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19"/>
  </p:notesMasterIdLst>
  <p:sldIdLst>
    <p:sldId id="256" r:id="rId2"/>
    <p:sldId id="257" r:id="rId3"/>
    <p:sldId id="258" r:id="rId4"/>
    <p:sldId id="260" r:id="rId5"/>
    <p:sldId id="261" r:id="rId6"/>
    <p:sldId id="263" r:id="rId7"/>
    <p:sldId id="265" r:id="rId8"/>
    <p:sldId id="266" r:id="rId9"/>
    <p:sldId id="267" r:id="rId10"/>
    <p:sldId id="269" r:id="rId11"/>
    <p:sldId id="262" r:id="rId12"/>
    <p:sldId id="272" r:id="rId13"/>
    <p:sldId id="276" r:id="rId14"/>
    <p:sldId id="277" r:id="rId15"/>
    <p:sldId id="281" r:id="rId16"/>
    <p:sldId id="282" r:id="rId17"/>
    <p:sldId id="280"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79640A-3E31-42CE-ABDD-80A6F704FC6B}">
  <a:tblStyle styleId="{C679640A-3E31-42CE-ABDD-80A6F704FC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912" y="-78"/>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3"/>
        <p:cNvGrpSpPr/>
        <p:nvPr/>
      </p:nvGrpSpPr>
      <p:grpSpPr>
        <a:xfrm>
          <a:off x="0" y="0"/>
          <a:ext cx="0" cy="0"/>
          <a:chOff x="0" y="0"/>
          <a:chExt cx="0" cy="0"/>
        </a:xfrm>
      </p:grpSpPr>
      <p:sp>
        <p:nvSpPr>
          <p:cNvPr id="2944" name="Google Shape;2944;gcf542d467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5" name="Google Shape;2945;gcf542d46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0"/>
        <p:cNvGrpSpPr/>
        <p:nvPr/>
      </p:nvGrpSpPr>
      <p:grpSpPr>
        <a:xfrm>
          <a:off x="0" y="0"/>
          <a:ext cx="0" cy="0"/>
          <a:chOff x="0" y="0"/>
          <a:chExt cx="0" cy="0"/>
        </a:xfrm>
      </p:grpSpPr>
      <p:sp>
        <p:nvSpPr>
          <p:cNvPr id="3421" name="Google Shape;3421;g7a2bc4d681_0_7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2" name="Google Shape;3422;g7a2bc4d681_0_7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8"/>
        <p:cNvGrpSpPr/>
        <p:nvPr/>
      </p:nvGrpSpPr>
      <p:grpSpPr>
        <a:xfrm>
          <a:off x="0" y="0"/>
          <a:ext cx="0" cy="0"/>
          <a:chOff x="0" y="0"/>
          <a:chExt cx="0" cy="0"/>
        </a:xfrm>
      </p:grpSpPr>
      <p:sp>
        <p:nvSpPr>
          <p:cNvPr id="3169" name="Google Shape;3169;g7a2bc4d68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0" name="Google Shape;3170;g7a2bc4d68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7"/>
        <p:cNvGrpSpPr/>
        <p:nvPr/>
      </p:nvGrpSpPr>
      <p:grpSpPr>
        <a:xfrm>
          <a:off x="0" y="0"/>
          <a:ext cx="0" cy="0"/>
          <a:chOff x="0" y="0"/>
          <a:chExt cx="0" cy="0"/>
        </a:xfrm>
      </p:grpSpPr>
      <p:sp>
        <p:nvSpPr>
          <p:cNvPr id="3748" name="Google Shape;3748;g7a2bc4d681_0_89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9" name="Google Shape;3749;g7a2bc4d681_0_89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7a2bc4d68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7a2bc4d68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0"/>
        <p:cNvGrpSpPr/>
        <p:nvPr/>
      </p:nvGrpSpPr>
      <p:grpSpPr>
        <a:xfrm>
          <a:off x="0" y="0"/>
          <a:ext cx="0" cy="0"/>
          <a:chOff x="0" y="0"/>
          <a:chExt cx="0" cy="0"/>
        </a:xfrm>
      </p:grpSpPr>
      <p:sp>
        <p:nvSpPr>
          <p:cNvPr id="4011" name="Google Shape;4011;gd08ce91f6e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2" name="Google Shape;4012;gd08ce91f6e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9"/>
        <p:cNvGrpSpPr/>
        <p:nvPr/>
      </p:nvGrpSpPr>
      <p:grpSpPr>
        <a:xfrm>
          <a:off x="0" y="0"/>
          <a:ext cx="0" cy="0"/>
          <a:chOff x="0" y="0"/>
          <a:chExt cx="0" cy="0"/>
        </a:xfrm>
      </p:grpSpPr>
      <p:sp>
        <p:nvSpPr>
          <p:cNvPr id="4050" name="Google Shape;4050;gd08ce91f6e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1" name="Google Shape;4051;gd08ce91f6e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8"/>
        <p:cNvGrpSpPr/>
        <p:nvPr/>
      </p:nvGrpSpPr>
      <p:grpSpPr>
        <a:xfrm>
          <a:off x="0" y="0"/>
          <a:ext cx="0" cy="0"/>
          <a:chOff x="0" y="0"/>
          <a:chExt cx="0" cy="0"/>
        </a:xfrm>
      </p:grpSpPr>
      <p:sp>
        <p:nvSpPr>
          <p:cNvPr id="4069" name="Google Shape;4069;gd08ce91f6e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0" name="Google Shape;4070;gd08ce91f6e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4"/>
        <p:cNvGrpSpPr/>
        <p:nvPr/>
      </p:nvGrpSpPr>
      <p:grpSpPr>
        <a:xfrm>
          <a:off x="0" y="0"/>
          <a:ext cx="0" cy="0"/>
          <a:chOff x="0" y="0"/>
          <a:chExt cx="0" cy="0"/>
        </a:xfrm>
      </p:grpSpPr>
      <p:sp>
        <p:nvSpPr>
          <p:cNvPr id="4045" name="Google Shape;4045;gd27437779d_3_1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6" name="Google Shape;4046;gd27437779d_3_1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1"/>
        <p:cNvGrpSpPr/>
        <p:nvPr/>
      </p:nvGrpSpPr>
      <p:grpSpPr>
        <a:xfrm>
          <a:off x="0" y="0"/>
          <a:ext cx="0" cy="0"/>
          <a:chOff x="0" y="0"/>
          <a:chExt cx="0" cy="0"/>
        </a:xfrm>
      </p:grpSpPr>
      <p:sp>
        <p:nvSpPr>
          <p:cNvPr id="2952" name="Google Shape;2952;gcc9050bdf8_0_1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3" name="Google Shape;2953;gcc9050bdf8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7"/>
        <p:cNvGrpSpPr/>
        <p:nvPr/>
      </p:nvGrpSpPr>
      <p:grpSpPr>
        <a:xfrm>
          <a:off x="0" y="0"/>
          <a:ext cx="0" cy="0"/>
          <a:chOff x="0" y="0"/>
          <a:chExt cx="0" cy="0"/>
        </a:xfrm>
      </p:grpSpPr>
      <p:sp>
        <p:nvSpPr>
          <p:cNvPr id="2958" name="Google Shape;2958;gcc9050bdf8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9" name="Google Shape;2959;gcc9050bdf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4"/>
        <p:cNvGrpSpPr/>
        <p:nvPr/>
      </p:nvGrpSpPr>
      <p:grpSpPr>
        <a:xfrm>
          <a:off x="0" y="0"/>
          <a:ext cx="0" cy="0"/>
          <a:chOff x="0" y="0"/>
          <a:chExt cx="0" cy="0"/>
        </a:xfrm>
      </p:grpSpPr>
      <p:sp>
        <p:nvSpPr>
          <p:cNvPr id="3025" name="Google Shape;3025;gcc9050bdf8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6" name="Google Shape;3026;gcc9050bdf8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1"/>
        <p:cNvGrpSpPr/>
        <p:nvPr/>
      </p:nvGrpSpPr>
      <p:grpSpPr>
        <a:xfrm>
          <a:off x="0" y="0"/>
          <a:ext cx="0" cy="0"/>
          <a:chOff x="0" y="0"/>
          <a:chExt cx="0" cy="0"/>
        </a:xfrm>
      </p:grpSpPr>
      <p:sp>
        <p:nvSpPr>
          <p:cNvPr id="3052" name="Google Shape;3052;gcc9050bdf8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3" name="Google Shape;3053;gcc9050bdf8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5"/>
        <p:cNvGrpSpPr/>
        <p:nvPr/>
      </p:nvGrpSpPr>
      <p:grpSpPr>
        <a:xfrm>
          <a:off x="0" y="0"/>
          <a:ext cx="0" cy="0"/>
          <a:chOff x="0" y="0"/>
          <a:chExt cx="0" cy="0"/>
        </a:xfrm>
      </p:grpSpPr>
      <p:sp>
        <p:nvSpPr>
          <p:cNvPr id="3186" name="Google Shape;3186;gcc9050bdf8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7" name="Google Shape;3187;gcc9050bdf8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9"/>
        <p:cNvGrpSpPr/>
        <p:nvPr/>
      </p:nvGrpSpPr>
      <p:grpSpPr>
        <a:xfrm>
          <a:off x="0" y="0"/>
          <a:ext cx="0" cy="0"/>
          <a:chOff x="0" y="0"/>
          <a:chExt cx="0" cy="0"/>
        </a:xfrm>
      </p:grpSpPr>
      <p:sp>
        <p:nvSpPr>
          <p:cNvPr id="3200" name="Google Shape;3200;gd08ce91f6e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1" name="Google Shape;3201;gd08ce91f6e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0"/>
        <p:cNvGrpSpPr/>
        <p:nvPr/>
      </p:nvGrpSpPr>
      <p:grpSpPr>
        <a:xfrm>
          <a:off x="0" y="0"/>
          <a:ext cx="0" cy="0"/>
          <a:chOff x="0" y="0"/>
          <a:chExt cx="0" cy="0"/>
        </a:xfrm>
      </p:grpSpPr>
      <p:sp>
        <p:nvSpPr>
          <p:cNvPr id="3241" name="Google Shape;3241;gd08ce91f6e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2" name="Google Shape;3242;gd08ce91f6e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0"/>
        <p:cNvGrpSpPr/>
        <p:nvPr/>
      </p:nvGrpSpPr>
      <p:grpSpPr>
        <a:xfrm>
          <a:off x="0" y="0"/>
          <a:ext cx="0" cy="0"/>
          <a:chOff x="0" y="0"/>
          <a:chExt cx="0" cy="0"/>
        </a:xfrm>
      </p:grpSpPr>
      <p:sp>
        <p:nvSpPr>
          <p:cNvPr id="3331" name="Google Shape;3331;gd08ce91f6e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2" name="Google Shape;3332;gd08ce91f6e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rot="-8907462" flipH="1">
            <a:off x="8128607" y="-319262"/>
            <a:ext cx="1310949" cy="2857915"/>
            <a:chOff x="3345650" y="2840950"/>
            <a:chExt cx="370900" cy="808575"/>
          </a:xfrm>
        </p:grpSpPr>
        <p:sp>
          <p:nvSpPr>
            <p:cNvPr id="11" name="Google Shape;11;p2"/>
            <p:cNvSpPr/>
            <p:nvPr/>
          </p:nvSpPr>
          <p:spPr>
            <a:xfrm>
              <a:off x="3486400" y="2932175"/>
              <a:ext cx="95900" cy="717350"/>
            </a:xfrm>
            <a:custGeom>
              <a:avLst/>
              <a:gdLst/>
              <a:ahLst/>
              <a:cxnLst/>
              <a:rect l="l" t="t" r="r" b="b"/>
              <a:pathLst>
                <a:path w="3836" h="28694" extrusionOk="0">
                  <a:moveTo>
                    <a:pt x="3818" y="1"/>
                  </a:moveTo>
                  <a:cubicBezTo>
                    <a:pt x="3809" y="1"/>
                    <a:pt x="3800" y="7"/>
                    <a:pt x="3800" y="19"/>
                  </a:cubicBezTo>
                  <a:cubicBezTo>
                    <a:pt x="3467" y="3781"/>
                    <a:pt x="3086" y="7520"/>
                    <a:pt x="2574" y="11258"/>
                  </a:cubicBezTo>
                  <a:cubicBezTo>
                    <a:pt x="2074" y="14949"/>
                    <a:pt x="1502" y="18628"/>
                    <a:pt x="943" y="22307"/>
                  </a:cubicBezTo>
                  <a:cubicBezTo>
                    <a:pt x="776" y="23319"/>
                    <a:pt x="621" y="24331"/>
                    <a:pt x="466" y="25355"/>
                  </a:cubicBezTo>
                  <a:cubicBezTo>
                    <a:pt x="311" y="26403"/>
                    <a:pt x="50" y="27498"/>
                    <a:pt x="14" y="28558"/>
                  </a:cubicBezTo>
                  <a:cubicBezTo>
                    <a:pt x="1" y="28644"/>
                    <a:pt x="69" y="28694"/>
                    <a:pt x="136" y="28694"/>
                  </a:cubicBezTo>
                  <a:cubicBezTo>
                    <a:pt x="189" y="28694"/>
                    <a:pt x="241" y="28662"/>
                    <a:pt x="252" y="28594"/>
                  </a:cubicBezTo>
                  <a:cubicBezTo>
                    <a:pt x="478" y="27713"/>
                    <a:pt x="550" y="26772"/>
                    <a:pt x="692" y="25867"/>
                  </a:cubicBezTo>
                  <a:cubicBezTo>
                    <a:pt x="835" y="24939"/>
                    <a:pt x="966" y="23998"/>
                    <a:pt x="1109" y="23069"/>
                  </a:cubicBezTo>
                  <a:cubicBezTo>
                    <a:pt x="1383" y="21200"/>
                    <a:pt x="1657" y="19331"/>
                    <a:pt x="1919" y="17473"/>
                  </a:cubicBezTo>
                  <a:cubicBezTo>
                    <a:pt x="2455" y="13782"/>
                    <a:pt x="2931" y="10091"/>
                    <a:pt x="3300" y="6389"/>
                  </a:cubicBezTo>
                  <a:cubicBezTo>
                    <a:pt x="3514" y="4269"/>
                    <a:pt x="3729" y="2150"/>
                    <a:pt x="3836" y="19"/>
                  </a:cubicBezTo>
                  <a:cubicBezTo>
                    <a:pt x="3836" y="7"/>
                    <a:pt x="3827" y="1"/>
                    <a:pt x="3818"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537325" y="2851675"/>
              <a:ext cx="44075" cy="80975"/>
            </a:xfrm>
            <a:custGeom>
              <a:avLst/>
              <a:gdLst/>
              <a:ahLst/>
              <a:cxnLst/>
              <a:rect l="l" t="t" r="r" b="b"/>
              <a:pathLst>
                <a:path w="1763" h="3239" extrusionOk="0">
                  <a:moveTo>
                    <a:pt x="84" y="0"/>
                  </a:moveTo>
                  <a:lnTo>
                    <a:pt x="84" y="0"/>
                  </a:lnTo>
                  <a:cubicBezTo>
                    <a:pt x="1" y="2548"/>
                    <a:pt x="1763" y="3239"/>
                    <a:pt x="1763" y="3239"/>
                  </a:cubicBezTo>
                  <a:cubicBezTo>
                    <a:pt x="1406" y="2167"/>
                    <a:pt x="1168" y="2060"/>
                    <a:pt x="727" y="1298"/>
                  </a:cubicBezTo>
                  <a:cubicBezTo>
                    <a:pt x="477" y="881"/>
                    <a:pt x="263" y="441"/>
                    <a:pt x="84"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81400" y="2840950"/>
              <a:ext cx="34850" cy="91400"/>
            </a:xfrm>
            <a:custGeom>
              <a:avLst/>
              <a:gdLst/>
              <a:ahLst/>
              <a:cxnLst/>
              <a:rect l="l" t="t" r="r" b="b"/>
              <a:pathLst>
                <a:path w="1394" h="3656" extrusionOk="0">
                  <a:moveTo>
                    <a:pt x="1274" y="1"/>
                  </a:moveTo>
                  <a:lnTo>
                    <a:pt x="1274" y="1"/>
                  </a:lnTo>
                  <a:cubicBezTo>
                    <a:pt x="869" y="584"/>
                    <a:pt x="619" y="1251"/>
                    <a:pt x="536" y="1953"/>
                  </a:cubicBezTo>
                  <a:cubicBezTo>
                    <a:pt x="369" y="3156"/>
                    <a:pt x="0" y="3656"/>
                    <a:pt x="0" y="3656"/>
                  </a:cubicBezTo>
                  <a:cubicBezTo>
                    <a:pt x="536" y="3334"/>
                    <a:pt x="917" y="2811"/>
                    <a:pt x="1083" y="2203"/>
                  </a:cubicBezTo>
                  <a:cubicBezTo>
                    <a:pt x="1393" y="1168"/>
                    <a:pt x="1060" y="429"/>
                    <a:pt x="1274"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587050" y="2889475"/>
              <a:ext cx="62225" cy="56575"/>
            </a:xfrm>
            <a:custGeom>
              <a:avLst/>
              <a:gdLst/>
              <a:ahLst/>
              <a:cxnLst/>
              <a:rect l="l" t="t" r="r" b="b"/>
              <a:pathLst>
                <a:path w="2489" h="2263" extrusionOk="0">
                  <a:moveTo>
                    <a:pt x="2489" y="0"/>
                  </a:moveTo>
                  <a:lnTo>
                    <a:pt x="2489" y="0"/>
                  </a:lnTo>
                  <a:cubicBezTo>
                    <a:pt x="2131" y="393"/>
                    <a:pt x="1727" y="751"/>
                    <a:pt x="1286" y="1036"/>
                  </a:cubicBezTo>
                  <a:cubicBezTo>
                    <a:pt x="798" y="1370"/>
                    <a:pt x="357" y="1786"/>
                    <a:pt x="0" y="2263"/>
                  </a:cubicBezTo>
                  <a:cubicBezTo>
                    <a:pt x="250" y="2048"/>
                    <a:pt x="941" y="2120"/>
                    <a:pt x="1572" y="1584"/>
                  </a:cubicBezTo>
                  <a:cubicBezTo>
                    <a:pt x="2191" y="1036"/>
                    <a:pt x="2489" y="1"/>
                    <a:pt x="2489"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581975" y="2931750"/>
              <a:ext cx="76825" cy="52700"/>
            </a:xfrm>
            <a:custGeom>
              <a:avLst/>
              <a:gdLst/>
              <a:ahLst/>
              <a:cxnLst/>
              <a:rect l="l" t="t" r="r" b="b"/>
              <a:pathLst>
                <a:path w="3073" h="2108" extrusionOk="0">
                  <a:moveTo>
                    <a:pt x="3073" y="0"/>
                  </a:moveTo>
                  <a:cubicBezTo>
                    <a:pt x="2620" y="393"/>
                    <a:pt x="2120" y="714"/>
                    <a:pt x="1584" y="965"/>
                  </a:cubicBezTo>
                  <a:cubicBezTo>
                    <a:pt x="1001" y="1250"/>
                    <a:pt x="465" y="1643"/>
                    <a:pt x="1" y="2108"/>
                  </a:cubicBezTo>
                  <a:cubicBezTo>
                    <a:pt x="310" y="1917"/>
                    <a:pt x="1060" y="2096"/>
                    <a:pt x="1822" y="1596"/>
                  </a:cubicBezTo>
                  <a:cubicBezTo>
                    <a:pt x="2573" y="1096"/>
                    <a:pt x="3073" y="0"/>
                    <a:pt x="3073"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82275" y="2973700"/>
              <a:ext cx="90525" cy="43200"/>
            </a:xfrm>
            <a:custGeom>
              <a:avLst/>
              <a:gdLst/>
              <a:ahLst/>
              <a:cxnLst/>
              <a:rect l="l" t="t" r="r" b="b"/>
              <a:pathLst>
                <a:path w="3621" h="1728" extrusionOk="0">
                  <a:moveTo>
                    <a:pt x="3620" y="1"/>
                  </a:moveTo>
                  <a:cubicBezTo>
                    <a:pt x="3084" y="334"/>
                    <a:pt x="2501" y="596"/>
                    <a:pt x="1882" y="775"/>
                  </a:cubicBezTo>
                  <a:cubicBezTo>
                    <a:pt x="1203" y="977"/>
                    <a:pt x="572" y="1311"/>
                    <a:pt x="1" y="1727"/>
                  </a:cubicBezTo>
                  <a:cubicBezTo>
                    <a:pt x="85" y="1688"/>
                    <a:pt x="192" y="1677"/>
                    <a:pt x="318" y="1677"/>
                  </a:cubicBezTo>
                  <a:cubicBezTo>
                    <a:pt x="499" y="1677"/>
                    <a:pt x="719" y="1700"/>
                    <a:pt x="966" y="1700"/>
                  </a:cubicBezTo>
                  <a:cubicBezTo>
                    <a:pt x="1279" y="1700"/>
                    <a:pt x="1636" y="1662"/>
                    <a:pt x="2013" y="1489"/>
                  </a:cubicBezTo>
                  <a:cubicBezTo>
                    <a:pt x="2906" y="1072"/>
                    <a:pt x="3620" y="1"/>
                    <a:pt x="3620"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581975" y="3015075"/>
              <a:ext cx="104800" cy="36800"/>
            </a:xfrm>
            <a:custGeom>
              <a:avLst/>
              <a:gdLst/>
              <a:ahLst/>
              <a:cxnLst/>
              <a:rect l="l" t="t" r="r" b="b"/>
              <a:pathLst>
                <a:path w="4192" h="1472" extrusionOk="0">
                  <a:moveTo>
                    <a:pt x="4192" y="1"/>
                  </a:moveTo>
                  <a:lnTo>
                    <a:pt x="4192" y="1"/>
                  </a:lnTo>
                  <a:cubicBezTo>
                    <a:pt x="3549" y="287"/>
                    <a:pt x="2882" y="477"/>
                    <a:pt x="2192" y="572"/>
                  </a:cubicBezTo>
                  <a:cubicBezTo>
                    <a:pt x="1418" y="703"/>
                    <a:pt x="679" y="953"/>
                    <a:pt x="1" y="1322"/>
                  </a:cubicBezTo>
                  <a:cubicBezTo>
                    <a:pt x="49" y="1308"/>
                    <a:pt x="102" y="1302"/>
                    <a:pt x="160" y="1302"/>
                  </a:cubicBezTo>
                  <a:cubicBezTo>
                    <a:pt x="473" y="1302"/>
                    <a:pt x="934" y="1471"/>
                    <a:pt x="1502" y="1471"/>
                  </a:cubicBezTo>
                  <a:cubicBezTo>
                    <a:pt x="1728" y="1471"/>
                    <a:pt x="1970" y="1445"/>
                    <a:pt x="2227" y="1370"/>
                  </a:cubicBezTo>
                  <a:cubicBezTo>
                    <a:pt x="3251" y="1061"/>
                    <a:pt x="4192" y="1"/>
                    <a:pt x="4192"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83175" y="3056450"/>
              <a:ext cx="113725" cy="34125"/>
            </a:xfrm>
            <a:custGeom>
              <a:avLst/>
              <a:gdLst/>
              <a:ahLst/>
              <a:cxnLst/>
              <a:rect l="l" t="t" r="r" b="b"/>
              <a:pathLst>
                <a:path w="4549" h="1365" extrusionOk="0">
                  <a:moveTo>
                    <a:pt x="4549" y="1"/>
                  </a:moveTo>
                  <a:cubicBezTo>
                    <a:pt x="3846" y="251"/>
                    <a:pt x="3120" y="406"/>
                    <a:pt x="2382" y="465"/>
                  </a:cubicBezTo>
                  <a:cubicBezTo>
                    <a:pt x="1548" y="537"/>
                    <a:pt x="751" y="751"/>
                    <a:pt x="0" y="1096"/>
                  </a:cubicBezTo>
                  <a:cubicBezTo>
                    <a:pt x="37" y="1088"/>
                    <a:pt x="76" y="1085"/>
                    <a:pt x="118" y="1085"/>
                  </a:cubicBezTo>
                  <a:cubicBezTo>
                    <a:pt x="487" y="1085"/>
                    <a:pt x="1035" y="1365"/>
                    <a:pt x="1759" y="1365"/>
                  </a:cubicBezTo>
                  <a:cubicBezTo>
                    <a:pt x="1947" y="1365"/>
                    <a:pt x="2146" y="1346"/>
                    <a:pt x="2358" y="1299"/>
                  </a:cubicBezTo>
                  <a:cubicBezTo>
                    <a:pt x="3477" y="1060"/>
                    <a:pt x="4549" y="1"/>
                    <a:pt x="4549"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573650" y="3110475"/>
              <a:ext cx="122950" cy="23100"/>
            </a:xfrm>
            <a:custGeom>
              <a:avLst/>
              <a:gdLst/>
              <a:ahLst/>
              <a:cxnLst/>
              <a:rect l="l" t="t" r="r" b="b"/>
              <a:pathLst>
                <a:path w="4918" h="924" extrusionOk="0">
                  <a:moveTo>
                    <a:pt x="1772" y="0"/>
                  </a:moveTo>
                  <a:cubicBezTo>
                    <a:pt x="817" y="0"/>
                    <a:pt x="0" y="197"/>
                    <a:pt x="0" y="197"/>
                  </a:cubicBezTo>
                  <a:cubicBezTo>
                    <a:pt x="473" y="197"/>
                    <a:pt x="1180" y="924"/>
                    <a:pt x="2365" y="924"/>
                  </a:cubicBezTo>
                  <a:cubicBezTo>
                    <a:pt x="2374" y="924"/>
                    <a:pt x="2384" y="924"/>
                    <a:pt x="2394" y="924"/>
                  </a:cubicBezTo>
                  <a:cubicBezTo>
                    <a:pt x="3584" y="912"/>
                    <a:pt x="4918" y="43"/>
                    <a:pt x="4918" y="42"/>
                  </a:cubicBezTo>
                  <a:lnTo>
                    <a:pt x="4918" y="42"/>
                  </a:lnTo>
                  <a:cubicBezTo>
                    <a:pt x="4521" y="104"/>
                    <a:pt x="4120" y="133"/>
                    <a:pt x="3720" y="133"/>
                  </a:cubicBezTo>
                  <a:cubicBezTo>
                    <a:pt x="3340" y="133"/>
                    <a:pt x="2961" y="107"/>
                    <a:pt x="2584" y="54"/>
                  </a:cubicBezTo>
                  <a:cubicBezTo>
                    <a:pt x="2312" y="16"/>
                    <a:pt x="2037" y="0"/>
                    <a:pt x="1772"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572450" y="3161925"/>
              <a:ext cx="137250" cy="28750"/>
            </a:xfrm>
            <a:custGeom>
              <a:avLst/>
              <a:gdLst/>
              <a:ahLst/>
              <a:cxnLst/>
              <a:rect l="l" t="t" r="r" b="b"/>
              <a:pathLst>
                <a:path w="5490" h="1150" extrusionOk="0">
                  <a:moveTo>
                    <a:pt x="1151" y="0"/>
                  </a:moveTo>
                  <a:cubicBezTo>
                    <a:pt x="483" y="0"/>
                    <a:pt x="1" y="68"/>
                    <a:pt x="1" y="68"/>
                  </a:cubicBezTo>
                  <a:cubicBezTo>
                    <a:pt x="549" y="116"/>
                    <a:pt x="1251" y="1021"/>
                    <a:pt x="2584" y="1140"/>
                  </a:cubicBezTo>
                  <a:cubicBezTo>
                    <a:pt x="2667" y="1146"/>
                    <a:pt x="2751" y="1149"/>
                    <a:pt x="2835" y="1149"/>
                  </a:cubicBezTo>
                  <a:cubicBezTo>
                    <a:pt x="4107" y="1149"/>
                    <a:pt x="5490" y="437"/>
                    <a:pt x="5490" y="437"/>
                  </a:cubicBezTo>
                  <a:lnTo>
                    <a:pt x="5490" y="437"/>
                  </a:lnTo>
                  <a:cubicBezTo>
                    <a:pt x="5359" y="443"/>
                    <a:pt x="5229" y="445"/>
                    <a:pt x="5099" y="445"/>
                  </a:cubicBezTo>
                  <a:cubicBezTo>
                    <a:pt x="4360" y="445"/>
                    <a:pt x="3624" y="359"/>
                    <a:pt x="2906" y="187"/>
                  </a:cubicBezTo>
                  <a:cubicBezTo>
                    <a:pt x="2302" y="41"/>
                    <a:pt x="1670" y="0"/>
                    <a:pt x="1151"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567400" y="3207950"/>
              <a:ext cx="144675" cy="39025"/>
            </a:xfrm>
            <a:custGeom>
              <a:avLst/>
              <a:gdLst/>
              <a:ahLst/>
              <a:cxnLst/>
              <a:rect l="l" t="t" r="r" b="b"/>
              <a:pathLst>
                <a:path w="5787" h="1561" extrusionOk="0">
                  <a:moveTo>
                    <a:pt x="31" y="1"/>
                  </a:moveTo>
                  <a:cubicBezTo>
                    <a:pt x="11" y="1"/>
                    <a:pt x="0" y="1"/>
                    <a:pt x="0" y="1"/>
                  </a:cubicBezTo>
                  <a:cubicBezTo>
                    <a:pt x="560" y="120"/>
                    <a:pt x="1191" y="1180"/>
                    <a:pt x="2596" y="1477"/>
                  </a:cubicBezTo>
                  <a:cubicBezTo>
                    <a:pt x="2865" y="1537"/>
                    <a:pt x="3147" y="1561"/>
                    <a:pt x="3428" y="1561"/>
                  </a:cubicBezTo>
                  <a:cubicBezTo>
                    <a:pt x="4618" y="1561"/>
                    <a:pt x="5787" y="1132"/>
                    <a:pt x="5787" y="1132"/>
                  </a:cubicBezTo>
                  <a:cubicBezTo>
                    <a:pt x="4858" y="1061"/>
                    <a:pt x="3941" y="858"/>
                    <a:pt x="3060" y="525"/>
                  </a:cubicBezTo>
                  <a:cubicBezTo>
                    <a:pt x="1757" y="21"/>
                    <a:pt x="262" y="1"/>
                    <a:pt x="31"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560250" y="3266600"/>
              <a:ext cx="149750" cy="58450"/>
            </a:xfrm>
            <a:custGeom>
              <a:avLst/>
              <a:gdLst/>
              <a:ahLst/>
              <a:cxnLst/>
              <a:rect l="l" t="t" r="r" b="b"/>
              <a:pathLst>
                <a:path w="5990" h="2338" extrusionOk="0">
                  <a:moveTo>
                    <a:pt x="1" y="1"/>
                  </a:moveTo>
                  <a:lnTo>
                    <a:pt x="1" y="1"/>
                  </a:lnTo>
                  <a:cubicBezTo>
                    <a:pt x="572" y="239"/>
                    <a:pt x="1072" y="1465"/>
                    <a:pt x="2525" y="2037"/>
                  </a:cubicBezTo>
                  <a:cubicBezTo>
                    <a:pt x="3129" y="2269"/>
                    <a:pt x="3830" y="2337"/>
                    <a:pt x="4443" y="2337"/>
                  </a:cubicBezTo>
                  <a:cubicBezTo>
                    <a:pt x="5303" y="2337"/>
                    <a:pt x="5990" y="2203"/>
                    <a:pt x="5990" y="2203"/>
                  </a:cubicBezTo>
                  <a:cubicBezTo>
                    <a:pt x="5001" y="1965"/>
                    <a:pt x="4061" y="1584"/>
                    <a:pt x="3180" y="1084"/>
                  </a:cubicBezTo>
                  <a:cubicBezTo>
                    <a:pt x="1763" y="263"/>
                    <a:pt x="1" y="1"/>
                    <a:pt x="1"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550425" y="3329700"/>
              <a:ext cx="166125" cy="64500"/>
            </a:xfrm>
            <a:custGeom>
              <a:avLst/>
              <a:gdLst/>
              <a:ahLst/>
              <a:cxnLst/>
              <a:rect l="l" t="t" r="r" b="b"/>
              <a:pathLst>
                <a:path w="6645" h="2580" extrusionOk="0">
                  <a:moveTo>
                    <a:pt x="1" y="1"/>
                  </a:moveTo>
                  <a:lnTo>
                    <a:pt x="1" y="1"/>
                  </a:lnTo>
                  <a:cubicBezTo>
                    <a:pt x="656" y="251"/>
                    <a:pt x="1191" y="1620"/>
                    <a:pt x="2799" y="2239"/>
                  </a:cubicBezTo>
                  <a:cubicBezTo>
                    <a:pt x="3474" y="2502"/>
                    <a:pt x="4256" y="2579"/>
                    <a:pt x="4937" y="2579"/>
                  </a:cubicBezTo>
                  <a:cubicBezTo>
                    <a:pt x="5889" y="2579"/>
                    <a:pt x="6644" y="2430"/>
                    <a:pt x="6644" y="2430"/>
                  </a:cubicBezTo>
                  <a:cubicBezTo>
                    <a:pt x="5549" y="2168"/>
                    <a:pt x="4501" y="1751"/>
                    <a:pt x="3537" y="1191"/>
                  </a:cubicBezTo>
                  <a:cubicBezTo>
                    <a:pt x="1953" y="287"/>
                    <a:pt x="1" y="1"/>
                    <a:pt x="1"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548050" y="3391325"/>
              <a:ext cx="152725" cy="76375"/>
            </a:xfrm>
            <a:custGeom>
              <a:avLst/>
              <a:gdLst/>
              <a:ahLst/>
              <a:cxnLst/>
              <a:rect l="l" t="t" r="r" b="b"/>
              <a:pathLst>
                <a:path w="6109" h="3055" extrusionOk="0">
                  <a:moveTo>
                    <a:pt x="1" y="0"/>
                  </a:moveTo>
                  <a:lnTo>
                    <a:pt x="1" y="0"/>
                  </a:lnTo>
                  <a:cubicBezTo>
                    <a:pt x="596" y="310"/>
                    <a:pt x="965" y="1679"/>
                    <a:pt x="2441" y="2453"/>
                  </a:cubicBezTo>
                  <a:cubicBezTo>
                    <a:pt x="3446" y="2972"/>
                    <a:pt x="4783" y="3055"/>
                    <a:pt x="5533" y="3055"/>
                  </a:cubicBezTo>
                  <a:cubicBezTo>
                    <a:pt x="5885" y="3055"/>
                    <a:pt x="6108" y="3036"/>
                    <a:pt x="6108" y="3036"/>
                  </a:cubicBezTo>
                  <a:cubicBezTo>
                    <a:pt x="5084" y="2667"/>
                    <a:pt x="4132" y="2155"/>
                    <a:pt x="3251" y="1524"/>
                  </a:cubicBezTo>
                  <a:cubicBezTo>
                    <a:pt x="1846" y="489"/>
                    <a:pt x="1" y="0"/>
                    <a:pt x="1"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537325" y="3449950"/>
              <a:ext cx="121475" cy="84875"/>
            </a:xfrm>
            <a:custGeom>
              <a:avLst/>
              <a:gdLst/>
              <a:ahLst/>
              <a:cxnLst/>
              <a:rect l="l" t="t" r="r" b="b"/>
              <a:pathLst>
                <a:path w="4859" h="3395" extrusionOk="0">
                  <a:moveTo>
                    <a:pt x="1" y="1"/>
                  </a:moveTo>
                  <a:cubicBezTo>
                    <a:pt x="477" y="346"/>
                    <a:pt x="620" y="1572"/>
                    <a:pt x="1787" y="2418"/>
                  </a:cubicBezTo>
                  <a:cubicBezTo>
                    <a:pt x="2954" y="3275"/>
                    <a:pt x="4859" y="3394"/>
                    <a:pt x="4859" y="3394"/>
                  </a:cubicBezTo>
                  <a:cubicBezTo>
                    <a:pt x="4025" y="2954"/>
                    <a:pt x="3275" y="2394"/>
                    <a:pt x="2608" y="1727"/>
                  </a:cubicBezTo>
                  <a:cubicBezTo>
                    <a:pt x="1525" y="656"/>
                    <a:pt x="1" y="1"/>
                    <a:pt x="1"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524525" y="3525850"/>
              <a:ext cx="83375" cy="78925"/>
            </a:xfrm>
            <a:custGeom>
              <a:avLst/>
              <a:gdLst/>
              <a:ahLst/>
              <a:cxnLst/>
              <a:rect l="l" t="t" r="r" b="b"/>
              <a:pathLst>
                <a:path w="3335" h="3157" extrusionOk="0">
                  <a:moveTo>
                    <a:pt x="1" y="1"/>
                  </a:moveTo>
                  <a:cubicBezTo>
                    <a:pt x="322" y="322"/>
                    <a:pt x="310" y="1287"/>
                    <a:pt x="1096" y="2061"/>
                  </a:cubicBezTo>
                  <a:cubicBezTo>
                    <a:pt x="1894" y="2847"/>
                    <a:pt x="3335" y="3156"/>
                    <a:pt x="3335" y="3156"/>
                  </a:cubicBezTo>
                  <a:cubicBezTo>
                    <a:pt x="2751" y="2716"/>
                    <a:pt x="2227" y="2204"/>
                    <a:pt x="1787" y="1632"/>
                  </a:cubicBezTo>
                  <a:cubicBezTo>
                    <a:pt x="1287" y="989"/>
                    <a:pt x="680" y="441"/>
                    <a:pt x="1"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515900" y="2901975"/>
              <a:ext cx="60150" cy="71175"/>
            </a:xfrm>
            <a:custGeom>
              <a:avLst/>
              <a:gdLst/>
              <a:ahLst/>
              <a:cxnLst/>
              <a:rect l="l" t="t" r="r" b="b"/>
              <a:pathLst>
                <a:path w="2406" h="2847" extrusionOk="0">
                  <a:moveTo>
                    <a:pt x="1" y="0"/>
                  </a:moveTo>
                  <a:lnTo>
                    <a:pt x="1" y="0"/>
                  </a:lnTo>
                  <a:cubicBezTo>
                    <a:pt x="1" y="1"/>
                    <a:pt x="191" y="1191"/>
                    <a:pt x="786" y="1870"/>
                  </a:cubicBezTo>
                  <a:cubicBezTo>
                    <a:pt x="1394" y="2548"/>
                    <a:pt x="2168" y="2572"/>
                    <a:pt x="2406" y="2846"/>
                  </a:cubicBezTo>
                  <a:cubicBezTo>
                    <a:pt x="2084" y="2275"/>
                    <a:pt x="1668" y="1751"/>
                    <a:pt x="1167" y="1322"/>
                  </a:cubicBezTo>
                  <a:cubicBezTo>
                    <a:pt x="715" y="941"/>
                    <a:pt x="322" y="501"/>
                    <a:pt x="1"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3494475" y="2941275"/>
              <a:ext cx="76225" cy="65500"/>
            </a:xfrm>
            <a:custGeom>
              <a:avLst/>
              <a:gdLst/>
              <a:ahLst/>
              <a:cxnLst/>
              <a:rect l="l" t="t" r="r" b="b"/>
              <a:pathLst>
                <a:path w="3049" h="2620" extrusionOk="0">
                  <a:moveTo>
                    <a:pt x="0" y="0"/>
                  </a:moveTo>
                  <a:cubicBezTo>
                    <a:pt x="0" y="0"/>
                    <a:pt x="405" y="1238"/>
                    <a:pt x="1155" y="1857"/>
                  </a:cubicBezTo>
                  <a:cubicBezTo>
                    <a:pt x="1917" y="2477"/>
                    <a:pt x="2739" y="2369"/>
                    <a:pt x="3048" y="2619"/>
                  </a:cubicBezTo>
                  <a:cubicBezTo>
                    <a:pt x="2608" y="2072"/>
                    <a:pt x="2072" y="1584"/>
                    <a:pt x="1477" y="1203"/>
                  </a:cubicBezTo>
                  <a:cubicBezTo>
                    <a:pt x="929" y="881"/>
                    <a:pt x="429" y="476"/>
                    <a:pt x="0"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3472150" y="2979675"/>
              <a:ext cx="92600" cy="59850"/>
            </a:xfrm>
            <a:custGeom>
              <a:avLst/>
              <a:gdLst/>
              <a:ahLst/>
              <a:cxnLst/>
              <a:rect l="l" t="t" r="r" b="b"/>
              <a:pathLst>
                <a:path w="3704" h="2394" extrusionOk="0">
                  <a:moveTo>
                    <a:pt x="0" y="0"/>
                  </a:moveTo>
                  <a:cubicBezTo>
                    <a:pt x="1" y="0"/>
                    <a:pt x="620" y="1274"/>
                    <a:pt x="1536" y="1834"/>
                  </a:cubicBezTo>
                  <a:cubicBezTo>
                    <a:pt x="2453" y="2393"/>
                    <a:pt x="3334" y="2143"/>
                    <a:pt x="3703" y="2369"/>
                  </a:cubicBezTo>
                  <a:cubicBezTo>
                    <a:pt x="3144" y="1834"/>
                    <a:pt x="2489" y="1405"/>
                    <a:pt x="1786" y="1083"/>
                  </a:cubicBezTo>
                  <a:cubicBezTo>
                    <a:pt x="1143" y="810"/>
                    <a:pt x="536" y="441"/>
                    <a:pt x="0"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456675" y="3024600"/>
              <a:ext cx="102700" cy="58975"/>
            </a:xfrm>
            <a:custGeom>
              <a:avLst/>
              <a:gdLst/>
              <a:ahLst/>
              <a:cxnLst/>
              <a:rect l="l" t="t" r="r" b="b"/>
              <a:pathLst>
                <a:path w="4108" h="2359" extrusionOk="0">
                  <a:moveTo>
                    <a:pt x="0" y="1"/>
                  </a:moveTo>
                  <a:cubicBezTo>
                    <a:pt x="0" y="1"/>
                    <a:pt x="750" y="1299"/>
                    <a:pt x="1762" y="1834"/>
                  </a:cubicBezTo>
                  <a:cubicBezTo>
                    <a:pt x="2774" y="2358"/>
                    <a:pt x="3691" y="2037"/>
                    <a:pt x="4108" y="2239"/>
                  </a:cubicBezTo>
                  <a:cubicBezTo>
                    <a:pt x="3465" y="1715"/>
                    <a:pt x="2739" y="1299"/>
                    <a:pt x="1965" y="1013"/>
                  </a:cubicBezTo>
                  <a:cubicBezTo>
                    <a:pt x="1262" y="763"/>
                    <a:pt x="608" y="429"/>
                    <a:pt x="0"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443275" y="3077900"/>
              <a:ext cx="117900" cy="40600"/>
            </a:xfrm>
            <a:custGeom>
              <a:avLst/>
              <a:gdLst/>
              <a:ahLst/>
              <a:cxnLst/>
              <a:rect l="l" t="t" r="r" b="b"/>
              <a:pathLst>
                <a:path w="4716" h="1624" extrusionOk="0">
                  <a:moveTo>
                    <a:pt x="1" y="0"/>
                  </a:moveTo>
                  <a:cubicBezTo>
                    <a:pt x="1" y="0"/>
                    <a:pt x="1060" y="1179"/>
                    <a:pt x="2215" y="1512"/>
                  </a:cubicBezTo>
                  <a:cubicBezTo>
                    <a:pt x="2497" y="1593"/>
                    <a:pt x="2762" y="1623"/>
                    <a:pt x="3009" y="1623"/>
                  </a:cubicBezTo>
                  <a:cubicBezTo>
                    <a:pt x="3670" y="1623"/>
                    <a:pt x="4200" y="1411"/>
                    <a:pt x="4558" y="1411"/>
                  </a:cubicBezTo>
                  <a:cubicBezTo>
                    <a:pt x="4615" y="1411"/>
                    <a:pt x="4667" y="1417"/>
                    <a:pt x="4715" y="1429"/>
                  </a:cubicBezTo>
                  <a:cubicBezTo>
                    <a:pt x="4715" y="1429"/>
                    <a:pt x="3513" y="774"/>
                    <a:pt x="2251" y="619"/>
                  </a:cubicBezTo>
                  <a:cubicBezTo>
                    <a:pt x="1477" y="524"/>
                    <a:pt x="715" y="310"/>
                    <a:pt x="1"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16200" y="3132050"/>
              <a:ext cx="134550" cy="37125"/>
            </a:xfrm>
            <a:custGeom>
              <a:avLst/>
              <a:gdLst/>
              <a:ahLst/>
              <a:cxnLst/>
              <a:rect l="l" t="t" r="r" b="b"/>
              <a:pathLst>
                <a:path w="5382" h="1485" extrusionOk="0">
                  <a:moveTo>
                    <a:pt x="0" y="1"/>
                  </a:moveTo>
                  <a:cubicBezTo>
                    <a:pt x="0" y="1"/>
                    <a:pt x="1298" y="1192"/>
                    <a:pt x="2619" y="1430"/>
                  </a:cubicBezTo>
                  <a:cubicBezTo>
                    <a:pt x="2824" y="1468"/>
                    <a:pt x="3019" y="1485"/>
                    <a:pt x="3205" y="1485"/>
                  </a:cubicBezTo>
                  <a:cubicBezTo>
                    <a:pt x="4138" y="1485"/>
                    <a:pt x="4825" y="1075"/>
                    <a:pt x="5274" y="1075"/>
                  </a:cubicBezTo>
                  <a:cubicBezTo>
                    <a:pt x="5312" y="1075"/>
                    <a:pt x="5347" y="1078"/>
                    <a:pt x="5382" y="1084"/>
                  </a:cubicBezTo>
                  <a:cubicBezTo>
                    <a:pt x="5382" y="1084"/>
                    <a:pt x="3977" y="489"/>
                    <a:pt x="2560" y="442"/>
                  </a:cubicBezTo>
                  <a:cubicBezTo>
                    <a:pt x="1691" y="418"/>
                    <a:pt x="822" y="263"/>
                    <a:pt x="0"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395350" y="3195475"/>
              <a:ext cx="147375" cy="29600"/>
            </a:xfrm>
            <a:custGeom>
              <a:avLst/>
              <a:gdLst/>
              <a:ahLst/>
              <a:cxnLst/>
              <a:rect l="l" t="t" r="r" b="b"/>
              <a:pathLst>
                <a:path w="5895" h="1184" extrusionOk="0">
                  <a:moveTo>
                    <a:pt x="1" y="0"/>
                  </a:moveTo>
                  <a:lnTo>
                    <a:pt x="1" y="0"/>
                  </a:lnTo>
                  <a:cubicBezTo>
                    <a:pt x="1" y="0"/>
                    <a:pt x="1560" y="1095"/>
                    <a:pt x="2989" y="1179"/>
                  </a:cubicBezTo>
                  <a:cubicBezTo>
                    <a:pt x="3048" y="1182"/>
                    <a:pt x="3105" y="1183"/>
                    <a:pt x="3162" y="1183"/>
                  </a:cubicBezTo>
                  <a:cubicBezTo>
                    <a:pt x="4481" y="1183"/>
                    <a:pt x="5310" y="428"/>
                    <a:pt x="5870" y="428"/>
                  </a:cubicBezTo>
                  <a:cubicBezTo>
                    <a:pt x="5878" y="428"/>
                    <a:pt x="5886" y="428"/>
                    <a:pt x="5894" y="429"/>
                  </a:cubicBezTo>
                  <a:cubicBezTo>
                    <a:pt x="5894" y="429"/>
                    <a:pt x="4731" y="99"/>
                    <a:pt x="3457" y="99"/>
                  </a:cubicBezTo>
                  <a:cubicBezTo>
                    <a:pt x="3239" y="99"/>
                    <a:pt x="3018" y="108"/>
                    <a:pt x="2799" y="131"/>
                  </a:cubicBezTo>
                  <a:cubicBezTo>
                    <a:pt x="2480" y="159"/>
                    <a:pt x="2162" y="174"/>
                    <a:pt x="1844" y="174"/>
                  </a:cubicBezTo>
                  <a:cubicBezTo>
                    <a:pt x="1224" y="174"/>
                    <a:pt x="607" y="118"/>
                    <a:pt x="1"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371550" y="3261400"/>
              <a:ext cx="158975" cy="34325"/>
            </a:xfrm>
            <a:custGeom>
              <a:avLst/>
              <a:gdLst/>
              <a:ahLst/>
              <a:cxnLst/>
              <a:rect l="l" t="t" r="r" b="b"/>
              <a:pathLst>
                <a:path w="6359" h="1373" extrusionOk="0">
                  <a:moveTo>
                    <a:pt x="5273" y="0"/>
                  </a:moveTo>
                  <a:cubicBezTo>
                    <a:pt x="4632" y="0"/>
                    <a:pt x="3792" y="54"/>
                    <a:pt x="3000" y="268"/>
                  </a:cubicBezTo>
                  <a:cubicBezTo>
                    <a:pt x="2106" y="497"/>
                    <a:pt x="1181" y="616"/>
                    <a:pt x="254" y="616"/>
                  </a:cubicBezTo>
                  <a:cubicBezTo>
                    <a:pt x="169" y="616"/>
                    <a:pt x="85" y="615"/>
                    <a:pt x="0" y="613"/>
                  </a:cubicBezTo>
                  <a:lnTo>
                    <a:pt x="0" y="613"/>
                  </a:lnTo>
                  <a:cubicBezTo>
                    <a:pt x="0" y="613"/>
                    <a:pt x="1547" y="1372"/>
                    <a:pt x="2997" y="1372"/>
                  </a:cubicBezTo>
                  <a:cubicBezTo>
                    <a:pt x="3130" y="1372"/>
                    <a:pt x="3263" y="1366"/>
                    <a:pt x="3393" y="1352"/>
                  </a:cubicBezTo>
                  <a:cubicBezTo>
                    <a:pt x="4941" y="1197"/>
                    <a:pt x="5739" y="125"/>
                    <a:pt x="6358" y="54"/>
                  </a:cubicBezTo>
                  <a:cubicBezTo>
                    <a:pt x="6358" y="54"/>
                    <a:pt x="5915" y="0"/>
                    <a:pt x="5273"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345650" y="3324350"/>
              <a:ext cx="176525" cy="38050"/>
            </a:xfrm>
            <a:custGeom>
              <a:avLst/>
              <a:gdLst/>
              <a:ahLst/>
              <a:cxnLst/>
              <a:rect l="l" t="t" r="r" b="b"/>
              <a:pathLst>
                <a:path w="7061" h="1522" extrusionOk="0">
                  <a:moveTo>
                    <a:pt x="5858" y="0"/>
                  </a:moveTo>
                  <a:cubicBezTo>
                    <a:pt x="5147" y="0"/>
                    <a:pt x="4215" y="60"/>
                    <a:pt x="3334" y="298"/>
                  </a:cubicBezTo>
                  <a:cubicBezTo>
                    <a:pt x="2340" y="560"/>
                    <a:pt x="1316" y="682"/>
                    <a:pt x="281" y="682"/>
                  </a:cubicBezTo>
                  <a:cubicBezTo>
                    <a:pt x="187" y="682"/>
                    <a:pt x="94" y="681"/>
                    <a:pt x="0" y="679"/>
                  </a:cubicBezTo>
                  <a:lnTo>
                    <a:pt x="0" y="679"/>
                  </a:lnTo>
                  <a:cubicBezTo>
                    <a:pt x="0" y="679"/>
                    <a:pt x="1736" y="1522"/>
                    <a:pt x="3347" y="1522"/>
                  </a:cubicBezTo>
                  <a:cubicBezTo>
                    <a:pt x="3491" y="1522"/>
                    <a:pt x="3634" y="1515"/>
                    <a:pt x="3775" y="1501"/>
                  </a:cubicBezTo>
                  <a:cubicBezTo>
                    <a:pt x="5489" y="1322"/>
                    <a:pt x="6370" y="131"/>
                    <a:pt x="7061" y="60"/>
                  </a:cubicBezTo>
                  <a:cubicBezTo>
                    <a:pt x="7061" y="60"/>
                    <a:pt x="6570" y="0"/>
                    <a:pt x="5858"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346250" y="3377325"/>
              <a:ext cx="167000" cy="45500"/>
            </a:xfrm>
            <a:custGeom>
              <a:avLst/>
              <a:gdLst/>
              <a:ahLst/>
              <a:cxnLst/>
              <a:rect l="l" t="t" r="r" b="b"/>
              <a:pathLst>
                <a:path w="6680" h="1820" extrusionOk="0">
                  <a:moveTo>
                    <a:pt x="6672" y="1"/>
                  </a:moveTo>
                  <a:cubicBezTo>
                    <a:pt x="6541" y="1"/>
                    <a:pt x="4715" y="12"/>
                    <a:pt x="3143" y="620"/>
                  </a:cubicBezTo>
                  <a:cubicBezTo>
                    <a:pt x="2131" y="1001"/>
                    <a:pt x="1072" y="1251"/>
                    <a:pt x="0" y="1334"/>
                  </a:cubicBezTo>
                  <a:cubicBezTo>
                    <a:pt x="0" y="1334"/>
                    <a:pt x="1353" y="1819"/>
                    <a:pt x="2728" y="1819"/>
                  </a:cubicBezTo>
                  <a:cubicBezTo>
                    <a:pt x="3049" y="1819"/>
                    <a:pt x="3372" y="1793"/>
                    <a:pt x="3679" y="1727"/>
                  </a:cubicBezTo>
                  <a:cubicBezTo>
                    <a:pt x="5310" y="1370"/>
                    <a:pt x="6025" y="144"/>
                    <a:pt x="6679" y="1"/>
                  </a:cubicBezTo>
                  <a:cubicBezTo>
                    <a:pt x="6679" y="1"/>
                    <a:pt x="6677" y="1"/>
                    <a:pt x="6672"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364700" y="3436275"/>
              <a:ext cx="139325" cy="53525"/>
            </a:xfrm>
            <a:custGeom>
              <a:avLst/>
              <a:gdLst/>
              <a:ahLst/>
              <a:cxnLst/>
              <a:rect l="l" t="t" r="r" b="b"/>
              <a:pathLst>
                <a:path w="5573" h="2141" extrusionOk="0">
                  <a:moveTo>
                    <a:pt x="5572" y="0"/>
                  </a:moveTo>
                  <a:lnTo>
                    <a:pt x="5572" y="0"/>
                  </a:lnTo>
                  <a:cubicBezTo>
                    <a:pt x="5572" y="0"/>
                    <a:pt x="3929" y="238"/>
                    <a:pt x="2620" y="988"/>
                  </a:cubicBezTo>
                  <a:cubicBezTo>
                    <a:pt x="1798" y="1453"/>
                    <a:pt x="917" y="1798"/>
                    <a:pt x="0" y="2012"/>
                  </a:cubicBezTo>
                  <a:cubicBezTo>
                    <a:pt x="0" y="2012"/>
                    <a:pt x="652" y="2141"/>
                    <a:pt x="1465" y="2141"/>
                  </a:cubicBezTo>
                  <a:cubicBezTo>
                    <a:pt x="2029" y="2141"/>
                    <a:pt x="2671" y="2079"/>
                    <a:pt x="3227" y="1869"/>
                  </a:cubicBezTo>
                  <a:cubicBezTo>
                    <a:pt x="4584" y="1357"/>
                    <a:pt x="5037" y="203"/>
                    <a:pt x="5572"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398025" y="3500550"/>
              <a:ext cx="100925" cy="54275"/>
            </a:xfrm>
            <a:custGeom>
              <a:avLst/>
              <a:gdLst/>
              <a:ahLst/>
              <a:cxnLst/>
              <a:rect l="l" t="t" r="r" b="b"/>
              <a:pathLst>
                <a:path w="4037" h="2171" extrusionOk="0">
                  <a:moveTo>
                    <a:pt x="4037" y="1"/>
                  </a:moveTo>
                  <a:lnTo>
                    <a:pt x="4037" y="1"/>
                  </a:lnTo>
                  <a:cubicBezTo>
                    <a:pt x="3263" y="239"/>
                    <a:pt x="2537" y="608"/>
                    <a:pt x="1882" y="1084"/>
                  </a:cubicBezTo>
                  <a:cubicBezTo>
                    <a:pt x="1310" y="1537"/>
                    <a:pt x="668" y="1894"/>
                    <a:pt x="1" y="2168"/>
                  </a:cubicBezTo>
                  <a:cubicBezTo>
                    <a:pt x="1" y="2168"/>
                    <a:pt x="63" y="2171"/>
                    <a:pt x="172" y="2171"/>
                  </a:cubicBezTo>
                  <a:cubicBezTo>
                    <a:pt x="586" y="2171"/>
                    <a:pt x="1667" y="2126"/>
                    <a:pt x="2442" y="1692"/>
                  </a:cubicBezTo>
                  <a:cubicBezTo>
                    <a:pt x="3418" y="1156"/>
                    <a:pt x="3644" y="227"/>
                    <a:pt x="4037"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449300" y="3499025"/>
              <a:ext cx="66150" cy="36450"/>
            </a:xfrm>
            <a:custGeom>
              <a:avLst/>
              <a:gdLst/>
              <a:ahLst/>
              <a:cxnLst/>
              <a:rect l="l" t="t" r="r" b="b"/>
              <a:pathLst>
                <a:path w="2646" h="1458" extrusionOk="0">
                  <a:moveTo>
                    <a:pt x="2240" y="0"/>
                  </a:moveTo>
                  <a:cubicBezTo>
                    <a:pt x="1966" y="0"/>
                    <a:pt x="1710" y="134"/>
                    <a:pt x="1486" y="324"/>
                  </a:cubicBezTo>
                  <a:cubicBezTo>
                    <a:pt x="1010" y="729"/>
                    <a:pt x="617" y="1169"/>
                    <a:pt x="21" y="1419"/>
                  </a:cubicBezTo>
                  <a:cubicBezTo>
                    <a:pt x="1" y="1429"/>
                    <a:pt x="16" y="1457"/>
                    <a:pt x="35" y="1457"/>
                  </a:cubicBezTo>
                  <a:cubicBezTo>
                    <a:pt x="39" y="1457"/>
                    <a:pt x="42" y="1457"/>
                    <a:pt x="45" y="1455"/>
                  </a:cubicBezTo>
                  <a:cubicBezTo>
                    <a:pt x="414" y="1312"/>
                    <a:pt x="772" y="1098"/>
                    <a:pt x="1081" y="836"/>
                  </a:cubicBezTo>
                  <a:cubicBezTo>
                    <a:pt x="1400" y="566"/>
                    <a:pt x="1750" y="154"/>
                    <a:pt x="2175" y="154"/>
                  </a:cubicBezTo>
                  <a:cubicBezTo>
                    <a:pt x="2274" y="154"/>
                    <a:pt x="2378" y="177"/>
                    <a:pt x="2486" y="229"/>
                  </a:cubicBezTo>
                  <a:cubicBezTo>
                    <a:pt x="2494" y="230"/>
                    <a:pt x="2502" y="231"/>
                    <a:pt x="2510" y="231"/>
                  </a:cubicBezTo>
                  <a:cubicBezTo>
                    <a:pt x="2601" y="231"/>
                    <a:pt x="2645" y="106"/>
                    <a:pt x="2557" y="62"/>
                  </a:cubicBezTo>
                  <a:cubicBezTo>
                    <a:pt x="2450" y="19"/>
                    <a:pt x="2343" y="0"/>
                    <a:pt x="2240"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505200" y="3517225"/>
              <a:ext cx="60675" cy="56950"/>
            </a:xfrm>
            <a:custGeom>
              <a:avLst/>
              <a:gdLst/>
              <a:ahLst/>
              <a:cxnLst/>
              <a:rect l="l" t="t" r="r" b="b"/>
              <a:pathLst>
                <a:path w="2427" h="2278" extrusionOk="0">
                  <a:moveTo>
                    <a:pt x="131" y="1"/>
                  </a:moveTo>
                  <a:cubicBezTo>
                    <a:pt x="0" y="1"/>
                    <a:pt x="36" y="203"/>
                    <a:pt x="167" y="203"/>
                  </a:cubicBezTo>
                  <a:cubicBezTo>
                    <a:pt x="762" y="203"/>
                    <a:pt x="1203" y="953"/>
                    <a:pt x="1524" y="1370"/>
                  </a:cubicBezTo>
                  <a:cubicBezTo>
                    <a:pt x="1786" y="1703"/>
                    <a:pt x="2072" y="2001"/>
                    <a:pt x="2393" y="2275"/>
                  </a:cubicBezTo>
                  <a:cubicBezTo>
                    <a:pt x="2398" y="2277"/>
                    <a:pt x="2402" y="2278"/>
                    <a:pt x="2405" y="2278"/>
                  </a:cubicBezTo>
                  <a:cubicBezTo>
                    <a:pt x="2421" y="2278"/>
                    <a:pt x="2427" y="2258"/>
                    <a:pt x="2417" y="2239"/>
                  </a:cubicBezTo>
                  <a:cubicBezTo>
                    <a:pt x="1929" y="1810"/>
                    <a:pt x="1607" y="1251"/>
                    <a:pt x="1226" y="727"/>
                  </a:cubicBezTo>
                  <a:cubicBezTo>
                    <a:pt x="953" y="322"/>
                    <a:pt x="655" y="1"/>
                    <a:pt x="131"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3433825" y="3435975"/>
              <a:ext cx="163850" cy="67375"/>
            </a:xfrm>
            <a:custGeom>
              <a:avLst/>
              <a:gdLst/>
              <a:ahLst/>
              <a:cxnLst/>
              <a:rect l="l" t="t" r="r" b="b"/>
              <a:pathLst>
                <a:path w="6554" h="2695" extrusionOk="0">
                  <a:moveTo>
                    <a:pt x="2937" y="0"/>
                  </a:moveTo>
                  <a:cubicBezTo>
                    <a:pt x="2655" y="0"/>
                    <a:pt x="2357" y="117"/>
                    <a:pt x="2081" y="238"/>
                  </a:cubicBezTo>
                  <a:cubicBezTo>
                    <a:pt x="1760" y="381"/>
                    <a:pt x="1450" y="560"/>
                    <a:pt x="1176" y="762"/>
                  </a:cubicBezTo>
                  <a:cubicBezTo>
                    <a:pt x="807" y="1012"/>
                    <a:pt x="426" y="1215"/>
                    <a:pt x="21" y="1381"/>
                  </a:cubicBezTo>
                  <a:cubicBezTo>
                    <a:pt x="1" y="1381"/>
                    <a:pt x="15" y="1408"/>
                    <a:pt x="28" y="1408"/>
                  </a:cubicBezTo>
                  <a:cubicBezTo>
                    <a:pt x="30" y="1408"/>
                    <a:pt x="32" y="1407"/>
                    <a:pt x="33" y="1405"/>
                  </a:cubicBezTo>
                  <a:cubicBezTo>
                    <a:pt x="498" y="1262"/>
                    <a:pt x="950" y="1048"/>
                    <a:pt x="1367" y="774"/>
                  </a:cubicBezTo>
                  <a:cubicBezTo>
                    <a:pt x="1717" y="544"/>
                    <a:pt x="2349" y="154"/>
                    <a:pt x="2871" y="154"/>
                  </a:cubicBezTo>
                  <a:cubicBezTo>
                    <a:pt x="3077" y="154"/>
                    <a:pt x="3266" y="214"/>
                    <a:pt x="3415" y="369"/>
                  </a:cubicBezTo>
                  <a:cubicBezTo>
                    <a:pt x="3427" y="381"/>
                    <a:pt x="3450" y="393"/>
                    <a:pt x="3474" y="393"/>
                  </a:cubicBezTo>
                  <a:cubicBezTo>
                    <a:pt x="3438" y="405"/>
                    <a:pt x="3415" y="417"/>
                    <a:pt x="3379" y="441"/>
                  </a:cubicBezTo>
                  <a:cubicBezTo>
                    <a:pt x="3298" y="491"/>
                    <a:pt x="3363" y="594"/>
                    <a:pt x="3443" y="594"/>
                  </a:cubicBezTo>
                  <a:cubicBezTo>
                    <a:pt x="3457" y="594"/>
                    <a:pt x="3472" y="591"/>
                    <a:pt x="3486" y="584"/>
                  </a:cubicBezTo>
                  <a:cubicBezTo>
                    <a:pt x="3556" y="542"/>
                    <a:pt x="3630" y="523"/>
                    <a:pt x="3707" y="523"/>
                  </a:cubicBezTo>
                  <a:cubicBezTo>
                    <a:pt x="4244" y="523"/>
                    <a:pt x="4910" y="1433"/>
                    <a:pt x="5212" y="1715"/>
                  </a:cubicBezTo>
                  <a:cubicBezTo>
                    <a:pt x="5605" y="2096"/>
                    <a:pt x="6046" y="2417"/>
                    <a:pt x="6522" y="2691"/>
                  </a:cubicBezTo>
                  <a:cubicBezTo>
                    <a:pt x="6527" y="2693"/>
                    <a:pt x="6531" y="2694"/>
                    <a:pt x="6534" y="2694"/>
                  </a:cubicBezTo>
                  <a:cubicBezTo>
                    <a:pt x="6549" y="2694"/>
                    <a:pt x="6553" y="2677"/>
                    <a:pt x="6534" y="2667"/>
                  </a:cubicBezTo>
                  <a:cubicBezTo>
                    <a:pt x="5784" y="2215"/>
                    <a:pt x="5236" y="1536"/>
                    <a:pt x="4641" y="917"/>
                  </a:cubicBezTo>
                  <a:cubicBezTo>
                    <a:pt x="4382" y="658"/>
                    <a:pt x="4068" y="335"/>
                    <a:pt x="3708" y="335"/>
                  </a:cubicBezTo>
                  <a:cubicBezTo>
                    <a:pt x="3655" y="335"/>
                    <a:pt x="3601" y="342"/>
                    <a:pt x="3546" y="357"/>
                  </a:cubicBezTo>
                  <a:cubicBezTo>
                    <a:pt x="3581" y="334"/>
                    <a:pt x="3581" y="286"/>
                    <a:pt x="3546" y="262"/>
                  </a:cubicBezTo>
                  <a:cubicBezTo>
                    <a:pt x="3364" y="70"/>
                    <a:pt x="3155" y="0"/>
                    <a:pt x="2937"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410525" y="3375750"/>
              <a:ext cx="201800" cy="64150"/>
            </a:xfrm>
            <a:custGeom>
              <a:avLst/>
              <a:gdLst/>
              <a:ahLst/>
              <a:cxnLst/>
              <a:rect l="l" t="t" r="r" b="b"/>
              <a:pathLst>
                <a:path w="8072" h="2566" extrusionOk="0">
                  <a:moveTo>
                    <a:pt x="3694" y="0"/>
                  </a:moveTo>
                  <a:cubicBezTo>
                    <a:pt x="3334" y="0"/>
                    <a:pt x="2969" y="91"/>
                    <a:pt x="2644" y="242"/>
                  </a:cubicBezTo>
                  <a:cubicBezTo>
                    <a:pt x="2251" y="433"/>
                    <a:pt x="1906" y="719"/>
                    <a:pt x="1525" y="945"/>
                  </a:cubicBezTo>
                  <a:cubicBezTo>
                    <a:pt x="1060" y="1219"/>
                    <a:pt x="525" y="1350"/>
                    <a:pt x="1" y="1504"/>
                  </a:cubicBezTo>
                  <a:cubicBezTo>
                    <a:pt x="1" y="1504"/>
                    <a:pt x="1" y="1516"/>
                    <a:pt x="1" y="1516"/>
                  </a:cubicBezTo>
                  <a:cubicBezTo>
                    <a:pt x="739" y="1397"/>
                    <a:pt x="1430" y="1135"/>
                    <a:pt x="2073" y="766"/>
                  </a:cubicBezTo>
                  <a:cubicBezTo>
                    <a:pt x="2559" y="473"/>
                    <a:pt x="3146" y="199"/>
                    <a:pt x="3709" y="199"/>
                  </a:cubicBezTo>
                  <a:cubicBezTo>
                    <a:pt x="4014" y="199"/>
                    <a:pt x="4313" y="280"/>
                    <a:pt x="4585" y="480"/>
                  </a:cubicBezTo>
                  <a:cubicBezTo>
                    <a:pt x="4597" y="492"/>
                    <a:pt x="4609" y="504"/>
                    <a:pt x="4632" y="516"/>
                  </a:cubicBezTo>
                  <a:lnTo>
                    <a:pt x="4644" y="528"/>
                  </a:lnTo>
                  <a:cubicBezTo>
                    <a:pt x="4668" y="540"/>
                    <a:pt x="4680" y="552"/>
                    <a:pt x="4692" y="564"/>
                  </a:cubicBezTo>
                  <a:cubicBezTo>
                    <a:pt x="4710" y="582"/>
                    <a:pt x="4734" y="591"/>
                    <a:pt x="4757" y="591"/>
                  </a:cubicBezTo>
                  <a:cubicBezTo>
                    <a:pt x="4781" y="591"/>
                    <a:pt x="4805" y="582"/>
                    <a:pt x="4823" y="564"/>
                  </a:cubicBezTo>
                  <a:cubicBezTo>
                    <a:pt x="4870" y="564"/>
                    <a:pt x="4918" y="564"/>
                    <a:pt x="4966" y="576"/>
                  </a:cubicBezTo>
                  <a:cubicBezTo>
                    <a:pt x="5180" y="623"/>
                    <a:pt x="5382" y="707"/>
                    <a:pt x="5561" y="826"/>
                  </a:cubicBezTo>
                  <a:cubicBezTo>
                    <a:pt x="5847" y="1028"/>
                    <a:pt x="6121" y="1242"/>
                    <a:pt x="6371" y="1481"/>
                  </a:cubicBezTo>
                  <a:cubicBezTo>
                    <a:pt x="6883" y="1885"/>
                    <a:pt x="7430" y="2243"/>
                    <a:pt x="8014" y="2564"/>
                  </a:cubicBezTo>
                  <a:cubicBezTo>
                    <a:pt x="8018" y="2565"/>
                    <a:pt x="8022" y="2566"/>
                    <a:pt x="8026" y="2566"/>
                  </a:cubicBezTo>
                  <a:cubicBezTo>
                    <a:pt x="8063" y="2566"/>
                    <a:pt x="8071" y="2515"/>
                    <a:pt x="8049" y="2505"/>
                  </a:cubicBezTo>
                  <a:cubicBezTo>
                    <a:pt x="7407" y="2124"/>
                    <a:pt x="6799" y="1683"/>
                    <a:pt x="6264" y="1171"/>
                  </a:cubicBezTo>
                  <a:cubicBezTo>
                    <a:pt x="6049" y="957"/>
                    <a:pt x="5799" y="766"/>
                    <a:pt x="5549" y="600"/>
                  </a:cubicBezTo>
                  <a:cubicBezTo>
                    <a:pt x="5430" y="528"/>
                    <a:pt x="5299" y="469"/>
                    <a:pt x="5156" y="421"/>
                  </a:cubicBezTo>
                  <a:lnTo>
                    <a:pt x="5001" y="385"/>
                  </a:lnTo>
                  <a:cubicBezTo>
                    <a:pt x="4972" y="367"/>
                    <a:pt x="4939" y="358"/>
                    <a:pt x="4908" y="358"/>
                  </a:cubicBezTo>
                  <a:cubicBezTo>
                    <a:pt x="4876" y="358"/>
                    <a:pt x="4847" y="367"/>
                    <a:pt x="4823" y="385"/>
                  </a:cubicBezTo>
                  <a:cubicBezTo>
                    <a:pt x="4495" y="114"/>
                    <a:pt x="4098" y="0"/>
                    <a:pt x="3694"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3436425" y="3322425"/>
              <a:ext cx="183275" cy="41000"/>
            </a:xfrm>
            <a:custGeom>
              <a:avLst/>
              <a:gdLst/>
              <a:ahLst/>
              <a:cxnLst/>
              <a:rect l="l" t="t" r="r" b="b"/>
              <a:pathLst>
                <a:path w="7331" h="1640" extrusionOk="0">
                  <a:moveTo>
                    <a:pt x="3073" y="1"/>
                  </a:moveTo>
                  <a:cubicBezTo>
                    <a:pt x="2890" y="1"/>
                    <a:pt x="2704" y="29"/>
                    <a:pt x="2525" y="77"/>
                  </a:cubicBezTo>
                  <a:cubicBezTo>
                    <a:pt x="2168" y="196"/>
                    <a:pt x="1822" y="327"/>
                    <a:pt x="1477" y="482"/>
                  </a:cubicBezTo>
                  <a:cubicBezTo>
                    <a:pt x="1013" y="673"/>
                    <a:pt x="525" y="792"/>
                    <a:pt x="24" y="851"/>
                  </a:cubicBezTo>
                  <a:cubicBezTo>
                    <a:pt x="1" y="851"/>
                    <a:pt x="1" y="899"/>
                    <a:pt x="24" y="899"/>
                  </a:cubicBezTo>
                  <a:cubicBezTo>
                    <a:pt x="679" y="851"/>
                    <a:pt x="1310" y="708"/>
                    <a:pt x="1918" y="458"/>
                  </a:cubicBezTo>
                  <a:cubicBezTo>
                    <a:pt x="2278" y="317"/>
                    <a:pt x="2660" y="196"/>
                    <a:pt x="3030" y="196"/>
                  </a:cubicBezTo>
                  <a:cubicBezTo>
                    <a:pt x="3345" y="196"/>
                    <a:pt x="3651" y="283"/>
                    <a:pt x="3930" y="518"/>
                  </a:cubicBezTo>
                  <a:cubicBezTo>
                    <a:pt x="3942" y="542"/>
                    <a:pt x="3977" y="542"/>
                    <a:pt x="4001" y="542"/>
                  </a:cubicBezTo>
                  <a:cubicBezTo>
                    <a:pt x="4008" y="545"/>
                    <a:pt x="4015" y="547"/>
                    <a:pt x="4022" y="547"/>
                  </a:cubicBezTo>
                  <a:cubicBezTo>
                    <a:pt x="4039" y="547"/>
                    <a:pt x="4056" y="538"/>
                    <a:pt x="4073" y="530"/>
                  </a:cubicBezTo>
                  <a:cubicBezTo>
                    <a:pt x="4199" y="422"/>
                    <a:pt x="4343" y="379"/>
                    <a:pt x="4496" y="379"/>
                  </a:cubicBezTo>
                  <a:cubicBezTo>
                    <a:pt x="4950" y="379"/>
                    <a:pt x="5482" y="757"/>
                    <a:pt x="5847" y="935"/>
                  </a:cubicBezTo>
                  <a:cubicBezTo>
                    <a:pt x="6323" y="1173"/>
                    <a:pt x="6787" y="1411"/>
                    <a:pt x="7275" y="1637"/>
                  </a:cubicBezTo>
                  <a:cubicBezTo>
                    <a:pt x="7279" y="1638"/>
                    <a:pt x="7283" y="1639"/>
                    <a:pt x="7287" y="1639"/>
                  </a:cubicBezTo>
                  <a:cubicBezTo>
                    <a:pt x="7316" y="1639"/>
                    <a:pt x="7331" y="1600"/>
                    <a:pt x="7299" y="1590"/>
                  </a:cubicBezTo>
                  <a:cubicBezTo>
                    <a:pt x="6656" y="1220"/>
                    <a:pt x="5990" y="875"/>
                    <a:pt x="5335" y="530"/>
                  </a:cubicBezTo>
                  <a:cubicBezTo>
                    <a:pt x="5055" y="386"/>
                    <a:pt x="4749" y="221"/>
                    <a:pt x="4456" y="221"/>
                  </a:cubicBezTo>
                  <a:cubicBezTo>
                    <a:pt x="4312" y="221"/>
                    <a:pt x="4170" y="261"/>
                    <a:pt x="4037" y="363"/>
                  </a:cubicBezTo>
                  <a:cubicBezTo>
                    <a:pt x="3770" y="104"/>
                    <a:pt x="3426" y="1"/>
                    <a:pt x="3073"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3442975" y="3261025"/>
              <a:ext cx="176325" cy="32875"/>
            </a:xfrm>
            <a:custGeom>
              <a:avLst/>
              <a:gdLst/>
              <a:ahLst/>
              <a:cxnLst/>
              <a:rect l="l" t="t" r="r" b="b"/>
              <a:pathLst>
                <a:path w="7053" h="1315" extrusionOk="0">
                  <a:moveTo>
                    <a:pt x="3248" y="1"/>
                  </a:moveTo>
                  <a:cubicBezTo>
                    <a:pt x="2991" y="1"/>
                    <a:pt x="2728" y="49"/>
                    <a:pt x="2465" y="128"/>
                  </a:cubicBezTo>
                  <a:cubicBezTo>
                    <a:pt x="2084" y="247"/>
                    <a:pt x="1727" y="414"/>
                    <a:pt x="1358" y="545"/>
                  </a:cubicBezTo>
                  <a:cubicBezTo>
                    <a:pt x="917" y="688"/>
                    <a:pt x="465" y="795"/>
                    <a:pt x="13" y="855"/>
                  </a:cubicBezTo>
                  <a:cubicBezTo>
                    <a:pt x="1" y="855"/>
                    <a:pt x="1" y="867"/>
                    <a:pt x="13" y="867"/>
                  </a:cubicBezTo>
                  <a:cubicBezTo>
                    <a:pt x="632" y="831"/>
                    <a:pt x="1239" y="712"/>
                    <a:pt x="1822" y="509"/>
                  </a:cubicBezTo>
                  <a:cubicBezTo>
                    <a:pt x="2269" y="348"/>
                    <a:pt x="2747" y="174"/>
                    <a:pt x="3212" y="174"/>
                  </a:cubicBezTo>
                  <a:cubicBezTo>
                    <a:pt x="3503" y="174"/>
                    <a:pt x="3790" y="242"/>
                    <a:pt x="4061" y="426"/>
                  </a:cubicBezTo>
                  <a:cubicBezTo>
                    <a:pt x="4073" y="432"/>
                    <a:pt x="4087" y="435"/>
                    <a:pt x="4104" y="435"/>
                  </a:cubicBezTo>
                  <a:cubicBezTo>
                    <a:pt x="4120" y="435"/>
                    <a:pt x="4138" y="432"/>
                    <a:pt x="4156" y="426"/>
                  </a:cubicBezTo>
                  <a:lnTo>
                    <a:pt x="4156" y="426"/>
                  </a:lnTo>
                  <a:cubicBezTo>
                    <a:pt x="4108" y="450"/>
                    <a:pt x="4061" y="497"/>
                    <a:pt x="4025" y="533"/>
                  </a:cubicBezTo>
                  <a:cubicBezTo>
                    <a:pt x="3964" y="584"/>
                    <a:pt x="4015" y="660"/>
                    <a:pt x="4076" y="660"/>
                  </a:cubicBezTo>
                  <a:cubicBezTo>
                    <a:pt x="4086" y="660"/>
                    <a:pt x="4097" y="658"/>
                    <a:pt x="4108" y="652"/>
                  </a:cubicBezTo>
                  <a:cubicBezTo>
                    <a:pt x="4381" y="474"/>
                    <a:pt x="4655" y="401"/>
                    <a:pt x="4927" y="401"/>
                  </a:cubicBezTo>
                  <a:cubicBezTo>
                    <a:pt x="5654" y="401"/>
                    <a:pt x="6366" y="917"/>
                    <a:pt x="6990" y="1307"/>
                  </a:cubicBezTo>
                  <a:cubicBezTo>
                    <a:pt x="6998" y="1313"/>
                    <a:pt x="7006" y="1315"/>
                    <a:pt x="7014" y="1315"/>
                  </a:cubicBezTo>
                  <a:cubicBezTo>
                    <a:pt x="7038" y="1315"/>
                    <a:pt x="7053" y="1290"/>
                    <a:pt x="7025" y="1271"/>
                  </a:cubicBezTo>
                  <a:cubicBezTo>
                    <a:pt x="6473" y="894"/>
                    <a:pt x="5615" y="196"/>
                    <a:pt x="4835" y="196"/>
                  </a:cubicBezTo>
                  <a:cubicBezTo>
                    <a:pt x="4612" y="196"/>
                    <a:pt x="4396" y="253"/>
                    <a:pt x="4195" y="391"/>
                  </a:cubicBezTo>
                  <a:lnTo>
                    <a:pt x="4195" y="391"/>
                  </a:lnTo>
                  <a:cubicBezTo>
                    <a:pt x="4227" y="361"/>
                    <a:pt x="4222" y="303"/>
                    <a:pt x="4180" y="271"/>
                  </a:cubicBezTo>
                  <a:cubicBezTo>
                    <a:pt x="3887" y="78"/>
                    <a:pt x="3573" y="1"/>
                    <a:pt x="3248"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463525" y="3202400"/>
              <a:ext cx="187250" cy="31925"/>
            </a:xfrm>
            <a:custGeom>
              <a:avLst/>
              <a:gdLst/>
              <a:ahLst/>
              <a:cxnLst/>
              <a:rect l="l" t="t" r="r" b="b"/>
              <a:pathLst>
                <a:path w="7490" h="1277" extrusionOk="0">
                  <a:moveTo>
                    <a:pt x="2565" y="0"/>
                  </a:moveTo>
                  <a:cubicBezTo>
                    <a:pt x="2464" y="0"/>
                    <a:pt x="2363" y="8"/>
                    <a:pt x="2262" y="21"/>
                  </a:cubicBezTo>
                  <a:cubicBezTo>
                    <a:pt x="1512" y="116"/>
                    <a:pt x="774" y="259"/>
                    <a:pt x="24" y="318"/>
                  </a:cubicBezTo>
                  <a:cubicBezTo>
                    <a:pt x="0" y="318"/>
                    <a:pt x="12" y="366"/>
                    <a:pt x="24" y="366"/>
                  </a:cubicBezTo>
                  <a:cubicBezTo>
                    <a:pt x="584" y="330"/>
                    <a:pt x="1131" y="271"/>
                    <a:pt x="1679" y="223"/>
                  </a:cubicBezTo>
                  <a:cubicBezTo>
                    <a:pt x="1938" y="203"/>
                    <a:pt x="2209" y="165"/>
                    <a:pt x="2470" y="165"/>
                  </a:cubicBezTo>
                  <a:cubicBezTo>
                    <a:pt x="2833" y="165"/>
                    <a:pt x="3178" y="240"/>
                    <a:pt x="3441" y="545"/>
                  </a:cubicBezTo>
                  <a:cubicBezTo>
                    <a:pt x="3465" y="568"/>
                    <a:pt x="3495" y="580"/>
                    <a:pt x="3524" y="580"/>
                  </a:cubicBezTo>
                  <a:cubicBezTo>
                    <a:pt x="3554" y="580"/>
                    <a:pt x="3584" y="568"/>
                    <a:pt x="3608" y="545"/>
                  </a:cubicBezTo>
                  <a:cubicBezTo>
                    <a:pt x="3799" y="378"/>
                    <a:pt x="4003" y="315"/>
                    <a:pt x="4214" y="315"/>
                  </a:cubicBezTo>
                  <a:cubicBezTo>
                    <a:pt x="4712" y="315"/>
                    <a:pt x="5243" y="670"/>
                    <a:pt x="5703" y="854"/>
                  </a:cubicBezTo>
                  <a:cubicBezTo>
                    <a:pt x="6214" y="1061"/>
                    <a:pt x="6745" y="1277"/>
                    <a:pt x="7295" y="1277"/>
                  </a:cubicBezTo>
                  <a:cubicBezTo>
                    <a:pt x="7348" y="1277"/>
                    <a:pt x="7400" y="1275"/>
                    <a:pt x="7453" y="1271"/>
                  </a:cubicBezTo>
                  <a:cubicBezTo>
                    <a:pt x="7489" y="1259"/>
                    <a:pt x="7489" y="1199"/>
                    <a:pt x="7453" y="1199"/>
                  </a:cubicBezTo>
                  <a:cubicBezTo>
                    <a:pt x="6489" y="1176"/>
                    <a:pt x="5727" y="664"/>
                    <a:pt x="4882" y="283"/>
                  </a:cubicBezTo>
                  <a:cubicBezTo>
                    <a:pt x="4645" y="179"/>
                    <a:pt x="4415" y="114"/>
                    <a:pt x="4195" y="114"/>
                  </a:cubicBezTo>
                  <a:cubicBezTo>
                    <a:pt x="3961" y="114"/>
                    <a:pt x="3739" y="188"/>
                    <a:pt x="3536" y="366"/>
                  </a:cubicBezTo>
                  <a:cubicBezTo>
                    <a:pt x="3275" y="96"/>
                    <a:pt x="2927" y="0"/>
                    <a:pt x="2565"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459950" y="3149025"/>
              <a:ext cx="189025" cy="28300"/>
            </a:xfrm>
            <a:custGeom>
              <a:avLst/>
              <a:gdLst/>
              <a:ahLst/>
              <a:cxnLst/>
              <a:rect l="l" t="t" r="r" b="b"/>
              <a:pathLst>
                <a:path w="7561" h="1132" extrusionOk="0">
                  <a:moveTo>
                    <a:pt x="12" y="1"/>
                  </a:moveTo>
                  <a:cubicBezTo>
                    <a:pt x="0" y="1"/>
                    <a:pt x="0" y="13"/>
                    <a:pt x="12" y="13"/>
                  </a:cubicBezTo>
                  <a:cubicBezTo>
                    <a:pt x="536" y="298"/>
                    <a:pt x="1143" y="310"/>
                    <a:pt x="1727" y="358"/>
                  </a:cubicBezTo>
                  <a:cubicBezTo>
                    <a:pt x="2048" y="382"/>
                    <a:pt x="2358" y="405"/>
                    <a:pt x="2679" y="429"/>
                  </a:cubicBezTo>
                  <a:cubicBezTo>
                    <a:pt x="3084" y="453"/>
                    <a:pt x="3596" y="429"/>
                    <a:pt x="3810" y="870"/>
                  </a:cubicBezTo>
                  <a:cubicBezTo>
                    <a:pt x="3826" y="916"/>
                    <a:pt x="3871" y="942"/>
                    <a:pt x="3917" y="942"/>
                  </a:cubicBezTo>
                  <a:cubicBezTo>
                    <a:pt x="3942" y="942"/>
                    <a:pt x="3968" y="934"/>
                    <a:pt x="3989" y="917"/>
                  </a:cubicBezTo>
                  <a:lnTo>
                    <a:pt x="4013" y="917"/>
                  </a:lnTo>
                  <a:cubicBezTo>
                    <a:pt x="4247" y="774"/>
                    <a:pt x="4498" y="723"/>
                    <a:pt x="4755" y="723"/>
                  </a:cubicBezTo>
                  <a:cubicBezTo>
                    <a:pt x="5137" y="723"/>
                    <a:pt x="5530" y="837"/>
                    <a:pt x="5894" y="929"/>
                  </a:cubicBezTo>
                  <a:cubicBezTo>
                    <a:pt x="6430" y="1048"/>
                    <a:pt x="6977" y="1120"/>
                    <a:pt x="7525" y="1132"/>
                  </a:cubicBezTo>
                  <a:cubicBezTo>
                    <a:pt x="7549" y="1120"/>
                    <a:pt x="7561" y="1096"/>
                    <a:pt x="7537" y="1096"/>
                  </a:cubicBezTo>
                  <a:cubicBezTo>
                    <a:pt x="6763" y="1036"/>
                    <a:pt x="6061" y="798"/>
                    <a:pt x="5322" y="608"/>
                  </a:cubicBezTo>
                  <a:cubicBezTo>
                    <a:pt x="5139" y="550"/>
                    <a:pt x="4952" y="521"/>
                    <a:pt x="4766" y="521"/>
                  </a:cubicBezTo>
                  <a:cubicBezTo>
                    <a:pt x="4493" y="521"/>
                    <a:pt x="4225" y="583"/>
                    <a:pt x="3977" y="703"/>
                  </a:cubicBezTo>
                  <a:cubicBezTo>
                    <a:pt x="3679" y="227"/>
                    <a:pt x="3060" y="274"/>
                    <a:pt x="2536" y="263"/>
                  </a:cubicBezTo>
                  <a:cubicBezTo>
                    <a:pt x="1691" y="227"/>
                    <a:pt x="822" y="274"/>
                    <a:pt x="12"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486150" y="3101700"/>
              <a:ext cx="143175" cy="17775"/>
            </a:xfrm>
            <a:custGeom>
              <a:avLst/>
              <a:gdLst/>
              <a:ahLst/>
              <a:cxnLst/>
              <a:rect l="l" t="t" r="r" b="b"/>
              <a:pathLst>
                <a:path w="5727" h="711" extrusionOk="0">
                  <a:moveTo>
                    <a:pt x="24" y="1"/>
                  </a:moveTo>
                  <a:cubicBezTo>
                    <a:pt x="0" y="1"/>
                    <a:pt x="0" y="24"/>
                    <a:pt x="24" y="24"/>
                  </a:cubicBezTo>
                  <a:cubicBezTo>
                    <a:pt x="524" y="155"/>
                    <a:pt x="1036" y="286"/>
                    <a:pt x="1548" y="370"/>
                  </a:cubicBezTo>
                  <a:cubicBezTo>
                    <a:pt x="2060" y="465"/>
                    <a:pt x="2619" y="441"/>
                    <a:pt x="3072" y="667"/>
                  </a:cubicBezTo>
                  <a:cubicBezTo>
                    <a:pt x="3084" y="673"/>
                    <a:pt x="3093" y="676"/>
                    <a:pt x="3102" y="676"/>
                  </a:cubicBezTo>
                  <a:cubicBezTo>
                    <a:pt x="3111" y="676"/>
                    <a:pt x="3119" y="673"/>
                    <a:pt x="3131" y="667"/>
                  </a:cubicBezTo>
                  <a:cubicBezTo>
                    <a:pt x="3143" y="679"/>
                    <a:pt x="3155" y="691"/>
                    <a:pt x="3179" y="691"/>
                  </a:cubicBezTo>
                  <a:cubicBezTo>
                    <a:pt x="3377" y="664"/>
                    <a:pt x="3574" y="654"/>
                    <a:pt x="3770" y="654"/>
                  </a:cubicBezTo>
                  <a:cubicBezTo>
                    <a:pt x="4241" y="654"/>
                    <a:pt x="4708" y="710"/>
                    <a:pt x="5177" y="710"/>
                  </a:cubicBezTo>
                  <a:cubicBezTo>
                    <a:pt x="5356" y="710"/>
                    <a:pt x="5535" y="702"/>
                    <a:pt x="5715" y="679"/>
                  </a:cubicBezTo>
                  <a:cubicBezTo>
                    <a:pt x="5727" y="667"/>
                    <a:pt x="5727" y="643"/>
                    <a:pt x="5703" y="643"/>
                  </a:cubicBezTo>
                  <a:cubicBezTo>
                    <a:pt x="5640" y="647"/>
                    <a:pt x="5576" y="649"/>
                    <a:pt x="5513" y="649"/>
                  </a:cubicBezTo>
                  <a:cubicBezTo>
                    <a:pt x="4945" y="649"/>
                    <a:pt x="4365" y="520"/>
                    <a:pt x="3796" y="520"/>
                  </a:cubicBezTo>
                  <a:cubicBezTo>
                    <a:pt x="3588" y="520"/>
                    <a:pt x="3382" y="537"/>
                    <a:pt x="3179" y="584"/>
                  </a:cubicBezTo>
                  <a:cubicBezTo>
                    <a:pt x="3179" y="560"/>
                    <a:pt x="3155" y="536"/>
                    <a:pt x="3131" y="524"/>
                  </a:cubicBezTo>
                  <a:cubicBezTo>
                    <a:pt x="2715" y="298"/>
                    <a:pt x="2191" y="310"/>
                    <a:pt x="1726" y="251"/>
                  </a:cubicBezTo>
                  <a:cubicBezTo>
                    <a:pt x="1155" y="179"/>
                    <a:pt x="583" y="96"/>
                    <a:pt x="24"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482950" y="3046500"/>
              <a:ext cx="85375" cy="45800"/>
            </a:xfrm>
            <a:custGeom>
              <a:avLst/>
              <a:gdLst/>
              <a:ahLst/>
              <a:cxnLst/>
              <a:rect l="l" t="t" r="r" b="b"/>
              <a:pathLst>
                <a:path w="3415" h="1832" extrusionOk="0">
                  <a:moveTo>
                    <a:pt x="20" y="1"/>
                  </a:moveTo>
                  <a:cubicBezTo>
                    <a:pt x="10" y="1"/>
                    <a:pt x="1" y="9"/>
                    <a:pt x="9" y="18"/>
                  </a:cubicBezTo>
                  <a:cubicBezTo>
                    <a:pt x="378" y="423"/>
                    <a:pt x="842" y="637"/>
                    <a:pt x="1366" y="816"/>
                  </a:cubicBezTo>
                  <a:cubicBezTo>
                    <a:pt x="1962" y="1018"/>
                    <a:pt x="3033" y="1161"/>
                    <a:pt x="3307" y="1804"/>
                  </a:cubicBezTo>
                  <a:cubicBezTo>
                    <a:pt x="3315" y="1823"/>
                    <a:pt x="3329" y="1831"/>
                    <a:pt x="3344" y="1831"/>
                  </a:cubicBezTo>
                  <a:cubicBezTo>
                    <a:pt x="3376" y="1831"/>
                    <a:pt x="3414" y="1796"/>
                    <a:pt x="3414" y="1756"/>
                  </a:cubicBezTo>
                  <a:cubicBezTo>
                    <a:pt x="3236" y="1161"/>
                    <a:pt x="2605" y="1101"/>
                    <a:pt x="2069" y="947"/>
                  </a:cubicBezTo>
                  <a:cubicBezTo>
                    <a:pt x="1354" y="732"/>
                    <a:pt x="569" y="554"/>
                    <a:pt x="33" y="6"/>
                  </a:cubicBezTo>
                  <a:cubicBezTo>
                    <a:pt x="29" y="2"/>
                    <a:pt x="25" y="1"/>
                    <a:pt x="20"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3564750" y="3065400"/>
              <a:ext cx="100475" cy="34500"/>
            </a:xfrm>
            <a:custGeom>
              <a:avLst/>
              <a:gdLst/>
              <a:ahLst/>
              <a:cxnLst/>
              <a:rect l="l" t="t" r="r" b="b"/>
              <a:pathLst>
                <a:path w="4019" h="1380" extrusionOk="0">
                  <a:moveTo>
                    <a:pt x="3989" y="248"/>
                  </a:moveTo>
                  <a:cubicBezTo>
                    <a:pt x="3985" y="248"/>
                    <a:pt x="3981" y="248"/>
                    <a:pt x="3976" y="250"/>
                  </a:cubicBezTo>
                  <a:cubicBezTo>
                    <a:pt x="2750" y="738"/>
                    <a:pt x="904" y="0"/>
                    <a:pt x="35" y="1286"/>
                  </a:cubicBezTo>
                  <a:cubicBezTo>
                    <a:pt x="0" y="1330"/>
                    <a:pt x="36" y="1380"/>
                    <a:pt x="76" y="1380"/>
                  </a:cubicBezTo>
                  <a:cubicBezTo>
                    <a:pt x="90" y="1380"/>
                    <a:pt x="106" y="1373"/>
                    <a:pt x="118" y="1357"/>
                  </a:cubicBezTo>
                  <a:cubicBezTo>
                    <a:pt x="1107" y="262"/>
                    <a:pt x="2726" y="702"/>
                    <a:pt x="3988" y="286"/>
                  </a:cubicBezTo>
                  <a:cubicBezTo>
                    <a:pt x="4019" y="276"/>
                    <a:pt x="4014" y="248"/>
                    <a:pt x="3989" y="248"/>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664425" y="3027225"/>
              <a:ext cx="825" cy="450"/>
            </a:xfrm>
            <a:custGeom>
              <a:avLst/>
              <a:gdLst/>
              <a:ahLst/>
              <a:cxnLst/>
              <a:rect l="l" t="t" r="r" b="b"/>
              <a:pathLst>
                <a:path w="33" h="18" extrusionOk="0">
                  <a:moveTo>
                    <a:pt x="28" y="1"/>
                  </a:moveTo>
                  <a:cubicBezTo>
                    <a:pt x="28" y="1"/>
                    <a:pt x="26" y="1"/>
                    <a:pt x="25" y="3"/>
                  </a:cubicBezTo>
                  <a:lnTo>
                    <a:pt x="1" y="3"/>
                  </a:lnTo>
                  <a:cubicBezTo>
                    <a:pt x="1" y="3"/>
                    <a:pt x="1" y="15"/>
                    <a:pt x="1" y="15"/>
                  </a:cubicBezTo>
                  <a:lnTo>
                    <a:pt x="13" y="15"/>
                  </a:lnTo>
                  <a:cubicBezTo>
                    <a:pt x="15" y="17"/>
                    <a:pt x="16" y="17"/>
                    <a:pt x="18" y="17"/>
                  </a:cubicBezTo>
                  <a:cubicBezTo>
                    <a:pt x="26" y="17"/>
                    <a:pt x="32" y="1"/>
                    <a:pt x="28"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569725" y="3029025"/>
              <a:ext cx="91675" cy="29000"/>
            </a:xfrm>
            <a:custGeom>
              <a:avLst/>
              <a:gdLst/>
              <a:ahLst/>
              <a:cxnLst/>
              <a:rect l="l" t="t" r="r" b="b"/>
              <a:pathLst>
                <a:path w="3667" h="1160" extrusionOk="0">
                  <a:moveTo>
                    <a:pt x="3643" y="0"/>
                  </a:moveTo>
                  <a:cubicBezTo>
                    <a:pt x="3640" y="0"/>
                    <a:pt x="3637" y="1"/>
                    <a:pt x="3634" y="2"/>
                  </a:cubicBezTo>
                  <a:cubicBezTo>
                    <a:pt x="2491" y="550"/>
                    <a:pt x="1003" y="110"/>
                    <a:pt x="38" y="1062"/>
                  </a:cubicBezTo>
                  <a:cubicBezTo>
                    <a:pt x="1" y="1100"/>
                    <a:pt x="30" y="1160"/>
                    <a:pt x="67" y="1160"/>
                  </a:cubicBezTo>
                  <a:cubicBezTo>
                    <a:pt x="77" y="1160"/>
                    <a:pt x="88" y="1155"/>
                    <a:pt x="98" y="1145"/>
                  </a:cubicBezTo>
                  <a:cubicBezTo>
                    <a:pt x="1062" y="217"/>
                    <a:pt x="2539" y="657"/>
                    <a:pt x="3646" y="38"/>
                  </a:cubicBezTo>
                  <a:cubicBezTo>
                    <a:pt x="3666" y="28"/>
                    <a:pt x="3661" y="0"/>
                    <a:pt x="3643"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490700" y="2997400"/>
              <a:ext cx="82550" cy="53375"/>
            </a:xfrm>
            <a:custGeom>
              <a:avLst/>
              <a:gdLst/>
              <a:ahLst/>
              <a:cxnLst/>
              <a:rect l="l" t="t" r="r" b="b"/>
              <a:pathLst>
                <a:path w="3302" h="2135" extrusionOk="0">
                  <a:moveTo>
                    <a:pt x="16" y="0"/>
                  </a:moveTo>
                  <a:cubicBezTo>
                    <a:pt x="10" y="0"/>
                    <a:pt x="0" y="9"/>
                    <a:pt x="9" y="17"/>
                  </a:cubicBezTo>
                  <a:cubicBezTo>
                    <a:pt x="342" y="434"/>
                    <a:pt x="782" y="755"/>
                    <a:pt x="1271" y="958"/>
                  </a:cubicBezTo>
                  <a:cubicBezTo>
                    <a:pt x="1866" y="1232"/>
                    <a:pt x="2866" y="1458"/>
                    <a:pt x="3176" y="2101"/>
                  </a:cubicBezTo>
                  <a:cubicBezTo>
                    <a:pt x="3189" y="2124"/>
                    <a:pt x="3212" y="2135"/>
                    <a:pt x="3235" y="2135"/>
                  </a:cubicBezTo>
                  <a:cubicBezTo>
                    <a:pt x="3269" y="2135"/>
                    <a:pt x="3302" y="2109"/>
                    <a:pt x="3295" y="2065"/>
                  </a:cubicBezTo>
                  <a:cubicBezTo>
                    <a:pt x="3247" y="1541"/>
                    <a:pt x="2461" y="1279"/>
                    <a:pt x="2044" y="1125"/>
                  </a:cubicBezTo>
                  <a:cubicBezTo>
                    <a:pt x="1318" y="851"/>
                    <a:pt x="532" y="636"/>
                    <a:pt x="20" y="5"/>
                  </a:cubicBezTo>
                  <a:cubicBezTo>
                    <a:pt x="20" y="2"/>
                    <a:pt x="18" y="0"/>
                    <a:pt x="16"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510400" y="2961975"/>
              <a:ext cx="65350" cy="55825"/>
            </a:xfrm>
            <a:custGeom>
              <a:avLst/>
              <a:gdLst/>
              <a:ahLst/>
              <a:cxnLst/>
              <a:rect l="l" t="t" r="r" b="b"/>
              <a:pathLst>
                <a:path w="2614" h="2233" extrusionOk="0">
                  <a:moveTo>
                    <a:pt x="34" y="1"/>
                  </a:moveTo>
                  <a:cubicBezTo>
                    <a:pt x="15" y="1"/>
                    <a:pt x="1" y="12"/>
                    <a:pt x="18" y="29"/>
                  </a:cubicBezTo>
                  <a:cubicBezTo>
                    <a:pt x="375" y="458"/>
                    <a:pt x="852" y="720"/>
                    <a:pt x="1316" y="1018"/>
                  </a:cubicBezTo>
                  <a:cubicBezTo>
                    <a:pt x="1792" y="1327"/>
                    <a:pt x="2221" y="1744"/>
                    <a:pt x="2542" y="2220"/>
                  </a:cubicBezTo>
                  <a:cubicBezTo>
                    <a:pt x="2551" y="2229"/>
                    <a:pt x="2562" y="2232"/>
                    <a:pt x="2573" y="2232"/>
                  </a:cubicBezTo>
                  <a:cubicBezTo>
                    <a:pt x="2594" y="2232"/>
                    <a:pt x="2614" y="2219"/>
                    <a:pt x="2614" y="2196"/>
                  </a:cubicBezTo>
                  <a:cubicBezTo>
                    <a:pt x="2507" y="1708"/>
                    <a:pt x="2090" y="1387"/>
                    <a:pt x="1697" y="1125"/>
                  </a:cubicBezTo>
                  <a:cubicBezTo>
                    <a:pt x="1137" y="756"/>
                    <a:pt x="518" y="506"/>
                    <a:pt x="54" y="6"/>
                  </a:cubicBezTo>
                  <a:cubicBezTo>
                    <a:pt x="48" y="2"/>
                    <a:pt x="40" y="1"/>
                    <a:pt x="34"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572900" y="2991800"/>
              <a:ext cx="77475" cy="29675"/>
            </a:xfrm>
            <a:custGeom>
              <a:avLst/>
              <a:gdLst/>
              <a:ahLst/>
              <a:cxnLst/>
              <a:rect l="l" t="t" r="r" b="b"/>
              <a:pathLst>
                <a:path w="3099" h="1187" extrusionOk="0">
                  <a:moveTo>
                    <a:pt x="3064" y="1"/>
                  </a:moveTo>
                  <a:cubicBezTo>
                    <a:pt x="3061" y="1"/>
                    <a:pt x="3058" y="2"/>
                    <a:pt x="3055" y="3"/>
                  </a:cubicBezTo>
                  <a:cubicBezTo>
                    <a:pt x="2507" y="360"/>
                    <a:pt x="1947" y="479"/>
                    <a:pt x="1316" y="634"/>
                  </a:cubicBezTo>
                  <a:cubicBezTo>
                    <a:pt x="876" y="741"/>
                    <a:pt x="423" y="837"/>
                    <a:pt x="42" y="1099"/>
                  </a:cubicBezTo>
                  <a:cubicBezTo>
                    <a:pt x="1" y="1119"/>
                    <a:pt x="32" y="1186"/>
                    <a:pt x="73" y="1186"/>
                  </a:cubicBezTo>
                  <a:cubicBezTo>
                    <a:pt x="78" y="1186"/>
                    <a:pt x="84" y="1185"/>
                    <a:pt x="90" y="1182"/>
                  </a:cubicBezTo>
                  <a:cubicBezTo>
                    <a:pt x="650" y="896"/>
                    <a:pt x="1197" y="801"/>
                    <a:pt x="1804" y="658"/>
                  </a:cubicBezTo>
                  <a:cubicBezTo>
                    <a:pt x="2245" y="551"/>
                    <a:pt x="2745" y="372"/>
                    <a:pt x="3078" y="51"/>
                  </a:cubicBezTo>
                  <a:cubicBezTo>
                    <a:pt x="3099" y="30"/>
                    <a:pt x="3084" y="1"/>
                    <a:pt x="3064"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533550" y="2930600"/>
              <a:ext cx="46025" cy="46775"/>
            </a:xfrm>
            <a:custGeom>
              <a:avLst/>
              <a:gdLst/>
              <a:ahLst/>
              <a:cxnLst/>
              <a:rect l="l" t="t" r="r" b="b"/>
              <a:pathLst>
                <a:path w="1841" h="1871" extrusionOk="0">
                  <a:moveTo>
                    <a:pt x="20" y="0"/>
                  </a:moveTo>
                  <a:cubicBezTo>
                    <a:pt x="10" y="0"/>
                    <a:pt x="1" y="14"/>
                    <a:pt x="9" y="22"/>
                  </a:cubicBezTo>
                  <a:cubicBezTo>
                    <a:pt x="223" y="368"/>
                    <a:pt x="497" y="677"/>
                    <a:pt x="807" y="939"/>
                  </a:cubicBezTo>
                  <a:cubicBezTo>
                    <a:pt x="1152" y="1237"/>
                    <a:pt x="1462" y="1558"/>
                    <a:pt x="1795" y="1868"/>
                  </a:cubicBezTo>
                  <a:cubicBezTo>
                    <a:pt x="1797" y="1870"/>
                    <a:pt x="1800" y="1871"/>
                    <a:pt x="1803" y="1871"/>
                  </a:cubicBezTo>
                  <a:cubicBezTo>
                    <a:pt x="1818" y="1871"/>
                    <a:pt x="1840" y="1851"/>
                    <a:pt x="1831" y="1832"/>
                  </a:cubicBezTo>
                  <a:cubicBezTo>
                    <a:pt x="1652" y="1511"/>
                    <a:pt x="1319" y="1272"/>
                    <a:pt x="1033" y="1046"/>
                  </a:cubicBezTo>
                  <a:cubicBezTo>
                    <a:pt x="640" y="760"/>
                    <a:pt x="307" y="403"/>
                    <a:pt x="33" y="10"/>
                  </a:cubicBezTo>
                  <a:cubicBezTo>
                    <a:pt x="29" y="3"/>
                    <a:pt x="24" y="0"/>
                    <a:pt x="20"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576225" y="2954900"/>
              <a:ext cx="60475" cy="38750"/>
            </a:xfrm>
            <a:custGeom>
              <a:avLst/>
              <a:gdLst/>
              <a:ahLst/>
              <a:cxnLst/>
              <a:rect l="l" t="t" r="r" b="b"/>
              <a:pathLst>
                <a:path w="2419" h="1550" extrusionOk="0">
                  <a:moveTo>
                    <a:pt x="2384" y="0"/>
                  </a:moveTo>
                  <a:cubicBezTo>
                    <a:pt x="2381" y="0"/>
                    <a:pt x="2377" y="1"/>
                    <a:pt x="2374" y="3"/>
                  </a:cubicBezTo>
                  <a:cubicBezTo>
                    <a:pt x="1660" y="598"/>
                    <a:pt x="457" y="550"/>
                    <a:pt x="17" y="1491"/>
                  </a:cubicBezTo>
                  <a:cubicBezTo>
                    <a:pt x="1" y="1523"/>
                    <a:pt x="32" y="1549"/>
                    <a:pt x="62" y="1549"/>
                  </a:cubicBezTo>
                  <a:cubicBezTo>
                    <a:pt x="77" y="1549"/>
                    <a:pt x="92" y="1543"/>
                    <a:pt x="100" y="1527"/>
                  </a:cubicBezTo>
                  <a:cubicBezTo>
                    <a:pt x="564" y="646"/>
                    <a:pt x="1719" y="670"/>
                    <a:pt x="2398" y="39"/>
                  </a:cubicBezTo>
                  <a:cubicBezTo>
                    <a:pt x="2418" y="28"/>
                    <a:pt x="2403" y="0"/>
                    <a:pt x="2384"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3579000" y="2921425"/>
              <a:ext cx="42825" cy="42325"/>
            </a:xfrm>
            <a:custGeom>
              <a:avLst/>
              <a:gdLst/>
              <a:ahLst/>
              <a:cxnLst/>
              <a:rect l="l" t="t" r="r" b="b"/>
              <a:pathLst>
                <a:path w="1713" h="1693" extrusionOk="0">
                  <a:moveTo>
                    <a:pt x="1684" y="0"/>
                  </a:moveTo>
                  <a:cubicBezTo>
                    <a:pt x="1679" y="0"/>
                    <a:pt x="1673" y="3"/>
                    <a:pt x="1668" y="8"/>
                  </a:cubicBezTo>
                  <a:cubicBezTo>
                    <a:pt x="1060" y="496"/>
                    <a:pt x="108" y="758"/>
                    <a:pt x="1" y="1651"/>
                  </a:cubicBezTo>
                  <a:cubicBezTo>
                    <a:pt x="1" y="1675"/>
                    <a:pt x="21" y="1693"/>
                    <a:pt x="38" y="1693"/>
                  </a:cubicBezTo>
                  <a:cubicBezTo>
                    <a:pt x="48" y="1693"/>
                    <a:pt x="56" y="1688"/>
                    <a:pt x="60" y="1675"/>
                  </a:cubicBezTo>
                  <a:cubicBezTo>
                    <a:pt x="120" y="1437"/>
                    <a:pt x="227" y="1223"/>
                    <a:pt x="370" y="1044"/>
                  </a:cubicBezTo>
                  <a:cubicBezTo>
                    <a:pt x="525" y="877"/>
                    <a:pt x="691" y="746"/>
                    <a:pt x="882" y="639"/>
                  </a:cubicBezTo>
                  <a:cubicBezTo>
                    <a:pt x="1179" y="473"/>
                    <a:pt x="1453" y="270"/>
                    <a:pt x="1703" y="44"/>
                  </a:cubicBezTo>
                  <a:cubicBezTo>
                    <a:pt x="1712" y="26"/>
                    <a:pt x="1701" y="0"/>
                    <a:pt x="1684"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552000" y="2885375"/>
              <a:ext cx="48175" cy="63875"/>
            </a:xfrm>
            <a:custGeom>
              <a:avLst/>
              <a:gdLst/>
              <a:ahLst/>
              <a:cxnLst/>
              <a:rect l="l" t="t" r="r" b="b"/>
              <a:pathLst>
                <a:path w="1927" h="2555" extrusionOk="0">
                  <a:moveTo>
                    <a:pt x="1920" y="1"/>
                  </a:moveTo>
                  <a:cubicBezTo>
                    <a:pt x="1917" y="1"/>
                    <a:pt x="1914" y="4"/>
                    <a:pt x="1914" y="10"/>
                  </a:cubicBezTo>
                  <a:cubicBezTo>
                    <a:pt x="1914" y="664"/>
                    <a:pt x="1533" y="1153"/>
                    <a:pt x="1295" y="1700"/>
                  </a:cubicBezTo>
                  <a:lnTo>
                    <a:pt x="1259" y="1784"/>
                  </a:lnTo>
                  <a:lnTo>
                    <a:pt x="1224" y="1843"/>
                  </a:lnTo>
                  <a:cubicBezTo>
                    <a:pt x="1212" y="1819"/>
                    <a:pt x="1200" y="1819"/>
                    <a:pt x="1188" y="1807"/>
                  </a:cubicBezTo>
                  <a:cubicBezTo>
                    <a:pt x="1093" y="1569"/>
                    <a:pt x="938" y="1355"/>
                    <a:pt x="747" y="1188"/>
                  </a:cubicBezTo>
                  <a:cubicBezTo>
                    <a:pt x="485" y="915"/>
                    <a:pt x="212" y="676"/>
                    <a:pt x="33" y="331"/>
                  </a:cubicBezTo>
                  <a:cubicBezTo>
                    <a:pt x="30" y="328"/>
                    <a:pt x="25" y="326"/>
                    <a:pt x="21" y="326"/>
                  </a:cubicBezTo>
                  <a:cubicBezTo>
                    <a:pt x="10" y="326"/>
                    <a:pt x="1" y="335"/>
                    <a:pt x="9" y="343"/>
                  </a:cubicBezTo>
                  <a:cubicBezTo>
                    <a:pt x="164" y="629"/>
                    <a:pt x="354" y="879"/>
                    <a:pt x="581" y="1117"/>
                  </a:cubicBezTo>
                  <a:cubicBezTo>
                    <a:pt x="807" y="1391"/>
                    <a:pt x="974" y="1665"/>
                    <a:pt x="1176" y="1950"/>
                  </a:cubicBezTo>
                  <a:cubicBezTo>
                    <a:pt x="1176" y="1956"/>
                    <a:pt x="1182" y="1959"/>
                    <a:pt x="1189" y="1959"/>
                  </a:cubicBezTo>
                  <a:cubicBezTo>
                    <a:pt x="1197" y="1959"/>
                    <a:pt x="1206" y="1956"/>
                    <a:pt x="1212" y="1950"/>
                  </a:cubicBezTo>
                  <a:lnTo>
                    <a:pt x="1212" y="1950"/>
                  </a:lnTo>
                  <a:cubicBezTo>
                    <a:pt x="1152" y="2141"/>
                    <a:pt x="1128" y="2343"/>
                    <a:pt x="1140" y="2546"/>
                  </a:cubicBezTo>
                  <a:cubicBezTo>
                    <a:pt x="1140" y="2552"/>
                    <a:pt x="1146" y="2555"/>
                    <a:pt x="1152" y="2555"/>
                  </a:cubicBezTo>
                  <a:cubicBezTo>
                    <a:pt x="1158" y="2555"/>
                    <a:pt x="1164" y="2552"/>
                    <a:pt x="1164" y="2546"/>
                  </a:cubicBezTo>
                  <a:cubicBezTo>
                    <a:pt x="1212" y="2343"/>
                    <a:pt x="1224" y="2141"/>
                    <a:pt x="1271" y="1927"/>
                  </a:cubicBezTo>
                  <a:cubicBezTo>
                    <a:pt x="1295" y="1891"/>
                    <a:pt x="1307" y="1855"/>
                    <a:pt x="1319" y="1807"/>
                  </a:cubicBezTo>
                  <a:cubicBezTo>
                    <a:pt x="1331" y="1772"/>
                    <a:pt x="1331" y="1736"/>
                    <a:pt x="1343" y="1712"/>
                  </a:cubicBezTo>
                  <a:cubicBezTo>
                    <a:pt x="1414" y="1522"/>
                    <a:pt x="1545" y="1355"/>
                    <a:pt x="1628" y="1188"/>
                  </a:cubicBezTo>
                  <a:cubicBezTo>
                    <a:pt x="1819" y="819"/>
                    <a:pt x="1914" y="414"/>
                    <a:pt x="1926" y="10"/>
                  </a:cubicBezTo>
                  <a:cubicBezTo>
                    <a:pt x="1926" y="4"/>
                    <a:pt x="1923" y="1"/>
                    <a:pt x="1920"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
          <p:cNvSpPr/>
          <p:nvPr/>
        </p:nvSpPr>
        <p:spPr>
          <a:xfrm rot="839692" flipH="1">
            <a:off x="5265557" y="-447409"/>
            <a:ext cx="4025481" cy="2070782"/>
          </a:xfrm>
          <a:custGeom>
            <a:avLst/>
            <a:gdLst/>
            <a:ahLst/>
            <a:cxnLst/>
            <a:rect l="l" t="t" r="r" b="b"/>
            <a:pathLst>
              <a:path w="49936" h="25688" extrusionOk="0">
                <a:moveTo>
                  <a:pt x="11038" y="1"/>
                </a:moveTo>
                <a:cubicBezTo>
                  <a:pt x="7313" y="1"/>
                  <a:pt x="3603" y="490"/>
                  <a:pt x="0" y="1458"/>
                </a:cubicBezTo>
                <a:lnTo>
                  <a:pt x="96" y="1934"/>
                </a:lnTo>
                <a:cubicBezTo>
                  <a:pt x="679" y="1720"/>
                  <a:pt x="1263" y="1530"/>
                  <a:pt x="1858" y="1387"/>
                </a:cubicBezTo>
                <a:cubicBezTo>
                  <a:pt x="2013" y="1351"/>
                  <a:pt x="2167" y="1315"/>
                  <a:pt x="2322" y="1279"/>
                </a:cubicBezTo>
                <a:cubicBezTo>
                  <a:pt x="3037" y="1125"/>
                  <a:pt x="3763" y="994"/>
                  <a:pt x="4477" y="887"/>
                </a:cubicBezTo>
                <a:cubicBezTo>
                  <a:pt x="4727" y="851"/>
                  <a:pt x="4965" y="827"/>
                  <a:pt x="5204" y="791"/>
                </a:cubicBezTo>
                <a:cubicBezTo>
                  <a:pt x="6239" y="672"/>
                  <a:pt x="7239" y="589"/>
                  <a:pt x="8144" y="541"/>
                </a:cubicBezTo>
                <a:cubicBezTo>
                  <a:pt x="9203" y="485"/>
                  <a:pt x="10109" y="471"/>
                  <a:pt x="10726" y="471"/>
                </a:cubicBezTo>
                <a:cubicBezTo>
                  <a:pt x="11275" y="471"/>
                  <a:pt x="11597" y="482"/>
                  <a:pt x="11597" y="482"/>
                </a:cubicBezTo>
                <a:cubicBezTo>
                  <a:pt x="11264" y="970"/>
                  <a:pt x="10966" y="1482"/>
                  <a:pt x="10704" y="2018"/>
                </a:cubicBezTo>
                <a:lnTo>
                  <a:pt x="10692" y="2030"/>
                </a:lnTo>
                <a:cubicBezTo>
                  <a:pt x="10573" y="2268"/>
                  <a:pt x="10478" y="2506"/>
                  <a:pt x="10395" y="2744"/>
                </a:cubicBezTo>
                <a:cubicBezTo>
                  <a:pt x="10359" y="2839"/>
                  <a:pt x="10335" y="2934"/>
                  <a:pt x="10311" y="3042"/>
                </a:cubicBezTo>
                <a:cubicBezTo>
                  <a:pt x="10276" y="3149"/>
                  <a:pt x="10264" y="3268"/>
                  <a:pt x="10252" y="3387"/>
                </a:cubicBezTo>
                <a:cubicBezTo>
                  <a:pt x="10216" y="3696"/>
                  <a:pt x="10276" y="3958"/>
                  <a:pt x="10478" y="4113"/>
                </a:cubicBezTo>
                <a:cubicBezTo>
                  <a:pt x="11383" y="4875"/>
                  <a:pt x="13538" y="4804"/>
                  <a:pt x="14752" y="5209"/>
                </a:cubicBezTo>
                <a:cubicBezTo>
                  <a:pt x="15955" y="5613"/>
                  <a:pt x="16479" y="6733"/>
                  <a:pt x="17419" y="6733"/>
                </a:cubicBezTo>
                <a:cubicBezTo>
                  <a:pt x="17574" y="6733"/>
                  <a:pt x="17741" y="6661"/>
                  <a:pt x="17848" y="6530"/>
                </a:cubicBezTo>
                <a:cubicBezTo>
                  <a:pt x="17955" y="6423"/>
                  <a:pt x="18038" y="6304"/>
                  <a:pt x="18098" y="6161"/>
                </a:cubicBezTo>
                <a:cubicBezTo>
                  <a:pt x="18122" y="6137"/>
                  <a:pt x="18134" y="6102"/>
                  <a:pt x="18146" y="6078"/>
                </a:cubicBezTo>
                <a:cubicBezTo>
                  <a:pt x="18217" y="5923"/>
                  <a:pt x="18277" y="5768"/>
                  <a:pt x="18336" y="5601"/>
                </a:cubicBezTo>
                <a:lnTo>
                  <a:pt x="18360" y="5506"/>
                </a:lnTo>
                <a:cubicBezTo>
                  <a:pt x="18522" y="5090"/>
                  <a:pt x="18672" y="4707"/>
                  <a:pt x="18954" y="4707"/>
                </a:cubicBezTo>
                <a:cubicBezTo>
                  <a:pt x="18962" y="4707"/>
                  <a:pt x="18970" y="4708"/>
                  <a:pt x="18979" y="4708"/>
                </a:cubicBezTo>
                <a:cubicBezTo>
                  <a:pt x="19027" y="4708"/>
                  <a:pt x="19074" y="4744"/>
                  <a:pt x="19086" y="4792"/>
                </a:cubicBezTo>
                <a:cubicBezTo>
                  <a:pt x="19086" y="4804"/>
                  <a:pt x="19086" y="4816"/>
                  <a:pt x="19086" y="4828"/>
                </a:cubicBezTo>
                <a:lnTo>
                  <a:pt x="19086" y="4839"/>
                </a:lnTo>
                <a:cubicBezTo>
                  <a:pt x="19086" y="5006"/>
                  <a:pt x="18920" y="5304"/>
                  <a:pt x="18705" y="5649"/>
                </a:cubicBezTo>
                <a:lnTo>
                  <a:pt x="18634" y="5780"/>
                </a:lnTo>
                <a:lnTo>
                  <a:pt x="18562" y="5875"/>
                </a:lnTo>
                <a:lnTo>
                  <a:pt x="18491" y="5994"/>
                </a:lnTo>
                <a:lnTo>
                  <a:pt x="18384" y="6161"/>
                </a:lnTo>
                <a:cubicBezTo>
                  <a:pt x="17967" y="6828"/>
                  <a:pt x="17574" y="7506"/>
                  <a:pt x="17884" y="7661"/>
                </a:cubicBezTo>
                <a:cubicBezTo>
                  <a:pt x="18515" y="8006"/>
                  <a:pt x="19979" y="9590"/>
                  <a:pt x="20551" y="9650"/>
                </a:cubicBezTo>
                <a:cubicBezTo>
                  <a:pt x="20565" y="9651"/>
                  <a:pt x="20580" y="9652"/>
                  <a:pt x="20594" y="9652"/>
                </a:cubicBezTo>
                <a:cubicBezTo>
                  <a:pt x="21142" y="9652"/>
                  <a:pt x="21948" y="8390"/>
                  <a:pt x="22539" y="8054"/>
                </a:cubicBezTo>
                <a:cubicBezTo>
                  <a:pt x="22575" y="8030"/>
                  <a:pt x="22610" y="8018"/>
                  <a:pt x="22658" y="7995"/>
                </a:cubicBezTo>
                <a:cubicBezTo>
                  <a:pt x="22730" y="7971"/>
                  <a:pt x="22789" y="7923"/>
                  <a:pt x="22837" y="7864"/>
                </a:cubicBezTo>
                <a:cubicBezTo>
                  <a:pt x="22884" y="7816"/>
                  <a:pt x="22932" y="7768"/>
                  <a:pt x="22968" y="7721"/>
                </a:cubicBezTo>
                <a:cubicBezTo>
                  <a:pt x="23122" y="7506"/>
                  <a:pt x="23265" y="7292"/>
                  <a:pt x="23384" y="7054"/>
                </a:cubicBezTo>
                <a:cubicBezTo>
                  <a:pt x="23480" y="6887"/>
                  <a:pt x="23575" y="6709"/>
                  <a:pt x="23670" y="6530"/>
                </a:cubicBezTo>
                <a:cubicBezTo>
                  <a:pt x="23718" y="6435"/>
                  <a:pt x="23765" y="6352"/>
                  <a:pt x="23813" y="6268"/>
                </a:cubicBezTo>
                <a:cubicBezTo>
                  <a:pt x="23944" y="6006"/>
                  <a:pt x="24075" y="5768"/>
                  <a:pt x="24206" y="5590"/>
                </a:cubicBezTo>
                <a:cubicBezTo>
                  <a:pt x="24242" y="5530"/>
                  <a:pt x="24277" y="5482"/>
                  <a:pt x="24313" y="5435"/>
                </a:cubicBezTo>
                <a:cubicBezTo>
                  <a:pt x="24349" y="5399"/>
                  <a:pt x="24384" y="5363"/>
                  <a:pt x="24432" y="5328"/>
                </a:cubicBezTo>
                <a:cubicBezTo>
                  <a:pt x="24444" y="5316"/>
                  <a:pt x="24456" y="5304"/>
                  <a:pt x="24480" y="5292"/>
                </a:cubicBezTo>
                <a:cubicBezTo>
                  <a:pt x="24497" y="5283"/>
                  <a:pt x="24519" y="5275"/>
                  <a:pt x="24540" y="5275"/>
                </a:cubicBezTo>
                <a:cubicBezTo>
                  <a:pt x="24548" y="5275"/>
                  <a:pt x="24556" y="5276"/>
                  <a:pt x="24563" y="5280"/>
                </a:cubicBezTo>
                <a:cubicBezTo>
                  <a:pt x="24599" y="5280"/>
                  <a:pt x="24623" y="5304"/>
                  <a:pt x="24646" y="5328"/>
                </a:cubicBezTo>
                <a:cubicBezTo>
                  <a:pt x="24706" y="5399"/>
                  <a:pt x="24682" y="5554"/>
                  <a:pt x="24611" y="5768"/>
                </a:cubicBezTo>
                <a:cubicBezTo>
                  <a:pt x="24230" y="6816"/>
                  <a:pt x="22444" y="9197"/>
                  <a:pt x="22313" y="9840"/>
                </a:cubicBezTo>
                <a:cubicBezTo>
                  <a:pt x="22301" y="9876"/>
                  <a:pt x="22301" y="9923"/>
                  <a:pt x="22313" y="9959"/>
                </a:cubicBezTo>
                <a:cubicBezTo>
                  <a:pt x="22360" y="10066"/>
                  <a:pt x="22420" y="10162"/>
                  <a:pt x="22491" y="10245"/>
                </a:cubicBezTo>
                <a:cubicBezTo>
                  <a:pt x="22860" y="10709"/>
                  <a:pt x="23622" y="11340"/>
                  <a:pt x="24039" y="11483"/>
                </a:cubicBezTo>
                <a:cubicBezTo>
                  <a:pt x="24071" y="11494"/>
                  <a:pt x="24102" y="11500"/>
                  <a:pt x="24133" y="11500"/>
                </a:cubicBezTo>
                <a:cubicBezTo>
                  <a:pt x="24590" y="11500"/>
                  <a:pt x="24961" y="10347"/>
                  <a:pt x="25385" y="10269"/>
                </a:cubicBezTo>
                <a:cubicBezTo>
                  <a:pt x="25411" y="10263"/>
                  <a:pt x="25433" y="10260"/>
                  <a:pt x="25451" y="10260"/>
                </a:cubicBezTo>
                <a:cubicBezTo>
                  <a:pt x="25738" y="10260"/>
                  <a:pt x="24988" y="10944"/>
                  <a:pt x="25504" y="11269"/>
                </a:cubicBezTo>
                <a:cubicBezTo>
                  <a:pt x="26039" y="11626"/>
                  <a:pt x="26504" y="12483"/>
                  <a:pt x="28778" y="13888"/>
                </a:cubicBezTo>
                <a:cubicBezTo>
                  <a:pt x="29249" y="14185"/>
                  <a:pt x="29647" y="14300"/>
                  <a:pt x="29986" y="14300"/>
                </a:cubicBezTo>
                <a:cubicBezTo>
                  <a:pt x="30409" y="14300"/>
                  <a:pt x="30740" y="14120"/>
                  <a:pt x="31004" y="13888"/>
                </a:cubicBezTo>
                <a:cubicBezTo>
                  <a:pt x="31350" y="13591"/>
                  <a:pt x="31564" y="13198"/>
                  <a:pt x="31731" y="13007"/>
                </a:cubicBezTo>
                <a:cubicBezTo>
                  <a:pt x="31802" y="12948"/>
                  <a:pt x="31850" y="12912"/>
                  <a:pt x="31897" y="12912"/>
                </a:cubicBezTo>
                <a:cubicBezTo>
                  <a:pt x="31921" y="12912"/>
                  <a:pt x="31957" y="12936"/>
                  <a:pt x="31969" y="12948"/>
                </a:cubicBezTo>
                <a:cubicBezTo>
                  <a:pt x="32112" y="13102"/>
                  <a:pt x="31862" y="13388"/>
                  <a:pt x="31540" y="13733"/>
                </a:cubicBezTo>
                <a:cubicBezTo>
                  <a:pt x="31004" y="14305"/>
                  <a:pt x="30266" y="15043"/>
                  <a:pt x="30742" y="15650"/>
                </a:cubicBezTo>
                <a:cubicBezTo>
                  <a:pt x="30790" y="15710"/>
                  <a:pt x="30838" y="15769"/>
                  <a:pt x="30885" y="15829"/>
                </a:cubicBezTo>
                <a:cubicBezTo>
                  <a:pt x="31135" y="16079"/>
                  <a:pt x="31433" y="16281"/>
                  <a:pt x="31754" y="16424"/>
                </a:cubicBezTo>
                <a:cubicBezTo>
                  <a:pt x="31885" y="16484"/>
                  <a:pt x="32016" y="16531"/>
                  <a:pt x="32159" y="16591"/>
                </a:cubicBezTo>
                <a:cubicBezTo>
                  <a:pt x="32719" y="16805"/>
                  <a:pt x="33374" y="16996"/>
                  <a:pt x="34112" y="17412"/>
                </a:cubicBezTo>
                <a:lnTo>
                  <a:pt x="34648" y="17710"/>
                </a:lnTo>
                <a:lnTo>
                  <a:pt x="34898" y="17841"/>
                </a:lnTo>
                <a:cubicBezTo>
                  <a:pt x="35279" y="18043"/>
                  <a:pt x="35660" y="18234"/>
                  <a:pt x="36053" y="18389"/>
                </a:cubicBezTo>
                <a:cubicBezTo>
                  <a:pt x="36207" y="18436"/>
                  <a:pt x="36350" y="18484"/>
                  <a:pt x="36493" y="18520"/>
                </a:cubicBezTo>
                <a:cubicBezTo>
                  <a:pt x="36636" y="18567"/>
                  <a:pt x="36779" y="18591"/>
                  <a:pt x="36934" y="18615"/>
                </a:cubicBezTo>
                <a:cubicBezTo>
                  <a:pt x="37077" y="18639"/>
                  <a:pt x="37231" y="18651"/>
                  <a:pt x="37374" y="18651"/>
                </a:cubicBezTo>
                <a:cubicBezTo>
                  <a:pt x="37529" y="18651"/>
                  <a:pt x="37696" y="18639"/>
                  <a:pt x="37850" y="18615"/>
                </a:cubicBezTo>
                <a:cubicBezTo>
                  <a:pt x="37934" y="18603"/>
                  <a:pt x="38005" y="18579"/>
                  <a:pt x="38077" y="18544"/>
                </a:cubicBezTo>
                <a:cubicBezTo>
                  <a:pt x="38208" y="18484"/>
                  <a:pt x="38315" y="18401"/>
                  <a:pt x="38410" y="18305"/>
                </a:cubicBezTo>
                <a:lnTo>
                  <a:pt x="38422" y="18293"/>
                </a:lnTo>
                <a:cubicBezTo>
                  <a:pt x="39017" y="17710"/>
                  <a:pt x="39529" y="16519"/>
                  <a:pt x="39886" y="15936"/>
                </a:cubicBezTo>
                <a:cubicBezTo>
                  <a:pt x="40015" y="15737"/>
                  <a:pt x="40122" y="15611"/>
                  <a:pt x="40211" y="15611"/>
                </a:cubicBezTo>
                <a:cubicBezTo>
                  <a:pt x="40287" y="15611"/>
                  <a:pt x="40349" y="15704"/>
                  <a:pt x="40398" y="15924"/>
                </a:cubicBezTo>
                <a:cubicBezTo>
                  <a:pt x="40410" y="16019"/>
                  <a:pt x="40422" y="16103"/>
                  <a:pt x="40422" y="16198"/>
                </a:cubicBezTo>
                <a:cubicBezTo>
                  <a:pt x="40363" y="17639"/>
                  <a:pt x="37958" y="19627"/>
                  <a:pt x="37958" y="19627"/>
                </a:cubicBezTo>
                <a:cubicBezTo>
                  <a:pt x="37958" y="19627"/>
                  <a:pt x="38970" y="20246"/>
                  <a:pt x="40017" y="20853"/>
                </a:cubicBezTo>
                <a:lnTo>
                  <a:pt x="40196" y="20960"/>
                </a:lnTo>
                <a:lnTo>
                  <a:pt x="40565" y="21175"/>
                </a:lnTo>
                <a:lnTo>
                  <a:pt x="40744" y="21270"/>
                </a:lnTo>
                <a:cubicBezTo>
                  <a:pt x="41220" y="21568"/>
                  <a:pt x="41708" y="21818"/>
                  <a:pt x="42220" y="22032"/>
                </a:cubicBezTo>
                <a:cubicBezTo>
                  <a:pt x="42243" y="22040"/>
                  <a:pt x="42265" y="22043"/>
                  <a:pt x="42287" y="22043"/>
                </a:cubicBezTo>
                <a:cubicBezTo>
                  <a:pt x="42855" y="22043"/>
                  <a:pt x="43006" y="19530"/>
                  <a:pt x="43293" y="19530"/>
                </a:cubicBezTo>
                <a:cubicBezTo>
                  <a:pt x="43336" y="19530"/>
                  <a:pt x="43383" y="19588"/>
                  <a:pt x="43434" y="19722"/>
                </a:cubicBezTo>
                <a:cubicBezTo>
                  <a:pt x="43518" y="19937"/>
                  <a:pt x="43554" y="20175"/>
                  <a:pt x="43542" y="20413"/>
                </a:cubicBezTo>
                <a:cubicBezTo>
                  <a:pt x="43542" y="21520"/>
                  <a:pt x="42994" y="23008"/>
                  <a:pt x="42994" y="23008"/>
                </a:cubicBezTo>
                <a:cubicBezTo>
                  <a:pt x="42994" y="23008"/>
                  <a:pt x="43308" y="24695"/>
                  <a:pt x="45333" y="24695"/>
                </a:cubicBezTo>
                <a:cubicBezTo>
                  <a:pt x="45539" y="24695"/>
                  <a:pt x="45763" y="24678"/>
                  <a:pt x="46006" y="24639"/>
                </a:cubicBezTo>
                <a:cubicBezTo>
                  <a:pt x="46302" y="24590"/>
                  <a:pt x="46600" y="24566"/>
                  <a:pt x="46898" y="24566"/>
                </a:cubicBezTo>
                <a:cubicBezTo>
                  <a:pt x="47177" y="24566"/>
                  <a:pt x="47456" y="24587"/>
                  <a:pt x="47733" y="24628"/>
                </a:cubicBezTo>
                <a:cubicBezTo>
                  <a:pt x="47852" y="24651"/>
                  <a:pt x="47971" y="24675"/>
                  <a:pt x="48090" y="24699"/>
                </a:cubicBezTo>
                <a:cubicBezTo>
                  <a:pt x="48197" y="24723"/>
                  <a:pt x="48304" y="24759"/>
                  <a:pt x="48411" y="24794"/>
                </a:cubicBezTo>
                <a:cubicBezTo>
                  <a:pt x="48554" y="24842"/>
                  <a:pt x="48709" y="24890"/>
                  <a:pt x="48828" y="24949"/>
                </a:cubicBezTo>
                <a:cubicBezTo>
                  <a:pt x="48923" y="24985"/>
                  <a:pt x="48995" y="25032"/>
                  <a:pt x="49078" y="25068"/>
                </a:cubicBezTo>
                <a:cubicBezTo>
                  <a:pt x="49149" y="25104"/>
                  <a:pt x="49221" y="25151"/>
                  <a:pt x="49292" y="25187"/>
                </a:cubicBezTo>
                <a:cubicBezTo>
                  <a:pt x="49352" y="25235"/>
                  <a:pt x="49411" y="25271"/>
                  <a:pt x="49471" y="25306"/>
                </a:cubicBezTo>
                <a:cubicBezTo>
                  <a:pt x="49638" y="25413"/>
                  <a:pt x="49792" y="25544"/>
                  <a:pt x="49935" y="25687"/>
                </a:cubicBezTo>
                <a:cubicBezTo>
                  <a:pt x="49781" y="25449"/>
                  <a:pt x="49697" y="25282"/>
                  <a:pt x="49602" y="25128"/>
                </a:cubicBezTo>
                <a:cubicBezTo>
                  <a:pt x="49304" y="24568"/>
                  <a:pt x="48995" y="24020"/>
                  <a:pt x="48685" y="23485"/>
                </a:cubicBezTo>
                <a:cubicBezTo>
                  <a:pt x="48602" y="23330"/>
                  <a:pt x="48518" y="23187"/>
                  <a:pt x="48435" y="23044"/>
                </a:cubicBezTo>
                <a:cubicBezTo>
                  <a:pt x="48340" y="22901"/>
                  <a:pt x="48280" y="22794"/>
                  <a:pt x="48209" y="22663"/>
                </a:cubicBezTo>
                <a:cubicBezTo>
                  <a:pt x="48090" y="22473"/>
                  <a:pt x="47971" y="22282"/>
                  <a:pt x="47864" y="22092"/>
                </a:cubicBezTo>
                <a:cubicBezTo>
                  <a:pt x="47828" y="22032"/>
                  <a:pt x="47792" y="21972"/>
                  <a:pt x="47745" y="21913"/>
                </a:cubicBezTo>
                <a:lnTo>
                  <a:pt x="47745" y="21901"/>
                </a:lnTo>
                <a:cubicBezTo>
                  <a:pt x="47614" y="21687"/>
                  <a:pt x="47471" y="21472"/>
                  <a:pt x="47340" y="21258"/>
                </a:cubicBezTo>
                <a:lnTo>
                  <a:pt x="47328" y="21234"/>
                </a:lnTo>
                <a:lnTo>
                  <a:pt x="47197" y="21044"/>
                </a:lnTo>
                <a:lnTo>
                  <a:pt x="46911" y="20603"/>
                </a:lnTo>
                <a:lnTo>
                  <a:pt x="46887" y="20568"/>
                </a:lnTo>
                <a:lnTo>
                  <a:pt x="46744" y="20341"/>
                </a:lnTo>
                <a:lnTo>
                  <a:pt x="46482" y="19960"/>
                </a:lnTo>
                <a:lnTo>
                  <a:pt x="46447" y="19913"/>
                </a:lnTo>
                <a:cubicBezTo>
                  <a:pt x="46399" y="19829"/>
                  <a:pt x="46352" y="19758"/>
                  <a:pt x="46304" y="19687"/>
                </a:cubicBezTo>
                <a:lnTo>
                  <a:pt x="46066" y="19329"/>
                </a:lnTo>
                <a:lnTo>
                  <a:pt x="46018" y="19258"/>
                </a:lnTo>
                <a:lnTo>
                  <a:pt x="45851" y="19032"/>
                </a:lnTo>
                <a:cubicBezTo>
                  <a:pt x="45780" y="18925"/>
                  <a:pt x="45709" y="18817"/>
                  <a:pt x="45625" y="18722"/>
                </a:cubicBezTo>
                <a:lnTo>
                  <a:pt x="45566" y="18627"/>
                </a:lnTo>
                <a:lnTo>
                  <a:pt x="45399" y="18401"/>
                </a:lnTo>
                <a:lnTo>
                  <a:pt x="45185" y="18103"/>
                </a:lnTo>
                <a:lnTo>
                  <a:pt x="45113" y="18008"/>
                </a:lnTo>
                <a:lnTo>
                  <a:pt x="44947" y="17782"/>
                </a:lnTo>
                <a:lnTo>
                  <a:pt x="44744" y="17508"/>
                </a:lnTo>
                <a:cubicBezTo>
                  <a:pt x="44708" y="17472"/>
                  <a:pt x="44685" y="17436"/>
                  <a:pt x="44649" y="17401"/>
                </a:cubicBezTo>
                <a:cubicBezTo>
                  <a:pt x="44589" y="17329"/>
                  <a:pt x="44542" y="17258"/>
                  <a:pt x="44482" y="17186"/>
                </a:cubicBezTo>
                <a:lnTo>
                  <a:pt x="44292" y="16924"/>
                </a:lnTo>
                <a:lnTo>
                  <a:pt x="44185" y="16793"/>
                </a:lnTo>
                <a:lnTo>
                  <a:pt x="44018" y="16591"/>
                </a:lnTo>
                <a:cubicBezTo>
                  <a:pt x="43958" y="16519"/>
                  <a:pt x="43899" y="16436"/>
                  <a:pt x="43827" y="16353"/>
                </a:cubicBezTo>
                <a:lnTo>
                  <a:pt x="43708" y="16210"/>
                </a:lnTo>
                <a:lnTo>
                  <a:pt x="43554" y="16007"/>
                </a:lnTo>
                <a:lnTo>
                  <a:pt x="43375" y="15793"/>
                </a:lnTo>
                <a:lnTo>
                  <a:pt x="43232" y="15626"/>
                </a:lnTo>
                <a:lnTo>
                  <a:pt x="43077" y="15436"/>
                </a:lnTo>
                <a:lnTo>
                  <a:pt x="42911" y="15245"/>
                </a:lnTo>
                <a:lnTo>
                  <a:pt x="42756" y="15067"/>
                </a:lnTo>
                <a:lnTo>
                  <a:pt x="42601" y="14876"/>
                </a:lnTo>
                <a:lnTo>
                  <a:pt x="42434" y="14698"/>
                </a:lnTo>
                <a:lnTo>
                  <a:pt x="42268" y="14507"/>
                </a:lnTo>
                <a:lnTo>
                  <a:pt x="42113" y="14329"/>
                </a:lnTo>
                <a:lnTo>
                  <a:pt x="41958" y="14162"/>
                </a:lnTo>
                <a:lnTo>
                  <a:pt x="41780" y="13960"/>
                </a:lnTo>
                <a:cubicBezTo>
                  <a:pt x="41732" y="13912"/>
                  <a:pt x="41672" y="13852"/>
                  <a:pt x="41625" y="13793"/>
                </a:cubicBezTo>
                <a:lnTo>
                  <a:pt x="41482" y="13650"/>
                </a:lnTo>
                <a:lnTo>
                  <a:pt x="41279" y="13436"/>
                </a:lnTo>
                <a:lnTo>
                  <a:pt x="41137" y="13281"/>
                </a:lnTo>
                <a:lnTo>
                  <a:pt x="40994" y="13138"/>
                </a:lnTo>
                <a:cubicBezTo>
                  <a:pt x="40922" y="13055"/>
                  <a:pt x="40851" y="12983"/>
                  <a:pt x="40779" y="12912"/>
                </a:cubicBezTo>
                <a:lnTo>
                  <a:pt x="40637" y="12769"/>
                </a:lnTo>
                <a:cubicBezTo>
                  <a:pt x="40589" y="12721"/>
                  <a:pt x="40553" y="12674"/>
                  <a:pt x="40506" y="12638"/>
                </a:cubicBezTo>
                <a:lnTo>
                  <a:pt x="40279" y="12412"/>
                </a:lnTo>
                <a:lnTo>
                  <a:pt x="40256" y="12376"/>
                </a:lnTo>
                <a:cubicBezTo>
                  <a:pt x="40208" y="12340"/>
                  <a:pt x="40172" y="12293"/>
                  <a:pt x="40125" y="12257"/>
                </a:cubicBezTo>
                <a:lnTo>
                  <a:pt x="40017" y="12150"/>
                </a:lnTo>
                <a:lnTo>
                  <a:pt x="39791" y="11924"/>
                </a:lnTo>
                <a:lnTo>
                  <a:pt x="39672" y="11816"/>
                </a:lnTo>
                <a:lnTo>
                  <a:pt x="39624" y="11769"/>
                </a:lnTo>
                <a:lnTo>
                  <a:pt x="39517" y="11662"/>
                </a:lnTo>
                <a:lnTo>
                  <a:pt x="39279" y="11447"/>
                </a:lnTo>
                <a:lnTo>
                  <a:pt x="39017" y="11185"/>
                </a:lnTo>
                <a:lnTo>
                  <a:pt x="38779" y="10971"/>
                </a:lnTo>
                <a:lnTo>
                  <a:pt x="38577" y="10793"/>
                </a:lnTo>
                <a:lnTo>
                  <a:pt x="38529" y="10745"/>
                </a:lnTo>
                <a:lnTo>
                  <a:pt x="38505" y="10733"/>
                </a:lnTo>
                <a:lnTo>
                  <a:pt x="38267" y="10519"/>
                </a:lnTo>
                <a:lnTo>
                  <a:pt x="38053" y="10328"/>
                </a:lnTo>
                <a:lnTo>
                  <a:pt x="37981" y="10269"/>
                </a:lnTo>
                <a:lnTo>
                  <a:pt x="37755" y="10066"/>
                </a:lnTo>
                <a:lnTo>
                  <a:pt x="37529" y="9876"/>
                </a:lnTo>
                <a:lnTo>
                  <a:pt x="37446" y="9816"/>
                </a:lnTo>
                <a:lnTo>
                  <a:pt x="37243" y="9638"/>
                </a:lnTo>
                <a:lnTo>
                  <a:pt x="36993" y="9435"/>
                </a:lnTo>
                <a:lnTo>
                  <a:pt x="36922" y="9376"/>
                </a:lnTo>
                <a:lnTo>
                  <a:pt x="36719" y="9209"/>
                </a:lnTo>
                <a:lnTo>
                  <a:pt x="36469" y="9007"/>
                </a:lnTo>
                <a:lnTo>
                  <a:pt x="36386" y="8935"/>
                </a:lnTo>
                <a:lnTo>
                  <a:pt x="36195" y="8792"/>
                </a:lnTo>
                <a:lnTo>
                  <a:pt x="35934" y="8590"/>
                </a:lnTo>
                <a:cubicBezTo>
                  <a:pt x="35898" y="8566"/>
                  <a:pt x="35874" y="8542"/>
                  <a:pt x="35838" y="8518"/>
                </a:cubicBezTo>
                <a:lnTo>
                  <a:pt x="35660" y="8387"/>
                </a:lnTo>
                <a:lnTo>
                  <a:pt x="35386" y="8173"/>
                </a:lnTo>
                <a:lnTo>
                  <a:pt x="35291" y="8102"/>
                </a:lnTo>
                <a:lnTo>
                  <a:pt x="35136" y="7983"/>
                </a:lnTo>
                <a:lnTo>
                  <a:pt x="34850" y="7780"/>
                </a:lnTo>
                <a:lnTo>
                  <a:pt x="34767" y="7721"/>
                </a:lnTo>
                <a:lnTo>
                  <a:pt x="34743" y="7709"/>
                </a:lnTo>
                <a:lnTo>
                  <a:pt x="34588" y="7602"/>
                </a:lnTo>
                <a:lnTo>
                  <a:pt x="34314" y="7399"/>
                </a:lnTo>
                <a:lnTo>
                  <a:pt x="34183" y="7304"/>
                </a:lnTo>
                <a:lnTo>
                  <a:pt x="34148" y="7280"/>
                </a:lnTo>
                <a:lnTo>
                  <a:pt x="34124" y="7268"/>
                </a:lnTo>
                <a:lnTo>
                  <a:pt x="34100" y="7256"/>
                </a:lnTo>
                <a:lnTo>
                  <a:pt x="34052" y="7221"/>
                </a:lnTo>
                <a:cubicBezTo>
                  <a:pt x="33957" y="7161"/>
                  <a:pt x="33862" y="7090"/>
                  <a:pt x="33767" y="7030"/>
                </a:cubicBezTo>
                <a:lnTo>
                  <a:pt x="33624" y="6935"/>
                </a:lnTo>
                <a:lnTo>
                  <a:pt x="33505" y="6852"/>
                </a:lnTo>
                <a:lnTo>
                  <a:pt x="33219" y="6673"/>
                </a:lnTo>
                <a:lnTo>
                  <a:pt x="33064" y="6566"/>
                </a:lnTo>
                <a:lnTo>
                  <a:pt x="32945" y="6482"/>
                </a:lnTo>
                <a:lnTo>
                  <a:pt x="32683" y="6316"/>
                </a:lnTo>
                <a:lnTo>
                  <a:pt x="32505" y="6209"/>
                </a:lnTo>
                <a:lnTo>
                  <a:pt x="32385" y="6125"/>
                </a:lnTo>
                <a:lnTo>
                  <a:pt x="32124" y="5971"/>
                </a:lnTo>
                <a:lnTo>
                  <a:pt x="31933" y="5851"/>
                </a:lnTo>
                <a:lnTo>
                  <a:pt x="31814" y="5780"/>
                </a:lnTo>
                <a:lnTo>
                  <a:pt x="31576" y="5637"/>
                </a:lnTo>
                <a:lnTo>
                  <a:pt x="31373" y="5518"/>
                </a:lnTo>
                <a:lnTo>
                  <a:pt x="31254" y="5447"/>
                </a:lnTo>
                <a:cubicBezTo>
                  <a:pt x="31171" y="5399"/>
                  <a:pt x="31100" y="5363"/>
                  <a:pt x="31016" y="5316"/>
                </a:cubicBezTo>
                <a:lnTo>
                  <a:pt x="30802" y="5185"/>
                </a:lnTo>
                <a:cubicBezTo>
                  <a:pt x="30766" y="5161"/>
                  <a:pt x="30719" y="5149"/>
                  <a:pt x="30683" y="5125"/>
                </a:cubicBezTo>
                <a:lnTo>
                  <a:pt x="30457" y="5006"/>
                </a:lnTo>
                <a:lnTo>
                  <a:pt x="30230" y="4875"/>
                </a:lnTo>
                <a:lnTo>
                  <a:pt x="30123" y="4816"/>
                </a:lnTo>
                <a:lnTo>
                  <a:pt x="29909" y="4697"/>
                </a:lnTo>
                <a:lnTo>
                  <a:pt x="29659" y="4566"/>
                </a:lnTo>
                <a:lnTo>
                  <a:pt x="29540" y="4506"/>
                </a:lnTo>
                <a:cubicBezTo>
                  <a:pt x="29480" y="4470"/>
                  <a:pt x="29409" y="4447"/>
                  <a:pt x="29337" y="4411"/>
                </a:cubicBezTo>
                <a:lnTo>
                  <a:pt x="29076" y="4280"/>
                </a:lnTo>
                <a:lnTo>
                  <a:pt x="28945" y="4208"/>
                </a:lnTo>
                <a:lnTo>
                  <a:pt x="28778" y="4125"/>
                </a:lnTo>
                <a:lnTo>
                  <a:pt x="28516" y="3994"/>
                </a:lnTo>
                <a:lnTo>
                  <a:pt x="28397" y="3946"/>
                </a:lnTo>
                <a:lnTo>
                  <a:pt x="28206" y="3851"/>
                </a:lnTo>
                <a:lnTo>
                  <a:pt x="27944" y="3732"/>
                </a:lnTo>
                <a:lnTo>
                  <a:pt x="27825" y="3673"/>
                </a:lnTo>
                <a:lnTo>
                  <a:pt x="27611" y="3577"/>
                </a:lnTo>
                <a:lnTo>
                  <a:pt x="27373" y="3470"/>
                </a:lnTo>
                <a:lnTo>
                  <a:pt x="27242" y="3411"/>
                </a:lnTo>
                <a:lnTo>
                  <a:pt x="27028" y="3315"/>
                </a:lnTo>
                <a:lnTo>
                  <a:pt x="26801" y="3220"/>
                </a:lnTo>
                <a:lnTo>
                  <a:pt x="26659" y="3161"/>
                </a:lnTo>
                <a:lnTo>
                  <a:pt x="26432" y="3065"/>
                </a:lnTo>
                <a:lnTo>
                  <a:pt x="26230" y="2982"/>
                </a:lnTo>
                <a:lnTo>
                  <a:pt x="26063" y="2911"/>
                </a:lnTo>
                <a:lnTo>
                  <a:pt x="25837" y="2827"/>
                </a:lnTo>
                <a:lnTo>
                  <a:pt x="25647" y="2744"/>
                </a:lnTo>
                <a:lnTo>
                  <a:pt x="25480" y="2684"/>
                </a:lnTo>
                <a:lnTo>
                  <a:pt x="25242" y="2589"/>
                </a:lnTo>
                <a:lnTo>
                  <a:pt x="25075" y="2530"/>
                </a:lnTo>
                <a:lnTo>
                  <a:pt x="24885" y="2458"/>
                </a:lnTo>
                <a:lnTo>
                  <a:pt x="24646" y="2375"/>
                </a:lnTo>
                <a:lnTo>
                  <a:pt x="24492" y="2315"/>
                </a:lnTo>
                <a:lnTo>
                  <a:pt x="24301" y="2244"/>
                </a:lnTo>
                <a:lnTo>
                  <a:pt x="24051" y="2161"/>
                </a:lnTo>
                <a:lnTo>
                  <a:pt x="23908" y="2113"/>
                </a:lnTo>
                <a:lnTo>
                  <a:pt x="23706" y="2041"/>
                </a:lnTo>
                <a:cubicBezTo>
                  <a:pt x="23622" y="2018"/>
                  <a:pt x="23539" y="1982"/>
                  <a:pt x="23444" y="1958"/>
                </a:cubicBezTo>
                <a:lnTo>
                  <a:pt x="23325" y="1922"/>
                </a:lnTo>
                <a:lnTo>
                  <a:pt x="23111" y="1851"/>
                </a:lnTo>
                <a:lnTo>
                  <a:pt x="22849" y="1768"/>
                </a:lnTo>
                <a:lnTo>
                  <a:pt x="22741" y="1732"/>
                </a:lnTo>
                <a:lnTo>
                  <a:pt x="22515" y="1660"/>
                </a:lnTo>
                <a:lnTo>
                  <a:pt x="22241" y="1589"/>
                </a:lnTo>
                <a:lnTo>
                  <a:pt x="22158" y="1565"/>
                </a:lnTo>
                <a:lnTo>
                  <a:pt x="21908" y="1494"/>
                </a:lnTo>
                <a:lnTo>
                  <a:pt x="21634" y="1410"/>
                </a:lnTo>
                <a:lnTo>
                  <a:pt x="21563" y="1399"/>
                </a:lnTo>
                <a:lnTo>
                  <a:pt x="21313" y="1327"/>
                </a:lnTo>
                <a:lnTo>
                  <a:pt x="21027" y="1256"/>
                </a:lnTo>
                <a:lnTo>
                  <a:pt x="20979" y="1244"/>
                </a:lnTo>
                <a:lnTo>
                  <a:pt x="20705" y="1172"/>
                </a:lnTo>
                <a:lnTo>
                  <a:pt x="20408" y="1101"/>
                </a:lnTo>
                <a:lnTo>
                  <a:pt x="20384" y="1101"/>
                </a:lnTo>
                <a:lnTo>
                  <a:pt x="20098" y="1029"/>
                </a:lnTo>
                <a:lnTo>
                  <a:pt x="19789" y="958"/>
                </a:lnTo>
                <a:lnTo>
                  <a:pt x="19491" y="898"/>
                </a:lnTo>
                <a:lnTo>
                  <a:pt x="19181" y="827"/>
                </a:lnTo>
                <a:lnTo>
                  <a:pt x="18872" y="768"/>
                </a:lnTo>
                <a:lnTo>
                  <a:pt x="18574" y="708"/>
                </a:lnTo>
                <a:lnTo>
                  <a:pt x="18217" y="648"/>
                </a:lnTo>
                <a:lnTo>
                  <a:pt x="17824" y="577"/>
                </a:lnTo>
                <a:cubicBezTo>
                  <a:pt x="17669" y="553"/>
                  <a:pt x="17526" y="517"/>
                  <a:pt x="17360" y="494"/>
                </a:cubicBezTo>
                <a:lnTo>
                  <a:pt x="17110" y="458"/>
                </a:lnTo>
                <a:lnTo>
                  <a:pt x="16753" y="398"/>
                </a:lnTo>
                <a:lnTo>
                  <a:pt x="16479" y="363"/>
                </a:lnTo>
                <a:lnTo>
                  <a:pt x="16133" y="315"/>
                </a:lnTo>
                <a:lnTo>
                  <a:pt x="15860" y="291"/>
                </a:lnTo>
                <a:lnTo>
                  <a:pt x="15526" y="244"/>
                </a:lnTo>
                <a:lnTo>
                  <a:pt x="15252" y="220"/>
                </a:lnTo>
                <a:lnTo>
                  <a:pt x="14907" y="184"/>
                </a:lnTo>
                <a:lnTo>
                  <a:pt x="14633" y="160"/>
                </a:lnTo>
                <a:cubicBezTo>
                  <a:pt x="14526" y="148"/>
                  <a:pt x="14407" y="136"/>
                  <a:pt x="14288" y="125"/>
                </a:cubicBezTo>
                <a:lnTo>
                  <a:pt x="14026" y="101"/>
                </a:lnTo>
                <a:lnTo>
                  <a:pt x="13800" y="89"/>
                </a:lnTo>
                <a:lnTo>
                  <a:pt x="13693" y="89"/>
                </a:lnTo>
                <a:cubicBezTo>
                  <a:pt x="13550" y="77"/>
                  <a:pt x="13419" y="65"/>
                  <a:pt x="13276" y="65"/>
                </a:cubicBezTo>
                <a:lnTo>
                  <a:pt x="13097" y="65"/>
                </a:lnTo>
                <a:cubicBezTo>
                  <a:pt x="12919" y="53"/>
                  <a:pt x="12740" y="41"/>
                  <a:pt x="12573" y="41"/>
                </a:cubicBezTo>
                <a:lnTo>
                  <a:pt x="12371" y="29"/>
                </a:lnTo>
                <a:cubicBezTo>
                  <a:pt x="12145" y="29"/>
                  <a:pt x="11919" y="17"/>
                  <a:pt x="11704" y="6"/>
                </a:cubicBezTo>
                <a:lnTo>
                  <a:pt x="11681" y="6"/>
                </a:lnTo>
                <a:cubicBezTo>
                  <a:pt x="11466" y="2"/>
                  <a:pt x="11252" y="1"/>
                  <a:pt x="11038"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 name="Google Shape;60;p2"/>
          <p:cNvGrpSpPr/>
          <p:nvPr/>
        </p:nvGrpSpPr>
        <p:grpSpPr>
          <a:xfrm rot="839715" flipH="1">
            <a:off x="6453828" y="-898953"/>
            <a:ext cx="4195387" cy="3621616"/>
            <a:chOff x="2695275" y="1049450"/>
            <a:chExt cx="1439175" cy="1242350"/>
          </a:xfrm>
        </p:grpSpPr>
        <p:sp>
          <p:nvSpPr>
            <p:cNvPr id="61" name="Google Shape;61;p2"/>
            <p:cNvSpPr/>
            <p:nvPr/>
          </p:nvSpPr>
          <p:spPr>
            <a:xfrm>
              <a:off x="2895600" y="1049450"/>
              <a:ext cx="1238850" cy="1242350"/>
            </a:xfrm>
            <a:custGeom>
              <a:avLst/>
              <a:gdLst/>
              <a:ahLst/>
              <a:cxnLst/>
              <a:rect l="l" t="t" r="r" b="b"/>
              <a:pathLst>
                <a:path w="49554" h="49694" extrusionOk="0">
                  <a:moveTo>
                    <a:pt x="12551" y="1"/>
                  </a:moveTo>
                  <a:cubicBezTo>
                    <a:pt x="12492" y="1"/>
                    <a:pt x="12432" y="7"/>
                    <a:pt x="12371" y="21"/>
                  </a:cubicBezTo>
                  <a:cubicBezTo>
                    <a:pt x="12073" y="80"/>
                    <a:pt x="11847" y="342"/>
                    <a:pt x="11644" y="569"/>
                  </a:cubicBezTo>
                  <a:lnTo>
                    <a:pt x="8251" y="4605"/>
                  </a:lnTo>
                  <a:cubicBezTo>
                    <a:pt x="7882" y="2962"/>
                    <a:pt x="8596" y="1259"/>
                    <a:pt x="10025" y="354"/>
                  </a:cubicBezTo>
                  <a:lnTo>
                    <a:pt x="10025" y="354"/>
                  </a:lnTo>
                  <a:cubicBezTo>
                    <a:pt x="9873" y="366"/>
                    <a:pt x="9721" y="372"/>
                    <a:pt x="9569" y="372"/>
                  </a:cubicBezTo>
                  <a:cubicBezTo>
                    <a:pt x="8557" y="372"/>
                    <a:pt x="7546" y="139"/>
                    <a:pt x="6541" y="139"/>
                  </a:cubicBezTo>
                  <a:cubicBezTo>
                    <a:pt x="6361" y="139"/>
                    <a:pt x="6181" y="146"/>
                    <a:pt x="6001" y="164"/>
                  </a:cubicBezTo>
                  <a:cubicBezTo>
                    <a:pt x="1845" y="545"/>
                    <a:pt x="1441" y="3486"/>
                    <a:pt x="619" y="6760"/>
                  </a:cubicBezTo>
                  <a:cubicBezTo>
                    <a:pt x="583" y="6879"/>
                    <a:pt x="560" y="7010"/>
                    <a:pt x="524" y="7141"/>
                  </a:cubicBezTo>
                  <a:lnTo>
                    <a:pt x="167" y="7474"/>
                  </a:lnTo>
                  <a:lnTo>
                    <a:pt x="167" y="7474"/>
                  </a:lnTo>
                  <a:lnTo>
                    <a:pt x="464" y="7379"/>
                  </a:lnTo>
                  <a:lnTo>
                    <a:pt x="464" y="7379"/>
                  </a:lnTo>
                  <a:cubicBezTo>
                    <a:pt x="0" y="9558"/>
                    <a:pt x="119" y="11820"/>
                    <a:pt x="810" y="13927"/>
                  </a:cubicBezTo>
                  <a:cubicBezTo>
                    <a:pt x="1691" y="16594"/>
                    <a:pt x="3536" y="18833"/>
                    <a:pt x="5989" y="20214"/>
                  </a:cubicBezTo>
                  <a:cubicBezTo>
                    <a:pt x="6787" y="20666"/>
                    <a:pt x="7668" y="21012"/>
                    <a:pt x="8584" y="21012"/>
                  </a:cubicBezTo>
                  <a:cubicBezTo>
                    <a:pt x="10263" y="21000"/>
                    <a:pt x="11680" y="19821"/>
                    <a:pt x="12859" y="18630"/>
                  </a:cubicBezTo>
                  <a:lnTo>
                    <a:pt x="12859" y="18630"/>
                  </a:lnTo>
                  <a:cubicBezTo>
                    <a:pt x="12073" y="20547"/>
                    <a:pt x="11382" y="22988"/>
                    <a:pt x="12811" y="24488"/>
                  </a:cubicBezTo>
                  <a:cubicBezTo>
                    <a:pt x="13335" y="25024"/>
                    <a:pt x="14061" y="25334"/>
                    <a:pt x="14752" y="25619"/>
                  </a:cubicBezTo>
                  <a:cubicBezTo>
                    <a:pt x="16585" y="26369"/>
                    <a:pt x="18467" y="27179"/>
                    <a:pt x="19883" y="28548"/>
                  </a:cubicBezTo>
                  <a:cubicBezTo>
                    <a:pt x="20324" y="28977"/>
                    <a:pt x="20717" y="29441"/>
                    <a:pt x="21193" y="29810"/>
                  </a:cubicBezTo>
                  <a:cubicBezTo>
                    <a:pt x="22491" y="30799"/>
                    <a:pt x="24396" y="31025"/>
                    <a:pt x="25277" y="32394"/>
                  </a:cubicBezTo>
                  <a:cubicBezTo>
                    <a:pt x="25587" y="32882"/>
                    <a:pt x="25729" y="33454"/>
                    <a:pt x="26063" y="33930"/>
                  </a:cubicBezTo>
                  <a:cubicBezTo>
                    <a:pt x="26493" y="34554"/>
                    <a:pt x="27254" y="34887"/>
                    <a:pt x="28010" y="34887"/>
                  </a:cubicBezTo>
                  <a:cubicBezTo>
                    <a:pt x="28552" y="34887"/>
                    <a:pt x="29091" y="34716"/>
                    <a:pt x="29504" y="34359"/>
                  </a:cubicBezTo>
                  <a:lnTo>
                    <a:pt x="29504" y="34359"/>
                  </a:lnTo>
                  <a:cubicBezTo>
                    <a:pt x="29182" y="35144"/>
                    <a:pt x="28539" y="35763"/>
                    <a:pt x="27742" y="36061"/>
                  </a:cubicBezTo>
                  <a:cubicBezTo>
                    <a:pt x="28754" y="36549"/>
                    <a:pt x="28635" y="38347"/>
                    <a:pt x="29706" y="38669"/>
                  </a:cubicBezTo>
                  <a:cubicBezTo>
                    <a:pt x="29830" y="38694"/>
                    <a:pt x="29958" y="38707"/>
                    <a:pt x="30085" y="38707"/>
                  </a:cubicBezTo>
                  <a:cubicBezTo>
                    <a:pt x="30253" y="38707"/>
                    <a:pt x="30420" y="38685"/>
                    <a:pt x="30575" y="38645"/>
                  </a:cubicBezTo>
                  <a:cubicBezTo>
                    <a:pt x="31444" y="38466"/>
                    <a:pt x="32302" y="38240"/>
                    <a:pt x="33135" y="37954"/>
                  </a:cubicBezTo>
                  <a:cubicBezTo>
                    <a:pt x="33290" y="37895"/>
                    <a:pt x="33433" y="37835"/>
                    <a:pt x="33588" y="37787"/>
                  </a:cubicBezTo>
                  <a:lnTo>
                    <a:pt x="33588" y="37787"/>
                  </a:lnTo>
                  <a:cubicBezTo>
                    <a:pt x="33480" y="37859"/>
                    <a:pt x="33373" y="37930"/>
                    <a:pt x="33266" y="38002"/>
                  </a:cubicBezTo>
                  <a:cubicBezTo>
                    <a:pt x="32361" y="38621"/>
                    <a:pt x="31468" y="39240"/>
                    <a:pt x="30563" y="39859"/>
                  </a:cubicBezTo>
                  <a:cubicBezTo>
                    <a:pt x="30587" y="40014"/>
                    <a:pt x="30647" y="40169"/>
                    <a:pt x="30742" y="40300"/>
                  </a:cubicBezTo>
                  <a:cubicBezTo>
                    <a:pt x="31049" y="40734"/>
                    <a:pt x="31672" y="40919"/>
                    <a:pt x="32299" y="40919"/>
                  </a:cubicBezTo>
                  <a:cubicBezTo>
                    <a:pt x="32548" y="40919"/>
                    <a:pt x="32798" y="40890"/>
                    <a:pt x="33028" y="40835"/>
                  </a:cubicBezTo>
                  <a:cubicBezTo>
                    <a:pt x="34481" y="40490"/>
                    <a:pt x="35778" y="39704"/>
                    <a:pt x="37064" y="38919"/>
                  </a:cubicBezTo>
                  <a:lnTo>
                    <a:pt x="37064" y="38919"/>
                  </a:lnTo>
                  <a:cubicBezTo>
                    <a:pt x="36421" y="40252"/>
                    <a:pt x="35409" y="41371"/>
                    <a:pt x="34147" y="42145"/>
                  </a:cubicBezTo>
                  <a:cubicBezTo>
                    <a:pt x="33861" y="42312"/>
                    <a:pt x="33528" y="42574"/>
                    <a:pt x="33635" y="42883"/>
                  </a:cubicBezTo>
                  <a:cubicBezTo>
                    <a:pt x="33707" y="43038"/>
                    <a:pt x="33838" y="43169"/>
                    <a:pt x="34004" y="43229"/>
                  </a:cubicBezTo>
                  <a:cubicBezTo>
                    <a:pt x="34647" y="43586"/>
                    <a:pt x="35302" y="43931"/>
                    <a:pt x="35945" y="44288"/>
                  </a:cubicBezTo>
                  <a:cubicBezTo>
                    <a:pt x="36302" y="44479"/>
                    <a:pt x="36671" y="44681"/>
                    <a:pt x="37076" y="44681"/>
                  </a:cubicBezTo>
                  <a:cubicBezTo>
                    <a:pt x="37421" y="44645"/>
                    <a:pt x="37755" y="44550"/>
                    <a:pt x="38064" y="44384"/>
                  </a:cubicBezTo>
                  <a:lnTo>
                    <a:pt x="40969" y="43038"/>
                  </a:lnTo>
                  <a:lnTo>
                    <a:pt x="38326" y="46003"/>
                  </a:lnTo>
                  <a:cubicBezTo>
                    <a:pt x="38374" y="47134"/>
                    <a:pt x="39469" y="47944"/>
                    <a:pt x="40565" y="48170"/>
                  </a:cubicBezTo>
                  <a:cubicBezTo>
                    <a:pt x="41023" y="48264"/>
                    <a:pt x="41488" y="48288"/>
                    <a:pt x="41955" y="48288"/>
                  </a:cubicBezTo>
                  <a:cubicBezTo>
                    <a:pt x="42427" y="48288"/>
                    <a:pt x="42901" y="48264"/>
                    <a:pt x="43375" y="48264"/>
                  </a:cubicBezTo>
                  <a:cubicBezTo>
                    <a:pt x="43554" y="48264"/>
                    <a:pt x="43732" y="48267"/>
                    <a:pt x="43910" y="48277"/>
                  </a:cubicBezTo>
                  <a:cubicBezTo>
                    <a:pt x="45029" y="48325"/>
                    <a:pt x="46256" y="48706"/>
                    <a:pt x="46792" y="49694"/>
                  </a:cubicBezTo>
                  <a:lnTo>
                    <a:pt x="46815" y="49348"/>
                  </a:lnTo>
                  <a:cubicBezTo>
                    <a:pt x="46542" y="46717"/>
                    <a:pt x="48851" y="44491"/>
                    <a:pt x="49256" y="41871"/>
                  </a:cubicBezTo>
                  <a:cubicBezTo>
                    <a:pt x="49554" y="39931"/>
                    <a:pt x="48780" y="38002"/>
                    <a:pt x="48018" y="36180"/>
                  </a:cubicBezTo>
                  <a:cubicBezTo>
                    <a:pt x="47732" y="35502"/>
                    <a:pt x="47446" y="34811"/>
                    <a:pt x="46923" y="34275"/>
                  </a:cubicBezTo>
                  <a:cubicBezTo>
                    <a:pt x="46528" y="33872"/>
                    <a:pt x="45971" y="33588"/>
                    <a:pt x="45415" y="33588"/>
                  </a:cubicBezTo>
                  <a:cubicBezTo>
                    <a:pt x="45249" y="33588"/>
                    <a:pt x="45084" y="33613"/>
                    <a:pt x="44922" y="33668"/>
                  </a:cubicBezTo>
                  <a:cubicBezTo>
                    <a:pt x="44803" y="33168"/>
                    <a:pt x="45375" y="32787"/>
                    <a:pt x="45684" y="32370"/>
                  </a:cubicBezTo>
                  <a:cubicBezTo>
                    <a:pt x="46327" y="31513"/>
                    <a:pt x="45863" y="30298"/>
                    <a:pt x="45399" y="29334"/>
                  </a:cubicBezTo>
                  <a:cubicBezTo>
                    <a:pt x="44970" y="28477"/>
                    <a:pt x="44541" y="27608"/>
                    <a:pt x="43863" y="26953"/>
                  </a:cubicBezTo>
                  <a:cubicBezTo>
                    <a:pt x="43310" y="26429"/>
                    <a:pt x="42568" y="26058"/>
                    <a:pt x="41824" y="26058"/>
                  </a:cubicBezTo>
                  <a:cubicBezTo>
                    <a:pt x="41637" y="26058"/>
                    <a:pt x="41451" y="26081"/>
                    <a:pt x="41267" y="26131"/>
                  </a:cubicBezTo>
                  <a:lnTo>
                    <a:pt x="42827" y="25060"/>
                  </a:lnTo>
                  <a:cubicBezTo>
                    <a:pt x="42471" y="24979"/>
                    <a:pt x="42112" y="24939"/>
                    <a:pt x="41756" y="24939"/>
                  </a:cubicBezTo>
                  <a:cubicBezTo>
                    <a:pt x="40382" y="24939"/>
                    <a:pt x="39050" y="25527"/>
                    <a:pt x="38124" y="26596"/>
                  </a:cubicBezTo>
                  <a:cubicBezTo>
                    <a:pt x="37648" y="26596"/>
                    <a:pt x="37302" y="26048"/>
                    <a:pt x="37350" y="25584"/>
                  </a:cubicBezTo>
                  <a:cubicBezTo>
                    <a:pt x="37398" y="25107"/>
                    <a:pt x="37695" y="24691"/>
                    <a:pt x="37993" y="24322"/>
                  </a:cubicBezTo>
                  <a:cubicBezTo>
                    <a:pt x="38814" y="23298"/>
                    <a:pt x="39743" y="22369"/>
                    <a:pt x="40755" y="21536"/>
                  </a:cubicBezTo>
                  <a:cubicBezTo>
                    <a:pt x="38802" y="19023"/>
                    <a:pt x="36516" y="16785"/>
                    <a:pt x="33969" y="14868"/>
                  </a:cubicBezTo>
                  <a:cubicBezTo>
                    <a:pt x="32064" y="16273"/>
                    <a:pt x="30790" y="15880"/>
                    <a:pt x="28706" y="17011"/>
                  </a:cubicBezTo>
                  <a:cubicBezTo>
                    <a:pt x="29444" y="15344"/>
                    <a:pt x="30385" y="14154"/>
                    <a:pt x="31659" y="12832"/>
                  </a:cubicBezTo>
                  <a:cubicBezTo>
                    <a:pt x="31409" y="12642"/>
                    <a:pt x="26265" y="7974"/>
                    <a:pt x="23146" y="5831"/>
                  </a:cubicBezTo>
                  <a:cubicBezTo>
                    <a:pt x="20014" y="3676"/>
                    <a:pt x="16693" y="1795"/>
                    <a:pt x="13240" y="200"/>
                  </a:cubicBezTo>
                  <a:cubicBezTo>
                    <a:pt x="13020" y="104"/>
                    <a:pt x="12792" y="1"/>
                    <a:pt x="125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695275" y="1157425"/>
              <a:ext cx="1356425" cy="1094200"/>
            </a:xfrm>
            <a:custGeom>
              <a:avLst/>
              <a:gdLst/>
              <a:ahLst/>
              <a:cxnLst/>
              <a:rect l="l" t="t" r="r" b="b"/>
              <a:pathLst>
                <a:path w="54257" h="43768" extrusionOk="0">
                  <a:moveTo>
                    <a:pt x="48" y="0"/>
                  </a:moveTo>
                  <a:lnTo>
                    <a:pt x="0" y="179"/>
                  </a:lnTo>
                  <a:cubicBezTo>
                    <a:pt x="4810" y="1417"/>
                    <a:pt x="12811" y="3870"/>
                    <a:pt x="26861" y="10811"/>
                  </a:cubicBezTo>
                  <a:cubicBezTo>
                    <a:pt x="39696" y="17157"/>
                    <a:pt x="50887" y="30706"/>
                    <a:pt x="54066" y="43767"/>
                  </a:cubicBezTo>
                  <a:lnTo>
                    <a:pt x="54257" y="43720"/>
                  </a:lnTo>
                  <a:cubicBezTo>
                    <a:pt x="51054" y="30611"/>
                    <a:pt x="39827" y="17014"/>
                    <a:pt x="26944" y="10644"/>
                  </a:cubicBezTo>
                  <a:cubicBezTo>
                    <a:pt x="12895" y="3691"/>
                    <a:pt x="4858" y="1238"/>
                    <a:pt x="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63" name="Google Shape;63;p2"/>
            <p:cNvSpPr/>
            <p:nvPr/>
          </p:nvSpPr>
          <p:spPr>
            <a:xfrm>
              <a:off x="3659675" y="1999475"/>
              <a:ext cx="135450" cy="60600"/>
            </a:xfrm>
            <a:custGeom>
              <a:avLst/>
              <a:gdLst/>
              <a:ahLst/>
              <a:cxnLst/>
              <a:rect l="l" t="t" r="r" b="b"/>
              <a:pathLst>
                <a:path w="5418" h="2424" extrusionOk="0">
                  <a:moveTo>
                    <a:pt x="2703" y="1"/>
                  </a:moveTo>
                  <a:cubicBezTo>
                    <a:pt x="1798" y="620"/>
                    <a:pt x="905" y="1239"/>
                    <a:pt x="0" y="1858"/>
                  </a:cubicBezTo>
                  <a:cubicBezTo>
                    <a:pt x="24" y="2013"/>
                    <a:pt x="84" y="2156"/>
                    <a:pt x="179" y="2287"/>
                  </a:cubicBezTo>
                  <a:cubicBezTo>
                    <a:pt x="552" y="2378"/>
                    <a:pt x="937" y="2424"/>
                    <a:pt x="1323" y="2424"/>
                  </a:cubicBezTo>
                  <a:cubicBezTo>
                    <a:pt x="1590" y="2424"/>
                    <a:pt x="1857" y="2402"/>
                    <a:pt x="2120" y="2358"/>
                  </a:cubicBezTo>
                  <a:cubicBezTo>
                    <a:pt x="3286" y="2180"/>
                    <a:pt x="4358" y="1668"/>
                    <a:pt x="5418" y="1144"/>
                  </a:cubicBezTo>
                  <a:cubicBezTo>
                    <a:pt x="4632" y="560"/>
                    <a:pt x="3596" y="394"/>
                    <a:pt x="27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915825" y="1397625"/>
              <a:ext cx="808175" cy="619425"/>
            </a:xfrm>
            <a:custGeom>
              <a:avLst/>
              <a:gdLst/>
              <a:ahLst/>
              <a:cxnLst/>
              <a:rect l="l" t="t" r="r" b="b"/>
              <a:pathLst>
                <a:path w="32327" h="24777" extrusionOk="0">
                  <a:moveTo>
                    <a:pt x="1" y="0"/>
                  </a:moveTo>
                  <a:cubicBezTo>
                    <a:pt x="870" y="2667"/>
                    <a:pt x="2727" y="4906"/>
                    <a:pt x="5168" y="6287"/>
                  </a:cubicBezTo>
                  <a:cubicBezTo>
                    <a:pt x="5966" y="6727"/>
                    <a:pt x="6847" y="7085"/>
                    <a:pt x="7764" y="7085"/>
                  </a:cubicBezTo>
                  <a:cubicBezTo>
                    <a:pt x="9442" y="7073"/>
                    <a:pt x="10871" y="5894"/>
                    <a:pt x="12038" y="4703"/>
                  </a:cubicBezTo>
                  <a:lnTo>
                    <a:pt x="12038" y="4703"/>
                  </a:lnTo>
                  <a:cubicBezTo>
                    <a:pt x="11264" y="6620"/>
                    <a:pt x="10561" y="9061"/>
                    <a:pt x="12002" y="10549"/>
                  </a:cubicBezTo>
                  <a:cubicBezTo>
                    <a:pt x="12526" y="11097"/>
                    <a:pt x="13240" y="11395"/>
                    <a:pt x="13943" y="11692"/>
                  </a:cubicBezTo>
                  <a:cubicBezTo>
                    <a:pt x="15776" y="12442"/>
                    <a:pt x="17646" y="13240"/>
                    <a:pt x="19074" y="14621"/>
                  </a:cubicBezTo>
                  <a:cubicBezTo>
                    <a:pt x="19515" y="15038"/>
                    <a:pt x="19896" y="15514"/>
                    <a:pt x="20372" y="15871"/>
                  </a:cubicBezTo>
                  <a:cubicBezTo>
                    <a:pt x="21670" y="16872"/>
                    <a:pt x="23575" y="17098"/>
                    <a:pt x="24468" y="18467"/>
                  </a:cubicBezTo>
                  <a:cubicBezTo>
                    <a:pt x="24778" y="18943"/>
                    <a:pt x="24920" y="19527"/>
                    <a:pt x="25254" y="20003"/>
                  </a:cubicBezTo>
                  <a:cubicBezTo>
                    <a:pt x="25684" y="20627"/>
                    <a:pt x="26445" y="20960"/>
                    <a:pt x="27199" y="20960"/>
                  </a:cubicBezTo>
                  <a:cubicBezTo>
                    <a:pt x="27739" y="20960"/>
                    <a:pt x="28275" y="20789"/>
                    <a:pt x="28683" y="20432"/>
                  </a:cubicBezTo>
                  <a:lnTo>
                    <a:pt x="28683" y="20432"/>
                  </a:lnTo>
                  <a:cubicBezTo>
                    <a:pt x="28361" y="21217"/>
                    <a:pt x="27730" y="21836"/>
                    <a:pt x="26933" y="22134"/>
                  </a:cubicBezTo>
                  <a:cubicBezTo>
                    <a:pt x="27945" y="22622"/>
                    <a:pt x="27826" y="24420"/>
                    <a:pt x="28897" y="24730"/>
                  </a:cubicBezTo>
                  <a:cubicBezTo>
                    <a:pt x="29024" y="24761"/>
                    <a:pt x="29152" y="24777"/>
                    <a:pt x="29281" y="24777"/>
                  </a:cubicBezTo>
                  <a:cubicBezTo>
                    <a:pt x="29444" y="24777"/>
                    <a:pt x="29607" y="24752"/>
                    <a:pt x="29766" y="24706"/>
                  </a:cubicBezTo>
                  <a:cubicBezTo>
                    <a:pt x="30635" y="24539"/>
                    <a:pt x="31493" y="24301"/>
                    <a:pt x="32326" y="24015"/>
                  </a:cubicBezTo>
                  <a:cubicBezTo>
                    <a:pt x="32040" y="23884"/>
                    <a:pt x="31767" y="23718"/>
                    <a:pt x="31528" y="23503"/>
                  </a:cubicBezTo>
                  <a:cubicBezTo>
                    <a:pt x="30707" y="22753"/>
                    <a:pt x="30433" y="21575"/>
                    <a:pt x="30838" y="20539"/>
                  </a:cubicBezTo>
                  <a:cubicBezTo>
                    <a:pt x="31147" y="19800"/>
                    <a:pt x="31743" y="18788"/>
                    <a:pt x="31076" y="18336"/>
                  </a:cubicBezTo>
                  <a:cubicBezTo>
                    <a:pt x="30754" y="18110"/>
                    <a:pt x="30266" y="18181"/>
                    <a:pt x="30016" y="17884"/>
                  </a:cubicBezTo>
                  <a:cubicBezTo>
                    <a:pt x="29814" y="17634"/>
                    <a:pt x="29897" y="17276"/>
                    <a:pt x="29885" y="16955"/>
                  </a:cubicBezTo>
                  <a:cubicBezTo>
                    <a:pt x="29885" y="16824"/>
                    <a:pt x="29850" y="16693"/>
                    <a:pt x="29790" y="16574"/>
                  </a:cubicBezTo>
                  <a:cubicBezTo>
                    <a:pt x="30028" y="15729"/>
                    <a:pt x="29826" y="14693"/>
                    <a:pt x="29588" y="13788"/>
                  </a:cubicBezTo>
                  <a:cubicBezTo>
                    <a:pt x="29540" y="13609"/>
                    <a:pt x="29469" y="13407"/>
                    <a:pt x="29302" y="13323"/>
                  </a:cubicBezTo>
                  <a:cubicBezTo>
                    <a:pt x="29242" y="13306"/>
                    <a:pt x="29180" y="13297"/>
                    <a:pt x="29117" y="13297"/>
                  </a:cubicBezTo>
                  <a:cubicBezTo>
                    <a:pt x="29055" y="13297"/>
                    <a:pt x="28992" y="13306"/>
                    <a:pt x="28933" y="13323"/>
                  </a:cubicBezTo>
                  <a:cubicBezTo>
                    <a:pt x="28134" y="13572"/>
                    <a:pt x="27521" y="14485"/>
                    <a:pt x="26748" y="14485"/>
                  </a:cubicBezTo>
                  <a:cubicBezTo>
                    <a:pt x="26669" y="14485"/>
                    <a:pt x="26587" y="14476"/>
                    <a:pt x="26504" y="14455"/>
                  </a:cubicBezTo>
                  <a:cubicBezTo>
                    <a:pt x="26182" y="14383"/>
                    <a:pt x="25932" y="14133"/>
                    <a:pt x="25706" y="13895"/>
                  </a:cubicBezTo>
                  <a:cubicBezTo>
                    <a:pt x="24742" y="12847"/>
                    <a:pt x="23968" y="11657"/>
                    <a:pt x="23396" y="10359"/>
                  </a:cubicBezTo>
                  <a:cubicBezTo>
                    <a:pt x="22693" y="10904"/>
                    <a:pt x="21857" y="11482"/>
                    <a:pt x="20999" y="11482"/>
                  </a:cubicBezTo>
                  <a:cubicBezTo>
                    <a:pt x="20827" y="11482"/>
                    <a:pt x="20653" y="11458"/>
                    <a:pt x="20479" y="11407"/>
                  </a:cubicBezTo>
                  <a:cubicBezTo>
                    <a:pt x="19634" y="11145"/>
                    <a:pt x="19134" y="10264"/>
                    <a:pt x="18872" y="9418"/>
                  </a:cubicBezTo>
                  <a:cubicBezTo>
                    <a:pt x="18598" y="8573"/>
                    <a:pt x="18479" y="7656"/>
                    <a:pt x="17991" y="6918"/>
                  </a:cubicBezTo>
                  <a:cubicBezTo>
                    <a:pt x="17419" y="6025"/>
                    <a:pt x="16431" y="5501"/>
                    <a:pt x="15586" y="4846"/>
                  </a:cubicBezTo>
                  <a:cubicBezTo>
                    <a:pt x="14741" y="4191"/>
                    <a:pt x="13979" y="3191"/>
                    <a:pt x="14205" y="2155"/>
                  </a:cubicBezTo>
                  <a:cubicBezTo>
                    <a:pt x="14084" y="2124"/>
                    <a:pt x="13960" y="2111"/>
                    <a:pt x="13836" y="2111"/>
                  </a:cubicBezTo>
                  <a:cubicBezTo>
                    <a:pt x="13141" y="2111"/>
                    <a:pt x="12407" y="2523"/>
                    <a:pt x="11743" y="2523"/>
                  </a:cubicBezTo>
                  <a:cubicBezTo>
                    <a:pt x="11523" y="2523"/>
                    <a:pt x="11310" y="2478"/>
                    <a:pt x="11109" y="2358"/>
                  </a:cubicBezTo>
                  <a:cubicBezTo>
                    <a:pt x="10764" y="2144"/>
                    <a:pt x="10561" y="1763"/>
                    <a:pt x="10240" y="1524"/>
                  </a:cubicBezTo>
                  <a:cubicBezTo>
                    <a:pt x="9971" y="1323"/>
                    <a:pt x="9652" y="1242"/>
                    <a:pt x="9321" y="1242"/>
                  </a:cubicBezTo>
                  <a:cubicBezTo>
                    <a:pt x="8889" y="1242"/>
                    <a:pt x="8435" y="1378"/>
                    <a:pt x="8037" y="1560"/>
                  </a:cubicBezTo>
                  <a:cubicBezTo>
                    <a:pt x="7344" y="1866"/>
                    <a:pt x="6663" y="2299"/>
                    <a:pt x="5901" y="2299"/>
                  </a:cubicBezTo>
                  <a:cubicBezTo>
                    <a:pt x="5891" y="2299"/>
                    <a:pt x="5881" y="2298"/>
                    <a:pt x="5870" y="2298"/>
                  </a:cubicBezTo>
                  <a:cubicBezTo>
                    <a:pt x="5313" y="2298"/>
                    <a:pt x="4778" y="2072"/>
                    <a:pt x="4221" y="2072"/>
                  </a:cubicBezTo>
                  <a:cubicBezTo>
                    <a:pt x="4208" y="2072"/>
                    <a:pt x="4194" y="2072"/>
                    <a:pt x="4180" y="2072"/>
                  </a:cubicBezTo>
                  <a:cubicBezTo>
                    <a:pt x="3807" y="2072"/>
                    <a:pt x="3402" y="2189"/>
                    <a:pt x="3022" y="2189"/>
                  </a:cubicBezTo>
                  <a:cubicBezTo>
                    <a:pt x="2832" y="2189"/>
                    <a:pt x="2648" y="2159"/>
                    <a:pt x="2477" y="2072"/>
                  </a:cubicBezTo>
                  <a:cubicBezTo>
                    <a:pt x="2096" y="1882"/>
                    <a:pt x="1894" y="1453"/>
                    <a:pt x="1644" y="1120"/>
                  </a:cubicBezTo>
                  <a:cubicBezTo>
                    <a:pt x="1239" y="572"/>
                    <a:pt x="655" y="17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2"/>
          <p:cNvSpPr/>
          <p:nvPr/>
        </p:nvSpPr>
        <p:spPr>
          <a:xfrm rot="-1799746">
            <a:off x="-851544" y="3182839"/>
            <a:ext cx="2739071" cy="3675601"/>
          </a:xfrm>
          <a:custGeom>
            <a:avLst/>
            <a:gdLst/>
            <a:ahLst/>
            <a:cxnLst/>
            <a:rect l="l" t="t" r="r" b="b"/>
            <a:pathLst>
              <a:path w="50036" h="64714" extrusionOk="0">
                <a:moveTo>
                  <a:pt x="22148" y="1"/>
                </a:moveTo>
                <a:cubicBezTo>
                  <a:pt x="18824" y="1"/>
                  <a:pt x="15275" y="2620"/>
                  <a:pt x="14010" y="7379"/>
                </a:cubicBezTo>
                <a:cubicBezTo>
                  <a:pt x="13176" y="10514"/>
                  <a:pt x="13910" y="13583"/>
                  <a:pt x="13843" y="16719"/>
                </a:cubicBezTo>
                <a:cubicBezTo>
                  <a:pt x="13743" y="21222"/>
                  <a:pt x="12042" y="25725"/>
                  <a:pt x="9974" y="29895"/>
                </a:cubicBezTo>
                <a:cubicBezTo>
                  <a:pt x="7839" y="34031"/>
                  <a:pt x="5337" y="38001"/>
                  <a:pt x="3369" y="42204"/>
                </a:cubicBezTo>
                <a:cubicBezTo>
                  <a:pt x="1401" y="46407"/>
                  <a:pt x="0" y="51077"/>
                  <a:pt x="334" y="55446"/>
                </a:cubicBezTo>
                <a:cubicBezTo>
                  <a:pt x="667" y="59850"/>
                  <a:pt x="3136" y="63852"/>
                  <a:pt x="6905" y="64586"/>
                </a:cubicBezTo>
                <a:cubicBezTo>
                  <a:pt x="7371" y="64674"/>
                  <a:pt x="7839" y="64714"/>
                  <a:pt x="8311" y="64714"/>
                </a:cubicBezTo>
                <a:cubicBezTo>
                  <a:pt x="12328" y="64714"/>
                  <a:pt x="16532" y="61823"/>
                  <a:pt x="20682" y="61017"/>
                </a:cubicBezTo>
                <a:cubicBezTo>
                  <a:pt x="21620" y="60825"/>
                  <a:pt x="22548" y="60745"/>
                  <a:pt x="23468" y="60745"/>
                </a:cubicBezTo>
                <a:cubicBezTo>
                  <a:pt x="26865" y="60745"/>
                  <a:pt x="30157" y="61834"/>
                  <a:pt x="33491" y="62385"/>
                </a:cubicBezTo>
                <a:cubicBezTo>
                  <a:pt x="34560" y="62562"/>
                  <a:pt x="35679" y="62668"/>
                  <a:pt x="36809" y="62668"/>
                </a:cubicBezTo>
                <a:cubicBezTo>
                  <a:pt x="40154" y="62668"/>
                  <a:pt x="43598" y="61733"/>
                  <a:pt x="46166" y="58916"/>
                </a:cubicBezTo>
                <a:cubicBezTo>
                  <a:pt x="49836" y="54879"/>
                  <a:pt x="50036" y="48408"/>
                  <a:pt x="48068" y="43938"/>
                </a:cubicBezTo>
                <a:cubicBezTo>
                  <a:pt x="46066" y="39502"/>
                  <a:pt x="42397" y="36500"/>
                  <a:pt x="38928" y="33497"/>
                </a:cubicBezTo>
                <a:cubicBezTo>
                  <a:pt x="35425" y="30495"/>
                  <a:pt x="31990" y="27159"/>
                  <a:pt x="30555" y="22289"/>
                </a:cubicBezTo>
                <a:cubicBezTo>
                  <a:pt x="29688" y="19354"/>
                  <a:pt x="29688" y="16018"/>
                  <a:pt x="29555" y="12749"/>
                </a:cubicBezTo>
                <a:cubicBezTo>
                  <a:pt x="29455" y="9547"/>
                  <a:pt x="29154" y="6211"/>
                  <a:pt x="27720" y="3576"/>
                </a:cubicBezTo>
                <a:cubicBezTo>
                  <a:pt x="26445" y="1146"/>
                  <a:pt x="24346" y="1"/>
                  <a:pt x="221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txBox="1">
            <a:spLocks noGrp="1"/>
          </p:cNvSpPr>
          <p:nvPr>
            <p:ph type="subTitle" idx="1"/>
          </p:nvPr>
        </p:nvSpPr>
        <p:spPr>
          <a:xfrm>
            <a:off x="1101000" y="3731375"/>
            <a:ext cx="3852000" cy="451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67" name="Google Shape;67;p2"/>
          <p:cNvGrpSpPr/>
          <p:nvPr/>
        </p:nvGrpSpPr>
        <p:grpSpPr>
          <a:xfrm rot="3866213">
            <a:off x="119293" y="-295011"/>
            <a:ext cx="1148962" cy="2301773"/>
            <a:chOff x="3238525" y="2739250"/>
            <a:chExt cx="1148975" cy="2301800"/>
          </a:xfrm>
        </p:grpSpPr>
        <p:sp>
          <p:nvSpPr>
            <p:cNvPr id="68" name="Google Shape;68;p2"/>
            <p:cNvSpPr/>
            <p:nvPr/>
          </p:nvSpPr>
          <p:spPr>
            <a:xfrm>
              <a:off x="3865425" y="4776100"/>
              <a:ext cx="63400" cy="33125"/>
            </a:xfrm>
            <a:custGeom>
              <a:avLst/>
              <a:gdLst/>
              <a:ahLst/>
              <a:cxnLst/>
              <a:rect l="l" t="t" r="r" b="b"/>
              <a:pathLst>
                <a:path w="2536" h="1325" extrusionOk="0">
                  <a:moveTo>
                    <a:pt x="1454" y="0"/>
                  </a:moveTo>
                  <a:cubicBezTo>
                    <a:pt x="1172" y="0"/>
                    <a:pt x="897" y="33"/>
                    <a:pt x="701" y="111"/>
                  </a:cubicBezTo>
                  <a:cubicBezTo>
                    <a:pt x="268" y="244"/>
                    <a:pt x="1" y="978"/>
                    <a:pt x="34" y="1078"/>
                  </a:cubicBezTo>
                  <a:cubicBezTo>
                    <a:pt x="61" y="1105"/>
                    <a:pt x="474" y="1325"/>
                    <a:pt x="860" y="1325"/>
                  </a:cubicBezTo>
                  <a:cubicBezTo>
                    <a:pt x="955" y="1325"/>
                    <a:pt x="1049" y="1312"/>
                    <a:pt x="1135" y="1279"/>
                  </a:cubicBezTo>
                  <a:cubicBezTo>
                    <a:pt x="1435" y="1112"/>
                    <a:pt x="1935" y="645"/>
                    <a:pt x="2269" y="378"/>
                  </a:cubicBezTo>
                  <a:cubicBezTo>
                    <a:pt x="2536" y="111"/>
                    <a:pt x="2503" y="78"/>
                    <a:pt x="2036" y="44"/>
                  </a:cubicBezTo>
                  <a:cubicBezTo>
                    <a:pt x="1856" y="17"/>
                    <a:pt x="1653" y="0"/>
                    <a:pt x="14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852050" y="4694000"/>
              <a:ext cx="39250" cy="56825"/>
            </a:xfrm>
            <a:custGeom>
              <a:avLst/>
              <a:gdLst/>
              <a:ahLst/>
              <a:cxnLst/>
              <a:rect l="l" t="t" r="r" b="b"/>
              <a:pathLst>
                <a:path w="1570" h="2273" extrusionOk="0">
                  <a:moveTo>
                    <a:pt x="79" y="0"/>
                  </a:moveTo>
                  <a:cubicBezTo>
                    <a:pt x="11" y="0"/>
                    <a:pt x="0" y="83"/>
                    <a:pt x="35" y="259"/>
                  </a:cubicBezTo>
                  <a:cubicBezTo>
                    <a:pt x="69" y="693"/>
                    <a:pt x="135" y="1360"/>
                    <a:pt x="269" y="1694"/>
                  </a:cubicBezTo>
                  <a:cubicBezTo>
                    <a:pt x="446" y="2048"/>
                    <a:pt x="1043" y="2272"/>
                    <a:pt x="1199" y="2272"/>
                  </a:cubicBezTo>
                  <a:cubicBezTo>
                    <a:pt x="1220" y="2272"/>
                    <a:pt x="1232" y="2268"/>
                    <a:pt x="1236" y="2261"/>
                  </a:cubicBezTo>
                  <a:cubicBezTo>
                    <a:pt x="1303" y="2228"/>
                    <a:pt x="1570" y="1494"/>
                    <a:pt x="1370" y="1093"/>
                  </a:cubicBezTo>
                  <a:cubicBezTo>
                    <a:pt x="1203" y="827"/>
                    <a:pt x="769" y="426"/>
                    <a:pt x="402" y="193"/>
                  </a:cubicBezTo>
                  <a:cubicBezTo>
                    <a:pt x="245" y="67"/>
                    <a:pt x="139" y="0"/>
                    <a:pt x="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924175" y="4454525"/>
              <a:ext cx="38850" cy="56750"/>
            </a:xfrm>
            <a:custGeom>
              <a:avLst/>
              <a:gdLst/>
              <a:ahLst/>
              <a:cxnLst/>
              <a:rect l="l" t="t" r="r" b="b"/>
              <a:pathLst>
                <a:path w="1554" h="2270" extrusionOk="0">
                  <a:moveTo>
                    <a:pt x="81" y="1"/>
                  </a:moveTo>
                  <a:cubicBezTo>
                    <a:pt x="12" y="1"/>
                    <a:pt x="1" y="83"/>
                    <a:pt x="19" y="265"/>
                  </a:cubicBezTo>
                  <a:cubicBezTo>
                    <a:pt x="52" y="665"/>
                    <a:pt x="153" y="1399"/>
                    <a:pt x="253" y="1666"/>
                  </a:cubicBezTo>
                  <a:cubicBezTo>
                    <a:pt x="438" y="2069"/>
                    <a:pt x="1085" y="2270"/>
                    <a:pt x="1203" y="2270"/>
                  </a:cubicBezTo>
                  <a:cubicBezTo>
                    <a:pt x="1212" y="2270"/>
                    <a:pt x="1218" y="2269"/>
                    <a:pt x="1220" y="2266"/>
                  </a:cubicBezTo>
                  <a:cubicBezTo>
                    <a:pt x="1287" y="2233"/>
                    <a:pt x="1554" y="1466"/>
                    <a:pt x="1353" y="1099"/>
                  </a:cubicBezTo>
                  <a:cubicBezTo>
                    <a:pt x="1187" y="799"/>
                    <a:pt x="753" y="432"/>
                    <a:pt x="386" y="165"/>
                  </a:cubicBezTo>
                  <a:cubicBezTo>
                    <a:pt x="234" y="58"/>
                    <a:pt x="138" y="1"/>
                    <a:pt x="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021375" y="4250725"/>
              <a:ext cx="63400" cy="33125"/>
            </a:xfrm>
            <a:custGeom>
              <a:avLst/>
              <a:gdLst/>
              <a:ahLst/>
              <a:cxnLst/>
              <a:rect l="l" t="t" r="r" b="b"/>
              <a:pathLst>
                <a:path w="2536" h="1325" extrusionOk="0">
                  <a:moveTo>
                    <a:pt x="1468" y="0"/>
                  </a:moveTo>
                  <a:cubicBezTo>
                    <a:pt x="1183" y="0"/>
                    <a:pt x="896" y="33"/>
                    <a:pt x="701" y="111"/>
                  </a:cubicBezTo>
                  <a:cubicBezTo>
                    <a:pt x="301" y="244"/>
                    <a:pt x="1" y="978"/>
                    <a:pt x="34" y="1078"/>
                  </a:cubicBezTo>
                  <a:cubicBezTo>
                    <a:pt x="87" y="1105"/>
                    <a:pt x="484" y="1325"/>
                    <a:pt x="880" y="1325"/>
                  </a:cubicBezTo>
                  <a:cubicBezTo>
                    <a:pt x="978" y="1325"/>
                    <a:pt x="1076" y="1312"/>
                    <a:pt x="1168" y="1278"/>
                  </a:cubicBezTo>
                  <a:cubicBezTo>
                    <a:pt x="1468" y="1112"/>
                    <a:pt x="1969" y="645"/>
                    <a:pt x="2302" y="378"/>
                  </a:cubicBezTo>
                  <a:cubicBezTo>
                    <a:pt x="2536" y="111"/>
                    <a:pt x="2502" y="78"/>
                    <a:pt x="2035" y="44"/>
                  </a:cubicBezTo>
                  <a:cubicBezTo>
                    <a:pt x="1870" y="17"/>
                    <a:pt x="1669"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4006325" y="4168625"/>
              <a:ext cx="39250" cy="56825"/>
            </a:xfrm>
            <a:custGeom>
              <a:avLst/>
              <a:gdLst/>
              <a:ahLst/>
              <a:cxnLst/>
              <a:rect l="l" t="t" r="r" b="b"/>
              <a:pathLst>
                <a:path w="1570" h="2273" extrusionOk="0">
                  <a:moveTo>
                    <a:pt x="79" y="0"/>
                  </a:moveTo>
                  <a:cubicBezTo>
                    <a:pt x="12" y="0"/>
                    <a:pt x="0" y="83"/>
                    <a:pt x="35" y="259"/>
                  </a:cubicBezTo>
                  <a:cubicBezTo>
                    <a:pt x="69" y="693"/>
                    <a:pt x="102" y="1360"/>
                    <a:pt x="269" y="1694"/>
                  </a:cubicBezTo>
                  <a:cubicBezTo>
                    <a:pt x="446" y="2048"/>
                    <a:pt x="1016" y="2272"/>
                    <a:pt x="1190" y="2272"/>
                  </a:cubicBezTo>
                  <a:cubicBezTo>
                    <a:pt x="1213" y="2272"/>
                    <a:pt x="1229" y="2268"/>
                    <a:pt x="1236" y="2261"/>
                  </a:cubicBezTo>
                  <a:cubicBezTo>
                    <a:pt x="1303" y="2227"/>
                    <a:pt x="1570" y="1494"/>
                    <a:pt x="1336" y="1093"/>
                  </a:cubicBezTo>
                  <a:cubicBezTo>
                    <a:pt x="1170" y="826"/>
                    <a:pt x="769" y="426"/>
                    <a:pt x="402" y="193"/>
                  </a:cubicBezTo>
                  <a:cubicBezTo>
                    <a:pt x="245" y="67"/>
                    <a:pt x="139" y="0"/>
                    <a:pt x="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046400" y="4152075"/>
              <a:ext cx="63400" cy="32550"/>
            </a:xfrm>
            <a:custGeom>
              <a:avLst/>
              <a:gdLst/>
              <a:ahLst/>
              <a:cxnLst/>
              <a:rect l="l" t="t" r="r" b="b"/>
              <a:pathLst>
                <a:path w="2536" h="1302" extrusionOk="0">
                  <a:moveTo>
                    <a:pt x="1538" y="1"/>
                  </a:moveTo>
                  <a:cubicBezTo>
                    <a:pt x="1231" y="1"/>
                    <a:pt x="912" y="24"/>
                    <a:pt x="701" y="87"/>
                  </a:cubicBezTo>
                  <a:cubicBezTo>
                    <a:pt x="300" y="221"/>
                    <a:pt x="0" y="988"/>
                    <a:pt x="34" y="1055"/>
                  </a:cubicBezTo>
                  <a:cubicBezTo>
                    <a:pt x="87" y="1082"/>
                    <a:pt x="484" y="1301"/>
                    <a:pt x="880" y="1301"/>
                  </a:cubicBezTo>
                  <a:cubicBezTo>
                    <a:pt x="978" y="1301"/>
                    <a:pt x="1075" y="1288"/>
                    <a:pt x="1168" y="1255"/>
                  </a:cubicBezTo>
                  <a:cubicBezTo>
                    <a:pt x="1468" y="1155"/>
                    <a:pt x="1968" y="655"/>
                    <a:pt x="2302" y="354"/>
                  </a:cubicBezTo>
                  <a:cubicBezTo>
                    <a:pt x="2535" y="87"/>
                    <a:pt x="2502" y="54"/>
                    <a:pt x="2035" y="21"/>
                  </a:cubicBezTo>
                  <a:cubicBezTo>
                    <a:pt x="1889" y="9"/>
                    <a:pt x="1715" y="1"/>
                    <a:pt x="1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540200" y="4546800"/>
              <a:ext cx="45350" cy="48875"/>
            </a:xfrm>
            <a:custGeom>
              <a:avLst/>
              <a:gdLst/>
              <a:ahLst/>
              <a:cxnLst/>
              <a:rect l="l" t="t" r="r" b="b"/>
              <a:pathLst>
                <a:path w="1814" h="1955" extrusionOk="0">
                  <a:moveTo>
                    <a:pt x="1722" y="0"/>
                  </a:moveTo>
                  <a:cubicBezTo>
                    <a:pt x="1660" y="0"/>
                    <a:pt x="1553" y="41"/>
                    <a:pt x="1401" y="110"/>
                  </a:cubicBezTo>
                  <a:cubicBezTo>
                    <a:pt x="1001" y="277"/>
                    <a:pt x="501" y="543"/>
                    <a:pt x="267" y="777"/>
                  </a:cubicBezTo>
                  <a:cubicBezTo>
                    <a:pt x="0" y="1111"/>
                    <a:pt x="67" y="1911"/>
                    <a:pt x="101" y="1944"/>
                  </a:cubicBezTo>
                  <a:cubicBezTo>
                    <a:pt x="113" y="1951"/>
                    <a:pt x="149" y="1955"/>
                    <a:pt x="202" y="1955"/>
                  </a:cubicBezTo>
                  <a:cubicBezTo>
                    <a:pt x="428" y="1955"/>
                    <a:pt x="958" y="1882"/>
                    <a:pt x="1201" y="1611"/>
                  </a:cubicBezTo>
                  <a:cubicBezTo>
                    <a:pt x="1368" y="1311"/>
                    <a:pt x="1602" y="644"/>
                    <a:pt x="1735" y="277"/>
                  </a:cubicBezTo>
                  <a:cubicBezTo>
                    <a:pt x="1813" y="81"/>
                    <a:pt x="1811" y="0"/>
                    <a:pt x="17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465150" y="4536350"/>
              <a:ext cx="64225" cy="30600"/>
            </a:xfrm>
            <a:custGeom>
              <a:avLst/>
              <a:gdLst/>
              <a:ahLst/>
              <a:cxnLst/>
              <a:rect l="l" t="t" r="r" b="b"/>
              <a:pathLst>
                <a:path w="2569" h="1224" extrusionOk="0">
                  <a:moveTo>
                    <a:pt x="1478" y="1"/>
                  </a:moveTo>
                  <a:cubicBezTo>
                    <a:pt x="1182" y="1"/>
                    <a:pt x="789" y="55"/>
                    <a:pt x="501" y="128"/>
                  </a:cubicBezTo>
                  <a:cubicBezTo>
                    <a:pt x="67" y="194"/>
                    <a:pt x="0" y="228"/>
                    <a:pt x="267" y="461"/>
                  </a:cubicBezTo>
                  <a:cubicBezTo>
                    <a:pt x="667" y="695"/>
                    <a:pt x="1201" y="1128"/>
                    <a:pt x="1501" y="1195"/>
                  </a:cubicBezTo>
                  <a:cubicBezTo>
                    <a:pt x="1567" y="1215"/>
                    <a:pt x="1637" y="1224"/>
                    <a:pt x="1708" y="1224"/>
                  </a:cubicBezTo>
                  <a:cubicBezTo>
                    <a:pt x="2112" y="1224"/>
                    <a:pt x="2569" y="946"/>
                    <a:pt x="2569" y="861"/>
                  </a:cubicBezTo>
                  <a:cubicBezTo>
                    <a:pt x="2569" y="828"/>
                    <a:pt x="2202" y="128"/>
                    <a:pt x="1768" y="27"/>
                  </a:cubicBezTo>
                  <a:cubicBezTo>
                    <a:pt x="1694" y="9"/>
                    <a:pt x="1593" y="1"/>
                    <a:pt x="1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390100" y="4280575"/>
              <a:ext cx="63400" cy="31150"/>
            </a:xfrm>
            <a:custGeom>
              <a:avLst/>
              <a:gdLst/>
              <a:ahLst/>
              <a:cxnLst/>
              <a:rect l="l" t="t" r="r" b="b"/>
              <a:pathLst>
                <a:path w="2536" h="1246" extrusionOk="0">
                  <a:moveTo>
                    <a:pt x="1324" y="0"/>
                  </a:moveTo>
                  <a:cubicBezTo>
                    <a:pt x="1036" y="0"/>
                    <a:pt x="708" y="42"/>
                    <a:pt x="434" y="84"/>
                  </a:cubicBezTo>
                  <a:cubicBezTo>
                    <a:pt x="34" y="185"/>
                    <a:pt x="0" y="218"/>
                    <a:pt x="234" y="418"/>
                  </a:cubicBezTo>
                  <a:cubicBezTo>
                    <a:pt x="567" y="718"/>
                    <a:pt x="1068" y="1119"/>
                    <a:pt x="1435" y="1219"/>
                  </a:cubicBezTo>
                  <a:cubicBezTo>
                    <a:pt x="1496" y="1238"/>
                    <a:pt x="1562" y="1246"/>
                    <a:pt x="1631" y="1246"/>
                  </a:cubicBezTo>
                  <a:cubicBezTo>
                    <a:pt x="2044" y="1246"/>
                    <a:pt x="2535" y="947"/>
                    <a:pt x="2535" y="918"/>
                  </a:cubicBezTo>
                  <a:cubicBezTo>
                    <a:pt x="2535" y="885"/>
                    <a:pt x="2202" y="185"/>
                    <a:pt x="1768" y="51"/>
                  </a:cubicBezTo>
                  <a:cubicBezTo>
                    <a:pt x="1646" y="14"/>
                    <a:pt x="1491" y="0"/>
                    <a:pt x="13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644450" y="4762350"/>
              <a:ext cx="34200" cy="61575"/>
            </a:xfrm>
            <a:custGeom>
              <a:avLst/>
              <a:gdLst/>
              <a:ahLst/>
              <a:cxnLst/>
              <a:rect l="l" t="t" r="r" b="b"/>
              <a:pathLst>
                <a:path w="1368" h="2463" extrusionOk="0">
                  <a:moveTo>
                    <a:pt x="1085" y="1"/>
                  </a:moveTo>
                  <a:cubicBezTo>
                    <a:pt x="1040" y="1"/>
                    <a:pt x="981" y="54"/>
                    <a:pt x="901" y="161"/>
                  </a:cubicBezTo>
                  <a:cubicBezTo>
                    <a:pt x="601" y="494"/>
                    <a:pt x="200" y="1028"/>
                    <a:pt x="100" y="1362"/>
                  </a:cubicBezTo>
                  <a:cubicBezTo>
                    <a:pt x="0" y="1795"/>
                    <a:pt x="367" y="2462"/>
                    <a:pt x="400" y="2462"/>
                  </a:cubicBezTo>
                  <a:cubicBezTo>
                    <a:pt x="434" y="2462"/>
                    <a:pt x="1168" y="2129"/>
                    <a:pt x="1268" y="1695"/>
                  </a:cubicBezTo>
                  <a:cubicBezTo>
                    <a:pt x="1368" y="1362"/>
                    <a:pt x="1334" y="794"/>
                    <a:pt x="1234" y="361"/>
                  </a:cubicBezTo>
                  <a:cubicBezTo>
                    <a:pt x="1194" y="121"/>
                    <a:pt x="1154" y="1"/>
                    <a:pt x="10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661125" y="4796575"/>
              <a:ext cx="35050" cy="59250"/>
            </a:xfrm>
            <a:custGeom>
              <a:avLst/>
              <a:gdLst/>
              <a:ahLst/>
              <a:cxnLst/>
              <a:rect l="l" t="t" r="r" b="b"/>
              <a:pathLst>
                <a:path w="1402" h="2370" extrusionOk="0">
                  <a:moveTo>
                    <a:pt x="1265" y="0"/>
                  </a:moveTo>
                  <a:cubicBezTo>
                    <a:pt x="1197" y="0"/>
                    <a:pt x="1092" y="67"/>
                    <a:pt x="934" y="193"/>
                  </a:cubicBezTo>
                  <a:cubicBezTo>
                    <a:pt x="601" y="493"/>
                    <a:pt x="267" y="960"/>
                    <a:pt x="167" y="1260"/>
                  </a:cubicBezTo>
                  <a:cubicBezTo>
                    <a:pt x="0" y="1660"/>
                    <a:pt x="367" y="2361"/>
                    <a:pt x="434" y="2361"/>
                  </a:cubicBezTo>
                  <a:cubicBezTo>
                    <a:pt x="440" y="2367"/>
                    <a:pt x="450" y="2369"/>
                    <a:pt x="464" y="2369"/>
                  </a:cubicBezTo>
                  <a:cubicBezTo>
                    <a:pt x="612" y="2369"/>
                    <a:pt x="1182" y="2057"/>
                    <a:pt x="1335" y="1660"/>
                  </a:cubicBezTo>
                  <a:cubicBezTo>
                    <a:pt x="1401" y="1327"/>
                    <a:pt x="1368" y="660"/>
                    <a:pt x="1368" y="259"/>
                  </a:cubicBezTo>
                  <a:cubicBezTo>
                    <a:pt x="1368" y="83"/>
                    <a:pt x="1340" y="0"/>
                    <a:pt x="1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3869600" y="4152075"/>
              <a:ext cx="63400" cy="32725"/>
            </a:xfrm>
            <a:custGeom>
              <a:avLst/>
              <a:gdLst/>
              <a:ahLst/>
              <a:cxnLst/>
              <a:rect l="l" t="t" r="r" b="b"/>
              <a:pathLst>
                <a:path w="2536" h="1309" extrusionOk="0">
                  <a:moveTo>
                    <a:pt x="1524" y="1"/>
                  </a:moveTo>
                  <a:cubicBezTo>
                    <a:pt x="1218" y="1"/>
                    <a:pt x="913" y="24"/>
                    <a:pt x="701" y="87"/>
                  </a:cubicBezTo>
                  <a:cubicBezTo>
                    <a:pt x="267" y="221"/>
                    <a:pt x="1" y="988"/>
                    <a:pt x="34" y="1055"/>
                  </a:cubicBezTo>
                  <a:cubicBezTo>
                    <a:pt x="60" y="1132"/>
                    <a:pt x="443" y="1309"/>
                    <a:pt x="816" y="1309"/>
                  </a:cubicBezTo>
                  <a:cubicBezTo>
                    <a:pt x="926" y="1309"/>
                    <a:pt x="1036" y="1293"/>
                    <a:pt x="1135" y="1255"/>
                  </a:cubicBezTo>
                  <a:cubicBezTo>
                    <a:pt x="1502" y="1088"/>
                    <a:pt x="1935" y="655"/>
                    <a:pt x="2269" y="354"/>
                  </a:cubicBezTo>
                  <a:cubicBezTo>
                    <a:pt x="2536" y="87"/>
                    <a:pt x="2502" y="54"/>
                    <a:pt x="2035" y="21"/>
                  </a:cubicBezTo>
                  <a:cubicBezTo>
                    <a:pt x="1877" y="9"/>
                    <a:pt x="1700" y="1"/>
                    <a:pt x="1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3812900" y="4564275"/>
              <a:ext cx="63400" cy="33150"/>
            </a:xfrm>
            <a:custGeom>
              <a:avLst/>
              <a:gdLst/>
              <a:ahLst/>
              <a:cxnLst/>
              <a:rect l="l" t="t" r="r" b="b"/>
              <a:pathLst>
                <a:path w="2536" h="1326" extrusionOk="0">
                  <a:moveTo>
                    <a:pt x="1468" y="1"/>
                  </a:moveTo>
                  <a:cubicBezTo>
                    <a:pt x="1183" y="1"/>
                    <a:pt x="896" y="33"/>
                    <a:pt x="701" y="111"/>
                  </a:cubicBezTo>
                  <a:cubicBezTo>
                    <a:pt x="300" y="245"/>
                    <a:pt x="0" y="1012"/>
                    <a:pt x="34" y="1079"/>
                  </a:cubicBezTo>
                  <a:cubicBezTo>
                    <a:pt x="87" y="1105"/>
                    <a:pt x="484" y="1325"/>
                    <a:pt x="880" y="1325"/>
                  </a:cubicBezTo>
                  <a:cubicBezTo>
                    <a:pt x="978" y="1325"/>
                    <a:pt x="1075" y="1312"/>
                    <a:pt x="1168" y="1279"/>
                  </a:cubicBezTo>
                  <a:cubicBezTo>
                    <a:pt x="1501" y="1112"/>
                    <a:pt x="2002" y="678"/>
                    <a:pt x="2302" y="378"/>
                  </a:cubicBezTo>
                  <a:cubicBezTo>
                    <a:pt x="2535" y="111"/>
                    <a:pt x="2502" y="78"/>
                    <a:pt x="2035" y="45"/>
                  </a:cubicBezTo>
                  <a:cubicBezTo>
                    <a:pt x="1869" y="17"/>
                    <a:pt x="1669" y="1"/>
                    <a:pt x="1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3831075" y="4084000"/>
              <a:ext cx="49400" cy="44150"/>
            </a:xfrm>
            <a:custGeom>
              <a:avLst/>
              <a:gdLst/>
              <a:ahLst/>
              <a:cxnLst/>
              <a:rect l="l" t="t" r="r" b="b"/>
              <a:pathLst>
                <a:path w="1976" h="1766" extrusionOk="0">
                  <a:moveTo>
                    <a:pt x="123" y="1"/>
                  </a:moveTo>
                  <a:cubicBezTo>
                    <a:pt x="3" y="1"/>
                    <a:pt x="1" y="83"/>
                    <a:pt x="107" y="275"/>
                  </a:cubicBezTo>
                  <a:cubicBezTo>
                    <a:pt x="274" y="642"/>
                    <a:pt x="574" y="1276"/>
                    <a:pt x="874" y="1543"/>
                  </a:cubicBezTo>
                  <a:cubicBezTo>
                    <a:pt x="1052" y="1721"/>
                    <a:pt x="1453" y="1765"/>
                    <a:pt x="1710" y="1765"/>
                  </a:cubicBezTo>
                  <a:cubicBezTo>
                    <a:pt x="1838" y="1765"/>
                    <a:pt x="1931" y="1754"/>
                    <a:pt x="1942" y="1743"/>
                  </a:cubicBezTo>
                  <a:cubicBezTo>
                    <a:pt x="1975" y="1710"/>
                    <a:pt x="1975" y="909"/>
                    <a:pt x="1642" y="609"/>
                  </a:cubicBezTo>
                  <a:cubicBezTo>
                    <a:pt x="1408" y="409"/>
                    <a:pt x="874" y="209"/>
                    <a:pt x="441" y="75"/>
                  </a:cubicBezTo>
                  <a:cubicBezTo>
                    <a:pt x="296" y="27"/>
                    <a:pt x="191" y="1"/>
                    <a:pt x="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895200" y="3817100"/>
              <a:ext cx="46150" cy="50050"/>
            </a:xfrm>
            <a:custGeom>
              <a:avLst/>
              <a:gdLst/>
              <a:ahLst/>
              <a:cxnLst/>
              <a:rect l="l" t="t" r="r" b="b"/>
              <a:pathLst>
                <a:path w="1846" h="2002" extrusionOk="0">
                  <a:moveTo>
                    <a:pt x="83" y="1"/>
                  </a:moveTo>
                  <a:cubicBezTo>
                    <a:pt x="0" y="1"/>
                    <a:pt x="5" y="82"/>
                    <a:pt x="44" y="277"/>
                  </a:cubicBezTo>
                  <a:cubicBezTo>
                    <a:pt x="177" y="644"/>
                    <a:pt x="378" y="1311"/>
                    <a:pt x="644" y="1611"/>
                  </a:cubicBezTo>
                  <a:cubicBezTo>
                    <a:pt x="827" y="1898"/>
                    <a:pt x="1313" y="2001"/>
                    <a:pt x="1550" y="2001"/>
                  </a:cubicBezTo>
                  <a:cubicBezTo>
                    <a:pt x="1617" y="2001"/>
                    <a:pt x="1664" y="1993"/>
                    <a:pt x="1678" y="1978"/>
                  </a:cubicBezTo>
                  <a:cubicBezTo>
                    <a:pt x="1712" y="1945"/>
                    <a:pt x="1845" y="1144"/>
                    <a:pt x="1545" y="811"/>
                  </a:cubicBezTo>
                  <a:cubicBezTo>
                    <a:pt x="1312" y="577"/>
                    <a:pt x="845" y="277"/>
                    <a:pt x="411" y="110"/>
                  </a:cubicBezTo>
                  <a:cubicBezTo>
                    <a:pt x="245" y="41"/>
                    <a:pt x="142" y="1"/>
                    <a:pt x="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756350" y="4817825"/>
              <a:ext cx="46550" cy="50025"/>
            </a:xfrm>
            <a:custGeom>
              <a:avLst/>
              <a:gdLst/>
              <a:ahLst/>
              <a:cxnLst/>
              <a:rect l="l" t="t" r="r" b="b"/>
              <a:pathLst>
                <a:path w="1862" h="2001" extrusionOk="0">
                  <a:moveTo>
                    <a:pt x="90" y="0"/>
                  </a:moveTo>
                  <a:cubicBezTo>
                    <a:pt x="1" y="0"/>
                    <a:pt x="2" y="81"/>
                    <a:pt x="61" y="277"/>
                  </a:cubicBezTo>
                  <a:cubicBezTo>
                    <a:pt x="194" y="710"/>
                    <a:pt x="361" y="1311"/>
                    <a:pt x="628" y="1611"/>
                  </a:cubicBezTo>
                  <a:cubicBezTo>
                    <a:pt x="836" y="1897"/>
                    <a:pt x="1328" y="2001"/>
                    <a:pt x="1567" y="2001"/>
                  </a:cubicBezTo>
                  <a:cubicBezTo>
                    <a:pt x="1634" y="2001"/>
                    <a:pt x="1681" y="1993"/>
                    <a:pt x="1695" y="1978"/>
                  </a:cubicBezTo>
                  <a:cubicBezTo>
                    <a:pt x="1729" y="1945"/>
                    <a:pt x="1862" y="1144"/>
                    <a:pt x="1562" y="810"/>
                  </a:cubicBezTo>
                  <a:cubicBezTo>
                    <a:pt x="1295" y="577"/>
                    <a:pt x="861" y="277"/>
                    <a:pt x="428" y="110"/>
                  </a:cubicBezTo>
                  <a:cubicBezTo>
                    <a:pt x="262" y="41"/>
                    <a:pt x="153"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974675" y="3702100"/>
              <a:ext cx="65075" cy="30575"/>
            </a:xfrm>
            <a:custGeom>
              <a:avLst/>
              <a:gdLst/>
              <a:ahLst/>
              <a:cxnLst/>
              <a:rect l="l" t="t" r="r" b="b"/>
              <a:pathLst>
                <a:path w="2603" h="1223" extrusionOk="0">
                  <a:moveTo>
                    <a:pt x="1009" y="0"/>
                  </a:moveTo>
                  <a:cubicBezTo>
                    <a:pt x="959" y="0"/>
                    <a:pt x="912" y="2"/>
                    <a:pt x="868" y="7"/>
                  </a:cubicBezTo>
                  <a:cubicBezTo>
                    <a:pt x="468" y="40"/>
                    <a:pt x="1" y="707"/>
                    <a:pt x="1" y="807"/>
                  </a:cubicBezTo>
                  <a:cubicBezTo>
                    <a:pt x="1" y="867"/>
                    <a:pt x="457" y="1223"/>
                    <a:pt x="888" y="1223"/>
                  </a:cubicBezTo>
                  <a:cubicBezTo>
                    <a:pt x="938" y="1223"/>
                    <a:pt x="987" y="1218"/>
                    <a:pt x="1035" y="1208"/>
                  </a:cubicBezTo>
                  <a:cubicBezTo>
                    <a:pt x="1368" y="1174"/>
                    <a:pt x="1969" y="807"/>
                    <a:pt x="2336" y="574"/>
                  </a:cubicBezTo>
                  <a:cubicBezTo>
                    <a:pt x="2602" y="407"/>
                    <a:pt x="2569" y="340"/>
                    <a:pt x="2169" y="207"/>
                  </a:cubicBezTo>
                  <a:cubicBezTo>
                    <a:pt x="1792" y="91"/>
                    <a:pt x="134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3960800" y="3593075"/>
              <a:ext cx="43100" cy="52900"/>
            </a:xfrm>
            <a:custGeom>
              <a:avLst/>
              <a:gdLst/>
              <a:ahLst/>
              <a:cxnLst/>
              <a:rect l="l" t="t" r="r" b="b"/>
              <a:pathLst>
                <a:path w="1724" h="2116" extrusionOk="0">
                  <a:moveTo>
                    <a:pt x="80" y="1"/>
                  </a:moveTo>
                  <a:cubicBezTo>
                    <a:pt x="6" y="1"/>
                    <a:pt x="1" y="83"/>
                    <a:pt x="55" y="265"/>
                  </a:cubicBezTo>
                  <a:cubicBezTo>
                    <a:pt x="122" y="699"/>
                    <a:pt x="255" y="1366"/>
                    <a:pt x="422" y="1633"/>
                  </a:cubicBezTo>
                  <a:cubicBezTo>
                    <a:pt x="618" y="1968"/>
                    <a:pt x="1188" y="2116"/>
                    <a:pt x="1387" y="2116"/>
                  </a:cubicBezTo>
                  <a:cubicBezTo>
                    <a:pt x="1426" y="2116"/>
                    <a:pt x="1451" y="2110"/>
                    <a:pt x="1456" y="2100"/>
                  </a:cubicBezTo>
                  <a:cubicBezTo>
                    <a:pt x="1556" y="2066"/>
                    <a:pt x="1723" y="1266"/>
                    <a:pt x="1456" y="932"/>
                  </a:cubicBezTo>
                  <a:cubicBezTo>
                    <a:pt x="1256" y="699"/>
                    <a:pt x="789" y="365"/>
                    <a:pt x="422" y="165"/>
                  </a:cubicBezTo>
                  <a:cubicBezTo>
                    <a:pt x="255" y="58"/>
                    <a:pt x="143" y="1"/>
                    <a:pt x="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003875" y="3598350"/>
              <a:ext cx="63400" cy="32625"/>
            </a:xfrm>
            <a:custGeom>
              <a:avLst/>
              <a:gdLst/>
              <a:ahLst/>
              <a:cxnLst/>
              <a:rect l="l" t="t" r="r" b="b"/>
              <a:pathLst>
                <a:path w="2536" h="1305" extrusionOk="0">
                  <a:moveTo>
                    <a:pt x="1523" y="1"/>
                  </a:moveTo>
                  <a:cubicBezTo>
                    <a:pt x="1217" y="1"/>
                    <a:pt x="912" y="24"/>
                    <a:pt x="701" y="87"/>
                  </a:cubicBezTo>
                  <a:cubicBezTo>
                    <a:pt x="267" y="221"/>
                    <a:pt x="0" y="988"/>
                    <a:pt x="33" y="1055"/>
                  </a:cubicBezTo>
                  <a:cubicBezTo>
                    <a:pt x="60" y="1107"/>
                    <a:pt x="458" y="1305"/>
                    <a:pt x="855" y="1305"/>
                  </a:cubicBezTo>
                  <a:cubicBezTo>
                    <a:pt x="962" y="1305"/>
                    <a:pt x="1068" y="1290"/>
                    <a:pt x="1168" y="1255"/>
                  </a:cubicBezTo>
                  <a:cubicBezTo>
                    <a:pt x="1501" y="1155"/>
                    <a:pt x="2001" y="654"/>
                    <a:pt x="2268" y="354"/>
                  </a:cubicBezTo>
                  <a:cubicBezTo>
                    <a:pt x="2535" y="87"/>
                    <a:pt x="2502" y="54"/>
                    <a:pt x="2035" y="21"/>
                  </a:cubicBezTo>
                  <a:cubicBezTo>
                    <a:pt x="1876" y="8"/>
                    <a:pt x="1700" y="1"/>
                    <a:pt x="15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715325" y="4746150"/>
              <a:ext cx="50500" cy="43325"/>
            </a:xfrm>
            <a:custGeom>
              <a:avLst/>
              <a:gdLst/>
              <a:ahLst/>
              <a:cxnLst/>
              <a:rect l="l" t="t" r="r" b="b"/>
              <a:pathLst>
                <a:path w="2020" h="1733" extrusionOk="0">
                  <a:moveTo>
                    <a:pt x="1901" y="0"/>
                  </a:moveTo>
                  <a:cubicBezTo>
                    <a:pt x="1833" y="0"/>
                    <a:pt x="1725" y="27"/>
                    <a:pt x="1568" y="75"/>
                  </a:cubicBezTo>
                  <a:cubicBezTo>
                    <a:pt x="1168" y="175"/>
                    <a:pt x="601" y="342"/>
                    <a:pt x="367" y="575"/>
                  </a:cubicBezTo>
                  <a:cubicBezTo>
                    <a:pt x="34" y="842"/>
                    <a:pt x="0" y="1643"/>
                    <a:pt x="34" y="1676"/>
                  </a:cubicBezTo>
                  <a:cubicBezTo>
                    <a:pt x="48" y="1704"/>
                    <a:pt x="184" y="1733"/>
                    <a:pt x="363" y="1733"/>
                  </a:cubicBezTo>
                  <a:cubicBezTo>
                    <a:pt x="604" y="1733"/>
                    <a:pt x="924" y="1681"/>
                    <a:pt x="1135" y="1509"/>
                  </a:cubicBezTo>
                  <a:cubicBezTo>
                    <a:pt x="1401" y="1276"/>
                    <a:pt x="1702" y="642"/>
                    <a:pt x="1902" y="275"/>
                  </a:cubicBezTo>
                  <a:cubicBezTo>
                    <a:pt x="2008" y="83"/>
                    <a:pt x="2020" y="0"/>
                    <a:pt x="19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3632775" y="4646275"/>
              <a:ext cx="59225" cy="33700"/>
            </a:xfrm>
            <a:custGeom>
              <a:avLst/>
              <a:gdLst/>
              <a:ahLst/>
              <a:cxnLst/>
              <a:rect l="l" t="t" r="r" b="b"/>
              <a:pathLst>
                <a:path w="2369" h="1348" extrusionOk="0">
                  <a:moveTo>
                    <a:pt x="467" y="0"/>
                  </a:moveTo>
                  <a:cubicBezTo>
                    <a:pt x="33" y="0"/>
                    <a:pt x="0" y="67"/>
                    <a:pt x="200" y="300"/>
                  </a:cubicBezTo>
                  <a:cubicBezTo>
                    <a:pt x="500" y="601"/>
                    <a:pt x="967" y="1134"/>
                    <a:pt x="1201" y="1268"/>
                  </a:cubicBezTo>
                  <a:cubicBezTo>
                    <a:pt x="1326" y="1326"/>
                    <a:pt x="1470" y="1347"/>
                    <a:pt x="1613" y="1347"/>
                  </a:cubicBezTo>
                  <a:cubicBezTo>
                    <a:pt x="1967" y="1347"/>
                    <a:pt x="2311" y="1215"/>
                    <a:pt x="2335" y="1168"/>
                  </a:cubicBezTo>
                  <a:cubicBezTo>
                    <a:pt x="2368" y="1134"/>
                    <a:pt x="2168" y="334"/>
                    <a:pt x="1735" y="167"/>
                  </a:cubicBezTo>
                  <a:cubicBezTo>
                    <a:pt x="1468" y="67"/>
                    <a:pt x="867" y="0"/>
                    <a:pt x="4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591075" y="4400125"/>
              <a:ext cx="65900" cy="31200"/>
            </a:xfrm>
            <a:custGeom>
              <a:avLst/>
              <a:gdLst/>
              <a:ahLst/>
              <a:cxnLst/>
              <a:rect l="l" t="t" r="r" b="b"/>
              <a:pathLst>
                <a:path w="2636" h="1248" extrusionOk="0">
                  <a:moveTo>
                    <a:pt x="1623" y="1"/>
                  </a:moveTo>
                  <a:cubicBezTo>
                    <a:pt x="1290" y="1"/>
                    <a:pt x="825" y="120"/>
                    <a:pt x="467" y="239"/>
                  </a:cubicBezTo>
                  <a:cubicBezTo>
                    <a:pt x="34" y="339"/>
                    <a:pt x="0" y="439"/>
                    <a:pt x="300" y="606"/>
                  </a:cubicBezTo>
                  <a:cubicBezTo>
                    <a:pt x="667" y="840"/>
                    <a:pt x="1201" y="1173"/>
                    <a:pt x="1535" y="1240"/>
                  </a:cubicBezTo>
                  <a:cubicBezTo>
                    <a:pt x="1570" y="1245"/>
                    <a:pt x="1606" y="1248"/>
                    <a:pt x="1643" y="1248"/>
                  </a:cubicBezTo>
                  <a:cubicBezTo>
                    <a:pt x="2085" y="1248"/>
                    <a:pt x="2569" y="899"/>
                    <a:pt x="2569" y="806"/>
                  </a:cubicBezTo>
                  <a:cubicBezTo>
                    <a:pt x="2635" y="740"/>
                    <a:pt x="2168" y="73"/>
                    <a:pt x="1735" y="6"/>
                  </a:cubicBezTo>
                  <a:cubicBezTo>
                    <a:pt x="1700" y="2"/>
                    <a:pt x="1662" y="1"/>
                    <a:pt x="1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3637775" y="4178000"/>
              <a:ext cx="51200" cy="43225"/>
            </a:xfrm>
            <a:custGeom>
              <a:avLst/>
              <a:gdLst/>
              <a:ahLst/>
              <a:cxnLst/>
              <a:rect l="l" t="t" r="r" b="b"/>
              <a:pathLst>
                <a:path w="2048" h="1729" extrusionOk="0">
                  <a:moveTo>
                    <a:pt x="1896" y="0"/>
                  </a:moveTo>
                  <a:cubicBezTo>
                    <a:pt x="1829" y="0"/>
                    <a:pt x="1731" y="19"/>
                    <a:pt x="1601" y="51"/>
                  </a:cubicBezTo>
                  <a:cubicBezTo>
                    <a:pt x="1168" y="185"/>
                    <a:pt x="634" y="351"/>
                    <a:pt x="367" y="552"/>
                  </a:cubicBezTo>
                  <a:cubicBezTo>
                    <a:pt x="34" y="852"/>
                    <a:pt x="0" y="1652"/>
                    <a:pt x="34" y="1686"/>
                  </a:cubicBezTo>
                  <a:cubicBezTo>
                    <a:pt x="48" y="1701"/>
                    <a:pt x="203" y="1729"/>
                    <a:pt x="401" y="1729"/>
                  </a:cubicBezTo>
                  <a:cubicBezTo>
                    <a:pt x="648" y="1729"/>
                    <a:pt x="964" y="1685"/>
                    <a:pt x="1168" y="1519"/>
                  </a:cubicBezTo>
                  <a:cubicBezTo>
                    <a:pt x="1435" y="1219"/>
                    <a:pt x="1768" y="652"/>
                    <a:pt x="1935" y="285"/>
                  </a:cubicBezTo>
                  <a:cubicBezTo>
                    <a:pt x="2048" y="81"/>
                    <a:pt x="2038" y="0"/>
                    <a:pt x="1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3589250" y="4145725"/>
              <a:ext cx="49375" cy="44100"/>
            </a:xfrm>
            <a:custGeom>
              <a:avLst/>
              <a:gdLst/>
              <a:ahLst/>
              <a:cxnLst/>
              <a:rect l="l" t="t" r="r" b="b"/>
              <a:pathLst>
                <a:path w="1975" h="1764" extrusionOk="0">
                  <a:moveTo>
                    <a:pt x="123" y="0"/>
                  </a:moveTo>
                  <a:cubicBezTo>
                    <a:pt x="2" y="0"/>
                    <a:pt x="0" y="83"/>
                    <a:pt x="107" y="275"/>
                  </a:cubicBezTo>
                  <a:cubicBezTo>
                    <a:pt x="307" y="642"/>
                    <a:pt x="607" y="1275"/>
                    <a:pt x="874" y="1509"/>
                  </a:cubicBezTo>
                  <a:cubicBezTo>
                    <a:pt x="1102" y="1714"/>
                    <a:pt x="1502" y="1764"/>
                    <a:pt x="1742" y="1764"/>
                  </a:cubicBezTo>
                  <a:cubicBezTo>
                    <a:pt x="1853" y="1764"/>
                    <a:pt x="1931" y="1753"/>
                    <a:pt x="1941" y="1742"/>
                  </a:cubicBezTo>
                  <a:cubicBezTo>
                    <a:pt x="1975" y="1676"/>
                    <a:pt x="1975" y="909"/>
                    <a:pt x="1641" y="608"/>
                  </a:cubicBezTo>
                  <a:cubicBezTo>
                    <a:pt x="1408" y="408"/>
                    <a:pt x="874" y="175"/>
                    <a:pt x="440" y="75"/>
                  </a:cubicBezTo>
                  <a:cubicBezTo>
                    <a:pt x="296" y="26"/>
                    <a:pt x="190" y="0"/>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632775" y="3790225"/>
              <a:ext cx="50525" cy="43225"/>
            </a:xfrm>
            <a:custGeom>
              <a:avLst/>
              <a:gdLst/>
              <a:ahLst/>
              <a:cxnLst/>
              <a:rect l="l" t="t" r="r" b="b"/>
              <a:pathLst>
                <a:path w="2021" h="1729" extrusionOk="0">
                  <a:moveTo>
                    <a:pt x="1878" y="0"/>
                  </a:moveTo>
                  <a:cubicBezTo>
                    <a:pt x="1810" y="0"/>
                    <a:pt x="1708" y="19"/>
                    <a:pt x="1568" y="51"/>
                  </a:cubicBezTo>
                  <a:cubicBezTo>
                    <a:pt x="1168" y="185"/>
                    <a:pt x="634" y="351"/>
                    <a:pt x="367" y="551"/>
                  </a:cubicBezTo>
                  <a:cubicBezTo>
                    <a:pt x="33" y="852"/>
                    <a:pt x="0" y="1652"/>
                    <a:pt x="33" y="1686"/>
                  </a:cubicBezTo>
                  <a:cubicBezTo>
                    <a:pt x="48" y="1700"/>
                    <a:pt x="202" y="1729"/>
                    <a:pt x="401" y="1729"/>
                  </a:cubicBezTo>
                  <a:cubicBezTo>
                    <a:pt x="648" y="1729"/>
                    <a:pt x="964" y="1685"/>
                    <a:pt x="1168" y="1519"/>
                  </a:cubicBezTo>
                  <a:cubicBezTo>
                    <a:pt x="1401" y="1285"/>
                    <a:pt x="1735" y="652"/>
                    <a:pt x="1901" y="285"/>
                  </a:cubicBezTo>
                  <a:cubicBezTo>
                    <a:pt x="2014" y="81"/>
                    <a:pt x="2020" y="0"/>
                    <a:pt x="1878"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728675" y="4679200"/>
              <a:ext cx="47925" cy="45825"/>
            </a:xfrm>
            <a:custGeom>
              <a:avLst/>
              <a:gdLst/>
              <a:ahLst/>
              <a:cxnLst/>
              <a:rect l="l" t="t" r="r" b="b"/>
              <a:pathLst>
                <a:path w="1917" h="1833" extrusionOk="0">
                  <a:moveTo>
                    <a:pt x="1810" y="1"/>
                  </a:moveTo>
                  <a:cubicBezTo>
                    <a:pt x="1746" y="1"/>
                    <a:pt x="1643" y="33"/>
                    <a:pt x="1501" y="84"/>
                  </a:cubicBezTo>
                  <a:cubicBezTo>
                    <a:pt x="1068" y="184"/>
                    <a:pt x="567" y="451"/>
                    <a:pt x="334" y="685"/>
                  </a:cubicBezTo>
                  <a:cubicBezTo>
                    <a:pt x="0" y="985"/>
                    <a:pt x="67" y="1785"/>
                    <a:pt x="134" y="1819"/>
                  </a:cubicBezTo>
                  <a:cubicBezTo>
                    <a:pt x="142" y="1827"/>
                    <a:pt x="190" y="1833"/>
                    <a:pt x="263" y="1833"/>
                  </a:cubicBezTo>
                  <a:cubicBezTo>
                    <a:pt x="495" y="1833"/>
                    <a:pt x="973" y="1772"/>
                    <a:pt x="1201" y="1519"/>
                  </a:cubicBezTo>
                  <a:cubicBezTo>
                    <a:pt x="1401" y="1318"/>
                    <a:pt x="1668" y="685"/>
                    <a:pt x="1835" y="284"/>
                  </a:cubicBezTo>
                  <a:cubicBezTo>
                    <a:pt x="1917" y="80"/>
                    <a:pt x="1911"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3648600" y="4535975"/>
              <a:ext cx="64250" cy="30050"/>
            </a:xfrm>
            <a:custGeom>
              <a:avLst/>
              <a:gdLst/>
              <a:ahLst/>
              <a:cxnLst/>
              <a:rect l="l" t="t" r="r" b="b"/>
              <a:pathLst>
                <a:path w="2570" h="1202" extrusionOk="0">
                  <a:moveTo>
                    <a:pt x="1548" y="1"/>
                  </a:moveTo>
                  <a:cubicBezTo>
                    <a:pt x="1222" y="1"/>
                    <a:pt x="794" y="65"/>
                    <a:pt x="435" y="176"/>
                  </a:cubicBezTo>
                  <a:cubicBezTo>
                    <a:pt x="34" y="309"/>
                    <a:pt x="1" y="376"/>
                    <a:pt x="268" y="543"/>
                  </a:cubicBezTo>
                  <a:cubicBezTo>
                    <a:pt x="601" y="810"/>
                    <a:pt x="1202" y="1177"/>
                    <a:pt x="1535" y="1177"/>
                  </a:cubicBezTo>
                  <a:cubicBezTo>
                    <a:pt x="1588" y="1194"/>
                    <a:pt x="1645" y="1202"/>
                    <a:pt x="1704" y="1202"/>
                  </a:cubicBezTo>
                  <a:cubicBezTo>
                    <a:pt x="2092" y="1202"/>
                    <a:pt x="2569" y="868"/>
                    <a:pt x="2569" y="810"/>
                  </a:cubicBezTo>
                  <a:cubicBezTo>
                    <a:pt x="2569" y="743"/>
                    <a:pt x="2169" y="76"/>
                    <a:pt x="1735" y="9"/>
                  </a:cubicBezTo>
                  <a:cubicBezTo>
                    <a:pt x="1678" y="3"/>
                    <a:pt x="1615" y="1"/>
                    <a:pt x="1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3698650" y="4327975"/>
              <a:ext cx="55650" cy="38975"/>
            </a:xfrm>
            <a:custGeom>
              <a:avLst/>
              <a:gdLst/>
              <a:ahLst/>
              <a:cxnLst/>
              <a:rect l="l" t="t" r="r" b="b"/>
              <a:pathLst>
                <a:path w="2226" h="1559" extrusionOk="0">
                  <a:moveTo>
                    <a:pt x="2075" y="0"/>
                  </a:moveTo>
                  <a:cubicBezTo>
                    <a:pt x="2032" y="0"/>
                    <a:pt x="1975" y="8"/>
                    <a:pt x="1902" y="23"/>
                  </a:cubicBezTo>
                  <a:cubicBezTo>
                    <a:pt x="1501" y="123"/>
                    <a:pt x="834" y="223"/>
                    <a:pt x="534" y="457"/>
                  </a:cubicBezTo>
                  <a:cubicBezTo>
                    <a:pt x="167" y="690"/>
                    <a:pt x="0" y="1391"/>
                    <a:pt x="34" y="1424"/>
                  </a:cubicBezTo>
                  <a:cubicBezTo>
                    <a:pt x="54" y="1466"/>
                    <a:pt x="360" y="1559"/>
                    <a:pt x="676" y="1559"/>
                  </a:cubicBezTo>
                  <a:cubicBezTo>
                    <a:pt x="867" y="1559"/>
                    <a:pt x="1063" y="1525"/>
                    <a:pt x="1201" y="1424"/>
                  </a:cubicBezTo>
                  <a:cubicBezTo>
                    <a:pt x="1501" y="1224"/>
                    <a:pt x="1835" y="757"/>
                    <a:pt x="2035" y="390"/>
                  </a:cubicBezTo>
                  <a:cubicBezTo>
                    <a:pt x="2191" y="104"/>
                    <a:pt x="2226" y="0"/>
                    <a:pt x="2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3700325" y="4049150"/>
              <a:ext cx="63400" cy="30800"/>
            </a:xfrm>
            <a:custGeom>
              <a:avLst/>
              <a:gdLst/>
              <a:ahLst/>
              <a:cxnLst/>
              <a:rect l="l" t="t" r="r" b="b"/>
              <a:pathLst>
                <a:path w="2536" h="1232" extrusionOk="0">
                  <a:moveTo>
                    <a:pt x="1193" y="0"/>
                  </a:moveTo>
                  <a:cubicBezTo>
                    <a:pt x="1033" y="0"/>
                    <a:pt x="885" y="11"/>
                    <a:pt x="767" y="35"/>
                  </a:cubicBezTo>
                  <a:cubicBezTo>
                    <a:pt x="334" y="168"/>
                    <a:pt x="0" y="869"/>
                    <a:pt x="0" y="935"/>
                  </a:cubicBezTo>
                  <a:cubicBezTo>
                    <a:pt x="0" y="964"/>
                    <a:pt x="479" y="1231"/>
                    <a:pt x="889" y="1231"/>
                  </a:cubicBezTo>
                  <a:cubicBezTo>
                    <a:pt x="963" y="1231"/>
                    <a:pt x="1035" y="1223"/>
                    <a:pt x="1101" y="1202"/>
                  </a:cubicBezTo>
                  <a:cubicBezTo>
                    <a:pt x="1434" y="1136"/>
                    <a:pt x="1968" y="669"/>
                    <a:pt x="2302" y="435"/>
                  </a:cubicBezTo>
                  <a:cubicBezTo>
                    <a:pt x="2535" y="202"/>
                    <a:pt x="2502" y="168"/>
                    <a:pt x="2102" y="102"/>
                  </a:cubicBezTo>
                  <a:cubicBezTo>
                    <a:pt x="1822" y="37"/>
                    <a:pt x="1486" y="0"/>
                    <a:pt x="1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3747025" y="3580900"/>
              <a:ext cx="64225" cy="31200"/>
            </a:xfrm>
            <a:custGeom>
              <a:avLst/>
              <a:gdLst/>
              <a:ahLst/>
              <a:cxnLst/>
              <a:rect l="l" t="t" r="r" b="b"/>
              <a:pathLst>
                <a:path w="2569" h="1248" extrusionOk="0">
                  <a:moveTo>
                    <a:pt x="1211" y="0"/>
                  </a:moveTo>
                  <a:cubicBezTo>
                    <a:pt x="1044" y="0"/>
                    <a:pt x="890" y="15"/>
                    <a:pt x="767" y="51"/>
                  </a:cubicBezTo>
                  <a:cubicBezTo>
                    <a:pt x="334" y="185"/>
                    <a:pt x="0" y="885"/>
                    <a:pt x="0" y="919"/>
                  </a:cubicBezTo>
                  <a:cubicBezTo>
                    <a:pt x="0" y="975"/>
                    <a:pt x="480" y="1248"/>
                    <a:pt x="890" y="1248"/>
                  </a:cubicBezTo>
                  <a:cubicBezTo>
                    <a:pt x="964" y="1248"/>
                    <a:pt x="1035" y="1239"/>
                    <a:pt x="1101" y="1219"/>
                  </a:cubicBezTo>
                  <a:cubicBezTo>
                    <a:pt x="1434" y="1119"/>
                    <a:pt x="1968" y="685"/>
                    <a:pt x="2302" y="418"/>
                  </a:cubicBezTo>
                  <a:cubicBezTo>
                    <a:pt x="2569" y="218"/>
                    <a:pt x="2502" y="185"/>
                    <a:pt x="2102" y="85"/>
                  </a:cubicBezTo>
                  <a:cubicBezTo>
                    <a:pt x="1827" y="43"/>
                    <a:pt x="1500" y="0"/>
                    <a:pt x="1211"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3798725" y="3332800"/>
              <a:ext cx="63400" cy="30800"/>
            </a:xfrm>
            <a:custGeom>
              <a:avLst/>
              <a:gdLst/>
              <a:ahLst/>
              <a:cxnLst/>
              <a:rect l="l" t="t" r="r" b="b"/>
              <a:pathLst>
                <a:path w="2536" h="1232" extrusionOk="0">
                  <a:moveTo>
                    <a:pt x="1168" y="0"/>
                  </a:moveTo>
                  <a:cubicBezTo>
                    <a:pt x="1004" y="0"/>
                    <a:pt x="852" y="11"/>
                    <a:pt x="734" y="35"/>
                  </a:cubicBezTo>
                  <a:cubicBezTo>
                    <a:pt x="334" y="168"/>
                    <a:pt x="0" y="869"/>
                    <a:pt x="0" y="936"/>
                  </a:cubicBezTo>
                  <a:cubicBezTo>
                    <a:pt x="0" y="964"/>
                    <a:pt x="479" y="1232"/>
                    <a:pt x="869" y="1232"/>
                  </a:cubicBezTo>
                  <a:cubicBezTo>
                    <a:pt x="939" y="1232"/>
                    <a:pt x="1006" y="1223"/>
                    <a:pt x="1068" y="1202"/>
                  </a:cubicBezTo>
                  <a:cubicBezTo>
                    <a:pt x="1401" y="1102"/>
                    <a:pt x="1935" y="669"/>
                    <a:pt x="2268" y="435"/>
                  </a:cubicBezTo>
                  <a:cubicBezTo>
                    <a:pt x="2535" y="202"/>
                    <a:pt x="2502" y="168"/>
                    <a:pt x="2068" y="102"/>
                  </a:cubicBezTo>
                  <a:cubicBezTo>
                    <a:pt x="1810" y="37"/>
                    <a:pt x="1468" y="0"/>
                    <a:pt x="1168"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3657700" y="3898350"/>
              <a:ext cx="51800" cy="39725"/>
            </a:xfrm>
            <a:custGeom>
              <a:avLst/>
              <a:gdLst/>
              <a:ahLst/>
              <a:cxnLst/>
              <a:rect l="l" t="t" r="r" b="b"/>
              <a:pathLst>
                <a:path w="2072" h="1589" extrusionOk="0">
                  <a:moveTo>
                    <a:pt x="156" y="0"/>
                  </a:moveTo>
                  <a:cubicBezTo>
                    <a:pt x="0" y="0"/>
                    <a:pt x="16" y="77"/>
                    <a:pt x="137" y="296"/>
                  </a:cubicBezTo>
                  <a:cubicBezTo>
                    <a:pt x="337" y="663"/>
                    <a:pt x="671" y="1230"/>
                    <a:pt x="904" y="1397"/>
                  </a:cubicBezTo>
                  <a:cubicBezTo>
                    <a:pt x="1105" y="1547"/>
                    <a:pt x="1380" y="1589"/>
                    <a:pt x="1609" y="1589"/>
                  </a:cubicBezTo>
                  <a:cubicBezTo>
                    <a:pt x="1838" y="1589"/>
                    <a:pt x="2022" y="1547"/>
                    <a:pt x="2039" y="1530"/>
                  </a:cubicBezTo>
                  <a:cubicBezTo>
                    <a:pt x="2072" y="1497"/>
                    <a:pt x="2039" y="696"/>
                    <a:pt x="1672" y="463"/>
                  </a:cubicBezTo>
                  <a:cubicBezTo>
                    <a:pt x="1371" y="296"/>
                    <a:pt x="838" y="129"/>
                    <a:pt x="404" y="29"/>
                  </a:cubicBezTo>
                  <a:cubicBezTo>
                    <a:pt x="295" y="11"/>
                    <a:pt x="214" y="0"/>
                    <a:pt x="1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3714800" y="3468875"/>
              <a:ext cx="52250" cy="39725"/>
            </a:xfrm>
            <a:custGeom>
              <a:avLst/>
              <a:gdLst/>
              <a:ahLst/>
              <a:cxnLst/>
              <a:rect l="l" t="t" r="r" b="b"/>
              <a:pathLst>
                <a:path w="2090" h="1589" extrusionOk="0">
                  <a:moveTo>
                    <a:pt x="167" y="0"/>
                  </a:moveTo>
                  <a:cubicBezTo>
                    <a:pt x="2" y="0"/>
                    <a:pt x="0" y="77"/>
                    <a:pt x="122" y="296"/>
                  </a:cubicBezTo>
                  <a:cubicBezTo>
                    <a:pt x="355" y="663"/>
                    <a:pt x="722" y="1230"/>
                    <a:pt x="922" y="1397"/>
                  </a:cubicBezTo>
                  <a:cubicBezTo>
                    <a:pt x="1106" y="1547"/>
                    <a:pt x="1381" y="1589"/>
                    <a:pt x="1614" y="1589"/>
                  </a:cubicBezTo>
                  <a:cubicBezTo>
                    <a:pt x="1848" y="1589"/>
                    <a:pt x="2040" y="1547"/>
                    <a:pt x="2056" y="1530"/>
                  </a:cubicBezTo>
                  <a:cubicBezTo>
                    <a:pt x="2090" y="1497"/>
                    <a:pt x="2056" y="696"/>
                    <a:pt x="1689" y="463"/>
                  </a:cubicBezTo>
                  <a:cubicBezTo>
                    <a:pt x="1389" y="296"/>
                    <a:pt x="855" y="129"/>
                    <a:pt x="422" y="29"/>
                  </a:cubicBezTo>
                  <a:cubicBezTo>
                    <a:pt x="313" y="11"/>
                    <a:pt x="229" y="0"/>
                    <a:pt x="167"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3789475" y="3143250"/>
              <a:ext cx="52625" cy="40125"/>
            </a:xfrm>
            <a:custGeom>
              <a:avLst/>
              <a:gdLst/>
              <a:ahLst/>
              <a:cxnLst/>
              <a:rect l="l" t="t" r="r" b="b"/>
              <a:pathLst>
                <a:path w="2105" h="1605" extrusionOk="0">
                  <a:moveTo>
                    <a:pt x="155" y="1"/>
                  </a:moveTo>
                  <a:cubicBezTo>
                    <a:pt x="1" y="1"/>
                    <a:pt x="19" y="89"/>
                    <a:pt x="137" y="278"/>
                  </a:cubicBezTo>
                  <a:cubicBezTo>
                    <a:pt x="404" y="679"/>
                    <a:pt x="737" y="1246"/>
                    <a:pt x="937" y="1413"/>
                  </a:cubicBezTo>
                  <a:cubicBezTo>
                    <a:pt x="1121" y="1563"/>
                    <a:pt x="1396" y="1604"/>
                    <a:pt x="1629" y="1604"/>
                  </a:cubicBezTo>
                  <a:cubicBezTo>
                    <a:pt x="1863" y="1604"/>
                    <a:pt x="2055" y="1563"/>
                    <a:pt x="2071" y="1546"/>
                  </a:cubicBezTo>
                  <a:cubicBezTo>
                    <a:pt x="2105" y="1513"/>
                    <a:pt x="2071" y="712"/>
                    <a:pt x="1671" y="445"/>
                  </a:cubicBezTo>
                  <a:cubicBezTo>
                    <a:pt x="1404" y="278"/>
                    <a:pt x="837" y="112"/>
                    <a:pt x="437" y="45"/>
                  </a:cubicBezTo>
                  <a:cubicBezTo>
                    <a:pt x="310" y="16"/>
                    <a:pt x="218"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631100" y="4037075"/>
              <a:ext cx="48250" cy="45825"/>
            </a:xfrm>
            <a:custGeom>
              <a:avLst/>
              <a:gdLst/>
              <a:ahLst/>
              <a:cxnLst/>
              <a:rect l="l" t="t" r="r" b="b"/>
              <a:pathLst>
                <a:path w="1930" h="1833" extrusionOk="0">
                  <a:moveTo>
                    <a:pt x="1834" y="1"/>
                  </a:moveTo>
                  <a:cubicBezTo>
                    <a:pt x="1774" y="1"/>
                    <a:pt x="1677" y="32"/>
                    <a:pt x="1535" y="84"/>
                  </a:cubicBezTo>
                  <a:cubicBezTo>
                    <a:pt x="1101" y="184"/>
                    <a:pt x="601" y="451"/>
                    <a:pt x="334" y="685"/>
                  </a:cubicBezTo>
                  <a:cubicBezTo>
                    <a:pt x="0" y="985"/>
                    <a:pt x="100" y="1785"/>
                    <a:pt x="134" y="1819"/>
                  </a:cubicBezTo>
                  <a:cubicBezTo>
                    <a:pt x="142" y="1827"/>
                    <a:pt x="192" y="1833"/>
                    <a:pt x="268" y="1833"/>
                  </a:cubicBezTo>
                  <a:cubicBezTo>
                    <a:pt x="509" y="1833"/>
                    <a:pt x="1007" y="1772"/>
                    <a:pt x="1235" y="1519"/>
                  </a:cubicBezTo>
                  <a:cubicBezTo>
                    <a:pt x="1435" y="1318"/>
                    <a:pt x="1702" y="651"/>
                    <a:pt x="1868" y="284"/>
                  </a:cubicBezTo>
                  <a:cubicBezTo>
                    <a:pt x="1930" y="80"/>
                    <a:pt x="1928"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790375" y="3384525"/>
              <a:ext cx="308575" cy="1645375"/>
            </a:xfrm>
            <a:custGeom>
              <a:avLst/>
              <a:gdLst/>
              <a:ahLst/>
              <a:cxnLst/>
              <a:rect l="l" t="t" r="r" b="b"/>
              <a:pathLst>
                <a:path w="12343" h="65815" fill="none" extrusionOk="0">
                  <a:moveTo>
                    <a:pt x="12343" y="1"/>
                  </a:moveTo>
                  <a:cubicBezTo>
                    <a:pt x="12343" y="1"/>
                    <a:pt x="1068" y="21850"/>
                    <a:pt x="1" y="65815"/>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3534350" y="3032625"/>
              <a:ext cx="353625" cy="1996450"/>
            </a:xfrm>
            <a:custGeom>
              <a:avLst/>
              <a:gdLst/>
              <a:ahLst/>
              <a:cxnLst/>
              <a:rect l="l" t="t" r="r" b="b"/>
              <a:pathLst>
                <a:path w="14145" h="79858" fill="none" extrusionOk="0">
                  <a:moveTo>
                    <a:pt x="10275" y="79857"/>
                  </a:moveTo>
                  <a:cubicBezTo>
                    <a:pt x="1" y="38661"/>
                    <a:pt x="14144" y="0"/>
                    <a:pt x="14144" y="0"/>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3791200" y="4011650"/>
              <a:ext cx="297750" cy="1017425"/>
            </a:xfrm>
            <a:custGeom>
              <a:avLst/>
              <a:gdLst/>
              <a:ahLst/>
              <a:cxnLst/>
              <a:rect l="l" t="t" r="r" b="b"/>
              <a:pathLst>
                <a:path w="11910" h="40697" fill="none" extrusionOk="0">
                  <a:moveTo>
                    <a:pt x="11909" y="0"/>
                  </a:moveTo>
                  <a:cubicBezTo>
                    <a:pt x="11909" y="0"/>
                    <a:pt x="8974" y="14211"/>
                    <a:pt x="1" y="40696"/>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3415100" y="4094200"/>
              <a:ext cx="376125" cy="935700"/>
            </a:xfrm>
            <a:custGeom>
              <a:avLst/>
              <a:gdLst/>
              <a:ahLst/>
              <a:cxnLst/>
              <a:rect l="l" t="t" r="r" b="b"/>
              <a:pathLst>
                <a:path w="15045" h="37428" fill="none" extrusionOk="0">
                  <a:moveTo>
                    <a:pt x="1" y="1"/>
                  </a:moveTo>
                  <a:cubicBezTo>
                    <a:pt x="1" y="1"/>
                    <a:pt x="1902" y="20782"/>
                    <a:pt x="15045" y="37428"/>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3579400" y="3682250"/>
              <a:ext cx="211000" cy="1346825"/>
            </a:xfrm>
            <a:custGeom>
              <a:avLst/>
              <a:gdLst/>
              <a:ahLst/>
              <a:cxnLst/>
              <a:rect l="l" t="t" r="r" b="b"/>
              <a:pathLst>
                <a:path w="8440" h="53873" fill="none" extrusionOk="0">
                  <a:moveTo>
                    <a:pt x="2469" y="0"/>
                  </a:moveTo>
                  <a:cubicBezTo>
                    <a:pt x="2469" y="0"/>
                    <a:pt x="0" y="32557"/>
                    <a:pt x="8440" y="53872"/>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3757850" y="4761350"/>
              <a:ext cx="267725" cy="275225"/>
            </a:xfrm>
            <a:custGeom>
              <a:avLst/>
              <a:gdLst/>
              <a:ahLst/>
              <a:cxnLst/>
              <a:rect l="l" t="t" r="r" b="b"/>
              <a:pathLst>
                <a:path w="10709" h="11009" extrusionOk="0">
                  <a:moveTo>
                    <a:pt x="10375" y="1"/>
                  </a:moveTo>
                  <a:lnTo>
                    <a:pt x="10375" y="1"/>
                  </a:lnTo>
                  <a:cubicBezTo>
                    <a:pt x="7740" y="568"/>
                    <a:pt x="3703" y="3003"/>
                    <a:pt x="1869" y="4904"/>
                  </a:cubicBezTo>
                  <a:cubicBezTo>
                    <a:pt x="1" y="6839"/>
                    <a:pt x="368" y="8373"/>
                    <a:pt x="801" y="11008"/>
                  </a:cubicBezTo>
                  <a:cubicBezTo>
                    <a:pt x="3570" y="10975"/>
                    <a:pt x="4871" y="10975"/>
                    <a:pt x="6705" y="8874"/>
                  </a:cubicBezTo>
                  <a:cubicBezTo>
                    <a:pt x="8507" y="6805"/>
                    <a:pt x="10708" y="2736"/>
                    <a:pt x="10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3792875" y="4821400"/>
              <a:ext cx="177650" cy="197650"/>
            </a:xfrm>
            <a:custGeom>
              <a:avLst/>
              <a:gdLst/>
              <a:ahLst/>
              <a:cxnLst/>
              <a:rect l="l" t="t" r="r" b="b"/>
              <a:pathLst>
                <a:path w="7106" h="7906" fill="none" extrusionOk="0">
                  <a:moveTo>
                    <a:pt x="7106" y="0"/>
                  </a:moveTo>
                  <a:cubicBezTo>
                    <a:pt x="6739" y="467"/>
                    <a:pt x="1" y="7906"/>
                    <a:pt x="1" y="7906"/>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508500" y="4787200"/>
              <a:ext cx="277725" cy="253850"/>
            </a:xfrm>
            <a:custGeom>
              <a:avLst/>
              <a:gdLst/>
              <a:ahLst/>
              <a:cxnLst/>
              <a:rect l="l" t="t" r="r" b="b"/>
              <a:pathLst>
                <a:path w="11109" h="10154" extrusionOk="0">
                  <a:moveTo>
                    <a:pt x="101" y="1"/>
                  </a:moveTo>
                  <a:lnTo>
                    <a:pt x="101" y="1"/>
                  </a:lnTo>
                  <a:cubicBezTo>
                    <a:pt x="1" y="2769"/>
                    <a:pt x="2636" y="6539"/>
                    <a:pt x="4638" y="8473"/>
                  </a:cubicBezTo>
                  <a:cubicBezTo>
                    <a:pt x="6036" y="9802"/>
                    <a:pt x="7109" y="10153"/>
                    <a:pt x="8562" y="10153"/>
                  </a:cubicBezTo>
                  <a:cubicBezTo>
                    <a:pt x="9188" y="10153"/>
                    <a:pt x="9885" y="10088"/>
                    <a:pt x="10709" y="10008"/>
                  </a:cubicBezTo>
                  <a:cubicBezTo>
                    <a:pt x="10875" y="7339"/>
                    <a:pt x="11109" y="5771"/>
                    <a:pt x="9041" y="4037"/>
                  </a:cubicBezTo>
                  <a:cubicBezTo>
                    <a:pt x="7006" y="2302"/>
                    <a:pt x="2770" y="334"/>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3562725" y="4842250"/>
              <a:ext cx="196000" cy="178475"/>
            </a:xfrm>
            <a:custGeom>
              <a:avLst/>
              <a:gdLst/>
              <a:ahLst/>
              <a:cxnLst/>
              <a:rect l="l" t="t" r="r" b="b"/>
              <a:pathLst>
                <a:path w="7840" h="7139" fill="none" extrusionOk="0">
                  <a:moveTo>
                    <a:pt x="0" y="0"/>
                  </a:moveTo>
                  <a:cubicBezTo>
                    <a:pt x="434" y="434"/>
                    <a:pt x="7839" y="7139"/>
                    <a:pt x="7839" y="7139"/>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3480150" y="3518800"/>
              <a:ext cx="331925" cy="316475"/>
            </a:xfrm>
            <a:custGeom>
              <a:avLst/>
              <a:gdLst/>
              <a:ahLst/>
              <a:cxnLst/>
              <a:rect l="l" t="t" r="r" b="b"/>
              <a:pathLst>
                <a:path w="13277" h="12659" extrusionOk="0">
                  <a:moveTo>
                    <a:pt x="6088" y="0"/>
                  </a:moveTo>
                  <a:cubicBezTo>
                    <a:pt x="5661" y="0"/>
                    <a:pt x="5217" y="175"/>
                    <a:pt x="4904" y="467"/>
                  </a:cubicBezTo>
                  <a:cubicBezTo>
                    <a:pt x="4337" y="968"/>
                    <a:pt x="4137" y="1668"/>
                    <a:pt x="4137" y="2369"/>
                  </a:cubicBezTo>
                  <a:cubicBezTo>
                    <a:pt x="4115" y="2805"/>
                    <a:pt x="4193" y="3256"/>
                    <a:pt x="4297" y="3702"/>
                  </a:cubicBezTo>
                  <a:lnTo>
                    <a:pt x="4297" y="3702"/>
                  </a:lnTo>
                  <a:cubicBezTo>
                    <a:pt x="4247" y="3636"/>
                    <a:pt x="4183" y="3580"/>
                    <a:pt x="4104" y="3536"/>
                  </a:cubicBezTo>
                  <a:cubicBezTo>
                    <a:pt x="3770" y="3369"/>
                    <a:pt x="3403" y="3336"/>
                    <a:pt x="3003" y="3336"/>
                  </a:cubicBezTo>
                  <a:cubicBezTo>
                    <a:pt x="2803" y="3336"/>
                    <a:pt x="2594" y="3319"/>
                    <a:pt x="2386" y="3319"/>
                  </a:cubicBezTo>
                  <a:cubicBezTo>
                    <a:pt x="2177" y="3319"/>
                    <a:pt x="1969" y="3336"/>
                    <a:pt x="1769" y="3403"/>
                  </a:cubicBezTo>
                  <a:cubicBezTo>
                    <a:pt x="1335" y="3536"/>
                    <a:pt x="968" y="3836"/>
                    <a:pt x="901" y="4237"/>
                  </a:cubicBezTo>
                  <a:cubicBezTo>
                    <a:pt x="768" y="4737"/>
                    <a:pt x="1102" y="5237"/>
                    <a:pt x="1468" y="5638"/>
                  </a:cubicBezTo>
                  <a:cubicBezTo>
                    <a:pt x="2069" y="6238"/>
                    <a:pt x="2769" y="6672"/>
                    <a:pt x="3570" y="6972"/>
                  </a:cubicBezTo>
                  <a:cubicBezTo>
                    <a:pt x="2569" y="7039"/>
                    <a:pt x="1502" y="7372"/>
                    <a:pt x="835" y="8139"/>
                  </a:cubicBezTo>
                  <a:cubicBezTo>
                    <a:pt x="168" y="8873"/>
                    <a:pt x="1" y="10141"/>
                    <a:pt x="668" y="10875"/>
                  </a:cubicBezTo>
                  <a:cubicBezTo>
                    <a:pt x="1037" y="11264"/>
                    <a:pt x="1557" y="11439"/>
                    <a:pt x="2081" y="11439"/>
                  </a:cubicBezTo>
                  <a:cubicBezTo>
                    <a:pt x="2410" y="11439"/>
                    <a:pt x="2740" y="11370"/>
                    <a:pt x="3036" y="11242"/>
                  </a:cubicBezTo>
                  <a:cubicBezTo>
                    <a:pt x="3723" y="10955"/>
                    <a:pt x="4238" y="10399"/>
                    <a:pt x="4645" y="9804"/>
                  </a:cubicBezTo>
                  <a:lnTo>
                    <a:pt x="4645" y="9804"/>
                  </a:lnTo>
                  <a:cubicBezTo>
                    <a:pt x="4428" y="10216"/>
                    <a:pt x="4364" y="10695"/>
                    <a:pt x="4471" y="11175"/>
                  </a:cubicBezTo>
                  <a:cubicBezTo>
                    <a:pt x="4637" y="11742"/>
                    <a:pt x="5004" y="12242"/>
                    <a:pt x="5538" y="12509"/>
                  </a:cubicBezTo>
                  <a:cubicBezTo>
                    <a:pt x="5771" y="12606"/>
                    <a:pt x="6004" y="12658"/>
                    <a:pt x="6238" y="12658"/>
                  </a:cubicBezTo>
                  <a:cubicBezTo>
                    <a:pt x="6405" y="12658"/>
                    <a:pt x="6572" y="12632"/>
                    <a:pt x="6739" y="12576"/>
                  </a:cubicBezTo>
                  <a:cubicBezTo>
                    <a:pt x="7306" y="12376"/>
                    <a:pt x="7673" y="11675"/>
                    <a:pt x="7673" y="11042"/>
                  </a:cubicBezTo>
                  <a:cubicBezTo>
                    <a:pt x="7740" y="10408"/>
                    <a:pt x="7573" y="9874"/>
                    <a:pt x="7306" y="9307"/>
                  </a:cubicBezTo>
                  <a:lnTo>
                    <a:pt x="7306" y="9307"/>
                  </a:lnTo>
                  <a:cubicBezTo>
                    <a:pt x="8107" y="10041"/>
                    <a:pt x="9107" y="10508"/>
                    <a:pt x="10175" y="10641"/>
                  </a:cubicBezTo>
                  <a:cubicBezTo>
                    <a:pt x="10275" y="10648"/>
                    <a:pt x="10375" y="10652"/>
                    <a:pt x="10474" y="10652"/>
                  </a:cubicBezTo>
                  <a:cubicBezTo>
                    <a:pt x="10873" y="10652"/>
                    <a:pt x="11262" y="10588"/>
                    <a:pt x="11609" y="10374"/>
                  </a:cubicBezTo>
                  <a:cubicBezTo>
                    <a:pt x="12176" y="10007"/>
                    <a:pt x="12443" y="9207"/>
                    <a:pt x="12243" y="8540"/>
                  </a:cubicBezTo>
                  <a:cubicBezTo>
                    <a:pt x="12009" y="7873"/>
                    <a:pt x="11476" y="7339"/>
                    <a:pt x="10842" y="7039"/>
                  </a:cubicBezTo>
                  <a:cubicBezTo>
                    <a:pt x="10241" y="6738"/>
                    <a:pt x="9608" y="6738"/>
                    <a:pt x="8907" y="6738"/>
                  </a:cubicBezTo>
                  <a:cubicBezTo>
                    <a:pt x="9641" y="6738"/>
                    <a:pt x="10442" y="6738"/>
                    <a:pt x="11175" y="6538"/>
                  </a:cubicBezTo>
                  <a:cubicBezTo>
                    <a:pt x="11943" y="6338"/>
                    <a:pt x="12643" y="5871"/>
                    <a:pt x="12977" y="5171"/>
                  </a:cubicBezTo>
                  <a:cubicBezTo>
                    <a:pt x="13277" y="4437"/>
                    <a:pt x="13110" y="3536"/>
                    <a:pt x="12443" y="3136"/>
                  </a:cubicBezTo>
                  <a:cubicBezTo>
                    <a:pt x="12199" y="2978"/>
                    <a:pt x="11929" y="2917"/>
                    <a:pt x="11647" y="2917"/>
                  </a:cubicBezTo>
                  <a:cubicBezTo>
                    <a:pt x="11156" y="2917"/>
                    <a:pt x="10628" y="3100"/>
                    <a:pt x="10141" y="3269"/>
                  </a:cubicBezTo>
                  <a:cubicBezTo>
                    <a:pt x="9174" y="3670"/>
                    <a:pt x="8107" y="4103"/>
                    <a:pt x="7239" y="4604"/>
                  </a:cubicBezTo>
                  <a:cubicBezTo>
                    <a:pt x="7740" y="3603"/>
                    <a:pt x="7840" y="2402"/>
                    <a:pt x="7506" y="1335"/>
                  </a:cubicBezTo>
                  <a:cubicBezTo>
                    <a:pt x="7406" y="868"/>
                    <a:pt x="7173" y="467"/>
                    <a:pt x="6806" y="200"/>
                  </a:cubicBezTo>
                  <a:cubicBezTo>
                    <a:pt x="6593" y="63"/>
                    <a:pt x="6344" y="0"/>
                    <a:pt x="6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3365900" y="3427325"/>
              <a:ext cx="545425" cy="511425"/>
            </a:xfrm>
            <a:custGeom>
              <a:avLst/>
              <a:gdLst/>
              <a:ahLst/>
              <a:cxnLst/>
              <a:rect l="l" t="t" r="r" b="b"/>
              <a:pathLst>
                <a:path w="21817" h="20457" extrusionOk="0">
                  <a:moveTo>
                    <a:pt x="3821" y="0"/>
                  </a:moveTo>
                  <a:cubicBezTo>
                    <a:pt x="3114" y="0"/>
                    <a:pt x="2811" y="701"/>
                    <a:pt x="3337" y="1858"/>
                  </a:cubicBezTo>
                  <a:cubicBezTo>
                    <a:pt x="4571" y="4560"/>
                    <a:pt x="6472" y="7128"/>
                    <a:pt x="8507" y="9063"/>
                  </a:cubicBezTo>
                  <a:cubicBezTo>
                    <a:pt x="8373" y="9197"/>
                    <a:pt x="8240" y="9297"/>
                    <a:pt x="8173" y="9397"/>
                  </a:cubicBezTo>
                  <a:cubicBezTo>
                    <a:pt x="7027" y="9071"/>
                    <a:pt x="5844" y="8836"/>
                    <a:pt x="4727" y="8836"/>
                  </a:cubicBezTo>
                  <a:cubicBezTo>
                    <a:pt x="3212" y="8836"/>
                    <a:pt x="1819" y="9269"/>
                    <a:pt x="801" y="10498"/>
                  </a:cubicBezTo>
                  <a:cubicBezTo>
                    <a:pt x="1" y="11398"/>
                    <a:pt x="334" y="12666"/>
                    <a:pt x="1635" y="12866"/>
                  </a:cubicBezTo>
                  <a:cubicBezTo>
                    <a:pt x="2303" y="12984"/>
                    <a:pt x="2982" y="13040"/>
                    <a:pt x="3659" y="13040"/>
                  </a:cubicBezTo>
                  <a:cubicBezTo>
                    <a:pt x="5080" y="13040"/>
                    <a:pt x="6496" y="12795"/>
                    <a:pt x="7806" y="12366"/>
                  </a:cubicBezTo>
                  <a:cubicBezTo>
                    <a:pt x="7873" y="12499"/>
                    <a:pt x="7973" y="12566"/>
                    <a:pt x="8073" y="12666"/>
                  </a:cubicBezTo>
                  <a:cubicBezTo>
                    <a:pt x="6906" y="14200"/>
                    <a:pt x="6072" y="16202"/>
                    <a:pt x="6472" y="18870"/>
                  </a:cubicBezTo>
                  <a:cubicBezTo>
                    <a:pt x="6610" y="19814"/>
                    <a:pt x="7034" y="20456"/>
                    <a:pt x="7482" y="20456"/>
                  </a:cubicBezTo>
                  <a:cubicBezTo>
                    <a:pt x="7682" y="20456"/>
                    <a:pt x="7887" y="20327"/>
                    <a:pt x="8073" y="20038"/>
                  </a:cubicBezTo>
                  <a:cubicBezTo>
                    <a:pt x="9307" y="18303"/>
                    <a:pt x="10075" y="15835"/>
                    <a:pt x="10475" y="13233"/>
                  </a:cubicBezTo>
                  <a:cubicBezTo>
                    <a:pt x="10542" y="13233"/>
                    <a:pt x="10675" y="13199"/>
                    <a:pt x="10742" y="13199"/>
                  </a:cubicBezTo>
                  <a:cubicBezTo>
                    <a:pt x="10842" y="13199"/>
                    <a:pt x="10875" y="13166"/>
                    <a:pt x="10975" y="13166"/>
                  </a:cubicBezTo>
                  <a:cubicBezTo>
                    <a:pt x="11843" y="15835"/>
                    <a:pt x="13344" y="18303"/>
                    <a:pt x="15412" y="19904"/>
                  </a:cubicBezTo>
                  <a:cubicBezTo>
                    <a:pt x="15713" y="20133"/>
                    <a:pt x="16013" y="20236"/>
                    <a:pt x="16291" y="20236"/>
                  </a:cubicBezTo>
                  <a:cubicBezTo>
                    <a:pt x="17027" y="20236"/>
                    <a:pt x="17617" y="19511"/>
                    <a:pt x="17713" y="18470"/>
                  </a:cubicBezTo>
                  <a:cubicBezTo>
                    <a:pt x="17980" y="15134"/>
                    <a:pt x="15812" y="13033"/>
                    <a:pt x="13310" y="11565"/>
                  </a:cubicBezTo>
                  <a:cubicBezTo>
                    <a:pt x="13377" y="11498"/>
                    <a:pt x="13410" y="11365"/>
                    <a:pt x="13510" y="11298"/>
                  </a:cubicBezTo>
                  <a:cubicBezTo>
                    <a:pt x="14431" y="11405"/>
                    <a:pt x="15373" y="11464"/>
                    <a:pt x="16315" y="11464"/>
                  </a:cubicBezTo>
                  <a:cubicBezTo>
                    <a:pt x="17728" y="11464"/>
                    <a:pt x="19141" y="11331"/>
                    <a:pt x="20482" y="11031"/>
                  </a:cubicBezTo>
                  <a:cubicBezTo>
                    <a:pt x="21816" y="10831"/>
                    <a:pt x="21816" y="9997"/>
                    <a:pt x="20816" y="9463"/>
                  </a:cubicBezTo>
                  <a:cubicBezTo>
                    <a:pt x="19833" y="8942"/>
                    <a:pt x="18745" y="8738"/>
                    <a:pt x="17629" y="8738"/>
                  </a:cubicBezTo>
                  <a:cubicBezTo>
                    <a:pt x="16319" y="8738"/>
                    <a:pt x="14971" y="9019"/>
                    <a:pt x="13711" y="9397"/>
                  </a:cubicBezTo>
                  <a:cubicBezTo>
                    <a:pt x="13644" y="9230"/>
                    <a:pt x="13544" y="9130"/>
                    <a:pt x="13410" y="8930"/>
                  </a:cubicBezTo>
                  <a:cubicBezTo>
                    <a:pt x="15412" y="7228"/>
                    <a:pt x="17146" y="5027"/>
                    <a:pt x="18147" y="2525"/>
                  </a:cubicBezTo>
                  <a:cubicBezTo>
                    <a:pt x="18636" y="1317"/>
                    <a:pt x="17984" y="456"/>
                    <a:pt x="16939" y="456"/>
                  </a:cubicBezTo>
                  <a:cubicBezTo>
                    <a:pt x="16773" y="456"/>
                    <a:pt x="16596" y="478"/>
                    <a:pt x="16413" y="524"/>
                  </a:cubicBezTo>
                  <a:cubicBezTo>
                    <a:pt x="13144" y="1358"/>
                    <a:pt x="11642" y="4760"/>
                    <a:pt x="10742" y="8096"/>
                  </a:cubicBezTo>
                  <a:cubicBezTo>
                    <a:pt x="10675" y="8096"/>
                    <a:pt x="10542" y="8162"/>
                    <a:pt x="10475" y="8162"/>
                  </a:cubicBezTo>
                  <a:cubicBezTo>
                    <a:pt x="10342" y="8196"/>
                    <a:pt x="10241" y="8196"/>
                    <a:pt x="10141" y="8229"/>
                  </a:cubicBezTo>
                  <a:cubicBezTo>
                    <a:pt x="8974" y="4893"/>
                    <a:pt x="7239" y="1391"/>
                    <a:pt x="4471" y="157"/>
                  </a:cubicBezTo>
                  <a:cubicBezTo>
                    <a:pt x="4230" y="51"/>
                    <a:pt x="4011" y="0"/>
                    <a:pt x="3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3586075" y="3659350"/>
              <a:ext cx="91750" cy="73275"/>
            </a:xfrm>
            <a:custGeom>
              <a:avLst/>
              <a:gdLst/>
              <a:ahLst/>
              <a:cxnLst/>
              <a:rect l="l" t="t" r="r" b="b"/>
              <a:pathLst>
                <a:path w="3670" h="2931" extrusionOk="0">
                  <a:moveTo>
                    <a:pt x="2209" y="0"/>
                  </a:moveTo>
                  <a:cubicBezTo>
                    <a:pt x="2058" y="0"/>
                    <a:pt x="1898" y="16"/>
                    <a:pt x="1735" y="49"/>
                  </a:cubicBezTo>
                  <a:cubicBezTo>
                    <a:pt x="734" y="249"/>
                    <a:pt x="0" y="1050"/>
                    <a:pt x="33" y="1850"/>
                  </a:cubicBezTo>
                  <a:cubicBezTo>
                    <a:pt x="62" y="2497"/>
                    <a:pt x="659" y="2931"/>
                    <a:pt x="1446" y="2931"/>
                  </a:cubicBezTo>
                  <a:cubicBezTo>
                    <a:pt x="1592" y="2931"/>
                    <a:pt x="1745" y="2916"/>
                    <a:pt x="1901" y="2884"/>
                  </a:cubicBezTo>
                  <a:cubicBezTo>
                    <a:pt x="2902" y="2684"/>
                    <a:pt x="3669" y="1884"/>
                    <a:pt x="3603" y="1083"/>
                  </a:cubicBezTo>
                  <a:cubicBezTo>
                    <a:pt x="3575" y="413"/>
                    <a:pt x="2987" y="0"/>
                    <a:pt x="2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3952150" y="3200075"/>
              <a:ext cx="302750" cy="348775"/>
            </a:xfrm>
            <a:custGeom>
              <a:avLst/>
              <a:gdLst/>
              <a:ahLst/>
              <a:cxnLst/>
              <a:rect l="l" t="t" r="r" b="b"/>
              <a:pathLst>
                <a:path w="12110" h="13951" extrusionOk="0">
                  <a:moveTo>
                    <a:pt x="7459" y="0"/>
                  </a:moveTo>
                  <a:cubicBezTo>
                    <a:pt x="7318" y="0"/>
                    <a:pt x="7177" y="23"/>
                    <a:pt x="7039" y="74"/>
                  </a:cubicBezTo>
                  <a:cubicBezTo>
                    <a:pt x="6272" y="307"/>
                    <a:pt x="5905" y="1141"/>
                    <a:pt x="5638" y="1908"/>
                  </a:cubicBezTo>
                  <a:cubicBezTo>
                    <a:pt x="5371" y="2842"/>
                    <a:pt x="5038" y="4010"/>
                    <a:pt x="4804" y="4977"/>
                  </a:cubicBezTo>
                  <a:cubicBezTo>
                    <a:pt x="4337" y="3943"/>
                    <a:pt x="3503" y="3109"/>
                    <a:pt x="2469" y="2642"/>
                  </a:cubicBezTo>
                  <a:cubicBezTo>
                    <a:pt x="2183" y="2523"/>
                    <a:pt x="1846" y="2421"/>
                    <a:pt x="1519" y="2421"/>
                  </a:cubicBezTo>
                  <a:cubicBezTo>
                    <a:pt x="1388" y="2421"/>
                    <a:pt x="1259" y="2437"/>
                    <a:pt x="1135" y="2475"/>
                  </a:cubicBezTo>
                  <a:cubicBezTo>
                    <a:pt x="435" y="2675"/>
                    <a:pt x="1" y="3409"/>
                    <a:pt x="68" y="4110"/>
                  </a:cubicBezTo>
                  <a:cubicBezTo>
                    <a:pt x="101" y="4810"/>
                    <a:pt x="468" y="5444"/>
                    <a:pt x="1002" y="5911"/>
                  </a:cubicBezTo>
                  <a:cubicBezTo>
                    <a:pt x="1369" y="6192"/>
                    <a:pt x="1764" y="6444"/>
                    <a:pt x="2159" y="6660"/>
                  </a:cubicBezTo>
                  <a:lnTo>
                    <a:pt x="2159" y="6660"/>
                  </a:lnTo>
                  <a:cubicBezTo>
                    <a:pt x="2099" y="6648"/>
                    <a:pt x="2040" y="6641"/>
                    <a:pt x="1981" y="6641"/>
                  </a:cubicBezTo>
                  <a:cubicBezTo>
                    <a:pt x="1954" y="6641"/>
                    <a:pt x="1928" y="6642"/>
                    <a:pt x="1902" y="6645"/>
                  </a:cubicBezTo>
                  <a:cubicBezTo>
                    <a:pt x="1569" y="6812"/>
                    <a:pt x="1302" y="7112"/>
                    <a:pt x="1068" y="7345"/>
                  </a:cubicBezTo>
                  <a:cubicBezTo>
                    <a:pt x="768" y="7646"/>
                    <a:pt x="468" y="7979"/>
                    <a:pt x="301" y="8346"/>
                  </a:cubicBezTo>
                  <a:cubicBezTo>
                    <a:pt x="201" y="8746"/>
                    <a:pt x="134" y="9180"/>
                    <a:pt x="401" y="9514"/>
                  </a:cubicBezTo>
                  <a:cubicBezTo>
                    <a:pt x="659" y="9886"/>
                    <a:pt x="1139" y="9988"/>
                    <a:pt x="1587" y="9988"/>
                  </a:cubicBezTo>
                  <a:cubicBezTo>
                    <a:pt x="1660" y="9988"/>
                    <a:pt x="1732" y="9985"/>
                    <a:pt x="1802" y="9981"/>
                  </a:cubicBezTo>
                  <a:cubicBezTo>
                    <a:pt x="2636" y="9914"/>
                    <a:pt x="3470" y="9647"/>
                    <a:pt x="4204" y="9247"/>
                  </a:cubicBezTo>
                  <a:lnTo>
                    <a:pt x="4204" y="9247"/>
                  </a:lnTo>
                  <a:cubicBezTo>
                    <a:pt x="3603" y="10014"/>
                    <a:pt x="3203" y="11015"/>
                    <a:pt x="3303" y="12015"/>
                  </a:cubicBezTo>
                  <a:cubicBezTo>
                    <a:pt x="3434" y="12999"/>
                    <a:pt x="4275" y="13951"/>
                    <a:pt x="5254" y="13951"/>
                  </a:cubicBezTo>
                  <a:cubicBezTo>
                    <a:pt x="5271" y="13951"/>
                    <a:pt x="5288" y="13951"/>
                    <a:pt x="5305" y="13950"/>
                  </a:cubicBezTo>
                  <a:cubicBezTo>
                    <a:pt x="6139" y="13950"/>
                    <a:pt x="6872" y="13250"/>
                    <a:pt x="7106" y="12416"/>
                  </a:cubicBezTo>
                  <a:cubicBezTo>
                    <a:pt x="7343" y="11706"/>
                    <a:pt x="7238" y="10891"/>
                    <a:pt x="7026" y="10181"/>
                  </a:cubicBezTo>
                  <a:lnTo>
                    <a:pt x="7026" y="10181"/>
                  </a:lnTo>
                  <a:cubicBezTo>
                    <a:pt x="7200" y="10619"/>
                    <a:pt x="7529" y="11026"/>
                    <a:pt x="7973" y="11248"/>
                  </a:cubicBezTo>
                  <a:cubicBezTo>
                    <a:pt x="8277" y="11373"/>
                    <a:pt x="8590" y="11441"/>
                    <a:pt x="8903" y="11441"/>
                  </a:cubicBezTo>
                  <a:cubicBezTo>
                    <a:pt x="9174" y="11441"/>
                    <a:pt x="9444" y="11390"/>
                    <a:pt x="9708" y="11282"/>
                  </a:cubicBezTo>
                  <a:cubicBezTo>
                    <a:pt x="10075" y="11148"/>
                    <a:pt x="10408" y="10848"/>
                    <a:pt x="10542" y="10481"/>
                  </a:cubicBezTo>
                  <a:cubicBezTo>
                    <a:pt x="10775" y="9847"/>
                    <a:pt x="10442" y="9147"/>
                    <a:pt x="9975" y="8746"/>
                  </a:cubicBezTo>
                  <a:cubicBezTo>
                    <a:pt x="9541" y="8313"/>
                    <a:pt x="9041" y="8113"/>
                    <a:pt x="8407" y="7912"/>
                  </a:cubicBezTo>
                  <a:cubicBezTo>
                    <a:pt x="9441" y="7812"/>
                    <a:pt x="10475" y="7345"/>
                    <a:pt x="11276" y="6612"/>
                  </a:cubicBezTo>
                  <a:cubicBezTo>
                    <a:pt x="11643" y="6278"/>
                    <a:pt x="11943" y="5911"/>
                    <a:pt x="12043" y="5411"/>
                  </a:cubicBezTo>
                  <a:cubicBezTo>
                    <a:pt x="12110" y="4744"/>
                    <a:pt x="11643" y="4010"/>
                    <a:pt x="11042" y="3743"/>
                  </a:cubicBezTo>
                  <a:cubicBezTo>
                    <a:pt x="10760" y="3609"/>
                    <a:pt x="10451" y="3548"/>
                    <a:pt x="10143" y="3548"/>
                  </a:cubicBezTo>
                  <a:cubicBezTo>
                    <a:pt x="9758" y="3548"/>
                    <a:pt x="9374" y="3643"/>
                    <a:pt x="9041" y="3810"/>
                  </a:cubicBezTo>
                  <a:cubicBezTo>
                    <a:pt x="8618" y="3988"/>
                    <a:pt x="8284" y="4270"/>
                    <a:pt x="7979" y="4597"/>
                  </a:cubicBezTo>
                  <a:lnTo>
                    <a:pt x="7979" y="4597"/>
                  </a:lnTo>
                  <a:cubicBezTo>
                    <a:pt x="8322" y="4179"/>
                    <a:pt x="8639" y="3736"/>
                    <a:pt x="8874" y="3242"/>
                  </a:cubicBezTo>
                  <a:cubicBezTo>
                    <a:pt x="9141" y="2542"/>
                    <a:pt x="9274" y="1708"/>
                    <a:pt x="8941" y="974"/>
                  </a:cubicBezTo>
                  <a:cubicBezTo>
                    <a:pt x="8670" y="432"/>
                    <a:pt x="8069" y="0"/>
                    <a:pt x="7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3769525" y="3087425"/>
              <a:ext cx="617975" cy="523525"/>
            </a:xfrm>
            <a:custGeom>
              <a:avLst/>
              <a:gdLst/>
              <a:ahLst/>
              <a:cxnLst/>
              <a:rect l="l" t="t" r="r" b="b"/>
              <a:pathLst>
                <a:path w="24719" h="20941" extrusionOk="0">
                  <a:moveTo>
                    <a:pt x="10525" y="1"/>
                  </a:moveTo>
                  <a:cubicBezTo>
                    <a:pt x="10024" y="1"/>
                    <a:pt x="9532" y="344"/>
                    <a:pt x="9207" y="977"/>
                  </a:cubicBezTo>
                  <a:cubicBezTo>
                    <a:pt x="7706" y="4046"/>
                    <a:pt x="9341" y="7415"/>
                    <a:pt x="11275" y="10217"/>
                  </a:cubicBezTo>
                  <a:cubicBezTo>
                    <a:pt x="11242" y="10284"/>
                    <a:pt x="11209" y="10384"/>
                    <a:pt x="11109" y="10450"/>
                  </a:cubicBezTo>
                  <a:cubicBezTo>
                    <a:pt x="11075" y="10550"/>
                    <a:pt x="11042" y="10651"/>
                    <a:pt x="10942" y="10751"/>
                  </a:cubicBezTo>
                  <a:cubicBezTo>
                    <a:pt x="8770" y="9908"/>
                    <a:pt x="6362" y="9184"/>
                    <a:pt x="4179" y="9184"/>
                  </a:cubicBezTo>
                  <a:cubicBezTo>
                    <a:pt x="3076" y="9184"/>
                    <a:pt x="2031" y="9369"/>
                    <a:pt x="1101" y="9817"/>
                  </a:cubicBezTo>
                  <a:cubicBezTo>
                    <a:pt x="1" y="10384"/>
                    <a:pt x="167" y="11384"/>
                    <a:pt x="1702" y="11785"/>
                  </a:cubicBezTo>
                  <a:cubicBezTo>
                    <a:pt x="3835" y="12380"/>
                    <a:pt x="6115" y="12643"/>
                    <a:pt x="8309" y="12643"/>
                  </a:cubicBezTo>
                  <a:cubicBezTo>
                    <a:pt x="9067" y="12643"/>
                    <a:pt x="9814" y="12612"/>
                    <a:pt x="10542" y="12552"/>
                  </a:cubicBezTo>
                  <a:cubicBezTo>
                    <a:pt x="10542" y="12719"/>
                    <a:pt x="10542" y="12885"/>
                    <a:pt x="10575" y="13052"/>
                  </a:cubicBezTo>
                  <a:cubicBezTo>
                    <a:pt x="8207" y="14587"/>
                    <a:pt x="6172" y="16621"/>
                    <a:pt x="6605" y="19390"/>
                  </a:cubicBezTo>
                  <a:cubicBezTo>
                    <a:pt x="6761" y="20191"/>
                    <a:pt x="7302" y="20695"/>
                    <a:pt x="7962" y="20695"/>
                  </a:cubicBezTo>
                  <a:cubicBezTo>
                    <a:pt x="8292" y="20695"/>
                    <a:pt x="8651" y="20569"/>
                    <a:pt x="9007" y="20291"/>
                  </a:cubicBezTo>
                  <a:cubicBezTo>
                    <a:pt x="10608" y="18923"/>
                    <a:pt x="11842" y="17155"/>
                    <a:pt x="12610" y="15254"/>
                  </a:cubicBezTo>
                  <a:cubicBezTo>
                    <a:pt x="12743" y="15254"/>
                    <a:pt x="12877" y="15254"/>
                    <a:pt x="13043" y="15187"/>
                  </a:cubicBezTo>
                  <a:cubicBezTo>
                    <a:pt x="13444" y="17088"/>
                    <a:pt x="14444" y="19023"/>
                    <a:pt x="16713" y="20458"/>
                  </a:cubicBezTo>
                  <a:cubicBezTo>
                    <a:pt x="17199" y="20777"/>
                    <a:pt x="17662" y="20940"/>
                    <a:pt x="18015" y="20940"/>
                  </a:cubicBezTo>
                  <a:cubicBezTo>
                    <a:pt x="18510" y="20940"/>
                    <a:pt x="18789" y="20619"/>
                    <a:pt x="18614" y="19957"/>
                  </a:cubicBezTo>
                  <a:cubicBezTo>
                    <a:pt x="18080" y="17922"/>
                    <a:pt x="16746" y="15721"/>
                    <a:pt x="15011" y="13753"/>
                  </a:cubicBezTo>
                  <a:cubicBezTo>
                    <a:pt x="15045" y="13653"/>
                    <a:pt x="15111" y="13586"/>
                    <a:pt x="15178" y="13486"/>
                  </a:cubicBezTo>
                  <a:cubicBezTo>
                    <a:pt x="15212" y="13453"/>
                    <a:pt x="15212" y="13352"/>
                    <a:pt x="15245" y="13319"/>
                  </a:cubicBezTo>
                  <a:cubicBezTo>
                    <a:pt x="17100" y="14104"/>
                    <a:pt x="19091" y="14533"/>
                    <a:pt x="21012" y="14533"/>
                  </a:cubicBezTo>
                  <a:cubicBezTo>
                    <a:pt x="21785" y="14533"/>
                    <a:pt x="22547" y="14463"/>
                    <a:pt x="23284" y="14320"/>
                  </a:cubicBezTo>
                  <a:cubicBezTo>
                    <a:pt x="24618" y="14053"/>
                    <a:pt x="24718" y="12652"/>
                    <a:pt x="23684" y="11618"/>
                  </a:cubicBezTo>
                  <a:cubicBezTo>
                    <a:pt x="22330" y="10282"/>
                    <a:pt x="20785" y="9806"/>
                    <a:pt x="19210" y="9806"/>
                  </a:cubicBezTo>
                  <a:cubicBezTo>
                    <a:pt x="17992" y="9806"/>
                    <a:pt x="16757" y="10091"/>
                    <a:pt x="15578" y="10484"/>
                  </a:cubicBezTo>
                  <a:cubicBezTo>
                    <a:pt x="15545" y="10384"/>
                    <a:pt x="15512" y="10250"/>
                    <a:pt x="15445" y="10150"/>
                  </a:cubicBezTo>
                  <a:cubicBezTo>
                    <a:pt x="17213" y="8616"/>
                    <a:pt x="18747" y="6681"/>
                    <a:pt x="19781" y="4646"/>
                  </a:cubicBezTo>
                  <a:cubicBezTo>
                    <a:pt x="20298" y="3819"/>
                    <a:pt x="20054" y="3312"/>
                    <a:pt x="19422" y="3312"/>
                  </a:cubicBezTo>
                  <a:cubicBezTo>
                    <a:pt x="19238" y="3312"/>
                    <a:pt x="19021" y="3355"/>
                    <a:pt x="18781" y="3445"/>
                  </a:cubicBezTo>
                  <a:cubicBezTo>
                    <a:pt x="16546" y="4379"/>
                    <a:pt x="15111" y="6581"/>
                    <a:pt x="14144" y="8816"/>
                  </a:cubicBezTo>
                  <a:cubicBezTo>
                    <a:pt x="14011" y="8783"/>
                    <a:pt x="13811" y="8749"/>
                    <a:pt x="13677" y="8749"/>
                  </a:cubicBezTo>
                  <a:cubicBezTo>
                    <a:pt x="13677" y="6114"/>
                    <a:pt x="13077" y="3379"/>
                    <a:pt x="11842" y="977"/>
                  </a:cubicBezTo>
                  <a:cubicBezTo>
                    <a:pt x="11485" y="311"/>
                    <a:pt x="11001" y="1"/>
                    <a:pt x="10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4058900" y="3342550"/>
              <a:ext cx="81750" cy="90650"/>
            </a:xfrm>
            <a:custGeom>
              <a:avLst/>
              <a:gdLst/>
              <a:ahLst/>
              <a:cxnLst/>
              <a:rect l="l" t="t" r="r" b="b"/>
              <a:pathLst>
                <a:path w="3270" h="3626" extrusionOk="0">
                  <a:moveTo>
                    <a:pt x="1863" y="1"/>
                  </a:moveTo>
                  <a:cubicBezTo>
                    <a:pt x="1356" y="1"/>
                    <a:pt x="824" y="345"/>
                    <a:pt x="501" y="946"/>
                  </a:cubicBezTo>
                  <a:cubicBezTo>
                    <a:pt x="1" y="1847"/>
                    <a:pt x="134" y="2947"/>
                    <a:pt x="768" y="3414"/>
                  </a:cubicBezTo>
                  <a:cubicBezTo>
                    <a:pt x="952" y="3558"/>
                    <a:pt x="1165" y="3626"/>
                    <a:pt x="1386" y="3626"/>
                  </a:cubicBezTo>
                  <a:cubicBezTo>
                    <a:pt x="1884" y="3626"/>
                    <a:pt x="2423" y="3281"/>
                    <a:pt x="2769" y="2680"/>
                  </a:cubicBezTo>
                  <a:cubicBezTo>
                    <a:pt x="3270" y="1780"/>
                    <a:pt x="3136" y="679"/>
                    <a:pt x="2502" y="212"/>
                  </a:cubicBezTo>
                  <a:cubicBezTo>
                    <a:pt x="2308" y="68"/>
                    <a:pt x="2088" y="1"/>
                    <a:pt x="1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3316700" y="3983950"/>
              <a:ext cx="207675" cy="209300"/>
            </a:xfrm>
            <a:custGeom>
              <a:avLst/>
              <a:gdLst/>
              <a:ahLst/>
              <a:cxnLst/>
              <a:rect l="l" t="t" r="r" b="b"/>
              <a:pathLst>
                <a:path w="8307" h="8372" extrusionOk="0">
                  <a:moveTo>
                    <a:pt x="3032" y="1"/>
                  </a:moveTo>
                  <a:cubicBezTo>
                    <a:pt x="2696" y="1"/>
                    <a:pt x="2360" y="200"/>
                    <a:pt x="2136" y="475"/>
                  </a:cubicBezTo>
                  <a:cubicBezTo>
                    <a:pt x="1835" y="875"/>
                    <a:pt x="1802" y="1409"/>
                    <a:pt x="1869" y="1876"/>
                  </a:cubicBezTo>
                  <a:cubicBezTo>
                    <a:pt x="1938" y="2176"/>
                    <a:pt x="2056" y="2493"/>
                    <a:pt x="2188" y="2804"/>
                  </a:cubicBezTo>
                  <a:lnTo>
                    <a:pt x="2188" y="2804"/>
                  </a:lnTo>
                  <a:cubicBezTo>
                    <a:pt x="2138" y="2736"/>
                    <a:pt x="2077" y="2680"/>
                    <a:pt x="2002" y="2643"/>
                  </a:cubicBezTo>
                  <a:cubicBezTo>
                    <a:pt x="1889" y="2615"/>
                    <a:pt x="1783" y="2604"/>
                    <a:pt x="1677" y="2604"/>
                  </a:cubicBezTo>
                  <a:cubicBezTo>
                    <a:pt x="1532" y="2604"/>
                    <a:pt x="1389" y="2624"/>
                    <a:pt x="1235" y="2643"/>
                  </a:cubicBezTo>
                  <a:cubicBezTo>
                    <a:pt x="1001" y="2710"/>
                    <a:pt x="701" y="2743"/>
                    <a:pt x="468" y="2876"/>
                  </a:cubicBezTo>
                  <a:cubicBezTo>
                    <a:pt x="201" y="2976"/>
                    <a:pt x="1" y="3243"/>
                    <a:pt x="1" y="3543"/>
                  </a:cubicBezTo>
                  <a:cubicBezTo>
                    <a:pt x="1" y="3877"/>
                    <a:pt x="301" y="4144"/>
                    <a:pt x="568" y="4377"/>
                  </a:cubicBezTo>
                  <a:cubicBezTo>
                    <a:pt x="1035" y="4644"/>
                    <a:pt x="1635" y="4878"/>
                    <a:pt x="2169" y="4944"/>
                  </a:cubicBezTo>
                  <a:cubicBezTo>
                    <a:pt x="1502" y="5111"/>
                    <a:pt x="835" y="5478"/>
                    <a:pt x="501" y="6079"/>
                  </a:cubicBezTo>
                  <a:cubicBezTo>
                    <a:pt x="134" y="6646"/>
                    <a:pt x="201" y="7480"/>
                    <a:pt x="735" y="7913"/>
                  </a:cubicBezTo>
                  <a:cubicBezTo>
                    <a:pt x="934" y="8056"/>
                    <a:pt x="1176" y="8119"/>
                    <a:pt x="1424" y="8119"/>
                  </a:cubicBezTo>
                  <a:cubicBezTo>
                    <a:pt x="1757" y="8119"/>
                    <a:pt x="2101" y="8004"/>
                    <a:pt x="2369" y="7813"/>
                  </a:cubicBezTo>
                  <a:cubicBezTo>
                    <a:pt x="2796" y="7508"/>
                    <a:pt x="3084" y="7035"/>
                    <a:pt x="3283" y="6548"/>
                  </a:cubicBezTo>
                  <a:lnTo>
                    <a:pt x="3283" y="6548"/>
                  </a:lnTo>
                  <a:cubicBezTo>
                    <a:pt x="3172" y="6883"/>
                    <a:pt x="3190" y="7257"/>
                    <a:pt x="3336" y="7580"/>
                  </a:cubicBezTo>
                  <a:cubicBezTo>
                    <a:pt x="3503" y="7947"/>
                    <a:pt x="3837" y="8247"/>
                    <a:pt x="4204" y="8314"/>
                  </a:cubicBezTo>
                  <a:cubicBezTo>
                    <a:pt x="4322" y="8353"/>
                    <a:pt x="4430" y="8372"/>
                    <a:pt x="4534" y="8372"/>
                  </a:cubicBezTo>
                  <a:cubicBezTo>
                    <a:pt x="4693" y="8372"/>
                    <a:pt x="4843" y="8328"/>
                    <a:pt x="5004" y="8247"/>
                  </a:cubicBezTo>
                  <a:cubicBezTo>
                    <a:pt x="5371" y="7980"/>
                    <a:pt x="5505" y="7480"/>
                    <a:pt x="5405" y="7079"/>
                  </a:cubicBezTo>
                  <a:cubicBezTo>
                    <a:pt x="5338" y="6646"/>
                    <a:pt x="5171" y="6312"/>
                    <a:pt x="4904" y="5945"/>
                  </a:cubicBezTo>
                  <a:lnTo>
                    <a:pt x="4904" y="5945"/>
                  </a:lnTo>
                  <a:cubicBezTo>
                    <a:pt x="5438" y="6254"/>
                    <a:pt x="6067" y="6469"/>
                    <a:pt x="6671" y="6469"/>
                  </a:cubicBezTo>
                  <a:cubicBezTo>
                    <a:pt x="6784" y="6469"/>
                    <a:pt x="6895" y="6461"/>
                    <a:pt x="7006" y="6446"/>
                  </a:cubicBezTo>
                  <a:cubicBezTo>
                    <a:pt x="7339" y="6446"/>
                    <a:pt x="7673" y="6312"/>
                    <a:pt x="7906" y="6112"/>
                  </a:cubicBezTo>
                  <a:cubicBezTo>
                    <a:pt x="8240" y="5812"/>
                    <a:pt x="8307" y="5245"/>
                    <a:pt x="8073" y="4811"/>
                  </a:cubicBezTo>
                  <a:cubicBezTo>
                    <a:pt x="7840" y="4411"/>
                    <a:pt x="7406" y="4144"/>
                    <a:pt x="6972" y="4044"/>
                  </a:cubicBezTo>
                  <a:cubicBezTo>
                    <a:pt x="6830" y="4013"/>
                    <a:pt x="6692" y="4001"/>
                    <a:pt x="6555" y="4001"/>
                  </a:cubicBezTo>
                  <a:cubicBezTo>
                    <a:pt x="6242" y="4001"/>
                    <a:pt x="5940" y="4064"/>
                    <a:pt x="5638" y="4111"/>
                  </a:cubicBezTo>
                  <a:cubicBezTo>
                    <a:pt x="6138" y="3977"/>
                    <a:pt x="6672" y="3910"/>
                    <a:pt x="7139" y="3644"/>
                  </a:cubicBezTo>
                  <a:cubicBezTo>
                    <a:pt x="7573" y="3410"/>
                    <a:pt x="8006" y="2976"/>
                    <a:pt x="8140" y="2476"/>
                  </a:cubicBezTo>
                  <a:cubicBezTo>
                    <a:pt x="8273" y="1976"/>
                    <a:pt x="8006" y="1375"/>
                    <a:pt x="7506" y="1208"/>
                  </a:cubicBezTo>
                  <a:cubicBezTo>
                    <a:pt x="7399" y="1173"/>
                    <a:pt x="7291" y="1157"/>
                    <a:pt x="7182" y="1157"/>
                  </a:cubicBezTo>
                  <a:cubicBezTo>
                    <a:pt x="6781" y="1157"/>
                    <a:pt x="6372" y="1373"/>
                    <a:pt x="6005" y="1609"/>
                  </a:cubicBezTo>
                  <a:cubicBezTo>
                    <a:pt x="5438" y="1976"/>
                    <a:pt x="4737" y="2443"/>
                    <a:pt x="4270" y="2910"/>
                  </a:cubicBezTo>
                  <a:cubicBezTo>
                    <a:pt x="4471" y="2209"/>
                    <a:pt x="4371" y="1375"/>
                    <a:pt x="4004" y="708"/>
                  </a:cubicBezTo>
                  <a:cubicBezTo>
                    <a:pt x="3870" y="441"/>
                    <a:pt x="3670" y="208"/>
                    <a:pt x="3370" y="74"/>
                  </a:cubicBezTo>
                  <a:cubicBezTo>
                    <a:pt x="3260" y="24"/>
                    <a:pt x="3146" y="1"/>
                    <a:pt x="3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238525" y="3909675"/>
              <a:ext cx="358400" cy="366375"/>
            </a:xfrm>
            <a:custGeom>
              <a:avLst/>
              <a:gdLst/>
              <a:ahLst/>
              <a:cxnLst/>
              <a:rect l="l" t="t" r="r" b="b"/>
              <a:pathLst>
                <a:path w="14336" h="14655" extrusionOk="0">
                  <a:moveTo>
                    <a:pt x="10029" y="1"/>
                  </a:moveTo>
                  <a:cubicBezTo>
                    <a:pt x="9844" y="1"/>
                    <a:pt x="9641" y="47"/>
                    <a:pt x="9432" y="143"/>
                  </a:cubicBezTo>
                  <a:cubicBezTo>
                    <a:pt x="7331" y="1144"/>
                    <a:pt x="6797" y="3612"/>
                    <a:pt x="6664" y="5947"/>
                  </a:cubicBezTo>
                  <a:cubicBezTo>
                    <a:pt x="6630" y="5981"/>
                    <a:pt x="6564" y="5981"/>
                    <a:pt x="6497" y="6047"/>
                  </a:cubicBezTo>
                  <a:cubicBezTo>
                    <a:pt x="6430" y="6081"/>
                    <a:pt x="6397" y="6081"/>
                    <a:pt x="6297" y="6114"/>
                  </a:cubicBezTo>
                  <a:cubicBezTo>
                    <a:pt x="5062" y="4079"/>
                    <a:pt x="3461" y="1945"/>
                    <a:pt x="1427" y="1544"/>
                  </a:cubicBezTo>
                  <a:cubicBezTo>
                    <a:pt x="1328" y="1525"/>
                    <a:pt x="1237" y="1515"/>
                    <a:pt x="1154" y="1515"/>
                  </a:cubicBezTo>
                  <a:cubicBezTo>
                    <a:pt x="528" y="1515"/>
                    <a:pt x="338" y="2047"/>
                    <a:pt x="926" y="2812"/>
                  </a:cubicBezTo>
                  <a:cubicBezTo>
                    <a:pt x="2127" y="4446"/>
                    <a:pt x="3728" y="5881"/>
                    <a:pt x="5329" y="6948"/>
                  </a:cubicBezTo>
                  <a:cubicBezTo>
                    <a:pt x="5263" y="7048"/>
                    <a:pt x="5229" y="7115"/>
                    <a:pt x="5163" y="7248"/>
                  </a:cubicBezTo>
                  <a:cubicBezTo>
                    <a:pt x="4836" y="7220"/>
                    <a:pt x="4508" y="7203"/>
                    <a:pt x="4184" y="7203"/>
                  </a:cubicBezTo>
                  <a:cubicBezTo>
                    <a:pt x="2618" y="7203"/>
                    <a:pt x="1144" y="7595"/>
                    <a:pt x="426" y="8950"/>
                  </a:cubicBezTo>
                  <a:cubicBezTo>
                    <a:pt x="1" y="9636"/>
                    <a:pt x="377" y="10418"/>
                    <a:pt x="1239" y="10418"/>
                  </a:cubicBezTo>
                  <a:cubicBezTo>
                    <a:pt x="1257" y="10418"/>
                    <a:pt x="1275" y="10418"/>
                    <a:pt x="1293" y="10417"/>
                  </a:cubicBezTo>
                  <a:cubicBezTo>
                    <a:pt x="2761" y="10384"/>
                    <a:pt x="4128" y="9950"/>
                    <a:pt x="5329" y="9250"/>
                  </a:cubicBezTo>
                  <a:cubicBezTo>
                    <a:pt x="5429" y="9283"/>
                    <a:pt x="5496" y="9383"/>
                    <a:pt x="5563" y="9417"/>
                  </a:cubicBezTo>
                  <a:cubicBezTo>
                    <a:pt x="4996" y="10617"/>
                    <a:pt x="4729" y="12052"/>
                    <a:pt x="5296" y="13753"/>
                  </a:cubicBezTo>
                  <a:cubicBezTo>
                    <a:pt x="5508" y="14305"/>
                    <a:pt x="5816" y="14655"/>
                    <a:pt x="6105" y="14655"/>
                  </a:cubicBezTo>
                  <a:cubicBezTo>
                    <a:pt x="6271" y="14655"/>
                    <a:pt x="6430" y="14541"/>
                    <a:pt x="6564" y="14287"/>
                  </a:cubicBezTo>
                  <a:cubicBezTo>
                    <a:pt x="7131" y="12952"/>
                    <a:pt x="7297" y="11251"/>
                    <a:pt x="7231" y="9450"/>
                  </a:cubicBezTo>
                  <a:cubicBezTo>
                    <a:pt x="7297" y="9417"/>
                    <a:pt x="7331" y="9417"/>
                    <a:pt x="7431" y="9383"/>
                  </a:cubicBezTo>
                  <a:cubicBezTo>
                    <a:pt x="7464" y="9383"/>
                    <a:pt x="7498" y="9316"/>
                    <a:pt x="7564" y="9316"/>
                  </a:cubicBezTo>
                  <a:cubicBezTo>
                    <a:pt x="8498" y="10984"/>
                    <a:pt x="9833" y="12419"/>
                    <a:pt x="11434" y="13219"/>
                  </a:cubicBezTo>
                  <a:cubicBezTo>
                    <a:pt x="11597" y="13298"/>
                    <a:pt x="11753" y="13334"/>
                    <a:pt x="11896" y="13334"/>
                  </a:cubicBezTo>
                  <a:cubicBezTo>
                    <a:pt x="12486" y="13334"/>
                    <a:pt x="12875" y="12723"/>
                    <a:pt x="12768" y="11918"/>
                  </a:cubicBezTo>
                  <a:cubicBezTo>
                    <a:pt x="12468" y="9650"/>
                    <a:pt x="10733" y="8583"/>
                    <a:pt x="8899" y="7949"/>
                  </a:cubicBezTo>
                  <a:cubicBezTo>
                    <a:pt x="8932" y="7882"/>
                    <a:pt x="8932" y="7782"/>
                    <a:pt x="8965" y="7749"/>
                  </a:cubicBezTo>
                  <a:cubicBezTo>
                    <a:pt x="10566" y="7615"/>
                    <a:pt x="12168" y="7282"/>
                    <a:pt x="13602" y="6615"/>
                  </a:cubicBezTo>
                  <a:cubicBezTo>
                    <a:pt x="14336" y="6281"/>
                    <a:pt x="14236" y="5714"/>
                    <a:pt x="13502" y="5514"/>
                  </a:cubicBezTo>
                  <a:cubicBezTo>
                    <a:pt x="13110" y="5397"/>
                    <a:pt x="12712" y="5345"/>
                    <a:pt x="12312" y="5345"/>
                  </a:cubicBezTo>
                  <a:cubicBezTo>
                    <a:pt x="11113" y="5345"/>
                    <a:pt x="9899" y="5814"/>
                    <a:pt x="8798" y="6414"/>
                  </a:cubicBezTo>
                  <a:lnTo>
                    <a:pt x="8565" y="6148"/>
                  </a:lnTo>
                  <a:cubicBezTo>
                    <a:pt x="9632" y="4747"/>
                    <a:pt x="10466" y="3045"/>
                    <a:pt x="10833" y="1244"/>
                  </a:cubicBezTo>
                  <a:cubicBezTo>
                    <a:pt x="11011" y="459"/>
                    <a:pt x="10611" y="1"/>
                    <a:pt x="100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3380075" y="4076775"/>
              <a:ext cx="62575" cy="52550"/>
            </a:xfrm>
            <a:custGeom>
              <a:avLst/>
              <a:gdLst/>
              <a:ahLst/>
              <a:cxnLst/>
              <a:rect l="l" t="t" r="r" b="b"/>
              <a:pathLst>
                <a:path w="2503" h="2102" extrusionOk="0">
                  <a:moveTo>
                    <a:pt x="1526" y="0"/>
                  </a:moveTo>
                  <a:cubicBezTo>
                    <a:pt x="1358" y="0"/>
                    <a:pt x="1180" y="32"/>
                    <a:pt x="1002" y="97"/>
                  </a:cubicBezTo>
                  <a:cubicBezTo>
                    <a:pt x="401" y="364"/>
                    <a:pt x="1" y="1031"/>
                    <a:pt x="134" y="1532"/>
                  </a:cubicBezTo>
                  <a:cubicBezTo>
                    <a:pt x="228" y="1908"/>
                    <a:pt x="571" y="2102"/>
                    <a:pt x="975" y="2102"/>
                  </a:cubicBezTo>
                  <a:cubicBezTo>
                    <a:pt x="1144" y="2102"/>
                    <a:pt x="1325" y="2068"/>
                    <a:pt x="1502" y="1999"/>
                  </a:cubicBezTo>
                  <a:cubicBezTo>
                    <a:pt x="2136" y="1732"/>
                    <a:pt x="2503" y="1065"/>
                    <a:pt x="2403" y="564"/>
                  </a:cubicBezTo>
                  <a:cubicBezTo>
                    <a:pt x="2307" y="205"/>
                    <a:pt x="1952" y="0"/>
                    <a:pt x="1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965500" y="3922550"/>
              <a:ext cx="227700" cy="211525"/>
            </a:xfrm>
            <a:custGeom>
              <a:avLst/>
              <a:gdLst/>
              <a:ahLst/>
              <a:cxnLst/>
              <a:rect l="l" t="t" r="r" b="b"/>
              <a:pathLst>
                <a:path w="9108" h="8461" extrusionOk="0">
                  <a:moveTo>
                    <a:pt x="5065" y="0"/>
                  </a:moveTo>
                  <a:cubicBezTo>
                    <a:pt x="4869" y="0"/>
                    <a:pt x="4673" y="82"/>
                    <a:pt x="4537" y="195"/>
                  </a:cubicBezTo>
                  <a:cubicBezTo>
                    <a:pt x="4337" y="362"/>
                    <a:pt x="4170" y="596"/>
                    <a:pt x="4003" y="796"/>
                  </a:cubicBezTo>
                  <a:cubicBezTo>
                    <a:pt x="3870" y="1029"/>
                    <a:pt x="3703" y="1229"/>
                    <a:pt x="3670" y="1463"/>
                  </a:cubicBezTo>
                  <a:cubicBezTo>
                    <a:pt x="3647" y="1554"/>
                    <a:pt x="3648" y="1638"/>
                    <a:pt x="3666" y="1714"/>
                  </a:cubicBezTo>
                  <a:lnTo>
                    <a:pt x="3666" y="1714"/>
                  </a:lnTo>
                  <a:cubicBezTo>
                    <a:pt x="3464" y="1471"/>
                    <a:pt x="3231" y="1244"/>
                    <a:pt x="2936" y="1063"/>
                  </a:cubicBezTo>
                  <a:cubicBezTo>
                    <a:pt x="2641" y="822"/>
                    <a:pt x="2261" y="667"/>
                    <a:pt x="1881" y="667"/>
                  </a:cubicBezTo>
                  <a:cubicBezTo>
                    <a:pt x="1787" y="667"/>
                    <a:pt x="1694" y="676"/>
                    <a:pt x="1602" y="696"/>
                  </a:cubicBezTo>
                  <a:cubicBezTo>
                    <a:pt x="1168" y="762"/>
                    <a:pt x="734" y="1196"/>
                    <a:pt x="701" y="1663"/>
                  </a:cubicBezTo>
                  <a:cubicBezTo>
                    <a:pt x="701" y="1930"/>
                    <a:pt x="835" y="2230"/>
                    <a:pt x="1035" y="2497"/>
                  </a:cubicBezTo>
                  <a:cubicBezTo>
                    <a:pt x="1502" y="3097"/>
                    <a:pt x="2202" y="3531"/>
                    <a:pt x="2936" y="3664"/>
                  </a:cubicBezTo>
                  <a:cubicBezTo>
                    <a:pt x="2336" y="3931"/>
                    <a:pt x="1602" y="4365"/>
                    <a:pt x="1035" y="4699"/>
                  </a:cubicBezTo>
                  <a:cubicBezTo>
                    <a:pt x="568" y="4999"/>
                    <a:pt x="67" y="5366"/>
                    <a:pt x="34" y="5899"/>
                  </a:cubicBezTo>
                  <a:cubicBezTo>
                    <a:pt x="1" y="6433"/>
                    <a:pt x="434" y="6900"/>
                    <a:pt x="935" y="7034"/>
                  </a:cubicBezTo>
                  <a:cubicBezTo>
                    <a:pt x="1033" y="7060"/>
                    <a:pt x="1133" y="7072"/>
                    <a:pt x="1234" y="7072"/>
                  </a:cubicBezTo>
                  <a:cubicBezTo>
                    <a:pt x="1651" y="7072"/>
                    <a:pt x="2080" y="6868"/>
                    <a:pt x="2402" y="6600"/>
                  </a:cubicBezTo>
                  <a:cubicBezTo>
                    <a:pt x="2836" y="6266"/>
                    <a:pt x="3103" y="5866"/>
                    <a:pt x="3436" y="5432"/>
                  </a:cubicBezTo>
                  <a:lnTo>
                    <a:pt x="3436" y="5432"/>
                  </a:lnTo>
                  <a:cubicBezTo>
                    <a:pt x="3170" y="5833"/>
                    <a:pt x="2903" y="6166"/>
                    <a:pt x="2836" y="6667"/>
                  </a:cubicBezTo>
                  <a:cubicBezTo>
                    <a:pt x="2736" y="7100"/>
                    <a:pt x="2836" y="7601"/>
                    <a:pt x="3069" y="8001"/>
                  </a:cubicBezTo>
                  <a:cubicBezTo>
                    <a:pt x="3297" y="8279"/>
                    <a:pt x="3657" y="8461"/>
                    <a:pt x="4007" y="8461"/>
                  </a:cubicBezTo>
                  <a:cubicBezTo>
                    <a:pt x="4120" y="8461"/>
                    <a:pt x="4231" y="8442"/>
                    <a:pt x="4337" y="8401"/>
                  </a:cubicBezTo>
                  <a:cubicBezTo>
                    <a:pt x="4604" y="8268"/>
                    <a:pt x="4871" y="8034"/>
                    <a:pt x="5038" y="7734"/>
                  </a:cubicBezTo>
                  <a:cubicBezTo>
                    <a:pt x="5404" y="7100"/>
                    <a:pt x="5538" y="6366"/>
                    <a:pt x="5438" y="5599"/>
                  </a:cubicBezTo>
                  <a:lnTo>
                    <a:pt x="5438" y="5599"/>
                  </a:lnTo>
                  <a:cubicBezTo>
                    <a:pt x="5705" y="5966"/>
                    <a:pt x="5905" y="6266"/>
                    <a:pt x="6238" y="6533"/>
                  </a:cubicBezTo>
                  <a:cubicBezTo>
                    <a:pt x="6451" y="6669"/>
                    <a:pt x="6709" y="6759"/>
                    <a:pt x="6966" y="6759"/>
                  </a:cubicBezTo>
                  <a:cubicBezTo>
                    <a:pt x="7152" y="6759"/>
                    <a:pt x="7338" y="6712"/>
                    <a:pt x="7506" y="6600"/>
                  </a:cubicBezTo>
                  <a:cubicBezTo>
                    <a:pt x="7706" y="6433"/>
                    <a:pt x="7873" y="6200"/>
                    <a:pt x="7906" y="5933"/>
                  </a:cubicBezTo>
                  <a:cubicBezTo>
                    <a:pt x="8006" y="5566"/>
                    <a:pt x="7873" y="5099"/>
                    <a:pt x="7606" y="4799"/>
                  </a:cubicBezTo>
                  <a:cubicBezTo>
                    <a:pt x="7440" y="4608"/>
                    <a:pt x="7171" y="4435"/>
                    <a:pt x="6898" y="4375"/>
                  </a:cubicBezTo>
                  <a:lnTo>
                    <a:pt x="6898" y="4375"/>
                  </a:lnTo>
                  <a:cubicBezTo>
                    <a:pt x="6904" y="4375"/>
                    <a:pt x="6911" y="4375"/>
                    <a:pt x="6917" y="4375"/>
                  </a:cubicBezTo>
                  <a:cubicBezTo>
                    <a:pt x="7390" y="4375"/>
                    <a:pt x="7836" y="4307"/>
                    <a:pt x="8240" y="4065"/>
                  </a:cubicBezTo>
                  <a:cubicBezTo>
                    <a:pt x="8740" y="3765"/>
                    <a:pt x="9107" y="3197"/>
                    <a:pt x="9007" y="2597"/>
                  </a:cubicBezTo>
                  <a:cubicBezTo>
                    <a:pt x="8883" y="1978"/>
                    <a:pt x="8214" y="1589"/>
                    <a:pt x="7559" y="1589"/>
                  </a:cubicBezTo>
                  <a:cubicBezTo>
                    <a:pt x="7508" y="1589"/>
                    <a:pt x="7457" y="1591"/>
                    <a:pt x="7406" y="1596"/>
                  </a:cubicBezTo>
                  <a:cubicBezTo>
                    <a:pt x="6739" y="1696"/>
                    <a:pt x="6172" y="2097"/>
                    <a:pt x="5705" y="2597"/>
                  </a:cubicBezTo>
                  <a:cubicBezTo>
                    <a:pt x="5871" y="2063"/>
                    <a:pt x="5905" y="1463"/>
                    <a:pt x="5838" y="929"/>
                  </a:cubicBezTo>
                  <a:cubicBezTo>
                    <a:pt x="5771" y="596"/>
                    <a:pt x="5605" y="195"/>
                    <a:pt x="5338" y="62"/>
                  </a:cubicBezTo>
                  <a:cubicBezTo>
                    <a:pt x="5252" y="19"/>
                    <a:pt x="5158" y="0"/>
                    <a:pt x="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3869600" y="3817550"/>
              <a:ext cx="386050" cy="388375"/>
            </a:xfrm>
            <a:custGeom>
              <a:avLst/>
              <a:gdLst/>
              <a:ahLst/>
              <a:cxnLst/>
              <a:rect l="l" t="t" r="r" b="b"/>
              <a:pathLst>
                <a:path w="15442" h="15535" extrusionOk="0">
                  <a:moveTo>
                    <a:pt x="5815" y="0"/>
                  </a:moveTo>
                  <a:cubicBezTo>
                    <a:pt x="5563" y="0"/>
                    <a:pt x="5353" y="217"/>
                    <a:pt x="5271" y="626"/>
                  </a:cubicBezTo>
                  <a:cubicBezTo>
                    <a:pt x="4804" y="2627"/>
                    <a:pt x="6072" y="4962"/>
                    <a:pt x="7406" y="6964"/>
                  </a:cubicBezTo>
                  <a:cubicBezTo>
                    <a:pt x="7372" y="7031"/>
                    <a:pt x="7272" y="7064"/>
                    <a:pt x="7239" y="7097"/>
                  </a:cubicBezTo>
                  <a:lnTo>
                    <a:pt x="7106" y="7231"/>
                  </a:lnTo>
                  <a:cubicBezTo>
                    <a:pt x="5914" y="6772"/>
                    <a:pt x="4641" y="6405"/>
                    <a:pt x="3438" y="6405"/>
                  </a:cubicBezTo>
                  <a:cubicBezTo>
                    <a:pt x="2452" y="6405"/>
                    <a:pt x="1512" y="6651"/>
                    <a:pt x="701" y="7297"/>
                  </a:cubicBezTo>
                  <a:cubicBezTo>
                    <a:pt x="1" y="7898"/>
                    <a:pt x="101" y="8765"/>
                    <a:pt x="1101" y="9032"/>
                  </a:cubicBezTo>
                  <a:cubicBezTo>
                    <a:pt x="1984" y="9244"/>
                    <a:pt x="2883" y="9345"/>
                    <a:pt x="3778" y="9345"/>
                  </a:cubicBezTo>
                  <a:cubicBezTo>
                    <a:pt x="4709" y="9345"/>
                    <a:pt x="5637" y="9236"/>
                    <a:pt x="6539" y="9032"/>
                  </a:cubicBezTo>
                  <a:cubicBezTo>
                    <a:pt x="6572" y="9132"/>
                    <a:pt x="6605" y="9265"/>
                    <a:pt x="6672" y="9366"/>
                  </a:cubicBezTo>
                  <a:cubicBezTo>
                    <a:pt x="5338" y="10400"/>
                    <a:pt x="4070" y="11634"/>
                    <a:pt x="3837" y="13268"/>
                  </a:cubicBezTo>
                  <a:cubicBezTo>
                    <a:pt x="3749" y="13770"/>
                    <a:pt x="3919" y="14087"/>
                    <a:pt x="4196" y="14087"/>
                  </a:cubicBezTo>
                  <a:cubicBezTo>
                    <a:pt x="4343" y="14087"/>
                    <a:pt x="4519" y="13998"/>
                    <a:pt x="4704" y="13802"/>
                  </a:cubicBezTo>
                  <a:cubicBezTo>
                    <a:pt x="5905" y="12801"/>
                    <a:pt x="6905" y="11467"/>
                    <a:pt x="7639" y="10099"/>
                  </a:cubicBezTo>
                  <a:lnTo>
                    <a:pt x="7906" y="10099"/>
                  </a:lnTo>
                  <a:cubicBezTo>
                    <a:pt x="7739" y="12001"/>
                    <a:pt x="7973" y="14069"/>
                    <a:pt x="9908" y="15270"/>
                  </a:cubicBezTo>
                  <a:cubicBezTo>
                    <a:pt x="10188" y="15449"/>
                    <a:pt x="10479" y="15534"/>
                    <a:pt x="10740" y="15534"/>
                  </a:cubicBezTo>
                  <a:cubicBezTo>
                    <a:pt x="11256" y="15534"/>
                    <a:pt x="11653" y="15201"/>
                    <a:pt x="11609" y="14603"/>
                  </a:cubicBezTo>
                  <a:cubicBezTo>
                    <a:pt x="11542" y="12801"/>
                    <a:pt x="10808" y="10967"/>
                    <a:pt x="9707" y="9432"/>
                  </a:cubicBezTo>
                  <a:cubicBezTo>
                    <a:pt x="9741" y="9399"/>
                    <a:pt x="9774" y="9399"/>
                    <a:pt x="9808" y="9332"/>
                  </a:cubicBezTo>
                  <a:lnTo>
                    <a:pt x="9974" y="9165"/>
                  </a:lnTo>
                  <a:cubicBezTo>
                    <a:pt x="11575" y="9999"/>
                    <a:pt x="13210" y="10566"/>
                    <a:pt x="14644" y="10600"/>
                  </a:cubicBezTo>
                  <a:cubicBezTo>
                    <a:pt x="14663" y="10601"/>
                    <a:pt x="14681" y="10601"/>
                    <a:pt x="14698" y="10601"/>
                  </a:cubicBezTo>
                  <a:cubicBezTo>
                    <a:pt x="15442" y="10601"/>
                    <a:pt x="15363" y="9917"/>
                    <a:pt x="14711" y="9265"/>
                  </a:cubicBezTo>
                  <a:cubicBezTo>
                    <a:pt x="13410" y="7965"/>
                    <a:pt x="11976" y="7631"/>
                    <a:pt x="10641" y="7631"/>
                  </a:cubicBezTo>
                  <a:cubicBezTo>
                    <a:pt x="10641" y="7498"/>
                    <a:pt x="10641" y="7431"/>
                    <a:pt x="10608" y="7331"/>
                  </a:cubicBezTo>
                  <a:cubicBezTo>
                    <a:pt x="11742" y="6564"/>
                    <a:pt x="12743" y="5463"/>
                    <a:pt x="13377" y="4162"/>
                  </a:cubicBezTo>
                  <a:cubicBezTo>
                    <a:pt x="13767" y="3413"/>
                    <a:pt x="13268" y="2760"/>
                    <a:pt x="12469" y="2760"/>
                  </a:cubicBezTo>
                  <a:cubicBezTo>
                    <a:pt x="12449" y="2760"/>
                    <a:pt x="12429" y="2760"/>
                    <a:pt x="12409" y="2761"/>
                  </a:cubicBezTo>
                  <a:cubicBezTo>
                    <a:pt x="10541" y="2928"/>
                    <a:pt x="9541" y="4595"/>
                    <a:pt x="8874" y="6397"/>
                  </a:cubicBezTo>
                  <a:cubicBezTo>
                    <a:pt x="8740" y="6397"/>
                    <a:pt x="8640" y="6397"/>
                    <a:pt x="8540" y="6430"/>
                  </a:cubicBezTo>
                  <a:cubicBezTo>
                    <a:pt x="8273" y="4529"/>
                    <a:pt x="7639" y="2527"/>
                    <a:pt x="6639" y="726"/>
                  </a:cubicBezTo>
                  <a:cubicBezTo>
                    <a:pt x="6384" y="233"/>
                    <a:pt x="6077" y="0"/>
                    <a:pt x="58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4051400" y="3997250"/>
              <a:ext cx="65900" cy="51900"/>
            </a:xfrm>
            <a:custGeom>
              <a:avLst/>
              <a:gdLst/>
              <a:ahLst/>
              <a:cxnLst/>
              <a:rect l="l" t="t" r="r" b="b"/>
              <a:pathLst>
                <a:path w="2636" h="2076" extrusionOk="0">
                  <a:moveTo>
                    <a:pt x="1556" y="1"/>
                  </a:moveTo>
                  <a:cubicBezTo>
                    <a:pt x="1209" y="1"/>
                    <a:pt x="826" y="137"/>
                    <a:pt x="534" y="410"/>
                  </a:cubicBezTo>
                  <a:cubicBezTo>
                    <a:pt x="100" y="877"/>
                    <a:pt x="0" y="1544"/>
                    <a:pt x="367" y="1877"/>
                  </a:cubicBezTo>
                  <a:cubicBezTo>
                    <a:pt x="542" y="2012"/>
                    <a:pt x="771" y="2076"/>
                    <a:pt x="1013" y="2076"/>
                  </a:cubicBezTo>
                  <a:cubicBezTo>
                    <a:pt x="1371" y="2076"/>
                    <a:pt x="1757" y="1936"/>
                    <a:pt x="2035" y="1677"/>
                  </a:cubicBezTo>
                  <a:cubicBezTo>
                    <a:pt x="2536" y="1210"/>
                    <a:pt x="2636" y="543"/>
                    <a:pt x="2202" y="209"/>
                  </a:cubicBezTo>
                  <a:cubicBezTo>
                    <a:pt x="2035" y="70"/>
                    <a:pt x="1805" y="1"/>
                    <a:pt x="15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732000" y="2830600"/>
              <a:ext cx="311925" cy="309700"/>
            </a:xfrm>
            <a:custGeom>
              <a:avLst/>
              <a:gdLst/>
              <a:ahLst/>
              <a:cxnLst/>
              <a:rect l="l" t="t" r="r" b="b"/>
              <a:pathLst>
                <a:path w="12477" h="12388" extrusionOk="0">
                  <a:moveTo>
                    <a:pt x="7352" y="0"/>
                  </a:moveTo>
                  <a:cubicBezTo>
                    <a:pt x="7006" y="0"/>
                    <a:pt x="6655" y="109"/>
                    <a:pt x="6372" y="309"/>
                  </a:cubicBezTo>
                  <a:cubicBezTo>
                    <a:pt x="5771" y="676"/>
                    <a:pt x="5438" y="1343"/>
                    <a:pt x="5371" y="2043"/>
                  </a:cubicBezTo>
                  <a:cubicBezTo>
                    <a:pt x="5301" y="2531"/>
                    <a:pt x="5393" y="2970"/>
                    <a:pt x="5523" y="3417"/>
                  </a:cubicBezTo>
                  <a:lnTo>
                    <a:pt x="5523" y="3417"/>
                  </a:lnTo>
                  <a:cubicBezTo>
                    <a:pt x="5348" y="2884"/>
                    <a:pt x="5128" y="2336"/>
                    <a:pt x="4837" y="1877"/>
                  </a:cubicBezTo>
                  <a:cubicBezTo>
                    <a:pt x="4370" y="1243"/>
                    <a:pt x="3703" y="709"/>
                    <a:pt x="2936" y="642"/>
                  </a:cubicBezTo>
                  <a:cubicBezTo>
                    <a:pt x="2870" y="633"/>
                    <a:pt x="2802" y="629"/>
                    <a:pt x="2734" y="629"/>
                  </a:cubicBezTo>
                  <a:cubicBezTo>
                    <a:pt x="2051" y="629"/>
                    <a:pt x="1320" y="1076"/>
                    <a:pt x="1168" y="1743"/>
                  </a:cubicBezTo>
                  <a:cubicBezTo>
                    <a:pt x="1001" y="2510"/>
                    <a:pt x="1535" y="3244"/>
                    <a:pt x="2035" y="3878"/>
                  </a:cubicBezTo>
                  <a:cubicBezTo>
                    <a:pt x="2669" y="4645"/>
                    <a:pt x="3436" y="5546"/>
                    <a:pt x="4204" y="6213"/>
                  </a:cubicBezTo>
                  <a:cubicBezTo>
                    <a:pt x="3984" y="6181"/>
                    <a:pt x="3763" y="6165"/>
                    <a:pt x="3543" y="6165"/>
                  </a:cubicBezTo>
                  <a:cubicBezTo>
                    <a:pt x="2627" y="6165"/>
                    <a:pt x="1727" y="6442"/>
                    <a:pt x="1001" y="6980"/>
                  </a:cubicBezTo>
                  <a:cubicBezTo>
                    <a:pt x="601" y="7214"/>
                    <a:pt x="267" y="7581"/>
                    <a:pt x="167" y="8014"/>
                  </a:cubicBezTo>
                  <a:cubicBezTo>
                    <a:pt x="1" y="8681"/>
                    <a:pt x="368" y="9415"/>
                    <a:pt x="1001" y="9749"/>
                  </a:cubicBezTo>
                  <a:cubicBezTo>
                    <a:pt x="1340" y="9937"/>
                    <a:pt x="1731" y="10019"/>
                    <a:pt x="2128" y="10019"/>
                  </a:cubicBezTo>
                  <a:cubicBezTo>
                    <a:pt x="2435" y="10019"/>
                    <a:pt x="2745" y="9970"/>
                    <a:pt x="3036" y="9882"/>
                  </a:cubicBezTo>
                  <a:cubicBezTo>
                    <a:pt x="3463" y="9760"/>
                    <a:pt x="3852" y="9577"/>
                    <a:pt x="4219" y="9361"/>
                  </a:cubicBezTo>
                  <a:lnTo>
                    <a:pt x="4219" y="9361"/>
                  </a:lnTo>
                  <a:cubicBezTo>
                    <a:pt x="4165" y="9419"/>
                    <a:pt x="4115" y="9481"/>
                    <a:pt x="4070" y="9549"/>
                  </a:cubicBezTo>
                  <a:cubicBezTo>
                    <a:pt x="4037" y="9916"/>
                    <a:pt x="4170" y="10283"/>
                    <a:pt x="4237" y="10650"/>
                  </a:cubicBezTo>
                  <a:cubicBezTo>
                    <a:pt x="4370" y="11050"/>
                    <a:pt x="4437" y="11483"/>
                    <a:pt x="4704" y="11817"/>
                  </a:cubicBezTo>
                  <a:cubicBezTo>
                    <a:pt x="4923" y="12161"/>
                    <a:pt x="5258" y="12387"/>
                    <a:pt x="5656" y="12387"/>
                  </a:cubicBezTo>
                  <a:cubicBezTo>
                    <a:pt x="5683" y="12387"/>
                    <a:pt x="5711" y="12386"/>
                    <a:pt x="5738" y="12384"/>
                  </a:cubicBezTo>
                  <a:cubicBezTo>
                    <a:pt x="6238" y="12351"/>
                    <a:pt x="6605" y="11884"/>
                    <a:pt x="6872" y="11417"/>
                  </a:cubicBezTo>
                  <a:cubicBezTo>
                    <a:pt x="7272" y="10683"/>
                    <a:pt x="7473" y="9849"/>
                    <a:pt x="7473" y="9015"/>
                  </a:cubicBezTo>
                  <a:cubicBezTo>
                    <a:pt x="7873" y="9916"/>
                    <a:pt x="8507" y="10783"/>
                    <a:pt x="9407" y="11217"/>
                  </a:cubicBezTo>
                  <a:cubicBezTo>
                    <a:pt x="9692" y="11343"/>
                    <a:pt x="10013" y="11406"/>
                    <a:pt x="10335" y="11406"/>
                  </a:cubicBezTo>
                  <a:cubicBezTo>
                    <a:pt x="11032" y="11406"/>
                    <a:pt x="11734" y="11110"/>
                    <a:pt x="12076" y="10516"/>
                  </a:cubicBezTo>
                  <a:cubicBezTo>
                    <a:pt x="12476" y="9749"/>
                    <a:pt x="12276" y="8748"/>
                    <a:pt x="11709" y="8148"/>
                  </a:cubicBezTo>
                  <a:cubicBezTo>
                    <a:pt x="11211" y="7591"/>
                    <a:pt x="10507" y="7266"/>
                    <a:pt x="9778" y="7037"/>
                  </a:cubicBezTo>
                  <a:lnTo>
                    <a:pt x="9778" y="7037"/>
                  </a:lnTo>
                  <a:cubicBezTo>
                    <a:pt x="9912" y="7065"/>
                    <a:pt x="10045" y="7078"/>
                    <a:pt x="10177" y="7078"/>
                  </a:cubicBezTo>
                  <a:cubicBezTo>
                    <a:pt x="10546" y="7078"/>
                    <a:pt x="10902" y="6977"/>
                    <a:pt x="11209" y="6813"/>
                  </a:cubicBezTo>
                  <a:cubicBezTo>
                    <a:pt x="11709" y="6513"/>
                    <a:pt x="12043" y="5980"/>
                    <a:pt x="12109" y="5379"/>
                  </a:cubicBezTo>
                  <a:cubicBezTo>
                    <a:pt x="12209" y="5012"/>
                    <a:pt x="12109" y="4579"/>
                    <a:pt x="11876" y="4245"/>
                  </a:cubicBezTo>
                  <a:cubicBezTo>
                    <a:pt x="11592" y="3890"/>
                    <a:pt x="11141" y="3737"/>
                    <a:pt x="10676" y="3737"/>
                  </a:cubicBezTo>
                  <a:cubicBezTo>
                    <a:pt x="10486" y="3737"/>
                    <a:pt x="10292" y="3763"/>
                    <a:pt x="10108" y="3811"/>
                  </a:cubicBezTo>
                  <a:cubicBezTo>
                    <a:pt x="9541" y="3978"/>
                    <a:pt x="9074" y="4312"/>
                    <a:pt x="8573" y="4712"/>
                  </a:cubicBezTo>
                  <a:cubicBezTo>
                    <a:pt x="9074" y="3745"/>
                    <a:pt x="9207" y="2644"/>
                    <a:pt x="8974" y="1576"/>
                  </a:cubicBezTo>
                  <a:cubicBezTo>
                    <a:pt x="8874" y="1143"/>
                    <a:pt x="8707" y="642"/>
                    <a:pt x="8307" y="342"/>
                  </a:cubicBezTo>
                  <a:cubicBezTo>
                    <a:pt x="8040" y="109"/>
                    <a:pt x="7698" y="0"/>
                    <a:pt x="7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3601175" y="2739250"/>
              <a:ext cx="573675" cy="512350"/>
            </a:xfrm>
            <a:custGeom>
              <a:avLst/>
              <a:gdLst/>
              <a:ahLst/>
              <a:cxnLst/>
              <a:rect l="l" t="t" r="r" b="b"/>
              <a:pathLst>
                <a:path w="22947" h="20494" extrusionOk="0">
                  <a:moveTo>
                    <a:pt x="8627" y="0"/>
                  </a:moveTo>
                  <a:cubicBezTo>
                    <a:pt x="8269" y="0"/>
                    <a:pt x="7967" y="354"/>
                    <a:pt x="7835" y="994"/>
                  </a:cubicBezTo>
                  <a:cubicBezTo>
                    <a:pt x="7435" y="3362"/>
                    <a:pt x="8569" y="5731"/>
                    <a:pt x="9970" y="7732"/>
                  </a:cubicBezTo>
                  <a:cubicBezTo>
                    <a:pt x="9837" y="7866"/>
                    <a:pt x="9737" y="7999"/>
                    <a:pt x="9637" y="8166"/>
                  </a:cubicBezTo>
                  <a:cubicBezTo>
                    <a:pt x="7368" y="6798"/>
                    <a:pt x="4767" y="5831"/>
                    <a:pt x="2098" y="5631"/>
                  </a:cubicBezTo>
                  <a:cubicBezTo>
                    <a:pt x="2019" y="5624"/>
                    <a:pt x="1943" y="5620"/>
                    <a:pt x="1869" y="5620"/>
                  </a:cubicBezTo>
                  <a:cubicBezTo>
                    <a:pt x="505" y="5620"/>
                    <a:pt x="1" y="6756"/>
                    <a:pt x="697" y="7832"/>
                  </a:cubicBezTo>
                  <a:cubicBezTo>
                    <a:pt x="2270" y="10338"/>
                    <a:pt x="5293" y="10935"/>
                    <a:pt x="8345" y="10935"/>
                  </a:cubicBezTo>
                  <a:cubicBezTo>
                    <a:pt x="8788" y="10935"/>
                    <a:pt x="9231" y="10922"/>
                    <a:pt x="9670" y="10901"/>
                  </a:cubicBezTo>
                  <a:lnTo>
                    <a:pt x="9804" y="11168"/>
                  </a:lnTo>
                  <a:cubicBezTo>
                    <a:pt x="9837" y="11235"/>
                    <a:pt x="9937" y="11368"/>
                    <a:pt x="9970" y="11435"/>
                  </a:cubicBezTo>
                  <a:cubicBezTo>
                    <a:pt x="7135" y="13603"/>
                    <a:pt x="4333" y="16305"/>
                    <a:pt x="4066" y="19340"/>
                  </a:cubicBezTo>
                  <a:cubicBezTo>
                    <a:pt x="3986" y="20061"/>
                    <a:pt x="4278" y="20493"/>
                    <a:pt x="4777" y="20493"/>
                  </a:cubicBezTo>
                  <a:cubicBezTo>
                    <a:pt x="5110" y="20493"/>
                    <a:pt x="5534" y="20301"/>
                    <a:pt x="6001" y="19874"/>
                  </a:cubicBezTo>
                  <a:cubicBezTo>
                    <a:pt x="8236" y="17839"/>
                    <a:pt x="10004" y="15271"/>
                    <a:pt x="11305" y="12736"/>
                  </a:cubicBezTo>
                  <a:cubicBezTo>
                    <a:pt x="11438" y="12836"/>
                    <a:pt x="11605" y="12903"/>
                    <a:pt x="11705" y="12936"/>
                  </a:cubicBezTo>
                  <a:cubicBezTo>
                    <a:pt x="11805" y="15771"/>
                    <a:pt x="12472" y="18573"/>
                    <a:pt x="15007" y="19674"/>
                  </a:cubicBezTo>
                  <a:cubicBezTo>
                    <a:pt x="15246" y="19772"/>
                    <a:pt x="15481" y="19819"/>
                    <a:pt x="15702" y="19819"/>
                  </a:cubicBezTo>
                  <a:cubicBezTo>
                    <a:pt x="16534" y="19819"/>
                    <a:pt x="17167" y="19160"/>
                    <a:pt x="17009" y="18106"/>
                  </a:cubicBezTo>
                  <a:cubicBezTo>
                    <a:pt x="16708" y="16038"/>
                    <a:pt x="15841" y="14037"/>
                    <a:pt x="14640" y="12369"/>
                  </a:cubicBezTo>
                  <a:cubicBezTo>
                    <a:pt x="14707" y="12235"/>
                    <a:pt x="14774" y="12102"/>
                    <a:pt x="14840" y="12002"/>
                  </a:cubicBezTo>
                  <a:cubicBezTo>
                    <a:pt x="15696" y="12298"/>
                    <a:pt x="16625" y="12484"/>
                    <a:pt x="17619" y="12484"/>
                  </a:cubicBezTo>
                  <a:cubicBezTo>
                    <a:pt x="18756" y="12484"/>
                    <a:pt x="19979" y="12240"/>
                    <a:pt x="21278" y="11635"/>
                  </a:cubicBezTo>
                  <a:cubicBezTo>
                    <a:pt x="22513" y="11001"/>
                    <a:pt x="22946" y="10034"/>
                    <a:pt x="21845" y="9700"/>
                  </a:cubicBezTo>
                  <a:cubicBezTo>
                    <a:pt x="20751" y="9359"/>
                    <a:pt x="19511" y="9202"/>
                    <a:pt x="18194" y="9202"/>
                  </a:cubicBezTo>
                  <a:cubicBezTo>
                    <a:pt x="17063" y="9202"/>
                    <a:pt x="15875" y="9318"/>
                    <a:pt x="14674" y="9533"/>
                  </a:cubicBezTo>
                  <a:cubicBezTo>
                    <a:pt x="14640" y="9467"/>
                    <a:pt x="14607" y="9367"/>
                    <a:pt x="14540" y="9233"/>
                  </a:cubicBezTo>
                  <a:cubicBezTo>
                    <a:pt x="14507" y="9200"/>
                    <a:pt x="14474" y="9133"/>
                    <a:pt x="14440" y="9066"/>
                  </a:cubicBezTo>
                  <a:cubicBezTo>
                    <a:pt x="16708" y="7399"/>
                    <a:pt x="18543" y="5230"/>
                    <a:pt x="19477" y="2729"/>
                  </a:cubicBezTo>
                  <a:cubicBezTo>
                    <a:pt x="19872" y="1656"/>
                    <a:pt x="19121" y="918"/>
                    <a:pt x="18012" y="918"/>
                  </a:cubicBezTo>
                  <a:cubicBezTo>
                    <a:pt x="17810" y="918"/>
                    <a:pt x="17597" y="943"/>
                    <a:pt x="17376" y="994"/>
                  </a:cubicBezTo>
                  <a:cubicBezTo>
                    <a:pt x="14140" y="1795"/>
                    <a:pt x="12839" y="4497"/>
                    <a:pt x="12205" y="7299"/>
                  </a:cubicBezTo>
                  <a:cubicBezTo>
                    <a:pt x="12105" y="7232"/>
                    <a:pt x="11972" y="7198"/>
                    <a:pt x="11872" y="7198"/>
                  </a:cubicBezTo>
                  <a:cubicBezTo>
                    <a:pt x="11471" y="4897"/>
                    <a:pt x="10671" y="2562"/>
                    <a:pt x="9503" y="660"/>
                  </a:cubicBezTo>
                  <a:cubicBezTo>
                    <a:pt x="9213" y="210"/>
                    <a:pt x="8904" y="0"/>
                    <a:pt x="8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3861250" y="2953700"/>
              <a:ext cx="90100" cy="84450"/>
            </a:xfrm>
            <a:custGeom>
              <a:avLst/>
              <a:gdLst/>
              <a:ahLst/>
              <a:cxnLst/>
              <a:rect l="l" t="t" r="r" b="b"/>
              <a:pathLst>
                <a:path w="3604" h="3378" extrusionOk="0">
                  <a:moveTo>
                    <a:pt x="1347" y="1"/>
                  </a:moveTo>
                  <a:cubicBezTo>
                    <a:pt x="1191" y="1"/>
                    <a:pt x="1040" y="29"/>
                    <a:pt x="902" y="88"/>
                  </a:cubicBezTo>
                  <a:cubicBezTo>
                    <a:pt x="168" y="355"/>
                    <a:pt x="1" y="1289"/>
                    <a:pt x="468" y="2223"/>
                  </a:cubicBezTo>
                  <a:cubicBezTo>
                    <a:pt x="869" y="2918"/>
                    <a:pt x="1614" y="3378"/>
                    <a:pt x="2254" y="3378"/>
                  </a:cubicBezTo>
                  <a:cubicBezTo>
                    <a:pt x="2412" y="3378"/>
                    <a:pt x="2564" y="3350"/>
                    <a:pt x="2703" y="3290"/>
                  </a:cubicBezTo>
                  <a:cubicBezTo>
                    <a:pt x="3403" y="2990"/>
                    <a:pt x="3604" y="2056"/>
                    <a:pt x="3103" y="1156"/>
                  </a:cubicBezTo>
                  <a:cubicBezTo>
                    <a:pt x="2702" y="460"/>
                    <a:pt x="1979" y="1"/>
                    <a:pt x="1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2"/>
          <p:cNvGrpSpPr/>
          <p:nvPr/>
        </p:nvGrpSpPr>
        <p:grpSpPr>
          <a:xfrm rot="-2238749">
            <a:off x="8387725" y="2160389"/>
            <a:ext cx="1403448" cy="3309947"/>
            <a:chOff x="6152550" y="3804050"/>
            <a:chExt cx="386075" cy="910550"/>
          </a:xfrm>
        </p:grpSpPr>
        <p:sp>
          <p:nvSpPr>
            <p:cNvPr id="128" name="Google Shape;128;p2"/>
            <p:cNvSpPr/>
            <p:nvPr/>
          </p:nvSpPr>
          <p:spPr>
            <a:xfrm>
              <a:off x="6152550" y="3804050"/>
              <a:ext cx="386075" cy="847575"/>
            </a:xfrm>
            <a:custGeom>
              <a:avLst/>
              <a:gdLst/>
              <a:ahLst/>
              <a:cxnLst/>
              <a:rect l="l" t="t" r="r" b="b"/>
              <a:pathLst>
                <a:path w="15443" h="33903" extrusionOk="0">
                  <a:moveTo>
                    <a:pt x="2736" y="1"/>
                  </a:moveTo>
                  <a:cubicBezTo>
                    <a:pt x="2631" y="1"/>
                    <a:pt x="2572" y="5"/>
                    <a:pt x="2572" y="5"/>
                  </a:cubicBezTo>
                  <a:cubicBezTo>
                    <a:pt x="1608" y="493"/>
                    <a:pt x="84" y="1458"/>
                    <a:pt x="143" y="4696"/>
                  </a:cubicBezTo>
                  <a:cubicBezTo>
                    <a:pt x="1179" y="5327"/>
                    <a:pt x="2572" y="6137"/>
                    <a:pt x="2572" y="6137"/>
                  </a:cubicBezTo>
                  <a:lnTo>
                    <a:pt x="215" y="5780"/>
                  </a:lnTo>
                  <a:lnTo>
                    <a:pt x="215" y="5780"/>
                  </a:lnTo>
                  <a:cubicBezTo>
                    <a:pt x="226" y="5935"/>
                    <a:pt x="250" y="6101"/>
                    <a:pt x="274" y="6268"/>
                  </a:cubicBezTo>
                  <a:cubicBezTo>
                    <a:pt x="917" y="10757"/>
                    <a:pt x="0" y="12507"/>
                    <a:pt x="357" y="18972"/>
                  </a:cubicBezTo>
                  <a:lnTo>
                    <a:pt x="4644" y="18972"/>
                  </a:lnTo>
                  <a:lnTo>
                    <a:pt x="596" y="21008"/>
                  </a:lnTo>
                  <a:cubicBezTo>
                    <a:pt x="1429" y="25473"/>
                    <a:pt x="3977" y="25854"/>
                    <a:pt x="5596" y="29580"/>
                  </a:cubicBezTo>
                  <a:cubicBezTo>
                    <a:pt x="5858" y="30188"/>
                    <a:pt x="6203" y="30759"/>
                    <a:pt x="6632" y="31283"/>
                  </a:cubicBezTo>
                  <a:lnTo>
                    <a:pt x="8132" y="30735"/>
                  </a:lnTo>
                  <a:lnTo>
                    <a:pt x="7037" y="31747"/>
                  </a:lnTo>
                  <a:cubicBezTo>
                    <a:pt x="9085" y="33831"/>
                    <a:pt x="11799" y="33902"/>
                    <a:pt x="11799" y="33902"/>
                  </a:cubicBezTo>
                  <a:cubicBezTo>
                    <a:pt x="11799" y="33902"/>
                    <a:pt x="14407" y="29295"/>
                    <a:pt x="15228" y="25711"/>
                  </a:cubicBezTo>
                  <a:cubicBezTo>
                    <a:pt x="15443" y="24770"/>
                    <a:pt x="15407" y="23699"/>
                    <a:pt x="15216" y="22544"/>
                  </a:cubicBezTo>
                  <a:lnTo>
                    <a:pt x="13026" y="23020"/>
                  </a:lnTo>
                  <a:lnTo>
                    <a:pt x="14990" y="21389"/>
                  </a:lnTo>
                  <a:cubicBezTo>
                    <a:pt x="14300" y="18412"/>
                    <a:pt x="12883" y="15055"/>
                    <a:pt x="12276" y="12126"/>
                  </a:cubicBezTo>
                  <a:cubicBezTo>
                    <a:pt x="11990" y="10661"/>
                    <a:pt x="11430" y="9268"/>
                    <a:pt x="10621" y="8018"/>
                  </a:cubicBezTo>
                  <a:lnTo>
                    <a:pt x="8251" y="8399"/>
                  </a:lnTo>
                  <a:lnTo>
                    <a:pt x="9763" y="6768"/>
                  </a:lnTo>
                  <a:cubicBezTo>
                    <a:pt x="8954" y="5673"/>
                    <a:pt x="8108" y="4625"/>
                    <a:pt x="7418" y="3137"/>
                  </a:cubicBezTo>
                  <a:cubicBezTo>
                    <a:pt x="6067" y="197"/>
                    <a:pt x="3420" y="1"/>
                    <a:pt x="2736"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6216475" y="3841875"/>
              <a:ext cx="244475" cy="872725"/>
            </a:xfrm>
            <a:custGeom>
              <a:avLst/>
              <a:gdLst/>
              <a:ahLst/>
              <a:cxnLst/>
              <a:rect l="l" t="t" r="r" b="b"/>
              <a:pathLst>
                <a:path w="9779" h="34909" extrusionOk="0">
                  <a:moveTo>
                    <a:pt x="68" y="0"/>
                  </a:moveTo>
                  <a:cubicBezTo>
                    <a:pt x="34" y="0"/>
                    <a:pt x="1" y="28"/>
                    <a:pt x="15" y="64"/>
                  </a:cubicBezTo>
                  <a:cubicBezTo>
                    <a:pt x="3218" y="11518"/>
                    <a:pt x="6230" y="23019"/>
                    <a:pt x="8909" y="34616"/>
                  </a:cubicBezTo>
                  <a:cubicBezTo>
                    <a:pt x="8956" y="34819"/>
                    <a:pt x="9111" y="34908"/>
                    <a:pt x="9273" y="34908"/>
                  </a:cubicBezTo>
                  <a:cubicBezTo>
                    <a:pt x="9518" y="34908"/>
                    <a:pt x="9778" y="34705"/>
                    <a:pt x="9707" y="34390"/>
                  </a:cubicBezTo>
                  <a:cubicBezTo>
                    <a:pt x="7016" y="22805"/>
                    <a:pt x="3861" y="11315"/>
                    <a:pt x="122" y="40"/>
                  </a:cubicBezTo>
                  <a:cubicBezTo>
                    <a:pt x="113" y="12"/>
                    <a:pt x="90" y="0"/>
                    <a:pt x="68"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2"/>
          <p:cNvGrpSpPr/>
          <p:nvPr/>
        </p:nvGrpSpPr>
        <p:grpSpPr>
          <a:xfrm rot="-3365436">
            <a:off x="7402918" y="2339740"/>
            <a:ext cx="2205126" cy="4812969"/>
            <a:chOff x="7386050" y="661025"/>
            <a:chExt cx="1576975" cy="3441950"/>
          </a:xfrm>
        </p:grpSpPr>
        <p:sp>
          <p:nvSpPr>
            <p:cNvPr id="131" name="Google Shape;131;p2"/>
            <p:cNvSpPr/>
            <p:nvPr/>
          </p:nvSpPr>
          <p:spPr>
            <a:xfrm>
              <a:off x="7386050" y="661025"/>
              <a:ext cx="1576975" cy="2190650"/>
            </a:xfrm>
            <a:custGeom>
              <a:avLst/>
              <a:gdLst/>
              <a:ahLst/>
              <a:cxnLst/>
              <a:rect l="l" t="t" r="r" b="b"/>
              <a:pathLst>
                <a:path w="63079" h="87626" extrusionOk="0">
                  <a:moveTo>
                    <a:pt x="21923" y="1"/>
                  </a:moveTo>
                  <a:cubicBezTo>
                    <a:pt x="21397" y="1"/>
                    <a:pt x="20850" y="26"/>
                    <a:pt x="20281" y="79"/>
                  </a:cubicBezTo>
                  <a:cubicBezTo>
                    <a:pt x="20281" y="79"/>
                    <a:pt x="16012" y="79"/>
                    <a:pt x="12109" y="4949"/>
                  </a:cubicBezTo>
                  <a:cubicBezTo>
                    <a:pt x="8239" y="9786"/>
                    <a:pt x="8506" y="7951"/>
                    <a:pt x="5404" y="16024"/>
                  </a:cubicBezTo>
                  <a:cubicBezTo>
                    <a:pt x="2302" y="24063"/>
                    <a:pt x="1435" y="28399"/>
                    <a:pt x="1134" y="33069"/>
                  </a:cubicBezTo>
                  <a:cubicBezTo>
                    <a:pt x="801" y="37739"/>
                    <a:pt x="0" y="39407"/>
                    <a:pt x="1735" y="47613"/>
                  </a:cubicBezTo>
                  <a:cubicBezTo>
                    <a:pt x="3436" y="55852"/>
                    <a:pt x="3303" y="55652"/>
                    <a:pt x="5437" y="59955"/>
                  </a:cubicBezTo>
                  <a:cubicBezTo>
                    <a:pt x="7572" y="64225"/>
                    <a:pt x="6672" y="69428"/>
                    <a:pt x="8106" y="73231"/>
                  </a:cubicBezTo>
                  <a:cubicBezTo>
                    <a:pt x="9574" y="77034"/>
                    <a:pt x="12176" y="76333"/>
                    <a:pt x="12609" y="80370"/>
                  </a:cubicBezTo>
                  <a:cubicBezTo>
                    <a:pt x="13043" y="84372"/>
                    <a:pt x="15845" y="84973"/>
                    <a:pt x="19681" y="85240"/>
                  </a:cubicBezTo>
                  <a:cubicBezTo>
                    <a:pt x="22857" y="85461"/>
                    <a:pt x="24707" y="87625"/>
                    <a:pt x="27407" y="87625"/>
                  </a:cubicBezTo>
                  <a:cubicBezTo>
                    <a:pt x="27969" y="87625"/>
                    <a:pt x="28567" y="87532"/>
                    <a:pt x="29221" y="87308"/>
                  </a:cubicBezTo>
                  <a:cubicBezTo>
                    <a:pt x="32990" y="86007"/>
                    <a:pt x="34958" y="73798"/>
                    <a:pt x="34958" y="73798"/>
                  </a:cubicBezTo>
                  <a:lnTo>
                    <a:pt x="34258" y="69428"/>
                  </a:lnTo>
                  <a:lnTo>
                    <a:pt x="34258" y="69428"/>
                  </a:lnTo>
                  <a:cubicBezTo>
                    <a:pt x="34258" y="69429"/>
                    <a:pt x="35526" y="73798"/>
                    <a:pt x="38795" y="75866"/>
                  </a:cubicBezTo>
                  <a:cubicBezTo>
                    <a:pt x="42097" y="77934"/>
                    <a:pt x="44765" y="84806"/>
                    <a:pt x="49836" y="85140"/>
                  </a:cubicBezTo>
                  <a:cubicBezTo>
                    <a:pt x="49972" y="85149"/>
                    <a:pt x="50103" y="85153"/>
                    <a:pt x="50229" y="85153"/>
                  </a:cubicBezTo>
                  <a:cubicBezTo>
                    <a:pt x="54866" y="85153"/>
                    <a:pt x="53588" y="79340"/>
                    <a:pt x="56641" y="77067"/>
                  </a:cubicBezTo>
                  <a:cubicBezTo>
                    <a:pt x="59810" y="74699"/>
                    <a:pt x="63079" y="66093"/>
                    <a:pt x="60510" y="59822"/>
                  </a:cubicBezTo>
                  <a:cubicBezTo>
                    <a:pt x="57942" y="53517"/>
                    <a:pt x="60543" y="48680"/>
                    <a:pt x="55607" y="43743"/>
                  </a:cubicBezTo>
                  <a:cubicBezTo>
                    <a:pt x="50670" y="38806"/>
                    <a:pt x="55473" y="33169"/>
                    <a:pt x="48768" y="26865"/>
                  </a:cubicBezTo>
                  <a:cubicBezTo>
                    <a:pt x="45032" y="23362"/>
                    <a:pt x="45266" y="19826"/>
                    <a:pt x="40095" y="16190"/>
                  </a:cubicBezTo>
                  <a:cubicBezTo>
                    <a:pt x="35146" y="12742"/>
                    <a:pt x="33712" y="1"/>
                    <a:pt x="2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7775225" y="2297475"/>
              <a:ext cx="1023959" cy="429780"/>
            </a:xfrm>
            <a:custGeom>
              <a:avLst/>
              <a:gdLst/>
              <a:ahLst/>
              <a:cxnLst/>
              <a:rect l="l" t="t" r="r" b="b"/>
              <a:pathLst>
                <a:path w="45333" h="19849" fill="none" extrusionOk="0">
                  <a:moveTo>
                    <a:pt x="1" y="19848"/>
                  </a:moveTo>
                  <a:cubicBezTo>
                    <a:pt x="1" y="19848"/>
                    <a:pt x="7306" y="16946"/>
                    <a:pt x="11309" y="11142"/>
                  </a:cubicBezTo>
                  <a:cubicBezTo>
                    <a:pt x="15345" y="5371"/>
                    <a:pt x="19615" y="1"/>
                    <a:pt x="19615" y="1"/>
                  </a:cubicBezTo>
                  <a:cubicBezTo>
                    <a:pt x="19615" y="1"/>
                    <a:pt x="25619" y="6005"/>
                    <a:pt x="34792" y="8040"/>
                  </a:cubicBezTo>
                  <a:cubicBezTo>
                    <a:pt x="43965" y="10075"/>
                    <a:pt x="45333" y="11776"/>
                    <a:pt x="45333" y="11776"/>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7648645" y="2179075"/>
              <a:ext cx="1232668" cy="335250"/>
            </a:xfrm>
            <a:custGeom>
              <a:avLst/>
              <a:gdLst/>
              <a:ahLst/>
              <a:cxnLst/>
              <a:rect l="l" t="t" r="r" b="b"/>
              <a:pathLst>
                <a:path w="54573" h="13410" fill="none" extrusionOk="0">
                  <a:moveTo>
                    <a:pt x="1" y="13410"/>
                  </a:moveTo>
                  <a:cubicBezTo>
                    <a:pt x="1" y="13410"/>
                    <a:pt x="3837" y="10308"/>
                    <a:pt x="12109" y="8506"/>
                  </a:cubicBezTo>
                  <a:cubicBezTo>
                    <a:pt x="20382" y="6672"/>
                    <a:pt x="23851" y="0"/>
                    <a:pt x="23851" y="0"/>
                  </a:cubicBezTo>
                  <a:cubicBezTo>
                    <a:pt x="23851" y="0"/>
                    <a:pt x="26520" y="2569"/>
                    <a:pt x="34959" y="3703"/>
                  </a:cubicBezTo>
                  <a:cubicBezTo>
                    <a:pt x="43365" y="4804"/>
                    <a:pt x="54573" y="6572"/>
                    <a:pt x="54573" y="6572"/>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7568031" y="2029800"/>
              <a:ext cx="1271089" cy="251875"/>
            </a:xfrm>
            <a:custGeom>
              <a:avLst/>
              <a:gdLst/>
              <a:ahLst/>
              <a:cxnLst/>
              <a:rect l="l" t="t" r="r" b="b"/>
              <a:pathLst>
                <a:path w="56274" h="10075" fill="none" extrusionOk="0">
                  <a:moveTo>
                    <a:pt x="56274" y="1335"/>
                  </a:moveTo>
                  <a:cubicBezTo>
                    <a:pt x="56274" y="1335"/>
                    <a:pt x="46400" y="0"/>
                    <a:pt x="40096" y="1268"/>
                  </a:cubicBezTo>
                  <a:cubicBezTo>
                    <a:pt x="33791" y="2569"/>
                    <a:pt x="26719" y="3203"/>
                    <a:pt x="26719" y="3203"/>
                  </a:cubicBezTo>
                  <a:cubicBezTo>
                    <a:pt x="26719" y="3203"/>
                    <a:pt x="23384" y="5938"/>
                    <a:pt x="17480" y="6338"/>
                  </a:cubicBezTo>
                  <a:cubicBezTo>
                    <a:pt x="11542" y="6738"/>
                    <a:pt x="0" y="10074"/>
                    <a:pt x="0" y="10074"/>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7463294" y="1775450"/>
              <a:ext cx="1334402" cy="276050"/>
            </a:xfrm>
            <a:custGeom>
              <a:avLst/>
              <a:gdLst/>
              <a:ahLst/>
              <a:cxnLst/>
              <a:rect l="l" t="t" r="r" b="b"/>
              <a:pathLst>
                <a:path w="59077" h="11042" fill="none" extrusionOk="0">
                  <a:moveTo>
                    <a:pt x="1" y="10141"/>
                  </a:moveTo>
                  <a:cubicBezTo>
                    <a:pt x="1" y="10141"/>
                    <a:pt x="6072" y="5037"/>
                    <a:pt x="19148" y="8039"/>
                  </a:cubicBezTo>
                  <a:cubicBezTo>
                    <a:pt x="32224" y="11042"/>
                    <a:pt x="36327" y="8373"/>
                    <a:pt x="43765" y="4170"/>
                  </a:cubicBezTo>
                  <a:cubicBezTo>
                    <a:pt x="51171" y="0"/>
                    <a:pt x="59076" y="100"/>
                    <a:pt x="59076" y="100"/>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7414325" y="1511925"/>
              <a:ext cx="1275991" cy="311075"/>
            </a:xfrm>
            <a:custGeom>
              <a:avLst/>
              <a:gdLst/>
              <a:ahLst/>
              <a:cxnLst/>
              <a:rect l="l" t="t" r="r" b="b"/>
              <a:pathLst>
                <a:path w="56875" h="12443" fill="none" extrusionOk="0">
                  <a:moveTo>
                    <a:pt x="56874" y="267"/>
                  </a:moveTo>
                  <a:cubicBezTo>
                    <a:pt x="56874" y="267"/>
                    <a:pt x="49769" y="0"/>
                    <a:pt x="42264" y="5704"/>
                  </a:cubicBezTo>
                  <a:cubicBezTo>
                    <a:pt x="34758" y="11409"/>
                    <a:pt x="33324" y="12443"/>
                    <a:pt x="23684" y="11008"/>
                  </a:cubicBezTo>
                  <a:cubicBezTo>
                    <a:pt x="14043" y="9574"/>
                    <a:pt x="0" y="9774"/>
                    <a:pt x="0" y="9774"/>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7414325" y="1289275"/>
              <a:ext cx="1138674" cy="387800"/>
            </a:xfrm>
            <a:custGeom>
              <a:avLst/>
              <a:gdLst/>
              <a:ahLst/>
              <a:cxnLst/>
              <a:rect l="l" t="t" r="r" b="b"/>
              <a:pathLst>
                <a:path w="51805" h="15512" fill="none" extrusionOk="0">
                  <a:moveTo>
                    <a:pt x="1" y="9807"/>
                  </a:moveTo>
                  <a:cubicBezTo>
                    <a:pt x="1" y="9807"/>
                    <a:pt x="5037" y="3836"/>
                    <a:pt x="17079" y="9674"/>
                  </a:cubicBezTo>
                  <a:cubicBezTo>
                    <a:pt x="29155" y="15511"/>
                    <a:pt x="31656" y="13576"/>
                    <a:pt x="37127" y="7906"/>
                  </a:cubicBezTo>
                  <a:cubicBezTo>
                    <a:pt x="42598" y="2202"/>
                    <a:pt x="51804" y="0"/>
                    <a:pt x="51804" y="0"/>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7482900" y="1071600"/>
              <a:ext cx="934864" cy="405325"/>
            </a:xfrm>
            <a:custGeom>
              <a:avLst/>
              <a:gdLst/>
              <a:ahLst/>
              <a:cxnLst/>
              <a:rect l="l" t="t" r="r" b="b"/>
              <a:pathLst>
                <a:path w="43131" h="16213" fill="none" extrusionOk="0">
                  <a:moveTo>
                    <a:pt x="43131" y="1"/>
                  </a:moveTo>
                  <a:cubicBezTo>
                    <a:pt x="43131" y="1"/>
                    <a:pt x="37060" y="1035"/>
                    <a:pt x="32356" y="8640"/>
                  </a:cubicBezTo>
                  <a:cubicBezTo>
                    <a:pt x="27653" y="16212"/>
                    <a:pt x="14444" y="10942"/>
                    <a:pt x="0" y="5205"/>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7569150" y="929850"/>
              <a:ext cx="721381" cy="302725"/>
            </a:xfrm>
            <a:custGeom>
              <a:avLst/>
              <a:gdLst/>
              <a:ahLst/>
              <a:cxnLst/>
              <a:rect l="l" t="t" r="r" b="b"/>
              <a:pathLst>
                <a:path w="33324" h="12109" fill="none" extrusionOk="0">
                  <a:moveTo>
                    <a:pt x="0" y="934"/>
                  </a:moveTo>
                  <a:cubicBezTo>
                    <a:pt x="0" y="934"/>
                    <a:pt x="14244" y="6004"/>
                    <a:pt x="19447" y="12109"/>
                  </a:cubicBezTo>
                  <a:cubicBezTo>
                    <a:pt x="23584" y="5170"/>
                    <a:pt x="33324" y="0"/>
                    <a:pt x="33324" y="0"/>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7666134" y="824993"/>
              <a:ext cx="548726" cy="200989"/>
            </a:xfrm>
            <a:custGeom>
              <a:avLst/>
              <a:gdLst/>
              <a:ahLst/>
              <a:cxnLst/>
              <a:rect l="l" t="t" r="r" b="b"/>
              <a:pathLst>
                <a:path w="25319" h="9074" fill="none" extrusionOk="0">
                  <a:moveTo>
                    <a:pt x="1" y="0"/>
                  </a:moveTo>
                  <a:cubicBezTo>
                    <a:pt x="1" y="0"/>
                    <a:pt x="8006" y="3436"/>
                    <a:pt x="13343" y="9074"/>
                  </a:cubicBezTo>
                  <a:cubicBezTo>
                    <a:pt x="17947" y="834"/>
                    <a:pt x="25319" y="501"/>
                    <a:pt x="25319" y="501"/>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7929775" y="899825"/>
              <a:ext cx="572100" cy="3203150"/>
            </a:xfrm>
            <a:custGeom>
              <a:avLst/>
              <a:gdLst/>
              <a:ahLst/>
              <a:cxnLst/>
              <a:rect l="l" t="t" r="r" b="b"/>
              <a:pathLst>
                <a:path w="22884" h="128126" extrusionOk="0">
                  <a:moveTo>
                    <a:pt x="0" y="0"/>
                  </a:moveTo>
                  <a:cubicBezTo>
                    <a:pt x="1" y="3"/>
                    <a:pt x="6872" y="38896"/>
                    <a:pt x="11575" y="63646"/>
                  </a:cubicBezTo>
                  <a:cubicBezTo>
                    <a:pt x="16278" y="88430"/>
                    <a:pt x="17346" y="127858"/>
                    <a:pt x="17346" y="127858"/>
                  </a:cubicBezTo>
                  <a:lnTo>
                    <a:pt x="22883" y="128125"/>
                  </a:lnTo>
                  <a:cubicBezTo>
                    <a:pt x="22883" y="128125"/>
                    <a:pt x="22016" y="98504"/>
                    <a:pt x="14010" y="60844"/>
                  </a:cubicBezTo>
                  <a:cubicBezTo>
                    <a:pt x="6005" y="23185"/>
                    <a:pt x="1" y="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2"/>
          <p:cNvGrpSpPr/>
          <p:nvPr/>
        </p:nvGrpSpPr>
        <p:grpSpPr>
          <a:xfrm rot="-2876806" flipH="1">
            <a:off x="7945480" y="3299247"/>
            <a:ext cx="1324284" cy="2432000"/>
            <a:chOff x="4830275" y="2608450"/>
            <a:chExt cx="1324325" cy="2432075"/>
          </a:xfrm>
        </p:grpSpPr>
        <p:sp>
          <p:nvSpPr>
            <p:cNvPr id="143" name="Google Shape;143;p2"/>
            <p:cNvSpPr/>
            <p:nvPr/>
          </p:nvSpPr>
          <p:spPr>
            <a:xfrm>
              <a:off x="5018750" y="3690575"/>
              <a:ext cx="519575" cy="1330675"/>
            </a:xfrm>
            <a:custGeom>
              <a:avLst/>
              <a:gdLst/>
              <a:ahLst/>
              <a:cxnLst/>
              <a:rect l="l" t="t" r="r" b="b"/>
              <a:pathLst>
                <a:path w="20783" h="53227" extrusionOk="0">
                  <a:moveTo>
                    <a:pt x="1" y="1"/>
                  </a:moveTo>
                  <a:lnTo>
                    <a:pt x="1" y="1"/>
                  </a:lnTo>
                  <a:cubicBezTo>
                    <a:pt x="9107" y="15979"/>
                    <a:pt x="15111" y="32291"/>
                    <a:pt x="19781" y="52405"/>
                  </a:cubicBezTo>
                  <a:cubicBezTo>
                    <a:pt x="19901" y="52951"/>
                    <a:pt x="20152" y="53227"/>
                    <a:pt x="20368" y="53227"/>
                  </a:cubicBezTo>
                  <a:cubicBezTo>
                    <a:pt x="20574" y="53227"/>
                    <a:pt x="20749" y="52976"/>
                    <a:pt x="20749" y="52472"/>
                  </a:cubicBezTo>
                  <a:cubicBezTo>
                    <a:pt x="20782" y="25152"/>
                    <a:pt x="13777" y="165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5531825" y="3352850"/>
              <a:ext cx="622775" cy="1631100"/>
            </a:xfrm>
            <a:custGeom>
              <a:avLst/>
              <a:gdLst/>
              <a:ahLst/>
              <a:cxnLst/>
              <a:rect l="l" t="t" r="r" b="b"/>
              <a:pathLst>
                <a:path w="24911" h="65244" extrusionOk="0">
                  <a:moveTo>
                    <a:pt x="24910" y="0"/>
                  </a:moveTo>
                  <a:lnTo>
                    <a:pt x="24910" y="0"/>
                  </a:lnTo>
                  <a:cubicBezTo>
                    <a:pt x="21508" y="3503"/>
                    <a:pt x="18139" y="7539"/>
                    <a:pt x="14803" y="12076"/>
                  </a:cubicBezTo>
                  <a:cubicBezTo>
                    <a:pt x="12835" y="14777"/>
                    <a:pt x="10900" y="17646"/>
                    <a:pt x="9132" y="21315"/>
                  </a:cubicBezTo>
                  <a:cubicBezTo>
                    <a:pt x="5930" y="27954"/>
                    <a:pt x="3662" y="36693"/>
                    <a:pt x="2261" y="45199"/>
                  </a:cubicBezTo>
                  <a:cubicBezTo>
                    <a:pt x="1227" y="51637"/>
                    <a:pt x="559" y="57908"/>
                    <a:pt x="59" y="64213"/>
                  </a:cubicBezTo>
                  <a:cubicBezTo>
                    <a:pt x="0" y="64861"/>
                    <a:pt x="265" y="65244"/>
                    <a:pt x="548" y="65244"/>
                  </a:cubicBezTo>
                  <a:cubicBezTo>
                    <a:pt x="745" y="65244"/>
                    <a:pt x="950" y="65058"/>
                    <a:pt x="1060" y="64646"/>
                  </a:cubicBezTo>
                  <a:cubicBezTo>
                    <a:pt x="3928" y="53672"/>
                    <a:pt x="6931" y="43064"/>
                    <a:pt x="10500" y="32557"/>
                  </a:cubicBezTo>
                  <a:cubicBezTo>
                    <a:pt x="14636" y="20215"/>
                    <a:pt x="19340" y="8339"/>
                    <a:pt x="249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5366500" y="3998300"/>
              <a:ext cx="170975" cy="1031600"/>
            </a:xfrm>
            <a:custGeom>
              <a:avLst/>
              <a:gdLst/>
              <a:ahLst/>
              <a:cxnLst/>
              <a:rect l="l" t="t" r="r" b="b"/>
              <a:pathLst>
                <a:path w="6839" h="41264" fill="none" extrusionOk="0">
                  <a:moveTo>
                    <a:pt x="5071" y="1"/>
                  </a:moveTo>
                  <a:cubicBezTo>
                    <a:pt x="1" y="16746"/>
                    <a:pt x="768" y="32090"/>
                    <a:pt x="6839" y="41264"/>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5467400" y="3605525"/>
              <a:ext cx="231025" cy="403925"/>
            </a:xfrm>
            <a:custGeom>
              <a:avLst/>
              <a:gdLst/>
              <a:ahLst/>
              <a:cxnLst/>
              <a:rect l="l" t="t" r="r" b="b"/>
              <a:pathLst>
                <a:path w="9241" h="16157" extrusionOk="0">
                  <a:moveTo>
                    <a:pt x="4237" y="0"/>
                  </a:moveTo>
                  <a:cubicBezTo>
                    <a:pt x="4037" y="0"/>
                    <a:pt x="2870" y="67"/>
                    <a:pt x="2669" y="67"/>
                  </a:cubicBezTo>
                  <a:cubicBezTo>
                    <a:pt x="668" y="5238"/>
                    <a:pt x="1" y="10608"/>
                    <a:pt x="801" y="15712"/>
                  </a:cubicBezTo>
                  <a:cubicBezTo>
                    <a:pt x="829" y="15901"/>
                    <a:pt x="944" y="16157"/>
                    <a:pt x="1093" y="16157"/>
                  </a:cubicBezTo>
                  <a:cubicBezTo>
                    <a:pt x="1128" y="16157"/>
                    <a:pt x="1164" y="16143"/>
                    <a:pt x="1202" y="16112"/>
                  </a:cubicBezTo>
                  <a:cubicBezTo>
                    <a:pt x="1235" y="16079"/>
                    <a:pt x="1302" y="16012"/>
                    <a:pt x="1335" y="15912"/>
                  </a:cubicBezTo>
                  <a:cubicBezTo>
                    <a:pt x="1902" y="14411"/>
                    <a:pt x="6739" y="4904"/>
                    <a:pt x="9241" y="2035"/>
                  </a:cubicBezTo>
                  <a:cubicBezTo>
                    <a:pt x="9074" y="1902"/>
                    <a:pt x="8974" y="1768"/>
                    <a:pt x="8807" y="1702"/>
                  </a:cubicBezTo>
                  <a:cubicBezTo>
                    <a:pt x="8540" y="1902"/>
                    <a:pt x="8307" y="2102"/>
                    <a:pt x="8040" y="2369"/>
                  </a:cubicBezTo>
                  <a:cubicBezTo>
                    <a:pt x="8207" y="2069"/>
                    <a:pt x="8340" y="1768"/>
                    <a:pt x="8507" y="1502"/>
                  </a:cubicBezTo>
                  <a:cubicBezTo>
                    <a:pt x="7873" y="1034"/>
                    <a:pt x="7173" y="701"/>
                    <a:pt x="6472" y="434"/>
                  </a:cubicBezTo>
                  <a:cubicBezTo>
                    <a:pt x="6139" y="834"/>
                    <a:pt x="5838" y="1235"/>
                    <a:pt x="5538" y="1668"/>
                  </a:cubicBezTo>
                  <a:lnTo>
                    <a:pt x="5905" y="267"/>
                  </a:lnTo>
                  <a:cubicBezTo>
                    <a:pt x="5605" y="201"/>
                    <a:pt x="5338" y="100"/>
                    <a:pt x="5038" y="67"/>
                  </a:cubicBezTo>
                  <a:cubicBezTo>
                    <a:pt x="4404" y="834"/>
                    <a:pt x="3837" y="1668"/>
                    <a:pt x="3303" y="2502"/>
                  </a:cubicBezTo>
                  <a:cubicBezTo>
                    <a:pt x="3503" y="1602"/>
                    <a:pt x="3837" y="768"/>
                    <a:pt x="4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5485950" y="3631375"/>
              <a:ext cx="295875" cy="378250"/>
            </a:xfrm>
            <a:custGeom>
              <a:avLst/>
              <a:gdLst/>
              <a:ahLst/>
              <a:cxnLst/>
              <a:rect l="l" t="t" r="r" b="b"/>
              <a:pathLst>
                <a:path w="11835" h="15130" extrusionOk="0">
                  <a:moveTo>
                    <a:pt x="5997" y="0"/>
                  </a:moveTo>
                  <a:cubicBezTo>
                    <a:pt x="2661" y="4437"/>
                    <a:pt x="626" y="9441"/>
                    <a:pt x="59" y="14578"/>
                  </a:cubicBezTo>
                  <a:cubicBezTo>
                    <a:pt x="1" y="14841"/>
                    <a:pt x="71" y="15129"/>
                    <a:pt x="246" y="15129"/>
                  </a:cubicBezTo>
                  <a:cubicBezTo>
                    <a:pt x="271" y="15129"/>
                    <a:pt x="297" y="15124"/>
                    <a:pt x="326" y="15111"/>
                  </a:cubicBezTo>
                  <a:cubicBezTo>
                    <a:pt x="393" y="15111"/>
                    <a:pt x="460" y="15045"/>
                    <a:pt x="493" y="14978"/>
                  </a:cubicBezTo>
                  <a:cubicBezTo>
                    <a:pt x="1460" y="13677"/>
                    <a:pt x="8666" y="5838"/>
                    <a:pt x="11834" y="3703"/>
                  </a:cubicBezTo>
                  <a:cubicBezTo>
                    <a:pt x="11768" y="3536"/>
                    <a:pt x="11668" y="3403"/>
                    <a:pt x="11568" y="3203"/>
                  </a:cubicBezTo>
                  <a:cubicBezTo>
                    <a:pt x="11234" y="3336"/>
                    <a:pt x="10934" y="3436"/>
                    <a:pt x="10634" y="3603"/>
                  </a:cubicBezTo>
                  <a:cubicBezTo>
                    <a:pt x="10834" y="3403"/>
                    <a:pt x="11101" y="3169"/>
                    <a:pt x="11301" y="2903"/>
                  </a:cubicBezTo>
                  <a:cubicBezTo>
                    <a:pt x="10800" y="2336"/>
                    <a:pt x="10233" y="1768"/>
                    <a:pt x="9600" y="1368"/>
                  </a:cubicBezTo>
                  <a:cubicBezTo>
                    <a:pt x="9166" y="1602"/>
                    <a:pt x="8766" y="1935"/>
                    <a:pt x="8399" y="2269"/>
                  </a:cubicBezTo>
                  <a:cubicBezTo>
                    <a:pt x="8599" y="1869"/>
                    <a:pt x="8832" y="1435"/>
                    <a:pt x="9099" y="1035"/>
                  </a:cubicBezTo>
                  <a:cubicBezTo>
                    <a:pt x="8832" y="868"/>
                    <a:pt x="8599" y="734"/>
                    <a:pt x="8299" y="601"/>
                  </a:cubicBezTo>
                  <a:cubicBezTo>
                    <a:pt x="7465" y="1201"/>
                    <a:pt x="6731" y="1835"/>
                    <a:pt x="5964" y="2502"/>
                  </a:cubicBezTo>
                  <a:cubicBezTo>
                    <a:pt x="6431" y="1702"/>
                    <a:pt x="6931" y="1001"/>
                    <a:pt x="7565" y="334"/>
                  </a:cubicBezTo>
                  <a:cubicBezTo>
                    <a:pt x="7331" y="234"/>
                    <a:pt x="6230" y="34"/>
                    <a:pt x="59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5308125" y="3614700"/>
              <a:ext cx="218525" cy="392625"/>
            </a:xfrm>
            <a:custGeom>
              <a:avLst/>
              <a:gdLst/>
              <a:ahLst/>
              <a:cxnLst/>
              <a:rect l="l" t="t" r="r" b="b"/>
              <a:pathLst>
                <a:path w="8741" h="15705" extrusionOk="0">
                  <a:moveTo>
                    <a:pt x="5938" y="0"/>
                  </a:moveTo>
                  <a:cubicBezTo>
                    <a:pt x="5738" y="34"/>
                    <a:pt x="5505" y="67"/>
                    <a:pt x="5238" y="134"/>
                  </a:cubicBezTo>
                  <a:cubicBezTo>
                    <a:pt x="5605" y="834"/>
                    <a:pt x="5871" y="1635"/>
                    <a:pt x="6005" y="2469"/>
                  </a:cubicBezTo>
                  <a:cubicBezTo>
                    <a:pt x="5505" y="1702"/>
                    <a:pt x="5004" y="1001"/>
                    <a:pt x="4404" y="367"/>
                  </a:cubicBezTo>
                  <a:cubicBezTo>
                    <a:pt x="4104" y="467"/>
                    <a:pt x="3770" y="567"/>
                    <a:pt x="3503" y="701"/>
                  </a:cubicBezTo>
                  <a:cubicBezTo>
                    <a:pt x="3570" y="1135"/>
                    <a:pt x="3703" y="1568"/>
                    <a:pt x="3737" y="2002"/>
                  </a:cubicBezTo>
                  <a:cubicBezTo>
                    <a:pt x="3503" y="1635"/>
                    <a:pt x="3203" y="1301"/>
                    <a:pt x="2903" y="968"/>
                  </a:cubicBezTo>
                  <a:cubicBezTo>
                    <a:pt x="2169" y="1335"/>
                    <a:pt x="1402" y="1802"/>
                    <a:pt x="734" y="2335"/>
                  </a:cubicBezTo>
                  <a:cubicBezTo>
                    <a:pt x="868" y="2569"/>
                    <a:pt x="1001" y="2869"/>
                    <a:pt x="1101" y="3136"/>
                  </a:cubicBezTo>
                  <a:cubicBezTo>
                    <a:pt x="868" y="2902"/>
                    <a:pt x="668" y="2736"/>
                    <a:pt x="368" y="2636"/>
                  </a:cubicBezTo>
                  <a:cubicBezTo>
                    <a:pt x="267" y="2802"/>
                    <a:pt x="101" y="2902"/>
                    <a:pt x="1" y="3036"/>
                  </a:cubicBezTo>
                  <a:cubicBezTo>
                    <a:pt x="1735" y="4137"/>
                    <a:pt x="3236" y="5671"/>
                    <a:pt x="4370" y="7539"/>
                  </a:cubicBezTo>
                  <a:cubicBezTo>
                    <a:pt x="5038" y="8640"/>
                    <a:pt x="5571" y="9807"/>
                    <a:pt x="5938" y="11075"/>
                  </a:cubicBezTo>
                  <a:cubicBezTo>
                    <a:pt x="6405" y="12509"/>
                    <a:pt x="6505" y="14044"/>
                    <a:pt x="6939" y="15478"/>
                  </a:cubicBezTo>
                  <a:cubicBezTo>
                    <a:pt x="7006" y="15545"/>
                    <a:pt x="7006" y="15645"/>
                    <a:pt x="7072" y="15678"/>
                  </a:cubicBezTo>
                  <a:cubicBezTo>
                    <a:pt x="7100" y="15697"/>
                    <a:pt x="7128" y="15705"/>
                    <a:pt x="7156" y="15705"/>
                  </a:cubicBezTo>
                  <a:cubicBezTo>
                    <a:pt x="7333" y="15705"/>
                    <a:pt x="7511" y="15379"/>
                    <a:pt x="7539" y="15178"/>
                  </a:cubicBezTo>
                  <a:cubicBezTo>
                    <a:pt x="8740" y="9974"/>
                    <a:pt x="8340" y="4170"/>
                    <a:pt x="5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5204725" y="3765650"/>
              <a:ext cx="281050" cy="240500"/>
            </a:xfrm>
            <a:custGeom>
              <a:avLst/>
              <a:gdLst/>
              <a:ahLst/>
              <a:cxnLst/>
              <a:rect l="l" t="t" r="r" b="b"/>
              <a:pathLst>
                <a:path w="11242" h="9620" extrusionOk="0">
                  <a:moveTo>
                    <a:pt x="1802" y="0"/>
                  </a:moveTo>
                  <a:cubicBezTo>
                    <a:pt x="1668" y="167"/>
                    <a:pt x="1568" y="334"/>
                    <a:pt x="1468" y="500"/>
                  </a:cubicBezTo>
                  <a:cubicBezTo>
                    <a:pt x="2068" y="767"/>
                    <a:pt x="2669" y="1134"/>
                    <a:pt x="3203" y="1601"/>
                  </a:cubicBezTo>
                  <a:cubicBezTo>
                    <a:pt x="2502" y="1368"/>
                    <a:pt x="1835" y="1268"/>
                    <a:pt x="1101" y="1168"/>
                  </a:cubicBezTo>
                  <a:cubicBezTo>
                    <a:pt x="1001" y="1434"/>
                    <a:pt x="868" y="1668"/>
                    <a:pt x="768" y="1968"/>
                  </a:cubicBezTo>
                  <a:cubicBezTo>
                    <a:pt x="1068" y="2168"/>
                    <a:pt x="1368" y="2435"/>
                    <a:pt x="1668" y="2669"/>
                  </a:cubicBezTo>
                  <a:cubicBezTo>
                    <a:pt x="1301" y="2602"/>
                    <a:pt x="968" y="2502"/>
                    <a:pt x="567" y="2502"/>
                  </a:cubicBezTo>
                  <a:cubicBezTo>
                    <a:pt x="334" y="3202"/>
                    <a:pt x="167" y="3970"/>
                    <a:pt x="67" y="4703"/>
                  </a:cubicBezTo>
                  <a:cubicBezTo>
                    <a:pt x="267" y="4803"/>
                    <a:pt x="534" y="4870"/>
                    <a:pt x="734" y="5004"/>
                  </a:cubicBezTo>
                  <a:cubicBezTo>
                    <a:pt x="501" y="5004"/>
                    <a:pt x="234" y="5037"/>
                    <a:pt x="34" y="5104"/>
                  </a:cubicBezTo>
                  <a:cubicBezTo>
                    <a:pt x="0" y="5304"/>
                    <a:pt x="0" y="5504"/>
                    <a:pt x="0" y="5671"/>
                  </a:cubicBezTo>
                  <a:cubicBezTo>
                    <a:pt x="608" y="5547"/>
                    <a:pt x="1230" y="5487"/>
                    <a:pt x="1857" y="5487"/>
                  </a:cubicBezTo>
                  <a:cubicBezTo>
                    <a:pt x="2916" y="5487"/>
                    <a:pt x="3990" y="5657"/>
                    <a:pt x="5037" y="5971"/>
                  </a:cubicBezTo>
                  <a:cubicBezTo>
                    <a:pt x="6038" y="6271"/>
                    <a:pt x="7005" y="6705"/>
                    <a:pt x="7906" y="7305"/>
                  </a:cubicBezTo>
                  <a:cubicBezTo>
                    <a:pt x="8973" y="7972"/>
                    <a:pt x="9874" y="8906"/>
                    <a:pt x="10908" y="9540"/>
                  </a:cubicBezTo>
                  <a:cubicBezTo>
                    <a:pt x="10957" y="9589"/>
                    <a:pt x="11006" y="9620"/>
                    <a:pt x="11042" y="9620"/>
                  </a:cubicBezTo>
                  <a:cubicBezTo>
                    <a:pt x="11055" y="9620"/>
                    <a:pt x="11066" y="9616"/>
                    <a:pt x="11075" y="9607"/>
                  </a:cubicBezTo>
                  <a:cubicBezTo>
                    <a:pt x="11242" y="9540"/>
                    <a:pt x="11208" y="9207"/>
                    <a:pt x="11075" y="8973"/>
                  </a:cubicBezTo>
                  <a:cubicBezTo>
                    <a:pt x="8907" y="4837"/>
                    <a:pt x="5504" y="1301"/>
                    <a:pt x="18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5479925" y="3749800"/>
              <a:ext cx="372775" cy="253875"/>
            </a:xfrm>
            <a:custGeom>
              <a:avLst/>
              <a:gdLst/>
              <a:ahLst/>
              <a:cxnLst/>
              <a:rect l="l" t="t" r="r" b="b"/>
              <a:pathLst>
                <a:path w="14911" h="10155" extrusionOk="0">
                  <a:moveTo>
                    <a:pt x="12909" y="0"/>
                  </a:moveTo>
                  <a:cubicBezTo>
                    <a:pt x="8039" y="1301"/>
                    <a:pt x="3369" y="5071"/>
                    <a:pt x="300" y="9474"/>
                  </a:cubicBezTo>
                  <a:cubicBezTo>
                    <a:pt x="134" y="9741"/>
                    <a:pt x="0" y="10107"/>
                    <a:pt x="234" y="10141"/>
                  </a:cubicBezTo>
                  <a:cubicBezTo>
                    <a:pt x="263" y="10151"/>
                    <a:pt x="289" y="10155"/>
                    <a:pt x="315" y="10155"/>
                  </a:cubicBezTo>
                  <a:cubicBezTo>
                    <a:pt x="376" y="10155"/>
                    <a:pt x="430" y="10131"/>
                    <a:pt x="501" y="10107"/>
                  </a:cubicBezTo>
                  <a:cubicBezTo>
                    <a:pt x="1902" y="9474"/>
                    <a:pt x="3169" y="8440"/>
                    <a:pt x="4537" y="7772"/>
                  </a:cubicBezTo>
                  <a:cubicBezTo>
                    <a:pt x="5804" y="7172"/>
                    <a:pt x="7072" y="6672"/>
                    <a:pt x="8373" y="6405"/>
                  </a:cubicBezTo>
                  <a:cubicBezTo>
                    <a:pt x="9645" y="6077"/>
                    <a:pt x="10939" y="5917"/>
                    <a:pt x="12204" y="5917"/>
                  </a:cubicBezTo>
                  <a:cubicBezTo>
                    <a:pt x="13129" y="5917"/>
                    <a:pt x="14038" y="6002"/>
                    <a:pt x="14911" y="6171"/>
                  </a:cubicBezTo>
                  <a:lnTo>
                    <a:pt x="14911" y="5604"/>
                  </a:lnTo>
                  <a:cubicBezTo>
                    <a:pt x="14644" y="5504"/>
                    <a:pt x="14344" y="5504"/>
                    <a:pt x="14010" y="5471"/>
                  </a:cubicBezTo>
                  <a:cubicBezTo>
                    <a:pt x="14310" y="5404"/>
                    <a:pt x="14577" y="5271"/>
                    <a:pt x="14877" y="5171"/>
                  </a:cubicBezTo>
                  <a:cubicBezTo>
                    <a:pt x="14811" y="4337"/>
                    <a:pt x="14644" y="3503"/>
                    <a:pt x="14377" y="2769"/>
                  </a:cubicBezTo>
                  <a:cubicBezTo>
                    <a:pt x="13910" y="2769"/>
                    <a:pt x="13476" y="2836"/>
                    <a:pt x="13009" y="2936"/>
                  </a:cubicBezTo>
                  <a:cubicBezTo>
                    <a:pt x="13376" y="2635"/>
                    <a:pt x="13743" y="2435"/>
                    <a:pt x="14177" y="2168"/>
                  </a:cubicBezTo>
                  <a:cubicBezTo>
                    <a:pt x="14044" y="1902"/>
                    <a:pt x="13910" y="1601"/>
                    <a:pt x="13743" y="1301"/>
                  </a:cubicBezTo>
                  <a:cubicBezTo>
                    <a:pt x="12843" y="1335"/>
                    <a:pt x="11909" y="1468"/>
                    <a:pt x="11008" y="1668"/>
                  </a:cubicBezTo>
                  <a:cubicBezTo>
                    <a:pt x="11709" y="1168"/>
                    <a:pt x="12509" y="801"/>
                    <a:pt x="13310" y="567"/>
                  </a:cubicBezTo>
                  <a:cubicBezTo>
                    <a:pt x="13176" y="401"/>
                    <a:pt x="13043" y="167"/>
                    <a:pt x="129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5488250" y="3916825"/>
              <a:ext cx="341950" cy="144050"/>
            </a:xfrm>
            <a:custGeom>
              <a:avLst/>
              <a:gdLst/>
              <a:ahLst/>
              <a:cxnLst/>
              <a:rect l="l" t="t" r="r" b="b"/>
              <a:pathLst>
                <a:path w="13678" h="5762" extrusionOk="0">
                  <a:moveTo>
                    <a:pt x="11218" y="1"/>
                  </a:moveTo>
                  <a:cubicBezTo>
                    <a:pt x="7761" y="1"/>
                    <a:pt x="3868" y="1192"/>
                    <a:pt x="468" y="3093"/>
                  </a:cubicBezTo>
                  <a:cubicBezTo>
                    <a:pt x="234" y="3226"/>
                    <a:pt x="1" y="3460"/>
                    <a:pt x="134" y="3593"/>
                  </a:cubicBezTo>
                  <a:cubicBezTo>
                    <a:pt x="201" y="3627"/>
                    <a:pt x="234" y="3627"/>
                    <a:pt x="334" y="3627"/>
                  </a:cubicBezTo>
                  <a:cubicBezTo>
                    <a:pt x="1635" y="3627"/>
                    <a:pt x="2970" y="3293"/>
                    <a:pt x="4237" y="3260"/>
                  </a:cubicBezTo>
                  <a:cubicBezTo>
                    <a:pt x="4383" y="3256"/>
                    <a:pt x="4528" y="3253"/>
                    <a:pt x="4672" y="3253"/>
                  </a:cubicBezTo>
                  <a:cubicBezTo>
                    <a:pt x="5679" y="3253"/>
                    <a:pt x="6635" y="3356"/>
                    <a:pt x="7539" y="3560"/>
                  </a:cubicBezTo>
                  <a:cubicBezTo>
                    <a:pt x="9341" y="3927"/>
                    <a:pt x="10909" y="4727"/>
                    <a:pt x="12143" y="5761"/>
                  </a:cubicBezTo>
                  <a:cubicBezTo>
                    <a:pt x="12209" y="5595"/>
                    <a:pt x="12310" y="5461"/>
                    <a:pt x="12343" y="5294"/>
                  </a:cubicBezTo>
                  <a:cubicBezTo>
                    <a:pt x="12109" y="5161"/>
                    <a:pt x="11943" y="4994"/>
                    <a:pt x="11742" y="4894"/>
                  </a:cubicBezTo>
                  <a:cubicBezTo>
                    <a:pt x="12009" y="4894"/>
                    <a:pt x="12243" y="4928"/>
                    <a:pt x="12510" y="4961"/>
                  </a:cubicBezTo>
                  <a:cubicBezTo>
                    <a:pt x="12877" y="4294"/>
                    <a:pt x="13110" y="3593"/>
                    <a:pt x="13344" y="2859"/>
                  </a:cubicBezTo>
                  <a:cubicBezTo>
                    <a:pt x="13010" y="2726"/>
                    <a:pt x="12676" y="2593"/>
                    <a:pt x="12276" y="2492"/>
                  </a:cubicBezTo>
                  <a:cubicBezTo>
                    <a:pt x="12676" y="2426"/>
                    <a:pt x="13077" y="2392"/>
                    <a:pt x="13477" y="2326"/>
                  </a:cubicBezTo>
                  <a:cubicBezTo>
                    <a:pt x="13510" y="2059"/>
                    <a:pt x="13544" y="1759"/>
                    <a:pt x="13577" y="1492"/>
                  </a:cubicBezTo>
                  <a:cubicBezTo>
                    <a:pt x="12977" y="1258"/>
                    <a:pt x="12243" y="991"/>
                    <a:pt x="11542" y="825"/>
                  </a:cubicBezTo>
                  <a:cubicBezTo>
                    <a:pt x="11965" y="770"/>
                    <a:pt x="12367" y="745"/>
                    <a:pt x="12754" y="745"/>
                  </a:cubicBezTo>
                  <a:cubicBezTo>
                    <a:pt x="13071" y="745"/>
                    <a:pt x="13377" y="761"/>
                    <a:pt x="13677" y="791"/>
                  </a:cubicBezTo>
                  <a:lnTo>
                    <a:pt x="13677" y="224"/>
                  </a:lnTo>
                  <a:cubicBezTo>
                    <a:pt x="12893" y="73"/>
                    <a:pt x="12069" y="1"/>
                    <a:pt x="11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5488250" y="3452925"/>
              <a:ext cx="116775" cy="459500"/>
            </a:xfrm>
            <a:custGeom>
              <a:avLst/>
              <a:gdLst/>
              <a:ahLst/>
              <a:cxnLst/>
              <a:rect l="l" t="t" r="r" b="b"/>
              <a:pathLst>
                <a:path w="4671" h="18380" extrusionOk="0">
                  <a:moveTo>
                    <a:pt x="2970" y="0"/>
                  </a:moveTo>
                  <a:lnTo>
                    <a:pt x="2736" y="67"/>
                  </a:lnTo>
                  <a:cubicBezTo>
                    <a:pt x="4404" y="5137"/>
                    <a:pt x="3203" y="13143"/>
                    <a:pt x="1" y="18313"/>
                  </a:cubicBezTo>
                  <a:lnTo>
                    <a:pt x="201" y="18380"/>
                  </a:lnTo>
                  <a:cubicBezTo>
                    <a:pt x="3470" y="13176"/>
                    <a:pt x="4671" y="5104"/>
                    <a:pt x="29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5534950" y="3436125"/>
              <a:ext cx="44225" cy="25425"/>
            </a:xfrm>
            <a:custGeom>
              <a:avLst/>
              <a:gdLst/>
              <a:ahLst/>
              <a:cxnLst/>
              <a:rect l="l" t="t" r="r" b="b"/>
              <a:pathLst>
                <a:path w="1769" h="1017" extrusionOk="0">
                  <a:moveTo>
                    <a:pt x="1314" y="1"/>
                  </a:moveTo>
                  <a:cubicBezTo>
                    <a:pt x="1163" y="1"/>
                    <a:pt x="982" y="35"/>
                    <a:pt x="801" y="105"/>
                  </a:cubicBezTo>
                  <a:cubicBezTo>
                    <a:pt x="334" y="205"/>
                    <a:pt x="1" y="539"/>
                    <a:pt x="101" y="805"/>
                  </a:cubicBezTo>
                  <a:cubicBezTo>
                    <a:pt x="121" y="949"/>
                    <a:pt x="281" y="1017"/>
                    <a:pt x="509" y="1017"/>
                  </a:cubicBezTo>
                  <a:cubicBezTo>
                    <a:pt x="652" y="1017"/>
                    <a:pt x="822" y="990"/>
                    <a:pt x="1001" y="939"/>
                  </a:cubicBezTo>
                  <a:cubicBezTo>
                    <a:pt x="1468" y="772"/>
                    <a:pt x="1769" y="439"/>
                    <a:pt x="1702" y="205"/>
                  </a:cubicBezTo>
                  <a:cubicBezTo>
                    <a:pt x="1683" y="69"/>
                    <a:pt x="1527" y="1"/>
                    <a:pt x="1314" y="1"/>
                  </a:cubicBezTo>
                  <a:close/>
                </a:path>
              </a:pathLst>
            </a:custGeom>
            <a:solidFill>
              <a:srgbClr val="FFF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5495750" y="3503775"/>
              <a:ext cx="139300" cy="417000"/>
            </a:xfrm>
            <a:custGeom>
              <a:avLst/>
              <a:gdLst/>
              <a:ahLst/>
              <a:cxnLst/>
              <a:rect l="l" t="t" r="r" b="b"/>
              <a:pathLst>
                <a:path w="5572" h="16680" extrusionOk="0">
                  <a:moveTo>
                    <a:pt x="5338" y="1"/>
                  </a:moveTo>
                  <a:cubicBezTo>
                    <a:pt x="5071" y="4838"/>
                    <a:pt x="3337" y="10275"/>
                    <a:pt x="1" y="16613"/>
                  </a:cubicBezTo>
                  <a:lnTo>
                    <a:pt x="234" y="16679"/>
                  </a:lnTo>
                  <a:cubicBezTo>
                    <a:pt x="3570" y="10342"/>
                    <a:pt x="5338" y="4904"/>
                    <a:pt x="55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5610850" y="3485425"/>
              <a:ext cx="41725" cy="24225"/>
            </a:xfrm>
            <a:custGeom>
              <a:avLst/>
              <a:gdLst/>
              <a:ahLst/>
              <a:cxnLst/>
              <a:rect l="l" t="t" r="r" b="b"/>
              <a:pathLst>
                <a:path w="1669" h="969" extrusionOk="0">
                  <a:moveTo>
                    <a:pt x="901" y="1"/>
                  </a:moveTo>
                  <a:cubicBezTo>
                    <a:pt x="401" y="34"/>
                    <a:pt x="0" y="234"/>
                    <a:pt x="0" y="501"/>
                  </a:cubicBezTo>
                  <a:cubicBezTo>
                    <a:pt x="0" y="735"/>
                    <a:pt x="334" y="968"/>
                    <a:pt x="801" y="968"/>
                  </a:cubicBezTo>
                  <a:cubicBezTo>
                    <a:pt x="1268" y="968"/>
                    <a:pt x="1635" y="735"/>
                    <a:pt x="1668" y="468"/>
                  </a:cubicBezTo>
                  <a:cubicBezTo>
                    <a:pt x="1668" y="201"/>
                    <a:pt x="1335" y="1"/>
                    <a:pt x="9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5460725" y="3506275"/>
              <a:ext cx="86775" cy="406150"/>
            </a:xfrm>
            <a:custGeom>
              <a:avLst/>
              <a:gdLst/>
              <a:ahLst/>
              <a:cxnLst/>
              <a:rect l="l" t="t" r="r" b="b"/>
              <a:pathLst>
                <a:path w="3471" h="16246" extrusionOk="0">
                  <a:moveTo>
                    <a:pt x="234" y="1"/>
                  </a:moveTo>
                  <a:lnTo>
                    <a:pt x="1" y="134"/>
                  </a:lnTo>
                  <a:cubicBezTo>
                    <a:pt x="2836" y="4904"/>
                    <a:pt x="3237" y="10742"/>
                    <a:pt x="1068" y="16179"/>
                  </a:cubicBezTo>
                  <a:lnTo>
                    <a:pt x="1302" y="16246"/>
                  </a:lnTo>
                  <a:cubicBezTo>
                    <a:pt x="3470" y="10809"/>
                    <a:pt x="3103" y="4871"/>
                    <a:pt x="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5439050" y="3488675"/>
              <a:ext cx="42550" cy="29625"/>
            </a:xfrm>
            <a:custGeom>
              <a:avLst/>
              <a:gdLst/>
              <a:ahLst/>
              <a:cxnLst/>
              <a:rect l="l" t="t" r="r" b="b"/>
              <a:pathLst>
                <a:path w="1702" h="1185" extrusionOk="0">
                  <a:moveTo>
                    <a:pt x="1236" y="0"/>
                  </a:moveTo>
                  <a:cubicBezTo>
                    <a:pt x="1057" y="0"/>
                    <a:pt x="841" y="67"/>
                    <a:pt x="634" y="205"/>
                  </a:cubicBezTo>
                  <a:cubicBezTo>
                    <a:pt x="201" y="438"/>
                    <a:pt x="1" y="838"/>
                    <a:pt x="101" y="1038"/>
                  </a:cubicBezTo>
                  <a:cubicBezTo>
                    <a:pt x="149" y="1135"/>
                    <a:pt x="274" y="1185"/>
                    <a:pt x="436" y="1185"/>
                  </a:cubicBezTo>
                  <a:cubicBezTo>
                    <a:pt x="610" y="1185"/>
                    <a:pt x="827" y="1126"/>
                    <a:pt x="1035" y="1005"/>
                  </a:cubicBezTo>
                  <a:cubicBezTo>
                    <a:pt x="1468" y="738"/>
                    <a:pt x="1702" y="371"/>
                    <a:pt x="1602" y="171"/>
                  </a:cubicBezTo>
                  <a:cubicBezTo>
                    <a:pt x="1537" y="58"/>
                    <a:pt x="1403" y="0"/>
                    <a:pt x="12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5545800" y="3626375"/>
              <a:ext cx="261050" cy="301900"/>
            </a:xfrm>
            <a:custGeom>
              <a:avLst/>
              <a:gdLst/>
              <a:ahLst/>
              <a:cxnLst/>
              <a:rect l="l" t="t" r="r" b="b"/>
              <a:pathLst>
                <a:path w="10442" h="12076" extrusionOk="0">
                  <a:moveTo>
                    <a:pt x="10374" y="0"/>
                  </a:moveTo>
                  <a:cubicBezTo>
                    <a:pt x="5071" y="2435"/>
                    <a:pt x="1668" y="6405"/>
                    <a:pt x="0" y="12009"/>
                  </a:cubicBezTo>
                  <a:lnTo>
                    <a:pt x="201" y="12076"/>
                  </a:lnTo>
                  <a:cubicBezTo>
                    <a:pt x="1868" y="6538"/>
                    <a:pt x="5237" y="2669"/>
                    <a:pt x="10441" y="200"/>
                  </a:cubicBezTo>
                  <a:lnTo>
                    <a:pt x="10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5798475" y="3607450"/>
              <a:ext cx="28375" cy="40375"/>
            </a:xfrm>
            <a:custGeom>
              <a:avLst/>
              <a:gdLst/>
              <a:ahLst/>
              <a:cxnLst/>
              <a:rect l="l" t="t" r="r" b="b"/>
              <a:pathLst>
                <a:path w="1135" h="1615" extrusionOk="0">
                  <a:moveTo>
                    <a:pt x="369" y="1"/>
                  </a:moveTo>
                  <a:cubicBezTo>
                    <a:pt x="333" y="1"/>
                    <a:pt x="298" y="8"/>
                    <a:pt x="267" y="23"/>
                  </a:cubicBezTo>
                  <a:cubicBezTo>
                    <a:pt x="67" y="157"/>
                    <a:pt x="1" y="624"/>
                    <a:pt x="167" y="1024"/>
                  </a:cubicBezTo>
                  <a:cubicBezTo>
                    <a:pt x="308" y="1391"/>
                    <a:pt x="569" y="1614"/>
                    <a:pt x="787" y="1614"/>
                  </a:cubicBezTo>
                  <a:cubicBezTo>
                    <a:pt x="827" y="1614"/>
                    <a:pt x="865" y="1607"/>
                    <a:pt x="901" y="1591"/>
                  </a:cubicBezTo>
                  <a:cubicBezTo>
                    <a:pt x="1101" y="1458"/>
                    <a:pt x="1135" y="991"/>
                    <a:pt x="968" y="591"/>
                  </a:cubicBezTo>
                  <a:cubicBezTo>
                    <a:pt x="827" y="224"/>
                    <a:pt x="567" y="1"/>
                    <a:pt x="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5487425" y="3560500"/>
              <a:ext cx="70900" cy="351925"/>
            </a:xfrm>
            <a:custGeom>
              <a:avLst/>
              <a:gdLst/>
              <a:ahLst/>
              <a:cxnLst/>
              <a:rect l="l" t="t" r="r" b="b"/>
              <a:pathLst>
                <a:path w="2836" h="14077" extrusionOk="0">
                  <a:moveTo>
                    <a:pt x="2069" y="0"/>
                  </a:moveTo>
                  <a:lnTo>
                    <a:pt x="1835" y="33"/>
                  </a:lnTo>
                  <a:cubicBezTo>
                    <a:pt x="2536" y="4403"/>
                    <a:pt x="2502" y="8306"/>
                    <a:pt x="0" y="14010"/>
                  </a:cubicBezTo>
                  <a:lnTo>
                    <a:pt x="234" y="14077"/>
                  </a:lnTo>
                  <a:cubicBezTo>
                    <a:pt x="2736" y="8339"/>
                    <a:pt x="2836" y="4403"/>
                    <a:pt x="20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5512450" y="3541550"/>
              <a:ext cx="44225" cy="26250"/>
            </a:xfrm>
            <a:custGeom>
              <a:avLst/>
              <a:gdLst/>
              <a:ahLst/>
              <a:cxnLst/>
              <a:rect l="l" t="t" r="r" b="b"/>
              <a:pathLst>
                <a:path w="1769" h="1050" extrusionOk="0">
                  <a:moveTo>
                    <a:pt x="1250" y="0"/>
                  </a:moveTo>
                  <a:cubicBezTo>
                    <a:pt x="1105" y="0"/>
                    <a:pt x="939" y="30"/>
                    <a:pt x="767" y="91"/>
                  </a:cubicBezTo>
                  <a:cubicBezTo>
                    <a:pt x="334" y="258"/>
                    <a:pt x="0" y="558"/>
                    <a:pt x="67" y="791"/>
                  </a:cubicBezTo>
                  <a:cubicBezTo>
                    <a:pt x="88" y="960"/>
                    <a:pt x="270" y="1049"/>
                    <a:pt x="519" y="1049"/>
                  </a:cubicBezTo>
                  <a:cubicBezTo>
                    <a:pt x="663" y="1049"/>
                    <a:pt x="830" y="1019"/>
                    <a:pt x="1001" y="958"/>
                  </a:cubicBezTo>
                  <a:cubicBezTo>
                    <a:pt x="1434" y="825"/>
                    <a:pt x="1768" y="491"/>
                    <a:pt x="1701" y="258"/>
                  </a:cubicBezTo>
                  <a:cubicBezTo>
                    <a:pt x="1680" y="89"/>
                    <a:pt x="1499" y="0"/>
                    <a:pt x="12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5545800" y="3610525"/>
              <a:ext cx="189325" cy="317750"/>
            </a:xfrm>
            <a:custGeom>
              <a:avLst/>
              <a:gdLst/>
              <a:ahLst/>
              <a:cxnLst/>
              <a:rect l="l" t="t" r="r" b="b"/>
              <a:pathLst>
                <a:path w="7573" h="12710" extrusionOk="0">
                  <a:moveTo>
                    <a:pt x="7406" y="1"/>
                  </a:moveTo>
                  <a:cubicBezTo>
                    <a:pt x="2702" y="3870"/>
                    <a:pt x="267" y="6906"/>
                    <a:pt x="0" y="12710"/>
                  </a:cubicBezTo>
                  <a:lnTo>
                    <a:pt x="234" y="12710"/>
                  </a:lnTo>
                  <a:cubicBezTo>
                    <a:pt x="534" y="7039"/>
                    <a:pt x="2936" y="4037"/>
                    <a:pt x="7572" y="167"/>
                  </a:cubicBezTo>
                  <a:lnTo>
                    <a:pt x="74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5721750" y="3591875"/>
              <a:ext cx="34225" cy="34825"/>
            </a:xfrm>
            <a:custGeom>
              <a:avLst/>
              <a:gdLst/>
              <a:ahLst/>
              <a:cxnLst/>
              <a:rect l="l" t="t" r="r" b="b"/>
              <a:pathLst>
                <a:path w="1369" h="1393" extrusionOk="0">
                  <a:moveTo>
                    <a:pt x="401" y="0"/>
                  </a:moveTo>
                  <a:cubicBezTo>
                    <a:pt x="312" y="0"/>
                    <a:pt x="231" y="26"/>
                    <a:pt x="168" y="79"/>
                  </a:cubicBezTo>
                  <a:cubicBezTo>
                    <a:pt x="1" y="280"/>
                    <a:pt x="34" y="680"/>
                    <a:pt x="334" y="1047"/>
                  </a:cubicBezTo>
                  <a:cubicBezTo>
                    <a:pt x="493" y="1274"/>
                    <a:pt x="730" y="1393"/>
                    <a:pt x="928" y="1393"/>
                  </a:cubicBezTo>
                  <a:cubicBezTo>
                    <a:pt x="1020" y="1393"/>
                    <a:pt x="1104" y="1367"/>
                    <a:pt x="1168" y="1314"/>
                  </a:cubicBezTo>
                  <a:cubicBezTo>
                    <a:pt x="1368" y="1147"/>
                    <a:pt x="1302" y="680"/>
                    <a:pt x="1001" y="346"/>
                  </a:cubicBezTo>
                  <a:cubicBezTo>
                    <a:pt x="820" y="119"/>
                    <a:pt x="592" y="0"/>
                    <a:pt x="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5466575" y="3704850"/>
              <a:ext cx="186000" cy="308550"/>
            </a:xfrm>
            <a:custGeom>
              <a:avLst/>
              <a:gdLst/>
              <a:ahLst/>
              <a:cxnLst/>
              <a:rect l="l" t="t" r="r" b="b"/>
              <a:pathLst>
                <a:path w="7440" h="12342" extrusionOk="0">
                  <a:moveTo>
                    <a:pt x="3014" y="1"/>
                  </a:moveTo>
                  <a:cubicBezTo>
                    <a:pt x="2665" y="1"/>
                    <a:pt x="2213" y="30"/>
                    <a:pt x="2102" y="30"/>
                  </a:cubicBezTo>
                  <a:cubicBezTo>
                    <a:pt x="501" y="3933"/>
                    <a:pt x="0" y="8003"/>
                    <a:pt x="601" y="11972"/>
                  </a:cubicBezTo>
                  <a:cubicBezTo>
                    <a:pt x="655" y="12135"/>
                    <a:pt x="731" y="12342"/>
                    <a:pt x="848" y="12342"/>
                  </a:cubicBezTo>
                  <a:cubicBezTo>
                    <a:pt x="874" y="12342"/>
                    <a:pt x="903" y="12331"/>
                    <a:pt x="934" y="12306"/>
                  </a:cubicBezTo>
                  <a:cubicBezTo>
                    <a:pt x="1035" y="12272"/>
                    <a:pt x="1035" y="12239"/>
                    <a:pt x="1068" y="12139"/>
                  </a:cubicBezTo>
                  <a:cubicBezTo>
                    <a:pt x="1535" y="11038"/>
                    <a:pt x="5438" y="3866"/>
                    <a:pt x="7439" y="1732"/>
                  </a:cubicBezTo>
                  <a:cubicBezTo>
                    <a:pt x="7339" y="1631"/>
                    <a:pt x="7206" y="1565"/>
                    <a:pt x="7172" y="1465"/>
                  </a:cubicBezTo>
                  <a:lnTo>
                    <a:pt x="6538" y="1965"/>
                  </a:lnTo>
                  <a:cubicBezTo>
                    <a:pt x="6672" y="1765"/>
                    <a:pt x="6772" y="1531"/>
                    <a:pt x="6905" y="1298"/>
                  </a:cubicBezTo>
                  <a:cubicBezTo>
                    <a:pt x="6372" y="931"/>
                    <a:pt x="5838" y="631"/>
                    <a:pt x="5238" y="431"/>
                  </a:cubicBezTo>
                  <a:cubicBezTo>
                    <a:pt x="4937" y="731"/>
                    <a:pt x="4704" y="998"/>
                    <a:pt x="4504" y="1331"/>
                  </a:cubicBezTo>
                  <a:cubicBezTo>
                    <a:pt x="4570" y="998"/>
                    <a:pt x="4670" y="631"/>
                    <a:pt x="4771" y="297"/>
                  </a:cubicBezTo>
                  <a:cubicBezTo>
                    <a:pt x="4537" y="264"/>
                    <a:pt x="4337" y="197"/>
                    <a:pt x="4070" y="130"/>
                  </a:cubicBezTo>
                  <a:cubicBezTo>
                    <a:pt x="3570" y="697"/>
                    <a:pt x="3069" y="1298"/>
                    <a:pt x="2669" y="1932"/>
                  </a:cubicBezTo>
                  <a:cubicBezTo>
                    <a:pt x="2836" y="1265"/>
                    <a:pt x="3069" y="597"/>
                    <a:pt x="3403" y="30"/>
                  </a:cubicBezTo>
                  <a:cubicBezTo>
                    <a:pt x="3336" y="8"/>
                    <a:pt x="3188" y="1"/>
                    <a:pt x="30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5338975" y="3710600"/>
              <a:ext cx="175150" cy="302450"/>
            </a:xfrm>
            <a:custGeom>
              <a:avLst/>
              <a:gdLst/>
              <a:ahLst/>
              <a:cxnLst/>
              <a:rect l="l" t="t" r="r" b="b"/>
              <a:pathLst>
                <a:path w="7006" h="12098" extrusionOk="0">
                  <a:moveTo>
                    <a:pt x="4838" y="0"/>
                  </a:moveTo>
                  <a:cubicBezTo>
                    <a:pt x="4671" y="34"/>
                    <a:pt x="4471" y="34"/>
                    <a:pt x="4304" y="67"/>
                  </a:cubicBezTo>
                  <a:cubicBezTo>
                    <a:pt x="4571" y="634"/>
                    <a:pt x="4804" y="1235"/>
                    <a:pt x="4871" y="1902"/>
                  </a:cubicBezTo>
                  <a:cubicBezTo>
                    <a:pt x="4504" y="1335"/>
                    <a:pt x="4070" y="734"/>
                    <a:pt x="3570" y="234"/>
                  </a:cubicBezTo>
                  <a:lnTo>
                    <a:pt x="2836" y="501"/>
                  </a:lnTo>
                  <a:cubicBezTo>
                    <a:pt x="2903" y="834"/>
                    <a:pt x="3003" y="1168"/>
                    <a:pt x="3036" y="1502"/>
                  </a:cubicBezTo>
                  <a:cubicBezTo>
                    <a:pt x="2836" y="1201"/>
                    <a:pt x="2636" y="901"/>
                    <a:pt x="2369" y="668"/>
                  </a:cubicBezTo>
                  <a:cubicBezTo>
                    <a:pt x="1735" y="901"/>
                    <a:pt x="1168" y="1235"/>
                    <a:pt x="568" y="1668"/>
                  </a:cubicBezTo>
                  <a:cubicBezTo>
                    <a:pt x="701" y="1868"/>
                    <a:pt x="801" y="2069"/>
                    <a:pt x="868" y="2269"/>
                  </a:cubicBezTo>
                  <a:cubicBezTo>
                    <a:pt x="701" y="2102"/>
                    <a:pt x="501" y="2002"/>
                    <a:pt x="301" y="1868"/>
                  </a:cubicBezTo>
                  <a:cubicBezTo>
                    <a:pt x="268" y="1868"/>
                    <a:pt x="134" y="1969"/>
                    <a:pt x="1" y="2069"/>
                  </a:cubicBezTo>
                  <a:cubicBezTo>
                    <a:pt x="1368" y="3003"/>
                    <a:pt x="2636" y="4237"/>
                    <a:pt x="3503" y="5705"/>
                  </a:cubicBezTo>
                  <a:cubicBezTo>
                    <a:pt x="4037" y="6572"/>
                    <a:pt x="4471" y="7506"/>
                    <a:pt x="4771" y="8507"/>
                  </a:cubicBezTo>
                  <a:cubicBezTo>
                    <a:pt x="5104" y="9574"/>
                    <a:pt x="5171" y="10808"/>
                    <a:pt x="5538" y="11909"/>
                  </a:cubicBezTo>
                  <a:cubicBezTo>
                    <a:pt x="5538" y="11976"/>
                    <a:pt x="5605" y="12042"/>
                    <a:pt x="5638" y="12076"/>
                  </a:cubicBezTo>
                  <a:cubicBezTo>
                    <a:pt x="5663" y="12091"/>
                    <a:pt x="5688" y="12097"/>
                    <a:pt x="5713" y="12097"/>
                  </a:cubicBezTo>
                  <a:cubicBezTo>
                    <a:pt x="5852" y="12097"/>
                    <a:pt x="5977" y="11879"/>
                    <a:pt x="6005" y="11709"/>
                  </a:cubicBezTo>
                  <a:cubicBezTo>
                    <a:pt x="7006" y="7739"/>
                    <a:pt x="6706" y="3303"/>
                    <a:pt x="4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5280600" y="3783150"/>
              <a:ext cx="203500" cy="226850"/>
            </a:xfrm>
            <a:custGeom>
              <a:avLst/>
              <a:gdLst/>
              <a:ahLst/>
              <a:cxnLst/>
              <a:rect l="l" t="t" r="r" b="b"/>
              <a:pathLst>
                <a:path w="8140" h="9074" extrusionOk="0">
                  <a:moveTo>
                    <a:pt x="2536" y="1"/>
                  </a:moveTo>
                  <a:cubicBezTo>
                    <a:pt x="2436" y="101"/>
                    <a:pt x="2302" y="234"/>
                    <a:pt x="2202" y="301"/>
                  </a:cubicBezTo>
                  <a:cubicBezTo>
                    <a:pt x="2636" y="634"/>
                    <a:pt x="3036" y="1001"/>
                    <a:pt x="3370" y="1468"/>
                  </a:cubicBezTo>
                  <a:cubicBezTo>
                    <a:pt x="2870" y="1168"/>
                    <a:pt x="2336" y="935"/>
                    <a:pt x="1835" y="701"/>
                  </a:cubicBezTo>
                  <a:cubicBezTo>
                    <a:pt x="1669" y="868"/>
                    <a:pt x="1535" y="1068"/>
                    <a:pt x="1435" y="1201"/>
                  </a:cubicBezTo>
                  <a:cubicBezTo>
                    <a:pt x="1635" y="1435"/>
                    <a:pt x="1802" y="1668"/>
                    <a:pt x="1969" y="1935"/>
                  </a:cubicBezTo>
                  <a:cubicBezTo>
                    <a:pt x="1702" y="1768"/>
                    <a:pt x="1435" y="1668"/>
                    <a:pt x="1168" y="1535"/>
                  </a:cubicBezTo>
                  <a:cubicBezTo>
                    <a:pt x="835" y="2002"/>
                    <a:pt x="601" y="2536"/>
                    <a:pt x="334" y="3103"/>
                  </a:cubicBezTo>
                  <a:cubicBezTo>
                    <a:pt x="501" y="3203"/>
                    <a:pt x="668" y="3336"/>
                    <a:pt x="801" y="3470"/>
                  </a:cubicBezTo>
                  <a:cubicBezTo>
                    <a:pt x="601" y="3436"/>
                    <a:pt x="434" y="3370"/>
                    <a:pt x="201" y="3370"/>
                  </a:cubicBezTo>
                  <a:cubicBezTo>
                    <a:pt x="101" y="3503"/>
                    <a:pt x="34" y="3636"/>
                    <a:pt x="1" y="3770"/>
                  </a:cubicBezTo>
                  <a:cubicBezTo>
                    <a:pt x="1335" y="3837"/>
                    <a:pt x="2669" y="4304"/>
                    <a:pt x="3904" y="5071"/>
                  </a:cubicBezTo>
                  <a:cubicBezTo>
                    <a:pt x="4637" y="5504"/>
                    <a:pt x="5305" y="6072"/>
                    <a:pt x="5938" y="6672"/>
                  </a:cubicBezTo>
                  <a:cubicBezTo>
                    <a:pt x="6606" y="7406"/>
                    <a:pt x="7139" y="8306"/>
                    <a:pt x="7840" y="8974"/>
                  </a:cubicBezTo>
                  <a:cubicBezTo>
                    <a:pt x="7873" y="9007"/>
                    <a:pt x="7940" y="9074"/>
                    <a:pt x="7973" y="9074"/>
                  </a:cubicBezTo>
                  <a:cubicBezTo>
                    <a:pt x="8140" y="9074"/>
                    <a:pt x="8140" y="8807"/>
                    <a:pt x="8107" y="8607"/>
                  </a:cubicBezTo>
                  <a:cubicBezTo>
                    <a:pt x="7206" y="5104"/>
                    <a:pt x="5171" y="1735"/>
                    <a:pt x="25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5479925" y="3768975"/>
              <a:ext cx="268550" cy="243525"/>
            </a:xfrm>
            <a:custGeom>
              <a:avLst/>
              <a:gdLst/>
              <a:ahLst/>
              <a:cxnLst/>
              <a:rect l="l" t="t" r="r" b="b"/>
              <a:pathLst>
                <a:path w="10742" h="9741" extrusionOk="0">
                  <a:moveTo>
                    <a:pt x="7906" y="0"/>
                  </a:moveTo>
                  <a:cubicBezTo>
                    <a:pt x="4403" y="1802"/>
                    <a:pt x="1535" y="5404"/>
                    <a:pt x="67" y="9240"/>
                  </a:cubicBezTo>
                  <a:cubicBezTo>
                    <a:pt x="34" y="9474"/>
                    <a:pt x="0" y="9741"/>
                    <a:pt x="200" y="9741"/>
                  </a:cubicBezTo>
                  <a:cubicBezTo>
                    <a:pt x="234" y="9741"/>
                    <a:pt x="334" y="9707"/>
                    <a:pt x="367" y="9674"/>
                  </a:cubicBezTo>
                  <a:cubicBezTo>
                    <a:pt x="1334" y="8907"/>
                    <a:pt x="2135" y="7973"/>
                    <a:pt x="3036" y="7206"/>
                  </a:cubicBezTo>
                  <a:cubicBezTo>
                    <a:pt x="3870" y="6505"/>
                    <a:pt x="4737" y="5971"/>
                    <a:pt x="5704" y="5504"/>
                  </a:cubicBezTo>
                  <a:cubicBezTo>
                    <a:pt x="7305" y="4737"/>
                    <a:pt x="9040" y="4304"/>
                    <a:pt x="10741" y="4237"/>
                  </a:cubicBezTo>
                  <a:cubicBezTo>
                    <a:pt x="10708" y="4070"/>
                    <a:pt x="10674" y="3970"/>
                    <a:pt x="10641" y="3837"/>
                  </a:cubicBezTo>
                  <a:cubicBezTo>
                    <a:pt x="10374" y="3837"/>
                    <a:pt x="10141" y="3837"/>
                    <a:pt x="9874" y="3870"/>
                  </a:cubicBezTo>
                  <a:lnTo>
                    <a:pt x="10508" y="3503"/>
                  </a:lnTo>
                  <a:cubicBezTo>
                    <a:pt x="10241" y="2903"/>
                    <a:pt x="9974" y="2335"/>
                    <a:pt x="9574" y="1802"/>
                  </a:cubicBezTo>
                  <a:cubicBezTo>
                    <a:pt x="9240" y="1868"/>
                    <a:pt x="8873" y="2002"/>
                    <a:pt x="8540" y="2169"/>
                  </a:cubicBezTo>
                  <a:lnTo>
                    <a:pt x="9307" y="1401"/>
                  </a:lnTo>
                  <a:cubicBezTo>
                    <a:pt x="9140" y="1201"/>
                    <a:pt x="8973" y="1001"/>
                    <a:pt x="8806" y="834"/>
                  </a:cubicBezTo>
                  <a:cubicBezTo>
                    <a:pt x="8073" y="1035"/>
                    <a:pt x="7405" y="1301"/>
                    <a:pt x="6738" y="1568"/>
                  </a:cubicBezTo>
                  <a:cubicBezTo>
                    <a:pt x="7239" y="1068"/>
                    <a:pt x="7739" y="668"/>
                    <a:pt x="8339" y="334"/>
                  </a:cubicBezTo>
                  <a:cubicBezTo>
                    <a:pt x="8206" y="201"/>
                    <a:pt x="8039" y="134"/>
                    <a:pt x="7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5483250" y="3890725"/>
              <a:ext cx="256875" cy="121325"/>
            </a:xfrm>
            <a:custGeom>
              <a:avLst/>
              <a:gdLst/>
              <a:ahLst/>
              <a:cxnLst/>
              <a:rect l="l" t="t" r="r" b="b"/>
              <a:pathLst>
                <a:path w="10275" h="4853" extrusionOk="0">
                  <a:moveTo>
                    <a:pt x="10008" y="1"/>
                  </a:moveTo>
                  <a:cubicBezTo>
                    <a:pt x="6739" y="134"/>
                    <a:pt x="3069" y="1935"/>
                    <a:pt x="267" y="4437"/>
                  </a:cubicBezTo>
                  <a:cubicBezTo>
                    <a:pt x="167" y="4537"/>
                    <a:pt x="1" y="4771"/>
                    <a:pt x="101" y="4837"/>
                  </a:cubicBezTo>
                  <a:cubicBezTo>
                    <a:pt x="123" y="4849"/>
                    <a:pt x="145" y="4852"/>
                    <a:pt x="166" y="4852"/>
                  </a:cubicBezTo>
                  <a:cubicBezTo>
                    <a:pt x="208" y="4852"/>
                    <a:pt x="245" y="4837"/>
                    <a:pt x="267" y="4837"/>
                  </a:cubicBezTo>
                  <a:cubicBezTo>
                    <a:pt x="1268" y="4637"/>
                    <a:pt x="2236" y="4137"/>
                    <a:pt x="3236" y="3870"/>
                  </a:cubicBezTo>
                  <a:cubicBezTo>
                    <a:pt x="4104" y="3670"/>
                    <a:pt x="5038" y="3536"/>
                    <a:pt x="5871" y="3536"/>
                  </a:cubicBezTo>
                  <a:cubicBezTo>
                    <a:pt x="7339" y="3536"/>
                    <a:pt x="8740" y="3837"/>
                    <a:pt x="9908" y="4437"/>
                  </a:cubicBezTo>
                  <a:cubicBezTo>
                    <a:pt x="9941" y="4304"/>
                    <a:pt x="10008" y="4170"/>
                    <a:pt x="10041" y="4003"/>
                  </a:cubicBezTo>
                  <a:cubicBezTo>
                    <a:pt x="9874" y="3937"/>
                    <a:pt x="9674" y="3870"/>
                    <a:pt x="9507" y="3803"/>
                  </a:cubicBezTo>
                  <a:cubicBezTo>
                    <a:pt x="9674" y="3803"/>
                    <a:pt x="9874" y="3770"/>
                    <a:pt x="10074" y="3770"/>
                  </a:cubicBezTo>
                  <a:cubicBezTo>
                    <a:pt x="10208" y="3170"/>
                    <a:pt x="10275" y="2602"/>
                    <a:pt x="10275" y="2035"/>
                  </a:cubicBezTo>
                  <a:cubicBezTo>
                    <a:pt x="10008" y="1969"/>
                    <a:pt x="9708" y="1902"/>
                    <a:pt x="9407" y="1902"/>
                  </a:cubicBezTo>
                  <a:cubicBezTo>
                    <a:pt x="9708" y="1802"/>
                    <a:pt x="10008" y="1668"/>
                    <a:pt x="10275" y="1568"/>
                  </a:cubicBezTo>
                  <a:cubicBezTo>
                    <a:pt x="10275" y="1368"/>
                    <a:pt x="10275" y="1168"/>
                    <a:pt x="10241" y="968"/>
                  </a:cubicBezTo>
                  <a:cubicBezTo>
                    <a:pt x="9674" y="835"/>
                    <a:pt x="9074" y="801"/>
                    <a:pt x="8507" y="801"/>
                  </a:cubicBezTo>
                  <a:cubicBezTo>
                    <a:pt x="9040" y="568"/>
                    <a:pt x="9574" y="468"/>
                    <a:pt x="10108" y="434"/>
                  </a:cubicBezTo>
                  <a:cubicBezTo>
                    <a:pt x="10074" y="301"/>
                    <a:pt x="10041" y="134"/>
                    <a:pt x="10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5560800" y="3953275"/>
              <a:ext cx="145125" cy="24200"/>
            </a:xfrm>
            <a:custGeom>
              <a:avLst/>
              <a:gdLst/>
              <a:ahLst/>
              <a:cxnLst/>
              <a:rect l="l" t="t" r="r" b="b"/>
              <a:pathLst>
                <a:path w="5805" h="968" fill="none" extrusionOk="0">
                  <a:moveTo>
                    <a:pt x="1" y="968"/>
                  </a:moveTo>
                  <a:cubicBezTo>
                    <a:pt x="1835" y="201"/>
                    <a:pt x="3904" y="0"/>
                    <a:pt x="5805" y="301"/>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5633350" y="3932425"/>
              <a:ext cx="48400" cy="8375"/>
            </a:xfrm>
            <a:custGeom>
              <a:avLst/>
              <a:gdLst/>
              <a:ahLst/>
              <a:cxnLst/>
              <a:rect l="l" t="t" r="r" b="b"/>
              <a:pathLst>
                <a:path w="1936" h="335" fill="none" extrusionOk="0">
                  <a:moveTo>
                    <a:pt x="1" y="334"/>
                  </a:moveTo>
                  <a:cubicBezTo>
                    <a:pt x="601" y="101"/>
                    <a:pt x="1268" y="0"/>
                    <a:pt x="1936" y="34"/>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5500775" y="3844025"/>
              <a:ext cx="149300" cy="145125"/>
            </a:xfrm>
            <a:custGeom>
              <a:avLst/>
              <a:gdLst/>
              <a:ahLst/>
              <a:cxnLst/>
              <a:rect l="l" t="t" r="r" b="b"/>
              <a:pathLst>
                <a:path w="5972" h="5805" fill="none" extrusionOk="0">
                  <a:moveTo>
                    <a:pt x="0" y="5805"/>
                  </a:moveTo>
                  <a:cubicBezTo>
                    <a:pt x="1201" y="3236"/>
                    <a:pt x="3369" y="1135"/>
                    <a:pt x="5971" y="1"/>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5492425" y="3755625"/>
              <a:ext cx="25050" cy="191000"/>
            </a:xfrm>
            <a:custGeom>
              <a:avLst/>
              <a:gdLst/>
              <a:ahLst/>
              <a:cxnLst/>
              <a:rect l="l" t="t" r="r" b="b"/>
              <a:pathLst>
                <a:path w="1002" h="7640" fill="none" extrusionOk="0">
                  <a:moveTo>
                    <a:pt x="1001" y="1"/>
                  </a:moveTo>
                  <a:cubicBezTo>
                    <a:pt x="334" y="2503"/>
                    <a:pt x="1" y="5071"/>
                    <a:pt x="1" y="7640"/>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5522450" y="3798150"/>
              <a:ext cx="8350" cy="42575"/>
            </a:xfrm>
            <a:custGeom>
              <a:avLst/>
              <a:gdLst/>
              <a:ahLst/>
              <a:cxnLst/>
              <a:rect l="l" t="t" r="r" b="b"/>
              <a:pathLst>
                <a:path w="334" h="1703" fill="none" extrusionOk="0">
                  <a:moveTo>
                    <a:pt x="334" y="1"/>
                  </a:moveTo>
                  <a:cubicBezTo>
                    <a:pt x="134" y="535"/>
                    <a:pt x="0" y="1135"/>
                    <a:pt x="34" y="1702"/>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5585825" y="3766475"/>
              <a:ext cx="23375" cy="49225"/>
            </a:xfrm>
            <a:custGeom>
              <a:avLst/>
              <a:gdLst/>
              <a:ahLst/>
              <a:cxnLst/>
              <a:rect l="l" t="t" r="r" b="b"/>
              <a:pathLst>
                <a:path w="935" h="1969" fill="none" extrusionOk="0">
                  <a:moveTo>
                    <a:pt x="935" y="0"/>
                  </a:moveTo>
                  <a:cubicBezTo>
                    <a:pt x="501" y="601"/>
                    <a:pt x="234" y="1268"/>
                    <a:pt x="1" y="1968"/>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5409875" y="3776475"/>
              <a:ext cx="60900" cy="106775"/>
            </a:xfrm>
            <a:custGeom>
              <a:avLst/>
              <a:gdLst/>
              <a:ahLst/>
              <a:cxnLst/>
              <a:rect l="l" t="t" r="r" b="b"/>
              <a:pathLst>
                <a:path w="2436" h="4271" fill="none" extrusionOk="0">
                  <a:moveTo>
                    <a:pt x="0" y="1"/>
                  </a:moveTo>
                  <a:cubicBezTo>
                    <a:pt x="1134" y="1202"/>
                    <a:pt x="1968" y="2703"/>
                    <a:pt x="2435" y="4270"/>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5327300" y="3861550"/>
              <a:ext cx="77600" cy="46725"/>
            </a:xfrm>
            <a:custGeom>
              <a:avLst/>
              <a:gdLst/>
              <a:ahLst/>
              <a:cxnLst/>
              <a:rect l="l" t="t" r="r" b="b"/>
              <a:pathLst>
                <a:path w="3104" h="1869" fill="none" extrusionOk="0">
                  <a:moveTo>
                    <a:pt x="1" y="0"/>
                  </a:moveTo>
                  <a:cubicBezTo>
                    <a:pt x="1135" y="434"/>
                    <a:pt x="2236" y="1034"/>
                    <a:pt x="3103" y="1868"/>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5402350" y="3877375"/>
              <a:ext cx="66750" cy="108450"/>
            </a:xfrm>
            <a:custGeom>
              <a:avLst/>
              <a:gdLst/>
              <a:ahLst/>
              <a:cxnLst/>
              <a:rect l="l" t="t" r="r" b="b"/>
              <a:pathLst>
                <a:path w="2670" h="4338" fill="none" extrusionOk="0">
                  <a:moveTo>
                    <a:pt x="1" y="1"/>
                  </a:moveTo>
                  <a:cubicBezTo>
                    <a:pt x="1168" y="1235"/>
                    <a:pt x="2102" y="2703"/>
                    <a:pt x="2670" y="4337"/>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5535800" y="3462075"/>
              <a:ext cx="251850" cy="1567000"/>
            </a:xfrm>
            <a:custGeom>
              <a:avLst/>
              <a:gdLst/>
              <a:ahLst/>
              <a:cxnLst/>
              <a:rect l="l" t="t" r="r" b="b"/>
              <a:pathLst>
                <a:path w="10074" h="62680" fill="none" extrusionOk="0">
                  <a:moveTo>
                    <a:pt x="234" y="1"/>
                  </a:moveTo>
                  <a:cubicBezTo>
                    <a:pt x="10074" y="18114"/>
                    <a:pt x="10074" y="41030"/>
                    <a:pt x="0" y="62679"/>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5068800" y="2869175"/>
              <a:ext cx="479425" cy="622000"/>
            </a:xfrm>
            <a:custGeom>
              <a:avLst/>
              <a:gdLst/>
              <a:ahLst/>
              <a:cxnLst/>
              <a:rect l="l" t="t" r="r" b="b"/>
              <a:pathLst>
                <a:path w="19177" h="24880" extrusionOk="0">
                  <a:moveTo>
                    <a:pt x="9640" y="0"/>
                  </a:moveTo>
                  <a:cubicBezTo>
                    <a:pt x="9307" y="67"/>
                    <a:pt x="7439" y="400"/>
                    <a:pt x="7105" y="534"/>
                  </a:cubicBezTo>
                  <a:cubicBezTo>
                    <a:pt x="8106" y="1635"/>
                    <a:pt x="8940" y="2835"/>
                    <a:pt x="9640" y="4136"/>
                  </a:cubicBezTo>
                  <a:cubicBezTo>
                    <a:pt x="8439" y="3002"/>
                    <a:pt x="7172" y="1968"/>
                    <a:pt x="5904" y="1001"/>
                  </a:cubicBezTo>
                  <a:cubicBezTo>
                    <a:pt x="5437" y="1201"/>
                    <a:pt x="5004" y="1401"/>
                    <a:pt x="4570" y="1668"/>
                  </a:cubicBezTo>
                  <a:cubicBezTo>
                    <a:pt x="4970" y="2335"/>
                    <a:pt x="5337" y="3002"/>
                    <a:pt x="5738" y="3703"/>
                  </a:cubicBezTo>
                  <a:cubicBezTo>
                    <a:pt x="5104" y="3136"/>
                    <a:pt x="4437" y="2635"/>
                    <a:pt x="3769" y="2168"/>
                  </a:cubicBezTo>
                  <a:cubicBezTo>
                    <a:pt x="2735" y="2869"/>
                    <a:pt x="1768" y="3703"/>
                    <a:pt x="934" y="4670"/>
                  </a:cubicBezTo>
                  <a:cubicBezTo>
                    <a:pt x="1301" y="5037"/>
                    <a:pt x="1635" y="5471"/>
                    <a:pt x="2002" y="5871"/>
                  </a:cubicBezTo>
                  <a:cubicBezTo>
                    <a:pt x="1501" y="5571"/>
                    <a:pt x="1001" y="5371"/>
                    <a:pt x="500" y="5170"/>
                  </a:cubicBezTo>
                  <a:cubicBezTo>
                    <a:pt x="334" y="5337"/>
                    <a:pt x="167" y="5604"/>
                    <a:pt x="0" y="5838"/>
                  </a:cubicBezTo>
                  <a:cubicBezTo>
                    <a:pt x="5170" y="9373"/>
                    <a:pt x="16812" y="22383"/>
                    <a:pt x="18347" y="24551"/>
                  </a:cubicBezTo>
                  <a:cubicBezTo>
                    <a:pt x="18447" y="24684"/>
                    <a:pt x="18513" y="24818"/>
                    <a:pt x="18647" y="24851"/>
                  </a:cubicBezTo>
                  <a:cubicBezTo>
                    <a:pt x="18690" y="24871"/>
                    <a:pt x="18730" y="24880"/>
                    <a:pt x="18768" y="24880"/>
                  </a:cubicBezTo>
                  <a:cubicBezTo>
                    <a:pt x="19050" y="24880"/>
                    <a:pt x="19177" y="24371"/>
                    <a:pt x="19147" y="24017"/>
                  </a:cubicBezTo>
                  <a:cubicBezTo>
                    <a:pt x="18280" y="15645"/>
                    <a:pt x="15011" y="7372"/>
                    <a:pt x="96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4962875" y="2951725"/>
              <a:ext cx="585450" cy="539700"/>
            </a:xfrm>
            <a:custGeom>
              <a:avLst/>
              <a:gdLst/>
              <a:ahLst/>
              <a:cxnLst/>
              <a:rect l="l" t="t" r="r" b="b"/>
              <a:pathLst>
                <a:path w="23418" h="21588" extrusionOk="0">
                  <a:moveTo>
                    <a:pt x="7740" y="0"/>
                  </a:moveTo>
                  <a:cubicBezTo>
                    <a:pt x="7406" y="167"/>
                    <a:pt x="5738" y="1001"/>
                    <a:pt x="5471" y="1168"/>
                  </a:cubicBezTo>
                  <a:cubicBezTo>
                    <a:pt x="6706" y="1968"/>
                    <a:pt x="7840" y="2869"/>
                    <a:pt x="8840" y="3970"/>
                  </a:cubicBezTo>
                  <a:cubicBezTo>
                    <a:pt x="7373" y="3203"/>
                    <a:pt x="5872" y="2536"/>
                    <a:pt x="4371" y="1968"/>
                  </a:cubicBezTo>
                  <a:cubicBezTo>
                    <a:pt x="4004" y="2302"/>
                    <a:pt x="3637" y="2636"/>
                    <a:pt x="3303" y="2936"/>
                  </a:cubicBezTo>
                  <a:cubicBezTo>
                    <a:pt x="3870" y="3503"/>
                    <a:pt x="4404" y="4037"/>
                    <a:pt x="4971" y="4604"/>
                  </a:cubicBezTo>
                  <a:cubicBezTo>
                    <a:pt x="4204" y="4237"/>
                    <a:pt x="3470" y="3903"/>
                    <a:pt x="2669" y="3670"/>
                  </a:cubicBezTo>
                  <a:cubicBezTo>
                    <a:pt x="1835" y="4604"/>
                    <a:pt x="1168" y="5671"/>
                    <a:pt x="635" y="6839"/>
                  </a:cubicBezTo>
                  <a:lnTo>
                    <a:pt x="2002" y="7706"/>
                  </a:lnTo>
                  <a:cubicBezTo>
                    <a:pt x="1468" y="7572"/>
                    <a:pt x="901" y="7472"/>
                    <a:pt x="368" y="7406"/>
                  </a:cubicBezTo>
                  <a:cubicBezTo>
                    <a:pt x="201" y="7673"/>
                    <a:pt x="134" y="7906"/>
                    <a:pt x="1" y="8206"/>
                  </a:cubicBezTo>
                  <a:cubicBezTo>
                    <a:pt x="5905" y="10241"/>
                    <a:pt x="20582" y="19714"/>
                    <a:pt x="22650" y="21382"/>
                  </a:cubicBezTo>
                  <a:cubicBezTo>
                    <a:pt x="22750" y="21482"/>
                    <a:pt x="22884" y="21549"/>
                    <a:pt x="23017" y="21582"/>
                  </a:cubicBezTo>
                  <a:cubicBezTo>
                    <a:pt x="23038" y="21586"/>
                    <a:pt x="23058" y="21588"/>
                    <a:pt x="23076" y="21588"/>
                  </a:cubicBezTo>
                  <a:cubicBezTo>
                    <a:pt x="23417" y="21588"/>
                    <a:pt x="23409" y="21028"/>
                    <a:pt x="23251" y="20648"/>
                  </a:cubicBezTo>
                  <a:cubicBezTo>
                    <a:pt x="20182" y="12743"/>
                    <a:pt x="14878" y="5671"/>
                    <a:pt x="77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5380675" y="2846650"/>
              <a:ext cx="321925" cy="636925"/>
            </a:xfrm>
            <a:custGeom>
              <a:avLst/>
              <a:gdLst/>
              <a:ahLst/>
              <a:cxnLst/>
              <a:rect l="l" t="t" r="r" b="b"/>
              <a:pathLst>
                <a:path w="12877" h="25477" extrusionOk="0">
                  <a:moveTo>
                    <a:pt x="4637" y="0"/>
                  </a:moveTo>
                  <a:cubicBezTo>
                    <a:pt x="3970" y="1268"/>
                    <a:pt x="3403" y="2602"/>
                    <a:pt x="2969" y="4003"/>
                  </a:cubicBezTo>
                  <a:cubicBezTo>
                    <a:pt x="2836" y="2602"/>
                    <a:pt x="2903" y="1268"/>
                    <a:pt x="3203" y="0"/>
                  </a:cubicBezTo>
                  <a:lnTo>
                    <a:pt x="3203" y="0"/>
                  </a:lnTo>
                  <a:cubicBezTo>
                    <a:pt x="2803" y="34"/>
                    <a:pt x="2402" y="34"/>
                    <a:pt x="2035" y="67"/>
                  </a:cubicBezTo>
                  <a:cubicBezTo>
                    <a:pt x="1" y="7673"/>
                    <a:pt x="1735" y="17046"/>
                    <a:pt x="5838" y="24785"/>
                  </a:cubicBezTo>
                  <a:cubicBezTo>
                    <a:pt x="5996" y="25100"/>
                    <a:pt x="6339" y="25477"/>
                    <a:pt x="6608" y="25477"/>
                  </a:cubicBezTo>
                  <a:cubicBezTo>
                    <a:pt x="6681" y="25477"/>
                    <a:pt x="6749" y="25449"/>
                    <a:pt x="6806" y="25385"/>
                  </a:cubicBezTo>
                  <a:cubicBezTo>
                    <a:pt x="6872" y="25285"/>
                    <a:pt x="6939" y="25118"/>
                    <a:pt x="6939" y="25018"/>
                  </a:cubicBezTo>
                  <a:cubicBezTo>
                    <a:pt x="7072" y="22583"/>
                    <a:pt x="6572" y="20081"/>
                    <a:pt x="6705" y="17680"/>
                  </a:cubicBezTo>
                  <a:cubicBezTo>
                    <a:pt x="6839" y="15511"/>
                    <a:pt x="7206" y="13410"/>
                    <a:pt x="7806" y="11409"/>
                  </a:cubicBezTo>
                  <a:cubicBezTo>
                    <a:pt x="8840" y="8006"/>
                    <a:pt x="10608" y="4904"/>
                    <a:pt x="12877" y="2435"/>
                  </a:cubicBezTo>
                  <a:cubicBezTo>
                    <a:pt x="12610" y="2269"/>
                    <a:pt x="12309" y="2102"/>
                    <a:pt x="12009" y="1902"/>
                  </a:cubicBezTo>
                  <a:cubicBezTo>
                    <a:pt x="11642" y="2235"/>
                    <a:pt x="11342" y="2602"/>
                    <a:pt x="11042" y="3036"/>
                  </a:cubicBezTo>
                  <a:cubicBezTo>
                    <a:pt x="11142" y="2569"/>
                    <a:pt x="11209" y="2069"/>
                    <a:pt x="11342" y="1602"/>
                  </a:cubicBezTo>
                  <a:cubicBezTo>
                    <a:pt x="10008" y="1034"/>
                    <a:pt x="8674" y="601"/>
                    <a:pt x="7306" y="334"/>
                  </a:cubicBezTo>
                  <a:cubicBezTo>
                    <a:pt x="6906" y="934"/>
                    <a:pt x="6639" y="1602"/>
                    <a:pt x="6372" y="2335"/>
                  </a:cubicBezTo>
                  <a:cubicBezTo>
                    <a:pt x="6305" y="1602"/>
                    <a:pt x="6238" y="868"/>
                    <a:pt x="6238" y="167"/>
                  </a:cubicBezTo>
                  <a:cubicBezTo>
                    <a:pt x="5705" y="67"/>
                    <a:pt x="5171" y="34"/>
                    <a:pt x="4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5548300" y="3004250"/>
              <a:ext cx="407825" cy="475375"/>
            </a:xfrm>
            <a:custGeom>
              <a:avLst/>
              <a:gdLst/>
              <a:ahLst/>
              <a:cxnLst/>
              <a:rect l="l" t="t" r="r" b="b"/>
              <a:pathLst>
                <a:path w="16313" h="19015" extrusionOk="0">
                  <a:moveTo>
                    <a:pt x="11142" y="1"/>
                  </a:moveTo>
                  <a:cubicBezTo>
                    <a:pt x="5805" y="3603"/>
                    <a:pt x="1802" y="10608"/>
                    <a:pt x="101" y="18080"/>
                  </a:cubicBezTo>
                  <a:cubicBezTo>
                    <a:pt x="0" y="18447"/>
                    <a:pt x="67" y="19014"/>
                    <a:pt x="334" y="19014"/>
                  </a:cubicBezTo>
                  <a:cubicBezTo>
                    <a:pt x="434" y="19014"/>
                    <a:pt x="501" y="18948"/>
                    <a:pt x="601" y="18848"/>
                  </a:cubicBezTo>
                  <a:cubicBezTo>
                    <a:pt x="2002" y="17447"/>
                    <a:pt x="3069" y="15512"/>
                    <a:pt x="4437" y="14078"/>
                  </a:cubicBezTo>
                  <a:cubicBezTo>
                    <a:pt x="5638" y="12743"/>
                    <a:pt x="7005" y="11643"/>
                    <a:pt x="8440" y="10742"/>
                  </a:cubicBezTo>
                  <a:cubicBezTo>
                    <a:pt x="10908" y="9174"/>
                    <a:pt x="13610" y="8307"/>
                    <a:pt x="16312" y="8140"/>
                  </a:cubicBezTo>
                  <a:cubicBezTo>
                    <a:pt x="16245" y="7873"/>
                    <a:pt x="16112" y="7606"/>
                    <a:pt x="16045" y="7339"/>
                  </a:cubicBezTo>
                  <a:cubicBezTo>
                    <a:pt x="15678" y="7339"/>
                    <a:pt x="15278" y="7406"/>
                    <a:pt x="14878" y="7473"/>
                  </a:cubicBezTo>
                  <a:cubicBezTo>
                    <a:pt x="15211" y="7173"/>
                    <a:pt x="15512" y="6973"/>
                    <a:pt x="15845" y="6739"/>
                  </a:cubicBezTo>
                  <a:cubicBezTo>
                    <a:pt x="15345" y="5572"/>
                    <a:pt x="14778" y="4437"/>
                    <a:pt x="14111" y="3437"/>
                  </a:cubicBezTo>
                  <a:cubicBezTo>
                    <a:pt x="13577" y="3603"/>
                    <a:pt x="13010" y="3837"/>
                    <a:pt x="12476" y="4137"/>
                  </a:cubicBezTo>
                  <a:cubicBezTo>
                    <a:pt x="12810" y="3637"/>
                    <a:pt x="13177" y="3136"/>
                    <a:pt x="13577" y="2669"/>
                  </a:cubicBezTo>
                  <a:cubicBezTo>
                    <a:pt x="13277" y="2303"/>
                    <a:pt x="12976" y="1936"/>
                    <a:pt x="12676" y="1602"/>
                  </a:cubicBezTo>
                  <a:cubicBezTo>
                    <a:pt x="11642" y="1969"/>
                    <a:pt x="10541" y="2503"/>
                    <a:pt x="9541" y="3103"/>
                  </a:cubicBezTo>
                  <a:cubicBezTo>
                    <a:pt x="10241" y="2136"/>
                    <a:pt x="10975" y="1302"/>
                    <a:pt x="11842" y="668"/>
                  </a:cubicBezTo>
                  <a:cubicBezTo>
                    <a:pt x="11642" y="435"/>
                    <a:pt x="11409" y="234"/>
                    <a:pt x="11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4910350" y="3209400"/>
              <a:ext cx="647150" cy="270650"/>
            </a:xfrm>
            <a:custGeom>
              <a:avLst/>
              <a:gdLst/>
              <a:ahLst/>
              <a:cxnLst/>
              <a:rect l="l" t="t" r="r" b="b"/>
              <a:pathLst>
                <a:path w="25886" h="10826" extrusionOk="0">
                  <a:moveTo>
                    <a:pt x="1268" y="1"/>
                  </a:moveTo>
                  <a:cubicBezTo>
                    <a:pt x="1134" y="334"/>
                    <a:pt x="1001" y="668"/>
                    <a:pt x="868" y="1035"/>
                  </a:cubicBezTo>
                  <a:cubicBezTo>
                    <a:pt x="2269" y="1102"/>
                    <a:pt x="3636" y="1368"/>
                    <a:pt x="5004" y="1802"/>
                  </a:cubicBezTo>
                  <a:cubicBezTo>
                    <a:pt x="3469" y="1902"/>
                    <a:pt x="1968" y="2069"/>
                    <a:pt x="501" y="2302"/>
                  </a:cubicBezTo>
                  <a:cubicBezTo>
                    <a:pt x="367" y="2803"/>
                    <a:pt x="300" y="3303"/>
                    <a:pt x="200" y="3870"/>
                  </a:cubicBezTo>
                  <a:cubicBezTo>
                    <a:pt x="968" y="4070"/>
                    <a:pt x="1668" y="4270"/>
                    <a:pt x="2369" y="4537"/>
                  </a:cubicBezTo>
                  <a:cubicBezTo>
                    <a:pt x="1601" y="4571"/>
                    <a:pt x="834" y="4704"/>
                    <a:pt x="100" y="4871"/>
                  </a:cubicBezTo>
                  <a:cubicBezTo>
                    <a:pt x="0" y="6205"/>
                    <a:pt x="34" y="7539"/>
                    <a:pt x="267" y="8907"/>
                  </a:cubicBezTo>
                  <a:cubicBezTo>
                    <a:pt x="767" y="8907"/>
                    <a:pt x="1268" y="8940"/>
                    <a:pt x="1802" y="8974"/>
                  </a:cubicBezTo>
                  <a:cubicBezTo>
                    <a:pt x="1301" y="9141"/>
                    <a:pt x="834" y="9374"/>
                    <a:pt x="367" y="9574"/>
                  </a:cubicBezTo>
                  <a:cubicBezTo>
                    <a:pt x="467" y="9941"/>
                    <a:pt x="567" y="10241"/>
                    <a:pt x="634" y="10542"/>
                  </a:cubicBezTo>
                  <a:cubicBezTo>
                    <a:pt x="3770" y="9041"/>
                    <a:pt x="7406" y="8207"/>
                    <a:pt x="11142" y="8107"/>
                  </a:cubicBezTo>
                  <a:cubicBezTo>
                    <a:pt x="11296" y="8104"/>
                    <a:pt x="11450" y="8103"/>
                    <a:pt x="11605" y="8103"/>
                  </a:cubicBezTo>
                  <a:cubicBezTo>
                    <a:pt x="13632" y="8103"/>
                    <a:pt x="15735" y="8307"/>
                    <a:pt x="17780" y="8740"/>
                  </a:cubicBezTo>
                  <a:cubicBezTo>
                    <a:pt x="20281" y="9241"/>
                    <a:pt x="22650" y="10341"/>
                    <a:pt x="25152" y="10775"/>
                  </a:cubicBezTo>
                  <a:cubicBezTo>
                    <a:pt x="25218" y="10808"/>
                    <a:pt x="25293" y="10825"/>
                    <a:pt x="25364" y="10825"/>
                  </a:cubicBezTo>
                  <a:cubicBezTo>
                    <a:pt x="25435" y="10825"/>
                    <a:pt x="25502" y="10808"/>
                    <a:pt x="25552" y="10775"/>
                  </a:cubicBezTo>
                  <a:cubicBezTo>
                    <a:pt x="25885" y="10608"/>
                    <a:pt x="25552" y="10041"/>
                    <a:pt x="25218" y="9741"/>
                  </a:cubicBezTo>
                  <a:cubicBezTo>
                    <a:pt x="18513" y="4037"/>
                    <a:pt x="9540" y="34"/>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4967875" y="3434775"/>
              <a:ext cx="577125" cy="260000"/>
            </a:xfrm>
            <a:custGeom>
              <a:avLst/>
              <a:gdLst/>
              <a:ahLst/>
              <a:cxnLst/>
              <a:rect l="l" t="t" r="r" b="b"/>
              <a:pathLst>
                <a:path w="23085" h="10400" extrusionOk="0">
                  <a:moveTo>
                    <a:pt x="11714" y="0"/>
                  </a:moveTo>
                  <a:cubicBezTo>
                    <a:pt x="7419" y="0"/>
                    <a:pt x="3330" y="725"/>
                    <a:pt x="1" y="2260"/>
                  </a:cubicBezTo>
                  <a:cubicBezTo>
                    <a:pt x="101" y="2561"/>
                    <a:pt x="168" y="2894"/>
                    <a:pt x="268" y="3194"/>
                  </a:cubicBezTo>
                  <a:cubicBezTo>
                    <a:pt x="1302" y="2761"/>
                    <a:pt x="2436" y="2494"/>
                    <a:pt x="3637" y="2361"/>
                  </a:cubicBezTo>
                  <a:lnTo>
                    <a:pt x="3637" y="2361"/>
                  </a:lnTo>
                  <a:cubicBezTo>
                    <a:pt x="2536" y="2928"/>
                    <a:pt x="1535" y="3561"/>
                    <a:pt x="635" y="4262"/>
                  </a:cubicBezTo>
                  <a:cubicBezTo>
                    <a:pt x="801" y="4696"/>
                    <a:pt x="1002" y="5096"/>
                    <a:pt x="1202" y="5529"/>
                  </a:cubicBezTo>
                  <a:cubicBezTo>
                    <a:pt x="1836" y="5429"/>
                    <a:pt x="2469" y="5363"/>
                    <a:pt x="3136" y="5263"/>
                  </a:cubicBezTo>
                  <a:lnTo>
                    <a:pt x="3136" y="5263"/>
                  </a:lnTo>
                  <a:cubicBezTo>
                    <a:pt x="2603" y="5563"/>
                    <a:pt x="2102" y="5896"/>
                    <a:pt x="1635" y="6330"/>
                  </a:cubicBezTo>
                  <a:cubicBezTo>
                    <a:pt x="2202" y="7364"/>
                    <a:pt x="2970" y="8365"/>
                    <a:pt x="3804" y="9266"/>
                  </a:cubicBezTo>
                  <a:cubicBezTo>
                    <a:pt x="4171" y="9099"/>
                    <a:pt x="4537" y="8999"/>
                    <a:pt x="4971" y="8832"/>
                  </a:cubicBezTo>
                  <a:lnTo>
                    <a:pt x="4971" y="8832"/>
                  </a:lnTo>
                  <a:cubicBezTo>
                    <a:pt x="4704" y="9099"/>
                    <a:pt x="4471" y="9399"/>
                    <a:pt x="4271" y="9733"/>
                  </a:cubicBezTo>
                  <a:cubicBezTo>
                    <a:pt x="4437" y="9999"/>
                    <a:pt x="4638" y="10200"/>
                    <a:pt x="4838" y="10400"/>
                  </a:cubicBezTo>
                  <a:cubicBezTo>
                    <a:pt x="6339" y="8198"/>
                    <a:pt x="8540" y="6363"/>
                    <a:pt x="11209" y="4996"/>
                  </a:cubicBezTo>
                  <a:cubicBezTo>
                    <a:pt x="12777" y="4195"/>
                    <a:pt x="14478" y="3561"/>
                    <a:pt x="16313" y="3161"/>
                  </a:cubicBezTo>
                  <a:cubicBezTo>
                    <a:pt x="18347" y="2694"/>
                    <a:pt x="20649" y="2661"/>
                    <a:pt x="22650" y="2160"/>
                  </a:cubicBezTo>
                  <a:cubicBezTo>
                    <a:pt x="22784" y="2094"/>
                    <a:pt x="22884" y="2094"/>
                    <a:pt x="22951" y="2027"/>
                  </a:cubicBezTo>
                  <a:cubicBezTo>
                    <a:pt x="23084" y="1760"/>
                    <a:pt x="22550" y="1493"/>
                    <a:pt x="22183" y="1360"/>
                  </a:cubicBezTo>
                  <a:cubicBezTo>
                    <a:pt x="18751" y="468"/>
                    <a:pt x="15166" y="0"/>
                    <a:pt x="117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5184700" y="2636500"/>
              <a:ext cx="321100" cy="700525"/>
            </a:xfrm>
            <a:custGeom>
              <a:avLst/>
              <a:gdLst/>
              <a:ahLst/>
              <a:cxnLst/>
              <a:rect l="l" t="t" r="r" b="b"/>
              <a:pathLst>
                <a:path w="12844" h="28021" extrusionOk="0">
                  <a:moveTo>
                    <a:pt x="534" y="0"/>
                  </a:moveTo>
                  <a:lnTo>
                    <a:pt x="534" y="0"/>
                  </a:lnTo>
                  <a:cubicBezTo>
                    <a:pt x="1" y="8807"/>
                    <a:pt x="5305" y="21115"/>
                    <a:pt x="12610" y="28020"/>
                  </a:cubicBezTo>
                  <a:lnTo>
                    <a:pt x="12843" y="27787"/>
                  </a:lnTo>
                  <a:cubicBezTo>
                    <a:pt x="5605" y="20949"/>
                    <a:pt x="368" y="8773"/>
                    <a:pt x="935" y="67"/>
                  </a:cubicBezTo>
                  <a:lnTo>
                    <a:pt x="5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5171375" y="2608450"/>
              <a:ext cx="70075" cy="36950"/>
            </a:xfrm>
            <a:custGeom>
              <a:avLst/>
              <a:gdLst/>
              <a:ahLst/>
              <a:cxnLst/>
              <a:rect l="l" t="t" r="r" b="b"/>
              <a:pathLst>
                <a:path w="2803" h="1478" extrusionOk="0">
                  <a:moveTo>
                    <a:pt x="1061" y="0"/>
                  </a:moveTo>
                  <a:cubicBezTo>
                    <a:pt x="466" y="0"/>
                    <a:pt x="0" y="246"/>
                    <a:pt x="0" y="589"/>
                  </a:cubicBezTo>
                  <a:cubicBezTo>
                    <a:pt x="0" y="1022"/>
                    <a:pt x="634" y="1389"/>
                    <a:pt x="1401" y="1456"/>
                  </a:cubicBezTo>
                  <a:cubicBezTo>
                    <a:pt x="1511" y="1470"/>
                    <a:pt x="1618" y="1477"/>
                    <a:pt x="1720" y="1477"/>
                  </a:cubicBezTo>
                  <a:cubicBezTo>
                    <a:pt x="2336" y="1477"/>
                    <a:pt x="2802" y="1232"/>
                    <a:pt x="2802" y="889"/>
                  </a:cubicBezTo>
                  <a:cubicBezTo>
                    <a:pt x="2802" y="522"/>
                    <a:pt x="2168" y="88"/>
                    <a:pt x="1368" y="22"/>
                  </a:cubicBezTo>
                  <a:cubicBezTo>
                    <a:pt x="1263" y="7"/>
                    <a:pt x="1160" y="0"/>
                    <a:pt x="1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5105475" y="2744075"/>
              <a:ext cx="391975" cy="608800"/>
            </a:xfrm>
            <a:custGeom>
              <a:avLst/>
              <a:gdLst/>
              <a:ahLst/>
              <a:cxnLst/>
              <a:rect l="l" t="t" r="r" b="b"/>
              <a:pathLst>
                <a:path w="15679" h="24352" extrusionOk="0">
                  <a:moveTo>
                    <a:pt x="368" y="0"/>
                  </a:moveTo>
                  <a:lnTo>
                    <a:pt x="1" y="134"/>
                  </a:lnTo>
                  <a:cubicBezTo>
                    <a:pt x="2469" y="7773"/>
                    <a:pt x="7473" y="15678"/>
                    <a:pt x="15378" y="24351"/>
                  </a:cubicBezTo>
                  <a:lnTo>
                    <a:pt x="15679" y="24051"/>
                  </a:lnTo>
                  <a:cubicBezTo>
                    <a:pt x="7840" y="15411"/>
                    <a:pt x="2803" y="7539"/>
                    <a:pt x="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5072125" y="2716625"/>
              <a:ext cx="73400" cy="39900"/>
            </a:xfrm>
            <a:custGeom>
              <a:avLst/>
              <a:gdLst/>
              <a:ahLst/>
              <a:cxnLst/>
              <a:rect l="l" t="t" r="r" b="b"/>
              <a:pathLst>
                <a:path w="2936" h="1596" extrusionOk="0">
                  <a:moveTo>
                    <a:pt x="1773" y="0"/>
                  </a:moveTo>
                  <a:cubicBezTo>
                    <a:pt x="1594" y="0"/>
                    <a:pt x="1401" y="21"/>
                    <a:pt x="1201" y="64"/>
                  </a:cubicBezTo>
                  <a:cubicBezTo>
                    <a:pt x="468" y="231"/>
                    <a:pt x="1" y="698"/>
                    <a:pt x="134" y="1098"/>
                  </a:cubicBezTo>
                  <a:cubicBezTo>
                    <a:pt x="258" y="1421"/>
                    <a:pt x="677" y="1596"/>
                    <a:pt x="1172" y="1596"/>
                  </a:cubicBezTo>
                  <a:cubicBezTo>
                    <a:pt x="1342" y="1596"/>
                    <a:pt x="1522" y="1575"/>
                    <a:pt x="1702" y="1532"/>
                  </a:cubicBezTo>
                  <a:cubicBezTo>
                    <a:pt x="2469" y="1365"/>
                    <a:pt x="2936" y="898"/>
                    <a:pt x="2803" y="465"/>
                  </a:cubicBezTo>
                  <a:cubicBezTo>
                    <a:pt x="2679" y="168"/>
                    <a:pt x="2282" y="0"/>
                    <a:pt x="1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5310625" y="2681525"/>
              <a:ext cx="196000" cy="654675"/>
            </a:xfrm>
            <a:custGeom>
              <a:avLst/>
              <a:gdLst/>
              <a:ahLst/>
              <a:cxnLst/>
              <a:rect l="l" t="t" r="r" b="b"/>
              <a:pathLst>
                <a:path w="7840" h="26187" extrusionOk="0">
                  <a:moveTo>
                    <a:pt x="2502" y="1"/>
                  </a:moveTo>
                  <a:lnTo>
                    <a:pt x="2502" y="1"/>
                  </a:lnTo>
                  <a:cubicBezTo>
                    <a:pt x="1" y="8874"/>
                    <a:pt x="1835" y="18414"/>
                    <a:pt x="7573" y="26186"/>
                  </a:cubicBezTo>
                  <a:lnTo>
                    <a:pt x="7840" y="25986"/>
                  </a:lnTo>
                  <a:cubicBezTo>
                    <a:pt x="2202" y="18314"/>
                    <a:pt x="434" y="8874"/>
                    <a:pt x="2869" y="134"/>
                  </a:cubicBezTo>
                  <a:lnTo>
                    <a:pt x="25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5347325" y="2654650"/>
              <a:ext cx="71750" cy="40175"/>
            </a:xfrm>
            <a:custGeom>
              <a:avLst/>
              <a:gdLst/>
              <a:ahLst/>
              <a:cxnLst/>
              <a:rect l="l" t="t" r="r" b="b"/>
              <a:pathLst>
                <a:path w="2870" h="1607" extrusionOk="0">
                  <a:moveTo>
                    <a:pt x="873" y="1"/>
                  </a:moveTo>
                  <a:cubicBezTo>
                    <a:pt x="435" y="1"/>
                    <a:pt x="102" y="158"/>
                    <a:pt x="34" y="408"/>
                  </a:cubicBezTo>
                  <a:cubicBezTo>
                    <a:pt x="0" y="775"/>
                    <a:pt x="534" y="1276"/>
                    <a:pt x="1301" y="1476"/>
                  </a:cubicBezTo>
                  <a:cubicBezTo>
                    <a:pt x="1550" y="1566"/>
                    <a:pt x="1791" y="1607"/>
                    <a:pt x="2004" y="1607"/>
                  </a:cubicBezTo>
                  <a:cubicBezTo>
                    <a:pt x="2422" y="1607"/>
                    <a:pt x="2736" y="1452"/>
                    <a:pt x="2802" y="1209"/>
                  </a:cubicBezTo>
                  <a:cubicBezTo>
                    <a:pt x="2869" y="775"/>
                    <a:pt x="2302" y="275"/>
                    <a:pt x="1535" y="108"/>
                  </a:cubicBezTo>
                  <a:cubicBezTo>
                    <a:pt x="1302" y="34"/>
                    <a:pt x="1077" y="1"/>
                    <a:pt x="8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4884500" y="3013425"/>
              <a:ext cx="538725" cy="372800"/>
            </a:xfrm>
            <a:custGeom>
              <a:avLst/>
              <a:gdLst/>
              <a:ahLst/>
              <a:cxnLst/>
              <a:rect l="l" t="t" r="r" b="b"/>
              <a:pathLst>
                <a:path w="21549" h="14912" extrusionOk="0">
                  <a:moveTo>
                    <a:pt x="100" y="1"/>
                  </a:moveTo>
                  <a:lnTo>
                    <a:pt x="0" y="368"/>
                  </a:lnTo>
                  <a:cubicBezTo>
                    <a:pt x="9307" y="2036"/>
                    <a:pt x="16278" y="6839"/>
                    <a:pt x="21215" y="14911"/>
                  </a:cubicBezTo>
                  <a:lnTo>
                    <a:pt x="21549" y="14745"/>
                  </a:lnTo>
                  <a:cubicBezTo>
                    <a:pt x="16512" y="6539"/>
                    <a:pt x="9507" y="1702"/>
                    <a:pt x="1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4854475" y="2982425"/>
              <a:ext cx="41725" cy="68700"/>
            </a:xfrm>
            <a:custGeom>
              <a:avLst/>
              <a:gdLst/>
              <a:ahLst/>
              <a:cxnLst/>
              <a:rect l="l" t="t" r="r" b="b"/>
              <a:pathLst>
                <a:path w="1669" h="2748" extrusionOk="0">
                  <a:moveTo>
                    <a:pt x="962" y="1"/>
                  </a:moveTo>
                  <a:cubicBezTo>
                    <a:pt x="584" y="1"/>
                    <a:pt x="196" y="484"/>
                    <a:pt x="134" y="1174"/>
                  </a:cubicBezTo>
                  <a:cubicBezTo>
                    <a:pt x="0" y="1941"/>
                    <a:pt x="234" y="2608"/>
                    <a:pt x="667" y="2742"/>
                  </a:cubicBezTo>
                  <a:cubicBezTo>
                    <a:pt x="691" y="2746"/>
                    <a:pt x="716" y="2748"/>
                    <a:pt x="740" y="2748"/>
                  </a:cubicBezTo>
                  <a:cubicBezTo>
                    <a:pt x="1118" y="2748"/>
                    <a:pt x="1505" y="2264"/>
                    <a:pt x="1568" y="1574"/>
                  </a:cubicBezTo>
                  <a:cubicBezTo>
                    <a:pt x="1668" y="807"/>
                    <a:pt x="1468" y="140"/>
                    <a:pt x="1034" y="7"/>
                  </a:cubicBezTo>
                  <a:cubicBezTo>
                    <a:pt x="1010" y="3"/>
                    <a:pt x="986" y="1"/>
                    <a:pt x="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5280600" y="2794950"/>
              <a:ext cx="226025" cy="541250"/>
            </a:xfrm>
            <a:custGeom>
              <a:avLst/>
              <a:gdLst/>
              <a:ahLst/>
              <a:cxnLst/>
              <a:rect l="l" t="t" r="r" b="b"/>
              <a:pathLst>
                <a:path w="9041" h="21650" extrusionOk="0">
                  <a:moveTo>
                    <a:pt x="368" y="0"/>
                  </a:moveTo>
                  <a:lnTo>
                    <a:pt x="1" y="34"/>
                  </a:lnTo>
                  <a:cubicBezTo>
                    <a:pt x="668" y="7406"/>
                    <a:pt x="2369" y="13577"/>
                    <a:pt x="8774" y="21649"/>
                  </a:cubicBezTo>
                  <a:lnTo>
                    <a:pt x="9041" y="21382"/>
                  </a:lnTo>
                  <a:cubicBezTo>
                    <a:pt x="2736" y="13376"/>
                    <a:pt x="1068" y="7272"/>
                    <a:pt x="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5251475" y="2769025"/>
              <a:ext cx="71650" cy="36850"/>
            </a:xfrm>
            <a:custGeom>
              <a:avLst/>
              <a:gdLst/>
              <a:ahLst/>
              <a:cxnLst/>
              <a:rect l="l" t="t" r="r" b="b"/>
              <a:pathLst>
                <a:path w="2866" h="1474" extrusionOk="0">
                  <a:moveTo>
                    <a:pt x="1243" y="0"/>
                  </a:moveTo>
                  <a:cubicBezTo>
                    <a:pt x="563" y="0"/>
                    <a:pt x="0" y="261"/>
                    <a:pt x="32" y="670"/>
                  </a:cubicBezTo>
                  <a:cubicBezTo>
                    <a:pt x="98" y="1071"/>
                    <a:pt x="699" y="1437"/>
                    <a:pt x="1499" y="1471"/>
                  </a:cubicBezTo>
                  <a:cubicBezTo>
                    <a:pt x="1538" y="1473"/>
                    <a:pt x="1577" y="1473"/>
                    <a:pt x="1615" y="1473"/>
                  </a:cubicBezTo>
                  <a:cubicBezTo>
                    <a:pt x="2326" y="1473"/>
                    <a:pt x="2865" y="1184"/>
                    <a:pt x="2834" y="804"/>
                  </a:cubicBezTo>
                  <a:cubicBezTo>
                    <a:pt x="2800" y="370"/>
                    <a:pt x="2167" y="3"/>
                    <a:pt x="1366" y="3"/>
                  </a:cubicBezTo>
                  <a:cubicBezTo>
                    <a:pt x="1325" y="1"/>
                    <a:pt x="1284" y="0"/>
                    <a:pt x="12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4992900" y="2956725"/>
              <a:ext cx="430325" cy="428675"/>
            </a:xfrm>
            <a:custGeom>
              <a:avLst/>
              <a:gdLst/>
              <a:ahLst/>
              <a:cxnLst/>
              <a:rect l="l" t="t" r="r" b="b"/>
              <a:pathLst>
                <a:path w="17213" h="17147" extrusionOk="0">
                  <a:moveTo>
                    <a:pt x="167" y="1"/>
                  </a:moveTo>
                  <a:lnTo>
                    <a:pt x="1" y="334"/>
                  </a:lnTo>
                  <a:cubicBezTo>
                    <a:pt x="8974" y="4504"/>
                    <a:pt x="14044" y="8240"/>
                    <a:pt x="16846" y="17146"/>
                  </a:cubicBezTo>
                  <a:lnTo>
                    <a:pt x="17213" y="17046"/>
                  </a:lnTo>
                  <a:cubicBezTo>
                    <a:pt x="14344" y="8006"/>
                    <a:pt x="9207" y="4204"/>
                    <a:pt x="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4962050" y="2925025"/>
              <a:ext cx="47550" cy="63425"/>
            </a:xfrm>
            <a:custGeom>
              <a:avLst/>
              <a:gdLst/>
              <a:ahLst/>
              <a:cxnLst/>
              <a:rect l="l" t="t" r="r" b="b"/>
              <a:pathLst>
                <a:path w="1902" h="2537" extrusionOk="0">
                  <a:moveTo>
                    <a:pt x="1254" y="1"/>
                  </a:moveTo>
                  <a:cubicBezTo>
                    <a:pt x="902" y="1"/>
                    <a:pt x="509" y="365"/>
                    <a:pt x="267" y="902"/>
                  </a:cubicBezTo>
                  <a:cubicBezTo>
                    <a:pt x="0" y="1569"/>
                    <a:pt x="34" y="2269"/>
                    <a:pt x="401" y="2469"/>
                  </a:cubicBezTo>
                  <a:cubicBezTo>
                    <a:pt x="472" y="2515"/>
                    <a:pt x="552" y="2536"/>
                    <a:pt x="635" y="2536"/>
                  </a:cubicBezTo>
                  <a:cubicBezTo>
                    <a:pt x="978" y="2536"/>
                    <a:pt x="1387" y="2172"/>
                    <a:pt x="1602" y="1635"/>
                  </a:cubicBezTo>
                  <a:cubicBezTo>
                    <a:pt x="1902" y="968"/>
                    <a:pt x="1868" y="268"/>
                    <a:pt x="1501" y="68"/>
                  </a:cubicBezTo>
                  <a:cubicBezTo>
                    <a:pt x="1423" y="22"/>
                    <a:pt x="1340" y="1"/>
                    <a:pt x="1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5179700" y="3019275"/>
              <a:ext cx="376975" cy="475950"/>
            </a:xfrm>
            <a:custGeom>
              <a:avLst/>
              <a:gdLst/>
              <a:ahLst/>
              <a:cxnLst/>
              <a:rect l="l" t="t" r="r" b="b"/>
              <a:pathLst>
                <a:path w="15079" h="19038" extrusionOk="0">
                  <a:moveTo>
                    <a:pt x="7706" y="0"/>
                  </a:moveTo>
                  <a:cubicBezTo>
                    <a:pt x="7406" y="100"/>
                    <a:pt x="5972" y="434"/>
                    <a:pt x="5671" y="501"/>
                  </a:cubicBezTo>
                  <a:cubicBezTo>
                    <a:pt x="6472" y="1301"/>
                    <a:pt x="7139" y="2202"/>
                    <a:pt x="7673" y="3203"/>
                  </a:cubicBezTo>
                  <a:cubicBezTo>
                    <a:pt x="6705" y="2369"/>
                    <a:pt x="5705" y="1635"/>
                    <a:pt x="4704" y="934"/>
                  </a:cubicBezTo>
                  <a:cubicBezTo>
                    <a:pt x="4337" y="1068"/>
                    <a:pt x="4003" y="1301"/>
                    <a:pt x="3670" y="1501"/>
                  </a:cubicBezTo>
                  <a:cubicBezTo>
                    <a:pt x="4003" y="2002"/>
                    <a:pt x="4304" y="2502"/>
                    <a:pt x="4571" y="3036"/>
                  </a:cubicBezTo>
                  <a:cubicBezTo>
                    <a:pt x="4070" y="2636"/>
                    <a:pt x="3570" y="2269"/>
                    <a:pt x="3036" y="1902"/>
                  </a:cubicBezTo>
                  <a:cubicBezTo>
                    <a:pt x="2202" y="2502"/>
                    <a:pt x="1468" y="3169"/>
                    <a:pt x="801" y="3970"/>
                  </a:cubicBezTo>
                  <a:cubicBezTo>
                    <a:pt x="1068" y="4237"/>
                    <a:pt x="1368" y="4537"/>
                    <a:pt x="1635" y="4870"/>
                  </a:cubicBezTo>
                  <a:cubicBezTo>
                    <a:pt x="1235" y="4670"/>
                    <a:pt x="835" y="4504"/>
                    <a:pt x="468" y="4370"/>
                  </a:cubicBezTo>
                  <a:cubicBezTo>
                    <a:pt x="301" y="4537"/>
                    <a:pt x="134" y="4704"/>
                    <a:pt x="1" y="4937"/>
                  </a:cubicBezTo>
                  <a:cubicBezTo>
                    <a:pt x="4070" y="7506"/>
                    <a:pt x="13210" y="17179"/>
                    <a:pt x="14411" y="18814"/>
                  </a:cubicBezTo>
                  <a:cubicBezTo>
                    <a:pt x="14511" y="18880"/>
                    <a:pt x="14544" y="18981"/>
                    <a:pt x="14678" y="19014"/>
                  </a:cubicBezTo>
                  <a:cubicBezTo>
                    <a:pt x="14714" y="19030"/>
                    <a:pt x="14747" y="19037"/>
                    <a:pt x="14777" y="19037"/>
                  </a:cubicBezTo>
                  <a:cubicBezTo>
                    <a:pt x="15001" y="19037"/>
                    <a:pt x="15078" y="18640"/>
                    <a:pt x="15078" y="18347"/>
                  </a:cubicBezTo>
                  <a:cubicBezTo>
                    <a:pt x="14478" y="11842"/>
                    <a:pt x="11976" y="5538"/>
                    <a:pt x="77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5425700" y="2995925"/>
              <a:ext cx="255225" cy="493075"/>
            </a:xfrm>
            <a:custGeom>
              <a:avLst/>
              <a:gdLst/>
              <a:ahLst/>
              <a:cxnLst/>
              <a:rect l="l" t="t" r="r" b="b"/>
              <a:pathLst>
                <a:path w="10209" h="19723" extrusionOk="0">
                  <a:moveTo>
                    <a:pt x="3704" y="0"/>
                  </a:moveTo>
                  <a:cubicBezTo>
                    <a:pt x="3170" y="1034"/>
                    <a:pt x="2736" y="2102"/>
                    <a:pt x="2369" y="3203"/>
                  </a:cubicBezTo>
                  <a:cubicBezTo>
                    <a:pt x="2236" y="2135"/>
                    <a:pt x="2336" y="1068"/>
                    <a:pt x="2536" y="67"/>
                  </a:cubicBezTo>
                  <a:cubicBezTo>
                    <a:pt x="2236" y="67"/>
                    <a:pt x="1902" y="100"/>
                    <a:pt x="1635" y="134"/>
                  </a:cubicBezTo>
                  <a:cubicBezTo>
                    <a:pt x="1" y="6138"/>
                    <a:pt x="1369" y="13343"/>
                    <a:pt x="4638" y="19247"/>
                  </a:cubicBezTo>
                  <a:cubicBezTo>
                    <a:pt x="4767" y="19455"/>
                    <a:pt x="5017" y="19722"/>
                    <a:pt x="5216" y="19722"/>
                  </a:cubicBezTo>
                  <a:cubicBezTo>
                    <a:pt x="5274" y="19722"/>
                    <a:pt x="5327" y="19700"/>
                    <a:pt x="5371" y="19648"/>
                  </a:cubicBezTo>
                  <a:cubicBezTo>
                    <a:pt x="5472" y="19581"/>
                    <a:pt x="5472" y="19481"/>
                    <a:pt x="5472" y="19381"/>
                  </a:cubicBezTo>
                  <a:cubicBezTo>
                    <a:pt x="5572" y="17479"/>
                    <a:pt x="5205" y="15545"/>
                    <a:pt x="5305" y="13643"/>
                  </a:cubicBezTo>
                  <a:cubicBezTo>
                    <a:pt x="5371" y="11976"/>
                    <a:pt x="5672" y="10308"/>
                    <a:pt x="6172" y="8740"/>
                  </a:cubicBezTo>
                  <a:cubicBezTo>
                    <a:pt x="6973" y="6038"/>
                    <a:pt x="8374" y="3536"/>
                    <a:pt x="10208" y="1535"/>
                  </a:cubicBezTo>
                  <a:cubicBezTo>
                    <a:pt x="10008" y="1401"/>
                    <a:pt x="9741" y="1301"/>
                    <a:pt x="9508" y="1268"/>
                  </a:cubicBezTo>
                  <a:cubicBezTo>
                    <a:pt x="9241" y="1568"/>
                    <a:pt x="9007" y="1835"/>
                    <a:pt x="8741" y="2169"/>
                  </a:cubicBezTo>
                  <a:lnTo>
                    <a:pt x="9007" y="1068"/>
                  </a:lnTo>
                  <a:cubicBezTo>
                    <a:pt x="7973" y="701"/>
                    <a:pt x="6873" y="401"/>
                    <a:pt x="5805" y="234"/>
                  </a:cubicBezTo>
                  <a:cubicBezTo>
                    <a:pt x="5505" y="734"/>
                    <a:pt x="5305" y="1268"/>
                    <a:pt x="5071" y="1802"/>
                  </a:cubicBezTo>
                  <a:cubicBezTo>
                    <a:pt x="5038" y="1235"/>
                    <a:pt x="5005" y="667"/>
                    <a:pt x="5005" y="100"/>
                  </a:cubicBezTo>
                  <a:cubicBezTo>
                    <a:pt x="4538" y="67"/>
                    <a:pt x="4137" y="0"/>
                    <a:pt x="37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5552475" y="3069300"/>
              <a:ext cx="270200" cy="416325"/>
            </a:xfrm>
            <a:custGeom>
              <a:avLst/>
              <a:gdLst/>
              <a:ahLst/>
              <a:cxnLst/>
              <a:rect l="l" t="t" r="r" b="b"/>
              <a:pathLst>
                <a:path w="10808" h="16653" extrusionOk="0">
                  <a:moveTo>
                    <a:pt x="5304" y="1"/>
                  </a:moveTo>
                  <a:cubicBezTo>
                    <a:pt x="1802" y="3870"/>
                    <a:pt x="0" y="10008"/>
                    <a:pt x="67" y="15979"/>
                  </a:cubicBezTo>
                  <a:cubicBezTo>
                    <a:pt x="67" y="16228"/>
                    <a:pt x="154" y="16652"/>
                    <a:pt x="384" y="16652"/>
                  </a:cubicBezTo>
                  <a:cubicBezTo>
                    <a:pt x="400" y="16652"/>
                    <a:pt x="416" y="16650"/>
                    <a:pt x="434" y="16646"/>
                  </a:cubicBezTo>
                  <a:cubicBezTo>
                    <a:pt x="501" y="16646"/>
                    <a:pt x="534" y="16546"/>
                    <a:pt x="601" y="16479"/>
                  </a:cubicBezTo>
                  <a:cubicBezTo>
                    <a:pt x="1435" y="15045"/>
                    <a:pt x="1902" y="13410"/>
                    <a:pt x="2669" y="12009"/>
                  </a:cubicBezTo>
                  <a:cubicBezTo>
                    <a:pt x="3403" y="10742"/>
                    <a:pt x="4237" y="9641"/>
                    <a:pt x="5171" y="8640"/>
                  </a:cubicBezTo>
                  <a:cubicBezTo>
                    <a:pt x="6805" y="6939"/>
                    <a:pt x="8740" y="5638"/>
                    <a:pt x="10808" y="4904"/>
                  </a:cubicBezTo>
                  <a:cubicBezTo>
                    <a:pt x="10675" y="4771"/>
                    <a:pt x="10574" y="4604"/>
                    <a:pt x="10474" y="4337"/>
                  </a:cubicBezTo>
                  <a:lnTo>
                    <a:pt x="9607" y="4704"/>
                  </a:lnTo>
                  <a:cubicBezTo>
                    <a:pt x="9774" y="4471"/>
                    <a:pt x="9974" y="4204"/>
                    <a:pt x="10174" y="3970"/>
                  </a:cubicBezTo>
                  <a:cubicBezTo>
                    <a:pt x="9607" y="3170"/>
                    <a:pt x="8940" y="2503"/>
                    <a:pt x="8239" y="1869"/>
                  </a:cubicBezTo>
                  <a:cubicBezTo>
                    <a:pt x="7806" y="2169"/>
                    <a:pt x="7439" y="2469"/>
                    <a:pt x="7105" y="2803"/>
                  </a:cubicBezTo>
                  <a:cubicBezTo>
                    <a:pt x="7272" y="2336"/>
                    <a:pt x="7472" y="1935"/>
                    <a:pt x="7672" y="1468"/>
                  </a:cubicBezTo>
                  <a:lnTo>
                    <a:pt x="6805" y="835"/>
                  </a:lnTo>
                  <a:cubicBezTo>
                    <a:pt x="6071" y="1368"/>
                    <a:pt x="5304" y="2002"/>
                    <a:pt x="4637" y="2669"/>
                  </a:cubicBezTo>
                  <a:cubicBezTo>
                    <a:pt x="4970" y="1802"/>
                    <a:pt x="5437" y="1001"/>
                    <a:pt x="5971" y="334"/>
                  </a:cubicBezTo>
                  <a:cubicBezTo>
                    <a:pt x="5771" y="201"/>
                    <a:pt x="5504" y="67"/>
                    <a:pt x="53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5078800" y="3185225"/>
              <a:ext cx="482025" cy="305575"/>
            </a:xfrm>
            <a:custGeom>
              <a:avLst/>
              <a:gdLst/>
              <a:ahLst/>
              <a:cxnLst/>
              <a:rect l="l" t="t" r="r" b="b"/>
              <a:pathLst>
                <a:path w="19281" h="12223" extrusionOk="0">
                  <a:moveTo>
                    <a:pt x="2636" y="0"/>
                  </a:moveTo>
                  <a:cubicBezTo>
                    <a:pt x="2469" y="234"/>
                    <a:pt x="2302" y="467"/>
                    <a:pt x="2135" y="701"/>
                  </a:cubicBezTo>
                  <a:cubicBezTo>
                    <a:pt x="3203" y="1001"/>
                    <a:pt x="4203" y="1401"/>
                    <a:pt x="5137" y="2002"/>
                  </a:cubicBezTo>
                  <a:cubicBezTo>
                    <a:pt x="3970" y="1802"/>
                    <a:pt x="2769" y="1668"/>
                    <a:pt x="1602" y="1668"/>
                  </a:cubicBezTo>
                  <a:cubicBezTo>
                    <a:pt x="1401" y="2035"/>
                    <a:pt x="1235" y="2402"/>
                    <a:pt x="1068" y="2802"/>
                  </a:cubicBezTo>
                  <a:cubicBezTo>
                    <a:pt x="1568" y="3069"/>
                    <a:pt x="2102" y="3369"/>
                    <a:pt x="2602" y="3670"/>
                  </a:cubicBezTo>
                  <a:cubicBezTo>
                    <a:pt x="1968" y="3570"/>
                    <a:pt x="1401" y="3536"/>
                    <a:pt x="801" y="3536"/>
                  </a:cubicBezTo>
                  <a:cubicBezTo>
                    <a:pt x="434" y="4537"/>
                    <a:pt x="234" y="5571"/>
                    <a:pt x="100" y="6672"/>
                  </a:cubicBezTo>
                  <a:cubicBezTo>
                    <a:pt x="467" y="6739"/>
                    <a:pt x="868" y="6872"/>
                    <a:pt x="1268" y="7005"/>
                  </a:cubicBezTo>
                  <a:cubicBezTo>
                    <a:pt x="868" y="7039"/>
                    <a:pt x="467" y="7139"/>
                    <a:pt x="67" y="7206"/>
                  </a:cubicBezTo>
                  <a:cubicBezTo>
                    <a:pt x="34" y="7406"/>
                    <a:pt x="0" y="7673"/>
                    <a:pt x="0" y="7873"/>
                  </a:cubicBezTo>
                  <a:cubicBezTo>
                    <a:pt x="1406" y="7543"/>
                    <a:pt x="2884" y="7376"/>
                    <a:pt x="4383" y="7376"/>
                  </a:cubicBezTo>
                  <a:cubicBezTo>
                    <a:pt x="5764" y="7376"/>
                    <a:pt x="7164" y="7518"/>
                    <a:pt x="8540" y="7806"/>
                  </a:cubicBezTo>
                  <a:cubicBezTo>
                    <a:pt x="10208" y="8140"/>
                    <a:pt x="11876" y="8640"/>
                    <a:pt x="13510" y="9374"/>
                  </a:cubicBezTo>
                  <a:cubicBezTo>
                    <a:pt x="15278" y="10174"/>
                    <a:pt x="16912" y="11409"/>
                    <a:pt x="18714" y="12176"/>
                  </a:cubicBezTo>
                  <a:cubicBezTo>
                    <a:pt x="18761" y="12199"/>
                    <a:pt x="18841" y="12223"/>
                    <a:pt x="18920" y="12223"/>
                  </a:cubicBezTo>
                  <a:cubicBezTo>
                    <a:pt x="18953" y="12223"/>
                    <a:pt x="18985" y="12219"/>
                    <a:pt x="19014" y="12209"/>
                  </a:cubicBezTo>
                  <a:cubicBezTo>
                    <a:pt x="19281" y="12142"/>
                    <a:pt x="19147" y="11675"/>
                    <a:pt x="18947" y="11375"/>
                  </a:cubicBezTo>
                  <a:cubicBezTo>
                    <a:pt x="15044" y="5905"/>
                    <a:pt x="9007" y="1368"/>
                    <a:pt x="26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5110475" y="3392300"/>
              <a:ext cx="446200" cy="184050"/>
            </a:xfrm>
            <a:custGeom>
              <a:avLst/>
              <a:gdLst/>
              <a:ahLst/>
              <a:cxnLst/>
              <a:rect l="l" t="t" r="r" b="b"/>
              <a:pathLst>
                <a:path w="17848" h="7362" extrusionOk="0">
                  <a:moveTo>
                    <a:pt x="4059" y="1"/>
                  </a:moveTo>
                  <a:cubicBezTo>
                    <a:pt x="2652" y="1"/>
                    <a:pt x="1288" y="137"/>
                    <a:pt x="1" y="424"/>
                  </a:cubicBezTo>
                  <a:lnTo>
                    <a:pt x="1" y="1157"/>
                  </a:lnTo>
                  <a:cubicBezTo>
                    <a:pt x="476" y="1069"/>
                    <a:pt x="952" y="1028"/>
                    <a:pt x="1437" y="1028"/>
                  </a:cubicBezTo>
                  <a:cubicBezTo>
                    <a:pt x="1871" y="1028"/>
                    <a:pt x="2313" y="1061"/>
                    <a:pt x="2770" y="1124"/>
                  </a:cubicBezTo>
                  <a:cubicBezTo>
                    <a:pt x="1802" y="1391"/>
                    <a:pt x="935" y="1725"/>
                    <a:pt x="68" y="2091"/>
                  </a:cubicBezTo>
                  <a:cubicBezTo>
                    <a:pt x="101" y="2425"/>
                    <a:pt x="134" y="2792"/>
                    <a:pt x="234" y="3126"/>
                  </a:cubicBezTo>
                  <a:lnTo>
                    <a:pt x="1736" y="3259"/>
                  </a:lnTo>
                  <a:cubicBezTo>
                    <a:pt x="1235" y="3392"/>
                    <a:pt x="802" y="3593"/>
                    <a:pt x="335" y="3793"/>
                  </a:cubicBezTo>
                  <a:cubicBezTo>
                    <a:pt x="601" y="4660"/>
                    <a:pt x="935" y="5561"/>
                    <a:pt x="1402" y="6428"/>
                  </a:cubicBezTo>
                  <a:cubicBezTo>
                    <a:pt x="1736" y="6395"/>
                    <a:pt x="2069" y="6294"/>
                    <a:pt x="2336" y="6261"/>
                  </a:cubicBezTo>
                  <a:lnTo>
                    <a:pt x="2336" y="6261"/>
                  </a:lnTo>
                  <a:cubicBezTo>
                    <a:pt x="2102" y="6428"/>
                    <a:pt x="1836" y="6628"/>
                    <a:pt x="1602" y="6828"/>
                  </a:cubicBezTo>
                  <a:cubicBezTo>
                    <a:pt x="1769" y="6962"/>
                    <a:pt x="1902" y="7128"/>
                    <a:pt x="2002" y="7362"/>
                  </a:cubicBezTo>
                  <a:cubicBezTo>
                    <a:pt x="3637" y="5928"/>
                    <a:pt x="5705" y="4893"/>
                    <a:pt x="8073" y="4293"/>
                  </a:cubicBezTo>
                  <a:cubicBezTo>
                    <a:pt x="9441" y="3959"/>
                    <a:pt x="10842" y="3759"/>
                    <a:pt x="12343" y="3759"/>
                  </a:cubicBezTo>
                  <a:cubicBezTo>
                    <a:pt x="13932" y="3759"/>
                    <a:pt x="15611" y="4062"/>
                    <a:pt x="17208" y="4062"/>
                  </a:cubicBezTo>
                  <a:cubicBezTo>
                    <a:pt x="17288" y="4062"/>
                    <a:pt x="17367" y="4061"/>
                    <a:pt x="17447" y="4060"/>
                  </a:cubicBezTo>
                  <a:cubicBezTo>
                    <a:pt x="17513" y="4060"/>
                    <a:pt x="17647" y="4060"/>
                    <a:pt x="17680" y="3993"/>
                  </a:cubicBezTo>
                  <a:cubicBezTo>
                    <a:pt x="17847" y="3826"/>
                    <a:pt x="17513" y="3559"/>
                    <a:pt x="17247" y="3392"/>
                  </a:cubicBezTo>
                  <a:cubicBezTo>
                    <a:pt x="13096" y="1279"/>
                    <a:pt x="8376" y="1"/>
                    <a:pt x="40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5258100" y="3266125"/>
              <a:ext cx="227675" cy="149275"/>
            </a:xfrm>
            <a:custGeom>
              <a:avLst/>
              <a:gdLst/>
              <a:ahLst/>
              <a:cxnLst/>
              <a:rect l="l" t="t" r="r" b="b"/>
              <a:pathLst>
                <a:path w="9107" h="5971" fill="none" extrusionOk="0">
                  <a:moveTo>
                    <a:pt x="0" y="0"/>
                  </a:moveTo>
                  <a:cubicBezTo>
                    <a:pt x="3603" y="901"/>
                    <a:pt x="6872" y="3002"/>
                    <a:pt x="9107" y="5971"/>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5284775" y="3316150"/>
              <a:ext cx="65900" cy="27550"/>
            </a:xfrm>
            <a:custGeom>
              <a:avLst/>
              <a:gdLst/>
              <a:ahLst/>
              <a:cxnLst/>
              <a:rect l="l" t="t" r="r" b="b"/>
              <a:pathLst>
                <a:path w="2636" h="1102" fill="none" extrusionOk="0">
                  <a:moveTo>
                    <a:pt x="1" y="0"/>
                  </a:moveTo>
                  <a:cubicBezTo>
                    <a:pt x="968" y="134"/>
                    <a:pt x="1869" y="568"/>
                    <a:pt x="2636" y="1101"/>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5543300" y="3092650"/>
              <a:ext cx="27550" cy="108450"/>
            </a:xfrm>
            <a:custGeom>
              <a:avLst/>
              <a:gdLst/>
              <a:ahLst/>
              <a:cxnLst/>
              <a:rect l="l" t="t" r="r" b="b"/>
              <a:pathLst>
                <a:path w="1102" h="4338" fill="none" extrusionOk="0">
                  <a:moveTo>
                    <a:pt x="1101" y="1"/>
                  </a:moveTo>
                  <a:cubicBezTo>
                    <a:pt x="434" y="1335"/>
                    <a:pt x="34" y="2836"/>
                    <a:pt x="0" y="4337"/>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5535800" y="3071800"/>
              <a:ext cx="10025" cy="43400"/>
            </a:xfrm>
            <a:custGeom>
              <a:avLst/>
              <a:gdLst/>
              <a:ahLst/>
              <a:cxnLst/>
              <a:rect l="l" t="t" r="r" b="b"/>
              <a:pathLst>
                <a:path w="401" h="1736" fill="none" extrusionOk="0">
                  <a:moveTo>
                    <a:pt x="400" y="1"/>
                  </a:moveTo>
                  <a:cubicBezTo>
                    <a:pt x="134" y="535"/>
                    <a:pt x="0" y="1102"/>
                    <a:pt x="0" y="1735"/>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5481575" y="3188550"/>
              <a:ext cx="20875" cy="102600"/>
            </a:xfrm>
            <a:custGeom>
              <a:avLst/>
              <a:gdLst/>
              <a:ahLst/>
              <a:cxnLst/>
              <a:rect l="l" t="t" r="r" b="b"/>
              <a:pathLst>
                <a:path w="835" h="4104" fill="none" extrusionOk="0">
                  <a:moveTo>
                    <a:pt x="1" y="1"/>
                  </a:moveTo>
                  <a:cubicBezTo>
                    <a:pt x="68" y="1402"/>
                    <a:pt x="334" y="2836"/>
                    <a:pt x="835" y="4104"/>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5275600" y="3132675"/>
              <a:ext cx="209350" cy="216850"/>
            </a:xfrm>
            <a:custGeom>
              <a:avLst/>
              <a:gdLst/>
              <a:ahLst/>
              <a:cxnLst/>
              <a:rect l="l" t="t" r="r" b="b"/>
              <a:pathLst>
                <a:path w="8374" h="8674" fill="none" extrusionOk="0">
                  <a:moveTo>
                    <a:pt x="1" y="1"/>
                  </a:moveTo>
                  <a:cubicBezTo>
                    <a:pt x="3270" y="2336"/>
                    <a:pt x="6138" y="5305"/>
                    <a:pt x="8373" y="8674"/>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5566650" y="3186900"/>
              <a:ext cx="180150" cy="258525"/>
            </a:xfrm>
            <a:custGeom>
              <a:avLst/>
              <a:gdLst/>
              <a:ahLst/>
              <a:cxnLst/>
              <a:rect l="l" t="t" r="r" b="b"/>
              <a:pathLst>
                <a:path w="7206" h="10341" fill="none" extrusionOk="0">
                  <a:moveTo>
                    <a:pt x="0" y="10341"/>
                  </a:moveTo>
                  <a:cubicBezTo>
                    <a:pt x="1001" y="6171"/>
                    <a:pt x="3603" y="2368"/>
                    <a:pt x="7205" y="0"/>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5655050" y="3178550"/>
              <a:ext cx="43375" cy="39225"/>
            </a:xfrm>
            <a:custGeom>
              <a:avLst/>
              <a:gdLst/>
              <a:ahLst/>
              <a:cxnLst/>
              <a:rect l="l" t="t" r="r" b="b"/>
              <a:pathLst>
                <a:path w="1735" h="1569" fill="none" extrusionOk="0">
                  <a:moveTo>
                    <a:pt x="0" y="1568"/>
                  </a:moveTo>
                  <a:cubicBezTo>
                    <a:pt x="501" y="968"/>
                    <a:pt x="1068" y="434"/>
                    <a:pt x="1735" y="1"/>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5216400" y="3456250"/>
              <a:ext cx="229350" cy="22550"/>
            </a:xfrm>
            <a:custGeom>
              <a:avLst/>
              <a:gdLst/>
              <a:ahLst/>
              <a:cxnLst/>
              <a:rect l="l" t="t" r="r" b="b"/>
              <a:pathLst>
                <a:path w="9174" h="902" fill="none" extrusionOk="0">
                  <a:moveTo>
                    <a:pt x="0" y="901"/>
                  </a:moveTo>
                  <a:cubicBezTo>
                    <a:pt x="3002" y="167"/>
                    <a:pt x="6105" y="0"/>
                    <a:pt x="9174" y="367"/>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4830275" y="3891550"/>
              <a:ext cx="714425" cy="1148975"/>
            </a:xfrm>
            <a:custGeom>
              <a:avLst/>
              <a:gdLst/>
              <a:ahLst/>
              <a:cxnLst/>
              <a:rect l="l" t="t" r="r" b="b"/>
              <a:pathLst>
                <a:path w="28577" h="45959" extrusionOk="0">
                  <a:moveTo>
                    <a:pt x="1" y="1"/>
                  </a:moveTo>
                  <a:lnTo>
                    <a:pt x="1" y="1"/>
                  </a:lnTo>
                  <a:cubicBezTo>
                    <a:pt x="5939" y="5305"/>
                    <a:pt x="11342" y="13577"/>
                    <a:pt x="16179" y="22317"/>
                  </a:cubicBezTo>
                  <a:cubicBezTo>
                    <a:pt x="20282" y="29789"/>
                    <a:pt x="23885" y="37428"/>
                    <a:pt x="27487" y="45433"/>
                  </a:cubicBezTo>
                  <a:cubicBezTo>
                    <a:pt x="27643" y="45798"/>
                    <a:pt x="27855" y="45959"/>
                    <a:pt x="28044" y="45959"/>
                  </a:cubicBezTo>
                  <a:cubicBezTo>
                    <a:pt x="28339" y="45959"/>
                    <a:pt x="28577" y="45564"/>
                    <a:pt x="28455" y="44933"/>
                  </a:cubicBezTo>
                  <a:cubicBezTo>
                    <a:pt x="27521" y="40096"/>
                    <a:pt x="26487" y="35193"/>
                    <a:pt x="25019" y="30356"/>
                  </a:cubicBezTo>
                  <a:cubicBezTo>
                    <a:pt x="23117" y="24018"/>
                    <a:pt x="20315" y="17647"/>
                    <a:pt x="16780" y="13177"/>
                  </a:cubicBezTo>
                  <a:cubicBezTo>
                    <a:pt x="14812" y="10742"/>
                    <a:pt x="12710" y="8907"/>
                    <a:pt x="10642" y="7239"/>
                  </a:cubicBezTo>
                  <a:cubicBezTo>
                    <a:pt x="7106" y="4404"/>
                    <a:pt x="3537" y="196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5517775" y="4299350"/>
              <a:ext cx="558425" cy="740675"/>
            </a:xfrm>
            <a:custGeom>
              <a:avLst/>
              <a:gdLst/>
              <a:ahLst/>
              <a:cxnLst/>
              <a:rect l="l" t="t" r="r" b="b"/>
              <a:pathLst>
                <a:path w="22337" h="29627" extrusionOk="0">
                  <a:moveTo>
                    <a:pt x="22337" y="1"/>
                  </a:moveTo>
                  <a:lnTo>
                    <a:pt x="22337" y="1"/>
                  </a:lnTo>
                  <a:cubicBezTo>
                    <a:pt x="8327" y="5471"/>
                    <a:pt x="1155" y="8440"/>
                    <a:pt x="21" y="28788"/>
                  </a:cubicBezTo>
                  <a:cubicBezTo>
                    <a:pt x="0" y="29303"/>
                    <a:pt x="259" y="29627"/>
                    <a:pt x="539" y="29627"/>
                  </a:cubicBezTo>
                  <a:cubicBezTo>
                    <a:pt x="712" y="29627"/>
                    <a:pt x="894" y="29502"/>
                    <a:pt x="1021" y="29222"/>
                  </a:cubicBezTo>
                  <a:cubicBezTo>
                    <a:pt x="6392" y="16546"/>
                    <a:pt x="12863" y="7373"/>
                    <a:pt x="22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3" name="Google Shape;213;p2"/>
          <p:cNvPicPr preferRelativeResize="0"/>
          <p:nvPr/>
        </p:nvPicPr>
        <p:blipFill>
          <a:blip r:embed="rId2">
            <a:alphaModFix amt="50000"/>
          </a:blip>
          <a:stretch>
            <a:fillRect/>
          </a:stretch>
        </p:blipFill>
        <p:spPr>
          <a:xfrm rot="1802387">
            <a:off x="-1380746" y="-973383"/>
            <a:ext cx="3071170" cy="2747418"/>
          </a:xfrm>
          <a:prstGeom prst="rect">
            <a:avLst/>
          </a:prstGeom>
          <a:noFill/>
          <a:ln>
            <a:noFill/>
          </a:ln>
        </p:spPr>
      </p:pic>
      <p:pic>
        <p:nvPicPr>
          <p:cNvPr id="214" name="Google Shape;214;p2"/>
          <p:cNvPicPr preferRelativeResize="0"/>
          <p:nvPr/>
        </p:nvPicPr>
        <p:blipFill>
          <a:blip r:embed="rId2">
            <a:alphaModFix amt="50000"/>
          </a:blip>
          <a:stretch>
            <a:fillRect/>
          </a:stretch>
        </p:blipFill>
        <p:spPr>
          <a:xfrm rot="1802401">
            <a:off x="-1722336" y="3908943"/>
            <a:ext cx="3851999" cy="3445953"/>
          </a:xfrm>
          <a:prstGeom prst="rect">
            <a:avLst/>
          </a:prstGeom>
          <a:noFill/>
          <a:ln>
            <a:noFill/>
          </a:ln>
        </p:spPr>
      </p:pic>
      <p:sp>
        <p:nvSpPr>
          <p:cNvPr id="215" name="Google Shape;215;p2"/>
          <p:cNvSpPr txBox="1">
            <a:spLocks noGrp="1"/>
          </p:cNvSpPr>
          <p:nvPr>
            <p:ph type="ctrTitle"/>
          </p:nvPr>
        </p:nvSpPr>
        <p:spPr>
          <a:xfrm>
            <a:off x="1101000" y="1285875"/>
            <a:ext cx="4661700" cy="26124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pic>
        <p:nvPicPr>
          <p:cNvPr id="216" name="Google Shape;216;p2"/>
          <p:cNvPicPr preferRelativeResize="0"/>
          <p:nvPr/>
        </p:nvPicPr>
        <p:blipFill>
          <a:blip r:embed="rId2">
            <a:alphaModFix amt="50000"/>
          </a:blip>
          <a:stretch>
            <a:fillRect/>
          </a:stretch>
        </p:blipFill>
        <p:spPr>
          <a:xfrm>
            <a:off x="6235701" y="2571743"/>
            <a:ext cx="3852000" cy="3445953"/>
          </a:xfrm>
          <a:prstGeom prst="rect">
            <a:avLst/>
          </a:prstGeom>
          <a:noFill/>
          <a:ln>
            <a:noFill/>
          </a:ln>
        </p:spPr>
      </p:pic>
      <p:pic>
        <p:nvPicPr>
          <p:cNvPr id="217" name="Google Shape;217;p2"/>
          <p:cNvPicPr preferRelativeResize="0"/>
          <p:nvPr/>
        </p:nvPicPr>
        <p:blipFill>
          <a:blip r:embed="rId2">
            <a:alphaModFix amt="50000"/>
          </a:blip>
          <a:stretch>
            <a:fillRect/>
          </a:stretch>
        </p:blipFill>
        <p:spPr>
          <a:xfrm>
            <a:off x="5340351" y="-874207"/>
            <a:ext cx="3852000" cy="3445953"/>
          </a:xfrm>
          <a:prstGeom prst="rect">
            <a:avLst/>
          </a:prstGeom>
          <a:noFill/>
          <a:ln>
            <a:noFill/>
          </a:ln>
        </p:spPr>
      </p:pic>
      <p:sp>
        <p:nvSpPr>
          <p:cNvPr id="218" name="Google Shape;218;p2"/>
          <p:cNvSpPr txBox="1">
            <a:spLocks noGrp="1"/>
          </p:cNvSpPr>
          <p:nvPr>
            <p:ph type="subTitle" idx="2"/>
          </p:nvPr>
        </p:nvSpPr>
        <p:spPr>
          <a:xfrm rot="1008">
            <a:off x="7538017" y="578852"/>
            <a:ext cx="1023000" cy="9429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2_1">
    <p:spTree>
      <p:nvGrpSpPr>
        <p:cNvPr id="1" name="Shape 1625"/>
        <p:cNvGrpSpPr/>
        <p:nvPr/>
      </p:nvGrpSpPr>
      <p:grpSpPr>
        <a:xfrm>
          <a:off x="0" y="0"/>
          <a:ext cx="0" cy="0"/>
          <a:chOff x="0" y="0"/>
          <a:chExt cx="0" cy="0"/>
        </a:xfrm>
      </p:grpSpPr>
      <p:sp>
        <p:nvSpPr>
          <p:cNvPr id="1626" name="Google Shape;1626;p18"/>
          <p:cNvSpPr txBox="1">
            <a:spLocks noGrp="1"/>
          </p:cNvSpPr>
          <p:nvPr>
            <p:ph type="subTitle" idx="1"/>
          </p:nvPr>
        </p:nvSpPr>
        <p:spPr>
          <a:xfrm>
            <a:off x="2636500" y="3873400"/>
            <a:ext cx="3868200" cy="679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7" name="Google Shape;1627;p18"/>
          <p:cNvSpPr txBox="1">
            <a:spLocks noGrp="1"/>
          </p:cNvSpPr>
          <p:nvPr>
            <p:ph type="title"/>
          </p:nvPr>
        </p:nvSpPr>
        <p:spPr>
          <a:xfrm>
            <a:off x="2020450" y="533133"/>
            <a:ext cx="5103300" cy="100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28" name="Google Shape;1628;p18"/>
          <p:cNvSpPr txBox="1">
            <a:spLocks noGrp="1"/>
          </p:cNvSpPr>
          <p:nvPr>
            <p:ph type="subTitle" idx="2"/>
          </p:nvPr>
        </p:nvSpPr>
        <p:spPr>
          <a:xfrm>
            <a:off x="1557800" y="1850550"/>
            <a:ext cx="6035400" cy="767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2000"/>
              <a:buFont typeface="Denk One"/>
              <a:buNone/>
              <a:defRPr sz="2000">
                <a:solidFill>
                  <a:schemeClr val="dk1"/>
                </a:solidFill>
                <a:latin typeface="Denk One"/>
                <a:ea typeface="Denk One"/>
                <a:cs typeface="Denk One"/>
                <a:sym typeface="Denk 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629" name="Google Shape;1629;p18"/>
          <p:cNvGrpSpPr/>
          <p:nvPr/>
        </p:nvGrpSpPr>
        <p:grpSpPr>
          <a:xfrm rot="-3265395">
            <a:off x="8346355" y="4136375"/>
            <a:ext cx="822803" cy="1193277"/>
            <a:chOff x="3066525" y="648600"/>
            <a:chExt cx="1270100" cy="1841975"/>
          </a:xfrm>
        </p:grpSpPr>
        <p:sp>
          <p:nvSpPr>
            <p:cNvPr id="1630" name="Google Shape;1630;p18"/>
            <p:cNvSpPr/>
            <p:nvPr/>
          </p:nvSpPr>
          <p:spPr>
            <a:xfrm>
              <a:off x="4012200" y="1479000"/>
              <a:ext cx="295250" cy="302750"/>
            </a:xfrm>
            <a:custGeom>
              <a:avLst/>
              <a:gdLst/>
              <a:ahLst/>
              <a:cxnLst/>
              <a:rect l="l" t="t" r="r" b="b"/>
              <a:pathLst>
                <a:path w="11810" h="12110" extrusionOk="0">
                  <a:moveTo>
                    <a:pt x="11409" y="1"/>
                  </a:moveTo>
                  <a:lnTo>
                    <a:pt x="11409" y="1"/>
                  </a:lnTo>
                  <a:cubicBezTo>
                    <a:pt x="8540" y="668"/>
                    <a:pt x="4137" y="3270"/>
                    <a:pt x="2035" y="5404"/>
                  </a:cubicBezTo>
                  <a:cubicBezTo>
                    <a:pt x="1" y="7539"/>
                    <a:pt x="401" y="9207"/>
                    <a:pt x="868" y="12109"/>
                  </a:cubicBezTo>
                  <a:cubicBezTo>
                    <a:pt x="3903" y="12076"/>
                    <a:pt x="5371" y="12076"/>
                    <a:pt x="7373" y="9774"/>
                  </a:cubicBezTo>
                  <a:cubicBezTo>
                    <a:pt x="9374" y="7439"/>
                    <a:pt x="11809" y="3036"/>
                    <a:pt x="11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8"/>
            <p:cNvSpPr/>
            <p:nvPr/>
          </p:nvSpPr>
          <p:spPr>
            <a:xfrm>
              <a:off x="4033050" y="1545725"/>
              <a:ext cx="212675" cy="235175"/>
            </a:xfrm>
            <a:custGeom>
              <a:avLst/>
              <a:gdLst/>
              <a:ahLst/>
              <a:cxnLst/>
              <a:rect l="l" t="t" r="r" b="b"/>
              <a:pathLst>
                <a:path w="8507" h="9407" fill="none" extrusionOk="0">
                  <a:moveTo>
                    <a:pt x="8507" y="0"/>
                  </a:moveTo>
                  <a:cubicBezTo>
                    <a:pt x="8073" y="500"/>
                    <a:pt x="1" y="9407"/>
                    <a:pt x="1" y="9407"/>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8"/>
            <p:cNvSpPr/>
            <p:nvPr/>
          </p:nvSpPr>
          <p:spPr>
            <a:xfrm>
              <a:off x="3775375" y="1667475"/>
              <a:ext cx="280225" cy="330250"/>
            </a:xfrm>
            <a:custGeom>
              <a:avLst/>
              <a:gdLst/>
              <a:ahLst/>
              <a:cxnLst/>
              <a:rect l="l" t="t" r="r" b="b"/>
              <a:pathLst>
                <a:path w="11209" h="13210" extrusionOk="0">
                  <a:moveTo>
                    <a:pt x="701" y="0"/>
                  </a:moveTo>
                  <a:cubicBezTo>
                    <a:pt x="0" y="2936"/>
                    <a:pt x="1968" y="7639"/>
                    <a:pt x="3636" y="10174"/>
                  </a:cubicBezTo>
                  <a:cubicBezTo>
                    <a:pt x="5371" y="12676"/>
                    <a:pt x="6805" y="12843"/>
                    <a:pt x="9841" y="13210"/>
                  </a:cubicBezTo>
                  <a:cubicBezTo>
                    <a:pt x="10641" y="10374"/>
                    <a:pt x="11208" y="8740"/>
                    <a:pt x="9407" y="6405"/>
                  </a:cubicBezTo>
                  <a:cubicBezTo>
                    <a:pt x="7639" y="4070"/>
                    <a:pt x="3503" y="968"/>
                    <a:pt x="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8"/>
            <p:cNvSpPr/>
            <p:nvPr/>
          </p:nvSpPr>
          <p:spPr>
            <a:xfrm>
              <a:off x="3837075" y="1739175"/>
              <a:ext cx="185150" cy="257725"/>
            </a:xfrm>
            <a:custGeom>
              <a:avLst/>
              <a:gdLst/>
              <a:ahLst/>
              <a:cxnLst/>
              <a:rect l="l" t="t" r="r" b="b"/>
              <a:pathLst>
                <a:path w="7406" h="10309" fill="none" extrusionOk="0">
                  <a:moveTo>
                    <a:pt x="1" y="1"/>
                  </a:moveTo>
                  <a:cubicBezTo>
                    <a:pt x="368" y="535"/>
                    <a:pt x="7406" y="10308"/>
                    <a:pt x="7406" y="10308"/>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8"/>
            <p:cNvSpPr/>
            <p:nvPr/>
          </p:nvSpPr>
          <p:spPr>
            <a:xfrm>
              <a:off x="3410950" y="1129575"/>
              <a:ext cx="846450" cy="1361000"/>
            </a:xfrm>
            <a:custGeom>
              <a:avLst/>
              <a:gdLst/>
              <a:ahLst/>
              <a:cxnLst/>
              <a:rect l="l" t="t" r="r" b="b"/>
              <a:pathLst>
                <a:path w="33858" h="54440" fill="none" extrusionOk="0">
                  <a:moveTo>
                    <a:pt x="0" y="22350"/>
                  </a:moveTo>
                  <a:cubicBezTo>
                    <a:pt x="0" y="22350"/>
                    <a:pt x="18413" y="38895"/>
                    <a:pt x="17513" y="54073"/>
                  </a:cubicBezTo>
                  <a:cubicBezTo>
                    <a:pt x="17513" y="54340"/>
                    <a:pt x="17846" y="54440"/>
                    <a:pt x="17946" y="54240"/>
                  </a:cubicBezTo>
                  <a:cubicBezTo>
                    <a:pt x="33858" y="28188"/>
                    <a:pt x="17546" y="1"/>
                    <a:pt x="17546" y="1"/>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8"/>
            <p:cNvSpPr/>
            <p:nvPr/>
          </p:nvSpPr>
          <p:spPr>
            <a:xfrm>
              <a:off x="3066525" y="1346825"/>
              <a:ext cx="688025" cy="679375"/>
            </a:xfrm>
            <a:custGeom>
              <a:avLst/>
              <a:gdLst/>
              <a:ahLst/>
              <a:cxnLst/>
              <a:rect l="l" t="t" r="r" b="b"/>
              <a:pathLst>
                <a:path w="27521" h="27175" extrusionOk="0">
                  <a:moveTo>
                    <a:pt x="15161" y="0"/>
                  </a:moveTo>
                  <a:cubicBezTo>
                    <a:pt x="14489" y="0"/>
                    <a:pt x="13832" y="177"/>
                    <a:pt x="13310" y="584"/>
                  </a:cubicBezTo>
                  <a:cubicBezTo>
                    <a:pt x="12209" y="1418"/>
                    <a:pt x="12209" y="3153"/>
                    <a:pt x="12176" y="4354"/>
                  </a:cubicBezTo>
                  <a:cubicBezTo>
                    <a:pt x="12143" y="5254"/>
                    <a:pt x="12176" y="6188"/>
                    <a:pt x="12309" y="7089"/>
                  </a:cubicBezTo>
                  <a:cubicBezTo>
                    <a:pt x="11976" y="6388"/>
                    <a:pt x="11609" y="5721"/>
                    <a:pt x="11209" y="5054"/>
                  </a:cubicBezTo>
                  <a:cubicBezTo>
                    <a:pt x="10463" y="3802"/>
                    <a:pt x="9292" y="1830"/>
                    <a:pt x="7622" y="1830"/>
                  </a:cubicBezTo>
                  <a:cubicBezTo>
                    <a:pt x="7424" y="1830"/>
                    <a:pt x="7218" y="1858"/>
                    <a:pt x="7006" y="1918"/>
                  </a:cubicBezTo>
                  <a:cubicBezTo>
                    <a:pt x="5705" y="2319"/>
                    <a:pt x="4504" y="3353"/>
                    <a:pt x="4304" y="4720"/>
                  </a:cubicBezTo>
                  <a:cubicBezTo>
                    <a:pt x="4137" y="6055"/>
                    <a:pt x="5304" y="7256"/>
                    <a:pt x="6138" y="8190"/>
                  </a:cubicBezTo>
                  <a:cubicBezTo>
                    <a:pt x="6772" y="8857"/>
                    <a:pt x="7473" y="9491"/>
                    <a:pt x="8173" y="10058"/>
                  </a:cubicBezTo>
                  <a:cubicBezTo>
                    <a:pt x="7439" y="9757"/>
                    <a:pt x="6672" y="9557"/>
                    <a:pt x="5972" y="9357"/>
                  </a:cubicBezTo>
                  <a:cubicBezTo>
                    <a:pt x="5183" y="9144"/>
                    <a:pt x="4151" y="8873"/>
                    <a:pt x="3188" y="8873"/>
                  </a:cubicBezTo>
                  <a:cubicBezTo>
                    <a:pt x="2196" y="8873"/>
                    <a:pt x="1276" y="9160"/>
                    <a:pt x="768" y="10091"/>
                  </a:cubicBezTo>
                  <a:cubicBezTo>
                    <a:pt x="134" y="11258"/>
                    <a:pt x="1" y="12860"/>
                    <a:pt x="801" y="13994"/>
                  </a:cubicBezTo>
                  <a:cubicBezTo>
                    <a:pt x="1602" y="15061"/>
                    <a:pt x="3303" y="15128"/>
                    <a:pt x="4504" y="15161"/>
                  </a:cubicBezTo>
                  <a:cubicBezTo>
                    <a:pt x="4729" y="15170"/>
                    <a:pt x="4956" y="15174"/>
                    <a:pt x="5185" y="15174"/>
                  </a:cubicBezTo>
                  <a:cubicBezTo>
                    <a:pt x="5869" y="15174"/>
                    <a:pt x="6564" y="15136"/>
                    <a:pt x="7239" y="15061"/>
                  </a:cubicBezTo>
                  <a:lnTo>
                    <a:pt x="7239" y="15061"/>
                  </a:lnTo>
                  <a:cubicBezTo>
                    <a:pt x="6539" y="15395"/>
                    <a:pt x="5871" y="15728"/>
                    <a:pt x="5204" y="16129"/>
                  </a:cubicBezTo>
                  <a:cubicBezTo>
                    <a:pt x="3803" y="16896"/>
                    <a:pt x="1468" y="18263"/>
                    <a:pt x="2035" y="20298"/>
                  </a:cubicBezTo>
                  <a:cubicBezTo>
                    <a:pt x="2436" y="21532"/>
                    <a:pt x="3403" y="22800"/>
                    <a:pt x="4804" y="23000"/>
                  </a:cubicBezTo>
                  <a:cubicBezTo>
                    <a:pt x="4907" y="23016"/>
                    <a:pt x="5008" y="23023"/>
                    <a:pt x="5109" y="23023"/>
                  </a:cubicBezTo>
                  <a:cubicBezTo>
                    <a:pt x="6321" y="23023"/>
                    <a:pt x="7411" y="21969"/>
                    <a:pt x="8273" y="21199"/>
                  </a:cubicBezTo>
                  <a:cubicBezTo>
                    <a:pt x="8907" y="20565"/>
                    <a:pt x="9541" y="19898"/>
                    <a:pt x="10141" y="19197"/>
                  </a:cubicBezTo>
                  <a:lnTo>
                    <a:pt x="10141" y="19197"/>
                  </a:lnTo>
                  <a:cubicBezTo>
                    <a:pt x="9841" y="19931"/>
                    <a:pt x="9641" y="20699"/>
                    <a:pt x="9441" y="21399"/>
                  </a:cubicBezTo>
                  <a:cubicBezTo>
                    <a:pt x="9007" y="23000"/>
                    <a:pt x="8307" y="25635"/>
                    <a:pt x="10141" y="26636"/>
                  </a:cubicBezTo>
                  <a:cubicBezTo>
                    <a:pt x="10745" y="26981"/>
                    <a:pt x="11456" y="27175"/>
                    <a:pt x="12159" y="27175"/>
                  </a:cubicBezTo>
                  <a:cubicBezTo>
                    <a:pt x="12815" y="27175"/>
                    <a:pt x="13463" y="27006"/>
                    <a:pt x="14011" y="26636"/>
                  </a:cubicBezTo>
                  <a:cubicBezTo>
                    <a:pt x="15111" y="25836"/>
                    <a:pt x="15145" y="24134"/>
                    <a:pt x="15211" y="22900"/>
                  </a:cubicBezTo>
                  <a:cubicBezTo>
                    <a:pt x="15278" y="21999"/>
                    <a:pt x="15211" y="21065"/>
                    <a:pt x="15145" y="20165"/>
                  </a:cubicBezTo>
                  <a:lnTo>
                    <a:pt x="15145" y="20165"/>
                  </a:lnTo>
                  <a:cubicBezTo>
                    <a:pt x="15478" y="20865"/>
                    <a:pt x="15812" y="21532"/>
                    <a:pt x="16179" y="22200"/>
                  </a:cubicBezTo>
                  <a:cubicBezTo>
                    <a:pt x="16926" y="23455"/>
                    <a:pt x="18076" y="25488"/>
                    <a:pt x="19747" y="25488"/>
                  </a:cubicBezTo>
                  <a:cubicBezTo>
                    <a:pt x="19940" y="25488"/>
                    <a:pt x="20141" y="25461"/>
                    <a:pt x="20348" y="25402"/>
                  </a:cubicBezTo>
                  <a:cubicBezTo>
                    <a:pt x="21649" y="25068"/>
                    <a:pt x="22850" y="24034"/>
                    <a:pt x="23117" y="22700"/>
                  </a:cubicBezTo>
                  <a:cubicBezTo>
                    <a:pt x="23351" y="21366"/>
                    <a:pt x="22183" y="20098"/>
                    <a:pt x="21349" y="19197"/>
                  </a:cubicBezTo>
                  <a:cubicBezTo>
                    <a:pt x="20715" y="18497"/>
                    <a:pt x="20048" y="17863"/>
                    <a:pt x="19348" y="17263"/>
                  </a:cubicBezTo>
                  <a:lnTo>
                    <a:pt x="19348" y="17263"/>
                  </a:lnTo>
                  <a:cubicBezTo>
                    <a:pt x="20048" y="17563"/>
                    <a:pt x="20815" y="17830"/>
                    <a:pt x="21516" y="18030"/>
                  </a:cubicBezTo>
                  <a:cubicBezTo>
                    <a:pt x="22328" y="18267"/>
                    <a:pt x="23389" y="18564"/>
                    <a:pt x="24373" y="18564"/>
                  </a:cubicBezTo>
                  <a:cubicBezTo>
                    <a:pt x="25328" y="18564"/>
                    <a:pt x="26210" y="18284"/>
                    <a:pt x="26720" y="17396"/>
                  </a:cubicBezTo>
                  <a:cubicBezTo>
                    <a:pt x="27353" y="16295"/>
                    <a:pt x="27520" y="14661"/>
                    <a:pt x="26820" y="13493"/>
                  </a:cubicBezTo>
                  <a:cubicBezTo>
                    <a:pt x="26019" y="12359"/>
                    <a:pt x="24318" y="12326"/>
                    <a:pt x="23084" y="12226"/>
                  </a:cubicBezTo>
                  <a:cubicBezTo>
                    <a:pt x="22740" y="12200"/>
                    <a:pt x="22391" y="12189"/>
                    <a:pt x="22041" y="12189"/>
                  </a:cubicBezTo>
                  <a:cubicBezTo>
                    <a:pt x="21474" y="12189"/>
                    <a:pt x="20905" y="12218"/>
                    <a:pt x="20348" y="12259"/>
                  </a:cubicBezTo>
                  <a:cubicBezTo>
                    <a:pt x="21049" y="11992"/>
                    <a:pt x="21716" y="11659"/>
                    <a:pt x="22383" y="11258"/>
                  </a:cubicBezTo>
                  <a:cubicBezTo>
                    <a:pt x="23851" y="10491"/>
                    <a:pt x="26186" y="9157"/>
                    <a:pt x="25652" y="7156"/>
                  </a:cubicBezTo>
                  <a:cubicBezTo>
                    <a:pt x="25319" y="5888"/>
                    <a:pt x="24251" y="4654"/>
                    <a:pt x="22917" y="4387"/>
                  </a:cubicBezTo>
                  <a:cubicBezTo>
                    <a:pt x="22799" y="4366"/>
                    <a:pt x="22682" y="4357"/>
                    <a:pt x="22566" y="4357"/>
                  </a:cubicBezTo>
                  <a:cubicBezTo>
                    <a:pt x="21367" y="4357"/>
                    <a:pt x="20266" y="5389"/>
                    <a:pt x="19414" y="6088"/>
                  </a:cubicBezTo>
                  <a:cubicBezTo>
                    <a:pt x="18514" y="6855"/>
                    <a:pt x="17747" y="7723"/>
                    <a:pt x="17013" y="8657"/>
                  </a:cubicBezTo>
                  <a:cubicBezTo>
                    <a:pt x="17413" y="7689"/>
                    <a:pt x="17713" y="6689"/>
                    <a:pt x="17980" y="5721"/>
                  </a:cubicBezTo>
                  <a:cubicBezTo>
                    <a:pt x="18380" y="4087"/>
                    <a:pt x="19014" y="1518"/>
                    <a:pt x="17180" y="517"/>
                  </a:cubicBezTo>
                  <a:cubicBezTo>
                    <a:pt x="16583" y="193"/>
                    <a:pt x="15864" y="0"/>
                    <a:pt x="151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8"/>
            <p:cNvSpPr/>
            <p:nvPr/>
          </p:nvSpPr>
          <p:spPr>
            <a:xfrm>
              <a:off x="3346725" y="1700000"/>
              <a:ext cx="58400" cy="283550"/>
            </a:xfrm>
            <a:custGeom>
              <a:avLst/>
              <a:gdLst/>
              <a:ahLst/>
              <a:cxnLst/>
              <a:rect l="l" t="t" r="r" b="b"/>
              <a:pathLst>
                <a:path w="2336" h="11342" fill="none" extrusionOk="0">
                  <a:moveTo>
                    <a:pt x="1602" y="8606"/>
                  </a:moveTo>
                  <a:cubicBezTo>
                    <a:pt x="1969" y="5738"/>
                    <a:pt x="2336" y="2869"/>
                    <a:pt x="1869" y="0"/>
                  </a:cubicBezTo>
                  <a:cubicBezTo>
                    <a:pt x="1602" y="3836"/>
                    <a:pt x="968" y="7606"/>
                    <a:pt x="1" y="11342"/>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8"/>
            <p:cNvSpPr/>
            <p:nvPr/>
          </p:nvSpPr>
          <p:spPr>
            <a:xfrm>
              <a:off x="3198300" y="1710825"/>
              <a:ext cx="193475" cy="174325"/>
            </a:xfrm>
            <a:custGeom>
              <a:avLst/>
              <a:gdLst/>
              <a:ahLst/>
              <a:cxnLst/>
              <a:rect l="l" t="t" r="r" b="b"/>
              <a:pathLst>
                <a:path w="7739" h="6973" fill="none" extrusionOk="0">
                  <a:moveTo>
                    <a:pt x="167" y="6972"/>
                  </a:moveTo>
                  <a:cubicBezTo>
                    <a:pt x="2835" y="4804"/>
                    <a:pt x="5371" y="2503"/>
                    <a:pt x="7739" y="1"/>
                  </a:cubicBezTo>
                  <a:cubicBezTo>
                    <a:pt x="5070" y="1735"/>
                    <a:pt x="2502" y="3603"/>
                    <a:pt x="0" y="5505"/>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8"/>
            <p:cNvSpPr/>
            <p:nvPr/>
          </p:nvSpPr>
          <p:spPr>
            <a:xfrm>
              <a:off x="3188275" y="1699150"/>
              <a:ext cx="193500" cy="122625"/>
            </a:xfrm>
            <a:custGeom>
              <a:avLst/>
              <a:gdLst/>
              <a:ahLst/>
              <a:cxnLst/>
              <a:rect l="l" t="t" r="r" b="b"/>
              <a:pathLst>
                <a:path w="7740" h="4905" fill="none" extrusionOk="0">
                  <a:moveTo>
                    <a:pt x="7740" y="1"/>
                  </a:moveTo>
                  <a:cubicBezTo>
                    <a:pt x="5004" y="1402"/>
                    <a:pt x="2436" y="3003"/>
                    <a:pt x="1" y="4904"/>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8"/>
            <p:cNvSpPr/>
            <p:nvPr/>
          </p:nvSpPr>
          <p:spPr>
            <a:xfrm>
              <a:off x="3379250" y="1689150"/>
              <a:ext cx="180150" cy="245200"/>
            </a:xfrm>
            <a:custGeom>
              <a:avLst/>
              <a:gdLst/>
              <a:ahLst/>
              <a:cxnLst/>
              <a:rect l="l" t="t" r="r" b="b"/>
              <a:pathLst>
                <a:path w="7206" h="9808" fill="none" extrusionOk="0">
                  <a:moveTo>
                    <a:pt x="7206" y="9808"/>
                  </a:moveTo>
                  <a:cubicBezTo>
                    <a:pt x="4304" y="6972"/>
                    <a:pt x="1835" y="3636"/>
                    <a:pt x="1" y="1"/>
                  </a:cubicBezTo>
                  <a:cubicBezTo>
                    <a:pt x="2369" y="2035"/>
                    <a:pt x="4270" y="4570"/>
                    <a:pt x="5871" y="7272"/>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8"/>
            <p:cNvSpPr/>
            <p:nvPr/>
          </p:nvSpPr>
          <p:spPr>
            <a:xfrm>
              <a:off x="3412600" y="1705000"/>
              <a:ext cx="180150" cy="184325"/>
            </a:xfrm>
            <a:custGeom>
              <a:avLst/>
              <a:gdLst/>
              <a:ahLst/>
              <a:cxnLst/>
              <a:rect l="l" t="t" r="r" b="b"/>
              <a:pathLst>
                <a:path w="7206" h="7373" fill="none" extrusionOk="0">
                  <a:moveTo>
                    <a:pt x="7206" y="7372"/>
                  </a:moveTo>
                  <a:cubicBezTo>
                    <a:pt x="5138" y="4637"/>
                    <a:pt x="2703" y="2169"/>
                    <a:pt x="1" y="0"/>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8"/>
            <p:cNvSpPr/>
            <p:nvPr/>
          </p:nvSpPr>
          <p:spPr>
            <a:xfrm>
              <a:off x="3430125" y="1694150"/>
              <a:ext cx="239350" cy="38400"/>
            </a:xfrm>
            <a:custGeom>
              <a:avLst/>
              <a:gdLst/>
              <a:ahLst/>
              <a:cxnLst/>
              <a:rect l="l" t="t" r="r" b="b"/>
              <a:pathLst>
                <a:path w="9574" h="1536" fill="none" extrusionOk="0">
                  <a:moveTo>
                    <a:pt x="7906" y="1"/>
                  </a:moveTo>
                  <a:cubicBezTo>
                    <a:pt x="5304" y="34"/>
                    <a:pt x="2602" y="201"/>
                    <a:pt x="0" y="268"/>
                  </a:cubicBezTo>
                  <a:cubicBezTo>
                    <a:pt x="3103" y="1168"/>
                    <a:pt x="6338" y="1535"/>
                    <a:pt x="9574" y="1368"/>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8"/>
            <p:cNvSpPr/>
            <p:nvPr/>
          </p:nvSpPr>
          <p:spPr>
            <a:xfrm>
              <a:off x="3421775" y="1706675"/>
              <a:ext cx="172650" cy="57550"/>
            </a:xfrm>
            <a:custGeom>
              <a:avLst/>
              <a:gdLst/>
              <a:ahLst/>
              <a:cxnLst/>
              <a:rect l="l" t="t" r="r" b="b"/>
              <a:pathLst>
                <a:path w="6906" h="2302" fill="none" extrusionOk="0">
                  <a:moveTo>
                    <a:pt x="6906" y="2302"/>
                  </a:moveTo>
                  <a:cubicBezTo>
                    <a:pt x="4471" y="1935"/>
                    <a:pt x="2136" y="1134"/>
                    <a:pt x="1" y="0"/>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8"/>
            <p:cNvSpPr/>
            <p:nvPr/>
          </p:nvSpPr>
          <p:spPr>
            <a:xfrm>
              <a:off x="3415100" y="1530700"/>
              <a:ext cx="223525" cy="160975"/>
            </a:xfrm>
            <a:custGeom>
              <a:avLst/>
              <a:gdLst/>
              <a:ahLst/>
              <a:cxnLst/>
              <a:rect l="l" t="t" r="r" b="b"/>
              <a:pathLst>
                <a:path w="8941" h="6439" fill="none" extrusionOk="0">
                  <a:moveTo>
                    <a:pt x="8941" y="1"/>
                  </a:moveTo>
                  <a:lnTo>
                    <a:pt x="7206" y="1368"/>
                  </a:lnTo>
                  <a:cubicBezTo>
                    <a:pt x="4904" y="3203"/>
                    <a:pt x="2569" y="5038"/>
                    <a:pt x="1" y="6439"/>
                  </a:cubicBezTo>
                  <a:cubicBezTo>
                    <a:pt x="1735" y="4104"/>
                    <a:pt x="3904" y="2002"/>
                    <a:pt x="6272" y="301"/>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8"/>
            <p:cNvSpPr/>
            <p:nvPr/>
          </p:nvSpPr>
          <p:spPr>
            <a:xfrm>
              <a:off x="3444300" y="1576575"/>
              <a:ext cx="183475" cy="120100"/>
            </a:xfrm>
            <a:custGeom>
              <a:avLst/>
              <a:gdLst/>
              <a:ahLst/>
              <a:cxnLst/>
              <a:rect l="l" t="t" r="r" b="b"/>
              <a:pathLst>
                <a:path w="7339" h="4804" fill="none" extrusionOk="0">
                  <a:moveTo>
                    <a:pt x="7339" y="0"/>
                  </a:moveTo>
                  <a:cubicBezTo>
                    <a:pt x="6071" y="868"/>
                    <a:pt x="4770" y="1802"/>
                    <a:pt x="3536" y="2669"/>
                  </a:cubicBezTo>
                  <a:cubicBezTo>
                    <a:pt x="2402" y="3469"/>
                    <a:pt x="1268" y="4270"/>
                    <a:pt x="0" y="4804"/>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8"/>
            <p:cNvSpPr/>
            <p:nvPr/>
          </p:nvSpPr>
          <p:spPr>
            <a:xfrm>
              <a:off x="3423450" y="1403125"/>
              <a:ext cx="59225" cy="260200"/>
            </a:xfrm>
            <a:custGeom>
              <a:avLst/>
              <a:gdLst/>
              <a:ahLst/>
              <a:cxnLst/>
              <a:rect l="l" t="t" r="r" b="b"/>
              <a:pathLst>
                <a:path w="2369" h="10408" fill="none" extrusionOk="0">
                  <a:moveTo>
                    <a:pt x="2269" y="1468"/>
                  </a:moveTo>
                  <a:cubicBezTo>
                    <a:pt x="2369" y="4570"/>
                    <a:pt x="1535" y="7672"/>
                    <a:pt x="0" y="10407"/>
                  </a:cubicBezTo>
                  <a:cubicBezTo>
                    <a:pt x="534" y="6938"/>
                    <a:pt x="768" y="3503"/>
                    <a:pt x="467" y="0"/>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8"/>
            <p:cNvSpPr/>
            <p:nvPr/>
          </p:nvSpPr>
          <p:spPr>
            <a:xfrm>
              <a:off x="3399275" y="1448150"/>
              <a:ext cx="22525" cy="246875"/>
            </a:xfrm>
            <a:custGeom>
              <a:avLst/>
              <a:gdLst/>
              <a:ahLst/>
              <a:cxnLst/>
              <a:rect l="l" t="t" r="r" b="b"/>
              <a:pathLst>
                <a:path w="901" h="9875" fill="none" extrusionOk="0">
                  <a:moveTo>
                    <a:pt x="634" y="0"/>
                  </a:moveTo>
                  <a:cubicBezTo>
                    <a:pt x="901" y="3303"/>
                    <a:pt x="701" y="6638"/>
                    <a:pt x="0" y="9874"/>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8"/>
            <p:cNvSpPr/>
            <p:nvPr/>
          </p:nvSpPr>
          <p:spPr>
            <a:xfrm>
              <a:off x="3231650" y="1459825"/>
              <a:ext cx="164300" cy="216850"/>
            </a:xfrm>
            <a:custGeom>
              <a:avLst/>
              <a:gdLst/>
              <a:ahLst/>
              <a:cxnLst/>
              <a:rect l="l" t="t" r="r" b="b"/>
              <a:pathLst>
                <a:path w="6572" h="8674" fill="none" extrusionOk="0">
                  <a:moveTo>
                    <a:pt x="100" y="0"/>
                  </a:moveTo>
                  <a:cubicBezTo>
                    <a:pt x="2169" y="3002"/>
                    <a:pt x="4270" y="5871"/>
                    <a:pt x="6572" y="8673"/>
                  </a:cubicBezTo>
                  <a:cubicBezTo>
                    <a:pt x="4203" y="6705"/>
                    <a:pt x="2002" y="4637"/>
                    <a:pt x="0" y="2302"/>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8"/>
            <p:cNvSpPr/>
            <p:nvPr/>
          </p:nvSpPr>
          <p:spPr>
            <a:xfrm>
              <a:off x="3312525" y="1509850"/>
              <a:ext cx="106775" cy="171825"/>
            </a:xfrm>
            <a:custGeom>
              <a:avLst/>
              <a:gdLst/>
              <a:ahLst/>
              <a:cxnLst/>
              <a:rect l="l" t="t" r="r" b="b"/>
              <a:pathLst>
                <a:path w="4271" h="6873" fill="none" extrusionOk="0">
                  <a:moveTo>
                    <a:pt x="4271" y="6872"/>
                  </a:moveTo>
                  <a:cubicBezTo>
                    <a:pt x="3270" y="4371"/>
                    <a:pt x="1802" y="2002"/>
                    <a:pt x="1" y="1"/>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8"/>
            <p:cNvSpPr/>
            <p:nvPr/>
          </p:nvSpPr>
          <p:spPr>
            <a:xfrm>
              <a:off x="3129075" y="1652450"/>
              <a:ext cx="246875" cy="30900"/>
            </a:xfrm>
            <a:custGeom>
              <a:avLst/>
              <a:gdLst/>
              <a:ahLst/>
              <a:cxnLst/>
              <a:rect l="l" t="t" r="r" b="b"/>
              <a:pathLst>
                <a:path w="9875" h="1236" fill="none" extrusionOk="0">
                  <a:moveTo>
                    <a:pt x="9874" y="1235"/>
                  </a:moveTo>
                  <a:cubicBezTo>
                    <a:pt x="6638" y="468"/>
                    <a:pt x="3336" y="101"/>
                    <a:pt x="0" y="1"/>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18"/>
            <p:cNvSpPr/>
            <p:nvPr/>
          </p:nvSpPr>
          <p:spPr>
            <a:xfrm>
              <a:off x="3195775" y="1624950"/>
              <a:ext cx="163475" cy="45875"/>
            </a:xfrm>
            <a:custGeom>
              <a:avLst/>
              <a:gdLst/>
              <a:ahLst/>
              <a:cxnLst/>
              <a:rect l="l" t="t" r="r" b="b"/>
              <a:pathLst>
                <a:path w="6539" h="1835" fill="none" extrusionOk="0">
                  <a:moveTo>
                    <a:pt x="6539" y="1835"/>
                  </a:moveTo>
                  <a:cubicBezTo>
                    <a:pt x="4437" y="1034"/>
                    <a:pt x="2269" y="400"/>
                    <a:pt x="1" y="0"/>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18"/>
            <p:cNvSpPr/>
            <p:nvPr/>
          </p:nvSpPr>
          <p:spPr>
            <a:xfrm>
              <a:off x="3233325" y="1679975"/>
              <a:ext cx="125925" cy="12525"/>
            </a:xfrm>
            <a:custGeom>
              <a:avLst/>
              <a:gdLst/>
              <a:ahLst/>
              <a:cxnLst/>
              <a:rect l="l" t="t" r="r" b="b"/>
              <a:pathLst>
                <a:path w="5037" h="501" fill="none" extrusionOk="0">
                  <a:moveTo>
                    <a:pt x="5037" y="501"/>
                  </a:moveTo>
                  <a:cubicBezTo>
                    <a:pt x="3436" y="134"/>
                    <a:pt x="1668" y="1"/>
                    <a:pt x="0" y="201"/>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18"/>
            <p:cNvSpPr/>
            <p:nvPr/>
          </p:nvSpPr>
          <p:spPr>
            <a:xfrm>
              <a:off x="3316700" y="1594075"/>
              <a:ext cx="187675" cy="187675"/>
            </a:xfrm>
            <a:custGeom>
              <a:avLst/>
              <a:gdLst/>
              <a:ahLst/>
              <a:cxnLst/>
              <a:rect l="l" t="t" r="r" b="b"/>
              <a:pathLst>
                <a:path w="7507" h="7507" extrusionOk="0">
                  <a:moveTo>
                    <a:pt x="3770" y="1"/>
                  </a:moveTo>
                  <a:cubicBezTo>
                    <a:pt x="1669" y="1"/>
                    <a:pt x="1" y="1702"/>
                    <a:pt x="1" y="3770"/>
                  </a:cubicBezTo>
                  <a:cubicBezTo>
                    <a:pt x="1" y="5838"/>
                    <a:pt x="1669" y="7506"/>
                    <a:pt x="3770" y="7506"/>
                  </a:cubicBezTo>
                  <a:cubicBezTo>
                    <a:pt x="5838" y="7506"/>
                    <a:pt x="7506" y="5838"/>
                    <a:pt x="7506" y="3770"/>
                  </a:cubicBezTo>
                  <a:cubicBezTo>
                    <a:pt x="7506" y="1702"/>
                    <a:pt x="5838" y="1"/>
                    <a:pt x="37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18"/>
            <p:cNvSpPr/>
            <p:nvPr/>
          </p:nvSpPr>
          <p:spPr>
            <a:xfrm>
              <a:off x="3335875" y="1613275"/>
              <a:ext cx="149300" cy="150125"/>
            </a:xfrm>
            <a:custGeom>
              <a:avLst/>
              <a:gdLst/>
              <a:ahLst/>
              <a:cxnLst/>
              <a:rect l="l" t="t" r="r" b="b"/>
              <a:pathLst>
                <a:path w="5972" h="6005" extrusionOk="0">
                  <a:moveTo>
                    <a:pt x="3003" y="0"/>
                  </a:moveTo>
                  <a:cubicBezTo>
                    <a:pt x="1335" y="0"/>
                    <a:pt x="1" y="1334"/>
                    <a:pt x="1" y="3002"/>
                  </a:cubicBezTo>
                  <a:cubicBezTo>
                    <a:pt x="1" y="4637"/>
                    <a:pt x="1335" y="6004"/>
                    <a:pt x="3003" y="6004"/>
                  </a:cubicBezTo>
                  <a:cubicBezTo>
                    <a:pt x="4638" y="6004"/>
                    <a:pt x="5972" y="4637"/>
                    <a:pt x="5972" y="3002"/>
                  </a:cubicBezTo>
                  <a:cubicBezTo>
                    <a:pt x="5972" y="1334"/>
                    <a:pt x="4638" y="0"/>
                    <a:pt x="30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18"/>
            <p:cNvSpPr/>
            <p:nvPr/>
          </p:nvSpPr>
          <p:spPr>
            <a:xfrm>
              <a:off x="3363400" y="648600"/>
              <a:ext cx="973225" cy="956600"/>
            </a:xfrm>
            <a:custGeom>
              <a:avLst/>
              <a:gdLst/>
              <a:ahLst/>
              <a:cxnLst/>
              <a:rect l="l" t="t" r="r" b="b"/>
              <a:pathLst>
                <a:path w="38929" h="38264" extrusionOk="0">
                  <a:moveTo>
                    <a:pt x="21403" y="1"/>
                  </a:moveTo>
                  <a:cubicBezTo>
                    <a:pt x="20460" y="1"/>
                    <a:pt x="19536" y="252"/>
                    <a:pt x="18781" y="827"/>
                  </a:cubicBezTo>
                  <a:cubicBezTo>
                    <a:pt x="17213" y="1961"/>
                    <a:pt x="17180" y="4329"/>
                    <a:pt x="17146" y="6097"/>
                  </a:cubicBezTo>
                  <a:cubicBezTo>
                    <a:pt x="17113" y="7398"/>
                    <a:pt x="17146" y="8666"/>
                    <a:pt x="17313" y="9967"/>
                  </a:cubicBezTo>
                  <a:cubicBezTo>
                    <a:pt x="16846" y="8966"/>
                    <a:pt x="16346" y="7998"/>
                    <a:pt x="15812" y="7098"/>
                  </a:cubicBezTo>
                  <a:cubicBezTo>
                    <a:pt x="14772" y="5315"/>
                    <a:pt x="13098" y="2528"/>
                    <a:pt x="10765" y="2528"/>
                  </a:cubicBezTo>
                  <a:cubicBezTo>
                    <a:pt x="10478" y="2528"/>
                    <a:pt x="10181" y="2570"/>
                    <a:pt x="9874" y="2661"/>
                  </a:cubicBezTo>
                  <a:cubicBezTo>
                    <a:pt x="8107" y="3228"/>
                    <a:pt x="6372" y="4663"/>
                    <a:pt x="6105" y="6597"/>
                  </a:cubicBezTo>
                  <a:cubicBezTo>
                    <a:pt x="5805" y="8465"/>
                    <a:pt x="7473" y="10233"/>
                    <a:pt x="8640" y="11468"/>
                  </a:cubicBezTo>
                  <a:cubicBezTo>
                    <a:pt x="9508" y="12402"/>
                    <a:pt x="10508" y="13269"/>
                    <a:pt x="11509" y="14103"/>
                  </a:cubicBezTo>
                  <a:cubicBezTo>
                    <a:pt x="10475" y="13736"/>
                    <a:pt x="9441" y="13402"/>
                    <a:pt x="8440" y="13135"/>
                  </a:cubicBezTo>
                  <a:cubicBezTo>
                    <a:pt x="7318" y="12855"/>
                    <a:pt x="5853" y="12477"/>
                    <a:pt x="4490" y="12477"/>
                  </a:cubicBezTo>
                  <a:cubicBezTo>
                    <a:pt x="3097" y="12477"/>
                    <a:pt x="1810" y="12872"/>
                    <a:pt x="1102" y="14170"/>
                  </a:cubicBezTo>
                  <a:cubicBezTo>
                    <a:pt x="168" y="15804"/>
                    <a:pt x="1" y="18072"/>
                    <a:pt x="1135" y="19640"/>
                  </a:cubicBezTo>
                  <a:cubicBezTo>
                    <a:pt x="2269" y="21175"/>
                    <a:pt x="4637" y="21241"/>
                    <a:pt x="6372" y="21308"/>
                  </a:cubicBezTo>
                  <a:cubicBezTo>
                    <a:pt x="6741" y="21336"/>
                    <a:pt x="7110" y="21349"/>
                    <a:pt x="7478" y="21349"/>
                  </a:cubicBezTo>
                  <a:cubicBezTo>
                    <a:pt x="8410" y="21349"/>
                    <a:pt x="9343" y="21270"/>
                    <a:pt x="10275" y="21175"/>
                  </a:cubicBezTo>
                  <a:lnTo>
                    <a:pt x="10275" y="21175"/>
                  </a:lnTo>
                  <a:cubicBezTo>
                    <a:pt x="9274" y="21608"/>
                    <a:pt x="8307" y="22109"/>
                    <a:pt x="7373" y="22642"/>
                  </a:cubicBezTo>
                  <a:cubicBezTo>
                    <a:pt x="5371" y="23810"/>
                    <a:pt x="2102" y="25778"/>
                    <a:pt x="2936" y="28580"/>
                  </a:cubicBezTo>
                  <a:cubicBezTo>
                    <a:pt x="3437" y="30348"/>
                    <a:pt x="4871" y="32082"/>
                    <a:pt x="6806" y="32416"/>
                  </a:cubicBezTo>
                  <a:cubicBezTo>
                    <a:pt x="6973" y="32445"/>
                    <a:pt x="7140" y="32459"/>
                    <a:pt x="7305" y="32459"/>
                  </a:cubicBezTo>
                  <a:cubicBezTo>
                    <a:pt x="9009" y="32459"/>
                    <a:pt x="10553" y="30979"/>
                    <a:pt x="11709" y="29914"/>
                  </a:cubicBezTo>
                  <a:cubicBezTo>
                    <a:pt x="12676" y="29014"/>
                    <a:pt x="13544" y="28080"/>
                    <a:pt x="14378" y="27079"/>
                  </a:cubicBezTo>
                  <a:lnTo>
                    <a:pt x="14378" y="27079"/>
                  </a:lnTo>
                  <a:cubicBezTo>
                    <a:pt x="14011" y="28113"/>
                    <a:pt x="13677" y="29114"/>
                    <a:pt x="13377" y="30148"/>
                  </a:cubicBezTo>
                  <a:cubicBezTo>
                    <a:pt x="12777" y="32349"/>
                    <a:pt x="11809" y="36085"/>
                    <a:pt x="14344" y="37486"/>
                  </a:cubicBezTo>
                  <a:cubicBezTo>
                    <a:pt x="15201" y="37976"/>
                    <a:pt x="16222" y="38264"/>
                    <a:pt x="17231" y="38264"/>
                  </a:cubicBezTo>
                  <a:cubicBezTo>
                    <a:pt x="18147" y="38264"/>
                    <a:pt x="19053" y="38026"/>
                    <a:pt x="19815" y="37486"/>
                  </a:cubicBezTo>
                  <a:cubicBezTo>
                    <a:pt x="21349" y="36385"/>
                    <a:pt x="21449" y="33984"/>
                    <a:pt x="21516" y="32249"/>
                  </a:cubicBezTo>
                  <a:cubicBezTo>
                    <a:pt x="21549" y="30948"/>
                    <a:pt x="21516" y="29647"/>
                    <a:pt x="21383" y="28380"/>
                  </a:cubicBezTo>
                  <a:lnTo>
                    <a:pt x="21383" y="28380"/>
                  </a:lnTo>
                  <a:cubicBezTo>
                    <a:pt x="21850" y="29414"/>
                    <a:pt x="22350" y="30348"/>
                    <a:pt x="22850" y="31282"/>
                  </a:cubicBezTo>
                  <a:cubicBezTo>
                    <a:pt x="23896" y="33103"/>
                    <a:pt x="25502" y="35941"/>
                    <a:pt x="27862" y="35941"/>
                  </a:cubicBezTo>
                  <a:cubicBezTo>
                    <a:pt x="28138" y="35941"/>
                    <a:pt x="28424" y="35902"/>
                    <a:pt x="28721" y="35818"/>
                  </a:cubicBezTo>
                  <a:cubicBezTo>
                    <a:pt x="30523" y="35318"/>
                    <a:pt x="32290" y="33917"/>
                    <a:pt x="32624" y="31982"/>
                  </a:cubicBezTo>
                  <a:cubicBezTo>
                    <a:pt x="32958" y="30114"/>
                    <a:pt x="31323" y="28380"/>
                    <a:pt x="30156" y="27079"/>
                  </a:cubicBezTo>
                  <a:cubicBezTo>
                    <a:pt x="29288" y="26078"/>
                    <a:pt x="28321" y="25211"/>
                    <a:pt x="27320" y="24377"/>
                  </a:cubicBezTo>
                  <a:lnTo>
                    <a:pt x="27320" y="24377"/>
                  </a:lnTo>
                  <a:cubicBezTo>
                    <a:pt x="28354" y="24777"/>
                    <a:pt x="29355" y="25111"/>
                    <a:pt x="30389" y="25411"/>
                  </a:cubicBezTo>
                  <a:cubicBezTo>
                    <a:pt x="31512" y="25730"/>
                    <a:pt x="32998" y="26132"/>
                    <a:pt x="34385" y="26132"/>
                  </a:cubicBezTo>
                  <a:cubicBezTo>
                    <a:pt x="35756" y="26132"/>
                    <a:pt x="37031" y="25738"/>
                    <a:pt x="37761" y="24477"/>
                  </a:cubicBezTo>
                  <a:cubicBezTo>
                    <a:pt x="38662" y="22876"/>
                    <a:pt x="38929" y="20608"/>
                    <a:pt x="37794" y="18973"/>
                  </a:cubicBezTo>
                  <a:cubicBezTo>
                    <a:pt x="36694" y="17405"/>
                    <a:pt x="34292" y="17338"/>
                    <a:pt x="32557" y="17238"/>
                  </a:cubicBezTo>
                  <a:cubicBezTo>
                    <a:pt x="32057" y="17199"/>
                    <a:pt x="31552" y="17180"/>
                    <a:pt x="31044" y="17180"/>
                  </a:cubicBezTo>
                  <a:cubicBezTo>
                    <a:pt x="30263" y="17180"/>
                    <a:pt x="29476" y="17224"/>
                    <a:pt x="28688" y="17305"/>
                  </a:cubicBezTo>
                  <a:cubicBezTo>
                    <a:pt x="29722" y="16905"/>
                    <a:pt x="30689" y="16404"/>
                    <a:pt x="31623" y="15904"/>
                  </a:cubicBezTo>
                  <a:cubicBezTo>
                    <a:pt x="33658" y="14770"/>
                    <a:pt x="36960" y="12902"/>
                    <a:pt x="36193" y="10067"/>
                  </a:cubicBezTo>
                  <a:cubicBezTo>
                    <a:pt x="35693" y="8232"/>
                    <a:pt x="34292" y="6464"/>
                    <a:pt x="32357" y="6130"/>
                  </a:cubicBezTo>
                  <a:cubicBezTo>
                    <a:pt x="32186" y="6101"/>
                    <a:pt x="32017" y="6086"/>
                    <a:pt x="31848" y="6086"/>
                  </a:cubicBezTo>
                  <a:cubicBezTo>
                    <a:pt x="30142" y="6086"/>
                    <a:pt x="28571" y="7533"/>
                    <a:pt x="27387" y="8566"/>
                  </a:cubicBezTo>
                  <a:cubicBezTo>
                    <a:pt x="26153" y="9633"/>
                    <a:pt x="25052" y="10834"/>
                    <a:pt x="24018" y="12135"/>
                  </a:cubicBezTo>
                  <a:cubicBezTo>
                    <a:pt x="24552" y="10800"/>
                    <a:pt x="25019" y="9399"/>
                    <a:pt x="25352" y="8065"/>
                  </a:cubicBezTo>
                  <a:cubicBezTo>
                    <a:pt x="25886" y="5797"/>
                    <a:pt x="26820" y="2094"/>
                    <a:pt x="24218" y="727"/>
                  </a:cubicBezTo>
                  <a:cubicBezTo>
                    <a:pt x="23371" y="269"/>
                    <a:pt x="22377" y="1"/>
                    <a:pt x="214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18"/>
            <p:cNvSpPr/>
            <p:nvPr/>
          </p:nvSpPr>
          <p:spPr>
            <a:xfrm>
              <a:off x="3872925" y="889400"/>
              <a:ext cx="337775" cy="248550"/>
            </a:xfrm>
            <a:custGeom>
              <a:avLst/>
              <a:gdLst/>
              <a:ahLst/>
              <a:cxnLst/>
              <a:rect l="l" t="t" r="r" b="b"/>
              <a:pathLst>
                <a:path w="13511" h="9942" fill="none" extrusionOk="0">
                  <a:moveTo>
                    <a:pt x="9107" y="1269"/>
                  </a:moveTo>
                  <a:cubicBezTo>
                    <a:pt x="5805" y="3837"/>
                    <a:pt x="2436" y="6506"/>
                    <a:pt x="1" y="9941"/>
                  </a:cubicBezTo>
                  <a:cubicBezTo>
                    <a:pt x="4237" y="6272"/>
                    <a:pt x="8774" y="2936"/>
                    <a:pt x="13511" y="1"/>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18"/>
            <p:cNvSpPr/>
            <p:nvPr/>
          </p:nvSpPr>
          <p:spPr>
            <a:xfrm>
              <a:off x="3887125" y="1122925"/>
              <a:ext cx="375275" cy="60050"/>
            </a:xfrm>
            <a:custGeom>
              <a:avLst/>
              <a:gdLst/>
              <a:ahLst/>
              <a:cxnLst/>
              <a:rect l="l" t="t" r="r" b="b"/>
              <a:pathLst>
                <a:path w="15011" h="2402" fill="none" extrusionOk="0">
                  <a:moveTo>
                    <a:pt x="15011" y="667"/>
                  </a:moveTo>
                  <a:cubicBezTo>
                    <a:pt x="10007" y="167"/>
                    <a:pt x="5004" y="0"/>
                    <a:pt x="0" y="167"/>
                  </a:cubicBezTo>
                  <a:cubicBezTo>
                    <a:pt x="4503" y="1134"/>
                    <a:pt x="9107" y="1835"/>
                    <a:pt x="13710" y="2402"/>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18"/>
            <p:cNvSpPr/>
            <p:nvPr/>
          </p:nvSpPr>
          <p:spPr>
            <a:xfrm>
              <a:off x="3886275" y="1151275"/>
              <a:ext cx="325250" cy="68400"/>
            </a:xfrm>
            <a:custGeom>
              <a:avLst/>
              <a:gdLst/>
              <a:ahLst/>
              <a:cxnLst/>
              <a:rect l="l" t="t" r="r" b="b"/>
              <a:pathLst>
                <a:path w="13010" h="2736" fill="none" extrusionOk="0">
                  <a:moveTo>
                    <a:pt x="1" y="0"/>
                  </a:moveTo>
                  <a:cubicBezTo>
                    <a:pt x="4204" y="1368"/>
                    <a:pt x="8573" y="2302"/>
                    <a:pt x="13010" y="2735"/>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18"/>
            <p:cNvSpPr/>
            <p:nvPr/>
          </p:nvSpPr>
          <p:spPr>
            <a:xfrm>
              <a:off x="3867100" y="724300"/>
              <a:ext cx="75075" cy="439500"/>
            </a:xfrm>
            <a:custGeom>
              <a:avLst/>
              <a:gdLst/>
              <a:ahLst/>
              <a:cxnLst/>
              <a:rect l="l" t="t" r="r" b="b"/>
              <a:pathLst>
                <a:path w="3003" h="17580" fill="none" extrusionOk="0">
                  <a:moveTo>
                    <a:pt x="2869" y="0"/>
                  </a:moveTo>
                  <a:cubicBezTo>
                    <a:pt x="3003" y="5938"/>
                    <a:pt x="2135" y="11909"/>
                    <a:pt x="367" y="17580"/>
                  </a:cubicBezTo>
                  <a:cubicBezTo>
                    <a:pt x="0" y="13043"/>
                    <a:pt x="634" y="8506"/>
                    <a:pt x="1635" y="4036"/>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8"/>
            <p:cNvSpPr/>
            <p:nvPr/>
          </p:nvSpPr>
          <p:spPr>
            <a:xfrm>
              <a:off x="3842925" y="737625"/>
              <a:ext cx="15850" cy="375300"/>
            </a:xfrm>
            <a:custGeom>
              <a:avLst/>
              <a:gdLst/>
              <a:ahLst/>
              <a:cxnLst/>
              <a:rect l="l" t="t" r="r" b="b"/>
              <a:pathLst>
                <a:path w="634" h="15012" fill="none" extrusionOk="0">
                  <a:moveTo>
                    <a:pt x="634" y="1"/>
                  </a:moveTo>
                  <a:cubicBezTo>
                    <a:pt x="0" y="4971"/>
                    <a:pt x="0" y="10041"/>
                    <a:pt x="634" y="15012"/>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18"/>
            <p:cNvSpPr/>
            <p:nvPr/>
          </p:nvSpPr>
          <p:spPr>
            <a:xfrm>
              <a:off x="3616925" y="825200"/>
              <a:ext cx="220175" cy="272725"/>
            </a:xfrm>
            <a:custGeom>
              <a:avLst/>
              <a:gdLst/>
              <a:ahLst/>
              <a:cxnLst/>
              <a:rect l="l" t="t" r="r" b="b"/>
              <a:pathLst>
                <a:path w="8807" h="10909" fill="none" extrusionOk="0">
                  <a:moveTo>
                    <a:pt x="334" y="3169"/>
                  </a:moveTo>
                  <a:cubicBezTo>
                    <a:pt x="3103" y="5738"/>
                    <a:pt x="6038" y="8340"/>
                    <a:pt x="8807" y="10908"/>
                  </a:cubicBezTo>
                  <a:cubicBezTo>
                    <a:pt x="6505" y="6839"/>
                    <a:pt x="3503" y="3136"/>
                    <a:pt x="0" y="0"/>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18"/>
            <p:cNvSpPr/>
            <p:nvPr/>
          </p:nvSpPr>
          <p:spPr>
            <a:xfrm>
              <a:off x="3729500" y="866900"/>
              <a:ext cx="120950" cy="234350"/>
            </a:xfrm>
            <a:custGeom>
              <a:avLst/>
              <a:gdLst/>
              <a:ahLst/>
              <a:cxnLst/>
              <a:rect l="l" t="t" r="r" b="b"/>
              <a:pathLst>
                <a:path w="4838" h="9374" fill="none" extrusionOk="0">
                  <a:moveTo>
                    <a:pt x="1" y="0"/>
                  </a:moveTo>
                  <a:cubicBezTo>
                    <a:pt x="2135" y="2836"/>
                    <a:pt x="3770" y="6038"/>
                    <a:pt x="4837" y="9374"/>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18"/>
            <p:cNvSpPr/>
            <p:nvPr/>
          </p:nvSpPr>
          <p:spPr>
            <a:xfrm>
              <a:off x="3445125" y="1062875"/>
              <a:ext cx="397825" cy="76750"/>
            </a:xfrm>
            <a:custGeom>
              <a:avLst/>
              <a:gdLst/>
              <a:ahLst/>
              <a:cxnLst/>
              <a:rect l="l" t="t" r="r" b="b"/>
              <a:pathLst>
                <a:path w="15913" h="3070" fill="none" extrusionOk="0">
                  <a:moveTo>
                    <a:pt x="1" y="0"/>
                  </a:moveTo>
                  <a:cubicBezTo>
                    <a:pt x="1068" y="100"/>
                    <a:pt x="2169" y="200"/>
                    <a:pt x="3236" y="334"/>
                  </a:cubicBezTo>
                  <a:cubicBezTo>
                    <a:pt x="7506" y="767"/>
                    <a:pt x="11809" y="1235"/>
                    <a:pt x="15912" y="2435"/>
                  </a:cubicBezTo>
                  <a:cubicBezTo>
                    <a:pt x="11676" y="3069"/>
                    <a:pt x="7339" y="3069"/>
                    <a:pt x="3070" y="2402"/>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18"/>
            <p:cNvSpPr/>
            <p:nvPr/>
          </p:nvSpPr>
          <p:spPr>
            <a:xfrm>
              <a:off x="3504350" y="1026175"/>
              <a:ext cx="315250" cy="61725"/>
            </a:xfrm>
            <a:custGeom>
              <a:avLst/>
              <a:gdLst/>
              <a:ahLst/>
              <a:cxnLst/>
              <a:rect l="l" t="t" r="r" b="b"/>
              <a:pathLst>
                <a:path w="12610" h="2469" fill="none" extrusionOk="0">
                  <a:moveTo>
                    <a:pt x="0" y="1"/>
                  </a:moveTo>
                  <a:cubicBezTo>
                    <a:pt x="2268" y="367"/>
                    <a:pt x="4470" y="734"/>
                    <a:pt x="6705" y="1068"/>
                  </a:cubicBezTo>
                  <a:cubicBezTo>
                    <a:pt x="8706" y="1402"/>
                    <a:pt x="10708" y="1735"/>
                    <a:pt x="12609" y="2469"/>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18"/>
            <p:cNvSpPr/>
            <p:nvPr/>
          </p:nvSpPr>
          <p:spPr>
            <a:xfrm>
              <a:off x="3519350" y="1147100"/>
              <a:ext cx="286075" cy="256050"/>
            </a:xfrm>
            <a:custGeom>
              <a:avLst/>
              <a:gdLst/>
              <a:ahLst/>
              <a:cxnLst/>
              <a:rect l="l" t="t" r="r" b="b"/>
              <a:pathLst>
                <a:path w="11443" h="10242" fill="none" extrusionOk="0">
                  <a:moveTo>
                    <a:pt x="1" y="6939"/>
                  </a:moveTo>
                  <a:cubicBezTo>
                    <a:pt x="3069" y="3636"/>
                    <a:pt x="7106" y="1168"/>
                    <a:pt x="11442" y="0"/>
                  </a:cubicBezTo>
                  <a:cubicBezTo>
                    <a:pt x="7339" y="3103"/>
                    <a:pt x="3603" y="6338"/>
                    <a:pt x="334" y="10241"/>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18"/>
            <p:cNvSpPr/>
            <p:nvPr/>
          </p:nvSpPr>
          <p:spPr>
            <a:xfrm>
              <a:off x="3595250" y="1136250"/>
              <a:ext cx="267700" cy="241025"/>
            </a:xfrm>
            <a:custGeom>
              <a:avLst/>
              <a:gdLst/>
              <a:ahLst/>
              <a:cxnLst/>
              <a:rect l="l" t="t" r="r" b="b"/>
              <a:pathLst>
                <a:path w="10708" h="9641" fill="none" extrusionOk="0">
                  <a:moveTo>
                    <a:pt x="0" y="9641"/>
                  </a:moveTo>
                  <a:cubicBezTo>
                    <a:pt x="3036" y="5905"/>
                    <a:pt x="6671" y="2636"/>
                    <a:pt x="10708" y="1"/>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18"/>
            <p:cNvSpPr/>
            <p:nvPr/>
          </p:nvSpPr>
          <p:spPr>
            <a:xfrm>
              <a:off x="3794550" y="1159600"/>
              <a:ext cx="69250" cy="391150"/>
            </a:xfrm>
            <a:custGeom>
              <a:avLst/>
              <a:gdLst/>
              <a:ahLst/>
              <a:cxnLst/>
              <a:rect l="l" t="t" r="r" b="b"/>
              <a:pathLst>
                <a:path w="2770" h="15646" fill="none" extrusionOk="0">
                  <a:moveTo>
                    <a:pt x="0" y="15645"/>
                  </a:moveTo>
                  <a:cubicBezTo>
                    <a:pt x="934" y="10475"/>
                    <a:pt x="1668" y="5271"/>
                    <a:pt x="2102" y="1"/>
                  </a:cubicBezTo>
                  <a:cubicBezTo>
                    <a:pt x="2569" y="4504"/>
                    <a:pt x="2769" y="8874"/>
                    <a:pt x="2435" y="13377"/>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18"/>
            <p:cNvSpPr/>
            <p:nvPr/>
          </p:nvSpPr>
          <p:spPr>
            <a:xfrm>
              <a:off x="3762850" y="1130425"/>
              <a:ext cx="65925" cy="287725"/>
            </a:xfrm>
            <a:custGeom>
              <a:avLst/>
              <a:gdLst/>
              <a:ahLst/>
              <a:cxnLst/>
              <a:rect l="l" t="t" r="r" b="b"/>
              <a:pathLst>
                <a:path w="2637" h="11509" fill="none" extrusionOk="0">
                  <a:moveTo>
                    <a:pt x="2636" y="0"/>
                  </a:moveTo>
                  <a:cubicBezTo>
                    <a:pt x="1135" y="3670"/>
                    <a:pt x="201" y="7539"/>
                    <a:pt x="1" y="11508"/>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18"/>
            <p:cNvSpPr/>
            <p:nvPr/>
          </p:nvSpPr>
          <p:spPr>
            <a:xfrm>
              <a:off x="3874600" y="1172950"/>
              <a:ext cx="226025" cy="285225"/>
            </a:xfrm>
            <a:custGeom>
              <a:avLst/>
              <a:gdLst/>
              <a:ahLst/>
              <a:cxnLst/>
              <a:rect l="l" t="t" r="r" b="b"/>
              <a:pathLst>
                <a:path w="9041" h="11409" fill="none" extrusionOk="0">
                  <a:moveTo>
                    <a:pt x="1" y="0"/>
                  </a:moveTo>
                  <a:cubicBezTo>
                    <a:pt x="2636" y="4103"/>
                    <a:pt x="5671" y="7906"/>
                    <a:pt x="9040" y="11409"/>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18"/>
            <p:cNvSpPr/>
            <p:nvPr/>
          </p:nvSpPr>
          <p:spPr>
            <a:xfrm>
              <a:off x="3878775" y="1203800"/>
              <a:ext cx="122600" cy="214350"/>
            </a:xfrm>
            <a:custGeom>
              <a:avLst/>
              <a:gdLst/>
              <a:ahLst/>
              <a:cxnLst/>
              <a:rect l="l" t="t" r="r" b="b"/>
              <a:pathLst>
                <a:path w="4904" h="8574" fill="none" extrusionOk="0">
                  <a:moveTo>
                    <a:pt x="0" y="1"/>
                  </a:moveTo>
                  <a:cubicBezTo>
                    <a:pt x="1401" y="3003"/>
                    <a:pt x="3036" y="5872"/>
                    <a:pt x="4904" y="8573"/>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8"/>
            <p:cNvSpPr/>
            <p:nvPr/>
          </p:nvSpPr>
          <p:spPr>
            <a:xfrm>
              <a:off x="3901300" y="1180450"/>
              <a:ext cx="123425" cy="136800"/>
            </a:xfrm>
            <a:custGeom>
              <a:avLst/>
              <a:gdLst/>
              <a:ahLst/>
              <a:cxnLst/>
              <a:rect l="l" t="t" r="r" b="b"/>
              <a:pathLst>
                <a:path w="4937" h="5472" fill="none" extrusionOk="0">
                  <a:moveTo>
                    <a:pt x="0" y="1"/>
                  </a:moveTo>
                  <a:cubicBezTo>
                    <a:pt x="1334" y="2102"/>
                    <a:pt x="3002" y="3937"/>
                    <a:pt x="4937" y="5471"/>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8"/>
            <p:cNvSpPr/>
            <p:nvPr/>
          </p:nvSpPr>
          <p:spPr>
            <a:xfrm>
              <a:off x="3717000" y="996150"/>
              <a:ext cx="265200" cy="264375"/>
            </a:xfrm>
            <a:custGeom>
              <a:avLst/>
              <a:gdLst/>
              <a:ahLst/>
              <a:cxnLst/>
              <a:rect l="l" t="t" r="r" b="b"/>
              <a:pathLst>
                <a:path w="10608" h="10575" extrusionOk="0">
                  <a:moveTo>
                    <a:pt x="5304" y="1"/>
                  </a:moveTo>
                  <a:cubicBezTo>
                    <a:pt x="2369" y="1"/>
                    <a:pt x="0" y="2369"/>
                    <a:pt x="0" y="5305"/>
                  </a:cubicBezTo>
                  <a:cubicBezTo>
                    <a:pt x="0" y="8207"/>
                    <a:pt x="2369" y="10575"/>
                    <a:pt x="5304" y="10575"/>
                  </a:cubicBezTo>
                  <a:cubicBezTo>
                    <a:pt x="8206" y="10575"/>
                    <a:pt x="10608" y="8207"/>
                    <a:pt x="10608" y="5305"/>
                  </a:cubicBezTo>
                  <a:cubicBezTo>
                    <a:pt x="10608" y="2369"/>
                    <a:pt x="8206" y="1"/>
                    <a:pt x="53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8"/>
            <p:cNvSpPr/>
            <p:nvPr/>
          </p:nvSpPr>
          <p:spPr>
            <a:xfrm>
              <a:off x="3732825" y="1022025"/>
              <a:ext cx="233525" cy="212650"/>
            </a:xfrm>
            <a:custGeom>
              <a:avLst/>
              <a:gdLst/>
              <a:ahLst/>
              <a:cxnLst/>
              <a:rect l="l" t="t" r="r" b="b"/>
              <a:pathLst>
                <a:path w="9341" h="8506" extrusionOk="0">
                  <a:moveTo>
                    <a:pt x="4684" y="0"/>
                  </a:moveTo>
                  <a:cubicBezTo>
                    <a:pt x="2725" y="0"/>
                    <a:pt x="963" y="1343"/>
                    <a:pt x="501" y="3336"/>
                  </a:cubicBezTo>
                  <a:cubicBezTo>
                    <a:pt x="1" y="5604"/>
                    <a:pt x="1469" y="7905"/>
                    <a:pt x="3737" y="8406"/>
                  </a:cubicBezTo>
                  <a:cubicBezTo>
                    <a:pt x="4046" y="8473"/>
                    <a:pt x="4355" y="8505"/>
                    <a:pt x="4658" y="8505"/>
                  </a:cubicBezTo>
                  <a:cubicBezTo>
                    <a:pt x="6616" y="8505"/>
                    <a:pt x="8374" y="7163"/>
                    <a:pt x="8807" y="5170"/>
                  </a:cubicBezTo>
                  <a:cubicBezTo>
                    <a:pt x="9341" y="2869"/>
                    <a:pt x="7873" y="600"/>
                    <a:pt x="5605" y="100"/>
                  </a:cubicBezTo>
                  <a:cubicBezTo>
                    <a:pt x="5296" y="33"/>
                    <a:pt x="4987" y="0"/>
                    <a:pt x="468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8"/>
            <p:cNvSpPr/>
            <p:nvPr/>
          </p:nvSpPr>
          <p:spPr>
            <a:xfrm>
              <a:off x="3569375" y="2192850"/>
              <a:ext cx="298575" cy="294425"/>
            </a:xfrm>
            <a:custGeom>
              <a:avLst/>
              <a:gdLst/>
              <a:ahLst/>
              <a:cxnLst/>
              <a:rect l="l" t="t" r="r" b="b"/>
              <a:pathLst>
                <a:path w="11943" h="11777" extrusionOk="0">
                  <a:moveTo>
                    <a:pt x="268" y="0"/>
                  </a:moveTo>
                  <a:lnTo>
                    <a:pt x="268" y="0"/>
                  </a:lnTo>
                  <a:cubicBezTo>
                    <a:pt x="1" y="3036"/>
                    <a:pt x="2569" y="7372"/>
                    <a:pt x="4671" y="9641"/>
                  </a:cubicBezTo>
                  <a:cubicBezTo>
                    <a:pt x="6356" y="11462"/>
                    <a:pt x="7643" y="11777"/>
                    <a:pt x="9705" y="11777"/>
                  </a:cubicBezTo>
                  <a:cubicBezTo>
                    <a:pt x="10173" y="11777"/>
                    <a:pt x="10681" y="11761"/>
                    <a:pt x="11242" y="11742"/>
                  </a:cubicBezTo>
                  <a:cubicBezTo>
                    <a:pt x="11609" y="8807"/>
                    <a:pt x="11943" y="7139"/>
                    <a:pt x="9841" y="5071"/>
                  </a:cubicBezTo>
                  <a:cubicBezTo>
                    <a:pt x="7706" y="3036"/>
                    <a:pt x="3203" y="534"/>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8"/>
            <p:cNvSpPr/>
            <p:nvPr/>
          </p:nvSpPr>
          <p:spPr>
            <a:xfrm>
              <a:off x="3629425" y="2257050"/>
              <a:ext cx="221025" cy="228525"/>
            </a:xfrm>
            <a:custGeom>
              <a:avLst/>
              <a:gdLst/>
              <a:ahLst/>
              <a:cxnLst/>
              <a:rect l="l" t="t" r="r" b="b"/>
              <a:pathLst>
                <a:path w="8841" h="9141" fill="none" extrusionOk="0">
                  <a:moveTo>
                    <a:pt x="1" y="1"/>
                  </a:moveTo>
                  <a:cubicBezTo>
                    <a:pt x="434" y="468"/>
                    <a:pt x="8840" y="9141"/>
                    <a:pt x="8840" y="9141"/>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8"/>
            <p:cNvSpPr/>
            <p:nvPr/>
          </p:nvSpPr>
          <p:spPr>
            <a:xfrm>
              <a:off x="3845425" y="2202025"/>
              <a:ext cx="303575" cy="285650"/>
            </a:xfrm>
            <a:custGeom>
              <a:avLst/>
              <a:gdLst/>
              <a:ahLst/>
              <a:cxnLst/>
              <a:rect l="l" t="t" r="r" b="b"/>
              <a:pathLst>
                <a:path w="12143" h="11426" extrusionOk="0">
                  <a:moveTo>
                    <a:pt x="11909" y="0"/>
                  </a:moveTo>
                  <a:lnTo>
                    <a:pt x="11909" y="0"/>
                  </a:lnTo>
                  <a:cubicBezTo>
                    <a:pt x="9007" y="467"/>
                    <a:pt x="4403" y="2802"/>
                    <a:pt x="2202" y="4770"/>
                  </a:cubicBezTo>
                  <a:cubicBezTo>
                    <a:pt x="0" y="6705"/>
                    <a:pt x="334" y="8440"/>
                    <a:pt x="567" y="11342"/>
                  </a:cubicBezTo>
                  <a:cubicBezTo>
                    <a:pt x="1356" y="11385"/>
                    <a:pt x="2036" y="11425"/>
                    <a:pt x="2648" y="11425"/>
                  </a:cubicBezTo>
                  <a:cubicBezTo>
                    <a:pt x="4419" y="11425"/>
                    <a:pt x="5619" y="11085"/>
                    <a:pt x="7205" y="9474"/>
                  </a:cubicBezTo>
                  <a:cubicBezTo>
                    <a:pt x="9374" y="7305"/>
                    <a:pt x="12142" y="3036"/>
                    <a:pt x="119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8"/>
            <p:cNvSpPr/>
            <p:nvPr/>
          </p:nvSpPr>
          <p:spPr>
            <a:xfrm>
              <a:off x="3859600" y="2264575"/>
              <a:ext cx="228525" cy="221000"/>
            </a:xfrm>
            <a:custGeom>
              <a:avLst/>
              <a:gdLst/>
              <a:ahLst/>
              <a:cxnLst/>
              <a:rect l="l" t="t" r="r" b="b"/>
              <a:pathLst>
                <a:path w="9141" h="8840" fill="none" extrusionOk="0">
                  <a:moveTo>
                    <a:pt x="9140" y="0"/>
                  </a:moveTo>
                  <a:cubicBezTo>
                    <a:pt x="8673" y="467"/>
                    <a:pt x="0" y="8840"/>
                    <a:pt x="0" y="8840"/>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7" name="Google Shape;1677;p18"/>
          <p:cNvGrpSpPr/>
          <p:nvPr/>
        </p:nvGrpSpPr>
        <p:grpSpPr>
          <a:xfrm>
            <a:off x="7593200" y="0"/>
            <a:ext cx="1241675" cy="2249750"/>
            <a:chOff x="7507550" y="0"/>
            <a:chExt cx="1241675" cy="2249750"/>
          </a:xfrm>
        </p:grpSpPr>
        <p:sp>
          <p:nvSpPr>
            <p:cNvPr id="1678" name="Google Shape;1678;p18"/>
            <p:cNvSpPr/>
            <p:nvPr/>
          </p:nvSpPr>
          <p:spPr>
            <a:xfrm>
              <a:off x="7977525" y="678925"/>
              <a:ext cx="170625" cy="145600"/>
            </a:xfrm>
            <a:custGeom>
              <a:avLst/>
              <a:gdLst/>
              <a:ahLst/>
              <a:cxnLst/>
              <a:rect l="l" t="t" r="r" b="b"/>
              <a:pathLst>
                <a:path w="6825" h="5824" extrusionOk="0">
                  <a:moveTo>
                    <a:pt x="4192" y="0"/>
                  </a:moveTo>
                  <a:cubicBezTo>
                    <a:pt x="2752" y="0"/>
                    <a:pt x="2752" y="1659"/>
                    <a:pt x="2752" y="1659"/>
                  </a:cubicBezTo>
                  <a:cubicBezTo>
                    <a:pt x="2478" y="1558"/>
                    <a:pt x="2217" y="1512"/>
                    <a:pt x="1976" y="1512"/>
                  </a:cubicBezTo>
                  <a:cubicBezTo>
                    <a:pt x="696" y="1512"/>
                    <a:pt x="0" y="2821"/>
                    <a:pt x="1050" y="4151"/>
                  </a:cubicBezTo>
                  <a:cubicBezTo>
                    <a:pt x="2296" y="5732"/>
                    <a:pt x="5275" y="5823"/>
                    <a:pt x="5275" y="5823"/>
                  </a:cubicBezTo>
                  <a:cubicBezTo>
                    <a:pt x="6825" y="2783"/>
                    <a:pt x="6156" y="230"/>
                    <a:pt x="4454" y="17"/>
                  </a:cubicBezTo>
                  <a:cubicBezTo>
                    <a:pt x="4361" y="6"/>
                    <a:pt x="4274" y="0"/>
                    <a:pt x="41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8"/>
            <p:cNvSpPr/>
            <p:nvPr/>
          </p:nvSpPr>
          <p:spPr>
            <a:xfrm>
              <a:off x="7977525" y="716700"/>
              <a:ext cx="131875" cy="107825"/>
            </a:xfrm>
            <a:custGeom>
              <a:avLst/>
              <a:gdLst/>
              <a:ahLst/>
              <a:cxnLst/>
              <a:rect l="l" t="t" r="r" b="b"/>
              <a:pathLst>
                <a:path w="5275" h="4313" extrusionOk="0">
                  <a:moveTo>
                    <a:pt x="1976" y="1"/>
                  </a:moveTo>
                  <a:cubicBezTo>
                    <a:pt x="696" y="1"/>
                    <a:pt x="0" y="1310"/>
                    <a:pt x="1050" y="2640"/>
                  </a:cubicBezTo>
                  <a:cubicBezTo>
                    <a:pt x="2296" y="4221"/>
                    <a:pt x="5275" y="4312"/>
                    <a:pt x="5275" y="4312"/>
                  </a:cubicBezTo>
                  <a:cubicBezTo>
                    <a:pt x="5275" y="4312"/>
                    <a:pt x="4636" y="2306"/>
                    <a:pt x="2752" y="148"/>
                  </a:cubicBezTo>
                  <a:cubicBezTo>
                    <a:pt x="2478" y="47"/>
                    <a:pt x="2217" y="1"/>
                    <a:pt x="1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8"/>
            <p:cNvSpPr/>
            <p:nvPr/>
          </p:nvSpPr>
          <p:spPr>
            <a:xfrm>
              <a:off x="7756775" y="869325"/>
              <a:ext cx="608700" cy="398975"/>
            </a:xfrm>
            <a:custGeom>
              <a:avLst/>
              <a:gdLst/>
              <a:ahLst/>
              <a:cxnLst/>
              <a:rect l="l" t="t" r="r" b="b"/>
              <a:pathLst>
                <a:path w="24348" h="15959" extrusionOk="0">
                  <a:moveTo>
                    <a:pt x="1" y="0"/>
                  </a:moveTo>
                  <a:cubicBezTo>
                    <a:pt x="1" y="274"/>
                    <a:pt x="1" y="578"/>
                    <a:pt x="31" y="851"/>
                  </a:cubicBezTo>
                  <a:cubicBezTo>
                    <a:pt x="31" y="912"/>
                    <a:pt x="31" y="1003"/>
                    <a:pt x="31" y="1064"/>
                  </a:cubicBezTo>
                  <a:cubicBezTo>
                    <a:pt x="31" y="1095"/>
                    <a:pt x="31" y="1125"/>
                    <a:pt x="31" y="1186"/>
                  </a:cubicBezTo>
                  <a:cubicBezTo>
                    <a:pt x="31" y="1399"/>
                    <a:pt x="62" y="1581"/>
                    <a:pt x="62" y="1794"/>
                  </a:cubicBezTo>
                  <a:cubicBezTo>
                    <a:pt x="92" y="1854"/>
                    <a:pt x="92" y="1915"/>
                    <a:pt x="92" y="1946"/>
                  </a:cubicBezTo>
                  <a:cubicBezTo>
                    <a:pt x="92" y="2006"/>
                    <a:pt x="92" y="2067"/>
                    <a:pt x="92" y="2128"/>
                  </a:cubicBezTo>
                  <a:cubicBezTo>
                    <a:pt x="123" y="2341"/>
                    <a:pt x="153" y="2554"/>
                    <a:pt x="183" y="2766"/>
                  </a:cubicBezTo>
                  <a:cubicBezTo>
                    <a:pt x="183" y="2858"/>
                    <a:pt x="214" y="2979"/>
                    <a:pt x="214" y="3070"/>
                  </a:cubicBezTo>
                  <a:lnTo>
                    <a:pt x="214" y="3161"/>
                  </a:lnTo>
                  <a:cubicBezTo>
                    <a:pt x="244" y="3344"/>
                    <a:pt x="274" y="3526"/>
                    <a:pt x="305" y="3678"/>
                  </a:cubicBezTo>
                  <a:cubicBezTo>
                    <a:pt x="305" y="3709"/>
                    <a:pt x="305" y="3709"/>
                    <a:pt x="305" y="3709"/>
                  </a:cubicBezTo>
                  <a:cubicBezTo>
                    <a:pt x="335" y="3800"/>
                    <a:pt x="335" y="3921"/>
                    <a:pt x="366" y="4013"/>
                  </a:cubicBezTo>
                  <a:cubicBezTo>
                    <a:pt x="396" y="4225"/>
                    <a:pt x="426" y="4408"/>
                    <a:pt x="487" y="4590"/>
                  </a:cubicBezTo>
                  <a:cubicBezTo>
                    <a:pt x="487" y="4620"/>
                    <a:pt x="487" y="4620"/>
                    <a:pt x="487" y="4651"/>
                  </a:cubicBezTo>
                  <a:cubicBezTo>
                    <a:pt x="518" y="4772"/>
                    <a:pt x="548" y="4864"/>
                    <a:pt x="548" y="4985"/>
                  </a:cubicBezTo>
                  <a:cubicBezTo>
                    <a:pt x="609" y="5198"/>
                    <a:pt x="670" y="5411"/>
                    <a:pt x="730" y="5624"/>
                  </a:cubicBezTo>
                  <a:cubicBezTo>
                    <a:pt x="761" y="5715"/>
                    <a:pt x="791" y="5836"/>
                    <a:pt x="791" y="5927"/>
                  </a:cubicBezTo>
                  <a:cubicBezTo>
                    <a:pt x="852" y="6049"/>
                    <a:pt x="882" y="6201"/>
                    <a:pt x="913" y="6323"/>
                  </a:cubicBezTo>
                  <a:cubicBezTo>
                    <a:pt x="943" y="6414"/>
                    <a:pt x="974" y="6475"/>
                    <a:pt x="1004" y="6566"/>
                  </a:cubicBezTo>
                  <a:cubicBezTo>
                    <a:pt x="1034" y="6657"/>
                    <a:pt x="1065" y="6779"/>
                    <a:pt x="1095" y="6870"/>
                  </a:cubicBezTo>
                  <a:cubicBezTo>
                    <a:pt x="1126" y="6991"/>
                    <a:pt x="1186" y="7113"/>
                    <a:pt x="1217" y="7204"/>
                  </a:cubicBezTo>
                  <a:cubicBezTo>
                    <a:pt x="1247" y="7326"/>
                    <a:pt x="1278" y="7417"/>
                    <a:pt x="1338" y="7508"/>
                  </a:cubicBezTo>
                  <a:cubicBezTo>
                    <a:pt x="1369" y="7630"/>
                    <a:pt x="1399" y="7721"/>
                    <a:pt x="1460" y="7842"/>
                  </a:cubicBezTo>
                  <a:cubicBezTo>
                    <a:pt x="1521" y="8055"/>
                    <a:pt x="1612" y="8268"/>
                    <a:pt x="1703" y="8450"/>
                  </a:cubicBezTo>
                  <a:cubicBezTo>
                    <a:pt x="1764" y="8572"/>
                    <a:pt x="1794" y="8693"/>
                    <a:pt x="1855" y="8785"/>
                  </a:cubicBezTo>
                  <a:cubicBezTo>
                    <a:pt x="1855" y="8785"/>
                    <a:pt x="1855" y="8815"/>
                    <a:pt x="1855" y="8815"/>
                  </a:cubicBezTo>
                  <a:cubicBezTo>
                    <a:pt x="1885" y="8876"/>
                    <a:pt x="1916" y="8906"/>
                    <a:pt x="1916" y="8967"/>
                  </a:cubicBezTo>
                  <a:cubicBezTo>
                    <a:pt x="2007" y="9119"/>
                    <a:pt x="2068" y="9271"/>
                    <a:pt x="2159" y="9423"/>
                  </a:cubicBezTo>
                  <a:cubicBezTo>
                    <a:pt x="2189" y="9514"/>
                    <a:pt x="2250" y="9636"/>
                    <a:pt x="2311" y="9727"/>
                  </a:cubicBezTo>
                  <a:cubicBezTo>
                    <a:pt x="2311" y="9788"/>
                    <a:pt x="2341" y="9818"/>
                    <a:pt x="2372" y="9849"/>
                  </a:cubicBezTo>
                  <a:cubicBezTo>
                    <a:pt x="2463" y="10031"/>
                    <a:pt x="2554" y="10213"/>
                    <a:pt x="2645" y="10365"/>
                  </a:cubicBezTo>
                  <a:cubicBezTo>
                    <a:pt x="2706" y="10487"/>
                    <a:pt x="2767" y="10578"/>
                    <a:pt x="2828" y="10700"/>
                  </a:cubicBezTo>
                  <a:cubicBezTo>
                    <a:pt x="2949" y="10912"/>
                    <a:pt x="3071" y="11125"/>
                    <a:pt x="3223" y="11308"/>
                  </a:cubicBezTo>
                  <a:cubicBezTo>
                    <a:pt x="3284" y="11429"/>
                    <a:pt x="3344" y="11520"/>
                    <a:pt x="3375" y="11581"/>
                  </a:cubicBezTo>
                  <a:cubicBezTo>
                    <a:pt x="3405" y="11611"/>
                    <a:pt x="3405" y="11642"/>
                    <a:pt x="3436" y="11642"/>
                  </a:cubicBezTo>
                  <a:cubicBezTo>
                    <a:pt x="3557" y="11855"/>
                    <a:pt x="3709" y="12067"/>
                    <a:pt x="3861" y="12280"/>
                  </a:cubicBezTo>
                  <a:cubicBezTo>
                    <a:pt x="3922" y="12341"/>
                    <a:pt x="3952" y="12402"/>
                    <a:pt x="4013" y="12493"/>
                  </a:cubicBezTo>
                  <a:cubicBezTo>
                    <a:pt x="4044" y="12523"/>
                    <a:pt x="4074" y="12554"/>
                    <a:pt x="4104" y="12584"/>
                  </a:cubicBezTo>
                  <a:cubicBezTo>
                    <a:pt x="4256" y="12827"/>
                    <a:pt x="4408" y="13040"/>
                    <a:pt x="4591" y="13222"/>
                  </a:cubicBezTo>
                  <a:cubicBezTo>
                    <a:pt x="4682" y="13344"/>
                    <a:pt x="4773" y="13435"/>
                    <a:pt x="4864" y="13557"/>
                  </a:cubicBezTo>
                  <a:cubicBezTo>
                    <a:pt x="5016" y="13739"/>
                    <a:pt x="5199" y="13952"/>
                    <a:pt x="5351" y="14104"/>
                  </a:cubicBezTo>
                  <a:cubicBezTo>
                    <a:pt x="5381" y="14134"/>
                    <a:pt x="5381" y="14165"/>
                    <a:pt x="5411" y="14165"/>
                  </a:cubicBezTo>
                  <a:cubicBezTo>
                    <a:pt x="5411" y="14195"/>
                    <a:pt x="5442" y="14195"/>
                    <a:pt x="5442" y="14225"/>
                  </a:cubicBezTo>
                  <a:cubicBezTo>
                    <a:pt x="5563" y="14317"/>
                    <a:pt x="5624" y="14408"/>
                    <a:pt x="5715" y="14499"/>
                  </a:cubicBezTo>
                  <a:cubicBezTo>
                    <a:pt x="5958" y="14742"/>
                    <a:pt x="6171" y="14955"/>
                    <a:pt x="6354" y="15107"/>
                  </a:cubicBezTo>
                  <a:cubicBezTo>
                    <a:pt x="6354" y="15137"/>
                    <a:pt x="6354" y="15137"/>
                    <a:pt x="6354" y="15137"/>
                  </a:cubicBezTo>
                  <a:cubicBezTo>
                    <a:pt x="6506" y="15259"/>
                    <a:pt x="6627" y="15350"/>
                    <a:pt x="6718" y="15441"/>
                  </a:cubicBezTo>
                  <a:cubicBezTo>
                    <a:pt x="7114" y="15806"/>
                    <a:pt x="7357" y="15958"/>
                    <a:pt x="7357" y="15958"/>
                  </a:cubicBezTo>
                  <a:lnTo>
                    <a:pt x="16992" y="15958"/>
                  </a:lnTo>
                  <a:cubicBezTo>
                    <a:pt x="16992" y="15958"/>
                    <a:pt x="17235" y="15806"/>
                    <a:pt x="17630" y="15441"/>
                  </a:cubicBezTo>
                  <a:cubicBezTo>
                    <a:pt x="17752" y="15350"/>
                    <a:pt x="17874" y="15259"/>
                    <a:pt x="17995" y="15137"/>
                  </a:cubicBezTo>
                  <a:cubicBezTo>
                    <a:pt x="17995" y="15137"/>
                    <a:pt x="17995" y="15137"/>
                    <a:pt x="17995" y="15107"/>
                  </a:cubicBezTo>
                  <a:cubicBezTo>
                    <a:pt x="18178" y="14955"/>
                    <a:pt x="18421" y="14742"/>
                    <a:pt x="18633" y="14499"/>
                  </a:cubicBezTo>
                  <a:cubicBezTo>
                    <a:pt x="18725" y="14408"/>
                    <a:pt x="18816" y="14317"/>
                    <a:pt x="18907" y="14225"/>
                  </a:cubicBezTo>
                  <a:cubicBezTo>
                    <a:pt x="18907" y="14195"/>
                    <a:pt x="18937" y="14195"/>
                    <a:pt x="18937" y="14165"/>
                  </a:cubicBezTo>
                  <a:cubicBezTo>
                    <a:pt x="19120" y="13982"/>
                    <a:pt x="19302" y="13770"/>
                    <a:pt x="19515" y="13557"/>
                  </a:cubicBezTo>
                  <a:cubicBezTo>
                    <a:pt x="19576" y="13435"/>
                    <a:pt x="19667" y="13344"/>
                    <a:pt x="19758" y="13222"/>
                  </a:cubicBezTo>
                  <a:cubicBezTo>
                    <a:pt x="19941" y="13040"/>
                    <a:pt x="20092" y="12827"/>
                    <a:pt x="20275" y="12584"/>
                  </a:cubicBezTo>
                  <a:cubicBezTo>
                    <a:pt x="20275" y="12554"/>
                    <a:pt x="20305" y="12523"/>
                    <a:pt x="20336" y="12493"/>
                  </a:cubicBezTo>
                  <a:cubicBezTo>
                    <a:pt x="20396" y="12402"/>
                    <a:pt x="20457" y="12341"/>
                    <a:pt x="20488" y="12280"/>
                  </a:cubicBezTo>
                  <a:cubicBezTo>
                    <a:pt x="20640" y="12067"/>
                    <a:pt x="20792" y="11855"/>
                    <a:pt x="20944" y="11642"/>
                  </a:cubicBezTo>
                  <a:cubicBezTo>
                    <a:pt x="20944" y="11642"/>
                    <a:pt x="20944" y="11611"/>
                    <a:pt x="20974" y="11581"/>
                  </a:cubicBezTo>
                  <a:cubicBezTo>
                    <a:pt x="21035" y="11520"/>
                    <a:pt x="21065" y="11429"/>
                    <a:pt x="21126" y="11308"/>
                  </a:cubicBezTo>
                  <a:cubicBezTo>
                    <a:pt x="21278" y="11125"/>
                    <a:pt x="21399" y="10912"/>
                    <a:pt x="21521" y="10700"/>
                  </a:cubicBezTo>
                  <a:cubicBezTo>
                    <a:pt x="21582" y="10578"/>
                    <a:pt x="21643" y="10487"/>
                    <a:pt x="21703" y="10365"/>
                  </a:cubicBezTo>
                  <a:cubicBezTo>
                    <a:pt x="21795" y="10213"/>
                    <a:pt x="21886" y="10031"/>
                    <a:pt x="21977" y="9849"/>
                  </a:cubicBezTo>
                  <a:cubicBezTo>
                    <a:pt x="22007" y="9818"/>
                    <a:pt x="22038" y="9788"/>
                    <a:pt x="22038" y="9727"/>
                  </a:cubicBezTo>
                  <a:cubicBezTo>
                    <a:pt x="22099" y="9636"/>
                    <a:pt x="22159" y="9514"/>
                    <a:pt x="22220" y="9423"/>
                  </a:cubicBezTo>
                  <a:cubicBezTo>
                    <a:pt x="22281" y="9271"/>
                    <a:pt x="22342" y="9119"/>
                    <a:pt x="22433" y="8967"/>
                  </a:cubicBezTo>
                  <a:cubicBezTo>
                    <a:pt x="22433" y="8906"/>
                    <a:pt x="22463" y="8876"/>
                    <a:pt x="22494" y="8815"/>
                  </a:cubicBezTo>
                  <a:cubicBezTo>
                    <a:pt x="22494" y="8815"/>
                    <a:pt x="22494" y="8785"/>
                    <a:pt x="22494" y="8785"/>
                  </a:cubicBezTo>
                  <a:cubicBezTo>
                    <a:pt x="22555" y="8693"/>
                    <a:pt x="22615" y="8572"/>
                    <a:pt x="22646" y="8450"/>
                  </a:cubicBezTo>
                  <a:cubicBezTo>
                    <a:pt x="22737" y="8268"/>
                    <a:pt x="22828" y="8055"/>
                    <a:pt x="22919" y="7842"/>
                  </a:cubicBezTo>
                  <a:cubicBezTo>
                    <a:pt x="22950" y="7721"/>
                    <a:pt x="22980" y="7630"/>
                    <a:pt x="23041" y="7508"/>
                  </a:cubicBezTo>
                  <a:cubicBezTo>
                    <a:pt x="23071" y="7417"/>
                    <a:pt x="23102" y="7326"/>
                    <a:pt x="23132" y="7204"/>
                  </a:cubicBezTo>
                  <a:cubicBezTo>
                    <a:pt x="23162" y="7113"/>
                    <a:pt x="23223" y="6991"/>
                    <a:pt x="23254" y="6870"/>
                  </a:cubicBezTo>
                  <a:cubicBezTo>
                    <a:pt x="23284" y="6779"/>
                    <a:pt x="23314" y="6657"/>
                    <a:pt x="23345" y="6566"/>
                  </a:cubicBezTo>
                  <a:cubicBezTo>
                    <a:pt x="23375" y="6475"/>
                    <a:pt x="23406" y="6414"/>
                    <a:pt x="23436" y="6323"/>
                  </a:cubicBezTo>
                  <a:cubicBezTo>
                    <a:pt x="23466" y="6201"/>
                    <a:pt x="23497" y="6049"/>
                    <a:pt x="23558" y="5927"/>
                  </a:cubicBezTo>
                  <a:cubicBezTo>
                    <a:pt x="23588" y="5836"/>
                    <a:pt x="23618" y="5715"/>
                    <a:pt x="23649" y="5624"/>
                  </a:cubicBezTo>
                  <a:cubicBezTo>
                    <a:pt x="23679" y="5411"/>
                    <a:pt x="23740" y="5198"/>
                    <a:pt x="23801" y="4985"/>
                  </a:cubicBezTo>
                  <a:cubicBezTo>
                    <a:pt x="23801" y="4864"/>
                    <a:pt x="23831" y="4772"/>
                    <a:pt x="23862" y="4651"/>
                  </a:cubicBezTo>
                  <a:cubicBezTo>
                    <a:pt x="23862" y="4620"/>
                    <a:pt x="23862" y="4620"/>
                    <a:pt x="23892" y="4590"/>
                  </a:cubicBezTo>
                  <a:cubicBezTo>
                    <a:pt x="23922" y="4408"/>
                    <a:pt x="23953" y="4225"/>
                    <a:pt x="23983" y="4013"/>
                  </a:cubicBezTo>
                  <a:cubicBezTo>
                    <a:pt x="24014" y="3921"/>
                    <a:pt x="24014" y="3800"/>
                    <a:pt x="24044" y="3709"/>
                  </a:cubicBezTo>
                  <a:lnTo>
                    <a:pt x="24044" y="3678"/>
                  </a:lnTo>
                  <a:cubicBezTo>
                    <a:pt x="24074" y="3526"/>
                    <a:pt x="24105" y="3344"/>
                    <a:pt x="24135" y="3161"/>
                  </a:cubicBezTo>
                  <a:lnTo>
                    <a:pt x="24135" y="3070"/>
                  </a:lnTo>
                  <a:cubicBezTo>
                    <a:pt x="24166" y="2979"/>
                    <a:pt x="24166" y="2858"/>
                    <a:pt x="24196" y="2766"/>
                  </a:cubicBezTo>
                  <a:cubicBezTo>
                    <a:pt x="24226" y="2554"/>
                    <a:pt x="24226" y="2341"/>
                    <a:pt x="24257" y="2128"/>
                  </a:cubicBezTo>
                  <a:cubicBezTo>
                    <a:pt x="24257" y="2067"/>
                    <a:pt x="24257" y="2006"/>
                    <a:pt x="24257" y="1946"/>
                  </a:cubicBezTo>
                  <a:lnTo>
                    <a:pt x="24287" y="1794"/>
                  </a:lnTo>
                  <a:cubicBezTo>
                    <a:pt x="24287" y="1581"/>
                    <a:pt x="24317" y="1399"/>
                    <a:pt x="24317" y="1186"/>
                  </a:cubicBezTo>
                  <a:lnTo>
                    <a:pt x="24317" y="1064"/>
                  </a:lnTo>
                  <a:cubicBezTo>
                    <a:pt x="24317" y="1003"/>
                    <a:pt x="24317" y="912"/>
                    <a:pt x="24317" y="851"/>
                  </a:cubicBezTo>
                  <a:cubicBezTo>
                    <a:pt x="24348" y="578"/>
                    <a:pt x="24348" y="274"/>
                    <a:pt x="243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8"/>
            <p:cNvSpPr/>
            <p:nvPr/>
          </p:nvSpPr>
          <p:spPr>
            <a:xfrm>
              <a:off x="7762100" y="948350"/>
              <a:ext cx="598075" cy="141375"/>
            </a:xfrm>
            <a:custGeom>
              <a:avLst/>
              <a:gdLst/>
              <a:ahLst/>
              <a:cxnLst/>
              <a:rect l="l" t="t" r="r" b="b"/>
              <a:pathLst>
                <a:path w="23923" h="5655" extrusionOk="0">
                  <a:moveTo>
                    <a:pt x="1" y="0"/>
                  </a:moveTo>
                  <a:cubicBezTo>
                    <a:pt x="31" y="183"/>
                    <a:pt x="61" y="365"/>
                    <a:pt x="92" y="548"/>
                  </a:cubicBezTo>
                  <a:cubicBezTo>
                    <a:pt x="122" y="669"/>
                    <a:pt x="122" y="760"/>
                    <a:pt x="153" y="882"/>
                  </a:cubicBezTo>
                  <a:cubicBezTo>
                    <a:pt x="183" y="1064"/>
                    <a:pt x="213" y="1247"/>
                    <a:pt x="274" y="1429"/>
                  </a:cubicBezTo>
                  <a:cubicBezTo>
                    <a:pt x="274" y="1459"/>
                    <a:pt x="274" y="1459"/>
                    <a:pt x="274" y="1490"/>
                  </a:cubicBezTo>
                  <a:cubicBezTo>
                    <a:pt x="305" y="1611"/>
                    <a:pt x="335" y="1703"/>
                    <a:pt x="335" y="1824"/>
                  </a:cubicBezTo>
                  <a:cubicBezTo>
                    <a:pt x="396" y="2037"/>
                    <a:pt x="457" y="2250"/>
                    <a:pt x="517" y="2463"/>
                  </a:cubicBezTo>
                  <a:cubicBezTo>
                    <a:pt x="548" y="2554"/>
                    <a:pt x="578" y="2675"/>
                    <a:pt x="578" y="2766"/>
                  </a:cubicBezTo>
                  <a:cubicBezTo>
                    <a:pt x="639" y="2888"/>
                    <a:pt x="669" y="3040"/>
                    <a:pt x="700" y="3162"/>
                  </a:cubicBezTo>
                  <a:cubicBezTo>
                    <a:pt x="730" y="3253"/>
                    <a:pt x="761" y="3314"/>
                    <a:pt x="791" y="3405"/>
                  </a:cubicBezTo>
                  <a:cubicBezTo>
                    <a:pt x="821" y="3496"/>
                    <a:pt x="852" y="3618"/>
                    <a:pt x="882" y="3709"/>
                  </a:cubicBezTo>
                  <a:cubicBezTo>
                    <a:pt x="913" y="3830"/>
                    <a:pt x="973" y="3952"/>
                    <a:pt x="1004" y="4043"/>
                  </a:cubicBezTo>
                  <a:cubicBezTo>
                    <a:pt x="1034" y="4165"/>
                    <a:pt x="1065" y="4256"/>
                    <a:pt x="1125" y="4347"/>
                  </a:cubicBezTo>
                  <a:cubicBezTo>
                    <a:pt x="1156" y="4469"/>
                    <a:pt x="1186" y="4560"/>
                    <a:pt x="1247" y="4681"/>
                  </a:cubicBezTo>
                  <a:cubicBezTo>
                    <a:pt x="1308" y="4894"/>
                    <a:pt x="1399" y="5107"/>
                    <a:pt x="1490" y="5289"/>
                  </a:cubicBezTo>
                  <a:cubicBezTo>
                    <a:pt x="1551" y="5411"/>
                    <a:pt x="1581" y="5532"/>
                    <a:pt x="1642" y="5624"/>
                  </a:cubicBezTo>
                  <a:cubicBezTo>
                    <a:pt x="1642" y="5624"/>
                    <a:pt x="1642" y="5654"/>
                    <a:pt x="1642" y="5654"/>
                  </a:cubicBezTo>
                  <a:lnTo>
                    <a:pt x="22281" y="5654"/>
                  </a:lnTo>
                  <a:cubicBezTo>
                    <a:pt x="22281" y="5654"/>
                    <a:pt x="22281" y="5624"/>
                    <a:pt x="22281" y="5624"/>
                  </a:cubicBezTo>
                  <a:cubicBezTo>
                    <a:pt x="22342" y="5532"/>
                    <a:pt x="22402" y="5411"/>
                    <a:pt x="22433" y="5289"/>
                  </a:cubicBezTo>
                  <a:cubicBezTo>
                    <a:pt x="22524" y="5107"/>
                    <a:pt x="22615" y="4894"/>
                    <a:pt x="22706" y="4681"/>
                  </a:cubicBezTo>
                  <a:cubicBezTo>
                    <a:pt x="22737" y="4560"/>
                    <a:pt x="22767" y="4469"/>
                    <a:pt x="22828" y="4347"/>
                  </a:cubicBezTo>
                  <a:cubicBezTo>
                    <a:pt x="22858" y="4256"/>
                    <a:pt x="22889" y="4165"/>
                    <a:pt x="22919" y="4043"/>
                  </a:cubicBezTo>
                  <a:cubicBezTo>
                    <a:pt x="22949" y="3952"/>
                    <a:pt x="23010" y="3830"/>
                    <a:pt x="23041" y="3709"/>
                  </a:cubicBezTo>
                  <a:cubicBezTo>
                    <a:pt x="23071" y="3618"/>
                    <a:pt x="23101" y="3496"/>
                    <a:pt x="23132" y="3405"/>
                  </a:cubicBezTo>
                  <a:cubicBezTo>
                    <a:pt x="23162" y="3314"/>
                    <a:pt x="23193" y="3253"/>
                    <a:pt x="23223" y="3162"/>
                  </a:cubicBezTo>
                  <a:cubicBezTo>
                    <a:pt x="23253" y="3040"/>
                    <a:pt x="23284" y="2888"/>
                    <a:pt x="23345" y="2766"/>
                  </a:cubicBezTo>
                  <a:cubicBezTo>
                    <a:pt x="23375" y="2675"/>
                    <a:pt x="23405" y="2554"/>
                    <a:pt x="23436" y="2463"/>
                  </a:cubicBezTo>
                  <a:cubicBezTo>
                    <a:pt x="23466" y="2250"/>
                    <a:pt x="23527" y="2037"/>
                    <a:pt x="23588" y="1824"/>
                  </a:cubicBezTo>
                  <a:cubicBezTo>
                    <a:pt x="23588" y="1703"/>
                    <a:pt x="23618" y="1611"/>
                    <a:pt x="23649" y="1490"/>
                  </a:cubicBezTo>
                  <a:cubicBezTo>
                    <a:pt x="23649" y="1459"/>
                    <a:pt x="23649" y="1459"/>
                    <a:pt x="23679" y="1429"/>
                  </a:cubicBezTo>
                  <a:cubicBezTo>
                    <a:pt x="23709" y="1247"/>
                    <a:pt x="23740" y="1064"/>
                    <a:pt x="23770" y="882"/>
                  </a:cubicBezTo>
                  <a:cubicBezTo>
                    <a:pt x="23801" y="760"/>
                    <a:pt x="23801" y="669"/>
                    <a:pt x="23831" y="548"/>
                  </a:cubicBezTo>
                  <a:cubicBezTo>
                    <a:pt x="23861" y="365"/>
                    <a:pt x="23892" y="183"/>
                    <a:pt x="2392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8"/>
            <p:cNvSpPr/>
            <p:nvPr/>
          </p:nvSpPr>
          <p:spPr>
            <a:xfrm>
              <a:off x="7813025" y="912625"/>
              <a:ext cx="552450" cy="354150"/>
            </a:xfrm>
            <a:custGeom>
              <a:avLst/>
              <a:gdLst/>
              <a:ahLst/>
              <a:cxnLst/>
              <a:rect l="l" t="t" r="r" b="b"/>
              <a:pathLst>
                <a:path w="22098" h="14166" extrusionOk="0">
                  <a:moveTo>
                    <a:pt x="22098" y="1"/>
                  </a:moveTo>
                  <a:cubicBezTo>
                    <a:pt x="22098" y="1"/>
                    <a:pt x="18330" y="8011"/>
                    <a:pt x="2181" y="8011"/>
                  </a:cubicBezTo>
                  <a:cubicBezTo>
                    <a:pt x="1478" y="8011"/>
                    <a:pt x="751" y="7996"/>
                    <a:pt x="0" y="7965"/>
                  </a:cubicBezTo>
                  <a:lnTo>
                    <a:pt x="0" y="7965"/>
                  </a:lnTo>
                  <a:cubicBezTo>
                    <a:pt x="31" y="7995"/>
                    <a:pt x="61" y="8025"/>
                    <a:pt x="61" y="8056"/>
                  </a:cubicBezTo>
                  <a:cubicBezTo>
                    <a:pt x="152" y="8238"/>
                    <a:pt x="243" y="8420"/>
                    <a:pt x="335" y="8572"/>
                  </a:cubicBezTo>
                  <a:cubicBezTo>
                    <a:pt x="395" y="8694"/>
                    <a:pt x="456" y="8785"/>
                    <a:pt x="517" y="8907"/>
                  </a:cubicBezTo>
                  <a:cubicBezTo>
                    <a:pt x="669" y="9120"/>
                    <a:pt x="790" y="9332"/>
                    <a:pt x="912" y="9545"/>
                  </a:cubicBezTo>
                  <a:cubicBezTo>
                    <a:pt x="973" y="9636"/>
                    <a:pt x="1034" y="9727"/>
                    <a:pt x="1094" y="9819"/>
                  </a:cubicBezTo>
                  <a:cubicBezTo>
                    <a:pt x="1094" y="9819"/>
                    <a:pt x="1125" y="9849"/>
                    <a:pt x="1125" y="9849"/>
                  </a:cubicBezTo>
                  <a:cubicBezTo>
                    <a:pt x="1277" y="10062"/>
                    <a:pt x="1429" y="10275"/>
                    <a:pt x="1550" y="10487"/>
                  </a:cubicBezTo>
                  <a:cubicBezTo>
                    <a:pt x="1611" y="10548"/>
                    <a:pt x="1672" y="10639"/>
                    <a:pt x="1733" y="10700"/>
                  </a:cubicBezTo>
                  <a:cubicBezTo>
                    <a:pt x="1733" y="10731"/>
                    <a:pt x="1763" y="10761"/>
                    <a:pt x="1794" y="10822"/>
                  </a:cubicBezTo>
                  <a:cubicBezTo>
                    <a:pt x="1976" y="11034"/>
                    <a:pt x="2128" y="11247"/>
                    <a:pt x="2310" y="11430"/>
                  </a:cubicBezTo>
                  <a:cubicBezTo>
                    <a:pt x="2401" y="11551"/>
                    <a:pt x="2462" y="11642"/>
                    <a:pt x="2553" y="11764"/>
                  </a:cubicBezTo>
                  <a:cubicBezTo>
                    <a:pt x="2736" y="11977"/>
                    <a:pt x="2888" y="12159"/>
                    <a:pt x="3070" y="12342"/>
                  </a:cubicBezTo>
                  <a:cubicBezTo>
                    <a:pt x="3101" y="12342"/>
                    <a:pt x="3101" y="12372"/>
                    <a:pt x="3131" y="12402"/>
                  </a:cubicBezTo>
                  <a:cubicBezTo>
                    <a:pt x="3131" y="12402"/>
                    <a:pt x="3161" y="12433"/>
                    <a:pt x="3161" y="12433"/>
                  </a:cubicBezTo>
                  <a:cubicBezTo>
                    <a:pt x="3253" y="12524"/>
                    <a:pt x="3344" y="12615"/>
                    <a:pt x="3435" y="12706"/>
                  </a:cubicBezTo>
                  <a:cubicBezTo>
                    <a:pt x="3648" y="12949"/>
                    <a:pt x="3891" y="13162"/>
                    <a:pt x="4073" y="13345"/>
                  </a:cubicBezTo>
                  <a:cubicBezTo>
                    <a:pt x="4225" y="13466"/>
                    <a:pt x="4347" y="13557"/>
                    <a:pt x="4438" y="13649"/>
                  </a:cubicBezTo>
                  <a:cubicBezTo>
                    <a:pt x="4833" y="14013"/>
                    <a:pt x="5076" y="14165"/>
                    <a:pt x="5076" y="14165"/>
                  </a:cubicBezTo>
                  <a:lnTo>
                    <a:pt x="14773" y="14165"/>
                  </a:lnTo>
                  <a:cubicBezTo>
                    <a:pt x="14773" y="14165"/>
                    <a:pt x="15016" y="14013"/>
                    <a:pt x="15411" y="13649"/>
                  </a:cubicBezTo>
                  <a:cubicBezTo>
                    <a:pt x="15532" y="13557"/>
                    <a:pt x="15654" y="13466"/>
                    <a:pt x="15776" y="13345"/>
                  </a:cubicBezTo>
                  <a:cubicBezTo>
                    <a:pt x="15988" y="13162"/>
                    <a:pt x="16201" y="12949"/>
                    <a:pt x="16414" y="12706"/>
                  </a:cubicBezTo>
                  <a:cubicBezTo>
                    <a:pt x="16505" y="12615"/>
                    <a:pt x="16596" y="12524"/>
                    <a:pt x="16687" y="12433"/>
                  </a:cubicBezTo>
                  <a:cubicBezTo>
                    <a:pt x="16687" y="12433"/>
                    <a:pt x="16718" y="12402"/>
                    <a:pt x="16748" y="12402"/>
                  </a:cubicBezTo>
                  <a:cubicBezTo>
                    <a:pt x="16900" y="12190"/>
                    <a:pt x="17113" y="11977"/>
                    <a:pt x="17295" y="11764"/>
                  </a:cubicBezTo>
                  <a:cubicBezTo>
                    <a:pt x="17387" y="11642"/>
                    <a:pt x="17478" y="11551"/>
                    <a:pt x="17569" y="11430"/>
                  </a:cubicBezTo>
                  <a:cubicBezTo>
                    <a:pt x="17721" y="11247"/>
                    <a:pt x="17873" y="11034"/>
                    <a:pt x="18055" y="10822"/>
                  </a:cubicBezTo>
                  <a:cubicBezTo>
                    <a:pt x="18086" y="10761"/>
                    <a:pt x="18116" y="10731"/>
                    <a:pt x="18146" y="10700"/>
                  </a:cubicBezTo>
                  <a:cubicBezTo>
                    <a:pt x="18177" y="10639"/>
                    <a:pt x="18238" y="10548"/>
                    <a:pt x="18298" y="10487"/>
                  </a:cubicBezTo>
                  <a:cubicBezTo>
                    <a:pt x="18420" y="10275"/>
                    <a:pt x="18572" y="10062"/>
                    <a:pt x="18724" y="9849"/>
                  </a:cubicBezTo>
                  <a:cubicBezTo>
                    <a:pt x="18754" y="9849"/>
                    <a:pt x="18754" y="9819"/>
                    <a:pt x="18754" y="9819"/>
                  </a:cubicBezTo>
                  <a:cubicBezTo>
                    <a:pt x="18815" y="9727"/>
                    <a:pt x="18876" y="9636"/>
                    <a:pt x="18937" y="9545"/>
                  </a:cubicBezTo>
                  <a:cubicBezTo>
                    <a:pt x="19058" y="9332"/>
                    <a:pt x="19210" y="9120"/>
                    <a:pt x="19332" y="8907"/>
                  </a:cubicBezTo>
                  <a:cubicBezTo>
                    <a:pt x="19393" y="8785"/>
                    <a:pt x="19453" y="8694"/>
                    <a:pt x="19514" y="8572"/>
                  </a:cubicBezTo>
                  <a:cubicBezTo>
                    <a:pt x="19605" y="8420"/>
                    <a:pt x="19697" y="8238"/>
                    <a:pt x="19788" y="8056"/>
                  </a:cubicBezTo>
                  <a:cubicBezTo>
                    <a:pt x="19818" y="8025"/>
                    <a:pt x="19849" y="7995"/>
                    <a:pt x="19849" y="7965"/>
                  </a:cubicBezTo>
                  <a:cubicBezTo>
                    <a:pt x="19909" y="7843"/>
                    <a:pt x="19970" y="7721"/>
                    <a:pt x="20031" y="7630"/>
                  </a:cubicBezTo>
                  <a:cubicBezTo>
                    <a:pt x="20092" y="7478"/>
                    <a:pt x="20153" y="7326"/>
                    <a:pt x="20244" y="7174"/>
                  </a:cubicBezTo>
                  <a:cubicBezTo>
                    <a:pt x="20244" y="7113"/>
                    <a:pt x="20274" y="7053"/>
                    <a:pt x="20305" y="6992"/>
                  </a:cubicBezTo>
                  <a:cubicBezTo>
                    <a:pt x="20365" y="6901"/>
                    <a:pt x="20396" y="6779"/>
                    <a:pt x="20457" y="6688"/>
                  </a:cubicBezTo>
                  <a:cubicBezTo>
                    <a:pt x="20548" y="6475"/>
                    <a:pt x="20639" y="6262"/>
                    <a:pt x="20730" y="6050"/>
                  </a:cubicBezTo>
                  <a:cubicBezTo>
                    <a:pt x="20760" y="5928"/>
                    <a:pt x="20791" y="5837"/>
                    <a:pt x="20852" y="5715"/>
                  </a:cubicBezTo>
                  <a:cubicBezTo>
                    <a:pt x="20882" y="5624"/>
                    <a:pt x="20912" y="5533"/>
                    <a:pt x="20943" y="5442"/>
                  </a:cubicBezTo>
                  <a:cubicBezTo>
                    <a:pt x="20973" y="5320"/>
                    <a:pt x="21034" y="5199"/>
                    <a:pt x="21064" y="5107"/>
                  </a:cubicBezTo>
                  <a:cubicBezTo>
                    <a:pt x="21095" y="4986"/>
                    <a:pt x="21125" y="4895"/>
                    <a:pt x="21156" y="4773"/>
                  </a:cubicBezTo>
                  <a:cubicBezTo>
                    <a:pt x="21186" y="4682"/>
                    <a:pt x="21216" y="4621"/>
                    <a:pt x="21247" y="4530"/>
                  </a:cubicBezTo>
                  <a:cubicBezTo>
                    <a:pt x="21277" y="4408"/>
                    <a:pt x="21338" y="4287"/>
                    <a:pt x="21368" y="4135"/>
                  </a:cubicBezTo>
                  <a:cubicBezTo>
                    <a:pt x="21399" y="4044"/>
                    <a:pt x="21429" y="3922"/>
                    <a:pt x="21460" y="3831"/>
                  </a:cubicBezTo>
                  <a:cubicBezTo>
                    <a:pt x="21490" y="3618"/>
                    <a:pt x="21551" y="3405"/>
                    <a:pt x="21612" y="3192"/>
                  </a:cubicBezTo>
                  <a:cubicBezTo>
                    <a:pt x="21642" y="3071"/>
                    <a:pt x="21672" y="2980"/>
                    <a:pt x="21672" y="2858"/>
                  </a:cubicBezTo>
                  <a:cubicBezTo>
                    <a:pt x="21672" y="2858"/>
                    <a:pt x="21672" y="2828"/>
                    <a:pt x="21703" y="2797"/>
                  </a:cubicBezTo>
                  <a:cubicBezTo>
                    <a:pt x="21733" y="2615"/>
                    <a:pt x="21764" y="2433"/>
                    <a:pt x="21794" y="2250"/>
                  </a:cubicBezTo>
                  <a:cubicBezTo>
                    <a:pt x="21824" y="2129"/>
                    <a:pt x="21855" y="2037"/>
                    <a:pt x="21855" y="1916"/>
                  </a:cubicBezTo>
                  <a:cubicBezTo>
                    <a:pt x="21885" y="1703"/>
                    <a:pt x="21916" y="1490"/>
                    <a:pt x="21976" y="1278"/>
                  </a:cubicBezTo>
                  <a:cubicBezTo>
                    <a:pt x="21976" y="1186"/>
                    <a:pt x="21976" y="1065"/>
                    <a:pt x="22007" y="974"/>
                  </a:cubicBezTo>
                  <a:cubicBezTo>
                    <a:pt x="22037" y="761"/>
                    <a:pt x="22067" y="548"/>
                    <a:pt x="22067" y="335"/>
                  </a:cubicBezTo>
                  <a:cubicBezTo>
                    <a:pt x="22067" y="274"/>
                    <a:pt x="22067" y="214"/>
                    <a:pt x="22098" y="153"/>
                  </a:cubicBezTo>
                  <a:cubicBezTo>
                    <a:pt x="22098" y="122"/>
                    <a:pt x="22098" y="62"/>
                    <a:pt x="22098" y="1"/>
                  </a:cubicBezTo>
                  <a:close/>
                </a:path>
              </a:pathLst>
            </a:custGeom>
            <a:solidFill>
              <a:schemeClr val="accent4">
                <a:alpha val="66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8"/>
            <p:cNvSpPr/>
            <p:nvPr/>
          </p:nvSpPr>
          <p:spPr>
            <a:xfrm>
              <a:off x="7738550" y="848050"/>
              <a:ext cx="645175" cy="34225"/>
            </a:xfrm>
            <a:custGeom>
              <a:avLst/>
              <a:gdLst/>
              <a:ahLst/>
              <a:cxnLst/>
              <a:rect l="l" t="t" r="r" b="b"/>
              <a:pathLst>
                <a:path w="25807" h="1369" extrusionOk="0">
                  <a:moveTo>
                    <a:pt x="608" y="0"/>
                  </a:moveTo>
                  <a:cubicBezTo>
                    <a:pt x="274" y="0"/>
                    <a:pt x="0" y="243"/>
                    <a:pt x="0" y="578"/>
                  </a:cubicBezTo>
                  <a:lnTo>
                    <a:pt x="0" y="760"/>
                  </a:lnTo>
                  <a:cubicBezTo>
                    <a:pt x="0" y="1095"/>
                    <a:pt x="274" y="1368"/>
                    <a:pt x="608" y="1368"/>
                  </a:cubicBezTo>
                  <a:lnTo>
                    <a:pt x="25198" y="1368"/>
                  </a:lnTo>
                  <a:cubicBezTo>
                    <a:pt x="25533" y="1368"/>
                    <a:pt x="25806" y="1095"/>
                    <a:pt x="25806" y="760"/>
                  </a:cubicBezTo>
                  <a:lnTo>
                    <a:pt x="25806" y="578"/>
                  </a:lnTo>
                  <a:cubicBezTo>
                    <a:pt x="25806" y="243"/>
                    <a:pt x="25533" y="0"/>
                    <a:pt x="251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8"/>
            <p:cNvSpPr/>
            <p:nvPr/>
          </p:nvSpPr>
          <p:spPr>
            <a:xfrm>
              <a:off x="7933850" y="980275"/>
              <a:ext cx="255350" cy="293325"/>
            </a:xfrm>
            <a:custGeom>
              <a:avLst/>
              <a:gdLst/>
              <a:ahLst/>
              <a:cxnLst/>
              <a:rect l="l" t="t" r="r" b="b"/>
              <a:pathLst>
                <a:path w="10214" h="11733" extrusionOk="0">
                  <a:moveTo>
                    <a:pt x="5107" y="973"/>
                  </a:moveTo>
                  <a:lnTo>
                    <a:pt x="9605" y="11338"/>
                  </a:lnTo>
                  <a:lnTo>
                    <a:pt x="578" y="11338"/>
                  </a:lnTo>
                  <a:lnTo>
                    <a:pt x="5107" y="973"/>
                  </a:lnTo>
                  <a:close/>
                  <a:moveTo>
                    <a:pt x="5107" y="0"/>
                  </a:moveTo>
                  <a:lnTo>
                    <a:pt x="0" y="11733"/>
                  </a:lnTo>
                  <a:lnTo>
                    <a:pt x="10213" y="11733"/>
                  </a:lnTo>
                  <a:lnTo>
                    <a:pt x="510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8"/>
            <p:cNvSpPr/>
            <p:nvPr/>
          </p:nvSpPr>
          <p:spPr>
            <a:xfrm>
              <a:off x="7769700" y="0"/>
              <a:ext cx="588175" cy="1273600"/>
            </a:xfrm>
            <a:custGeom>
              <a:avLst/>
              <a:gdLst/>
              <a:ahLst/>
              <a:cxnLst/>
              <a:rect l="l" t="t" r="r" b="b"/>
              <a:pathLst>
                <a:path w="23527" h="50944" extrusionOk="0">
                  <a:moveTo>
                    <a:pt x="11673" y="1338"/>
                  </a:moveTo>
                  <a:lnTo>
                    <a:pt x="23101" y="40062"/>
                  </a:lnTo>
                  <a:lnTo>
                    <a:pt x="16384" y="50549"/>
                  </a:lnTo>
                  <a:lnTo>
                    <a:pt x="6961" y="50549"/>
                  </a:lnTo>
                  <a:lnTo>
                    <a:pt x="396" y="40366"/>
                  </a:lnTo>
                  <a:lnTo>
                    <a:pt x="11673" y="1338"/>
                  </a:lnTo>
                  <a:close/>
                  <a:moveTo>
                    <a:pt x="11642" y="1"/>
                  </a:moveTo>
                  <a:lnTo>
                    <a:pt x="31" y="40336"/>
                  </a:lnTo>
                  <a:lnTo>
                    <a:pt x="1" y="40427"/>
                  </a:lnTo>
                  <a:lnTo>
                    <a:pt x="6748" y="50944"/>
                  </a:lnTo>
                  <a:lnTo>
                    <a:pt x="16566" y="50944"/>
                  </a:lnTo>
                  <a:lnTo>
                    <a:pt x="23466" y="40214"/>
                  </a:lnTo>
                  <a:lnTo>
                    <a:pt x="23527" y="40123"/>
                  </a:lnTo>
                  <a:lnTo>
                    <a:pt x="11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8"/>
            <p:cNvSpPr/>
            <p:nvPr/>
          </p:nvSpPr>
          <p:spPr>
            <a:xfrm>
              <a:off x="8056175" y="16725"/>
              <a:ext cx="9900" cy="975725"/>
            </a:xfrm>
            <a:custGeom>
              <a:avLst/>
              <a:gdLst/>
              <a:ahLst/>
              <a:cxnLst/>
              <a:rect l="l" t="t" r="r" b="b"/>
              <a:pathLst>
                <a:path w="396" h="39029" extrusionOk="0">
                  <a:moveTo>
                    <a:pt x="1" y="1"/>
                  </a:moveTo>
                  <a:lnTo>
                    <a:pt x="1" y="39028"/>
                  </a:lnTo>
                  <a:lnTo>
                    <a:pt x="396" y="39028"/>
                  </a:lnTo>
                  <a:lnTo>
                    <a:pt x="3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8"/>
            <p:cNvSpPr/>
            <p:nvPr/>
          </p:nvSpPr>
          <p:spPr>
            <a:xfrm>
              <a:off x="7756775" y="987875"/>
              <a:ext cx="38800" cy="38000"/>
            </a:xfrm>
            <a:custGeom>
              <a:avLst/>
              <a:gdLst/>
              <a:ahLst/>
              <a:cxnLst/>
              <a:rect l="l" t="t" r="r" b="b"/>
              <a:pathLst>
                <a:path w="1552" h="1520" extrusionOk="0">
                  <a:moveTo>
                    <a:pt x="761" y="0"/>
                  </a:moveTo>
                  <a:cubicBezTo>
                    <a:pt x="335" y="0"/>
                    <a:pt x="1" y="334"/>
                    <a:pt x="1" y="760"/>
                  </a:cubicBezTo>
                  <a:cubicBezTo>
                    <a:pt x="1" y="1185"/>
                    <a:pt x="335" y="1520"/>
                    <a:pt x="761" y="1520"/>
                  </a:cubicBezTo>
                  <a:cubicBezTo>
                    <a:pt x="1186" y="1520"/>
                    <a:pt x="1551" y="1185"/>
                    <a:pt x="1551" y="760"/>
                  </a:cubicBezTo>
                  <a:cubicBezTo>
                    <a:pt x="1551" y="334"/>
                    <a:pt x="1186" y="0"/>
                    <a:pt x="7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8"/>
            <p:cNvSpPr/>
            <p:nvPr/>
          </p:nvSpPr>
          <p:spPr>
            <a:xfrm>
              <a:off x="8041750" y="987875"/>
              <a:ext cx="38775" cy="38000"/>
            </a:xfrm>
            <a:custGeom>
              <a:avLst/>
              <a:gdLst/>
              <a:ahLst/>
              <a:cxnLst/>
              <a:rect l="l" t="t" r="r" b="b"/>
              <a:pathLst>
                <a:path w="1551" h="1520" extrusionOk="0">
                  <a:moveTo>
                    <a:pt x="791" y="0"/>
                  </a:moveTo>
                  <a:cubicBezTo>
                    <a:pt x="365" y="0"/>
                    <a:pt x="0" y="334"/>
                    <a:pt x="0" y="760"/>
                  </a:cubicBezTo>
                  <a:cubicBezTo>
                    <a:pt x="0" y="1185"/>
                    <a:pt x="365" y="1520"/>
                    <a:pt x="791" y="1520"/>
                  </a:cubicBezTo>
                  <a:cubicBezTo>
                    <a:pt x="1216" y="1520"/>
                    <a:pt x="1550" y="1185"/>
                    <a:pt x="1550" y="760"/>
                  </a:cubicBezTo>
                  <a:cubicBezTo>
                    <a:pt x="1550" y="334"/>
                    <a:pt x="1216" y="0"/>
                    <a:pt x="7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8"/>
            <p:cNvSpPr/>
            <p:nvPr/>
          </p:nvSpPr>
          <p:spPr>
            <a:xfrm>
              <a:off x="7921675" y="1242425"/>
              <a:ext cx="38025" cy="38775"/>
            </a:xfrm>
            <a:custGeom>
              <a:avLst/>
              <a:gdLst/>
              <a:ahLst/>
              <a:cxnLst/>
              <a:rect l="l" t="t" r="r" b="b"/>
              <a:pathLst>
                <a:path w="1521" h="1551" extrusionOk="0">
                  <a:moveTo>
                    <a:pt x="761" y="1"/>
                  </a:moveTo>
                  <a:cubicBezTo>
                    <a:pt x="335" y="1"/>
                    <a:pt x="1" y="365"/>
                    <a:pt x="1" y="791"/>
                  </a:cubicBezTo>
                  <a:cubicBezTo>
                    <a:pt x="1" y="1186"/>
                    <a:pt x="335" y="1551"/>
                    <a:pt x="761" y="1551"/>
                  </a:cubicBezTo>
                  <a:cubicBezTo>
                    <a:pt x="1186" y="1551"/>
                    <a:pt x="1521" y="1186"/>
                    <a:pt x="1521" y="791"/>
                  </a:cubicBezTo>
                  <a:cubicBezTo>
                    <a:pt x="1521" y="365"/>
                    <a:pt x="1186" y="1"/>
                    <a:pt x="761" y="1"/>
                  </a:cubicBezTo>
                  <a:close/>
                </a:path>
              </a:pathLst>
            </a:custGeom>
            <a:solidFill>
              <a:srgbClr val="7660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8"/>
            <p:cNvSpPr/>
            <p:nvPr/>
          </p:nvSpPr>
          <p:spPr>
            <a:xfrm>
              <a:off x="8162575" y="1242425"/>
              <a:ext cx="38000" cy="38775"/>
            </a:xfrm>
            <a:custGeom>
              <a:avLst/>
              <a:gdLst/>
              <a:ahLst/>
              <a:cxnLst/>
              <a:rect l="l" t="t" r="r" b="b"/>
              <a:pathLst>
                <a:path w="1520" h="1551" extrusionOk="0">
                  <a:moveTo>
                    <a:pt x="760" y="1"/>
                  </a:moveTo>
                  <a:cubicBezTo>
                    <a:pt x="335" y="1"/>
                    <a:pt x="0" y="365"/>
                    <a:pt x="0" y="791"/>
                  </a:cubicBezTo>
                  <a:cubicBezTo>
                    <a:pt x="0" y="1186"/>
                    <a:pt x="335" y="1551"/>
                    <a:pt x="760" y="1551"/>
                  </a:cubicBezTo>
                  <a:cubicBezTo>
                    <a:pt x="1186" y="1551"/>
                    <a:pt x="1520" y="1186"/>
                    <a:pt x="1520" y="791"/>
                  </a:cubicBezTo>
                  <a:cubicBezTo>
                    <a:pt x="1520" y="365"/>
                    <a:pt x="1186" y="1"/>
                    <a:pt x="76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8"/>
            <p:cNvSpPr/>
            <p:nvPr/>
          </p:nvSpPr>
          <p:spPr>
            <a:xfrm>
              <a:off x="8327475" y="987875"/>
              <a:ext cx="38000" cy="38000"/>
            </a:xfrm>
            <a:custGeom>
              <a:avLst/>
              <a:gdLst/>
              <a:ahLst/>
              <a:cxnLst/>
              <a:rect l="l" t="t" r="r" b="b"/>
              <a:pathLst>
                <a:path w="1520" h="1520" extrusionOk="0">
                  <a:moveTo>
                    <a:pt x="760" y="0"/>
                  </a:moveTo>
                  <a:cubicBezTo>
                    <a:pt x="334" y="0"/>
                    <a:pt x="0" y="334"/>
                    <a:pt x="0" y="760"/>
                  </a:cubicBezTo>
                  <a:cubicBezTo>
                    <a:pt x="0" y="1185"/>
                    <a:pt x="334" y="1520"/>
                    <a:pt x="760" y="1520"/>
                  </a:cubicBezTo>
                  <a:cubicBezTo>
                    <a:pt x="1186" y="1520"/>
                    <a:pt x="1520" y="1185"/>
                    <a:pt x="1520" y="760"/>
                  </a:cubicBezTo>
                  <a:cubicBezTo>
                    <a:pt x="1520" y="334"/>
                    <a:pt x="1186" y="0"/>
                    <a:pt x="7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8"/>
            <p:cNvSpPr/>
            <p:nvPr/>
          </p:nvSpPr>
          <p:spPr>
            <a:xfrm>
              <a:off x="8027300" y="746975"/>
              <a:ext cx="403525" cy="1228000"/>
            </a:xfrm>
            <a:custGeom>
              <a:avLst/>
              <a:gdLst/>
              <a:ahLst/>
              <a:cxnLst/>
              <a:rect l="l" t="t" r="r" b="b"/>
              <a:pathLst>
                <a:path w="16141" h="49120" fill="none" extrusionOk="0">
                  <a:moveTo>
                    <a:pt x="2736" y="4043"/>
                  </a:moveTo>
                  <a:cubicBezTo>
                    <a:pt x="2736" y="4043"/>
                    <a:pt x="4530" y="1004"/>
                    <a:pt x="7539" y="639"/>
                  </a:cubicBezTo>
                  <a:cubicBezTo>
                    <a:pt x="13223" y="1"/>
                    <a:pt x="16141" y="9697"/>
                    <a:pt x="11095" y="22311"/>
                  </a:cubicBezTo>
                  <a:cubicBezTo>
                    <a:pt x="6019" y="34956"/>
                    <a:pt x="1" y="44439"/>
                    <a:pt x="6171" y="49120"/>
                  </a:cubicBezTo>
                </a:path>
              </a:pathLst>
            </a:custGeom>
            <a:solidFill>
              <a:schemeClr val="accent2"/>
            </a:solid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8"/>
            <p:cNvSpPr/>
            <p:nvPr/>
          </p:nvSpPr>
          <p:spPr>
            <a:xfrm>
              <a:off x="7829725" y="793325"/>
              <a:ext cx="199125" cy="1321475"/>
            </a:xfrm>
            <a:custGeom>
              <a:avLst/>
              <a:gdLst/>
              <a:ahLst/>
              <a:cxnLst/>
              <a:rect l="l" t="t" r="r" b="b"/>
              <a:pathLst>
                <a:path w="7965" h="52859" fill="none" extrusionOk="0">
                  <a:moveTo>
                    <a:pt x="7965" y="2189"/>
                  </a:moveTo>
                  <a:cubicBezTo>
                    <a:pt x="7965" y="2189"/>
                    <a:pt x="5867" y="1"/>
                    <a:pt x="3679" y="1186"/>
                  </a:cubicBezTo>
                  <a:cubicBezTo>
                    <a:pt x="1" y="3192"/>
                    <a:pt x="882" y="20943"/>
                    <a:pt x="3162" y="27387"/>
                  </a:cubicBezTo>
                  <a:cubicBezTo>
                    <a:pt x="6323" y="38907"/>
                    <a:pt x="3679" y="52859"/>
                    <a:pt x="3679" y="52859"/>
                  </a:cubicBezTo>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8"/>
            <p:cNvSpPr/>
            <p:nvPr/>
          </p:nvSpPr>
          <p:spPr>
            <a:xfrm>
              <a:off x="7756025" y="1979525"/>
              <a:ext cx="309250" cy="270225"/>
            </a:xfrm>
            <a:custGeom>
              <a:avLst/>
              <a:gdLst/>
              <a:ahLst/>
              <a:cxnLst/>
              <a:rect l="l" t="t" r="r" b="b"/>
              <a:pathLst>
                <a:path w="12370" h="10809" extrusionOk="0">
                  <a:moveTo>
                    <a:pt x="7387" y="0"/>
                  </a:moveTo>
                  <a:cubicBezTo>
                    <a:pt x="1733" y="3070"/>
                    <a:pt x="1" y="7782"/>
                    <a:pt x="2463" y="9940"/>
                  </a:cubicBezTo>
                  <a:cubicBezTo>
                    <a:pt x="3138" y="10531"/>
                    <a:pt x="3774" y="10746"/>
                    <a:pt x="4341" y="10746"/>
                  </a:cubicBezTo>
                  <a:cubicBezTo>
                    <a:pt x="5845" y="10746"/>
                    <a:pt x="6870" y="9241"/>
                    <a:pt x="6870" y="9241"/>
                  </a:cubicBezTo>
                  <a:cubicBezTo>
                    <a:pt x="7647" y="10308"/>
                    <a:pt x="8645" y="10808"/>
                    <a:pt x="9569" y="10808"/>
                  </a:cubicBezTo>
                  <a:cubicBezTo>
                    <a:pt x="11067" y="10808"/>
                    <a:pt x="12370" y="9493"/>
                    <a:pt x="12220" y="7143"/>
                  </a:cubicBezTo>
                  <a:cubicBezTo>
                    <a:pt x="11976" y="3344"/>
                    <a:pt x="7387" y="0"/>
                    <a:pt x="73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8"/>
            <p:cNvSpPr/>
            <p:nvPr/>
          </p:nvSpPr>
          <p:spPr>
            <a:xfrm>
              <a:off x="7911800" y="1979525"/>
              <a:ext cx="153475" cy="270225"/>
            </a:xfrm>
            <a:custGeom>
              <a:avLst/>
              <a:gdLst/>
              <a:ahLst/>
              <a:cxnLst/>
              <a:rect l="l" t="t" r="r" b="b"/>
              <a:pathLst>
                <a:path w="6139" h="10809" extrusionOk="0">
                  <a:moveTo>
                    <a:pt x="1156" y="0"/>
                  </a:moveTo>
                  <a:cubicBezTo>
                    <a:pt x="1156" y="0"/>
                    <a:pt x="1" y="3800"/>
                    <a:pt x="639" y="9241"/>
                  </a:cubicBezTo>
                  <a:cubicBezTo>
                    <a:pt x="1416" y="10308"/>
                    <a:pt x="2414" y="10808"/>
                    <a:pt x="3338" y="10808"/>
                  </a:cubicBezTo>
                  <a:cubicBezTo>
                    <a:pt x="4836" y="10808"/>
                    <a:pt x="6139" y="9493"/>
                    <a:pt x="5989" y="7143"/>
                  </a:cubicBezTo>
                  <a:cubicBezTo>
                    <a:pt x="5745" y="3344"/>
                    <a:pt x="1156" y="0"/>
                    <a:pt x="1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8"/>
            <p:cNvSpPr/>
            <p:nvPr/>
          </p:nvSpPr>
          <p:spPr>
            <a:xfrm>
              <a:off x="8074425" y="1863250"/>
              <a:ext cx="294850" cy="251250"/>
            </a:xfrm>
            <a:custGeom>
              <a:avLst/>
              <a:gdLst/>
              <a:ahLst/>
              <a:cxnLst/>
              <a:rect l="l" t="t" r="r" b="b"/>
              <a:pathLst>
                <a:path w="11794" h="10050" extrusionOk="0">
                  <a:moveTo>
                    <a:pt x="5806" y="1"/>
                  </a:moveTo>
                  <a:cubicBezTo>
                    <a:pt x="4195" y="274"/>
                    <a:pt x="2250" y="973"/>
                    <a:pt x="2006" y="1065"/>
                  </a:cubicBezTo>
                  <a:lnTo>
                    <a:pt x="1976" y="1065"/>
                  </a:lnTo>
                  <a:cubicBezTo>
                    <a:pt x="1976" y="1065"/>
                    <a:pt x="0" y="4834"/>
                    <a:pt x="2493" y="8116"/>
                  </a:cubicBezTo>
                  <a:cubicBezTo>
                    <a:pt x="3608" y="9585"/>
                    <a:pt x="4838" y="10050"/>
                    <a:pt x="5904" y="10050"/>
                  </a:cubicBezTo>
                  <a:cubicBezTo>
                    <a:pt x="7221" y="10050"/>
                    <a:pt x="8286" y="9340"/>
                    <a:pt x="8572" y="8937"/>
                  </a:cubicBezTo>
                  <a:cubicBezTo>
                    <a:pt x="9119" y="8208"/>
                    <a:pt x="8967" y="6931"/>
                    <a:pt x="7903" y="5776"/>
                  </a:cubicBezTo>
                  <a:lnTo>
                    <a:pt x="7903" y="5776"/>
                  </a:lnTo>
                  <a:cubicBezTo>
                    <a:pt x="7947" y="5790"/>
                    <a:pt x="8457" y="5986"/>
                    <a:pt x="9084" y="5986"/>
                  </a:cubicBezTo>
                  <a:cubicBezTo>
                    <a:pt x="9767" y="5986"/>
                    <a:pt x="10588" y="5754"/>
                    <a:pt x="11095" y="4803"/>
                  </a:cubicBezTo>
                  <a:cubicBezTo>
                    <a:pt x="11125" y="4742"/>
                    <a:pt x="11125" y="4712"/>
                    <a:pt x="11156" y="4651"/>
                  </a:cubicBezTo>
                  <a:cubicBezTo>
                    <a:pt x="11156" y="4621"/>
                    <a:pt x="11186" y="4590"/>
                    <a:pt x="11186" y="4530"/>
                  </a:cubicBezTo>
                  <a:cubicBezTo>
                    <a:pt x="11794" y="2676"/>
                    <a:pt x="8511" y="426"/>
                    <a:pt x="6961" y="183"/>
                  </a:cubicBezTo>
                  <a:cubicBezTo>
                    <a:pt x="6596" y="62"/>
                    <a:pt x="6201" y="31"/>
                    <a:pt x="580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8"/>
            <p:cNvSpPr/>
            <p:nvPr/>
          </p:nvSpPr>
          <p:spPr>
            <a:xfrm>
              <a:off x="8123825" y="1863250"/>
              <a:ext cx="245450" cy="149675"/>
            </a:xfrm>
            <a:custGeom>
              <a:avLst/>
              <a:gdLst/>
              <a:ahLst/>
              <a:cxnLst/>
              <a:rect l="l" t="t" r="r" b="b"/>
              <a:pathLst>
                <a:path w="9818" h="5987" extrusionOk="0">
                  <a:moveTo>
                    <a:pt x="3830" y="1"/>
                  </a:moveTo>
                  <a:cubicBezTo>
                    <a:pt x="2097" y="1"/>
                    <a:pt x="243" y="943"/>
                    <a:pt x="30" y="1065"/>
                  </a:cubicBezTo>
                  <a:lnTo>
                    <a:pt x="0" y="1065"/>
                  </a:lnTo>
                  <a:cubicBezTo>
                    <a:pt x="0" y="1065"/>
                    <a:pt x="1885" y="3344"/>
                    <a:pt x="5927" y="5776"/>
                  </a:cubicBezTo>
                  <a:cubicBezTo>
                    <a:pt x="5971" y="5790"/>
                    <a:pt x="6481" y="5986"/>
                    <a:pt x="7108" y="5986"/>
                  </a:cubicBezTo>
                  <a:cubicBezTo>
                    <a:pt x="7791" y="5986"/>
                    <a:pt x="8612" y="5754"/>
                    <a:pt x="9119" y="4803"/>
                  </a:cubicBezTo>
                  <a:cubicBezTo>
                    <a:pt x="9149" y="4742"/>
                    <a:pt x="9149" y="4712"/>
                    <a:pt x="9180" y="4651"/>
                  </a:cubicBezTo>
                  <a:cubicBezTo>
                    <a:pt x="9180" y="4621"/>
                    <a:pt x="9210" y="4590"/>
                    <a:pt x="9210" y="4530"/>
                  </a:cubicBezTo>
                  <a:cubicBezTo>
                    <a:pt x="9818" y="2676"/>
                    <a:pt x="6535" y="426"/>
                    <a:pt x="4985" y="183"/>
                  </a:cubicBezTo>
                  <a:cubicBezTo>
                    <a:pt x="4620" y="62"/>
                    <a:pt x="4225" y="31"/>
                    <a:pt x="3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8"/>
            <p:cNvSpPr/>
            <p:nvPr/>
          </p:nvSpPr>
          <p:spPr>
            <a:xfrm>
              <a:off x="8335075" y="1232550"/>
              <a:ext cx="50175" cy="115525"/>
            </a:xfrm>
            <a:custGeom>
              <a:avLst/>
              <a:gdLst/>
              <a:ahLst/>
              <a:cxnLst/>
              <a:rect l="l" t="t" r="r" b="b"/>
              <a:pathLst>
                <a:path w="2007" h="4621" fill="none" extrusionOk="0">
                  <a:moveTo>
                    <a:pt x="2006" y="4621"/>
                  </a:moveTo>
                  <a:cubicBezTo>
                    <a:pt x="2006" y="4621"/>
                    <a:pt x="638" y="3921"/>
                    <a:pt x="699" y="2280"/>
                  </a:cubicBezTo>
                  <a:cubicBezTo>
                    <a:pt x="760" y="669"/>
                    <a:pt x="0" y="0"/>
                    <a:pt x="0" y="0"/>
                  </a:cubicBezTo>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8"/>
            <p:cNvSpPr/>
            <p:nvPr/>
          </p:nvSpPr>
          <p:spPr>
            <a:xfrm>
              <a:off x="8302400" y="1335900"/>
              <a:ext cx="326775" cy="281125"/>
            </a:xfrm>
            <a:custGeom>
              <a:avLst/>
              <a:gdLst/>
              <a:ahLst/>
              <a:cxnLst/>
              <a:rect l="l" t="t" r="r" b="b"/>
              <a:pathLst>
                <a:path w="13071" h="11245" extrusionOk="0">
                  <a:moveTo>
                    <a:pt x="2948" y="0"/>
                  </a:moveTo>
                  <a:cubicBezTo>
                    <a:pt x="2948" y="0"/>
                    <a:pt x="0" y="5016"/>
                    <a:pt x="1337" y="8693"/>
                  </a:cubicBezTo>
                  <a:cubicBezTo>
                    <a:pt x="1975" y="10432"/>
                    <a:pt x="3171" y="11245"/>
                    <a:pt x="4332" y="11245"/>
                  </a:cubicBezTo>
                  <a:cubicBezTo>
                    <a:pt x="5606" y="11245"/>
                    <a:pt x="6836" y="10264"/>
                    <a:pt x="7234" y="8450"/>
                  </a:cubicBezTo>
                  <a:cubicBezTo>
                    <a:pt x="7234" y="8450"/>
                    <a:pt x="8147" y="9028"/>
                    <a:pt x="9204" y="9028"/>
                  </a:cubicBezTo>
                  <a:cubicBezTo>
                    <a:pt x="10057" y="9028"/>
                    <a:pt x="11004" y="8652"/>
                    <a:pt x="11642" y="7295"/>
                  </a:cubicBezTo>
                  <a:cubicBezTo>
                    <a:pt x="13070" y="4256"/>
                    <a:pt x="9514" y="578"/>
                    <a:pt x="2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8"/>
            <p:cNvSpPr/>
            <p:nvPr/>
          </p:nvSpPr>
          <p:spPr>
            <a:xfrm>
              <a:off x="8302400" y="1335900"/>
              <a:ext cx="180875" cy="281125"/>
            </a:xfrm>
            <a:custGeom>
              <a:avLst/>
              <a:gdLst/>
              <a:ahLst/>
              <a:cxnLst/>
              <a:rect l="l" t="t" r="r" b="b"/>
              <a:pathLst>
                <a:path w="7235" h="11245" extrusionOk="0">
                  <a:moveTo>
                    <a:pt x="2948" y="0"/>
                  </a:moveTo>
                  <a:cubicBezTo>
                    <a:pt x="2948" y="0"/>
                    <a:pt x="0" y="5016"/>
                    <a:pt x="1337" y="8693"/>
                  </a:cubicBezTo>
                  <a:cubicBezTo>
                    <a:pt x="1975" y="10432"/>
                    <a:pt x="3171" y="11245"/>
                    <a:pt x="4332" y="11245"/>
                  </a:cubicBezTo>
                  <a:cubicBezTo>
                    <a:pt x="5606" y="11245"/>
                    <a:pt x="6836" y="10264"/>
                    <a:pt x="7234" y="8450"/>
                  </a:cubicBezTo>
                  <a:cubicBezTo>
                    <a:pt x="5562" y="3101"/>
                    <a:pt x="2948" y="0"/>
                    <a:pt x="2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8"/>
            <p:cNvSpPr/>
            <p:nvPr/>
          </p:nvSpPr>
          <p:spPr>
            <a:xfrm>
              <a:off x="8286425" y="1045625"/>
              <a:ext cx="83625" cy="51700"/>
            </a:xfrm>
            <a:custGeom>
              <a:avLst/>
              <a:gdLst/>
              <a:ahLst/>
              <a:cxnLst/>
              <a:rect l="l" t="t" r="r" b="b"/>
              <a:pathLst>
                <a:path w="3345" h="2068" fill="none" extrusionOk="0">
                  <a:moveTo>
                    <a:pt x="1" y="2067"/>
                  </a:moveTo>
                  <a:cubicBezTo>
                    <a:pt x="1" y="2067"/>
                    <a:pt x="1855" y="1945"/>
                    <a:pt x="2128" y="1094"/>
                  </a:cubicBezTo>
                  <a:cubicBezTo>
                    <a:pt x="2432" y="274"/>
                    <a:pt x="3344" y="0"/>
                    <a:pt x="3344" y="0"/>
                  </a:cubicBezTo>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8"/>
            <p:cNvSpPr/>
            <p:nvPr/>
          </p:nvSpPr>
          <p:spPr>
            <a:xfrm>
              <a:off x="8059975" y="1040300"/>
              <a:ext cx="252325" cy="228875"/>
            </a:xfrm>
            <a:custGeom>
              <a:avLst/>
              <a:gdLst/>
              <a:ahLst/>
              <a:cxnLst/>
              <a:rect l="l" t="t" r="r" b="b"/>
              <a:pathLst>
                <a:path w="10093" h="9155" extrusionOk="0">
                  <a:moveTo>
                    <a:pt x="4313" y="0"/>
                  </a:moveTo>
                  <a:cubicBezTo>
                    <a:pt x="2364" y="0"/>
                    <a:pt x="955" y="858"/>
                    <a:pt x="609" y="2341"/>
                  </a:cubicBezTo>
                  <a:cubicBezTo>
                    <a:pt x="1" y="5076"/>
                    <a:pt x="2949" y="5380"/>
                    <a:pt x="2949" y="5380"/>
                  </a:cubicBezTo>
                  <a:cubicBezTo>
                    <a:pt x="1987" y="7397"/>
                    <a:pt x="3046" y="9155"/>
                    <a:pt x="4798" y="9155"/>
                  </a:cubicBezTo>
                  <a:cubicBezTo>
                    <a:pt x="5370" y="9155"/>
                    <a:pt x="6015" y="8968"/>
                    <a:pt x="6688" y="8542"/>
                  </a:cubicBezTo>
                  <a:cubicBezTo>
                    <a:pt x="9454" y="6809"/>
                    <a:pt x="10092" y="1976"/>
                    <a:pt x="10092" y="1976"/>
                  </a:cubicBezTo>
                  <a:cubicBezTo>
                    <a:pt x="7991" y="612"/>
                    <a:pt x="5959" y="0"/>
                    <a:pt x="43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8"/>
            <p:cNvSpPr/>
            <p:nvPr/>
          </p:nvSpPr>
          <p:spPr>
            <a:xfrm>
              <a:off x="8109625" y="1089700"/>
              <a:ext cx="202675" cy="179475"/>
            </a:xfrm>
            <a:custGeom>
              <a:avLst/>
              <a:gdLst/>
              <a:ahLst/>
              <a:cxnLst/>
              <a:rect l="l" t="t" r="r" b="b"/>
              <a:pathLst>
                <a:path w="8107" h="7179" extrusionOk="0">
                  <a:moveTo>
                    <a:pt x="8106" y="0"/>
                  </a:moveTo>
                  <a:cubicBezTo>
                    <a:pt x="8106" y="0"/>
                    <a:pt x="4793" y="699"/>
                    <a:pt x="963" y="3404"/>
                  </a:cubicBezTo>
                  <a:cubicBezTo>
                    <a:pt x="1" y="5421"/>
                    <a:pt x="1060" y="7179"/>
                    <a:pt x="2812" y="7179"/>
                  </a:cubicBezTo>
                  <a:cubicBezTo>
                    <a:pt x="3384" y="7179"/>
                    <a:pt x="4029" y="6992"/>
                    <a:pt x="4702" y="6566"/>
                  </a:cubicBezTo>
                  <a:cubicBezTo>
                    <a:pt x="7468" y="4833"/>
                    <a:pt x="8106" y="0"/>
                    <a:pt x="81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8"/>
            <p:cNvSpPr/>
            <p:nvPr/>
          </p:nvSpPr>
          <p:spPr>
            <a:xfrm>
              <a:off x="8167125" y="1619325"/>
              <a:ext cx="42575" cy="59300"/>
            </a:xfrm>
            <a:custGeom>
              <a:avLst/>
              <a:gdLst/>
              <a:ahLst/>
              <a:cxnLst/>
              <a:rect l="l" t="t" r="r" b="b"/>
              <a:pathLst>
                <a:path w="1703" h="2372" fill="none" extrusionOk="0">
                  <a:moveTo>
                    <a:pt x="1703" y="2372"/>
                  </a:moveTo>
                  <a:cubicBezTo>
                    <a:pt x="1703" y="2372"/>
                    <a:pt x="1520" y="1004"/>
                    <a:pt x="882" y="821"/>
                  </a:cubicBezTo>
                  <a:cubicBezTo>
                    <a:pt x="244" y="669"/>
                    <a:pt x="1" y="1"/>
                    <a:pt x="1" y="1"/>
                  </a:cubicBezTo>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8"/>
            <p:cNvSpPr/>
            <p:nvPr/>
          </p:nvSpPr>
          <p:spPr>
            <a:xfrm>
              <a:off x="8153450" y="1659600"/>
              <a:ext cx="206650" cy="177800"/>
            </a:xfrm>
            <a:custGeom>
              <a:avLst/>
              <a:gdLst/>
              <a:ahLst/>
              <a:cxnLst/>
              <a:rect l="l" t="t" r="r" b="b"/>
              <a:pathLst>
                <a:path w="8266" h="7112" extrusionOk="0">
                  <a:moveTo>
                    <a:pt x="1976" y="1"/>
                  </a:moveTo>
                  <a:lnTo>
                    <a:pt x="1976" y="1"/>
                  </a:lnTo>
                  <a:cubicBezTo>
                    <a:pt x="0" y="3618"/>
                    <a:pt x="669" y="6749"/>
                    <a:pt x="2766" y="7083"/>
                  </a:cubicBezTo>
                  <a:cubicBezTo>
                    <a:pt x="2899" y="7102"/>
                    <a:pt x="3023" y="7112"/>
                    <a:pt x="3140" y="7112"/>
                  </a:cubicBezTo>
                  <a:cubicBezTo>
                    <a:pt x="4841" y="7112"/>
                    <a:pt x="4894" y="5168"/>
                    <a:pt x="4894" y="5168"/>
                  </a:cubicBezTo>
                  <a:cubicBezTo>
                    <a:pt x="5243" y="5306"/>
                    <a:pt x="5576" y="5370"/>
                    <a:pt x="5883" y="5370"/>
                  </a:cubicBezTo>
                  <a:cubicBezTo>
                    <a:pt x="7398" y="5370"/>
                    <a:pt x="8265" y="3832"/>
                    <a:pt x="7052" y="2189"/>
                  </a:cubicBezTo>
                  <a:cubicBezTo>
                    <a:pt x="5624" y="214"/>
                    <a:pt x="1977" y="1"/>
                    <a:pt x="1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8"/>
            <p:cNvSpPr/>
            <p:nvPr/>
          </p:nvSpPr>
          <p:spPr>
            <a:xfrm>
              <a:off x="8202850" y="1659600"/>
              <a:ext cx="157250" cy="134250"/>
            </a:xfrm>
            <a:custGeom>
              <a:avLst/>
              <a:gdLst/>
              <a:ahLst/>
              <a:cxnLst/>
              <a:rect l="l" t="t" r="r" b="b"/>
              <a:pathLst>
                <a:path w="6290" h="5370" extrusionOk="0">
                  <a:moveTo>
                    <a:pt x="0" y="1"/>
                  </a:moveTo>
                  <a:cubicBezTo>
                    <a:pt x="0" y="1"/>
                    <a:pt x="699" y="2432"/>
                    <a:pt x="2918" y="5168"/>
                  </a:cubicBezTo>
                  <a:cubicBezTo>
                    <a:pt x="3267" y="5306"/>
                    <a:pt x="3600" y="5370"/>
                    <a:pt x="3907" y="5370"/>
                  </a:cubicBezTo>
                  <a:cubicBezTo>
                    <a:pt x="5422" y="5370"/>
                    <a:pt x="6289" y="3832"/>
                    <a:pt x="5076" y="2189"/>
                  </a:cubicBezTo>
                  <a:cubicBezTo>
                    <a:pt x="3648" y="214"/>
                    <a:pt x="1" y="1"/>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8"/>
            <p:cNvSpPr/>
            <p:nvPr/>
          </p:nvSpPr>
          <p:spPr>
            <a:xfrm>
              <a:off x="8167125" y="1453675"/>
              <a:ext cx="77525" cy="45625"/>
            </a:xfrm>
            <a:custGeom>
              <a:avLst/>
              <a:gdLst/>
              <a:ahLst/>
              <a:cxnLst/>
              <a:rect l="l" t="t" r="r" b="b"/>
              <a:pathLst>
                <a:path w="3101" h="1825" fill="none" extrusionOk="0">
                  <a:moveTo>
                    <a:pt x="1" y="1824"/>
                  </a:moveTo>
                  <a:cubicBezTo>
                    <a:pt x="1" y="1824"/>
                    <a:pt x="1125" y="61"/>
                    <a:pt x="3101" y="1"/>
                  </a:cubicBezTo>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8"/>
            <p:cNvSpPr/>
            <p:nvPr/>
          </p:nvSpPr>
          <p:spPr>
            <a:xfrm>
              <a:off x="7996375" y="1480675"/>
              <a:ext cx="236125" cy="178100"/>
            </a:xfrm>
            <a:custGeom>
              <a:avLst/>
              <a:gdLst/>
              <a:ahLst/>
              <a:cxnLst/>
              <a:rect l="l" t="t" r="r" b="b"/>
              <a:pathLst>
                <a:path w="9445" h="7124" extrusionOk="0">
                  <a:moveTo>
                    <a:pt x="7195" y="1"/>
                  </a:moveTo>
                  <a:cubicBezTo>
                    <a:pt x="3895" y="1"/>
                    <a:pt x="0" y="2821"/>
                    <a:pt x="964" y="4574"/>
                  </a:cubicBezTo>
                  <a:cubicBezTo>
                    <a:pt x="1337" y="5388"/>
                    <a:pt x="1957" y="5568"/>
                    <a:pt x="2542" y="5568"/>
                  </a:cubicBezTo>
                  <a:cubicBezTo>
                    <a:pt x="3006" y="5568"/>
                    <a:pt x="3448" y="5456"/>
                    <a:pt x="3730" y="5456"/>
                  </a:cubicBezTo>
                  <a:cubicBezTo>
                    <a:pt x="4245" y="5480"/>
                    <a:pt x="4345" y="7124"/>
                    <a:pt x="5637" y="7124"/>
                  </a:cubicBezTo>
                  <a:cubicBezTo>
                    <a:pt x="5948" y="7124"/>
                    <a:pt x="6329" y="7029"/>
                    <a:pt x="6800" y="6793"/>
                  </a:cubicBezTo>
                  <a:cubicBezTo>
                    <a:pt x="9445" y="4544"/>
                    <a:pt x="7590" y="15"/>
                    <a:pt x="7590" y="15"/>
                  </a:cubicBezTo>
                  <a:cubicBezTo>
                    <a:pt x="7460" y="5"/>
                    <a:pt x="7328" y="1"/>
                    <a:pt x="71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8"/>
            <p:cNvSpPr/>
            <p:nvPr/>
          </p:nvSpPr>
          <p:spPr>
            <a:xfrm>
              <a:off x="8089625" y="1481025"/>
              <a:ext cx="142875" cy="177750"/>
            </a:xfrm>
            <a:custGeom>
              <a:avLst/>
              <a:gdLst/>
              <a:ahLst/>
              <a:cxnLst/>
              <a:rect l="l" t="t" r="r" b="b"/>
              <a:pathLst>
                <a:path w="5715" h="7110" extrusionOk="0">
                  <a:moveTo>
                    <a:pt x="3860" y="1"/>
                  </a:moveTo>
                  <a:lnTo>
                    <a:pt x="3860" y="1"/>
                  </a:lnTo>
                  <a:cubicBezTo>
                    <a:pt x="3860" y="1"/>
                    <a:pt x="1429" y="1977"/>
                    <a:pt x="0" y="5442"/>
                  </a:cubicBezTo>
                  <a:cubicBezTo>
                    <a:pt x="515" y="5466"/>
                    <a:pt x="615" y="7110"/>
                    <a:pt x="1907" y="7110"/>
                  </a:cubicBezTo>
                  <a:cubicBezTo>
                    <a:pt x="2218" y="7110"/>
                    <a:pt x="2599" y="7015"/>
                    <a:pt x="3070" y="6779"/>
                  </a:cubicBezTo>
                  <a:cubicBezTo>
                    <a:pt x="5715" y="4530"/>
                    <a:pt x="3861" y="1"/>
                    <a:pt x="38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8"/>
            <p:cNvSpPr/>
            <p:nvPr/>
          </p:nvSpPr>
          <p:spPr>
            <a:xfrm>
              <a:off x="7875325" y="1342725"/>
              <a:ext cx="95775" cy="42575"/>
            </a:xfrm>
            <a:custGeom>
              <a:avLst/>
              <a:gdLst/>
              <a:ahLst/>
              <a:cxnLst/>
              <a:rect l="l" t="t" r="r" b="b"/>
              <a:pathLst>
                <a:path w="3831" h="1703" fill="none" extrusionOk="0">
                  <a:moveTo>
                    <a:pt x="3831" y="1703"/>
                  </a:moveTo>
                  <a:cubicBezTo>
                    <a:pt x="3831" y="1703"/>
                    <a:pt x="2372" y="1703"/>
                    <a:pt x="1672" y="852"/>
                  </a:cubicBezTo>
                  <a:cubicBezTo>
                    <a:pt x="1004" y="1"/>
                    <a:pt x="305" y="244"/>
                    <a:pt x="1" y="305"/>
                  </a:cubicBezTo>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8"/>
            <p:cNvSpPr/>
            <p:nvPr/>
          </p:nvSpPr>
          <p:spPr>
            <a:xfrm>
              <a:off x="7948275" y="1344875"/>
              <a:ext cx="263700" cy="216725"/>
            </a:xfrm>
            <a:custGeom>
              <a:avLst/>
              <a:gdLst/>
              <a:ahLst/>
              <a:cxnLst/>
              <a:rect l="l" t="t" r="r" b="b"/>
              <a:pathLst>
                <a:path w="10548" h="8669" extrusionOk="0">
                  <a:moveTo>
                    <a:pt x="5311" y="1"/>
                  </a:moveTo>
                  <a:cubicBezTo>
                    <a:pt x="3478" y="1"/>
                    <a:pt x="1495" y="431"/>
                    <a:pt x="1" y="1374"/>
                  </a:cubicBezTo>
                  <a:cubicBezTo>
                    <a:pt x="1" y="1374"/>
                    <a:pt x="669" y="7726"/>
                    <a:pt x="5046" y="8669"/>
                  </a:cubicBezTo>
                  <a:cubicBezTo>
                    <a:pt x="8633" y="8608"/>
                    <a:pt x="7052" y="5690"/>
                    <a:pt x="7752" y="5295"/>
                  </a:cubicBezTo>
                  <a:cubicBezTo>
                    <a:pt x="8481" y="4869"/>
                    <a:pt x="10548" y="4626"/>
                    <a:pt x="10396" y="2559"/>
                  </a:cubicBezTo>
                  <a:cubicBezTo>
                    <a:pt x="10414" y="944"/>
                    <a:pt x="8027" y="1"/>
                    <a:pt x="53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8"/>
            <p:cNvSpPr/>
            <p:nvPr/>
          </p:nvSpPr>
          <p:spPr>
            <a:xfrm>
              <a:off x="7948275" y="1379200"/>
              <a:ext cx="215850" cy="182400"/>
            </a:xfrm>
            <a:custGeom>
              <a:avLst/>
              <a:gdLst/>
              <a:ahLst/>
              <a:cxnLst/>
              <a:rect l="l" t="t" r="r" b="b"/>
              <a:pathLst>
                <a:path w="8634" h="7296" extrusionOk="0">
                  <a:moveTo>
                    <a:pt x="1" y="1"/>
                  </a:moveTo>
                  <a:lnTo>
                    <a:pt x="1" y="1"/>
                  </a:lnTo>
                  <a:cubicBezTo>
                    <a:pt x="1" y="1"/>
                    <a:pt x="669" y="6353"/>
                    <a:pt x="5046" y="7296"/>
                  </a:cubicBezTo>
                  <a:cubicBezTo>
                    <a:pt x="8633" y="7235"/>
                    <a:pt x="7052" y="4317"/>
                    <a:pt x="7752" y="3922"/>
                  </a:cubicBezTo>
                  <a:cubicBezTo>
                    <a:pt x="3983" y="822"/>
                    <a:pt x="1"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8"/>
            <p:cNvSpPr/>
            <p:nvPr/>
          </p:nvSpPr>
          <p:spPr>
            <a:xfrm>
              <a:off x="7803900" y="1314625"/>
              <a:ext cx="69925" cy="43325"/>
            </a:xfrm>
            <a:custGeom>
              <a:avLst/>
              <a:gdLst/>
              <a:ahLst/>
              <a:cxnLst/>
              <a:rect l="l" t="t" r="r" b="b"/>
              <a:pathLst>
                <a:path w="2797" h="1733" fill="none" extrusionOk="0">
                  <a:moveTo>
                    <a:pt x="0" y="1733"/>
                  </a:moveTo>
                  <a:cubicBezTo>
                    <a:pt x="0" y="1733"/>
                    <a:pt x="1216" y="61"/>
                    <a:pt x="2797" y="0"/>
                  </a:cubicBezTo>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8"/>
            <p:cNvSpPr/>
            <p:nvPr/>
          </p:nvSpPr>
          <p:spPr>
            <a:xfrm>
              <a:off x="7625550" y="1346950"/>
              <a:ext cx="236125" cy="178450"/>
            </a:xfrm>
            <a:custGeom>
              <a:avLst/>
              <a:gdLst/>
              <a:ahLst/>
              <a:cxnLst/>
              <a:rect l="l" t="t" r="r" b="b"/>
              <a:pathLst>
                <a:path w="9445" h="7138" extrusionOk="0">
                  <a:moveTo>
                    <a:pt x="7198" y="0"/>
                  </a:moveTo>
                  <a:cubicBezTo>
                    <a:pt x="3898" y="0"/>
                    <a:pt x="1" y="2850"/>
                    <a:pt x="995" y="4604"/>
                  </a:cubicBezTo>
                  <a:cubicBezTo>
                    <a:pt x="1351" y="5418"/>
                    <a:pt x="1972" y="5598"/>
                    <a:pt x="2563" y="5598"/>
                  </a:cubicBezTo>
                  <a:cubicBezTo>
                    <a:pt x="3030" y="5598"/>
                    <a:pt x="3478" y="5485"/>
                    <a:pt x="3761" y="5485"/>
                  </a:cubicBezTo>
                  <a:cubicBezTo>
                    <a:pt x="4273" y="5510"/>
                    <a:pt x="4354" y="7138"/>
                    <a:pt x="5637" y="7138"/>
                  </a:cubicBezTo>
                  <a:cubicBezTo>
                    <a:pt x="5954" y="7138"/>
                    <a:pt x="6343" y="7039"/>
                    <a:pt x="6830" y="6792"/>
                  </a:cubicBezTo>
                  <a:cubicBezTo>
                    <a:pt x="9445" y="4574"/>
                    <a:pt x="7590" y="14"/>
                    <a:pt x="7590" y="14"/>
                  </a:cubicBezTo>
                  <a:cubicBezTo>
                    <a:pt x="7461" y="5"/>
                    <a:pt x="7330" y="0"/>
                    <a:pt x="71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8"/>
            <p:cNvSpPr/>
            <p:nvPr/>
          </p:nvSpPr>
          <p:spPr>
            <a:xfrm>
              <a:off x="7719550" y="1347300"/>
              <a:ext cx="142125" cy="178100"/>
            </a:xfrm>
            <a:custGeom>
              <a:avLst/>
              <a:gdLst/>
              <a:ahLst/>
              <a:cxnLst/>
              <a:rect l="l" t="t" r="r" b="b"/>
              <a:pathLst>
                <a:path w="5685" h="7124" extrusionOk="0">
                  <a:moveTo>
                    <a:pt x="3830" y="0"/>
                  </a:moveTo>
                  <a:cubicBezTo>
                    <a:pt x="3830" y="0"/>
                    <a:pt x="1429" y="2006"/>
                    <a:pt x="1" y="5471"/>
                  </a:cubicBezTo>
                  <a:cubicBezTo>
                    <a:pt x="513" y="5496"/>
                    <a:pt x="594" y="7124"/>
                    <a:pt x="1877" y="7124"/>
                  </a:cubicBezTo>
                  <a:cubicBezTo>
                    <a:pt x="2194" y="7124"/>
                    <a:pt x="2583" y="7025"/>
                    <a:pt x="3070" y="6778"/>
                  </a:cubicBezTo>
                  <a:cubicBezTo>
                    <a:pt x="5684" y="4560"/>
                    <a:pt x="3831" y="0"/>
                    <a:pt x="38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8"/>
            <p:cNvSpPr/>
            <p:nvPr/>
          </p:nvSpPr>
          <p:spPr>
            <a:xfrm>
              <a:off x="7847225" y="1563100"/>
              <a:ext cx="79800" cy="121600"/>
            </a:xfrm>
            <a:custGeom>
              <a:avLst/>
              <a:gdLst/>
              <a:ahLst/>
              <a:cxnLst/>
              <a:rect l="l" t="t" r="r" b="b"/>
              <a:pathLst>
                <a:path w="3192" h="4864" fill="none" extrusionOk="0">
                  <a:moveTo>
                    <a:pt x="91" y="4864"/>
                  </a:moveTo>
                  <a:cubicBezTo>
                    <a:pt x="91" y="4864"/>
                    <a:pt x="0" y="3344"/>
                    <a:pt x="1277" y="2523"/>
                  </a:cubicBezTo>
                  <a:cubicBezTo>
                    <a:pt x="2523" y="1703"/>
                    <a:pt x="3161" y="760"/>
                    <a:pt x="3192" y="1"/>
                  </a:cubicBezTo>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8"/>
            <p:cNvSpPr/>
            <p:nvPr/>
          </p:nvSpPr>
          <p:spPr>
            <a:xfrm>
              <a:off x="7588925" y="1652750"/>
              <a:ext cx="363925" cy="298050"/>
            </a:xfrm>
            <a:custGeom>
              <a:avLst/>
              <a:gdLst/>
              <a:ahLst/>
              <a:cxnLst/>
              <a:rect l="l" t="t" r="r" b="b"/>
              <a:pathLst>
                <a:path w="14557" h="11922" extrusionOk="0">
                  <a:moveTo>
                    <a:pt x="10663" y="0"/>
                  </a:moveTo>
                  <a:cubicBezTo>
                    <a:pt x="9676" y="0"/>
                    <a:pt x="3114" y="156"/>
                    <a:pt x="1456" y="4257"/>
                  </a:cubicBezTo>
                  <a:cubicBezTo>
                    <a:pt x="1" y="7834"/>
                    <a:pt x="2330" y="8948"/>
                    <a:pt x="3845" y="8948"/>
                  </a:cubicBezTo>
                  <a:cubicBezTo>
                    <a:pt x="4196" y="8948"/>
                    <a:pt x="4503" y="8889"/>
                    <a:pt x="4709" y="8786"/>
                  </a:cubicBezTo>
                  <a:cubicBezTo>
                    <a:pt x="5014" y="8633"/>
                    <a:pt x="5259" y="8564"/>
                    <a:pt x="5460" y="8564"/>
                  </a:cubicBezTo>
                  <a:cubicBezTo>
                    <a:pt x="5579" y="8564"/>
                    <a:pt x="5682" y="8588"/>
                    <a:pt x="5773" y="8634"/>
                  </a:cubicBezTo>
                  <a:cubicBezTo>
                    <a:pt x="6077" y="8816"/>
                    <a:pt x="6198" y="9333"/>
                    <a:pt x="6229" y="10245"/>
                  </a:cubicBezTo>
                  <a:cubicBezTo>
                    <a:pt x="6261" y="11070"/>
                    <a:pt x="7311" y="11922"/>
                    <a:pt x="8635" y="11922"/>
                  </a:cubicBezTo>
                  <a:cubicBezTo>
                    <a:pt x="9796" y="11922"/>
                    <a:pt x="11167" y="11266"/>
                    <a:pt x="12247" y="9363"/>
                  </a:cubicBezTo>
                  <a:cubicBezTo>
                    <a:pt x="14557" y="5290"/>
                    <a:pt x="10788" y="1"/>
                    <a:pt x="10788" y="1"/>
                  </a:cubicBezTo>
                  <a:cubicBezTo>
                    <a:pt x="10788" y="1"/>
                    <a:pt x="10744" y="0"/>
                    <a:pt x="106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8"/>
            <p:cNvSpPr/>
            <p:nvPr/>
          </p:nvSpPr>
          <p:spPr>
            <a:xfrm>
              <a:off x="7733225" y="1652775"/>
              <a:ext cx="219625" cy="298025"/>
            </a:xfrm>
            <a:custGeom>
              <a:avLst/>
              <a:gdLst/>
              <a:ahLst/>
              <a:cxnLst/>
              <a:rect l="l" t="t" r="r" b="b"/>
              <a:pathLst>
                <a:path w="8785" h="11921" extrusionOk="0">
                  <a:moveTo>
                    <a:pt x="5016" y="0"/>
                  </a:moveTo>
                  <a:cubicBezTo>
                    <a:pt x="5016" y="0"/>
                    <a:pt x="2767" y="5654"/>
                    <a:pt x="1" y="8633"/>
                  </a:cubicBezTo>
                  <a:cubicBezTo>
                    <a:pt x="305" y="8815"/>
                    <a:pt x="426" y="9332"/>
                    <a:pt x="457" y="10244"/>
                  </a:cubicBezTo>
                  <a:cubicBezTo>
                    <a:pt x="489" y="11069"/>
                    <a:pt x="1539" y="11921"/>
                    <a:pt x="2863" y="11921"/>
                  </a:cubicBezTo>
                  <a:cubicBezTo>
                    <a:pt x="4024" y="11921"/>
                    <a:pt x="5395" y="11265"/>
                    <a:pt x="6475" y="9362"/>
                  </a:cubicBezTo>
                  <a:cubicBezTo>
                    <a:pt x="8785" y="5289"/>
                    <a:pt x="5016" y="0"/>
                    <a:pt x="5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8"/>
            <p:cNvSpPr/>
            <p:nvPr/>
          </p:nvSpPr>
          <p:spPr>
            <a:xfrm>
              <a:off x="8358625" y="894400"/>
              <a:ext cx="92725" cy="63850"/>
            </a:xfrm>
            <a:custGeom>
              <a:avLst/>
              <a:gdLst/>
              <a:ahLst/>
              <a:cxnLst/>
              <a:rect l="l" t="t" r="r" b="b"/>
              <a:pathLst>
                <a:path w="3709" h="2554" fill="none" extrusionOk="0">
                  <a:moveTo>
                    <a:pt x="3709" y="2189"/>
                  </a:moveTo>
                  <a:cubicBezTo>
                    <a:pt x="3709" y="2189"/>
                    <a:pt x="2098" y="2554"/>
                    <a:pt x="1368" y="1277"/>
                  </a:cubicBezTo>
                  <a:cubicBezTo>
                    <a:pt x="639" y="0"/>
                    <a:pt x="0" y="274"/>
                    <a:pt x="0" y="274"/>
                  </a:cubicBezTo>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8"/>
            <p:cNvSpPr/>
            <p:nvPr/>
          </p:nvSpPr>
          <p:spPr>
            <a:xfrm>
              <a:off x="8427775" y="868275"/>
              <a:ext cx="321450" cy="257150"/>
            </a:xfrm>
            <a:custGeom>
              <a:avLst/>
              <a:gdLst/>
              <a:ahLst/>
              <a:cxnLst/>
              <a:rect l="l" t="t" r="r" b="b"/>
              <a:pathLst>
                <a:path w="12858" h="10286" extrusionOk="0">
                  <a:moveTo>
                    <a:pt x="8281" y="0"/>
                  </a:moveTo>
                  <a:cubicBezTo>
                    <a:pt x="5566" y="0"/>
                    <a:pt x="2087" y="1134"/>
                    <a:pt x="0" y="3203"/>
                  </a:cubicBezTo>
                  <a:cubicBezTo>
                    <a:pt x="0" y="3203"/>
                    <a:pt x="2331" y="10286"/>
                    <a:pt x="7566" y="10286"/>
                  </a:cubicBezTo>
                  <a:cubicBezTo>
                    <a:pt x="7577" y="10286"/>
                    <a:pt x="7588" y="10286"/>
                    <a:pt x="7599" y="10286"/>
                  </a:cubicBezTo>
                  <a:cubicBezTo>
                    <a:pt x="11672" y="9313"/>
                    <a:pt x="9119" y="6395"/>
                    <a:pt x="9849" y="5726"/>
                  </a:cubicBezTo>
                  <a:cubicBezTo>
                    <a:pt x="10578" y="5088"/>
                    <a:pt x="12858" y="4298"/>
                    <a:pt x="12189" y="1988"/>
                  </a:cubicBezTo>
                  <a:cubicBezTo>
                    <a:pt x="11916" y="635"/>
                    <a:pt x="10312" y="0"/>
                    <a:pt x="8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8"/>
            <p:cNvSpPr/>
            <p:nvPr/>
          </p:nvSpPr>
          <p:spPr>
            <a:xfrm>
              <a:off x="8427775" y="948350"/>
              <a:ext cx="291825" cy="177075"/>
            </a:xfrm>
            <a:custGeom>
              <a:avLst/>
              <a:gdLst/>
              <a:ahLst/>
              <a:cxnLst/>
              <a:rect l="l" t="t" r="r" b="b"/>
              <a:pathLst>
                <a:path w="11673" h="7083" extrusionOk="0">
                  <a:moveTo>
                    <a:pt x="29" y="0"/>
                  </a:moveTo>
                  <a:cubicBezTo>
                    <a:pt x="10" y="0"/>
                    <a:pt x="0" y="0"/>
                    <a:pt x="0" y="0"/>
                  </a:cubicBezTo>
                  <a:cubicBezTo>
                    <a:pt x="0" y="0"/>
                    <a:pt x="2331" y="7083"/>
                    <a:pt x="7566" y="7083"/>
                  </a:cubicBezTo>
                  <a:cubicBezTo>
                    <a:pt x="7577" y="7083"/>
                    <a:pt x="7588" y="7083"/>
                    <a:pt x="7599" y="7083"/>
                  </a:cubicBezTo>
                  <a:cubicBezTo>
                    <a:pt x="11672" y="6110"/>
                    <a:pt x="9119" y="3192"/>
                    <a:pt x="9849" y="2523"/>
                  </a:cubicBezTo>
                  <a:cubicBezTo>
                    <a:pt x="5001" y="56"/>
                    <a:pt x="430" y="0"/>
                    <a:pt x="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8"/>
            <p:cNvSpPr/>
            <p:nvPr/>
          </p:nvSpPr>
          <p:spPr>
            <a:xfrm>
              <a:off x="8189175" y="704425"/>
              <a:ext cx="43325" cy="64625"/>
            </a:xfrm>
            <a:custGeom>
              <a:avLst/>
              <a:gdLst/>
              <a:ahLst/>
              <a:cxnLst/>
              <a:rect l="l" t="t" r="r" b="b"/>
              <a:pathLst>
                <a:path w="1733" h="2585" fill="none" extrusionOk="0">
                  <a:moveTo>
                    <a:pt x="1733" y="1"/>
                  </a:moveTo>
                  <a:cubicBezTo>
                    <a:pt x="1733" y="1"/>
                    <a:pt x="669" y="1034"/>
                    <a:pt x="0" y="2584"/>
                  </a:cubicBezTo>
                </a:path>
              </a:pathLst>
            </a:custGeom>
            <a:noFill/>
            <a:ln w="9875" cap="flat" cmpd="sng">
              <a:solidFill>
                <a:srgbClr val="414C37"/>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8"/>
            <p:cNvSpPr/>
            <p:nvPr/>
          </p:nvSpPr>
          <p:spPr>
            <a:xfrm>
              <a:off x="8196525" y="503500"/>
              <a:ext cx="263950" cy="224300"/>
            </a:xfrm>
            <a:custGeom>
              <a:avLst/>
              <a:gdLst/>
              <a:ahLst/>
              <a:cxnLst/>
              <a:rect l="l" t="t" r="r" b="b"/>
              <a:pathLst>
                <a:path w="10558" h="8972" extrusionOk="0">
                  <a:moveTo>
                    <a:pt x="4587" y="1"/>
                  </a:moveTo>
                  <a:cubicBezTo>
                    <a:pt x="2230" y="1"/>
                    <a:pt x="1" y="4809"/>
                    <a:pt x="983" y="8737"/>
                  </a:cubicBezTo>
                  <a:cubicBezTo>
                    <a:pt x="983" y="8737"/>
                    <a:pt x="2055" y="8972"/>
                    <a:pt x="3472" y="8972"/>
                  </a:cubicBezTo>
                  <a:cubicBezTo>
                    <a:pt x="5472" y="8972"/>
                    <a:pt x="8159" y="8503"/>
                    <a:pt x="9493" y="6244"/>
                  </a:cubicBezTo>
                  <a:cubicBezTo>
                    <a:pt x="10557" y="2840"/>
                    <a:pt x="7305" y="3417"/>
                    <a:pt x="7123" y="2597"/>
                  </a:cubicBezTo>
                  <a:cubicBezTo>
                    <a:pt x="6971" y="1776"/>
                    <a:pt x="7183" y="621"/>
                    <a:pt x="5177" y="104"/>
                  </a:cubicBezTo>
                  <a:cubicBezTo>
                    <a:pt x="4981" y="34"/>
                    <a:pt x="4783" y="1"/>
                    <a:pt x="45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8"/>
            <p:cNvSpPr/>
            <p:nvPr/>
          </p:nvSpPr>
          <p:spPr>
            <a:xfrm>
              <a:off x="8221075" y="568400"/>
              <a:ext cx="239400" cy="159400"/>
            </a:xfrm>
            <a:custGeom>
              <a:avLst/>
              <a:gdLst/>
              <a:ahLst/>
              <a:cxnLst/>
              <a:rect l="l" t="t" r="r" b="b"/>
              <a:pathLst>
                <a:path w="9576" h="6376" extrusionOk="0">
                  <a:moveTo>
                    <a:pt x="6141" y="1"/>
                  </a:moveTo>
                  <a:cubicBezTo>
                    <a:pt x="2007" y="2615"/>
                    <a:pt x="1" y="6141"/>
                    <a:pt x="1" y="6141"/>
                  </a:cubicBezTo>
                  <a:cubicBezTo>
                    <a:pt x="1" y="6141"/>
                    <a:pt x="1073" y="6376"/>
                    <a:pt x="2490" y="6376"/>
                  </a:cubicBezTo>
                  <a:cubicBezTo>
                    <a:pt x="4490" y="6376"/>
                    <a:pt x="7177" y="5907"/>
                    <a:pt x="8511" y="3648"/>
                  </a:cubicBezTo>
                  <a:cubicBezTo>
                    <a:pt x="9575" y="244"/>
                    <a:pt x="6323" y="821"/>
                    <a:pt x="6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8"/>
            <p:cNvSpPr/>
            <p:nvPr/>
          </p:nvSpPr>
          <p:spPr>
            <a:xfrm>
              <a:off x="7865450" y="784975"/>
              <a:ext cx="86650" cy="28900"/>
            </a:xfrm>
            <a:custGeom>
              <a:avLst/>
              <a:gdLst/>
              <a:ahLst/>
              <a:cxnLst/>
              <a:rect l="l" t="t" r="r" b="b"/>
              <a:pathLst>
                <a:path w="3466" h="1156" fill="none" extrusionOk="0">
                  <a:moveTo>
                    <a:pt x="1" y="0"/>
                  </a:moveTo>
                  <a:cubicBezTo>
                    <a:pt x="1" y="0"/>
                    <a:pt x="396" y="791"/>
                    <a:pt x="1703" y="760"/>
                  </a:cubicBezTo>
                  <a:cubicBezTo>
                    <a:pt x="2979" y="730"/>
                    <a:pt x="3466" y="1155"/>
                    <a:pt x="3466" y="1155"/>
                  </a:cubicBezTo>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8"/>
            <p:cNvSpPr/>
            <p:nvPr/>
          </p:nvSpPr>
          <p:spPr>
            <a:xfrm>
              <a:off x="7525775" y="565200"/>
              <a:ext cx="354150" cy="295375"/>
            </a:xfrm>
            <a:custGeom>
              <a:avLst/>
              <a:gdLst/>
              <a:ahLst/>
              <a:cxnLst/>
              <a:rect l="l" t="t" r="r" b="b"/>
              <a:pathLst>
                <a:path w="14166" h="11815" extrusionOk="0">
                  <a:moveTo>
                    <a:pt x="7474" y="0"/>
                  </a:moveTo>
                  <a:cubicBezTo>
                    <a:pt x="4936" y="0"/>
                    <a:pt x="3833" y="2327"/>
                    <a:pt x="4499" y="3351"/>
                  </a:cubicBezTo>
                  <a:cubicBezTo>
                    <a:pt x="4986" y="4080"/>
                    <a:pt x="5168" y="4597"/>
                    <a:pt x="5016" y="4901"/>
                  </a:cubicBezTo>
                  <a:cubicBezTo>
                    <a:pt x="4925" y="5174"/>
                    <a:pt x="4621" y="5326"/>
                    <a:pt x="4074" y="5387"/>
                  </a:cubicBezTo>
                  <a:cubicBezTo>
                    <a:pt x="2858" y="5570"/>
                    <a:pt x="1" y="8427"/>
                    <a:pt x="4013" y="11010"/>
                  </a:cubicBezTo>
                  <a:cubicBezTo>
                    <a:pt x="4913" y="11590"/>
                    <a:pt x="5917" y="11815"/>
                    <a:pt x="6932" y="11815"/>
                  </a:cubicBezTo>
                  <a:cubicBezTo>
                    <a:pt x="10446" y="11815"/>
                    <a:pt x="14104" y="9126"/>
                    <a:pt x="14104" y="9126"/>
                  </a:cubicBezTo>
                  <a:cubicBezTo>
                    <a:pt x="14104" y="9126"/>
                    <a:pt x="14165" y="2621"/>
                    <a:pt x="9910" y="615"/>
                  </a:cubicBezTo>
                  <a:cubicBezTo>
                    <a:pt x="8992" y="179"/>
                    <a:pt x="8178" y="0"/>
                    <a:pt x="74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8"/>
            <p:cNvSpPr/>
            <p:nvPr/>
          </p:nvSpPr>
          <p:spPr>
            <a:xfrm>
              <a:off x="7621575" y="565200"/>
              <a:ext cx="258350" cy="228150"/>
            </a:xfrm>
            <a:custGeom>
              <a:avLst/>
              <a:gdLst/>
              <a:ahLst/>
              <a:cxnLst/>
              <a:rect l="l" t="t" r="r" b="b"/>
              <a:pathLst>
                <a:path w="10334" h="9126" extrusionOk="0">
                  <a:moveTo>
                    <a:pt x="3642" y="0"/>
                  </a:moveTo>
                  <a:cubicBezTo>
                    <a:pt x="1104" y="0"/>
                    <a:pt x="1" y="2327"/>
                    <a:pt x="667" y="3351"/>
                  </a:cubicBezTo>
                  <a:cubicBezTo>
                    <a:pt x="1154" y="4080"/>
                    <a:pt x="1336" y="4597"/>
                    <a:pt x="1184" y="4901"/>
                  </a:cubicBezTo>
                  <a:cubicBezTo>
                    <a:pt x="5196" y="5782"/>
                    <a:pt x="10272" y="9126"/>
                    <a:pt x="10272" y="9126"/>
                  </a:cubicBezTo>
                  <a:cubicBezTo>
                    <a:pt x="10272" y="9126"/>
                    <a:pt x="10333" y="2621"/>
                    <a:pt x="6078" y="615"/>
                  </a:cubicBezTo>
                  <a:cubicBezTo>
                    <a:pt x="5160" y="179"/>
                    <a:pt x="4346" y="0"/>
                    <a:pt x="36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8"/>
            <p:cNvSpPr/>
            <p:nvPr/>
          </p:nvSpPr>
          <p:spPr>
            <a:xfrm>
              <a:off x="7811500" y="971900"/>
              <a:ext cx="53975" cy="91975"/>
            </a:xfrm>
            <a:custGeom>
              <a:avLst/>
              <a:gdLst/>
              <a:ahLst/>
              <a:cxnLst/>
              <a:rect l="l" t="t" r="r" b="b"/>
              <a:pathLst>
                <a:path w="2159" h="3679" fill="none" extrusionOk="0">
                  <a:moveTo>
                    <a:pt x="0" y="3435"/>
                  </a:moveTo>
                  <a:cubicBezTo>
                    <a:pt x="0" y="3435"/>
                    <a:pt x="851" y="3679"/>
                    <a:pt x="1064" y="2128"/>
                  </a:cubicBezTo>
                  <a:cubicBezTo>
                    <a:pt x="1277" y="548"/>
                    <a:pt x="1551" y="1"/>
                    <a:pt x="2159" y="31"/>
                  </a:cubicBezTo>
                </a:path>
              </a:pathLst>
            </a:custGeom>
            <a:noFill/>
            <a:ln w="987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8"/>
            <p:cNvSpPr/>
            <p:nvPr/>
          </p:nvSpPr>
          <p:spPr>
            <a:xfrm>
              <a:off x="7507550" y="946650"/>
              <a:ext cx="317650" cy="301675"/>
            </a:xfrm>
            <a:custGeom>
              <a:avLst/>
              <a:gdLst/>
              <a:ahLst/>
              <a:cxnLst/>
              <a:rect l="l" t="t" r="r" b="b"/>
              <a:pathLst>
                <a:path w="12706" h="12067" extrusionOk="0">
                  <a:moveTo>
                    <a:pt x="5713" y="1"/>
                  </a:moveTo>
                  <a:cubicBezTo>
                    <a:pt x="5603" y="1"/>
                    <a:pt x="5492" y="3"/>
                    <a:pt x="5380" y="8"/>
                  </a:cubicBezTo>
                  <a:cubicBezTo>
                    <a:pt x="395" y="220"/>
                    <a:pt x="0" y="4415"/>
                    <a:pt x="334" y="5449"/>
                  </a:cubicBezTo>
                  <a:cubicBezTo>
                    <a:pt x="647" y="6360"/>
                    <a:pt x="1696" y="7026"/>
                    <a:pt x="3175" y="7026"/>
                  </a:cubicBezTo>
                  <a:cubicBezTo>
                    <a:pt x="3422" y="7026"/>
                    <a:pt x="3682" y="7007"/>
                    <a:pt x="3952" y="6968"/>
                  </a:cubicBezTo>
                  <a:lnTo>
                    <a:pt x="3952" y="6968"/>
                  </a:lnTo>
                  <a:cubicBezTo>
                    <a:pt x="3830" y="7029"/>
                    <a:pt x="1581" y="8579"/>
                    <a:pt x="2736" y="10798"/>
                  </a:cubicBezTo>
                  <a:cubicBezTo>
                    <a:pt x="3212" y="11714"/>
                    <a:pt x="4283" y="12066"/>
                    <a:pt x="5480" y="12066"/>
                  </a:cubicBezTo>
                  <a:cubicBezTo>
                    <a:pt x="7261" y="12066"/>
                    <a:pt x="9322" y="11288"/>
                    <a:pt x="10122" y="10433"/>
                  </a:cubicBezTo>
                  <a:cubicBezTo>
                    <a:pt x="11459" y="9005"/>
                    <a:pt x="12706" y="4385"/>
                    <a:pt x="12706" y="4385"/>
                  </a:cubicBezTo>
                  <a:cubicBezTo>
                    <a:pt x="12706" y="4385"/>
                    <a:pt x="10441" y="1"/>
                    <a:pt x="5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8"/>
            <p:cNvSpPr/>
            <p:nvPr/>
          </p:nvSpPr>
          <p:spPr>
            <a:xfrm>
              <a:off x="7547050" y="1056250"/>
              <a:ext cx="278150" cy="192075"/>
            </a:xfrm>
            <a:custGeom>
              <a:avLst/>
              <a:gdLst/>
              <a:ahLst/>
              <a:cxnLst/>
              <a:rect l="l" t="t" r="r" b="b"/>
              <a:pathLst>
                <a:path w="11126" h="7683" extrusionOk="0">
                  <a:moveTo>
                    <a:pt x="11126" y="1"/>
                  </a:moveTo>
                  <a:cubicBezTo>
                    <a:pt x="11125" y="1"/>
                    <a:pt x="7569" y="274"/>
                    <a:pt x="2372" y="2584"/>
                  </a:cubicBezTo>
                  <a:cubicBezTo>
                    <a:pt x="2250" y="2645"/>
                    <a:pt x="1" y="4195"/>
                    <a:pt x="1156" y="6414"/>
                  </a:cubicBezTo>
                  <a:cubicBezTo>
                    <a:pt x="1632" y="7330"/>
                    <a:pt x="2703" y="7682"/>
                    <a:pt x="3900" y="7682"/>
                  </a:cubicBezTo>
                  <a:cubicBezTo>
                    <a:pt x="5681" y="7682"/>
                    <a:pt x="7742" y="6904"/>
                    <a:pt x="8542" y="6049"/>
                  </a:cubicBezTo>
                  <a:cubicBezTo>
                    <a:pt x="9879" y="4621"/>
                    <a:pt x="11126" y="1"/>
                    <a:pt x="111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8"/>
            <p:cNvSpPr/>
            <p:nvPr/>
          </p:nvSpPr>
          <p:spPr>
            <a:xfrm>
              <a:off x="7859375" y="1071450"/>
              <a:ext cx="63850" cy="51700"/>
            </a:xfrm>
            <a:custGeom>
              <a:avLst/>
              <a:gdLst/>
              <a:ahLst/>
              <a:cxnLst/>
              <a:rect l="l" t="t" r="r" b="b"/>
              <a:pathLst>
                <a:path w="2554" h="2068" fill="none" extrusionOk="0">
                  <a:moveTo>
                    <a:pt x="2554" y="2067"/>
                  </a:moveTo>
                  <a:cubicBezTo>
                    <a:pt x="2554" y="2067"/>
                    <a:pt x="1520" y="244"/>
                    <a:pt x="0" y="1"/>
                  </a:cubicBezTo>
                </a:path>
              </a:pathLst>
            </a:custGeom>
            <a:noFill/>
            <a:ln w="9875" cap="flat" cmpd="sng">
              <a:solidFill>
                <a:srgbClr val="414C37"/>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8"/>
            <p:cNvSpPr/>
            <p:nvPr/>
          </p:nvSpPr>
          <p:spPr>
            <a:xfrm>
              <a:off x="7854050" y="1111725"/>
              <a:ext cx="240150" cy="182425"/>
            </a:xfrm>
            <a:custGeom>
              <a:avLst/>
              <a:gdLst/>
              <a:ahLst/>
              <a:cxnLst/>
              <a:rect l="l" t="t" r="r" b="b"/>
              <a:pathLst>
                <a:path w="9606" h="7297" extrusionOk="0">
                  <a:moveTo>
                    <a:pt x="2341" y="1"/>
                  </a:moveTo>
                  <a:cubicBezTo>
                    <a:pt x="2341" y="1"/>
                    <a:pt x="1" y="4286"/>
                    <a:pt x="2341" y="6809"/>
                  </a:cubicBezTo>
                  <a:cubicBezTo>
                    <a:pt x="2870" y="7162"/>
                    <a:pt x="3291" y="7297"/>
                    <a:pt x="3634" y="7297"/>
                  </a:cubicBezTo>
                  <a:cubicBezTo>
                    <a:pt x="4750" y="7297"/>
                    <a:pt x="5034" y="5866"/>
                    <a:pt x="5510" y="5866"/>
                  </a:cubicBezTo>
                  <a:cubicBezTo>
                    <a:pt x="5517" y="5866"/>
                    <a:pt x="5525" y="5866"/>
                    <a:pt x="5533" y="5867"/>
                  </a:cubicBezTo>
                  <a:cubicBezTo>
                    <a:pt x="5868" y="5899"/>
                    <a:pt x="6413" y="6115"/>
                    <a:pt x="6974" y="6115"/>
                  </a:cubicBezTo>
                  <a:cubicBezTo>
                    <a:pt x="7481" y="6115"/>
                    <a:pt x="8000" y="5939"/>
                    <a:pt x="8390" y="5289"/>
                  </a:cubicBezTo>
                  <a:cubicBezTo>
                    <a:pt x="9606" y="3618"/>
                    <a:pt x="5715" y="153"/>
                    <a:pt x="23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8"/>
            <p:cNvSpPr/>
            <p:nvPr/>
          </p:nvSpPr>
          <p:spPr>
            <a:xfrm>
              <a:off x="7854050" y="1111725"/>
              <a:ext cx="138325" cy="182425"/>
            </a:xfrm>
            <a:custGeom>
              <a:avLst/>
              <a:gdLst/>
              <a:ahLst/>
              <a:cxnLst/>
              <a:rect l="l" t="t" r="r" b="b"/>
              <a:pathLst>
                <a:path w="5533" h="7297" extrusionOk="0">
                  <a:moveTo>
                    <a:pt x="2341" y="1"/>
                  </a:moveTo>
                  <a:cubicBezTo>
                    <a:pt x="2341" y="1"/>
                    <a:pt x="1" y="4286"/>
                    <a:pt x="2341" y="6809"/>
                  </a:cubicBezTo>
                  <a:cubicBezTo>
                    <a:pt x="2870" y="7162"/>
                    <a:pt x="3291" y="7297"/>
                    <a:pt x="3634" y="7297"/>
                  </a:cubicBezTo>
                  <a:cubicBezTo>
                    <a:pt x="4750" y="7297"/>
                    <a:pt x="5034" y="5866"/>
                    <a:pt x="5510" y="5866"/>
                  </a:cubicBezTo>
                  <a:cubicBezTo>
                    <a:pt x="5517" y="5866"/>
                    <a:pt x="5525" y="5866"/>
                    <a:pt x="5533" y="5867"/>
                  </a:cubicBezTo>
                  <a:cubicBezTo>
                    <a:pt x="4530" y="2250"/>
                    <a:pt x="2341" y="1"/>
                    <a:pt x="2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4" name="Google Shape;1734;p18"/>
          <p:cNvSpPr/>
          <p:nvPr/>
        </p:nvSpPr>
        <p:spPr>
          <a:xfrm rot="-1121181">
            <a:off x="-1448811" y="1070113"/>
            <a:ext cx="3223809" cy="4956897"/>
          </a:xfrm>
          <a:custGeom>
            <a:avLst/>
            <a:gdLst/>
            <a:ahLst/>
            <a:cxnLst/>
            <a:rect l="l" t="t" r="r" b="b"/>
            <a:pathLst>
              <a:path w="46234" h="46528" extrusionOk="0">
                <a:moveTo>
                  <a:pt x="25849" y="0"/>
                </a:moveTo>
                <a:cubicBezTo>
                  <a:pt x="24318" y="0"/>
                  <a:pt x="22209" y="712"/>
                  <a:pt x="20882" y="1007"/>
                </a:cubicBezTo>
                <a:cubicBezTo>
                  <a:pt x="16346" y="1974"/>
                  <a:pt x="11943" y="4009"/>
                  <a:pt x="8440" y="7111"/>
                </a:cubicBezTo>
                <a:cubicBezTo>
                  <a:pt x="3737" y="11214"/>
                  <a:pt x="601" y="17219"/>
                  <a:pt x="268" y="23490"/>
                </a:cubicBezTo>
                <a:cubicBezTo>
                  <a:pt x="1" y="29794"/>
                  <a:pt x="2536" y="36199"/>
                  <a:pt x="7339" y="40235"/>
                </a:cubicBezTo>
                <a:cubicBezTo>
                  <a:pt x="11075" y="43437"/>
                  <a:pt x="15912" y="45072"/>
                  <a:pt x="20749" y="45906"/>
                </a:cubicBezTo>
                <a:cubicBezTo>
                  <a:pt x="22937" y="46293"/>
                  <a:pt x="25159" y="46527"/>
                  <a:pt x="27367" y="46527"/>
                </a:cubicBezTo>
                <a:cubicBezTo>
                  <a:pt x="29536" y="46527"/>
                  <a:pt x="31693" y="46301"/>
                  <a:pt x="33792" y="45772"/>
                </a:cubicBezTo>
                <a:cubicBezTo>
                  <a:pt x="38061" y="44738"/>
                  <a:pt x="42097" y="42337"/>
                  <a:pt x="44533" y="38701"/>
                </a:cubicBezTo>
                <a:cubicBezTo>
                  <a:pt x="45400" y="37400"/>
                  <a:pt x="46100" y="35865"/>
                  <a:pt x="46134" y="34264"/>
                </a:cubicBezTo>
                <a:cubicBezTo>
                  <a:pt x="46234" y="31562"/>
                  <a:pt x="44533" y="29060"/>
                  <a:pt x="42398" y="27359"/>
                </a:cubicBezTo>
                <a:cubicBezTo>
                  <a:pt x="40263" y="25658"/>
                  <a:pt x="37728" y="24524"/>
                  <a:pt x="35426" y="23123"/>
                </a:cubicBezTo>
                <a:cubicBezTo>
                  <a:pt x="33091" y="21688"/>
                  <a:pt x="30889" y="19820"/>
                  <a:pt x="29989" y="17285"/>
                </a:cubicBezTo>
                <a:cubicBezTo>
                  <a:pt x="29255" y="15284"/>
                  <a:pt x="29388" y="13116"/>
                  <a:pt x="29655" y="10981"/>
                </a:cubicBezTo>
                <a:cubicBezTo>
                  <a:pt x="29889" y="8879"/>
                  <a:pt x="30189" y="6711"/>
                  <a:pt x="29822" y="4643"/>
                </a:cubicBezTo>
                <a:cubicBezTo>
                  <a:pt x="29488" y="2942"/>
                  <a:pt x="28388" y="440"/>
                  <a:pt x="26420" y="40"/>
                </a:cubicBezTo>
                <a:cubicBezTo>
                  <a:pt x="26242" y="12"/>
                  <a:pt x="26050" y="0"/>
                  <a:pt x="25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35" name="Google Shape;1735;p18"/>
          <p:cNvPicPr preferRelativeResize="0"/>
          <p:nvPr/>
        </p:nvPicPr>
        <p:blipFill>
          <a:blip r:embed="rId2">
            <a:alphaModFix amt="51000"/>
          </a:blip>
          <a:stretch>
            <a:fillRect/>
          </a:stretch>
        </p:blipFill>
        <p:spPr>
          <a:xfrm>
            <a:off x="-1556600" y="1795505"/>
            <a:ext cx="3742525" cy="3347995"/>
          </a:xfrm>
          <a:prstGeom prst="rect">
            <a:avLst/>
          </a:prstGeom>
          <a:noFill/>
          <a:ln>
            <a:noFill/>
          </a:ln>
        </p:spPr>
      </p:pic>
      <p:pic>
        <p:nvPicPr>
          <p:cNvPr id="1736" name="Google Shape;1736;p18"/>
          <p:cNvPicPr preferRelativeResize="0"/>
          <p:nvPr/>
        </p:nvPicPr>
        <p:blipFill>
          <a:blip r:embed="rId2">
            <a:alphaModFix amt="51000"/>
          </a:blip>
          <a:stretch>
            <a:fillRect/>
          </a:stretch>
        </p:blipFill>
        <p:spPr>
          <a:xfrm>
            <a:off x="7532425" y="-965070"/>
            <a:ext cx="3742525" cy="3347995"/>
          </a:xfrm>
          <a:prstGeom prst="rect">
            <a:avLst/>
          </a:prstGeom>
          <a:noFill/>
          <a:ln>
            <a:noFill/>
          </a:ln>
        </p:spPr>
      </p:pic>
      <p:pic>
        <p:nvPicPr>
          <p:cNvPr id="1737" name="Google Shape;1737;p18"/>
          <p:cNvPicPr preferRelativeResize="0"/>
          <p:nvPr/>
        </p:nvPicPr>
        <p:blipFill>
          <a:blip r:embed="rId2">
            <a:alphaModFix amt="51000"/>
          </a:blip>
          <a:stretch>
            <a:fillRect/>
          </a:stretch>
        </p:blipFill>
        <p:spPr>
          <a:xfrm>
            <a:off x="7730413" y="3691652"/>
            <a:ext cx="2328150" cy="208272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4">
  <p:cSld name="CUSTOM_12">
    <p:spTree>
      <p:nvGrpSpPr>
        <p:cNvPr id="1" name="Shape 1883"/>
        <p:cNvGrpSpPr/>
        <p:nvPr/>
      </p:nvGrpSpPr>
      <p:grpSpPr>
        <a:xfrm>
          <a:off x="0" y="0"/>
          <a:ext cx="0" cy="0"/>
          <a:chOff x="0" y="0"/>
          <a:chExt cx="0" cy="0"/>
        </a:xfrm>
      </p:grpSpPr>
      <p:sp>
        <p:nvSpPr>
          <p:cNvPr id="1884" name="Google Shape;1884;p21"/>
          <p:cNvSpPr txBox="1">
            <a:spLocks noGrp="1"/>
          </p:cNvSpPr>
          <p:nvPr>
            <p:ph type="title"/>
          </p:nvPr>
        </p:nvSpPr>
        <p:spPr>
          <a:xfrm>
            <a:off x="726425" y="1207825"/>
            <a:ext cx="3393000" cy="15435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85" name="Google Shape;1885;p21"/>
          <p:cNvSpPr txBox="1">
            <a:spLocks noGrp="1"/>
          </p:cNvSpPr>
          <p:nvPr>
            <p:ph type="subTitle" idx="1"/>
          </p:nvPr>
        </p:nvSpPr>
        <p:spPr>
          <a:xfrm>
            <a:off x="726425" y="2751298"/>
            <a:ext cx="3393000" cy="117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86" name="Google Shape;1886;p21"/>
          <p:cNvSpPr/>
          <p:nvPr/>
        </p:nvSpPr>
        <p:spPr>
          <a:xfrm rot="-8614070" flipH="1">
            <a:off x="-1284390" y="3553364"/>
            <a:ext cx="2540892" cy="2210763"/>
          </a:xfrm>
          <a:custGeom>
            <a:avLst/>
            <a:gdLst/>
            <a:ahLst/>
            <a:cxnLst/>
            <a:rect l="l" t="t" r="r" b="b"/>
            <a:pathLst>
              <a:path w="48469" h="41838" extrusionOk="0">
                <a:moveTo>
                  <a:pt x="20413" y="1"/>
                </a:moveTo>
                <a:cubicBezTo>
                  <a:pt x="18987" y="1"/>
                  <a:pt x="17569" y="147"/>
                  <a:pt x="16179" y="464"/>
                </a:cubicBezTo>
                <a:cubicBezTo>
                  <a:pt x="9107" y="2065"/>
                  <a:pt x="3736" y="8070"/>
                  <a:pt x="1968" y="14975"/>
                </a:cubicBezTo>
                <a:cubicBezTo>
                  <a:pt x="0" y="22547"/>
                  <a:pt x="2002" y="31253"/>
                  <a:pt x="6272" y="37758"/>
                </a:cubicBezTo>
                <a:cubicBezTo>
                  <a:pt x="7072" y="38925"/>
                  <a:pt x="7939" y="40093"/>
                  <a:pt x="9107" y="40893"/>
                </a:cubicBezTo>
                <a:cubicBezTo>
                  <a:pt x="9947" y="41469"/>
                  <a:pt x="10994" y="41838"/>
                  <a:pt x="12013" y="41838"/>
                </a:cubicBezTo>
                <a:cubicBezTo>
                  <a:pt x="12410" y="41838"/>
                  <a:pt x="12802" y="41782"/>
                  <a:pt x="13176" y="41660"/>
                </a:cubicBezTo>
                <a:cubicBezTo>
                  <a:pt x="15511" y="40860"/>
                  <a:pt x="16345" y="38058"/>
                  <a:pt x="18013" y="36223"/>
                </a:cubicBezTo>
                <a:cubicBezTo>
                  <a:pt x="19838" y="34232"/>
                  <a:pt x="22557" y="33572"/>
                  <a:pt x="25341" y="33572"/>
                </a:cubicBezTo>
                <a:cubicBezTo>
                  <a:pt x="26475" y="33572"/>
                  <a:pt x="27620" y="33681"/>
                  <a:pt x="28721" y="33855"/>
                </a:cubicBezTo>
                <a:cubicBezTo>
                  <a:pt x="31320" y="34220"/>
                  <a:pt x="33950" y="34849"/>
                  <a:pt x="36526" y="34849"/>
                </a:cubicBezTo>
                <a:cubicBezTo>
                  <a:pt x="37719" y="34849"/>
                  <a:pt x="38901" y="34714"/>
                  <a:pt x="40062" y="34355"/>
                </a:cubicBezTo>
                <a:cubicBezTo>
                  <a:pt x="45399" y="32721"/>
                  <a:pt x="48468" y="26550"/>
                  <a:pt x="47801" y="21012"/>
                </a:cubicBezTo>
                <a:cubicBezTo>
                  <a:pt x="47167" y="15475"/>
                  <a:pt x="43465" y="10638"/>
                  <a:pt x="39062" y="7202"/>
                </a:cubicBezTo>
                <a:cubicBezTo>
                  <a:pt x="33949" y="3216"/>
                  <a:pt x="27091" y="1"/>
                  <a:pt x="204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7" name="Google Shape;1887;p21"/>
          <p:cNvGrpSpPr/>
          <p:nvPr/>
        </p:nvGrpSpPr>
        <p:grpSpPr>
          <a:xfrm rot="7084717" flipH="1">
            <a:off x="3605703" y="-490771"/>
            <a:ext cx="992233" cy="1839015"/>
            <a:chOff x="3321775" y="2146200"/>
            <a:chExt cx="1129175" cy="2092825"/>
          </a:xfrm>
        </p:grpSpPr>
        <p:sp>
          <p:nvSpPr>
            <p:cNvPr id="1888" name="Google Shape;1888;p21"/>
            <p:cNvSpPr/>
            <p:nvPr/>
          </p:nvSpPr>
          <p:spPr>
            <a:xfrm>
              <a:off x="3800450" y="3263300"/>
              <a:ext cx="271050" cy="975725"/>
            </a:xfrm>
            <a:custGeom>
              <a:avLst/>
              <a:gdLst/>
              <a:ahLst/>
              <a:cxnLst/>
              <a:rect l="l" t="t" r="r" b="b"/>
              <a:pathLst>
                <a:path w="10842" h="39029" fill="none" extrusionOk="0">
                  <a:moveTo>
                    <a:pt x="1" y="1"/>
                  </a:moveTo>
                  <a:cubicBezTo>
                    <a:pt x="6939" y="10341"/>
                    <a:pt x="10842" y="21016"/>
                    <a:pt x="7539" y="39029"/>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21"/>
            <p:cNvSpPr/>
            <p:nvPr/>
          </p:nvSpPr>
          <p:spPr>
            <a:xfrm>
              <a:off x="3738750" y="2671200"/>
              <a:ext cx="251875" cy="1567000"/>
            </a:xfrm>
            <a:custGeom>
              <a:avLst/>
              <a:gdLst/>
              <a:ahLst/>
              <a:cxnLst/>
              <a:rect l="l" t="t" r="r" b="b"/>
              <a:pathLst>
                <a:path w="10075" h="62680" fill="none" extrusionOk="0">
                  <a:moveTo>
                    <a:pt x="9841" y="1"/>
                  </a:moveTo>
                  <a:cubicBezTo>
                    <a:pt x="0" y="18114"/>
                    <a:pt x="0" y="41030"/>
                    <a:pt x="10074" y="62679"/>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21"/>
            <p:cNvSpPr/>
            <p:nvPr/>
          </p:nvSpPr>
          <p:spPr>
            <a:xfrm>
              <a:off x="3879675" y="2249025"/>
              <a:ext cx="514550" cy="520725"/>
            </a:xfrm>
            <a:custGeom>
              <a:avLst/>
              <a:gdLst/>
              <a:ahLst/>
              <a:cxnLst/>
              <a:rect l="l" t="t" r="r" b="b"/>
              <a:pathLst>
                <a:path w="20582" h="20829" extrusionOk="0">
                  <a:moveTo>
                    <a:pt x="5326" y="1"/>
                  </a:moveTo>
                  <a:cubicBezTo>
                    <a:pt x="5148" y="1"/>
                    <a:pt x="4980" y="40"/>
                    <a:pt x="4837" y="143"/>
                  </a:cubicBezTo>
                  <a:cubicBezTo>
                    <a:pt x="4237" y="510"/>
                    <a:pt x="4170" y="1344"/>
                    <a:pt x="4170" y="2077"/>
                  </a:cubicBezTo>
                  <a:cubicBezTo>
                    <a:pt x="4137" y="2344"/>
                    <a:pt x="4137" y="2544"/>
                    <a:pt x="4137" y="2711"/>
                  </a:cubicBezTo>
                  <a:lnTo>
                    <a:pt x="4137" y="2878"/>
                  </a:lnTo>
                  <a:cubicBezTo>
                    <a:pt x="4070" y="3078"/>
                    <a:pt x="4070" y="3245"/>
                    <a:pt x="4037" y="3478"/>
                  </a:cubicBezTo>
                  <a:cubicBezTo>
                    <a:pt x="4037" y="3645"/>
                    <a:pt x="4037" y="3745"/>
                    <a:pt x="4003" y="3879"/>
                  </a:cubicBezTo>
                  <a:cubicBezTo>
                    <a:pt x="3870" y="4713"/>
                    <a:pt x="3703" y="5513"/>
                    <a:pt x="3470" y="6314"/>
                  </a:cubicBezTo>
                  <a:cubicBezTo>
                    <a:pt x="3270" y="6881"/>
                    <a:pt x="3036" y="7415"/>
                    <a:pt x="2836" y="8015"/>
                  </a:cubicBezTo>
                  <a:cubicBezTo>
                    <a:pt x="2702" y="8382"/>
                    <a:pt x="2536" y="8749"/>
                    <a:pt x="2369" y="9149"/>
                  </a:cubicBezTo>
                  <a:cubicBezTo>
                    <a:pt x="2135" y="9683"/>
                    <a:pt x="1869" y="10250"/>
                    <a:pt x="1635" y="10817"/>
                  </a:cubicBezTo>
                  <a:cubicBezTo>
                    <a:pt x="834" y="12585"/>
                    <a:pt x="1" y="14520"/>
                    <a:pt x="601" y="16521"/>
                  </a:cubicBezTo>
                  <a:lnTo>
                    <a:pt x="701" y="16888"/>
                  </a:lnTo>
                  <a:cubicBezTo>
                    <a:pt x="801" y="17021"/>
                    <a:pt x="834" y="17088"/>
                    <a:pt x="868" y="17222"/>
                  </a:cubicBezTo>
                  <a:cubicBezTo>
                    <a:pt x="968" y="17322"/>
                    <a:pt x="1001" y="17422"/>
                    <a:pt x="1035" y="17522"/>
                  </a:cubicBezTo>
                  <a:cubicBezTo>
                    <a:pt x="1035" y="17555"/>
                    <a:pt x="1101" y="17555"/>
                    <a:pt x="1101" y="17588"/>
                  </a:cubicBezTo>
                  <a:cubicBezTo>
                    <a:pt x="1135" y="17689"/>
                    <a:pt x="1168" y="17822"/>
                    <a:pt x="1268" y="17889"/>
                  </a:cubicBezTo>
                  <a:cubicBezTo>
                    <a:pt x="1301" y="17989"/>
                    <a:pt x="1368" y="18055"/>
                    <a:pt x="1435" y="18156"/>
                  </a:cubicBezTo>
                  <a:cubicBezTo>
                    <a:pt x="1502" y="18222"/>
                    <a:pt x="1535" y="18322"/>
                    <a:pt x="1635" y="18389"/>
                  </a:cubicBezTo>
                  <a:lnTo>
                    <a:pt x="1668" y="18422"/>
                  </a:lnTo>
                  <a:cubicBezTo>
                    <a:pt x="1802" y="18556"/>
                    <a:pt x="1935" y="18723"/>
                    <a:pt x="2102" y="18856"/>
                  </a:cubicBezTo>
                  <a:cubicBezTo>
                    <a:pt x="2269" y="19023"/>
                    <a:pt x="2369" y="19156"/>
                    <a:pt x="2536" y="19256"/>
                  </a:cubicBezTo>
                  <a:lnTo>
                    <a:pt x="2936" y="19523"/>
                  </a:lnTo>
                  <a:cubicBezTo>
                    <a:pt x="3169" y="19690"/>
                    <a:pt x="3470" y="19857"/>
                    <a:pt x="3770" y="20024"/>
                  </a:cubicBezTo>
                  <a:cubicBezTo>
                    <a:pt x="3837" y="20057"/>
                    <a:pt x="3970" y="20090"/>
                    <a:pt x="4037" y="20157"/>
                  </a:cubicBezTo>
                  <a:lnTo>
                    <a:pt x="4103" y="20157"/>
                  </a:lnTo>
                  <a:cubicBezTo>
                    <a:pt x="4170" y="20190"/>
                    <a:pt x="4304" y="20224"/>
                    <a:pt x="4370" y="20257"/>
                  </a:cubicBezTo>
                  <a:cubicBezTo>
                    <a:pt x="4470" y="20324"/>
                    <a:pt x="4604" y="20357"/>
                    <a:pt x="4671" y="20390"/>
                  </a:cubicBezTo>
                  <a:cubicBezTo>
                    <a:pt x="4771" y="20457"/>
                    <a:pt x="4871" y="20491"/>
                    <a:pt x="4971" y="20524"/>
                  </a:cubicBezTo>
                  <a:cubicBezTo>
                    <a:pt x="5171" y="20557"/>
                    <a:pt x="5438" y="20657"/>
                    <a:pt x="5638" y="20691"/>
                  </a:cubicBezTo>
                  <a:cubicBezTo>
                    <a:pt x="5705" y="20691"/>
                    <a:pt x="5805" y="20724"/>
                    <a:pt x="5871" y="20724"/>
                  </a:cubicBezTo>
                  <a:cubicBezTo>
                    <a:pt x="6227" y="20791"/>
                    <a:pt x="6591" y="20828"/>
                    <a:pt x="6951" y="20828"/>
                  </a:cubicBezTo>
                  <a:cubicBezTo>
                    <a:pt x="7841" y="20828"/>
                    <a:pt x="8709" y="20603"/>
                    <a:pt x="9374" y="20057"/>
                  </a:cubicBezTo>
                  <a:cubicBezTo>
                    <a:pt x="9808" y="19723"/>
                    <a:pt x="10174" y="19356"/>
                    <a:pt x="10508" y="18956"/>
                  </a:cubicBezTo>
                  <a:cubicBezTo>
                    <a:pt x="10541" y="18856"/>
                    <a:pt x="10608" y="18823"/>
                    <a:pt x="10641" y="18789"/>
                  </a:cubicBezTo>
                  <a:cubicBezTo>
                    <a:pt x="11642" y="17488"/>
                    <a:pt x="12376" y="15987"/>
                    <a:pt x="13544" y="14820"/>
                  </a:cubicBezTo>
                  <a:cubicBezTo>
                    <a:pt x="15311" y="13119"/>
                    <a:pt x="17480" y="11884"/>
                    <a:pt x="19615" y="10784"/>
                  </a:cubicBezTo>
                  <a:cubicBezTo>
                    <a:pt x="19615" y="10717"/>
                    <a:pt x="19648" y="10717"/>
                    <a:pt x="19648" y="10717"/>
                  </a:cubicBezTo>
                  <a:cubicBezTo>
                    <a:pt x="20015" y="10550"/>
                    <a:pt x="20448" y="10317"/>
                    <a:pt x="20515" y="9883"/>
                  </a:cubicBezTo>
                  <a:cubicBezTo>
                    <a:pt x="20582" y="9649"/>
                    <a:pt x="20482" y="9349"/>
                    <a:pt x="20382" y="9149"/>
                  </a:cubicBezTo>
                  <a:cubicBezTo>
                    <a:pt x="20215" y="8982"/>
                    <a:pt x="19981" y="8816"/>
                    <a:pt x="19715" y="8715"/>
                  </a:cubicBezTo>
                  <a:cubicBezTo>
                    <a:pt x="19000" y="8442"/>
                    <a:pt x="18232" y="8301"/>
                    <a:pt x="17445" y="8301"/>
                  </a:cubicBezTo>
                  <a:cubicBezTo>
                    <a:pt x="16983" y="8301"/>
                    <a:pt x="16514" y="8350"/>
                    <a:pt x="16045" y="8449"/>
                  </a:cubicBezTo>
                  <a:cubicBezTo>
                    <a:pt x="16179" y="8182"/>
                    <a:pt x="16346" y="7882"/>
                    <a:pt x="16412" y="7648"/>
                  </a:cubicBezTo>
                  <a:cubicBezTo>
                    <a:pt x="16512" y="7448"/>
                    <a:pt x="16579" y="7214"/>
                    <a:pt x="16646" y="7014"/>
                  </a:cubicBezTo>
                  <a:cubicBezTo>
                    <a:pt x="16746" y="6614"/>
                    <a:pt x="16712" y="6147"/>
                    <a:pt x="16579" y="5780"/>
                  </a:cubicBezTo>
                  <a:cubicBezTo>
                    <a:pt x="16512" y="5513"/>
                    <a:pt x="16346" y="5313"/>
                    <a:pt x="16145" y="5146"/>
                  </a:cubicBezTo>
                  <a:cubicBezTo>
                    <a:pt x="15879" y="4933"/>
                    <a:pt x="15505" y="4869"/>
                    <a:pt x="15110" y="4869"/>
                  </a:cubicBezTo>
                  <a:cubicBezTo>
                    <a:pt x="15011" y="4869"/>
                    <a:pt x="14911" y="4873"/>
                    <a:pt x="14811" y="4879"/>
                  </a:cubicBezTo>
                  <a:cubicBezTo>
                    <a:pt x="14511" y="4946"/>
                    <a:pt x="14211" y="4979"/>
                    <a:pt x="13910" y="5113"/>
                  </a:cubicBezTo>
                  <a:cubicBezTo>
                    <a:pt x="13143" y="5380"/>
                    <a:pt x="12409" y="5880"/>
                    <a:pt x="11742" y="6447"/>
                  </a:cubicBezTo>
                  <a:cubicBezTo>
                    <a:pt x="11942" y="6047"/>
                    <a:pt x="12042" y="5647"/>
                    <a:pt x="12143" y="5213"/>
                  </a:cubicBezTo>
                  <a:cubicBezTo>
                    <a:pt x="12209" y="4813"/>
                    <a:pt x="12243" y="4412"/>
                    <a:pt x="12243" y="4045"/>
                  </a:cubicBezTo>
                  <a:cubicBezTo>
                    <a:pt x="12243" y="3278"/>
                    <a:pt x="11942" y="2511"/>
                    <a:pt x="11342" y="2177"/>
                  </a:cubicBezTo>
                  <a:cubicBezTo>
                    <a:pt x="11158" y="2067"/>
                    <a:pt x="10934" y="2018"/>
                    <a:pt x="10703" y="2018"/>
                  </a:cubicBezTo>
                  <a:cubicBezTo>
                    <a:pt x="10514" y="2018"/>
                    <a:pt x="10321" y="2051"/>
                    <a:pt x="10141" y="2111"/>
                  </a:cubicBezTo>
                  <a:cubicBezTo>
                    <a:pt x="9841" y="2177"/>
                    <a:pt x="9541" y="2311"/>
                    <a:pt x="9307" y="2478"/>
                  </a:cubicBezTo>
                  <a:cubicBezTo>
                    <a:pt x="8874" y="2745"/>
                    <a:pt x="8507" y="3111"/>
                    <a:pt x="8140" y="3512"/>
                  </a:cubicBezTo>
                  <a:cubicBezTo>
                    <a:pt x="8073" y="3378"/>
                    <a:pt x="8073" y="3312"/>
                    <a:pt x="8040" y="3178"/>
                  </a:cubicBezTo>
                  <a:cubicBezTo>
                    <a:pt x="7739" y="2144"/>
                    <a:pt x="7206" y="1177"/>
                    <a:pt x="6372" y="476"/>
                  </a:cubicBezTo>
                  <a:cubicBezTo>
                    <a:pt x="6172" y="309"/>
                    <a:pt x="5905" y="143"/>
                    <a:pt x="5671" y="43"/>
                  </a:cubicBezTo>
                  <a:cubicBezTo>
                    <a:pt x="5555" y="17"/>
                    <a:pt x="5439" y="1"/>
                    <a:pt x="5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21"/>
            <p:cNvSpPr/>
            <p:nvPr/>
          </p:nvSpPr>
          <p:spPr>
            <a:xfrm>
              <a:off x="4009775" y="2275925"/>
              <a:ext cx="406975" cy="389475"/>
            </a:xfrm>
            <a:custGeom>
              <a:avLst/>
              <a:gdLst/>
              <a:ahLst/>
              <a:cxnLst/>
              <a:rect l="l" t="t" r="r" b="b"/>
              <a:pathLst>
                <a:path w="16279" h="15579" fill="none" extrusionOk="0">
                  <a:moveTo>
                    <a:pt x="0" y="15578"/>
                  </a:moveTo>
                  <a:cubicBezTo>
                    <a:pt x="2836" y="9040"/>
                    <a:pt x="9807" y="2102"/>
                    <a:pt x="16279" y="1"/>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21"/>
            <p:cNvSpPr/>
            <p:nvPr/>
          </p:nvSpPr>
          <p:spPr>
            <a:xfrm>
              <a:off x="4405875" y="2251000"/>
              <a:ext cx="35050" cy="49050"/>
            </a:xfrm>
            <a:custGeom>
              <a:avLst/>
              <a:gdLst/>
              <a:ahLst/>
              <a:cxnLst/>
              <a:rect l="l" t="t" r="r" b="b"/>
              <a:pathLst>
                <a:path w="1402" h="1962" extrusionOk="0">
                  <a:moveTo>
                    <a:pt x="558" y="1"/>
                  </a:moveTo>
                  <a:cubicBezTo>
                    <a:pt x="516" y="1"/>
                    <a:pt x="474" y="10"/>
                    <a:pt x="435" y="30"/>
                  </a:cubicBezTo>
                  <a:cubicBezTo>
                    <a:pt x="134" y="130"/>
                    <a:pt x="1" y="631"/>
                    <a:pt x="168" y="1198"/>
                  </a:cubicBezTo>
                  <a:cubicBezTo>
                    <a:pt x="310" y="1652"/>
                    <a:pt x="572" y="1961"/>
                    <a:pt x="832" y="1961"/>
                  </a:cubicBezTo>
                  <a:cubicBezTo>
                    <a:pt x="878" y="1961"/>
                    <a:pt x="923" y="1952"/>
                    <a:pt x="968" y="1932"/>
                  </a:cubicBezTo>
                  <a:cubicBezTo>
                    <a:pt x="1268" y="1832"/>
                    <a:pt x="1402" y="1298"/>
                    <a:pt x="1202" y="764"/>
                  </a:cubicBezTo>
                  <a:cubicBezTo>
                    <a:pt x="1060" y="310"/>
                    <a:pt x="797" y="1"/>
                    <a:pt x="55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21"/>
            <p:cNvSpPr/>
            <p:nvPr/>
          </p:nvSpPr>
          <p:spPr>
            <a:xfrm>
              <a:off x="3996425" y="2243400"/>
              <a:ext cx="320250" cy="419500"/>
            </a:xfrm>
            <a:custGeom>
              <a:avLst/>
              <a:gdLst/>
              <a:ahLst/>
              <a:cxnLst/>
              <a:rect l="l" t="t" r="r" b="b"/>
              <a:pathLst>
                <a:path w="12810" h="16780" fill="none" extrusionOk="0">
                  <a:moveTo>
                    <a:pt x="1" y="16779"/>
                  </a:moveTo>
                  <a:cubicBezTo>
                    <a:pt x="4837" y="7506"/>
                    <a:pt x="9341" y="2736"/>
                    <a:pt x="12810" y="1"/>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21"/>
            <p:cNvSpPr/>
            <p:nvPr/>
          </p:nvSpPr>
          <p:spPr>
            <a:xfrm>
              <a:off x="4301650" y="2218100"/>
              <a:ext cx="40875" cy="43950"/>
            </a:xfrm>
            <a:custGeom>
              <a:avLst/>
              <a:gdLst/>
              <a:ahLst/>
              <a:cxnLst/>
              <a:rect l="l" t="t" r="r" b="b"/>
              <a:pathLst>
                <a:path w="1635" h="1758" extrusionOk="0">
                  <a:moveTo>
                    <a:pt x="489" y="1"/>
                  </a:moveTo>
                  <a:cubicBezTo>
                    <a:pt x="405" y="1"/>
                    <a:pt x="329" y="26"/>
                    <a:pt x="267" y="79"/>
                  </a:cubicBezTo>
                  <a:cubicBezTo>
                    <a:pt x="0" y="279"/>
                    <a:pt x="100" y="779"/>
                    <a:pt x="367" y="1246"/>
                  </a:cubicBezTo>
                  <a:cubicBezTo>
                    <a:pt x="637" y="1565"/>
                    <a:pt x="925" y="1758"/>
                    <a:pt x="1164" y="1758"/>
                  </a:cubicBezTo>
                  <a:cubicBezTo>
                    <a:pt x="1251" y="1758"/>
                    <a:pt x="1331" y="1733"/>
                    <a:pt x="1401" y="1680"/>
                  </a:cubicBezTo>
                  <a:cubicBezTo>
                    <a:pt x="1635" y="1446"/>
                    <a:pt x="1601" y="946"/>
                    <a:pt x="1268" y="512"/>
                  </a:cubicBezTo>
                  <a:cubicBezTo>
                    <a:pt x="1022" y="193"/>
                    <a:pt x="723" y="1"/>
                    <a:pt x="48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21"/>
            <p:cNvSpPr/>
            <p:nvPr/>
          </p:nvSpPr>
          <p:spPr>
            <a:xfrm>
              <a:off x="4009775" y="2404350"/>
              <a:ext cx="420325" cy="261050"/>
            </a:xfrm>
            <a:custGeom>
              <a:avLst/>
              <a:gdLst/>
              <a:ahLst/>
              <a:cxnLst/>
              <a:rect l="l" t="t" r="r" b="b"/>
              <a:pathLst>
                <a:path w="16813" h="10442" fill="none" extrusionOk="0">
                  <a:moveTo>
                    <a:pt x="0" y="10441"/>
                  </a:moveTo>
                  <a:cubicBezTo>
                    <a:pt x="3970" y="4471"/>
                    <a:pt x="10241" y="701"/>
                    <a:pt x="16812" y="1"/>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21"/>
            <p:cNvSpPr/>
            <p:nvPr/>
          </p:nvSpPr>
          <p:spPr>
            <a:xfrm>
              <a:off x="4422575" y="2380825"/>
              <a:ext cx="28375" cy="51125"/>
            </a:xfrm>
            <a:custGeom>
              <a:avLst/>
              <a:gdLst/>
              <a:ahLst/>
              <a:cxnLst/>
              <a:rect l="l" t="t" r="r" b="b"/>
              <a:pathLst>
                <a:path w="1135" h="2045" extrusionOk="0">
                  <a:moveTo>
                    <a:pt x="562" y="1"/>
                  </a:moveTo>
                  <a:cubicBezTo>
                    <a:pt x="542" y="1"/>
                    <a:pt x="521" y="3"/>
                    <a:pt x="500" y="8"/>
                  </a:cubicBezTo>
                  <a:cubicBezTo>
                    <a:pt x="234" y="41"/>
                    <a:pt x="0" y="541"/>
                    <a:pt x="67" y="1108"/>
                  </a:cubicBezTo>
                  <a:cubicBezTo>
                    <a:pt x="99" y="1653"/>
                    <a:pt x="377" y="2044"/>
                    <a:pt x="636" y="2044"/>
                  </a:cubicBezTo>
                  <a:cubicBezTo>
                    <a:pt x="646" y="2044"/>
                    <a:pt x="657" y="2044"/>
                    <a:pt x="667" y="2042"/>
                  </a:cubicBezTo>
                  <a:cubicBezTo>
                    <a:pt x="967" y="1942"/>
                    <a:pt x="1134" y="1442"/>
                    <a:pt x="1134" y="908"/>
                  </a:cubicBezTo>
                  <a:cubicBezTo>
                    <a:pt x="1103" y="411"/>
                    <a:pt x="840" y="1"/>
                    <a:pt x="56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21"/>
            <p:cNvSpPr/>
            <p:nvPr/>
          </p:nvSpPr>
          <p:spPr>
            <a:xfrm>
              <a:off x="3953050" y="2168350"/>
              <a:ext cx="145975" cy="455350"/>
            </a:xfrm>
            <a:custGeom>
              <a:avLst/>
              <a:gdLst/>
              <a:ahLst/>
              <a:cxnLst/>
              <a:rect l="l" t="t" r="r" b="b"/>
              <a:pathLst>
                <a:path w="5839" h="18214" fill="none" extrusionOk="0">
                  <a:moveTo>
                    <a:pt x="1" y="18214"/>
                  </a:moveTo>
                  <a:cubicBezTo>
                    <a:pt x="4437" y="12543"/>
                    <a:pt x="5838" y="6572"/>
                    <a:pt x="4604" y="1"/>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21"/>
            <p:cNvSpPr/>
            <p:nvPr/>
          </p:nvSpPr>
          <p:spPr>
            <a:xfrm>
              <a:off x="4041450" y="2146200"/>
              <a:ext cx="50075" cy="29300"/>
            </a:xfrm>
            <a:custGeom>
              <a:avLst/>
              <a:gdLst/>
              <a:ahLst/>
              <a:cxnLst/>
              <a:rect l="l" t="t" r="r" b="b"/>
              <a:pathLst>
                <a:path w="2003" h="1172" extrusionOk="0">
                  <a:moveTo>
                    <a:pt x="1324" y="0"/>
                  </a:moveTo>
                  <a:cubicBezTo>
                    <a:pt x="1196" y="0"/>
                    <a:pt x="1053" y="17"/>
                    <a:pt x="901" y="53"/>
                  </a:cubicBezTo>
                  <a:cubicBezTo>
                    <a:pt x="368" y="186"/>
                    <a:pt x="1" y="553"/>
                    <a:pt x="1" y="820"/>
                  </a:cubicBezTo>
                  <a:cubicBezTo>
                    <a:pt x="25" y="1041"/>
                    <a:pt x="286" y="1172"/>
                    <a:pt x="634" y="1172"/>
                  </a:cubicBezTo>
                  <a:cubicBezTo>
                    <a:pt x="759" y="1172"/>
                    <a:pt x="895" y="1155"/>
                    <a:pt x="1035" y="1120"/>
                  </a:cubicBezTo>
                  <a:cubicBezTo>
                    <a:pt x="1569" y="987"/>
                    <a:pt x="2002" y="620"/>
                    <a:pt x="1969" y="320"/>
                  </a:cubicBezTo>
                  <a:cubicBezTo>
                    <a:pt x="1920" y="124"/>
                    <a:pt x="1675" y="0"/>
                    <a:pt x="132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21"/>
            <p:cNvSpPr/>
            <p:nvPr/>
          </p:nvSpPr>
          <p:spPr>
            <a:xfrm>
              <a:off x="4009775" y="2373500"/>
              <a:ext cx="316900" cy="291900"/>
            </a:xfrm>
            <a:custGeom>
              <a:avLst/>
              <a:gdLst/>
              <a:ahLst/>
              <a:cxnLst/>
              <a:rect l="l" t="t" r="r" b="b"/>
              <a:pathLst>
                <a:path w="12676" h="11676" fill="none" extrusionOk="0">
                  <a:moveTo>
                    <a:pt x="0" y="11675"/>
                  </a:moveTo>
                  <a:cubicBezTo>
                    <a:pt x="3836" y="5404"/>
                    <a:pt x="7672" y="2502"/>
                    <a:pt x="12676" y="0"/>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21"/>
            <p:cNvSpPr/>
            <p:nvPr/>
          </p:nvSpPr>
          <p:spPr>
            <a:xfrm>
              <a:off x="4316650" y="2348575"/>
              <a:ext cx="34225" cy="48200"/>
            </a:xfrm>
            <a:custGeom>
              <a:avLst/>
              <a:gdLst/>
              <a:ahLst/>
              <a:cxnLst/>
              <a:rect l="l" t="t" r="r" b="b"/>
              <a:pathLst>
                <a:path w="1369" h="1928" extrusionOk="0">
                  <a:moveTo>
                    <a:pt x="460" y="1"/>
                  </a:moveTo>
                  <a:cubicBezTo>
                    <a:pt x="417" y="1"/>
                    <a:pt x="374" y="10"/>
                    <a:pt x="334" y="30"/>
                  </a:cubicBezTo>
                  <a:cubicBezTo>
                    <a:pt x="67" y="164"/>
                    <a:pt x="1" y="664"/>
                    <a:pt x="167" y="1198"/>
                  </a:cubicBezTo>
                  <a:cubicBezTo>
                    <a:pt x="338" y="1623"/>
                    <a:pt x="604" y="1928"/>
                    <a:pt x="865" y="1928"/>
                  </a:cubicBezTo>
                  <a:cubicBezTo>
                    <a:pt x="911" y="1928"/>
                    <a:pt x="956" y="1918"/>
                    <a:pt x="1001" y="1898"/>
                  </a:cubicBezTo>
                  <a:cubicBezTo>
                    <a:pt x="1302" y="1798"/>
                    <a:pt x="1368" y="1231"/>
                    <a:pt x="1168" y="731"/>
                  </a:cubicBezTo>
                  <a:cubicBezTo>
                    <a:pt x="998" y="305"/>
                    <a:pt x="707" y="1"/>
                    <a:pt x="46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21"/>
            <p:cNvSpPr/>
            <p:nvPr/>
          </p:nvSpPr>
          <p:spPr>
            <a:xfrm>
              <a:off x="3953050" y="2225900"/>
              <a:ext cx="184325" cy="397800"/>
            </a:xfrm>
            <a:custGeom>
              <a:avLst/>
              <a:gdLst/>
              <a:ahLst/>
              <a:cxnLst/>
              <a:rect l="l" t="t" r="r" b="b"/>
              <a:pathLst>
                <a:path w="7373" h="15912" fill="none" extrusionOk="0">
                  <a:moveTo>
                    <a:pt x="1" y="15912"/>
                  </a:moveTo>
                  <a:cubicBezTo>
                    <a:pt x="5572" y="11475"/>
                    <a:pt x="6772" y="6905"/>
                    <a:pt x="7373" y="0"/>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21"/>
            <p:cNvSpPr/>
            <p:nvPr/>
          </p:nvSpPr>
          <p:spPr>
            <a:xfrm>
              <a:off x="4111500" y="2203375"/>
              <a:ext cx="49225" cy="28375"/>
            </a:xfrm>
            <a:custGeom>
              <a:avLst/>
              <a:gdLst/>
              <a:ahLst/>
              <a:cxnLst/>
              <a:rect l="l" t="t" r="r" b="b"/>
              <a:pathLst>
                <a:path w="1969" h="1135" extrusionOk="0">
                  <a:moveTo>
                    <a:pt x="1068" y="1"/>
                  </a:moveTo>
                  <a:cubicBezTo>
                    <a:pt x="568" y="34"/>
                    <a:pt x="68" y="267"/>
                    <a:pt x="34" y="534"/>
                  </a:cubicBezTo>
                  <a:cubicBezTo>
                    <a:pt x="1" y="835"/>
                    <a:pt x="401" y="1135"/>
                    <a:pt x="901" y="1135"/>
                  </a:cubicBezTo>
                  <a:cubicBezTo>
                    <a:pt x="1435" y="1135"/>
                    <a:pt x="1902" y="901"/>
                    <a:pt x="1936" y="568"/>
                  </a:cubicBezTo>
                  <a:cubicBezTo>
                    <a:pt x="1969" y="301"/>
                    <a:pt x="1569" y="1"/>
                    <a:pt x="106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21"/>
            <p:cNvSpPr/>
            <p:nvPr/>
          </p:nvSpPr>
          <p:spPr>
            <a:xfrm>
              <a:off x="3943050" y="2514700"/>
              <a:ext cx="427000" cy="255050"/>
            </a:xfrm>
            <a:custGeom>
              <a:avLst/>
              <a:gdLst/>
              <a:ahLst/>
              <a:cxnLst/>
              <a:rect l="l" t="t" r="r" b="b"/>
              <a:pathLst>
                <a:path w="17080" h="10202" extrusionOk="0">
                  <a:moveTo>
                    <a:pt x="14869" y="1"/>
                  </a:moveTo>
                  <a:cubicBezTo>
                    <a:pt x="10466" y="1"/>
                    <a:pt x="6766" y="1789"/>
                    <a:pt x="5505" y="2592"/>
                  </a:cubicBezTo>
                  <a:cubicBezTo>
                    <a:pt x="5471" y="2592"/>
                    <a:pt x="5471" y="2625"/>
                    <a:pt x="5438" y="2625"/>
                  </a:cubicBezTo>
                  <a:lnTo>
                    <a:pt x="5405" y="2692"/>
                  </a:lnTo>
                  <a:cubicBezTo>
                    <a:pt x="5238" y="2758"/>
                    <a:pt x="5104" y="2892"/>
                    <a:pt x="4971" y="2959"/>
                  </a:cubicBezTo>
                  <a:cubicBezTo>
                    <a:pt x="4837" y="3059"/>
                    <a:pt x="4671" y="3192"/>
                    <a:pt x="4571" y="3259"/>
                  </a:cubicBezTo>
                  <a:cubicBezTo>
                    <a:pt x="4270" y="3526"/>
                    <a:pt x="4004" y="3726"/>
                    <a:pt x="3737" y="3959"/>
                  </a:cubicBezTo>
                  <a:cubicBezTo>
                    <a:pt x="3403" y="4260"/>
                    <a:pt x="3003" y="4593"/>
                    <a:pt x="2669" y="4960"/>
                  </a:cubicBezTo>
                  <a:cubicBezTo>
                    <a:pt x="1635" y="6061"/>
                    <a:pt x="735" y="7295"/>
                    <a:pt x="1" y="8629"/>
                  </a:cubicBezTo>
                  <a:lnTo>
                    <a:pt x="401" y="8896"/>
                  </a:lnTo>
                  <a:cubicBezTo>
                    <a:pt x="634" y="9063"/>
                    <a:pt x="935" y="9230"/>
                    <a:pt x="1235" y="9397"/>
                  </a:cubicBezTo>
                  <a:cubicBezTo>
                    <a:pt x="1302" y="9430"/>
                    <a:pt x="1435" y="9463"/>
                    <a:pt x="1502" y="9530"/>
                  </a:cubicBezTo>
                  <a:lnTo>
                    <a:pt x="1568" y="9530"/>
                  </a:lnTo>
                  <a:cubicBezTo>
                    <a:pt x="1635" y="9563"/>
                    <a:pt x="1769" y="9597"/>
                    <a:pt x="1835" y="9630"/>
                  </a:cubicBezTo>
                  <a:cubicBezTo>
                    <a:pt x="1935" y="9697"/>
                    <a:pt x="2069" y="9730"/>
                    <a:pt x="2136" y="9763"/>
                  </a:cubicBezTo>
                  <a:cubicBezTo>
                    <a:pt x="2236" y="9830"/>
                    <a:pt x="2336" y="9864"/>
                    <a:pt x="2436" y="9897"/>
                  </a:cubicBezTo>
                  <a:cubicBezTo>
                    <a:pt x="2636" y="9930"/>
                    <a:pt x="2903" y="10030"/>
                    <a:pt x="3103" y="10064"/>
                  </a:cubicBezTo>
                  <a:cubicBezTo>
                    <a:pt x="3170" y="10064"/>
                    <a:pt x="3270" y="10097"/>
                    <a:pt x="3336" y="10097"/>
                  </a:cubicBezTo>
                  <a:cubicBezTo>
                    <a:pt x="3692" y="10164"/>
                    <a:pt x="4056" y="10201"/>
                    <a:pt x="4416" y="10201"/>
                  </a:cubicBezTo>
                  <a:cubicBezTo>
                    <a:pt x="5306" y="10201"/>
                    <a:pt x="6174" y="9976"/>
                    <a:pt x="6839" y="9430"/>
                  </a:cubicBezTo>
                  <a:cubicBezTo>
                    <a:pt x="7273" y="9096"/>
                    <a:pt x="7639" y="8729"/>
                    <a:pt x="7973" y="8329"/>
                  </a:cubicBezTo>
                  <a:cubicBezTo>
                    <a:pt x="8006" y="8229"/>
                    <a:pt x="8073" y="8196"/>
                    <a:pt x="8106" y="8162"/>
                  </a:cubicBezTo>
                  <a:cubicBezTo>
                    <a:pt x="9107" y="6861"/>
                    <a:pt x="9841" y="5360"/>
                    <a:pt x="11009" y="4193"/>
                  </a:cubicBezTo>
                  <a:cubicBezTo>
                    <a:pt x="12776" y="2492"/>
                    <a:pt x="14945" y="1257"/>
                    <a:pt x="17080" y="157"/>
                  </a:cubicBezTo>
                  <a:cubicBezTo>
                    <a:pt x="16329" y="49"/>
                    <a:pt x="15590" y="1"/>
                    <a:pt x="14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21"/>
            <p:cNvSpPr/>
            <p:nvPr/>
          </p:nvSpPr>
          <p:spPr>
            <a:xfrm>
              <a:off x="3880500" y="2301775"/>
              <a:ext cx="265225" cy="467975"/>
            </a:xfrm>
            <a:custGeom>
              <a:avLst/>
              <a:gdLst/>
              <a:ahLst/>
              <a:cxnLst/>
              <a:rect l="l" t="t" r="r" b="b"/>
              <a:pathLst>
                <a:path w="10609" h="18719" extrusionOk="0">
                  <a:moveTo>
                    <a:pt x="4171" y="1"/>
                  </a:moveTo>
                  <a:cubicBezTo>
                    <a:pt x="4137" y="234"/>
                    <a:pt x="4137" y="434"/>
                    <a:pt x="4137" y="601"/>
                  </a:cubicBezTo>
                  <a:lnTo>
                    <a:pt x="4137" y="768"/>
                  </a:lnTo>
                  <a:cubicBezTo>
                    <a:pt x="4104" y="1001"/>
                    <a:pt x="4104" y="1202"/>
                    <a:pt x="4037" y="1368"/>
                  </a:cubicBezTo>
                  <a:cubicBezTo>
                    <a:pt x="4037" y="1535"/>
                    <a:pt x="4037" y="1635"/>
                    <a:pt x="4004" y="1769"/>
                  </a:cubicBezTo>
                  <a:cubicBezTo>
                    <a:pt x="3870" y="2603"/>
                    <a:pt x="3704" y="3403"/>
                    <a:pt x="3470" y="4204"/>
                  </a:cubicBezTo>
                  <a:cubicBezTo>
                    <a:pt x="3270" y="4771"/>
                    <a:pt x="3036" y="5338"/>
                    <a:pt x="2836" y="5905"/>
                  </a:cubicBezTo>
                  <a:cubicBezTo>
                    <a:pt x="2736" y="6272"/>
                    <a:pt x="2569" y="6672"/>
                    <a:pt x="2403" y="7039"/>
                  </a:cubicBezTo>
                  <a:cubicBezTo>
                    <a:pt x="2136" y="7573"/>
                    <a:pt x="1902" y="8140"/>
                    <a:pt x="1635" y="8707"/>
                  </a:cubicBezTo>
                  <a:cubicBezTo>
                    <a:pt x="835" y="10508"/>
                    <a:pt x="1" y="12410"/>
                    <a:pt x="601" y="14411"/>
                  </a:cubicBezTo>
                  <a:lnTo>
                    <a:pt x="735" y="14778"/>
                  </a:lnTo>
                  <a:cubicBezTo>
                    <a:pt x="801" y="14911"/>
                    <a:pt x="835" y="14978"/>
                    <a:pt x="902" y="15112"/>
                  </a:cubicBezTo>
                  <a:cubicBezTo>
                    <a:pt x="968" y="15212"/>
                    <a:pt x="1002" y="15312"/>
                    <a:pt x="1068" y="15412"/>
                  </a:cubicBezTo>
                  <a:cubicBezTo>
                    <a:pt x="1068" y="15445"/>
                    <a:pt x="1102" y="15445"/>
                    <a:pt x="1102" y="15478"/>
                  </a:cubicBezTo>
                  <a:cubicBezTo>
                    <a:pt x="1135" y="15579"/>
                    <a:pt x="1168" y="15712"/>
                    <a:pt x="1268" y="15779"/>
                  </a:cubicBezTo>
                  <a:cubicBezTo>
                    <a:pt x="1302" y="15879"/>
                    <a:pt x="1402" y="15945"/>
                    <a:pt x="1435" y="16046"/>
                  </a:cubicBezTo>
                  <a:cubicBezTo>
                    <a:pt x="1502" y="16112"/>
                    <a:pt x="1569" y="16212"/>
                    <a:pt x="1635" y="16279"/>
                  </a:cubicBezTo>
                  <a:lnTo>
                    <a:pt x="1669" y="16346"/>
                  </a:lnTo>
                  <a:cubicBezTo>
                    <a:pt x="1802" y="16446"/>
                    <a:pt x="1936" y="16613"/>
                    <a:pt x="2102" y="16746"/>
                  </a:cubicBezTo>
                  <a:cubicBezTo>
                    <a:pt x="2236" y="16879"/>
                    <a:pt x="2403" y="16980"/>
                    <a:pt x="2569" y="17113"/>
                  </a:cubicBezTo>
                  <a:lnTo>
                    <a:pt x="2636" y="17213"/>
                  </a:lnTo>
                  <a:cubicBezTo>
                    <a:pt x="2736" y="17280"/>
                    <a:pt x="2803" y="17313"/>
                    <a:pt x="2903" y="17413"/>
                  </a:cubicBezTo>
                  <a:cubicBezTo>
                    <a:pt x="3136" y="17580"/>
                    <a:pt x="3437" y="17747"/>
                    <a:pt x="3737" y="17914"/>
                  </a:cubicBezTo>
                  <a:cubicBezTo>
                    <a:pt x="3804" y="17947"/>
                    <a:pt x="3937" y="17980"/>
                    <a:pt x="4004" y="18047"/>
                  </a:cubicBezTo>
                  <a:lnTo>
                    <a:pt x="4070" y="18047"/>
                  </a:lnTo>
                  <a:cubicBezTo>
                    <a:pt x="4137" y="18080"/>
                    <a:pt x="4271" y="18114"/>
                    <a:pt x="4337" y="18147"/>
                  </a:cubicBezTo>
                  <a:cubicBezTo>
                    <a:pt x="4437" y="18214"/>
                    <a:pt x="4571" y="18247"/>
                    <a:pt x="4638" y="18280"/>
                  </a:cubicBezTo>
                  <a:cubicBezTo>
                    <a:pt x="4738" y="18347"/>
                    <a:pt x="4838" y="18381"/>
                    <a:pt x="4938" y="18414"/>
                  </a:cubicBezTo>
                  <a:cubicBezTo>
                    <a:pt x="5138" y="18447"/>
                    <a:pt x="5405" y="18547"/>
                    <a:pt x="5605" y="18581"/>
                  </a:cubicBezTo>
                  <a:cubicBezTo>
                    <a:pt x="5672" y="18581"/>
                    <a:pt x="5772" y="18614"/>
                    <a:pt x="5838" y="18614"/>
                  </a:cubicBezTo>
                  <a:cubicBezTo>
                    <a:pt x="6194" y="18681"/>
                    <a:pt x="6558" y="18718"/>
                    <a:pt x="6918" y="18718"/>
                  </a:cubicBezTo>
                  <a:cubicBezTo>
                    <a:pt x="7808" y="18718"/>
                    <a:pt x="8676" y="18493"/>
                    <a:pt x="9341" y="17947"/>
                  </a:cubicBezTo>
                  <a:cubicBezTo>
                    <a:pt x="9775" y="17613"/>
                    <a:pt x="10141" y="17246"/>
                    <a:pt x="10475" y="16846"/>
                  </a:cubicBezTo>
                  <a:cubicBezTo>
                    <a:pt x="10508" y="16746"/>
                    <a:pt x="10575" y="16713"/>
                    <a:pt x="10608" y="16679"/>
                  </a:cubicBezTo>
                  <a:cubicBezTo>
                    <a:pt x="10575" y="15545"/>
                    <a:pt x="10075" y="14511"/>
                    <a:pt x="9541" y="13444"/>
                  </a:cubicBezTo>
                  <a:cubicBezTo>
                    <a:pt x="9107" y="12710"/>
                    <a:pt x="8540" y="11909"/>
                    <a:pt x="8173" y="11075"/>
                  </a:cubicBezTo>
                  <a:cubicBezTo>
                    <a:pt x="8140" y="11042"/>
                    <a:pt x="8140" y="11042"/>
                    <a:pt x="8140" y="11009"/>
                  </a:cubicBezTo>
                  <a:lnTo>
                    <a:pt x="8140" y="10942"/>
                  </a:lnTo>
                  <a:cubicBezTo>
                    <a:pt x="8107" y="10875"/>
                    <a:pt x="8040" y="10742"/>
                    <a:pt x="8007" y="10608"/>
                  </a:cubicBezTo>
                  <a:cubicBezTo>
                    <a:pt x="7973" y="10508"/>
                    <a:pt x="7940" y="10375"/>
                    <a:pt x="7873" y="10208"/>
                  </a:cubicBezTo>
                  <a:cubicBezTo>
                    <a:pt x="7873" y="10175"/>
                    <a:pt x="7840" y="10075"/>
                    <a:pt x="7840" y="10008"/>
                  </a:cubicBezTo>
                  <a:cubicBezTo>
                    <a:pt x="7806" y="9708"/>
                    <a:pt x="7773" y="9441"/>
                    <a:pt x="7773" y="9174"/>
                  </a:cubicBezTo>
                  <a:cubicBezTo>
                    <a:pt x="7706" y="8640"/>
                    <a:pt x="7706" y="8140"/>
                    <a:pt x="7706" y="7673"/>
                  </a:cubicBezTo>
                  <a:cubicBezTo>
                    <a:pt x="7673" y="6706"/>
                    <a:pt x="7640" y="5705"/>
                    <a:pt x="7306" y="4771"/>
                  </a:cubicBezTo>
                  <a:cubicBezTo>
                    <a:pt x="7206" y="4537"/>
                    <a:pt x="7106" y="4237"/>
                    <a:pt x="6939" y="4004"/>
                  </a:cubicBezTo>
                  <a:cubicBezTo>
                    <a:pt x="6506" y="3336"/>
                    <a:pt x="5938" y="2769"/>
                    <a:pt x="5438" y="2202"/>
                  </a:cubicBezTo>
                  <a:cubicBezTo>
                    <a:pt x="4838" y="1535"/>
                    <a:pt x="4304" y="768"/>
                    <a:pt x="4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21"/>
            <p:cNvSpPr/>
            <p:nvPr/>
          </p:nvSpPr>
          <p:spPr>
            <a:xfrm>
              <a:off x="3387650" y="2867400"/>
              <a:ext cx="483700" cy="475550"/>
            </a:xfrm>
            <a:custGeom>
              <a:avLst/>
              <a:gdLst/>
              <a:ahLst/>
              <a:cxnLst/>
              <a:rect l="l" t="t" r="r" b="b"/>
              <a:pathLst>
                <a:path w="19348" h="19022" extrusionOk="0">
                  <a:moveTo>
                    <a:pt x="11996" y="0"/>
                  </a:moveTo>
                  <a:cubicBezTo>
                    <a:pt x="11837" y="0"/>
                    <a:pt x="11684" y="45"/>
                    <a:pt x="11542" y="125"/>
                  </a:cubicBezTo>
                  <a:cubicBezTo>
                    <a:pt x="11342" y="259"/>
                    <a:pt x="11175" y="426"/>
                    <a:pt x="11009" y="626"/>
                  </a:cubicBezTo>
                  <a:cubicBezTo>
                    <a:pt x="10442" y="1426"/>
                    <a:pt x="10141" y="2394"/>
                    <a:pt x="10108" y="3394"/>
                  </a:cubicBezTo>
                  <a:lnTo>
                    <a:pt x="10108" y="3728"/>
                  </a:lnTo>
                  <a:cubicBezTo>
                    <a:pt x="9674" y="3428"/>
                    <a:pt x="9274" y="3161"/>
                    <a:pt x="8807" y="2994"/>
                  </a:cubicBezTo>
                  <a:cubicBezTo>
                    <a:pt x="8507" y="2927"/>
                    <a:pt x="8273" y="2827"/>
                    <a:pt x="7973" y="2827"/>
                  </a:cubicBezTo>
                  <a:cubicBezTo>
                    <a:pt x="7540" y="2827"/>
                    <a:pt x="7173" y="2927"/>
                    <a:pt x="6872" y="3161"/>
                  </a:cubicBezTo>
                  <a:cubicBezTo>
                    <a:pt x="6439" y="3595"/>
                    <a:pt x="6305" y="4328"/>
                    <a:pt x="6472" y="5062"/>
                  </a:cubicBezTo>
                  <a:cubicBezTo>
                    <a:pt x="6505" y="5396"/>
                    <a:pt x="6639" y="5729"/>
                    <a:pt x="6806" y="6063"/>
                  </a:cubicBezTo>
                  <a:cubicBezTo>
                    <a:pt x="6972" y="6397"/>
                    <a:pt x="7173" y="6730"/>
                    <a:pt x="7373" y="7064"/>
                  </a:cubicBezTo>
                  <a:cubicBezTo>
                    <a:pt x="6672" y="6730"/>
                    <a:pt x="5938" y="6397"/>
                    <a:pt x="5171" y="6296"/>
                  </a:cubicBezTo>
                  <a:cubicBezTo>
                    <a:pt x="5021" y="6280"/>
                    <a:pt x="4879" y="6271"/>
                    <a:pt x="4742" y="6271"/>
                  </a:cubicBezTo>
                  <a:cubicBezTo>
                    <a:pt x="4604" y="6271"/>
                    <a:pt x="4471" y="6280"/>
                    <a:pt x="4337" y="6296"/>
                  </a:cubicBezTo>
                  <a:cubicBezTo>
                    <a:pt x="3870" y="6330"/>
                    <a:pt x="3470" y="6497"/>
                    <a:pt x="3203" y="6797"/>
                  </a:cubicBezTo>
                  <a:cubicBezTo>
                    <a:pt x="3036" y="6964"/>
                    <a:pt x="2970" y="7164"/>
                    <a:pt x="2936" y="7431"/>
                  </a:cubicBezTo>
                  <a:cubicBezTo>
                    <a:pt x="2870" y="7764"/>
                    <a:pt x="2970" y="8164"/>
                    <a:pt x="3136" y="8565"/>
                  </a:cubicBezTo>
                  <a:cubicBezTo>
                    <a:pt x="3203" y="8765"/>
                    <a:pt x="3337" y="8932"/>
                    <a:pt x="3470" y="9098"/>
                  </a:cubicBezTo>
                  <a:lnTo>
                    <a:pt x="3970" y="9732"/>
                  </a:lnTo>
                  <a:cubicBezTo>
                    <a:pt x="2803" y="9732"/>
                    <a:pt x="1635" y="10066"/>
                    <a:pt x="701" y="10733"/>
                  </a:cubicBezTo>
                  <a:cubicBezTo>
                    <a:pt x="501" y="10833"/>
                    <a:pt x="301" y="11000"/>
                    <a:pt x="168" y="11233"/>
                  </a:cubicBezTo>
                  <a:cubicBezTo>
                    <a:pt x="34" y="11433"/>
                    <a:pt x="1" y="11734"/>
                    <a:pt x="134" y="11934"/>
                  </a:cubicBezTo>
                  <a:cubicBezTo>
                    <a:pt x="301" y="12267"/>
                    <a:pt x="701" y="12401"/>
                    <a:pt x="1102" y="12501"/>
                  </a:cubicBezTo>
                  <a:lnTo>
                    <a:pt x="1135" y="12501"/>
                  </a:lnTo>
                  <a:cubicBezTo>
                    <a:pt x="1368" y="12568"/>
                    <a:pt x="1669" y="12634"/>
                    <a:pt x="1936" y="12734"/>
                  </a:cubicBezTo>
                  <a:cubicBezTo>
                    <a:pt x="3804" y="13268"/>
                    <a:pt x="5672" y="13835"/>
                    <a:pt x="7339" y="14903"/>
                  </a:cubicBezTo>
                  <a:cubicBezTo>
                    <a:pt x="8640" y="15670"/>
                    <a:pt x="9608" y="16904"/>
                    <a:pt x="10775" y="17805"/>
                  </a:cubicBezTo>
                  <a:lnTo>
                    <a:pt x="10875" y="17938"/>
                  </a:lnTo>
                  <a:cubicBezTo>
                    <a:pt x="11276" y="18238"/>
                    <a:pt x="11676" y="18505"/>
                    <a:pt x="12143" y="18739"/>
                  </a:cubicBezTo>
                  <a:cubicBezTo>
                    <a:pt x="12579" y="18934"/>
                    <a:pt x="13042" y="19021"/>
                    <a:pt x="13517" y="19021"/>
                  </a:cubicBezTo>
                  <a:cubicBezTo>
                    <a:pt x="14096" y="19021"/>
                    <a:pt x="14692" y="18892"/>
                    <a:pt x="15278" y="18672"/>
                  </a:cubicBezTo>
                  <a:cubicBezTo>
                    <a:pt x="15378" y="18639"/>
                    <a:pt x="15512" y="18605"/>
                    <a:pt x="15612" y="18572"/>
                  </a:cubicBezTo>
                  <a:cubicBezTo>
                    <a:pt x="15812" y="18472"/>
                    <a:pt x="15979" y="18405"/>
                    <a:pt x="16179" y="18272"/>
                  </a:cubicBezTo>
                  <a:cubicBezTo>
                    <a:pt x="16513" y="18072"/>
                    <a:pt x="16880" y="17805"/>
                    <a:pt x="17213" y="17504"/>
                  </a:cubicBezTo>
                  <a:cubicBezTo>
                    <a:pt x="17313" y="17471"/>
                    <a:pt x="17347" y="17438"/>
                    <a:pt x="17380" y="17404"/>
                  </a:cubicBezTo>
                  <a:lnTo>
                    <a:pt x="17613" y="17171"/>
                  </a:lnTo>
                  <a:cubicBezTo>
                    <a:pt x="17780" y="17004"/>
                    <a:pt x="17880" y="16904"/>
                    <a:pt x="18014" y="16737"/>
                  </a:cubicBezTo>
                  <a:lnTo>
                    <a:pt x="18114" y="16637"/>
                  </a:lnTo>
                  <a:cubicBezTo>
                    <a:pt x="18147" y="16570"/>
                    <a:pt x="18214" y="16470"/>
                    <a:pt x="18281" y="16404"/>
                  </a:cubicBezTo>
                  <a:cubicBezTo>
                    <a:pt x="18381" y="16170"/>
                    <a:pt x="18547" y="15970"/>
                    <a:pt x="18681" y="15737"/>
                  </a:cubicBezTo>
                  <a:lnTo>
                    <a:pt x="18681" y="15670"/>
                  </a:lnTo>
                  <a:cubicBezTo>
                    <a:pt x="18714" y="15570"/>
                    <a:pt x="18781" y="15470"/>
                    <a:pt x="18814" y="15403"/>
                  </a:cubicBezTo>
                  <a:lnTo>
                    <a:pt x="18948" y="15136"/>
                  </a:lnTo>
                  <a:cubicBezTo>
                    <a:pt x="18981" y="14936"/>
                    <a:pt x="19048" y="14769"/>
                    <a:pt x="19114" y="14569"/>
                  </a:cubicBezTo>
                  <a:cubicBezTo>
                    <a:pt x="19114" y="14469"/>
                    <a:pt x="19148" y="14436"/>
                    <a:pt x="19148" y="14336"/>
                  </a:cubicBezTo>
                  <a:cubicBezTo>
                    <a:pt x="19148" y="14269"/>
                    <a:pt x="19181" y="14169"/>
                    <a:pt x="19181" y="14069"/>
                  </a:cubicBezTo>
                  <a:cubicBezTo>
                    <a:pt x="19215" y="13969"/>
                    <a:pt x="19215" y="13835"/>
                    <a:pt x="19215" y="13768"/>
                  </a:cubicBezTo>
                  <a:cubicBezTo>
                    <a:pt x="19348" y="11834"/>
                    <a:pt x="18214" y="10299"/>
                    <a:pt x="17280" y="8898"/>
                  </a:cubicBezTo>
                  <a:cubicBezTo>
                    <a:pt x="16379" y="7664"/>
                    <a:pt x="15479" y="6497"/>
                    <a:pt x="14711" y="5229"/>
                  </a:cubicBezTo>
                  <a:cubicBezTo>
                    <a:pt x="14511" y="4895"/>
                    <a:pt x="14344" y="4562"/>
                    <a:pt x="14178" y="4162"/>
                  </a:cubicBezTo>
                  <a:cubicBezTo>
                    <a:pt x="14011" y="3828"/>
                    <a:pt x="13844" y="3461"/>
                    <a:pt x="13711" y="3094"/>
                  </a:cubicBezTo>
                  <a:lnTo>
                    <a:pt x="13477" y="2327"/>
                  </a:lnTo>
                  <a:cubicBezTo>
                    <a:pt x="13444" y="2160"/>
                    <a:pt x="13344" y="1927"/>
                    <a:pt x="13310" y="1660"/>
                  </a:cubicBezTo>
                  <a:cubicBezTo>
                    <a:pt x="13144" y="993"/>
                    <a:pt x="12877" y="259"/>
                    <a:pt x="12310" y="59"/>
                  </a:cubicBezTo>
                  <a:cubicBezTo>
                    <a:pt x="12204" y="19"/>
                    <a:pt x="12099" y="0"/>
                    <a:pt x="119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21"/>
            <p:cNvSpPr/>
            <p:nvPr/>
          </p:nvSpPr>
          <p:spPr>
            <a:xfrm>
              <a:off x="3321775" y="2973100"/>
              <a:ext cx="443675" cy="265200"/>
            </a:xfrm>
            <a:custGeom>
              <a:avLst/>
              <a:gdLst/>
              <a:ahLst/>
              <a:cxnLst/>
              <a:rect l="l" t="t" r="r" b="b"/>
              <a:pathLst>
                <a:path w="17747" h="10608" fill="none" extrusionOk="0">
                  <a:moveTo>
                    <a:pt x="17747" y="10608"/>
                  </a:moveTo>
                  <a:cubicBezTo>
                    <a:pt x="13844" y="5337"/>
                    <a:pt x="6172" y="534"/>
                    <a:pt x="1" y="0"/>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21"/>
            <p:cNvSpPr/>
            <p:nvPr/>
          </p:nvSpPr>
          <p:spPr>
            <a:xfrm>
              <a:off x="3404325" y="2923900"/>
              <a:ext cx="371975" cy="310250"/>
            </a:xfrm>
            <a:custGeom>
              <a:avLst/>
              <a:gdLst/>
              <a:ahLst/>
              <a:cxnLst/>
              <a:rect l="l" t="t" r="r" b="b"/>
              <a:pathLst>
                <a:path w="14879" h="12410" fill="none" extrusionOk="0">
                  <a:moveTo>
                    <a:pt x="14878" y="12409"/>
                  </a:moveTo>
                  <a:cubicBezTo>
                    <a:pt x="8640" y="5071"/>
                    <a:pt x="3637" y="1735"/>
                    <a:pt x="1" y="0"/>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21"/>
            <p:cNvSpPr/>
            <p:nvPr/>
          </p:nvSpPr>
          <p:spPr>
            <a:xfrm>
              <a:off x="3382650" y="2901275"/>
              <a:ext cx="32550" cy="41925"/>
            </a:xfrm>
            <a:custGeom>
              <a:avLst/>
              <a:gdLst/>
              <a:ahLst/>
              <a:cxnLst/>
              <a:rect l="l" t="t" r="r" b="b"/>
              <a:pathLst>
                <a:path w="1302" h="1677" extrusionOk="0">
                  <a:moveTo>
                    <a:pt x="809" y="1"/>
                  </a:moveTo>
                  <a:cubicBezTo>
                    <a:pt x="570" y="1"/>
                    <a:pt x="303" y="226"/>
                    <a:pt x="167" y="605"/>
                  </a:cubicBezTo>
                  <a:cubicBezTo>
                    <a:pt x="1" y="1039"/>
                    <a:pt x="34" y="1539"/>
                    <a:pt x="268" y="1639"/>
                  </a:cubicBezTo>
                  <a:cubicBezTo>
                    <a:pt x="318" y="1664"/>
                    <a:pt x="372" y="1676"/>
                    <a:pt x="427" y="1676"/>
                  </a:cubicBezTo>
                  <a:cubicBezTo>
                    <a:pt x="665" y="1676"/>
                    <a:pt x="933" y="1451"/>
                    <a:pt x="1068" y="1072"/>
                  </a:cubicBezTo>
                  <a:cubicBezTo>
                    <a:pt x="1302" y="605"/>
                    <a:pt x="1202" y="138"/>
                    <a:pt x="968" y="38"/>
                  </a:cubicBezTo>
                  <a:cubicBezTo>
                    <a:pt x="918" y="13"/>
                    <a:pt x="864" y="1"/>
                    <a:pt x="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21"/>
            <p:cNvSpPr/>
            <p:nvPr/>
          </p:nvSpPr>
          <p:spPr>
            <a:xfrm>
              <a:off x="3335125" y="3074000"/>
              <a:ext cx="430325" cy="164300"/>
            </a:xfrm>
            <a:custGeom>
              <a:avLst/>
              <a:gdLst/>
              <a:ahLst/>
              <a:cxnLst/>
              <a:rect l="l" t="t" r="r" b="b"/>
              <a:pathLst>
                <a:path w="17213" h="6572" fill="none" extrusionOk="0">
                  <a:moveTo>
                    <a:pt x="17213" y="6572"/>
                  </a:moveTo>
                  <a:cubicBezTo>
                    <a:pt x="12443" y="2035"/>
                    <a:pt x="6071" y="1"/>
                    <a:pt x="0" y="668"/>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21"/>
            <p:cNvSpPr/>
            <p:nvPr/>
          </p:nvSpPr>
          <p:spPr>
            <a:xfrm>
              <a:off x="3611150" y="2806300"/>
              <a:ext cx="196000" cy="383650"/>
            </a:xfrm>
            <a:custGeom>
              <a:avLst/>
              <a:gdLst/>
              <a:ahLst/>
              <a:cxnLst/>
              <a:rect l="l" t="t" r="r" b="b"/>
              <a:pathLst>
                <a:path w="7840" h="15346" fill="none" extrusionOk="0">
                  <a:moveTo>
                    <a:pt x="7839" y="15345"/>
                  </a:moveTo>
                  <a:cubicBezTo>
                    <a:pt x="2702" y="11176"/>
                    <a:pt x="201" y="6105"/>
                    <a:pt x="1" y="1"/>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21"/>
            <p:cNvSpPr/>
            <p:nvPr/>
          </p:nvSpPr>
          <p:spPr>
            <a:xfrm>
              <a:off x="3587025" y="2786200"/>
              <a:ext cx="49050" cy="24400"/>
            </a:xfrm>
            <a:custGeom>
              <a:avLst/>
              <a:gdLst/>
              <a:ahLst/>
              <a:cxnLst/>
              <a:rect l="l" t="t" r="r" b="b"/>
              <a:pathLst>
                <a:path w="1962" h="976" extrusionOk="0">
                  <a:moveTo>
                    <a:pt x="791" y="1"/>
                  </a:moveTo>
                  <a:cubicBezTo>
                    <a:pt x="342" y="1"/>
                    <a:pt x="1" y="193"/>
                    <a:pt x="32" y="471"/>
                  </a:cubicBezTo>
                  <a:cubicBezTo>
                    <a:pt x="65" y="705"/>
                    <a:pt x="532" y="972"/>
                    <a:pt x="1032" y="972"/>
                  </a:cubicBezTo>
                  <a:cubicBezTo>
                    <a:pt x="1069" y="974"/>
                    <a:pt x="1105" y="975"/>
                    <a:pt x="1140" y="975"/>
                  </a:cubicBezTo>
                  <a:cubicBezTo>
                    <a:pt x="1593" y="975"/>
                    <a:pt x="1961" y="783"/>
                    <a:pt x="1900" y="505"/>
                  </a:cubicBezTo>
                  <a:cubicBezTo>
                    <a:pt x="1866" y="238"/>
                    <a:pt x="1466" y="4"/>
                    <a:pt x="899" y="4"/>
                  </a:cubicBezTo>
                  <a:cubicBezTo>
                    <a:pt x="862" y="2"/>
                    <a:pt x="826" y="1"/>
                    <a:pt x="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21"/>
            <p:cNvSpPr/>
            <p:nvPr/>
          </p:nvSpPr>
          <p:spPr>
            <a:xfrm>
              <a:off x="3421850" y="3041475"/>
              <a:ext cx="343600" cy="196825"/>
            </a:xfrm>
            <a:custGeom>
              <a:avLst/>
              <a:gdLst/>
              <a:ahLst/>
              <a:cxnLst/>
              <a:rect l="l" t="t" r="r" b="b"/>
              <a:pathLst>
                <a:path w="13744" h="7873" fill="none" extrusionOk="0">
                  <a:moveTo>
                    <a:pt x="13744" y="7873"/>
                  </a:moveTo>
                  <a:cubicBezTo>
                    <a:pt x="9007" y="3036"/>
                    <a:pt x="4971" y="1268"/>
                    <a:pt x="0" y="1"/>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21"/>
            <p:cNvSpPr/>
            <p:nvPr/>
          </p:nvSpPr>
          <p:spPr>
            <a:xfrm>
              <a:off x="3402675" y="3020575"/>
              <a:ext cx="25875" cy="45175"/>
            </a:xfrm>
            <a:custGeom>
              <a:avLst/>
              <a:gdLst/>
              <a:ahLst/>
              <a:cxnLst/>
              <a:rect l="l" t="t" r="r" b="b"/>
              <a:pathLst>
                <a:path w="1035" h="1807" extrusionOk="0">
                  <a:moveTo>
                    <a:pt x="526" y="0"/>
                  </a:moveTo>
                  <a:cubicBezTo>
                    <a:pt x="246" y="0"/>
                    <a:pt x="32" y="326"/>
                    <a:pt x="0" y="803"/>
                  </a:cubicBezTo>
                  <a:cubicBezTo>
                    <a:pt x="0" y="1304"/>
                    <a:pt x="167" y="1771"/>
                    <a:pt x="401" y="1804"/>
                  </a:cubicBezTo>
                  <a:cubicBezTo>
                    <a:pt x="414" y="1805"/>
                    <a:pt x="428" y="1806"/>
                    <a:pt x="442" y="1806"/>
                  </a:cubicBezTo>
                  <a:cubicBezTo>
                    <a:pt x="722" y="1806"/>
                    <a:pt x="937" y="1481"/>
                    <a:pt x="1001" y="1003"/>
                  </a:cubicBezTo>
                  <a:cubicBezTo>
                    <a:pt x="1034" y="503"/>
                    <a:pt x="868" y="36"/>
                    <a:pt x="567" y="3"/>
                  </a:cubicBezTo>
                  <a:cubicBezTo>
                    <a:pt x="553" y="1"/>
                    <a:pt x="540" y="0"/>
                    <a:pt x="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21"/>
            <p:cNvSpPr/>
            <p:nvPr/>
          </p:nvSpPr>
          <p:spPr>
            <a:xfrm>
              <a:off x="3561125" y="2871350"/>
              <a:ext cx="246025" cy="318600"/>
            </a:xfrm>
            <a:custGeom>
              <a:avLst/>
              <a:gdLst/>
              <a:ahLst/>
              <a:cxnLst/>
              <a:rect l="l" t="t" r="r" b="b"/>
              <a:pathLst>
                <a:path w="9841" h="12744" fill="none" extrusionOk="0">
                  <a:moveTo>
                    <a:pt x="9840" y="12743"/>
                  </a:moveTo>
                  <a:cubicBezTo>
                    <a:pt x="3903" y="9941"/>
                    <a:pt x="1901" y="6072"/>
                    <a:pt x="0" y="1"/>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21"/>
            <p:cNvSpPr/>
            <p:nvPr/>
          </p:nvSpPr>
          <p:spPr>
            <a:xfrm>
              <a:off x="3536925" y="2851550"/>
              <a:ext cx="46725" cy="26625"/>
            </a:xfrm>
            <a:custGeom>
              <a:avLst/>
              <a:gdLst/>
              <a:ahLst/>
              <a:cxnLst/>
              <a:rect l="l" t="t" r="r" b="b"/>
              <a:pathLst>
                <a:path w="1869" h="1065" extrusionOk="0">
                  <a:moveTo>
                    <a:pt x="1165" y="0"/>
                  </a:moveTo>
                  <a:cubicBezTo>
                    <a:pt x="1030" y="0"/>
                    <a:pt x="884" y="19"/>
                    <a:pt x="735" y="59"/>
                  </a:cubicBezTo>
                  <a:cubicBezTo>
                    <a:pt x="301" y="192"/>
                    <a:pt x="1" y="493"/>
                    <a:pt x="67" y="759"/>
                  </a:cubicBezTo>
                  <a:cubicBezTo>
                    <a:pt x="142" y="958"/>
                    <a:pt x="438" y="1064"/>
                    <a:pt x="778" y="1064"/>
                  </a:cubicBezTo>
                  <a:cubicBezTo>
                    <a:pt x="894" y="1064"/>
                    <a:pt x="1016" y="1052"/>
                    <a:pt x="1135" y="1026"/>
                  </a:cubicBezTo>
                  <a:cubicBezTo>
                    <a:pt x="1569" y="893"/>
                    <a:pt x="1869" y="559"/>
                    <a:pt x="1802" y="292"/>
                  </a:cubicBezTo>
                  <a:cubicBezTo>
                    <a:pt x="1732" y="105"/>
                    <a:pt x="1481" y="0"/>
                    <a:pt x="1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21"/>
            <p:cNvSpPr/>
            <p:nvPr/>
          </p:nvSpPr>
          <p:spPr>
            <a:xfrm>
              <a:off x="3415175" y="3155425"/>
              <a:ext cx="423675" cy="187525"/>
            </a:xfrm>
            <a:custGeom>
              <a:avLst/>
              <a:gdLst/>
              <a:ahLst/>
              <a:cxnLst/>
              <a:rect l="l" t="t" r="r" b="b"/>
              <a:pathLst>
                <a:path w="16947" h="7501" extrusionOk="0">
                  <a:moveTo>
                    <a:pt x="5533" y="1"/>
                  </a:moveTo>
                  <a:cubicBezTo>
                    <a:pt x="3824" y="1"/>
                    <a:pt x="1898" y="246"/>
                    <a:pt x="1" y="980"/>
                  </a:cubicBezTo>
                  <a:cubicBezTo>
                    <a:pt x="234" y="1047"/>
                    <a:pt x="534" y="1113"/>
                    <a:pt x="768" y="1213"/>
                  </a:cubicBezTo>
                  <a:cubicBezTo>
                    <a:pt x="2636" y="1747"/>
                    <a:pt x="4537" y="2314"/>
                    <a:pt x="6205" y="3382"/>
                  </a:cubicBezTo>
                  <a:cubicBezTo>
                    <a:pt x="7506" y="4149"/>
                    <a:pt x="8440" y="5383"/>
                    <a:pt x="9607" y="6284"/>
                  </a:cubicBezTo>
                  <a:lnTo>
                    <a:pt x="9741" y="6417"/>
                  </a:lnTo>
                  <a:cubicBezTo>
                    <a:pt x="10108" y="6717"/>
                    <a:pt x="10541" y="6984"/>
                    <a:pt x="10975" y="7218"/>
                  </a:cubicBezTo>
                  <a:cubicBezTo>
                    <a:pt x="11411" y="7413"/>
                    <a:pt x="11881" y="7500"/>
                    <a:pt x="12360" y="7500"/>
                  </a:cubicBezTo>
                  <a:cubicBezTo>
                    <a:pt x="12944" y="7500"/>
                    <a:pt x="13543" y="7371"/>
                    <a:pt x="14111" y="7151"/>
                  </a:cubicBezTo>
                  <a:cubicBezTo>
                    <a:pt x="14244" y="7118"/>
                    <a:pt x="14378" y="7084"/>
                    <a:pt x="14444" y="7051"/>
                  </a:cubicBezTo>
                  <a:cubicBezTo>
                    <a:pt x="14644" y="6951"/>
                    <a:pt x="14845" y="6884"/>
                    <a:pt x="15045" y="6751"/>
                  </a:cubicBezTo>
                  <a:cubicBezTo>
                    <a:pt x="15378" y="6551"/>
                    <a:pt x="15745" y="6284"/>
                    <a:pt x="16079" y="5983"/>
                  </a:cubicBezTo>
                  <a:cubicBezTo>
                    <a:pt x="16179" y="5950"/>
                    <a:pt x="16212" y="5917"/>
                    <a:pt x="16246" y="5883"/>
                  </a:cubicBezTo>
                  <a:lnTo>
                    <a:pt x="16446" y="5650"/>
                  </a:lnTo>
                  <a:cubicBezTo>
                    <a:pt x="16612" y="5483"/>
                    <a:pt x="16746" y="5383"/>
                    <a:pt x="16879" y="5216"/>
                  </a:cubicBezTo>
                  <a:lnTo>
                    <a:pt x="16946" y="5116"/>
                  </a:lnTo>
                  <a:cubicBezTo>
                    <a:pt x="16045" y="4082"/>
                    <a:pt x="14945" y="3115"/>
                    <a:pt x="13877" y="2381"/>
                  </a:cubicBezTo>
                  <a:cubicBezTo>
                    <a:pt x="13477" y="2114"/>
                    <a:pt x="13077" y="1881"/>
                    <a:pt x="12710" y="1647"/>
                  </a:cubicBezTo>
                  <a:cubicBezTo>
                    <a:pt x="12409" y="1547"/>
                    <a:pt x="12109" y="1380"/>
                    <a:pt x="11809" y="1247"/>
                  </a:cubicBezTo>
                  <a:cubicBezTo>
                    <a:pt x="11676" y="1147"/>
                    <a:pt x="11542" y="1080"/>
                    <a:pt x="11375" y="1047"/>
                  </a:cubicBezTo>
                  <a:cubicBezTo>
                    <a:pt x="11242" y="980"/>
                    <a:pt x="11075" y="913"/>
                    <a:pt x="10942" y="880"/>
                  </a:cubicBezTo>
                  <a:cubicBezTo>
                    <a:pt x="10908" y="813"/>
                    <a:pt x="10908" y="813"/>
                    <a:pt x="10875" y="813"/>
                  </a:cubicBezTo>
                  <a:cubicBezTo>
                    <a:pt x="10808" y="813"/>
                    <a:pt x="10808" y="780"/>
                    <a:pt x="10775" y="780"/>
                  </a:cubicBezTo>
                  <a:cubicBezTo>
                    <a:pt x="9917" y="487"/>
                    <a:pt x="7940" y="1"/>
                    <a:pt x="5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21"/>
            <p:cNvSpPr/>
            <p:nvPr/>
          </p:nvSpPr>
          <p:spPr>
            <a:xfrm>
              <a:off x="3650350" y="2907225"/>
              <a:ext cx="221000" cy="435725"/>
            </a:xfrm>
            <a:custGeom>
              <a:avLst/>
              <a:gdLst/>
              <a:ahLst/>
              <a:cxnLst/>
              <a:rect l="l" t="t" r="r" b="b"/>
              <a:pathLst>
                <a:path w="8840" h="17429" extrusionOk="0">
                  <a:moveTo>
                    <a:pt x="2636" y="0"/>
                  </a:moveTo>
                  <a:lnTo>
                    <a:pt x="2636" y="0"/>
                  </a:lnTo>
                  <a:cubicBezTo>
                    <a:pt x="2669" y="701"/>
                    <a:pt x="2335" y="1501"/>
                    <a:pt x="1968" y="2202"/>
                  </a:cubicBezTo>
                  <a:cubicBezTo>
                    <a:pt x="1635" y="2835"/>
                    <a:pt x="1201" y="3469"/>
                    <a:pt x="1001" y="4136"/>
                  </a:cubicBezTo>
                  <a:cubicBezTo>
                    <a:pt x="934" y="4370"/>
                    <a:pt x="868" y="4670"/>
                    <a:pt x="834" y="4904"/>
                  </a:cubicBezTo>
                  <a:cubicBezTo>
                    <a:pt x="701" y="5838"/>
                    <a:pt x="868" y="6705"/>
                    <a:pt x="1034" y="7572"/>
                  </a:cubicBezTo>
                  <a:cubicBezTo>
                    <a:pt x="1134" y="8006"/>
                    <a:pt x="1201" y="8473"/>
                    <a:pt x="1301" y="8906"/>
                  </a:cubicBezTo>
                  <a:cubicBezTo>
                    <a:pt x="1335" y="9173"/>
                    <a:pt x="1368" y="9407"/>
                    <a:pt x="1368" y="9674"/>
                  </a:cubicBezTo>
                  <a:lnTo>
                    <a:pt x="1368" y="9874"/>
                  </a:lnTo>
                  <a:lnTo>
                    <a:pt x="1368" y="10307"/>
                  </a:lnTo>
                  <a:cubicBezTo>
                    <a:pt x="1368" y="10374"/>
                    <a:pt x="1335" y="10508"/>
                    <a:pt x="1335" y="10641"/>
                  </a:cubicBezTo>
                  <a:lnTo>
                    <a:pt x="1335" y="10674"/>
                  </a:lnTo>
                  <a:lnTo>
                    <a:pt x="1335" y="10741"/>
                  </a:lnTo>
                  <a:cubicBezTo>
                    <a:pt x="1201" y="11575"/>
                    <a:pt x="868" y="12376"/>
                    <a:pt x="601" y="13176"/>
                  </a:cubicBezTo>
                  <a:cubicBezTo>
                    <a:pt x="267" y="14177"/>
                    <a:pt x="0" y="15211"/>
                    <a:pt x="200" y="16212"/>
                  </a:cubicBezTo>
                  <a:lnTo>
                    <a:pt x="334" y="16345"/>
                  </a:lnTo>
                  <a:cubicBezTo>
                    <a:pt x="701" y="16645"/>
                    <a:pt x="1134" y="16912"/>
                    <a:pt x="1601" y="17146"/>
                  </a:cubicBezTo>
                  <a:cubicBezTo>
                    <a:pt x="2022" y="17341"/>
                    <a:pt x="2484" y="17428"/>
                    <a:pt x="2959" y="17428"/>
                  </a:cubicBezTo>
                  <a:cubicBezTo>
                    <a:pt x="3537" y="17428"/>
                    <a:pt x="4136" y="17299"/>
                    <a:pt x="4704" y="17079"/>
                  </a:cubicBezTo>
                  <a:cubicBezTo>
                    <a:pt x="4837" y="17046"/>
                    <a:pt x="4971" y="17012"/>
                    <a:pt x="5037" y="16979"/>
                  </a:cubicBezTo>
                  <a:cubicBezTo>
                    <a:pt x="5271" y="16879"/>
                    <a:pt x="5438" y="16812"/>
                    <a:pt x="5638" y="16679"/>
                  </a:cubicBezTo>
                  <a:cubicBezTo>
                    <a:pt x="5971" y="16479"/>
                    <a:pt x="6338" y="16212"/>
                    <a:pt x="6672" y="15911"/>
                  </a:cubicBezTo>
                  <a:cubicBezTo>
                    <a:pt x="6772" y="15878"/>
                    <a:pt x="6805" y="15845"/>
                    <a:pt x="6839" y="15811"/>
                  </a:cubicBezTo>
                  <a:lnTo>
                    <a:pt x="7039" y="15578"/>
                  </a:lnTo>
                  <a:cubicBezTo>
                    <a:pt x="7205" y="15411"/>
                    <a:pt x="7339" y="15311"/>
                    <a:pt x="7472" y="15144"/>
                  </a:cubicBezTo>
                  <a:cubicBezTo>
                    <a:pt x="7506" y="15078"/>
                    <a:pt x="7539" y="15078"/>
                    <a:pt x="7539" y="15044"/>
                  </a:cubicBezTo>
                  <a:cubicBezTo>
                    <a:pt x="7639" y="14977"/>
                    <a:pt x="7706" y="14877"/>
                    <a:pt x="7773" y="14811"/>
                  </a:cubicBezTo>
                  <a:cubicBezTo>
                    <a:pt x="7873" y="14577"/>
                    <a:pt x="8039" y="14377"/>
                    <a:pt x="8173" y="14144"/>
                  </a:cubicBezTo>
                  <a:lnTo>
                    <a:pt x="8173" y="14077"/>
                  </a:lnTo>
                  <a:cubicBezTo>
                    <a:pt x="8206" y="13977"/>
                    <a:pt x="8273" y="13877"/>
                    <a:pt x="8306" y="13810"/>
                  </a:cubicBezTo>
                  <a:lnTo>
                    <a:pt x="8440" y="13543"/>
                  </a:lnTo>
                  <a:cubicBezTo>
                    <a:pt x="8473" y="13343"/>
                    <a:pt x="8540" y="13176"/>
                    <a:pt x="8606" y="12976"/>
                  </a:cubicBezTo>
                  <a:cubicBezTo>
                    <a:pt x="8606" y="12876"/>
                    <a:pt x="8640" y="12843"/>
                    <a:pt x="8640" y="12743"/>
                  </a:cubicBezTo>
                  <a:cubicBezTo>
                    <a:pt x="8640" y="12676"/>
                    <a:pt x="8673" y="12576"/>
                    <a:pt x="8673" y="12476"/>
                  </a:cubicBezTo>
                  <a:cubicBezTo>
                    <a:pt x="8707" y="12376"/>
                    <a:pt x="8707" y="12242"/>
                    <a:pt x="8707" y="12175"/>
                  </a:cubicBezTo>
                  <a:cubicBezTo>
                    <a:pt x="8840" y="10241"/>
                    <a:pt x="7706" y="8706"/>
                    <a:pt x="6572" y="7205"/>
                  </a:cubicBezTo>
                  <a:cubicBezTo>
                    <a:pt x="5704" y="6004"/>
                    <a:pt x="4804" y="4837"/>
                    <a:pt x="4037" y="3536"/>
                  </a:cubicBezTo>
                  <a:cubicBezTo>
                    <a:pt x="3836" y="3202"/>
                    <a:pt x="3670" y="2869"/>
                    <a:pt x="3503" y="2502"/>
                  </a:cubicBezTo>
                  <a:cubicBezTo>
                    <a:pt x="3336" y="2168"/>
                    <a:pt x="3169" y="1801"/>
                    <a:pt x="3036" y="1401"/>
                  </a:cubicBezTo>
                  <a:lnTo>
                    <a:pt x="2802" y="667"/>
                  </a:lnTo>
                  <a:cubicBezTo>
                    <a:pt x="2769" y="500"/>
                    <a:pt x="2669" y="234"/>
                    <a:pt x="2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8" name="Google Shape;1918;p21"/>
          <p:cNvGrpSpPr/>
          <p:nvPr/>
        </p:nvGrpSpPr>
        <p:grpSpPr>
          <a:xfrm>
            <a:off x="3730435" y="3713466"/>
            <a:ext cx="2176120" cy="1473255"/>
            <a:chOff x="4159060" y="3694416"/>
            <a:chExt cx="2176120" cy="1473255"/>
          </a:xfrm>
        </p:grpSpPr>
        <p:grpSp>
          <p:nvGrpSpPr>
            <p:cNvPr id="1919" name="Google Shape;1919;p21"/>
            <p:cNvGrpSpPr/>
            <p:nvPr/>
          </p:nvGrpSpPr>
          <p:grpSpPr>
            <a:xfrm>
              <a:off x="4902504" y="4429988"/>
              <a:ext cx="1432676" cy="737683"/>
              <a:chOff x="4102175" y="4352175"/>
              <a:chExt cx="1709025" cy="879975"/>
            </a:xfrm>
          </p:grpSpPr>
          <p:sp>
            <p:nvSpPr>
              <p:cNvPr id="1920" name="Google Shape;1920;p21"/>
              <p:cNvSpPr/>
              <p:nvPr/>
            </p:nvSpPr>
            <p:spPr>
              <a:xfrm>
                <a:off x="4412200" y="4352175"/>
                <a:ext cx="1157350" cy="879975"/>
              </a:xfrm>
              <a:custGeom>
                <a:avLst/>
                <a:gdLst/>
                <a:ahLst/>
                <a:cxnLst/>
                <a:rect l="l" t="t" r="r" b="b"/>
                <a:pathLst>
                  <a:path w="46294" h="35199" extrusionOk="0">
                    <a:moveTo>
                      <a:pt x="44561" y="28907"/>
                    </a:moveTo>
                    <a:cubicBezTo>
                      <a:pt x="44773" y="26445"/>
                      <a:pt x="44226" y="22736"/>
                      <a:pt x="45138" y="21065"/>
                    </a:cubicBezTo>
                    <a:cubicBezTo>
                      <a:pt x="46050" y="19423"/>
                      <a:pt x="46293" y="17630"/>
                      <a:pt x="45047" y="16870"/>
                    </a:cubicBezTo>
                    <a:cubicBezTo>
                      <a:pt x="43831" y="16080"/>
                      <a:pt x="45229" y="13648"/>
                      <a:pt x="43406" y="12037"/>
                    </a:cubicBezTo>
                    <a:cubicBezTo>
                      <a:pt x="41582" y="10426"/>
                      <a:pt x="41947" y="9241"/>
                      <a:pt x="41217" y="8055"/>
                    </a:cubicBezTo>
                    <a:cubicBezTo>
                      <a:pt x="40457" y="6870"/>
                      <a:pt x="37995" y="5867"/>
                      <a:pt x="37995" y="5867"/>
                    </a:cubicBezTo>
                    <a:cubicBezTo>
                      <a:pt x="37995" y="5867"/>
                      <a:pt x="41065" y="9423"/>
                      <a:pt x="39819" y="11277"/>
                    </a:cubicBezTo>
                    <a:cubicBezTo>
                      <a:pt x="38603" y="13101"/>
                      <a:pt x="35564" y="14560"/>
                      <a:pt x="36445" y="16718"/>
                    </a:cubicBezTo>
                    <a:cubicBezTo>
                      <a:pt x="37296" y="18876"/>
                      <a:pt x="38117" y="20062"/>
                      <a:pt x="36475" y="22554"/>
                    </a:cubicBezTo>
                    <a:cubicBezTo>
                      <a:pt x="34834" y="25016"/>
                      <a:pt x="34652" y="26384"/>
                      <a:pt x="35381" y="27965"/>
                    </a:cubicBezTo>
                    <a:cubicBezTo>
                      <a:pt x="36111" y="29515"/>
                      <a:pt x="34469" y="33375"/>
                      <a:pt x="32706" y="33922"/>
                    </a:cubicBezTo>
                    <a:cubicBezTo>
                      <a:pt x="30974" y="34469"/>
                      <a:pt x="33922" y="31703"/>
                      <a:pt x="32615" y="28420"/>
                    </a:cubicBezTo>
                    <a:cubicBezTo>
                      <a:pt x="31339" y="25107"/>
                      <a:pt x="31795" y="22828"/>
                      <a:pt x="32068" y="19970"/>
                    </a:cubicBezTo>
                    <a:cubicBezTo>
                      <a:pt x="32342" y="17144"/>
                      <a:pt x="31156" y="12007"/>
                      <a:pt x="26749" y="9423"/>
                    </a:cubicBezTo>
                    <a:cubicBezTo>
                      <a:pt x="22341" y="6870"/>
                      <a:pt x="19879" y="1"/>
                      <a:pt x="19879" y="1"/>
                    </a:cubicBezTo>
                    <a:cubicBezTo>
                      <a:pt x="19879" y="1"/>
                      <a:pt x="17873" y="3739"/>
                      <a:pt x="18785" y="8055"/>
                    </a:cubicBezTo>
                    <a:cubicBezTo>
                      <a:pt x="19697" y="12372"/>
                      <a:pt x="17053" y="16049"/>
                      <a:pt x="18968" y="18694"/>
                    </a:cubicBezTo>
                    <a:cubicBezTo>
                      <a:pt x="20882" y="21369"/>
                      <a:pt x="24925" y="25563"/>
                      <a:pt x="25290" y="28147"/>
                    </a:cubicBezTo>
                    <a:cubicBezTo>
                      <a:pt x="25655" y="30700"/>
                      <a:pt x="27570" y="30062"/>
                      <a:pt x="26931" y="32645"/>
                    </a:cubicBezTo>
                    <a:cubicBezTo>
                      <a:pt x="26323" y="35199"/>
                      <a:pt x="24104" y="34469"/>
                      <a:pt x="23557" y="32250"/>
                    </a:cubicBezTo>
                    <a:cubicBezTo>
                      <a:pt x="23010" y="30031"/>
                      <a:pt x="20518" y="24469"/>
                      <a:pt x="16870" y="22888"/>
                    </a:cubicBezTo>
                    <a:cubicBezTo>
                      <a:pt x="13192" y="21338"/>
                      <a:pt x="11095" y="22433"/>
                      <a:pt x="10062" y="19150"/>
                    </a:cubicBezTo>
                    <a:cubicBezTo>
                      <a:pt x="9059" y="15837"/>
                      <a:pt x="6353" y="16961"/>
                      <a:pt x="5989" y="15442"/>
                    </a:cubicBezTo>
                    <a:cubicBezTo>
                      <a:pt x="5563" y="13891"/>
                      <a:pt x="4226" y="12767"/>
                      <a:pt x="2615" y="12584"/>
                    </a:cubicBezTo>
                    <a:cubicBezTo>
                      <a:pt x="1703" y="12493"/>
                      <a:pt x="760" y="12736"/>
                      <a:pt x="1" y="13314"/>
                    </a:cubicBezTo>
                    <a:cubicBezTo>
                      <a:pt x="1" y="13314"/>
                      <a:pt x="2767" y="12767"/>
                      <a:pt x="3496" y="15381"/>
                    </a:cubicBezTo>
                    <a:cubicBezTo>
                      <a:pt x="4226" y="17995"/>
                      <a:pt x="2888" y="21034"/>
                      <a:pt x="4773" y="22858"/>
                    </a:cubicBezTo>
                    <a:cubicBezTo>
                      <a:pt x="6657" y="24682"/>
                      <a:pt x="5381" y="26718"/>
                      <a:pt x="8846" y="29089"/>
                    </a:cubicBezTo>
                    <a:cubicBezTo>
                      <a:pt x="12341" y="31460"/>
                      <a:pt x="13071" y="31369"/>
                      <a:pt x="14621" y="33132"/>
                    </a:cubicBezTo>
                    <a:cubicBezTo>
                      <a:pt x="15350" y="33952"/>
                      <a:pt x="16293" y="34317"/>
                      <a:pt x="17083" y="34712"/>
                    </a:cubicBezTo>
                    <a:lnTo>
                      <a:pt x="39485" y="34712"/>
                    </a:lnTo>
                    <a:cubicBezTo>
                      <a:pt x="39758" y="34074"/>
                      <a:pt x="40184" y="33557"/>
                      <a:pt x="40731" y="33162"/>
                    </a:cubicBezTo>
                    <a:cubicBezTo>
                      <a:pt x="42615" y="31886"/>
                      <a:pt x="44318" y="31399"/>
                      <a:pt x="44561" y="289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21"/>
              <p:cNvSpPr/>
              <p:nvPr/>
            </p:nvSpPr>
            <p:spPr>
              <a:xfrm>
                <a:off x="4102175" y="4979075"/>
                <a:ext cx="622375" cy="240925"/>
              </a:xfrm>
              <a:custGeom>
                <a:avLst/>
                <a:gdLst/>
                <a:ahLst/>
                <a:cxnLst/>
                <a:rect l="l" t="t" r="r" b="b"/>
                <a:pathLst>
                  <a:path w="24895" h="9637" extrusionOk="0">
                    <a:moveTo>
                      <a:pt x="11824" y="1916"/>
                    </a:moveTo>
                    <a:cubicBezTo>
                      <a:pt x="8146" y="2098"/>
                      <a:pt x="3952" y="2372"/>
                      <a:pt x="2736" y="1186"/>
                    </a:cubicBezTo>
                    <a:cubicBezTo>
                      <a:pt x="1550" y="1"/>
                      <a:pt x="0" y="791"/>
                      <a:pt x="0" y="791"/>
                    </a:cubicBezTo>
                    <a:cubicBezTo>
                      <a:pt x="0" y="791"/>
                      <a:pt x="2462" y="1521"/>
                      <a:pt x="3101" y="3466"/>
                    </a:cubicBezTo>
                    <a:cubicBezTo>
                      <a:pt x="3739" y="5655"/>
                      <a:pt x="4681" y="7752"/>
                      <a:pt x="5958" y="9636"/>
                    </a:cubicBezTo>
                    <a:lnTo>
                      <a:pt x="24894" y="9636"/>
                    </a:lnTo>
                    <a:cubicBezTo>
                      <a:pt x="22736" y="7448"/>
                      <a:pt x="21338" y="7114"/>
                      <a:pt x="18602" y="6050"/>
                    </a:cubicBezTo>
                    <a:cubicBezTo>
                      <a:pt x="15563" y="4864"/>
                      <a:pt x="15472" y="1734"/>
                      <a:pt x="11824" y="19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21"/>
              <p:cNvSpPr/>
              <p:nvPr/>
            </p:nvSpPr>
            <p:spPr>
              <a:xfrm>
                <a:off x="5469225" y="4964650"/>
                <a:ext cx="341975" cy="255350"/>
              </a:xfrm>
              <a:custGeom>
                <a:avLst/>
                <a:gdLst/>
                <a:ahLst/>
                <a:cxnLst/>
                <a:rect l="l" t="t" r="r" b="b"/>
                <a:pathLst>
                  <a:path w="13679" h="10214" extrusionOk="0">
                    <a:moveTo>
                      <a:pt x="12401" y="0"/>
                    </a:moveTo>
                    <a:cubicBezTo>
                      <a:pt x="12401" y="0"/>
                      <a:pt x="12128" y="3010"/>
                      <a:pt x="9818" y="3374"/>
                    </a:cubicBezTo>
                    <a:cubicBezTo>
                      <a:pt x="7538" y="3709"/>
                      <a:pt x="4559" y="3769"/>
                      <a:pt x="4134" y="6019"/>
                    </a:cubicBezTo>
                    <a:cubicBezTo>
                      <a:pt x="3708" y="8268"/>
                      <a:pt x="3860" y="9058"/>
                      <a:pt x="2614" y="9332"/>
                    </a:cubicBezTo>
                    <a:cubicBezTo>
                      <a:pt x="1702" y="9514"/>
                      <a:pt x="669" y="9605"/>
                      <a:pt x="0" y="10213"/>
                    </a:cubicBezTo>
                    <a:lnTo>
                      <a:pt x="10578" y="10213"/>
                    </a:lnTo>
                    <a:cubicBezTo>
                      <a:pt x="10882" y="8238"/>
                      <a:pt x="12249" y="7873"/>
                      <a:pt x="12949" y="6535"/>
                    </a:cubicBezTo>
                    <a:cubicBezTo>
                      <a:pt x="13678" y="5107"/>
                      <a:pt x="12401" y="0"/>
                      <a:pt x="12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21"/>
              <p:cNvSpPr/>
              <p:nvPr/>
            </p:nvSpPr>
            <p:spPr>
              <a:xfrm>
                <a:off x="4102175" y="4352175"/>
                <a:ext cx="1686225" cy="867825"/>
              </a:xfrm>
              <a:custGeom>
                <a:avLst/>
                <a:gdLst/>
                <a:ahLst/>
                <a:cxnLst/>
                <a:rect l="l" t="t" r="r" b="b"/>
                <a:pathLst>
                  <a:path w="67449" h="34713" extrusionOk="0">
                    <a:moveTo>
                      <a:pt x="1186" y="25624"/>
                    </a:moveTo>
                    <a:cubicBezTo>
                      <a:pt x="760" y="25624"/>
                      <a:pt x="365" y="25715"/>
                      <a:pt x="0" y="25898"/>
                    </a:cubicBezTo>
                    <a:cubicBezTo>
                      <a:pt x="0" y="25898"/>
                      <a:pt x="152" y="25928"/>
                      <a:pt x="426" y="26050"/>
                    </a:cubicBezTo>
                    <a:cubicBezTo>
                      <a:pt x="471" y="26043"/>
                      <a:pt x="518" y="26040"/>
                      <a:pt x="566" y="26040"/>
                    </a:cubicBezTo>
                    <a:cubicBezTo>
                      <a:pt x="2167" y="26040"/>
                      <a:pt x="5290" y="29364"/>
                      <a:pt x="5319" y="29393"/>
                    </a:cubicBezTo>
                    <a:lnTo>
                      <a:pt x="5350" y="29424"/>
                    </a:lnTo>
                    <a:lnTo>
                      <a:pt x="5441" y="29454"/>
                    </a:lnTo>
                    <a:cubicBezTo>
                      <a:pt x="5441" y="29454"/>
                      <a:pt x="10882" y="31247"/>
                      <a:pt x="12493" y="33405"/>
                    </a:cubicBezTo>
                    <a:cubicBezTo>
                      <a:pt x="12858" y="33922"/>
                      <a:pt x="13313" y="34348"/>
                      <a:pt x="13800" y="34712"/>
                    </a:cubicBezTo>
                    <a:lnTo>
                      <a:pt x="14924" y="34712"/>
                    </a:lnTo>
                    <a:cubicBezTo>
                      <a:pt x="14165" y="34348"/>
                      <a:pt x="13465" y="33770"/>
                      <a:pt x="12949" y="33071"/>
                    </a:cubicBezTo>
                    <a:cubicBezTo>
                      <a:pt x="11338" y="30913"/>
                      <a:pt x="6322" y="29150"/>
                      <a:pt x="5684" y="28937"/>
                    </a:cubicBezTo>
                    <a:cubicBezTo>
                      <a:pt x="5289" y="28572"/>
                      <a:pt x="2979" y="26171"/>
                      <a:pt x="1186" y="25624"/>
                    </a:cubicBezTo>
                    <a:close/>
                    <a:moveTo>
                      <a:pt x="13982" y="12615"/>
                    </a:moveTo>
                    <a:cubicBezTo>
                      <a:pt x="13405" y="12736"/>
                      <a:pt x="12858" y="12980"/>
                      <a:pt x="12402" y="13314"/>
                    </a:cubicBezTo>
                    <a:cubicBezTo>
                      <a:pt x="12638" y="13292"/>
                      <a:pt x="12874" y="13271"/>
                      <a:pt x="13100" y="13271"/>
                    </a:cubicBezTo>
                    <a:cubicBezTo>
                      <a:pt x="13194" y="13271"/>
                      <a:pt x="13285" y="13275"/>
                      <a:pt x="13374" y="13283"/>
                    </a:cubicBezTo>
                    <a:cubicBezTo>
                      <a:pt x="13648" y="13223"/>
                      <a:pt x="13921" y="13192"/>
                      <a:pt x="14195" y="13192"/>
                    </a:cubicBezTo>
                    <a:cubicBezTo>
                      <a:pt x="14742" y="13192"/>
                      <a:pt x="15259" y="13375"/>
                      <a:pt x="15715" y="13709"/>
                    </a:cubicBezTo>
                    <a:cubicBezTo>
                      <a:pt x="16079" y="14043"/>
                      <a:pt x="16383" y="14439"/>
                      <a:pt x="16596" y="14894"/>
                    </a:cubicBezTo>
                    <a:cubicBezTo>
                      <a:pt x="16779" y="15350"/>
                      <a:pt x="16900" y="15837"/>
                      <a:pt x="16900" y="16353"/>
                    </a:cubicBezTo>
                    <a:cubicBezTo>
                      <a:pt x="16900" y="17296"/>
                      <a:pt x="17721" y="18116"/>
                      <a:pt x="18481" y="18876"/>
                    </a:cubicBezTo>
                    <a:cubicBezTo>
                      <a:pt x="19028" y="19393"/>
                      <a:pt x="19545" y="19940"/>
                      <a:pt x="19666" y="20396"/>
                    </a:cubicBezTo>
                    <a:cubicBezTo>
                      <a:pt x="19849" y="21095"/>
                      <a:pt x="20791" y="22220"/>
                      <a:pt x="22159" y="23314"/>
                    </a:cubicBezTo>
                    <a:cubicBezTo>
                      <a:pt x="23496" y="24347"/>
                      <a:pt x="24955" y="25229"/>
                      <a:pt x="26536" y="25867"/>
                    </a:cubicBezTo>
                    <a:cubicBezTo>
                      <a:pt x="28268" y="26597"/>
                      <a:pt x="29727" y="28147"/>
                      <a:pt x="31034" y="30031"/>
                    </a:cubicBezTo>
                    <a:cubicBezTo>
                      <a:pt x="32037" y="31521"/>
                      <a:pt x="32949" y="33071"/>
                      <a:pt x="33739" y="34682"/>
                    </a:cubicBezTo>
                    <a:lnTo>
                      <a:pt x="34378" y="34712"/>
                    </a:lnTo>
                    <a:cubicBezTo>
                      <a:pt x="33527" y="32980"/>
                      <a:pt x="32554" y="31308"/>
                      <a:pt x="31490" y="29697"/>
                    </a:cubicBezTo>
                    <a:cubicBezTo>
                      <a:pt x="30122" y="27752"/>
                      <a:pt x="28572" y="26141"/>
                      <a:pt x="26748" y="25381"/>
                    </a:cubicBezTo>
                    <a:cubicBezTo>
                      <a:pt x="25229" y="24743"/>
                      <a:pt x="23800" y="23892"/>
                      <a:pt x="22523" y="22888"/>
                    </a:cubicBezTo>
                    <a:cubicBezTo>
                      <a:pt x="21216" y="21855"/>
                      <a:pt x="20365" y="20852"/>
                      <a:pt x="20213" y="20244"/>
                    </a:cubicBezTo>
                    <a:cubicBezTo>
                      <a:pt x="20031" y="19636"/>
                      <a:pt x="19453" y="19059"/>
                      <a:pt x="18876" y="18481"/>
                    </a:cubicBezTo>
                    <a:cubicBezTo>
                      <a:pt x="18207" y="17782"/>
                      <a:pt x="17478" y="17083"/>
                      <a:pt x="17478" y="16353"/>
                    </a:cubicBezTo>
                    <a:cubicBezTo>
                      <a:pt x="17478" y="15776"/>
                      <a:pt x="17326" y="15198"/>
                      <a:pt x="17113" y="14682"/>
                    </a:cubicBezTo>
                    <a:cubicBezTo>
                      <a:pt x="16870" y="14135"/>
                      <a:pt x="16505" y="13648"/>
                      <a:pt x="16049" y="13283"/>
                    </a:cubicBezTo>
                    <a:cubicBezTo>
                      <a:pt x="15532" y="12828"/>
                      <a:pt x="14864" y="12615"/>
                      <a:pt x="14195" y="12615"/>
                    </a:cubicBezTo>
                    <a:close/>
                    <a:moveTo>
                      <a:pt x="32280" y="1"/>
                    </a:moveTo>
                    <a:cubicBezTo>
                      <a:pt x="32280" y="1"/>
                      <a:pt x="32128" y="305"/>
                      <a:pt x="31916" y="852"/>
                    </a:cubicBezTo>
                    <a:cubicBezTo>
                      <a:pt x="31672" y="4590"/>
                      <a:pt x="33557" y="7964"/>
                      <a:pt x="35198" y="10882"/>
                    </a:cubicBezTo>
                    <a:cubicBezTo>
                      <a:pt x="36353" y="12949"/>
                      <a:pt x="37356" y="14742"/>
                      <a:pt x="37356" y="16201"/>
                    </a:cubicBezTo>
                    <a:cubicBezTo>
                      <a:pt x="37417" y="18177"/>
                      <a:pt x="37812" y="20153"/>
                      <a:pt x="38572" y="21977"/>
                    </a:cubicBezTo>
                    <a:cubicBezTo>
                      <a:pt x="39332" y="23922"/>
                      <a:pt x="40274" y="25806"/>
                      <a:pt x="41369" y="27600"/>
                    </a:cubicBezTo>
                    <a:cubicBezTo>
                      <a:pt x="42220" y="29028"/>
                      <a:pt x="42706" y="31855"/>
                      <a:pt x="42980" y="34712"/>
                    </a:cubicBezTo>
                    <a:lnTo>
                      <a:pt x="43557" y="34712"/>
                    </a:lnTo>
                    <a:cubicBezTo>
                      <a:pt x="43253" y="31764"/>
                      <a:pt x="42767" y="28816"/>
                      <a:pt x="41855" y="27296"/>
                    </a:cubicBezTo>
                    <a:cubicBezTo>
                      <a:pt x="40791" y="25533"/>
                      <a:pt x="39879" y="23679"/>
                      <a:pt x="39089" y="21794"/>
                    </a:cubicBezTo>
                    <a:cubicBezTo>
                      <a:pt x="38360" y="20001"/>
                      <a:pt x="37964" y="18116"/>
                      <a:pt x="37934" y="16201"/>
                    </a:cubicBezTo>
                    <a:cubicBezTo>
                      <a:pt x="37934" y="14590"/>
                      <a:pt x="36901" y="12736"/>
                      <a:pt x="35715" y="10609"/>
                    </a:cubicBezTo>
                    <a:cubicBezTo>
                      <a:pt x="34043" y="7660"/>
                      <a:pt x="32128" y="4256"/>
                      <a:pt x="32493" y="548"/>
                    </a:cubicBezTo>
                    <a:cubicBezTo>
                      <a:pt x="32372" y="183"/>
                      <a:pt x="32280" y="1"/>
                      <a:pt x="32280" y="1"/>
                    </a:cubicBezTo>
                    <a:close/>
                    <a:moveTo>
                      <a:pt x="50366" y="5867"/>
                    </a:moveTo>
                    <a:lnTo>
                      <a:pt x="50366" y="5867"/>
                    </a:lnTo>
                    <a:cubicBezTo>
                      <a:pt x="50366" y="5867"/>
                      <a:pt x="50639" y="6201"/>
                      <a:pt x="51004" y="6688"/>
                    </a:cubicBezTo>
                    <a:cubicBezTo>
                      <a:pt x="52098" y="7751"/>
                      <a:pt x="52858" y="9119"/>
                      <a:pt x="53223" y="10578"/>
                    </a:cubicBezTo>
                    <a:cubicBezTo>
                      <a:pt x="53588" y="12098"/>
                      <a:pt x="53588" y="13466"/>
                      <a:pt x="53375" y="13861"/>
                    </a:cubicBezTo>
                    <a:lnTo>
                      <a:pt x="53375" y="13891"/>
                    </a:lnTo>
                    <a:cubicBezTo>
                      <a:pt x="52858" y="14651"/>
                      <a:pt x="52646" y="15594"/>
                      <a:pt x="52828" y="16505"/>
                    </a:cubicBezTo>
                    <a:cubicBezTo>
                      <a:pt x="53010" y="17539"/>
                      <a:pt x="53497" y="18451"/>
                      <a:pt x="54226" y="19211"/>
                    </a:cubicBezTo>
                    <a:cubicBezTo>
                      <a:pt x="55260" y="20335"/>
                      <a:pt x="54226" y="22341"/>
                      <a:pt x="53314" y="24104"/>
                    </a:cubicBezTo>
                    <a:cubicBezTo>
                      <a:pt x="52585" y="25472"/>
                      <a:pt x="51946" y="26749"/>
                      <a:pt x="52250" y="27630"/>
                    </a:cubicBezTo>
                    <a:cubicBezTo>
                      <a:pt x="52767" y="28998"/>
                      <a:pt x="51642" y="30335"/>
                      <a:pt x="49971" y="32372"/>
                    </a:cubicBezTo>
                    <a:cubicBezTo>
                      <a:pt x="49606" y="32797"/>
                      <a:pt x="49211" y="33253"/>
                      <a:pt x="48816" y="33740"/>
                    </a:cubicBezTo>
                    <a:cubicBezTo>
                      <a:pt x="48572" y="34044"/>
                      <a:pt x="48329" y="34348"/>
                      <a:pt x="48086" y="34712"/>
                    </a:cubicBezTo>
                    <a:lnTo>
                      <a:pt x="48816" y="34712"/>
                    </a:lnTo>
                    <a:cubicBezTo>
                      <a:pt x="48998" y="34500"/>
                      <a:pt x="49150" y="34287"/>
                      <a:pt x="49302" y="34104"/>
                    </a:cubicBezTo>
                    <a:cubicBezTo>
                      <a:pt x="49667" y="33618"/>
                      <a:pt x="50062" y="33162"/>
                      <a:pt x="50427" y="32706"/>
                    </a:cubicBezTo>
                    <a:cubicBezTo>
                      <a:pt x="52250" y="30548"/>
                      <a:pt x="53436" y="29089"/>
                      <a:pt x="52828" y="27448"/>
                    </a:cubicBezTo>
                    <a:cubicBezTo>
                      <a:pt x="52615" y="26810"/>
                      <a:pt x="53223" y="25624"/>
                      <a:pt x="53861" y="24347"/>
                    </a:cubicBezTo>
                    <a:cubicBezTo>
                      <a:pt x="54864" y="22433"/>
                      <a:pt x="55989" y="20274"/>
                      <a:pt x="54682" y="18815"/>
                    </a:cubicBezTo>
                    <a:cubicBezTo>
                      <a:pt x="54044" y="18147"/>
                      <a:pt x="53618" y="17326"/>
                      <a:pt x="53436" y="16414"/>
                    </a:cubicBezTo>
                    <a:cubicBezTo>
                      <a:pt x="53284" y="15654"/>
                      <a:pt x="53436" y="14864"/>
                      <a:pt x="53861" y="14195"/>
                    </a:cubicBezTo>
                    <a:lnTo>
                      <a:pt x="53861" y="14165"/>
                    </a:lnTo>
                    <a:cubicBezTo>
                      <a:pt x="54135" y="13679"/>
                      <a:pt x="54196" y="12128"/>
                      <a:pt x="53770" y="10457"/>
                    </a:cubicBezTo>
                    <a:cubicBezTo>
                      <a:pt x="53405" y="8937"/>
                      <a:pt x="52646" y="7569"/>
                      <a:pt x="51582" y="6444"/>
                    </a:cubicBezTo>
                    <a:cubicBezTo>
                      <a:pt x="51187" y="6232"/>
                      <a:pt x="50761" y="6049"/>
                      <a:pt x="50366" y="5867"/>
                    </a:cubicBezTo>
                    <a:close/>
                    <a:moveTo>
                      <a:pt x="67083" y="24499"/>
                    </a:moveTo>
                    <a:cubicBezTo>
                      <a:pt x="67053" y="24834"/>
                      <a:pt x="66992" y="25138"/>
                      <a:pt x="66901" y="25442"/>
                    </a:cubicBezTo>
                    <a:cubicBezTo>
                      <a:pt x="66901" y="27600"/>
                      <a:pt x="65624" y="28785"/>
                      <a:pt x="64652" y="29727"/>
                    </a:cubicBezTo>
                    <a:cubicBezTo>
                      <a:pt x="64044" y="30275"/>
                      <a:pt x="63558" y="30731"/>
                      <a:pt x="63466" y="31308"/>
                    </a:cubicBezTo>
                    <a:cubicBezTo>
                      <a:pt x="63345" y="31946"/>
                      <a:pt x="62980" y="32554"/>
                      <a:pt x="62494" y="33010"/>
                    </a:cubicBezTo>
                    <a:cubicBezTo>
                      <a:pt x="61825" y="33618"/>
                      <a:pt x="61065" y="34135"/>
                      <a:pt x="60214" y="34469"/>
                    </a:cubicBezTo>
                    <a:lnTo>
                      <a:pt x="59819" y="34652"/>
                    </a:lnTo>
                    <a:lnTo>
                      <a:pt x="59697" y="34712"/>
                    </a:lnTo>
                    <a:lnTo>
                      <a:pt x="61035" y="34712"/>
                    </a:lnTo>
                    <a:cubicBezTo>
                      <a:pt x="61703" y="34378"/>
                      <a:pt x="62342" y="33952"/>
                      <a:pt x="62889" y="33436"/>
                    </a:cubicBezTo>
                    <a:cubicBezTo>
                      <a:pt x="63466" y="32889"/>
                      <a:pt x="63862" y="32190"/>
                      <a:pt x="64014" y="31399"/>
                    </a:cubicBezTo>
                    <a:cubicBezTo>
                      <a:pt x="64105" y="31004"/>
                      <a:pt x="64530" y="30639"/>
                      <a:pt x="65047" y="30123"/>
                    </a:cubicBezTo>
                    <a:cubicBezTo>
                      <a:pt x="66020" y="29241"/>
                      <a:pt x="67235" y="28056"/>
                      <a:pt x="67448" y="26080"/>
                    </a:cubicBezTo>
                    <a:cubicBezTo>
                      <a:pt x="67266" y="25168"/>
                      <a:pt x="67083" y="24499"/>
                      <a:pt x="67083" y="2449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4" name="Google Shape;1924;p21"/>
            <p:cNvGrpSpPr/>
            <p:nvPr/>
          </p:nvGrpSpPr>
          <p:grpSpPr>
            <a:xfrm>
              <a:off x="4387657" y="3694416"/>
              <a:ext cx="1252400" cy="1473059"/>
              <a:chOff x="2634050" y="3784550"/>
              <a:chExt cx="1220425" cy="1435450"/>
            </a:xfrm>
          </p:grpSpPr>
          <p:sp>
            <p:nvSpPr>
              <p:cNvPr id="1925" name="Google Shape;1925;p21"/>
              <p:cNvSpPr/>
              <p:nvPr/>
            </p:nvSpPr>
            <p:spPr>
              <a:xfrm>
                <a:off x="3062625" y="4406125"/>
                <a:ext cx="486375" cy="813875"/>
              </a:xfrm>
              <a:custGeom>
                <a:avLst/>
                <a:gdLst/>
                <a:ahLst/>
                <a:cxnLst/>
                <a:rect l="l" t="t" r="r" b="b"/>
                <a:pathLst>
                  <a:path w="19455" h="32555" extrusionOk="0">
                    <a:moveTo>
                      <a:pt x="18390" y="32554"/>
                    </a:moveTo>
                    <a:cubicBezTo>
                      <a:pt x="15229" y="29059"/>
                      <a:pt x="12463" y="25259"/>
                      <a:pt x="10092" y="21186"/>
                    </a:cubicBezTo>
                    <a:cubicBezTo>
                      <a:pt x="1" y="3648"/>
                      <a:pt x="457" y="1095"/>
                      <a:pt x="457" y="1095"/>
                    </a:cubicBezTo>
                    <a:cubicBezTo>
                      <a:pt x="457" y="1095"/>
                      <a:pt x="578" y="1"/>
                      <a:pt x="1399" y="2554"/>
                    </a:cubicBezTo>
                    <a:cubicBezTo>
                      <a:pt x="2189" y="5107"/>
                      <a:pt x="6141" y="12706"/>
                      <a:pt x="11582" y="21855"/>
                    </a:cubicBezTo>
                    <a:cubicBezTo>
                      <a:pt x="13861" y="25655"/>
                      <a:pt x="16506" y="29241"/>
                      <a:pt x="19454" y="325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21"/>
              <p:cNvSpPr/>
              <p:nvPr/>
            </p:nvSpPr>
            <p:spPr>
              <a:xfrm>
                <a:off x="2820975" y="3784550"/>
                <a:ext cx="262200" cy="674025"/>
              </a:xfrm>
              <a:custGeom>
                <a:avLst/>
                <a:gdLst/>
                <a:ahLst/>
                <a:cxnLst/>
                <a:rect l="l" t="t" r="r" b="b"/>
                <a:pathLst>
                  <a:path w="10488" h="26961" extrusionOk="0">
                    <a:moveTo>
                      <a:pt x="10488" y="26961"/>
                    </a:moveTo>
                    <a:cubicBezTo>
                      <a:pt x="10488" y="19271"/>
                      <a:pt x="1" y="0"/>
                      <a:pt x="1" y="0"/>
                    </a:cubicBezTo>
                    <a:cubicBezTo>
                      <a:pt x="1" y="0"/>
                      <a:pt x="2524" y="10699"/>
                      <a:pt x="4834" y="17630"/>
                    </a:cubicBezTo>
                    <a:cubicBezTo>
                      <a:pt x="7174" y="24590"/>
                      <a:pt x="10488" y="26961"/>
                      <a:pt x="10488" y="269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21"/>
              <p:cNvSpPr/>
              <p:nvPr/>
            </p:nvSpPr>
            <p:spPr>
              <a:xfrm>
                <a:off x="3105950" y="4119650"/>
                <a:ext cx="137550" cy="398200"/>
              </a:xfrm>
              <a:custGeom>
                <a:avLst/>
                <a:gdLst/>
                <a:ahLst/>
                <a:cxnLst/>
                <a:rect l="l" t="t" r="r" b="b"/>
                <a:pathLst>
                  <a:path w="5502" h="15928" extrusionOk="0">
                    <a:moveTo>
                      <a:pt x="4590" y="1"/>
                    </a:moveTo>
                    <a:cubicBezTo>
                      <a:pt x="4590" y="1"/>
                      <a:pt x="2493" y="5593"/>
                      <a:pt x="1277" y="9514"/>
                    </a:cubicBezTo>
                    <a:cubicBezTo>
                      <a:pt x="61" y="13405"/>
                      <a:pt x="0" y="15928"/>
                      <a:pt x="0" y="15928"/>
                    </a:cubicBezTo>
                    <a:cubicBezTo>
                      <a:pt x="5502" y="13314"/>
                      <a:pt x="4590" y="1"/>
                      <a:pt x="4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21"/>
              <p:cNvSpPr/>
              <p:nvPr/>
            </p:nvSpPr>
            <p:spPr>
              <a:xfrm>
                <a:off x="3220700" y="4311150"/>
                <a:ext cx="286500" cy="433150"/>
              </a:xfrm>
              <a:custGeom>
                <a:avLst/>
                <a:gdLst/>
                <a:ahLst/>
                <a:cxnLst/>
                <a:rect l="l" t="t" r="r" b="b"/>
                <a:pathLst>
                  <a:path w="11460" h="17326" extrusionOk="0">
                    <a:moveTo>
                      <a:pt x="0" y="17326"/>
                    </a:moveTo>
                    <a:cubicBezTo>
                      <a:pt x="4408" y="14985"/>
                      <a:pt x="11459" y="0"/>
                      <a:pt x="11459" y="0"/>
                    </a:cubicBezTo>
                    <a:cubicBezTo>
                      <a:pt x="11459" y="0"/>
                      <a:pt x="6018" y="5563"/>
                      <a:pt x="3131" y="9879"/>
                    </a:cubicBezTo>
                    <a:cubicBezTo>
                      <a:pt x="243" y="14225"/>
                      <a:pt x="0" y="17326"/>
                      <a:pt x="0" y="173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21"/>
              <p:cNvSpPr/>
              <p:nvPr/>
            </p:nvSpPr>
            <p:spPr>
              <a:xfrm>
                <a:off x="3163700" y="4172850"/>
                <a:ext cx="215825" cy="463550"/>
              </a:xfrm>
              <a:custGeom>
                <a:avLst/>
                <a:gdLst/>
                <a:ahLst/>
                <a:cxnLst/>
                <a:rect l="l" t="t" r="r" b="b"/>
                <a:pathLst>
                  <a:path w="8633" h="18542" extrusionOk="0">
                    <a:moveTo>
                      <a:pt x="122" y="18542"/>
                    </a:moveTo>
                    <a:cubicBezTo>
                      <a:pt x="3952" y="17326"/>
                      <a:pt x="8633" y="0"/>
                      <a:pt x="8633" y="0"/>
                    </a:cubicBezTo>
                    <a:cubicBezTo>
                      <a:pt x="8633" y="0"/>
                      <a:pt x="3435" y="8420"/>
                      <a:pt x="1733" y="12645"/>
                    </a:cubicBezTo>
                    <a:cubicBezTo>
                      <a:pt x="0" y="16839"/>
                      <a:pt x="122" y="18542"/>
                      <a:pt x="122" y="185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21"/>
              <p:cNvSpPr/>
              <p:nvPr/>
            </p:nvSpPr>
            <p:spPr>
              <a:xfrm>
                <a:off x="3286050" y="4423600"/>
                <a:ext cx="285725" cy="440775"/>
              </a:xfrm>
              <a:custGeom>
                <a:avLst/>
                <a:gdLst/>
                <a:ahLst/>
                <a:cxnLst/>
                <a:rect l="l" t="t" r="r" b="b"/>
                <a:pathLst>
                  <a:path w="11429" h="17631" extrusionOk="0">
                    <a:moveTo>
                      <a:pt x="0" y="17569"/>
                    </a:moveTo>
                    <a:cubicBezTo>
                      <a:pt x="1459" y="17630"/>
                      <a:pt x="3040" y="15776"/>
                      <a:pt x="5167" y="11065"/>
                    </a:cubicBezTo>
                    <a:cubicBezTo>
                      <a:pt x="7265" y="6323"/>
                      <a:pt x="11429" y="1"/>
                      <a:pt x="11429" y="1"/>
                    </a:cubicBezTo>
                    <a:cubicBezTo>
                      <a:pt x="11429" y="1"/>
                      <a:pt x="5563" y="6171"/>
                      <a:pt x="3040" y="10761"/>
                    </a:cubicBezTo>
                    <a:cubicBezTo>
                      <a:pt x="517" y="15381"/>
                      <a:pt x="0" y="17569"/>
                      <a:pt x="0" y="175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21"/>
              <p:cNvSpPr/>
              <p:nvPr/>
            </p:nvSpPr>
            <p:spPr>
              <a:xfrm>
                <a:off x="3479825" y="4874225"/>
                <a:ext cx="312325" cy="279650"/>
              </a:xfrm>
              <a:custGeom>
                <a:avLst/>
                <a:gdLst/>
                <a:ahLst/>
                <a:cxnLst/>
                <a:rect l="l" t="t" r="r" b="b"/>
                <a:pathLst>
                  <a:path w="12493" h="11186" extrusionOk="0">
                    <a:moveTo>
                      <a:pt x="4651" y="6079"/>
                    </a:moveTo>
                    <a:cubicBezTo>
                      <a:pt x="669" y="8906"/>
                      <a:pt x="0" y="11186"/>
                      <a:pt x="0" y="11186"/>
                    </a:cubicBezTo>
                    <a:cubicBezTo>
                      <a:pt x="4681" y="10213"/>
                      <a:pt x="12493" y="0"/>
                      <a:pt x="12493" y="0"/>
                    </a:cubicBezTo>
                    <a:cubicBezTo>
                      <a:pt x="12493" y="0"/>
                      <a:pt x="8663" y="3222"/>
                      <a:pt x="4651" y="6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21"/>
              <p:cNvSpPr/>
              <p:nvPr/>
            </p:nvSpPr>
            <p:spPr>
              <a:xfrm>
                <a:off x="3496525" y="5004175"/>
                <a:ext cx="345025" cy="203675"/>
              </a:xfrm>
              <a:custGeom>
                <a:avLst/>
                <a:gdLst/>
                <a:ahLst/>
                <a:cxnLst/>
                <a:rect l="l" t="t" r="r" b="b"/>
                <a:pathLst>
                  <a:path w="13801" h="8147" extrusionOk="0">
                    <a:moveTo>
                      <a:pt x="13800" y="0"/>
                    </a:moveTo>
                    <a:cubicBezTo>
                      <a:pt x="13800" y="0"/>
                      <a:pt x="9819" y="3678"/>
                      <a:pt x="6384" y="3951"/>
                    </a:cubicBezTo>
                    <a:cubicBezTo>
                      <a:pt x="2919" y="4255"/>
                      <a:pt x="1" y="6748"/>
                      <a:pt x="1" y="6748"/>
                    </a:cubicBezTo>
                    <a:cubicBezTo>
                      <a:pt x="7843" y="8146"/>
                      <a:pt x="13800" y="0"/>
                      <a:pt x="13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21"/>
              <p:cNvSpPr/>
              <p:nvPr/>
            </p:nvSpPr>
            <p:spPr>
              <a:xfrm>
                <a:off x="3386350" y="4582425"/>
                <a:ext cx="323725" cy="457475"/>
              </a:xfrm>
              <a:custGeom>
                <a:avLst/>
                <a:gdLst/>
                <a:ahLst/>
                <a:cxnLst/>
                <a:rect l="l" t="t" r="r" b="b"/>
                <a:pathLst>
                  <a:path w="12949" h="18299" extrusionOk="0">
                    <a:moveTo>
                      <a:pt x="0" y="18086"/>
                    </a:moveTo>
                    <a:cubicBezTo>
                      <a:pt x="1703" y="18299"/>
                      <a:pt x="5380" y="15137"/>
                      <a:pt x="6931" y="10700"/>
                    </a:cubicBezTo>
                    <a:cubicBezTo>
                      <a:pt x="8481" y="6232"/>
                      <a:pt x="12949" y="0"/>
                      <a:pt x="12949" y="0"/>
                    </a:cubicBezTo>
                    <a:cubicBezTo>
                      <a:pt x="12949" y="0"/>
                      <a:pt x="6809" y="6201"/>
                      <a:pt x="5016" y="10396"/>
                    </a:cubicBezTo>
                    <a:cubicBezTo>
                      <a:pt x="3253" y="14560"/>
                      <a:pt x="0" y="18086"/>
                      <a:pt x="0" y="18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21"/>
              <p:cNvSpPr/>
              <p:nvPr/>
            </p:nvSpPr>
            <p:spPr>
              <a:xfrm>
                <a:off x="3333925" y="4476800"/>
                <a:ext cx="335875" cy="484825"/>
              </a:xfrm>
              <a:custGeom>
                <a:avLst/>
                <a:gdLst/>
                <a:ahLst/>
                <a:cxnLst/>
                <a:rect l="l" t="t" r="r" b="b"/>
                <a:pathLst>
                  <a:path w="13435" h="19393" extrusionOk="0">
                    <a:moveTo>
                      <a:pt x="0" y="19180"/>
                    </a:moveTo>
                    <a:cubicBezTo>
                      <a:pt x="1368" y="19393"/>
                      <a:pt x="4407" y="15320"/>
                      <a:pt x="6414" y="10639"/>
                    </a:cubicBezTo>
                    <a:cubicBezTo>
                      <a:pt x="8389" y="5988"/>
                      <a:pt x="13435" y="0"/>
                      <a:pt x="13435" y="0"/>
                    </a:cubicBezTo>
                    <a:cubicBezTo>
                      <a:pt x="10912" y="2098"/>
                      <a:pt x="8632" y="4469"/>
                      <a:pt x="6657" y="7052"/>
                    </a:cubicBezTo>
                    <a:cubicBezTo>
                      <a:pt x="3496" y="11277"/>
                      <a:pt x="0" y="19180"/>
                      <a:pt x="0" y="191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21"/>
              <p:cNvSpPr/>
              <p:nvPr/>
            </p:nvSpPr>
            <p:spPr>
              <a:xfrm>
                <a:off x="3437250" y="4744275"/>
                <a:ext cx="358700" cy="360975"/>
              </a:xfrm>
              <a:custGeom>
                <a:avLst/>
                <a:gdLst/>
                <a:ahLst/>
                <a:cxnLst/>
                <a:rect l="l" t="t" r="r" b="b"/>
                <a:pathLst>
                  <a:path w="14348" h="14439" extrusionOk="0">
                    <a:moveTo>
                      <a:pt x="1" y="14439"/>
                    </a:moveTo>
                    <a:cubicBezTo>
                      <a:pt x="4044" y="13952"/>
                      <a:pt x="14348" y="1"/>
                      <a:pt x="14348" y="1"/>
                    </a:cubicBezTo>
                    <a:cubicBezTo>
                      <a:pt x="14348" y="1"/>
                      <a:pt x="11187" y="2250"/>
                      <a:pt x="6293" y="6475"/>
                    </a:cubicBezTo>
                    <a:cubicBezTo>
                      <a:pt x="1430" y="10700"/>
                      <a:pt x="1" y="14439"/>
                      <a:pt x="1" y="144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21"/>
              <p:cNvSpPr/>
              <p:nvPr/>
            </p:nvSpPr>
            <p:spPr>
              <a:xfrm>
                <a:off x="3336200" y="5146250"/>
                <a:ext cx="136050" cy="73750"/>
              </a:xfrm>
              <a:custGeom>
                <a:avLst/>
                <a:gdLst/>
                <a:ahLst/>
                <a:cxnLst/>
                <a:rect l="l" t="t" r="r" b="b"/>
                <a:pathLst>
                  <a:path w="5442" h="2950" extrusionOk="0">
                    <a:moveTo>
                      <a:pt x="0" y="2949"/>
                    </a:moveTo>
                    <a:lnTo>
                      <a:pt x="3405" y="2949"/>
                    </a:lnTo>
                    <a:cubicBezTo>
                      <a:pt x="4195" y="2068"/>
                      <a:pt x="4894" y="1095"/>
                      <a:pt x="5441" y="1"/>
                    </a:cubicBezTo>
                    <a:cubicBezTo>
                      <a:pt x="4195" y="305"/>
                      <a:pt x="2189" y="1460"/>
                      <a:pt x="0" y="29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21"/>
              <p:cNvSpPr/>
              <p:nvPr/>
            </p:nvSpPr>
            <p:spPr>
              <a:xfrm>
                <a:off x="2926600" y="4998075"/>
                <a:ext cx="449125" cy="125425"/>
              </a:xfrm>
              <a:custGeom>
                <a:avLst/>
                <a:gdLst/>
                <a:ahLst/>
                <a:cxnLst/>
                <a:rect l="l" t="t" r="r" b="b"/>
                <a:pathLst>
                  <a:path w="17965" h="5017" extrusionOk="0">
                    <a:moveTo>
                      <a:pt x="17965" y="1065"/>
                    </a:moveTo>
                    <a:cubicBezTo>
                      <a:pt x="16962" y="1"/>
                      <a:pt x="14773" y="62"/>
                      <a:pt x="10913" y="1247"/>
                    </a:cubicBezTo>
                    <a:cubicBezTo>
                      <a:pt x="7053" y="2432"/>
                      <a:pt x="1" y="4864"/>
                      <a:pt x="1" y="4864"/>
                    </a:cubicBezTo>
                    <a:cubicBezTo>
                      <a:pt x="1" y="4864"/>
                      <a:pt x="2524" y="5016"/>
                      <a:pt x="6658" y="4165"/>
                    </a:cubicBezTo>
                    <a:cubicBezTo>
                      <a:pt x="10761" y="3284"/>
                      <a:pt x="17965" y="1065"/>
                      <a:pt x="17965" y="10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1"/>
              <p:cNvSpPr/>
              <p:nvPr/>
            </p:nvSpPr>
            <p:spPr>
              <a:xfrm>
                <a:off x="3048950" y="5061925"/>
                <a:ext cx="376925" cy="158075"/>
              </a:xfrm>
              <a:custGeom>
                <a:avLst/>
                <a:gdLst/>
                <a:ahLst/>
                <a:cxnLst/>
                <a:rect l="l" t="t" r="r" b="b"/>
                <a:pathLst>
                  <a:path w="15077" h="6323" extrusionOk="0">
                    <a:moveTo>
                      <a:pt x="1" y="6322"/>
                    </a:moveTo>
                    <a:lnTo>
                      <a:pt x="3922" y="6322"/>
                    </a:lnTo>
                    <a:cubicBezTo>
                      <a:pt x="8876" y="4407"/>
                      <a:pt x="15077" y="1246"/>
                      <a:pt x="15077" y="1246"/>
                    </a:cubicBezTo>
                    <a:cubicBezTo>
                      <a:pt x="12007" y="0"/>
                      <a:pt x="4773" y="3617"/>
                      <a:pt x="1" y="63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21"/>
              <p:cNvSpPr/>
              <p:nvPr/>
            </p:nvSpPr>
            <p:spPr>
              <a:xfrm>
                <a:off x="3447150" y="5180450"/>
                <a:ext cx="49400" cy="39550"/>
              </a:xfrm>
              <a:custGeom>
                <a:avLst/>
                <a:gdLst/>
                <a:ahLst/>
                <a:cxnLst/>
                <a:rect l="l" t="t" r="r" b="b"/>
                <a:pathLst>
                  <a:path w="1976" h="1582" extrusionOk="0">
                    <a:moveTo>
                      <a:pt x="0" y="1581"/>
                    </a:moveTo>
                    <a:lnTo>
                      <a:pt x="1702" y="1581"/>
                    </a:lnTo>
                    <a:cubicBezTo>
                      <a:pt x="1824" y="1065"/>
                      <a:pt x="1915" y="518"/>
                      <a:pt x="1976" y="1"/>
                    </a:cubicBezTo>
                    <a:cubicBezTo>
                      <a:pt x="1216" y="396"/>
                      <a:pt x="547" y="943"/>
                      <a:pt x="0" y="15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21"/>
              <p:cNvSpPr/>
              <p:nvPr/>
            </p:nvSpPr>
            <p:spPr>
              <a:xfrm>
                <a:off x="3542875" y="5156900"/>
                <a:ext cx="311600" cy="63100"/>
              </a:xfrm>
              <a:custGeom>
                <a:avLst/>
                <a:gdLst/>
                <a:ahLst/>
                <a:cxnLst/>
                <a:rect l="l" t="t" r="r" b="b"/>
                <a:pathLst>
                  <a:path w="12464" h="2524" extrusionOk="0">
                    <a:moveTo>
                      <a:pt x="4743" y="1125"/>
                    </a:moveTo>
                    <a:cubicBezTo>
                      <a:pt x="3071" y="1186"/>
                      <a:pt x="1460" y="1672"/>
                      <a:pt x="1" y="2523"/>
                    </a:cubicBezTo>
                    <a:lnTo>
                      <a:pt x="6506" y="2523"/>
                    </a:lnTo>
                    <a:cubicBezTo>
                      <a:pt x="8573" y="1855"/>
                      <a:pt x="10548" y="1004"/>
                      <a:pt x="12463" y="1"/>
                    </a:cubicBezTo>
                    <a:cubicBezTo>
                      <a:pt x="12463" y="1"/>
                      <a:pt x="7782" y="943"/>
                      <a:pt x="4743" y="11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1"/>
              <p:cNvSpPr/>
              <p:nvPr/>
            </p:nvSpPr>
            <p:spPr>
              <a:xfrm>
                <a:off x="2653050" y="4300500"/>
                <a:ext cx="450650" cy="218125"/>
              </a:xfrm>
              <a:custGeom>
                <a:avLst/>
                <a:gdLst/>
                <a:ahLst/>
                <a:cxnLst/>
                <a:rect l="l" t="t" r="r" b="b"/>
                <a:pathLst>
                  <a:path w="18026" h="8725" extrusionOk="0">
                    <a:moveTo>
                      <a:pt x="7296" y="5563"/>
                    </a:moveTo>
                    <a:cubicBezTo>
                      <a:pt x="10578" y="7478"/>
                      <a:pt x="14256" y="8572"/>
                      <a:pt x="18025" y="8724"/>
                    </a:cubicBezTo>
                    <a:cubicBezTo>
                      <a:pt x="17387" y="7508"/>
                      <a:pt x="14499" y="6505"/>
                      <a:pt x="9575" y="4803"/>
                    </a:cubicBezTo>
                    <a:cubicBezTo>
                      <a:pt x="4651" y="3131"/>
                      <a:pt x="1" y="1"/>
                      <a:pt x="1" y="1"/>
                    </a:cubicBezTo>
                    <a:cubicBezTo>
                      <a:pt x="1" y="1"/>
                      <a:pt x="1794" y="2341"/>
                      <a:pt x="7296" y="55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1"/>
              <p:cNvSpPr/>
              <p:nvPr/>
            </p:nvSpPr>
            <p:spPr>
              <a:xfrm>
                <a:off x="2634050" y="4445650"/>
                <a:ext cx="520550" cy="173275"/>
              </a:xfrm>
              <a:custGeom>
                <a:avLst/>
                <a:gdLst/>
                <a:ahLst/>
                <a:cxnLst/>
                <a:rect l="l" t="t" r="r" b="b"/>
                <a:pathLst>
                  <a:path w="20822" h="6931" extrusionOk="0">
                    <a:moveTo>
                      <a:pt x="20822" y="6930"/>
                    </a:moveTo>
                    <a:cubicBezTo>
                      <a:pt x="20062" y="5684"/>
                      <a:pt x="16171" y="4225"/>
                      <a:pt x="11703" y="3526"/>
                    </a:cubicBezTo>
                    <a:cubicBezTo>
                      <a:pt x="7204" y="2827"/>
                      <a:pt x="1" y="0"/>
                      <a:pt x="1" y="0"/>
                    </a:cubicBezTo>
                    <a:cubicBezTo>
                      <a:pt x="2827" y="1824"/>
                      <a:pt x="5776" y="3435"/>
                      <a:pt x="8846" y="4772"/>
                    </a:cubicBezTo>
                    <a:cubicBezTo>
                      <a:pt x="13709" y="6839"/>
                      <a:pt x="20822" y="6930"/>
                      <a:pt x="20822" y="69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1"/>
              <p:cNvSpPr/>
              <p:nvPr/>
            </p:nvSpPr>
            <p:spPr>
              <a:xfrm>
                <a:off x="2694075" y="4609775"/>
                <a:ext cx="522075" cy="122375"/>
              </a:xfrm>
              <a:custGeom>
                <a:avLst/>
                <a:gdLst/>
                <a:ahLst/>
                <a:cxnLst/>
                <a:rect l="l" t="t" r="r" b="b"/>
                <a:pathLst>
                  <a:path w="20883" h="4895" extrusionOk="0">
                    <a:moveTo>
                      <a:pt x="20883" y="4894"/>
                    </a:moveTo>
                    <a:cubicBezTo>
                      <a:pt x="18998" y="2706"/>
                      <a:pt x="15655" y="1764"/>
                      <a:pt x="11582" y="1551"/>
                    </a:cubicBezTo>
                    <a:cubicBezTo>
                      <a:pt x="7478" y="1369"/>
                      <a:pt x="1" y="1"/>
                      <a:pt x="1" y="1"/>
                    </a:cubicBezTo>
                    <a:cubicBezTo>
                      <a:pt x="2919" y="1460"/>
                      <a:pt x="6019" y="2584"/>
                      <a:pt x="9211" y="3344"/>
                    </a:cubicBezTo>
                    <a:cubicBezTo>
                      <a:pt x="13041" y="4195"/>
                      <a:pt x="16962" y="4712"/>
                      <a:pt x="20883" y="48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1"/>
              <p:cNvSpPr/>
              <p:nvPr/>
            </p:nvSpPr>
            <p:spPr>
              <a:xfrm>
                <a:off x="2727525" y="4765550"/>
                <a:ext cx="554750" cy="122375"/>
              </a:xfrm>
              <a:custGeom>
                <a:avLst/>
                <a:gdLst/>
                <a:ahLst/>
                <a:cxnLst/>
                <a:rect l="l" t="t" r="r" b="b"/>
                <a:pathLst>
                  <a:path w="22190" h="4895" extrusionOk="0">
                    <a:moveTo>
                      <a:pt x="22189" y="3648"/>
                    </a:moveTo>
                    <a:cubicBezTo>
                      <a:pt x="20700" y="1308"/>
                      <a:pt x="15259" y="2159"/>
                      <a:pt x="11064" y="2584"/>
                    </a:cubicBezTo>
                    <a:cubicBezTo>
                      <a:pt x="6900" y="2980"/>
                      <a:pt x="0" y="1"/>
                      <a:pt x="0" y="1"/>
                    </a:cubicBezTo>
                    <a:cubicBezTo>
                      <a:pt x="0" y="1"/>
                      <a:pt x="4256" y="3223"/>
                      <a:pt x="9514" y="4074"/>
                    </a:cubicBezTo>
                    <a:cubicBezTo>
                      <a:pt x="14803" y="4894"/>
                      <a:pt x="22189" y="3648"/>
                      <a:pt x="22189" y="36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1"/>
              <p:cNvSpPr/>
              <p:nvPr/>
            </p:nvSpPr>
            <p:spPr>
              <a:xfrm>
                <a:off x="2794400" y="4888650"/>
                <a:ext cx="533450" cy="95025"/>
              </a:xfrm>
              <a:custGeom>
                <a:avLst/>
                <a:gdLst/>
                <a:ahLst/>
                <a:cxnLst/>
                <a:rect l="l" t="t" r="r" b="b"/>
                <a:pathLst>
                  <a:path w="21338" h="3801" extrusionOk="0">
                    <a:moveTo>
                      <a:pt x="21338" y="2250"/>
                    </a:moveTo>
                    <a:cubicBezTo>
                      <a:pt x="20244" y="1338"/>
                      <a:pt x="18845" y="852"/>
                      <a:pt x="17386" y="852"/>
                    </a:cubicBezTo>
                    <a:cubicBezTo>
                      <a:pt x="14864" y="822"/>
                      <a:pt x="12554" y="1369"/>
                      <a:pt x="8055" y="518"/>
                    </a:cubicBezTo>
                    <a:cubicBezTo>
                      <a:pt x="5380" y="1"/>
                      <a:pt x="2614" y="122"/>
                      <a:pt x="0" y="913"/>
                    </a:cubicBezTo>
                    <a:cubicBezTo>
                      <a:pt x="1094" y="943"/>
                      <a:pt x="2189" y="1034"/>
                      <a:pt x="3252" y="1217"/>
                    </a:cubicBezTo>
                    <a:cubicBezTo>
                      <a:pt x="5076" y="1490"/>
                      <a:pt x="6687" y="2341"/>
                      <a:pt x="11915" y="3253"/>
                    </a:cubicBezTo>
                    <a:cubicBezTo>
                      <a:pt x="15107" y="3800"/>
                      <a:pt x="18359" y="3436"/>
                      <a:pt x="21338" y="22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6" name="Google Shape;1946;p21"/>
            <p:cNvGrpSpPr/>
            <p:nvPr/>
          </p:nvGrpSpPr>
          <p:grpSpPr>
            <a:xfrm>
              <a:off x="4159060" y="4439610"/>
              <a:ext cx="701773" cy="702653"/>
              <a:chOff x="5856000" y="4600650"/>
              <a:chExt cx="618575" cy="619350"/>
            </a:xfrm>
          </p:grpSpPr>
          <p:sp>
            <p:nvSpPr>
              <p:cNvPr id="1947" name="Google Shape;1947;p21"/>
              <p:cNvSpPr/>
              <p:nvPr/>
            </p:nvSpPr>
            <p:spPr>
              <a:xfrm>
                <a:off x="5909200" y="5028475"/>
                <a:ext cx="438475" cy="120100"/>
              </a:xfrm>
              <a:custGeom>
                <a:avLst/>
                <a:gdLst/>
                <a:ahLst/>
                <a:cxnLst/>
                <a:rect l="l" t="t" r="r" b="b"/>
                <a:pathLst>
                  <a:path w="17539" h="4804" extrusionOk="0">
                    <a:moveTo>
                      <a:pt x="3617" y="4469"/>
                    </a:moveTo>
                    <a:cubicBezTo>
                      <a:pt x="5380" y="4803"/>
                      <a:pt x="8085" y="4317"/>
                      <a:pt x="11915" y="2827"/>
                    </a:cubicBezTo>
                    <a:cubicBezTo>
                      <a:pt x="15745" y="1338"/>
                      <a:pt x="17538" y="3952"/>
                      <a:pt x="17538" y="3952"/>
                    </a:cubicBezTo>
                    <a:cubicBezTo>
                      <a:pt x="17447" y="3648"/>
                      <a:pt x="17356" y="3344"/>
                      <a:pt x="17234" y="3040"/>
                    </a:cubicBezTo>
                    <a:cubicBezTo>
                      <a:pt x="16201" y="1"/>
                      <a:pt x="13678" y="1855"/>
                      <a:pt x="7174" y="1642"/>
                    </a:cubicBezTo>
                    <a:cubicBezTo>
                      <a:pt x="7022" y="1642"/>
                      <a:pt x="6870" y="1642"/>
                      <a:pt x="6718" y="1612"/>
                    </a:cubicBezTo>
                    <a:lnTo>
                      <a:pt x="5228" y="2615"/>
                    </a:lnTo>
                    <a:cubicBezTo>
                      <a:pt x="3040" y="4104"/>
                      <a:pt x="0" y="1672"/>
                      <a:pt x="0" y="1672"/>
                    </a:cubicBezTo>
                    <a:cubicBezTo>
                      <a:pt x="0" y="1672"/>
                      <a:pt x="1915" y="4165"/>
                      <a:pt x="3617" y="4469"/>
                    </a:cubicBez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1"/>
              <p:cNvSpPr/>
              <p:nvPr/>
            </p:nvSpPr>
            <p:spPr>
              <a:xfrm>
                <a:off x="6325600" y="4613575"/>
                <a:ext cx="148975" cy="421775"/>
              </a:xfrm>
              <a:custGeom>
                <a:avLst/>
                <a:gdLst/>
                <a:ahLst/>
                <a:cxnLst/>
                <a:rect l="l" t="t" r="r" b="b"/>
                <a:pathLst>
                  <a:path w="5959" h="16871" extrusionOk="0">
                    <a:moveTo>
                      <a:pt x="791" y="15685"/>
                    </a:moveTo>
                    <a:cubicBezTo>
                      <a:pt x="791" y="15685"/>
                      <a:pt x="3041" y="14408"/>
                      <a:pt x="4500" y="8177"/>
                    </a:cubicBezTo>
                    <a:cubicBezTo>
                      <a:pt x="5959" y="1916"/>
                      <a:pt x="5533" y="1"/>
                      <a:pt x="5533" y="1"/>
                    </a:cubicBezTo>
                    <a:cubicBezTo>
                      <a:pt x="4135" y="2432"/>
                      <a:pt x="2858" y="4925"/>
                      <a:pt x="1734" y="7508"/>
                    </a:cubicBezTo>
                    <a:cubicBezTo>
                      <a:pt x="700" y="9879"/>
                      <a:pt x="92" y="12402"/>
                      <a:pt x="1" y="15016"/>
                    </a:cubicBezTo>
                    <a:cubicBezTo>
                      <a:pt x="1" y="15016"/>
                      <a:pt x="92" y="16870"/>
                      <a:pt x="791" y="1568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1"/>
              <p:cNvSpPr/>
              <p:nvPr/>
            </p:nvSpPr>
            <p:spPr>
              <a:xfrm>
                <a:off x="6343100" y="4672850"/>
                <a:ext cx="120075" cy="335900"/>
              </a:xfrm>
              <a:custGeom>
                <a:avLst/>
                <a:gdLst/>
                <a:ahLst/>
                <a:cxnLst/>
                <a:rect l="l" t="t" r="r" b="b"/>
                <a:pathLst>
                  <a:path w="4803" h="13436" extrusionOk="0">
                    <a:moveTo>
                      <a:pt x="4803" y="1"/>
                    </a:moveTo>
                    <a:cubicBezTo>
                      <a:pt x="3252" y="3131"/>
                      <a:pt x="334" y="9514"/>
                      <a:pt x="0" y="13435"/>
                    </a:cubicBezTo>
                    <a:lnTo>
                      <a:pt x="91" y="13314"/>
                    </a:lnTo>
                    <a:cubicBezTo>
                      <a:pt x="91" y="13314"/>
                      <a:pt x="2341" y="12037"/>
                      <a:pt x="3800" y="5806"/>
                    </a:cubicBezTo>
                    <a:cubicBezTo>
                      <a:pt x="4255" y="3891"/>
                      <a:pt x="4590" y="1946"/>
                      <a:pt x="48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1"/>
              <p:cNvSpPr/>
              <p:nvPr/>
            </p:nvSpPr>
            <p:spPr>
              <a:xfrm>
                <a:off x="6235175" y="4600650"/>
                <a:ext cx="131500" cy="431650"/>
              </a:xfrm>
              <a:custGeom>
                <a:avLst/>
                <a:gdLst/>
                <a:ahLst/>
                <a:cxnLst/>
                <a:rect l="l" t="t" r="r" b="b"/>
                <a:pathLst>
                  <a:path w="5260" h="17266" extrusionOk="0">
                    <a:moveTo>
                      <a:pt x="4013" y="15898"/>
                    </a:moveTo>
                    <a:cubicBezTo>
                      <a:pt x="4013" y="15898"/>
                      <a:pt x="5259" y="13649"/>
                      <a:pt x="3314" y="7539"/>
                    </a:cubicBezTo>
                    <a:cubicBezTo>
                      <a:pt x="1338" y="1430"/>
                      <a:pt x="1" y="1"/>
                      <a:pt x="1" y="1"/>
                    </a:cubicBezTo>
                    <a:cubicBezTo>
                      <a:pt x="62" y="2797"/>
                      <a:pt x="244" y="5594"/>
                      <a:pt x="578" y="8360"/>
                    </a:cubicBezTo>
                    <a:cubicBezTo>
                      <a:pt x="913" y="10943"/>
                      <a:pt x="1703" y="13436"/>
                      <a:pt x="2980" y="15685"/>
                    </a:cubicBezTo>
                    <a:cubicBezTo>
                      <a:pt x="2980" y="15685"/>
                      <a:pt x="3983" y="17266"/>
                      <a:pt x="4013" y="1586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1"/>
              <p:cNvSpPr/>
              <p:nvPr/>
            </p:nvSpPr>
            <p:spPr>
              <a:xfrm>
                <a:off x="6264825" y="4651575"/>
                <a:ext cx="101850" cy="349575"/>
              </a:xfrm>
              <a:custGeom>
                <a:avLst/>
                <a:gdLst/>
                <a:ahLst/>
                <a:cxnLst/>
                <a:rect l="l" t="t" r="r" b="b"/>
                <a:pathLst>
                  <a:path w="4074" h="13983" extrusionOk="0">
                    <a:moveTo>
                      <a:pt x="31" y="0"/>
                    </a:moveTo>
                    <a:cubicBezTo>
                      <a:pt x="304" y="3466"/>
                      <a:pt x="1064" y="10457"/>
                      <a:pt x="2797" y="13982"/>
                    </a:cubicBezTo>
                    <a:lnTo>
                      <a:pt x="2797" y="13861"/>
                    </a:lnTo>
                    <a:cubicBezTo>
                      <a:pt x="2797" y="13800"/>
                      <a:pt x="4073" y="11612"/>
                      <a:pt x="2098" y="5502"/>
                    </a:cubicBezTo>
                    <a:cubicBezTo>
                      <a:pt x="1520" y="3618"/>
                      <a:pt x="821" y="1794"/>
                      <a:pt x="0" y="0"/>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1"/>
              <p:cNvSpPr/>
              <p:nvPr/>
            </p:nvSpPr>
            <p:spPr>
              <a:xfrm>
                <a:off x="6029250" y="4702475"/>
                <a:ext cx="308550" cy="318425"/>
              </a:xfrm>
              <a:custGeom>
                <a:avLst/>
                <a:gdLst/>
                <a:ahLst/>
                <a:cxnLst/>
                <a:rect l="l" t="t" r="r" b="b"/>
                <a:pathLst>
                  <a:path w="12342" h="12737" extrusionOk="0">
                    <a:moveTo>
                      <a:pt x="11642" y="11551"/>
                    </a:moveTo>
                    <a:cubicBezTo>
                      <a:pt x="11642" y="11551"/>
                      <a:pt x="11551" y="8968"/>
                      <a:pt x="6718" y="4743"/>
                    </a:cubicBezTo>
                    <a:cubicBezTo>
                      <a:pt x="1885" y="518"/>
                      <a:pt x="1" y="1"/>
                      <a:pt x="1" y="1"/>
                    </a:cubicBezTo>
                    <a:cubicBezTo>
                      <a:pt x="1490" y="2372"/>
                      <a:pt x="3101" y="4651"/>
                      <a:pt x="4834" y="6870"/>
                    </a:cubicBezTo>
                    <a:cubicBezTo>
                      <a:pt x="6445" y="8907"/>
                      <a:pt x="8420" y="10639"/>
                      <a:pt x="10639" y="11916"/>
                    </a:cubicBezTo>
                    <a:cubicBezTo>
                      <a:pt x="10639" y="11916"/>
                      <a:pt x="12341" y="12737"/>
                      <a:pt x="11642" y="11551"/>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1"/>
              <p:cNvSpPr/>
              <p:nvPr/>
            </p:nvSpPr>
            <p:spPr>
              <a:xfrm>
                <a:off x="6081675" y="4730600"/>
                <a:ext cx="240150" cy="263700"/>
              </a:xfrm>
              <a:custGeom>
                <a:avLst/>
                <a:gdLst/>
                <a:ahLst/>
                <a:cxnLst/>
                <a:rect l="l" t="t" r="r" b="b"/>
                <a:pathLst>
                  <a:path w="9606" h="10548" extrusionOk="0">
                    <a:moveTo>
                      <a:pt x="1" y="1"/>
                    </a:moveTo>
                    <a:cubicBezTo>
                      <a:pt x="2037" y="2858"/>
                      <a:pt x="6262" y="8420"/>
                      <a:pt x="9606" y="10548"/>
                    </a:cubicBezTo>
                    <a:cubicBezTo>
                      <a:pt x="9576" y="10517"/>
                      <a:pt x="9576" y="10457"/>
                      <a:pt x="9545" y="10426"/>
                    </a:cubicBezTo>
                    <a:cubicBezTo>
                      <a:pt x="9545" y="10426"/>
                      <a:pt x="9454" y="7843"/>
                      <a:pt x="4621" y="3618"/>
                    </a:cubicBezTo>
                    <a:cubicBezTo>
                      <a:pt x="3162" y="2311"/>
                      <a:pt x="1612" y="1095"/>
                      <a:pt x="1" y="1"/>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1"/>
              <p:cNvSpPr/>
              <p:nvPr/>
            </p:nvSpPr>
            <p:spPr>
              <a:xfrm>
                <a:off x="5911475" y="4850675"/>
                <a:ext cx="417200" cy="160350"/>
              </a:xfrm>
              <a:custGeom>
                <a:avLst/>
                <a:gdLst/>
                <a:ahLst/>
                <a:cxnLst/>
                <a:rect l="l" t="t" r="r" b="b"/>
                <a:pathLst>
                  <a:path w="16688" h="6414" extrusionOk="0">
                    <a:moveTo>
                      <a:pt x="15533" y="5623"/>
                    </a:moveTo>
                    <a:cubicBezTo>
                      <a:pt x="15533" y="5623"/>
                      <a:pt x="14317" y="3344"/>
                      <a:pt x="8116" y="1672"/>
                    </a:cubicBezTo>
                    <a:cubicBezTo>
                      <a:pt x="1915" y="0"/>
                      <a:pt x="0" y="365"/>
                      <a:pt x="0" y="365"/>
                    </a:cubicBezTo>
                    <a:cubicBezTo>
                      <a:pt x="2402" y="1824"/>
                      <a:pt x="4833" y="3192"/>
                      <a:pt x="7356" y="4407"/>
                    </a:cubicBezTo>
                    <a:cubicBezTo>
                      <a:pt x="9697" y="5532"/>
                      <a:pt x="12219" y="6231"/>
                      <a:pt x="14803" y="6414"/>
                    </a:cubicBezTo>
                    <a:cubicBezTo>
                      <a:pt x="14803" y="6414"/>
                      <a:pt x="16688" y="6414"/>
                      <a:pt x="15533" y="5654"/>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1"/>
              <p:cNvSpPr/>
              <p:nvPr/>
            </p:nvSpPr>
            <p:spPr>
              <a:xfrm>
                <a:off x="5970750" y="4862075"/>
                <a:ext cx="332100" cy="131475"/>
              </a:xfrm>
              <a:custGeom>
                <a:avLst/>
                <a:gdLst/>
                <a:ahLst/>
                <a:cxnLst/>
                <a:rect l="l" t="t" r="r" b="b"/>
                <a:pathLst>
                  <a:path w="13284" h="5259" extrusionOk="0">
                    <a:moveTo>
                      <a:pt x="0" y="0"/>
                    </a:moveTo>
                    <a:cubicBezTo>
                      <a:pt x="3070" y="1672"/>
                      <a:pt x="9332" y="4803"/>
                      <a:pt x="13283" y="5258"/>
                    </a:cubicBezTo>
                    <a:cubicBezTo>
                      <a:pt x="13222" y="5228"/>
                      <a:pt x="13192" y="5198"/>
                      <a:pt x="13162" y="5167"/>
                    </a:cubicBezTo>
                    <a:cubicBezTo>
                      <a:pt x="13162" y="5167"/>
                      <a:pt x="11946" y="2888"/>
                      <a:pt x="5745" y="1216"/>
                    </a:cubicBezTo>
                    <a:cubicBezTo>
                      <a:pt x="3860" y="699"/>
                      <a:pt x="1946" y="274"/>
                      <a:pt x="0" y="0"/>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1"/>
              <p:cNvSpPr/>
              <p:nvPr/>
            </p:nvSpPr>
            <p:spPr>
              <a:xfrm>
                <a:off x="5856000" y="4907650"/>
                <a:ext cx="586650" cy="312350"/>
              </a:xfrm>
              <a:custGeom>
                <a:avLst/>
                <a:gdLst/>
                <a:ahLst/>
                <a:cxnLst/>
                <a:rect l="l" t="t" r="r" b="b"/>
                <a:pathLst>
                  <a:path w="23466" h="12494" extrusionOk="0">
                    <a:moveTo>
                      <a:pt x="21764" y="6323"/>
                    </a:moveTo>
                    <a:cubicBezTo>
                      <a:pt x="20852" y="3770"/>
                      <a:pt x="19666" y="2372"/>
                      <a:pt x="15563" y="3192"/>
                    </a:cubicBezTo>
                    <a:cubicBezTo>
                      <a:pt x="11490" y="4013"/>
                      <a:pt x="7599" y="3891"/>
                      <a:pt x="5198" y="3192"/>
                    </a:cubicBezTo>
                    <a:cubicBezTo>
                      <a:pt x="2797" y="2493"/>
                      <a:pt x="0" y="1"/>
                      <a:pt x="0" y="1"/>
                    </a:cubicBezTo>
                    <a:cubicBezTo>
                      <a:pt x="0" y="1"/>
                      <a:pt x="2827" y="6262"/>
                      <a:pt x="9302" y="6475"/>
                    </a:cubicBezTo>
                    <a:cubicBezTo>
                      <a:pt x="15806" y="6688"/>
                      <a:pt x="18329" y="4834"/>
                      <a:pt x="19362" y="7873"/>
                    </a:cubicBezTo>
                    <a:cubicBezTo>
                      <a:pt x="20305" y="10548"/>
                      <a:pt x="19910" y="11399"/>
                      <a:pt x="20791" y="12493"/>
                    </a:cubicBezTo>
                    <a:lnTo>
                      <a:pt x="23466" y="12493"/>
                    </a:lnTo>
                    <a:cubicBezTo>
                      <a:pt x="22919" y="10305"/>
                      <a:pt x="22250" y="7660"/>
                      <a:pt x="21764" y="63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957" name="Google Shape;1957;p21"/>
          <p:cNvPicPr preferRelativeResize="0"/>
          <p:nvPr/>
        </p:nvPicPr>
        <p:blipFill>
          <a:blip r:embed="rId2">
            <a:alphaModFix amt="50000"/>
          </a:blip>
          <a:stretch>
            <a:fillRect/>
          </a:stretch>
        </p:blipFill>
        <p:spPr>
          <a:xfrm>
            <a:off x="-2494150" y="3306005"/>
            <a:ext cx="3742525" cy="3347995"/>
          </a:xfrm>
          <a:prstGeom prst="rect">
            <a:avLst/>
          </a:prstGeom>
          <a:noFill/>
          <a:ln>
            <a:noFill/>
          </a:ln>
        </p:spPr>
      </p:pic>
      <p:pic>
        <p:nvPicPr>
          <p:cNvPr id="1958" name="Google Shape;1958;p21"/>
          <p:cNvPicPr preferRelativeResize="0"/>
          <p:nvPr/>
        </p:nvPicPr>
        <p:blipFill>
          <a:blip r:embed="rId2">
            <a:alphaModFix amt="50000"/>
          </a:blip>
          <a:stretch>
            <a:fillRect/>
          </a:stretch>
        </p:blipFill>
        <p:spPr>
          <a:xfrm>
            <a:off x="3534825" y="3713475"/>
            <a:ext cx="2958175" cy="2646325"/>
          </a:xfrm>
          <a:prstGeom prst="rect">
            <a:avLst/>
          </a:prstGeom>
          <a:noFill/>
          <a:ln>
            <a:noFill/>
          </a:ln>
        </p:spPr>
      </p:pic>
      <p:pic>
        <p:nvPicPr>
          <p:cNvPr id="1959" name="Google Shape;1959;p21"/>
          <p:cNvPicPr preferRelativeResize="0"/>
          <p:nvPr/>
        </p:nvPicPr>
        <p:blipFill>
          <a:blip r:embed="rId2">
            <a:alphaModFix amt="50000"/>
          </a:blip>
          <a:stretch>
            <a:fillRect/>
          </a:stretch>
        </p:blipFill>
        <p:spPr>
          <a:xfrm>
            <a:off x="2727500" y="-1547225"/>
            <a:ext cx="2958175" cy="26463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996"/>
        <p:cNvGrpSpPr/>
        <p:nvPr/>
      </p:nvGrpSpPr>
      <p:grpSpPr>
        <a:xfrm>
          <a:off x="0" y="0"/>
          <a:ext cx="0" cy="0"/>
          <a:chOff x="0" y="0"/>
          <a:chExt cx="0" cy="0"/>
        </a:xfrm>
      </p:grpSpPr>
      <p:sp>
        <p:nvSpPr>
          <p:cNvPr id="1997" name="Google Shape;1997;p23"/>
          <p:cNvSpPr txBox="1">
            <a:spLocks noGrp="1"/>
          </p:cNvSpPr>
          <p:nvPr>
            <p:ph type="title"/>
          </p:nvPr>
        </p:nvSpPr>
        <p:spPr>
          <a:xfrm>
            <a:off x="720000" y="2617772"/>
            <a:ext cx="2336400" cy="38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998" name="Google Shape;1998;p23"/>
          <p:cNvSpPr txBox="1">
            <a:spLocks noGrp="1"/>
          </p:cNvSpPr>
          <p:nvPr>
            <p:ph type="subTitle" idx="1"/>
          </p:nvPr>
        </p:nvSpPr>
        <p:spPr>
          <a:xfrm>
            <a:off x="720000" y="3136575"/>
            <a:ext cx="2336400" cy="146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9" name="Google Shape;1999;p23"/>
          <p:cNvSpPr txBox="1">
            <a:spLocks noGrp="1"/>
          </p:cNvSpPr>
          <p:nvPr>
            <p:ph type="title" idx="2"/>
          </p:nvPr>
        </p:nvSpPr>
        <p:spPr>
          <a:xfrm>
            <a:off x="3403796" y="2617772"/>
            <a:ext cx="2336400" cy="383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00" name="Google Shape;2000;p23"/>
          <p:cNvSpPr txBox="1">
            <a:spLocks noGrp="1"/>
          </p:cNvSpPr>
          <p:nvPr>
            <p:ph type="subTitle" idx="3"/>
          </p:nvPr>
        </p:nvSpPr>
        <p:spPr>
          <a:xfrm>
            <a:off x="3403796" y="3136501"/>
            <a:ext cx="2336400" cy="146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1" name="Google Shape;2001;p23"/>
          <p:cNvSpPr txBox="1">
            <a:spLocks noGrp="1"/>
          </p:cNvSpPr>
          <p:nvPr>
            <p:ph type="title" idx="4"/>
          </p:nvPr>
        </p:nvSpPr>
        <p:spPr>
          <a:xfrm>
            <a:off x="6087592" y="2617772"/>
            <a:ext cx="2336400" cy="383700"/>
          </a:xfrm>
          <a:prstGeom prst="rect">
            <a:avLst/>
          </a:prstGeom>
        </p:spPr>
        <p:txBody>
          <a:bodyPr spcFirstLastPara="1" wrap="square" lIns="91425" tIns="91425" rIns="91425" bIns="91425" anchor="ctr" anchorCtr="0">
            <a:noAutofit/>
          </a:bodyPr>
          <a:lstStyle>
            <a:lvl1pPr lvl="0" algn="ctr" rtl="0">
              <a:spcBef>
                <a:spcPts val="120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02" name="Google Shape;2002;p23"/>
          <p:cNvSpPr txBox="1">
            <a:spLocks noGrp="1"/>
          </p:cNvSpPr>
          <p:nvPr>
            <p:ph type="subTitle" idx="5"/>
          </p:nvPr>
        </p:nvSpPr>
        <p:spPr>
          <a:xfrm>
            <a:off x="6087592" y="3136501"/>
            <a:ext cx="2336400" cy="1467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3" name="Google Shape;2003;p23"/>
          <p:cNvSpPr/>
          <p:nvPr/>
        </p:nvSpPr>
        <p:spPr>
          <a:xfrm rot="3482857">
            <a:off x="-700286" y="-1031931"/>
            <a:ext cx="2193270" cy="2836664"/>
          </a:xfrm>
          <a:custGeom>
            <a:avLst/>
            <a:gdLst/>
            <a:ahLst/>
            <a:cxnLst/>
            <a:rect l="l" t="t" r="r" b="b"/>
            <a:pathLst>
              <a:path w="50036" h="64714" extrusionOk="0">
                <a:moveTo>
                  <a:pt x="22148" y="1"/>
                </a:moveTo>
                <a:cubicBezTo>
                  <a:pt x="18824" y="1"/>
                  <a:pt x="15275" y="2620"/>
                  <a:pt x="14010" y="7379"/>
                </a:cubicBezTo>
                <a:cubicBezTo>
                  <a:pt x="13176" y="10514"/>
                  <a:pt x="13910" y="13583"/>
                  <a:pt x="13843" y="16719"/>
                </a:cubicBezTo>
                <a:cubicBezTo>
                  <a:pt x="13743" y="21222"/>
                  <a:pt x="12042" y="25725"/>
                  <a:pt x="9974" y="29895"/>
                </a:cubicBezTo>
                <a:cubicBezTo>
                  <a:pt x="7839" y="34031"/>
                  <a:pt x="5337" y="38001"/>
                  <a:pt x="3369" y="42204"/>
                </a:cubicBezTo>
                <a:cubicBezTo>
                  <a:pt x="1401" y="46407"/>
                  <a:pt x="0" y="51077"/>
                  <a:pt x="334" y="55446"/>
                </a:cubicBezTo>
                <a:cubicBezTo>
                  <a:pt x="667" y="59850"/>
                  <a:pt x="3136" y="63852"/>
                  <a:pt x="6905" y="64586"/>
                </a:cubicBezTo>
                <a:cubicBezTo>
                  <a:pt x="7371" y="64674"/>
                  <a:pt x="7839" y="64714"/>
                  <a:pt x="8311" y="64714"/>
                </a:cubicBezTo>
                <a:cubicBezTo>
                  <a:pt x="12328" y="64714"/>
                  <a:pt x="16532" y="61823"/>
                  <a:pt x="20682" y="61017"/>
                </a:cubicBezTo>
                <a:cubicBezTo>
                  <a:pt x="21620" y="60825"/>
                  <a:pt x="22548" y="60745"/>
                  <a:pt x="23468" y="60745"/>
                </a:cubicBezTo>
                <a:cubicBezTo>
                  <a:pt x="26865" y="60745"/>
                  <a:pt x="30157" y="61834"/>
                  <a:pt x="33491" y="62385"/>
                </a:cubicBezTo>
                <a:cubicBezTo>
                  <a:pt x="34560" y="62562"/>
                  <a:pt x="35679" y="62668"/>
                  <a:pt x="36809" y="62668"/>
                </a:cubicBezTo>
                <a:cubicBezTo>
                  <a:pt x="40154" y="62668"/>
                  <a:pt x="43598" y="61733"/>
                  <a:pt x="46166" y="58916"/>
                </a:cubicBezTo>
                <a:cubicBezTo>
                  <a:pt x="49836" y="54879"/>
                  <a:pt x="50036" y="48408"/>
                  <a:pt x="48068" y="43938"/>
                </a:cubicBezTo>
                <a:cubicBezTo>
                  <a:pt x="46066" y="39502"/>
                  <a:pt x="42397" y="36500"/>
                  <a:pt x="38928" y="33497"/>
                </a:cubicBezTo>
                <a:cubicBezTo>
                  <a:pt x="35425" y="30495"/>
                  <a:pt x="31990" y="27159"/>
                  <a:pt x="30555" y="22289"/>
                </a:cubicBezTo>
                <a:cubicBezTo>
                  <a:pt x="29688" y="19354"/>
                  <a:pt x="29688" y="16018"/>
                  <a:pt x="29555" y="12749"/>
                </a:cubicBezTo>
                <a:cubicBezTo>
                  <a:pt x="29455" y="9547"/>
                  <a:pt x="29154" y="6211"/>
                  <a:pt x="27720" y="3576"/>
                </a:cubicBezTo>
                <a:cubicBezTo>
                  <a:pt x="26445" y="1146"/>
                  <a:pt x="24346" y="1"/>
                  <a:pt x="221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4" name="Google Shape;2004;p23"/>
          <p:cNvGrpSpPr/>
          <p:nvPr/>
        </p:nvGrpSpPr>
        <p:grpSpPr>
          <a:xfrm rot="8236893">
            <a:off x="-122790" y="-382950"/>
            <a:ext cx="1160581" cy="1843510"/>
            <a:chOff x="4836950" y="647600"/>
            <a:chExt cx="1160575" cy="1843500"/>
          </a:xfrm>
        </p:grpSpPr>
        <p:sp>
          <p:nvSpPr>
            <p:cNvPr id="2005" name="Google Shape;2005;p23"/>
            <p:cNvSpPr/>
            <p:nvPr/>
          </p:nvSpPr>
          <p:spPr>
            <a:xfrm>
              <a:off x="5305625" y="1783375"/>
              <a:ext cx="459525" cy="703375"/>
            </a:xfrm>
            <a:custGeom>
              <a:avLst/>
              <a:gdLst/>
              <a:ahLst/>
              <a:cxnLst/>
              <a:rect l="l" t="t" r="r" b="b"/>
              <a:pathLst>
                <a:path w="18381" h="28135" extrusionOk="0">
                  <a:moveTo>
                    <a:pt x="18380" y="1"/>
                  </a:moveTo>
                  <a:lnTo>
                    <a:pt x="18380" y="1"/>
                  </a:lnTo>
                  <a:cubicBezTo>
                    <a:pt x="6205" y="9041"/>
                    <a:pt x="1" y="13744"/>
                    <a:pt x="4337" y="27754"/>
                  </a:cubicBezTo>
                  <a:cubicBezTo>
                    <a:pt x="4417" y="28009"/>
                    <a:pt x="4633" y="28134"/>
                    <a:pt x="4845" y="28134"/>
                  </a:cubicBezTo>
                  <a:cubicBezTo>
                    <a:pt x="5077" y="28134"/>
                    <a:pt x="5303" y="27984"/>
                    <a:pt x="5338" y="27687"/>
                  </a:cubicBezTo>
                  <a:cubicBezTo>
                    <a:pt x="7206" y="17180"/>
                    <a:pt x="11108" y="8540"/>
                    <a:pt x="18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3"/>
            <p:cNvSpPr/>
            <p:nvPr/>
          </p:nvSpPr>
          <p:spPr>
            <a:xfrm>
              <a:off x="4836950" y="1473175"/>
              <a:ext cx="587275" cy="975300"/>
            </a:xfrm>
            <a:custGeom>
              <a:avLst/>
              <a:gdLst/>
              <a:ahLst/>
              <a:cxnLst/>
              <a:rect l="l" t="t" r="r" b="b"/>
              <a:pathLst>
                <a:path w="23491" h="39012" extrusionOk="0">
                  <a:moveTo>
                    <a:pt x="1" y="0"/>
                  </a:moveTo>
                  <a:cubicBezTo>
                    <a:pt x="5438" y="4970"/>
                    <a:pt x="9941" y="12109"/>
                    <a:pt x="13777" y="19481"/>
                  </a:cubicBezTo>
                  <a:cubicBezTo>
                    <a:pt x="17046" y="25785"/>
                    <a:pt x="19748" y="32123"/>
                    <a:pt x="22383" y="38661"/>
                  </a:cubicBezTo>
                  <a:cubicBezTo>
                    <a:pt x="22478" y="38905"/>
                    <a:pt x="22683" y="39011"/>
                    <a:pt x="22889" y="39011"/>
                  </a:cubicBezTo>
                  <a:cubicBezTo>
                    <a:pt x="23189" y="39011"/>
                    <a:pt x="23491" y="38784"/>
                    <a:pt x="23451" y="38428"/>
                  </a:cubicBezTo>
                  <a:cubicBezTo>
                    <a:pt x="23184" y="34658"/>
                    <a:pt x="22750" y="30855"/>
                    <a:pt x="21883" y="27019"/>
                  </a:cubicBezTo>
                  <a:cubicBezTo>
                    <a:pt x="20716" y="21949"/>
                    <a:pt x="18681" y="16679"/>
                    <a:pt x="15612" y="12742"/>
                  </a:cubicBezTo>
                  <a:cubicBezTo>
                    <a:pt x="13911" y="10574"/>
                    <a:pt x="12009" y="8806"/>
                    <a:pt x="10075" y="7239"/>
                  </a:cubicBezTo>
                  <a:cubicBezTo>
                    <a:pt x="6772" y="4503"/>
                    <a:pt x="3403" y="210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3"/>
            <p:cNvSpPr/>
            <p:nvPr/>
          </p:nvSpPr>
          <p:spPr>
            <a:xfrm>
              <a:off x="5288125" y="1393950"/>
              <a:ext cx="216000" cy="1090800"/>
            </a:xfrm>
            <a:custGeom>
              <a:avLst/>
              <a:gdLst/>
              <a:ahLst/>
              <a:cxnLst/>
              <a:rect l="l" t="t" r="r" b="b"/>
              <a:pathLst>
                <a:path w="8640" h="43632" fill="none" extrusionOk="0">
                  <a:moveTo>
                    <a:pt x="0" y="0"/>
                  </a:moveTo>
                  <a:cubicBezTo>
                    <a:pt x="0" y="0"/>
                    <a:pt x="8640" y="19080"/>
                    <a:pt x="5004" y="43631"/>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3"/>
            <p:cNvSpPr/>
            <p:nvPr/>
          </p:nvSpPr>
          <p:spPr>
            <a:xfrm>
              <a:off x="5229750" y="1151275"/>
              <a:ext cx="226850" cy="1333475"/>
            </a:xfrm>
            <a:custGeom>
              <a:avLst/>
              <a:gdLst/>
              <a:ahLst/>
              <a:cxnLst/>
              <a:rect l="l" t="t" r="r" b="b"/>
              <a:pathLst>
                <a:path w="9074" h="53339" fill="none" extrusionOk="0">
                  <a:moveTo>
                    <a:pt x="9073" y="0"/>
                  </a:moveTo>
                  <a:cubicBezTo>
                    <a:pt x="9073" y="0"/>
                    <a:pt x="0" y="19314"/>
                    <a:pt x="7372" y="53338"/>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3"/>
            <p:cNvSpPr/>
            <p:nvPr/>
          </p:nvSpPr>
          <p:spPr>
            <a:xfrm>
              <a:off x="5174700" y="1917650"/>
              <a:ext cx="239350" cy="567100"/>
            </a:xfrm>
            <a:custGeom>
              <a:avLst/>
              <a:gdLst/>
              <a:ahLst/>
              <a:cxnLst/>
              <a:rect l="l" t="t" r="r" b="b"/>
              <a:pathLst>
                <a:path w="9574" h="22684" fill="none" extrusionOk="0">
                  <a:moveTo>
                    <a:pt x="0" y="0"/>
                  </a:moveTo>
                  <a:cubicBezTo>
                    <a:pt x="0" y="0"/>
                    <a:pt x="8773" y="9374"/>
                    <a:pt x="9574" y="22683"/>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3"/>
            <p:cNvSpPr/>
            <p:nvPr/>
          </p:nvSpPr>
          <p:spPr>
            <a:xfrm>
              <a:off x="5352325" y="1633275"/>
              <a:ext cx="252700" cy="844800"/>
            </a:xfrm>
            <a:custGeom>
              <a:avLst/>
              <a:gdLst/>
              <a:ahLst/>
              <a:cxnLst/>
              <a:rect l="l" t="t" r="r" b="b"/>
              <a:pathLst>
                <a:path w="10108" h="33792" fill="none" extrusionOk="0">
                  <a:moveTo>
                    <a:pt x="10108" y="1"/>
                  </a:moveTo>
                  <a:cubicBezTo>
                    <a:pt x="10108" y="1"/>
                    <a:pt x="1" y="10441"/>
                    <a:pt x="2436" y="33791"/>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3"/>
            <p:cNvSpPr/>
            <p:nvPr/>
          </p:nvSpPr>
          <p:spPr>
            <a:xfrm>
              <a:off x="5412375" y="647600"/>
              <a:ext cx="469525" cy="538750"/>
            </a:xfrm>
            <a:custGeom>
              <a:avLst/>
              <a:gdLst/>
              <a:ahLst/>
              <a:cxnLst/>
              <a:rect l="l" t="t" r="r" b="b"/>
              <a:pathLst>
                <a:path w="18781" h="21550" extrusionOk="0">
                  <a:moveTo>
                    <a:pt x="13122" y="1"/>
                  </a:moveTo>
                  <a:cubicBezTo>
                    <a:pt x="11182" y="1"/>
                    <a:pt x="8721" y="1823"/>
                    <a:pt x="7239" y="2334"/>
                  </a:cubicBezTo>
                  <a:cubicBezTo>
                    <a:pt x="6923" y="2446"/>
                    <a:pt x="6621" y="2490"/>
                    <a:pt x="6324" y="2490"/>
                  </a:cubicBezTo>
                  <a:cubicBezTo>
                    <a:pt x="5649" y="2490"/>
                    <a:pt x="5009" y="2263"/>
                    <a:pt x="4337" y="2101"/>
                  </a:cubicBezTo>
                  <a:cubicBezTo>
                    <a:pt x="3781" y="1932"/>
                    <a:pt x="3017" y="1588"/>
                    <a:pt x="2358" y="1588"/>
                  </a:cubicBezTo>
                  <a:cubicBezTo>
                    <a:pt x="2107" y="1588"/>
                    <a:pt x="1871" y="1638"/>
                    <a:pt x="1668" y="1767"/>
                  </a:cubicBezTo>
                  <a:cubicBezTo>
                    <a:pt x="1568" y="1801"/>
                    <a:pt x="1535" y="1834"/>
                    <a:pt x="1501" y="1867"/>
                  </a:cubicBezTo>
                  <a:cubicBezTo>
                    <a:pt x="1435" y="1967"/>
                    <a:pt x="1401" y="2001"/>
                    <a:pt x="1368" y="2034"/>
                  </a:cubicBezTo>
                  <a:cubicBezTo>
                    <a:pt x="1335" y="2101"/>
                    <a:pt x="1268" y="2168"/>
                    <a:pt x="1234" y="2201"/>
                  </a:cubicBezTo>
                  <a:cubicBezTo>
                    <a:pt x="1101" y="2501"/>
                    <a:pt x="1034" y="2835"/>
                    <a:pt x="934" y="3168"/>
                  </a:cubicBezTo>
                  <a:cubicBezTo>
                    <a:pt x="767" y="3802"/>
                    <a:pt x="734" y="4469"/>
                    <a:pt x="767" y="5136"/>
                  </a:cubicBezTo>
                  <a:cubicBezTo>
                    <a:pt x="834" y="6471"/>
                    <a:pt x="1068" y="7838"/>
                    <a:pt x="1201" y="9139"/>
                  </a:cubicBezTo>
                  <a:cubicBezTo>
                    <a:pt x="1234" y="9273"/>
                    <a:pt x="1234" y="9373"/>
                    <a:pt x="1234" y="9506"/>
                  </a:cubicBezTo>
                  <a:cubicBezTo>
                    <a:pt x="1234" y="9806"/>
                    <a:pt x="1268" y="10040"/>
                    <a:pt x="1268" y="10340"/>
                  </a:cubicBezTo>
                  <a:lnTo>
                    <a:pt x="1268" y="11041"/>
                  </a:lnTo>
                  <a:lnTo>
                    <a:pt x="1268" y="11174"/>
                  </a:lnTo>
                  <a:lnTo>
                    <a:pt x="1268" y="11207"/>
                  </a:lnTo>
                  <a:lnTo>
                    <a:pt x="1268" y="11608"/>
                  </a:lnTo>
                  <a:cubicBezTo>
                    <a:pt x="1268" y="11708"/>
                    <a:pt x="1234" y="11875"/>
                    <a:pt x="1234" y="12008"/>
                  </a:cubicBezTo>
                  <a:cubicBezTo>
                    <a:pt x="1234" y="12141"/>
                    <a:pt x="1201" y="12275"/>
                    <a:pt x="1201" y="12375"/>
                  </a:cubicBezTo>
                  <a:cubicBezTo>
                    <a:pt x="1201" y="12475"/>
                    <a:pt x="1201" y="12608"/>
                    <a:pt x="1168" y="12675"/>
                  </a:cubicBezTo>
                  <a:lnTo>
                    <a:pt x="1034" y="13175"/>
                  </a:lnTo>
                  <a:cubicBezTo>
                    <a:pt x="1034" y="13309"/>
                    <a:pt x="1001" y="13442"/>
                    <a:pt x="934" y="13576"/>
                  </a:cubicBezTo>
                  <a:cubicBezTo>
                    <a:pt x="934" y="13609"/>
                    <a:pt x="901" y="13609"/>
                    <a:pt x="901" y="13642"/>
                  </a:cubicBezTo>
                  <a:cubicBezTo>
                    <a:pt x="868" y="13709"/>
                    <a:pt x="868" y="13809"/>
                    <a:pt x="834" y="13876"/>
                  </a:cubicBezTo>
                  <a:cubicBezTo>
                    <a:pt x="767" y="14043"/>
                    <a:pt x="734" y="14176"/>
                    <a:pt x="667" y="14343"/>
                  </a:cubicBezTo>
                  <a:lnTo>
                    <a:pt x="667" y="14376"/>
                  </a:lnTo>
                  <a:cubicBezTo>
                    <a:pt x="434" y="15277"/>
                    <a:pt x="234" y="16178"/>
                    <a:pt x="100" y="17045"/>
                  </a:cubicBezTo>
                  <a:cubicBezTo>
                    <a:pt x="67" y="17345"/>
                    <a:pt x="34" y="17645"/>
                    <a:pt x="34" y="17879"/>
                  </a:cubicBezTo>
                  <a:cubicBezTo>
                    <a:pt x="0" y="18179"/>
                    <a:pt x="0" y="18446"/>
                    <a:pt x="34" y="18713"/>
                  </a:cubicBezTo>
                  <a:cubicBezTo>
                    <a:pt x="34" y="18946"/>
                    <a:pt x="67" y="19146"/>
                    <a:pt x="100" y="19347"/>
                  </a:cubicBezTo>
                  <a:lnTo>
                    <a:pt x="100" y="19380"/>
                  </a:lnTo>
                  <a:cubicBezTo>
                    <a:pt x="167" y="19613"/>
                    <a:pt x="234" y="19814"/>
                    <a:pt x="334" y="20014"/>
                  </a:cubicBezTo>
                  <a:cubicBezTo>
                    <a:pt x="625" y="20782"/>
                    <a:pt x="1211" y="21550"/>
                    <a:pt x="1974" y="21550"/>
                  </a:cubicBezTo>
                  <a:cubicBezTo>
                    <a:pt x="2172" y="21550"/>
                    <a:pt x="2382" y="21498"/>
                    <a:pt x="2602" y="21381"/>
                  </a:cubicBezTo>
                  <a:cubicBezTo>
                    <a:pt x="3203" y="21115"/>
                    <a:pt x="3569" y="20547"/>
                    <a:pt x="4003" y="20014"/>
                  </a:cubicBezTo>
                  <a:cubicBezTo>
                    <a:pt x="5237" y="18379"/>
                    <a:pt x="6572" y="16878"/>
                    <a:pt x="8106" y="15644"/>
                  </a:cubicBezTo>
                  <a:cubicBezTo>
                    <a:pt x="8573" y="15177"/>
                    <a:pt x="9073" y="14777"/>
                    <a:pt x="9607" y="14376"/>
                  </a:cubicBezTo>
                  <a:lnTo>
                    <a:pt x="10007" y="14143"/>
                  </a:lnTo>
                  <a:lnTo>
                    <a:pt x="10241" y="14009"/>
                  </a:lnTo>
                  <a:cubicBezTo>
                    <a:pt x="10241" y="13976"/>
                    <a:pt x="10274" y="13976"/>
                    <a:pt x="10274" y="13976"/>
                  </a:cubicBezTo>
                  <a:cubicBezTo>
                    <a:pt x="11575" y="13309"/>
                    <a:pt x="13010" y="13009"/>
                    <a:pt x="14377" y="12608"/>
                  </a:cubicBezTo>
                  <a:cubicBezTo>
                    <a:pt x="14411" y="12608"/>
                    <a:pt x="14444" y="12575"/>
                    <a:pt x="14511" y="12575"/>
                  </a:cubicBezTo>
                  <a:cubicBezTo>
                    <a:pt x="14577" y="12508"/>
                    <a:pt x="14711" y="12508"/>
                    <a:pt x="14777" y="12475"/>
                  </a:cubicBezTo>
                  <a:cubicBezTo>
                    <a:pt x="14911" y="12475"/>
                    <a:pt x="15011" y="12442"/>
                    <a:pt x="15111" y="12408"/>
                  </a:cubicBezTo>
                  <a:lnTo>
                    <a:pt x="15511" y="12275"/>
                  </a:lnTo>
                  <a:cubicBezTo>
                    <a:pt x="15678" y="12241"/>
                    <a:pt x="15845" y="12141"/>
                    <a:pt x="16012" y="12075"/>
                  </a:cubicBezTo>
                  <a:cubicBezTo>
                    <a:pt x="17379" y="11441"/>
                    <a:pt x="18780" y="10474"/>
                    <a:pt x="18047" y="9106"/>
                  </a:cubicBezTo>
                  <a:cubicBezTo>
                    <a:pt x="18013" y="9006"/>
                    <a:pt x="17946" y="8939"/>
                    <a:pt x="17813" y="8839"/>
                  </a:cubicBezTo>
                  <a:cubicBezTo>
                    <a:pt x="17379" y="8105"/>
                    <a:pt x="16746" y="7471"/>
                    <a:pt x="16312" y="6704"/>
                  </a:cubicBezTo>
                  <a:cubicBezTo>
                    <a:pt x="15711" y="5537"/>
                    <a:pt x="15378" y="4336"/>
                    <a:pt x="15111" y="3035"/>
                  </a:cubicBezTo>
                  <a:cubicBezTo>
                    <a:pt x="14944" y="2201"/>
                    <a:pt x="15411" y="1267"/>
                    <a:pt x="14711" y="600"/>
                  </a:cubicBezTo>
                  <a:cubicBezTo>
                    <a:pt x="14258" y="171"/>
                    <a:pt x="13714" y="1"/>
                    <a:pt x="131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23"/>
            <p:cNvSpPr/>
            <p:nvPr/>
          </p:nvSpPr>
          <p:spPr>
            <a:xfrm>
              <a:off x="5557250" y="727025"/>
              <a:ext cx="316300" cy="187225"/>
            </a:xfrm>
            <a:custGeom>
              <a:avLst/>
              <a:gdLst/>
              <a:ahLst/>
              <a:cxnLst/>
              <a:rect l="l" t="t" r="r" b="b"/>
              <a:pathLst>
                <a:path w="12652" h="7489" extrusionOk="0">
                  <a:moveTo>
                    <a:pt x="11625" y="0"/>
                  </a:moveTo>
                  <a:cubicBezTo>
                    <a:pt x="9030" y="0"/>
                    <a:pt x="1831" y="2811"/>
                    <a:pt x="643" y="5462"/>
                  </a:cubicBezTo>
                  <a:cubicBezTo>
                    <a:pt x="0" y="6440"/>
                    <a:pt x="857" y="7489"/>
                    <a:pt x="1779" y="7489"/>
                  </a:cubicBezTo>
                  <a:cubicBezTo>
                    <a:pt x="1957" y="7489"/>
                    <a:pt x="2138" y="7450"/>
                    <a:pt x="2311" y="7363"/>
                  </a:cubicBezTo>
                  <a:cubicBezTo>
                    <a:pt x="3645" y="6596"/>
                    <a:pt x="4479" y="4561"/>
                    <a:pt x="5814" y="3594"/>
                  </a:cubicBezTo>
                  <a:cubicBezTo>
                    <a:pt x="8549" y="1392"/>
                    <a:pt x="12652" y="1259"/>
                    <a:pt x="12552" y="392"/>
                  </a:cubicBezTo>
                  <a:cubicBezTo>
                    <a:pt x="12506" y="122"/>
                    <a:pt x="12165" y="0"/>
                    <a:pt x="11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23"/>
            <p:cNvSpPr/>
            <p:nvPr/>
          </p:nvSpPr>
          <p:spPr>
            <a:xfrm>
              <a:off x="5414025" y="688225"/>
              <a:ext cx="257725" cy="498550"/>
            </a:xfrm>
            <a:custGeom>
              <a:avLst/>
              <a:gdLst/>
              <a:ahLst/>
              <a:cxnLst/>
              <a:rect l="l" t="t" r="r" b="b"/>
              <a:pathLst>
                <a:path w="10309" h="19942" extrusionOk="0">
                  <a:moveTo>
                    <a:pt x="2210" y="0"/>
                  </a:moveTo>
                  <a:cubicBezTo>
                    <a:pt x="2011" y="0"/>
                    <a:pt x="1806" y="60"/>
                    <a:pt x="1669" y="142"/>
                  </a:cubicBezTo>
                  <a:cubicBezTo>
                    <a:pt x="1602" y="176"/>
                    <a:pt x="1535" y="209"/>
                    <a:pt x="1502" y="276"/>
                  </a:cubicBezTo>
                  <a:cubicBezTo>
                    <a:pt x="1469" y="342"/>
                    <a:pt x="1435" y="376"/>
                    <a:pt x="1369" y="443"/>
                  </a:cubicBezTo>
                  <a:cubicBezTo>
                    <a:pt x="1335" y="476"/>
                    <a:pt x="1302" y="543"/>
                    <a:pt x="1269" y="576"/>
                  </a:cubicBezTo>
                  <a:cubicBezTo>
                    <a:pt x="1135" y="876"/>
                    <a:pt x="1035" y="1210"/>
                    <a:pt x="968" y="1543"/>
                  </a:cubicBezTo>
                  <a:cubicBezTo>
                    <a:pt x="802" y="2177"/>
                    <a:pt x="768" y="2844"/>
                    <a:pt x="802" y="3511"/>
                  </a:cubicBezTo>
                  <a:cubicBezTo>
                    <a:pt x="835" y="4846"/>
                    <a:pt x="1102" y="6213"/>
                    <a:pt x="1202" y="7514"/>
                  </a:cubicBezTo>
                  <a:cubicBezTo>
                    <a:pt x="1269" y="7648"/>
                    <a:pt x="1269" y="7781"/>
                    <a:pt x="1269" y="7881"/>
                  </a:cubicBezTo>
                  <a:cubicBezTo>
                    <a:pt x="1269" y="8181"/>
                    <a:pt x="1302" y="8415"/>
                    <a:pt x="1302" y="8715"/>
                  </a:cubicBezTo>
                  <a:lnTo>
                    <a:pt x="1302" y="9449"/>
                  </a:lnTo>
                  <a:lnTo>
                    <a:pt x="1302" y="9549"/>
                  </a:lnTo>
                  <a:lnTo>
                    <a:pt x="1302" y="9582"/>
                  </a:lnTo>
                  <a:lnTo>
                    <a:pt x="1302" y="9983"/>
                  </a:lnTo>
                  <a:cubicBezTo>
                    <a:pt x="1302" y="10083"/>
                    <a:pt x="1269" y="10283"/>
                    <a:pt x="1269" y="10383"/>
                  </a:cubicBezTo>
                  <a:cubicBezTo>
                    <a:pt x="1269" y="10516"/>
                    <a:pt x="1202" y="10650"/>
                    <a:pt x="1202" y="10783"/>
                  </a:cubicBezTo>
                  <a:cubicBezTo>
                    <a:pt x="1202" y="10850"/>
                    <a:pt x="1202" y="10983"/>
                    <a:pt x="1168" y="11050"/>
                  </a:cubicBezTo>
                  <a:lnTo>
                    <a:pt x="1035" y="11550"/>
                  </a:lnTo>
                  <a:cubicBezTo>
                    <a:pt x="1035" y="11684"/>
                    <a:pt x="1002" y="11817"/>
                    <a:pt x="968" y="11951"/>
                  </a:cubicBezTo>
                  <a:cubicBezTo>
                    <a:pt x="968" y="11984"/>
                    <a:pt x="935" y="11984"/>
                    <a:pt x="935" y="12017"/>
                  </a:cubicBezTo>
                  <a:cubicBezTo>
                    <a:pt x="935" y="12118"/>
                    <a:pt x="868" y="12184"/>
                    <a:pt x="835" y="12284"/>
                  </a:cubicBezTo>
                  <a:cubicBezTo>
                    <a:pt x="802" y="12451"/>
                    <a:pt x="768" y="12551"/>
                    <a:pt x="668" y="12718"/>
                  </a:cubicBezTo>
                  <a:lnTo>
                    <a:pt x="668" y="12785"/>
                  </a:lnTo>
                  <a:cubicBezTo>
                    <a:pt x="468" y="13652"/>
                    <a:pt x="268" y="14553"/>
                    <a:pt x="134" y="15453"/>
                  </a:cubicBezTo>
                  <a:cubicBezTo>
                    <a:pt x="101" y="15720"/>
                    <a:pt x="34" y="15987"/>
                    <a:pt x="34" y="16287"/>
                  </a:cubicBezTo>
                  <a:cubicBezTo>
                    <a:pt x="1" y="16554"/>
                    <a:pt x="1" y="16821"/>
                    <a:pt x="34" y="17121"/>
                  </a:cubicBezTo>
                  <a:cubicBezTo>
                    <a:pt x="34" y="17321"/>
                    <a:pt x="101" y="17521"/>
                    <a:pt x="134" y="17722"/>
                  </a:cubicBezTo>
                  <a:lnTo>
                    <a:pt x="134" y="17788"/>
                  </a:lnTo>
                  <a:cubicBezTo>
                    <a:pt x="168" y="17988"/>
                    <a:pt x="268" y="18189"/>
                    <a:pt x="335" y="18389"/>
                  </a:cubicBezTo>
                  <a:cubicBezTo>
                    <a:pt x="629" y="19165"/>
                    <a:pt x="1225" y="19942"/>
                    <a:pt x="2018" y="19942"/>
                  </a:cubicBezTo>
                  <a:cubicBezTo>
                    <a:pt x="2212" y="19942"/>
                    <a:pt x="2419" y="19895"/>
                    <a:pt x="2636" y="19790"/>
                  </a:cubicBezTo>
                  <a:cubicBezTo>
                    <a:pt x="3203" y="19490"/>
                    <a:pt x="3604" y="18956"/>
                    <a:pt x="4004" y="18389"/>
                  </a:cubicBezTo>
                  <a:cubicBezTo>
                    <a:pt x="5271" y="16788"/>
                    <a:pt x="6606" y="15286"/>
                    <a:pt x="8140" y="14019"/>
                  </a:cubicBezTo>
                  <a:cubicBezTo>
                    <a:pt x="8607" y="13552"/>
                    <a:pt x="9107" y="13152"/>
                    <a:pt x="9641" y="12785"/>
                  </a:cubicBezTo>
                  <a:lnTo>
                    <a:pt x="10008" y="12518"/>
                  </a:lnTo>
                  <a:cubicBezTo>
                    <a:pt x="10108" y="12484"/>
                    <a:pt x="10175" y="12451"/>
                    <a:pt x="10308" y="12351"/>
                  </a:cubicBezTo>
                  <a:cubicBezTo>
                    <a:pt x="9941" y="11184"/>
                    <a:pt x="9441" y="10049"/>
                    <a:pt x="8707" y="9049"/>
                  </a:cubicBezTo>
                  <a:cubicBezTo>
                    <a:pt x="8474" y="8715"/>
                    <a:pt x="8173" y="8382"/>
                    <a:pt x="7873" y="8115"/>
                  </a:cubicBezTo>
                  <a:cubicBezTo>
                    <a:pt x="7006" y="7181"/>
                    <a:pt x="6005" y="6447"/>
                    <a:pt x="5038" y="5613"/>
                  </a:cubicBezTo>
                  <a:cubicBezTo>
                    <a:pt x="3770" y="4512"/>
                    <a:pt x="2536" y="3211"/>
                    <a:pt x="2102" y="1643"/>
                  </a:cubicBezTo>
                  <a:cubicBezTo>
                    <a:pt x="1969" y="1176"/>
                    <a:pt x="1902" y="709"/>
                    <a:pt x="2169" y="342"/>
                  </a:cubicBezTo>
                  <a:cubicBezTo>
                    <a:pt x="2303" y="209"/>
                    <a:pt x="2369" y="142"/>
                    <a:pt x="2503" y="42"/>
                  </a:cubicBezTo>
                  <a:cubicBezTo>
                    <a:pt x="2469" y="9"/>
                    <a:pt x="2369" y="9"/>
                    <a:pt x="2336" y="9"/>
                  </a:cubicBezTo>
                  <a:cubicBezTo>
                    <a:pt x="2295" y="3"/>
                    <a:pt x="2252" y="0"/>
                    <a:pt x="2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23"/>
            <p:cNvSpPr/>
            <p:nvPr/>
          </p:nvSpPr>
          <p:spPr>
            <a:xfrm>
              <a:off x="5406525" y="868575"/>
              <a:ext cx="475375" cy="318200"/>
            </a:xfrm>
            <a:custGeom>
              <a:avLst/>
              <a:gdLst/>
              <a:ahLst/>
              <a:cxnLst/>
              <a:rect l="l" t="t" r="r" b="b"/>
              <a:pathLst>
                <a:path w="19015" h="12728" extrusionOk="0">
                  <a:moveTo>
                    <a:pt x="18114" y="0"/>
                  </a:moveTo>
                  <a:cubicBezTo>
                    <a:pt x="18080" y="400"/>
                    <a:pt x="17847" y="734"/>
                    <a:pt x="17580" y="967"/>
                  </a:cubicBezTo>
                  <a:cubicBezTo>
                    <a:pt x="17238" y="1241"/>
                    <a:pt x="16827" y="1330"/>
                    <a:pt x="16395" y="1330"/>
                  </a:cubicBezTo>
                  <a:cubicBezTo>
                    <a:pt x="15983" y="1330"/>
                    <a:pt x="15552" y="1249"/>
                    <a:pt x="15145" y="1168"/>
                  </a:cubicBezTo>
                  <a:cubicBezTo>
                    <a:pt x="13597" y="876"/>
                    <a:pt x="12018" y="735"/>
                    <a:pt x="10440" y="735"/>
                  </a:cubicBezTo>
                  <a:cubicBezTo>
                    <a:pt x="9672" y="735"/>
                    <a:pt x="8904" y="768"/>
                    <a:pt x="8140" y="834"/>
                  </a:cubicBezTo>
                  <a:cubicBezTo>
                    <a:pt x="5905" y="1067"/>
                    <a:pt x="3670" y="1568"/>
                    <a:pt x="1602" y="2335"/>
                  </a:cubicBezTo>
                  <a:cubicBezTo>
                    <a:pt x="1502" y="2435"/>
                    <a:pt x="1435" y="3603"/>
                    <a:pt x="1435" y="3736"/>
                  </a:cubicBezTo>
                  <a:cubicBezTo>
                    <a:pt x="1335" y="4403"/>
                    <a:pt x="1135" y="4937"/>
                    <a:pt x="935" y="5571"/>
                  </a:cubicBezTo>
                  <a:lnTo>
                    <a:pt x="935" y="5604"/>
                  </a:lnTo>
                  <a:cubicBezTo>
                    <a:pt x="935" y="5637"/>
                    <a:pt x="901" y="5671"/>
                    <a:pt x="901" y="5737"/>
                  </a:cubicBezTo>
                  <a:cubicBezTo>
                    <a:pt x="334" y="7239"/>
                    <a:pt x="1" y="8973"/>
                    <a:pt x="401" y="10508"/>
                  </a:cubicBezTo>
                  <a:lnTo>
                    <a:pt x="401" y="10574"/>
                  </a:lnTo>
                  <a:cubicBezTo>
                    <a:pt x="434" y="10774"/>
                    <a:pt x="501" y="10975"/>
                    <a:pt x="601" y="11175"/>
                  </a:cubicBezTo>
                  <a:cubicBezTo>
                    <a:pt x="896" y="11951"/>
                    <a:pt x="1491" y="12728"/>
                    <a:pt x="2284" y="12728"/>
                  </a:cubicBezTo>
                  <a:cubicBezTo>
                    <a:pt x="2479" y="12728"/>
                    <a:pt x="2686" y="12681"/>
                    <a:pt x="2903" y="12576"/>
                  </a:cubicBezTo>
                  <a:cubicBezTo>
                    <a:pt x="3470" y="12276"/>
                    <a:pt x="3837" y="11742"/>
                    <a:pt x="4270" y="11175"/>
                  </a:cubicBezTo>
                  <a:cubicBezTo>
                    <a:pt x="5505" y="9574"/>
                    <a:pt x="6839" y="8072"/>
                    <a:pt x="8407" y="6805"/>
                  </a:cubicBezTo>
                  <a:cubicBezTo>
                    <a:pt x="9141" y="6171"/>
                    <a:pt x="9941" y="5637"/>
                    <a:pt x="10775" y="5170"/>
                  </a:cubicBezTo>
                  <a:cubicBezTo>
                    <a:pt x="12076" y="4470"/>
                    <a:pt x="13410" y="4103"/>
                    <a:pt x="14745" y="3669"/>
                  </a:cubicBezTo>
                  <a:cubicBezTo>
                    <a:pt x="14811" y="3636"/>
                    <a:pt x="14945" y="3636"/>
                    <a:pt x="15011" y="3603"/>
                  </a:cubicBezTo>
                  <a:cubicBezTo>
                    <a:pt x="15145" y="3603"/>
                    <a:pt x="15245" y="3536"/>
                    <a:pt x="15345" y="3503"/>
                  </a:cubicBezTo>
                  <a:lnTo>
                    <a:pt x="15745" y="3369"/>
                  </a:lnTo>
                  <a:cubicBezTo>
                    <a:pt x="15912" y="3336"/>
                    <a:pt x="16079" y="3269"/>
                    <a:pt x="16246" y="3169"/>
                  </a:cubicBezTo>
                  <a:cubicBezTo>
                    <a:pt x="17580" y="2635"/>
                    <a:pt x="19014" y="1668"/>
                    <a:pt x="18247" y="234"/>
                  </a:cubicBezTo>
                  <a:cubicBezTo>
                    <a:pt x="18180" y="167"/>
                    <a:pt x="18147" y="100"/>
                    <a:pt x="18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23"/>
            <p:cNvSpPr/>
            <p:nvPr/>
          </p:nvSpPr>
          <p:spPr>
            <a:xfrm>
              <a:off x="5576650" y="1298500"/>
              <a:ext cx="395300" cy="378900"/>
            </a:xfrm>
            <a:custGeom>
              <a:avLst/>
              <a:gdLst/>
              <a:ahLst/>
              <a:cxnLst/>
              <a:rect l="l" t="t" r="r" b="b"/>
              <a:pathLst>
                <a:path w="15812" h="15156" extrusionOk="0">
                  <a:moveTo>
                    <a:pt x="4764" y="0"/>
                  </a:moveTo>
                  <a:cubicBezTo>
                    <a:pt x="4665" y="0"/>
                    <a:pt x="4567" y="15"/>
                    <a:pt x="4470" y="49"/>
                  </a:cubicBezTo>
                  <a:cubicBezTo>
                    <a:pt x="4404" y="49"/>
                    <a:pt x="4370" y="49"/>
                    <a:pt x="4337" y="82"/>
                  </a:cubicBezTo>
                  <a:cubicBezTo>
                    <a:pt x="4304" y="115"/>
                    <a:pt x="4237" y="115"/>
                    <a:pt x="4204" y="149"/>
                  </a:cubicBezTo>
                  <a:lnTo>
                    <a:pt x="4070" y="282"/>
                  </a:lnTo>
                  <a:cubicBezTo>
                    <a:pt x="3903" y="482"/>
                    <a:pt x="3803" y="716"/>
                    <a:pt x="3670" y="949"/>
                  </a:cubicBezTo>
                  <a:cubicBezTo>
                    <a:pt x="3403" y="1416"/>
                    <a:pt x="3303" y="1917"/>
                    <a:pt x="3170" y="2417"/>
                  </a:cubicBezTo>
                  <a:cubicBezTo>
                    <a:pt x="2969" y="3451"/>
                    <a:pt x="2903" y="4552"/>
                    <a:pt x="2736" y="5553"/>
                  </a:cubicBezTo>
                  <a:cubicBezTo>
                    <a:pt x="2736" y="5619"/>
                    <a:pt x="2703" y="5753"/>
                    <a:pt x="2703" y="5820"/>
                  </a:cubicBezTo>
                  <a:lnTo>
                    <a:pt x="2569" y="6453"/>
                  </a:lnTo>
                  <a:cubicBezTo>
                    <a:pt x="2536" y="6620"/>
                    <a:pt x="2502" y="6820"/>
                    <a:pt x="2469" y="6987"/>
                  </a:cubicBezTo>
                  <a:cubicBezTo>
                    <a:pt x="2402" y="7054"/>
                    <a:pt x="2402" y="7054"/>
                    <a:pt x="2402" y="7087"/>
                  </a:cubicBezTo>
                  <a:lnTo>
                    <a:pt x="2402" y="7120"/>
                  </a:lnTo>
                  <a:cubicBezTo>
                    <a:pt x="2369" y="7254"/>
                    <a:pt x="2369" y="7321"/>
                    <a:pt x="2336" y="7421"/>
                  </a:cubicBezTo>
                  <a:cubicBezTo>
                    <a:pt x="2302" y="7554"/>
                    <a:pt x="2236" y="7621"/>
                    <a:pt x="2202" y="7754"/>
                  </a:cubicBezTo>
                  <a:cubicBezTo>
                    <a:pt x="2169" y="7821"/>
                    <a:pt x="2135" y="7954"/>
                    <a:pt x="2069" y="8054"/>
                  </a:cubicBezTo>
                  <a:cubicBezTo>
                    <a:pt x="2069" y="8088"/>
                    <a:pt x="2035" y="8155"/>
                    <a:pt x="2002" y="8255"/>
                  </a:cubicBezTo>
                  <a:cubicBezTo>
                    <a:pt x="1969" y="8388"/>
                    <a:pt x="1902" y="8488"/>
                    <a:pt x="1835" y="8622"/>
                  </a:cubicBezTo>
                  <a:cubicBezTo>
                    <a:pt x="1735" y="8722"/>
                    <a:pt x="1702" y="8788"/>
                    <a:pt x="1668" y="8888"/>
                  </a:cubicBezTo>
                  <a:cubicBezTo>
                    <a:pt x="1668" y="8922"/>
                    <a:pt x="1635" y="8922"/>
                    <a:pt x="1635" y="8955"/>
                  </a:cubicBezTo>
                  <a:cubicBezTo>
                    <a:pt x="1568" y="8988"/>
                    <a:pt x="1535" y="9089"/>
                    <a:pt x="1502" y="9122"/>
                  </a:cubicBezTo>
                  <a:cubicBezTo>
                    <a:pt x="1468" y="9222"/>
                    <a:pt x="1368" y="9322"/>
                    <a:pt x="1302" y="9422"/>
                  </a:cubicBezTo>
                  <a:cubicBezTo>
                    <a:pt x="968" y="10056"/>
                    <a:pt x="634" y="10656"/>
                    <a:pt x="368" y="11323"/>
                  </a:cubicBezTo>
                  <a:cubicBezTo>
                    <a:pt x="301" y="11557"/>
                    <a:pt x="201" y="11757"/>
                    <a:pt x="167" y="11957"/>
                  </a:cubicBezTo>
                  <a:lnTo>
                    <a:pt x="34" y="12591"/>
                  </a:lnTo>
                  <a:cubicBezTo>
                    <a:pt x="34" y="12758"/>
                    <a:pt x="1" y="12925"/>
                    <a:pt x="1" y="13091"/>
                  </a:cubicBezTo>
                  <a:cubicBezTo>
                    <a:pt x="1" y="13292"/>
                    <a:pt x="1" y="13458"/>
                    <a:pt x="34" y="13625"/>
                  </a:cubicBezTo>
                  <a:cubicBezTo>
                    <a:pt x="154" y="14377"/>
                    <a:pt x="545" y="15155"/>
                    <a:pt x="1281" y="15155"/>
                  </a:cubicBezTo>
                  <a:cubicBezTo>
                    <a:pt x="1361" y="15155"/>
                    <a:pt x="1446" y="15146"/>
                    <a:pt x="1535" y="15126"/>
                  </a:cubicBezTo>
                  <a:cubicBezTo>
                    <a:pt x="2002" y="14993"/>
                    <a:pt x="2402" y="14659"/>
                    <a:pt x="2836" y="14326"/>
                  </a:cubicBezTo>
                  <a:cubicBezTo>
                    <a:pt x="4070" y="13325"/>
                    <a:pt x="5371" y="12458"/>
                    <a:pt x="6805" y="11790"/>
                  </a:cubicBezTo>
                  <a:cubicBezTo>
                    <a:pt x="7206" y="11557"/>
                    <a:pt x="7673" y="11323"/>
                    <a:pt x="8173" y="11123"/>
                  </a:cubicBezTo>
                  <a:cubicBezTo>
                    <a:pt x="8307" y="11090"/>
                    <a:pt x="8373" y="11023"/>
                    <a:pt x="8507" y="10990"/>
                  </a:cubicBezTo>
                  <a:cubicBezTo>
                    <a:pt x="8573" y="10957"/>
                    <a:pt x="8640" y="10923"/>
                    <a:pt x="8707" y="10923"/>
                  </a:cubicBezTo>
                  <a:lnTo>
                    <a:pt x="8740" y="10923"/>
                  </a:lnTo>
                  <a:cubicBezTo>
                    <a:pt x="9874" y="10623"/>
                    <a:pt x="11008" y="10656"/>
                    <a:pt x="12143" y="10623"/>
                  </a:cubicBezTo>
                  <a:lnTo>
                    <a:pt x="12710" y="10623"/>
                  </a:lnTo>
                  <a:cubicBezTo>
                    <a:pt x="12810" y="10623"/>
                    <a:pt x="12943" y="10590"/>
                    <a:pt x="13010" y="10590"/>
                  </a:cubicBezTo>
                  <a:cubicBezTo>
                    <a:pt x="13143" y="10590"/>
                    <a:pt x="13277" y="10590"/>
                    <a:pt x="13444" y="10556"/>
                  </a:cubicBezTo>
                  <a:cubicBezTo>
                    <a:pt x="14544" y="10323"/>
                    <a:pt x="15812" y="9889"/>
                    <a:pt x="15512" y="8655"/>
                  </a:cubicBezTo>
                  <a:cubicBezTo>
                    <a:pt x="15478" y="8588"/>
                    <a:pt x="15478" y="8555"/>
                    <a:pt x="15412" y="8488"/>
                  </a:cubicBezTo>
                  <a:cubicBezTo>
                    <a:pt x="15212" y="7888"/>
                    <a:pt x="14845" y="7287"/>
                    <a:pt x="14678" y="6620"/>
                  </a:cubicBezTo>
                  <a:cubicBezTo>
                    <a:pt x="14411" y="5619"/>
                    <a:pt x="14411" y="4619"/>
                    <a:pt x="14478" y="3585"/>
                  </a:cubicBezTo>
                  <a:cubicBezTo>
                    <a:pt x="14511" y="2917"/>
                    <a:pt x="15045" y="2250"/>
                    <a:pt x="14644" y="1617"/>
                  </a:cubicBezTo>
                  <a:cubicBezTo>
                    <a:pt x="14225" y="994"/>
                    <a:pt x="13531" y="788"/>
                    <a:pt x="12738" y="788"/>
                  </a:cubicBezTo>
                  <a:cubicBezTo>
                    <a:pt x="11324" y="788"/>
                    <a:pt x="9600" y="1443"/>
                    <a:pt x="8573" y="1550"/>
                  </a:cubicBezTo>
                  <a:cubicBezTo>
                    <a:pt x="8519" y="1554"/>
                    <a:pt x="8466" y="1556"/>
                    <a:pt x="8414" y="1556"/>
                  </a:cubicBezTo>
                  <a:cubicBezTo>
                    <a:pt x="7661" y="1556"/>
                    <a:pt x="7091" y="1126"/>
                    <a:pt x="6405" y="783"/>
                  </a:cubicBezTo>
                  <a:cubicBezTo>
                    <a:pt x="5977" y="526"/>
                    <a:pt x="5353" y="0"/>
                    <a:pt x="47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23"/>
            <p:cNvSpPr/>
            <p:nvPr/>
          </p:nvSpPr>
          <p:spPr>
            <a:xfrm>
              <a:off x="5726650" y="1395825"/>
              <a:ext cx="270875" cy="100425"/>
            </a:xfrm>
            <a:custGeom>
              <a:avLst/>
              <a:gdLst/>
              <a:ahLst/>
              <a:cxnLst/>
              <a:rect l="l" t="t" r="r" b="b"/>
              <a:pathLst>
                <a:path w="10835" h="4017" extrusionOk="0">
                  <a:moveTo>
                    <a:pt x="8630" y="0"/>
                  </a:moveTo>
                  <a:cubicBezTo>
                    <a:pt x="6033" y="0"/>
                    <a:pt x="1908" y="779"/>
                    <a:pt x="772" y="2227"/>
                  </a:cubicBezTo>
                  <a:cubicBezTo>
                    <a:pt x="1" y="2936"/>
                    <a:pt x="656" y="4017"/>
                    <a:pt x="1498" y="4017"/>
                  </a:cubicBezTo>
                  <a:cubicBezTo>
                    <a:pt x="1566" y="4017"/>
                    <a:pt x="1636" y="4010"/>
                    <a:pt x="1706" y="3995"/>
                  </a:cubicBezTo>
                  <a:cubicBezTo>
                    <a:pt x="2874" y="3661"/>
                    <a:pt x="3874" y="2260"/>
                    <a:pt x="5109" y="1760"/>
                  </a:cubicBezTo>
                  <a:cubicBezTo>
                    <a:pt x="7544" y="592"/>
                    <a:pt x="10779" y="1326"/>
                    <a:pt x="10813" y="592"/>
                  </a:cubicBezTo>
                  <a:cubicBezTo>
                    <a:pt x="10835" y="193"/>
                    <a:pt x="9922" y="0"/>
                    <a:pt x="8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23"/>
            <p:cNvSpPr/>
            <p:nvPr/>
          </p:nvSpPr>
          <p:spPr>
            <a:xfrm>
              <a:off x="5575825" y="1300000"/>
              <a:ext cx="218500" cy="378450"/>
            </a:xfrm>
            <a:custGeom>
              <a:avLst/>
              <a:gdLst/>
              <a:ahLst/>
              <a:cxnLst/>
              <a:rect l="l" t="t" r="r" b="b"/>
              <a:pathLst>
                <a:path w="8740" h="15138" extrusionOk="0">
                  <a:moveTo>
                    <a:pt x="4666" y="0"/>
                  </a:moveTo>
                  <a:cubicBezTo>
                    <a:pt x="4592" y="0"/>
                    <a:pt x="4525" y="8"/>
                    <a:pt x="4470" y="22"/>
                  </a:cubicBezTo>
                  <a:cubicBezTo>
                    <a:pt x="4403" y="22"/>
                    <a:pt x="4370" y="22"/>
                    <a:pt x="4337" y="55"/>
                  </a:cubicBezTo>
                  <a:cubicBezTo>
                    <a:pt x="4270" y="89"/>
                    <a:pt x="4237" y="89"/>
                    <a:pt x="4203" y="156"/>
                  </a:cubicBezTo>
                  <a:lnTo>
                    <a:pt x="4070" y="256"/>
                  </a:lnTo>
                  <a:cubicBezTo>
                    <a:pt x="3903" y="489"/>
                    <a:pt x="3770" y="689"/>
                    <a:pt x="3670" y="923"/>
                  </a:cubicBezTo>
                  <a:cubicBezTo>
                    <a:pt x="3403" y="1390"/>
                    <a:pt x="3303" y="1890"/>
                    <a:pt x="3169" y="2390"/>
                  </a:cubicBezTo>
                  <a:cubicBezTo>
                    <a:pt x="2936" y="3425"/>
                    <a:pt x="2902" y="4525"/>
                    <a:pt x="2736" y="5526"/>
                  </a:cubicBezTo>
                  <a:cubicBezTo>
                    <a:pt x="2736" y="5593"/>
                    <a:pt x="2702" y="5726"/>
                    <a:pt x="2702" y="5826"/>
                  </a:cubicBezTo>
                  <a:lnTo>
                    <a:pt x="2569" y="6427"/>
                  </a:lnTo>
                  <a:cubicBezTo>
                    <a:pt x="2535" y="6593"/>
                    <a:pt x="2502" y="6794"/>
                    <a:pt x="2435" y="6994"/>
                  </a:cubicBezTo>
                  <a:cubicBezTo>
                    <a:pt x="2402" y="7027"/>
                    <a:pt x="2402" y="7027"/>
                    <a:pt x="2402" y="7060"/>
                  </a:cubicBezTo>
                  <a:lnTo>
                    <a:pt x="2402" y="7094"/>
                  </a:lnTo>
                  <a:cubicBezTo>
                    <a:pt x="2369" y="7227"/>
                    <a:pt x="2369" y="7327"/>
                    <a:pt x="2335" y="7394"/>
                  </a:cubicBezTo>
                  <a:cubicBezTo>
                    <a:pt x="2269" y="7527"/>
                    <a:pt x="2235" y="7594"/>
                    <a:pt x="2202" y="7728"/>
                  </a:cubicBezTo>
                  <a:cubicBezTo>
                    <a:pt x="2168" y="7828"/>
                    <a:pt x="2102" y="7928"/>
                    <a:pt x="2068" y="8028"/>
                  </a:cubicBezTo>
                  <a:cubicBezTo>
                    <a:pt x="2068" y="8061"/>
                    <a:pt x="2035" y="8161"/>
                    <a:pt x="2002" y="8228"/>
                  </a:cubicBezTo>
                  <a:cubicBezTo>
                    <a:pt x="1935" y="8361"/>
                    <a:pt x="1902" y="8495"/>
                    <a:pt x="1835" y="8595"/>
                  </a:cubicBezTo>
                  <a:cubicBezTo>
                    <a:pt x="1735" y="8695"/>
                    <a:pt x="1701" y="8762"/>
                    <a:pt x="1668" y="8862"/>
                  </a:cubicBezTo>
                  <a:cubicBezTo>
                    <a:pt x="1668" y="8895"/>
                    <a:pt x="1601" y="8895"/>
                    <a:pt x="1601" y="8928"/>
                  </a:cubicBezTo>
                  <a:cubicBezTo>
                    <a:pt x="1568" y="8995"/>
                    <a:pt x="1535" y="9062"/>
                    <a:pt x="1501" y="9095"/>
                  </a:cubicBezTo>
                  <a:cubicBezTo>
                    <a:pt x="1435" y="9195"/>
                    <a:pt x="1368" y="9329"/>
                    <a:pt x="1268" y="9395"/>
                  </a:cubicBezTo>
                  <a:cubicBezTo>
                    <a:pt x="934" y="10029"/>
                    <a:pt x="601" y="10663"/>
                    <a:pt x="367" y="11330"/>
                  </a:cubicBezTo>
                  <a:cubicBezTo>
                    <a:pt x="267" y="11530"/>
                    <a:pt x="200" y="11730"/>
                    <a:pt x="167" y="11931"/>
                  </a:cubicBezTo>
                  <a:lnTo>
                    <a:pt x="34" y="12564"/>
                  </a:lnTo>
                  <a:cubicBezTo>
                    <a:pt x="34" y="12731"/>
                    <a:pt x="0" y="12898"/>
                    <a:pt x="0" y="13065"/>
                  </a:cubicBezTo>
                  <a:cubicBezTo>
                    <a:pt x="0" y="13265"/>
                    <a:pt x="0" y="13432"/>
                    <a:pt x="34" y="13598"/>
                  </a:cubicBezTo>
                  <a:cubicBezTo>
                    <a:pt x="152" y="14341"/>
                    <a:pt x="510" y="15137"/>
                    <a:pt x="1246" y="15137"/>
                  </a:cubicBezTo>
                  <a:cubicBezTo>
                    <a:pt x="1337" y="15137"/>
                    <a:pt x="1433" y="15125"/>
                    <a:pt x="1535" y="15100"/>
                  </a:cubicBezTo>
                  <a:cubicBezTo>
                    <a:pt x="2002" y="14966"/>
                    <a:pt x="2402" y="14666"/>
                    <a:pt x="2836" y="14299"/>
                  </a:cubicBezTo>
                  <a:cubicBezTo>
                    <a:pt x="4070" y="13298"/>
                    <a:pt x="5371" y="12431"/>
                    <a:pt x="6772" y="11764"/>
                  </a:cubicBezTo>
                  <a:cubicBezTo>
                    <a:pt x="7205" y="11530"/>
                    <a:pt x="7672" y="11330"/>
                    <a:pt x="8173" y="11097"/>
                  </a:cubicBezTo>
                  <a:cubicBezTo>
                    <a:pt x="8306" y="11063"/>
                    <a:pt x="8373" y="11030"/>
                    <a:pt x="8506" y="10963"/>
                  </a:cubicBezTo>
                  <a:cubicBezTo>
                    <a:pt x="8573" y="10930"/>
                    <a:pt x="8673" y="10930"/>
                    <a:pt x="8740" y="10897"/>
                  </a:cubicBezTo>
                  <a:cubicBezTo>
                    <a:pt x="8706" y="9896"/>
                    <a:pt x="8540" y="8928"/>
                    <a:pt x="8173" y="8095"/>
                  </a:cubicBezTo>
                  <a:cubicBezTo>
                    <a:pt x="8039" y="7828"/>
                    <a:pt x="7873" y="7527"/>
                    <a:pt x="7706" y="7227"/>
                  </a:cubicBezTo>
                  <a:cubicBezTo>
                    <a:pt x="7239" y="6393"/>
                    <a:pt x="6638" y="5593"/>
                    <a:pt x="6038" y="4826"/>
                  </a:cubicBezTo>
                  <a:cubicBezTo>
                    <a:pt x="5304" y="3725"/>
                    <a:pt x="4570" y="2524"/>
                    <a:pt x="4537" y="1223"/>
                  </a:cubicBezTo>
                  <a:cubicBezTo>
                    <a:pt x="4503" y="889"/>
                    <a:pt x="4537" y="489"/>
                    <a:pt x="4837" y="256"/>
                  </a:cubicBezTo>
                  <a:cubicBezTo>
                    <a:pt x="4904" y="189"/>
                    <a:pt x="5004" y="122"/>
                    <a:pt x="5137" y="89"/>
                  </a:cubicBezTo>
                  <a:cubicBezTo>
                    <a:pt x="5071" y="89"/>
                    <a:pt x="5037" y="55"/>
                    <a:pt x="5004" y="55"/>
                  </a:cubicBezTo>
                  <a:cubicBezTo>
                    <a:pt x="4887" y="16"/>
                    <a:pt x="4769" y="0"/>
                    <a:pt x="46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23"/>
            <p:cNvSpPr/>
            <p:nvPr/>
          </p:nvSpPr>
          <p:spPr>
            <a:xfrm>
              <a:off x="5575825" y="1473275"/>
              <a:ext cx="396125" cy="204125"/>
            </a:xfrm>
            <a:custGeom>
              <a:avLst/>
              <a:gdLst/>
              <a:ahLst/>
              <a:cxnLst/>
              <a:rect l="l" t="t" r="r" b="b"/>
              <a:pathLst>
                <a:path w="15845" h="8165" extrusionOk="0">
                  <a:moveTo>
                    <a:pt x="4672" y="1"/>
                  </a:moveTo>
                  <a:cubicBezTo>
                    <a:pt x="3917" y="1"/>
                    <a:pt x="3160" y="44"/>
                    <a:pt x="2402" y="129"/>
                  </a:cubicBezTo>
                  <a:cubicBezTo>
                    <a:pt x="2335" y="163"/>
                    <a:pt x="2068" y="1063"/>
                    <a:pt x="2035" y="1130"/>
                  </a:cubicBezTo>
                  <a:cubicBezTo>
                    <a:pt x="1868" y="1631"/>
                    <a:pt x="1601" y="1997"/>
                    <a:pt x="1335" y="2431"/>
                  </a:cubicBezTo>
                  <a:cubicBezTo>
                    <a:pt x="1335" y="2464"/>
                    <a:pt x="1268" y="2464"/>
                    <a:pt x="1268" y="2498"/>
                  </a:cubicBezTo>
                  <a:cubicBezTo>
                    <a:pt x="567" y="3599"/>
                    <a:pt x="0" y="4833"/>
                    <a:pt x="0" y="6100"/>
                  </a:cubicBezTo>
                  <a:cubicBezTo>
                    <a:pt x="0" y="6301"/>
                    <a:pt x="0" y="6467"/>
                    <a:pt x="34" y="6634"/>
                  </a:cubicBezTo>
                  <a:cubicBezTo>
                    <a:pt x="154" y="7386"/>
                    <a:pt x="518" y="8164"/>
                    <a:pt x="1272" y="8164"/>
                  </a:cubicBezTo>
                  <a:cubicBezTo>
                    <a:pt x="1355" y="8164"/>
                    <a:pt x="1442" y="8155"/>
                    <a:pt x="1535" y="8135"/>
                  </a:cubicBezTo>
                  <a:cubicBezTo>
                    <a:pt x="2002" y="8002"/>
                    <a:pt x="2402" y="7668"/>
                    <a:pt x="2836" y="7335"/>
                  </a:cubicBezTo>
                  <a:cubicBezTo>
                    <a:pt x="4070" y="6334"/>
                    <a:pt x="5371" y="5467"/>
                    <a:pt x="6772" y="4799"/>
                  </a:cubicBezTo>
                  <a:cubicBezTo>
                    <a:pt x="7472" y="4466"/>
                    <a:pt x="8173" y="4232"/>
                    <a:pt x="8907" y="3999"/>
                  </a:cubicBezTo>
                  <a:cubicBezTo>
                    <a:pt x="10041" y="3732"/>
                    <a:pt x="11075" y="3732"/>
                    <a:pt x="12209" y="3632"/>
                  </a:cubicBezTo>
                  <a:lnTo>
                    <a:pt x="12709" y="3632"/>
                  </a:lnTo>
                  <a:cubicBezTo>
                    <a:pt x="12809" y="3632"/>
                    <a:pt x="12876" y="3599"/>
                    <a:pt x="13010" y="3599"/>
                  </a:cubicBezTo>
                  <a:cubicBezTo>
                    <a:pt x="13143" y="3599"/>
                    <a:pt x="13243" y="3599"/>
                    <a:pt x="13410" y="3565"/>
                  </a:cubicBezTo>
                  <a:cubicBezTo>
                    <a:pt x="14544" y="3332"/>
                    <a:pt x="15845" y="2898"/>
                    <a:pt x="15511" y="1664"/>
                  </a:cubicBezTo>
                  <a:cubicBezTo>
                    <a:pt x="15511" y="1597"/>
                    <a:pt x="15511" y="1497"/>
                    <a:pt x="15445" y="1464"/>
                  </a:cubicBezTo>
                  <a:cubicBezTo>
                    <a:pt x="15345" y="1731"/>
                    <a:pt x="15111" y="1964"/>
                    <a:pt x="14844" y="2098"/>
                  </a:cubicBezTo>
                  <a:cubicBezTo>
                    <a:pt x="14668" y="2185"/>
                    <a:pt x="14484" y="2222"/>
                    <a:pt x="14296" y="2222"/>
                  </a:cubicBezTo>
                  <a:cubicBezTo>
                    <a:pt x="13842" y="2222"/>
                    <a:pt x="13367" y="2010"/>
                    <a:pt x="12943" y="1797"/>
                  </a:cubicBezTo>
                  <a:cubicBezTo>
                    <a:pt x="11275" y="997"/>
                    <a:pt x="9507" y="463"/>
                    <a:pt x="7672" y="230"/>
                  </a:cubicBezTo>
                  <a:cubicBezTo>
                    <a:pt x="6681" y="77"/>
                    <a:pt x="5679" y="1"/>
                    <a:pt x="4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23"/>
            <p:cNvSpPr/>
            <p:nvPr/>
          </p:nvSpPr>
          <p:spPr>
            <a:xfrm>
              <a:off x="4892825" y="896250"/>
              <a:ext cx="427825" cy="521825"/>
            </a:xfrm>
            <a:custGeom>
              <a:avLst/>
              <a:gdLst/>
              <a:ahLst/>
              <a:cxnLst/>
              <a:rect l="l" t="t" r="r" b="b"/>
              <a:pathLst>
                <a:path w="17113" h="20873" extrusionOk="0">
                  <a:moveTo>
                    <a:pt x="4570" y="1"/>
                  </a:moveTo>
                  <a:cubicBezTo>
                    <a:pt x="3968" y="1"/>
                    <a:pt x="3426" y="193"/>
                    <a:pt x="3003" y="694"/>
                  </a:cubicBezTo>
                  <a:cubicBezTo>
                    <a:pt x="2369" y="1395"/>
                    <a:pt x="2869" y="2329"/>
                    <a:pt x="2736" y="3196"/>
                  </a:cubicBezTo>
                  <a:cubicBezTo>
                    <a:pt x="2569" y="4530"/>
                    <a:pt x="2336" y="5731"/>
                    <a:pt x="1835" y="6932"/>
                  </a:cubicBezTo>
                  <a:cubicBezTo>
                    <a:pt x="1502" y="7733"/>
                    <a:pt x="968" y="8400"/>
                    <a:pt x="568" y="9167"/>
                  </a:cubicBezTo>
                  <a:cubicBezTo>
                    <a:pt x="668" y="9234"/>
                    <a:pt x="635" y="9334"/>
                    <a:pt x="601" y="9367"/>
                  </a:cubicBezTo>
                  <a:cubicBezTo>
                    <a:pt x="1" y="10802"/>
                    <a:pt x="1302" y="11702"/>
                    <a:pt x="2536" y="12203"/>
                  </a:cubicBezTo>
                  <a:cubicBezTo>
                    <a:pt x="2703" y="12303"/>
                    <a:pt x="2869" y="12336"/>
                    <a:pt x="3003" y="12369"/>
                  </a:cubicBezTo>
                  <a:cubicBezTo>
                    <a:pt x="3136" y="12403"/>
                    <a:pt x="3203" y="12469"/>
                    <a:pt x="3336" y="12503"/>
                  </a:cubicBezTo>
                  <a:cubicBezTo>
                    <a:pt x="3470" y="12536"/>
                    <a:pt x="3537" y="12536"/>
                    <a:pt x="3637" y="12570"/>
                  </a:cubicBezTo>
                  <a:cubicBezTo>
                    <a:pt x="3703" y="12636"/>
                    <a:pt x="3803" y="12636"/>
                    <a:pt x="3870" y="12670"/>
                  </a:cubicBezTo>
                  <a:cubicBezTo>
                    <a:pt x="3937" y="12670"/>
                    <a:pt x="3970" y="12670"/>
                    <a:pt x="3970" y="12703"/>
                  </a:cubicBezTo>
                  <a:cubicBezTo>
                    <a:pt x="5271" y="13037"/>
                    <a:pt x="6505" y="13203"/>
                    <a:pt x="7673" y="13837"/>
                  </a:cubicBezTo>
                  <a:lnTo>
                    <a:pt x="7706" y="13837"/>
                  </a:lnTo>
                  <a:cubicBezTo>
                    <a:pt x="7806" y="13870"/>
                    <a:pt x="7873" y="13904"/>
                    <a:pt x="7940" y="13971"/>
                  </a:cubicBezTo>
                  <a:cubicBezTo>
                    <a:pt x="8040" y="14037"/>
                    <a:pt x="8140" y="14071"/>
                    <a:pt x="8273" y="14171"/>
                  </a:cubicBezTo>
                  <a:cubicBezTo>
                    <a:pt x="8774" y="14504"/>
                    <a:pt x="9207" y="14905"/>
                    <a:pt x="9674" y="15338"/>
                  </a:cubicBezTo>
                  <a:cubicBezTo>
                    <a:pt x="11142" y="16506"/>
                    <a:pt x="12376" y="17907"/>
                    <a:pt x="13610" y="19474"/>
                  </a:cubicBezTo>
                  <a:cubicBezTo>
                    <a:pt x="13977" y="19975"/>
                    <a:pt x="14378" y="20509"/>
                    <a:pt x="14878" y="20742"/>
                  </a:cubicBezTo>
                  <a:cubicBezTo>
                    <a:pt x="15058" y="20832"/>
                    <a:pt x="15229" y="20872"/>
                    <a:pt x="15390" y="20872"/>
                  </a:cubicBezTo>
                  <a:cubicBezTo>
                    <a:pt x="16127" y="20872"/>
                    <a:pt x="16661" y="20029"/>
                    <a:pt x="16879" y="19208"/>
                  </a:cubicBezTo>
                  <a:cubicBezTo>
                    <a:pt x="16980" y="19007"/>
                    <a:pt x="17013" y="18774"/>
                    <a:pt x="17046" y="18540"/>
                  </a:cubicBezTo>
                  <a:lnTo>
                    <a:pt x="17046" y="18507"/>
                  </a:lnTo>
                  <a:cubicBezTo>
                    <a:pt x="17113" y="18307"/>
                    <a:pt x="17113" y="18073"/>
                    <a:pt x="17113" y="17873"/>
                  </a:cubicBezTo>
                  <a:cubicBezTo>
                    <a:pt x="17113" y="17573"/>
                    <a:pt x="17113" y="17340"/>
                    <a:pt x="17046" y="17039"/>
                  </a:cubicBezTo>
                  <a:cubicBezTo>
                    <a:pt x="17013" y="16739"/>
                    <a:pt x="17013" y="16506"/>
                    <a:pt x="16980" y="16239"/>
                  </a:cubicBezTo>
                  <a:cubicBezTo>
                    <a:pt x="16846" y="15372"/>
                    <a:pt x="16613" y="14504"/>
                    <a:pt x="16346" y="13637"/>
                  </a:cubicBezTo>
                  <a:lnTo>
                    <a:pt x="16346" y="13570"/>
                  </a:lnTo>
                  <a:cubicBezTo>
                    <a:pt x="16279" y="13470"/>
                    <a:pt x="16212" y="13303"/>
                    <a:pt x="16179" y="13170"/>
                  </a:cubicBezTo>
                  <a:cubicBezTo>
                    <a:pt x="16146" y="13070"/>
                    <a:pt x="16112" y="13003"/>
                    <a:pt x="16112" y="12903"/>
                  </a:cubicBezTo>
                  <a:cubicBezTo>
                    <a:pt x="16112" y="12870"/>
                    <a:pt x="16046" y="12870"/>
                    <a:pt x="16046" y="12836"/>
                  </a:cubicBezTo>
                  <a:lnTo>
                    <a:pt x="15945" y="12469"/>
                  </a:lnTo>
                  <a:lnTo>
                    <a:pt x="15812" y="11969"/>
                  </a:lnTo>
                  <a:cubicBezTo>
                    <a:pt x="15779" y="11869"/>
                    <a:pt x="15779" y="11736"/>
                    <a:pt x="15779" y="11669"/>
                  </a:cubicBezTo>
                  <a:cubicBezTo>
                    <a:pt x="15712" y="11535"/>
                    <a:pt x="15712" y="11402"/>
                    <a:pt x="15679" y="11269"/>
                  </a:cubicBezTo>
                  <a:cubicBezTo>
                    <a:pt x="15679" y="11169"/>
                    <a:pt x="15645" y="11002"/>
                    <a:pt x="15645" y="10868"/>
                  </a:cubicBezTo>
                  <a:cubicBezTo>
                    <a:pt x="15645" y="10735"/>
                    <a:pt x="15612" y="10635"/>
                    <a:pt x="15612" y="10501"/>
                  </a:cubicBezTo>
                  <a:lnTo>
                    <a:pt x="15612" y="10435"/>
                  </a:lnTo>
                  <a:lnTo>
                    <a:pt x="15612" y="10335"/>
                  </a:lnTo>
                  <a:cubicBezTo>
                    <a:pt x="15612" y="10068"/>
                    <a:pt x="15545" y="9868"/>
                    <a:pt x="15545" y="9601"/>
                  </a:cubicBezTo>
                  <a:lnTo>
                    <a:pt x="15545" y="8767"/>
                  </a:lnTo>
                  <a:lnTo>
                    <a:pt x="15545" y="8400"/>
                  </a:lnTo>
                  <a:cubicBezTo>
                    <a:pt x="15612" y="7099"/>
                    <a:pt x="15745" y="5698"/>
                    <a:pt x="15745" y="4364"/>
                  </a:cubicBezTo>
                  <a:cubicBezTo>
                    <a:pt x="15745" y="3696"/>
                    <a:pt x="15679" y="3029"/>
                    <a:pt x="15512" y="2396"/>
                  </a:cubicBezTo>
                  <a:cubicBezTo>
                    <a:pt x="15412" y="2062"/>
                    <a:pt x="15345" y="1728"/>
                    <a:pt x="15178" y="1495"/>
                  </a:cubicBezTo>
                  <a:cubicBezTo>
                    <a:pt x="15145" y="1428"/>
                    <a:pt x="15078" y="1361"/>
                    <a:pt x="15045" y="1328"/>
                  </a:cubicBezTo>
                  <a:lnTo>
                    <a:pt x="14911" y="1195"/>
                  </a:lnTo>
                  <a:lnTo>
                    <a:pt x="14811" y="1061"/>
                  </a:lnTo>
                  <a:cubicBezTo>
                    <a:pt x="14648" y="972"/>
                    <a:pt x="14472" y="936"/>
                    <a:pt x="14289" y="936"/>
                  </a:cubicBezTo>
                  <a:cubicBezTo>
                    <a:pt x="13649" y="936"/>
                    <a:pt x="12929" y="1380"/>
                    <a:pt x="12410" y="1562"/>
                  </a:cubicBezTo>
                  <a:cubicBezTo>
                    <a:pt x="11751" y="1815"/>
                    <a:pt x="11132" y="2087"/>
                    <a:pt x="10463" y="2087"/>
                  </a:cubicBezTo>
                  <a:cubicBezTo>
                    <a:pt x="10250" y="2087"/>
                    <a:pt x="10033" y="2060"/>
                    <a:pt x="9808" y="1995"/>
                  </a:cubicBezTo>
                  <a:cubicBezTo>
                    <a:pt x="8498" y="1575"/>
                    <a:pt x="6290" y="1"/>
                    <a:pt x="45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3"/>
            <p:cNvSpPr/>
            <p:nvPr/>
          </p:nvSpPr>
          <p:spPr>
            <a:xfrm>
              <a:off x="4892825" y="981825"/>
              <a:ext cx="291875" cy="172400"/>
            </a:xfrm>
            <a:custGeom>
              <a:avLst/>
              <a:gdLst/>
              <a:ahLst/>
              <a:cxnLst/>
              <a:rect l="l" t="t" r="r" b="b"/>
              <a:pathLst>
                <a:path w="11675" h="6896" extrusionOk="0">
                  <a:moveTo>
                    <a:pt x="1114" y="1"/>
                  </a:moveTo>
                  <a:cubicBezTo>
                    <a:pt x="503" y="1"/>
                    <a:pt x="121" y="137"/>
                    <a:pt x="101" y="440"/>
                  </a:cubicBezTo>
                  <a:cubicBezTo>
                    <a:pt x="1" y="1341"/>
                    <a:pt x="3770" y="1174"/>
                    <a:pt x="6305" y="3242"/>
                  </a:cubicBezTo>
                  <a:cubicBezTo>
                    <a:pt x="7539" y="4110"/>
                    <a:pt x="8373" y="6111"/>
                    <a:pt x="9641" y="6812"/>
                  </a:cubicBezTo>
                  <a:cubicBezTo>
                    <a:pt x="9769" y="6869"/>
                    <a:pt x="9901" y="6895"/>
                    <a:pt x="10031" y="6895"/>
                  </a:cubicBezTo>
                  <a:cubicBezTo>
                    <a:pt x="10884" y="6895"/>
                    <a:pt x="11674" y="5761"/>
                    <a:pt x="11009" y="4777"/>
                  </a:cubicBezTo>
                  <a:cubicBezTo>
                    <a:pt x="9884" y="2260"/>
                    <a:pt x="3602" y="1"/>
                    <a:pt x="11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3"/>
            <p:cNvSpPr/>
            <p:nvPr/>
          </p:nvSpPr>
          <p:spPr>
            <a:xfrm>
              <a:off x="5087125" y="919125"/>
              <a:ext cx="235200" cy="498100"/>
            </a:xfrm>
            <a:custGeom>
              <a:avLst/>
              <a:gdLst/>
              <a:ahLst/>
              <a:cxnLst/>
              <a:rect l="l" t="t" r="r" b="b"/>
              <a:pathLst>
                <a:path w="9408" h="19924" extrusionOk="0">
                  <a:moveTo>
                    <a:pt x="6660" y="0"/>
                  </a:moveTo>
                  <a:cubicBezTo>
                    <a:pt x="6602" y="0"/>
                    <a:pt x="6539" y="5"/>
                    <a:pt x="6472" y="13"/>
                  </a:cubicBezTo>
                  <a:cubicBezTo>
                    <a:pt x="6439" y="13"/>
                    <a:pt x="6406" y="80"/>
                    <a:pt x="6372" y="80"/>
                  </a:cubicBezTo>
                  <a:cubicBezTo>
                    <a:pt x="6472" y="113"/>
                    <a:pt x="6572" y="180"/>
                    <a:pt x="6639" y="313"/>
                  </a:cubicBezTo>
                  <a:cubicBezTo>
                    <a:pt x="6906" y="647"/>
                    <a:pt x="6906" y="1147"/>
                    <a:pt x="6772" y="1581"/>
                  </a:cubicBezTo>
                  <a:cubicBezTo>
                    <a:pt x="6439" y="3182"/>
                    <a:pt x="5405" y="4583"/>
                    <a:pt x="4304" y="5750"/>
                  </a:cubicBezTo>
                  <a:cubicBezTo>
                    <a:pt x="3537" y="6618"/>
                    <a:pt x="2636" y="7452"/>
                    <a:pt x="1902" y="8419"/>
                  </a:cubicBezTo>
                  <a:cubicBezTo>
                    <a:pt x="1635" y="8752"/>
                    <a:pt x="1435" y="9086"/>
                    <a:pt x="1202" y="9420"/>
                  </a:cubicBezTo>
                  <a:cubicBezTo>
                    <a:pt x="668" y="10487"/>
                    <a:pt x="234" y="11655"/>
                    <a:pt x="1" y="12889"/>
                  </a:cubicBezTo>
                  <a:cubicBezTo>
                    <a:pt x="101" y="12922"/>
                    <a:pt x="168" y="12955"/>
                    <a:pt x="234" y="12989"/>
                  </a:cubicBezTo>
                  <a:cubicBezTo>
                    <a:pt x="368" y="13089"/>
                    <a:pt x="435" y="13122"/>
                    <a:pt x="568" y="13222"/>
                  </a:cubicBezTo>
                  <a:cubicBezTo>
                    <a:pt x="1068" y="13556"/>
                    <a:pt x="1535" y="13956"/>
                    <a:pt x="2002" y="14390"/>
                  </a:cubicBezTo>
                  <a:cubicBezTo>
                    <a:pt x="3437" y="15557"/>
                    <a:pt x="4704" y="16958"/>
                    <a:pt x="5905" y="18493"/>
                  </a:cubicBezTo>
                  <a:cubicBezTo>
                    <a:pt x="6272" y="18993"/>
                    <a:pt x="6706" y="19560"/>
                    <a:pt x="7206" y="19794"/>
                  </a:cubicBezTo>
                  <a:cubicBezTo>
                    <a:pt x="7386" y="19883"/>
                    <a:pt x="7556" y="19924"/>
                    <a:pt x="7715" y="19924"/>
                  </a:cubicBezTo>
                  <a:cubicBezTo>
                    <a:pt x="8445" y="19924"/>
                    <a:pt x="8961" y="19080"/>
                    <a:pt x="9208" y="18259"/>
                  </a:cubicBezTo>
                  <a:cubicBezTo>
                    <a:pt x="9274" y="18059"/>
                    <a:pt x="9341" y="17826"/>
                    <a:pt x="9374" y="17592"/>
                  </a:cubicBezTo>
                  <a:lnTo>
                    <a:pt x="9374" y="17559"/>
                  </a:lnTo>
                  <a:cubicBezTo>
                    <a:pt x="9408" y="17325"/>
                    <a:pt x="9408" y="17125"/>
                    <a:pt x="9408" y="16925"/>
                  </a:cubicBezTo>
                  <a:cubicBezTo>
                    <a:pt x="9408" y="16625"/>
                    <a:pt x="9408" y="16391"/>
                    <a:pt x="9374" y="16091"/>
                  </a:cubicBezTo>
                  <a:cubicBezTo>
                    <a:pt x="9341" y="15791"/>
                    <a:pt x="9341" y="15557"/>
                    <a:pt x="9274" y="15290"/>
                  </a:cubicBezTo>
                  <a:cubicBezTo>
                    <a:pt x="9174" y="14423"/>
                    <a:pt x="8907" y="13556"/>
                    <a:pt x="8674" y="12655"/>
                  </a:cubicBezTo>
                  <a:lnTo>
                    <a:pt x="8674" y="12622"/>
                  </a:lnTo>
                  <a:cubicBezTo>
                    <a:pt x="8574" y="12488"/>
                    <a:pt x="8540" y="12322"/>
                    <a:pt x="8507" y="12222"/>
                  </a:cubicBezTo>
                  <a:cubicBezTo>
                    <a:pt x="8440" y="12122"/>
                    <a:pt x="8407" y="12055"/>
                    <a:pt x="8407" y="11955"/>
                  </a:cubicBezTo>
                  <a:cubicBezTo>
                    <a:pt x="8407" y="11921"/>
                    <a:pt x="8374" y="11921"/>
                    <a:pt x="8374" y="11888"/>
                  </a:cubicBezTo>
                  <a:lnTo>
                    <a:pt x="8240" y="11488"/>
                  </a:lnTo>
                  <a:lnTo>
                    <a:pt x="8107" y="10987"/>
                  </a:lnTo>
                  <a:cubicBezTo>
                    <a:pt x="8073" y="10921"/>
                    <a:pt x="8073" y="10787"/>
                    <a:pt x="8073" y="10721"/>
                  </a:cubicBezTo>
                  <a:cubicBezTo>
                    <a:pt x="8040" y="10587"/>
                    <a:pt x="8040" y="10454"/>
                    <a:pt x="8007" y="10320"/>
                  </a:cubicBezTo>
                  <a:cubicBezTo>
                    <a:pt x="8007" y="10220"/>
                    <a:pt x="7940" y="10053"/>
                    <a:pt x="7940" y="9920"/>
                  </a:cubicBezTo>
                  <a:cubicBezTo>
                    <a:pt x="7940" y="9787"/>
                    <a:pt x="7907" y="9653"/>
                    <a:pt x="7907" y="9520"/>
                  </a:cubicBezTo>
                  <a:lnTo>
                    <a:pt x="7907" y="9486"/>
                  </a:lnTo>
                  <a:lnTo>
                    <a:pt x="7907" y="9386"/>
                  </a:lnTo>
                  <a:cubicBezTo>
                    <a:pt x="7907" y="9119"/>
                    <a:pt x="7873" y="8919"/>
                    <a:pt x="7873" y="8652"/>
                  </a:cubicBezTo>
                  <a:lnTo>
                    <a:pt x="7873" y="7818"/>
                  </a:lnTo>
                  <a:lnTo>
                    <a:pt x="7873" y="7452"/>
                  </a:lnTo>
                  <a:cubicBezTo>
                    <a:pt x="7907" y="6151"/>
                    <a:pt x="8073" y="4750"/>
                    <a:pt x="8073" y="3415"/>
                  </a:cubicBezTo>
                  <a:cubicBezTo>
                    <a:pt x="8073" y="2748"/>
                    <a:pt x="7973" y="2081"/>
                    <a:pt x="7807" y="1447"/>
                  </a:cubicBezTo>
                  <a:cubicBezTo>
                    <a:pt x="7740" y="1114"/>
                    <a:pt x="7640" y="780"/>
                    <a:pt x="7473" y="513"/>
                  </a:cubicBezTo>
                  <a:cubicBezTo>
                    <a:pt x="7440" y="480"/>
                    <a:pt x="7406" y="413"/>
                    <a:pt x="7373" y="346"/>
                  </a:cubicBezTo>
                  <a:lnTo>
                    <a:pt x="7239" y="246"/>
                  </a:lnTo>
                  <a:lnTo>
                    <a:pt x="7106" y="113"/>
                  </a:lnTo>
                  <a:cubicBezTo>
                    <a:pt x="6981" y="38"/>
                    <a:pt x="6837" y="0"/>
                    <a:pt x="66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3"/>
            <p:cNvSpPr/>
            <p:nvPr/>
          </p:nvSpPr>
          <p:spPr>
            <a:xfrm>
              <a:off x="4892000" y="1124575"/>
              <a:ext cx="434500" cy="295100"/>
            </a:xfrm>
            <a:custGeom>
              <a:avLst/>
              <a:gdLst/>
              <a:ahLst/>
              <a:cxnLst/>
              <a:rect l="l" t="t" r="r" b="b"/>
              <a:pathLst>
                <a:path w="17380" h="11804" extrusionOk="0">
                  <a:moveTo>
                    <a:pt x="701" y="1"/>
                  </a:moveTo>
                  <a:lnTo>
                    <a:pt x="567" y="234"/>
                  </a:lnTo>
                  <a:cubicBezTo>
                    <a:pt x="0" y="1735"/>
                    <a:pt x="1368" y="2603"/>
                    <a:pt x="2569" y="3070"/>
                  </a:cubicBezTo>
                  <a:cubicBezTo>
                    <a:pt x="2736" y="3170"/>
                    <a:pt x="2902" y="3203"/>
                    <a:pt x="3036" y="3236"/>
                  </a:cubicBezTo>
                  <a:cubicBezTo>
                    <a:pt x="3169" y="3270"/>
                    <a:pt x="3303" y="3336"/>
                    <a:pt x="3369" y="3370"/>
                  </a:cubicBezTo>
                  <a:cubicBezTo>
                    <a:pt x="3503" y="3403"/>
                    <a:pt x="3570" y="3403"/>
                    <a:pt x="3670" y="3437"/>
                  </a:cubicBezTo>
                  <a:cubicBezTo>
                    <a:pt x="3736" y="3503"/>
                    <a:pt x="3836" y="3503"/>
                    <a:pt x="3903" y="3537"/>
                  </a:cubicBezTo>
                  <a:cubicBezTo>
                    <a:pt x="5171" y="3870"/>
                    <a:pt x="6338" y="4170"/>
                    <a:pt x="7539" y="4771"/>
                  </a:cubicBezTo>
                  <a:cubicBezTo>
                    <a:pt x="8340" y="5204"/>
                    <a:pt x="9074" y="5671"/>
                    <a:pt x="9741" y="6239"/>
                  </a:cubicBezTo>
                  <a:cubicBezTo>
                    <a:pt x="11208" y="7406"/>
                    <a:pt x="12476" y="8840"/>
                    <a:pt x="13677" y="10375"/>
                  </a:cubicBezTo>
                  <a:cubicBezTo>
                    <a:pt x="14044" y="10875"/>
                    <a:pt x="14477" y="11409"/>
                    <a:pt x="14978" y="11676"/>
                  </a:cubicBezTo>
                  <a:cubicBezTo>
                    <a:pt x="15154" y="11764"/>
                    <a:pt x="15320" y="11803"/>
                    <a:pt x="15477" y="11803"/>
                  </a:cubicBezTo>
                  <a:cubicBezTo>
                    <a:pt x="16212" y="11803"/>
                    <a:pt x="16732" y="10933"/>
                    <a:pt x="16979" y="10108"/>
                  </a:cubicBezTo>
                  <a:cubicBezTo>
                    <a:pt x="17046" y="9908"/>
                    <a:pt x="17079" y="9708"/>
                    <a:pt x="17146" y="9441"/>
                  </a:cubicBezTo>
                  <a:lnTo>
                    <a:pt x="17146" y="9407"/>
                  </a:lnTo>
                  <a:cubicBezTo>
                    <a:pt x="17379" y="7840"/>
                    <a:pt x="17013" y="6105"/>
                    <a:pt x="16479" y="4604"/>
                  </a:cubicBezTo>
                  <a:cubicBezTo>
                    <a:pt x="16479" y="4571"/>
                    <a:pt x="16412" y="4537"/>
                    <a:pt x="16412" y="4504"/>
                  </a:cubicBezTo>
                  <a:lnTo>
                    <a:pt x="16412" y="4437"/>
                  </a:lnTo>
                  <a:cubicBezTo>
                    <a:pt x="16212" y="3837"/>
                    <a:pt x="16012" y="3336"/>
                    <a:pt x="15878" y="2669"/>
                  </a:cubicBezTo>
                  <a:cubicBezTo>
                    <a:pt x="15845" y="2536"/>
                    <a:pt x="15745" y="1402"/>
                    <a:pt x="15678" y="1335"/>
                  </a:cubicBezTo>
                  <a:cubicBezTo>
                    <a:pt x="13744" y="668"/>
                    <a:pt x="11742" y="334"/>
                    <a:pt x="9707" y="234"/>
                  </a:cubicBezTo>
                  <a:cubicBezTo>
                    <a:pt x="9473" y="227"/>
                    <a:pt x="9239" y="223"/>
                    <a:pt x="9006" y="223"/>
                  </a:cubicBezTo>
                  <a:cubicBezTo>
                    <a:pt x="7112" y="223"/>
                    <a:pt x="5244" y="467"/>
                    <a:pt x="3403" y="1001"/>
                  </a:cubicBezTo>
                  <a:cubicBezTo>
                    <a:pt x="3019" y="1111"/>
                    <a:pt x="2585" y="1221"/>
                    <a:pt x="2173" y="1221"/>
                  </a:cubicBezTo>
                  <a:cubicBezTo>
                    <a:pt x="1832" y="1221"/>
                    <a:pt x="1506" y="1146"/>
                    <a:pt x="1235" y="935"/>
                  </a:cubicBezTo>
                  <a:cubicBezTo>
                    <a:pt x="968" y="735"/>
                    <a:pt x="768" y="368"/>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3"/>
            <p:cNvSpPr/>
            <p:nvPr/>
          </p:nvSpPr>
          <p:spPr>
            <a:xfrm>
              <a:off x="4876975" y="1577850"/>
              <a:ext cx="326925" cy="371600"/>
            </a:xfrm>
            <a:custGeom>
              <a:avLst/>
              <a:gdLst/>
              <a:ahLst/>
              <a:cxnLst/>
              <a:rect l="l" t="t" r="r" b="b"/>
              <a:pathLst>
                <a:path w="13077" h="14864" extrusionOk="0">
                  <a:moveTo>
                    <a:pt x="9771" y="1"/>
                  </a:moveTo>
                  <a:cubicBezTo>
                    <a:pt x="9287" y="1"/>
                    <a:pt x="8740" y="531"/>
                    <a:pt x="8340" y="817"/>
                  </a:cubicBezTo>
                  <a:cubicBezTo>
                    <a:pt x="7784" y="1218"/>
                    <a:pt x="7314" y="1591"/>
                    <a:pt x="6665" y="1591"/>
                  </a:cubicBezTo>
                  <a:cubicBezTo>
                    <a:pt x="6613" y="1591"/>
                    <a:pt x="6560" y="1589"/>
                    <a:pt x="6506" y="1584"/>
                  </a:cubicBezTo>
                  <a:cubicBezTo>
                    <a:pt x="5670" y="1500"/>
                    <a:pt x="4338" y="894"/>
                    <a:pt x="3197" y="894"/>
                  </a:cubicBezTo>
                  <a:cubicBezTo>
                    <a:pt x="2515" y="894"/>
                    <a:pt x="1901" y="1110"/>
                    <a:pt x="1502" y="1784"/>
                  </a:cubicBezTo>
                  <a:cubicBezTo>
                    <a:pt x="1135" y="2418"/>
                    <a:pt x="1569" y="3085"/>
                    <a:pt x="1569" y="3719"/>
                  </a:cubicBezTo>
                  <a:cubicBezTo>
                    <a:pt x="1569" y="4753"/>
                    <a:pt x="1469" y="5720"/>
                    <a:pt x="1235" y="6721"/>
                  </a:cubicBezTo>
                  <a:cubicBezTo>
                    <a:pt x="1068" y="7388"/>
                    <a:pt x="735" y="7955"/>
                    <a:pt x="501" y="8589"/>
                  </a:cubicBezTo>
                  <a:cubicBezTo>
                    <a:pt x="401" y="8589"/>
                    <a:pt x="401" y="8656"/>
                    <a:pt x="335" y="8722"/>
                  </a:cubicBezTo>
                  <a:cubicBezTo>
                    <a:pt x="1" y="9923"/>
                    <a:pt x="1068" y="10323"/>
                    <a:pt x="1969" y="10490"/>
                  </a:cubicBezTo>
                  <a:cubicBezTo>
                    <a:pt x="2102" y="10557"/>
                    <a:pt x="2236" y="10557"/>
                    <a:pt x="2336" y="10557"/>
                  </a:cubicBezTo>
                  <a:cubicBezTo>
                    <a:pt x="2436" y="10557"/>
                    <a:pt x="2503" y="10557"/>
                    <a:pt x="2603" y="10590"/>
                  </a:cubicBezTo>
                  <a:lnTo>
                    <a:pt x="3103" y="10590"/>
                  </a:lnTo>
                  <a:cubicBezTo>
                    <a:pt x="4071" y="10624"/>
                    <a:pt x="4971" y="10557"/>
                    <a:pt x="5872" y="10790"/>
                  </a:cubicBezTo>
                  <a:lnTo>
                    <a:pt x="5939" y="10790"/>
                  </a:lnTo>
                  <a:cubicBezTo>
                    <a:pt x="5972" y="10790"/>
                    <a:pt x="6072" y="10824"/>
                    <a:pt x="6105" y="10824"/>
                  </a:cubicBezTo>
                  <a:lnTo>
                    <a:pt x="6339" y="10957"/>
                  </a:lnTo>
                  <a:cubicBezTo>
                    <a:pt x="6706" y="11124"/>
                    <a:pt x="7106" y="11391"/>
                    <a:pt x="7473" y="11624"/>
                  </a:cubicBezTo>
                  <a:cubicBezTo>
                    <a:pt x="8607" y="12258"/>
                    <a:pt x="9641" y="13125"/>
                    <a:pt x="10642" y="14093"/>
                  </a:cubicBezTo>
                  <a:cubicBezTo>
                    <a:pt x="10975" y="14393"/>
                    <a:pt x="11276" y="14760"/>
                    <a:pt x="11676" y="14827"/>
                  </a:cubicBezTo>
                  <a:cubicBezTo>
                    <a:pt x="11758" y="14851"/>
                    <a:pt x="11836" y="14863"/>
                    <a:pt x="11910" y="14863"/>
                  </a:cubicBezTo>
                  <a:cubicBezTo>
                    <a:pt x="12538" y="14863"/>
                    <a:pt x="12921" y="14041"/>
                    <a:pt x="13010" y="13326"/>
                  </a:cubicBezTo>
                  <a:cubicBezTo>
                    <a:pt x="13077" y="13159"/>
                    <a:pt x="13077" y="12992"/>
                    <a:pt x="13077" y="12792"/>
                  </a:cubicBezTo>
                  <a:cubicBezTo>
                    <a:pt x="13077" y="12625"/>
                    <a:pt x="13077" y="12458"/>
                    <a:pt x="13010" y="12291"/>
                  </a:cubicBezTo>
                  <a:cubicBezTo>
                    <a:pt x="13010" y="12091"/>
                    <a:pt x="12977" y="11891"/>
                    <a:pt x="12944" y="11658"/>
                  </a:cubicBezTo>
                  <a:cubicBezTo>
                    <a:pt x="12910" y="11458"/>
                    <a:pt x="12843" y="11257"/>
                    <a:pt x="12810" y="11091"/>
                  </a:cubicBezTo>
                  <a:cubicBezTo>
                    <a:pt x="12643" y="10423"/>
                    <a:pt x="12410" y="9790"/>
                    <a:pt x="12143" y="9223"/>
                  </a:cubicBezTo>
                  <a:cubicBezTo>
                    <a:pt x="12110" y="9123"/>
                    <a:pt x="12010" y="8989"/>
                    <a:pt x="11976" y="8922"/>
                  </a:cubicBezTo>
                  <a:cubicBezTo>
                    <a:pt x="11943" y="8889"/>
                    <a:pt x="11943" y="8789"/>
                    <a:pt x="11909" y="8756"/>
                  </a:cubicBezTo>
                  <a:cubicBezTo>
                    <a:pt x="11909" y="8722"/>
                    <a:pt x="11843" y="8722"/>
                    <a:pt x="11843" y="8722"/>
                  </a:cubicBezTo>
                  <a:lnTo>
                    <a:pt x="11709" y="8455"/>
                  </a:lnTo>
                  <a:cubicBezTo>
                    <a:pt x="11676" y="8322"/>
                    <a:pt x="11643" y="8222"/>
                    <a:pt x="11609" y="8122"/>
                  </a:cubicBezTo>
                  <a:cubicBezTo>
                    <a:pt x="11543" y="8055"/>
                    <a:pt x="11543" y="7955"/>
                    <a:pt x="11509" y="7922"/>
                  </a:cubicBezTo>
                  <a:cubicBezTo>
                    <a:pt x="11476" y="7822"/>
                    <a:pt x="11476" y="7755"/>
                    <a:pt x="11442" y="7621"/>
                  </a:cubicBezTo>
                  <a:cubicBezTo>
                    <a:pt x="11376" y="7555"/>
                    <a:pt x="11376" y="7421"/>
                    <a:pt x="11342" y="7288"/>
                  </a:cubicBezTo>
                  <a:cubicBezTo>
                    <a:pt x="11342" y="7221"/>
                    <a:pt x="11309" y="7121"/>
                    <a:pt x="11309" y="7054"/>
                  </a:cubicBezTo>
                  <a:lnTo>
                    <a:pt x="11309" y="6988"/>
                  </a:lnTo>
                  <a:lnTo>
                    <a:pt x="11309" y="6921"/>
                  </a:lnTo>
                  <a:cubicBezTo>
                    <a:pt x="11276" y="6754"/>
                    <a:pt x="11276" y="6554"/>
                    <a:pt x="11242" y="6387"/>
                  </a:cubicBezTo>
                  <a:cubicBezTo>
                    <a:pt x="11176" y="6154"/>
                    <a:pt x="11176" y="5954"/>
                    <a:pt x="11142" y="5753"/>
                  </a:cubicBezTo>
                  <a:cubicBezTo>
                    <a:pt x="11142" y="5653"/>
                    <a:pt x="11142" y="5553"/>
                    <a:pt x="11109" y="5453"/>
                  </a:cubicBezTo>
                  <a:cubicBezTo>
                    <a:pt x="11009" y="4453"/>
                    <a:pt x="11042" y="3385"/>
                    <a:pt x="10942" y="2384"/>
                  </a:cubicBezTo>
                  <a:cubicBezTo>
                    <a:pt x="10842" y="1884"/>
                    <a:pt x="10775" y="1384"/>
                    <a:pt x="10609" y="917"/>
                  </a:cubicBezTo>
                  <a:cubicBezTo>
                    <a:pt x="10508" y="650"/>
                    <a:pt x="10442" y="450"/>
                    <a:pt x="10308" y="283"/>
                  </a:cubicBezTo>
                  <a:cubicBezTo>
                    <a:pt x="10275" y="250"/>
                    <a:pt x="10275" y="216"/>
                    <a:pt x="10242" y="149"/>
                  </a:cubicBezTo>
                  <a:cubicBezTo>
                    <a:pt x="10175" y="116"/>
                    <a:pt x="10142" y="116"/>
                    <a:pt x="10142" y="83"/>
                  </a:cubicBezTo>
                  <a:cubicBezTo>
                    <a:pt x="10108" y="49"/>
                    <a:pt x="10075" y="49"/>
                    <a:pt x="10008" y="49"/>
                  </a:cubicBezTo>
                  <a:cubicBezTo>
                    <a:pt x="9931" y="16"/>
                    <a:pt x="9852" y="1"/>
                    <a:pt x="97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3"/>
            <p:cNvSpPr/>
            <p:nvPr/>
          </p:nvSpPr>
          <p:spPr>
            <a:xfrm>
              <a:off x="4864475" y="1677350"/>
              <a:ext cx="222850" cy="97025"/>
            </a:xfrm>
            <a:custGeom>
              <a:avLst/>
              <a:gdLst/>
              <a:ahLst/>
              <a:cxnLst/>
              <a:rect l="l" t="t" r="r" b="b"/>
              <a:pathLst>
                <a:path w="8914" h="3881" extrusionOk="0">
                  <a:moveTo>
                    <a:pt x="2075" y="1"/>
                  </a:moveTo>
                  <a:cubicBezTo>
                    <a:pt x="881" y="1"/>
                    <a:pt x="1" y="213"/>
                    <a:pt x="1" y="639"/>
                  </a:cubicBezTo>
                  <a:cubicBezTo>
                    <a:pt x="1" y="1340"/>
                    <a:pt x="2736" y="606"/>
                    <a:pt x="4737" y="1707"/>
                  </a:cubicBezTo>
                  <a:cubicBezTo>
                    <a:pt x="5671" y="2174"/>
                    <a:pt x="6472" y="3575"/>
                    <a:pt x="7406" y="3875"/>
                  </a:cubicBezTo>
                  <a:cubicBezTo>
                    <a:pt x="7435" y="3879"/>
                    <a:pt x="7464" y="3881"/>
                    <a:pt x="7493" y="3881"/>
                  </a:cubicBezTo>
                  <a:cubicBezTo>
                    <a:pt x="8201" y="3881"/>
                    <a:pt x="8914" y="2746"/>
                    <a:pt x="8273" y="2074"/>
                  </a:cubicBezTo>
                  <a:cubicBezTo>
                    <a:pt x="7435" y="698"/>
                    <a:pt x="4240" y="1"/>
                    <a:pt x="20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3"/>
            <p:cNvSpPr/>
            <p:nvPr/>
          </p:nvSpPr>
          <p:spPr>
            <a:xfrm>
              <a:off x="5024600" y="1581075"/>
              <a:ext cx="179300" cy="371500"/>
            </a:xfrm>
            <a:custGeom>
              <a:avLst/>
              <a:gdLst/>
              <a:ahLst/>
              <a:cxnLst/>
              <a:rect l="l" t="t" r="r" b="b"/>
              <a:pathLst>
                <a:path w="7172" h="14860" extrusionOk="0">
                  <a:moveTo>
                    <a:pt x="3970" y="1"/>
                  </a:moveTo>
                  <a:cubicBezTo>
                    <a:pt x="3881" y="1"/>
                    <a:pt x="3775" y="24"/>
                    <a:pt x="3669" y="87"/>
                  </a:cubicBezTo>
                  <a:cubicBezTo>
                    <a:pt x="3603" y="87"/>
                    <a:pt x="3569" y="121"/>
                    <a:pt x="3569" y="121"/>
                  </a:cubicBezTo>
                  <a:lnTo>
                    <a:pt x="3836" y="254"/>
                  </a:lnTo>
                  <a:cubicBezTo>
                    <a:pt x="4036" y="454"/>
                    <a:pt x="4070" y="821"/>
                    <a:pt x="4036" y="1188"/>
                  </a:cubicBezTo>
                  <a:cubicBezTo>
                    <a:pt x="3903" y="2489"/>
                    <a:pt x="3269" y="3690"/>
                    <a:pt x="2602" y="4791"/>
                  </a:cubicBezTo>
                  <a:cubicBezTo>
                    <a:pt x="2102" y="5591"/>
                    <a:pt x="1535" y="6358"/>
                    <a:pt x="1068" y="7259"/>
                  </a:cubicBezTo>
                  <a:cubicBezTo>
                    <a:pt x="901" y="7526"/>
                    <a:pt x="767" y="7826"/>
                    <a:pt x="667" y="8126"/>
                  </a:cubicBezTo>
                  <a:cubicBezTo>
                    <a:pt x="267" y="8827"/>
                    <a:pt x="67" y="9727"/>
                    <a:pt x="0" y="10761"/>
                  </a:cubicBezTo>
                  <a:cubicBezTo>
                    <a:pt x="67" y="10795"/>
                    <a:pt x="100" y="10795"/>
                    <a:pt x="200" y="10828"/>
                  </a:cubicBezTo>
                  <a:lnTo>
                    <a:pt x="434" y="10962"/>
                  </a:lnTo>
                  <a:cubicBezTo>
                    <a:pt x="834" y="11128"/>
                    <a:pt x="1201" y="11362"/>
                    <a:pt x="1568" y="11629"/>
                  </a:cubicBezTo>
                  <a:cubicBezTo>
                    <a:pt x="2702" y="12229"/>
                    <a:pt x="3736" y="13130"/>
                    <a:pt x="4737" y="14097"/>
                  </a:cubicBezTo>
                  <a:cubicBezTo>
                    <a:pt x="5070" y="14364"/>
                    <a:pt x="5371" y="14764"/>
                    <a:pt x="5771" y="14831"/>
                  </a:cubicBezTo>
                  <a:cubicBezTo>
                    <a:pt x="5845" y="14850"/>
                    <a:pt x="5915" y="14859"/>
                    <a:pt x="5983" y="14859"/>
                  </a:cubicBezTo>
                  <a:cubicBezTo>
                    <a:pt x="6624" y="14859"/>
                    <a:pt x="7015" y="14054"/>
                    <a:pt x="7105" y="13330"/>
                  </a:cubicBezTo>
                  <a:cubicBezTo>
                    <a:pt x="7172" y="13163"/>
                    <a:pt x="7172" y="12996"/>
                    <a:pt x="7172" y="12796"/>
                  </a:cubicBezTo>
                  <a:cubicBezTo>
                    <a:pt x="7172" y="12629"/>
                    <a:pt x="7172" y="12463"/>
                    <a:pt x="7105" y="12296"/>
                  </a:cubicBezTo>
                  <a:cubicBezTo>
                    <a:pt x="7105" y="12096"/>
                    <a:pt x="7072" y="11862"/>
                    <a:pt x="7039" y="11662"/>
                  </a:cubicBezTo>
                  <a:cubicBezTo>
                    <a:pt x="7005" y="11462"/>
                    <a:pt x="6938" y="11262"/>
                    <a:pt x="6905" y="11095"/>
                  </a:cubicBezTo>
                  <a:cubicBezTo>
                    <a:pt x="6738" y="10428"/>
                    <a:pt x="6505" y="9794"/>
                    <a:pt x="6238" y="9194"/>
                  </a:cubicBezTo>
                  <a:cubicBezTo>
                    <a:pt x="6205" y="9127"/>
                    <a:pt x="6105" y="8994"/>
                    <a:pt x="6071" y="8927"/>
                  </a:cubicBezTo>
                  <a:cubicBezTo>
                    <a:pt x="6038" y="8860"/>
                    <a:pt x="6038" y="8793"/>
                    <a:pt x="6004" y="8760"/>
                  </a:cubicBezTo>
                  <a:cubicBezTo>
                    <a:pt x="6004" y="8693"/>
                    <a:pt x="5938" y="8693"/>
                    <a:pt x="5938" y="8693"/>
                  </a:cubicBezTo>
                  <a:lnTo>
                    <a:pt x="5838" y="8460"/>
                  </a:lnTo>
                  <a:cubicBezTo>
                    <a:pt x="5771" y="8326"/>
                    <a:pt x="5738" y="8193"/>
                    <a:pt x="5704" y="8126"/>
                  </a:cubicBezTo>
                  <a:cubicBezTo>
                    <a:pt x="5671" y="8026"/>
                    <a:pt x="5671" y="7959"/>
                    <a:pt x="5604" y="7926"/>
                  </a:cubicBezTo>
                  <a:cubicBezTo>
                    <a:pt x="5571" y="7826"/>
                    <a:pt x="5571" y="7759"/>
                    <a:pt x="5537" y="7626"/>
                  </a:cubicBezTo>
                  <a:cubicBezTo>
                    <a:pt x="5504" y="7526"/>
                    <a:pt x="5504" y="7426"/>
                    <a:pt x="5437" y="7292"/>
                  </a:cubicBezTo>
                  <a:cubicBezTo>
                    <a:pt x="5437" y="7192"/>
                    <a:pt x="5404" y="7126"/>
                    <a:pt x="5404" y="7025"/>
                  </a:cubicBezTo>
                  <a:lnTo>
                    <a:pt x="5404" y="6992"/>
                  </a:lnTo>
                  <a:lnTo>
                    <a:pt x="5404" y="6925"/>
                  </a:lnTo>
                  <a:cubicBezTo>
                    <a:pt x="5371" y="6759"/>
                    <a:pt x="5371" y="6525"/>
                    <a:pt x="5337" y="6358"/>
                  </a:cubicBezTo>
                  <a:cubicBezTo>
                    <a:pt x="5271" y="6158"/>
                    <a:pt x="5271" y="5958"/>
                    <a:pt x="5237" y="5758"/>
                  </a:cubicBezTo>
                  <a:cubicBezTo>
                    <a:pt x="5237" y="5658"/>
                    <a:pt x="5237" y="5524"/>
                    <a:pt x="5204" y="5458"/>
                  </a:cubicBezTo>
                  <a:cubicBezTo>
                    <a:pt x="5104" y="4457"/>
                    <a:pt x="5171" y="3356"/>
                    <a:pt x="5037" y="2355"/>
                  </a:cubicBezTo>
                  <a:cubicBezTo>
                    <a:pt x="4937" y="1855"/>
                    <a:pt x="4870" y="1355"/>
                    <a:pt x="4704" y="921"/>
                  </a:cubicBezTo>
                  <a:cubicBezTo>
                    <a:pt x="4603" y="654"/>
                    <a:pt x="4537" y="454"/>
                    <a:pt x="4403" y="287"/>
                  </a:cubicBezTo>
                  <a:cubicBezTo>
                    <a:pt x="4370" y="254"/>
                    <a:pt x="4370" y="187"/>
                    <a:pt x="4337" y="154"/>
                  </a:cubicBezTo>
                  <a:cubicBezTo>
                    <a:pt x="4270" y="121"/>
                    <a:pt x="4237" y="121"/>
                    <a:pt x="4237" y="87"/>
                  </a:cubicBezTo>
                  <a:cubicBezTo>
                    <a:pt x="4203" y="20"/>
                    <a:pt x="4170" y="20"/>
                    <a:pt x="4103" y="20"/>
                  </a:cubicBezTo>
                  <a:cubicBezTo>
                    <a:pt x="4067" y="8"/>
                    <a:pt x="4021" y="1"/>
                    <a:pt x="39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3"/>
            <p:cNvSpPr/>
            <p:nvPr/>
          </p:nvSpPr>
          <p:spPr>
            <a:xfrm>
              <a:off x="4878650" y="1750525"/>
              <a:ext cx="326100" cy="200350"/>
            </a:xfrm>
            <a:custGeom>
              <a:avLst/>
              <a:gdLst/>
              <a:ahLst/>
              <a:cxnLst/>
              <a:rect l="l" t="t" r="r" b="b"/>
              <a:pathLst>
                <a:path w="13044" h="8014" extrusionOk="0">
                  <a:moveTo>
                    <a:pt x="9864" y="0"/>
                  </a:moveTo>
                  <a:cubicBezTo>
                    <a:pt x="8885" y="0"/>
                    <a:pt x="7895" y="112"/>
                    <a:pt x="6906" y="314"/>
                  </a:cubicBezTo>
                  <a:cubicBezTo>
                    <a:pt x="5371" y="581"/>
                    <a:pt x="3870" y="1181"/>
                    <a:pt x="2436" y="1982"/>
                  </a:cubicBezTo>
                  <a:cubicBezTo>
                    <a:pt x="2062" y="2181"/>
                    <a:pt x="1651" y="2400"/>
                    <a:pt x="1258" y="2400"/>
                  </a:cubicBezTo>
                  <a:cubicBezTo>
                    <a:pt x="1125" y="2400"/>
                    <a:pt x="994" y="2375"/>
                    <a:pt x="868" y="2316"/>
                  </a:cubicBezTo>
                  <a:cubicBezTo>
                    <a:pt x="668" y="2182"/>
                    <a:pt x="501" y="1915"/>
                    <a:pt x="401" y="1682"/>
                  </a:cubicBezTo>
                  <a:cubicBezTo>
                    <a:pt x="368" y="1715"/>
                    <a:pt x="368" y="1815"/>
                    <a:pt x="368" y="1882"/>
                  </a:cubicBezTo>
                  <a:cubicBezTo>
                    <a:pt x="1" y="3049"/>
                    <a:pt x="1035" y="3483"/>
                    <a:pt x="1935" y="3650"/>
                  </a:cubicBezTo>
                  <a:cubicBezTo>
                    <a:pt x="2069" y="3683"/>
                    <a:pt x="2202" y="3683"/>
                    <a:pt x="2336" y="3683"/>
                  </a:cubicBezTo>
                  <a:cubicBezTo>
                    <a:pt x="2402" y="3683"/>
                    <a:pt x="2469" y="3683"/>
                    <a:pt x="2569" y="3717"/>
                  </a:cubicBezTo>
                  <a:lnTo>
                    <a:pt x="3003" y="3717"/>
                  </a:lnTo>
                  <a:cubicBezTo>
                    <a:pt x="3903" y="3750"/>
                    <a:pt x="4771" y="3750"/>
                    <a:pt x="5705" y="4050"/>
                  </a:cubicBezTo>
                  <a:cubicBezTo>
                    <a:pt x="6272" y="4217"/>
                    <a:pt x="6872" y="4484"/>
                    <a:pt x="7406" y="4751"/>
                  </a:cubicBezTo>
                  <a:cubicBezTo>
                    <a:pt x="8540" y="5384"/>
                    <a:pt x="9574" y="6252"/>
                    <a:pt x="10575" y="7219"/>
                  </a:cubicBezTo>
                  <a:cubicBezTo>
                    <a:pt x="10908" y="7519"/>
                    <a:pt x="11209" y="7886"/>
                    <a:pt x="11609" y="7986"/>
                  </a:cubicBezTo>
                  <a:cubicBezTo>
                    <a:pt x="11681" y="8005"/>
                    <a:pt x="11749" y="8014"/>
                    <a:pt x="11816" y="8014"/>
                  </a:cubicBezTo>
                  <a:cubicBezTo>
                    <a:pt x="12460" y="8014"/>
                    <a:pt x="12853" y="7181"/>
                    <a:pt x="12943" y="6485"/>
                  </a:cubicBezTo>
                  <a:cubicBezTo>
                    <a:pt x="13010" y="6318"/>
                    <a:pt x="13010" y="6152"/>
                    <a:pt x="13010" y="5918"/>
                  </a:cubicBezTo>
                  <a:cubicBezTo>
                    <a:pt x="13043" y="4684"/>
                    <a:pt x="12610" y="3483"/>
                    <a:pt x="12109" y="2416"/>
                  </a:cubicBezTo>
                  <a:cubicBezTo>
                    <a:pt x="12109" y="2382"/>
                    <a:pt x="12076" y="2382"/>
                    <a:pt x="12076" y="2349"/>
                  </a:cubicBezTo>
                  <a:cubicBezTo>
                    <a:pt x="11876" y="1915"/>
                    <a:pt x="11709" y="1548"/>
                    <a:pt x="11576" y="1081"/>
                  </a:cubicBezTo>
                  <a:cubicBezTo>
                    <a:pt x="11542" y="1015"/>
                    <a:pt x="11375" y="147"/>
                    <a:pt x="11275" y="81"/>
                  </a:cubicBezTo>
                  <a:cubicBezTo>
                    <a:pt x="10808" y="26"/>
                    <a:pt x="10337" y="0"/>
                    <a:pt x="98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3"/>
            <p:cNvSpPr/>
            <p:nvPr/>
          </p:nvSpPr>
          <p:spPr>
            <a:xfrm>
              <a:off x="5415500" y="1860950"/>
              <a:ext cx="558950" cy="630150"/>
            </a:xfrm>
            <a:custGeom>
              <a:avLst/>
              <a:gdLst/>
              <a:ahLst/>
              <a:cxnLst/>
              <a:rect l="l" t="t" r="r" b="b"/>
              <a:pathLst>
                <a:path w="22358" h="25206" extrusionOk="0">
                  <a:moveTo>
                    <a:pt x="22358" y="0"/>
                  </a:moveTo>
                  <a:lnTo>
                    <a:pt x="22358" y="0"/>
                  </a:lnTo>
                  <a:cubicBezTo>
                    <a:pt x="19089" y="1068"/>
                    <a:pt x="15820" y="2302"/>
                    <a:pt x="12618" y="3803"/>
                  </a:cubicBezTo>
                  <a:cubicBezTo>
                    <a:pt x="10750" y="4737"/>
                    <a:pt x="8882" y="5671"/>
                    <a:pt x="7247" y="7005"/>
                  </a:cubicBezTo>
                  <a:cubicBezTo>
                    <a:pt x="4278" y="9474"/>
                    <a:pt x="2410" y="12976"/>
                    <a:pt x="1376" y="16479"/>
                  </a:cubicBezTo>
                  <a:cubicBezTo>
                    <a:pt x="576" y="19147"/>
                    <a:pt x="242" y="21849"/>
                    <a:pt x="42" y="24584"/>
                  </a:cubicBezTo>
                  <a:cubicBezTo>
                    <a:pt x="0" y="24960"/>
                    <a:pt x="298" y="25205"/>
                    <a:pt x="601" y="25205"/>
                  </a:cubicBezTo>
                  <a:cubicBezTo>
                    <a:pt x="781" y="25205"/>
                    <a:pt x="964" y="25118"/>
                    <a:pt x="1076" y="24918"/>
                  </a:cubicBezTo>
                  <a:cubicBezTo>
                    <a:pt x="3545" y="20481"/>
                    <a:pt x="6080" y="16278"/>
                    <a:pt x="9182" y="12142"/>
                  </a:cubicBezTo>
                  <a:cubicBezTo>
                    <a:pt x="12818" y="7339"/>
                    <a:pt x="17121" y="2835"/>
                    <a:pt x="22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3"/>
            <p:cNvSpPr/>
            <p:nvPr/>
          </p:nvSpPr>
          <p:spPr>
            <a:xfrm>
              <a:off x="4846125" y="1958500"/>
              <a:ext cx="582325" cy="527850"/>
            </a:xfrm>
            <a:custGeom>
              <a:avLst/>
              <a:gdLst/>
              <a:ahLst/>
              <a:cxnLst/>
              <a:rect l="l" t="t" r="r" b="b"/>
              <a:pathLst>
                <a:path w="23293" h="21114" extrusionOk="0">
                  <a:moveTo>
                    <a:pt x="1" y="1"/>
                  </a:moveTo>
                  <a:lnTo>
                    <a:pt x="1" y="1"/>
                  </a:lnTo>
                  <a:cubicBezTo>
                    <a:pt x="9874" y="5238"/>
                    <a:pt x="16646" y="11776"/>
                    <a:pt x="22217" y="20849"/>
                  </a:cubicBezTo>
                  <a:cubicBezTo>
                    <a:pt x="22339" y="21033"/>
                    <a:pt x="22520" y="21113"/>
                    <a:pt x="22697" y="21113"/>
                  </a:cubicBezTo>
                  <a:cubicBezTo>
                    <a:pt x="23001" y="21113"/>
                    <a:pt x="23293" y="20875"/>
                    <a:pt x="23251" y="20516"/>
                  </a:cubicBezTo>
                  <a:cubicBezTo>
                    <a:pt x="22083" y="5972"/>
                    <a:pt x="14645" y="390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29" name="Google Shape;2029;p23"/>
          <p:cNvSpPr/>
          <p:nvPr/>
        </p:nvSpPr>
        <p:spPr>
          <a:xfrm rot="-695360" flipH="1">
            <a:off x="7542352" y="-986365"/>
            <a:ext cx="3855895" cy="1983544"/>
          </a:xfrm>
          <a:custGeom>
            <a:avLst/>
            <a:gdLst/>
            <a:ahLst/>
            <a:cxnLst/>
            <a:rect l="l" t="t" r="r" b="b"/>
            <a:pathLst>
              <a:path w="49936" h="25688" extrusionOk="0">
                <a:moveTo>
                  <a:pt x="11038" y="1"/>
                </a:moveTo>
                <a:cubicBezTo>
                  <a:pt x="7313" y="1"/>
                  <a:pt x="3603" y="490"/>
                  <a:pt x="0" y="1458"/>
                </a:cubicBezTo>
                <a:lnTo>
                  <a:pt x="96" y="1934"/>
                </a:lnTo>
                <a:cubicBezTo>
                  <a:pt x="679" y="1720"/>
                  <a:pt x="1263" y="1530"/>
                  <a:pt x="1858" y="1387"/>
                </a:cubicBezTo>
                <a:cubicBezTo>
                  <a:pt x="2013" y="1351"/>
                  <a:pt x="2167" y="1315"/>
                  <a:pt x="2322" y="1279"/>
                </a:cubicBezTo>
                <a:cubicBezTo>
                  <a:pt x="3037" y="1125"/>
                  <a:pt x="3763" y="994"/>
                  <a:pt x="4477" y="887"/>
                </a:cubicBezTo>
                <a:cubicBezTo>
                  <a:pt x="4727" y="851"/>
                  <a:pt x="4965" y="827"/>
                  <a:pt x="5204" y="791"/>
                </a:cubicBezTo>
                <a:cubicBezTo>
                  <a:pt x="6239" y="672"/>
                  <a:pt x="7239" y="589"/>
                  <a:pt x="8144" y="541"/>
                </a:cubicBezTo>
                <a:cubicBezTo>
                  <a:pt x="9203" y="485"/>
                  <a:pt x="10109" y="471"/>
                  <a:pt x="10726" y="471"/>
                </a:cubicBezTo>
                <a:cubicBezTo>
                  <a:pt x="11275" y="471"/>
                  <a:pt x="11597" y="482"/>
                  <a:pt x="11597" y="482"/>
                </a:cubicBezTo>
                <a:cubicBezTo>
                  <a:pt x="11264" y="970"/>
                  <a:pt x="10966" y="1482"/>
                  <a:pt x="10704" y="2018"/>
                </a:cubicBezTo>
                <a:lnTo>
                  <a:pt x="10692" y="2030"/>
                </a:lnTo>
                <a:cubicBezTo>
                  <a:pt x="10573" y="2268"/>
                  <a:pt x="10478" y="2506"/>
                  <a:pt x="10395" y="2744"/>
                </a:cubicBezTo>
                <a:cubicBezTo>
                  <a:pt x="10359" y="2839"/>
                  <a:pt x="10335" y="2934"/>
                  <a:pt x="10311" y="3042"/>
                </a:cubicBezTo>
                <a:cubicBezTo>
                  <a:pt x="10276" y="3149"/>
                  <a:pt x="10264" y="3268"/>
                  <a:pt x="10252" y="3387"/>
                </a:cubicBezTo>
                <a:cubicBezTo>
                  <a:pt x="10216" y="3696"/>
                  <a:pt x="10276" y="3958"/>
                  <a:pt x="10478" y="4113"/>
                </a:cubicBezTo>
                <a:cubicBezTo>
                  <a:pt x="11383" y="4875"/>
                  <a:pt x="13538" y="4804"/>
                  <a:pt x="14752" y="5209"/>
                </a:cubicBezTo>
                <a:cubicBezTo>
                  <a:pt x="15955" y="5613"/>
                  <a:pt x="16479" y="6733"/>
                  <a:pt x="17419" y="6733"/>
                </a:cubicBezTo>
                <a:cubicBezTo>
                  <a:pt x="17574" y="6733"/>
                  <a:pt x="17741" y="6661"/>
                  <a:pt x="17848" y="6530"/>
                </a:cubicBezTo>
                <a:cubicBezTo>
                  <a:pt x="17955" y="6423"/>
                  <a:pt x="18038" y="6304"/>
                  <a:pt x="18098" y="6161"/>
                </a:cubicBezTo>
                <a:cubicBezTo>
                  <a:pt x="18122" y="6137"/>
                  <a:pt x="18134" y="6102"/>
                  <a:pt x="18146" y="6078"/>
                </a:cubicBezTo>
                <a:cubicBezTo>
                  <a:pt x="18217" y="5923"/>
                  <a:pt x="18277" y="5768"/>
                  <a:pt x="18336" y="5601"/>
                </a:cubicBezTo>
                <a:lnTo>
                  <a:pt x="18360" y="5506"/>
                </a:lnTo>
                <a:cubicBezTo>
                  <a:pt x="18522" y="5090"/>
                  <a:pt x="18672" y="4707"/>
                  <a:pt x="18954" y="4707"/>
                </a:cubicBezTo>
                <a:cubicBezTo>
                  <a:pt x="18962" y="4707"/>
                  <a:pt x="18970" y="4708"/>
                  <a:pt x="18979" y="4708"/>
                </a:cubicBezTo>
                <a:cubicBezTo>
                  <a:pt x="19027" y="4708"/>
                  <a:pt x="19074" y="4744"/>
                  <a:pt x="19086" y="4792"/>
                </a:cubicBezTo>
                <a:cubicBezTo>
                  <a:pt x="19086" y="4804"/>
                  <a:pt x="19086" y="4816"/>
                  <a:pt x="19086" y="4828"/>
                </a:cubicBezTo>
                <a:lnTo>
                  <a:pt x="19086" y="4839"/>
                </a:lnTo>
                <a:cubicBezTo>
                  <a:pt x="19086" y="5006"/>
                  <a:pt x="18920" y="5304"/>
                  <a:pt x="18705" y="5649"/>
                </a:cubicBezTo>
                <a:lnTo>
                  <a:pt x="18634" y="5780"/>
                </a:lnTo>
                <a:lnTo>
                  <a:pt x="18562" y="5875"/>
                </a:lnTo>
                <a:lnTo>
                  <a:pt x="18491" y="5994"/>
                </a:lnTo>
                <a:lnTo>
                  <a:pt x="18384" y="6161"/>
                </a:lnTo>
                <a:cubicBezTo>
                  <a:pt x="17967" y="6828"/>
                  <a:pt x="17574" y="7506"/>
                  <a:pt x="17884" y="7661"/>
                </a:cubicBezTo>
                <a:cubicBezTo>
                  <a:pt x="18515" y="8006"/>
                  <a:pt x="19979" y="9590"/>
                  <a:pt x="20551" y="9650"/>
                </a:cubicBezTo>
                <a:cubicBezTo>
                  <a:pt x="20565" y="9651"/>
                  <a:pt x="20580" y="9652"/>
                  <a:pt x="20594" y="9652"/>
                </a:cubicBezTo>
                <a:cubicBezTo>
                  <a:pt x="21142" y="9652"/>
                  <a:pt x="21948" y="8390"/>
                  <a:pt x="22539" y="8054"/>
                </a:cubicBezTo>
                <a:cubicBezTo>
                  <a:pt x="22575" y="8030"/>
                  <a:pt x="22610" y="8018"/>
                  <a:pt x="22658" y="7995"/>
                </a:cubicBezTo>
                <a:cubicBezTo>
                  <a:pt x="22730" y="7971"/>
                  <a:pt x="22789" y="7923"/>
                  <a:pt x="22837" y="7864"/>
                </a:cubicBezTo>
                <a:cubicBezTo>
                  <a:pt x="22884" y="7816"/>
                  <a:pt x="22932" y="7768"/>
                  <a:pt x="22968" y="7721"/>
                </a:cubicBezTo>
                <a:cubicBezTo>
                  <a:pt x="23122" y="7506"/>
                  <a:pt x="23265" y="7292"/>
                  <a:pt x="23384" y="7054"/>
                </a:cubicBezTo>
                <a:cubicBezTo>
                  <a:pt x="23480" y="6887"/>
                  <a:pt x="23575" y="6709"/>
                  <a:pt x="23670" y="6530"/>
                </a:cubicBezTo>
                <a:cubicBezTo>
                  <a:pt x="23718" y="6435"/>
                  <a:pt x="23765" y="6352"/>
                  <a:pt x="23813" y="6268"/>
                </a:cubicBezTo>
                <a:cubicBezTo>
                  <a:pt x="23944" y="6006"/>
                  <a:pt x="24075" y="5768"/>
                  <a:pt x="24206" y="5590"/>
                </a:cubicBezTo>
                <a:cubicBezTo>
                  <a:pt x="24242" y="5530"/>
                  <a:pt x="24277" y="5482"/>
                  <a:pt x="24313" y="5435"/>
                </a:cubicBezTo>
                <a:cubicBezTo>
                  <a:pt x="24349" y="5399"/>
                  <a:pt x="24384" y="5363"/>
                  <a:pt x="24432" y="5328"/>
                </a:cubicBezTo>
                <a:cubicBezTo>
                  <a:pt x="24444" y="5316"/>
                  <a:pt x="24456" y="5304"/>
                  <a:pt x="24480" y="5292"/>
                </a:cubicBezTo>
                <a:cubicBezTo>
                  <a:pt x="24497" y="5283"/>
                  <a:pt x="24519" y="5275"/>
                  <a:pt x="24540" y="5275"/>
                </a:cubicBezTo>
                <a:cubicBezTo>
                  <a:pt x="24548" y="5275"/>
                  <a:pt x="24556" y="5276"/>
                  <a:pt x="24563" y="5280"/>
                </a:cubicBezTo>
                <a:cubicBezTo>
                  <a:pt x="24599" y="5280"/>
                  <a:pt x="24623" y="5304"/>
                  <a:pt x="24646" y="5328"/>
                </a:cubicBezTo>
                <a:cubicBezTo>
                  <a:pt x="24706" y="5399"/>
                  <a:pt x="24682" y="5554"/>
                  <a:pt x="24611" y="5768"/>
                </a:cubicBezTo>
                <a:cubicBezTo>
                  <a:pt x="24230" y="6816"/>
                  <a:pt x="22444" y="9197"/>
                  <a:pt x="22313" y="9840"/>
                </a:cubicBezTo>
                <a:cubicBezTo>
                  <a:pt x="22301" y="9876"/>
                  <a:pt x="22301" y="9923"/>
                  <a:pt x="22313" y="9959"/>
                </a:cubicBezTo>
                <a:cubicBezTo>
                  <a:pt x="22360" y="10066"/>
                  <a:pt x="22420" y="10162"/>
                  <a:pt x="22491" y="10245"/>
                </a:cubicBezTo>
                <a:cubicBezTo>
                  <a:pt x="22860" y="10709"/>
                  <a:pt x="23622" y="11340"/>
                  <a:pt x="24039" y="11483"/>
                </a:cubicBezTo>
                <a:cubicBezTo>
                  <a:pt x="24071" y="11494"/>
                  <a:pt x="24102" y="11500"/>
                  <a:pt x="24133" y="11500"/>
                </a:cubicBezTo>
                <a:cubicBezTo>
                  <a:pt x="24590" y="11500"/>
                  <a:pt x="24961" y="10347"/>
                  <a:pt x="25385" y="10269"/>
                </a:cubicBezTo>
                <a:cubicBezTo>
                  <a:pt x="25411" y="10263"/>
                  <a:pt x="25433" y="10260"/>
                  <a:pt x="25451" y="10260"/>
                </a:cubicBezTo>
                <a:cubicBezTo>
                  <a:pt x="25738" y="10260"/>
                  <a:pt x="24988" y="10944"/>
                  <a:pt x="25504" y="11269"/>
                </a:cubicBezTo>
                <a:cubicBezTo>
                  <a:pt x="26039" y="11626"/>
                  <a:pt x="26504" y="12483"/>
                  <a:pt x="28778" y="13888"/>
                </a:cubicBezTo>
                <a:cubicBezTo>
                  <a:pt x="29249" y="14185"/>
                  <a:pt x="29647" y="14300"/>
                  <a:pt x="29986" y="14300"/>
                </a:cubicBezTo>
                <a:cubicBezTo>
                  <a:pt x="30409" y="14300"/>
                  <a:pt x="30740" y="14120"/>
                  <a:pt x="31004" y="13888"/>
                </a:cubicBezTo>
                <a:cubicBezTo>
                  <a:pt x="31350" y="13591"/>
                  <a:pt x="31564" y="13198"/>
                  <a:pt x="31731" y="13007"/>
                </a:cubicBezTo>
                <a:cubicBezTo>
                  <a:pt x="31802" y="12948"/>
                  <a:pt x="31850" y="12912"/>
                  <a:pt x="31897" y="12912"/>
                </a:cubicBezTo>
                <a:cubicBezTo>
                  <a:pt x="31921" y="12912"/>
                  <a:pt x="31957" y="12936"/>
                  <a:pt x="31969" y="12948"/>
                </a:cubicBezTo>
                <a:cubicBezTo>
                  <a:pt x="32112" y="13102"/>
                  <a:pt x="31862" y="13388"/>
                  <a:pt x="31540" y="13733"/>
                </a:cubicBezTo>
                <a:cubicBezTo>
                  <a:pt x="31004" y="14305"/>
                  <a:pt x="30266" y="15043"/>
                  <a:pt x="30742" y="15650"/>
                </a:cubicBezTo>
                <a:cubicBezTo>
                  <a:pt x="30790" y="15710"/>
                  <a:pt x="30838" y="15769"/>
                  <a:pt x="30885" y="15829"/>
                </a:cubicBezTo>
                <a:cubicBezTo>
                  <a:pt x="31135" y="16079"/>
                  <a:pt x="31433" y="16281"/>
                  <a:pt x="31754" y="16424"/>
                </a:cubicBezTo>
                <a:cubicBezTo>
                  <a:pt x="31885" y="16484"/>
                  <a:pt x="32016" y="16531"/>
                  <a:pt x="32159" y="16591"/>
                </a:cubicBezTo>
                <a:cubicBezTo>
                  <a:pt x="32719" y="16805"/>
                  <a:pt x="33374" y="16996"/>
                  <a:pt x="34112" y="17412"/>
                </a:cubicBezTo>
                <a:lnTo>
                  <a:pt x="34648" y="17710"/>
                </a:lnTo>
                <a:lnTo>
                  <a:pt x="34898" y="17841"/>
                </a:lnTo>
                <a:cubicBezTo>
                  <a:pt x="35279" y="18043"/>
                  <a:pt x="35660" y="18234"/>
                  <a:pt x="36053" y="18389"/>
                </a:cubicBezTo>
                <a:cubicBezTo>
                  <a:pt x="36207" y="18436"/>
                  <a:pt x="36350" y="18484"/>
                  <a:pt x="36493" y="18520"/>
                </a:cubicBezTo>
                <a:cubicBezTo>
                  <a:pt x="36636" y="18567"/>
                  <a:pt x="36779" y="18591"/>
                  <a:pt x="36934" y="18615"/>
                </a:cubicBezTo>
                <a:cubicBezTo>
                  <a:pt x="37077" y="18639"/>
                  <a:pt x="37231" y="18651"/>
                  <a:pt x="37374" y="18651"/>
                </a:cubicBezTo>
                <a:cubicBezTo>
                  <a:pt x="37529" y="18651"/>
                  <a:pt x="37696" y="18639"/>
                  <a:pt x="37850" y="18615"/>
                </a:cubicBezTo>
                <a:cubicBezTo>
                  <a:pt x="37934" y="18603"/>
                  <a:pt x="38005" y="18579"/>
                  <a:pt x="38077" y="18544"/>
                </a:cubicBezTo>
                <a:cubicBezTo>
                  <a:pt x="38208" y="18484"/>
                  <a:pt x="38315" y="18401"/>
                  <a:pt x="38410" y="18305"/>
                </a:cubicBezTo>
                <a:lnTo>
                  <a:pt x="38422" y="18293"/>
                </a:lnTo>
                <a:cubicBezTo>
                  <a:pt x="39017" y="17710"/>
                  <a:pt x="39529" y="16519"/>
                  <a:pt x="39886" y="15936"/>
                </a:cubicBezTo>
                <a:cubicBezTo>
                  <a:pt x="40015" y="15737"/>
                  <a:pt x="40122" y="15611"/>
                  <a:pt x="40211" y="15611"/>
                </a:cubicBezTo>
                <a:cubicBezTo>
                  <a:pt x="40287" y="15611"/>
                  <a:pt x="40349" y="15704"/>
                  <a:pt x="40398" y="15924"/>
                </a:cubicBezTo>
                <a:cubicBezTo>
                  <a:pt x="40410" y="16019"/>
                  <a:pt x="40422" y="16103"/>
                  <a:pt x="40422" y="16198"/>
                </a:cubicBezTo>
                <a:cubicBezTo>
                  <a:pt x="40363" y="17639"/>
                  <a:pt x="37958" y="19627"/>
                  <a:pt x="37958" y="19627"/>
                </a:cubicBezTo>
                <a:cubicBezTo>
                  <a:pt x="37958" y="19627"/>
                  <a:pt x="38970" y="20246"/>
                  <a:pt x="40017" y="20853"/>
                </a:cubicBezTo>
                <a:lnTo>
                  <a:pt x="40196" y="20960"/>
                </a:lnTo>
                <a:lnTo>
                  <a:pt x="40565" y="21175"/>
                </a:lnTo>
                <a:lnTo>
                  <a:pt x="40744" y="21270"/>
                </a:lnTo>
                <a:cubicBezTo>
                  <a:pt x="41220" y="21568"/>
                  <a:pt x="41708" y="21818"/>
                  <a:pt x="42220" y="22032"/>
                </a:cubicBezTo>
                <a:cubicBezTo>
                  <a:pt x="42243" y="22040"/>
                  <a:pt x="42265" y="22043"/>
                  <a:pt x="42287" y="22043"/>
                </a:cubicBezTo>
                <a:cubicBezTo>
                  <a:pt x="42855" y="22043"/>
                  <a:pt x="43006" y="19530"/>
                  <a:pt x="43293" y="19530"/>
                </a:cubicBezTo>
                <a:cubicBezTo>
                  <a:pt x="43336" y="19530"/>
                  <a:pt x="43383" y="19588"/>
                  <a:pt x="43434" y="19722"/>
                </a:cubicBezTo>
                <a:cubicBezTo>
                  <a:pt x="43518" y="19937"/>
                  <a:pt x="43554" y="20175"/>
                  <a:pt x="43542" y="20413"/>
                </a:cubicBezTo>
                <a:cubicBezTo>
                  <a:pt x="43542" y="21520"/>
                  <a:pt x="42994" y="23008"/>
                  <a:pt x="42994" y="23008"/>
                </a:cubicBezTo>
                <a:cubicBezTo>
                  <a:pt x="42994" y="23008"/>
                  <a:pt x="43308" y="24695"/>
                  <a:pt x="45333" y="24695"/>
                </a:cubicBezTo>
                <a:cubicBezTo>
                  <a:pt x="45539" y="24695"/>
                  <a:pt x="45763" y="24678"/>
                  <a:pt x="46006" y="24639"/>
                </a:cubicBezTo>
                <a:cubicBezTo>
                  <a:pt x="46302" y="24590"/>
                  <a:pt x="46600" y="24566"/>
                  <a:pt x="46898" y="24566"/>
                </a:cubicBezTo>
                <a:cubicBezTo>
                  <a:pt x="47177" y="24566"/>
                  <a:pt x="47456" y="24587"/>
                  <a:pt x="47733" y="24628"/>
                </a:cubicBezTo>
                <a:cubicBezTo>
                  <a:pt x="47852" y="24651"/>
                  <a:pt x="47971" y="24675"/>
                  <a:pt x="48090" y="24699"/>
                </a:cubicBezTo>
                <a:cubicBezTo>
                  <a:pt x="48197" y="24723"/>
                  <a:pt x="48304" y="24759"/>
                  <a:pt x="48411" y="24794"/>
                </a:cubicBezTo>
                <a:cubicBezTo>
                  <a:pt x="48554" y="24842"/>
                  <a:pt x="48709" y="24890"/>
                  <a:pt x="48828" y="24949"/>
                </a:cubicBezTo>
                <a:cubicBezTo>
                  <a:pt x="48923" y="24985"/>
                  <a:pt x="48995" y="25032"/>
                  <a:pt x="49078" y="25068"/>
                </a:cubicBezTo>
                <a:cubicBezTo>
                  <a:pt x="49149" y="25104"/>
                  <a:pt x="49221" y="25151"/>
                  <a:pt x="49292" y="25187"/>
                </a:cubicBezTo>
                <a:cubicBezTo>
                  <a:pt x="49352" y="25235"/>
                  <a:pt x="49411" y="25271"/>
                  <a:pt x="49471" y="25306"/>
                </a:cubicBezTo>
                <a:cubicBezTo>
                  <a:pt x="49638" y="25413"/>
                  <a:pt x="49792" y="25544"/>
                  <a:pt x="49935" y="25687"/>
                </a:cubicBezTo>
                <a:cubicBezTo>
                  <a:pt x="49781" y="25449"/>
                  <a:pt x="49697" y="25282"/>
                  <a:pt x="49602" y="25128"/>
                </a:cubicBezTo>
                <a:cubicBezTo>
                  <a:pt x="49304" y="24568"/>
                  <a:pt x="48995" y="24020"/>
                  <a:pt x="48685" y="23485"/>
                </a:cubicBezTo>
                <a:cubicBezTo>
                  <a:pt x="48602" y="23330"/>
                  <a:pt x="48518" y="23187"/>
                  <a:pt x="48435" y="23044"/>
                </a:cubicBezTo>
                <a:cubicBezTo>
                  <a:pt x="48340" y="22901"/>
                  <a:pt x="48280" y="22794"/>
                  <a:pt x="48209" y="22663"/>
                </a:cubicBezTo>
                <a:cubicBezTo>
                  <a:pt x="48090" y="22473"/>
                  <a:pt x="47971" y="22282"/>
                  <a:pt x="47864" y="22092"/>
                </a:cubicBezTo>
                <a:cubicBezTo>
                  <a:pt x="47828" y="22032"/>
                  <a:pt x="47792" y="21972"/>
                  <a:pt x="47745" y="21913"/>
                </a:cubicBezTo>
                <a:lnTo>
                  <a:pt x="47745" y="21901"/>
                </a:lnTo>
                <a:cubicBezTo>
                  <a:pt x="47614" y="21687"/>
                  <a:pt x="47471" y="21472"/>
                  <a:pt x="47340" y="21258"/>
                </a:cubicBezTo>
                <a:lnTo>
                  <a:pt x="47328" y="21234"/>
                </a:lnTo>
                <a:lnTo>
                  <a:pt x="47197" y="21044"/>
                </a:lnTo>
                <a:lnTo>
                  <a:pt x="46911" y="20603"/>
                </a:lnTo>
                <a:lnTo>
                  <a:pt x="46887" y="20568"/>
                </a:lnTo>
                <a:lnTo>
                  <a:pt x="46744" y="20341"/>
                </a:lnTo>
                <a:lnTo>
                  <a:pt x="46482" y="19960"/>
                </a:lnTo>
                <a:lnTo>
                  <a:pt x="46447" y="19913"/>
                </a:lnTo>
                <a:cubicBezTo>
                  <a:pt x="46399" y="19829"/>
                  <a:pt x="46352" y="19758"/>
                  <a:pt x="46304" y="19687"/>
                </a:cubicBezTo>
                <a:lnTo>
                  <a:pt x="46066" y="19329"/>
                </a:lnTo>
                <a:lnTo>
                  <a:pt x="46018" y="19258"/>
                </a:lnTo>
                <a:lnTo>
                  <a:pt x="45851" y="19032"/>
                </a:lnTo>
                <a:cubicBezTo>
                  <a:pt x="45780" y="18925"/>
                  <a:pt x="45709" y="18817"/>
                  <a:pt x="45625" y="18722"/>
                </a:cubicBezTo>
                <a:lnTo>
                  <a:pt x="45566" y="18627"/>
                </a:lnTo>
                <a:lnTo>
                  <a:pt x="45399" y="18401"/>
                </a:lnTo>
                <a:lnTo>
                  <a:pt x="45185" y="18103"/>
                </a:lnTo>
                <a:lnTo>
                  <a:pt x="45113" y="18008"/>
                </a:lnTo>
                <a:lnTo>
                  <a:pt x="44947" y="17782"/>
                </a:lnTo>
                <a:lnTo>
                  <a:pt x="44744" y="17508"/>
                </a:lnTo>
                <a:cubicBezTo>
                  <a:pt x="44708" y="17472"/>
                  <a:pt x="44685" y="17436"/>
                  <a:pt x="44649" y="17401"/>
                </a:cubicBezTo>
                <a:cubicBezTo>
                  <a:pt x="44589" y="17329"/>
                  <a:pt x="44542" y="17258"/>
                  <a:pt x="44482" y="17186"/>
                </a:cubicBezTo>
                <a:lnTo>
                  <a:pt x="44292" y="16924"/>
                </a:lnTo>
                <a:lnTo>
                  <a:pt x="44185" y="16793"/>
                </a:lnTo>
                <a:lnTo>
                  <a:pt x="44018" y="16591"/>
                </a:lnTo>
                <a:cubicBezTo>
                  <a:pt x="43958" y="16519"/>
                  <a:pt x="43899" y="16436"/>
                  <a:pt x="43827" y="16353"/>
                </a:cubicBezTo>
                <a:lnTo>
                  <a:pt x="43708" y="16210"/>
                </a:lnTo>
                <a:lnTo>
                  <a:pt x="43554" y="16007"/>
                </a:lnTo>
                <a:lnTo>
                  <a:pt x="43375" y="15793"/>
                </a:lnTo>
                <a:lnTo>
                  <a:pt x="43232" y="15626"/>
                </a:lnTo>
                <a:lnTo>
                  <a:pt x="43077" y="15436"/>
                </a:lnTo>
                <a:lnTo>
                  <a:pt x="42911" y="15245"/>
                </a:lnTo>
                <a:lnTo>
                  <a:pt x="42756" y="15067"/>
                </a:lnTo>
                <a:lnTo>
                  <a:pt x="42601" y="14876"/>
                </a:lnTo>
                <a:lnTo>
                  <a:pt x="42434" y="14698"/>
                </a:lnTo>
                <a:lnTo>
                  <a:pt x="42268" y="14507"/>
                </a:lnTo>
                <a:lnTo>
                  <a:pt x="42113" y="14329"/>
                </a:lnTo>
                <a:lnTo>
                  <a:pt x="41958" y="14162"/>
                </a:lnTo>
                <a:lnTo>
                  <a:pt x="41780" y="13960"/>
                </a:lnTo>
                <a:cubicBezTo>
                  <a:pt x="41732" y="13912"/>
                  <a:pt x="41672" y="13852"/>
                  <a:pt x="41625" y="13793"/>
                </a:cubicBezTo>
                <a:lnTo>
                  <a:pt x="41482" y="13650"/>
                </a:lnTo>
                <a:lnTo>
                  <a:pt x="41279" y="13436"/>
                </a:lnTo>
                <a:lnTo>
                  <a:pt x="41137" y="13281"/>
                </a:lnTo>
                <a:lnTo>
                  <a:pt x="40994" y="13138"/>
                </a:lnTo>
                <a:cubicBezTo>
                  <a:pt x="40922" y="13055"/>
                  <a:pt x="40851" y="12983"/>
                  <a:pt x="40779" y="12912"/>
                </a:cubicBezTo>
                <a:lnTo>
                  <a:pt x="40637" y="12769"/>
                </a:lnTo>
                <a:cubicBezTo>
                  <a:pt x="40589" y="12721"/>
                  <a:pt x="40553" y="12674"/>
                  <a:pt x="40506" y="12638"/>
                </a:cubicBezTo>
                <a:lnTo>
                  <a:pt x="40279" y="12412"/>
                </a:lnTo>
                <a:lnTo>
                  <a:pt x="40256" y="12376"/>
                </a:lnTo>
                <a:cubicBezTo>
                  <a:pt x="40208" y="12340"/>
                  <a:pt x="40172" y="12293"/>
                  <a:pt x="40125" y="12257"/>
                </a:cubicBezTo>
                <a:lnTo>
                  <a:pt x="40017" y="12150"/>
                </a:lnTo>
                <a:lnTo>
                  <a:pt x="39791" y="11924"/>
                </a:lnTo>
                <a:lnTo>
                  <a:pt x="39672" y="11816"/>
                </a:lnTo>
                <a:lnTo>
                  <a:pt x="39624" y="11769"/>
                </a:lnTo>
                <a:lnTo>
                  <a:pt x="39517" y="11662"/>
                </a:lnTo>
                <a:lnTo>
                  <a:pt x="39279" y="11447"/>
                </a:lnTo>
                <a:lnTo>
                  <a:pt x="39017" y="11185"/>
                </a:lnTo>
                <a:lnTo>
                  <a:pt x="38779" y="10971"/>
                </a:lnTo>
                <a:lnTo>
                  <a:pt x="38577" y="10793"/>
                </a:lnTo>
                <a:lnTo>
                  <a:pt x="38529" y="10745"/>
                </a:lnTo>
                <a:lnTo>
                  <a:pt x="38505" y="10733"/>
                </a:lnTo>
                <a:lnTo>
                  <a:pt x="38267" y="10519"/>
                </a:lnTo>
                <a:lnTo>
                  <a:pt x="38053" y="10328"/>
                </a:lnTo>
                <a:lnTo>
                  <a:pt x="37981" y="10269"/>
                </a:lnTo>
                <a:lnTo>
                  <a:pt x="37755" y="10066"/>
                </a:lnTo>
                <a:lnTo>
                  <a:pt x="37529" y="9876"/>
                </a:lnTo>
                <a:lnTo>
                  <a:pt x="37446" y="9816"/>
                </a:lnTo>
                <a:lnTo>
                  <a:pt x="37243" y="9638"/>
                </a:lnTo>
                <a:lnTo>
                  <a:pt x="36993" y="9435"/>
                </a:lnTo>
                <a:lnTo>
                  <a:pt x="36922" y="9376"/>
                </a:lnTo>
                <a:lnTo>
                  <a:pt x="36719" y="9209"/>
                </a:lnTo>
                <a:lnTo>
                  <a:pt x="36469" y="9007"/>
                </a:lnTo>
                <a:lnTo>
                  <a:pt x="36386" y="8935"/>
                </a:lnTo>
                <a:lnTo>
                  <a:pt x="36195" y="8792"/>
                </a:lnTo>
                <a:lnTo>
                  <a:pt x="35934" y="8590"/>
                </a:lnTo>
                <a:cubicBezTo>
                  <a:pt x="35898" y="8566"/>
                  <a:pt x="35874" y="8542"/>
                  <a:pt x="35838" y="8518"/>
                </a:cubicBezTo>
                <a:lnTo>
                  <a:pt x="35660" y="8387"/>
                </a:lnTo>
                <a:lnTo>
                  <a:pt x="35386" y="8173"/>
                </a:lnTo>
                <a:lnTo>
                  <a:pt x="35291" y="8102"/>
                </a:lnTo>
                <a:lnTo>
                  <a:pt x="35136" y="7983"/>
                </a:lnTo>
                <a:lnTo>
                  <a:pt x="34850" y="7780"/>
                </a:lnTo>
                <a:lnTo>
                  <a:pt x="34767" y="7721"/>
                </a:lnTo>
                <a:lnTo>
                  <a:pt x="34743" y="7709"/>
                </a:lnTo>
                <a:lnTo>
                  <a:pt x="34588" y="7602"/>
                </a:lnTo>
                <a:lnTo>
                  <a:pt x="34314" y="7399"/>
                </a:lnTo>
                <a:lnTo>
                  <a:pt x="34183" y="7304"/>
                </a:lnTo>
                <a:lnTo>
                  <a:pt x="34148" y="7280"/>
                </a:lnTo>
                <a:lnTo>
                  <a:pt x="34124" y="7268"/>
                </a:lnTo>
                <a:lnTo>
                  <a:pt x="34100" y="7256"/>
                </a:lnTo>
                <a:lnTo>
                  <a:pt x="34052" y="7221"/>
                </a:lnTo>
                <a:cubicBezTo>
                  <a:pt x="33957" y="7161"/>
                  <a:pt x="33862" y="7090"/>
                  <a:pt x="33767" y="7030"/>
                </a:cubicBezTo>
                <a:lnTo>
                  <a:pt x="33624" y="6935"/>
                </a:lnTo>
                <a:lnTo>
                  <a:pt x="33505" y="6852"/>
                </a:lnTo>
                <a:lnTo>
                  <a:pt x="33219" y="6673"/>
                </a:lnTo>
                <a:lnTo>
                  <a:pt x="33064" y="6566"/>
                </a:lnTo>
                <a:lnTo>
                  <a:pt x="32945" y="6482"/>
                </a:lnTo>
                <a:lnTo>
                  <a:pt x="32683" y="6316"/>
                </a:lnTo>
                <a:lnTo>
                  <a:pt x="32505" y="6209"/>
                </a:lnTo>
                <a:lnTo>
                  <a:pt x="32385" y="6125"/>
                </a:lnTo>
                <a:lnTo>
                  <a:pt x="32124" y="5971"/>
                </a:lnTo>
                <a:lnTo>
                  <a:pt x="31933" y="5851"/>
                </a:lnTo>
                <a:lnTo>
                  <a:pt x="31814" y="5780"/>
                </a:lnTo>
                <a:lnTo>
                  <a:pt x="31576" y="5637"/>
                </a:lnTo>
                <a:lnTo>
                  <a:pt x="31373" y="5518"/>
                </a:lnTo>
                <a:lnTo>
                  <a:pt x="31254" y="5447"/>
                </a:lnTo>
                <a:cubicBezTo>
                  <a:pt x="31171" y="5399"/>
                  <a:pt x="31100" y="5363"/>
                  <a:pt x="31016" y="5316"/>
                </a:cubicBezTo>
                <a:lnTo>
                  <a:pt x="30802" y="5185"/>
                </a:lnTo>
                <a:cubicBezTo>
                  <a:pt x="30766" y="5161"/>
                  <a:pt x="30719" y="5149"/>
                  <a:pt x="30683" y="5125"/>
                </a:cubicBezTo>
                <a:lnTo>
                  <a:pt x="30457" y="5006"/>
                </a:lnTo>
                <a:lnTo>
                  <a:pt x="30230" y="4875"/>
                </a:lnTo>
                <a:lnTo>
                  <a:pt x="30123" y="4816"/>
                </a:lnTo>
                <a:lnTo>
                  <a:pt x="29909" y="4697"/>
                </a:lnTo>
                <a:lnTo>
                  <a:pt x="29659" y="4566"/>
                </a:lnTo>
                <a:lnTo>
                  <a:pt x="29540" y="4506"/>
                </a:lnTo>
                <a:cubicBezTo>
                  <a:pt x="29480" y="4470"/>
                  <a:pt x="29409" y="4447"/>
                  <a:pt x="29337" y="4411"/>
                </a:cubicBezTo>
                <a:lnTo>
                  <a:pt x="29076" y="4280"/>
                </a:lnTo>
                <a:lnTo>
                  <a:pt x="28945" y="4208"/>
                </a:lnTo>
                <a:lnTo>
                  <a:pt x="28778" y="4125"/>
                </a:lnTo>
                <a:lnTo>
                  <a:pt x="28516" y="3994"/>
                </a:lnTo>
                <a:lnTo>
                  <a:pt x="28397" y="3946"/>
                </a:lnTo>
                <a:lnTo>
                  <a:pt x="28206" y="3851"/>
                </a:lnTo>
                <a:lnTo>
                  <a:pt x="27944" y="3732"/>
                </a:lnTo>
                <a:lnTo>
                  <a:pt x="27825" y="3673"/>
                </a:lnTo>
                <a:lnTo>
                  <a:pt x="27611" y="3577"/>
                </a:lnTo>
                <a:lnTo>
                  <a:pt x="27373" y="3470"/>
                </a:lnTo>
                <a:lnTo>
                  <a:pt x="27242" y="3411"/>
                </a:lnTo>
                <a:lnTo>
                  <a:pt x="27028" y="3315"/>
                </a:lnTo>
                <a:lnTo>
                  <a:pt x="26801" y="3220"/>
                </a:lnTo>
                <a:lnTo>
                  <a:pt x="26659" y="3161"/>
                </a:lnTo>
                <a:lnTo>
                  <a:pt x="26432" y="3065"/>
                </a:lnTo>
                <a:lnTo>
                  <a:pt x="26230" y="2982"/>
                </a:lnTo>
                <a:lnTo>
                  <a:pt x="26063" y="2911"/>
                </a:lnTo>
                <a:lnTo>
                  <a:pt x="25837" y="2827"/>
                </a:lnTo>
                <a:lnTo>
                  <a:pt x="25647" y="2744"/>
                </a:lnTo>
                <a:lnTo>
                  <a:pt x="25480" y="2684"/>
                </a:lnTo>
                <a:lnTo>
                  <a:pt x="25242" y="2589"/>
                </a:lnTo>
                <a:lnTo>
                  <a:pt x="25075" y="2530"/>
                </a:lnTo>
                <a:lnTo>
                  <a:pt x="24885" y="2458"/>
                </a:lnTo>
                <a:lnTo>
                  <a:pt x="24646" y="2375"/>
                </a:lnTo>
                <a:lnTo>
                  <a:pt x="24492" y="2315"/>
                </a:lnTo>
                <a:lnTo>
                  <a:pt x="24301" y="2244"/>
                </a:lnTo>
                <a:lnTo>
                  <a:pt x="24051" y="2161"/>
                </a:lnTo>
                <a:lnTo>
                  <a:pt x="23908" y="2113"/>
                </a:lnTo>
                <a:lnTo>
                  <a:pt x="23706" y="2041"/>
                </a:lnTo>
                <a:cubicBezTo>
                  <a:pt x="23622" y="2018"/>
                  <a:pt x="23539" y="1982"/>
                  <a:pt x="23444" y="1958"/>
                </a:cubicBezTo>
                <a:lnTo>
                  <a:pt x="23325" y="1922"/>
                </a:lnTo>
                <a:lnTo>
                  <a:pt x="23111" y="1851"/>
                </a:lnTo>
                <a:lnTo>
                  <a:pt x="22849" y="1768"/>
                </a:lnTo>
                <a:lnTo>
                  <a:pt x="22741" y="1732"/>
                </a:lnTo>
                <a:lnTo>
                  <a:pt x="22515" y="1660"/>
                </a:lnTo>
                <a:lnTo>
                  <a:pt x="22241" y="1589"/>
                </a:lnTo>
                <a:lnTo>
                  <a:pt x="22158" y="1565"/>
                </a:lnTo>
                <a:lnTo>
                  <a:pt x="21908" y="1494"/>
                </a:lnTo>
                <a:lnTo>
                  <a:pt x="21634" y="1410"/>
                </a:lnTo>
                <a:lnTo>
                  <a:pt x="21563" y="1399"/>
                </a:lnTo>
                <a:lnTo>
                  <a:pt x="21313" y="1327"/>
                </a:lnTo>
                <a:lnTo>
                  <a:pt x="21027" y="1256"/>
                </a:lnTo>
                <a:lnTo>
                  <a:pt x="20979" y="1244"/>
                </a:lnTo>
                <a:lnTo>
                  <a:pt x="20705" y="1172"/>
                </a:lnTo>
                <a:lnTo>
                  <a:pt x="20408" y="1101"/>
                </a:lnTo>
                <a:lnTo>
                  <a:pt x="20384" y="1101"/>
                </a:lnTo>
                <a:lnTo>
                  <a:pt x="20098" y="1029"/>
                </a:lnTo>
                <a:lnTo>
                  <a:pt x="19789" y="958"/>
                </a:lnTo>
                <a:lnTo>
                  <a:pt x="19491" y="898"/>
                </a:lnTo>
                <a:lnTo>
                  <a:pt x="19181" y="827"/>
                </a:lnTo>
                <a:lnTo>
                  <a:pt x="18872" y="768"/>
                </a:lnTo>
                <a:lnTo>
                  <a:pt x="18574" y="708"/>
                </a:lnTo>
                <a:lnTo>
                  <a:pt x="18217" y="648"/>
                </a:lnTo>
                <a:lnTo>
                  <a:pt x="17824" y="577"/>
                </a:lnTo>
                <a:cubicBezTo>
                  <a:pt x="17669" y="553"/>
                  <a:pt x="17526" y="517"/>
                  <a:pt x="17360" y="494"/>
                </a:cubicBezTo>
                <a:lnTo>
                  <a:pt x="17110" y="458"/>
                </a:lnTo>
                <a:lnTo>
                  <a:pt x="16753" y="398"/>
                </a:lnTo>
                <a:lnTo>
                  <a:pt x="16479" y="363"/>
                </a:lnTo>
                <a:lnTo>
                  <a:pt x="16133" y="315"/>
                </a:lnTo>
                <a:lnTo>
                  <a:pt x="15860" y="291"/>
                </a:lnTo>
                <a:lnTo>
                  <a:pt x="15526" y="244"/>
                </a:lnTo>
                <a:lnTo>
                  <a:pt x="15252" y="220"/>
                </a:lnTo>
                <a:lnTo>
                  <a:pt x="14907" y="184"/>
                </a:lnTo>
                <a:lnTo>
                  <a:pt x="14633" y="160"/>
                </a:lnTo>
                <a:cubicBezTo>
                  <a:pt x="14526" y="148"/>
                  <a:pt x="14407" y="136"/>
                  <a:pt x="14288" y="125"/>
                </a:cubicBezTo>
                <a:lnTo>
                  <a:pt x="14026" y="101"/>
                </a:lnTo>
                <a:lnTo>
                  <a:pt x="13800" y="89"/>
                </a:lnTo>
                <a:lnTo>
                  <a:pt x="13693" y="89"/>
                </a:lnTo>
                <a:cubicBezTo>
                  <a:pt x="13550" y="77"/>
                  <a:pt x="13419" y="65"/>
                  <a:pt x="13276" y="65"/>
                </a:cubicBezTo>
                <a:lnTo>
                  <a:pt x="13097" y="65"/>
                </a:lnTo>
                <a:cubicBezTo>
                  <a:pt x="12919" y="53"/>
                  <a:pt x="12740" y="41"/>
                  <a:pt x="12573" y="41"/>
                </a:cubicBezTo>
                <a:lnTo>
                  <a:pt x="12371" y="29"/>
                </a:lnTo>
                <a:cubicBezTo>
                  <a:pt x="12145" y="29"/>
                  <a:pt x="11919" y="17"/>
                  <a:pt x="11704" y="6"/>
                </a:cubicBezTo>
                <a:lnTo>
                  <a:pt x="11681" y="6"/>
                </a:lnTo>
                <a:cubicBezTo>
                  <a:pt x="11466" y="2"/>
                  <a:pt x="11252" y="1"/>
                  <a:pt x="11038"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30" name="Google Shape;2030;p23"/>
          <p:cNvGrpSpPr/>
          <p:nvPr/>
        </p:nvGrpSpPr>
        <p:grpSpPr>
          <a:xfrm rot="-1702004">
            <a:off x="7920647" y="-887877"/>
            <a:ext cx="3403432" cy="2635996"/>
            <a:chOff x="9298389" y="-164681"/>
            <a:chExt cx="3403527" cy="2636070"/>
          </a:xfrm>
        </p:grpSpPr>
        <p:sp>
          <p:nvSpPr>
            <p:cNvPr id="2031" name="Google Shape;2031;p23"/>
            <p:cNvSpPr/>
            <p:nvPr/>
          </p:nvSpPr>
          <p:spPr>
            <a:xfrm rot="-5142096">
              <a:off x="9799889" y="-462995"/>
              <a:ext cx="2400528" cy="3232698"/>
            </a:xfrm>
            <a:custGeom>
              <a:avLst/>
              <a:gdLst/>
              <a:ahLst/>
              <a:cxnLst/>
              <a:rect l="l" t="t" r="r" b="b"/>
              <a:pathLst>
                <a:path w="31088" h="41865" extrusionOk="0">
                  <a:moveTo>
                    <a:pt x="5635" y="0"/>
                  </a:moveTo>
                  <a:cubicBezTo>
                    <a:pt x="5590" y="0"/>
                    <a:pt x="5546" y="1"/>
                    <a:pt x="5501" y="3"/>
                  </a:cubicBezTo>
                  <a:cubicBezTo>
                    <a:pt x="3914" y="65"/>
                    <a:pt x="2419" y="1144"/>
                    <a:pt x="879" y="1144"/>
                  </a:cubicBezTo>
                  <a:cubicBezTo>
                    <a:pt x="662" y="1144"/>
                    <a:pt x="445" y="1123"/>
                    <a:pt x="226" y="1074"/>
                  </a:cubicBezTo>
                  <a:lnTo>
                    <a:pt x="0" y="1062"/>
                  </a:lnTo>
                  <a:lnTo>
                    <a:pt x="0" y="1062"/>
                  </a:lnTo>
                  <a:cubicBezTo>
                    <a:pt x="619" y="1503"/>
                    <a:pt x="786" y="2372"/>
                    <a:pt x="738" y="3134"/>
                  </a:cubicBezTo>
                  <a:cubicBezTo>
                    <a:pt x="679" y="3896"/>
                    <a:pt x="464" y="4658"/>
                    <a:pt x="536" y="5420"/>
                  </a:cubicBezTo>
                  <a:cubicBezTo>
                    <a:pt x="607" y="6182"/>
                    <a:pt x="1083" y="6992"/>
                    <a:pt x="1834" y="7099"/>
                  </a:cubicBezTo>
                  <a:lnTo>
                    <a:pt x="4048" y="5551"/>
                  </a:lnTo>
                  <a:lnTo>
                    <a:pt x="4048" y="5551"/>
                  </a:lnTo>
                  <a:cubicBezTo>
                    <a:pt x="3667" y="6170"/>
                    <a:pt x="3286" y="6789"/>
                    <a:pt x="2905" y="7420"/>
                  </a:cubicBezTo>
                  <a:cubicBezTo>
                    <a:pt x="2762" y="7611"/>
                    <a:pt x="2679" y="7825"/>
                    <a:pt x="2631" y="8063"/>
                  </a:cubicBezTo>
                  <a:cubicBezTo>
                    <a:pt x="2619" y="8337"/>
                    <a:pt x="2679" y="8611"/>
                    <a:pt x="2810" y="8861"/>
                  </a:cubicBezTo>
                  <a:cubicBezTo>
                    <a:pt x="2988" y="9337"/>
                    <a:pt x="3179" y="9801"/>
                    <a:pt x="3369" y="10266"/>
                  </a:cubicBezTo>
                  <a:cubicBezTo>
                    <a:pt x="3405" y="10385"/>
                    <a:pt x="3477" y="10480"/>
                    <a:pt x="3572" y="10551"/>
                  </a:cubicBezTo>
                  <a:cubicBezTo>
                    <a:pt x="3606" y="10568"/>
                    <a:pt x="3641" y="10575"/>
                    <a:pt x="3676" y="10575"/>
                  </a:cubicBezTo>
                  <a:cubicBezTo>
                    <a:pt x="3845" y="10575"/>
                    <a:pt x="4013" y="10402"/>
                    <a:pt x="4131" y="10254"/>
                  </a:cubicBezTo>
                  <a:cubicBezTo>
                    <a:pt x="4751" y="9456"/>
                    <a:pt x="5584" y="8849"/>
                    <a:pt x="6548" y="8527"/>
                  </a:cubicBezTo>
                  <a:lnTo>
                    <a:pt x="6548" y="8527"/>
                  </a:lnTo>
                  <a:cubicBezTo>
                    <a:pt x="5917" y="9325"/>
                    <a:pt x="5274" y="10147"/>
                    <a:pt x="4929" y="11111"/>
                  </a:cubicBezTo>
                  <a:cubicBezTo>
                    <a:pt x="4739" y="11647"/>
                    <a:pt x="4739" y="12373"/>
                    <a:pt x="5108" y="12707"/>
                  </a:cubicBezTo>
                  <a:cubicBezTo>
                    <a:pt x="5191" y="12778"/>
                    <a:pt x="5286" y="12826"/>
                    <a:pt x="5394" y="12861"/>
                  </a:cubicBezTo>
                  <a:cubicBezTo>
                    <a:pt x="5882" y="12290"/>
                    <a:pt x="6382" y="11730"/>
                    <a:pt x="6870" y="11171"/>
                  </a:cubicBezTo>
                  <a:cubicBezTo>
                    <a:pt x="6929" y="11099"/>
                    <a:pt x="6989" y="11028"/>
                    <a:pt x="7049" y="10968"/>
                  </a:cubicBezTo>
                  <a:lnTo>
                    <a:pt x="7049" y="10968"/>
                  </a:lnTo>
                  <a:cubicBezTo>
                    <a:pt x="6989" y="11063"/>
                    <a:pt x="6941" y="11159"/>
                    <a:pt x="6894" y="11266"/>
                  </a:cubicBezTo>
                  <a:cubicBezTo>
                    <a:pt x="6632" y="11814"/>
                    <a:pt x="6406" y="12373"/>
                    <a:pt x="6227" y="12945"/>
                  </a:cubicBezTo>
                  <a:cubicBezTo>
                    <a:pt x="6144" y="13135"/>
                    <a:pt x="6120" y="13338"/>
                    <a:pt x="6144" y="13540"/>
                  </a:cubicBezTo>
                  <a:cubicBezTo>
                    <a:pt x="6263" y="14302"/>
                    <a:pt x="7501" y="14361"/>
                    <a:pt x="7751" y="15076"/>
                  </a:cubicBezTo>
                  <a:cubicBezTo>
                    <a:pt x="8025" y="14564"/>
                    <a:pt x="8489" y="14183"/>
                    <a:pt x="9049" y="14028"/>
                  </a:cubicBezTo>
                  <a:lnTo>
                    <a:pt x="9049" y="14028"/>
                  </a:lnTo>
                  <a:cubicBezTo>
                    <a:pt x="8394" y="14623"/>
                    <a:pt x="8394" y="15814"/>
                    <a:pt x="9073" y="16397"/>
                  </a:cubicBezTo>
                  <a:cubicBezTo>
                    <a:pt x="9370" y="16659"/>
                    <a:pt x="9751" y="16802"/>
                    <a:pt x="10049" y="17052"/>
                  </a:cubicBezTo>
                  <a:cubicBezTo>
                    <a:pt x="10906" y="17755"/>
                    <a:pt x="10918" y="19064"/>
                    <a:pt x="11490" y="20029"/>
                  </a:cubicBezTo>
                  <a:cubicBezTo>
                    <a:pt x="11716" y="20362"/>
                    <a:pt x="11966" y="20696"/>
                    <a:pt x="12228" y="21005"/>
                  </a:cubicBezTo>
                  <a:cubicBezTo>
                    <a:pt x="13049" y="22089"/>
                    <a:pt x="13454" y="23422"/>
                    <a:pt x="13823" y="24732"/>
                  </a:cubicBezTo>
                  <a:cubicBezTo>
                    <a:pt x="13966" y="25232"/>
                    <a:pt x="14109" y="25744"/>
                    <a:pt x="14442" y="26137"/>
                  </a:cubicBezTo>
                  <a:cubicBezTo>
                    <a:pt x="14919" y="26714"/>
                    <a:pt x="15621" y="26908"/>
                    <a:pt x="16377" y="26908"/>
                  </a:cubicBezTo>
                  <a:cubicBezTo>
                    <a:pt x="17055" y="26908"/>
                    <a:pt x="17777" y="26752"/>
                    <a:pt x="18419" y="26577"/>
                  </a:cubicBezTo>
                  <a:lnTo>
                    <a:pt x="18419" y="26577"/>
                  </a:lnTo>
                  <a:cubicBezTo>
                    <a:pt x="17514" y="27280"/>
                    <a:pt x="16609" y="28149"/>
                    <a:pt x="16466" y="29292"/>
                  </a:cubicBezTo>
                  <a:cubicBezTo>
                    <a:pt x="16395" y="29911"/>
                    <a:pt x="16562" y="30542"/>
                    <a:pt x="16800" y="31114"/>
                  </a:cubicBezTo>
                  <a:cubicBezTo>
                    <a:pt x="17550" y="32888"/>
                    <a:pt x="18931" y="34328"/>
                    <a:pt x="20669" y="35138"/>
                  </a:cubicBezTo>
                  <a:cubicBezTo>
                    <a:pt x="21801" y="35650"/>
                    <a:pt x="23019" y="35919"/>
                    <a:pt x="24246" y="35919"/>
                  </a:cubicBezTo>
                  <a:cubicBezTo>
                    <a:pt x="24530" y="35919"/>
                    <a:pt x="24815" y="35905"/>
                    <a:pt x="25098" y="35876"/>
                  </a:cubicBezTo>
                  <a:lnTo>
                    <a:pt x="25098" y="35876"/>
                  </a:lnTo>
                  <a:lnTo>
                    <a:pt x="25015" y="36078"/>
                  </a:lnTo>
                  <a:lnTo>
                    <a:pt x="25265" y="35876"/>
                  </a:lnTo>
                  <a:cubicBezTo>
                    <a:pt x="25860" y="38436"/>
                    <a:pt x="26182" y="40377"/>
                    <a:pt x="26384" y="41865"/>
                  </a:cubicBezTo>
                  <a:lnTo>
                    <a:pt x="26515" y="41853"/>
                  </a:lnTo>
                  <a:cubicBezTo>
                    <a:pt x="26313" y="40365"/>
                    <a:pt x="25991" y="38424"/>
                    <a:pt x="25384" y="35852"/>
                  </a:cubicBezTo>
                  <a:lnTo>
                    <a:pt x="25539" y="35828"/>
                  </a:lnTo>
                  <a:cubicBezTo>
                    <a:pt x="27825" y="35531"/>
                    <a:pt x="29849" y="35495"/>
                    <a:pt x="30444" y="32697"/>
                  </a:cubicBezTo>
                  <a:cubicBezTo>
                    <a:pt x="30635" y="31792"/>
                    <a:pt x="30456" y="30852"/>
                    <a:pt x="30635" y="29947"/>
                  </a:cubicBezTo>
                  <a:lnTo>
                    <a:pt x="30635" y="29947"/>
                  </a:lnTo>
                  <a:cubicBezTo>
                    <a:pt x="30105" y="30607"/>
                    <a:pt x="29316" y="30969"/>
                    <a:pt x="28502" y="30969"/>
                  </a:cubicBezTo>
                  <a:cubicBezTo>
                    <a:pt x="28200" y="30969"/>
                    <a:pt x="27895" y="30919"/>
                    <a:pt x="27599" y="30816"/>
                  </a:cubicBezTo>
                  <a:lnTo>
                    <a:pt x="30611" y="28828"/>
                  </a:lnTo>
                  <a:cubicBezTo>
                    <a:pt x="30801" y="28720"/>
                    <a:pt x="30956" y="28566"/>
                    <a:pt x="31052" y="28375"/>
                  </a:cubicBezTo>
                  <a:cubicBezTo>
                    <a:pt x="31087" y="28173"/>
                    <a:pt x="31063" y="27946"/>
                    <a:pt x="30980" y="27756"/>
                  </a:cubicBezTo>
                  <a:cubicBezTo>
                    <a:pt x="30170" y="25279"/>
                    <a:pt x="29147" y="22874"/>
                    <a:pt x="27932" y="20577"/>
                  </a:cubicBezTo>
                  <a:cubicBezTo>
                    <a:pt x="26730" y="18291"/>
                    <a:pt x="23955" y="14433"/>
                    <a:pt x="23848" y="14242"/>
                  </a:cubicBezTo>
                  <a:cubicBezTo>
                    <a:pt x="22860" y="15004"/>
                    <a:pt x="21967" y="15552"/>
                    <a:pt x="20776" y="15921"/>
                  </a:cubicBezTo>
                  <a:cubicBezTo>
                    <a:pt x="21717" y="14600"/>
                    <a:pt x="21538" y="13695"/>
                    <a:pt x="22646" y="12516"/>
                  </a:cubicBezTo>
                  <a:cubicBezTo>
                    <a:pt x="21550" y="10635"/>
                    <a:pt x="20205" y="8908"/>
                    <a:pt x="18645" y="7373"/>
                  </a:cubicBezTo>
                  <a:cubicBezTo>
                    <a:pt x="18002" y="7992"/>
                    <a:pt x="17300" y="8551"/>
                    <a:pt x="16550" y="9039"/>
                  </a:cubicBezTo>
                  <a:cubicBezTo>
                    <a:pt x="16274" y="9212"/>
                    <a:pt x="15986" y="9373"/>
                    <a:pt x="15677" y="9373"/>
                  </a:cubicBezTo>
                  <a:cubicBezTo>
                    <a:pt x="15667" y="9373"/>
                    <a:pt x="15656" y="9373"/>
                    <a:pt x="15645" y="9373"/>
                  </a:cubicBezTo>
                  <a:cubicBezTo>
                    <a:pt x="15311" y="9361"/>
                    <a:pt x="14978" y="9099"/>
                    <a:pt x="15014" y="8766"/>
                  </a:cubicBezTo>
                  <a:cubicBezTo>
                    <a:pt x="16014" y="8087"/>
                    <a:pt x="16550" y="6896"/>
                    <a:pt x="16419" y="5694"/>
                  </a:cubicBezTo>
                  <a:lnTo>
                    <a:pt x="16419" y="5694"/>
                  </a:lnTo>
                  <a:cubicBezTo>
                    <a:pt x="16133" y="6015"/>
                    <a:pt x="15859" y="6349"/>
                    <a:pt x="15573" y="6670"/>
                  </a:cubicBezTo>
                  <a:cubicBezTo>
                    <a:pt x="15812" y="6075"/>
                    <a:pt x="15609" y="5360"/>
                    <a:pt x="15216" y="4848"/>
                  </a:cubicBezTo>
                  <a:cubicBezTo>
                    <a:pt x="14823" y="4325"/>
                    <a:pt x="14264" y="3967"/>
                    <a:pt x="13728" y="3610"/>
                  </a:cubicBezTo>
                  <a:cubicBezTo>
                    <a:pt x="13281" y="3326"/>
                    <a:pt x="12740" y="3036"/>
                    <a:pt x="12237" y="3036"/>
                  </a:cubicBezTo>
                  <a:cubicBezTo>
                    <a:pt x="12043" y="3036"/>
                    <a:pt x="11855" y="3079"/>
                    <a:pt x="11680" y="3182"/>
                  </a:cubicBezTo>
                  <a:cubicBezTo>
                    <a:pt x="11413" y="3335"/>
                    <a:pt x="11155" y="3622"/>
                    <a:pt x="10876" y="3622"/>
                  </a:cubicBezTo>
                  <a:cubicBezTo>
                    <a:pt x="10831" y="3622"/>
                    <a:pt x="10785" y="3615"/>
                    <a:pt x="10739" y="3598"/>
                  </a:cubicBezTo>
                  <a:cubicBezTo>
                    <a:pt x="10966" y="3146"/>
                    <a:pt x="10799" y="2574"/>
                    <a:pt x="10478" y="2181"/>
                  </a:cubicBezTo>
                  <a:cubicBezTo>
                    <a:pt x="10168" y="1789"/>
                    <a:pt x="9716" y="1538"/>
                    <a:pt x="9275" y="1288"/>
                  </a:cubicBezTo>
                  <a:cubicBezTo>
                    <a:pt x="8136" y="655"/>
                    <a:pt x="6929" y="0"/>
                    <a:pt x="5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3"/>
            <p:cNvSpPr/>
            <p:nvPr/>
          </p:nvSpPr>
          <p:spPr>
            <a:xfrm rot="-5142096">
              <a:off x="10598029" y="408426"/>
              <a:ext cx="1127217" cy="1843406"/>
            </a:xfrm>
            <a:custGeom>
              <a:avLst/>
              <a:gdLst/>
              <a:ahLst/>
              <a:cxnLst/>
              <a:rect l="l" t="t" r="r" b="b"/>
              <a:pathLst>
                <a:path w="14598" h="23873" extrusionOk="0">
                  <a:moveTo>
                    <a:pt x="775" y="1"/>
                  </a:moveTo>
                  <a:cubicBezTo>
                    <a:pt x="513" y="549"/>
                    <a:pt x="287" y="1108"/>
                    <a:pt x="108" y="1692"/>
                  </a:cubicBezTo>
                  <a:cubicBezTo>
                    <a:pt x="25" y="1882"/>
                    <a:pt x="1" y="2085"/>
                    <a:pt x="25" y="2287"/>
                  </a:cubicBezTo>
                  <a:cubicBezTo>
                    <a:pt x="144" y="3037"/>
                    <a:pt x="1382" y="3097"/>
                    <a:pt x="1632" y="3823"/>
                  </a:cubicBezTo>
                  <a:cubicBezTo>
                    <a:pt x="1906" y="3311"/>
                    <a:pt x="2370" y="2918"/>
                    <a:pt x="2930" y="2763"/>
                  </a:cubicBezTo>
                  <a:lnTo>
                    <a:pt x="2930" y="2763"/>
                  </a:lnTo>
                  <a:cubicBezTo>
                    <a:pt x="2275" y="3370"/>
                    <a:pt x="2275" y="4537"/>
                    <a:pt x="2954" y="5133"/>
                  </a:cubicBezTo>
                  <a:cubicBezTo>
                    <a:pt x="3251" y="5394"/>
                    <a:pt x="3632" y="5537"/>
                    <a:pt x="3930" y="5787"/>
                  </a:cubicBezTo>
                  <a:cubicBezTo>
                    <a:pt x="4799" y="6490"/>
                    <a:pt x="4799" y="7811"/>
                    <a:pt x="5371" y="8764"/>
                  </a:cubicBezTo>
                  <a:cubicBezTo>
                    <a:pt x="5597" y="9109"/>
                    <a:pt x="5847" y="9431"/>
                    <a:pt x="6109" y="9752"/>
                  </a:cubicBezTo>
                  <a:cubicBezTo>
                    <a:pt x="6942" y="10836"/>
                    <a:pt x="7335" y="12169"/>
                    <a:pt x="7704" y="13467"/>
                  </a:cubicBezTo>
                  <a:cubicBezTo>
                    <a:pt x="7847" y="13967"/>
                    <a:pt x="7990" y="14479"/>
                    <a:pt x="8323" y="14884"/>
                  </a:cubicBezTo>
                  <a:cubicBezTo>
                    <a:pt x="8798" y="15459"/>
                    <a:pt x="9496" y="15653"/>
                    <a:pt x="10248" y="15653"/>
                  </a:cubicBezTo>
                  <a:cubicBezTo>
                    <a:pt x="10929" y="15653"/>
                    <a:pt x="11655" y="15493"/>
                    <a:pt x="12300" y="15312"/>
                  </a:cubicBezTo>
                  <a:lnTo>
                    <a:pt x="12300" y="15312"/>
                  </a:lnTo>
                  <a:cubicBezTo>
                    <a:pt x="11395" y="16015"/>
                    <a:pt x="10490" y="16896"/>
                    <a:pt x="10347" y="18039"/>
                  </a:cubicBezTo>
                  <a:cubicBezTo>
                    <a:pt x="10276" y="18658"/>
                    <a:pt x="10443" y="19277"/>
                    <a:pt x="10681" y="19861"/>
                  </a:cubicBezTo>
                  <a:cubicBezTo>
                    <a:pt x="11431" y="21635"/>
                    <a:pt x="12812" y="23063"/>
                    <a:pt x="14550" y="23873"/>
                  </a:cubicBezTo>
                  <a:cubicBezTo>
                    <a:pt x="14491" y="23409"/>
                    <a:pt x="14276" y="22980"/>
                    <a:pt x="13931" y="22647"/>
                  </a:cubicBezTo>
                  <a:cubicBezTo>
                    <a:pt x="13717" y="22456"/>
                    <a:pt x="13455" y="22277"/>
                    <a:pt x="13348" y="22004"/>
                  </a:cubicBezTo>
                  <a:cubicBezTo>
                    <a:pt x="13217" y="21635"/>
                    <a:pt x="13443" y="21242"/>
                    <a:pt x="13491" y="20849"/>
                  </a:cubicBezTo>
                  <a:cubicBezTo>
                    <a:pt x="13538" y="20468"/>
                    <a:pt x="13419" y="20075"/>
                    <a:pt x="13455" y="19682"/>
                  </a:cubicBezTo>
                  <a:cubicBezTo>
                    <a:pt x="13514" y="19170"/>
                    <a:pt x="13872" y="18718"/>
                    <a:pt x="14134" y="18277"/>
                  </a:cubicBezTo>
                  <a:cubicBezTo>
                    <a:pt x="14407" y="17825"/>
                    <a:pt x="14598" y="17241"/>
                    <a:pt x="14336" y="16789"/>
                  </a:cubicBezTo>
                  <a:cubicBezTo>
                    <a:pt x="14193" y="16551"/>
                    <a:pt x="13955" y="16384"/>
                    <a:pt x="13836" y="16122"/>
                  </a:cubicBezTo>
                  <a:cubicBezTo>
                    <a:pt x="13550" y="15467"/>
                    <a:pt x="14312" y="14765"/>
                    <a:pt x="14217" y="14038"/>
                  </a:cubicBezTo>
                  <a:lnTo>
                    <a:pt x="14217" y="14038"/>
                  </a:lnTo>
                  <a:cubicBezTo>
                    <a:pt x="14177" y="14042"/>
                    <a:pt x="14137" y="14044"/>
                    <a:pt x="14098" y="14044"/>
                  </a:cubicBezTo>
                  <a:cubicBezTo>
                    <a:pt x="13423" y="14044"/>
                    <a:pt x="12851" y="13480"/>
                    <a:pt x="12502" y="12895"/>
                  </a:cubicBezTo>
                  <a:cubicBezTo>
                    <a:pt x="12121" y="12264"/>
                    <a:pt x="11848" y="11550"/>
                    <a:pt x="11288" y="11086"/>
                  </a:cubicBezTo>
                  <a:cubicBezTo>
                    <a:pt x="10812" y="10705"/>
                    <a:pt x="10204" y="10550"/>
                    <a:pt x="9645" y="10300"/>
                  </a:cubicBezTo>
                  <a:cubicBezTo>
                    <a:pt x="9085" y="10050"/>
                    <a:pt x="8538" y="9645"/>
                    <a:pt x="8419" y="9050"/>
                  </a:cubicBezTo>
                  <a:cubicBezTo>
                    <a:pt x="8288" y="8323"/>
                    <a:pt x="8847" y="7669"/>
                    <a:pt x="9359" y="7145"/>
                  </a:cubicBezTo>
                  <a:cubicBezTo>
                    <a:pt x="8526" y="6657"/>
                    <a:pt x="7776" y="6037"/>
                    <a:pt x="7145" y="5299"/>
                  </a:cubicBezTo>
                  <a:cubicBezTo>
                    <a:pt x="6978" y="5144"/>
                    <a:pt x="6871" y="4942"/>
                    <a:pt x="6811" y="4716"/>
                  </a:cubicBezTo>
                  <a:cubicBezTo>
                    <a:pt x="6740" y="4097"/>
                    <a:pt x="7526" y="3728"/>
                    <a:pt x="7776" y="3156"/>
                  </a:cubicBezTo>
                  <a:cubicBezTo>
                    <a:pt x="7823" y="3073"/>
                    <a:pt x="7823" y="2989"/>
                    <a:pt x="7811" y="2906"/>
                  </a:cubicBezTo>
                  <a:cubicBezTo>
                    <a:pt x="7764" y="2775"/>
                    <a:pt x="7633" y="2716"/>
                    <a:pt x="7514" y="2668"/>
                  </a:cubicBezTo>
                  <a:cubicBezTo>
                    <a:pt x="7014" y="2478"/>
                    <a:pt x="6448" y="2288"/>
                    <a:pt x="5927" y="2288"/>
                  </a:cubicBezTo>
                  <a:cubicBezTo>
                    <a:pt x="5827" y="2288"/>
                    <a:pt x="5728" y="2295"/>
                    <a:pt x="5632" y="2311"/>
                  </a:cubicBezTo>
                  <a:cubicBezTo>
                    <a:pt x="5561" y="2263"/>
                    <a:pt x="5478" y="2227"/>
                    <a:pt x="5382" y="2216"/>
                  </a:cubicBezTo>
                  <a:cubicBezTo>
                    <a:pt x="5168" y="2192"/>
                    <a:pt x="4906" y="2204"/>
                    <a:pt x="4763" y="2061"/>
                  </a:cubicBezTo>
                  <a:cubicBezTo>
                    <a:pt x="4573" y="1870"/>
                    <a:pt x="4668" y="1537"/>
                    <a:pt x="4537" y="1299"/>
                  </a:cubicBezTo>
                  <a:cubicBezTo>
                    <a:pt x="4435" y="1108"/>
                    <a:pt x="4261" y="1042"/>
                    <a:pt x="4055" y="1042"/>
                  </a:cubicBezTo>
                  <a:cubicBezTo>
                    <a:pt x="3736" y="1042"/>
                    <a:pt x="3339" y="1200"/>
                    <a:pt x="3013" y="1287"/>
                  </a:cubicBezTo>
                  <a:cubicBezTo>
                    <a:pt x="2857" y="1330"/>
                    <a:pt x="2699" y="1351"/>
                    <a:pt x="2541" y="1351"/>
                  </a:cubicBezTo>
                  <a:cubicBezTo>
                    <a:pt x="1965" y="1351"/>
                    <a:pt x="1406" y="1071"/>
                    <a:pt x="1060" y="584"/>
                  </a:cubicBezTo>
                  <a:cubicBezTo>
                    <a:pt x="941" y="406"/>
                    <a:pt x="846" y="215"/>
                    <a:pt x="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3" name="Google Shape;2033;p23"/>
          <p:cNvSpPr txBox="1">
            <a:spLocks noGrp="1"/>
          </p:cNvSpPr>
          <p:nvPr>
            <p:ph type="title" idx="6"/>
          </p:nvPr>
        </p:nvSpPr>
        <p:spPr>
          <a:xfrm>
            <a:off x="720000" y="526266"/>
            <a:ext cx="7704000" cy="594000"/>
          </a:xfrm>
          <a:prstGeom prst="rect">
            <a:avLst/>
          </a:prstGeom>
        </p:spPr>
        <p:txBody>
          <a:bodyPr spcFirstLastPara="1" wrap="square" lIns="91425" tIns="91425" rIns="91425" bIns="91425" anchor="ctr" anchorCtr="0">
            <a:noAutofit/>
          </a:bodyPr>
          <a:lstStyle>
            <a:lvl1pPr lvl="0" algn="ctr">
              <a:lnSpc>
                <a:spcPct val="115000"/>
              </a:lnSpc>
              <a:spcBef>
                <a:spcPts val="120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pic>
        <p:nvPicPr>
          <p:cNvPr id="2034" name="Google Shape;2034;p23"/>
          <p:cNvPicPr preferRelativeResize="0"/>
          <p:nvPr/>
        </p:nvPicPr>
        <p:blipFill>
          <a:blip r:embed="rId2">
            <a:alphaModFix amt="51000"/>
          </a:blip>
          <a:stretch>
            <a:fillRect/>
          </a:stretch>
        </p:blipFill>
        <p:spPr>
          <a:xfrm>
            <a:off x="-2116525" y="-1420795"/>
            <a:ext cx="3742525" cy="3347995"/>
          </a:xfrm>
          <a:prstGeom prst="rect">
            <a:avLst/>
          </a:prstGeom>
          <a:noFill/>
          <a:ln>
            <a:noFill/>
          </a:ln>
        </p:spPr>
      </p:pic>
      <p:pic>
        <p:nvPicPr>
          <p:cNvPr id="2035" name="Google Shape;2035;p23"/>
          <p:cNvPicPr preferRelativeResize="0"/>
          <p:nvPr/>
        </p:nvPicPr>
        <p:blipFill>
          <a:blip r:embed="rId2">
            <a:alphaModFix amt="51000"/>
          </a:blip>
          <a:stretch>
            <a:fillRect/>
          </a:stretch>
        </p:blipFill>
        <p:spPr>
          <a:xfrm>
            <a:off x="7818900" y="-997375"/>
            <a:ext cx="3742525" cy="334799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2036"/>
        <p:cNvGrpSpPr/>
        <p:nvPr/>
      </p:nvGrpSpPr>
      <p:grpSpPr>
        <a:xfrm>
          <a:off x="0" y="0"/>
          <a:ext cx="0" cy="0"/>
          <a:chOff x="0" y="0"/>
          <a:chExt cx="0" cy="0"/>
        </a:xfrm>
      </p:grpSpPr>
      <p:sp>
        <p:nvSpPr>
          <p:cNvPr id="2037" name="Google Shape;2037;p24"/>
          <p:cNvSpPr/>
          <p:nvPr/>
        </p:nvSpPr>
        <p:spPr>
          <a:xfrm>
            <a:off x="6076850" y="-537900"/>
            <a:ext cx="5500082" cy="6059819"/>
          </a:xfrm>
          <a:custGeom>
            <a:avLst/>
            <a:gdLst/>
            <a:ahLst/>
            <a:cxnLst/>
            <a:rect l="l" t="t" r="r" b="b"/>
            <a:pathLst>
              <a:path w="50036" h="64714" extrusionOk="0">
                <a:moveTo>
                  <a:pt x="22148" y="1"/>
                </a:moveTo>
                <a:cubicBezTo>
                  <a:pt x="18824" y="1"/>
                  <a:pt x="15275" y="2620"/>
                  <a:pt x="14010" y="7379"/>
                </a:cubicBezTo>
                <a:cubicBezTo>
                  <a:pt x="13176" y="10514"/>
                  <a:pt x="13910" y="13583"/>
                  <a:pt x="13843" y="16719"/>
                </a:cubicBezTo>
                <a:cubicBezTo>
                  <a:pt x="13743" y="21222"/>
                  <a:pt x="12042" y="25725"/>
                  <a:pt x="9974" y="29895"/>
                </a:cubicBezTo>
                <a:cubicBezTo>
                  <a:pt x="7839" y="34031"/>
                  <a:pt x="5337" y="38001"/>
                  <a:pt x="3369" y="42204"/>
                </a:cubicBezTo>
                <a:cubicBezTo>
                  <a:pt x="1401" y="46407"/>
                  <a:pt x="0" y="51077"/>
                  <a:pt x="334" y="55446"/>
                </a:cubicBezTo>
                <a:cubicBezTo>
                  <a:pt x="667" y="59850"/>
                  <a:pt x="3136" y="63852"/>
                  <a:pt x="6905" y="64586"/>
                </a:cubicBezTo>
                <a:cubicBezTo>
                  <a:pt x="7371" y="64674"/>
                  <a:pt x="7839" y="64714"/>
                  <a:pt x="8311" y="64714"/>
                </a:cubicBezTo>
                <a:cubicBezTo>
                  <a:pt x="12328" y="64714"/>
                  <a:pt x="16532" y="61823"/>
                  <a:pt x="20682" y="61017"/>
                </a:cubicBezTo>
                <a:cubicBezTo>
                  <a:pt x="21620" y="60825"/>
                  <a:pt x="22548" y="60745"/>
                  <a:pt x="23468" y="60745"/>
                </a:cubicBezTo>
                <a:cubicBezTo>
                  <a:pt x="26865" y="60745"/>
                  <a:pt x="30157" y="61834"/>
                  <a:pt x="33491" y="62385"/>
                </a:cubicBezTo>
                <a:cubicBezTo>
                  <a:pt x="34560" y="62562"/>
                  <a:pt x="35679" y="62668"/>
                  <a:pt x="36809" y="62668"/>
                </a:cubicBezTo>
                <a:cubicBezTo>
                  <a:pt x="40154" y="62668"/>
                  <a:pt x="43598" y="61733"/>
                  <a:pt x="46166" y="58916"/>
                </a:cubicBezTo>
                <a:cubicBezTo>
                  <a:pt x="49836" y="54879"/>
                  <a:pt x="50036" y="48408"/>
                  <a:pt x="48068" y="43938"/>
                </a:cubicBezTo>
                <a:cubicBezTo>
                  <a:pt x="46066" y="39502"/>
                  <a:pt x="42397" y="36500"/>
                  <a:pt x="38928" y="33497"/>
                </a:cubicBezTo>
                <a:cubicBezTo>
                  <a:pt x="35425" y="30495"/>
                  <a:pt x="31990" y="27159"/>
                  <a:pt x="30555" y="22289"/>
                </a:cubicBezTo>
                <a:cubicBezTo>
                  <a:pt x="29688" y="19354"/>
                  <a:pt x="29688" y="16018"/>
                  <a:pt x="29555" y="12749"/>
                </a:cubicBezTo>
                <a:cubicBezTo>
                  <a:pt x="29455" y="9547"/>
                  <a:pt x="29154" y="6211"/>
                  <a:pt x="27720" y="3576"/>
                </a:cubicBezTo>
                <a:cubicBezTo>
                  <a:pt x="26445" y="1146"/>
                  <a:pt x="24346" y="1"/>
                  <a:pt x="221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4"/>
          <p:cNvSpPr txBox="1">
            <a:spLocks noGrp="1"/>
          </p:cNvSpPr>
          <p:nvPr>
            <p:ph type="title"/>
          </p:nvPr>
        </p:nvSpPr>
        <p:spPr>
          <a:xfrm>
            <a:off x="720000" y="540000"/>
            <a:ext cx="51021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39" name="Google Shape;2039;p24"/>
          <p:cNvSpPr txBox="1">
            <a:spLocks noGrp="1"/>
          </p:cNvSpPr>
          <p:nvPr>
            <p:ph type="title" idx="2"/>
          </p:nvPr>
        </p:nvSpPr>
        <p:spPr>
          <a:xfrm>
            <a:off x="2020441" y="2239950"/>
            <a:ext cx="1197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40" name="Google Shape;2040;p24"/>
          <p:cNvSpPr txBox="1">
            <a:spLocks noGrp="1"/>
          </p:cNvSpPr>
          <p:nvPr>
            <p:ph type="subTitle" idx="1"/>
          </p:nvPr>
        </p:nvSpPr>
        <p:spPr>
          <a:xfrm>
            <a:off x="2020448" y="2826475"/>
            <a:ext cx="1197600" cy="90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AutoNum type="alphaUcPeriod"/>
              <a:defRPr sz="1400"/>
            </a:lvl1pPr>
            <a:lvl2pPr lvl="1" algn="ctr" rtl="0">
              <a:lnSpc>
                <a:spcPct val="100000"/>
              </a:lnSpc>
              <a:spcBef>
                <a:spcPts val="0"/>
              </a:spcBef>
              <a:spcAft>
                <a:spcPts val="0"/>
              </a:spcAft>
              <a:buSzPts val="1400"/>
              <a:buAutoNum type="alphaLcPeriod"/>
              <a:defRPr/>
            </a:lvl2pPr>
            <a:lvl3pPr lvl="2" algn="ctr" rtl="0">
              <a:lnSpc>
                <a:spcPct val="100000"/>
              </a:lnSpc>
              <a:spcBef>
                <a:spcPts val="0"/>
              </a:spcBef>
              <a:spcAft>
                <a:spcPts val="0"/>
              </a:spcAft>
              <a:buSzPts val="1400"/>
              <a:buAutoNum type="romanLcPeriod"/>
              <a:defRPr/>
            </a:lvl3pPr>
            <a:lvl4pPr lvl="3" algn="ctr" rtl="0">
              <a:lnSpc>
                <a:spcPct val="100000"/>
              </a:lnSpc>
              <a:spcBef>
                <a:spcPts val="0"/>
              </a:spcBef>
              <a:spcAft>
                <a:spcPts val="0"/>
              </a:spcAft>
              <a:buSzPts val="1400"/>
              <a:buAutoNum type="arabicPeriod"/>
              <a:defRPr/>
            </a:lvl4pPr>
            <a:lvl5pPr lvl="4" algn="ctr" rtl="0">
              <a:lnSpc>
                <a:spcPct val="100000"/>
              </a:lnSpc>
              <a:spcBef>
                <a:spcPts val="0"/>
              </a:spcBef>
              <a:spcAft>
                <a:spcPts val="0"/>
              </a:spcAft>
              <a:buSzPts val="1400"/>
              <a:buAutoNum type="alphaLcPeriod"/>
              <a:defRPr/>
            </a:lvl5pPr>
            <a:lvl6pPr lvl="5" algn="ctr" rtl="0">
              <a:lnSpc>
                <a:spcPct val="100000"/>
              </a:lnSpc>
              <a:spcBef>
                <a:spcPts val="0"/>
              </a:spcBef>
              <a:spcAft>
                <a:spcPts val="0"/>
              </a:spcAft>
              <a:buSzPts val="1400"/>
              <a:buAutoNum type="romanLcPeriod"/>
              <a:defRPr/>
            </a:lvl6pPr>
            <a:lvl7pPr lvl="6" algn="ctr" rtl="0">
              <a:lnSpc>
                <a:spcPct val="100000"/>
              </a:lnSpc>
              <a:spcBef>
                <a:spcPts val="0"/>
              </a:spcBef>
              <a:spcAft>
                <a:spcPts val="0"/>
              </a:spcAft>
              <a:buSzPts val="1400"/>
              <a:buAutoNum type="arabicPeriod"/>
              <a:defRPr/>
            </a:lvl7pPr>
            <a:lvl8pPr lvl="7" algn="ctr" rtl="0">
              <a:lnSpc>
                <a:spcPct val="100000"/>
              </a:lnSpc>
              <a:spcBef>
                <a:spcPts val="0"/>
              </a:spcBef>
              <a:spcAft>
                <a:spcPts val="0"/>
              </a:spcAft>
              <a:buSzPts val="1400"/>
              <a:buAutoNum type="alphaLcPeriod"/>
              <a:defRPr/>
            </a:lvl8pPr>
            <a:lvl9pPr lvl="8" algn="ctr" rtl="0">
              <a:lnSpc>
                <a:spcPct val="100000"/>
              </a:lnSpc>
              <a:spcBef>
                <a:spcPts val="0"/>
              </a:spcBef>
              <a:spcAft>
                <a:spcPts val="0"/>
              </a:spcAft>
              <a:buSzPts val="1400"/>
              <a:buAutoNum type="romanLcPeriod"/>
              <a:defRPr/>
            </a:lvl9pPr>
          </a:lstStyle>
          <a:p>
            <a:endParaRPr/>
          </a:p>
        </p:txBody>
      </p:sp>
      <p:sp>
        <p:nvSpPr>
          <p:cNvPr id="2041" name="Google Shape;2041;p24"/>
          <p:cNvSpPr txBox="1">
            <a:spLocks noGrp="1"/>
          </p:cNvSpPr>
          <p:nvPr>
            <p:ph type="title" idx="3"/>
          </p:nvPr>
        </p:nvSpPr>
        <p:spPr>
          <a:xfrm>
            <a:off x="3320208" y="2239950"/>
            <a:ext cx="1197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42" name="Google Shape;2042;p24"/>
          <p:cNvSpPr txBox="1">
            <a:spLocks noGrp="1"/>
          </p:cNvSpPr>
          <p:nvPr>
            <p:ph type="subTitle" idx="4"/>
          </p:nvPr>
        </p:nvSpPr>
        <p:spPr>
          <a:xfrm>
            <a:off x="3320202" y="2826475"/>
            <a:ext cx="1197600" cy="90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AutoNum type="alphaUcPeriod"/>
              <a:defRPr sz="1400"/>
            </a:lvl1pPr>
            <a:lvl2pPr lvl="1" algn="ctr" rtl="0">
              <a:lnSpc>
                <a:spcPct val="100000"/>
              </a:lnSpc>
              <a:spcBef>
                <a:spcPts val="0"/>
              </a:spcBef>
              <a:spcAft>
                <a:spcPts val="0"/>
              </a:spcAft>
              <a:buSzPts val="1400"/>
              <a:buAutoNum type="alphaLcPeriod"/>
              <a:defRPr/>
            </a:lvl2pPr>
            <a:lvl3pPr lvl="2" algn="ctr" rtl="0">
              <a:lnSpc>
                <a:spcPct val="100000"/>
              </a:lnSpc>
              <a:spcBef>
                <a:spcPts val="0"/>
              </a:spcBef>
              <a:spcAft>
                <a:spcPts val="0"/>
              </a:spcAft>
              <a:buSzPts val="1400"/>
              <a:buAutoNum type="romanLcPeriod"/>
              <a:defRPr/>
            </a:lvl3pPr>
            <a:lvl4pPr lvl="3" algn="ctr" rtl="0">
              <a:lnSpc>
                <a:spcPct val="100000"/>
              </a:lnSpc>
              <a:spcBef>
                <a:spcPts val="0"/>
              </a:spcBef>
              <a:spcAft>
                <a:spcPts val="0"/>
              </a:spcAft>
              <a:buSzPts val="1400"/>
              <a:buAutoNum type="arabicPeriod"/>
              <a:defRPr/>
            </a:lvl4pPr>
            <a:lvl5pPr lvl="4" algn="ctr" rtl="0">
              <a:lnSpc>
                <a:spcPct val="100000"/>
              </a:lnSpc>
              <a:spcBef>
                <a:spcPts val="0"/>
              </a:spcBef>
              <a:spcAft>
                <a:spcPts val="0"/>
              </a:spcAft>
              <a:buSzPts val="1400"/>
              <a:buAutoNum type="alphaLcPeriod"/>
              <a:defRPr/>
            </a:lvl5pPr>
            <a:lvl6pPr lvl="5" algn="ctr" rtl="0">
              <a:lnSpc>
                <a:spcPct val="100000"/>
              </a:lnSpc>
              <a:spcBef>
                <a:spcPts val="0"/>
              </a:spcBef>
              <a:spcAft>
                <a:spcPts val="0"/>
              </a:spcAft>
              <a:buSzPts val="1400"/>
              <a:buAutoNum type="romanLcPeriod"/>
              <a:defRPr/>
            </a:lvl6pPr>
            <a:lvl7pPr lvl="6" algn="ctr" rtl="0">
              <a:lnSpc>
                <a:spcPct val="100000"/>
              </a:lnSpc>
              <a:spcBef>
                <a:spcPts val="0"/>
              </a:spcBef>
              <a:spcAft>
                <a:spcPts val="0"/>
              </a:spcAft>
              <a:buSzPts val="1400"/>
              <a:buAutoNum type="arabicPeriod"/>
              <a:defRPr/>
            </a:lvl7pPr>
            <a:lvl8pPr lvl="7" algn="ctr" rtl="0">
              <a:lnSpc>
                <a:spcPct val="100000"/>
              </a:lnSpc>
              <a:spcBef>
                <a:spcPts val="0"/>
              </a:spcBef>
              <a:spcAft>
                <a:spcPts val="0"/>
              </a:spcAft>
              <a:buSzPts val="1400"/>
              <a:buAutoNum type="alphaLcPeriod"/>
              <a:defRPr/>
            </a:lvl8pPr>
            <a:lvl9pPr lvl="8" algn="ctr" rtl="0">
              <a:lnSpc>
                <a:spcPct val="100000"/>
              </a:lnSpc>
              <a:spcBef>
                <a:spcPts val="0"/>
              </a:spcBef>
              <a:spcAft>
                <a:spcPts val="0"/>
              </a:spcAft>
              <a:buSzPts val="1400"/>
              <a:buAutoNum type="romanLcPeriod"/>
              <a:defRPr/>
            </a:lvl9pPr>
          </a:lstStyle>
          <a:p>
            <a:endParaRPr/>
          </a:p>
        </p:txBody>
      </p:sp>
      <p:sp>
        <p:nvSpPr>
          <p:cNvPr id="2043" name="Google Shape;2043;p24"/>
          <p:cNvSpPr txBox="1">
            <a:spLocks noGrp="1"/>
          </p:cNvSpPr>
          <p:nvPr>
            <p:ph type="title" idx="5"/>
          </p:nvPr>
        </p:nvSpPr>
        <p:spPr>
          <a:xfrm>
            <a:off x="720700" y="2239950"/>
            <a:ext cx="1197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44" name="Google Shape;2044;p24"/>
          <p:cNvSpPr txBox="1">
            <a:spLocks noGrp="1"/>
          </p:cNvSpPr>
          <p:nvPr>
            <p:ph type="subTitle" idx="6"/>
          </p:nvPr>
        </p:nvSpPr>
        <p:spPr>
          <a:xfrm>
            <a:off x="720700" y="2826475"/>
            <a:ext cx="1197600" cy="90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AutoNum type="alphaUcPeriod"/>
              <a:defRPr sz="1400"/>
            </a:lvl1pPr>
            <a:lvl2pPr lvl="1" algn="ctr" rtl="0">
              <a:lnSpc>
                <a:spcPct val="100000"/>
              </a:lnSpc>
              <a:spcBef>
                <a:spcPts val="0"/>
              </a:spcBef>
              <a:spcAft>
                <a:spcPts val="0"/>
              </a:spcAft>
              <a:buSzPts val="1400"/>
              <a:buAutoNum type="alphaLcPeriod"/>
              <a:defRPr/>
            </a:lvl2pPr>
            <a:lvl3pPr lvl="2" algn="ctr" rtl="0">
              <a:lnSpc>
                <a:spcPct val="100000"/>
              </a:lnSpc>
              <a:spcBef>
                <a:spcPts val="0"/>
              </a:spcBef>
              <a:spcAft>
                <a:spcPts val="0"/>
              </a:spcAft>
              <a:buSzPts val="1400"/>
              <a:buAutoNum type="romanLcPeriod"/>
              <a:defRPr/>
            </a:lvl3pPr>
            <a:lvl4pPr lvl="3" algn="ctr" rtl="0">
              <a:lnSpc>
                <a:spcPct val="100000"/>
              </a:lnSpc>
              <a:spcBef>
                <a:spcPts val="0"/>
              </a:spcBef>
              <a:spcAft>
                <a:spcPts val="0"/>
              </a:spcAft>
              <a:buSzPts val="1400"/>
              <a:buAutoNum type="arabicPeriod"/>
              <a:defRPr/>
            </a:lvl4pPr>
            <a:lvl5pPr lvl="4" algn="ctr" rtl="0">
              <a:lnSpc>
                <a:spcPct val="100000"/>
              </a:lnSpc>
              <a:spcBef>
                <a:spcPts val="0"/>
              </a:spcBef>
              <a:spcAft>
                <a:spcPts val="0"/>
              </a:spcAft>
              <a:buSzPts val="1400"/>
              <a:buAutoNum type="alphaLcPeriod"/>
              <a:defRPr/>
            </a:lvl5pPr>
            <a:lvl6pPr lvl="5" algn="ctr" rtl="0">
              <a:lnSpc>
                <a:spcPct val="100000"/>
              </a:lnSpc>
              <a:spcBef>
                <a:spcPts val="0"/>
              </a:spcBef>
              <a:spcAft>
                <a:spcPts val="0"/>
              </a:spcAft>
              <a:buSzPts val="1400"/>
              <a:buAutoNum type="romanLcPeriod"/>
              <a:defRPr/>
            </a:lvl6pPr>
            <a:lvl7pPr lvl="6" algn="ctr" rtl="0">
              <a:lnSpc>
                <a:spcPct val="100000"/>
              </a:lnSpc>
              <a:spcBef>
                <a:spcPts val="0"/>
              </a:spcBef>
              <a:spcAft>
                <a:spcPts val="0"/>
              </a:spcAft>
              <a:buSzPts val="1400"/>
              <a:buAutoNum type="arabicPeriod"/>
              <a:defRPr/>
            </a:lvl7pPr>
            <a:lvl8pPr lvl="7" algn="ctr" rtl="0">
              <a:lnSpc>
                <a:spcPct val="100000"/>
              </a:lnSpc>
              <a:spcBef>
                <a:spcPts val="0"/>
              </a:spcBef>
              <a:spcAft>
                <a:spcPts val="0"/>
              </a:spcAft>
              <a:buSzPts val="1400"/>
              <a:buAutoNum type="alphaLcPeriod"/>
              <a:defRPr/>
            </a:lvl8pPr>
            <a:lvl9pPr lvl="8" algn="ctr" rtl="0">
              <a:lnSpc>
                <a:spcPct val="100000"/>
              </a:lnSpc>
              <a:spcBef>
                <a:spcPts val="0"/>
              </a:spcBef>
              <a:spcAft>
                <a:spcPts val="0"/>
              </a:spcAft>
              <a:buSzPts val="1400"/>
              <a:buAutoNum type="romanLcPeriod"/>
              <a:defRPr/>
            </a:lvl9pPr>
          </a:lstStyle>
          <a:p>
            <a:endParaRPr/>
          </a:p>
        </p:txBody>
      </p:sp>
      <p:sp>
        <p:nvSpPr>
          <p:cNvPr id="2045" name="Google Shape;2045;p24"/>
          <p:cNvSpPr txBox="1">
            <a:spLocks noGrp="1"/>
          </p:cNvSpPr>
          <p:nvPr>
            <p:ph type="title" idx="7"/>
          </p:nvPr>
        </p:nvSpPr>
        <p:spPr>
          <a:xfrm>
            <a:off x="4626224" y="2239950"/>
            <a:ext cx="11976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046" name="Google Shape;2046;p24"/>
          <p:cNvSpPr txBox="1">
            <a:spLocks noGrp="1"/>
          </p:cNvSpPr>
          <p:nvPr>
            <p:ph type="subTitle" idx="8"/>
          </p:nvPr>
        </p:nvSpPr>
        <p:spPr>
          <a:xfrm>
            <a:off x="4626225" y="2826475"/>
            <a:ext cx="1197600" cy="900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AutoNum type="alphaUcPeriod"/>
              <a:defRPr sz="1400"/>
            </a:lvl1pPr>
            <a:lvl2pPr lvl="1" algn="ctr" rtl="0">
              <a:lnSpc>
                <a:spcPct val="100000"/>
              </a:lnSpc>
              <a:spcBef>
                <a:spcPts val="0"/>
              </a:spcBef>
              <a:spcAft>
                <a:spcPts val="0"/>
              </a:spcAft>
              <a:buSzPts val="1400"/>
              <a:buAutoNum type="alphaLcPeriod"/>
              <a:defRPr/>
            </a:lvl2pPr>
            <a:lvl3pPr lvl="2" algn="ctr" rtl="0">
              <a:lnSpc>
                <a:spcPct val="100000"/>
              </a:lnSpc>
              <a:spcBef>
                <a:spcPts val="0"/>
              </a:spcBef>
              <a:spcAft>
                <a:spcPts val="0"/>
              </a:spcAft>
              <a:buSzPts val="1400"/>
              <a:buAutoNum type="romanLcPeriod"/>
              <a:defRPr/>
            </a:lvl3pPr>
            <a:lvl4pPr lvl="3" algn="ctr" rtl="0">
              <a:lnSpc>
                <a:spcPct val="100000"/>
              </a:lnSpc>
              <a:spcBef>
                <a:spcPts val="0"/>
              </a:spcBef>
              <a:spcAft>
                <a:spcPts val="0"/>
              </a:spcAft>
              <a:buSzPts val="1400"/>
              <a:buAutoNum type="arabicPeriod"/>
              <a:defRPr/>
            </a:lvl4pPr>
            <a:lvl5pPr lvl="4" algn="ctr" rtl="0">
              <a:lnSpc>
                <a:spcPct val="100000"/>
              </a:lnSpc>
              <a:spcBef>
                <a:spcPts val="0"/>
              </a:spcBef>
              <a:spcAft>
                <a:spcPts val="0"/>
              </a:spcAft>
              <a:buSzPts val="1400"/>
              <a:buAutoNum type="alphaLcPeriod"/>
              <a:defRPr/>
            </a:lvl5pPr>
            <a:lvl6pPr lvl="5" algn="ctr" rtl="0">
              <a:lnSpc>
                <a:spcPct val="100000"/>
              </a:lnSpc>
              <a:spcBef>
                <a:spcPts val="0"/>
              </a:spcBef>
              <a:spcAft>
                <a:spcPts val="0"/>
              </a:spcAft>
              <a:buSzPts val="1400"/>
              <a:buAutoNum type="romanLcPeriod"/>
              <a:defRPr/>
            </a:lvl6pPr>
            <a:lvl7pPr lvl="6" algn="ctr" rtl="0">
              <a:lnSpc>
                <a:spcPct val="100000"/>
              </a:lnSpc>
              <a:spcBef>
                <a:spcPts val="0"/>
              </a:spcBef>
              <a:spcAft>
                <a:spcPts val="0"/>
              </a:spcAft>
              <a:buSzPts val="1400"/>
              <a:buAutoNum type="arabicPeriod"/>
              <a:defRPr/>
            </a:lvl7pPr>
            <a:lvl8pPr lvl="7" algn="ctr" rtl="0">
              <a:lnSpc>
                <a:spcPct val="100000"/>
              </a:lnSpc>
              <a:spcBef>
                <a:spcPts val="0"/>
              </a:spcBef>
              <a:spcAft>
                <a:spcPts val="0"/>
              </a:spcAft>
              <a:buSzPts val="1400"/>
              <a:buAutoNum type="alphaLcPeriod"/>
              <a:defRPr/>
            </a:lvl8pPr>
            <a:lvl9pPr lvl="8" algn="ctr" rtl="0">
              <a:lnSpc>
                <a:spcPct val="100000"/>
              </a:lnSpc>
              <a:spcBef>
                <a:spcPts val="0"/>
              </a:spcBef>
              <a:spcAft>
                <a:spcPts val="0"/>
              </a:spcAft>
              <a:buSzPts val="1400"/>
              <a:buAutoNum type="romanLcPeriod"/>
              <a:defRPr/>
            </a:lvl9pPr>
          </a:lstStyle>
          <a:p>
            <a:endParaRPr/>
          </a:p>
        </p:txBody>
      </p:sp>
      <p:grpSp>
        <p:nvGrpSpPr>
          <p:cNvPr id="2047" name="Google Shape;2047;p24"/>
          <p:cNvGrpSpPr/>
          <p:nvPr/>
        </p:nvGrpSpPr>
        <p:grpSpPr>
          <a:xfrm rot="8236893">
            <a:off x="-579990" y="-840150"/>
            <a:ext cx="1160581" cy="1843510"/>
            <a:chOff x="4836950" y="647600"/>
            <a:chExt cx="1160575" cy="1843500"/>
          </a:xfrm>
        </p:grpSpPr>
        <p:sp>
          <p:nvSpPr>
            <p:cNvPr id="2048" name="Google Shape;2048;p24"/>
            <p:cNvSpPr/>
            <p:nvPr/>
          </p:nvSpPr>
          <p:spPr>
            <a:xfrm>
              <a:off x="5305625" y="1783375"/>
              <a:ext cx="459525" cy="703375"/>
            </a:xfrm>
            <a:custGeom>
              <a:avLst/>
              <a:gdLst/>
              <a:ahLst/>
              <a:cxnLst/>
              <a:rect l="l" t="t" r="r" b="b"/>
              <a:pathLst>
                <a:path w="18381" h="28135" extrusionOk="0">
                  <a:moveTo>
                    <a:pt x="18380" y="1"/>
                  </a:moveTo>
                  <a:lnTo>
                    <a:pt x="18380" y="1"/>
                  </a:lnTo>
                  <a:cubicBezTo>
                    <a:pt x="6205" y="9041"/>
                    <a:pt x="1" y="13744"/>
                    <a:pt x="4337" y="27754"/>
                  </a:cubicBezTo>
                  <a:cubicBezTo>
                    <a:pt x="4417" y="28009"/>
                    <a:pt x="4633" y="28134"/>
                    <a:pt x="4845" y="28134"/>
                  </a:cubicBezTo>
                  <a:cubicBezTo>
                    <a:pt x="5077" y="28134"/>
                    <a:pt x="5303" y="27984"/>
                    <a:pt x="5338" y="27687"/>
                  </a:cubicBezTo>
                  <a:cubicBezTo>
                    <a:pt x="7206" y="17180"/>
                    <a:pt x="11108" y="8540"/>
                    <a:pt x="18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4"/>
            <p:cNvSpPr/>
            <p:nvPr/>
          </p:nvSpPr>
          <p:spPr>
            <a:xfrm>
              <a:off x="4836950" y="1473175"/>
              <a:ext cx="587275" cy="975300"/>
            </a:xfrm>
            <a:custGeom>
              <a:avLst/>
              <a:gdLst/>
              <a:ahLst/>
              <a:cxnLst/>
              <a:rect l="l" t="t" r="r" b="b"/>
              <a:pathLst>
                <a:path w="23491" h="39012" extrusionOk="0">
                  <a:moveTo>
                    <a:pt x="1" y="0"/>
                  </a:moveTo>
                  <a:cubicBezTo>
                    <a:pt x="5438" y="4970"/>
                    <a:pt x="9941" y="12109"/>
                    <a:pt x="13777" y="19481"/>
                  </a:cubicBezTo>
                  <a:cubicBezTo>
                    <a:pt x="17046" y="25785"/>
                    <a:pt x="19748" y="32123"/>
                    <a:pt x="22383" y="38661"/>
                  </a:cubicBezTo>
                  <a:cubicBezTo>
                    <a:pt x="22478" y="38905"/>
                    <a:pt x="22683" y="39011"/>
                    <a:pt x="22889" y="39011"/>
                  </a:cubicBezTo>
                  <a:cubicBezTo>
                    <a:pt x="23189" y="39011"/>
                    <a:pt x="23491" y="38784"/>
                    <a:pt x="23451" y="38428"/>
                  </a:cubicBezTo>
                  <a:cubicBezTo>
                    <a:pt x="23184" y="34658"/>
                    <a:pt x="22750" y="30855"/>
                    <a:pt x="21883" y="27019"/>
                  </a:cubicBezTo>
                  <a:cubicBezTo>
                    <a:pt x="20716" y="21949"/>
                    <a:pt x="18681" y="16679"/>
                    <a:pt x="15612" y="12742"/>
                  </a:cubicBezTo>
                  <a:cubicBezTo>
                    <a:pt x="13911" y="10574"/>
                    <a:pt x="12009" y="8806"/>
                    <a:pt x="10075" y="7239"/>
                  </a:cubicBezTo>
                  <a:cubicBezTo>
                    <a:pt x="6772" y="4503"/>
                    <a:pt x="3403" y="210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4"/>
            <p:cNvSpPr/>
            <p:nvPr/>
          </p:nvSpPr>
          <p:spPr>
            <a:xfrm>
              <a:off x="5288125" y="1393950"/>
              <a:ext cx="216000" cy="1090800"/>
            </a:xfrm>
            <a:custGeom>
              <a:avLst/>
              <a:gdLst/>
              <a:ahLst/>
              <a:cxnLst/>
              <a:rect l="l" t="t" r="r" b="b"/>
              <a:pathLst>
                <a:path w="8640" h="43632" fill="none" extrusionOk="0">
                  <a:moveTo>
                    <a:pt x="0" y="0"/>
                  </a:moveTo>
                  <a:cubicBezTo>
                    <a:pt x="0" y="0"/>
                    <a:pt x="8640" y="19080"/>
                    <a:pt x="5004" y="43631"/>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4"/>
            <p:cNvSpPr/>
            <p:nvPr/>
          </p:nvSpPr>
          <p:spPr>
            <a:xfrm>
              <a:off x="5229750" y="1151275"/>
              <a:ext cx="226850" cy="1333475"/>
            </a:xfrm>
            <a:custGeom>
              <a:avLst/>
              <a:gdLst/>
              <a:ahLst/>
              <a:cxnLst/>
              <a:rect l="l" t="t" r="r" b="b"/>
              <a:pathLst>
                <a:path w="9074" h="53339" fill="none" extrusionOk="0">
                  <a:moveTo>
                    <a:pt x="9073" y="0"/>
                  </a:moveTo>
                  <a:cubicBezTo>
                    <a:pt x="9073" y="0"/>
                    <a:pt x="0" y="19314"/>
                    <a:pt x="7372" y="53338"/>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4"/>
            <p:cNvSpPr/>
            <p:nvPr/>
          </p:nvSpPr>
          <p:spPr>
            <a:xfrm>
              <a:off x="5174700" y="1917650"/>
              <a:ext cx="239350" cy="567100"/>
            </a:xfrm>
            <a:custGeom>
              <a:avLst/>
              <a:gdLst/>
              <a:ahLst/>
              <a:cxnLst/>
              <a:rect l="l" t="t" r="r" b="b"/>
              <a:pathLst>
                <a:path w="9574" h="22684" fill="none" extrusionOk="0">
                  <a:moveTo>
                    <a:pt x="0" y="0"/>
                  </a:moveTo>
                  <a:cubicBezTo>
                    <a:pt x="0" y="0"/>
                    <a:pt x="8773" y="9374"/>
                    <a:pt x="9574" y="22683"/>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4"/>
            <p:cNvSpPr/>
            <p:nvPr/>
          </p:nvSpPr>
          <p:spPr>
            <a:xfrm>
              <a:off x="5352325" y="1633275"/>
              <a:ext cx="252700" cy="844800"/>
            </a:xfrm>
            <a:custGeom>
              <a:avLst/>
              <a:gdLst/>
              <a:ahLst/>
              <a:cxnLst/>
              <a:rect l="l" t="t" r="r" b="b"/>
              <a:pathLst>
                <a:path w="10108" h="33792" fill="none" extrusionOk="0">
                  <a:moveTo>
                    <a:pt x="10108" y="1"/>
                  </a:moveTo>
                  <a:cubicBezTo>
                    <a:pt x="10108" y="1"/>
                    <a:pt x="1" y="10441"/>
                    <a:pt x="2436" y="33791"/>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4"/>
            <p:cNvSpPr/>
            <p:nvPr/>
          </p:nvSpPr>
          <p:spPr>
            <a:xfrm>
              <a:off x="5412375" y="647600"/>
              <a:ext cx="469525" cy="538750"/>
            </a:xfrm>
            <a:custGeom>
              <a:avLst/>
              <a:gdLst/>
              <a:ahLst/>
              <a:cxnLst/>
              <a:rect l="l" t="t" r="r" b="b"/>
              <a:pathLst>
                <a:path w="18781" h="21550" extrusionOk="0">
                  <a:moveTo>
                    <a:pt x="13122" y="1"/>
                  </a:moveTo>
                  <a:cubicBezTo>
                    <a:pt x="11182" y="1"/>
                    <a:pt x="8721" y="1823"/>
                    <a:pt x="7239" y="2334"/>
                  </a:cubicBezTo>
                  <a:cubicBezTo>
                    <a:pt x="6923" y="2446"/>
                    <a:pt x="6621" y="2490"/>
                    <a:pt x="6324" y="2490"/>
                  </a:cubicBezTo>
                  <a:cubicBezTo>
                    <a:pt x="5649" y="2490"/>
                    <a:pt x="5009" y="2263"/>
                    <a:pt x="4337" y="2101"/>
                  </a:cubicBezTo>
                  <a:cubicBezTo>
                    <a:pt x="3781" y="1932"/>
                    <a:pt x="3017" y="1588"/>
                    <a:pt x="2358" y="1588"/>
                  </a:cubicBezTo>
                  <a:cubicBezTo>
                    <a:pt x="2107" y="1588"/>
                    <a:pt x="1871" y="1638"/>
                    <a:pt x="1668" y="1767"/>
                  </a:cubicBezTo>
                  <a:cubicBezTo>
                    <a:pt x="1568" y="1801"/>
                    <a:pt x="1535" y="1834"/>
                    <a:pt x="1501" y="1867"/>
                  </a:cubicBezTo>
                  <a:cubicBezTo>
                    <a:pt x="1435" y="1967"/>
                    <a:pt x="1401" y="2001"/>
                    <a:pt x="1368" y="2034"/>
                  </a:cubicBezTo>
                  <a:cubicBezTo>
                    <a:pt x="1335" y="2101"/>
                    <a:pt x="1268" y="2168"/>
                    <a:pt x="1234" y="2201"/>
                  </a:cubicBezTo>
                  <a:cubicBezTo>
                    <a:pt x="1101" y="2501"/>
                    <a:pt x="1034" y="2835"/>
                    <a:pt x="934" y="3168"/>
                  </a:cubicBezTo>
                  <a:cubicBezTo>
                    <a:pt x="767" y="3802"/>
                    <a:pt x="734" y="4469"/>
                    <a:pt x="767" y="5136"/>
                  </a:cubicBezTo>
                  <a:cubicBezTo>
                    <a:pt x="834" y="6471"/>
                    <a:pt x="1068" y="7838"/>
                    <a:pt x="1201" y="9139"/>
                  </a:cubicBezTo>
                  <a:cubicBezTo>
                    <a:pt x="1234" y="9273"/>
                    <a:pt x="1234" y="9373"/>
                    <a:pt x="1234" y="9506"/>
                  </a:cubicBezTo>
                  <a:cubicBezTo>
                    <a:pt x="1234" y="9806"/>
                    <a:pt x="1268" y="10040"/>
                    <a:pt x="1268" y="10340"/>
                  </a:cubicBezTo>
                  <a:lnTo>
                    <a:pt x="1268" y="11041"/>
                  </a:lnTo>
                  <a:lnTo>
                    <a:pt x="1268" y="11174"/>
                  </a:lnTo>
                  <a:lnTo>
                    <a:pt x="1268" y="11207"/>
                  </a:lnTo>
                  <a:lnTo>
                    <a:pt x="1268" y="11608"/>
                  </a:lnTo>
                  <a:cubicBezTo>
                    <a:pt x="1268" y="11708"/>
                    <a:pt x="1234" y="11875"/>
                    <a:pt x="1234" y="12008"/>
                  </a:cubicBezTo>
                  <a:cubicBezTo>
                    <a:pt x="1234" y="12141"/>
                    <a:pt x="1201" y="12275"/>
                    <a:pt x="1201" y="12375"/>
                  </a:cubicBezTo>
                  <a:cubicBezTo>
                    <a:pt x="1201" y="12475"/>
                    <a:pt x="1201" y="12608"/>
                    <a:pt x="1168" y="12675"/>
                  </a:cubicBezTo>
                  <a:lnTo>
                    <a:pt x="1034" y="13175"/>
                  </a:lnTo>
                  <a:cubicBezTo>
                    <a:pt x="1034" y="13309"/>
                    <a:pt x="1001" y="13442"/>
                    <a:pt x="934" y="13576"/>
                  </a:cubicBezTo>
                  <a:cubicBezTo>
                    <a:pt x="934" y="13609"/>
                    <a:pt x="901" y="13609"/>
                    <a:pt x="901" y="13642"/>
                  </a:cubicBezTo>
                  <a:cubicBezTo>
                    <a:pt x="868" y="13709"/>
                    <a:pt x="868" y="13809"/>
                    <a:pt x="834" y="13876"/>
                  </a:cubicBezTo>
                  <a:cubicBezTo>
                    <a:pt x="767" y="14043"/>
                    <a:pt x="734" y="14176"/>
                    <a:pt x="667" y="14343"/>
                  </a:cubicBezTo>
                  <a:lnTo>
                    <a:pt x="667" y="14376"/>
                  </a:lnTo>
                  <a:cubicBezTo>
                    <a:pt x="434" y="15277"/>
                    <a:pt x="234" y="16178"/>
                    <a:pt x="100" y="17045"/>
                  </a:cubicBezTo>
                  <a:cubicBezTo>
                    <a:pt x="67" y="17345"/>
                    <a:pt x="34" y="17645"/>
                    <a:pt x="34" y="17879"/>
                  </a:cubicBezTo>
                  <a:cubicBezTo>
                    <a:pt x="0" y="18179"/>
                    <a:pt x="0" y="18446"/>
                    <a:pt x="34" y="18713"/>
                  </a:cubicBezTo>
                  <a:cubicBezTo>
                    <a:pt x="34" y="18946"/>
                    <a:pt x="67" y="19146"/>
                    <a:pt x="100" y="19347"/>
                  </a:cubicBezTo>
                  <a:lnTo>
                    <a:pt x="100" y="19380"/>
                  </a:lnTo>
                  <a:cubicBezTo>
                    <a:pt x="167" y="19613"/>
                    <a:pt x="234" y="19814"/>
                    <a:pt x="334" y="20014"/>
                  </a:cubicBezTo>
                  <a:cubicBezTo>
                    <a:pt x="625" y="20782"/>
                    <a:pt x="1211" y="21550"/>
                    <a:pt x="1974" y="21550"/>
                  </a:cubicBezTo>
                  <a:cubicBezTo>
                    <a:pt x="2172" y="21550"/>
                    <a:pt x="2382" y="21498"/>
                    <a:pt x="2602" y="21381"/>
                  </a:cubicBezTo>
                  <a:cubicBezTo>
                    <a:pt x="3203" y="21115"/>
                    <a:pt x="3569" y="20547"/>
                    <a:pt x="4003" y="20014"/>
                  </a:cubicBezTo>
                  <a:cubicBezTo>
                    <a:pt x="5237" y="18379"/>
                    <a:pt x="6572" y="16878"/>
                    <a:pt x="8106" y="15644"/>
                  </a:cubicBezTo>
                  <a:cubicBezTo>
                    <a:pt x="8573" y="15177"/>
                    <a:pt x="9073" y="14777"/>
                    <a:pt x="9607" y="14376"/>
                  </a:cubicBezTo>
                  <a:lnTo>
                    <a:pt x="10007" y="14143"/>
                  </a:lnTo>
                  <a:lnTo>
                    <a:pt x="10241" y="14009"/>
                  </a:lnTo>
                  <a:cubicBezTo>
                    <a:pt x="10241" y="13976"/>
                    <a:pt x="10274" y="13976"/>
                    <a:pt x="10274" y="13976"/>
                  </a:cubicBezTo>
                  <a:cubicBezTo>
                    <a:pt x="11575" y="13309"/>
                    <a:pt x="13010" y="13009"/>
                    <a:pt x="14377" y="12608"/>
                  </a:cubicBezTo>
                  <a:cubicBezTo>
                    <a:pt x="14411" y="12608"/>
                    <a:pt x="14444" y="12575"/>
                    <a:pt x="14511" y="12575"/>
                  </a:cubicBezTo>
                  <a:cubicBezTo>
                    <a:pt x="14577" y="12508"/>
                    <a:pt x="14711" y="12508"/>
                    <a:pt x="14777" y="12475"/>
                  </a:cubicBezTo>
                  <a:cubicBezTo>
                    <a:pt x="14911" y="12475"/>
                    <a:pt x="15011" y="12442"/>
                    <a:pt x="15111" y="12408"/>
                  </a:cubicBezTo>
                  <a:lnTo>
                    <a:pt x="15511" y="12275"/>
                  </a:lnTo>
                  <a:cubicBezTo>
                    <a:pt x="15678" y="12241"/>
                    <a:pt x="15845" y="12141"/>
                    <a:pt x="16012" y="12075"/>
                  </a:cubicBezTo>
                  <a:cubicBezTo>
                    <a:pt x="17379" y="11441"/>
                    <a:pt x="18780" y="10474"/>
                    <a:pt x="18047" y="9106"/>
                  </a:cubicBezTo>
                  <a:cubicBezTo>
                    <a:pt x="18013" y="9006"/>
                    <a:pt x="17946" y="8939"/>
                    <a:pt x="17813" y="8839"/>
                  </a:cubicBezTo>
                  <a:cubicBezTo>
                    <a:pt x="17379" y="8105"/>
                    <a:pt x="16746" y="7471"/>
                    <a:pt x="16312" y="6704"/>
                  </a:cubicBezTo>
                  <a:cubicBezTo>
                    <a:pt x="15711" y="5537"/>
                    <a:pt x="15378" y="4336"/>
                    <a:pt x="15111" y="3035"/>
                  </a:cubicBezTo>
                  <a:cubicBezTo>
                    <a:pt x="14944" y="2201"/>
                    <a:pt x="15411" y="1267"/>
                    <a:pt x="14711" y="600"/>
                  </a:cubicBezTo>
                  <a:cubicBezTo>
                    <a:pt x="14258" y="171"/>
                    <a:pt x="13714" y="1"/>
                    <a:pt x="131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4"/>
            <p:cNvSpPr/>
            <p:nvPr/>
          </p:nvSpPr>
          <p:spPr>
            <a:xfrm>
              <a:off x="5557250" y="727025"/>
              <a:ext cx="316300" cy="187225"/>
            </a:xfrm>
            <a:custGeom>
              <a:avLst/>
              <a:gdLst/>
              <a:ahLst/>
              <a:cxnLst/>
              <a:rect l="l" t="t" r="r" b="b"/>
              <a:pathLst>
                <a:path w="12652" h="7489" extrusionOk="0">
                  <a:moveTo>
                    <a:pt x="11625" y="0"/>
                  </a:moveTo>
                  <a:cubicBezTo>
                    <a:pt x="9030" y="0"/>
                    <a:pt x="1831" y="2811"/>
                    <a:pt x="643" y="5462"/>
                  </a:cubicBezTo>
                  <a:cubicBezTo>
                    <a:pt x="0" y="6440"/>
                    <a:pt x="857" y="7489"/>
                    <a:pt x="1779" y="7489"/>
                  </a:cubicBezTo>
                  <a:cubicBezTo>
                    <a:pt x="1957" y="7489"/>
                    <a:pt x="2138" y="7450"/>
                    <a:pt x="2311" y="7363"/>
                  </a:cubicBezTo>
                  <a:cubicBezTo>
                    <a:pt x="3645" y="6596"/>
                    <a:pt x="4479" y="4561"/>
                    <a:pt x="5814" y="3594"/>
                  </a:cubicBezTo>
                  <a:cubicBezTo>
                    <a:pt x="8549" y="1392"/>
                    <a:pt x="12652" y="1259"/>
                    <a:pt x="12552" y="392"/>
                  </a:cubicBezTo>
                  <a:cubicBezTo>
                    <a:pt x="12506" y="122"/>
                    <a:pt x="12165" y="0"/>
                    <a:pt x="11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4"/>
            <p:cNvSpPr/>
            <p:nvPr/>
          </p:nvSpPr>
          <p:spPr>
            <a:xfrm>
              <a:off x="5414025" y="688225"/>
              <a:ext cx="257725" cy="498550"/>
            </a:xfrm>
            <a:custGeom>
              <a:avLst/>
              <a:gdLst/>
              <a:ahLst/>
              <a:cxnLst/>
              <a:rect l="l" t="t" r="r" b="b"/>
              <a:pathLst>
                <a:path w="10309" h="19942" extrusionOk="0">
                  <a:moveTo>
                    <a:pt x="2210" y="0"/>
                  </a:moveTo>
                  <a:cubicBezTo>
                    <a:pt x="2011" y="0"/>
                    <a:pt x="1806" y="60"/>
                    <a:pt x="1669" y="142"/>
                  </a:cubicBezTo>
                  <a:cubicBezTo>
                    <a:pt x="1602" y="176"/>
                    <a:pt x="1535" y="209"/>
                    <a:pt x="1502" y="276"/>
                  </a:cubicBezTo>
                  <a:cubicBezTo>
                    <a:pt x="1469" y="342"/>
                    <a:pt x="1435" y="376"/>
                    <a:pt x="1369" y="443"/>
                  </a:cubicBezTo>
                  <a:cubicBezTo>
                    <a:pt x="1335" y="476"/>
                    <a:pt x="1302" y="543"/>
                    <a:pt x="1269" y="576"/>
                  </a:cubicBezTo>
                  <a:cubicBezTo>
                    <a:pt x="1135" y="876"/>
                    <a:pt x="1035" y="1210"/>
                    <a:pt x="968" y="1543"/>
                  </a:cubicBezTo>
                  <a:cubicBezTo>
                    <a:pt x="802" y="2177"/>
                    <a:pt x="768" y="2844"/>
                    <a:pt x="802" y="3511"/>
                  </a:cubicBezTo>
                  <a:cubicBezTo>
                    <a:pt x="835" y="4846"/>
                    <a:pt x="1102" y="6213"/>
                    <a:pt x="1202" y="7514"/>
                  </a:cubicBezTo>
                  <a:cubicBezTo>
                    <a:pt x="1269" y="7648"/>
                    <a:pt x="1269" y="7781"/>
                    <a:pt x="1269" y="7881"/>
                  </a:cubicBezTo>
                  <a:cubicBezTo>
                    <a:pt x="1269" y="8181"/>
                    <a:pt x="1302" y="8415"/>
                    <a:pt x="1302" y="8715"/>
                  </a:cubicBezTo>
                  <a:lnTo>
                    <a:pt x="1302" y="9449"/>
                  </a:lnTo>
                  <a:lnTo>
                    <a:pt x="1302" y="9549"/>
                  </a:lnTo>
                  <a:lnTo>
                    <a:pt x="1302" y="9582"/>
                  </a:lnTo>
                  <a:lnTo>
                    <a:pt x="1302" y="9983"/>
                  </a:lnTo>
                  <a:cubicBezTo>
                    <a:pt x="1302" y="10083"/>
                    <a:pt x="1269" y="10283"/>
                    <a:pt x="1269" y="10383"/>
                  </a:cubicBezTo>
                  <a:cubicBezTo>
                    <a:pt x="1269" y="10516"/>
                    <a:pt x="1202" y="10650"/>
                    <a:pt x="1202" y="10783"/>
                  </a:cubicBezTo>
                  <a:cubicBezTo>
                    <a:pt x="1202" y="10850"/>
                    <a:pt x="1202" y="10983"/>
                    <a:pt x="1168" y="11050"/>
                  </a:cubicBezTo>
                  <a:lnTo>
                    <a:pt x="1035" y="11550"/>
                  </a:lnTo>
                  <a:cubicBezTo>
                    <a:pt x="1035" y="11684"/>
                    <a:pt x="1002" y="11817"/>
                    <a:pt x="968" y="11951"/>
                  </a:cubicBezTo>
                  <a:cubicBezTo>
                    <a:pt x="968" y="11984"/>
                    <a:pt x="935" y="11984"/>
                    <a:pt x="935" y="12017"/>
                  </a:cubicBezTo>
                  <a:cubicBezTo>
                    <a:pt x="935" y="12118"/>
                    <a:pt x="868" y="12184"/>
                    <a:pt x="835" y="12284"/>
                  </a:cubicBezTo>
                  <a:cubicBezTo>
                    <a:pt x="802" y="12451"/>
                    <a:pt x="768" y="12551"/>
                    <a:pt x="668" y="12718"/>
                  </a:cubicBezTo>
                  <a:lnTo>
                    <a:pt x="668" y="12785"/>
                  </a:lnTo>
                  <a:cubicBezTo>
                    <a:pt x="468" y="13652"/>
                    <a:pt x="268" y="14553"/>
                    <a:pt x="134" y="15453"/>
                  </a:cubicBezTo>
                  <a:cubicBezTo>
                    <a:pt x="101" y="15720"/>
                    <a:pt x="34" y="15987"/>
                    <a:pt x="34" y="16287"/>
                  </a:cubicBezTo>
                  <a:cubicBezTo>
                    <a:pt x="1" y="16554"/>
                    <a:pt x="1" y="16821"/>
                    <a:pt x="34" y="17121"/>
                  </a:cubicBezTo>
                  <a:cubicBezTo>
                    <a:pt x="34" y="17321"/>
                    <a:pt x="101" y="17521"/>
                    <a:pt x="134" y="17722"/>
                  </a:cubicBezTo>
                  <a:lnTo>
                    <a:pt x="134" y="17788"/>
                  </a:lnTo>
                  <a:cubicBezTo>
                    <a:pt x="168" y="17988"/>
                    <a:pt x="268" y="18189"/>
                    <a:pt x="335" y="18389"/>
                  </a:cubicBezTo>
                  <a:cubicBezTo>
                    <a:pt x="629" y="19165"/>
                    <a:pt x="1225" y="19942"/>
                    <a:pt x="2018" y="19942"/>
                  </a:cubicBezTo>
                  <a:cubicBezTo>
                    <a:pt x="2212" y="19942"/>
                    <a:pt x="2419" y="19895"/>
                    <a:pt x="2636" y="19790"/>
                  </a:cubicBezTo>
                  <a:cubicBezTo>
                    <a:pt x="3203" y="19490"/>
                    <a:pt x="3604" y="18956"/>
                    <a:pt x="4004" y="18389"/>
                  </a:cubicBezTo>
                  <a:cubicBezTo>
                    <a:pt x="5271" y="16788"/>
                    <a:pt x="6606" y="15286"/>
                    <a:pt x="8140" y="14019"/>
                  </a:cubicBezTo>
                  <a:cubicBezTo>
                    <a:pt x="8607" y="13552"/>
                    <a:pt x="9107" y="13152"/>
                    <a:pt x="9641" y="12785"/>
                  </a:cubicBezTo>
                  <a:lnTo>
                    <a:pt x="10008" y="12518"/>
                  </a:lnTo>
                  <a:cubicBezTo>
                    <a:pt x="10108" y="12484"/>
                    <a:pt x="10175" y="12451"/>
                    <a:pt x="10308" y="12351"/>
                  </a:cubicBezTo>
                  <a:cubicBezTo>
                    <a:pt x="9941" y="11184"/>
                    <a:pt x="9441" y="10049"/>
                    <a:pt x="8707" y="9049"/>
                  </a:cubicBezTo>
                  <a:cubicBezTo>
                    <a:pt x="8474" y="8715"/>
                    <a:pt x="8173" y="8382"/>
                    <a:pt x="7873" y="8115"/>
                  </a:cubicBezTo>
                  <a:cubicBezTo>
                    <a:pt x="7006" y="7181"/>
                    <a:pt x="6005" y="6447"/>
                    <a:pt x="5038" y="5613"/>
                  </a:cubicBezTo>
                  <a:cubicBezTo>
                    <a:pt x="3770" y="4512"/>
                    <a:pt x="2536" y="3211"/>
                    <a:pt x="2102" y="1643"/>
                  </a:cubicBezTo>
                  <a:cubicBezTo>
                    <a:pt x="1969" y="1176"/>
                    <a:pt x="1902" y="709"/>
                    <a:pt x="2169" y="342"/>
                  </a:cubicBezTo>
                  <a:cubicBezTo>
                    <a:pt x="2303" y="209"/>
                    <a:pt x="2369" y="142"/>
                    <a:pt x="2503" y="42"/>
                  </a:cubicBezTo>
                  <a:cubicBezTo>
                    <a:pt x="2469" y="9"/>
                    <a:pt x="2369" y="9"/>
                    <a:pt x="2336" y="9"/>
                  </a:cubicBezTo>
                  <a:cubicBezTo>
                    <a:pt x="2295" y="3"/>
                    <a:pt x="2252" y="0"/>
                    <a:pt x="2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4"/>
            <p:cNvSpPr/>
            <p:nvPr/>
          </p:nvSpPr>
          <p:spPr>
            <a:xfrm>
              <a:off x="5406525" y="868575"/>
              <a:ext cx="475375" cy="318200"/>
            </a:xfrm>
            <a:custGeom>
              <a:avLst/>
              <a:gdLst/>
              <a:ahLst/>
              <a:cxnLst/>
              <a:rect l="l" t="t" r="r" b="b"/>
              <a:pathLst>
                <a:path w="19015" h="12728" extrusionOk="0">
                  <a:moveTo>
                    <a:pt x="18114" y="0"/>
                  </a:moveTo>
                  <a:cubicBezTo>
                    <a:pt x="18080" y="400"/>
                    <a:pt x="17847" y="734"/>
                    <a:pt x="17580" y="967"/>
                  </a:cubicBezTo>
                  <a:cubicBezTo>
                    <a:pt x="17238" y="1241"/>
                    <a:pt x="16827" y="1330"/>
                    <a:pt x="16395" y="1330"/>
                  </a:cubicBezTo>
                  <a:cubicBezTo>
                    <a:pt x="15983" y="1330"/>
                    <a:pt x="15552" y="1249"/>
                    <a:pt x="15145" y="1168"/>
                  </a:cubicBezTo>
                  <a:cubicBezTo>
                    <a:pt x="13597" y="876"/>
                    <a:pt x="12018" y="735"/>
                    <a:pt x="10440" y="735"/>
                  </a:cubicBezTo>
                  <a:cubicBezTo>
                    <a:pt x="9672" y="735"/>
                    <a:pt x="8904" y="768"/>
                    <a:pt x="8140" y="834"/>
                  </a:cubicBezTo>
                  <a:cubicBezTo>
                    <a:pt x="5905" y="1067"/>
                    <a:pt x="3670" y="1568"/>
                    <a:pt x="1602" y="2335"/>
                  </a:cubicBezTo>
                  <a:cubicBezTo>
                    <a:pt x="1502" y="2435"/>
                    <a:pt x="1435" y="3603"/>
                    <a:pt x="1435" y="3736"/>
                  </a:cubicBezTo>
                  <a:cubicBezTo>
                    <a:pt x="1335" y="4403"/>
                    <a:pt x="1135" y="4937"/>
                    <a:pt x="935" y="5571"/>
                  </a:cubicBezTo>
                  <a:lnTo>
                    <a:pt x="935" y="5604"/>
                  </a:lnTo>
                  <a:cubicBezTo>
                    <a:pt x="935" y="5637"/>
                    <a:pt x="901" y="5671"/>
                    <a:pt x="901" y="5737"/>
                  </a:cubicBezTo>
                  <a:cubicBezTo>
                    <a:pt x="334" y="7239"/>
                    <a:pt x="1" y="8973"/>
                    <a:pt x="401" y="10508"/>
                  </a:cubicBezTo>
                  <a:lnTo>
                    <a:pt x="401" y="10574"/>
                  </a:lnTo>
                  <a:cubicBezTo>
                    <a:pt x="434" y="10774"/>
                    <a:pt x="501" y="10975"/>
                    <a:pt x="601" y="11175"/>
                  </a:cubicBezTo>
                  <a:cubicBezTo>
                    <a:pt x="896" y="11951"/>
                    <a:pt x="1491" y="12728"/>
                    <a:pt x="2284" y="12728"/>
                  </a:cubicBezTo>
                  <a:cubicBezTo>
                    <a:pt x="2479" y="12728"/>
                    <a:pt x="2686" y="12681"/>
                    <a:pt x="2903" y="12576"/>
                  </a:cubicBezTo>
                  <a:cubicBezTo>
                    <a:pt x="3470" y="12276"/>
                    <a:pt x="3837" y="11742"/>
                    <a:pt x="4270" y="11175"/>
                  </a:cubicBezTo>
                  <a:cubicBezTo>
                    <a:pt x="5505" y="9574"/>
                    <a:pt x="6839" y="8072"/>
                    <a:pt x="8407" y="6805"/>
                  </a:cubicBezTo>
                  <a:cubicBezTo>
                    <a:pt x="9141" y="6171"/>
                    <a:pt x="9941" y="5637"/>
                    <a:pt x="10775" y="5170"/>
                  </a:cubicBezTo>
                  <a:cubicBezTo>
                    <a:pt x="12076" y="4470"/>
                    <a:pt x="13410" y="4103"/>
                    <a:pt x="14745" y="3669"/>
                  </a:cubicBezTo>
                  <a:cubicBezTo>
                    <a:pt x="14811" y="3636"/>
                    <a:pt x="14945" y="3636"/>
                    <a:pt x="15011" y="3603"/>
                  </a:cubicBezTo>
                  <a:cubicBezTo>
                    <a:pt x="15145" y="3603"/>
                    <a:pt x="15245" y="3536"/>
                    <a:pt x="15345" y="3503"/>
                  </a:cubicBezTo>
                  <a:lnTo>
                    <a:pt x="15745" y="3369"/>
                  </a:lnTo>
                  <a:cubicBezTo>
                    <a:pt x="15912" y="3336"/>
                    <a:pt x="16079" y="3269"/>
                    <a:pt x="16246" y="3169"/>
                  </a:cubicBezTo>
                  <a:cubicBezTo>
                    <a:pt x="17580" y="2635"/>
                    <a:pt x="19014" y="1668"/>
                    <a:pt x="18247" y="234"/>
                  </a:cubicBezTo>
                  <a:cubicBezTo>
                    <a:pt x="18180" y="167"/>
                    <a:pt x="18147" y="100"/>
                    <a:pt x="18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4"/>
            <p:cNvSpPr/>
            <p:nvPr/>
          </p:nvSpPr>
          <p:spPr>
            <a:xfrm>
              <a:off x="5576650" y="1298500"/>
              <a:ext cx="395300" cy="378900"/>
            </a:xfrm>
            <a:custGeom>
              <a:avLst/>
              <a:gdLst/>
              <a:ahLst/>
              <a:cxnLst/>
              <a:rect l="l" t="t" r="r" b="b"/>
              <a:pathLst>
                <a:path w="15812" h="15156" extrusionOk="0">
                  <a:moveTo>
                    <a:pt x="4764" y="0"/>
                  </a:moveTo>
                  <a:cubicBezTo>
                    <a:pt x="4665" y="0"/>
                    <a:pt x="4567" y="15"/>
                    <a:pt x="4470" y="49"/>
                  </a:cubicBezTo>
                  <a:cubicBezTo>
                    <a:pt x="4404" y="49"/>
                    <a:pt x="4370" y="49"/>
                    <a:pt x="4337" y="82"/>
                  </a:cubicBezTo>
                  <a:cubicBezTo>
                    <a:pt x="4304" y="115"/>
                    <a:pt x="4237" y="115"/>
                    <a:pt x="4204" y="149"/>
                  </a:cubicBezTo>
                  <a:lnTo>
                    <a:pt x="4070" y="282"/>
                  </a:lnTo>
                  <a:cubicBezTo>
                    <a:pt x="3903" y="482"/>
                    <a:pt x="3803" y="716"/>
                    <a:pt x="3670" y="949"/>
                  </a:cubicBezTo>
                  <a:cubicBezTo>
                    <a:pt x="3403" y="1416"/>
                    <a:pt x="3303" y="1917"/>
                    <a:pt x="3170" y="2417"/>
                  </a:cubicBezTo>
                  <a:cubicBezTo>
                    <a:pt x="2969" y="3451"/>
                    <a:pt x="2903" y="4552"/>
                    <a:pt x="2736" y="5553"/>
                  </a:cubicBezTo>
                  <a:cubicBezTo>
                    <a:pt x="2736" y="5619"/>
                    <a:pt x="2703" y="5753"/>
                    <a:pt x="2703" y="5820"/>
                  </a:cubicBezTo>
                  <a:lnTo>
                    <a:pt x="2569" y="6453"/>
                  </a:lnTo>
                  <a:cubicBezTo>
                    <a:pt x="2536" y="6620"/>
                    <a:pt x="2502" y="6820"/>
                    <a:pt x="2469" y="6987"/>
                  </a:cubicBezTo>
                  <a:cubicBezTo>
                    <a:pt x="2402" y="7054"/>
                    <a:pt x="2402" y="7054"/>
                    <a:pt x="2402" y="7087"/>
                  </a:cubicBezTo>
                  <a:lnTo>
                    <a:pt x="2402" y="7120"/>
                  </a:lnTo>
                  <a:cubicBezTo>
                    <a:pt x="2369" y="7254"/>
                    <a:pt x="2369" y="7321"/>
                    <a:pt x="2336" y="7421"/>
                  </a:cubicBezTo>
                  <a:cubicBezTo>
                    <a:pt x="2302" y="7554"/>
                    <a:pt x="2236" y="7621"/>
                    <a:pt x="2202" y="7754"/>
                  </a:cubicBezTo>
                  <a:cubicBezTo>
                    <a:pt x="2169" y="7821"/>
                    <a:pt x="2135" y="7954"/>
                    <a:pt x="2069" y="8054"/>
                  </a:cubicBezTo>
                  <a:cubicBezTo>
                    <a:pt x="2069" y="8088"/>
                    <a:pt x="2035" y="8155"/>
                    <a:pt x="2002" y="8255"/>
                  </a:cubicBezTo>
                  <a:cubicBezTo>
                    <a:pt x="1969" y="8388"/>
                    <a:pt x="1902" y="8488"/>
                    <a:pt x="1835" y="8622"/>
                  </a:cubicBezTo>
                  <a:cubicBezTo>
                    <a:pt x="1735" y="8722"/>
                    <a:pt x="1702" y="8788"/>
                    <a:pt x="1668" y="8888"/>
                  </a:cubicBezTo>
                  <a:cubicBezTo>
                    <a:pt x="1668" y="8922"/>
                    <a:pt x="1635" y="8922"/>
                    <a:pt x="1635" y="8955"/>
                  </a:cubicBezTo>
                  <a:cubicBezTo>
                    <a:pt x="1568" y="8988"/>
                    <a:pt x="1535" y="9089"/>
                    <a:pt x="1502" y="9122"/>
                  </a:cubicBezTo>
                  <a:cubicBezTo>
                    <a:pt x="1468" y="9222"/>
                    <a:pt x="1368" y="9322"/>
                    <a:pt x="1302" y="9422"/>
                  </a:cubicBezTo>
                  <a:cubicBezTo>
                    <a:pt x="968" y="10056"/>
                    <a:pt x="634" y="10656"/>
                    <a:pt x="368" y="11323"/>
                  </a:cubicBezTo>
                  <a:cubicBezTo>
                    <a:pt x="301" y="11557"/>
                    <a:pt x="201" y="11757"/>
                    <a:pt x="167" y="11957"/>
                  </a:cubicBezTo>
                  <a:lnTo>
                    <a:pt x="34" y="12591"/>
                  </a:lnTo>
                  <a:cubicBezTo>
                    <a:pt x="34" y="12758"/>
                    <a:pt x="1" y="12925"/>
                    <a:pt x="1" y="13091"/>
                  </a:cubicBezTo>
                  <a:cubicBezTo>
                    <a:pt x="1" y="13292"/>
                    <a:pt x="1" y="13458"/>
                    <a:pt x="34" y="13625"/>
                  </a:cubicBezTo>
                  <a:cubicBezTo>
                    <a:pt x="154" y="14377"/>
                    <a:pt x="545" y="15155"/>
                    <a:pt x="1281" y="15155"/>
                  </a:cubicBezTo>
                  <a:cubicBezTo>
                    <a:pt x="1361" y="15155"/>
                    <a:pt x="1446" y="15146"/>
                    <a:pt x="1535" y="15126"/>
                  </a:cubicBezTo>
                  <a:cubicBezTo>
                    <a:pt x="2002" y="14993"/>
                    <a:pt x="2402" y="14659"/>
                    <a:pt x="2836" y="14326"/>
                  </a:cubicBezTo>
                  <a:cubicBezTo>
                    <a:pt x="4070" y="13325"/>
                    <a:pt x="5371" y="12458"/>
                    <a:pt x="6805" y="11790"/>
                  </a:cubicBezTo>
                  <a:cubicBezTo>
                    <a:pt x="7206" y="11557"/>
                    <a:pt x="7673" y="11323"/>
                    <a:pt x="8173" y="11123"/>
                  </a:cubicBezTo>
                  <a:cubicBezTo>
                    <a:pt x="8307" y="11090"/>
                    <a:pt x="8373" y="11023"/>
                    <a:pt x="8507" y="10990"/>
                  </a:cubicBezTo>
                  <a:cubicBezTo>
                    <a:pt x="8573" y="10957"/>
                    <a:pt x="8640" y="10923"/>
                    <a:pt x="8707" y="10923"/>
                  </a:cubicBezTo>
                  <a:lnTo>
                    <a:pt x="8740" y="10923"/>
                  </a:lnTo>
                  <a:cubicBezTo>
                    <a:pt x="9874" y="10623"/>
                    <a:pt x="11008" y="10656"/>
                    <a:pt x="12143" y="10623"/>
                  </a:cubicBezTo>
                  <a:lnTo>
                    <a:pt x="12710" y="10623"/>
                  </a:lnTo>
                  <a:cubicBezTo>
                    <a:pt x="12810" y="10623"/>
                    <a:pt x="12943" y="10590"/>
                    <a:pt x="13010" y="10590"/>
                  </a:cubicBezTo>
                  <a:cubicBezTo>
                    <a:pt x="13143" y="10590"/>
                    <a:pt x="13277" y="10590"/>
                    <a:pt x="13444" y="10556"/>
                  </a:cubicBezTo>
                  <a:cubicBezTo>
                    <a:pt x="14544" y="10323"/>
                    <a:pt x="15812" y="9889"/>
                    <a:pt x="15512" y="8655"/>
                  </a:cubicBezTo>
                  <a:cubicBezTo>
                    <a:pt x="15478" y="8588"/>
                    <a:pt x="15478" y="8555"/>
                    <a:pt x="15412" y="8488"/>
                  </a:cubicBezTo>
                  <a:cubicBezTo>
                    <a:pt x="15212" y="7888"/>
                    <a:pt x="14845" y="7287"/>
                    <a:pt x="14678" y="6620"/>
                  </a:cubicBezTo>
                  <a:cubicBezTo>
                    <a:pt x="14411" y="5619"/>
                    <a:pt x="14411" y="4619"/>
                    <a:pt x="14478" y="3585"/>
                  </a:cubicBezTo>
                  <a:cubicBezTo>
                    <a:pt x="14511" y="2917"/>
                    <a:pt x="15045" y="2250"/>
                    <a:pt x="14644" y="1617"/>
                  </a:cubicBezTo>
                  <a:cubicBezTo>
                    <a:pt x="14225" y="994"/>
                    <a:pt x="13531" y="788"/>
                    <a:pt x="12738" y="788"/>
                  </a:cubicBezTo>
                  <a:cubicBezTo>
                    <a:pt x="11324" y="788"/>
                    <a:pt x="9600" y="1443"/>
                    <a:pt x="8573" y="1550"/>
                  </a:cubicBezTo>
                  <a:cubicBezTo>
                    <a:pt x="8519" y="1554"/>
                    <a:pt x="8466" y="1556"/>
                    <a:pt x="8414" y="1556"/>
                  </a:cubicBezTo>
                  <a:cubicBezTo>
                    <a:pt x="7661" y="1556"/>
                    <a:pt x="7091" y="1126"/>
                    <a:pt x="6405" y="783"/>
                  </a:cubicBezTo>
                  <a:cubicBezTo>
                    <a:pt x="5977" y="526"/>
                    <a:pt x="5353" y="0"/>
                    <a:pt x="47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4"/>
            <p:cNvSpPr/>
            <p:nvPr/>
          </p:nvSpPr>
          <p:spPr>
            <a:xfrm>
              <a:off x="5726650" y="1395825"/>
              <a:ext cx="270875" cy="100425"/>
            </a:xfrm>
            <a:custGeom>
              <a:avLst/>
              <a:gdLst/>
              <a:ahLst/>
              <a:cxnLst/>
              <a:rect l="l" t="t" r="r" b="b"/>
              <a:pathLst>
                <a:path w="10835" h="4017" extrusionOk="0">
                  <a:moveTo>
                    <a:pt x="8630" y="0"/>
                  </a:moveTo>
                  <a:cubicBezTo>
                    <a:pt x="6033" y="0"/>
                    <a:pt x="1908" y="779"/>
                    <a:pt x="772" y="2227"/>
                  </a:cubicBezTo>
                  <a:cubicBezTo>
                    <a:pt x="1" y="2936"/>
                    <a:pt x="656" y="4017"/>
                    <a:pt x="1498" y="4017"/>
                  </a:cubicBezTo>
                  <a:cubicBezTo>
                    <a:pt x="1566" y="4017"/>
                    <a:pt x="1636" y="4010"/>
                    <a:pt x="1706" y="3995"/>
                  </a:cubicBezTo>
                  <a:cubicBezTo>
                    <a:pt x="2874" y="3661"/>
                    <a:pt x="3874" y="2260"/>
                    <a:pt x="5109" y="1760"/>
                  </a:cubicBezTo>
                  <a:cubicBezTo>
                    <a:pt x="7544" y="592"/>
                    <a:pt x="10779" y="1326"/>
                    <a:pt x="10813" y="592"/>
                  </a:cubicBezTo>
                  <a:cubicBezTo>
                    <a:pt x="10835" y="193"/>
                    <a:pt x="9922" y="0"/>
                    <a:pt x="8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4"/>
            <p:cNvSpPr/>
            <p:nvPr/>
          </p:nvSpPr>
          <p:spPr>
            <a:xfrm>
              <a:off x="5575825" y="1300000"/>
              <a:ext cx="218500" cy="378450"/>
            </a:xfrm>
            <a:custGeom>
              <a:avLst/>
              <a:gdLst/>
              <a:ahLst/>
              <a:cxnLst/>
              <a:rect l="l" t="t" r="r" b="b"/>
              <a:pathLst>
                <a:path w="8740" h="15138" extrusionOk="0">
                  <a:moveTo>
                    <a:pt x="4666" y="0"/>
                  </a:moveTo>
                  <a:cubicBezTo>
                    <a:pt x="4592" y="0"/>
                    <a:pt x="4525" y="8"/>
                    <a:pt x="4470" y="22"/>
                  </a:cubicBezTo>
                  <a:cubicBezTo>
                    <a:pt x="4403" y="22"/>
                    <a:pt x="4370" y="22"/>
                    <a:pt x="4337" y="55"/>
                  </a:cubicBezTo>
                  <a:cubicBezTo>
                    <a:pt x="4270" y="89"/>
                    <a:pt x="4237" y="89"/>
                    <a:pt x="4203" y="156"/>
                  </a:cubicBezTo>
                  <a:lnTo>
                    <a:pt x="4070" y="256"/>
                  </a:lnTo>
                  <a:cubicBezTo>
                    <a:pt x="3903" y="489"/>
                    <a:pt x="3770" y="689"/>
                    <a:pt x="3670" y="923"/>
                  </a:cubicBezTo>
                  <a:cubicBezTo>
                    <a:pt x="3403" y="1390"/>
                    <a:pt x="3303" y="1890"/>
                    <a:pt x="3169" y="2390"/>
                  </a:cubicBezTo>
                  <a:cubicBezTo>
                    <a:pt x="2936" y="3425"/>
                    <a:pt x="2902" y="4525"/>
                    <a:pt x="2736" y="5526"/>
                  </a:cubicBezTo>
                  <a:cubicBezTo>
                    <a:pt x="2736" y="5593"/>
                    <a:pt x="2702" y="5726"/>
                    <a:pt x="2702" y="5826"/>
                  </a:cubicBezTo>
                  <a:lnTo>
                    <a:pt x="2569" y="6427"/>
                  </a:lnTo>
                  <a:cubicBezTo>
                    <a:pt x="2535" y="6593"/>
                    <a:pt x="2502" y="6794"/>
                    <a:pt x="2435" y="6994"/>
                  </a:cubicBezTo>
                  <a:cubicBezTo>
                    <a:pt x="2402" y="7027"/>
                    <a:pt x="2402" y="7027"/>
                    <a:pt x="2402" y="7060"/>
                  </a:cubicBezTo>
                  <a:lnTo>
                    <a:pt x="2402" y="7094"/>
                  </a:lnTo>
                  <a:cubicBezTo>
                    <a:pt x="2369" y="7227"/>
                    <a:pt x="2369" y="7327"/>
                    <a:pt x="2335" y="7394"/>
                  </a:cubicBezTo>
                  <a:cubicBezTo>
                    <a:pt x="2269" y="7527"/>
                    <a:pt x="2235" y="7594"/>
                    <a:pt x="2202" y="7728"/>
                  </a:cubicBezTo>
                  <a:cubicBezTo>
                    <a:pt x="2168" y="7828"/>
                    <a:pt x="2102" y="7928"/>
                    <a:pt x="2068" y="8028"/>
                  </a:cubicBezTo>
                  <a:cubicBezTo>
                    <a:pt x="2068" y="8061"/>
                    <a:pt x="2035" y="8161"/>
                    <a:pt x="2002" y="8228"/>
                  </a:cubicBezTo>
                  <a:cubicBezTo>
                    <a:pt x="1935" y="8361"/>
                    <a:pt x="1902" y="8495"/>
                    <a:pt x="1835" y="8595"/>
                  </a:cubicBezTo>
                  <a:cubicBezTo>
                    <a:pt x="1735" y="8695"/>
                    <a:pt x="1701" y="8762"/>
                    <a:pt x="1668" y="8862"/>
                  </a:cubicBezTo>
                  <a:cubicBezTo>
                    <a:pt x="1668" y="8895"/>
                    <a:pt x="1601" y="8895"/>
                    <a:pt x="1601" y="8928"/>
                  </a:cubicBezTo>
                  <a:cubicBezTo>
                    <a:pt x="1568" y="8995"/>
                    <a:pt x="1535" y="9062"/>
                    <a:pt x="1501" y="9095"/>
                  </a:cubicBezTo>
                  <a:cubicBezTo>
                    <a:pt x="1435" y="9195"/>
                    <a:pt x="1368" y="9329"/>
                    <a:pt x="1268" y="9395"/>
                  </a:cubicBezTo>
                  <a:cubicBezTo>
                    <a:pt x="934" y="10029"/>
                    <a:pt x="601" y="10663"/>
                    <a:pt x="367" y="11330"/>
                  </a:cubicBezTo>
                  <a:cubicBezTo>
                    <a:pt x="267" y="11530"/>
                    <a:pt x="200" y="11730"/>
                    <a:pt x="167" y="11931"/>
                  </a:cubicBezTo>
                  <a:lnTo>
                    <a:pt x="34" y="12564"/>
                  </a:lnTo>
                  <a:cubicBezTo>
                    <a:pt x="34" y="12731"/>
                    <a:pt x="0" y="12898"/>
                    <a:pt x="0" y="13065"/>
                  </a:cubicBezTo>
                  <a:cubicBezTo>
                    <a:pt x="0" y="13265"/>
                    <a:pt x="0" y="13432"/>
                    <a:pt x="34" y="13598"/>
                  </a:cubicBezTo>
                  <a:cubicBezTo>
                    <a:pt x="152" y="14341"/>
                    <a:pt x="510" y="15137"/>
                    <a:pt x="1246" y="15137"/>
                  </a:cubicBezTo>
                  <a:cubicBezTo>
                    <a:pt x="1337" y="15137"/>
                    <a:pt x="1433" y="15125"/>
                    <a:pt x="1535" y="15100"/>
                  </a:cubicBezTo>
                  <a:cubicBezTo>
                    <a:pt x="2002" y="14966"/>
                    <a:pt x="2402" y="14666"/>
                    <a:pt x="2836" y="14299"/>
                  </a:cubicBezTo>
                  <a:cubicBezTo>
                    <a:pt x="4070" y="13298"/>
                    <a:pt x="5371" y="12431"/>
                    <a:pt x="6772" y="11764"/>
                  </a:cubicBezTo>
                  <a:cubicBezTo>
                    <a:pt x="7205" y="11530"/>
                    <a:pt x="7672" y="11330"/>
                    <a:pt x="8173" y="11097"/>
                  </a:cubicBezTo>
                  <a:cubicBezTo>
                    <a:pt x="8306" y="11063"/>
                    <a:pt x="8373" y="11030"/>
                    <a:pt x="8506" y="10963"/>
                  </a:cubicBezTo>
                  <a:cubicBezTo>
                    <a:pt x="8573" y="10930"/>
                    <a:pt x="8673" y="10930"/>
                    <a:pt x="8740" y="10897"/>
                  </a:cubicBezTo>
                  <a:cubicBezTo>
                    <a:pt x="8706" y="9896"/>
                    <a:pt x="8540" y="8928"/>
                    <a:pt x="8173" y="8095"/>
                  </a:cubicBezTo>
                  <a:cubicBezTo>
                    <a:pt x="8039" y="7828"/>
                    <a:pt x="7873" y="7527"/>
                    <a:pt x="7706" y="7227"/>
                  </a:cubicBezTo>
                  <a:cubicBezTo>
                    <a:pt x="7239" y="6393"/>
                    <a:pt x="6638" y="5593"/>
                    <a:pt x="6038" y="4826"/>
                  </a:cubicBezTo>
                  <a:cubicBezTo>
                    <a:pt x="5304" y="3725"/>
                    <a:pt x="4570" y="2524"/>
                    <a:pt x="4537" y="1223"/>
                  </a:cubicBezTo>
                  <a:cubicBezTo>
                    <a:pt x="4503" y="889"/>
                    <a:pt x="4537" y="489"/>
                    <a:pt x="4837" y="256"/>
                  </a:cubicBezTo>
                  <a:cubicBezTo>
                    <a:pt x="4904" y="189"/>
                    <a:pt x="5004" y="122"/>
                    <a:pt x="5137" y="89"/>
                  </a:cubicBezTo>
                  <a:cubicBezTo>
                    <a:pt x="5071" y="89"/>
                    <a:pt x="5037" y="55"/>
                    <a:pt x="5004" y="55"/>
                  </a:cubicBezTo>
                  <a:cubicBezTo>
                    <a:pt x="4887" y="16"/>
                    <a:pt x="4769" y="0"/>
                    <a:pt x="46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4"/>
            <p:cNvSpPr/>
            <p:nvPr/>
          </p:nvSpPr>
          <p:spPr>
            <a:xfrm>
              <a:off x="5575825" y="1473275"/>
              <a:ext cx="396125" cy="204125"/>
            </a:xfrm>
            <a:custGeom>
              <a:avLst/>
              <a:gdLst/>
              <a:ahLst/>
              <a:cxnLst/>
              <a:rect l="l" t="t" r="r" b="b"/>
              <a:pathLst>
                <a:path w="15845" h="8165" extrusionOk="0">
                  <a:moveTo>
                    <a:pt x="4672" y="1"/>
                  </a:moveTo>
                  <a:cubicBezTo>
                    <a:pt x="3917" y="1"/>
                    <a:pt x="3160" y="44"/>
                    <a:pt x="2402" y="129"/>
                  </a:cubicBezTo>
                  <a:cubicBezTo>
                    <a:pt x="2335" y="163"/>
                    <a:pt x="2068" y="1063"/>
                    <a:pt x="2035" y="1130"/>
                  </a:cubicBezTo>
                  <a:cubicBezTo>
                    <a:pt x="1868" y="1631"/>
                    <a:pt x="1601" y="1997"/>
                    <a:pt x="1335" y="2431"/>
                  </a:cubicBezTo>
                  <a:cubicBezTo>
                    <a:pt x="1335" y="2464"/>
                    <a:pt x="1268" y="2464"/>
                    <a:pt x="1268" y="2498"/>
                  </a:cubicBezTo>
                  <a:cubicBezTo>
                    <a:pt x="567" y="3599"/>
                    <a:pt x="0" y="4833"/>
                    <a:pt x="0" y="6100"/>
                  </a:cubicBezTo>
                  <a:cubicBezTo>
                    <a:pt x="0" y="6301"/>
                    <a:pt x="0" y="6467"/>
                    <a:pt x="34" y="6634"/>
                  </a:cubicBezTo>
                  <a:cubicBezTo>
                    <a:pt x="154" y="7386"/>
                    <a:pt x="518" y="8164"/>
                    <a:pt x="1272" y="8164"/>
                  </a:cubicBezTo>
                  <a:cubicBezTo>
                    <a:pt x="1355" y="8164"/>
                    <a:pt x="1442" y="8155"/>
                    <a:pt x="1535" y="8135"/>
                  </a:cubicBezTo>
                  <a:cubicBezTo>
                    <a:pt x="2002" y="8002"/>
                    <a:pt x="2402" y="7668"/>
                    <a:pt x="2836" y="7335"/>
                  </a:cubicBezTo>
                  <a:cubicBezTo>
                    <a:pt x="4070" y="6334"/>
                    <a:pt x="5371" y="5467"/>
                    <a:pt x="6772" y="4799"/>
                  </a:cubicBezTo>
                  <a:cubicBezTo>
                    <a:pt x="7472" y="4466"/>
                    <a:pt x="8173" y="4232"/>
                    <a:pt x="8907" y="3999"/>
                  </a:cubicBezTo>
                  <a:cubicBezTo>
                    <a:pt x="10041" y="3732"/>
                    <a:pt x="11075" y="3732"/>
                    <a:pt x="12209" y="3632"/>
                  </a:cubicBezTo>
                  <a:lnTo>
                    <a:pt x="12709" y="3632"/>
                  </a:lnTo>
                  <a:cubicBezTo>
                    <a:pt x="12809" y="3632"/>
                    <a:pt x="12876" y="3599"/>
                    <a:pt x="13010" y="3599"/>
                  </a:cubicBezTo>
                  <a:cubicBezTo>
                    <a:pt x="13143" y="3599"/>
                    <a:pt x="13243" y="3599"/>
                    <a:pt x="13410" y="3565"/>
                  </a:cubicBezTo>
                  <a:cubicBezTo>
                    <a:pt x="14544" y="3332"/>
                    <a:pt x="15845" y="2898"/>
                    <a:pt x="15511" y="1664"/>
                  </a:cubicBezTo>
                  <a:cubicBezTo>
                    <a:pt x="15511" y="1597"/>
                    <a:pt x="15511" y="1497"/>
                    <a:pt x="15445" y="1464"/>
                  </a:cubicBezTo>
                  <a:cubicBezTo>
                    <a:pt x="15345" y="1731"/>
                    <a:pt x="15111" y="1964"/>
                    <a:pt x="14844" y="2098"/>
                  </a:cubicBezTo>
                  <a:cubicBezTo>
                    <a:pt x="14668" y="2185"/>
                    <a:pt x="14484" y="2222"/>
                    <a:pt x="14296" y="2222"/>
                  </a:cubicBezTo>
                  <a:cubicBezTo>
                    <a:pt x="13842" y="2222"/>
                    <a:pt x="13367" y="2010"/>
                    <a:pt x="12943" y="1797"/>
                  </a:cubicBezTo>
                  <a:cubicBezTo>
                    <a:pt x="11275" y="997"/>
                    <a:pt x="9507" y="463"/>
                    <a:pt x="7672" y="230"/>
                  </a:cubicBezTo>
                  <a:cubicBezTo>
                    <a:pt x="6681" y="77"/>
                    <a:pt x="5679" y="1"/>
                    <a:pt x="4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4"/>
            <p:cNvSpPr/>
            <p:nvPr/>
          </p:nvSpPr>
          <p:spPr>
            <a:xfrm>
              <a:off x="4892825" y="896250"/>
              <a:ext cx="427825" cy="521825"/>
            </a:xfrm>
            <a:custGeom>
              <a:avLst/>
              <a:gdLst/>
              <a:ahLst/>
              <a:cxnLst/>
              <a:rect l="l" t="t" r="r" b="b"/>
              <a:pathLst>
                <a:path w="17113" h="20873" extrusionOk="0">
                  <a:moveTo>
                    <a:pt x="4570" y="1"/>
                  </a:moveTo>
                  <a:cubicBezTo>
                    <a:pt x="3968" y="1"/>
                    <a:pt x="3426" y="193"/>
                    <a:pt x="3003" y="694"/>
                  </a:cubicBezTo>
                  <a:cubicBezTo>
                    <a:pt x="2369" y="1395"/>
                    <a:pt x="2869" y="2329"/>
                    <a:pt x="2736" y="3196"/>
                  </a:cubicBezTo>
                  <a:cubicBezTo>
                    <a:pt x="2569" y="4530"/>
                    <a:pt x="2336" y="5731"/>
                    <a:pt x="1835" y="6932"/>
                  </a:cubicBezTo>
                  <a:cubicBezTo>
                    <a:pt x="1502" y="7733"/>
                    <a:pt x="968" y="8400"/>
                    <a:pt x="568" y="9167"/>
                  </a:cubicBezTo>
                  <a:cubicBezTo>
                    <a:pt x="668" y="9234"/>
                    <a:pt x="635" y="9334"/>
                    <a:pt x="601" y="9367"/>
                  </a:cubicBezTo>
                  <a:cubicBezTo>
                    <a:pt x="1" y="10802"/>
                    <a:pt x="1302" y="11702"/>
                    <a:pt x="2536" y="12203"/>
                  </a:cubicBezTo>
                  <a:cubicBezTo>
                    <a:pt x="2703" y="12303"/>
                    <a:pt x="2869" y="12336"/>
                    <a:pt x="3003" y="12369"/>
                  </a:cubicBezTo>
                  <a:cubicBezTo>
                    <a:pt x="3136" y="12403"/>
                    <a:pt x="3203" y="12469"/>
                    <a:pt x="3336" y="12503"/>
                  </a:cubicBezTo>
                  <a:cubicBezTo>
                    <a:pt x="3470" y="12536"/>
                    <a:pt x="3537" y="12536"/>
                    <a:pt x="3637" y="12570"/>
                  </a:cubicBezTo>
                  <a:cubicBezTo>
                    <a:pt x="3703" y="12636"/>
                    <a:pt x="3803" y="12636"/>
                    <a:pt x="3870" y="12670"/>
                  </a:cubicBezTo>
                  <a:cubicBezTo>
                    <a:pt x="3937" y="12670"/>
                    <a:pt x="3970" y="12670"/>
                    <a:pt x="3970" y="12703"/>
                  </a:cubicBezTo>
                  <a:cubicBezTo>
                    <a:pt x="5271" y="13037"/>
                    <a:pt x="6505" y="13203"/>
                    <a:pt x="7673" y="13837"/>
                  </a:cubicBezTo>
                  <a:lnTo>
                    <a:pt x="7706" y="13837"/>
                  </a:lnTo>
                  <a:cubicBezTo>
                    <a:pt x="7806" y="13870"/>
                    <a:pt x="7873" y="13904"/>
                    <a:pt x="7940" y="13971"/>
                  </a:cubicBezTo>
                  <a:cubicBezTo>
                    <a:pt x="8040" y="14037"/>
                    <a:pt x="8140" y="14071"/>
                    <a:pt x="8273" y="14171"/>
                  </a:cubicBezTo>
                  <a:cubicBezTo>
                    <a:pt x="8774" y="14504"/>
                    <a:pt x="9207" y="14905"/>
                    <a:pt x="9674" y="15338"/>
                  </a:cubicBezTo>
                  <a:cubicBezTo>
                    <a:pt x="11142" y="16506"/>
                    <a:pt x="12376" y="17907"/>
                    <a:pt x="13610" y="19474"/>
                  </a:cubicBezTo>
                  <a:cubicBezTo>
                    <a:pt x="13977" y="19975"/>
                    <a:pt x="14378" y="20509"/>
                    <a:pt x="14878" y="20742"/>
                  </a:cubicBezTo>
                  <a:cubicBezTo>
                    <a:pt x="15058" y="20832"/>
                    <a:pt x="15229" y="20872"/>
                    <a:pt x="15390" y="20872"/>
                  </a:cubicBezTo>
                  <a:cubicBezTo>
                    <a:pt x="16127" y="20872"/>
                    <a:pt x="16661" y="20029"/>
                    <a:pt x="16879" y="19208"/>
                  </a:cubicBezTo>
                  <a:cubicBezTo>
                    <a:pt x="16980" y="19007"/>
                    <a:pt x="17013" y="18774"/>
                    <a:pt x="17046" y="18540"/>
                  </a:cubicBezTo>
                  <a:lnTo>
                    <a:pt x="17046" y="18507"/>
                  </a:lnTo>
                  <a:cubicBezTo>
                    <a:pt x="17113" y="18307"/>
                    <a:pt x="17113" y="18073"/>
                    <a:pt x="17113" y="17873"/>
                  </a:cubicBezTo>
                  <a:cubicBezTo>
                    <a:pt x="17113" y="17573"/>
                    <a:pt x="17113" y="17340"/>
                    <a:pt x="17046" y="17039"/>
                  </a:cubicBezTo>
                  <a:cubicBezTo>
                    <a:pt x="17013" y="16739"/>
                    <a:pt x="17013" y="16506"/>
                    <a:pt x="16980" y="16239"/>
                  </a:cubicBezTo>
                  <a:cubicBezTo>
                    <a:pt x="16846" y="15372"/>
                    <a:pt x="16613" y="14504"/>
                    <a:pt x="16346" y="13637"/>
                  </a:cubicBezTo>
                  <a:lnTo>
                    <a:pt x="16346" y="13570"/>
                  </a:lnTo>
                  <a:cubicBezTo>
                    <a:pt x="16279" y="13470"/>
                    <a:pt x="16212" y="13303"/>
                    <a:pt x="16179" y="13170"/>
                  </a:cubicBezTo>
                  <a:cubicBezTo>
                    <a:pt x="16146" y="13070"/>
                    <a:pt x="16112" y="13003"/>
                    <a:pt x="16112" y="12903"/>
                  </a:cubicBezTo>
                  <a:cubicBezTo>
                    <a:pt x="16112" y="12870"/>
                    <a:pt x="16046" y="12870"/>
                    <a:pt x="16046" y="12836"/>
                  </a:cubicBezTo>
                  <a:lnTo>
                    <a:pt x="15945" y="12469"/>
                  </a:lnTo>
                  <a:lnTo>
                    <a:pt x="15812" y="11969"/>
                  </a:lnTo>
                  <a:cubicBezTo>
                    <a:pt x="15779" y="11869"/>
                    <a:pt x="15779" y="11736"/>
                    <a:pt x="15779" y="11669"/>
                  </a:cubicBezTo>
                  <a:cubicBezTo>
                    <a:pt x="15712" y="11535"/>
                    <a:pt x="15712" y="11402"/>
                    <a:pt x="15679" y="11269"/>
                  </a:cubicBezTo>
                  <a:cubicBezTo>
                    <a:pt x="15679" y="11169"/>
                    <a:pt x="15645" y="11002"/>
                    <a:pt x="15645" y="10868"/>
                  </a:cubicBezTo>
                  <a:cubicBezTo>
                    <a:pt x="15645" y="10735"/>
                    <a:pt x="15612" y="10635"/>
                    <a:pt x="15612" y="10501"/>
                  </a:cubicBezTo>
                  <a:lnTo>
                    <a:pt x="15612" y="10435"/>
                  </a:lnTo>
                  <a:lnTo>
                    <a:pt x="15612" y="10335"/>
                  </a:lnTo>
                  <a:cubicBezTo>
                    <a:pt x="15612" y="10068"/>
                    <a:pt x="15545" y="9868"/>
                    <a:pt x="15545" y="9601"/>
                  </a:cubicBezTo>
                  <a:lnTo>
                    <a:pt x="15545" y="8767"/>
                  </a:lnTo>
                  <a:lnTo>
                    <a:pt x="15545" y="8400"/>
                  </a:lnTo>
                  <a:cubicBezTo>
                    <a:pt x="15612" y="7099"/>
                    <a:pt x="15745" y="5698"/>
                    <a:pt x="15745" y="4364"/>
                  </a:cubicBezTo>
                  <a:cubicBezTo>
                    <a:pt x="15745" y="3696"/>
                    <a:pt x="15679" y="3029"/>
                    <a:pt x="15512" y="2396"/>
                  </a:cubicBezTo>
                  <a:cubicBezTo>
                    <a:pt x="15412" y="2062"/>
                    <a:pt x="15345" y="1728"/>
                    <a:pt x="15178" y="1495"/>
                  </a:cubicBezTo>
                  <a:cubicBezTo>
                    <a:pt x="15145" y="1428"/>
                    <a:pt x="15078" y="1361"/>
                    <a:pt x="15045" y="1328"/>
                  </a:cubicBezTo>
                  <a:lnTo>
                    <a:pt x="14911" y="1195"/>
                  </a:lnTo>
                  <a:lnTo>
                    <a:pt x="14811" y="1061"/>
                  </a:lnTo>
                  <a:cubicBezTo>
                    <a:pt x="14648" y="972"/>
                    <a:pt x="14472" y="936"/>
                    <a:pt x="14289" y="936"/>
                  </a:cubicBezTo>
                  <a:cubicBezTo>
                    <a:pt x="13649" y="936"/>
                    <a:pt x="12929" y="1380"/>
                    <a:pt x="12410" y="1562"/>
                  </a:cubicBezTo>
                  <a:cubicBezTo>
                    <a:pt x="11751" y="1815"/>
                    <a:pt x="11132" y="2087"/>
                    <a:pt x="10463" y="2087"/>
                  </a:cubicBezTo>
                  <a:cubicBezTo>
                    <a:pt x="10250" y="2087"/>
                    <a:pt x="10033" y="2060"/>
                    <a:pt x="9808" y="1995"/>
                  </a:cubicBezTo>
                  <a:cubicBezTo>
                    <a:pt x="8498" y="1575"/>
                    <a:pt x="6290" y="1"/>
                    <a:pt x="45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4"/>
            <p:cNvSpPr/>
            <p:nvPr/>
          </p:nvSpPr>
          <p:spPr>
            <a:xfrm>
              <a:off x="4892825" y="981825"/>
              <a:ext cx="291875" cy="172400"/>
            </a:xfrm>
            <a:custGeom>
              <a:avLst/>
              <a:gdLst/>
              <a:ahLst/>
              <a:cxnLst/>
              <a:rect l="l" t="t" r="r" b="b"/>
              <a:pathLst>
                <a:path w="11675" h="6896" extrusionOk="0">
                  <a:moveTo>
                    <a:pt x="1114" y="1"/>
                  </a:moveTo>
                  <a:cubicBezTo>
                    <a:pt x="503" y="1"/>
                    <a:pt x="121" y="137"/>
                    <a:pt x="101" y="440"/>
                  </a:cubicBezTo>
                  <a:cubicBezTo>
                    <a:pt x="1" y="1341"/>
                    <a:pt x="3770" y="1174"/>
                    <a:pt x="6305" y="3242"/>
                  </a:cubicBezTo>
                  <a:cubicBezTo>
                    <a:pt x="7539" y="4110"/>
                    <a:pt x="8373" y="6111"/>
                    <a:pt x="9641" y="6812"/>
                  </a:cubicBezTo>
                  <a:cubicBezTo>
                    <a:pt x="9769" y="6869"/>
                    <a:pt x="9901" y="6895"/>
                    <a:pt x="10031" y="6895"/>
                  </a:cubicBezTo>
                  <a:cubicBezTo>
                    <a:pt x="10884" y="6895"/>
                    <a:pt x="11674" y="5761"/>
                    <a:pt x="11009" y="4777"/>
                  </a:cubicBezTo>
                  <a:cubicBezTo>
                    <a:pt x="9884" y="2260"/>
                    <a:pt x="3602" y="1"/>
                    <a:pt x="11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4"/>
            <p:cNvSpPr/>
            <p:nvPr/>
          </p:nvSpPr>
          <p:spPr>
            <a:xfrm>
              <a:off x="5087125" y="919125"/>
              <a:ext cx="235200" cy="498100"/>
            </a:xfrm>
            <a:custGeom>
              <a:avLst/>
              <a:gdLst/>
              <a:ahLst/>
              <a:cxnLst/>
              <a:rect l="l" t="t" r="r" b="b"/>
              <a:pathLst>
                <a:path w="9408" h="19924" extrusionOk="0">
                  <a:moveTo>
                    <a:pt x="6660" y="0"/>
                  </a:moveTo>
                  <a:cubicBezTo>
                    <a:pt x="6602" y="0"/>
                    <a:pt x="6539" y="5"/>
                    <a:pt x="6472" y="13"/>
                  </a:cubicBezTo>
                  <a:cubicBezTo>
                    <a:pt x="6439" y="13"/>
                    <a:pt x="6406" y="80"/>
                    <a:pt x="6372" y="80"/>
                  </a:cubicBezTo>
                  <a:cubicBezTo>
                    <a:pt x="6472" y="113"/>
                    <a:pt x="6572" y="180"/>
                    <a:pt x="6639" y="313"/>
                  </a:cubicBezTo>
                  <a:cubicBezTo>
                    <a:pt x="6906" y="647"/>
                    <a:pt x="6906" y="1147"/>
                    <a:pt x="6772" y="1581"/>
                  </a:cubicBezTo>
                  <a:cubicBezTo>
                    <a:pt x="6439" y="3182"/>
                    <a:pt x="5405" y="4583"/>
                    <a:pt x="4304" y="5750"/>
                  </a:cubicBezTo>
                  <a:cubicBezTo>
                    <a:pt x="3537" y="6618"/>
                    <a:pt x="2636" y="7452"/>
                    <a:pt x="1902" y="8419"/>
                  </a:cubicBezTo>
                  <a:cubicBezTo>
                    <a:pt x="1635" y="8752"/>
                    <a:pt x="1435" y="9086"/>
                    <a:pt x="1202" y="9420"/>
                  </a:cubicBezTo>
                  <a:cubicBezTo>
                    <a:pt x="668" y="10487"/>
                    <a:pt x="234" y="11655"/>
                    <a:pt x="1" y="12889"/>
                  </a:cubicBezTo>
                  <a:cubicBezTo>
                    <a:pt x="101" y="12922"/>
                    <a:pt x="168" y="12955"/>
                    <a:pt x="234" y="12989"/>
                  </a:cubicBezTo>
                  <a:cubicBezTo>
                    <a:pt x="368" y="13089"/>
                    <a:pt x="435" y="13122"/>
                    <a:pt x="568" y="13222"/>
                  </a:cubicBezTo>
                  <a:cubicBezTo>
                    <a:pt x="1068" y="13556"/>
                    <a:pt x="1535" y="13956"/>
                    <a:pt x="2002" y="14390"/>
                  </a:cubicBezTo>
                  <a:cubicBezTo>
                    <a:pt x="3437" y="15557"/>
                    <a:pt x="4704" y="16958"/>
                    <a:pt x="5905" y="18493"/>
                  </a:cubicBezTo>
                  <a:cubicBezTo>
                    <a:pt x="6272" y="18993"/>
                    <a:pt x="6706" y="19560"/>
                    <a:pt x="7206" y="19794"/>
                  </a:cubicBezTo>
                  <a:cubicBezTo>
                    <a:pt x="7386" y="19883"/>
                    <a:pt x="7556" y="19924"/>
                    <a:pt x="7715" y="19924"/>
                  </a:cubicBezTo>
                  <a:cubicBezTo>
                    <a:pt x="8445" y="19924"/>
                    <a:pt x="8961" y="19080"/>
                    <a:pt x="9208" y="18259"/>
                  </a:cubicBezTo>
                  <a:cubicBezTo>
                    <a:pt x="9274" y="18059"/>
                    <a:pt x="9341" y="17826"/>
                    <a:pt x="9374" y="17592"/>
                  </a:cubicBezTo>
                  <a:lnTo>
                    <a:pt x="9374" y="17559"/>
                  </a:lnTo>
                  <a:cubicBezTo>
                    <a:pt x="9408" y="17325"/>
                    <a:pt x="9408" y="17125"/>
                    <a:pt x="9408" y="16925"/>
                  </a:cubicBezTo>
                  <a:cubicBezTo>
                    <a:pt x="9408" y="16625"/>
                    <a:pt x="9408" y="16391"/>
                    <a:pt x="9374" y="16091"/>
                  </a:cubicBezTo>
                  <a:cubicBezTo>
                    <a:pt x="9341" y="15791"/>
                    <a:pt x="9341" y="15557"/>
                    <a:pt x="9274" y="15290"/>
                  </a:cubicBezTo>
                  <a:cubicBezTo>
                    <a:pt x="9174" y="14423"/>
                    <a:pt x="8907" y="13556"/>
                    <a:pt x="8674" y="12655"/>
                  </a:cubicBezTo>
                  <a:lnTo>
                    <a:pt x="8674" y="12622"/>
                  </a:lnTo>
                  <a:cubicBezTo>
                    <a:pt x="8574" y="12488"/>
                    <a:pt x="8540" y="12322"/>
                    <a:pt x="8507" y="12222"/>
                  </a:cubicBezTo>
                  <a:cubicBezTo>
                    <a:pt x="8440" y="12122"/>
                    <a:pt x="8407" y="12055"/>
                    <a:pt x="8407" y="11955"/>
                  </a:cubicBezTo>
                  <a:cubicBezTo>
                    <a:pt x="8407" y="11921"/>
                    <a:pt x="8374" y="11921"/>
                    <a:pt x="8374" y="11888"/>
                  </a:cubicBezTo>
                  <a:lnTo>
                    <a:pt x="8240" y="11488"/>
                  </a:lnTo>
                  <a:lnTo>
                    <a:pt x="8107" y="10987"/>
                  </a:lnTo>
                  <a:cubicBezTo>
                    <a:pt x="8073" y="10921"/>
                    <a:pt x="8073" y="10787"/>
                    <a:pt x="8073" y="10721"/>
                  </a:cubicBezTo>
                  <a:cubicBezTo>
                    <a:pt x="8040" y="10587"/>
                    <a:pt x="8040" y="10454"/>
                    <a:pt x="8007" y="10320"/>
                  </a:cubicBezTo>
                  <a:cubicBezTo>
                    <a:pt x="8007" y="10220"/>
                    <a:pt x="7940" y="10053"/>
                    <a:pt x="7940" y="9920"/>
                  </a:cubicBezTo>
                  <a:cubicBezTo>
                    <a:pt x="7940" y="9787"/>
                    <a:pt x="7907" y="9653"/>
                    <a:pt x="7907" y="9520"/>
                  </a:cubicBezTo>
                  <a:lnTo>
                    <a:pt x="7907" y="9486"/>
                  </a:lnTo>
                  <a:lnTo>
                    <a:pt x="7907" y="9386"/>
                  </a:lnTo>
                  <a:cubicBezTo>
                    <a:pt x="7907" y="9119"/>
                    <a:pt x="7873" y="8919"/>
                    <a:pt x="7873" y="8652"/>
                  </a:cubicBezTo>
                  <a:lnTo>
                    <a:pt x="7873" y="7818"/>
                  </a:lnTo>
                  <a:lnTo>
                    <a:pt x="7873" y="7452"/>
                  </a:lnTo>
                  <a:cubicBezTo>
                    <a:pt x="7907" y="6151"/>
                    <a:pt x="8073" y="4750"/>
                    <a:pt x="8073" y="3415"/>
                  </a:cubicBezTo>
                  <a:cubicBezTo>
                    <a:pt x="8073" y="2748"/>
                    <a:pt x="7973" y="2081"/>
                    <a:pt x="7807" y="1447"/>
                  </a:cubicBezTo>
                  <a:cubicBezTo>
                    <a:pt x="7740" y="1114"/>
                    <a:pt x="7640" y="780"/>
                    <a:pt x="7473" y="513"/>
                  </a:cubicBezTo>
                  <a:cubicBezTo>
                    <a:pt x="7440" y="480"/>
                    <a:pt x="7406" y="413"/>
                    <a:pt x="7373" y="346"/>
                  </a:cubicBezTo>
                  <a:lnTo>
                    <a:pt x="7239" y="246"/>
                  </a:lnTo>
                  <a:lnTo>
                    <a:pt x="7106" y="113"/>
                  </a:lnTo>
                  <a:cubicBezTo>
                    <a:pt x="6981" y="38"/>
                    <a:pt x="6837" y="0"/>
                    <a:pt x="66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4"/>
            <p:cNvSpPr/>
            <p:nvPr/>
          </p:nvSpPr>
          <p:spPr>
            <a:xfrm>
              <a:off x="4892000" y="1124575"/>
              <a:ext cx="434500" cy="295100"/>
            </a:xfrm>
            <a:custGeom>
              <a:avLst/>
              <a:gdLst/>
              <a:ahLst/>
              <a:cxnLst/>
              <a:rect l="l" t="t" r="r" b="b"/>
              <a:pathLst>
                <a:path w="17380" h="11804" extrusionOk="0">
                  <a:moveTo>
                    <a:pt x="701" y="1"/>
                  </a:moveTo>
                  <a:lnTo>
                    <a:pt x="567" y="234"/>
                  </a:lnTo>
                  <a:cubicBezTo>
                    <a:pt x="0" y="1735"/>
                    <a:pt x="1368" y="2603"/>
                    <a:pt x="2569" y="3070"/>
                  </a:cubicBezTo>
                  <a:cubicBezTo>
                    <a:pt x="2736" y="3170"/>
                    <a:pt x="2902" y="3203"/>
                    <a:pt x="3036" y="3236"/>
                  </a:cubicBezTo>
                  <a:cubicBezTo>
                    <a:pt x="3169" y="3270"/>
                    <a:pt x="3303" y="3336"/>
                    <a:pt x="3369" y="3370"/>
                  </a:cubicBezTo>
                  <a:cubicBezTo>
                    <a:pt x="3503" y="3403"/>
                    <a:pt x="3570" y="3403"/>
                    <a:pt x="3670" y="3437"/>
                  </a:cubicBezTo>
                  <a:cubicBezTo>
                    <a:pt x="3736" y="3503"/>
                    <a:pt x="3836" y="3503"/>
                    <a:pt x="3903" y="3537"/>
                  </a:cubicBezTo>
                  <a:cubicBezTo>
                    <a:pt x="5171" y="3870"/>
                    <a:pt x="6338" y="4170"/>
                    <a:pt x="7539" y="4771"/>
                  </a:cubicBezTo>
                  <a:cubicBezTo>
                    <a:pt x="8340" y="5204"/>
                    <a:pt x="9074" y="5671"/>
                    <a:pt x="9741" y="6239"/>
                  </a:cubicBezTo>
                  <a:cubicBezTo>
                    <a:pt x="11208" y="7406"/>
                    <a:pt x="12476" y="8840"/>
                    <a:pt x="13677" y="10375"/>
                  </a:cubicBezTo>
                  <a:cubicBezTo>
                    <a:pt x="14044" y="10875"/>
                    <a:pt x="14477" y="11409"/>
                    <a:pt x="14978" y="11676"/>
                  </a:cubicBezTo>
                  <a:cubicBezTo>
                    <a:pt x="15154" y="11764"/>
                    <a:pt x="15320" y="11803"/>
                    <a:pt x="15477" y="11803"/>
                  </a:cubicBezTo>
                  <a:cubicBezTo>
                    <a:pt x="16212" y="11803"/>
                    <a:pt x="16732" y="10933"/>
                    <a:pt x="16979" y="10108"/>
                  </a:cubicBezTo>
                  <a:cubicBezTo>
                    <a:pt x="17046" y="9908"/>
                    <a:pt x="17079" y="9708"/>
                    <a:pt x="17146" y="9441"/>
                  </a:cubicBezTo>
                  <a:lnTo>
                    <a:pt x="17146" y="9407"/>
                  </a:lnTo>
                  <a:cubicBezTo>
                    <a:pt x="17379" y="7840"/>
                    <a:pt x="17013" y="6105"/>
                    <a:pt x="16479" y="4604"/>
                  </a:cubicBezTo>
                  <a:cubicBezTo>
                    <a:pt x="16479" y="4571"/>
                    <a:pt x="16412" y="4537"/>
                    <a:pt x="16412" y="4504"/>
                  </a:cubicBezTo>
                  <a:lnTo>
                    <a:pt x="16412" y="4437"/>
                  </a:lnTo>
                  <a:cubicBezTo>
                    <a:pt x="16212" y="3837"/>
                    <a:pt x="16012" y="3336"/>
                    <a:pt x="15878" y="2669"/>
                  </a:cubicBezTo>
                  <a:cubicBezTo>
                    <a:pt x="15845" y="2536"/>
                    <a:pt x="15745" y="1402"/>
                    <a:pt x="15678" y="1335"/>
                  </a:cubicBezTo>
                  <a:cubicBezTo>
                    <a:pt x="13744" y="668"/>
                    <a:pt x="11742" y="334"/>
                    <a:pt x="9707" y="234"/>
                  </a:cubicBezTo>
                  <a:cubicBezTo>
                    <a:pt x="9473" y="227"/>
                    <a:pt x="9239" y="223"/>
                    <a:pt x="9006" y="223"/>
                  </a:cubicBezTo>
                  <a:cubicBezTo>
                    <a:pt x="7112" y="223"/>
                    <a:pt x="5244" y="467"/>
                    <a:pt x="3403" y="1001"/>
                  </a:cubicBezTo>
                  <a:cubicBezTo>
                    <a:pt x="3019" y="1111"/>
                    <a:pt x="2585" y="1221"/>
                    <a:pt x="2173" y="1221"/>
                  </a:cubicBezTo>
                  <a:cubicBezTo>
                    <a:pt x="1832" y="1221"/>
                    <a:pt x="1506" y="1146"/>
                    <a:pt x="1235" y="935"/>
                  </a:cubicBezTo>
                  <a:cubicBezTo>
                    <a:pt x="968" y="735"/>
                    <a:pt x="768" y="368"/>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4"/>
            <p:cNvSpPr/>
            <p:nvPr/>
          </p:nvSpPr>
          <p:spPr>
            <a:xfrm>
              <a:off x="4876975" y="1577850"/>
              <a:ext cx="326925" cy="371600"/>
            </a:xfrm>
            <a:custGeom>
              <a:avLst/>
              <a:gdLst/>
              <a:ahLst/>
              <a:cxnLst/>
              <a:rect l="l" t="t" r="r" b="b"/>
              <a:pathLst>
                <a:path w="13077" h="14864" extrusionOk="0">
                  <a:moveTo>
                    <a:pt x="9771" y="1"/>
                  </a:moveTo>
                  <a:cubicBezTo>
                    <a:pt x="9287" y="1"/>
                    <a:pt x="8740" y="531"/>
                    <a:pt x="8340" y="817"/>
                  </a:cubicBezTo>
                  <a:cubicBezTo>
                    <a:pt x="7784" y="1218"/>
                    <a:pt x="7314" y="1591"/>
                    <a:pt x="6665" y="1591"/>
                  </a:cubicBezTo>
                  <a:cubicBezTo>
                    <a:pt x="6613" y="1591"/>
                    <a:pt x="6560" y="1589"/>
                    <a:pt x="6506" y="1584"/>
                  </a:cubicBezTo>
                  <a:cubicBezTo>
                    <a:pt x="5670" y="1500"/>
                    <a:pt x="4338" y="894"/>
                    <a:pt x="3197" y="894"/>
                  </a:cubicBezTo>
                  <a:cubicBezTo>
                    <a:pt x="2515" y="894"/>
                    <a:pt x="1901" y="1110"/>
                    <a:pt x="1502" y="1784"/>
                  </a:cubicBezTo>
                  <a:cubicBezTo>
                    <a:pt x="1135" y="2418"/>
                    <a:pt x="1569" y="3085"/>
                    <a:pt x="1569" y="3719"/>
                  </a:cubicBezTo>
                  <a:cubicBezTo>
                    <a:pt x="1569" y="4753"/>
                    <a:pt x="1469" y="5720"/>
                    <a:pt x="1235" y="6721"/>
                  </a:cubicBezTo>
                  <a:cubicBezTo>
                    <a:pt x="1068" y="7388"/>
                    <a:pt x="735" y="7955"/>
                    <a:pt x="501" y="8589"/>
                  </a:cubicBezTo>
                  <a:cubicBezTo>
                    <a:pt x="401" y="8589"/>
                    <a:pt x="401" y="8656"/>
                    <a:pt x="335" y="8722"/>
                  </a:cubicBezTo>
                  <a:cubicBezTo>
                    <a:pt x="1" y="9923"/>
                    <a:pt x="1068" y="10323"/>
                    <a:pt x="1969" y="10490"/>
                  </a:cubicBezTo>
                  <a:cubicBezTo>
                    <a:pt x="2102" y="10557"/>
                    <a:pt x="2236" y="10557"/>
                    <a:pt x="2336" y="10557"/>
                  </a:cubicBezTo>
                  <a:cubicBezTo>
                    <a:pt x="2436" y="10557"/>
                    <a:pt x="2503" y="10557"/>
                    <a:pt x="2603" y="10590"/>
                  </a:cubicBezTo>
                  <a:lnTo>
                    <a:pt x="3103" y="10590"/>
                  </a:lnTo>
                  <a:cubicBezTo>
                    <a:pt x="4071" y="10624"/>
                    <a:pt x="4971" y="10557"/>
                    <a:pt x="5872" y="10790"/>
                  </a:cubicBezTo>
                  <a:lnTo>
                    <a:pt x="5939" y="10790"/>
                  </a:lnTo>
                  <a:cubicBezTo>
                    <a:pt x="5972" y="10790"/>
                    <a:pt x="6072" y="10824"/>
                    <a:pt x="6105" y="10824"/>
                  </a:cubicBezTo>
                  <a:lnTo>
                    <a:pt x="6339" y="10957"/>
                  </a:lnTo>
                  <a:cubicBezTo>
                    <a:pt x="6706" y="11124"/>
                    <a:pt x="7106" y="11391"/>
                    <a:pt x="7473" y="11624"/>
                  </a:cubicBezTo>
                  <a:cubicBezTo>
                    <a:pt x="8607" y="12258"/>
                    <a:pt x="9641" y="13125"/>
                    <a:pt x="10642" y="14093"/>
                  </a:cubicBezTo>
                  <a:cubicBezTo>
                    <a:pt x="10975" y="14393"/>
                    <a:pt x="11276" y="14760"/>
                    <a:pt x="11676" y="14827"/>
                  </a:cubicBezTo>
                  <a:cubicBezTo>
                    <a:pt x="11758" y="14851"/>
                    <a:pt x="11836" y="14863"/>
                    <a:pt x="11910" y="14863"/>
                  </a:cubicBezTo>
                  <a:cubicBezTo>
                    <a:pt x="12538" y="14863"/>
                    <a:pt x="12921" y="14041"/>
                    <a:pt x="13010" y="13326"/>
                  </a:cubicBezTo>
                  <a:cubicBezTo>
                    <a:pt x="13077" y="13159"/>
                    <a:pt x="13077" y="12992"/>
                    <a:pt x="13077" y="12792"/>
                  </a:cubicBezTo>
                  <a:cubicBezTo>
                    <a:pt x="13077" y="12625"/>
                    <a:pt x="13077" y="12458"/>
                    <a:pt x="13010" y="12291"/>
                  </a:cubicBezTo>
                  <a:cubicBezTo>
                    <a:pt x="13010" y="12091"/>
                    <a:pt x="12977" y="11891"/>
                    <a:pt x="12944" y="11658"/>
                  </a:cubicBezTo>
                  <a:cubicBezTo>
                    <a:pt x="12910" y="11458"/>
                    <a:pt x="12843" y="11257"/>
                    <a:pt x="12810" y="11091"/>
                  </a:cubicBezTo>
                  <a:cubicBezTo>
                    <a:pt x="12643" y="10423"/>
                    <a:pt x="12410" y="9790"/>
                    <a:pt x="12143" y="9223"/>
                  </a:cubicBezTo>
                  <a:cubicBezTo>
                    <a:pt x="12110" y="9123"/>
                    <a:pt x="12010" y="8989"/>
                    <a:pt x="11976" y="8922"/>
                  </a:cubicBezTo>
                  <a:cubicBezTo>
                    <a:pt x="11943" y="8889"/>
                    <a:pt x="11943" y="8789"/>
                    <a:pt x="11909" y="8756"/>
                  </a:cubicBezTo>
                  <a:cubicBezTo>
                    <a:pt x="11909" y="8722"/>
                    <a:pt x="11843" y="8722"/>
                    <a:pt x="11843" y="8722"/>
                  </a:cubicBezTo>
                  <a:lnTo>
                    <a:pt x="11709" y="8455"/>
                  </a:lnTo>
                  <a:cubicBezTo>
                    <a:pt x="11676" y="8322"/>
                    <a:pt x="11643" y="8222"/>
                    <a:pt x="11609" y="8122"/>
                  </a:cubicBezTo>
                  <a:cubicBezTo>
                    <a:pt x="11543" y="8055"/>
                    <a:pt x="11543" y="7955"/>
                    <a:pt x="11509" y="7922"/>
                  </a:cubicBezTo>
                  <a:cubicBezTo>
                    <a:pt x="11476" y="7822"/>
                    <a:pt x="11476" y="7755"/>
                    <a:pt x="11442" y="7621"/>
                  </a:cubicBezTo>
                  <a:cubicBezTo>
                    <a:pt x="11376" y="7555"/>
                    <a:pt x="11376" y="7421"/>
                    <a:pt x="11342" y="7288"/>
                  </a:cubicBezTo>
                  <a:cubicBezTo>
                    <a:pt x="11342" y="7221"/>
                    <a:pt x="11309" y="7121"/>
                    <a:pt x="11309" y="7054"/>
                  </a:cubicBezTo>
                  <a:lnTo>
                    <a:pt x="11309" y="6988"/>
                  </a:lnTo>
                  <a:lnTo>
                    <a:pt x="11309" y="6921"/>
                  </a:lnTo>
                  <a:cubicBezTo>
                    <a:pt x="11276" y="6754"/>
                    <a:pt x="11276" y="6554"/>
                    <a:pt x="11242" y="6387"/>
                  </a:cubicBezTo>
                  <a:cubicBezTo>
                    <a:pt x="11176" y="6154"/>
                    <a:pt x="11176" y="5954"/>
                    <a:pt x="11142" y="5753"/>
                  </a:cubicBezTo>
                  <a:cubicBezTo>
                    <a:pt x="11142" y="5653"/>
                    <a:pt x="11142" y="5553"/>
                    <a:pt x="11109" y="5453"/>
                  </a:cubicBezTo>
                  <a:cubicBezTo>
                    <a:pt x="11009" y="4453"/>
                    <a:pt x="11042" y="3385"/>
                    <a:pt x="10942" y="2384"/>
                  </a:cubicBezTo>
                  <a:cubicBezTo>
                    <a:pt x="10842" y="1884"/>
                    <a:pt x="10775" y="1384"/>
                    <a:pt x="10609" y="917"/>
                  </a:cubicBezTo>
                  <a:cubicBezTo>
                    <a:pt x="10508" y="650"/>
                    <a:pt x="10442" y="450"/>
                    <a:pt x="10308" y="283"/>
                  </a:cubicBezTo>
                  <a:cubicBezTo>
                    <a:pt x="10275" y="250"/>
                    <a:pt x="10275" y="216"/>
                    <a:pt x="10242" y="149"/>
                  </a:cubicBezTo>
                  <a:cubicBezTo>
                    <a:pt x="10175" y="116"/>
                    <a:pt x="10142" y="116"/>
                    <a:pt x="10142" y="83"/>
                  </a:cubicBezTo>
                  <a:cubicBezTo>
                    <a:pt x="10108" y="49"/>
                    <a:pt x="10075" y="49"/>
                    <a:pt x="10008" y="49"/>
                  </a:cubicBezTo>
                  <a:cubicBezTo>
                    <a:pt x="9931" y="16"/>
                    <a:pt x="9852" y="1"/>
                    <a:pt x="97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4"/>
            <p:cNvSpPr/>
            <p:nvPr/>
          </p:nvSpPr>
          <p:spPr>
            <a:xfrm>
              <a:off x="4864475" y="1677350"/>
              <a:ext cx="222850" cy="97025"/>
            </a:xfrm>
            <a:custGeom>
              <a:avLst/>
              <a:gdLst/>
              <a:ahLst/>
              <a:cxnLst/>
              <a:rect l="l" t="t" r="r" b="b"/>
              <a:pathLst>
                <a:path w="8914" h="3881" extrusionOk="0">
                  <a:moveTo>
                    <a:pt x="2075" y="1"/>
                  </a:moveTo>
                  <a:cubicBezTo>
                    <a:pt x="881" y="1"/>
                    <a:pt x="1" y="213"/>
                    <a:pt x="1" y="639"/>
                  </a:cubicBezTo>
                  <a:cubicBezTo>
                    <a:pt x="1" y="1340"/>
                    <a:pt x="2736" y="606"/>
                    <a:pt x="4737" y="1707"/>
                  </a:cubicBezTo>
                  <a:cubicBezTo>
                    <a:pt x="5671" y="2174"/>
                    <a:pt x="6472" y="3575"/>
                    <a:pt x="7406" y="3875"/>
                  </a:cubicBezTo>
                  <a:cubicBezTo>
                    <a:pt x="7435" y="3879"/>
                    <a:pt x="7464" y="3881"/>
                    <a:pt x="7493" y="3881"/>
                  </a:cubicBezTo>
                  <a:cubicBezTo>
                    <a:pt x="8201" y="3881"/>
                    <a:pt x="8914" y="2746"/>
                    <a:pt x="8273" y="2074"/>
                  </a:cubicBezTo>
                  <a:cubicBezTo>
                    <a:pt x="7435" y="698"/>
                    <a:pt x="4240" y="1"/>
                    <a:pt x="20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4"/>
            <p:cNvSpPr/>
            <p:nvPr/>
          </p:nvSpPr>
          <p:spPr>
            <a:xfrm>
              <a:off x="5024600" y="1581075"/>
              <a:ext cx="179300" cy="371500"/>
            </a:xfrm>
            <a:custGeom>
              <a:avLst/>
              <a:gdLst/>
              <a:ahLst/>
              <a:cxnLst/>
              <a:rect l="l" t="t" r="r" b="b"/>
              <a:pathLst>
                <a:path w="7172" h="14860" extrusionOk="0">
                  <a:moveTo>
                    <a:pt x="3970" y="1"/>
                  </a:moveTo>
                  <a:cubicBezTo>
                    <a:pt x="3881" y="1"/>
                    <a:pt x="3775" y="24"/>
                    <a:pt x="3669" y="87"/>
                  </a:cubicBezTo>
                  <a:cubicBezTo>
                    <a:pt x="3603" y="87"/>
                    <a:pt x="3569" y="121"/>
                    <a:pt x="3569" y="121"/>
                  </a:cubicBezTo>
                  <a:lnTo>
                    <a:pt x="3836" y="254"/>
                  </a:lnTo>
                  <a:cubicBezTo>
                    <a:pt x="4036" y="454"/>
                    <a:pt x="4070" y="821"/>
                    <a:pt x="4036" y="1188"/>
                  </a:cubicBezTo>
                  <a:cubicBezTo>
                    <a:pt x="3903" y="2489"/>
                    <a:pt x="3269" y="3690"/>
                    <a:pt x="2602" y="4791"/>
                  </a:cubicBezTo>
                  <a:cubicBezTo>
                    <a:pt x="2102" y="5591"/>
                    <a:pt x="1535" y="6358"/>
                    <a:pt x="1068" y="7259"/>
                  </a:cubicBezTo>
                  <a:cubicBezTo>
                    <a:pt x="901" y="7526"/>
                    <a:pt x="767" y="7826"/>
                    <a:pt x="667" y="8126"/>
                  </a:cubicBezTo>
                  <a:cubicBezTo>
                    <a:pt x="267" y="8827"/>
                    <a:pt x="67" y="9727"/>
                    <a:pt x="0" y="10761"/>
                  </a:cubicBezTo>
                  <a:cubicBezTo>
                    <a:pt x="67" y="10795"/>
                    <a:pt x="100" y="10795"/>
                    <a:pt x="200" y="10828"/>
                  </a:cubicBezTo>
                  <a:lnTo>
                    <a:pt x="434" y="10962"/>
                  </a:lnTo>
                  <a:cubicBezTo>
                    <a:pt x="834" y="11128"/>
                    <a:pt x="1201" y="11362"/>
                    <a:pt x="1568" y="11629"/>
                  </a:cubicBezTo>
                  <a:cubicBezTo>
                    <a:pt x="2702" y="12229"/>
                    <a:pt x="3736" y="13130"/>
                    <a:pt x="4737" y="14097"/>
                  </a:cubicBezTo>
                  <a:cubicBezTo>
                    <a:pt x="5070" y="14364"/>
                    <a:pt x="5371" y="14764"/>
                    <a:pt x="5771" y="14831"/>
                  </a:cubicBezTo>
                  <a:cubicBezTo>
                    <a:pt x="5845" y="14850"/>
                    <a:pt x="5915" y="14859"/>
                    <a:pt x="5983" y="14859"/>
                  </a:cubicBezTo>
                  <a:cubicBezTo>
                    <a:pt x="6624" y="14859"/>
                    <a:pt x="7015" y="14054"/>
                    <a:pt x="7105" y="13330"/>
                  </a:cubicBezTo>
                  <a:cubicBezTo>
                    <a:pt x="7172" y="13163"/>
                    <a:pt x="7172" y="12996"/>
                    <a:pt x="7172" y="12796"/>
                  </a:cubicBezTo>
                  <a:cubicBezTo>
                    <a:pt x="7172" y="12629"/>
                    <a:pt x="7172" y="12463"/>
                    <a:pt x="7105" y="12296"/>
                  </a:cubicBezTo>
                  <a:cubicBezTo>
                    <a:pt x="7105" y="12096"/>
                    <a:pt x="7072" y="11862"/>
                    <a:pt x="7039" y="11662"/>
                  </a:cubicBezTo>
                  <a:cubicBezTo>
                    <a:pt x="7005" y="11462"/>
                    <a:pt x="6938" y="11262"/>
                    <a:pt x="6905" y="11095"/>
                  </a:cubicBezTo>
                  <a:cubicBezTo>
                    <a:pt x="6738" y="10428"/>
                    <a:pt x="6505" y="9794"/>
                    <a:pt x="6238" y="9194"/>
                  </a:cubicBezTo>
                  <a:cubicBezTo>
                    <a:pt x="6205" y="9127"/>
                    <a:pt x="6105" y="8994"/>
                    <a:pt x="6071" y="8927"/>
                  </a:cubicBezTo>
                  <a:cubicBezTo>
                    <a:pt x="6038" y="8860"/>
                    <a:pt x="6038" y="8793"/>
                    <a:pt x="6004" y="8760"/>
                  </a:cubicBezTo>
                  <a:cubicBezTo>
                    <a:pt x="6004" y="8693"/>
                    <a:pt x="5938" y="8693"/>
                    <a:pt x="5938" y="8693"/>
                  </a:cubicBezTo>
                  <a:lnTo>
                    <a:pt x="5838" y="8460"/>
                  </a:lnTo>
                  <a:cubicBezTo>
                    <a:pt x="5771" y="8326"/>
                    <a:pt x="5738" y="8193"/>
                    <a:pt x="5704" y="8126"/>
                  </a:cubicBezTo>
                  <a:cubicBezTo>
                    <a:pt x="5671" y="8026"/>
                    <a:pt x="5671" y="7959"/>
                    <a:pt x="5604" y="7926"/>
                  </a:cubicBezTo>
                  <a:cubicBezTo>
                    <a:pt x="5571" y="7826"/>
                    <a:pt x="5571" y="7759"/>
                    <a:pt x="5537" y="7626"/>
                  </a:cubicBezTo>
                  <a:cubicBezTo>
                    <a:pt x="5504" y="7526"/>
                    <a:pt x="5504" y="7426"/>
                    <a:pt x="5437" y="7292"/>
                  </a:cubicBezTo>
                  <a:cubicBezTo>
                    <a:pt x="5437" y="7192"/>
                    <a:pt x="5404" y="7126"/>
                    <a:pt x="5404" y="7025"/>
                  </a:cubicBezTo>
                  <a:lnTo>
                    <a:pt x="5404" y="6992"/>
                  </a:lnTo>
                  <a:lnTo>
                    <a:pt x="5404" y="6925"/>
                  </a:lnTo>
                  <a:cubicBezTo>
                    <a:pt x="5371" y="6759"/>
                    <a:pt x="5371" y="6525"/>
                    <a:pt x="5337" y="6358"/>
                  </a:cubicBezTo>
                  <a:cubicBezTo>
                    <a:pt x="5271" y="6158"/>
                    <a:pt x="5271" y="5958"/>
                    <a:pt x="5237" y="5758"/>
                  </a:cubicBezTo>
                  <a:cubicBezTo>
                    <a:pt x="5237" y="5658"/>
                    <a:pt x="5237" y="5524"/>
                    <a:pt x="5204" y="5458"/>
                  </a:cubicBezTo>
                  <a:cubicBezTo>
                    <a:pt x="5104" y="4457"/>
                    <a:pt x="5171" y="3356"/>
                    <a:pt x="5037" y="2355"/>
                  </a:cubicBezTo>
                  <a:cubicBezTo>
                    <a:pt x="4937" y="1855"/>
                    <a:pt x="4870" y="1355"/>
                    <a:pt x="4704" y="921"/>
                  </a:cubicBezTo>
                  <a:cubicBezTo>
                    <a:pt x="4603" y="654"/>
                    <a:pt x="4537" y="454"/>
                    <a:pt x="4403" y="287"/>
                  </a:cubicBezTo>
                  <a:cubicBezTo>
                    <a:pt x="4370" y="254"/>
                    <a:pt x="4370" y="187"/>
                    <a:pt x="4337" y="154"/>
                  </a:cubicBezTo>
                  <a:cubicBezTo>
                    <a:pt x="4270" y="121"/>
                    <a:pt x="4237" y="121"/>
                    <a:pt x="4237" y="87"/>
                  </a:cubicBezTo>
                  <a:cubicBezTo>
                    <a:pt x="4203" y="20"/>
                    <a:pt x="4170" y="20"/>
                    <a:pt x="4103" y="20"/>
                  </a:cubicBezTo>
                  <a:cubicBezTo>
                    <a:pt x="4067" y="8"/>
                    <a:pt x="4021" y="1"/>
                    <a:pt x="39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4"/>
            <p:cNvSpPr/>
            <p:nvPr/>
          </p:nvSpPr>
          <p:spPr>
            <a:xfrm>
              <a:off x="4878650" y="1750525"/>
              <a:ext cx="326100" cy="200350"/>
            </a:xfrm>
            <a:custGeom>
              <a:avLst/>
              <a:gdLst/>
              <a:ahLst/>
              <a:cxnLst/>
              <a:rect l="l" t="t" r="r" b="b"/>
              <a:pathLst>
                <a:path w="13044" h="8014" extrusionOk="0">
                  <a:moveTo>
                    <a:pt x="9864" y="0"/>
                  </a:moveTo>
                  <a:cubicBezTo>
                    <a:pt x="8885" y="0"/>
                    <a:pt x="7895" y="112"/>
                    <a:pt x="6906" y="314"/>
                  </a:cubicBezTo>
                  <a:cubicBezTo>
                    <a:pt x="5371" y="581"/>
                    <a:pt x="3870" y="1181"/>
                    <a:pt x="2436" y="1982"/>
                  </a:cubicBezTo>
                  <a:cubicBezTo>
                    <a:pt x="2062" y="2181"/>
                    <a:pt x="1651" y="2400"/>
                    <a:pt x="1258" y="2400"/>
                  </a:cubicBezTo>
                  <a:cubicBezTo>
                    <a:pt x="1125" y="2400"/>
                    <a:pt x="994" y="2375"/>
                    <a:pt x="868" y="2316"/>
                  </a:cubicBezTo>
                  <a:cubicBezTo>
                    <a:pt x="668" y="2182"/>
                    <a:pt x="501" y="1915"/>
                    <a:pt x="401" y="1682"/>
                  </a:cubicBezTo>
                  <a:cubicBezTo>
                    <a:pt x="368" y="1715"/>
                    <a:pt x="368" y="1815"/>
                    <a:pt x="368" y="1882"/>
                  </a:cubicBezTo>
                  <a:cubicBezTo>
                    <a:pt x="1" y="3049"/>
                    <a:pt x="1035" y="3483"/>
                    <a:pt x="1935" y="3650"/>
                  </a:cubicBezTo>
                  <a:cubicBezTo>
                    <a:pt x="2069" y="3683"/>
                    <a:pt x="2202" y="3683"/>
                    <a:pt x="2336" y="3683"/>
                  </a:cubicBezTo>
                  <a:cubicBezTo>
                    <a:pt x="2402" y="3683"/>
                    <a:pt x="2469" y="3683"/>
                    <a:pt x="2569" y="3717"/>
                  </a:cubicBezTo>
                  <a:lnTo>
                    <a:pt x="3003" y="3717"/>
                  </a:lnTo>
                  <a:cubicBezTo>
                    <a:pt x="3903" y="3750"/>
                    <a:pt x="4771" y="3750"/>
                    <a:pt x="5705" y="4050"/>
                  </a:cubicBezTo>
                  <a:cubicBezTo>
                    <a:pt x="6272" y="4217"/>
                    <a:pt x="6872" y="4484"/>
                    <a:pt x="7406" y="4751"/>
                  </a:cubicBezTo>
                  <a:cubicBezTo>
                    <a:pt x="8540" y="5384"/>
                    <a:pt x="9574" y="6252"/>
                    <a:pt x="10575" y="7219"/>
                  </a:cubicBezTo>
                  <a:cubicBezTo>
                    <a:pt x="10908" y="7519"/>
                    <a:pt x="11209" y="7886"/>
                    <a:pt x="11609" y="7986"/>
                  </a:cubicBezTo>
                  <a:cubicBezTo>
                    <a:pt x="11681" y="8005"/>
                    <a:pt x="11749" y="8014"/>
                    <a:pt x="11816" y="8014"/>
                  </a:cubicBezTo>
                  <a:cubicBezTo>
                    <a:pt x="12460" y="8014"/>
                    <a:pt x="12853" y="7181"/>
                    <a:pt x="12943" y="6485"/>
                  </a:cubicBezTo>
                  <a:cubicBezTo>
                    <a:pt x="13010" y="6318"/>
                    <a:pt x="13010" y="6152"/>
                    <a:pt x="13010" y="5918"/>
                  </a:cubicBezTo>
                  <a:cubicBezTo>
                    <a:pt x="13043" y="4684"/>
                    <a:pt x="12610" y="3483"/>
                    <a:pt x="12109" y="2416"/>
                  </a:cubicBezTo>
                  <a:cubicBezTo>
                    <a:pt x="12109" y="2382"/>
                    <a:pt x="12076" y="2382"/>
                    <a:pt x="12076" y="2349"/>
                  </a:cubicBezTo>
                  <a:cubicBezTo>
                    <a:pt x="11876" y="1915"/>
                    <a:pt x="11709" y="1548"/>
                    <a:pt x="11576" y="1081"/>
                  </a:cubicBezTo>
                  <a:cubicBezTo>
                    <a:pt x="11542" y="1015"/>
                    <a:pt x="11375" y="147"/>
                    <a:pt x="11275" y="81"/>
                  </a:cubicBezTo>
                  <a:cubicBezTo>
                    <a:pt x="10808" y="26"/>
                    <a:pt x="10337" y="0"/>
                    <a:pt x="98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4"/>
            <p:cNvSpPr/>
            <p:nvPr/>
          </p:nvSpPr>
          <p:spPr>
            <a:xfrm>
              <a:off x="5415500" y="1860950"/>
              <a:ext cx="558950" cy="630150"/>
            </a:xfrm>
            <a:custGeom>
              <a:avLst/>
              <a:gdLst/>
              <a:ahLst/>
              <a:cxnLst/>
              <a:rect l="l" t="t" r="r" b="b"/>
              <a:pathLst>
                <a:path w="22358" h="25206" extrusionOk="0">
                  <a:moveTo>
                    <a:pt x="22358" y="0"/>
                  </a:moveTo>
                  <a:lnTo>
                    <a:pt x="22358" y="0"/>
                  </a:lnTo>
                  <a:cubicBezTo>
                    <a:pt x="19089" y="1068"/>
                    <a:pt x="15820" y="2302"/>
                    <a:pt x="12618" y="3803"/>
                  </a:cubicBezTo>
                  <a:cubicBezTo>
                    <a:pt x="10750" y="4737"/>
                    <a:pt x="8882" y="5671"/>
                    <a:pt x="7247" y="7005"/>
                  </a:cubicBezTo>
                  <a:cubicBezTo>
                    <a:pt x="4278" y="9474"/>
                    <a:pt x="2410" y="12976"/>
                    <a:pt x="1376" y="16479"/>
                  </a:cubicBezTo>
                  <a:cubicBezTo>
                    <a:pt x="576" y="19147"/>
                    <a:pt x="242" y="21849"/>
                    <a:pt x="42" y="24584"/>
                  </a:cubicBezTo>
                  <a:cubicBezTo>
                    <a:pt x="0" y="24960"/>
                    <a:pt x="298" y="25205"/>
                    <a:pt x="601" y="25205"/>
                  </a:cubicBezTo>
                  <a:cubicBezTo>
                    <a:pt x="781" y="25205"/>
                    <a:pt x="964" y="25118"/>
                    <a:pt x="1076" y="24918"/>
                  </a:cubicBezTo>
                  <a:cubicBezTo>
                    <a:pt x="3545" y="20481"/>
                    <a:pt x="6080" y="16278"/>
                    <a:pt x="9182" y="12142"/>
                  </a:cubicBezTo>
                  <a:cubicBezTo>
                    <a:pt x="12818" y="7339"/>
                    <a:pt x="17121" y="2835"/>
                    <a:pt x="22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4"/>
            <p:cNvSpPr/>
            <p:nvPr/>
          </p:nvSpPr>
          <p:spPr>
            <a:xfrm>
              <a:off x="4846125" y="1958500"/>
              <a:ext cx="582325" cy="527850"/>
            </a:xfrm>
            <a:custGeom>
              <a:avLst/>
              <a:gdLst/>
              <a:ahLst/>
              <a:cxnLst/>
              <a:rect l="l" t="t" r="r" b="b"/>
              <a:pathLst>
                <a:path w="23293" h="21114" extrusionOk="0">
                  <a:moveTo>
                    <a:pt x="1" y="1"/>
                  </a:moveTo>
                  <a:lnTo>
                    <a:pt x="1" y="1"/>
                  </a:lnTo>
                  <a:cubicBezTo>
                    <a:pt x="9874" y="5238"/>
                    <a:pt x="16646" y="11776"/>
                    <a:pt x="22217" y="20849"/>
                  </a:cubicBezTo>
                  <a:cubicBezTo>
                    <a:pt x="22339" y="21033"/>
                    <a:pt x="22520" y="21113"/>
                    <a:pt x="22697" y="21113"/>
                  </a:cubicBezTo>
                  <a:cubicBezTo>
                    <a:pt x="23001" y="21113"/>
                    <a:pt x="23293" y="20875"/>
                    <a:pt x="23251" y="20516"/>
                  </a:cubicBezTo>
                  <a:cubicBezTo>
                    <a:pt x="22083" y="5972"/>
                    <a:pt x="14645" y="390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72" name="Google Shape;2072;p24"/>
          <p:cNvPicPr preferRelativeResize="0"/>
          <p:nvPr/>
        </p:nvPicPr>
        <p:blipFill>
          <a:blip r:embed="rId2">
            <a:alphaModFix amt="51000"/>
          </a:blip>
          <a:stretch>
            <a:fillRect/>
          </a:stretch>
        </p:blipFill>
        <p:spPr>
          <a:xfrm>
            <a:off x="-1387300" y="-1143675"/>
            <a:ext cx="2962825" cy="2650500"/>
          </a:xfrm>
          <a:prstGeom prst="rect">
            <a:avLst/>
          </a:prstGeom>
          <a:noFill/>
          <a:ln>
            <a:noFill/>
          </a:ln>
        </p:spPr>
      </p:pic>
      <p:pic>
        <p:nvPicPr>
          <p:cNvPr id="2073" name="Google Shape;2073;p24"/>
          <p:cNvPicPr preferRelativeResize="0"/>
          <p:nvPr/>
        </p:nvPicPr>
        <p:blipFill>
          <a:blip r:embed="rId2">
            <a:alphaModFix amt="51000"/>
          </a:blip>
          <a:stretch>
            <a:fillRect/>
          </a:stretch>
        </p:blipFill>
        <p:spPr>
          <a:xfrm>
            <a:off x="6076850" y="2407530"/>
            <a:ext cx="3742525" cy="3347995"/>
          </a:xfrm>
          <a:prstGeom prst="rect">
            <a:avLst/>
          </a:prstGeom>
          <a:noFill/>
          <a:ln>
            <a:noFill/>
          </a:ln>
        </p:spPr>
      </p:pic>
      <p:pic>
        <p:nvPicPr>
          <p:cNvPr id="2074" name="Google Shape;2074;p24"/>
          <p:cNvPicPr preferRelativeResize="0"/>
          <p:nvPr/>
        </p:nvPicPr>
        <p:blipFill>
          <a:blip r:embed="rId2">
            <a:alphaModFix amt="51000"/>
          </a:blip>
          <a:stretch>
            <a:fillRect/>
          </a:stretch>
        </p:blipFill>
        <p:spPr>
          <a:xfrm>
            <a:off x="6076850" y="-997375"/>
            <a:ext cx="3742525" cy="334799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2075"/>
        <p:cNvGrpSpPr/>
        <p:nvPr/>
      </p:nvGrpSpPr>
      <p:grpSpPr>
        <a:xfrm>
          <a:off x="0" y="0"/>
          <a:ext cx="0" cy="0"/>
          <a:chOff x="0" y="0"/>
          <a:chExt cx="0" cy="0"/>
        </a:xfrm>
      </p:grpSpPr>
      <p:grpSp>
        <p:nvGrpSpPr>
          <p:cNvPr id="2076" name="Google Shape;2076;p25"/>
          <p:cNvGrpSpPr/>
          <p:nvPr/>
        </p:nvGrpSpPr>
        <p:grpSpPr>
          <a:xfrm rot="8220563">
            <a:off x="-110731" y="-557136"/>
            <a:ext cx="939578" cy="2149414"/>
            <a:chOff x="5067575" y="3176425"/>
            <a:chExt cx="473000" cy="1081975"/>
          </a:xfrm>
        </p:grpSpPr>
        <p:sp>
          <p:nvSpPr>
            <p:cNvPr id="2077" name="Google Shape;2077;p25"/>
            <p:cNvSpPr/>
            <p:nvPr/>
          </p:nvSpPr>
          <p:spPr>
            <a:xfrm>
              <a:off x="5067875" y="3176425"/>
              <a:ext cx="472700" cy="964425"/>
            </a:xfrm>
            <a:custGeom>
              <a:avLst/>
              <a:gdLst/>
              <a:ahLst/>
              <a:cxnLst/>
              <a:rect l="l" t="t" r="r" b="b"/>
              <a:pathLst>
                <a:path w="18908" h="38577" extrusionOk="0">
                  <a:moveTo>
                    <a:pt x="16122" y="0"/>
                  </a:moveTo>
                  <a:cubicBezTo>
                    <a:pt x="16122" y="0"/>
                    <a:pt x="14824" y="702"/>
                    <a:pt x="11205" y="2381"/>
                  </a:cubicBezTo>
                  <a:cubicBezTo>
                    <a:pt x="7597" y="4060"/>
                    <a:pt x="1" y="11632"/>
                    <a:pt x="2096" y="24360"/>
                  </a:cubicBezTo>
                  <a:cubicBezTo>
                    <a:pt x="4013" y="35981"/>
                    <a:pt x="10502" y="38576"/>
                    <a:pt x="10502" y="38576"/>
                  </a:cubicBezTo>
                  <a:cubicBezTo>
                    <a:pt x="10502" y="38576"/>
                    <a:pt x="18908" y="31849"/>
                    <a:pt x="17848" y="18669"/>
                  </a:cubicBezTo>
                  <a:cubicBezTo>
                    <a:pt x="16741" y="4905"/>
                    <a:pt x="16122" y="0"/>
                    <a:pt x="16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5"/>
            <p:cNvSpPr/>
            <p:nvPr/>
          </p:nvSpPr>
          <p:spPr>
            <a:xfrm>
              <a:off x="5067575" y="3176425"/>
              <a:ext cx="403350" cy="964425"/>
            </a:xfrm>
            <a:custGeom>
              <a:avLst/>
              <a:gdLst/>
              <a:ahLst/>
              <a:cxnLst/>
              <a:rect l="l" t="t" r="r" b="b"/>
              <a:pathLst>
                <a:path w="16134" h="38577" extrusionOk="0">
                  <a:moveTo>
                    <a:pt x="16134" y="0"/>
                  </a:moveTo>
                  <a:cubicBezTo>
                    <a:pt x="16134" y="0"/>
                    <a:pt x="14836" y="703"/>
                    <a:pt x="11217" y="2381"/>
                  </a:cubicBezTo>
                  <a:cubicBezTo>
                    <a:pt x="7609" y="4060"/>
                    <a:pt x="1" y="11632"/>
                    <a:pt x="2096" y="24360"/>
                  </a:cubicBezTo>
                  <a:cubicBezTo>
                    <a:pt x="4013" y="35981"/>
                    <a:pt x="10514" y="38576"/>
                    <a:pt x="10514" y="38576"/>
                  </a:cubicBezTo>
                  <a:cubicBezTo>
                    <a:pt x="10514" y="38576"/>
                    <a:pt x="10597" y="38505"/>
                    <a:pt x="10764" y="38362"/>
                  </a:cubicBezTo>
                  <a:cubicBezTo>
                    <a:pt x="9800" y="35600"/>
                    <a:pt x="8883" y="31897"/>
                    <a:pt x="8181" y="26920"/>
                  </a:cubicBezTo>
                  <a:cubicBezTo>
                    <a:pt x="5526" y="8061"/>
                    <a:pt x="16133" y="1"/>
                    <a:pt x="16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5"/>
            <p:cNvSpPr/>
            <p:nvPr/>
          </p:nvSpPr>
          <p:spPr>
            <a:xfrm>
              <a:off x="5249150" y="3221450"/>
              <a:ext cx="178150" cy="1036950"/>
            </a:xfrm>
            <a:custGeom>
              <a:avLst/>
              <a:gdLst/>
              <a:ahLst/>
              <a:cxnLst/>
              <a:rect l="l" t="t" r="r" b="b"/>
              <a:pathLst>
                <a:path w="7126" h="41478" extrusionOk="0">
                  <a:moveTo>
                    <a:pt x="6845" y="1"/>
                  </a:moveTo>
                  <a:cubicBezTo>
                    <a:pt x="6807" y="1"/>
                    <a:pt x="6771" y="14"/>
                    <a:pt x="6740" y="44"/>
                  </a:cubicBezTo>
                  <a:cubicBezTo>
                    <a:pt x="4358" y="2461"/>
                    <a:pt x="3275" y="5640"/>
                    <a:pt x="2251" y="8807"/>
                  </a:cubicBezTo>
                  <a:cubicBezTo>
                    <a:pt x="1084" y="12332"/>
                    <a:pt x="417" y="16023"/>
                    <a:pt x="275" y="19737"/>
                  </a:cubicBezTo>
                  <a:cubicBezTo>
                    <a:pt x="1" y="27250"/>
                    <a:pt x="751" y="34977"/>
                    <a:pt x="5216" y="41288"/>
                  </a:cubicBezTo>
                  <a:cubicBezTo>
                    <a:pt x="5312" y="41421"/>
                    <a:pt x="5435" y="41477"/>
                    <a:pt x="5556" y="41477"/>
                  </a:cubicBezTo>
                  <a:cubicBezTo>
                    <a:pt x="5900" y="41477"/>
                    <a:pt x="6238" y="41032"/>
                    <a:pt x="5966" y="40645"/>
                  </a:cubicBezTo>
                  <a:cubicBezTo>
                    <a:pt x="1680" y="34537"/>
                    <a:pt x="929" y="26857"/>
                    <a:pt x="1179" y="19606"/>
                  </a:cubicBezTo>
                  <a:cubicBezTo>
                    <a:pt x="1310" y="16070"/>
                    <a:pt x="1751" y="12641"/>
                    <a:pt x="2787" y="9236"/>
                  </a:cubicBezTo>
                  <a:cubicBezTo>
                    <a:pt x="3739" y="6152"/>
                    <a:pt x="4775" y="2735"/>
                    <a:pt x="7014" y="295"/>
                  </a:cubicBezTo>
                  <a:cubicBezTo>
                    <a:pt x="7126" y="173"/>
                    <a:pt x="6981" y="1"/>
                    <a:pt x="6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5"/>
            <p:cNvSpPr/>
            <p:nvPr/>
          </p:nvSpPr>
          <p:spPr>
            <a:xfrm>
              <a:off x="5111350" y="3176425"/>
              <a:ext cx="404525" cy="893625"/>
            </a:xfrm>
            <a:custGeom>
              <a:avLst/>
              <a:gdLst/>
              <a:ahLst/>
              <a:cxnLst/>
              <a:rect l="l" t="t" r="r" b="b"/>
              <a:pathLst>
                <a:path w="16181" h="35745" extrusionOk="0">
                  <a:moveTo>
                    <a:pt x="14383" y="0"/>
                  </a:moveTo>
                  <a:cubicBezTo>
                    <a:pt x="14383" y="0"/>
                    <a:pt x="14264" y="60"/>
                    <a:pt x="14014" y="179"/>
                  </a:cubicBezTo>
                  <a:cubicBezTo>
                    <a:pt x="13347" y="869"/>
                    <a:pt x="12680" y="1560"/>
                    <a:pt x="12002" y="2238"/>
                  </a:cubicBezTo>
                  <a:cubicBezTo>
                    <a:pt x="11983" y="2257"/>
                    <a:pt x="12001" y="2297"/>
                    <a:pt x="12021" y="2297"/>
                  </a:cubicBezTo>
                  <a:cubicBezTo>
                    <a:pt x="12026" y="2297"/>
                    <a:pt x="12032" y="2294"/>
                    <a:pt x="12037" y="2286"/>
                  </a:cubicBezTo>
                  <a:cubicBezTo>
                    <a:pt x="12835" y="1572"/>
                    <a:pt x="13633" y="833"/>
                    <a:pt x="14383" y="60"/>
                  </a:cubicBezTo>
                  <a:cubicBezTo>
                    <a:pt x="14383" y="12"/>
                    <a:pt x="14383" y="0"/>
                    <a:pt x="14383" y="0"/>
                  </a:cubicBezTo>
                  <a:close/>
                  <a:moveTo>
                    <a:pt x="11430" y="1453"/>
                  </a:moveTo>
                  <a:lnTo>
                    <a:pt x="11228" y="1548"/>
                  </a:lnTo>
                  <a:cubicBezTo>
                    <a:pt x="11252" y="1976"/>
                    <a:pt x="11347" y="2417"/>
                    <a:pt x="11621" y="2679"/>
                  </a:cubicBezTo>
                  <a:cubicBezTo>
                    <a:pt x="11636" y="2695"/>
                    <a:pt x="11654" y="2701"/>
                    <a:pt x="11671" y="2701"/>
                  </a:cubicBezTo>
                  <a:cubicBezTo>
                    <a:pt x="11719" y="2701"/>
                    <a:pt x="11764" y="2651"/>
                    <a:pt x="11764" y="2607"/>
                  </a:cubicBezTo>
                  <a:cubicBezTo>
                    <a:pt x="11740" y="2346"/>
                    <a:pt x="11585" y="2096"/>
                    <a:pt x="11525" y="1834"/>
                  </a:cubicBezTo>
                  <a:cubicBezTo>
                    <a:pt x="11490" y="1715"/>
                    <a:pt x="11454" y="1584"/>
                    <a:pt x="11430" y="1453"/>
                  </a:cubicBezTo>
                  <a:close/>
                  <a:moveTo>
                    <a:pt x="14550" y="1429"/>
                  </a:moveTo>
                  <a:cubicBezTo>
                    <a:pt x="13430" y="2643"/>
                    <a:pt x="12121" y="3679"/>
                    <a:pt x="10597" y="4286"/>
                  </a:cubicBezTo>
                  <a:cubicBezTo>
                    <a:pt x="10454" y="3810"/>
                    <a:pt x="10204" y="3358"/>
                    <a:pt x="10061" y="2881"/>
                  </a:cubicBezTo>
                  <a:cubicBezTo>
                    <a:pt x="9978" y="2655"/>
                    <a:pt x="9918" y="2417"/>
                    <a:pt x="9870" y="2191"/>
                  </a:cubicBezTo>
                  <a:lnTo>
                    <a:pt x="9668" y="2286"/>
                  </a:lnTo>
                  <a:cubicBezTo>
                    <a:pt x="9763" y="3048"/>
                    <a:pt x="9989" y="3810"/>
                    <a:pt x="10430" y="4346"/>
                  </a:cubicBezTo>
                  <a:lnTo>
                    <a:pt x="10382" y="4370"/>
                  </a:lnTo>
                  <a:cubicBezTo>
                    <a:pt x="10338" y="4392"/>
                    <a:pt x="10355" y="4454"/>
                    <a:pt x="10396" y="4454"/>
                  </a:cubicBezTo>
                  <a:cubicBezTo>
                    <a:pt x="10399" y="4454"/>
                    <a:pt x="10403" y="4454"/>
                    <a:pt x="10406" y="4453"/>
                  </a:cubicBezTo>
                  <a:cubicBezTo>
                    <a:pt x="11537" y="4286"/>
                    <a:pt x="12573" y="3453"/>
                    <a:pt x="13418" y="2727"/>
                  </a:cubicBezTo>
                  <a:cubicBezTo>
                    <a:pt x="13823" y="2381"/>
                    <a:pt x="14204" y="2000"/>
                    <a:pt x="14561" y="1607"/>
                  </a:cubicBezTo>
                  <a:cubicBezTo>
                    <a:pt x="14561" y="1548"/>
                    <a:pt x="14550" y="1488"/>
                    <a:pt x="14550" y="1429"/>
                  </a:cubicBezTo>
                  <a:close/>
                  <a:moveTo>
                    <a:pt x="14716" y="3084"/>
                  </a:moveTo>
                  <a:cubicBezTo>
                    <a:pt x="14133" y="3679"/>
                    <a:pt x="13514" y="4239"/>
                    <a:pt x="12871" y="4751"/>
                  </a:cubicBezTo>
                  <a:cubicBezTo>
                    <a:pt x="12573" y="4989"/>
                    <a:pt x="10490" y="6584"/>
                    <a:pt x="9608" y="6810"/>
                  </a:cubicBezTo>
                  <a:cubicBezTo>
                    <a:pt x="8882" y="5727"/>
                    <a:pt x="8192" y="4667"/>
                    <a:pt x="7680" y="3489"/>
                  </a:cubicBezTo>
                  <a:lnTo>
                    <a:pt x="7525" y="3596"/>
                  </a:lnTo>
                  <a:cubicBezTo>
                    <a:pt x="7952" y="4760"/>
                    <a:pt x="8522" y="5888"/>
                    <a:pt x="9317" y="6827"/>
                  </a:cubicBezTo>
                  <a:lnTo>
                    <a:pt x="9317" y="6827"/>
                  </a:lnTo>
                  <a:cubicBezTo>
                    <a:pt x="9287" y="6814"/>
                    <a:pt x="9259" y="6793"/>
                    <a:pt x="9239" y="6763"/>
                  </a:cubicBezTo>
                  <a:cubicBezTo>
                    <a:pt x="9235" y="6746"/>
                    <a:pt x="9224" y="6740"/>
                    <a:pt x="9212" y="6740"/>
                  </a:cubicBezTo>
                  <a:cubicBezTo>
                    <a:pt x="9189" y="6740"/>
                    <a:pt x="9164" y="6763"/>
                    <a:pt x="9180" y="6787"/>
                  </a:cubicBezTo>
                  <a:cubicBezTo>
                    <a:pt x="9243" y="6940"/>
                    <a:pt x="9372" y="7003"/>
                    <a:pt x="9542" y="7003"/>
                  </a:cubicBezTo>
                  <a:cubicBezTo>
                    <a:pt x="10270" y="7003"/>
                    <a:pt x="11755" y="5842"/>
                    <a:pt x="12073" y="5620"/>
                  </a:cubicBezTo>
                  <a:cubicBezTo>
                    <a:pt x="13037" y="4977"/>
                    <a:pt x="13930" y="4239"/>
                    <a:pt x="14752" y="3441"/>
                  </a:cubicBezTo>
                  <a:cubicBezTo>
                    <a:pt x="14740" y="3322"/>
                    <a:pt x="14728" y="3203"/>
                    <a:pt x="14716" y="3084"/>
                  </a:cubicBezTo>
                  <a:close/>
                  <a:moveTo>
                    <a:pt x="5668" y="5286"/>
                  </a:moveTo>
                  <a:lnTo>
                    <a:pt x="5548" y="5405"/>
                  </a:lnTo>
                  <a:cubicBezTo>
                    <a:pt x="6084" y="6977"/>
                    <a:pt x="7025" y="8382"/>
                    <a:pt x="8263" y="9489"/>
                  </a:cubicBezTo>
                  <a:lnTo>
                    <a:pt x="8275" y="9489"/>
                  </a:lnTo>
                  <a:cubicBezTo>
                    <a:pt x="8275" y="9501"/>
                    <a:pt x="8287" y="9525"/>
                    <a:pt x="8311" y="9525"/>
                  </a:cubicBezTo>
                  <a:lnTo>
                    <a:pt x="8335" y="9549"/>
                  </a:lnTo>
                  <a:cubicBezTo>
                    <a:pt x="8352" y="9566"/>
                    <a:pt x="8374" y="9574"/>
                    <a:pt x="8397" y="9574"/>
                  </a:cubicBezTo>
                  <a:cubicBezTo>
                    <a:pt x="8437" y="9574"/>
                    <a:pt x="8479" y="9551"/>
                    <a:pt x="8501" y="9513"/>
                  </a:cubicBezTo>
                  <a:cubicBezTo>
                    <a:pt x="11109" y="9430"/>
                    <a:pt x="13311" y="7775"/>
                    <a:pt x="14990" y="5798"/>
                  </a:cubicBezTo>
                  <a:cubicBezTo>
                    <a:pt x="14978" y="5667"/>
                    <a:pt x="14966" y="5536"/>
                    <a:pt x="14954" y="5417"/>
                  </a:cubicBezTo>
                  <a:cubicBezTo>
                    <a:pt x="14300" y="6191"/>
                    <a:pt x="13633" y="6965"/>
                    <a:pt x="12823" y="7620"/>
                  </a:cubicBezTo>
                  <a:cubicBezTo>
                    <a:pt x="11609" y="8596"/>
                    <a:pt x="10109" y="9346"/>
                    <a:pt x="8525" y="9442"/>
                  </a:cubicBezTo>
                  <a:cubicBezTo>
                    <a:pt x="8513" y="9406"/>
                    <a:pt x="8501" y="9370"/>
                    <a:pt x="8477" y="9346"/>
                  </a:cubicBezTo>
                  <a:cubicBezTo>
                    <a:pt x="7227" y="8239"/>
                    <a:pt x="6263" y="6846"/>
                    <a:pt x="5668" y="5286"/>
                  </a:cubicBezTo>
                  <a:close/>
                  <a:moveTo>
                    <a:pt x="3882" y="7489"/>
                  </a:moveTo>
                  <a:lnTo>
                    <a:pt x="3798" y="7596"/>
                  </a:lnTo>
                  <a:cubicBezTo>
                    <a:pt x="4584" y="9430"/>
                    <a:pt x="5656" y="11275"/>
                    <a:pt x="7370" y="12299"/>
                  </a:cubicBezTo>
                  <a:cubicBezTo>
                    <a:pt x="7370" y="12311"/>
                    <a:pt x="7382" y="12323"/>
                    <a:pt x="7394" y="12323"/>
                  </a:cubicBezTo>
                  <a:lnTo>
                    <a:pt x="7406" y="12323"/>
                  </a:lnTo>
                  <a:lnTo>
                    <a:pt x="7489" y="12371"/>
                  </a:lnTo>
                  <a:cubicBezTo>
                    <a:pt x="7502" y="12379"/>
                    <a:pt x="7516" y="12383"/>
                    <a:pt x="7529" y="12383"/>
                  </a:cubicBezTo>
                  <a:cubicBezTo>
                    <a:pt x="7554" y="12383"/>
                    <a:pt x="7577" y="12370"/>
                    <a:pt x="7584" y="12347"/>
                  </a:cubicBezTo>
                  <a:cubicBezTo>
                    <a:pt x="7726" y="12362"/>
                    <a:pt x="7868" y="12369"/>
                    <a:pt x="8008" y="12369"/>
                  </a:cubicBezTo>
                  <a:cubicBezTo>
                    <a:pt x="9783" y="12369"/>
                    <a:pt x="11409" y="11231"/>
                    <a:pt x="12799" y="10216"/>
                  </a:cubicBezTo>
                  <a:cubicBezTo>
                    <a:pt x="13657" y="9596"/>
                    <a:pt x="14466" y="8918"/>
                    <a:pt x="15216" y="8192"/>
                  </a:cubicBezTo>
                  <a:cubicBezTo>
                    <a:pt x="15216" y="8096"/>
                    <a:pt x="15204" y="8001"/>
                    <a:pt x="15193" y="7918"/>
                  </a:cubicBezTo>
                  <a:cubicBezTo>
                    <a:pt x="14538" y="8561"/>
                    <a:pt x="13835" y="9168"/>
                    <a:pt x="13097" y="9739"/>
                  </a:cubicBezTo>
                  <a:cubicBezTo>
                    <a:pt x="11598" y="10892"/>
                    <a:pt x="9754" y="12268"/>
                    <a:pt x="7769" y="12268"/>
                  </a:cubicBezTo>
                  <a:cubicBezTo>
                    <a:pt x="7704" y="12268"/>
                    <a:pt x="7638" y="12266"/>
                    <a:pt x="7573" y="12263"/>
                  </a:cubicBezTo>
                  <a:cubicBezTo>
                    <a:pt x="7573" y="12252"/>
                    <a:pt x="7573" y="12252"/>
                    <a:pt x="7561" y="12252"/>
                  </a:cubicBezTo>
                  <a:cubicBezTo>
                    <a:pt x="6560" y="11466"/>
                    <a:pt x="5715" y="10644"/>
                    <a:pt x="5013" y="9573"/>
                  </a:cubicBezTo>
                  <a:cubicBezTo>
                    <a:pt x="4584" y="8906"/>
                    <a:pt x="4203" y="8203"/>
                    <a:pt x="3882" y="7489"/>
                  </a:cubicBezTo>
                  <a:close/>
                  <a:moveTo>
                    <a:pt x="2203" y="10299"/>
                  </a:moveTo>
                  <a:cubicBezTo>
                    <a:pt x="2179" y="10347"/>
                    <a:pt x="2155" y="10382"/>
                    <a:pt x="2131" y="10430"/>
                  </a:cubicBezTo>
                  <a:cubicBezTo>
                    <a:pt x="2584" y="11168"/>
                    <a:pt x="3108" y="11859"/>
                    <a:pt x="3715" y="12478"/>
                  </a:cubicBezTo>
                  <a:cubicBezTo>
                    <a:pt x="4608" y="13418"/>
                    <a:pt x="5751" y="14418"/>
                    <a:pt x="6977" y="14871"/>
                  </a:cubicBezTo>
                  <a:cubicBezTo>
                    <a:pt x="6983" y="14877"/>
                    <a:pt x="6989" y="14880"/>
                    <a:pt x="6997" y="14880"/>
                  </a:cubicBezTo>
                  <a:cubicBezTo>
                    <a:pt x="7004" y="14880"/>
                    <a:pt x="7013" y="14877"/>
                    <a:pt x="7025" y="14871"/>
                  </a:cubicBezTo>
                  <a:cubicBezTo>
                    <a:pt x="7430" y="15005"/>
                    <a:pt x="7848" y="15064"/>
                    <a:pt x="8273" y="15064"/>
                  </a:cubicBezTo>
                  <a:cubicBezTo>
                    <a:pt x="10071" y="15064"/>
                    <a:pt x="11974" y="14005"/>
                    <a:pt x="13371" y="13109"/>
                  </a:cubicBezTo>
                  <a:cubicBezTo>
                    <a:pt x="14121" y="12633"/>
                    <a:pt x="14835" y="12097"/>
                    <a:pt x="15514" y="11513"/>
                  </a:cubicBezTo>
                  <a:cubicBezTo>
                    <a:pt x="15502" y="11406"/>
                    <a:pt x="15490" y="11299"/>
                    <a:pt x="15490" y="11192"/>
                  </a:cubicBezTo>
                  <a:cubicBezTo>
                    <a:pt x="14883" y="11751"/>
                    <a:pt x="14240" y="12263"/>
                    <a:pt x="13549" y="12716"/>
                  </a:cubicBezTo>
                  <a:cubicBezTo>
                    <a:pt x="12585" y="13371"/>
                    <a:pt x="11561" y="13918"/>
                    <a:pt x="10490" y="14371"/>
                  </a:cubicBezTo>
                  <a:cubicBezTo>
                    <a:pt x="9621" y="14702"/>
                    <a:pt x="8787" y="14825"/>
                    <a:pt x="7915" y="14825"/>
                  </a:cubicBezTo>
                  <a:cubicBezTo>
                    <a:pt x="7627" y="14825"/>
                    <a:pt x="7335" y="14811"/>
                    <a:pt x="7037" y="14788"/>
                  </a:cubicBezTo>
                  <a:cubicBezTo>
                    <a:pt x="7037" y="14788"/>
                    <a:pt x="7025" y="14776"/>
                    <a:pt x="7025" y="14776"/>
                  </a:cubicBezTo>
                  <a:cubicBezTo>
                    <a:pt x="5870" y="13990"/>
                    <a:pt x="4751" y="13335"/>
                    <a:pt x="3763" y="12311"/>
                  </a:cubicBezTo>
                  <a:cubicBezTo>
                    <a:pt x="3179" y="11692"/>
                    <a:pt x="2655" y="11025"/>
                    <a:pt x="2203" y="10299"/>
                  </a:cubicBezTo>
                  <a:close/>
                  <a:moveTo>
                    <a:pt x="941" y="13525"/>
                  </a:moveTo>
                  <a:cubicBezTo>
                    <a:pt x="929" y="13573"/>
                    <a:pt x="917" y="13633"/>
                    <a:pt x="893" y="13680"/>
                  </a:cubicBezTo>
                  <a:cubicBezTo>
                    <a:pt x="2179" y="15681"/>
                    <a:pt x="4322" y="17002"/>
                    <a:pt x="6489" y="18038"/>
                  </a:cubicBezTo>
                  <a:lnTo>
                    <a:pt x="6501" y="18038"/>
                  </a:lnTo>
                  <a:cubicBezTo>
                    <a:pt x="6513" y="18044"/>
                    <a:pt x="6524" y="18046"/>
                    <a:pt x="6535" y="18046"/>
                  </a:cubicBezTo>
                  <a:cubicBezTo>
                    <a:pt x="6611" y="18046"/>
                    <a:pt x="6654" y="17913"/>
                    <a:pt x="6560" y="17871"/>
                  </a:cubicBezTo>
                  <a:cubicBezTo>
                    <a:pt x="4429" y="16859"/>
                    <a:pt x="2262" y="15514"/>
                    <a:pt x="941" y="13525"/>
                  </a:cubicBezTo>
                  <a:close/>
                  <a:moveTo>
                    <a:pt x="15669" y="13287"/>
                  </a:moveTo>
                  <a:cubicBezTo>
                    <a:pt x="14776" y="14240"/>
                    <a:pt x="13788" y="15109"/>
                    <a:pt x="12716" y="15859"/>
                  </a:cubicBezTo>
                  <a:cubicBezTo>
                    <a:pt x="10775" y="17169"/>
                    <a:pt x="8573" y="17990"/>
                    <a:pt x="6227" y="18086"/>
                  </a:cubicBezTo>
                  <a:lnTo>
                    <a:pt x="6227" y="18074"/>
                  </a:lnTo>
                  <a:cubicBezTo>
                    <a:pt x="6179" y="18074"/>
                    <a:pt x="6179" y="18157"/>
                    <a:pt x="6227" y="18157"/>
                  </a:cubicBezTo>
                  <a:cubicBezTo>
                    <a:pt x="6320" y="18160"/>
                    <a:pt x="6412" y="18161"/>
                    <a:pt x="6505" y="18161"/>
                  </a:cubicBezTo>
                  <a:cubicBezTo>
                    <a:pt x="9975" y="18161"/>
                    <a:pt x="13269" y="16220"/>
                    <a:pt x="15704" y="13692"/>
                  </a:cubicBezTo>
                  <a:cubicBezTo>
                    <a:pt x="15693" y="13549"/>
                    <a:pt x="15681" y="13418"/>
                    <a:pt x="15669" y="13287"/>
                  </a:cubicBezTo>
                  <a:close/>
                  <a:moveTo>
                    <a:pt x="15907" y="16085"/>
                  </a:moveTo>
                  <a:cubicBezTo>
                    <a:pt x="15097" y="16943"/>
                    <a:pt x="14204" y="17728"/>
                    <a:pt x="13252" y="18431"/>
                  </a:cubicBezTo>
                  <a:cubicBezTo>
                    <a:pt x="12240" y="19193"/>
                    <a:pt x="11204" y="19955"/>
                    <a:pt x="10061" y="20491"/>
                  </a:cubicBezTo>
                  <a:cubicBezTo>
                    <a:pt x="8870" y="21050"/>
                    <a:pt x="7656" y="21241"/>
                    <a:pt x="6370" y="21253"/>
                  </a:cubicBezTo>
                  <a:cubicBezTo>
                    <a:pt x="6358" y="21205"/>
                    <a:pt x="6334" y="21181"/>
                    <a:pt x="6299" y="21169"/>
                  </a:cubicBezTo>
                  <a:cubicBezTo>
                    <a:pt x="3810" y="20348"/>
                    <a:pt x="1679" y="18705"/>
                    <a:pt x="262" y="16502"/>
                  </a:cubicBezTo>
                  <a:cubicBezTo>
                    <a:pt x="250" y="16573"/>
                    <a:pt x="238" y="16633"/>
                    <a:pt x="226" y="16704"/>
                  </a:cubicBezTo>
                  <a:cubicBezTo>
                    <a:pt x="1548" y="18788"/>
                    <a:pt x="3524" y="20395"/>
                    <a:pt x="5846" y="21265"/>
                  </a:cubicBezTo>
                  <a:cubicBezTo>
                    <a:pt x="5834" y="21276"/>
                    <a:pt x="5846" y="21300"/>
                    <a:pt x="5858" y="21300"/>
                  </a:cubicBezTo>
                  <a:cubicBezTo>
                    <a:pt x="5870" y="21300"/>
                    <a:pt x="5941" y="21312"/>
                    <a:pt x="5977" y="21312"/>
                  </a:cubicBezTo>
                  <a:cubicBezTo>
                    <a:pt x="6060" y="21336"/>
                    <a:pt x="6132" y="21372"/>
                    <a:pt x="6203" y="21396"/>
                  </a:cubicBezTo>
                  <a:cubicBezTo>
                    <a:pt x="6219" y="21402"/>
                    <a:pt x="6235" y="21405"/>
                    <a:pt x="6251" y="21405"/>
                  </a:cubicBezTo>
                  <a:cubicBezTo>
                    <a:pt x="6293" y="21405"/>
                    <a:pt x="6332" y="21383"/>
                    <a:pt x="6358" y="21348"/>
                  </a:cubicBezTo>
                  <a:cubicBezTo>
                    <a:pt x="6553" y="21362"/>
                    <a:pt x="6748" y="21370"/>
                    <a:pt x="6943" y="21370"/>
                  </a:cubicBezTo>
                  <a:cubicBezTo>
                    <a:pt x="7865" y="21370"/>
                    <a:pt x="8779" y="21206"/>
                    <a:pt x="9644" y="20872"/>
                  </a:cubicBezTo>
                  <a:cubicBezTo>
                    <a:pt x="10918" y="20383"/>
                    <a:pt x="12049" y="19621"/>
                    <a:pt x="13133" y="18812"/>
                  </a:cubicBezTo>
                  <a:cubicBezTo>
                    <a:pt x="14133" y="18109"/>
                    <a:pt x="15073" y="17312"/>
                    <a:pt x="15943" y="16443"/>
                  </a:cubicBezTo>
                  <a:cubicBezTo>
                    <a:pt x="15931" y="16323"/>
                    <a:pt x="15919" y="16204"/>
                    <a:pt x="15907" y="16085"/>
                  </a:cubicBezTo>
                  <a:close/>
                  <a:moveTo>
                    <a:pt x="16169" y="19550"/>
                  </a:moveTo>
                  <a:lnTo>
                    <a:pt x="16133" y="19574"/>
                  </a:lnTo>
                  <a:cubicBezTo>
                    <a:pt x="15288" y="20348"/>
                    <a:pt x="14383" y="21050"/>
                    <a:pt x="13418" y="21681"/>
                  </a:cubicBezTo>
                  <a:cubicBezTo>
                    <a:pt x="12335" y="22419"/>
                    <a:pt x="11252" y="23181"/>
                    <a:pt x="9978" y="23574"/>
                  </a:cubicBezTo>
                  <a:cubicBezTo>
                    <a:pt x="8799" y="23943"/>
                    <a:pt x="7584" y="24027"/>
                    <a:pt x="6358" y="24086"/>
                  </a:cubicBezTo>
                  <a:cubicBezTo>
                    <a:pt x="6346" y="24074"/>
                    <a:pt x="6322" y="24063"/>
                    <a:pt x="6310" y="24063"/>
                  </a:cubicBezTo>
                  <a:cubicBezTo>
                    <a:pt x="3810" y="23598"/>
                    <a:pt x="1560" y="22241"/>
                    <a:pt x="0" y="20229"/>
                  </a:cubicBezTo>
                  <a:lnTo>
                    <a:pt x="0" y="20383"/>
                  </a:lnTo>
                  <a:cubicBezTo>
                    <a:pt x="1417" y="22277"/>
                    <a:pt x="3465" y="23598"/>
                    <a:pt x="5763" y="24134"/>
                  </a:cubicBezTo>
                  <a:lnTo>
                    <a:pt x="5775" y="24122"/>
                  </a:lnTo>
                  <a:lnTo>
                    <a:pt x="5775" y="24122"/>
                  </a:lnTo>
                  <a:cubicBezTo>
                    <a:pt x="5763" y="24146"/>
                    <a:pt x="5775" y="24182"/>
                    <a:pt x="5798" y="24182"/>
                  </a:cubicBezTo>
                  <a:lnTo>
                    <a:pt x="6108" y="24182"/>
                  </a:lnTo>
                  <a:cubicBezTo>
                    <a:pt x="6168" y="24193"/>
                    <a:pt x="6227" y="24205"/>
                    <a:pt x="6287" y="24217"/>
                  </a:cubicBezTo>
                  <a:cubicBezTo>
                    <a:pt x="6296" y="24220"/>
                    <a:pt x="6305" y="24222"/>
                    <a:pt x="6313" y="24222"/>
                  </a:cubicBezTo>
                  <a:cubicBezTo>
                    <a:pt x="6335" y="24222"/>
                    <a:pt x="6353" y="24211"/>
                    <a:pt x="6370" y="24193"/>
                  </a:cubicBezTo>
                  <a:cubicBezTo>
                    <a:pt x="6459" y="24195"/>
                    <a:pt x="6549" y="24196"/>
                    <a:pt x="6638" y="24196"/>
                  </a:cubicBezTo>
                  <a:cubicBezTo>
                    <a:pt x="7716" y="24196"/>
                    <a:pt x="8790" y="24063"/>
                    <a:pt x="9835" y="23789"/>
                  </a:cubicBezTo>
                  <a:cubicBezTo>
                    <a:pt x="11156" y="23431"/>
                    <a:pt x="12275" y="22681"/>
                    <a:pt x="13407" y="21955"/>
                  </a:cubicBezTo>
                  <a:cubicBezTo>
                    <a:pt x="14383" y="21348"/>
                    <a:pt x="15312" y="20669"/>
                    <a:pt x="16181" y="19919"/>
                  </a:cubicBezTo>
                  <a:cubicBezTo>
                    <a:pt x="16181" y="19800"/>
                    <a:pt x="16169" y="19669"/>
                    <a:pt x="16169" y="19550"/>
                  </a:cubicBezTo>
                  <a:close/>
                  <a:moveTo>
                    <a:pt x="16145" y="22658"/>
                  </a:moveTo>
                  <a:cubicBezTo>
                    <a:pt x="15121" y="23610"/>
                    <a:pt x="13978" y="24432"/>
                    <a:pt x="12764" y="25122"/>
                  </a:cubicBezTo>
                  <a:cubicBezTo>
                    <a:pt x="10763" y="26241"/>
                    <a:pt x="8644" y="26837"/>
                    <a:pt x="6418" y="27289"/>
                  </a:cubicBezTo>
                  <a:cubicBezTo>
                    <a:pt x="6394" y="27265"/>
                    <a:pt x="6370" y="27265"/>
                    <a:pt x="6346" y="27265"/>
                  </a:cubicBezTo>
                  <a:cubicBezTo>
                    <a:pt x="4144" y="26980"/>
                    <a:pt x="2108" y="26194"/>
                    <a:pt x="429" y="24825"/>
                  </a:cubicBezTo>
                  <a:lnTo>
                    <a:pt x="429" y="24825"/>
                  </a:lnTo>
                  <a:lnTo>
                    <a:pt x="464" y="25015"/>
                  </a:lnTo>
                  <a:cubicBezTo>
                    <a:pt x="2108" y="26420"/>
                    <a:pt x="4179" y="27361"/>
                    <a:pt x="6322" y="27515"/>
                  </a:cubicBezTo>
                  <a:cubicBezTo>
                    <a:pt x="6394" y="27515"/>
                    <a:pt x="6453" y="27456"/>
                    <a:pt x="6453" y="27384"/>
                  </a:cubicBezTo>
                  <a:cubicBezTo>
                    <a:pt x="8751" y="27218"/>
                    <a:pt x="11049" y="26360"/>
                    <a:pt x="13037" y="25253"/>
                  </a:cubicBezTo>
                  <a:cubicBezTo>
                    <a:pt x="14133" y="24646"/>
                    <a:pt x="15157" y="23932"/>
                    <a:pt x="16109" y="23122"/>
                  </a:cubicBezTo>
                  <a:cubicBezTo>
                    <a:pt x="16121" y="22967"/>
                    <a:pt x="16133" y="22812"/>
                    <a:pt x="16145" y="22658"/>
                  </a:cubicBezTo>
                  <a:close/>
                  <a:moveTo>
                    <a:pt x="15502" y="26980"/>
                  </a:moveTo>
                  <a:lnTo>
                    <a:pt x="15502" y="26980"/>
                  </a:lnTo>
                  <a:cubicBezTo>
                    <a:pt x="14752" y="27587"/>
                    <a:pt x="13942" y="28123"/>
                    <a:pt x="13073" y="28563"/>
                  </a:cubicBezTo>
                  <a:lnTo>
                    <a:pt x="13085" y="28563"/>
                  </a:lnTo>
                  <a:cubicBezTo>
                    <a:pt x="11265" y="29542"/>
                    <a:pt x="9342" y="30307"/>
                    <a:pt x="7284" y="30307"/>
                  </a:cubicBezTo>
                  <a:cubicBezTo>
                    <a:pt x="7013" y="30307"/>
                    <a:pt x="6740" y="30293"/>
                    <a:pt x="6465" y="30266"/>
                  </a:cubicBezTo>
                  <a:cubicBezTo>
                    <a:pt x="6461" y="30263"/>
                    <a:pt x="6456" y="30262"/>
                    <a:pt x="6452" y="30262"/>
                  </a:cubicBezTo>
                  <a:cubicBezTo>
                    <a:pt x="6433" y="30262"/>
                    <a:pt x="6418" y="30282"/>
                    <a:pt x="6418" y="30301"/>
                  </a:cubicBezTo>
                  <a:cubicBezTo>
                    <a:pt x="4644" y="30170"/>
                    <a:pt x="2917" y="29611"/>
                    <a:pt x="1393" y="28682"/>
                  </a:cubicBezTo>
                  <a:lnTo>
                    <a:pt x="1393" y="28682"/>
                  </a:lnTo>
                  <a:cubicBezTo>
                    <a:pt x="1417" y="28765"/>
                    <a:pt x="1453" y="28861"/>
                    <a:pt x="1477" y="28956"/>
                  </a:cubicBezTo>
                  <a:cubicBezTo>
                    <a:pt x="3036" y="29932"/>
                    <a:pt x="4846" y="30468"/>
                    <a:pt x="6691" y="30504"/>
                  </a:cubicBezTo>
                  <a:cubicBezTo>
                    <a:pt x="6751" y="30492"/>
                    <a:pt x="6787" y="30456"/>
                    <a:pt x="6787" y="30409"/>
                  </a:cubicBezTo>
                  <a:cubicBezTo>
                    <a:pt x="7103" y="30457"/>
                    <a:pt x="7420" y="30480"/>
                    <a:pt x="7736" y="30480"/>
                  </a:cubicBezTo>
                  <a:cubicBezTo>
                    <a:pt x="9744" y="30480"/>
                    <a:pt x="11737" y="29570"/>
                    <a:pt x="13454" y="28634"/>
                  </a:cubicBezTo>
                  <a:cubicBezTo>
                    <a:pt x="14133" y="28265"/>
                    <a:pt x="14788" y="27849"/>
                    <a:pt x="15407" y="27384"/>
                  </a:cubicBezTo>
                  <a:cubicBezTo>
                    <a:pt x="15443" y="27253"/>
                    <a:pt x="15466" y="27111"/>
                    <a:pt x="15502" y="26980"/>
                  </a:cubicBezTo>
                  <a:close/>
                  <a:moveTo>
                    <a:pt x="14466" y="30242"/>
                  </a:moveTo>
                  <a:lnTo>
                    <a:pt x="14466" y="30242"/>
                  </a:lnTo>
                  <a:cubicBezTo>
                    <a:pt x="13942" y="30694"/>
                    <a:pt x="13407" y="31135"/>
                    <a:pt x="12847" y="31540"/>
                  </a:cubicBezTo>
                  <a:cubicBezTo>
                    <a:pt x="11990" y="32183"/>
                    <a:pt x="11002" y="32635"/>
                    <a:pt x="9966" y="32897"/>
                  </a:cubicBezTo>
                  <a:cubicBezTo>
                    <a:pt x="9478" y="32992"/>
                    <a:pt x="8989" y="33076"/>
                    <a:pt x="8501" y="33135"/>
                  </a:cubicBezTo>
                  <a:cubicBezTo>
                    <a:pt x="8238" y="33170"/>
                    <a:pt x="7762" y="33289"/>
                    <a:pt x="7350" y="33289"/>
                  </a:cubicBezTo>
                  <a:cubicBezTo>
                    <a:pt x="7054" y="33289"/>
                    <a:pt x="6792" y="33227"/>
                    <a:pt x="6668" y="33028"/>
                  </a:cubicBezTo>
                  <a:cubicBezTo>
                    <a:pt x="6661" y="33018"/>
                    <a:pt x="6650" y="33013"/>
                    <a:pt x="6639" y="33013"/>
                  </a:cubicBezTo>
                  <a:cubicBezTo>
                    <a:pt x="6611" y="33013"/>
                    <a:pt x="6579" y="33041"/>
                    <a:pt x="6596" y="33076"/>
                  </a:cubicBezTo>
                  <a:cubicBezTo>
                    <a:pt x="6700" y="33248"/>
                    <a:pt x="6882" y="33365"/>
                    <a:pt x="7088" y="33373"/>
                  </a:cubicBezTo>
                  <a:lnTo>
                    <a:pt x="7088" y="33373"/>
                  </a:lnTo>
                  <a:cubicBezTo>
                    <a:pt x="5726" y="33348"/>
                    <a:pt x="4459" y="33192"/>
                    <a:pt x="3179" y="32659"/>
                  </a:cubicBezTo>
                  <a:cubicBezTo>
                    <a:pt x="3131" y="32647"/>
                    <a:pt x="3084" y="32623"/>
                    <a:pt x="3036" y="32599"/>
                  </a:cubicBezTo>
                  <a:lnTo>
                    <a:pt x="3036" y="32599"/>
                  </a:lnTo>
                  <a:cubicBezTo>
                    <a:pt x="3084" y="32671"/>
                    <a:pt x="3120" y="32754"/>
                    <a:pt x="3167" y="32837"/>
                  </a:cubicBezTo>
                  <a:cubicBezTo>
                    <a:pt x="4247" y="33313"/>
                    <a:pt x="5410" y="33558"/>
                    <a:pt x="6580" y="33558"/>
                  </a:cubicBezTo>
                  <a:cubicBezTo>
                    <a:pt x="6815" y="33558"/>
                    <a:pt x="7051" y="33548"/>
                    <a:pt x="7287" y="33528"/>
                  </a:cubicBezTo>
                  <a:cubicBezTo>
                    <a:pt x="7358" y="33516"/>
                    <a:pt x="7382" y="33421"/>
                    <a:pt x="7322" y="33385"/>
                  </a:cubicBezTo>
                  <a:cubicBezTo>
                    <a:pt x="7799" y="33385"/>
                    <a:pt x="8275" y="33337"/>
                    <a:pt x="8751" y="33266"/>
                  </a:cubicBezTo>
                  <a:cubicBezTo>
                    <a:pt x="9954" y="33135"/>
                    <a:pt x="11109" y="32837"/>
                    <a:pt x="12168" y="32218"/>
                  </a:cubicBezTo>
                  <a:cubicBezTo>
                    <a:pt x="12907" y="31766"/>
                    <a:pt x="13621" y="31254"/>
                    <a:pt x="14276" y="30694"/>
                  </a:cubicBezTo>
                  <a:cubicBezTo>
                    <a:pt x="14347" y="30551"/>
                    <a:pt x="14407" y="30397"/>
                    <a:pt x="14466" y="30242"/>
                  </a:cubicBezTo>
                  <a:close/>
                  <a:moveTo>
                    <a:pt x="12359" y="34338"/>
                  </a:moveTo>
                  <a:lnTo>
                    <a:pt x="12359" y="34338"/>
                  </a:lnTo>
                  <a:cubicBezTo>
                    <a:pt x="12311" y="34361"/>
                    <a:pt x="12275" y="34397"/>
                    <a:pt x="12228" y="34421"/>
                  </a:cubicBezTo>
                  <a:cubicBezTo>
                    <a:pt x="10993" y="35177"/>
                    <a:pt x="9582" y="35570"/>
                    <a:pt x="8140" y="35570"/>
                  </a:cubicBezTo>
                  <a:cubicBezTo>
                    <a:pt x="8039" y="35570"/>
                    <a:pt x="7937" y="35568"/>
                    <a:pt x="7834" y="35564"/>
                  </a:cubicBezTo>
                  <a:cubicBezTo>
                    <a:pt x="7823" y="35552"/>
                    <a:pt x="7811" y="35540"/>
                    <a:pt x="7787" y="35540"/>
                  </a:cubicBezTo>
                  <a:cubicBezTo>
                    <a:pt x="7263" y="35469"/>
                    <a:pt x="6715" y="35504"/>
                    <a:pt x="6179" y="35445"/>
                  </a:cubicBezTo>
                  <a:cubicBezTo>
                    <a:pt x="5691" y="35385"/>
                    <a:pt x="5203" y="35290"/>
                    <a:pt x="4739" y="35171"/>
                  </a:cubicBezTo>
                  <a:lnTo>
                    <a:pt x="4739" y="35171"/>
                  </a:lnTo>
                  <a:cubicBezTo>
                    <a:pt x="4775" y="35231"/>
                    <a:pt x="4822" y="35290"/>
                    <a:pt x="4870" y="35338"/>
                  </a:cubicBezTo>
                  <a:cubicBezTo>
                    <a:pt x="5614" y="35541"/>
                    <a:pt x="6445" y="35712"/>
                    <a:pt x="7222" y="35712"/>
                  </a:cubicBezTo>
                  <a:cubicBezTo>
                    <a:pt x="7402" y="35712"/>
                    <a:pt x="7579" y="35703"/>
                    <a:pt x="7751" y="35683"/>
                  </a:cubicBezTo>
                  <a:cubicBezTo>
                    <a:pt x="8027" y="35725"/>
                    <a:pt x="8303" y="35745"/>
                    <a:pt x="8580" y="35745"/>
                  </a:cubicBezTo>
                  <a:cubicBezTo>
                    <a:pt x="9796" y="35745"/>
                    <a:pt x="11006" y="35360"/>
                    <a:pt x="12073" y="34778"/>
                  </a:cubicBezTo>
                  <a:cubicBezTo>
                    <a:pt x="12168" y="34635"/>
                    <a:pt x="12264" y="34480"/>
                    <a:pt x="12359" y="34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1" name="Google Shape;2081;p25"/>
          <p:cNvGrpSpPr/>
          <p:nvPr/>
        </p:nvGrpSpPr>
        <p:grpSpPr>
          <a:xfrm rot="6064909">
            <a:off x="-525704" y="-915629"/>
            <a:ext cx="1148912" cy="2301674"/>
            <a:chOff x="3238525" y="2739250"/>
            <a:chExt cx="1148975" cy="2301800"/>
          </a:xfrm>
        </p:grpSpPr>
        <p:sp>
          <p:nvSpPr>
            <p:cNvPr id="2082" name="Google Shape;2082;p25"/>
            <p:cNvSpPr/>
            <p:nvPr/>
          </p:nvSpPr>
          <p:spPr>
            <a:xfrm>
              <a:off x="3865425" y="4776100"/>
              <a:ext cx="63400" cy="33125"/>
            </a:xfrm>
            <a:custGeom>
              <a:avLst/>
              <a:gdLst/>
              <a:ahLst/>
              <a:cxnLst/>
              <a:rect l="l" t="t" r="r" b="b"/>
              <a:pathLst>
                <a:path w="2536" h="1325" extrusionOk="0">
                  <a:moveTo>
                    <a:pt x="1454" y="0"/>
                  </a:moveTo>
                  <a:cubicBezTo>
                    <a:pt x="1172" y="0"/>
                    <a:pt x="897" y="33"/>
                    <a:pt x="701" y="111"/>
                  </a:cubicBezTo>
                  <a:cubicBezTo>
                    <a:pt x="268" y="244"/>
                    <a:pt x="1" y="978"/>
                    <a:pt x="34" y="1078"/>
                  </a:cubicBezTo>
                  <a:cubicBezTo>
                    <a:pt x="61" y="1105"/>
                    <a:pt x="474" y="1325"/>
                    <a:pt x="860" y="1325"/>
                  </a:cubicBezTo>
                  <a:cubicBezTo>
                    <a:pt x="955" y="1325"/>
                    <a:pt x="1049" y="1312"/>
                    <a:pt x="1135" y="1279"/>
                  </a:cubicBezTo>
                  <a:cubicBezTo>
                    <a:pt x="1435" y="1112"/>
                    <a:pt x="1935" y="645"/>
                    <a:pt x="2269" y="378"/>
                  </a:cubicBezTo>
                  <a:cubicBezTo>
                    <a:pt x="2536" y="111"/>
                    <a:pt x="2503" y="78"/>
                    <a:pt x="2036" y="44"/>
                  </a:cubicBezTo>
                  <a:cubicBezTo>
                    <a:pt x="1856" y="17"/>
                    <a:pt x="1653" y="0"/>
                    <a:pt x="14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5"/>
            <p:cNvSpPr/>
            <p:nvPr/>
          </p:nvSpPr>
          <p:spPr>
            <a:xfrm>
              <a:off x="3852050" y="4694000"/>
              <a:ext cx="39250" cy="56825"/>
            </a:xfrm>
            <a:custGeom>
              <a:avLst/>
              <a:gdLst/>
              <a:ahLst/>
              <a:cxnLst/>
              <a:rect l="l" t="t" r="r" b="b"/>
              <a:pathLst>
                <a:path w="1570" h="2273" extrusionOk="0">
                  <a:moveTo>
                    <a:pt x="79" y="0"/>
                  </a:moveTo>
                  <a:cubicBezTo>
                    <a:pt x="11" y="0"/>
                    <a:pt x="0" y="83"/>
                    <a:pt x="35" y="259"/>
                  </a:cubicBezTo>
                  <a:cubicBezTo>
                    <a:pt x="69" y="693"/>
                    <a:pt x="135" y="1360"/>
                    <a:pt x="269" y="1694"/>
                  </a:cubicBezTo>
                  <a:cubicBezTo>
                    <a:pt x="446" y="2048"/>
                    <a:pt x="1043" y="2272"/>
                    <a:pt x="1199" y="2272"/>
                  </a:cubicBezTo>
                  <a:cubicBezTo>
                    <a:pt x="1220" y="2272"/>
                    <a:pt x="1232" y="2268"/>
                    <a:pt x="1236" y="2261"/>
                  </a:cubicBezTo>
                  <a:cubicBezTo>
                    <a:pt x="1303" y="2228"/>
                    <a:pt x="1570" y="1494"/>
                    <a:pt x="1370" y="1093"/>
                  </a:cubicBezTo>
                  <a:cubicBezTo>
                    <a:pt x="1203" y="827"/>
                    <a:pt x="769" y="426"/>
                    <a:pt x="402" y="193"/>
                  </a:cubicBezTo>
                  <a:cubicBezTo>
                    <a:pt x="245" y="67"/>
                    <a:pt x="139" y="0"/>
                    <a:pt x="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5"/>
            <p:cNvSpPr/>
            <p:nvPr/>
          </p:nvSpPr>
          <p:spPr>
            <a:xfrm>
              <a:off x="3924175" y="4454525"/>
              <a:ext cx="38850" cy="56750"/>
            </a:xfrm>
            <a:custGeom>
              <a:avLst/>
              <a:gdLst/>
              <a:ahLst/>
              <a:cxnLst/>
              <a:rect l="l" t="t" r="r" b="b"/>
              <a:pathLst>
                <a:path w="1554" h="2270" extrusionOk="0">
                  <a:moveTo>
                    <a:pt x="81" y="1"/>
                  </a:moveTo>
                  <a:cubicBezTo>
                    <a:pt x="12" y="1"/>
                    <a:pt x="1" y="83"/>
                    <a:pt x="19" y="265"/>
                  </a:cubicBezTo>
                  <a:cubicBezTo>
                    <a:pt x="52" y="665"/>
                    <a:pt x="153" y="1399"/>
                    <a:pt x="253" y="1666"/>
                  </a:cubicBezTo>
                  <a:cubicBezTo>
                    <a:pt x="438" y="2069"/>
                    <a:pt x="1085" y="2270"/>
                    <a:pt x="1203" y="2270"/>
                  </a:cubicBezTo>
                  <a:cubicBezTo>
                    <a:pt x="1212" y="2270"/>
                    <a:pt x="1218" y="2269"/>
                    <a:pt x="1220" y="2266"/>
                  </a:cubicBezTo>
                  <a:cubicBezTo>
                    <a:pt x="1287" y="2233"/>
                    <a:pt x="1554" y="1466"/>
                    <a:pt x="1353" y="1099"/>
                  </a:cubicBezTo>
                  <a:cubicBezTo>
                    <a:pt x="1187" y="799"/>
                    <a:pt x="753" y="432"/>
                    <a:pt x="386" y="165"/>
                  </a:cubicBezTo>
                  <a:cubicBezTo>
                    <a:pt x="234" y="58"/>
                    <a:pt x="138" y="1"/>
                    <a:pt x="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5"/>
            <p:cNvSpPr/>
            <p:nvPr/>
          </p:nvSpPr>
          <p:spPr>
            <a:xfrm>
              <a:off x="4021375" y="4250725"/>
              <a:ext cx="63400" cy="33125"/>
            </a:xfrm>
            <a:custGeom>
              <a:avLst/>
              <a:gdLst/>
              <a:ahLst/>
              <a:cxnLst/>
              <a:rect l="l" t="t" r="r" b="b"/>
              <a:pathLst>
                <a:path w="2536" h="1325" extrusionOk="0">
                  <a:moveTo>
                    <a:pt x="1468" y="0"/>
                  </a:moveTo>
                  <a:cubicBezTo>
                    <a:pt x="1183" y="0"/>
                    <a:pt x="896" y="33"/>
                    <a:pt x="701" y="111"/>
                  </a:cubicBezTo>
                  <a:cubicBezTo>
                    <a:pt x="301" y="244"/>
                    <a:pt x="1" y="978"/>
                    <a:pt x="34" y="1078"/>
                  </a:cubicBezTo>
                  <a:cubicBezTo>
                    <a:pt x="87" y="1105"/>
                    <a:pt x="484" y="1325"/>
                    <a:pt x="880" y="1325"/>
                  </a:cubicBezTo>
                  <a:cubicBezTo>
                    <a:pt x="978" y="1325"/>
                    <a:pt x="1076" y="1312"/>
                    <a:pt x="1168" y="1278"/>
                  </a:cubicBezTo>
                  <a:cubicBezTo>
                    <a:pt x="1468" y="1112"/>
                    <a:pt x="1969" y="645"/>
                    <a:pt x="2302" y="378"/>
                  </a:cubicBezTo>
                  <a:cubicBezTo>
                    <a:pt x="2536" y="111"/>
                    <a:pt x="2502" y="78"/>
                    <a:pt x="2035" y="44"/>
                  </a:cubicBezTo>
                  <a:cubicBezTo>
                    <a:pt x="1870" y="17"/>
                    <a:pt x="1669"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5"/>
            <p:cNvSpPr/>
            <p:nvPr/>
          </p:nvSpPr>
          <p:spPr>
            <a:xfrm>
              <a:off x="4006325" y="4168625"/>
              <a:ext cx="39250" cy="56825"/>
            </a:xfrm>
            <a:custGeom>
              <a:avLst/>
              <a:gdLst/>
              <a:ahLst/>
              <a:cxnLst/>
              <a:rect l="l" t="t" r="r" b="b"/>
              <a:pathLst>
                <a:path w="1570" h="2273" extrusionOk="0">
                  <a:moveTo>
                    <a:pt x="79" y="0"/>
                  </a:moveTo>
                  <a:cubicBezTo>
                    <a:pt x="12" y="0"/>
                    <a:pt x="0" y="83"/>
                    <a:pt x="35" y="259"/>
                  </a:cubicBezTo>
                  <a:cubicBezTo>
                    <a:pt x="69" y="693"/>
                    <a:pt x="102" y="1360"/>
                    <a:pt x="269" y="1694"/>
                  </a:cubicBezTo>
                  <a:cubicBezTo>
                    <a:pt x="446" y="2048"/>
                    <a:pt x="1016" y="2272"/>
                    <a:pt x="1190" y="2272"/>
                  </a:cubicBezTo>
                  <a:cubicBezTo>
                    <a:pt x="1213" y="2272"/>
                    <a:pt x="1229" y="2268"/>
                    <a:pt x="1236" y="2261"/>
                  </a:cubicBezTo>
                  <a:cubicBezTo>
                    <a:pt x="1303" y="2227"/>
                    <a:pt x="1570" y="1494"/>
                    <a:pt x="1336" y="1093"/>
                  </a:cubicBezTo>
                  <a:cubicBezTo>
                    <a:pt x="1170" y="826"/>
                    <a:pt x="769" y="426"/>
                    <a:pt x="402" y="193"/>
                  </a:cubicBezTo>
                  <a:cubicBezTo>
                    <a:pt x="245" y="67"/>
                    <a:pt x="139" y="0"/>
                    <a:pt x="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5"/>
            <p:cNvSpPr/>
            <p:nvPr/>
          </p:nvSpPr>
          <p:spPr>
            <a:xfrm>
              <a:off x="4046400" y="4152075"/>
              <a:ext cx="63400" cy="32550"/>
            </a:xfrm>
            <a:custGeom>
              <a:avLst/>
              <a:gdLst/>
              <a:ahLst/>
              <a:cxnLst/>
              <a:rect l="l" t="t" r="r" b="b"/>
              <a:pathLst>
                <a:path w="2536" h="1302" extrusionOk="0">
                  <a:moveTo>
                    <a:pt x="1538" y="1"/>
                  </a:moveTo>
                  <a:cubicBezTo>
                    <a:pt x="1231" y="1"/>
                    <a:pt x="912" y="24"/>
                    <a:pt x="701" y="87"/>
                  </a:cubicBezTo>
                  <a:cubicBezTo>
                    <a:pt x="300" y="221"/>
                    <a:pt x="0" y="988"/>
                    <a:pt x="34" y="1055"/>
                  </a:cubicBezTo>
                  <a:cubicBezTo>
                    <a:pt x="87" y="1082"/>
                    <a:pt x="484" y="1301"/>
                    <a:pt x="880" y="1301"/>
                  </a:cubicBezTo>
                  <a:cubicBezTo>
                    <a:pt x="978" y="1301"/>
                    <a:pt x="1075" y="1288"/>
                    <a:pt x="1168" y="1255"/>
                  </a:cubicBezTo>
                  <a:cubicBezTo>
                    <a:pt x="1468" y="1155"/>
                    <a:pt x="1968" y="655"/>
                    <a:pt x="2302" y="354"/>
                  </a:cubicBezTo>
                  <a:cubicBezTo>
                    <a:pt x="2535" y="87"/>
                    <a:pt x="2502" y="54"/>
                    <a:pt x="2035" y="21"/>
                  </a:cubicBezTo>
                  <a:cubicBezTo>
                    <a:pt x="1889" y="9"/>
                    <a:pt x="1715" y="1"/>
                    <a:pt x="1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5"/>
            <p:cNvSpPr/>
            <p:nvPr/>
          </p:nvSpPr>
          <p:spPr>
            <a:xfrm>
              <a:off x="3540200" y="4546800"/>
              <a:ext cx="45350" cy="48875"/>
            </a:xfrm>
            <a:custGeom>
              <a:avLst/>
              <a:gdLst/>
              <a:ahLst/>
              <a:cxnLst/>
              <a:rect l="l" t="t" r="r" b="b"/>
              <a:pathLst>
                <a:path w="1814" h="1955" extrusionOk="0">
                  <a:moveTo>
                    <a:pt x="1722" y="0"/>
                  </a:moveTo>
                  <a:cubicBezTo>
                    <a:pt x="1660" y="0"/>
                    <a:pt x="1553" y="41"/>
                    <a:pt x="1401" y="110"/>
                  </a:cubicBezTo>
                  <a:cubicBezTo>
                    <a:pt x="1001" y="277"/>
                    <a:pt x="501" y="543"/>
                    <a:pt x="267" y="777"/>
                  </a:cubicBezTo>
                  <a:cubicBezTo>
                    <a:pt x="0" y="1111"/>
                    <a:pt x="67" y="1911"/>
                    <a:pt x="101" y="1944"/>
                  </a:cubicBezTo>
                  <a:cubicBezTo>
                    <a:pt x="113" y="1951"/>
                    <a:pt x="149" y="1955"/>
                    <a:pt x="202" y="1955"/>
                  </a:cubicBezTo>
                  <a:cubicBezTo>
                    <a:pt x="428" y="1955"/>
                    <a:pt x="958" y="1882"/>
                    <a:pt x="1201" y="1611"/>
                  </a:cubicBezTo>
                  <a:cubicBezTo>
                    <a:pt x="1368" y="1311"/>
                    <a:pt x="1602" y="644"/>
                    <a:pt x="1735" y="277"/>
                  </a:cubicBezTo>
                  <a:cubicBezTo>
                    <a:pt x="1813" y="81"/>
                    <a:pt x="1811" y="0"/>
                    <a:pt x="17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5"/>
            <p:cNvSpPr/>
            <p:nvPr/>
          </p:nvSpPr>
          <p:spPr>
            <a:xfrm>
              <a:off x="3465150" y="4536350"/>
              <a:ext cx="64225" cy="30600"/>
            </a:xfrm>
            <a:custGeom>
              <a:avLst/>
              <a:gdLst/>
              <a:ahLst/>
              <a:cxnLst/>
              <a:rect l="l" t="t" r="r" b="b"/>
              <a:pathLst>
                <a:path w="2569" h="1224" extrusionOk="0">
                  <a:moveTo>
                    <a:pt x="1478" y="1"/>
                  </a:moveTo>
                  <a:cubicBezTo>
                    <a:pt x="1182" y="1"/>
                    <a:pt x="789" y="55"/>
                    <a:pt x="501" y="128"/>
                  </a:cubicBezTo>
                  <a:cubicBezTo>
                    <a:pt x="67" y="194"/>
                    <a:pt x="0" y="228"/>
                    <a:pt x="267" y="461"/>
                  </a:cubicBezTo>
                  <a:cubicBezTo>
                    <a:pt x="667" y="695"/>
                    <a:pt x="1201" y="1128"/>
                    <a:pt x="1501" y="1195"/>
                  </a:cubicBezTo>
                  <a:cubicBezTo>
                    <a:pt x="1567" y="1215"/>
                    <a:pt x="1637" y="1224"/>
                    <a:pt x="1708" y="1224"/>
                  </a:cubicBezTo>
                  <a:cubicBezTo>
                    <a:pt x="2112" y="1224"/>
                    <a:pt x="2569" y="946"/>
                    <a:pt x="2569" y="861"/>
                  </a:cubicBezTo>
                  <a:cubicBezTo>
                    <a:pt x="2569" y="828"/>
                    <a:pt x="2202" y="128"/>
                    <a:pt x="1768" y="27"/>
                  </a:cubicBezTo>
                  <a:cubicBezTo>
                    <a:pt x="1694" y="9"/>
                    <a:pt x="1593" y="1"/>
                    <a:pt x="1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5"/>
            <p:cNvSpPr/>
            <p:nvPr/>
          </p:nvSpPr>
          <p:spPr>
            <a:xfrm>
              <a:off x="3390100" y="4280575"/>
              <a:ext cx="63400" cy="31150"/>
            </a:xfrm>
            <a:custGeom>
              <a:avLst/>
              <a:gdLst/>
              <a:ahLst/>
              <a:cxnLst/>
              <a:rect l="l" t="t" r="r" b="b"/>
              <a:pathLst>
                <a:path w="2536" h="1246" extrusionOk="0">
                  <a:moveTo>
                    <a:pt x="1324" y="0"/>
                  </a:moveTo>
                  <a:cubicBezTo>
                    <a:pt x="1036" y="0"/>
                    <a:pt x="708" y="42"/>
                    <a:pt x="434" y="84"/>
                  </a:cubicBezTo>
                  <a:cubicBezTo>
                    <a:pt x="34" y="185"/>
                    <a:pt x="0" y="218"/>
                    <a:pt x="234" y="418"/>
                  </a:cubicBezTo>
                  <a:cubicBezTo>
                    <a:pt x="567" y="718"/>
                    <a:pt x="1068" y="1119"/>
                    <a:pt x="1435" y="1219"/>
                  </a:cubicBezTo>
                  <a:cubicBezTo>
                    <a:pt x="1496" y="1238"/>
                    <a:pt x="1562" y="1246"/>
                    <a:pt x="1631" y="1246"/>
                  </a:cubicBezTo>
                  <a:cubicBezTo>
                    <a:pt x="2044" y="1246"/>
                    <a:pt x="2535" y="947"/>
                    <a:pt x="2535" y="918"/>
                  </a:cubicBezTo>
                  <a:cubicBezTo>
                    <a:pt x="2535" y="885"/>
                    <a:pt x="2202" y="185"/>
                    <a:pt x="1768" y="51"/>
                  </a:cubicBezTo>
                  <a:cubicBezTo>
                    <a:pt x="1646" y="14"/>
                    <a:pt x="1491" y="0"/>
                    <a:pt x="13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5"/>
            <p:cNvSpPr/>
            <p:nvPr/>
          </p:nvSpPr>
          <p:spPr>
            <a:xfrm>
              <a:off x="3644450" y="4762350"/>
              <a:ext cx="34200" cy="61575"/>
            </a:xfrm>
            <a:custGeom>
              <a:avLst/>
              <a:gdLst/>
              <a:ahLst/>
              <a:cxnLst/>
              <a:rect l="l" t="t" r="r" b="b"/>
              <a:pathLst>
                <a:path w="1368" h="2463" extrusionOk="0">
                  <a:moveTo>
                    <a:pt x="1085" y="1"/>
                  </a:moveTo>
                  <a:cubicBezTo>
                    <a:pt x="1040" y="1"/>
                    <a:pt x="981" y="54"/>
                    <a:pt x="901" y="161"/>
                  </a:cubicBezTo>
                  <a:cubicBezTo>
                    <a:pt x="601" y="494"/>
                    <a:pt x="200" y="1028"/>
                    <a:pt x="100" y="1362"/>
                  </a:cubicBezTo>
                  <a:cubicBezTo>
                    <a:pt x="0" y="1795"/>
                    <a:pt x="367" y="2462"/>
                    <a:pt x="400" y="2462"/>
                  </a:cubicBezTo>
                  <a:cubicBezTo>
                    <a:pt x="434" y="2462"/>
                    <a:pt x="1168" y="2129"/>
                    <a:pt x="1268" y="1695"/>
                  </a:cubicBezTo>
                  <a:cubicBezTo>
                    <a:pt x="1368" y="1362"/>
                    <a:pt x="1334" y="794"/>
                    <a:pt x="1234" y="361"/>
                  </a:cubicBezTo>
                  <a:cubicBezTo>
                    <a:pt x="1194" y="121"/>
                    <a:pt x="1154" y="1"/>
                    <a:pt x="10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5"/>
            <p:cNvSpPr/>
            <p:nvPr/>
          </p:nvSpPr>
          <p:spPr>
            <a:xfrm>
              <a:off x="3661125" y="4796575"/>
              <a:ext cx="35050" cy="59250"/>
            </a:xfrm>
            <a:custGeom>
              <a:avLst/>
              <a:gdLst/>
              <a:ahLst/>
              <a:cxnLst/>
              <a:rect l="l" t="t" r="r" b="b"/>
              <a:pathLst>
                <a:path w="1402" h="2370" extrusionOk="0">
                  <a:moveTo>
                    <a:pt x="1265" y="0"/>
                  </a:moveTo>
                  <a:cubicBezTo>
                    <a:pt x="1197" y="0"/>
                    <a:pt x="1092" y="67"/>
                    <a:pt x="934" y="193"/>
                  </a:cubicBezTo>
                  <a:cubicBezTo>
                    <a:pt x="601" y="493"/>
                    <a:pt x="267" y="960"/>
                    <a:pt x="167" y="1260"/>
                  </a:cubicBezTo>
                  <a:cubicBezTo>
                    <a:pt x="0" y="1660"/>
                    <a:pt x="367" y="2361"/>
                    <a:pt x="434" y="2361"/>
                  </a:cubicBezTo>
                  <a:cubicBezTo>
                    <a:pt x="440" y="2367"/>
                    <a:pt x="450" y="2369"/>
                    <a:pt x="464" y="2369"/>
                  </a:cubicBezTo>
                  <a:cubicBezTo>
                    <a:pt x="612" y="2369"/>
                    <a:pt x="1182" y="2057"/>
                    <a:pt x="1335" y="1660"/>
                  </a:cubicBezTo>
                  <a:cubicBezTo>
                    <a:pt x="1401" y="1327"/>
                    <a:pt x="1368" y="660"/>
                    <a:pt x="1368" y="259"/>
                  </a:cubicBezTo>
                  <a:cubicBezTo>
                    <a:pt x="1368" y="83"/>
                    <a:pt x="1340" y="0"/>
                    <a:pt x="1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5"/>
            <p:cNvSpPr/>
            <p:nvPr/>
          </p:nvSpPr>
          <p:spPr>
            <a:xfrm>
              <a:off x="3869600" y="4152075"/>
              <a:ext cx="63400" cy="32725"/>
            </a:xfrm>
            <a:custGeom>
              <a:avLst/>
              <a:gdLst/>
              <a:ahLst/>
              <a:cxnLst/>
              <a:rect l="l" t="t" r="r" b="b"/>
              <a:pathLst>
                <a:path w="2536" h="1309" extrusionOk="0">
                  <a:moveTo>
                    <a:pt x="1524" y="1"/>
                  </a:moveTo>
                  <a:cubicBezTo>
                    <a:pt x="1218" y="1"/>
                    <a:pt x="913" y="24"/>
                    <a:pt x="701" y="87"/>
                  </a:cubicBezTo>
                  <a:cubicBezTo>
                    <a:pt x="267" y="221"/>
                    <a:pt x="1" y="988"/>
                    <a:pt x="34" y="1055"/>
                  </a:cubicBezTo>
                  <a:cubicBezTo>
                    <a:pt x="60" y="1132"/>
                    <a:pt x="443" y="1309"/>
                    <a:pt x="816" y="1309"/>
                  </a:cubicBezTo>
                  <a:cubicBezTo>
                    <a:pt x="926" y="1309"/>
                    <a:pt x="1036" y="1293"/>
                    <a:pt x="1135" y="1255"/>
                  </a:cubicBezTo>
                  <a:cubicBezTo>
                    <a:pt x="1502" y="1088"/>
                    <a:pt x="1935" y="655"/>
                    <a:pt x="2269" y="354"/>
                  </a:cubicBezTo>
                  <a:cubicBezTo>
                    <a:pt x="2536" y="87"/>
                    <a:pt x="2502" y="54"/>
                    <a:pt x="2035" y="21"/>
                  </a:cubicBezTo>
                  <a:cubicBezTo>
                    <a:pt x="1877" y="9"/>
                    <a:pt x="1700" y="1"/>
                    <a:pt x="1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5"/>
            <p:cNvSpPr/>
            <p:nvPr/>
          </p:nvSpPr>
          <p:spPr>
            <a:xfrm>
              <a:off x="3812900" y="4564275"/>
              <a:ext cx="63400" cy="33150"/>
            </a:xfrm>
            <a:custGeom>
              <a:avLst/>
              <a:gdLst/>
              <a:ahLst/>
              <a:cxnLst/>
              <a:rect l="l" t="t" r="r" b="b"/>
              <a:pathLst>
                <a:path w="2536" h="1326" extrusionOk="0">
                  <a:moveTo>
                    <a:pt x="1468" y="1"/>
                  </a:moveTo>
                  <a:cubicBezTo>
                    <a:pt x="1183" y="1"/>
                    <a:pt x="896" y="33"/>
                    <a:pt x="701" y="111"/>
                  </a:cubicBezTo>
                  <a:cubicBezTo>
                    <a:pt x="300" y="245"/>
                    <a:pt x="0" y="1012"/>
                    <a:pt x="34" y="1079"/>
                  </a:cubicBezTo>
                  <a:cubicBezTo>
                    <a:pt x="87" y="1105"/>
                    <a:pt x="484" y="1325"/>
                    <a:pt x="880" y="1325"/>
                  </a:cubicBezTo>
                  <a:cubicBezTo>
                    <a:pt x="978" y="1325"/>
                    <a:pt x="1075" y="1312"/>
                    <a:pt x="1168" y="1279"/>
                  </a:cubicBezTo>
                  <a:cubicBezTo>
                    <a:pt x="1501" y="1112"/>
                    <a:pt x="2002" y="678"/>
                    <a:pt x="2302" y="378"/>
                  </a:cubicBezTo>
                  <a:cubicBezTo>
                    <a:pt x="2535" y="111"/>
                    <a:pt x="2502" y="78"/>
                    <a:pt x="2035" y="45"/>
                  </a:cubicBezTo>
                  <a:cubicBezTo>
                    <a:pt x="1869" y="17"/>
                    <a:pt x="1669" y="1"/>
                    <a:pt x="1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5"/>
            <p:cNvSpPr/>
            <p:nvPr/>
          </p:nvSpPr>
          <p:spPr>
            <a:xfrm>
              <a:off x="3831075" y="4084000"/>
              <a:ext cx="49400" cy="44150"/>
            </a:xfrm>
            <a:custGeom>
              <a:avLst/>
              <a:gdLst/>
              <a:ahLst/>
              <a:cxnLst/>
              <a:rect l="l" t="t" r="r" b="b"/>
              <a:pathLst>
                <a:path w="1976" h="1766" extrusionOk="0">
                  <a:moveTo>
                    <a:pt x="123" y="1"/>
                  </a:moveTo>
                  <a:cubicBezTo>
                    <a:pt x="3" y="1"/>
                    <a:pt x="1" y="83"/>
                    <a:pt x="107" y="275"/>
                  </a:cubicBezTo>
                  <a:cubicBezTo>
                    <a:pt x="274" y="642"/>
                    <a:pt x="574" y="1276"/>
                    <a:pt x="874" y="1543"/>
                  </a:cubicBezTo>
                  <a:cubicBezTo>
                    <a:pt x="1052" y="1721"/>
                    <a:pt x="1453" y="1765"/>
                    <a:pt x="1710" y="1765"/>
                  </a:cubicBezTo>
                  <a:cubicBezTo>
                    <a:pt x="1838" y="1765"/>
                    <a:pt x="1931" y="1754"/>
                    <a:pt x="1942" y="1743"/>
                  </a:cubicBezTo>
                  <a:cubicBezTo>
                    <a:pt x="1975" y="1710"/>
                    <a:pt x="1975" y="909"/>
                    <a:pt x="1642" y="609"/>
                  </a:cubicBezTo>
                  <a:cubicBezTo>
                    <a:pt x="1408" y="409"/>
                    <a:pt x="874" y="209"/>
                    <a:pt x="441" y="75"/>
                  </a:cubicBezTo>
                  <a:cubicBezTo>
                    <a:pt x="296" y="27"/>
                    <a:pt x="191" y="1"/>
                    <a:pt x="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5"/>
            <p:cNvSpPr/>
            <p:nvPr/>
          </p:nvSpPr>
          <p:spPr>
            <a:xfrm>
              <a:off x="3895200" y="3817100"/>
              <a:ext cx="46150" cy="50050"/>
            </a:xfrm>
            <a:custGeom>
              <a:avLst/>
              <a:gdLst/>
              <a:ahLst/>
              <a:cxnLst/>
              <a:rect l="l" t="t" r="r" b="b"/>
              <a:pathLst>
                <a:path w="1846" h="2002" extrusionOk="0">
                  <a:moveTo>
                    <a:pt x="83" y="1"/>
                  </a:moveTo>
                  <a:cubicBezTo>
                    <a:pt x="0" y="1"/>
                    <a:pt x="5" y="82"/>
                    <a:pt x="44" y="277"/>
                  </a:cubicBezTo>
                  <a:cubicBezTo>
                    <a:pt x="177" y="644"/>
                    <a:pt x="378" y="1311"/>
                    <a:pt x="644" y="1611"/>
                  </a:cubicBezTo>
                  <a:cubicBezTo>
                    <a:pt x="827" y="1898"/>
                    <a:pt x="1313" y="2001"/>
                    <a:pt x="1550" y="2001"/>
                  </a:cubicBezTo>
                  <a:cubicBezTo>
                    <a:pt x="1617" y="2001"/>
                    <a:pt x="1664" y="1993"/>
                    <a:pt x="1678" y="1978"/>
                  </a:cubicBezTo>
                  <a:cubicBezTo>
                    <a:pt x="1712" y="1945"/>
                    <a:pt x="1845" y="1144"/>
                    <a:pt x="1545" y="811"/>
                  </a:cubicBezTo>
                  <a:cubicBezTo>
                    <a:pt x="1312" y="577"/>
                    <a:pt x="845" y="277"/>
                    <a:pt x="411" y="110"/>
                  </a:cubicBezTo>
                  <a:cubicBezTo>
                    <a:pt x="245" y="41"/>
                    <a:pt x="142" y="1"/>
                    <a:pt x="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5"/>
            <p:cNvSpPr/>
            <p:nvPr/>
          </p:nvSpPr>
          <p:spPr>
            <a:xfrm>
              <a:off x="3756350" y="4817825"/>
              <a:ext cx="46550" cy="50025"/>
            </a:xfrm>
            <a:custGeom>
              <a:avLst/>
              <a:gdLst/>
              <a:ahLst/>
              <a:cxnLst/>
              <a:rect l="l" t="t" r="r" b="b"/>
              <a:pathLst>
                <a:path w="1862" h="2001" extrusionOk="0">
                  <a:moveTo>
                    <a:pt x="90" y="0"/>
                  </a:moveTo>
                  <a:cubicBezTo>
                    <a:pt x="1" y="0"/>
                    <a:pt x="2" y="81"/>
                    <a:pt x="61" y="277"/>
                  </a:cubicBezTo>
                  <a:cubicBezTo>
                    <a:pt x="194" y="710"/>
                    <a:pt x="361" y="1311"/>
                    <a:pt x="628" y="1611"/>
                  </a:cubicBezTo>
                  <a:cubicBezTo>
                    <a:pt x="836" y="1897"/>
                    <a:pt x="1328" y="2001"/>
                    <a:pt x="1567" y="2001"/>
                  </a:cubicBezTo>
                  <a:cubicBezTo>
                    <a:pt x="1634" y="2001"/>
                    <a:pt x="1681" y="1993"/>
                    <a:pt x="1695" y="1978"/>
                  </a:cubicBezTo>
                  <a:cubicBezTo>
                    <a:pt x="1729" y="1945"/>
                    <a:pt x="1862" y="1144"/>
                    <a:pt x="1562" y="810"/>
                  </a:cubicBezTo>
                  <a:cubicBezTo>
                    <a:pt x="1295" y="577"/>
                    <a:pt x="861" y="277"/>
                    <a:pt x="428" y="110"/>
                  </a:cubicBezTo>
                  <a:cubicBezTo>
                    <a:pt x="262" y="41"/>
                    <a:pt x="153"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5"/>
            <p:cNvSpPr/>
            <p:nvPr/>
          </p:nvSpPr>
          <p:spPr>
            <a:xfrm>
              <a:off x="3974675" y="3702100"/>
              <a:ext cx="65075" cy="30575"/>
            </a:xfrm>
            <a:custGeom>
              <a:avLst/>
              <a:gdLst/>
              <a:ahLst/>
              <a:cxnLst/>
              <a:rect l="l" t="t" r="r" b="b"/>
              <a:pathLst>
                <a:path w="2603" h="1223" extrusionOk="0">
                  <a:moveTo>
                    <a:pt x="1009" y="0"/>
                  </a:moveTo>
                  <a:cubicBezTo>
                    <a:pt x="959" y="0"/>
                    <a:pt x="912" y="2"/>
                    <a:pt x="868" y="7"/>
                  </a:cubicBezTo>
                  <a:cubicBezTo>
                    <a:pt x="468" y="40"/>
                    <a:pt x="1" y="707"/>
                    <a:pt x="1" y="807"/>
                  </a:cubicBezTo>
                  <a:cubicBezTo>
                    <a:pt x="1" y="867"/>
                    <a:pt x="457" y="1223"/>
                    <a:pt x="888" y="1223"/>
                  </a:cubicBezTo>
                  <a:cubicBezTo>
                    <a:pt x="938" y="1223"/>
                    <a:pt x="987" y="1218"/>
                    <a:pt x="1035" y="1208"/>
                  </a:cubicBezTo>
                  <a:cubicBezTo>
                    <a:pt x="1368" y="1174"/>
                    <a:pt x="1969" y="807"/>
                    <a:pt x="2336" y="574"/>
                  </a:cubicBezTo>
                  <a:cubicBezTo>
                    <a:pt x="2602" y="407"/>
                    <a:pt x="2569" y="340"/>
                    <a:pt x="2169" y="207"/>
                  </a:cubicBezTo>
                  <a:cubicBezTo>
                    <a:pt x="1792" y="91"/>
                    <a:pt x="134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5"/>
            <p:cNvSpPr/>
            <p:nvPr/>
          </p:nvSpPr>
          <p:spPr>
            <a:xfrm>
              <a:off x="3960800" y="3593075"/>
              <a:ext cx="43100" cy="52900"/>
            </a:xfrm>
            <a:custGeom>
              <a:avLst/>
              <a:gdLst/>
              <a:ahLst/>
              <a:cxnLst/>
              <a:rect l="l" t="t" r="r" b="b"/>
              <a:pathLst>
                <a:path w="1724" h="2116" extrusionOk="0">
                  <a:moveTo>
                    <a:pt x="80" y="1"/>
                  </a:moveTo>
                  <a:cubicBezTo>
                    <a:pt x="6" y="1"/>
                    <a:pt x="1" y="83"/>
                    <a:pt x="55" y="265"/>
                  </a:cubicBezTo>
                  <a:cubicBezTo>
                    <a:pt x="122" y="699"/>
                    <a:pt x="255" y="1366"/>
                    <a:pt x="422" y="1633"/>
                  </a:cubicBezTo>
                  <a:cubicBezTo>
                    <a:pt x="618" y="1968"/>
                    <a:pt x="1188" y="2116"/>
                    <a:pt x="1387" y="2116"/>
                  </a:cubicBezTo>
                  <a:cubicBezTo>
                    <a:pt x="1426" y="2116"/>
                    <a:pt x="1451" y="2110"/>
                    <a:pt x="1456" y="2100"/>
                  </a:cubicBezTo>
                  <a:cubicBezTo>
                    <a:pt x="1556" y="2066"/>
                    <a:pt x="1723" y="1266"/>
                    <a:pt x="1456" y="932"/>
                  </a:cubicBezTo>
                  <a:cubicBezTo>
                    <a:pt x="1256" y="699"/>
                    <a:pt x="789" y="365"/>
                    <a:pt x="422" y="165"/>
                  </a:cubicBezTo>
                  <a:cubicBezTo>
                    <a:pt x="255" y="58"/>
                    <a:pt x="143" y="1"/>
                    <a:pt x="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5"/>
            <p:cNvSpPr/>
            <p:nvPr/>
          </p:nvSpPr>
          <p:spPr>
            <a:xfrm>
              <a:off x="4003875" y="3598350"/>
              <a:ext cx="63400" cy="32625"/>
            </a:xfrm>
            <a:custGeom>
              <a:avLst/>
              <a:gdLst/>
              <a:ahLst/>
              <a:cxnLst/>
              <a:rect l="l" t="t" r="r" b="b"/>
              <a:pathLst>
                <a:path w="2536" h="1305" extrusionOk="0">
                  <a:moveTo>
                    <a:pt x="1523" y="1"/>
                  </a:moveTo>
                  <a:cubicBezTo>
                    <a:pt x="1217" y="1"/>
                    <a:pt x="912" y="24"/>
                    <a:pt x="701" y="87"/>
                  </a:cubicBezTo>
                  <a:cubicBezTo>
                    <a:pt x="267" y="221"/>
                    <a:pt x="0" y="988"/>
                    <a:pt x="33" y="1055"/>
                  </a:cubicBezTo>
                  <a:cubicBezTo>
                    <a:pt x="60" y="1107"/>
                    <a:pt x="458" y="1305"/>
                    <a:pt x="855" y="1305"/>
                  </a:cubicBezTo>
                  <a:cubicBezTo>
                    <a:pt x="962" y="1305"/>
                    <a:pt x="1068" y="1290"/>
                    <a:pt x="1168" y="1255"/>
                  </a:cubicBezTo>
                  <a:cubicBezTo>
                    <a:pt x="1501" y="1155"/>
                    <a:pt x="2001" y="654"/>
                    <a:pt x="2268" y="354"/>
                  </a:cubicBezTo>
                  <a:cubicBezTo>
                    <a:pt x="2535" y="87"/>
                    <a:pt x="2502" y="54"/>
                    <a:pt x="2035" y="21"/>
                  </a:cubicBezTo>
                  <a:cubicBezTo>
                    <a:pt x="1876" y="8"/>
                    <a:pt x="1700" y="1"/>
                    <a:pt x="15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5"/>
            <p:cNvSpPr/>
            <p:nvPr/>
          </p:nvSpPr>
          <p:spPr>
            <a:xfrm>
              <a:off x="3715325" y="4746150"/>
              <a:ext cx="50500" cy="43325"/>
            </a:xfrm>
            <a:custGeom>
              <a:avLst/>
              <a:gdLst/>
              <a:ahLst/>
              <a:cxnLst/>
              <a:rect l="l" t="t" r="r" b="b"/>
              <a:pathLst>
                <a:path w="2020" h="1733" extrusionOk="0">
                  <a:moveTo>
                    <a:pt x="1901" y="0"/>
                  </a:moveTo>
                  <a:cubicBezTo>
                    <a:pt x="1833" y="0"/>
                    <a:pt x="1725" y="27"/>
                    <a:pt x="1568" y="75"/>
                  </a:cubicBezTo>
                  <a:cubicBezTo>
                    <a:pt x="1168" y="175"/>
                    <a:pt x="601" y="342"/>
                    <a:pt x="367" y="575"/>
                  </a:cubicBezTo>
                  <a:cubicBezTo>
                    <a:pt x="34" y="842"/>
                    <a:pt x="0" y="1643"/>
                    <a:pt x="34" y="1676"/>
                  </a:cubicBezTo>
                  <a:cubicBezTo>
                    <a:pt x="48" y="1704"/>
                    <a:pt x="184" y="1733"/>
                    <a:pt x="363" y="1733"/>
                  </a:cubicBezTo>
                  <a:cubicBezTo>
                    <a:pt x="604" y="1733"/>
                    <a:pt x="924" y="1681"/>
                    <a:pt x="1135" y="1509"/>
                  </a:cubicBezTo>
                  <a:cubicBezTo>
                    <a:pt x="1401" y="1276"/>
                    <a:pt x="1702" y="642"/>
                    <a:pt x="1902" y="275"/>
                  </a:cubicBezTo>
                  <a:cubicBezTo>
                    <a:pt x="2008" y="83"/>
                    <a:pt x="2020" y="0"/>
                    <a:pt x="19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5"/>
            <p:cNvSpPr/>
            <p:nvPr/>
          </p:nvSpPr>
          <p:spPr>
            <a:xfrm>
              <a:off x="3632775" y="4646275"/>
              <a:ext cx="59225" cy="33700"/>
            </a:xfrm>
            <a:custGeom>
              <a:avLst/>
              <a:gdLst/>
              <a:ahLst/>
              <a:cxnLst/>
              <a:rect l="l" t="t" r="r" b="b"/>
              <a:pathLst>
                <a:path w="2369" h="1348" extrusionOk="0">
                  <a:moveTo>
                    <a:pt x="467" y="0"/>
                  </a:moveTo>
                  <a:cubicBezTo>
                    <a:pt x="33" y="0"/>
                    <a:pt x="0" y="67"/>
                    <a:pt x="200" y="300"/>
                  </a:cubicBezTo>
                  <a:cubicBezTo>
                    <a:pt x="500" y="601"/>
                    <a:pt x="967" y="1134"/>
                    <a:pt x="1201" y="1268"/>
                  </a:cubicBezTo>
                  <a:cubicBezTo>
                    <a:pt x="1326" y="1326"/>
                    <a:pt x="1470" y="1347"/>
                    <a:pt x="1613" y="1347"/>
                  </a:cubicBezTo>
                  <a:cubicBezTo>
                    <a:pt x="1967" y="1347"/>
                    <a:pt x="2311" y="1215"/>
                    <a:pt x="2335" y="1168"/>
                  </a:cubicBezTo>
                  <a:cubicBezTo>
                    <a:pt x="2368" y="1134"/>
                    <a:pt x="2168" y="334"/>
                    <a:pt x="1735" y="167"/>
                  </a:cubicBezTo>
                  <a:cubicBezTo>
                    <a:pt x="1468" y="67"/>
                    <a:pt x="867" y="0"/>
                    <a:pt x="4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5"/>
            <p:cNvSpPr/>
            <p:nvPr/>
          </p:nvSpPr>
          <p:spPr>
            <a:xfrm>
              <a:off x="3591075" y="4400125"/>
              <a:ext cx="65900" cy="31200"/>
            </a:xfrm>
            <a:custGeom>
              <a:avLst/>
              <a:gdLst/>
              <a:ahLst/>
              <a:cxnLst/>
              <a:rect l="l" t="t" r="r" b="b"/>
              <a:pathLst>
                <a:path w="2636" h="1248" extrusionOk="0">
                  <a:moveTo>
                    <a:pt x="1623" y="1"/>
                  </a:moveTo>
                  <a:cubicBezTo>
                    <a:pt x="1290" y="1"/>
                    <a:pt x="825" y="120"/>
                    <a:pt x="467" y="239"/>
                  </a:cubicBezTo>
                  <a:cubicBezTo>
                    <a:pt x="34" y="339"/>
                    <a:pt x="0" y="439"/>
                    <a:pt x="300" y="606"/>
                  </a:cubicBezTo>
                  <a:cubicBezTo>
                    <a:pt x="667" y="840"/>
                    <a:pt x="1201" y="1173"/>
                    <a:pt x="1535" y="1240"/>
                  </a:cubicBezTo>
                  <a:cubicBezTo>
                    <a:pt x="1570" y="1245"/>
                    <a:pt x="1606" y="1248"/>
                    <a:pt x="1643" y="1248"/>
                  </a:cubicBezTo>
                  <a:cubicBezTo>
                    <a:pt x="2085" y="1248"/>
                    <a:pt x="2569" y="899"/>
                    <a:pt x="2569" y="806"/>
                  </a:cubicBezTo>
                  <a:cubicBezTo>
                    <a:pt x="2635" y="740"/>
                    <a:pt x="2168" y="73"/>
                    <a:pt x="1735" y="6"/>
                  </a:cubicBezTo>
                  <a:cubicBezTo>
                    <a:pt x="1700" y="2"/>
                    <a:pt x="1662" y="1"/>
                    <a:pt x="1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5"/>
            <p:cNvSpPr/>
            <p:nvPr/>
          </p:nvSpPr>
          <p:spPr>
            <a:xfrm>
              <a:off x="3637775" y="4178000"/>
              <a:ext cx="51200" cy="43225"/>
            </a:xfrm>
            <a:custGeom>
              <a:avLst/>
              <a:gdLst/>
              <a:ahLst/>
              <a:cxnLst/>
              <a:rect l="l" t="t" r="r" b="b"/>
              <a:pathLst>
                <a:path w="2048" h="1729" extrusionOk="0">
                  <a:moveTo>
                    <a:pt x="1896" y="0"/>
                  </a:moveTo>
                  <a:cubicBezTo>
                    <a:pt x="1829" y="0"/>
                    <a:pt x="1731" y="19"/>
                    <a:pt x="1601" y="51"/>
                  </a:cubicBezTo>
                  <a:cubicBezTo>
                    <a:pt x="1168" y="185"/>
                    <a:pt x="634" y="351"/>
                    <a:pt x="367" y="552"/>
                  </a:cubicBezTo>
                  <a:cubicBezTo>
                    <a:pt x="34" y="852"/>
                    <a:pt x="0" y="1652"/>
                    <a:pt x="34" y="1686"/>
                  </a:cubicBezTo>
                  <a:cubicBezTo>
                    <a:pt x="48" y="1701"/>
                    <a:pt x="203" y="1729"/>
                    <a:pt x="401" y="1729"/>
                  </a:cubicBezTo>
                  <a:cubicBezTo>
                    <a:pt x="648" y="1729"/>
                    <a:pt x="964" y="1685"/>
                    <a:pt x="1168" y="1519"/>
                  </a:cubicBezTo>
                  <a:cubicBezTo>
                    <a:pt x="1435" y="1219"/>
                    <a:pt x="1768" y="652"/>
                    <a:pt x="1935" y="285"/>
                  </a:cubicBezTo>
                  <a:cubicBezTo>
                    <a:pt x="2048" y="81"/>
                    <a:pt x="2038" y="0"/>
                    <a:pt x="1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5"/>
            <p:cNvSpPr/>
            <p:nvPr/>
          </p:nvSpPr>
          <p:spPr>
            <a:xfrm>
              <a:off x="3589250" y="4145725"/>
              <a:ext cx="49375" cy="44100"/>
            </a:xfrm>
            <a:custGeom>
              <a:avLst/>
              <a:gdLst/>
              <a:ahLst/>
              <a:cxnLst/>
              <a:rect l="l" t="t" r="r" b="b"/>
              <a:pathLst>
                <a:path w="1975" h="1764" extrusionOk="0">
                  <a:moveTo>
                    <a:pt x="123" y="0"/>
                  </a:moveTo>
                  <a:cubicBezTo>
                    <a:pt x="2" y="0"/>
                    <a:pt x="0" y="83"/>
                    <a:pt x="107" y="275"/>
                  </a:cubicBezTo>
                  <a:cubicBezTo>
                    <a:pt x="307" y="642"/>
                    <a:pt x="607" y="1275"/>
                    <a:pt x="874" y="1509"/>
                  </a:cubicBezTo>
                  <a:cubicBezTo>
                    <a:pt x="1102" y="1714"/>
                    <a:pt x="1502" y="1764"/>
                    <a:pt x="1742" y="1764"/>
                  </a:cubicBezTo>
                  <a:cubicBezTo>
                    <a:pt x="1853" y="1764"/>
                    <a:pt x="1931" y="1753"/>
                    <a:pt x="1941" y="1742"/>
                  </a:cubicBezTo>
                  <a:cubicBezTo>
                    <a:pt x="1975" y="1676"/>
                    <a:pt x="1975" y="909"/>
                    <a:pt x="1641" y="608"/>
                  </a:cubicBezTo>
                  <a:cubicBezTo>
                    <a:pt x="1408" y="408"/>
                    <a:pt x="874" y="175"/>
                    <a:pt x="440" y="75"/>
                  </a:cubicBezTo>
                  <a:cubicBezTo>
                    <a:pt x="296" y="26"/>
                    <a:pt x="190" y="0"/>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5"/>
            <p:cNvSpPr/>
            <p:nvPr/>
          </p:nvSpPr>
          <p:spPr>
            <a:xfrm>
              <a:off x="3632775" y="3790225"/>
              <a:ext cx="50525" cy="43225"/>
            </a:xfrm>
            <a:custGeom>
              <a:avLst/>
              <a:gdLst/>
              <a:ahLst/>
              <a:cxnLst/>
              <a:rect l="l" t="t" r="r" b="b"/>
              <a:pathLst>
                <a:path w="2021" h="1729" extrusionOk="0">
                  <a:moveTo>
                    <a:pt x="1878" y="0"/>
                  </a:moveTo>
                  <a:cubicBezTo>
                    <a:pt x="1810" y="0"/>
                    <a:pt x="1708" y="19"/>
                    <a:pt x="1568" y="51"/>
                  </a:cubicBezTo>
                  <a:cubicBezTo>
                    <a:pt x="1168" y="185"/>
                    <a:pt x="634" y="351"/>
                    <a:pt x="367" y="551"/>
                  </a:cubicBezTo>
                  <a:cubicBezTo>
                    <a:pt x="33" y="852"/>
                    <a:pt x="0" y="1652"/>
                    <a:pt x="33" y="1686"/>
                  </a:cubicBezTo>
                  <a:cubicBezTo>
                    <a:pt x="48" y="1700"/>
                    <a:pt x="202" y="1729"/>
                    <a:pt x="401" y="1729"/>
                  </a:cubicBezTo>
                  <a:cubicBezTo>
                    <a:pt x="648" y="1729"/>
                    <a:pt x="964" y="1685"/>
                    <a:pt x="1168" y="1519"/>
                  </a:cubicBezTo>
                  <a:cubicBezTo>
                    <a:pt x="1401" y="1285"/>
                    <a:pt x="1735" y="652"/>
                    <a:pt x="1901" y="285"/>
                  </a:cubicBezTo>
                  <a:cubicBezTo>
                    <a:pt x="2014" y="81"/>
                    <a:pt x="2020" y="0"/>
                    <a:pt x="1878"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5"/>
            <p:cNvSpPr/>
            <p:nvPr/>
          </p:nvSpPr>
          <p:spPr>
            <a:xfrm>
              <a:off x="3728675" y="4679200"/>
              <a:ext cx="47925" cy="45825"/>
            </a:xfrm>
            <a:custGeom>
              <a:avLst/>
              <a:gdLst/>
              <a:ahLst/>
              <a:cxnLst/>
              <a:rect l="l" t="t" r="r" b="b"/>
              <a:pathLst>
                <a:path w="1917" h="1833" extrusionOk="0">
                  <a:moveTo>
                    <a:pt x="1810" y="1"/>
                  </a:moveTo>
                  <a:cubicBezTo>
                    <a:pt x="1746" y="1"/>
                    <a:pt x="1643" y="33"/>
                    <a:pt x="1501" y="84"/>
                  </a:cubicBezTo>
                  <a:cubicBezTo>
                    <a:pt x="1068" y="184"/>
                    <a:pt x="567" y="451"/>
                    <a:pt x="334" y="685"/>
                  </a:cubicBezTo>
                  <a:cubicBezTo>
                    <a:pt x="0" y="985"/>
                    <a:pt x="67" y="1785"/>
                    <a:pt x="134" y="1819"/>
                  </a:cubicBezTo>
                  <a:cubicBezTo>
                    <a:pt x="142" y="1827"/>
                    <a:pt x="190" y="1833"/>
                    <a:pt x="263" y="1833"/>
                  </a:cubicBezTo>
                  <a:cubicBezTo>
                    <a:pt x="495" y="1833"/>
                    <a:pt x="973" y="1772"/>
                    <a:pt x="1201" y="1519"/>
                  </a:cubicBezTo>
                  <a:cubicBezTo>
                    <a:pt x="1401" y="1318"/>
                    <a:pt x="1668" y="685"/>
                    <a:pt x="1835" y="284"/>
                  </a:cubicBezTo>
                  <a:cubicBezTo>
                    <a:pt x="1917" y="80"/>
                    <a:pt x="1911"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5"/>
            <p:cNvSpPr/>
            <p:nvPr/>
          </p:nvSpPr>
          <p:spPr>
            <a:xfrm>
              <a:off x="3648600" y="4535975"/>
              <a:ext cx="64250" cy="30050"/>
            </a:xfrm>
            <a:custGeom>
              <a:avLst/>
              <a:gdLst/>
              <a:ahLst/>
              <a:cxnLst/>
              <a:rect l="l" t="t" r="r" b="b"/>
              <a:pathLst>
                <a:path w="2570" h="1202" extrusionOk="0">
                  <a:moveTo>
                    <a:pt x="1548" y="1"/>
                  </a:moveTo>
                  <a:cubicBezTo>
                    <a:pt x="1222" y="1"/>
                    <a:pt x="794" y="65"/>
                    <a:pt x="435" y="176"/>
                  </a:cubicBezTo>
                  <a:cubicBezTo>
                    <a:pt x="34" y="309"/>
                    <a:pt x="1" y="376"/>
                    <a:pt x="268" y="543"/>
                  </a:cubicBezTo>
                  <a:cubicBezTo>
                    <a:pt x="601" y="810"/>
                    <a:pt x="1202" y="1177"/>
                    <a:pt x="1535" y="1177"/>
                  </a:cubicBezTo>
                  <a:cubicBezTo>
                    <a:pt x="1588" y="1194"/>
                    <a:pt x="1645" y="1202"/>
                    <a:pt x="1704" y="1202"/>
                  </a:cubicBezTo>
                  <a:cubicBezTo>
                    <a:pt x="2092" y="1202"/>
                    <a:pt x="2569" y="868"/>
                    <a:pt x="2569" y="810"/>
                  </a:cubicBezTo>
                  <a:cubicBezTo>
                    <a:pt x="2569" y="743"/>
                    <a:pt x="2169" y="76"/>
                    <a:pt x="1735" y="9"/>
                  </a:cubicBezTo>
                  <a:cubicBezTo>
                    <a:pt x="1678" y="3"/>
                    <a:pt x="1615" y="1"/>
                    <a:pt x="1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5"/>
            <p:cNvSpPr/>
            <p:nvPr/>
          </p:nvSpPr>
          <p:spPr>
            <a:xfrm>
              <a:off x="3698650" y="4327975"/>
              <a:ext cx="55650" cy="38975"/>
            </a:xfrm>
            <a:custGeom>
              <a:avLst/>
              <a:gdLst/>
              <a:ahLst/>
              <a:cxnLst/>
              <a:rect l="l" t="t" r="r" b="b"/>
              <a:pathLst>
                <a:path w="2226" h="1559" extrusionOk="0">
                  <a:moveTo>
                    <a:pt x="2075" y="0"/>
                  </a:moveTo>
                  <a:cubicBezTo>
                    <a:pt x="2032" y="0"/>
                    <a:pt x="1975" y="8"/>
                    <a:pt x="1902" y="23"/>
                  </a:cubicBezTo>
                  <a:cubicBezTo>
                    <a:pt x="1501" y="123"/>
                    <a:pt x="834" y="223"/>
                    <a:pt x="534" y="457"/>
                  </a:cubicBezTo>
                  <a:cubicBezTo>
                    <a:pt x="167" y="690"/>
                    <a:pt x="0" y="1391"/>
                    <a:pt x="34" y="1424"/>
                  </a:cubicBezTo>
                  <a:cubicBezTo>
                    <a:pt x="54" y="1466"/>
                    <a:pt x="360" y="1559"/>
                    <a:pt x="676" y="1559"/>
                  </a:cubicBezTo>
                  <a:cubicBezTo>
                    <a:pt x="867" y="1559"/>
                    <a:pt x="1063" y="1525"/>
                    <a:pt x="1201" y="1424"/>
                  </a:cubicBezTo>
                  <a:cubicBezTo>
                    <a:pt x="1501" y="1224"/>
                    <a:pt x="1835" y="757"/>
                    <a:pt x="2035" y="390"/>
                  </a:cubicBezTo>
                  <a:cubicBezTo>
                    <a:pt x="2191" y="104"/>
                    <a:pt x="2226" y="0"/>
                    <a:pt x="2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5"/>
            <p:cNvSpPr/>
            <p:nvPr/>
          </p:nvSpPr>
          <p:spPr>
            <a:xfrm>
              <a:off x="3700325" y="4049150"/>
              <a:ext cx="63400" cy="30800"/>
            </a:xfrm>
            <a:custGeom>
              <a:avLst/>
              <a:gdLst/>
              <a:ahLst/>
              <a:cxnLst/>
              <a:rect l="l" t="t" r="r" b="b"/>
              <a:pathLst>
                <a:path w="2536" h="1232" extrusionOk="0">
                  <a:moveTo>
                    <a:pt x="1193" y="0"/>
                  </a:moveTo>
                  <a:cubicBezTo>
                    <a:pt x="1033" y="0"/>
                    <a:pt x="885" y="11"/>
                    <a:pt x="767" y="35"/>
                  </a:cubicBezTo>
                  <a:cubicBezTo>
                    <a:pt x="334" y="168"/>
                    <a:pt x="0" y="869"/>
                    <a:pt x="0" y="935"/>
                  </a:cubicBezTo>
                  <a:cubicBezTo>
                    <a:pt x="0" y="964"/>
                    <a:pt x="479" y="1231"/>
                    <a:pt x="889" y="1231"/>
                  </a:cubicBezTo>
                  <a:cubicBezTo>
                    <a:pt x="963" y="1231"/>
                    <a:pt x="1035" y="1223"/>
                    <a:pt x="1101" y="1202"/>
                  </a:cubicBezTo>
                  <a:cubicBezTo>
                    <a:pt x="1434" y="1136"/>
                    <a:pt x="1968" y="669"/>
                    <a:pt x="2302" y="435"/>
                  </a:cubicBezTo>
                  <a:cubicBezTo>
                    <a:pt x="2535" y="202"/>
                    <a:pt x="2502" y="168"/>
                    <a:pt x="2102" y="102"/>
                  </a:cubicBezTo>
                  <a:cubicBezTo>
                    <a:pt x="1822" y="37"/>
                    <a:pt x="1486" y="0"/>
                    <a:pt x="1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5"/>
            <p:cNvSpPr/>
            <p:nvPr/>
          </p:nvSpPr>
          <p:spPr>
            <a:xfrm>
              <a:off x="3747025" y="3580900"/>
              <a:ext cx="64225" cy="31200"/>
            </a:xfrm>
            <a:custGeom>
              <a:avLst/>
              <a:gdLst/>
              <a:ahLst/>
              <a:cxnLst/>
              <a:rect l="l" t="t" r="r" b="b"/>
              <a:pathLst>
                <a:path w="2569" h="1248" extrusionOk="0">
                  <a:moveTo>
                    <a:pt x="1211" y="0"/>
                  </a:moveTo>
                  <a:cubicBezTo>
                    <a:pt x="1044" y="0"/>
                    <a:pt x="890" y="15"/>
                    <a:pt x="767" y="51"/>
                  </a:cubicBezTo>
                  <a:cubicBezTo>
                    <a:pt x="334" y="185"/>
                    <a:pt x="0" y="885"/>
                    <a:pt x="0" y="919"/>
                  </a:cubicBezTo>
                  <a:cubicBezTo>
                    <a:pt x="0" y="975"/>
                    <a:pt x="480" y="1248"/>
                    <a:pt x="890" y="1248"/>
                  </a:cubicBezTo>
                  <a:cubicBezTo>
                    <a:pt x="964" y="1248"/>
                    <a:pt x="1035" y="1239"/>
                    <a:pt x="1101" y="1219"/>
                  </a:cubicBezTo>
                  <a:cubicBezTo>
                    <a:pt x="1434" y="1119"/>
                    <a:pt x="1968" y="685"/>
                    <a:pt x="2302" y="418"/>
                  </a:cubicBezTo>
                  <a:cubicBezTo>
                    <a:pt x="2569" y="218"/>
                    <a:pt x="2502" y="185"/>
                    <a:pt x="2102" y="85"/>
                  </a:cubicBezTo>
                  <a:cubicBezTo>
                    <a:pt x="1827" y="43"/>
                    <a:pt x="1500" y="0"/>
                    <a:pt x="1211"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5"/>
            <p:cNvSpPr/>
            <p:nvPr/>
          </p:nvSpPr>
          <p:spPr>
            <a:xfrm>
              <a:off x="3798725" y="3332800"/>
              <a:ext cx="63400" cy="30800"/>
            </a:xfrm>
            <a:custGeom>
              <a:avLst/>
              <a:gdLst/>
              <a:ahLst/>
              <a:cxnLst/>
              <a:rect l="l" t="t" r="r" b="b"/>
              <a:pathLst>
                <a:path w="2536" h="1232" extrusionOk="0">
                  <a:moveTo>
                    <a:pt x="1168" y="0"/>
                  </a:moveTo>
                  <a:cubicBezTo>
                    <a:pt x="1004" y="0"/>
                    <a:pt x="852" y="11"/>
                    <a:pt x="734" y="35"/>
                  </a:cubicBezTo>
                  <a:cubicBezTo>
                    <a:pt x="334" y="168"/>
                    <a:pt x="0" y="869"/>
                    <a:pt x="0" y="936"/>
                  </a:cubicBezTo>
                  <a:cubicBezTo>
                    <a:pt x="0" y="964"/>
                    <a:pt x="479" y="1232"/>
                    <a:pt x="869" y="1232"/>
                  </a:cubicBezTo>
                  <a:cubicBezTo>
                    <a:pt x="939" y="1232"/>
                    <a:pt x="1006" y="1223"/>
                    <a:pt x="1068" y="1202"/>
                  </a:cubicBezTo>
                  <a:cubicBezTo>
                    <a:pt x="1401" y="1102"/>
                    <a:pt x="1935" y="669"/>
                    <a:pt x="2268" y="435"/>
                  </a:cubicBezTo>
                  <a:cubicBezTo>
                    <a:pt x="2535" y="202"/>
                    <a:pt x="2502" y="168"/>
                    <a:pt x="2068" y="102"/>
                  </a:cubicBezTo>
                  <a:cubicBezTo>
                    <a:pt x="1810" y="37"/>
                    <a:pt x="1468" y="0"/>
                    <a:pt x="1168"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5"/>
            <p:cNvSpPr/>
            <p:nvPr/>
          </p:nvSpPr>
          <p:spPr>
            <a:xfrm>
              <a:off x="3657700" y="3898350"/>
              <a:ext cx="51800" cy="39725"/>
            </a:xfrm>
            <a:custGeom>
              <a:avLst/>
              <a:gdLst/>
              <a:ahLst/>
              <a:cxnLst/>
              <a:rect l="l" t="t" r="r" b="b"/>
              <a:pathLst>
                <a:path w="2072" h="1589" extrusionOk="0">
                  <a:moveTo>
                    <a:pt x="156" y="0"/>
                  </a:moveTo>
                  <a:cubicBezTo>
                    <a:pt x="0" y="0"/>
                    <a:pt x="16" y="77"/>
                    <a:pt x="137" y="296"/>
                  </a:cubicBezTo>
                  <a:cubicBezTo>
                    <a:pt x="337" y="663"/>
                    <a:pt x="671" y="1230"/>
                    <a:pt x="904" y="1397"/>
                  </a:cubicBezTo>
                  <a:cubicBezTo>
                    <a:pt x="1105" y="1547"/>
                    <a:pt x="1380" y="1589"/>
                    <a:pt x="1609" y="1589"/>
                  </a:cubicBezTo>
                  <a:cubicBezTo>
                    <a:pt x="1838" y="1589"/>
                    <a:pt x="2022" y="1547"/>
                    <a:pt x="2039" y="1530"/>
                  </a:cubicBezTo>
                  <a:cubicBezTo>
                    <a:pt x="2072" y="1497"/>
                    <a:pt x="2039" y="696"/>
                    <a:pt x="1672" y="463"/>
                  </a:cubicBezTo>
                  <a:cubicBezTo>
                    <a:pt x="1371" y="296"/>
                    <a:pt x="838" y="129"/>
                    <a:pt x="404" y="29"/>
                  </a:cubicBezTo>
                  <a:cubicBezTo>
                    <a:pt x="295" y="11"/>
                    <a:pt x="214" y="0"/>
                    <a:pt x="1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5"/>
            <p:cNvSpPr/>
            <p:nvPr/>
          </p:nvSpPr>
          <p:spPr>
            <a:xfrm>
              <a:off x="3714800" y="3468875"/>
              <a:ext cx="52250" cy="39725"/>
            </a:xfrm>
            <a:custGeom>
              <a:avLst/>
              <a:gdLst/>
              <a:ahLst/>
              <a:cxnLst/>
              <a:rect l="l" t="t" r="r" b="b"/>
              <a:pathLst>
                <a:path w="2090" h="1589" extrusionOk="0">
                  <a:moveTo>
                    <a:pt x="167" y="0"/>
                  </a:moveTo>
                  <a:cubicBezTo>
                    <a:pt x="2" y="0"/>
                    <a:pt x="0" y="77"/>
                    <a:pt x="122" y="296"/>
                  </a:cubicBezTo>
                  <a:cubicBezTo>
                    <a:pt x="355" y="663"/>
                    <a:pt x="722" y="1230"/>
                    <a:pt x="922" y="1397"/>
                  </a:cubicBezTo>
                  <a:cubicBezTo>
                    <a:pt x="1106" y="1547"/>
                    <a:pt x="1381" y="1589"/>
                    <a:pt x="1614" y="1589"/>
                  </a:cubicBezTo>
                  <a:cubicBezTo>
                    <a:pt x="1848" y="1589"/>
                    <a:pt x="2040" y="1547"/>
                    <a:pt x="2056" y="1530"/>
                  </a:cubicBezTo>
                  <a:cubicBezTo>
                    <a:pt x="2090" y="1497"/>
                    <a:pt x="2056" y="696"/>
                    <a:pt x="1689" y="463"/>
                  </a:cubicBezTo>
                  <a:cubicBezTo>
                    <a:pt x="1389" y="296"/>
                    <a:pt x="855" y="129"/>
                    <a:pt x="422" y="29"/>
                  </a:cubicBezTo>
                  <a:cubicBezTo>
                    <a:pt x="313" y="11"/>
                    <a:pt x="229" y="0"/>
                    <a:pt x="167"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5"/>
            <p:cNvSpPr/>
            <p:nvPr/>
          </p:nvSpPr>
          <p:spPr>
            <a:xfrm>
              <a:off x="3789475" y="3143250"/>
              <a:ext cx="52625" cy="40125"/>
            </a:xfrm>
            <a:custGeom>
              <a:avLst/>
              <a:gdLst/>
              <a:ahLst/>
              <a:cxnLst/>
              <a:rect l="l" t="t" r="r" b="b"/>
              <a:pathLst>
                <a:path w="2105" h="1605" extrusionOk="0">
                  <a:moveTo>
                    <a:pt x="155" y="1"/>
                  </a:moveTo>
                  <a:cubicBezTo>
                    <a:pt x="1" y="1"/>
                    <a:pt x="19" y="89"/>
                    <a:pt x="137" y="278"/>
                  </a:cubicBezTo>
                  <a:cubicBezTo>
                    <a:pt x="404" y="679"/>
                    <a:pt x="737" y="1246"/>
                    <a:pt x="937" y="1413"/>
                  </a:cubicBezTo>
                  <a:cubicBezTo>
                    <a:pt x="1121" y="1563"/>
                    <a:pt x="1396" y="1604"/>
                    <a:pt x="1629" y="1604"/>
                  </a:cubicBezTo>
                  <a:cubicBezTo>
                    <a:pt x="1863" y="1604"/>
                    <a:pt x="2055" y="1563"/>
                    <a:pt x="2071" y="1546"/>
                  </a:cubicBezTo>
                  <a:cubicBezTo>
                    <a:pt x="2105" y="1513"/>
                    <a:pt x="2071" y="712"/>
                    <a:pt x="1671" y="445"/>
                  </a:cubicBezTo>
                  <a:cubicBezTo>
                    <a:pt x="1404" y="278"/>
                    <a:pt x="837" y="112"/>
                    <a:pt x="437" y="45"/>
                  </a:cubicBezTo>
                  <a:cubicBezTo>
                    <a:pt x="310" y="16"/>
                    <a:pt x="218"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5"/>
            <p:cNvSpPr/>
            <p:nvPr/>
          </p:nvSpPr>
          <p:spPr>
            <a:xfrm>
              <a:off x="3631100" y="4037075"/>
              <a:ext cx="48250" cy="45825"/>
            </a:xfrm>
            <a:custGeom>
              <a:avLst/>
              <a:gdLst/>
              <a:ahLst/>
              <a:cxnLst/>
              <a:rect l="l" t="t" r="r" b="b"/>
              <a:pathLst>
                <a:path w="1930" h="1833" extrusionOk="0">
                  <a:moveTo>
                    <a:pt x="1834" y="1"/>
                  </a:moveTo>
                  <a:cubicBezTo>
                    <a:pt x="1774" y="1"/>
                    <a:pt x="1677" y="32"/>
                    <a:pt x="1535" y="84"/>
                  </a:cubicBezTo>
                  <a:cubicBezTo>
                    <a:pt x="1101" y="184"/>
                    <a:pt x="601" y="451"/>
                    <a:pt x="334" y="685"/>
                  </a:cubicBezTo>
                  <a:cubicBezTo>
                    <a:pt x="0" y="985"/>
                    <a:pt x="100" y="1785"/>
                    <a:pt x="134" y="1819"/>
                  </a:cubicBezTo>
                  <a:cubicBezTo>
                    <a:pt x="142" y="1827"/>
                    <a:pt x="192" y="1833"/>
                    <a:pt x="268" y="1833"/>
                  </a:cubicBezTo>
                  <a:cubicBezTo>
                    <a:pt x="509" y="1833"/>
                    <a:pt x="1007" y="1772"/>
                    <a:pt x="1235" y="1519"/>
                  </a:cubicBezTo>
                  <a:cubicBezTo>
                    <a:pt x="1435" y="1318"/>
                    <a:pt x="1702" y="651"/>
                    <a:pt x="1868" y="284"/>
                  </a:cubicBezTo>
                  <a:cubicBezTo>
                    <a:pt x="1930" y="80"/>
                    <a:pt x="1928"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5"/>
            <p:cNvSpPr/>
            <p:nvPr/>
          </p:nvSpPr>
          <p:spPr>
            <a:xfrm>
              <a:off x="3790375" y="3384525"/>
              <a:ext cx="308575" cy="1645375"/>
            </a:xfrm>
            <a:custGeom>
              <a:avLst/>
              <a:gdLst/>
              <a:ahLst/>
              <a:cxnLst/>
              <a:rect l="l" t="t" r="r" b="b"/>
              <a:pathLst>
                <a:path w="12343" h="65815" fill="none" extrusionOk="0">
                  <a:moveTo>
                    <a:pt x="12343" y="1"/>
                  </a:moveTo>
                  <a:cubicBezTo>
                    <a:pt x="12343" y="1"/>
                    <a:pt x="1068" y="21850"/>
                    <a:pt x="1" y="65815"/>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5"/>
            <p:cNvSpPr/>
            <p:nvPr/>
          </p:nvSpPr>
          <p:spPr>
            <a:xfrm>
              <a:off x="3534350" y="3032625"/>
              <a:ext cx="353625" cy="1996450"/>
            </a:xfrm>
            <a:custGeom>
              <a:avLst/>
              <a:gdLst/>
              <a:ahLst/>
              <a:cxnLst/>
              <a:rect l="l" t="t" r="r" b="b"/>
              <a:pathLst>
                <a:path w="14145" h="79858" fill="none" extrusionOk="0">
                  <a:moveTo>
                    <a:pt x="10275" y="79857"/>
                  </a:moveTo>
                  <a:cubicBezTo>
                    <a:pt x="1" y="38661"/>
                    <a:pt x="14144" y="0"/>
                    <a:pt x="14144" y="0"/>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5"/>
            <p:cNvSpPr/>
            <p:nvPr/>
          </p:nvSpPr>
          <p:spPr>
            <a:xfrm>
              <a:off x="3791200" y="4011650"/>
              <a:ext cx="297750" cy="1017425"/>
            </a:xfrm>
            <a:custGeom>
              <a:avLst/>
              <a:gdLst/>
              <a:ahLst/>
              <a:cxnLst/>
              <a:rect l="l" t="t" r="r" b="b"/>
              <a:pathLst>
                <a:path w="11910" h="40697" fill="none" extrusionOk="0">
                  <a:moveTo>
                    <a:pt x="11909" y="0"/>
                  </a:moveTo>
                  <a:cubicBezTo>
                    <a:pt x="11909" y="0"/>
                    <a:pt x="8974" y="14211"/>
                    <a:pt x="1" y="40696"/>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5"/>
            <p:cNvSpPr/>
            <p:nvPr/>
          </p:nvSpPr>
          <p:spPr>
            <a:xfrm>
              <a:off x="3415100" y="4094200"/>
              <a:ext cx="376125" cy="935700"/>
            </a:xfrm>
            <a:custGeom>
              <a:avLst/>
              <a:gdLst/>
              <a:ahLst/>
              <a:cxnLst/>
              <a:rect l="l" t="t" r="r" b="b"/>
              <a:pathLst>
                <a:path w="15045" h="37428" fill="none" extrusionOk="0">
                  <a:moveTo>
                    <a:pt x="1" y="1"/>
                  </a:moveTo>
                  <a:cubicBezTo>
                    <a:pt x="1" y="1"/>
                    <a:pt x="1902" y="20782"/>
                    <a:pt x="15045" y="37428"/>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5"/>
            <p:cNvSpPr/>
            <p:nvPr/>
          </p:nvSpPr>
          <p:spPr>
            <a:xfrm>
              <a:off x="3579400" y="3682250"/>
              <a:ext cx="211000" cy="1346825"/>
            </a:xfrm>
            <a:custGeom>
              <a:avLst/>
              <a:gdLst/>
              <a:ahLst/>
              <a:cxnLst/>
              <a:rect l="l" t="t" r="r" b="b"/>
              <a:pathLst>
                <a:path w="8440" h="53873" fill="none" extrusionOk="0">
                  <a:moveTo>
                    <a:pt x="2469" y="0"/>
                  </a:moveTo>
                  <a:cubicBezTo>
                    <a:pt x="2469" y="0"/>
                    <a:pt x="0" y="32557"/>
                    <a:pt x="8440" y="53872"/>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5"/>
            <p:cNvSpPr/>
            <p:nvPr/>
          </p:nvSpPr>
          <p:spPr>
            <a:xfrm>
              <a:off x="3757850" y="4761350"/>
              <a:ext cx="267725" cy="275225"/>
            </a:xfrm>
            <a:custGeom>
              <a:avLst/>
              <a:gdLst/>
              <a:ahLst/>
              <a:cxnLst/>
              <a:rect l="l" t="t" r="r" b="b"/>
              <a:pathLst>
                <a:path w="10709" h="11009" extrusionOk="0">
                  <a:moveTo>
                    <a:pt x="10375" y="1"/>
                  </a:moveTo>
                  <a:lnTo>
                    <a:pt x="10375" y="1"/>
                  </a:lnTo>
                  <a:cubicBezTo>
                    <a:pt x="7740" y="568"/>
                    <a:pt x="3703" y="3003"/>
                    <a:pt x="1869" y="4904"/>
                  </a:cubicBezTo>
                  <a:cubicBezTo>
                    <a:pt x="1" y="6839"/>
                    <a:pt x="368" y="8373"/>
                    <a:pt x="801" y="11008"/>
                  </a:cubicBezTo>
                  <a:cubicBezTo>
                    <a:pt x="3570" y="10975"/>
                    <a:pt x="4871" y="10975"/>
                    <a:pt x="6705" y="8874"/>
                  </a:cubicBezTo>
                  <a:cubicBezTo>
                    <a:pt x="8507" y="6805"/>
                    <a:pt x="10708" y="2736"/>
                    <a:pt x="10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5"/>
            <p:cNvSpPr/>
            <p:nvPr/>
          </p:nvSpPr>
          <p:spPr>
            <a:xfrm>
              <a:off x="3792875" y="4821400"/>
              <a:ext cx="177650" cy="197650"/>
            </a:xfrm>
            <a:custGeom>
              <a:avLst/>
              <a:gdLst/>
              <a:ahLst/>
              <a:cxnLst/>
              <a:rect l="l" t="t" r="r" b="b"/>
              <a:pathLst>
                <a:path w="7106" h="7906" fill="none" extrusionOk="0">
                  <a:moveTo>
                    <a:pt x="7106" y="0"/>
                  </a:moveTo>
                  <a:cubicBezTo>
                    <a:pt x="6739" y="467"/>
                    <a:pt x="1" y="7906"/>
                    <a:pt x="1" y="7906"/>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5"/>
            <p:cNvSpPr/>
            <p:nvPr/>
          </p:nvSpPr>
          <p:spPr>
            <a:xfrm>
              <a:off x="3508500" y="4787200"/>
              <a:ext cx="277725" cy="253850"/>
            </a:xfrm>
            <a:custGeom>
              <a:avLst/>
              <a:gdLst/>
              <a:ahLst/>
              <a:cxnLst/>
              <a:rect l="l" t="t" r="r" b="b"/>
              <a:pathLst>
                <a:path w="11109" h="10154" extrusionOk="0">
                  <a:moveTo>
                    <a:pt x="101" y="1"/>
                  </a:moveTo>
                  <a:lnTo>
                    <a:pt x="101" y="1"/>
                  </a:lnTo>
                  <a:cubicBezTo>
                    <a:pt x="1" y="2769"/>
                    <a:pt x="2636" y="6539"/>
                    <a:pt x="4638" y="8473"/>
                  </a:cubicBezTo>
                  <a:cubicBezTo>
                    <a:pt x="6036" y="9802"/>
                    <a:pt x="7109" y="10153"/>
                    <a:pt x="8562" y="10153"/>
                  </a:cubicBezTo>
                  <a:cubicBezTo>
                    <a:pt x="9188" y="10153"/>
                    <a:pt x="9885" y="10088"/>
                    <a:pt x="10709" y="10008"/>
                  </a:cubicBezTo>
                  <a:cubicBezTo>
                    <a:pt x="10875" y="7339"/>
                    <a:pt x="11109" y="5771"/>
                    <a:pt x="9041" y="4037"/>
                  </a:cubicBezTo>
                  <a:cubicBezTo>
                    <a:pt x="7006" y="2302"/>
                    <a:pt x="2770" y="334"/>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5"/>
            <p:cNvSpPr/>
            <p:nvPr/>
          </p:nvSpPr>
          <p:spPr>
            <a:xfrm>
              <a:off x="3562725" y="4842250"/>
              <a:ext cx="196000" cy="178475"/>
            </a:xfrm>
            <a:custGeom>
              <a:avLst/>
              <a:gdLst/>
              <a:ahLst/>
              <a:cxnLst/>
              <a:rect l="l" t="t" r="r" b="b"/>
              <a:pathLst>
                <a:path w="7840" h="7139" fill="none" extrusionOk="0">
                  <a:moveTo>
                    <a:pt x="0" y="0"/>
                  </a:moveTo>
                  <a:cubicBezTo>
                    <a:pt x="434" y="434"/>
                    <a:pt x="7839" y="7139"/>
                    <a:pt x="7839" y="7139"/>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5"/>
            <p:cNvSpPr/>
            <p:nvPr/>
          </p:nvSpPr>
          <p:spPr>
            <a:xfrm>
              <a:off x="3480150" y="3518800"/>
              <a:ext cx="331925" cy="316475"/>
            </a:xfrm>
            <a:custGeom>
              <a:avLst/>
              <a:gdLst/>
              <a:ahLst/>
              <a:cxnLst/>
              <a:rect l="l" t="t" r="r" b="b"/>
              <a:pathLst>
                <a:path w="13277" h="12659" extrusionOk="0">
                  <a:moveTo>
                    <a:pt x="6088" y="0"/>
                  </a:moveTo>
                  <a:cubicBezTo>
                    <a:pt x="5661" y="0"/>
                    <a:pt x="5217" y="175"/>
                    <a:pt x="4904" y="467"/>
                  </a:cubicBezTo>
                  <a:cubicBezTo>
                    <a:pt x="4337" y="968"/>
                    <a:pt x="4137" y="1668"/>
                    <a:pt x="4137" y="2369"/>
                  </a:cubicBezTo>
                  <a:cubicBezTo>
                    <a:pt x="4115" y="2805"/>
                    <a:pt x="4193" y="3256"/>
                    <a:pt x="4297" y="3702"/>
                  </a:cubicBezTo>
                  <a:lnTo>
                    <a:pt x="4297" y="3702"/>
                  </a:lnTo>
                  <a:cubicBezTo>
                    <a:pt x="4247" y="3636"/>
                    <a:pt x="4183" y="3580"/>
                    <a:pt x="4104" y="3536"/>
                  </a:cubicBezTo>
                  <a:cubicBezTo>
                    <a:pt x="3770" y="3369"/>
                    <a:pt x="3403" y="3336"/>
                    <a:pt x="3003" y="3336"/>
                  </a:cubicBezTo>
                  <a:cubicBezTo>
                    <a:pt x="2803" y="3336"/>
                    <a:pt x="2594" y="3319"/>
                    <a:pt x="2386" y="3319"/>
                  </a:cubicBezTo>
                  <a:cubicBezTo>
                    <a:pt x="2177" y="3319"/>
                    <a:pt x="1969" y="3336"/>
                    <a:pt x="1769" y="3403"/>
                  </a:cubicBezTo>
                  <a:cubicBezTo>
                    <a:pt x="1335" y="3536"/>
                    <a:pt x="968" y="3836"/>
                    <a:pt x="901" y="4237"/>
                  </a:cubicBezTo>
                  <a:cubicBezTo>
                    <a:pt x="768" y="4737"/>
                    <a:pt x="1102" y="5237"/>
                    <a:pt x="1468" y="5638"/>
                  </a:cubicBezTo>
                  <a:cubicBezTo>
                    <a:pt x="2069" y="6238"/>
                    <a:pt x="2769" y="6672"/>
                    <a:pt x="3570" y="6972"/>
                  </a:cubicBezTo>
                  <a:cubicBezTo>
                    <a:pt x="2569" y="7039"/>
                    <a:pt x="1502" y="7372"/>
                    <a:pt x="835" y="8139"/>
                  </a:cubicBezTo>
                  <a:cubicBezTo>
                    <a:pt x="168" y="8873"/>
                    <a:pt x="1" y="10141"/>
                    <a:pt x="668" y="10875"/>
                  </a:cubicBezTo>
                  <a:cubicBezTo>
                    <a:pt x="1037" y="11264"/>
                    <a:pt x="1557" y="11439"/>
                    <a:pt x="2081" y="11439"/>
                  </a:cubicBezTo>
                  <a:cubicBezTo>
                    <a:pt x="2410" y="11439"/>
                    <a:pt x="2740" y="11370"/>
                    <a:pt x="3036" y="11242"/>
                  </a:cubicBezTo>
                  <a:cubicBezTo>
                    <a:pt x="3723" y="10955"/>
                    <a:pt x="4238" y="10399"/>
                    <a:pt x="4645" y="9804"/>
                  </a:cubicBezTo>
                  <a:lnTo>
                    <a:pt x="4645" y="9804"/>
                  </a:lnTo>
                  <a:cubicBezTo>
                    <a:pt x="4428" y="10216"/>
                    <a:pt x="4364" y="10695"/>
                    <a:pt x="4471" y="11175"/>
                  </a:cubicBezTo>
                  <a:cubicBezTo>
                    <a:pt x="4637" y="11742"/>
                    <a:pt x="5004" y="12242"/>
                    <a:pt x="5538" y="12509"/>
                  </a:cubicBezTo>
                  <a:cubicBezTo>
                    <a:pt x="5771" y="12606"/>
                    <a:pt x="6004" y="12658"/>
                    <a:pt x="6238" y="12658"/>
                  </a:cubicBezTo>
                  <a:cubicBezTo>
                    <a:pt x="6405" y="12658"/>
                    <a:pt x="6572" y="12632"/>
                    <a:pt x="6739" y="12576"/>
                  </a:cubicBezTo>
                  <a:cubicBezTo>
                    <a:pt x="7306" y="12376"/>
                    <a:pt x="7673" y="11675"/>
                    <a:pt x="7673" y="11042"/>
                  </a:cubicBezTo>
                  <a:cubicBezTo>
                    <a:pt x="7740" y="10408"/>
                    <a:pt x="7573" y="9874"/>
                    <a:pt x="7306" y="9307"/>
                  </a:cubicBezTo>
                  <a:lnTo>
                    <a:pt x="7306" y="9307"/>
                  </a:lnTo>
                  <a:cubicBezTo>
                    <a:pt x="8107" y="10041"/>
                    <a:pt x="9107" y="10508"/>
                    <a:pt x="10175" y="10641"/>
                  </a:cubicBezTo>
                  <a:cubicBezTo>
                    <a:pt x="10275" y="10648"/>
                    <a:pt x="10375" y="10652"/>
                    <a:pt x="10474" y="10652"/>
                  </a:cubicBezTo>
                  <a:cubicBezTo>
                    <a:pt x="10873" y="10652"/>
                    <a:pt x="11262" y="10588"/>
                    <a:pt x="11609" y="10374"/>
                  </a:cubicBezTo>
                  <a:cubicBezTo>
                    <a:pt x="12176" y="10007"/>
                    <a:pt x="12443" y="9207"/>
                    <a:pt x="12243" y="8540"/>
                  </a:cubicBezTo>
                  <a:cubicBezTo>
                    <a:pt x="12009" y="7873"/>
                    <a:pt x="11476" y="7339"/>
                    <a:pt x="10842" y="7039"/>
                  </a:cubicBezTo>
                  <a:cubicBezTo>
                    <a:pt x="10241" y="6738"/>
                    <a:pt x="9608" y="6738"/>
                    <a:pt x="8907" y="6738"/>
                  </a:cubicBezTo>
                  <a:cubicBezTo>
                    <a:pt x="9641" y="6738"/>
                    <a:pt x="10442" y="6738"/>
                    <a:pt x="11175" y="6538"/>
                  </a:cubicBezTo>
                  <a:cubicBezTo>
                    <a:pt x="11943" y="6338"/>
                    <a:pt x="12643" y="5871"/>
                    <a:pt x="12977" y="5171"/>
                  </a:cubicBezTo>
                  <a:cubicBezTo>
                    <a:pt x="13277" y="4437"/>
                    <a:pt x="13110" y="3536"/>
                    <a:pt x="12443" y="3136"/>
                  </a:cubicBezTo>
                  <a:cubicBezTo>
                    <a:pt x="12199" y="2978"/>
                    <a:pt x="11929" y="2917"/>
                    <a:pt x="11647" y="2917"/>
                  </a:cubicBezTo>
                  <a:cubicBezTo>
                    <a:pt x="11156" y="2917"/>
                    <a:pt x="10628" y="3100"/>
                    <a:pt x="10141" y="3269"/>
                  </a:cubicBezTo>
                  <a:cubicBezTo>
                    <a:pt x="9174" y="3670"/>
                    <a:pt x="8107" y="4103"/>
                    <a:pt x="7239" y="4604"/>
                  </a:cubicBezTo>
                  <a:cubicBezTo>
                    <a:pt x="7740" y="3603"/>
                    <a:pt x="7840" y="2402"/>
                    <a:pt x="7506" y="1335"/>
                  </a:cubicBezTo>
                  <a:cubicBezTo>
                    <a:pt x="7406" y="868"/>
                    <a:pt x="7173" y="467"/>
                    <a:pt x="6806" y="200"/>
                  </a:cubicBezTo>
                  <a:cubicBezTo>
                    <a:pt x="6593" y="63"/>
                    <a:pt x="6344" y="0"/>
                    <a:pt x="6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5"/>
            <p:cNvSpPr/>
            <p:nvPr/>
          </p:nvSpPr>
          <p:spPr>
            <a:xfrm>
              <a:off x="3365900" y="3427325"/>
              <a:ext cx="545425" cy="511425"/>
            </a:xfrm>
            <a:custGeom>
              <a:avLst/>
              <a:gdLst/>
              <a:ahLst/>
              <a:cxnLst/>
              <a:rect l="l" t="t" r="r" b="b"/>
              <a:pathLst>
                <a:path w="21817" h="20457" extrusionOk="0">
                  <a:moveTo>
                    <a:pt x="3821" y="0"/>
                  </a:moveTo>
                  <a:cubicBezTo>
                    <a:pt x="3114" y="0"/>
                    <a:pt x="2811" y="701"/>
                    <a:pt x="3337" y="1858"/>
                  </a:cubicBezTo>
                  <a:cubicBezTo>
                    <a:pt x="4571" y="4560"/>
                    <a:pt x="6472" y="7128"/>
                    <a:pt x="8507" y="9063"/>
                  </a:cubicBezTo>
                  <a:cubicBezTo>
                    <a:pt x="8373" y="9197"/>
                    <a:pt x="8240" y="9297"/>
                    <a:pt x="8173" y="9397"/>
                  </a:cubicBezTo>
                  <a:cubicBezTo>
                    <a:pt x="7027" y="9071"/>
                    <a:pt x="5844" y="8836"/>
                    <a:pt x="4727" y="8836"/>
                  </a:cubicBezTo>
                  <a:cubicBezTo>
                    <a:pt x="3212" y="8836"/>
                    <a:pt x="1819" y="9269"/>
                    <a:pt x="801" y="10498"/>
                  </a:cubicBezTo>
                  <a:cubicBezTo>
                    <a:pt x="1" y="11398"/>
                    <a:pt x="334" y="12666"/>
                    <a:pt x="1635" y="12866"/>
                  </a:cubicBezTo>
                  <a:cubicBezTo>
                    <a:pt x="2303" y="12984"/>
                    <a:pt x="2982" y="13040"/>
                    <a:pt x="3659" y="13040"/>
                  </a:cubicBezTo>
                  <a:cubicBezTo>
                    <a:pt x="5080" y="13040"/>
                    <a:pt x="6496" y="12795"/>
                    <a:pt x="7806" y="12366"/>
                  </a:cubicBezTo>
                  <a:cubicBezTo>
                    <a:pt x="7873" y="12499"/>
                    <a:pt x="7973" y="12566"/>
                    <a:pt x="8073" y="12666"/>
                  </a:cubicBezTo>
                  <a:cubicBezTo>
                    <a:pt x="6906" y="14200"/>
                    <a:pt x="6072" y="16202"/>
                    <a:pt x="6472" y="18870"/>
                  </a:cubicBezTo>
                  <a:cubicBezTo>
                    <a:pt x="6610" y="19814"/>
                    <a:pt x="7034" y="20456"/>
                    <a:pt x="7482" y="20456"/>
                  </a:cubicBezTo>
                  <a:cubicBezTo>
                    <a:pt x="7682" y="20456"/>
                    <a:pt x="7887" y="20327"/>
                    <a:pt x="8073" y="20038"/>
                  </a:cubicBezTo>
                  <a:cubicBezTo>
                    <a:pt x="9307" y="18303"/>
                    <a:pt x="10075" y="15835"/>
                    <a:pt x="10475" y="13233"/>
                  </a:cubicBezTo>
                  <a:cubicBezTo>
                    <a:pt x="10542" y="13233"/>
                    <a:pt x="10675" y="13199"/>
                    <a:pt x="10742" y="13199"/>
                  </a:cubicBezTo>
                  <a:cubicBezTo>
                    <a:pt x="10842" y="13199"/>
                    <a:pt x="10875" y="13166"/>
                    <a:pt x="10975" y="13166"/>
                  </a:cubicBezTo>
                  <a:cubicBezTo>
                    <a:pt x="11843" y="15835"/>
                    <a:pt x="13344" y="18303"/>
                    <a:pt x="15412" y="19904"/>
                  </a:cubicBezTo>
                  <a:cubicBezTo>
                    <a:pt x="15713" y="20133"/>
                    <a:pt x="16013" y="20236"/>
                    <a:pt x="16291" y="20236"/>
                  </a:cubicBezTo>
                  <a:cubicBezTo>
                    <a:pt x="17027" y="20236"/>
                    <a:pt x="17617" y="19511"/>
                    <a:pt x="17713" y="18470"/>
                  </a:cubicBezTo>
                  <a:cubicBezTo>
                    <a:pt x="17980" y="15134"/>
                    <a:pt x="15812" y="13033"/>
                    <a:pt x="13310" y="11565"/>
                  </a:cubicBezTo>
                  <a:cubicBezTo>
                    <a:pt x="13377" y="11498"/>
                    <a:pt x="13410" y="11365"/>
                    <a:pt x="13510" y="11298"/>
                  </a:cubicBezTo>
                  <a:cubicBezTo>
                    <a:pt x="14431" y="11405"/>
                    <a:pt x="15373" y="11464"/>
                    <a:pt x="16315" y="11464"/>
                  </a:cubicBezTo>
                  <a:cubicBezTo>
                    <a:pt x="17728" y="11464"/>
                    <a:pt x="19141" y="11331"/>
                    <a:pt x="20482" y="11031"/>
                  </a:cubicBezTo>
                  <a:cubicBezTo>
                    <a:pt x="21816" y="10831"/>
                    <a:pt x="21816" y="9997"/>
                    <a:pt x="20816" y="9463"/>
                  </a:cubicBezTo>
                  <a:cubicBezTo>
                    <a:pt x="19833" y="8942"/>
                    <a:pt x="18745" y="8738"/>
                    <a:pt x="17629" y="8738"/>
                  </a:cubicBezTo>
                  <a:cubicBezTo>
                    <a:pt x="16319" y="8738"/>
                    <a:pt x="14971" y="9019"/>
                    <a:pt x="13711" y="9397"/>
                  </a:cubicBezTo>
                  <a:cubicBezTo>
                    <a:pt x="13644" y="9230"/>
                    <a:pt x="13544" y="9130"/>
                    <a:pt x="13410" y="8930"/>
                  </a:cubicBezTo>
                  <a:cubicBezTo>
                    <a:pt x="15412" y="7228"/>
                    <a:pt x="17146" y="5027"/>
                    <a:pt x="18147" y="2525"/>
                  </a:cubicBezTo>
                  <a:cubicBezTo>
                    <a:pt x="18636" y="1317"/>
                    <a:pt x="17984" y="456"/>
                    <a:pt x="16939" y="456"/>
                  </a:cubicBezTo>
                  <a:cubicBezTo>
                    <a:pt x="16773" y="456"/>
                    <a:pt x="16596" y="478"/>
                    <a:pt x="16413" y="524"/>
                  </a:cubicBezTo>
                  <a:cubicBezTo>
                    <a:pt x="13144" y="1358"/>
                    <a:pt x="11642" y="4760"/>
                    <a:pt x="10742" y="8096"/>
                  </a:cubicBezTo>
                  <a:cubicBezTo>
                    <a:pt x="10675" y="8096"/>
                    <a:pt x="10542" y="8162"/>
                    <a:pt x="10475" y="8162"/>
                  </a:cubicBezTo>
                  <a:cubicBezTo>
                    <a:pt x="10342" y="8196"/>
                    <a:pt x="10241" y="8196"/>
                    <a:pt x="10141" y="8229"/>
                  </a:cubicBezTo>
                  <a:cubicBezTo>
                    <a:pt x="8974" y="4893"/>
                    <a:pt x="7239" y="1391"/>
                    <a:pt x="4471" y="157"/>
                  </a:cubicBezTo>
                  <a:cubicBezTo>
                    <a:pt x="4230" y="51"/>
                    <a:pt x="4011" y="0"/>
                    <a:pt x="3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5"/>
            <p:cNvSpPr/>
            <p:nvPr/>
          </p:nvSpPr>
          <p:spPr>
            <a:xfrm>
              <a:off x="3586075" y="3659350"/>
              <a:ext cx="91750" cy="73275"/>
            </a:xfrm>
            <a:custGeom>
              <a:avLst/>
              <a:gdLst/>
              <a:ahLst/>
              <a:cxnLst/>
              <a:rect l="l" t="t" r="r" b="b"/>
              <a:pathLst>
                <a:path w="3670" h="2931" extrusionOk="0">
                  <a:moveTo>
                    <a:pt x="2209" y="0"/>
                  </a:moveTo>
                  <a:cubicBezTo>
                    <a:pt x="2058" y="0"/>
                    <a:pt x="1898" y="16"/>
                    <a:pt x="1735" y="49"/>
                  </a:cubicBezTo>
                  <a:cubicBezTo>
                    <a:pt x="734" y="249"/>
                    <a:pt x="0" y="1050"/>
                    <a:pt x="33" y="1850"/>
                  </a:cubicBezTo>
                  <a:cubicBezTo>
                    <a:pt x="62" y="2497"/>
                    <a:pt x="659" y="2931"/>
                    <a:pt x="1446" y="2931"/>
                  </a:cubicBezTo>
                  <a:cubicBezTo>
                    <a:pt x="1592" y="2931"/>
                    <a:pt x="1745" y="2916"/>
                    <a:pt x="1901" y="2884"/>
                  </a:cubicBezTo>
                  <a:cubicBezTo>
                    <a:pt x="2902" y="2684"/>
                    <a:pt x="3669" y="1884"/>
                    <a:pt x="3603" y="1083"/>
                  </a:cubicBezTo>
                  <a:cubicBezTo>
                    <a:pt x="3575" y="413"/>
                    <a:pt x="2987" y="0"/>
                    <a:pt x="2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5"/>
            <p:cNvSpPr/>
            <p:nvPr/>
          </p:nvSpPr>
          <p:spPr>
            <a:xfrm>
              <a:off x="3952150" y="3200075"/>
              <a:ext cx="302750" cy="348775"/>
            </a:xfrm>
            <a:custGeom>
              <a:avLst/>
              <a:gdLst/>
              <a:ahLst/>
              <a:cxnLst/>
              <a:rect l="l" t="t" r="r" b="b"/>
              <a:pathLst>
                <a:path w="12110" h="13951" extrusionOk="0">
                  <a:moveTo>
                    <a:pt x="7459" y="0"/>
                  </a:moveTo>
                  <a:cubicBezTo>
                    <a:pt x="7318" y="0"/>
                    <a:pt x="7177" y="23"/>
                    <a:pt x="7039" y="74"/>
                  </a:cubicBezTo>
                  <a:cubicBezTo>
                    <a:pt x="6272" y="307"/>
                    <a:pt x="5905" y="1141"/>
                    <a:pt x="5638" y="1908"/>
                  </a:cubicBezTo>
                  <a:cubicBezTo>
                    <a:pt x="5371" y="2842"/>
                    <a:pt x="5038" y="4010"/>
                    <a:pt x="4804" y="4977"/>
                  </a:cubicBezTo>
                  <a:cubicBezTo>
                    <a:pt x="4337" y="3943"/>
                    <a:pt x="3503" y="3109"/>
                    <a:pt x="2469" y="2642"/>
                  </a:cubicBezTo>
                  <a:cubicBezTo>
                    <a:pt x="2183" y="2523"/>
                    <a:pt x="1846" y="2421"/>
                    <a:pt x="1519" y="2421"/>
                  </a:cubicBezTo>
                  <a:cubicBezTo>
                    <a:pt x="1388" y="2421"/>
                    <a:pt x="1259" y="2437"/>
                    <a:pt x="1135" y="2475"/>
                  </a:cubicBezTo>
                  <a:cubicBezTo>
                    <a:pt x="435" y="2675"/>
                    <a:pt x="1" y="3409"/>
                    <a:pt x="68" y="4110"/>
                  </a:cubicBezTo>
                  <a:cubicBezTo>
                    <a:pt x="101" y="4810"/>
                    <a:pt x="468" y="5444"/>
                    <a:pt x="1002" y="5911"/>
                  </a:cubicBezTo>
                  <a:cubicBezTo>
                    <a:pt x="1369" y="6192"/>
                    <a:pt x="1764" y="6444"/>
                    <a:pt x="2159" y="6660"/>
                  </a:cubicBezTo>
                  <a:lnTo>
                    <a:pt x="2159" y="6660"/>
                  </a:lnTo>
                  <a:cubicBezTo>
                    <a:pt x="2099" y="6648"/>
                    <a:pt x="2040" y="6641"/>
                    <a:pt x="1981" y="6641"/>
                  </a:cubicBezTo>
                  <a:cubicBezTo>
                    <a:pt x="1954" y="6641"/>
                    <a:pt x="1928" y="6642"/>
                    <a:pt x="1902" y="6645"/>
                  </a:cubicBezTo>
                  <a:cubicBezTo>
                    <a:pt x="1569" y="6812"/>
                    <a:pt x="1302" y="7112"/>
                    <a:pt x="1068" y="7345"/>
                  </a:cubicBezTo>
                  <a:cubicBezTo>
                    <a:pt x="768" y="7646"/>
                    <a:pt x="468" y="7979"/>
                    <a:pt x="301" y="8346"/>
                  </a:cubicBezTo>
                  <a:cubicBezTo>
                    <a:pt x="201" y="8746"/>
                    <a:pt x="134" y="9180"/>
                    <a:pt x="401" y="9514"/>
                  </a:cubicBezTo>
                  <a:cubicBezTo>
                    <a:pt x="659" y="9886"/>
                    <a:pt x="1139" y="9988"/>
                    <a:pt x="1587" y="9988"/>
                  </a:cubicBezTo>
                  <a:cubicBezTo>
                    <a:pt x="1660" y="9988"/>
                    <a:pt x="1732" y="9985"/>
                    <a:pt x="1802" y="9981"/>
                  </a:cubicBezTo>
                  <a:cubicBezTo>
                    <a:pt x="2636" y="9914"/>
                    <a:pt x="3470" y="9647"/>
                    <a:pt x="4204" y="9247"/>
                  </a:cubicBezTo>
                  <a:lnTo>
                    <a:pt x="4204" y="9247"/>
                  </a:lnTo>
                  <a:cubicBezTo>
                    <a:pt x="3603" y="10014"/>
                    <a:pt x="3203" y="11015"/>
                    <a:pt x="3303" y="12015"/>
                  </a:cubicBezTo>
                  <a:cubicBezTo>
                    <a:pt x="3434" y="12999"/>
                    <a:pt x="4275" y="13951"/>
                    <a:pt x="5254" y="13951"/>
                  </a:cubicBezTo>
                  <a:cubicBezTo>
                    <a:pt x="5271" y="13951"/>
                    <a:pt x="5288" y="13951"/>
                    <a:pt x="5305" y="13950"/>
                  </a:cubicBezTo>
                  <a:cubicBezTo>
                    <a:pt x="6139" y="13950"/>
                    <a:pt x="6872" y="13250"/>
                    <a:pt x="7106" y="12416"/>
                  </a:cubicBezTo>
                  <a:cubicBezTo>
                    <a:pt x="7343" y="11706"/>
                    <a:pt x="7238" y="10891"/>
                    <a:pt x="7026" y="10181"/>
                  </a:cubicBezTo>
                  <a:lnTo>
                    <a:pt x="7026" y="10181"/>
                  </a:lnTo>
                  <a:cubicBezTo>
                    <a:pt x="7200" y="10619"/>
                    <a:pt x="7529" y="11026"/>
                    <a:pt x="7973" y="11248"/>
                  </a:cubicBezTo>
                  <a:cubicBezTo>
                    <a:pt x="8277" y="11373"/>
                    <a:pt x="8590" y="11441"/>
                    <a:pt x="8903" y="11441"/>
                  </a:cubicBezTo>
                  <a:cubicBezTo>
                    <a:pt x="9174" y="11441"/>
                    <a:pt x="9444" y="11390"/>
                    <a:pt x="9708" y="11282"/>
                  </a:cubicBezTo>
                  <a:cubicBezTo>
                    <a:pt x="10075" y="11148"/>
                    <a:pt x="10408" y="10848"/>
                    <a:pt x="10542" y="10481"/>
                  </a:cubicBezTo>
                  <a:cubicBezTo>
                    <a:pt x="10775" y="9847"/>
                    <a:pt x="10442" y="9147"/>
                    <a:pt x="9975" y="8746"/>
                  </a:cubicBezTo>
                  <a:cubicBezTo>
                    <a:pt x="9541" y="8313"/>
                    <a:pt x="9041" y="8113"/>
                    <a:pt x="8407" y="7912"/>
                  </a:cubicBezTo>
                  <a:cubicBezTo>
                    <a:pt x="9441" y="7812"/>
                    <a:pt x="10475" y="7345"/>
                    <a:pt x="11276" y="6612"/>
                  </a:cubicBezTo>
                  <a:cubicBezTo>
                    <a:pt x="11643" y="6278"/>
                    <a:pt x="11943" y="5911"/>
                    <a:pt x="12043" y="5411"/>
                  </a:cubicBezTo>
                  <a:cubicBezTo>
                    <a:pt x="12110" y="4744"/>
                    <a:pt x="11643" y="4010"/>
                    <a:pt x="11042" y="3743"/>
                  </a:cubicBezTo>
                  <a:cubicBezTo>
                    <a:pt x="10760" y="3609"/>
                    <a:pt x="10451" y="3548"/>
                    <a:pt x="10143" y="3548"/>
                  </a:cubicBezTo>
                  <a:cubicBezTo>
                    <a:pt x="9758" y="3548"/>
                    <a:pt x="9374" y="3643"/>
                    <a:pt x="9041" y="3810"/>
                  </a:cubicBezTo>
                  <a:cubicBezTo>
                    <a:pt x="8618" y="3988"/>
                    <a:pt x="8284" y="4270"/>
                    <a:pt x="7979" y="4597"/>
                  </a:cubicBezTo>
                  <a:lnTo>
                    <a:pt x="7979" y="4597"/>
                  </a:lnTo>
                  <a:cubicBezTo>
                    <a:pt x="8322" y="4179"/>
                    <a:pt x="8639" y="3736"/>
                    <a:pt x="8874" y="3242"/>
                  </a:cubicBezTo>
                  <a:cubicBezTo>
                    <a:pt x="9141" y="2542"/>
                    <a:pt x="9274" y="1708"/>
                    <a:pt x="8941" y="974"/>
                  </a:cubicBezTo>
                  <a:cubicBezTo>
                    <a:pt x="8670" y="432"/>
                    <a:pt x="8069" y="0"/>
                    <a:pt x="7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5"/>
            <p:cNvSpPr/>
            <p:nvPr/>
          </p:nvSpPr>
          <p:spPr>
            <a:xfrm>
              <a:off x="3769525" y="3087425"/>
              <a:ext cx="617975" cy="523525"/>
            </a:xfrm>
            <a:custGeom>
              <a:avLst/>
              <a:gdLst/>
              <a:ahLst/>
              <a:cxnLst/>
              <a:rect l="l" t="t" r="r" b="b"/>
              <a:pathLst>
                <a:path w="24719" h="20941" extrusionOk="0">
                  <a:moveTo>
                    <a:pt x="10525" y="1"/>
                  </a:moveTo>
                  <a:cubicBezTo>
                    <a:pt x="10024" y="1"/>
                    <a:pt x="9532" y="344"/>
                    <a:pt x="9207" y="977"/>
                  </a:cubicBezTo>
                  <a:cubicBezTo>
                    <a:pt x="7706" y="4046"/>
                    <a:pt x="9341" y="7415"/>
                    <a:pt x="11275" y="10217"/>
                  </a:cubicBezTo>
                  <a:cubicBezTo>
                    <a:pt x="11242" y="10284"/>
                    <a:pt x="11209" y="10384"/>
                    <a:pt x="11109" y="10450"/>
                  </a:cubicBezTo>
                  <a:cubicBezTo>
                    <a:pt x="11075" y="10550"/>
                    <a:pt x="11042" y="10651"/>
                    <a:pt x="10942" y="10751"/>
                  </a:cubicBezTo>
                  <a:cubicBezTo>
                    <a:pt x="8770" y="9908"/>
                    <a:pt x="6362" y="9184"/>
                    <a:pt x="4179" y="9184"/>
                  </a:cubicBezTo>
                  <a:cubicBezTo>
                    <a:pt x="3076" y="9184"/>
                    <a:pt x="2031" y="9369"/>
                    <a:pt x="1101" y="9817"/>
                  </a:cubicBezTo>
                  <a:cubicBezTo>
                    <a:pt x="1" y="10384"/>
                    <a:pt x="167" y="11384"/>
                    <a:pt x="1702" y="11785"/>
                  </a:cubicBezTo>
                  <a:cubicBezTo>
                    <a:pt x="3835" y="12380"/>
                    <a:pt x="6115" y="12643"/>
                    <a:pt x="8309" y="12643"/>
                  </a:cubicBezTo>
                  <a:cubicBezTo>
                    <a:pt x="9067" y="12643"/>
                    <a:pt x="9814" y="12612"/>
                    <a:pt x="10542" y="12552"/>
                  </a:cubicBezTo>
                  <a:cubicBezTo>
                    <a:pt x="10542" y="12719"/>
                    <a:pt x="10542" y="12885"/>
                    <a:pt x="10575" y="13052"/>
                  </a:cubicBezTo>
                  <a:cubicBezTo>
                    <a:pt x="8207" y="14587"/>
                    <a:pt x="6172" y="16621"/>
                    <a:pt x="6605" y="19390"/>
                  </a:cubicBezTo>
                  <a:cubicBezTo>
                    <a:pt x="6761" y="20191"/>
                    <a:pt x="7302" y="20695"/>
                    <a:pt x="7962" y="20695"/>
                  </a:cubicBezTo>
                  <a:cubicBezTo>
                    <a:pt x="8292" y="20695"/>
                    <a:pt x="8651" y="20569"/>
                    <a:pt x="9007" y="20291"/>
                  </a:cubicBezTo>
                  <a:cubicBezTo>
                    <a:pt x="10608" y="18923"/>
                    <a:pt x="11842" y="17155"/>
                    <a:pt x="12610" y="15254"/>
                  </a:cubicBezTo>
                  <a:cubicBezTo>
                    <a:pt x="12743" y="15254"/>
                    <a:pt x="12877" y="15254"/>
                    <a:pt x="13043" y="15187"/>
                  </a:cubicBezTo>
                  <a:cubicBezTo>
                    <a:pt x="13444" y="17088"/>
                    <a:pt x="14444" y="19023"/>
                    <a:pt x="16713" y="20458"/>
                  </a:cubicBezTo>
                  <a:cubicBezTo>
                    <a:pt x="17199" y="20777"/>
                    <a:pt x="17662" y="20940"/>
                    <a:pt x="18015" y="20940"/>
                  </a:cubicBezTo>
                  <a:cubicBezTo>
                    <a:pt x="18510" y="20940"/>
                    <a:pt x="18789" y="20619"/>
                    <a:pt x="18614" y="19957"/>
                  </a:cubicBezTo>
                  <a:cubicBezTo>
                    <a:pt x="18080" y="17922"/>
                    <a:pt x="16746" y="15721"/>
                    <a:pt x="15011" y="13753"/>
                  </a:cubicBezTo>
                  <a:cubicBezTo>
                    <a:pt x="15045" y="13653"/>
                    <a:pt x="15111" y="13586"/>
                    <a:pt x="15178" y="13486"/>
                  </a:cubicBezTo>
                  <a:cubicBezTo>
                    <a:pt x="15212" y="13453"/>
                    <a:pt x="15212" y="13352"/>
                    <a:pt x="15245" y="13319"/>
                  </a:cubicBezTo>
                  <a:cubicBezTo>
                    <a:pt x="17100" y="14104"/>
                    <a:pt x="19091" y="14533"/>
                    <a:pt x="21012" y="14533"/>
                  </a:cubicBezTo>
                  <a:cubicBezTo>
                    <a:pt x="21785" y="14533"/>
                    <a:pt x="22547" y="14463"/>
                    <a:pt x="23284" y="14320"/>
                  </a:cubicBezTo>
                  <a:cubicBezTo>
                    <a:pt x="24618" y="14053"/>
                    <a:pt x="24718" y="12652"/>
                    <a:pt x="23684" y="11618"/>
                  </a:cubicBezTo>
                  <a:cubicBezTo>
                    <a:pt x="22330" y="10282"/>
                    <a:pt x="20785" y="9806"/>
                    <a:pt x="19210" y="9806"/>
                  </a:cubicBezTo>
                  <a:cubicBezTo>
                    <a:pt x="17992" y="9806"/>
                    <a:pt x="16757" y="10091"/>
                    <a:pt x="15578" y="10484"/>
                  </a:cubicBezTo>
                  <a:cubicBezTo>
                    <a:pt x="15545" y="10384"/>
                    <a:pt x="15512" y="10250"/>
                    <a:pt x="15445" y="10150"/>
                  </a:cubicBezTo>
                  <a:cubicBezTo>
                    <a:pt x="17213" y="8616"/>
                    <a:pt x="18747" y="6681"/>
                    <a:pt x="19781" y="4646"/>
                  </a:cubicBezTo>
                  <a:cubicBezTo>
                    <a:pt x="20298" y="3819"/>
                    <a:pt x="20054" y="3312"/>
                    <a:pt x="19422" y="3312"/>
                  </a:cubicBezTo>
                  <a:cubicBezTo>
                    <a:pt x="19238" y="3312"/>
                    <a:pt x="19021" y="3355"/>
                    <a:pt x="18781" y="3445"/>
                  </a:cubicBezTo>
                  <a:cubicBezTo>
                    <a:pt x="16546" y="4379"/>
                    <a:pt x="15111" y="6581"/>
                    <a:pt x="14144" y="8816"/>
                  </a:cubicBezTo>
                  <a:cubicBezTo>
                    <a:pt x="14011" y="8783"/>
                    <a:pt x="13811" y="8749"/>
                    <a:pt x="13677" y="8749"/>
                  </a:cubicBezTo>
                  <a:cubicBezTo>
                    <a:pt x="13677" y="6114"/>
                    <a:pt x="13077" y="3379"/>
                    <a:pt x="11842" y="977"/>
                  </a:cubicBezTo>
                  <a:cubicBezTo>
                    <a:pt x="11485" y="311"/>
                    <a:pt x="11001" y="1"/>
                    <a:pt x="10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5"/>
            <p:cNvSpPr/>
            <p:nvPr/>
          </p:nvSpPr>
          <p:spPr>
            <a:xfrm>
              <a:off x="4058900" y="3342550"/>
              <a:ext cx="81750" cy="90650"/>
            </a:xfrm>
            <a:custGeom>
              <a:avLst/>
              <a:gdLst/>
              <a:ahLst/>
              <a:cxnLst/>
              <a:rect l="l" t="t" r="r" b="b"/>
              <a:pathLst>
                <a:path w="3270" h="3626" extrusionOk="0">
                  <a:moveTo>
                    <a:pt x="1863" y="1"/>
                  </a:moveTo>
                  <a:cubicBezTo>
                    <a:pt x="1356" y="1"/>
                    <a:pt x="824" y="345"/>
                    <a:pt x="501" y="946"/>
                  </a:cubicBezTo>
                  <a:cubicBezTo>
                    <a:pt x="1" y="1847"/>
                    <a:pt x="134" y="2947"/>
                    <a:pt x="768" y="3414"/>
                  </a:cubicBezTo>
                  <a:cubicBezTo>
                    <a:pt x="952" y="3558"/>
                    <a:pt x="1165" y="3626"/>
                    <a:pt x="1386" y="3626"/>
                  </a:cubicBezTo>
                  <a:cubicBezTo>
                    <a:pt x="1884" y="3626"/>
                    <a:pt x="2423" y="3281"/>
                    <a:pt x="2769" y="2680"/>
                  </a:cubicBezTo>
                  <a:cubicBezTo>
                    <a:pt x="3270" y="1780"/>
                    <a:pt x="3136" y="679"/>
                    <a:pt x="2502" y="212"/>
                  </a:cubicBezTo>
                  <a:cubicBezTo>
                    <a:pt x="2308" y="68"/>
                    <a:pt x="2088" y="1"/>
                    <a:pt x="1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5"/>
            <p:cNvSpPr/>
            <p:nvPr/>
          </p:nvSpPr>
          <p:spPr>
            <a:xfrm>
              <a:off x="3316700" y="3983950"/>
              <a:ext cx="207675" cy="209300"/>
            </a:xfrm>
            <a:custGeom>
              <a:avLst/>
              <a:gdLst/>
              <a:ahLst/>
              <a:cxnLst/>
              <a:rect l="l" t="t" r="r" b="b"/>
              <a:pathLst>
                <a:path w="8307" h="8372" extrusionOk="0">
                  <a:moveTo>
                    <a:pt x="3032" y="1"/>
                  </a:moveTo>
                  <a:cubicBezTo>
                    <a:pt x="2696" y="1"/>
                    <a:pt x="2360" y="200"/>
                    <a:pt x="2136" y="475"/>
                  </a:cubicBezTo>
                  <a:cubicBezTo>
                    <a:pt x="1835" y="875"/>
                    <a:pt x="1802" y="1409"/>
                    <a:pt x="1869" y="1876"/>
                  </a:cubicBezTo>
                  <a:cubicBezTo>
                    <a:pt x="1938" y="2176"/>
                    <a:pt x="2056" y="2493"/>
                    <a:pt x="2188" y="2804"/>
                  </a:cubicBezTo>
                  <a:lnTo>
                    <a:pt x="2188" y="2804"/>
                  </a:lnTo>
                  <a:cubicBezTo>
                    <a:pt x="2138" y="2736"/>
                    <a:pt x="2077" y="2680"/>
                    <a:pt x="2002" y="2643"/>
                  </a:cubicBezTo>
                  <a:cubicBezTo>
                    <a:pt x="1889" y="2615"/>
                    <a:pt x="1783" y="2604"/>
                    <a:pt x="1677" y="2604"/>
                  </a:cubicBezTo>
                  <a:cubicBezTo>
                    <a:pt x="1532" y="2604"/>
                    <a:pt x="1389" y="2624"/>
                    <a:pt x="1235" y="2643"/>
                  </a:cubicBezTo>
                  <a:cubicBezTo>
                    <a:pt x="1001" y="2710"/>
                    <a:pt x="701" y="2743"/>
                    <a:pt x="468" y="2876"/>
                  </a:cubicBezTo>
                  <a:cubicBezTo>
                    <a:pt x="201" y="2976"/>
                    <a:pt x="1" y="3243"/>
                    <a:pt x="1" y="3543"/>
                  </a:cubicBezTo>
                  <a:cubicBezTo>
                    <a:pt x="1" y="3877"/>
                    <a:pt x="301" y="4144"/>
                    <a:pt x="568" y="4377"/>
                  </a:cubicBezTo>
                  <a:cubicBezTo>
                    <a:pt x="1035" y="4644"/>
                    <a:pt x="1635" y="4878"/>
                    <a:pt x="2169" y="4944"/>
                  </a:cubicBezTo>
                  <a:cubicBezTo>
                    <a:pt x="1502" y="5111"/>
                    <a:pt x="835" y="5478"/>
                    <a:pt x="501" y="6079"/>
                  </a:cubicBezTo>
                  <a:cubicBezTo>
                    <a:pt x="134" y="6646"/>
                    <a:pt x="201" y="7480"/>
                    <a:pt x="735" y="7913"/>
                  </a:cubicBezTo>
                  <a:cubicBezTo>
                    <a:pt x="934" y="8056"/>
                    <a:pt x="1176" y="8119"/>
                    <a:pt x="1424" y="8119"/>
                  </a:cubicBezTo>
                  <a:cubicBezTo>
                    <a:pt x="1757" y="8119"/>
                    <a:pt x="2101" y="8004"/>
                    <a:pt x="2369" y="7813"/>
                  </a:cubicBezTo>
                  <a:cubicBezTo>
                    <a:pt x="2796" y="7508"/>
                    <a:pt x="3084" y="7035"/>
                    <a:pt x="3283" y="6548"/>
                  </a:cubicBezTo>
                  <a:lnTo>
                    <a:pt x="3283" y="6548"/>
                  </a:lnTo>
                  <a:cubicBezTo>
                    <a:pt x="3172" y="6883"/>
                    <a:pt x="3190" y="7257"/>
                    <a:pt x="3336" y="7580"/>
                  </a:cubicBezTo>
                  <a:cubicBezTo>
                    <a:pt x="3503" y="7947"/>
                    <a:pt x="3837" y="8247"/>
                    <a:pt x="4204" y="8314"/>
                  </a:cubicBezTo>
                  <a:cubicBezTo>
                    <a:pt x="4322" y="8353"/>
                    <a:pt x="4430" y="8372"/>
                    <a:pt x="4534" y="8372"/>
                  </a:cubicBezTo>
                  <a:cubicBezTo>
                    <a:pt x="4693" y="8372"/>
                    <a:pt x="4843" y="8328"/>
                    <a:pt x="5004" y="8247"/>
                  </a:cubicBezTo>
                  <a:cubicBezTo>
                    <a:pt x="5371" y="7980"/>
                    <a:pt x="5505" y="7480"/>
                    <a:pt x="5405" y="7079"/>
                  </a:cubicBezTo>
                  <a:cubicBezTo>
                    <a:pt x="5338" y="6646"/>
                    <a:pt x="5171" y="6312"/>
                    <a:pt x="4904" y="5945"/>
                  </a:cubicBezTo>
                  <a:lnTo>
                    <a:pt x="4904" y="5945"/>
                  </a:lnTo>
                  <a:cubicBezTo>
                    <a:pt x="5438" y="6254"/>
                    <a:pt x="6067" y="6469"/>
                    <a:pt x="6671" y="6469"/>
                  </a:cubicBezTo>
                  <a:cubicBezTo>
                    <a:pt x="6784" y="6469"/>
                    <a:pt x="6895" y="6461"/>
                    <a:pt x="7006" y="6446"/>
                  </a:cubicBezTo>
                  <a:cubicBezTo>
                    <a:pt x="7339" y="6446"/>
                    <a:pt x="7673" y="6312"/>
                    <a:pt x="7906" y="6112"/>
                  </a:cubicBezTo>
                  <a:cubicBezTo>
                    <a:pt x="8240" y="5812"/>
                    <a:pt x="8307" y="5245"/>
                    <a:pt x="8073" y="4811"/>
                  </a:cubicBezTo>
                  <a:cubicBezTo>
                    <a:pt x="7840" y="4411"/>
                    <a:pt x="7406" y="4144"/>
                    <a:pt x="6972" y="4044"/>
                  </a:cubicBezTo>
                  <a:cubicBezTo>
                    <a:pt x="6830" y="4013"/>
                    <a:pt x="6692" y="4001"/>
                    <a:pt x="6555" y="4001"/>
                  </a:cubicBezTo>
                  <a:cubicBezTo>
                    <a:pt x="6242" y="4001"/>
                    <a:pt x="5940" y="4064"/>
                    <a:pt x="5638" y="4111"/>
                  </a:cubicBezTo>
                  <a:cubicBezTo>
                    <a:pt x="6138" y="3977"/>
                    <a:pt x="6672" y="3910"/>
                    <a:pt x="7139" y="3644"/>
                  </a:cubicBezTo>
                  <a:cubicBezTo>
                    <a:pt x="7573" y="3410"/>
                    <a:pt x="8006" y="2976"/>
                    <a:pt x="8140" y="2476"/>
                  </a:cubicBezTo>
                  <a:cubicBezTo>
                    <a:pt x="8273" y="1976"/>
                    <a:pt x="8006" y="1375"/>
                    <a:pt x="7506" y="1208"/>
                  </a:cubicBezTo>
                  <a:cubicBezTo>
                    <a:pt x="7399" y="1173"/>
                    <a:pt x="7291" y="1157"/>
                    <a:pt x="7182" y="1157"/>
                  </a:cubicBezTo>
                  <a:cubicBezTo>
                    <a:pt x="6781" y="1157"/>
                    <a:pt x="6372" y="1373"/>
                    <a:pt x="6005" y="1609"/>
                  </a:cubicBezTo>
                  <a:cubicBezTo>
                    <a:pt x="5438" y="1976"/>
                    <a:pt x="4737" y="2443"/>
                    <a:pt x="4270" y="2910"/>
                  </a:cubicBezTo>
                  <a:cubicBezTo>
                    <a:pt x="4471" y="2209"/>
                    <a:pt x="4371" y="1375"/>
                    <a:pt x="4004" y="708"/>
                  </a:cubicBezTo>
                  <a:cubicBezTo>
                    <a:pt x="3870" y="441"/>
                    <a:pt x="3670" y="208"/>
                    <a:pt x="3370" y="74"/>
                  </a:cubicBezTo>
                  <a:cubicBezTo>
                    <a:pt x="3260" y="24"/>
                    <a:pt x="3146" y="1"/>
                    <a:pt x="3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5"/>
            <p:cNvSpPr/>
            <p:nvPr/>
          </p:nvSpPr>
          <p:spPr>
            <a:xfrm>
              <a:off x="3238525" y="3909675"/>
              <a:ext cx="358400" cy="366375"/>
            </a:xfrm>
            <a:custGeom>
              <a:avLst/>
              <a:gdLst/>
              <a:ahLst/>
              <a:cxnLst/>
              <a:rect l="l" t="t" r="r" b="b"/>
              <a:pathLst>
                <a:path w="14336" h="14655" extrusionOk="0">
                  <a:moveTo>
                    <a:pt x="10029" y="1"/>
                  </a:moveTo>
                  <a:cubicBezTo>
                    <a:pt x="9844" y="1"/>
                    <a:pt x="9641" y="47"/>
                    <a:pt x="9432" y="143"/>
                  </a:cubicBezTo>
                  <a:cubicBezTo>
                    <a:pt x="7331" y="1144"/>
                    <a:pt x="6797" y="3612"/>
                    <a:pt x="6664" y="5947"/>
                  </a:cubicBezTo>
                  <a:cubicBezTo>
                    <a:pt x="6630" y="5981"/>
                    <a:pt x="6564" y="5981"/>
                    <a:pt x="6497" y="6047"/>
                  </a:cubicBezTo>
                  <a:cubicBezTo>
                    <a:pt x="6430" y="6081"/>
                    <a:pt x="6397" y="6081"/>
                    <a:pt x="6297" y="6114"/>
                  </a:cubicBezTo>
                  <a:cubicBezTo>
                    <a:pt x="5062" y="4079"/>
                    <a:pt x="3461" y="1945"/>
                    <a:pt x="1427" y="1544"/>
                  </a:cubicBezTo>
                  <a:cubicBezTo>
                    <a:pt x="1328" y="1525"/>
                    <a:pt x="1237" y="1515"/>
                    <a:pt x="1154" y="1515"/>
                  </a:cubicBezTo>
                  <a:cubicBezTo>
                    <a:pt x="528" y="1515"/>
                    <a:pt x="338" y="2047"/>
                    <a:pt x="926" y="2812"/>
                  </a:cubicBezTo>
                  <a:cubicBezTo>
                    <a:pt x="2127" y="4446"/>
                    <a:pt x="3728" y="5881"/>
                    <a:pt x="5329" y="6948"/>
                  </a:cubicBezTo>
                  <a:cubicBezTo>
                    <a:pt x="5263" y="7048"/>
                    <a:pt x="5229" y="7115"/>
                    <a:pt x="5163" y="7248"/>
                  </a:cubicBezTo>
                  <a:cubicBezTo>
                    <a:pt x="4836" y="7220"/>
                    <a:pt x="4508" y="7203"/>
                    <a:pt x="4184" y="7203"/>
                  </a:cubicBezTo>
                  <a:cubicBezTo>
                    <a:pt x="2618" y="7203"/>
                    <a:pt x="1144" y="7595"/>
                    <a:pt x="426" y="8950"/>
                  </a:cubicBezTo>
                  <a:cubicBezTo>
                    <a:pt x="1" y="9636"/>
                    <a:pt x="377" y="10418"/>
                    <a:pt x="1239" y="10418"/>
                  </a:cubicBezTo>
                  <a:cubicBezTo>
                    <a:pt x="1257" y="10418"/>
                    <a:pt x="1275" y="10418"/>
                    <a:pt x="1293" y="10417"/>
                  </a:cubicBezTo>
                  <a:cubicBezTo>
                    <a:pt x="2761" y="10384"/>
                    <a:pt x="4128" y="9950"/>
                    <a:pt x="5329" y="9250"/>
                  </a:cubicBezTo>
                  <a:cubicBezTo>
                    <a:pt x="5429" y="9283"/>
                    <a:pt x="5496" y="9383"/>
                    <a:pt x="5563" y="9417"/>
                  </a:cubicBezTo>
                  <a:cubicBezTo>
                    <a:pt x="4996" y="10617"/>
                    <a:pt x="4729" y="12052"/>
                    <a:pt x="5296" y="13753"/>
                  </a:cubicBezTo>
                  <a:cubicBezTo>
                    <a:pt x="5508" y="14305"/>
                    <a:pt x="5816" y="14655"/>
                    <a:pt x="6105" y="14655"/>
                  </a:cubicBezTo>
                  <a:cubicBezTo>
                    <a:pt x="6271" y="14655"/>
                    <a:pt x="6430" y="14541"/>
                    <a:pt x="6564" y="14287"/>
                  </a:cubicBezTo>
                  <a:cubicBezTo>
                    <a:pt x="7131" y="12952"/>
                    <a:pt x="7297" y="11251"/>
                    <a:pt x="7231" y="9450"/>
                  </a:cubicBezTo>
                  <a:cubicBezTo>
                    <a:pt x="7297" y="9417"/>
                    <a:pt x="7331" y="9417"/>
                    <a:pt x="7431" y="9383"/>
                  </a:cubicBezTo>
                  <a:cubicBezTo>
                    <a:pt x="7464" y="9383"/>
                    <a:pt x="7498" y="9316"/>
                    <a:pt x="7564" y="9316"/>
                  </a:cubicBezTo>
                  <a:cubicBezTo>
                    <a:pt x="8498" y="10984"/>
                    <a:pt x="9833" y="12419"/>
                    <a:pt x="11434" y="13219"/>
                  </a:cubicBezTo>
                  <a:cubicBezTo>
                    <a:pt x="11597" y="13298"/>
                    <a:pt x="11753" y="13334"/>
                    <a:pt x="11896" y="13334"/>
                  </a:cubicBezTo>
                  <a:cubicBezTo>
                    <a:pt x="12486" y="13334"/>
                    <a:pt x="12875" y="12723"/>
                    <a:pt x="12768" y="11918"/>
                  </a:cubicBezTo>
                  <a:cubicBezTo>
                    <a:pt x="12468" y="9650"/>
                    <a:pt x="10733" y="8583"/>
                    <a:pt x="8899" y="7949"/>
                  </a:cubicBezTo>
                  <a:cubicBezTo>
                    <a:pt x="8932" y="7882"/>
                    <a:pt x="8932" y="7782"/>
                    <a:pt x="8965" y="7749"/>
                  </a:cubicBezTo>
                  <a:cubicBezTo>
                    <a:pt x="10566" y="7615"/>
                    <a:pt x="12168" y="7282"/>
                    <a:pt x="13602" y="6615"/>
                  </a:cubicBezTo>
                  <a:cubicBezTo>
                    <a:pt x="14336" y="6281"/>
                    <a:pt x="14236" y="5714"/>
                    <a:pt x="13502" y="5514"/>
                  </a:cubicBezTo>
                  <a:cubicBezTo>
                    <a:pt x="13110" y="5397"/>
                    <a:pt x="12712" y="5345"/>
                    <a:pt x="12312" y="5345"/>
                  </a:cubicBezTo>
                  <a:cubicBezTo>
                    <a:pt x="11113" y="5345"/>
                    <a:pt x="9899" y="5814"/>
                    <a:pt x="8798" y="6414"/>
                  </a:cubicBezTo>
                  <a:lnTo>
                    <a:pt x="8565" y="6148"/>
                  </a:lnTo>
                  <a:cubicBezTo>
                    <a:pt x="9632" y="4747"/>
                    <a:pt x="10466" y="3045"/>
                    <a:pt x="10833" y="1244"/>
                  </a:cubicBezTo>
                  <a:cubicBezTo>
                    <a:pt x="11011" y="459"/>
                    <a:pt x="10611" y="1"/>
                    <a:pt x="100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5"/>
            <p:cNvSpPr/>
            <p:nvPr/>
          </p:nvSpPr>
          <p:spPr>
            <a:xfrm>
              <a:off x="3380075" y="4076775"/>
              <a:ext cx="62575" cy="52550"/>
            </a:xfrm>
            <a:custGeom>
              <a:avLst/>
              <a:gdLst/>
              <a:ahLst/>
              <a:cxnLst/>
              <a:rect l="l" t="t" r="r" b="b"/>
              <a:pathLst>
                <a:path w="2503" h="2102" extrusionOk="0">
                  <a:moveTo>
                    <a:pt x="1526" y="0"/>
                  </a:moveTo>
                  <a:cubicBezTo>
                    <a:pt x="1358" y="0"/>
                    <a:pt x="1180" y="32"/>
                    <a:pt x="1002" y="97"/>
                  </a:cubicBezTo>
                  <a:cubicBezTo>
                    <a:pt x="401" y="364"/>
                    <a:pt x="1" y="1031"/>
                    <a:pt x="134" y="1532"/>
                  </a:cubicBezTo>
                  <a:cubicBezTo>
                    <a:pt x="228" y="1908"/>
                    <a:pt x="571" y="2102"/>
                    <a:pt x="975" y="2102"/>
                  </a:cubicBezTo>
                  <a:cubicBezTo>
                    <a:pt x="1144" y="2102"/>
                    <a:pt x="1325" y="2068"/>
                    <a:pt x="1502" y="1999"/>
                  </a:cubicBezTo>
                  <a:cubicBezTo>
                    <a:pt x="2136" y="1732"/>
                    <a:pt x="2503" y="1065"/>
                    <a:pt x="2403" y="564"/>
                  </a:cubicBezTo>
                  <a:cubicBezTo>
                    <a:pt x="2307" y="205"/>
                    <a:pt x="1952" y="0"/>
                    <a:pt x="1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5"/>
            <p:cNvSpPr/>
            <p:nvPr/>
          </p:nvSpPr>
          <p:spPr>
            <a:xfrm>
              <a:off x="3965500" y="3922550"/>
              <a:ext cx="227700" cy="211525"/>
            </a:xfrm>
            <a:custGeom>
              <a:avLst/>
              <a:gdLst/>
              <a:ahLst/>
              <a:cxnLst/>
              <a:rect l="l" t="t" r="r" b="b"/>
              <a:pathLst>
                <a:path w="9108" h="8461" extrusionOk="0">
                  <a:moveTo>
                    <a:pt x="5065" y="0"/>
                  </a:moveTo>
                  <a:cubicBezTo>
                    <a:pt x="4869" y="0"/>
                    <a:pt x="4673" y="82"/>
                    <a:pt x="4537" y="195"/>
                  </a:cubicBezTo>
                  <a:cubicBezTo>
                    <a:pt x="4337" y="362"/>
                    <a:pt x="4170" y="596"/>
                    <a:pt x="4003" y="796"/>
                  </a:cubicBezTo>
                  <a:cubicBezTo>
                    <a:pt x="3870" y="1029"/>
                    <a:pt x="3703" y="1229"/>
                    <a:pt x="3670" y="1463"/>
                  </a:cubicBezTo>
                  <a:cubicBezTo>
                    <a:pt x="3647" y="1554"/>
                    <a:pt x="3648" y="1638"/>
                    <a:pt x="3666" y="1714"/>
                  </a:cubicBezTo>
                  <a:lnTo>
                    <a:pt x="3666" y="1714"/>
                  </a:lnTo>
                  <a:cubicBezTo>
                    <a:pt x="3464" y="1471"/>
                    <a:pt x="3231" y="1244"/>
                    <a:pt x="2936" y="1063"/>
                  </a:cubicBezTo>
                  <a:cubicBezTo>
                    <a:pt x="2641" y="822"/>
                    <a:pt x="2261" y="667"/>
                    <a:pt x="1881" y="667"/>
                  </a:cubicBezTo>
                  <a:cubicBezTo>
                    <a:pt x="1787" y="667"/>
                    <a:pt x="1694" y="676"/>
                    <a:pt x="1602" y="696"/>
                  </a:cubicBezTo>
                  <a:cubicBezTo>
                    <a:pt x="1168" y="762"/>
                    <a:pt x="734" y="1196"/>
                    <a:pt x="701" y="1663"/>
                  </a:cubicBezTo>
                  <a:cubicBezTo>
                    <a:pt x="701" y="1930"/>
                    <a:pt x="835" y="2230"/>
                    <a:pt x="1035" y="2497"/>
                  </a:cubicBezTo>
                  <a:cubicBezTo>
                    <a:pt x="1502" y="3097"/>
                    <a:pt x="2202" y="3531"/>
                    <a:pt x="2936" y="3664"/>
                  </a:cubicBezTo>
                  <a:cubicBezTo>
                    <a:pt x="2336" y="3931"/>
                    <a:pt x="1602" y="4365"/>
                    <a:pt x="1035" y="4699"/>
                  </a:cubicBezTo>
                  <a:cubicBezTo>
                    <a:pt x="568" y="4999"/>
                    <a:pt x="67" y="5366"/>
                    <a:pt x="34" y="5899"/>
                  </a:cubicBezTo>
                  <a:cubicBezTo>
                    <a:pt x="1" y="6433"/>
                    <a:pt x="434" y="6900"/>
                    <a:pt x="935" y="7034"/>
                  </a:cubicBezTo>
                  <a:cubicBezTo>
                    <a:pt x="1033" y="7060"/>
                    <a:pt x="1133" y="7072"/>
                    <a:pt x="1234" y="7072"/>
                  </a:cubicBezTo>
                  <a:cubicBezTo>
                    <a:pt x="1651" y="7072"/>
                    <a:pt x="2080" y="6868"/>
                    <a:pt x="2402" y="6600"/>
                  </a:cubicBezTo>
                  <a:cubicBezTo>
                    <a:pt x="2836" y="6266"/>
                    <a:pt x="3103" y="5866"/>
                    <a:pt x="3436" y="5432"/>
                  </a:cubicBezTo>
                  <a:lnTo>
                    <a:pt x="3436" y="5432"/>
                  </a:lnTo>
                  <a:cubicBezTo>
                    <a:pt x="3170" y="5833"/>
                    <a:pt x="2903" y="6166"/>
                    <a:pt x="2836" y="6667"/>
                  </a:cubicBezTo>
                  <a:cubicBezTo>
                    <a:pt x="2736" y="7100"/>
                    <a:pt x="2836" y="7601"/>
                    <a:pt x="3069" y="8001"/>
                  </a:cubicBezTo>
                  <a:cubicBezTo>
                    <a:pt x="3297" y="8279"/>
                    <a:pt x="3657" y="8461"/>
                    <a:pt x="4007" y="8461"/>
                  </a:cubicBezTo>
                  <a:cubicBezTo>
                    <a:pt x="4120" y="8461"/>
                    <a:pt x="4231" y="8442"/>
                    <a:pt x="4337" y="8401"/>
                  </a:cubicBezTo>
                  <a:cubicBezTo>
                    <a:pt x="4604" y="8268"/>
                    <a:pt x="4871" y="8034"/>
                    <a:pt x="5038" y="7734"/>
                  </a:cubicBezTo>
                  <a:cubicBezTo>
                    <a:pt x="5404" y="7100"/>
                    <a:pt x="5538" y="6366"/>
                    <a:pt x="5438" y="5599"/>
                  </a:cubicBezTo>
                  <a:lnTo>
                    <a:pt x="5438" y="5599"/>
                  </a:lnTo>
                  <a:cubicBezTo>
                    <a:pt x="5705" y="5966"/>
                    <a:pt x="5905" y="6266"/>
                    <a:pt x="6238" y="6533"/>
                  </a:cubicBezTo>
                  <a:cubicBezTo>
                    <a:pt x="6451" y="6669"/>
                    <a:pt x="6709" y="6759"/>
                    <a:pt x="6966" y="6759"/>
                  </a:cubicBezTo>
                  <a:cubicBezTo>
                    <a:pt x="7152" y="6759"/>
                    <a:pt x="7338" y="6712"/>
                    <a:pt x="7506" y="6600"/>
                  </a:cubicBezTo>
                  <a:cubicBezTo>
                    <a:pt x="7706" y="6433"/>
                    <a:pt x="7873" y="6200"/>
                    <a:pt x="7906" y="5933"/>
                  </a:cubicBezTo>
                  <a:cubicBezTo>
                    <a:pt x="8006" y="5566"/>
                    <a:pt x="7873" y="5099"/>
                    <a:pt x="7606" y="4799"/>
                  </a:cubicBezTo>
                  <a:cubicBezTo>
                    <a:pt x="7440" y="4608"/>
                    <a:pt x="7171" y="4435"/>
                    <a:pt x="6898" y="4375"/>
                  </a:cubicBezTo>
                  <a:lnTo>
                    <a:pt x="6898" y="4375"/>
                  </a:lnTo>
                  <a:cubicBezTo>
                    <a:pt x="6904" y="4375"/>
                    <a:pt x="6911" y="4375"/>
                    <a:pt x="6917" y="4375"/>
                  </a:cubicBezTo>
                  <a:cubicBezTo>
                    <a:pt x="7390" y="4375"/>
                    <a:pt x="7836" y="4307"/>
                    <a:pt x="8240" y="4065"/>
                  </a:cubicBezTo>
                  <a:cubicBezTo>
                    <a:pt x="8740" y="3765"/>
                    <a:pt x="9107" y="3197"/>
                    <a:pt x="9007" y="2597"/>
                  </a:cubicBezTo>
                  <a:cubicBezTo>
                    <a:pt x="8883" y="1978"/>
                    <a:pt x="8214" y="1589"/>
                    <a:pt x="7559" y="1589"/>
                  </a:cubicBezTo>
                  <a:cubicBezTo>
                    <a:pt x="7508" y="1589"/>
                    <a:pt x="7457" y="1591"/>
                    <a:pt x="7406" y="1596"/>
                  </a:cubicBezTo>
                  <a:cubicBezTo>
                    <a:pt x="6739" y="1696"/>
                    <a:pt x="6172" y="2097"/>
                    <a:pt x="5705" y="2597"/>
                  </a:cubicBezTo>
                  <a:cubicBezTo>
                    <a:pt x="5871" y="2063"/>
                    <a:pt x="5905" y="1463"/>
                    <a:pt x="5838" y="929"/>
                  </a:cubicBezTo>
                  <a:cubicBezTo>
                    <a:pt x="5771" y="596"/>
                    <a:pt x="5605" y="195"/>
                    <a:pt x="5338" y="62"/>
                  </a:cubicBezTo>
                  <a:cubicBezTo>
                    <a:pt x="5252" y="19"/>
                    <a:pt x="5158" y="0"/>
                    <a:pt x="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5"/>
            <p:cNvSpPr/>
            <p:nvPr/>
          </p:nvSpPr>
          <p:spPr>
            <a:xfrm>
              <a:off x="3869600" y="3817550"/>
              <a:ext cx="386050" cy="388375"/>
            </a:xfrm>
            <a:custGeom>
              <a:avLst/>
              <a:gdLst/>
              <a:ahLst/>
              <a:cxnLst/>
              <a:rect l="l" t="t" r="r" b="b"/>
              <a:pathLst>
                <a:path w="15442" h="15535" extrusionOk="0">
                  <a:moveTo>
                    <a:pt x="5815" y="0"/>
                  </a:moveTo>
                  <a:cubicBezTo>
                    <a:pt x="5563" y="0"/>
                    <a:pt x="5353" y="217"/>
                    <a:pt x="5271" y="626"/>
                  </a:cubicBezTo>
                  <a:cubicBezTo>
                    <a:pt x="4804" y="2627"/>
                    <a:pt x="6072" y="4962"/>
                    <a:pt x="7406" y="6964"/>
                  </a:cubicBezTo>
                  <a:cubicBezTo>
                    <a:pt x="7372" y="7031"/>
                    <a:pt x="7272" y="7064"/>
                    <a:pt x="7239" y="7097"/>
                  </a:cubicBezTo>
                  <a:lnTo>
                    <a:pt x="7106" y="7231"/>
                  </a:lnTo>
                  <a:cubicBezTo>
                    <a:pt x="5914" y="6772"/>
                    <a:pt x="4641" y="6405"/>
                    <a:pt x="3438" y="6405"/>
                  </a:cubicBezTo>
                  <a:cubicBezTo>
                    <a:pt x="2452" y="6405"/>
                    <a:pt x="1512" y="6651"/>
                    <a:pt x="701" y="7297"/>
                  </a:cubicBezTo>
                  <a:cubicBezTo>
                    <a:pt x="1" y="7898"/>
                    <a:pt x="101" y="8765"/>
                    <a:pt x="1101" y="9032"/>
                  </a:cubicBezTo>
                  <a:cubicBezTo>
                    <a:pt x="1984" y="9244"/>
                    <a:pt x="2883" y="9345"/>
                    <a:pt x="3778" y="9345"/>
                  </a:cubicBezTo>
                  <a:cubicBezTo>
                    <a:pt x="4709" y="9345"/>
                    <a:pt x="5637" y="9236"/>
                    <a:pt x="6539" y="9032"/>
                  </a:cubicBezTo>
                  <a:cubicBezTo>
                    <a:pt x="6572" y="9132"/>
                    <a:pt x="6605" y="9265"/>
                    <a:pt x="6672" y="9366"/>
                  </a:cubicBezTo>
                  <a:cubicBezTo>
                    <a:pt x="5338" y="10400"/>
                    <a:pt x="4070" y="11634"/>
                    <a:pt x="3837" y="13268"/>
                  </a:cubicBezTo>
                  <a:cubicBezTo>
                    <a:pt x="3749" y="13770"/>
                    <a:pt x="3919" y="14087"/>
                    <a:pt x="4196" y="14087"/>
                  </a:cubicBezTo>
                  <a:cubicBezTo>
                    <a:pt x="4343" y="14087"/>
                    <a:pt x="4519" y="13998"/>
                    <a:pt x="4704" y="13802"/>
                  </a:cubicBezTo>
                  <a:cubicBezTo>
                    <a:pt x="5905" y="12801"/>
                    <a:pt x="6905" y="11467"/>
                    <a:pt x="7639" y="10099"/>
                  </a:cubicBezTo>
                  <a:lnTo>
                    <a:pt x="7906" y="10099"/>
                  </a:lnTo>
                  <a:cubicBezTo>
                    <a:pt x="7739" y="12001"/>
                    <a:pt x="7973" y="14069"/>
                    <a:pt x="9908" y="15270"/>
                  </a:cubicBezTo>
                  <a:cubicBezTo>
                    <a:pt x="10188" y="15449"/>
                    <a:pt x="10479" y="15534"/>
                    <a:pt x="10740" y="15534"/>
                  </a:cubicBezTo>
                  <a:cubicBezTo>
                    <a:pt x="11256" y="15534"/>
                    <a:pt x="11653" y="15201"/>
                    <a:pt x="11609" y="14603"/>
                  </a:cubicBezTo>
                  <a:cubicBezTo>
                    <a:pt x="11542" y="12801"/>
                    <a:pt x="10808" y="10967"/>
                    <a:pt x="9707" y="9432"/>
                  </a:cubicBezTo>
                  <a:cubicBezTo>
                    <a:pt x="9741" y="9399"/>
                    <a:pt x="9774" y="9399"/>
                    <a:pt x="9808" y="9332"/>
                  </a:cubicBezTo>
                  <a:lnTo>
                    <a:pt x="9974" y="9165"/>
                  </a:lnTo>
                  <a:cubicBezTo>
                    <a:pt x="11575" y="9999"/>
                    <a:pt x="13210" y="10566"/>
                    <a:pt x="14644" y="10600"/>
                  </a:cubicBezTo>
                  <a:cubicBezTo>
                    <a:pt x="14663" y="10601"/>
                    <a:pt x="14681" y="10601"/>
                    <a:pt x="14698" y="10601"/>
                  </a:cubicBezTo>
                  <a:cubicBezTo>
                    <a:pt x="15442" y="10601"/>
                    <a:pt x="15363" y="9917"/>
                    <a:pt x="14711" y="9265"/>
                  </a:cubicBezTo>
                  <a:cubicBezTo>
                    <a:pt x="13410" y="7965"/>
                    <a:pt x="11976" y="7631"/>
                    <a:pt x="10641" y="7631"/>
                  </a:cubicBezTo>
                  <a:cubicBezTo>
                    <a:pt x="10641" y="7498"/>
                    <a:pt x="10641" y="7431"/>
                    <a:pt x="10608" y="7331"/>
                  </a:cubicBezTo>
                  <a:cubicBezTo>
                    <a:pt x="11742" y="6564"/>
                    <a:pt x="12743" y="5463"/>
                    <a:pt x="13377" y="4162"/>
                  </a:cubicBezTo>
                  <a:cubicBezTo>
                    <a:pt x="13767" y="3413"/>
                    <a:pt x="13268" y="2760"/>
                    <a:pt x="12469" y="2760"/>
                  </a:cubicBezTo>
                  <a:cubicBezTo>
                    <a:pt x="12449" y="2760"/>
                    <a:pt x="12429" y="2760"/>
                    <a:pt x="12409" y="2761"/>
                  </a:cubicBezTo>
                  <a:cubicBezTo>
                    <a:pt x="10541" y="2928"/>
                    <a:pt x="9541" y="4595"/>
                    <a:pt x="8874" y="6397"/>
                  </a:cubicBezTo>
                  <a:cubicBezTo>
                    <a:pt x="8740" y="6397"/>
                    <a:pt x="8640" y="6397"/>
                    <a:pt x="8540" y="6430"/>
                  </a:cubicBezTo>
                  <a:cubicBezTo>
                    <a:pt x="8273" y="4529"/>
                    <a:pt x="7639" y="2527"/>
                    <a:pt x="6639" y="726"/>
                  </a:cubicBezTo>
                  <a:cubicBezTo>
                    <a:pt x="6384" y="233"/>
                    <a:pt x="6077" y="0"/>
                    <a:pt x="58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5"/>
            <p:cNvSpPr/>
            <p:nvPr/>
          </p:nvSpPr>
          <p:spPr>
            <a:xfrm>
              <a:off x="4051400" y="3997250"/>
              <a:ext cx="65900" cy="51900"/>
            </a:xfrm>
            <a:custGeom>
              <a:avLst/>
              <a:gdLst/>
              <a:ahLst/>
              <a:cxnLst/>
              <a:rect l="l" t="t" r="r" b="b"/>
              <a:pathLst>
                <a:path w="2636" h="2076" extrusionOk="0">
                  <a:moveTo>
                    <a:pt x="1556" y="1"/>
                  </a:moveTo>
                  <a:cubicBezTo>
                    <a:pt x="1209" y="1"/>
                    <a:pt x="826" y="137"/>
                    <a:pt x="534" y="410"/>
                  </a:cubicBezTo>
                  <a:cubicBezTo>
                    <a:pt x="100" y="877"/>
                    <a:pt x="0" y="1544"/>
                    <a:pt x="367" y="1877"/>
                  </a:cubicBezTo>
                  <a:cubicBezTo>
                    <a:pt x="542" y="2012"/>
                    <a:pt x="771" y="2076"/>
                    <a:pt x="1013" y="2076"/>
                  </a:cubicBezTo>
                  <a:cubicBezTo>
                    <a:pt x="1371" y="2076"/>
                    <a:pt x="1757" y="1936"/>
                    <a:pt x="2035" y="1677"/>
                  </a:cubicBezTo>
                  <a:cubicBezTo>
                    <a:pt x="2536" y="1210"/>
                    <a:pt x="2636" y="543"/>
                    <a:pt x="2202" y="209"/>
                  </a:cubicBezTo>
                  <a:cubicBezTo>
                    <a:pt x="2035" y="70"/>
                    <a:pt x="1805" y="1"/>
                    <a:pt x="15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5"/>
            <p:cNvSpPr/>
            <p:nvPr/>
          </p:nvSpPr>
          <p:spPr>
            <a:xfrm>
              <a:off x="3732000" y="2830600"/>
              <a:ext cx="311925" cy="309700"/>
            </a:xfrm>
            <a:custGeom>
              <a:avLst/>
              <a:gdLst/>
              <a:ahLst/>
              <a:cxnLst/>
              <a:rect l="l" t="t" r="r" b="b"/>
              <a:pathLst>
                <a:path w="12477" h="12388" extrusionOk="0">
                  <a:moveTo>
                    <a:pt x="7352" y="0"/>
                  </a:moveTo>
                  <a:cubicBezTo>
                    <a:pt x="7006" y="0"/>
                    <a:pt x="6655" y="109"/>
                    <a:pt x="6372" y="309"/>
                  </a:cubicBezTo>
                  <a:cubicBezTo>
                    <a:pt x="5771" y="676"/>
                    <a:pt x="5438" y="1343"/>
                    <a:pt x="5371" y="2043"/>
                  </a:cubicBezTo>
                  <a:cubicBezTo>
                    <a:pt x="5301" y="2531"/>
                    <a:pt x="5393" y="2970"/>
                    <a:pt x="5523" y="3417"/>
                  </a:cubicBezTo>
                  <a:lnTo>
                    <a:pt x="5523" y="3417"/>
                  </a:lnTo>
                  <a:cubicBezTo>
                    <a:pt x="5348" y="2884"/>
                    <a:pt x="5128" y="2336"/>
                    <a:pt x="4837" y="1877"/>
                  </a:cubicBezTo>
                  <a:cubicBezTo>
                    <a:pt x="4370" y="1243"/>
                    <a:pt x="3703" y="709"/>
                    <a:pt x="2936" y="642"/>
                  </a:cubicBezTo>
                  <a:cubicBezTo>
                    <a:pt x="2870" y="633"/>
                    <a:pt x="2802" y="629"/>
                    <a:pt x="2734" y="629"/>
                  </a:cubicBezTo>
                  <a:cubicBezTo>
                    <a:pt x="2051" y="629"/>
                    <a:pt x="1320" y="1076"/>
                    <a:pt x="1168" y="1743"/>
                  </a:cubicBezTo>
                  <a:cubicBezTo>
                    <a:pt x="1001" y="2510"/>
                    <a:pt x="1535" y="3244"/>
                    <a:pt x="2035" y="3878"/>
                  </a:cubicBezTo>
                  <a:cubicBezTo>
                    <a:pt x="2669" y="4645"/>
                    <a:pt x="3436" y="5546"/>
                    <a:pt x="4204" y="6213"/>
                  </a:cubicBezTo>
                  <a:cubicBezTo>
                    <a:pt x="3984" y="6181"/>
                    <a:pt x="3763" y="6165"/>
                    <a:pt x="3543" y="6165"/>
                  </a:cubicBezTo>
                  <a:cubicBezTo>
                    <a:pt x="2627" y="6165"/>
                    <a:pt x="1727" y="6442"/>
                    <a:pt x="1001" y="6980"/>
                  </a:cubicBezTo>
                  <a:cubicBezTo>
                    <a:pt x="601" y="7214"/>
                    <a:pt x="267" y="7581"/>
                    <a:pt x="167" y="8014"/>
                  </a:cubicBezTo>
                  <a:cubicBezTo>
                    <a:pt x="1" y="8681"/>
                    <a:pt x="368" y="9415"/>
                    <a:pt x="1001" y="9749"/>
                  </a:cubicBezTo>
                  <a:cubicBezTo>
                    <a:pt x="1340" y="9937"/>
                    <a:pt x="1731" y="10019"/>
                    <a:pt x="2128" y="10019"/>
                  </a:cubicBezTo>
                  <a:cubicBezTo>
                    <a:pt x="2435" y="10019"/>
                    <a:pt x="2745" y="9970"/>
                    <a:pt x="3036" y="9882"/>
                  </a:cubicBezTo>
                  <a:cubicBezTo>
                    <a:pt x="3463" y="9760"/>
                    <a:pt x="3852" y="9577"/>
                    <a:pt x="4219" y="9361"/>
                  </a:cubicBezTo>
                  <a:lnTo>
                    <a:pt x="4219" y="9361"/>
                  </a:lnTo>
                  <a:cubicBezTo>
                    <a:pt x="4165" y="9419"/>
                    <a:pt x="4115" y="9481"/>
                    <a:pt x="4070" y="9549"/>
                  </a:cubicBezTo>
                  <a:cubicBezTo>
                    <a:pt x="4037" y="9916"/>
                    <a:pt x="4170" y="10283"/>
                    <a:pt x="4237" y="10650"/>
                  </a:cubicBezTo>
                  <a:cubicBezTo>
                    <a:pt x="4370" y="11050"/>
                    <a:pt x="4437" y="11483"/>
                    <a:pt x="4704" y="11817"/>
                  </a:cubicBezTo>
                  <a:cubicBezTo>
                    <a:pt x="4923" y="12161"/>
                    <a:pt x="5258" y="12387"/>
                    <a:pt x="5656" y="12387"/>
                  </a:cubicBezTo>
                  <a:cubicBezTo>
                    <a:pt x="5683" y="12387"/>
                    <a:pt x="5711" y="12386"/>
                    <a:pt x="5738" y="12384"/>
                  </a:cubicBezTo>
                  <a:cubicBezTo>
                    <a:pt x="6238" y="12351"/>
                    <a:pt x="6605" y="11884"/>
                    <a:pt x="6872" y="11417"/>
                  </a:cubicBezTo>
                  <a:cubicBezTo>
                    <a:pt x="7272" y="10683"/>
                    <a:pt x="7473" y="9849"/>
                    <a:pt x="7473" y="9015"/>
                  </a:cubicBezTo>
                  <a:cubicBezTo>
                    <a:pt x="7873" y="9916"/>
                    <a:pt x="8507" y="10783"/>
                    <a:pt x="9407" y="11217"/>
                  </a:cubicBezTo>
                  <a:cubicBezTo>
                    <a:pt x="9692" y="11343"/>
                    <a:pt x="10013" y="11406"/>
                    <a:pt x="10335" y="11406"/>
                  </a:cubicBezTo>
                  <a:cubicBezTo>
                    <a:pt x="11032" y="11406"/>
                    <a:pt x="11734" y="11110"/>
                    <a:pt x="12076" y="10516"/>
                  </a:cubicBezTo>
                  <a:cubicBezTo>
                    <a:pt x="12476" y="9749"/>
                    <a:pt x="12276" y="8748"/>
                    <a:pt x="11709" y="8148"/>
                  </a:cubicBezTo>
                  <a:cubicBezTo>
                    <a:pt x="11211" y="7591"/>
                    <a:pt x="10507" y="7266"/>
                    <a:pt x="9778" y="7037"/>
                  </a:cubicBezTo>
                  <a:lnTo>
                    <a:pt x="9778" y="7037"/>
                  </a:lnTo>
                  <a:cubicBezTo>
                    <a:pt x="9912" y="7065"/>
                    <a:pt x="10045" y="7078"/>
                    <a:pt x="10177" y="7078"/>
                  </a:cubicBezTo>
                  <a:cubicBezTo>
                    <a:pt x="10546" y="7078"/>
                    <a:pt x="10902" y="6977"/>
                    <a:pt x="11209" y="6813"/>
                  </a:cubicBezTo>
                  <a:cubicBezTo>
                    <a:pt x="11709" y="6513"/>
                    <a:pt x="12043" y="5980"/>
                    <a:pt x="12109" y="5379"/>
                  </a:cubicBezTo>
                  <a:cubicBezTo>
                    <a:pt x="12209" y="5012"/>
                    <a:pt x="12109" y="4579"/>
                    <a:pt x="11876" y="4245"/>
                  </a:cubicBezTo>
                  <a:cubicBezTo>
                    <a:pt x="11592" y="3890"/>
                    <a:pt x="11141" y="3737"/>
                    <a:pt x="10676" y="3737"/>
                  </a:cubicBezTo>
                  <a:cubicBezTo>
                    <a:pt x="10486" y="3737"/>
                    <a:pt x="10292" y="3763"/>
                    <a:pt x="10108" y="3811"/>
                  </a:cubicBezTo>
                  <a:cubicBezTo>
                    <a:pt x="9541" y="3978"/>
                    <a:pt x="9074" y="4312"/>
                    <a:pt x="8573" y="4712"/>
                  </a:cubicBezTo>
                  <a:cubicBezTo>
                    <a:pt x="9074" y="3745"/>
                    <a:pt x="9207" y="2644"/>
                    <a:pt x="8974" y="1576"/>
                  </a:cubicBezTo>
                  <a:cubicBezTo>
                    <a:pt x="8874" y="1143"/>
                    <a:pt x="8707" y="642"/>
                    <a:pt x="8307" y="342"/>
                  </a:cubicBezTo>
                  <a:cubicBezTo>
                    <a:pt x="8040" y="109"/>
                    <a:pt x="7698" y="0"/>
                    <a:pt x="7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5"/>
            <p:cNvSpPr/>
            <p:nvPr/>
          </p:nvSpPr>
          <p:spPr>
            <a:xfrm>
              <a:off x="3601175" y="2739250"/>
              <a:ext cx="573675" cy="512350"/>
            </a:xfrm>
            <a:custGeom>
              <a:avLst/>
              <a:gdLst/>
              <a:ahLst/>
              <a:cxnLst/>
              <a:rect l="l" t="t" r="r" b="b"/>
              <a:pathLst>
                <a:path w="22947" h="20494" extrusionOk="0">
                  <a:moveTo>
                    <a:pt x="8627" y="0"/>
                  </a:moveTo>
                  <a:cubicBezTo>
                    <a:pt x="8269" y="0"/>
                    <a:pt x="7967" y="354"/>
                    <a:pt x="7835" y="994"/>
                  </a:cubicBezTo>
                  <a:cubicBezTo>
                    <a:pt x="7435" y="3362"/>
                    <a:pt x="8569" y="5731"/>
                    <a:pt x="9970" y="7732"/>
                  </a:cubicBezTo>
                  <a:cubicBezTo>
                    <a:pt x="9837" y="7866"/>
                    <a:pt x="9737" y="7999"/>
                    <a:pt x="9637" y="8166"/>
                  </a:cubicBezTo>
                  <a:cubicBezTo>
                    <a:pt x="7368" y="6798"/>
                    <a:pt x="4767" y="5831"/>
                    <a:pt x="2098" y="5631"/>
                  </a:cubicBezTo>
                  <a:cubicBezTo>
                    <a:pt x="2019" y="5624"/>
                    <a:pt x="1943" y="5620"/>
                    <a:pt x="1869" y="5620"/>
                  </a:cubicBezTo>
                  <a:cubicBezTo>
                    <a:pt x="505" y="5620"/>
                    <a:pt x="1" y="6756"/>
                    <a:pt x="697" y="7832"/>
                  </a:cubicBezTo>
                  <a:cubicBezTo>
                    <a:pt x="2270" y="10338"/>
                    <a:pt x="5293" y="10935"/>
                    <a:pt x="8345" y="10935"/>
                  </a:cubicBezTo>
                  <a:cubicBezTo>
                    <a:pt x="8788" y="10935"/>
                    <a:pt x="9231" y="10922"/>
                    <a:pt x="9670" y="10901"/>
                  </a:cubicBezTo>
                  <a:lnTo>
                    <a:pt x="9804" y="11168"/>
                  </a:lnTo>
                  <a:cubicBezTo>
                    <a:pt x="9837" y="11235"/>
                    <a:pt x="9937" y="11368"/>
                    <a:pt x="9970" y="11435"/>
                  </a:cubicBezTo>
                  <a:cubicBezTo>
                    <a:pt x="7135" y="13603"/>
                    <a:pt x="4333" y="16305"/>
                    <a:pt x="4066" y="19340"/>
                  </a:cubicBezTo>
                  <a:cubicBezTo>
                    <a:pt x="3986" y="20061"/>
                    <a:pt x="4278" y="20493"/>
                    <a:pt x="4777" y="20493"/>
                  </a:cubicBezTo>
                  <a:cubicBezTo>
                    <a:pt x="5110" y="20493"/>
                    <a:pt x="5534" y="20301"/>
                    <a:pt x="6001" y="19874"/>
                  </a:cubicBezTo>
                  <a:cubicBezTo>
                    <a:pt x="8236" y="17839"/>
                    <a:pt x="10004" y="15271"/>
                    <a:pt x="11305" y="12736"/>
                  </a:cubicBezTo>
                  <a:cubicBezTo>
                    <a:pt x="11438" y="12836"/>
                    <a:pt x="11605" y="12903"/>
                    <a:pt x="11705" y="12936"/>
                  </a:cubicBezTo>
                  <a:cubicBezTo>
                    <a:pt x="11805" y="15771"/>
                    <a:pt x="12472" y="18573"/>
                    <a:pt x="15007" y="19674"/>
                  </a:cubicBezTo>
                  <a:cubicBezTo>
                    <a:pt x="15246" y="19772"/>
                    <a:pt x="15481" y="19819"/>
                    <a:pt x="15702" y="19819"/>
                  </a:cubicBezTo>
                  <a:cubicBezTo>
                    <a:pt x="16534" y="19819"/>
                    <a:pt x="17167" y="19160"/>
                    <a:pt x="17009" y="18106"/>
                  </a:cubicBezTo>
                  <a:cubicBezTo>
                    <a:pt x="16708" y="16038"/>
                    <a:pt x="15841" y="14037"/>
                    <a:pt x="14640" y="12369"/>
                  </a:cubicBezTo>
                  <a:cubicBezTo>
                    <a:pt x="14707" y="12235"/>
                    <a:pt x="14774" y="12102"/>
                    <a:pt x="14840" y="12002"/>
                  </a:cubicBezTo>
                  <a:cubicBezTo>
                    <a:pt x="15696" y="12298"/>
                    <a:pt x="16625" y="12484"/>
                    <a:pt x="17619" y="12484"/>
                  </a:cubicBezTo>
                  <a:cubicBezTo>
                    <a:pt x="18756" y="12484"/>
                    <a:pt x="19979" y="12240"/>
                    <a:pt x="21278" y="11635"/>
                  </a:cubicBezTo>
                  <a:cubicBezTo>
                    <a:pt x="22513" y="11001"/>
                    <a:pt x="22946" y="10034"/>
                    <a:pt x="21845" y="9700"/>
                  </a:cubicBezTo>
                  <a:cubicBezTo>
                    <a:pt x="20751" y="9359"/>
                    <a:pt x="19511" y="9202"/>
                    <a:pt x="18194" y="9202"/>
                  </a:cubicBezTo>
                  <a:cubicBezTo>
                    <a:pt x="17063" y="9202"/>
                    <a:pt x="15875" y="9318"/>
                    <a:pt x="14674" y="9533"/>
                  </a:cubicBezTo>
                  <a:cubicBezTo>
                    <a:pt x="14640" y="9467"/>
                    <a:pt x="14607" y="9367"/>
                    <a:pt x="14540" y="9233"/>
                  </a:cubicBezTo>
                  <a:cubicBezTo>
                    <a:pt x="14507" y="9200"/>
                    <a:pt x="14474" y="9133"/>
                    <a:pt x="14440" y="9066"/>
                  </a:cubicBezTo>
                  <a:cubicBezTo>
                    <a:pt x="16708" y="7399"/>
                    <a:pt x="18543" y="5230"/>
                    <a:pt x="19477" y="2729"/>
                  </a:cubicBezTo>
                  <a:cubicBezTo>
                    <a:pt x="19872" y="1656"/>
                    <a:pt x="19121" y="918"/>
                    <a:pt x="18012" y="918"/>
                  </a:cubicBezTo>
                  <a:cubicBezTo>
                    <a:pt x="17810" y="918"/>
                    <a:pt x="17597" y="943"/>
                    <a:pt x="17376" y="994"/>
                  </a:cubicBezTo>
                  <a:cubicBezTo>
                    <a:pt x="14140" y="1795"/>
                    <a:pt x="12839" y="4497"/>
                    <a:pt x="12205" y="7299"/>
                  </a:cubicBezTo>
                  <a:cubicBezTo>
                    <a:pt x="12105" y="7232"/>
                    <a:pt x="11972" y="7198"/>
                    <a:pt x="11872" y="7198"/>
                  </a:cubicBezTo>
                  <a:cubicBezTo>
                    <a:pt x="11471" y="4897"/>
                    <a:pt x="10671" y="2562"/>
                    <a:pt x="9503" y="660"/>
                  </a:cubicBezTo>
                  <a:cubicBezTo>
                    <a:pt x="9213" y="210"/>
                    <a:pt x="8904" y="0"/>
                    <a:pt x="8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5"/>
            <p:cNvSpPr/>
            <p:nvPr/>
          </p:nvSpPr>
          <p:spPr>
            <a:xfrm>
              <a:off x="3861250" y="2953700"/>
              <a:ext cx="90100" cy="84450"/>
            </a:xfrm>
            <a:custGeom>
              <a:avLst/>
              <a:gdLst/>
              <a:ahLst/>
              <a:cxnLst/>
              <a:rect l="l" t="t" r="r" b="b"/>
              <a:pathLst>
                <a:path w="3604" h="3378" extrusionOk="0">
                  <a:moveTo>
                    <a:pt x="1347" y="1"/>
                  </a:moveTo>
                  <a:cubicBezTo>
                    <a:pt x="1191" y="1"/>
                    <a:pt x="1040" y="29"/>
                    <a:pt x="902" y="88"/>
                  </a:cubicBezTo>
                  <a:cubicBezTo>
                    <a:pt x="168" y="355"/>
                    <a:pt x="1" y="1289"/>
                    <a:pt x="468" y="2223"/>
                  </a:cubicBezTo>
                  <a:cubicBezTo>
                    <a:pt x="869" y="2918"/>
                    <a:pt x="1614" y="3378"/>
                    <a:pt x="2254" y="3378"/>
                  </a:cubicBezTo>
                  <a:cubicBezTo>
                    <a:pt x="2412" y="3378"/>
                    <a:pt x="2564" y="3350"/>
                    <a:pt x="2703" y="3290"/>
                  </a:cubicBezTo>
                  <a:cubicBezTo>
                    <a:pt x="3403" y="2990"/>
                    <a:pt x="3604" y="2056"/>
                    <a:pt x="3103" y="1156"/>
                  </a:cubicBezTo>
                  <a:cubicBezTo>
                    <a:pt x="2702" y="460"/>
                    <a:pt x="1979" y="1"/>
                    <a:pt x="1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1" name="Google Shape;2141;p25"/>
          <p:cNvSpPr/>
          <p:nvPr/>
        </p:nvSpPr>
        <p:spPr>
          <a:xfrm>
            <a:off x="7032950" y="-457550"/>
            <a:ext cx="5292308" cy="5938642"/>
          </a:xfrm>
          <a:custGeom>
            <a:avLst/>
            <a:gdLst/>
            <a:ahLst/>
            <a:cxnLst/>
            <a:rect l="l" t="t" r="r" b="b"/>
            <a:pathLst>
              <a:path w="50036" h="64714" extrusionOk="0">
                <a:moveTo>
                  <a:pt x="22148" y="1"/>
                </a:moveTo>
                <a:cubicBezTo>
                  <a:pt x="18824" y="1"/>
                  <a:pt x="15275" y="2620"/>
                  <a:pt x="14010" y="7379"/>
                </a:cubicBezTo>
                <a:cubicBezTo>
                  <a:pt x="13176" y="10514"/>
                  <a:pt x="13910" y="13583"/>
                  <a:pt x="13843" y="16719"/>
                </a:cubicBezTo>
                <a:cubicBezTo>
                  <a:pt x="13743" y="21222"/>
                  <a:pt x="12042" y="25725"/>
                  <a:pt x="9974" y="29895"/>
                </a:cubicBezTo>
                <a:cubicBezTo>
                  <a:pt x="7839" y="34031"/>
                  <a:pt x="5337" y="38001"/>
                  <a:pt x="3369" y="42204"/>
                </a:cubicBezTo>
                <a:cubicBezTo>
                  <a:pt x="1401" y="46407"/>
                  <a:pt x="0" y="51077"/>
                  <a:pt x="334" y="55446"/>
                </a:cubicBezTo>
                <a:cubicBezTo>
                  <a:pt x="667" y="59850"/>
                  <a:pt x="3136" y="63852"/>
                  <a:pt x="6905" y="64586"/>
                </a:cubicBezTo>
                <a:cubicBezTo>
                  <a:pt x="7371" y="64674"/>
                  <a:pt x="7839" y="64714"/>
                  <a:pt x="8311" y="64714"/>
                </a:cubicBezTo>
                <a:cubicBezTo>
                  <a:pt x="12328" y="64714"/>
                  <a:pt x="16532" y="61823"/>
                  <a:pt x="20682" y="61017"/>
                </a:cubicBezTo>
                <a:cubicBezTo>
                  <a:pt x="21620" y="60825"/>
                  <a:pt x="22548" y="60745"/>
                  <a:pt x="23468" y="60745"/>
                </a:cubicBezTo>
                <a:cubicBezTo>
                  <a:pt x="26865" y="60745"/>
                  <a:pt x="30157" y="61834"/>
                  <a:pt x="33491" y="62385"/>
                </a:cubicBezTo>
                <a:cubicBezTo>
                  <a:pt x="34560" y="62562"/>
                  <a:pt x="35679" y="62668"/>
                  <a:pt x="36809" y="62668"/>
                </a:cubicBezTo>
                <a:cubicBezTo>
                  <a:pt x="40154" y="62668"/>
                  <a:pt x="43598" y="61733"/>
                  <a:pt x="46166" y="58916"/>
                </a:cubicBezTo>
                <a:cubicBezTo>
                  <a:pt x="49836" y="54879"/>
                  <a:pt x="50036" y="48408"/>
                  <a:pt x="48068" y="43938"/>
                </a:cubicBezTo>
                <a:cubicBezTo>
                  <a:pt x="46066" y="39502"/>
                  <a:pt x="42397" y="36500"/>
                  <a:pt x="38928" y="33497"/>
                </a:cubicBezTo>
                <a:cubicBezTo>
                  <a:pt x="35425" y="30495"/>
                  <a:pt x="31990" y="27159"/>
                  <a:pt x="30555" y="22289"/>
                </a:cubicBezTo>
                <a:cubicBezTo>
                  <a:pt x="29688" y="19354"/>
                  <a:pt x="29688" y="16018"/>
                  <a:pt x="29555" y="12749"/>
                </a:cubicBezTo>
                <a:cubicBezTo>
                  <a:pt x="29455" y="9547"/>
                  <a:pt x="29154" y="6211"/>
                  <a:pt x="27720" y="3576"/>
                </a:cubicBezTo>
                <a:cubicBezTo>
                  <a:pt x="26445" y="1146"/>
                  <a:pt x="24346" y="1"/>
                  <a:pt x="221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5"/>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43" name="Google Shape;2143;p25"/>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4" name="Google Shape;2144;p25"/>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45" name="Google Shape;2145;p25"/>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6" name="Google Shape;2146;p25"/>
          <p:cNvSpPr txBox="1">
            <a:spLocks noGrp="1"/>
          </p:cNvSpPr>
          <p:nvPr>
            <p:ph type="title" idx="4"/>
          </p:nvPr>
        </p:nvSpPr>
        <p:spPr>
          <a:xfrm>
            <a:off x="720000"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47" name="Google Shape;2147;p25"/>
          <p:cNvSpPr txBox="1">
            <a:spLocks noGrp="1"/>
          </p:cNvSpPr>
          <p:nvPr>
            <p:ph type="subTitle" idx="5"/>
          </p:nvPr>
        </p:nvSpPr>
        <p:spPr>
          <a:xfrm>
            <a:off x="720000"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8" name="Google Shape;2148;p25"/>
          <p:cNvSpPr txBox="1">
            <a:spLocks noGrp="1"/>
          </p:cNvSpPr>
          <p:nvPr>
            <p:ph type="title" idx="6"/>
          </p:nvPr>
        </p:nvSpPr>
        <p:spPr>
          <a:xfrm>
            <a:off x="3419269"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49" name="Google Shape;2149;p25"/>
          <p:cNvSpPr txBox="1">
            <a:spLocks noGrp="1"/>
          </p:cNvSpPr>
          <p:nvPr>
            <p:ph type="subTitle" idx="7"/>
          </p:nvPr>
        </p:nvSpPr>
        <p:spPr>
          <a:xfrm>
            <a:off x="3419269"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0" name="Google Shape;2150;p25"/>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51" name="Google Shape;2151;p25"/>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52" name="Google Shape;2152;p25"/>
          <p:cNvSpPr txBox="1">
            <a:spLocks noGrp="1"/>
          </p:cNvSpPr>
          <p:nvPr>
            <p:ph type="title" idx="13"/>
          </p:nvPr>
        </p:nvSpPr>
        <p:spPr>
          <a:xfrm>
            <a:off x="6118545"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2153" name="Google Shape;2153;p25"/>
          <p:cNvSpPr txBox="1">
            <a:spLocks noGrp="1"/>
          </p:cNvSpPr>
          <p:nvPr>
            <p:ph type="subTitle" idx="14"/>
          </p:nvPr>
        </p:nvSpPr>
        <p:spPr>
          <a:xfrm>
            <a:off x="6118545"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pic>
        <p:nvPicPr>
          <p:cNvPr id="2154" name="Google Shape;2154;p25"/>
          <p:cNvPicPr preferRelativeResize="0"/>
          <p:nvPr/>
        </p:nvPicPr>
        <p:blipFill>
          <a:blip r:embed="rId2">
            <a:alphaModFix amt="51000"/>
          </a:blip>
          <a:stretch>
            <a:fillRect/>
          </a:stretch>
        </p:blipFill>
        <p:spPr>
          <a:xfrm>
            <a:off x="7818900" y="2407530"/>
            <a:ext cx="3742525" cy="3347995"/>
          </a:xfrm>
          <a:prstGeom prst="rect">
            <a:avLst/>
          </a:prstGeom>
          <a:noFill/>
          <a:ln>
            <a:noFill/>
          </a:ln>
        </p:spPr>
      </p:pic>
      <p:pic>
        <p:nvPicPr>
          <p:cNvPr id="2155" name="Google Shape;2155;p25"/>
          <p:cNvPicPr preferRelativeResize="0"/>
          <p:nvPr/>
        </p:nvPicPr>
        <p:blipFill>
          <a:blip r:embed="rId2">
            <a:alphaModFix amt="51000"/>
          </a:blip>
          <a:stretch>
            <a:fillRect/>
          </a:stretch>
        </p:blipFill>
        <p:spPr>
          <a:xfrm>
            <a:off x="7818900" y="-997375"/>
            <a:ext cx="3742525" cy="3347995"/>
          </a:xfrm>
          <a:prstGeom prst="rect">
            <a:avLst/>
          </a:prstGeom>
          <a:noFill/>
          <a:ln>
            <a:noFill/>
          </a:ln>
        </p:spPr>
      </p:pic>
      <p:pic>
        <p:nvPicPr>
          <p:cNvPr id="2156" name="Google Shape;2156;p25"/>
          <p:cNvPicPr preferRelativeResize="0"/>
          <p:nvPr/>
        </p:nvPicPr>
        <p:blipFill>
          <a:blip r:embed="rId2">
            <a:alphaModFix amt="51000"/>
          </a:blip>
          <a:stretch>
            <a:fillRect/>
          </a:stretch>
        </p:blipFill>
        <p:spPr>
          <a:xfrm>
            <a:off x="-1387300" y="-1143675"/>
            <a:ext cx="2962825" cy="2650500"/>
          </a:xfrm>
          <a:prstGeom prst="rect">
            <a:avLst/>
          </a:prstGeom>
          <a:noFill/>
          <a:ln>
            <a:noFill/>
          </a:ln>
        </p:spPr>
      </p:pic>
      <p:sp>
        <p:nvSpPr>
          <p:cNvPr id="2157" name="Google Shape;2157;p25"/>
          <p:cNvSpPr txBox="1">
            <a:spLocks noGrp="1"/>
          </p:cNvSpPr>
          <p:nvPr>
            <p:ph type="title" idx="15"/>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CUSTOM_6">
    <p:spTree>
      <p:nvGrpSpPr>
        <p:cNvPr id="1" name="Shape 2158"/>
        <p:cNvGrpSpPr/>
        <p:nvPr/>
      </p:nvGrpSpPr>
      <p:grpSpPr>
        <a:xfrm>
          <a:off x="0" y="0"/>
          <a:ext cx="0" cy="0"/>
          <a:chOff x="0" y="0"/>
          <a:chExt cx="0" cy="0"/>
        </a:xfrm>
      </p:grpSpPr>
      <p:pic>
        <p:nvPicPr>
          <p:cNvPr id="2159" name="Google Shape;2159;p26"/>
          <p:cNvPicPr preferRelativeResize="0"/>
          <p:nvPr/>
        </p:nvPicPr>
        <p:blipFill>
          <a:blip r:embed="rId2">
            <a:alphaModFix amt="50000"/>
          </a:blip>
          <a:stretch>
            <a:fillRect/>
          </a:stretch>
        </p:blipFill>
        <p:spPr>
          <a:xfrm>
            <a:off x="-2402975" y="990853"/>
            <a:ext cx="4642000" cy="4152647"/>
          </a:xfrm>
          <a:prstGeom prst="rect">
            <a:avLst/>
          </a:prstGeom>
          <a:noFill/>
          <a:ln>
            <a:noFill/>
          </a:ln>
        </p:spPr>
      </p:pic>
      <p:sp>
        <p:nvSpPr>
          <p:cNvPr id="2160" name="Google Shape;2160;p26"/>
          <p:cNvSpPr txBox="1">
            <a:spLocks noGrp="1"/>
          </p:cNvSpPr>
          <p:nvPr>
            <p:ph type="title" hasCustomPrompt="1"/>
          </p:nvPr>
        </p:nvSpPr>
        <p:spPr>
          <a:xfrm>
            <a:off x="1363225" y="786625"/>
            <a:ext cx="3801900" cy="6582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161" name="Google Shape;2161;p26"/>
          <p:cNvSpPr txBox="1">
            <a:spLocks noGrp="1"/>
          </p:cNvSpPr>
          <p:nvPr>
            <p:ph type="subTitle" idx="1"/>
          </p:nvPr>
        </p:nvSpPr>
        <p:spPr>
          <a:xfrm>
            <a:off x="1363225" y="1406675"/>
            <a:ext cx="3801900" cy="3387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2" name="Google Shape;2162;p26"/>
          <p:cNvSpPr txBox="1">
            <a:spLocks noGrp="1"/>
          </p:cNvSpPr>
          <p:nvPr>
            <p:ph type="title" idx="2" hasCustomPrompt="1"/>
          </p:nvPr>
        </p:nvSpPr>
        <p:spPr>
          <a:xfrm>
            <a:off x="2664325" y="2096450"/>
            <a:ext cx="3801900" cy="6582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solidFill>
                  <a:schemeClr val="dk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163" name="Google Shape;2163;p26"/>
          <p:cNvSpPr txBox="1">
            <a:spLocks noGrp="1"/>
          </p:cNvSpPr>
          <p:nvPr>
            <p:ph type="subTitle" idx="3"/>
          </p:nvPr>
        </p:nvSpPr>
        <p:spPr>
          <a:xfrm>
            <a:off x="2664325" y="2716775"/>
            <a:ext cx="3801900" cy="3387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4" name="Google Shape;2164;p26"/>
          <p:cNvSpPr txBox="1">
            <a:spLocks noGrp="1"/>
          </p:cNvSpPr>
          <p:nvPr>
            <p:ph type="title" idx="4" hasCustomPrompt="1"/>
          </p:nvPr>
        </p:nvSpPr>
        <p:spPr>
          <a:xfrm>
            <a:off x="3965900" y="3406275"/>
            <a:ext cx="3801900" cy="658200"/>
          </a:xfrm>
          <a:prstGeom prst="rect">
            <a:avLst/>
          </a:prstGeom>
        </p:spPr>
        <p:txBody>
          <a:bodyPr spcFirstLastPara="1" wrap="square" lIns="91425" tIns="91425" rIns="91425" bIns="91425" anchor="ctr" anchorCtr="0">
            <a:noAutofit/>
          </a:bodyPr>
          <a:lstStyle>
            <a:lvl1pPr lvl="0" rtl="0">
              <a:spcBef>
                <a:spcPts val="0"/>
              </a:spcBef>
              <a:spcAft>
                <a:spcPts val="0"/>
              </a:spcAft>
              <a:buSzPts val="6200"/>
              <a:buNone/>
              <a:defRPr sz="3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2165" name="Google Shape;2165;p26"/>
          <p:cNvSpPr txBox="1">
            <a:spLocks noGrp="1"/>
          </p:cNvSpPr>
          <p:nvPr>
            <p:ph type="subTitle" idx="5"/>
          </p:nvPr>
        </p:nvSpPr>
        <p:spPr>
          <a:xfrm>
            <a:off x="3965937" y="4032150"/>
            <a:ext cx="3801900" cy="3387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66" name="Google Shape;2166;p26"/>
          <p:cNvSpPr/>
          <p:nvPr/>
        </p:nvSpPr>
        <p:spPr>
          <a:xfrm rot="-1121181">
            <a:off x="-1296411" y="1070113"/>
            <a:ext cx="3223809" cy="4956897"/>
          </a:xfrm>
          <a:custGeom>
            <a:avLst/>
            <a:gdLst/>
            <a:ahLst/>
            <a:cxnLst/>
            <a:rect l="l" t="t" r="r" b="b"/>
            <a:pathLst>
              <a:path w="46234" h="46528" extrusionOk="0">
                <a:moveTo>
                  <a:pt x="25849" y="0"/>
                </a:moveTo>
                <a:cubicBezTo>
                  <a:pt x="24318" y="0"/>
                  <a:pt x="22209" y="712"/>
                  <a:pt x="20882" y="1007"/>
                </a:cubicBezTo>
                <a:cubicBezTo>
                  <a:pt x="16346" y="1974"/>
                  <a:pt x="11943" y="4009"/>
                  <a:pt x="8440" y="7111"/>
                </a:cubicBezTo>
                <a:cubicBezTo>
                  <a:pt x="3737" y="11214"/>
                  <a:pt x="601" y="17219"/>
                  <a:pt x="268" y="23490"/>
                </a:cubicBezTo>
                <a:cubicBezTo>
                  <a:pt x="1" y="29794"/>
                  <a:pt x="2536" y="36199"/>
                  <a:pt x="7339" y="40235"/>
                </a:cubicBezTo>
                <a:cubicBezTo>
                  <a:pt x="11075" y="43437"/>
                  <a:pt x="15912" y="45072"/>
                  <a:pt x="20749" y="45906"/>
                </a:cubicBezTo>
                <a:cubicBezTo>
                  <a:pt x="22937" y="46293"/>
                  <a:pt x="25159" y="46527"/>
                  <a:pt x="27367" y="46527"/>
                </a:cubicBezTo>
                <a:cubicBezTo>
                  <a:pt x="29536" y="46527"/>
                  <a:pt x="31693" y="46301"/>
                  <a:pt x="33792" y="45772"/>
                </a:cubicBezTo>
                <a:cubicBezTo>
                  <a:pt x="38061" y="44738"/>
                  <a:pt x="42097" y="42337"/>
                  <a:pt x="44533" y="38701"/>
                </a:cubicBezTo>
                <a:cubicBezTo>
                  <a:pt x="45400" y="37400"/>
                  <a:pt x="46100" y="35865"/>
                  <a:pt x="46134" y="34264"/>
                </a:cubicBezTo>
                <a:cubicBezTo>
                  <a:pt x="46234" y="31562"/>
                  <a:pt x="44533" y="29060"/>
                  <a:pt x="42398" y="27359"/>
                </a:cubicBezTo>
                <a:cubicBezTo>
                  <a:pt x="40263" y="25658"/>
                  <a:pt x="37728" y="24524"/>
                  <a:pt x="35426" y="23123"/>
                </a:cubicBezTo>
                <a:cubicBezTo>
                  <a:pt x="33091" y="21688"/>
                  <a:pt x="30889" y="19820"/>
                  <a:pt x="29989" y="17285"/>
                </a:cubicBezTo>
                <a:cubicBezTo>
                  <a:pt x="29255" y="15284"/>
                  <a:pt x="29388" y="13116"/>
                  <a:pt x="29655" y="10981"/>
                </a:cubicBezTo>
                <a:cubicBezTo>
                  <a:pt x="29889" y="8879"/>
                  <a:pt x="30189" y="6711"/>
                  <a:pt x="29822" y="4643"/>
                </a:cubicBezTo>
                <a:cubicBezTo>
                  <a:pt x="29488" y="2942"/>
                  <a:pt x="28388" y="440"/>
                  <a:pt x="26420" y="40"/>
                </a:cubicBezTo>
                <a:cubicBezTo>
                  <a:pt x="26242" y="12"/>
                  <a:pt x="26050" y="0"/>
                  <a:pt x="25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7" name="Google Shape;2167;p26"/>
          <p:cNvGrpSpPr/>
          <p:nvPr/>
        </p:nvGrpSpPr>
        <p:grpSpPr>
          <a:xfrm>
            <a:off x="330000" y="2824450"/>
            <a:ext cx="1327650" cy="1767125"/>
            <a:chOff x="590575" y="2824450"/>
            <a:chExt cx="1327650" cy="1767125"/>
          </a:xfrm>
        </p:grpSpPr>
        <p:sp>
          <p:nvSpPr>
            <p:cNvPr id="2168" name="Google Shape;2168;p26"/>
            <p:cNvSpPr/>
            <p:nvPr/>
          </p:nvSpPr>
          <p:spPr>
            <a:xfrm>
              <a:off x="720675" y="4498150"/>
              <a:ext cx="1100825" cy="93425"/>
            </a:xfrm>
            <a:custGeom>
              <a:avLst/>
              <a:gdLst/>
              <a:ahLst/>
              <a:cxnLst/>
              <a:rect l="l" t="t" r="r" b="b"/>
              <a:pathLst>
                <a:path w="44033" h="3737" extrusionOk="0">
                  <a:moveTo>
                    <a:pt x="22016" y="0"/>
                  </a:moveTo>
                  <a:cubicBezTo>
                    <a:pt x="9841" y="0"/>
                    <a:pt x="1" y="834"/>
                    <a:pt x="1" y="1868"/>
                  </a:cubicBezTo>
                  <a:cubicBezTo>
                    <a:pt x="1" y="2903"/>
                    <a:pt x="9841" y="3736"/>
                    <a:pt x="22016" y="3736"/>
                  </a:cubicBezTo>
                  <a:cubicBezTo>
                    <a:pt x="34158" y="3736"/>
                    <a:pt x="44032" y="2903"/>
                    <a:pt x="44032" y="1868"/>
                  </a:cubicBezTo>
                  <a:cubicBezTo>
                    <a:pt x="44032" y="834"/>
                    <a:pt x="34158" y="0"/>
                    <a:pt x="22016" y="0"/>
                  </a:cubicBezTo>
                  <a:close/>
                </a:path>
              </a:pathLst>
            </a:custGeom>
            <a:solidFill>
              <a:schemeClr val="accent1">
                <a:alpha val="54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26"/>
            <p:cNvSpPr/>
            <p:nvPr/>
          </p:nvSpPr>
          <p:spPr>
            <a:xfrm>
              <a:off x="1298600" y="2941150"/>
              <a:ext cx="456025" cy="1334575"/>
            </a:xfrm>
            <a:custGeom>
              <a:avLst/>
              <a:gdLst/>
              <a:ahLst/>
              <a:cxnLst/>
              <a:rect l="l" t="t" r="r" b="b"/>
              <a:pathLst>
                <a:path w="18241" h="53383" extrusionOk="0">
                  <a:moveTo>
                    <a:pt x="17851" y="0"/>
                  </a:moveTo>
                  <a:cubicBezTo>
                    <a:pt x="17783" y="0"/>
                    <a:pt x="17711" y="30"/>
                    <a:pt x="17646" y="103"/>
                  </a:cubicBezTo>
                  <a:cubicBezTo>
                    <a:pt x="17079" y="736"/>
                    <a:pt x="16579" y="1437"/>
                    <a:pt x="16078" y="2104"/>
                  </a:cubicBezTo>
                  <a:cubicBezTo>
                    <a:pt x="14644" y="3972"/>
                    <a:pt x="13410" y="5974"/>
                    <a:pt x="12242" y="8008"/>
                  </a:cubicBezTo>
                  <a:cubicBezTo>
                    <a:pt x="10408" y="11244"/>
                    <a:pt x="8807" y="14613"/>
                    <a:pt x="7439" y="18015"/>
                  </a:cubicBezTo>
                  <a:cubicBezTo>
                    <a:pt x="5604" y="22619"/>
                    <a:pt x="4137" y="27355"/>
                    <a:pt x="2969" y="32159"/>
                  </a:cubicBezTo>
                  <a:cubicBezTo>
                    <a:pt x="1568" y="38197"/>
                    <a:pt x="634" y="44334"/>
                    <a:pt x="200" y="50505"/>
                  </a:cubicBezTo>
                  <a:cubicBezTo>
                    <a:pt x="100" y="51373"/>
                    <a:pt x="67" y="52273"/>
                    <a:pt x="34" y="53107"/>
                  </a:cubicBezTo>
                  <a:cubicBezTo>
                    <a:pt x="0" y="53291"/>
                    <a:pt x="134" y="53382"/>
                    <a:pt x="280" y="53382"/>
                  </a:cubicBezTo>
                  <a:cubicBezTo>
                    <a:pt x="426" y="53382"/>
                    <a:pt x="584" y="53291"/>
                    <a:pt x="601" y="53107"/>
                  </a:cubicBezTo>
                  <a:cubicBezTo>
                    <a:pt x="1234" y="41699"/>
                    <a:pt x="3369" y="30324"/>
                    <a:pt x="7406" y="19617"/>
                  </a:cubicBezTo>
                  <a:cubicBezTo>
                    <a:pt x="9640" y="13746"/>
                    <a:pt x="12442" y="7975"/>
                    <a:pt x="16145" y="2871"/>
                  </a:cubicBezTo>
                  <a:cubicBezTo>
                    <a:pt x="16746" y="2037"/>
                    <a:pt x="17379" y="1203"/>
                    <a:pt x="18013" y="470"/>
                  </a:cubicBezTo>
                  <a:cubicBezTo>
                    <a:pt x="18241" y="293"/>
                    <a:pt x="18066" y="0"/>
                    <a:pt x="17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26"/>
            <p:cNvSpPr/>
            <p:nvPr/>
          </p:nvSpPr>
          <p:spPr>
            <a:xfrm>
              <a:off x="1706375" y="2824450"/>
              <a:ext cx="145975" cy="170150"/>
            </a:xfrm>
            <a:custGeom>
              <a:avLst/>
              <a:gdLst/>
              <a:ahLst/>
              <a:cxnLst/>
              <a:rect l="l" t="t" r="r" b="b"/>
              <a:pathLst>
                <a:path w="5839" h="6806" extrusionOk="0">
                  <a:moveTo>
                    <a:pt x="5838" y="1"/>
                  </a:moveTo>
                  <a:cubicBezTo>
                    <a:pt x="4971" y="267"/>
                    <a:pt x="4304" y="634"/>
                    <a:pt x="3670" y="1101"/>
                  </a:cubicBezTo>
                  <a:cubicBezTo>
                    <a:pt x="3070" y="1568"/>
                    <a:pt x="2503" y="2035"/>
                    <a:pt x="2002" y="2636"/>
                  </a:cubicBezTo>
                  <a:cubicBezTo>
                    <a:pt x="1569" y="3236"/>
                    <a:pt x="1135" y="3837"/>
                    <a:pt x="768" y="4504"/>
                  </a:cubicBezTo>
                  <a:cubicBezTo>
                    <a:pt x="435" y="5171"/>
                    <a:pt x="134" y="5938"/>
                    <a:pt x="1" y="6805"/>
                  </a:cubicBezTo>
                  <a:cubicBezTo>
                    <a:pt x="868" y="6572"/>
                    <a:pt x="1569" y="6138"/>
                    <a:pt x="2169" y="5705"/>
                  </a:cubicBezTo>
                  <a:cubicBezTo>
                    <a:pt x="2803" y="5271"/>
                    <a:pt x="3337" y="4771"/>
                    <a:pt x="3837" y="4170"/>
                  </a:cubicBezTo>
                  <a:cubicBezTo>
                    <a:pt x="4304" y="3603"/>
                    <a:pt x="4704" y="2969"/>
                    <a:pt x="5105" y="2302"/>
                  </a:cubicBezTo>
                  <a:cubicBezTo>
                    <a:pt x="5438" y="1635"/>
                    <a:pt x="5705" y="868"/>
                    <a:pt x="5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26"/>
            <p:cNvSpPr/>
            <p:nvPr/>
          </p:nvSpPr>
          <p:spPr>
            <a:xfrm>
              <a:off x="1670525" y="2987775"/>
              <a:ext cx="217675" cy="59150"/>
            </a:xfrm>
            <a:custGeom>
              <a:avLst/>
              <a:gdLst/>
              <a:ahLst/>
              <a:cxnLst/>
              <a:rect l="l" t="t" r="r" b="b"/>
              <a:pathLst>
                <a:path w="8707" h="2366" extrusionOk="0">
                  <a:moveTo>
                    <a:pt x="7418" y="1"/>
                  </a:moveTo>
                  <a:cubicBezTo>
                    <a:pt x="7060" y="1"/>
                    <a:pt x="6712" y="26"/>
                    <a:pt x="6372" y="72"/>
                  </a:cubicBezTo>
                  <a:cubicBezTo>
                    <a:pt x="5605" y="139"/>
                    <a:pt x="4871" y="272"/>
                    <a:pt x="4170" y="439"/>
                  </a:cubicBezTo>
                  <a:cubicBezTo>
                    <a:pt x="3436" y="639"/>
                    <a:pt x="2736" y="873"/>
                    <a:pt x="2035" y="1140"/>
                  </a:cubicBezTo>
                  <a:cubicBezTo>
                    <a:pt x="1335" y="1440"/>
                    <a:pt x="634" y="1774"/>
                    <a:pt x="1" y="2274"/>
                  </a:cubicBezTo>
                  <a:cubicBezTo>
                    <a:pt x="384" y="2341"/>
                    <a:pt x="768" y="2366"/>
                    <a:pt x="1151" y="2366"/>
                  </a:cubicBezTo>
                  <a:cubicBezTo>
                    <a:pt x="1535" y="2366"/>
                    <a:pt x="1919" y="2341"/>
                    <a:pt x="2302" y="2307"/>
                  </a:cubicBezTo>
                  <a:cubicBezTo>
                    <a:pt x="3069" y="2241"/>
                    <a:pt x="3837" y="2107"/>
                    <a:pt x="4537" y="1940"/>
                  </a:cubicBezTo>
                  <a:cubicBezTo>
                    <a:pt x="5238" y="1740"/>
                    <a:pt x="5938" y="1540"/>
                    <a:pt x="6672" y="1240"/>
                  </a:cubicBezTo>
                  <a:cubicBezTo>
                    <a:pt x="7372" y="940"/>
                    <a:pt x="8040" y="606"/>
                    <a:pt x="8707" y="106"/>
                  </a:cubicBezTo>
                  <a:cubicBezTo>
                    <a:pt x="8260" y="34"/>
                    <a:pt x="7832" y="1"/>
                    <a:pt x="7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26"/>
            <p:cNvSpPr/>
            <p:nvPr/>
          </p:nvSpPr>
          <p:spPr>
            <a:xfrm>
              <a:off x="1613825" y="2828625"/>
              <a:ext cx="70900" cy="218500"/>
            </a:xfrm>
            <a:custGeom>
              <a:avLst/>
              <a:gdLst/>
              <a:ahLst/>
              <a:cxnLst/>
              <a:rect l="l" t="t" r="r" b="b"/>
              <a:pathLst>
                <a:path w="2836" h="8740" extrusionOk="0">
                  <a:moveTo>
                    <a:pt x="434" y="0"/>
                  </a:moveTo>
                  <a:cubicBezTo>
                    <a:pt x="100" y="834"/>
                    <a:pt x="0" y="1635"/>
                    <a:pt x="0" y="2369"/>
                  </a:cubicBezTo>
                  <a:cubicBezTo>
                    <a:pt x="0" y="3169"/>
                    <a:pt x="100" y="3936"/>
                    <a:pt x="267" y="4637"/>
                  </a:cubicBezTo>
                  <a:cubicBezTo>
                    <a:pt x="401" y="5337"/>
                    <a:pt x="667" y="6038"/>
                    <a:pt x="1001" y="6772"/>
                  </a:cubicBezTo>
                  <a:cubicBezTo>
                    <a:pt x="1368" y="7439"/>
                    <a:pt x="1802" y="8106"/>
                    <a:pt x="2435" y="8740"/>
                  </a:cubicBezTo>
                  <a:cubicBezTo>
                    <a:pt x="2702" y="7906"/>
                    <a:pt x="2802" y="7105"/>
                    <a:pt x="2836" y="6338"/>
                  </a:cubicBezTo>
                  <a:cubicBezTo>
                    <a:pt x="2836" y="5538"/>
                    <a:pt x="2769" y="4804"/>
                    <a:pt x="2602" y="4103"/>
                  </a:cubicBezTo>
                  <a:cubicBezTo>
                    <a:pt x="2435" y="3403"/>
                    <a:pt x="2168" y="2669"/>
                    <a:pt x="1835" y="1968"/>
                  </a:cubicBezTo>
                  <a:cubicBezTo>
                    <a:pt x="1468" y="1301"/>
                    <a:pt x="1101" y="634"/>
                    <a:pt x="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26"/>
            <p:cNvSpPr/>
            <p:nvPr/>
          </p:nvSpPr>
          <p:spPr>
            <a:xfrm>
              <a:off x="1618000" y="3076825"/>
              <a:ext cx="221000" cy="65225"/>
            </a:xfrm>
            <a:custGeom>
              <a:avLst/>
              <a:gdLst/>
              <a:ahLst/>
              <a:cxnLst/>
              <a:rect l="l" t="t" r="r" b="b"/>
              <a:pathLst>
                <a:path w="8840" h="2609" extrusionOk="0">
                  <a:moveTo>
                    <a:pt x="5933" y="1"/>
                  </a:moveTo>
                  <a:cubicBezTo>
                    <a:pt x="5356" y="1"/>
                    <a:pt x="4789" y="44"/>
                    <a:pt x="4203" y="146"/>
                  </a:cubicBezTo>
                  <a:cubicBezTo>
                    <a:pt x="3469" y="246"/>
                    <a:pt x="2769" y="480"/>
                    <a:pt x="2035" y="747"/>
                  </a:cubicBezTo>
                  <a:cubicBezTo>
                    <a:pt x="1334" y="1080"/>
                    <a:pt x="667" y="1481"/>
                    <a:pt x="0" y="2048"/>
                  </a:cubicBezTo>
                  <a:cubicBezTo>
                    <a:pt x="834" y="2415"/>
                    <a:pt x="1601" y="2548"/>
                    <a:pt x="2368" y="2581"/>
                  </a:cubicBezTo>
                  <a:cubicBezTo>
                    <a:pt x="2583" y="2600"/>
                    <a:pt x="2794" y="2608"/>
                    <a:pt x="3005" y="2608"/>
                  </a:cubicBezTo>
                  <a:cubicBezTo>
                    <a:pt x="3548" y="2608"/>
                    <a:pt x="4084" y="2553"/>
                    <a:pt x="4637" y="2481"/>
                  </a:cubicBezTo>
                  <a:cubicBezTo>
                    <a:pt x="5371" y="2348"/>
                    <a:pt x="6071" y="2148"/>
                    <a:pt x="6805" y="1847"/>
                  </a:cubicBezTo>
                  <a:cubicBezTo>
                    <a:pt x="7505" y="1514"/>
                    <a:pt x="8173" y="1180"/>
                    <a:pt x="8840" y="547"/>
                  </a:cubicBezTo>
                  <a:cubicBezTo>
                    <a:pt x="8006" y="213"/>
                    <a:pt x="7205" y="46"/>
                    <a:pt x="6471" y="13"/>
                  </a:cubicBezTo>
                  <a:cubicBezTo>
                    <a:pt x="6290" y="5"/>
                    <a:pt x="6111" y="1"/>
                    <a:pt x="5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26"/>
            <p:cNvSpPr/>
            <p:nvPr/>
          </p:nvSpPr>
          <p:spPr>
            <a:xfrm>
              <a:off x="1557950" y="2910350"/>
              <a:ext cx="66725" cy="216850"/>
            </a:xfrm>
            <a:custGeom>
              <a:avLst/>
              <a:gdLst/>
              <a:ahLst/>
              <a:cxnLst/>
              <a:rect l="l" t="t" r="r" b="b"/>
              <a:pathLst>
                <a:path w="2669" h="8674" extrusionOk="0">
                  <a:moveTo>
                    <a:pt x="200" y="0"/>
                  </a:moveTo>
                  <a:cubicBezTo>
                    <a:pt x="0" y="834"/>
                    <a:pt x="0" y="1635"/>
                    <a:pt x="34" y="2369"/>
                  </a:cubicBezTo>
                  <a:cubicBezTo>
                    <a:pt x="67" y="3136"/>
                    <a:pt x="200" y="3870"/>
                    <a:pt x="367" y="4570"/>
                  </a:cubicBezTo>
                  <a:cubicBezTo>
                    <a:pt x="534" y="5338"/>
                    <a:pt x="768" y="6038"/>
                    <a:pt x="1101" y="6705"/>
                  </a:cubicBezTo>
                  <a:cubicBezTo>
                    <a:pt x="1435" y="7372"/>
                    <a:pt x="1802" y="8039"/>
                    <a:pt x="2402" y="8673"/>
                  </a:cubicBezTo>
                  <a:cubicBezTo>
                    <a:pt x="2602" y="7839"/>
                    <a:pt x="2669" y="7039"/>
                    <a:pt x="2569" y="6305"/>
                  </a:cubicBezTo>
                  <a:cubicBezTo>
                    <a:pt x="2535" y="5538"/>
                    <a:pt x="2402" y="4804"/>
                    <a:pt x="2235" y="4070"/>
                  </a:cubicBezTo>
                  <a:cubicBezTo>
                    <a:pt x="2068" y="3336"/>
                    <a:pt x="1835" y="2636"/>
                    <a:pt x="1501" y="1968"/>
                  </a:cubicBezTo>
                  <a:cubicBezTo>
                    <a:pt x="1168" y="1268"/>
                    <a:pt x="768" y="634"/>
                    <a:pt x="2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26"/>
            <p:cNvSpPr/>
            <p:nvPr/>
          </p:nvSpPr>
          <p:spPr>
            <a:xfrm>
              <a:off x="1575450" y="3174150"/>
              <a:ext cx="224350" cy="42825"/>
            </a:xfrm>
            <a:custGeom>
              <a:avLst/>
              <a:gdLst/>
              <a:ahLst/>
              <a:cxnLst/>
              <a:rect l="l" t="t" r="r" b="b"/>
              <a:pathLst>
                <a:path w="8974" h="1713" extrusionOk="0">
                  <a:moveTo>
                    <a:pt x="5345" y="1"/>
                  </a:moveTo>
                  <a:cubicBezTo>
                    <a:pt x="5034" y="1"/>
                    <a:pt x="4722" y="9"/>
                    <a:pt x="4404" y="23"/>
                  </a:cubicBezTo>
                  <a:cubicBezTo>
                    <a:pt x="3670" y="56"/>
                    <a:pt x="2970" y="189"/>
                    <a:pt x="2202" y="356"/>
                  </a:cubicBezTo>
                  <a:cubicBezTo>
                    <a:pt x="1469" y="523"/>
                    <a:pt x="701" y="790"/>
                    <a:pt x="1" y="1157"/>
                  </a:cubicBezTo>
                  <a:cubicBezTo>
                    <a:pt x="735" y="1490"/>
                    <a:pt x="1502" y="1624"/>
                    <a:pt x="2269" y="1657"/>
                  </a:cubicBezTo>
                  <a:cubicBezTo>
                    <a:pt x="2719" y="1696"/>
                    <a:pt x="3168" y="1712"/>
                    <a:pt x="3611" y="1712"/>
                  </a:cubicBezTo>
                  <a:cubicBezTo>
                    <a:pt x="3924" y="1712"/>
                    <a:pt x="4233" y="1704"/>
                    <a:pt x="4537" y="1690"/>
                  </a:cubicBezTo>
                  <a:cubicBezTo>
                    <a:pt x="5271" y="1657"/>
                    <a:pt x="6005" y="1524"/>
                    <a:pt x="6739" y="1357"/>
                  </a:cubicBezTo>
                  <a:cubicBezTo>
                    <a:pt x="7506" y="1190"/>
                    <a:pt x="8240" y="990"/>
                    <a:pt x="8974" y="556"/>
                  </a:cubicBezTo>
                  <a:cubicBezTo>
                    <a:pt x="8173" y="289"/>
                    <a:pt x="7406" y="156"/>
                    <a:pt x="6672" y="56"/>
                  </a:cubicBezTo>
                  <a:cubicBezTo>
                    <a:pt x="6223" y="17"/>
                    <a:pt x="5785" y="1"/>
                    <a:pt x="5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26"/>
            <p:cNvSpPr/>
            <p:nvPr/>
          </p:nvSpPr>
          <p:spPr>
            <a:xfrm>
              <a:off x="1500400" y="3001250"/>
              <a:ext cx="86750" cy="210175"/>
            </a:xfrm>
            <a:custGeom>
              <a:avLst/>
              <a:gdLst/>
              <a:ahLst/>
              <a:cxnLst/>
              <a:rect l="l" t="t" r="r" b="b"/>
              <a:pathLst>
                <a:path w="3470" h="8407" extrusionOk="0">
                  <a:moveTo>
                    <a:pt x="201" y="0"/>
                  </a:moveTo>
                  <a:cubicBezTo>
                    <a:pt x="1" y="868"/>
                    <a:pt x="1" y="1668"/>
                    <a:pt x="67" y="2402"/>
                  </a:cubicBezTo>
                  <a:cubicBezTo>
                    <a:pt x="201" y="3203"/>
                    <a:pt x="368" y="3903"/>
                    <a:pt x="601" y="4604"/>
                  </a:cubicBezTo>
                  <a:cubicBezTo>
                    <a:pt x="868" y="5271"/>
                    <a:pt x="1202" y="6005"/>
                    <a:pt x="1602" y="6605"/>
                  </a:cubicBezTo>
                  <a:cubicBezTo>
                    <a:pt x="2035" y="7239"/>
                    <a:pt x="2536" y="7873"/>
                    <a:pt x="3236" y="8406"/>
                  </a:cubicBezTo>
                  <a:cubicBezTo>
                    <a:pt x="3470" y="7572"/>
                    <a:pt x="3403" y="6772"/>
                    <a:pt x="3370" y="6005"/>
                  </a:cubicBezTo>
                  <a:cubicBezTo>
                    <a:pt x="3236" y="5204"/>
                    <a:pt x="3070" y="4504"/>
                    <a:pt x="2836" y="3770"/>
                  </a:cubicBezTo>
                  <a:cubicBezTo>
                    <a:pt x="2569" y="3103"/>
                    <a:pt x="2236" y="2402"/>
                    <a:pt x="1835" y="1768"/>
                  </a:cubicBezTo>
                  <a:cubicBezTo>
                    <a:pt x="1402" y="1101"/>
                    <a:pt x="901" y="534"/>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26"/>
            <p:cNvSpPr/>
            <p:nvPr/>
          </p:nvSpPr>
          <p:spPr>
            <a:xfrm>
              <a:off x="1526250" y="3240325"/>
              <a:ext cx="216025" cy="75600"/>
            </a:xfrm>
            <a:custGeom>
              <a:avLst/>
              <a:gdLst/>
              <a:ahLst/>
              <a:cxnLst/>
              <a:rect l="l" t="t" r="r" b="b"/>
              <a:pathLst>
                <a:path w="8641" h="3024" extrusionOk="0">
                  <a:moveTo>
                    <a:pt x="6652" y="0"/>
                  </a:moveTo>
                  <a:cubicBezTo>
                    <a:pt x="6502" y="0"/>
                    <a:pt x="6354" y="4"/>
                    <a:pt x="6205" y="11"/>
                  </a:cubicBezTo>
                  <a:cubicBezTo>
                    <a:pt x="5471" y="44"/>
                    <a:pt x="4704" y="178"/>
                    <a:pt x="4004" y="378"/>
                  </a:cubicBezTo>
                  <a:cubicBezTo>
                    <a:pt x="3303" y="611"/>
                    <a:pt x="2569" y="878"/>
                    <a:pt x="1935" y="1278"/>
                  </a:cubicBezTo>
                  <a:cubicBezTo>
                    <a:pt x="1268" y="1645"/>
                    <a:pt x="601" y="2112"/>
                    <a:pt x="1" y="2779"/>
                  </a:cubicBezTo>
                  <a:cubicBezTo>
                    <a:pt x="688" y="2965"/>
                    <a:pt x="1334" y="3024"/>
                    <a:pt x="1955" y="3024"/>
                  </a:cubicBezTo>
                  <a:cubicBezTo>
                    <a:pt x="2117" y="3024"/>
                    <a:pt x="2277" y="3020"/>
                    <a:pt x="2436" y="3013"/>
                  </a:cubicBezTo>
                  <a:cubicBezTo>
                    <a:pt x="3170" y="2980"/>
                    <a:pt x="3937" y="2846"/>
                    <a:pt x="4637" y="2646"/>
                  </a:cubicBezTo>
                  <a:cubicBezTo>
                    <a:pt x="5338" y="2479"/>
                    <a:pt x="6038" y="2179"/>
                    <a:pt x="6706" y="1812"/>
                  </a:cubicBezTo>
                  <a:cubicBezTo>
                    <a:pt x="7373" y="1445"/>
                    <a:pt x="8040" y="978"/>
                    <a:pt x="8640" y="311"/>
                  </a:cubicBezTo>
                  <a:cubicBezTo>
                    <a:pt x="7914" y="69"/>
                    <a:pt x="7275" y="0"/>
                    <a:pt x="66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26"/>
            <p:cNvSpPr/>
            <p:nvPr/>
          </p:nvSpPr>
          <p:spPr>
            <a:xfrm>
              <a:off x="1447025" y="3097975"/>
              <a:ext cx="83425" cy="209350"/>
            </a:xfrm>
            <a:custGeom>
              <a:avLst/>
              <a:gdLst/>
              <a:ahLst/>
              <a:cxnLst/>
              <a:rect l="l" t="t" r="r" b="b"/>
              <a:pathLst>
                <a:path w="3337" h="8374" extrusionOk="0">
                  <a:moveTo>
                    <a:pt x="101" y="1"/>
                  </a:moveTo>
                  <a:cubicBezTo>
                    <a:pt x="1" y="835"/>
                    <a:pt x="134" y="1569"/>
                    <a:pt x="268" y="2336"/>
                  </a:cubicBezTo>
                  <a:cubicBezTo>
                    <a:pt x="434" y="3070"/>
                    <a:pt x="635" y="3770"/>
                    <a:pt x="868" y="4504"/>
                  </a:cubicBezTo>
                  <a:cubicBezTo>
                    <a:pt x="1135" y="5204"/>
                    <a:pt x="1469" y="5872"/>
                    <a:pt x="1835" y="6539"/>
                  </a:cubicBezTo>
                  <a:cubicBezTo>
                    <a:pt x="2202" y="7173"/>
                    <a:pt x="2669" y="7773"/>
                    <a:pt x="3270" y="8373"/>
                  </a:cubicBezTo>
                  <a:cubicBezTo>
                    <a:pt x="3337" y="7539"/>
                    <a:pt x="3270" y="6806"/>
                    <a:pt x="3103" y="6038"/>
                  </a:cubicBezTo>
                  <a:cubicBezTo>
                    <a:pt x="2903" y="5305"/>
                    <a:pt x="2703" y="4571"/>
                    <a:pt x="2469" y="3870"/>
                  </a:cubicBezTo>
                  <a:cubicBezTo>
                    <a:pt x="2202" y="3170"/>
                    <a:pt x="1869" y="2503"/>
                    <a:pt x="1502" y="1835"/>
                  </a:cubicBezTo>
                  <a:cubicBezTo>
                    <a:pt x="1135" y="1202"/>
                    <a:pt x="668" y="568"/>
                    <a:pt x="1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26"/>
            <p:cNvSpPr/>
            <p:nvPr/>
          </p:nvSpPr>
          <p:spPr>
            <a:xfrm>
              <a:off x="1483725" y="3347950"/>
              <a:ext cx="214350" cy="69500"/>
            </a:xfrm>
            <a:custGeom>
              <a:avLst/>
              <a:gdLst/>
              <a:ahLst/>
              <a:cxnLst/>
              <a:rect l="l" t="t" r="r" b="b"/>
              <a:pathLst>
                <a:path w="8574" h="2780" extrusionOk="0">
                  <a:moveTo>
                    <a:pt x="7141" y="1"/>
                  </a:moveTo>
                  <a:cubicBezTo>
                    <a:pt x="6838" y="1"/>
                    <a:pt x="6536" y="16"/>
                    <a:pt x="6238" y="42"/>
                  </a:cubicBezTo>
                  <a:cubicBezTo>
                    <a:pt x="5504" y="142"/>
                    <a:pt x="4737" y="309"/>
                    <a:pt x="4037" y="509"/>
                  </a:cubicBezTo>
                  <a:cubicBezTo>
                    <a:pt x="3336" y="709"/>
                    <a:pt x="2636" y="1010"/>
                    <a:pt x="1969" y="1343"/>
                  </a:cubicBezTo>
                  <a:cubicBezTo>
                    <a:pt x="1301" y="1677"/>
                    <a:pt x="634" y="2044"/>
                    <a:pt x="1" y="2644"/>
                  </a:cubicBezTo>
                  <a:cubicBezTo>
                    <a:pt x="470" y="2738"/>
                    <a:pt x="909" y="2779"/>
                    <a:pt x="1339" y="2779"/>
                  </a:cubicBezTo>
                  <a:cubicBezTo>
                    <a:pt x="1672" y="2779"/>
                    <a:pt x="2001" y="2754"/>
                    <a:pt x="2336" y="2711"/>
                  </a:cubicBezTo>
                  <a:cubicBezTo>
                    <a:pt x="3069" y="2677"/>
                    <a:pt x="3837" y="2511"/>
                    <a:pt x="4537" y="2311"/>
                  </a:cubicBezTo>
                  <a:cubicBezTo>
                    <a:pt x="5238" y="2077"/>
                    <a:pt x="5971" y="1810"/>
                    <a:pt x="6639" y="1477"/>
                  </a:cubicBezTo>
                  <a:cubicBezTo>
                    <a:pt x="7339" y="1076"/>
                    <a:pt x="7973" y="709"/>
                    <a:pt x="8573" y="142"/>
                  </a:cubicBezTo>
                  <a:cubicBezTo>
                    <a:pt x="8103" y="40"/>
                    <a:pt x="7621" y="1"/>
                    <a:pt x="7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26"/>
            <p:cNvSpPr/>
            <p:nvPr/>
          </p:nvSpPr>
          <p:spPr>
            <a:xfrm>
              <a:off x="1385325" y="3214725"/>
              <a:ext cx="107600" cy="200175"/>
            </a:xfrm>
            <a:custGeom>
              <a:avLst/>
              <a:gdLst/>
              <a:ahLst/>
              <a:cxnLst/>
              <a:rect l="l" t="t" r="r" b="b"/>
              <a:pathLst>
                <a:path w="4304" h="8007" extrusionOk="0">
                  <a:moveTo>
                    <a:pt x="100" y="1"/>
                  </a:moveTo>
                  <a:lnTo>
                    <a:pt x="100" y="1"/>
                  </a:lnTo>
                  <a:cubicBezTo>
                    <a:pt x="0" y="868"/>
                    <a:pt x="134" y="1669"/>
                    <a:pt x="301" y="2402"/>
                  </a:cubicBezTo>
                  <a:cubicBezTo>
                    <a:pt x="467" y="3170"/>
                    <a:pt x="768" y="3870"/>
                    <a:pt x="1101" y="4537"/>
                  </a:cubicBezTo>
                  <a:cubicBezTo>
                    <a:pt x="1435" y="5204"/>
                    <a:pt x="1835" y="5838"/>
                    <a:pt x="2335" y="6405"/>
                  </a:cubicBezTo>
                  <a:cubicBezTo>
                    <a:pt x="2836" y="7006"/>
                    <a:pt x="3403" y="7539"/>
                    <a:pt x="4170" y="8006"/>
                  </a:cubicBezTo>
                  <a:cubicBezTo>
                    <a:pt x="4303" y="7139"/>
                    <a:pt x="4170" y="6339"/>
                    <a:pt x="3970" y="5571"/>
                  </a:cubicBezTo>
                  <a:cubicBezTo>
                    <a:pt x="3803" y="4838"/>
                    <a:pt x="3503" y="4137"/>
                    <a:pt x="3169" y="3470"/>
                  </a:cubicBezTo>
                  <a:cubicBezTo>
                    <a:pt x="2836" y="2803"/>
                    <a:pt x="2435" y="2169"/>
                    <a:pt x="1935" y="1569"/>
                  </a:cubicBezTo>
                  <a:cubicBezTo>
                    <a:pt x="1435" y="1001"/>
                    <a:pt x="901" y="468"/>
                    <a:pt x="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26"/>
            <p:cNvSpPr/>
            <p:nvPr/>
          </p:nvSpPr>
          <p:spPr>
            <a:xfrm>
              <a:off x="1451200" y="3431850"/>
              <a:ext cx="187650" cy="79275"/>
            </a:xfrm>
            <a:custGeom>
              <a:avLst/>
              <a:gdLst/>
              <a:ahLst/>
              <a:cxnLst/>
              <a:rect l="l" t="t" r="r" b="b"/>
              <a:pathLst>
                <a:path w="7506" h="3171" extrusionOk="0">
                  <a:moveTo>
                    <a:pt x="6293" y="1"/>
                  </a:moveTo>
                  <a:cubicBezTo>
                    <a:pt x="5963" y="1"/>
                    <a:pt x="5647" y="24"/>
                    <a:pt x="5338" y="55"/>
                  </a:cubicBezTo>
                  <a:cubicBezTo>
                    <a:pt x="4671" y="189"/>
                    <a:pt x="4003" y="356"/>
                    <a:pt x="3370" y="622"/>
                  </a:cubicBezTo>
                  <a:cubicBezTo>
                    <a:pt x="2736" y="856"/>
                    <a:pt x="2169" y="1189"/>
                    <a:pt x="1602" y="1556"/>
                  </a:cubicBezTo>
                  <a:cubicBezTo>
                    <a:pt x="1001" y="1957"/>
                    <a:pt x="468" y="2390"/>
                    <a:pt x="1" y="3057"/>
                  </a:cubicBezTo>
                  <a:cubicBezTo>
                    <a:pt x="379" y="3136"/>
                    <a:pt x="735" y="3170"/>
                    <a:pt x="1075" y="3170"/>
                  </a:cubicBezTo>
                  <a:cubicBezTo>
                    <a:pt x="1456" y="3170"/>
                    <a:pt x="1817" y="3128"/>
                    <a:pt x="2169" y="3057"/>
                  </a:cubicBezTo>
                  <a:cubicBezTo>
                    <a:pt x="2836" y="2991"/>
                    <a:pt x="3503" y="2824"/>
                    <a:pt x="4137" y="2557"/>
                  </a:cubicBezTo>
                  <a:cubicBezTo>
                    <a:pt x="4771" y="2324"/>
                    <a:pt x="5338" y="1990"/>
                    <a:pt x="5938" y="1623"/>
                  </a:cubicBezTo>
                  <a:cubicBezTo>
                    <a:pt x="6505" y="1223"/>
                    <a:pt x="7039" y="789"/>
                    <a:pt x="7506" y="122"/>
                  </a:cubicBezTo>
                  <a:cubicBezTo>
                    <a:pt x="7076" y="33"/>
                    <a:pt x="6675" y="1"/>
                    <a:pt x="62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26"/>
            <p:cNvSpPr/>
            <p:nvPr/>
          </p:nvSpPr>
          <p:spPr>
            <a:xfrm>
              <a:off x="1360300" y="3327300"/>
              <a:ext cx="91750" cy="180175"/>
            </a:xfrm>
            <a:custGeom>
              <a:avLst/>
              <a:gdLst/>
              <a:ahLst/>
              <a:cxnLst/>
              <a:rect l="l" t="t" r="r" b="b"/>
              <a:pathLst>
                <a:path w="3670" h="7207" extrusionOk="0">
                  <a:moveTo>
                    <a:pt x="1" y="1"/>
                  </a:moveTo>
                  <a:cubicBezTo>
                    <a:pt x="1" y="802"/>
                    <a:pt x="134" y="1469"/>
                    <a:pt x="301" y="2136"/>
                  </a:cubicBezTo>
                  <a:cubicBezTo>
                    <a:pt x="501" y="2803"/>
                    <a:pt x="768" y="3403"/>
                    <a:pt x="1068" y="4004"/>
                  </a:cubicBezTo>
                  <a:cubicBezTo>
                    <a:pt x="1402" y="4571"/>
                    <a:pt x="1735" y="5171"/>
                    <a:pt x="2136" y="5705"/>
                  </a:cubicBezTo>
                  <a:cubicBezTo>
                    <a:pt x="2569" y="6239"/>
                    <a:pt x="3003" y="6739"/>
                    <a:pt x="3637" y="7206"/>
                  </a:cubicBezTo>
                  <a:cubicBezTo>
                    <a:pt x="3670" y="6406"/>
                    <a:pt x="3570" y="5738"/>
                    <a:pt x="3303" y="5071"/>
                  </a:cubicBezTo>
                  <a:cubicBezTo>
                    <a:pt x="3136" y="4404"/>
                    <a:pt x="2903" y="3804"/>
                    <a:pt x="2603" y="3203"/>
                  </a:cubicBezTo>
                  <a:cubicBezTo>
                    <a:pt x="2269" y="2636"/>
                    <a:pt x="1935" y="2036"/>
                    <a:pt x="1502" y="1502"/>
                  </a:cubicBezTo>
                  <a:cubicBezTo>
                    <a:pt x="1101" y="968"/>
                    <a:pt x="634" y="468"/>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26"/>
            <p:cNvSpPr/>
            <p:nvPr/>
          </p:nvSpPr>
          <p:spPr>
            <a:xfrm>
              <a:off x="1339450" y="3564650"/>
              <a:ext cx="481675" cy="716900"/>
            </a:xfrm>
            <a:custGeom>
              <a:avLst/>
              <a:gdLst/>
              <a:ahLst/>
              <a:cxnLst/>
              <a:rect l="l" t="t" r="r" b="b"/>
              <a:pathLst>
                <a:path w="19267" h="28676" extrusionOk="0">
                  <a:moveTo>
                    <a:pt x="18899" y="1"/>
                  </a:moveTo>
                  <a:cubicBezTo>
                    <a:pt x="18853" y="1"/>
                    <a:pt x="18801" y="15"/>
                    <a:pt x="18747" y="47"/>
                  </a:cubicBezTo>
                  <a:cubicBezTo>
                    <a:pt x="12777" y="3850"/>
                    <a:pt x="7406" y="8753"/>
                    <a:pt x="3904" y="14991"/>
                  </a:cubicBezTo>
                  <a:cubicBezTo>
                    <a:pt x="1935" y="18427"/>
                    <a:pt x="568" y="22330"/>
                    <a:pt x="134" y="26266"/>
                  </a:cubicBezTo>
                  <a:cubicBezTo>
                    <a:pt x="67" y="27000"/>
                    <a:pt x="1" y="27700"/>
                    <a:pt x="67" y="28401"/>
                  </a:cubicBezTo>
                  <a:cubicBezTo>
                    <a:pt x="84" y="28584"/>
                    <a:pt x="234" y="28676"/>
                    <a:pt x="380" y="28676"/>
                  </a:cubicBezTo>
                  <a:cubicBezTo>
                    <a:pt x="526" y="28676"/>
                    <a:pt x="668" y="28584"/>
                    <a:pt x="668" y="28401"/>
                  </a:cubicBezTo>
                  <a:cubicBezTo>
                    <a:pt x="568" y="26433"/>
                    <a:pt x="968" y="24365"/>
                    <a:pt x="1468" y="22497"/>
                  </a:cubicBezTo>
                  <a:cubicBezTo>
                    <a:pt x="2803" y="17426"/>
                    <a:pt x="5505" y="12823"/>
                    <a:pt x="8974" y="8920"/>
                  </a:cubicBezTo>
                  <a:cubicBezTo>
                    <a:pt x="11909" y="5684"/>
                    <a:pt x="15345" y="2882"/>
                    <a:pt x="19014" y="547"/>
                  </a:cubicBezTo>
                  <a:cubicBezTo>
                    <a:pt x="19266" y="380"/>
                    <a:pt x="19143" y="1"/>
                    <a:pt x="18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26"/>
            <p:cNvSpPr/>
            <p:nvPr/>
          </p:nvSpPr>
          <p:spPr>
            <a:xfrm>
              <a:off x="1730575" y="3503275"/>
              <a:ext cx="187650" cy="122600"/>
            </a:xfrm>
            <a:custGeom>
              <a:avLst/>
              <a:gdLst/>
              <a:ahLst/>
              <a:cxnLst/>
              <a:rect l="l" t="t" r="r" b="b"/>
              <a:pathLst>
                <a:path w="7506" h="4904" extrusionOk="0">
                  <a:moveTo>
                    <a:pt x="7506" y="0"/>
                  </a:moveTo>
                  <a:lnTo>
                    <a:pt x="7506" y="0"/>
                  </a:lnTo>
                  <a:cubicBezTo>
                    <a:pt x="6672" y="134"/>
                    <a:pt x="5971" y="367"/>
                    <a:pt x="5271" y="667"/>
                  </a:cubicBezTo>
                  <a:cubicBezTo>
                    <a:pt x="4604" y="1001"/>
                    <a:pt x="3936" y="1335"/>
                    <a:pt x="3303" y="1735"/>
                  </a:cubicBezTo>
                  <a:cubicBezTo>
                    <a:pt x="2669" y="2169"/>
                    <a:pt x="2035" y="2636"/>
                    <a:pt x="1501" y="3136"/>
                  </a:cubicBezTo>
                  <a:cubicBezTo>
                    <a:pt x="968" y="3670"/>
                    <a:pt x="434" y="4203"/>
                    <a:pt x="0" y="4904"/>
                  </a:cubicBezTo>
                  <a:cubicBezTo>
                    <a:pt x="834" y="4804"/>
                    <a:pt x="1535" y="4537"/>
                    <a:pt x="2269" y="4270"/>
                  </a:cubicBezTo>
                  <a:cubicBezTo>
                    <a:pt x="2936" y="3936"/>
                    <a:pt x="3603" y="3603"/>
                    <a:pt x="4203" y="3169"/>
                  </a:cubicBezTo>
                  <a:cubicBezTo>
                    <a:pt x="4837" y="2769"/>
                    <a:pt x="5471" y="2302"/>
                    <a:pt x="6005" y="1802"/>
                  </a:cubicBezTo>
                  <a:cubicBezTo>
                    <a:pt x="6538" y="1235"/>
                    <a:pt x="7105" y="701"/>
                    <a:pt x="75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26"/>
            <p:cNvSpPr/>
            <p:nvPr/>
          </p:nvSpPr>
          <p:spPr>
            <a:xfrm>
              <a:off x="1685525" y="3640875"/>
              <a:ext cx="217700" cy="49525"/>
            </a:xfrm>
            <a:custGeom>
              <a:avLst/>
              <a:gdLst/>
              <a:ahLst/>
              <a:cxnLst/>
              <a:rect l="l" t="t" r="r" b="b"/>
              <a:pathLst>
                <a:path w="8708" h="1981" extrusionOk="0">
                  <a:moveTo>
                    <a:pt x="4404" y="0"/>
                  </a:moveTo>
                  <a:cubicBezTo>
                    <a:pt x="3670" y="0"/>
                    <a:pt x="2936" y="34"/>
                    <a:pt x="2236" y="167"/>
                  </a:cubicBezTo>
                  <a:cubicBezTo>
                    <a:pt x="1469" y="300"/>
                    <a:pt x="768" y="501"/>
                    <a:pt x="1" y="868"/>
                  </a:cubicBezTo>
                  <a:cubicBezTo>
                    <a:pt x="735" y="1301"/>
                    <a:pt x="1469" y="1501"/>
                    <a:pt x="2169" y="1668"/>
                  </a:cubicBezTo>
                  <a:cubicBezTo>
                    <a:pt x="2870" y="1835"/>
                    <a:pt x="3637" y="1902"/>
                    <a:pt x="4337" y="1968"/>
                  </a:cubicBezTo>
                  <a:cubicBezTo>
                    <a:pt x="4503" y="1976"/>
                    <a:pt x="4672" y="1980"/>
                    <a:pt x="4843" y="1980"/>
                  </a:cubicBezTo>
                  <a:cubicBezTo>
                    <a:pt x="5396" y="1980"/>
                    <a:pt x="5970" y="1937"/>
                    <a:pt x="6506" y="1835"/>
                  </a:cubicBezTo>
                  <a:cubicBezTo>
                    <a:pt x="7273" y="1701"/>
                    <a:pt x="7973" y="1501"/>
                    <a:pt x="8707" y="1134"/>
                  </a:cubicBezTo>
                  <a:cubicBezTo>
                    <a:pt x="7973" y="701"/>
                    <a:pt x="7273" y="467"/>
                    <a:pt x="6539" y="300"/>
                  </a:cubicBezTo>
                  <a:cubicBezTo>
                    <a:pt x="5838" y="134"/>
                    <a:pt x="5105"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26"/>
            <p:cNvSpPr/>
            <p:nvPr/>
          </p:nvSpPr>
          <p:spPr>
            <a:xfrm>
              <a:off x="1680525" y="3479075"/>
              <a:ext cx="63400" cy="191850"/>
            </a:xfrm>
            <a:custGeom>
              <a:avLst/>
              <a:gdLst/>
              <a:ahLst/>
              <a:cxnLst/>
              <a:rect l="l" t="t" r="r" b="b"/>
              <a:pathLst>
                <a:path w="2536" h="7674" extrusionOk="0">
                  <a:moveTo>
                    <a:pt x="2503" y="1"/>
                  </a:moveTo>
                  <a:cubicBezTo>
                    <a:pt x="2002" y="568"/>
                    <a:pt x="1669" y="1135"/>
                    <a:pt x="1368" y="1769"/>
                  </a:cubicBezTo>
                  <a:cubicBezTo>
                    <a:pt x="1068" y="2403"/>
                    <a:pt x="835" y="3003"/>
                    <a:pt x="635" y="3637"/>
                  </a:cubicBezTo>
                  <a:cubicBezTo>
                    <a:pt x="468" y="4271"/>
                    <a:pt x="301" y="4938"/>
                    <a:pt x="168" y="5605"/>
                  </a:cubicBezTo>
                  <a:cubicBezTo>
                    <a:pt x="34" y="6272"/>
                    <a:pt x="1" y="6973"/>
                    <a:pt x="34" y="7673"/>
                  </a:cubicBezTo>
                  <a:cubicBezTo>
                    <a:pt x="501" y="7106"/>
                    <a:pt x="835" y="6506"/>
                    <a:pt x="1168" y="5939"/>
                  </a:cubicBezTo>
                  <a:cubicBezTo>
                    <a:pt x="1469" y="5305"/>
                    <a:pt x="1702" y="4671"/>
                    <a:pt x="1902" y="4071"/>
                  </a:cubicBezTo>
                  <a:cubicBezTo>
                    <a:pt x="2102" y="3437"/>
                    <a:pt x="2236" y="2770"/>
                    <a:pt x="2369" y="2102"/>
                  </a:cubicBezTo>
                  <a:cubicBezTo>
                    <a:pt x="2503" y="1435"/>
                    <a:pt x="2536" y="735"/>
                    <a:pt x="2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26"/>
            <p:cNvSpPr/>
            <p:nvPr/>
          </p:nvSpPr>
          <p:spPr>
            <a:xfrm>
              <a:off x="1638000" y="3700075"/>
              <a:ext cx="173475" cy="37550"/>
            </a:xfrm>
            <a:custGeom>
              <a:avLst/>
              <a:gdLst/>
              <a:ahLst/>
              <a:cxnLst/>
              <a:rect l="l" t="t" r="r" b="b"/>
              <a:pathLst>
                <a:path w="6939" h="1502" extrusionOk="0">
                  <a:moveTo>
                    <a:pt x="1835" y="1"/>
                  </a:moveTo>
                  <a:cubicBezTo>
                    <a:pt x="1201" y="1"/>
                    <a:pt x="634" y="34"/>
                    <a:pt x="1" y="167"/>
                  </a:cubicBezTo>
                  <a:cubicBezTo>
                    <a:pt x="534" y="501"/>
                    <a:pt x="1068" y="734"/>
                    <a:pt x="1668" y="935"/>
                  </a:cubicBezTo>
                  <a:cubicBezTo>
                    <a:pt x="2202" y="1101"/>
                    <a:pt x="2769" y="1268"/>
                    <a:pt x="3370" y="1335"/>
                  </a:cubicBezTo>
                  <a:cubicBezTo>
                    <a:pt x="3937" y="1435"/>
                    <a:pt x="4537" y="1502"/>
                    <a:pt x="5104" y="1502"/>
                  </a:cubicBezTo>
                  <a:cubicBezTo>
                    <a:pt x="5738" y="1502"/>
                    <a:pt x="6338" y="1468"/>
                    <a:pt x="6939" y="1335"/>
                  </a:cubicBezTo>
                  <a:cubicBezTo>
                    <a:pt x="6405" y="1001"/>
                    <a:pt x="5871" y="768"/>
                    <a:pt x="5271" y="601"/>
                  </a:cubicBezTo>
                  <a:cubicBezTo>
                    <a:pt x="4737" y="434"/>
                    <a:pt x="4170" y="267"/>
                    <a:pt x="3570" y="167"/>
                  </a:cubicBezTo>
                  <a:cubicBezTo>
                    <a:pt x="3003" y="101"/>
                    <a:pt x="2402" y="1"/>
                    <a:pt x="1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26"/>
            <p:cNvSpPr/>
            <p:nvPr/>
          </p:nvSpPr>
          <p:spPr>
            <a:xfrm>
              <a:off x="1627150" y="3514100"/>
              <a:ext cx="45900" cy="189350"/>
            </a:xfrm>
            <a:custGeom>
              <a:avLst/>
              <a:gdLst/>
              <a:ahLst/>
              <a:cxnLst/>
              <a:rect l="l" t="t" r="r" b="b"/>
              <a:pathLst>
                <a:path w="1836" h="7574" extrusionOk="0">
                  <a:moveTo>
                    <a:pt x="1269" y="1"/>
                  </a:moveTo>
                  <a:cubicBezTo>
                    <a:pt x="835" y="568"/>
                    <a:pt x="635" y="1202"/>
                    <a:pt x="435" y="1836"/>
                  </a:cubicBezTo>
                  <a:cubicBezTo>
                    <a:pt x="268" y="2436"/>
                    <a:pt x="134" y="3070"/>
                    <a:pt x="101" y="3704"/>
                  </a:cubicBezTo>
                  <a:cubicBezTo>
                    <a:pt x="1" y="4337"/>
                    <a:pt x="1" y="5005"/>
                    <a:pt x="101" y="5605"/>
                  </a:cubicBezTo>
                  <a:cubicBezTo>
                    <a:pt x="168" y="6272"/>
                    <a:pt x="301" y="6906"/>
                    <a:pt x="601" y="7573"/>
                  </a:cubicBezTo>
                  <a:cubicBezTo>
                    <a:pt x="1002" y="6973"/>
                    <a:pt x="1269" y="6372"/>
                    <a:pt x="1402" y="5738"/>
                  </a:cubicBezTo>
                  <a:cubicBezTo>
                    <a:pt x="1602" y="5105"/>
                    <a:pt x="1736" y="4471"/>
                    <a:pt x="1769" y="3870"/>
                  </a:cubicBezTo>
                  <a:cubicBezTo>
                    <a:pt x="1836" y="3237"/>
                    <a:pt x="1836" y="2569"/>
                    <a:pt x="1769" y="1936"/>
                  </a:cubicBezTo>
                  <a:cubicBezTo>
                    <a:pt x="1669" y="1269"/>
                    <a:pt x="1569" y="668"/>
                    <a:pt x="12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26"/>
            <p:cNvSpPr/>
            <p:nvPr/>
          </p:nvSpPr>
          <p:spPr>
            <a:xfrm>
              <a:off x="1549600" y="3541625"/>
              <a:ext cx="52575" cy="200175"/>
            </a:xfrm>
            <a:custGeom>
              <a:avLst/>
              <a:gdLst/>
              <a:ahLst/>
              <a:cxnLst/>
              <a:rect l="l" t="t" r="r" b="b"/>
              <a:pathLst>
                <a:path w="2103" h="8007" extrusionOk="0">
                  <a:moveTo>
                    <a:pt x="334" y="1"/>
                  </a:moveTo>
                  <a:cubicBezTo>
                    <a:pt x="67" y="735"/>
                    <a:pt x="1" y="1435"/>
                    <a:pt x="1" y="2136"/>
                  </a:cubicBezTo>
                  <a:cubicBezTo>
                    <a:pt x="1" y="2836"/>
                    <a:pt x="34" y="3503"/>
                    <a:pt x="168" y="4170"/>
                  </a:cubicBezTo>
                  <a:cubicBezTo>
                    <a:pt x="234" y="4838"/>
                    <a:pt x="434" y="5505"/>
                    <a:pt x="701" y="6138"/>
                  </a:cubicBezTo>
                  <a:cubicBezTo>
                    <a:pt x="935" y="6772"/>
                    <a:pt x="1268" y="7439"/>
                    <a:pt x="1769" y="8006"/>
                  </a:cubicBezTo>
                  <a:cubicBezTo>
                    <a:pt x="2036" y="7273"/>
                    <a:pt x="2102" y="6572"/>
                    <a:pt x="2102" y="5905"/>
                  </a:cubicBezTo>
                  <a:cubicBezTo>
                    <a:pt x="2102" y="5171"/>
                    <a:pt x="2069" y="4504"/>
                    <a:pt x="1935" y="3837"/>
                  </a:cubicBezTo>
                  <a:cubicBezTo>
                    <a:pt x="1869" y="3170"/>
                    <a:pt x="1635" y="2503"/>
                    <a:pt x="1402" y="1902"/>
                  </a:cubicBezTo>
                  <a:cubicBezTo>
                    <a:pt x="1168" y="1268"/>
                    <a:pt x="835" y="60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26"/>
            <p:cNvSpPr/>
            <p:nvPr/>
          </p:nvSpPr>
          <p:spPr>
            <a:xfrm>
              <a:off x="1596300" y="3732600"/>
              <a:ext cx="200175" cy="54225"/>
            </a:xfrm>
            <a:custGeom>
              <a:avLst/>
              <a:gdLst/>
              <a:ahLst/>
              <a:cxnLst/>
              <a:rect l="l" t="t" r="r" b="b"/>
              <a:pathLst>
                <a:path w="8007" h="2169" extrusionOk="0">
                  <a:moveTo>
                    <a:pt x="2136" y="1"/>
                  </a:moveTo>
                  <a:cubicBezTo>
                    <a:pt x="1468" y="1"/>
                    <a:pt x="735" y="101"/>
                    <a:pt x="1" y="334"/>
                  </a:cubicBezTo>
                  <a:cubicBezTo>
                    <a:pt x="635" y="834"/>
                    <a:pt x="1235" y="1135"/>
                    <a:pt x="1869" y="1402"/>
                  </a:cubicBezTo>
                  <a:cubicBezTo>
                    <a:pt x="2503" y="1702"/>
                    <a:pt x="3170" y="1869"/>
                    <a:pt x="3837" y="2002"/>
                  </a:cubicBezTo>
                  <a:cubicBezTo>
                    <a:pt x="4504" y="2135"/>
                    <a:pt x="5171" y="2169"/>
                    <a:pt x="5872" y="2169"/>
                  </a:cubicBezTo>
                  <a:cubicBezTo>
                    <a:pt x="6539" y="2169"/>
                    <a:pt x="7239" y="2069"/>
                    <a:pt x="8006" y="1835"/>
                  </a:cubicBezTo>
                  <a:cubicBezTo>
                    <a:pt x="7406" y="1335"/>
                    <a:pt x="6739" y="1001"/>
                    <a:pt x="6105" y="734"/>
                  </a:cubicBezTo>
                  <a:cubicBezTo>
                    <a:pt x="5505" y="468"/>
                    <a:pt x="4838" y="301"/>
                    <a:pt x="4170" y="167"/>
                  </a:cubicBezTo>
                  <a:cubicBezTo>
                    <a:pt x="3503" y="34"/>
                    <a:pt x="2836" y="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26"/>
            <p:cNvSpPr/>
            <p:nvPr/>
          </p:nvSpPr>
          <p:spPr>
            <a:xfrm>
              <a:off x="1501250" y="3604175"/>
              <a:ext cx="53375" cy="200175"/>
            </a:xfrm>
            <a:custGeom>
              <a:avLst/>
              <a:gdLst/>
              <a:ahLst/>
              <a:cxnLst/>
              <a:rect l="l" t="t" r="r" b="b"/>
              <a:pathLst>
                <a:path w="2135" h="8007" extrusionOk="0">
                  <a:moveTo>
                    <a:pt x="334" y="1"/>
                  </a:moveTo>
                  <a:cubicBezTo>
                    <a:pt x="100" y="734"/>
                    <a:pt x="0" y="1435"/>
                    <a:pt x="0" y="2135"/>
                  </a:cubicBezTo>
                  <a:cubicBezTo>
                    <a:pt x="0" y="2836"/>
                    <a:pt x="33" y="3503"/>
                    <a:pt x="167" y="4170"/>
                  </a:cubicBezTo>
                  <a:cubicBezTo>
                    <a:pt x="267" y="4837"/>
                    <a:pt x="467" y="5504"/>
                    <a:pt x="701" y="6138"/>
                  </a:cubicBezTo>
                  <a:cubicBezTo>
                    <a:pt x="967" y="6772"/>
                    <a:pt x="1301" y="7439"/>
                    <a:pt x="1801" y="8006"/>
                  </a:cubicBezTo>
                  <a:cubicBezTo>
                    <a:pt x="2035" y="7272"/>
                    <a:pt x="2102" y="6572"/>
                    <a:pt x="2135" y="5905"/>
                  </a:cubicBezTo>
                  <a:cubicBezTo>
                    <a:pt x="2135" y="5171"/>
                    <a:pt x="2102" y="4504"/>
                    <a:pt x="1968" y="3837"/>
                  </a:cubicBezTo>
                  <a:cubicBezTo>
                    <a:pt x="1868" y="3169"/>
                    <a:pt x="1668" y="2502"/>
                    <a:pt x="1434" y="1902"/>
                  </a:cubicBezTo>
                  <a:cubicBezTo>
                    <a:pt x="1168" y="1268"/>
                    <a:pt x="834" y="60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26"/>
            <p:cNvSpPr/>
            <p:nvPr/>
          </p:nvSpPr>
          <p:spPr>
            <a:xfrm>
              <a:off x="1547100" y="3795150"/>
              <a:ext cx="200175" cy="54225"/>
            </a:xfrm>
            <a:custGeom>
              <a:avLst/>
              <a:gdLst/>
              <a:ahLst/>
              <a:cxnLst/>
              <a:rect l="l" t="t" r="r" b="b"/>
              <a:pathLst>
                <a:path w="8007" h="2169" extrusionOk="0">
                  <a:moveTo>
                    <a:pt x="2136" y="0"/>
                  </a:moveTo>
                  <a:cubicBezTo>
                    <a:pt x="1468" y="0"/>
                    <a:pt x="768" y="100"/>
                    <a:pt x="1" y="334"/>
                  </a:cubicBezTo>
                  <a:cubicBezTo>
                    <a:pt x="634" y="834"/>
                    <a:pt x="1268" y="1134"/>
                    <a:pt x="1869" y="1401"/>
                  </a:cubicBezTo>
                  <a:cubicBezTo>
                    <a:pt x="2502" y="1702"/>
                    <a:pt x="3170" y="1868"/>
                    <a:pt x="3837" y="2002"/>
                  </a:cubicBezTo>
                  <a:cubicBezTo>
                    <a:pt x="4504" y="2135"/>
                    <a:pt x="5171" y="2169"/>
                    <a:pt x="5872" y="2169"/>
                  </a:cubicBezTo>
                  <a:cubicBezTo>
                    <a:pt x="6539" y="2169"/>
                    <a:pt x="7239" y="2068"/>
                    <a:pt x="8006" y="1835"/>
                  </a:cubicBezTo>
                  <a:cubicBezTo>
                    <a:pt x="7439" y="1335"/>
                    <a:pt x="6772" y="1001"/>
                    <a:pt x="6138" y="734"/>
                  </a:cubicBezTo>
                  <a:cubicBezTo>
                    <a:pt x="5505" y="467"/>
                    <a:pt x="4837" y="301"/>
                    <a:pt x="4170" y="167"/>
                  </a:cubicBezTo>
                  <a:cubicBezTo>
                    <a:pt x="3503" y="34"/>
                    <a:pt x="2836" y="0"/>
                    <a:pt x="2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26"/>
            <p:cNvSpPr/>
            <p:nvPr/>
          </p:nvSpPr>
          <p:spPr>
            <a:xfrm>
              <a:off x="1433700" y="3681725"/>
              <a:ext cx="64225" cy="196000"/>
            </a:xfrm>
            <a:custGeom>
              <a:avLst/>
              <a:gdLst/>
              <a:ahLst/>
              <a:cxnLst/>
              <a:rect l="l" t="t" r="r" b="b"/>
              <a:pathLst>
                <a:path w="2569" h="7840" extrusionOk="0">
                  <a:moveTo>
                    <a:pt x="167" y="1"/>
                  </a:moveTo>
                  <a:cubicBezTo>
                    <a:pt x="0" y="735"/>
                    <a:pt x="0" y="1468"/>
                    <a:pt x="33" y="2169"/>
                  </a:cubicBezTo>
                  <a:cubicBezTo>
                    <a:pt x="67" y="2836"/>
                    <a:pt x="200" y="3503"/>
                    <a:pt x="400" y="4170"/>
                  </a:cubicBezTo>
                  <a:cubicBezTo>
                    <a:pt x="567" y="4838"/>
                    <a:pt x="834" y="5471"/>
                    <a:pt x="1168" y="6072"/>
                  </a:cubicBezTo>
                  <a:cubicBezTo>
                    <a:pt x="1501" y="6706"/>
                    <a:pt x="1868" y="7306"/>
                    <a:pt x="2402" y="7840"/>
                  </a:cubicBezTo>
                  <a:cubicBezTo>
                    <a:pt x="2569" y="7039"/>
                    <a:pt x="2569" y="6372"/>
                    <a:pt x="2535" y="5671"/>
                  </a:cubicBezTo>
                  <a:cubicBezTo>
                    <a:pt x="2502" y="5004"/>
                    <a:pt x="2368" y="4337"/>
                    <a:pt x="2168" y="3670"/>
                  </a:cubicBezTo>
                  <a:cubicBezTo>
                    <a:pt x="2002" y="3003"/>
                    <a:pt x="1735" y="2369"/>
                    <a:pt x="1401" y="1735"/>
                  </a:cubicBezTo>
                  <a:cubicBezTo>
                    <a:pt x="1134" y="1135"/>
                    <a:pt x="701" y="534"/>
                    <a:pt x="1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26"/>
            <p:cNvSpPr/>
            <p:nvPr/>
          </p:nvSpPr>
          <p:spPr>
            <a:xfrm>
              <a:off x="1483725" y="3858950"/>
              <a:ext cx="203500" cy="36925"/>
            </a:xfrm>
            <a:custGeom>
              <a:avLst/>
              <a:gdLst/>
              <a:ahLst/>
              <a:cxnLst/>
              <a:rect l="l" t="t" r="r" b="b"/>
              <a:pathLst>
                <a:path w="8140" h="1477" extrusionOk="0">
                  <a:moveTo>
                    <a:pt x="3103" y="0"/>
                  </a:moveTo>
                  <a:cubicBezTo>
                    <a:pt x="2752" y="0"/>
                    <a:pt x="2402" y="17"/>
                    <a:pt x="2069" y="50"/>
                  </a:cubicBezTo>
                  <a:cubicBezTo>
                    <a:pt x="1368" y="117"/>
                    <a:pt x="701" y="217"/>
                    <a:pt x="1" y="451"/>
                  </a:cubicBezTo>
                  <a:cubicBezTo>
                    <a:pt x="668" y="784"/>
                    <a:pt x="1335" y="984"/>
                    <a:pt x="2002" y="1118"/>
                  </a:cubicBezTo>
                  <a:cubicBezTo>
                    <a:pt x="2669" y="1284"/>
                    <a:pt x="3336" y="1418"/>
                    <a:pt x="4003" y="1451"/>
                  </a:cubicBezTo>
                  <a:cubicBezTo>
                    <a:pt x="4337" y="1468"/>
                    <a:pt x="4679" y="1476"/>
                    <a:pt x="5021" y="1476"/>
                  </a:cubicBezTo>
                  <a:cubicBezTo>
                    <a:pt x="5363" y="1476"/>
                    <a:pt x="5705" y="1468"/>
                    <a:pt x="6038" y="1451"/>
                  </a:cubicBezTo>
                  <a:cubicBezTo>
                    <a:pt x="6739" y="1385"/>
                    <a:pt x="7406" y="1284"/>
                    <a:pt x="8140" y="1018"/>
                  </a:cubicBezTo>
                  <a:cubicBezTo>
                    <a:pt x="7473" y="717"/>
                    <a:pt x="6805" y="484"/>
                    <a:pt x="6138" y="317"/>
                  </a:cubicBezTo>
                  <a:cubicBezTo>
                    <a:pt x="5471" y="217"/>
                    <a:pt x="4804" y="84"/>
                    <a:pt x="4137" y="50"/>
                  </a:cubicBezTo>
                  <a:cubicBezTo>
                    <a:pt x="3803" y="17"/>
                    <a:pt x="3453" y="0"/>
                    <a:pt x="31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26"/>
            <p:cNvSpPr/>
            <p:nvPr/>
          </p:nvSpPr>
          <p:spPr>
            <a:xfrm>
              <a:off x="1374475" y="3750950"/>
              <a:ext cx="83425" cy="188500"/>
            </a:xfrm>
            <a:custGeom>
              <a:avLst/>
              <a:gdLst/>
              <a:ahLst/>
              <a:cxnLst/>
              <a:rect l="l" t="t" r="r" b="b"/>
              <a:pathLst>
                <a:path w="3337" h="7540" extrusionOk="0">
                  <a:moveTo>
                    <a:pt x="67" y="0"/>
                  </a:moveTo>
                  <a:lnTo>
                    <a:pt x="67" y="0"/>
                  </a:lnTo>
                  <a:cubicBezTo>
                    <a:pt x="1" y="801"/>
                    <a:pt x="67" y="1501"/>
                    <a:pt x="201" y="2169"/>
                  </a:cubicBezTo>
                  <a:cubicBezTo>
                    <a:pt x="368" y="2836"/>
                    <a:pt x="568" y="3503"/>
                    <a:pt x="835" y="4137"/>
                  </a:cubicBezTo>
                  <a:cubicBezTo>
                    <a:pt x="1068" y="4771"/>
                    <a:pt x="1402" y="5338"/>
                    <a:pt x="1769" y="5938"/>
                  </a:cubicBezTo>
                  <a:cubicBezTo>
                    <a:pt x="2202" y="6472"/>
                    <a:pt x="2603" y="7072"/>
                    <a:pt x="3236" y="7539"/>
                  </a:cubicBezTo>
                  <a:cubicBezTo>
                    <a:pt x="3336" y="6739"/>
                    <a:pt x="3236" y="6038"/>
                    <a:pt x="3103" y="5371"/>
                  </a:cubicBezTo>
                  <a:cubicBezTo>
                    <a:pt x="2936" y="4704"/>
                    <a:pt x="2736" y="4037"/>
                    <a:pt x="2503" y="3403"/>
                  </a:cubicBezTo>
                  <a:cubicBezTo>
                    <a:pt x="2236" y="2769"/>
                    <a:pt x="1902" y="2202"/>
                    <a:pt x="1535" y="1602"/>
                  </a:cubicBezTo>
                  <a:cubicBezTo>
                    <a:pt x="1168" y="1068"/>
                    <a:pt x="701" y="467"/>
                    <a:pt x="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26"/>
            <p:cNvSpPr/>
            <p:nvPr/>
          </p:nvSpPr>
          <p:spPr>
            <a:xfrm>
              <a:off x="1443700" y="3911575"/>
              <a:ext cx="203500" cy="36050"/>
            </a:xfrm>
            <a:custGeom>
              <a:avLst/>
              <a:gdLst/>
              <a:ahLst/>
              <a:cxnLst/>
              <a:rect l="l" t="t" r="r" b="b"/>
              <a:pathLst>
                <a:path w="8140" h="1442" extrusionOk="0">
                  <a:moveTo>
                    <a:pt x="4576" y="1"/>
                  </a:moveTo>
                  <a:cubicBezTo>
                    <a:pt x="4406" y="1"/>
                    <a:pt x="4237" y="5"/>
                    <a:pt x="4070" y="13"/>
                  </a:cubicBezTo>
                  <a:cubicBezTo>
                    <a:pt x="3336" y="13"/>
                    <a:pt x="2669" y="113"/>
                    <a:pt x="2002" y="214"/>
                  </a:cubicBezTo>
                  <a:cubicBezTo>
                    <a:pt x="1335" y="347"/>
                    <a:pt x="668" y="514"/>
                    <a:pt x="0" y="847"/>
                  </a:cubicBezTo>
                  <a:cubicBezTo>
                    <a:pt x="734" y="1114"/>
                    <a:pt x="1401" y="1214"/>
                    <a:pt x="2069" y="1348"/>
                  </a:cubicBezTo>
                  <a:cubicBezTo>
                    <a:pt x="2540" y="1395"/>
                    <a:pt x="3029" y="1442"/>
                    <a:pt x="3510" y="1442"/>
                  </a:cubicBezTo>
                  <a:cubicBezTo>
                    <a:pt x="3710" y="1442"/>
                    <a:pt x="3908" y="1434"/>
                    <a:pt x="4103" y="1414"/>
                  </a:cubicBezTo>
                  <a:cubicBezTo>
                    <a:pt x="4804" y="1414"/>
                    <a:pt x="5471" y="1348"/>
                    <a:pt x="6138" y="1214"/>
                  </a:cubicBezTo>
                  <a:cubicBezTo>
                    <a:pt x="6805" y="1081"/>
                    <a:pt x="7472" y="947"/>
                    <a:pt x="8140" y="580"/>
                  </a:cubicBezTo>
                  <a:cubicBezTo>
                    <a:pt x="7472" y="314"/>
                    <a:pt x="6772" y="180"/>
                    <a:pt x="6105" y="113"/>
                  </a:cubicBezTo>
                  <a:cubicBezTo>
                    <a:pt x="5604" y="38"/>
                    <a:pt x="5085" y="1"/>
                    <a:pt x="4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26"/>
            <p:cNvSpPr/>
            <p:nvPr/>
          </p:nvSpPr>
          <p:spPr>
            <a:xfrm>
              <a:off x="1296925" y="3854350"/>
              <a:ext cx="116775" cy="166825"/>
            </a:xfrm>
            <a:custGeom>
              <a:avLst/>
              <a:gdLst/>
              <a:ahLst/>
              <a:cxnLst/>
              <a:rect l="l" t="t" r="r" b="b"/>
              <a:pathLst>
                <a:path w="4671" h="6673" extrusionOk="0">
                  <a:moveTo>
                    <a:pt x="1" y="1"/>
                  </a:moveTo>
                  <a:cubicBezTo>
                    <a:pt x="67" y="801"/>
                    <a:pt x="301" y="1468"/>
                    <a:pt x="568" y="2102"/>
                  </a:cubicBezTo>
                  <a:cubicBezTo>
                    <a:pt x="834" y="2769"/>
                    <a:pt x="1201" y="3336"/>
                    <a:pt x="1602" y="3904"/>
                  </a:cubicBezTo>
                  <a:cubicBezTo>
                    <a:pt x="1969" y="4437"/>
                    <a:pt x="2436" y="4971"/>
                    <a:pt x="2936" y="5438"/>
                  </a:cubicBezTo>
                  <a:cubicBezTo>
                    <a:pt x="3436" y="5905"/>
                    <a:pt x="3970" y="6339"/>
                    <a:pt x="4671" y="6672"/>
                  </a:cubicBezTo>
                  <a:cubicBezTo>
                    <a:pt x="4604" y="5938"/>
                    <a:pt x="4337" y="5271"/>
                    <a:pt x="4103" y="4604"/>
                  </a:cubicBezTo>
                  <a:cubicBezTo>
                    <a:pt x="3837" y="3937"/>
                    <a:pt x="3470" y="3336"/>
                    <a:pt x="3069" y="2803"/>
                  </a:cubicBezTo>
                  <a:cubicBezTo>
                    <a:pt x="2702" y="2269"/>
                    <a:pt x="2235" y="1735"/>
                    <a:pt x="1735" y="1268"/>
                  </a:cubicBezTo>
                  <a:cubicBezTo>
                    <a:pt x="1235" y="801"/>
                    <a:pt x="701" y="334"/>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26"/>
            <p:cNvSpPr/>
            <p:nvPr/>
          </p:nvSpPr>
          <p:spPr>
            <a:xfrm>
              <a:off x="1401175" y="3964950"/>
              <a:ext cx="196825" cy="55375"/>
            </a:xfrm>
            <a:custGeom>
              <a:avLst/>
              <a:gdLst/>
              <a:ahLst/>
              <a:cxnLst/>
              <a:rect l="l" t="t" r="r" b="b"/>
              <a:pathLst>
                <a:path w="7873" h="2215" extrusionOk="0">
                  <a:moveTo>
                    <a:pt x="6677" y="0"/>
                  </a:moveTo>
                  <a:cubicBezTo>
                    <a:pt x="6361" y="0"/>
                    <a:pt x="6056" y="17"/>
                    <a:pt x="5771" y="47"/>
                  </a:cubicBezTo>
                  <a:cubicBezTo>
                    <a:pt x="5104" y="147"/>
                    <a:pt x="4437" y="247"/>
                    <a:pt x="3770" y="414"/>
                  </a:cubicBezTo>
                  <a:cubicBezTo>
                    <a:pt x="3136" y="580"/>
                    <a:pt x="2469" y="847"/>
                    <a:pt x="1835" y="1081"/>
                  </a:cubicBezTo>
                  <a:cubicBezTo>
                    <a:pt x="1201" y="1348"/>
                    <a:pt x="601" y="1681"/>
                    <a:pt x="0" y="2148"/>
                  </a:cubicBezTo>
                  <a:cubicBezTo>
                    <a:pt x="384" y="2198"/>
                    <a:pt x="751" y="2215"/>
                    <a:pt x="1105" y="2215"/>
                  </a:cubicBezTo>
                  <a:cubicBezTo>
                    <a:pt x="1460" y="2215"/>
                    <a:pt x="1801" y="2198"/>
                    <a:pt x="2135" y="2181"/>
                  </a:cubicBezTo>
                  <a:cubicBezTo>
                    <a:pt x="2802" y="2081"/>
                    <a:pt x="3469" y="1981"/>
                    <a:pt x="4136" y="1815"/>
                  </a:cubicBezTo>
                  <a:cubicBezTo>
                    <a:pt x="4737" y="1648"/>
                    <a:pt x="5404" y="1381"/>
                    <a:pt x="6038" y="1147"/>
                  </a:cubicBezTo>
                  <a:cubicBezTo>
                    <a:pt x="6672" y="881"/>
                    <a:pt x="7305" y="547"/>
                    <a:pt x="7872" y="80"/>
                  </a:cubicBezTo>
                  <a:cubicBezTo>
                    <a:pt x="7468" y="25"/>
                    <a:pt x="7064" y="0"/>
                    <a:pt x="6677" y="0"/>
                  </a:cubicBezTo>
                  <a:close/>
                </a:path>
              </a:pathLst>
            </a:custGeom>
            <a:solidFill>
              <a:srgbClr val="72A2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26"/>
            <p:cNvSpPr/>
            <p:nvPr/>
          </p:nvSpPr>
          <p:spPr>
            <a:xfrm>
              <a:off x="1045875" y="2953075"/>
              <a:ext cx="313625" cy="986625"/>
            </a:xfrm>
            <a:custGeom>
              <a:avLst/>
              <a:gdLst/>
              <a:ahLst/>
              <a:cxnLst/>
              <a:rect l="l" t="t" r="r" b="b"/>
              <a:pathLst>
                <a:path w="12545" h="39465" extrusionOk="0">
                  <a:moveTo>
                    <a:pt x="424" y="0"/>
                  </a:moveTo>
                  <a:cubicBezTo>
                    <a:pt x="199" y="0"/>
                    <a:pt x="0" y="266"/>
                    <a:pt x="202" y="493"/>
                  </a:cubicBezTo>
                  <a:cubicBezTo>
                    <a:pt x="1870" y="2161"/>
                    <a:pt x="3171" y="4262"/>
                    <a:pt x="4338" y="6264"/>
                  </a:cubicBezTo>
                  <a:cubicBezTo>
                    <a:pt x="7507" y="11668"/>
                    <a:pt x="9509" y="17739"/>
                    <a:pt x="10643" y="23943"/>
                  </a:cubicBezTo>
                  <a:cubicBezTo>
                    <a:pt x="11544" y="28980"/>
                    <a:pt x="11810" y="34150"/>
                    <a:pt x="11644" y="39287"/>
                  </a:cubicBezTo>
                  <a:cubicBezTo>
                    <a:pt x="11644" y="39413"/>
                    <a:pt x="11710" y="39464"/>
                    <a:pt x="11797" y="39464"/>
                  </a:cubicBezTo>
                  <a:cubicBezTo>
                    <a:pt x="11965" y="39464"/>
                    <a:pt x="12211" y="39273"/>
                    <a:pt x="12211" y="39054"/>
                  </a:cubicBezTo>
                  <a:cubicBezTo>
                    <a:pt x="12544" y="30715"/>
                    <a:pt x="11577" y="22475"/>
                    <a:pt x="8808" y="14536"/>
                  </a:cubicBezTo>
                  <a:cubicBezTo>
                    <a:pt x="7207" y="10100"/>
                    <a:pt x="5072" y="5763"/>
                    <a:pt x="2204" y="1961"/>
                  </a:cubicBezTo>
                  <a:cubicBezTo>
                    <a:pt x="1703" y="1293"/>
                    <a:pt x="1203" y="660"/>
                    <a:pt x="636" y="93"/>
                  </a:cubicBezTo>
                  <a:cubicBezTo>
                    <a:pt x="571" y="28"/>
                    <a:pt x="49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26"/>
            <p:cNvSpPr/>
            <p:nvPr/>
          </p:nvSpPr>
          <p:spPr>
            <a:xfrm>
              <a:off x="974200" y="2853650"/>
              <a:ext cx="139275" cy="175150"/>
            </a:xfrm>
            <a:custGeom>
              <a:avLst/>
              <a:gdLst/>
              <a:ahLst/>
              <a:cxnLst/>
              <a:rect l="l" t="t" r="r" b="b"/>
              <a:pathLst>
                <a:path w="5571" h="7006" extrusionOk="0">
                  <a:moveTo>
                    <a:pt x="0" y="0"/>
                  </a:moveTo>
                  <a:cubicBezTo>
                    <a:pt x="67" y="901"/>
                    <a:pt x="334" y="1635"/>
                    <a:pt x="667" y="2335"/>
                  </a:cubicBezTo>
                  <a:cubicBezTo>
                    <a:pt x="1001" y="3069"/>
                    <a:pt x="1401" y="3669"/>
                    <a:pt x="1868" y="4270"/>
                  </a:cubicBezTo>
                  <a:cubicBezTo>
                    <a:pt x="2335" y="4837"/>
                    <a:pt x="2869" y="5404"/>
                    <a:pt x="3436" y="5838"/>
                  </a:cubicBezTo>
                  <a:cubicBezTo>
                    <a:pt x="4070" y="6305"/>
                    <a:pt x="4737" y="6738"/>
                    <a:pt x="5571" y="7005"/>
                  </a:cubicBezTo>
                  <a:cubicBezTo>
                    <a:pt x="5504" y="6138"/>
                    <a:pt x="5237" y="5404"/>
                    <a:pt x="4904" y="4670"/>
                  </a:cubicBezTo>
                  <a:cubicBezTo>
                    <a:pt x="4570" y="3970"/>
                    <a:pt x="4170" y="3336"/>
                    <a:pt x="3703" y="2769"/>
                  </a:cubicBezTo>
                  <a:cubicBezTo>
                    <a:pt x="3236" y="2168"/>
                    <a:pt x="2702" y="1635"/>
                    <a:pt x="2102" y="1168"/>
                  </a:cubicBezTo>
                  <a:cubicBezTo>
                    <a:pt x="1501" y="734"/>
                    <a:pt x="834" y="30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26"/>
            <p:cNvSpPr/>
            <p:nvPr/>
          </p:nvSpPr>
          <p:spPr>
            <a:xfrm>
              <a:off x="1150975" y="2882825"/>
              <a:ext cx="55900" cy="218525"/>
            </a:xfrm>
            <a:custGeom>
              <a:avLst/>
              <a:gdLst/>
              <a:ahLst/>
              <a:cxnLst/>
              <a:rect l="l" t="t" r="r" b="b"/>
              <a:pathLst>
                <a:path w="2236" h="8741" extrusionOk="0">
                  <a:moveTo>
                    <a:pt x="2136" y="1"/>
                  </a:moveTo>
                  <a:cubicBezTo>
                    <a:pt x="1669" y="668"/>
                    <a:pt x="1335" y="1335"/>
                    <a:pt x="1035" y="2069"/>
                  </a:cubicBezTo>
                  <a:cubicBezTo>
                    <a:pt x="735" y="2736"/>
                    <a:pt x="535" y="3470"/>
                    <a:pt x="368" y="4170"/>
                  </a:cubicBezTo>
                  <a:cubicBezTo>
                    <a:pt x="201" y="4904"/>
                    <a:pt x="68" y="5638"/>
                    <a:pt x="34" y="6405"/>
                  </a:cubicBezTo>
                  <a:cubicBezTo>
                    <a:pt x="1" y="7172"/>
                    <a:pt x="1" y="7940"/>
                    <a:pt x="134" y="8740"/>
                  </a:cubicBezTo>
                  <a:cubicBezTo>
                    <a:pt x="635" y="8073"/>
                    <a:pt x="935" y="7339"/>
                    <a:pt x="1168" y="6672"/>
                  </a:cubicBezTo>
                  <a:cubicBezTo>
                    <a:pt x="1469" y="6005"/>
                    <a:pt x="1669" y="5271"/>
                    <a:pt x="1836" y="4570"/>
                  </a:cubicBezTo>
                  <a:cubicBezTo>
                    <a:pt x="2036" y="3837"/>
                    <a:pt x="2169" y="3103"/>
                    <a:pt x="2203" y="2336"/>
                  </a:cubicBezTo>
                  <a:cubicBezTo>
                    <a:pt x="2236" y="1602"/>
                    <a:pt x="2236" y="801"/>
                    <a:pt x="21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26"/>
            <p:cNvSpPr/>
            <p:nvPr/>
          </p:nvSpPr>
          <p:spPr>
            <a:xfrm>
              <a:off x="940825" y="3037400"/>
              <a:ext cx="216850" cy="60225"/>
            </a:xfrm>
            <a:custGeom>
              <a:avLst/>
              <a:gdLst/>
              <a:ahLst/>
              <a:cxnLst/>
              <a:rect l="l" t="t" r="r" b="b"/>
              <a:pathLst>
                <a:path w="8674" h="2409" extrusionOk="0">
                  <a:moveTo>
                    <a:pt x="1255" y="1"/>
                  </a:moveTo>
                  <a:cubicBezTo>
                    <a:pt x="834" y="1"/>
                    <a:pt x="413" y="33"/>
                    <a:pt x="1" y="122"/>
                  </a:cubicBezTo>
                  <a:cubicBezTo>
                    <a:pt x="601" y="622"/>
                    <a:pt x="1269" y="989"/>
                    <a:pt x="2002" y="1290"/>
                  </a:cubicBezTo>
                  <a:cubicBezTo>
                    <a:pt x="2703" y="1590"/>
                    <a:pt x="3403" y="1823"/>
                    <a:pt x="4104" y="1990"/>
                  </a:cubicBezTo>
                  <a:cubicBezTo>
                    <a:pt x="4838" y="2157"/>
                    <a:pt x="5572" y="2290"/>
                    <a:pt x="6339" y="2390"/>
                  </a:cubicBezTo>
                  <a:cubicBezTo>
                    <a:pt x="6583" y="2401"/>
                    <a:pt x="6835" y="2409"/>
                    <a:pt x="7092" y="2409"/>
                  </a:cubicBezTo>
                  <a:cubicBezTo>
                    <a:pt x="7606" y="2409"/>
                    <a:pt x="8140" y="2379"/>
                    <a:pt x="8674" y="2290"/>
                  </a:cubicBezTo>
                  <a:cubicBezTo>
                    <a:pt x="8040" y="1790"/>
                    <a:pt x="7340" y="1456"/>
                    <a:pt x="6672" y="1156"/>
                  </a:cubicBezTo>
                  <a:cubicBezTo>
                    <a:pt x="5939" y="823"/>
                    <a:pt x="5238" y="589"/>
                    <a:pt x="4538" y="422"/>
                  </a:cubicBezTo>
                  <a:cubicBezTo>
                    <a:pt x="3837" y="256"/>
                    <a:pt x="3070" y="122"/>
                    <a:pt x="2336" y="55"/>
                  </a:cubicBezTo>
                  <a:cubicBezTo>
                    <a:pt x="1981" y="24"/>
                    <a:pt x="1618" y="1"/>
                    <a:pt x="1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26"/>
            <p:cNvSpPr/>
            <p:nvPr/>
          </p:nvSpPr>
          <p:spPr>
            <a:xfrm>
              <a:off x="1201850" y="2977900"/>
              <a:ext cx="48400" cy="220175"/>
            </a:xfrm>
            <a:custGeom>
              <a:avLst/>
              <a:gdLst/>
              <a:ahLst/>
              <a:cxnLst/>
              <a:rect l="l" t="t" r="r" b="b"/>
              <a:pathLst>
                <a:path w="1936" h="8807" extrusionOk="0">
                  <a:moveTo>
                    <a:pt x="1735" y="0"/>
                  </a:moveTo>
                  <a:cubicBezTo>
                    <a:pt x="1302" y="667"/>
                    <a:pt x="1001" y="1368"/>
                    <a:pt x="768" y="2068"/>
                  </a:cubicBezTo>
                  <a:cubicBezTo>
                    <a:pt x="501" y="2802"/>
                    <a:pt x="334" y="3503"/>
                    <a:pt x="234" y="4237"/>
                  </a:cubicBezTo>
                  <a:cubicBezTo>
                    <a:pt x="101" y="5004"/>
                    <a:pt x="1" y="5771"/>
                    <a:pt x="1" y="6505"/>
                  </a:cubicBezTo>
                  <a:cubicBezTo>
                    <a:pt x="1" y="7272"/>
                    <a:pt x="67" y="8006"/>
                    <a:pt x="234" y="8807"/>
                  </a:cubicBezTo>
                  <a:cubicBezTo>
                    <a:pt x="668" y="8139"/>
                    <a:pt x="935" y="7439"/>
                    <a:pt x="1168" y="6705"/>
                  </a:cubicBezTo>
                  <a:cubicBezTo>
                    <a:pt x="1435" y="6005"/>
                    <a:pt x="1602" y="5304"/>
                    <a:pt x="1735" y="4537"/>
                  </a:cubicBezTo>
                  <a:cubicBezTo>
                    <a:pt x="1835" y="3803"/>
                    <a:pt x="1936" y="3036"/>
                    <a:pt x="1936" y="2302"/>
                  </a:cubicBezTo>
                  <a:cubicBezTo>
                    <a:pt x="1936" y="1535"/>
                    <a:pt x="1936" y="801"/>
                    <a:pt x="17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26"/>
            <p:cNvSpPr/>
            <p:nvPr/>
          </p:nvSpPr>
          <p:spPr>
            <a:xfrm>
              <a:off x="990050" y="3140300"/>
              <a:ext cx="221000" cy="67175"/>
            </a:xfrm>
            <a:custGeom>
              <a:avLst/>
              <a:gdLst/>
              <a:ahLst/>
              <a:cxnLst/>
              <a:rect l="l" t="t" r="r" b="b"/>
              <a:pathLst>
                <a:path w="8840" h="2687" extrusionOk="0">
                  <a:moveTo>
                    <a:pt x="2782" y="0"/>
                  </a:moveTo>
                  <a:cubicBezTo>
                    <a:pt x="2655" y="0"/>
                    <a:pt x="2528" y="3"/>
                    <a:pt x="2402" y="9"/>
                  </a:cubicBezTo>
                  <a:cubicBezTo>
                    <a:pt x="1635" y="42"/>
                    <a:pt x="834" y="176"/>
                    <a:pt x="0" y="509"/>
                  </a:cubicBezTo>
                  <a:cubicBezTo>
                    <a:pt x="667" y="1143"/>
                    <a:pt x="1334" y="1510"/>
                    <a:pt x="2068" y="1844"/>
                  </a:cubicBezTo>
                  <a:cubicBezTo>
                    <a:pt x="2769" y="2144"/>
                    <a:pt x="3469" y="2377"/>
                    <a:pt x="4236" y="2511"/>
                  </a:cubicBezTo>
                  <a:cubicBezTo>
                    <a:pt x="4844" y="2621"/>
                    <a:pt x="5475" y="2686"/>
                    <a:pt x="6091" y="2686"/>
                  </a:cubicBezTo>
                  <a:cubicBezTo>
                    <a:pt x="6219" y="2686"/>
                    <a:pt x="6345" y="2683"/>
                    <a:pt x="6471" y="2678"/>
                  </a:cubicBezTo>
                  <a:cubicBezTo>
                    <a:pt x="7239" y="2644"/>
                    <a:pt x="8006" y="2511"/>
                    <a:pt x="8840" y="2177"/>
                  </a:cubicBezTo>
                  <a:cubicBezTo>
                    <a:pt x="8206" y="1543"/>
                    <a:pt x="7539" y="1176"/>
                    <a:pt x="6805" y="843"/>
                  </a:cubicBezTo>
                  <a:cubicBezTo>
                    <a:pt x="6104" y="543"/>
                    <a:pt x="5404" y="309"/>
                    <a:pt x="4637" y="176"/>
                  </a:cubicBezTo>
                  <a:cubicBezTo>
                    <a:pt x="4029" y="65"/>
                    <a:pt x="3398" y="0"/>
                    <a:pt x="27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26"/>
            <p:cNvSpPr/>
            <p:nvPr/>
          </p:nvSpPr>
          <p:spPr>
            <a:xfrm>
              <a:off x="1242725" y="3092975"/>
              <a:ext cx="75075" cy="214350"/>
            </a:xfrm>
            <a:custGeom>
              <a:avLst/>
              <a:gdLst/>
              <a:ahLst/>
              <a:cxnLst/>
              <a:rect l="l" t="t" r="r" b="b"/>
              <a:pathLst>
                <a:path w="3003" h="8574" extrusionOk="0">
                  <a:moveTo>
                    <a:pt x="2836" y="1"/>
                  </a:moveTo>
                  <a:cubicBezTo>
                    <a:pt x="2202" y="568"/>
                    <a:pt x="1802" y="1235"/>
                    <a:pt x="1401" y="1902"/>
                  </a:cubicBezTo>
                  <a:cubicBezTo>
                    <a:pt x="1034" y="2569"/>
                    <a:pt x="768" y="3270"/>
                    <a:pt x="534" y="4003"/>
                  </a:cubicBezTo>
                  <a:cubicBezTo>
                    <a:pt x="334" y="4704"/>
                    <a:pt x="167" y="5438"/>
                    <a:pt x="100" y="6205"/>
                  </a:cubicBezTo>
                  <a:cubicBezTo>
                    <a:pt x="0" y="6939"/>
                    <a:pt x="0" y="7739"/>
                    <a:pt x="167" y="8573"/>
                  </a:cubicBezTo>
                  <a:cubicBezTo>
                    <a:pt x="801" y="8006"/>
                    <a:pt x="1201" y="7339"/>
                    <a:pt x="1601" y="6672"/>
                  </a:cubicBezTo>
                  <a:cubicBezTo>
                    <a:pt x="1968" y="6005"/>
                    <a:pt x="2269" y="5271"/>
                    <a:pt x="2469" y="4571"/>
                  </a:cubicBezTo>
                  <a:cubicBezTo>
                    <a:pt x="2669" y="3870"/>
                    <a:pt x="2836" y="3103"/>
                    <a:pt x="2936" y="2369"/>
                  </a:cubicBezTo>
                  <a:cubicBezTo>
                    <a:pt x="3002" y="1602"/>
                    <a:pt x="3002" y="835"/>
                    <a:pt x="2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26"/>
            <p:cNvSpPr/>
            <p:nvPr/>
          </p:nvSpPr>
          <p:spPr>
            <a:xfrm>
              <a:off x="1042575" y="3229875"/>
              <a:ext cx="212675" cy="81750"/>
            </a:xfrm>
            <a:custGeom>
              <a:avLst/>
              <a:gdLst/>
              <a:ahLst/>
              <a:cxnLst/>
              <a:rect l="l" t="t" r="r" b="b"/>
              <a:pathLst>
                <a:path w="8507" h="3270" extrusionOk="0">
                  <a:moveTo>
                    <a:pt x="1537" y="0"/>
                  </a:moveTo>
                  <a:cubicBezTo>
                    <a:pt x="1051" y="0"/>
                    <a:pt x="538" y="63"/>
                    <a:pt x="1" y="229"/>
                  </a:cubicBezTo>
                  <a:cubicBezTo>
                    <a:pt x="534" y="929"/>
                    <a:pt x="1168" y="1396"/>
                    <a:pt x="1835" y="1796"/>
                  </a:cubicBezTo>
                  <a:cubicBezTo>
                    <a:pt x="2502" y="2230"/>
                    <a:pt x="3169" y="2530"/>
                    <a:pt x="3870" y="2764"/>
                  </a:cubicBezTo>
                  <a:cubicBezTo>
                    <a:pt x="4604" y="3031"/>
                    <a:pt x="5338" y="3131"/>
                    <a:pt x="6105" y="3231"/>
                  </a:cubicBezTo>
                  <a:cubicBezTo>
                    <a:pt x="6361" y="3254"/>
                    <a:pt x="6624" y="3269"/>
                    <a:pt x="6896" y="3269"/>
                  </a:cubicBezTo>
                  <a:cubicBezTo>
                    <a:pt x="7405" y="3269"/>
                    <a:pt x="7941" y="3216"/>
                    <a:pt x="8507" y="3064"/>
                  </a:cubicBezTo>
                  <a:cubicBezTo>
                    <a:pt x="7973" y="2364"/>
                    <a:pt x="7339" y="1897"/>
                    <a:pt x="6672" y="1463"/>
                  </a:cubicBezTo>
                  <a:cubicBezTo>
                    <a:pt x="6005" y="1063"/>
                    <a:pt x="5338" y="762"/>
                    <a:pt x="4637" y="529"/>
                  </a:cubicBezTo>
                  <a:cubicBezTo>
                    <a:pt x="3903" y="262"/>
                    <a:pt x="3169" y="129"/>
                    <a:pt x="2402" y="62"/>
                  </a:cubicBezTo>
                  <a:cubicBezTo>
                    <a:pt x="2124" y="24"/>
                    <a:pt x="1835" y="0"/>
                    <a:pt x="1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26"/>
            <p:cNvSpPr/>
            <p:nvPr/>
          </p:nvSpPr>
          <p:spPr>
            <a:xfrm>
              <a:off x="1279425" y="3206400"/>
              <a:ext cx="89250" cy="207675"/>
            </a:xfrm>
            <a:custGeom>
              <a:avLst/>
              <a:gdLst/>
              <a:ahLst/>
              <a:cxnLst/>
              <a:rect l="l" t="t" r="r" b="b"/>
              <a:pathLst>
                <a:path w="3570" h="8307" extrusionOk="0">
                  <a:moveTo>
                    <a:pt x="3503" y="0"/>
                  </a:moveTo>
                  <a:cubicBezTo>
                    <a:pt x="2835" y="501"/>
                    <a:pt x="2335" y="1134"/>
                    <a:pt x="1901" y="1735"/>
                  </a:cubicBezTo>
                  <a:cubicBezTo>
                    <a:pt x="1501" y="2402"/>
                    <a:pt x="1168" y="3036"/>
                    <a:pt x="867" y="3736"/>
                  </a:cubicBezTo>
                  <a:cubicBezTo>
                    <a:pt x="567" y="4470"/>
                    <a:pt x="367" y="5171"/>
                    <a:pt x="200" y="5904"/>
                  </a:cubicBezTo>
                  <a:cubicBezTo>
                    <a:pt x="67" y="6672"/>
                    <a:pt x="0" y="7472"/>
                    <a:pt x="67" y="8306"/>
                  </a:cubicBezTo>
                  <a:cubicBezTo>
                    <a:pt x="734" y="7806"/>
                    <a:pt x="1201" y="7172"/>
                    <a:pt x="1635" y="6538"/>
                  </a:cubicBezTo>
                  <a:cubicBezTo>
                    <a:pt x="2068" y="5871"/>
                    <a:pt x="2402" y="5237"/>
                    <a:pt x="2702" y="4537"/>
                  </a:cubicBezTo>
                  <a:cubicBezTo>
                    <a:pt x="3002" y="3836"/>
                    <a:pt x="3202" y="3136"/>
                    <a:pt x="3369" y="2369"/>
                  </a:cubicBezTo>
                  <a:cubicBezTo>
                    <a:pt x="3503" y="1635"/>
                    <a:pt x="3569" y="834"/>
                    <a:pt x="3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26"/>
            <p:cNvSpPr/>
            <p:nvPr/>
          </p:nvSpPr>
          <p:spPr>
            <a:xfrm>
              <a:off x="1083450" y="3321750"/>
              <a:ext cx="205150" cy="94500"/>
            </a:xfrm>
            <a:custGeom>
              <a:avLst/>
              <a:gdLst/>
              <a:ahLst/>
              <a:cxnLst/>
              <a:rect l="l" t="t" r="r" b="b"/>
              <a:pathLst>
                <a:path w="8206" h="3780" extrusionOk="0">
                  <a:moveTo>
                    <a:pt x="979" y="0"/>
                  </a:moveTo>
                  <a:cubicBezTo>
                    <a:pt x="662" y="0"/>
                    <a:pt x="336" y="25"/>
                    <a:pt x="0" y="90"/>
                  </a:cubicBezTo>
                  <a:cubicBezTo>
                    <a:pt x="434" y="857"/>
                    <a:pt x="1034" y="1390"/>
                    <a:pt x="1668" y="1857"/>
                  </a:cubicBezTo>
                  <a:cubicBezTo>
                    <a:pt x="2302" y="2291"/>
                    <a:pt x="2969" y="2691"/>
                    <a:pt x="3636" y="2958"/>
                  </a:cubicBezTo>
                  <a:cubicBezTo>
                    <a:pt x="4336" y="3258"/>
                    <a:pt x="5037" y="3525"/>
                    <a:pt x="5804" y="3625"/>
                  </a:cubicBezTo>
                  <a:cubicBezTo>
                    <a:pt x="6264" y="3709"/>
                    <a:pt x="6750" y="3779"/>
                    <a:pt x="7262" y="3779"/>
                  </a:cubicBezTo>
                  <a:cubicBezTo>
                    <a:pt x="7567" y="3779"/>
                    <a:pt x="7882" y="3754"/>
                    <a:pt x="8206" y="3692"/>
                  </a:cubicBezTo>
                  <a:cubicBezTo>
                    <a:pt x="7739" y="2925"/>
                    <a:pt x="7172" y="2391"/>
                    <a:pt x="6538" y="1924"/>
                  </a:cubicBezTo>
                  <a:cubicBezTo>
                    <a:pt x="5904" y="1457"/>
                    <a:pt x="5237" y="1090"/>
                    <a:pt x="4570" y="790"/>
                  </a:cubicBezTo>
                  <a:cubicBezTo>
                    <a:pt x="3869" y="523"/>
                    <a:pt x="3169" y="256"/>
                    <a:pt x="2402" y="123"/>
                  </a:cubicBezTo>
                  <a:cubicBezTo>
                    <a:pt x="1952" y="62"/>
                    <a:pt x="1478" y="0"/>
                    <a:pt x="9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26"/>
            <p:cNvSpPr/>
            <p:nvPr/>
          </p:nvSpPr>
          <p:spPr>
            <a:xfrm>
              <a:off x="1316950" y="3359825"/>
              <a:ext cx="97575" cy="181000"/>
            </a:xfrm>
            <a:custGeom>
              <a:avLst/>
              <a:gdLst/>
              <a:ahLst/>
              <a:cxnLst/>
              <a:rect l="l" t="t" r="r" b="b"/>
              <a:pathLst>
                <a:path w="3903" h="7240" extrusionOk="0">
                  <a:moveTo>
                    <a:pt x="3903" y="1"/>
                  </a:moveTo>
                  <a:lnTo>
                    <a:pt x="3903" y="1"/>
                  </a:lnTo>
                  <a:cubicBezTo>
                    <a:pt x="3236" y="401"/>
                    <a:pt x="2735" y="902"/>
                    <a:pt x="2302" y="1435"/>
                  </a:cubicBezTo>
                  <a:cubicBezTo>
                    <a:pt x="1835" y="2002"/>
                    <a:pt x="1468" y="2536"/>
                    <a:pt x="1134" y="3170"/>
                  </a:cubicBezTo>
                  <a:cubicBezTo>
                    <a:pt x="834" y="3770"/>
                    <a:pt x="534" y="4404"/>
                    <a:pt x="334" y="5071"/>
                  </a:cubicBezTo>
                  <a:cubicBezTo>
                    <a:pt x="134" y="5738"/>
                    <a:pt x="0" y="6439"/>
                    <a:pt x="0" y="7239"/>
                  </a:cubicBezTo>
                  <a:lnTo>
                    <a:pt x="0" y="7239"/>
                  </a:lnTo>
                  <a:cubicBezTo>
                    <a:pt x="667" y="6839"/>
                    <a:pt x="1168" y="6272"/>
                    <a:pt x="1635" y="5772"/>
                  </a:cubicBezTo>
                  <a:cubicBezTo>
                    <a:pt x="2068" y="5238"/>
                    <a:pt x="2469" y="4704"/>
                    <a:pt x="2802" y="4070"/>
                  </a:cubicBezTo>
                  <a:cubicBezTo>
                    <a:pt x="3069" y="3437"/>
                    <a:pt x="3369" y="2836"/>
                    <a:pt x="3569" y="2169"/>
                  </a:cubicBezTo>
                  <a:cubicBezTo>
                    <a:pt x="3803" y="1502"/>
                    <a:pt x="3903" y="768"/>
                    <a:pt x="3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26"/>
            <p:cNvSpPr/>
            <p:nvPr/>
          </p:nvSpPr>
          <p:spPr>
            <a:xfrm>
              <a:off x="1145150" y="3438625"/>
              <a:ext cx="179325" cy="102350"/>
            </a:xfrm>
            <a:custGeom>
              <a:avLst/>
              <a:gdLst/>
              <a:ahLst/>
              <a:cxnLst/>
              <a:rect l="l" t="t" r="r" b="b"/>
              <a:pathLst>
                <a:path w="7173" h="4094" extrusionOk="0">
                  <a:moveTo>
                    <a:pt x="432" y="0"/>
                  </a:moveTo>
                  <a:cubicBezTo>
                    <a:pt x="292" y="0"/>
                    <a:pt x="148" y="6"/>
                    <a:pt x="0" y="18"/>
                  </a:cubicBezTo>
                  <a:cubicBezTo>
                    <a:pt x="367" y="718"/>
                    <a:pt x="868" y="1252"/>
                    <a:pt x="1368" y="1752"/>
                  </a:cubicBezTo>
                  <a:cubicBezTo>
                    <a:pt x="1868" y="2219"/>
                    <a:pt x="2436" y="2620"/>
                    <a:pt x="3036" y="2953"/>
                  </a:cubicBezTo>
                  <a:cubicBezTo>
                    <a:pt x="3603" y="3354"/>
                    <a:pt x="4270" y="3587"/>
                    <a:pt x="4937" y="3787"/>
                  </a:cubicBezTo>
                  <a:cubicBezTo>
                    <a:pt x="5521" y="3991"/>
                    <a:pt x="6156" y="4094"/>
                    <a:pt x="6864" y="4094"/>
                  </a:cubicBezTo>
                  <a:cubicBezTo>
                    <a:pt x="6965" y="4094"/>
                    <a:pt x="7068" y="4092"/>
                    <a:pt x="7172" y="4087"/>
                  </a:cubicBezTo>
                  <a:cubicBezTo>
                    <a:pt x="6772" y="3320"/>
                    <a:pt x="6338" y="2786"/>
                    <a:pt x="5771" y="2353"/>
                  </a:cubicBezTo>
                  <a:cubicBezTo>
                    <a:pt x="5271" y="1886"/>
                    <a:pt x="4704" y="1452"/>
                    <a:pt x="4103" y="1119"/>
                  </a:cubicBezTo>
                  <a:cubicBezTo>
                    <a:pt x="3536" y="752"/>
                    <a:pt x="2869" y="518"/>
                    <a:pt x="2202" y="285"/>
                  </a:cubicBezTo>
                  <a:cubicBezTo>
                    <a:pt x="1653" y="120"/>
                    <a:pt x="1082" y="0"/>
                    <a:pt x="4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26"/>
            <p:cNvSpPr/>
            <p:nvPr/>
          </p:nvSpPr>
          <p:spPr>
            <a:xfrm>
              <a:off x="851150" y="3385350"/>
              <a:ext cx="385750" cy="896200"/>
            </a:xfrm>
            <a:custGeom>
              <a:avLst/>
              <a:gdLst/>
              <a:ahLst/>
              <a:cxnLst/>
              <a:rect l="l" t="t" r="r" b="b"/>
              <a:pathLst>
                <a:path w="15430" h="35848" extrusionOk="0">
                  <a:moveTo>
                    <a:pt x="429" y="1"/>
                  </a:moveTo>
                  <a:cubicBezTo>
                    <a:pt x="171" y="1"/>
                    <a:pt x="1" y="380"/>
                    <a:pt x="252" y="548"/>
                  </a:cubicBezTo>
                  <a:cubicBezTo>
                    <a:pt x="352" y="648"/>
                    <a:pt x="352" y="648"/>
                    <a:pt x="586" y="815"/>
                  </a:cubicBezTo>
                  <a:cubicBezTo>
                    <a:pt x="919" y="1048"/>
                    <a:pt x="1186" y="1348"/>
                    <a:pt x="1520" y="1648"/>
                  </a:cubicBezTo>
                  <a:cubicBezTo>
                    <a:pt x="2687" y="2716"/>
                    <a:pt x="3788" y="3917"/>
                    <a:pt x="4755" y="5218"/>
                  </a:cubicBezTo>
                  <a:cubicBezTo>
                    <a:pt x="8325" y="9854"/>
                    <a:pt x="10793" y="15292"/>
                    <a:pt x="12428" y="20896"/>
                  </a:cubicBezTo>
                  <a:cubicBezTo>
                    <a:pt x="13795" y="25699"/>
                    <a:pt x="14529" y="30603"/>
                    <a:pt x="14829" y="35573"/>
                  </a:cubicBezTo>
                  <a:cubicBezTo>
                    <a:pt x="14846" y="35756"/>
                    <a:pt x="14996" y="35848"/>
                    <a:pt x="15142" y="35848"/>
                  </a:cubicBezTo>
                  <a:cubicBezTo>
                    <a:pt x="15288" y="35848"/>
                    <a:pt x="15430" y="35756"/>
                    <a:pt x="15430" y="35573"/>
                  </a:cubicBezTo>
                  <a:cubicBezTo>
                    <a:pt x="14963" y="27567"/>
                    <a:pt x="13295" y="19561"/>
                    <a:pt x="9792" y="12289"/>
                  </a:cubicBezTo>
                  <a:cubicBezTo>
                    <a:pt x="7858" y="8387"/>
                    <a:pt x="5423" y="4584"/>
                    <a:pt x="2287" y="1515"/>
                  </a:cubicBezTo>
                  <a:cubicBezTo>
                    <a:pt x="1753" y="948"/>
                    <a:pt x="1186" y="448"/>
                    <a:pt x="586" y="47"/>
                  </a:cubicBezTo>
                  <a:cubicBezTo>
                    <a:pt x="532" y="15"/>
                    <a:pt x="479" y="1"/>
                    <a:pt x="4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26"/>
            <p:cNvSpPr/>
            <p:nvPr/>
          </p:nvSpPr>
          <p:spPr>
            <a:xfrm>
              <a:off x="753200" y="3301450"/>
              <a:ext cx="166825" cy="147650"/>
            </a:xfrm>
            <a:custGeom>
              <a:avLst/>
              <a:gdLst/>
              <a:ahLst/>
              <a:cxnLst/>
              <a:rect l="l" t="t" r="r" b="b"/>
              <a:pathLst>
                <a:path w="6673" h="5906" extrusionOk="0">
                  <a:moveTo>
                    <a:pt x="1" y="1"/>
                  </a:moveTo>
                  <a:cubicBezTo>
                    <a:pt x="201" y="835"/>
                    <a:pt x="601" y="1535"/>
                    <a:pt x="1035" y="2169"/>
                  </a:cubicBezTo>
                  <a:cubicBezTo>
                    <a:pt x="1502" y="2770"/>
                    <a:pt x="2002" y="3337"/>
                    <a:pt x="2536" y="3837"/>
                  </a:cubicBezTo>
                  <a:cubicBezTo>
                    <a:pt x="3069" y="4337"/>
                    <a:pt x="3703" y="4738"/>
                    <a:pt x="4370" y="5105"/>
                  </a:cubicBezTo>
                  <a:cubicBezTo>
                    <a:pt x="5038" y="5505"/>
                    <a:pt x="5771" y="5772"/>
                    <a:pt x="6672" y="5905"/>
                  </a:cubicBezTo>
                  <a:cubicBezTo>
                    <a:pt x="6405" y="5071"/>
                    <a:pt x="6038" y="4371"/>
                    <a:pt x="5605" y="3737"/>
                  </a:cubicBezTo>
                  <a:cubicBezTo>
                    <a:pt x="5171" y="3103"/>
                    <a:pt x="4671" y="2569"/>
                    <a:pt x="4104" y="2069"/>
                  </a:cubicBezTo>
                  <a:cubicBezTo>
                    <a:pt x="3570" y="1569"/>
                    <a:pt x="2936" y="1168"/>
                    <a:pt x="2269" y="768"/>
                  </a:cubicBezTo>
                  <a:cubicBezTo>
                    <a:pt x="1602" y="401"/>
                    <a:pt x="868" y="10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26"/>
            <p:cNvSpPr/>
            <p:nvPr/>
          </p:nvSpPr>
          <p:spPr>
            <a:xfrm>
              <a:off x="965850" y="3312300"/>
              <a:ext cx="43400" cy="215175"/>
            </a:xfrm>
            <a:custGeom>
              <a:avLst/>
              <a:gdLst/>
              <a:ahLst/>
              <a:cxnLst/>
              <a:rect l="l" t="t" r="r" b="b"/>
              <a:pathLst>
                <a:path w="1736" h="8607" extrusionOk="0">
                  <a:moveTo>
                    <a:pt x="1235" y="1"/>
                  </a:moveTo>
                  <a:cubicBezTo>
                    <a:pt x="835" y="668"/>
                    <a:pt x="601" y="1402"/>
                    <a:pt x="401" y="2102"/>
                  </a:cubicBezTo>
                  <a:cubicBezTo>
                    <a:pt x="201" y="2803"/>
                    <a:pt x="67" y="3503"/>
                    <a:pt x="34" y="4204"/>
                  </a:cubicBezTo>
                  <a:cubicBezTo>
                    <a:pt x="1" y="4937"/>
                    <a:pt x="1" y="5671"/>
                    <a:pt x="34" y="6405"/>
                  </a:cubicBezTo>
                  <a:cubicBezTo>
                    <a:pt x="101" y="7139"/>
                    <a:pt x="201" y="7839"/>
                    <a:pt x="501" y="8607"/>
                  </a:cubicBezTo>
                  <a:cubicBezTo>
                    <a:pt x="901" y="7940"/>
                    <a:pt x="1168" y="7239"/>
                    <a:pt x="1335" y="6505"/>
                  </a:cubicBezTo>
                  <a:cubicBezTo>
                    <a:pt x="1535" y="5805"/>
                    <a:pt x="1602" y="5104"/>
                    <a:pt x="1702" y="4404"/>
                  </a:cubicBezTo>
                  <a:cubicBezTo>
                    <a:pt x="1735" y="3670"/>
                    <a:pt x="1735" y="2936"/>
                    <a:pt x="1702" y="2235"/>
                  </a:cubicBezTo>
                  <a:cubicBezTo>
                    <a:pt x="1669" y="1468"/>
                    <a:pt x="1535" y="768"/>
                    <a:pt x="12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26"/>
            <p:cNvSpPr/>
            <p:nvPr/>
          </p:nvSpPr>
          <p:spPr>
            <a:xfrm>
              <a:off x="763200" y="3489925"/>
              <a:ext cx="216025" cy="41725"/>
            </a:xfrm>
            <a:custGeom>
              <a:avLst/>
              <a:gdLst/>
              <a:ahLst/>
              <a:cxnLst/>
              <a:rect l="l" t="t" r="r" b="b"/>
              <a:pathLst>
                <a:path w="8641" h="1669" extrusionOk="0">
                  <a:moveTo>
                    <a:pt x="4304" y="1"/>
                  </a:moveTo>
                  <a:cubicBezTo>
                    <a:pt x="3537" y="1"/>
                    <a:pt x="2836" y="67"/>
                    <a:pt x="2136" y="201"/>
                  </a:cubicBezTo>
                  <a:cubicBezTo>
                    <a:pt x="1402" y="368"/>
                    <a:pt x="701" y="534"/>
                    <a:pt x="1" y="901"/>
                  </a:cubicBezTo>
                  <a:cubicBezTo>
                    <a:pt x="701" y="1235"/>
                    <a:pt x="1469" y="1402"/>
                    <a:pt x="2169" y="1535"/>
                  </a:cubicBezTo>
                  <a:cubicBezTo>
                    <a:pt x="2903" y="1635"/>
                    <a:pt x="3637" y="1668"/>
                    <a:pt x="4337" y="1668"/>
                  </a:cubicBezTo>
                  <a:cubicBezTo>
                    <a:pt x="5105" y="1668"/>
                    <a:pt x="5805" y="1568"/>
                    <a:pt x="6506" y="1468"/>
                  </a:cubicBezTo>
                  <a:cubicBezTo>
                    <a:pt x="7206" y="1302"/>
                    <a:pt x="7907" y="1135"/>
                    <a:pt x="8640" y="734"/>
                  </a:cubicBezTo>
                  <a:cubicBezTo>
                    <a:pt x="7940" y="434"/>
                    <a:pt x="7206" y="301"/>
                    <a:pt x="6472" y="101"/>
                  </a:cubicBezTo>
                  <a:cubicBezTo>
                    <a:pt x="5705" y="34"/>
                    <a:pt x="5004" y="1"/>
                    <a:pt x="4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26"/>
            <p:cNvSpPr/>
            <p:nvPr/>
          </p:nvSpPr>
          <p:spPr>
            <a:xfrm>
              <a:off x="1015900" y="3384025"/>
              <a:ext cx="57550" cy="215175"/>
            </a:xfrm>
            <a:custGeom>
              <a:avLst/>
              <a:gdLst/>
              <a:ahLst/>
              <a:cxnLst/>
              <a:rect l="l" t="t" r="r" b="b"/>
              <a:pathLst>
                <a:path w="2302" h="8607" extrusionOk="0">
                  <a:moveTo>
                    <a:pt x="1535" y="0"/>
                  </a:moveTo>
                  <a:cubicBezTo>
                    <a:pt x="1034" y="734"/>
                    <a:pt x="734" y="1401"/>
                    <a:pt x="500" y="2102"/>
                  </a:cubicBezTo>
                  <a:cubicBezTo>
                    <a:pt x="267" y="2802"/>
                    <a:pt x="100" y="3503"/>
                    <a:pt x="67" y="4237"/>
                  </a:cubicBezTo>
                  <a:cubicBezTo>
                    <a:pt x="0" y="4937"/>
                    <a:pt x="33" y="5704"/>
                    <a:pt x="100" y="6405"/>
                  </a:cubicBezTo>
                  <a:cubicBezTo>
                    <a:pt x="200" y="7105"/>
                    <a:pt x="400" y="7839"/>
                    <a:pt x="767" y="8606"/>
                  </a:cubicBezTo>
                  <a:cubicBezTo>
                    <a:pt x="1268" y="7939"/>
                    <a:pt x="1568" y="7272"/>
                    <a:pt x="1801" y="6538"/>
                  </a:cubicBezTo>
                  <a:cubicBezTo>
                    <a:pt x="2035" y="5804"/>
                    <a:pt x="2135" y="5104"/>
                    <a:pt x="2235" y="4403"/>
                  </a:cubicBezTo>
                  <a:cubicBezTo>
                    <a:pt x="2302" y="3670"/>
                    <a:pt x="2268" y="2936"/>
                    <a:pt x="2202" y="2235"/>
                  </a:cubicBezTo>
                  <a:cubicBezTo>
                    <a:pt x="2102" y="1501"/>
                    <a:pt x="1901" y="767"/>
                    <a:pt x="1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26"/>
            <p:cNvSpPr/>
            <p:nvPr/>
          </p:nvSpPr>
          <p:spPr>
            <a:xfrm>
              <a:off x="825750" y="3574150"/>
              <a:ext cx="216025" cy="41725"/>
            </a:xfrm>
            <a:custGeom>
              <a:avLst/>
              <a:gdLst/>
              <a:ahLst/>
              <a:cxnLst/>
              <a:rect l="l" t="t" r="r" b="b"/>
              <a:pathLst>
                <a:path w="8641" h="1669" extrusionOk="0">
                  <a:moveTo>
                    <a:pt x="4304" y="1"/>
                  </a:moveTo>
                  <a:cubicBezTo>
                    <a:pt x="3537" y="1"/>
                    <a:pt x="2836" y="67"/>
                    <a:pt x="2136" y="201"/>
                  </a:cubicBezTo>
                  <a:cubicBezTo>
                    <a:pt x="1402" y="368"/>
                    <a:pt x="701" y="534"/>
                    <a:pt x="1" y="901"/>
                  </a:cubicBezTo>
                  <a:cubicBezTo>
                    <a:pt x="701" y="1235"/>
                    <a:pt x="1468" y="1402"/>
                    <a:pt x="2169" y="1535"/>
                  </a:cubicBezTo>
                  <a:cubicBezTo>
                    <a:pt x="2903" y="1635"/>
                    <a:pt x="3637" y="1669"/>
                    <a:pt x="4337" y="1669"/>
                  </a:cubicBezTo>
                  <a:cubicBezTo>
                    <a:pt x="5104" y="1669"/>
                    <a:pt x="5805" y="1602"/>
                    <a:pt x="6505" y="1468"/>
                  </a:cubicBezTo>
                  <a:cubicBezTo>
                    <a:pt x="7206" y="1302"/>
                    <a:pt x="7906" y="1135"/>
                    <a:pt x="8640" y="768"/>
                  </a:cubicBezTo>
                  <a:cubicBezTo>
                    <a:pt x="7940" y="468"/>
                    <a:pt x="7172" y="301"/>
                    <a:pt x="6472" y="134"/>
                  </a:cubicBezTo>
                  <a:cubicBezTo>
                    <a:pt x="5705" y="34"/>
                    <a:pt x="5004" y="1"/>
                    <a:pt x="43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26"/>
            <p:cNvSpPr/>
            <p:nvPr/>
          </p:nvSpPr>
          <p:spPr>
            <a:xfrm>
              <a:off x="1084275" y="3499100"/>
              <a:ext cx="75075" cy="202675"/>
            </a:xfrm>
            <a:custGeom>
              <a:avLst/>
              <a:gdLst/>
              <a:ahLst/>
              <a:cxnLst/>
              <a:rect l="l" t="t" r="r" b="b"/>
              <a:pathLst>
                <a:path w="3003" h="8107" extrusionOk="0">
                  <a:moveTo>
                    <a:pt x="2902" y="1"/>
                  </a:moveTo>
                  <a:lnTo>
                    <a:pt x="2902" y="1"/>
                  </a:lnTo>
                  <a:cubicBezTo>
                    <a:pt x="2335" y="534"/>
                    <a:pt x="1968" y="1168"/>
                    <a:pt x="1568" y="1802"/>
                  </a:cubicBezTo>
                  <a:cubicBezTo>
                    <a:pt x="1235" y="2436"/>
                    <a:pt x="968" y="3103"/>
                    <a:pt x="701" y="3770"/>
                  </a:cubicBezTo>
                  <a:cubicBezTo>
                    <a:pt x="467" y="4437"/>
                    <a:pt x="301" y="5138"/>
                    <a:pt x="167" y="5838"/>
                  </a:cubicBezTo>
                  <a:cubicBezTo>
                    <a:pt x="67" y="6539"/>
                    <a:pt x="0" y="7306"/>
                    <a:pt x="67" y="8106"/>
                  </a:cubicBezTo>
                  <a:cubicBezTo>
                    <a:pt x="634" y="7506"/>
                    <a:pt x="1034" y="6872"/>
                    <a:pt x="1435" y="6305"/>
                  </a:cubicBezTo>
                  <a:cubicBezTo>
                    <a:pt x="1735" y="5671"/>
                    <a:pt x="2035" y="5004"/>
                    <a:pt x="2302" y="4337"/>
                  </a:cubicBezTo>
                  <a:cubicBezTo>
                    <a:pt x="2536" y="3670"/>
                    <a:pt x="2702" y="2969"/>
                    <a:pt x="2836" y="2269"/>
                  </a:cubicBezTo>
                  <a:cubicBezTo>
                    <a:pt x="2902" y="1535"/>
                    <a:pt x="3003" y="801"/>
                    <a:pt x="29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26"/>
            <p:cNvSpPr/>
            <p:nvPr/>
          </p:nvSpPr>
          <p:spPr>
            <a:xfrm>
              <a:off x="881625" y="3642325"/>
              <a:ext cx="210175" cy="57375"/>
            </a:xfrm>
            <a:custGeom>
              <a:avLst/>
              <a:gdLst/>
              <a:ahLst/>
              <a:cxnLst/>
              <a:rect l="l" t="t" r="r" b="b"/>
              <a:pathLst>
                <a:path w="8407" h="2295" extrusionOk="0">
                  <a:moveTo>
                    <a:pt x="1398" y="1"/>
                  </a:moveTo>
                  <a:cubicBezTo>
                    <a:pt x="944" y="1"/>
                    <a:pt x="491" y="40"/>
                    <a:pt x="1" y="142"/>
                  </a:cubicBezTo>
                  <a:cubicBezTo>
                    <a:pt x="634" y="643"/>
                    <a:pt x="1302" y="976"/>
                    <a:pt x="1969" y="1277"/>
                  </a:cubicBezTo>
                  <a:cubicBezTo>
                    <a:pt x="2636" y="1577"/>
                    <a:pt x="3303" y="1777"/>
                    <a:pt x="4003" y="1944"/>
                  </a:cubicBezTo>
                  <a:cubicBezTo>
                    <a:pt x="4737" y="2110"/>
                    <a:pt x="5438" y="2244"/>
                    <a:pt x="6138" y="2277"/>
                  </a:cubicBezTo>
                  <a:cubicBezTo>
                    <a:pt x="6375" y="2288"/>
                    <a:pt x="6606" y="2295"/>
                    <a:pt x="6835" y="2295"/>
                  </a:cubicBezTo>
                  <a:cubicBezTo>
                    <a:pt x="7348" y="2295"/>
                    <a:pt x="7853" y="2259"/>
                    <a:pt x="8407" y="2144"/>
                  </a:cubicBezTo>
                  <a:cubicBezTo>
                    <a:pt x="7773" y="1643"/>
                    <a:pt x="7139" y="1310"/>
                    <a:pt x="6439" y="1043"/>
                  </a:cubicBezTo>
                  <a:cubicBezTo>
                    <a:pt x="5771" y="743"/>
                    <a:pt x="5104" y="543"/>
                    <a:pt x="4404" y="376"/>
                  </a:cubicBezTo>
                  <a:cubicBezTo>
                    <a:pt x="3670" y="209"/>
                    <a:pt x="2969" y="76"/>
                    <a:pt x="2269" y="42"/>
                  </a:cubicBezTo>
                  <a:cubicBezTo>
                    <a:pt x="1972" y="16"/>
                    <a:pt x="1684" y="1"/>
                    <a:pt x="13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26"/>
            <p:cNvSpPr/>
            <p:nvPr/>
          </p:nvSpPr>
          <p:spPr>
            <a:xfrm>
              <a:off x="1125125" y="3587500"/>
              <a:ext cx="85925" cy="198500"/>
            </a:xfrm>
            <a:custGeom>
              <a:avLst/>
              <a:gdLst/>
              <a:ahLst/>
              <a:cxnLst/>
              <a:rect l="l" t="t" r="r" b="b"/>
              <a:pathLst>
                <a:path w="3437" h="7940" extrusionOk="0">
                  <a:moveTo>
                    <a:pt x="3403" y="0"/>
                  </a:moveTo>
                  <a:cubicBezTo>
                    <a:pt x="2803" y="501"/>
                    <a:pt x="2369" y="1101"/>
                    <a:pt x="1969" y="1735"/>
                  </a:cubicBezTo>
                  <a:cubicBezTo>
                    <a:pt x="1569" y="2335"/>
                    <a:pt x="1235" y="2969"/>
                    <a:pt x="935" y="3636"/>
                  </a:cubicBezTo>
                  <a:cubicBezTo>
                    <a:pt x="668" y="4303"/>
                    <a:pt x="468" y="4971"/>
                    <a:pt x="301" y="5671"/>
                  </a:cubicBezTo>
                  <a:cubicBezTo>
                    <a:pt x="134" y="6405"/>
                    <a:pt x="1" y="7139"/>
                    <a:pt x="34" y="7939"/>
                  </a:cubicBezTo>
                  <a:cubicBezTo>
                    <a:pt x="635" y="7372"/>
                    <a:pt x="1068" y="6805"/>
                    <a:pt x="1502" y="6238"/>
                  </a:cubicBezTo>
                  <a:cubicBezTo>
                    <a:pt x="1869" y="5604"/>
                    <a:pt x="2202" y="4971"/>
                    <a:pt x="2503" y="4303"/>
                  </a:cubicBezTo>
                  <a:cubicBezTo>
                    <a:pt x="2803" y="3636"/>
                    <a:pt x="3003" y="2969"/>
                    <a:pt x="3170" y="2269"/>
                  </a:cubicBezTo>
                  <a:cubicBezTo>
                    <a:pt x="3337" y="1535"/>
                    <a:pt x="3437" y="801"/>
                    <a:pt x="3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26"/>
            <p:cNvSpPr/>
            <p:nvPr/>
          </p:nvSpPr>
          <p:spPr>
            <a:xfrm>
              <a:off x="924150" y="3718975"/>
              <a:ext cx="206025" cy="72850"/>
            </a:xfrm>
            <a:custGeom>
              <a:avLst/>
              <a:gdLst/>
              <a:ahLst/>
              <a:cxnLst/>
              <a:rect l="l" t="t" r="r" b="b"/>
              <a:pathLst>
                <a:path w="8241" h="2914" extrusionOk="0">
                  <a:moveTo>
                    <a:pt x="1862" y="1"/>
                  </a:moveTo>
                  <a:cubicBezTo>
                    <a:pt x="1260" y="1"/>
                    <a:pt x="662" y="60"/>
                    <a:pt x="1" y="245"/>
                  </a:cubicBezTo>
                  <a:cubicBezTo>
                    <a:pt x="535" y="879"/>
                    <a:pt x="1168" y="1346"/>
                    <a:pt x="1769" y="1713"/>
                  </a:cubicBezTo>
                  <a:cubicBezTo>
                    <a:pt x="2436" y="2047"/>
                    <a:pt x="3103" y="2347"/>
                    <a:pt x="3770" y="2547"/>
                  </a:cubicBezTo>
                  <a:cubicBezTo>
                    <a:pt x="4437" y="2747"/>
                    <a:pt x="5171" y="2881"/>
                    <a:pt x="5905" y="2914"/>
                  </a:cubicBezTo>
                  <a:cubicBezTo>
                    <a:pt x="6672" y="2914"/>
                    <a:pt x="7406" y="2914"/>
                    <a:pt x="8240" y="2680"/>
                  </a:cubicBezTo>
                  <a:cubicBezTo>
                    <a:pt x="7706" y="2047"/>
                    <a:pt x="7073" y="1580"/>
                    <a:pt x="6439" y="1246"/>
                  </a:cubicBezTo>
                  <a:cubicBezTo>
                    <a:pt x="5772" y="879"/>
                    <a:pt x="5104" y="579"/>
                    <a:pt x="4437" y="379"/>
                  </a:cubicBezTo>
                  <a:cubicBezTo>
                    <a:pt x="3770" y="179"/>
                    <a:pt x="3070" y="45"/>
                    <a:pt x="2336" y="12"/>
                  </a:cubicBezTo>
                  <a:cubicBezTo>
                    <a:pt x="2177" y="5"/>
                    <a:pt x="2019" y="1"/>
                    <a:pt x="18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26"/>
            <p:cNvSpPr/>
            <p:nvPr/>
          </p:nvSpPr>
          <p:spPr>
            <a:xfrm>
              <a:off x="1158500" y="3704250"/>
              <a:ext cx="114275" cy="183475"/>
            </a:xfrm>
            <a:custGeom>
              <a:avLst/>
              <a:gdLst/>
              <a:ahLst/>
              <a:cxnLst/>
              <a:rect l="l" t="t" r="r" b="b"/>
              <a:pathLst>
                <a:path w="4571" h="7339" extrusionOk="0">
                  <a:moveTo>
                    <a:pt x="4503" y="0"/>
                  </a:moveTo>
                  <a:lnTo>
                    <a:pt x="4503" y="0"/>
                  </a:lnTo>
                  <a:cubicBezTo>
                    <a:pt x="3670" y="334"/>
                    <a:pt x="3069" y="834"/>
                    <a:pt x="2535" y="1335"/>
                  </a:cubicBezTo>
                  <a:cubicBezTo>
                    <a:pt x="2035" y="1902"/>
                    <a:pt x="1568" y="2435"/>
                    <a:pt x="1201" y="3069"/>
                  </a:cubicBezTo>
                  <a:cubicBezTo>
                    <a:pt x="867" y="3636"/>
                    <a:pt x="534" y="4303"/>
                    <a:pt x="334" y="5004"/>
                  </a:cubicBezTo>
                  <a:cubicBezTo>
                    <a:pt x="134" y="5738"/>
                    <a:pt x="0" y="6472"/>
                    <a:pt x="34" y="7339"/>
                  </a:cubicBezTo>
                  <a:cubicBezTo>
                    <a:pt x="834" y="7005"/>
                    <a:pt x="1468" y="6505"/>
                    <a:pt x="2002" y="6005"/>
                  </a:cubicBezTo>
                  <a:cubicBezTo>
                    <a:pt x="2502" y="5471"/>
                    <a:pt x="2969" y="4937"/>
                    <a:pt x="3336" y="4303"/>
                  </a:cubicBezTo>
                  <a:cubicBezTo>
                    <a:pt x="3670" y="3736"/>
                    <a:pt x="4003" y="3069"/>
                    <a:pt x="4203" y="2335"/>
                  </a:cubicBezTo>
                  <a:cubicBezTo>
                    <a:pt x="4403" y="1635"/>
                    <a:pt x="4570" y="901"/>
                    <a:pt x="45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26"/>
            <p:cNvSpPr/>
            <p:nvPr/>
          </p:nvSpPr>
          <p:spPr>
            <a:xfrm>
              <a:off x="974200" y="3795875"/>
              <a:ext cx="194325" cy="94700"/>
            </a:xfrm>
            <a:custGeom>
              <a:avLst/>
              <a:gdLst/>
              <a:ahLst/>
              <a:cxnLst/>
              <a:rect l="l" t="t" r="r" b="b"/>
              <a:pathLst>
                <a:path w="7773" h="3788" extrusionOk="0">
                  <a:moveTo>
                    <a:pt x="885" y="0"/>
                  </a:moveTo>
                  <a:cubicBezTo>
                    <a:pt x="599" y="0"/>
                    <a:pt x="306" y="22"/>
                    <a:pt x="0" y="71"/>
                  </a:cubicBezTo>
                  <a:cubicBezTo>
                    <a:pt x="434" y="772"/>
                    <a:pt x="1001" y="1306"/>
                    <a:pt x="1568" y="1773"/>
                  </a:cubicBezTo>
                  <a:cubicBezTo>
                    <a:pt x="2168" y="2240"/>
                    <a:pt x="2736" y="2607"/>
                    <a:pt x="3403" y="2907"/>
                  </a:cubicBezTo>
                  <a:cubicBezTo>
                    <a:pt x="4036" y="3240"/>
                    <a:pt x="4737" y="3441"/>
                    <a:pt x="5437" y="3607"/>
                  </a:cubicBezTo>
                  <a:cubicBezTo>
                    <a:pt x="5959" y="3721"/>
                    <a:pt x="6465" y="3788"/>
                    <a:pt x="6997" y="3788"/>
                  </a:cubicBezTo>
                  <a:cubicBezTo>
                    <a:pt x="7248" y="3788"/>
                    <a:pt x="7505" y="3773"/>
                    <a:pt x="7772" y="3741"/>
                  </a:cubicBezTo>
                  <a:cubicBezTo>
                    <a:pt x="7372" y="3007"/>
                    <a:pt x="6838" y="2473"/>
                    <a:pt x="6205" y="2006"/>
                  </a:cubicBezTo>
                  <a:cubicBezTo>
                    <a:pt x="5604" y="1572"/>
                    <a:pt x="5037" y="1172"/>
                    <a:pt x="4370" y="905"/>
                  </a:cubicBezTo>
                  <a:cubicBezTo>
                    <a:pt x="3736" y="572"/>
                    <a:pt x="3036" y="338"/>
                    <a:pt x="2335" y="171"/>
                  </a:cubicBezTo>
                  <a:cubicBezTo>
                    <a:pt x="1850" y="66"/>
                    <a:pt x="1377" y="0"/>
                    <a:pt x="8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26"/>
            <p:cNvSpPr/>
            <p:nvPr/>
          </p:nvSpPr>
          <p:spPr>
            <a:xfrm>
              <a:off x="709375" y="3690100"/>
              <a:ext cx="513750" cy="448950"/>
            </a:xfrm>
            <a:custGeom>
              <a:avLst/>
              <a:gdLst/>
              <a:ahLst/>
              <a:cxnLst/>
              <a:rect l="l" t="t" r="r" b="b"/>
              <a:pathLst>
                <a:path w="20550" h="17958" extrusionOk="0">
                  <a:moveTo>
                    <a:pt x="266" y="557"/>
                  </a:moveTo>
                  <a:cubicBezTo>
                    <a:pt x="243" y="557"/>
                    <a:pt x="279" y="576"/>
                    <a:pt x="289" y="576"/>
                  </a:cubicBezTo>
                  <a:cubicBezTo>
                    <a:pt x="293" y="576"/>
                    <a:pt x="293" y="573"/>
                    <a:pt x="286" y="566"/>
                  </a:cubicBezTo>
                  <a:cubicBezTo>
                    <a:pt x="280" y="563"/>
                    <a:pt x="274" y="560"/>
                    <a:pt x="268" y="557"/>
                  </a:cubicBezTo>
                  <a:lnTo>
                    <a:pt x="268" y="557"/>
                  </a:lnTo>
                  <a:cubicBezTo>
                    <a:pt x="267" y="557"/>
                    <a:pt x="267" y="557"/>
                    <a:pt x="266" y="557"/>
                  </a:cubicBezTo>
                  <a:close/>
                  <a:moveTo>
                    <a:pt x="330" y="1"/>
                  </a:moveTo>
                  <a:cubicBezTo>
                    <a:pt x="89" y="1"/>
                    <a:pt x="0" y="404"/>
                    <a:pt x="268" y="557"/>
                  </a:cubicBezTo>
                  <a:lnTo>
                    <a:pt x="268" y="557"/>
                  </a:lnTo>
                  <a:cubicBezTo>
                    <a:pt x="277" y="557"/>
                    <a:pt x="293" y="560"/>
                    <a:pt x="319" y="566"/>
                  </a:cubicBezTo>
                  <a:cubicBezTo>
                    <a:pt x="419" y="600"/>
                    <a:pt x="519" y="666"/>
                    <a:pt x="619" y="700"/>
                  </a:cubicBezTo>
                  <a:cubicBezTo>
                    <a:pt x="986" y="867"/>
                    <a:pt x="1320" y="1033"/>
                    <a:pt x="1687" y="1200"/>
                  </a:cubicBezTo>
                  <a:cubicBezTo>
                    <a:pt x="2954" y="1834"/>
                    <a:pt x="4189" y="2501"/>
                    <a:pt x="5356" y="3202"/>
                  </a:cubicBezTo>
                  <a:cubicBezTo>
                    <a:pt x="8992" y="5370"/>
                    <a:pt x="12361" y="7972"/>
                    <a:pt x="15263" y="11041"/>
                  </a:cubicBezTo>
                  <a:cubicBezTo>
                    <a:pt x="17131" y="13042"/>
                    <a:pt x="18699" y="15310"/>
                    <a:pt x="19933" y="17812"/>
                  </a:cubicBezTo>
                  <a:cubicBezTo>
                    <a:pt x="19985" y="17915"/>
                    <a:pt x="20068" y="17957"/>
                    <a:pt x="20153" y="17957"/>
                  </a:cubicBezTo>
                  <a:cubicBezTo>
                    <a:pt x="20345" y="17957"/>
                    <a:pt x="20549" y="17743"/>
                    <a:pt x="20434" y="17512"/>
                  </a:cubicBezTo>
                  <a:cubicBezTo>
                    <a:pt x="16764" y="10007"/>
                    <a:pt x="9626" y="4503"/>
                    <a:pt x="2287" y="867"/>
                  </a:cubicBezTo>
                  <a:cubicBezTo>
                    <a:pt x="1654" y="566"/>
                    <a:pt x="1086" y="300"/>
                    <a:pt x="453" y="33"/>
                  </a:cubicBezTo>
                  <a:cubicBezTo>
                    <a:pt x="409" y="11"/>
                    <a:pt x="367" y="1"/>
                    <a:pt x="3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26"/>
            <p:cNvSpPr/>
            <p:nvPr/>
          </p:nvSpPr>
          <p:spPr>
            <a:xfrm>
              <a:off x="590575" y="3651400"/>
              <a:ext cx="209350" cy="86125"/>
            </a:xfrm>
            <a:custGeom>
              <a:avLst/>
              <a:gdLst/>
              <a:ahLst/>
              <a:cxnLst/>
              <a:rect l="l" t="t" r="r" b="b"/>
              <a:pathLst>
                <a:path w="8374" h="3445" extrusionOk="0">
                  <a:moveTo>
                    <a:pt x="1319" y="0"/>
                  </a:moveTo>
                  <a:cubicBezTo>
                    <a:pt x="899" y="0"/>
                    <a:pt x="459" y="41"/>
                    <a:pt x="1" y="146"/>
                  </a:cubicBezTo>
                  <a:cubicBezTo>
                    <a:pt x="535" y="914"/>
                    <a:pt x="1168" y="1414"/>
                    <a:pt x="1769" y="1814"/>
                  </a:cubicBezTo>
                  <a:cubicBezTo>
                    <a:pt x="2403" y="2248"/>
                    <a:pt x="3070" y="2581"/>
                    <a:pt x="3770" y="2815"/>
                  </a:cubicBezTo>
                  <a:cubicBezTo>
                    <a:pt x="4437" y="3082"/>
                    <a:pt x="5205" y="3282"/>
                    <a:pt x="5939" y="3382"/>
                  </a:cubicBezTo>
                  <a:cubicBezTo>
                    <a:pt x="6300" y="3413"/>
                    <a:pt x="6669" y="3445"/>
                    <a:pt x="7049" y="3445"/>
                  </a:cubicBezTo>
                  <a:cubicBezTo>
                    <a:pt x="7475" y="3445"/>
                    <a:pt x="7915" y="3405"/>
                    <a:pt x="8374" y="3282"/>
                  </a:cubicBezTo>
                  <a:cubicBezTo>
                    <a:pt x="7807" y="2581"/>
                    <a:pt x="7206" y="2081"/>
                    <a:pt x="6572" y="1614"/>
                  </a:cubicBezTo>
                  <a:cubicBezTo>
                    <a:pt x="5939" y="1214"/>
                    <a:pt x="5271" y="880"/>
                    <a:pt x="4571" y="613"/>
                  </a:cubicBezTo>
                  <a:cubicBezTo>
                    <a:pt x="3904" y="380"/>
                    <a:pt x="3170" y="146"/>
                    <a:pt x="2403" y="80"/>
                  </a:cubicBezTo>
                  <a:cubicBezTo>
                    <a:pt x="2056" y="32"/>
                    <a:pt x="1695" y="0"/>
                    <a:pt x="1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26"/>
            <p:cNvSpPr/>
            <p:nvPr/>
          </p:nvSpPr>
          <p:spPr>
            <a:xfrm>
              <a:off x="824925" y="3581650"/>
              <a:ext cx="57550" cy="209350"/>
            </a:xfrm>
            <a:custGeom>
              <a:avLst/>
              <a:gdLst/>
              <a:ahLst/>
              <a:cxnLst/>
              <a:rect l="l" t="t" r="r" b="b"/>
              <a:pathLst>
                <a:path w="2302" h="8374" extrusionOk="0">
                  <a:moveTo>
                    <a:pt x="200" y="1"/>
                  </a:moveTo>
                  <a:cubicBezTo>
                    <a:pt x="34" y="801"/>
                    <a:pt x="0" y="1535"/>
                    <a:pt x="34" y="2236"/>
                  </a:cubicBezTo>
                  <a:cubicBezTo>
                    <a:pt x="67" y="2970"/>
                    <a:pt x="167" y="3670"/>
                    <a:pt x="334" y="4371"/>
                  </a:cubicBezTo>
                  <a:cubicBezTo>
                    <a:pt x="501" y="5038"/>
                    <a:pt x="701" y="5738"/>
                    <a:pt x="1001" y="6405"/>
                  </a:cubicBezTo>
                  <a:cubicBezTo>
                    <a:pt x="1301" y="7073"/>
                    <a:pt x="1635" y="7740"/>
                    <a:pt x="2135" y="8374"/>
                  </a:cubicBezTo>
                  <a:cubicBezTo>
                    <a:pt x="2302" y="7606"/>
                    <a:pt x="2302" y="6872"/>
                    <a:pt x="2302" y="6139"/>
                  </a:cubicBezTo>
                  <a:cubicBezTo>
                    <a:pt x="2235" y="5405"/>
                    <a:pt x="2169" y="4704"/>
                    <a:pt x="2002" y="4004"/>
                  </a:cubicBezTo>
                  <a:cubicBezTo>
                    <a:pt x="1835" y="3337"/>
                    <a:pt x="1635" y="2603"/>
                    <a:pt x="1335" y="1969"/>
                  </a:cubicBezTo>
                  <a:cubicBezTo>
                    <a:pt x="1034" y="1302"/>
                    <a:pt x="701" y="635"/>
                    <a:pt x="2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26"/>
            <p:cNvSpPr/>
            <p:nvPr/>
          </p:nvSpPr>
          <p:spPr>
            <a:xfrm>
              <a:off x="683975" y="3778425"/>
              <a:ext cx="203525" cy="72200"/>
            </a:xfrm>
            <a:custGeom>
              <a:avLst/>
              <a:gdLst/>
              <a:ahLst/>
              <a:cxnLst/>
              <a:rect l="l" t="t" r="r" b="b"/>
              <a:pathLst>
                <a:path w="8141" h="2888" extrusionOk="0">
                  <a:moveTo>
                    <a:pt x="7320" y="1"/>
                  </a:moveTo>
                  <a:cubicBezTo>
                    <a:pt x="6835" y="1"/>
                    <a:pt x="6367" y="38"/>
                    <a:pt x="5872" y="102"/>
                  </a:cubicBezTo>
                  <a:cubicBezTo>
                    <a:pt x="5171" y="202"/>
                    <a:pt x="4471" y="369"/>
                    <a:pt x="3804" y="636"/>
                  </a:cubicBezTo>
                  <a:cubicBezTo>
                    <a:pt x="3137" y="869"/>
                    <a:pt x="2469" y="1170"/>
                    <a:pt x="1836" y="1503"/>
                  </a:cubicBezTo>
                  <a:cubicBezTo>
                    <a:pt x="1202" y="1870"/>
                    <a:pt x="601" y="2304"/>
                    <a:pt x="1" y="2838"/>
                  </a:cubicBezTo>
                  <a:cubicBezTo>
                    <a:pt x="280" y="2872"/>
                    <a:pt x="551" y="2887"/>
                    <a:pt x="817" y="2887"/>
                  </a:cubicBezTo>
                  <a:cubicBezTo>
                    <a:pt x="1313" y="2887"/>
                    <a:pt x="1791" y="2836"/>
                    <a:pt x="2269" y="2771"/>
                  </a:cubicBezTo>
                  <a:cubicBezTo>
                    <a:pt x="2970" y="2637"/>
                    <a:pt x="3670" y="2471"/>
                    <a:pt x="4337" y="2204"/>
                  </a:cubicBezTo>
                  <a:cubicBezTo>
                    <a:pt x="5005" y="1970"/>
                    <a:pt x="5672" y="1670"/>
                    <a:pt x="6305" y="1336"/>
                  </a:cubicBezTo>
                  <a:cubicBezTo>
                    <a:pt x="6939" y="1003"/>
                    <a:pt x="7540" y="603"/>
                    <a:pt x="8140" y="36"/>
                  </a:cubicBezTo>
                  <a:cubicBezTo>
                    <a:pt x="7857" y="12"/>
                    <a:pt x="7585" y="1"/>
                    <a:pt x="7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26"/>
            <p:cNvSpPr/>
            <p:nvPr/>
          </p:nvSpPr>
          <p:spPr>
            <a:xfrm>
              <a:off x="916650" y="3645050"/>
              <a:ext cx="57575" cy="209325"/>
            </a:xfrm>
            <a:custGeom>
              <a:avLst/>
              <a:gdLst/>
              <a:ahLst/>
              <a:cxnLst/>
              <a:rect l="l" t="t" r="r" b="b"/>
              <a:pathLst>
                <a:path w="2303" h="8373" extrusionOk="0">
                  <a:moveTo>
                    <a:pt x="201" y="0"/>
                  </a:moveTo>
                  <a:cubicBezTo>
                    <a:pt x="34" y="801"/>
                    <a:pt x="1" y="1534"/>
                    <a:pt x="34" y="2268"/>
                  </a:cubicBezTo>
                  <a:cubicBezTo>
                    <a:pt x="67" y="2969"/>
                    <a:pt x="167" y="3669"/>
                    <a:pt x="334" y="4370"/>
                  </a:cubicBezTo>
                  <a:cubicBezTo>
                    <a:pt x="501" y="5037"/>
                    <a:pt x="701" y="5771"/>
                    <a:pt x="1001" y="6438"/>
                  </a:cubicBezTo>
                  <a:cubicBezTo>
                    <a:pt x="1302" y="7105"/>
                    <a:pt x="1635" y="7772"/>
                    <a:pt x="2135" y="8373"/>
                  </a:cubicBezTo>
                  <a:cubicBezTo>
                    <a:pt x="2302" y="7639"/>
                    <a:pt x="2302" y="6872"/>
                    <a:pt x="2302" y="6138"/>
                  </a:cubicBezTo>
                  <a:cubicBezTo>
                    <a:pt x="2236" y="5437"/>
                    <a:pt x="2169" y="4703"/>
                    <a:pt x="2002" y="4003"/>
                  </a:cubicBezTo>
                  <a:cubicBezTo>
                    <a:pt x="1835" y="3336"/>
                    <a:pt x="1635" y="2635"/>
                    <a:pt x="1335" y="1968"/>
                  </a:cubicBezTo>
                  <a:cubicBezTo>
                    <a:pt x="1035" y="1301"/>
                    <a:pt x="701" y="634"/>
                    <a:pt x="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26"/>
            <p:cNvSpPr/>
            <p:nvPr/>
          </p:nvSpPr>
          <p:spPr>
            <a:xfrm>
              <a:off x="775725" y="3842000"/>
              <a:ext cx="203500" cy="72200"/>
            </a:xfrm>
            <a:custGeom>
              <a:avLst/>
              <a:gdLst/>
              <a:ahLst/>
              <a:cxnLst/>
              <a:rect l="l" t="t" r="r" b="b"/>
              <a:pathLst>
                <a:path w="8140" h="2888" extrusionOk="0">
                  <a:moveTo>
                    <a:pt x="7174" y="1"/>
                  </a:moveTo>
                  <a:cubicBezTo>
                    <a:pt x="6740" y="1"/>
                    <a:pt x="6317" y="36"/>
                    <a:pt x="5871" y="94"/>
                  </a:cubicBezTo>
                  <a:cubicBezTo>
                    <a:pt x="5171" y="228"/>
                    <a:pt x="4470" y="395"/>
                    <a:pt x="3803" y="628"/>
                  </a:cubicBezTo>
                  <a:cubicBezTo>
                    <a:pt x="3136" y="895"/>
                    <a:pt x="2469" y="1162"/>
                    <a:pt x="1835" y="1495"/>
                  </a:cubicBezTo>
                  <a:cubicBezTo>
                    <a:pt x="1201" y="1862"/>
                    <a:pt x="567" y="2296"/>
                    <a:pt x="0" y="2830"/>
                  </a:cubicBezTo>
                  <a:cubicBezTo>
                    <a:pt x="316" y="2869"/>
                    <a:pt x="621" y="2888"/>
                    <a:pt x="921" y="2888"/>
                  </a:cubicBezTo>
                  <a:cubicBezTo>
                    <a:pt x="1380" y="2888"/>
                    <a:pt x="1824" y="2844"/>
                    <a:pt x="2269" y="2763"/>
                  </a:cubicBezTo>
                  <a:cubicBezTo>
                    <a:pt x="2969" y="2630"/>
                    <a:pt x="3670" y="2463"/>
                    <a:pt x="4337" y="2229"/>
                  </a:cubicBezTo>
                  <a:cubicBezTo>
                    <a:pt x="5004" y="1962"/>
                    <a:pt x="5671" y="1662"/>
                    <a:pt x="6305" y="1329"/>
                  </a:cubicBezTo>
                  <a:cubicBezTo>
                    <a:pt x="6939" y="995"/>
                    <a:pt x="7539" y="595"/>
                    <a:pt x="8139" y="61"/>
                  </a:cubicBezTo>
                  <a:cubicBezTo>
                    <a:pt x="7804" y="19"/>
                    <a:pt x="7486" y="1"/>
                    <a:pt x="71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26"/>
            <p:cNvSpPr/>
            <p:nvPr/>
          </p:nvSpPr>
          <p:spPr>
            <a:xfrm>
              <a:off x="1002550" y="3700075"/>
              <a:ext cx="47550" cy="214350"/>
            </a:xfrm>
            <a:custGeom>
              <a:avLst/>
              <a:gdLst/>
              <a:ahLst/>
              <a:cxnLst/>
              <a:rect l="l" t="t" r="r" b="b"/>
              <a:pathLst>
                <a:path w="1902" h="8574" extrusionOk="0">
                  <a:moveTo>
                    <a:pt x="434" y="1"/>
                  </a:moveTo>
                  <a:cubicBezTo>
                    <a:pt x="167" y="768"/>
                    <a:pt x="100" y="1502"/>
                    <a:pt x="67" y="2236"/>
                  </a:cubicBezTo>
                  <a:cubicBezTo>
                    <a:pt x="0" y="2969"/>
                    <a:pt x="67" y="3670"/>
                    <a:pt x="134" y="4404"/>
                  </a:cubicBezTo>
                  <a:cubicBezTo>
                    <a:pt x="234" y="5104"/>
                    <a:pt x="334" y="5805"/>
                    <a:pt x="567" y="6505"/>
                  </a:cubicBezTo>
                  <a:cubicBezTo>
                    <a:pt x="801" y="7172"/>
                    <a:pt x="1068" y="7906"/>
                    <a:pt x="1468" y="8573"/>
                  </a:cubicBezTo>
                  <a:cubicBezTo>
                    <a:pt x="1735" y="7806"/>
                    <a:pt x="1802" y="7106"/>
                    <a:pt x="1835" y="6338"/>
                  </a:cubicBezTo>
                  <a:cubicBezTo>
                    <a:pt x="1902" y="5605"/>
                    <a:pt x="1835" y="4904"/>
                    <a:pt x="1768" y="4170"/>
                  </a:cubicBezTo>
                  <a:cubicBezTo>
                    <a:pt x="1668" y="3470"/>
                    <a:pt x="1568" y="2769"/>
                    <a:pt x="1335" y="2069"/>
                  </a:cubicBezTo>
                  <a:cubicBezTo>
                    <a:pt x="1135" y="1402"/>
                    <a:pt x="834" y="668"/>
                    <a:pt x="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26"/>
            <p:cNvSpPr/>
            <p:nvPr/>
          </p:nvSpPr>
          <p:spPr>
            <a:xfrm>
              <a:off x="841600" y="3899400"/>
              <a:ext cx="209350" cy="57125"/>
            </a:xfrm>
            <a:custGeom>
              <a:avLst/>
              <a:gdLst/>
              <a:ahLst/>
              <a:cxnLst/>
              <a:rect l="l" t="t" r="r" b="b"/>
              <a:pathLst>
                <a:path w="8374" h="2285" extrusionOk="0">
                  <a:moveTo>
                    <a:pt x="6138" y="0"/>
                  </a:moveTo>
                  <a:cubicBezTo>
                    <a:pt x="5404" y="33"/>
                    <a:pt x="4704" y="133"/>
                    <a:pt x="4003" y="300"/>
                  </a:cubicBezTo>
                  <a:cubicBezTo>
                    <a:pt x="3336" y="467"/>
                    <a:pt x="2636" y="667"/>
                    <a:pt x="1969" y="967"/>
                  </a:cubicBezTo>
                  <a:cubicBezTo>
                    <a:pt x="1301" y="1234"/>
                    <a:pt x="634" y="1601"/>
                    <a:pt x="0" y="2068"/>
                  </a:cubicBezTo>
                  <a:cubicBezTo>
                    <a:pt x="581" y="2238"/>
                    <a:pt x="1127" y="2284"/>
                    <a:pt x="1651" y="2284"/>
                  </a:cubicBezTo>
                  <a:cubicBezTo>
                    <a:pt x="1849" y="2284"/>
                    <a:pt x="2043" y="2277"/>
                    <a:pt x="2235" y="2268"/>
                  </a:cubicBezTo>
                  <a:cubicBezTo>
                    <a:pt x="2969" y="2202"/>
                    <a:pt x="3670" y="2135"/>
                    <a:pt x="4370" y="1968"/>
                  </a:cubicBezTo>
                  <a:cubicBezTo>
                    <a:pt x="5037" y="1801"/>
                    <a:pt x="5738" y="1601"/>
                    <a:pt x="6405" y="1301"/>
                  </a:cubicBezTo>
                  <a:cubicBezTo>
                    <a:pt x="7072" y="1001"/>
                    <a:pt x="7739" y="667"/>
                    <a:pt x="8373" y="167"/>
                  </a:cubicBezTo>
                  <a:cubicBezTo>
                    <a:pt x="7573" y="0"/>
                    <a:pt x="6839" y="0"/>
                    <a:pt x="61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26"/>
            <p:cNvSpPr/>
            <p:nvPr/>
          </p:nvSpPr>
          <p:spPr>
            <a:xfrm>
              <a:off x="943350" y="4140400"/>
              <a:ext cx="688000" cy="414475"/>
            </a:xfrm>
            <a:custGeom>
              <a:avLst/>
              <a:gdLst/>
              <a:ahLst/>
              <a:cxnLst/>
              <a:rect l="l" t="t" r="r" b="b"/>
              <a:pathLst>
                <a:path w="27520" h="16579" extrusionOk="0">
                  <a:moveTo>
                    <a:pt x="0" y="0"/>
                  </a:moveTo>
                  <a:lnTo>
                    <a:pt x="0" y="6972"/>
                  </a:lnTo>
                  <a:cubicBezTo>
                    <a:pt x="0" y="12242"/>
                    <a:pt x="4336" y="16579"/>
                    <a:pt x="9640" y="16579"/>
                  </a:cubicBezTo>
                  <a:lnTo>
                    <a:pt x="17913" y="16579"/>
                  </a:lnTo>
                  <a:cubicBezTo>
                    <a:pt x="23183" y="16579"/>
                    <a:pt x="27520" y="12242"/>
                    <a:pt x="27520" y="6972"/>
                  </a:cubicBezTo>
                  <a:lnTo>
                    <a:pt x="275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26"/>
            <p:cNvSpPr/>
            <p:nvPr/>
          </p:nvSpPr>
          <p:spPr>
            <a:xfrm>
              <a:off x="943350" y="4228800"/>
              <a:ext cx="689675" cy="11700"/>
            </a:xfrm>
            <a:custGeom>
              <a:avLst/>
              <a:gdLst/>
              <a:ahLst/>
              <a:cxnLst/>
              <a:rect l="l" t="t" r="r" b="b"/>
              <a:pathLst>
                <a:path w="27587" h="468" extrusionOk="0">
                  <a:moveTo>
                    <a:pt x="0" y="0"/>
                  </a:moveTo>
                  <a:lnTo>
                    <a:pt x="0" y="467"/>
                  </a:lnTo>
                  <a:lnTo>
                    <a:pt x="27586" y="467"/>
                  </a:lnTo>
                  <a:lnTo>
                    <a:pt x="275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26"/>
            <p:cNvSpPr/>
            <p:nvPr/>
          </p:nvSpPr>
          <p:spPr>
            <a:xfrm>
              <a:off x="943350" y="4273825"/>
              <a:ext cx="688000" cy="68400"/>
            </a:xfrm>
            <a:custGeom>
              <a:avLst/>
              <a:gdLst/>
              <a:ahLst/>
              <a:cxnLst/>
              <a:rect l="l" t="t" r="r" b="b"/>
              <a:pathLst>
                <a:path w="27520" h="2736" extrusionOk="0">
                  <a:moveTo>
                    <a:pt x="0" y="0"/>
                  </a:moveTo>
                  <a:lnTo>
                    <a:pt x="0" y="901"/>
                  </a:lnTo>
                  <a:cubicBezTo>
                    <a:pt x="434" y="901"/>
                    <a:pt x="667" y="1201"/>
                    <a:pt x="1001" y="1668"/>
                  </a:cubicBezTo>
                  <a:cubicBezTo>
                    <a:pt x="1368" y="2135"/>
                    <a:pt x="1835" y="2736"/>
                    <a:pt x="2769" y="2736"/>
                  </a:cubicBezTo>
                  <a:cubicBezTo>
                    <a:pt x="3669" y="2736"/>
                    <a:pt x="4136" y="2169"/>
                    <a:pt x="4503" y="1668"/>
                  </a:cubicBezTo>
                  <a:cubicBezTo>
                    <a:pt x="4837" y="1168"/>
                    <a:pt x="5104" y="901"/>
                    <a:pt x="5504" y="901"/>
                  </a:cubicBezTo>
                  <a:cubicBezTo>
                    <a:pt x="5938" y="901"/>
                    <a:pt x="6171" y="1201"/>
                    <a:pt x="6505" y="1668"/>
                  </a:cubicBezTo>
                  <a:cubicBezTo>
                    <a:pt x="6872" y="2135"/>
                    <a:pt x="7339" y="2736"/>
                    <a:pt x="8273" y="2736"/>
                  </a:cubicBezTo>
                  <a:cubicBezTo>
                    <a:pt x="9173" y="2736"/>
                    <a:pt x="9640" y="2169"/>
                    <a:pt x="10007" y="1668"/>
                  </a:cubicBezTo>
                  <a:cubicBezTo>
                    <a:pt x="10341" y="1168"/>
                    <a:pt x="10608" y="901"/>
                    <a:pt x="11008" y="901"/>
                  </a:cubicBezTo>
                  <a:cubicBezTo>
                    <a:pt x="11442" y="901"/>
                    <a:pt x="11675" y="1201"/>
                    <a:pt x="12009" y="1668"/>
                  </a:cubicBezTo>
                  <a:cubicBezTo>
                    <a:pt x="12376" y="2135"/>
                    <a:pt x="12843" y="2736"/>
                    <a:pt x="13777" y="2736"/>
                  </a:cubicBezTo>
                  <a:cubicBezTo>
                    <a:pt x="14677" y="2736"/>
                    <a:pt x="15144" y="2169"/>
                    <a:pt x="15511" y="1668"/>
                  </a:cubicBezTo>
                  <a:cubicBezTo>
                    <a:pt x="15845" y="1168"/>
                    <a:pt x="16112" y="901"/>
                    <a:pt x="16512" y="901"/>
                  </a:cubicBezTo>
                  <a:cubicBezTo>
                    <a:pt x="16946" y="901"/>
                    <a:pt x="17179" y="1201"/>
                    <a:pt x="17513" y="1668"/>
                  </a:cubicBezTo>
                  <a:cubicBezTo>
                    <a:pt x="17880" y="2135"/>
                    <a:pt x="18347" y="2736"/>
                    <a:pt x="19281" y="2736"/>
                  </a:cubicBezTo>
                  <a:cubicBezTo>
                    <a:pt x="20181" y="2736"/>
                    <a:pt x="20648" y="2169"/>
                    <a:pt x="21015" y="1668"/>
                  </a:cubicBezTo>
                  <a:cubicBezTo>
                    <a:pt x="21349" y="1168"/>
                    <a:pt x="21616" y="901"/>
                    <a:pt x="22016" y="901"/>
                  </a:cubicBezTo>
                  <a:cubicBezTo>
                    <a:pt x="22449" y="901"/>
                    <a:pt x="22683" y="1201"/>
                    <a:pt x="23017" y="1668"/>
                  </a:cubicBezTo>
                  <a:cubicBezTo>
                    <a:pt x="23417" y="2135"/>
                    <a:pt x="23850" y="2736"/>
                    <a:pt x="24784" y="2736"/>
                  </a:cubicBezTo>
                  <a:cubicBezTo>
                    <a:pt x="25685" y="2736"/>
                    <a:pt x="26152" y="2135"/>
                    <a:pt x="26519" y="1668"/>
                  </a:cubicBezTo>
                  <a:cubicBezTo>
                    <a:pt x="26853" y="1168"/>
                    <a:pt x="27086" y="901"/>
                    <a:pt x="27520" y="901"/>
                  </a:cubicBezTo>
                  <a:lnTo>
                    <a:pt x="27520" y="0"/>
                  </a:lnTo>
                  <a:cubicBezTo>
                    <a:pt x="26619" y="0"/>
                    <a:pt x="26152" y="567"/>
                    <a:pt x="25785" y="1068"/>
                  </a:cubicBezTo>
                  <a:cubicBezTo>
                    <a:pt x="25452" y="1568"/>
                    <a:pt x="25218" y="1835"/>
                    <a:pt x="24784" y="1835"/>
                  </a:cubicBezTo>
                  <a:cubicBezTo>
                    <a:pt x="24351" y="1835"/>
                    <a:pt x="24117" y="1535"/>
                    <a:pt x="23784" y="1068"/>
                  </a:cubicBezTo>
                  <a:cubicBezTo>
                    <a:pt x="23383" y="634"/>
                    <a:pt x="22950" y="0"/>
                    <a:pt x="22016" y="0"/>
                  </a:cubicBezTo>
                  <a:cubicBezTo>
                    <a:pt x="21115" y="0"/>
                    <a:pt x="20648" y="567"/>
                    <a:pt x="20281" y="1068"/>
                  </a:cubicBezTo>
                  <a:cubicBezTo>
                    <a:pt x="19948" y="1568"/>
                    <a:pt x="19681" y="1835"/>
                    <a:pt x="19281" y="1835"/>
                  </a:cubicBezTo>
                  <a:cubicBezTo>
                    <a:pt x="18847" y="1835"/>
                    <a:pt x="18613" y="1535"/>
                    <a:pt x="18280" y="1068"/>
                  </a:cubicBezTo>
                  <a:cubicBezTo>
                    <a:pt x="17880" y="634"/>
                    <a:pt x="17446" y="0"/>
                    <a:pt x="16512" y="0"/>
                  </a:cubicBezTo>
                  <a:cubicBezTo>
                    <a:pt x="15611" y="0"/>
                    <a:pt x="15144" y="567"/>
                    <a:pt x="14777" y="1068"/>
                  </a:cubicBezTo>
                  <a:cubicBezTo>
                    <a:pt x="14444" y="1568"/>
                    <a:pt x="14177" y="1835"/>
                    <a:pt x="13777" y="1835"/>
                  </a:cubicBezTo>
                  <a:cubicBezTo>
                    <a:pt x="13343" y="1835"/>
                    <a:pt x="13109" y="1535"/>
                    <a:pt x="12776" y="1068"/>
                  </a:cubicBezTo>
                  <a:cubicBezTo>
                    <a:pt x="12376" y="634"/>
                    <a:pt x="11942" y="0"/>
                    <a:pt x="11008" y="0"/>
                  </a:cubicBezTo>
                  <a:cubicBezTo>
                    <a:pt x="10107" y="0"/>
                    <a:pt x="9640" y="567"/>
                    <a:pt x="9273" y="1068"/>
                  </a:cubicBezTo>
                  <a:cubicBezTo>
                    <a:pt x="8940" y="1568"/>
                    <a:pt x="8673" y="1835"/>
                    <a:pt x="8273" y="1835"/>
                  </a:cubicBezTo>
                  <a:cubicBezTo>
                    <a:pt x="7839" y="1835"/>
                    <a:pt x="7605" y="1535"/>
                    <a:pt x="7272" y="1068"/>
                  </a:cubicBezTo>
                  <a:cubicBezTo>
                    <a:pt x="6872" y="634"/>
                    <a:pt x="6438" y="0"/>
                    <a:pt x="5504" y="0"/>
                  </a:cubicBezTo>
                  <a:cubicBezTo>
                    <a:pt x="4603" y="0"/>
                    <a:pt x="4136" y="567"/>
                    <a:pt x="3769" y="1068"/>
                  </a:cubicBezTo>
                  <a:cubicBezTo>
                    <a:pt x="3436" y="1568"/>
                    <a:pt x="3169" y="1835"/>
                    <a:pt x="2769" y="1835"/>
                  </a:cubicBezTo>
                  <a:cubicBezTo>
                    <a:pt x="2335" y="1835"/>
                    <a:pt x="2102" y="1535"/>
                    <a:pt x="1768" y="1068"/>
                  </a:cubicBezTo>
                  <a:cubicBezTo>
                    <a:pt x="1368" y="634"/>
                    <a:pt x="934"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26"/>
            <p:cNvSpPr/>
            <p:nvPr/>
          </p:nvSpPr>
          <p:spPr>
            <a:xfrm>
              <a:off x="1262725" y="4140400"/>
              <a:ext cx="368625" cy="414475"/>
            </a:xfrm>
            <a:custGeom>
              <a:avLst/>
              <a:gdLst/>
              <a:ahLst/>
              <a:cxnLst/>
              <a:rect l="l" t="t" r="r" b="b"/>
              <a:pathLst>
                <a:path w="14745" h="16579" extrusionOk="0">
                  <a:moveTo>
                    <a:pt x="9641" y="0"/>
                  </a:moveTo>
                  <a:lnTo>
                    <a:pt x="9641" y="6972"/>
                  </a:lnTo>
                  <a:cubicBezTo>
                    <a:pt x="9641" y="12242"/>
                    <a:pt x="5271" y="16579"/>
                    <a:pt x="1" y="16579"/>
                  </a:cubicBezTo>
                  <a:lnTo>
                    <a:pt x="5138" y="16579"/>
                  </a:lnTo>
                  <a:cubicBezTo>
                    <a:pt x="10408" y="16579"/>
                    <a:pt x="14745" y="12242"/>
                    <a:pt x="14745" y="6972"/>
                  </a:cubicBezTo>
                  <a:lnTo>
                    <a:pt x="14745" y="0"/>
                  </a:lnTo>
                  <a:close/>
                </a:path>
              </a:pathLst>
            </a:custGeom>
            <a:solidFill>
              <a:schemeClr val="accent4">
                <a:alpha val="66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26"/>
            <p:cNvSpPr/>
            <p:nvPr/>
          </p:nvSpPr>
          <p:spPr>
            <a:xfrm>
              <a:off x="921650" y="4108700"/>
              <a:ext cx="733050" cy="65075"/>
            </a:xfrm>
            <a:custGeom>
              <a:avLst/>
              <a:gdLst/>
              <a:ahLst/>
              <a:cxnLst/>
              <a:rect l="l" t="t" r="r" b="b"/>
              <a:pathLst>
                <a:path w="29322" h="2603" extrusionOk="0">
                  <a:moveTo>
                    <a:pt x="1" y="1"/>
                  </a:moveTo>
                  <a:lnTo>
                    <a:pt x="1" y="2603"/>
                  </a:lnTo>
                  <a:lnTo>
                    <a:pt x="29322" y="2603"/>
                  </a:lnTo>
                  <a:lnTo>
                    <a:pt x="293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6" name="Google Shape;2236;p26"/>
          <p:cNvSpPr/>
          <p:nvPr/>
        </p:nvSpPr>
        <p:spPr>
          <a:xfrm>
            <a:off x="7368825" y="1673275"/>
            <a:ext cx="190000" cy="268400"/>
          </a:xfrm>
          <a:custGeom>
            <a:avLst/>
            <a:gdLst/>
            <a:ahLst/>
            <a:cxnLst/>
            <a:rect l="l" t="t" r="r" b="b"/>
            <a:pathLst>
              <a:path w="7600" h="10736" extrusionOk="0">
                <a:moveTo>
                  <a:pt x="3891" y="0"/>
                </a:moveTo>
                <a:cubicBezTo>
                  <a:pt x="3860" y="122"/>
                  <a:pt x="3435" y="2219"/>
                  <a:pt x="2097" y="3891"/>
                </a:cubicBezTo>
                <a:cubicBezTo>
                  <a:pt x="699" y="5623"/>
                  <a:pt x="0" y="7964"/>
                  <a:pt x="1186" y="9879"/>
                </a:cubicBezTo>
                <a:cubicBezTo>
                  <a:pt x="1577" y="10521"/>
                  <a:pt x="2004" y="10736"/>
                  <a:pt x="2401" y="10736"/>
                </a:cubicBezTo>
                <a:cubicBezTo>
                  <a:pt x="3208" y="10736"/>
                  <a:pt x="3891" y="9848"/>
                  <a:pt x="3891" y="9848"/>
                </a:cubicBezTo>
                <a:cubicBezTo>
                  <a:pt x="3891" y="9848"/>
                  <a:pt x="4210" y="10609"/>
                  <a:pt x="4826" y="10609"/>
                </a:cubicBezTo>
                <a:cubicBezTo>
                  <a:pt x="4895" y="10609"/>
                  <a:pt x="4969" y="10599"/>
                  <a:pt x="5046" y="10578"/>
                </a:cubicBezTo>
                <a:cubicBezTo>
                  <a:pt x="5806" y="10395"/>
                  <a:pt x="7599" y="7538"/>
                  <a:pt x="6353" y="4742"/>
                </a:cubicBezTo>
                <a:cubicBezTo>
                  <a:pt x="5107" y="1915"/>
                  <a:pt x="4012" y="1307"/>
                  <a:pt x="38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26"/>
          <p:cNvSpPr/>
          <p:nvPr/>
        </p:nvSpPr>
        <p:spPr>
          <a:xfrm>
            <a:off x="7384025" y="1974175"/>
            <a:ext cx="171000" cy="217475"/>
          </a:xfrm>
          <a:custGeom>
            <a:avLst/>
            <a:gdLst/>
            <a:ahLst/>
            <a:cxnLst/>
            <a:rect l="l" t="t" r="r" b="b"/>
            <a:pathLst>
              <a:path w="6840" h="8699" extrusionOk="0">
                <a:moveTo>
                  <a:pt x="1094" y="1"/>
                </a:moveTo>
                <a:cubicBezTo>
                  <a:pt x="1094" y="1"/>
                  <a:pt x="0" y="5806"/>
                  <a:pt x="2614" y="7995"/>
                </a:cubicBezTo>
                <a:cubicBezTo>
                  <a:pt x="3221" y="8503"/>
                  <a:pt x="3774" y="8698"/>
                  <a:pt x="4266" y="8698"/>
                </a:cubicBezTo>
                <a:cubicBezTo>
                  <a:pt x="5890" y="8698"/>
                  <a:pt x="6839" y="6566"/>
                  <a:pt x="6839" y="6566"/>
                </a:cubicBezTo>
                <a:cubicBezTo>
                  <a:pt x="2553" y="3436"/>
                  <a:pt x="1094" y="1"/>
                  <a:pt x="1094" y="1"/>
                </a:cubicBezTo>
                <a:close/>
              </a:path>
            </a:pathLst>
          </a:custGeom>
          <a:solidFill>
            <a:srgbClr val="859B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38" name="Google Shape;2238;p26"/>
          <p:cNvGrpSpPr/>
          <p:nvPr/>
        </p:nvGrpSpPr>
        <p:grpSpPr>
          <a:xfrm>
            <a:off x="7384025" y="0"/>
            <a:ext cx="1563875" cy="2241000"/>
            <a:chOff x="3487425" y="480550"/>
            <a:chExt cx="1563875" cy="2241000"/>
          </a:xfrm>
        </p:grpSpPr>
        <p:sp>
          <p:nvSpPr>
            <p:cNvPr id="2239" name="Google Shape;2239;p26"/>
            <p:cNvSpPr/>
            <p:nvPr/>
          </p:nvSpPr>
          <p:spPr>
            <a:xfrm>
              <a:off x="4007175" y="1349850"/>
              <a:ext cx="608700" cy="399725"/>
            </a:xfrm>
            <a:custGeom>
              <a:avLst/>
              <a:gdLst/>
              <a:ahLst/>
              <a:cxnLst/>
              <a:rect l="l" t="t" r="r" b="b"/>
              <a:pathLst>
                <a:path w="24348" h="15989" extrusionOk="0">
                  <a:moveTo>
                    <a:pt x="1" y="1"/>
                  </a:moveTo>
                  <a:cubicBezTo>
                    <a:pt x="1" y="305"/>
                    <a:pt x="1" y="578"/>
                    <a:pt x="31" y="852"/>
                  </a:cubicBezTo>
                  <a:cubicBezTo>
                    <a:pt x="31" y="943"/>
                    <a:pt x="31" y="1004"/>
                    <a:pt x="31" y="1065"/>
                  </a:cubicBezTo>
                  <a:cubicBezTo>
                    <a:pt x="31" y="1095"/>
                    <a:pt x="31" y="1156"/>
                    <a:pt x="31" y="1186"/>
                  </a:cubicBezTo>
                  <a:cubicBezTo>
                    <a:pt x="31" y="1399"/>
                    <a:pt x="61" y="1612"/>
                    <a:pt x="61" y="1824"/>
                  </a:cubicBezTo>
                  <a:cubicBezTo>
                    <a:pt x="61" y="1855"/>
                    <a:pt x="92" y="1916"/>
                    <a:pt x="92" y="1946"/>
                  </a:cubicBezTo>
                  <a:cubicBezTo>
                    <a:pt x="92" y="2007"/>
                    <a:pt x="92" y="2068"/>
                    <a:pt x="92" y="2128"/>
                  </a:cubicBezTo>
                  <a:cubicBezTo>
                    <a:pt x="122" y="2341"/>
                    <a:pt x="153" y="2554"/>
                    <a:pt x="153" y="2767"/>
                  </a:cubicBezTo>
                  <a:cubicBezTo>
                    <a:pt x="183" y="2858"/>
                    <a:pt x="183" y="2979"/>
                    <a:pt x="213" y="3101"/>
                  </a:cubicBezTo>
                  <a:cubicBezTo>
                    <a:pt x="244" y="3283"/>
                    <a:pt x="274" y="3496"/>
                    <a:pt x="305" y="3709"/>
                  </a:cubicBezTo>
                  <a:cubicBezTo>
                    <a:pt x="335" y="3831"/>
                    <a:pt x="335" y="3922"/>
                    <a:pt x="365" y="4043"/>
                  </a:cubicBezTo>
                  <a:cubicBezTo>
                    <a:pt x="396" y="4226"/>
                    <a:pt x="426" y="4408"/>
                    <a:pt x="487" y="4590"/>
                  </a:cubicBezTo>
                  <a:cubicBezTo>
                    <a:pt x="487" y="4621"/>
                    <a:pt x="487" y="4651"/>
                    <a:pt x="487" y="4682"/>
                  </a:cubicBezTo>
                  <a:cubicBezTo>
                    <a:pt x="517" y="4773"/>
                    <a:pt x="548" y="4894"/>
                    <a:pt x="548" y="4986"/>
                  </a:cubicBezTo>
                  <a:cubicBezTo>
                    <a:pt x="609" y="5198"/>
                    <a:pt x="669" y="5411"/>
                    <a:pt x="700" y="5624"/>
                  </a:cubicBezTo>
                  <a:cubicBezTo>
                    <a:pt x="730" y="5715"/>
                    <a:pt x="761" y="5837"/>
                    <a:pt x="791" y="5958"/>
                  </a:cubicBezTo>
                  <a:cubicBezTo>
                    <a:pt x="852" y="6080"/>
                    <a:pt x="882" y="6201"/>
                    <a:pt x="913" y="6323"/>
                  </a:cubicBezTo>
                  <a:cubicBezTo>
                    <a:pt x="943" y="6414"/>
                    <a:pt x="973" y="6505"/>
                    <a:pt x="1004" y="6566"/>
                  </a:cubicBezTo>
                  <a:cubicBezTo>
                    <a:pt x="1034" y="6688"/>
                    <a:pt x="1065" y="6779"/>
                    <a:pt x="1095" y="6900"/>
                  </a:cubicBezTo>
                  <a:cubicBezTo>
                    <a:pt x="1125" y="7022"/>
                    <a:pt x="1186" y="7113"/>
                    <a:pt x="1217" y="7235"/>
                  </a:cubicBezTo>
                  <a:cubicBezTo>
                    <a:pt x="1247" y="7326"/>
                    <a:pt x="1277" y="7417"/>
                    <a:pt x="1308" y="7539"/>
                  </a:cubicBezTo>
                  <a:cubicBezTo>
                    <a:pt x="1368" y="7630"/>
                    <a:pt x="1399" y="7752"/>
                    <a:pt x="1429" y="7843"/>
                  </a:cubicBezTo>
                  <a:cubicBezTo>
                    <a:pt x="1520" y="8056"/>
                    <a:pt x="1612" y="8268"/>
                    <a:pt x="1703" y="8481"/>
                  </a:cubicBezTo>
                  <a:cubicBezTo>
                    <a:pt x="1733" y="8572"/>
                    <a:pt x="1794" y="8694"/>
                    <a:pt x="1855" y="8785"/>
                  </a:cubicBezTo>
                  <a:cubicBezTo>
                    <a:pt x="1885" y="8846"/>
                    <a:pt x="1885" y="8907"/>
                    <a:pt x="1916" y="8967"/>
                  </a:cubicBezTo>
                  <a:cubicBezTo>
                    <a:pt x="2007" y="9119"/>
                    <a:pt x="2068" y="9271"/>
                    <a:pt x="2128" y="9423"/>
                  </a:cubicBezTo>
                  <a:cubicBezTo>
                    <a:pt x="2189" y="9545"/>
                    <a:pt x="2250" y="9636"/>
                    <a:pt x="2311" y="9758"/>
                  </a:cubicBezTo>
                  <a:lnTo>
                    <a:pt x="2311" y="9788"/>
                  </a:lnTo>
                  <a:cubicBezTo>
                    <a:pt x="2341" y="9818"/>
                    <a:pt x="2341" y="9818"/>
                    <a:pt x="2372" y="9849"/>
                  </a:cubicBezTo>
                  <a:cubicBezTo>
                    <a:pt x="2463" y="10031"/>
                    <a:pt x="2554" y="10214"/>
                    <a:pt x="2645" y="10396"/>
                  </a:cubicBezTo>
                  <a:cubicBezTo>
                    <a:pt x="2706" y="10487"/>
                    <a:pt x="2767" y="10609"/>
                    <a:pt x="2827" y="10700"/>
                  </a:cubicBezTo>
                  <a:cubicBezTo>
                    <a:pt x="2949" y="10913"/>
                    <a:pt x="3071" y="11125"/>
                    <a:pt x="3223" y="11338"/>
                  </a:cubicBezTo>
                  <a:cubicBezTo>
                    <a:pt x="3283" y="11429"/>
                    <a:pt x="3344" y="11521"/>
                    <a:pt x="3375" y="11612"/>
                  </a:cubicBezTo>
                  <a:cubicBezTo>
                    <a:pt x="3405" y="11612"/>
                    <a:pt x="3405" y="11642"/>
                    <a:pt x="3405" y="11642"/>
                  </a:cubicBezTo>
                  <a:cubicBezTo>
                    <a:pt x="3557" y="11885"/>
                    <a:pt x="3709" y="12098"/>
                    <a:pt x="3861" y="12280"/>
                  </a:cubicBezTo>
                  <a:cubicBezTo>
                    <a:pt x="3891" y="12341"/>
                    <a:pt x="3952" y="12432"/>
                    <a:pt x="4013" y="12493"/>
                  </a:cubicBezTo>
                  <a:cubicBezTo>
                    <a:pt x="4043" y="12524"/>
                    <a:pt x="4074" y="12584"/>
                    <a:pt x="4104" y="12615"/>
                  </a:cubicBezTo>
                  <a:cubicBezTo>
                    <a:pt x="4256" y="12828"/>
                    <a:pt x="4408" y="13040"/>
                    <a:pt x="4590" y="13253"/>
                  </a:cubicBezTo>
                  <a:cubicBezTo>
                    <a:pt x="4682" y="13344"/>
                    <a:pt x="4773" y="13466"/>
                    <a:pt x="4834" y="13557"/>
                  </a:cubicBezTo>
                  <a:cubicBezTo>
                    <a:pt x="5016" y="13770"/>
                    <a:pt x="5198" y="13952"/>
                    <a:pt x="5350" y="14135"/>
                  </a:cubicBezTo>
                  <a:cubicBezTo>
                    <a:pt x="5381" y="14165"/>
                    <a:pt x="5381" y="14165"/>
                    <a:pt x="5411" y="14195"/>
                  </a:cubicBezTo>
                  <a:cubicBezTo>
                    <a:pt x="5411" y="14195"/>
                    <a:pt x="5442" y="14226"/>
                    <a:pt x="5442" y="14226"/>
                  </a:cubicBezTo>
                  <a:cubicBezTo>
                    <a:pt x="5533" y="14347"/>
                    <a:pt x="5624" y="14439"/>
                    <a:pt x="5715" y="14499"/>
                  </a:cubicBezTo>
                  <a:cubicBezTo>
                    <a:pt x="5928" y="14743"/>
                    <a:pt x="6171" y="14955"/>
                    <a:pt x="6353" y="15138"/>
                  </a:cubicBezTo>
                  <a:cubicBezTo>
                    <a:pt x="6505" y="15259"/>
                    <a:pt x="6597" y="15381"/>
                    <a:pt x="6718" y="15472"/>
                  </a:cubicBezTo>
                  <a:cubicBezTo>
                    <a:pt x="7113" y="15806"/>
                    <a:pt x="7356" y="15989"/>
                    <a:pt x="7356" y="15989"/>
                  </a:cubicBezTo>
                  <a:lnTo>
                    <a:pt x="16992" y="15989"/>
                  </a:lnTo>
                  <a:cubicBezTo>
                    <a:pt x="16992" y="15989"/>
                    <a:pt x="17235" y="15806"/>
                    <a:pt x="17630" y="15472"/>
                  </a:cubicBezTo>
                  <a:cubicBezTo>
                    <a:pt x="17721" y="15381"/>
                    <a:pt x="17843" y="15259"/>
                    <a:pt x="17995" y="15138"/>
                  </a:cubicBezTo>
                  <a:cubicBezTo>
                    <a:pt x="18177" y="14955"/>
                    <a:pt x="18390" y="14743"/>
                    <a:pt x="18633" y="14499"/>
                  </a:cubicBezTo>
                  <a:cubicBezTo>
                    <a:pt x="18724" y="14439"/>
                    <a:pt x="18785" y="14347"/>
                    <a:pt x="18907" y="14226"/>
                  </a:cubicBezTo>
                  <a:cubicBezTo>
                    <a:pt x="18907" y="14226"/>
                    <a:pt x="18937" y="14195"/>
                    <a:pt x="18937" y="14195"/>
                  </a:cubicBezTo>
                  <a:cubicBezTo>
                    <a:pt x="19120" y="13983"/>
                    <a:pt x="19302" y="13800"/>
                    <a:pt x="19515" y="13557"/>
                  </a:cubicBezTo>
                  <a:cubicBezTo>
                    <a:pt x="19576" y="13466"/>
                    <a:pt x="19667" y="13344"/>
                    <a:pt x="19758" y="13253"/>
                  </a:cubicBezTo>
                  <a:cubicBezTo>
                    <a:pt x="19940" y="13040"/>
                    <a:pt x="20092" y="12828"/>
                    <a:pt x="20244" y="12615"/>
                  </a:cubicBezTo>
                  <a:cubicBezTo>
                    <a:pt x="20275" y="12584"/>
                    <a:pt x="20305" y="12524"/>
                    <a:pt x="20335" y="12493"/>
                  </a:cubicBezTo>
                  <a:cubicBezTo>
                    <a:pt x="20396" y="12432"/>
                    <a:pt x="20427" y="12341"/>
                    <a:pt x="20487" y="12280"/>
                  </a:cubicBezTo>
                  <a:cubicBezTo>
                    <a:pt x="20639" y="12098"/>
                    <a:pt x="20791" y="11885"/>
                    <a:pt x="20943" y="11642"/>
                  </a:cubicBezTo>
                  <a:cubicBezTo>
                    <a:pt x="20943" y="11642"/>
                    <a:pt x="20943" y="11612"/>
                    <a:pt x="20974" y="11612"/>
                  </a:cubicBezTo>
                  <a:cubicBezTo>
                    <a:pt x="21004" y="11521"/>
                    <a:pt x="21065" y="11429"/>
                    <a:pt x="21126" y="11338"/>
                  </a:cubicBezTo>
                  <a:cubicBezTo>
                    <a:pt x="21278" y="11125"/>
                    <a:pt x="21399" y="10913"/>
                    <a:pt x="21521" y="10700"/>
                  </a:cubicBezTo>
                  <a:cubicBezTo>
                    <a:pt x="21582" y="10609"/>
                    <a:pt x="21642" y="10487"/>
                    <a:pt x="21703" y="10396"/>
                  </a:cubicBezTo>
                  <a:cubicBezTo>
                    <a:pt x="21794" y="10214"/>
                    <a:pt x="21886" y="10031"/>
                    <a:pt x="21977" y="9849"/>
                  </a:cubicBezTo>
                  <a:cubicBezTo>
                    <a:pt x="22007" y="9818"/>
                    <a:pt x="22038" y="9788"/>
                    <a:pt x="22038" y="9758"/>
                  </a:cubicBezTo>
                  <a:cubicBezTo>
                    <a:pt x="22098" y="9636"/>
                    <a:pt x="22159" y="9545"/>
                    <a:pt x="22220" y="9423"/>
                  </a:cubicBezTo>
                  <a:cubicBezTo>
                    <a:pt x="22281" y="9271"/>
                    <a:pt x="22342" y="9119"/>
                    <a:pt x="22433" y="8967"/>
                  </a:cubicBezTo>
                  <a:cubicBezTo>
                    <a:pt x="22433" y="8907"/>
                    <a:pt x="22463" y="8846"/>
                    <a:pt x="22494" y="8785"/>
                  </a:cubicBezTo>
                  <a:cubicBezTo>
                    <a:pt x="22554" y="8694"/>
                    <a:pt x="22585" y="8572"/>
                    <a:pt x="22645" y="8481"/>
                  </a:cubicBezTo>
                  <a:cubicBezTo>
                    <a:pt x="22737" y="8268"/>
                    <a:pt x="22828" y="8056"/>
                    <a:pt x="22889" y="7843"/>
                  </a:cubicBezTo>
                  <a:cubicBezTo>
                    <a:pt x="22949" y="7752"/>
                    <a:pt x="22980" y="7630"/>
                    <a:pt x="23010" y="7539"/>
                  </a:cubicBezTo>
                  <a:cubicBezTo>
                    <a:pt x="23071" y="7417"/>
                    <a:pt x="23101" y="7326"/>
                    <a:pt x="23132" y="7235"/>
                  </a:cubicBezTo>
                  <a:cubicBezTo>
                    <a:pt x="23162" y="7113"/>
                    <a:pt x="23223" y="7022"/>
                    <a:pt x="23253" y="6900"/>
                  </a:cubicBezTo>
                  <a:cubicBezTo>
                    <a:pt x="23284" y="6779"/>
                    <a:pt x="23314" y="6688"/>
                    <a:pt x="23345" y="6566"/>
                  </a:cubicBezTo>
                  <a:cubicBezTo>
                    <a:pt x="23375" y="6505"/>
                    <a:pt x="23405" y="6414"/>
                    <a:pt x="23436" y="6323"/>
                  </a:cubicBezTo>
                  <a:cubicBezTo>
                    <a:pt x="23466" y="6201"/>
                    <a:pt x="23497" y="6080"/>
                    <a:pt x="23557" y="5958"/>
                  </a:cubicBezTo>
                  <a:cubicBezTo>
                    <a:pt x="23588" y="5837"/>
                    <a:pt x="23588" y="5715"/>
                    <a:pt x="23618" y="5624"/>
                  </a:cubicBezTo>
                  <a:cubicBezTo>
                    <a:pt x="23679" y="5411"/>
                    <a:pt x="23740" y="5198"/>
                    <a:pt x="23801" y="4986"/>
                  </a:cubicBezTo>
                  <a:cubicBezTo>
                    <a:pt x="23801" y="4894"/>
                    <a:pt x="23831" y="4773"/>
                    <a:pt x="23861" y="4682"/>
                  </a:cubicBezTo>
                  <a:cubicBezTo>
                    <a:pt x="23861" y="4651"/>
                    <a:pt x="23861" y="4621"/>
                    <a:pt x="23861" y="4590"/>
                  </a:cubicBezTo>
                  <a:cubicBezTo>
                    <a:pt x="23922" y="4408"/>
                    <a:pt x="23953" y="4226"/>
                    <a:pt x="23983" y="4043"/>
                  </a:cubicBezTo>
                  <a:cubicBezTo>
                    <a:pt x="24013" y="3922"/>
                    <a:pt x="24013" y="3831"/>
                    <a:pt x="24044" y="3709"/>
                  </a:cubicBezTo>
                  <a:cubicBezTo>
                    <a:pt x="24074" y="3496"/>
                    <a:pt x="24104" y="3283"/>
                    <a:pt x="24135" y="3101"/>
                  </a:cubicBezTo>
                  <a:cubicBezTo>
                    <a:pt x="24165" y="2979"/>
                    <a:pt x="24165" y="2858"/>
                    <a:pt x="24165" y="2767"/>
                  </a:cubicBezTo>
                  <a:cubicBezTo>
                    <a:pt x="24196" y="2554"/>
                    <a:pt x="24226" y="2341"/>
                    <a:pt x="24256" y="2128"/>
                  </a:cubicBezTo>
                  <a:cubicBezTo>
                    <a:pt x="24256" y="2068"/>
                    <a:pt x="24256" y="2007"/>
                    <a:pt x="24256" y="1946"/>
                  </a:cubicBezTo>
                  <a:cubicBezTo>
                    <a:pt x="24256" y="1916"/>
                    <a:pt x="24256" y="1855"/>
                    <a:pt x="24287" y="1824"/>
                  </a:cubicBezTo>
                  <a:cubicBezTo>
                    <a:pt x="24287" y="1612"/>
                    <a:pt x="24317" y="1399"/>
                    <a:pt x="24317" y="1186"/>
                  </a:cubicBezTo>
                  <a:cubicBezTo>
                    <a:pt x="24317" y="1156"/>
                    <a:pt x="24317" y="1095"/>
                    <a:pt x="24317" y="1065"/>
                  </a:cubicBezTo>
                  <a:cubicBezTo>
                    <a:pt x="24317" y="1004"/>
                    <a:pt x="24317" y="943"/>
                    <a:pt x="24317" y="852"/>
                  </a:cubicBezTo>
                  <a:cubicBezTo>
                    <a:pt x="24348" y="578"/>
                    <a:pt x="24348" y="305"/>
                    <a:pt x="2434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26"/>
            <p:cNvSpPr/>
            <p:nvPr/>
          </p:nvSpPr>
          <p:spPr>
            <a:xfrm>
              <a:off x="4064925" y="1395450"/>
              <a:ext cx="549425" cy="354125"/>
            </a:xfrm>
            <a:custGeom>
              <a:avLst/>
              <a:gdLst/>
              <a:ahLst/>
              <a:cxnLst/>
              <a:rect l="l" t="t" r="r" b="b"/>
              <a:pathLst>
                <a:path w="21977" h="14165" extrusionOk="0">
                  <a:moveTo>
                    <a:pt x="21977" y="0"/>
                  </a:moveTo>
                  <a:cubicBezTo>
                    <a:pt x="21965" y="13"/>
                    <a:pt x="21957" y="30"/>
                    <a:pt x="21953" y="48"/>
                  </a:cubicBezTo>
                  <a:lnTo>
                    <a:pt x="21953" y="48"/>
                  </a:lnTo>
                  <a:cubicBezTo>
                    <a:pt x="21969" y="17"/>
                    <a:pt x="21977" y="0"/>
                    <a:pt x="21977" y="0"/>
                  </a:cubicBezTo>
                  <a:close/>
                  <a:moveTo>
                    <a:pt x="21953" y="48"/>
                  </a:moveTo>
                  <a:cubicBezTo>
                    <a:pt x="21610" y="707"/>
                    <a:pt x="17470" y="8008"/>
                    <a:pt x="2094" y="8008"/>
                  </a:cubicBezTo>
                  <a:cubicBezTo>
                    <a:pt x="1418" y="8008"/>
                    <a:pt x="720" y="7993"/>
                    <a:pt x="1" y="7964"/>
                  </a:cubicBezTo>
                  <a:lnTo>
                    <a:pt x="1" y="7964"/>
                  </a:lnTo>
                  <a:cubicBezTo>
                    <a:pt x="31" y="7994"/>
                    <a:pt x="31" y="7994"/>
                    <a:pt x="62" y="8025"/>
                  </a:cubicBezTo>
                  <a:cubicBezTo>
                    <a:pt x="153" y="8207"/>
                    <a:pt x="244" y="8390"/>
                    <a:pt x="335" y="8572"/>
                  </a:cubicBezTo>
                  <a:cubicBezTo>
                    <a:pt x="396" y="8663"/>
                    <a:pt x="457" y="8785"/>
                    <a:pt x="517" y="8876"/>
                  </a:cubicBezTo>
                  <a:cubicBezTo>
                    <a:pt x="639" y="9089"/>
                    <a:pt x="761" y="9301"/>
                    <a:pt x="913" y="9514"/>
                  </a:cubicBezTo>
                  <a:cubicBezTo>
                    <a:pt x="973" y="9605"/>
                    <a:pt x="1034" y="9697"/>
                    <a:pt x="1065" y="9788"/>
                  </a:cubicBezTo>
                  <a:cubicBezTo>
                    <a:pt x="1095" y="9788"/>
                    <a:pt x="1095" y="9818"/>
                    <a:pt x="1095" y="9818"/>
                  </a:cubicBezTo>
                  <a:cubicBezTo>
                    <a:pt x="1247" y="10061"/>
                    <a:pt x="1399" y="10274"/>
                    <a:pt x="1551" y="10456"/>
                  </a:cubicBezTo>
                  <a:cubicBezTo>
                    <a:pt x="1581" y="10517"/>
                    <a:pt x="1642" y="10608"/>
                    <a:pt x="1703" y="10669"/>
                  </a:cubicBezTo>
                  <a:cubicBezTo>
                    <a:pt x="1733" y="10700"/>
                    <a:pt x="1764" y="10760"/>
                    <a:pt x="1794" y="10791"/>
                  </a:cubicBezTo>
                  <a:cubicBezTo>
                    <a:pt x="1946" y="11004"/>
                    <a:pt x="2098" y="11216"/>
                    <a:pt x="2280" y="11429"/>
                  </a:cubicBezTo>
                  <a:cubicBezTo>
                    <a:pt x="2372" y="11520"/>
                    <a:pt x="2463" y="11642"/>
                    <a:pt x="2524" y="11733"/>
                  </a:cubicBezTo>
                  <a:cubicBezTo>
                    <a:pt x="2706" y="11946"/>
                    <a:pt x="2888" y="12128"/>
                    <a:pt x="3040" y="12311"/>
                  </a:cubicBezTo>
                  <a:cubicBezTo>
                    <a:pt x="3071" y="12341"/>
                    <a:pt x="3071" y="12341"/>
                    <a:pt x="3101" y="12371"/>
                  </a:cubicBezTo>
                  <a:cubicBezTo>
                    <a:pt x="3101" y="12371"/>
                    <a:pt x="3132" y="12402"/>
                    <a:pt x="3132" y="12402"/>
                  </a:cubicBezTo>
                  <a:cubicBezTo>
                    <a:pt x="3223" y="12523"/>
                    <a:pt x="3314" y="12615"/>
                    <a:pt x="3405" y="12675"/>
                  </a:cubicBezTo>
                  <a:cubicBezTo>
                    <a:pt x="3618" y="12919"/>
                    <a:pt x="3861" y="13131"/>
                    <a:pt x="4043" y="13314"/>
                  </a:cubicBezTo>
                  <a:cubicBezTo>
                    <a:pt x="4195" y="13435"/>
                    <a:pt x="4287" y="13557"/>
                    <a:pt x="4408" y="13648"/>
                  </a:cubicBezTo>
                  <a:cubicBezTo>
                    <a:pt x="4803" y="13982"/>
                    <a:pt x="5046" y="14165"/>
                    <a:pt x="5046" y="14165"/>
                  </a:cubicBezTo>
                  <a:lnTo>
                    <a:pt x="14682" y="14165"/>
                  </a:lnTo>
                  <a:cubicBezTo>
                    <a:pt x="14682" y="14165"/>
                    <a:pt x="14925" y="13982"/>
                    <a:pt x="15320" y="13648"/>
                  </a:cubicBezTo>
                  <a:cubicBezTo>
                    <a:pt x="15411" y="13557"/>
                    <a:pt x="15533" y="13435"/>
                    <a:pt x="15685" y="13314"/>
                  </a:cubicBezTo>
                  <a:cubicBezTo>
                    <a:pt x="15867" y="13131"/>
                    <a:pt x="16080" y="12919"/>
                    <a:pt x="16323" y="12675"/>
                  </a:cubicBezTo>
                  <a:cubicBezTo>
                    <a:pt x="16414" y="12615"/>
                    <a:pt x="16475" y="12523"/>
                    <a:pt x="16597" y="12402"/>
                  </a:cubicBezTo>
                  <a:cubicBezTo>
                    <a:pt x="16597" y="12402"/>
                    <a:pt x="16627" y="12371"/>
                    <a:pt x="16627" y="12371"/>
                  </a:cubicBezTo>
                  <a:cubicBezTo>
                    <a:pt x="16810" y="12159"/>
                    <a:pt x="16992" y="11976"/>
                    <a:pt x="17205" y="11733"/>
                  </a:cubicBezTo>
                  <a:cubicBezTo>
                    <a:pt x="17266" y="11642"/>
                    <a:pt x="17357" y="11520"/>
                    <a:pt x="17448" y="11429"/>
                  </a:cubicBezTo>
                  <a:cubicBezTo>
                    <a:pt x="17630" y="11216"/>
                    <a:pt x="17782" y="11004"/>
                    <a:pt x="17934" y="10791"/>
                  </a:cubicBezTo>
                  <a:cubicBezTo>
                    <a:pt x="17965" y="10760"/>
                    <a:pt x="17995" y="10700"/>
                    <a:pt x="18025" y="10669"/>
                  </a:cubicBezTo>
                  <a:cubicBezTo>
                    <a:pt x="18086" y="10608"/>
                    <a:pt x="18117" y="10517"/>
                    <a:pt x="18177" y="10456"/>
                  </a:cubicBezTo>
                  <a:cubicBezTo>
                    <a:pt x="18329" y="10274"/>
                    <a:pt x="18481" y="10061"/>
                    <a:pt x="18633" y="9818"/>
                  </a:cubicBezTo>
                  <a:cubicBezTo>
                    <a:pt x="18633" y="9818"/>
                    <a:pt x="18633" y="9788"/>
                    <a:pt x="18664" y="9788"/>
                  </a:cubicBezTo>
                  <a:cubicBezTo>
                    <a:pt x="18694" y="9697"/>
                    <a:pt x="18755" y="9605"/>
                    <a:pt x="18816" y="9514"/>
                  </a:cubicBezTo>
                  <a:cubicBezTo>
                    <a:pt x="18968" y="9301"/>
                    <a:pt x="19089" y="9089"/>
                    <a:pt x="19211" y="8876"/>
                  </a:cubicBezTo>
                  <a:cubicBezTo>
                    <a:pt x="19272" y="8785"/>
                    <a:pt x="19332" y="8663"/>
                    <a:pt x="19393" y="8572"/>
                  </a:cubicBezTo>
                  <a:cubicBezTo>
                    <a:pt x="19484" y="8390"/>
                    <a:pt x="19576" y="8207"/>
                    <a:pt x="19667" y="8025"/>
                  </a:cubicBezTo>
                  <a:cubicBezTo>
                    <a:pt x="19697" y="7994"/>
                    <a:pt x="19728" y="7964"/>
                    <a:pt x="19728" y="7934"/>
                  </a:cubicBezTo>
                  <a:cubicBezTo>
                    <a:pt x="19788" y="7812"/>
                    <a:pt x="19849" y="7721"/>
                    <a:pt x="19910" y="7599"/>
                  </a:cubicBezTo>
                  <a:cubicBezTo>
                    <a:pt x="19971" y="7447"/>
                    <a:pt x="20032" y="7295"/>
                    <a:pt x="20123" y="7143"/>
                  </a:cubicBezTo>
                  <a:cubicBezTo>
                    <a:pt x="20123" y="7083"/>
                    <a:pt x="20153" y="7022"/>
                    <a:pt x="20184" y="6961"/>
                  </a:cubicBezTo>
                  <a:cubicBezTo>
                    <a:pt x="20244" y="6870"/>
                    <a:pt x="20275" y="6748"/>
                    <a:pt x="20335" y="6657"/>
                  </a:cubicBezTo>
                  <a:cubicBezTo>
                    <a:pt x="20427" y="6444"/>
                    <a:pt x="20518" y="6232"/>
                    <a:pt x="20579" y="6019"/>
                  </a:cubicBezTo>
                  <a:cubicBezTo>
                    <a:pt x="20639" y="5928"/>
                    <a:pt x="20670" y="5806"/>
                    <a:pt x="20700" y="5715"/>
                  </a:cubicBezTo>
                  <a:cubicBezTo>
                    <a:pt x="20761" y="5593"/>
                    <a:pt x="20791" y="5502"/>
                    <a:pt x="20822" y="5411"/>
                  </a:cubicBezTo>
                  <a:cubicBezTo>
                    <a:pt x="20852" y="5289"/>
                    <a:pt x="20913" y="5198"/>
                    <a:pt x="20943" y="5076"/>
                  </a:cubicBezTo>
                  <a:cubicBezTo>
                    <a:pt x="20974" y="4955"/>
                    <a:pt x="21004" y="4864"/>
                    <a:pt x="21035" y="4742"/>
                  </a:cubicBezTo>
                  <a:cubicBezTo>
                    <a:pt x="21065" y="4681"/>
                    <a:pt x="21095" y="4590"/>
                    <a:pt x="21126" y="4499"/>
                  </a:cubicBezTo>
                  <a:cubicBezTo>
                    <a:pt x="21156" y="4377"/>
                    <a:pt x="21187" y="4256"/>
                    <a:pt x="21247" y="4134"/>
                  </a:cubicBezTo>
                  <a:cubicBezTo>
                    <a:pt x="21278" y="4013"/>
                    <a:pt x="21278" y="3891"/>
                    <a:pt x="21308" y="3800"/>
                  </a:cubicBezTo>
                  <a:cubicBezTo>
                    <a:pt x="21369" y="3587"/>
                    <a:pt x="21430" y="3374"/>
                    <a:pt x="21491" y="3162"/>
                  </a:cubicBezTo>
                  <a:cubicBezTo>
                    <a:pt x="21491" y="3070"/>
                    <a:pt x="21521" y="2949"/>
                    <a:pt x="21551" y="2858"/>
                  </a:cubicBezTo>
                  <a:cubicBezTo>
                    <a:pt x="21551" y="2827"/>
                    <a:pt x="21551" y="2797"/>
                    <a:pt x="21551" y="2766"/>
                  </a:cubicBezTo>
                  <a:cubicBezTo>
                    <a:pt x="21612" y="2584"/>
                    <a:pt x="21643" y="2402"/>
                    <a:pt x="21673" y="2219"/>
                  </a:cubicBezTo>
                  <a:cubicBezTo>
                    <a:pt x="21703" y="2098"/>
                    <a:pt x="21703" y="2007"/>
                    <a:pt x="21734" y="1885"/>
                  </a:cubicBezTo>
                  <a:cubicBezTo>
                    <a:pt x="21764" y="1672"/>
                    <a:pt x="21794" y="1459"/>
                    <a:pt x="21825" y="1277"/>
                  </a:cubicBezTo>
                  <a:cubicBezTo>
                    <a:pt x="21855" y="1155"/>
                    <a:pt x="21855" y="1034"/>
                    <a:pt x="21855" y="943"/>
                  </a:cubicBezTo>
                  <a:cubicBezTo>
                    <a:pt x="21886" y="730"/>
                    <a:pt x="21916" y="517"/>
                    <a:pt x="21946" y="304"/>
                  </a:cubicBezTo>
                  <a:cubicBezTo>
                    <a:pt x="21946" y="244"/>
                    <a:pt x="21946" y="183"/>
                    <a:pt x="21946" y="122"/>
                  </a:cubicBezTo>
                  <a:cubicBezTo>
                    <a:pt x="21946" y="104"/>
                    <a:pt x="21946" y="75"/>
                    <a:pt x="21953" y="48"/>
                  </a:cubicBezTo>
                  <a:close/>
                </a:path>
              </a:pathLst>
            </a:custGeom>
            <a:solidFill>
              <a:schemeClr val="accent4">
                <a:alpha val="66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26"/>
            <p:cNvSpPr/>
            <p:nvPr/>
          </p:nvSpPr>
          <p:spPr>
            <a:xfrm>
              <a:off x="3988950" y="1328575"/>
              <a:ext cx="645175" cy="34225"/>
            </a:xfrm>
            <a:custGeom>
              <a:avLst/>
              <a:gdLst/>
              <a:ahLst/>
              <a:cxnLst/>
              <a:rect l="l" t="t" r="r" b="b"/>
              <a:pathLst>
                <a:path w="25807" h="1369" extrusionOk="0">
                  <a:moveTo>
                    <a:pt x="608" y="1"/>
                  </a:moveTo>
                  <a:cubicBezTo>
                    <a:pt x="274" y="1"/>
                    <a:pt x="0" y="274"/>
                    <a:pt x="0" y="609"/>
                  </a:cubicBezTo>
                  <a:lnTo>
                    <a:pt x="0" y="760"/>
                  </a:lnTo>
                  <a:cubicBezTo>
                    <a:pt x="0" y="1095"/>
                    <a:pt x="274" y="1368"/>
                    <a:pt x="608" y="1368"/>
                  </a:cubicBezTo>
                  <a:lnTo>
                    <a:pt x="25198" y="1368"/>
                  </a:lnTo>
                  <a:cubicBezTo>
                    <a:pt x="25533" y="1368"/>
                    <a:pt x="25806" y="1095"/>
                    <a:pt x="25806" y="760"/>
                  </a:cubicBezTo>
                  <a:lnTo>
                    <a:pt x="25806" y="609"/>
                  </a:lnTo>
                  <a:cubicBezTo>
                    <a:pt x="25806" y="274"/>
                    <a:pt x="25533" y="1"/>
                    <a:pt x="251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26"/>
            <p:cNvSpPr/>
            <p:nvPr/>
          </p:nvSpPr>
          <p:spPr>
            <a:xfrm>
              <a:off x="4352925" y="1010950"/>
              <a:ext cx="534225" cy="321450"/>
            </a:xfrm>
            <a:custGeom>
              <a:avLst/>
              <a:gdLst/>
              <a:ahLst/>
              <a:cxnLst/>
              <a:rect l="l" t="t" r="r" b="b"/>
              <a:pathLst>
                <a:path w="21369" h="12858" fill="none" extrusionOk="0">
                  <a:moveTo>
                    <a:pt x="1" y="11095"/>
                  </a:moveTo>
                  <a:cubicBezTo>
                    <a:pt x="1" y="11095"/>
                    <a:pt x="1673" y="7113"/>
                    <a:pt x="8147" y="9970"/>
                  </a:cubicBezTo>
                  <a:cubicBezTo>
                    <a:pt x="14621" y="12858"/>
                    <a:pt x="21369" y="6383"/>
                    <a:pt x="17934" y="0"/>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26"/>
            <p:cNvSpPr/>
            <p:nvPr/>
          </p:nvSpPr>
          <p:spPr>
            <a:xfrm>
              <a:off x="4324050" y="1140125"/>
              <a:ext cx="529675" cy="1166450"/>
            </a:xfrm>
            <a:custGeom>
              <a:avLst/>
              <a:gdLst/>
              <a:ahLst/>
              <a:cxnLst/>
              <a:rect l="l" t="t" r="r" b="b"/>
              <a:pathLst>
                <a:path w="21187" h="46658" fill="none" extrusionOk="0">
                  <a:moveTo>
                    <a:pt x="1" y="6232"/>
                  </a:moveTo>
                  <a:cubicBezTo>
                    <a:pt x="1" y="6232"/>
                    <a:pt x="12645" y="1"/>
                    <a:pt x="15047" y="17660"/>
                  </a:cubicBezTo>
                  <a:cubicBezTo>
                    <a:pt x="15016" y="29119"/>
                    <a:pt x="9910" y="33010"/>
                    <a:pt x="11612" y="39819"/>
                  </a:cubicBezTo>
                  <a:cubicBezTo>
                    <a:pt x="13314" y="46658"/>
                    <a:pt x="21187" y="46597"/>
                    <a:pt x="21187" y="46597"/>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26"/>
            <p:cNvSpPr/>
            <p:nvPr/>
          </p:nvSpPr>
          <p:spPr>
            <a:xfrm>
              <a:off x="4623450" y="872125"/>
              <a:ext cx="288775" cy="277175"/>
            </a:xfrm>
            <a:custGeom>
              <a:avLst/>
              <a:gdLst/>
              <a:ahLst/>
              <a:cxnLst/>
              <a:rect l="l" t="t" r="r" b="b"/>
              <a:pathLst>
                <a:path w="11551" h="11087" extrusionOk="0">
                  <a:moveTo>
                    <a:pt x="4409" y="0"/>
                  </a:moveTo>
                  <a:cubicBezTo>
                    <a:pt x="2677" y="0"/>
                    <a:pt x="1368" y="538"/>
                    <a:pt x="1368" y="538"/>
                  </a:cubicBezTo>
                  <a:cubicBezTo>
                    <a:pt x="1368" y="538"/>
                    <a:pt x="1" y="6070"/>
                    <a:pt x="3040" y="9474"/>
                  </a:cubicBezTo>
                  <a:cubicBezTo>
                    <a:pt x="4075" y="10643"/>
                    <a:pt x="5046" y="11087"/>
                    <a:pt x="5859" y="11087"/>
                  </a:cubicBezTo>
                  <a:cubicBezTo>
                    <a:pt x="7435" y="11087"/>
                    <a:pt x="8417" y="9420"/>
                    <a:pt x="8116" y="8137"/>
                  </a:cubicBezTo>
                  <a:lnTo>
                    <a:pt x="8116" y="8137"/>
                  </a:lnTo>
                  <a:cubicBezTo>
                    <a:pt x="8116" y="8137"/>
                    <a:pt x="8595" y="8403"/>
                    <a:pt x="9169" y="8403"/>
                  </a:cubicBezTo>
                  <a:cubicBezTo>
                    <a:pt x="9742" y="8403"/>
                    <a:pt x="10411" y="8137"/>
                    <a:pt x="10791" y="7073"/>
                  </a:cubicBezTo>
                  <a:cubicBezTo>
                    <a:pt x="11551" y="4976"/>
                    <a:pt x="9727" y="1450"/>
                    <a:pt x="6900" y="416"/>
                  </a:cubicBezTo>
                  <a:cubicBezTo>
                    <a:pt x="6038" y="107"/>
                    <a:pt x="5181" y="0"/>
                    <a:pt x="4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26"/>
            <p:cNvSpPr/>
            <p:nvPr/>
          </p:nvSpPr>
          <p:spPr>
            <a:xfrm>
              <a:off x="4657650" y="872125"/>
              <a:ext cx="254575" cy="210075"/>
            </a:xfrm>
            <a:custGeom>
              <a:avLst/>
              <a:gdLst/>
              <a:ahLst/>
              <a:cxnLst/>
              <a:rect l="l" t="t" r="r" b="b"/>
              <a:pathLst>
                <a:path w="10183" h="8403" extrusionOk="0">
                  <a:moveTo>
                    <a:pt x="3041" y="0"/>
                  </a:moveTo>
                  <a:cubicBezTo>
                    <a:pt x="1309" y="0"/>
                    <a:pt x="0" y="538"/>
                    <a:pt x="0" y="538"/>
                  </a:cubicBezTo>
                  <a:cubicBezTo>
                    <a:pt x="0" y="538"/>
                    <a:pt x="5198" y="3699"/>
                    <a:pt x="6748" y="8137"/>
                  </a:cubicBezTo>
                  <a:cubicBezTo>
                    <a:pt x="6748" y="8137"/>
                    <a:pt x="7227" y="8403"/>
                    <a:pt x="7801" y="8403"/>
                  </a:cubicBezTo>
                  <a:cubicBezTo>
                    <a:pt x="8374" y="8403"/>
                    <a:pt x="9043" y="8137"/>
                    <a:pt x="9423" y="7073"/>
                  </a:cubicBezTo>
                  <a:cubicBezTo>
                    <a:pt x="10183" y="4976"/>
                    <a:pt x="8359" y="1450"/>
                    <a:pt x="5532" y="416"/>
                  </a:cubicBezTo>
                  <a:cubicBezTo>
                    <a:pt x="4670" y="107"/>
                    <a:pt x="3813" y="0"/>
                    <a:pt x="30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26"/>
            <p:cNvSpPr/>
            <p:nvPr/>
          </p:nvSpPr>
          <p:spPr>
            <a:xfrm>
              <a:off x="4465400" y="2086775"/>
              <a:ext cx="243950" cy="299600"/>
            </a:xfrm>
            <a:custGeom>
              <a:avLst/>
              <a:gdLst/>
              <a:ahLst/>
              <a:cxnLst/>
              <a:rect l="l" t="t" r="r" b="b"/>
              <a:pathLst>
                <a:path w="9758" h="11984" extrusionOk="0">
                  <a:moveTo>
                    <a:pt x="4925" y="1"/>
                  </a:moveTo>
                  <a:cubicBezTo>
                    <a:pt x="3818" y="1"/>
                    <a:pt x="2489" y="861"/>
                    <a:pt x="1611" y="3047"/>
                  </a:cubicBezTo>
                  <a:cubicBezTo>
                    <a:pt x="0" y="7059"/>
                    <a:pt x="1125" y="11983"/>
                    <a:pt x="1125" y="11983"/>
                  </a:cubicBezTo>
                  <a:cubicBezTo>
                    <a:pt x="1459" y="11193"/>
                    <a:pt x="3739" y="10190"/>
                    <a:pt x="6231" y="7941"/>
                  </a:cubicBezTo>
                  <a:cubicBezTo>
                    <a:pt x="8693" y="5722"/>
                    <a:pt x="9757" y="1649"/>
                    <a:pt x="8693" y="1102"/>
                  </a:cubicBezTo>
                  <a:cubicBezTo>
                    <a:pt x="8463" y="983"/>
                    <a:pt x="8246" y="936"/>
                    <a:pt x="8046" y="936"/>
                  </a:cubicBezTo>
                  <a:cubicBezTo>
                    <a:pt x="7480" y="936"/>
                    <a:pt x="7057" y="1309"/>
                    <a:pt x="6900" y="1466"/>
                  </a:cubicBezTo>
                  <a:cubicBezTo>
                    <a:pt x="6870" y="1466"/>
                    <a:pt x="6839" y="1497"/>
                    <a:pt x="6839" y="1527"/>
                  </a:cubicBezTo>
                  <a:cubicBezTo>
                    <a:pt x="6618" y="600"/>
                    <a:pt x="5849" y="1"/>
                    <a:pt x="49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26"/>
            <p:cNvSpPr/>
            <p:nvPr/>
          </p:nvSpPr>
          <p:spPr>
            <a:xfrm>
              <a:off x="4465400" y="2086775"/>
              <a:ext cx="171000" cy="299600"/>
            </a:xfrm>
            <a:custGeom>
              <a:avLst/>
              <a:gdLst/>
              <a:ahLst/>
              <a:cxnLst/>
              <a:rect l="l" t="t" r="r" b="b"/>
              <a:pathLst>
                <a:path w="6840" h="11984" extrusionOk="0">
                  <a:moveTo>
                    <a:pt x="4925" y="1"/>
                  </a:moveTo>
                  <a:cubicBezTo>
                    <a:pt x="3818" y="1"/>
                    <a:pt x="2489" y="861"/>
                    <a:pt x="1611" y="3047"/>
                  </a:cubicBezTo>
                  <a:cubicBezTo>
                    <a:pt x="0" y="7059"/>
                    <a:pt x="1125" y="11983"/>
                    <a:pt x="1125" y="11983"/>
                  </a:cubicBezTo>
                  <a:cubicBezTo>
                    <a:pt x="1186" y="11831"/>
                    <a:pt x="2736" y="6117"/>
                    <a:pt x="6839" y="1527"/>
                  </a:cubicBezTo>
                  <a:cubicBezTo>
                    <a:pt x="6618" y="600"/>
                    <a:pt x="5849"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26"/>
            <p:cNvSpPr/>
            <p:nvPr/>
          </p:nvSpPr>
          <p:spPr>
            <a:xfrm>
              <a:off x="4198675" y="1059575"/>
              <a:ext cx="63850" cy="123900"/>
            </a:xfrm>
            <a:custGeom>
              <a:avLst/>
              <a:gdLst/>
              <a:ahLst/>
              <a:cxnLst/>
              <a:rect l="l" t="t" r="r" b="b"/>
              <a:pathLst>
                <a:path w="2554" h="4956" fill="none" extrusionOk="0">
                  <a:moveTo>
                    <a:pt x="0" y="1"/>
                  </a:moveTo>
                  <a:cubicBezTo>
                    <a:pt x="0" y="1"/>
                    <a:pt x="2554" y="1338"/>
                    <a:pt x="1125" y="4955"/>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26"/>
            <p:cNvSpPr/>
            <p:nvPr/>
          </p:nvSpPr>
          <p:spPr>
            <a:xfrm>
              <a:off x="3913725" y="939475"/>
              <a:ext cx="365525" cy="189200"/>
            </a:xfrm>
            <a:custGeom>
              <a:avLst/>
              <a:gdLst/>
              <a:ahLst/>
              <a:cxnLst/>
              <a:rect l="l" t="t" r="r" b="b"/>
              <a:pathLst>
                <a:path w="14621" h="7568" extrusionOk="0">
                  <a:moveTo>
                    <a:pt x="8579" y="0"/>
                  </a:moveTo>
                  <a:cubicBezTo>
                    <a:pt x="7467" y="0"/>
                    <a:pt x="6321" y="259"/>
                    <a:pt x="5258" y="701"/>
                  </a:cubicBezTo>
                  <a:cubicBezTo>
                    <a:pt x="3530" y="1405"/>
                    <a:pt x="1711" y="1510"/>
                    <a:pt x="729" y="1510"/>
                  </a:cubicBezTo>
                  <a:cubicBezTo>
                    <a:pt x="312" y="1510"/>
                    <a:pt x="45" y="1491"/>
                    <a:pt x="0" y="1491"/>
                  </a:cubicBezTo>
                  <a:cubicBezTo>
                    <a:pt x="1520" y="2069"/>
                    <a:pt x="1854" y="3589"/>
                    <a:pt x="4772" y="6081"/>
                  </a:cubicBezTo>
                  <a:cubicBezTo>
                    <a:pt x="6091" y="7194"/>
                    <a:pt x="7633" y="7568"/>
                    <a:pt x="8972" y="7568"/>
                  </a:cubicBezTo>
                  <a:cubicBezTo>
                    <a:pt x="10596" y="7568"/>
                    <a:pt x="11922" y="7017"/>
                    <a:pt x="12189" y="6568"/>
                  </a:cubicBezTo>
                  <a:cubicBezTo>
                    <a:pt x="12705" y="5747"/>
                    <a:pt x="11733" y="4957"/>
                    <a:pt x="11733" y="4957"/>
                  </a:cubicBezTo>
                  <a:cubicBezTo>
                    <a:pt x="11733" y="4957"/>
                    <a:pt x="14620" y="3832"/>
                    <a:pt x="12736" y="1735"/>
                  </a:cubicBezTo>
                  <a:cubicBezTo>
                    <a:pt x="11635" y="510"/>
                    <a:pt x="10141" y="0"/>
                    <a:pt x="85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26"/>
            <p:cNvSpPr/>
            <p:nvPr/>
          </p:nvSpPr>
          <p:spPr>
            <a:xfrm>
              <a:off x="3913725" y="939475"/>
              <a:ext cx="365525" cy="123925"/>
            </a:xfrm>
            <a:custGeom>
              <a:avLst/>
              <a:gdLst/>
              <a:ahLst/>
              <a:cxnLst/>
              <a:rect l="l" t="t" r="r" b="b"/>
              <a:pathLst>
                <a:path w="14621" h="4957" extrusionOk="0">
                  <a:moveTo>
                    <a:pt x="8579" y="0"/>
                  </a:moveTo>
                  <a:cubicBezTo>
                    <a:pt x="7467" y="0"/>
                    <a:pt x="6321" y="259"/>
                    <a:pt x="5258" y="701"/>
                  </a:cubicBezTo>
                  <a:cubicBezTo>
                    <a:pt x="3530" y="1405"/>
                    <a:pt x="1711" y="1510"/>
                    <a:pt x="729" y="1510"/>
                  </a:cubicBezTo>
                  <a:cubicBezTo>
                    <a:pt x="312" y="1510"/>
                    <a:pt x="45" y="1491"/>
                    <a:pt x="0" y="1491"/>
                  </a:cubicBezTo>
                  <a:cubicBezTo>
                    <a:pt x="243" y="1522"/>
                    <a:pt x="6961" y="2707"/>
                    <a:pt x="11733" y="4957"/>
                  </a:cubicBezTo>
                  <a:cubicBezTo>
                    <a:pt x="11733" y="4957"/>
                    <a:pt x="14620" y="3832"/>
                    <a:pt x="12736" y="1735"/>
                  </a:cubicBezTo>
                  <a:cubicBezTo>
                    <a:pt x="11635" y="510"/>
                    <a:pt x="10141" y="0"/>
                    <a:pt x="85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26"/>
            <p:cNvSpPr/>
            <p:nvPr/>
          </p:nvSpPr>
          <p:spPr>
            <a:xfrm>
              <a:off x="4013250" y="1182675"/>
              <a:ext cx="94250" cy="91975"/>
            </a:xfrm>
            <a:custGeom>
              <a:avLst/>
              <a:gdLst/>
              <a:ahLst/>
              <a:cxnLst/>
              <a:rect l="l" t="t" r="r" b="b"/>
              <a:pathLst>
                <a:path w="3770" h="3679" fill="none" extrusionOk="0">
                  <a:moveTo>
                    <a:pt x="1" y="1"/>
                  </a:moveTo>
                  <a:cubicBezTo>
                    <a:pt x="1" y="1"/>
                    <a:pt x="2493" y="487"/>
                    <a:pt x="3770" y="3679"/>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26"/>
            <p:cNvSpPr/>
            <p:nvPr/>
          </p:nvSpPr>
          <p:spPr>
            <a:xfrm>
              <a:off x="3822525" y="1116450"/>
              <a:ext cx="253075" cy="293450"/>
            </a:xfrm>
            <a:custGeom>
              <a:avLst/>
              <a:gdLst/>
              <a:ahLst/>
              <a:cxnLst/>
              <a:rect l="l" t="t" r="r" b="b"/>
              <a:pathLst>
                <a:path w="10123" h="11738" extrusionOk="0">
                  <a:moveTo>
                    <a:pt x="6218" y="1"/>
                  </a:moveTo>
                  <a:cubicBezTo>
                    <a:pt x="5968" y="1"/>
                    <a:pt x="5680" y="48"/>
                    <a:pt x="5350" y="157"/>
                  </a:cubicBezTo>
                  <a:cubicBezTo>
                    <a:pt x="2675" y="1069"/>
                    <a:pt x="1460" y="3865"/>
                    <a:pt x="1399" y="6601"/>
                  </a:cubicBezTo>
                  <a:cubicBezTo>
                    <a:pt x="1338" y="9276"/>
                    <a:pt x="92" y="11586"/>
                    <a:pt x="1" y="11738"/>
                  </a:cubicBezTo>
                  <a:cubicBezTo>
                    <a:pt x="1186" y="10583"/>
                    <a:pt x="2706" y="10917"/>
                    <a:pt x="6140" y="9215"/>
                  </a:cubicBezTo>
                  <a:cubicBezTo>
                    <a:pt x="9575" y="7543"/>
                    <a:pt x="10122" y="3410"/>
                    <a:pt x="9575" y="2619"/>
                  </a:cubicBezTo>
                  <a:cubicBezTo>
                    <a:pt x="9353" y="2298"/>
                    <a:pt x="9035" y="2203"/>
                    <a:pt x="8737" y="2203"/>
                  </a:cubicBezTo>
                  <a:cubicBezTo>
                    <a:pt x="8300" y="2203"/>
                    <a:pt x="7903" y="2406"/>
                    <a:pt x="7903" y="2406"/>
                  </a:cubicBezTo>
                  <a:cubicBezTo>
                    <a:pt x="7903" y="2406"/>
                    <a:pt x="7997" y="1"/>
                    <a:pt x="62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26"/>
            <p:cNvSpPr/>
            <p:nvPr/>
          </p:nvSpPr>
          <p:spPr>
            <a:xfrm>
              <a:off x="3822525" y="1116450"/>
              <a:ext cx="199925" cy="293450"/>
            </a:xfrm>
            <a:custGeom>
              <a:avLst/>
              <a:gdLst/>
              <a:ahLst/>
              <a:cxnLst/>
              <a:rect l="l" t="t" r="r" b="b"/>
              <a:pathLst>
                <a:path w="7997" h="11738" extrusionOk="0">
                  <a:moveTo>
                    <a:pt x="6218" y="1"/>
                  </a:moveTo>
                  <a:cubicBezTo>
                    <a:pt x="5968" y="1"/>
                    <a:pt x="5680" y="48"/>
                    <a:pt x="5350" y="157"/>
                  </a:cubicBezTo>
                  <a:cubicBezTo>
                    <a:pt x="2675" y="1069"/>
                    <a:pt x="1460" y="3865"/>
                    <a:pt x="1399" y="6601"/>
                  </a:cubicBezTo>
                  <a:cubicBezTo>
                    <a:pt x="1338" y="9276"/>
                    <a:pt x="92" y="11586"/>
                    <a:pt x="1" y="11738"/>
                  </a:cubicBezTo>
                  <a:cubicBezTo>
                    <a:pt x="153" y="11525"/>
                    <a:pt x="3922" y="5872"/>
                    <a:pt x="7903" y="2406"/>
                  </a:cubicBezTo>
                  <a:cubicBezTo>
                    <a:pt x="7903" y="2406"/>
                    <a:pt x="7997" y="1"/>
                    <a:pt x="6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26"/>
            <p:cNvSpPr/>
            <p:nvPr/>
          </p:nvSpPr>
          <p:spPr>
            <a:xfrm>
              <a:off x="4732875" y="2230075"/>
              <a:ext cx="228750" cy="337150"/>
            </a:xfrm>
            <a:custGeom>
              <a:avLst/>
              <a:gdLst/>
              <a:ahLst/>
              <a:cxnLst/>
              <a:rect l="l" t="t" r="r" b="b"/>
              <a:pathLst>
                <a:path w="9150" h="13486" extrusionOk="0">
                  <a:moveTo>
                    <a:pt x="5832" y="0"/>
                  </a:moveTo>
                  <a:cubicBezTo>
                    <a:pt x="4692" y="0"/>
                    <a:pt x="3952" y="1479"/>
                    <a:pt x="3952" y="1479"/>
                  </a:cubicBezTo>
                  <a:cubicBezTo>
                    <a:pt x="3952" y="1479"/>
                    <a:pt x="3467" y="740"/>
                    <a:pt x="2795" y="740"/>
                  </a:cubicBezTo>
                  <a:cubicBezTo>
                    <a:pt x="2660" y="740"/>
                    <a:pt x="2518" y="770"/>
                    <a:pt x="2371" y="841"/>
                  </a:cubicBezTo>
                  <a:cubicBezTo>
                    <a:pt x="1520" y="1266"/>
                    <a:pt x="1" y="5157"/>
                    <a:pt x="2159" y="8288"/>
                  </a:cubicBezTo>
                  <a:cubicBezTo>
                    <a:pt x="4347" y="11449"/>
                    <a:pt x="5837" y="11905"/>
                    <a:pt x="6292" y="13485"/>
                  </a:cubicBezTo>
                  <a:cubicBezTo>
                    <a:pt x="6292" y="13333"/>
                    <a:pt x="6323" y="10659"/>
                    <a:pt x="7569" y="8318"/>
                  </a:cubicBezTo>
                  <a:cubicBezTo>
                    <a:pt x="8846" y="5887"/>
                    <a:pt x="9150" y="2847"/>
                    <a:pt x="7265" y="780"/>
                  </a:cubicBezTo>
                  <a:cubicBezTo>
                    <a:pt x="6743" y="208"/>
                    <a:pt x="6259" y="0"/>
                    <a:pt x="58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26"/>
            <p:cNvSpPr/>
            <p:nvPr/>
          </p:nvSpPr>
          <p:spPr>
            <a:xfrm>
              <a:off x="4831675" y="2230075"/>
              <a:ext cx="129950" cy="337150"/>
            </a:xfrm>
            <a:custGeom>
              <a:avLst/>
              <a:gdLst/>
              <a:ahLst/>
              <a:cxnLst/>
              <a:rect l="l" t="t" r="r" b="b"/>
              <a:pathLst>
                <a:path w="5198" h="13486" extrusionOk="0">
                  <a:moveTo>
                    <a:pt x="1880" y="0"/>
                  </a:moveTo>
                  <a:cubicBezTo>
                    <a:pt x="740" y="0"/>
                    <a:pt x="0" y="1479"/>
                    <a:pt x="0" y="1479"/>
                  </a:cubicBezTo>
                  <a:cubicBezTo>
                    <a:pt x="1763" y="6434"/>
                    <a:pt x="2310" y="13242"/>
                    <a:pt x="2340" y="13485"/>
                  </a:cubicBezTo>
                  <a:cubicBezTo>
                    <a:pt x="2340" y="13333"/>
                    <a:pt x="2371" y="10659"/>
                    <a:pt x="3617" y="8318"/>
                  </a:cubicBezTo>
                  <a:cubicBezTo>
                    <a:pt x="4894" y="5887"/>
                    <a:pt x="5198" y="2847"/>
                    <a:pt x="3313" y="780"/>
                  </a:cubicBezTo>
                  <a:cubicBezTo>
                    <a:pt x="2791" y="208"/>
                    <a:pt x="2307" y="0"/>
                    <a:pt x="18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26"/>
            <p:cNvSpPr/>
            <p:nvPr/>
          </p:nvSpPr>
          <p:spPr>
            <a:xfrm>
              <a:off x="4649300" y="1463075"/>
              <a:ext cx="48650" cy="129975"/>
            </a:xfrm>
            <a:custGeom>
              <a:avLst/>
              <a:gdLst/>
              <a:ahLst/>
              <a:cxnLst/>
              <a:rect l="l" t="t" r="r" b="b"/>
              <a:pathLst>
                <a:path w="1946" h="5199" fill="none" extrusionOk="0">
                  <a:moveTo>
                    <a:pt x="973" y="1"/>
                  </a:moveTo>
                  <a:cubicBezTo>
                    <a:pt x="973" y="1"/>
                    <a:pt x="0" y="2402"/>
                    <a:pt x="1945" y="5198"/>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26"/>
            <p:cNvSpPr/>
            <p:nvPr/>
          </p:nvSpPr>
          <p:spPr>
            <a:xfrm>
              <a:off x="4597625" y="1354775"/>
              <a:ext cx="370850" cy="189950"/>
            </a:xfrm>
            <a:custGeom>
              <a:avLst/>
              <a:gdLst/>
              <a:ahLst/>
              <a:cxnLst/>
              <a:rect l="l" t="t" r="r" b="b"/>
              <a:pathLst>
                <a:path w="14834" h="7598" extrusionOk="0">
                  <a:moveTo>
                    <a:pt x="5462" y="1"/>
                  </a:moveTo>
                  <a:cubicBezTo>
                    <a:pt x="4311" y="1"/>
                    <a:pt x="3190" y="322"/>
                    <a:pt x="2219" y="1080"/>
                  </a:cubicBezTo>
                  <a:cubicBezTo>
                    <a:pt x="0" y="2843"/>
                    <a:pt x="2675" y="4454"/>
                    <a:pt x="2675" y="4454"/>
                  </a:cubicBezTo>
                  <a:cubicBezTo>
                    <a:pt x="2675" y="4454"/>
                    <a:pt x="1581" y="5062"/>
                    <a:pt x="1945" y="5974"/>
                  </a:cubicBezTo>
                  <a:cubicBezTo>
                    <a:pt x="2172" y="6570"/>
                    <a:pt x="3970" y="7598"/>
                    <a:pt x="6136" y="7598"/>
                  </a:cubicBezTo>
                  <a:cubicBezTo>
                    <a:pt x="7171" y="7598"/>
                    <a:pt x="8290" y="7363"/>
                    <a:pt x="9362" y="6734"/>
                  </a:cubicBezTo>
                  <a:cubicBezTo>
                    <a:pt x="12645" y="4789"/>
                    <a:pt x="13222" y="3360"/>
                    <a:pt x="14833" y="3026"/>
                  </a:cubicBezTo>
                  <a:cubicBezTo>
                    <a:pt x="14681" y="2995"/>
                    <a:pt x="12037" y="2782"/>
                    <a:pt x="9788" y="1354"/>
                  </a:cubicBezTo>
                  <a:cubicBezTo>
                    <a:pt x="8471" y="533"/>
                    <a:pt x="6942" y="1"/>
                    <a:pt x="54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26"/>
            <p:cNvSpPr/>
            <p:nvPr/>
          </p:nvSpPr>
          <p:spPr>
            <a:xfrm>
              <a:off x="4597625" y="1354775"/>
              <a:ext cx="370850" cy="111375"/>
            </a:xfrm>
            <a:custGeom>
              <a:avLst/>
              <a:gdLst/>
              <a:ahLst/>
              <a:cxnLst/>
              <a:rect l="l" t="t" r="r" b="b"/>
              <a:pathLst>
                <a:path w="14834" h="4455" extrusionOk="0">
                  <a:moveTo>
                    <a:pt x="5462" y="1"/>
                  </a:moveTo>
                  <a:cubicBezTo>
                    <a:pt x="4311" y="1"/>
                    <a:pt x="3190" y="322"/>
                    <a:pt x="2219" y="1080"/>
                  </a:cubicBezTo>
                  <a:cubicBezTo>
                    <a:pt x="0" y="2843"/>
                    <a:pt x="2675" y="4454"/>
                    <a:pt x="2675" y="4454"/>
                  </a:cubicBezTo>
                  <a:cubicBezTo>
                    <a:pt x="7751" y="3056"/>
                    <a:pt x="14590" y="3026"/>
                    <a:pt x="14833" y="3026"/>
                  </a:cubicBezTo>
                  <a:cubicBezTo>
                    <a:pt x="14681" y="2995"/>
                    <a:pt x="12037" y="2782"/>
                    <a:pt x="9788" y="1354"/>
                  </a:cubicBezTo>
                  <a:cubicBezTo>
                    <a:pt x="8471" y="533"/>
                    <a:pt x="6942" y="1"/>
                    <a:pt x="54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26"/>
            <p:cNvSpPr/>
            <p:nvPr/>
          </p:nvSpPr>
          <p:spPr>
            <a:xfrm>
              <a:off x="4677400" y="1695600"/>
              <a:ext cx="152775" cy="69175"/>
            </a:xfrm>
            <a:custGeom>
              <a:avLst/>
              <a:gdLst/>
              <a:ahLst/>
              <a:cxnLst/>
              <a:rect l="l" t="t" r="r" b="b"/>
              <a:pathLst>
                <a:path w="6111" h="2767" fill="none" extrusionOk="0">
                  <a:moveTo>
                    <a:pt x="6110" y="1308"/>
                  </a:moveTo>
                  <a:cubicBezTo>
                    <a:pt x="6110" y="1308"/>
                    <a:pt x="5107" y="1"/>
                    <a:pt x="3010" y="487"/>
                  </a:cubicBezTo>
                  <a:cubicBezTo>
                    <a:pt x="913" y="973"/>
                    <a:pt x="1" y="2767"/>
                    <a:pt x="1" y="2767"/>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26"/>
            <p:cNvSpPr/>
            <p:nvPr/>
          </p:nvSpPr>
          <p:spPr>
            <a:xfrm>
              <a:off x="4753400" y="1644875"/>
              <a:ext cx="289550" cy="241275"/>
            </a:xfrm>
            <a:custGeom>
              <a:avLst/>
              <a:gdLst/>
              <a:ahLst/>
              <a:cxnLst/>
              <a:rect l="l" t="t" r="r" b="b"/>
              <a:pathLst>
                <a:path w="11582" h="9651" extrusionOk="0">
                  <a:moveTo>
                    <a:pt x="4898" y="0"/>
                  </a:moveTo>
                  <a:cubicBezTo>
                    <a:pt x="2926" y="0"/>
                    <a:pt x="2167" y="1849"/>
                    <a:pt x="2189" y="2850"/>
                  </a:cubicBezTo>
                  <a:cubicBezTo>
                    <a:pt x="2189" y="2850"/>
                    <a:pt x="0" y="3276"/>
                    <a:pt x="365" y="5768"/>
                  </a:cubicBezTo>
                  <a:cubicBezTo>
                    <a:pt x="657" y="7918"/>
                    <a:pt x="4820" y="9651"/>
                    <a:pt x="9149" y="9651"/>
                  </a:cubicBezTo>
                  <a:cubicBezTo>
                    <a:pt x="9778" y="9651"/>
                    <a:pt x="10410" y="9614"/>
                    <a:pt x="11034" y="9537"/>
                  </a:cubicBezTo>
                  <a:cubicBezTo>
                    <a:pt x="11034" y="9537"/>
                    <a:pt x="11581" y="3215"/>
                    <a:pt x="7569" y="875"/>
                  </a:cubicBezTo>
                  <a:cubicBezTo>
                    <a:pt x="6502" y="248"/>
                    <a:pt x="5619" y="0"/>
                    <a:pt x="48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26"/>
            <p:cNvSpPr/>
            <p:nvPr/>
          </p:nvSpPr>
          <p:spPr>
            <a:xfrm>
              <a:off x="4753400" y="1716125"/>
              <a:ext cx="275850" cy="170025"/>
            </a:xfrm>
            <a:custGeom>
              <a:avLst/>
              <a:gdLst/>
              <a:ahLst/>
              <a:cxnLst/>
              <a:rect l="l" t="t" r="r" b="b"/>
              <a:pathLst>
                <a:path w="11034" h="6801" extrusionOk="0">
                  <a:moveTo>
                    <a:pt x="2189" y="0"/>
                  </a:moveTo>
                  <a:cubicBezTo>
                    <a:pt x="2189" y="0"/>
                    <a:pt x="0" y="426"/>
                    <a:pt x="365" y="2918"/>
                  </a:cubicBezTo>
                  <a:cubicBezTo>
                    <a:pt x="657" y="5068"/>
                    <a:pt x="4820" y="6801"/>
                    <a:pt x="9149" y="6801"/>
                  </a:cubicBezTo>
                  <a:cubicBezTo>
                    <a:pt x="9778" y="6801"/>
                    <a:pt x="10410" y="6764"/>
                    <a:pt x="11034" y="6687"/>
                  </a:cubicBezTo>
                  <a:cubicBezTo>
                    <a:pt x="7356" y="2523"/>
                    <a:pt x="2189" y="0"/>
                    <a:pt x="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26"/>
            <p:cNvSpPr/>
            <p:nvPr/>
          </p:nvSpPr>
          <p:spPr>
            <a:xfrm>
              <a:off x="4513275" y="1149250"/>
              <a:ext cx="109450" cy="129950"/>
            </a:xfrm>
            <a:custGeom>
              <a:avLst/>
              <a:gdLst/>
              <a:ahLst/>
              <a:cxnLst/>
              <a:rect l="l" t="t" r="r" b="b"/>
              <a:pathLst>
                <a:path w="4378" h="5198" fill="none" extrusionOk="0">
                  <a:moveTo>
                    <a:pt x="851" y="0"/>
                  </a:moveTo>
                  <a:cubicBezTo>
                    <a:pt x="851" y="0"/>
                    <a:pt x="0" y="1398"/>
                    <a:pt x="1186" y="3192"/>
                  </a:cubicBezTo>
                  <a:cubicBezTo>
                    <a:pt x="2401" y="4955"/>
                    <a:pt x="4377" y="5198"/>
                    <a:pt x="4377" y="5198"/>
                  </a:cubicBezTo>
                </a:path>
              </a:pathLst>
            </a:custGeom>
            <a:solidFill>
              <a:schemeClr val="dk1"/>
            </a:solidFill>
            <a:ln w="14450" cap="flat" cmpd="sng">
              <a:solidFill>
                <a:srgbClr val="73842C"/>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26"/>
            <p:cNvSpPr/>
            <p:nvPr/>
          </p:nvSpPr>
          <p:spPr>
            <a:xfrm>
              <a:off x="4422625" y="908350"/>
              <a:ext cx="247975" cy="292500"/>
            </a:xfrm>
            <a:custGeom>
              <a:avLst/>
              <a:gdLst/>
              <a:ahLst/>
              <a:cxnLst/>
              <a:rect l="l" t="t" r="r" b="b"/>
              <a:pathLst>
                <a:path w="9919" h="11700" extrusionOk="0">
                  <a:moveTo>
                    <a:pt x="7486" y="1"/>
                  </a:moveTo>
                  <a:cubicBezTo>
                    <a:pt x="7486" y="1"/>
                    <a:pt x="1377" y="1703"/>
                    <a:pt x="617" y="6262"/>
                  </a:cubicBezTo>
                  <a:cubicBezTo>
                    <a:pt x="0" y="9822"/>
                    <a:pt x="1847" y="10806"/>
                    <a:pt x="3295" y="10806"/>
                  </a:cubicBezTo>
                  <a:cubicBezTo>
                    <a:pt x="3701" y="10806"/>
                    <a:pt x="4076" y="10729"/>
                    <a:pt x="4356" y="10609"/>
                  </a:cubicBezTo>
                  <a:cubicBezTo>
                    <a:pt x="4356" y="10609"/>
                    <a:pt x="5024" y="11700"/>
                    <a:pt x="6321" y="11700"/>
                  </a:cubicBezTo>
                  <a:cubicBezTo>
                    <a:pt x="6729" y="11700"/>
                    <a:pt x="7199" y="11592"/>
                    <a:pt x="7730" y="11308"/>
                  </a:cubicBezTo>
                  <a:cubicBezTo>
                    <a:pt x="9918" y="10123"/>
                    <a:pt x="9766" y="4378"/>
                    <a:pt x="74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26"/>
            <p:cNvSpPr/>
            <p:nvPr/>
          </p:nvSpPr>
          <p:spPr>
            <a:xfrm>
              <a:off x="4531500" y="908350"/>
              <a:ext cx="139100" cy="292500"/>
            </a:xfrm>
            <a:custGeom>
              <a:avLst/>
              <a:gdLst/>
              <a:ahLst/>
              <a:cxnLst/>
              <a:rect l="l" t="t" r="r" b="b"/>
              <a:pathLst>
                <a:path w="5564" h="11700" extrusionOk="0">
                  <a:moveTo>
                    <a:pt x="3131" y="1"/>
                  </a:moveTo>
                  <a:cubicBezTo>
                    <a:pt x="517" y="4895"/>
                    <a:pt x="1" y="10609"/>
                    <a:pt x="1" y="10609"/>
                  </a:cubicBezTo>
                  <a:cubicBezTo>
                    <a:pt x="1" y="10609"/>
                    <a:pt x="669" y="11700"/>
                    <a:pt x="1966" y="11700"/>
                  </a:cubicBezTo>
                  <a:cubicBezTo>
                    <a:pt x="2374" y="11700"/>
                    <a:pt x="2844" y="11592"/>
                    <a:pt x="3375" y="11308"/>
                  </a:cubicBezTo>
                  <a:cubicBezTo>
                    <a:pt x="5563" y="10123"/>
                    <a:pt x="5411" y="4378"/>
                    <a:pt x="31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26"/>
            <p:cNvSpPr/>
            <p:nvPr/>
          </p:nvSpPr>
          <p:spPr>
            <a:xfrm>
              <a:off x="4462350" y="1186375"/>
              <a:ext cx="298675" cy="165775"/>
            </a:xfrm>
            <a:custGeom>
              <a:avLst/>
              <a:gdLst/>
              <a:ahLst/>
              <a:cxnLst/>
              <a:rect l="l" t="t" r="r" b="b"/>
              <a:pathLst>
                <a:path w="11947" h="6631" extrusionOk="0">
                  <a:moveTo>
                    <a:pt x="3914" y="1"/>
                  </a:moveTo>
                  <a:cubicBezTo>
                    <a:pt x="2002" y="1"/>
                    <a:pt x="1182" y="1546"/>
                    <a:pt x="1885" y="2771"/>
                  </a:cubicBezTo>
                  <a:cubicBezTo>
                    <a:pt x="1855" y="2740"/>
                    <a:pt x="1824" y="2740"/>
                    <a:pt x="1794" y="2740"/>
                  </a:cubicBezTo>
                  <a:cubicBezTo>
                    <a:pt x="1521" y="2740"/>
                    <a:pt x="700" y="2771"/>
                    <a:pt x="365" y="3591"/>
                  </a:cubicBezTo>
                  <a:cubicBezTo>
                    <a:pt x="1" y="4594"/>
                    <a:pt x="3162" y="6631"/>
                    <a:pt x="6141" y="6631"/>
                  </a:cubicBezTo>
                  <a:cubicBezTo>
                    <a:pt x="8543" y="6631"/>
                    <a:pt x="10392" y="6137"/>
                    <a:pt x="11384" y="6137"/>
                  </a:cubicBezTo>
                  <a:cubicBezTo>
                    <a:pt x="11622" y="6137"/>
                    <a:pt x="11811" y="6165"/>
                    <a:pt x="11946" y="6236"/>
                  </a:cubicBezTo>
                  <a:cubicBezTo>
                    <a:pt x="11946" y="6236"/>
                    <a:pt x="9697" y="2284"/>
                    <a:pt x="6232" y="613"/>
                  </a:cubicBezTo>
                  <a:cubicBezTo>
                    <a:pt x="5344" y="180"/>
                    <a:pt x="4565" y="1"/>
                    <a:pt x="3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26"/>
            <p:cNvSpPr/>
            <p:nvPr/>
          </p:nvSpPr>
          <p:spPr>
            <a:xfrm>
              <a:off x="4491875" y="1186700"/>
              <a:ext cx="269150" cy="155575"/>
            </a:xfrm>
            <a:custGeom>
              <a:avLst/>
              <a:gdLst/>
              <a:ahLst/>
              <a:cxnLst/>
              <a:rect l="l" t="t" r="r" b="b"/>
              <a:pathLst>
                <a:path w="10766" h="6223" extrusionOk="0">
                  <a:moveTo>
                    <a:pt x="2741" y="1"/>
                  </a:moveTo>
                  <a:cubicBezTo>
                    <a:pt x="823" y="1"/>
                    <a:pt x="0" y="1532"/>
                    <a:pt x="704" y="2758"/>
                  </a:cubicBezTo>
                  <a:cubicBezTo>
                    <a:pt x="6175" y="3305"/>
                    <a:pt x="10613" y="6132"/>
                    <a:pt x="10765" y="6223"/>
                  </a:cubicBezTo>
                  <a:cubicBezTo>
                    <a:pt x="10765" y="6223"/>
                    <a:pt x="8516" y="2271"/>
                    <a:pt x="5051" y="600"/>
                  </a:cubicBezTo>
                  <a:cubicBezTo>
                    <a:pt x="4166" y="176"/>
                    <a:pt x="3390" y="1"/>
                    <a:pt x="2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26"/>
            <p:cNvSpPr/>
            <p:nvPr/>
          </p:nvSpPr>
          <p:spPr>
            <a:xfrm>
              <a:off x="4296700" y="1086175"/>
              <a:ext cx="82100" cy="130725"/>
            </a:xfrm>
            <a:custGeom>
              <a:avLst/>
              <a:gdLst/>
              <a:ahLst/>
              <a:cxnLst/>
              <a:rect l="l" t="t" r="r" b="b"/>
              <a:pathLst>
                <a:path w="3284" h="5229" fill="none" extrusionOk="0">
                  <a:moveTo>
                    <a:pt x="1155" y="0"/>
                  </a:moveTo>
                  <a:cubicBezTo>
                    <a:pt x="1155" y="0"/>
                    <a:pt x="0" y="3040"/>
                    <a:pt x="3283" y="5228"/>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26"/>
            <p:cNvSpPr/>
            <p:nvPr/>
          </p:nvSpPr>
          <p:spPr>
            <a:xfrm>
              <a:off x="4260225" y="947400"/>
              <a:ext cx="352625" cy="196350"/>
            </a:xfrm>
            <a:custGeom>
              <a:avLst/>
              <a:gdLst/>
              <a:ahLst/>
              <a:cxnLst/>
              <a:rect l="l" t="t" r="r" b="b"/>
              <a:pathLst>
                <a:path w="14105" h="7854" extrusionOk="0">
                  <a:moveTo>
                    <a:pt x="6884" y="1"/>
                  </a:moveTo>
                  <a:cubicBezTo>
                    <a:pt x="5124" y="1"/>
                    <a:pt x="3297" y="617"/>
                    <a:pt x="2007" y="1965"/>
                  </a:cubicBezTo>
                  <a:cubicBezTo>
                    <a:pt x="0" y="4092"/>
                    <a:pt x="2280" y="5764"/>
                    <a:pt x="2280" y="5764"/>
                  </a:cubicBezTo>
                  <a:cubicBezTo>
                    <a:pt x="2159" y="5855"/>
                    <a:pt x="1064" y="6646"/>
                    <a:pt x="2219" y="7466"/>
                  </a:cubicBezTo>
                  <a:cubicBezTo>
                    <a:pt x="2584" y="7722"/>
                    <a:pt x="3163" y="7854"/>
                    <a:pt x="3860" y="7854"/>
                  </a:cubicBezTo>
                  <a:cubicBezTo>
                    <a:pt x="5487" y="7854"/>
                    <a:pt x="7761" y="7135"/>
                    <a:pt x="9484" y="5582"/>
                  </a:cubicBezTo>
                  <a:cubicBezTo>
                    <a:pt x="11946" y="3393"/>
                    <a:pt x="14104" y="1752"/>
                    <a:pt x="14104" y="1752"/>
                  </a:cubicBezTo>
                  <a:cubicBezTo>
                    <a:pt x="14104" y="1752"/>
                    <a:pt x="12098" y="1630"/>
                    <a:pt x="9757" y="597"/>
                  </a:cubicBezTo>
                  <a:cubicBezTo>
                    <a:pt x="8900" y="207"/>
                    <a:pt x="7903" y="1"/>
                    <a:pt x="6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26"/>
            <p:cNvSpPr/>
            <p:nvPr/>
          </p:nvSpPr>
          <p:spPr>
            <a:xfrm>
              <a:off x="4260225" y="947400"/>
              <a:ext cx="352625" cy="144125"/>
            </a:xfrm>
            <a:custGeom>
              <a:avLst/>
              <a:gdLst/>
              <a:ahLst/>
              <a:cxnLst/>
              <a:rect l="l" t="t" r="r" b="b"/>
              <a:pathLst>
                <a:path w="14105" h="5765" extrusionOk="0">
                  <a:moveTo>
                    <a:pt x="6884" y="1"/>
                  </a:moveTo>
                  <a:cubicBezTo>
                    <a:pt x="5124" y="1"/>
                    <a:pt x="3297" y="617"/>
                    <a:pt x="2007" y="1965"/>
                  </a:cubicBezTo>
                  <a:cubicBezTo>
                    <a:pt x="0" y="4092"/>
                    <a:pt x="2311" y="5764"/>
                    <a:pt x="2311" y="5764"/>
                  </a:cubicBezTo>
                  <a:cubicBezTo>
                    <a:pt x="6779" y="2998"/>
                    <a:pt x="14104" y="1752"/>
                    <a:pt x="14104" y="1752"/>
                  </a:cubicBezTo>
                  <a:cubicBezTo>
                    <a:pt x="14104" y="1752"/>
                    <a:pt x="12098" y="1630"/>
                    <a:pt x="9757" y="597"/>
                  </a:cubicBezTo>
                  <a:cubicBezTo>
                    <a:pt x="8900" y="207"/>
                    <a:pt x="7903" y="1"/>
                    <a:pt x="68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26"/>
            <p:cNvSpPr/>
            <p:nvPr/>
          </p:nvSpPr>
          <p:spPr>
            <a:xfrm>
              <a:off x="4728325" y="1252600"/>
              <a:ext cx="90450" cy="36500"/>
            </a:xfrm>
            <a:custGeom>
              <a:avLst/>
              <a:gdLst/>
              <a:ahLst/>
              <a:cxnLst/>
              <a:rect l="l" t="t" r="r" b="b"/>
              <a:pathLst>
                <a:path w="3618" h="1460" fill="none" extrusionOk="0">
                  <a:moveTo>
                    <a:pt x="3617" y="669"/>
                  </a:moveTo>
                  <a:cubicBezTo>
                    <a:pt x="3617" y="669"/>
                    <a:pt x="1824" y="1459"/>
                    <a:pt x="0" y="0"/>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26"/>
            <p:cNvSpPr/>
            <p:nvPr/>
          </p:nvSpPr>
          <p:spPr>
            <a:xfrm>
              <a:off x="4754925" y="1095300"/>
              <a:ext cx="296375" cy="233025"/>
            </a:xfrm>
            <a:custGeom>
              <a:avLst/>
              <a:gdLst/>
              <a:ahLst/>
              <a:cxnLst/>
              <a:rect l="l" t="t" r="r" b="b"/>
              <a:pathLst>
                <a:path w="11855" h="9321" extrusionOk="0">
                  <a:moveTo>
                    <a:pt x="11854" y="0"/>
                  </a:moveTo>
                  <a:cubicBezTo>
                    <a:pt x="10943" y="1034"/>
                    <a:pt x="8602" y="1003"/>
                    <a:pt x="6049" y="1125"/>
                  </a:cubicBezTo>
                  <a:cubicBezTo>
                    <a:pt x="3496" y="1246"/>
                    <a:pt x="1550" y="2280"/>
                    <a:pt x="760" y="4316"/>
                  </a:cubicBezTo>
                  <a:cubicBezTo>
                    <a:pt x="0" y="6353"/>
                    <a:pt x="2158" y="7052"/>
                    <a:pt x="2158" y="7052"/>
                  </a:cubicBezTo>
                  <a:cubicBezTo>
                    <a:pt x="1938" y="8494"/>
                    <a:pt x="2967" y="9320"/>
                    <a:pt x="4426" y="9320"/>
                  </a:cubicBezTo>
                  <a:cubicBezTo>
                    <a:pt x="5582" y="9320"/>
                    <a:pt x="7008" y="8802"/>
                    <a:pt x="8298" y="7660"/>
                  </a:cubicBezTo>
                  <a:cubicBezTo>
                    <a:pt x="11216" y="5076"/>
                    <a:pt x="11854" y="1"/>
                    <a:pt x="118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26"/>
            <p:cNvSpPr/>
            <p:nvPr/>
          </p:nvSpPr>
          <p:spPr>
            <a:xfrm>
              <a:off x="4803350" y="1095300"/>
              <a:ext cx="247950" cy="233025"/>
            </a:xfrm>
            <a:custGeom>
              <a:avLst/>
              <a:gdLst/>
              <a:ahLst/>
              <a:cxnLst/>
              <a:rect l="l" t="t" r="r" b="b"/>
              <a:pathLst>
                <a:path w="9918" h="9321" extrusionOk="0">
                  <a:moveTo>
                    <a:pt x="9917" y="0"/>
                  </a:moveTo>
                  <a:cubicBezTo>
                    <a:pt x="9917" y="1"/>
                    <a:pt x="7060" y="5168"/>
                    <a:pt x="221" y="7052"/>
                  </a:cubicBezTo>
                  <a:cubicBezTo>
                    <a:pt x="1" y="8494"/>
                    <a:pt x="1030" y="9320"/>
                    <a:pt x="2489" y="9320"/>
                  </a:cubicBezTo>
                  <a:cubicBezTo>
                    <a:pt x="3645" y="9320"/>
                    <a:pt x="5071" y="8802"/>
                    <a:pt x="6361" y="7660"/>
                  </a:cubicBezTo>
                  <a:cubicBezTo>
                    <a:pt x="9279" y="5076"/>
                    <a:pt x="9917" y="1"/>
                    <a:pt x="9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26"/>
            <p:cNvSpPr/>
            <p:nvPr/>
          </p:nvSpPr>
          <p:spPr>
            <a:xfrm>
              <a:off x="4605975" y="2004875"/>
              <a:ext cx="63100" cy="54750"/>
            </a:xfrm>
            <a:custGeom>
              <a:avLst/>
              <a:gdLst/>
              <a:ahLst/>
              <a:cxnLst/>
              <a:rect l="l" t="t" r="r" b="b"/>
              <a:pathLst>
                <a:path w="2524" h="2190" fill="none" extrusionOk="0">
                  <a:moveTo>
                    <a:pt x="2523" y="1"/>
                  </a:moveTo>
                  <a:cubicBezTo>
                    <a:pt x="2523" y="1"/>
                    <a:pt x="882" y="1"/>
                    <a:pt x="1" y="2189"/>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26"/>
            <p:cNvSpPr/>
            <p:nvPr/>
          </p:nvSpPr>
          <p:spPr>
            <a:xfrm>
              <a:off x="4620425" y="1915250"/>
              <a:ext cx="335875" cy="195825"/>
            </a:xfrm>
            <a:custGeom>
              <a:avLst/>
              <a:gdLst/>
              <a:ahLst/>
              <a:cxnLst/>
              <a:rect l="l" t="t" r="r" b="b"/>
              <a:pathLst>
                <a:path w="13435" h="7833" extrusionOk="0">
                  <a:moveTo>
                    <a:pt x="5031" y="0"/>
                  </a:moveTo>
                  <a:cubicBezTo>
                    <a:pt x="2086" y="0"/>
                    <a:pt x="201" y="1938"/>
                    <a:pt x="1550" y="3677"/>
                  </a:cubicBezTo>
                  <a:cubicBezTo>
                    <a:pt x="1550" y="3677"/>
                    <a:pt x="0" y="5349"/>
                    <a:pt x="1672" y="6747"/>
                  </a:cubicBezTo>
                  <a:cubicBezTo>
                    <a:pt x="2553" y="7484"/>
                    <a:pt x="3578" y="7832"/>
                    <a:pt x="4689" y="7832"/>
                  </a:cubicBezTo>
                  <a:cubicBezTo>
                    <a:pt x="5685" y="7832"/>
                    <a:pt x="6750" y="7552"/>
                    <a:pt x="7842" y="7020"/>
                  </a:cubicBezTo>
                  <a:cubicBezTo>
                    <a:pt x="9778" y="6065"/>
                    <a:pt x="11539" y="5066"/>
                    <a:pt x="12808" y="5066"/>
                  </a:cubicBezTo>
                  <a:cubicBezTo>
                    <a:pt x="13033" y="5066"/>
                    <a:pt x="13243" y="5098"/>
                    <a:pt x="13435" y="5166"/>
                  </a:cubicBezTo>
                  <a:cubicBezTo>
                    <a:pt x="13435" y="5166"/>
                    <a:pt x="10456" y="1032"/>
                    <a:pt x="6626" y="181"/>
                  </a:cubicBezTo>
                  <a:cubicBezTo>
                    <a:pt x="6071" y="57"/>
                    <a:pt x="5535" y="0"/>
                    <a:pt x="50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26"/>
            <p:cNvSpPr/>
            <p:nvPr/>
          </p:nvSpPr>
          <p:spPr>
            <a:xfrm>
              <a:off x="4625425" y="1915250"/>
              <a:ext cx="330875" cy="129175"/>
            </a:xfrm>
            <a:custGeom>
              <a:avLst/>
              <a:gdLst/>
              <a:ahLst/>
              <a:cxnLst/>
              <a:rect l="l" t="t" r="r" b="b"/>
              <a:pathLst>
                <a:path w="13235" h="5167" extrusionOk="0">
                  <a:moveTo>
                    <a:pt x="4831" y="0"/>
                  </a:moveTo>
                  <a:cubicBezTo>
                    <a:pt x="1886" y="0"/>
                    <a:pt x="1" y="1938"/>
                    <a:pt x="1350" y="3677"/>
                  </a:cubicBezTo>
                  <a:cubicBezTo>
                    <a:pt x="2783" y="3336"/>
                    <a:pt x="4134" y="3201"/>
                    <a:pt x="5374" y="3201"/>
                  </a:cubicBezTo>
                  <a:cubicBezTo>
                    <a:pt x="10106" y="3201"/>
                    <a:pt x="13235" y="5166"/>
                    <a:pt x="13235" y="5166"/>
                  </a:cubicBezTo>
                  <a:cubicBezTo>
                    <a:pt x="13235" y="5166"/>
                    <a:pt x="10256" y="1032"/>
                    <a:pt x="6426" y="181"/>
                  </a:cubicBezTo>
                  <a:cubicBezTo>
                    <a:pt x="5871" y="57"/>
                    <a:pt x="5335" y="0"/>
                    <a:pt x="48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26"/>
            <p:cNvSpPr/>
            <p:nvPr/>
          </p:nvSpPr>
          <p:spPr>
            <a:xfrm>
              <a:off x="4105975" y="1137850"/>
              <a:ext cx="358675" cy="187725"/>
            </a:xfrm>
            <a:custGeom>
              <a:avLst/>
              <a:gdLst/>
              <a:ahLst/>
              <a:cxnLst/>
              <a:rect l="l" t="t" r="r" b="b"/>
              <a:pathLst>
                <a:path w="14347" h="7509" fill="none" extrusionOk="0">
                  <a:moveTo>
                    <a:pt x="2371" y="7508"/>
                  </a:moveTo>
                  <a:cubicBezTo>
                    <a:pt x="2371" y="7508"/>
                    <a:pt x="0" y="6292"/>
                    <a:pt x="882" y="3739"/>
                  </a:cubicBezTo>
                  <a:cubicBezTo>
                    <a:pt x="1763" y="1186"/>
                    <a:pt x="9636" y="0"/>
                    <a:pt x="14347" y="6809"/>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26"/>
            <p:cNvSpPr/>
            <p:nvPr/>
          </p:nvSpPr>
          <p:spPr>
            <a:xfrm>
              <a:off x="4183475" y="1461550"/>
              <a:ext cx="256100" cy="292600"/>
            </a:xfrm>
            <a:custGeom>
              <a:avLst/>
              <a:gdLst/>
              <a:ahLst/>
              <a:cxnLst/>
              <a:rect l="l" t="t" r="r" b="b"/>
              <a:pathLst>
                <a:path w="10244" h="11704" extrusionOk="0">
                  <a:moveTo>
                    <a:pt x="5137" y="943"/>
                  </a:moveTo>
                  <a:lnTo>
                    <a:pt x="9636" y="11308"/>
                  </a:lnTo>
                  <a:lnTo>
                    <a:pt x="608" y="11308"/>
                  </a:lnTo>
                  <a:lnTo>
                    <a:pt x="5137" y="943"/>
                  </a:lnTo>
                  <a:close/>
                  <a:moveTo>
                    <a:pt x="5107" y="1"/>
                  </a:moveTo>
                  <a:lnTo>
                    <a:pt x="0" y="11703"/>
                  </a:lnTo>
                  <a:lnTo>
                    <a:pt x="10244" y="11703"/>
                  </a:lnTo>
                  <a:lnTo>
                    <a:pt x="5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4020100" y="480550"/>
              <a:ext cx="587425" cy="1273600"/>
            </a:xfrm>
            <a:custGeom>
              <a:avLst/>
              <a:gdLst/>
              <a:ahLst/>
              <a:cxnLst/>
              <a:rect l="l" t="t" r="r" b="b"/>
              <a:pathLst>
                <a:path w="23497" h="50944" extrusionOk="0">
                  <a:moveTo>
                    <a:pt x="11672" y="1368"/>
                  </a:moveTo>
                  <a:lnTo>
                    <a:pt x="23101" y="40092"/>
                  </a:lnTo>
                  <a:lnTo>
                    <a:pt x="16384" y="50548"/>
                  </a:lnTo>
                  <a:lnTo>
                    <a:pt x="6931" y="50548"/>
                  </a:lnTo>
                  <a:lnTo>
                    <a:pt x="396" y="40365"/>
                  </a:lnTo>
                  <a:lnTo>
                    <a:pt x="11672" y="1368"/>
                  </a:lnTo>
                  <a:close/>
                  <a:moveTo>
                    <a:pt x="11642" y="0"/>
                  </a:moveTo>
                  <a:lnTo>
                    <a:pt x="31" y="40335"/>
                  </a:lnTo>
                  <a:lnTo>
                    <a:pt x="0" y="40426"/>
                  </a:lnTo>
                  <a:lnTo>
                    <a:pt x="6748" y="50943"/>
                  </a:lnTo>
                  <a:lnTo>
                    <a:pt x="16566" y="50943"/>
                  </a:lnTo>
                  <a:lnTo>
                    <a:pt x="23466" y="40213"/>
                  </a:lnTo>
                  <a:lnTo>
                    <a:pt x="23496" y="40153"/>
                  </a:lnTo>
                  <a:lnTo>
                    <a:pt x="1164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6"/>
            <p:cNvSpPr/>
            <p:nvPr/>
          </p:nvSpPr>
          <p:spPr>
            <a:xfrm>
              <a:off x="4306575" y="497250"/>
              <a:ext cx="9900" cy="975725"/>
            </a:xfrm>
            <a:custGeom>
              <a:avLst/>
              <a:gdLst/>
              <a:ahLst/>
              <a:cxnLst/>
              <a:rect l="l" t="t" r="r" b="b"/>
              <a:pathLst>
                <a:path w="396" h="39029" extrusionOk="0">
                  <a:moveTo>
                    <a:pt x="1" y="1"/>
                  </a:moveTo>
                  <a:lnTo>
                    <a:pt x="1" y="39029"/>
                  </a:lnTo>
                  <a:lnTo>
                    <a:pt x="396" y="39029"/>
                  </a:lnTo>
                  <a:lnTo>
                    <a:pt x="3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6"/>
            <p:cNvSpPr/>
            <p:nvPr/>
          </p:nvSpPr>
          <p:spPr>
            <a:xfrm>
              <a:off x="4007175" y="1468400"/>
              <a:ext cx="38775" cy="38025"/>
            </a:xfrm>
            <a:custGeom>
              <a:avLst/>
              <a:gdLst/>
              <a:ahLst/>
              <a:cxnLst/>
              <a:rect l="l" t="t" r="r" b="b"/>
              <a:pathLst>
                <a:path w="1551" h="1521" extrusionOk="0">
                  <a:moveTo>
                    <a:pt x="761" y="0"/>
                  </a:moveTo>
                  <a:cubicBezTo>
                    <a:pt x="335" y="0"/>
                    <a:pt x="1" y="335"/>
                    <a:pt x="1" y="760"/>
                  </a:cubicBezTo>
                  <a:cubicBezTo>
                    <a:pt x="1" y="1186"/>
                    <a:pt x="335" y="1520"/>
                    <a:pt x="761" y="1520"/>
                  </a:cubicBezTo>
                  <a:cubicBezTo>
                    <a:pt x="1186" y="1520"/>
                    <a:pt x="1551" y="1186"/>
                    <a:pt x="1551" y="760"/>
                  </a:cubicBezTo>
                  <a:cubicBezTo>
                    <a:pt x="1551" y="335"/>
                    <a:pt x="1186" y="0"/>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4292150" y="1468400"/>
              <a:ext cx="38775" cy="38025"/>
            </a:xfrm>
            <a:custGeom>
              <a:avLst/>
              <a:gdLst/>
              <a:ahLst/>
              <a:cxnLst/>
              <a:rect l="l" t="t" r="r" b="b"/>
              <a:pathLst>
                <a:path w="1551" h="1521" extrusionOk="0">
                  <a:moveTo>
                    <a:pt x="760" y="0"/>
                  </a:moveTo>
                  <a:cubicBezTo>
                    <a:pt x="365" y="0"/>
                    <a:pt x="0" y="335"/>
                    <a:pt x="0" y="760"/>
                  </a:cubicBezTo>
                  <a:cubicBezTo>
                    <a:pt x="0" y="1186"/>
                    <a:pt x="365" y="1520"/>
                    <a:pt x="760" y="1520"/>
                  </a:cubicBezTo>
                  <a:cubicBezTo>
                    <a:pt x="1186" y="1520"/>
                    <a:pt x="1550" y="1186"/>
                    <a:pt x="1550" y="760"/>
                  </a:cubicBezTo>
                  <a:cubicBezTo>
                    <a:pt x="1550" y="335"/>
                    <a:pt x="1186" y="0"/>
                    <a:pt x="76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4172075" y="1723725"/>
              <a:ext cx="38025" cy="38025"/>
            </a:xfrm>
            <a:custGeom>
              <a:avLst/>
              <a:gdLst/>
              <a:ahLst/>
              <a:cxnLst/>
              <a:rect l="l" t="t" r="r" b="b"/>
              <a:pathLst>
                <a:path w="1521" h="1521" extrusionOk="0">
                  <a:moveTo>
                    <a:pt x="760" y="0"/>
                  </a:moveTo>
                  <a:cubicBezTo>
                    <a:pt x="335" y="0"/>
                    <a:pt x="1" y="335"/>
                    <a:pt x="1" y="760"/>
                  </a:cubicBezTo>
                  <a:cubicBezTo>
                    <a:pt x="1" y="1186"/>
                    <a:pt x="335" y="1520"/>
                    <a:pt x="760" y="1520"/>
                  </a:cubicBezTo>
                  <a:cubicBezTo>
                    <a:pt x="1186" y="1520"/>
                    <a:pt x="1520" y="1186"/>
                    <a:pt x="1520" y="760"/>
                  </a:cubicBezTo>
                  <a:cubicBezTo>
                    <a:pt x="1520" y="335"/>
                    <a:pt x="1186" y="0"/>
                    <a:pt x="7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4412950" y="1723725"/>
              <a:ext cx="38025" cy="38025"/>
            </a:xfrm>
            <a:custGeom>
              <a:avLst/>
              <a:gdLst/>
              <a:ahLst/>
              <a:cxnLst/>
              <a:rect l="l" t="t" r="r" b="b"/>
              <a:pathLst>
                <a:path w="1521" h="1521" extrusionOk="0">
                  <a:moveTo>
                    <a:pt x="761" y="0"/>
                  </a:moveTo>
                  <a:cubicBezTo>
                    <a:pt x="335" y="0"/>
                    <a:pt x="1" y="335"/>
                    <a:pt x="1" y="760"/>
                  </a:cubicBezTo>
                  <a:cubicBezTo>
                    <a:pt x="1" y="1186"/>
                    <a:pt x="335" y="1520"/>
                    <a:pt x="761" y="1520"/>
                  </a:cubicBezTo>
                  <a:cubicBezTo>
                    <a:pt x="1186" y="1520"/>
                    <a:pt x="1521" y="1186"/>
                    <a:pt x="1521" y="760"/>
                  </a:cubicBezTo>
                  <a:cubicBezTo>
                    <a:pt x="1521" y="335"/>
                    <a:pt x="1186" y="0"/>
                    <a:pt x="7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4577100" y="1468400"/>
              <a:ext cx="38775" cy="38025"/>
            </a:xfrm>
            <a:custGeom>
              <a:avLst/>
              <a:gdLst/>
              <a:ahLst/>
              <a:cxnLst/>
              <a:rect l="l" t="t" r="r" b="b"/>
              <a:pathLst>
                <a:path w="1551" h="1521" extrusionOk="0">
                  <a:moveTo>
                    <a:pt x="791" y="0"/>
                  </a:moveTo>
                  <a:cubicBezTo>
                    <a:pt x="365" y="0"/>
                    <a:pt x="0" y="335"/>
                    <a:pt x="0" y="760"/>
                  </a:cubicBezTo>
                  <a:cubicBezTo>
                    <a:pt x="0" y="1186"/>
                    <a:pt x="365" y="1520"/>
                    <a:pt x="791" y="1520"/>
                  </a:cubicBezTo>
                  <a:cubicBezTo>
                    <a:pt x="1216" y="1520"/>
                    <a:pt x="1551" y="1186"/>
                    <a:pt x="1551" y="760"/>
                  </a:cubicBezTo>
                  <a:cubicBezTo>
                    <a:pt x="1551" y="335"/>
                    <a:pt x="1216" y="0"/>
                    <a:pt x="7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6"/>
            <p:cNvSpPr/>
            <p:nvPr/>
          </p:nvSpPr>
          <p:spPr>
            <a:xfrm>
              <a:off x="4504150" y="1822500"/>
              <a:ext cx="136800" cy="90450"/>
            </a:xfrm>
            <a:custGeom>
              <a:avLst/>
              <a:gdLst/>
              <a:ahLst/>
              <a:cxnLst/>
              <a:rect l="l" t="t" r="r" b="b"/>
              <a:pathLst>
                <a:path w="5472" h="3618" fill="none" extrusionOk="0">
                  <a:moveTo>
                    <a:pt x="1277" y="1"/>
                  </a:moveTo>
                  <a:cubicBezTo>
                    <a:pt x="1277" y="1"/>
                    <a:pt x="0" y="3618"/>
                    <a:pt x="5472" y="3223"/>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6"/>
            <p:cNvSpPr/>
            <p:nvPr/>
          </p:nvSpPr>
          <p:spPr>
            <a:xfrm>
              <a:off x="4375725" y="1517800"/>
              <a:ext cx="275100" cy="351050"/>
            </a:xfrm>
            <a:custGeom>
              <a:avLst/>
              <a:gdLst/>
              <a:ahLst/>
              <a:cxnLst/>
              <a:rect l="l" t="t" r="r" b="b"/>
              <a:pathLst>
                <a:path w="11004" h="14042" extrusionOk="0">
                  <a:moveTo>
                    <a:pt x="4226" y="0"/>
                  </a:moveTo>
                  <a:cubicBezTo>
                    <a:pt x="4226" y="0"/>
                    <a:pt x="3648" y="2462"/>
                    <a:pt x="2189" y="4286"/>
                  </a:cubicBezTo>
                  <a:cubicBezTo>
                    <a:pt x="730" y="6110"/>
                    <a:pt x="1" y="11459"/>
                    <a:pt x="2037" y="13374"/>
                  </a:cubicBezTo>
                  <a:cubicBezTo>
                    <a:pt x="2563" y="13861"/>
                    <a:pt x="3108" y="14042"/>
                    <a:pt x="3626" y="14042"/>
                  </a:cubicBezTo>
                  <a:cubicBezTo>
                    <a:pt x="5113" y="14042"/>
                    <a:pt x="6384" y="12553"/>
                    <a:pt x="6384" y="12553"/>
                  </a:cubicBezTo>
                  <a:cubicBezTo>
                    <a:pt x="6384" y="12553"/>
                    <a:pt x="7152" y="12933"/>
                    <a:pt x="8014" y="12933"/>
                  </a:cubicBezTo>
                  <a:cubicBezTo>
                    <a:pt x="8732" y="12933"/>
                    <a:pt x="9514" y="12670"/>
                    <a:pt x="9970" y="11702"/>
                  </a:cubicBezTo>
                  <a:cubicBezTo>
                    <a:pt x="11004" y="9575"/>
                    <a:pt x="10487" y="7113"/>
                    <a:pt x="8451" y="5350"/>
                  </a:cubicBezTo>
                  <a:cubicBezTo>
                    <a:pt x="6566" y="3708"/>
                    <a:pt x="4742" y="1429"/>
                    <a:pt x="4286" y="243"/>
                  </a:cubicBezTo>
                  <a:cubicBezTo>
                    <a:pt x="4286" y="213"/>
                    <a:pt x="4286" y="213"/>
                    <a:pt x="4286" y="213"/>
                  </a:cubicBezTo>
                  <a:cubicBezTo>
                    <a:pt x="4256" y="152"/>
                    <a:pt x="4226" y="91"/>
                    <a:pt x="4226" y="30"/>
                  </a:cubicBezTo>
                  <a:cubicBezTo>
                    <a:pt x="4226" y="0"/>
                    <a:pt x="4226" y="0"/>
                    <a:pt x="42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4375725" y="1517800"/>
              <a:ext cx="167200" cy="351050"/>
            </a:xfrm>
            <a:custGeom>
              <a:avLst/>
              <a:gdLst/>
              <a:ahLst/>
              <a:cxnLst/>
              <a:rect l="l" t="t" r="r" b="b"/>
              <a:pathLst>
                <a:path w="6688" h="14042" extrusionOk="0">
                  <a:moveTo>
                    <a:pt x="4226" y="0"/>
                  </a:moveTo>
                  <a:cubicBezTo>
                    <a:pt x="4226" y="0"/>
                    <a:pt x="3648" y="2462"/>
                    <a:pt x="2189" y="4286"/>
                  </a:cubicBezTo>
                  <a:cubicBezTo>
                    <a:pt x="730" y="6110"/>
                    <a:pt x="1" y="11459"/>
                    <a:pt x="2037" y="13374"/>
                  </a:cubicBezTo>
                  <a:cubicBezTo>
                    <a:pt x="2563" y="13861"/>
                    <a:pt x="3108" y="14042"/>
                    <a:pt x="3626" y="14042"/>
                  </a:cubicBezTo>
                  <a:cubicBezTo>
                    <a:pt x="5113" y="14042"/>
                    <a:pt x="6384" y="12553"/>
                    <a:pt x="6384" y="12553"/>
                  </a:cubicBezTo>
                  <a:cubicBezTo>
                    <a:pt x="6688" y="8268"/>
                    <a:pt x="4712" y="1581"/>
                    <a:pt x="4286" y="243"/>
                  </a:cubicBezTo>
                  <a:cubicBezTo>
                    <a:pt x="4286" y="213"/>
                    <a:pt x="4286" y="213"/>
                    <a:pt x="4286" y="213"/>
                  </a:cubicBezTo>
                  <a:cubicBezTo>
                    <a:pt x="4256" y="122"/>
                    <a:pt x="4226" y="61"/>
                    <a:pt x="4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3564150" y="1222950"/>
              <a:ext cx="726500" cy="1404300"/>
            </a:xfrm>
            <a:custGeom>
              <a:avLst/>
              <a:gdLst/>
              <a:ahLst/>
              <a:cxnLst/>
              <a:rect l="l" t="t" r="r" b="b"/>
              <a:pathLst>
                <a:path w="29060" h="56172" fill="none" extrusionOk="0">
                  <a:moveTo>
                    <a:pt x="29059" y="3982"/>
                  </a:moveTo>
                  <a:cubicBezTo>
                    <a:pt x="29059" y="3982"/>
                    <a:pt x="24378" y="1"/>
                    <a:pt x="21217" y="5563"/>
                  </a:cubicBezTo>
                  <a:cubicBezTo>
                    <a:pt x="18056" y="11125"/>
                    <a:pt x="14378" y="17144"/>
                    <a:pt x="18755" y="28238"/>
                  </a:cubicBezTo>
                  <a:cubicBezTo>
                    <a:pt x="23132" y="39332"/>
                    <a:pt x="20001" y="55473"/>
                    <a:pt x="11491" y="55807"/>
                  </a:cubicBezTo>
                  <a:cubicBezTo>
                    <a:pt x="2980" y="56172"/>
                    <a:pt x="1" y="46263"/>
                    <a:pt x="1" y="46263"/>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4080900" y="2132550"/>
              <a:ext cx="60800" cy="117050"/>
            </a:xfrm>
            <a:custGeom>
              <a:avLst/>
              <a:gdLst/>
              <a:ahLst/>
              <a:cxnLst/>
              <a:rect l="l" t="t" r="r" b="b"/>
              <a:pathLst>
                <a:path w="2432" h="4682" fill="none" extrusionOk="0">
                  <a:moveTo>
                    <a:pt x="2432" y="0"/>
                  </a:moveTo>
                  <a:cubicBezTo>
                    <a:pt x="2432" y="0"/>
                    <a:pt x="213" y="1277"/>
                    <a:pt x="0" y="4681"/>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4087725" y="2055800"/>
              <a:ext cx="307025" cy="232550"/>
            </a:xfrm>
            <a:custGeom>
              <a:avLst/>
              <a:gdLst/>
              <a:ahLst/>
              <a:cxnLst/>
              <a:rect l="l" t="t" r="r" b="b"/>
              <a:pathLst>
                <a:path w="12281" h="9302" extrusionOk="0">
                  <a:moveTo>
                    <a:pt x="3527" y="0"/>
                  </a:moveTo>
                  <a:cubicBezTo>
                    <a:pt x="700" y="0"/>
                    <a:pt x="1824" y="2918"/>
                    <a:pt x="1824" y="2918"/>
                  </a:cubicBezTo>
                  <a:cubicBezTo>
                    <a:pt x="1824" y="2918"/>
                    <a:pt x="1723" y="2903"/>
                    <a:pt x="1571" y="2903"/>
                  </a:cubicBezTo>
                  <a:cubicBezTo>
                    <a:pt x="1192" y="2903"/>
                    <a:pt x="500" y="2996"/>
                    <a:pt x="305" y="3648"/>
                  </a:cubicBezTo>
                  <a:cubicBezTo>
                    <a:pt x="1" y="4590"/>
                    <a:pt x="1855" y="8329"/>
                    <a:pt x="5654" y="8845"/>
                  </a:cubicBezTo>
                  <a:cubicBezTo>
                    <a:pt x="6691" y="8978"/>
                    <a:pt x="7545" y="9016"/>
                    <a:pt x="8269" y="9016"/>
                  </a:cubicBezTo>
                  <a:cubicBezTo>
                    <a:pt x="9215" y="9016"/>
                    <a:pt x="9939" y="8951"/>
                    <a:pt x="10559" y="8951"/>
                  </a:cubicBezTo>
                  <a:cubicBezTo>
                    <a:pt x="11179" y="8951"/>
                    <a:pt x="11695" y="9016"/>
                    <a:pt x="12227" y="9274"/>
                  </a:cubicBezTo>
                  <a:lnTo>
                    <a:pt x="12227" y="9274"/>
                  </a:lnTo>
                  <a:cubicBezTo>
                    <a:pt x="11985" y="9013"/>
                    <a:pt x="10172" y="7243"/>
                    <a:pt x="9302" y="4863"/>
                  </a:cubicBezTo>
                  <a:cubicBezTo>
                    <a:pt x="8390" y="2249"/>
                    <a:pt x="6353" y="0"/>
                    <a:pt x="3527" y="0"/>
                  </a:cubicBezTo>
                  <a:close/>
                  <a:moveTo>
                    <a:pt x="12227" y="9274"/>
                  </a:moveTo>
                  <a:cubicBezTo>
                    <a:pt x="12238" y="9287"/>
                    <a:pt x="12246" y="9296"/>
                    <a:pt x="12250" y="9301"/>
                  </a:cubicBezTo>
                  <a:lnTo>
                    <a:pt x="12281" y="9301"/>
                  </a:lnTo>
                  <a:cubicBezTo>
                    <a:pt x="12263" y="9292"/>
                    <a:pt x="12245" y="9283"/>
                    <a:pt x="12227" y="92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6"/>
            <p:cNvSpPr/>
            <p:nvPr/>
          </p:nvSpPr>
          <p:spPr>
            <a:xfrm>
              <a:off x="4105200" y="2055800"/>
              <a:ext cx="288800" cy="232550"/>
            </a:xfrm>
            <a:custGeom>
              <a:avLst/>
              <a:gdLst/>
              <a:ahLst/>
              <a:cxnLst/>
              <a:rect l="l" t="t" r="r" b="b"/>
              <a:pathLst>
                <a:path w="11552" h="9302" extrusionOk="0">
                  <a:moveTo>
                    <a:pt x="2828" y="0"/>
                  </a:moveTo>
                  <a:cubicBezTo>
                    <a:pt x="1" y="0"/>
                    <a:pt x="1125" y="2918"/>
                    <a:pt x="1125" y="2918"/>
                  </a:cubicBezTo>
                  <a:cubicBezTo>
                    <a:pt x="5989" y="4955"/>
                    <a:pt x="11369" y="9119"/>
                    <a:pt x="11551" y="9301"/>
                  </a:cubicBezTo>
                  <a:cubicBezTo>
                    <a:pt x="11430" y="9180"/>
                    <a:pt x="9515" y="7356"/>
                    <a:pt x="8603" y="4863"/>
                  </a:cubicBezTo>
                  <a:cubicBezTo>
                    <a:pt x="7691" y="2249"/>
                    <a:pt x="5654" y="0"/>
                    <a:pt x="2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3849875" y="2507150"/>
              <a:ext cx="317675" cy="214400"/>
            </a:xfrm>
            <a:custGeom>
              <a:avLst/>
              <a:gdLst/>
              <a:ahLst/>
              <a:cxnLst/>
              <a:rect l="l" t="t" r="r" b="b"/>
              <a:pathLst>
                <a:path w="12707" h="8576" extrusionOk="0">
                  <a:moveTo>
                    <a:pt x="3515" y="1"/>
                  </a:moveTo>
                  <a:cubicBezTo>
                    <a:pt x="3329" y="1"/>
                    <a:pt x="3140" y="11"/>
                    <a:pt x="2949" y="32"/>
                  </a:cubicBezTo>
                  <a:cubicBezTo>
                    <a:pt x="153" y="366"/>
                    <a:pt x="1612" y="3132"/>
                    <a:pt x="1612" y="3132"/>
                  </a:cubicBezTo>
                  <a:cubicBezTo>
                    <a:pt x="1612" y="3132"/>
                    <a:pt x="1607" y="3132"/>
                    <a:pt x="1598" y="3132"/>
                  </a:cubicBezTo>
                  <a:cubicBezTo>
                    <a:pt x="1461" y="3132"/>
                    <a:pt x="326" y="3159"/>
                    <a:pt x="183" y="4044"/>
                  </a:cubicBezTo>
                  <a:cubicBezTo>
                    <a:pt x="1" y="4986"/>
                    <a:pt x="2280" y="8512"/>
                    <a:pt x="6110" y="8573"/>
                  </a:cubicBezTo>
                  <a:cubicBezTo>
                    <a:pt x="6230" y="8575"/>
                    <a:pt x="6348" y="8576"/>
                    <a:pt x="6462" y="8576"/>
                  </a:cubicBezTo>
                  <a:cubicBezTo>
                    <a:pt x="9128" y="8576"/>
                    <a:pt x="10474" y="8081"/>
                    <a:pt x="11620" y="8081"/>
                  </a:cubicBezTo>
                  <a:cubicBezTo>
                    <a:pt x="11990" y="8081"/>
                    <a:pt x="12340" y="8132"/>
                    <a:pt x="12706" y="8269"/>
                  </a:cubicBezTo>
                  <a:cubicBezTo>
                    <a:pt x="12585" y="8147"/>
                    <a:pt x="10457" y="6597"/>
                    <a:pt x="9271" y="4196"/>
                  </a:cubicBezTo>
                  <a:cubicBezTo>
                    <a:pt x="8138" y="1900"/>
                    <a:pt x="6079" y="1"/>
                    <a:pt x="3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a:off x="3853675" y="2507150"/>
              <a:ext cx="313875" cy="206725"/>
            </a:xfrm>
            <a:custGeom>
              <a:avLst/>
              <a:gdLst/>
              <a:ahLst/>
              <a:cxnLst/>
              <a:rect l="l" t="t" r="r" b="b"/>
              <a:pathLst>
                <a:path w="12555" h="8269" extrusionOk="0">
                  <a:moveTo>
                    <a:pt x="3363" y="1"/>
                  </a:moveTo>
                  <a:cubicBezTo>
                    <a:pt x="3177" y="1"/>
                    <a:pt x="2988" y="11"/>
                    <a:pt x="2797" y="32"/>
                  </a:cubicBezTo>
                  <a:cubicBezTo>
                    <a:pt x="1" y="366"/>
                    <a:pt x="1460" y="3132"/>
                    <a:pt x="1460" y="3132"/>
                  </a:cubicBezTo>
                  <a:cubicBezTo>
                    <a:pt x="6505" y="4591"/>
                    <a:pt x="12341" y="8117"/>
                    <a:pt x="12554" y="8269"/>
                  </a:cubicBezTo>
                  <a:cubicBezTo>
                    <a:pt x="12433" y="8147"/>
                    <a:pt x="10305" y="6597"/>
                    <a:pt x="9119" y="4196"/>
                  </a:cubicBezTo>
                  <a:cubicBezTo>
                    <a:pt x="7986" y="1900"/>
                    <a:pt x="5927" y="1"/>
                    <a:pt x="3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26"/>
            <p:cNvSpPr/>
            <p:nvPr/>
          </p:nvSpPr>
          <p:spPr>
            <a:xfrm>
              <a:off x="3642425" y="2606700"/>
              <a:ext cx="136800" cy="50200"/>
            </a:xfrm>
            <a:custGeom>
              <a:avLst/>
              <a:gdLst/>
              <a:ahLst/>
              <a:cxnLst/>
              <a:rect l="l" t="t" r="r" b="b"/>
              <a:pathLst>
                <a:path w="5472" h="2008" fill="none" extrusionOk="0">
                  <a:moveTo>
                    <a:pt x="1" y="1"/>
                  </a:moveTo>
                  <a:cubicBezTo>
                    <a:pt x="1" y="1"/>
                    <a:pt x="1247" y="2007"/>
                    <a:pt x="5472" y="183"/>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26"/>
            <p:cNvSpPr/>
            <p:nvPr/>
          </p:nvSpPr>
          <p:spPr>
            <a:xfrm>
              <a:off x="3487425" y="2454725"/>
              <a:ext cx="224950" cy="217475"/>
            </a:xfrm>
            <a:custGeom>
              <a:avLst/>
              <a:gdLst/>
              <a:ahLst/>
              <a:cxnLst/>
              <a:rect l="l" t="t" r="r" b="b"/>
              <a:pathLst>
                <a:path w="8998" h="8699" extrusionOk="0">
                  <a:moveTo>
                    <a:pt x="1094" y="1"/>
                  </a:moveTo>
                  <a:cubicBezTo>
                    <a:pt x="1094" y="1"/>
                    <a:pt x="0" y="5806"/>
                    <a:pt x="2614" y="7995"/>
                  </a:cubicBezTo>
                  <a:cubicBezTo>
                    <a:pt x="3221" y="8503"/>
                    <a:pt x="3774" y="8698"/>
                    <a:pt x="4266" y="8698"/>
                  </a:cubicBezTo>
                  <a:cubicBezTo>
                    <a:pt x="5890" y="8698"/>
                    <a:pt x="6839" y="6566"/>
                    <a:pt x="6839" y="6566"/>
                  </a:cubicBezTo>
                  <a:cubicBezTo>
                    <a:pt x="6839" y="6566"/>
                    <a:pt x="8845" y="6445"/>
                    <a:pt x="8936" y="4135"/>
                  </a:cubicBezTo>
                  <a:cubicBezTo>
                    <a:pt x="8997" y="1825"/>
                    <a:pt x="5897" y="153"/>
                    <a:pt x="10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6"/>
            <p:cNvSpPr/>
            <p:nvPr/>
          </p:nvSpPr>
          <p:spPr>
            <a:xfrm>
              <a:off x="3919800" y="2336200"/>
              <a:ext cx="151225" cy="72975"/>
            </a:xfrm>
            <a:custGeom>
              <a:avLst/>
              <a:gdLst/>
              <a:ahLst/>
              <a:cxnLst/>
              <a:rect l="l" t="t" r="r" b="b"/>
              <a:pathLst>
                <a:path w="6049" h="2919" fill="none" extrusionOk="0">
                  <a:moveTo>
                    <a:pt x="0" y="1642"/>
                  </a:moveTo>
                  <a:cubicBezTo>
                    <a:pt x="0" y="1642"/>
                    <a:pt x="1034" y="2918"/>
                    <a:pt x="3101" y="2341"/>
                  </a:cubicBezTo>
                  <a:cubicBezTo>
                    <a:pt x="5198" y="1793"/>
                    <a:pt x="6049" y="0"/>
                    <a:pt x="6049" y="0"/>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3707025" y="2223775"/>
              <a:ext cx="288775" cy="237975"/>
            </a:xfrm>
            <a:custGeom>
              <a:avLst/>
              <a:gdLst/>
              <a:ahLst/>
              <a:cxnLst/>
              <a:rect l="l" t="t" r="r" b="b"/>
              <a:pathLst>
                <a:path w="11551" h="9519" extrusionOk="0">
                  <a:moveTo>
                    <a:pt x="2750" y="0"/>
                  </a:moveTo>
                  <a:cubicBezTo>
                    <a:pt x="1954" y="0"/>
                    <a:pt x="1151" y="58"/>
                    <a:pt x="365" y="181"/>
                  </a:cubicBezTo>
                  <a:cubicBezTo>
                    <a:pt x="365" y="181"/>
                    <a:pt x="0" y="6503"/>
                    <a:pt x="4073" y="8722"/>
                  </a:cubicBezTo>
                  <a:cubicBezTo>
                    <a:pt x="5109" y="9291"/>
                    <a:pt x="5970" y="9518"/>
                    <a:pt x="6675" y="9518"/>
                  </a:cubicBezTo>
                  <a:cubicBezTo>
                    <a:pt x="8721" y="9518"/>
                    <a:pt x="9460" y="7604"/>
                    <a:pt x="9393" y="6564"/>
                  </a:cubicBezTo>
                  <a:cubicBezTo>
                    <a:pt x="9393" y="6564"/>
                    <a:pt x="11551" y="6078"/>
                    <a:pt x="11125" y="3616"/>
                  </a:cubicBezTo>
                  <a:cubicBezTo>
                    <a:pt x="10794" y="1552"/>
                    <a:pt x="6874" y="0"/>
                    <a:pt x="2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3716150" y="2223775"/>
              <a:ext cx="279650" cy="164125"/>
            </a:xfrm>
            <a:custGeom>
              <a:avLst/>
              <a:gdLst/>
              <a:ahLst/>
              <a:cxnLst/>
              <a:rect l="l" t="t" r="r" b="b"/>
              <a:pathLst>
                <a:path w="11186" h="6565" extrusionOk="0">
                  <a:moveTo>
                    <a:pt x="2385" y="0"/>
                  </a:moveTo>
                  <a:cubicBezTo>
                    <a:pt x="1589" y="0"/>
                    <a:pt x="786" y="58"/>
                    <a:pt x="0" y="181"/>
                  </a:cubicBezTo>
                  <a:cubicBezTo>
                    <a:pt x="3769" y="4224"/>
                    <a:pt x="9028" y="6564"/>
                    <a:pt x="9028" y="6564"/>
                  </a:cubicBezTo>
                  <a:cubicBezTo>
                    <a:pt x="9028" y="6564"/>
                    <a:pt x="11186" y="6078"/>
                    <a:pt x="10760" y="3616"/>
                  </a:cubicBezTo>
                  <a:cubicBezTo>
                    <a:pt x="10429" y="1552"/>
                    <a:pt x="6509" y="0"/>
                    <a:pt x="2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3900800" y="1981325"/>
              <a:ext cx="165675" cy="95000"/>
            </a:xfrm>
            <a:custGeom>
              <a:avLst/>
              <a:gdLst/>
              <a:ahLst/>
              <a:cxnLst/>
              <a:rect l="l" t="t" r="r" b="b"/>
              <a:pathLst>
                <a:path w="6627" h="3800" fill="none" extrusionOk="0">
                  <a:moveTo>
                    <a:pt x="0" y="0"/>
                  </a:moveTo>
                  <a:cubicBezTo>
                    <a:pt x="0" y="0"/>
                    <a:pt x="335" y="3800"/>
                    <a:pt x="6627" y="2432"/>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3710825" y="1637100"/>
              <a:ext cx="312325" cy="410150"/>
            </a:xfrm>
            <a:custGeom>
              <a:avLst/>
              <a:gdLst/>
              <a:ahLst/>
              <a:cxnLst/>
              <a:rect l="l" t="t" r="r" b="b"/>
              <a:pathLst>
                <a:path w="12493" h="16406" extrusionOk="0">
                  <a:moveTo>
                    <a:pt x="3010" y="0"/>
                  </a:moveTo>
                  <a:cubicBezTo>
                    <a:pt x="3010" y="0"/>
                    <a:pt x="2797" y="2979"/>
                    <a:pt x="1399" y="5319"/>
                  </a:cubicBezTo>
                  <a:cubicBezTo>
                    <a:pt x="0" y="7690"/>
                    <a:pt x="61" y="14013"/>
                    <a:pt x="2736" y="15867"/>
                  </a:cubicBezTo>
                  <a:cubicBezTo>
                    <a:pt x="3293" y="16253"/>
                    <a:pt x="3830" y="16406"/>
                    <a:pt x="4331" y="16406"/>
                  </a:cubicBezTo>
                  <a:cubicBezTo>
                    <a:pt x="6239" y="16406"/>
                    <a:pt x="7630" y="14195"/>
                    <a:pt x="7630" y="14195"/>
                  </a:cubicBezTo>
                  <a:cubicBezTo>
                    <a:pt x="7630" y="14195"/>
                    <a:pt x="8272" y="14409"/>
                    <a:pt x="9058" y="14409"/>
                  </a:cubicBezTo>
                  <a:cubicBezTo>
                    <a:pt x="10023" y="14409"/>
                    <a:pt x="11203" y="14086"/>
                    <a:pt x="11672" y="12645"/>
                  </a:cubicBezTo>
                  <a:cubicBezTo>
                    <a:pt x="12493" y="10000"/>
                    <a:pt x="11490" y="7204"/>
                    <a:pt x="8846" y="5502"/>
                  </a:cubicBezTo>
                  <a:cubicBezTo>
                    <a:pt x="6383" y="3921"/>
                    <a:pt x="3891" y="1581"/>
                    <a:pt x="3162" y="274"/>
                  </a:cubicBezTo>
                  <a:cubicBezTo>
                    <a:pt x="3131" y="274"/>
                    <a:pt x="3131" y="243"/>
                    <a:pt x="3131" y="243"/>
                  </a:cubicBezTo>
                  <a:cubicBezTo>
                    <a:pt x="3101" y="183"/>
                    <a:pt x="3070" y="91"/>
                    <a:pt x="3040" y="31"/>
                  </a:cubicBezTo>
                  <a:cubicBezTo>
                    <a:pt x="3010" y="0"/>
                    <a:pt x="3010" y="0"/>
                    <a:pt x="3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6"/>
            <p:cNvSpPr/>
            <p:nvPr/>
          </p:nvSpPr>
          <p:spPr>
            <a:xfrm>
              <a:off x="3710825" y="1637100"/>
              <a:ext cx="190750" cy="410150"/>
            </a:xfrm>
            <a:custGeom>
              <a:avLst/>
              <a:gdLst/>
              <a:ahLst/>
              <a:cxnLst/>
              <a:rect l="l" t="t" r="r" b="b"/>
              <a:pathLst>
                <a:path w="7630" h="16406" extrusionOk="0">
                  <a:moveTo>
                    <a:pt x="3010" y="0"/>
                  </a:moveTo>
                  <a:cubicBezTo>
                    <a:pt x="3010" y="0"/>
                    <a:pt x="2797" y="2979"/>
                    <a:pt x="1399" y="5319"/>
                  </a:cubicBezTo>
                  <a:cubicBezTo>
                    <a:pt x="0" y="7690"/>
                    <a:pt x="61" y="14013"/>
                    <a:pt x="2736" y="15867"/>
                  </a:cubicBezTo>
                  <a:cubicBezTo>
                    <a:pt x="3293" y="16253"/>
                    <a:pt x="3830" y="16406"/>
                    <a:pt x="4331" y="16406"/>
                  </a:cubicBezTo>
                  <a:cubicBezTo>
                    <a:pt x="6239" y="16406"/>
                    <a:pt x="7630" y="14195"/>
                    <a:pt x="7630" y="14195"/>
                  </a:cubicBezTo>
                  <a:cubicBezTo>
                    <a:pt x="7265" y="9180"/>
                    <a:pt x="3861" y="1763"/>
                    <a:pt x="3162" y="274"/>
                  </a:cubicBezTo>
                  <a:cubicBezTo>
                    <a:pt x="3131" y="274"/>
                    <a:pt x="3131" y="243"/>
                    <a:pt x="3131" y="243"/>
                  </a:cubicBezTo>
                  <a:cubicBezTo>
                    <a:pt x="3101" y="152"/>
                    <a:pt x="3040" y="61"/>
                    <a:pt x="3040" y="31"/>
                  </a:cubicBezTo>
                  <a:cubicBezTo>
                    <a:pt x="3010" y="0"/>
                    <a:pt x="3010" y="0"/>
                    <a:pt x="30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6"/>
            <p:cNvSpPr/>
            <p:nvPr/>
          </p:nvSpPr>
          <p:spPr>
            <a:xfrm>
              <a:off x="3981350" y="1612025"/>
              <a:ext cx="99575" cy="152750"/>
            </a:xfrm>
            <a:custGeom>
              <a:avLst/>
              <a:gdLst/>
              <a:ahLst/>
              <a:cxnLst/>
              <a:rect l="l" t="t" r="r" b="b"/>
              <a:pathLst>
                <a:path w="3983" h="6110" fill="none" extrusionOk="0">
                  <a:moveTo>
                    <a:pt x="3982" y="0"/>
                  </a:moveTo>
                  <a:cubicBezTo>
                    <a:pt x="3982" y="0"/>
                    <a:pt x="0" y="1064"/>
                    <a:pt x="274" y="6110"/>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4023725" y="1527425"/>
              <a:ext cx="371025" cy="304975"/>
            </a:xfrm>
            <a:custGeom>
              <a:avLst/>
              <a:gdLst/>
              <a:ahLst/>
              <a:cxnLst/>
              <a:rect l="l" t="t" r="r" b="b"/>
              <a:pathLst>
                <a:path w="14841" h="12199" extrusionOk="0">
                  <a:moveTo>
                    <a:pt x="4863" y="1"/>
                  </a:moveTo>
                  <a:cubicBezTo>
                    <a:pt x="1884" y="1"/>
                    <a:pt x="1832" y="3038"/>
                    <a:pt x="1831" y="3195"/>
                  </a:cubicBezTo>
                  <a:lnTo>
                    <a:pt x="1831" y="3195"/>
                  </a:lnTo>
                  <a:cubicBezTo>
                    <a:pt x="1831" y="3191"/>
                    <a:pt x="1831" y="3184"/>
                    <a:pt x="1831" y="3171"/>
                  </a:cubicBezTo>
                  <a:cubicBezTo>
                    <a:pt x="1761" y="3148"/>
                    <a:pt x="1468" y="3056"/>
                    <a:pt x="1138" y="3056"/>
                  </a:cubicBezTo>
                  <a:cubicBezTo>
                    <a:pt x="615" y="3056"/>
                    <a:pt x="1" y="3287"/>
                    <a:pt x="38" y="4387"/>
                  </a:cubicBezTo>
                  <a:cubicBezTo>
                    <a:pt x="68" y="6272"/>
                    <a:pt x="3321" y="9554"/>
                    <a:pt x="7424" y="10406"/>
                  </a:cubicBezTo>
                  <a:cubicBezTo>
                    <a:pt x="11558" y="11226"/>
                    <a:pt x="14841" y="12199"/>
                    <a:pt x="14841" y="12199"/>
                  </a:cubicBezTo>
                  <a:cubicBezTo>
                    <a:pt x="14841" y="12199"/>
                    <a:pt x="13442" y="10071"/>
                    <a:pt x="12743" y="6880"/>
                  </a:cubicBezTo>
                  <a:cubicBezTo>
                    <a:pt x="12044" y="3688"/>
                    <a:pt x="9187" y="497"/>
                    <a:pt x="5479" y="41"/>
                  </a:cubicBezTo>
                  <a:cubicBezTo>
                    <a:pt x="5261" y="14"/>
                    <a:pt x="5056" y="1"/>
                    <a:pt x="4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4068825" y="1527425"/>
              <a:ext cx="325925" cy="304975"/>
            </a:xfrm>
            <a:custGeom>
              <a:avLst/>
              <a:gdLst/>
              <a:ahLst/>
              <a:cxnLst/>
              <a:rect l="l" t="t" r="r" b="b"/>
              <a:pathLst>
                <a:path w="13037" h="12199" extrusionOk="0">
                  <a:moveTo>
                    <a:pt x="3059" y="1"/>
                  </a:moveTo>
                  <a:cubicBezTo>
                    <a:pt x="0" y="1"/>
                    <a:pt x="27" y="3202"/>
                    <a:pt x="27" y="3202"/>
                  </a:cubicBezTo>
                  <a:cubicBezTo>
                    <a:pt x="6228" y="5694"/>
                    <a:pt x="13037" y="12199"/>
                    <a:pt x="13037" y="12199"/>
                  </a:cubicBezTo>
                  <a:cubicBezTo>
                    <a:pt x="13037" y="12199"/>
                    <a:pt x="11638" y="10071"/>
                    <a:pt x="10939" y="6880"/>
                  </a:cubicBezTo>
                  <a:cubicBezTo>
                    <a:pt x="10240" y="3688"/>
                    <a:pt x="7383" y="497"/>
                    <a:pt x="3675" y="41"/>
                  </a:cubicBezTo>
                  <a:cubicBezTo>
                    <a:pt x="3457" y="14"/>
                    <a:pt x="3252" y="1"/>
                    <a:pt x="30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26"/>
            <p:cNvSpPr/>
            <p:nvPr/>
          </p:nvSpPr>
          <p:spPr>
            <a:xfrm>
              <a:off x="4065700" y="1206850"/>
              <a:ext cx="178600" cy="253225"/>
            </a:xfrm>
            <a:custGeom>
              <a:avLst/>
              <a:gdLst/>
              <a:ahLst/>
              <a:cxnLst/>
              <a:rect l="l" t="t" r="r" b="b"/>
              <a:pathLst>
                <a:path w="7144" h="10129" extrusionOk="0">
                  <a:moveTo>
                    <a:pt x="3511" y="1"/>
                  </a:moveTo>
                  <a:cubicBezTo>
                    <a:pt x="2657" y="1"/>
                    <a:pt x="31" y="1834"/>
                    <a:pt x="31" y="4809"/>
                  </a:cubicBezTo>
                  <a:cubicBezTo>
                    <a:pt x="0" y="7879"/>
                    <a:pt x="790" y="8882"/>
                    <a:pt x="335" y="10128"/>
                  </a:cubicBezTo>
                  <a:cubicBezTo>
                    <a:pt x="426" y="10037"/>
                    <a:pt x="1672" y="8274"/>
                    <a:pt x="3587" y="7301"/>
                  </a:cubicBezTo>
                  <a:cubicBezTo>
                    <a:pt x="5532" y="6298"/>
                    <a:pt x="7143" y="4444"/>
                    <a:pt x="6839" y="2195"/>
                  </a:cubicBezTo>
                  <a:cubicBezTo>
                    <a:pt x="6691" y="1100"/>
                    <a:pt x="6097" y="819"/>
                    <a:pt x="5525" y="819"/>
                  </a:cubicBezTo>
                  <a:cubicBezTo>
                    <a:pt x="4923" y="819"/>
                    <a:pt x="4347" y="1131"/>
                    <a:pt x="4347" y="1131"/>
                  </a:cubicBezTo>
                  <a:cubicBezTo>
                    <a:pt x="4347" y="1131"/>
                    <a:pt x="4347" y="128"/>
                    <a:pt x="3587" y="6"/>
                  </a:cubicBezTo>
                  <a:cubicBezTo>
                    <a:pt x="3563" y="3"/>
                    <a:pt x="3538" y="1"/>
                    <a:pt x="35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26"/>
            <p:cNvSpPr/>
            <p:nvPr/>
          </p:nvSpPr>
          <p:spPr>
            <a:xfrm>
              <a:off x="4074050" y="1227300"/>
              <a:ext cx="170250" cy="232775"/>
            </a:xfrm>
            <a:custGeom>
              <a:avLst/>
              <a:gdLst/>
              <a:ahLst/>
              <a:cxnLst/>
              <a:rect l="l" t="t" r="r" b="b"/>
              <a:pathLst>
                <a:path w="6810" h="9311" extrusionOk="0">
                  <a:moveTo>
                    <a:pt x="5191" y="1"/>
                  </a:moveTo>
                  <a:cubicBezTo>
                    <a:pt x="4589" y="1"/>
                    <a:pt x="4013" y="313"/>
                    <a:pt x="4013" y="313"/>
                  </a:cubicBezTo>
                  <a:cubicBezTo>
                    <a:pt x="2888" y="4416"/>
                    <a:pt x="122" y="9128"/>
                    <a:pt x="1" y="9310"/>
                  </a:cubicBezTo>
                  <a:cubicBezTo>
                    <a:pt x="92" y="9219"/>
                    <a:pt x="1338" y="7456"/>
                    <a:pt x="3253" y="6483"/>
                  </a:cubicBezTo>
                  <a:cubicBezTo>
                    <a:pt x="5198" y="5480"/>
                    <a:pt x="6809" y="3626"/>
                    <a:pt x="6505" y="1377"/>
                  </a:cubicBezTo>
                  <a:cubicBezTo>
                    <a:pt x="6357" y="282"/>
                    <a:pt x="5763" y="1"/>
                    <a:pt x="51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26"/>
            <p:cNvSpPr/>
            <p:nvPr/>
          </p:nvSpPr>
          <p:spPr>
            <a:xfrm>
              <a:off x="3915225" y="1460050"/>
              <a:ext cx="115525" cy="44075"/>
            </a:xfrm>
            <a:custGeom>
              <a:avLst/>
              <a:gdLst/>
              <a:ahLst/>
              <a:cxnLst/>
              <a:rect l="l" t="t" r="r" b="b"/>
              <a:pathLst>
                <a:path w="4621" h="1763" fill="none" extrusionOk="0">
                  <a:moveTo>
                    <a:pt x="1" y="0"/>
                  </a:moveTo>
                  <a:cubicBezTo>
                    <a:pt x="1" y="0"/>
                    <a:pt x="1825" y="1763"/>
                    <a:pt x="4621" y="790"/>
                  </a:cubicBezTo>
                </a:path>
              </a:pathLst>
            </a:custGeom>
            <a:solidFill>
              <a:schemeClr val="dk1"/>
            </a:solidFill>
            <a:ln w="14450"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26"/>
            <p:cNvSpPr/>
            <p:nvPr/>
          </p:nvSpPr>
          <p:spPr>
            <a:xfrm>
              <a:off x="3675875" y="1149250"/>
              <a:ext cx="322900" cy="368225"/>
            </a:xfrm>
            <a:custGeom>
              <a:avLst/>
              <a:gdLst/>
              <a:ahLst/>
              <a:cxnLst/>
              <a:rect l="l" t="t" r="r" b="b"/>
              <a:pathLst>
                <a:path w="12916" h="14729" extrusionOk="0">
                  <a:moveTo>
                    <a:pt x="1490" y="0"/>
                  </a:moveTo>
                  <a:lnTo>
                    <a:pt x="1490" y="0"/>
                  </a:lnTo>
                  <a:cubicBezTo>
                    <a:pt x="1489" y="1"/>
                    <a:pt x="0" y="6353"/>
                    <a:pt x="2371" y="10760"/>
                  </a:cubicBezTo>
                  <a:cubicBezTo>
                    <a:pt x="3773" y="13366"/>
                    <a:pt x="5961" y="14729"/>
                    <a:pt x="7648" y="14729"/>
                  </a:cubicBezTo>
                  <a:cubicBezTo>
                    <a:pt x="8813" y="14729"/>
                    <a:pt x="9739" y="14078"/>
                    <a:pt x="10000" y="12736"/>
                  </a:cubicBezTo>
                  <a:cubicBezTo>
                    <a:pt x="10000" y="12736"/>
                    <a:pt x="10019" y="12737"/>
                    <a:pt x="10054" y="12737"/>
                  </a:cubicBezTo>
                  <a:cubicBezTo>
                    <a:pt x="10453" y="12737"/>
                    <a:pt x="12916" y="12634"/>
                    <a:pt x="12888" y="10092"/>
                  </a:cubicBezTo>
                  <a:cubicBezTo>
                    <a:pt x="12827" y="7295"/>
                    <a:pt x="10973" y="5167"/>
                    <a:pt x="7964" y="3891"/>
                  </a:cubicBezTo>
                  <a:cubicBezTo>
                    <a:pt x="4955" y="2645"/>
                    <a:pt x="2128" y="1672"/>
                    <a:pt x="1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26"/>
            <p:cNvSpPr/>
            <p:nvPr/>
          </p:nvSpPr>
          <p:spPr>
            <a:xfrm>
              <a:off x="3675875" y="1149250"/>
              <a:ext cx="250025" cy="368225"/>
            </a:xfrm>
            <a:custGeom>
              <a:avLst/>
              <a:gdLst/>
              <a:ahLst/>
              <a:cxnLst/>
              <a:rect l="l" t="t" r="r" b="b"/>
              <a:pathLst>
                <a:path w="10001" h="14729" extrusionOk="0">
                  <a:moveTo>
                    <a:pt x="1490" y="0"/>
                  </a:moveTo>
                  <a:cubicBezTo>
                    <a:pt x="1489" y="1"/>
                    <a:pt x="0" y="6353"/>
                    <a:pt x="2371" y="10760"/>
                  </a:cubicBezTo>
                  <a:cubicBezTo>
                    <a:pt x="3773" y="13366"/>
                    <a:pt x="5961" y="14729"/>
                    <a:pt x="7648" y="14729"/>
                  </a:cubicBezTo>
                  <a:cubicBezTo>
                    <a:pt x="8813" y="14729"/>
                    <a:pt x="9739" y="14078"/>
                    <a:pt x="10000" y="12736"/>
                  </a:cubicBezTo>
                  <a:cubicBezTo>
                    <a:pt x="2645" y="7447"/>
                    <a:pt x="1490" y="1"/>
                    <a:pt x="14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26"/>
            <p:cNvSpPr/>
            <p:nvPr/>
          </p:nvSpPr>
          <p:spPr>
            <a:xfrm>
              <a:off x="4228300" y="1201950"/>
              <a:ext cx="316150" cy="319675"/>
            </a:xfrm>
            <a:custGeom>
              <a:avLst/>
              <a:gdLst/>
              <a:ahLst/>
              <a:cxnLst/>
              <a:rect l="l" t="t" r="r" b="b"/>
              <a:pathLst>
                <a:path w="12646" h="12787" extrusionOk="0">
                  <a:moveTo>
                    <a:pt x="5731" y="0"/>
                  </a:moveTo>
                  <a:cubicBezTo>
                    <a:pt x="4351" y="0"/>
                    <a:pt x="3344" y="1017"/>
                    <a:pt x="3344" y="2360"/>
                  </a:cubicBezTo>
                  <a:cubicBezTo>
                    <a:pt x="3314" y="2330"/>
                    <a:pt x="3284" y="2300"/>
                    <a:pt x="3253" y="2269"/>
                  </a:cubicBezTo>
                  <a:cubicBezTo>
                    <a:pt x="3073" y="2161"/>
                    <a:pt x="2660" y="1947"/>
                    <a:pt x="2164" y="1947"/>
                  </a:cubicBezTo>
                  <a:cubicBezTo>
                    <a:pt x="1820" y="1947"/>
                    <a:pt x="1437" y="2050"/>
                    <a:pt x="1065" y="2360"/>
                  </a:cubicBezTo>
                  <a:cubicBezTo>
                    <a:pt x="1" y="3272"/>
                    <a:pt x="2311" y="7619"/>
                    <a:pt x="5746" y="9534"/>
                  </a:cubicBezTo>
                  <a:cubicBezTo>
                    <a:pt x="9180" y="11449"/>
                    <a:pt x="12098" y="11965"/>
                    <a:pt x="12645" y="12786"/>
                  </a:cubicBezTo>
                  <a:cubicBezTo>
                    <a:pt x="12645" y="12786"/>
                    <a:pt x="12615" y="6829"/>
                    <a:pt x="9697" y="2664"/>
                  </a:cubicBezTo>
                  <a:cubicBezTo>
                    <a:pt x="8366" y="744"/>
                    <a:pt x="6912" y="0"/>
                    <a:pt x="57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26"/>
            <p:cNvSpPr/>
            <p:nvPr/>
          </p:nvSpPr>
          <p:spPr>
            <a:xfrm>
              <a:off x="4311900" y="1201950"/>
              <a:ext cx="232550" cy="319675"/>
            </a:xfrm>
            <a:custGeom>
              <a:avLst/>
              <a:gdLst/>
              <a:ahLst/>
              <a:cxnLst/>
              <a:rect l="l" t="t" r="r" b="b"/>
              <a:pathLst>
                <a:path w="9302" h="12787" extrusionOk="0">
                  <a:moveTo>
                    <a:pt x="2387" y="0"/>
                  </a:moveTo>
                  <a:cubicBezTo>
                    <a:pt x="1007" y="0"/>
                    <a:pt x="0" y="1017"/>
                    <a:pt x="0" y="2360"/>
                  </a:cubicBezTo>
                  <a:cubicBezTo>
                    <a:pt x="5928" y="6494"/>
                    <a:pt x="9210" y="12604"/>
                    <a:pt x="9301" y="12786"/>
                  </a:cubicBezTo>
                  <a:cubicBezTo>
                    <a:pt x="9301" y="12786"/>
                    <a:pt x="9271" y="6829"/>
                    <a:pt x="6353" y="2664"/>
                  </a:cubicBezTo>
                  <a:cubicBezTo>
                    <a:pt x="5022" y="744"/>
                    <a:pt x="3568" y="0"/>
                    <a:pt x="2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12" name="Google Shape;2312;p26"/>
          <p:cNvPicPr preferRelativeResize="0"/>
          <p:nvPr/>
        </p:nvPicPr>
        <p:blipFill>
          <a:blip r:embed="rId2">
            <a:alphaModFix amt="50000"/>
          </a:blip>
          <a:stretch>
            <a:fillRect/>
          </a:stretch>
        </p:blipFill>
        <p:spPr>
          <a:xfrm>
            <a:off x="7368825" y="-148475"/>
            <a:ext cx="2826351" cy="25284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CUSTOM_7">
    <p:spTree>
      <p:nvGrpSpPr>
        <p:cNvPr id="1" name="Shape 2432"/>
        <p:cNvGrpSpPr/>
        <p:nvPr/>
      </p:nvGrpSpPr>
      <p:grpSpPr>
        <a:xfrm>
          <a:off x="0" y="0"/>
          <a:ext cx="0" cy="0"/>
          <a:chOff x="0" y="0"/>
          <a:chExt cx="0" cy="0"/>
        </a:xfrm>
      </p:grpSpPr>
      <p:sp>
        <p:nvSpPr>
          <p:cNvPr id="2433" name="Google Shape;2433;p28"/>
          <p:cNvSpPr/>
          <p:nvPr/>
        </p:nvSpPr>
        <p:spPr>
          <a:xfrm rot="-623770">
            <a:off x="-1493817" y="2487004"/>
            <a:ext cx="3223766" cy="3941656"/>
          </a:xfrm>
          <a:custGeom>
            <a:avLst/>
            <a:gdLst/>
            <a:ahLst/>
            <a:cxnLst/>
            <a:rect l="l" t="t" r="r" b="b"/>
            <a:pathLst>
              <a:path w="46234" h="46528" extrusionOk="0">
                <a:moveTo>
                  <a:pt x="25849" y="0"/>
                </a:moveTo>
                <a:cubicBezTo>
                  <a:pt x="24318" y="0"/>
                  <a:pt x="22209" y="712"/>
                  <a:pt x="20882" y="1007"/>
                </a:cubicBezTo>
                <a:cubicBezTo>
                  <a:pt x="16346" y="1974"/>
                  <a:pt x="11943" y="4009"/>
                  <a:pt x="8440" y="7111"/>
                </a:cubicBezTo>
                <a:cubicBezTo>
                  <a:pt x="3737" y="11214"/>
                  <a:pt x="601" y="17219"/>
                  <a:pt x="268" y="23490"/>
                </a:cubicBezTo>
                <a:cubicBezTo>
                  <a:pt x="1" y="29794"/>
                  <a:pt x="2536" y="36199"/>
                  <a:pt x="7339" y="40235"/>
                </a:cubicBezTo>
                <a:cubicBezTo>
                  <a:pt x="11075" y="43437"/>
                  <a:pt x="15912" y="45072"/>
                  <a:pt x="20749" y="45906"/>
                </a:cubicBezTo>
                <a:cubicBezTo>
                  <a:pt x="22937" y="46293"/>
                  <a:pt x="25159" y="46527"/>
                  <a:pt x="27367" y="46527"/>
                </a:cubicBezTo>
                <a:cubicBezTo>
                  <a:pt x="29536" y="46527"/>
                  <a:pt x="31693" y="46301"/>
                  <a:pt x="33792" y="45772"/>
                </a:cubicBezTo>
                <a:cubicBezTo>
                  <a:pt x="38061" y="44738"/>
                  <a:pt x="42097" y="42337"/>
                  <a:pt x="44533" y="38701"/>
                </a:cubicBezTo>
                <a:cubicBezTo>
                  <a:pt x="45400" y="37400"/>
                  <a:pt x="46100" y="35865"/>
                  <a:pt x="46134" y="34264"/>
                </a:cubicBezTo>
                <a:cubicBezTo>
                  <a:pt x="46234" y="31562"/>
                  <a:pt x="44533" y="29060"/>
                  <a:pt x="42398" y="27359"/>
                </a:cubicBezTo>
                <a:cubicBezTo>
                  <a:pt x="40263" y="25658"/>
                  <a:pt x="37728" y="24524"/>
                  <a:pt x="35426" y="23123"/>
                </a:cubicBezTo>
                <a:cubicBezTo>
                  <a:pt x="33091" y="21688"/>
                  <a:pt x="30889" y="19820"/>
                  <a:pt x="29989" y="17285"/>
                </a:cubicBezTo>
                <a:cubicBezTo>
                  <a:pt x="29255" y="15284"/>
                  <a:pt x="29388" y="13116"/>
                  <a:pt x="29655" y="10981"/>
                </a:cubicBezTo>
                <a:cubicBezTo>
                  <a:pt x="29889" y="8879"/>
                  <a:pt x="30189" y="6711"/>
                  <a:pt x="29822" y="4643"/>
                </a:cubicBezTo>
                <a:cubicBezTo>
                  <a:pt x="29488" y="2942"/>
                  <a:pt x="28388" y="440"/>
                  <a:pt x="26420" y="40"/>
                </a:cubicBezTo>
                <a:cubicBezTo>
                  <a:pt x="26242" y="12"/>
                  <a:pt x="26050" y="0"/>
                  <a:pt x="25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28"/>
          <p:cNvSpPr/>
          <p:nvPr/>
        </p:nvSpPr>
        <p:spPr>
          <a:xfrm rot="-4038284" flipH="1">
            <a:off x="7651041" y="-996803"/>
            <a:ext cx="2193282" cy="2836678"/>
          </a:xfrm>
          <a:custGeom>
            <a:avLst/>
            <a:gdLst/>
            <a:ahLst/>
            <a:cxnLst/>
            <a:rect l="l" t="t" r="r" b="b"/>
            <a:pathLst>
              <a:path w="50036" h="64714" extrusionOk="0">
                <a:moveTo>
                  <a:pt x="22148" y="1"/>
                </a:moveTo>
                <a:cubicBezTo>
                  <a:pt x="18824" y="1"/>
                  <a:pt x="15275" y="2620"/>
                  <a:pt x="14010" y="7379"/>
                </a:cubicBezTo>
                <a:cubicBezTo>
                  <a:pt x="13176" y="10514"/>
                  <a:pt x="13910" y="13583"/>
                  <a:pt x="13843" y="16719"/>
                </a:cubicBezTo>
                <a:cubicBezTo>
                  <a:pt x="13743" y="21222"/>
                  <a:pt x="12042" y="25725"/>
                  <a:pt x="9974" y="29895"/>
                </a:cubicBezTo>
                <a:cubicBezTo>
                  <a:pt x="7839" y="34031"/>
                  <a:pt x="5337" y="38001"/>
                  <a:pt x="3369" y="42204"/>
                </a:cubicBezTo>
                <a:cubicBezTo>
                  <a:pt x="1401" y="46407"/>
                  <a:pt x="0" y="51077"/>
                  <a:pt x="334" y="55446"/>
                </a:cubicBezTo>
                <a:cubicBezTo>
                  <a:pt x="667" y="59850"/>
                  <a:pt x="3136" y="63852"/>
                  <a:pt x="6905" y="64586"/>
                </a:cubicBezTo>
                <a:cubicBezTo>
                  <a:pt x="7371" y="64674"/>
                  <a:pt x="7839" y="64714"/>
                  <a:pt x="8311" y="64714"/>
                </a:cubicBezTo>
                <a:cubicBezTo>
                  <a:pt x="12328" y="64714"/>
                  <a:pt x="16532" y="61823"/>
                  <a:pt x="20682" y="61017"/>
                </a:cubicBezTo>
                <a:cubicBezTo>
                  <a:pt x="21620" y="60825"/>
                  <a:pt x="22548" y="60745"/>
                  <a:pt x="23468" y="60745"/>
                </a:cubicBezTo>
                <a:cubicBezTo>
                  <a:pt x="26865" y="60745"/>
                  <a:pt x="30157" y="61834"/>
                  <a:pt x="33491" y="62385"/>
                </a:cubicBezTo>
                <a:cubicBezTo>
                  <a:pt x="34560" y="62562"/>
                  <a:pt x="35679" y="62668"/>
                  <a:pt x="36809" y="62668"/>
                </a:cubicBezTo>
                <a:cubicBezTo>
                  <a:pt x="40154" y="62668"/>
                  <a:pt x="43598" y="61733"/>
                  <a:pt x="46166" y="58916"/>
                </a:cubicBezTo>
                <a:cubicBezTo>
                  <a:pt x="49836" y="54879"/>
                  <a:pt x="50036" y="48408"/>
                  <a:pt x="48068" y="43938"/>
                </a:cubicBezTo>
                <a:cubicBezTo>
                  <a:pt x="46066" y="39502"/>
                  <a:pt x="42397" y="36500"/>
                  <a:pt x="38928" y="33497"/>
                </a:cubicBezTo>
                <a:cubicBezTo>
                  <a:pt x="35425" y="30495"/>
                  <a:pt x="31990" y="27159"/>
                  <a:pt x="30555" y="22289"/>
                </a:cubicBezTo>
                <a:cubicBezTo>
                  <a:pt x="29688" y="19354"/>
                  <a:pt x="29688" y="16018"/>
                  <a:pt x="29555" y="12749"/>
                </a:cubicBezTo>
                <a:cubicBezTo>
                  <a:pt x="29455" y="9547"/>
                  <a:pt x="29154" y="6211"/>
                  <a:pt x="27720" y="3576"/>
                </a:cubicBezTo>
                <a:cubicBezTo>
                  <a:pt x="26445" y="1146"/>
                  <a:pt x="24346" y="1"/>
                  <a:pt x="221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5" name="Google Shape;2435;p28"/>
          <p:cNvGrpSpPr/>
          <p:nvPr/>
        </p:nvGrpSpPr>
        <p:grpSpPr>
          <a:xfrm rot="-8896874">
            <a:off x="8279370" y="-568559"/>
            <a:ext cx="988457" cy="1980226"/>
            <a:chOff x="3238525" y="2739250"/>
            <a:chExt cx="1148975" cy="2301800"/>
          </a:xfrm>
        </p:grpSpPr>
        <p:sp>
          <p:nvSpPr>
            <p:cNvPr id="2436" name="Google Shape;2436;p28"/>
            <p:cNvSpPr/>
            <p:nvPr/>
          </p:nvSpPr>
          <p:spPr>
            <a:xfrm>
              <a:off x="3865425" y="4776100"/>
              <a:ext cx="63400" cy="33125"/>
            </a:xfrm>
            <a:custGeom>
              <a:avLst/>
              <a:gdLst/>
              <a:ahLst/>
              <a:cxnLst/>
              <a:rect l="l" t="t" r="r" b="b"/>
              <a:pathLst>
                <a:path w="2536" h="1325" extrusionOk="0">
                  <a:moveTo>
                    <a:pt x="1454" y="0"/>
                  </a:moveTo>
                  <a:cubicBezTo>
                    <a:pt x="1172" y="0"/>
                    <a:pt x="897" y="33"/>
                    <a:pt x="701" y="111"/>
                  </a:cubicBezTo>
                  <a:cubicBezTo>
                    <a:pt x="268" y="244"/>
                    <a:pt x="1" y="978"/>
                    <a:pt x="34" y="1078"/>
                  </a:cubicBezTo>
                  <a:cubicBezTo>
                    <a:pt x="61" y="1105"/>
                    <a:pt x="474" y="1325"/>
                    <a:pt x="860" y="1325"/>
                  </a:cubicBezTo>
                  <a:cubicBezTo>
                    <a:pt x="955" y="1325"/>
                    <a:pt x="1049" y="1312"/>
                    <a:pt x="1135" y="1279"/>
                  </a:cubicBezTo>
                  <a:cubicBezTo>
                    <a:pt x="1435" y="1112"/>
                    <a:pt x="1935" y="645"/>
                    <a:pt x="2269" y="378"/>
                  </a:cubicBezTo>
                  <a:cubicBezTo>
                    <a:pt x="2536" y="111"/>
                    <a:pt x="2503" y="78"/>
                    <a:pt x="2036" y="44"/>
                  </a:cubicBezTo>
                  <a:cubicBezTo>
                    <a:pt x="1856" y="17"/>
                    <a:pt x="1653" y="0"/>
                    <a:pt x="1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28"/>
            <p:cNvSpPr/>
            <p:nvPr/>
          </p:nvSpPr>
          <p:spPr>
            <a:xfrm>
              <a:off x="3852050" y="4694000"/>
              <a:ext cx="39250" cy="56825"/>
            </a:xfrm>
            <a:custGeom>
              <a:avLst/>
              <a:gdLst/>
              <a:ahLst/>
              <a:cxnLst/>
              <a:rect l="l" t="t" r="r" b="b"/>
              <a:pathLst>
                <a:path w="1570" h="2273" extrusionOk="0">
                  <a:moveTo>
                    <a:pt x="79" y="0"/>
                  </a:moveTo>
                  <a:cubicBezTo>
                    <a:pt x="11" y="0"/>
                    <a:pt x="0" y="83"/>
                    <a:pt x="35" y="259"/>
                  </a:cubicBezTo>
                  <a:cubicBezTo>
                    <a:pt x="69" y="693"/>
                    <a:pt x="135" y="1360"/>
                    <a:pt x="269" y="1694"/>
                  </a:cubicBezTo>
                  <a:cubicBezTo>
                    <a:pt x="446" y="2048"/>
                    <a:pt x="1043" y="2272"/>
                    <a:pt x="1199" y="2272"/>
                  </a:cubicBezTo>
                  <a:cubicBezTo>
                    <a:pt x="1220" y="2272"/>
                    <a:pt x="1232" y="2268"/>
                    <a:pt x="1236" y="2261"/>
                  </a:cubicBezTo>
                  <a:cubicBezTo>
                    <a:pt x="1303" y="2228"/>
                    <a:pt x="1570" y="1494"/>
                    <a:pt x="1370" y="1093"/>
                  </a:cubicBezTo>
                  <a:cubicBezTo>
                    <a:pt x="1203" y="827"/>
                    <a:pt x="769" y="426"/>
                    <a:pt x="402" y="193"/>
                  </a:cubicBezTo>
                  <a:cubicBezTo>
                    <a:pt x="245" y="67"/>
                    <a:pt x="139" y="0"/>
                    <a:pt x="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28"/>
            <p:cNvSpPr/>
            <p:nvPr/>
          </p:nvSpPr>
          <p:spPr>
            <a:xfrm>
              <a:off x="3924175" y="4454525"/>
              <a:ext cx="38850" cy="56750"/>
            </a:xfrm>
            <a:custGeom>
              <a:avLst/>
              <a:gdLst/>
              <a:ahLst/>
              <a:cxnLst/>
              <a:rect l="l" t="t" r="r" b="b"/>
              <a:pathLst>
                <a:path w="1554" h="2270" extrusionOk="0">
                  <a:moveTo>
                    <a:pt x="81" y="1"/>
                  </a:moveTo>
                  <a:cubicBezTo>
                    <a:pt x="12" y="1"/>
                    <a:pt x="1" y="83"/>
                    <a:pt x="19" y="265"/>
                  </a:cubicBezTo>
                  <a:cubicBezTo>
                    <a:pt x="52" y="665"/>
                    <a:pt x="153" y="1399"/>
                    <a:pt x="253" y="1666"/>
                  </a:cubicBezTo>
                  <a:cubicBezTo>
                    <a:pt x="438" y="2069"/>
                    <a:pt x="1085" y="2270"/>
                    <a:pt x="1203" y="2270"/>
                  </a:cubicBezTo>
                  <a:cubicBezTo>
                    <a:pt x="1212" y="2270"/>
                    <a:pt x="1218" y="2269"/>
                    <a:pt x="1220" y="2266"/>
                  </a:cubicBezTo>
                  <a:cubicBezTo>
                    <a:pt x="1287" y="2233"/>
                    <a:pt x="1554" y="1466"/>
                    <a:pt x="1353" y="1099"/>
                  </a:cubicBezTo>
                  <a:cubicBezTo>
                    <a:pt x="1187" y="799"/>
                    <a:pt x="753" y="432"/>
                    <a:pt x="386" y="165"/>
                  </a:cubicBezTo>
                  <a:cubicBezTo>
                    <a:pt x="234" y="58"/>
                    <a:pt x="138"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28"/>
            <p:cNvSpPr/>
            <p:nvPr/>
          </p:nvSpPr>
          <p:spPr>
            <a:xfrm>
              <a:off x="4021375" y="4250725"/>
              <a:ext cx="63400" cy="33125"/>
            </a:xfrm>
            <a:custGeom>
              <a:avLst/>
              <a:gdLst/>
              <a:ahLst/>
              <a:cxnLst/>
              <a:rect l="l" t="t" r="r" b="b"/>
              <a:pathLst>
                <a:path w="2536" h="1325" extrusionOk="0">
                  <a:moveTo>
                    <a:pt x="1468" y="0"/>
                  </a:moveTo>
                  <a:cubicBezTo>
                    <a:pt x="1183" y="0"/>
                    <a:pt x="896" y="33"/>
                    <a:pt x="701" y="111"/>
                  </a:cubicBezTo>
                  <a:cubicBezTo>
                    <a:pt x="301" y="244"/>
                    <a:pt x="1" y="978"/>
                    <a:pt x="34" y="1078"/>
                  </a:cubicBezTo>
                  <a:cubicBezTo>
                    <a:pt x="87" y="1105"/>
                    <a:pt x="484" y="1325"/>
                    <a:pt x="880" y="1325"/>
                  </a:cubicBezTo>
                  <a:cubicBezTo>
                    <a:pt x="978" y="1325"/>
                    <a:pt x="1076" y="1312"/>
                    <a:pt x="1168" y="1278"/>
                  </a:cubicBezTo>
                  <a:cubicBezTo>
                    <a:pt x="1468" y="1112"/>
                    <a:pt x="1969" y="645"/>
                    <a:pt x="2302" y="378"/>
                  </a:cubicBezTo>
                  <a:cubicBezTo>
                    <a:pt x="2536" y="111"/>
                    <a:pt x="2502" y="78"/>
                    <a:pt x="2035" y="44"/>
                  </a:cubicBezTo>
                  <a:cubicBezTo>
                    <a:pt x="1870" y="17"/>
                    <a:pt x="1669" y="0"/>
                    <a:pt x="1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28"/>
            <p:cNvSpPr/>
            <p:nvPr/>
          </p:nvSpPr>
          <p:spPr>
            <a:xfrm>
              <a:off x="4006325" y="4168625"/>
              <a:ext cx="39250" cy="56825"/>
            </a:xfrm>
            <a:custGeom>
              <a:avLst/>
              <a:gdLst/>
              <a:ahLst/>
              <a:cxnLst/>
              <a:rect l="l" t="t" r="r" b="b"/>
              <a:pathLst>
                <a:path w="1570" h="2273" extrusionOk="0">
                  <a:moveTo>
                    <a:pt x="79" y="0"/>
                  </a:moveTo>
                  <a:cubicBezTo>
                    <a:pt x="12" y="0"/>
                    <a:pt x="0" y="83"/>
                    <a:pt x="35" y="259"/>
                  </a:cubicBezTo>
                  <a:cubicBezTo>
                    <a:pt x="69" y="693"/>
                    <a:pt x="102" y="1360"/>
                    <a:pt x="269" y="1694"/>
                  </a:cubicBezTo>
                  <a:cubicBezTo>
                    <a:pt x="446" y="2048"/>
                    <a:pt x="1016" y="2272"/>
                    <a:pt x="1190" y="2272"/>
                  </a:cubicBezTo>
                  <a:cubicBezTo>
                    <a:pt x="1213" y="2272"/>
                    <a:pt x="1229" y="2268"/>
                    <a:pt x="1236" y="2261"/>
                  </a:cubicBezTo>
                  <a:cubicBezTo>
                    <a:pt x="1303" y="2227"/>
                    <a:pt x="1570" y="1494"/>
                    <a:pt x="1336" y="1093"/>
                  </a:cubicBezTo>
                  <a:cubicBezTo>
                    <a:pt x="1170" y="826"/>
                    <a:pt x="769" y="426"/>
                    <a:pt x="402" y="193"/>
                  </a:cubicBezTo>
                  <a:cubicBezTo>
                    <a:pt x="245" y="67"/>
                    <a:pt x="139" y="0"/>
                    <a:pt x="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28"/>
            <p:cNvSpPr/>
            <p:nvPr/>
          </p:nvSpPr>
          <p:spPr>
            <a:xfrm>
              <a:off x="4046400" y="4152075"/>
              <a:ext cx="63400" cy="32550"/>
            </a:xfrm>
            <a:custGeom>
              <a:avLst/>
              <a:gdLst/>
              <a:ahLst/>
              <a:cxnLst/>
              <a:rect l="l" t="t" r="r" b="b"/>
              <a:pathLst>
                <a:path w="2536" h="1302" extrusionOk="0">
                  <a:moveTo>
                    <a:pt x="1538" y="1"/>
                  </a:moveTo>
                  <a:cubicBezTo>
                    <a:pt x="1231" y="1"/>
                    <a:pt x="912" y="24"/>
                    <a:pt x="701" y="87"/>
                  </a:cubicBezTo>
                  <a:cubicBezTo>
                    <a:pt x="300" y="221"/>
                    <a:pt x="0" y="988"/>
                    <a:pt x="34" y="1055"/>
                  </a:cubicBezTo>
                  <a:cubicBezTo>
                    <a:pt x="87" y="1082"/>
                    <a:pt x="484" y="1301"/>
                    <a:pt x="880" y="1301"/>
                  </a:cubicBezTo>
                  <a:cubicBezTo>
                    <a:pt x="978" y="1301"/>
                    <a:pt x="1075" y="1288"/>
                    <a:pt x="1168" y="1255"/>
                  </a:cubicBezTo>
                  <a:cubicBezTo>
                    <a:pt x="1468" y="1155"/>
                    <a:pt x="1968" y="655"/>
                    <a:pt x="2302" y="354"/>
                  </a:cubicBezTo>
                  <a:cubicBezTo>
                    <a:pt x="2535" y="87"/>
                    <a:pt x="2502" y="54"/>
                    <a:pt x="2035" y="21"/>
                  </a:cubicBezTo>
                  <a:cubicBezTo>
                    <a:pt x="1889" y="9"/>
                    <a:pt x="1715" y="1"/>
                    <a:pt x="15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28"/>
            <p:cNvSpPr/>
            <p:nvPr/>
          </p:nvSpPr>
          <p:spPr>
            <a:xfrm>
              <a:off x="3540200" y="4546800"/>
              <a:ext cx="45350" cy="48875"/>
            </a:xfrm>
            <a:custGeom>
              <a:avLst/>
              <a:gdLst/>
              <a:ahLst/>
              <a:cxnLst/>
              <a:rect l="l" t="t" r="r" b="b"/>
              <a:pathLst>
                <a:path w="1814" h="1955" extrusionOk="0">
                  <a:moveTo>
                    <a:pt x="1722" y="0"/>
                  </a:moveTo>
                  <a:cubicBezTo>
                    <a:pt x="1660" y="0"/>
                    <a:pt x="1553" y="41"/>
                    <a:pt x="1401" y="110"/>
                  </a:cubicBezTo>
                  <a:cubicBezTo>
                    <a:pt x="1001" y="277"/>
                    <a:pt x="501" y="543"/>
                    <a:pt x="267" y="777"/>
                  </a:cubicBezTo>
                  <a:cubicBezTo>
                    <a:pt x="0" y="1111"/>
                    <a:pt x="67" y="1911"/>
                    <a:pt x="101" y="1944"/>
                  </a:cubicBezTo>
                  <a:cubicBezTo>
                    <a:pt x="113" y="1951"/>
                    <a:pt x="149" y="1955"/>
                    <a:pt x="202" y="1955"/>
                  </a:cubicBezTo>
                  <a:cubicBezTo>
                    <a:pt x="428" y="1955"/>
                    <a:pt x="958" y="1882"/>
                    <a:pt x="1201" y="1611"/>
                  </a:cubicBezTo>
                  <a:cubicBezTo>
                    <a:pt x="1368" y="1311"/>
                    <a:pt x="1602" y="644"/>
                    <a:pt x="1735" y="277"/>
                  </a:cubicBezTo>
                  <a:cubicBezTo>
                    <a:pt x="1813" y="81"/>
                    <a:pt x="1811" y="0"/>
                    <a:pt x="1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28"/>
            <p:cNvSpPr/>
            <p:nvPr/>
          </p:nvSpPr>
          <p:spPr>
            <a:xfrm>
              <a:off x="3465150" y="4536350"/>
              <a:ext cx="64225" cy="30600"/>
            </a:xfrm>
            <a:custGeom>
              <a:avLst/>
              <a:gdLst/>
              <a:ahLst/>
              <a:cxnLst/>
              <a:rect l="l" t="t" r="r" b="b"/>
              <a:pathLst>
                <a:path w="2569" h="1224" extrusionOk="0">
                  <a:moveTo>
                    <a:pt x="1478" y="1"/>
                  </a:moveTo>
                  <a:cubicBezTo>
                    <a:pt x="1182" y="1"/>
                    <a:pt x="789" y="55"/>
                    <a:pt x="501" y="128"/>
                  </a:cubicBezTo>
                  <a:cubicBezTo>
                    <a:pt x="67" y="194"/>
                    <a:pt x="0" y="228"/>
                    <a:pt x="267" y="461"/>
                  </a:cubicBezTo>
                  <a:cubicBezTo>
                    <a:pt x="667" y="695"/>
                    <a:pt x="1201" y="1128"/>
                    <a:pt x="1501" y="1195"/>
                  </a:cubicBezTo>
                  <a:cubicBezTo>
                    <a:pt x="1567" y="1215"/>
                    <a:pt x="1637" y="1224"/>
                    <a:pt x="1708" y="1224"/>
                  </a:cubicBezTo>
                  <a:cubicBezTo>
                    <a:pt x="2112" y="1224"/>
                    <a:pt x="2569" y="946"/>
                    <a:pt x="2569" y="861"/>
                  </a:cubicBezTo>
                  <a:cubicBezTo>
                    <a:pt x="2569" y="828"/>
                    <a:pt x="2202" y="128"/>
                    <a:pt x="1768" y="27"/>
                  </a:cubicBezTo>
                  <a:cubicBezTo>
                    <a:pt x="1694" y="9"/>
                    <a:pt x="1593" y="1"/>
                    <a:pt x="1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28"/>
            <p:cNvSpPr/>
            <p:nvPr/>
          </p:nvSpPr>
          <p:spPr>
            <a:xfrm>
              <a:off x="3390100" y="4280575"/>
              <a:ext cx="63400" cy="31150"/>
            </a:xfrm>
            <a:custGeom>
              <a:avLst/>
              <a:gdLst/>
              <a:ahLst/>
              <a:cxnLst/>
              <a:rect l="l" t="t" r="r" b="b"/>
              <a:pathLst>
                <a:path w="2536" h="1246" extrusionOk="0">
                  <a:moveTo>
                    <a:pt x="1324" y="0"/>
                  </a:moveTo>
                  <a:cubicBezTo>
                    <a:pt x="1036" y="0"/>
                    <a:pt x="708" y="42"/>
                    <a:pt x="434" y="84"/>
                  </a:cubicBezTo>
                  <a:cubicBezTo>
                    <a:pt x="34" y="185"/>
                    <a:pt x="0" y="218"/>
                    <a:pt x="234" y="418"/>
                  </a:cubicBezTo>
                  <a:cubicBezTo>
                    <a:pt x="567" y="718"/>
                    <a:pt x="1068" y="1119"/>
                    <a:pt x="1435" y="1219"/>
                  </a:cubicBezTo>
                  <a:cubicBezTo>
                    <a:pt x="1496" y="1238"/>
                    <a:pt x="1562" y="1246"/>
                    <a:pt x="1631" y="1246"/>
                  </a:cubicBezTo>
                  <a:cubicBezTo>
                    <a:pt x="2044" y="1246"/>
                    <a:pt x="2535" y="947"/>
                    <a:pt x="2535" y="918"/>
                  </a:cubicBezTo>
                  <a:cubicBezTo>
                    <a:pt x="2535" y="885"/>
                    <a:pt x="2202" y="185"/>
                    <a:pt x="1768" y="51"/>
                  </a:cubicBezTo>
                  <a:cubicBezTo>
                    <a:pt x="1646" y="14"/>
                    <a:pt x="1491" y="0"/>
                    <a:pt x="13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28"/>
            <p:cNvSpPr/>
            <p:nvPr/>
          </p:nvSpPr>
          <p:spPr>
            <a:xfrm>
              <a:off x="3644450" y="4762350"/>
              <a:ext cx="34200" cy="61575"/>
            </a:xfrm>
            <a:custGeom>
              <a:avLst/>
              <a:gdLst/>
              <a:ahLst/>
              <a:cxnLst/>
              <a:rect l="l" t="t" r="r" b="b"/>
              <a:pathLst>
                <a:path w="1368" h="2463" extrusionOk="0">
                  <a:moveTo>
                    <a:pt x="1085" y="1"/>
                  </a:moveTo>
                  <a:cubicBezTo>
                    <a:pt x="1040" y="1"/>
                    <a:pt x="981" y="54"/>
                    <a:pt x="901" y="161"/>
                  </a:cubicBezTo>
                  <a:cubicBezTo>
                    <a:pt x="601" y="494"/>
                    <a:pt x="200" y="1028"/>
                    <a:pt x="100" y="1362"/>
                  </a:cubicBezTo>
                  <a:cubicBezTo>
                    <a:pt x="0" y="1795"/>
                    <a:pt x="367" y="2462"/>
                    <a:pt x="400" y="2462"/>
                  </a:cubicBezTo>
                  <a:cubicBezTo>
                    <a:pt x="434" y="2462"/>
                    <a:pt x="1168" y="2129"/>
                    <a:pt x="1268" y="1695"/>
                  </a:cubicBezTo>
                  <a:cubicBezTo>
                    <a:pt x="1368" y="1362"/>
                    <a:pt x="1334" y="794"/>
                    <a:pt x="1234" y="361"/>
                  </a:cubicBezTo>
                  <a:cubicBezTo>
                    <a:pt x="1194" y="121"/>
                    <a:pt x="1154"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28"/>
            <p:cNvSpPr/>
            <p:nvPr/>
          </p:nvSpPr>
          <p:spPr>
            <a:xfrm>
              <a:off x="3661125" y="4796575"/>
              <a:ext cx="35050" cy="59250"/>
            </a:xfrm>
            <a:custGeom>
              <a:avLst/>
              <a:gdLst/>
              <a:ahLst/>
              <a:cxnLst/>
              <a:rect l="l" t="t" r="r" b="b"/>
              <a:pathLst>
                <a:path w="1402" h="2370" extrusionOk="0">
                  <a:moveTo>
                    <a:pt x="1265" y="0"/>
                  </a:moveTo>
                  <a:cubicBezTo>
                    <a:pt x="1197" y="0"/>
                    <a:pt x="1092" y="67"/>
                    <a:pt x="934" y="193"/>
                  </a:cubicBezTo>
                  <a:cubicBezTo>
                    <a:pt x="601" y="493"/>
                    <a:pt x="267" y="960"/>
                    <a:pt x="167" y="1260"/>
                  </a:cubicBezTo>
                  <a:cubicBezTo>
                    <a:pt x="0" y="1660"/>
                    <a:pt x="367" y="2361"/>
                    <a:pt x="434" y="2361"/>
                  </a:cubicBezTo>
                  <a:cubicBezTo>
                    <a:pt x="440" y="2367"/>
                    <a:pt x="450" y="2369"/>
                    <a:pt x="464" y="2369"/>
                  </a:cubicBezTo>
                  <a:cubicBezTo>
                    <a:pt x="612" y="2369"/>
                    <a:pt x="1182" y="2057"/>
                    <a:pt x="1335" y="1660"/>
                  </a:cubicBezTo>
                  <a:cubicBezTo>
                    <a:pt x="1401" y="1327"/>
                    <a:pt x="1368" y="660"/>
                    <a:pt x="1368" y="259"/>
                  </a:cubicBezTo>
                  <a:cubicBezTo>
                    <a:pt x="1368" y="83"/>
                    <a:pt x="1340" y="0"/>
                    <a:pt x="1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28"/>
            <p:cNvSpPr/>
            <p:nvPr/>
          </p:nvSpPr>
          <p:spPr>
            <a:xfrm>
              <a:off x="3869600" y="4152075"/>
              <a:ext cx="63400" cy="32725"/>
            </a:xfrm>
            <a:custGeom>
              <a:avLst/>
              <a:gdLst/>
              <a:ahLst/>
              <a:cxnLst/>
              <a:rect l="l" t="t" r="r" b="b"/>
              <a:pathLst>
                <a:path w="2536" h="1309" extrusionOk="0">
                  <a:moveTo>
                    <a:pt x="1524" y="1"/>
                  </a:moveTo>
                  <a:cubicBezTo>
                    <a:pt x="1218" y="1"/>
                    <a:pt x="913" y="24"/>
                    <a:pt x="701" y="87"/>
                  </a:cubicBezTo>
                  <a:cubicBezTo>
                    <a:pt x="267" y="221"/>
                    <a:pt x="1" y="988"/>
                    <a:pt x="34" y="1055"/>
                  </a:cubicBezTo>
                  <a:cubicBezTo>
                    <a:pt x="60" y="1132"/>
                    <a:pt x="443" y="1309"/>
                    <a:pt x="816" y="1309"/>
                  </a:cubicBezTo>
                  <a:cubicBezTo>
                    <a:pt x="926" y="1309"/>
                    <a:pt x="1036" y="1293"/>
                    <a:pt x="1135" y="1255"/>
                  </a:cubicBezTo>
                  <a:cubicBezTo>
                    <a:pt x="1502" y="1088"/>
                    <a:pt x="1935" y="655"/>
                    <a:pt x="2269" y="354"/>
                  </a:cubicBezTo>
                  <a:cubicBezTo>
                    <a:pt x="2536" y="87"/>
                    <a:pt x="2502" y="54"/>
                    <a:pt x="2035" y="21"/>
                  </a:cubicBezTo>
                  <a:cubicBezTo>
                    <a:pt x="1877" y="9"/>
                    <a:pt x="1700" y="1"/>
                    <a:pt x="1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28"/>
            <p:cNvSpPr/>
            <p:nvPr/>
          </p:nvSpPr>
          <p:spPr>
            <a:xfrm>
              <a:off x="3812900" y="4564275"/>
              <a:ext cx="63400" cy="33150"/>
            </a:xfrm>
            <a:custGeom>
              <a:avLst/>
              <a:gdLst/>
              <a:ahLst/>
              <a:cxnLst/>
              <a:rect l="l" t="t" r="r" b="b"/>
              <a:pathLst>
                <a:path w="2536" h="1326" extrusionOk="0">
                  <a:moveTo>
                    <a:pt x="1468" y="1"/>
                  </a:moveTo>
                  <a:cubicBezTo>
                    <a:pt x="1183" y="1"/>
                    <a:pt x="896" y="33"/>
                    <a:pt x="701" y="111"/>
                  </a:cubicBezTo>
                  <a:cubicBezTo>
                    <a:pt x="300" y="245"/>
                    <a:pt x="0" y="1012"/>
                    <a:pt x="34" y="1079"/>
                  </a:cubicBezTo>
                  <a:cubicBezTo>
                    <a:pt x="87" y="1105"/>
                    <a:pt x="484" y="1325"/>
                    <a:pt x="880" y="1325"/>
                  </a:cubicBezTo>
                  <a:cubicBezTo>
                    <a:pt x="978" y="1325"/>
                    <a:pt x="1075" y="1312"/>
                    <a:pt x="1168" y="1279"/>
                  </a:cubicBezTo>
                  <a:cubicBezTo>
                    <a:pt x="1501" y="1112"/>
                    <a:pt x="2002" y="678"/>
                    <a:pt x="2302" y="378"/>
                  </a:cubicBezTo>
                  <a:cubicBezTo>
                    <a:pt x="2535" y="111"/>
                    <a:pt x="2502" y="78"/>
                    <a:pt x="2035" y="45"/>
                  </a:cubicBezTo>
                  <a:cubicBezTo>
                    <a:pt x="1869" y="17"/>
                    <a:pt x="1669" y="1"/>
                    <a:pt x="1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28"/>
            <p:cNvSpPr/>
            <p:nvPr/>
          </p:nvSpPr>
          <p:spPr>
            <a:xfrm>
              <a:off x="3831075" y="4084000"/>
              <a:ext cx="49400" cy="44150"/>
            </a:xfrm>
            <a:custGeom>
              <a:avLst/>
              <a:gdLst/>
              <a:ahLst/>
              <a:cxnLst/>
              <a:rect l="l" t="t" r="r" b="b"/>
              <a:pathLst>
                <a:path w="1976" h="1766" extrusionOk="0">
                  <a:moveTo>
                    <a:pt x="123" y="1"/>
                  </a:moveTo>
                  <a:cubicBezTo>
                    <a:pt x="3" y="1"/>
                    <a:pt x="1" y="83"/>
                    <a:pt x="107" y="275"/>
                  </a:cubicBezTo>
                  <a:cubicBezTo>
                    <a:pt x="274" y="642"/>
                    <a:pt x="574" y="1276"/>
                    <a:pt x="874" y="1543"/>
                  </a:cubicBezTo>
                  <a:cubicBezTo>
                    <a:pt x="1052" y="1721"/>
                    <a:pt x="1453" y="1765"/>
                    <a:pt x="1710" y="1765"/>
                  </a:cubicBezTo>
                  <a:cubicBezTo>
                    <a:pt x="1838" y="1765"/>
                    <a:pt x="1931" y="1754"/>
                    <a:pt x="1942" y="1743"/>
                  </a:cubicBezTo>
                  <a:cubicBezTo>
                    <a:pt x="1975" y="1710"/>
                    <a:pt x="1975" y="909"/>
                    <a:pt x="1642" y="609"/>
                  </a:cubicBezTo>
                  <a:cubicBezTo>
                    <a:pt x="1408" y="409"/>
                    <a:pt x="874" y="209"/>
                    <a:pt x="441" y="75"/>
                  </a:cubicBezTo>
                  <a:cubicBezTo>
                    <a:pt x="296" y="27"/>
                    <a:pt x="191"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28"/>
            <p:cNvSpPr/>
            <p:nvPr/>
          </p:nvSpPr>
          <p:spPr>
            <a:xfrm>
              <a:off x="3895200" y="3817100"/>
              <a:ext cx="46150" cy="50050"/>
            </a:xfrm>
            <a:custGeom>
              <a:avLst/>
              <a:gdLst/>
              <a:ahLst/>
              <a:cxnLst/>
              <a:rect l="l" t="t" r="r" b="b"/>
              <a:pathLst>
                <a:path w="1846" h="2002" extrusionOk="0">
                  <a:moveTo>
                    <a:pt x="83" y="1"/>
                  </a:moveTo>
                  <a:cubicBezTo>
                    <a:pt x="0" y="1"/>
                    <a:pt x="5" y="82"/>
                    <a:pt x="44" y="277"/>
                  </a:cubicBezTo>
                  <a:cubicBezTo>
                    <a:pt x="177" y="644"/>
                    <a:pt x="378" y="1311"/>
                    <a:pt x="644" y="1611"/>
                  </a:cubicBezTo>
                  <a:cubicBezTo>
                    <a:pt x="827" y="1898"/>
                    <a:pt x="1313" y="2001"/>
                    <a:pt x="1550" y="2001"/>
                  </a:cubicBezTo>
                  <a:cubicBezTo>
                    <a:pt x="1617" y="2001"/>
                    <a:pt x="1664" y="1993"/>
                    <a:pt x="1678" y="1978"/>
                  </a:cubicBezTo>
                  <a:cubicBezTo>
                    <a:pt x="1712" y="1945"/>
                    <a:pt x="1845" y="1144"/>
                    <a:pt x="1545" y="811"/>
                  </a:cubicBezTo>
                  <a:cubicBezTo>
                    <a:pt x="1312" y="577"/>
                    <a:pt x="845" y="277"/>
                    <a:pt x="411" y="110"/>
                  </a:cubicBezTo>
                  <a:cubicBezTo>
                    <a:pt x="245" y="41"/>
                    <a:pt x="142" y="1"/>
                    <a:pt x="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28"/>
            <p:cNvSpPr/>
            <p:nvPr/>
          </p:nvSpPr>
          <p:spPr>
            <a:xfrm>
              <a:off x="3756350" y="4817825"/>
              <a:ext cx="46550" cy="50025"/>
            </a:xfrm>
            <a:custGeom>
              <a:avLst/>
              <a:gdLst/>
              <a:ahLst/>
              <a:cxnLst/>
              <a:rect l="l" t="t" r="r" b="b"/>
              <a:pathLst>
                <a:path w="1862" h="2001" extrusionOk="0">
                  <a:moveTo>
                    <a:pt x="90" y="0"/>
                  </a:moveTo>
                  <a:cubicBezTo>
                    <a:pt x="1" y="0"/>
                    <a:pt x="2" y="81"/>
                    <a:pt x="61" y="277"/>
                  </a:cubicBezTo>
                  <a:cubicBezTo>
                    <a:pt x="194" y="710"/>
                    <a:pt x="361" y="1311"/>
                    <a:pt x="628" y="1611"/>
                  </a:cubicBezTo>
                  <a:cubicBezTo>
                    <a:pt x="836" y="1897"/>
                    <a:pt x="1328" y="2001"/>
                    <a:pt x="1567" y="2001"/>
                  </a:cubicBezTo>
                  <a:cubicBezTo>
                    <a:pt x="1634" y="2001"/>
                    <a:pt x="1681" y="1993"/>
                    <a:pt x="1695" y="1978"/>
                  </a:cubicBezTo>
                  <a:cubicBezTo>
                    <a:pt x="1729" y="1945"/>
                    <a:pt x="1862" y="1144"/>
                    <a:pt x="1562" y="810"/>
                  </a:cubicBezTo>
                  <a:cubicBezTo>
                    <a:pt x="1295" y="577"/>
                    <a:pt x="861" y="277"/>
                    <a:pt x="428" y="110"/>
                  </a:cubicBezTo>
                  <a:cubicBezTo>
                    <a:pt x="262" y="41"/>
                    <a:pt x="153" y="0"/>
                    <a:pt x="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28"/>
            <p:cNvSpPr/>
            <p:nvPr/>
          </p:nvSpPr>
          <p:spPr>
            <a:xfrm>
              <a:off x="3974675" y="3702100"/>
              <a:ext cx="65075" cy="30575"/>
            </a:xfrm>
            <a:custGeom>
              <a:avLst/>
              <a:gdLst/>
              <a:ahLst/>
              <a:cxnLst/>
              <a:rect l="l" t="t" r="r" b="b"/>
              <a:pathLst>
                <a:path w="2603" h="1223" extrusionOk="0">
                  <a:moveTo>
                    <a:pt x="1009" y="0"/>
                  </a:moveTo>
                  <a:cubicBezTo>
                    <a:pt x="959" y="0"/>
                    <a:pt x="912" y="2"/>
                    <a:pt x="868" y="7"/>
                  </a:cubicBezTo>
                  <a:cubicBezTo>
                    <a:pt x="468" y="40"/>
                    <a:pt x="1" y="707"/>
                    <a:pt x="1" y="807"/>
                  </a:cubicBezTo>
                  <a:cubicBezTo>
                    <a:pt x="1" y="867"/>
                    <a:pt x="457" y="1223"/>
                    <a:pt x="888" y="1223"/>
                  </a:cubicBezTo>
                  <a:cubicBezTo>
                    <a:pt x="938" y="1223"/>
                    <a:pt x="987" y="1218"/>
                    <a:pt x="1035" y="1208"/>
                  </a:cubicBezTo>
                  <a:cubicBezTo>
                    <a:pt x="1368" y="1174"/>
                    <a:pt x="1969" y="807"/>
                    <a:pt x="2336" y="574"/>
                  </a:cubicBezTo>
                  <a:cubicBezTo>
                    <a:pt x="2602" y="407"/>
                    <a:pt x="2569" y="340"/>
                    <a:pt x="2169" y="207"/>
                  </a:cubicBezTo>
                  <a:cubicBezTo>
                    <a:pt x="1792" y="91"/>
                    <a:pt x="1340"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28"/>
            <p:cNvSpPr/>
            <p:nvPr/>
          </p:nvSpPr>
          <p:spPr>
            <a:xfrm>
              <a:off x="3960800" y="3593075"/>
              <a:ext cx="43100" cy="52900"/>
            </a:xfrm>
            <a:custGeom>
              <a:avLst/>
              <a:gdLst/>
              <a:ahLst/>
              <a:cxnLst/>
              <a:rect l="l" t="t" r="r" b="b"/>
              <a:pathLst>
                <a:path w="1724" h="2116" extrusionOk="0">
                  <a:moveTo>
                    <a:pt x="80" y="1"/>
                  </a:moveTo>
                  <a:cubicBezTo>
                    <a:pt x="6" y="1"/>
                    <a:pt x="1" y="83"/>
                    <a:pt x="55" y="265"/>
                  </a:cubicBezTo>
                  <a:cubicBezTo>
                    <a:pt x="122" y="699"/>
                    <a:pt x="255" y="1366"/>
                    <a:pt x="422" y="1633"/>
                  </a:cubicBezTo>
                  <a:cubicBezTo>
                    <a:pt x="618" y="1968"/>
                    <a:pt x="1188" y="2116"/>
                    <a:pt x="1387" y="2116"/>
                  </a:cubicBezTo>
                  <a:cubicBezTo>
                    <a:pt x="1426" y="2116"/>
                    <a:pt x="1451" y="2110"/>
                    <a:pt x="1456" y="2100"/>
                  </a:cubicBezTo>
                  <a:cubicBezTo>
                    <a:pt x="1556" y="2066"/>
                    <a:pt x="1723" y="1266"/>
                    <a:pt x="1456" y="932"/>
                  </a:cubicBezTo>
                  <a:cubicBezTo>
                    <a:pt x="1256" y="699"/>
                    <a:pt x="789" y="365"/>
                    <a:pt x="422" y="165"/>
                  </a:cubicBezTo>
                  <a:cubicBezTo>
                    <a:pt x="255" y="58"/>
                    <a:pt x="143" y="1"/>
                    <a:pt x="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28"/>
            <p:cNvSpPr/>
            <p:nvPr/>
          </p:nvSpPr>
          <p:spPr>
            <a:xfrm>
              <a:off x="4003875" y="3598350"/>
              <a:ext cx="63400" cy="32625"/>
            </a:xfrm>
            <a:custGeom>
              <a:avLst/>
              <a:gdLst/>
              <a:ahLst/>
              <a:cxnLst/>
              <a:rect l="l" t="t" r="r" b="b"/>
              <a:pathLst>
                <a:path w="2536" h="1305" extrusionOk="0">
                  <a:moveTo>
                    <a:pt x="1523" y="1"/>
                  </a:moveTo>
                  <a:cubicBezTo>
                    <a:pt x="1217" y="1"/>
                    <a:pt x="912" y="24"/>
                    <a:pt x="701" y="87"/>
                  </a:cubicBezTo>
                  <a:cubicBezTo>
                    <a:pt x="267" y="221"/>
                    <a:pt x="0" y="988"/>
                    <a:pt x="33" y="1055"/>
                  </a:cubicBezTo>
                  <a:cubicBezTo>
                    <a:pt x="60" y="1107"/>
                    <a:pt x="458" y="1305"/>
                    <a:pt x="855" y="1305"/>
                  </a:cubicBezTo>
                  <a:cubicBezTo>
                    <a:pt x="962" y="1305"/>
                    <a:pt x="1068" y="1290"/>
                    <a:pt x="1168" y="1255"/>
                  </a:cubicBezTo>
                  <a:cubicBezTo>
                    <a:pt x="1501" y="1155"/>
                    <a:pt x="2001" y="654"/>
                    <a:pt x="2268" y="354"/>
                  </a:cubicBezTo>
                  <a:cubicBezTo>
                    <a:pt x="2535" y="87"/>
                    <a:pt x="2502" y="54"/>
                    <a:pt x="2035" y="21"/>
                  </a:cubicBezTo>
                  <a:cubicBezTo>
                    <a:pt x="1876" y="8"/>
                    <a:pt x="1700" y="1"/>
                    <a:pt x="1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28"/>
            <p:cNvSpPr/>
            <p:nvPr/>
          </p:nvSpPr>
          <p:spPr>
            <a:xfrm>
              <a:off x="3715325" y="4746150"/>
              <a:ext cx="50500" cy="43325"/>
            </a:xfrm>
            <a:custGeom>
              <a:avLst/>
              <a:gdLst/>
              <a:ahLst/>
              <a:cxnLst/>
              <a:rect l="l" t="t" r="r" b="b"/>
              <a:pathLst>
                <a:path w="2020" h="1733" extrusionOk="0">
                  <a:moveTo>
                    <a:pt x="1901" y="0"/>
                  </a:moveTo>
                  <a:cubicBezTo>
                    <a:pt x="1833" y="0"/>
                    <a:pt x="1725" y="27"/>
                    <a:pt x="1568" y="75"/>
                  </a:cubicBezTo>
                  <a:cubicBezTo>
                    <a:pt x="1168" y="175"/>
                    <a:pt x="601" y="342"/>
                    <a:pt x="367" y="575"/>
                  </a:cubicBezTo>
                  <a:cubicBezTo>
                    <a:pt x="34" y="842"/>
                    <a:pt x="0" y="1643"/>
                    <a:pt x="34" y="1676"/>
                  </a:cubicBezTo>
                  <a:cubicBezTo>
                    <a:pt x="48" y="1704"/>
                    <a:pt x="184" y="1733"/>
                    <a:pt x="363" y="1733"/>
                  </a:cubicBezTo>
                  <a:cubicBezTo>
                    <a:pt x="604" y="1733"/>
                    <a:pt x="924" y="1681"/>
                    <a:pt x="1135" y="1509"/>
                  </a:cubicBezTo>
                  <a:cubicBezTo>
                    <a:pt x="1401" y="1276"/>
                    <a:pt x="1702" y="642"/>
                    <a:pt x="1902" y="275"/>
                  </a:cubicBezTo>
                  <a:cubicBezTo>
                    <a:pt x="2008" y="83"/>
                    <a:pt x="2020" y="0"/>
                    <a:pt x="1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28"/>
            <p:cNvSpPr/>
            <p:nvPr/>
          </p:nvSpPr>
          <p:spPr>
            <a:xfrm>
              <a:off x="3632775" y="4646275"/>
              <a:ext cx="59225" cy="33700"/>
            </a:xfrm>
            <a:custGeom>
              <a:avLst/>
              <a:gdLst/>
              <a:ahLst/>
              <a:cxnLst/>
              <a:rect l="l" t="t" r="r" b="b"/>
              <a:pathLst>
                <a:path w="2369" h="1348" extrusionOk="0">
                  <a:moveTo>
                    <a:pt x="467" y="0"/>
                  </a:moveTo>
                  <a:cubicBezTo>
                    <a:pt x="33" y="0"/>
                    <a:pt x="0" y="67"/>
                    <a:pt x="200" y="300"/>
                  </a:cubicBezTo>
                  <a:cubicBezTo>
                    <a:pt x="500" y="601"/>
                    <a:pt x="967" y="1134"/>
                    <a:pt x="1201" y="1268"/>
                  </a:cubicBezTo>
                  <a:cubicBezTo>
                    <a:pt x="1326" y="1326"/>
                    <a:pt x="1470" y="1347"/>
                    <a:pt x="1613" y="1347"/>
                  </a:cubicBezTo>
                  <a:cubicBezTo>
                    <a:pt x="1967" y="1347"/>
                    <a:pt x="2311" y="1215"/>
                    <a:pt x="2335" y="1168"/>
                  </a:cubicBezTo>
                  <a:cubicBezTo>
                    <a:pt x="2368" y="1134"/>
                    <a:pt x="2168" y="334"/>
                    <a:pt x="1735" y="167"/>
                  </a:cubicBezTo>
                  <a:cubicBezTo>
                    <a:pt x="1468" y="67"/>
                    <a:pt x="867" y="0"/>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3591075" y="4400125"/>
              <a:ext cx="65900" cy="31200"/>
            </a:xfrm>
            <a:custGeom>
              <a:avLst/>
              <a:gdLst/>
              <a:ahLst/>
              <a:cxnLst/>
              <a:rect l="l" t="t" r="r" b="b"/>
              <a:pathLst>
                <a:path w="2636" h="1248" extrusionOk="0">
                  <a:moveTo>
                    <a:pt x="1623" y="1"/>
                  </a:moveTo>
                  <a:cubicBezTo>
                    <a:pt x="1290" y="1"/>
                    <a:pt x="825" y="120"/>
                    <a:pt x="467" y="239"/>
                  </a:cubicBezTo>
                  <a:cubicBezTo>
                    <a:pt x="34" y="339"/>
                    <a:pt x="0" y="439"/>
                    <a:pt x="300" y="606"/>
                  </a:cubicBezTo>
                  <a:cubicBezTo>
                    <a:pt x="667" y="840"/>
                    <a:pt x="1201" y="1173"/>
                    <a:pt x="1535" y="1240"/>
                  </a:cubicBezTo>
                  <a:cubicBezTo>
                    <a:pt x="1570" y="1245"/>
                    <a:pt x="1606" y="1248"/>
                    <a:pt x="1643" y="1248"/>
                  </a:cubicBezTo>
                  <a:cubicBezTo>
                    <a:pt x="2085" y="1248"/>
                    <a:pt x="2569" y="899"/>
                    <a:pt x="2569" y="806"/>
                  </a:cubicBezTo>
                  <a:cubicBezTo>
                    <a:pt x="2635" y="740"/>
                    <a:pt x="2168" y="73"/>
                    <a:pt x="1735" y="6"/>
                  </a:cubicBezTo>
                  <a:cubicBezTo>
                    <a:pt x="1700" y="2"/>
                    <a:pt x="1662" y="1"/>
                    <a:pt x="1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3637775" y="4178000"/>
              <a:ext cx="51200" cy="43225"/>
            </a:xfrm>
            <a:custGeom>
              <a:avLst/>
              <a:gdLst/>
              <a:ahLst/>
              <a:cxnLst/>
              <a:rect l="l" t="t" r="r" b="b"/>
              <a:pathLst>
                <a:path w="2048" h="1729" extrusionOk="0">
                  <a:moveTo>
                    <a:pt x="1896" y="0"/>
                  </a:moveTo>
                  <a:cubicBezTo>
                    <a:pt x="1829" y="0"/>
                    <a:pt x="1731" y="19"/>
                    <a:pt x="1601" y="51"/>
                  </a:cubicBezTo>
                  <a:cubicBezTo>
                    <a:pt x="1168" y="185"/>
                    <a:pt x="634" y="351"/>
                    <a:pt x="367" y="552"/>
                  </a:cubicBezTo>
                  <a:cubicBezTo>
                    <a:pt x="34" y="852"/>
                    <a:pt x="0" y="1652"/>
                    <a:pt x="34" y="1686"/>
                  </a:cubicBezTo>
                  <a:cubicBezTo>
                    <a:pt x="48" y="1701"/>
                    <a:pt x="203" y="1729"/>
                    <a:pt x="401" y="1729"/>
                  </a:cubicBezTo>
                  <a:cubicBezTo>
                    <a:pt x="648" y="1729"/>
                    <a:pt x="964" y="1685"/>
                    <a:pt x="1168" y="1519"/>
                  </a:cubicBezTo>
                  <a:cubicBezTo>
                    <a:pt x="1435" y="1219"/>
                    <a:pt x="1768" y="652"/>
                    <a:pt x="1935" y="285"/>
                  </a:cubicBezTo>
                  <a:cubicBezTo>
                    <a:pt x="2048" y="81"/>
                    <a:pt x="2038" y="0"/>
                    <a:pt x="1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3589250" y="4145725"/>
              <a:ext cx="49375" cy="44100"/>
            </a:xfrm>
            <a:custGeom>
              <a:avLst/>
              <a:gdLst/>
              <a:ahLst/>
              <a:cxnLst/>
              <a:rect l="l" t="t" r="r" b="b"/>
              <a:pathLst>
                <a:path w="1975" h="1764" extrusionOk="0">
                  <a:moveTo>
                    <a:pt x="123" y="0"/>
                  </a:moveTo>
                  <a:cubicBezTo>
                    <a:pt x="2" y="0"/>
                    <a:pt x="0" y="83"/>
                    <a:pt x="107" y="275"/>
                  </a:cubicBezTo>
                  <a:cubicBezTo>
                    <a:pt x="307" y="642"/>
                    <a:pt x="607" y="1275"/>
                    <a:pt x="874" y="1509"/>
                  </a:cubicBezTo>
                  <a:cubicBezTo>
                    <a:pt x="1102" y="1714"/>
                    <a:pt x="1502" y="1764"/>
                    <a:pt x="1742" y="1764"/>
                  </a:cubicBezTo>
                  <a:cubicBezTo>
                    <a:pt x="1853" y="1764"/>
                    <a:pt x="1931" y="1753"/>
                    <a:pt x="1941" y="1742"/>
                  </a:cubicBezTo>
                  <a:cubicBezTo>
                    <a:pt x="1975" y="1676"/>
                    <a:pt x="1975" y="909"/>
                    <a:pt x="1641" y="608"/>
                  </a:cubicBezTo>
                  <a:cubicBezTo>
                    <a:pt x="1408" y="408"/>
                    <a:pt x="874" y="175"/>
                    <a:pt x="440" y="75"/>
                  </a:cubicBezTo>
                  <a:cubicBezTo>
                    <a:pt x="296" y="26"/>
                    <a:pt x="190" y="0"/>
                    <a:pt x="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3632775" y="3790225"/>
              <a:ext cx="50525" cy="43225"/>
            </a:xfrm>
            <a:custGeom>
              <a:avLst/>
              <a:gdLst/>
              <a:ahLst/>
              <a:cxnLst/>
              <a:rect l="l" t="t" r="r" b="b"/>
              <a:pathLst>
                <a:path w="2021" h="1729" extrusionOk="0">
                  <a:moveTo>
                    <a:pt x="1878" y="0"/>
                  </a:moveTo>
                  <a:cubicBezTo>
                    <a:pt x="1810" y="0"/>
                    <a:pt x="1708" y="19"/>
                    <a:pt x="1568" y="51"/>
                  </a:cubicBezTo>
                  <a:cubicBezTo>
                    <a:pt x="1168" y="185"/>
                    <a:pt x="634" y="351"/>
                    <a:pt x="367" y="551"/>
                  </a:cubicBezTo>
                  <a:cubicBezTo>
                    <a:pt x="33" y="852"/>
                    <a:pt x="0" y="1652"/>
                    <a:pt x="33" y="1686"/>
                  </a:cubicBezTo>
                  <a:cubicBezTo>
                    <a:pt x="48" y="1700"/>
                    <a:pt x="202" y="1729"/>
                    <a:pt x="401" y="1729"/>
                  </a:cubicBezTo>
                  <a:cubicBezTo>
                    <a:pt x="648" y="1729"/>
                    <a:pt x="964" y="1685"/>
                    <a:pt x="1168" y="1519"/>
                  </a:cubicBezTo>
                  <a:cubicBezTo>
                    <a:pt x="1401" y="1285"/>
                    <a:pt x="1735" y="652"/>
                    <a:pt x="1901" y="285"/>
                  </a:cubicBezTo>
                  <a:cubicBezTo>
                    <a:pt x="2014" y="81"/>
                    <a:pt x="2020" y="0"/>
                    <a:pt x="1878"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3728675" y="4679200"/>
              <a:ext cx="47925" cy="45825"/>
            </a:xfrm>
            <a:custGeom>
              <a:avLst/>
              <a:gdLst/>
              <a:ahLst/>
              <a:cxnLst/>
              <a:rect l="l" t="t" r="r" b="b"/>
              <a:pathLst>
                <a:path w="1917" h="1833" extrusionOk="0">
                  <a:moveTo>
                    <a:pt x="1810" y="1"/>
                  </a:moveTo>
                  <a:cubicBezTo>
                    <a:pt x="1746" y="1"/>
                    <a:pt x="1643" y="33"/>
                    <a:pt x="1501" y="84"/>
                  </a:cubicBezTo>
                  <a:cubicBezTo>
                    <a:pt x="1068" y="184"/>
                    <a:pt x="567" y="451"/>
                    <a:pt x="334" y="685"/>
                  </a:cubicBezTo>
                  <a:cubicBezTo>
                    <a:pt x="0" y="985"/>
                    <a:pt x="67" y="1785"/>
                    <a:pt x="134" y="1819"/>
                  </a:cubicBezTo>
                  <a:cubicBezTo>
                    <a:pt x="142" y="1827"/>
                    <a:pt x="190" y="1833"/>
                    <a:pt x="263" y="1833"/>
                  </a:cubicBezTo>
                  <a:cubicBezTo>
                    <a:pt x="495" y="1833"/>
                    <a:pt x="973" y="1772"/>
                    <a:pt x="1201" y="1519"/>
                  </a:cubicBezTo>
                  <a:cubicBezTo>
                    <a:pt x="1401" y="1318"/>
                    <a:pt x="1668" y="685"/>
                    <a:pt x="1835" y="284"/>
                  </a:cubicBezTo>
                  <a:cubicBezTo>
                    <a:pt x="1917" y="80"/>
                    <a:pt x="1911" y="1"/>
                    <a:pt x="1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3648600" y="4535975"/>
              <a:ext cx="64250" cy="30050"/>
            </a:xfrm>
            <a:custGeom>
              <a:avLst/>
              <a:gdLst/>
              <a:ahLst/>
              <a:cxnLst/>
              <a:rect l="l" t="t" r="r" b="b"/>
              <a:pathLst>
                <a:path w="2570" h="1202" extrusionOk="0">
                  <a:moveTo>
                    <a:pt x="1548" y="1"/>
                  </a:moveTo>
                  <a:cubicBezTo>
                    <a:pt x="1222" y="1"/>
                    <a:pt x="794" y="65"/>
                    <a:pt x="435" y="176"/>
                  </a:cubicBezTo>
                  <a:cubicBezTo>
                    <a:pt x="34" y="309"/>
                    <a:pt x="1" y="376"/>
                    <a:pt x="268" y="543"/>
                  </a:cubicBezTo>
                  <a:cubicBezTo>
                    <a:pt x="601" y="810"/>
                    <a:pt x="1202" y="1177"/>
                    <a:pt x="1535" y="1177"/>
                  </a:cubicBezTo>
                  <a:cubicBezTo>
                    <a:pt x="1588" y="1194"/>
                    <a:pt x="1645" y="1202"/>
                    <a:pt x="1704" y="1202"/>
                  </a:cubicBezTo>
                  <a:cubicBezTo>
                    <a:pt x="2092" y="1202"/>
                    <a:pt x="2569" y="868"/>
                    <a:pt x="2569" y="810"/>
                  </a:cubicBezTo>
                  <a:cubicBezTo>
                    <a:pt x="2569" y="743"/>
                    <a:pt x="2169" y="76"/>
                    <a:pt x="1735" y="9"/>
                  </a:cubicBezTo>
                  <a:cubicBezTo>
                    <a:pt x="1678" y="3"/>
                    <a:pt x="1615" y="1"/>
                    <a:pt x="1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3698650" y="4327975"/>
              <a:ext cx="55650" cy="38975"/>
            </a:xfrm>
            <a:custGeom>
              <a:avLst/>
              <a:gdLst/>
              <a:ahLst/>
              <a:cxnLst/>
              <a:rect l="l" t="t" r="r" b="b"/>
              <a:pathLst>
                <a:path w="2226" h="1559" extrusionOk="0">
                  <a:moveTo>
                    <a:pt x="2075" y="0"/>
                  </a:moveTo>
                  <a:cubicBezTo>
                    <a:pt x="2032" y="0"/>
                    <a:pt x="1975" y="8"/>
                    <a:pt x="1902" y="23"/>
                  </a:cubicBezTo>
                  <a:cubicBezTo>
                    <a:pt x="1501" y="123"/>
                    <a:pt x="834" y="223"/>
                    <a:pt x="534" y="457"/>
                  </a:cubicBezTo>
                  <a:cubicBezTo>
                    <a:pt x="167" y="690"/>
                    <a:pt x="0" y="1391"/>
                    <a:pt x="34" y="1424"/>
                  </a:cubicBezTo>
                  <a:cubicBezTo>
                    <a:pt x="54" y="1466"/>
                    <a:pt x="360" y="1559"/>
                    <a:pt x="676" y="1559"/>
                  </a:cubicBezTo>
                  <a:cubicBezTo>
                    <a:pt x="867" y="1559"/>
                    <a:pt x="1063" y="1525"/>
                    <a:pt x="1201" y="1424"/>
                  </a:cubicBezTo>
                  <a:cubicBezTo>
                    <a:pt x="1501" y="1224"/>
                    <a:pt x="1835" y="757"/>
                    <a:pt x="2035" y="390"/>
                  </a:cubicBezTo>
                  <a:cubicBezTo>
                    <a:pt x="2191" y="104"/>
                    <a:pt x="2226" y="0"/>
                    <a:pt x="2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3700325" y="4049150"/>
              <a:ext cx="63400" cy="30800"/>
            </a:xfrm>
            <a:custGeom>
              <a:avLst/>
              <a:gdLst/>
              <a:ahLst/>
              <a:cxnLst/>
              <a:rect l="l" t="t" r="r" b="b"/>
              <a:pathLst>
                <a:path w="2536" h="1232" extrusionOk="0">
                  <a:moveTo>
                    <a:pt x="1193" y="0"/>
                  </a:moveTo>
                  <a:cubicBezTo>
                    <a:pt x="1033" y="0"/>
                    <a:pt x="885" y="11"/>
                    <a:pt x="767" y="35"/>
                  </a:cubicBezTo>
                  <a:cubicBezTo>
                    <a:pt x="334" y="168"/>
                    <a:pt x="0" y="869"/>
                    <a:pt x="0" y="935"/>
                  </a:cubicBezTo>
                  <a:cubicBezTo>
                    <a:pt x="0" y="964"/>
                    <a:pt x="479" y="1231"/>
                    <a:pt x="889" y="1231"/>
                  </a:cubicBezTo>
                  <a:cubicBezTo>
                    <a:pt x="963" y="1231"/>
                    <a:pt x="1035" y="1223"/>
                    <a:pt x="1101" y="1202"/>
                  </a:cubicBezTo>
                  <a:cubicBezTo>
                    <a:pt x="1434" y="1136"/>
                    <a:pt x="1968" y="669"/>
                    <a:pt x="2302" y="435"/>
                  </a:cubicBezTo>
                  <a:cubicBezTo>
                    <a:pt x="2535" y="202"/>
                    <a:pt x="2502" y="168"/>
                    <a:pt x="2102" y="102"/>
                  </a:cubicBezTo>
                  <a:cubicBezTo>
                    <a:pt x="1822" y="37"/>
                    <a:pt x="1486" y="0"/>
                    <a:pt x="1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3747025" y="3580900"/>
              <a:ext cx="64225" cy="31200"/>
            </a:xfrm>
            <a:custGeom>
              <a:avLst/>
              <a:gdLst/>
              <a:ahLst/>
              <a:cxnLst/>
              <a:rect l="l" t="t" r="r" b="b"/>
              <a:pathLst>
                <a:path w="2569" h="1248" extrusionOk="0">
                  <a:moveTo>
                    <a:pt x="1211" y="0"/>
                  </a:moveTo>
                  <a:cubicBezTo>
                    <a:pt x="1044" y="0"/>
                    <a:pt x="890" y="15"/>
                    <a:pt x="767" y="51"/>
                  </a:cubicBezTo>
                  <a:cubicBezTo>
                    <a:pt x="334" y="185"/>
                    <a:pt x="0" y="885"/>
                    <a:pt x="0" y="919"/>
                  </a:cubicBezTo>
                  <a:cubicBezTo>
                    <a:pt x="0" y="975"/>
                    <a:pt x="480" y="1248"/>
                    <a:pt x="890" y="1248"/>
                  </a:cubicBezTo>
                  <a:cubicBezTo>
                    <a:pt x="964" y="1248"/>
                    <a:pt x="1035" y="1239"/>
                    <a:pt x="1101" y="1219"/>
                  </a:cubicBezTo>
                  <a:cubicBezTo>
                    <a:pt x="1434" y="1119"/>
                    <a:pt x="1968" y="685"/>
                    <a:pt x="2302" y="418"/>
                  </a:cubicBezTo>
                  <a:cubicBezTo>
                    <a:pt x="2569" y="218"/>
                    <a:pt x="2502" y="185"/>
                    <a:pt x="2102" y="85"/>
                  </a:cubicBezTo>
                  <a:cubicBezTo>
                    <a:pt x="1827" y="43"/>
                    <a:pt x="1500" y="0"/>
                    <a:pt x="1211"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3798725" y="3332800"/>
              <a:ext cx="63400" cy="30800"/>
            </a:xfrm>
            <a:custGeom>
              <a:avLst/>
              <a:gdLst/>
              <a:ahLst/>
              <a:cxnLst/>
              <a:rect l="l" t="t" r="r" b="b"/>
              <a:pathLst>
                <a:path w="2536" h="1232" extrusionOk="0">
                  <a:moveTo>
                    <a:pt x="1168" y="0"/>
                  </a:moveTo>
                  <a:cubicBezTo>
                    <a:pt x="1004" y="0"/>
                    <a:pt x="852" y="11"/>
                    <a:pt x="734" y="35"/>
                  </a:cubicBezTo>
                  <a:cubicBezTo>
                    <a:pt x="334" y="168"/>
                    <a:pt x="0" y="869"/>
                    <a:pt x="0" y="936"/>
                  </a:cubicBezTo>
                  <a:cubicBezTo>
                    <a:pt x="0" y="964"/>
                    <a:pt x="479" y="1232"/>
                    <a:pt x="869" y="1232"/>
                  </a:cubicBezTo>
                  <a:cubicBezTo>
                    <a:pt x="939" y="1232"/>
                    <a:pt x="1006" y="1223"/>
                    <a:pt x="1068" y="1202"/>
                  </a:cubicBezTo>
                  <a:cubicBezTo>
                    <a:pt x="1401" y="1102"/>
                    <a:pt x="1935" y="669"/>
                    <a:pt x="2268" y="435"/>
                  </a:cubicBezTo>
                  <a:cubicBezTo>
                    <a:pt x="2535" y="202"/>
                    <a:pt x="2502" y="168"/>
                    <a:pt x="2068" y="102"/>
                  </a:cubicBezTo>
                  <a:cubicBezTo>
                    <a:pt x="1810" y="37"/>
                    <a:pt x="1468" y="0"/>
                    <a:pt x="1168"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28"/>
            <p:cNvSpPr/>
            <p:nvPr/>
          </p:nvSpPr>
          <p:spPr>
            <a:xfrm>
              <a:off x="3657700" y="3898350"/>
              <a:ext cx="51800" cy="39725"/>
            </a:xfrm>
            <a:custGeom>
              <a:avLst/>
              <a:gdLst/>
              <a:ahLst/>
              <a:cxnLst/>
              <a:rect l="l" t="t" r="r" b="b"/>
              <a:pathLst>
                <a:path w="2072" h="1589" extrusionOk="0">
                  <a:moveTo>
                    <a:pt x="156" y="0"/>
                  </a:moveTo>
                  <a:cubicBezTo>
                    <a:pt x="0" y="0"/>
                    <a:pt x="16" y="77"/>
                    <a:pt x="137" y="296"/>
                  </a:cubicBezTo>
                  <a:cubicBezTo>
                    <a:pt x="337" y="663"/>
                    <a:pt x="671" y="1230"/>
                    <a:pt x="904" y="1397"/>
                  </a:cubicBezTo>
                  <a:cubicBezTo>
                    <a:pt x="1105" y="1547"/>
                    <a:pt x="1380" y="1589"/>
                    <a:pt x="1609" y="1589"/>
                  </a:cubicBezTo>
                  <a:cubicBezTo>
                    <a:pt x="1838" y="1589"/>
                    <a:pt x="2022" y="1547"/>
                    <a:pt x="2039" y="1530"/>
                  </a:cubicBezTo>
                  <a:cubicBezTo>
                    <a:pt x="2072" y="1497"/>
                    <a:pt x="2039" y="696"/>
                    <a:pt x="1672" y="463"/>
                  </a:cubicBezTo>
                  <a:cubicBezTo>
                    <a:pt x="1371" y="296"/>
                    <a:pt x="838" y="129"/>
                    <a:pt x="404" y="29"/>
                  </a:cubicBezTo>
                  <a:cubicBezTo>
                    <a:pt x="295" y="11"/>
                    <a:pt x="21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28"/>
            <p:cNvSpPr/>
            <p:nvPr/>
          </p:nvSpPr>
          <p:spPr>
            <a:xfrm>
              <a:off x="3714800" y="3468875"/>
              <a:ext cx="52250" cy="39725"/>
            </a:xfrm>
            <a:custGeom>
              <a:avLst/>
              <a:gdLst/>
              <a:ahLst/>
              <a:cxnLst/>
              <a:rect l="l" t="t" r="r" b="b"/>
              <a:pathLst>
                <a:path w="2090" h="1589" extrusionOk="0">
                  <a:moveTo>
                    <a:pt x="167" y="0"/>
                  </a:moveTo>
                  <a:cubicBezTo>
                    <a:pt x="2" y="0"/>
                    <a:pt x="0" y="77"/>
                    <a:pt x="122" y="296"/>
                  </a:cubicBezTo>
                  <a:cubicBezTo>
                    <a:pt x="355" y="663"/>
                    <a:pt x="722" y="1230"/>
                    <a:pt x="922" y="1397"/>
                  </a:cubicBezTo>
                  <a:cubicBezTo>
                    <a:pt x="1106" y="1547"/>
                    <a:pt x="1381" y="1589"/>
                    <a:pt x="1614" y="1589"/>
                  </a:cubicBezTo>
                  <a:cubicBezTo>
                    <a:pt x="1848" y="1589"/>
                    <a:pt x="2040" y="1547"/>
                    <a:pt x="2056" y="1530"/>
                  </a:cubicBezTo>
                  <a:cubicBezTo>
                    <a:pt x="2090" y="1497"/>
                    <a:pt x="2056" y="696"/>
                    <a:pt x="1689" y="463"/>
                  </a:cubicBezTo>
                  <a:cubicBezTo>
                    <a:pt x="1389" y="296"/>
                    <a:pt x="855" y="129"/>
                    <a:pt x="422" y="29"/>
                  </a:cubicBezTo>
                  <a:cubicBezTo>
                    <a:pt x="313" y="11"/>
                    <a:pt x="229" y="0"/>
                    <a:pt x="167"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28"/>
            <p:cNvSpPr/>
            <p:nvPr/>
          </p:nvSpPr>
          <p:spPr>
            <a:xfrm>
              <a:off x="3789475" y="3143250"/>
              <a:ext cx="52625" cy="40125"/>
            </a:xfrm>
            <a:custGeom>
              <a:avLst/>
              <a:gdLst/>
              <a:ahLst/>
              <a:cxnLst/>
              <a:rect l="l" t="t" r="r" b="b"/>
              <a:pathLst>
                <a:path w="2105" h="1605" extrusionOk="0">
                  <a:moveTo>
                    <a:pt x="155" y="1"/>
                  </a:moveTo>
                  <a:cubicBezTo>
                    <a:pt x="1" y="1"/>
                    <a:pt x="19" y="89"/>
                    <a:pt x="137" y="278"/>
                  </a:cubicBezTo>
                  <a:cubicBezTo>
                    <a:pt x="404" y="679"/>
                    <a:pt x="737" y="1246"/>
                    <a:pt x="937" y="1413"/>
                  </a:cubicBezTo>
                  <a:cubicBezTo>
                    <a:pt x="1121" y="1563"/>
                    <a:pt x="1396" y="1604"/>
                    <a:pt x="1629" y="1604"/>
                  </a:cubicBezTo>
                  <a:cubicBezTo>
                    <a:pt x="1863" y="1604"/>
                    <a:pt x="2055" y="1563"/>
                    <a:pt x="2071" y="1546"/>
                  </a:cubicBezTo>
                  <a:cubicBezTo>
                    <a:pt x="2105" y="1513"/>
                    <a:pt x="2071" y="712"/>
                    <a:pt x="1671" y="445"/>
                  </a:cubicBezTo>
                  <a:cubicBezTo>
                    <a:pt x="1404" y="278"/>
                    <a:pt x="837" y="112"/>
                    <a:pt x="437" y="45"/>
                  </a:cubicBezTo>
                  <a:cubicBezTo>
                    <a:pt x="310" y="16"/>
                    <a:pt x="218"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28"/>
            <p:cNvSpPr/>
            <p:nvPr/>
          </p:nvSpPr>
          <p:spPr>
            <a:xfrm>
              <a:off x="3631100" y="4037075"/>
              <a:ext cx="48250" cy="45825"/>
            </a:xfrm>
            <a:custGeom>
              <a:avLst/>
              <a:gdLst/>
              <a:ahLst/>
              <a:cxnLst/>
              <a:rect l="l" t="t" r="r" b="b"/>
              <a:pathLst>
                <a:path w="1930" h="1833" extrusionOk="0">
                  <a:moveTo>
                    <a:pt x="1834" y="1"/>
                  </a:moveTo>
                  <a:cubicBezTo>
                    <a:pt x="1774" y="1"/>
                    <a:pt x="1677" y="32"/>
                    <a:pt x="1535" y="84"/>
                  </a:cubicBezTo>
                  <a:cubicBezTo>
                    <a:pt x="1101" y="184"/>
                    <a:pt x="601" y="451"/>
                    <a:pt x="334" y="685"/>
                  </a:cubicBezTo>
                  <a:cubicBezTo>
                    <a:pt x="0" y="985"/>
                    <a:pt x="100" y="1785"/>
                    <a:pt x="134" y="1819"/>
                  </a:cubicBezTo>
                  <a:cubicBezTo>
                    <a:pt x="142" y="1827"/>
                    <a:pt x="192" y="1833"/>
                    <a:pt x="268" y="1833"/>
                  </a:cubicBezTo>
                  <a:cubicBezTo>
                    <a:pt x="509" y="1833"/>
                    <a:pt x="1007" y="1772"/>
                    <a:pt x="1235" y="1519"/>
                  </a:cubicBezTo>
                  <a:cubicBezTo>
                    <a:pt x="1435" y="1318"/>
                    <a:pt x="1702" y="651"/>
                    <a:pt x="1868" y="284"/>
                  </a:cubicBezTo>
                  <a:cubicBezTo>
                    <a:pt x="1930" y="80"/>
                    <a:pt x="1928" y="1"/>
                    <a:pt x="18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28"/>
            <p:cNvSpPr/>
            <p:nvPr/>
          </p:nvSpPr>
          <p:spPr>
            <a:xfrm>
              <a:off x="3790375" y="3384525"/>
              <a:ext cx="308575" cy="1645375"/>
            </a:xfrm>
            <a:custGeom>
              <a:avLst/>
              <a:gdLst/>
              <a:ahLst/>
              <a:cxnLst/>
              <a:rect l="l" t="t" r="r" b="b"/>
              <a:pathLst>
                <a:path w="12343" h="65815" fill="none" extrusionOk="0">
                  <a:moveTo>
                    <a:pt x="12343" y="1"/>
                  </a:moveTo>
                  <a:cubicBezTo>
                    <a:pt x="12343" y="1"/>
                    <a:pt x="1068" y="21850"/>
                    <a:pt x="1" y="65815"/>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28"/>
            <p:cNvSpPr/>
            <p:nvPr/>
          </p:nvSpPr>
          <p:spPr>
            <a:xfrm>
              <a:off x="3534350" y="3032625"/>
              <a:ext cx="353625" cy="1996450"/>
            </a:xfrm>
            <a:custGeom>
              <a:avLst/>
              <a:gdLst/>
              <a:ahLst/>
              <a:cxnLst/>
              <a:rect l="l" t="t" r="r" b="b"/>
              <a:pathLst>
                <a:path w="14145" h="79858" fill="none" extrusionOk="0">
                  <a:moveTo>
                    <a:pt x="10275" y="79857"/>
                  </a:moveTo>
                  <a:cubicBezTo>
                    <a:pt x="1" y="38661"/>
                    <a:pt x="14144" y="0"/>
                    <a:pt x="14144" y="0"/>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28"/>
            <p:cNvSpPr/>
            <p:nvPr/>
          </p:nvSpPr>
          <p:spPr>
            <a:xfrm>
              <a:off x="3791200" y="4011650"/>
              <a:ext cx="297750" cy="1017425"/>
            </a:xfrm>
            <a:custGeom>
              <a:avLst/>
              <a:gdLst/>
              <a:ahLst/>
              <a:cxnLst/>
              <a:rect l="l" t="t" r="r" b="b"/>
              <a:pathLst>
                <a:path w="11910" h="40697" fill="none" extrusionOk="0">
                  <a:moveTo>
                    <a:pt x="11909" y="0"/>
                  </a:moveTo>
                  <a:cubicBezTo>
                    <a:pt x="11909" y="0"/>
                    <a:pt x="8974" y="14211"/>
                    <a:pt x="1" y="40696"/>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28"/>
            <p:cNvSpPr/>
            <p:nvPr/>
          </p:nvSpPr>
          <p:spPr>
            <a:xfrm>
              <a:off x="3415100" y="4094200"/>
              <a:ext cx="376125" cy="935700"/>
            </a:xfrm>
            <a:custGeom>
              <a:avLst/>
              <a:gdLst/>
              <a:ahLst/>
              <a:cxnLst/>
              <a:rect l="l" t="t" r="r" b="b"/>
              <a:pathLst>
                <a:path w="15045" h="37428" fill="none" extrusionOk="0">
                  <a:moveTo>
                    <a:pt x="1" y="1"/>
                  </a:moveTo>
                  <a:cubicBezTo>
                    <a:pt x="1" y="1"/>
                    <a:pt x="1902" y="20782"/>
                    <a:pt x="15045" y="37428"/>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28"/>
            <p:cNvSpPr/>
            <p:nvPr/>
          </p:nvSpPr>
          <p:spPr>
            <a:xfrm>
              <a:off x="3579400" y="3682250"/>
              <a:ext cx="211000" cy="1346825"/>
            </a:xfrm>
            <a:custGeom>
              <a:avLst/>
              <a:gdLst/>
              <a:ahLst/>
              <a:cxnLst/>
              <a:rect l="l" t="t" r="r" b="b"/>
              <a:pathLst>
                <a:path w="8440" h="53873" fill="none" extrusionOk="0">
                  <a:moveTo>
                    <a:pt x="2469" y="0"/>
                  </a:moveTo>
                  <a:cubicBezTo>
                    <a:pt x="2469" y="0"/>
                    <a:pt x="0" y="32557"/>
                    <a:pt x="8440" y="53872"/>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28"/>
            <p:cNvSpPr/>
            <p:nvPr/>
          </p:nvSpPr>
          <p:spPr>
            <a:xfrm>
              <a:off x="3757850" y="4761350"/>
              <a:ext cx="267725" cy="275225"/>
            </a:xfrm>
            <a:custGeom>
              <a:avLst/>
              <a:gdLst/>
              <a:ahLst/>
              <a:cxnLst/>
              <a:rect l="l" t="t" r="r" b="b"/>
              <a:pathLst>
                <a:path w="10709" h="11009" extrusionOk="0">
                  <a:moveTo>
                    <a:pt x="10375" y="1"/>
                  </a:moveTo>
                  <a:lnTo>
                    <a:pt x="10375" y="1"/>
                  </a:lnTo>
                  <a:cubicBezTo>
                    <a:pt x="7740" y="568"/>
                    <a:pt x="3703" y="3003"/>
                    <a:pt x="1869" y="4904"/>
                  </a:cubicBezTo>
                  <a:cubicBezTo>
                    <a:pt x="1" y="6839"/>
                    <a:pt x="368" y="8373"/>
                    <a:pt x="801" y="11008"/>
                  </a:cubicBezTo>
                  <a:cubicBezTo>
                    <a:pt x="3570" y="10975"/>
                    <a:pt x="4871" y="10975"/>
                    <a:pt x="6705" y="8874"/>
                  </a:cubicBezTo>
                  <a:cubicBezTo>
                    <a:pt x="8507" y="6805"/>
                    <a:pt x="10708" y="2736"/>
                    <a:pt x="10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28"/>
            <p:cNvSpPr/>
            <p:nvPr/>
          </p:nvSpPr>
          <p:spPr>
            <a:xfrm>
              <a:off x="3792875" y="4821400"/>
              <a:ext cx="177650" cy="197650"/>
            </a:xfrm>
            <a:custGeom>
              <a:avLst/>
              <a:gdLst/>
              <a:ahLst/>
              <a:cxnLst/>
              <a:rect l="l" t="t" r="r" b="b"/>
              <a:pathLst>
                <a:path w="7106" h="7906" fill="none" extrusionOk="0">
                  <a:moveTo>
                    <a:pt x="7106" y="0"/>
                  </a:moveTo>
                  <a:cubicBezTo>
                    <a:pt x="6739" y="467"/>
                    <a:pt x="1" y="7906"/>
                    <a:pt x="1" y="7906"/>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28"/>
            <p:cNvSpPr/>
            <p:nvPr/>
          </p:nvSpPr>
          <p:spPr>
            <a:xfrm>
              <a:off x="3508500" y="4787200"/>
              <a:ext cx="277725" cy="253850"/>
            </a:xfrm>
            <a:custGeom>
              <a:avLst/>
              <a:gdLst/>
              <a:ahLst/>
              <a:cxnLst/>
              <a:rect l="l" t="t" r="r" b="b"/>
              <a:pathLst>
                <a:path w="11109" h="10154" extrusionOk="0">
                  <a:moveTo>
                    <a:pt x="101" y="1"/>
                  </a:moveTo>
                  <a:lnTo>
                    <a:pt x="101" y="1"/>
                  </a:lnTo>
                  <a:cubicBezTo>
                    <a:pt x="1" y="2769"/>
                    <a:pt x="2636" y="6539"/>
                    <a:pt x="4638" y="8473"/>
                  </a:cubicBezTo>
                  <a:cubicBezTo>
                    <a:pt x="6036" y="9802"/>
                    <a:pt x="7109" y="10153"/>
                    <a:pt x="8562" y="10153"/>
                  </a:cubicBezTo>
                  <a:cubicBezTo>
                    <a:pt x="9188" y="10153"/>
                    <a:pt x="9885" y="10088"/>
                    <a:pt x="10709" y="10008"/>
                  </a:cubicBezTo>
                  <a:cubicBezTo>
                    <a:pt x="10875" y="7339"/>
                    <a:pt x="11109" y="5771"/>
                    <a:pt x="9041" y="4037"/>
                  </a:cubicBezTo>
                  <a:cubicBezTo>
                    <a:pt x="7006" y="2302"/>
                    <a:pt x="2770" y="334"/>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28"/>
            <p:cNvSpPr/>
            <p:nvPr/>
          </p:nvSpPr>
          <p:spPr>
            <a:xfrm>
              <a:off x="3562725" y="4842250"/>
              <a:ext cx="196000" cy="178475"/>
            </a:xfrm>
            <a:custGeom>
              <a:avLst/>
              <a:gdLst/>
              <a:ahLst/>
              <a:cxnLst/>
              <a:rect l="l" t="t" r="r" b="b"/>
              <a:pathLst>
                <a:path w="7840" h="7139" fill="none" extrusionOk="0">
                  <a:moveTo>
                    <a:pt x="0" y="0"/>
                  </a:moveTo>
                  <a:cubicBezTo>
                    <a:pt x="434" y="434"/>
                    <a:pt x="7839" y="7139"/>
                    <a:pt x="7839" y="7139"/>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28"/>
            <p:cNvSpPr/>
            <p:nvPr/>
          </p:nvSpPr>
          <p:spPr>
            <a:xfrm>
              <a:off x="3480150" y="3518800"/>
              <a:ext cx="331925" cy="316475"/>
            </a:xfrm>
            <a:custGeom>
              <a:avLst/>
              <a:gdLst/>
              <a:ahLst/>
              <a:cxnLst/>
              <a:rect l="l" t="t" r="r" b="b"/>
              <a:pathLst>
                <a:path w="13277" h="12659" extrusionOk="0">
                  <a:moveTo>
                    <a:pt x="6088" y="0"/>
                  </a:moveTo>
                  <a:cubicBezTo>
                    <a:pt x="5661" y="0"/>
                    <a:pt x="5217" y="175"/>
                    <a:pt x="4904" y="467"/>
                  </a:cubicBezTo>
                  <a:cubicBezTo>
                    <a:pt x="4337" y="968"/>
                    <a:pt x="4137" y="1668"/>
                    <a:pt x="4137" y="2369"/>
                  </a:cubicBezTo>
                  <a:cubicBezTo>
                    <a:pt x="4115" y="2805"/>
                    <a:pt x="4193" y="3256"/>
                    <a:pt x="4297" y="3702"/>
                  </a:cubicBezTo>
                  <a:lnTo>
                    <a:pt x="4297" y="3702"/>
                  </a:lnTo>
                  <a:cubicBezTo>
                    <a:pt x="4247" y="3636"/>
                    <a:pt x="4183" y="3580"/>
                    <a:pt x="4104" y="3536"/>
                  </a:cubicBezTo>
                  <a:cubicBezTo>
                    <a:pt x="3770" y="3369"/>
                    <a:pt x="3403" y="3336"/>
                    <a:pt x="3003" y="3336"/>
                  </a:cubicBezTo>
                  <a:cubicBezTo>
                    <a:pt x="2803" y="3336"/>
                    <a:pt x="2594" y="3319"/>
                    <a:pt x="2386" y="3319"/>
                  </a:cubicBezTo>
                  <a:cubicBezTo>
                    <a:pt x="2177" y="3319"/>
                    <a:pt x="1969" y="3336"/>
                    <a:pt x="1769" y="3403"/>
                  </a:cubicBezTo>
                  <a:cubicBezTo>
                    <a:pt x="1335" y="3536"/>
                    <a:pt x="968" y="3836"/>
                    <a:pt x="901" y="4237"/>
                  </a:cubicBezTo>
                  <a:cubicBezTo>
                    <a:pt x="768" y="4737"/>
                    <a:pt x="1102" y="5237"/>
                    <a:pt x="1468" y="5638"/>
                  </a:cubicBezTo>
                  <a:cubicBezTo>
                    <a:pt x="2069" y="6238"/>
                    <a:pt x="2769" y="6672"/>
                    <a:pt x="3570" y="6972"/>
                  </a:cubicBezTo>
                  <a:cubicBezTo>
                    <a:pt x="2569" y="7039"/>
                    <a:pt x="1502" y="7372"/>
                    <a:pt x="835" y="8139"/>
                  </a:cubicBezTo>
                  <a:cubicBezTo>
                    <a:pt x="168" y="8873"/>
                    <a:pt x="1" y="10141"/>
                    <a:pt x="668" y="10875"/>
                  </a:cubicBezTo>
                  <a:cubicBezTo>
                    <a:pt x="1037" y="11264"/>
                    <a:pt x="1557" y="11439"/>
                    <a:pt x="2081" y="11439"/>
                  </a:cubicBezTo>
                  <a:cubicBezTo>
                    <a:pt x="2410" y="11439"/>
                    <a:pt x="2740" y="11370"/>
                    <a:pt x="3036" y="11242"/>
                  </a:cubicBezTo>
                  <a:cubicBezTo>
                    <a:pt x="3723" y="10955"/>
                    <a:pt x="4238" y="10399"/>
                    <a:pt x="4645" y="9804"/>
                  </a:cubicBezTo>
                  <a:lnTo>
                    <a:pt x="4645" y="9804"/>
                  </a:lnTo>
                  <a:cubicBezTo>
                    <a:pt x="4428" y="10216"/>
                    <a:pt x="4364" y="10695"/>
                    <a:pt x="4471" y="11175"/>
                  </a:cubicBezTo>
                  <a:cubicBezTo>
                    <a:pt x="4637" y="11742"/>
                    <a:pt x="5004" y="12242"/>
                    <a:pt x="5538" y="12509"/>
                  </a:cubicBezTo>
                  <a:cubicBezTo>
                    <a:pt x="5771" y="12606"/>
                    <a:pt x="6004" y="12658"/>
                    <a:pt x="6238" y="12658"/>
                  </a:cubicBezTo>
                  <a:cubicBezTo>
                    <a:pt x="6405" y="12658"/>
                    <a:pt x="6572" y="12632"/>
                    <a:pt x="6739" y="12576"/>
                  </a:cubicBezTo>
                  <a:cubicBezTo>
                    <a:pt x="7306" y="12376"/>
                    <a:pt x="7673" y="11675"/>
                    <a:pt x="7673" y="11042"/>
                  </a:cubicBezTo>
                  <a:cubicBezTo>
                    <a:pt x="7740" y="10408"/>
                    <a:pt x="7573" y="9874"/>
                    <a:pt x="7306" y="9307"/>
                  </a:cubicBezTo>
                  <a:lnTo>
                    <a:pt x="7306" y="9307"/>
                  </a:lnTo>
                  <a:cubicBezTo>
                    <a:pt x="8107" y="10041"/>
                    <a:pt x="9107" y="10508"/>
                    <a:pt x="10175" y="10641"/>
                  </a:cubicBezTo>
                  <a:cubicBezTo>
                    <a:pt x="10275" y="10648"/>
                    <a:pt x="10375" y="10652"/>
                    <a:pt x="10474" y="10652"/>
                  </a:cubicBezTo>
                  <a:cubicBezTo>
                    <a:pt x="10873" y="10652"/>
                    <a:pt x="11262" y="10588"/>
                    <a:pt x="11609" y="10374"/>
                  </a:cubicBezTo>
                  <a:cubicBezTo>
                    <a:pt x="12176" y="10007"/>
                    <a:pt x="12443" y="9207"/>
                    <a:pt x="12243" y="8540"/>
                  </a:cubicBezTo>
                  <a:cubicBezTo>
                    <a:pt x="12009" y="7873"/>
                    <a:pt x="11476" y="7339"/>
                    <a:pt x="10842" y="7039"/>
                  </a:cubicBezTo>
                  <a:cubicBezTo>
                    <a:pt x="10241" y="6738"/>
                    <a:pt x="9608" y="6738"/>
                    <a:pt x="8907" y="6738"/>
                  </a:cubicBezTo>
                  <a:cubicBezTo>
                    <a:pt x="9641" y="6738"/>
                    <a:pt x="10442" y="6738"/>
                    <a:pt x="11175" y="6538"/>
                  </a:cubicBezTo>
                  <a:cubicBezTo>
                    <a:pt x="11943" y="6338"/>
                    <a:pt x="12643" y="5871"/>
                    <a:pt x="12977" y="5171"/>
                  </a:cubicBezTo>
                  <a:cubicBezTo>
                    <a:pt x="13277" y="4437"/>
                    <a:pt x="13110" y="3536"/>
                    <a:pt x="12443" y="3136"/>
                  </a:cubicBezTo>
                  <a:cubicBezTo>
                    <a:pt x="12199" y="2978"/>
                    <a:pt x="11929" y="2917"/>
                    <a:pt x="11647" y="2917"/>
                  </a:cubicBezTo>
                  <a:cubicBezTo>
                    <a:pt x="11156" y="2917"/>
                    <a:pt x="10628" y="3100"/>
                    <a:pt x="10141" y="3269"/>
                  </a:cubicBezTo>
                  <a:cubicBezTo>
                    <a:pt x="9174" y="3670"/>
                    <a:pt x="8107" y="4103"/>
                    <a:pt x="7239" y="4604"/>
                  </a:cubicBezTo>
                  <a:cubicBezTo>
                    <a:pt x="7740" y="3603"/>
                    <a:pt x="7840" y="2402"/>
                    <a:pt x="7506" y="1335"/>
                  </a:cubicBezTo>
                  <a:cubicBezTo>
                    <a:pt x="7406" y="868"/>
                    <a:pt x="7173" y="467"/>
                    <a:pt x="6806" y="200"/>
                  </a:cubicBezTo>
                  <a:cubicBezTo>
                    <a:pt x="6593" y="63"/>
                    <a:pt x="6344" y="0"/>
                    <a:pt x="60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28"/>
            <p:cNvSpPr/>
            <p:nvPr/>
          </p:nvSpPr>
          <p:spPr>
            <a:xfrm>
              <a:off x="3365900" y="3427325"/>
              <a:ext cx="545425" cy="511425"/>
            </a:xfrm>
            <a:custGeom>
              <a:avLst/>
              <a:gdLst/>
              <a:ahLst/>
              <a:cxnLst/>
              <a:rect l="l" t="t" r="r" b="b"/>
              <a:pathLst>
                <a:path w="21817" h="20457" extrusionOk="0">
                  <a:moveTo>
                    <a:pt x="3821" y="0"/>
                  </a:moveTo>
                  <a:cubicBezTo>
                    <a:pt x="3114" y="0"/>
                    <a:pt x="2811" y="701"/>
                    <a:pt x="3337" y="1858"/>
                  </a:cubicBezTo>
                  <a:cubicBezTo>
                    <a:pt x="4571" y="4560"/>
                    <a:pt x="6472" y="7128"/>
                    <a:pt x="8507" y="9063"/>
                  </a:cubicBezTo>
                  <a:cubicBezTo>
                    <a:pt x="8373" y="9197"/>
                    <a:pt x="8240" y="9297"/>
                    <a:pt x="8173" y="9397"/>
                  </a:cubicBezTo>
                  <a:cubicBezTo>
                    <a:pt x="7027" y="9071"/>
                    <a:pt x="5844" y="8836"/>
                    <a:pt x="4727" y="8836"/>
                  </a:cubicBezTo>
                  <a:cubicBezTo>
                    <a:pt x="3212" y="8836"/>
                    <a:pt x="1819" y="9269"/>
                    <a:pt x="801" y="10498"/>
                  </a:cubicBezTo>
                  <a:cubicBezTo>
                    <a:pt x="1" y="11398"/>
                    <a:pt x="334" y="12666"/>
                    <a:pt x="1635" y="12866"/>
                  </a:cubicBezTo>
                  <a:cubicBezTo>
                    <a:pt x="2303" y="12984"/>
                    <a:pt x="2982" y="13040"/>
                    <a:pt x="3659" y="13040"/>
                  </a:cubicBezTo>
                  <a:cubicBezTo>
                    <a:pt x="5080" y="13040"/>
                    <a:pt x="6496" y="12795"/>
                    <a:pt x="7806" y="12366"/>
                  </a:cubicBezTo>
                  <a:cubicBezTo>
                    <a:pt x="7873" y="12499"/>
                    <a:pt x="7973" y="12566"/>
                    <a:pt x="8073" y="12666"/>
                  </a:cubicBezTo>
                  <a:cubicBezTo>
                    <a:pt x="6906" y="14200"/>
                    <a:pt x="6072" y="16202"/>
                    <a:pt x="6472" y="18870"/>
                  </a:cubicBezTo>
                  <a:cubicBezTo>
                    <a:pt x="6610" y="19814"/>
                    <a:pt x="7034" y="20456"/>
                    <a:pt x="7482" y="20456"/>
                  </a:cubicBezTo>
                  <a:cubicBezTo>
                    <a:pt x="7682" y="20456"/>
                    <a:pt x="7887" y="20327"/>
                    <a:pt x="8073" y="20038"/>
                  </a:cubicBezTo>
                  <a:cubicBezTo>
                    <a:pt x="9307" y="18303"/>
                    <a:pt x="10075" y="15835"/>
                    <a:pt x="10475" y="13233"/>
                  </a:cubicBezTo>
                  <a:cubicBezTo>
                    <a:pt x="10542" y="13233"/>
                    <a:pt x="10675" y="13199"/>
                    <a:pt x="10742" y="13199"/>
                  </a:cubicBezTo>
                  <a:cubicBezTo>
                    <a:pt x="10842" y="13199"/>
                    <a:pt x="10875" y="13166"/>
                    <a:pt x="10975" y="13166"/>
                  </a:cubicBezTo>
                  <a:cubicBezTo>
                    <a:pt x="11843" y="15835"/>
                    <a:pt x="13344" y="18303"/>
                    <a:pt x="15412" y="19904"/>
                  </a:cubicBezTo>
                  <a:cubicBezTo>
                    <a:pt x="15713" y="20133"/>
                    <a:pt x="16013" y="20236"/>
                    <a:pt x="16291" y="20236"/>
                  </a:cubicBezTo>
                  <a:cubicBezTo>
                    <a:pt x="17027" y="20236"/>
                    <a:pt x="17617" y="19511"/>
                    <a:pt x="17713" y="18470"/>
                  </a:cubicBezTo>
                  <a:cubicBezTo>
                    <a:pt x="17980" y="15134"/>
                    <a:pt x="15812" y="13033"/>
                    <a:pt x="13310" y="11565"/>
                  </a:cubicBezTo>
                  <a:cubicBezTo>
                    <a:pt x="13377" y="11498"/>
                    <a:pt x="13410" y="11365"/>
                    <a:pt x="13510" y="11298"/>
                  </a:cubicBezTo>
                  <a:cubicBezTo>
                    <a:pt x="14431" y="11405"/>
                    <a:pt x="15373" y="11464"/>
                    <a:pt x="16315" y="11464"/>
                  </a:cubicBezTo>
                  <a:cubicBezTo>
                    <a:pt x="17728" y="11464"/>
                    <a:pt x="19141" y="11331"/>
                    <a:pt x="20482" y="11031"/>
                  </a:cubicBezTo>
                  <a:cubicBezTo>
                    <a:pt x="21816" y="10831"/>
                    <a:pt x="21816" y="9997"/>
                    <a:pt x="20816" y="9463"/>
                  </a:cubicBezTo>
                  <a:cubicBezTo>
                    <a:pt x="19833" y="8942"/>
                    <a:pt x="18745" y="8738"/>
                    <a:pt x="17629" y="8738"/>
                  </a:cubicBezTo>
                  <a:cubicBezTo>
                    <a:pt x="16319" y="8738"/>
                    <a:pt x="14971" y="9019"/>
                    <a:pt x="13711" y="9397"/>
                  </a:cubicBezTo>
                  <a:cubicBezTo>
                    <a:pt x="13644" y="9230"/>
                    <a:pt x="13544" y="9130"/>
                    <a:pt x="13410" y="8930"/>
                  </a:cubicBezTo>
                  <a:cubicBezTo>
                    <a:pt x="15412" y="7228"/>
                    <a:pt x="17146" y="5027"/>
                    <a:pt x="18147" y="2525"/>
                  </a:cubicBezTo>
                  <a:cubicBezTo>
                    <a:pt x="18636" y="1317"/>
                    <a:pt x="17984" y="456"/>
                    <a:pt x="16939" y="456"/>
                  </a:cubicBezTo>
                  <a:cubicBezTo>
                    <a:pt x="16773" y="456"/>
                    <a:pt x="16596" y="478"/>
                    <a:pt x="16413" y="524"/>
                  </a:cubicBezTo>
                  <a:cubicBezTo>
                    <a:pt x="13144" y="1358"/>
                    <a:pt x="11642" y="4760"/>
                    <a:pt x="10742" y="8096"/>
                  </a:cubicBezTo>
                  <a:cubicBezTo>
                    <a:pt x="10675" y="8096"/>
                    <a:pt x="10542" y="8162"/>
                    <a:pt x="10475" y="8162"/>
                  </a:cubicBezTo>
                  <a:cubicBezTo>
                    <a:pt x="10342" y="8196"/>
                    <a:pt x="10241" y="8196"/>
                    <a:pt x="10141" y="8229"/>
                  </a:cubicBezTo>
                  <a:cubicBezTo>
                    <a:pt x="8974" y="4893"/>
                    <a:pt x="7239" y="1391"/>
                    <a:pt x="4471" y="157"/>
                  </a:cubicBezTo>
                  <a:cubicBezTo>
                    <a:pt x="4230" y="51"/>
                    <a:pt x="4011" y="0"/>
                    <a:pt x="3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28"/>
            <p:cNvSpPr/>
            <p:nvPr/>
          </p:nvSpPr>
          <p:spPr>
            <a:xfrm>
              <a:off x="3586075" y="3659350"/>
              <a:ext cx="91750" cy="73275"/>
            </a:xfrm>
            <a:custGeom>
              <a:avLst/>
              <a:gdLst/>
              <a:ahLst/>
              <a:cxnLst/>
              <a:rect l="l" t="t" r="r" b="b"/>
              <a:pathLst>
                <a:path w="3670" h="2931" extrusionOk="0">
                  <a:moveTo>
                    <a:pt x="2209" y="0"/>
                  </a:moveTo>
                  <a:cubicBezTo>
                    <a:pt x="2058" y="0"/>
                    <a:pt x="1898" y="16"/>
                    <a:pt x="1735" y="49"/>
                  </a:cubicBezTo>
                  <a:cubicBezTo>
                    <a:pt x="734" y="249"/>
                    <a:pt x="0" y="1050"/>
                    <a:pt x="33" y="1850"/>
                  </a:cubicBezTo>
                  <a:cubicBezTo>
                    <a:pt x="62" y="2497"/>
                    <a:pt x="659" y="2931"/>
                    <a:pt x="1446" y="2931"/>
                  </a:cubicBezTo>
                  <a:cubicBezTo>
                    <a:pt x="1592" y="2931"/>
                    <a:pt x="1745" y="2916"/>
                    <a:pt x="1901" y="2884"/>
                  </a:cubicBezTo>
                  <a:cubicBezTo>
                    <a:pt x="2902" y="2684"/>
                    <a:pt x="3669" y="1884"/>
                    <a:pt x="3603" y="1083"/>
                  </a:cubicBezTo>
                  <a:cubicBezTo>
                    <a:pt x="3575" y="413"/>
                    <a:pt x="2987" y="0"/>
                    <a:pt x="2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28"/>
            <p:cNvSpPr/>
            <p:nvPr/>
          </p:nvSpPr>
          <p:spPr>
            <a:xfrm>
              <a:off x="3952150" y="3200075"/>
              <a:ext cx="302750" cy="348775"/>
            </a:xfrm>
            <a:custGeom>
              <a:avLst/>
              <a:gdLst/>
              <a:ahLst/>
              <a:cxnLst/>
              <a:rect l="l" t="t" r="r" b="b"/>
              <a:pathLst>
                <a:path w="12110" h="13951" extrusionOk="0">
                  <a:moveTo>
                    <a:pt x="7459" y="0"/>
                  </a:moveTo>
                  <a:cubicBezTo>
                    <a:pt x="7318" y="0"/>
                    <a:pt x="7177" y="23"/>
                    <a:pt x="7039" y="74"/>
                  </a:cubicBezTo>
                  <a:cubicBezTo>
                    <a:pt x="6272" y="307"/>
                    <a:pt x="5905" y="1141"/>
                    <a:pt x="5638" y="1908"/>
                  </a:cubicBezTo>
                  <a:cubicBezTo>
                    <a:pt x="5371" y="2842"/>
                    <a:pt x="5038" y="4010"/>
                    <a:pt x="4804" y="4977"/>
                  </a:cubicBezTo>
                  <a:cubicBezTo>
                    <a:pt x="4337" y="3943"/>
                    <a:pt x="3503" y="3109"/>
                    <a:pt x="2469" y="2642"/>
                  </a:cubicBezTo>
                  <a:cubicBezTo>
                    <a:pt x="2183" y="2523"/>
                    <a:pt x="1846" y="2421"/>
                    <a:pt x="1519" y="2421"/>
                  </a:cubicBezTo>
                  <a:cubicBezTo>
                    <a:pt x="1388" y="2421"/>
                    <a:pt x="1259" y="2437"/>
                    <a:pt x="1135" y="2475"/>
                  </a:cubicBezTo>
                  <a:cubicBezTo>
                    <a:pt x="435" y="2675"/>
                    <a:pt x="1" y="3409"/>
                    <a:pt x="68" y="4110"/>
                  </a:cubicBezTo>
                  <a:cubicBezTo>
                    <a:pt x="101" y="4810"/>
                    <a:pt x="468" y="5444"/>
                    <a:pt x="1002" y="5911"/>
                  </a:cubicBezTo>
                  <a:cubicBezTo>
                    <a:pt x="1369" y="6192"/>
                    <a:pt x="1764" y="6444"/>
                    <a:pt x="2159" y="6660"/>
                  </a:cubicBezTo>
                  <a:lnTo>
                    <a:pt x="2159" y="6660"/>
                  </a:lnTo>
                  <a:cubicBezTo>
                    <a:pt x="2099" y="6648"/>
                    <a:pt x="2040" y="6641"/>
                    <a:pt x="1981" y="6641"/>
                  </a:cubicBezTo>
                  <a:cubicBezTo>
                    <a:pt x="1954" y="6641"/>
                    <a:pt x="1928" y="6642"/>
                    <a:pt x="1902" y="6645"/>
                  </a:cubicBezTo>
                  <a:cubicBezTo>
                    <a:pt x="1569" y="6812"/>
                    <a:pt x="1302" y="7112"/>
                    <a:pt x="1068" y="7345"/>
                  </a:cubicBezTo>
                  <a:cubicBezTo>
                    <a:pt x="768" y="7646"/>
                    <a:pt x="468" y="7979"/>
                    <a:pt x="301" y="8346"/>
                  </a:cubicBezTo>
                  <a:cubicBezTo>
                    <a:pt x="201" y="8746"/>
                    <a:pt x="134" y="9180"/>
                    <a:pt x="401" y="9514"/>
                  </a:cubicBezTo>
                  <a:cubicBezTo>
                    <a:pt x="659" y="9886"/>
                    <a:pt x="1139" y="9988"/>
                    <a:pt x="1587" y="9988"/>
                  </a:cubicBezTo>
                  <a:cubicBezTo>
                    <a:pt x="1660" y="9988"/>
                    <a:pt x="1732" y="9985"/>
                    <a:pt x="1802" y="9981"/>
                  </a:cubicBezTo>
                  <a:cubicBezTo>
                    <a:pt x="2636" y="9914"/>
                    <a:pt x="3470" y="9647"/>
                    <a:pt x="4204" y="9247"/>
                  </a:cubicBezTo>
                  <a:lnTo>
                    <a:pt x="4204" y="9247"/>
                  </a:lnTo>
                  <a:cubicBezTo>
                    <a:pt x="3603" y="10014"/>
                    <a:pt x="3203" y="11015"/>
                    <a:pt x="3303" y="12015"/>
                  </a:cubicBezTo>
                  <a:cubicBezTo>
                    <a:pt x="3434" y="12999"/>
                    <a:pt x="4275" y="13951"/>
                    <a:pt x="5254" y="13951"/>
                  </a:cubicBezTo>
                  <a:cubicBezTo>
                    <a:pt x="5271" y="13951"/>
                    <a:pt x="5288" y="13951"/>
                    <a:pt x="5305" y="13950"/>
                  </a:cubicBezTo>
                  <a:cubicBezTo>
                    <a:pt x="6139" y="13950"/>
                    <a:pt x="6872" y="13250"/>
                    <a:pt x="7106" y="12416"/>
                  </a:cubicBezTo>
                  <a:cubicBezTo>
                    <a:pt x="7343" y="11706"/>
                    <a:pt x="7238" y="10891"/>
                    <a:pt x="7026" y="10181"/>
                  </a:cubicBezTo>
                  <a:lnTo>
                    <a:pt x="7026" y="10181"/>
                  </a:lnTo>
                  <a:cubicBezTo>
                    <a:pt x="7200" y="10619"/>
                    <a:pt x="7529" y="11026"/>
                    <a:pt x="7973" y="11248"/>
                  </a:cubicBezTo>
                  <a:cubicBezTo>
                    <a:pt x="8277" y="11373"/>
                    <a:pt x="8590" y="11441"/>
                    <a:pt x="8903" y="11441"/>
                  </a:cubicBezTo>
                  <a:cubicBezTo>
                    <a:pt x="9174" y="11441"/>
                    <a:pt x="9444" y="11390"/>
                    <a:pt x="9708" y="11282"/>
                  </a:cubicBezTo>
                  <a:cubicBezTo>
                    <a:pt x="10075" y="11148"/>
                    <a:pt x="10408" y="10848"/>
                    <a:pt x="10542" y="10481"/>
                  </a:cubicBezTo>
                  <a:cubicBezTo>
                    <a:pt x="10775" y="9847"/>
                    <a:pt x="10442" y="9147"/>
                    <a:pt x="9975" y="8746"/>
                  </a:cubicBezTo>
                  <a:cubicBezTo>
                    <a:pt x="9541" y="8313"/>
                    <a:pt x="9041" y="8113"/>
                    <a:pt x="8407" y="7912"/>
                  </a:cubicBezTo>
                  <a:cubicBezTo>
                    <a:pt x="9441" y="7812"/>
                    <a:pt x="10475" y="7345"/>
                    <a:pt x="11276" y="6612"/>
                  </a:cubicBezTo>
                  <a:cubicBezTo>
                    <a:pt x="11643" y="6278"/>
                    <a:pt x="11943" y="5911"/>
                    <a:pt x="12043" y="5411"/>
                  </a:cubicBezTo>
                  <a:cubicBezTo>
                    <a:pt x="12110" y="4744"/>
                    <a:pt x="11643" y="4010"/>
                    <a:pt x="11042" y="3743"/>
                  </a:cubicBezTo>
                  <a:cubicBezTo>
                    <a:pt x="10760" y="3609"/>
                    <a:pt x="10451" y="3548"/>
                    <a:pt x="10143" y="3548"/>
                  </a:cubicBezTo>
                  <a:cubicBezTo>
                    <a:pt x="9758" y="3548"/>
                    <a:pt x="9374" y="3643"/>
                    <a:pt x="9041" y="3810"/>
                  </a:cubicBezTo>
                  <a:cubicBezTo>
                    <a:pt x="8618" y="3988"/>
                    <a:pt x="8284" y="4270"/>
                    <a:pt x="7979" y="4597"/>
                  </a:cubicBezTo>
                  <a:lnTo>
                    <a:pt x="7979" y="4597"/>
                  </a:lnTo>
                  <a:cubicBezTo>
                    <a:pt x="8322" y="4179"/>
                    <a:pt x="8639" y="3736"/>
                    <a:pt x="8874" y="3242"/>
                  </a:cubicBezTo>
                  <a:cubicBezTo>
                    <a:pt x="9141" y="2542"/>
                    <a:pt x="9274" y="1708"/>
                    <a:pt x="8941" y="974"/>
                  </a:cubicBezTo>
                  <a:cubicBezTo>
                    <a:pt x="8670" y="432"/>
                    <a:pt x="8069" y="0"/>
                    <a:pt x="74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28"/>
            <p:cNvSpPr/>
            <p:nvPr/>
          </p:nvSpPr>
          <p:spPr>
            <a:xfrm>
              <a:off x="3769525" y="3087425"/>
              <a:ext cx="617975" cy="523525"/>
            </a:xfrm>
            <a:custGeom>
              <a:avLst/>
              <a:gdLst/>
              <a:ahLst/>
              <a:cxnLst/>
              <a:rect l="l" t="t" r="r" b="b"/>
              <a:pathLst>
                <a:path w="24719" h="20941" extrusionOk="0">
                  <a:moveTo>
                    <a:pt x="10525" y="1"/>
                  </a:moveTo>
                  <a:cubicBezTo>
                    <a:pt x="10024" y="1"/>
                    <a:pt x="9532" y="344"/>
                    <a:pt x="9207" y="977"/>
                  </a:cubicBezTo>
                  <a:cubicBezTo>
                    <a:pt x="7706" y="4046"/>
                    <a:pt x="9341" y="7415"/>
                    <a:pt x="11275" y="10217"/>
                  </a:cubicBezTo>
                  <a:cubicBezTo>
                    <a:pt x="11242" y="10284"/>
                    <a:pt x="11209" y="10384"/>
                    <a:pt x="11109" y="10450"/>
                  </a:cubicBezTo>
                  <a:cubicBezTo>
                    <a:pt x="11075" y="10550"/>
                    <a:pt x="11042" y="10651"/>
                    <a:pt x="10942" y="10751"/>
                  </a:cubicBezTo>
                  <a:cubicBezTo>
                    <a:pt x="8770" y="9908"/>
                    <a:pt x="6362" y="9184"/>
                    <a:pt x="4179" y="9184"/>
                  </a:cubicBezTo>
                  <a:cubicBezTo>
                    <a:pt x="3076" y="9184"/>
                    <a:pt x="2031" y="9369"/>
                    <a:pt x="1101" y="9817"/>
                  </a:cubicBezTo>
                  <a:cubicBezTo>
                    <a:pt x="1" y="10384"/>
                    <a:pt x="167" y="11384"/>
                    <a:pt x="1702" y="11785"/>
                  </a:cubicBezTo>
                  <a:cubicBezTo>
                    <a:pt x="3835" y="12380"/>
                    <a:pt x="6115" y="12643"/>
                    <a:pt x="8309" y="12643"/>
                  </a:cubicBezTo>
                  <a:cubicBezTo>
                    <a:pt x="9067" y="12643"/>
                    <a:pt x="9814" y="12612"/>
                    <a:pt x="10542" y="12552"/>
                  </a:cubicBezTo>
                  <a:cubicBezTo>
                    <a:pt x="10542" y="12719"/>
                    <a:pt x="10542" y="12885"/>
                    <a:pt x="10575" y="13052"/>
                  </a:cubicBezTo>
                  <a:cubicBezTo>
                    <a:pt x="8207" y="14587"/>
                    <a:pt x="6172" y="16621"/>
                    <a:pt x="6605" y="19390"/>
                  </a:cubicBezTo>
                  <a:cubicBezTo>
                    <a:pt x="6761" y="20191"/>
                    <a:pt x="7302" y="20695"/>
                    <a:pt x="7962" y="20695"/>
                  </a:cubicBezTo>
                  <a:cubicBezTo>
                    <a:pt x="8292" y="20695"/>
                    <a:pt x="8651" y="20569"/>
                    <a:pt x="9007" y="20291"/>
                  </a:cubicBezTo>
                  <a:cubicBezTo>
                    <a:pt x="10608" y="18923"/>
                    <a:pt x="11842" y="17155"/>
                    <a:pt x="12610" y="15254"/>
                  </a:cubicBezTo>
                  <a:cubicBezTo>
                    <a:pt x="12743" y="15254"/>
                    <a:pt x="12877" y="15254"/>
                    <a:pt x="13043" y="15187"/>
                  </a:cubicBezTo>
                  <a:cubicBezTo>
                    <a:pt x="13444" y="17088"/>
                    <a:pt x="14444" y="19023"/>
                    <a:pt x="16713" y="20458"/>
                  </a:cubicBezTo>
                  <a:cubicBezTo>
                    <a:pt x="17199" y="20777"/>
                    <a:pt x="17662" y="20940"/>
                    <a:pt x="18015" y="20940"/>
                  </a:cubicBezTo>
                  <a:cubicBezTo>
                    <a:pt x="18510" y="20940"/>
                    <a:pt x="18789" y="20619"/>
                    <a:pt x="18614" y="19957"/>
                  </a:cubicBezTo>
                  <a:cubicBezTo>
                    <a:pt x="18080" y="17922"/>
                    <a:pt x="16746" y="15721"/>
                    <a:pt x="15011" y="13753"/>
                  </a:cubicBezTo>
                  <a:cubicBezTo>
                    <a:pt x="15045" y="13653"/>
                    <a:pt x="15111" y="13586"/>
                    <a:pt x="15178" y="13486"/>
                  </a:cubicBezTo>
                  <a:cubicBezTo>
                    <a:pt x="15212" y="13453"/>
                    <a:pt x="15212" y="13352"/>
                    <a:pt x="15245" y="13319"/>
                  </a:cubicBezTo>
                  <a:cubicBezTo>
                    <a:pt x="17100" y="14104"/>
                    <a:pt x="19091" y="14533"/>
                    <a:pt x="21012" y="14533"/>
                  </a:cubicBezTo>
                  <a:cubicBezTo>
                    <a:pt x="21785" y="14533"/>
                    <a:pt x="22547" y="14463"/>
                    <a:pt x="23284" y="14320"/>
                  </a:cubicBezTo>
                  <a:cubicBezTo>
                    <a:pt x="24618" y="14053"/>
                    <a:pt x="24718" y="12652"/>
                    <a:pt x="23684" y="11618"/>
                  </a:cubicBezTo>
                  <a:cubicBezTo>
                    <a:pt x="22330" y="10282"/>
                    <a:pt x="20785" y="9806"/>
                    <a:pt x="19210" y="9806"/>
                  </a:cubicBezTo>
                  <a:cubicBezTo>
                    <a:pt x="17992" y="9806"/>
                    <a:pt x="16757" y="10091"/>
                    <a:pt x="15578" y="10484"/>
                  </a:cubicBezTo>
                  <a:cubicBezTo>
                    <a:pt x="15545" y="10384"/>
                    <a:pt x="15512" y="10250"/>
                    <a:pt x="15445" y="10150"/>
                  </a:cubicBezTo>
                  <a:cubicBezTo>
                    <a:pt x="17213" y="8616"/>
                    <a:pt x="18747" y="6681"/>
                    <a:pt x="19781" y="4646"/>
                  </a:cubicBezTo>
                  <a:cubicBezTo>
                    <a:pt x="20298" y="3819"/>
                    <a:pt x="20054" y="3312"/>
                    <a:pt x="19422" y="3312"/>
                  </a:cubicBezTo>
                  <a:cubicBezTo>
                    <a:pt x="19238" y="3312"/>
                    <a:pt x="19021" y="3355"/>
                    <a:pt x="18781" y="3445"/>
                  </a:cubicBezTo>
                  <a:cubicBezTo>
                    <a:pt x="16546" y="4379"/>
                    <a:pt x="15111" y="6581"/>
                    <a:pt x="14144" y="8816"/>
                  </a:cubicBezTo>
                  <a:cubicBezTo>
                    <a:pt x="14011" y="8783"/>
                    <a:pt x="13811" y="8749"/>
                    <a:pt x="13677" y="8749"/>
                  </a:cubicBezTo>
                  <a:cubicBezTo>
                    <a:pt x="13677" y="6114"/>
                    <a:pt x="13077" y="3379"/>
                    <a:pt x="11842" y="977"/>
                  </a:cubicBezTo>
                  <a:cubicBezTo>
                    <a:pt x="11485" y="311"/>
                    <a:pt x="11001" y="1"/>
                    <a:pt x="10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28"/>
            <p:cNvSpPr/>
            <p:nvPr/>
          </p:nvSpPr>
          <p:spPr>
            <a:xfrm>
              <a:off x="4058900" y="3342550"/>
              <a:ext cx="81750" cy="90650"/>
            </a:xfrm>
            <a:custGeom>
              <a:avLst/>
              <a:gdLst/>
              <a:ahLst/>
              <a:cxnLst/>
              <a:rect l="l" t="t" r="r" b="b"/>
              <a:pathLst>
                <a:path w="3270" h="3626" extrusionOk="0">
                  <a:moveTo>
                    <a:pt x="1863" y="1"/>
                  </a:moveTo>
                  <a:cubicBezTo>
                    <a:pt x="1356" y="1"/>
                    <a:pt x="824" y="345"/>
                    <a:pt x="501" y="946"/>
                  </a:cubicBezTo>
                  <a:cubicBezTo>
                    <a:pt x="1" y="1847"/>
                    <a:pt x="134" y="2947"/>
                    <a:pt x="768" y="3414"/>
                  </a:cubicBezTo>
                  <a:cubicBezTo>
                    <a:pt x="952" y="3558"/>
                    <a:pt x="1165" y="3626"/>
                    <a:pt x="1386" y="3626"/>
                  </a:cubicBezTo>
                  <a:cubicBezTo>
                    <a:pt x="1884" y="3626"/>
                    <a:pt x="2423" y="3281"/>
                    <a:pt x="2769" y="2680"/>
                  </a:cubicBezTo>
                  <a:cubicBezTo>
                    <a:pt x="3270" y="1780"/>
                    <a:pt x="3136" y="679"/>
                    <a:pt x="2502" y="212"/>
                  </a:cubicBezTo>
                  <a:cubicBezTo>
                    <a:pt x="2308" y="68"/>
                    <a:pt x="2088" y="1"/>
                    <a:pt x="1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28"/>
            <p:cNvSpPr/>
            <p:nvPr/>
          </p:nvSpPr>
          <p:spPr>
            <a:xfrm>
              <a:off x="3316700" y="3983950"/>
              <a:ext cx="207675" cy="209300"/>
            </a:xfrm>
            <a:custGeom>
              <a:avLst/>
              <a:gdLst/>
              <a:ahLst/>
              <a:cxnLst/>
              <a:rect l="l" t="t" r="r" b="b"/>
              <a:pathLst>
                <a:path w="8307" h="8372" extrusionOk="0">
                  <a:moveTo>
                    <a:pt x="3032" y="1"/>
                  </a:moveTo>
                  <a:cubicBezTo>
                    <a:pt x="2696" y="1"/>
                    <a:pt x="2360" y="200"/>
                    <a:pt x="2136" y="475"/>
                  </a:cubicBezTo>
                  <a:cubicBezTo>
                    <a:pt x="1835" y="875"/>
                    <a:pt x="1802" y="1409"/>
                    <a:pt x="1869" y="1876"/>
                  </a:cubicBezTo>
                  <a:cubicBezTo>
                    <a:pt x="1938" y="2176"/>
                    <a:pt x="2056" y="2493"/>
                    <a:pt x="2188" y="2804"/>
                  </a:cubicBezTo>
                  <a:lnTo>
                    <a:pt x="2188" y="2804"/>
                  </a:lnTo>
                  <a:cubicBezTo>
                    <a:pt x="2138" y="2736"/>
                    <a:pt x="2077" y="2680"/>
                    <a:pt x="2002" y="2643"/>
                  </a:cubicBezTo>
                  <a:cubicBezTo>
                    <a:pt x="1889" y="2615"/>
                    <a:pt x="1783" y="2604"/>
                    <a:pt x="1677" y="2604"/>
                  </a:cubicBezTo>
                  <a:cubicBezTo>
                    <a:pt x="1532" y="2604"/>
                    <a:pt x="1389" y="2624"/>
                    <a:pt x="1235" y="2643"/>
                  </a:cubicBezTo>
                  <a:cubicBezTo>
                    <a:pt x="1001" y="2710"/>
                    <a:pt x="701" y="2743"/>
                    <a:pt x="468" y="2876"/>
                  </a:cubicBezTo>
                  <a:cubicBezTo>
                    <a:pt x="201" y="2976"/>
                    <a:pt x="1" y="3243"/>
                    <a:pt x="1" y="3543"/>
                  </a:cubicBezTo>
                  <a:cubicBezTo>
                    <a:pt x="1" y="3877"/>
                    <a:pt x="301" y="4144"/>
                    <a:pt x="568" y="4377"/>
                  </a:cubicBezTo>
                  <a:cubicBezTo>
                    <a:pt x="1035" y="4644"/>
                    <a:pt x="1635" y="4878"/>
                    <a:pt x="2169" y="4944"/>
                  </a:cubicBezTo>
                  <a:cubicBezTo>
                    <a:pt x="1502" y="5111"/>
                    <a:pt x="835" y="5478"/>
                    <a:pt x="501" y="6079"/>
                  </a:cubicBezTo>
                  <a:cubicBezTo>
                    <a:pt x="134" y="6646"/>
                    <a:pt x="201" y="7480"/>
                    <a:pt x="735" y="7913"/>
                  </a:cubicBezTo>
                  <a:cubicBezTo>
                    <a:pt x="934" y="8056"/>
                    <a:pt x="1176" y="8119"/>
                    <a:pt x="1424" y="8119"/>
                  </a:cubicBezTo>
                  <a:cubicBezTo>
                    <a:pt x="1757" y="8119"/>
                    <a:pt x="2101" y="8004"/>
                    <a:pt x="2369" y="7813"/>
                  </a:cubicBezTo>
                  <a:cubicBezTo>
                    <a:pt x="2796" y="7508"/>
                    <a:pt x="3084" y="7035"/>
                    <a:pt x="3283" y="6548"/>
                  </a:cubicBezTo>
                  <a:lnTo>
                    <a:pt x="3283" y="6548"/>
                  </a:lnTo>
                  <a:cubicBezTo>
                    <a:pt x="3172" y="6883"/>
                    <a:pt x="3190" y="7257"/>
                    <a:pt x="3336" y="7580"/>
                  </a:cubicBezTo>
                  <a:cubicBezTo>
                    <a:pt x="3503" y="7947"/>
                    <a:pt x="3837" y="8247"/>
                    <a:pt x="4204" y="8314"/>
                  </a:cubicBezTo>
                  <a:cubicBezTo>
                    <a:pt x="4322" y="8353"/>
                    <a:pt x="4430" y="8372"/>
                    <a:pt x="4534" y="8372"/>
                  </a:cubicBezTo>
                  <a:cubicBezTo>
                    <a:pt x="4693" y="8372"/>
                    <a:pt x="4843" y="8328"/>
                    <a:pt x="5004" y="8247"/>
                  </a:cubicBezTo>
                  <a:cubicBezTo>
                    <a:pt x="5371" y="7980"/>
                    <a:pt x="5505" y="7480"/>
                    <a:pt x="5405" y="7079"/>
                  </a:cubicBezTo>
                  <a:cubicBezTo>
                    <a:pt x="5338" y="6646"/>
                    <a:pt x="5171" y="6312"/>
                    <a:pt x="4904" y="5945"/>
                  </a:cubicBezTo>
                  <a:lnTo>
                    <a:pt x="4904" y="5945"/>
                  </a:lnTo>
                  <a:cubicBezTo>
                    <a:pt x="5438" y="6254"/>
                    <a:pt x="6067" y="6469"/>
                    <a:pt x="6671" y="6469"/>
                  </a:cubicBezTo>
                  <a:cubicBezTo>
                    <a:pt x="6784" y="6469"/>
                    <a:pt x="6895" y="6461"/>
                    <a:pt x="7006" y="6446"/>
                  </a:cubicBezTo>
                  <a:cubicBezTo>
                    <a:pt x="7339" y="6446"/>
                    <a:pt x="7673" y="6312"/>
                    <a:pt x="7906" y="6112"/>
                  </a:cubicBezTo>
                  <a:cubicBezTo>
                    <a:pt x="8240" y="5812"/>
                    <a:pt x="8307" y="5245"/>
                    <a:pt x="8073" y="4811"/>
                  </a:cubicBezTo>
                  <a:cubicBezTo>
                    <a:pt x="7840" y="4411"/>
                    <a:pt x="7406" y="4144"/>
                    <a:pt x="6972" y="4044"/>
                  </a:cubicBezTo>
                  <a:cubicBezTo>
                    <a:pt x="6830" y="4013"/>
                    <a:pt x="6692" y="4001"/>
                    <a:pt x="6555" y="4001"/>
                  </a:cubicBezTo>
                  <a:cubicBezTo>
                    <a:pt x="6242" y="4001"/>
                    <a:pt x="5940" y="4064"/>
                    <a:pt x="5638" y="4111"/>
                  </a:cubicBezTo>
                  <a:cubicBezTo>
                    <a:pt x="6138" y="3977"/>
                    <a:pt x="6672" y="3910"/>
                    <a:pt x="7139" y="3644"/>
                  </a:cubicBezTo>
                  <a:cubicBezTo>
                    <a:pt x="7573" y="3410"/>
                    <a:pt x="8006" y="2976"/>
                    <a:pt x="8140" y="2476"/>
                  </a:cubicBezTo>
                  <a:cubicBezTo>
                    <a:pt x="8273" y="1976"/>
                    <a:pt x="8006" y="1375"/>
                    <a:pt x="7506" y="1208"/>
                  </a:cubicBezTo>
                  <a:cubicBezTo>
                    <a:pt x="7399" y="1173"/>
                    <a:pt x="7291" y="1157"/>
                    <a:pt x="7182" y="1157"/>
                  </a:cubicBezTo>
                  <a:cubicBezTo>
                    <a:pt x="6781" y="1157"/>
                    <a:pt x="6372" y="1373"/>
                    <a:pt x="6005" y="1609"/>
                  </a:cubicBezTo>
                  <a:cubicBezTo>
                    <a:pt x="5438" y="1976"/>
                    <a:pt x="4737" y="2443"/>
                    <a:pt x="4270" y="2910"/>
                  </a:cubicBezTo>
                  <a:cubicBezTo>
                    <a:pt x="4471" y="2209"/>
                    <a:pt x="4371" y="1375"/>
                    <a:pt x="4004" y="708"/>
                  </a:cubicBezTo>
                  <a:cubicBezTo>
                    <a:pt x="3870" y="441"/>
                    <a:pt x="3670" y="208"/>
                    <a:pt x="3370" y="74"/>
                  </a:cubicBezTo>
                  <a:cubicBezTo>
                    <a:pt x="3260" y="24"/>
                    <a:pt x="3146" y="1"/>
                    <a:pt x="30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28"/>
            <p:cNvSpPr/>
            <p:nvPr/>
          </p:nvSpPr>
          <p:spPr>
            <a:xfrm>
              <a:off x="3238525" y="3909675"/>
              <a:ext cx="358400" cy="366375"/>
            </a:xfrm>
            <a:custGeom>
              <a:avLst/>
              <a:gdLst/>
              <a:ahLst/>
              <a:cxnLst/>
              <a:rect l="l" t="t" r="r" b="b"/>
              <a:pathLst>
                <a:path w="14336" h="14655" extrusionOk="0">
                  <a:moveTo>
                    <a:pt x="10029" y="1"/>
                  </a:moveTo>
                  <a:cubicBezTo>
                    <a:pt x="9844" y="1"/>
                    <a:pt x="9641" y="47"/>
                    <a:pt x="9432" y="143"/>
                  </a:cubicBezTo>
                  <a:cubicBezTo>
                    <a:pt x="7331" y="1144"/>
                    <a:pt x="6797" y="3612"/>
                    <a:pt x="6664" y="5947"/>
                  </a:cubicBezTo>
                  <a:cubicBezTo>
                    <a:pt x="6630" y="5981"/>
                    <a:pt x="6564" y="5981"/>
                    <a:pt x="6497" y="6047"/>
                  </a:cubicBezTo>
                  <a:cubicBezTo>
                    <a:pt x="6430" y="6081"/>
                    <a:pt x="6397" y="6081"/>
                    <a:pt x="6297" y="6114"/>
                  </a:cubicBezTo>
                  <a:cubicBezTo>
                    <a:pt x="5062" y="4079"/>
                    <a:pt x="3461" y="1945"/>
                    <a:pt x="1427" y="1544"/>
                  </a:cubicBezTo>
                  <a:cubicBezTo>
                    <a:pt x="1328" y="1525"/>
                    <a:pt x="1237" y="1515"/>
                    <a:pt x="1154" y="1515"/>
                  </a:cubicBezTo>
                  <a:cubicBezTo>
                    <a:pt x="528" y="1515"/>
                    <a:pt x="338" y="2047"/>
                    <a:pt x="926" y="2812"/>
                  </a:cubicBezTo>
                  <a:cubicBezTo>
                    <a:pt x="2127" y="4446"/>
                    <a:pt x="3728" y="5881"/>
                    <a:pt x="5329" y="6948"/>
                  </a:cubicBezTo>
                  <a:cubicBezTo>
                    <a:pt x="5263" y="7048"/>
                    <a:pt x="5229" y="7115"/>
                    <a:pt x="5163" y="7248"/>
                  </a:cubicBezTo>
                  <a:cubicBezTo>
                    <a:pt x="4836" y="7220"/>
                    <a:pt x="4508" y="7203"/>
                    <a:pt x="4184" y="7203"/>
                  </a:cubicBezTo>
                  <a:cubicBezTo>
                    <a:pt x="2618" y="7203"/>
                    <a:pt x="1144" y="7595"/>
                    <a:pt x="426" y="8950"/>
                  </a:cubicBezTo>
                  <a:cubicBezTo>
                    <a:pt x="1" y="9636"/>
                    <a:pt x="377" y="10418"/>
                    <a:pt x="1239" y="10418"/>
                  </a:cubicBezTo>
                  <a:cubicBezTo>
                    <a:pt x="1257" y="10418"/>
                    <a:pt x="1275" y="10418"/>
                    <a:pt x="1293" y="10417"/>
                  </a:cubicBezTo>
                  <a:cubicBezTo>
                    <a:pt x="2761" y="10384"/>
                    <a:pt x="4128" y="9950"/>
                    <a:pt x="5329" y="9250"/>
                  </a:cubicBezTo>
                  <a:cubicBezTo>
                    <a:pt x="5429" y="9283"/>
                    <a:pt x="5496" y="9383"/>
                    <a:pt x="5563" y="9417"/>
                  </a:cubicBezTo>
                  <a:cubicBezTo>
                    <a:pt x="4996" y="10617"/>
                    <a:pt x="4729" y="12052"/>
                    <a:pt x="5296" y="13753"/>
                  </a:cubicBezTo>
                  <a:cubicBezTo>
                    <a:pt x="5508" y="14305"/>
                    <a:pt x="5816" y="14655"/>
                    <a:pt x="6105" y="14655"/>
                  </a:cubicBezTo>
                  <a:cubicBezTo>
                    <a:pt x="6271" y="14655"/>
                    <a:pt x="6430" y="14541"/>
                    <a:pt x="6564" y="14287"/>
                  </a:cubicBezTo>
                  <a:cubicBezTo>
                    <a:pt x="7131" y="12952"/>
                    <a:pt x="7297" y="11251"/>
                    <a:pt x="7231" y="9450"/>
                  </a:cubicBezTo>
                  <a:cubicBezTo>
                    <a:pt x="7297" y="9417"/>
                    <a:pt x="7331" y="9417"/>
                    <a:pt x="7431" y="9383"/>
                  </a:cubicBezTo>
                  <a:cubicBezTo>
                    <a:pt x="7464" y="9383"/>
                    <a:pt x="7498" y="9316"/>
                    <a:pt x="7564" y="9316"/>
                  </a:cubicBezTo>
                  <a:cubicBezTo>
                    <a:pt x="8498" y="10984"/>
                    <a:pt x="9833" y="12419"/>
                    <a:pt x="11434" y="13219"/>
                  </a:cubicBezTo>
                  <a:cubicBezTo>
                    <a:pt x="11597" y="13298"/>
                    <a:pt x="11753" y="13334"/>
                    <a:pt x="11896" y="13334"/>
                  </a:cubicBezTo>
                  <a:cubicBezTo>
                    <a:pt x="12486" y="13334"/>
                    <a:pt x="12875" y="12723"/>
                    <a:pt x="12768" y="11918"/>
                  </a:cubicBezTo>
                  <a:cubicBezTo>
                    <a:pt x="12468" y="9650"/>
                    <a:pt x="10733" y="8583"/>
                    <a:pt x="8899" y="7949"/>
                  </a:cubicBezTo>
                  <a:cubicBezTo>
                    <a:pt x="8932" y="7882"/>
                    <a:pt x="8932" y="7782"/>
                    <a:pt x="8965" y="7749"/>
                  </a:cubicBezTo>
                  <a:cubicBezTo>
                    <a:pt x="10566" y="7615"/>
                    <a:pt x="12168" y="7282"/>
                    <a:pt x="13602" y="6615"/>
                  </a:cubicBezTo>
                  <a:cubicBezTo>
                    <a:pt x="14336" y="6281"/>
                    <a:pt x="14236" y="5714"/>
                    <a:pt x="13502" y="5514"/>
                  </a:cubicBezTo>
                  <a:cubicBezTo>
                    <a:pt x="13110" y="5397"/>
                    <a:pt x="12712" y="5345"/>
                    <a:pt x="12312" y="5345"/>
                  </a:cubicBezTo>
                  <a:cubicBezTo>
                    <a:pt x="11113" y="5345"/>
                    <a:pt x="9899" y="5814"/>
                    <a:pt x="8798" y="6414"/>
                  </a:cubicBezTo>
                  <a:lnTo>
                    <a:pt x="8565" y="6148"/>
                  </a:lnTo>
                  <a:cubicBezTo>
                    <a:pt x="9632" y="4747"/>
                    <a:pt x="10466" y="3045"/>
                    <a:pt x="10833" y="1244"/>
                  </a:cubicBezTo>
                  <a:cubicBezTo>
                    <a:pt x="11011" y="459"/>
                    <a:pt x="10611" y="1"/>
                    <a:pt x="100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28"/>
            <p:cNvSpPr/>
            <p:nvPr/>
          </p:nvSpPr>
          <p:spPr>
            <a:xfrm>
              <a:off x="3380075" y="4076775"/>
              <a:ext cx="62575" cy="52550"/>
            </a:xfrm>
            <a:custGeom>
              <a:avLst/>
              <a:gdLst/>
              <a:ahLst/>
              <a:cxnLst/>
              <a:rect l="l" t="t" r="r" b="b"/>
              <a:pathLst>
                <a:path w="2503" h="2102" extrusionOk="0">
                  <a:moveTo>
                    <a:pt x="1526" y="0"/>
                  </a:moveTo>
                  <a:cubicBezTo>
                    <a:pt x="1358" y="0"/>
                    <a:pt x="1180" y="32"/>
                    <a:pt x="1002" y="97"/>
                  </a:cubicBezTo>
                  <a:cubicBezTo>
                    <a:pt x="401" y="364"/>
                    <a:pt x="1" y="1031"/>
                    <a:pt x="134" y="1532"/>
                  </a:cubicBezTo>
                  <a:cubicBezTo>
                    <a:pt x="228" y="1908"/>
                    <a:pt x="571" y="2102"/>
                    <a:pt x="975" y="2102"/>
                  </a:cubicBezTo>
                  <a:cubicBezTo>
                    <a:pt x="1144" y="2102"/>
                    <a:pt x="1325" y="2068"/>
                    <a:pt x="1502" y="1999"/>
                  </a:cubicBezTo>
                  <a:cubicBezTo>
                    <a:pt x="2136" y="1732"/>
                    <a:pt x="2503" y="1065"/>
                    <a:pt x="2403" y="564"/>
                  </a:cubicBezTo>
                  <a:cubicBezTo>
                    <a:pt x="2307" y="205"/>
                    <a:pt x="1952" y="0"/>
                    <a:pt x="1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28"/>
            <p:cNvSpPr/>
            <p:nvPr/>
          </p:nvSpPr>
          <p:spPr>
            <a:xfrm>
              <a:off x="3965500" y="3922550"/>
              <a:ext cx="227700" cy="211525"/>
            </a:xfrm>
            <a:custGeom>
              <a:avLst/>
              <a:gdLst/>
              <a:ahLst/>
              <a:cxnLst/>
              <a:rect l="l" t="t" r="r" b="b"/>
              <a:pathLst>
                <a:path w="9108" h="8461" extrusionOk="0">
                  <a:moveTo>
                    <a:pt x="5065" y="0"/>
                  </a:moveTo>
                  <a:cubicBezTo>
                    <a:pt x="4869" y="0"/>
                    <a:pt x="4673" y="82"/>
                    <a:pt x="4537" y="195"/>
                  </a:cubicBezTo>
                  <a:cubicBezTo>
                    <a:pt x="4337" y="362"/>
                    <a:pt x="4170" y="596"/>
                    <a:pt x="4003" y="796"/>
                  </a:cubicBezTo>
                  <a:cubicBezTo>
                    <a:pt x="3870" y="1029"/>
                    <a:pt x="3703" y="1229"/>
                    <a:pt x="3670" y="1463"/>
                  </a:cubicBezTo>
                  <a:cubicBezTo>
                    <a:pt x="3647" y="1554"/>
                    <a:pt x="3648" y="1638"/>
                    <a:pt x="3666" y="1714"/>
                  </a:cubicBezTo>
                  <a:lnTo>
                    <a:pt x="3666" y="1714"/>
                  </a:lnTo>
                  <a:cubicBezTo>
                    <a:pt x="3464" y="1471"/>
                    <a:pt x="3231" y="1244"/>
                    <a:pt x="2936" y="1063"/>
                  </a:cubicBezTo>
                  <a:cubicBezTo>
                    <a:pt x="2641" y="822"/>
                    <a:pt x="2261" y="667"/>
                    <a:pt x="1881" y="667"/>
                  </a:cubicBezTo>
                  <a:cubicBezTo>
                    <a:pt x="1787" y="667"/>
                    <a:pt x="1694" y="676"/>
                    <a:pt x="1602" y="696"/>
                  </a:cubicBezTo>
                  <a:cubicBezTo>
                    <a:pt x="1168" y="762"/>
                    <a:pt x="734" y="1196"/>
                    <a:pt x="701" y="1663"/>
                  </a:cubicBezTo>
                  <a:cubicBezTo>
                    <a:pt x="701" y="1930"/>
                    <a:pt x="835" y="2230"/>
                    <a:pt x="1035" y="2497"/>
                  </a:cubicBezTo>
                  <a:cubicBezTo>
                    <a:pt x="1502" y="3097"/>
                    <a:pt x="2202" y="3531"/>
                    <a:pt x="2936" y="3664"/>
                  </a:cubicBezTo>
                  <a:cubicBezTo>
                    <a:pt x="2336" y="3931"/>
                    <a:pt x="1602" y="4365"/>
                    <a:pt x="1035" y="4699"/>
                  </a:cubicBezTo>
                  <a:cubicBezTo>
                    <a:pt x="568" y="4999"/>
                    <a:pt x="67" y="5366"/>
                    <a:pt x="34" y="5899"/>
                  </a:cubicBezTo>
                  <a:cubicBezTo>
                    <a:pt x="1" y="6433"/>
                    <a:pt x="434" y="6900"/>
                    <a:pt x="935" y="7034"/>
                  </a:cubicBezTo>
                  <a:cubicBezTo>
                    <a:pt x="1033" y="7060"/>
                    <a:pt x="1133" y="7072"/>
                    <a:pt x="1234" y="7072"/>
                  </a:cubicBezTo>
                  <a:cubicBezTo>
                    <a:pt x="1651" y="7072"/>
                    <a:pt x="2080" y="6868"/>
                    <a:pt x="2402" y="6600"/>
                  </a:cubicBezTo>
                  <a:cubicBezTo>
                    <a:pt x="2836" y="6266"/>
                    <a:pt x="3103" y="5866"/>
                    <a:pt x="3436" y="5432"/>
                  </a:cubicBezTo>
                  <a:lnTo>
                    <a:pt x="3436" y="5432"/>
                  </a:lnTo>
                  <a:cubicBezTo>
                    <a:pt x="3170" y="5833"/>
                    <a:pt x="2903" y="6166"/>
                    <a:pt x="2836" y="6667"/>
                  </a:cubicBezTo>
                  <a:cubicBezTo>
                    <a:pt x="2736" y="7100"/>
                    <a:pt x="2836" y="7601"/>
                    <a:pt x="3069" y="8001"/>
                  </a:cubicBezTo>
                  <a:cubicBezTo>
                    <a:pt x="3297" y="8279"/>
                    <a:pt x="3657" y="8461"/>
                    <a:pt x="4007" y="8461"/>
                  </a:cubicBezTo>
                  <a:cubicBezTo>
                    <a:pt x="4120" y="8461"/>
                    <a:pt x="4231" y="8442"/>
                    <a:pt x="4337" y="8401"/>
                  </a:cubicBezTo>
                  <a:cubicBezTo>
                    <a:pt x="4604" y="8268"/>
                    <a:pt x="4871" y="8034"/>
                    <a:pt x="5038" y="7734"/>
                  </a:cubicBezTo>
                  <a:cubicBezTo>
                    <a:pt x="5404" y="7100"/>
                    <a:pt x="5538" y="6366"/>
                    <a:pt x="5438" y="5599"/>
                  </a:cubicBezTo>
                  <a:lnTo>
                    <a:pt x="5438" y="5599"/>
                  </a:lnTo>
                  <a:cubicBezTo>
                    <a:pt x="5705" y="5966"/>
                    <a:pt x="5905" y="6266"/>
                    <a:pt x="6238" y="6533"/>
                  </a:cubicBezTo>
                  <a:cubicBezTo>
                    <a:pt x="6451" y="6669"/>
                    <a:pt x="6709" y="6759"/>
                    <a:pt x="6966" y="6759"/>
                  </a:cubicBezTo>
                  <a:cubicBezTo>
                    <a:pt x="7152" y="6759"/>
                    <a:pt x="7338" y="6712"/>
                    <a:pt x="7506" y="6600"/>
                  </a:cubicBezTo>
                  <a:cubicBezTo>
                    <a:pt x="7706" y="6433"/>
                    <a:pt x="7873" y="6200"/>
                    <a:pt x="7906" y="5933"/>
                  </a:cubicBezTo>
                  <a:cubicBezTo>
                    <a:pt x="8006" y="5566"/>
                    <a:pt x="7873" y="5099"/>
                    <a:pt x="7606" y="4799"/>
                  </a:cubicBezTo>
                  <a:cubicBezTo>
                    <a:pt x="7440" y="4608"/>
                    <a:pt x="7171" y="4435"/>
                    <a:pt x="6898" y="4375"/>
                  </a:cubicBezTo>
                  <a:lnTo>
                    <a:pt x="6898" y="4375"/>
                  </a:lnTo>
                  <a:cubicBezTo>
                    <a:pt x="6904" y="4375"/>
                    <a:pt x="6911" y="4375"/>
                    <a:pt x="6917" y="4375"/>
                  </a:cubicBezTo>
                  <a:cubicBezTo>
                    <a:pt x="7390" y="4375"/>
                    <a:pt x="7836" y="4307"/>
                    <a:pt x="8240" y="4065"/>
                  </a:cubicBezTo>
                  <a:cubicBezTo>
                    <a:pt x="8740" y="3765"/>
                    <a:pt x="9107" y="3197"/>
                    <a:pt x="9007" y="2597"/>
                  </a:cubicBezTo>
                  <a:cubicBezTo>
                    <a:pt x="8883" y="1978"/>
                    <a:pt x="8214" y="1589"/>
                    <a:pt x="7559" y="1589"/>
                  </a:cubicBezTo>
                  <a:cubicBezTo>
                    <a:pt x="7508" y="1589"/>
                    <a:pt x="7457" y="1591"/>
                    <a:pt x="7406" y="1596"/>
                  </a:cubicBezTo>
                  <a:cubicBezTo>
                    <a:pt x="6739" y="1696"/>
                    <a:pt x="6172" y="2097"/>
                    <a:pt x="5705" y="2597"/>
                  </a:cubicBezTo>
                  <a:cubicBezTo>
                    <a:pt x="5871" y="2063"/>
                    <a:pt x="5905" y="1463"/>
                    <a:pt x="5838" y="929"/>
                  </a:cubicBezTo>
                  <a:cubicBezTo>
                    <a:pt x="5771" y="596"/>
                    <a:pt x="5605" y="195"/>
                    <a:pt x="5338" y="62"/>
                  </a:cubicBezTo>
                  <a:cubicBezTo>
                    <a:pt x="5252" y="19"/>
                    <a:pt x="5158" y="0"/>
                    <a:pt x="50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28"/>
            <p:cNvSpPr/>
            <p:nvPr/>
          </p:nvSpPr>
          <p:spPr>
            <a:xfrm>
              <a:off x="3869600" y="3817550"/>
              <a:ext cx="386050" cy="388375"/>
            </a:xfrm>
            <a:custGeom>
              <a:avLst/>
              <a:gdLst/>
              <a:ahLst/>
              <a:cxnLst/>
              <a:rect l="l" t="t" r="r" b="b"/>
              <a:pathLst>
                <a:path w="15442" h="15535" extrusionOk="0">
                  <a:moveTo>
                    <a:pt x="5815" y="0"/>
                  </a:moveTo>
                  <a:cubicBezTo>
                    <a:pt x="5563" y="0"/>
                    <a:pt x="5353" y="217"/>
                    <a:pt x="5271" y="626"/>
                  </a:cubicBezTo>
                  <a:cubicBezTo>
                    <a:pt x="4804" y="2627"/>
                    <a:pt x="6072" y="4962"/>
                    <a:pt x="7406" y="6964"/>
                  </a:cubicBezTo>
                  <a:cubicBezTo>
                    <a:pt x="7372" y="7031"/>
                    <a:pt x="7272" y="7064"/>
                    <a:pt x="7239" y="7097"/>
                  </a:cubicBezTo>
                  <a:lnTo>
                    <a:pt x="7106" y="7231"/>
                  </a:lnTo>
                  <a:cubicBezTo>
                    <a:pt x="5914" y="6772"/>
                    <a:pt x="4641" y="6405"/>
                    <a:pt x="3438" y="6405"/>
                  </a:cubicBezTo>
                  <a:cubicBezTo>
                    <a:pt x="2452" y="6405"/>
                    <a:pt x="1512" y="6651"/>
                    <a:pt x="701" y="7297"/>
                  </a:cubicBezTo>
                  <a:cubicBezTo>
                    <a:pt x="1" y="7898"/>
                    <a:pt x="101" y="8765"/>
                    <a:pt x="1101" y="9032"/>
                  </a:cubicBezTo>
                  <a:cubicBezTo>
                    <a:pt x="1984" y="9244"/>
                    <a:pt x="2883" y="9345"/>
                    <a:pt x="3778" y="9345"/>
                  </a:cubicBezTo>
                  <a:cubicBezTo>
                    <a:pt x="4709" y="9345"/>
                    <a:pt x="5637" y="9236"/>
                    <a:pt x="6539" y="9032"/>
                  </a:cubicBezTo>
                  <a:cubicBezTo>
                    <a:pt x="6572" y="9132"/>
                    <a:pt x="6605" y="9265"/>
                    <a:pt x="6672" y="9366"/>
                  </a:cubicBezTo>
                  <a:cubicBezTo>
                    <a:pt x="5338" y="10400"/>
                    <a:pt x="4070" y="11634"/>
                    <a:pt x="3837" y="13268"/>
                  </a:cubicBezTo>
                  <a:cubicBezTo>
                    <a:pt x="3749" y="13770"/>
                    <a:pt x="3919" y="14087"/>
                    <a:pt x="4196" y="14087"/>
                  </a:cubicBezTo>
                  <a:cubicBezTo>
                    <a:pt x="4343" y="14087"/>
                    <a:pt x="4519" y="13998"/>
                    <a:pt x="4704" y="13802"/>
                  </a:cubicBezTo>
                  <a:cubicBezTo>
                    <a:pt x="5905" y="12801"/>
                    <a:pt x="6905" y="11467"/>
                    <a:pt x="7639" y="10099"/>
                  </a:cubicBezTo>
                  <a:lnTo>
                    <a:pt x="7906" y="10099"/>
                  </a:lnTo>
                  <a:cubicBezTo>
                    <a:pt x="7739" y="12001"/>
                    <a:pt x="7973" y="14069"/>
                    <a:pt x="9908" y="15270"/>
                  </a:cubicBezTo>
                  <a:cubicBezTo>
                    <a:pt x="10188" y="15449"/>
                    <a:pt x="10479" y="15534"/>
                    <a:pt x="10740" y="15534"/>
                  </a:cubicBezTo>
                  <a:cubicBezTo>
                    <a:pt x="11256" y="15534"/>
                    <a:pt x="11653" y="15201"/>
                    <a:pt x="11609" y="14603"/>
                  </a:cubicBezTo>
                  <a:cubicBezTo>
                    <a:pt x="11542" y="12801"/>
                    <a:pt x="10808" y="10967"/>
                    <a:pt x="9707" y="9432"/>
                  </a:cubicBezTo>
                  <a:cubicBezTo>
                    <a:pt x="9741" y="9399"/>
                    <a:pt x="9774" y="9399"/>
                    <a:pt x="9808" y="9332"/>
                  </a:cubicBezTo>
                  <a:lnTo>
                    <a:pt x="9974" y="9165"/>
                  </a:lnTo>
                  <a:cubicBezTo>
                    <a:pt x="11575" y="9999"/>
                    <a:pt x="13210" y="10566"/>
                    <a:pt x="14644" y="10600"/>
                  </a:cubicBezTo>
                  <a:cubicBezTo>
                    <a:pt x="14663" y="10601"/>
                    <a:pt x="14681" y="10601"/>
                    <a:pt x="14698" y="10601"/>
                  </a:cubicBezTo>
                  <a:cubicBezTo>
                    <a:pt x="15442" y="10601"/>
                    <a:pt x="15363" y="9917"/>
                    <a:pt x="14711" y="9265"/>
                  </a:cubicBezTo>
                  <a:cubicBezTo>
                    <a:pt x="13410" y="7965"/>
                    <a:pt x="11976" y="7631"/>
                    <a:pt x="10641" y="7631"/>
                  </a:cubicBezTo>
                  <a:cubicBezTo>
                    <a:pt x="10641" y="7498"/>
                    <a:pt x="10641" y="7431"/>
                    <a:pt x="10608" y="7331"/>
                  </a:cubicBezTo>
                  <a:cubicBezTo>
                    <a:pt x="11742" y="6564"/>
                    <a:pt x="12743" y="5463"/>
                    <a:pt x="13377" y="4162"/>
                  </a:cubicBezTo>
                  <a:cubicBezTo>
                    <a:pt x="13767" y="3413"/>
                    <a:pt x="13268" y="2760"/>
                    <a:pt x="12469" y="2760"/>
                  </a:cubicBezTo>
                  <a:cubicBezTo>
                    <a:pt x="12449" y="2760"/>
                    <a:pt x="12429" y="2760"/>
                    <a:pt x="12409" y="2761"/>
                  </a:cubicBezTo>
                  <a:cubicBezTo>
                    <a:pt x="10541" y="2928"/>
                    <a:pt x="9541" y="4595"/>
                    <a:pt x="8874" y="6397"/>
                  </a:cubicBezTo>
                  <a:cubicBezTo>
                    <a:pt x="8740" y="6397"/>
                    <a:pt x="8640" y="6397"/>
                    <a:pt x="8540" y="6430"/>
                  </a:cubicBezTo>
                  <a:cubicBezTo>
                    <a:pt x="8273" y="4529"/>
                    <a:pt x="7639" y="2527"/>
                    <a:pt x="6639" y="726"/>
                  </a:cubicBezTo>
                  <a:cubicBezTo>
                    <a:pt x="6384" y="233"/>
                    <a:pt x="6077" y="0"/>
                    <a:pt x="58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28"/>
            <p:cNvSpPr/>
            <p:nvPr/>
          </p:nvSpPr>
          <p:spPr>
            <a:xfrm>
              <a:off x="4051400" y="3997250"/>
              <a:ext cx="65900" cy="51900"/>
            </a:xfrm>
            <a:custGeom>
              <a:avLst/>
              <a:gdLst/>
              <a:ahLst/>
              <a:cxnLst/>
              <a:rect l="l" t="t" r="r" b="b"/>
              <a:pathLst>
                <a:path w="2636" h="2076" extrusionOk="0">
                  <a:moveTo>
                    <a:pt x="1556" y="1"/>
                  </a:moveTo>
                  <a:cubicBezTo>
                    <a:pt x="1209" y="1"/>
                    <a:pt x="826" y="137"/>
                    <a:pt x="534" y="410"/>
                  </a:cubicBezTo>
                  <a:cubicBezTo>
                    <a:pt x="100" y="877"/>
                    <a:pt x="0" y="1544"/>
                    <a:pt x="367" y="1877"/>
                  </a:cubicBezTo>
                  <a:cubicBezTo>
                    <a:pt x="542" y="2012"/>
                    <a:pt x="771" y="2076"/>
                    <a:pt x="1013" y="2076"/>
                  </a:cubicBezTo>
                  <a:cubicBezTo>
                    <a:pt x="1371" y="2076"/>
                    <a:pt x="1757" y="1936"/>
                    <a:pt x="2035" y="1677"/>
                  </a:cubicBezTo>
                  <a:cubicBezTo>
                    <a:pt x="2536" y="1210"/>
                    <a:pt x="2636" y="543"/>
                    <a:pt x="2202" y="209"/>
                  </a:cubicBezTo>
                  <a:cubicBezTo>
                    <a:pt x="2035" y="70"/>
                    <a:pt x="1805" y="1"/>
                    <a:pt x="15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28"/>
            <p:cNvSpPr/>
            <p:nvPr/>
          </p:nvSpPr>
          <p:spPr>
            <a:xfrm>
              <a:off x="3732000" y="2830600"/>
              <a:ext cx="311925" cy="309700"/>
            </a:xfrm>
            <a:custGeom>
              <a:avLst/>
              <a:gdLst/>
              <a:ahLst/>
              <a:cxnLst/>
              <a:rect l="l" t="t" r="r" b="b"/>
              <a:pathLst>
                <a:path w="12477" h="12388" extrusionOk="0">
                  <a:moveTo>
                    <a:pt x="7352" y="0"/>
                  </a:moveTo>
                  <a:cubicBezTo>
                    <a:pt x="7006" y="0"/>
                    <a:pt x="6655" y="109"/>
                    <a:pt x="6372" y="309"/>
                  </a:cubicBezTo>
                  <a:cubicBezTo>
                    <a:pt x="5771" y="676"/>
                    <a:pt x="5438" y="1343"/>
                    <a:pt x="5371" y="2043"/>
                  </a:cubicBezTo>
                  <a:cubicBezTo>
                    <a:pt x="5301" y="2531"/>
                    <a:pt x="5393" y="2970"/>
                    <a:pt x="5523" y="3417"/>
                  </a:cubicBezTo>
                  <a:lnTo>
                    <a:pt x="5523" y="3417"/>
                  </a:lnTo>
                  <a:cubicBezTo>
                    <a:pt x="5348" y="2884"/>
                    <a:pt x="5128" y="2336"/>
                    <a:pt x="4837" y="1877"/>
                  </a:cubicBezTo>
                  <a:cubicBezTo>
                    <a:pt x="4370" y="1243"/>
                    <a:pt x="3703" y="709"/>
                    <a:pt x="2936" y="642"/>
                  </a:cubicBezTo>
                  <a:cubicBezTo>
                    <a:pt x="2870" y="633"/>
                    <a:pt x="2802" y="629"/>
                    <a:pt x="2734" y="629"/>
                  </a:cubicBezTo>
                  <a:cubicBezTo>
                    <a:pt x="2051" y="629"/>
                    <a:pt x="1320" y="1076"/>
                    <a:pt x="1168" y="1743"/>
                  </a:cubicBezTo>
                  <a:cubicBezTo>
                    <a:pt x="1001" y="2510"/>
                    <a:pt x="1535" y="3244"/>
                    <a:pt x="2035" y="3878"/>
                  </a:cubicBezTo>
                  <a:cubicBezTo>
                    <a:pt x="2669" y="4645"/>
                    <a:pt x="3436" y="5546"/>
                    <a:pt x="4204" y="6213"/>
                  </a:cubicBezTo>
                  <a:cubicBezTo>
                    <a:pt x="3984" y="6181"/>
                    <a:pt x="3763" y="6165"/>
                    <a:pt x="3543" y="6165"/>
                  </a:cubicBezTo>
                  <a:cubicBezTo>
                    <a:pt x="2627" y="6165"/>
                    <a:pt x="1727" y="6442"/>
                    <a:pt x="1001" y="6980"/>
                  </a:cubicBezTo>
                  <a:cubicBezTo>
                    <a:pt x="601" y="7214"/>
                    <a:pt x="267" y="7581"/>
                    <a:pt x="167" y="8014"/>
                  </a:cubicBezTo>
                  <a:cubicBezTo>
                    <a:pt x="1" y="8681"/>
                    <a:pt x="368" y="9415"/>
                    <a:pt x="1001" y="9749"/>
                  </a:cubicBezTo>
                  <a:cubicBezTo>
                    <a:pt x="1340" y="9937"/>
                    <a:pt x="1731" y="10019"/>
                    <a:pt x="2128" y="10019"/>
                  </a:cubicBezTo>
                  <a:cubicBezTo>
                    <a:pt x="2435" y="10019"/>
                    <a:pt x="2745" y="9970"/>
                    <a:pt x="3036" y="9882"/>
                  </a:cubicBezTo>
                  <a:cubicBezTo>
                    <a:pt x="3463" y="9760"/>
                    <a:pt x="3852" y="9577"/>
                    <a:pt x="4219" y="9361"/>
                  </a:cubicBezTo>
                  <a:lnTo>
                    <a:pt x="4219" y="9361"/>
                  </a:lnTo>
                  <a:cubicBezTo>
                    <a:pt x="4165" y="9419"/>
                    <a:pt x="4115" y="9481"/>
                    <a:pt x="4070" y="9549"/>
                  </a:cubicBezTo>
                  <a:cubicBezTo>
                    <a:pt x="4037" y="9916"/>
                    <a:pt x="4170" y="10283"/>
                    <a:pt x="4237" y="10650"/>
                  </a:cubicBezTo>
                  <a:cubicBezTo>
                    <a:pt x="4370" y="11050"/>
                    <a:pt x="4437" y="11483"/>
                    <a:pt x="4704" y="11817"/>
                  </a:cubicBezTo>
                  <a:cubicBezTo>
                    <a:pt x="4923" y="12161"/>
                    <a:pt x="5258" y="12387"/>
                    <a:pt x="5656" y="12387"/>
                  </a:cubicBezTo>
                  <a:cubicBezTo>
                    <a:pt x="5683" y="12387"/>
                    <a:pt x="5711" y="12386"/>
                    <a:pt x="5738" y="12384"/>
                  </a:cubicBezTo>
                  <a:cubicBezTo>
                    <a:pt x="6238" y="12351"/>
                    <a:pt x="6605" y="11884"/>
                    <a:pt x="6872" y="11417"/>
                  </a:cubicBezTo>
                  <a:cubicBezTo>
                    <a:pt x="7272" y="10683"/>
                    <a:pt x="7473" y="9849"/>
                    <a:pt x="7473" y="9015"/>
                  </a:cubicBezTo>
                  <a:cubicBezTo>
                    <a:pt x="7873" y="9916"/>
                    <a:pt x="8507" y="10783"/>
                    <a:pt x="9407" y="11217"/>
                  </a:cubicBezTo>
                  <a:cubicBezTo>
                    <a:pt x="9692" y="11343"/>
                    <a:pt x="10013" y="11406"/>
                    <a:pt x="10335" y="11406"/>
                  </a:cubicBezTo>
                  <a:cubicBezTo>
                    <a:pt x="11032" y="11406"/>
                    <a:pt x="11734" y="11110"/>
                    <a:pt x="12076" y="10516"/>
                  </a:cubicBezTo>
                  <a:cubicBezTo>
                    <a:pt x="12476" y="9749"/>
                    <a:pt x="12276" y="8748"/>
                    <a:pt x="11709" y="8148"/>
                  </a:cubicBezTo>
                  <a:cubicBezTo>
                    <a:pt x="11211" y="7591"/>
                    <a:pt x="10507" y="7266"/>
                    <a:pt x="9778" y="7037"/>
                  </a:cubicBezTo>
                  <a:lnTo>
                    <a:pt x="9778" y="7037"/>
                  </a:lnTo>
                  <a:cubicBezTo>
                    <a:pt x="9912" y="7065"/>
                    <a:pt x="10045" y="7078"/>
                    <a:pt x="10177" y="7078"/>
                  </a:cubicBezTo>
                  <a:cubicBezTo>
                    <a:pt x="10546" y="7078"/>
                    <a:pt x="10902" y="6977"/>
                    <a:pt x="11209" y="6813"/>
                  </a:cubicBezTo>
                  <a:cubicBezTo>
                    <a:pt x="11709" y="6513"/>
                    <a:pt x="12043" y="5980"/>
                    <a:pt x="12109" y="5379"/>
                  </a:cubicBezTo>
                  <a:cubicBezTo>
                    <a:pt x="12209" y="5012"/>
                    <a:pt x="12109" y="4579"/>
                    <a:pt x="11876" y="4245"/>
                  </a:cubicBezTo>
                  <a:cubicBezTo>
                    <a:pt x="11592" y="3890"/>
                    <a:pt x="11141" y="3737"/>
                    <a:pt x="10676" y="3737"/>
                  </a:cubicBezTo>
                  <a:cubicBezTo>
                    <a:pt x="10486" y="3737"/>
                    <a:pt x="10292" y="3763"/>
                    <a:pt x="10108" y="3811"/>
                  </a:cubicBezTo>
                  <a:cubicBezTo>
                    <a:pt x="9541" y="3978"/>
                    <a:pt x="9074" y="4312"/>
                    <a:pt x="8573" y="4712"/>
                  </a:cubicBezTo>
                  <a:cubicBezTo>
                    <a:pt x="9074" y="3745"/>
                    <a:pt x="9207" y="2644"/>
                    <a:pt x="8974" y="1576"/>
                  </a:cubicBezTo>
                  <a:cubicBezTo>
                    <a:pt x="8874" y="1143"/>
                    <a:pt x="8707" y="642"/>
                    <a:pt x="8307" y="342"/>
                  </a:cubicBezTo>
                  <a:cubicBezTo>
                    <a:pt x="8040" y="109"/>
                    <a:pt x="7698" y="0"/>
                    <a:pt x="73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28"/>
            <p:cNvSpPr/>
            <p:nvPr/>
          </p:nvSpPr>
          <p:spPr>
            <a:xfrm>
              <a:off x="3601175" y="2739250"/>
              <a:ext cx="573675" cy="512350"/>
            </a:xfrm>
            <a:custGeom>
              <a:avLst/>
              <a:gdLst/>
              <a:ahLst/>
              <a:cxnLst/>
              <a:rect l="l" t="t" r="r" b="b"/>
              <a:pathLst>
                <a:path w="22947" h="20494" extrusionOk="0">
                  <a:moveTo>
                    <a:pt x="8627" y="0"/>
                  </a:moveTo>
                  <a:cubicBezTo>
                    <a:pt x="8269" y="0"/>
                    <a:pt x="7967" y="354"/>
                    <a:pt x="7835" y="994"/>
                  </a:cubicBezTo>
                  <a:cubicBezTo>
                    <a:pt x="7435" y="3362"/>
                    <a:pt x="8569" y="5731"/>
                    <a:pt x="9970" y="7732"/>
                  </a:cubicBezTo>
                  <a:cubicBezTo>
                    <a:pt x="9837" y="7866"/>
                    <a:pt x="9737" y="7999"/>
                    <a:pt x="9637" y="8166"/>
                  </a:cubicBezTo>
                  <a:cubicBezTo>
                    <a:pt x="7368" y="6798"/>
                    <a:pt x="4767" y="5831"/>
                    <a:pt x="2098" y="5631"/>
                  </a:cubicBezTo>
                  <a:cubicBezTo>
                    <a:pt x="2019" y="5624"/>
                    <a:pt x="1943" y="5620"/>
                    <a:pt x="1869" y="5620"/>
                  </a:cubicBezTo>
                  <a:cubicBezTo>
                    <a:pt x="505" y="5620"/>
                    <a:pt x="1" y="6756"/>
                    <a:pt x="697" y="7832"/>
                  </a:cubicBezTo>
                  <a:cubicBezTo>
                    <a:pt x="2270" y="10338"/>
                    <a:pt x="5293" y="10935"/>
                    <a:pt x="8345" y="10935"/>
                  </a:cubicBezTo>
                  <a:cubicBezTo>
                    <a:pt x="8788" y="10935"/>
                    <a:pt x="9231" y="10922"/>
                    <a:pt x="9670" y="10901"/>
                  </a:cubicBezTo>
                  <a:lnTo>
                    <a:pt x="9804" y="11168"/>
                  </a:lnTo>
                  <a:cubicBezTo>
                    <a:pt x="9837" y="11235"/>
                    <a:pt x="9937" y="11368"/>
                    <a:pt x="9970" y="11435"/>
                  </a:cubicBezTo>
                  <a:cubicBezTo>
                    <a:pt x="7135" y="13603"/>
                    <a:pt x="4333" y="16305"/>
                    <a:pt x="4066" y="19340"/>
                  </a:cubicBezTo>
                  <a:cubicBezTo>
                    <a:pt x="3986" y="20061"/>
                    <a:pt x="4278" y="20493"/>
                    <a:pt x="4777" y="20493"/>
                  </a:cubicBezTo>
                  <a:cubicBezTo>
                    <a:pt x="5110" y="20493"/>
                    <a:pt x="5534" y="20301"/>
                    <a:pt x="6001" y="19874"/>
                  </a:cubicBezTo>
                  <a:cubicBezTo>
                    <a:pt x="8236" y="17839"/>
                    <a:pt x="10004" y="15271"/>
                    <a:pt x="11305" y="12736"/>
                  </a:cubicBezTo>
                  <a:cubicBezTo>
                    <a:pt x="11438" y="12836"/>
                    <a:pt x="11605" y="12903"/>
                    <a:pt x="11705" y="12936"/>
                  </a:cubicBezTo>
                  <a:cubicBezTo>
                    <a:pt x="11805" y="15771"/>
                    <a:pt x="12472" y="18573"/>
                    <a:pt x="15007" y="19674"/>
                  </a:cubicBezTo>
                  <a:cubicBezTo>
                    <a:pt x="15246" y="19772"/>
                    <a:pt x="15481" y="19819"/>
                    <a:pt x="15702" y="19819"/>
                  </a:cubicBezTo>
                  <a:cubicBezTo>
                    <a:pt x="16534" y="19819"/>
                    <a:pt x="17167" y="19160"/>
                    <a:pt x="17009" y="18106"/>
                  </a:cubicBezTo>
                  <a:cubicBezTo>
                    <a:pt x="16708" y="16038"/>
                    <a:pt x="15841" y="14037"/>
                    <a:pt x="14640" y="12369"/>
                  </a:cubicBezTo>
                  <a:cubicBezTo>
                    <a:pt x="14707" y="12235"/>
                    <a:pt x="14774" y="12102"/>
                    <a:pt x="14840" y="12002"/>
                  </a:cubicBezTo>
                  <a:cubicBezTo>
                    <a:pt x="15696" y="12298"/>
                    <a:pt x="16625" y="12484"/>
                    <a:pt x="17619" y="12484"/>
                  </a:cubicBezTo>
                  <a:cubicBezTo>
                    <a:pt x="18756" y="12484"/>
                    <a:pt x="19979" y="12240"/>
                    <a:pt x="21278" y="11635"/>
                  </a:cubicBezTo>
                  <a:cubicBezTo>
                    <a:pt x="22513" y="11001"/>
                    <a:pt x="22946" y="10034"/>
                    <a:pt x="21845" y="9700"/>
                  </a:cubicBezTo>
                  <a:cubicBezTo>
                    <a:pt x="20751" y="9359"/>
                    <a:pt x="19511" y="9202"/>
                    <a:pt x="18194" y="9202"/>
                  </a:cubicBezTo>
                  <a:cubicBezTo>
                    <a:pt x="17063" y="9202"/>
                    <a:pt x="15875" y="9318"/>
                    <a:pt x="14674" y="9533"/>
                  </a:cubicBezTo>
                  <a:cubicBezTo>
                    <a:pt x="14640" y="9467"/>
                    <a:pt x="14607" y="9367"/>
                    <a:pt x="14540" y="9233"/>
                  </a:cubicBezTo>
                  <a:cubicBezTo>
                    <a:pt x="14507" y="9200"/>
                    <a:pt x="14474" y="9133"/>
                    <a:pt x="14440" y="9066"/>
                  </a:cubicBezTo>
                  <a:cubicBezTo>
                    <a:pt x="16708" y="7399"/>
                    <a:pt x="18543" y="5230"/>
                    <a:pt x="19477" y="2729"/>
                  </a:cubicBezTo>
                  <a:cubicBezTo>
                    <a:pt x="19872" y="1656"/>
                    <a:pt x="19121" y="918"/>
                    <a:pt x="18012" y="918"/>
                  </a:cubicBezTo>
                  <a:cubicBezTo>
                    <a:pt x="17810" y="918"/>
                    <a:pt x="17597" y="943"/>
                    <a:pt x="17376" y="994"/>
                  </a:cubicBezTo>
                  <a:cubicBezTo>
                    <a:pt x="14140" y="1795"/>
                    <a:pt x="12839" y="4497"/>
                    <a:pt x="12205" y="7299"/>
                  </a:cubicBezTo>
                  <a:cubicBezTo>
                    <a:pt x="12105" y="7232"/>
                    <a:pt x="11972" y="7198"/>
                    <a:pt x="11872" y="7198"/>
                  </a:cubicBezTo>
                  <a:cubicBezTo>
                    <a:pt x="11471" y="4897"/>
                    <a:pt x="10671" y="2562"/>
                    <a:pt x="9503" y="660"/>
                  </a:cubicBezTo>
                  <a:cubicBezTo>
                    <a:pt x="9213" y="210"/>
                    <a:pt x="8904" y="0"/>
                    <a:pt x="8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28"/>
            <p:cNvSpPr/>
            <p:nvPr/>
          </p:nvSpPr>
          <p:spPr>
            <a:xfrm>
              <a:off x="3861250" y="2953700"/>
              <a:ext cx="90100" cy="84450"/>
            </a:xfrm>
            <a:custGeom>
              <a:avLst/>
              <a:gdLst/>
              <a:ahLst/>
              <a:cxnLst/>
              <a:rect l="l" t="t" r="r" b="b"/>
              <a:pathLst>
                <a:path w="3604" h="3378" extrusionOk="0">
                  <a:moveTo>
                    <a:pt x="1347" y="1"/>
                  </a:moveTo>
                  <a:cubicBezTo>
                    <a:pt x="1191" y="1"/>
                    <a:pt x="1040" y="29"/>
                    <a:pt x="902" y="88"/>
                  </a:cubicBezTo>
                  <a:cubicBezTo>
                    <a:pt x="168" y="355"/>
                    <a:pt x="1" y="1289"/>
                    <a:pt x="468" y="2223"/>
                  </a:cubicBezTo>
                  <a:cubicBezTo>
                    <a:pt x="869" y="2918"/>
                    <a:pt x="1614" y="3378"/>
                    <a:pt x="2254" y="3378"/>
                  </a:cubicBezTo>
                  <a:cubicBezTo>
                    <a:pt x="2412" y="3378"/>
                    <a:pt x="2564" y="3350"/>
                    <a:pt x="2703" y="3290"/>
                  </a:cubicBezTo>
                  <a:cubicBezTo>
                    <a:pt x="3403" y="2990"/>
                    <a:pt x="3604" y="2056"/>
                    <a:pt x="3103" y="1156"/>
                  </a:cubicBezTo>
                  <a:cubicBezTo>
                    <a:pt x="2702" y="460"/>
                    <a:pt x="1979" y="1"/>
                    <a:pt x="1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5" name="Google Shape;2495;p28"/>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2496" name="Google Shape;2496;p28"/>
          <p:cNvGrpSpPr/>
          <p:nvPr/>
        </p:nvGrpSpPr>
        <p:grpSpPr>
          <a:xfrm rot="3599956">
            <a:off x="6936532" y="3729877"/>
            <a:ext cx="2639704" cy="2047351"/>
            <a:chOff x="7065429" y="3849917"/>
            <a:chExt cx="2639762" cy="2047396"/>
          </a:xfrm>
        </p:grpSpPr>
        <p:sp>
          <p:nvSpPr>
            <p:cNvPr id="2497" name="Google Shape;2497;p28"/>
            <p:cNvSpPr/>
            <p:nvPr/>
          </p:nvSpPr>
          <p:spPr>
            <a:xfrm rot="-2052473">
              <a:off x="8405117" y="4230685"/>
              <a:ext cx="564707" cy="910065"/>
            </a:xfrm>
            <a:custGeom>
              <a:avLst/>
              <a:gdLst/>
              <a:ahLst/>
              <a:cxnLst/>
              <a:rect l="l" t="t" r="r" b="b"/>
              <a:pathLst>
                <a:path w="13310" h="21450" extrusionOk="0">
                  <a:moveTo>
                    <a:pt x="12876" y="0"/>
                  </a:moveTo>
                  <a:lnTo>
                    <a:pt x="12876" y="0"/>
                  </a:lnTo>
                  <a:cubicBezTo>
                    <a:pt x="8173" y="1035"/>
                    <a:pt x="6672" y="3203"/>
                    <a:pt x="5304" y="6305"/>
                  </a:cubicBezTo>
                  <a:cubicBezTo>
                    <a:pt x="3936" y="9441"/>
                    <a:pt x="4170" y="8840"/>
                    <a:pt x="2102" y="11642"/>
                  </a:cubicBezTo>
                  <a:cubicBezTo>
                    <a:pt x="0" y="14444"/>
                    <a:pt x="601" y="21449"/>
                    <a:pt x="601" y="21449"/>
                  </a:cubicBezTo>
                  <a:cubicBezTo>
                    <a:pt x="5704" y="19014"/>
                    <a:pt x="7339" y="16179"/>
                    <a:pt x="7973" y="13143"/>
                  </a:cubicBezTo>
                  <a:cubicBezTo>
                    <a:pt x="8673" y="10108"/>
                    <a:pt x="9274" y="9541"/>
                    <a:pt x="11275" y="6172"/>
                  </a:cubicBezTo>
                  <a:cubicBezTo>
                    <a:pt x="13310" y="2803"/>
                    <a:pt x="12876" y="1"/>
                    <a:pt x="128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8" name="Google Shape;2498;p28"/>
            <p:cNvGrpSpPr/>
            <p:nvPr/>
          </p:nvGrpSpPr>
          <p:grpSpPr>
            <a:xfrm>
              <a:off x="7065429" y="3849917"/>
              <a:ext cx="2639762" cy="2047396"/>
              <a:chOff x="7370229" y="3849917"/>
              <a:chExt cx="2639762" cy="2047396"/>
            </a:xfrm>
          </p:grpSpPr>
          <p:grpSp>
            <p:nvGrpSpPr>
              <p:cNvPr id="2499" name="Google Shape;2499;p28"/>
              <p:cNvGrpSpPr/>
              <p:nvPr/>
            </p:nvGrpSpPr>
            <p:grpSpPr>
              <a:xfrm rot="-2700000">
                <a:off x="7782639" y="4230035"/>
                <a:ext cx="726055" cy="1467214"/>
                <a:chOff x="9937964" y="2382704"/>
                <a:chExt cx="726062" cy="1467228"/>
              </a:xfrm>
            </p:grpSpPr>
            <p:sp>
              <p:nvSpPr>
                <p:cNvPr id="2500" name="Google Shape;2500;p28"/>
                <p:cNvSpPr/>
                <p:nvPr/>
              </p:nvSpPr>
              <p:spPr>
                <a:xfrm>
                  <a:off x="9937964" y="2382704"/>
                  <a:ext cx="639892" cy="1200062"/>
                </a:xfrm>
                <a:custGeom>
                  <a:avLst/>
                  <a:gdLst/>
                  <a:ahLst/>
                  <a:cxnLst/>
                  <a:rect l="l" t="t" r="r" b="b"/>
                  <a:pathLst>
                    <a:path w="15082" h="28285" extrusionOk="0">
                      <a:moveTo>
                        <a:pt x="172" y="1"/>
                      </a:moveTo>
                      <a:cubicBezTo>
                        <a:pt x="61" y="1"/>
                        <a:pt x="1" y="53"/>
                        <a:pt x="4" y="165"/>
                      </a:cubicBezTo>
                      <a:cubicBezTo>
                        <a:pt x="38" y="1232"/>
                        <a:pt x="471" y="6369"/>
                        <a:pt x="1205" y="8838"/>
                      </a:cubicBezTo>
                      <a:cubicBezTo>
                        <a:pt x="1939" y="11239"/>
                        <a:pt x="4541" y="13007"/>
                        <a:pt x="5642" y="15609"/>
                      </a:cubicBezTo>
                      <a:cubicBezTo>
                        <a:pt x="6709" y="18211"/>
                        <a:pt x="6409" y="18912"/>
                        <a:pt x="9344" y="21347"/>
                      </a:cubicBezTo>
                      <a:cubicBezTo>
                        <a:pt x="12246" y="23715"/>
                        <a:pt x="15082" y="28285"/>
                        <a:pt x="15082" y="28285"/>
                      </a:cubicBezTo>
                      <a:cubicBezTo>
                        <a:pt x="14148" y="23782"/>
                        <a:pt x="13480" y="18111"/>
                        <a:pt x="11879" y="15176"/>
                      </a:cubicBezTo>
                      <a:cubicBezTo>
                        <a:pt x="10345" y="12173"/>
                        <a:pt x="8677" y="10772"/>
                        <a:pt x="7309" y="7103"/>
                      </a:cubicBezTo>
                      <a:cubicBezTo>
                        <a:pt x="6171" y="4077"/>
                        <a:pt x="1156" y="1"/>
                        <a:pt x="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28"/>
                <p:cNvSpPr/>
                <p:nvPr/>
              </p:nvSpPr>
              <p:spPr>
                <a:xfrm>
                  <a:off x="10152563" y="2715845"/>
                  <a:ext cx="511464" cy="1134087"/>
                </a:xfrm>
                <a:custGeom>
                  <a:avLst/>
                  <a:gdLst/>
                  <a:ahLst/>
                  <a:cxnLst/>
                  <a:rect l="l" t="t" r="r" b="b"/>
                  <a:pathLst>
                    <a:path w="12055" h="26730" extrusionOk="0">
                      <a:moveTo>
                        <a:pt x="398" y="1"/>
                      </a:moveTo>
                      <a:cubicBezTo>
                        <a:pt x="185" y="1"/>
                        <a:pt x="1" y="211"/>
                        <a:pt x="150" y="385"/>
                      </a:cubicBezTo>
                      <a:cubicBezTo>
                        <a:pt x="1017" y="1586"/>
                        <a:pt x="1784" y="2887"/>
                        <a:pt x="2485" y="4221"/>
                      </a:cubicBezTo>
                      <a:cubicBezTo>
                        <a:pt x="4620" y="8057"/>
                        <a:pt x="6421" y="12060"/>
                        <a:pt x="7989" y="16163"/>
                      </a:cubicBezTo>
                      <a:cubicBezTo>
                        <a:pt x="9323" y="19566"/>
                        <a:pt x="10491" y="23068"/>
                        <a:pt x="11525" y="26571"/>
                      </a:cubicBezTo>
                      <a:cubicBezTo>
                        <a:pt x="11562" y="26682"/>
                        <a:pt x="11649" y="26729"/>
                        <a:pt x="11739" y="26729"/>
                      </a:cubicBezTo>
                      <a:cubicBezTo>
                        <a:pt x="11893" y="26729"/>
                        <a:pt x="12055" y="26593"/>
                        <a:pt x="11992" y="26404"/>
                      </a:cubicBezTo>
                      <a:cubicBezTo>
                        <a:pt x="10290" y="20700"/>
                        <a:pt x="8289" y="15062"/>
                        <a:pt x="5821" y="9659"/>
                      </a:cubicBezTo>
                      <a:cubicBezTo>
                        <a:pt x="4520" y="6823"/>
                        <a:pt x="3052" y="3988"/>
                        <a:pt x="1384" y="1319"/>
                      </a:cubicBezTo>
                      <a:cubicBezTo>
                        <a:pt x="1151" y="886"/>
                        <a:pt x="850" y="485"/>
                        <a:pt x="617" y="85"/>
                      </a:cubicBezTo>
                      <a:cubicBezTo>
                        <a:pt x="549" y="25"/>
                        <a:pt x="472"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2" name="Google Shape;2502;p28"/>
              <p:cNvGrpSpPr/>
              <p:nvPr/>
            </p:nvGrpSpPr>
            <p:grpSpPr>
              <a:xfrm>
                <a:off x="7998979" y="4595823"/>
                <a:ext cx="850035" cy="735650"/>
                <a:chOff x="9717341" y="3079873"/>
                <a:chExt cx="850035" cy="735650"/>
              </a:xfrm>
            </p:grpSpPr>
            <p:sp>
              <p:nvSpPr>
                <p:cNvPr id="2503" name="Google Shape;2503;p28"/>
                <p:cNvSpPr/>
                <p:nvPr/>
              </p:nvSpPr>
              <p:spPr>
                <a:xfrm>
                  <a:off x="9717341" y="3079873"/>
                  <a:ext cx="723219" cy="529792"/>
                </a:xfrm>
                <a:custGeom>
                  <a:avLst/>
                  <a:gdLst/>
                  <a:ahLst/>
                  <a:cxnLst/>
                  <a:rect l="l" t="t" r="r" b="b"/>
                  <a:pathLst>
                    <a:path w="17046" h="12487" extrusionOk="0">
                      <a:moveTo>
                        <a:pt x="2057" y="1"/>
                      </a:moveTo>
                      <a:cubicBezTo>
                        <a:pt x="1068" y="1"/>
                        <a:pt x="383" y="142"/>
                        <a:pt x="267" y="245"/>
                      </a:cubicBezTo>
                      <a:cubicBezTo>
                        <a:pt x="0" y="478"/>
                        <a:pt x="3536" y="4848"/>
                        <a:pt x="5738" y="6116"/>
                      </a:cubicBezTo>
                      <a:cubicBezTo>
                        <a:pt x="6905" y="6783"/>
                        <a:pt x="7406" y="6516"/>
                        <a:pt x="10241" y="9451"/>
                      </a:cubicBezTo>
                      <a:cubicBezTo>
                        <a:pt x="12576" y="11953"/>
                        <a:pt x="15612" y="12487"/>
                        <a:pt x="17046" y="12487"/>
                      </a:cubicBezTo>
                      <a:cubicBezTo>
                        <a:pt x="17046" y="12487"/>
                        <a:pt x="15345" y="8017"/>
                        <a:pt x="13377" y="5849"/>
                      </a:cubicBezTo>
                      <a:cubicBezTo>
                        <a:pt x="11942" y="4314"/>
                        <a:pt x="9741" y="3080"/>
                        <a:pt x="8073" y="1846"/>
                      </a:cubicBezTo>
                      <a:cubicBezTo>
                        <a:pt x="6017" y="366"/>
                        <a:pt x="3645" y="1"/>
                        <a:pt x="20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28"/>
                <p:cNvSpPr/>
                <p:nvPr/>
              </p:nvSpPr>
              <p:spPr>
                <a:xfrm>
                  <a:off x="10033808" y="3259680"/>
                  <a:ext cx="533568" cy="555843"/>
                </a:xfrm>
                <a:custGeom>
                  <a:avLst/>
                  <a:gdLst/>
                  <a:ahLst/>
                  <a:cxnLst/>
                  <a:rect l="l" t="t" r="r" b="b"/>
                  <a:pathLst>
                    <a:path w="12576" h="13101" extrusionOk="0">
                      <a:moveTo>
                        <a:pt x="372" y="0"/>
                      </a:moveTo>
                      <a:cubicBezTo>
                        <a:pt x="159" y="0"/>
                        <a:pt x="0" y="273"/>
                        <a:pt x="247" y="410"/>
                      </a:cubicBezTo>
                      <a:cubicBezTo>
                        <a:pt x="1314" y="1044"/>
                        <a:pt x="2382" y="1744"/>
                        <a:pt x="3383" y="2511"/>
                      </a:cubicBezTo>
                      <a:cubicBezTo>
                        <a:pt x="5617" y="4179"/>
                        <a:pt x="7652" y="6081"/>
                        <a:pt x="9387" y="8282"/>
                      </a:cubicBezTo>
                      <a:cubicBezTo>
                        <a:pt x="10454" y="9717"/>
                        <a:pt x="11422" y="11284"/>
                        <a:pt x="12089" y="12952"/>
                      </a:cubicBezTo>
                      <a:cubicBezTo>
                        <a:pt x="12135" y="13057"/>
                        <a:pt x="12214" y="13101"/>
                        <a:pt x="12292" y="13101"/>
                      </a:cubicBezTo>
                      <a:cubicBezTo>
                        <a:pt x="12436" y="13101"/>
                        <a:pt x="12576" y="12948"/>
                        <a:pt x="12489" y="12752"/>
                      </a:cubicBezTo>
                      <a:cubicBezTo>
                        <a:pt x="10488" y="7682"/>
                        <a:pt x="6218" y="3645"/>
                        <a:pt x="1715" y="743"/>
                      </a:cubicBezTo>
                      <a:cubicBezTo>
                        <a:pt x="1314" y="477"/>
                        <a:pt x="914" y="243"/>
                        <a:pt x="514" y="43"/>
                      </a:cubicBezTo>
                      <a:cubicBezTo>
                        <a:pt x="466" y="13"/>
                        <a:pt x="418" y="0"/>
                        <a:pt x="3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5" name="Google Shape;2505;p28"/>
              <p:cNvGrpSpPr/>
              <p:nvPr/>
            </p:nvGrpSpPr>
            <p:grpSpPr>
              <a:xfrm rot="-2052487">
                <a:off x="8347232" y="3770480"/>
                <a:ext cx="396315" cy="2206270"/>
                <a:chOff x="10385362" y="1558762"/>
                <a:chExt cx="396315" cy="2206272"/>
              </a:xfrm>
            </p:grpSpPr>
            <p:sp>
              <p:nvSpPr>
                <p:cNvPr id="2506" name="Google Shape;2506;p28"/>
                <p:cNvSpPr/>
                <p:nvPr/>
              </p:nvSpPr>
              <p:spPr>
                <a:xfrm>
                  <a:off x="10385362" y="1558762"/>
                  <a:ext cx="396315" cy="1354625"/>
                </a:xfrm>
                <a:custGeom>
                  <a:avLst/>
                  <a:gdLst/>
                  <a:ahLst/>
                  <a:cxnLst/>
                  <a:rect l="l" t="t" r="r" b="b"/>
                  <a:pathLst>
                    <a:path w="9341" h="31928" extrusionOk="0">
                      <a:moveTo>
                        <a:pt x="2437" y="1"/>
                      </a:moveTo>
                      <a:cubicBezTo>
                        <a:pt x="2374" y="1"/>
                        <a:pt x="2327" y="34"/>
                        <a:pt x="2302" y="104"/>
                      </a:cubicBezTo>
                      <a:cubicBezTo>
                        <a:pt x="1935" y="1138"/>
                        <a:pt x="367" y="6109"/>
                        <a:pt x="167" y="8677"/>
                      </a:cubicBezTo>
                      <a:cubicBezTo>
                        <a:pt x="0" y="11279"/>
                        <a:pt x="2035" y="13814"/>
                        <a:pt x="2135" y="16649"/>
                      </a:cubicBezTo>
                      <a:cubicBezTo>
                        <a:pt x="2202" y="19485"/>
                        <a:pt x="1635" y="20019"/>
                        <a:pt x="3769" y="23321"/>
                      </a:cubicBezTo>
                      <a:cubicBezTo>
                        <a:pt x="5838" y="26623"/>
                        <a:pt x="7038" y="31927"/>
                        <a:pt x="7038" y="31927"/>
                      </a:cubicBezTo>
                      <a:cubicBezTo>
                        <a:pt x="7806" y="27324"/>
                        <a:pt x="9340" y="21786"/>
                        <a:pt x="8873" y="18384"/>
                      </a:cubicBezTo>
                      <a:cubicBezTo>
                        <a:pt x="8439" y="15015"/>
                        <a:pt x="7205" y="13147"/>
                        <a:pt x="7205" y="9211"/>
                      </a:cubicBezTo>
                      <a:cubicBezTo>
                        <a:pt x="7205" y="5861"/>
                        <a:pt x="3282" y="1"/>
                        <a:pt x="2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28"/>
                <p:cNvSpPr/>
                <p:nvPr/>
              </p:nvSpPr>
              <p:spPr>
                <a:xfrm>
                  <a:off x="10542726" y="1971285"/>
                  <a:ext cx="180911" cy="1793750"/>
                </a:xfrm>
                <a:custGeom>
                  <a:avLst/>
                  <a:gdLst/>
                  <a:ahLst/>
                  <a:cxnLst/>
                  <a:rect l="l" t="t" r="r" b="b"/>
                  <a:pathLst>
                    <a:path w="4264" h="42278" extrusionOk="0">
                      <a:moveTo>
                        <a:pt x="313" y="0"/>
                      </a:moveTo>
                      <a:cubicBezTo>
                        <a:pt x="156" y="0"/>
                        <a:pt x="0" y="108"/>
                        <a:pt x="60" y="288"/>
                      </a:cubicBezTo>
                      <a:cubicBezTo>
                        <a:pt x="661" y="3190"/>
                        <a:pt x="1128" y="6059"/>
                        <a:pt x="1561" y="8928"/>
                      </a:cubicBezTo>
                      <a:cubicBezTo>
                        <a:pt x="2495" y="15599"/>
                        <a:pt x="3163" y="22304"/>
                        <a:pt x="3396" y="29042"/>
                      </a:cubicBezTo>
                      <a:cubicBezTo>
                        <a:pt x="3496" y="33379"/>
                        <a:pt x="3429" y="37715"/>
                        <a:pt x="3096" y="42052"/>
                      </a:cubicBezTo>
                      <a:cubicBezTo>
                        <a:pt x="3080" y="42209"/>
                        <a:pt x="3184" y="42277"/>
                        <a:pt x="3300" y="42277"/>
                      </a:cubicBezTo>
                      <a:cubicBezTo>
                        <a:pt x="3431" y="42277"/>
                        <a:pt x="3579" y="42192"/>
                        <a:pt x="3596" y="42052"/>
                      </a:cubicBezTo>
                      <a:cubicBezTo>
                        <a:pt x="4263" y="34479"/>
                        <a:pt x="3997" y="26874"/>
                        <a:pt x="3296" y="19302"/>
                      </a:cubicBezTo>
                      <a:cubicBezTo>
                        <a:pt x="2796" y="13898"/>
                        <a:pt x="2095" y="8461"/>
                        <a:pt x="1128" y="3124"/>
                      </a:cubicBezTo>
                      <a:cubicBezTo>
                        <a:pt x="961" y="2123"/>
                        <a:pt x="761" y="1122"/>
                        <a:pt x="561" y="155"/>
                      </a:cubicBezTo>
                      <a:cubicBezTo>
                        <a:pt x="521" y="48"/>
                        <a:pt x="417" y="0"/>
                        <a:pt x="3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8" name="Google Shape;2508;p28"/>
              <p:cNvGrpSpPr/>
              <p:nvPr/>
            </p:nvGrpSpPr>
            <p:grpSpPr>
              <a:xfrm rot="-2052487">
                <a:off x="8648186" y="3915934"/>
                <a:ext cx="413328" cy="1529595"/>
                <a:chOff x="10729237" y="2301922"/>
                <a:chExt cx="413329" cy="1529596"/>
              </a:xfrm>
            </p:grpSpPr>
            <p:sp>
              <p:nvSpPr>
                <p:cNvPr id="2509" name="Google Shape;2509;p28"/>
                <p:cNvSpPr/>
                <p:nvPr/>
              </p:nvSpPr>
              <p:spPr>
                <a:xfrm>
                  <a:off x="10729237" y="2301922"/>
                  <a:ext cx="413329" cy="891656"/>
                </a:xfrm>
                <a:custGeom>
                  <a:avLst/>
                  <a:gdLst/>
                  <a:ahLst/>
                  <a:cxnLst/>
                  <a:rect l="l" t="t" r="r" b="b"/>
                  <a:pathLst>
                    <a:path w="9742" h="21016" extrusionOk="0">
                      <a:moveTo>
                        <a:pt x="9329" y="0"/>
                      </a:moveTo>
                      <a:cubicBezTo>
                        <a:pt x="8837" y="0"/>
                        <a:pt x="4723" y="1937"/>
                        <a:pt x="3070" y="6072"/>
                      </a:cubicBezTo>
                      <a:cubicBezTo>
                        <a:pt x="2269" y="8140"/>
                        <a:pt x="935" y="10575"/>
                        <a:pt x="535" y="12810"/>
                      </a:cubicBezTo>
                      <a:cubicBezTo>
                        <a:pt x="1" y="15945"/>
                        <a:pt x="1002" y="21016"/>
                        <a:pt x="1002" y="21016"/>
                      </a:cubicBezTo>
                      <a:cubicBezTo>
                        <a:pt x="2269" y="20182"/>
                        <a:pt x="4738" y="17947"/>
                        <a:pt x="5505" y="14311"/>
                      </a:cubicBezTo>
                      <a:cubicBezTo>
                        <a:pt x="6405" y="9975"/>
                        <a:pt x="7006" y="9908"/>
                        <a:pt x="7706" y="8607"/>
                      </a:cubicBezTo>
                      <a:cubicBezTo>
                        <a:pt x="9041" y="6172"/>
                        <a:pt x="9741" y="67"/>
                        <a:pt x="9341" y="1"/>
                      </a:cubicBezTo>
                      <a:cubicBezTo>
                        <a:pt x="9337" y="0"/>
                        <a:pt x="9333" y="0"/>
                        <a:pt x="93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28"/>
                <p:cNvSpPr/>
                <p:nvPr/>
              </p:nvSpPr>
              <p:spPr>
                <a:xfrm>
                  <a:off x="10740565" y="2430944"/>
                  <a:ext cx="285749" cy="1400574"/>
                </a:xfrm>
                <a:custGeom>
                  <a:avLst/>
                  <a:gdLst/>
                  <a:ahLst/>
                  <a:cxnLst/>
                  <a:rect l="l" t="t" r="r" b="b"/>
                  <a:pathLst>
                    <a:path w="6735" h="33011" extrusionOk="0">
                      <a:moveTo>
                        <a:pt x="6360" y="0"/>
                      </a:moveTo>
                      <a:cubicBezTo>
                        <a:pt x="6288" y="0"/>
                        <a:pt x="6219" y="29"/>
                        <a:pt x="6172" y="95"/>
                      </a:cubicBezTo>
                      <a:cubicBezTo>
                        <a:pt x="5104" y="1763"/>
                        <a:pt x="4304" y="3631"/>
                        <a:pt x="3603" y="5533"/>
                      </a:cubicBezTo>
                      <a:cubicBezTo>
                        <a:pt x="1735" y="10303"/>
                        <a:pt x="668" y="15440"/>
                        <a:pt x="301" y="20577"/>
                      </a:cubicBezTo>
                      <a:cubicBezTo>
                        <a:pt x="1" y="24613"/>
                        <a:pt x="134" y="28749"/>
                        <a:pt x="634" y="32785"/>
                      </a:cubicBezTo>
                      <a:cubicBezTo>
                        <a:pt x="651" y="32935"/>
                        <a:pt x="785" y="33011"/>
                        <a:pt x="910" y="33011"/>
                      </a:cubicBezTo>
                      <a:cubicBezTo>
                        <a:pt x="1035" y="33011"/>
                        <a:pt x="1152" y="32935"/>
                        <a:pt x="1135" y="32785"/>
                      </a:cubicBezTo>
                      <a:cubicBezTo>
                        <a:pt x="301" y="26214"/>
                        <a:pt x="468" y="19476"/>
                        <a:pt x="1902" y="13038"/>
                      </a:cubicBezTo>
                      <a:cubicBezTo>
                        <a:pt x="2736" y="9269"/>
                        <a:pt x="3937" y="5533"/>
                        <a:pt x="5671" y="2097"/>
                      </a:cubicBezTo>
                      <a:cubicBezTo>
                        <a:pt x="5972" y="1530"/>
                        <a:pt x="6272" y="929"/>
                        <a:pt x="6639" y="396"/>
                      </a:cubicBezTo>
                      <a:cubicBezTo>
                        <a:pt x="6734" y="181"/>
                        <a:pt x="6540" y="0"/>
                        <a:pt x="63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1" name="Google Shape;2511;p28"/>
              <p:cNvGrpSpPr/>
              <p:nvPr/>
            </p:nvGrpSpPr>
            <p:grpSpPr>
              <a:xfrm rot="-2052487">
                <a:off x="8810725" y="4222603"/>
                <a:ext cx="932683" cy="1235360"/>
                <a:chOff x="10873618" y="2588732"/>
                <a:chExt cx="932684" cy="1235362"/>
              </a:xfrm>
            </p:grpSpPr>
            <p:sp>
              <p:nvSpPr>
                <p:cNvPr id="2512" name="Google Shape;2512;p28"/>
                <p:cNvSpPr/>
                <p:nvPr/>
              </p:nvSpPr>
              <p:spPr>
                <a:xfrm>
                  <a:off x="10873618" y="2588732"/>
                  <a:ext cx="472133" cy="1235362"/>
                </a:xfrm>
                <a:custGeom>
                  <a:avLst/>
                  <a:gdLst/>
                  <a:ahLst/>
                  <a:cxnLst/>
                  <a:rect l="l" t="t" r="r" b="b"/>
                  <a:pathLst>
                    <a:path w="11128" h="29117" extrusionOk="0">
                      <a:moveTo>
                        <a:pt x="10767" y="0"/>
                      </a:moveTo>
                      <a:cubicBezTo>
                        <a:pt x="10711" y="0"/>
                        <a:pt x="10655" y="24"/>
                        <a:pt x="10608" y="79"/>
                      </a:cubicBezTo>
                      <a:cubicBezTo>
                        <a:pt x="9207" y="1647"/>
                        <a:pt x="8106" y="3348"/>
                        <a:pt x="7005" y="5083"/>
                      </a:cubicBezTo>
                      <a:cubicBezTo>
                        <a:pt x="4470" y="9219"/>
                        <a:pt x="2502" y="13755"/>
                        <a:pt x="1335" y="18492"/>
                      </a:cubicBezTo>
                      <a:cubicBezTo>
                        <a:pt x="467" y="21861"/>
                        <a:pt x="0" y="25364"/>
                        <a:pt x="0" y="28866"/>
                      </a:cubicBezTo>
                      <a:cubicBezTo>
                        <a:pt x="0" y="29033"/>
                        <a:pt x="125" y="29116"/>
                        <a:pt x="250" y="29116"/>
                      </a:cubicBezTo>
                      <a:cubicBezTo>
                        <a:pt x="376" y="29116"/>
                        <a:pt x="501" y="29033"/>
                        <a:pt x="501" y="28866"/>
                      </a:cubicBezTo>
                      <a:cubicBezTo>
                        <a:pt x="534" y="23029"/>
                        <a:pt x="1835" y="17225"/>
                        <a:pt x="4137" y="11854"/>
                      </a:cubicBezTo>
                      <a:cubicBezTo>
                        <a:pt x="5604" y="8385"/>
                        <a:pt x="7472" y="5049"/>
                        <a:pt x="9707" y="2047"/>
                      </a:cubicBezTo>
                      <a:cubicBezTo>
                        <a:pt x="10141" y="1513"/>
                        <a:pt x="10541" y="980"/>
                        <a:pt x="10975" y="479"/>
                      </a:cubicBezTo>
                      <a:cubicBezTo>
                        <a:pt x="11128" y="250"/>
                        <a:pt x="10949" y="0"/>
                        <a:pt x="1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28"/>
                <p:cNvSpPr/>
                <p:nvPr/>
              </p:nvSpPr>
              <p:spPr>
                <a:xfrm>
                  <a:off x="10981172" y="3037912"/>
                  <a:ext cx="825130" cy="571753"/>
                </a:xfrm>
                <a:custGeom>
                  <a:avLst/>
                  <a:gdLst/>
                  <a:ahLst/>
                  <a:cxnLst/>
                  <a:rect l="l" t="t" r="r" b="b"/>
                  <a:pathLst>
                    <a:path w="19448" h="13476" extrusionOk="0">
                      <a:moveTo>
                        <a:pt x="13768" y="0"/>
                      </a:moveTo>
                      <a:cubicBezTo>
                        <a:pt x="13126" y="0"/>
                        <a:pt x="12549" y="112"/>
                        <a:pt x="12109" y="400"/>
                      </a:cubicBezTo>
                      <a:cubicBezTo>
                        <a:pt x="10274" y="1601"/>
                        <a:pt x="9607" y="2501"/>
                        <a:pt x="7806" y="3135"/>
                      </a:cubicBezTo>
                      <a:cubicBezTo>
                        <a:pt x="6005" y="3769"/>
                        <a:pt x="5004" y="3635"/>
                        <a:pt x="3203" y="7004"/>
                      </a:cubicBezTo>
                      <a:cubicBezTo>
                        <a:pt x="1401" y="10440"/>
                        <a:pt x="0" y="13476"/>
                        <a:pt x="0" y="13476"/>
                      </a:cubicBezTo>
                      <a:cubicBezTo>
                        <a:pt x="1401" y="11841"/>
                        <a:pt x="5838" y="12008"/>
                        <a:pt x="7839" y="10340"/>
                      </a:cubicBezTo>
                      <a:cubicBezTo>
                        <a:pt x="9841" y="8672"/>
                        <a:pt x="12309" y="8606"/>
                        <a:pt x="15478" y="6704"/>
                      </a:cubicBezTo>
                      <a:cubicBezTo>
                        <a:pt x="18647" y="4836"/>
                        <a:pt x="19448" y="1300"/>
                        <a:pt x="19448" y="1300"/>
                      </a:cubicBezTo>
                      <a:cubicBezTo>
                        <a:pt x="18484" y="1123"/>
                        <a:pt x="15804" y="0"/>
                        <a:pt x="137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28"/>
                <p:cNvSpPr/>
                <p:nvPr/>
              </p:nvSpPr>
              <p:spPr>
                <a:xfrm>
                  <a:off x="10922282" y="3163540"/>
                  <a:ext cx="640995" cy="628012"/>
                </a:xfrm>
                <a:custGeom>
                  <a:avLst/>
                  <a:gdLst/>
                  <a:ahLst/>
                  <a:cxnLst/>
                  <a:rect l="l" t="t" r="r" b="b"/>
                  <a:pathLst>
                    <a:path w="15108" h="14802" extrusionOk="0">
                      <a:moveTo>
                        <a:pt x="14732" y="0"/>
                      </a:moveTo>
                      <a:cubicBezTo>
                        <a:pt x="14711" y="0"/>
                        <a:pt x="14688" y="3"/>
                        <a:pt x="14665" y="7"/>
                      </a:cubicBezTo>
                      <a:cubicBezTo>
                        <a:pt x="13130" y="508"/>
                        <a:pt x="11629" y="1275"/>
                        <a:pt x="10195" y="2042"/>
                      </a:cubicBezTo>
                      <a:cubicBezTo>
                        <a:pt x="7293" y="3677"/>
                        <a:pt x="4524" y="5811"/>
                        <a:pt x="2556" y="8547"/>
                      </a:cubicBezTo>
                      <a:cubicBezTo>
                        <a:pt x="1322" y="10348"/>
                        <a:pt x="388" y="12349"/>
                        <a:pt x="21" y="14484"/>
                      </a:cubicBezTo>
                      <a:cubicBezTo>
                        <a:pt x="0" y="14668"/>
                        <a:pt x="167" y="14801"/>
                        <a:pt x="307" y="14801"/>
                      </a:cubicBezTo>
                      <a:cubicBezTo>
                        <a:pt x="396" y="14801"/>
                        <a:pt x="475" y="14747"/>
                        <a:pt x="488" y="14618"/>
                      </a:cubicBezTo>
                      <a:cubicBezTo>
                        <a:pt x="1689" y="8046"/>
                        <a:pt x="7459" y="3543"/>
                        <a:pt x="13230" y="1041"/>
                      </a:cubicBezTo>
                      <a:cubicBezTo>
                        <a:pt x="13731" y="841"/>
                        <a:pt x="14231" y="641"/>
                        <a:pt x="14798" y="474"/>
                      </a:cubicBezTo>
                      <a:cubicBezTo>
                        <a:pt x="15108" y="381"/>
                        <a:pt x="15015" y="0"/>
                        <a:pt x="147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2515" name="Google Shape;2515;p28"/>
          <p:cNvPicPr preferRelativeResize="0"/>
          <p:nvPr/>
        </p:nvPicPr>
        <p:blipFill>
          <a:blip r:embed="rId2">
            <a:alphaModFix amt="50000"/>
          </a:blip>
          <a:stretch>
            <a:fillRect/>
          </a:stretch>
        </p:blipFill>
        <p:spPr>
          <a:xfrm>
            <a:off x="-1440499" y="2380331"/>
            <a:ext cx="3852000" cy="3445953"/>
          </a:xfrm>
          <a:prstGeom prst="rect">
            <a:avLst/>
          </a:prstGeom>
          <a:noFill/>
          <a:ln>
            <a:noFill/>
          </a:ln>
        </p:spPr>
      </p:pic>
      <p:pic>
        <p:nvPicPr>
          <p:cNvPr id="2516" name="Google Shape;2516;p28"/>
          <p:cNvPicPr preferRelativeResize="0"/>
          <p:nvPr/>
        </p:nvPicPr>
        <p:blipFill>
          <a:blip r:embed="rId2">
            <a:alphaModFix amt="50000"/>
          </a:blip>
          <a:stretch>
            <a:fillRect/>
          </a:stretch>
        </p:blipFill>
        <p:spPr>
          <a:xfrm>
            <a:off x="6775025" y="2969325"/>
            <a:ext cx="2826351" cy="2528400"/>
          </a:xfrm>
          <a:prstGeom prst="rect">
            <a:avLst/>
          </a:prstGeom>
          <a:noFill/>
          <a:ln>
            <a:noFill/>
          </a:ln>
        </p:spPr>
      </p:pic>
      <p:pic>
        <p:nvPicPr>
          <p:cNvPr id="2517" name="Google Shape;2517;p28"/>
          <p:cNvPicPr preferRelativeResize="0"/>
          <p:nvPr/>
        </p:nvPicPr>
        <p:blipFill>
          <a:blip r:embed="rId2">
            <a:alphaModFix amt="50000"/>
          </a:blip>
          <a:stretch>
            <a:fillRect/>
          </a:stretch>
        </p:blipFill>
        <p:spPr>
          <a:xfrm>
            <a:off x="7491225" y="-689725"/>
            <a:ext cx="2826351" cy="25284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2">
  <p:cSld name="CUSTOM_7_1">
    <p:spTree>
      <p:nvGrpSpPr>
        <p:cNvPr id="1" name="Shape 2518"/>
        <p:cNvGrpSpPr/>
        <p:nvPr/>
      </p:nvGrpSpPr>
      <p:grpSpPr>
        <a:xfrm>
          <a:off x="0" y="0"/>
          <a:ext cx="0" cy="0"/>
          <a:chOff x="0" y="0"/>
          <a:chExt cx="0" cy="0"/>
        </a:xfrm>
      </p:grpSpPr>
      <p:sp>
        <p:nvSpPr>
          <p:cNvPr id="2519" name="Google Shape;2519;p29"/>
          <p:cNvSpPr/>
          <p:nvPr/>
        </p:nvSpPr>
        <p:spPr>
          <a:xfrm rot="-4038284" flipH="1">
            <a:off x="7651041" y="-996803"/>
            <a:ext cx="2193282" cy="2836678"/>
          </a:xfrm>
          <a:custGeom>
            <a:avLst/>
            <a:gdLst/>
            <a:ahLst/>
            <a:cxnLst/>
            <a:rect l="l" t="t" r="r" b="b"/>
            <a:pathLst>
              <a:path w="50036" h="64714" extrusionOk="0">
                <a:moveTo>
                  <a:pt x="22148" y="1"/>
                </a:moveTo>
                <a:cubicBezTo>
                  <a:pt x="18824" y="1"/>
                  <a:pt x="15275" y="2620"/>
                  <a:pt x="14010" y="7379"/>
                </a:cubicBezTo>
                <a:cubicBezTo>
                  <a:pt x="13176" y="10514"/>
                  <a:pt x="13910" y="13583"/>
                  <a:pt x="13843" y="16719"/>
                </a:cubicBezTo>
                <a:cubicBezTo>
                  <a:pt x="13743" y="21222"/>
                  <a:pt x="12042" y="25725"/>
                  <a:pt x="9974" y="29895"/>
                </a:cubicBezTo>
                <a:cubicBezTo>
                  <a:pt x="7839" y="34031"/>
                  <a:pt x="5337" y="38001"/>
                  <a:pt x="3369" y="42204"/>
                </a:cubicBezTo>
                <a:cubicBezTo>
                  <a:pt x="1401" y="46407"/>
                  <a:pt x="0" y="51077"/>
                  <a:pt x="334" y="55446"/>
                </a:cubicBezTo>
                <a:cubicBezTo>
                  <a:pt x="667" y="59850"/>
                  <a:pt x="3136" y="63852"/>
                  <a:pt x="6905" y="64586"/>
                </a:cubicBezTo>
                <a:cubicBezTo>
                  <a:pt x="7371" y="64674"/>
                  <a:pt x="7839" y="64714"/>
                  <a:pt x="8311" y="64714"/>
                </a:cubicBezTo>
                <a:cubicBezTo>
                  <a:pt x="12328" y="64714"/>
                  <a:pt x="16532" y="61823"/>
                  <a:pt x="20682" y="61017"/>
                </a:cubicBezTo>
                <a:cubicBezTo>
                  <a:pt x="21620" y="60825"/>
                  <a:pt x="22548" y="60745"/>
                  <a:pt x="23468" y="60745"/>
                </a:cubicBezTo>
                <a:cubicBezTo>
                  <a:pt x="26865" y="60745"/>
                  <a:pt x="30157" y="61834"/>
                  <a:pt x="33491" y="62385"/>
                </a:cubicBezTo>
                <a:cubicBezTo>
                  <a:pt x="34560" y="62562"/>
                  <a:pt x="35679" y="62668"/>
                  <a:pt x="36809" y="62668"/>
                </a:cubicBezTo>
                <a:cubicBezTo>
                  <a:pt x="40154" y="62668"/>
                  <a:pt x="43598" y="61733"/>
                  <a:pt x="46166" y="58916"/>
                </a:cubicBezTo>
                <a:cubicBezTo>
                  <a:pt x="49836" y="54879"/>
                  <a:pt x="50036" y="48408"/>
                  <a:pt x="48068" y="43938"/>
                </a:cubicBezTo>
                <a:cubicBezTo>
                  <a:pt x="46066" y="39502"/>
                  <a:pt x="42397" y="36500"/>
                  <a:pt x="38928" y="33497"/>
                </a:cubicBezTo>
                <a:cubicBezTo>
                  <a:pt x="35425" y="30495"/>
                  <a:pt x="31990" y="27159"/>
                  <a:pt x="30555" y="22289"/>
                </a:cubicBezTo>
                <a:cubicBezTo>
                  <a:pt x="29688" y="19354"/>
                  <a:pt x="29688" y="16018"/>
                  <a:pt x="29555" y="12749"/>
                </a:cubicBezTo>
                <a:cubicBezTo>
                  <a:pt x="29455" y="9547"/>
                  <a:pt x="29154" y="6211"/>
                  <a:pt x="27720" y="3576"/>
                </a:cubicBezTo>
                <a:cubicBezTo>
                  <a:pt x="26445" y="1146"/>
                  <a:pt x="24346" y="1"/>
                  <a:pt x="221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29"/>
          <p:cNvSpPr/>
          <p:nvPr/>
        </p:nvSpPr>
        <p:spPr>
          <a:xfrm rot="-818131">
            <a:off x="-1729370" y="-511390"/>
            <a:ext cx="3259946" cy="1676976"/>
          </a:xfrm>
          <a:custGeom>
            <a:avLst/>
            <a:gdLst/>
            <a:ahLst/>
            <a:cxnLst/>
            <a:rect l="l" t="t" r="r" b="b"/>
            <a:pathLst>
              <a:path w="49936" h="25688" extrusionOk="0">
                <a:moveTo>
                  <a:pt x="11038" y="1"/>
                </a:moveTo>
                <a:cubicBezTo>
                  <a:pt x="7313" y="1"/>
                  <a:pt x="3603" y="490"/>
                  <a:pt x="0" y="1458"/>
                </a:cubicBezTo>
                <a:lnTo>
                  <a:pt x="96" y="1934"/>
                </a:lnTo>
                <a:cubicBezTo>
                  <a:pt x="679" y="1720"/>
                  <a:pt x="1263" y="1530"/>
                  <a:pt x="1858" y="1387"/>
                </a:cubicBezTo>
                <a:cubicBezTo>
                  <a:pt x="2013" y="1351"/>
                  <a:pt x="2167" y="1315"/>
                  <a:pt x="2322" y="1279"/>
                </a:cubicBezTo>
                <a:cubicBezTo>
                  <a:pt x="3037" y="1125"/>
                  <a:pt x="3763" y="994"/>
                  <a:pt x="4477" y="887"/>
                </a:cubicBezTo>
                <a:cubicBezTo>
                  <a:pt x="4727" y="851"/>
                  <a:pt x="4965" y="827"/>
                  <a:pt x="5204" y="791"/>
                </a:cubicBezTo>
                <a:cubicBezTo>
                  <a:pt x="6239" y="672"/>
                  <a:pt x="7239" y="589"/>
                  <a:pt x="8144" y="541"/>
                </a:cubicBezTo>
                <a:cubicBezTo>
                  <a:pt x="9203" y="485"/>
                  <a:pt x="10109" y="471"/>
                  <a:pt x="10726" y="471"/>
                </a:cubicBezTo>
                <a:cubicBezTo>
                  <a:pt x="11275" y="471"/>
                  <a:pt x="11597" y="482"/>
                  <a:pt x="11597" y="482"/>
                </a:cubicBezTo>
                <a:cubicBezTo>
                  <a:pt x="11264" y="970"/>
                  <a:pt x="10966" y="1482"/>
                  <a:pt x="10704" y="2018"/>
                </a:cubicBezTo>
                <a:lnTo>
                  <a:pt x="10692" y="2030"/>
                </a:lnTo>
                <a:cubicBezTo>
                  <a:pt x="10573" y="2268"/>
                  <a:pt x="10478" y="2506"/>
                  <a:pt x="10395" y="2744"/>
                </a:cubicBezTo>
                <a:cubicBezTo>
                  <a:pt x="10359" y="2839"/>
                  <a:pt x="10335" y="2934"/>
                  <a:pt x="10311" y="3042"/>
                </a:cubicBezTo>
                <a:cubicBezTo>
                  <a:pt x="10276" y="3149"/>
                  <a:pt x="10264" y="3268"/>
                  <a:pt x="10252" y="3387"/>
                </a:cubicBezTo>
                <a:cubicBezTo>
                  <a:pt x="10216" y="3696"/>
                  <a:pt x="10276" y="3958"/>
                  <a:pt x="10478" y="4113"/>
                </a:cubicBezTo>
                <a:cubicBezTo>
                  <a:pt x="11383" y="4875"/>
                  <a:pt x="13538" y="4804"/>
                  <a:pt x="14752" y="5209"/>
                </a:cubicBezTo>
                <a:cubicBezTo>
                  <a:pt x="15955" y="5613"/>
                  <a:pt x="16479" y="6733"/>
                  <a:pt x="17419" y="6733"/>
                </a:cubicBezTo>
                <a:cubicBezTo>
                  <a:pt x="17574" y="6733"/>
                  <a:pt x="17741" y="6661"/>
                  <a:pt x="17848" y="6530"/>
                </a:cubicBezTo>
                <a:cubicBezTo>
                  <a:pt x="17955" y="6423"/>
                  <a:pt x="18038" y="6304"/>
                  <a:pt x="18098" y="6161"/>
                </a:cubicBezTo>
                <a:cubicBezTo>
                  <a:pt x="18122" y="6137"/>
                  <a:pt x="18134" y="6102"/>
                  <a:pt x="18146" y="6078"/>
                </a:cubicBezTo>
                <a:cubicBezTo>
                  <a:pt x="18217" y="5923"/>
                  <a:pt x="18277" y="5768"/>
                  <a:pt x="18336" y="5601"/>
                </a:cubicBezTo>
                <a:lnTo>
                  <a:pt x="18360" y="5506"/>
                </a:lnTo>
                <a:cubicBezTo>
                  <a:pt x="18522" y="5090"/>
                  <a:pt x="18672" y="4707"/>
                  <a:pt x="18954" y="4707"/>
                </a:cubicBezTo>
                <a:cubicBezTo>
                  <a:pt x="18962" y="4707"/>
                  <a:pt x="18970" y="4708"/>
                  <a:pt x="18979" y="4708"/>
                </a:cubicBezTo>
                <a:cubicBezTo>
                  <a:pt x="19027" y="4708"/>
                  <a:pt x="19074" y="4744"/>
                  <a:pt x="19086" y="4792"/>
                </a:cubicBezTo>
                <a:cubicBezTo>
                  <a:pt x="19086" y="4804"/>
                  <a:pt x="19086" y="4816"/>
                  <a:pt x="19086" y="4828"/>
                </a:cubicBezTo>
                <a:lnTo>
                  <a:pt x="19086" y="4839"/>
                </a:lnTo>
                <a:cubicBezTo>
                  <a:pt x="19086" y="5006"/>
                  <a:pt x="18920" y="5304"/>
                  <a:pt x="18705" y="5649"/>
                </a:cubicBezTo>
                <a:lnTo>
                  <a:pt x="18634" y="5780"/>
                </a:lnTo>
                <a:lnTo>
                  <a:pt x="18562" y="5875"/>
                </a:lnTo>
                <a:lnTo>
                  <a:pt x="18491" y="5994"/>
                </a:lnTo>
                <a:lnTo>
                  <a:pt x="18384" y="6161"/>
                </a:lnTo>
                <a:cubicBezTo>
                  <a:pt x="17967" y="6828"/>
                  <a:pt x="17574" y="7506"/>
                  <a:pt x="17884" y="7661"/>
                </a:cubicBezTo>
                <a:cubicBezTo>
                  <a:pt x="18515" y="8006"/>
                  <a:pt x="19979" y="9590"/>
                  <a:pt x="20551" y="9650"/>
                </a:cubicBezTo>
                <a:cubicBezTo>
                  <a:pt x="20565" y="9651"/>
                  <a:pt x="20580" y="9652"/>
                  <a:pt x="20594" y="9652"/>
                </a:cubicBezTo>
                <a:cubicBezTo>
                  <a:pt x="21142" y="9652"/>
                  <a:pt x="21948" y="8390"/>
                  <a:pt x="22539" y="8054"/>
                </a:cubicBezTo>
                <a:cubicBezTo>
                  <a:pt x="22575" y="8030"/>
                  <a:pt x="22610" y="8018"/>
                  <a:pt x="22658" y="7995"/>
                </a:cubicBezTo>
                <a:cubicBezTo>
                  <a:pt x="22730" y="7971"/>
                  <a:pt x="22789" y="7923"/>
                  <a:pt x="22837" y="7864"/>
                </a:cubicBezTo>
                <a:cubicBezTo>
                  <a:pt x="22884" y="7816"/>
                  <a:pt x="22932" y="7768"/>
                  <a:pt x="22968" y="7721"/>
                </a:cubicBezTo>
                <a:cubicBezTo>
                  <a:pt x="23122" y="7506"/>
                  <a:pt x="23265" y="7292"/>
                  <a:pt x="23384" y="7054"/>
                </a:cubicBezTo>
                <a:cubicBezTo>
                  <a:pt x="23480" y="6887"/>
                  <a:pt x="23575" y="6709"/>
                  <a:pt x="23670" y="6530"/>
                </a:cubicBezTo>
                <a:cubicBezTo>
                  <a:pt x="23718" y="6435"/>
                  <a:pt x="23765" y="6352"/>
                  <a:pt x="23813" y="6268"/>
                </a:cubicBezTo>
                <a:cubicBezTo>
                  <a:pt x="23944" y="6006"/>
                  <a:pt x="24075" y="5768"/>
                  <a:pt x="24206" y="5590"/>
                </a:cubicBezTo>
                <a:cubicBezTo>
                  <a:pt x="24242" y="5530"/>
                  <a:pt x="24277" y="5482"/>
                  <a:pt x="24313" y="5435"/>
                </a:cubicBezTo>
                <a:cubicBezTo>
                  <a:pt x="24349" y="5399"/>
                  <a:pt x="24384" y="5363"/>
                  <a:pt x="24432" y="5328"/>
                </a:cubicBezTo>
                <a:cubicBezTo>
                  <a:pt x="24444" y="5316"/>
                  <a:pt x="24456" y="5304"/>
                  <a:pt x="24480" y="5292"/>
                </a:cubicBezTo>
                <a:cubicBezTo>
                  <a:pt x="24497" y="5283"/>
                  <a:pt x="24519" y="5275"/>
                  <a:pt x="24540" y="5275"/>
                </a:cubicBezTo>
                <a:cubicBezTo>
                  <a:pt x="24548" y="5275"/>
                  <a:pt x="24556" y="5276"/>
                  <a:pt x="24563" y="5280"/>
                </a:cubicBezTo>
                <a:cubicBezTo>
                  <a:pt x="24599" y="5280"/>
                  <a:pt x="24623" y="5304"/>
                  <a:pt x="24646" y="5328"/>
                </a:cubicBezTo>
                <a:cubicBezTo>
                  <a:pt x="24706" y="5399"/>
                  <a:pt x="24682" y="5554"/>
                  <a:pt x="24611" y="5768"/>
                </a:cubicBezTo>
                <a:cubicBezTo>
                  <a:pt x="24230" y="6816"/>
                  <a:pt x="22444" y="9197"/>
                  <a:pt x="22313" y="9840"/>
                </a:cubicBezTo>
                <a:cubicBezTo>
                  <a:pt x="22301" y="9876"/>
                  <a:pt x="22301" y="9923"/>
                  <a:pt x="22313" y="9959"/>
                </a:cubicBezTo>
                <a:cubicBezTo>
                  <a:pt x="22360" y="10066"/>
                  <a:pt x="22420" y="10162"/>
                  <a:pt x="22491" y="10245"/>
                </a:cubicBezTo>
                <a:cubicBezTo>
                  <a:pt x="22860" y="10709"/>
                  <a:pt x="23622" y="11340"/>
                  <a:pt x="24039" y="11483"/>
                </a:cubicBezTo>
                <a:cubicBezTo>
                  <a:pt x="24071" y="11494"/>
                  <a:pt x="24102" y="11500"/>
                  <a:pt x="24133" y="11500"/>
                </a:cubicBezTo>
                <a:cubicBezTo>
                  <a:pt x="24590" y="11500"/>
                  <a:pt x="24961" y="10347"/>
                  <a:pt x="25385" y="10269"/>
                </a:cubicBezTo>
                <a:cubicBezTo>
                  <a:pt x="25411" y="10263"/>
                  <a:pt x="25433" y="10260"/>
                  <a:pt x="25451" y="10260"/>
                </a:cubicBezTo>
                <a:cubicBezTo>
                  <a:pt x="25738" y="10260"/>
                  <a:pt x="24988" y="10944"/>
                  <a:pt x="25504" y="11269"/>
                </a:cubicBezTo>
                <a:cubicBezTo>
                  <a:pt x="26039" y="11626"/>
                  <a:pt x="26504" y="12483"/>
                  <a:pt x="28778" y="13888"/>
                </a:cubicBezTo>
                <a:cubicBezTo>
                  <a:pt x="29249" y="14185"/>
                  <a:pt x="29647" y="14300"/>
                  <a:pt x="29986" y="14300"/>
                </a:cubicBezTo>
                <a:cubicBezTo>
                  <a:pt x="30409" y="14300"/>
                  <a:pt x="30740" y="14120"/>
                  <a:pt x="31004" y="13888"/>
                </a:cubicBezTo>
                <a:cubicBezTo>
                  <a:pt x="31350" y="13591"/>
                  <a:pt x="31564" y="13198"/>
                  <a:pt x="31731" y="13007"/>
                </a:cubicBezTo>
                <a:cubicBezTo>
                  <a:pt x="31802" y="12948"/>
                  <a:pt x="31850" y="12912"/>
                  <a:pt x="31897" y="12912"/>
                </a:cubicBezTo>
                <a:cubicBezTo>
                  <a:pt x="31921" y="12912"/>
                  <a:pt x="31957" y="12936"/>
                  <a:pt x="31969" y="12948"/>
                </a:cubicBezTo>
                <a:cubicBezTo>
                  <a:pt x="32112" y="13102"/>
                  <a:pt x="31862" y="13388"/>
                  <a:pt x="31540" y="13733"/>
                </a:cubicBezTo>
                <a:cubicBezTo>
                  <a:pt x="31004" y="14305"/>
                  <a:pt x="30266" y="15043"/>
                  <a:pt x="30742" y="15650"/>
                </a:cubicBezTo>
                <a:cubicBezTo>
                  <a:pt x="30790" y="15710"/>
                  <a:pt x="30838" y="15769"/>
                  <a:pt x="30885" y="15829"/>
                </a:cubicBezTo>
                <a:cubicBezTo>
                  <a:pt x="31135" y="16079"/>
                  <a:pt x="31433" y="16281"/>
                  <a:pt x="31754" y="16424"/>
                </a:cubicBezTo>
                <a:cubicBezTo>
                  <a:pt x="31885" y="16484"/>
                  <a:pt x="32016" y="16531"/>
                  <a:pt x="32159" y="16591"/>
                </a:cubicBezTo>
                <a:cubicBezTo>
                  <a:pt x="32719" y="16805"/>
                  <a:pt x="33374" y="16996"/>
                  <a:pt x="34112" y="17412"/>
                </a:cubicBezTo>
                <a:lnTo>
                  <a:pt x="34648" y="17710"/>
                </a:lnTo>
                <a:lnTo>
                  <a:pt x="34898" y="17841"/>
                </a:lnTo>
                <a:cubicBezTo>
                  <a:pt x="35279" y="18043"/>
                  <a:pt x="35660" y="18234"/>
                  <a:pt x="36053" y="18389"/>
                </a:cubicBezTo>
                <a:cubicBezTo>
                  <a:pt x="36207" y="18436"/>
                  <a:pt x="36350" y="18484"/>
                  <a:pt x="36493" y="18520"/>
                </a:cubicBezTo>
                <a:cubicBezTo>
                  <a:pt x="36636" y="18567"/>
                  <a:pt x="36779" y="18591"/>
                  <a:pt x="36934" y="18615"/>
                </a:cubicBezTo>
                <a:cubicBezTo>
                  <a:pt x="37077" y="18639"/>
                  <a:pt x="37231" y="18651"/>
                  <a:pt x="37374" y="18651"/>
                </a:cubicBezTo>
                <a:cubicBezTo>
                  <a:pt x="37529" y="18651"/>
                  <a:pt x="37696" y="18639"/>
                  <a:pt x="37850" y="18615"/>
                </a:cubicBezTo>
                <a:cubicBezTo>
                  <a:pt x="37934" y="18603"/>
                  <a:pt x="38005" y="18579"/>
                  <a:pt x="38077" y="18544"/>
                </a:cubicBezTo>
                <a:cubicBezTo>
                  <a:pt x="38208" y="18484"/>
                  <a:pt x="38315" y="18401"/>
                  <a:pt x="38410" y="18305"/>
                </a:cubicBezTo>
                <a:lnTo>
                  <a:pt x="38422" y="18293"/>
                </a:lnTo>
                <a:cubicBezTo>
                  <a:pt x="39017" y="17710"/>
                  <a:pt x="39529" y="16519"/>
                  <a:pt x="39886" y="15936"/>
                </a:cubicBezTo>
                <a:cubicBezTo>
                  <a:pt x="40015" y="15737"/>
                  <a:pt x="40122" y="15611"/>
                  <a:pt x="40211" y="15611"/>
                </a:cubicBezTo>
                <a:cubicBezTo>
                  <a:pt x="40287" y="15611"/>
                  <a:pt x="40349" y="15704"/>
                  <a:pt x="40398" y="15924"/>
                </a:cubicBezTo>
                <a:cubicBezTo>
                  <a:pt x="40410" y="16019"/>
                  <a:pt x="40422" y="16103"/>
                  <a:pt x="40422" y="16198"/>
                </a:cubicBezTo>
                <a:cubicBezTo>
                  <a:pt x="40363" y="17639"/>
                  <a:pt x="37958" y="19627"/>
                  <a:pt x="37958" y="19627"/>
                </a:cubicBezTo>
                <a:cubicBezTo>
                  <a:pt x="37958" y="19627"/>
                  <a:pt x="38970" y="20246"/>
                  <a:pt x="40017" y="20853"/>
                </a:cubicBezTo>
                <a:lnTo>
                  <a:pt x="40196" y="20960"/>
                </a:lnTo>
                <a:lnTo>
                  <a:pt x="40565" y="21175"/>
                </a:lnTo>
                <a:lnTo>
                  <a:pt x="40744" y="21270"/>
                </a:lnTo>
                <a:cubicBezTo>
                  <a:pt x="41220" y="21568"/>
                  <a:pt x="41708" y="21818"/>
                  <a:pt x="42220" y="22032"/>
                </a:cubicBezTo>
                <a:cubicBezTo>
                  <a:pt x="42243" y="22040"/>
                  <a:pt x="42265" y="22043"/>
                  <a:pt x="42287" y="22043"/>
                </a:cubicBezTo>
                <a:cubicBezTo>
                  <a:pt x="42855" y="22043"/>
                  <a:pt x="43006" y="19530"/>
                  <a:pt x="43293" y="19530"/>
                </a:cubicBezTo>
                <a:cubicBezTo>
                  <a:pt x="43336" y="19530"/>
                  <a:pt x="43383" y="19588"/>
                  <a:pt x="43434" y="19722"/>
                </a:cubicBezTo>
                <a:cubicBezTo>
                  <a:pt x="43518" y="19937"/>
                  <a:pt x="43554" y="20175"/>
                  <a:pt x="43542" y="20413"/>
                </a:cubicBezTo>
                <a:cubicBezTo>
                  <a:pt x="43542" y="21520"/>
                  <a:pt x="42994" y="23008"/>
                  <a:pt x="42994" y="23008"/>
                </a:cubicBezTo>
                <a:cubicBezTo>
                  <a:pt x="42994" y="23008"/>
                  <a:pt x="43308" y="24695"/>
                  <a:pt x="45333" y="24695"/>
                </a:cubicBezTo>
                <a:cubicBezTo>
                  <a:pt x="45539" y="24695"/>
                  <a:pt x="45763" y="24678"/>
                  <a:pt x="46006" y="24639"/>
                </a:cubicBezTo>
                <a:cubicBezTo>
                  <a:pt x="46302" y="24590"/>
                  <a:pt x="46600" y="24566"/>
                  <a:pt x="46898" y="24566"/>
                </a:cubicBezTo>
                <a:cubicBezTo>
                  <a:pt x="47177" y="24566"/>
                  <a:pt x="47456" y="24587"/>
                  <a:pt x="47733" y="24628"/>
                </a:cubicBezTo>
                <a:cubicBezTo>
                  <a:pt x="47852" y="24651"/>
                  <a:pt x="47971" y="24675"/>
                  <a:pt x="48090" y="24699"/>
                </a:cubicBezTo>
                <a:cubicBezTo>
                  <a:pt x="48197" y="24723"/>
                  <a:pt x="48304" y="24759"/>
                  <a:pt x="48411" y="24794"/>
                </a:cubicBezTo>
                <a:cubicBezTo>
                  <a:pt x="48554" y="24842"/>
                  <a:pt x="48709" y="24890"/>
                  <a:pt x="48828" y="24949"/>
                </a:cubicBezTo>
                <a:cubicBezTo>
                  <a:pt x="48923" y="24985"/>
                  <a:pt x="48995" y="25032"/>
                  <a:pt x="49078" y="25068"/>
                </a:cubicBezTo>
                <a:cubicBezTo>
                  <a:pt x="49149" y="25104"/>
                  <a:pt x="49221" y="25151"/>
                  <a:pt x="49292" y="25187"/>
                </a:cubicBezTo>
                <a:cubicBezTo>
                  <a:pt x="49352" y="25235"/>
                  <a:pt x="49411" y="25271"/>
                  <a:pt x="49471" y="25306"/>
                </a:cubicBezTo>
                <a:cubicBezTo>
                  <a:pt x="49638" y="25413"/>
                  <a:pt x="49792" y="25544"/>
                  <a:pt x="49935" y="25687"/>
                </a:cubicBezTo>
                <a:cubicBezTo>
                  <a:pt x="49781" y="25449"/>
                  <a:pt x="49697" y="25282"/>
                  <a:pt x="49602" y="25128"/>
                </a:cubicBezTo>
                <a:cubicBezTo>
                  <a:pt x="49304" y="24568"/>
                  <a:pt x="48995" y="24020"/>
                  <a:pt x="48685" y="23485"/>
                </a:cubicBezTo>
                <a:cubicBezTo>
                  <a:pt x="48602" y="23330"/>
                  <a:pt x="48518" y="23187"/>
                  <a:pt x="48435" y="23044"/>
                </a:cubicBezTo>
                <a:cubicBezTo>
                  <a:pt x="48340" y="22901"/>
                  <a:pt x="48280" y="22794"/>
                  <a:pt x="48209" y="22663"/>
                </a:cubicBezTo>
                <a:cubicBezTo>
                  <a:pt x="48090" y="22473"/>
                  <a:pt x="47971" y="22282"/>
                  <a:pt x="47864" y="22092"/>
                </a:cubicBezTo>
                <a:cubicBezTo>
                  <a:pt x="47828" y="22032"/>
                  <a:pt x="47792" y="21972"/>
                  <a:pt x="47745" y="21913"/>
                </a:cubicBezTo>
                <a:lnTo>
                  <a:pt x="47745" y="21901"/>
                </a:lnTo>
                <a:cubicBezTo>
                  <a:pt x="47614" y="21687"/>
                  <a:pt x="47471" y="21472"/>
                  <a:pt x="47340" y="21258"/>
                </a:cubicBezTo>
                <a:lnTo>
                  <a:pt x="47328" y="21234"/>
                </a:lnTo>
                <a:lnTo>
                  <a:pt x="47197" y="21044"/>
                </a:lnTo>
                <a:lnTo>
                  <a:pt x="46911" y="20603"/>
                </a:lnTo>
                <a:lnTo>
                  <a:pt x="46887" y="20568"/>
                </a:lnTo>
                <a:lnTo>
                  <a:pt x="46744" y="20341"/>
                </a:lnTo>
                <a:lnTo>
                  <a:pt x="46482" y="19960"/>
                </a:lnTo>
                <a:lnTo>
                  <a:pt x="46447" y="19913"/>
                </a:lnTo>
                <a:cubicBezTo>
                  <a:pt x="46399" y="19829"/>
                  <a:pt x="46352" y="19758"/>
                  <a:pt x="46304" y="19687"/>
                </a:cubicBezTo>
                <a:lnTo>
                  <a:pt x="46066" y="19329"/>
                </a:lnTo>
                <a:lnTo>
                  <a:pt x="46018" y="19258"/>
                </a:lnTo>
                <a:lnTo>
                  <a:pt x="45851" y="19032"/>
                </a:lnTo>
                <a:cubicBezTo>
                  <a:pt x="45780" y="18925"/>
                  <a:pt x="45709" y="18817"/>
                  <a:pt x="45625" y="18722"/>
                </a:cubicBezTo>
                <a:lnTo>
                  <a:pt x="45566" y="18627"/>
                </a:lnTo>
                <a:lnTo>
                  <a:pt x="45399" y="18401"/>
                </a:lnTo>
                <a:lnTo>
                  <a:pt x="45185" y="18103"/>
                </a:lnTo>
                <a:lnTo>
                  <a:pt x="45113" y="18008"/>
                </a:lnTo>
                <a:lnTo>
                  <a:pt x="44947" y="17782"/>
                </a:lnTo>
                <a:lnTo>
                  <a:pt x="44744" y="17508"/>
                </a:lnTo>
                <a:cubicBezTo>
                  <a:pt x="44708" y="17472"/>
                  <a:pt x="44685" y="17436"/>
                  <a:pt x="44649" y="17401"/>
                </a:cubicBezTo>
                <a:cubicBezTo>
                  <a:pt x="44589" y="17329"/>
                  <a:pt x="44542" y="17258"/>
                  <a:pt x="44482" y="17186"/>
                </a:cubicBezTo>
                <a:lnTo>
                  <a:pt x="44292" y="16924"/>
                </a:lnTo>
                <a:lnTo>
                  <a:pt x="44185" y="16793"/>
                </a:lnTo>
                <a:lnTo>
                  <a:pt x="44018" y="16591"/>
                </a:lnTo>
                <a:cubicBezTo>
                  <a:pt x="43958" y="16519"/>
                  <a:pt x="43899" y="16436"/>
                  <a:pt x="43827" y="16353"/>
                </a:cubicBezTo>
                <a:lnTo>
                  <a:pt x="43708" y="16210"/>
                </a:lnTo>
                <a:lnTo>
                  <a:pt x="43554" y="16007"/>
                </a:lnTo>
                <a:lnTo>
                  <a:pt x="43375" y="15793"/>
                </a:lnTo>
                <a:lnTo>
                  <a:pt x="43232" y="15626"/>
                </a:lnTo>
                <a:lnTo>
                  <a:pt x="43077" y="15436"/>
                </a:lnTo>
                <a:lnTo>
                  <a:pt x="42911" y="15245"/>
                </a:lnTo>
                <a:lnTo>
                  <a:pt x="42756" y="15067"/>
                </a:lnTo>
                <a:lnTo>
                  <a:pt x="42601" y="14876"/>
                </a:lnTo>
                <a:lnTo>
                  <a:pt x="42434" y="14698"/>
                </a:lnTo>
                <a:lnTo>
                  <a:pt x="42268" y="14507"/>
                </a:lnTo>
                <a:lnTo>
                  <a:pt x="42113" y="14329"/>
                </a:lnTo>
                <a:lnTo>
                  <a:pt x="41958" y="14162"/>
                </a:lnTo>
                <a:lnTo>
                  <a:pt x="41780" y="13960"/>
                </a:lnTo>
                <a:cubicBezTo>
                  <a:pt x="41732" y="13912"/>
                  <a:pt x="41672" y="13852"/>
                  <a:pt x="41625" y="13793"/>
                </a:cubicBezTo>
                <a:lnTo>
                  <a:pt x="41482" y="13650"/>
                </a:lnTo>
                <a:lnTo>
                  <a:pt x="41279" y="13436"/>
                </a:lnTo>
                <a:lnTo>
                  <a:pt x="41137" y="13281"/>
                </a:lnTo>
                <a:lnTo>
                  <a:pt x="40994" y="13138"/>
                </a:lnTo>
                <a:cubicBezTo>
                  <a:pt x="40922" y="13055"/>
                  <a:pt x="40851" y="12983"/>
                  <a:pt x="40779" y="12912"/>
                </a:cubicBezTo>
                <a:lnTo>
                  <a:pt x="40637" y="12769"/>
                </a:lnTo>
                <a:cubicBezTo>
                  <a:pt x="40589" y="12721"/>
                  <a:pt x="40553" y="12674"/>
                  <a:pt x="40506" y="12638"/>
                </a:cubicBezTo>
                <a:lnTo>
                  <a:pt x="40279" y="12412"/>
                </a:lnTo>
                <a:lnTo>
                  <a:pt x="40256" y="12376"/>
                </a:lnTo>
                <a:cubicBezTo>
                  <a:pt x="40208" y="12340"/>
                  <a:pt x="40172" y="12293"/>
                  <a:pt x="40125" y="12257"/>
                </a:cubicBezTo>
                <a:lnTo>
                  <a:pt x="40017" y="12150"/>
                </a:lnTo>
                <a:lnTo>
                  <a:pt x="39791" y="11924"/>
                </a:lnTo>
                <a:lnTo>
                  <a:pt x="39672" y="11816"/>
                </a:lnTo>
                <a:lnTo>
                  <a:pt x="39624" y="11769"/>
                </a:lnTo>
                <a:lnTo>
                  <a:pt x="39517" y="11662"/>
                </a:lnTo>
                <a:lnTo>
                  <a:pt x="39279" y="11447"/>
                </a:lnTo>
                <a:lnTo>
                  <a:pt x="39017" y="11185"/>
                </a:lnTo>
                <a:lnTo>
                  <a:pt x="38779" y="10971"/>
                </a:lnTo>
                <a:lnTo>
                  <a:pt x="38577" y="10793"/>
                </a:lnTo>
                <a:lnTo>
                  <a:pt x="38529" y="10745"/>
                </a:lnTo>
                <a:lnTo>
                  <a:pt x="38505" y="10733"/>
                </a:lnTo>
                <a:lnTo>
                  <a:pt x="38267" y="10519"/>
                </a:lnTo>
                <a:lnTo>
                  <a:pt x="38053" y="10328"/>
                </a:lnTo>
                <a:lnTo>
                  <a:pt x="37981" y="10269"/>
                </a:lnTo>
                <a:lnTo>
                  <a:pt x="37755" y="10066"/>
                </a:lnTo>
                <a:lnTo>
                  <a:pt x="37529" y="9876"/>
                </a:lnTo>
                <a:lnTo>
                  <a:pt x="37446" y="9816"/>
                </a:lnTo>
                <a:lnTo>
                  <a:pt x="37243" y="9638"/>
                </a:lnTo>
                <a:lnTo>
                  <a:pt x="36993" y="9435"/>
                </a:lnTo>
                <a:lnTo>
                  <a:pt x="36922" y="9376"/>
                </a:lnTo>
                <a:lnTo>
                  <a:pt x="36719" y="9209"/>
                </a:lnTo>
                <a:lnTo>
                  <a:pt x="36469" y="9007"/>
                </a:lnTo>
                <a:lnTo>
                  <a:pt x="36386" y="8935"/>
                </a:lnTo>
                <a:lnTo>
                  <a:pt x="36195" y="8792"/>
                </a:lnTo>
                <a:lnTo>
                  <a:pt x="35934" y="8590"/>
                </a:lnTo>
                <a:cubicBezTo>
                  <a:pt x="35898" y="8566"/>
                  <a:pt x="35874" y="8542"/>
                  <a:pt x="35838" y="8518"/>
                </a:cubicBezTo>
                <a:lnTo>
                  <a:pt x="35660" y="8387"/>
                </a:lnTo>
                <a:lnTo>
                  <a:pt x="35386" y="8173"/>
                </a:lnTo>
                <a:lnTo>
                  <a:pt x="35291" y="8102"/>
                </a:lnTo>
                <a:lnTo>
                  <a:pt x="35136" y="7983"/>
                </a:lnTo>
                <a:lnTo>
                  <a:pt x="34850" y="7780"/>
                </a:lnTo>
                <a:lnTo>
                  <a:pt x="34767" y="7721"/>
                </a:lnTo>
                <a:lnTo>
                  <a:pt x="34743" y="7709"/>
                </a:lnTo>
                <a:lnTo>
                  <a:pt x="34588" y="7602"/>
                </a:lnTo>
                <a:lnTo>
                  <a:pt x="34314" y="7399"/>
                </a:lnTo>
                <a:lnTo>
                  <a:pt x="34183" y="7304"/>
                </a:lnTo>
                <a:lnTo>
                  <a:pt x="34148" y="7280"/>
                </a:lnTo>
                <a:lnTo>
                  <a:pt x="34124" y="7268"/>
                </a:lnTo>
                <a:lnTo>
                  <a:pt x="34100" y="7256"/>
                </a:lnTo>
                <a:lnTo>
                  <a:pt x="34052" y="7221"/>
                </a:lnTo>
                <a:cubicBezTo>
                  <a:pt x="33957" y="7161"/>
                  <a:pt x="33862" y="7090"/>
                  <a:pt x="33767" y="7030"/>
                </a:cubicBezTo>
                <a:lnTo>
                  <a:pt x="33624" y="6935"/>
                </a:lnTo>
                <a:lnTo>
                  <a:pt x="33505" y="6852"/>
                </a:lnTo>
                <a:lnTo>
                  <a:pt x="33219" y="6673"/>
                </a:lnTo>
                <a:lnTo>
                  <a:pt x="33064" y="6566"/>
                </a:lnTo>
                <a:lnTo>
                  <a:pt x="32945" y="6482"/>
                </a:lnTo>
                <a:lnTo>
                  <a:pt x="32683" y="6316"/>
                </a:lnTo>
                <a:lnTo>
                  <a:pt x="32505" y="6209"/>
                </a:lnTo>
                <a:lnTo>
                  <a:pt x="32385" y="6125"/>
                </a:lnTo>
                <a:lnTo>
                  <a:pt x="32124" y="5971"/>
                </a:lnTo>
                <a:lnTo>
                  <a:pt x="31933" y="5851"/>
                </a:lnTo>
                <a:lnTo>
                  <a:pt x="31814" y="5780"/>
                </a:lnTo>
                <a:lnTo>
                  <a:pt x="31576" y="5637"/>
                </a:lnTo>
                <a:lnTo>
                  <a:pt x="31373" y="5518"/>
                </a:lnTo>
                <a:lnTo>
                  <a:pt x="31254" y="5447"/>
                </a:lnTo>
                <a:cubicBezTo>
                  <a:pt x="31171" y="5399"/>
                  <a:pt x="31100" y="5363"/>
                  <a:pt x="31016" y="5316"/>
                </a:cubicBezTo>
                <a:lnTo>
                  <a:pt x="30802" y="5185"/>
                </a:lnTo>
                <a:cubicBezTo>
                  <a:pt x="30766" y="5161"/>
                  <a:pt x="30719" y="5149"/>
                  <a:pt x="30683" y="5125"/>
                </a:cubicBezTo>
                <a:lnTo>
                  <a:pt x="30457" y="5006"/>
                </a:lnTo>
                <a:lnTo>
                  <a:pt x="30230" y="4875"/>
                </a:lnTo>
                <a:lnTo>
                  <a:pt x="30123" y="4816"/>
                </a:lnTo>
                <a:lnTo>
                  <a:pt x="29909" y="4697"/>
                </a:lnTo>
                <a:lnTo>
                  <a:pt x="29659" y="4566"/>
                </a:lnTo>
                <a:lnTo>
                  <a:pt x="29540" y="4506"/>
                </a:lnTo>
                <a:cubicBezTo>
                  <a:pt x="29480" y="4470"/>
                  <a:pt x="29409" y="4447"/>
                  <a:pt x="29337" y="4411"/>
                </a:cubicBezTo>
                <a:lnTo>
                  <a:pt x="29076" y="4280"/>
                </a:lnTo>
                <a:lnTo>
                  <a:pt x="28945" y="4208"/>
                </a:lnTo>
                <a:lnTo>
                  <a:pt x="28778" y="4125"/>
                </a:lnTo>
                <a:lnTo>
                  <a:pt x="28516" y="3994"/>
                </a:lnTo>
                <a:lnTo>
                  <a:pt x="28397" y="3946"/>
                </a:lnTo>
                <a:lnTo>
                  <a:pt x="28206" y="3851"/>
                </a:lnTo>
                <a:lnTo>
                  <a:pt x="27944" y="3732"/>
                </a:lnTo>
                <a:lnTo>
                  <a:pt x="27825" y="3673"/>
                </a:lnTo>
                <a:lnTo>
                  <a:pt x="27611" y="3577"/>
                </a:lnTo>
                <a:lnTo>
                  <a:pt x="27373" y="3470"/>
                </a:lnTo>
                <a:lnTo>
                  <a:pt x="27242" y="3411"/>
                </a:lnTo>
                <a:lnTo>
                  <a:pt x="27028" y="3315"/>
                </a:lnTo>
                <a:lnTo>
                  <a:pt x="26801" y="3220"/>
                </a:lnTo>
                <a:lnTo>
                  <a:pt x="26659" y="3161"/>
                </a:lnTo>
                <a:lnTo>
                  <a:pt x="26432" y="3065"/>
                </a:lnTo>
                <a:lnTo>
                  <a:pt x="26230" y="2982"/>
                </a:lnTo>
                <a:lnTo>
                  <a:pt x="26063" y="2911"/>
                </a:lnTo>
                <a:lnTo>
                  <a:pt x="25837" y="2827"/>
                </a:lnTo>
                <a:lnTo>
                  <a:pt x="25647" y="2744"/>
                </a:lnTo>
                <a:lnTo>
                  <a:pt x="25480" y="2684"/>
                </a:lnTo>
                <a:lnTo>
                  <a:pt x="25242" y="2589"/>
                </a:lnTo>
                <a:lnTo>
                  <a:pt x="25075" y="2530"/>
                </a:lnTo>
                <a:lnTo>
                  <a:pt x="24885" y="2458"/>
                </a:lnTo>
                <a:lnTo>
                  <a:pt x="24646" y="2375"/>
                </a:lnTo>
                <a:lnTo>
                  <a:pt x="24492" y="2315"/>
                </a:lnTo>
                <a:lnTo>
                  <a:pt x="24301" y="2244"/>
                </a:lnTo>
                <a:lnTo>
                  <a:pt x="24051" y="2161"/>
                </a:lnTo>
                <a:lnTo>
                  <a:pt x="23908" y="2113"/>
                </a:lnTo>
                <a:lnTo>
                  <a:pt x="23706" y="2041"/>
                </a:lnTo>
                <a:cubicBezTo>
                  <a:pt x="23622" y="2018"/>
                  <a:pt x="23539" y="1982"/>
                  <a:pt x="23444" y="1958"/>
                </a:cubicBezTo>
                <a:lnTo>
                  <a:pt x="23325" y="1922"/>
                </a:lnTo>
                <a:lnTo>
                  <a:pt x="23111" y="1851"/>
                </a:lnTo>
                <a:lnTo>
                  <a:pt x="22849" y="1768"/>
                </a:lnTo>
                <a:lnTo>
                  <a:pt x="22741" y="1732"/>
                </a:lnTo>
                <a:lnTo>
                  <a:pt x="22515" y="1660"/>
                </a:lnTo>
                <a:lnTo>
                  <a:pt x="22241" y="1589"/>
                </a:lnTo>
                <a:lnTo>
                  <a:pt x="22158" y="1565"/>
                </a:lnTo>
                <a:lnTo>
                  <a:pt x="21908" y="1494"/>
                </a:lnTo>
                <a:lnTo>
                  <a:pt x="21634" y="1410"/>
                </a:lnTo>
                <a:lnTo>
                  <a:pt x="21563" y="1399"/>
                </a:lnTo>
                <a:lnTo>
                  <a:pt x="21313" y="1327"/>
                </a:lnTo>
                <a:lnTo>
                  <a:pt x="21027" y="1256"/>
                </a:lnTo>
                <a:lnTo>
                  <a:pt x="20979" y="1244"/>
                </a:lnTo>
                <a:lnTo>
                  <a:pt x="20705" y="1172"/>
                </a:lnTo>
                <a:lnTo>
                  <a:pt x="20408" y="1101"/>
                </a:lnTo>
                <a:lnTo>
                  <a:pt x="20384" y="1101"/>
                </a:lnTo>
                <a:lnTo>
                  <a:pt x="20098" y="1029"/>
                </a:lnTo>
                <a:lnTo>
                  <a:pt x="19789" y="958"/>
                </a:lnTo>
                <a:lnTo>
                  <a:pt x="19491" y="898"/>
                </a:lnTo>
                <a:lnTo>
                  <a:pt x="19181" y="827"/>
                </a:lnTo>
                <a:lnTo>
                  <a:pt x="18872" y="768"/>
                </a:lnTo>
                <a:lnTo>
                  <a:pt x="18574" y="708"/>
                </a:lnTo>
                <a:lnTo>
                  <a:pt x="18217" y="648"/>
                </a:lnTo>
                <a:lnTo>
                  <a:pt x="17824" y="577"/>
                </a:lnTo>
                <a:cubicBezTo>
                  <a:pt x="17669" y="553"/>
                  <a:pt x="17526" y="517"/>
                  <a:pt x="17360" y="494"/>
                </a:cubicBezTo>
                <a:lnTo>
                  <a:pt x="17110" y="458"/>
                </a:lnTo>
                <a:lnTo>
                  <a:pt x="16753" y="398"/>
                </a:lnTo>
                <a:lnTo>
                  <a:pt x="16479" y="363"/>
                </a:lnTo>
                <a:lnTo>
                  <a:pt x="16133" y="315"/>
                </a:lnTo>
                <a:lnTo>
                  <a:pt x="15860" y="291"/>
                </a:lnTo>
                <a:lnTo>
                  <a:pt x="15526" y="244"/>
                </a:lnTo>
                <a:lnTo>
                  <a:pt x="15252" y="220"/>
                </a:lnTo>
                <a:lnTo>
                  <a:pt x="14907" y="184"/>
                </a:lnTo>
                <a:lnTo>
                  <a:pt x="14633" y="160"/>
                </a:lnTo>
                <a:cubicBezTo>
                  <a:pt x="14526" y="148"/>
                  <a:pt x="14407" y="136"/>
                  <a:pt x="14288" y="125"/>
                </a:cubicBezTo>
                <a:lnTo>
                  <a:pt x="14026" y="101"/>
                </a:lnTo>
                <a:lnTo>
                  <a:pt x="13800" y="89"/>
                </a:lnTo>
                <a:lnTo>
                  <a:pt x="13693" y="89"/>
                </a:lnTo>
                <a:cubicBezTo>
                  <a:pt x="13550" y="77"/>
                  <a:pt x="13419" y="65"/>
                  <a:pt x="13276" y="65"/>
                </a:cubicBezTo>
                <a:lnTo>
                  <a:pt x="13097" y="65"/>
                </a:lnTo>
                <a:cubicBezTo>
                  <a:pt x="12919" y="53"/>
                  <a:pt x="12740" y="41"/>
                  <a:pt x="12573" y="41"/>
                </a:cubicBezTo>
                <a:lnTo>
                  <a:pt x="12371" y="29"/>
                </a:lnTo>
                <a:cubicBezTo>
                  <a:pt x="12145" y="29"/>
                  <a:pt x="11919" y="17"/>
                  <a:pt x="11704" y="6"/>
                </a:cubicBezTo>
                <a:lnTo>
                  <a:pt x="11681" y="6"/>
                </a:lnTo>
                <a:cubicBezTo>
                  <a:pt x="11466" y="2"/>
                  <a:pt x="11252" y="1"/>
                  <a:pt x="11038"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21" name="Google Shape;2521;p29"/>
          <p:cNvGrpSpPr/>
          <p:nvPr/>
        </p:nvGrpSpPr>
        <p:grpSpPr>
          <a:xfrm rot="1702121" flipH="1">
            <a:off x="-1409092" y="-750648"/>
            <a:ext cx="2877440" cy="2228610"/>
            <a:chOff x="9298389" y="-164681"/>
            <a:chExt cx="3403527" cy="2636070"/>
          </a:xfrm>
        </p:grpSpPr>
        <p:sp>
          <p:nvSpPr>
            <p:cNvPr id="2522" name="Google Shape;2522;p29"/>
            <p:cNvSpPr/>
            <p:nvPr/>
          </p:nvSpPr>
          <p:spPr>
            <a:xfrm rot="-5142096">
              <a:off x="9799889" y="-462995"/>
              <a:ext cx="2400528" cy="3232698"/>
            </a:xfrm>
            <a:custGeom>
              <a:avLst/>
              <a:gdLst/>
              <a:ahLst/>
              <a:cxnLst/>
              <a:rect l="l" t="t" r="r" b="b"/>
              <a:pathLst>
                <a:path w="31088" h="41865" extrusionOk="0">
                  <a:moveTo>
                    <a:pt x="5635" y="0"/>
                  </a:moveTo>
                  <a:cubicBezTo>
                    <a:pt x="5590" y="0"/>
                    <a:pt x="5546" y="1"/>
                    <a:pt x="5501" y="3"/>
                  </a:cubicBezTo>
                  <a:cubicBezTo>
                    <a:pt x="3914" y="65"/>
                    <a:pt x="2419" y="1144"/>
                    <a:pt x="879" y="1144"/>
                  </a:cubicBezTo>
                  <a:cubicBezTo>
                    <a:pt x="662" y="1144"/>
                    <a:pt x="445" y="1123"/>
                    <a:pt x="226" y="1074"/>
                  </a:cubicBezTo>
                  <a:lnTo>
                    <a:pt x="0" y="1062"/>
                  </a:lnTo>
                  <a:lnTo>
                    <a:pt x="0" y="1062"/>
                  </a:lnTo>
                  <a:cubicBezTo>
                    <a:pt x="619" y="1503"/>
                    <a:pt x="786" y="2372"/>
                    <a:pt x="738" y="3134"/>
                  </a:cubicBezTo>
                  <a:cubicBezTo>
                    <a:pt x="679" y="3896"/>
                    <a:pt x="464" y="4658"/>
                    <a:pt x="536" y="5420"/>
                  </a:cubicBezTo>
                  <a:cubicBezTo>
                    <a:pt x="607" y="6182"/>
                    <a:pt x="1083" y="6992"/>
                    <a:pt x="1834" y="7099"/>
                  </a:cubicBezTo>
                  <a:lnTo>
                    <a:pt x="4048" y="5551"/>
                  </a:lnTo>
                  <a:lnTo>
                    <a:pt x="4048" y="5551"/>
                  </a:lnTo>
                  <a:cubicBezTo>
                    <a:pt x="3667" y="6170"/>
                    <a:pt x="3286" y="6789"/>
                    <a:pt x="2905" y="7420"/>
                  </a:cubicBezTo>
                  <a:cubicBezTo>
                    <a:pt x="2762" y="7611"/>
                    <a:pt x="2679" y="7825"/>
                    <a:pt x="2631" y="8063"/>
                  </a:cubicBezTo>
                  <a:cubicBezTo>
                    <a:pt x="2619" y="8337"/>
                    <a:pt x="2679" y="8611"/>
                    <a:pt x="2810" y="8861"/>
                  </a:cubicBezTo>
                  <a:cubicBezTo>
                    <a:pt x="2988" y="9337"/>
                    <a:pt x="3179" y="9801"/>
                    <a:pt x="3369" y="10266"/>
                  </a:cubicBezTo>
                  <a:cubicBezTo>
                    <a:pt x="3405" y="10385"/>
                    <a:pt x="3477" y="10480"/>
                    <a:pt x="3572" y="10551"/>
                  </a:cubicBezTo>
                  <a:cubicBezTo>
                    <a:pt x="3606" y="10568"/>
                    <a:pt x="3641" y="10575"/>
                    <a:pt x="3676" y="10575"/>
                  </a:cubicBezTo>
                  <a:cubicBezTo>
                    <a:pt x="3845" y="10575"/>
                    <a:pt x="4013" y="10402"/>
                    <a:pt x="4131" y="10254"/>
                  </a:cubicBezTo>
                  <a:cubicBezTo>
                    <a:pt x="4751" y="9456"/>
                    <a:pt x="5584" y="8849"/>
                    <a:pt x="6548" y="8527"/>
                  </a:cubicBezTo>
                  <a:lnTo>
                    <a:pt x="6548" y="8527"/>
                  </a:lnTo>
                  <a:cubicBezTo>
                    <a:pt x="5917" y="9325"/>
                    <a:pt x="5274" y="10147"/>
                    <a:pt x="4929" y="11111"/>
                  </a:cubicBezTo>
                  <a:cubicBezTo>
                    <a:pt x="4739" y="11647"/>
                    <a:pt x="4739" y="12373"/>
                    <a:pt x="5108" y="12707"/>
                  </a:cubicBezTo>
                  <a:cubicBezTo>
                    <a:pt x="5191" y="12778"/>
                    <a:pt x="5286" y="12826"/>
                    <a:pt x="5394" y="12861"/>
                  </a:cubicBezTo>
                  <a:cubicBezTo>
                    <a:pt x="5882" y="12290"/>
                    <a:pt x="6382" y="11730"/>
                    <a:pt x="6870" y="11171"/>
                  </a:cubicBezTo>
                  <a:cubicBezTo>
                    <a:pt x="6929" y="11099"/>
                    <a:pt x="6989" y="11028"/>
                    <a:pt x="7049" y="10968"/>
                  </a:cubicBezTo>
                  <a:lnTo>
                    <a:pt x="7049" y="10968"/>
                  </a:lnTo>
                  <a:cubicBezTo>
                    <a:pt x="6989" y="11063"/>
                    <a:pt x="6941" y="11159"/>
                    <a:pt x="6894" y="11266"/>
                  </a:cubicBezTo>
                  <a:cubicBezTo>
                    <a:pt x="6632" y="11814"/>
                    <a:pt x="6406" y="12373"/>
                    <a:pt x="6227" y="12945"/>
                  </a:cubicBezTo>
                  <a:cubicBezTo>
                    <a:pt x="6144" y="13135"/>
                    <a:pt x="6120" y="13338"/>
                    <a:pt x="6144" y="13540"/>
                  </a:cubicBezTo>
                  <a:cubicBezTo>
                    <a:pt x="6263" y="14302"/>
                    <a:pt x="7501" y="14361"/>
                    <a:pt x="7751" y="15076"/>
                  </a:cubicBezTo>
                  <a:cubicBezTo>
                    <a:pt x="8025" y="14564"/>
                    <a:pt x="8489" y="14183"/>
                    <a:pt x="9049" y="14028"/>
                  </a:cubicBezTo>
                  <a:lnTo>
                    <a:pt x="9049" y="14028"/>
                  </a:lnTo>
                  <a:cubicBezTo>
                    <a:pt x="8394" y="14623"/>
                    <a:pt x="8394" y="15814"/>
                    <a:pt x="9073" y="16397"/>
                  </a:cubicBezTo>
                  <a:cubicBezTo>
                    <a:pt x="9370" y="16659"/>
                    <a:pt x="9751" y="16802"/>
                    <a:pt x="10049" y="17052"/>
                  </a:cubicBezTo>
                  <a:cubicBezTo>
                    <a:pt x="10906" y="17755"/>
                    <a:pt x="10918" y="19064"/>
                    <a:pt x="11490" y="20029"/>
                  </a:cubicBezTo>
                  <a:cubicBezTo>
                    <a:pt x="11716" y="20362"/>
                    <a:pt x="11966" y="20696"/>
                    <a:pt x="12228" y="21005"/>
                  </a:cubicBezTo>
                  <a:cubicBezTo>
                    <a:pt x="13049" y="22089"/>
                    <a:pt x="13454" y="23422"/>
                    <a:pt x="13823" y="24732"/>
                  </a:cubicBezTo>
                  <a:cubicBezTo>
                    <a:pt x="13966" y="25232"/>
                    <a:pt x="14109" y="25744"/>
                    <a:pt x="14442" y="26137"/>
                  </a:cubicBezTo>
                  <a:cubicBezTo>
                    <a:pt x="14919" y="26714"/>
                    <a:pt x="15621" y="26908"/>
                    <a:pt x="16377" y="26908"/>
                  </a:cubicBezTo>
                  <a:cubicBezTo>
                    <a:pt x="17055" y="26908"/>
                    <a:pt x="17777" y="26752"/>
                    <a:pt x="18419" y="26577"/>
                  </a:cubicBezTo>
                  <a:lnTo>
                    <a:pt x="18419" y="26577"/>
                  </a:lnTo>
                  <a:cubicBezTo>
                    <a:pt x="17514" y="27280"/>
                    <a:pt x="16609" y="28149"/>
                    <a:pt x="16466" y="29292"/>
                  </a:cubicBezTo>
                  <a:cubicBezTo>
                    <a:pt x="16395" y="29911"/>
                    <a:pt x="16562" y="30542"/>
                    <a:pt x="16800" y="31114"/>
                  </a:cubicBezTo>
                  <a:cubicBezTo>
                    <a:pt x="17550" y="32888"/>
                    <a:pt x="18931" y="34328"/>
                    <a:pt x="20669" y="35138"/>
                  </a:cubicBezTo>
                  <a:cubicBezTo>
                    <a:pt x="21801" y="35650"/>
                    <a:pt x="23019" y="35919"/>
                    <a:pt x="24246" y="35919"/>
                  </a:cubicBezTo>
                  <a:cubicBezTo>
                    <a:pt x="24530" y="35919"/>
                    <a:pt x="24815" y="35905"/>
                    <a:pt x="25098" y="35876"/>
                  </a:cubicBezTo>
                  <a:lnTo>
                    <a:pt x="25098" y="35876"/>
                  </a:lnTo>
                  <a:lnTo>
                    <a:pt x="25015" y="36078"/>
                  </a:lnTo>
                  <a:lnTo>
                    <a:pt x="25265" y="35876"/>
                  </a:lnTo>
                  <a:cubicBezTo>
                    <a:pt x="25860" y="38436"/>
                    <a:pt x="26182" y="40377"/>
                    <a:pt x="26384" y="41865"/>
                  </a:cubicBezTo>
                  <a:lnTo>
                    <a:pt x="26515" y="41853"/>
                  </a:lnTo>
                  <a:cubicBezTo>
                    <a:pt x="26313" y="40365"/>
                    <a:pt x="25991" y="38424"/>
                    <a:pt x="25384" y="35852"/>
                  </a:cubicBezTo>
                  <a:lnTo>
                    <a:pt x="25539" y="35828"/>
                  </a:lnTo>
                  <a:cubicBezTo>
                    <a:pt x="27825" y="35531"/>
                    <a:pt x="29849" y="35495"/>
                    <a:pt x="30444" y="32697"/>
                  </a:cubicBezTo>
                  <a:cubicBezTo>
                    <a:pt x="30635" y="31792"/>
                    <a:pt x="30456" y="30852"/>
                    <a:pt x="30635" y="29947"/>
                  </a:cubicBezTo>
                  <a:lnTo>
                    <a:pt x="30635" y="29947"/>
                  </a:lnTo>
                  <a:cubicBezTo>
                    <a:pt x="30105" y="30607"/>
                    <a:pt x="29316" y="30969"/>
                    <a:pt x="28502" y="30969"/>
                  </a:cubicBezTo>
                  <a:cubicBezTo>
                    <a:pt x="28200" y="30969"/>
                    <a:pt x="27895" y="30919"/>
                    <a:pt x="27599" y="30816"/>
                  </a:cubicBezTo>
                  <a:lnTo>
                    <a:pt x="30611" y="28828"/>
                  </a:lnTo>
                  <a:cubicBezTo>
                    <a:pt x="30801" y="28720"/>
                    <a:pt x="30956" y="28566"/>
                    <a:pt x="31052" y="28375"/>
                  </a:cubicBezTo>
                  <a:cubicBezTo>
                    <a:pt x="31087" y="28173"/>
                    <a:pt x="31063" y="27946"/>
                    <a:pt x="30980" y="27756"/>
                  </a:cubicBezTo>
                  <a:cubicBezTo>
                    <a:pt x="30170" y="25279"/>
                    <a:pt x="29147" y="22874"/>
                    <a:pt x="27932" y="20577"/>
                  </a:cubicBezTo>
                  <a:cubicBezTo>
                    <a:pt x="26730" y="18291"/>
                    <a:pt x="23955" y="14433"/>
                    <a:pt x="23848" y="14242"/>
                  </a:cubicBezTo>
                  <a:cubicBezTo>
                    <a:pt x="22860" y="15004"/>
                    <a:pt x="21967" y="15552"/>
                    <a:pt x="20776" y="15921"/>
                  </a:cubicBezTo>
                  <a:cubicBezTo>
                    <a:pt x="21717" y="14600"/>
                    <a:pt x="21538" y="13695"/>
                    <a:pt x="22646" y="12516"/>
                  </a:cubicBezTo>
                  <a:cubicBezTo>
                    <a:pt x="21550" y="10635"/>
                    <a:pt x="20205" y="8908"/>
                    <a:pt x="18645" y="7373"/>
                  </a:cubicBezTo>
                  <a:cubicBezTo>
                    <a:pt x="18002" y="7992"/>
                    <a:pt x="17300" y="8551"/>
                    <a:pt x="16550" y="9039"/>
                  </a:cubicBezTo>
                  <a:cubicBezTo>
                    <a:pt x="16274" y="9212"/>
                    <a:pt x="15986" y="9373"/>
                    <a:pt x="15677" y="9373"/>
                  </a:cubicBezTo>
                  <a:cubicBezTo>
                    <a:pt x="15667" y="9373"/>
                    <a:pt x="15656" y="9373"/>
                    <a:pt x="15645" y="9373"/>
                  </a:cubicBezTo>
                  <a:cubicBezTo>
                    <a:pt x="15311" y="9361"/>
                    <a:pt x="14978" y="9099"/>
                    <a:pt x="15014" y="8766"/>
                  </a:cubicBezTo>
                  <a:cubicBezTo>
                    <a:pt x="16014" y="8087"/>
                    <a:pt x="16550" y="6896"/>
                    <a:pt x="16419" y="5694"/>
                  </a:cubicBezTo>
                  <a:lnTo>
                    <a:pt x="16419" y="5694"/>
                  </a:lnTo>
                  <a:cubicBezTo>
                    <a:pt x="16133" y="6015"/>
                    <a:pt x="15859" y="6349"/>
                    <a:pt x="15573" y="6670"/>
                  </a:cubicBezTo>
                  <a:cubicBezTo>
                    <a:pt x="15812" y="6075"/>
                    <a:pt x="15609" y="5360"/>
                    <a:pt x="15216" y="4848"/>
                  </a:cubicBezTo>
                  <a:cubicBezTo>
                    <a:pt x="14823" y="4325"/>
                    <a:pt x="14264" y="3967"/>
                    <a:pt x="13728" y="3610"/>
                  </a:cubicBezTo>
                  <a:cubicBezTo>
                    <a:pt x="13281" y="3326"/>
                    <a:pt x="12740" y="3036"/>
                    <a:pt x="12237" y="3036"/>
                  </a:cubicBezTo>
                  <a:cubicBezTo>
                    <a:pt x="12043" y="3036"/>
                    <a:pt x="11855" y="3079"/>
                    <a:pt x="11680" y="3182"/>
                  </a:cubicBezTo>
                  <a:cubicBezTo>
                    <a:pt x="11413" y="3335"/>
                    <a:pt x="11155" y="3622"/>
                    <a:pt x="10876" y="3622"/>
                  </a:cubicBezTo>
                  <a:cubicBezTo>
                    <a:pt x="10831" y="3622"/>
                    <a:pt x="10785" y="3615"/>
                    <a:pt x="10739" y="3598"/>
                  </a:cubicBezTo>
                  <a:cubicBezTo>
                    <a:pt x="10966" y="3146"/>
                    <a:pt x="10799" y="2574"/>
                    <a:pt x="10478" y="2181"/>
                  </a:cubicBezTo>
                  <a:cubicBezTo>
                    <a:pt x="10168" y="1789"/>
                    <a:pt x="9716" y="1538"/>
                    <a:pt x="9275" y="1288"/>
                  </a:cubicBezTo>
                  <a:cubicBezTo>
                    <a:pt x="8136" y="655"/>
                    <a:pt x="6929" y="0"/>
                    <a:pt x="5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29"/>
            <p:cNvSpPr/>
            <p:nvPr/>
          </p:nvSpPr>
          <p:spPr>
            <a:xfrm rot="-5142096">
              <a:off x="10598029" y="408426"/>
              <a:ext cx="1127217" cy="1843406"/>
            </a:xfrm>
            <a:custGeom>
              <a:avLst/>
              <a:gdLst/>
              <a:ahLst/>
              <a:cxnLst/>
              <a:rect l="l" t="t" r="r" b="b"/>
              <a:pathLst>
                <a:path w="14598" h="23873" extrusionOk="0">
                  <a:moveTo>
                    <a:pt x="775" y="1"/>
                  </a:moveTo>
                  <a:cubicBezTo>
                    <a:pt x="513" y="549"/>
                    <a:pt x="287" y="1108"/>
                    <a:pt x="108" y="1692"/>
                  </a:cubicBezTo>
                  <a:cubicBezTo>
                    <a:pt x="25" y="1882"/>
                    <a:pt x="1" y="2085"/>
                    <a:pt x="25" y="2287"/>
                  </a:cubicBezTo>
                  <a:cubicBezTo>
                    <a:pt x="144" y="3037"/>
                    <a:pt x="1382" y="3097"/>
                    <a:pt x="1632" y="3823"/>
                  </a:cubicBezTo>
                  <a:cubicBezTo>
                    <a:pt x="1906" y="3311"/>
                    <a:pt x="2370" y="2918"/>
                    <a:pt x="2930" y="2763"/>
                  </a:cubicBezTo>
                  <a:lnTo>
                    <a:pt x="2930" y="2763"/>
                  </a:lnTo>
                  <a:cubicBezTo>
                    <a:pt x="2275" y="3370"/>
                    <a:pt x="2275" y="4537"/>
                    <a:pt x="2954" y="5133"/>
                  </a:cubicBezTo>
                  <a:cubicBezTo>
                    <a:pt x="3251" y="5394"/>
                    <a:pt x="3632" y="5537"/>
                    <a:pt x="3930" y="5787"/>
                  </a:cubicBezTo>
                  <a:cubicBezTo>
                    <a:pt x="4799" y="6490"/>
                    <a:pt x="4799" y="7811"/>
                    <a:pt x="5371" y="8764"/>
                  </a:cubicBezTo>
                  <a:cubicBezTo>
                    <a:pt x="5597" y="9109"/>
                    <a:pt x="5847" y="9431"/>
                    <a:pt x="6109" y="9752"/>
                  </a:cubicBezTo>
                  <a:cubicBezTo>
                    <a:pt x="6942" y="10836"/>
                    <a:pt x="7335" y="12169"/>
                    <a:pt x="7704" y="13467"/>
                  </a:cubicBezTo>
                  <a:cubicBezTo>
                    <a:pt x="7847" y="13967"/>
                    <a:pt x="7990" y="14479"/>
                    <a:pt x="8323" y="14884"/>
                  </a:cubicBezTo>
                  <a:cubicBezTo>
                    <a:pt x="8798" y="15459"/>
                    <a:pt x="9496" y="15653"/>
                    <a:pt x="10248" y="15653"/>
                  </a:cubicBezTo>
                  <a:cubicBezTo>
                    <a:pt x="10929" y="15653"/>
                    <a:pt x="11655" y="15493"/>
                    <a:pt x="12300" y="15312"/>
                  </a:cubicBezTo>
                  <a:lnTo>
                    <a:pt x="12300" y="15312"/>
                  </a:lnTo>
                  <a:cubicBezTo>
                    <a:pt x="11395" y="16015"/>
                    <a:pt x="10490" y="16896"/>
                    <a:pt x="10347" y="18039"/>
                  </a:cubicBezTo>
                  <a:cubicBezTo>
                    <a:pt x="10276" y="18658"/>
                    <a:pt x="10443" y="19277"/>
                    <a:pt x="10681" y="19861"/>
                  </a:cubicBezTo>
                  <a:cubicBezTo>
                    <a:pt x="11431" y="21635"/>
                    <a:pt x="12812" y="23063"/>
                    <a:pt x="14550" y="23873"/>
                  </a:cubicBezTo>
                  <a:cubicBezTo>
                    <a:pt x="14491" y="23409"/>
                    <a:pt x="14276" y="22980"/>
                    <a:pt x="13931" y="22647"/>
                  </a:cubicBezTo>
                  <a:cubicBezTo>
                    <a:pt x="13717" y="22456"/>
                    <a:pt x="13455" y="22277"/>
                    <a:pt x="13348" y="22004"/>
                  </a:cubicBezTo>
                  <a:cubicBezTo>
                    <a:pt x="13217" y="21635"/>
                    <a:pt x="13443" y="21242"/>
                    <a:pt x="13491" y="20849"/>
                  </a:cubicBezTo>
                  <a:cubicBezTo>
                    <a:pt x="13538" y="20468"/>
                    <a:pt x="13419" y="20075"/>
                    <a:pt x="13455" y="19682"/>
                  </a:cubicBezTo>
                  <a:cubicBezTo>
                    <a:pt x="13514" y="19170"/>
                    <a:pt x="13872" y="18718"/>
                    <a:pt x="14134" y="18277"/>
                  </a:cubicBezTo>
                  <a:cubicBezTo>
                    <a:pt x="14407" y="17825"/>
                    <a:pt x="14598" y="17241"/>
                    <a:pt x="14336" y="16789"/>
                  </a:cubicBezTo>
                  <a:cubicBezTo>
                    <a:pt x="14193" y="16551"/>
                    <a:pt x="13955" y="16384"/>
                    <a:pt x="13836" y="16122"/>
                  </a:cubicBezTo>
                  <a:cubicBezTo>
                    <a:pt x="13550" y="15467"/>
                    <a:pt x="14312" y="14765"/>
                    <a:pt x="14217" y="14038"/>
                  </a:cubicBezTo>
                  <a:lnTo>
                    <a:pt x="14217" y="14038"/>
                  </a:lnTo>
                  <a:cubicBezTo>
                    <a:pt x="14177" y="14042"/>
                    <a:pt x="14137" y="14044"/>
                    <a:pt x="14098" y="14044"/>
                  </a:cubicBezTo>
                  <a:cubicBezTo>
                    <a:pt x="13423" y="14044"/>
                    <a:pt x="12851" y="13480"/>
                    <a:pt x="12502" y="12895"/>
                  </a:cubicBezTo>
                  <a:cubicBezTo>
                    <a:pt x="12121" y="12264"/>
                    <a:pt x="11848" y="11550"/>
                    <a:pt x="11288" y="11086"/>
                  </a:cubicBezTo>
                  <a:cubicBezTo>
                    <a:pt x="10812" y="10705"/>
                    <a:pt x="10204" y="10550"/>
                    <a:pt x="9645" y="10300"/>
                  </a:cubicBezTo>
                  <a:cubicBezTo>
                    <a:pt x="9085" y="10050"/>
                    <a:pt x="8538" y="9645"/>
                    <a:pt x="8419" y="9050"/>
                  </a:cubicBezTo>
                  <a:cubicBezTo>
                    <a:pt x="8288" y="8323"/>
                    <a:pt x="8847" y="7669"/>
                    <a:pt x="9359" y="7145"/>
                  </a:cubicBezTo>
                  <a:cubicBezTo>
                    <a:pt x="8526" y="6657"/>
                    <a:pt x="7776" y="6037"/>
                    <a:pt x="7145" y="5299"/>
                  </a:cubicBezTo>
                  <a:cubicBezTo>
                    <a:pt x="6978" y="5144"/>
                    <a:pt x="6871" y="4942"/>
                    <a:pt x="6811" y="4716"/>
                  </a:cubicBezTo>
                  <a:cubicBezTo>
                    <a:pt x="6740" y="4097"/>
                    <a:pt x="7526" y="3728"/>
                    <a:pt x="7776" y="3156"/>
                  </a:cubicBezTo>
                  <a:cubicBezTo>
                    <a:pt x="7823" y="3073"/>
                    <a:pt x="7823" y="2989"/>
                    <a:pt x="7811" y="2906"/>
                  </a:cubicBezTo>
                  <a:cubicBezTo>
                    <a:pt x="7764" y="2775"/>
                    <a:pt x="7633" y="2716"/>
                    <a:pt x="7514" y="2668"/>
                  </a:cubicBezTo>
                  <a:cubicBezTo>
                    <a:pt x="7014" y="2478"/>
                    <a:pt x="6448" y="2288"/>
                    <a:pt x="5927" y="2288"/>
                  </a:cubicBezTo>
                  <a:cubicBezTo>
                    <a:pt x="5827" y="2288"/>
                    <a:pt x="5728" y="2295"/>
                    <a:pt x="5632" y="2311"/>
                  </a:cubicBezTo>
                  <a:cubicBezTo>
                    <a:pt x="5561" y="2263"/>
                    <a:pt x="5478" y="2227"/>
                    <a:pt x="5382" y="2216"/>
                  </a:cubicBezTo>
                  <a:cubicBezTo>
                    <a:pt x="5168" y="2192"/>
                    <a:pt x="4906" y="2204"/>
                    <a:pt x="4763" y="2061"/>
                  </a:cubicBezTo>
                  <a:cubicBezTo>
                    <a:pt x="4573" y="1870"/>
                    <a:pt x="4668" y="1537"/>
                    <a:pt x="4537" y="1299"/>
                  </a:cubicBezTo>
                  <a:cubicBezTo>
                    <a:pt x="4435" y="1108"/>
                    <a:pt x="4261" y="1042"/>
                    <a:pt x="4055" y="1042"/>
                  </a:cubicBezTo>
                  <a:cubicBezTo>
                    <a:pt x="3736" y="1042"/>
                    <a:pt x="3339" y="1200"/>
                    <a:pt x="3013" y="1287"/>
                  </a:cubicBezTo>
                  <a:cubicBezTo>
                    <a:pt x="2857" y="1330"/>
                    <a:pt x="2699" y="1351"/>
                    <a:pt x="2541" y="1351"/>
                  </a:cubicBezTo>
                  <a:cubicBezTo>
                    <a:pt x="1965" y="1351"/>
                    <a:pt x="1406" y="1071"/>
                    <a:pt x="1060" y="584"/>
                  </a:cubicBezTo>
                  <a:cubicBezTo>
                    <a:pt x="941" y="406"/>
                    <a:pt x="846" y="215"/>
                    <a:pt x="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29"/>
          <p:cNvGrpSpPr/>
          <p:nvPr/>
        </p:nvGrpSpPr>
        <p:grpSpPr>
          <a:xfrm rot="-2052684">
            <a:off x="8443735" y="3653551"/>
            <a:ext cx="1046336" cy="1939290"/>
            <a:chOff x="3321775" y="2146200"/>
            <a:chExt cx="1129175" cy="2092825"/>
          </a:xfrm>
        </p:grpSpPr>
        <p:sp>
          <p:nvSpPr>
            <p:cNvPr id="2525" name="Google Shape;2525;p29"/>
            <p:cNvSpPr/>
            <p:nvPr/>
          </p:nvSpPr>
          <p:spPr>
            <a:xfrm>
              <a:off x="3800450" y="3263300"/>
              <a:ext cx="271050" cy="975725"/>
            </a:xfrm>
            <a:custGeom>
              <a:avLst/>
              <a:gdLst/>
              <a:ahLst/>
              <a:cxnLst/>
              <a:rect l="l" t="t" r="r" b="b"/>
              <a:pathLst>
                <a:path w="10842" h="39029" fill="none" extrusionOk="0">
                  <a:moveTo>
                    <a:pt x="1" y="1"/>
                  </a:moveTo>
                  <a:cubicBezTo>
                    <a:pt x="6939" y="10341"/>
                    <a:pt x="10842" y="21016"/>
                    <a:pt x="7539" y="39029"/>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29"/>
            <p:cNvSpPr/>
            <p:nvPr/>
          </p:nvSpPr>
          <p:spPr>
            <a:xfrm>
              <a:off x="3738750" y="2671200"/>
              <a:ext cx="251875" cy="1567000"/>
            </a:xfrm>
            <a:custGeom>
              <a:avLst/>
              <a:gdLst/>
              <a:ahLst/>
              <a:cxnLst/>
              <a:rect l="l" t="t" r="r" b="b"/>
              <a:pathLst>
                <a:path w="10075" h="62680" fill="none" extrusionOk="0">
                  <a:moveTo>
                    <a:pt x="9841" y="1"/>
                  </a:moveTo>
                  <a:cubicBezTo>
                    <a:pt x="0" y="18114"/>
                    <a:pt x="0" y="41030"/>
                    <a:pt x="10074" y="62679"/>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29"/>
            <p:cNvSpPr/>
            <p:nvPr/>
          </p:nvSpPr>
          <p:spPr>
            <a:xfrm>
              <a:off x="3879675" y="2249025"/>
              <a:ext cx="514550" cy="520725"/>
            </a:xfrm>
            <a:custGeom>
              <a:avLst/>
              <a:gdLst/>
              <a:ahLst/>
              <a:cxnLst/>
              <a:rect l="l" t="t" r="r" b="b"/>
              <a:pathLst>
                <a:path w="20582" h="20829" extrusionOk="0">
                  <a:moveTo>
                    <a:pt x="5326" y="1"/>
                  </a:moveTo>
                  <a:cubicBezTo>
                    <a:pt x="5148" y="1"/>
                    <a:pt x="4980" y="40"/>
                    <a:pt x="4837" y="143"/>
                  </a:cubicBezTo>
                  <a:cubicBezTo>
                    <a:pt x="4237" y="510"/>
                    <a:pt x="4170" y="1344"/>
                    <a:pt x="4170" y="2077"/>
                  </a:cubicBezTo>
                  <a:cubicBezTo>
                    <a:pt x="4137" y="2344"/>
                    <a:pt x="4137" y="2544"/>
                    <a:pt x="4137" y="2711"/>
                  </a:cubicBezTo>
                  <a:lnTo>
                    <a:pt x="4137" y="2878"/>
                  </a:lnTo>
                  <a:cubicBezTo>
                    <a:pt x="4070" y="3078"/>
                    <a:pt x="4070" y="3245"/>
                    <a:pt x="4037" y="3478"/>
                  </a:cubicBezTo>
                  <a:cubicBezTo>
                    <a:pt x="4037" y="3645"/>
                    <a:pt x="4037" y="3745"/>
                    <a:pt x="4003" y="3879"/>
                  </a:cubicBezTo>
                  <a:cubicBezTo>
                    <a:pt x="3870" y="4713"/>
                    <a:pt x="3703" y="5513"/>
                    <a:pt x="3470" y="6314"/>
                  </a:cubicBezTo>
                  <a:cubicBezTo>
                    <a:pt x="3270" y="6881"/>
                    <a:pt x="3036" y="7415"/>
                    <a:pt x="2836" y="8015"/>
                  </a:cubicBezTo>
                  <a:cubicBezTo>
                    <a:pt x="2702" y="8382"/>
                    <a:pt x="2536" y="8749"/>
                    <a:pt x="2369" y="9149"/>
                  </a:cubicBezTo>
                  <a:cubicBezTo>
                    <a:pt x="2135" y="9683"/>
                    <a:pt x="1869" y="10250"/>
                    <a:pt x="1635" y="10817"/>
                  </a:cubicBezTo>
                  <a:cubicBezTo>
                    <a:pt x="834" y="12585"/>
                    <a:pt x="1" y="14520"/>
                    <a:pt x="601" y="16521"/>
                  </a:cubicBezTo>
                  <a:lnTo>
                    <a:pt x="701" y="16888"/>
                  </a:lnTo>
                  <a:cubicBezTo>
                    <a:pt x="801" y="17021"/>
                    <a:pt x="834" y="17088"/>
                    <a:pt x="868" y="17222"/>
                  </a:cubicBezTo>
                  <a:cubicBezTo>
                    <a:pt x="968" y="17322"/>
                    <a:pt x="1001" y="17422"/>
                    <a:pt x="1035" y="17522"/>
                  </a:cubicBezTo>
                  <a:cubicBezTo>
                    <a:pt x="1035" y="17555"/>
                    <a:pt x="1101" y="17555"/>
                    <a:pt x="1101" y="17588"/>
                  </a:cubicBezTo>
                  <a:cubicBezTo>
                    <a:pt x="1135" y="17689"/>
                    <a:pt x="1168" y="17822"/>
                    <a:pt x="1268" y="17889"/>
                  </a:cubicBezTo>
                  <a:cubicBezTo>
                    <a:pt x="1301" y="17989"/>
                    <a:pt x="1368" y="18055"/>
                    <a:pt x="1435" y="18156"/>
                  </a:cubicBezTo>
                  <a:cubicBezTo>
                    <a:pt x="1502" y="18222"/>
                    <a:pt x="1535" y="18322"/>
                    <a:pt x="1635" y="18389"/>
                  </a:cubicBezTo>
                  <a:lnTo>
                    <a:pt x="1668" y="18422"/>
                  </a:lnTo>
                  <a:cubicBezTo>
                    <a:pt x="1802" y="18556"/>
                    <a:pt x="1935" y="18723"/>
                    <a:pt x="2102" y="18856"/>
                  </a:cubicBezTo>
                  <a:cubicBezTo>
                    <a:pt x="2269" y="19023"/>
                    <a:pt x="2369" y="19156"/>
                    <a:pt x="2536" y="19256"/>
                  </a:cubicBezTo>
                  <a:lnTo>
                    <a:pt x="2936" y="19523"/>
                  </a:lnTo>
                  <a:cubicBezTo>
                    <a:pt x="3169" y="19690"/>
                    <a:pt x="3470" y="19857"/>
                    <a:pt x="3770" y="20024"/>
                  </a:cubicBezTo>
                  <a:cubicBezTo>
                    <a:pt x="3837" y="20057"/>
                    <a:pt x="3970" y="20090"/>
                    <a:pt x="4037" y="20157"/>
                  </a:cubicBezTo>
                  <a:lnTo>
                    <a:pt x="4103" y="20157"/>
                  </a:lnTo>
                  <a:cubicBezTo>
                    <a:pt x="4170" y="20190"/>
                    <a:pt x="4304" y="20224"/>
                    <a:pt x="4370" y="20257"/>
                  </a:cubicBezTo>
                  <a:cubicBezTo>
                    <a:pt x="4470" y="20324"/>
                    <a:pt x="4604" y="20357"/>
                    <a:pt x="4671" y="20390"/>
                  </a:cubicBezTo>
                  <a:cubicBezTo>
                    <a:pt x="4771" y="20457"/>
                    <a:pt x="4871" y="20491"/>
                    <a:pt x="4971" y="20524"/>
                  </a:cubicBezTo>
                  <a:cubicBezTo>
                    <a:pt x="5171" y="20557"/>
                    <a:pt x="5438" y="20657"/>
                    <a:pt x="5638" y="20691"/>
                  </a:cubicBezTo>
                  <a:cubicBezTo>
                    <a:pt x="5705" y="20691"/>
                    <a:pt x="5805" y="20724"/>
                    <a:pt x="5871" y="20724"/>
                  </a:cubicBezTo>
                  <a:cubicBezTo>
                    <a:pt x="6227" y="20791"/>
                    <a:pt x="6591" y="20828"/>
                    <a:pt x="6951" y="20828"/>
                  </a:cubicBezTo>
                  <a:cubicBezTo>
                    <a:pt x="7841" y="20828"/>
                    <a:pt x="8709" y="20603"/>
                    <a:pt x="9374" y="20057"/>
                  </a:cubicBezTo>
                  <a:cubicBezTo>
                    <a:pt x="9808" y="19723"/>
                    <a:pt x="10174" y="19356"/>
                    <a:pt x="10508" y="18956"/>
                  </a:cubicBezTo>
                  <a:cubicBezTo>
                    <a:pt x="10541" y="18856"/>
                    <a:pt x="10608" y="18823"/>
                    <a:pt x="10641" y="18789"/>
                  </a:cubicBezTo>
                  <a:cubicBezTo>
                    <a:pt x="11642" y="17488"/>
                    <a:pt x="12376" y="15987"/>
                    <a:pt x="13544" y="14820"/>
                  </a:cubicBezTo>
                  <a:cubicBezTo>
                    <a:pt x="15311" y="13119"/>
                    <a:pt x="17480" y="11884"/>
                    <a:pt x="19615" y="10784"/>
                  </a:cubicBezTo>
                  <a:cubicBezTo>
                    <a:pt x="19615" y="10717"/>
                    <a:pt x="19648" y="10717"/>
                    <a:pt x="19648" y="10717"/>
                  </a:cubicBezTo>
                  <a:cubicBezTo>
                    <a:pt x="20015" y="10550"/>
                    <a:pt x="20448" y="10317"/>
                    <a:pt x="20515" y="9883"/>
                  </a:cubicBezTo>
                  <a:cubicBezTo>
                    <a:pt x="20582" y="9649"/>
                    <a:pt x="20482" y="9349"/>
                    <a:pt x="20382" y="9149"/>
                  </a:cubicBezTo>
                  <a:cubicBezTo>
                    <a:pt x="20215" y="8982"/>
                    <a:pt x="19981" y="8816"/>
                    <a:pt x="19715" y="8715"/>
                  </a:cubicBezTo>
                  <a:cubicBezTo>
                    <a:pt x="19000" y="8442"/>
                    <a:pt x="18232" y="8301"/>
                    <a:pt x="17445" y="8301"/>
                  </a:cubicBezTo>
                  <a:cubicBezTo>
                    <a:pt x="16983" y="8301"/>
                    <a:pt x="16514" y="8350"/>
                    <a:pt x="16045" y="8449"/>
                  </a:cubicBezTo>
                  <a:cubicBezTo>
                    <a:pt x="16179" y="8182"/>
                    <a:pt x="16346" y="7882"/>
                    <a:pt x="16412" y="7648"/>
                  </a:cubicBezTo>
                  <a:cubicBezTo>
                    <a:pt x="16512" y="7448"/>
                    <a:pt x="16579" y="7214"/>
                    <a:pt x="16646" y="7014"/>
                  </a:cubicBezTo>
                  <a:cubicBezTo>
                    <a:pt x="16746" y="6614"/>
                    <a:pt x="16712" y="6147"/>
                    <a:pt x="16579" y="5780"/>
                  </a:cubicBezTo>
                  <a:cubicBezTo>
                    <a:pt x="16512" y="5513"/>
                    <a:pt x="16346" y="5313"/>
                    <a:pt x="16145" y="5146"/>
                  </a:cubicBezTo>
                  <a:cubicBezTo>
                    <a:pt x="15879" y="4933"/>
                    <a:pt x="15505" y="4869"/>
                    <a:pt x="15110" y="4869"/>
                  </a:cubicBezTo>
                  <a:cubicBezTo>
                    <a:pt x="15011" y="4869"/>
                    <a:pt x="14911" y="4873"/>
                    <a:pt x="14811" y="4879"/>
                  </a:cubicBezTo>
                  <a:cubicBezTo>
                    <a:pt x="14511" y="4946"/>
                    <a:pt x="14211" y="4979"/>
                    <a:pt x="13910" y="5113"/>
                  </a:cubicBezTo>
                  <a:cubicBezTo>
                    <a:pt x="13143" y="5380"/>
                    <a:pt x="12409" y="5880"/>
                    <a:pt x="11742" y="6447"/>
                  </a:cubicBezTo>
                  <a:cubicBezTo>
                    <a:pt x="11942" y="6047"/>
                    <a:pt x="12042" y="5647"/>
                    <a:pt x="12143" y="5213"/>
                  </a:cubicBezTo>
                  <a:cubicBezTo>
                    <a:pt x="12209" y="4813"/>
                    <a:pt x="12243" y="4412"/>
                    <a:pt x="12243" y="4045"/>
                  </a:cubicBezTo>
                  <a:cubicBezTo>
                    <a:pt x="12243" y="3278"/>
                    <a:pt x="11942" y="2511"/>
                    <a:pt x="11342" y="2177"/>
                  </a:cubicBezTo>
                  <a:cubicBezTo>
                    <a:pt x="11158" y="2067"/>
                    <a:pt x="10934" y="2018"/>
                    <a:pt x="10703" y="2018"/>
                  </a:cubicBezTo>
                  <a:cubicBezTo>
                    <a:pt x="10514" y="2018"/>
                    <a:pt x="10321" y="2051"/>
                    <a:pt x="10141" y="2111"/>
                  </a:cubicBezTo>
                  <a:cubicBezTo>
                    <a:pt x="9841" y="2177"/>
                    <a:pt x="9541" y="2311"/>
                    <a:pt x="9307" y="2478"/>
                  </a:cubicBezTo>
                  <a:cubicBezTo>
                    <a:pt x="8874" y="2745"/>
                    <a:pt x="8507" y="3111"/>
                    <a:pt x="8140" y="3512"/>
                  </a:cubicBezTo>
                  <a:cubicBezTo>
                    <a:pt x="8073" y="3378"/>
                    <a:pt x="8073" y="3312"/>
                    <a:pt x="8040" y="3178"/>
                  </a:cubicBezTo>
                  <a:cubicBezTo>
                    <a:pt x="7739" y="2144"/>
                    <a:pt x="7206" y="1177"/>
                    <a:pt x="6372" y="476"/>
                  </a:cubicBezTo>
                  <a:cubicBezTo>
                    <a:pt x="6172" y="309"/>
                    <a:pt x="5905" y="143"/>
                    <a:pt x="5671" y="43"/>
                  </a:cubicBezTo>
                  <a:cubicBezTo>
                    <a:pt x="5555" y="17"/>
                    <a:pt x="5439" y="1"/>
                    <a:pt x="5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29"/>
            <p:cNvSpPr/>
            <p:nvPr/>
          </p:nvSpPr>
          <p:spPr>
            <a:xfrm>
              <a:off x="4009775" y="2275925"/>
              <a:ext cx="406975" cy="389475"/>
            </a:xfrm>
            <a:custGeom>
              <a:avLst/>
              <a:gdLst/>
              <a:ahLst/>
              <a:cxnLst/>
              <a:rect l="l" t="t" r="r" b="b"/>
              <a:pathLst>
                <a:path w="16279" h="15579" fill="none" extrusionOk="0">
                  <a:moveTo>
                    <a:pt x="0" y="15578"/>
                  </a:moveTo>
                  <a:cubicBezTo>
                    <a:pt x="2836" y="9040"/>
                    <a:pt x="9807" y="2102"/>
                    <a:pt x="16279" y="1"/>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29"/>
            <p:cNvSpPr/>
            <p:nvPr/>
          </p:nvSpPr>
          <p:spPr>
            <a:xfrm>
              <a:off x="4405875" y="2251000"/>
              <a:ext cx="35050" cy="49050"/>
            </a:xfrm>
            <a:custGeom>
              <a:avLst/>
              <a:gdLst/>
              <a:ahLst/>
              <a:cxnLst/>
              <a:rect l="l" t="t" r="r" b="b"/>
              <a:pathLst>
                <a:path w="1402" h="1962" extrusionOk="0">
                  <a:moveTo>
                    <a:pt x="558" y="1"/>
                  </a:moveTo>
                  <a:cubicBezTo>
                    <a:pt x="516" y="1"/>
                    <a:pt x="474" y="10"/>
                    <a:pt x="435" y="30"/>
                  </a:cubicBezTo>
                  <a:cubicBezTo>
                    <a:pt x="134" y="130"/>
                    <a:pt x="1" y="631"/>
                    <a:pt x="168" y="1198"/>
                  </a:cubicBezTo>
                  <a:cubicBezTo>
                    <a:pt x="310" y="1652"/>
                    <a:pt x="572" y="1961"/>
                    <a:pt x="832" y="1961"/>
                  </a:cubicBezTo>
                  <a:cubicBezTo>
                    <a:pt x="878" y="1961"/>
                    <a:pt x="923" y="1952"/>
                    <a:pt x="968" y="1932"/>
                  </a:cubicBezTo>
                  <a:cubicBezTo>
                    <a:pt x="1268" y="1832"/>
                    <a:pt x="1402" y="1298"/>
                    <a:pt x="1202" y="764"/>
                  </a:cubicBezTo>
                  <a:cubicBezTo>
                    <a:pt x="1060" y="310"/>
                    <a:pt x="797" y="1"/>
                    <a:pt x="55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29"/>
            <p:cNvSpPr/>
            <p:nvPr/>
          </p:nvSpPr>
          <p:spPr>
            <a:xfrm>
              <a:off x="3996425" y="2243400"/>
              <a:ext cx="320250" cy="419500"/>
            </a:xfrm>
            <a:custGeom>
              <a:avLst/>
              <a:gdLst/>
              <a:ahLst/>
              <a:cxnLst/>
              <a:rect l="l" t="t" r="r" b="b"/>
              <a:pathLst>
                <a:path w="12810" h="16780" fill="none" extrusionOk="0">
                  <a:moveTo>
                    <a:pt x="1" y="16779"/>
                  </a:moveTo>
                  <a:cubicBezTo>
                    <a:pt x="4837" y="7506"/>
                    <a:pt x="9341" y="2736"/>
                    <a:pt x="12810" y="1"/>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29"/>
            <p:cNvSpPr/>
            <p:nvPr/>
          </p:nvSpPr>
          <p:spPr>
            <a:xfrm>
              <a:off x="4301650" y="2218100"/>
              <a:ext cx="40875" cy="43950"/>
            </a:xfrm>
            <a:custGeom>
              <a:avLst/>
              <a:gdLst/>
              <a:ahLst/>
              <a:cxnLst/>
              <a:rect l="l" t="t" r="r" b="b"/>
              <a:pathLst>
                <a:path w="1635" h="1758" extrusionOk="0">
                  <a:moveTo>
                    <a:pt x="489" y="1"/>
                  </a:moveTo>
                  <a:cubicBezTo>
                    <a:pt x="405" y="1"/>
                    <a:pt x="329" y="26"/>
                    <a:pt x="267" y="79"/>
                  </a:cubicBezTo>
                  <a:cubicBezTo>
                    <a:pt x="0" y="279"/>
                    <a:pt x="100" y="779"/>
                    <a:pt x="367" y="1246"/>
                  </a:cubicBezTo>
                  <a:cubicBezTo>
                    <a:pt x="637" y="1565"/>
                    <a:pt x="925" y="1758"/>
                    <a:pt x="1164" y="1758"/>
                  </a:cubicBezTo>
                  <a:cubicBezTo>
                    <a:pt x="1251" y="1758"/>
                    <a:pt x="1331" y="1733"/>
                    <a:pt x="1401" y="1680"/>
                  </a:cubicBezTo>
                  <a:cubicBezTo>
                    <a:pt x="1635" y="1446"/>
                    <a:pt x="1601" y="946"/>
                    <a:pt x="1268" y="512"/>
                  </a:cubicBezTo>
                  <a:cubicBezTo>
                    <a:pt x="1022" y="193"/>
                    <a:pt x="723" y="1"/>
                    <a:pt x="48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29"/>
            <p:cNvSpPr/>
            <p:nvPr/>
          </p:nvSpPr>
          <p:spPr>
            <a:xfrm>
              <a:off x="4009775" y="2404350"/>
              <a:ext cx="420325" cy="261050"/>
            </a:xfrm>
            <a:custGeom>
              <a:avLst/>
              <a:gdLst/>
              <a:ahLst/>
              <a:cxnLst/>
              <a:rect l="l" t="t" r="r" b="b"/>
              <a:pathLst>
                <a:path w="16813" h="10442" fill="none" extrusionOk="0">
                  <a:moveTo>
                    <a:pt x="0" y="10441"/>
                  </a:moveTo>
                  <a:cubicBezTo>
                    <a:pt x="3970" y="4471"/>
                    <a:pt x="10241" y="701"/>
                    <a:pt x="16812" y="1"/>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29"/>
            <p:cNvSpPr/>
            <p:nvPr/>
          </p:nvSpPr>
          <p:spPr>
            <a:xfrm>
              <a:off x="4422575" y="2380825"/>
              <a:ext cx="28375" cy="51125"/>
            </a:xfrm>
            <a:custGeom>
              <a:avLst/>
              <a:gdLst/>
              <a:ahLst/>
              <a:cxnLst/>
              <a:rect l="l" t="t" r="r" b="b"/>
              <a:pathLst>
                <a:path w="1135" h="2045" extrusionOk="0">
                  <a:moveTo>
                    <a:pt x="562" y="1"/>
                  </a:moveTo>
                  <a:cubicBezTo>
                    <a:pt x="542" y="1"/>
                    <a:pt x="521" y="3"/>
                    <a:pt x="500" y="8"/>
                  </a:cubicBezTo>
                  <a:cubicBezTo>
                    <a:pt x="234" y="41"/>
                    <a:pt x="0" y="541"/>
                    <a:pt x="67" y="1108"/>
                  </a:cubicBezTo>
                  <a:cubicBezTo>
                    <a:pt x="99" y="1653"/>
                    <a:pt x="377" y="2044"/>
                    <a:pt x="636" y="2044"/>
                  </a:cubicBezTo>
                  <a:cubicBezTo>
                    <a:pt x="646" y="2044"/>
                    <a:pt x="657" y="2044"/>
                    <a:pt x="667" y="2042"/>
                  </a:cubicBezTo>
                  <a:cubicBezTo>
                    <a:pt x="967" y="1942"/>
                    <a:pt x="1134" y="1442"/>
                    <a:pt x="1134" y="908"/>
                  </a:cubicBezTo>
                  <a:cubicBezTo>
                    <a:pt x="1103" y="411"/>
                    <a:pt x="840" y="1"/>
                    <a:pt x="56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29"/>
            <p:cNvSpPr/>
            <p:nvPr/>
          </p:nvSpPr>
          <p:spPr>
            <a:xfrm>
              <a:off x="3953050" y="2168350"/>
              <a:ext cx="145975" cy="455350"/>
            </a:xfrm>
            <a:custGeom>
              <a:avLst/>
              <a:gdLst/>
              <a:ahLst/>
              <a:cxnLst/>
              <a:rect l="l" t="t" r="r" b="b"/>
              <a:pathLst>
                <a:path w="5839" h="18214" fill="none" extrusionOk="0">
                  <a:moveTo>
                    <a:pt x="1" y="18214"/>
                  </a:moveTo>
                  <a:cubicBezTo>
                    <a:pt x="4437" y="12543"/>
                    <a:pt x="5838" y="6572"/>
                    <a:pt x="4604" y="1"/>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29"/>
            <p:cNvSpPr/>
            <p:nvPr/>
          </p:nvSpPr>
          <p:spPr>
            <a:xfrm>
              <a:off x="4041450" y="2146200"/>
              <a:ext cx="50075" cy="29300"/>
            </a:xfrm>
            <a:custGeom>
              <a:avLst/>
              <a:gdLst/>
              <a:ahLst/>
              <a:cxnLst/>
              <a:rect l="l" t="t" r="r" b="b"/>
              <a:pathLst>
                <a:path w="2003" h="1172" extrusionOk="0">
                  <a:moveTo>
                    <a:pt x="1324" y="0"/>
                  </a:moveTo>
                  <a:cubicBezTo>
                    <a:pt x="1196" y="0"/>
                    <a:pt x="1053" y="17"/>
                    <a:pt x="901" y="53"/>
                  </a:cubicBezTo>
                  <a:cubicBezTo>
                    <a:pt x="368" y="186"/>
                    <a:pt x="1" y="553"/>
                    <a:pt x="1" y="820"/>
                  </a:cubicBezTo>
                  <a:cubicBezTo>
                    <a:pt x="25" y="1041"/>
                    <a:pt x="286" y="1172"/>
                    <a:pt x="634" y="1172"/>
                  </a:cubicBezTo>
                  <a:cubicBezTo>
                    <a:pt x="759" y="1172"/>
                    <a:pt x="895" y="1155"/>
                    <a:pt x="1035" y="1120"/>
                  </a:cubicBezTo>
                  <a:cubicBezTo>
                    <a:pt x="1569" y="987"/>
                    <a:pt x="2002" y="620"/>
                    <a:pt x="1969" y="320"/>
                  </a:cubicBezTo>
                  <a:cubicBezTo>
                    <a:pt x="1920" y="124"/>
                    <a:pt x="1675" y="0"/>
                    <a:pt x="132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29"/>
            <p:cNvSpPr/>
            <p:nvPr/>
          </p:nvSpPr>
          <p:spPr>
            <a:xfrm>
              <a:off x="4009775" y="2373500"/>
              <a:ext cx="316900" cy="291900"/>
            </a:xfrm>
            <a:custGeom>
              <a:avLst/>
              <a:gdLst/>
              <a:ahLst/>
              <a:cxnLst/>
              <a:rect l="l" t="t" r="r" b="b"/>
              <a:pathLst>
                <a:path w="12676" h="11676" fill="none" extrusionOk="0">
                  <a:moveTo>
                    <a:pt x="0" y="11675"/>
                  </a:moveTo>
                  <a:cubicBezTo>
                    <a:pt x="3836" y="5404"/>
                    <a:pt x="7672" y="2502"/>
                    <a:pt x="12676" y="0"/>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29"/>
            <p:cNvSpPr/>
            <p:nvPr/>
          </p:nvSpPr>
          <p:spPr>
            <a:xfrm>
              <a:off x="4316650" y="2348575"/>
              <a:ext cx="34225" cy="48200"/>
            </a:xfrm>
            <a:custGeom>
              <a:avLst/>
              <a:gdLst/>
              <a:ahLst/>
              <a:cxnLst/>
              <a:rect l="l" t="t" r="r" b="b"/>
              <a:pathLst>
                <a:path w="1369" h="1928" extrusionOk="0">
                  <a:moveTo>
                    <a:pt x="460" y="1"/>
                  </a:moveTo>
                  <a:cubicBezTo>
                    <a:pt x="417" y="1"/>
                    <a:pt x="374" y="10"/>
                    <a:pt x="334" y="30"/>
                  </a:cubicBezTo>
                  <a:cubicBezTo>
                    <a:pt x="67" y="164"/>
                    <a:pt x="1" y="664"/>
                    <a:pt x="167" y="1198"/>
                  </a:cubicBezTo>
                  <a:cubicBezTo>
                    <a:pt x="338" y="1623"/>
                    <a:pt x="604" y="1928"/>
                    <a:pt x="865" y="1928"/>
                  </a:cubicBezTo>
                  <a:cubicBezTo>
                    <a:pt x="911" y="1928"/>
                    <a:pt x="956" y="1918"/>
                    <a:pt x="1001" y="1898"/>
                  </a:cubicBezTo>
                  <a:cubicBezTo>
                    <a:pt x="1302" y="1798"/>
                    <a:pt x="1368" y="1231"/>
                    <a:pt x="1168" y="731"/>
                  </a:cubicBezTo>
                  <a:cubicBezTo>
                    <a:pt x="998" y="305"/>
                    <a:pt x="707" y="1"/>
                    <a:pt x="46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29"/>
            <p:cNvSpPr/>
            <p:nvPr/>
          </p:nvSpPr>
          <p:spPr>
            <a:xfrm>
              <a:off x="3953050" y="2225900"/>
              <a:ext cx="184325" cy="397800"/>
            </a:xfrm>
            <a:custGeom>
              <a:avLst/>
              <a:gdLst/>
              <a:ahLst/>
              <a:cxnLst/>
              <a:rect l="l" t="t" r="r" b="b"/>
              <a:pathLst>
                <a:path w="7373" h="15912" fill="none" extrusionOk="0">
                  <a:moveTo>
                    <a:pt x="1" y="15912"/>
                  </a:moveTo>
                  <a:cubicBezTo>
                    <a:pt x="5572" y="11475"/>
                    <a:pt x="6772" y="6905"/>
                    <a:pt x="7373" y="0"/>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29"/>
            <p:cNvSpPr/>
            <p:nvPr/>
          </p:nvSpPr>
          <p:spPr>
            <a:xfrm>
              <a:off x="4111500" y="2203375"/>
              <a:ext cx="49225" cy="28375"/>
            </a:xfrm>
            <a:custGeom>
              <a:avLst/>
              <a:gdLst/>
              <a:ahLst/>
              <a:cxnLst/>
              <a:rect l="l" t="t" r="r" b="b"/>
              <a:pathLst>
                <a:path w="1969" h="1135" extrusionOk="0">
                  <a:moveTo>
                    <a:pt x="1068" y="1"/>
                  </a:moveTo>
                  <a:cubicBezTo>
                    <a:pt x="568" y="34"/>
                    <a:pt x="68" y="267"/>
                    <a:pt x="34" y="534"/>
                  </a:cubicBezTo>
                  <a:cubicBezTo>
                    <a:pt x="1" y="835"/>
                    <a:pt x="401" y="1135"/>
                    <a:pt x="901" y="1135"/>
                  </a:cubicBezTo>
                  <a:cubicBezTo>
                    <a:pt x="1435" y="1135"/>
                    <a:pt x="1902" y="901"/>
                    <a:pt x="1936" y="568"/>
                  </a:cubicBezTo>
                  <a:cubicBezTo>
                    <a:pt x="1969" y="301"/>
                    <a:pt x="1569" y="1"/>
                    <a:pt x="106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29"/>
            <p:cNvSpPr/>
            <p:nvPr/>
          </p:nvSpPr>
          <p:spPr>
            <a:xfrm>
              <a:off x="3943050" y="2514700"/>
              <a:ext cx="427000" cy="255050"/>
            </a:xfrm>
            <a:custGeom>
              <a:avLst/>
              <a:gdLst/>
              <a:ahLst/>
              <a:cxnLst/>
              <a:rect l="l" t="t" r="r" b="b"/>
              <a:pathLst>
                <a:path w="17080" h="10202" extrusionOk="0">
                  <a:moveTo>
                    <a:pt x="14869" y="1"/>
                  </a:moveTo>
                  <a:cubicBezTo>
                    <a:pt x="10466" y="1"/>
                    <a:pt x="6766" y="1789"/>
                    <a:pt x="5505" y="2592"/>
                  </a:cubicBezTo>
                  <a:cubicBezTo>
                    <a:pt x="5471" y="2592"/>
                    <a:pt x="5471" y="2625"/>
                    <a:pt x="5438" y="2625"/>
                  </a:cubicBezTo>
                  <a:lnTo>
                    <a:pt x="5405" y="2692"/>
                  </a:lnTo>
                  <a:cubicBezTo>
                    <a:pt x="5238" y="2758"/>
                    <a:pt x="5104" y="2892"/>
                    <a:pt x="4971" y="2959"/>
                  </a:cubicBezTo>
                  <a:cubicBezTo>
                    <a:pt x="4837" y="3059"/>
                    <a:pt x="4671" y="3192"/>
                    <a:pt x="4571" y="3259"/>
                  </a:cubicBezTo>
                  <a:cubicBezTo>
                    <a:pt x="4270" y="3526"/>
                    <a:pt x="4004" y="3726"/>
                    <a:pt x="3737" y="3959"/>
                  </a:cubicBezTo>
                  <a:cubicBezTo>
                    <a:pt x="3403" y="4260"/>
                    <a:pt x="3003" y="4593"/>
                    <a:pt x="2669" y="4960"/>
                  </a:cubicBezTo>
                  <a:cubicBezTo>
                    <a:pt x="1635" y="6061"/>
                    <a:pt x="735" y="7295"/>
                    <a:pt x="1" y="8629"/>
                  </a:cubicBezTo>
                  <a:lnTo>
                    <a:pt x="401" y="8896"/>
                  </a:lnTo>
                  <a:cubicBezTo>
                    <a:pt x="634" y="9063"/>
                    <a:pt x="935" y="9230"/>
                    <a:pt x="1235" y="9397"/>
                  </a:cubicBezTo>
                  <a:cubicBezTo>
                    <a:pt x="1302" y="9430"/>
                    <a:pt x="1435" y="9463"/>
                    <a:pt x="1502" y="9530"/>
                  </a:cubicBezTo>
                  <a:lnTo>
                    <a:pt x="1568" y="9530"/>
                  </a:lnTo>
                  <a:cubicBezTo>
                    <a:pt x="1635" y="9563"/>
                    <a:pt x="1769" y="9597"/>
                    <a:pt x="1835" y="9630"/>
                  </a:cubicBezTo>
                  <a:cubicBezTo>
                    <a:pt x="1935" y="9697"/>
                    <a:pt x="2069" y="9730"/>
                    <a:pt x="2136" y="9763"/>
                  </a:cubicBezTo>
                  <a:cubicBezTo>
                    <a:pt x="2236" y="9830"/>
                    <a:pt x="2336" y="9864"/>
                    <a:pt x="2436" y="9897"/>
                  </a:cubicBezTo>
                  <a:cubicBezTo>
                    <a:pt x="2636" y="9930"/>
                    <a:pt x="2903" y="10030"/>
                    <a:pt x="3103" y="10064"/>
                  </a:cubicBezTo>
                  <a:cubicBezTo>
                    <a:pt x="3170" y="10064"/>
                    <a:pt x="3270" y="10097"/>
                    <a:pt x="3336" y="10097"/>
                  </a:cubicBezTo>
                  <a:cubicBezTo>
                    <a:pt x="3692" y="10164"/>
                    <a:pt x="4056" y="10201"/>
                    <a:pt x="4416" y="10201"/>
                  </a:cubicBezTo>
                  <a:cubicBezTo>
                    <a:pt x="5306" y="10201"/>
                    <a:pt x="6174" y="9976"/>
                    <a:pt x="6839" y="9430"/>
                  </a:cubicBezTo>
                  <a:cubicBezTo>
                    <a:pt x="7273" y="9096"/>
                    <a:pt x="7639" y="8729"/>
                    <a:pt x="7973" y="8329"/>
                  </a:cubicBezTo>
                  <a:cubicBezTo>
                    <a:pt x="8006" y="8229"/>
                    <a:pt x="8073" y="8196"/>
                    <a:pt x="8106" y="8162"/>
                  </a:cubicBezTo>
                  <a:cubicBezTo>
                    <a:pt x="9107" y="6861"/>
                    <a:pt x="9841" y="5360"/>
                    <a:pt x="11009" y="4193"/>
                  </a:cubicBezTo>
                  <a:cubicBezTo>
                    <a:pt x="12776" y="2492"/>
                    <a:pt x="14945" y="1257"/>
                    <a:pt x="17080" y="157"/>
                  </a:cubicBezTo>
                  <a:cubicBezTo>
                    <a:pt x="16329" y="49"/>
                    <a:pt x="15590" y="1"/>
                    <a:pt x="14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29"/>
            <p:cNvSpPr/>
            <p:nvPr/>
          </p:nvSpPr>
          <p:spPr>
            <a:xfrm>
              <a:off x="3880500" y="2301775"/>
              <a:ext cx="265225" cy="467975"/>
            </a:xfrm>
            <a:custGeom>
              <a:avLst/>
              <a:gdLst/>
              <a:ahLst/>
              <a:cxnLst/>
              <a:rect l="l" t="t" r="r" b="b"/>
              <a:pathLst>
                <a:path w="10609" h="18719" extrusionOk="0">
                  <a:moveTo>
                    <a:pt x="4171" y="1"/>
                  </a:moveTo>
                  <a:cubicBezTo>
                    <a:pt x="4137" y="234"/>
                    <a:pt x="4137" y="434"/>
                    <a:pt x="4137" y="601"/>
                  </a:cubicBezTo>
                  <a:lnTo>
                    <a:pt x="4137" y="768"/>
                  </a:lnTo>
                  <a:cubicBezTo>
                    <a:pt x="4104" y="1001"/>
                    <a:pt x="4104" y="1202"/>
                    <a:pt x="4037" y="1368"/>
                  </a:cubicBezTo>
                  <a:cubicBezTo>
                    <a:pt x="4037" y="1535"/>
                    <a:pt x="4037" y="1635"/>
                    <a:pt x="4004" y="1769"/>
                  </a:cubicBezTo>
                  <a:cubicBezTo>
                    <a:pt x="3870" y="2603"/>
                    <a:pt x="3704" y="3403"/>
                    <a:pt x="3470" y="4204"/>
                  </a:cubicBezTo>
                  <a:cubicBezTo>
                    <a:pt x="3270" y="4771"/>
                    <a:pt x="3036" y="5338"/>
                    <a:pt x="2836" y="5905"/>
                  </a:cubicBezTo>
                  <a:cubicBezTo>
                    <a:pt x="2736" y="6272"/>
                    <a:pt x="2569" y="6672"/>
                    <a:pt x="2403" y="7039"/>
                  </a:cubicBezTo>
                  <a:cubicBezTo>
                    <a:pt x="2136" y="7573"/>
                    <a:pt x="1902" y="8140"/>
                    <a:pt x="1635" y="8707"/>
                  </a:cubicBezTo>
                  <a:cubicBezTo>
                    <a:pt x="835" y="10508"/>
                    <a:pt x="1" y="12410"/>
                    <a:pt x="601" y="14411"/>
                  </a:cubicBezTo>
                  <a:lnTo>
                    <a:pt x="735" y="14778"/>
                  </a:lnTo>
                  <a:cubicBezTo>
                    <a:pt x="801" y="14911"/>
                    <a:pt x="835" y="14978"/>
                    <a:pt x="902" y="15112"/>
                  </a:cubicBezTo>
                  <a:cubicBezTo>
                    <a:pt x="968" y="15212"/>
                    <a:pt x="1002" y="15312"/>
                    <a:pt x="1068" y="15412"/>
                  </a:cubicBezTo>
                  <a:cubicBezTo>
                    <a:pt x="1068" y="15445"/>
                    <a:pt x="1102" y="15445"/>
                    <a:pt x="1102" y="15478"/>
                  </a:cubicBezTo>
                  <a:cubicBezTo>
                    <a:pt x="1135" y="15579"/>
                    <a:pt x="1168" y="15712"/>
                    <a:pt x="1268" y="15779"/>
                  </a:cubicBezTo>
                  <a:cubicBezTo>
                    <a:pt x="1302" y="15879"/>
                    <a:pt x="1402" y="15945"/>
                    <a:pt x="1435" y="16046"/>
                  </a:cubicBezTo>
                  <a:cubicBezTo>
                    <a:pt x="1502" y="16112"/>
                    <a:pt x="1569" y="16212"/>
                    <a:pt x="1635" y="16279"/>
                  </a:cubicBezTo>
                  <a:lnTo>
                    <a:pt x="1669" y="16346"/>
                  </a:lnTo>
                  <a:cubicBezTo>
                    <a:pt x="1802" y="16446"/>
                    <a:pt x="1936" y="16613"/>
                    <a:pt x="2102" y="16746"/>
                  </a:cubicBezTo>
                  <a:cubicBezTo>
                    <a:pt x="2236" y="16879"/>
                    <a:pt x="2403" y="16980"/>
                    <a:pt x="2569" y="17113"/>
                  </a:cubicBezTo>
                  <a:lnTo>
                    <a:pt x="2636" y="17213"/>
                  </a:lnTo>
                  <a:cubicBezTo>
                    <a:pt x="2736" y="17280"/>
                    <a:pt x="2803" y="17313"/>
                    <a:pt x="2903" y="17413"/>
                  </a:cubicBezTo>
                  <a:cubicBezTo>
                    <a:pt x="3136" y="17580"/>
                    <a:pt x="3437" y="17747"/>
                    <a:pt x="3737" y="17914"/>
                  </a:cubicBezTo>
                  <a:cubicBezTo>
                    <a:pt x="3804" y="17947"/>
                    <a:pt x="3937" y="17980"/>
                    <a:pt x="4004" y="18047"/>
                  </a:cubicBezTo>
                  <a:lnTo>
                    <a:pt x="4070" y="18047"/>
                  </a:lnTo>
                  <a:cubicBezTo>
                    <a:pt x="4137" y="18080"/>
                    <a:pt x="4271" y="18114"/>
                    <a:pt x="4337" y="18147"/>
                  </a:cubicBezTo>
                  <a:cubicBezTo>
                    <a:pt x="4437" y="18214"/>
                    <a:pt x="4571" y="18247"/>
                    <a:pt x="4638" y="18280"/>
                  </a:cubicBezTo>
                  <a:cubicBezTo>
                    <a:pt x="4738" y="18347"/>
                    <a:pt x="4838" y="18381"/>
                    <a:pt x="4938" y="18414"/>
                  </a:cubicBezTo>
                  <a:cubicBezTo>
                    <a:pt x="5138" y="18447"/>
                    <a:pt x="5405" y="18547"/>
                    <a:pt x="5605" y="18581"/>
                  </a:cubicBezTo>
                  <a:cubicBezTo>
                    <a:pt x="5672" y="18581"/>
                    <a:pt x="5772" y="18614"/>
                    <a:pt x="5838" y="18614"/>
                  </a:cubicBezTo>
                  <a:cubicBezTo>
                    <a:pt x="6194" y="18681"/>
                    <a:pt x="6558" y="18718"/>
                    <a:pt x="6918" y="18718"/>
                  </a:cubicBezTo>
                  <a:cubicBezTo>
                    <a:pt x="7808" y="18718"/>
                    <a:pt x="8676" y="18493"/>
                    <a:pt x="9341" y="17947"/>
                  </a:cubicBezTo>
                  <a:cubicBezTo>
                    <a:pt x="9775" y="17613"/>
                    <a:pt x="10141" y="17246"/>
                    <a:pt x="10475" y="16846"/>
                  </a:cubicBezTo>
                  <a:cubicBezTo>
                    <a:pt x="10508" y="16746"/>
                    <a:pt x="10575" y="16713"/>
                    <a:pt x="10608" y="16679"/>
                  </a:cubicBezTo>
                  <a:cubicBezTo>
                    <a:pt x="10575" y="15545"/>
                    <a:pt x="10075" y="14511"/>
                    <a:pt x="9541" y="13444"/>
                  </a:cubicBezTo>
                  <a:cubicBezTo>
                    <a:pt x="9107" y="12710"/>
                    <a:pt x="8540" y="11909"/>
                    <a:pt x="8173" y="11075"/>
                  </a:cubicBezTo>
                  <a:cubicBezTo>
                    <a:pt x="8140" y="11042"/>
                    <a:pt x="8140" y="11042"/>
                    <a:pt x="8140" y="11009"/>
                  </a:cubicBezTo>
                  <a:lnTo>
                    <a:pt x="8140" y="10942"/>
                  </a:lnTo>
                  <a:cubicBezTo>
                    <a:pt x="8107" y="10875"/>
                    <a:pt x="8040" y="10742"/>
                    <a:pt x="8007" y="10608"/>
                  </a:cubicBezTo>
                  <a:cubicBezTo>
                    <a:pt x="7973" y="10508"/>
                    <a:pt x="7940" y="10375"/>
                    <a:pt x="7873" y="10208"/>
                  </a:cubicBezTo>
                  <a:cubicBezTo>
                    <a:pt x="7873" y="10175"/>
                    <a:pt x="7840" y="10075"/>
                    <a:pt x="7840" y="10008"/>
                  </a:cubicBezTo>
                  <a:cubicBezTo>
                    <a:pt x="7806" y="9708"/>
                    <a:pt x="7773" y="9441"/>
                    <a:pt x="7773" y="9174"/>
                  </a:cubicBezTo>
                  <a:cubicBezTo>
                    <a:pt x="7706" y="8640"/>
                    <a:pt x="7706" y="8140"/>
                    <a:pt x="7706" y="7673"/>
                  </a:cubicBezTo>
                  <a:cubicBezTo>
                    <a:pt x="7673" y="6706"/>
                    <a:pt x="7640" y="5705"/>
                    <a:pt x="7306" y="4771"/>
                  </a:cubicBezTo>
                  <a:cubicBezTo>
                    <a:pt x="7206" y="4537"/>
                    <a:pt x="7106" y="4237"/>
                    <a:pt x="6939" y="4004"/>
                  </a:cubicBezTo>
                  <a:cubicBezTo>
                    <a:pt x="6506" y="3336"/>
                    <a:pt x="5938" y="2769"/>
                    <a:pt x="5438" y="2202"/>
                  </a:cubicBezTo>
                  <a:cubicBezTo>
                    <a:pt x="4838" y="1535"/>
                    <a:pt x="4304" y="768"/>
                    <a:pt x="4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29"/>
            <p:cNvSpPr/>
            <p:nvPr/>
          </p:nvSpPr>
          <p:spPr>
            <a:xfrm>
              <a:off x="3387650" y="2867400"/>
              <a:ext cx="483700" cy="475550"/>
            </a:xfrm>
            <a:custGeom>
              <a:avLst/>
              <a:gdLst/>
              <a:ahLst/>
              <a:cxnLst/>
              <a:rect l="l" t="t" r="r" b="b"/>
              <a:pathLst>
                <a:path w="19348" h="19022" extrusionOk="0">
                  <a:moveTo>
                    <a:pt x="11996" y="0"/>
                  </a:moveTo>
                  <a:cubicBezTo>
                    <a:pt x="11837" y="0"/>
                    <a:pt x="11684" y="45"/>
                    <a:pt x="11542" y="125"/>
                  </a:cubicBezTo>
                  <a:cubicBezTo>
                    <a:pt x="11342" y="259"/>
                    <a:pt x="11175" y="426"/>
                    <a:pt x="11009" y="626"/>
                  </a:cubicBezTo>
                  <a:cubicBezTo>
                    <a:pt x="10442" y="1426"/>
                    <a:pt x="10141" y="2394"/>
                    <a:pt x="10108" y="3394"/>
                  </a:cubicBezTo>
                  <a:lnTo>
                    <a:pt x="10108" y="3728"/>
                  </a:lnTo>
                  <a:cubicBezTo>
                    <a:pt x="9674" y="3428"/>
                    <a:pt x="9274" y="3161"/>
                    <a:pt x="8807" y="2994"/>
                  </a:cubicBezTo>
                  <a:cubicBezTo>
                    <a:pt x="8507" y="2927"/>
                    <a:pt x="8273" y="2827"/>
                    <a:pt x="7973" y="2827"/>
                  </a:cubicBezTo>
                  <a:cubicBezTo>
                    <a:pt x="7540" y="2827"/>
                    <a:pt x="7173" y="2927"/>
                    <a:pt x="6872" y="3161"/>
                  </a:cubicBezTo>
                  <a:cubicBezTo>
                    <a:pt x="6439" y="3595"/>
                    <a:pt x="6305" y="4328"/>
                    <a:pt x="6472" y="5062"/>
                  </a:cubicBezTo>
                  <a:cubicBezTo>
                    <a:pt x="6505" y="5396"/>
                    <a:pt x="6639" y="5729"/>
                    <a:pt x="6806" y="6063"/>
                  </a:cubicBezTo>
                  <a:cubicBezTo>
                    <a:pt x="6972" y="6397"/>
                    <a:pt x="7173" y="6730"/>
                    <a:pt x="7373" y="7064"/>
                  </a:cubicBezTo>
                  <a:cubicBezTo>
                    <a:pt x="6672" y="6730"/>
                    <a:pt x="5938" y="6397"/>
                    <a:pt x="5171" y="6296"/>
                  </a:cubicBezTo>
                  <a:cubicBezTo>
                    <a:pt x="5021" y="6280"/>
                    <a:pt x="4879" y="6271"/>
                    <a:pt x="4742" y="6271"/>
                  </a:cubicBezTo>
                  <a:cubicBezTo>
                    <a:pt x="4604" y="6271"/>
                    <a:pt x="4471" y="6280"/>
                    <a:pt x="4337" y="6296"/>
                  </a:cubicBezTo>
                  <a:cubicBezTo>
                    <a:pt x="3870" y="6330"/>
                    <a:pt x="3470" y="6497"/>
                    <a:pt x="3203" y="6797"/>
                  </a:cubicBezTo>
                  <a:cubicBezTo>
                    <a:pt x="3036" y="6964"/>
                    <a:pt x="2970" y="7164"/>
                    <a:pt x="2936" y="7431"/>
                  </a:cubicBezTo>
                  <a:cubicBezTo>
                    <a:pt x="2870" y="7764"/>
                    <a:pt x="2970" y="8164"/>
                    <a:pt x="3136" y="8565"/>
                  </a:cubicBezTo>
                  <a:cubicBezTo>
                    <a:pt x="3203" y="8765"/>
                    <a:pt x="3337" y="8932"/>
                    <a:pt x="3470" y="9098"/>
                  </a:cubicBezTo>
                  <a:lnTo>
                    <a:pt x="3970" y="9732"/>
                  </a:lnTo>
                  <a:cubicBezTo>
                    <a:pt x="2803" y="9732"/>
                    <a:pt x="1635" y="10066"/>
                    <a:pt x="701" y="10733"/>
                  </a:cubicBezTo>
                  <a:cubicBezTo>
                    <a:pt x="501" y="10833"/>
                    <a:pt x="301" y="11000"/>
                    <a:pt x="168" y="11233"/>
                  </a:cubicBezTo>
                  <a:cubicBezTo>
                    <a:pt x="34" y="11433"/>
                    <a:pt x="1" y="11734"/>
                    <a:pt x="134" y="11934"/>
                  </a:cubicBezTo>
                  <a:cubicBezTo>
                    <a:pt x="301" y="12267"/>
                    <a:pt x="701" y="12401"/>
                    <a:pt x="1102" y="12501"/>
                  </a:cubicBezTo>
                  <a:lnTo>
                    <a:pt x="1135" y="12501"/>
                  </a:lnTo>
                  <a:cubicBezTo>
                    <a:pt x="1368" y="12568"/>
                    <a:pt x="1669" y="12634"/>
                    <a:pt x="1936" y="12734"/>
                  </a:cubicBezTo>
                  <a:cubicBezTo>
                    <a:pt x="3804" y="13268"/>
                    <a:pt x="5672" y="13835"/>
                    <a:pt x="7339" y="14903"/>
                  </a:cubicBezTo>
                  <a:cubicBezTo>
                    <a:pt x="8640" y="15670"/>
                    <a:pt x="9608" y="16904"/>
                    <a:pt x="10775" y="17805"/>
                  </a:cubicBezTo>
                  <a:lnTo>
                    <a:pt x="10875" y="17938"/>
                  </a:lnTo>
                  <a:cubicBezTo>
                    <a:pt x="11276" y="18238"/>
                    <a:pt x="11676" y="18505"/>
                    <a:pt x="12143" y="18739"/>
                  </a:cubicBezTo>
                  <a:cubicBezTo>
                    <a:pt x="12579" y="18934"/>
                    <a:pt x="13042" y="19021"/>
                    <a:pt x="13517" y="19021"/>
                  </a:cubicBezTo>
                  <a:cubicBezTo>
                    <a:pt x="14096" y="19021"/>
                    <a:pt x="14692" y="18892"/>
                    <a:pt x="15278" y="18672"/>
                  </a:cubicBezTo>
                  <a:cubicBezTo>
                    <a:pt x="15378" y="18639"/>
                    <a:pt x="15512" y="18605"/>
                    <a:pt x="15612" y="18572"/>
                  </a:cubicBezTo>
                  <a:cubicBezTo>
                    <a:pt x="15812" y="18472"/>
                    <a:pt x="15979" y="18405"/>
                    <a:pt x="16179" y="18272"/>
                  </a:cubicBezTo>
                  <a:cubicBezTo>
                    <a:pt x="16513" y="18072"/>
                    <a:pt x="16880" y="17805"/>
                    <a:pt x="17213" y="17504"/>
                  </a:cubicBezTo>
                  <a:cubicBezTo>
                    <a:pt x="17313" y="17471"/>
                    <a:pt x="17347" y="17438"/>
                    <a:pt x="17380" y="17404"/>
                  </a:cubicBezTo>
                  <a:lnTo>
                    <a:pt x="17613" y="17171"/>
                  </a:lnTo>
                  <a:cubicBezTo>
                    <a:pt x="17780" y="17004"/>
                    <a:pt x="17880" y="16904"/>
                    <a:pt x="18014" y="16737"/>
                  </a:cubicBezTo>
                  <a:lnTo>
                    <a:pt x="18114" y="16637"/>
                  </a:lnTo>
                  <a:cubicBezTo>
                    <a:pt x="18147" y="16570"/>
                    <a:pt x="18214" y="16470"/>
                    <a:pt x="18281" y="16404"/>
                  </a:cubicBezTo>
                  <a:cubicBezTo>
                    <a:pt x="18381" y="16170"/>
                    <a:pt x="18547" y="15970"/>
                    <a:pt x="18681" y="15737"/>
                  </a:cubicBezTo>
                  <a:lnTo>
                    <a:pt x="18681" y="15670"/>
                  </a:lnTo>
                  <a:cubicBezTo>
                    <a:pt x="18714" y="15570"/>
                    <a:pt x="18781" y="15470"/>
                    <a:pt x="18814" y="15403"/>
                  </a:cubicBezTo>
                  <a:lnTo>
                    <a:pt x="18948" y="15136"/>
                  </a:lnTo>
                  <a:cubicBezTo>
                    <a:pt x="18981" y="14936"/>
                    <a:pt x="19048" y="14769"/>
                    <a:pt x="19114" y="14569"/>
                  </a:cubicBezTo>
                  <a:cubicBezTo>
                    <a:pt x="19114" y="14469"/>
                    <a:pt x="19148" y="14436"/>
                    <a:pt x="19148" y="14336"/>
                  </a:cubicBezTo>
                  <a:cubicBezTo>
                    <a:pt x="19148" y="14269"/>
                    <a:pt x="19181" y="14169"/>
                    <a:pt x="19181" y="14069"/>
                  </a:cubicBezTo>
                  <a:cubicBezTo>
                    <a:pt x="19215" y="13969"/>
                    <a:pt x="19215" y="13835"/>
                    <a:pt x="19215" y="13768"/>
                  </a:cubicBezTo>
                  <a:cubicBezTo>
                    <a:pt x="19348" y="11834"/>
                    <a:pt x="18214" y="10299"/>
                    <a:pt x="17280" y="8898"/>
                  </a:cubicBezTo>
                  <a:cubicBezTo>
                    <a:pt x="16379" y="7664"/>
                    <a:pt x="15479" y="6497"/>
                    <a:pt x="14711" y="5229"/>
                  </a:cubicBezTo>
                  <a:cubicBezTo>
                    <a:pt x="14511" y="4895"/>
                    <a:pt x="14344" y="4562"/>
                    <a:pt x="14178" y="4162"/>
                  </a:cubicBezTo>
                  <a:cubicBezTo>
                    <a:pt x="14011" y="3828"/>
                    <a:pt x="13844" y="3461"/>
                    <a:pt x="13711" y="3094"/>
                  </a:cubicBezTo>
                  <a:lnTo>
                    <a:pt x="13477" y="2327"/>
                  </a:lnTo>
                  <a:cubicBezTo>
                    <a:pt x="13444" y="2160"/>
                    <a:pt x="13344" y="1927"/>
                    <a:pt x="13310" y="1660"/>
                  </a:cubicBezTo>
                  <a:cubicBezTo>
                    <a:pt x="13144" y="993"/>
                    <a:pt x="12877" y="259"/>
                    <a:pt x="12310" y="59"/>
                  </a:cubicBezTo>
                  <a:cubicBezTo>
                    <a:pt x="12204" y="19"/>
                    <a:pt x="12099" y="0"/>
                    <a:pt x="119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29"/>
            <p:cNvSpPr/>
            <p:nvPr/>
          </p:nvSpPr>
          <p:spPr>
            <a:xfrm>
              <a:off x="3321775" y="2973100"/>
              <a:ext cx="443675" cy="265200"/>
            </a:xfrm>
            <a:custGeom>
              <a:avLst/>
              <a:gdLst/>
              <a:ahLst/>
              <a:cxnLst/>
              <a:rect l="l" t="t" r="r" b="b"/>
              <a:pathLst>
                <a:path w="17747" h="10608" fill="none" extrusionOk="0">
                  <a:moveTo>
                    <a:pt x="17747" y="10608"/>
                  </a:moveTo>
                  <a:cubicBezTo>
                    <a:pt x="13844" y="5337"/>
                    <a:pt x="6172" y="534"/>
                    <a:pt x="1" y="0"/>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29"/>
            <p:cNvSpPr/>
            <p:nvPr/>
          </p:nvSpPr>
          <p:spPr>
            <a:xfrm>
              <a:off x="3404325" y="2923900"/>
              <a:ext cx="371975" cy="310250"/>
            </a:xfrm>
            <a:custGeom>
              <a:avLst/>
              <a:gdLst/>
              <a:ahLst/>
              <a:cxnLst/>
              <a:rect l="l" t="t" r="r" b="b"/>
              <a:pathLst>
                <a:path w="14879" h="12410" fill="none" extrusionOk="0">
                  <a:moveTo>
                    <a:pt x="14878" y="12409"/>
                  </a:moveTo>
                  <a:cubicBezTo>
                    <a:pt x="8640" y="5071"/>
                    <a:pt x="3637" y="1735"/>
                    <a:pt x="1" y="0"/>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29"/>
            <p:cNvSpPr/>
            <p:nvPr/>
          </p:nvSpPr>
          <p:spPr>
            <a:xfrm>
              <a:off x="3382650" y="2901275"/>
              <a:ext cx="32550" cy="41925"/>
            </a:xfrm>
            <a:custGeom>
              <a:avLst/>
              <a:gdLst/>
              <a:ahLst/>
              <a:cxnLst/>
              <a:rect l="l" t="t" r="r" b="b"/>
              <a:pathLst>
                <a:path w="1302" h="1677" extrusionOk="0">
                  <a:moveTo>
                    <a:pt x="809" y="1"/>
                  </a:moveTo>
                  <a:cubicBezTo>
                    <a:pt x="570" y="1"/>
                    <a:pt x="303" y="226"/>
                    <a:pt x="167" y="605"/>
                  </a:cubicBezTo>
                  <a:cubicBezTo>
                    <a:pt x="1" y="1039"/>
                    <a:pt x="34" y="1539"/>
                    <a:pt x="268" y="1639"/>
                  </a:cubicBezTo>
                  <a:cubicBezTo>
                    <a:pt x="318" y="1664"/>
                    <a:pt x="372" y="1676"/>
                    <a:pt x="427" y="1676"/>
                  </a:cubicBezTo>
                  <a:cubicBezTo>
                    <a:pt x="665" y="1676"/>
                    <a:pt x="933" y="1451"/>
                    <a:pt x="1068" y="1072"/>
                  </a:cubicBezTo>
                  <a:cubicBezTo>
                    <a:pt x="1302" y="605"/>
                    <a:pt x="1202" y="138"/>
                    <a:pt x="968" y="38"/>
                  </a:cubicBezTo>
                  <a:cubicBezTo>
                    <a:pt x="918" y="13"/>
                    <a:pt x="864" y="1"/>
                    <a:pt x="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29"/>
            <p:cNvSpPr/>
            <p:nvPr/>
          </p:nvSpPr>
          <p:spPr>
            <a:xfrm>
              <a:off x="3335125" y="3074000"/>
              <a:ext cx="430325" cy="164300"/>
            </a:xfrm>
            <a:custGeom>
              <a:avLst/>
              <a:gdLst/>
              <a:ahLst/>
              <a:cxnLst/>
              <a:rect l="l" t="t" r="r" b="b"/>
              <a:pathLst>
                <a:path w="17213" h="6572" fill="none" extrusionOk="0">
                  <a:moveTo>
                    <a:pt x="17213" y="6572"/>
                  </a:moveTo>
                  <a:cubicBezTo>
                    <a:pt x="12443" y="2035"/>
                    <a:pt x="6071" y="1"/>
                    <a:pt x="0" y="668"/>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29"/>
            <p:cNvSpPr/>
            <p:nvPr/>
          </p:nvSpPr>
          <p:spPr>
            <a:xfrm>
              <a:off x="3611150" y="2806300"/>
              <a:ext cx="196000" cy="383650"/>
            </a:xfrm>
            <a:custGeom>
              <a:avLst/>
              <a:gdLst/>
              <a:ahLst/>
              <a:cxnLst/>
              <a:rect l="l" t="t" r="r" b="b"/>
              <a:pathLst>
                <a:path w="7840" h="15346" fill="none" extrusionOk="0">
                  <a:moveTo>
                    <a:pt x="7839" y="15345"/>
                  </a:moveTo>
                  <a:cubicBezTo>
                    <a:pt x="2702" y="11176"/>
                    <a:pt x="201" y="6105"/>
                    <a:pt x="1" y="1"/>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29"/>
            <p:cNvSpPr/>
            <p:nvPr/>
          </p:nvSpPr>
          <p:spPr>
            <a:xfrm>
              <a:off x="3587025" y="2786200"/>
              <a:ext cx="49050" cy="24400"/>
            </a:xfrm>
            <a:custGeom>
              <a:avLst/>
              <a:gdLst/>
              <a:ahLst/>
              <a:cxnLst/>
              <a:rect l="l" t="t" r="r" b="b"/>
              <a:pathLst>
                <a:path w="1962" h="976" extrusionOk="0">
                  <a:moveTo>
                    <a:pt x="791" y="1"/>
                  </a:moveTo>
                  <a:cubicBezTo>
                    <a:pt x="342" y="1"/>
                    <a:pt x="1" y="193"/>
                    <a:pt x="32" y="471"/>
                  </a:cubicBezTo>
                  <a:cubicBezTo>
                    <a:pt x="65" y="705"/>
                    <a:pt x="532" y="972"/>
                    <a:pt x="1032" y="972"/>
                  </a:cubicBezTo>
                  <a:cubicBezTo>
                    <a:pt x="1069" y="974"/>
                    <a:pt x="1105" y="975"/>
                    <a:pt x="1140" y="975"/>
                  </a:cubicBezTo>
                  <a:cubicBezTo>
                    <a:pt x="1593" y="975"/>
                    <a:pt x="1961" y="783"/>
                    <a:pt x="1900" y="505"/>
                  </a:cubicBezTo>
                  <a:cubicBezTo>
                    <a:pt x="1866" y="238"/>
                    <a:pt x="1466" y="4"/>
                    <a:pt x="899" y="4"/>
                  </a:cubicBezTo>
                  <a:cubicBezTo>
                    <a:pt x="862" y="2"/>
                    <a:pt x="826" y="1"/>
                    <a:pt x="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29"/>
            <p:cNvSpPr/>
            <p:nvPr/>
          </p:nvSpPr>
          <p:spPr>
            <a:xfrm>
              <a:off x="3421850" y="3041475"/>
              <a:ext cx="343600" cy="196825"/>
            </a:xfrm>
            <a:custGeom>
              <a:avLst/>
              <a:gdLst/>
              <a:ahLst/>
              <a:cxnLst/>
              <a:rect l="l" t="t" r="r" b="b"/>
              <a:pathLst>
                <a:path w="13744" h="7873" fill="none" extrusionOk="0">
                  <a:moveTo>
                    <a:pt x="13744" y="7873"/>
                  </a:moveTo>
                  <a:cubicBezTo>
                    <a:pt x="9007" y="3036"/>
                    <a:pt x="4971" y="1268"/>
                    <a:pt x="0" y="1"/>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29"/>
            <p:cNvSpPr/>
            <p:nvPr/>
          </p:nvSpPr>
          <p:spPr>
            <a:xfrm>
              <a:off x="3402675" y="3020575"/>
              <a:ext cx="25875" cy="45175"/>
            </a:xfrm>
            <a:custGeom>
              <a:avLst/>
              <a:gdLst/>
              <a:ahLst/>
              <a:cxnLst/>
              <a:rect l="l" t="t" r="r" b="b"/>
              <a:pathLst>
                <a:path w="1035" h="1807" extrusionOk="0">
                  <a:moveTo>
                    <a:pt x="526" y="0"/>
                  </a:moveTo>
                  <a:cubicBezTo>
                    <a:pt x="246" y="0"/>
                    <a:pt x="32" y="326"/>
                    <a:pt x="0" y="803"/>
                  </a:cubicBezTo>
                  <a:cubicBezTo>
                    <a:pt x="0" y="1304"/>
                    <a:pt x="167" y="1771"/>
                    <a:pt x="401" y="1804"/>
                  </a:cubicBezTo>
                  <a:cubicBezTo>
                    <a:pt x="414" y="1805"/>
                    <a:pt x="428" y="1806"/>
                    <a:pt x="442" y="1806"/>
                  </a:cubicBezTo>
                  <a:cubicBezTo>
                    <a:pt x="722" y="1806"/>
                    <a:pt x="937" y="1481"/>
                    <a:pt x="1001" y="1003"/>
                  </a:cubicBezTo>
                  <a:cubicBezTo>
                    <a:pt x="1034" y="503"/>
                    <a:pt x="868" y="36"/>
                    <a:pt x="567" y="3"/>
                  </a:cubicBezTo>
                  <a:cubicBezTo>
                    <a:pt x="553" y="1"/>
                    <a:pt x="540" y="0"/>
                    <a:pt x="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29"/>
            <p:cNvSpPr/>
            <p:nvPr/>
          </p:nvSpPr>
          <p:spPr>
            <a:xfrm>
              <a:off x="3561125" y="2871350"/>
              <a:ext cx="246025" cy="318600"/>
            </a:xfrm>
            <a:custGeom>
              <a:avLst/>
              <a:gdLst/>
              <a:ahLst/>
              <a:cxnLst/>
              <a:rect l="l" t="t" r="r" b="b"/>
              <a:pathLst>
                <a:path w="9841" h="12744" fill="none" extrusionOk="0">
                  <a:moveTo>
                    <a:pt x="9840" y="12743"/>
                  </a:moveTo>
                  <a:cubicBezTo>
                    <a:pt x="3903" y="9941"/>
                    <a:pt x="1901" y="6072"/>
                    <a:pt x="0" y="1"/>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29"/>
            <p:cNvSpPr/>
            <p:nvPr/>
          </p:nvSpPr>
          <p:spPr>
            <a:xfrm>
              <a:off x="3536925" y="2851550"/>
              <a:ext cx="46725" cy="26625"/>
            </a:xfrm>
            <a:custGeom>
              <a:avLst/>
              <a:gdLst/>
              <a:ahLst/>
              <a:cxnLst/>
              <a:rect l="l" t="t" r="r" b="b"/>
              <a:pathLst>
                <a:path w="1869" h="1065" extrusionOk="0">
                  <a:moveTo>
                    <a:pt x="1165" y="0"/>
                  </a:moveTo>
                  <a:cubicBezTo>
                    <a:pt x="1030" y="0"/>
                    <a:pt x="884" y="19"/>
                    <a:pt x="735" y="59"/>
                  </a:cubicBezTo>
                  <a:cubicBezTo>
                    <a:pt x="301" y="192"/>
                    <a:pt x="1" y="493"/>
                    <a:pt x="67" y="759"/>
                  </a:cubicBezTo>
                  <a:cubicBezTo>
                    <a:pt x="142" y="958"/>
                    <a:pt x="438" y="1064"/>
                    <a:pt x="778" y="1064"/>
                  </a:cubicBezTo>
                  <a:cubicBezTo>
                    <a:pt x="894" y="1064"/>
                    <a:pt x="1016" y="1052"/>
                    <a:pt x="1135" y="1026"/>
                  </a:cubicBezTo>
                  <a:cubicBezTo>
                    <a:pt x="1569" y="893"/>
                    <a:pt x="1869" y="559"/>
                    <a:pt x="1802" y="292"/>
                  </a:cubicBezTo>
                  <a:cubicBezTo>
                    <a:pt x="1732" y="105"/>
                    <a:pt x="1481" y="0"/>
                    <a:pt x="1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29"/>
            <p:cNvSpPr/>
            <p:nvPr/>
          </p:nvSpPr>
          <p:spPr>
            <a:xfrm>
              <a:off x="3415175" y="3155425"/>
              <a:ext cx="423675" cy="187525"/>
            </a:xfrm>
            <a:custGeom>
              <a:avLst/>
              <a:gdLst/>
              <a:ahLst/>
              <a:cxnLst/>
              <a:rect l="l" t="t" r="r" b="b"/>
              <a:pathLst>
                <a:path w="16947" h="7501" extrusionOk="0">
                  <a:moveTo>
                    <a:pt x="5533" y="1"/>
                  </a:moveTo>
                  <a:cubicBezTo>
                    <a:pt x="3824" y="1"/>
                    <a:pt x="1898" y="246"/>
                    <a:pt x="1" y="980"/>
                  </a:cubicBezTo>
                  <a:cubicBezTo>
                    <a:pt x="234" y="1047"/>
                    <a:pt x="534" y="1113"/>
                    <a:pt x="768" y="1213"/>
                  </a:cubicBezTo>
                  <a:cubicBezTo>
                    <a:pt x="2636" y="1747"/>
                    <a:pt x="4537" y="2314"/>
                    <a:pt x="6205" y="3382"/>
                  </a:cubicBezTo>
                  <a:cubicBezTo>
                    <a:pt x="7506" y="4149"/>
                    <a:pt x="8440" y="5383"/>
                    <a:pt x="9607" y="6284"/>
                  </a:cubicBezTo>
                  <a:lnTo>
                    <a:pt x="9741" y="6417"/>
                  </a:lnTo>
                  <a:cubicBezTo>
                    <a:pt x="10108" y="6717"/>
                    <a:pt x="10541" y="6984"/>
                    <a:pt x="10975" y="7218"/>
                  </a:cubicBezTo>
                  <a:cubicBezTo>
                    <a:pt x="11411" y="7413"/>
                    <a:pt x="11881" y="7500"/>
                    <a:pt x="12360" y="7500"/>
                  </a:cubicBezTo>
                  <a:cubicBezTo>
                    <a:pt x="12944" y="7500"/>
                    <a:pt x="13543" y="7371"/>
                    <a:pt x="14111" y="7151"/>
                  </a:cubicBezTo>
                  <a:cubicBezTo>
                    <a:pt x="14244" y="7118"/>
                    <a:pt x="14378" y="7084"/>
                    <a:pt x="14444" y="7051"/>
                  </a:cubicBezTo>
                  <a:cubicBezTo>
                    <a:pt x="14644" y="6951"/>
                    <a:pt x="14845" y="6884"/>
                    <a:pt x="15045" y="6751"/>
                  </a:cubicBezTo>
                  <a:cubicBezTo>
                    <a:pt x="15378" y="6551"/>
                    <a:pt x="15745" y="6284"/>
                    <a:pt x="16079" y="5983"/>
                  </a:cubicBezTo>
                  <a:cubicBezTo>
                    <a:pt x="16179" y="5950"/>
                    <a:pt x="16212" y="5917"/>
                    <a:pt x="16246" y="5883"/>
                  </a:cubicBezTo>
                  <a:lnTo>
                    <a:pt x="16446" y="5650"/>
                  </a:lnTo>
                  <a:cubicBezTo>
                    <a:pt x="16612" y="5483"/>
                    <a:pt x="16746" y="5383"/>
                    <a:pt x="16879" y="5216"/>
                  </a:cubicBezTo>
                  <a:lnTo>
                    <a:pt x="16946" y="5116"/>
                  </a:lnTo>
                  <a:cubicBezTo>
                    <a:pt x="16045" y="4082"/>
                    <a:pt x="14945" y="3115"/>
                    <a:pt x="13877" y="2381"/>
                  </a:cubicBezTo>
                  <a:cubicBezTo>
                    <a:pt x="13477" y="2114"/>
                    <a:pt x="13077" y="1881"/>
                    <a:pt x="12710" y="1647"/>
                  </a:cubicBezTo>
                  <a:cubicBezTo>
                    <a:pt x="12409" y="1547"/>
                    <a:pt x="12109" y="1380"/>
                    <a:pt x="11809" y="1247"/>
                  </a:cubicBezTo>
                  <a:cubicBezTo>
                    <a:pt x="11676" y="1147"/>
                    <a:pt x="11542" y="1080"/>
                    <a:pt x="11375" y="1047"/>
                  </a:cubicBezTo>
                  <a:cubicBezTo>
                    <a:pt x="11242" y="980"/>
                    <a:pt x="11075" y="913"/>
                    <a:pt x="10942" y="880"/>
                  </a:cubicBezTo>
                  <a:cubicBezTo>
                    <a:pt x="10908" y="813"/>
                    <a:pt x="10908" y="813"/>
                    <a:pt x="10875" y="813"/>
                  </a:cubicBezTo>
                  <a:cubicBezTo>
                    <a:pt x="10808" y="813"/>
                    <a:pt x="10808" y="780"/>
                    <a:pt x="10775" y="780"/>
                  </a:cubicBezTo>
                  <a:cubicBezTo>
                    <a:pt x="9917" y="487"/>
                    <a:pt x="7940" y="1"/>
                    <a:pt x="5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29"/>
            <p:cNvSpPr/>
            <p:nvPr/>
          </p:nvSpPr>
          <p:spPr>
            <a:xfrm>
              <a:off x="3650350" y="2907225"/>
              <a:ext cx="221000" cy="435725"/>
            </a:xfrm>
            <a:custGeom>
              <a:avLst/>
              <a:gdLst/>
              <a:ahLst/>
              <a:cxnLst/>
              <a:rect l="l" t="t" r="r" b="b"/>
              <a:pathLst>
                <a:path w="8840" h="17429" extrusionOk="0">
                  <a:moveTo>
                    <a:pt x="2636" y="0"/>
                  </a:moveTo>
                  <a:lnTo>
                    <a:pt x="2636" y="0"/>
                  </a:lnTo>
                  <a:cubicBezTo>
                    <a:pt x="2669" y="701"/>
                    <a:pt x="2335" y="1501"/>
                    <a:pt x="1968" y="2202"/>
                  </a:cubicBezTo>
                  <a:cubicBezTo>
                    <a:pt x="1635" y="2835"/>
                    <a:pt x="1201" y="3469"/>
                    <a:pt x="1001" y="4136"/>
                  </a:cubicBezTo>
                  <a:cubicBezTo>
                    <a:pt x="934" y="4370"/>
                    <a:pt x="868" y="4670"/>
                    <a:pt x="834" y="4904"/>
                  </a:cubicBezTo>
                  <a:cubicBezTo>
                    <a:pt x="701" y="5838"/>
                    <a:pt x="868" y="6705"/>
                    <a:pt x="1034" y="7572"/>
                  </a:cubicBezTo>
                  <a:cubicBezTo>
                    <a:pt x="1134" y="8006"/>
                    <a:pt x="1201" y="8473"/>
                    <a:pt x="1301" y="8906"/>
                  </a:cubicBezTo>
                  <a:cubicBezTo>
                    <a:pt x="1335" y="9173"/>
                    <a:pt x="1368" y="9407"/>
                    <a:pt x="1368" y="9674"/>
                  </a:cubicBezTo>
                  <a:lnTo>
                    <a:pt x="1368" y="9874"/>
                  </a:lnTo>
                  <a:lnTo>
                    <a:pt x="1368" y="10307"/>
                  </a:lnTo>
                  <a:cubicBezTo>
                    <a:pt x="1368" y="10374"/>
                    <a:pt x="1335" y="10508"/>
                    <a:pt x="1335" y="10641"/>
                  </a:cubicBezTo>
                  <a:lnTo>
                    <a:pt x="1335" y="10674"/>
                  </a:lnTo>
                  <a:lnTo>
                    <a:pt x="1335" y="10741"/>
                  </a:lnTo>
                  <a:cubicBezTo>
                    <a:pt x="1201" y="11575"/>
                    <a:pt x="868" y="12376"/>
                    <a:pt x="601" y="13176"/>
                  </a:cubicBezTo>
                  <a:cubicBezTo>
                    <a:pt x="267" y="14177"/>
                    <a:pt x="0" y="15211"/>
                    <a:pt x="200" y="16212"/>
                  </a:cubicBezTo>
                  <a:lnTo>
                    <a:pt x="334" y="16345"/>
                  </a:lnTo>
                  <a:cubicBezTo>
                    <a:pt x="701" y="16645"/>
                    <a:pt x="1134" y="16912"/>
                    <a:pt x="1601" y="17146"/>
                  </a:cubicBezTo>
                  <a:cubicBezTo>
                    <a:pt x="2022" y="17341"/>
                    <a:pt x="2484" y="17428"/>
                    <a:pt x="2959" y="17428"/>
                  </a:cubicBezTo>
                  <a:cubicBezTo>
                    <a:pt x="3537" y="17428"/>
                    <a:pt x="4136" y="17299"/>
                    <a:pt x="4704" y="17079"/>
                  </a:cubicBezTo>
                  <a:cubicBezTo>
                    <a:pt x="4837" y="17046"/>
                    <a:pt x="4971" y="17012"/>
                    <a:pt x="5037" y="16979"/>
                  </a:cubicBezTo>
                  <a:cubicBezTo>
                    <a:pt x="5271" y="16879"/>
                    <a:pt x="5438" y="16812"/>
                    <a:pt x="5638" y="16679"/>
                  </a:cubicBezTo>
                  <a:cubicBezTo>
                    <a:pt x="5971" y="16479"/>
                    <a:pt x="6338" y="16212"/>
                    <a:pt x="6672" y="15911"/>
                  </a:cubicBezTo>
                  <a:cubicBezTo>
                    <a:pt x="6772" y="15878"/>
                    <a:pt x="6805" y="15845"/>
                    <a:pt x="6839" y="15811"/>
                  </a:cubicBezTo>
                  <a:lnTo>
                    <a:pt x="7039" y="15578"/>
                  </a:lnTo>
                  <a:cubicBezTo>
                    <a:pt x="7205" y="15411"/>
                    <a:pt x="7339" y="15311"/>
                    <a:pt x="7472" y="15144"/>
                  </a:cubicBezTo>
                  <a:cubicBezTo>
                    <a:pt x="7506" y="15078"/>
                    <a:pt x="7539" y="15078"/>
                    <a:pt x="7539" y="15044"/>
                  </a:cubicBezTo>
                  <a:cubicBezTo>
                    <a:pt x="7639" y="14977"/>
                    <a:pt x="7706" y="14877"/>
                    <a:pt x="7773" y="14811"/>
                  </a:cubicBezTo>
                  <a:cubicBezTo>
                    <a:pt x="7873" y="14577"/>
                    <a:pt x="8039" y="14377"/>
                    <a:pt x="8173" y="14144"/>
                  </a:cubicBezTo>
                  <a:lnTo>
                    <a:pt x="8173" y="14077"/>
                  </a:lnTo>
                  <a:cubicBezTo>
                    <a:pt x="8206" y="13977"/>
                    <a:pt x="8273" y="13877"/>
                    <a:pt x="8306" y="13810"/>
                  </a:cubicBezTo>
                  <a:lnTo>
                    <a:pt x="8440" y="13543"/>
                  </a:lnTo>
                  <a:cubicBezTo>
                    <a:pt x="8473" y="13343"/>
                    <a:pt x="8540" y="13176"/>
                    <a:pt x="8606" y="12976"/>
                  </a:cubicBezTo>
                  <a:cubicBezTo>
                    <a:pt x="8606" y="12876"/>
                    <a:pt x="8640" y="12843"/>
                    <a:pt x="8640" y="12743"/>
                  </a:cubicBezTo>
                  <a:cubicBezTo>
                    <a:pt x="8640" y="12676"/>
                    <a:pt x="8673" y="12576"/>
                    <a:pt x="8673" y="12476"/>
                  </a:cubicBezTo>
                  <a:cubicBezTo>
                    <a:pt x="8707" y="12376"/>
                    <a:pt x="8707" y="12242"/>
                    <a:pt x="8707" y="12175"/>
                  </a:cubicBezTo>
                  <a:cubicBezTo>
                    <a:pt x="8840" y="10241"/>
                    <a:pt x="7706" y="8706"/>
                    <a:pt x="6572" y="7205"/>
                  </a:cubicBezTo>
                  <a:cubicBezTo>
                    <a:pt x="5704" y="6004"/>
                    <a:pt x="4804" y="4837"/>
                    <a:pt x="4037" y="3536"/>
                  </a:cubicBezTo>
                  <a:cubicBezTo>
                    <a:pt x="3836" y="3202"/>
                    <a:pt x="3670" y="2869"/>
                    <a:pt x="3503" y="2502"/>
                  </a:cubicBezTo>
                  <a:cubicBezTo>
                    <a:pt x="3336" y="2168"/>
                    <a:pt x="3169" y="1801"/>
                    <a:pt x="3036" y="1401"/>
                  </a:cubicBezTo>
                  <a:lnTo>
                    <a:pt x="2802" y="667"/>
                  </a:lnTo>
                  <a:cubicBezTo>
                    <a:pt x="2769" y="500"/>
                    <a:pt x="2669" y="234"/>
                    <a:pt x="2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55" name="Google Shape;2555;p29"/>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2556" name="Google Shape;2556;p29"/>
          <p:cNvPicPr preferRelativeResize="0"/>
          <p:nvPr/>
        </p:nvPicPr>
        <p:blipFill>
          <a:blip r:embed="rId2">
            <a:alphaModFix amt="51000"/>
          </a:blip>
          <a:stretch>
            <a:fillRect/>
          </a:stretch>
        </p:blipFill>
        <p:spPr>
          <a:xfrm>
            <a:off x="7989075" y="3305523"/>
            <a:ext cx="2522775" cy="2256850"/>
          </a:xfrm>
          <a:prstGeom prst="rect">
            <a:avLst/>
          </a:prstGeom>
          <a:noFill/>
          <a:ln>
            <a:noFill/>
          </a:ln>
        </p:spPr>
      </p:pic>
      <p:pic>
        <p:nvPicPr>
          <p:cNvPr id="2557" name="Google Shape;2557;p29"/>
          <p:cNvPicPr preferRelativeResize="0"/>
          <p:nvPr/>
        </p:nvPicPr>
        <p:blipFill>
          <a:blip r:embed="rId2">
            <a:alphaModFix amt="51000"/>
          </a:blip>
          <a:stretch>
            <a:fillRect/>
          </a:stretch>
        </p:blipFill>
        <p:spPr>
          <a:xfrm>
            <a:off x="7501926" y="-1465457"/>
            <a:ext cx="3852000" cy="3445953"/>
          </a:xfrm>
          <a:prstGeom prst="rect">
            <a:avLst/>
          </a:prstGeom>
          <a:noFill/>
          <a:ln>
            <a:noFill/>
          </a:ln>
        </p:spPr>
      </p:pic>
      <p:pic>
        <p:nvPicPr>
          <p:cNvPr id="2558" name="Google Shape;2558;p29"/>
          <p:cNvPicPr preferRelativeResize="0"/>
          <p:nvPr/>
        </p:nvPicPr>
        <p:blipFill>
          <a:blip r:embed="rId2">
            <a:alphaModFix amt="51000"/>
          </a:blip>
          <a:stretch>
            <a:fillRect/>
          </a:stretch>
        </p:blipFill>
        <p:spPr>
          <a:xfrm>
            <a:off x="-2169699" y="-1395894"/>
            <a:ext cx="3852000" cy="344595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11">
    <p:spTree>
      <p:nvGrpSpPr>
        <p:cNvPr id="1" name="Shape 2668"/>
        <p:cNvGrpSpPr/>
        <p:nvPr/>
      </p:nvGrpSpPr>
      <p:grpSpPr>
        <a:xfrm>
          <a:off x="0" y="0"/>
          <a:ext cx="0" cy="0"/>
          <a:chOff x="0" y="0"/>
          <a:chExt cx="0" cy="0"/>
        </a:xfrm>
      </p:grpSpPr>
      <p:sp>
        <p:nvSpPr>
          <p:cNvPr id="2669" name="Google Shape;2669;p32"/>
          <p:cNvSpPr/>
          <p:nvPr/>
        </p:nvSpPr>
        <p:spPr>
          <a:xfrm rot="-4038284" flipH="1">
            <a:off x="7651041" y="-996803"/>
            <a:ext cx="2193282" cy="2836678"/>
          </a:xfrm>
          <a:custGeom>
            <a:avLst/>
            <a:gdLst/>
            <a:ahLst/>
            <a:cxnLst/>
            <a:rect l="l" t="t" r="r" b="b"/>
            <a:pathLst>
              <a:path w="50036" h="64714" extrusionOk="0">
                <a:moveTo>
                  <a:pt x="22148" y="1"/>
                </a:moveTo>
                <a:cubicBezTo>
                  <a:pt x="18824" y="1"/>
                  <a:pt x="15275" y="2620"/>
                  <a:pt x="14010" y="7379"/>
                </a:cubicBezTo>
                <a:cubicBezTo>
                  <a:pt x="13176" y="10514"/>
                  <a:pt x="13910" y="13583"/>
                  <a:pt x="13843" y="16719"/>
                </a:cubicBezTo>
                <a:cubicBezTo>
                  <a:pt x="13743" y="21222"/>
                  <a:pt x="12042" y="25725"/>
                  <a:pt x="9974" y="29895"/>
                </a:cubicBezTo>
                <a:cubicBezTo>
                  <a:pt x="7839" y="34031"/>
                  <a:pt x="5337" y="38001"/>
                  <a:pt x="3369" y="42204"/>
                </a:cubicBezTo>
                <a:cubicBezTo>
                  <a:pt x="1401" y="46407"/>
                  <a:pt x="0" y="51077"/>
                  <a:pt x="334" y="55446"/>
                </a:cubicBezTo>
                <a:cubicBezTo>
                  <a:pt x="667" y="59850"/>
                  <a:pt x="3136" y="63852"/>
                  <a:pt x="6905" y="64586"/>
                </a:cubicBezTo>
                <a:cubicBezTo>
                  <a:pt x="7371" y="64674"/>
                  <a:pt x="7839" y="64714"/>
                  <a:pt x="8311" y="64714"/>
                </a:cubicBezTo>
                <a:cubicBezTo>
                  <a:pt x="12328" y="64714"/>
                  <a:pt x="16532" y="61823"/>
                  <a:pt x="20682" y="61017"/>
                </a:cubicBezTo>
                <a:cubicBezTo>
                  <a:pt x="21620" y="60825"/>
                  <a:pt x="22548" y="60745"/>
                  <a:pt x="23468" y="60745"/>
                </a:cubicBezTo>
                <a:cubicBezTo>
                  <a:pt x="26865" y="60745"/>
                  <a:pt x="30157" y="61834"/>
                  <a:pt x="33491" y="62385"/>
                </a:cubicBezTo>
                <a:cubicBezTo>
                  <a:pt x="34560" y="62562"/>
                  <a:pt x="35679" y="62668"/>
                  <a:pt x="36809" y="62668"/>
                </a:cubicBezTo>
                <a:cubicBezTo>
                  <a:pt x="40154" y="62668"/>
                  <a:pt x="43598" y="61733"/>
                  <a:pt x="46166" y="58916"/>
                </a:cubicBezTo>
                <a:cubicBezTo>
                  <a:pt x="49836" y="54879"/>
                  <a:pt x="50036" y="48408"/>
                  <a:pt x="48068" y="43938"/>
                </a:cubicBezTo>
                <a:cubicBezTo>
                  <a:pt x="46066" y="39502"/>
                  <a:pt x="42397" y="36500"/>
                  <a:pt x="38928" y="33497"/>
                </a:cubicBezTo>
                <a:cubicBezTo>
                  <a:pt x="35425" y="30495"/>
                  <a:pt x="31990" y="27159"/>
                  <a:pt x="30555" y="22289"/>
                </a:cubicBezTo>
                <a:cubicBezTo>
                  <a:pt x="29688" y="19354"/>
                  <a:pt x="29688" y="16018"/>
                  <a:pt x="29555" y="12749"/>
                </a:cubicBezTo>
                <a:cubicBezTo>
                  <a:pt x="29455" y="9547"/>
                  <a:pt x="29154" y="6211"/>
                  <a:pt x="27720" y="3576"/>
                </a:cubicBezTo>
                <a:cubicBezTo>
                  <a:pt x="26445" y="1146"/>
                  <a:pt x="24346" y="1"/>
                  <a:pt x="221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rot="-818131">
            <a:off x="-1729370" y="-511390"/>
            <a:ext cx="3259946" cy="1676976"/>
          </a:xfrm>
          <a:custGeom>
            <a:avLst/>
            <a:gdLst/>
            <a:ahLst/>
            <a:cxnLst/>
            <a:rect l="l" t="t" r="r" b="b"/>
            <a:pathLst>
              <a:path w="49936" h="25688" extrusionOk="0">
                <a:moveTo>
                  <a:pt x="11038" y="1"/>
                </a:moveTo>
                <a:cubicBezTo>
                  <a:pt x="7313" y="1"/>
                  <a:pt x="3603" y="490"/>
                  <a:pt x="0" y="1458"/>
                </a:cubicBezTo>
                <a:lnTo>
                  <a:pt x="96" y="1934"/>
                </a:lnTo>
                <a:cubicBezTo>
                  <a:pt x="679" y="1720"/>
                  <a:pt x="1263" y="1530"/>
                  <a:pt x="1858" y="1387"/>
                </a:cubicBezTo>
                <a:cubicBezTo>
                  <a:pt x="2013" y="1351"/>
                  <a:pt x="2167" y="1315"/>
                  <a:pt x="2322" y="1279"/>
                </a:cubicBezTo>
                <a:cubicBezTo>
                  <a:pt x="3037" y="1125"/>
                  <a:pt x="3763" y="994"/>
                  <a:pt x="4477" y="887"/>
                </a:cubicBezTo>
                <a:cubicBezTo>
                  <a:pt x="4727" y="851"/>
                  <a:pt x="4965" y="827"/>
                  <a:pt x="5204" y="791"/>
                </a:cubicBezTo>
                <a:cubicBezTo>
                  <a:pt x="6239" y="672"/>
                  <a:pt x="7239" y="589"/>
                  <a:pt x="8144" y="541"/>
                </a:cubicBezTo>
                <a:cubicBezTo>
                  <a:pt x="9203" y="485"/>
                  <a:pt x="10109" y="471"/>
                  <a:pt x="10726" y="471"/>
                </a:cubicBezTo>
                <a:cubicBezTo>
                  <a:pt x="11275" y="471"/>
                  <a:pt x="11597" y="482"/>
                  <a:pt x="11597" y="482"/>
                </a:cubicBezTo>
                <a:cubicBezTo>
                  <a:pt x="11264" y="970"/>
                  <a:pt x="10966" y="1482"/>
                  <a:pt x="10704" y="2018"/>
                </a:cubicBezTo>
                <a:lnTo>
                  <a:pt x="10692" y="2030"/>
                </a:lnTo>
                <a:cubicBezTo>
                  <a:pt x="10573" y="2268"/>
                  <a:pt x="10478" y="2506"/>
                  <a:pt x="10395" y="2744"/>
                </a:cubicBezTo>
                <a:cubicBezTo>
                  <a:pt x="10359" y="2839"/>
                  <a:pt x="10335" y="2934"/>
                  <a:pt x="10311" y="3042"/>
                </a:cubicBezTo>
                <a:cubicBezTo>
                  <a:pt x="10276" y="3149"/>
                  <a:pt x="10264" y="3268"/>
                  <a:pt x="10252" y="3387"/>
                </a:cubicBezTo>
                <a:cubicBezTo>
                  <a:pt x="10216" y="3696"/>
                  <a:pt x="10276" y="3958"/>
                  <a:pt x="10478" y="4113"/>
                </a:cubicBezTo>
                <a:cubicBezTo>
                  <a:pt x="11383" y="4875"/>
                  <a:pt x="13538" y="4804"/>
                  <a:pt x="14752" y="5209"/>
                </a:cubicBezTo>
                <a:cubicBezTo>
                  <a:pt x="15955" y="5613"/>
                  <a:pt x="16479" y="6733"/>
                  <a:pt x="17419" y="6733"/>
                </a:cubicBezTo>
                <a:cubicBezTo>
                  <a:pt x="17574" y="6733"/>
                  <a:pt x="17741" y="6661"/>
                  <a:pt x="17848" y="6530"/>
                </a:cubicBezTo>
                <a:cubicBezTo>
                  <a:pt x="17955" y="6423"/>
                  <a:pt x="18038" y="6304"/>
                  <a:pt x="18098" y="6161"/>
                </a:cubicBezTo>
                <a:cubicBezTo>
                  <a:pt x="18122" y="6137"/>
                  <a:pt x="18134" y="6102"/>
                  <a:pt x="18146" y="6078"/>
                </a:cubicBezTo>
                <a:cubicBezTo>
                  <a:pt x="18217" y="5923"/>
                  <a:pt x="18277" y="5768"/>
                  <a:pt x="18336" y="5601"/>
                </a:cubicBezTo>
                <a:lnTo>
                  <a:pt x="18360" y="5506"/>
                </a:lnTo>
                <a:cubicBezTo>
                  <a:pt x="18522" y="5090"/>
                  <a:pt x="18672" y="4707"/>
                  <a:pt x="18954" y="4707"/>
                </a:cubicBezTo>
                <a:cubicBezTo>
                  <a:pt x="18962" y="4707"/>
                  <a:pt x="18970" y="4708"/>
                  <a:pt x="18979" y="4708"/>
                </a:cubicBezTo>
                <a:cubicBezTo>
                  <a:pt x="19027" y="4708"/>
                  <a:pt x="19074" y="4744"/>
                  <a:pt x="19086" y="4792"/>
                </a:cubicBezTo>
                <a:cubicBezTo>
                  <a:pt x="19086" y="4804"/>
                  <a:pt x="19086" y="4816"/>
                  <a:pt x="19086" y="4828"/>
                </a:cubicBezTo>
                <a:lnTo>
                  <a:pt x="19086" y="4839"/>
                </a:lnTo>
                <a:cubicBezTo>
                  <a:pt x="19086" y="5006"/>
                  <a:pt x="18920" y="5304"/>
                  <a:pt x="18705" y="5649"/>
                </a:cubicBezTo>
                <a:lnTo>
                  <a:pt x="18634" y="5780"/>
                </a:lnTo>
                <a:lnTo>
                  <a:pt x="18562" y="5875"/>
                </a:lnTo>
                <a:lnTo>
                  <a:pt x="18491" y="5994"/>
                </a:lnTo>
                <a:lnTo>
                  <a:pt x="18384" y="6161"/>
                </a:lnTo>
                <a:cubicBezTo>
                  <a:pt x="17967" y="6828"/>
                  <a:pt x="17574" y="7506"/>
                  <a:pt x="17884" y="7661"/>
                </a:cubicBezTo>
                <a:cubicBezTo>
                  <a:pt x="18515" y="8006"/>
                  <a:pt x="19979" y="9590"/>
                  <a:pt x="20551" y="9650"/>
                </a:cubicBezTo>
                <a:cubicBezTo>
                  <a:pt x="20565" y="9651"/>
                  <a:pt x="20580" y="9652"/>
                  <a:pt x="20594" y="9652"/>
                </a:cubicBezTo>
                <a:cubicBezTo>
                  <a:pt x="21142" y="9652"/>
                  <a:pt x="21948" y="8390"/>
                  <a:pt x="22539" y="8054"/>
                </a:cubicBezTo>
                <a:cubicBezTo>
                  <a:pt x="22575" y="8030"/>
                  <a:pt x="22610" y="8018"/>
                  <a:pt x="22658" y="7995"/>
                </a:cubicBezTo>
                <a:cubicBezTo>
                  <a:pt x="22730" y="7971"/>
                  <a:pt x="22789" y="7923"/>
                  <a:pt x="22837" y="7864"/>
                </a:cubicBezTo>
                <a:cubicBezTo>
                  <a:pt x="22884" y="7816"/>
                  <a:pt x="22932" y="7768"/>
                  <a:pt x="22968" y="7721"/>
                </a:cubicBezTo>
                <a:cubicBezTo>
                  <a:pt x="23122" y="7506"/>
                  <a:pt x="23265" y="7292"/>
                  <a:pt x="23384" y="7054"/>
                </a:cubicBezTo>
                <a:cubicBezTo>
                  <a:pt x="23480" y="6887"/>
                  <a:pt x="23575" y="6709"/>
                  <a:pt x="23670" y="6530"/>
                </a:cubicBezTo>
                <a:cubicBezTo>
                  <a:pt x="23718" y="6435"/>
                  <a:pt x="23765" y="6352"/>
                  <a:pt x="23813" y="6268"/>
                </a:cubicBezTo>
                <a:cubicBezTo>
                  <a:pt x="23944" y="6006"/>
                  <a:pt x="24075" y="5768"/>
                  <a:pt x="24206" y="5590"/>
                </a:cubicBezTo>
                <a:cubicBezTo>
                  <a:pt x="24242" y="5530"/>
                  <a:pt x="24277" y="5482"/>
                  <a:pt x="24313" y="5435"/>
                </a:cubicBezTo>
                <a:cubicBezTo>
                  <a:pt x="24349" y="5399"/>
                  <a:pt x="24384" y="5363"/>
                  <a:pt x="24432" y="5328"/>
                </a:cubicBezTo>
                <a:cubicBezTo>
                  <a:pt x="24444" y="5316"/>
                  <a:pt x="24456" y="5304"/>
                  <a:pt x="24480" y="5292"/>
                </a:cubicBezTo>
                <a:cubicBezTo>
                  <a:pt x="24497" y="5283"/>
                  <a:pt x="24519" y="5275"/>
                  <a:pt x="24540" y="5275"/>
                </a:cubicBezTo>
                <a:cubicBezTo>
                  <a:pt x="24548" y="5275"/>
                  <a:pt x="24556" y="5276"/>
                  <a:pt x="24563" y="5280"/>
                </a:cubicBezTo>
                <a:cubicBezTo>
                  <a:pt x="24599" y="5280"/>
                  <a:pt x="24623" y="5304"/>
                  <a:pt x="24646" y="5328"/>
                </a:cubicBezTo>
                <a:cubicBezTo>
                  <a:pt x="24706" y="5399"/>
                  <a:pt x="24682" y="5554"/>
                  <a:pt x="24611" y="5768"/>
                </a:cubicBezTo>
                <a:cubicBezTo>
                  <a:pt x="24230" y="6816"/>
                  <a:pt x="22444" y="9197"/>
                  <a:pt x="22313" y="9840"/>
                </a:cubicBezTo>
                <a:cubicBezTo>
                  <a:pt x="22301" y="9876"/>
                  <a:pt x="22301" y="9923"/>
                  <a:pt x="22313" y="9959"/>
                </a:cubicBezTo>
                <a:cubicBezTo>
                  <a:pt x="22360" y="10066"/>
                  <a:pt x="22420" y="10162"/>
                  <a:pt x="22491" y="10245"/>
                </a:cubicBezTo>
                <a:cubicBezTo>
                  <a:pt x="22860" y="10709"/>
                  <a:pt x="23622" y="11340"/>
                  <a:pt x="24039" y="11483"/>
                </a:cubicBezTo>
                <a:cubicBezTo>
                  <a:pt x="24071" y="11494"/>
                  <a:pt x="24102" y="11500"/>
                  <a:pt x="24133" y="11500"/>
                </a:cubicBezTo>
                <a:cubicBezTo>
                  <a:pt x="24590" y="11500"/>
                  <a:pt x="24961" y="10347"/>
                  <a:pt x="25385" y="10269"/>
                </a:cubicBezTo>
                <a:cubicBezTo>
                  <a:pt x="25411" y="10263"/>
                  <a:pt x="25433" y="10260"/>
                  <a:pt x="25451" y="10260"/>
                </a:cubicBezTo>
                <a:cubicBezTo>
                  <a:pt x="25738" y="10260"/>
                  <a:pt x="24988" y="10944"/>
                  <a:pt x="25504" y="11269"/>
                </a:cubicBezTo>
                <a:cubicBezTo>
                  <a:pt x="26039" y="11626"/>
                  <a:pt x="26504" y="12483"/>
                  <a:pt x="28778" y="13888"/>
                </a:cubicBezTo>
                <a:cubicBezTo>
                  <a:pt x="29249" y="14185"/>
                  <a:pt x="29647" y="14300"/>
                  <a:pt x="29986" y="14300"/>
                </a:cubicBezTo>
                <a:cubicBezTo>
                  <a:pt x="30409" y="14300"/>
                  <a:pt x="30740" y="14120"/>
                  <a:pt x="31004" y="13888"/>
                </a:cubicBezTo>
                <a:cubicBezTo>
                  <a:pt x="31350" y="13591"/>
                  <a:pt x="31564" y="13198"/>
                  <a:pt x="31731" y="13007"/>
                </a:cubicBezTo>
                <a:cubicBezTo>
                  <a:pt x="31802" y="12948"/>
                  <a:pt x="31850" y="12912"/>
                  <a:pt x="31897" y="12912"/>
                </a:cubicBezTo>
                <a:cubicBezTo>
                  <a:pt x="31921" y="12912"/>
                  <a:pt x="31957" y="12936"/>
                  <a:pt x="31969" y="12948"/>
                </a:cubicBezTo>
                <a:cubicBezTo>
                  <a:pt x="32112" y="13102"/>
                  <a:pt x="31862" y="13388"/>
                  <a:pt x="31540" y="13733"/>
                </a:cubicBezTo>
                <a:cubicBezTo>
                  <a:pt x="31004" y="14305"/>
                  <a:pt x="30266" y="15043"/>
                  <a:pt x="30742" y="15650"/>
                </a:cubicBezTo>
                <a:cubicBezTo>
                  <a:pt x="30790" y="15710"/>
                  <a:pt x="30838" y="15769"/>
                  <a:pt x="30885" y="15829"/>
                </a:cubicBezTo>
                <a:cubicBezTo>
                  <a:pt x="31135" y="16079"/>
                  <a:pt x="31433" y="16281"/>
                  <a:pt x="31754" y="16424"/>
                </a:cubicBezTo>
                <a:cubicBezTo>
                  <a:pt x="31885" y="16484"/>
                  <a:pt x="32016" y="16531"/>
                  <a:pt x="32159" y="16591"/>
                </a:cubicBezTo>
                <a:cubicBezTo>
                  <a:pt x="32719" y="16805"/>
                  <a:pt x="33374" y="16996"/>
                  <a:pt x="34112" y="17412"/>
                </a:cubicBezTo>
                <a:lnTo>
                  <a:pt x="34648" y="17710"/>
                </a:lnTo>
                <a:lnTo>
                  <a:pt x="34898" y="17841"/>
                </a:lnTo>
                <a:cubicBezTo>
                  <a:pt x="35279" y="18043"/>
                  <a:pt x="35660" y="18234"/>
                  <a:pt x="36053" y="18389"/>
                </a:cubicBezTo>
                <a:cubicBezTo>
                  <a:pt x="36207" y="18436"/>
                  <a:pt x="36350" y="18484"/>
                  <a:pt x="36493" y="18520"/>
                </a:cubicBezTo>
                <a:cubicBezTo>
                  <a:pt x="36636" y="18567"/>
                  <a:pt x="36779" y="18591"/>
                  <a:pt x="36934" y="18615"/>
                </a:cubicBezTo>
                <a:cubicBezTo>
                  <a:pt x="37077" y="18639"/>
                  <a:pt x="37231" y="18651"/>
                  <a:pt x="37374" y="18651"/>
                </a:cubicBezTo>
                <a:cubicBezTo>
                  <a:pt x="37529" y="18651"/>
                  <a:pt x="37696" y="18639"/>
                  <a:pt x="37850" y="18615"/>
                </a:cubicBezTo>
                <a:cubicBezTo>
                  <a:pt x="37934" y="18603"/>
                  <a:pt x="38005" y="18579"/>
                  <a:pt x="38077" y="18544"/>
                </a:cubicBezTo>
                <a:cubicBezTo>
                  <a:pt x="38208" y="18484"/>
                  <a:pt x="38315" y="18401"/>
                  <a:pt x="38410" y="18305"/>
                </a:cubicBezTo>
                <a:lnTo>
                  <a:pt x="38422" y="18293"/>
                </a:lnTo>
                <a:cubicBezTo>
                  <a:pt x="39017" y="17710"/>
                  <a:pt x="39529" y="16519"/>
                  <a:pt x="39886" y="15936"/>
                </a:cubicBezTo>
                <a:cubicBezTo>
                  <a:pt x="40015" y="15737"/>
                  <a:pt x="40122" y="15611"/>
                  <a:pt x="40211" y="15611"/>
                </a:cubicBezTo>
                <a:cubicBezTo>
                  <a:pt x="40287" y="15611"/>
                  <a:pt x="40349" y="15704"/>
                  <a:pt x="40398" y="15924"/>
                </a:cubicBezTo>
                <a:cubicBezTo>
                  <a:pt x="40410" y="16019"/>
                  <a:pt x="40422" y="16103"/>
                  <a:pt x="40422" y="16198"/>
                </a:cubicBezTo>
                <a:cubicBezTo>
                  <a:pt x="40363" y="17639"/>
                  <a:pt x="37958" y="19627"/>
                  <a:pt x="37958" y="19627"/>
                </a:cubicBezTo>
                <a:cubicBezTo>
                  <a:pt x="37958" y="19627"/>
                  <a:pt x="38970" y="20246"/>
                  <a:pt x="40017" y="20853"/>
                </a:cubicBezTo>
                <a:lnTo>
                  <a:pt x="40196" y="20960"/>
                </a:lnTo>
                <a:lnTo>
                  <a:pt x="40565" y="21175"/>
                </a:lnTo>
                <a:lnTo>
                  <a:pt x="40744" y="21270"/>
                </a:lnTo>
                <a:cubicBezTo>
                  <a:pt x="41220" y="21568"/>
                  <a:pt x="41708" y="21818"/>
                  <a:pt x="42220" y="22032"/>
                </a:cubicBezTo>
                <a:cubicBezTo>
                  <a:pt x="42243" y="22040"/>
                  <a:pt x="42265" y="22043"/>
                  <a:pt x="42287" y="22043"/>
                </a:cubicBezTo>
                <a:cubicBezTo>
                  <a:pt x="42855" y="22043"/>
                  <a:pt x="43006" y="19530"/>
                  <a:pt x="43293" y="19530"/>
                </a:cubicBezTo>
                <a:cubicBezTo>
                  <a:pt x="43336" y="19530"/>
                  <a:pt x="43383" y="19588"/>
                  <a:pt x="43434" y="19722"/>
                </a:cubicBezTo>
                <a:cubicBezTo>
                  <a:pt x="43518" y="19937"/>
                  <a:pt x="43554" y="20175"/>
                  <a:pt x="43542" y="20413"/>
                </a:cubicBezTo>
                <a:cubicBezTo>
                  <a:pt x="43542" y="21520"/>
                  <a:pt x="42994" y="23008"/>
                  <a:pt x="42994" y="23008"/>
                </a:cubicBezTo>
                <a:cubicBezTo>
                  <a:pt x="42994" y="23008"/>
                  <a:pt x="43308" y="24695"/>
                  <a:pt x="45333" y="24695"/>
                </a:cubicBezTo>
                <a:cubicBezTo>
                  <a:pt x="45539" y="24695"/>
                  <a:pt x="45763" y="24678"/>
                  <a:pt x="46006" y="24639"/>
                </a:cubicBezTo>
                <a:cubicBezTo>
                  <a:pt x="46302" y="24590"/>
                  <a:pt x="46600" y="24566"/>
                  <a:pt x="46898" y="24566"/>
                </a:cubicBezTo>
                <a:cubicBezTo>
                  <a:pt x="47177" y="24566"/>
                  <a:pt x="47456" y="24587"/>
                  <a:pt x="47733" y="24628"/>
                </a:cubicBezTo>
                <a:cubicBezTo>
                  <a:pt x="47852" y="24651"/>
                  <a:pt x="47971" y="24675"/>
                  <a:pt x="48090" y="24699"/>
                </a:cubicBezTo>
                <a:cubicBezTo>
                  <a:pt x="48197" y="24723"/>
                  <a:pt x="48304" y="24759"/>
                  <a:pt x="48411" y="24794"/>
                </a:cubicBezTo>
                <a:cubicBezTo>
                  <a:pt x="48554" y="24842"/>
                  <a:pt x="48709" y="24890"/>
                  <a:pt x="48828" y="24949"/>
                </a:cubicBezTo>
                <a:cubicBezTo>
                  <a:pt x="48923" y="24985"/>
                  <a:pt x="48995" y="25032"/>
                  <a:pt x="49078" y="25068"/>
                </a:cubicBezTo>
                <a:cubicBezTo>
                  <a:pt x="49149" y="25104"/>
                  <a:pt x="49221" y="25151"/>
                  <a:pt x="49292" y="25187"/>
                </a:cubicBezTo>
                <a:cubicBezTo>
                  <a:pt x="49352" y="25235"/>
                  <a:pt x="49411" y="25271"/>
                  <a:pt x="49471" y="25306"/>
                </a:cubicBezTo>
                <a:cubicBezTo>
                  <a:pt x="49638" y="25413"/>
                  <a:pt x="49792" y="25544"/>
                  <a:pt x="49935" y="25687"/>
                </a:cubicBezTo>
                <a:cubicBezTo>
                  <a:pt x="49781" y="25449"/>
                  <a:pt x="49697" y="25282"/>
                  <a:pt x="49602" y="25128"/>
                </a:cubicBezTo>
                <a:cubicBezTo>
                  <a:pt x="49304" y="24568"/>
                  <a:pt x="48995" y="24020"/>
                  <a:pt x="48685" y="23485"/>
                </a:cubicBezTo>
                <a:cubicBezTo>
                  <a:pt x="48602" y="23330"/>
                  <a:pt x="48518" y="23187"/>
                  <a:pt x="48435" y="23044"/>
                </a:cubicBezTo>
                <a:cubicBezTo>
                  <a:pt x="48340" y="22901"/>
                  <a:pt x="48280" y="22794"/>
                  <a:pt x="48209" y="22663"/>
                </a:cubicBezTo>
                <a:cubicBezTo>
                  <a:pt x="48090" y="22473"/>
                  <a:pt x="47971" y="22282"/>
                  <a:pt x="47864" y="22092"/>
                </a:cubicBezTo>
                <a:cubicBezTo>
                  <a:pt x="47828" y="22032"/>
                  <a:pt x="47792" y="21972"/>
                  <a:pt x="47745" y="21913"/>
                </a:cubicBezTo>
                <a:lnTo>
                  <a:pt x="47745" y="21901"/>
                </a:lnTo>
                <a:cubicBezTo>
                  <a:pt x="47614" y="21687"/>
                  <a:pt x="47471" y="21472"/>
                  <a:pt x="47340" y="21258"/>
                </a:cubicBezTo>
                <a:lnTo>
                  <a:pt x="47328" y="21234"/>
                </a:lnTo>
                <a:lnTo>
                  <a:pt x="47197" y="21044"/>
                </a:lnTo>
                <a:lnTo>
                  <a:pt x="46911" y="20603"/>
                </a:lnTo>
                <a:lnTo>
                  <a:pt x="46887" y="20568"/>
                </a:lnTo>
                <a:lnTo>
                  <a:pt x="46744" y="20341"/>
                </a:lnTo>
                <a:lnTo>
                  <a:pt x="46482" y="19960"/>
                </a:lnTo>
                <a:lnTo>
                  <a:pt x="46447" y="19913"/>
                </a:lnTo>
                <a:cubicBezTo>
                  <a:pt x="46399" y="19829"/>
                  <a:pt x="46352" y="19758"/>
                  <a:pt x="46304" y="19687"/>
                </a:cubicBezTo>
                <a:lnTo>
                  <a:pt x="46066" y="19329"/>
                </a:lnTo>
                <a:lnTo>
                  <a:pt x="46018" y="19258"/>
                </a:lnTo>
                <a:lnTo>
                  <a:pt x="45851" y="19032"/>
                </a:lnTo>
                <a:cubicBezTo>
                  <a:pt x="45780" y="18925"/>
                  <a:pt x="45709" y="18817"/>
                  <a:pt x="45625" y="18722"/>
                </a:cubicBezTo>
                <a:lnTo>
                  <a:pt x="45566" y="18627"/>
                </a:lnTo>
                <a:lnTo>
                  <a:pt x="45399" y="18401"/>
                </a:lnTo>
                <a:lnTo>
                  <a:pt x="45185" y="18103"/>
                </a:lnTo>
                <a:lnTo>
                  <a:pt x="45113" y="18008"/>
                </a:lnTo>
                <a:lnTo>
                  <a:pt x="44947" y="17782"/>
                </a:lnTo>
                <a:lnTo>
                  <a:pt x="44744" y="17508"/>
                </a:lnTo>
                <a:cubicBezTo>
                  <a:pt x="44708" y="17472"/>
                  <a:pt x="44685" y="17436"/>
                  <a:pt x="44649" y="17401"/>
                </a:cubicBezTo>
                <a:cubicBezTo>
                  <a:pt x="44589" y="17329"/>
                  <a:pt x="44542" y="17258"/>
                  <a:pt x="44482" y="17186"/>
                </a:cubicBezTo>
                <a:lnTo>
                  <a:pt x="44292" y="16924"/>
                </a:lnTo>
                <a:lnTo>
                  <a:pt x="44185" y="16793"/>
                </a:lnTo>
                <a:lnTo>
                  <a:pt x="44018" y="16591"/>
                </a:lnTo>
                <a:cubicBezTo>
                  <a:pt x="43958" y="16519"/>
                  <a:pt x="43899" y="16436"/>
                  <a:pt x="43827" y="16353"/>
                </a:cubicBezTo>
                <a:lnTo>
                  <a:pt x="43708" y="16210"/>
                </a:lnTo>
                <a:lnTo>
                  <a:pt x="43554" y="16007"/>
                </a:lnTo>
                <a:lnTo>
                  <a:pt x="43375" y="15793"/>
                </a:lnTo>
                <a:lnTo>
                  <a:pt x="43232" y="15626"/>
                </a:lnTo>
                <a:lnTo>
                  <a:pt x="43077" y="15436"/>
                </a:lnTo>
                <a:lnTo>
                  <a:pt x="42911" y="15245"/>
                </a:lnTo>
                <a:lnTo>
                  <a:pt x="42756" y="15067"/>
                </a:lnTo>
                <a:lnTo>
                  <a:pt x="42601" y="14876"/>
                </a:lnTo>
                <a:lnTo>
                  <a:pt x="42434" y="14698"/>
                </a:lnTo>
                <a:lnTo>
                  <a:pt x="42268" y="14507"/>
                </a:lnTo>
                <a:lnTo>
                  <a:pt x="42113" y="14329"/>
                </a:lnTo>
                <a:lnTo>
                  <a:pt x="41958" y="14162"/>
                </a:lnTo>
                <a:lnTo>
                  <a:pt x="41780" y="13960"/>
                </a:lnTo>
                <a:cubicBezTo>
                  <a:pt x="41732" y="13912"/>
                  <a:pt x="41672" y="13852"/>
                  <a:pt x="41625" y="13793"/>
                </a:cubicBezTo>
                <a:lnTo>
                  <a:pt x="41482" y="13650"/>
                </a:lnTo>
                <a:lnTo>
                  <a:pt x="41279" y="13436"/>
                </a:lnTo>
                <a:lnTo>
                  <a:pt x="41137" y="13281"/>
                </a:lnTo>
                <a:lnTo>
                  <a:pt x="40994" y="13138"/>
                </a:lnTo>
                <a:cubicBezTo>
                  <a:pt x="40922" y="13055"/>
                  <a:pt x="40851" y="12983"/>
                  <a:pt x="40779" y="12912"/>
                </a:cubicBezTo>
                <a:lnTo>
                  <a:pt x="40637" y="12769"/>
                </a:lnTo>
                <a:cubicBezTo>
                  <a:pt x="40589" y="12721"/>
                  <a:pt x="40553" y="12674"/>
                  <a:pt x="40506" y="12638"/>
                </a:cubicBezTo>
                <a:lnTo>
                  <a:pt x="40279" y="12412"/>
                </a:lnTo>
                <a:lnTo>
                  <a:pt x="40256" y="12376"/>
                </a:lnTo>
                <a:cubicBezTo>
                  <a:pt x="40208" y="12340"/>
                  <a:pt x="40172" y="12293"/>
                  <a:pt x="40125" y="12257"/>
                </a:cubicBezTo>
                <a:lnTo>
                  <a:pt x="40017" y="12150"/>
                </a:lnTo>
                <a:lnTo>
                  <a:pt x="39791" y="11924"/>
                </a:lnTo>
                <a:lnTo>
                  <a:pt x="39672" y="11816"/>
                </a:lnTo>
                <a:lnTo>
                  <a:pt x="39624" y="11769"/>
                </a:lnTo>
                <a:lnTo>
                  <a:pt x="39517" y="11662"/>
                </a:lnTo>
                <a:lnTo>
                  <a:pt x="39279" y="11447"/>
                </a:lnTo>
                <a:lnTo>
                  <a:pt x="39017" y="11185"/>
                </a:lnTo>
                <a:lnTo>
                  <a:pt x="38779" y="10971"/>
                </a:lnTo>
                <a:lnTo>
                  <a:pt x="38577" y="10793"/>
                </a:lnTo>
                <a:lnTo>
                  <a:pt x="38529" y="10745"/>
                </a:lnTo>
                <a:lnTo>
                  <a:pt x="38505" y="10733"/>
                </a:lnTo>
                <a:lnTo>
                  <a:pt x="38267" y="10519"/>
                </a:lnTo>
                <a:lnTo>
                  <a:pt x="38053" y="10328"/>
                </a:lnTo>
                <a:lnTo>
                  <a:pt x="37981" y="10269"/>
                </a:lnTo>
                <a:lnTo>
                  <a:pt x="37755" y="10066"/>
                </a:lnTo>
                <a:lnTo>
                  <a:pt x="37529" y="9876"/>
                </a:lnTo>
                <a:lnTo>
                  <a:pt x="37446" y="9816"/>
                </a:lnTo>
                <a:lnTo>
                  <a:pt x="37243" y="9638"/>
                </a:lnTo>
                <a:lnTo>
                  <a:pt x="36993" y="9435"/>
                </a:lnTo>
                <a:lnTo>
                  <a:pt x="36922" y="9376"/>
                </a:lnTo>
                <a:lnTo>
                  <a:pt x="36719" y="9209"/>
                </a:lnTo>
                <a:lnTo>
                  <a:pt x="36469" y="9007"/>
                </a:lnTo>
                <a:lnTo>
                  <a:pt x="36386" y="8935"/>
                </a:lnTo>
                <a:lnTo>
                  <a:pt x="36195" y="8792"/>
                </a:lnTo>
                <a:lnTo>
                  <a:pt x="35934" y="8590"/>
                </a:lnTo>
                <a:cubicBezTo>
                  <a:pt x="35898" y="8566"/>
                  <a:pt x="35874" y="8542"/>
                  <a:pt x="35838" y="8518"/>
                </a:cubicBezTo>
                <a:lnTo>
                  <a:pt x="35660" y="8387"/>
                </a:lnTo>
                <a:lnTo>
                  <a:pt x="35386" y="8173"/>
                </a:lnTo>
                <a:lnTo>
                  <a:pt x="35291" y="8102"/>
                </a:lnTo>
                <a:lnTo>
                  <a:pt x="35136" y="7983"/>
                </a:lnTo>
                <a:lnTo>
                  <a:pt x="34850" y="7780"/>
                </a:lnTo>
                <a:lnTo>
                  <a:pt x="34767" y="7721"/>
                </a:lnTo>
                <a:lnTo>
                  <a:pt x="34743" y="7709"/>
                </a:lnTo>
                <a:lnTo>
                  <a:pt x="34588" y="7602"/>
                </a:lnTo>
                <a:lnTo>
                  <a:pt x="34314" y="7399"/>
                </a:lnTo>
                <a:lnTo>
                  <a:pt x="34183" y="7304"/>
                </a:lnTo>
                <a:lnTo>
                  <a:pt x="34148" y="7280"/>
                </a:lnTo>
                <a:lnTo>
                  <a:pt x="34124" y="7268"/>
                </a:lnTo>
                <a:lnTo>
                  <a:pt x="34100" y="7256"/>
                </a:lnTo>
                <a:lnTo>
                  <a:pt x="34052" y="7221"/>
                </a:lnTo>
                <a:cubicBezTo>
                  <a:pt x="33957" y="7161"/>
                  <a:pt x="33862" y="7090"/>
                  <a:pt x="33767" y="7030"/>
                </a:cubicBezTo>
                <a:lnTo>
                  <a:pt x="33624" y="6935"/>
                </a:lnTo>
                <a:lnTo>
                  <a:pt x="33505" y="6852"/>
                </a:lnTo>
                <a:lnTo>
                  <a:pt x="33219" y="6673"/>
                </a:lnTo>
                <a:lnTo>
                  <a:pt x="33064" y="6566"/>
                </a:lnTo>
                <a:lnTo>
                  <a:pt x="32945" y="6482"/>
                </a:lnTo>
                <a:lnTo>
                  <a:pt x="32683" y="6316"/>
                </a:lnTo>
                <a:lnTo>
                  <a:pt x="32505" y="6209"/>
                </a:lnTo>
                <a:lnTo>
                  <a:pt x="32385" y="6125"/>
                </a:lnTo>
                <a:lnTo>
                  <a:pt x="32124" y="5971"/>
                </a:lnTo>
                <a:lnTo>
                  <a:pt x="31933" y="5851"/>
                </a:lnTo>
                <a:lnTo>
                  <a:pt x="31814" y="5780"/>
                </a:lnTo>
                <a:lnTo>
                  <a:pt x="31576" y="5637"/>
                </a:lnTo>
                <a:lnTo>
                  <a:pt x="31373" y="5518"/>
                </a:lnTo>
                <a:lnTo>
                  <a:pt x="31254" y="5447"/>
                </a:lnTo>
                <a:cubicBezTo>
                  <a:pt x="31171" y="5399"/>
                  <a:pt x="31100" y="5363"/>
                  <a:pt x="31016" y="5316"/>
                </a:cubicBezTo>
                <a:lnTo>
                  <a:pt x="30802" y="5185"/>
                </a:lnTo>
                <a:cubicBezTo>
                  <a:pt x="30766" y="5161"/>
                  <a:pt x="30719" y="5149"/>
                  <a:pt x="30683" y="5125"/>
                </a:cubicBezTo>
                <a:lnTo>
                  <a:pt x="30457" y="5006"/>
                </a:lnTo>
                <a:lnTo>
                  <a:pt x="30230" y="4875"/>
                </a:lnTo>
                <a:lnTo>
                  <a:pt x="30123" y="4816"/>
                </a:lnTo>
                <a:lnTo>
                  <a:pt x="29909" y="4697"/>
                </a:lnTo>
                <a:lnTo>
                  <a:pt x="29659" y="4566"/>
                </a:lnTo>
                <a:lnTo>
                  <a:pt x="29540" y="4506"/>
                </a:lnTo>
                <a:cubicBezTo>
                  <a:pt x="29480" y="4470"/>
                  <a:pt x="29409" y="4447"/>
                  <a:pt x="29337" y="4411"/>
                </a:cubicBezTo>
                <a:lnTo>
                  <a:pt x="29076" y="4280"/>
                </a:lnTo>
                <a:lnTo>
                  <a:pt x="28945" y="4208"/>
                </a:lnTo>
                <a:lnTo>
                  <a:pt x="28778" y="4125"/>
                </a:lnTo>
                <a:lnTo>
                  <a:pt x="28516" y="3994"/>
                </a:lnTo>
                <a:lnTo>
                  <a:pt x="28397" y="3946"/>
                </a:lnTo>
                <a:lnTo>
                  <a:pt x="28206" y="3851"/>
                </a:lnTo>
                <a:lnTo>
                  <a:pt x="27944" y="3732"/>
                </a:lnTo>
                <a:lnTo>
                  <a:pt x="27825" y="3673"/>
                </a:lnTo>
                <a:lnTo>
                  <a:pt x="27611" y="3577"/>
                </a:lnTo>
                <a:lnTo>
                  <a:pt x="27373" y="3470"/>
                </a:lnTo>
                <a:lnTo>
                  <a:pt x="27242" y="3411"/>
                </a:lnTo>
                <a:lnTo>
                  <a:pt x="27028" y="3315"/>
                </a:lnTo>
                <a:lnTo>
                  <a:pt x="26801" y="3220"/>
                </a:lnTo>
                <a:lnTo>
                  <a:pt x="26659" y="3161"/>
                </a:lnTo>
                <a:lnTo>
                  <a:pt x="26432" y="3065"/>
                </a:lnTo>
                <a:lnTo>
                  <a:pt x="26230" y="2982"/>
                </a:lnTo>
                <a:lnTo>
                  <a:pt x="26063" y="2911"/>
                </a:lnTo>
                <a:lnTo>
                  <a:pt x="25837" y="2827"/>
                </a:lnTo>
                <a:lnTo>
                  <a:pt x="25647" y="2744"/>
                </a:lnTo>
                <a:lnTo>
                  <a:pt x="25480" y="2684"/>
                </a:lnTo>
                <a:lnTo>
                  <a:pt x="25242" y="2589"/>
                </a:lnTo>
                <a:lnTo>
                  <a:pt x="25075" y="2530"/>
                </a:lnTo>
                <a:lnTo>
                  <a:pt x="24885" y="2458"/>
                </a:lnTo>
                <a:lnTo>
                  <a:pt x="24646" y="2375"/>
                </a:lnTo>
                <a:lnTo>
                  <a:pt x="24492" y="2315"/>
                </a:lnTo>
                <a:lnTo>
                  <a:pt x="24301" y="2244"/>
                </a:lnTo>
                <a:lnTo>
                  <a:pt x="24051" y="2161"/>
                </a:lnTo>
                <a:lnTo>
                  <a:pt x="23908" y="2113"/>
                </a:lnTo>
                <a:lnTo>
                  <a:pt x="23706" y="2041"/>
                </a:lnTo>
                <a:cubicBezTo>
                  <a:pt x="23622" y="2018"/>
                  <a:pt x="23539" y="1982"/>
                  <a:pt x="23444" y="1958"/>
                </a:cubicBezTo>
                <a:lnTo>
                  <a:pt x="23325" y="1922"/>
                </a:lnTo>
                <a:lnTo>
                  <a:pt x="23111" y="1851"/>
                </a:lnTo>
                <a:lnTo>
                  <a:pt x="22849" y="1768"/>
                </a:lnTo>
                <a:lnTo>
                  <a:pt x="22741" y="1732"/>
                </a:lnTo>
                <a:lnTo>
                  <a:pt x="22515" y="1660"/>
                </a:lnTo>
                <a:lnTo>
                  <a:pt x="22241" y="1589"/>
                </a:lnTo>
                <a:lnTo>
                  <a:pt x="22158" y="1565"/>
                </a:lnTo>
                <a:lnTo>
                  <a:pt x="21908" y="1494"/>
                </a:lnTo>
                <a:lnTo>
                  <a:pt x="21634" y="1410"/>
                </a:lnTo>
                <a:lnTo>
                  <a:pt x="21563" y="1399"/>
                </a:lnTo>
                <a:lnTo>
                  <a:pt x="21313" y="1327"/>
                </a:lnTo>
                <a:lnTo>
                  <a:pt x="21027" y="1256"/>
                </a:lnTo>
                <a:lnTo>
                  <a:pt x="20979" y="1244"/>
                </a:lnTo>
                <a:lnTo>
                  <a:pt x="20705" y="1172"/>
                </a:lnTo>
                <a:lnTo>
                  <a:pt x="20408" y="1101"/>
                </a:lnTo>
                <a:lnTo>
                  <a:pt x="20384" y="1101"/>
                </a:lnTo>
                <a:lnTo>
                  <a:pt x="20098" y="1029"/>
                </a:lnTo>
                <a:lnTo>
                  <a:pt x="19789" y="958"/>
                </a:lnTo>
                <a:lnTo>
                  <a:pt x="19491" y="898"/>
                </a:lnTo>
                <a:lnTo>
                  <a:pt x="19181" y="827"/>
                </a:lnTo>
                <a:lnTo>
                  <a:pt x="18872" y="768"/>
                </a:lnTo>
                <a:lnTo>
                  <a:pt x="18574" y="708"/>
                </a:lnTo>
                <a:lnTo>
                  <a:pt x="18217" y="648"/>
                </a:lnTo>
                <a:lnTo>
                  <a:pt x="17824" y="577"/>
                </a:lnTo>
                <a:cubicBezTo>
                  <a:pt x="17669" y="553"/>
                  <a:pt x="17526" y="517"/>
                  <a:pt x="17360" y="494"/>
                </a:cubicBezTo>
                <a:lnTo>
                  <a:pt x="17110" y="458"/>
                </a:lnTo>
                <a:lnTo>
                  <a:pt x="16753" y="398"/>
                </a:lnTo>
                <a:lnTo>
                  <a:pt x="16479" y="363"/>
                </a:lnTo>
                <a:lnTo>
                  <a:pt x="16133" y="315"/>
                </a:lnTo>
                <a:lnTo>
                  <a:pt x="15860" y="291"/>
                </a:lnTo>
                <a:lnTo>
                  <a:pt x="15526" y="244"/>
                </a:lnTo>
                <a:lnTo>
                  <a:pt x="15252" y="220"/>
                </a:lnTo>
                <a:lnTo>
                  <a:pt x="14907" y="184"/>
                </a:lnTo>
                <a:lnTo>
                  <a:pt x="14633" y="160"/>
                </a:lnTo>
                <a:cubicBezTo>
                  <a:pt x="14526" y="148"/>
                  <a:pt x="14407" y="136"/>
                  <a:pt x="14288" y="125"/>
                </a:cubicBezTo>
                <a:lnTo>
                  <a:pt x="14026" y="101"/>
                </a:lnTo>
                <a:lnTo>
                  <a:pt x="13800" y="89"/>
                </a:lnTo>
                <a:lnTo>
                  <a:pt x="13693" y="89"/>
                </a:lnTo>
                <a:cubicBezTo>
                  <a:pt x="13550" y="77"/>
                  <a:pt x="13419" y="65"/>
                  <a:pt x="13276" y="65"/>
                </a:cubicBezTo>
                <a:lnTo>
                  <a:pt x="13097" y="65"/>
                </a:lnTo>
                <a:cubicBezTo>
                  <a:pt x="12919" y="53"/>
                  <a:pt x="12740" y="41"/>
                  <a:pt x="12573" y="41"/>
                </a:cubicBezTo>
                <a:lnTo>
                  <a:pt x="12371" y="29"/>
                </a:lnTo>
                <a:cubicBezTo>
                  <a:pt x="12145" y="29"/>
                  <a:pt x="11919" y="17"/>
                  <a:pt x="11704" y="6"/>
                </a:cubicBezTo>
                <a:lnTo>
                  <a:pt x="11681" y="6"/>
                </a:lnTo>
                <a:cubicBezTo>
                  <a:pt x="11466" y="2"/>
                  <a:pt x="11252" y="1"/>
                  <a:pt x="11038"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1" name="Google Shape;2671;p32"/>
          <p:cNvGrpSpPr/>
          <p:nvPr/>
        </p:nvGrpSpPr>
        <p:grpSpPr>
          <a:xfrm rot="1702121" flipH="1">
            <a:off x="-1409092" y="-750648"/>
            <a:ext cx="2877440" cy="2228610"/>
            <a:chOff x="9298389" y="-164681"/>
            <a:chExt cx="3403527" cy="2636070"/>
          </a:xfrm>
        </p:grpSpPr>
        <p:sp>
          <p:nvSpPr>
            <p:cNvPr id="2672" name="Google Shape;2672;p32"/>
            <p:cNvSpPr/>
            <p:nvPr/>
          </p:nvSpPr>
          <p:spPr>
            <a:xfrm rot="-5142096">
              <a:off x="9799889" y="-462995"/>
              <a:ext cx="2400528" cy="3232698"/>
            </a:xfrm>
            <a:custGeom>
              <a:avLst/>
              <a:gdLst/>
              <a:ahLst/>
              <a:cxnLst/>
              <a:rect l="l" t="t" r="r" b="b"/>
              <a:pathLst>
                <a:path w="31088" h="41865" extrusionOk="0">
                  <a:moveTo>
                    <a:pt x="5635" y="0"/>
                  </a:moveTo>
                  <a:cubicBezTo>
                    <a:pt x="5590" y="0"/>
                    <a:pt x="5546" y="1"/>
                    <a:pt x="5501" y="3"/>
                  </a:cubicBezTo>
                  <a:cubicBezTo>
                    <a:pt x="3914" y="65"/>
                    <a:pt x="2419" y="1144"/>
                    <a:pt x="879" y="1144"/>
                  </a:cubicBezTo>
                  <a:cubicBezTo>
                    <a:pt x="662" y="1144"/>
                    <a:pt x="445" y="1123"/>
                    <a:pt x="226" y="1074"/>
                  </a:cubicBezTo>
                  <a:lnTo>
                    <a:pt x="0" y="1062"/>
                  </a:lnTo>
                  <a:lnTo>
                    <a:pt x="0" y="1062"/>
                  </a:lnTo>
                  <a:cubicBezTo>
                    <a:pt x="619" y="1503"/>
                    <a:pt x="786" y="2372"/>
                    <a:pt x="738" y="3134"/>
                  </a:cubicBezTo>
                  <a:cubicBezTo>
                    <a:pt x="679" y="3896"/>
                    <a:pt x="464" y="4658"/>
                    <a:pt x="536" y="5420"/>
                  </a:cubicBezTo>
                  <a:cubicBezTo>
                    <a:pt x="607" y="6182"/>
                    <a:pt x="1083" y="6992"/>
                    <a:pt x="1834" y="7099"/>
                  </a:cubicBezTo>
                  <a:lnTo>
                    <a:pt x="4048" y="5551"/>
                  </a:lnTo>
                  <a:lnTo>
                    <a:pt x="4048" y="5551"/>
                  </a:lnTo>
                  <a:cubicBezTo>
                    <a:pt x="3667" y="6170"/>
                    <a:pt x="3286" y="6789"/>
                    <a:pt x="2905" y="7420"/>
                  </a:cubicBezTo>
                  <a:cubicBezTo>
                    <a:pt x="2762" y="7611"/>
                    <a:pt x="2679" y="7825"/>
                    <a:pt x="2631" y="8063"/>
                  </a:cubicBezTo>
                  <a:cubicBezTo>
                    <a:pt x="2619" y="8337"/>
                    <a:pt x="2679" y="8611"/>
                    <a:pt x="2810" y="8861"/>
                  </a:cubicBezTo>
                  <a:cubicBezTo>
                    <a:pt x="2988" y="9337"/>
                    <a:pt x="3179" y="9801"/>
                    <a:pt x="3369" y="10266"/>
                  </a:cubicBezTo>
                  <a:cubicBezTo>
                    <a:pt x="3405" y="10385"/>
                    <a:pt x="3477" y="10480"/>
                    <a:pt x="3572" y="10551"/>
                  </a:cubicBezTo>
                  <a:cubicBezTo>
                    <a:pt x="3606" y="10568"/>
                    <a:pt x="3641" y="10575"/>
                    <a:pt x="3676" y="10575"/>
                  </a:cubicBezTo>
                  <a:cubicBezTo>
                    <a:pt x="3845" y="10575"/>
                    <a:pt x="4013" y="10402"/>
                    <a:pt x="4131" y="10254"/>
                  </a:cubicBezTo>
                  <a:cubicBezTo>
                    <a:pt x="4751" y="9456"/>
                    <a:pt x="5584" y="8849"/>
                    <a:pt x="6548" y="8527"/>
                  </a:cubicBezTo>
                  <a:lnTo>
                    <a:pt x="6548" y="8527"/>
                  </a:lnTo>
                  <a:cubicBezTo>
                    <a:pt x="5917" y="9325"/>
                    <a:pt x="5274" y="10147"/>
                    <a:pt x="4929" y="11111"/>
                  </a:cubicBezTo>
                  <a:cubicBezTo>
                    <a:pt x="4739" y="11647"/>
                    <a:pt x="4739" y="12373"/>
                    <a:pt x="5108" y="12707"/>
                  </a:cubicBezTo>
                  <a:cubicBezTo>
                    <a:pt x="5191" y="12778"/>
                    <a:pt x="5286" y="12826"/>
                    <a:pt x="5394" y="12861"/>
                  </a:cubicBezTo>
                  <a:cubicBezTo>
                    <a:pt x="5882" y="12290"/>
                    <a:pt x="6382" y="11730"/>
                    <a:pt x="6870" y="11171"/>
                  </a:cubicBezTo>
                  <a:cubicBezTo>
                    <a:pt x="6929" y="11099"/>
                    <a:pt x="6989" y="11028"/>
                    <a:pt x="7049" y="10968"/>
                  </a:cubicBezTo>
                  <a:lnTo>
                    <a:pt x="7049" y="10968"/>
                  </a:lnTo>
                  <a:cubicBezTo>
                    <a:pt x="6989" y="11063"/>
                    <a:pt x="6941" y="11159"/>
                    <a:pt x="6894" y="11266"/>
                  </a:cubicBezTo>
                  <a:cubicBezTo>
                    <a:pt x="6632" y="11814"/>
                    <a:pt x="6406" y="12373"/>
                    <a:pt x="6227" y="12945"/>
                  </a:cubicBezTo>
                  <a:cubicBezTo>
                    <a:pt x="6144" y="13135"/>
                    <a:pt x="6120" y="13338"/>
                    <a:pt x="6144" y="13540"/>
                  </a:cubicBezTo>
                  <a:cubicBezTo>
                    <a:pt x="6263" y="14302"/>
                    <a:pt x="7501" y="14361"/>
                    <a:pt x="7751" y="15076"/>
                  </a:cubicBezTo>
                  <a:cubicBezTo>
                    <a:pt x="8025" y="14564"/>
                    <a:pt x="8489" y="14183"/>
                    <a:pt x="9049" y="14028"/>
                  </a:cubicBezTo>
                  <a:lnTo>
                    <a:pt x="9049" y="14028"/>
                  </a:lnTo>
                  <a:cubicBezTo>
                    <a:pt x="8394" y="14623"/>
                    <a:pt x="8394" y="15814"/>
                    <a:pt x="9073" y="16397"/>
                  </a:cubicBezTo>
                  <a:cubicBezTo>
                    <a:pt x="9370" y="16659"/>
                    <a:pt x="9751" y="16802"/>
                    <a:pt x="10049" y="17052"/>
                  </a:cubicBezTo>
                  <a:cubicBezTo>
                    <a:pt x="10906" y="17755"/>
                    <a:pt x="10918" y="19064"/>
                    <a:pt x="11490" y="20029"/>
                  </a:cubicBezTo>
                  <a:cubicBezTo>
                    <a:pt x="11716" y="20362"/>
                    <a:pt x="11966" y="20696"/>
                    <a:pt x="12228" y="21005"/>
                  </a:cubicBezTo>
                  <a:cubicBezTo>
                    <a:pt x="13049" y="22089"/>
                    <a:pt x="13454" y="23422"/>
                    <a:pt x="13823" y="24732"/>
                  </a:cubicBezTo>
                  <a:cubicBezTo>
                    <a:pt x="13966" y="25232"/>
                    <a:pt x="14109" y="25744"/>
                    <a:pt x="14442" y="26137"/>
                  </a:cubicBezTo>
                  <a:cubicBezTo>
                    <a:pt x="14919" y="26714"/>
                    <a:pt x="15621" y="26908"/>
                    <a:pt x="16377" y="26908"/>
                  </a:cubicBezTo>
                  <a:cubicBezTo>
                    <a:pt x="17055" y="26908"/>
                    <a:pt x="17777" y="26752"/>
                    <a:pt x="18419" y="26577"/>
                  </a:cubicBezTo>
                  <a:lnTo>
                    <a:pt x="18419" y="26577"/>
                  </a:lnTo>
                  <a:cubicBezTo>
                    <a:pt x="17514" y="27280"/>
                    <a:pt x="16609" y="28149"/>
                    <a:pt x="16466" y="29292"/>
                  </a:cubicBezTo>
                  <a:cubicBezTo>
                    <a:pt x="16395" y="29911"/>
                    <a:pt x="16562" y="30542"/>
                    <a:pt x="16800" y="31114"/>
                  </a:cubicBezTo>
                  <a:cubicBezTo>
                    <a:pt x="17550" y="32888"/>
                    <a:pt x="18931" y="34328"/>
                    <a:pt x="20669" y="35138"/>
                  </a:cubicBezTo>
                  <a:cubicBezTo>
                    <a:pt x="21801" y="35650"/>
                    <a:pt x="23019" y="35919"/>
                    <a:pt x="24246" y="35919"/>
                  </a:cubicBezTo>
                  <a:cubicBezTo>
                    <a:pt x="24530" y="35919"/>
                    <a:pt x="24815" y="35905"/>
                    <a:pt x="25098" y="35876"/>
                  </a:cubicBezTo>
                  <a:lnTo>
                    <a:pt x="25098" y="35876"/>
                  </a:lnTo>
                  <a:lnTo>
                    <a:pt x="25015" y="36078"/>
                  </a:lnTo>
                  <a:lnTo>
                    <a:pt x="25265" y="35876"/>
                  </a:lnTo>
                  <a:cubicBezTo>
                    <a:pt x="25860" y="38436"/>
                    <a:pt x="26182" y="40377"/>
                    <a:pt x="26384" y="41865"/>
                  </a:cubicBezTo>
                  <a:lnTo>
                    <a:pt x="26515" y="41853"/>
                  </a:lnTo>
                  <a:cubicBezTo>
                    <a:pt x="26313" y="40365"/>
                    <a:pt x="25991" y="38424"/>
                    <a:pt x="25384" y="35852"/>
                  </a:cubicBezTo>
                  <a:lnTo>
                    <a:pt x="25539" y="35828"/>
                  </a:lnTo>
                  <a:cubicBezTo>
                    <a:pt x="27825" y="35531"/>
                    <a:pt x="29849" y="35495"/>
                    <a:pt x="30444" y="32697"/>
                  </a:cubicBezTo>
                  <a:cubicBezTo>
                    <a:pt x="30635" y="31792"/>
                    <a:pt x="30456" y="30852"/>
                    <a:pt x="30635" y="29947"/>
                  </a:cubicBezTo>
                  <a:lnTo>
                    <a:pt x="30635" y="29947"/>
                  </a:lnTo>
                  <a:cubicBezTo>
                    <a:pt x="30105" y="30607"/>
                    <a:pt x="29316" y="30969"/>
                    <a:pt x="28502" y="30969"/>
                  </a:cubicBezTo>
                  <a:cubicBezTo>
                    <a:pt x="28200" y="30969"/>
                    <a:pt x="27895" y="30919"/>
                    <a:pt x="27599" y="30816"/>
                  </a:cubicBezTo>
                  <a:lnTo>
                    <a:pt x="30611" y="28828"/>
                  </a:lnTo>
                  <a:cubicBezTo>
                    <a:pt x="30801" y="28720"/>
                    <a:pt x="30956" y="28566"/>
                    <a:pt x="31052" y="28375"/>
                  </a:cubicBezTo>
                  <a:cubicBezTo>
                    <a:pt x="31087" y="28173"/>
                    <a:pt x="31063" y="27946"/>
                    <a:pt x="30980" y="27756"/>
                  </a:cubicBezTo>
                  <a:cubicBezTo>
                    <a:pt x="30170" y="25279"/>
                    <a:pt x="29147" y="22874"/>
                    <a:pt x="27932" y="20577"/>
                  </a:cubicBezTo>
                  <a:cubicBezTo>
                    <a:pt x="26730" y="18291"/>
                    <a:pt x="23955" y="14433"/>
                    <a:pt x="23848" y="14242"/>
                  </a:cubicBezTo>
                  <a:cubicBezTo>
                    <a:pt x="22860" y="15004"/>
                    <a:pt x="21967" y="15552"/>
                    <a:pt x="20776" y="15921"/>
                  </a:cubicBezTo>
                  <a:cubicBezTo>
                    <a:pt x="21717" y="14600"/>
                    <a:pt x="21538" y="13695"/>
                    <a:pt x="22646" y="12516"/>
                  </a:cubicBezTo>
                  <a:cubicBezTo>
                    <a:pt x="21550" y="10635"/>
                    <a:pt x="20205" y="8908"/>
                    <a:pt x="18645" y="7373"/>
                  </a:cubicBezTo>
                  <a:cubicBezTo>
                    <a:pt x="18002" y="7992"/>
                    <a:pt x="17300" y="8551"/>
                    <a:pt x="16550" y="9039"/>
                  </a:cubicBezTo>
                  <a:cubicBezTo>
                    <a:pt x="16274" y="9212"/>
                    <a:pt x="15986" y="9373"/>
                    <a:pt x="15677" y="9373"/>
                  </a:cubicBezTo>
                  <a:cubicBezTo>
                    <a:pt x="15667" y="9373"/>
                    <a:pt x="15656" y="9373"/>
                    <a:pt x="15645" y="9373"/>
                  </a:cubicBezTo>
                  <a:cubicBezTo>
                    <a:pt x="15311" y="9361"/>
                    <a:pt x="14978" y="9099"/>
                    <a:pt x="15014" y="8766"/>
                  </a:cubicBezTo>
                  <a:cubicBezTo>
                    <a:pt x="16014" y="8087"/>
                    <a:pt x="16550" y="6896"/>
                    <a:pt x="16419" y="5694"/>
                  </a:cubicBezTo>
                  <a:lnTo>
                    <a:pt x="16419" y="5694"/>
                  </a:lnTo>
                  <a:cubicBezTo>
                    <a:pt x="16133" y="6015"/>
                    <a:pt x="15859" y="6349"/>
                    <a:pt x="15573" y="6670"/>
                  </a:cubicBezTo>
                  <a:cubicBezTo>
                    <a:pt x="15812" y="6075"/>
                    <a:pt x="15609" y="5360"/>
                    <a:pt x="15216" y="4848"/>
                  </a:cubicBezTo>
                  <a:cubicBezTo>
                    <a:pt x="14823" y="4325"/>
                    <a:pt x="14264" y="3967"/>
                    <a:pt x="13728" y="3610"/>
                  </a:cubicBezTo>
                  <a:cubicBezTo>
                    <a:pt x="13281" y="3326"/>
                    <a:pt x="12740" y="3036"/>
                    <a:pt x="12237" y="3036"/>
                  </a:cubicBezTo>
                  <a:cubicBezTo>
                    <a:pt x="12043" y="3036"/>
                    <a:pt x="11855" y="3079"/>
                    <a:pt x="11680" y="3182"/>
                  </a:cubicBezTo>
                  <a:cubicBezTo>
                    <a:pt x="11413" y="3335"/>
                    <a:pt x="11155" y="3622"/>
                    <a:pt x="10876" y="3622"/>
                  </a:cubicBezTo>
                  <a:cubicBezTo>
                    <a:pt x="10831" y="3622"/>
                    <a:pt x="10785" y="3615"/>
                    <a:pt x="10739" y="3598"/>
                  </a:cubicBezTo>
                  <a:cubicBezTo>
                    <a:pt x="10966" y="3146"/>
                    <a:pt x="10799" y="2574"/>
                    <a:pt x="10478" y="2181"/>
                  </a:cubicBezTo>
                  <a:cubicBezTo>
                    <a:pt x="10168" y="1789"/>
                    <a:pt x="9716" y="1538"/>
                    <a:pt x="9275" y="1288"/>
                  </a:cubicBezTo>
                  <a:cubicBezTo>
                    <a:pt x="8136" y="655"/>
                    <a:pt x="6929" y="0"/>
                    <a:pt x="5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rot="-5142096">
              <a:off x="10598029" y="408426"/>
              <a:ext cx="1127217" cy="1843406"/>
            </a:xfrm>
            <a:custGeom>
              <a:avLst/>
              <a:gdLst/>
              <a:ahLst/>
              <a:cxnLst/>
              <a:rect l="l" t="t" r="r" b="b"/>
              <a:pathLst>
                <a:path w="14598" h="23873" extrusionOk="0">
                  <a:moveTo>
                    <a:pt x="775" y="1"/>
                  </a:moveTo>
                  <a:cubicBezTo>
                    <a:pt x="513" y="549"/>
                    <a:pt x="287" y="1108"/>
                    <a:pt x="108" y="1692"/>
                  </a:cubicBezTo>
                  <a:cubicBezTo>
                    <a:pt x="25" y="1882"/>
                    <a:pt x="1" y="2085"/>
                    <a:pt x="25" y="2287"/>
                  </a:cubicBezTo>
                  <a:cubicBezTo>
                    <a:pt x="144" y="3037"/>
                    <a:pt x="1382" y="3097"/>
                    <a:pt x="1632" y="3823"/>
                  </a:cubicBezTo>
                  <a:cubicBezTo>
                    <a:pt x="1906" y="3311"/>
                    <a:pt x="2370" y="2918"/>
                    <a:pt x="2930" y="2763"/>
                  </a:cubicBezTo>
                  <a:lnTo>
                    <a:pt x="2930" y="2763"/>
                  </a:lnTo>
                  <a:cubicBezTo>
                    <a:pt x="2275" y="3370"/>
                    <a:pt x="2275" y="4537"/>
                    <a:pt x="2954" y="5133"/>
                  </a:cubicBezTo>
                  <a:cubicBezTo>
                    <a:pt x="3251" y="5394"/>
                    <a:pt x="3632" y="5537"/>
                    <a:pt x="3930" y="5787"/>
                  </a:cubicBezTo>
                  <a:cubicBezTo>
                    <a:pt x="4799" y="6490"/>
                    <a:pt x="4799" y="7811"/>
                    <a:pt x="5371" y="8764"/>
                  </a:cubicBezTo>
                  <a:cubicBezTo>
                    <a:pt x="5597" y="9109"/>
                    <a:pt x="5847" y="9431"/>
                    <a:pt x="6109" y="9752"/>
                  </a:cubicBezTo>
                  <a:cubicBezTo>
                    <a:pt x="6942" y="10836"/>
                    <a:pt x="7335" y="12169"/>
                    <a:pt x="7704" y="13467"/>
                  </a:cubicBezTo>
                  <a:cubicBezTo>
                    <a:pt x="7847" y="13967"/>
                    <a:pt x="7990" y="14479"/>
                    <a:pt x="8323" y="14884"/>
                  </a:cubicBezTo>
                  <a:cubicBezTo>
                    <a:pt x="8798" y="15459"/>
                    <a:pt x="9496" y="15653"/>
                    <a:pt x="10248" y="15653"/>
                  </a:cubicBezTo>
                  <a:cubicBezTo>
                    <a:pt x="10929" y="15653"/>
                    <a:pt x="11655" y="15493"/>
                    <a:pt x="12300" y="15312"/>
                  </a:cubicBezTo>
                  <a:lnTo>
                    <a:pt x="12300" y="15312"/>
                  </a:lnTo>
                  <a:cubicBezTo>
                    <a:pt x="11395" y="16015"/>
                    <a:pt x="10490" y="16896"/>
                    <a:pt x="10347" y="18039"/>
                  </a:cubicBezTo>
                  <a:cubicBezTo>
                    <a:pt x="10276" y="18658"/>
                    <a:pt x="10443" y="19277"/>
                    <a:pt x="10681" y="19861"/>
                  </a:cubicBezTo>
                  <a:cubicBezTo>
                    <a:pt x="11431" y="21635"/>
                    <a:pt x="12812" y="23063"/>
                    <a:pt x="14550" y="23873"/>
                  </a:cubicBezTo>
                  <a:cubicBezTo>
                    <a:pt x="14491" y="23409"/>
                    <a:pt x="14276" y="22980"/>
                    <a:pt x="13931" y="22647"/>
                  </a:cubicBezTo>
                  <a:cubicBezTo>
                    <a:pt x="13717" y="22456"/>
                    <a:pt x="13455" y="22277"/>
                    <a:pt x="13348" y="22004"/>
                  </a:cubicBezTo>
                  <a:cubicBezTo>
                    <a:pt x="13217" y="21635"/>
                    <a:pt x="13443" y="21242"/>
                    <a:pt x="13491" y="20849"/>
                  </a:cubicBezTo>
                  <a:cubicBezTo>
                    <a:pt x="13538" y="20468"/>
                    <a:pt x="13419" y="20075"/>
                    <a:pt x="13455" y="19682"/>
                  </a:cubicBezTo>
                  <a:cubicBezTo>
                    <a:pt x="13514" y="19170"/>
                    <a:pt x="13872" y="18718"/>
                    <a:pt x="14134" y="18277"/>
                  </a:cubicBezTo>
                  <a:cubicBezTo>
                    <a:pt x="14407" y="17825"/>
                    <a:pt x="14598" y="17241"/>
                    <a:pt x="14336" y="16789"/>
                  </a:cubicBezTo>
                  <a:cubicBezTo>
                    <a:pt x="14193" y="16551"/>
                    <a:pt x="13955" y="16384"/>
                    <a:pt x="13836" y="16122"/>
                  </a:cubicBezTo>
                  <a:cubicBezTo>
                    <a:pt x="13550" y="15467"/>
                    <a:pt x="14312" y="14765"/>
                    <a:pt x="14217" y="14038"/>
                  </a:cubicBezTo>
                  <a:lnTo>
                    <a:pt x="14217" y="14038"/>
                  </a:lnTo>
                  <a:cubicBezTo>
                    <a:pt x="14177" y="14042"/>
                    <a:pt x="14137" y="14044"/>
                    <a:pt x="14098" y="14044"/>
                  </a:cubicBezTo>
                  <a:cubicBezTo>
                    <a:pt x="13423" y="14044"/>
                    <a:pt x="12851" y="13480"/>
                    <a:pt x="12502" y="12895"/>
                  </a:cubicBezTo>
                  <a:cubicBezTo>
                    <a:pt x="12121" y="12264"/>
                    <a:pt x="11848" y="11550"/>
                    <a:pt x="11288" y="11086"/>
                  </a:cubicBezTo>
                  <a:cubicBezTo>
                    <a:pt x="10812" y="10705"/>
                    <a:pt x="10204" y="10550"/>
                    <a:pt x="9645" y="10300"/>
                  </a:cubicBezTo>
                  <a:cubicBezTo>
                    <a:pt x="9085" y="10050"/>
                    <a:pt x="8538" y="9645"/>
                    <a:pt x="8419" y="9050"/>
                  </a:cubicBezTo>
                  <a:cubicBezTo>
                    <a:pt x="8288" y="8323"/>
                    <a:pt x="8847" y="7669"/>
                    <a:pt x="9359" y="7145"/>
                  </a:cubicBezTo>
                  <a:cubicBezTo>
                    <a:pt x="8526" y="6657"/>
                    <a:pt x="7776" y="6037"/>
                    <a:pt x="7145" y="5299"/>
                  </a:cubicBezTo>
                  <a:cubicBezTo>
                    <a:pt x="6978" y="5144"/>
                    <a:pt x="6871" y="4942"/>
                    <a:pt x="6811" y="4716"/>
                  </a:cubicBezTo>
                  <a:cubicBezTo>
                    <a:pt x="6740" y="4097"/>
                    <a:pt x="7526" y="3728"/>
                    <a:pt x="7776" y="3156"/>
                  </a:cubicBezTo>
                  <a:cubicBezTo>
                    <a:pt x="7823" y="3073"/>
                    <a:pt x="7823" y="2989"/>
                    <a:pt x="7811" y="2906"/>
                  </a:cubicBezTo>
                  <a:cubicBezTo>
                    <a:pt x="7764" y="2775"/>
                    <a:pt x="7633" y="2716"/>
                    <a:pt x="7514" y="2668"/>
                  </a:cubicBezTo>
                  <a:cubicBezTo>
                    <a:pt x="7014" y="2478"/>
                    <a:pt x="6448" y="2288"/>
                    <a:pt x="5927" y="2288"/>
                  </a:cubicBezTo>
                  <a:cubicBezTo>
                    <a:pt x="5827" y="2288"/>
                    <a:pt x="5728" y="2295"/>
                    <a:pt x="5632" y="2311"/>
                  </a:cubicBezTo>
                  <a:cubicBezTo>
                    <a:pt x="5561" y="2263"/>
                    <a:pt x="5478" y="2227"/>
                    <a:pt x="5382" y="2216"/>
                  </a:cubicBezTo>
                  <a:cubicBezTo>
                    <a:pt x="5168" y="2192"/>
                    <a:pt x="4906" y="2204"/>
                    <a:pt x="4763" y="2061"/>
                  </a:cubicBezTo>
                  <a:cubicBezTo>
                    <a:pt x="4573" y="1870"/>
                    <a:pt x="4668" y="1537"/>
                    <a:pt x="4537" y="1299"/>
                  </a:cubicBezTo>
                  <a:cubicBezTo>
                    <a:pt x="4435" y="1108"/>
                    <a:pt x="4261" y="1042"/>
                    <a:pt x="4055" y="1042"/>
                  </a:cubicBezTo>
                  <a:cubicBezTo>
                    <a:pt x="3736" y="1042"/>
                    <a:pt x="3339" y="1200"/>
                    <a:pt x="3013" y="1287"/>
                  </a:cubicBezTo>
                  <a:cubicBezTo>
                    <a:pt x="2857" y="1330"/>
                    <a:pt x="2699" y="1351"/>
                    <a:pt x="2541" y="1351"/>
                  </a:cubicBezTo>
                  <a:cubicBezTo>
                    <a:pt x="1965" y="1351"/>
                    <a:pt x="1406" y="1071"/>
                    <a:pt x="1060" y="584"/>
                  </a:cubicBezTo>
                  <a:cubicBezTo>
                    <a:pt x="941" y="406"/>
                    <a:pt x="846" y="215"/>
                    <a:pt x="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4" name="Google Shape;2674;p32"/>
          <p:cNvGrpSpPr/>
          <p:nvPr/>
        </p:nvGrpSpPr>
        <p:grpSpPr>
          <a:xfrm rot="-2052684">
            <a:off x="8443735" y="3653551"/>
            <a:ext cx="1046336" cy="1939290"/>
            <a:chOff x="3321775" y="2146200"/>
            <a:chExt cx="1129175" cy="2092825"/>
          </a:xfrm>
        </p:grpSpPr>
        <p:sp>
          <p:nvSpPr>
            <p:cNvPr id="2675" name="Google Shape;2675;p32"/>
            <p:cNvSpPr/>
            <p:nvPr/>
          </p:nvSpPr>
          <p:spPr>
            <a:xfrm>
              <a:off x="3800450" y="3263300"/>
              <a:ext cx="271050" cy="975725"/>
            </a:xfrm>
            <a:custGeom>
              <a:avLst/>
              <a:gdLst/>
              <a:ahLst/>
              <a:cxnLst/>
              <a:rect l="l" t="t" r="r" b="b"/>
              <a:pathLst>
                <a:path w="10842" h="39029" fill="none" extrusionOk="0">
                  <a:moveTo>
                    <a:pt x="1" y="1"/>
                  </a:moveTo>
                  <a:cubicBezTo>
                    <a:pt x="6939" y="10341"/>
                    <a:pt x="10842" y="21016"/>
                    <a:pt x="7539" y="39029"/>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3738750" y="2671200"/>
              <a:ext cx="251875" cy="1567000"/>
            </a:xfrm>
            <a:custGeom>
              <a:avLst/>
              <a:gdLst/>
              <a:ahLst/>
              <a:cxnLst/>
              <a:rect l="l" t="t" r="r" b="b"/>
              <a:pathLst>
                <a:path w="10075" h="62680" fill="none" extrusionOk="0">
                  <a:moveTo>
                    <a:pt x="9841" y="1"/>
                  </a:moveTo>
                  <a:cubicBezTo>
                    <a:pt x="0" y="18114"/>
                    <a:pt x="0" y="41030"/>
                    <a:pt x="10074" y="62679"/>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3879675" y="2249025"/>
              <a:ext cx="514550" cy="520725"/>
            </a:xfrm>
            <a:custGeom>
              <a:avLst/>
              <a:gdLst/>
              <a:ahLst/>
              <a:cxnLst/>
              <a:rect l="l" t="t" r="r" b="b"/>
              <a:pathLst>
                <a:path w="20582" h="20829" extrusionOk="0">
                  <a:moveTo>
                    <a:pt x="5326" y="1"/>
                  </a:moveTo>
                  <a:cubicBezTo>
                    <a:pt x="5148" y="1"/>
                    <a:pt x="4980" y="40"/>
                    <a:pt x="4837" y="143"/>
                  </a:cubicBezTo>
                  <a:cubicBezTo>
                    <a:pt x="4237" y="510"/>
                    <a:pt x="4170" y="1344"/>
                    <a:pt x="4170" y="2077"/>
                  </a:cubicBezTo>
                  <a:cubicBezTo>
                    <a:pt x="4137" y="2344"/>
                    <a:pt x="4137" y="2544"/>
                    <a:pt x="4137" y="2711"/>
                  </a:cubicBezTo>
                  <a:lnTo>
                    <a:pt x="4137" y="2878"/>
                  </a:lnTo>
                  <a:cubicBezTo>
                    <a:pt x="4070" y="3078"/>
                    <a:pt x="4070" y="3245"/>
                    <a:pt x="4037" y="3478"/>
                  </a:cubicBezTo>
                  <a:cubicBezTo>
                    <a:pt x="4037" y="3645"/>
                    <a:pt x="4037" y="3745"/>
                    <a:pt x="4003" y="3879"/>
                  </a:cubicBezTo>
                  <a:cubicBezTo>
                    <a:pt x="3870" y="4713"/>
                    <a:pt x="3703" y="5513"/>
                    <a:pt x="3470" y="6314"/>
                  </a:cubicBezTo>
                  <a:cubicBezTo>
                    <a:pt x="3270" y="6881"/>
                    <a:pt x="3036" y="7415"/>
                    <a:pt x="2836" y="8015"/>
                  </a:cubicBezTo>
                  <a:cubicBezTo>
                    <a:pt x="2702" y="8382"/>
                    <a:pt x="2536" y="8749"/>
                    <a:pt x="2369" y="9149"/>
                  </a:cubicBezTo>
                  <a:cubicBezTo>
                    <a:pt x="2135" y="9683"/>
                    <a:pt x="1869" y="10250"/>
                    <a:pt x="1635" y="10817"/>
                  </a:cubicBezTo>
                  <a:cubicBezTo>
                    <a:pt x="834" y="12585"/>
                    <a:pt x="1" y="14520"/>
                    <a:pt x="601" y="16521"/>
                  </a:cubicBezTo>
                  <a:lnTo>
                    <a:pt x="701" y="16888"/>
                  </a:lnTo>
                  <a:cubicBezTo>
                    <a:pt x="801" y="17021"/>
                    <a:pt x="834" y="17088"/>
                    <a:pt x="868" y="17222"/>
                  </a:cubicBezTo>
                  <a:cubicBezTo>
                    <a:pt x="968" y="17322"/>
                    <a:pt x="1001" y="17422"/>
                    <a:pt x="1035" y="17522"/>
                  </a:cubicBezTo>
                  <a:cubicBezTo>
                    <a:pt x="1035" y="17555"/>
                    <a:pt x="1101" y="17555"/>
                    <a:pt x="1101" y="17588"/>
                  </a:cubicBezTo>
                  <a:cubicBezTo>
                    <a:pt x="1135" y="17689"/>
                    <a:pt x="1168" y="17822"/>
                    <a:pt x="1268" y="17889"/>
                  </a:cubicBezTo>
                  <a:cubicBezTo>
                    <a:pt x="1301" y="17989"/>
                    <a:pt x="1368" y="18055"/>
                    <a:pt x="1435" y="18156"/>
                  </a:cubicBezTo>
                  <a:cubicBezTo>
                    <a:pt x="1502" y="18222"/>
                    <a:pt x="1535" y="18322"/>
                    <a:pt x="1635" y="18389"/>
                  </a:cubicBezTo>
                  <a:lnTo>
                    <a:pt x="1668" y="18422"/>
                  </a:lnTo>
                  <a:cubicBezTo>
                    <a:pt x="1802" y="18556"/>
                    <a:pt x="1935" y="18723"/>
                    <a:pt x="2102" y="18856"/>
                  </a:cubicBezTo>
                  <a:cubicBezTo>
                    <a:pt x="2269" y="19023"/>
                    <a:pt x="2369" y="19156"/>
                    <a:pt x="2536" y="19256"/>
                  </a:cubicBezTo>
                  <a:lnTo>
                    <a:pt x="2936" y="19523"/>
                  </a:lnTo>
                  <a:cubicBezTo>
                    <a:pt x="3169" y="19690"/>
                    <a:pt x="3470" y="19857"/>
                    <a:pt x="3770" y="20024"/>
                  </a:cubicBezTo>
                  <a:cubicBezTo>
                    <a:pt x="3837" y="20057"/>
                    <a:pt x="3970" y="20090"/>
                    <a:pt x="4037" y="20157"/>
                  </a:cubicBezTo>
                  <a:lnTo>
                    <a:pt x="4103" y="20157"/>
                  </a:lnTo>
                  <a:cubicBezTo>
                    <a:pt x="4170" y="20190"/>
                    <a:pt x="4304" y="20224"/>
                    <a:pt x="4370" y="20257"/>
                  </a:cubicBezTo>
                  <a:cubicBezTo>
                    <a:pt x="4470" y="20324"/>
                    <a:pt x="4604" y="20357"/>
                    <a:pt x="4671" y="20390"/>
                  </a:cubicBezTo>
                  <a:cubicBezTo>
                    <a:pt x="4771" y="20457"/>
                    <a:pt x="4871" y="20491"/>
                    <a:pt x="4971" y="20524"/>
                  </a:cubicBezTo>
                  <a:cubicBezTo>
                    <a:pt x="5171" y="20557"/>
                    <a:pt x="5438" y="20657"/>
                    <a:pt x="5638" y="20691"/>
                  </a:cubicBezTo>
                  <a:cubicBezTo>
                    <a:pt x="5705" y="20691"/>
                    <a:pt x="5805" y="20724"/>
                    <a:pt x="5871" y="20724"/>
                  </a:cubicBezTo>
                  <a:cubicBezTo>
                    <a:pt x="6227" y="20791"/>
                    <a:pt x="6591" y="20828"/>
                    <a:pt x="6951" y="20828"/>
                  </a:cubicBezTo>
                  <a:cubicBezTo>
                    <a:pt x="7841" y="20828"/>
                    <a:pt x="8709" y="20603"/>
                    <a:pt x="9374" y="20057"/>
                  </a:cubicBezTo>
                  <a:cubicBezTo>
                    <a:pt x="9808" y="19723"/>
                    <a:pt x="10174" y="19356"/>
                    <a:pt x="10508" y="18956"/>
                  </a:cubicBezTo>
                  <a:cubicBezTo>
                    <a:pt x="10541" y="18856"/>
                    <a:pt x="10608" y="18823"/>
                    <a:pt x="10641" y="18789"/>
                  </a:cubicBezTo>
                  <a:cubicBezTo>
                    <a:pt x="11642" y="17488"/>
                    <a:pt x="12376" y="15987"/>
                    <a:pt x="13544" y="14820"/>
                  </a:cubicBezTo>
                  <a:cubicBezTo>
                    <a:pt x="15311" y="13119"/>
                    <a:pt x="17480" y="11884"/>
                    <a:pt x="19615" y="10784"/>
                  </a:cubicBezTo>
                  <a:cubicBezTo>
                    <a:pt x="19615" y="10717"/>
                    <a:pt x="19648" y="10717"/>
                    <a:pt x="19648" y="10717"/>
                  </a:cubicBezTo>
                  <a:cubicBezTo>
                    <a:pt x="20015" y="10550"/>
                    <a:pt x="20448" y="10317"/>
                    <a:pt x="20515" y="9883"/>
                  </a:cubicBezTo>
                  <a:cubicBezTo>
                    <a:pt x="20582" y="9649"/>
                    <a:pt x="20482" y="9349"/>
                    <a:pt x="20382" y="9149"/>
                  </a:cubicBezTo>
                  <a:cubicBezTo>
                    <a:pt x="20215" y="8982"/>
                    <a:pt x="19981" y="8816"/>
                    <a:pt x="19715" y="8715"/>
                  </a:cubicBezTo>
                  <a:cubicBezTo>
                    <a:pt x="19000" y="8442"/>
                    <a:pt x="18232" y="8301"/>
                    <a:pt x="17445" y="8301"/>
                  </a:cubicBezTo>
                  <a:cubicBezTo>
                    <a:pt x="16983" y="8301"/>
                    <a:pt x="16514" y="8350"/>
                    <a:pt x="16045" y="8449"/>
                  </a:cubicBezTo>
                  <a:cubicBezTo>
                    <a:pt x="16179" y="8182"/>
                    <a:pt x="16346" y="7882"/>
                    <a:pt x="16412" y="7648"/>
                  </a:cubicBezTo>
                  <a:cubicBezTo>
                    <a:pt x="16512" y="7448"/>
                    <a:pt x="16579" y="7214"/>
                    <a:pt x="16646" y="7014"/>
                  </a:cubicBezTo>
                  <a:cubicBezTo>
                    <a:pt x="16746" y="6614"/>
                    <a:pt x="16712" y="6147"/>
                    <a:pt x="16579" y="5780"/>
                  </a:cubicBezTo>
                  <a:cubicBezTo>
                    <a:pt x="16512" y="5513"/>
                    <a:pt x="16346" y="5313"/>
                    <a:pt x="16145" y="5146"/>
                  </a:cubicBezTo>
                  <a:cubicBezTo>
                    <a:pt x="15879" y="4933"/>
                    <a:pt x="15505" y="4869"/>
                    <a:pt x="15110" y="4869"/>
                  </a:cubicBezTo>
                  <a:cubicBezTo>
                    <a:pt x="15011" y="4869"/>
                    <a:pt x="14911" y="4873"/>
                    <a:pt x="14811" y="4879"/>
                  </a:cubicBezTo>
                  <a:cubicBezTo>
                    <a:pt x="14511" y="4946"/>
                    <a:pt x="14211" y="4979"/>
                    <a:pt x="13910" y="5113"/>
                  </a:cubicBezTo>
                  <a:cubicBezTo>
                    <a:pt x="13143" y="5380"/>
                    <a:pt x="12409" y="5880"/>
                    <a:pt x="11742" y="6447"/>
                  </a:cubicBezTo>
                  <a:cubicBezTo>
                    <a:pt x="11942" y="6047"/>
                    <a:pt x="12042" y="5647"/>
                    <a:pt x="12143" y="5213"/>
                  </a:cubicBezTo>
                  <a:cubicBezTo>
                    <a:pt x="12209" y="4813"/>
                    <a:pt x="12243" y="4412"/>
                    <a:pt x="12243" y="4045"/>
                  </a:cubicBezTo>
                  <a:cubicBezTo>
                    <a:pt x="12243" y="3278"/>
                    <a:pt x="11942" y="2511"/>
                    <a:pt x="11342" y="2177"/>
                  </a:cubicBezTo>
                  <a:cubicBezTo>
                    <a:pt x="11158" y="2067"/>
                    <a:pt x="10934" y="2018"/>
                    <a:pt x="10703" y="2018"/>
                  </a:cubicBezTo>
                  <a:cubicBezTo>
                    <a:pt x="10514" y="2018"/>
                    <a:pt x="10321" y="2051"/>
                    <a:pt x="10141" y="2111"/>
                  </a:cubicBezTo>
                  <a:cubicBezTo>
                    <a:pt x="9841" y="2177"/>
                    <a:pt x="9541" y="2311"/>
                    <a:pt x="9307" y="2478"/>
                  </a:cubicBezTo>
                  <a:cubicBezTo>
                    <a:pt x="8874" y="2745"/>
                    <a:pt x="8507" y="3111"/>
                    <a:pt x="8140" y="3512"/>
                  </a:cubicBezTo>
                  <a:cubicBezTo>
                    <a:pt x="8073" y="3378"/>
                    <a:pt x="8073" y="3312"/>
                    <a:pt x="8040" y="3178"/>
                  </a:cubicBezTo>
                  <a:cubicBezTo>
                    <a:pt x="7739" y="2144"/>
                    <a:pt x="7206" y="1177"/>
                    <a:pt x="6372" y="476"/>
                  </a:cubicBezTo>
                  <a:cubicBezTo>
                    <a:pt x="6172" y="309"/>
                    <a:pt x="5905" y="143"/>
                    <a:pt x="5671" y="43"/>
                  </a:cubicBezTo>
                  <a:cubicBezTo>
                    <a:pt x="5555" y="17"/>
                    <a:pt x="5439" y="1"/>
                    <a:pt x="5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4009775" y="2275925"/>
              <a:ext cx="406975" cy="389475"/>
            </a:xfrm>
            <a:custGeom>
              <a:avLst/>
              <a:gdLst/>
              <a:ahLst/>
              <a:cxnLst/>
              <a:rect l="l" t="t" r="r" b="b"/>
              <a:pathLst>
                <a:path w="16279" h="15579" fill="none" extrusionOk="0">
                  <a:moveTo>
                    <a:pt x="0" y="15578"/>
                  </a:moveTo>
                  <a:cubicBezTo>
                    <a:pt x="2836" y="9040"/>
                    <a:pt x="9807" y="2102"/>
                    <a:pt x="16279" y="1"/>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4405875" y="2251000"/>
              <a:ext cx="35050" cy="49050"/>
            </a:xfrm>
            <a:custGeom>
              <a:avLst/>
              <a:gdLst/>
              <a:ahLst/>
              <a:cxnLst/>
              <a:rect l="l" t="t" r="r" b="b"/>
              <a:pathLst>
                <a:path w="1402" h="1962" extrusionOk="0">
                  <a:moveTo>
                    <a:pt x="558" y="1"/>
                  </a:moveTo>
                  <a:cubicBezTo>
                    <a:pt x="516" y="1"/>
                    <a:pt x="474" y="10"/>
                    <a:pt x="435" y="30"/>
                  </a:cubicBezTo>
                  <a:cubicBezTo>
                    <a:pt x="134" y="130"/>
                    <a:pt x="1" y="631"/>
                    <a:pt x="168" y="1198"/>
                  </a:cubicBezTo>
                  <a:cubicBezTo>
                    <a:pt x="310" y="1652"/>
                    <a:pt x="572" y="1961"/>
                    <a:pt x="832" y="1961"/>
                  </a:cubicBezTo>
                  <a:cubicBezTo>
                    <a:pt x="878" y="1961"/>
                    <a:pt x="923" y="1952"/>
                    <a:pt x="968" y="1932"/>
                  </a:cubicBezTo>
                  <a:cubicBezTo>
                    <a:pt x="1268" y="1832"/>
                    <a:pt x="1402" y="1298"/>
                    <a:pt x="1202" y="764"/>
                  </a:cubicBezTo>
                  <a:cubicBezTo>
                    <a:pt x="1060" y="310"/>
                    <a:pt x="797" y="1"/>
                    <a:pt x="55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3996425" y="2243400"/>
              <a:ext cx="320250" cy="419500"/>
            </a:xfrm>
            <a:custGeom>
              <a:avLst/>
              <a:gdLst/>
              <a:ahLst/>
              <a:cxnLst/>
              <a:rect l="l" t="t" r="r" b="b"/>
              <a:pathLst>
                <a:path w="12810" h="16780" fill="none" extrusionOk="0">
                  <a:moveTo>
                    <a:pt x="1" y="16779"/>
                  </a:moveTo>
                  <a:cubicBezTo>
                    <a:pt x="4837" y="7506"/>
                    <a:pt x="9341" y="2736"/>
                    <a:pt x="12810" y="1"/>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4301650" y="2218100"/>
              <a:ext cx="40875" cy="43950"/>
            </a:xfrm>
            <a:custGeom>
              <a:avLst/>
              <a:gdLst/>
              <a:ahLst/>
              <a:cxnLst/>
              <a:rect l="l" t="t" r="r" b="b"/>
              <a:pathLst>
                <a:path w="1635" h="1758" extrusionOk="0">
                  <a:moveTo>
                    <a:pt x="489" y="1"/>
                  </a:moveTo>
                  <a:cubicBezTo>
                    <a:pt x="405" y="1"/>
                    <a:pt x="329" y="26"/>
                    <a:pt x="267" y="79"/>
                  </a:cubicBezTo>
                  <a:cubicBezTo>
                    <a:pt x="0" y="279"/>
                    <a:pt x="100" y="779"/>
                    <a:pt x="367" y="1246"/>
                  </a:cubicBezTo>
                  <a:cubicBezTo>
                    <a:pt x="637" y="1565"/>
                    <a:pt x="925" y="1758"/>
                    <a:pt x="1164" y="1758"/>
                  </a:cubicBezTo>
                  <a:cubicBezTo>
                    <a:pt x="1251" y="1758"/>
                    <a:pt x="1331" y="1733"/>
                    <a:pt x="1401" y="1680"/>
                  </a:cubicBezTo>
                  <a:cubicBezTo>
                    <a:pt x="1635" y="1446"/>
                    <a:pt x="1601" y="946"/>
                    <a:pt x="1268" y="512"/>
                  </a:cubicBezTo>
                  <a:cubicBezTo>
                    <a:pt x="1022" y="193"/>
                    <a:pt x="723" y="1"/>
                    <a:pt x="48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4009775" y="2404350"/>
              <a:ext cx="420325" cy="261050"/>
            </a:xfrm>
            <a:custGeom>
              <a:avLst/>
              <a:gdLst/>
              <a:ahLst/>
              <a:cxnLst/>
              <a:rect l="l" t="t" r="r" b="b"/>
              <a:pathLst>
                <a:path w="16813" h="10442" fill="none" extrusionOk="0">
                  <a:moveTo>
                    <a:pt x="0" y="10441"/>
                  </a:moveTo>
                  <a:cubicBezTo>
                    <a:pt x="3970" y="4471"/>
                    <a:pt x="10241" y="701"/>
                    <a:pt x="16812" y="1"/>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4422575" y="2380825"/>
              <a:ext cx="28375" cy="51125"/>
            </a:xfrm>
            <a:custGeom>
              <a:avLst/>
              <a:gdLst/>
              <a:ahLst/>
              <a:cxnLst/>
              <a:rect l="l" t="t" r="r" b="b"/>
              <a:pathLst>
                <a:path w="1135" h="2045" extrusionOk="0">
                  <a:moveTo>
                    <a:pt x="562" y="1"/>
                  </a:moveTo>
                  <a:cubicBezTo>
                    <a:pt x="542" y="1"/>
                    <a:pt x="521" y="3"/>
                    <a:pt x="500" y="8"/>
                  </a:cubicBezTo>
                  <a:cubicBezTo>
                    <a:pt x="234" y="41"/>
                    <a:pt x="0" y="541"/>
                    <a:pt x="67" y="1108"/>
                  </a:cubicBezTo>
                  <a:cubicBezTo>
                    <a:pt x="99" y="1653"/>
                    <a:pt x="377" y="2044"/>
                    <a:pt x="636" y="2044"/>
                  </a:cubicBezTo>
                  <a:cubicBezTo>
                    <a:pt x="646" y="2044"/>
                    <a:pt x="657" y="2044"/>
                    <a:pt x="667" y="2042"/>
                  </a:cubicBezTo>
                  <a:cubicBezTo>
                    <a:pt x="967" y="1942"/>
                    <a:pt x="1134" y="1442"/>
                    <a:pt x="1134" y="908"/>
                  </a:cubicBezTo>
                  <a:cubicBezTo>
                    <a:pt x="1103" y="411"/>
                    <a:pt x="840" y="1"/>
                    <a:pt x="56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3953050" y="2168350"/>
              <a:ext cx="145975" cy="455350"/>
            </a:xfrm>
            <a:custGeom>
              <a:avLst/>
              <a:gdLst/>
              <a:ahLst/>
              <a:cxnLst/>
              <a:rect l="l" t="t" r="r" b="b"/>
              <a:pathLst>
                <a:path w="5839" h="18214" fill="none" extrusionOk="0">
                  <a:moveTo>
                    <a:pt x="1" y="18214"/>
                  </a:moveTo>
                  <a:cubicBezTo>
                    <a:pt x="4437" y="12543"/>
                    <a:pt x="5838" y="6572"/>
                    <a:pt x="4604" y="1"/>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4041450" y="2146200"/>
              <a:ext cx="50075" cy="29300"/>
            </a:xfrm>
            <a:custGeom>
              <a:avLst/>
              <a:gdLst/>
              <a:ahLst/>
              <a:cxnLst/>
              <a:rect l="l" t="t" r="r" b="b"/>
              <a:pathLst>
                <a:path w="2003" h="1172" extrusionOk="0">
                  <a:moveTo>
                    <a:pt x="1324" y="0"/>
                  </a:moveTo>
                  <a:cubicBezTo>
                    <a:pt x="1196" y="0"/>
                    <a:pt x="1053" y="17"/>
                    <a:pt x="901" y="53"/>
                  </a:cubicBezTo>
                  <a:cubicBezTo>
                    <a:pt x="368" y="186"/>
                    <a:pt x="1" y="553"/>
                    <a:pt x="1" y="820"/>
                  </a:cubicBezTo>
                  <a:cubicBezTo>
                    <a:pt x="25" y="1041"/>
                    <a:pt x="286" y="1172"/>
                    <a:pt x="634" y="1172"/>
                  </a:cubicBezTo>
                  <a:cubicBezTo>
                    <a:pt x="759" y="1172"/>
                    <a:pt x="895" y="1155"/>
                    <a:pt x="1035" y="1120"/>
                  </a:cubicBezTo>
                  <a:cubicBezTo>
                    <a:pt x="1569" y="987"/>
                    <a:pt x="2002" y="620"/>
                    <a:pt x="1969" y="320"/>
                  </a:cubicBezTo>
                  <a:cubicBezTo>
                    <a:pt x="1920" y="124"/>
                    <a:pt x="1675" y="0"/>
                    <a:pt x="132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4009775" y="2373500"/>
              <a:ext cx="316900" cy="291900"/>
            </a:xfrm>
            <a:custGeom>
              <a:avLst/>
              <a:gdLst/>
              <a:ahLst/>
              <a:cxnLst/>
              <a:rect l="l" t="t" r="r" b="b"/>
              <a:pathLst>
                <a:path w="12676" h="11676" fill="none" extrusionOk="0">
                  <a:moveTo>
                    <a:pt x="0" y="11675"/>
                  </a:moveTo>
                  <a:cubicBezTo>
                    <a:pt x="3836" y="5404"/>
                    <a:pt x="7672" y="2502"/>
                    <a:pt x="12676" y="0"/>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4316650" y="2348575"/>
              <a:ext cx="34225" cy="48200"/>
            </a:xfrm>
            <a:custGeom>
              <a:avLst/>
              <a:gdLst/>
              <a:ahLst/>
              <a:cxnLst/>
              <a:rect l="l" t="t" r="r" b="b"/>
              <a:pathLst>
                <a:path w="1369" h="1928" extrusionOk="0">
                  <a:moveTo>
                    <a:pt x="460" y="1"/>
                  </a:moveTo>
                  <a:cubicBezTo>
                    <a:pt x="417" y="1"/>
                    <a:pt x="374" y="10"/>
                    <a:pt x="334" y="30"/>
                  </a:cubicBezTo>
                  <a:cubicBezTo>
                    <a:pt x="67" y="164"/>
                    <a:pt x="1" y="664"/>
                    <a:pt x="167" y="1198"/>
                  </a:cubicBezTo>
                  <a:cubicBezTo>
                    <a:pt x="338" y="1623"/>
                    <a:pt x="604" y="1928"/>
                    <a:pt x="865" y="1928"/>
                  </a:cubicBezTo>
                  <a:cubicBezTo>
                    <a:pt x="911" y="1928"/>
                    <a:pt x="956" y="1918"/>
                    <a:pt x="1001" y="1898"/>
                  </a:cubicBezTo>
                  <a:cubicBezTo>
                    <a:pt x="1302" y="1798"/>
                    <a:pt x="1368" y="1231"/>
                    <a:pt x="1168" y="731"/>
                  </a:cubicBezTo>
                  <a:cubicBezTo>
                    <a:pt x="998" y="305"/>
                    <a:pt x="707" y="1"/>
                    <a:pt x="46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3953050" y="2225900"/>
              <a:ext cx="184325" cy="397800"/>
            </a:xfrm>
            <a:custGeom>
              <a:avLst/>
              <a:gdLst/>
              <a:ahLst/>
              <a:cxnLst/>
              <a:rect l="l" t="t" r="r" b="b"/>
              <a:pathLst>
                <a:path w="7373" h="15912" fill="none" extrusionOk="0">
                  <a:moveTo>
                    <a:pt x="1" y="15912"/>
                  </a:moveTo>
                  <a:cubicBezTo>
                    <a:pt x="5572" y="11475"/>
                    <a:pt x="6772" y="6905"/>
                    <a:pt x="7373" y="0"/>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4111500" y="2203375"/>
              <a:ext cx="49225" cy="28375"/>
            </a:xfrm>
            <a:custGeom>
              <a:avLst/>
              <a:gdLst/>
              <a:ahLst/>
              <a:cxnLst/>
              <a:rect l="l" t="t" r="r" b="b"/>
              <a:pathLst>
                <a:path w="1969" h="1135" extrusionOk="0">
                  <a:moveTo>
                    <a:pt x="1068" y="1"/>
                  </a:moveTo>
                  <a:cubicBezTo>
                    <a:pt x="568" y="34"/>
                    <a:pt x="68" y="267"/>
                    <a:pt x="34" y="534"/>
                  </a:cubicBezTo>
                  <a:cubicBezTo>
                    <a:pt x="1" y="835"/>
                    <a:pt x="401" y="1135"/>
                    <a:pt x="901" y="1135"/>
                  </a:cubicBezTo>
                  <a:cubicBezTo>
                    <a:pt x="1435" y="1135"/>
                    <a:pt x="1902" y="901"/>
                    <a:pt x="1936" y="568"/>
                  </a:cubicBezTo>
                  <a:cubicBezTo>
                    <a:pt x="1969" y="301"/>
                    <a:pt x="1569" y="1"/>
                    <a:pt x="106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3943050" y="2514700"/>
              <a:ext cx="427000" cy="255050"/>
            </a:xfrm>
            <a:custGeom>
              <a:avLst/>
              <a:gdLst/>
              <a:ahLst/>
              <a:cxnLst/>
              <a:rect l="l" t="t" r="r" b="b"/>
              <a:pathLst>
                <a:path w="17080" h="10202" extrusionOk="0">
                  <a:moveTo>
                    <a:pt x="14869" y="1"/>
                  </a:moveTo>
                  <a:cubicBezTo>
                    <a:pt x="10466" y="1"/>
                    <a:pt x="6766" y="1789"/>
                    <a:pt x="5505" y="2592"/>
                  </a:cubicBezTo>
                  <a:cubicBezTo>
                    <a:pt x="5471" y="2592"/>
                    <a:pt x="5471" y="2625"/>
                    <a:pt x="5438" y="2625"/>
                  </a:cubicBezTo>
                  <a:lnTo>
                    <a:pt x="5405" y="2692"/>
                  </a:lnTo>
                  <a:cubicBezTo>
                    <a:pt x="5238" y="2758"/>
                    <a:pt x="5104" y="2892"/>
                    <a:pt x="4971" y="2959"/>
                  </a:cubicBezTo>
                  <a:cubicBezTo>
                    <a:pt x="4837" y="3059"/>
                    <a:pt x="4671" y="3192"/>
                    <a:pt x="4571" y="3259"/>
                  </a:cubicBezTo>
                  <a:cubicBezTo>
                    <a:pt x="4270" y="3526"/>
                    <a:pt x="4004" y="3726"/>
                    <a:pt x="3737" y="3959"/>
                  </a:cubicBezTo>
                  <a:cubicBezTo>
                    <a:pt x="3403" y="4260"/>
                    <a:pt x="3003" y="4593"/>
                    <a:pt x="2669" y="4960"/>
                  </a:cubicBezTo>
                  <a:cubicBezTo>
                    <a:pt x="1635" y="6061"/>
                    <a:pt x="735" y="7295"/>
                    <a:pt x="1" y="8629"/>
                  </a:cubicBezTo>
                  <a:lnTo>
                    <a:pt x="401" y="8896"/>
                  </a:lnTo>
                  <a:cubicBezTo>
                    <a:pt x="634" y="9063"/>
                    <a:pt x="935" y="9230"/>
                    <a:pt x="1235" y="9397"/>
                  </a:cubicBezTo>
                  <a:cubicBezTo>
                    <a:pt x="1302" y="9430"/>
                    <a:pt x="1435" y="9463"/>
                    <a:pt x="1502" y="9530"/>
                  </a:cubicBezTo>
                  <a:lnTo>
                    <a:pt x="1568" y="9530"/>
                  </a:lnTo>
                  <a:cubicBezTo>
                    <a:pt x="1635" y="9563"/>
                    <a:pt x="1769" y="9597"/>
                    <a:pt x="1835" y="9630"/>
                  </a:cubicBezTo>
                  <a:cubicBezTo>
                    <a:pt x="1935" y="9697"/>
                    <a:pt x="2069" y="9730"/>
                    <a:pt x="2136" y="9763"/>
                  </a:cubicBezTo>
                  <a:cubicBezTo>
                    <a:pt x="2236" y="9830"/>
                    <a:pt x="2336" y="9864"/>
                    <a:pt x="2436" y="9897"/>
                  </a:cubicBezTo>
                  <a:cubicBezTo>
                    <a:pt x="2636" y="9930"/>
                    <a:pt x="2903" y="10030"/>
                    <a:pt x="3103" y="10064"/>
                  </a:cubicBezTo>
                  <a:cubicBezTo>
                    <a:pt x="3170" y="10064"/>
                    <a:pt x="3270" y="10097"/>
                    <a:pt x="3336" y="10097"/>
                  </a:cubicBezTo>
                  <a:cubicBezTo>
                    <a:pt x="3692" y="10164"/>
                    <a:pt x="4056" y="10201"/>
                    <a:pt x="4416" y="10201"/>
                  </a:cubicBezTo>
                  <a:cubicBezTo>
                    <a:pt x="5306" y="10201"/>
                    <a:pt x="6174" y="9976"/>
                    <a:pt x="6839" y="9430"/>
                  </a:cubicBezTo>
                  <a:cubicBezTo>
                    <a:pt x="7273" y="9096"/>
                    <a:pt x="7639" y="8729"/>
                    <a:pt x="7973" y="8329"/>
                  </a:cubicBezTo>
                  <a:cubicBezTo>
                    <a:pt x="8006" y="8229"/>
                    <a:pt x="8073" y="8196"/>
                    <a:pt x="8106" y="8162"/>
                  </a:cubicBezTo>
                  <a:cubicBezTo>
                    <a:pt x="9107" y="6861"/>
                    <a:pt x="9841" y="5360"/>
                    <a:pt x="11009" y="4193"/>
                  </a:cubicBezTo>
                  <a:cubicBezTo>
                    <a:pt x="12776" y="2492"/>
                    <a:pt x="14945" y="1257"/>
                    <a:pt x="17080" y="157"/>
                  </a:cubicBezTo>
                  <a:cubicBezTo>
                    <a:pt x="16329" y="49"/>
                    <a:pt x="15590" y="1"/>
                    <a:pt x="14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2"/>
            <p:cNvSpPr/>
            <p:nvPr/>
          </p:nvSpPr>
          <p:spPr>
            <a:xfrm>
              <a:off x="3880500" y="2301775"/>
              <a:ext cx="265225" cy="467975"/>
            </a:xfrm>
            <a:custGeom>
              <a:avLst/>
              <a:gdLst/>
              <a:ahLst/>
              <a:cxnLst/>
              <a:rect l="l" t="t" r="r" b="b"/>
              <a:pathLst>
                <a:path w="10609" h="18719" extrusionOk="0">
                  <a:moveTo>
                    <a:pt x="4171" y="1"/>
                  </a:moveTo>
                  <a:cubicBezTo>
                    <a:pt x="4137" y="234"/>
                    <a:pt x="4137" y="434"/>
                    <a:pt x="4137" y="601"/>
                  </a:cubicBezTo>
                  <a:lnTo>
                    <a:pt x="4137" y="768"/>
                  </a:lnTo>
                  <a:cubicBezTo>
                    <a:pt x="4104" y="1001"/>
                    <a:pt x="4104" y="1202"/>
                    <a:pt x="4037" y="1368"/>
                  </a:cubicBezTo>
                  <a:cubicBezTo>
                    <a:pt x="4037" y="1535"/>
                    <a:pt x="4037" y="1635"/>
                    <a:pt x="4004" y="1769"/>
                  </a:cubicBezTo>
                  <a:cubicBezTo>
                    <a:pt x="3870" y="2603"/>
                    <a:pt x="3704" y="3403"/>
                    <a:pt x="3470" y="4204"/>
                  </a:cubicBezTo>
                  <a:cubicBezTo>
                    <a:pt x="3270" y="4771"/>
                    <a:pt x="3036" y="5338"/>
                    <a:pt x="2836" y="5905"/>
                  </a:cubicBezTo>
                  <a:cubicBezTo>
                    <a:pt x="2736" y="6272"/>
                    <a:pt x="2569" y="6672"/>
                    <a:pt x="2403" y="7039"/>
                  </a:cubicBezTo>
                  <a:cubicBezTo>
                    <a:pt x="2136" y="7573"/>
                    <a:pt x="1902" y="8140"/>
                    <a:pt x="1635" y="8707"/>
                  </a:cubicBezTo>
                  <a:cubicBezTo>
                    <a:pt x="835" y="10508"/>
                    <a:pt x="1" y="12410"/>
                    <a:pt x="601" y="14411"/>
                  </a:cubicBezTo>
                  <a:lnTo>
                    <a:pt x="735" y="14778"/>
                  </a:lnTo>
                  <a:cubicBezTo>
                    <a:pt x="801" y="14911"/>
                    <a:pt x="835" y="14978"/>
                    <a:pt x="902" y="15112"/>
                  </a:cubicBezTo>
                  <a:cubicBezTo>
                    <a:pt x="968" y="15212"/>
                    <a:pt x="1002" y="15312"/>
                    <a:pt x="1068" y="15412"/>
                  </a:cubicBezTo>
                  <a:cubicBezTo>
                    <a:pt x="1068" y="15445"/>
                    <a:pt x="1102" y="15445"/>
                    <a:pt x="1102" y="15478"/>
                  </a:cubicBezTo>
                  <a:cubicBezTo>
                    <a:pt x="1135" y="15579"/>
                    <a:pt x="1168" y="15712"/>
                    <a:pt x="1268" y="15779"/>
                  </a:cubicBezTo>
                  <a:cubicBezTo>
                    <a:pt x="1302" y="15879"/>
                    <a:pt x="1402" y="15945"/>
                    <a:pt x="1435" y="16046"/>
                  </a:cubicBezTo>
                  <a:cubicBezTo>
                    <a:pt x="1502" y="16112"/>
                    <a:pt x="1569" y="16212"/>
                    <a:pt x="1635" y="16279"/>
                  </a:cubicBezTo>
                  <a:lnTo>
                    <a:pt x="1669" y="16346"/>
                  </a:lnTo>
                  <a:cubicBezTo>
                    <a:pt x="1802" y="16446"/>
                    <a:pt x="1936" y="16613"/>
                    <a:pt x="2102" y="16746"/>
                  </a:cubicBezTo>
                  <a:cubicBezTo>
                    <a:pt x="2236" y="16879"/>
                    <a:pt x="2403" y="16980"/>
                    <a:pt x="2569" y="17113"/>
                  </a:cubicBezTo>
                  <a:lnTo>
                    <a:pt x="2636" y="17213"/>
                  </a:lnTo>
                  <a:cubicBezTo>
                    <a:pt x="2736" y="17280"/>
                    <a:pt x="2803" y="17313"/>
                    <a:pt x="2903" y="17413"/>
                  </a:cubicBezTo>
                  <a:cubicBezTo>
                    <a:pt x="3136" y="17580"/>
                    <a:pt x="3437" y="17747"/>
                    <a:pt x="3737" y="17914"/>
                  </a:cubicBezTo>
                  <a:cubicBezTo>
                    <a:pt x="3804" y="17947"/>
                    <a:pt x="3937" y="17980"/>
                    <a:pt x="4004" y="18047"/>
                  </a:cubicBezTo>
                  <a:lnTo>
                    <a:pt x="4070" y="18047"/>
                  </a:lnTo>
                  <a:cubicBezTo>
                    <a:pt x="4137" y="18080"/>
                    <a:pt x="4271" y="18114"/>
                    <a:pt x="4337" y="18147"/>
                  </a:cubicBezTo>
                  <a:cubicBezTo>
                    <a:pt x="4437" y="18214"/>
                    <a:pt x="4571" y="18247"/>
                    <a:pt x="4638" y="18280"/>
                  </a:cubicBezTo>
                  <a:cubicBezTo>
                    <a:pt x="4738" y="18347"/>
                    <a:pt x="4838" y="18381"/>
                    <a:pt x="4938" y="18414"/>
                  </a:cubicBezTo>
                  <a:cubicBezTo>
                    <a:pt x="5138" y="18447"/>
                    <a:pt x="5405" y="18547"/>
                    <a:pt x="5605" y="18581"/>
                  </a:cubicBezTo>
                  <a:cubicBezTo>
                    <a:pt x="5672" y="18581"/>
                    <a:pt x="5772" y="18614"/>
                    <a:pt x="5838" y="18614"/>
                  </a:cubicBezTo>
                  <a:cubicBezTo>
                    <a:pt x="6194" y="18681"/>
                    <a:pt x="6558" y="18718"/>
                    <a:pt x="6918" y="18718"/>
                  </a:cubicBezTo>
                  <a:cubicBezTo>
                    <a:pt x="7808" y="18718"/>
                    <a:pt x="8676" y="18493"/>
                    <a:pt x="9341" y="17947"/>
                  </a:cubicBezTo>
                  <a:cubicBezTo>
                    <a:pt x="9775" y="17613"/>
                    <a:pt x="10141" y="17246"/>
                    <a:pt x="10475" y="16846"/>
                  </a:cubicBezTo>
                  <a:cubicBezTo>
                    <a:pt x="10508" y="16746"/>
                    <a:pt x="10575" y="16713"/>
                    <a:pt x="10608" y="16679"/>
                  </a:cubicBezTo>
                  <a:cubicBezTo>
                    <a:pt x="10575" y="15545"/>
                    <a:pt x="10075" y="14511"/>
                    <a:pt x="9541" y="13444"/>
                  </a:cubicBezTo>
                  <a:cubicBezTo>
                    <a:pt x="9107" y="12710"/>
                    <a:pt x="8540" y="11909"/>
                    <a:pt x="8173" y="11075"/>
                  </a:cubicBezTo>
                  <a:cubicBezTo>
                    <a:pt x="8140" y="11042"/>
                    <a:pt x="8140" y="11042"/>
                    <a:pt x="8140" y="11009"/>
                  </a:cubicBezTo>
                  <a:lnTo>
                    <a:pt x="8140" y="10942"/>
                  </a:lnTo>
                  <a:cubicBezTo>
                    <a:pt x="8107" y="10875"/>
                    <a:pt x="8040" y="10742"/>
                    <a:pt x="8007" y="10608"/>
                  </a:cubicBezTo>
                  <a:cubicBezTo>
                    <a:pt x="7973" y="10508"/>
                    <a:pt x="7940" y="10375"/>
                    <a:pt x="7873" y="10208"/>
                  </a:cubicBezTo>
                  <a:cubicBezTo>
                    <a:pt x="7873" y="10175"/>
                    <a:pt x="7840" y="10075"/>
                    <a:pt x="7840" y="10008"/>
                  </a:cubicBezTo>
                  <a:cubicBezTo>
                    <a:pt x="7806" y="9708"/>
                    <a:pt x="7773" y="9441"/>
                    <a:pt x="7773" y="9174"/>
                  </a:cubicBezTo>
                  <a:cubicBezTo>
                    <a:pt x="7706" y="8640"/>
                    <a:pt x="7706" y="8140"/>
                    <a:pt x="7706" y="7673"/>
                  </a:cubicBezTo>
                  <a:cubicBezTo>
                    <a:pt x="7673" y="6706"/>
                    <a:pt x="7640" y="5705"/>
                    <a:pt x="7306" y="4771"/>
                  </a:cubicBezTo>
                  <a:cubicBezTo>
                    <a:pt x="7206" y="4537"/>
                    <a:pt x="7106" y="4237"/>
                    <a:pt x="6939" y="4004"/>
                  </a:cubicBezTo>
                  <a:cubicBezTo>
                    <a:pt x="6506" y="3336"/>
                    <a:pt x="5938" y="2769"/>
                    <a:pt x="5438" y="2202"/>
                  </a:cubicBezTo>
                  <a:cubicBezTo>
                    <a:pt x="4838" y="1535"/>
                    <a:pt x="4304" y="768"/>
                    <a:pt x="4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2"/>
            <p:cNvSpPr/>
            <p:nvPr/>
          </p:nvSpPr>
          <p:spPr>
            <a:xfrm>
              <a:off x="3387650" y="2867400"/>
              <a:ext cx="483700" cy="475550"/>
            </a:xfrm>
            <a:custGeom>
              <a:avLst/>
              <a:gdLst/>
              <a:ahLst/>
              <a:cxnLst/>
              <a:rect l="l" t="t" r="r" b="b"/>
              <a:pathLst>
                <a:path w="19348" h="19022" extrusionOk="0">
                  <a:moveTo>
                    <a:pt x="11996" y="0"/>
                  </a:moveTo>
                  <a:cubicBezTo>
                    <a:pt x="11837" y="0"/>
                    <a:pt x="11684" y="45"/>
                    <a:pt x="11542" y="125"/>
                  </a:cubicBezTo>
                  <a:cubicBezTo>
                    <a:pt x="11342" y="259"/>
                    <a:pt x="11175" y="426"/>
                    <a:pt x="11009" y="626"/>
                  </a:cubicBezTo>
                  <a:cubicBezTo>
                    <a:pt x="10442" y="1426"/>
                    <a:pt x="10141" y="2394"/>
                    <a:pt x="10108" y="3394"/>
                  </a:cubicBezTo>
                  <a:lnTo>
                    <a:pt x="10108" y="3728"/>
                  </a:lnTo>
                  <a:cubicBezTo>
                    <a:pt x="9674" y="3428"/>
                    <a:pt x="9274" y="3161"/>
                    <a:pt x="8807" y="2994"/>
                  </a:cubicBezTo>
                  <a:cubicBezTo>
                    <a:pt x="8507" y="2927"/>
                    <a:pt x="8273" y="2827"/>
                    <a:pt x="7973" y="2827"/>
                  </a:cubicBezTo>
                  <a:cubicBezTo>
                    <a:pt x="7540" y="2827"/>
                    <a:pt x="7173" y="2927"/>
                    <a:pt x="6872" y="3161"/>
                  </a:cubicBezTo>
                  <a:cubicBezTo>
                    <a:pt x="6439" y="3595"/>
                    <a:pt x="6305" y="4328"/>
                    <a:pt x="6472" y="5062"/>
                  </a:cubicBezTo>
                  <a:cubicBezTo>
                    <a:pt x="6505" y="5396"/>
                    <a:pt x="6639" y="5729"/>
                    <a:pt x="6806" y="6063"/>
                  </a:cubicBezTo>
                  <a:cubicBezTo>
                    <a:pt x="6972" y="6397"/>
                    <a:pt x="7173" y="6730"/>
                    <a:pt x="7373" y="7064"/>
                  </a:cubicBezTo>
                  <a:cubicBezTo>
                    <a:pt x="6672" y="6730"/>
                    <a:pt x="5938" y="6397"/>
                    <a:pt x="5171" y="6296"/>
                  </a:cubicBezTo>
                  <a:cubicBezTo>
                    <a:pt x="5021" y="6280"/>
                    <a:pt x="4879" y="6271"/>
                    <a:pt x="4742" y="6271"/>
                  </a:cubicBezTo>
                  <a:cubicBezTo>
                    <a:pt x="4604" y="6271"/>
                    <a:pt x="4471" y="6280"/>
                    <a:pt x="4337" y="6296"/>
                  </a:cubicBezTo>
                  <a:cubicBezTo>
                    <a:pt x="3870" y="6330"/>
                    <a:pt x="3470" y="6497"/>
                    <a:pt x="3203" y="6797"/>
                  </a:cubicBezTo>
                  <a:cubicBezTo>
                    <a:pt x="3036" y="6964"/>
                    <a:pt x="2970" y="7164"/>
                    <a:pt x="2936" y="7431"/>
                  </a:cubicBezTo>
                  <a:cubicBezTo>
                    <a:pt x="2870" y="7764"/>
                    <a:pt x="2970" y="8164"/>
                    <a:pt x="3136" y="8565"/>
                  </a:cubicBezTo>
                  <a:cubicBezTo>
                    <a:pt x="3203" y="8765"/>
                    <a:pt x="3337" y="8932"/>
                    <a:pt x="3470" y="9098"/>
                  </a:cubicBezTo>
                  <a:lnTo>
                    <a:pt x="3970" y="9732"/>
                  </a:lnTo>
                  <a:cubicBezTo>
                    <a:pt x="2803" y="9732"/>
                    <a:pt x="1635" y="10066"/>
                    <a:pt x="701" y="10733"/>
                  </a:cubicBezTo>
                  <a:cubicBezTo>
                    <a:pt x="501" y="10833"/>
                    <a:pt x="301" y="11000"/>
                    <a:pt x="168" y="11233"/>
                  </a:cubicBezTo>
                  <a:cubicBezTo>
                    <a:pt x="34" y="11433"/>
                    <a:pt x="1" y="11734"/>
                    <a:pt x="134" y="11934"/>
                  </a:cubicBezTo>
                  <a:cubicBezTo>
                    <a:pt x="301" y="12267"/>
                    <a:pt x="701" y="12401"/>
                    <a:pt x="1102" y="12501"/>
                  </a:cubicBezTo>
                  <a:lnTo>
                    <a:pt x="1135" y="12501"/>
                  </a:lnTo>
                  <a:cubicBezTo>
                    <a:pt x="1368" y="12568"/>
                    <a:pt x="1669" y="12634"/>
                    <a:pt x="1936" y="12734"/>
                  </a:cubicBezTo>
                  <a:cubicBezTo>
                    <a:pt x="3804" y="13268"/>
                    <a:pt x="5672" y="13835"/>
                    <a:pt x="7339" y="14903"/>
                  </a:cubicBezTo>
                  <a:cubicBezTo>
                    <a:pt x="8640" y="15670"/>
                    <a:pt x="9608" y="16904"/>
                    <a:pt x="10775" y="17805"/>
                  </a:cubicBezTo>
                  <a:lnTo>
                    <a:pt x="10875" y="17938"/>
                  </a:lnTo>
                  <a:cubicBezTo>
                    <a:pt x="11276" y="18238"/>
                    <a:pt x="11676" y="18505"/>
                    <a:pt x="12143" y="18739"/>
                  </a:cubicBezTo>
                  <a:cubicBezTo>
                    <a:pt x="12579" y="18934"/>
                    <a:pt x="13042" y="19021"/>
                    <a:pt x="13517" y="19021"/>
                  </a:cubicBezTo>
                  <a:cubicBezTo>
                    <a:pt x="14096" y="19021"/>
                    <a:pt x="14692" y="18892"/>
                    <a:pt x="15278" y="18672"/>
                  </a:cubicBezTo>
                  <a:cubicBezTo>
                    <a:pt x="15378" y="18639"/>
                    <a:pt x="15512" y="18605"/>
                    <a:pt x="15612" y="18572"/>
                  </a:cubicBezTo>
                  <a:cubicBezTo>
                    <a:pt x="15812" y="18472"/>
                    <a:pt x="15979" y="18405"/>
                    <a:pt x="16179" y="18272"/>
                  </a:cubicBezTo>
                  <a:cubicBezTo>
                    <a:pt x="16513" y="18072"/>
                    <a:pt x="16880" y="17805"/>
                    <a:pt x="17213" y="17504"/>
                  </a:cubicBezTo>
                  <a:cubicBezTo>
                    <a:pt x="17313" y="17471"/>
                    <a:pt x="17347" y="17438"/>
                    <a:pt x="17380" y="17404"/>
                  </a:cubicBezTo>
                  <a:lnTo>
                    <a:pt x="17613" y="17171"/>
                  </a:lnTo>
                  <a:cubicBezTo>
                    <a:pt x="17780" y="17004"/>
                    <a:pt x="17880" y="16904"/>
                    <a:pt x="18014" y="16737"/>
                  </a:cubicBezTo>
                  <a:lnTo>
                    <a:pt x="18114" y="16637"/>
                  </a:lnTo>
                  <a:cubicBezTo>
                    <a:pt x="18147" y="16570"/>
                    <a:pt x="18214" y="16470"/>
                    <a:pt x="18281" y="16404"/>
                  </a:cubicBezTo>
                  <a:cubicBezTo>
                    <a:pt x="18381" y="16170"/>
                    <a:pt x="18547" y="15970"/>
                    <a:pt x="18681" y="15737"/>
                  </a:cubicBezTo>
                  <a:lnTo>
                    <a:pt x="18681" y="15670"/>
                  </a:lnTo>
                  <a:cubicBezTo>
                    <a:pt x="18714" y="15570"/>
                    <a:pt x="18781" y="15470"/>
                    <a:pt x="18814" y="15403"/>
                  </a:cubicBezTo>
                  <a:lnTo>
                    <a:pt x="18948" y="15136"/>
                  </a:lnTo>
                  <a:cubicBezTo>
                    <a:pt x="18981" y="14936"/>
                    <a:pt x="19048" y="14769"/>
                    <a:pt x="19114" y="14569"/>
                  </a:cubicBezTo>
                  <a:cubicBezTo>
                    <a:pt x="19114" y="14469"/>
                    <a:pt x="19148" y="14436"/>
                    <a:pt x="19148" y="14336"/>
                  </a:cubicBezTo>
                  <a:cubicBezTo>
                    <a:pt x="19148" y="14269"/>
                    <a:pt x="19181" y="14169"/>
                    <a:pt x="19181" y="14069"/>
                  </a:cubicBezTo>
                  <a:cubicBezTo>
                    <a:pt x="19215" y="13969"/>
                    <a:pt x="19215" y="13835"/>
                    <a:pt x="19215" y="13768"/>
                  </a:cubicBezTo>
                  <a:cubicBezTo>
                    <a:pt x="19348" y="11834"/>
                    <a:pt x="18214" y="10299"/>
                    <a:pt x="17280" y="8898"/>
                  </a:cubicBezTo>
                  <a:cubicBezTo>
                    <a:pt x="16379" y="7664"/>
                    <a:pt x="15479" y="6497"/>
                    <a:pt x="14711" y="5229"/>
                  </a:cubicBezTo>
                  <a:cubicBezTo>
                    <a:pt x="14511" y="4895"/>
                    <a:pt x="14344" y="4562"/>
                    <a:pt x="14178" y="4162"/>
                  </a:cubicBezTo>
                  <a:cubicBezTo>
                    <a:pt x="14011" y="3828"/>
                    <a:pt x="13844" y="3461"/>
                    <a:pt x="13711" y="3094"/>
                  </a:cubicBezTo>
                  <a:lnTo>
                    <a:pt x="13477" y="2327"/>
                  </a:lnTo>
                  <a:cubicBezTo>
                    <a:pt x="13444" y="2160"/>
                    <a:pt x="13344" y="1927"/>
                    <a:pt x="13310" y="1660"/>
                  </a:cubicBezTo>
                  <a:cubicBezTo>
                    <a:pt x="13144" y="993"/>
                    <a:pt x="12877" y="259"/>
                    <a:pt x="12310" y="59"/>
                  </a:cubicBezTo>
                  <a:cubicBezTo>
                    <a:pt x="12204" y="19"/>
                    <a:pt x="12099" y="0"/>
                    <a:pt x="119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3321775" y="2973100"/>
              <a:ext cx="443675" cy="265200"/>
            </a:xfrm>
            <a:custGeom>
              <a:avLst/>
              <a:gdLst/>
              <a:ahLst/>
              <a:cxnLst/>
              <a:rect l="l" t="t" r="r" b="b"/>
              <a:pathLst>
                <a:path w="17747" h="10608" fill="none" extrusionOk="0">
                  <a:moveTo>
                    <a:pt x="17747" y="10608"/>
                  </a:moveTo>
                  <a:cubicBezTo>
                    <a:pt x="13844" y="5337"/>
                    <a:pt x="6172" y="534"/>
                    <a:pt x="1" y="0"/>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3404325" y="2923900"/>
              <a:ext cx="371975" cy="310250"/>
            </a:xfrm>
            <a:custGeom>
              <a:avLst/>
              <a:gdLst/>
              <a:ahLst/>
              <a:cxnLst/>
              <a:rect l="l" t="t" r="r" b="b"/>
              <a:pathLst>
                <a:path w="14879" h="12410" fill="none" extrusionOk="0">
                  <a:moveTo>
                    <a:pt x="14878" y="12409"/>
                  </a:moveTo>
                  <a:cubicBezTo>
                    <a:pt x="8640" y="5071"/>
                    <a:pt x="3637" y="1735"/>
                    <a:pt x="1" y="0"/>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3382650" y="2901275"/>
              <a:ext cx="32550" cy="41925"/>
            </a:xfrm>
            <a:custGeom>
              <a:avLst/>
              <a:gdLst/>
              <a:ahLst/>
              <a:cxnLst/>
              <a:rect l="l" t="t" r="r" b="b"/>
              <a:pathLst>
                <a:path w="1302" h="1677" extrusionOk="0">
                  <a:moveTo>
                    <a:pt x="809" y="1"/>
                  </a:moveTo>
                  <a:cubicBezTo>
                    <a:pt x="570" y="1"/>
                    <a:pt x="303" y="226"/>
                    <a:pt x="167" y="605"/>
                  </a:cubicBezTo>
                  <a:cubicBezTo>
                    <a:pt x="1" y="1039"/>
                    <a:pt x="34" y="1539"/>
                    <a:pt x="268" y="1639"/>
                  </a:cubicBezTo>
                  <a:cubicBezTo>
                    <a:pt x="318" y="1664"/>
                    <a:pt x="372" y="1676"/>
                    <a:pt x="427" y="1676"/>
                  </a:cubicBezTo>
                  <a:cubicBezTo>
                    <a:pt x="665" y="1676"/>
                    <a:pt x="933" y="1451"/>
                    <a:pt x="1068" y="1072"/>
                  </a:cubicBezTo>
                  <a:cubicBezTo>
                    <a:pt x="1302" y="605"/>
                    <a:pt x="1202" y="138"/>
                    <a:pt x="968" y="38"/>
                  </a:cubicBezTo>
                  <a:cubicBezTo>
                    <a:pt x="918" y="13"/>
                    <a:pt x="864" y="1"/>
                    <a:pt x="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3335125" y="3074000"/>
              <a:ext cx="430325" cy="164300"/>
            </a:xfrm>
            <a:custGeom>
              <a:avLst/>
              <a:gdLst/>
              <a:ahLst/>
              <a:cxnLst/>
              <a:rect l="l" t="t" r="r" b="b"/>
              <a:pathLst>
                <a:path w="17213" h="6572" fill="none" extrusionOk="0">
                  <a:moveTo>
                    <a:pt x="17213" y="6572"/>
                  </a:moveTo>
                  <a:cubicBezTo>
                    <a:pt x="12443" y="2035"/>
                    <a:pt x="6071" y="1"/>
                    <a:pt x="0" y="668"/>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3611150" y="2806300"/>
              <a:ext cx="196000" cy="383650"/>
            </a:xfrm>
            <a:custGeom>
              <a:avLst/>
              <a:gdLst/>
              <a:ahLst/>
              <a:cxnLst/>
              <a:rect l="l" t="t" r="r" b="b"/>
              <a:pathLst>
                <a:path w="7840" h="15346" fill="none" extrusionOk="0">
                  <a:moveTo>
                    <a:pt x="7839" y="15345"/>
                  </a:moveTo>
                  <a:cubicBezTo>
                    <a:pt x="2702" y="11176"/>
                    <a:pt x="201" y="6105"/>
                    <a:pt x="1" y="1"/>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3587025" y="2786200"/>
              <a:ext cx="49050" cy="24400"/>
            </a:xfrm>
            <a:custGeom>
              <a:avLst/>
              <a:gdLst/>
              <a:ahLst/>
              <a:cxnLst/>
              <a:rect l="l" t="t" r="r" b="b"/>
              <a:pathLst>
                <a:path w="1962" h="976" extrusionOk="0">
                  <a:moveTo>
                    <a:pt x="791" y="1"/>
                  </a:moveTo>
                  <a:cubicBezTo>
                    <a:pt x="342" y="1"/>
                    <a:pt x="1" y="193"/>
                    <a:pt x="32" y="471"/>
                  </a:cubicBezTo>
                  <a:cubicBezTo>
                    <a:pt x="65" y="705"/>
                    <a:pt x="532" y="972"/>
                    <a:pt x="1032" y="972"/>
                  </a:cubicBezTo>
                  <a:cubicBezTo>
                    <a:pt x="1069" y="974"/>
                    <a:pt x="1105" y="975"/>
                    <a:pt x="1140" y="975"/>
                  </a:cubicBezTo>
                  <a:cubicBezTo>
                    <a:pt x="1593" y="975"/>
                    <a:pt x="1961" y="783"/>
                    <a:pt x="1900" y="505"/>
                  </a:cubicBezTo>
                  <a:cubicBezTo>
                    <a:pt x="1866" y="238"/>
                    <a:pt x="1466" y="4"/>
                    <a:pt x="899" y="4"/>
                  </a:cubicBezTo>
                  <a:cubicBezTo>
                    <a:pt x="862" y="2"/>
                    <a:pt x="826" y="1"/>
                    <a:pt x="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3421850" y="3041475"/>
              <a:ext cx="343600" cy="196825"/>
            </a:xfrm>
            <a:custGeom>
              <a:avLst/>
              <a:gdLst/>
              <a:ahLst/>
              <a:cxnLst/>
              <a:rect l="l" t="t" r="r" b="b"/>
              <a:pathLst>
                <a:path w="13744" h="7873" fill="none" extrusionOk="0">
                  <a:moveTo>
                    <a:pt x="13744" y="7873"/>
                  </a:moveTo>
                  <a:cubicBezTo>
                    <a:pt x="9007" y="3036"/>
                    <a:pt x="4971" y="1268"/>
                    <a:pt x="0" y="1"/>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3402675" y="3020575"/>
              <a:ext cx="25875" cy="45175"/>
            </a:xfrm>
            <a:custGeom>
              <a:avLst/>
              <a:gdLst/>
              <a:ahLst/>
              <a:cxnLst/>
              <a:rect l="l" t="t" r="r" b="b"/>
              <a:pathLst>
                <a:path w="1035" h="1807" extrusionOk="0">
                  <a:moveTo>
                    <a:pt x="526" y="0"/>
                  </a:moveTo>
                  <a:cubicBezTo>
                    <a:pt x="246" y="0"/>
                    <a:pt x="32" y="326"/>
                    <a:pt x="0" y="803"/>
                  </a:cubicBezTo>
                  <a:cubicBezTo>
                    <a:pt x="0" y="1304"/>
                    <a:pt x="167" y="1771"/>
                    <a:pt x="401" y="1804"/>
                  </a:cubicBezTo>
                  <a:cubicBezTo>
                    <a:pt x="414" y="1805"/>
                    <a:pt x="428" y="1806"/>
                    <a:pt x="442" y="1806"/>
                  </a:cubicBezTo>
                  <a:cubicBezTo>
                    <a:pt x="722" y="1806"/>
                    <a:pt x="937" y="1481"/>
                    <a:pt x="1001" y="1003"/>
                  </a:cubicBezTo>
                  <a:cubicBezTo>
                    <a:pt x="1034" y="503"/>
                    <a:pt x="868" y="36"/>
                    <a:pt x="567" y="3"/>
                  </a:cubicBezTo>
                  <a:cubicBezTo>
                    <a:pt x="553" y="1"/>
                    <a:pt x="540" y="0"/>
                    <a:pt x="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3561125" y="2871350"/>
              <a:ext cx="246025" cy="318600"/>
            </a:xfrm>
            <a:custGeom>
              <a:avLst/>
              <a:gdLst/>
              <a:ahLst/>
              <a:cxnLst/>
              <a:rect l="l" t="t" r="r" b="b"/>
              <a:pathLst>
                <a:path w="9841" h="12744" fill="none" extrusionOk="0">
                  <a:moveTo>
                    <a:pt x="9840" y="12743"/>
                  </a:moveTo>
                  <a:cubicBezTo>
                    <a:pt x="3903" y="9941"/>
                    <a:pt x="1901" y="6072"/>
                    <a:pt x="0" y="1"/>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3536925" y="2851550"/>
              <a:ext cx="46725" cy="26625"/>
            </a:xfrm>
            <a:custGeom>
              <a:avLst/>
              <a:gdLst/>
              <a:ahLst/>
              <a:cxnLst/>
              <a:rect l="l" t="t" r="r" b="b"/>
              <a:pathLst>
                <a:path w="1869" h="1065" extrusionOk="0">
                  <a:moveTo>
                    <a:pt x="1165" y="0"/>
                  </a:moveTo>
                  <a:cubicBezTo>
                    <a:pt x="1030" y="0"/>
                    <a:pt x="884" y="19"/>
                    <a:pt x="735" y="59"/>
                  </a:cubicBezTo>
                  <a:cubicBezTo>
                    <a:pt x="301" y="192"/>
                    <a:pt x="1" y="493"/>
                    <a:pt x="67" y="759"/>
                  </a:cubicBezTo>
                  <a:cubicBezTo>
                    <a:pt x="142" y="958"/>
                    <a:pt x="438" y="1064"/>
                    <a:pt x="778" y="1064"/>
                  </a:cubicBezTo>
                  <a:cubicBezTo>
                    <a:pt x="894" y="1064"/>
                    <a:pt x="1016" y="1052"/>
                    <a:pt x="1135" y="1026"/>
                  </a:cubicBezTo>
                  <a:cubicBezTo>
                    <a:pt x="1569" y="893"/>
                    <a:pt x="1869" y="559"/>
                    <a:pt x="1802" y="292"/>
                  </a:cubicBezTo>
                  <a:cubicBezTo>
                    <a:pt x="1732" y="105"/>
                    <a:pt x="1481" y="0"/>
                    <a:pt x="1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3415175" y="3155425"/>
              <a:ext cx="423675" cy="187525"/>
            </a:xfrm>
            <a:custGeom>
              <a:avLst/>
              <a:gdLst/>
              <a:ahLst/>
              <a:cxnLst/>
              <a:rect l="l" t="t" r="r" b="b"/>
              <a:pathLst>
                <a:path w="16947" h="7501" extrusionOk="0">
                  <a:moveTo>
                    <a:pt x="5533" y="1"/>
                  </a:moveTo>
                  <a:cubicBezTo>
                    <a:pt x="3824" y="1"/>
                    <a:pt x="1898" y="246"/>
                    <a:pt x="1" y="980"/>
                  </a:cubicBezTo>
                  <a:cubicBezTo>
                    <a:pt x="234" y="1047"/>
                    <a:pt x="534" y="1113"/>
                    <a:pt x="768" y="1213"/>
                  </a:cubicBezTo>
                  <a:cubicBezTo>
                    <a:pt x="2636" y="1747"/>
                    <a:pt x="4537" y="2314"/>
                    <a:pt x="6205" y="3382"/>
                  </a:cubicBezTo>
                  <a:cubicBezTo>
                    <a:pt x="7506" y="4149"/>
                    <a:pt x="8440" y="5383"/>
                    <a:pt x="9607" y="6284"/>
                  </a:cubicBezTo>
                  <a:lnTo>
                    <a:pt x="9741" y="6417"/>
                  </a:lnTo>
                  <a:cubicBezTo>
                    <a:pt x="10108" y="6717"/>
                    <a:pt x="10541" y="6984"/>
                    <a:pt x="10975" y="7218"/>
                  </a:cubicBezTo>
                  <a:cubicBezTo>
                    <a:pt x="11411" y="7413"/>
                    <a:pt x="11881" y="7500"/>
                    <a:pt x="12360" y="7500"/>
                  </a:cubicBezTo>
                  <a:cubicBezTo>
                    <a:pt x="12944" y="7500"/>
                    <a:pt x="13543" y="7371"/>
                    <a:pt x="14111" y="7151"/>
                  </a:cubicBezTo>
                  <a:cubicBezTo>
                    <a:pt x="14244" y="7118"/>
                    <a:pt x="14378" y="7084"/>
                    <a:pt x="14444" y="7051"/>
                  </a:cubicBezTo>
                  <a:cubicBezTo>
                    <a:pt x="14644" y="6951"/>
                    <a:pt x="14845" y="6884"/>
                    <a:pt x="15045" y="6751"/>
                  </a:cubicBezTo>
                  <a:cubicBezTo>
                    <a:pt x="15378" y="6551"/>
                    <a:pt x="15745" y="6284"/>
                    <a:pt x="16079" y="5983"/>
                  </a:cubicBezTo>
                  <a:cubicBezTo>
                    <a:pt x="16179" y="5950"/>
                    <a:pt x="16212" y="5917"/>
                    <a:pt x="16246" y="5883"/>
                  </a:cubicBezTo>
                  <a:lnTo>
                    <a:pt x="16446" y="5650"/>
                  </a:lnTo>
                  <a:cubicBezTo>
                    <a:pt x="16612" y="5483"/>
                    <a:pt x="16746" y="5383"/>
                    <a:pt x="16879" y="5216"/>
                  </a:cubicBezTo>
                  <a:lnTo>
                    <a:pt x="16946" y="5116"/>
                  </a:lnTo>
                  <a:cubicBezTo>
                    <a:pt x="16045" y="4082"/>
                    <a:pt x="14945" y="3115"/>
                    <a:pt x="13877" y="2381"/>
                  </a:cubicBezTo>
                  <a:cubicBezTo>
                    <a:pt x="13477" y="2114"/>
                    <a:pt x="13077" y="1881"/>
                    <a:pt x="12710" y="1647"/>
                  </a:cubicBezTo>
                  <a:cubicBezTo>
                    <a:pt x="12409" y="1547"/>
                    <a:pt x="12109" y="1380"/>
                    <a:pt x="11809" y="1247"/>
                  </a:cubicBezTo>
                  <a:cubicBezTo>
                    <a:pt x="11676" y="1147"/>
                    <a:pt x="11542" y="1080"/>
                    <a:pt x="11375" y="1047"/>
                  </a:cubicBezTo>
                  <a:cubicBezTo>
                    <a:pt x="11242" y="980"/>
                    <a:pt x="11075" y="913"/>
                    <a:pt x="10942" y="880"/>
                  </a:cubicBezTo>
                  <a:cubicBezTo>
                    <a:pt x="10908" y="813"/>
                    <a:pt x="10908" y="813"/>
                    <a:pt x="10875" y="813"/>
                  </a:cubicBezTo>
                  <a:cubicBezTo>
                    <a:pt x="10808" y="813"/>
                    <a:pt x="10808" y="780"/>
                    <a:pt x="10775" y="780"/>
                  </a:cubicBezTo>
                  <a:cubicBezTo>
                    <a:pt x="9917" y="487"/>
                    <a:pt x="7940" y="1"/>
                    <a:pt x="5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3650350" y="2907225"/>
              <a:ext cx="221000" cy="435725"/>
            </a:xfrm>
            <a:custGeom>
              <a:avLst/>
              <a:gdLst/>
              <a:ahLst/>
              <a:cxnLst/>
              <a:rect l="l" t="t" r="r" b="b"/>
              <a:pathLst>
                <a:path w="8840" h="17429" extrusionOk="0">
                  <a:moveTo>
                    <a:pt x="2636" y="0"/>
                  </a:moveTo>
                  <a:lnTo>
                    <a:pt x="2636" y="0"/>
                  </a:lnTo>
                  <a:cubicBezTo>
                    <a:pt x="2669" y="701"/>
                    <a:pt x="2335" y="1501"/>
                    <a:pt x="1968" y="2202"/>
                  </a:cubicBezTo>
                  <a:cubicBezTo>
                    <a:pt x="1635" y="2835"/>
                    <a:pt x="1201" y="3469"/>
                    <a:pt x="1001" y="4136"/>
                  </a:cubicBezTo>
                  <a:cubicBezTo>
                    <a:pt x="934" y="4370"/>
                    <a:pt x="868" y="4670"/>
                    <a:pt x="834" y="4904"/>
                  </a:cubicBezTo>
                  <a:cubicBezTo>
                    <a:pt x="701" y="5838"/>
                    <a:pt x="868" y="6705"/>
                    <a:pt x="1034" y="7572"/>
                  </a:cubicBezTo>
                  <a:cubicBezTo>
                    <a:pt x="1134" y="8006"/>
                    <a:pt x="1201" y="8473"/>
                    <a:pt x="1301" y="8906"/>
                  </a:cubicBezTo>
                  <a:cubicBezTo>
                    <a:pt x="1335" y="9173"/>
                    <a:pt x="1368" y="9407"/>
                    <a:pt x="1368" y="9674"/>
                  </a:cubicBezTo>
                  <a:lnTo>
                    <a:pt x="1368" y="9874"/>
                  </a:lnTo>
                  <a:lnTo>
                    <a:pt x="1368" y="10307"/>
                  </a:lnTo>
                  <a:cubicBezTo>
                    <a:pt x="1368" y="10374"/>
                    <a:pt x="1335" y="10508"/>
                    <a:pt x="1335" y="10641"/>
                  </a:cubicBezTo>
                  <a:lnTo>
                    <a:pt x="1335" y="10674"/>
                  </a:lnTo>
                  <a:lnTo>
                    <a:pt x="1335" y="10741"/>
                  </a:lnTo>
                  <a:cubicBezTo>
                    <a:pt x="1201" y="11575"/>
                    <a:pt x="868" y="12376"/>
                    <a:pt x="601" y="13176"/>
                  </a:cubicBezTo>
                  <a:cubicBezTo>
                    <a:pt x="267" y="14177"/>
                    <a:pt x="0" y="15211"/>
                    <a:pt x="200" y="16212"/>
                  </a:cubicBezTo>
                  <a:lnTo>
                    <a:pt x="334" y="16345"/>
                  </a:lnTo>
                  <a:cubicBezTo>
                    <a:pt x="701" y="16645"/>
                    <a:pt x="1134" y="16912"/>
                    <a:pt x="1601" y="17146"/>
                  </a:cubicBezTo>
                  <a:cubicBezTo>
                    <a:pt x="2022" y="17341"/>
                    <a:pt x="2484" y="17428"/>
                    <a:pt x="2959" y="17428"/>
                  </a:cubicBezTo>
                  <a:cubicBezTo>
                    <a:pt x="3537" y="17428"/>
                    <a:pt x="4136" y="17299"/>
                    <a:pt x="4704" y="17079"/>
                  </a:cubicBezTo>
                  <a:cubicBezTo>
                    <a:pt x="4837" y="17046"/>
                    <a:pt x="4971" y="17012"/>
                    <a:pt x="5037" y="16979"/>
                  </a:cubicBezTo>
                  <a:cubicBezTo>
                    <a:pt x="5271" y="16879"/>
                    <a:pt x="5438" y="16812"/>
                    <a:pt x="5638" y="16679"/>
                  </a:cubicBezTo>
                  <a:cubicBezTo>
                    <a:pt x="5971" y="16479"/>
                    <a:pt x="6338" y="16212"/>
                    <a:pt x="6672" y="15911"/>
                  </a:cubicBezTo>
                  <a:cubicBezTo>
                    <a:pt x="6772" y="15878"/>
                    <a:pt x="6805" y="15845"/>
                    <a:pt x="6839" y="15811"/>
                  </a:cubicBezTo>
                  <a:lnTo>
                    <a:pt x="7039" y="15578"/>
                  </a:lnTo>
                  <a:cubicBezTo>
                    <a:pt x="7205" y="15411"/>
                    <a:pt x="7339" y="15311"/>
                    <a:pt x="7472" y="15144"/>
                  </a:cubicBezTo>
                  <a:cubicBezTo>
                    <a:pt x="7506" y="15078"/>
                    <a:pt x="7539" y="15078"/>
                    <a:pt x="7539" y="15044"/>
                  </a:cubicBezTo>
                  <a:cubicBezTo>
                    <a:pt x="7639" y="14977"/>
                    <a:pt x="7706" y="14877"/>
                    <a:pt x="7773" y="14811"/>
                  </a:cubicBezTo>
                  <a:cubicBezTo>
                    <a:pt x="7873" y="14577"/>
                    <a:pt x="8039" y="14377"/>
                    <a:pt x="8173" y="14144"/>
                  </a:cubicBezTo>
                  <a:lnTo>
                    <a:pt x="8173" y="14077"/>
                  </a:lnTo>
                  <a:cubicBezTo>
                    <a:pt x="8206" y="13977"/>
                    <a:pt x="8273" y="13877"/>
                    <a:pt x="8306" y="13810"/>
                  </a:cubicBezTo>
                  <a:lnTo>
                    <a:pt x="8440" y="13543"/>
                  </a:lnTo>
                  <a:cubicBezTo>
                    <a:pt x="8473" y="13343"/>
                    <a:pt x="8540" y="13176"/>
                    <a:pt x="8606" y="12976"/>
                  </a:cubicBezTo>
                  <a:cubicBezTo>
                    <a:pt x="8606" y="12876"/>
                    <a:pt x="8640" y="12843"/>
                    <a:pt x="8640" y="12743"/>
                  </a:cubicBezTo>
                  <a:cubicBezTo>
                    <a:pt x="8640" y="12676"/>
                    <a:pt x="8673" y="12576"/>
                    <a:pt x="8673" y="12476"/>
                  </a:cubicBezTo>
                  <a:cubicBezTo>
                    <a:pt x="8707" y="12376"/>
                    <a:pt x="8707" y="12242"/>
                    <a:pt x="8707" y="12175"/>
                  </a:cubicBezTo>
                  <a:cubicBezTo>
                    <a:pt x="8840" y="10241"/>
                    <a:pt x="7706" y="8706"/>
                    <a:pt x="6572" y="7205"/>
                  </a:cubicBezTo>
                  <a:cubicBezTo>
                    <a:pt x="5704" y="6004"/>
                    <a:pt x="4804" y="4837"/>
                    <a:pt x="4037" y="3536"/>
                  </a:cubicBezTo>
                  <a:cubicBezTo>
                    <a:pt x="3836" y="3202"/>
                    <a:pt x="3670" y="2869"/>
                    <a:pt x="3503" y="2502"/>
                  </a:cubicBezTo>
                  <a:cubicBezTo>
                    <a:pt x="3336" y="2168"/>
                    <a:pt x="3169" y="1801"/>
                    <a:pt x="3036" y="1401"/>
                  </a:cubicBezTo>
                  <a:lnTo>
                    <a:pt x="2802" y="667"/>
                  </a:lnTo>
                  <a:cubicBezTo>
                    <a:pt x="2769" y="500"/>
                    <a:pt x="2669" y="234"/>
                    <a:pt x="2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05" name="Google Shape;2705;p32"/>
          <p:cNvPicPr preferRelativeResize="0"/>
          <p:nvPr/>
        </p:nvPicPr>
        <p:blipFill>
          <a:blip r:embed="rId2">
            <a:alphaModFix amt="51000"/>
          </a:blip>
          <a:stretch>
            <a:fillRect/>
          </a:stretch>
        </p:blipFill>
        <p:spPr>
          <a:xfrm>
            <a:off x="-854112" y="-534827"/>
            <a:ext cx="2715351" cy="2429151"/>
          </a:xfrm>
          <a:prstGeom prst="rect">
            <a:avLst/>
          </a:prstGeom>
          <a:noFill/>
          <a:ln>
            <a:noFill/>
          </a:ln>
        </p:spPr>
      </p:pic>
      <p:pic>
        <p:nvPicPr>
          <p:cNvPr id="2706" name="Google Shape;2706;p32"/>
          <p:cNvPicPr preferRelativeResize="0"/>
          <p:nvPr/>
        </p:nvPicPr>
        <p:blipFill>
          <a:blip r:embed="rId2">
            <a:alphaModFix amt="51000"/>
          </a:blip>
          <a:stretch>
            <a:fillRect/>
          </a:stretch>
        </p:blipFill>
        <p:spPr>
          <a:xfrm>
            <a:off x="7414563" y="-534827"/>
            <a:ext cx="2715351" cy="2429151"/>
          </a:xfrm>
          <a:prstGeom prst="rect">
            <a:avLst/>
          </a:prstGeom>
          <a:noFill/>
          <a:ln>
            <a:noFill/>
          </a:ln>
        </p:spPr>
      </p:pic>
      <p:pic>
        <p:nvPicPr>
          <p:cNvPr id="2707" name="Google Shape;2707;p32"/>
          <p:cNvPicPr preferRelativeResize="0"/>
          <p:nvPr/>
        </p:nvPicPr>
        <p:blipFill>
          <a:blip r:embed="rId2">
            <a:alphaModFix amt="51000"/>
          </a:blip>
          <a:stretch>
            <a:fillRect/>
          </a:stretch>
        </p:blipFill>
        <p:spPr>
          <a:xfrm>
            <a:off x="7414563" y="3449748"/>
            <a:ext cx="2715351" cy="2429151"/>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11_1">
    <p:spTree>
      <p:nvGrpSpPr>
        <p:cNvPr id="1" name="Shape 2708"/>
        <p:cNvGrpSpPr/>
        <p:nvPr/>
      </p:nvGrpSpPr>
      <p:grpSpPr>
        <a:xfrm>
          <a:off x="0" y="0"/>
          <a:ext cx="0" cy="0"/>
          <a:chOff x="0" y="0"/>
          <a:chExt cx="0" cy="0"/>
        </a:xfrm>
      </p:grpSpPr>
      <p:grpSp>
        <p:nvGrpSpPr>
          <p:cNvPr id="2709" name="Google Shape;2709;p33"/>
          <p:cNvGrpSpPr/>
          <p:nvPr/>
        </p:nvGrpSpPr>
        <p:grpSpPr>
          <a:xfrm rot="-8949421">
            <a:off x="8546620" y="-1450331"/>
            <a:ext cx="1526877" cy="3332605"/>
            <a:chOff x="7386050" y="661025"/>
            <a:chExt cx="1576975" cy="3441950"/>
          </a:xfrm>
        </p:grpSpPr>
        <p:sp>
          <p:nvSpPr>
            <p:cNvPr id="2710" name="Google Shape;2710;p33"/>
            <p:cNvSpPr/>
            <p:nvPr/>
          </p:nvSpPr>
          <p:spPr>
            <a:xfrm>
              <a:off x="7386050" y="661025"/>
              <a:ext cx="1576975" cy="2190650"/>
            </a:xfrm>
            <a:custGeom>
              <a:avLst/>
              <a:gdLst/>
              <a:ahLst/>
              <a:cxnLst/>
              <a:rect l="l" t="t" r="r" b="b"/>
              <a:pathLst>
                <a:path w="63079" h="87626" extrusionOk="0">
                  <a:moveTo>
                    <a:pt x="21923" y="1"/>
                  </a:moveTo>
                  <a:cubicBezTo>
                    <a:pt x="21397" y="1"/>
                    <a:pt x="20850" y="26"/>
                    <a:pt x="20281" y="79"/>
                  </a:cubicBezTo>
                  <a:cubicBezTo>
                    <a:pt x="20281" y="79"/>
                    <a:pt x="16012" y="79"/>
                    <a:pt x="12109" y="4949"/>
                  </a:cubicBezTo>
                  <a:cubicBezTo>
                    <a:pt x="8239" y="9786"/>
                    <a:pt x="8506" y="7951"/>
                    <a:pt x="5404" y="16024"/>
                  </a:cubicBezTo>
                  <a:cubicBezTo>
                    <a:pt x="2302" y="24063"/>
                    <a:pt x="1435" y="28399"/>
                    <a:pt x="1134" y="33069"/>
                  </a:cubicBezTo>
                  <a:cubicBezTo>
                    <a:pt x="801" y="37739"/>
                    <a:pt x="0" y="39407"/>
                    <a:pt x="1735" y="47613"/>
                  </a:cubicBezTo>
                  <a:cubicBezTo>
                    <a:pt x="3436" y="55852"/>
                    <a:pt x="3303" y="55652"/>
                    <a:pt x="5437" y="59955"/>
                  </a:cubicBezTo>
                  <a:cubicBezTo>
                    <a:pt x="7572" y="64225"/>
                    <a:pt x="6672" y="69428"/>
                    <a:pt x="8106" y="73231"/>
                  </a:cubicBezTo>
                  <a:cubicBezTo>
                    <a:pt x="9574" y="77034"/>
                    <a:pt x="12176" y="76333"/>
                    <a:pt x="12609" y="80370"/>
                  </a:cubicBezTo>
                  <a:cubicBezTo>
                    <a:pt x="13043" y="84372"/>
                    <a:pt x="15845" y="84973"/>
                    <a:pt x="19681" y="85240"/>
                  </a:cubicBezTo>
                  <a:cubicBezTo>
                    <a:pt x="22857" y="85461"/>
                    <a:pt x="24707" y="87625"/>
                    <a:pt x="27407" y="87625"/>
                  </a:cubicBezTo>
                  <a:cubicBezTo>
                    <a:pt x="27969" y="87625"/>
                    <a:pt x="28567" y="87532"/>
                    <a:pt x="29221" y="87308"/>
                  </a:cubicBezTo>
                  <a:cubicBezTo>
                    <a:pt x="32990" y="86007"/>
                    <a:pt x="34958" y="73798"/>
                    <a:pt x="34958" y="73798"/>
                  </a:cubicBezTo>
                  <a:lnTo>
                    <a:pt x="34258" y="69428"/>
                  </a:lnTo>
                  <a:lnTo>
                    <a:pt x="34258" y="69428"/>
                  </a:lnTo>
                  <a:cubicBezTo>
                    <a:pt x="34258" y="69429"/>
                    <a:pt x="35526" y="73798"/>
                    <a:pt x="38795" y="75866"/>
                  </a:cubicBezTo>
                  <a:cubicBezTo>
                    <a:pt x="42097" y="77934"/>
                    <a:pt x="44765" y="84806"/>
                    <a:pt x="49836" y="85140"/>
                  </a:cubicBezTo>
                  <a:cubicBezTo>
                    <a:pt x="49972" y="85149"/>
                    <a:pt x="50103" y="85153"/>
                    <a:pt x="50229" y="85153"/>
                  </a:cubicBezTo>
                  <a:cubicBezTo>
                    <a:pt x="54866" y="85153"/>
                    <a:pt x="53588" y="79340"/>
                    <a:pt x="56641" y="77067"/>
                  </a:cubicBezTo>
                  <a:cubicBezTo>
                    <a:pt x="59810" y="74699"/>
                    <a:pt x="63079" y="66093"/>
                    <a:pt x="60510" y="59822"/>
                  </a:cubicBezTo>
                  <a:cubicBezTo>
                    <a:pt x="57942" y="53517"/>
                    <a:pt x="60543" y="48680"/>
                    <a:pt x="55607" y="43743"/>
                  </a:cubicBezTo>
                  <a:cubicBezTo>
                    <a:pt x="50670" y="38806"/>
                    <a:pt x="55473" y="33169"/>
                    <a:pt x="48768" y="26865"/>
                  </a:cubicBezTo>
                  <a:cubicBezTo>
                    <a:pt x="45032" y="23362"/>
                    <a:pt x="45266" y="19826"/>
                    <a:pt x="40095" y="16190"/>
                  </a:cubicBezTo>
                  <a:cubicBezTo>
                    <a:pt x="35146" y="12742"/>
                    <a:pt x="33712" y="1"/>
                    <a:pt x="2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3"/>
            <p:cNvSpPr/>
            <p:nvPr/>
          </p:nvSpPr>
          <p:spPr>
            <a:xfrm>
              <a:off x="7775225" y="2297475"/>
              <a:ext cx="1023959" cy="429780"/>
            </a:xfrm>
            <a:custGeom>
              <a:avLst/>
              <a:gdLst/>
              <a:ahLst/>
              <a:cxnLst/>
              <a:rect l="l" t="t" r="r" b="b"/>
              <a:pathLst>
                <a:path w="45333" h="19849" fill="none" extrusionOk="0">
                  <a:moveTo>
                    <a:pt x="1" y="19848"/>
                  </a:moveTo>
                  <a:cubicBezTo>
                    <a:pt x="1" y="19848"/>
                    <a:pt x="7306" y="16946"/>
                    <a:pt x="11309" y="11142"/>
                  </a:cubicBezTo>
                  <a:cubicBezTo>
                    <a:pt x="15345" y="5371"/>
                    <a:pt x="19615" y="1"/>
                    <a:pt x="19615" y="1"/>
                  </a:cubicBezTo>
                  <a:cubicBezTo>
                    <a:pt x="19615" y="1"/>
                    <a:pt x="25619" y="6005"/>
                    <a:pt x="34792" y="8040"/>
                  </a:cubicBezTo>
                  <a:cubicBezTo>
                    <a:pt x="43965" y="10075"/>
                    <a:pt x="45333" y="11776"/>
                    <a:pt x="45333" y="11776"/>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3"/>
            <p:cNvSpPr/>
            <p:nvPr/>
          </p:nvSpPr>
          <p:spPr>
            <a:xfrm>
              <a:off x="7648645" y="2179075"/>
              <a:ext cx="1232668" cy="335250"/>
            </a:xfrm>
            <a:custGeom>
              <a:avLst/>
              <a:gdLst/>
              <a:ahLst/>
              <a:cxnLst/>
              <a:rect l="l" t="t" r="r" b="b"/>
              <a:pathLst>
                <a:path w="54573" h="13410" fill="none" extrusionOk="0">
                  <a:moveTo>
                    <a:pt x="1" y="13410"/>
                  </a:moveTo>
                  <a:cubicBezTo>
                    <a:pt x="1" y="13410"/>
                    <a:pt x="3837" y="10308"/>
                    <a:pt x="12109" y="8506"/>
                  </a:cubicBezTo>
                  <a:cubicBezTo>
                    <a:pt x="20382" y="6672"/>
                    <a:pt x="23851" y="0"/>
                    <a:pt x="23851" y="0"/>
                  </a:cubicBezTo>
                  <a:cubicBezTo>
                    <a:pt x="23851" y="0"/>
                    <a:pt x="26520" y="2569"/>
                    <a:pt x="34959" y="3703"/>
                  </a:cubicBezTo>
                  <a:cubicBezTo>
                    <a:pt x="43365" y="4804"/>
                    <a:pt x="54573" y="6572"/>
                    <a:pt x="54573" y="6572"/>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3"/>
            <p:cNvSpPr/>
            <p:nvPr/>
          </p:nvSpPr>
          <p:spPr>
            <a:xfrm>
              <a:off x="7568031" y="2029800"/>
              <a:ext cx="1271089" cy="251875"/>
            </a:xfrm>
            <a:custGeom>
              <a:avLst/>
              <a:gdLst/>
              <a:ahLst/>
              <a:cxnLst/>
              <a:rect l="l" t="t" r="r" b="b"/>
              <a:pathLst>
                <a:path w="56274" h="10075" fill="none" extrusionOk="0">
                  <a:moveTo>
                    <a:pt x="56274" y="1335"/>
                  </a:moveTo>
                  <a:cubicBezTo>
                    <a:pt x="56274" y="1335"/>
                    <a:pt x="46400" y="0"/>
                    <a:pt x="40096" y="1268"/>
                  </a:cubicBezTo>
                  <a:cubicBezTo>
                    <a:pt x="33791" y="2569"/>
                    <a:pt x="26719" y="3203"/>
                    <a:pt x="26719" y="3203"/>
                  </a:cubicBezTo>
                  <a:cubicBezTo>
                    <a:pt x="26719" y="3203"/>
                    <a:pt x="23384" y="5938"/>
                    <a:pt x="17480" y="6338"/>
                  </a:cubicBezTo>
                  <a:cubicBezTo>
                    <a:pt x="11542" y="6738"/>
                    <a:pt x="0" y="10074"/>
                    <a:pt x="0" y="10074"/>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3"/>
            <p:cNvSpPr/>
            <p:nvPr/>
          </p:nvSpPr>
          <p:spPr>
            <a:xfrm>
              <a:off x="7463294" y="1775450"/>
              <a:ext cx="1334402" cy="276050"/>
            </a:xfrm>
            <a:custGeom>
              <a:avLst/>
              <a:gdLst/>
              <a:ahLst/>
              <a:cxnLst/>
              <a:rect l="l" t="t" r="r" b="b"/>
              <a:pathLst>
                <a:path w="59077" h="11042" fill="none" extrusionOk="0">
                  <a:moveTo>
                    <a:pt x="1" y="10141"/>
                  </a:moveTo>
                  <a:cubicBezTo>
                    <a:pt x="1" y="10141"/>
                    <a:pt x="6072" y="5037"/>
                    <a:pt x="19148" y="8039"/>
                  </a:cubicBezTo>
                  <a:cubicBezTo>
                    <a:pt x="32224" y="11042"/>
                    <a:pt x="36327" y="8373"/>
                    <a:pt x="43765" y="4170"/>
                  </a:cubicBezTo>
                  <a:cubicBezTo>
                    <a:pt x="51171" y="0"/>
                    <a:pt x="59076" y="100"/>
                    <a:pt x="59076" y="100"/>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3"/>
            <p:cNvSpPr/>
            <p:nvPr/>
          </p:nvSpPr>
          <p:spPr>
            <a:xfrm>
              <a:off x="7414325" y="1511925"/>
              <a:ext cx="1275991" cy="311075"/>
            </a:xfrm>
            <a:custGeom>
              <a:avLst/>
              <a:gdLst/>
              <a:ahLst/>
              <a:cxnLst/>
              <a:rect l="l" t="t" r="r" b="b"/>
              <a:pathLst>
                <a:path w="56875" h="12443" fill="none" extrusionOk="0">
                  <a:moveTo>
                    <a:pt x="56874" y="267"/>
                  </a:moveTo>
                  <a:cubicBezTo>
                    <a:pt x="56874" y="267"/>
                    <a:pt x="49769" y="0"/>
                    <a:pt x="42264" y="5704"/>
                  </a:cubicBezTo>
                  <a:cubicBezTo>
                    <a:pt x="34758" y="11409"/>
                    <a:pt x="33324" y="12443"/>
                    <a:pt x="23684" y="11008"/>
                  </a:cubicBezTo>
                  <a:cubicBezTo>
                    <a:pt x="14043" y="9574"/>
                    <a:pt x="0" y="9774"/>
                    <a:pt x="0" y="9774"/>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3"/>
            <p:cNvSpPr/>
            <p:nvPr/>
          </p:nvSpPr>
          <p:spPr>
            <a:xfrm>
              <a:off x="7414325" y="1289275"/>
              <a:ext cx="1138674" cy="387800"/>
            </a:xfrm>
            <a:custGeom>
              <a:avLst/>
              <a:gdLst/>
              <a:ahLst/>
              <a:cxnLst/>
              <a:rect l="l" t="t" r="r" b="b"/>
              <a:pathLst>
                <a:path w="51805" h="15512" fill="none" extrusionOk="0">
                  <a:moveTo>
                    <a:pt x="1" y="9807"/>
                  </a:moveTo>
                  <a:cubicBezTo>
                    <a:pt x="1" y="9807"/>
                    <a:pt x="5037" y="3836"/>
                    <a:pt x="17079" y="9674"/>
                  </a:cubicBezTo>
                  <a:cubicBezTo>
                    <a:pt x="29155" y="15511"/>
                    <a:pt x="31656" y="13576"/>
                    <a:pt x="37127" y="7906"/>
                  </a:cubicBezTo>
                  <a:cubicBezTo>
                    <a:pt x="42598" y="2202"/>
                    <a:pt x="51804" y="0"/>
                    <a:pt x="51804" y="0"/>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3"/>
            <p:cNvSpPr/>
            <p:nvPr/>
          </p:nvSpPr>
          <p:spPr>
            <a:xfrm>
              <a:off x="7482900" y="1071600"/>
              <a:ext cx="934864" cy="405325"/>
            </a:xfrm>
            <a:custGeom>
              <a:avLst/>
              <a:gdLst/>
              <a:ahLst/>
              <a:cxnLst/>
              <a:rect l="l" t="t" r="r" b="b"/>
              <a:pathLst>
                <a:path w="43131" h="16213" fill="none" extrusionOk="0">
                  <a:moveTo>
                    <a:pt x="43131" y="1"/>
                  </a:moveTo>
                  <a:cubicBezTo>
                    <a:pt x="43131" y="1"/>
                    <a:pt x="37060" y="1035"/>
                    <a:pt x="32356" y="8640"/>
                  </a:cubicBezTo>
                  <a:cubicBezTo>
                    <a:pt x="27653" y="16212"/>
                    <a:pt x="14444" y="10942"/>
                    <a:pt x="0" y="5205"/>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3"/>
            <p:cNvSpPr/>
            <p:nvPr/>
          </p:nvSpPr>
          <p:spPr>
            <a:xfrm>
              <a:off x="7569150" y="929850"/>
              <a:ext cx="721381" cy="302725"/>
            </a:xfrm>
            <a:custGeom>
              <a:avLst/>
              <a:gdLst/>
              <a:ahLst/>
              <a:cxnLst/>
              <a:rect l="l" t="t" r="r" b="b"/>
              <a:pathLst>
                <a:path w="33324" h="12109" fill="none" extrusionOk="0">
                  <a:moveTo>
                    <a:pt x="0" y="934"/>
                  </a:moveTo>
                  <a:cubicBezTo>
                    <a:pt x="0" y="934"/>
                    <a:pt x="14244" y="6004"/>
                    <a:pt x="19447" y="12109"/>
                  </a:cubicBezTo>
                  <a:cubicBezTo>
                    <a:pt x="23584" y="5170"/>
                    <a:pt x="33324" y="0"/>
                    <a:pt x="33324" y="0"/>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3"/>
            <p:cNvSpPr/>
            <p:nvPr/>
          </p:nvSpPr>
          <p:spPr>
            <a:xfrm>
              <a:off x="7666134" y="824993"/>
              <a:ext cx="548726" cy="200989"/>
            </a:xfrm>
            <a:custGeom>
              <a:avLst/>
              <a:gdLst/>
              <a:ahLst/>
              <a:cxnLst/>
              <a:rect l="l" t="t" r="r" b="b"/>
              <a:pathLst>
                <a:path w="25319" h="9074" fill="none" extrusionOk="0">
                  <a:moveTo>
                    <a:pt x="1" y="0"/>
                  </a:moveTo>
                  <a:cubicBezTo>
                    <a:pt x="1" y="0"/>
                    <a:pt x="8006" y="3436"/>
                    <a:pt x="13343" y="9074"/>
                  </a:cubicBezTo>
                  <a:cubicBezTo>
                    <a:pt x="17947" y="834"/>
                    <a:pt x="25319" y="501"/>
                    <a:pt x="25319" y="501"/>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3"/>
            <p:cNvSpPr/>
            <p:nvPr/>
          </p:nvSpPr>
          <p:spPr>
            <a:xfrm>
              <a:off x="7929775" y="899825"/>
              <a:ext cx="572100" cy="3203150"/>
            </a:xfrm>
            <a:custGeom>
              <a:avLst/>
              <a:gdLst/>
              <a:ahLst/>
              <a:cxnLst/>
              <a:rect l="l" t="t" r="r" b="b"/>
              <a:pathLst>
                <a:path w="22884" h="128126" extrusionOk="0">
                  <a:moveTo>
                    <a:pt x="0" y="0"/>
                  </a:moveTo>
                  <a:cubicBezTo>
                    <a:pt x="1" y="3"/>
                    <a:pt x="6872" y="38896"/>
                    <a:pt x="11575" y="63646"/>
                  </a:cubicBezTo>
                  <a:cubicBezTo>
                    <a:pt x="16278" y="88430"/>
                    <a:pt x="17346" y="127858"/>
                    <a:pt x="17346" y="127858"/>
                  </a:cubicBezTo>
                  <a:lnTo>
                    <a:pt x="22883" y="128125"/>
                  </a:lnTo>
                  <a:cubicBezTo>
                    <a:pt x="22883" y="128125"/>
                    <a:pt x="22016" y="98504"/>
                    <a:pt x="14010" y="60844"/>
                  </a:cubicBezTo>
                  <a:cubicBezTo>
                    <a:pt x="6005" y="23185"/>
                    <a:pt x="1" y="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1" name="Google Shape;2721;p33"/>
          <p:cNvGrpSpPr/>
          <p:nvPr/>
        </p:nvGrpSpPr>
        <p:grpSpPr>
          <a:xfrm flipH="1">
            <a:off x="7897045" y="-2"/>
            <a:ext cx="1322773" cy="1338296"/>
            <a:chOff x="238125" y="470675"/>
            <a:chExt cx="2524375" cy="2554000"/>
          </a:xfrm>
        </p:grpSpPr>
        <p:sp>
          <p:nvSpPr>
            <p:cNvPr id="2722" name="Google Shape;2722;p33"/>
            <p:cNvSpPr/>
            <p:nvPr/>
          </p:nvSpPr>
          <p:spPr>
            <a:xfrm>
              <a:off x="974450" y="470675"/>
              <a:ext cx="974200" cy="1541075"/>
            </a:xfrm>
            <a:custGeom>
              <a:avLst/>
              <a:gdLst/>
              <a:ahLst/>
              <a:cxnLst/>
              <a:rect l="l" t="t" r="r" b="b"/>
              <a:pathLst>
                <a:path w="38968" h="61643" extrusionOk="0">
                  <a:moveTo>
                    <a:pt x="0" y="0"/>
                  </a:moveTo>
                  <a:cubicBezTo>
                    <a:pt x="3040" y="8997"/>
                    <a:pt x="7052" y="17660"/>
                    <a:pt x="11946" y="25806"/>
                  </a:cubicBezTo>
                  <a:cubicBezTo>
                    <a:pt x="32281" y="59211"/>
                    <a:pt x="36962" y="60852"/>
                    <a:pt x="36962" y="60852"/>
                  </a:cubicBezTo>
                  <a:cubicBezTo>
                    <a:pt x="36962" y="60852"/>
                    <a:pt x="38968" y="61642"/>
                    <a:pt x="35411" y="57873"/>
                  </a:cubicBezTo>
                  <a:cubicBezTo>
                    <a:pt x="31825" y="54135"/>
                    <a:pt x="22676" y="40365"/>
                    <a:pt x="12220" y="22645"/>
                  </a:cubicBezTo>
                  <a:cubicBezTo>
                    <a:pt x="8025" y="15411"/>
                    <a:pt x="4499" y="7842"/>
                    <a:pt x="1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3"/>
            <p:cNvSpPr/>
            <p:nvPr/>
          </p:nvSpPr>
          <p:spPr>
            <a:xfrm>
              <a:off x="1039800" y="470675"/>
              <a:ext cx="188475" cy="116275"/>
            </a:xfrm>
            <a:custGeom>
              <a:avLst/>
              <a:gdLst/>
              <a:ahLst/>
              <a:cxnLst/>
              <a:rect l="l" t="t" r="r" b="b"/>
              <a:pathLst>
                <a:path w="7539" h="4651" extrusionOk="0">
                  <a:moveTo>
                    <a:pt x="2280" y="0"/>
                  </a:moveTo>
                  <a:cubicBezTo>
                    <a:pt x="1338" y="1429"/>
                    <a:pt x="578" y="3009"/>
                    <a:pt x="0" y="4651"/>
                  </a:cubicBezTo>
                  <a:cubicBezTo>
                    <a:pt x="2766" y="3526"/>
                    <a:pt x="5320" y="1945"/>
                    <a:pt x="7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3"/>
            <p:cNvSpPr/>
            <p:nvPr/>
          </p:nvSpPr>
          <p:spPr>
            <a:xfrm>
              <a:off x="1172775" y="742700"/>
              <a:ext cx="1067675" cy="160375"/>
            </a:xfrm>
            <a:custGeom>
              <a:avLst/>
              <a:gdLst/>
              <a:ahLst/>
              <a:cxnLst/>
              <a:rect l="l" t="t" r="r" b="b"/>
              <a:pathLst>
                <a:path w="42707" h="6415" extrusionOk="0">
                  <a:moveTo>
                    <a:pt x="18968" y="1520"/>
                  </a:moveTo>
                  <a:cubicBezTo>
                    <a:pt x="9971" y="1"/>
                    <a:pt x="1186" y="3314"/>
                    <a:pt x="1" y="6414"/>
                  </a:cubicBezTo>
                  <a:cubicBezTo>
                    <a:pt x="1" y="6414"/>
                    <a:pt x="8967" y="4195"/>
                    <a:pt x="17721" y="5077"/>
                  </a:cubicBezTo>
                  <a:cubicBezTo>
                    <a:pt x="26475" y="5928"/>
                    <a:pt x="42707" y="1338"/>
                    <a:pt x="42707" y="1338"/>
                  </a:cubicBezTo>
                  <a:cubicBezTo>
                    <a:pt x="42707" y="1338"/>
                    <a:pt x="27965" y="3071"/>
                    <a:pt x="18968" y="15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3"/>
            <p:cNvSpPr/>
            <p:nvPr/>
          </p:nvSpPr>
          <p:spPr>
            <a:xfrm>
              <a:off x="1100600" y="479775"/>
              <a:ext cx="944550" cy="297150"/>
            </a:xfrm>
            <a:custGeom>
              <a:avLst/>
              <a:gdLst/>
              <a:ahLst/>
              <a:cxnLst/>
              <a:rect l="l" t="t" r="r" b="b"/>
              <a:pathLst>
                <a:path w="37782" h="11886" extrusionOk="0">
                  <a:moveTo>
                    <a:pt x="0" y="10852"/>
                  </a:moveTo>
                  <a:cubicBezTo>
                    <a:pt x="0" y="10852"/>
                    <a:pt x="7660" y="11885"/>
                    <a:pt x="19362" y="7569"/>
                  </a:cubicBezTo>
                  <a:cubicBezTo>
                    <a:pt x="31065" y="3253"/>
                    <a:pt x="37782" y="1"/>
                    <a:pt x="37782" y="1"/>
                  </a:cubicBezTo>
                  <a:cubicBezTo>
                    <a:pt x="37782" y="1"/>
                    <a:pt x="4559" y="4439"/>
                    <a:pt x="0" y="108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3"/>
            <p:cNvSpPr/>
            <p:nvPr/>
          </p:nvSpPr>
          <p:spPr>
            <a:xfrm>
              <a:off x="1057275" y="470675"/>
              <a:ext cx="509150" cy="186175"/>
            </a:xfrm>
            <a:custGeom>
              <a:avLst/>
              <a:gdLst/>
              <a:ahLst/>
              <a:cxnLst/>
              <a:rect l="l" t="t" r="r" b="b"/>
              <a:pathLst>
                <a:path w="20366" h="7447" extrusionOk="0">
                  <a:moveTo>
                    <a:pt x="1" y="6474"/>
                  </a:moveTo>
                  <a:cubicBezTo>
                    <a:pt x="1" y="6474"/>
                    <a:pt x="4469" y="7447"/>
                    <a:pt x="13010" y="3344"/>
                  </a:cubicBezTo>
                  <a:cubicBezTo>
                    <a:pt x="15502" y="2158"/>
                    <a:pt x="18025" y="1033"/>
                    <a:pt x="20366" y="0"/>
                  </a:cubicBezTo>
                  <a:lnTo>
                    <a:pt x="12311" y="0"/>
                  </a:lnTo>
                  <a:cubicBezTo>
                    <a:pt x="7113" y="1672"/>
                    <a:pt x="2250" y="3830"/>
                    <a:pt x="1" y="64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3"/>
            <p:cNvSpPr/>
            <p:nvPr/>
          </p:nvSpPr>
          <p:spPr>
            <a:xfrm>
              <a:off x="1786025" y="1686475"/>
              <a:ext cx="781175" cy="348825"/>
            </a:xfrm>
            <a:custGeom>
              <a:avLst/>
              <a:gdLst/>
              <a:ahLst/>
              <a:cxnLst/>
              <a:rect l="l" t="t" r="r" b="b"/>
              <a:pathLst>
                <a:path w="31247" h="13953" extrusionOk="0">
                  <a:moveTo>
                    <a:pt x="0" y="6901"/>
                  </a:moveTo>
                  <a:cubicBezTo>
                    <a:pt x="0" y="6901"/>
                    <a:pt x="4316" y="9150"/>
                    <a:pt x="12067" y="10731"/>
                  </a:cubicBezTo>
                  <a:cubicBezTo>
                    <a:pt x="19818" y="12311"/>
                    <a:pt x="31247" y="13952"/>
                    <a:pt x="31247" y="13952"/>
                  </a:cubicBezTo>
                  <a:cubicBezTo>
                    <a:pt x="31247" y="13952"/>
                    <a:pt x="9575" y="1"/>
                    <a:pt x="0" y="69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3"/>
            <p:cNvSpPr/>
            <p:nvPr/>
          </p:nvSpPr>
          <p:spPr>
            <a:xfrm>
              <a:off x="1641625" y="1512475"/>
              <a:ext cx="984100" cy="228000"/>
            </a:xfrm>
            <a:custGeom>
              <a:avLst/>
              <a:gdLst/>
              <a:ahLst/>
              <a:cxnLst/>
              <a:rect l="l" t="t" r="r" b="b"/>
              <a:pathLst>
                <a:path w="39364" h="9120" extrusionOk="0">
                  <a:moveTo>
                    <a:pt x="1" y="5320"/>
                  </a:moveTo>
                  <a:cubicBezTo>
                    <a:pt x="1" y="5320"/>
                    <a:pt x="2858" y="7083"/>
                    <a:pt x="11551" y="8116"/>
                  </a:cubicBezTo>
                  <a:cubicBezTo>
                    <a:pt x="20275" y="9119"/>
                    <a:pt x="39363" y="8177"/>
                    <a:pt x="39363" y="8177"/>
                  </a:cubicBezTo>
                  <a:cubicBezTo>
                    <a:pt x="39363" y="8177"/>
                    <a:pt x="5654" y="0"/>
                    <a:pt x="1" y="53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3"/>
            <p:cNvSpPr/>
            <p:nvPr/>
          </p:nvSpPr>
          <p:spPr>
            <a:xfrm>
              <a:off x="1369600" y="1145450"/>
              <a:ext cx="1009925" cy="117050"/>
            </a:xfrm>
            <a:custGeom>
              <a:avLst/>
              <a:gdLst/>
              <a:ahLst/>
              <a:cxnLst/>
              <a:rect l="l" t="t" r="r" b="b"/>
              <a:pathLst>
                <a:path w="40397" h="4682" extrusionOk="0">
                  <a:moveTo>
                    <a:pt x="15836" y="821"/>
                  </a:moveTo>
                  <a:cubicBezTo>
                    <a:pt x="5836" y="0"/>
                    <a:pt x="1277" y="973"/>
                    <a:pt x="0" y="3465"/>
                  </a:cubicBezTo>
                  <a:cubicBezTo>
                    <a:pt x="0" y="3465"/>
                    <a:pt x="4195" y="4620"/>
                    <a:pt x="14347" y="4651"/>
                  </a:cubicBezTo>
                  <a:cubicBezTo>
                    <a:pt x="24499" y="4681"/>
                    <a:pt x="40396" y="487"/>
                    <a:pt x="40396" y="487"/>
                  </a:cubicBezTo>
                  <a:cubicBezTo>
                    <a:pt x="40396" y="487"/>
                    <a:pt x="25837" y="1611"/>
                    <a:pt x="15836" y="8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3"/>
            <p:cNvSpPr/>
            <p:nvPr/>
          </p:nvSpPr>
          <p:spPr>
            <a:xfrm>
              <a:off x="1256375" y="941800"/>
              <a:ext cx="1123900" cy="158825"/>
            </a:xfrm>
            <a:custGeom>
              <a:avLst/>
              <a:gdLst/>
              <a:ahLst/>
              <a:cxnLst/>
              <a:rect l="l" t="t" r="r" b="b"/>
              <a:pathLst>
                <a:path w="44956" h="6353" extrusionOk="0">
                  <a:moveTo>
                    <a:pt x="20396" y="2006"/>
                  </a:moveTo>
                  <a:cubicBezTo>
                    <a:pt x="10669" y="1003"/>
                    <a:pt x="882" y="2371"/>
                    <a:pt x="0" y="4894"/>
                  </a:cubicBezTo>
                  <a:cubicBezTo>
                    <a:pt x="0" y="4894"/>
                    <a:pt x="16627" y="6353"/>
                    <a:pt x="26688" y="4924"/>
                  </a:cubicBezTo>
                  <a:cubicBezTo>
                    <a:pt x="32949" y="4012"/>
                    <a:pt x="39089" y="2341"/>
                    <a:pt x="44955" y="0"/>
                  </a:cubicBezTo>
                  <a:cubicBezTo>
                    <a:pt x="44955" y="0"/>
                    <a:pt x="30153" y="3009"/>
                    <a:pt x="20396" y="2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3"/>
            <p:cNvSpPr/>
            <p:nvPr/>
          </p:nvSpPr>
          <p:spPr>
            <a:xfrm>
              <a:off x="1509425" y="1321750"/>
              <a:ext cx="1000025" cy="193775"/>
            </a:xfrm>
            <a:custGeom>
              <a:avLst/>
              <a:gdLst/>
              <a:ahLst/>
              <a:cxnLst/>
              <a:rect l="l" t="t" r="r" b="b"/>
              <a:pathLst>
                <a:path w="40001" h="7751" extrusionOk="0">
                  <a:moveTo>
                    <a:pt x="0" y="5289"/>
                  </a:moveTo>
                  <a:cubicBezTo>
                    <a:pt x="0" y="5289"/>
                    <a:pt x="5532" y="7751"/>
                    <a:pt x="15563" y="6900"/>
                  </a:cubicBezTo>
                  <a:cubicBezTo>
                    <a:pt x="25563" y="6049"/>
                    <a:pt x="40001" y="2006"/>
                    <a:pt x="40001" y="2006"/>
                  </a:cubicBezTo>
                  <a:cubicBezTo>
                    <a:pt x="40001" y="2006"/>
                    <a:pt x="8085" y="0"/>
                    <a:pt x="0" y="52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3"/>
            <p:cNvSpPr/>
            <p:nvPr/>
          </p:nvSpPr>
          <p:spPr>
            <a:xfrm>
              <a:off x="1457750" y="1682675"/>
              <a:ext cx="237100" cy="1041850"/>
            </a:xfrm>
            <a:custGeom>
              <a:avLst/>
              <a:gdLst/>
              <a:ahLst/>
              <a:cxnLst/>
              <a:rect l="l" t="t" r="r" b="b"/>
              <a:pathLst>
                <a:path w="9484" h="41674" extrusionOk="0">
                  <a:moveTo>
                    <a:pt x="8085" y="1"/>
                  </a:moveTo>
                  <a:cubicBezTo>
                    <a:pt x="8085" y="1"/>
                    <a:pt x="1611" y="12098"/>
                    <a:pt x="608" y="22281"/>
                  </a:cubicBezTo>
                  <a:cubicBezTo>
                    <a:pt x="31" y="28725"/>
                    <a:pt x="0" y="35229"/>
                    <a:pt x="486" y="41673"/>
                  </a:cubicBezTo>
                  <a:cubicBezTo>
                    <a:pt x="486" y="41673"/>
                    <a:pt x="2432" y="26871"/>
                    <a:pt x="5411" y="18603"/>
                  </a:cubicBezTo>
                  <a:cubicBezTo>
                    <a:pt x="8359" y="10366"/>
                    <a:pt x="9484" y="2433"/>
                    <a:pt x="8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3"/>
            <p:cNvSpPr/>
            <p:nvPr/>
          </p:nvSpPr>
          <p:spPr>
            <a:xfrm>
              <a:off x="975975" y="1245000"/>
              <a:ext cx="465825" cy="1024350"/>
            </a:xfrm>
            <a:custGeom>
              <a:avLst/>
              <a:gdLst/>
              <a:ahLst/>
              <a:cxnLst/>
              <a:rect l="l" t="t" r="r" b="b"/>
              <a:pathLst>
                <a:path w="18633" h="40974" extrusionOk="0">
                  <a:moveTo>
                    <a:pt x="16019" y="0"/>
                  </a:moveTo>
                  <a:cubicBezTo>
                    <a:pt x="16019" y="0"/>
                    <a:pt x="7022" y="11338"/>
                    <a:pt x="3526" y="21064"/>
                  </a:cubicBezTo>
                  <a:cubicBezTo>
                    <a:pt x="0" y="30760"/>
                    <a:pt x="1520" y="40973"/>
                    <a:pt x="1520" y="40973"/>
                  </a:cubicBezTo>
                  <a:cubicBezTo>
                    <a:pt x="1520" y="40973"/>
                    <a:pt x="2888" y="26535"/>
                    <a:pt x="7478" y="19818"/>
                  </a:cubicBezTo>
                  <a:cubicBezTo>
                    <a:pt x="12098" y="13101"/>
                    <a:pt x="18633" y="4681"/>
                    <a:pt x="16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3"/>
            <p:cNvSpPr/>
            <p:nvPr/>
          </p:nvSpPr>
          <p:spPr>
            <a:xfrm>
              <a:off x="1246500" y="1472200"/>
              <a:ext cx="328300" cy="998525"/>
            </a:xfrm>
            <a:custGeom>
              <a:avLst/>
              <a:gdLst/>
              <a:ahLst/>
              <a:cxnLst/>
              <a:rect l="l" t="t" r="r" b="b"/>
              <a:pathLst>
                <a:path w="13132" h="39941" extrusionOk="0">
                  <a:moveTo>
                    <a:pt x="11186" y="0"/>
                  </a:moveTo>
                  <a:cubicBezTo>
                    <a:pt x="11186" y="0"/>
                    <a:pt x="5836" y="10700"/>
                    <a:pt x="2948" y="21216"/>
                  </a:cubicBezTo>
                  <a:cubicBezTo>
                    <a:pt x="61" y="31733"/>
                    <a:pt x="0" y="39940"/>
                    <a:pt x="0" y="39940"/>
                  </a:cubicBezTo>
                  <a:cubicBezTo>
                    <a:pt x="0" y="39940"/>
                    <a:pt x="4651" y="26019"/>
                    <a:pt x="8146" y="18876"/>
                  </a:cubicBezTo>
                  <a:cubicBezTo>
                    <a:pt x="11611" y="11733"/>
                    <a:pt x="13131" y="5259"/>
                    <a:pt x="11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3"/>
            <p:cNvSpPr/>
            <p:nvPr/>
          </p:nvSpPr>
          <p:spPr>
            <a:xfrm>
              <a:off x="1659100" y="1861250"/>
              <a:ext cx="161125" cy="967375"/>
            </a:xfrm>
            <a:custGeom>
              <a:avLst/>
              <a:gdLst/>
              <a:ahLst/>
              <a:cxnLst/>
              <a:rect l="l" t="t" r="r" b="b"/>
              <a:pathLst>
                <a:path w="6445" h="38695" extrusionOk="0">
                  <a:moveTo>
                    <a:pt x="305" y="21156"/>
                  </a:moveTo>
                  <a:cubicBezTo>
                    <a:pt x="639" y="33466"/>
                    <a:pt x="2980" y="38694"/>
                    <a:pt x="2980" y="38694"/>
                  </a:cubicBezTo>
                  <a:cubicBezTo>
                    <a:pt x="2980" y="38694"/>
                    <a:pt x="2007" y="27934"/>
                    <a:pt x="3740" y="17995"/>
                  </a:cubicBezTo>
                  <a:cubicBezTo>
                    <a:pt x="5472" y="8056"/>
                    <a:pt x="6445" y="2220"/>
                    <a:pt x="4986" y="1"/>
                  </a:cubicBezTo>
                  <a:cubicBezTo>
                    <a:pt x="4955" y="1"/>
                    <a:pt x="1" y="8846"/>
                    <a:pt x="305" y="211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3"/>
            <p:cNvSpPr/>
            <p:nvPr/>
          </p:nvSpPr>
          <p:spPr>
            <a:xfrm>
              <a:off x="1865050" y="1953200"/>
              <a:ext cx="897450" cy="1071475"/>
            </a:xfrm>
            <a:custGeom>
              <a:avLst/>
              <a:gdLst/>
              <a:ahLst/>
              <a:cxnLst/>
              <a:rect l="l" t="t" r="r" b="b"/>
              <a:pathLst>
                <a:path w="35898" h="42859" extrusionOk="0">
                  <a:moveTo>
                    <a:pt x="0" y="1"/>
                  </a:moveTo>
                  <a:cubicBezTo>
                    <a:pt x="0" y="1"/>
                    <a:pt x="912" y="7782"/>
                    <a:pt x="10548" y="18238"/>
                  </a:cubicBezTo>
                  <a:cubicBezTo>
                    <a:pt x="20153" y="28694"/>
                    <a:pt x="35898" y="42859"/>
                    <a:pt x="35898" y="42859"/>
                  </a:cubicBezTo>
                  <a:cubicBezTo>
                    <a:pt x="35898" y="42859"/>
                    <a:pt x="13070" y="714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3"/>
            <p:cNvSpPr/>
            <p:nvPr/>
          </p:nvSpPr>
          <p:spPr>
            <a:xfrm>
              <a:off x="827800" y="1084650"/>
              <a:ext cx="454425" cy="935450"/>
            </a:xfrm>
            <a:custGeom>
              <a:avLst/>
              <a:gdLst/>
              <a:ahLst/>
              <a:cxnLst/>
              <a:rect l="l" t="t" r="r" b="b"/>
              <a:pathLst>
                <a:path w="18177" h="37418" extrusionOk="0">
                  <a:moveTo>
                    <a:pt x="16353" y="7995"/>
                  </a:moveTo>
                  <a:cubicBezTo>
                    <a:pt x="17721" y="5563"/>
                    <a:pt x="18177" y="2736"/>
                    <a:pt x="17690" y="1"/>
                  </a:cubicBezTo>
                  <a:cubicBezTo>
                    <a:pt x="12857" y="3952"/>
                    <a:pt x="9210" y="9150"/>
                    <a:pt x="7173" y="15046"/>
                  </a:cubicBezTo>
                  <a:cubicBezTo>
                    <a:pt x="3860" y="24712"/>
                    <a:pt x="3800" y="28269"/>
                    <a:pt x="2584" y="31612"/>
                  </a:cubicBezTo>
                  <a:cubicBezTo>
                    <a:pt x="1824" y="33588"/>
                    <a:pt x="973" y="35533"/>
                    <a:pt x="0" y="37418"/>
                  </a:cubicBezTo>
                  <a:cubicBezTo>
                    <a:pt x="3769" y="33709"/>
                    <a:pt x="6596" y="29150"/>
                    <a:pt x="8237" y="24104"/>
                  </a:cubicBezTo>
                  <a:cubicBezTo>
                    <a:pt x="10943" y="15715"/>
                    <a:pt x="14043" y="12311"/>
                    <a:pt x="16353" y="79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3"/>
            <p:cNvSpPr/>
            <p:nvPr/>
          </p:nvSpPr>
          <p:spPr>
            <a:xfrm>
              <a:off x="323975" y="780700"/>
              <a:ext cx="785750" cy="646700"/>
            </a:xfrm>
            <a:custGeom>
              <a:avLst/>
              <a:gdLst/>
              <a:ahLst/>
              <a:cxnLst/>
              <a:rect l="l" t="t" r="r" b="b"/>
              <a:pathLst>
                <a:path w="31430" h="25868" extrusionOk="0">
                  <a:moveTo>
                    <a:pt x="31430" y="0"/>
                  </a:moveTo>
                  <a:cubicBezTo>
                    <a:pt x="31430" y="0"/>
                    <a:pt x="17873" y="9271"/>
                    <a:pt x="10122" y="16171"/>
                  </a:cubicBezTo>
                  <a:cubicBezTo>
                    <a:pt x="2341" y="23071"/>
                    <a:pt x="1" y="25867"/>
                    <a:pt x="1" y="25867"/>
                  </a:cubicBezTo>
                  <a:cubicBezTo>
                    <a:pt x="1" y="25867"/>
                    <a:pt x="30336" y="9849"/>
                    <a:pt x="3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3"/>
            <p:cNvSpPr/>
            <p:nvPr/>
          </p:nvSpPr>
          <p:spPr>
            <a:xfrm>
              <a:off x="238125" y="638600"/>
              <a:ext cx="824500" cy="425550"/>
            </a:xfrm>
            <a:custGeom>
              <a:avLst/>
              <a:gdLst/>
              <a:ahLst/>
              <a:cxnLst/>
              <a:rect l="l" t="t" r="r" b="b"/>
              <a:pathLst>
                <a:path w="32980" h="17022" extrusionOk="0">
                  <a:moveTo>
                    <a:pt x="32979" y="578"/>
                  </a:moveTo>
                  <a:cubicBezTo>
                    <a:pt x="32979" y="578"/>
                    <a:pt x="25928" y="0"/>
                    <a:pt x="17326" y="4590"/>
                  </a:cubicBezTo>
                  <a:cubicBezTo>
                    <a:pt x="10456" y="8268"/>
                    <a:pt x="2796" y="14286"/>
                    <a:pt x="0" y="16536"/>
                  </a:cubicBezTo>
                  <a:lnTo>
                    <a:pt x="0" y="17022"/>
                  </a:lnTo>
                  <a:cubicBezTo>
                    <a:pt x="5350" y="14955"/>
                    <a:pt x="28450" y="5836"/>
                    <a:pt x="32979" y="5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3"/>
            <p:cNvSpPr/>
            <p:nvPr/>
          </p:nvSpPr>
          <p:spPr>
            <a:xfrm>
              <a:off x="336150" y="502575"/>
              <a:ext cx="696075" cy="158075"/>
            </a:xfrm>
            <a:custGeom>
              <a:avLst/>
              <a:gdLst/>
              <a:ahLst/>
              <a:cxnLst/>
              <a:rect l="l" t="t" r="r" b="b"/>
              <a:pathLst>
                <a:path w="27843" h="6323" extrusionOk="0">
                  <a:moveTo>
                    <a:pt x="17447" y="5229"/>
                  </a:moveTo>
                  <a:cubicBezTo>
                    <a:pt x="22159" y="6323"/>
                    <a:pt x="27843" y="3223"/>
                    <a:pt x="27691" y="3101"/>
                  </a:cubicBezTo>
                  <a:cubicBezTo>
                    <a:pt x="27691" y="3101"/>
                    <a:pt x="20274" y="1"/>
                    <a:pt x="13405" y="1064"/>
                  </a:cubicBezTo>
                  <a:cubicBezTo>
                    <a:pt x="8845" y="1855"/>
                    <a:pt x="4347" y="3071"/>
                    <a:pt x="0" y="4742"/>
                  </a:cubicBezTo>
                  <a:cubicBezTo>
                    <a:pt x="0" y="4742"/>
                    <a:pt x="12766" y="4165"/>
                    <a:pt x="17447" y="5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3"/>
            <p:cNvSpPr/>
            <p:nvPr/>
          </p:nvSpPr>
          <p:spPr>
            <a:xfrm>
              <a:off x="599825" y="930400"/>
              <a:ext cx="601100" cy="671775"/>
            </a:xfrm>
            <a:custGeom>
              <a:avLst/>
              <a:gdLst/>
              <a:ahLst/>
              <a:cxnLst/>
              <a:rect l="l" t="t" r="r" b="b"/>
              <a:pathLst>
                <a:path w="24044" h="26871" extrusionOk="0">
                  <a:moveTo>
                    <a:pt x="23131" y="0"/>
                  </a:moveTo>
                  <a:cubicBezTo>
                    <a:pt x="23131" y="0"/>
                    <a:pt x="12675" y="10092"/>
                    <a:pt x="7387" y="16262"/>
                  </a:cubicBezTo>
                  <a:cubicBezTo>
                    <a:pt x="2098" y="22432"/>
                    <a:pt x="0" y="26870"/>
                    <a:pt x="0" y="26870"/>
                  </a:cubicBezTo>
                  <a:cubicBezTo>
                    <a:pt x="0" y="26870"/>
                    <a:pt x="10669" y="17204"/>
                    <a:pt x="16292" y="11763"/>
                  </a:cubicBezTo>
                  <a:cubicBezTo>
                    <a:pt x="21916" y="6292"/>
                    <a:pt x="24043" y="2706"/>
                    <a:pt x="23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2" name="Google Shape;2742;p33"/>
          <p:cNvGrpSpPr/>
          <p:nvPr/>
        </p:nvGrpSpPr>
        <p:grpSpPr>
          <a:xfrm rot="7923048" flipH="1">
            <a:off x="-138855" y="-298972"/>
            <a:ext cx="913676" cy="1677934"/>
            <a:chOff x="4830275" y="2608450"/>
            <a:chExt cx="1324325" cy="2432075"/>
          </a:xfrm>
        </p:grpSpPr>
        <p:sp>
          <p:nvSpPr>
            <p:cNvPr id="2743" name="Google Shape;2743;p33"/>
            <p:cNvSpPr/>
            <p:nvPr/>
          </p:nvSpPr>
          <p:spPr>
            <a:xfrm>
              <a:off x="5018750" y="3690575"/>
              <a:ext cx="519575" cy="1330675"/>
            </a:xfrm>
            <a:custGeom>
              <a:avLst/>
              <a:gdLst/>
              <a:ahLst/>
              <a:cxnLst/>
              <a:rect l="l" t="t" r="r" b="b"/>
              <a:pathLst>
                <a:path w="20783" h="53227" extrusionOk="0">
                  <a:moveTo>
                    <a:pt x="1" y="1"/>
                  </a:moveTo>
                  <a:lnTo>
                    <a:pt x="1" y="1"/>
                  </a:lnTo>
                  <a:cubicBezTo>
                    <a:pt x="9107" y="15979"/>
                    <a:pt x="15111" y="32291"/>
                    <a:pt x="19781" y="52405"/>
                  </a:cubicBezTo>
                  <a:cubicBezTo>
                    <a:pt x="19901" y="52951"/>
                    <a:pt x="20152" y="53227"/>
                    <a:pt x="20368" y="53227"/>
                  </a:cubicBezTo>
                  <a:cubicBezTo>
                    <a:pt x="20574" y="53227"/>
                    <a:pt x="20749" y="52976"/>
                    <a:pt x="20749" y="52472"/>
                  </a:cubicBezTo>
                  <a:cubicBezTo>
                    <a:pt x="20782" y="25152"/>
                    <a:pt x="13777" y="165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3"/>
            <p:cNvSpPr/>
            <p:nvPr/>
          </p:nvSpPr>
          <p:spPr>
            <a:xfrm>
              <a:off x="5531825" y="3352850"/>
              <a:ext cx="622775" cy="1631100"/>
            </a:xfrm>
            <a:custGeom>
              <a:avLst/>
              <a:gdLst/>
              <a:ahLst/>
              <a:cxnLst/>
              <a:rect l="l" t="t" r="r" b="b"/>
              <a:pathLst>
                <a:path w="24911" h="65244" extrusionOk="0">
                  <a:moveTo>
                    <a:pt x="24910" y="0"/>
                  </a:moveTo>
                  <a:lnTo>
                    <a:pt x="24910" y="0"/>
                  </a:lnTo>
                  <a:cubicBezTo>
                    <a:pt x="21508" y="3503"/>
                    <a:pt x="18139" y="7539"/>
                    <a:pt x="14803" y="12076"/>
                  </a:cubicBezTo>
                  <a:cubicBezTo>
                    <a:pt x="12835" y="14777"/>
                    <a:pt x="10900" y="17646"/>
                    <a:pt x="9132" y="21315"/>
                  </a:cubicBezTo>
                  <a:cubicBezTo>
                    <a:pt x="5930" y="27954"/>
                    <a:pt x="3662" y="36693"/>
                    <a:pt x="2261" y="45199"/>
                  </a:cubicBezTo>
                  <a:cubicBezTo>
                    <a:pt x="1227" y="51637"/>
                    <a:pt x="559" y="57908"/>
                    <a:pt x="59" y="64213"/>
                  </a:cubicBezTo>
                  <a:cubicBezTo>
                    <a:pt x="0" y="64861"/>
                    <a:pt x="265" y="65244"/>
                    <a:pt x="548" y="65244"/>
                  </a:cubicBezTo>
                  <a:cubicBezTo>
                    <a:pt x="745" y="65244"/>
                    <a:pt x="950" y="65058"/>
                    <a:pt x="1060" y="64646"/>
                  </a:cubicBezTo>
                  <a:cubicBezTo>
                    <a:pt x="3928" y="53672"/>
                    <a:pt x="6931" y="43064"/>
                    <a:pt x="10500" y="32557"/>
                  </a:cubicBezTo>
                  <a:cubicBezTo>
                    <a:pt x="14636" y="20215"/>
                    <a:pt x="19340" y="8339"/>
                    <a:pt x="249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3"/>
            <p:cNvSpPr/>
            <p:nvPr/>
          </p:nvSpPr>
          <p:spPr>
            <a:xfrm>
              <a:off x="5366500" y="3998300"/>
              <a:ext cx="170975" cy="1031600"/>
            </a:xfrm>
            <a:custGeom>
              <a:avLst/>
              <a:gdLst/>
              <a:ahLst/>
              <a:cxnLst/>
              <a:rect l="l" t="t" r="r" b="b"/>
              <a:pathLst>
                <a:path w="6839" h="41264" fill="none" extrusionOk="0">
                  <a:moveTo>
                    <a:pt x="5071" y="1"/>
                  </a:moveTo>
                  <a:cubicBezTo>
                    <a:pt x="1" y="16746"/>
                    <a:pt x="768" y="32090"/>
                    <a:pt x="6839" y="41264"/>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3"/>
            <p:cNvSpPr/>
            <p:nvPr/>
          </p:nvSpPr>
          <p:spPr>
            <a:xfrm>
              <a:off x="5467400" y="3605525"/>
              <a:ext cx="231025" cy="403925"/>
            </a:xfrm>
            <a:custGeom>
              <a:avLst/>
              <a:gdLst/>
              <a:ahLst/>
              <a:cxnLst/>
              <a:rect l="l" t="t" r="r" b="b"/>
              <a:pathLst>
                <a:path w="9241" h="16157" extrusionOk="0">
                  <a:moveTo>
                    <a:pt x="4237" y="0"/>
                  </a:moveTo>
                  <a:cubicBezTo>
                    <a:pt x="4037" y="0"/>
                    <a:pt x="2870" y="67"/>
                    <a:pt x="2669" y="67"/>
                  </a:cubicBezTo>
                  <a:cubicBezTo>
                    <a:pt x="668" y="5238"/>
                    <a:pt x="1" y="10608"/>
                    <a:pt x="801" y="15712"/>
                  </a:cubicBezTo>
                  <a:cubicBezTo>
                    <a:pt x="829" y="15901"/>
                    <a:pt x="944" y="16157"/>
                    <a:pt x="1093" y="16157"/>
                  </a:cubicBezTo>
                  <a:cubicBezTo>
                    <a:pt x="1128" y="16157"/>
                    <a:pt x="1164" y="16143"/>
                    <a:pt x="1202" y="16112"/>
                  </a:cubicBezTo>
                  <a:cubicBezTo>
                    <a:pt x="1235" y="16079"/>
                    <a:pt x="1302" y="16012"/>
                    <a:pt x="1335" y="15912"/>
                  </a:cubicBezTo>
                  <a:cubicBezTo>
                    <a:pt x="1902" y="14411"/>
                    <a:pt x="6739" y="4904"/>
                    <a:pt x="9241" y="2035"/>
                  </a:cubicBezTo>
                  <a:cubicBezTo>
                    <a:pt x="9074" y="1902"/>
                    <a:pt x="8974" y="1768"/>
                    <a:pt x="8807" y="1702"/>
                  </a:cubicBezTo>
                  <a:cubicBezTo>
                    <a:pt x="8540" y="1902"/>
                    <a:pt x="8307" y="2102"/>
                    <a:pt x="8040" y="2369"/>
                  </a:cubicBezTo>
                  <a:cubicBezTo>
                    <a:pt x="8207" y="2069"/>
                    <a:pt x="8340" y="1768"/>
                    <a:pt x="8507" y="1502"/>
                  </a:cubicBezTo>
                  <a:cubicBezTo>
                    <a:pt x="7873" y="1034"/>
                    <a:pt x="7173" y="701"/>
                    <a:pt x="6472" y="434"/>
                  </a:cubicBezTo>
                  <a:cubicBezTo>
                    <a:pt x="6139" y="834"/>
                    <a:pt x="5838" y="1235"/>
                    <a:pt x="5538" y="1668"/>
                  </a:cubicBezTo>
                  <a:lnTo>
                    <a:pt x="5905" y="267"/>
                  </a:lnTo>
                  <a:cubicBezTo>
                    <a:pt x="5605" y="201"/>
                    <a:pt x="5338" y="100"/>
                    <a:pt x="5038" y="67"/>
                  </a:cubicBezTo>
                  <a:cubicBezTo>
                    <a:pt x="4404" y="834"/>
                    <a:pt x="3837" y="1668"/>
                    <a:pt x="3303" y="2502"/>
                  </a:cubicBezTo>
                  <a:cubicBezTo>
                    <a:pt x="3503" y="1602"/>
                    <a:pt x="3837" y="768"/>
                    <a:pt x="4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3"/>
            <p:cNvSpPr/>
            <p:nvPr/>
          </p:nvSpPr>
          <p:spPr>
            <a:xfrm>
              <a:off x="5485950" y="3631375"/>
              <a:ext cx="295875" cy="378250"/>
            </a:xfrm>
            <a:custGeom>
              <a:avLst/>
              <a:gdLst/>
              <a:ahLst/>
              <a:cxnLst/>
              <a:rect l="l" t="t" r="r" b="b"/>
              <a:pathLst>
                <a:path w="11835" h="15130" extrusionOk="0">
                  <a:moveTo>
                    <a:pt x="5997" y="0"/>
                  </a:moveTo>
                  <a:cubicBezTo>
                    <a:pt x="2661" y="4437"/>
                    <a:pt x="626" y="9441"/>
                    <a:pt x="59" y="14578"/>
                  </a:cubicBezTo>
                  <a:cubicBezTo>
                    <a:pt x="1" y="14841"/>
                    <a:pt x="71" y="15129"/>
                    <a:pt x="246" y="15129"/>
                  </a:cubicBezTo>
                  <a:cubicBezTo>
                    <a:pt x="271" y="15129"/>
                    <a:pt x="297" y="15124"/>
                    <a:pt x="326" y="15111"/>
                  </a:cubicBezTo>
                  <a:cubicBezTo>
                    <a:pt x="393" y="15111"/>
                    <a:pt x="460" y="15045"/>
                    <a:pt x="493" y="14978"/>
                  </a:cubicBezTo>
                  <a:cubicBezTo>
                    <a:pt x="1460" y="13677"/>
                    <a:pt x="8666" y="5838"/>
                    <a:pt x="11834" y="3703"/>
                  </a:cubicBezTo>
                  <a:cubicBezTo>
                    <a:pt x="11768" y="3536"/>
                    <a:pt x="11668" y="3403"/>
                    <a:pt x="11568" y="3203"/>
                  </a:cubicBezTo>
                  <a:cubicBezTo>
                    <a:pt x="11234" y="3336"/>
                    <a:pt x="10934" y="3436"/>
                    <a:pt x="10634" y="3603"/>
                  </a:cubicBezTo>
                  <a:cubicBezTo>
                    <a:pt x="10834" y="3403"/>
                    <a:pt x="11101" y="3169"/>
                    <a:pt x="11301" y="2903"/>
                  </a:cubicBezTo>
                  <a:cubicBezTo>
                    <a:pt x="10800" y="2336"/>
                    <a:pt x="10233" y="1768"/>
                    <a:pt x="9600" y="1368"/>
                  </a:cubicBezTo>
                  <a:cubicBezTo>
                    <a:pt x="9166" y="1602"/>
                    <a:pt x="8766" y="1935"/>
                    <a:pt x="8399" y="2269"/>
                  </a:cubicBezTo>
                  <a:cubicBezTo>
                    <a:pt x="8599" y="1869"/>
                    <a:pt x="8832" y="1435"/>
                    <a:pt x="9099" y="1035"/>
                  </a:cubicBezTo>
                  <a:cubicBezTo>
                    <a:pt x="8832" y="868"/>
                    <a:pt x="8599" y="734"/>
                    <a:pt x="8299" y="601"/>
                  </a:cubicBezTo>
                  <a:cubicBezTo>
                    <a:pt x="7465" y="1201"/>
                    <a:pt x="6731" y="1835"/>
                    <a:pt x="5964" y="2502"/>
                  </a:cubicBezTo>
                  <a:cubicBezTo>
                    <a:pt x="6431" y="1702"/>
                    <a:pt x="6931" y="1001"/>
                    <a:pt x="7565" y="334"/>
                  </a:cubicBezTo>
                  <a:cubicBezTo>
                    <a:pt x="7331" y="234"/>
                    <a:pt x="6230" y="34"/>
                    <a:pt x="59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3"/>
            <p:cNvSpPr/>
            <p:nvPr/>
          </p:nvSpPr>
          <p:spPr>
            <a:xfrm>
              <a:off x="5308125" y="3614700"/>
              <a:ext cx="218525" cy="392625"/>
            </a:xfrm>
            <a:custGeom>
              <a:avLst/>
              <a:gdLst/>
              <a:ahLst/>
              <a:cxnLst/>
              <a:rect l="l" t="t" r="r" b="b"/>
              <a:pathLst>
                <a:path w="8741" h="15705" extrusionOk="0">
                  <a:moveTo>
                    <a:pt x="5938" y="0"/>
                  </a:moveTo>
                  <a:cubicBezTo>
                    <a:pt x="5738" y="34"/>
                    <a:pt x="5505" y="67"/>
                    <a:pt x="5238" y="134"/>
                  </a:cubicBezTo>
                  <a:cubicBezTo>
                    <a:pt x="5605" y="834"/>
                    <a:pt x="5871" y="1635"/>
                    <a:pt x="6005" y="2469"/>
                  </a:cubicBezTo>
                  <a:cubicBezTo>
                    <a:pt x="5505" y="1702"/>
                    <a:pt x="5004" y="1001"/>
                    <a:pt x="4404" y="367"/>
                  </a:cubicBezTo>
                  <a:cubicBezTo>
                    <a:pt x="4104" y="467"/>
                    <a:pt x="3770" y="567"/>
                    <a:pt x="3503" y="701"/>
                  </a:cubicBezTo>
                  <a:cubicBezTo>
                    <a:pt x="3570" y="1135"/>
                    <a:pt x="3703" y="1568"/>
                    <a:pt x="3737" y="2002"/>
                  </a:cubicBezTo>
                  <a:cubicBezTo>
                    <a:pt x="3503" y="1635"/>
                    <a:pt x="3203" y="1301"/>
                    <a:pt x="2903" y="968"/>
                  </a:cubicBezTo>
                  <a:cubicBezTo>
                    <a:pt x="2169" y="1335"/>
                    <a:pt x="1402" y="1802"/>
                    <a:pt x="734" y="2335"/>
                  </a:cubicBezTo>
                  <a:cubicBezTo>
                    <a:pt x="868" y="2569"/>
                    <a:pt x="1001" y="2869"/>
                    <a:pt x="1101" y="3136"/>
                  </a:cubicBezTo>
                  <a:cubicBezTo>
                    <a:pt x="868" y="2902"/>
                    <a:pt x="668" y="2736"/>
                    <a:pt x="368" y="2636"/>
                  </a:cubicBezTo>
                  <a:cubicBezTo>
                    <a:pt x="267" y="2802"/>
                    <a:pt x="101" y="2902"/>
                    <a:pt x="1" y="3036"/>
                  </a:cubicBezTo>
                  <a:cubicBezTo>
                    <a:pt x="1735" y="4137"/>
                    <a:pt x="3236" y="5671"/>
                    <a:pt x="4370" y="7539"/>
                  </a:cubicBezTo>
                  <a:cubicBezTo>
                    <a:pt x="5038" y="8640"/>
                    <a:pt x="5571" y="9807"/>
                    <a:pt x="5938" y="11075"/>
                  </a:cubicBezTo>
                  <a:cubicBezTo>
                    <a:pt x="6405" y="12509"/>
                    <a:pt x="6505" y="14044"/>
                    <a:pt x="6939" y="15478"/>
                  </a:cubicBezTo>
                  <a:cubicBezTo>
                    <a:pt x="7006" y="15545"/>
                    <a:pt x="7006" y="15645"/>
                    <a:pt x="7072" y="15678"/>
                  </a:cubicBezTo>
                  <a:cubicBezTo>
                    <a:pt x="7100" y="15697"/>
                    <a:pt x="7128" y="15705"/>
                    <a:pt x="7156" y="15705"/>
                  </a:cubicBezTo>
                  <a:cubicBezTo>
                    <a:pt x="7333" y="15705"/>
                    <a:pt x="7511" y="15379"/>
                    <a:pt x="7539" y="15178"/>
                  </a:cubicBezTo>
                  <a:cubicBezTo>
                    <a:pt x="8740" y="9974"/>
                    <a:pt x="8340" y="4170"/>
                    <a:pt x="5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3"/>
            <p:cNvSpPr/>
            <p:nvPr/>
          </p:nvSpPr>
          <p:spPr>
            <a:xfrm>
              <a:off x="5204725" y="3765650"/>
              <a:ext cx="281050" cy="240500"/>
            </a:xfrm>
            <a:custGeom>
              <a:avLst/>
              <a:gdLst/>
              <a:ahLst/>
              <a:cxnLst/>
              <a:rect l="l" t="t" r="r" b="b"/>
              <a:pathLst>
                <a:path w="11242" h="9620" extrusionOk="0">
                  <a:moveTo>
                    <a:pt x="1802" y="0"/>
                  </a:moveTo>
                  <a:cubicBezTo>
                    <a:pt x="1668" y="167"/>
                    <a:pt x="1568" y="334"/>
                    <a:pt x="1468" y="500"/>
                  </a:cubicBezTo>
                  <a:cubicBezTo>
                    <a:pt x="2068" y="767"/>
                    <a:pt x="2669" y="1134"/>
                    <a:pt x="3203" y="1601"/>
                  </a:cubicBezTo>
                  <a:cubicBezTo>
                    <a:pt x="2502" y="1368"/>
                    <a:pt x="1835" y="1268"/>
                    <a:pt x="1101" y="1168"/>
                  </a:cubicBezTo>
                  <a:cubicBezTo>
                    <a:pt x="1001" y="1434"/>
                    <a:pt x="868" y="1668"/>
                    <a:pt x="768" y="1968"/>
                  </a:cubicBezTo>
                  <a:cubicBezTo>
                    <a:pt x="1068" y="2168"/>
                    <a:pt x="1368" y="2435"/>
                    <a:pt x="1668" y="2669"/>
                  </a:cubicBezTo>
                  <a:cubicBezTo>
                    <a:pt x="1301" y="2602"/>
                    <a:pt x="968" y="2502"/>
                    <a:pt x="567" y="2502"/>
                  </a:cubicBezTo>
                  <a:cubicBezTo>
                    <a:pt x="334" y="3202"/>
                    <a:pt x="167" y="3970"/>
                    <a:pt x="67" y="4703"/>
                  </a:cubicBezTo>
                  <a:cubicBezTo>
                    <a:pt x="267" y="4803"/>
                    <a:pt x="534" y="4870"/>
                    <a:pt x="734" y="5004"/>
                  </a:cubicBezTo>
                  <a:cubicBezTo>
                    <a:pt x="501" y="5004"/>
                    <a:pt x="234" y="5037"/>
                    <a:pt x="34" y="5104"/>
                  </a:cubicBezTo>
                  <a:cubicBezTo>
                    <a:pt x="0" y="5304"/>
                    <a:pt x="0" y="5504"/>
                    <a:pt x="0" y="5671"/>
                  </a:cubicBezTo>
                  <a:cubicBezTo>
                    <a:pt x="608" y="5547"/>
                    <a:pt x="1230" y="5487"/>
                    <a:pt x="1857" y="5487"/>
                  </a:cubicBezTo>
                  <a:cubicBezTo>
                    <a:pt x="2916" y="5487"/>
                    <a:pt x="3990" y="5657"/>
                    <a:pt x="5037" y="5971"/>
                  </a:cubicBezTo>
                  <a:cubicBezTo>
                    <a:pt x="6038" y="6271"/>
                    <a:pt x="7005" y="6705"/>
                    <a:pt x="7906" y="7305"/>
                  </a:cubicBezTo>
                  <a:cubicBezTo>
                    <a:pt x="8973" y="7972"/>
                    <a:pt x="9874" y="8906"/>
                    <a:pt x="10908" y="9540"/>
                  </a:cubicBezTo>
                  <a:cubicBezTo>
                    <a:pt x="10957" y="9589"/>
                    <a:pt x="11006" y="9620"/>
                    <a:pt x="11042" y="9620"/>
                  </a:cubicBezTo>
                  <a:cubicBezTo>
                    <a:pt x="11055" y="9620"/>
                    <a:pt x="11066" y="9616"/>
                    <a:pt x="11075" y="9607"/>
                  </a:cubicBezTo>
                  <a:cubicBezTo>
                    <a:pt x="11242" y="9540"/>
                    <a:pt x="11208" y="9207"/>
                    <a:pt x="11075" y="8973"/>
                  </a:cubicBezTo>
                  <a:cubicBezTo>
                    <a:pt x="8907" y="4837"/>
                    <a:pt x="5504" y="1301"/>
                    <a:pt x="18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3"/>
            <p:cNvSpPr/>
            <p:nvPr/>
          </p:nvSpPr>
          <p:spPr>
            <a:xfrm>
              <a:off x="5479925" y="3749800"/>
              <a:ext cx="372775" cy="253875"/>
            </a:xfrm>
            <a:custGeom>
              <a:avLst/>
              <a:gdLst/>
              <a:ahLst/>
              <a:cxnLst/>
              <a:rect l="l" t="t" r="r" b="b"/>
              <a:pathLst>
                <a:path w="14911" h="10155" extrusionOk="0">
                  <a:moveTo>
                    <a:pt x="12909" y="0"/>
                  </a:moveTo>
                  <a:cubicBezTo>
                    <a:pt x="8039" y="1301"/>
                    <a:pt x="3369" y="5071"/>
                    <a:pt x="300" y="9474"/>
                  </a:cubicBezTo>
                  <a:cubicBezTo>
                    <a:pt x="134" y="9741"/>
                    <a:pt x="0" y="10107"/>
                    <a:pt x="234" y="10141"/>
                  </a:cubicBezTo>
                  <a:cubicBezTo>
                    <a:pt x="263" y="10151"/>
                    <a:pt x="289" y="10155"/>
                    <a:pt x="315" y="10155"/>
                  </a:cubicBezTo>
                  <a:cubicBezTo>
                    <a:pt x="376" y="10155"/>
                    <a:pt x="430" y="10131"/>
                    <a:pt x="501" y="10107"/>
                  </a:cubicBezTo>
                  <a:cubicBezTo>
                    <a:pt x="1902" y="9474"/>
                    <a:pt x="3169" y="8440"/>
                    <a:pt x="4537" y="7772"/>
                  </a:cubicBezTo>
                  <a:cubicBezTo>
                    <a:pt x="5804" y="7172"/>
                    <a:pt x="7072" y="6672"/>
                    <a:pt x="8373" y="6405"/>
                  </a:cubicBezTo>
                  <a:cubicBezTo>
                    <a:pt x="9645" y="6077"/>
                    <a:pt x="10939" y="5917"/>
                    <a:pt x="12204" y="5917"/>
                  </a:cubicBezTo>
                  <a:cubicBezTo>
                    <a:pt x="13129" y="5917"/>
                    <a:pt x="14038" y="6002"/>
                    <a:pt x="14911" y="6171"/>
                  </a:cubicBezTo>
                  <a:lnTo>
                    <a:pt x="14911" y="5604"/>
                  </a:lnTo>
                  <a:cubicBezTo>
                    <a:pt x="14644" y="5504"/>
                    <a:pt x="14344" y="5504"/>
                    <a:pt x="14010" y="5471"/>
                  </a:cubicBezTo>
                  <a:cubicBezTo>
                    <a:pt x="14310" y="5404"/>
                    <a:pt x="14577" y="5271"/>
                    <a:pt x="14877" y="5171"/>
                  </a:cubicBezTo>
                  <a:cubicBezTo>
                    <a:pt x="14811" y="4337"/>
                    <a:pt x="14644" y="3503"/>
                    <a:pt x="14377" y="2769"/>
                  </a:cubicBezTo>
                  <a:cubicBezTo>
                    <a:pt x="13910" y="2769"/>
                    <a:pt x="13476" y="2836"/>
                    <a:pt x="13009" y="2936"/>
                  </a:cubicBezTo>
                  <a:cubicBezTo>
                    <a:pt x="13376" y="2635"/>
                    <a:pt x="13743" y="2435"/>
                    <a:pt x="14177" y="2168"/>
                  </a:cubicBezTo>
                  <a:cubicBezTo>
                    <a:pt x="14044" y="1902"/>
                    <a:pt x="13910" y="1601"/>
                    <a:pt x="13743" y="1301"/>
                  </a:cubicBezTo>
                  <a:cubicBezTo>
                    <a:pt x="12843" y="1335"/>
                    <a:pt x="11909" y="1468"/>
                    <a:pt x="11008" y="1668"/>
                  </a:cubicBezTo>
                  <a:cubicBezTo>
                    <a:pt x="11709" y="1168"/>
                    <a:pt x="12509" y="801"/>
                    <a:pt x="13310" y="567"/>
                  </a:cubicBezTo>
                  <a:cubicBezTo>
                    <a:pt x="13176" y="401"/>
                    <a:pt x="13043" y="167"/>
                    <a:pt x="129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3"/>
            <p:cNvSpPr/>
            <p:nvPr/>
          </p:nvSpPr>
          <p:spPr>
            <a:xfrm>
              <a:off x="5488250" y="3916825"/>
              <a:ext cx="341950" cy="144050"/>
            </a:xfrm>
            <a:custGeom>
              <a:avLst/>
              <a:gdLst/>
              <a:ahLst/>
              <a:cxnLst/>
              <a:rect l="l" t="t" r="r" b="b"/>
              <a:pathLst>
                <a:path w="13678" h="5762" extrusionOk="0">
                  <a:moveTo>
                    <a:pt x="11218" y="1"/>
                  </a:moveTo>
                  <a:cubicBezTo>
                    <a:pt x="7761" y="1"/>
                    <a:pt x="3868" y="1192"/>
                    <a:pt x="468" y="3093"/>
                  </a:cubicBezTo>
                  <a:cubicBezTo>
                    <a:pt x="234" y="3226"/>
                    <a:pt x="1" y="3460"/>
                    <a:pt x="134" y="3593"/>
                  </a:cubicBezTo>
                  <a:cubicBezTo>
                    <a:pt x="201" y="3627"/>
                    <a:pt x="234" y="3627"/>
                    <a:pt x="334" y="3627"/>
                  </a:cubicBezTo>
                  <a:cubicBezTo>
                    <a:pt x="1635" y="3627"/>
                    <a:pt x="2970" y="3293"/>
                    <a:pt x="4237" y="3260"/>
                  </a:cubicBezTo>
                  <a:cubicBezTo>
                    <a:pt x="4383" y="3256"/>
                    <a:pt x="4528" y="3253"/>
                    <a:pt x="4672" y="3253"/>
                  </a:cubicBezTo>
                  <a:cubicBezTo>
                    <a:pt x="5679" y="3253"/>
                    <a:pt x="6635" y="3356"/>
                    <a:pt x="7539" y="3560"/>
                  </a:cubicBezTo>
                  <a:cubicBezTo>
                    <a:pt x="9341" y="3927"/>
                    <a:pt x="10909" y="4727"/>
                    <a:pt x="12143" y="5761"/>
                  </a:cubicBezTo>
                  <a:cubicBezTo>
                    <a:pt x="12209" y="5595"/>
                    <a:pt x="12310" y="5461"/>
                    <a:pt x="12343" y="5294"/>
                  </a:cubicBezTo>
                  <a:cubicBezTo>
                    <a:pt x="12109" y="5161"/>
                    <a:pt x="11943" y="4994"/>
                    <a:pt x="11742" y="4894"/>
                  </a:cubicBezTo>
                  <a:cubicBezTo>
                    <a:pt x="12009" y="4894"/>
                    <a:pt x="12243" y="4928"/>
                    <a:pt x="12510" y="4961"/>
                  </a:cubicBezTo>
                  <a:cubicBezTo>
                    <a:pt x="12877" y="4294"/>
                    <a:pt x="13110" y="3593"/>
                    <a:pt x="13344" y="2859"/>
                  </a:cubicBezTo>
                  <a:cubicBezTo>
                    <a:pt x="13010" y="2726"/>
                    <a:pt x="12676" y="2593"/>
                    <a:pt x="12276" y="2492"/>
                  </a:cubicBezTo>
                  <a:cubicBezTo>
                    <a:pt x="12676" y="2426"/>
                    <a:pt x="13077" y="2392"/>
                    <a:pt x="13477" y="2326"/>
                  </a:cubicBezTo>
                  <a:cubicBezTo>
                    <a:pt x="13510" y="2059"/>
                    <a:pt x="13544" y="1759"/>
                    <a:pt x="13577" y="1492"/>
                  </a:cubicBezTo>
                  <a:cubicBezTo>
                    <a:pt x="12977" y="1258"/>
                    <a:pt x="12243" y="991"/>
                    <a:pt x="11542" y="825"/>
                  </a:cubicBezTo>
                  <a:cubicBezTo>
                    <a:pt x="11965" y="770"/>
                    <a:pt x="12367" y="745"/>
                    <a:pt x="12754" y="745"/>
                  </a:cubicBezTo>
                  <a:cubicBezTo>
                    <a:pt x="13071" y="745"/>
                    <a:pt x="13377" y="761"/>
                    <a:pt x="13677" y="791"/>
                  </a:cubicBezTo>
                  <a:lnTo>
                    <a:pt x="13677" y="224"/>
                  </a:lnTo>
                  <a:cubicBezTo>
                    <a:pt x="12893" y="73"/>
                    <a:pt x="12069" y="1"/>
                    <a:pt x="11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33"/>
            <p:cNvSpPr/>
            <p:nvPr/>
          </p:nvSpPr>
          <p:spPr>
            <a:xfrm>
              <a:off x="5488250" y="3452925"/>
              <a:ext cx="116775" cy="459500"/>
            </a:xfrm>
            <a:custGeom>
              <a:avLst/>
              <a:gdLst/>
              <a:ahLst/>
              <a:cxnLst/>
              <a:rect l="l" t="t" r="r" b="b"/>
              <a:pathLst>
                <a:path w="4671" h="18380" extrusionOk="0">
                  <a:moveTo>
                    <a:pt x="2970" y="0"/>
                  </a:moveTo>
                  <a:lnTo>
                    <a:pt x="2736" y="67"/>
                  </a:lnTo>
                  <a:cubicBezTo>
                    <a:pt x="4404" y="5137"/>
                    <a:pt x="3203" y="13143"/>
                    <a:pt x="1" y="18313"/>
                  </a:cubicBezTo>
                  <a:lnTo>
                    <a:pt x="201" y="18380"/>
                  </a:lnTo>
                  <a:cubicBezTo>
                    <a:pt x="3470" y="13176"/>
                    <a:pt x="4671" y="5104"/>
                    <a:pt x="29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33"/>
            <p:cNvSpPr/>
            <p:nvPr/>
          </p:nvSpPr>
          <p:spPr>
            <a:xfrm>
              <a:off x="5534950" y="3436125"/>
              <a:ext cx="44225" cy="25425"/>
            </a:xfrm>
            <a:custGeom>
              <a:avLst/>
              <a:gdLst/>
              <a:ahLst/>
              <a:cxnLst/>
              <a:rect l="l" t="t" r="r" b="b"/>
              <a:pathLst>
                <a:path w="1769" h="1017" extrusionOk="0">
                  <a:moveTo>
                    <a:pt x="1314" y="1"/>
                  </a:moveTo>
                  <a:cubicBezTo>
                    <a:pt x="1163" y="1"/>
                    <a:pt x="982" y="35"/>
                    <a:pt x="801" y="105"/>
                  </a:cubicBezTo>
                  <a:cubicBezTo>
                    <a:pt x="334" y="205"/>
                    <a:pt x="1" y="539"/>
                    <a:pt x="101" y="805"/>
                  </a:cubicBezTo>
                  <a:cubicBezTo>
                    <a:pt x="121" y="949"/>
                    <a:pt x="281" y="1017"/>
                    <a:pt x="509" y="1017"/>
                  </a:cubicBezTo>
                  <a:cubicBezTo>
                    <a:pt x="652" y="1017"/>
                    <a:pt x="822" y="990"/>
                    <a:pt x="1001" y="939"/>
                  </a:cubicBezTo>
                  <a:cubicBezTo>
                    <a:pt x="1468" y="772"/>
                    <a:pt x="1769" y="439"/>
                    <a:pt x="1702" y="205"/>
                  </a:cubicBezTo>
                  <a:cubicBezTo>
                    <a:pt x="1683" y="69"/>
                    <a:pt x="1527" y="1"/>
                    <a:pt x="1314" y="1"/>
                  </a:cubicBezTo>
                  <a:close/>
                </a:path>
              </a:pathLst>
            </a:custGeom>
            <a:solidFill>
              <a:srgbClr val="FFF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33"/>
            <p:cNvSpPr/>
            <p:nvPr/>
          </p:nvSpPr>
          <p:spPr>
            <a:xfrm>
              <a:off x="5495750" y="3503775"/>
              <a:ext cx="139300" cy="417000"/>
            </a:xfrm>
            <a:custGeom>
              <a:avLst/>
              <a:gdLst/>
              <a:ahLst/>
              <a:cxnLst/>
              <a:rect l="l" t="t" r="r" b="b"/>
              <a:pathLst>
                <a:path w="5572" h="16680" extrusionOk="0">
                  <a:moveTo>
                    <a:pt x="5338" y="1"/>
                  </a:moveTo>
                  <a:cubicBezTo>
                    <a:pt x="5071" y="4838"/>
                    <a:pt x="3337" y="10275"/>
                    <a:pt x="1" y="16613"/>
                  </a:cubicBezTo>
                  <a:lnTo>
                    <a:pt x="234" y="16679"/>
                  </a:lnTo>
                  <a:cubicBezTo>
                    <a:pt x="3570" y="10342"/>
                    <a:pt x="5338" y="4904"/>
                    <a:pt x="55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33"/>
            <p:cNvSpPr/>
            <p:nvPr/>
          </p:nvSpPr>
          <p:spPr>
            <a:xfrm>
              <a:off x="5610850" y="3485425"/>
              <a:ext cx="41725" cy="24225"/>
            </a:xfrm>
            <a:custGeom>
              <a:avLst/>
              <a:gdLst/>
              <a:ahLst/>
              <a:cxnLst/>
              <a:rect l="l" t="t" r="r" b="b"/>
              <a:pathLst>
                <a:path w="1669" h="969" extrusionOk="0">
                  <a:moveTo>
                    <a:pt x="901" y="1"/>
                  </a:moveTo>
                  <a:cubicBezTo>
                    <a:pt x="401" y="34"/>
                    <a:pt x="0" y="234"/>
                    <a:pt x="0" y="501"/>
                  </a:cubicBezTo>
                  <a:cubicBezTo>
                    <a:pt x="0" y="735"/>
                    <a:pt x="334" y="968"/>
                    <a:pt x="801" y="968"/>
                  </a:cubicBezTo>
                  <a:cubicBezTo>
                    <a:pt x="1268" y="968"/>
                    <a:pt x="1635" y="735"/>
                    <a:pt x="1668" y="468"/>
                  </a:cubicBezTo>
                  <a:cubicBezTo>
                    <a:pt x="1668" y="201"/>
                    <a:pt x="1335" y="1"/>
                    <a:pt x="9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33"/>
            <p:cNvSpPr/>
            <p:nvPr/>
          </p:nvSpPr>
          <p:spPr>
            <a:xfrm>
              <a:off x="5460725" y="3506275"/>
              <a:ext cx="86775" cy="406150"/>
            </a:xfrm>
            <a:custGeom>
              <a:avLst/>
              <a:gdLst/>
              <a:ahLst/>
              <a:cxnLst/>
              <a:rect l="l" t="t" r="r" b="b"/>
              <a:pathLst>
                <a:path w="3471" h="16246" extrusionOk="0">
                  <a:moveTo>
                    <a:pt x="234" y="1"/>
                  </a:moveTo>
                  <a:lnTo>
                    <a:pt x="1" y="134"/>
                  </a:lnTo>
                  <a:cubicBezTo>
                    <a:pt x="2836" y="4904"/>
                    <a:pt x="3237" y="10742"/>
                    <a:pt x="1068" y="16179"/>
                  </a:cubicBezTo>
                  <a:lnTo>
                    <a:pt x="1302" y="16246"/>
                  </a:lnTo>
                  <a:cubicBezTo>
                    <a:pt x="3470" y="10809"/>
                    <a:pt x="3103" y="4871"/>
                    <a:pt x="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33"/>
            <p:cNvSpPr/>
            <p:nvPr/>
          </p:nvSpPr>
          <p:spPr>
            <a:xfrm>
              <a:off x="5439050" y="3488675"/>
              <a:ext cx="42550" cy="29625"/>
            </a:xfrm>
            <a:custGeom>
              <a:avLst/>
              <a:gdLst/>
              <a:ahLst/>
              <a:cxnLst/>
              <a:rect l="l" t="t" r="r" b="b"/>
              <a:pathLst>
                <a:path w="1702" h="1185" extrusionOk="0">
                  <a:moveTo>
                    <a:pt x="1236" y="0"/>
                  </a:moveTo>
                  <a:cubicBezTo>
                    <a:pt x="1057" y="0"/>
                    <a:pt x="841" y="67"/>
                    <a:pt x="634" y="205"/>
                  </a:cubicBezTo>
                  <a:cubicBezTo>
                    <a:pt x="201" y="438"/>
                    <a:pt x="1" y="838"/>
                    <a:pt x="101" y="1038"/>
                  </a:cubicBezTo>
                  <a:cubicBezTo>
                    <a:pt x="149" y="1135"/>
                    <a:pt x="274" y="1185"/>
                    <a:pt x="436" y="1185"/>
                  </a:cubicBezTo>
                  <a:cubicBezTo>
                    <a:pt x="610" y="1185"/>
                    <a:pt x="827" y="1126"/>
                    <a:pt x="1035" y="1005"/>
                  </a:cubicBezTo>
                  <a:cubicBezTo>
                    <a:pt x="1468" y="738"/>
                    <a:pt x="1702" y="371"/>
                    <a:pt x="1602" y="171"/>
                  </a:cubicBezTo>
                  <a:cubicBezTo>
                    <a:pt x="1537" y="58"/>
                    <a:pt x="1403" y="0"/>
                    <a:pt x="12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33"/>
            <p:cNvSpPr/>
            <p:nvPr/>
          </p:nvSpPr>
          <p:spPr>
            <a:xfrm>
              <a:off x="5545800" y="3626375"/>
              <a:ext cx="261050" cy="301900"/>
            </a:xfrm>
            <a:custGeom>
              <a:avLst/>
              <a:gdLst/>
              <a:ahLst/>
              <a:cxnLst/>
              <a:rect l="l" t="t" r="r" b="b"/>
              <a:pathLst>
                <a:path w="10442" h="12076" extrusionOk="0">
                  <a:moveTo>
                    <a:pt x="10374" y="0"/>
                  </a:moveTo>
                  <a:cubicBezTo>
                    <a:pt x="5071" y="2435"/>
                    <a:pt x="1668" y="6405"/>
                    <a:pt x="0" y="12009"/>
                  </a:cubicBezTo>
                  <a:lnTo>
                    <a:pt x="201" y="12076"/>
                  </a:lnTo>
                  <a:cubicBezTo>
                    <a:pt x="1868" y="6538"/>
                    <a:pt x="5237" y="2669"/>
                    <a:pt x="10441" y="200"/>
                  </a:cubicBezTo>
                  <a:lnTo>
                    <a:pt x="10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33"/>
            <p:cNvSpPr/>
            <p:nvPr/>
          </p:nvSpPr>
          <p:spPr>
            <a:xfrm>
              <a:off x="5798475" y="3607450"/>
              <a:ext cx="28375" cy="40375"/>
            </a:xfrm>
            <a:custGeom>
              <a:avLst/>
              <a:gdLst/>
              <a:ahLst/>
              <a:cxnLst/>
              <a:rect l="l" t="t" r="r" b="b"/>
              <a:pathLst>
                <a:path w="1135" h="1615" extrusionOk="0">
                  <a:moveTo>
                    <a:pt x="369" y="1"/>
                  </a:moveTo>
                  <a:cubicBezTo>
                    <a:pt x="333" y="1"/>
                    <a:pt x="298" y="8"/>
                    <a:pt x="267" y="23"/>
                  </a:cubicBezTo>
                  <a:cubicBezTo>
                    <a:pt x="67" y="157"/>
                    <a:pt x="1" y="624"/>
                    <a:pt x="167" y="1024"/>
                  </a:cubicBezTo>
                  <a:cubicBezTo>
                    <a:pt x="308" y="1391"/>
                    <a:pt x="569" y="1614"/>
                    <a:pt x="787" y="1614"/>
                  </a:cubicBezTo>
                  <a:cubicBezTo>
                    <a:pt x="827" y="1614"/>
                    <a:pt x="865" y="1607"/>
                    <a:pt x="901" y="1591"/>
                  </a:cubicBezTo>
                  <a:cubicBezTo>
                    <a:pt x="1101" y="1458"/>
                    <a:pt x="1135" y="991"/>
                    <a:pt x="968" y="591"/>
                  </a:cubicBezTo>
                  <a:cubicBezTo>
                    <a:pt x="827" y="224"/>
                    <a:pt x="567" y="1"/>
                    <a:pt x="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33"/>
            <p:cNvSpPr/>
            <p:nvPr/>
          </p:nvSpPr>
          <p:spPr>
            <a:xfrm>
              <a:off x="5487425" y="3560500"/>
              <a:ext cx="70900" cy="351925"/>
            </a:xfrm>
            <a:custGeom>
              <a:avLst/>
              <a:gdLst/>
              <a:ahLst/>
              <a:cxnLst/>
              <a:rect l="l" t="t" r="r" b="b"/>
              <a:pathLst>
                <a:path w="2836" h="14077" extrusionOk="0">
                  <a:moveTo>
                    <a:pt x="2069" y="0"/>
                  </a:moveTo>
                  <a:lnTo>
                    <a:pt x="1835" y="33"/>
                  </a:lnTo>
                  <a:cubicBezTo>
                    <a:pt x="2536" y="4403"/>
                    <a:pt x="2502" y="8306"/>
                    <a:pt x="0" y="14010"/>
                  </a:cubicBezTo>
                  <a:lnTo>
                    <a:pt x="234" y="14077"/>
                  </a:lnTo>
                  <a:cubicBezTo>
                    <a:pt x="2736" y="8339"/>
                    <a:pt x="2836" y="4403"/>
                    <a:pt x="20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33"/>
            <p:cNvSpPr/>
            <p:nvPr/>
          </p:nvSpPr>
          <p:spPr>
            <a:xfrm>
              <a:off x="5512450" y="3541550"/>
              <a:ext cx="44225" cy="26250"/>
            </a:xfrm>
            <a:custGeom>
              <a:avLst/>
              <a:gdLst/>
              <a:ahLst/>
              <a:cxnLst/>
              <a:rect l="l" t="t" r="r" b="b"/>
              <a:pathLst>
                <a:path w="1769" h="1050" extrusionOk="0">
                  <a:moveTo>
                    <a:pt x="1250" y="0"/>
                  </a:moveTo>
                  <a:cubicBezTo>
                    <a:pt x="1105" y="0"/>
                    <a:pt x="939" y="30"/>
                    <a:pt x="767" y="91"/>
                  </a:cubicBezTo>
                  <a:cubicBezTo>
                    <a:pt x="334" y="258"/>
                    <a:pt x="0" y="558"/>
                    <a:pt x="67" y="791"/>
                  </a:cubicBezTo>
                  <a:cubicBezTo>
                    <a:pt x="88" y="960"/>
                    <a:pt x="270" y="1049"/>
                    <a:pt x="519" y="1049"/>
                  </a:cubicBezTo>
                  <a:cubicBezTo>
                    <a:pt x="663" y="1049"/>
                    <a:pt x="830" y="1019"/>
                    <a:pt x="1001" y="958"/>
                  </a:cubicBezTo>
                  <a:cubicBezTo>
                    <a:pt x="1434" y="825"/>
                    <a:pt x="1768" y="491"/>
                    <a:pt x="1701" y="258"/>
                  </a:cubicBezTo>
                  <a:cubicBezTo>
                    <a:pt x="1680" y="89"/>
                    <a:pt x="1499" y="0"/>
                    <a:pt x="12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33"/>
            <p:cNvSpPr/>
            <p:nvPr/>
          </p:nvSpPr>
          <p:spPr>
            <a:xfrm>
              <a:off x="5545800" y="3610525"/>
              <a:ext cx="189325" cy="317750"/>
            </a:xfrm>
            <a:custGeom>
              <a:avLst/>
              <a:gdLst/>
              <a:ahLst/>
              <a:cxnLst/>
              <a:rect l="l" t="t" r="r" b="b"/>
              <a:pathLst>
                <a:path w="7573" h="12710" extrusionOk="0">
                  <a:moveTo>
                    <a:pt x="7406" y="1"/>
                  </a:moveTo>
                  <a:cubicBezTo>
                    <a:pt x="2702" y="3870"/>
                    <a:pt x="267" y="6906"/>
                    <a:pt x="0" y="12710"/>
                  </a:cubicBezTo>
                  <a:lnTo>
                    <a:pt x="234" y="12710"/>
                  </a:lnTo>
                  <a:cubicBezTo>
                    <a:pt x="534" y="7039"/>
                    <a:pt x="2936" y="4037"/>
                    <a:pt x="7572" y="167"/>
                  </a:cubicBezTo>
                  <a:lnTo>
                    <a:pt x="74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33"/>
            <p:cNvSpPr/>
            <p:nvPr/>
          </p:nvSpPr>
          <p:spPr>
            <a:xfrm>
              <a:off x="5721750" y="3591875"/>
              <a:ext cx="34225" cy="34825"/>
            </a:xfrm>
            <a:custGeom>
              <a:avLst/>
              <a:gdLst/>
              <a:ahLst/>
              <a:cxnLst/>
              <a:rect l="l" t="t" r="r" b="b"/>
              <a:pathLst>
                <a:path w="1369" h="1393" extrusionOk="0">
                  <a:moveTo>
                    <a:pt x="401" y="0"/>
                  </a:moveTo>
                  <a:cubicBezTo>
                    <a:pt x="312" y="0"/>
                    <a:pt x="231" y="26"/>
                    <a:pt x="168" y="79"/>
                  </a:cubicBezTo>
                  <a:cubicBezTo>
                    <a:pt x="1" y="280"/>
                    <a:pt x="34" y="680"/>
                    <a:pt x="334" y="1047"/>
                  </a:cubicBezTo>
                  <a:cubicBezTo>
                    <a:pt x="493" y="1274"/>
                    <a:pt x="730" y="1393"/>
                    <a:pt x="928" y="1393"/>
                  </a:cubicBezTo>
                  <a:cubicBezTo>
                    <a:pt x="1020" y="1393"/>
                    <a:pt x="1104" y="1367"/>
                    <a:pt x="1168" y="1314"/>
                  </a:cubicBezTo>
                  <a:cubicBezTo>
                    <a:pt x="1368" y="1147"/>
                    <a:pt x="1302" y="680"/>
                    <a:pt x="1001" y="346"/>
                  </a:cubicBezTo>
                  <a:cubicBezTo>
                    <a:pt x="820" y="119"/>
                    <a:pt x="592" y="0"/>
                    <a:pt x="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33"/>
            <p:cNvSpPr/>
            <p:nvPr/>
          </p:nvSpPr>
          <p:spPr>
            <a:xfrm>
              <a:off x="5466575" y="3704850"/>
              <a:ext cx="186000" cy="308550"/>
            </a:xfrm>
            <a:custGeom>
              <a:avLst/>
              <a:gdLst/>
              <a:ahLst/>
              <a:cxnLst/>
              <a:rect l="l" t="t" r="r" b="b"/>
              <a:pathLst>
                <a:path w="7440" h="12342" extrusionOk="0">
                  <a:moveTo>
                    <a:pt x="3014" y="1"/>
                  </a:moveTo>
                  <a:cubicBezTo>
                    <a:pt x="2665" y="1"/>
                    <a:pt x="2213" y="30"/>
                    <a:pt x="2102" y="30"/>
                  </a:cubicBezTo>
                  <a:cubicBezTo>
                    <a:pt x="501" y="3933"/>
                    <a:pt x="0" y="8003"/>
                    <a:pt x="601" y="11972"/>
                  </a:cubicBezTo>
                  <a:cubicBezTo>
                    <a:pt x="655" y="12135"/>
                    <a:pt x="731" y="12342"/>
                    <a:pt x="848" y="12342"/>
                  </a:cubicBezTo>
                  <a:cubicBezTo>
                    <a:pt x="874" y="12342"/>
                    <a:pt x="903" y="12331"/>
                    <a:pt x="934" y="12306"/>
                  </a:cubicBezTo>
                  <a:cubicBezTo>
                    <a:pt x="1035" y="12272"/>
                    <a:pt x="1035" y="12239"/>
                    <a:pt x="1068" y="12139"/>
                  </a:cubicBezTo>
                  <a:cubicBezTo>
                    <a:pt x="1535" y="11038"/>
                    <a:pt x="5438" y="3866"/>
                    <a:pt x="7439" y="1732"/>
                  </a:cubicBezTo>
                  <a:cubicBezTo>
                    <a:pt x="7339" y="1631"/>
                    <a:pt x="7206" y="1565"/>
                    <a:pt x="7172" y="1465"/>
                  </a:cubicBezTo>
                  <a:lnTo>
                    <a:pt x="6538" y="1965"/>
                  </a:lnTo>
                  <a:cubicBezTo>
                    <a:pt x="6672" y="1765"/>
                    <a:pt x="6772" y="1531"/>
                    <a:pt x="6905" y="1298"/>
                  </a:cubicBezTo>
                  <a:cubicBezTo>
                    <a:pt x="6372" y="931"/>
                    <a:pt x="5838" y="631"/>
                    <a:pt x="5238" y="431"/>
                  </a:cubicBezTo>
                  <a:cubicBezTo>
                    <a:pt x="4937" y="731"/>
                    <a:pt x="4704" y="998"/>
                    <a:pt x="4504" y="1331"/>
                  </a:cubicBezTo>
                  <a:cubicBezTo>
                    <a:pt x="4570" y="998"/>
                    <a:pt x="4670" y="631"/>
                    <a:pt x="4771" y="297"/>
                  </a:cubicBezTo>
                  <a:cubicBezTo>
                    <a:pt x="4537" y="264"/>
                    <a:pt x="4337" y="197"/>
                    <a:pt x="4070" y="130"/>
                  </a:cubicBezTo>
                  <a:cubicBezTo>
                    <a:pt x="3570" y="697"/>
                    <a:pt x="3069" y="1298"/>
                    <a:pt x="2669" y="1932"/>
                  </a:cubicBezTo>
                  <a:cubicBezTo>
                    <a:pt x="2836" y="1265"/>
                    <a:pt x="3069" y="597"/>
                    <a:pt x="3403" y="30"/>
                  </a:cubicBezTo>
                  <a:cubicBezTo>
                    <a:pt x="3336" y="8"/>
                    <a:pt x="3188" y="1"/>
                    <a:pt x="30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33"/>
            <p:cNvSpPr/>
            <p:nvPr/>
          </p:nvSpPr>
          <p:spPr>
            <a:xfrm>
              <a:off x="5338975" y="3710600"/>
              <a:ext cx="175150" cy="302450"/>
            </a:xfrm>
            <a:custGeom>
              <a:avLst/>
              <a:gdLst/>
              <a:ahLst/>
              <a:cxnLst/>
              <a:rect l="l" t="t" r="r" b="b"/>
              <a:pathLst>
                <a:path w="7006" h="12098" extrusionOk="0">
                  <a:moveTo>
                    <a:pt x="4838" y="0"/>
                  </a:moveTo>
                  <a:cubicBezTo>
                    <a:pt x="4671" y="34"/>
                    <a:pt x="4471" y="34"/>
                    <a:pt x="4304" y="67"/>
                  </a:cubicBezTo>
                  <a:cubicBezTo>
                    <a:pt x="4571" y="634"/>
                    <a:pt x="4804" y="1235"/>
                    <a:pt x="4871" y="1902"/>
                  </a:cubicBezTo>
                  <a:cubicBezTo>
                    <a:pt x="4504" y="1335"/>
                    <a:pt x="4070" y="734"/>
                    <a:pt x="3570" y="234"/>
                  </a:cubicBezTo>
                  <a:lnTo>
                    <a:pt x="2836" y="501"/>
                  </a:lnTo>
                  <a:cubicBezTo>
                    <a:pt x="2903" y="834"/>
                    <a:pt x="3003" y="1168"/>
                    <a:pt x="3036" y="1502"/>
                  </a:cubicBezTo>
                  <a:cubicBezTo>
                    <a:pt x="2836" y="1201"/>
                    <a:pt x="2636" y="901"/>
                    <a:pt x="2369" y="668"/>
                  </a:cubicBezTo>
                  <a:cubicBezTo>
                    <a:pt x="1735" y="901"/>
                    <a:pt x="1168" y="1235"/>
                    <a:pt x="568" y="1668"/>
                  </a:cubicBezTo>
                  <a:cubicBezTo>
                    <a:pt x="701" y="1868"/>
                    <a:pt x="801" y="2069"/>
                    <a:pt x="868" y="2269"/>
                  </a:cubicBezTo>
                  <a:cubicBezTo>
                    <a:pt x="701" y="2102"/>
                    <a:pt x="501" y="2002"/>
                    <a:pt x="301" y="1868"/>
                  </a:cubicBezTo>
                  <a:cubicBezTo>
                    <a:pt x="268" y="1868"/>
                    <a:pt x="134" y="1969"/>
                    <a:pt x="1" y="2069"/>
                  </a:cubicBezTo>
                  <a:cubicBezTo>
                    <a:pt x="1368" y="3003"/>
                    <a:pt x="2636" y="4237"/>
                    <a:pt x="3503" y="5705"/>
                  </a:cubicBezTo>
                  <a:cubicBezTo>
                    <a:pt x="4037" y="6572"/>
                    <a:pt x="4471" y="7506"/>
                    <a:pt x="4771" y="8507"/>
                  </a:cubicBezTo>
                  <a:cubicBezTo>
                    <a:pt x="5104" y="9574"/>
                    <a:pt x="5171" y="10808"/>
                    <a:pt x="5538" y="11909"/>
                  </a:cubicBezTo>
                  <a:cubicBezTo>
                    <a:pt x="5538" y="11976"/>
                    <a:pt x="5605" y="12042"/>
                    <a:pt x="5638" y="12076"/>
                  </a:cubicBezTo>
                  <a:cubicBezTo>
                    <a:pt x="5663" y="12091"/>
                    <a:pt x="5688" y="12097"/>
                    <a:pt x="5713" y="12097"/>
                  </a:cubicBezTo>
                  <a:cubicBezTo>
                    <a:pt x="5852" y="12097"/>
                    <a:pt x="5977" y="11879"/>
                    <a:pt x="6005" y="11709"/>
                  </a:cubicBezTo>
                  <a:cubicBezTo>
                    <a:pt x="7006" y="7739"/>
                    <a:pt x="6706" y="3303"/>
                    <a:pt x="4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33"/>
            <p:cNvSpPr/>
            <p:nvPr/>
          </p:nvSpPr>
          <p:spPr>
            <a:xfrm>
              <a:off x="5280600" y="3783150"/>
              <a:ext cx="203500" cy="226850"/>
            </a:xfrm>
            <a:custGeom>
              <a:avLst/>
              <a:gdLst/>
              <a:ahLst/>
              <a:cxnLst/>
              <a:rect l="l" t="t" r="r" b="b"/>
              <a:pathLst>
                <a:path w="8140" h="9074" extrusionOk="0">
                  <a:moveTo>
                    <a:pt x="2536" y="1"/>
                  </a:moveTo>
                  <a:cubicBezTo>
                    <a:pt x="2436" y="101"/>
                    <a:pt x="2302" y="234"/>
                    <a:pt x="2202" y="301"/>
                  </a:cubicBezTo>
                  <a:cubicBezTo>
                    <a:pt x="2636" y="634"/>
                    <a:pt x="3036" y="1001"/>
                    <a:pt x="3370" y="1468"/>
                  </a:cubicBezTo>
                  <a:cubicBezTo>
                    <a:pt x="2870" y="1168"/>
                    <a:pt x="2336" y="935"/>
                    <a:pt x="1835" y="701"/>
                  </a:cubicBezTo>
                  <a:cubicBezTo>
                    <a:pt x="1669" y="868"/>
                    <a:pt x="1535" y="1068"/>
                    <a:pt x="1435" y="1201"/>
                  </a:cubicBezTo>
                  <a:cubicBezTo>
                    <a:pt x="1635" y="1435"/>
                    <a:pt x="1802" y="1668"/>
                    <a:pt x="1969" y="1935"/>
                  </a:cubicBezTo>
                  <a:cubicBezTo>
                    <a:pt x="1702" y="1768"/>
                    <a:pt x="1435" y="1668"/>
                    <a:pt x="1168" y="1535"/>
                  </a:cubicBezTo>
                  <a:cubicBezTo>
                    <a:pt x="835" y="2002"/>
                    <a:pt x="601" y="2536"/>
                    <a:pt x="334" y="3103"/>
                  </a:cubicBezTo>
                  <a:cubicBezTo>
                    <a:pt x="501" y="3203"/>
                    <a:pt x="668" y="3336"/>
                    <a:pt x="801" y="3470"/>
                  </a:cubicBezTo>
                  <a:cubicBezTo>
                    <a:pt x="601" y="3436"/>
                    <a:pt x="434" y="3370"/>
                    <a:pt x="201" y="3370"/>
                  </a:cubicBezTo>
                  <a:cubicBezTo>
                    <a:pt x="101" y="3503"/>
                    <a:pt x="34" y="3636"/>
                    <a:pt x="1" y="3770"/>
                  </a:cubicBezTo>
                  <a:cubicBezTo>
                    <a:pt x="1335" y="3837"/>
                    <a:pt x="2669" y="4304"/>
                    <a:pt x="3904" y="5071"/>
                  </a:cubicBezTo>
                  <a:cubicBezTo>
                    <a:pt x="4637" y="5504"/>
                    <a:pt x="5305" y="6072"/>
                    <a:pt x="5938" y="6672"/>
                  </a:cubicBezTo>
                  <a:cubicBezTo>
                    <a:pt x="6606" y="7406"/>
                    <a:pt x="7139" y="8306"/>
                    <a:pt x="7840" y="8974"/>
                  </a:cubicBezTo>
                  <a:cubicBezTo>
                    <a:pt x="7873" y="9007"/>
                    <a:pt x="7940" y="9074"/>
                    <a:pt x="7973" y="9074"/>
                  </a:cubicBezTo>
                  <a:cubicBezTo>
                    <a:pt x="8140" y="9074"/>
                    <a:pt x="8140" y="8807"/>
                    <a:pt x="8107" y="8607"/>
                  </a:cubicBezTo>
                  <a:cubicBezTo>
                    <a:pt x="7206" y="5104"/>
                    <a:pt x="5171" y="1735"/>
                    <a:pt x="25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33"/>
            <p:cNvSpPr/>
            <p:nvPr/>
          </p:nvSpPr>
          <p:spPr>
            <a:xfrm>
              <a:off x="5479925" y="3768975"/>
              <a:ext cx="268550" cy="243525"/>
            </a:xfrm>
            <a:custGeom>
              <a:avLst/>
              <a:gdLst/>
              <a:ahLst/>
              <a:cxnLst/>
              <a:rect l="l" t="t" r="r" b="b"/>
              <a:pathLst>
                <a:path w="10742" h="9741" extrusionOk="0">
                  <a:moveTo>
                    <a:pt x="7906" y="0"/>
                  </a:moveTo>
                  <a:cubicBezTo>
                    <a:pt x="4403" y="1802"/>
                    <a:pt x="1535" y="5404"/>
                    <a:pt x="67" y="9240"/>
                  </a:cubicBezTo>
                  <a:cubicBezTo>
                    <a:pt x="34" y="9474"/>
                    <a:pt x="0" y="9741"/>
                    <a:pt x="200" y="9741"/>
                  </a:cubicBezTo>
                  <a:cubicBezTo>
                    <a:pt x="234" y="9741"/>
                    <a:pt x="334" y="9707"/>
                    <a:pt x="367" y="9674"/>
                  </a:cubicBezTo>
                  <a:cubicBezTo>
                    <a:pt x="1334" y="8907"/>
                    <a:pt x="2135" y="7973"/>
                    <a:pt x="3036" y="7206"/>
                  </a:cubicBezTo>
                  <a:cubicBezTo>
                    <a:pt x="3870" y="6505"/>
                    <a:pt x="4737" y="5971"/>
                    <a:pt x="5704" y="5504"/>
                  </a:cubicBezTo>
                  <a:cubicBezTo>
                    <a:pt x="7305" y="4737"/>
                    <a:pt x="9040" y="4304"/>
                    <a:pt x="10741" y="4237"/>
                  </a:cubicBezTo>
                  <a:cubicBezTo>
                    <a:pt x="10708" y="4070"/>
                    <a:pt x="10674" y="3970"/>
                    <a:pt x="10641" y="3837"/>
                  </a:cubicBezTo>
                  <a:cubicBezTo>
                    <a:pt x="10374" y="3837"/>
                    <a:pt x="10141" y="3837"/>
                    <a:pt x="9874" y="3870"/>
                  </a:cubicBezTo>
                  <a:lnTo>
                    <a:pt x="10508" y="3503"/>
                  </a:lnTo>
                  <a:cubicBezTo>
                    <a:pt x="10241" y="2903"/>
                    <a:pt x="9974" y="2335"/>
                    <a:pt x="9574" y="1802"/>
                  </a:cubicBezTo>
                  <a:cubicBezTo>
                    <a:pt x="9240" y="1868"/>
                    <a:pt x="8873" y="2002"/>
                    <a:pt x="8540" y="2169"/>
                  </a:cubicBezTo>
                  <a:lnTo>
                    <a:pt x="9307" y="1401"/>
                  </a:lnTo>
                  <a:cubicBezTo>
                    <a:pt x="9140" y="1201"/>
                    <a:pt x="8973" y="1001"/>
                    <a:pt x="8806" y="834"/>
                  </a:cubicBezTo>
                  <a:cubicBezTo>
                    <a:pt x="8073" y="1035"/>
                    <a:pt x="7405" y="1301"/>
                    <a:pt x="6738" y="1568"/>
                  </a:cubicBezTo>
                  <a:cubicBezTo>
                    <a:pt x="7239" y="1068"/>
                    <a:pt x="7739" y="668"/>
                    <a:pt x="8339" y="334"/>
                  </a:cubicBezTo>
                  <a:cubicBezTo>
                    <a:pt x="8206" y="201"/>
                    <a:pt x="8039" y="134"/>
                    <a:pt x="7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33"/>
            <p:cNvSpPr/>
            <p:nvPr/>
          </p:nvSpPr>
          <p:spPr>
            <a:xfrm>
              <a:off x="5483250" y="3890725"/>
              <a:ext cx="256875" cy="121325"/>
            </a:xfrm>
            <a:custGeom>
              <a:avLst/>
              <a:gdLst/>
              <a:ahLst/>
              <a:cxnLst/>
              <a:rect l="l" t="t" r="r" b="b"/>
              <a:pathLst>
                <a:path w="10275" h="4853" extrusionOk="0">
                  <a:moveTo>
                    <a:pt x="10008" y="1"/>
                  </a:moveTo>
                  <a:cubicBezTo>
                    <a:pt x="6739" y="134"/>
                    <a:pt x="3069" y="1935"/>
                    <a:pt x="267" y="4437"/>
                  </a:cubicBezTo>
                  <a:cubicBezTo>
                    <a:pt x="167" y="4537"/>
                    <a:pt x="1" y="4771"/>
                    <a:pt x="101" y="4837"/>
                  </a:cubicBezTo>
                  <a:cubicBezTo>
                    <a:pt x="123" y="4849"/>
                    <a:pt x="145" y="4852"/>
                    <a:pt x="166" y="4852"/>
                  </a:cubicBezTo>
                  <a:cubicBezTo>
                    <a:pt x="208" y="4852"/>
                    <a:pt x="245" y="4837"/>
                    <a:pt x="267" y="4837"/>
                  </a:cubicBezTo>
                  <a:cubicBezTo>
                    <a:pt x="1268" y="4637"/>
                    <a:pt x="2236" y="4137"/>
                    <a:pt x="3236" y="3870"/>
                  </a:cubicBezTo>
                  <a:cubicBezTo>
                    <a:pt x="4104" y="3670"/>
                    <a:pt x="5038" y="3536"/>
                    <a:pt x="5871" y="3536"/>
                  </a:cubicBezTo>
                  <a:cubicBezTo>
                    <a:pt x="7339" y="3536"/>
                    <a:pt x="8740" y="3837"/>
                    <a:pt x="9908" y="4437"/>
                  </a:cubicBezTo>
                  <a:cubicBezTo>
                    <a:pt x="9941" y="4304"/>
                    <a:pt x="10008" y="4170"/>
                    <a:pt x="10041" y="4003"/>
                  </a:cubicBezTo>
                  <a:cubicBezTo>
                    <a:pt x="9874" y="3937"/>
                    <a:pt x="9674" y="3870"/>
                    <a:pt x="9507" y="3803"/>
                  </a:cubicBezTo>
                  <a:cubicBezTo>
                    <a:pt x="9674" y="3803"/>
                    <a:pt x="9874" y="3770"/>
                    <a:pt x="10074" y="3770"/>
                  </a:cubicBezTo>
                  <a:cubicBezTo>
                    <a:pt x="10208" y="3170"/>
                    <a:pt x="10275" y="2602"/>
                    <a:pt x="10275" y="2035"/>
                  </a:cubicBezTo>
                  <a:cubicBezTo>
                    <a:pt x="10008" y="1969"/>
                    <a:pt x="9708" y="1902"/>
                    <a:pt x="9407" y="1902"/>
                  </a:cubicBezTo>
                  <a:cubicBezTo>
                    <a:pt x="9708" y="1802"/>
                    <a:pt x="10008" y="1668"/>
                    <a:pt x="10275" y="1568"/>
                  </a:cubicBezTo>
                  <a:cubicBezTo>
                    <a:pt x="10275" y="1368"/>
                    <a:pt x="10275" y="1168"/>
                    <a:pt x="10241" y="968"/>
                  </a:cubicBezTo>
                  <a:cubicBezTo>
                    <a:pt x="9674" y="835"/>
                    <a:pt x="9074" y="801"/>
                    <a:pt x="8507" y="801"/>
                  </a:cubicBezTo>
                  <a:cubicBezTo>
                    <a:pt x="9040" y="568"/>
                    <a:pt x="9574" y="468"/>
                    <a:pt x="10108" y="434"/>
                  </a:cubicBezTo>
                  <a:cubicBezTo>
                    <a:pt x="10074" y="301"/>
                    <a:pt x="10041" y="134"/>
                    <a:pt x="10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33"/>
            <p:cNvSpPr/>
            <p:nvPr/>
          </p:nvSpPr>
          <p:spPr>
            <a:xfrm>
              <a:off x="5560800" y="3953275"/>
              <a:ext cx="145125" cy="24200"/>
            </a:xfrm>
            <a:custGeom>
              <a:avLst/>
              <a:gdLst/>
              <a:ahLst/>
              <a:cxnLst/>
              <a:rect l="l" t="t" r="r" b="b"/>
              <a:pathLst>
                <a:path w="5805" h="968" fill="none" extrusionOk="0">
                  <a:moveTo>
                    <a:pt x="1" y="968"/>
                  </a:moveTo>
                  <a:cubicBezTo>
                    <a:pt x="1835" y="201"/>
                    <a:pt x="3904" y="0"/>
                    <a:pt x="5805" y="301"/>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33"/>
            <p:cNvSpPr/>
            <p:nvPr/>
          </p:nvSpPr>
          <p:spPr>
            <a:xfrm>
              <a:off x="5633350" y="3932425"/>
              <a:ext cx="48400" cy="8375"/>
            </a:xfrm>
            <a:custGeom>
              <a:avLst/>
              <a:gdLst/>
              <a:ahLst/>
              <a:cxnLst/>
              <a:rect l="l" t="t" r="r" b="b"/>
              <a:pathLst>
                <a:path w="1936" h="335" fill="none" extrusionOk="0">
                  <a:moveTo>
                    <a:pt x="1" y="334"/>
                  </a:moveTo>
                  <a:cubicBezTo>
                    <a:pt x="601" y="101"/>
                    <a:pt x="1268" y="0"/>
                    <a:pt x="1936" y="34"/>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33"/>
            <p:cNvSpPr/>
            <p:nvPr/>
          </p:nvSpPr>
          <p:spPr>
            <a:xfrm>
              <a:off x="5500775" y="3844025"/>
              <a:ext cx="149300" cy="145125"/>
            </a:xfrm>
            <a:custGeom>
              <a:avLst/>
              <a:gdLst/>
              <a:ahLst/>
              <a:cxnLst/>
              <a:rect l="l" t="t" r="r" b="b"/>
              <a:pathLst>
                <a:path w="5972" h="5805" fill="none" extrusionOk="0">
                  <a:moveTo>
                    <a:pt x="0" y="5805"/>
                  </a:moveTo>
                  <a:cubicBezTo>
                    <a:pt x="1201" y="3236"/>
                    <a:pt x="3369" y="1135"/>
                    <a:pt x="5971" y="1"/>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33"/>
            <p:cNvSpPr/>
            <p:nvPr/>
          </p:nvSpPr>
          <p:spPr>
            <a:xfrm>
              <a:off x="5492425" y="3755625"/>
              <a:ext cx="25050" cy="191000"/>
            </a:xfrm>
            <a:custGeom>
              <a:avLst/>
              <a:gdLst/>
              <a:ahLst/>
              <a:cxnLst/>
              <a:rect l="l" t="t" r="r" b="b"/>
              <a:pathLst>
                <a:path w="1002" h="7640" fill="none" extrusionOk="0">
                  <a:moveTo>
                    <a:pt x="1001" y="1"/>
                  </a:moveTo>
                  <a:cubicBezTo>
                    <a:pt x="334" y="2503"/>
                    <a:pt x="1" y="5071"/>
                    <a:pt x="1" y="7640"/>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33"/>
            <p:cNvSpPr/>
            <p:nvPr/>
          </p:nvSpPr>
          <p:spPr>
            <a:xfrm>
              <a:off x="5522450" y="3798150"/>
              <a:ext cx="8350" cy="42575"/>
            </a:xfrm>
            <a:custGeom>
              <a:avLst/>
              <a:gdLst/>
              <a:ahLst/>
              <a:cxnLst/>
              <a:rect l="l" t="t" r="r" b="b"/>
              <a:pathLst>
                <a:path w="334" h="1703" fill="none" extrusionOk="0">
                  <a:moveTo>
                    <a:pt x="334" y="1"/>
                  </a:moveTo>
                  <a:cubicBezTo>
                    <a:pt x="134" y="535"/>
                    <a:pt x="0" y="1135"/>
                    <a:pt x="34" y="1702"/>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33"/>
            <p:cNvSpPr/>
            <p:nvPr/>
          </p:nvSpPr>
          <p:spPr>
            <a:xfrm>
              <a:off x="5585825" y="3766475"/>
              <a:ext cx="23375" cy="49225"/>
            </a:xfrm>
            <a:custGeom>
              <a:avLst/>
              <a:gdLst/>
              <a:ahLst/>
              <a:cxnLst/>
              <a:rect l="l" t="t" r="r" b="b"/>
              <a:pathLst>
                <a:path w="935" h="1969" fill="none" extrusionOk="0">
                  <a:moveTo>
                    <a:pt x="935" y="0"/>
                  </a:moveTo>
                  <a:cubicBezTo>
                    <a:pt x="501" y="601"/>
                    <a:pt x="234" y="1268"/>
                    <a:pt x="1" y="1968"/>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33"/>
            <p:cNvSpPr/>
            <p:nvPr/>
          </p:nvSpPr>
          <p:spPr>
            <a:xfrm>
              <a:off x="5409875" y="3776475"/>
              <a:ext cx="60900" cy="106775"/>
            </a:xfrm>
            <a:custGeom>
              <a:avLst/>
              <a:gdLst/>
              <a:ahLst/>
              <a:cxnLst/>
              <a:rect l="l" t="t" r="r" b="b"/>
              <a:pathLst>
                <a:path w="2436" h="4271" fill="none" extrusionOk="0">
                  <a:moveTo>
                    <a:pt x="0" y="1"/>
                  </a:moveTo>
                  <a:cubicBezTo>
                    <a:pt x="1134" y="1202"/>
                    <a:pt x="1968" y="2703"/>
                    <a:pt x="2435" y="4270"/>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33"/>
            <p:cNvSpPr/>
            <p:nvPr/>
          </p:nvSpPr>
          <p:spPr>
            <a:xfrm>
              <a:off x="5327300" y="3861550"/>
              <a:ext cx="77600" cy="46725"/>
            </a:xfrm>
            <a:custGeom>
              <a:avLst/>
              <a:gdLst/>
              <a:ahLst/>
              <a:cxnLst/>
              <a:rect l="l" t="t" r="r" b="b"/>
              <a:pathLst>
                <a:path w="3104" h="1869" fill="none" extrusionOk="0">
                  <a:moveTo>
                    <a:pt x="1" y="0"/>
                  </a:moveTo>
                  <a:cubicBezTo>
                    <a:pt x="1135" y="434"/>
                    <a:pt x="2236" y="1034"/>
                    <a:pt x="3103" y="1868"/>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33"/>
            <p:cNvSpPr/>
            <p:nvPr/>
          </p:nvSpPr>
          <p:spPr>
            <a:xfrm>
              <a:off x="5402350" y="3877375"/>
              <a:ext cx="66750" cy="108450"/>
            </a:xfrm>
            <a:custGeom>
              <a:avLst/>
              <a:gdLst/>
              <a:ahLst/>
              <a:cxnLst/>
              <a:rect l="l" t="t" r="r" b="b"/>
              <a:pathLst>
                <a:path w="2670" h="4338" fill="none" extrusionOk="0">
                  <a:moveTo>
                    <a:pt x="1" y="1"/>
                  </a:moveTo>
                  <a:cubicBezTo>
                    <a:pt x="1168" y="1235"/>
                    <a:pt x="2102" y="2703"/>
                    <a:pt x="2670" y="4337"/>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33"/>
            <p:cNvSpPr/>
            <p:nvPr/>
          </p:nvSpPr>
          <p:spPr>
            <a:xfrm>
              <a:off x="5535800" y="3462075"/>
              <a:ext cx="251850" cy="1567000"/>
            </a:xfrm>
            <a:custGeom>
              <a:avLst/>
              <a:gdLst/>
              <a:ahLst/>
              <a:cxnLst/>
              <a:rect l="l" t="t" r="r" b="b"/>
              <a:pathLst>
                <a:path w="10074" h="62680" fill="none" extrusionOk="0">
                  <a:moveTo>
                    <a:pt x="234" y="1"/>
                  </a:moveTo>
                  <a:cubicBezTo>
                    <a:pt x="10074" y="18114"/>
                    <a:pt x="10074" y="41030"/>
                    <a:pt x="0" y="62679"/>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33"/>
            <p:cNvSpPr/>
            <p:nvPr/>
          </p:nvSpPr>
          <p:spPr>
            <a:xfrm>
              <a:off x="5068800" y="2869175"/>
              <a:ext cx="479425" cy="622000"/>
            </a:xfrm>
            <a:custGeom>
              <a:avLst/>
              <a:gdLst/>
              <a:ahLst/>
              <a:cxnLst/>
              <a:rect l="l" t="t" r="r" b="b"/>
              <a:pathLst>
                <a:path w="19177" h="24880" extrusionOk="0">
                  <a:moveTo>
                    <a:pt x="9640" y="0"/>
                  </a:moveTo>
                  <a:cubicBezTo>
                    <a:pt x="9307" y="67"/>
                    <a:pt x="7439" y="400"/>
                    <a:pt x="7105" y="534"/>
                  </a:cubicBezTo>
                  <a:cubicBezTo>
                    <a:pt x="8106" y="1635"/>
                    <a:pt x="8940" y="2835"/>
                    <a:pt x="9640" y="4136"/>
                  </a:cubicBezTo>
                  <a:cubicBezTo>
                    <a:pt x="8439" y="3002"/>
                    <a:pt x="7172" y="1968"/>
                    <a:pt x="5904" y="1001"/>
                  </a:cubicBezTo>
                  <a:cubicBezTo>
                    <a:pt x="5437" y="1201"/>
                    <a:pt x="5004" y="1401"/>
                    <a:pt x="4570" y="1668"/>
                  </a:cubicBezTo>
                  <a:cubicBezTo>
                    <a:pt x="4970" y="2335"/>
                    <a:pt x="5337" y="3002"/>
                    <a:pt x="5738" y="3703"/>
                  </a:cubicBezTo>
                  <a:cubicBezTo>
                    <a:pt x="5104" y="3136"/>
                    <a:pt x="4437" y="2635"/>
                    <a:pt x="3769" y="2168"/>
                  </a:cubicBezTo>
                  <a:cubicBezTo>
                    <a:pt x="2735" y="2869"/>
                    <a:pt x="1768" y="3703"/>
                    <a:pt x="934" y="4670"/>
                  </a:cubicBezTo>
                  <a:cubicBezTo>
                    <a:pt x="1301" y="5037"/>
                    <a:pt x="1635" y="5471"/>
                    <a:pt x="2002" y="5871"/>
                  </a:cubicBezTo>
                  <a:cubicBezTo>
                    <a:pt x="1501" y="5571"/>
                    <a:pt x="1001" y="5371"/>
                    <a:pt x="500" y="5170"/>
                  </a:cubicBezTo>
                  <a:cubicBezTo>
                    <a:pt x="334" y="5337"/>
                    <a:pt x="167" y="5604"/>
                    <a:pt x="0" y="5838"/>
                  </a:cubicBezTo>
                  <a:cubicBezTo>
                    <a:pt x="5170" y="9373"/>
                    <a:pt x="16812" y="22383"/>
                    <a:pt x="18347" y="24551"/>
                  </a:cubicBezTo>
                  <a:cubicBezTo>
                    <a:pt x="18447" y="24684"/>
                    <a:pt x="18513" y="24818"/>
                    <a:pt x="18647" y="24851"/>
                  </a:cubicBezTo>
                  <a:cubicBezTo>
                    <a:pt x="18690" y="24871"/>
                    <a:pt x="18730" y="24880"/>
                    <a:pt x="18768" y="24880"/>
                  </a:cubicBezTo>
                  <a:cubicBezTo>
                    <a:pt x="19050" y="24880"/>
                    <a:pt x="19177" y="24371"/>
                    <a:pt x="19147" y="24017"/>
                  </a:cubicBezTo>
                  <a:cubicBezTo>
                    <a:pt x="18280" y="15645"/>
                    <a:pt x="15011" y="7372"/>
                    <a:pt x="96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33"/>
            <p:cNvSpPr/>
            <p:nvPr/>
          </p:nvSpPr>
          <p:spPr>
            <a:xfrm>
              <a:off x="4962875" y="2951725"/>
              <a:ext cx="585450" cy="539700"/>
            </a:xfrm>
            <a:custGeom>
              <a:avLst/>
              <a:gdLst/>
              <a:ahLst/>
              <a:cxnLst/>
              <a:rect l="l" t="t" r="r" b="b"/>
              <a:pathLst>
                <a:path w="23418" h="21588" extrusionOk="0">
                  <a:moveTo>
                    <a:pt x="7740" y="0"/>
                  </a:moveTo>
                  <a:cubicBezTo>
                    <a:pt x="7406" y="167"/>
                    <a:pt x="5738" y="1001"/>
                    <a:pt x="5471" y="1168"/>
                  </a:cubicBezTo>
                  <a:cubicBezTo>
                    <a:pt x="6706" y="1968"/>
                    <a:pt x="7840" y="2869"/>
                    <a:pt x="8840" y="3970"/>
                  </a:cubicBezTo>
                  <a:cubicBezTo>
                    <a:pt x="7373" y="3203"/>
                    <a:pt x="5872" y="2536"/>
                    <a:pt x="4371" y="1968"/>
                  </a:cubicBezTo>
                  <a:cubicBezTo>
                    <a:pt x="4004" y="2302"/>
                    <a:pt x="3637" y="2636"/>
                    <a:pt x="3303" y="2936"/>
                  </a:cubicBezTo>
                  <a:cubicBezTo>
                    <a:pt x="3870" y="3503"/>
                    <a:pt x="4404" y="4037"/>
                    <a:pt x="4971" y="4604"/>
                  </a:cubicBezTo>
                  <a:cubicBezTo>
                    <a:pt x="4204" y="4237"/>
                    <a:pt x="3470" y="3903"/>
                    <a:pt x="2669" y="3670"/>
                  </a:cubicBezTo>
                  <a:cubicBezTo>
                    <a:pt x="1835" y="4604"/>
                    <a:pt x="1168" y="5671"/>
                    <a:pt x="635" y="6839"/>
                  </a:cubicBezTo>
                  <a:lnTo>
                    <a:pt x="2002" y="7706"/>
                  </a:lnTo>
                  <a:cubicBezTo>
                    <a:pt x="1468" y="7572"/>
                    <a:pt x="901" y="7472"/>
                    <a:pt x="368" y="7406"/>
                  </a:cubicBezTo>
                  <a:cubicBezTo>
                    <a:pt x="201" y="7673"/>
                    <a:pt x="134" y="7906"/>
                    <a:pt x="1" y="8206"/>
                  </a:cubicBezTo>
                  <a:cubicBezTo>
                    <a:pt x="5905" y="10241"/>
                    <a:pt x="20582" y="19714"/>
                    <a:pt x="22650" y="21382"/>
                  </a:cubicBezTo>
                  <a:cubicBezTo>
                    <a:pt x="22750" y="21482"/>
                    <a:pt x="22884" y="21549"/>
                    <a:pt x="23017" y="21582"/>
                  </a:cubicBezTo>
                  <a:cubicBezTo>
                    <a:pt x="23038" y="21586"/>
                    <a:pt x="23058" y="21588"/>
                    <a:pt x="23076" y="21588"/>
                  </a:cubicBezTo>
                  <a:cubicBezTo>
                    <a:pt x="23417" y="21588"/>
                    <a:pt x="23409" y="21028"/>
                    <a:pt x="23251" y="20648"/>
                  </a:cubicBezTo>
                  <a:cubicBezTo>
                    <a:pt x="20182" y="12743"/>
                    <a:pt x="14878" y="5671"/>
                    <a:pt x="77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33"/>
            <p:cNvSpPr/>
            <p:nvPr/>
          </p:nvSpPr>
          <p:spPr>
            <a:xfrm>
              <a:off x="5380675" y="2846650"/>
              <a:ext cx="321925" cy="636925"/>
            </a:xfrm>
            <a:custGeom>
              <a:avLst/>
              <a:gdLst/>
              <a:ahLst/>
              <a:cxnLst/>
              <a:rect l="l" t="t" r="r" b="b"/>
              <a:pathLst>
                <a:path w="12877" h="25477" extrusionOk="0">
                  <a:moveTo>
                    <a:pt x="4637" y="0"/>
                  </a:moveTo>
                  <a:cubicBezTo>
                    <a:pt x="3970" y="1268"/>
                    <a:pt x="3403" y="2602"/>
                    <a:pt x="2969" y="4003"/>
                  </a:cubicBezTo>
                  <a:cubicBezTo>
                    <a:pt x="2836" y="2602"/>
                    <a:pt x="2903" y="1268"/>
                    <a:pt x="3203" y="0"/>
                  </a:cubicBezTo>
                  <a:lnTo>
                    <a:pt x="3203" y="0"/>
                  </a:lnTo>
                  <a:cubicBezTo>
                    <a:pt x="2803" y="34"/>
                    <a:pt x="2402" y="34"/>
                    <a:pt x="2035" y="67"/>
                  </a:cubicBezTo>
                  <a:cubicBezTo>
                    <a:pt x="1" y="7673"/>
                    <a:pt x="1735" y="17046"/>
                    <a:pt x="5838" y="24785"/>
                  </a:cubicBezTo>
                  <a:cubicBezTo>
                    <a:pt x="5996" y="25100"/>
                    <a:pt x="6339" y="25477"/>
                    <a:pt x="6608" y="25477"/>
                  </a:cubicBezTo>
                  <a:cubicBezTo>
                    <a:pt x="6681" y="25477"/>
                    <a:pt x="6749" y="25449"/>
                    <a:pt x="6806" y="25385"/>
                  </a:cubicBezTo>
                  <a:cubicBezTo>
                    <a:pt x="6872" y="25285"/>
                    <a:pt x="6939" y="25118"/>
                    <a:pt x="6939" y="25018"/>
                  </a:cubicBezTo>
                  <a:cubicBezTo>
                    <a:pt x="7072" y="22583"/>
                    <a:pt x="6572" y="20081"/>
                    <a:pt x="6705" y="17680"/>
                  </a:cubicBezTo>
                  <a:cubicBezTo>
                    <a:pt x="6839" y="15511"/>
                    <a:pt x="7206" y="13410"/>
                    <a:pt x="7806" y="11409"/>
                  </a:cubicBezTo>
                  <a:cubicBezTo>
                    <a:pt x="8840" y="8006"/>
                    <a:pt x="10608" y="4904"/>
                    <a:pt x="12877" y="2435"/>
                  </a:cubicBezTo>
                  <a:cubicBezTo>
                    <a:pt x="12610" y="2269"/>
                    <a:pt x="12309" y="2102"/>
                    <a:pt x="12009" y="1902"/>
                  </a:cubicBezTo>
                  <a:cubicBezTo>
                    <a:pt x="11642" y="2235"/>
                    <a:pt x="11342" y="2602"/>
                    <a:pt x="11042" y="3036"/>
                  </a:cubicBezTo>
                  <a:cubicBezTo>
                    <a:pt x="11142" y="2569"/>
                    <a:pt x="11209" y="2069"/>
                    <a:pt x="11342" y="1602"/>
                  </a:cubicBezTo>
                  <a:cubicBezTo>
                    <a:pt x="10008" y="1034"/>
                    <a:pt x="8674" y="601"/>
                    <a:pt x="7306" y="334"/>
                  </a:cubicBezTo>
                  <a:cubicBezTo>
                    <a:pt x="6906" y="934"/>
                    <a:pt x="6639" y="1602"/>
                    <a:pt x="6372" y="2335"/>
                  </a:cubicBezTo>
                  <a:cubicBezTo>
                    <a:pt x="6305" y="1602"/>
                    <a:pt x="6238" y="868"/>
                    <a:pt x="6238" y="167"/>
                  </a:cubicBezTo>
                  <a:cubicBezTo>
                    <a:pt x="5705" y="67"/>
                    <a:pt x="5171" y="34"/>
                    <a:pt x="4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33"/>
            <p:cNvSpPr/>
            <p:nvPr/>
          </p:nvSpPr>
          <p:spPr>
            <a:xfrm>
              <a:off x="5548300" y="3004250"/>
              <a:ext cx="407825" cy="475375"/>
            </a:xfrm>
            <a:custGeom>
              <a:avLst/>
              <a:gdLst/>
              <a:ahLst/>
              <a:cxnLst/>
              <a:rect l="l" t="t" r="r" b="b"/>
              <a:pathLst>
                <a:path w="16313" h="19015" extrusionOk="0">
                  <a:moveTo>
                    <a:pt x="11142" y="1"/>
                  </a:moveTo>
                  <a:cubicBezTo>
                    <a:pt x="5805" y="3603"/>
                    <a:pt x="1802" y="10608"/>
                    <a:pt x="101" y="18080"/>
                  </a:cubicBezTo>
                  <a:cubicBezTo>
                    <a:pt x="0" y="18447"/>
                    <a:pt x="67" y="19014"/>
                    <a:pt x="334" y="19014"/>
                  </a:cubicBezTo>
                  <a:cubicBezTo>
                    <a:pt x="434" y="19014"/>
                    <a:pt x="501" y="18948"/>
                    <a:pt x="601" y="18848"/>
                  </a:cubicBezTo>
                  <a:cubicBezTo>
                    <a:pt x="2002" y="17447"/>
                    <a:pt x="3069" y="15512"/>
                    <a:pt x="4437" y="14078"/>
                  </a:cubicBezTo>
                  <a:cubicBezTo>
                    <a:pt x="5638" y="12743"/>
                    <a:pt x="7005" y="11643"/>
                    <a:pt x="8440" y="10742"/>
                  </a:cubicBezTo>
                  <a:cubicBezTo>
                    <a:pt x="10908" y="9174"/>
                    <a:pt x="13610" y="8307"/>
                    <a:pt x="16312" y="8140"/>
                  </a:cubicBezTo>
                  <a:cubicBezTo>
                    <a:pt x="16245" y="7873"/>
                    <a:pt x="16112" y="7606"/>
                    <a:pt x="16045" y="7339"/>
                  </a:cubicBezTo>
                  <a:cubicBezTo>
                    <a:pt x="15678" y="7339"/>
                    <a:pt x="15278" y="7406"/>
                    <a:pt x="14878" y="7473"/>
                  </a:cubicBezTo>
                  <a:cubicBezTo>
                    <a:pt x="15211" y="7173"/>
                    <a:pt x="15512" y="6973"/>
                    <a:pt x="15845" y="6739"/>
                  </a:cubicBezTo>
                  <a:cubicBezTo>
                    <a:pt x="15345" y="5572"/>
                    <a:pt x="14778" y="4437"/>
                    <a:pt x="14111" y="3437"/>
                  </a:cubicBezTo>
                  <a:cubicBezTo>
                    <a:pt x="13577" y="3603"/>
                    <a:pt x="13010" y="3837"/>
                    <a:pt x="12476" y="4137"/>
                  </a:cubicBezTo>
                  <a:cubicBezTo>
                    <a:pt x="12810" y="3637"/>
                    <a:pt x="13177" y="3136"/>
                    <a:pt x="13577" y="2669"/>
                  </a:cubicBezTo>
                  <a:cubicBezTo>
                    <a:pt x="13277" y="2303"/>
                    <a:pt x="12976" y="1936"/>
                    <a:pt x="12676" y="1602"/>
                  </a:cubicBezTo>
                  <a:cubicBezTo>
                    <a:pt x="11642" y="1969"/>
                    <a:pt x="10541" y="2503"/>
                    <a:pt x="9541" y="3103"/>
                  </a:cubicBezTo>
                  <a:cubicBezTo>
                    <a:pt x="10241" y="2136"/>
                    <a:pt x="10975" y="1302"/>
                    <a:pt x="11842" y="668"/>
                  </a:cubicBezTo>
                  <a:cubicBezTo>
                    <a:pt x="11642" y="435"/>
                    <a:pt x="11409" y="234"/>
                    <a:pt x="11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33"/>
            <p:cNvSpPr/>
            <p:nvPr/>
          </p:nvSpPr>
          <p:spPr>
            <a:xfrm>
              <a:off x="4910350" y="3209400"/>
              <a:ext cx="647150" cy="270650"/>
            </a:xfrm>
            <a:custGeom>
              <a:avLst/>
              <a:gdLst/>
              <a:ahLst/>
              <a:cxnLst/>
              <a:rect l="l" t="t" r="r" b="b"/>
              <a:pathLst>
                <a:path w="25886" h="10826" extrusionOk="0">
                  <a:moveTo>
                    <a:pt x="1268" y="1"/>
                  </a:moveTo>
                  <a:cubicBezTo>
                    <a:pt x="1134" y="334"/>
                    <a:pt x="1001" y="668"/>
                    <a:pt x="868" y="1035"/>
                  </a:cubicBezTo>
                  <a:cubicBezTo>
                    <a:pt x="2269" y="1102"/>
                    <a:pt x="3636" y="1368"/>
                    <a:pt x="5004" y="1802"/>
                  </a:cubicBezTo>
                  <a:cubicBezTo>
                    <a:pt x="3469" y="1902"/>
                    <a:pt x="1968" y="2069"/>
                    <a:pt x="501" y="2302"/>
                  </a:cubicBezTo>
                  <a:cubicBezTo>
                    <a:pt x="367" y="2803"/>
                    <a:pt x="300" y="3303"/>
                    <a:pt x="200" y="3870"/>
                  </a:cubicBezTo>
                  <a:cubicBezTo>
                    <a:pt x="968" y="4070"/>
                    <a:pt x="1668" y="4270"/>
                    <a:pt x="2369" y="4537"/>
                  </a:cubicBezTo>
                  <a:cubicBezTo>
                    <a:pt x="1601" y="4571"/>
                    <a:pt x="834" y="4704"/>
                    <a:pt x="100" y="4871"/>
                  </a:cubicBezTo>
                  <a:cubicBezTo>
                    <a:pt x="0" y="6205"/>
                    <a:pt x="34" y="7539"/>
                    <a:pt x="267" y="8907"/>
                  </a:cubicBezTo>
                  <a:cubicBezTo>
                    <a:pt x="767" y="8907"/>
                    <a:pt x="1268" y="8940"/>
                    <a:pt x="1802" y="8974"/>
                  </a:cubicBezTo>
                  <a:cubicBezTo>
                    <a:pt x="1301" y="9141"/>
                    <a:pt x="834" y="9374"/>
                    <a:pt x="367" y="9574"/>
                  </a:cubicBezTo>
                  <a:cubicBezTo>
                    <a:pt x="467" y="9941"/>
                    <a:pt x="567" y="10241"/>
                    <a:pt x="634" y="10542"/>
                  </a:cubicBezTo>
                  <a:cubicBezTo>
                    <a:pt x="3770" y="9041"/>
                    <a:pt x="7406" y="8207"/>
                    <a:pt x="11142" y="8107"/>
                  </a:cubicBezTo>
                  <a:cubicBezTo>
                    <a:pt x="11296" y="8104"/>
                    <a:pt x="11450" y="8103"/>
                    <a:pt x="11605" y="8103"/>
                  </a:cubicBezTo>
                  <a:cubicBezTo>
                    <a:pt x="13632" y="8103"/>
                    <a:pt x="15735" y="8307"/>
                    <a:pt x="17780" y="8740"/>
                  </a:cubicBezTo>
                  <a:cubicBezTo>
                    <a:pt x="20281" y="9241"/>
                    <a:pt x="22650" y="10341"/>
                    <a:pt x="25152" y="10775"/>
                  </a:cubicBezTo>
                  <a:cubicBezTo>
                    <a:pt x="25218" y="10808"/>
                    <a:pt x="25293" y="10825"/>
                    <a:pt x="25364" y="10825"/>
                  </a:cubicBezTo>
                  <a:cubicBezTo>
                    <a:pt x="25435" y="10825"/>
                    <a:pt x="25502" y="10808"/>
                    <a:pt x="25552" y="10775"/>
                  </a:cubicBezTo>
                  <a:cubicBezTo>
                    <a:pt x="25885" y="10608"/>
                    <a:pt x="25552" y="10041"/>
                    <a:pt x="25218" y="9741"/>
                  </a:cubicBezTo>
                  <a:cubicBezTo>
                    <a:pt x="18513" y="4037"/>
                    <a:pt x="9540" y="34"/>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33"/>
            <p:cNvSpPr/>
            <p:nvPr/>
          </p:nvSpPr>
          <p:spPr>
            <a:xfrm>
              <a:off x="4967875" y="3434775"/>
              <a:ext cx="577125" cy="260000"/>
            </a:xfrm>
            <a:custGeom>
              <a:avLst/>
              <a:gdLst/>
              <a:ahLst/>
              <a:cxnLst/>
              <a:rect l="l" t="t" r="r" b="b"/>
              <a:pathLst>
                <a:path w="23085" h="10400" extrusionOk="0">
                  <a:moveTo>
                    <a:pt x="11714" y="0"/>
                  </a:moveTo>
                  <a:cubicBezTo>
                    <a:pt x="7419" y="0"/>
                    <a:pt x="3330" y="725"/>
                    <a:pt x="1" y="2260"/>
                  </a:cubicBezTo>
                  <a:cubicBezTo>
                    <a:pt x="101" y="2561"/>
                    <a:pt x="168" y="2894"/>
                    <a:pt x="268" y="3194"/>
                  </a:cubicBezTo>
                  <a:cubicBezTo>
                    <a:pt x="1302" y="2761"/>
                    <a:pt x="2436" y="2494"/>
                    <a:pt x="3637" y="2361"/>
                  </a:cubicBezTo>
                  <a:lnTo>
                    <a:pt x="3637" y="2361"/>
                  </a:lnTo>
                  <a:cubicBezTo>
                    <a:pt x="2536" y="2928"/>
                    <a:pt x="1535" y="3561"/>
                    <a:pt x="635" y="4262"/>
                  </a:cubicBezTo>
                  <a:cubicBezTo>
                    <a:pt x="801" y="4696"/>
                    <a:pt x="1002" y="5096"/>
                    <a:pt x="1202" y="5529"/>
                  </a:cubicBezTo>
                  <a:cubicBezTo>
                    <a:pt x="1836" y="5429"/>
                    <a:pt x="2469" y="5363"/>
                    <a:pt x="3136" y="5263"/>
                  </a:cubicBezTo>
                  <a:lnTo>
                    <a:pt x="3136" y="5263"/>
                  </a:lnTo>
                  <a:cubicBezTo>
                    <a:pt x="2603" y="5563"/>
                    <a:pt x="2102" y="5896"/>
                    <a:pt x="1635" y="6330"/>
                  </a:cubicBezTo>
                  <a:cubicBezTo>
                    <a:pt x="2202" y="7364"/>
                    <a:pt x="2970" y="8365"/>
                    <a:pt x="3804" y="9266"/>
                  </a:cubicBezTo>
                  <a:cubicBezTo>
                    <a:pt x="4171" y="9099"/>
                    <a:pt x="4537" y="8999"/>
                    <a:pt x="4971" y="8832"/>
                  </a:cubicBezTo>
                  <a:lnTo>
                    <a:pt x="4971" y="8832"/>
                  </a:lnTo>
                  <a:cubicBezTo>
                    <a:pt x="4704" y="9099"/>
                    <a:pt x="4471" y="9399"/>
                    <a:pt x="4271" y="9733"/>
                  </a:cubicBezTo>
                  <a:cubicBezTo>
                    <a:pt x="4437" y="9999"/>
                    <a:pt x="4638" y="10200"/>
                    <a:pt x="4838" y="10400"/>
                  </a:cubicBezTo>
                  <a:cubicBezTo>
                    <a:pt x="6339" y="8198"/>
                    <a:pt x="8540" y="6363"/>
                    <a:pt x="11209" y="4996"/>
                  </a:cubicBezTo>
                  <a:cubicBezTo>
                    <a:pt x="12777" y="4195"/>
                    <a:pt x="14478" y="3561"/>
                    <a:pt x="16313" y="3161"/>
                  </a:cubicBezTo>
                  <a:cubicBezTo>
                    <a:pt x="18347" y="2694"/>
                    <a:pt x="20649" y="2661"/>
                    <a:pt x="22650" y="2160"/>
                  </a:cubicBezTo>
                  <a:cubicBezTo>
                    <a:pt x="22784" y="2094"/>
                    <a:pt x="22884" y="2094"/>
                    <a:pt x="22951" y="2027"/>
                  </a:cubicBezTo>
                  <a:cubicBezTo>
                    <a:pt x="23084" y="1760"/>
                    <a:pt x="22550" y="1493"/>
                    <a:pt x="22183" y="1360"/>
                  </a:cubicBezTo>
                  <a:cubicBezTo>
                    <a:pt x="18751" y="468"/>
                    <a:pt x="15166" y="0"/>
                    <a:pt x="117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33"/>
            <p:cNvSpPr/>
            <p:nvPr/>
          </p:nvSpPr>
          <p:spPr>
            <a:xfrm>
              <a:off x="5184700" y="2636500"/>
              <a:ext cx="321100" cy="700525"/>
            </a:xfrm>
            <a:custGeom>
              <a:avLst/>
              <a:gdLst/>
              <a:ahLst/>
              <a:cxnLst/>
              <a:rect l="l" t="t" r="r" b="b"/>
              <a:pathLst>
                <a:path w="12844" h="28021" extrusionOk="0">
                  <a:moveTo>
                    <a:pt x="534" y="0"/>
                  </a:moveTo>
                  <a:lnTo>
                    <a:pt x="534" y="0"/>
                  </a:lnTo>
                  <a:cubicBezTo>
                    <a:pt x="1" y="8807"/>
                    <a:pt x="5305" y="21115"/>
                    <a:pt x="12610" y="28020"/>
                  </a:cubicBezTo>
                  <a:lnTo>
                    <a:pt x="12843" y="27787"/>
                  </a:lnTo>
                  <a:cubicBezTo>
                    <a:pt x="5605" y="20949"/>
                    <a:pt x="368" y="8773"/>
                    <a:pt x="935" y="67"/>
                  </a:cubicBezTo>
                  <a:lnTo>
                    <a:pt x="5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33"/>
            <p:cNvSpPr/>
            <p:nvPr/>
          </p:nvSpPr>
          <p:spPr>
            <a:xfrm>
              <a:off x="5171375" y="2608450"/>
              <a:ext cx="70075" cy="36950"/>
            </a:xfrm>
            <a:custGeom>
              <a:avLst/>
              <a:gdLst/>
              <a:ahLst/>
              <a:cxnLst/>
              <a:rect l="l" t="t" r="r" b="b"/>
              <a:pathLst>
                <a:path w="2803" h="1478" extrusionOk="0">
                  <a:moveTo>
                    <a:pt x="1061" y="0"/>
                  </a:moveTo>
                  <a:cubicBezTo>
                    <a:pt x="466" y="0"/>
                    <a:pt x="0" y="246"/>
                    <a:pt x="0" y="589"/>
                  </a:cubicBezTo>
                  <a:cubicBezTo>
                    <a:pt x="0" y="1022"/>
                    <a:pt x="634" y="1389"/>
                    <a:pt x="1401" y="1456"/>
                  </a:cubicBezTo>
                  <a:cubicBezTo>
                    <a:pt x="1511" y="1470"/>
                    <a:pt x="1618" y="1477"/>
                    <a:pt x="1720" y="1477"/>
                  </a:cubicBezTo>
                  <a:cubicBezTo>
                    <a:pt x="2336" y="1477"/>
                    <a:pt x="2802" y="1232"/>
                    <a:pt x="2802" y="889"/>
                  </a:cubicBezTo>
                  <a:cubicBezTo>
                    <a:pt x="2802" y="522"/>
                    <a:pt x="2168" y="88"/>
                    <a:pt x="1368" y="22"/>
                  </a:cubicBezTo>
                  <a:cubicBezTo>
                    <a:pt x="1263" y="7"/>
                    <a:pt x="1160" y="0"/>
                    <a:pt x="1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33"/>
            <p:cNvSpPr/>
            <p:nvPr/>
          </p:nvSpPr>
          <p:spPr>
            <a:xfrm>
              <a:off x="5105475" y="2744075"/>
              <a:ext cx="391975" cy="608800"/>
            </a:xfrm>
            <a:custGeom>
              <a:avLst/>
              <a:gdLst/>
              <a:ahLst/>
              <a:cxnLst/>
              <a:rect l="l" t="t" r="r" b="b"/>
              <a:pathLst>
                <a:path w="15679" h="24352" extrusionOk="0">
                  <a:moveTo>
                    <a:pt x="368" y="0"/>
                  </a:moveTo>
                  <a:lnTo>
                    <a:pt x="1" y="134"/>
                  </a:lnTo>
                  <a:cubicBezTo>
                    <a:pt x="2469" y="7773"/>
                    <a:pt x="7473" y="15678"/>
                    <a:pt x="15378" y="24351"/>
                  </a:cubicBezTo>
                  <a:lnTo>
                    <a:pt x="15679" y="24051"/>
                  </a:lnTo>
                  <a:cubicBezTo>
                    <a:pt x="7840" y="15411"/>
                    <a:pt x="2803" y="7539"/>
                    <a:pt x="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33"/>
            <p:cNvSpPr/>
            <p:nvPr/>
          </p:nvSpPr>
          <p:spPr>
            <a:xfrm>
              <a:off x="5072125" y="2716625"/>
              <a:ext cx="73400" cy="39900"/>
            </a:xfrm>
            <a:custGeom>
              <a:avLst/>
              <a:gdLst/>
              <a:ahLst/>
              <a:cxnLst/>
              <a:rect l="l" t="t" r="r" b="b"/>
              <a:pathLst>
                <a:path w="2936" h="1596" extrusionOk="0">
                  <a:moveTo>
                    <a:pt x="1773" y="0"/>
                  </a:moveTo>
                  <a:cubicBezTo>
                    <a:pt x="1594" y="0"/>
                    <a:pt x="1401" y="21"/>
                    <a:pt x="1201" y="64"/>
                  </a:cubicBezTo>
                  <a:cubicBezTo>
                    <a:pt x="468" y="231"/>
                    <a:pt x="1" y="698"/>
                    <a:pt x="134" y="1098"/>
                  </a:cubicBezTo>
                  <a:cubicBezTo>
                    <a:pt x="258" y="1421"/>
                    <a:pt x="677" y="1596"/>
                    <a:pt x="1172" y="1596"/>
                  </a:cubicBezTo>
                  <a:cubicBezTo>
                    <a:pt x="1342" y="1596"/>
                    <a:pt x="1522" y="1575"/>
                    <a:pt x="1702" y="1532"/>
                  </a:cubicBezTo>
                  <a:cubicBezTo>
                    <a:pt x="2469" y="1365"/>
                    <a:pt x="2936" y="898"/>
                    <a:pt x="2803" y="465"/>
                  </a:cubicBezTo>
                  <a:cubicBezTo>
                    <a:pt x="2679" y="168"/>
                    <a:pt x="2282" y="0"/>
                    <a:pt x="1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33"/>
            <p:cNvSpPr/>
            <p:nvPr/>
          </p:nvSpPr>
          <p:spPr>
            <a:xfrm>
              <a:off x="5310625" y="2681525"/>
              <a:ext cx="196000" cy="654675"/>
            </a:xfrm>
            <a:custGeom>
              <a:avLst/>
              <a:gdLst/>
              <a:ahLst/>
              <a:cxnLst/>
              <a:rect l="l" t="t" r="r" b="b"/>
              <a:pathLst>
                <a:path w="7840" h="26187" extrusionOk="0">
                  <a:moveTo>
                    <a:pt x="2502" y="1"/>
                  </a:moveTo>
                  <a:lnTo>
                    <a:pt x="2502" y="1"/>
                  </a:lnTo>
                  <a:cubicBezTo>
                    <a:pt x="1" y="8874"/>
                    <a:pt x="1835" y="18414"/>
                    <a:pt x="7573" y="26186"/>
                  </a:cubicBezTo>
                  <a:lnTo>
                    <a:pt x="7840" y="25986"/>
                  </a:lnTo>
                  <a:cubicBezTo>
                    <a:pt x="2202" y="18314"/>
                    <a:pt x="434" y="8874"/>
                    <a:pt x="2869" y="134"/>
                  </a:cubicBezTo>
                  <a:lnTo>
                    <a:pt x="25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33"/>
            <p:cNvSpPr/>
            <p:nvPr/>
          </p:nvSpPr>
          <p:spPr>
            <a:xfrm>
              <a:off x="5347325" y="2654650"/>
              <a:ext cx="71750" cy="40175"/>
            </a:xfrm>
            <a:custGeom>
              <a:avLst/>
              <a:gdLst/>
              <a:ahLst/>
              <a:cxnLst/>
              <a:rect l="l" t="t" r="r" b="b"/>
              <a:pathLst>
                <a:path w="2870" h="1607" extrusionOk="0">
                  <a:moveTo>
                    <a:pt x="873" y="1"/>
                  </a:moveTo>
                  <a:cubicBezTo>
                    <a:pt x="435" y="1"/>
                    <a:pt x="102" y="158"/>
                    <a:pt x="34" y="408"/>
                  </a:cubicBezTo>
                  <a:cubicBezTo>
                    <a:pt x="0" y="775"/>
                    <a:pt x="534" y="1276"/>
                    <a:pt x="1301" y="1476"/>
                  </a:cubicBezTo>
                  <a:cubicBezTo>
                    <a:pt x="1550" y="1566"/>
                    <a:pt x="1791" y="1607"/>
                    <a:pt x="2004" y="1607"/>
                  </a:cubicBezTo>
                  <a:cubicBezTo>
                    <a:pt x="2422" y="1607"/>
                    <a:pt x="2736" y="1452"/>
                    <a:pt x="2802" y="1209"/>
                  </a:cubicBezTo>
                  <a:cubicBezTo>
                    <a:pt x="2869" y="775"/>
                    <a:pt x="2302" y="275"/>
                    <a:pt x="1535" y="108"/>
                  </a:cubicBezTo>
                  <a:cubicBezTo>
                    <a:pt x="1302" y="34"/>
                    <a:pt x="1077" y="1"/>
                    <a:pt x="8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33"/>
            <p:cNvSpPr/>
            <p:nvPr/>
          </p:nvSpPr>
          <p:spPr>
            <a:xfrm>
              <a:off x="4884500" y="3013425"/>
              <a:ext cx="538725" cy="372800"/>
            </a:xfrm>
            <a:custGeom>
              <a:avLst/>
              <a:gdLst/>
              <a:ahLst/>
              <a:cxnLst/>
              <a:rect l="l" t="t" r="r" b="b"/>
              <a:pathLst>
                <a:path w="21549" h="14912" extrusionOk="0">
                  <a:moveTo>
                    <a:pt x="100" y="1"/>
                  </a:moveTo>
                  <a:lnTo>
                    <a:pt x="0" y="368"/>
                  </a:lnTo>
                  <a:cubicBezTo>
                    <a:pt x="9307" y="2036"/>
                    <a:pt x="16278" y="6839"/>
                    <a:pt x="21215" y="14911"/>
                  </a:cubicBezTo>
                  <a:lnTo>
                    <a:pt x="21549" y="14745"/>
                  </a:lnTo>
                  <a:cubicBezTo>
                    <a:pt x="16512" y="6539"/>
                    <a:pt x="9507" y="1702"/>
                    <a:pt x="1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33"/>
            <p:cNvSpPr/>
            <p:nvPr/>
          </p:nvSpPr>
          <p:spPr>
            <a:xfrm>
              <a:off x="4854475" y="2982425"/>
              <a:ext cx="41725" cy="68700"/>
            </a:xfrm>
            <a:custGeom>
              <a:avLst/>
              <a:gdLst/>
              <a:ahLst/>
              <a:cxnLst/>
              <a:rect l="l" t="t" r="r" b="b"/>
              <a:pathLst>
                <a:path w="1669" h="2748" extrusionOk="0">
                  <a:moveTo>
                    <a:pt x="962" y="1"/>
                  </a:moveTo>
                  <a:cubicBezTo>
                    <a:pt x="584" y="1"/>
                    <a:pt x="196" y="484"/>
                    <a:pt x="134" y="1174"/>
                  </a:cubicBezTo>
                  <a:cubicBezTo>
                    <a:pt x="0" y="1941"/>
                    <a:pt x="234" y="2608"/>
                    <a:pt x="667" y="2742"/>
                  </a:cubicBezTo>
                  <a:cubicBezTo>
                    <a:pt x="691" y="2746"/>
                    <a:pt x="716" y="2748"/>
                    <a:pt x="740" y="2748"/>
                  </a:cubicBezTo>
                  <a:cubicBezTo>
                    <a:pt x="1118" y="2748"/>
                    <a:pt x="1505" y="2264"/>
                    <a:pt x="1568" y="1574"/>
                  </a:cubicBezTo>
                  <a:cubicBezTo>
                    <a:pt x="1668" y="807"/>
                    <a:pt x="1468" y="140"/>
                    <a:pt x="1034" y="7"/>
                  </a:cubicBezTo>
                  <a:cubicBezTo>
                    <a:pt x="1010" y="3"/>
                    <a:pt x="986" y="1"/>
                    <a:pt x="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33"/>
            <p:cNvSpPr/>
            <p:nvPr/>
          </p:nvSpPr>
          <p:spPr>
            <a:xfrm>
              <a:off x="5280600" y="2794950"/>
              <a:ext cx="226025" cy="541250"/>
            </a:xfrm>
            <a:custGeom>
              <a:avLst/>
              <a:gdLst/>
              <a:ahLst/>
              <a:cxnLst/>
              <a:rect l="l" t="t" r="r" b="b"/>
              <a:pathLst>
                <a:path w="9041" h="21650" extrusionOk="0">
                  <a:moveTo>
                    <a:pt x="368" y="0"/>
                  </a:moveTo>
                  <a:lnTo>
                    <a:pt x="1" y="34"/>
                  </a:lnTo>
                  <a:cubicBezTo>
                    <a:pt x="668" y="7406"/>
                    <a:pt x="2369" y="13577"/>
                    <a:pt x="8774" y="21649"/>
                  </a:cubicBezTo>
                  <a:lnTo>
                    <a:pt x="9041" y="21382"/>
                  </a:lnTo>
                  <a:cubicBezTo>
                    <a:pt x="2736" y="13376"/>
                    <a:pt x="1068" y="7272"/>
                    <a:pt x="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33"/>
            <p:cNvSpPr/>
            <p:nvPr/>
          </p:nvSpPr>
          <p:spPr>
            <a:xfrm>
              <a:off x="5251475" y="2769025"/>
              <a:ext cx="71650" cy="36850"/>
            </a:xfrm>
            <a:custGeom>
              <a:avLst/>
              <a:gdLst/>
              <a:ahLst/>
              <a:cxnLst/>
              <a:rect l="l" t="t" r="r" b="b"/>
              <a:pathLst>
                <a:path w="2866" h="1474" extrusionOk="0">
                  <a:moveTo>
                    <a:pt x="1243" y="0"/>
                  </a:moveTo>
                  <a:cubicBezTo>
                    <a:pt x="563" y="0"/>
                    <a:pt x="0" y="261"/>
                    <a:pt x="32" y="670"/>
                  </a:cubicBezTo>
                  <a:cubicBezTo>
                    <a:pt x="98" y="1071"/>
                    <a:pt x="699" y="1437"/>
                    <a:pt x="1499" y="1471"/>
                  </a:cubicBezTo>
                  <a:cubicBezTo>
                    <a:pt x="1538" y="1473"/>
                    <a:pt x="1577" y="1473"/>
                    <a:pt x="1615" y="1473"/>
                  </a:cubicBezTo>
                  <a:cubicBezTo>
                    <a:pt x="2326" y="1473"/>
                    <a:pt x="2865" y="1184"/>
                    <a:pt x="2834" y="804"/>
                  </a:cubicBezTo>
                  <a:cubicBezTo>
                    <a:pt x="2800" y="370"/>
                    <a:pt x="2167" y="3"/>
                    <a:pt x="1366" y="3"/>
                  </a:cubicBezTo>
                  <a:cubicBezTo>
                    <a:pt x="1325" y="1"/>
                    <a:pt x="1284" y="0"/>
                    <a:pt x="12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33"/>
            <p:cNvSpPr/>
            <p:nvPr/>
          </p:nvSpPr>
          <p:spPr>
            <a:xfrm>
              <a:off x="4992900" y="2956725"/>
              <a:ext cx="430325" cy="428675"/>
            </a:xfrm>
            <a:custGeom>
              <a:avLst/>
              <a:gdLst/>
              <a:ahLst/>
              <a:cxnLst/>
              <a:rect l="l" t="t" r="r" b="b"/>
              <a:pathLst>
                <a:path w="17213" h="17147" extrusionOk="0">
                  <a:moveTo>
                    <a:pt x="167" y="1"/>
                  </a:moveTo>
                  <a:lnTo>
                    <a:pt x="1" y="334"/>
                  </a:lnTo>
                  <a:cubicBezTo>
                    <a:pt x="8974" y="4504"/>
                    <a:pt x="14044" y="8240"/>
                    <a:pt x="16846" y="17146"/>
                  </a:cubicBezTo>
                  <a:lnTo>
                    <a:pt x="17213" y="17046"/>
                  </a:lnTo>
                  <a:cubicBezTo>
                    <a:pt x="14344" y="8006"/>
                    <a:pt x="9207" y="4204"/>
                    <a:pt x="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33"/>
            <p:cNvSpPr/>
            <p:nvPr/>
          </p:nvSpPr>
          <p:spPr>
            <a:xfrm>
              <a:off x="4962050" y="2925025"/>
              <a:ext cx="47550" cy="63425"/>
            </a:xfrm>
            <a:custGeom>
              <a:avLst/>
              <a:gdLst/>
              <a:ahLst/>
              <a:cxnLst/>
              <a:rect l="l" t="t" r="r" b="b"/>
              <a:pathLst>
                <a:path w="1902" h="2537" extrusionOk="0">
                  <a:moveTo>
                    <a:pt x="1254" y="1"/>
                  </a:moveTo>
                  <a:cubicBezTo>
                    <a:pt x="902" y="1"/>
                    <a:pt x="509" y="365"/>
                    <a:pt x="267" y="902"/>
                  </a:cubicBezTo>
                  <a:cubicBezTo>
                    <a:pt x="0" y="1569"/>
                    <a:pt x="34" y="2269"/>
                    <a:pt x="401" y="2469"/>
                  </a:cubicBezTo>
                  <a:cubicBezTo>
                    <a:pt x="472" y="2515"/>
                    <a:pt x="552" y="2536"/>
                    <a:pt x="635" y="2536"/>
                  </a:cubicBezTo>
                  <a:cubicBezTo>
                    <a:pt x="978" y="2536"/>
                    <a:pt x="1387" y="2172"/>
                    <a:pt x="1602" y="1635"/>
                  </a:cubicBezTo>
                  <a:cubicBezTo>
                    <a:pt x="1902" y="968"/>
                    <a:pt x="1868" y="268"/>
                    <a:pt x="1501" y="68"/>
                  </a:cubicBezTo>
                  <a:cubicBezTo>
                    <a:pt x="1423" y="22"/>
                    <a:pt x="1340" y="1"/>
                    <a:pt x="1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33"/>
            <p:cNvSpPr/>
            <p:nvPr/>
          </p:nvSpPr>
          <p:spPr>
            <a:xfrm>
              <a:off x="5179700" y="3019275"/>
              <a:ext cx="376975" cy="475950"/>
            </a:xfrm>
            <a:custGeom>
              <a:avLst/>
              <a:gdLst/>
              <a:ahLst/>
              <a:cxnLst/>
              <a:rect l="l" t="t" r="r" b="b"/>
              <a:pathLst>
                <a:path w="15079" h="19038" extrusionOk="0">
                  <a:moveTo>
                    <a:pt x="7706" y="0"/>
                  </a:moveTo>
                  <a:cubicBezTo>
                    <a:pt x="7406" y="100"/>
                    <a:pt x="5972" y="434"/>
                    <a:pt x="5671" y="501"/>
                  </a:cubicBezTo>
                  <a:cubicBezTo>
                    <a:pt x="6472" y="1301"/>
                    <a:pt x="7139" y="2202"/>
                    <a:pt x="7673" y="3203"/>
                  </a:cubicBezTo>
                  <a:cubicBezTo>
                    <a:pt x="6705" y="2369"/>
                    <a:pt x="5705" y="1635"/>
                    <a:pt x="4704" y="934"/>
                  </a:cubicBezTo>
                  <a:cubicBezTo>
                    <a:pt x="4337" y="1068"/>
                    <a:pt x="4003" y="1301"/>
                    <a:pt x="3670" y="1501"/>
                  </a:cubicBezTo>
                  <a:cubicBezTo>
                    <a:pt x="4003" y="2002"/>
                    <a:pt x="4304" y="2502"/>
                    <a:pt x="4571" y="3036"/>
                  </a:cubicBezTo>
                  <a:cubicBezTo>
                    <a:pt x="4070" y="2636"/>
                    <a:pt x="3570" y="2269"/>
                    <a:pt x="3036" y="1902"/>
                  </a:cubicBezTo>
                  <a:cubicBezTo>
                    <a:pt x="2202" y="2502"/>
                    <a:pt x="1468" y="3169"/>
                    <a:pt x="801" y="3970"/>
                  </a:cubicBezTo>
                  <a:cubicBezTo>
                    <a:pt x="1068" y="4237"/>
                    <a:pt x="1368" y="4537"/>
                    <a:pt x="1635" y="4870"/>
                  </a:cubicBezTo>
                  <a:cubicBezTo>
                    <a:pt x="1235" y="4670"/>
                    <a:pt x="835" y="4504"/>
                    <a:pt x="468" y="4370"/>
                  </a:cubicBezTo>
                  <a:cubicBezTo>
                    <a:pt x="301" y="4537"/>
                    <a:pt x="134" y="4704"/>
                    <a:pt x="1" y="4937"/>
                  </a:cubicBezTo>
                  <a:cubicBezTo>
                    <a:pt x="4070" y="7506"/>
                    <a:pt x="13210" y="17179"/>
                    <a:pt x="14411" y="18814"/>
                  </a:cubicBezTo>
                  <a:cubicBezTo>
                    <a:pt x="14511" y="18880"/>
                    <a:pt x="14544" y="18981"/>
                    <a:pt x="14678" y="19014"/>
                  </a:cubicBezTo>
                  <a:cubicBezTo>
                    <a:pt x="14714" y="19030"/>
                    <a:pt x="14747" y="19037"/>
                    <a:pt x="14777" y="19037"/>
                  </a:cubicBezTo>
                  <a:cubicBezTo>
                    <a:pt x="15001" y="19037"/>
                    <a:pt x="15078" y="18640"/>
                    <a:pt x="15078" y="18347"/>
                  </a:cubicBezTo>
                  <a:cubicBezTo>
                    <a:pt x="14478" y="11842"/>
                    <a:pt x="11976" y="5538"/>
                    <a:pt x="77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33"/>
            <p:cNvSpPr/>
            <p:nvPr/>
          </p:nvSpPr>
          <p:spPr>
            <a:xfrm>
              <a:off x="5425700" y="2995925"/>
              <a:ext cx="255225" cy="493075"/>
            </a:xfrm>
            <a:custGeom>
              <a:avLst/>
              <a:gdLst/>
              <a:ahLst/>
              <a:cxnLst/>
              <a:rect l="l" t="t" r="r" b="b"/>
              <a:pathLst>
                <a:path w="10209" h="19723" extrusionOk="0">
                  <a:moveTo>
                    <a:pt x="3704" y="0"/>
                  </a:moveTo>
                  <a:cubicBezTo>
                    <a:pt x="3170" y="1034"/>
                    <a:pt x="2736" y="2102"/>
                    <a:pt x="2369" y="3203"/>
                  </a:cubicBezTo>
                  <a:cubicBezTo>
                    <a:pt x="2236" y="2135"/>
                    <a:pt x="2336" y="1068"/>
                    <a:pt x="2536" y="67"/>
                  </a:cubicBezTo>
                  <a:cubicBezTo>
                    <a:pt x="2236" y="67"/>
                    <a:pt x="1902" y="100"/>
                    <a:pt x="1635" y="134"/>
                  </a:cubicBezTo>
                  <a:cubicBezTo>
                    <a:pt x="1" y="6138"/>
                    <a:pt x="1369" y="13343"/>
                    <a:pt x="4638" y="19247"/>
                  </a:cubicBezTo>
                  <a:cubicBezTo>
                    <a:pt x="4767" y="19455"/>
                    <a:pt x="5017" y="19722"/>
                    <a:pt x="5216" y="19722"/>
                  </a:cubicBezTo>
                  <a:cubicBezTo>
                    <a:pt x="5274" y="19722"/>
                    <a:pt x="5327" y="19700"/>
                    <a:pt x="5371" y="19648"/>
                  </a:cubicBezTo>
                  <a:cubicBezTo>
                    <a:pt x="5472" y="19581"/>
                    <a:pt x="5472" y="19481"/>
                    <a:pt x="5472" y="19381"/>
                  </a:cubicBezTo>
                  <a:cubicBezTo>
                    <a:pt x="5572" y="17479"/>
                    <a:pt x="5205" y="15545"/>
                    <a:pt x="5305" y="13643"/>
                  </a:cubicBezTo>
                  <a:cubicBezTo>
                    <a:pt x="5371" y="11976"/>
                    <a:pt x="5672" y="10308"/>
                    <a:pt x="6172" y="8740"/>
                  </a:cubicBezTo>
                  <a:cubicBezTo>
                    <a:pt x="6973" y="6038"/>
                    <a:pt x="8374" y="3536"/>
                    <a:pt x="10208" y="1535"/>
                  </a:cubicBezTo>
                  <a:cubicBezTo>
                    <a:pt x="10008" y="1401"/>
                    <a:pt x="9741" y="1301"/>
                    <a:pt x="9508" y="1268"/>
                  </a:cubicBezTo>
                  <a:cubicBezTo>
                    <a:pt x="9241" y="1568"/>
                    <a:pt x="9007" y="1835"/>
                    <a:pt x="8741" y="2169"/>
                  </a:cubicBezTo>
                  <a:lnTo>
                    <a:pt x="9007" y="1068"/>
                  </a:lnTo>
                  <a:cubicBezTo>
                    <a:pt x="7973" y="701"/>
                    <a:pt x="6873" y="401"/>
                    <a:pt x="5805" y="234"/>
                  </a:cubicBezTo>
                  <a:cubicBezTo>
                    <a:pt x="5505" y="734"/>
                    <a:pt x="5305" y="1268"/>
                    <a:pt x="5071" y="1802"/>
                  </a:cubicBezTo>
                  <a:cubicBezTo>
                    <a:pt x="5038" y="1235"/>
                    <a:pt x="5005" y="667"/>
                    <a:pt x="5005" y="100"/>
                  </a:cubicBezTo>
                  <a:cubicBezTo>
                    <a:pt x="4538" y="67"/>
                    <a:pt x="4137" y="0"/>
                    <a:pt x="37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33"/>
            <p:cNvSpPr/>
            <p:nvPr/>
          </p:nvSpPr>
          <p:spPr>
            <a:xfrm>
              <a:off x="5552475" y="3069300"/>
              <a:ext cx="270200" cy="416325"/>
            </a:xfrm>
            <a:custGeom>
              <a:avLst/>
              <a:gdLst/>
              <a:ahLst/>
              <a:cxnLst/>
              <a:rect l="l" t="t" r="r" b="b"/>
              <a:pathLst>
                <a:path w="10808" h="16653" extrusionOk="0">
                  <a:moveTo>
                    <a:pt x="5304" y="1"/>
                  </a:moveTo>
                  <a:cubicBezTo>
                    <a:pt x="1802" y="3870"/>
                    <a:pt x="0" y="10008"/>
                    <a:pt x="67" y="15979"/>
                  </a:cubicBezTo>
                  <a:cubicBezTo>
                    <a:pt x="67" y="16228"/>
                    <a:pt x="154" y="16652"/>
                    <a:pt x="384" y="16652"/>
                  </a:cubicBezTo>
                  <a:cubicBezTo>
                    <a:pt x="400" y="16652"/>
                    <a:pt x="416" y="16650"/>
                    <a:pt x="434" y="16646"/>
                  </a:cubicBezTo>
                  <a:cubicBezTo>
                    <a:pt x="501" y="16646"/>
                    <a:pt x="534" y="16546"/>
                    <a:pt x="601" y="16479"/>
                  </a:cubicBezTo>
                  <a:cubicBezTo>
                    <a:pt x="1435" y="15045"/>
                    <a:pt x="1902" y="13410"/>
                    <a:pt x="2669" y="12009"/>
                  </a:cubicBezTo>
                  <a:cubicBezTo>
                    <a:pt x="3403" y="10742"/>
                    <a:pt x="4237" y="9641"/>
                    <a:pt x="5171" y="8640"/>
                  </a:cubicBezTo>
                  <a:cubicBezTo>
                    <a:pt x="6805" y="6939"/>
                    <a:pt x="8740" y="5638"/>
                    <a:pt x="10808" y="4904"/>
                  </a:cubicBezTo>
                  <a:cubicBezTo>
                    <a:pt x="10675" y="4771"/>
                    <a:pt x="10574" y="4604"/>
                    <a:pt x="10474" y="4337"/>
                  </a:cubicBezTo>
                  <a:lnTo>
                    <a:pt x="9607" y="4704"/>
                  </a:lnTo>
                  <a:cubicBezTo>
                    <a:pt x="9774" y="4471"/>
                    <a:pt x="9974" y="4204"/>
                    <a:pt x="10174" y="3970"/>
                  </a:cubicBezTo>
                  <a:cubicBezTo>
                    <a:pt x="9607" y="3170"/>
                    <a:pt x="8940" y="2503"/>
                    <a:pt x="8239" y="1869"/>
                  </a:cubicBezTo>
                  <a:cubicBezTo>
                    <a:pt x="7806" y="2169"/>
                    <a:pt x="7439" y="2469"/>
                    <a:pt x="7105" y="2803"/>
                  </a:cubicBezTo>
                  <a:cubicBezTo>
                    <a:pt x="7272" y="2336"/>
                    <a:pt x="7472" y="1935"/>
                    <a:pt x="7672" y="1468"/>
                  </a:cubicBezTo>
                  <a:lnTo>
                    <a:pt x="6805" y="835"/>
                  </a:lnTo>
                  <a:cubicBezTo>
                    <a:pt x="6071" y="1368"/>
                    <a:pt x="5304" y="2002"/>
                    <a:pt x="4637" y="2669"/>
                  </a:cubicBezTo>
                  <a:cubicBezTo>
                    <a:pt x="4970" y="1802"/>
                    <a:pt x="5437" y="1001"/>
                    <a:pt x="5971" y="334"/>
                  </a:cubicBezTo>
                  <a:cubicBezTo>
                    <a:pt x="5771" y="201"/>
                    <a:pt x="5504" y="67"/>
                    <a:pt x="53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33"/>
            <p:cNvSpPr/>
            <p:nvPr/>
          </p:nvSpPr>
          <p:spPr>
            <a:xfrm>
              <a:off x="5078800" y="3185225"/>
              <a:ext cx="482025" cy="305575"/>
            </a:xfrm>
            <a:custGeom>
              <a:avLst/>
              <a:gdLst/>
              <a:ahLst/>
              <a:cxnLst/>
              <a:rect l="l" t="t" r="r" b="b"/>
              <a:pathLst>
                <a:path w="19281" h="12223" extrusionOk="0">
                  <a:moveTo>
                    <a:pt x="2636" y="0"/>
                  </a:moveTo>
                  <a:cubicBezTo>
                    <a:pt x="2469" y="234"/>
                    <a:pt x="2302" y="467"/>
                    <a:pt x="2135" y="701"/>
                  </a:cubicBezTo>
                  <a:cubicBezTo>
                    <a:pt x="3203" y="1001"/>
                    <a:pt x="4203" y="1401"/>
                    <a:pt x="5137" y="2002"/>
                  </a:cubicBezTo>
                  <a:cubicBezTo>
                    <a:pt x="3970" y="1802"/>
                    <a:pt x="2769" y="1668"/>
                    <a:pt x="1602" y="1668"/>
                  </a:cubicBezTo>
                  <a:cubicBezTo>
                    <a:pt x="1401" y="2035"/>
                    <a:pt x="1235" y="2402"/>
                    <a:pt x="1068" y="2802"/>
                  </a:cubicBezTo>
                  <a:cubicBezTo>
                    <a:pt x="1568" y="3069"/>
                    <a:pt x="2102" y="3369"/>
                    <a:pt x="2602" y="3670"/>
                  </a:cubicBezTo>
                  <a:cubicBezTo>
                    <a:pt x="1968" y="3570"/>
                    <a:pt x="1401" y="3536"/>
                    <a:pt x="801" y="3536"/>
                  </a:cubicBezTo>
                  <a:cubicBezTo>
                    <a:pt x="434" y="4537"/>
                    <a:pt x="234" y="5571"/>
                    <a:pt x="100" y="6672"/>
                  </a:cubicBezTo>
                  <a:cubicBezTo>
                    <a:pt x="467" y="6739"/>
                    <a:pt x="868" y="6872"/>
                    <a:pt x="1268" y="7005"/>
                  </a:cubicBezTo>
                  <a:cubicBezTo>
                    <a:pt x="868" y="7039"/>
                    <a:pt x="467" y="7139"/>
                    <a:pt x="67" y="7206"/>
                  </a:cubicBezTo>
                  <a:cubicBezTo>
                    <a:pt x="34" y="7406"/>
                    <a:pt x="0" y="7673"/>
                    <a:pt x="0" y="7873"/>
                  </a:cubicBezTo>
                  <a:cubicBezTo>
                    <a:pt x="1406" y="7543"/>
                    <a:pt x="2884" y="7376"/>
                    <a:pt x="4383" y="7376"/>
                  </a:cubicBezTo>
                  <a:cubicBezTo>
                    <a:pt x="5764" y="7376"/>
                    <a:pt x="7164" y="7518"/>
                    <a:pt x="8540" y="7806"/>
                  </a:cubicBezTo>
                  <a:cubicBezTo>
                    <a:pt x="10208" y="8140"/>
                    <a:pt x="11876" y="8640"/>
                    <a:pt x="13510" y="9374"/>
                  </a:cubicBezTo>
                  <a:cubicBezTo>
                    <a:pt x="15278" y="10174"/>
                    <a:pt x="16912" y="11409"/>
                    <a:pt x="18714" y="12176"/>
                  </a:cubicBezTo>
                  <a:cubicBezTo>
                    <a:pt x="18761" y="12199"/>
                    <a:pt x="18841" y="12223"/>
                    <a:pt x="18920" y="12223"/>
                  </a:cubicBezTo>
                  <a:cubicBezTo>
                    <a:pt x="18953" y="12223"/>
                    <a:pt x="18985" y="12219"/>
                    <a:pt x="19014" y="12209"/>
                  </a:cubicBezTo>
                  <a:cubicBezTo>
                    <a:pt x="19281" y="12142"/>
                    <a:pt x="19147" y="11675"/>
                    <a:pt x="18947" y="11375"/>
                  </a:cubicBezTo>
                  <a:cubicBezTo>
                    <a:pt x="15044" y="5905"/>
                    <a:pt x="9007" y="1368"/>
                    <a:pt x="26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33"/>
            <p:cNvSpPr/>
            <p:nvPr/>
          </p:nvSpPr>
          <p:spPr>
            <a:xfrm>
              <a:off x="5110475" y="3392300"/>
              <a:ext cx="446200" cy="184050"/>
            </a:xfrm>
            <a:custGeom>
              <a:avLst/>
              <a:gdLst/>
              <a:ahLst/>
              <a:cxnLst/>
              <a:rect l="l" t="t" r="r" b="b"/>
              <a:pathLst>
                <a:path w="17848" h="7362" extrusionOk="0">
                  <a:moveTo>
                    <a:pt x="4059" y="1"/>
                  </a:moveTo>
                  <a:cubicBezTo>
                    <a:pt x="2652" y="1"/>
                    <a:pt x="1288" y="137"/>
                    <a:pt x="1" y="424"/>
                  </a:cubicBezTo>
                  <a:lnTo>
                    <a:pt x="1" y="1157"/>
                  </a:lnTo>
                  <a:cubicBezTo>
                    <a:pt x="476" y="1069"/>
                    <a:pt x="952" y="1028"/>
                    <a:pt x="1437" y="1028"/>
                  </a:cubicBezTo>
                  <a:cubicBezTo>
                    <a:pt x="1871" y="1028"/>
                    <a:pt x="2313" y="1061"/>
                    <a:pt x="2770" y="1124"/>
                  </a:cubicBezTo>
                  <a:cubicBezTo>
                    <a:pt x="1802" y="1391"/>
                    <a:pt x="935" y="1725"/>
                    <a:pt x="68" y="2091"/>
                  </a:cubicBezTo>
                  <a:cubicBezTo>
                    <a:pt x="101" y="2425"/>
                    <a:pt x="134" y="2792"/>
                    <a:pt x="234" y="3126"/>
                  </a:cubicBezTo>
                  <a:lnTo>
                    <a:pt x="1736" y="3259"/>
                  </a:lnTo>
                  <a:cubicBezTo>
                    <a:pt x="1235" y="3392"/>
                    <a:pt x="802" y="3593"/>
                    <a:pt x="335" y="3793"/>
                  </a:cubicBezTo>
                  <a:cubicBezTo>
                    <a:pt x="601" y="4660"/>
                    <a:pt x="935" y="5561"/>
                    <a:pt x="1402" y="6428"/>
                  </a:cubicBezTo>
                  <a:cubicBezTo>
                    <a:pt x="1736" y="6395"/>
                    <a:pt x="2069" y="6294"/>
                    <a:pt x="2336" y="6261"/>
                  </a:cubicBezTo>
                  <a:lnTo>
                    <a:pt x="2336" y="6261"/>
                  </a:lnTo>
                  <a:cubicBezTo>
                    <a:pt x="2102" y="6428"/>
                    <a:pt x="1836" y="6628"/>
                    <a:pt x="1602" y="6828"/>
                  </a:cubicBezTo>
                  <a:cubicBezTo>
                    <a:pt x="1769" y="6962"/>
                    <a:pt x="1902" y="7128"/>
                    <a:pt x="2002" y="7362"/>
                  </a:cubicBezTo>
                  <a:cubicBezTo>
                    <a:pt x="3637" y="5928"/>
                    <a:pt x="5705" y="4893"/>
                    <a:pt x="8073" y="4293"/>
                  </a:cubicBezTo>
                  <a:cubicBezTo>
                    <a:pt x="9441" y="3959"/>
                    <a:pt x="10842" y="3759"/>
                    <a:pt x="12343" y="3759"/>
                  </a:cubicBezTo>
                  <a:cubicBezTo>
                    <a:pt x="13932" y="3759"/>
                    <a:pt x="15611" y="4062"/>
                    <a:pt x="17208" y="4062"/>
                  </a:cubicBezTo>
                  <a:cubicBezTo>
                    <a:pt x="17288" y="4062"/>
                    <a:pt x="17367" y="4061"/>
                    <a:pt x="17447" y="4060"/>
                  </a:cubicBezTo>
                  <a:cubicBezTo>
                    <a:pt x="17513" y="4060"/>
                    <a:pt x="17647" y="4060"/>
                    <a:pt x="17680" y="3993"/>
                  </a:cubicBezTo>
                  <a:cubicBezTo>
                    <a:pt x="17847" y="3826"/>
                    <a:pt x="17513" y="3559"/>
                    <a:pt x="17247" y="3392"/>
                  </a:cubicBezTo>
                  <a:cubicBezTo>
                    <a:pt x="13096" y="1279"/>
                    <a:pt x="8376" y="1"/>
                    <a:pt x="40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33"/>
            <p:cNvSpPr/>
            <p:nvPr/>
          </p:nvSpPr>
          <p:spPr>
            <a:xfrm>
              <a:off x="5258100" y="3266125"/>
              <a:ext cx="227675" cy="149275"/>
            </a:xfrm>
            <a:custGeom>
              <a:avLst/>
              <a:gdLst/>
              <a:ahLst/>
              <a:cxnLst/>
              <a:rect l="l" t="t" r="r" b="b"/>
              <a:pathLst>
                <a:path w="9107" h="5971" fill="none" extrusionOk="0">
                  <a:moveTo>
                    <a:pt x="0" y="0"/>
                  </a:moveTo>
                  <a:cubicBezTo>
                    <a:pt x="3603" y="901"/>
                    <a:pt x="6872" y="3002"/>
                    <a:pt x="9107" y="5971"/>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33"/>
            <p:cNvSpPr/>
            <p:nvPr/>
          </p:nvSpPr>
          <p:spPr>
            <a:xfrm>
              <a:off x="5284775" y="3316150"/>
              <a:ext cx="65900" cy="27550"/>
            </a:xfrm>
            <a:custGeom>
              <a:avLst/>
              <a:gdLst/>
              <a:ahLst/>
              <a:cxnLst/>
              <a:rect l="l" t="t" r="r" b="b"/>
              <a:pathLst>
                <a:path w="2636" h="1102" fill="none" extrusionOk="0">
                  <a:moveTo>
                    <a:pt x="1" y="0"/>
                  </a:moveTo>
                  <a:cubicBezTo>
                    <a:pt x="968" y="134"/>
                    <a:pt x="1869" y="568"/>
                    <a:pt x="2636" y="1101"/>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33"/>
            <p:cNvSpPr/>
            <p:nvPr/>
          </p:nvSpPr>
          <p:spPr>
            <a:xfrm>
              <a:off x="5543300" y="3092650"/>
              <a:ext cx="27550" cy="108450"/>
            </a:xfrm>
            <a:custGeom>
              <a:avLst/>
              <a:gdLst/>
              <a:ahLst/>
              <a:cxnLst/>
              <a:rect l="l" t="t" r="r" b="b"/>
              <a:pathLst>
                <a:path w="1102" h="4338" fill="none" extrusionOk="0">
                  <a:moveTo>
                    <a:pt x="1101" y="1"/>
                  </a:moveTo>
                  <a:cubicBezTo>
                    <a:pt x="434" y="1335"/>
                    <a:pt x="34" y="2836"/>
                    <a:pt x="0" y="4337"/>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33"/>
            <p:cNvSpPr/>
            <p:nvPr/>
          </p:nvSpPr>
          <p:spPr>
            <a:xfrm>
              <a:off x="5535800" y="3071800"/>
              <a:ext cx="10025" cy="43400"/>
            </a:xfrm>
            <a:custGeom>
              <a:avLst/>
              <a:gdLst/>
              <a:ahLst/>
              <a:cxnLst/>
              <a:rect l="l" t="t" r="r" b="b"/>
              <a:pathLst>
                <a:path w="401" h="1736" fill="none" extrusionOk="0">
                  <a:moveTo>
                    <a:pt x="400" y="1"/>
                  </a:moveTo>
                  <a:cubicBezTo>
                    <a:pt x="134" y="535"/>
                    <a:pt x="0" y="1102"/>
                    <a:pt x="0" y="1735"/>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33"/>
            <p:cNvSpPr/>
            <p:nvPr/>
          </p:nvSpPr>
          <p:spPr>
            <a:xfrm>
              <a:off x="5481575" y="3188550"/>
              <a:ext cx="20875" cy="102600"/>
            </a:xfrm>
            <a:custGeom>
              <a:avLst/>
              <a:gdLst/>
              <a:ahLst/>
              <a:cxnLst/>
              <a:rect l="l" t="t" r="r" b="b"/>
              <a:pathLst>
                <a:path w="835" h="4104" fill="none" extrusionOk="0">
                  <a:moveTo>
                    <a:pt x="1" y="1"/>
                  </a:moveTo>
                  <a:cubicBezTo>
                    <a:pt x="68" y="1402"/>
                    <a:pt x="334" y="2836"/>
                    <a:pt x="835" y="4104"/>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33"/>
            <p:cNvSpPr/>
            <p:nvPr/>
          </p:nvSpPr>
          <p:spPr>
            <a:xfrm>
              <a:off x="5275600" y="3132675"/>
              <a:ext cx="209350" cy="216850"/>
            </a:xfrm>
            <a:custGeom>
              <a:avLst/>
              <a:gdLst/>
              <a:ahLst/>
              <a:cxnLst/>
              <a:rect l="l" t="t" r="r" b="b"/>
              <a:pathLst>
                <a:path w="8374" h="8674" fill="none" extrusionOk="0">
                  <a:moveTo>
                    <a:pt x="1" y="1"/>
                  </a:moveTo>
                  <a:cubicBezTo>
                    <a:pt x="3270" y="2336"/>
                    <a:pt x="6138" y="5305"/>
                    <a:pt x="8373" y="8674"/>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33"/>
            <p:cNvSpPr/>
            <p:nvPr/>
          </p:nvSpPr>
          <p:spPr>
            <a:xfrm>
              <a:off x="5566650" y="3186900"/>
              <a:ext cx="180150" cy="258525"/>
            </a:xfrm>
            <a:custGeom>
              <a:avLst/>
              <a:gdLst/>
              <a:ahLst/>
              <a:cxnLst/>
              <a:rect l="l" t="t" r="r" b="b"/>
              <a:pathLst>
                <a:path w="7206" h="10341" fill="none" extrusionOk="0">
                  <a:moveTo>
                    <a:pt x="0" y="10341"/>
                  </a:moveTo>
                  <a:cubicBezTo>
                    <a:pt x="1001" y="6171"/>
                    <a:pt x="3603" y="2368"/>
                    <a:pt x="7205" y="0"/>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33"/>
            <p:cNvSpPr/>
            <p:nvPr/>
          </p:nvSpPr>
          <p:spPr>
            <a:xfrm>
              <a:off x="5655050" y="3178550"/>
              <a:ext cx="43375" cy="39225"/>
            </a:xfrm>
            <a:custGeom>
              <a:avLst/>
              <a:gdLst/>
              <a:ahLst/>
              <a:cxnLst/>
              <a:rect l="l" t="t" r="r" b="b"/>
              <a:pathLst>
                <a:path w="1735" h="1569" fill="none" extrusionOk="0">
                  <a:moveTo>
                    <a:pt x="0" y="1568"/>
                  </a:moveTo>
                  <a:cubicBezTo>
                    <a:pt x="501" y="968"/>
                    <a:pt x="1068" y="434"/>
                    <a:pt x="1735" y="1"/>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33"/>
            <p:cNvSpPr/>
            <p:nvPr/>
          </p:nvSpPr>
          <p:spPr>
            <a:xfrm>
              <a:off x="5216400" y="3456250"/>
              <a:ext cx="229350" cy="22550"/>
            </a:xfrm>
            <a:custGeom>
              <a:avLst/>
              <a:gdLst/>
              <a:ahLst/>
              <a:cxnLst/>
              <a:rect l="l" t="t" r="r" b="b"/>
              <a:pathLst>
                <a:path w="9174" h="902" fill="none" extrusionOk="0">
                  <a:moveTo>
                    <a:pt x="0" y="901"/>
                  </a:moveTo>
                  <a:cubicBezTo>
                    <a:pt x="3002" y="167"/>
                    <a:pt x="6105" y="0"/>
                    <a:pt x="9174" y="367"/>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33"/>
            <p:cNvSpPr/>
            <p:nvPr/>
          </p:nvSpPr>
          <p:spPr>
            <a:xfrm>
              <a:off x="4830275" y="3891550"/>
              <a:ext cx="714425" cy="1148975"/>
            </a:xfrm>
            <a:custGeom>
              <a:avLst/>
              <a:gdLst/>
              <a:ahLst/>
              <a:cxnLst/>
              <a:rect l="l" t="t" r="r" b="b"/>
              <a:pathLst>
                <a:path w="28577" h="45959" extrusionOk="0">
                  <a:moveTo>
                    <a:pt x="1" y="1"/>
                  </a:moveTo>
                  <a:lnTo>
                    <a:pt x="1" y="1"/>
                  </a:lnTo>
                  <a:cubicBezTo>
                    <a:pt x="5939" y="5305"/>
                    <a:pt x="11342" y="13577"/>
                    <a:pt x="16179" y="22317"/>
                  </a:cubicBezTo>
                  <a:cubicBezTo>
                    <a:pt x="20282" y="29789"/>
                    <a:pt x="23885" y="37428"/>
                    <a:pt x="27487" y="45433"/>
                  </a:cubicBezTo>
                  <a:cubicBezTo>
                    <a:pt x="27643" y="45798"/>
                    <a:pt x="27855" y="45959"/>
                    <a:pt x="28044" y="45959"/>
                  </a:cubicBezTo>
                  <a:cubicBezTo>
                    <a:pt x="28339" y="45959"/>
                    <a:pt x="28577" y="45564"/>
                    <a:pt x="28455" y="44933"/>
                  </a:cubicBezTo>
                  <a:cubicBezTo>
                    <a:pt x="27521" y="40096"/>
                    <a:pt x="26487" y="35193"/>
                    <a:pt x="25019" y="30356"/>
                  </a:cubicBezTo>
                  <a:cubicBezTo>
                    <a:pt x="23117" y="24018"/>
                    <a:pt x="20315" y="17647"/>
                    <a:pt x="16780" y="13177"/>
                  </a:cubicBezTo>
                  <a:cubicBezTo>
                    <a:pt x="14812" y="10742"/>
                    <a:pt x="12710" y="8907"/>
                    <a:pt x="10642" y="7239"/>
                  </a:cubicBezTo>
                  <a:cubicBezTo>
                    <a:pt x="7106" y="4404"/>
                    <a:pt x="3537" y="196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33"/>
            <p:cNvSpPr/>
            <p:nvPr/>
          </p:nvSpPr>
          <p:spPr>
            <a:xfrm>
              <a:off x="5517775" y="4299350"/>
              <a:ext cx="558425" cy="740675"/>
            </a:xfrm>
            <a:custGeom>
              <a:avLst/>
              <a:gdLst/>
              <a:ahLst/>
              <a:cxnLst/>
              <a:rect l="l" t="t" r="r" b="b"/>
              <a:pathLst>
                <a:path w="22337" h="29627" extrusionOk="0">
                  <a:moveTo>
                    <a:pt x="22337" y="1"/>
                  </a:moveTo>
                  <a:lnTo>
                    <a:pt x="22337" y="1"/>
                  </a:lnTo>
                  <a:cubicBezTo>
                    <a:pt x="8327" y="5471"/>
                    <a:pt x="1155" y="8440"/>
                    <a:pt x="21" y="28788"/>
                  </a:cubicBezTo>
                  <a:cubicBezTo>
                    <a:pt x="0" y="29303"/>
                    <a:pt x="259" y="29627"/>
                    <a:pt x="539" y="29627"/>
                  </a:cubicBezTo>
                  <a:cubicBezTo>
                    <a:pt x="712" y="29627"/>
                    <a:pt x="894" y="29502"/>
                    <a:pt x="1021" y="29222"/>
                  </a:cubicBezTo>
                  <a:cubicBezTo>
                    <a:pt x="6392" y="16546"/>
                    <a:pt x="12863" y="7373"/>
                    <a:pt x="22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13" name="Google Shape;2813;p33"/>
          <p:cNvSpPr/>
          <p:nvPr/>
        </p:nvSpPr>
        <p:spPr>
          <a:xfrm rot="9395586">
            <a:off x="-647857" y="3711134"/>
            <a:ext cx="1455552" cy="1863410"/>
          </a:xfrm>
          <a:custGeom>
            <a:avLst/>
            <a:gdLst/>
            <a:ahLst/>
            <a:cxnLst/>
            <a:rect l="l" t="t" r="r" b="b"/>
            <a:pathLst>
              <a:path w="44165" h="79670" extrusionOk="0">
                <a:moveTo>
                  <a:pt x="24637" y="0"/>
                </a:moveTo>
                <a:cubicBezTo>
                  <a:pt x="17879" y="0"/>
                  <a:pt x="11033" y="3215"/>
                  <a:pt x="7087" y="7826"/>
                </a:cubicBezTo>
                <a:cubicBezTo>
                  <a:pt x="2567" y="13126"/>
                  <a:pt x="0" y="20408"/>
                  <a:pt x="1312" y="27271"/>
                </a:cubicBezTo>
                <a:cubicBezTo>
                  <a:pt x="2483" y="33576"/>
                  <a:pt x="6613" y="38877"/>
                  <a:pt x="8984" y="44820"/>
                </a:cubicBezTo>
                <a:cubicBezTo>
                  <a:pt x="10881" y="49618"/>
                  <a:pt x="11634" y="54835"/>
                  <a:pt x="11160" y="59969"/>
                </a:cubicBezTo>
                <a:cubicBezTo>
                  <a:pt x="10658" y="65353"/>
                  <a:pt x="8956" y="71324"/>
                  <a:pt x="12025" y="75760"/>
                </a:cubicBezTo>
                <a:cubicBezTo>
                  <a:pt x="13888" y="78408"/>
                  <a:pt x="17101" y="79669"/>
                  <a:pt x="20366" y="79669"/>
                </a:cubicBezTo>
                <a:cubicBezTo>
                  <a:pt x="22089" y="79669"/>
                  <a:pt x="23827" y="79318"/>
                  <a:pt x="25389" y="78633"/>
                </a:cubicBezTo>
                <a:cubicBezTo>
                  <a:pt x="29908" y="76625"/>
                  <a:pt x="33117" y="72496"/>
                  <a:pt x="35516" y="68199"/>
                </a:cubicBezTo>
                <a:cubicBezTo>
                  <a:pt x="42435" y="55812"/>
                  <a:pt x="43941" y="41165"/>
                  <a:pt x="44081" y="26964"/>
                </a:cubicBezTo>
                <a:cubicBezTo>
                  <a:pt x="44165" y="18622"/>
                  <a:pt x="41905" y="6403"/>
                  <a:pt x="33033" y="1911"/>
                </a:cubicBezTo>
                <a:cubicBezTo>
                  <a:pt x="30407" y="589"/>
                  <a:pt x="27530" y="0"/>
                  <a:pt x="246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14" name="Google Shape;2814;p33"/>
          <p:cNvPicPr preferRelativeResize="0"/>
          <p:nvPr/>
        </p:nvPicPr>
        <p:blipFill>
          <a:blip r:embed="rId2">
            <a:alphaModFix amt="51000"/>
          </a:blip>
          <a:stretch>
            <a:fillRect/>
          </a:stretch>
        </p:blipFill>
        <p:spPr>
          <a:xfrm>
            <a:off x="-854112" y="-534827"/>
            <a:ext cx="2715351" cy="2429151"/>
          </a:xfrm>
          <a:prstGeom prst="rect">
            <a:avLst/>
          </a:prstGeom>
          <a:noFill/>
          <a:ln>
            <a:noFill/>
          </a:ln>
        </p:spPr>
      </p:pic>
      <p:pic>
        <p:nvPicPr>
          <p:cNvPr id="2815" name="Google Shape;2815;p33"/>
          <p:cNvPicPr preferRelativeResize="0"/>
          <p:nvPr/>
        </p:nvPicPr>
        <p:blipFill>
          <a:blip r:embed="rId2">
            <a:alphaModFix amt="51000"/>
          </a:blip>
          <a:stretch>
            <a:fillRect/>
          </a:stretch>
        </p:blipFill>
        <p:spPr>
          <a:xfrm>
            <a:off x="-854112" y="3371623"/>
            <a:ext cx="2715351" cy="2429151"/>
          </a:xfrm>
          <a:prstGeom prst="rect">
            <a:avLst/>
          </a:prstGeom>
          <a:noFill/>
          <a:ln>
            <a:noFill/>
          </a:ln>
        </p:spPr>
      </p:pic>
      <p:pic>
        <p:nvPicPr>
          <p:cNvPr id="2816" name="Google Shape;2816;p33"/>
          <p:cNvPicPr preferRelativeResize="0"/>
          <p:nvPr/>
        </p:nvPicPr>
        <p:blipFill>
          <a:blip r:embed="rId2">
            <a:alphaModFix amt="51000"/>
          </a:blip>
          <a:stretch>
            <a:fillRect/>
          </a:stretch>
        </p:blipFill>
        <p:spPr>
          <a:xfrm>
            <a:off x="7310363" y="-417627"/>
            <a:ext cx="2715351" cy="24291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6"/>
        <p:cNvGrpSpPr/>
        <p:nvPr/>
      </p:nvGrpSpPr>
      <p:grpSpPr>
        <a:xfrm>
          <a:off x="0" y="0"/>
          <a:ext cx="0" cy="0"/>
          <a:chOff x="0" y="0"/>
          <a:chExt cx="0" cy="0"/>
        </a:xfrm>
      </p:grpSpPr>
      <p:sp>
        <p:nvSpPr>
          <p:cNvPr id="407" name="Google Shape;407;p4"/>
          <p:cNvSpPr/>
          <p:nvPr/>
        </p:nvSpPr>
        <p:spPr>
          <a:xfrm rot="-9434754">
            <a:off x="-463511" y="-444528"/>
            <a:ext cx="1572134" cy="1584859"/>
          </a:xfrm>
          <a:custGeom>
            <a:avLst/>
            <a:gdLst/>
            <a:ahLst/>
            <a:cxnLst/>
            <a:rect l="l" t="t" r="r" b="b"/>
            <a:pathLst>
              <a:path w="48002" h="40452" extrusionOk="0">
                <a:moveTo>
                  <a:pt x="28396" y="0"/>
                </a:moveTo>
                <a:cubicBezTo>
                  <a:pt x="25181" y="0"/>
                  <a:pt x="21974" y="788"/>
                  <a:pt x="19314" y="2519"/>
                </a:cubicBezTo>
                <a:cubicBezTo>
                  <a:pt x="15778" y="4821"/>
                  <a:pt x="13277" y="8924"/>
                  <a:pt x="13510" y="13194"/>
                </a:cubicBezTo>
                <a:cubicBezTo>
                  <a:pt x="13677" y="15762"/>
                  <a:pt x="14778" y="18331"/>
                  <a:pt x="14277" y="20866"/>
                </a:cubicBezTo>
                <a:cubicBezTo>
                  <a:pt x="13844" y="22934"/>
                  <a:pt x="12343" y="24702"/>
                  <a:pt x="10608" y="25936"/>
                </a:cubicBezTo>
                <a:cubicBezTo>
                  <a:pt x="8840" y="27170"/>
                  <a:pt x="6839" y="27937"/>
                  <a:pt x="4837" y="28771"/>
                </a:cubicBezTo>
                <a:cubicBezTo>
                  <a:pt x="3937" y="29172"/>
                  <a:pt x="2969" y="29572"/>
                  <a:pt x="2269" y="30272"/>
                </a:cubicBezTo>
                <a:cubicBezTo>
                  <a:pt x="0" y="32441"/>
                  <a:pt x="1435" y="35943"/>
                  <a:pt x="3503" y="37678"/>
                </a:cubicBezTo>
                <a:cubicBezTo>
                  <a:pt x="4937" y="38712"/>
                  <a:pt x="6705" y="39246"/>
                  <a:pt x="8473" y="39612"/>
                </a:cubicBezTo>
                <a:cubicBezTo>
                  <a:pt x="11073" y="40175"/>
                  <a:pt x="13732" y="40452"/>
                  <a:pt x="16392" y="40452"/>
                </a:cubicBezTo>
                <a:cubicBezTo>
                  <a:pt x="23354" y="40452"/>
                  <a:pt x="30322" y="38554"/>
                  <a:pt x="36260" y="34909"/>
                </a:cubicBezTo>
                <a:cubicBezTo>
                  <a:pt x="39328" y="33041"/>
                  <a:pt x="42097" y="30739"/>
                  <a:pt x="44199" y="27871"/>
                </a:cubicBezTo>
                <a:cubicBezTo>
                  <a:pt x="46334" y="25035"/>
                  <a:pt x="47701" y="21566"/>
                  <a:pt x="47835" y="18030"/>
                </a:cubicBezTo>
                <a:cubicBezTo>
                  <a:pt x="48001" y="13627"/>
                  <a:pt x="46167" y="9257"/>
                  <a:pt x="43098" y="6089"/>
                </a:cubicBezTo>
                <a:cubicBezTo>
                  <a:pt x="40062" y="2920"/>
                  <a:pt x="35893" y="918"/>
                  <a:pt x="31556" y="251"/>
                </a:cubicBezTo>
                <a:cubicBezTo>
                  <a:pt x="30515" y="86"/>
                  <a:pt x="29455" y="0"/>
                  <a:pt x="2839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409" name="Google Shape;409;p4"/>
          <p:cNvGrpSpPr/>
          <p:nvPr/>
        </p:nvGrpSpPr>
        <p:grpSpPr>
          <a:xfrm rot="-1262251" flipH="1">
            <a:off x="8360754" y="4098368"/>
            <a:ext cx="1045011" cy="1839257"/>
            <a:chOff x="4836950" y="647600"/>
            <a:chExt cx="1044950" cy="1839150"/>
          </a:xfrm>
        </p:grpSpPr>
        <p:sp>
          <p:nvSpPr>
            <p:cNvPr id="410" name="Google Shape;410;p4"/>
            <p:cNvSpPr/>
            <p:nvPr/>
          </p:nvSpPr>
          <p:spPr>
            <a:xfrm>
              <a:off x="5305625" y="1783375"/>
              <a:ext cx="459525" cy="703375"/>
            </a:xfrm>
            <a:custGeom>
              <a:avLst/>
              <a:gdLst/>
              <a:ahLst/>
              <a:cxnLst/>
              <a:rect l="l" t="t" r="r" b="b"/>
              <a:pathLst>
                <a:path w="18381" h="28135" extrusionOk="0">
                  <a:moveTo>
                    <a:pt x="18380" y="1"/>
                  </a:moveTo>
                  <a:lnTo>
                    <a:pt x="18380" y="1"/>
                  </a:lnTo>
                  <a:cubicBezTo>
                    <a:pt x="6205" y="9041"/>
                    <a:pt x="1" y="13744"/>
                    <a:pt x="4337" y="27754"/>
                  </a:cubicBezTo>
                  <a:cubicBezTo>
                    <a:pt x="4417" y="28009"/>
                    <a:pt x="4633" y="28134"/>
                    <a:pt x="4845" y="28134"/>
                  </a:cubicBezTo>
                  <a:cubicBezTo>
                    <a:pt x="5077" y="28134"/>
                    <a:pt x="5303" y="27984"/>
                    <a:pt x="5338" y="27687"/>
                  </a:cubicBezTo>
                  <a:cubicBezTo>
                    <a:pt x="7206" y="17180"/>
                    <a:pt x="11108" y="8540"/>
                    <a:pt x="18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a:off x="4836950" y="1473175"/>
              <a:ext cx="587275" cy="975300"/>
            </a:xfrm>
            <a:custGeom>
              <a:avLst/>
              <a:gdLst/>
              <a:ahLst/>
              <a:cxnLst/>
              <a:rect l="l" t="t" r="r" b="b"/>
              <a:pathLst>
                <a:path w="23491" h="39012" extrusionOk="0">
                  <a:moveTo>
                    <a:pt x="1" y="0"/>
                  </a:moveTo>
                  <a:cubicBezTo>
                    <a:pt x="5438" y="4970"/>
                    <a:pt x="9941" y="12109"/>
                    <a:pt x="13777" y="19481"/>
                  </a:cubicBezTo>
                  <a:cubicBezTo>
                    <a:pt x="17046" y="25785"/>
                    <a:pt x="19748" y="32123"/>
                    <a:pt x="22383" y="38661"/>
                  </a:cubicBezTo>
                  <a:cubicBezTo>
                    <a:pt x="22478" y="38905"/>
                    <a:pt x="22683" y="39011"/>
                    <a:pt x="22889" y="39011"/>
                  </a:cubicBezTo>
                  <a:cubicBezTo>
                    <a:pt x="23189" y="39011"/>
                    <a:pt x="23491" y="38784"/>
                    <a:pt x="23451" y="38428"/>
                  </a:cubicBezTo>
                  <a:cubicBezTo>
                    <a:pt x="23184" y="34658"/>
                    <a:pt x="22750" y="30855"/>
                    <a:pt x="21883" y="27019"/>
                  </a:cubicBezTo>
                  <a:cubicBezTo>
                    <a:pt x="20716" y="21949"/>
                    <a:pt x="18681" y="16679"/>
                    <a:pt x="15612" y="12742"/>
                  </a:cubicBezTo>
                  <a:cubicBezTo>
                    <a:pt x="13911" y="10574"/>
                    <a:pt x="12009" y="8806"/>
                    <a:pt x="10075" y="7239"/>
                  </a:cubicBezTo>
                  <a:cubicBezTo>
                    <a:pt x="6772" y="4503"/>
                    <a:pt x="3403" y="210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a:off x="5288125" y="1393950"/>
              <a:ext cx="216000" cy="1090800"/>
            </a:xfrm>
            <a:custGeom>
              <a:avLst/>
              <a:gdLst/>
              <a:ahLst/>
              <a:cxnLst/>
              <a:rect l="l" t="t" r="r" b="b"/>
              <a:pathLst>
                <a:path w="8640" h="43632" fill="none" extrusionOk="0">
                  <a:moveTo>
                    <a:pt x="0" y="0"/>
                  </a:moveTo>
                  <a:cubicBezTo>
                    <a:pt x="0" y="0"/>
                    <a:pt x="8640" y="19080"/>
                    <a:pt x="5004" y="43631"/>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a:off x="5229750" y="1151275"/>
              <a:ext cx="226850" cy="1333475"/>
            </a:xfrm>
            <a:custGeom>
              <a:avLst/>
              <a:gdLst/>
              <a:ahLst/>
              <a:cxnLst/>
              <a:rect l="l" t="t" r="r" b="b"/>
              <a:pathLst>
                <a:path w="9074" h="53339" fill="none" extrusionOk="0">
                  <a:moveTo>
                    <a:pt x="9073" y="0"/>
                  </a:moveTo>
                  <a:cubicBezTo>
                    <a:pt x="9073" y="0"/>
                    <a:pt x="0" y="19314"/>
                    <a:pt x="7372" y="53338"/>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a:off x="5412375" y="647600"/>
              <a:ext cx="469525" cy="538750"/>
            </a:xfrm>
            <a:custGeom>
              <a:avLst/>
              <a:gdLst/>
              <a:ahLst/>
              <a:cxnLst/>
              <a:rect l="l" t="t" r="r" b="b"/>
              <a:pathLst>
                <a:path w="18781" h="21550" extrusionOk="0">
                  <a:moveTo>
                    <a:pt x="13122" y="1"/>
                  </a:moveTo>
                  <a:cubicBezTo>
                    <a:pt x="11182" y="1"/>
                    <a:pt x="8721" y="1823"/>
                    <a:pt x="7239" y="2334"/>
                  </a:cubicBezTo>
                  <a:cubicBezTo>
                    <a:pt x="6923" y="2446"/>
                    <a:pt x="6621" y="2490"/>
                    <a:pt x="6324" y="2490"/>
                  </a:cubicBezTo>
                  <a:cubicBezTo>
                    <a:pt x="5649" y="2490"/>
                    <a:pt x="5009" y="2263"/>
                    <a:pt x="4337" y="2101"/>
                  </a:cubicBezTo>
                  <a:cubicBezTo>
                    <a:pt x="3781" y="1932"/>
                    <a:pt x="3017" y="1588"/>
                    <a:pt x="2358" y="1588"/>
                  </a:cubicBezTo>
                  <a:cubicBezTo>
                    <a:pt x="2107" y="1588"/>
                    <a:pt x="1871" y="1638"/>
                    <a:pt x="1668" y="1767"/>
                  </a:cubicBezTo>
                  <a:cubicBezTo>
                    <a:pt x="1568" y="1801"/>
                    <a:pt x="1535" y="1834"/>
                    <a:pt x="1501" y="1867"/>
                  </a:cubicBezTo>
                  <a:cubicBezTo>
                    <a:pt x="1435" y="1967"/>
                    <a:pt x="1401" y="2001"/>
                    <a:pt x="1368" y="2034"/>
                  </a:cubicBezTo>
                  <a:cubicBezTo>
                    <a:pt x="1335" y="2101"/>
                    <a:pt x="1268" y="2168"/>
                    <a:pt x="1234" y="2201"/>
                  </a:cubicBezTo>
                  <a:cubicBezTo>
                    <a:pt x="1101" y="2501"/>
                    <a:pt x="1034" y="2835"/>
                    <a:pt x="934" y="3168"/>
                  </a:cubicBezTo>
                  <a:cubicBezTo>
                    <a:pt x="767" y="3802"/>
                    <a:pt x="734" y="4469"/>
                    <a:pt x="767" y="5136"/>
                  </a:cubicBezTo>
                  <a:cubicBezTo>
                    <a:pt x="834" y="6471"/>
                    <a:pt x="1068" y="7838"/>
                    <a:pt x="1201" y="9139"/>
                  </a:cubicBezTo>
                  <a:cubicBezTo>
                    <a:pt x="1234" y="9273"/>
                    <a:pt x="1234" y="9373"/>
                    <a:pt x="1234" y="9506"/>
                  </a:cubicBezTo>
                  <a:cubicBezTo>
                    <a:pt x="1234" y="9806"/>
                    <a:pt x="1268" y="10040"/>
                    <a:pt x="1268" y="10340"/>
                  </a:cubicBezTo>
                  <a:lnTo>
                    <a:pt x="1268" y="11041"/>
                  </a:lnTo>
                  <a:lnTo>
                    <a:pt x="1268" y="11174"/>
                  </a:lnTo>
                  <a:lnTo>
                    <a:pt x="1268" y="11207"/>
                  </a:lnTo>
                  <a:lnTo>
                    <a:pt x="1268" y="11608"/>
                  </a:lnTo>
                  <a:cubicBezTo>
                    <a:pt x="1268" y="11708"/>
                    <a:pt x="1234" y="11875"/>
                    <a:pt x="1234" y="12008"/>
                  </a:cubicBezTo>
                  <a:cubicBezTo>
                    <a:pt x="1234" y="12141"/>
                    <a:pt x="1201" y="12275"/>
                    <a:pt x="1201" y="12375"/>
                  </a:cubicBezTo>
                  <a:cubicBezTo>
                    <a:pt x="1201" y="12475"/>
                    <a:pt x="1201" y="12608"/>
                    <a:pt x="1168" y="12675"/>
                  </a:cubicBezTo>
                  <a:lnTo>
                    <a:pt x="1034" y="13175"/>
                  </a:lnTo>
                  <a:cubicBezTo>
                    <a:pt x="1034" y="13309"/>
                    <a:pt x="1001" y="13442"/>
                    <a:pt x="934" y="13576"/>
                  </a:cubicBezTo>
                  <a:cubicBezTo>
                    <a:pt x="934" y="13609"/>
                    <a:pt x="901" y="13609"/>
                    <a:pt x="901" y="13642"/>
                  </a:cubicBezTo>
                  <a:cubicBezTo>
                    <a:pt x="868" y="13709"/>
                    <a:pt x="868" y="13809"/>
                    <a:pt x="834" y="13876"/>
                  </a:cubicBezTo>
                  <a:cubicBezTo>
                    <a:pt x="767" y="14043"/>
                    <a:pt x="734" y="14176"/>
                    <a:pt x="667" y="14343"/>
                  </a:cubicBezTo>
                  <a:lnTo>
                    <a:pt x="667" y="14376"/>
                  </a:lnTo>
                  <a:cubicBezTo>
                    <a:pt x="434" y="15277"/>
                    <a:pt x="234" y="16178"/>
                    <a:pt x="100" y="17045"/>
                  </a:cubicBezTo>
                  <a:cubicBezTo>
                    <a:pt x="67" y="17345"/>
                    <a:pt x="34" y="17645"/>
                    <a:pt x="34" y="17879"/>
                  </a:cubicBezTo>
                  <a:cubicBezTo>
                    <a:pt x="0" y="18179"/>
                    <a:pt x="0" y="18446"/>
                    <a:pt x="34" y="18713"/>
                  </a:cubicBezTo>
                  <a:cubicBezTo>
                    <a:pt x="34" y="18946"/>
                    <a:pt x="67" y="19146"/>
                    <a:pt x="100" y="19347"/>
                  </a:cubicBezTo>
                  <a:lnTo>
                    <a:pt x="100" y="19380"/>
                  </a:lnTo>
                  <a:cubicBezTo>
                    <a:pt x="167" y="19613"/>
                    <a:pt x="234" y="19814"/>
                    <a:pt x="334" y="20014"/>
                  </a:cubicBezTo>
                  <a:cubicBezTo>
                    <a:pt x="625" y="20782"/>
                    <a:pt x="1211" y="21550"/>
                    <a:pt x="1974" y="21550"/>
                  </a:cubicBezTo>
                  <a:cubicBezTo>
                    <a:pt x="2172" y="21550"/>
                    <a:pt x="2382" y="21498"/>
                    <a:pt x="2602" y="21381"/>
                  </a:cubicBezTo>
                  <a:cubicBezTo>
                    <a:pt x="3203" y="21115"/>
                    <a:pt x="3569" y="20547"/>
                    <a:pt x="4003" y="20014"/>
                  </a:cubicBezTo>
                  <a:cubicBezTo>
                    <a:pt x="5237" y="18379"/>
                    <a:pt x="6572" y="16878"/>
                    <a:pt x="8106" y="15644"/>
                  </a:cubicBezTo>
                  <a:cubicBezTo>
                    <a:pt x="8573" y="15177"/>
                    <a:pt x="9073" y="14777"/>
                    <a:pt x="9607" y="14376"/>
                  </a:cubicBezTo>
                  <a:lnTo>
                    <a:pt x="10007" y="14143"/>
                  </a:lnTo>
                  <a:lnTo>
                    <a:pt x="10241" y="14009"/>
                  </a:lnTo>
                  <a:cubicBezTo>
                    <a:pt x="10241" y="13976"/>
                    <a:pt x="10274" y="13976"/>
                    <a:pt x="10274" y="13976"/>
                  </a:cubicBezTo>
                  <a:cubicBezTo>
                    <a:pt x="11575" y="13309"/>
                    <a:pt x="13010" y="13009"/>
                    <a:pt x="14377" y="12608"/>
                  </a:cubicBezTo>
                  <a:cubicBezTo>
                    <a:pt x="14411" y="12608"/>
                    <a:pt x="14444" y="12575"/>
                    <a:pt x="14511" y="12575"/>
                  </a:cubicBezTo>
                  <a:cubicBezTo>
                    <a:pt x="14577" y="12508"/>
                    <a:pt x="14711" y="12508"/>
                    <a:pt x="14777" y="12475"/>
                  </a:cubicBezTo>
                  <a:cubicBezTo>
                    <a:pt x="14911" y="12475"/>
                    <a:pt x="15011" y="12442"/>
                    <a:pt x="15111" y="12408"/>
                  </a:cubicBezTo>
                  <a:lnTo>
                    <a:pt x="15511" y="12275"/>
                  </a:lnTo>
                  <a:cubicBezTo>
                    <a:pt x="15678" y="12241"/>
                    <a:pt x="15845" y="12141"/>
                    <a:pt x="16012" y="12075"/>
                  </a:cubicBezTo>
                  <a:cubicBezTo>
                    <a:pt x="17379" y="11441"/>
                    <a:pt x="18780" y="10474"/>
                    <a:pt x="18047" y="9106"/>
                  </a:cubicBezTo>
                  <a:cubicBezTo>
                    <a:pt x="18013" y="9006"/>
                    <a:pt x="17946" y="8939"/>
                    <a:pt x="17813" y="8839"/>
                  </a:cubicBezTo>
                  <a:cubicBezTo>
                    <a:pt x="17379" y="8105"/>
                    <a:pt x="16746" y="7471"/>
                    <a:pt x="16312" y="6704"/>
                  </a:cubicBezTo>
                  <a:cubicBezTo>
                    <a:pt x="15711" y="5537"/>
                    <a:pt x="15378" y="4336"/>
                    <a:pt x="15111" y="3035"/>
                  </a:cubicBezTo>
                  <a:cubicBezTo>
                    <a:pt x="14944" y="2201"/>
                    <a:pt x="15411" y="1267"/>
                    <a:pt x="14711" y="600"/>
                  </a:cubicBezTo>
                  <a:cubicBezTo>
                    <a:pt x="14258" y="171"/>
                    <a:pt x="13714" y="1"/>
                    <a:pt x="131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
            <p:cNvSpPr/>
            <p:nvPr/>
          </p:nvSpPr>
          <p:spPr>
            <a:xfrm>
              <a:off x="5557250" y="727025"/>
              <a:ext cx="316300" cy="187225"/>
            </a:xfrm>
            <a:custGeom>
              <a:avLst/>
              <a:gdLst/>
              <a:ahLst/>
              <a:cxnLst/>
              <a:rect l="l" t="t" r="r" b="b"/>
              <a:pathLst>
                <a:path w="12652" h="7489" extrusionOk="0">
                  <a:moveTo>
                    <a:pt x="11625" y="0"/>
                  </a:moveTo>
                  <a:cubicBezTo>
                    <a:pt x="9030" y="0"/>
                    <a:pt x="1831" y="2811"/>
                    <a:pt x="643" y="5462"/>
                  </a:cubicBezTo>
                  <a:cubicBezTo>
                    <a:pt x="0" y="6440"/>
                    <a:pt x="857" y="7489"/>
                    <a:pt x="1779" y="7489"/>
                  </a:cubicBezTo>
                  <a:cubicBezTo>
                    <a:pt x="1957" y="7489"/>
                    <a:pt x="2138" y="7450"/>
                    <a:pt x="2311" y="7363"/>
                  </a:cubicBezTo>
                  <a:cubicBezTo>
                    <a:pt x="3645" y="6596"/>
                    <a:pt x="4479" y="4561"/>
                    <a:pt x="5814" y="3594"/>
                  </a:cubicBezTo>
                  <a:cubicBezTo>
                    <a:pt x="8549" y="1392"/>
                    <a:pt x="12652" y="1259"/>
                    <a:pt x="12552" y="392"/>
                  </a:cubicBezTo>
                  <a:cubicBezTo>
                    <a:pt x="12506" y="122"/>
                    <a:pt x="12165" y="0"/>
                    <a:pt x="11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
            <p:cNvSpPr/>
            <p:nvPr/>
          </p:nvSpPr>
          <p:spPr>
            <a:xfrm>
              <a:off x="5414025" y="688225"/>
              <a:ext cx="257725" cy="498550"/>
            </a:xfrm>
            <a:custGeom>
              <a:avLst/>
              <a:gdLst/>
              <a:ahLst/>
              <a:cxnLst/>
              <a:rect l="l" t="t" r="r" b="b"/>
              <a:pathLst>
                <a:path w="10309" h="19942" extrusionOk="0">
                  <a:moveTo>
                    <a:pt x="2210" y="0"/>
                  </a:moveTo>
                  <a:cubicBezTo>
                    <a:pt x="2011" y="0"/>
                    <a:pt x="1806" y="60"/>
                    <a:pt x="1669" y="142"/>
                  </a:cubicBezTo>
                  <a:cubicBezTo>
                    <a:pt x="1602" y="176"/>
                    <a:pt x="1535" y="209"/>
                    <a:pt x="1502" y="276"/>
                  </a:cubicBezTo>
                  <a:cubicBezTo>
                    <a:pt x="1469" y="342"/>
                    <a:pt x="1435" y="376"/>
                    <a:pt x="1369" y="443"/>
                  </a:cubicBezTo>
                  <a:cubicBezTo>
                    <a:pt x="1335" y="476"/>
                    <a:pt x="1302" y="543"/>
                    <a:pt x="1269" y="576"/>
                  </a:cubicBezTo>
                  <a:cubicBezTo>
                    <a:pt x="1135" y="876"/>
                    <a:pt x="1035" y="1210"/>
                    <a:pt x="968" y="1543"/>
                  </a:cubicBezTo>
                  <a:cubicBezTo>
                    <a:pt x="802" y="2177"/>
                    <a:pt x="768" y="2844"/>
                    <a:pt x="802" y="3511"/>
                  </a:cubicBezTo>
                  <a:cubicBezTo>
                    <a:pt x="835" y="4846"/>
                    <a:pt x="1102" y="6213"/>
                    <a:pt x="1202" y="7514"/>
                  </a:cubicBezTo>
                  <a:cubicBezTo>
                    <a:pt x="1269" y="7648"/>
                    <a:pt x="1269" y="7781"/>
                    <a:pt x="1269" y="7881"/>
                  </a:cubicBezTo>
                  <a:cubicBezTo>
                    <a:pt x="1269" y="8181"/>
                    <a:pt x="1302" y="8415"/>
                    <a:pt x="1302" y="8715"/>
                  </a:cubicBezTo>
                  <a:lnTo>
                    <a:pt x="1302" y="9449"/>
                  </a:lnTo>
                  <a:lnTo>
                    <a:pt x="1302" y="9549"/>
                  </a:lnTo>
                  <a:lnTo>
                    <a:pt x="1302" y="9582"/>
                  </a:lnTo>
                  <a:lnTo>
                    <a:pt x="1302" y="9983"/>
                  </a:lnTo>
                  <a:cubicBezTo>
                    <a:pt x="1302" y="10083"/>
                    <a:pt x="1269" y="10283"/>
                    <a:pt x="1269" y="10383"/>
                  </a:cubicBezTo>
                  <a:cubicBezTo>
                    <a:pt x="1269" y="10516"/>
                    <a:pt x="1202" y="10650"/>
                    <a:pt x="1202" y="10783"/>
                  </a:cubicBezTo>
                  <a:cubicBezTo>
                    <a:pt x="1202" y="10850"/>
                    <a:pt x="1202" y="10983"/>
                    <a:pt x="1168" y="11050"/>
                  </a:cubicBezTo>
                  <a:lnTo>
                    <a:pt x="1035" y="11550"/>
                  </a:lnTo>
                  <a:cubicBezTo>
                    <a:pt x="1035" y="11684"/>
                    <a:pt x="1002" y="11817"/>
                    <a:pt x="968" y="11951"/>
                  </a:cubicBezTo>
                  <a:cubicBezTo>
                    <a:pt x="968" y="11984"/>
                    <a:pt x="935" y="11984"/>
                    <a:pt x="935" y="12017"/>
                  </a:cubicBezTo>
                  <a:cubicBezTo>
                    <a:pt x="935" y="12118"/>
                    <a:pt x="868" y="12184"/>
                    <a:pt x="835" y="12284"/>
                  </a:cubicBezTo>
                  <a:cubicBezTo>
                    <a:pt x="802" y="12451"/>
                    <a:pt x="768" y="12551"/>
                    <a:pt x="668" y="12718"/>
                  </a:cubicBezTo>
                  <a:lnTo>
                    <a:pt x="668" y="12785"/>
                  </a:lnTo>
                  <a:cubicBezTo>
                    <a:pt x="468" y="13652"/>
                    <a:pt x="268" y="14553"/>
                    <a:pt x="134" y="15453"/>
                  </a:cubicBezTo>
                  <a:cubicBezTo>
                    <a:pt x="101" y="15720"/>
                    <a:pt x="34" y="15987"/>
                    <a:pt x="34" y="16287"/>
                  </a:cubicBezTo>
                  <a:cubicBezTo>
                    <a:pt x="1" y="16554"/>
                    <a:pt x="1" y="16821"/>
                    <a:pt x="34" y="17121"/>
                  </a:cubicBezTo>
                  <a:cubicBezTo>
                    <a:pt x="34" y="17321"/>
                    <a:pt x="101" y="17521"/>
                    <a:pt x="134" y="17722"/>
                  </a:cubicBezTo>
                  <a:lnTo>
                    <a:pt x="134" y="17788"/>
                  </a:lnTo>
                  <a:cubicBezTo>
                    <a:pt x="168" y="17988"/>
                    <a:pt x="268" y="18189"/>
                    <a:pt x="335" y="18389"/>
                  </a:cubicBezTo>
                  <a:cubicBezTo>
                    <a:pt x="629" y="19165"/>
                    <a:pt x="1225" y="19942"/>
                    <a:pt x="2018" y="19942"/>
                  </a:cubicBezTo>
                  <a:cubicBezTo>
                    <a:pt x="2212" y="19942"/>
                    <a:pt x="2419" y="19895"/>
                    <a:pt x="2636" y="19790"/>
                  </a:cubicBezTo>
                  <a:cubicBezTo>
                    <a:pt x="3203" y="19490"/>
                    <a:pt x="3604" y="18956"/>
                    <a:pt x="4004" y="18389"/>
                  </a:cubicBezTo>
                  <a:cubicBezTo>
                    <a:pt x="5271" y="16788"/>
                    <a:pt x="6606" y="15286"/>
                    <a:pt x="8140" y="14019"/>
                  </a:cubicBezTo>
                  <a:cubicBezTo>
                    <a:pt x="8607" y="13552"/>
                    <a:pt x="9107" y="13152"/>
                    <a:pt x="9641" y="12785"/>
                  </a:cubicBezTo>
                  <a:lnTo>
                    <a:pt x="10008" y="12518"/>
                  </a:lnTo>
                  <a:cubicBezTo>
                    <a:pt x="10108" y="12484"/>
                    <a:pt x="10175" y="12451"/>
                    <a:pt x="10308" y="12351"/>
                  </a:cubicBezTo>
                  <a:cubicBezTo>
                    <a:pt x="9941" y="11184"/>
                    <a:pt x="9441" y="10049"/>
                    <a:pt x="8707" y="9049"/>
                  </a:cubicBezTo>
                  <a:cubicBezTo>
                    <a:pt x="8474" y="8715"/>
                    <a:pt x="8173" y="8382"/>
                    <a:pt x="7873" y="8115"/>
                  </a:cubicBezTo>
                  <a:cubicBezTo>
                    <a:pt x="7006" y="7181"/>
                    <a:pt x="6005" y="6447"/>
                    <a:pt x="5038" y="5613"/>
                  </a:cubicBezTo>
                  <a:cubicBezTo>
                    <a:pt x="3770" y="4512"/>
                    <a:pt x="2536" y="3211"/>
                    <a:pt x="2102" y="1643"/>
                  </a:cubicBezTo>
                  <a:cubicBezTo>
                    <a:pt x="1969" y="1176"/>
                    <a:pt x="1902" y="709"/>
                    <a:pt x="2169" y="342"/>
                  </a:cubicBezTo>
                  <a:cubicBezTo>
                    <a:pt x="2303" y="209"/>
                    <a:pt x="2369" y="142"/>
                    <a:pt x="2503" y="42"/>
                  </a:cubicBezTo>
                  <a:cubicBezTo>
                    <a:pt x="2469" y="9"/>
                    <a:pt x="2369" y="9"/>
                    <a:pt x="2336" y="9"/>
                  </a:cubicBezTo>
                  <a:cubicBezTo>
                    <a:pt x="2295" y="3"/>
                    <a:pt x="2252" y="0"/>
                    <a:pt x="2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
            <p:cNvSpPr/>
            <p:nvPr/>
          </p:nvSpPr>
          <p:spPr>
            <a:xfrm>
              <a:off x="5406525" y="868575"/>
              <a:ext cx="475375" cy="318200"/>
            </a:xfrm>
            <a:custGeom>
              <a:avLst/>
              <a:gdLst/>
              <a:ahLst/>
              <a:cxnLst/>
              <a:rect l="l" t="t" r="r" b="b"/>
              <a:pathLst>
                <a:path w="19015" h="12728" extrusionOk="0">
                  <a:moveTo>
                    <a:pt x="18114" y="0"/>
                  </a:moveTo>
                  <a:cubicBezTo>
                    <a:pt x="18080" y="400"/>
                    <a:pt x="17847" y="734"/>
                    <a:pt x="17580" y="967"/>
                  </a:cubicBezTo>
                  <a:cubicBezTo>
                    <a:pt x="17238" y="1241"/>
                    <a:pt x="16827" y="1330"/>
                    <a:pt x="16395" y="1330"/>
                  </a:cubicBezTo>
                  <a:cubicBezTo>
                    <a:pt x="15983" y="1330"/>
                    <a:pt x="15552" y="1249"/>
                    <a:pt x="15145" y="1168"/>
                  </a:cubicBezTo>
                  <a:cubicBezTo>
                    <a:pt x="13597" y="876"/>
                    <a:pt x="12018" y="735"/>
                    <a:pt x="10440" y="735"/>
                  </a:cubicBezTo>
                  <a:cubicBezTo>
                    <a:pt x="9672" y="735"/>
                    <a:pt x="8904" y="768"/>
                    <a:pt x="8140" y="834"/>
                  </a:cubicBezTo>
                  <a:cubicBezTo>
                    <a:pt x="5905" y="1067"/>
                    <a:pt x="3670" y="1568"/>
                    <a:pt x="1602" y="2335"/>
                  </a:cubicBezTo>
                  <a:cubicBezTo>
                    <a:pt x="1502" y="2435"/>
                    <a:pt x="1435" y="3603"/>
                    <a:pt x="1435" y="3736"/>
                  </a:cubicBezTo>
                  <a:cubicBezTo>
                    <a:pt x="1335" y="4403"/>
                    <a:pt x="1135" y="4937"/>
                    <a:pt x="935" y="5571"/>
                  </a:cubicBezTo>
                  <a:lnTo>
                    <a:pt x="935" y="5604"/>
                  </a:lnTo>
                  <a:cubicBezTo>
                    <a:pt x="935" y="5637"/>
                    <a:pt x="901" y="5671"/>
                    <a:pt x="901" y="5737"/>
                  </a:cubicBezTo>
                  <a:cubicBezTo>
                    <a:pt x="334" y="7239"/>
                    <a:pt x="1" y="8973"/>
                    <a:pt x="401" y="10508"/>
                  </a:cubicBezTo>
                  <a:lnTo>
                    <a:pt x="401" y="10574"/>
                  </a:lnTo>
                  <a:cubicBezTo>
                    <a:pt x="434" y="10774"/>
                    <a:pt x="501" y="10975"/>
                    <a:pt x="601" y="11175"/>
                  </a:cubicBezTo>
                  <a:cubicBezTo>
                    <a:pt x="896" y="11951"/>
                    <a:pt x="1491" y="12728"/>
                    <a:pt x="2284" y="12728"/>
                  </a:cubicBezTo>
                  <a:cubicBezTo>
                    <a:pt x="2479" y="12728"/>
                    <a:pt x="2686" y="12681"/>
                    <a:pt x="2903" y="12576"/>
                  </a:cubicBezTo>
                  <a:cubicBezTo>
                    <a:pt x="3470" y="12276"/>
                    <a:pt x="3837" y="11742"/>
                    <a:pt x="4270" y="11175"/>
                  </a:cubicBezTo>
                  <a:cubicBezTo>
                    <a:pt x="5505" y="9574"/>
                    <a:pt x="6839" y="8072"/>
                    <a:pt x="8407" y="6805"/>
                  </a:cubicBezTo>
                  <a:cubicBezTo>
                    <a:pt x="9141" y="6171"/>
                    <a:pt x="9941" y="5637"/>
                    <a:pt x="10775" y="5170"/>
                  </a:cubicBezTo>
                  <a:cubicBezTo>
                    <a:pt x="12076" y="4470"/>
                    <a:pt x="13410" y="4103"/>
                    <a:pt x="14745" y="3669"/>
                  </a:cubicBezTo>
                  <a:cubicBezTo>
                    <a:pt x="14811" y="3636"/>
                    <a:pt x="14945" y="3636"/>
                    <a:pt x="15011" y="3603"/>
                  </a:cubicBezTo>
                  <a:cubicBezTo>
                    <a:pt x="15145" y="3603"/>
                    <a:pt x="15245" y="3536"/>
                    <a:pt x="15345" y="3503"/>
                  </a:cubicBezTo>
                  <a:lnTo>
                    <a:pt x="15745" y="3369"/>
                  </a:lnTo>
                  <a:cubicBezTo>
                    <a:pt x="15912" y="3336"/>
                    <a:pt x="16079" y="3269"/>
                    <a:pt x="16246" y="3169"/>
                  </a:cubicBezTo>
                  <a:cubicBezTo>
                    <a:pt x="17580" y="2635"/>
                    <a:pt x="19014" y="1668"/>
                    <a:pt x="18247" y="234"/>
                  </a:cubicBezTo>
                  <a:cubicBezTo>
                    <a:pt x="18180" y="167"/>
                    <a:pt x="18147" y="100"/>
                    <a:pt x="18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
            <p:cNvSpPr/>
            <p:nvPr/>
          </p:nvSpPr>
          <p:spPr>
            <a:xfrm>
              <a:off x="4892825" y="896250"/>
              <a:ext cx="427825" cy="521825"/>
            </a:xfrm>
            <a:custGeom>
              <a:avLst/>
              <a:gdLst/>
              <a:ahLst/>
              <a:cxnLst/>
              <a:rect l="l" t="t" r="r" b="b"/>
              <a:pathLst>
                <a:path w="17113" h="20873" extrusionOk="0">
                  <a:moveTo>
                    <a:pt x="4570" y="1"/>
                  </a:moveTo>
                  <a:cubicBezTo>
                    <a:pt x="3968" y="1"/>
                    <a:pt x="3426" y="193"/>
                    <a:pt x="3003" y="694"/>
                  </a:cubicBezTo>
                  <a:cubicBezTo>
                    <a:pt x="2369" y="1395"/>
                    <a:pt x="2869" y="2329"/>
                    <a:pt x="2736" y="3196"/>
                  </a:cubicBezTo>
                  <a:cubicBezTo>
                    <a:pt x="2569" y="4530"/>
                    <a:pt x="2336" y="5731"/>
                    <a:pt x="1835" y="6932"/>
                  </a:cubicBezTo>
                  <a:cubicBezTo>
                    <a:pt x="1502" y="7733"/>
                    <a:pt x="968" y="8400"/>
                    <a:pt x="568" y="9167"/>
                  </a:cubicBezTo>
                  <a:cubicBezTo>
                    <a:pt x="668" y="9234"/>
                    <a:pt x="635" y="9334"/>
                    <a:pt x="601" y="9367"/>
                  </a:cubicBezTo>
                  <a:cubicBezTo>
                    <a:pt x="1" y="10802"/>
                    <a:pt x="1302" y="11702"/>
                    <a:pt x="2536" y="12203"/>
                  </a:cubicBezTo>
                  <a:cubicBezTo>
                    <a:pt x="2703" y="12303"/>
                    <a:pt x="2869" y="12336"/>
                    <a:pt x="3003" y="12369"/>
                  </a:cubicBezTo>
                  <a:cubicBezTo>
                    <a:pt x="3136" y="12403"/>
                    <a:pt x="3203" y="12469"/>
                    <a:pt x="3336" y="12503"/>
                  </a:cubicBezTo>
                  <a:cubicBezTo>
                    <a:pt x="3470" y="12536"/>
                    <a:pt x="3537" y="12536"/>
                    <a:pt x="3637" y="12570"/>
                  </a:cubicBezTo>
                  <a:cubicBezTo>
                    <a:pt x="3703" y="12636"/>
                    <a:pt x="3803" y="12636"/>
                    <a:pt x="3870" y="12670"/>
                  </a:cubicBezTo>
                  <a:cubicBezTo>
                    <a:pt x="3937" y="12670"/>
                    <a:pt x="3970" y="12670"/>
                    <a:pt x="3970" y="12703"/>
                  </a:cubicBezTo>
                  <a:cubicBezTo>
                    <a:pt x="5271" y="13037"/>
                    <a:pt x="6505" y="13203"/>
                    <a:pt x="7673" y="13837"/>
                  </a:cubicBezTo>
                  <a:lnTo>
                    <a:pt x="7706" y="13837"/>
                  </a:lnTo>
                  <a:cubicBezTo>
                    <a:pt x="7806" y="13870"/>
                    <a:pt x="7873" y="13904"/>
                    <a:pt x="7940" y="13971"/>
                  </a:cubicBezTo>
                  <a:cubicBezTo>
                    <a:pt x="8040" y="14037"/>
                    <a:pt x="8140" y="14071"/>
                    <a:pt x="8273" y="14171"/>
                  </a:cubicBezTo>
                  <a:cubicBezTo>
                    <a:pt x="8774" y="14504"/>
                    <a:pt x="9207" y="14905"/>
                    <a:pt x="9674" y="15338"/>
                  </a:cubicBezTo>
                  <a:cubicBezTo>
                    <a:pt x="11142" y="16506"/>
                    <a:pt x="12376" y="17907"/>
                    <a:pt x="13610" y="19474"/>
                  </a:cubicBezTo>
                  <a:cubicBezTo>
                    <a:pt x="13977" y="19975"/>
                    <a:pt x="14378" y="20509"/>
                    <a:pt x="14878" y="20742"/>
                  </a:cubicBezTo>
                  <a:cubicBezTo>
                    <a:pt x="15058" y="20832"/>
                    <a:pt x="15229" y="20872"/>
                    <a:pt x="15390" y="20872"/>
                  </a:cubicBezTo>
                  <a:cubicBezTo>
                    <a:pt x="16127" y="20872"/>
                    <a:pt x="16661" y="20029"/>
                    <a:pt x="16879" y="19208"/>
                  </a:cubicBezTo>
                  <a:cubicBezTo>
                    <a:pt x="16980" y="19007"/>
                    <a:pt x="17013" y="18774"/>
                    <a:pt x="17046" y="18540"/>
                  </a:cubicBezTo>
                  <a:lnTo>
                    <a:pt x="17046" y="18507"/>
                  </a:lnTo>
                  <a:cubicBezTo>
                    <a:pt x="17113" y="18307"/>
                    <a:pt x="17113" y="18073"/>
                    <a:pt x="17113" y="17873"/>
                  </a:cubicBezTo>
                  <a:cubicBezTo>
                    <a:pt x="17113" y="17573"/>
                    <a:pt x="17113" y="17340"/>
                    <a:pt x="17046" y="17039"/>
                  </a:cubicBezTo>
                  <a:cubicBezTo>
                    <a:pt x="17013" y="16739"/>
                    <a:pt x="17013" y="16506"/>
                    <a:pt x="16980" y="16239"/>
                  </a:cubicBezTo>
                  <a:cubicBezTo>
                    <a:pt x="16846" y="15372"/>
                    <a:pt x="16613" y="14504"/>
                    <a:pt x="16346" y="13637"/>
                  </a:cubicBezTo>
                  <a:lnTo>
                    <a:pt x="16346" y="13570"/>
                  </a:lnTo>
                  <a:cubicBezTo>
                    <a:pt x="16279" y="13470"/>
                    <a:pt x="16212" y="13303"/>
                    <a:pt x="16179" y="13170"/>
                  </a:cubicBezTo>
                  <a:cubicBezTo>
                    <a:pt x="16146" y="13070"/>
                    <a:pt x="16112" y="13003"/>
                    <a:pt x="16112" y="12903"/>
                  </a:cubicBezTo>
                  <a:cubicBezTo>
                    <a:pt x="16112" y="12870"/>
                    <a:pt x="16046" y="12870"/>
                    <a:pt x="16046" y="12836"/>
                  </a:cubicBezTo>
                  <a:lnTo>
                    <a:pt x="15945" y="12469"/>
                  </a:lnTo>
                  <a:lnTo>
                    <a:pt x="15812" y="11969"/>
                  </a:lnTo>
                  <a:cubicBezTo>
                    <a:pt x="15779" y="11869"/>
                    <a:pt x="15779" y="11736"/>
                    <a:pt x="15779" y="11669"/>
                  </a:cubicBezTo>
                  <a:cubicBezTo>
                    <a:pt x="15712" y="11535"/>
                    <a:pt x="15712" y="11402"/>
                    <a:pt x="15679" y="11269"/>
                  </a:cubicBezTo>
                  <a:cubicBezTo>
                    <a:pt x="15679" y="11169"/>
                    <a:pt x="15645" y="11002"/>
                    <a:pt x="15645" y="10868"/>
                  </a:cubicBezTo>
                  <a:cubicBezTo>
                    <a:pt x="15645" y="10735"/>
                    <a:pt x="15612" y="10635"/>
                    <a:pt x="15612" y="10501"/>
                  </a:cubicBezTo>
                  <a:lnTo>
                    <a:pt x="15612" y="10435"/>
                  </a:lnTo>
                  <a:lnTo>
                    <a:pt x="15612" y="10335"/>
                  </a:lnTo>
                  <a:cubicBezTo>
                    <a:pt x="15612" y="10068"/>
                    <a:pt x="15545" y="9868"/>
                    <a:pt x="15545" y="9601"/>
                  </a:cubicBezTo>
                  <a:lnTo>
                    <a:pt x="15545" y="8767"/>
                  </a:lnTo>
                  <a:lnTo>
                    <a:pt x="15545" y="8400"/>
                  </a:lnTo>
                  <a:cubicBezTo>
                    <a:pt x="15612" y="7099"/>
                    <a:pt x="15745" y="5698"/>
                    <a:pt x="15745" y="4364"/>
                  </a:cubicBezTo>
                  <a:cubicBezTo>
                    <a:pt x="15745" y="3696"/>
                    <a:pt x="15679" y="3029"/>
                    <a:pt x="15512" y="2396"/>
                  </a:cubicBezTo>
                  <a:cubicBezTo>
                    <a:pt x="15412" y="2062"/>
                    <a:pt x="15345" y="1728"/>
                    <a:pt x="15178" y="1495"/>
                  </a:cubicBezTo>
                  <a:cubicBezTo>
                    <a:pt x="15145" y="1428"/>
                    <a:pt x="15078" y="1361"/>
                    <a:pt x="15045" y="1328"/>
                  </a:cubicBezTo>
                  <a:lnTo>
                    <a:pt x="14911" y="1195"/>
                  </a:lnTo>
                  <a:lnTo>
                    <a:pt x="14811" y="1061"/>
                  </a:lnTo>
                  <a:cubicBezTo>
                    <a:pt x="14648" y="972"/>
                    <a:pt x="14472" y="936"/>
                    <a:pt x="14289" y="936"/>
                  </a:cubicBezTo>
                  <a:cubicBezTo>
                    <a:pt x="13649" y="936"/>
                    <a:pt x="12929" y="1380"/>
                    <a:pt x="12410" y="1562"/>
                  </a:cubicBezTo>
                  <a:cubicBezTo>
                    <a:pt x="11751" y="1815"/>
                    <a:pt x="11132" y="2087"/>
                    <a:pt x="10463" y="2087"/>
                  </a:cubicBezTo>
                  <a:cubicBezTo>
                    <a:pt x="10250" y="2087"/>
                    <a:pt x="10033" y="2060"/>
                    <a:pt x="9808" y="1995"/>
                  </a:cubicBezTo>
                  <a:cubicBezTo>
                    <a:pt x="8498" y="1575"/>
                    <a:pt x="6290" y="1"/>
                    <a:pt x="45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
            <p:cNvSpPr/>
            <p:nvPr/>
          </p:nvSpPr>
          <p:spPr>
            <a:xfrm>
              <a:off x="4892825" y="981825"/>
              <a:ext cx="291875" cy="172400"/>
            </a:xfrm>
            <a:custGeom>
              <a:avLst/>
              <a:gdLst/>
              <a:ahLst/>
              <a:cxnLst/>
              <a:rect l="l" t="t" r="r" b="b"/>
              <a:pathLst>
                <a:path w="11675" h="6896" extrusionOk="0">
                  <a:moveTo>
                    <a:pt x="1114" y="1"/>
                  </a:moveTo>
                  <a:cubicBezTo>
                    <a:pt x="503" y="1"/>
                    <a:pt x="121" y="137"/>
                    <a:pt x="101" y="440"/>
                  </a:cubicBezTo>
                  <a:cubicBezTo>
                    <a:pt x="1" y="1341"/>
                    <a:pt x="3770" y="1174"/>
                    <a:pt x="6305" y="3242"/>
                  </a:cubicBezTo>
                  <a:cubicBezTo>
                    <a:pt x="7539" y="4110"/>
                    <a:pt x="8373" y="6111"/>
                    <a:pt x="9641" y="6812"/>
                  </a:cubicBezTo>
                  <a:cubicBezTo>
                    <a:pt x="9769" y="6869"/>
                    <a:pt x="9901" y="6895"/>
                    <a:pt x="10031" y="6895"/>
                  </a:cubicBezTo>
                  <a:cubicBezTo>
                    <a:pt x="10884" y="6895"/>
                    <a:pt x="11674" y="5761"/>
                    <a:pt x="11009" y="4777"/>
                  </a:cubicBezTo>
                  <a:cubicBezTo>
                    <a:pt x="9884" y="2260"/>
                    <a:pt x="3602" y="1"/>
                    <a:pt x="11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
            <p:cNvSpPr/>
            <p:nvPr/>
          </p:nvSpPr>
          <p:spPr>
            <a:xfrm>
              <a:off x="5087125" y="919125"/>
              <a:ext cx="235200" cy="498100"/>
            </a:xfrm>
            <a:custGeom>
              <a:avLst/>
              <a:gdLst/>
              <a:ahLst/>
              <a:cxnLst/>
              <a:rect l="l" t="t" r="r" b="b"/>
              <a:pathLst>
                <a:path w="9408" h="19924" extrusionOk="0">
                  <a:moveTo>
                    <a:pt x="6660" y="0"/>
                  </a:moveTo>
                  <a:cubicBezTo>
                    <a:pt x="6602" y="0"/>
                    <a:pt x="6539" y="5"/>
                    <a:pt x="6472" y="13"/>
                  </a:cubicBezTo>
                  <a:cubicBezTo>
                    <a:pt x="6439" y="13"/>
                    <a:pt x="6406" y="80"/>
                    <a:pt x="6372" y="80"/>
                  </a:cubicBezTo>
                  <a:cubicBezTo>
                    <a:pt x="6472" y="113"/>
                    <a:pt x="6572" y="180"/>
                    <a:pt x="6639" y="313"/>
                  </a:cubicBezTo>
                  <a:cubicBezTo>
                    <a:pt x="6906" y="647"/>
                    <a:pt x="6906" y="1147"/>
                    <a:pt x="6772" y="1581"/>
                  </a:cubicBezTo>
                  <a:cubicBezTo>
                    <a:pt x="6439" y="3182"/>
                    <a:pt x="5405" y="4583"/>
                    <a:pt x="4304" y="5750"/>
                  </a:cubicBezTo>
                  <a:cubicBezTo>
                    <a:pt x="3537" y="6618"/>
                    <a:pt x="2636" y="7452"/>
                    <a:pt x="1902" y="8419"/>
                  </a:cubicBezTo>
                  <a:cubicBezTo>
                    <a:pt x="1635" y="8752"/>
                    <a:pt x="1435" y="9086"/>
                    <a:pt x="1202" y="9420"/>
                  </a:cubicBezTo>
                  <a:cubicBezTo>
                    <a:pt x="668" y="10487"/>
                    <a:pt x="234" y="11655"/>
                    <a:pt x="1" y="12889"/>
                  </a:cubicBezTo>
                  <a:cubicBezTo>
                    <a:pt x="101" y="12922"/>
                    <a:pt x="168" y="12955"/>
                    <a:pt x="234" y="12989"/>
                  </a:cubicBezTo>
                  <a:cubicBezTo>
                    <a:pt x="368" y="13089"/>
                    <a:pt x="435" y="13122"/>
                    <a:pt x="568" y="13222"/>
                  </a:cubicBezTo>
                  <a:cubicBezTo>
                    <a:pt x="1068" y="13556"/>
                    <a:pt x="1535" y="13956"/>
                    <a:pt x="2002" y="14390"/>
                  </a:cubicBezTo>
                  <a:cubicBezTo>
                    <a:pt x="3437" y="15557"/>
                    <a:pt x="4704" y="16958"/>
                    <a:pt x="5905" y="18493"/>
                  </a:cubicBezTo>
                  <a:cubicBezTo>
                    <a:pt x="6272" y="18993"/>
                    <a:pt x="6706" y="19560"/>
                    <a:pt x="7206" y="19794"/>
                  </a:cubicBezTo>
                  <a:cubicBezTo>
                    <a:pt x="7386" y="19883"/>
                    <a:pt x="7556" y="19924"/>
                    <a:pt x="7715" y="19924"/>
                  </a:cubicBezTo>
                  <a:cubicBezTo>
                    <a:pt x="8445" y="19924"/>
                    <a:pt x="8961" y="19080"/>
                    <a:pt x="9208" y="18259"/>
                  </a:cubicBezTo>
                  <a:cubicBezTo>
                    <a:pt x="9274" y="18059"/>
                    <a:pt x="9341" y="17826"/>
                    <a:pt x="9374" y="17592"/>
                  </a:cubicBezTo>
                  <a:lnTo>
                    <a:pt x="9374" y="17559"/>
                  </a:lnTo>
                  <a:cubicBezTo>
                    <a:pt x="9408" y="17325"/>
                    <a:pt x="9408" y="17125"/>
                    <a:pt x="9408" y="16925"/>
                  </a:cubicBezTo>
                  <a:cubicBezTo>
                    <a:pt x="9408" y="16625"/>
                    <a:pt x="9408" y="16391"/>
                    <a:pt x="9374" y="16091"/>
                  </a:cubicBezTo>
                  <a:cubicBezTo>
                    <a:pt x="9341" y="15791"/>
                    <a:pt x="9341" y="15557"/>
                    <a:pt x="9274" y="15290"/>
                  </a:cubicBezTo>
                  <a:cubicBezTo>
                    <a:pt x="9174" y="14423"/>
                    <a:pt x="8907" y="13556"/>
                    <a:pt x="8674" y="12655"/>
                  </a:cubicBezTo>
                  <a:lnTo>
                    <a:pt x="8674" y="12622"/>
                  </a:lnTo>
                  <a:cubicBezTo>
                    <a:pt x="8574" y="12488"/>
                    <a:pt x="8540" y="12322"/>
                    <a:pt x="8507" y="12222"/>
                  </a:cubicBezTo>
                  <a:cubicBezTo>
                    <a:pt x="8440" y="12122"/>
                    <a:pt x="8407" y="12055"/>
                    <a:pt x="8407" y="11955"/>
                  </a:cubicBezTo>
                  <a:cubicBezTo>
                    <a:pt x="8407" y="11921"/>
                    <a:pt x="8374" y="11921"/>
                    <a:pt x="8374" y="11888"/>
                  </a:cubicBezTo>
                  <a:lnTo>
                    <a:pt x="8240" y="11488"/>
                  </a:lnTo>
                  <a:lnTo>
                    <a:pt x="8107" y="10987"/>
                  </a:lnTo>
                  <a:cubicBezTo>
                    <a:pt x="8073" y="10921"/>
                    <a:pt x="8073" y="10787"/>
                    <a:pt x="8073" y="10721"/>
                  </a:cubicBezTo>
                  <a:cubicBezTo>
                    <a:pt x="8040" y="10587"/>
                    <a:pt x="8040" y="10454"/>
                    <a:pt x="8007" y="10320"/>
                  </a:cubicBezTo>
                  <a:cubicBezTo>
                    <a:pt x="8007" y="10220"/>
                    <a:pt x="7940" y="10053"/>
                    <a:pt x="7940" y="9920"/>
                  </a:cubicBezTo>
                  <a:cubicBezTo>
                    <a:pt x="7940" y="9787"/>
                    <a:pt x="7907" y="9653"/>
                    <a:pt x="7907" y="9520"/>
                  </a:cubicBezTo>
                  <a:lnTo>
                    <a:pt x="7907" y="9486"/>
                  </a:lnTo>
                  <a:lnTo>
                    <a:pt x="7907" y="9386"/>
                  </a:lnTo>
                  <a:cubicBezTo>
                    <a:pt x="7907" y="9119"/>
                    <a:pt x="7873" y="8919"/>
                    <a:pt x="7873" y="8652"/>
                  </a:cubicBezTo>
                  <a:lnTo>
                    <a:pt x="7873" y="7818"/>
                  </a:lnTo>
                  <a:lnTo>
                    <a:pt x="7873" y="7452"/>
                  </a:lnTo>
                  <a:cubicBezTo>
                    <a:pt x="7907" y="6151"/>
                    <a:pt x="8073" y="4750"/>
                    <a:pt x="8073" y="3415"/>
                  </a:cubicBezTo>
                  <a:cubicBezTo>
                    <a:pt x="8073" y="2748"/>
                    <a:pt x="7973" y="2081"/>
                    <a:pt x="7807" y="1447"/>
                  </a:cubicBezTo>
                  <a:cubicBezTo>
                    <a:pt x="7740" y="1114"/>
                    <a:pt x="7640" y="780"/>
                    <a:pt x="7473" y="513"/>
                  </a:cubicBezTo>
                  <a:cubicBezTo>
                    <a:pt x="7440" y="480"/>
                    <a:pt x="7406" y="413"/>
                    <a:pt x="7373" y="346"/>
                  </a:cubicBezTo>
                  <a:lnTo>
                    <a:pt x="7239" y="246"/>
                  </a:lnTo>
                  <a:lnTo>
                    <a:pt x="7106" y="113"/>
                  </a:lnTo>
                  <a:cubicBezTo>
                    <a:pt x="6981" y="38"/>
                    <a:pt x="6837" y="0"/>
                    <a:pt x="66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
            <p:cNvSpPr/>
            <p:nvPr/>
          </p:nvSpPr>
          <p:spPr>
            <a:xfrm>
              <a:off x="4892000" y="1124575"/>
              <a:ext cx="434500" cy="295100"/>
            </a:xfrm>
            <a:custGeom>
              <a:avLst/>
              <a:gdLst/>
              <a:ahLst/>
              <a:cxnLst/>
              <a:rect l="l" t="t" r="r" b="b"/>
              <a:pathLst>
                <a:path w="17380" h="11804" extrusionOk="0">
                  <a:moveTo>
                    <a:pt x="701" y="1"/>
                  </a:moveTo>
                  <a:lnTo>
                    <a:pt x="567" y="234"/>
                  </a:lnTo>
                  <a:cubicBezTo>
                    <a:pt x="0" y="1735"/>
                    <a:pt x="1368" y="2603"/>
                    <a:pt x="2569" y="3070"/>
                  </a:cubicBezTo>
                  <a:cubicBezTo>
                    <a:pt x="2736" y="3170"/>
                    <a:pt x="2902" y="3203"/>
                    <a:pt x="3036" y="3236"/>
                  </a:cubicBezTo>
                  <a:cubicBezTo>
                    <a:pt x="3169" y="3270"/>
                    <a:pt x="3303" y="3336"/>
                    <a:pt x="3369" y="3370"/>
                  </a:cubicBezTo>
                  <a:cubicBezTo>
                    <a:pt x="3503" y="3403"/>
                    <a:pt x="3570" y="3403"/>
                    <a:pt x="3670" y="3437"/>
                  </a:cubicBezTo>
                  <a:cubicBezTo>
                    <a:pt x="3736" y="3503"/>
                    <a:pt x="3836" y="3503"/>
                    <a:pt x="3903" y="3537"/>
                  </a:cubicBezTo>
                  <a:cubicBezTo>
                    <a:pt x="5171" y="3870"/>
                    <a:pt x="6338" y="4170"/>
                    <a:pt x="7539" y="4771"/>
                  </a:cubicBezTo>
                  <a:cubicBezTo>
                    <a:pt x="8340" y="5204"/>
                    <a:pt x="9074" y="5671"/>
                    <a:pt x="9741" y="6239"/>
                  </a:cubicBezTo>
                  <a:cubicBezTo>
                    <a:pt x="11208" y="7406"/>
                    <a:pt x="12476" y="8840"/>
                    <a:pt x="13677" y="10375"/>
                  </a:cubicBezTo>
                  <a:cubicBezTo>
                    <a:pt x="14044" y="10875"/>
                    <a:pt x="14477" y="11409"/>
                    <a:pt x="14978" y="11676"/>
                  </a:cubicBezTo>
                  <a:cubicBezTo>
                    <a:pt x="15154" y="11764"/>
                    <a:pt x="15320" y="11803"/>
                    <a:pt x="15477" y="11803"/>
                  </a:cubicBezTo>
                  <a:cubicBezTo>
                    <a:pt x="16212" y="11803"/>
                    <a:pt x="16732" y="10933"/>
                    <a:pt x="16979" y="10108"/>
                  </a:cubicBezTo>
                  <a:cubicBezTo>
                    <a:pt x="17046" y="9908"/>
                    <a:pt x="17079" y="9708"/>
                    <a:pt x="17146" y="9441"/>
                  </a:cubicBezTo>
                  <a:lnTo>
                    <a:pt x="17146" y="9407"/>
                  </a:lnTo>
                  <a:cubicBezTo>
                    <a:pt x="17379" y="7840"/>
                    <a:pt x="17013" y="6105"/>
                    <a:pt x="16479" y="4604"/>
                  </a:cubicBezTo>
                  <a:cubicBezTo>
                    <a:pt x="16479" y="4571"/>
                    <a:pt x="16412" y="4537"/>
                    <a:pt x="16412" y="4504"/>
                  </a:cubicBezTo>
                  <a:lnTo>
                    <a:pt x="16412" y="4437"/>
                  </a:lnTo>
                  <a:cubicBezTo>
                    <a:pt x="16212" y="3837"/>
                    <a:pt x="16012" y="3336"/>
                    <a:pt x="15878" y="2669"/>
                  </a:cubicBezTo>
                  <a:cubicBezTo>
                    <a:pt x="15845" y="2536"/>
                    <a:pt x="15745" y="1402"/>
                    <a:pt x="15678" y="1335"/>
                  </a:cubicBezTo>
                  <a:cubicBezTo>
                    <a:pt x="13744" y="668"/>
                    <a:pt x="11742" y="334"/>
                    <a:pt x="9707" y="234"/>
                  </a:cubicBezTo>
                  <a:cubicBezTo>
                    <a:pt x="9473" y="227"/>
                    <a:pt x="9239" y="223"/>
                    <a:pt x="9006" y="223"/>
                  </a:cubicBezTo>
                  <a:cubicBezTo>
                    <a:pt x="7112" y="223"/>
                    <a:pt x="5244" y="467"/>
                    <a:pt x="3403" y="1001"/>
                  </a:cubicBezTo>
                  <a:cubicBezTo>
                    <a:pt x="3019" y="1111"/>
                    <a:pt x="2585" y="1221"/>
                    <a:pt x="2173" y="1221"/>
                  </a:cubicBezTo>
                  <a:cubicBezTo>
                    <a:pt x="1832" y="1221"/>
                    <a:pt x="1506" y="1146"/>
                    <a:pt x="1235" y="935"/>
                  </a:cubicBezTo>
                  <a:cubicBezTo>
                    <a:pt x="968" y="735"/>
                    <a:pt x="768" y="368"/>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4"/>
          <p:cNvGrpSpPr/>
          <p:nvPr/>
        </p:nvGrpSpPr>
        <p:grpSpPr>
          <a:xfrm rot="-6296729">
            <a:off x="7657416" y="-508700"/>
            <a:ext cx="1449226" cy="1567043"/>
            <a:chOff x="1415350" y="3883125"/>
            <a:chExt cx="464350" cy="502100"/>
          </a:xfrm>
        </p:grpSpPr>
        <p:sp>
          <p:nvSpPr>
            <p:cNvPr id="423" name="Google Shape;423;p4"/>
            <p:cNvSpPr/>
            <p:nvPr/>
          </p:nvSpPr>
          <p:spPr>
            <a:xfrm>
              <a:off x="1561800" y="3883125"/>
              <a:ext cx="75925" cy="145800"/>
            </a:xfrm>
            <a:custGeom>
              <a:avLst/>
              <a:gdLst/>
              <a:ahLst/>
              <a:cxnLst/>
              <a:rect l="l" t="t" r="r" b="b"/>
              <a:pathLst>
                <a:path w="3037" h="5832" extrusionOk="0">
                  <a:moveTo>
                    <a:pt x="1744" y="1"/>
                  </a:moveTo>
                  <a:cubicBezTo>
                    <a:pt x="1466" y="1"/>
                    <a:pt x="1160" y="203"/>
                    <a:pt x="857" y="688"/>
                  </a:cubicBezTo>
                  <a:cubicBezTo>
                    <a:pt x="0" y="2069"/>
                    <a:pt x="2310" y="5831"/>
                    <a:pt x="2310" y="5831"/>
                  </a:cubicBezTo>
                  <a:cubicBezTo>
                    <a:pt x="2310" y="5831"/>
                    <a:pt x="3036" y="2962"/>
                    <a:pt x="2834" y="1593"/>
                  </a:cubicBezTo>
                  <a:cubicBezTo>
                    <a:pt x="2694" y="708"/>
                    <a:pt x="2266" y="1"/>
                    <a:pt x="1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1634125" y="3914000"/>
              <a:ext cx="82800" cy="131600"/>
            </a:xfrm>
            <a:custGeom>
              <a:avLst/>
              <a:gdLst/>
              <a:ahLst/>
              <a:cxnLst/>
              <a:rect l="l" t="t" r="r" b="b"/>
              <a:pathLst>
                <a:path w="3312" h="5264" extrusionOk="0">
                  <a:moveTo>
                    <a:pt x="2378" y="1"/>
                  </a:moveTo>
                  <a:cubicBezTo>
                    <a:pt x="2195" y="1"/>
                    <a:pt x="1978" y="63"/>
                    <a:pt x="1727" y="203"/>
                  </a:cubicBezTo>
                  <a:cubicBezTo>
                    <a:pt x="298" y="1001"/>
                    <a:pt x="0" y="5263"/>
                    <a:pt x="0" y="5263"/>
                  </a:cubicBezTo>
                  <a:cubicBezTo>
                    <a:pt x="0" y="5263"/>
                    <a:pt x="2227" y="3311"/>
                    <a:pt x="2822" y="2072"/>
                  </a:cubicBezTo>
                  <a:cubicBezTo>
                    <a:pt x="3312" y="1083"/>
                    <a:pt x="3143" y="1"/>
                    <a:pt x="2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1647225" y="3975475"/>
              <a:ext cx="132175" cy="126975"/>
            </a:xfrm>
            <a:custGeom>
              <a:avLst/>
              <a:gdLst/>
              <a:ahLst/>
              <a:cxnLst/>
              <a:rect l="l" t="t" r="r" b="b"/>
              <a:pathLst>
                <a:path w="5287" h="5079" extrusionOk="0">
                  <a:moveTo>
                    <a:pt x="4064" y="1"/>
                  </a:moveTo>
                  <a:cubicBezTo>
                    <a:pt x="3931" y="1"/>
                    <a:pt x="3784" y="18"/>
                    <a:pt x="3620" y="54"/>
                  </a:cubicBezTo>
                  <a:cubicBezTo>
                    <a:pt x="1762" y="459"/>
                    <a:pt x="0" y="5078"/>
                    <a:pt x="0" y="5078"/>
                  </a:cubicBezTo>
                  <a:cubicBezTo>
                    <a:pt x="0" y="5078"/>
                    <a:pt x="3132" y="3661"/>
                    <a:pt x="4215" y="2495"/>
                  </a:cubicBezTo>
                  <a:cubicBezTo>
                    <a:pt x="5182" y="1442"/>
                    <a:pt x="5286" y="1"/>
                    <a:pt x="40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1660600" y="4038775"/>
              <a:ext cx="201550" cy="108025"/>
            </a:xfrm>
            <a:custGeom>
              <a:avLst/>
              <a:gdLst/>
              <a:ahLst/>
              <a:cxnLst/>
              <a:rect l="l" t="t" r="r" b="b"/>
              <a:pathLst>
                <a:path w="8062" h="4321" extrusionOk="0">
                  <a:moveTo>
                    <a:pt x="5830" y="0"/>
                  </a:moveTo>
                  <a:cubicBezTo>
                    <a:pt x="3565" y="0"/>
                    <a:pt x="1" y="4320"/>
                    <a:pt x="1" y="4320"/>
                  </a:cubicBezTo>
                  <a:cubicBezTo>
                    <a:pt x="1" y="4320"/>
                    <a:pt x="4073" y="3916"/>
                    <a:pt x="5752" y="3011"/>
                  </a:cubicBezTo>
                  <a:cubicBezTo>
                    <a:pt x="7419" y="2094"/>
                    <a:pt x="8062" y="248"/>
                    <a:pt x="6014" y="10"/>
                  </a:cubicBezTo>
                  <a:cubicBezTo>
                    <a:pt x="5954" y="4"/>
                    <a:pt x="5892" y="0"/>
                    <a:pt x="58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1676675" y="4148775"/>
              <a:ext cx="203025" cy="65600"/>
            </a:xfrm>
            <a:custGeom>
              <a:avLst/>
              <a:gdLst/>
              <a:ahLst/>
              <a:cxnLst/>
              <a:rect l="l" t="t" r="r" b="b"/>
              <a:pathLst>
                <a:path w="8121" h="2624" extrusionOk="0">
                  <a:moveTo>
                    <a:pt x="5102" y="1"/>
                  </a:moveTo>
                  <a:cubicBezTo>
                    <a:pt x="2992" y="1"/>
                    <a:pt x="1" y="1242"/>
                    <a:pt x="1" y="1242"/>
                  </a:cubicBezTo>
                  <a:cubicBezTo>
                    <a:pt x="1" y="1242"/>
                    <a:pt x="3377" y="2623"/>
                    <a:pt x="5099" y="2623"/>
                  </a:cubicBezTo>
                  <a:cubicBezTo>
                    <a:pt x="5106" y="2623"/>
                    <a:pt x="5113" y="2623"/>
                    <a:pt x="5121" y="2623"/>
                  </a:cubicBezTo>
                  <a:cubicBezTo>
                    <a:pt x="6823" y="2599"/>
                    <a:pt x="8121" y="1397"/>
                    <a:pt x="6585" y="349"/>
                  </a:cubicBezTo>
                  <a:cubicBezTo>
                    <a:pt x="6217" y="98"/>
                    <a:pt x="5694" y="1"/>
                    <a:pt x="5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1683525" y="4228025"/>
              <a:ext cx="130550" cy="74725"/>
            </a:xfrm>
            <a:custGeom>
              <a:avLst/>
              <a:gdLst/>
              <a:ahLst/>
              <a:cxnLst/>
              <a:rect l="l" t="t" r="r" b="b"/>
              <a:pathLst>
                <a:path w="5222" h="2989" extrusionOk="0">
                  <a:moveTo>
                    <a:pt x="1" y="1"/>
                  </a:moveTo>
                  <a:lnTo>
                    <a:pt x="1" y="1"/>
                  </a:lnTo>
                  <a:cubicBezTo>
                    <a:pt x="1" y="1"/>
                    <a:pt x="1811" y="2132"/>
                    <a:pt x="2977" y="2715"/>
                  </a:cubicBezTo>
                  <a:cubicBezTo>
                    <a:pt x="3339" y="2898"/>
                    <a:pt x="3715" y="2989"/>
                    <a:pt x="4040" y="2989"/>
                  </a:cubicBezTo>
                  <a:cubicBezTo>
                    <a:pt x="4752" y="2989"/>
                    <a:pt x="5221" y="2554"/>
                    <a:pt x="4763" y="1703"/>
                  </a:cubicBezTo>
                  <a:cubicBezTo>
                    <a:pt x="4037" y="334"/>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1482000" y="3956225"/>
              <a:ext cx="131900" cy="94125"/>
            </a:xfrm>
            <a:custGeom>
              <a:avLst/>
              <a:gdLst/>
              <a:ahLst/>
              <a:cxnLst/>
              <a:rect l="l" t="t" r="r" b="b"/>
              <a:pathLst>
                <a:path w="5276" h="3765" extrusionOk="0">
                  <a:moveTo>
                    <a:pt x="1387" y="0"/>
                  </a:moveTo>
                  <a:cubicBezTo>
                    <a:pt x="0" y="0"/>
                    <a:pt x="262" y="1353"/>
                    <a:pt x="1323" y="2169"/>
                  </a:cubicBezTo>
                  <a:cubicBezTo>
                    <a:pt x="2418" y="3003"/>
                    <a:pt x="5276" y="3765"/>
                    <a:pt x="5276" y="3765"/>
                  </a:cubicBezTo>
                  <a:cubicBezTo>
                    <a:pt x="5276" y="3765"/>
                    <a:pt x="3109" y="74"/>
                    <a:pt x="1478" y="2"/>
                  </a:cubicBezTo>
                  <a:cubicBezTo>
                    <a:pt x="1447" y="1"/>
                    <a:pt x="1416" y="0"/>
                    <a:pt x="13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1448075" y="4030475"/>
              <a:ext cx="178325" cy="73500"/>
            </a:xfrm>
            <a:custGeom>
              <a:avLst/>
              <a:gdLst/>
              <a:ahLst/>
              <a:cxnLst/>
              <a:rect l="l" t="t" r="r" b="b"/>
              <a:pathLst>
                <a:path w="7133" h="2940" extrusionOk="0">
                  <a:moveTo>
                    <a:pt x="2046" y="0"/>
                  </a:moveTo>
                  <a:cubicBezTo>
                    <a:pt x="1913" y="0"/>
                    <a:pt x="1787" y="14"/>
                    <a:pt x="1668" y="45"/>
                  </a:cubicBezTo>
                  <a:cubicBezTo>
                    <a:pt x="1" y="473"/>
                    <a:pt x="739" y="1938"/>
                    <a:pt x="2227" y="2497"/>
                  </a:cubicBezTo>
                  <a:cubicBezTo>
                    <a:pt x="3241" y="2878"/>
                    <a:pt x="5150" y="2939"/>
                    <a:pt x="6264" y="2939"/>
                  </a:cubicBezTo>
                  <a:cubicBezTo>
                    <a:pt x="6785" y="2939"/>
                    <a:pt x="7133" y="2926"/>
                    <a:pt x="7133" y="2926"/>
                  </a:cubicBezTo>
                  <a:cubicBezTo>
                    <a:pt x="7133" y="2926"/>
                    <a:pt x="3957" y="0"/>
                    <a:pt x="2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1415350" y="4113200"/>
              <a:ext cx="225950" cy="72950"/>
            </a:xfrm>
            <a:custGeom>
              <a:avLst/>
              <a:gdLst/>
              <a:ahLst/>
              <a:cxnLst/>
              <a:rect l="l" t="t" r="r" b="b"/>
              <a:pathLst>
                <a:path w="9038" h="2918" extrusionOk="0">
                  <a:moveTo>
                    <a:pt x="3260" y="1"/>
                  </a:moveTo>
                  <a:cubicBezTo>
                    <a:pt x="2653" y="1"/>
                    <a:pt x="2117" y="102"/>
                    <a:pt x="1727" y="355"/>
                  </a:cubicBezTo>
                  <a:cubicBezTo>
                    <a:pt x="0" y="1474"/>
                    <a:pt x="1405" y="2844"/>
                    <a:pt x="3298" y="2915"/>
                  </a:cubicBezTo>
                  <a:cubicBezTo>
                    <a:pt x="3344" y="2917"/>
                    <a:pt x="3390" y="2917"/>
                    <a:pt x="3438" y="2917"/>
                  </a:cubicBezTo>
                  <a:cubicBezTo>
                    <a:pt x="5384" y="2917"/>
                    <a:pt x="9037" y="1522"/>
                    <a:pt x="9037" y="1522"/>
                  </a:cubicBezTo>
                  <a:cubicBezTo>
                    <a:pt x="9037" y="1522"/>
                    <a:pt x="5618"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1469175" y="4181900"/>
              <a:ext cx="173000" cy="96650"/>
            </a:xfrm>
            <a:custGeom>
              <a:avLst/>
              <a:gdLst/>
              <a:ahLst/>
              <a:cxnLst/>
              <a:rect l="l" t="t" r="r" b="b"/>
              <a:pathLst>
                <a:path w="6920" h="3866" extrusionOk="0">
                  <a:moveTo>
                    <a:pt x="6920" y="0"/>
                  </a:moveTo>
                  <a:cubicBezTo>
                    <a:pt x="6920" y="0"/>
                    <a:pt x="1610" y="369"/>
                    <a:pt x="621" y="2155"/>
                  </a:cubicBezTo>
                  <a:cubicBezTo>
                    <a:pt x="1" y="3281"/>
                    <a:pt x="628" y="3866"/>
                    <a:pt x="1585" y="3866"/>
                  </a:cubicBezTo>
                  <a:cubicBezTo>
                    <a:pt x="2004" y="3866"/>
                    <a:pt x="2487" y="3753"/>
                    <a:pt x="2955" y="3524"/>
                  </a:cubicBezTo>
                  <a:cubicBezTo>
                    <a:pt x="4491" y="2774"/>
                    <a:pt x="6920" y="0"/>
                    <a:pt x="69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1573700" y="4225650"/>
              <a:ext cx="88125" cy="115500"/>
            </a:xfrm>
            <a:custGeom>
              <a:avLst/>
              <a:gdLst/>
              <a:ahLst/>
              <a:cxnLst/>
              <a:rect l="l" t="t" r="r" b="b"/>
              <a:pathLst>
                <a:path w="3525" h="4620" extrusionOk="0">
                  <a:moveTo>
                    <a:pt x="3525" y="0"/>
                  </a:moveTo>
                  <a:cubicBezTo>
                    <a:pt x="3524" y="1"/>
                    <a:pt x="72" y="2096"/>
                    <a:pt x="24" y="3644"/>
                  </a:cubicBezTo>
                  <a:cubicBezTo>
                    <a:pt x="1" y="4327"/>
                    <a:pt x="302" y="4619"/>
                    <a:pt x="708" y="4619"/>
                  </a:cubicBezTo>
                  <a:cubicBezTo>
                    <a:pt x="1136" y="4619"/>
                    <a:pt x="1681" y="4295"/>
                    <a:pt x="2084" y="3763"/>
                  </a:cubicBezTo>
                  <a:cubicBezTo>
                    <a:pt x="2858" y="2715"/>
                    <a:pt x="3525" y="1"/>
                    <a:pt x="3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1484100" y="3937375"/>
              <a:ext cx="322100" cy="447850"/>
            </a:xfrm>
            <a:custGeom>
              <a:avLst/>
              <a:gdLst/>
              <a:ahLst/>
              <a:cxnLst/>
              <a:rect l="l" t="t" r="r" b="b"/>
              <a:pathLst>
                <a:path w="12884" h="17914" extrusionOk="0">
                  <a:moveTo>
                    <a:pt x="4823" y="0"/>
                  </a:moveTo>
                  <a:cubicBezTo>
                    <a:pt x="4817" y="0"/>
                    <a:pt x="4811" y="6"/>
                    <a:pt x="4811" y="18"/>
                  </a:cubicBezTo>
                  <a:cubicBezTo>
                    <a:pt x="5049" y="1244"/>
                    <a:pt x="5073" y="2495"/>
                    <a:pt x="5323" y="3721"/>
                  </a:cubicBezTo>
                  <a:cubicBezTo>
                    <a:pt x="5394" y="4114"/>
                    <a:pt x="5466" y="4519"/>
                    <a:pt x="5549" y="4912"/>
                  </a:cubicBezTo>
                  <a:cubicBezTo>
                    <a:pt x="5120" y="4435"/>
                    <a:pt x="4704" y="3971"/>
                    <a:pt x="4144" y="3638"/>
                  </a:cubicBezTo>
                  <a:cubicBezTo>
                    <a:pt x="3382" y="3209"/>
                    <a:pt x="2656" y="2733"/>
                    <a:pt x="1917" y="2257"/>
                  </a:cubicBezTo>
                  <a:cubicBezTo>
                    <a:pt x="1914" y="2253"/>
                    <a:pt x="1910" y="2252"/>
                    <a:pt x="1908" y="2252"/>
                  </a:cubicBezTo>
                  <a:cubicBezTo>
                    <a:pt x="1901" y="2252"/>
                    <a:pt x="1897" y="2260"/>
                    <a:pt x="1906" y="2268"/>
                  </a:cubicBezTo>
                  <a:cubicBezTo>
                    <a:pt x="2584" y="2745"/>
                    <a:pt x="3275" y="3209"/>
                    <a:pt x="3989" y="3650"/>
                  </a:cubicBezTo>
                  <a:cubicBezTo>
                    <a:pt x="4632" y="4042"/>
                    <a:pt x="5096" y="4602"/>
                    <a:pt x="5585" y="5174"/>
                  </a:cubicBezTo>
                  <a:cubicBezTo>
                    <a:pt x="5692" y="5662"/>
                    <a:pt x="5811" y="6150"/>
                    <a:pt x="5930" y="6638"/>
                  </a:cubicBezTo>
                  <a:cubicBezTo>
                    <a:pt x="5739" y="6543"/>
                    <a:pt x="5549" y="6459"/>
                    <a:pt x="5346" y="6388"/>
                  </a:cubicBezTo>
                  <a:cubicBezTo>
                    <a:pt x="4846" y="6209"/>
                    <a:pt x="4334" y="6055"/>
                    <a:pt x="3822" y="5888"/>
                  </a:cubicBezTo>
                  <a:cubicBezTo>
                    <a:pt x="2870" y="5590"/>
                    <a:pt x="1870" y="5352"/>
                    <a:pt x="989" y="4876"/>
                  </a:cubicBezTo>
                  <a:cubicBezTo>
                    <a:pt x="977" y="4876"/>
                    <a:pt x="965" y="4888"/>
                    <a:pt x="977" y="4888"/>
                  </a:cubicBezTo>
                  <a:cubicBezTo>
                    <a:pt x="1703" y="5352"/>
                    <a:pt x="2560" y="5566"/>
                    <a:pt x="3358" y="5852"/>
                  </a:cubicBezTo>
                  <a:cubicBezTo>
                    <a:pt x="3822" y="6019"/>
                    <a:pt x="4275" y="6186"/>
                    <a:pt x="4715" y="6352"/>
                  </a:cubicBezTo>
                  <a:cubicBezTo>
                    <a:pt x="5132" y="6495"/>
                    <a:pt x="5644" y="6638"/>
                    <a:pt x="6001" y="6912"/>
                  </a:cubicBezTo>
                  <a:cubicBezTo>
                    <a:pt x="6144" y="7483"/>
                    <a:pt x="6299" y="8043"/>
                    <a:pt x="6442" y="8603"/>
                  </a:cubicBezTo>
                  <a:cubicBezTo>
                    <a:pt x="5950" y="8412"/>
                    <a:pt x="5412" y="8363"/>
                    <a:pt x="4868" y="8363"/>
                  </a:cubicBezTo>
                  <a:cubicBezTo>
                    <a:pt x="4424" y="8363"/>
                    <a:pt x="3977" y="8396"/>
                    <a:pt x="3549" y="8412"/>
                  </a:cubicBezTo>
                  <a:cubicBezTo>
                    <a:pt x="2808" y="8442"/>
                    <a:pt x="2063" y="8506"/>
                    <a:pt x="1319" y="8506"/>
                  </a:cubicBezTo>
                  <a:cubicBezTo>
                    <a:pt x="891" y="8506"/>
                    <a:pt x="463" y="8485"/>
                    <a:pt x="36" y="8424"/>
                  </a:cubicBezTo>
                  <a:cubicBezTo>
                    <a:pt x="12" y="8424"/>
                    <a:pt x="1" y="8472"/>
                    <a:pt x="36" y="8472"/>
                  </a:cubicBezTo>
                  <a:cubicBezTo>
                    <a:pt x="503" y="8554"/>
                    <a:pt x="967" y="8579"/>
                    <a:pt x="1430" y="8579"/>
                  </a:cubicBezTo>
                  <a:cubicBezTo>
                    <a:pt x="2032" y="8579"/>
                    <a:pt x="2634" y="8538"/>
                    <a:pt x="3239" y="8531"/>
                  </a:cubicBezTo>
                  <a:cubicBezTo>
                    <a:pt x="3751" y="8531"/>
                    <a:pt x="4263" y="8543"/>
                    <a:pt x="4775" y="8567"/>
                  </a:cubicBezTo>
                  <a:cubicBezTo>
                    <a:pt x="5394" y="8591"/>
                    <a:pt x="5954" y="8614"/>
                    <a:pt x="6513" y="8888"/>
                  </a:cubicBezTo>
                  <a:lnTo>
                    <a:pt x="6525" y="8888"/>
                  </a:lnTo>
                  <a:cubicBezTo>
                    <a:pt x="6597" y="9126"/>
                    <a:pt x="6668" y="9376"/>
                    <a:pt x="6740" y="9626"/>
                  </a:cubicBezTo>
                  <a:cubicBezTo>
                    <a:pt x="6658" y="9607"/>
                    <a:pt x="6575" y="9598"/>
                    <a:pt x="6492" y="9598"/>
                  </a:cubicBezTo>
                  <a:cubicBezTo>
                    <a:pt x="5871" y="9598"/>
                    <a:pt x="5222" y="10099"/>
                    <a:pt x="4739" y="10424"/>
                  </a:cubicBezTo>
                  <a:cubicBezTo>
                    <a:pt x="3811" y="11079"/>
                    <a:pt x="2846" y="11746"/>
                    <a:pt x="1798" y="12210"/>
                  </a:cubicBezTo>
                  <a:cubicBezTo>
                    <a:pt x="2679" y="11829"/>
                    <a:pt x="3525" y="11365"/>
                    <a:pt x="4323" y="10853"/>
                  </a:cubicBezTo>
                  <a:cubicBezTo>
                    <a:pt x="4715" y="10603"/>
                    <a:pt x="5108" y="10377"/>
                    <a:pt x="5513" y="10162"/>
                  </a:cubicBezTo>
                  <a:cubicBezTo>
                    <a:pt x="5837" y="9979"/>
                    <a:pt x="6141" y="9820"/>
                    <a:pt x="6460" y="9820"/>
                  </a:cubicBezTo>
                  <a:cubicBezTo>
                    <a:pt x="6574" y="9820"/>
                    <a:pt x="6691" y="9841"/>
                    <a:pt x="6811" y="9888"/>
                  </a:cubicBezTo>
                  <a:cubicBezTo>
                    <a:pt x="6859" y="10055"/>
                    <a:pt x="6906" y="10210"/>
                    <a:pt x="6954" y="10377"/>
                  </a:cubicBezTo>
                  <a:cubicBezTo>
                    <a:pt x="7049" y="10734"/>
                    <a:pt x="7156" y="11079"/>
                    <a:pt x="7251" y="11436"/>
                  </a:cubicBezTo>
                  <a:cubicBezTo>
                    <a:pt x="6859" y="11555"/>
                    <a:pt x="6501" y="12162"/>
                    <a:pt x="6335" y="12448"/>
                  </a:cubicBezTo>
                  <a:cubicBezTo>
                    <a:pt x="5823" y="13258"/>
                    <a:pt x="5370" y="14139"/>
                    <a:pt x="4692" y="14841"/>
                  </a:cubicBezTo>
                  <a:cubicBezTo>
                    <a:pt x="4682" y="14860"/>
                    <a:pt x="4694" y="14885"/>
                    <a:pt x="4711" y="14885"/>
                  </a:cubicBezTo>
                  <a:cubicBezTo>
                    <a:pt x="4716" y="14885"/>
                    <a:pt x="4722" y="14883"/>
                    <a:pt x="4727" y="14877"/>
                  </a:cubicBezTo>
                  <a:cubicBezTo>
                    <a:pt x="5204" y="14413"/>
                    <a:pt x="5620" y="13889"/>
                    <a:pt x="5978" y="13329"/>
                  </a:cubicBezTo>
                  <a:cubicBezTo>
                    <a:pt x="6168" y="13032"/>
                    <a:pt x="6359" y="12734"/>
                    <a:pt x="6561" y="12436"/>
                  </a:cubicBezTo>
                  <a:cubicBezTo>
                    <a:pt x="6740" y="12162"/>
                    <a:pt x="6966" y="11734"/>
                    <a:pt x="7299" y="11662"/>
                  </a:cubicBezTo>
                  <a:cubicBezTo>
                    <a:pt x="7525" y="12472"/>
                    <a:pt x="7728" y="13282"/>
                    <a:pt x="7894" y="14103"/>
                  </a:cubicBezTo>
                  <a:cubicBezTo>
                    <a:pt x="8025" y="14710"/>
                    <a:pt x="8133" y="15318"/>
                    <a:pt x="8216" y="15937"/>
                  </a:cubicBezTo>
                  <a:cubicBezTo>
                    <a:pt x="8299" y="16556"/>
                    <a:pt x="8240" y="17258"/>
                    <a:pt x="8478" y="17818"/>
                  </a:cubicBezTo>
                  <a:cubicBezTo>
                    <a:pt x="8511" y="17883"/>
                    <a:pt x="8571" y="17914"/>
                    <a:pt x="8631" y="17914"/>
                  </a:cubicBezTo>
                  <a:cubicBezTo>
                    <a:pt x="8702" y="17914"/>
                    <a:pt x="8774" y="17871"/>
                    <a:pt x="8799" y="17794"/>
                  </a:cubicBezTo>
                  <a:cubicBezTo>
                    <a:pt x="8954" y="17282"/>
                    <a:pt x="8799" y="16651"/>
                    <a:pt x="8740" y="16139"/>
                  </a:cubicBezTo>
                  <a:cubicBezTo>
                    <a:pt x="8645" y="15484"/>
                    <a:pt x="8537" y="14841"/>
                    <a:pt x="8394" y="14198"/>
                  </a:cubicBezTo>
                  <a:cubicBezTo>
                    <a:pt x="8216" y="13341"/>
                    <a:pt x="7990" y="12484"/>
                    <a:pt x="7752" y="11639"/>
                  </a:cubicBezTo>
                  <a:lnTo>
                    <a:pt x="7752" y="11639"/>
                  </a:lnTo>
                  <a:cubicBezTo>
                    <a:pt x="8037" y="11662"/>
                    <a:pt x="8383" y="11972"/>
                    <a:pt x="8585" y="12079"/>
                  </a:cubicBezTo>
                  <a:cubicBezTo>
                    <a:pt x="8835" y="12246"/>
                    <a:pt x="9097" y="12401"/>
                    <a:pt x="9371" y="12543"/>
                  </a:cubicBezTo>
                  <a:cubicBezTo>
                    <a:pt x="9883" y="12805"/>
                    <a:pt x="10419" y="13044"/>
                    <a:pt x="10954" y="13246"/>
                  </a:cubicBezTo>
                  <a:cubicBezTo>
                    <a:pt x="10959" y="13248"/>
                    <a:pt x="10964" y="13248"/>
                    <a:pt x="10967" y="13248"/>
                  </a:cubicBezTo>
                  <a:cubicBezTo>
                    <a:pt x="10990" y="13248"/>
                    <a:pt x="10987" y="13220"/>
                    <a:pt x="10966" y="13210"/>
                  </a:cubicBezTo>
                  <a:cubicBezTo>
                    <a:pt x="10169" y="12889"/>
                    <a:pt x="9466" y="12424"/>
                    <a:pt x="8740" y="11960"/>
                  </a:cubicBezTo>
                  <a:cubicBezTo>
                    <a:pt x="8540" y="11831"/>
                    <a:pt x="8051" y="11400"/>
                    <a:pt x="7694" y="11400"/>
                  </a:cubicBezTo>
                  <a:cubicBezTo>
                    <a:pt x="7690" y="11400"/>
                    <a:pt x="7685" y="11400"/>
                    <a:pt x="7680" y="11401"/>
                  </a:cubicBezTo>
                  <a:cubicBezTo>
                    <a:pt x="7585" y="11055"/>
                    <a:pt x="7490" y="10710"/>
                    <a:pt x="7382" y="10377"/>
                  </a:cubicBezTo>
                  <a:cubicBezTo>
                    <a:pt x="7335" y="10222"/>
                    <a:pt x="7287" y="10067"/>
                    <a:pt x="7240" y="9912"/>
                  </a:cubicBezTo>
                  <a:cubicBezTo>
                    <a:pt x="7639" y="9737"/>
                    <a:pt x="8057" y="9687"/>
                    <a:pt x="8483" y="9687"/>
                  </a:cubicBezTo>
                  <a:cubicBezTo>
                    <a:pt x="9009" y="9687"/>
                    <a:pt x="9547" y="9763"/>
                    <a:pt x="10073" y="9769"/>
                  </a:cubicBezTo>
                  <a:cubicBezTo>
                    <a:pt x="10100" y="9770"/>
                    <a:pt x="10127" y="9770"/>
                    <a:pt x="10155" y="9770"/>
                  </a:cubicBezTo>
                  <a:cubicBezTo>
                    <a:pt x="11077" y="9770"/>
                    <a:pt x="11957" y="9577"/>
                    <a:pt x="12859" y="9531"/>
                  </a:cubicBezTo>
                  <a:cubicBezTo>
                    <a:pt x="12883" y="9531"/>
                    <a:pt x="12883" y="9507"/>
                    <a:pt x="12859" y="9507"/>
                  </a:cubicBezTo>
                  <a:cubicBezTo>
                    <a:pt x="12796" y="9505"/>
                    <a:pt x="12732" y="9504"/>
                    <a:pt x="12669" y="9504"/>
                  </a:cubicBezTo>
                  <a:cubicBezTo>
                    <a:pt x="11879" y="9504"/>
                    <a:pt x="11095" y="9663"/>
                    <a:pt x="10300" y="9663"/>
                  </a:cubicBezTo>
                  <a:cubicBezTo>
                    <a:pt x="10130" y="9663"/>
                    <a:pt x="9959" y="9656"/>
                    <a:pt x="9788" y="9638"/>
                  </a:cubicBezTo>
                  <a:cubicBezTo>
                    <a:pt x="9287" y="9577"/>
                    <a:pt x="8786" y="9494"/>
                    <a:pt x="8292" y="9494"/>
                  </a:cubicBezTo>
                  <a:cubicBezTo>
                    <a:pt x="7917" y="9494"/>
                    <a:pt x="7545" y="9542"/>
                    <a:pt x="7180" y="9686"/>
                  </a:cubicBezTo>
                  <a:cubicBezTo>
                    <a:pt x="7061" y="9317"/>
                    <a:pt x="6942" y="8936"/>
                    <a:pt x="6823" y="8555"/>
                  </a:cubicBezTo>
                  <a:cubicBezTo>
                    <a:pt x="7478" y="7817"/>
                    <a:pt x="8525" y="7388"/>
                    <a:pt x="9395" y="6995"/>
                  </a:cubicBezTo>
                  <a:cubicBezTo>
                    <a:pt x="10395" y="6578"/>
                    <a:pt x="11335" y="6043"/>
                    <a:pt x="12228" y="5424"/>
                  </a:cubicBezTo>
                  <a:cubicBezTo>
                    <a:pt x="12238" y="5414"/>
                    <a:pt x="12232" y="5397"/>
                    <a:pt x="12217" y="5397"/>
                  </a:cubicBezTo>
                  <a:cubicBezTo>
                    <a:pt x="12213" y="5397"/>
                    <a:pt x="12209" y="5397"/>
                    <a:pt x="12204" y="5400"/>
                  </a:cubicBezTo>
                  <a:cubicBezTo>
                    <a:pt x="11181" y="6019"/>
                    <a:pt x="10109" y="6567"/>
                    <a:pt x="9014" y="7055"/>
                  </a:cubicBezTo>
                  <a:cubicBezTo>
                    <a:pt x="8490" y="7293"/>
                    <a:pt x="7990" y="7555"/>
                    <a:pt x="7502" y="7864"/>
                  </a:cubicBezTo>
                  <a:cubicBezTo>
                    <a:pt x="7240" y="8007"/>
                    <a:pt x="7001" y="8186"/>
                    <a:pt x="6787" y="8388"/>
                  </a:cubicBezTo>
                  <a:cubicBezTo>
                    <a:pt x="6644" y="7948"/>
                    <a:pt x="6501" y="7495"/>
                    <a:pt x="6359" y="7055"/>
                  </a:cubicBezTo>
                  <a:cubicBezTo>
                    <a:pt x="6787" y="6138"/>
                    <a:pt x="7502" y="5459"/>
                    <a:pt x="8240" y="4804"/>
                  </a:cubicBezTo>
                  <a:cubicBezTo>
                    <a:pt x="8252" y="4793"/>
                    <a:pt x="8252" y="4781"/>
                    <a:pt x="8252" y="4781"/>
                  </a:cubicBezTo>
                  <a:cubicBezTo>
                    <a:pt x="8287" y="4745"/>
                    <a:pt x="8323" y="4721"/>
                    <a:pt x="8347" y="4673"/>
                  </a:cubicBezTo>
                  <a:lnTo>
                    <a:pt x="8394" y="4626"/>
                  </a:lnTo>
                  <a:lnTo>
                    <a:pt x="8406" y="4626"/>
                  </a:lnTo>
                  <a:cubicBezTo>
                    <a:pt x="9002" y="4031"/>
                    <a:pt x="9573" y="3435"/>
                    <a:pt x="10109" y="2792"/>
                  </a:cubicBezTo>
                  <a:cubicBezTo>
                    <a:pt x="10117" y="2784"/>
                    <a:pt x="10114" y="2775"/>
                    <a:pt x="10103" y="2775"/>
                  </a:cubicBezTo>
                  <a:cubicBezTo>
                    <a:pt x="10098" y="2775"/>
                    <a:pt x="10092" y="2777"/>
                    <a:pt x="10085" y="2780"/>
                  </a:cubicBezTo>
                  <a:cubicBezTo>
                    <a:pt x="9490" y="3423"/>
                    <a:pt x="8895" y="4054"/>
                    <a:pt x="8252" y="4650"/>
                  </a:cubicBezTo>
                  <a:cubicBezTo>
                    <a:pt x="8240" y="4650"/>
                    <a:pt x="8240" y="4662"/>
                    <a:pt x="8240" y="4685"/>
                  </a:cubicBezTo>
                  <a:cubicBezTo>
                    <a:pt x="8216" y="4685"/>
                    <a:pt x="8204" y="4697"/>
                    <a:pt x="8192" y="4721"/>
                  </a:cubicBezTo>
                  <a:cubicBezTo>
                    <a:pt x="8192" y="4721"/>
                    <a:pt x="8180" y="4733"/>
                    <a:pt x="8168" y="4733"/>
                  </a:cubicBezTo>
                  <a:cubicBezTo>
                    <a:pt x="7466" y="5352"/>
                    <a:pt x="6740" y="5983"/>
                    <a:pt x="6287" y="6805"/>
                  </a:cubicBezTo>
                  <a:cubicBezTo>
                    <a:pt x="6132" y="6305"/>
                    <a:pt x="5989" y="5793"/>
                    <a:pt x="5847" y="5281"/>
                  </a:cubicBezTo>
                  <a:cubicBezTo>
                    <a:pt x="5930" y="4590"/>
                    <a:pt x="6263" y="3983"/>
                    <a:pt x="6620" y="3388"/>
                  </a:cubicBezTo>
                  <a:cubicBezTo>
                    <a:pt x="7049" y="2673"/>
                    <a:pt x="7418" y="1935"/>
                    <a:pt x="7787" y="1197"/>
                  </a:cubicBezTo>
                  <a:cubicBezTo>
                    <a:pt x="7787" y="1185"/>
                    <a:pt x="7775" y="1185"/>
                    <a:pt x="7775" y="1185"/>
                  </a:cubicBezTo>
                  <a:cubicBezTo>
                    <a:pt x="7359" y="2006"/>
                    <a:pt x="6882" y="2768"/>
                    <a:pt x="6406" y="3554"/>
                  </a:cubicBezTo>
                  <a:cubicBezTo>
                    <a:pt x="6120" y="3995"/>
                    <a:pt x="5906" y="4471"/>
                    <a:pt x="5763" y="4983"/>
                  </a:cubicBezTo>
                  <a:cubicBezTo>
                    <a:pt x="5573" y="4245"/>
                    <a:pt x="5406" y="3507"/>
                    <a:pt x="5263" y="2768"/>
                  </a:cubicBezTo>
                  <a:cubicBezTo>
                    <a:pt x="5263" y="2745"/>
                    <a:pt x="5251" y="2745"/>
                    <a:pt x="5239" y="2733"/>
                  </a:cubicBezTo>
                  <a:cubicBezTo>
                    <a:pt x="5204" y="2578"/>
                    <a:pt x="5180" y="2423"/>
                    <a:pt x="5156" y="2268"/>
                  </a:cubicBezTo>
                  <a:cubicBezTo>
                    <a:pt x="5073" y="1506"/>
                    <a:pt x="5025" y="756"/>
                    <a:pt x="4835" y="18"/>
                  </a:cubicBezTo>
                  <a:cubicBezTo>
                    <a:pt x="4835" y="6"/>
                    <a:pt x="4829" y="0"/>
                    <a:pt x="48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4"/>
          <p:cNvGrpSpPr/>
          <p:nvPr/>
        </p:nvGrpSpPr>
        <p:grpSpPr>
          <a:xfrm rot="-8220563" flipH="1">
            <a:off x="8782148" y="-799886"/>
            <a:ext cx="939578" cy="2149414"/>
            <a:chOff x="5067575" y="3176425"/>
            <a:chExt cx="473000" cy="1081975"/>
          </a:xfrm>
        </p:grpSpPr>
        <p:sp>
          <p:nvSpPr>
            <p:cNvPr id="436" name="Google Shape;436;p4"/>
            <p:cNvSpPr/>
            <p:nvPr/>
          </p:nvSpPr>
          <p:spPr>
            <a:xfrm>
              <a:off x="5067875" y="3176425"/>
              <a:ext cx="472700" cy="964425"/>
            </a:xfrm>
            <a:custGeom>
              <a:avLst/>
              <a:gdLst/>
              <a:ahLst/>
              <a:cxnLst/>
              <a:rect l="l" t="t" r="r" b="b"/>
              <a:pathLst>
                <a:path w="18908" h="38577" extrusionOk="0">
                  <a:moveTo>
                    <a:pt x="16122" y="0"/>
                  </a:moveTo>
                  <a:cubicBezTo>
                    <a:pt x="16122" y="0"/>
                    <a:pt x="14824" y="702"/>
                    <a:pt x="11205" y="2381"/>
                  </a:cubicBezTo>
                  <a:cubicBezTo>
                    <a:pt x="7597" y="4060"/>
                    <a:pt x="1" y="11632"/>
                    <a:pt x="2096" y="24360"/>
                  </a:cubicBezTo>
                  <a:cubicBezTo>
                    <a:pt x="4013" y="35981"/>
                    <a:pt x="10502" y="38576"/>
                    <a:pt x="10502" y="38576"/>
                  </a:cubicBezTo>
                  <a:cubicBezTo>
                    <a:pt x="10502" y="38576"/>
                    <a:pt x="18908" y="31849"/>
                    <a:pt x="17848" y="18669"/>
                  </a:cubicBezTo>
                  <a:cubicBezTo>
                    <a:pt x="16741" y="4905"/>
                    <a:pt x="16122" y="0"/>
                    <a:pt x="16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5067575" y="3176425"/>
              <a:ext cx="403350" cy="964425"/>
            </a:xfrm>
            <a:custGeom>
              <a:avLst/>
              <a:gdLst/>
              <a:ahLst/>
              <a:cxnLst/>
              <a:rect l="l" t="t" r="r" b="b"/>
              <a:pathLst>
                <a:path w="16134" h="38577" extrusionOk="0">
                  <a:moveTo>
                    <a:pt x="16134" y="0"/>
                  </a:moveTo>
                  <a:cubicBezTo>
                    <a:pt x="16134" y="0"/>
                    <a:pt x="14836" y="703"/>
                    <a:pt x="11217" y="2381"/>
                  </a:cubicBezTo>
                  <a:cubicBezTo>
                    <a:pt x="7609" y="4060"/>
                    <a:pt x="1" y="11632"/>
                    <a:pt x="2096" y="24360"/>
                  </a:cubicBezTo>
                  <a:cubicBezTo>
                    <a:pt x="4013" y="35981"/>
                    <a:pt x="10514" y="38576"/>
                    <a:pt x="10514" y="38576"/>
                  </a:cubicBezTo>
                  <a:cubicBezTo>
                    <a:pt x="10514" y="38576"/>
                    <a:pt x="10597" y="38505"/>
                    <a:pt x="10764" y="38362"/>
                  </a:cubicBezTo>
                  <a:cubicBezTo>
                    <a:pt x="9800" y="35600"/>
                    <a:pt x="8883" y="31897"/>
                    <a:pt x="8181" y="26920"/>
                  </a:cubicBezTo>
                  <a:cubicBezTo>
                    <a:pt x="5526" y="8061"/>
                    <a:pt x="16133" y="1"/>
                    <a:pt x="16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5249150" y="3221450"/>
              <a:ext cx="178150" cy="1036950"/>
            </a:xfrm>
            <a:custGeom>
              <a:avLst/>
              <a:gdLst/>
              <a:ahLst/>
              <a:cxnLst/>
              <a:rect l="l" t="t" r="r" b="b"/>
              <a:pathLst>
                <a:path w="7126" h="41478" extrusionOk="0">
                  <a:moveTo>
                    <a:pt x="6845" y="1"/>
                  </a:moveTo>
                  <a:cubicBezTo>
                    <a:pt x="6807" y="1"/>
                    <a:pt x="6771" y="14"/>
                    <a:pt x="6740" y="44"/>
                  </a:cubicBezTo>
                  <a:cubicBezTo>
                    <a:pt x="4358" y="2461"/>
                    <a:pt x="3275" y="5640"/>
                    <a:pt x="2251" y="8807"/>
                  </a:cubicBezTo>
                  <a:cubicBezTo>
                    <a:pt x="1084" y="12332"/>
                    <a:pt x="417" y="16023"/>
                    <a:pt x="275" y="19737"/>
                  </a:cubicBezTo>
                  <a:cubicBezTo>
                    <a:pt x="1" y="27250"/>
                    <a:pt x="751" y="34977"/>
                    <a:pt x="5216" y="41288"/>
                  </a:cubicBezTo>
                  <a:cubicBezTo>
                    <a:pt x="5312" y="41421"/>
                    <a:pt x="5435" y="41477"/>
                    <a:pt x="5556" y="41477"/>
                  </a:cubicBezTo>
                  <a:cubicBezTo>
                    <a:pt x="5900" y="41477"/>
                    <a:pt x="6238" y="41032"/>
                    <a:pt x="5966" y="40645"/>
                  </a:cubicBezTo>
                  <a:cubicBezTo>
                    <a:pt x="1680" y="34537"/>
                    <a:pt x="929" y="26857"/>
                    <a:pt x="1179" y="19606"/>
                  </a:cubicBezTo>
                  <a:cubicBezTo>
                    <a:pt x="1310" y="16070"/>
                    <a:pt x="1751" y="12641"/>
                    <a:pt x="2787" y="9236"/>
                  </a:cubicBezTo>
                  <a:cubicBezTo>
                    <a:pt x="3739" y="6152"/>
                    <a:pt x="4775" y="2735"/>
                    <a:pt x="7014" y="295"/>
                  </a:cubicBezTo>
                  <a:cubicBezTo>
                    <a:pt x="7126" y="173"/>
                    <a:pt x="6981" y="1"/>
                    <a:pt x="6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5111350" y="3176425"/>
              <a:ext cx="404525" cy="893625"/>
            </a:xfrm>
            <a:custGeom>
              <a:avLst/>
              <a:gdLst/>
              <a:ahLst/>
              <a:cxnLst/>
              <a:rect l="l" t="t" r="r" b="b"/>
              <a:pathLst>
                <a:path w="16181" h="35745" extrusionOk="0">
                  <a:moveTo>
                    <a:pt x="14383" y="0"/>
                  </a:moveTo>
                  <a:cubicBezTo>
                    <a:pt x="14383" y="0"/>
                    <a:pt x="14264" y="60"/>
                    <a:pt x="14014" y="179"/>
                  </a:cubicBezTo>
                  <a:cubicBezTo>
                    <a:pt x="13347" y="869"/>
                    <a:pt x="12680" y="1560"/>
                    <a:pt x="12002" y="2238"/>
                  </a:cubicBezTo>
                  <a:cubicBezTo>
                    <a:pt x="11983" y="2257"/>
                    <a:pt x="12001" y="2297"/>
                    <a:pt x="12021" y="2297"/>
                  </a:cubicBezTo>
                  <a:cubicBezTo>
                    <a:pt x="12026" y="2297"/>
                    <a:pt x="12032" y="2294"/>
                    <a:pt x="12037" y="2286"/>
                  </a:cubicBezTo>
                  <a:cubicBezTo>
                    <a:pt x="12835" y="1572"/>
                    <a:pt x="13633" y="833"/>
                    <a:pt x="14383" y="60"/>
                  </a:cubicBezTo>
                  <a:cubicBezTo>
                    <a:pt x="14383" y="12"/>
                    <a:pt x="14383" y="0"/>
                    <a:pt x="14383" y="0"/>
                  </a:cubicBezTo>
                  <a:close/>
                  <a:moveTo>
                    <a:pt x="11430" y="1453"/>
                  </a:moveTo>
                  <a:lnTo>
                    <a:pt x="11228" y="1548"/>
                  </a:lnTo>
                  <a:cubicBezTo>
                    <a:pt x="11252" y="1976"/>
                    <a:pt x="11347" y="2417"/>
                    <a:pt x="11621" y="2679"/>
                  </a:cubicBezTo>
                  <a:cubicBezTo>
                    <a:pt x="11636" y="2695"/>
                    <a:pt x="11654" y="2701"/>
                    <a:pt x="11671" y="2701"/>
                  </a:cubicBezTo>
                  <a:cubicBezTo>
                    <a:pt x="11719" y="2701"/>
                    <a:pt x="11764" y="2651"/>
                    <a:pt x="11764" y="2607"/>
                  </a:cubicBezTo>
                  <a:cubicBezTo>
                    <a:pt x="11740" y="2346"/>
                    <a:pt x="11585" y="2096"/>
                    <a:pt x="11525" y="1834"/>
                  </a:cubicBezTo>
                  <a:cubicBezTo>
                    <a:pt x="11490" y="1715"/>
                    <a:pt x="11454" y="1584"/>
                    <a:pt x="11430" y="1453"/>
                  </a:cubicBezTo>
                  <a:close/>
                  <a:moveTo>
                    <a:pt x="14550" y="1429"/>
                  </a:moveTo>
                  <a:cubicBezTo>
                    <a:pt x="13430" y="2643"/>
                    <a:pt x="12121" y="3679"/>
                    <a:pt x="10597" y="4286"/>
                  </a:cubicBezTo>
                  <a:cubicBezTo>
                    <a:pt x="10454" y="3810"/>
                    <a:pt x="10204" y="3358"/>
                    <a:pt x="10061" y="2881"/>
                  </a:cubicBezTo>
                  <a:cubicBezTo>
                    <a:pt x="9978" y="2655"/>
                    <a:pt x="9918" y="2417"/>
                    <a:pt x="9870" y="2191"/>
                  </a:cubicBezTo>
                  <a:lnTo>
                    <a:pt x="9668" y="2286"/>
                  </a:lnTo>
                  <a:cubicBezTo>
                    <a:pt x="9763" y="3048"/>
                    <a:pt x="9989" y="3810"/>
                    <a:pt x="10430" y="4346"/>
                  </a:cubicBezTo>
                  <a:lnTo>
                    <a:pt x="10382" y="4370"/>
                  </a:lnTo>
                  <a:cubicBezTo>
                    <a:pt x="10338" y="4392"/>
                    <a:pt x="10355" y="4454"/>
                    <a:pt x="10396" y="4454"/>
                  </a:cubicBezTo>
                  <a:cubicBezTo>
                    <a:pt x="10399" y="4454"/>
                    <a:pt x="10403" y="4454"/>
                    <a:pt x="10406" y="4453"/>
                  </a:cubicBezTo>
                  <a:cubicBezTo>
                    <a:pt x="11537" y="4286"/>
                    <a:pt x="12573" y="3453"/>
                    <a:pt x="13418" y="2727"/>
                  </a:cubicBezTo>
                  <a:cubicBezTo>
                    <a:pt x="13823" y="2381"/>
                    <a:pt x="14204" y="2000"/>
                    <a:pt x="14561" y="1607"/>
                  </a:cubicBezTo>
                  <a:cubicBezTo>
                    <a:pt x="14561" y="1548"/>
                    <a:pt x="14550" y="1488"/>
                    <a:pt x="14550" y="1429"/>
                  </a:cubicBezTo>
                  <a:close/>
                  <a:moveTo>
                    <a:pt x="14716" y="3084"/>
                  </a:moveTo>
                  <a:cubicBezTo>
                    <a:pt x="14133" y="3679"/>
                    <a:pt x="13514" y="4239"/>
                    <a:pt x="12871" y="4751"/>
                  </a:cubicBezTo>
                  <a:cubicBezTo>
                    <a:pt x="12573" y="4989"/>
                    <a:pt x="10490" y="6584"/>
                    <a:pt x="9608" y="6810"/>
                  </a:cubicBezTo>
                  <a:cubicBezTo>
                    <a:pt x="8882" y="5727"/>
                    <a:pt x="8192" y="4667"/>
                    <a:pt x="7680" y="3489"/>
                  </a:cubicBezTo>
                  <a:lnTo>
                    <a:pt x="7525" y="3596"/>
                  </a:lnTo>
                  <a:cubicBezTo>
                    <a:pt x="7952" y="4760"/>
                    <a:pt x="8522" y="5888"/>
                    <a:pt x="9317" y="6827"/>
                  </a:cubicBezTo>
                  <a:lnTo>
                    <a:pt x="9317" y="6827"/>
                  </a:lnTo>
                  <a:cubicBezTo>
                    <a:pt x="9287" y="6814"/>
                    <a:pt x="9259" y="6793"/>
                    <a:pt x="9239" y="6763"/>
                  </a:cubicBezTo>
                  <a:cubicBezTo>
                    <a:pt x="9235" y="6746"/>
                    <a:pt x="9224" y="6740"/>
                    <a:pt x="9212" y="6740"/>
                  </a:cubicBezTo>
                  <a:cubicBezTo>
                    <a:pt x="9189" y="6740"/>
                    <a:pt x="9164" y="6763"/>
                    <a:pt x="9180" y="6787"/>
                  </a:cubicBezTo>
                  <a:cubicBezTo>
                    <a:pt x="9243" y="6940"/>
                    <a:pt x="9372" y="7003"/>
                    <a:pt x="9542" y="7003"/>
                  </a:cubicBezTo>
                  <a:cubicBezTo>
                    <a:pt x="10270" y="7003"/>
                    <a:pt x="11755" y="5842"/>
                    <a:pt x="12073" y="5620"/>
                  </a:cubicBezTo>
                  <a:cubicBezTo>
                    <a:pt x="13037" y="4977"/>
                    <a:pt x="13930" y="4239"/>
                    <a:pt x="14752" y="3441"/>
                  </a:cubicBezTo>
                  <a:cubicBezTo>
                    <a:pt x="14740" y="3322"/>
                    <a:pt x="14728" y="3203"/>
                    <a:pt x="14716" y="3084"/>
                  </a:cubicBezTo>
                  <a:close/>
                  <a:moveTo>
                    <a:pt x="5668" y="5286"/>
                  </a:moveTo>
                  <a:lnTo>
                    <a:pt x="5548" y="5405"/>
                  </a:lnTo>
                  <a:cubicBezTo>
                    <a:pt x="6084" y="6977"/>
                    <a:pt x="7025" y="8382"/>
                    <a:pt x="8263" y="9489"/>
                  </a:cubicBezTo>
                  <a:lnTo>
                    <a:pt x="8275" y="9489"/>
                  </a:lnTo>
                  <a:cubicBezTo>
                    <a:pt x="8275" y="9501"/>
                    <a:pt x="8287" y="9525"/>
                    <a:pt x="8311" y="9525"/>
                  </a:cubicBezTo>
                  <a:lnTo>
                    <a:pt x="8335" y="9549"/>
                  </a:lnTo>
                  <a:cubicBezTo>
                    <a:pt x="8352" y="9566"/>
                    <a:pt x="8374" y="9574"/>
                    <a:pt x="8397" y="9574"/>
                  </a:cubicBezTo>
                  <a:cubicBezTo>
                    <a:pt x="8437" y="9574"/>
                    <a:pt x="8479" y="9551"/>
                    <a:pt x="8501" y="9513"/>
                  </a:cubicBezTo>
                  <a:cubicBezTo>
                    <a:pt x="11109" y="9430"/>
                    <a:pt x="13311" y="7775"/>
                    <a:pt x="14990" y="5798"/>
                  </a:cubicBezTo>
                  <a:cubicBezTo>
                    <a:pt x="14978" y="5667"/>
                    <a:pt x="14966" y="5536"/>
                    <a:pt x="14954" y="5417"/>
                  </a:cubicBezTo>
                  <a:cubicBezTo>
                    <a:pt x="14300" y="6191"/>
                    <a:pt x="13633" y="6965"/>
                    <a:pt x="12823" y="7620"/>
                  </a:cubicBezTo>
                  <a:cubicBezTo>
                    <a:pt x="11609" y="8596"/>
                    <a:pt x="10109" y="9346"/>
                    <a:pt x="8525" y="9442"/>
                  </a:cubicBezTo>
                  <a:cubicBezTo>
                    <a:pt x="8513" y="9406"/>
                    <a:pt x="8501" y="9370"/>
                    <a:pt x="8477" y="9346"/>
                  </a:cubicBezTo>
                  <a:cubicBezTo>
                    <a:pt x="7227" y="8239"/>
                    <a:pt x="6263" y="6846"/>
                    <a:pt x="5668" y="5286"/>
                  </a:cubicBezTo>
                  <a:close/>
                  <a:moveTo>
                    <a:pt x="3882" y="7489"/>
                  </a:moveTo>
                  <a:lnTo>
                    <a:pt x="3798" y="7596"/>
                  </a:lnTo>
                  <a:cubicBezTo>
                    <a:pt x="4584" y="9430"/>
                    <a:pt x="5656" y="11275"/>
                    <a:pt x="7370" y="12299"/>
                  </a:cubicBezTo>
                  <a:cubicBezTo>
                    <a:pt x="7370" y="12311"/>
                    <a:pt x="7382" y="12323"/>
                    <a:pt x="7394" y="12323"/>
                  </a:cubicBezTo>
                  <a:lnTo>
                    <a:pt x="7406" y="12323"/>
                  </a:lnTo>
                  <a:lnTo>
                    <a:pt x="7489" y="12371"/>
                  </a:lnTo>
                  <a:cubicBezTo>
                    <a:pt x="7502" y="12379"/>
                    <a:pt x="7516" y="12383"/>
                    <a:pt x="7529" y="12383"/>
                  </a:cubicBezTo>
                  <a:cubicBezTo>
                    <a:pt x="7554" y="12383"/>
                    <a:pt x="7577" y="12370"/>
                    <a:pt x="7584" y="12347"/>
                  </a:cubicBezTo>
                  <a:cubicBezTo>
                    <a:pt x="7726" y="12362"/>
                    <a:pt x="7868" y="12369"/>
                    <a:pt x="8008" y="12369"/>
                  </a:cubicBezTo>
                  <a:cubicBezTo>
                    <a:pt x="9783" y="12369"/>
                    <a:pt x="11409" y="11231"/>
                    <a:pt x="12799" y="10216"/>
                  </a:cubicBezTo>
                  <a:cubicBezTo>
                    <a:pt x="13657" y="9596"/>
                    <a:pt x="14466" y="8918"/>
                    <a:pt x="15216" y="8192"/>
                  </a:cubicBezTo>
                  <a:cubicBezTo>
                    <a:pt x="15216" y="8096"/>
                    <a:pt x="15204" y="8001"/>
                    <a:pt x="15193" y="7918"/>
                  </a:cubicBezTo>
                  <a:cubicBezTo>
                    <a:pt x="14538" y="8561"/>
                    <a:pt x="13835" y="9168"/>
                    <a:pt x="13097" y="9739"/>
                  </a:cubicBezTo>
                  <a:cubicBezTo>
                    <a:pt x="11598" y="10892"/>
                    <a:pt x="9754" y="12268"/>
                    <a:pt x="7769" y="12268"/>
                  </a:cubicBezTo>
                  <a:cubicBezTo>
                    <a:pt x="7704" y="12268"/>
                    <a:pt x="7638" y="12266"/>
                    <a:pt x="7573" y="12263"/>
                  </a:cubicBezTo>
                  <a:cubicBezTo>
                    <a:pt x="7573" y="12252"/>
                    <a:pt x="7573" y="12252"/>
                    <a:pt x="7561" y="12252"/>
                  </a:cubicBezTo>
                  <a:cubicBezTo>
                    <a:pt x="6560" y="11466"/>
                    <a:pt x="5715" y="10644"/>
                    <a:pt x="5013" y="9573"/>
                  </a:cubicBezTo>
                  <a:cubicBezTo>
                    <a:pt x="4584" y="8906"/>
                    <a:pt x="4203" y="8203"/>
                    <a:pt x="3882" y="7489"/>
                  </a:cubicBezTo>
                  <a:close/>
                  <a:moveTo>
                    <a:pt x="2203" y="10299"/>
                  </a:moveTo>
                  <a:cubicBezTo>
                    <a:pt x="2179" y="10347"/>
                    <a:pt x="2155" y="10382"/>
                    <a:pt x="2131" y="10430"/>
                  </a:cubicBezTo>
                  <a:cubicBezTo>
                    <a:pt x="2584" y="11168"/>
                    <a:pt x="3108" y="11859"/>
                    <a:pt x="3715" y="12478"/>
                  </a:cubicBezTo>
                  <a:cubicBezTo>
                    <a:pt x="4608" y="13418"/>
                    <a:pt x="5751" y="14418"/>
                    <a:pt x="6977" y="14871"/>
                  </a:cubicBezTo>
                  <a:cubicBezTo>
                    <a:pt x="6983" y="14877"/>
                    <a:pt x="6989" y="14880"/>
                    <a:pt x="6997" y="14880"/>
                  </a:cubicBezTo>
                  <a:cubicBezTo>
                    <a:pt x="7004" y="14880"/>
                    <a:pt x="7013" y="14877"/>
                    <a:pt x="7025" y="14871"/>
                  </a:cubicBezTo>
                  <a:cubicBezTo>
                    <a:pt x="7430" y="15005"/>
                    <a:pt x="7848" y="15064"/>
                    <a:pt x="8273" y="15064"/>
                  </a:cubicBezTo>
                  <a:cubicBezTo>
                    <a:pt x="10071" y="15064"/>
                    <a:pt x="11974" y="14005"/>
                    <a:pt x="13371" y="13109"/>
                  </a:cubicBezTo>
                  <a:cubicBezTo>
                    <a:pt x="14121" y="12633"/>
                    <a:pt x="14835" y="12097"/>
                    <a:pt x="15514" y="11513"/>
                  </a:cubicBezTo>
                  <a:cubicBezTo>
                    <a:pt x="15502" y="11406"/>
                    <a:pt x="15490" y="11299"/>
                    <a:pt x="15490" y="11192"/>
                  </a:cubicBezTo>
                  <a:cubicBezTo>
                    <a:pt x="14883" y="11751"/>
                    <a:pt x="14240" y="12263"/>
                    <a:pt x="13549" y="12716"/>
                  </a:cubicBezTo>
                  <a:cubicBezTo>
                    <a:pt x="12585" y="13371"/>
                    <a:pt x="11561" y="13918"/>
                    <a:pt x="10490" y="14371"/>
                  </a:cubicBezTo>
                  <a:cubicBezTo>
                    <a:pt x="9621" y="14702"/>
                    <a:pt x="8787" y="14825"/>
                    <a:pt x="7915" y="14825"/>
                  </a:cubicBezTo>
                  <a:cubicBezTo>
                    <a:pt x="7627" y="14825"/>
                    <a:pt x="7335" y="14811"/>
                    <a:pt x="7037" y="14788"/>
                  </a:cubicBezTo>
                  <a:cubicBezTo>
                    <a:pt x="7037" y="14788"/>
                    <a:pt x="7025" y="14776"/>
                    <a:pt x="7025" y="14776"/>
                  </a:cubicBezTo>
                  <a:cubicBezTo>
                    <a:pt x="5870" y="13990"/>
                    <a:pt x="4751" y="13335"/>
                    <a:pt x="3763" y="12311"/>
                  </a:cubicBezTo>
                  <a:cubicBezTo>
                    <a:pt x="3179" y="11692"/>
                    <a:pt x="2655" y="11025"/>
                    <a:pt x="2203" y="10299"/>
                  </a:cubicBezTo>
                  <a:close/>
                  <a:moveTo>
                    <a:pt x="941" y="13525"/>
                  </a:moveTo>
                  <a:cubicBezTo>
                    <a:pt x="929" y="13573"/>
                    <a:pt x="917" y="13633"/>
                    <a:pt x="893" y="13680"/>
                  </a:cubicBezTo>
                  <a:cubicBezTo>
                    <a:pt x="2179" y="15681"/>
                    <a:pt x="4322" y="17002"/>
                    <a:pt x="6489" y="18038"/>
                  </a:cubicBezTo>
                  <a:lnTo>
                    <a:pt x="6501" y="18038"/>
                  </a:lnTo>
                  <a:cubicBezTo>
                    <a:pt x="6513" y="18044"/>
                    <a:pt x="6524" y="18046"/>
                    <a:pt x="6535" y="18046"/>
                  </a:cubicBezTo>
                  <a:cubicBezTo>
                    <a:pt x="6611" y="18046"/>
                    <a:pt x="6654" y="17913"/>
                    <a:pt x="6560" y="17871"/>
                  </a:cubicBezTo>
                  <a:cubicBezTo>
                    <a:pt x="4429" y="16859"/>
                    <a:pt x="2262" y="15514"/>
                    <a:pt x="941" y="13525"/>
                  </a:cubicBezTo>
                  <a:close/>
                  <a:moveTo>
                    <a:pt x="15669" y="13287"/>
                  </a:moveTo>
                  <a:cubicBezTo>
                    <a:pt x="14776" y="14240"/>
                    <a:pt x="13788" y="15109"/>
                    <a:pt x="12716" y="15859"/>
                  </a:cubicBezTo>
                  <a:cubicBezTo>
                    <a:pt x="10775" y="17169"/>
                    <a:pt x="8573" y="17990"/>
                    <a:pt x="6227" y="18086"/>
                  </a:cubicBezTo>
                  <a:lnTo>
                    <a:pt x="6227" y="18074"/>
                  </a:lnTo>
                  <a:cubicBezTo>
                    <a:pt x="6179" y="18074"/>
                    <a:pt x="6179" y="18157"/>
                    <a:pt x="6227" y="18157"/>
                  </a:cubicBezTo>
                  <a:cubicBezTo>
                    <a:pt x="6320" y="18160"/>
                    <a:pt x="6412" y="18161"/>
                    <a:pt x="6505" y="18161"/>
                  </a:cubicBezTo>
                  <a:cubicBezTo>
                    <a:pt x="9975" y="18161"/>
                    <a:pt x="13269" y="16220"/>
                    <a:pt x="15704" y="13692"/>
                  </a:cubicBezTo>
                  <a:cubicBezTo>
                    <a:pt x="15693" y="13549"/>
                    <a:pt x="15681" y="13418"/>
                    <a:pt x="15669" y="13287"/>
                  </a:cubicBezTo>
                  <a:close/>
                  <a:moveTo>
                    <a:pt x="15907" y="16085"/>
                  </a:moveTo>
                  <a:cubicBezTo>
                    <a:pt x="15097" y="16943"/>
                    <a:pt x="14204" y="17728"/>
                    <a:pt x="13252" y="18431"/>
                  </a:cubicBezTo>
                  <a:cubicBezTo>
                    <a:pt x="12240" y="19193"/>
                    <a:pt x="11204" y="19955"/>
                    <a:pt x="10061" y="20491"/>
                  </a:cubicBezTo>
                  <a:cubicBezTo>
                    <a:pt x="8870" y="21050"/>
                    <a:pt x="7656" y="21241"/>
                    <a:pt x="6370" y="21253"/>
                  </a:cubicBezTo>
                  <a:cubicBezTo>
                    <a:pt x="6358" y="21205"/>
                    <a:pt x="6334" y="21181"/>
                    <a:pt x="6299" y="21169"/>
                  </a:cubicBezTo>
                  <a:cubicBezTo>
                    <a:pt x="3810" y="20348"/>
                    <a:pt x="1679" y="18705"/>
                    <a:pt x="262" y="16502"/>
                  </a:cubicBezTo>
                  <a:cubicBezTo>
                    <a:pt x="250" y="16573"/>
                    <a:pt x="238" y="16633"/>
                    <a:pt x="226" y="16704"/>
                  </a:cubicBezTo>
                  <a:cubicBezTo>
                    <a:pt x="1548" y="18788"/>
                    <a:pt x="3524" y="20395"/>
                    <a:pt x="5846" y="21265"/>
                  </a:cubicBezTo>
                  <a:cubicBezTo>
                    <a:pt x="5834" y="21276"/>
                    <a:pt x="5846" y="21300"/>
                    <a:pt x="5858" y="21300"/>
                  </a:cubicBezTo>
                  <a:cubicBezTo>
                    <a:pt x="5870" y="21300"/>
                    <a:pt x="5941" y="21312"/>
                    <a:pt x="5977" y="21312"/>
                  </a:cubicBezTo>
                  <a:cubicBezTo>
                    <a:pt x="6060" y="21336"/>
                    <a:pt x="6132" y="21372"/>
                    <a:pt x="6203" y="21396"/>
                  </a:cubicBezTo>
                  <a:cubicBezTo>
                    <a:pt x="6219" y="21402"/>
                    <a:pt x="6235" y="21405"/>
                    <a:pt x="6251" y="21405"/>
                  </a:cubicBezTo>
                  <a:cubicBezTo>
                    <a:pt x="6293" y="21405"/>
                    <a:pt x="6332" y="21383"/>
                    <a:pt x="6358" y="21348"/>
                  </a:cubicBezTo>
                  <a:cubicBezTo>
                    <a:pt x="6553" y="21362"/>
                    <a:pt x="6748" y="21370"/>
                    <a:pt x="6943" y="21370"/>
                  </a:cubicBezTo>
                  <a:cubicBezTo>
                    <a:pt x="7865" y="21370"/>
                    <a:pt x="8779" y="21206"/>
                    <a:pt x="9644" y="20872"/>
                  </a:cubicBezTo>
                  <a:cubicBezTo>
                    <a:pt x="10918" y="20383"/>
                    <a:pt x="12049" y="19621"/>
                    <a:pt x="13133" y="18812"/>
                  </a:cubicBezTo>
                  <a:cubicBezTo>
                    <a:pt x="14133" y="18109"/>
                    <a:pt x="15073" y="17312"/>
                    <a:pt x="15943" y="16443"/>
                  </a:cubicBezTo>
                  <a:cubicBezTo>
                    <a:pt x="15931" y="16323"/>
                    <a:pt x="15919" y="16204"/>
                    <a:pt x="15907" y="16085"/>
                  </a:cubicBezTo>
                  <a:close/>
                  <a:moveTo>
                    <a:pt x="16169" y="19550"/>
                  </a:moveTo>
                  <a:lnTo>
                    <a:pt x="16133" y="19574"/>
                  </a:lnTo>
                  <a:cubicBezTo>
                    <a:pt x="15288" y="20348"/>
                    <a:pt x="14383" y="21050"/>
                    <a:pt x="13418" y="21681"/>
                  </a:cubicBezTo>
                  <a:cubicBezTo>
                    <a:pt x="12335" y="22419"/>
                    <a:pt x="11252" y="23181"/>
                    <a:pt x="9978" y="23574"/>
                  </a:cubicBezTo>
                  <a:cubicBezTo>
                    <a:pt x="8799" y="23943"/>
                    <a:pt x="7584" y="24027"/>
                    <a:pt x="6358" y="24086"/>
                  </a:cubicBezTo>
                  <a:cubicBezTo>
                    <a:pt x="6346" y="24074"/>
                    <a:pt x="6322" y="24063"/>
                    <a:pt x="6310" y="24063"/>
                  </a:cubicBezTo>
                  <a:cubicBezTo>
                    <a:pt x="3810" y="23598"/>
                    <a:pt x="1560" y="22241"/>
                    <a:pt x="0" y="20229"/>
                  </a:cubicBezTo>
                  <a:lnTo>
                    <a:pt x="0" y="20383"/>
                  </a:lnTo>
                  <a:cubicBezTo>
                    <a:pt x="1417" y="22277"/>
                    <a:pt x="3465" y="23598"/>
                    <a:pt x="5763" y="24134"/>
                  </a:cubicBezTo>
                  <a:lnTo>
                    <a:pt x="5775" y="24122"/>
                  </a:lnTo>
                  <a:lnTo>
                    <a:pt x="5775" y="24122"/>
                  </a:lnTo>
                  <a:cubicBezTo>
                    <a:pt x="5763" y="24146"/>
                    <a:pt x="5775" y="24182"/>
                    <a:pt x="5798" y="24182"/>
                  </a:cubicBezTo>
                  <a:lnTo>
                    <a:pt x="6108" y="24182"/>
                  </a:lnTo>
                  <a:cubicBezTo>
                    <a:pt x="6168" y="24193"/>
                    <a:pt x="6227" y="24205"/>
                    <a:pt x="6287" y="24217"/>
                  </a:cubicBezTo>
                  <a:cubicBezTo>
                    <a:pt x="6296" y="24220"/>
                    <a:pt x="6305" y="24222"/>
                    <a:pt x="6313" y="24222"/>
                  </a:cubicBezTo>
                  <a:cubicBezTo>
                    <a:pt x="6335" y="24222"/>
                    <a:pt x="6353" y="24211"/>
                    <a:pt x="6370" y="24193"/>
                  </a:cubicBezTo>
                  <a:cubicBezTo>
                    <a:pt x="6459" y="24195"/>
                    <a:pt x="6549" y="24196"/>
                    <a:pt x="6638" y="24196"/>
                  </a:cubicBezTo>
                  <a:cubicBezTo>
                    <a:pt x="7716" y="24196"/>
                    <a:pt x="8790" y="24063"/>
                    <a:pt x="9835" y="23789"/>
                  </a:cubicBezTo>
                  <a:cubicBezTo>
                    <a:pt x="11156" y="23431"/>
                    <a:pt x="12275" y="22681"/>
                    <a:pt x="13407" y="21955"/>
                  </a:cubicBezTo>
                  <a:cubicBezTo>
                    <a:pt x="14383" y="21348"/>
                    <a:pt x="15312" y="20669"/>
                    <a:pt x="16181" y="19919"/>
                  </a:cubicBezTo>
                  <a:cubicBezTo>
                    <a:pt x="16181" y="19800"/>
                    <a:pt x="16169" y="19669"/>
                    <a:pt x="16169" y="19550"/>
                  </a:cubicBezTo>
                  <a:close/>
                  <a:moveTo>
                    <a:pt x="16145" y="22658"/>
                  </a:moveTo>
                  <a:cubicBezTo>
                    <a:pt x="15121" y="23610"/>
                    <a:pt x="13978" y="24432"/>
                    <a:pt x="12764" y="25122"/>
                  </a:cubicBezTo>
                  <a:cubicBezTo>
                    <a:pt x="10763" y="26241"/>
                    <a:pt x="8644" y="26837"/>
                    <a:pt x="6418" y="27289"/>
                  </a:cubicBezTo>
                  <a:cubicBezTo>
                    <a:pt x="6394" y="27265"/>
                    <a:pt x="6370" y="27265"/>
                    <a:pt x="6346" y="27265"/>
                  </a:cubicBezTo>
                  <a:cubicBezTo>
                    <a:pt x="4144" y="26980"/>
                    <a:pt x="2108" y="26194"/>
                    <a:pt x="429" y="24825"/>
                  </a:cubicBezTo>
                  <a:lnTo>
                    <a:pt x="429" y="24825"/>
                  </a:lnTo>
                  <a:lnTo>
                    <a:pt x="464" y="25015"/>
                  </a:lnTo>
                  <a:cubicBezTo>
                    <a:pt x="2108" y="26420"/>
                    <a:pt x="4179" y="27361"/>
                    <a:pt x="6322" y="27515"/>
                  </a:cubicBezTo>
                  <a:cubicBezTo>
                    <a:pt x="6394" y="27515"/>
                    <a:pt x="6453" y="27456"/>
                    <a:pt x="6453" y="27384"/>
                  </a:cubicBezTo>
                  <a:cubicBezTo>
                    <a:pt x="8751" y="27218"/>
                    <a:pt x="11049" y="26360"/>
                    <a:pt x="13037" y="25253"/>
                  </a:cubicBezTo>
                  <a:cubicBezTo>
                    <a:pt x="14133" y="24646"/>
                    <a:pt x="15157" y="23932"/>
                    <a:pt x="16109" y="23122"/>
                  </a:cubicBezTo>
                  <a:cubicBezTo>
                    <a:pt x="16121" y="22967"/>
                    <a:pt x="16133" y="22812"/>
                    <a:pt x="16145" y="22658"/>
                  </a:cubicBezTo>
                  <a:close/>
                  <a:moveTo>
                    <a:pt x="15502" y="26980"/>
                  </a:moveTo>
                  <a:lnTo>
                    <a:pt x="15502" y="26980"/>
                  </a:lnTo>
                  <a:cubicBezTo>
                    <a:pt x="14752" y="27587"/>
                    <a:pt x="13942" y="28123"/>
                    <a:pt x="13073" y="28563"/>
                  </a:cubicBezTo>
                  <a:lnTo>
                    <a:pt x="13085" y="28563"/>
                  </a:lnTo>
                  <a:cubicBezTo>
                    <a:pt x="11265" y="29542"/>
                    <a:pt x="9342" y="30307"/>
                    <a:pt x="7284" y="30307"/>
                  </a:cubicBezTo>
                  <a:cubicBezTo>
                    <a:pt x="7013" y="30307"/>
                    <a:pt x="6740" y="30293"/>
                    <a:pt x="6465" y="30266"/>
                  </a:cubicBezTo>
                  <a:cubicBezTo>
                    <a:pt x="6461" y="30263"/>
                    <a:pt x="6456" y="30262"/>
                    <a:pt x="6452" y="30262"/>
                  </a:cubicBezTo>
                  <a:cubicBezTo>
                    <a:pt x="6433" y="30262"/>
                    <a:pt x="6418" y="30282"/>
                    <a:pt x="6418" y="30301"/>
                  </a:cubicBezTo>
                  <a:cubicBezTo>
                    <a:pt x="4644" y="30170"/>
                    <a:pt x="2917" y="29611"/>
                    <a:pt x="1393" y="28682"/>
                  </a:cubicBezTo>
                  <a:lnTo>
                    <a:pt x="1393" y="28682"/>
                  </a:lnTo>
                  <a:cubicBezTo>
                    <a:pt x="1417" y="28765"/>
                    <a:pt x="1453" y="28861"/>
                    <a:pt x="1477" y="28956"/>
                  </a:cubicBezTo>
                  <a:cubicBezTo>
                    <a:pt x="3036" y="29932"/>
                    <a:pt x="4846" y="30468"/>
                    <a:pt x="6691" y="30504"/>
                  </a:cubicBezTo>
                  <a:cubicBezTo>
                    <a:pt x="6751" y="30492"/>
                    <a:pt x="6787" y="30456"/>
                    <a:pt x="6787" y="30409"/>
                  </a:cubicBezTo>
                  <a:cubicBezTo>
                    <a:pt x="7103" y="30457"/>
                    <a:pt x="7420" y="30480"/>
                    <a:pt x="7736" y="30480"/>
                  </a:cubicBezTo>
                  <a:cubicBezTo>
                    <a:pt x="9744" y="30480"/>
                    <a:pt x="11737" y="29570"/>
                    <a:pt x="13454" y="28634"/>
                  </a:cubicBezTo>
                  <a:cubicBezTo>
                    <a:pt x="14133" y="28265"/>
                    <a:pt x="14788" y="27849"/>
                    <a:pt x="15407" y="27384"/>
                  </a:cubicBezTo>
                  <a:cubicBezTo>
                    <a:pt x="15443" y="27253"/>
                    <a:pt x="15466" y="27111"/>
                    <a:pt x="15502" y="26980"/>
                  </a:cubicBezTo>
                  <a:close/>
                  <a:moveTo>
                    <a:pt x="14466" y="30242"/>
                  </a:moveTo>
                  <a:lnTo>
                    <a:pt x="14466" y="30242"/>
                  </a:lnTo>
                  <a:cubicBezTo>
                    <a:pt x="13942" y="30694"/>
                    <a:pt x="13407" y="31135"/>
                    <a:pt x="12847" y="31540"/>
                  </a:cubicBezTo>
                  <a:cubicBezTo>
                    <a:pt x="11990" y="32183"/>
                    <a:pt x="11002" y="32635"/>
                    <a:pt x="9966" y="32897"/>
                  </a:cubicBezTo>
                  <a:cubicBezTo>
                    <a:pt x="9478" y="32992"/>
                    <a:pt x="8989" y="33076"/>
                    <a:pt x="8501" y="33135"/>
                  </a:cubicBezTo>
                  <a:cubicBezTo>
                    <a:pt x="8238" y="33170"/>
                    <a:pt x="7762" y="33289"/>
                    <a:pt x="7350" y="33289"/>
                  </a:cubicBezTo>
                  <a:cubicBezTo>
                    <a:pt x="7054" y="33289"/>
                    <a:pt x="6792" y="33227"/>
                    <a:pt x="6668" y="33028"/>
                  </a:cubicBezTo>
                  <a:cubicBezTo>
                    <a:pt x="6661" y="33018"/>
                    <a:pt x="6650" y="33013"/>
                    <a:pt x="6639" y="33013"/>
                  </a:cubicBezTo>
                  <a:cubicBezTo>
                    <a:pt x="6611" y="33013"/>
                    <a:pt x="6579" y="33041"/>
                    <a:pt x="6596" y="33076"/>
                  </a:cubicBezTo>
                  <a:cubicBezTo>
                    <a:pt x="6700" y="33248"/>
                    <a:pt x="6882" y="33365"/>
                    <a:pt x="7088" y="33373"/>
                  </a:cubicBezTo>
                  <a:lnTo>
                    <a:pt x="7088" y="33373"/>
                  </a:lnTo>
                  <a:cubicBezTo>
                    <a:pt x="5726" y="33348"/>
                    <a:pt x="4459" y="33192"/>
                    <a:pt x="3179" y="32659"/>
                  </a:cubicBezTo>
                  <a:cubicBezTo>
                    <a:pt x="3131" y="32647"/>
                    <a:pt x="3084" y="32623"/>
                    <a:pt x="3036" y="32599"/>
                  </a:cubicBezTo>
                  <a:lnTo>
                    <a:pt x="3036" y="32599"/>
                  </a:lnTo>
                  <a:cubicBezTo>
                    <a:pt x="3084" y="32671"/>
                    <a:pt x="3120" y="32754"/>
                    <a:pt x="3167" y="32837"/>
                  </a:cubicBezTo>
                  <a:cubicBezTo>
                    <a:pt x="4247" y="33313"/>
                    <a:pt x="5410" y="33558"/>
                    <a:pt x="6580" y="33558"/>
                  </a:cubicBezTo>
                  <a:cubicBezTo>
                    <a:pt x="6815" y="33558"/>
                    <a:pt x="7051" y="33548"/>
                    <a:pt x="7287" y="33528"/>
                  </a:cubicBezTo>
                  <a:cubicBezTo>
                    <a:pt x="7358" y="33516"/>
                    <a:pt x="7382" y="33421"/>
                    <a:pt x="7322" y="33385"/>
                  </a:cubicBezTo>
                  <a:cubicBezTo>
                    <a:pt x="7799" y="33385"/>
                    <a:pt x="8275" y="33337"/>
                    <a:pt x="8751" y="33266"/>
                  </a:cubicBezTo>
                  <a:cubicBezTo>
                    <a:pt x="9954" y="33135"/>
                    <a:pt x="11109" y="32837"/>
                    <a:pt x="12168" y="32218"/>
                  </a:cubicBezTo>
                  <a:cubicBezTo>
                    <a:pt x="12907" y="31766"/>
                    <a:pt x="13621" y="31254"/>
                    <a:pt x="14276" y="30694"/>
                  </a:cubicBezTo>
                  <a:cubicBezTo>
                    <a:pt x="14347" y="30551"/>
                    <a:pt x="14407" y="30397"/>
                    <a:pt x="14466" y="30242"/>
                  </a:cubicBezTo>
                  <a:close/>
                  <a:moveTo>
                    <a:pt x="12359" y="34338"/>
                  </a:moveTo>
                  <a:lnTo>
                    <a:pt x="12359" y="34338"/>
                  </a:lnTo>
                  <a:cubicBezTo>
                    <a:pt x="12311" y="34361"/>
                    <a:pt x="12275" y="34397"/>
                    <a:pt x="12228" y="34421"/>
                  </a:cubicBezTo>
                  <a:cubicBezTo>
                    <a:pt x="10993" y="35177"/>
                    <a:pt x="9582" y="35570"/>
                    <a:pt x="8140" y="35570"/>
                  </a:cubicBezTo>
                  <a:cubicBezTo>
                    <a:pt x="8039" y="35570"/>
                    <a:pt x="7937" y="35568"/>
                    <a:pt x="7834" y="35564"/>
                  </a:cubicBezTo>
                  <a:cubicBezTo>
                    <a:pt x="7823" y="35552"/>
                    <a:pt x="7811" y="35540"/>
                    <a:pt x="7787" y="35540"/>
                  </a:cubicBezTo>
                  <a:cubicBezTo>
                    <a:pt x="7263" y="35469"/>
                    <a:pt x="6715" y="35504"/>
                    <a:pt x="6179" y="35445"/>
                  </a:cubicBezTo>
                  <a:cubicBezTo>
                    <a:pt x="5691" y="35385"/>
                    <a:pt x="5203" y="35290"/>
                    <a:pt x="4739" y="35171"/>
                  </a:cubicBezTo>
                  <a:lnTo>
                    <a:pt x="4739" y="35171"/>
                  </a:lnTo>
                  <a:cubicBezTo>
                    <a:pt x="4775" y="35231"/>
                    <a:pt x="4822" y="35290"/>
                    <a:pt x="4870" y="35338"/>
                  </a:cubicBezTo>
                  <a:cubicBezTo>
                    <a:pt x="5614" y="35541"/>
                    <a:pt x="6445" y="35712"/>
                    <a:pt x="7222" y="35712"/>
                  </a:cubicBezTo>
                  <a:cubicBezTo>
                    <a:pt x="7402" y="35712"/>
                    <a:pt x="7579" y="35703"/>
                    <a:pt x="7751" y="35683"/>
                  </a:cubicBezTo>
                  <a:cubicBezTo>
                    <a:pt x="8027" y="35725"/>
                    <a:pt x="8303" y="35745"/>
                    <a:pt x="8580" y="35745"/>
                  </a:cubicBezTo>
                  <a:cubicBezTo>
                    <a:pt x="9796" y="35745"/>
                    <a:pt x="11006" y="35360"/>
                    <a:pt x="12073" y="34778"/>
                  </a:cubicBezTo>
                  <a:cubicBezTo>
                    <a:pt x="12168" y="34635"/>
                    <a:pt x="12264" y="34480"/>
                    <a:pt x="12359" y="34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0" name="Google Shape;440;p4"/>
          <p:cNvPicPr preferRelativeResize="0"/>
          <p:nvPr/>
        </p:nvPicPr>
        <p:blipFill>
          <a:blip r:embed="rId2">
            <a:alphaModFix amt="50000"/>
          </a:blip>
          <a:stretch>
            <a:fillRect/>
          </a:stretch>
        </p:blipFill>
        <p:spPr>
          <a:xfrm rot="1802387">
            <a:off x="-1380746" y="-973383"/>
            <a:ext cx="3071170" cy="2747418"/>
          </a:xfrm>
          <a:prstGeom prst="rect">
            <a:avLst/>
          </a:prstGeom>
          <a:noFill/>
          <a:ln>
            <a:noFill/>
          </a:ln>
        </p:spPr>
      </p:pic>
      <p:pic>
        <p:nvPicPr>
          <p:cNvPr id="441" name="Google Shape;441;p4"/>
          <p:cNvPicPr preferRelativeResize="0"/>
          <p:nvPr/>
        </p:nvPicPr>
        <p:blipFill>
          <a:blip r:embed="rId2">
            <a:alphaModFix amt="50000"/>
          </a:blip>
          <a:stretch>
            <a:fillRect/>
          </a:stretch>
        </p:blipFill>
        <p:spPr>
          <a:xfrm rot="1802387">
            <a:off x="7801354" y="-1098883"/>
            <a:ext cx="3071170" cy="2747418"/>
          </a:xfrm>
          <a:prstGeom prst="rect">
            <a:avLst/>
          </a:prstGeom>
          <a:noFill/>
          <a:ln>
            <a:noFill/>
          </a:ln>
        </p:spPr>
      </p:pic>
      <p:pic>
        <p:nvPicPr>
          <p:cNvPr id="442" name="Google Shape;442;p4"/>
          <p:cNvPicPr preferRelativeResize="0"/>
          <p:nvPr/>
        </p:nvPicPr>
        <p:blipFill>
          <a:blip r:embed="rId2">
            <a:alphaModFix amt="50000"/>
          </a:blip>
          <a:stretch>
            <a:fillRect/>
          </a:stretch>
        </p:blipFill>
        <p:spPr>
          <a:xfrm rot="1802387">
            <a:off x="7658479" y="4082717"/>
            <a:ext cx="3071170" cy="2747418"/>
          </a:xfrm>
          <a:prstGeom prst="rect">
            <a:avLst/>
          </a:prstGeom>
          <a:noFill/>
          <a:ln>
            <a:noFill/>
          </a:ln>
        </p:spPr>
      </p:pic>
      <p:sp>
        <p:nvSpPr>
          <p:cNvPr id="443" name="Google Shape;443;p4"/>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2">
  <p:cSld name="CUSTOM_11_1_1">
    <p:spTree>
      <p:nvGrpSpPr>
        <p:cNvPr id="1" name="Shape 2817"/>
        <p:cNvGrpSpPr/>
        <p:nvPr/>
      </p:nvGrpSpPr>
      <p:grpSpPr>
        <a:xfrm>
          <a:off x="0" y="0"/>
          <a:ext cx="0" cy="0"/>
          <a:chOff x="0" y="0"/>
          <a:chExt cx="0" cy="0"/>
        </a:xfrm>
      </p:grpSpPr>
      <p:sp>
        <p:nvSpPr>
          <p:cNvPr id="2818" name="Google Shape;2818;p34"/>
          <p:cNvSpPr/>
          <p:nvPr/>
        </p:nvSpPr>
        <p:spPr>
          <a:xfrm rot="3482857">
            <a:off x="-700286" y="-1031931"/>
            <a:ext cx="2193270" cy="2836664"/>
          </a:xfrm>
          <a:custGeom>
            <a:avLst/>
            <a:gdLst/>
            <a:ahLst/>
            <a:cxnLst/>
            <a:rect l="l" t="t" r="r" b="b"/>
            <a:pathLst>
              <a:path w="50036" h="64714" extrusionOk="0">
                <a:moveTo>
                  <a:pt x="22148" y="1"/>
                </a:moveTo>
                <a:cubicBezTo>
                  <a:pt x="18824" y="1"/>
                  <a:pt x="15275" y="2620"/>
                  <a:pt x="14010" y="7379"/>
                </a:cubicBezTo>
                <a:cubicBezTo>
                  <a:pt x="13176" y="10514"/>
                  <a:pt x="13910" y="13583"/>
                  <a:pt x="13843" y="16719"/>
                </a:cubicBezTo>
                <a:cubicBezTo>
                  <a:pt x="13743" y="21222"/>
                  <a:pt x="12042" y="25725"/>
                  <a:pt x="9974" y="29895"/>
                </a:cubicBezTo>
                <a:cubicBezTo>
                  <a:pt x="7839" y="34031"/>
                  <a:pt x="5337" y="38001"/>
                  <a:pt x="3369" y="42204"/>
                </a:cubicBezTo>
                <a:cubicBezTo>
                  <a:pt x="1401" y="46407"/>
                  <a:pt x="0" y="51077"/>
                  <a:pt x="334" y="55446"/>
                </a:cubicBezTo>
                <a:cubicBezTo>
                  <a:pt x="667" y="59850"/>
                  <a:pt x="3136" y="63852"/>
                  <a:pt x="6905" y="64586"/>
                </a:cubicBezTo>
                <a:cubicBezTo>
                  <a:pt x="7371" y="64674"/>
                  <a:pt x="7839" y="64714"/>
                  <a:pt x="8311" y="64714"/>
                </a:cubicBezTo>
                <a:cubicBezTo>
                  <a:pt x="12328" y="64714"/>
                  <a:pt x="16532" y="61823"/>
                  <a:pt x="20682" y="61017"/>
                </a:cubicBezTo>
                <a:cubicBezTo>
                  <a:pt x="21620" y="60825"/>
                  <a:pt x="22548" y="60745"/>
                  <a:pt x="23468" y="60745"/>
                </a:cubicBezTo>
                <a:cubicBezTo>
                  <a:pt x="26865" y="60745"/>
                  <a:pt x="30157" y="61834"/>
                  <a:pt x="33491" y="62385"/>
                </a:cubicBezTo>
                <a:cubicBezTo>
                  <a:pt x="34560" y="62562"/>
                  <a:pt x="35679" y="62668"/>
                  <a:pt x="36809" y="62668"/>
                </a:cubicBezTo>
                <a:cubicBezTo>
                  <a:pt x="40154" y="62668"/>
                  <a:pt x="43598" y="61733"/>
                  <a:pt x="46166" y="58916"/>
                </a:cubicBezTo>
                <a:cubicBezTo>
                  <a:pt x="49836" y="54879"/>
                  <a:pt x="50036" y="48408"/>
                  <a:pt x="48068" y="43938"/>
                </a:cubicBezTo>
                <a:cubicBezTo>
                  <a:pt x="46066" y="39502"/>
                  <a:pt x="42397" y="36500"/>
                  <a:pt x="38928" y="33497"/>
                </a:cubicBezTo>
                <a:cubicBezTo>
                  <a:pt x="35425" y="30495"/>
                  <a:pt x="31990" y="27159"/>
                  <a:pt x="30555" y="22289"/>
                </a:cubicBezTo>
                <a:cubicBezTo>
                  <a:pt x="29688" y="19354"/>
                  <a:pt x="29688" y="16018"/>
                  <a:pt x="29555" y="12749"/>
                </a:cubicBezTo>
                <a:cubicBezTo>
                  <a:pt x="29455" y="9547"/>
                  <a:pt x="29154" y="6211"/>
                  <a:pt x="27720" y="3576"/>
                </a:cubicBezTo>
                <a:cubicBezTo>
                  <a:pt x="26445" y="1146"/>
                  <a:pt x="24346" y="1"/>
                  <a:pt x="221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9" name="Google Shape;2819;p34"/>
          <p:cNvGrpSpPr/>
          <p:nvPr/>
        </p:nvGrpSpPr>
        <p:grpSpPr>
          <a:xfrm rot="8236893">
            <a:off x="-122790" y="-382950"/>
            <a:ext cx="1160581" cy="1843510"/>
            <a:chOff x="4836950" y="647600"/>
            <a:chExt cx="1160575" cy="1843500"/>
          </a:xfrm>
        </p:grpSpPr>
        <p:sp>
          <p:nvSpPr>
            <p:cNvPr id="2820" name="Google Shape;2820;p34"/>
            <p:cNvSpPr/>
            <p:nvPr/>
          </p:nvSpPr>
          <p:spPr>
            <a:xfrm>
              <a:off x="5305625" y="1783375"/>
              <a:ext cx="459525" cy="703375"/>
            </a:xfrm>
            <a:custGeom>
              <a:avLst/>
              <a:gdLst/>
              <a:ahLst/>
              <a:cxnLst/>
              <a:rect l="l" t="t" r="r" b="b"/>
              <a:pathLst>
                <a:path w="18381" h="28135" extrusionOk="0">
                  <a:moveTo>
                    <a:pt x="18380" y="1"/>
                  </a:moveTo>
                  <a:lnTo>
                    <a:pt x="18380" y="1"/>
                  </a:lnTo>
                  <a:cubicBezTo>
                    <a:pt x="6205" y="9041"/>
                    <a:pt x="1" y="13744"/>
                    <a:pt x="4337" y="27754"/>
                  </a:cubicBezTo>
                  <a:cubicBezTo>
                    <a:pt x="4417" y="28009"/>
                    <a:pt x="4633" y="28134"/>
                    <a:pt x="4845" y="28134"/>
                  </a:cubicBezTo>
                  <a:cubicBezTo>
                    <a:pt x="5077" y="28134"/>
                    <a:pt x="5303" y="27984"/>
                    <a:pt x="5338" y="27687"/>
                  </a:cubicBezTo>
                  <a:cubicBezTo>
                    <a:pt x="7206" y="17180"/>
                    <a:pt x="11108" y="8540"/>
                    <a:pt x="18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34"/>
            <p:cNvSpPr/>
            <p:nvPr/>
          </p:nvSpPr>
          <p:spPr>
            <a:xfrm>
              <a:off x="4836950" y="1473175"/>
              <a:ext cx="587275" cy="975300"/>
            </a:xfrm>
            <a:custGeom>
              <a:avLst/>
              <a:gdLst/>
              <a:ahLst/>
              <a:cxnLst/>
              <a:rect l="l" t="t" r="r" b="b"/>
              <a:pathLst>
                <a:path w="23491" h="39012" extrusionOk="0">
                  <a:moveTo>
                    <a:pt x="1" y="0"/>
                  </a:moveTo>
                  <a:cubicBezTo>
                    <a:pt x="5438" y="4970"/>
                    <a:pt x="9941" y="12109"/>
                    <a:pt x="13777" y="19481"/>
                  </a:cubicBezTo>
                  <a:cubicBezTo>
                    <a:pt x="17046" y="25785"/>
                    <a:pt x="19748" y="32123"/>
                    <a:pt x="22383" y="38661"/>
                  </a:cubicBezTo>
                  <a:cubicBezTo>
                    <a:pt x="22478" y="38905"/>
                    <a:pt x="22683" y="39011"/>
                    <a:pt x="22889" y="39011"/>
                  </a:cubicBezTo>
                  <a:cubicBezTo>
                    <a:pt x="23189" y="39011"/>
                    <a:pt x="23491" y="38784"/>
                    <a:pt x="23451" y="38428"/>
                  </a:cubicBezTo>
                  <a:cubicBezTo>
                    <a:pt x="23184" y="34658"/>
                    <a:pt x="22750" y="30855"/>
                    <a:pt x="21883" y="27019"/>
                  </a:cubicBezTo>
                  <a:cubicBezTo>
                    <a:pt x="20716" y="21949"/>
                    <a:pt x="18681" y="16679"/>
                    <a:pt x="15612" y="12742"/>
                  </a:cubicBezTo>
                  <a:cubicBezTo>
                    <a:pt x="13911" y="10574"/>
                    <a:pt x="12009" y="8806"/>
                    <a:pt x="10075" y="7239"/>
                  </a:cubicBezTo>
                  <a:cubicBezTo>
                    <a:pt x="6772" y="4503"/>
                    <a:pt x="3403" y="210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34"/>
            <p:cNvSpPr/>
            <p:nvPr/>
          </p:nvSpPr>
          <p:spPr>
            <a:xfrm>
              <a:off x="5288125" y="1393950"/>
              <a:ext cx="216000" cy="1090800"/>
            </a:xfrm>
            <a:custGeom>
              <a:avLst/>
              <a:gdLst/>
              <a:ahLst/>
              <a:cxnLst/>
              <a:rect l="l" t="t" r="r" b="b"/>
              <a:pathLst>
                <a:path w="8640" h="43632" fill="none" extrusionOk="0">
                  <a:moveTo>
                    <a:pt x="0" y="0"/>
                  </a:moveTo>
                  <a:cubicBezTo>
                    <a:pt x="0" y="0"/>
                    <a:pt x="8640" y="19080"/>
                    <a:pt x="5004" y="43631"/>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34"/>
            <p:cNvSpPr/>
            <p:nvPr/>
          </p:nvSpPr>
          <p:spPr>
            <a:xfrm>
              <a:off x="5229750" y="1151275"/>
              <a:ext cx="226850" cy="1333475"/>
            </a:xfrm>
            <a:custGeom>
              <a:avLst/>
              <a:gdLst/>
              <a:ahLst/>
              <a:cxnLst/>
              <a:rect l="l" t="t" r="r" b="b"/>
              <a:pathLst>
                <a:path w="9074" h="53339" fill="none" extrusionOk="0">
                  <a:moveTo>
                    <a:pt x="9073" y="0"/>
                  </a:moveTo>
                  <a:cubicBezTo>
                    <a:pt x="9073" y="0"/>
                    <a:pt x="0" y="19314"/>
                    <a:pt x="7372" y="53338"/>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34"/>
            <p:cNvSpPr/>
            <p:nvPr/>
          </p:nvSpPr>
          <p:spPr>
            <a:xfrm>
              <a:off x="5174700" y="1917650"/>
              <a:ext cx="239350" cy="567100"/>
            </a:xfrm>
            <a:custGeom>
              <a:avLst/>
              <a:gdLst/>
              <a:ahLst/>
              <a:cxnLst/>
              <a:rect l="l" t="t" r="r" b="b"/>
              <a:pathLst>
                <a:path w="9574" h="22684" fill="none" extrusionOk="0">
                  <a:moveTo>
                    <a:pt x="0" y="0"/>
                  </a:moveTo>
                  <a:cubicBezTo>
                    <a:pt x="0" y="0"/>
                    <a:pt x="8773" y="9374"/>
                    <a:pt x="9574" y="22683"/>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34"/>
            <p:cNvSpPr/>
            <p:nvPr/>
          </p:nvSpPr>
          <p:spPr>
            <a:xfrm>
              <a:off x="5352325" y="1633275"/>
              <a:ext cx="252700" cy="844800"/>
            </a:xfrm>
            <a:custGeom>
              <a:avLst/>
              <a:gdLst/>
              <a:ahLst/>
              <a:cxnLst/>
              <a:rect l="l" t="t" r="r" b="b"/>
              <a:pathLst>
                <a:path w="10108" h="33792" fill="none" extrusionOk="0">
                  <a:moveTo>
                    <a:pt x="10108" y="1"/>
                  </a:moveTo>
                  <a:cubicBezTo>
                    <a:pt x="10108" y="1"/>
                    <a:pt x="1" y="10441"/>
                    <a:pt x="2436" y="33791"/>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34"/>
            <p:cNvSpPr/>
            <p:nvPr/>
          </p:nvSpPr>
          <p:spPr>
            <a:xfrm>
              <a:off x="5412375" y="647600"/>
              <a:ext cx="469525" cy="538750"/>
            </a:xfrm>
            <a:custGeom>
              <a:avLst/>
              <a:gdLst/>
              <a:ahLst/>
              <a:cxnLst/>
              <a:rect l="l" t="t" r="r" b="b"/>
              <a:pathLst>
                <a:path w="18781" h="21550" extrusionOk="0">
                  <a:moveTo>
                    <a:pt x="13122" y="1"/>
                  </a:moveTo>
                  <a:cubicBezTo>
                    <a:pt x="11182" y="1"/>
                    <a:pt x="8721" y="1823"/>
                    <a:pt x="7239" y="2334"/>
                  </a:cubicBezTo>
                  <a:cubicBezTo>
                    <a:pt x="6923" y="2446"/>
                    <a:pt x="6621" y="2490"/>
                    <a:pt x="6324" y="2490"/>
                  </a:cubicBezTo>
                  <a:cubicBezTo>
                    <a:pt x="5649" y="2490"/>
                    <a:pt x="5009" y="2263"/>
                    <a:pt x="4337" y="2101"/>
                  </a:cubicBezTo>
                  <a:cubicBezTo>
                    <a:pt x="3781" y="1932"/>
                    <a:pt x="3017" y="1588"/>
                    <a:pt x="2358" y="1588"/>
                  </a:cubicBezTo>
                  <a:cubicBezTo>
                    <a:pt x="2107" y="1588"/>
                    <a:pt x="1871" y="1638"/>
                    <a:pt x="1668" y="1767"/>
                  </a:cubicBezTo>
                  <a:cubicBezTo>
                    <a:pt x="1568" y="1801"/>
                    <a:pt x="1535" y="1834"/>
                    <a:pt x="1501" y="1867"/>
                  </a:cubicBezTo>
                  <a:cubicBezTo>
                    <a:pt x="1435" y="1967"/>
                    <a:pt x="1401" y="2001"/>
                    <a:pt x="1368" y="2034"/>
                  </a:cubicBezTo>
                  <a:cubicBezTo>
                    <a:pt x="1335" y="2101"/>
                    <a:pt x="1268" y="2168"/>
                    <a:pt x="1234" y="2201"/>
                  </a:cubicBezTo>
                  <a:cubicBezTo>
                    <a:pt x="1101" y="2501"/>
                    <a:pt x="1034" y="2835"/>
                    <a:pt x="934" y="3168"/>
                  </a:cubicBezTo>
                  <a:cubicBezTo>
                    <a:pt x="767" y="3802"/>
                    <a:pt x="734" y="4469"/>
                    <a:pt x="767" y="5136"/>
                  </a:cubicBezTo>
                  <a:cubicBezTo>
                    <a:pt x="834" y="6471"/>
                    <a:pt x="1068" y="7838"/>
                    <a:pt x="1201" y="9139"/>
                  </a:cubicBezTo>
                  <a:cubicBezTo>
                    <a:pt x="1234" y="9273"/>
                    <a:pt x="1234" y="9373"/>
                    <a:pt x="1234" y="9506"/>
                  </a:cubicBezTo>
                  <a:cubicBezTo>
                    <a:pt x="1234" y="9806"/>
                    <a:pt x="1268" y="10040"/>
                    <a:pt x="1268" y="10340"/>
                  </a:cubicBezTo>
                  <a:lnTo>
                    <a:pt x="1268" y="11041"/>
                  </a:lnTo>
                  <a:lnTo>
                    <a:pt x="1268" y="11174"/>
                  </a:lnTo>
                  <a:lnTo>
                    <a:pt x="1268" y="11207"/>
                  </a:lnTo>
                  <a:lnTo>
                    <a:pt x="1268" y="11608"/>
                  </a:lnTo>
                  <a:cubicBezTo>
                    <a:pt x="1268" y="11708"/>
                    <a:pt x="1234" y="11875"/>
                    <a:pt x="1234" y="12008"/>
                  </a:cubicBezTo>
                  <a:cubicBezTo>
                    <a:pt x="1234" y="12141"/>
                    <a:pt x="1201" y="12275"/>
                    <a:pt x="1201" y="12375"/>
                  </a:cubicBezTo>
                  <a:cubicBezTo>
                    <a:pt x="1201" y="12475"/>
                    <a:pt x="1201" y="12608"/>
                    <a:pt x="1168" y="12675"/>
                  </a:cubicBezTo>
                  <a:lnTo>
                    <a:pt x="1034" y="13175"/>
                  </a:lnTo>
                  <a:cubicBezTo>
                    <a:pt x="1034" y="13309"/>
                    <a:pt x="1001" y="13442"/>
                    <a:pt x="934" y="13576"/>
                  </a:cubicBezTo>
                  <a:cubicBezTo>
                    <a:pt x="934" y="13609"/>
                    <a:pt x="901" y="13609"/>
                    <a:pt x="901" y="13642"/>
                  </a:cubicBezTo>
                  <a:cubicBezTo>
                    <a:pt x="868" y="13709"/>
                    <a:pt x="868" y="13809"/>
                    <a:pt x="834" y="13876"/>
                  </a:cubicBezTo>
                  <a:cubicBezTo>
                    <a:pt x="767" y="14043"/>
                    <a:pt x="734" y="14176"/>
                    <a:pt x="667" y="14343"/>
                  </a:cubicBezTo>
                  <a:lnTo>
                    <a:pt x="667" y="14376"/>
                  </a:lnTo>
                  <a:cubicBezTo>
                    <a:pt x="434" y="15277"/>
                    <a:pt x="234" y="16178"/>
                    <a:pt x="100" y="17045"/>
                  </a:cubicBezTo>
                  <a:cubicBezTo>
                    <a:pt x="67" y="17345"/>
                    <a:pt x="34" y="17645"/>
                    <a:pt x="34" y="17879"/>
                  </a:cubicBezTo>
                  <a:cubicBezTo>
                    <a:pt x="0" y="18179"/>
                    <a:pt x="0" y="18446"/>
                    <a:pt x="34" y="18713"/>
                  </a:cubicBezTo>
                  <a:cubicBezTo>
                    <a:pt x="34" y="18946"/>
                    <a:pt x="67" y="19146"/>
                    <a:pt x="100" y="19347"/>
                  </a:cubicBezTo>
                  <a:lnTo>
                    <a:pt x="100" y="19380"/>
                  </a:lnTo>
                  <a:cubicBezTo>
                    <a:pt x="167" y="19613"/>
                    <a:pt x="234" y="19814"/>
                    <a:pt x="334" y="20014"/>
                  </a:cubicBezTo>
                  <a:cubicBezTo>
                    <a:pt x="625" y="20782"/>
                    <a:pt x="1211" y="21550"/>
                    <a:pt x="1974" y="21550"/>
                  </a:cubicBezTo>
                  <a:cubicBezTo>
                    <a:pt x="2172" y="21550"/>
                    <a:pt x="2382" y="21498"/>
                    <a:pt x="2602" y="21381"/>
                  </a:cubicBezTo>
                  <a:cubicBezTo>
                    <a:pt x="3203" y="21115"/>
                    <a:pt x="3569" y="20547"/>
                    <a:pt x="4003" y="20014"/>
                  </a:cubicBezTo>
                  <a:cubicBezTo>
                    <a:pt x="5237" y="18379"/>
                    <a:pt x="6572" y="16878"/>
                    <a:pt x="8106" y="15644"/>
                  </a:cubicBezTo>
                  <a:cubicBezTo>
                    <a:pt x="8573" y="15177"/>
                    <a:pt x="9073" y="14777"/>
                    <a:pt x="9607" y="14376"/>
                  </a:cubicBezTo>
                  <a:lnTo>
                    <a:pt x="10007" y="14143"/>
                  </a:lnTo>
                  <a:lnTo>
                    <a:pt x="10241" y="14009"/>
                  </a:lnTo>
                  <a:cubicBezTo>
                    <a:pt x="10241" y="13976"/>
                    <a:pt x="10274" y="13976"/>
                    <a:pt x="10274" y="13976"/>
                  </a:cubicBezTo>
                  <a:cubicBezTo>
                    <a:pt x="11575" y="13309"/>
                    <a:pt x="13010" y="13009"/>
                    <a:pt x="14377" y="12608"/>
                  </a:cubicBezTo>
                  <a:cubicBezTo>
                    <a:pt x="14411" y="12608"/>
                    <a:pt x="14444" y="12575"/>
                    <a:pt x="14511" y="12575"/>
                  </a:cubicBezTo>
                  <a:cubicBezTo>
                    <a:pt x="14577" y="12508"/>
                    <a:pt x="14711" y="12508"/>
                    <a:pt x="14777" y="12475"/>
                  </a:cubicBezTo>
                  <a:cubicBezTo>
                    <a:pt x="14911" y="12475"/>
                    <a:pt x="15011" y="12442"/>
                    <a:pt x="15111" y="12408"/>
                  </a:cubicBezTo>
                  <a:lnTo>
                    <a:pt x="15511" y="12275"/>
                  </a:lnTo>
                  <a:cubicBezTo>
                    <a:pt x="15678" y="12241"/>
                    <a:pt x="15845" y="12141"/>
                    <a:pt x="16012" y="12075"/>
                  </a:cubicBezTo>
                  <a:cubicBezTo>
                    <a:pt x="17379" y="11441"/>
                    <a:pt x="18780" y="10474"/>
                    <a:pt x="18047" y="9106"/>
                  </a:cubicBezTo>
                  <a:cubicBezTo>
                    <a:pt x="18013" y="9006"/>
                    <a:pt x="17946" y="8939"/>
                    <a:pt x="17813" y="8839"/>
                  </a:cubicBezTo>
                  <a:cubicBezTo>
                    <a:pt x="17379" y="8105"/>
                    <a:pt x="16746" y="7471"/>
                    <a:pt x="16312" y="6704"/>
                  </a:cubicBezTo>
                  <a:cubicBezTo>
                    <a:pt x="15711" y="5537"/>
                    <a:pt x="15378" y="4336"/>
                    <a:pt x="15111" y="3035"/>
                  </a:cubicBezTo>
                  <a:cubicBezTo>
                    <a:pt x="14944" y="2201"/>
                    <a:pt x="15411" y="1267"/>
                    <a:pt x="14711" y="600"/>
                  </a:cubicBezTo>
                  <a:cubicBezTo>
                    <a:pt x="14258" y="171"/>
                    <a:pt x="13714" y="1"/>
                    <a:pt x="131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34"/>
            <p:cNvSpPr/>
            <p:nvPr/>
          </p:nvSpPr>
          <p:spPr>
            <a:xfrm>
              <a:off x="5557250" y="727025"/>
              <a:ext cx="316300" cy="187225"/>
            </a:xfrm>
            <a:custGeom>
              <a:avLst/>
              <a:gdLst/>
              <a:ahLst/>
              <a:cxnLst/>
              <a:rect l="l" t="t" r="r" b="b"/>
              <a:pathLst>
                <a:path w="12652" h="7489" extrusionOk="0">
                  <a:moveTo>
                    <a:pt x="11625" y="0"/>
                  </a:moveTo>
                  <a:cubicBezTo>
                    <a:pt x="9030" y="0"/>
                    <a:pt x="1831" y="2811"/>
                    <a:pt x="643" y="5462"/>
                  </a:cubicBezTo>
                  <a:cubicBezTo>
                    <a:pt x="0" y="6440"/>
                    <a:pt x="857" y="7489"/>
                    <a:pt x="1779" y="7489"/>
                  </a:cubicBezTo>
                  <a:cubicBezTo>
                    <a:pt x="1957" y="7489"/>
                    <a:pt x="2138" y="7450"/>
                    <a:pt x="2311" y="7363"/>
                  </a:cubicBezTo>
                  <a:cubicBezTo>
                    <a:pt x="3645" y="6596"/>
                    <a:pt x="4479" y="4561"/>
                    <a:pt x="5814" y="3594"/>
                  </a:cubicBezTo>
                  <a:cubicBezTo>
                    <a:pt x="8549" y="1392"/>
                    <a:pt x="12652" y="1259"/>
                    <a:pt x="12552" y="392"/>
                  </a:cubicBezTo>
                  <a:cubicBezTo>
                    <a:pt x="12506" y="122"/>
                    <a:pt x="12165" y="0"/>
                    <a:pt x="11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34"/>
            <p:cNvSpPr/>
            <p:nvPr/>
          </p:nvSpPr>
          <p:spPr>
            <a:xfrm>
              <a:off x="5414025" y="688225"/>
              <a:ext cx="257725" cy="498550"/>
            </a:xfrm>
            <a:custGeom>
              <a:avLst/>
              <a:gdLst/>
              <a:ahLst/>
              <a:cxnLst/>
              <a:rect l="l" t="t" r="r" b="b"/>
              <a:pathLst>
                <a:path w="10309" h="19942" extrusionOk="0">
                  <a:moveTo>
                    <a:pt x="2210" y="0"/>
                  </a:moveTo>
                  <a:cubicBezTo>
                    <a:pt x="2011" y="0"/>
                    <a:pt x="1806" y="60"/>
                    <a:pt x="1669" y="142"/>
                  </a:cubicBezTo>
                  <a:cubicBezTo>
                    <a:pt x="1602" y="176"/>
                    <a:pt x="1535" y="209"/>
                    <a:pt x="1502" y="276"/>
                  </a:cubicBezTo>
                  <a:cubicBezTo>
                    <a:pt x="1469" y="342"/>
                    <a:pt x="1435" y="376"/>
                    <a:pt x="1369" y="443"/>
                  </a:cubicBezTo>
                  <a:cubicBezTo>
                    <a:pt x="1335" y="476"/>
                    <a:pt x="1302" y="543"/>
                    <a:pt x="1269" y="576"/>
                  </a:cubicBezTo>
                  <a:cubicBezTo>
                    <a:pt x="1135" y="876"/>
                    <a:pt x="1035" y="1210"/>
                    <a:pt x="968" y="1543"/>
                  </a:cubicBezTo>
                  <a:cubicBezTo>
                    <a:pt x="802" y="2177"/>
                    <a:pt x="768" y="2844"/>
                    <a:pt x="802" y="3511"/>
                  </a:cubicBezTo>
                  <a:cubicBezTo>
                    <a:pt x="835" y="4846"/>
                    <a:pt x="1102" y="6213"/>
                    <a:pt x="1202" y="7514"/>
                  </a:cubicBezTo>
                  <a:cubicBezTo>
                    <a:pt x="1269" y="7648"/>
                    <a:pt x="1269" y="7781"/>
                    <a:pt x="1269" y="7881"/>
                  </a:cubicBezTo>
                  <a:cubicBezTo>
                    <a:pt x="1269" y="8181"/>
                    <a:pt x="1302" y="8415"/>
                    <a:pt x="1302" y="8715"/>
                  </a:cubicBezTo>
                  <a:lnTo>
                    <a:pt x="1302" y="9449"/>
                  </a:lnTo>
                  <a:lnTo>
                    <a:pt x="1302" y="9549"/>
                  </a:lnTo>
                  <a:lnTo>
                    <a:pt x="1302" y="9582"/>
                  </a:lnTo>
                  <a:lnTo>
                    <a:pt x="1302" y="9983"/>
                  </a:lnTo>
                  <a:cubicBezTo>
                    <a:pt x="1302" y="10083"/>
                    <a:pt x="1269" y="10283"/>
                    <a:pt x="1269" y="10383"/>
                  </a:cubicBezTo>
                  <a:cubicBezTo>
                    <a:pt x="1269" y="10516"/>
                    <a:pt x="1202" y="10650"/>
                    <a:pt x="1202" y="10783"/>
                  </a:cubicBezTo>
                  <a:cubicBezTo>
                    <a:pt x="1202" y="10850"/>
                    <a:pt x="1202" y="10983"/>
                    <a:pt x="1168" y="11050"/>
                  </a:cubicBezTo>
                  <a:lnTo>
                    <a:pt x="1035" y="11550"/>
                  </a:lnTo>
                  <a:cubicBezTo>
                    <a:pt x="1035" y="11684"/>
                    <a:pt x="1002" y="11817"/>
                    <a:pt x="968" y="11951"/>
                  </a:cubicBezTo>
                  <a:cubicBezTo>
                    <a:pt x="968" y="11984"/>
                    <a:pt x="935" y="11984"/>
                    <a:pt x="935" y="12017"/>
                  </a:cubicBezTo>
                  <a:cubicBezTo>
                    <a:pt x="935" y="12118"/>
                    <a:pt x="868" y="12184"/>
                    <a:pt x="835" y="12284"/>
                  </a:cubicBezTo>
                  <a:cubicBezTo>
                    <a:pt x="802" y="12451"/>
                    <a:pt x="768" y="12551"/>
                    <a:pt x="668" y="12718"/>
                  </a:cubicBezTo>
                  <a:lnTo>
                    <a:pt x="668" y="12785"/>
                  </a:lnTo>
                  <a:cubicBezTo>
                    <a:pt x="468" y="13652"/>
                    <a:pt x="268" y="14553"/>
                    <a:pt x="134" y="15453"/>
                  </a:cubicBezTo>
                  <a:cubicBezTo>
                    <a:pt x="101" y="15720"/>
                    <a:pt x="34" y="15987"/>
                    <a:pt x="34" y="16287"/>
                  </a:cubicBezTo>
                  <a:cubicBezTo>
                    <a:pt x="1" y="16554"/>
                    <a:pt x="1" y="16821"/>
                    <a:pt x="34" y="17121"/>
                  </a:cubicBezTo>
                  <a:cubicBezTo>
                    <a:pt x="34" y="17321"/>
                    <a:pt x="101" y="17521"/>
                    <a:pt x="134" y="17722"/>
                  </a:cubicBezTo>
                  <a:lnTo>
                    <a:pt x="134" y="17788"/>
                  </a:lnTo>
                  <a:cubicBezTo>
                    <a:pt x="168" y="17988"/>
                    <a:pt x="268" y="18189"/>
                    <a:pt x="335" y="18389"/>
                  </a:cubicBezTo>
                  <a:cubicBezTo>
                    <a:pt x="629" y="19165"/>
                    <a:pt x="1225" y="19942"/>
                    <a:pt x="2018" y="19942"/>
                  </a:cubicBezTo>
                  <a:cubicBezTo>
                    <a:pt x="2212" y="19942"/>
                    <a:pt x="2419" y="19895"/>
                    <a:pt x="2636" y="19790"/>
                  </a:cubicBezTo>
                  <a:cubicBezTo>
                    <a:pt x="3203" y="19490"/>
                    <a:pt x="3604" y="18956"/>
                    <a:pt x="4004" y="18389"/>
                  </a:cubicBezTo>
                  <a:cubicBezTo>
                    <a:pt x="5271" y="16788"/>
                    <a:pt x="6606" y="15286"/>
                    <a:pt x="8140" y="14019"/>
                  </a:cubicBezTo>
                  <a:cubicBezTo>
                    <a:pt x="8607" y="13552"/>
                    <a:pt x="9107" y="13152"/>
                    <a:pt x="9641" y="12785"/>
                  </a:cubicBezTo>
                  <a:lnTo>
                    <a:pt x="10008" y="12518"/>
                  </a:lnTo>
                  <a:cubicBezTo>
                    <a:pt x="10108" y="12484"/>
                    <a:pt x="10175" y="12451"/>
                    <a:pt x="10308" y="12351"/>
                  </a:cubicBezTo>
                  <a:cubicBezTo>
                    <a:pt x="9941" y="11184"/>
                    <a:pt x="9441" y="10049"/>
                    <a:pt x="8707" y="9049"/>
                  </a:cubicBezTo>
                  <a:cubicBezTo>
                    <a:pt x="8474" y="8715"/>
                    <a:pt x="8173" y="8382"/>
                    <a:pt x="7873" y="8115"/>
                  </a:cubicBezTo>
                  <a:cubicBezTo>
                    <a:pt x="7006" y="7181"/>
                    <a:pt x="6005" y="6447"/>
                    <a:pt x="5038" y="5613"/>
                  </a:cubicBezTo>
                  <a:cubicBezTo>
                    <a:pt x="3770" y="4512"/>
                    <a:pt x="2536" y="3211"/>
                    <a:pt x="2102" y="1643"/>
                  </a:cubicBezTo>
                  <a:cubicBezTo>
                    <a:pt x="1969" y="1176"/>
                    <a:pt x="1902" y="709"/>
                    <a:pt x="2169" y="342"/>
                  </a:cubicBezTo>
                  <a:cubicBezTo>
                    <a:pt x="2303" y="209"/>
                    <a:pt x="2369" y="142"/>
                    <a:pt x="2503" y="42"/>
                  </a:cubicBezTo>
                  <a:cubicBezTo>
                    <a:pt x="2469" y="9"/>
                    <a:pt x="2369" y="9"/>
                    <a:pt x="2336" y="9"/>
                  </a:cubicBezTo>
                  <a:cubicBezTo>
                    <a:pt x="2295" y="3"/>
                    <a:pt x="2252" y="0"/>
                    <a:pt x="2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34"/>
            <p:cNvSpPr/>
            <p:nvPr/>
          </p:nvSpPr>
          <p:spPr>
            <a:xfrm>
              <a:off x="5406525" y="868575"/>
              <a:ext cx="475375" cy="318200"/>
            </a:xfrm>
            <a:custGeom>
              <a:avLst/>
              <a:gdLst/>
              <a:ahLst/>
              <a:cxnLst/>
              <a:rect l="l" t="t" r="r" b="b"/>
              <a:pathLst>
                <a:path w="19015" h="12728" extrusionOk="0">
                  <a:moveTo>
                    <a:pt x="18114" y="0"/>
                  </a:moveTo>
                  <a:cubicBezTo>
                    <a:pt x="18080" y="400"/>
                    <a:pt x="17847" y="734"/>
                    <a:pt x="17580" y="967"/>
                  </a:cubicBezTo>
                  <a:cubicBezTo>
                    <a:pt x="17238" y="1241"/>
                    <a:pt x="16827" y="1330"/>
                    <a:pt x="16395" y="1330"/>
                  </a:cubicBezTo>
                  <a:cubicBezTo>
                    <a:pt x="15983" y="1330"/>
                    <a:pt x="15552" y="1249"/>
                    <a:pt x="15145" y="1168"/>
                  </a:cubicBezTo>
                  <a:cubicBezTo>
                    <a:pt x="13597" y="876"/>
                    <a:pt x="12018" y="735"/>
                    <a:pt x="10440" y="735"/>
                  </a:cubicBezTo>
                  <a:cubicBezTo>
                    <a:pt x="9672" y="735"/>
                    <a:pt x="8904" y="768"/>
                    <a:pt x="8140" y="834"/>
                  </a:cubicBezTo>
                  <a:cubicBezTo>
                    <a:pt x="5905" y="1067"/>
                    <a:pt x="3670" y="1568"/>
                    <a:pt x="1602" y="2335"/>
                  </a:cubicBezTo>
                  <a:cubicBezTo>
                    <a:pt x="1502" y="2435"/>
                    <a:pt x="1435" y="3603"/>
                    <a:pt x="1435" y="3736"/>
                  </a:cubicBezTo>
                  <a:cubicBezTo>
                    <a:pt x="1335" y="4403"/>
                    <a:pt x="1135" y="4937"/>
                    <a:pt x="935" y="5571"/>
                  </a:cubicBezTo>
                  <a:lnTo>
                    <a:pt x="935" y="5604"/>
                  </a:lnTo>
                  <a:cubicBezTo>
                    <a:pt x="935" y="5637"/>
                    <a:pt x="901" y="5671"/>
                    <a:pt x="901" y="5737"/>
                  </a:cubicBezTo>
                  <a:cubicBezTo>
                    <a:pt x="334" y="7239"/>
                    <a:pt x="1" y="8973"/>
                    <a:pt x="401" y="10508"/>
                  </a:cubicBezTo>
                  <a:lnTo>
                    <a:pt x="401" y="10574"/>
                  </a:lnTo>
                  <a:cubicBezTo>
                    <a:pt x="434" y="10774"/>
                    <a:pt x="501" y="10975"/>
                    <a:pt x="601" y="11175"/>
                  </a:cubicBezTo>
                  <a:cubicBezTo>
                    <a:pt x="896" y="11951"/>
                    <a:pt x="1491" y="12728"/>
                    <a:pt x="2284" y="12728"/>
                  </a:cubicBezTo>
                  <a:cubicBezTo>
                    <a:pt x="2479" y="12728"/>
                    <a:pt x="2686" y="12681"/>
                    <a:pt x="2903" y="12576"/>
                  </a:cubicBezTo>
                  <a:cubicBezTo>
                    <a:pt x="3470" y="12276"/>
                    <a:pt x="3837" y="11742"/>
                    <a:pt x="4270" y="11175"/>
                  </a:cubicBezTo>
                  <a:cubicBezTo>
                    <a:pt x="5505" y="9574"/>
                    <a:pt x="6839" y="8072"/>
                    <a:pt x="8407" y="6805"/>
                  </a:cubicBezTo>
                  <a:cubicBezTo>
                    <a:pt x="9141" y="6171"/>
                    <a:pt x="9941" y="5637"/>
                    <a:pt x="10775" y="5170"/>
                  </a:cubicBezTo>
                  <a:cubicBezTo>
                    <a:pt x="12076" y="4470"/>
                    <a:pt x="13410" y="4103"/>
                    <a:pt x="14745" y="3669"/>
                  </a:cubicBezTo>
                  <a:cubicBezTo>
                    <a:pt x="14811" y="3636"/>
                    <a:pt x="14945" y="3636"/>
                    <a:pt x="15011" y="3603"/>
                  </a:cubicBezTo>
                  <a:cubicBezTo>
                    <a:pt x="15145" y="3603"/>
                    <a:pt x="15245" y="3536"/>
                    <a:pt x="15345" y="3503"/>
                  </a:cubicBezTo>
                  <a:lnTo>
                    <a:pt x="15745" y="3369"/>
                  </a:lnTo>
                  <a:cubicBezTo>
                    <a:pt x="15912" y="3336"/>
                    <a:pt x="16079" y="3269"/>
                    <a:pt x="16246" y="3169"/>
                  </a:cubicBezTo>
                  <a:cubicBezTo>
                    <a:pt x="17580" y="2635"/>
                    <a:pt x="19014" y="1668"/>
                    <a:pt x="18247" y="234"/>
                  </a:cubicBezTo>
                  <a:cubicBezTo>
                    <a:pt x="18180" y="167"/>
                    <a:pt x="18147" y="100"/>
                    <a:pt x="18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34"/>
            <p:cNvSpPr/>
            <p:nvPr/>
          </p:nvSpPr>
          <p:spPr>
            <a:xfrm>
              <a:off x="5576650" y="1298500"/>
              <a:ext cx="395300" cy="378900"/>
            </a:xfrm>
            <a:custGeom>
              <a:avLst/>
              <a:gdLst/>
              <a:ahLst/>
              <a:cxnLst/>
              <a:rect l="l" t="t" r="r" b="b"/>
              <a:pathLst>
                <a:path w="15812" h="15156" extrusionOk="0">
                  <a:moveTo>
                    <a:pt x="4764" y="0"/>
                  </a:moveTo>
                  <a:cubicBezTo>
                    <a:pt x="4665" y="0"/>
                    <a:pt x="4567" y="15"/>
                    <a:pt x="4470" y="49"/>
                  </a:cubicBezTo>
                  <a:cubicBezTo>
                    <a:pt x="4404" y="49"/>
                    <a:pt x="4370" y="49"/>
                    <a:pt x="4337" y="82"/>
                  </a:cubicBezTo>
                  <a:cubicBezTo>
                    <a:pt x="4304" y="115"/>
                    <a:pt x="4237" y="115"/>
                    <a:pt x="4204" y="149"/>
                  </a:cubicBezTo>
                  <a:lnTo>
                    <a:pt x="4070" y="282"/>
                  </a:lnTo>
                  <a:cubicBezTo>
                    <a:pt x="3903" y="482"/>
                    <a:pt x="3803" y="716"/>
                    <a:pt x="3670" y="949"/>
                  </a:cubicBezTo>
                  <a:cubicBezTo>
                    <a:pt x="3403" y="1416"/>
                    <a:pt x="3303" y="1917"/>
                    <a:pt x="3170" y="2417"/>
                  </a:cubicBezTo>
                  <a:cubicBezTo>
                    <a:pt x="2969" y="3451"/>
                    <a:pt x="2903" y="4552"/>
                    <a:pt x="2736" y="5553"/>
                  </a:cubicBezTo>
                  <a:cubicBezTo>
                    <a:pt x="2736" y="5619"/>
                    <a:pt x="2703" y="5753"/>
                    <a:pt x="2703" y="5820"/>
                  </a:cubicBezTo>
                  <a:lnTo>
                    <a:pt x="2569" y="6453"/>
                  </a:lnTo>
                  <a:cubicBezTo>
                    <a:pt x="2536" y="6620"/>
                    <a:pt x="2502" y="6820"/>
                    <a:pt x="2469" y="6987"/>
                  </a:cubicBezTo>
                  <a:cubicBezTo>
                    <a:pt x="2402" y="7054"/>
                    <a:pt x="2402" y="7054"/>
                    <a:pt x="2402" y="7087"/>
                  </a:cubicBezTo>
                  <a:lnTo>
                    <a:pt x="2402" y="7120"/>
                  </a:lnTo>
                  <a:cubicBezTo>
                    <a:pt x="2369" y="7254"/>
                    <a:pt x="2369" y="7321"/>
                    <a:pt x="2336" y="7421"/>
                  </a:cubicBezTo>
                  <a:cubicBezTo>
                    <a:pt x="2302" y="7554"/>
                    <a:pt x="2236" y="7621"/>
                    <a:pt x="2202" y="7754"/>
                  </a:cubicBezTo>
                  <a:cubicBezTo>
                    <a:pt x="2169" y="7821"/>
                    <a:pt x="2135" y="7954"/>
                    <a:pt x="2069" y="8054"/>
                  </a:cubicBezTo>
                  <a:cubicBezTo>
                    <a:pt x="2069" y="8088"/>
                    <a:pt x="2035" y="8155"/>
                    <a:pt x="2002" y="8255"/>
                  </a:cubicBezTo>
                  <a:cubicBezTo>
                    <a:pt x="1969" y="8388"/>
                    <a:pt x="1902" y="8488"/>
                    <a:pt x="1835" y="8622"/>
                  </a:cubicBezTo>
                  <a:cubicBezTo>
                    <a:pt x="1735" y="8722"/>
                    <a:pt x="1702" y="8788"/>
                    <a:pt x="1668" y="8888"/>
                  </a:cubicBezTo>
                  <a:cubicBezTo>
                    <a:pt x="1668" y="8922"/>
                    <a:pt x="1635" y="8922"/>
                    <a:pt x="1635" y="8955"/>
                  </a:cubicBezTo>
                  <a:cubicBezTo>
                    <a:pt x="1568" y="8988"/>
                    <a:pt x="1535" y="9089"/>
                    <a:pt x="1502" y="9122"/>
                  </a:cubicBezTo>
                  <a:cubicBezTo>
                    <a:pt x="1468" y="9222"/>
                    <a:pt x="1368" y="9322"/>
                    <a:pt x="1302" y="9422"/>
                  </a:cubicBezTo>
                  <a:cubicBezTo>
                    <a:pt x="968" y="10056"/>
                    <a:pt x="634" y="10656"/>
                    <a:pt x="368" y="11323"/>
                  </a:cubicBezTo>
                  <a:cubicBezTo>
                    <a:pt x="301" y="11557"/>
                    <a:pt x="201" y="11757"/>
                    <a:pt x="167" y="11957"/>
                  </a:cubicBezTo>
                  <a:lnTo>
                    <a:pt x="34" y="12591"/>
                  </a:lnTo>
                  <a:cubicBezTo>
                    <a:pt x="34" y="12758"/>
                    <a:pt x="1" y="12925"/>
                    <a:pt x="1" y="13091"/>
                  </a:cubicBezTo>
                  <a:cubicBezTo>
                    <a:pt x="1" y="13292"/>
                    <a:pt x="1" y="13458"/>
                    <a:pt x="34" y="13625"/>
                  </a:cubicBezTo>
                  <a:cubicBezTo>
                    <a:pt x="154" y="14377"/>
                    <a:pt x="545" y="15155"/>
                    <a:pt x="1281" y="15155"/>
                  </a:cubicBezTo>
                  <a:cubicBezTo>
                    <a:pt x="1361" y="15155"/>
                    <a:pt x="1446" y="15146"/>
                    <a:pt x="1535" y="15126"/>
                  </a:cubicBezTo>
                  <a:cubicBezTo>
                    <a:pt x="2002" y="14993"/>
                    <a:pt x="2402" y="14659"/>
                    <a:pt x="2836" y="14326"/>
                  </a:cubicBezTo>
                  <a:cubicBezTo>
                    <a:pt x="4070" y="13325"/>
                    <a:pt x="5371" y="12458"/>
                    <a:pt x="6805" y="11790"/>
                  </a:cubicBezTo>
                  <a:cubicBezTo>
                    <a:pt x="7206" y="11557"/>
                    <a:pt x="7673" y="11323"/>
                    <a:pt x="8173" y="11123"/>
                  </a:cubicBezTo>
                  <a:cubicBezTo>
                    <a:pt x="8307" y="11090"/>
                    <a:pt x="8373" y="11023"/>
                    <a:pt x="8507" y="10990"/>
                  </a:cubicBezTo>
                  <a:cubicBezTo>
                    <a:pt x="8573" y="10957"/>
                    <a:pt x="8640" y="10923"/>
                    <a:pt x="8707" y="10923"/>
                  </a:cubicBezTo>
                  <a:lnTo>
                    <a:pt x="8740" y="10923"/>
                  </a:lnTo>
                  <a:cubicBezTo>
                    <a:pt x="9874" y="10623"/>
                    <a:pt x="11008" y="10656"/>
                    <a:pt x="12143" y="10623"/>
                  </a:cubicBezTo>
                  <a:lnTo>
                    <a:pt x="12710" y="10623"/>
                  </a:lnTo>
                  <a:cubicBezTo>
                    <a:pt x="12810" y="10623"/>
                    <a:pt x="12943" y="10590"/>
                    <a:pt x="13010" y="10590"/>
                  </a:cubicBezTo>
                  <a:cubicBezTo>
                    <a:pt x="13143" y="10590"/>
                    <a:pt x="13277" y="10590"/>
                    <a:pt x="13444" y="10556"/>
                  </a:cubicBezTo>
                  <a:cubicBezTo>
                    <a:pt x="14544" y="10323"/>
                    <a:pt x="15812" y="9889"/>
                    <a:pt x="15512" y="8655"/>
                  </a:cubicBezTo>
                  <a:cubicBezTo>
                    <a:pt x="15478" y="8588"/>
                    <a:pt x="15478" y="8555"/>
                    <a:pt x="15412" y="8488"/>
                  </a:cubicBezTo>
                  <a:cubicBezTo>
                    <a:pt x="15212" y="7888"/>
                    <a:pt x="14845" y="7287"/>
                    <a:pt x="14678" y="6620"/>
                  </a:cubicBezTo>
                  <a:cubicBezTo>
                    <a:pt x="14411" y="5619"/>
                    <a:pt x="14411" y="4619"/>
                    <a:pt x="14478" y="3585"/>
                  </a:cubicBezTo>
                  <a:cubicBezTo>
                    <a:pt x="14511" y="2917"/>
                    <a:pt x="15045" y="2250"/>
                    <a:pt x="14644" y="1617"/>
                  </a:cubicBezTo>
                  <a:cubicBezTo>
                    <a:pt x="14225" y="994"/>
                    <a:pt x="13531" y="788"/>
                    <a:pt x="12738" y="788"/>
                  </a:cubicBezTo>
                  <a:cubicBezTo>
                    <a:pt x="11324" y="788"/>
                    <a:pt x="9600" y="1443"/>
                    <a:pt x="8573" y="1550"/>
                  </a:cubicBezTo>
                  <a:cubicBezTo>
                    <a:pt x="8519" y="1554"/>
                    <a:pt x="8466" y="1556"/>
                    <a:pt x="8414" y="1556"/>
                  </a:cubicBezTo>
                  <a:cubicBezTo>
                    <a:pt x="7661" y="1556"/>
                    <a:pt x="7091" y="1126"/>
                    <a:pt x="6405" y="783"/>
                  </a:cubicBezTo>
                  <a:cubicBezTo>
                    <a:pt x="5977" y="526"/>
                    <a:pt x="5353" y="0"/>
                    <a:pt x="47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34"/>
            <p:cNvSpPr/>
            <p:nvPr/>
          </p:nvSpPr>
          <p:spPr>
            <a:xfrm>
              <a:off x="5726650" y="1395825"/>
              <a:ext cx="270875" cy="100425"/>
            </a:xfrm>
            <a:custGeom>
              <a:avLst/>
              <a:gdLst/>
              <a:ahLst/>
              <a:cxnLst/>
              <a:rect l="l" t="t" r="r" b="b"/>
              <a:pathLst>
                <a:path w="10835" h="4017" extrusionOk="0">
                  <a:moveTo>
                    <a:pt x="8630" y="0"/>
                  </a:moveTo>
                  <a:cubicBezTo>
                    <a:pt x="6033" y="0"/>
                    <a:pt x="1908" y="779"/>
                    <a:pt x="772" y="2227"/>
                  </a:cubicBezTo>
                  <a:cubicBezTo>
                    <a:pt x="1" y="2936"/>
                    <a:pt x="656" y="4017"/>
                    <a:pt x="1498" y="4017"/>
                  </a:cubicBezTo>
                  <a:cubicBezTo>
                    <a:pt x="1566" y="4017"/>
                    <a:pt x="1636" y="4010"/>
                    <a:pt x="1706" y="3995"/>
                  </a:cubicBezTo>
                  <a:cubicBezTo>
                    <a:pt x="2874" y="3661"/>
                    <a:pt x="3874" y="2260"/>
                    <a:pt x="5109" y="1760"/>
                  </a:cubicBezTo>
                  <a:cubicBezTo>
                    <a:pt x="7544" y="592"/>
                    <a:pt x="10779" y="1326"/>
                    <a:pt x="10813" y="592"/>
                  </a:cubicBezTo>
                  <a:cubicBezTo>
                    <a:pt x="10835" y="193"/>
                    <a:pt x="9922" y="0"/>
                    <a:pt x="8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34"/>
            <p:cNvSpPr/>
            <p:nvPr/>
          </p:nvSpPr>
          <p:spPr>
            <a:xfrm>
              <a:off x="5575825" y="1300000"/>
              <a:ext cx="218500" cy="378450"/>
            </a:xfrm>
            <a:custGeom>
              <a:avLst/>
              <a:gdLst/>
              <a:ahLst/>
              <a:cxnLst/>
              <a:rect l="l" t="t" r="r" b="b"/>
              <a:pathLst>
                <a:path w="8740" h="15138" extrusionOk="0">
                  <a:moveTo>
                    <a:pt x="4666" y="0"/>
                  </a:moveTo>
                  <a:cubicBezTo>
                    <a:pt x="4592" y="0"/>
                    <a:pt x="4525" y="8"/>
                    <a:pt x="4470" y="22"/>
                  </a:cubicBezTo>
                  <a:cubicBezTo>
                    <a:pt x="4403" y="22"/>
                    <a:pt x="4370" y="22"/>
                    <a:pt x="4337" y="55"/>
                  </a:cubicBezTo>
                  <a:cubicBezTo>
                    <a:pt x="4270" y="89"/>
                    <a:pt x="4237" y="89"/>
                    <a:pt x="4203" y="156"/>
                  </a:cubicBezTo>
                  <a:lnTo>
                    <a:pt x="4070" y="256"/>
                  </a:lnTo>
                  <a:cubicBezTo>
                    <a:pt x="3903" y="489"/>
                    <a:pt x="3770" y="689"/>
                    <a:pt x="3670" y="923"/>
                  </a:cubicBezTo>
                  <a:cubicBezTo>
                    <a:pt x="3403" y="1390"/>
                    <a:pt x="3303" y="1890"/>
                    <a:pt x="3169" y="2390"/>
                  </a:cubicBezTo>
                  <a:cubicBezTo>
                    <a:pt x="2936" y="3425"/>
                    <a:pt x="2902" y="4525"/>
                    <a:pt x="2736" y="5526"/>
                  </a:cubicBezTo>
                  <a:cubicBezTo>
                    <a:pt x="2736" y="5593"/>
                    <a:pt x="2702" y="5726"/>
                    <a:pt x="2702" y="5826"/>
                  </a:cubicBezTo>
                  <a:lnTo>
                    <a:pt x="2569" y="6427"/>
                  </a:lnTo>
                  <a:cubicBezTo>
                    <a:pt x="2535" y="6593"/>
                    <a:pt x="2502" y="6794"/>
                    <a:pt x="2435" y="6994"/>
                  </a:cubicBezTo>
                  <a:cubicBezTo>
                    <a:pt x="2402" y="7027"/>
                    <a:pt x="2402" y="7027"/>
                    <a:pt x="2402" y="7060"/>
                  </a:cubicBezTo>
                  <a:lnTo>
                    <a:pt x="2402" y="7094"/>
                  </a:lnTo>
                  <a:cubicBezTo>
                    <a:pt x="2369" y="7227"/>
                    <a:pt x="2369" y="7327"/>
                    <a:pt x="2335" y="7394"/>
                  </a:cubicBezTo>
                  <a:cubicBezTo>
                    <a:pt x="2269" y="7527"/>
                    <a:pt x="2235" y="7594"/>
                    <a:pt x="2202" y="7728"/>
                  </a:cubicBezTo>
                  <a:cubicBezTo>
                    <a:pt x="2168" y="7828"/>
                    <a:pt x="2102" y="7928"/>
                    <a:pt x="2068" y="8028"/>
                  </a:cubicBezTo>
                  <a:cubicBezTo>
                    <a:pt x="2068" y="8061"/>
                    <a:pt x="2035" y="8161"/>
                    <a:pt x="2002" y="8228"/>
                  </a:cubicBezTo>
                  <a:cubicBezTo>
                    <a:pt x="1935" y="8361"/>
                    <a:pt x="1902" y="8495"/>
                    <a:pt x="1835" y="8595"/>
                  </a:cubicBezTo>
                  <a:cubicBezTo>
                    <a:pt x="1735" y="8695"/>
                    <a:pt x="1701" y="8762"/>
                    <a:pt x="1668" y="8862"/>
                  </a:cubicBezTo>
                  <a:cubicBezTo>
                    <a:pt x="1668" y="8895"/>
                    <a:pt x="1601" y="8895"/>
                    <a:pt x="1601" y="8928"/>
                  </a:cubicBezTo>
                  <a:cubicBezTo>
                    <a:pt x="1568" y="8995"/>
                    <a:pt x="1535" y="9062"/>
                    <a:pt x="1501" y="9095"/>
                  </a:cubicBezTo>
                  <a:cubicBezTo>
                    <a:pt x="1435" y="9195"/>
                    <a:pt x="1368" y="9329"/>
                    <a:pt x="1268" y="9395"/>
                  </a:cubicBezTo>
                  <a:cubicBezTo>
                    <a:pt x="934" y="10029"/>
                    <a:pt x="601" y="10663"/>
                    <a:pt x="367" y="11330"/>
                  </a:cubicBezTo>
                  <a:cubicBezTo>
                    <a:pt x="267" y="11530"/>
                    <a:pt x="200" y="11730"/>
                    <a:pt x="167" y="11931"/>
                  </a:cubicBezTo>
                  <a:lnTo>
                    <a:pt x="34" y="12564"/>
                  </a:lnTo>
                  <a:cubicBezTo>
                    <a:pt x="34" y="12731"/>
                    <a:pt x="0" y="12898"/>
                    <a:pt x="0" y="13065"/>
                  </a:cubicBezTo>
                  <a:cubicBezTo>
                    <a:pt x="0" y="13265"/>
                    <a:pt x="0" y="13432"/>
                    <a:pt x="34" y="13598"/>
                  </a:cubicBezTo>
                  <a:cubicBezTo>
                    <a:pt x="152" y="14341"/>
                    <a:pt x="510" y="15137"/>
                    <a:pt x="1246" y="15137"/>
                  </a:cubicBezTo>
                  <a:cubicBezTo>
                    <a:pt x="1337" y="15137"/>
                    <a:pt x="1433" y="15125"/>
                    <a:pt x="1535" y="15100"/>
                  </a:cubicBezTo>
                  <a:cubicBezTo>
                    <a:pt x="2002" y="14966"/>
                    <a:pt x="2402" y="14666"/>
                    <a:pt x="2836" y="14299"/>
                  </a:cubicBezTo>
                  <a:cubicBezTo>
                    <a:pt x="4070" y="13298"/>
                    <a:pt x="5371" y="12431"/>
                    <a:pt x="6772" y="11764"/>
                  </a:cubicBezTo>
                  <a:cubicBezTo>
                    <a:pt x="7205" y="11530"/>
                    <a:pt x="7672" y="11330"/>
                    <a:pt x="8173" y="11097"/>
                  </a:cubicBezTo>
                  <a:cubicBezTo>
                    <a:pt x="8306" y="11063"/>
                    <a:pt x="8373" y="11030"/>
                    <a:pt x="8506" y="10963"/>
                  </a:cubicBezTo>
                  <a:cubicBezTo>
                    <a:pt x="8573" y="10930"/>
                    <a:pt x="8673" y="10930"/>
                    <a:pt x="8740" y="10897"/>
                  </a:cubicBezTo>
                  <a:cubicBezTo>
                    <a:pt x="8706" y="9896"/>
                    <a:pt x="8540" y="8928"/>
                    <a:pt x="8173" y="8095"/>
                  </a:cubicBezTo>
                  <a:cubicBezTo>
                    <a:pt x="8039" y="7828"/>
                    <a:pt x="7873" y="7527"/>
                    <a:pt x="7706" y="7227"/>
                  </a:cubicBezTo>
                  <a:cubicBezTo>
                    <a:pt x="7239" y="6393"/>
                    <a:pt x="6638" y="5593"/>
                    <a:pt x="6038" y="4826"/>
                  </a:cubicBezTo>
                  <a:cubicBezTo>
                    <a:pt x="5304" y="3725"/>
                    <a:pt x="4570" y="2524"/>
                    <a:pt x="4537" y="1223"/>
                  </a:cubicBezTo>
                  <a:cubicBezTo>
                    <a:pt x="4503" y="889"/>
                    <a:pt x="4537" y="489"/>
                    <a:pt x="4837" y="256"/>
                  </a:cubicBezTo>
                  <a:cubicBezTo>
                    <a:pt x="4904" y="189"/>
                    <a:pt x="5004" y="122"/>
                    <a:pt x="5137" y="89"/>
                  </a:cubicBezTo>
                  <a:cubicBezTo>
                    <a:pt x="5071" y="89"/>
                    <a:pt x="5037" y="55"/>
                    <a:pt x="5004" y="55"/>
                  </a:cubicBezTo>
                  <a:cubicBezTo>
                    <a:pt x="4887" y="16"/>
                    <a:pt x="4769" y="0"/>
                    <a:pt x="46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34"/>
            <p:cNvSpPr/>
            <p:nvPr/>
          </p:nvSpPr>
          <p:spPr>
            <a:xfrm>
              <a:off x="5575825" y="1473275"/>
              <a:ext cx="396125" cy="204125"/>
            </a:xfrm>
            <a:custGeom>
              <a:avLst/>
              <a:gdLst/>
              <a:ahLst/>
              <a:cxnLst/>
              <a:rect l="l" t="t" r="r" b="b"/>
              <a:pathLst>
                <a:path w="15845" h="8165" extrusionOk="0">
                  <a:moveTo>
                    <a:pt x="4672" y="1"/>
                  </a:moveTo>
                  <a:cubicBezTo>
                    <a:pt x="3917" y="1"/>
                    <a:pt x="3160" y="44"/>
                    <a:pt x="2402" y="129"/>
                  </a:cubicBezTo>
                  <a:cubicBezTo>
                    <a:pt x="2335" y="163"/>
                    <a:pt x="2068" y="1063"/>
                    <a:pt x="2035" y="1130"/>
                  </a:cubicBezTo>
                  <a:cubicBezTo>
                    <a:pt x="1868" y="1631"/>
                    <a:pt x="1601" y="1997"/>
                    <a:pt x="1335" y="2431"/>
                  </a:cubicBezTo>
                  <a:cubicBezTo>
                    <a:pt x="1335" y="2464"/>
                    <a:pt x="1268" y="2464"/>
                    <a:pt x="1268" y="2498"/>
                  </a:cubicBezTo>
                  <a:cubicBezTo>
                    <a:pt x="567" y="3599"/>
                    <a:pt x="0" y="4833"/>
                    <a:pt x="0" y="6100"/>
                  </a:cubicBezTo>
                  <a:cubicBezTo>
                    <a:pt x="0" y="6301"/>
                    <a:pt x="0" y="6467"/>
                    <a:pt x="34" y="6634"/>
                  </a:cubicBezTo>
                  <a:cubicBezTo>
                    <a:pt x="154" y="7386"/>
                    <a:pt x="518" y="8164"/>
                    <a:pt x="1272" y="8164"/>
                  </a:cubicBezTo>
                  <a:cubicBezTo>
                    <a:pt x="1355" y="8164"/>
                    <a:pt x="1442" y="8155"/>
                    <a:pt x="1535" y="8135"/>
                  </a:cubicBezTo>
                  <a:cubicBezTo>
                    <a:pt x="2002" y="8002"/>
                    <a:pt x="2402" y="7668"/>
                    <a:pt x="2836" y="7335"/>
                  </a:cubicBezTo>
                  <a:cubicBezTo>
                    <a:pt x="4070" y="6334"/>
                    <a:pt x="5371" y="5467"/>
                    <a:pt x="6772" y="4799"/>
                  </a:cubicBezTo>
                  <a:cubicBezTo>
                    <a:pt x="7472" y="4466"/>
                    <a:pt x="8173" y="4232"/>
                    <a:pt x="8907" y="3999"/>
                  </a:cubicBezTo>
                  <a:cubicBezTo>
                    <a:pt x="10041" y="3732"/>
                    <a:pt x="11075" y="3732"/>
                    <a:pt x="12209" y="3632"/>
                  </a:cubicBezTo>
                  <a:lnTo>
                    <a:pt x="12709" y="3632"/>
                  </a:lnTo>
                  <a:cubicBezTo>
                    <a:pt x="12809" y="3632"/>
                    <a:pt x="12876" y="3599"/>
                    <a:pt x="13010" y="3599"/>
                  </a:cubicBezTo>
                  <a:cubicBezTo>
                    <a:pt x="13143" y="3599"/>
                    <a:pt x="13243" y="3599"/>
                    <a:pt x="13410" y="3565"/>
                  </a:cubicBezTo>
                  <a:cubicBezTo>
                    <a:pt x="14544" y="3332"/>
                    <a:pt x="15845" y="2898"/>
                    <a:pt x="15511" y="1664"/>
                  </a:cubicBezTo>
                  <a:cubicBezTo>
                    <a:pt x="15511" y="1597"/>
                    <a:pt x="15511" y="1497"/>
                    <a:pt x="15445" y="1464"/>
                  </a:cubicBezTo>
                  <a:cubicBezTo>
                    <a:pt x="15345" y="1731"/>
                    <a:pt x="15111" y="1964"/>
                    <a:pt x="14844" y="2098"/>
                  </a:cubicBezTo>
                  <a:cubicBezTo>
                    <a:pt x="14668" y="2185"/>
                    <a:pt x="14484" y="2222"/>
                    <a:pt x="14296" y="2222"/>
                  </a:cubicBezTo>
                  <a:cubicBezTo>
                    <a:pt x="13842" y="2222"/>
                    <a:pt x="13367" y="2010"/>
                    <a:pt x="12943" y="1797"/>
                  </a:cubicBezTo>
                  <a:cubicBezTo>
                    <a:pt x="11275" y="997"/>
                    <a:pt x="9507" y="463"/>
                    <a:pt x="7672" y="230"/>
                  </a:cubicBezTo>
                  <a:cubicBezTo>
                    <a:pt x="6681" y="77"/>
                    <a:pt x="5679" y="1"/>
                    <a:pt x="4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34"/>
            <p:cNvSpPr/>
            <p:nvPr/>
          </p:nvSpPr>
          <p:spPr>
            <a:xfrm>
              <a:off x="4892825" y="896250"/>
              <a:ext cx="427825" cy="521825"/>
            </a:xfrm>
            <a:custGeom>
              <a:avLst/>
              <a:gdLst/>
              <a:ahLst/>
              <a:cxnLst/>
              <a:rect l="l" t="t" r="r" b="b"/>
              <a:pathLst>
                <a:path w="17113" h="20873" extrusionOk="0">
                  <a:moveTo>
                    <a:pt x="4570" y="1"/>
                  </a:moveTo>
                  <a:cubicBezTo>
                    <a:pt x="3968" y="1"/>
                    <a:pt x="3426" y="193"/>
                    <a:pt x="3003" y="694"/>
                  </a:cubicBezTo>
                  <a:cubicBezTo>
                    <a:pt x="2369" y="1395"/>
                    <a:pt x="2869" y="2329"/>
                    <a:pt x="2736" y="3196"/>
                  </a:cubicBezTo>
                  <a:cubicBezTo>
                    <a:pt x="2569" y="4530"/>
                    <a:pt x="2336" y="5731"/>
                    <a:pt x="1835" y="6932"/>
                  </a:cubicBezTo>
                  <a:cubicBezTo>
                    <a:pt x="1502" y="7733"/>
                    <a:pt x="968" y="8400"/>
                    <a:pt x="568" y="9167"/>
                  </a:cubicBezTo>
                  <a:cubicBezTo>
                    <a:pt x="668" y="9234"/>
                    <a:pt x="635" y="9334"/>
                    <a:pt x="601" y="9367"/>
                  </a:cubicBezTo>
                  <a:cubicBezTo>
                    <a:pt x="1" y="10802"/>
                    <a:pt x="1302" y="11702"/>
                    <a:pt x="2536" y="12203"/>
                  </a:cubicBezTo>
                  <a:cubicBezTo>
                    <a:pt x="2703" y="12303"/>
                    <a:pt x="2869" y="12336"/>
                    <a:pt x="3003" y="12369"/>
                  </a:cubicBezTo>
                  <a:cubicBezTo>
                    <a:pt x="3136" y="12403"/>
                    <a:pt x="3203" y="12469"/>
                    <a:pt x="3336" y="12503"/>
                  </a:cubicBezTo>
                  <a:cubicBezTo>
                    <a:pt x="3470" y="12536"/>
                    <a:pt x="3537" y="12536"/>
                    <a:pt x="3637" y="12570"/>
                  </a:cubicBezTo>
                  <a:cubicBezTo>
                    <a:pt x="3703" y="12636"/>
                    <a:pt x="3803" y="12636"/>
                    <a:pt x="3870" y="12670"/>
                  </a:cubicBezTo>
                  <a:cubicBezTo>
                    <a:pt x="3937" y="12670"/>
                    <a:pt x="3970" y="12670"/>
                    <a:pt x="3970" y="12703"/>
                  </a:cubicBezTo>
                  <a:cubicBezTo>
                    <a:pt x="5271" y="13037"/>
                    <a:pt x="6505" y="13203"/>
                    <a:pt x="7673" y="13837"/>
                  </a:cubicBezTo>
                  <a:lnTo>
                    <a:pt x="7706" y="13837"/>
                  </a:lnTo>
                  <a:cubicBezTo>
                    <a:pt x="7806" y="13870"/>
                    <a:pt x="7873" y="13904"/>
                    <a:pt x="7940" y="13971"/>
                  </a:cubicBezTo>
                  <a:cubicBezTo>
                    <a:pt x="8040" y="14037"/>
                    <a:pt x="8140" y="14071"/>
                    <a:pt x="8273" y="14171"/>
                  </a:cubicBezTo>
                  <a:cubicBezTo>
                    <a:pt x="8774" y="14504"/>
                    <a:pt x="9207" y="14905"/>
                    <a:pt x="9674" y="15338"/>
                  </a:cubicBezTo>
                  <a:cubicBezTo>
                    <a:pt x="11142" y="16506"/>
                    <a:pt x="12376" y="17907"/>
                    <a:pt x="13610" y="19474"/>
                  </a:cubicBezTo>
                  <a:cubicBezTo>
                    <a:pt x="13977" y="19975"/>
                    <a:pt x="14378" y="20509"/>
                    <a:pt x="14878" y="20742"/>
                  </a:cubicBezTo>
                  <a:cubicBezTo>
                    <a:pt x="15058" y="20832"/>
                    <a:pt x="15229" y="20872"/>
                    <a:pt x="15390" y="20872"/>
                  </a:cubicBezTo>
                  <a:cubicBezTo>
                    <a:pt x="16127" y="20872"/>
                    <a:pt x="16661" y="20029"/>
                    <a:pt x="16879" y="19208"/>
                  </a:cubicBezTo>
                  <a:cubicBezTo>
                    <a:pt x="16980" y="19007"/>
                    <a:pt x="17013" y="18774"/>
                    <a:pt x="17046" y="18540"/>
                  </a:cubicBezTo>
                  <a:lnTo>
                    <a:pt x="17046" y="18507"/>
                  </a:lnTo>
                  <a:cubicBezTo>
                    <a:pt x="17113" y="18307"/>
                    <a:pt x="17113" y="18073"/>
                    <a:pt x="17113" y="17873"/>
                  </a:cubicBezTo>
                  <a:cubicBezTo>
                    <a:pt x="17113" y="17573"/>
                    <a:pt x="17113" y="17340"/>
                    <a:pt x="17046" y="17039"/>
                  </a:cubicBezTo>
                  <a:cubicBezTo>
                    <a:pt x="17013" y="16739"/>
                    <a:pt x="17013" y="16506"/>
                    <a:pt x="16980" y="16239"/>
                  </a:cubicBezTo>
                  <a:cubicBezTo>
                    <a:pt x="16846" y="15372"/>
                    <a:pt x="16613" y="14504"/>
                    <a:pt x="16346" y="13637"/>
                  </a:cubicBezTo>
                  <a:lnTo>
                    <a:pt x="16346" y="13570"/>
                  </a:lnTo>
                  <a:cubicBezTo>
                    <a:pt x="16279" y="13470"/>
                    <a:pt x="16212" y="13303"/>
                    <a:pt x="16179" y="13170"/>
                  </a:cubicBezTo>
                  <a:cubicBezTo>
                    <a:pt x="16146" y="13070"/>
                    <a:pt x="16112" y="13003"/>
                    <a:pt x="16112" y="12903"/>
                  </a:cubicBezTo>
                  <a:cubicBezTo>
                    <a:pt x="16112" y="12870"/>
                    <a:pt x="16046" y="12870"/>
                    <a:pt x="16046" y="12836"/>
                  </a:cubicBezTo>
                  <a:lnTo>
                    <a:pt x="15945" y="12469"/>
                  </a:lnTo>
                  <a:lnTo>
                    <a:pt x="15812" y="11969"/>
                  </a:lnTo>
                  <a:cubicBezTo>
                    <a:pt x="15779" y="11869"/>
                    <a:pt x="15779" y="11736"/>
                    <a:pt x="15779" y="11669"/>
                  </a:cubicBezTo>
                  <a:cubicBezTo>
                    <a:pt x="15712" y="11535"/>
                    <a:pt x="15712" y="11402"/>
                    <a:pt x="15679" y="11269"/>
                  </a:cubicBezTo>
                  <a:cubicBezTo>
                    <a:pt x="15679" y="11169"/>
                    <a:pt x="15645" y="11002"/>
                    <a:pt x="15645" y="10868"/>
                  </a:cubicBezTo>
                  <a:cubicBezTo>
                    <a:pt x="15645" y="10735"/>
                    <a:pt x="15612" y="10635"/>
                    <a:pt x="15612" y="10501"/>
                  </a:cubicBezTo>
                  <a:lnTo>
                    <a:pt x="15612" y="10435"/>
                  </a:lnTo>
                  <a:lnTo>
                    <a:pt x="15612" y="10335"/>
                  </a:lnTo>
                  <a:cubicBezTo>
                    <a:pt x="15612" y="10068"/>
                    <a:pt x="15545" y="9868"/>
                    <a:pt x="15545" y="9601"/>
                  </a:cubicBezTo>
                  <a:lnTo>
                    <a:pt x="15545" y="8767"/>
                  </a:lnTo>
                  <a:lnTo>
                    <a:pt x="15545" y="8400"/>
                  </a:lnTo>
                  <a:cubicBezTo>
                    <a:pt x="15612" y="7099"/>
                    <a:pt x="15745" y="5698"/>
                    <a:pt x="15745" y="4364"/>
                  </a:cubicBezTo>
                  <a:cubicBezTo>
                    <a:pt x="15745" y="3696"/>
                    <a:pt x="15679" y="3029"/>
                    <a:pt x="15512" y="2396"/>
                  </a:cubicBezTo>
                  <a:cubicBezTo>
                    <a:pt x="15412" y="2062"/>
                    <a:pt x="15345" y="1728"/>
                    <a:pt x="15178" y="1495"/>
                  </a:cubicBezTo>
                  <a:cubicBezTo>
                    <a:pt x="15145" y="1428"/>
                    <a:pt x="15078" y="1361"/>
                    <a:pt x="15045" y="1328"/>
                  </a:cubicBezTo>
                  <a:lnTo>
                    <a:pt x="14911" y="1195"/>
                  </a:lnTo>
                  <a:lnTo>
                    <a:pt x="14811" y="1061"/>
                  </a:lnTo>
                  <a:cubicBezTo>
                    <a:pt x="14648" y="972"/>
                    <a:pt x="14472" y="936"/>
                    <a:pt x="14289" y="936"/>
                  </a:cubicBezTo>
                  <a:cubicBezTo>
                    <a:pt x="13649" y="936"/>
                    <a:pt x="12929" y="1380"/>
                    <a:pt x="12410" y="1562"/>
                  </a:cubicBezTo>
                  <a:cubicBezTo>
                    <a:pt x="11751" y="1815"/>
                    <a:pt x="11132" y="2087"/>
                    <a:pt x="10463" y="2087"/>
                  </a:cubicBezTo>
                  <a:cubicBezTo>
                    <a:pt x="10250" y="2087"/>
                    <a:pt x="10033" y="2060"/>
                    <a:pt x="9808" y="1995"/>
                  </a:cubicBezTo>
                  <a:cubicBezTo>
                    <a:pt x="8498" y="1575"/>
                    <a:pt x="6290" y="1"/>
                    <a:pt x="45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34"/>
            <p:cNvSpPr/>
            <p:nvPr/>
          </p:nvSpPr>
          <p:spPr>
            <a:xfrm>
              <a:off x="4892825" y="981825"/>
              <a:ext cx="291875" cy="172400"/>
            </a:xfrm>
            <a:custGeom>
              <a:avLst/>
              <a:gdLst/>
              <a:ahLst/>
              <a:cxnLst/>
              <a:rect l="l" t="t" r="r" b="b"/>
              <a:pathLst>
                <a:path w="11675" h="6896" extrusionOk="0">
                  <a:moveTo>
                    <a:pt x="1114" y="1"/>
                  </a:moveTo>
                  <a:cubicBezTo>
                    <a:pt x="503" y="1"/>
                    <a:pt x="121" y="137"/>
                    <a:pt x="101" y="440"/>
                  </a:cubicBezTo>
                  <a:cubicBezTo>
                    <a:pt x="1" y="1341"/>
                    <a:pt x="3770" y="1174"/>
                    <a:pt x="6305" y="3242"/>
                  </a:cubicBezTo>
                  <a:cubicBezTo>
                    <a:pt x="7539" y="4110"/>
                    <a:pt x="8373" y="6111"/>
                    <a:pt x="9641" y="6812"/>
                  </a:cubicBezTo>
                  <a:cubicBezTo>
                    <a:pt x="9769" y="6869"/>
                    <a:pt x="9901" y="6895"/>
                    <a:pt x="10031" y="6895"/>
                  </a:cubicBezTo>
                  <a:cubicBezTo>
                    <a:pt x="10884" y="6895"/>
                    <a:pt x="11674" y="5761"/>
                    <a:pt x="11009" y="4777"/>
                  </a:cubicBezTo>
                  <a:cubicBezTo>
                    <a:pt x="9884" y="2260"/>
                    <a:pt x="3602" y="1"/>
                    <a:pt x="11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34"/>
            <p:cNvSpPr/>
            <p:nvPr/>
          </p:nvSpPr>
          <p:spPr>
            <a:xfrm>
              <a:off x="5087125" y="919125"/>
              <a:ext cx="235200" cy="498100"/>
            </a:xfrm>
            <a:custGeom>
              <a:avLst/>
              <a:gdLst/>
              <a:ahLst/>
              <a:cxnLst/>
              <a:rect l="l" t="t" r="r" b="b"/>
              <a:pathLst>
                <a:path w="9408" h="19924" extrusionOk="0">
                  <a:moveTo>
                    <a:pt x="6660" y="0"/>
                  </a:moveTo>
                  <a:cubicBezTo>
                    <a:pt x="6602" y="0"/>
                    <a:pt x="6539" y="5"/>
                    <a:pt x="6472" y="13"/>
                  </a:cubicBezTo>
                  <a:cubicBezTo>
                    <a:pt x="6439" y="13"/>
                    <a:pt x="6406" y="80"/>
                    <a:pt x="6372" y="80"/>
                  </a:cubicBezTo>
                  <a:cubicBezTo>
                    <a:pt x="6472" y="113"/>
                    <a:pt x="6572" y="180"/>
                    <a:pt x="6639" y="313"/>
                  </a:cubicBezTo>
                  <a:cubicBezTo>
                    <a:pt x="6906" y="647"/>
                    <a:pt x="6906" y="1147"/>
                    <a:pt x="6772" y="1581"/>
                  </a:cubicBezTo>
                  <a:cubicBezTo>
                    <a:pt x="6439" y="3182"/>
                    <a:pt x="5405" y="4583"/>
                    <a:pt x="4304" y="5750"/>
                  </a:cubicBezTo>
                  <a:cubicBezTo>
                    <a:pt x="3537" y="6618"/>
                    <a:pt x="2636" y="7452"/>
                    <a:pt x="1902" y="8419"/>
                  </a:cubicBezTo>
                  <a:cubicBezTo>
                    <a:pt x="1635" y="8752"/>
                    <a:pt x="1435" y="9086"/>
                    <a:pt x="1202" y="9420"/>
                  </a:cubicBezTo>
                  <a:cubicBezTo>
                    <a:pt x="668" y="10487"/>
                    <a:pt x="234" y="11655"/>
                    <a:pt x="1" y="12889"/>
                  </a:cubicBezTo>
                  <a:cubicBezTo>
                    <a:pt x="101" y="12922"/>
                    <a:pt x="168" y="12955"/>
                    <a:pt x="234" y="12989"/>
                  </a:cubicBezTo>
                  <a:cubicBezTo>
                    <a:pt x="368" y="13089"/>
                    <a:pt x="435" y="13122"/>
                    <a:pt x="568" y="13222"/>
                  </a:cubicBezTo>
                  <a:cubicBezTo>
                    <a:pt x="1068" y="13556"/>
                    <a:pt x="1535" y="13956"/>
                    <a:pt x="2002" y="14390"/>
                  </a:cubicBezTo>
                  <a:cubicBezTo>
                    <a:pt x="3437" y="15557"/>
                    <a:pt x="4704" y="16958"/>
                    <a:pt x="5905" y="18493"/>
                  </a:cubicBezTo>
                  <a:cubicBezTo>
                    <a:pt x="6272" y="18993"/>
                    <a:pt x="6706" y="19560"/>
                    <a:pt x="7206" y="19794"/>
                  </a:cubicBezTo>
                  <a:cubicBezTo>
                    <a:pt x="7386" y="19883"/>
                    <a:pt x="7556" y="19924"/>
                    <a:pt x="7715" y="19924"/>
                  </a:cubicBezTo>
                  <a:cubicBezTo>
                    <a:pt x="8445" y="19924"/>
                    <a:pt x="8961" y="19080"/>
                    <a:pt x="9208" y="18259"/>
                  </a:cubicBezTo>
                  <a:cubicBezTo>
                    <a:pt x="9274" y="18059"/>
                    <a:pt x="9341" y="17826"/>
                    <a:pt x="9374" y="17592"/>
                  </a:cubicBezTo>
                  <a:lnTo>
                    <a:pt x="9374" y="17559"/>
                  </a:lnTo>
                  <a:cubicBezTo>
                    <a:pt x="9408" y="17325"/>
                    <a:pt x="9408" y="17125"/>
                    <a:pt x="9408" y="16925"/>
                  </a:cubicBezTo>
                  <a:cubicBezTo>
                    <a:pt x="9408" y="16625"/>
                    <a:pt x="9408" y="16391"/>
                    <a:pt x="9374" y="16091"/>
                  </a:cubicBezTo>
                  <a:cubicBezTo>
                    <a:pt x="9341" y="15791"/>
                    <a:pt x="9341" y="15557"/>
                    <a:pt x="9274" y="15290"/>
                  </a:cubicBezTo>
                  <a:cubicBezTo>
                    <a:pt x="9174" y="14423"/>
                    <a:pt x="8907" y="13556"/>
                    <a:pt x="8674" y="12655"/>
                  </a:cubicBezTo>
                  <a:lnTo>
                    <a:pt x="8674" y="12622"/>
                  </a:lnTo>
                  <a:cubicBezTo>
                    <a:pt x="8574" y="12488"/>
                    <a:pt x="8540" y="12322"/>
                    <a:pt x="8507" y="12222"/>
                  </a:cubicBezTo>
                  <a:cubicBezTo>
                    <a:pt x="8440" y="12122"/>
                    <a:pt x="8407" y="12055"/>
                    <a:pt x="8407" y="11955"/>
                  </a:cubicBezTo>
                  <a:cubicBezTo>
                    <a:pt x="8407" y="11921"/>
                    <a:pt x="8374" y="11921"/>
                    <a:pt x="8374" y="11888"/>
                  </a:cubicBezTo>
                  <a:lnTo>
                    <a:pt x="8240" y="11488"/>
                  </a:lnTo>
                  <a:lnTo>
                    <a:pt x="8107" y="10987"/>
                  </a:lnTo>
                  <a:cubicBezTo>
                    <a:pt x="8073" y="10921"/>
                    <a:pt x="8073" y="10787"/>
                    <a:pt x="8073" y="10721"/>
                  </a:cubicBezTo>
                  <a:cubicBezTo>
                    <a:pt x="8040" y="10587"/>
                    <a:pt x="8040" y="10454"/>
                    <a:pt x="8007" y="10320"/>
                  </a:cubicBezTo>
                  <a:cubicBezTo>
                    <a:pt x="8007" y="10220"/>
                    <a:pt x="7940" y="10053"/>
                    <a:pt x="7940" y="9920"/>
                  </a:cubicBezTo>
                  <a:cubicBezTo>
                    <a:pt x="7940" y="9787"/>
                    <a:pt x="7907" y="9653"/>
                    <a:pt x="7907" y="9520"/>
                  </a:cubicBezTo>
                  <a:lnTo>
                    <a:pt x="7907" y="9486"/>
                  </a:lnTo>
                  <a:lnTo>
                    <a:pt x="7907" y="9386"/>
                  </a:lnTo>
                  <a:cubicBezTo>
                    <a:pt x="7907" y="9119"/>
                    <a:pt x="7873" y="8919"/>
                    <a:pt x="7873" y="8652"/>
                  </a:cubicBezTo>
                  <a:lnTo>
                    <a:pt x="7873" y="7818"/>
                  </a:lnTo>
                  <a:lnTo>
                    <a:pt x="7873" y="7452"/>
                  </a:lnTo>
                  <a:cubicBezTo>
                    <a:pt x="7907" y="6151"/>
                    <a:pt x="8073" y="4750"/>
                    <a:pt x="8073" y="3415"/>
                  </a:cubicBezTo>
                  <a:cubicBezTo>
                    <a:pt x="8073" y="2748"/>
                    <a:pt x="7973" y="2081"/>
                    <a:pt x="7807" y="1447"/>
                  </a:cubicBezTo>
                  <a:cubicBezTo>
                    <a:pt x="7740" y="1114"/>
                    <a:pt x="7640" y="780"/>
                    <a:pt x="7473" y="513"/>
                  </a:cubicBezTo>
                  <a:cubicBezTo>
                    <a:pt x="7440" y="480"/>
                    <a:pt x="7406" y="413"/>
                    <a:pt x="7373" y="346"/>
                  </a:cubicBezTo>
                  <a:lnTo>
                    <a:pt x="7239" y="246"/>
                  </a:lnTo>
                  <a:lnTo>
                    <a:pt x="7106" y="113"/>
                  </a:lnTo>
                  <a:cubicBezTo>
                    <a:pt x="6981" y="38"/>
                    <a:pt x="6837" y="0"/>
                    <a:pt x="66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4"/>
            <p:cNvSpPr/>
            <p:nvPr/>
          </p:nvSpPr>
          <p:spPr>
            <a:xfrm>
              <a:off x="4892000" y="1124575"/>
              <a:ext cx="434500" cy="295100"/>
            </a:xfrm>
            <a:custGeom>
              <a:avLst/>
              <a:gdLst/>
              <a:ahLst/>
              <a:cxnLst/>
              <a:rect l="l" t="t" r="r" b="b"/>
              <a:pathLst>
                <a:path w="17380" h="11804" extrusionOk="0">
                  <a:moveTo>
                    <a:pt x="701" y="1"/>
                  </a:moveTo>
                  <a:lnTo>
                    <a:pt x="567" y="234"/>
                  </a:lnTo>
                  <a:cubicBezTo>
                    <a:pt x="0" y="1735"/>
                    <a:pt x="1368" y="2603"/>
                    <a:pt x="2569" y="3070"/>
                  </a:cubicBezTo>
                  <a:cubicBezTo>
                    <a:pt x="2736" y="3170"/>
                    <a:pt x="2902" y="3203"/>
                    <a:pt x="3036" y="3236"/>
                  </a:cubicBezTo>
                  <a:cubicBezTo>
                    <a:pt x="3169" y="3270"/>
                    <a:pt x="3303" y="3336"/>
                    <a:pt x="3369" y="3370"/>
                  </a:cubicBezTo>
                  <a:cubicBezTo>
                    <a:pt x="3503" y="3403"/>
                    <a:pt x="3570" y="3403"/>
                    <a:pt x="3670" y="3437"/>
                  </a:cubicBezTo>
                  <a:cubicBezTo>
                    <a:pt x="3736" y="3503"/>
                    <a:pt x="3836" y="3503"/>
                    <a:pt x="3903" y="3537"/>
                  </a:cubicBezTo>
                  <a:cubicBezTo>
                    <a:pt x="5171" y="3870"/>
                    <a:pt x="6338" y="4170"/>
                    <a:pt x="7539" y="4771"/>
                  </a:cubicBezTo>
                  <a:cubicBezTo>
                    <a:pt x="8340" y="5204"/>
                    <a:pt x="9074" y="5671"/>
                    <a:pt x="9741" y="6239"/>
                  </a:cubicBezTo>
                  <a:cubicBezTo>
                    <a:pt x="11208" y="7406"/>
                    <a:pt x="12476" y="8840"/>
                    <a:pt x="13677" y="10375"/>
                  </a:cubicBezTo>
                  <a:cubicBezTo>
                    <a:pt x="14044" y="10875"/>
                    <a:pt x="14477" y="11409"/>
                    <a:pt x="14978" y="11676"/>
                  </a:cubicBezTo>
                  <a:cubicBezTo>
                    <a:pt x="15154" y="11764"/>
                    <a:pt x="15320" y="11803"/>
                    <a:pt x="15477" y="11803"/>
                  </a:cubicBezTo>
                  <a:cubicBezTo>
                    <a:pt x="16212" y="11803"/>
                    <a:pt x="16732" y="10933"/>
                    <a:pt x="16979" y="10108"/>
                  </a:cubicBezTo>
                  <a:cubicBezTo>
                    <a:pt x="17046" y="9908"/>
                    <a:pt x="17079" y="9708"/>
                    <a:pt x="17146" y="9441"/>
                  </a:cubicBezTo>
                  <a:lnTo>
                    <a:pt x="17146" y="9407"/>
                  </a:lnTo>
                  <a:cubicBezTo>
                    <a:pt x="17379" y="7840"/>
                    <a:pt x="17013" y="6105"/>
                    <a:pt x="16479" y="4604"/>
                  </a:cubicBezTo>
                  <a:cubicBezTo>
                    <a:pt x="16479" y="4571"/>
                    <a:pt x="16412" y="4537"/>
                    <a:pt x="16412" y="4504"/>
                  </a:cubicBezTo>
                  <a:lnTo>
                    <a:pt x="16412" y="4437"/>
                  </a:lnTo>
                  <a:cubicBezTo>
                    <a:pt x="16212" y="3837"/>
                    <a:pt x="16012" y="3336"/>
                    <a:pt x="15878" y="2669"/>
                  </a:cubicBezTo>
                  <a:cubicBezTo>
                    <a:pt x="15845" y="2536"/>
                    <a:pt x="15745" y="1402"/>
                    <a:pt x="15678" y="1335"/>
                  </a:cubicBezTo>
                  <a:cubicBezTo>
                    <a:pt x="13744" y="668"/>
                    <a:pt x="11742" y="334"/>
                    <a:pt x="9707" y="234"/>
                  </a:cubicBezTo>
                  <a:cubicBezTo>
                    <a:pt x="9473" y="227"/>
                    <a:pt x="9239" y="223"/>
                    <a:pt x="9006" y="223"/>
                  </a:cubicBezTo>
                  <a:cubicBezTo>
                    <a:pt x="7112" y="223"/>
                    <a:pt x="5244" y="467"/>
                    <a:pt x="3403" y="1001"/>
                  </a:cubicBezTo>
                  <a:cubicBezTo>
                    <a:pt x="3019" y="1111"/>
                    <a:pt x="2585" y="1221"/>
                    <a:pt x="2173" y="1221"/>
                  </a:cubicBezTo>
                  <a:cubicBezTo>
                    <a:pt x="1832" y="1221"/>
                    <a:pt x="1506" y="1146"/>
                    <a:pt x="1235" y="935"/>
                  </a:cubicBezTo>
                  <a:cubicBezTo>
                    <a:pt x="968" y="735"/>
                    <a:pt x="768" y="368"/>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4"/>
            <p:cNvSpPr/>
            <p:nvPr/>
          </p:nvSpPr>
          <p:spPr>
            <a:xfrm>
              <a:off x="4876975" y="1577850"/>
              <a:ext cx="326925" cy="371600"/>
            </a:xfrm>
            <a:custGeom>
              <a:avLst/>
              <a:gdLst/>
              <a:ahLst/>
              <a:cxnLst/>
              <a:rect l="l" t="t" r="r" b="b"/>
              <a:pathLst>
                <a:path w="13077" h="14864" extrusionOk="0">
                  <a:moveTo>
                    <a:pt x="9771" y="1"/>
                  </a:moveTo>
                  <a:cubicBezTo>
                    <a:pt x="9287" y="1"/>
                    <a:pt x="8740" y="531"/>
                    <a:pt x="8340" y="817"/>
                  </a:cubicBezTo>
                  <a:cubicBezTo>
                    <a:pt x="7784" y="1218"/>
                    <a:pt x="7314" y="1591"/>
                    <a:pt x="6665" y="1591"/>
                  </a:cubicBezTo>
                  <a:cubicBezTo>
                    <a:pt x="6613" y="1591"/>
                    <a:pt x="6560" y="1589"/>
                    <a:pt x="6506" y="1584"/>
                  </a:cubicBezTo>
                  <a:cubicBezTo>
                    <a:pt x="5670" y="1500"/>
                    <a:pt x="4338" y="894"/>
                    <a:pt x="3197" y="894"/>
                  </a:cubicBezTo>
                  <a:cubicBezTo>
                    <a:pt x="2515" y="894"/>
                    <a:pt x="1901" y="1110"/>
                    <a:pt x="1502" y="1784"/>
                  </a:cubicBezTo>
                  <a:cubicBezTo>
                    <a:pt x="1135" y="2418"/>
                    <a:pt x="1569" y="3085"/>
                    <a:pt x="1569" y="3719"/>
                  </a:cubicBezTo>
                  <a:cubicBezTo>
                    <a:pt x="1569" y="4753"/>
                    <a:pt x="1469" y="5720"/>
                    <a:pt x="1235" y="6721"/>
                  </a:cubicBezTo>
                  <a:cubicBezTo>
                    <a:pt x="1068" y="7388"/>
                    <a:pt x="735" y="7955"/>
                    <a:pt x="501" y="8589"/>
                  </a:cubicBezTo>
                  <a:cubicBezTo>
                    <a:pt x="401" y="8589"/>
                    <a:pt x="401" y="8656"/>
                    <a:pt x="335" y="8722"/>
                  </a:cubicBezTo>
                  <a:cubicBezTo>
                    <a:pt x="1" y="9923"/>
                    <a:pt x="1068" y="10323"/>
                    <a:pt x="1969" y="10490"/>
                  </a:cubicBezTo>
                  <a:cubicBezTo>
                    <a:pt x="2102" y="10557"/>
                    <a:pt x="2236" y="10557"/>
                    <a:pt x="2336" y="10557"/>
                  </a:cubicBezTo>
                  <a:cubicBezTo>
                    <a:pt x="2436" y="10557"/>
                    <a:pt x="2503" y="10557"/>
                    <a:pt x="2603" y="10590"/>
                  </a:cubicBezTo>
                  <a:lnTo>
                    <a:pt x="3103" y="10590"/>
                  </a:lnTo>
                  <a:cubicBezTo>
                    <a:pt x="4071" y="10624"/>
                    <a:pt x="4971" y="10557"/>
                    <a:pt x="5872" y="10790"/>
                  </a:cubicBezTo>
                  <a:lnTo>
                    <a:pt x="5939" y="10790"/>
                  </a:lnTo>
                  <a:cubicBezTo>
                    <a:pt x="5972" y="10790"/>
                    <a:pt x="6072" y="10824"/>
                    <a:pt x="6105" y="10824"/>
                  </a:cubicBezTo>
                  <a:lnTo>
                    <a:pt x="6339" y="10957"/>
                  </a:lnTo>
                  <a:cubicBezTo>
                    <a:pt x="6706" y="11124"/>
                    <a:pt x="7106" y="11391"/>
                    <a:pt x="7473" y="11624"/>
                  </a:cubicBezTo>
                  <a:cubicBezTo>
                    <a:pt x="8607" y="12258"/>
                    <a:pt x="9641" y="13125"/>
                    <a:pt x="10642" y="14093"/>
                  </a:cubicBezTo>
                  <a:cubicBezTo>
                    <a:pt x="10975" y="14393"/>
                    <a:pt x="11276" y="14760"/>
                    <a:pt x="11676" y="14827"/>
                  </a:cubicBezTo>
                  <a:cubicBezTo>
                    <a:pt x="11758" y="14851"/>
                    <a:pt x="11836" y="14863"/>
                    <a:pt x="11910" y="14863"/>
                  </a:cubicBezTo>
                  <a:cubicBezTo>
                    <a:pt x="12538" y="14863"/>
                    <a:pt x="12921" y="14041"/>
                    <a:pt x="13010" y="13326"/>
                  </a:cubicBezTo>
                  <a:cubicBezTo>
                    <a:pt x="13077" y="13159"/>
                    <a:pt x="13077" y="12992"/>
                    <a:pt x="13077" y="12792"/>
                  </a:cubicBezTo>
                  <a:cubicBezTo>
                    <a:pt x="13077" y="12625"/>
                    <a:pt x="13077" y="12458"/>
                    <a:pt x="13010" y="12291"/>
                  </a:cubicBezTo>
                  <a:cubicBezTo>
                    <a:pt x="13010" y="12091"/>
                    <a:pt x="12977" y="11891"/>
                    <a:pt x="12944" y="11658"/>
                  </a:cubicBezTo>
                  <a:cubicBezTo>
                    <a:pt x="12910" y="11458"/>
                    <a:pt x="12843" y="11257"/>
                    <a:pt x="12810" y="11091"/>
                  </a:cubicBezTo>
                  <a:cubicBezTo>
                    <a:pt x="12643" y="10423"/>
                    <a:pt x="12410" y="9790"/>
                    <a:pt x="12143" y="9223"/>
                  </a:cubicBezTo>
                  <a:cubicBezTo>
                    <a:pt x="12110" y="9123"/>
                    <a:pt x="12010" y="8989"/>
                    <a:pt x="11976" y="8922"/>
                  </a:cubicBezTo>
                  <a:cubicBezTo>
                    <a:pt x="11943" y="8889"/>
                    <a:pt x="11943" y="8789"/>
                    <a:pt x="11909" y="8756"/>
                  </a:cubicBezTo>
                  <a:cubicBezTo>
                    <a:pt x="11909" y="8722"/>
                    <a:pt x="11843" y="8722"/>
                    <a:pt x="11843" y="8722"/>
                  </a:cubicBezTo>
                  <a:lnTo>
                    <a:pt x="11709" y="8455"/>
                  </a:lnTo>
                  <a:cubicBezTo>
                    <a:pt x="11676" y="8322"/>
                    <a:pt x="11643" y="8222"/>
                    <a:pt x="11609" y="8122"/>
                  </a:cubicBezTo>
                  <a:cubicBezTo>
                    <a:pt x="11543" y="8055"/>
                    <a:pt x="11543" y="7955"/>
                    <a:pt x="11509" y="7922"/>
                  </a:cubicBezTo>
                  <a:cubicBezTo>
                    <a:pt x="11476" y="7822"/>
                    <a:pt x="11476" y="7755"/>
                    <a:pt x="11442" y="7621"/>
                  </a:cubicBezTo>
                  <a:cubicBezTo>
                    <a:pt x="11376" y="7555"/>
                    <a:pt x="11376" y="7421"/>
                    <a:pt x="11342" y="7288"/>
                  </a:cubicBezTo>
                  <a:cubicBezTo>
                    <a:pt x="11342" y="7221"/>
                    <a:pt x="11309" y="7121"/>
                    <a:pt x="11309" y="7054"/>
                  </a:cubicBezTo>
                  <a:lnTo>
                    <a:pt x="11309" y="6988"/>
                  </a:lnTo>
                  <a:lnTo>
                    <a:pt x="11309" y="6921"/>
                  </a:lnTo>
                  <a:cubicBezTo>
                    <a:pt x="11276" y="6754"/>
                    <a:pt x="11276" y="6554"/>
                    <a:pt x="11242" y="6387"/>
                  </a:cubicBezTo>
                  <a:cubicBezTo>
                    <a:pt x="11176" y="6154"/>
                    <a:pt x="11176" y="5954"/>
                    <a:pt x="11142" y="5753"/>
                  </a:cubicBezTo>
                  <a:cubicBezTo>
                    <a:pt x="11142" y="5653"/>
                    <a:pt x="11142" y="5553"/>
                    <a:pt x="11109" y="5453"/>
                  </a:cubicBezTo>
                  <a:cubicBezTo>
                    <a:pt x="11009" y="4453"/>
                    <a:pt x="11042" y="3385"/>
                    <a:pt x="10942" y="2384"/>
                  </a:cubicBezTo>
                  <a:cubicBezTo>
                    <a:pt x="10842" y="1884"/>
                    <a:pt x="10775" y="1384"/>
                    <a:pt x="10609" y="917"/>
                  </a:cubicBezTo>
                  <a:cubicBezTo>
                    <a:pt x="10508" y="650"/>
                    <a:pt x="10442" y="450"/>
                    <a:pt x="10308" y="283"/>
                  </a:cubicBezTo>
                  <a:cubicBezTo>
                    <a:pt x="10275" y="250"/>
                    <a:pt x="10275" y="216"/>
                    <a:pt x="10242" y="149"/>
                  </a:cubicBezTo>
                  <a:cubicBezTo>
                    <a:pt x="10175" y="116"/>
                    <a:pt x="10142" y="116"/>
                    <a:pt x="10142" y="83"/>
                  </a:cubicBezTo>
                  <a:cubicBezTo>
                    <a:pt x="10108" y="49"/>
                    <a:pt x="10075" y="49"/>
                    <a:pt x="10008" y="49"/>
                  </a:cubicBezTo>
                  <a:cubicBezTo>
                    <a:pt x="9931" y="16"/>
                    <a:pt x="9852" y="1"/>
                    <a:pt x="97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4"/>
            <p:cNvSpPr/>
            <p:nvPr/>
          </p:nvSpPr>
          <p:spPr>
            <a:xfrm>
              <a:off x="4864475" y="1677350"/>
              <a:ext cx="222850" cy="97025"/>
            </a:xfrm>
            <a:custGeom>
              <a:avLst/>
              <a:gdLst/>
              <a:ahLst/>
              <a:cxnLst/>
              <a:rect l="l" t="t" r="r" b="b"/>
              <a:pathLst>
                <a:path w="8914" h="3881" extrusionOk="0">
                  <a:moveTo>
                    <a:pt x="2075" y="1"/>
                  </a:moveTo>
                  <a:cubicBezTo>
                    <a:pt x="881" y="1"/>
                    <a:pt x="1" y="213"/>
                    <a:pt x="1" y="639"/>
                  </a:cubicBezTo>
                  <a:cubicBezTo>
                    <a:pt x="1" y="1340"/>
                    <a:pt x="2736" y="606"/>
                    <a:pt x="4737" y="1707"/>
                  </a:cubicBezTo>
                  <a:cubicBezTo>
                    <a:pt x="5671" y="2174"/>
                    <a:pt x="6472" y="3575"/>
                    <a:pt x="7406" y="3875"/>
                  </a:cubicBezTo>
                  <a:cubicBezTo>
                    <a:pt x="7435" y="3879"/>
                    <a:pt x="7464" y="3881"/>
                    <a:pt x="7493" y="3881"/>
                  </a:cubicBezTo>
                  <a:cubicBezTo>
                    <a:pt x="8201" y="3881"/>
                    <a:pt x="8914" y="2746"/>
                    <a:pt x="8273" y="2074"/>
                  </a:cubicBezTo>
                  <a:cubicBezTo>
                    <a:pt x="7435" y="698"/>
                    <a:pt x="4240" y="1"/>
                    <a:pt x="20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4"/>
            <p:cNvSpPr/>
            <p:nvPr/>
          </p:nvSpPr>
          <p:spPr>
            <a:xfrm>
              <a:off x="5024600" y="1581075"/>
              <a:ext cx="179300" cy="371500"/>
            </a:xfrm>
            <a:custGeom>
              <a:avLst/>
              <a:gdLst/>
              <a:ahLst/>
              <a:cxnLst/>
              <a:rect l="l" t="t" r="r" b="b"/>
              <a:pathLst>
                <a:path w="7172" h="14860" extrusionOk="0">
                  <a:moveTo>
                    <a:pt x="3970" y="1"/>
                  </a:moveTo>
                  <a:cubicBezTo>
                    <a:pt x="3881" y="1"/>
                    <a:pt x="3775" y="24"/>
                    <a:pt x="3669" y="87"/>
                  </a:cubicBezTo>
                  <a:cubicBezTo>
                    <a:pt x="3603" y="87"/>
                    <a:pt x="3569" y="121"/>
                    <a:pt x="3569" y="121"/>
                  </a:cubicBezTo>
                  <a:lnTo>
                    <a:pt x="3836" y="254"/>
                  </a:lnTo>
                  <a:cubicBezTo>
                    <a:pt x="4036" y="454"/>
                    <a:pt x="4070" y="821"/>
                    <a:pt x="4036" y="1188"/>
                  </a:cubicBezTo>
                  <a:cubicBezTo>
                    <a:pt x="3903" y="2489"/>
                    <a:pt x="3269" y="3690"/>
                    <a:pt x="2602" y="4791"/>
                  </a:cubicBezTo>
                  <a:cubicBezTo>
                    <a:pt x="2102" y="5591"/>
                    <a:pt x="1535" y="6358"/>
                    <a:pt x="1068" y="7259"/>
                  </a:cubicBezTo>
                  <a:cubicBezTo>
                    <a:pt x="901" y="7526"/>
                    <a:pt x="767" y="7826"/>
                    <a:pt x="667" y="8126"/>
                  </a:cubicBezTo>
                  <a:cubicBezTo>
                    <a:pt x="267" y="8827"/>
                    <a:pt x="67" y="9727"/>
                    <a:pt x="0" y="10761"/>
                  </a:cubicBezTo>
                  <a:cubicBezTo>
                    <a:pt x="67" y="10795"/>
                    <a:pt x="100" y="10795"/>
                    <a:pt x="200" y="10828"/>
                  </a:cubicBezTo>
                  <a:lnTo>
                    <a:pt x="434" y="10962"/>
                  </a:lnTo>
                  <a:cubicBezTo>
                    <a:pt x="834" y="11128"/>
                    <a:pt x="1201" y="11362"/>
                    <a:pt x="1568" y="11629"/>
                  </a:cubicBezTo>
                  <a:cubicBezTo>
                    <a:pt x="2702" y="12229"/>
                    <a:pt x="3736" y="13130"/>
                    <a:pt x="4737" y="14097"/>
                  </a:cubicBezTo>
                  <a:cubicBezTo>
                    <a:pt x="5070" y="14364"/>
                    <a:pt x="5371" y="14764"/>
                    <a:pt x="5771" y="14831"/>
                  </a:cubicBezTo>
                  <a:cubicBezTo>
                    <a:pt x="5845" y="14850"/>
                    <a:pt x="5915" y="14859"/>
                    <a:pt x="5983" y="14859"/>
                  </a:cubicBezTo>
                  <a:cubicBezTo>
                    <a:pt x="6624" y="14859"/>
                    <a:pt x="7015" y="14054"/>
                    <a:pt x="7105" y="13330"/>
                  </a:cubicBezTo>
                  <a:cubicBezTo>
                    <a:pt x="7172" y="13163"/>
                    <a:pt x="7172" y="12996"/>
                    <a:pt x="7172" y="12796"/>
                  </a:cubicBezTo>
                  <a:cubicBezTo>
                    <a:pt x="7172" y="12629"/>
                    <a:pt x="7172" y="12463"/>
                    <a:pt x="7105" y="12296"/>
                  </a:cubicBezTo>
                  <a:cubicBezTo>
                    <a:pt x="7105" y="12096"/>
                    <a:pt x="7072" y="11862"/>
                    <a:pt x="7039" y="11662"/>
                  </a:cubicBezTo>
                  <a:cubicBezTo>
                    <a:pt x="7005" y="11462"/>
                    <a:pt x="6938" y="11262"/>
                    <a:pt x="6905" y="11095"/>
                  </a:cubicBezTo>
                  <a:cubicBezTo>
                    <a:pt x="6738" y="10428"/>
                    <a:pt x="6505" y="9794"/>
                    <a:pt x="6238" y="9194"/>
                  </a:cubicBezTo>
                  <a:cubicBezTo>
                    <a:pt x="6205" y="9127"/>
                    <a:pt x="6105" y="8994"/>
                    <a:pt x="6071" y="8927"/>
                  </a:cubicBezTo>
                  <a:cubicBezTo>
                    <a:pt x="6038" y="8860"/>
                    <a:pt x="6038" y="8793"/>
                    <a:pt x="6004" y="8760"/>
                  </a:cubicBezTo>
                  <a:cubicBezTo>
                    <a:pt x="6004" y="8693"/>
                    <a:pt x="5938" y="8693"/>
                    <a:pt x="5938" y="8693"/>
                  </a:cubicBezTo>
                  <a:lnTo>
                    <a:pt x="5838" y="8460"/>
                  </a:lnTo>
                  <a:cubicBezTo>
                    <a:pt x="5771" y="8326"/>
                    <a:pt x="5738" y="8193"/>
                    <a:pt x="5704" y="8126"/>
                  </a:cubicBezTo>
                  <a:cubicBezTo>
                    <a:pt x="5671" y="8026"/>
                    <a:pt x="5671" y="7959"/>
                    <a:pt x="5604" y="7926"/>
                  </a:cubicBezTo>
                  <a:cubicBezTo>
                    <a:pt x="5571" y="7826"/>
                    <a:pt x="5571" y="7759"/>
                    <a:pt x="5537" y="7626"/>
                  </a:cubicBezTo>
                  <a:cubicBezTo>
                    <a:pt x="5504" y="7526"/>
                    <a:pt x="5504" y="7426"/>
                    <a:pt x="5437" y="7292"/>
                  </a:cubicBezTo>
                  <a:cubicBezTo>
                    <a:pt x="5437" y="7192"/>
                    <a:pt x="5404" y="7126"/>
                    <a:pt x="5404" y="7025"/>
                  </a:cubicBezTo>
                  <a:lnTo>
                    <a:pt x="5404" y="6992"/>
                  </a:lnTo>
                  <a:lnTo>
                    <a:pt x="5404" y="6925"/>
                  </a:lnTo>
                  <a:cubicBezTo>
                    <a:pt x="5371" y="6759"/>
                    <a:pt x="5371" y="6525"/>
                    <a:pt x="5337" y="6358"/>
                  </a:cubicBezTo>
                  <a:cubicBezTo>
                    <a:pt x="5271" y="6158"/>
                    <a:pt x="5271" y="5958"/>
                    <a:pt x="5237" y="5758"/>
                  </a:cubicBezTo>
                  <a:cubicBezTo>
                    <a:pt x="5237" y="5658"/>
                    <a:pt x="5237" y="5524"/>
                    <a:pt x="5204" y="5458"/>
                  </a:cubicBezTo>
                  <a:cubicBezTo>
                    <a:pt x="5104" y="4457"/>
                    <a:pt x="5171" y="3356"/>
                    <a:pt x="5037" y="2355"/>
                  </a:cubicBezTo>
                  <a:cubicBezTo>
                    <a:pt x="4937" y="1855"/>
                    <a:pt x="4870" y="1355"/>
                    <a:pt x="4704" y="921"/>
                  </a:cubicBezTo>
                  <a:cubicBezTo>
                    <a:pt x="4603" y="654"/>
                    <a:pt x="4537" y="454"/>
                    <a:pt x="4403" y="287"/>
                  </a:cubicBezTo>
                  <a:cubicBezTo>
                    <a:pt x="4370" y="254"/>
                    <a:pt x="4370" y="187"/>
                    <a:pt x="4337" y="154"/>
                  </a:cubicBezTo>
                  <a:cubicBezTo>
                    <a:pt x="4270" y="121"/>
                    <a:pt x="4237" y="121"/>
                    <a:pt x="4237" y="87"/>
                  </a:cubicBezTo>
                  <a:cubicBezTo>
                    <a:pt x="4203" y="20"/>
                    <a:pt x="4170" y="20"/>
                    <a:pt x="4103" y="20"/>
                  </a:cubicBezTo>
                  <a:cubicBezTo>
                    <a:pt x="4067" y="8"/>
                    <a:pt x="4021" y="1"/>
                    <a:pt x="39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4"/>
            <p:cNvSpPr/>
            <p:nvPr/>
          </p:nvSpPr>
          <p:spPr>
            <a:xfrm>
              <a:off x="4878650" y="1750525"/>
              <a:ext cx="326100" cy="200350"/>
            </a:xfrm>
            <a:custGeom>
              <a:avLst/>
              <a:gdLst/>
              <a:ahLst/>
              <a:cxnLst/>
              <a:rect l="l" t="t" r="r" b="b"/>
              <a:pathLst>
                <a:path w="13044" h="8014" extrusionOk="0">
                  <a:moveTo>
                    <a:pt x="9864" y="0"/>
                  </a:moveTo>
                  <a:cubicBezTo>
                    <a:pt x="8885" y="0"/>
                    <a:pt x="7895" y="112"/>
                    <a:pt x="6906" y="314"/>
                  </a:cubicBezTo>
                  <a:cubicBezTo>
                    <a:pt x="5371" y="581"/>
                    <a:pt x="3870" y="1181"/>
                    <a:pt x="2436" y="1982"/>
                  </a:cubicBezTo>
                  <a:cubicBezTo>
                    <a:pt x="2062" y="2181"/>
                    <a:pt x="1651" y="2400"/>
                    <a:pt x="1258" y="2400"/>
                  </a:cubicBezTo>
                  <a:cubicBezTo>
                    <a:pt x="1125" y="2400"/>
                    <a:pt x="994" y="2375"/>
                    <a:pt x="868" y="2316"/>
                  </a:cubicBezTo>
                  <a:cubicBezTo>
                    <a:pt x="668" y="2182"/>
                    <a:pt x="501" y="1915"/>
                    <a:pt x="401" y="1682"/>
                  </a:cubicBezTo>
                  <a:cubicBezTo>
                    <a:pt x="368" y="1715"/>
                    <a:pt x="368" y="1815"/>
                    <a:pt x="368" y="1882"/>
                  </a:cubicBezTo>
                  <a:cubicBezTo>
                    <a:pt x="1" y="3049"/>
                    <a:pt x="1035" y="3483"/>
                    <a:pt x="1935" y="3650"/>
                  </a:cubicBezTo>
                  <a:cubicBezTo>
                    <a:pt x="2069" y="3683"/>
                    <a:pt x="2202" y="3683"/>
                    <a:pt x="2336" y="3683"/>
                  </a:cubicBezTo>
                  <a:cubicBezTo>
                    <a:pt x="2402" y="3683"/>
                    <a:pt x="2469" y="3683"/>
                    <a:pt x="2569" y="3717"/>
                  </a:cubicBezTo>
                  <a:lnTo>
                    <a:pt x="3003" y="3717"/>
                  </a:lnTo>
                  <a:cubicBezTo>
                    <a:pt x="3903" y="3750"/>
                    <a:pt x="4771" y="3750"/>
                    <a:pt x="5705" y="4050"/>
                  </a:cubicBezTo>
                  <a:cubicBezTo>
                    <a:pt x="6272" y="4217"/>
                    <a:pt x="6872" y="4484"/>
                    <a:pt x="7406" y="4751"/>
                  </a:cubicBezTo>
                  <a:cubicBezTo>
                    <a:pt x="8540" y="5384"/>
                    <a:pt x="9574" y="6252"/>
                    <a:pt x="10575" y="7219"/>
                  </a:cubicBezTo>
                  <a:cubicBezTo>
                    <a:pt x="10908" y="7519"/>
                    <a:pt x="11209" y="7886"/>
                    <a:pt x="11609" y="7986"/>
                  </a:cubicBezTo>
                  <a:cubicBezTo>
                    <a:pt x="11681" y="8005"/>
                    <a:pt x="11749" y="8014"/>
                    <a:pt x="11816" y="8014"/>
                  </a:cubicBezTo>
                  <a:cubicBezTo>
                    <a:pt x="12460" y="8014"/>
                    <a:pt x="12853" y="7181"/>
                    <a:pt x="12943" y="6485"/>
                  </a:cubicBezTo>
                  <a:cubicBezTo>
                    <a:pt x="13010" y="6318"/>
                    <a:pt x="13010" y="6152"/>
                    <a:pt x="13010" y="5918"/>
                  </a:cubicBezTo>
                  <a:cubicBezTo>
                    <a:pt x="13043" y="4684"/>
                    <a:pt x="12610" y="3483"/>
                    <a:pt x="12109" y="2416"/>
                  </a:cubicBezTo>
                  <a:cubicBezTo>
                    <a:pt x="12109" y="2382"/>
                    <a:pt x="12076" y="2382"/>
                    <a:pt x="12076" y="2349"/>
                  </a:cubicBezTo>
                  <a:cubicBezTo>
                    <a:pt x="11876" y="1915"/>
                    <a:pt x="11709" y="1548"/>
                    <a:pt x="11576" y="1081"/>
                  </a:cubicBezTo>
                  <a:cubicBezTo>
                    <a:pt x="11542" y="1015"/>
                    <a:pt x="11375" y="147"/>
                    <a:pt x="11275" y="81"/>
                  </a:cubicBezTo>
                  <a:cubicBezTo>
                    <a:pt x="10808" y="26"/>
                    <a:pt x="10337" y="0"/>
                    <a:pt x="98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4"/>
            <p:cNvSpPr/>
            <p:nvPr/>
          </p:nvSpPr>
          <p:spPr>
            <a:xfrm>
              <a:off x="5415500" y="1860950"/>
              <a:ext cx="558950" cy="630150"/>
            </a:xfrm>
            <a:custGeom>
              <a:avLst/>
              <a:gdLst/>
              <a:ahLst/>
              <a:cxnLst/>
              <a:rect l="l" t="t" r="r" b="b"/>
              <a:pathLst>
                <a:path w="22358" h="25206" extrusionOk="0">
                  <a:moveTo>
                    <a:pt x="22358" y="0"/>
                  </a:moveTo>
                  <a:lnTo>
                    <a:pt x="22358" y="0"/>
                  </a:lnTo>
                  <a:cubicBezTo>
                    <a:pt x="19089" y="1068"/>
                    <a:pt x="15820" y="2302"/>
                    <a:pt x="12618" y="3803"/>
                  </a:cubicBezTo>
                  <a:cubicBezTo>
                    <a:pt x="10750" y="4737"/>
                    <a:pt x="8882" y="5671"/>
                    <a:pt x="7247" y="7005"/>
                  </a:cubicBezTo>
                  <a:cubicBezTo>
                    <a:pt x="4278" y="9474"/>
                    <a:pt x="2410" y="12976"/>
                    <a:pt x="1376" y="16479"/>
                  </a:cubicBezTo>
                  <a:cubicBezTo>
                    <a:pt x="576" y="19147"/>
                    <a:pt x="242" y="21849"/>
                    <a:pt x="42" y="24584"/>
                  </a:cubicBezTo>
                  <a:cubicBezTo>
                    <a:pt x="0" y="24960"/>
                    <a:pt x="298" y="25205"/>
                    <a:pt x="601" y="25205"/>
                  </a:cubicBezTo>
                  <a:cubicBezTo>
                    <a:pt x="781" y="25205"/>
                    <a:pt x="964" y="25118"/>
                    <a:pt x="1076" y="24918"/>
                  </a:cubicBezTo>
                  <a:cubicBezTo>
                    <a:pt x="3545" y="20481"/>
                    <a:pt x="6080" y="16278"/>
                    <a:pt x="9182" y="12142"/>
                  </a:cubicBezTo>
                  <a:cubicBezTo>
                    <a:pt x="12818" y="7339"/>
                    <a:pt x="17121" y="2835"/>
                    <a:pt x="22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4"/>
            <p:cNvSpPr/>
            <p:nvPr/>
          </p:nvSpPr>
          <p:spPr>
            <a:xfrm>
              <a:off x="4846125" y="1958500"/>
              <a:ext cx="582325" cy="527850"/>
            </a:xfrm>
            <a:custGeom>
              <a:avLst/>
              <a:gdLst/>
              <a:ahLst/>
              <a:cxnLst/>
              <a:rect l="l" t="t" r="r" b="b"/>
              <a:pathLst>
                <a:path w="23293" h="21114" extrusionOk="0">
                  <a:moveTo>
                    <a:pt x="1" y="1"/>
                  </a:moveTo>
                  <a:lnTo>
                    <a:pt x="1" y="1"/>
                  </a:lnTo>
                  <a:cubicBezTo>
                    <a:pt x="9874" y="5238"/>
                    <a:pt x="16646" y="11776"/>
                    <a:pt x="22217" y="20849"/>
                  </a:cubicBezTo>
                  <a:cubicBezTo>
                    <a:pt x="22339" y="21033"/>
                    <a:pt x="22520" y="21113"/>
                    <a:pt x="22697" y="21113"/>
                  </a:cubicBezTo>
                  <a:cubicBezTo>
                    <a:pt x="23001" y="21113"/>
                    <a:pt x="23293" y="20875"/>
                    <a:pt x="23251" y="20516"/>
                  </a:cubicBezTo>
                  <a:cubicBezTo>
                    <a:pt x="22083" y="5972"/>
                    <a:pt x="14645" y="390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4" name="Google Shape;2844;p34"/>
          <p:cNvSpPr/>
          <p:nvPr/>
        </p:nvSpPr>
        <p:spPr>
          <a:xfrm rot="818203" flipH="1">
            <a:off x="7847141" y="-605378"/>
            <a:ext cx="3855895" cy="1983543"/>
          </a:xfrm>
          <a:custGeom>
            <a:avLst/>
            <a:gdLst/>
            <a:ahLst/>
            <a:cxnLst/>
            <a:rect l="l" t="t" r="r" b="b"/>
            <a:pathLst>
              <a:path w="49936" h="25688" extrusionOk="0">
                <a:moveTo>
                  <a:pt x="11038" y="1"/>
                </a:moveTo>
                <a:cubicBezTo>
                  <a:pt x="7313" y="1"/>
                  <a:pt x="3603" y="490"/>
                  <a:pt x="0" y="1458"/>
                </a:cubicBezTo>
                <a:lnTo>
                  <a:pt x="96" y="1934"/>
                </a:lnTo>
                <a:cubicBezTo>
                  <a:pt x="679" y="1720"/>
                  <a:pt x="1263" y="1530"/>
                  <a:pt x="1858" y="1387"/>
                </a:cubicBezTo>
                <a:cubicBezTo>
                  <a:pt x="2013" y="1351"/>
                  <a:pt x="2167" y="1315"/>
                  <a:pt x="2322" y="1279"/>
                </a:cubicBezTo>
                <a:cubicBezTo>
                  <a:pt x="3037" y="1125"/>
                  <a:pt x="3763" y="994"/>
                  <a:pt x="4477" y="887"/>
                </a:cubicBezTo>
                <a:cubicBezTo>
                  <a:pt x="4727" y="851"/>
                  <a:pt x="4965" y="827"/>
                  <a:pt x="5204" y="791"/>
                </a:cubicBezTo>
                <a:cubicBezTo>
                  <a:pt x="6239" y="672"/>
                  <a:pt x="7239" y="589"/>
                  <a:pt x="8144" y="541"/>
                </a:cubicBezTo>
                <a:cubicBezTo>
                  <a:pt x="9203" y="485"/>
                  <a:pt x="10109" y="471"/>
                  <a:pt x="10726" y="471"/>
                </a:cubicBezTo>
                <a:cubicBezTo>
                  <a:pt x="11275" y="471"/>
                  <a:pt x="11597" y="482"/>
                  <a:pt x="11597" y="482"/>
                </a:cubicBezTo>
                <a:cubicBezTo>
                  <a:pt x="11264" y="970"/>
                  <a:pt x="10966" y="1482"/>
                  <a:pt x="10704" y="2018"/>
                </a:cubicBezTo>
                <a:lnTo>
                  <a:pt x="10692" y="2030"/>
                </a:lnTo>
                <a:cubicBezTo>
                  <a:pt x="10573" y="2268"/>
                  <a:pt x="10478" y="2506"/>
                  <a:pt x="10395" y="2744"/>
                </a:cubicBezTo>
                <a:cubicBezTo>
                  <a:pt x="10359" y="2839"/>
                  <a:pt x="10335" y="2934"/>
                  <a:pt x="10311" y="3042"/>
                </a:cubicBezTo>
                <a:cubicBezTo>
                  <a:pt x="10276" y="3149"/>
                  <a:pt x="10264" y="3268"/>
                  <a:pt x="10252" y="3387"/>
                </a:cubicBezTo>
                <a:cubicBezTo>
                  <a:pt x="10216" y="3696"/>
                  <a:pt x="10276" y="3958"/>
                  <a:pt x="10478" y="4113"/>
                </a:cubicBezTo>
                <a:cubicBezTo>
                  <a:pt x="11383" y="4875"/>
                  <a:pt x="13538" y="4804"/>
                  <a:pt x="14752" y="5209"/>
                </a:cubicBezTo>
                <a:cubicBezTo>
                  <a:pt x="15955" y="5613"/>
                  <a:pt x="16479" y="6733"/>
                  <a:pt x="17419" y="6733"/>
                </a:cubicBezTo>
                <a:cubicBezTo>
                  <a:pt x="17574" y="6733"/>
                  <a:pt x="17741" y="6661"/>
                  <a:pt x="17848" y="6530"/>
                </a:cubicBezTo>
                <a:cubicBezTo>
                  <a:pt x="17955" y="6423"/>
                  <a:pt x="18038" y="6304"/>
                  <a:pt x="18098" y="6161"/>
                </a:cubicBezTo>
                <a:cubicBezTo>
                  <a:pt x="18122" y="6137"/>
                  <a:pt x="18134" y="6102"/>
                  <a:pt x="18146" y="6078"/>
                </a:cubicBezTo>
                <a:cubicBezTo>
                  <a:pt x="18217" y="5923"/>
                  <a:pt x="18277" y="5768"/>
                  <a:pt x="18336" y="5601"/>
                </a:cubicBezTo>
                <a:lnTo>
                  <a:pt x="18360" y="5506"/>
                </a:lnTo>
                <a:cubicBezTo>
                  <a:pt x="18522" y="5090"/>
                  <a:pt x="18672" y="4707"/>
                  <a:pt x="18954" y="4707"/>
                </a:cubicBezTo>
                <a:cubicBezTo>
                  <a:pt x="18962" y="4707"/>
                  <a:pt x="18970" y="4708"/>
                  <a:pt x="18979" y="4708"/>
                </a:cubicBezTo>
                <a:cubicBezTo>
                  <a:pt x="19027" y="4708"/>
                  <a:pt x="19074" y="4744"/>
                  <a:pt x="19086" y="4792"/>
                </a:cubicBezTo>
                <a:cubicBezTo>
                  <a:pt x="19086" y="4804"/>
                  <a:pt x="19086" y="4816"/>
                  <a:pt x="19086" y="4828"/>
                </a:cubicBezTo>
                <a:lnTo>
                  <a:pt x="19086" y="4839"/>
                </a:lnTo>
                <a:cubicBezTo>
                  <a:pt x="19086" y="5006"/>
                  <a:pt x="18920" y="5304"/>
                  <a:pt x="18705" y="5649"/>
                </a:cubicBezTo>
                <a:lnTo>
                  <a:pt x="18634" y="5780"/>
                </a:lnTo>
                <a:lnTo>
                  <a:pt x="18562" y="5875"/>
                </a:lnTo>
                <a:lnTo>
                  <a:pt x="18491" y="5994"/>
                </a:lnTo>
                <a:lnTo>
                  <a:pt x="18384" y="6161"/>
                </a:lnTo>
                <a:cubicBezTo>
                  <a:pt x="17967" y="6828"/>
                  <a:pt x="17574" y="7506"/>
                  <a:pt x="17884" y="7661"/>
                </a:cubicBezTo>
                <a:cubicBezTo>
                  <a:pt x="18515" y="8006"/>
                  <a:pt x="19979" y="9590"/>
                  <a:pt x="20551" y="9650"/>
                </a:cubicBezTo>
                <a:cubicBezTo>
                  <a:pt x="20565" y="9651"/>
                  <a:pt x="20580" y="9652"/>
                  <a:pt x="20594" y="9652"/>
                </a:cubicBezTo>
                <a:cubicBezTo>
                  <a:pt x="21142" y="9652"/>
                  <a:pt x="21948" y="8390"/>
                  <a:pt x="22539" y="8054"/>
                </a:cubicBezTo>
                <a:cubicBezTo>
                  <a:pt x="22575" y="8030"/>
                  <a:pt x="22610" y="8018"/>
                  <a:pt x="22658" y="7995"/>
                </a:cubicBezTo>
                <a:cubicBezTo>
                  <a:pt x="22730" y="7971"/>
                  <a:pt x="22789" y="7923"/>
                  <a:pt x="22837" y="7864"/>
                </a:cubicBezTo>
                <a:cubicBezTo>
                  <a:pt x="22884" y="7816"/>
                  <a:pt x="22932" y="7768"/>
                  <a:pt x="22968" y="7721"/>
                </a:cubicBezTo>
                <a:cubicBezTo>
                  <a:pt x="23122" y="7506"/>
                  <a:pt x="23265" y="7292"/>
                  <a:pt x="23384" y="7054"/>
                </a:cubicBezTo>
                <a:cubicBezTo>
                  <a:pt x="23480" y="6887"/>
                  <a:pt x="23575" y="6709"/>
                  <a:pt x="23670" y="6530"/>
                </a:cubicBezTo>
                <a:cubicBezTo>
                  <a:pt x="23718" y="6435"/>
                  <a:pt x="23765" y="6352"/>
                  <a:pt x="23813" y="6268"/>
                </a:cubicBezTo>
                <a:cubicBezTo>
                  <a:pt x="23944" y="6006"/>
                  <a:pt x="24075" y="5768"/>
                  <a:pt x="24206" y="5590"/>
                </a:cubicBezTo>
                <a:cubicBezTo>
                  <a:pt x="24242" y="5530"/>
                  <a:pt x="24277" y="5482"/>
                  <a:pt x="24313" y="5435"/>
                </a:cubicBezTo>
                <a:cubicBezTo>
                  <a:pt x="24349" y="5399"/>
                  <a:pt x="24384" y="5363"/>
                  <a:pt x="24432" y="5328"/>
                </a:cubicBezTo>
                <a:cubicBezTo>
                  <a:pt x="24444" y="5316"/>
                  <a:pt x="24456" y="5304"/>
                  <a:pt x="24480" y="5292"/>
                </a:cubicBezTo>
                <a:cubicBezTo>
                  <a:pt x="24497" y="5283"/>
                  <a:pt x="24519" y="5275"/>
                  <a:pt x="24540" y="5275"/>
                </a:cubicBezTo>
                <a:cubicBezTo>
                  <a:pt x="24548" y="5275"/>
                  <a:pt x="24556" y="5276"/>
                  <a:pt x="24563" y="5280"/>
                </a:cubicBezTo>
                <a:cubicBezTo>
                  <a:pt x="24599" y="5280"/>
                  <a:pt x="24623" y="5304"/>
                  <a:pt x="24646" y="5328"/>
                </a:cubicBezTo>
                <a:cubicBezTo>
                  <a:pt x="24706" y="5399"/>
                  <a:pt x="24682" y="5554"/>
                  <a:pt x="24611" y="5768"/>
                </a:cubicBezTo>
                <a:cubicBezTo>
                  <a:pt x="24230" y="6816"/>
                  <a:pt x="22444" y="9197"/>
                  <a:pt x="22313" y="9840"/>
                </a:cubicBezTo>
                <a:cubicBezTo>
                  <a:pt x="22301" y="9876"/>
                  <a:pt x="22301" y="9923"/>
                  <a:pt x="22313" y="9959"/>
                </a:cubicBezTo>
                <a:cubicBezTo>
                  <a:pt x="22360" y="10066"/>
                  <a:pt x="22420" y="10162"/>
                  <a:pt x="22491" y="10245"/>
                </a:cubicBezTo>
                <a:cubicBezTo>
                  <a:pt x="22860" y="10709"/>
                  <a:pt x="23622" y="11340"/>
                  <a:pt x="24039" y="11483"/>
                </a:cubicBezTo>
                <a:cubicBezTo>
                  <a:pt x="24071" y="11494"/>
                  <a:pt x="24102" y="11500"/>
                  <a:pt x="24133" y="11500"/>
                </a:cubicBezTo>
                <a:cubicBezTo>
                  <a:pt x="24590" y="11500"/>
                  <a:pt x="24961" y="10347"/>
                  <a:pt x="25385" y="10269"/>
                </a:cubicBezTo>
                <a:cubicBezTo>
                  <a:pt x="25411" y="10263"/>
                  <a:pt x="25433" y="10260"/>
                  <a:pt x="25451" y="10260"/>
                </a:cubicBezTo>
                <a:cubicBezTo>
                  <a:pt x="25738" y="10260"/>
                  <a:pt x="24988" y="10944"/>
                  <a:pt x="25504" y="11269"/>
                </a:cubicBezTo>
                <a:cubicBezTo>
                  <a:pt x="26039" y="11626"/>
                  <a:pt x="26504" y="12483"/>
                  <a:pt x="28778" y="13888"/>
                </a:cubicBezTo>
                <a:cubicBezTo>
                  <a:pt x="29249" y="14185"/>
                  <a:pt x="29647" y="14300"/>
                  <a:pt x="29986" y="14300"/>
                </a:cubicBezTo>
                <a:cubicBezTo>
                  <a:pt x="30409" y="14300"/>
                  <a:pt x="30740" y="14120"/>
                  <a:pt x="31004" y="13888"/>
                </a:cubicBezTo>
                <a:cubicBezTo>
                  <a:pt x="31350" y="13591"/>
                  <a:pt x="31564" y="13198"/>
                  <a:pt x="31731" y="13007"/>
                </a:cubicBezTo>
                <a:cubicBezTo>
                  <a:pt x="31802" y="12948"/>
                  <a:pt x="31850" y="12912"/>
                  <a:pt x="31897" y="12912"/>
                </a:cubicBezTo>
                <a:cubicBezTo>
                  <a:pt x="31921" y="12912"/>
                  <a:pt x="31957" y="12936"/>
                  <a:pt x="31969" y="12948"/>
                </a:cubicBezTo>
                <a:cubicBezTo>
                  <a:pt x="32112" y="13102"/>
                  <a:pt x="31862" y="13388"/>
                  <a:pt x="31540" y="13733"/>
                </a:cubicBezTo>
                <a:cubicBezTo>
                  <a:pt x="31004" y="14305"/>
                  <a:pt x="30266" y="15043"/>
                  <a:pt x="30742" y="15650"/>
                </a:cubicBezTo>
                <a:cubicBezTo>
                  <a:pt x="30790" y="15710"/>
                  <a:pt x="30838" y="15769"/>
                  <a:pt x="30885" y="15829"/>
                </a:cubicBezTo>
                <a:cubicBezTo>
                  <a:pt x="31135" y="16079"/>
                  <a:pt x="31433" y="16281"/>
                  <a:pt x="31754" y="16424"/>
                </a:cubicBezTo>
                <a:cubicBezTo>
                  <a:pt x="31885" y="16484"/>
                  <a:pt x="32016" y="16531"/>
                  <a:pt x="32159" y="16591"/>
                </a:cubicBezTo>
                <a:cubicBezTo>
                  <a:pt x="32719" y="16805"/>
                  <a:pt x="33374" y="16996"/>
                  <a:pt x="34112" y="17412"/>
                </a:cubicBezTo>
                <a:lnTo>
                  <a:pt x="34648" y="17710"/>
                </a:lnTo>
                <a:lnTo>
                  <a:pt x="34898" y="17841"/>
                </a:lnTo>
                <a:cubicBezTo>
                  <a:pt x="35279" y="18043"/>
                  <a:pt x="35660" y="18234"/>
                  <a:pt x="36053" y="18389"/>
                </a:cubicBezTo>
                <a:cubicBezTo>
                  <a:pt x="36207" y="18436"/>
                  <a:pt x="36350" y="18484"/>
                  <a:pt x="36493" y="18520"/>
                </a:cubicBezTo>
                <a:cubicBezTo>
                  <a:pt x="36636" y="18567"/>
                  <a:pt x="36779" y="18591"/>
                  <a:pt x="36934" y="18615"/>
                </a:cubicBezTo>
                <a:cubicBezTo>
                  <a:pt x="37077" y="18639"/>
                  <a:pt x="37231" y="18651"/>
                  <a:pt x="37374" y="18651"/>
                </a:cubicBezTo>
                <a:cubicBezTo>
                  <a:pt x="37529" y="18651"/>
                  <a:pt x="37696" y="18639"/>
                  <a:pt x="37850" y="18615"/>
                </a:cubicBezTo>
                <a:cubicBezTo>
                  <a:pt x="37934" y="18603"/>
                  <a:pt x="38005" y="18579"/>
                  <a:pt x="38077" y="18544"/>
                </a:cubicBezTo>
                <a:cubicBezTo>
                  <a:pt x="38208" y="18484"/>
                  <a:pt x="38315" y="18401"/>
                  <a:pt x="38410" y="18305"/>
                </a:cubicBezTo>
                <a:lnTo>
                  <a:pt x="38422" y="18293"/>
                </a:lnTo>
                <a:cubicBezTo>
                  <a:pt x="39017" y="17710"/>
                  <a:pt x="39529" y="16519"/>
                  <a:pt x="39886" y="15936"/>
                </a:cubicBezTo>
                <a:cubicBezTo>
                  <a:pt x="40015" y="15737"/>
                  <a:pt x="40122" y="15611"/>
                  <a:pt x="40211" y="15611"/>
                </a:cubicBezTo>
                <a:cubicBezTo>
                  <a:pt x="40287" y="15611"/>
                  <a:pt x="40349" y="15704"/>
                  <a:pt x="40398" y="15924"/>
                </a:cubicBezTo>
                <a:cubicBezTo>
                  <a:pt x="40410" y="16019"/>
                  <a:pt x="40422" y="16103"/>
                  <a:pt x="40422" y="16198"/>
                </a:cubicBezTo>
                <a:cubicBezTo>
                  <a:pt x="40363" y="17639"/>
                  <a:pt x="37958" y="19627"/>
                  <a:pt x="37958" y="19627"/>
                </a:cubicBezTo>
                <a:cubicBezTo>
                  <a:pt x="37958" y="19627"/>
                  <a:pt x="38970" y="20246"/>
                  <a:pt x="40017" y="20853"/>
                </a:cubicBezTo>
                <a:lnTo>
                  <a:pt x="40196" y="20960"/>
                </a:lnTo>
                <a:lnTo>
                  <a:pt x="40565" y="21175"/>
                </a:lnTo>
                <a:lnTo>
                  <a:pt x="40744" y="21270"/>
                </a:lnTo>
                <a:cubicBezTo>
                  <a:pt x="41220" y="21568"/>
                  <a:pt x="41708" y="21818"/>
                  <a:pt x="42220" y="22032"/>
                </a:cubicBezTo>
                <a:cubicBezTo>
                  <a:pt x="42243" y="22040"/>
                  <a:pt x="42265" y="22043"/>
                  <a:pt x="42287" y="22043"/>
                </a:cubicBezTo>
                <a:cubicBezTo>
                  <a:pt x="42855" y="22043"/>
                  <a:pt x="43006" y="19530"/>
                  <a:pt x="43293" y="19530"/>
                </a:cubicBezTo>
                <a:cubicBezTo>
                  <a:pt x="43336" y="19530"/>
                  <a:pt x="43383" y="19588"/>
                  <a:pt x="43434" y="19722"/>
                </a:cubicBezTo>
                <a:cubicBezTo>
                  <a:pt x="43518" y="19937"/>
                  <a:pt x="43554" y="20175"/>
                  <a:pt x="43542" y="20413"/>
                </a:cubicBezTo>
                <a:cubicBezTo>
                  <a:pt x="43542" y="21520"/>
                  <a:pt x="42994" y="23008"/>
                  <a:pt x="42994" y="23008"/>
                </a:cubicBezTo>
                <a:cubicBezTo>
                  <a:pt x="42994" y="23008"/>
                  <a:pt x="43308" y="24695"/>
                  <a:pt x="45333" y="24695"/>
                </a:cubicBezTo>
                <a:cubicBezTo>
                  <a:pt x="45539" y="24695"/>
                  <a:pt x="45763" y="24678"/>
                  <a:pt x="46006" y="24639"/>
                </a:cubicBezTo>
                <a:cubicBezTo>
                  <a:pt x="46302" y="24590"/>
                  <a:pt x="46600" y="24566"/>
                  <a:pt x="46898" y="24566"/>
                </a:cubicBezTo>
                <a:cubicBezTo>
                  <a:pt x="47177" y="24566"/>
                  <a:pt x="47456" y="24587"/>
                  <a:pt x="47733" y="24628"/>
                </a:cubicBezTo>
                <a:cubicBezTo>
                  <a:pt x="47852" y="24651"/>
                  <a:pt x="47971" y="24675"/>
                  <a:pt x="48090" y="24699"/>
                </a:cubicBezTo>
                <a:cubicBezTo>
                  <a:pt x="48197" y="24723"/>
                  <a:pt x="48304" y="24759"/>
                  <a:pt x="48411" y="24794"/>
                </a:cubicBezTo>
                <a:cubicBezTo>
                  <a:pt x="48554" y="24842"/>
                  <a:pt x="48709" y="24890"/>
                  <a:pt x="48828" y="24949"/>
                </a:cubicBezTo>
                <a:cubicBezTo>
                  <a:pt x="48923" y="24985"/>
                  <a:pt x="48995" y="25032"/>
                  <a:pt x="49078" y="25068"/>
                </a:cubicBezTo>
                <a:cubicBezTo>
                  <a:pt x="49149" y="25104"/>
                  <a:pt x="49221" y="25151"/>
                  <a:pt x="49292" y="25187"/>
                </a:cubicBezTo>
                <a:cubicBezTo>
                  <a:pt x="49352" y="25235"/>
                  <a:pt x="49411" y="25271"/>
                  <a:pt x="49471" y="25306"/>
                </a:cubicBezTo>
                <a:cubicBezTo>
                  <a:pt x="49638" y="25413"/>
                  <a:pt x="49792" y="25544"/>
                  <a:pt x="49935" y="25687"/>
                </a:cubicBezTo>
                <a:cubicBezTo>
                  <a:pt x="49781" y="25449"/>
                  <a:pt x="49697" y="25282"/>
                  <a:pt x="49602" y="25128"/>
                </a:cubicBezTo>
                <a:cubicBezTo>
                  <a:pt x="49304" y="24568"/>
                  <a:pt x="48995" y="24020"/>
                  <a:pt x="48685" y="23485"/>
                </a:cubicBezTo>
                <a:cubicBezTo>
                  <a:pt x="48602" y="23330"/>
                  <a:pt x="48518" y="23187"/>
                  <a:pt x="48435" y="23044"/>
                </a:cubicBezTo>
                <a:cubicBezTo>
                  <a:pt x="48340" y="22901"/>
                  <a:pt x="48280" y="22794"/>
                  <a:pt x="48209" y="22663"/>
                </a:cubicBezTo>
                <a:cubicBezTo>
                  <a:pt x="48090" y="22473"/>
                  <a:pt x="47971" y="22282"/>
                  <a:pt x="47864" y="22092"/>
                </a:cubicBezTo>
                <a:cubicBezTo>
                  <a:pt x="47828" y="22032"/>
                  <a:pt x="47792" y="21972"/>
                  <a:pt x="47745" y="21913"/>
                </a:cubicBezTo>
                <a:lnTo>
                  <a:pt x="47745" y="21901"/>
                </a:lnTo>
                <a:cubicBezTo>
                  <a:pt x="47614" y="21687"/>
                  <a:pt x="47471" y="21472"/>
                  <a:pt x="47340" y="21258"/>
                </a:cubicBezTo>
                <a:lnTo>
                  <a:pt x="47328" y="21234"/>
                </a:lnTo>
                <a:lnTo>
                  <a:pt x="47197" y="21044"/>
                </a:lnTo>
                <a:lnTo>
                  <a:pt x="46911" y="20603"/>
                </a:lnTo>
                <a:lnTo>
                  <a:pt x="46887" y="20568"/>
                </a:lnTo>
                <a:lnTo>
                  <a:pt x="46744" y="20341"/>
                </a:lnTo>
                <a:lnTo>
                  <a:pt x="46482" y="19960"/>
                </a:lnTo>
                <a:lnTo>
                  <a:pt x="46447" y="19913"/>
                </a:lnTo>
                <a:cubicBezTo>
                  <a:pt x="46399" y="19829"/>
                  <a:pt x="46352" y="19758"/>
                  <a:pt x="46304" y="19687"/>
                </a:cubicBezTo>
                <a:lnTo>
                  <a:pt x="46066" y="19329"/>
                </a:lnTo>
                <a:lnTo>
                  <a:pt x="46018" y="19258"/>
                </a:lnTo>
                <a:lnTo>
                  <a:pt x="45851" y="19032"/>
                </a:lnTo>
                <a:cubicBezTo>
                  <a:pt x="45780" y="18925"/>
                  <a:pt x="45709" y="18817"/>
                  <a:pt x="45625" y="18722"/>
                </a:cubicBezTo>
                <a:lnTo>
                  <a:pt x="45566" y="18627"/>
                </a:lnTo>
                <a:lnTo>
                  <a:pt x="45399" y="18401"/>
                </a:lnTo>
                <a:lnTo>
                  <a:pt x="45185" y="18103"/>
                </a:lnTo>
                <a:lnTo>
                  <a:pt x="45113" y="18008"/>
                </a:lnTo>
                <a:lnTo>
                  <a:pt x="44947" y="17782"/>
                </a:lnTo>
                <a:lnTo>
                  <a:pt x="44744" y="17508"/>
                </a:lnTo>
                <a:cubicBezTo>
                  <a:pt x="44708" y="17472"/>
                  <a:pt x="44685" y="17436"/>
                  <a:pt x="44649" y="17401"/>
                </a:cubicBezTo>
                <a:cubicBezTo>
                  <a:pt x="44589" y="17329"/>
                  <a:pt x="44542" y="17258"/>
                  <a:pt x="44482" y="17186"/>
                </a:cubicBezTo>
                <a:lnTo>
                  <a:pt x="44292" y="16924"/>
                </a:lnTo>
                <a:lnTo>
                  <a:pt x="44185" y="16793"/>
                </a:lnTo>
                <a:lnTo>
                  <a:pt x="44018" y="16591"/>
                </a:lnTo>
                <a:cubicBezTo>
                  <a:pt x="43958" y="16519"/>
                  <a:pt x="43899" y="16436"/>
                  <a:pt x="43827" y="16353"/>
                </a:cubicBezTo>
                <a:lnTo>
                  <a:pt x="43708" y="16210"/>
                </a:lnTo>
                <a:lnTo>
                  <a:pt x="43554" y="16007"/>
                </a:lnTo>
                <a:lnTo>
                  <a:pt x="43375" y="15793"/>
                </a:lnTo>
                <a:lnTo>
                  <a:pt x="43232" y="15626"/>
                </a:lnTo>
                <a:lnTo>
                  <a:pt x="43077" y="15436"/>
                </a:lnTo>
                <a:lnTo>
                  <a:pt x="42911" y="15245"/>
                </a:lnTo>
                <a:lnTo>
                  <a:pt x="42756" y="15067"/>
                </a:lnTo>
                <a:lnTo>
                  <a:pt x="42601" y="14876"/>
                </a:lnTo>
                <a:lnTo>
                  <a:pt x="42434" y="14698"/>
                </a:lnTo>
                <a:lnTo>
                  <a:pt x="42268" y="14507"/>
                </a:lnTo>
                <a:lnTo>
                  <a:pt x="42113" y="14329"/>
                </a:lnTo>
                <a:lnTo>
                  <a:pt x="41958" y="14162"/>
                </a:lnTo>
                <a:lnTo>
                  <a:pt x="41780" y="13960"/>
                </a:lnTo>
                <a:cubicBezTo>
                  <a:pt x="41732" y="13912"/>
                  <a:pt x="41672" y="13852"/>
                  <a:pt x="41625" y="13793"/>
                </a:cubicBezTo>
                <a:lnTo>
                  <a:pt x="41482" y="13650"/>
                </a:lnTo>
                <a:lnTo>
                  <a:pt x="41279" y="13436"/>
                </a:lnTo>
                <a:lnTo>
                  <a:pt x="41137" y="13281"/>
                </a:lnTo>
                <a:lnTo>
                  <a:pt x="40994" y="13138"/>
                </a:lnTo>
                <a:cubicBezTo>
                  <a:pt x="40922" y="13055"/>
                  <a:pt x="40851" y="12983"/>
                  <a:pt x="40779" y="12912"/>
                </a:cubicBezTo>
                <a:lnTo>
                  <a:pt x="40637" y="12769"/>
                </a:lnTo>
                <a:cubicBezTo>
                  <a:pt x="40589" y="12721"/>
                  <a:pt x="40553" y="12674"/>
                  <a:pt x="40506" y="12638"/>
                </a:cubicBezTo>
                <a:lnTo>
                  <a:pt x="40279" y="12412"/>
                </a:lnTo>
                <a:lnTo>
                  <a:pt x="40256" y="12376"/>
                </a:lnTo>
                <a:cubicBezTo>
                  <a:pt x="40208" y="12340"/>
                  <a:pt x="40172" y="12293"/>
                  <a:pt x="40125" y="12257"/>
                </a:cubicBezTo>
                <a:lnTo>
                  <a:pt x="40017" y="12150"/>
                </a:lnTo>
                <a:lnTo>
                  <a:pt x="39791" y="11924"/>
                </a:lnTo>
                <a:lnTo>
                  <a:pt x="39672" y="11816"/>
                </a:lnTo>
                <a:lnTo>
                  <a:pt x="39624" y="11769"/>
                </a:lnTo>
                <a:lnTo>
                  <a:pt x="39517" y="11662"/>
                </a:lnTo>
                <a:lnTo>
                  <a:pt x="39279" y="11447"/>
                </a:lnTo>
                <a:lnTo>
                  <a:pt x="39017" y="11185"/>
                </a:lnTo>
                <a:lnTo>
                  <a:pt x="38779" y="10971"/>
                </a:lnTo>
                <a:lnTo>
                  <a:pt x="38577" y="10793"/>
                </a:lnTo>
                <a:lnTo>
                  <a:pt x="38529" y="10745"/>
                </a:lnTo>
                <a:lnTo>
                  <a:pt x="38505" y="10733"/>
                </a:lnTo>
                <a:lnTo>
                  <a:pt x="38267" y="10519"/>
                </a:lnTo>
                <a:lnTo>
                  <a:pt x="38053" y="10328"/>
                </a:lnTo>
                <a:lnTo>
                  <a:pt x="37981" y="10269"/>
                </a:lnTo>
                <a:lnTo>
                  <a:pt x="37755" y="10066"/>
                </a:lnTo>
                <a:lnTo>
                  <a:pt x="37529" y="9876"/>
                </a:lnTo>
                <a:lnTo>
                  <a:pt x="37446" y="9816"/>
                </a:lnTo>
                <a:lnTo>
                  <a:pt x="37243" y="9638"/>
                </a:lnTo>
                <a:lnTo>
                  <a:pt x="36993" y="9435"/>
                </a:lnTo>
                <a:lnTo>
                  <a:pt x="36922" y="9376"/>
                </a:lnTo>
                <a:lnTo>
                  <a:pt x="36719" y="9209"/>
                </a:lnTo>
                <a:lnTo>
                  <a:pt x="36469" y="9007"/>
                </a:lnTo>
                <a:lnTo>
                  <a:pt x="36386" y="8935"/>
                </a:lnTo>
                <a:lnTo>
                  <a:pt x="36195" y="8792"/>
                </a:lnTo>
                <a:lnTo>
                  <a:pt x="35934" y="8590"/>
                </a:lnTo>
                <a:cubicBezTo>
                  <a:pt x="35898" y="8566"/>
                  <a:pt x="35874" y="8542"/>
                  <a:pt x="35838" y="8518"/>
                </a:cubicBezTo>
                <a:lnTo>
                  <a:pt x="35660" y="8387"/>
                </a:lnTo>
                <a:lnTo>
                  <a:pt x="35386" y="8173"/>
                </a:lnTo>
                <a:lnTo>
                  <a:pt x="35291" y="8102"/>
                </a:lnTo>
                <a:lnTo>
                  <a:pt x="35136" y="7983"/>
                </a:lnTo>
                <a:lnTo>
                  <a:pt x="34850" y="7780"/>
                </a:lnTo>
                <a:lnTo>
                  <a:pt x="34767" y="7721"/>
                </a:lnTo>
                <a:lnTo>
                  <a:pt x="34743" y="7709"/>
                </a:lnTo>
                <a:lnTo>
                  <a:pt x="34588" y="7602"/>
                </a:lnTo>
                <a:lnTo>
                  <a:pt x="34314" y="7399"/>
                </a:lnTo>
                <a:lnTo>
                  <a:pt x="34183" y="7304"/>
                </a:lnTo>
                <a:lnTo>
                  <a:pt x="34148" y="7280"/>
                </a:lnTo>
                <a:lnTo>
                  <a:pt x="34124" y="7268"/>
                </a:lnTo>
                <a:lnTo>
                  <a:pt x="34100" y="7256"/>
                </a:lnTo>
                <a:lnTo>
                  <a:pt x="34052" y="7221"/>
                </a:lnTo>
                <a:cubicBezTo>
                  <a:pt x="33957" y="7161"/>
                  <a:pt x="33862" y="7090"/>
                  <a:pt x="33767" y="7030"/>
                </a:cubicBezTo>
                <a:lnTo>
                  <a:pt x="33624" y="6935"/>
                </a:lnTo>
                <a:lnTo>
                  <a:pt x="33505" y="6852"/>
                </a:lnTo>
                <a:lnTo>
                  <a:pt x="33219" y="6673"/>
                </a:lnTo>
                <a:lnTo>
                  <a:pt x="33064" y="6566"/>
                </a:lnTo>
                <a:lnTo>
                  <a:pt x="32945" y="6482"/>
                </a:lnTo>
                <a:lnTo>
                  <a:pt x="32683" y="6316"/>
                </a:lnTo>
                <a:lnTo>
                  <a:pt x="32505" y="6209"/>
                </a:lnTo>
                <a:lnTo>
                  <a:pt x="32385" y="6125"/>
                </a:lnTo>
                <a:lnTo>
                  <a:pt x="32124" y="5971"/>
                </a:lnTo>
                <a:lnTo>
                  <a:pt x="31933" y="5851"/>
                </a:lnTo>
                <a:lnTo>
                  <a:pt x="31814" y="5780"/>
                </a:lnTo>
                <a:lnTo>
                  <a:pt x="31576" y="5637"/>
                </a:lnTo>
                <a:lnTo>
                  <a:pt x="31373" y="5518"/>
                </a:lnTo>
                <a:lnTo>
                  <a:pt x="31254" y="5447"/>
                </a:lnTo>
                <a:cubicBezTo>
                  <a:pt x="31171" y="5399"/>
                  <a:pt x="31100" y="5363"/>
                  <a:pt x="31016" y="5316"/>
                </a:cubicBezTo>
                <a:lnTo>
                  <a:pt x="30802" y="5185"/>
                </a:lnTo>
                <a:cubicBezTo>
                  <a:pt x="30766" y="5161"/>
                  <a:pt x="30719" y="5149"/>
                  <a:pt x="30683" y="5125"/>
                </a:cubicBezTo>
                <a:lnTo>
                  <a:pt x="30457" y="5006"/>
                </a:lnTo>
                <a:lnTo>
                  <a:pt x="30230" y="4875"/>
                </a:lnTo>
                <a:lnTo>
                  <a:pt x="30123" y="4816"/>
                </a:lnTo>
                <a:lnTo>
                  <a:pt x="29909" y="4697"/>
                </a:lnTo>
                <a:lnTo>
                  <a:pt x="29659" y="4566"/>
                </a:lnTo>
                <a:lnTo>
                  <a:pt x="29540" y="4506"/>
                </a:lnTo>
                <a:cubicBezTo>
                  <a:pt x="29480" y="4470"/>
                  <a:pt x="29409" y="4447"/>
                  <a:pt x="29337" y="4411"/>
                </a:cubicBezTo>
                <a:lnTo>
                  <a:pt x="29076" y="4280"/>
                </a:lnTo>
                <a:lnTo>
                  <a:pt x="28945" y="4208"/>
                </a:lnTo>
                <a:lnTo>
                  <a:pt x="28778" y="4125"/>
                </a:lnTo>
                <a:lnTo>
                  <a:pt x="28516" y="3994"/>
                </a:lnTo>
                <a:lnTo>
                  <a:pt x="28397" y="3946"/>
                </a:lnTo>
                <a:lnTo>
                  <a:pt x="28206" y="3851"/>
                </a:lnTo>
                <a:lnTo>
                  <a:pt x="27944" y="3732"/>
                </a:lnTo>
                <a:lnTo>
                  <a:pt x="27825" y="3673"/>
                </a:lnTo>
                <a:lnTo>
                  <a:pt x="27611" y="3577"/>
                </a:lnTo>
                <a:lnTo>
                  <a:pt x="27373" y="3470"/>
                </a:lnTo>
                <a:lnTo>
                  <a:pt x="27242" y="3411"/>
                </a:lnTo>
                <a:lnTo>
                  <a:pt x="27028" y="3315"/>
                </a:lnTo>
                <a:lnTo>
                  <a:pt x="26801" y="3220"/>
                </a:lnTo>
                <a:lnTo>
                  <a:pt x="26659" y="3161"/>
                </a:lnTo>
                <a:lnTo>
                  <a:pt x="26432" y="3065"/>
                </a:lnTo>
                <a:lnTo>
                  <a:pt x="26230" y="2982"/>
                </a:lnTo>
                <a:lnTo>
                  <a:pt x="26063" y="2911"/>
                </a:lnTo>
                <a:lnTo>
                  <a:pt x="25837" y="2827"/>
                </a:lnTo>
                <a:lnTo>
                  <a:pt x="25647" y="2744"/>
                </a:lnTo>
                <a:lnTo>
                  <a:pt x="25480" y="2684"/>
                </a:lnTo>
                <a:lnTo>
                  <a:pt x="25242" y="2589"/>
                </a:lnTo>
                <a:lnTo>
                  <a:pt x="25075" y="2530"/>
                </a:lnTo>
                <a:lnTo>
                  <a:pt x="24885" y="2458"/>
                </a:lnTo>
                <a:lnTo>
                  <a:pt x="24646" y="2375"/>
                </a:lnTo>
                <a:lnTo>
                  <a:pt x="24492" y="2315"/>
                </a:lnTo>
                <a:lnTo>
                  <a:pt x="24301" y="2244"/>
                </a:lnTo>
                <a:lnTo>
                  <a:pt x="24051" y="2161"/>
                </a:lnTo>
                <a:lnTo>
                  <a:pt x="23908" y="2113"/>
                </a:lnTo>
                <a:lnTo>
                  <a:pt x="23706" y="2041"/>
                </a:lnTo>
                <a:cubicBezTo>
                  <a:pt x="23622" y="2018"/>
                  <a:pt x="23539" y="1982"/>
                  <a:pt x="23444" y="1958"/>
                </a:cubicBezTo>
                <a:lnTo>
                  <a:pt x="23325" y="1922"/>
                </a:lnTo>
                <a:lnTo>
                  <a:pt x="23111" y="1851"/>
                </a:lnTo>
                <a:lnTo>
                  <a:pt x="22849" y="1768"/>
                </a:lnTo>
                <a:lnTo>
                  <a:pt x="22741" y="1732"/>
                </a:lnTo>
                <a:lnTo>
                  <a:pt x="22515" y="1660"/>
                </a:lnTo>
                <a:lnTo>
                  <a:pt x="22241" y="1589"/>
                </a:lnTo>
                <a:lnTo>
                  <a:pt x="22158" y="1565"/>
                </a:lnTo>
                <a:lnTo>
                  <a:pt x="21908" y="1494"/>
                </a:lnTo>
                <a:lnTo>
                  <a:pt x="21634" y="1410"/>
                </a:lnTo>
                <a:lnTo>
                  <a:pt x="21563" y="1399"/>
                </a:lnTo>
                <a:lnTo>
                  <a:pt x="21313" y="1327"/>
                </a:lnTo>
                <a:lnTo>
                  <a:pt x="21027" y="1256"/>
                </a:lnTo>
                <a:lnTo>
                  <a:pt x="20979" y="1244"/>
                </a:lnTo>
                <a:lnTo>
                  <a:pt x="20705" y="1172"/>
                </a:lnTo>
                <a:lnTo>
                  <a:pt x="20408" y="1101"/>
                </a:lnTo>
                <a:lnTo>
                  <a:pt x="20384" y="1101"/>
                </a:lnTo>
                <a:lnTo>
                  <a:pt x="20098" y="1029"/>
                </a:lnTo>
                <a:lnTo>
                  <a:pt x="19789" y="958"/>
                </a:lnTo>
                <a:lnTo>
                  <a:pt x="19491" y="898"/>
                </a:lnTo>
                <a:lnTo>
                  <a:pt x="19181" y="827"/>
                </a:lnTo>
                <a:lnTo>
                  <a:pt x="18872" y="768"/>
                </a:lnTo>
                <a:lnTo>
                  <a:pt x="18574" y="708"/>
                </a:lnTo>
                <a:lnTo>
                  <a:pt x="18217" y="648"/>
                </a:lnTo>
                <a:lnTo>
                  <a:pt x="17824" y="577"/>
                </a:lnTo>
                <a:cubicBezTo>
                  <a:pt x="17669" y="553"/>
                  <a:pt x="17526" y="517"/>
                  <a:pt x="17360" y="494"/>
                </a:cubicBezTo>
                <a:lnTo>
                  <a:pt x="17110" y="458"/>
                </a:lnTo>
                <a:lnTo>
                  <a:pt x="16753" y="398"/>
                </a:lnTo>
                <a:lnTo>
                  <a:pt x="16479" y="363"/>
                </a:lnTo>
                <a:lnTo>
                  <a:pt x="16133" y="315"/>
                </a:lnTo>
                <a:lnTo>
                  <a:pt x="15860" y="291"/>
                </a:lnTo>
                <a:lnTo>
                  <a:pt x="15526" y="244"/>
                </a:lnTo>
                <a:lnTo>
                  <a:pt x="15252" y="220"/>
                </a:lnTo>
                <a:lnTo>
                  <a:pt x="14907" y="184"/>
                </a:lnTo>
                <a:lnTo>
                  <a:pt x="14633" y="160"/>
                </a:lnTo>
                <a:cubicBezTo>
                  <a:pt x="14526" y="148"/>
                  <a:pt x="14407" y="136"/>
                  <a:pt x="14288" y="125"/>
                </a:cubicBezTo>
                <a:lnTo>
                  <a:pt x="14026" y="101"/>
                </a:lnTo>
                <a:lnTo>
                  <a:pt x="13800" y="89"/>
                </a:lnTo>
                <a:lnTo>
                  <a:pt x="13693" y="89"/>
                </a:lnTo>
                <a:cubicBezTo>
                  <a:pt x="13550" y="77"/>
                  <a:pt x="13419" y="65"/>
                  <a:pt x="13276" y="65"/>
                </a:cubicBezTo>
                <a:lnTo>
                  <a:pt x="13097" y="65"/>
                </a:lnTo>
                <a:cubicBezTo>
                  <a:pt x="12919" y="53"/>
                  <a:pt x="12740" y="41"/>
                  <a:pt x="12573" y="41"/>
                </a:cubicBezTo>
                <a:lnTo>
                  <a:pt x="12371" y="29"/>
                </a:lnTo>
                <a:cubicBezTo>
                  <a:pt x="12145" y="29"/>
                  <a:pt x="11919" y="17"/>
                  <a:pt x="11704" y="6"/>
                </a:cubicBezTo>
                <a:lnTo>
                  <a:pt x="11681" y="6"/>
                </a:lnTo>
                <a:cubicBezTo>
                  <a:pt x="11466" y="2"/>
                  <a:pt x="11252" y="1"/>
                  <a:pt x="11038"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45" name="Google Shape;2845;p34"/>
          <p:cNvGrpSpPr/>
          <p:nvPr/>
        </p:nvGrpSpPr>
        <p:grpSpPr>
          <a:xfrm rot="-1702004">
            <a:off x="7920647" y="-887877"/>
            <a:ext cx="3403432" cy="2635996"/>
            <a:chOff x="9298389" y="-164681"/>
            <a:chExt cx="3403527" cy="2636070"/>
          </a:xfrm>
        </p:grpSpPr>
        <p:sp>
          <p:nvSpPr>
            <p:cNvPr id="2846" name="Google Shape;2846;p34"/>
            <p:cNvSpPr/>
            <p:nvPr/>
          </p:nvSpPr>
          <p:spPr>
            <a:xfrm rot="-5142096">
              <a:off x="9799889" y="-462995"/>
              <a:ext cx="2400528" cy="3232698"/>
            </a:xfrm>
            <a:custGeom>
              <a:avLst/>
              <a:gdLst/>
              <a:ahLst/>
              <a:cxnLst/>
              <a:rect l="l" t="t" r="r" b="b"/>
              <a:pathLst>
                <a:path w="31088" h="41865" extrusionOk="0">
                  <a:moveTo>
                    <a:pt x="5635" y="0"/>
                  </a:moveTo>
                  <a:cubicBezTo>
                    <a:pt x="5590" y="0"/>
                    <a:pt x="5546" y="1"/>
                    <a:pt x="5501" y="3"/>
                  </a:cubicBezTo>
                  <a:cubicBezTo>
                    <a:pt x="3914" y="65"/>
                    <a:pt x="2419" y="1144"/>
                    <a:pt x="879" y="1144"/>
                  </a:cubicBezTo>
                  <a:cubicBezTo>
                    <a:pt x="662" y="1144"/>
                    <a:pt x="445" y="1123"/>
                    <a:pt x="226" y="1074"/>
                  </a:cubicBezTo>
                  <a:lnTo>
                    <a:pt x="0" y="1062"/>
                  </a:lnTo>
                  <a:lnTo>
                    <a:pt x="0" y="1062"/>
                  </a:lnTo>
                  <a:cubicBezTo>
                    <a:pt x="619" y="1503"/>
                    <a:pt x="786" y="2372"/>
                    <a:pt x="738" y="3134"/>
                  </a:cubicBezTo>
                  <a:cubicBezTo>
                    <a:pt x="679" y="3896"/>
                    <a:pt x="464" y="4658"/>
                    <a:pt x="536" y="5420"/>
                  </a:cubicBezTo>
                  <a:cubicBezTo>
                    <a:pt x="607" y="6182"/>
                    <a:pt x="1083" y="6992"/>
                    <a:pt x="1834" y="7099"/>
                  </a:cubicBezTo>
                  <a:lnTo>
                    <a:pt x="4048" y="5551"/>
                  </a:lnTo>
                  <a:lnTo>
                    <a:pt x="4048" y="5551"/>
                  </a:lnTo>
                  <a:cubicBezTo>
                    <a:pt x="3667" y="6170"/>
                    <a:pt x="3286" y="6789"/>
                    <a:pt x="2905" y="7420"/>
                  </a:cubicBezTo>
                  <a:cubicBezTo>
                    <a:pt x="2762" y="7611"/>
                    <a:pt x="2679" y="7825"/>
                    <a:pt x="2631" y="8063"/>
                  </a:cubicBezTo>
                  <a:cubicBezTo>
                    <a:pt x="2619" y="8337"/>
                    <a:pt x="2679" y="8611"/>
                    <a:pt x="2810" y="8861"/>
                  </a:cubicBezTo>
                  <a:cubicBezTo>
                    <a:pt x="2988" y="9337"/>
                    <a:pt x="3179" y="9801"/>
                    <a:pt x="3369" y="10266"/>
                  </a:cubicBezTo>
                  <a:cubicBezTo>
                    <a:pt x="3405" y="10385"/>
                    <a:pt x="3477" y="10480"/>
                    <a:pt x="3572" y="10551"/>
                  </a:cubicBezTo>
                  <a:cubicBezTo>
                    <a:pt x="3606" y="10568"/>
                    <a:pt x="3641" y="10575"/>
                    <a:pt x="3676" y="10575"/>
                  </a:cubicBezTo>
                  <a:cubicBezTo>
                    <a:pt x="3845" y="10575"/>
                    <a:pt x="4013" y="10402"/>
                    <a:pt x="4131" y="10254"/>
                  </a:cubicBezTo>
                  <a:cubicBezTo>
                    <a:pt x="4751" y="9456"/>
                    <a:pt x="5584" y="8849"/>
                    <a:pt x="6548" y="8527"/>
                  </a:cubicBezTo>
                  <a:lnTo>
                    <a:pt x="6548" y="8527"/>
                  </a:lnTo>
                  <a:cubicBezTo>
                    <a:pt x="5917" y="9325"/>
                    <a:pt x="5274" y="10147"/>
                    <a:pt x="4929" y="11111"/>
                  </a:cubicBezTo>
                  <a:cubicBezTo>
                    <a:pt x="4739" y="11647"/>
                    <a:pt x="4739" y="12373"/>
                    <a:pt x="5108" y="12707"/>
                  </a:cubicBezTo>
                  <a:cubicBezTo>
                    <a:pt x="5191" y="12778"/>
                    <a:pt x="5286" y="12826"/>
                    <a:pt x="5394" y="12861"/>
                  </a:cubicBezTo>
                  <a:cubicBezTo>
                    <a:pt x="5882" y="12290"/>
                    <a:pt x="6382" y="11730"/>
                    <a:pt x="6870" y="11171"/>
                  </a:cubicBezTo>
                  <a:cubicBezTo>
                    <a:pt x="6929" y="11099"/>
                    <a:pt x="6989" y="11028"/>
                    <a:pt x="7049" y="10968"/>
                  </a:cubicBezTo>
                  <a:lnTo>
                    <a:pt x="7049" y="10968"/>
                  </a:lnTo>
                  <a:cubicBezTo>
                    <a:pt x="6989" y="11063"/>
                    <a:pt x="6941" y="11159"/>
                    <a:pt x="6894" y="11266"/>
                  </a:cubicBezTo>
                  <a:cubicBezTo>
                    <a:pt x="6632" y="11814"/>
                    <a:pt x="6406" y="12373"/>
                    <a:pt x="6227" y="12945"/>
                  </a:cubicBezTo>
                  <a:cubicBezTo>
                    <a:pt x="6144" y="13135"/>
                    <a:pt x="6120" y="13338"/>
                    <a:pt x="6144" y="13540"/>
                  </a:cubicBezTo>
                  <a:cubicBezTo>
                    <a:pt x="6263" y="14302"/>
                    <a:pt x="7501" y="14361"/>
                    <a:pt x="7751" y="15076"/>
                  </a:cubicBezTo>
                  <a:cubicBezTo>
                    <a:pt x="8025" y="14564"/>
                    <a:pt x="8489" y="14183"/>
                    <a:pt x="9049" y="14028"/>
                  </a:cubicBezTo>
                  <a:lnTo>
                    <a:pt x="9049" y="14028"/>
                  </a:lnTo>
                  <a:cubicBezTo>
                    <a:pt x="8394" y="14623"/>
                    <a:pt x="8394" y="15814"/>
                    <a:pt x="9073" y="16397"/>
                  </a:cubicBezTo>
                  <a:cubicBezTo>
                    <a:pt x="9370" y="16659"/>
                    <a:pt x="9751" y="16802"/>
                    <a:pt x="10049" y="17052"/>
                  </a:cubicBezTo>
                  <a:cubicBezTo>
                    <a:pt x="10906" y="17755"/>
                    <a:pt x="10918" y="19064"/>
                    <a:pt x="11490" y="20029"/>
                  </a:cubicBezTo>
                  <a:cubicBezTo>
                    <a:pt x="11716" y="20362"/>
                    <a:pt x="11966" y="20696"/>
                    <a:pt x="12228" y="21005"/>
                  </a:cubicBezTo>
                  <a:cubicBezTo>
                    <a:pt x="13049" y="22089"/>
                    <a:pt x="13454" y="23422"/>
                    <a:pt x="13823" y="24732"/>
                  </a:cubicBezTo>
                  <a:cubicBezTo>
                    <a:pt x="13966" y="25232"/>
                    <a:pt x="14109" y="25744"/>
                    <a:pt x="14442" y="26137"/>
                  </a:cubicBezTo>
                  <a:cubicBezTo>
                    <a:pt x="14919" y="26714"/>
                    <a:pt x="15621" y="26908"/>
                    <a:pt x="16377" y="26908"/>
                  </a:cubicBezTo>
                  <a:cubicBezTo>
                    <a:pt x="17055" y="26908"/>
                    <a:pt x="17777" y="26752"/>
                    <a:pt x="18419" y="26577"/>
                  </a:cubicBezTo>
                  <a:lnTo>
                    <a:pt x="18419" y="26577"/>
                  </a:lnTo>
                  <a:cubicBezTo>
                    <a:pt x="17514" y="27280"/>
                    <a:pt x="16609" y="28149"/>
                    <a:pt x="16466" y="29292"/>
                  </a:cubicBezTo>
                  <a:cubicBezTo>
                    <a:pt x="16395" y="29911"/>
                    <a:pt x="16562" y="30542"/>
                    <a:pt x="16800" y="31114"/>
                  </a:cubicBezTo>
                  <a:cubicBezTo>
                    <a:pt x="17550" y="32888"/>
                    <a:pt x="18931" y="34328"/>
                    <a:pt x="20669" y="35138"/>
                  </a:cubicBezTo>
                  <a:cubicBezTo>
                    <a:pt x="21801" y="35650"/>
                    <a:pt x="23019" y="35919"/>
                    <a:pt x="24246" y="35919"/>
                  </a:cubicBezTo>
                  <a:cubicBezTo>
                    <a:pt x="24530" y="35919"/>
                    <a:pt x="24815" y="35905"/>
                    <a:pt x="25098" y="35876"/>
                  </a:cubicBezTo>
                  <a:lnTo>
                    <a:pt x="25098" y="35876"/>
                  </a:lnTo>
                  <a:lnTo>
                    <a:pt x="25015" y="36078"/>
                  </a:lnTo>
                  <a:lnTo>
                    <a:pt x="25265" y="35876"/>
                  </a:lnTo>
                  <a:cubicBezTo>
                    <a:pt x="25860" y="38436"/>
                    <a:pt x="26182" y="40377"/>
                    <a:pt x="26384" y="41865"/>
                  </a:cubicBezTo>
                  <a:lnTo>
                    <a:pt x="26515" y="41853"/>
                  </a:lnTo>
                  <a:cubicBezTo>
                    <a:pt x="26313" y="40365"/>
                    <a:pt x="25991" y="38424"/>
                    <a:pt x="25384" y="35852"/>
                  </a:cubicBezTo>
                  <a:lnTo>
                    <a:pt x="25539" y="35828"/>
                  </a:lnTo>
                  <a:cubicBezTo>
                    <a:pt x="27825" y="35531"/>
                    <a:pt x="29849" y="35495"/>
                    <a:pt x="30444" y="32697"/>
                  </a:cubicBezTo>
                  <a:cubicBezTo>
                    <a:pt x="30635" y="31792"/>
                    <a:pt x="30456" y="30852"/>
                    <a:pt x="30635" y="29947"/>
                  </a:cubicBezTo>
                  <a:lnTo>
                    <a:pt x="30635" y="29947"/>
                  </a:lnTo>
                  <a:cubicBezTo>
                    <a:pt x="30105" y="30607"/>
                    <a:pt x="29316" y="30969"/>
                    <a:pt x="28502" y="30969"/>
                  </a:cubicBezTo>
                  <a:cubicBezTo>
                    <a:pt x="28200" y="30969"/>
                    <a:pt x="27895" y="30919"/>
                    <a:pt x="27599" y="30816"/>
                  </a:cubicBezTo>
                  <a:lnTo>
                    <a:pt x="30611" y="28828"/>
                  </a:lnTo>
                  <a:cubicBezTo>
                    <a:pt x="30801" y="28720"/>
                    <a:pt x="30956" y="28566"/>
                    <a:pt x="31052" y="28375"/>
                  </a:cubicBezTo>
                  <a:cubicBezTo>
                    <a:pt x="31087" y="28173"/>
                    <a:pt x="31063" y="27946"/>
                    <a:pt x="30980" y="27756"/>
                  </a:cubicBezTo>
                  <a:cubicBezTo>
                    <a:pt x="30170" y="25279"/>
                    <a:pt x="29147" y="22874"/>
                    <a:pt x="27932" y="20577"/>
                  </a:cubicBezTo>
                  <a:cubicBezTo>
                    <a:pt x="26730" y="18291"/>
                    <a:pt x="23955" y="14433"/>
                    <a:pt x="23848" y="14242"/>
                  </a:cubicBezTo>
                  <a:cubicBezTo>
                    <a:pt x="22860" y="15004"/>
                    <a:pt x="21967" y="15552"/>
                    <a:pt x="20776" y="15921"/>
                  </a:cubicBezTo>
                  <a:cubicBezTo>
                    <a:pt x="21717" y="14600"/>
                    <a:pt x="21538" y="13695"/>
                    <a:pt x="22646" y="12516"/>
                  </a:cubicBezTo>
                  <a:cubicBezTo>
                    <a:pt x="21550" y="10635"/>
                    <a:pt x="20205" y="8908"/>
                    <a:pt x="18645" y="7373"/>
                  </a:cubicBezTo>
                  <a:cubicBezTo>
                    <a:pt x="18002" y="7992"/>
                    <a:pt x="17300" y="8551"/>
                    <a:pt x="16550" y="9039"/>
                  </a:cubicBezTo>
                  <a:cubicBezTo>
                    <a:pt x="16274" y="9212"/>
                    <a:pt x="15986" y="9373"/>
                    <a:pt x="15677" y="9373"/>
                  </a:cubicBezTo>
                  <a:cubicBezTo>
                    <a:pt x="15667" y="9373"/>
                    <a:pt x="15656" y="9373"/>
                    <a:pt x="15645" y="9373"/>
                  </a:cubicBezTo>
                  <a:cubicBezTo>
                    <a:pt x="15311" y="9361"/>
                    <a:pt x="14978" y="9099"/>
                    <a:pt x="15014" y="8766"/>
                  </a:cubicBezTo>
                  <a:cubicBezTo>
                    <a:pt x="16014" y="8087"/>
                    <a:pt x="16550" y="6896"/>
                    <a:pt x="16419" y="5694"/>
                  </a:cubicBezTo>
                  <a:lnTo>
                    <a:pt x="16419" y="5694"/>
                  </a:lnTo>
                  <a:cubicBezTo>
                    <a:pt x="16133" y="6015"/>
                    <a:pt x="15859" y="6349"/>
                    <a:pt x="15573" y="6670"/>
                  </a:cubicBezTo>
                  <a:cubicBezTo>
                    <a:pt x="15812" y="6075"/>
                    <a:pt x="15609" y="5360"/>
                    <a:pt x="15216" y="4848"/>
                  </a:cubicBezTo>
                  <a:cubicBezTo>
                    <a:pt x="14823" y="4325"/>
                    <a:pt x="14264" y="3967"/>
                    <a:pt x="13728" y="3610"/>
                  </a:cubicBezTo>
                  <a:cubicBezTo>
                    <a:pt x="13281" y="3326"/>
                    <a:pt x="12740" y="3036"/>
                    <a:pt x="12237" y="3036"/>
                  </a:cubicBezTo>
                  <a:cubicBezTo>
                    <a:pt x="12043" y="3036"/>
                    <a:pt x="11855" y="3079"/>
                    <a:pt x="11680" y="3182"/>
                  </a:cubicBezTo>
                  <a:cubicBezTo>
                    <a:pt x="11413" y="3335"/>
                    <a:pt x="11155" y="3622"/>
                    <a:pt x="10876" y="3622"/>
                  </a:cubicBezTo>
                  <a:cubicBezTo>
                    <a:pt x="10831" y="3622"/>
                    <a:pt x="10785" y="3615"/>
                    <a:pt x="10739" y="3598"/>
                  </a:cubicBezTo>
                  <a:cubicBezTo>
                    <a:pt x="10966" y="3146"/>
                    <a:pt x="10799" y="2574"/>
                    <a:pt x="10478" y="2181"/>
                  </a:cubicBezTo>
                  <a:cubicBezTo>
                    <a:pt x="10168" y="1789"/>
                    <a:pt x="9716" y="1538"/>
                    <a:pt x="9275" y="1288"/>
                  </a:cubicBezTo>
                  <a:cubicBezTo>
                    <a:pt x="8136" y="655"/>
                    <a:pt x="6929" y="0"/>
                    <a:pt x="56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4"/>
            <p:cNvSpPr/>
            <p:nvPr/>
          </p:nvSpPr>
          <p:spPr>
            <a:xfrm rot="-5142096">
              <a:off x="10598029" y="408426"/>
              <a:ext cx="1127217" cy="1843406"/>
            </a:xfrm>
            <a:custGeom>
              <a:avLst/>
              <a:gdLst/>
              <a:ahLst/>
              <a:cxnLst/>
              <a:rect l="l" t="t" r="r" b="b"/>
              <a:pathLst>
                <a:path w="14598" h="23873" extrusionOk="0">
                  <a:moveTo>
                    <a:pt x="775" y="1"/>
                  </a:moveTo>
                  <a:cubicBezTo>
                    <a:pt x="513" y="549"/>
                    <a:pt x="287" y="1108"/>
                    <a:pt x="108" y="1692"/>
                  </a:cubicBezTo>
                  <a:cubicBezTo>
                    <a:pt x="25" y="1882"/>
                    <a:pt x="1" y="2085"/>
                    <a:pt x="25" y="2287"/>
                  </a:cubicBezTo>
                  <a:cubicBezTo>
                    <a:pt x="144" y="3037"/>
                    <a:pt x="1382" y="3097"/>
                    <a:pt x="1632" y="3823"/>
                  </a:cubicBezTo>
                  <a:cubicBezTo>
                    <a:pt x="1906" y="3311"/>
                    <a:pt x="2370" y="2918"/>
                    <a:pt x="2930" y="2763"/>
                  </a:cubicBezTo>
                  <a:lnTo>
                    <a:pt x="2930" y="2763"/>
                  </a:lnTo>
                  <a:cubicBezTo>
                    <a:pt x="2275" y="3370"/>
                    <a:pt x="2275" y="4537"/>
                    <a:pt x="2954" y="5133"/>
                  </a:cubicBezTo>
                  <a:cubicBezTo>
                    <a:pt x="3251" y="5394"/>
                    <a:pt x="3632" y="5537"/>
                    <a:pt x="3930" y="5787"/>
                  </a:cubicBezTo>
                  <a:cubicBezTo>
                    <a:pt x="4799" y="6490"/>
                    <a:pt x="4799" y="7811"/>
                    <a:pt x="5371" y="8764"/>
                  </a:cubicBezTo>
                  <a:cubicBezTo>
                    <a:pt x="5597" y="9109"/>
                    <a:pt x="5847" y="9431"/>
                    <a:pt x="6109" y="9752"/>
                  </a:cubicBezTo>
                  <a:cubicBezTo>
                    <a:pt x="6942" y="10836"/>
                    <a:pt x="7335" y="12169"/>
                    <a:pt x="7704" y="13467"/>
                  </a:cubicBezTo>
                  <a:cubicBezTo>
                    <a:pt x="7847" y="13967"/>
                    <a:pt x="7990" y="14479"/>
                    <a:pt x="8323" y="14884"/>
                  </a:cubicBezTo>
                  <a:cubicBezTo>
                    <a:pt x="8798" y="15459"/>
                    <a:pt x="9496" y="15653"/>
                    <a:pt x="10248" y="15653"/>
                  </a:cubicBezTo>
                  <a:cubicBezTo>
                    <a:pt x="10929" y="15653"/>
                    <a:pt x="11655" y="15493"/>
                    <a:pt x="12300" y="15312"/>
                  </a:cubicBezTo>
                  <a:lnTo>
                    <a:pt x="12300" y="15312"/>
                  </a:lnTo>
                  <a:cubicBezTo>
                    <a:pt x="11395" y="16015"/>
                    <a:pt x="10490" y="16896"/>
                    <a:pt x="10347" y="18039"/>
                  </a:cubicBezTo>
                  <a:cubicBezTo>
                    <a:pt x="10276" y="18658"/>
                    <a:pt x="10443" y="19277"/>
                    <a:pt x="10681" y="19861"/>
                  </a:cubicBezTo>
                  <a:cubicBezTo>
                    <a:pt x="11431" y="21635"/>
                    <a:pt x="12812" y="23063"/>
                    <a:pt x="14550" y="23873"/>
                  </a:cubicBezTo>
                  <a:cubicBezTo>
                    <a:pt x="14491" y="23409"/>
                    <a:pt x="14276" y="22980"/>
                    <a:pt x="13931" y="22647"/>
                  </a:cubicBezTo>
                  <a:cubicBezTo>
                    <a:pt x="13717" y="22456"/>
                    <a:pt x="13455" y="22277"/>
                    <a:pt x="13348" y="22004"/>
                  </a:cubicBezTo>
                  <a:cubicBezTo>
                    <a:pt x="13217" y="21635"/>
                    <a:pt x="13443" y="21242"/>
                    <a:pt x="13491" y="20849"/>
                  </a:cubicBezTo>
                  <a:cubicBezTo>
                    <a:pt x="13538" y="20468"/>
                    <a:pt x="13419" y="20075"/>
                    <a:pt x="13455" y="19682"/>
                  </a:cubicBezTo>
                  <a:cubicBezTo>
                    <a:pt x="13514" y="19170"/>
                    <a:pt x="13872" y="18718"/>
                    <a:pt x="14134" y="18277"/>
                  </a:cubicBezTo>
                  <a:cubicBezTo>
                    <a:pt x="14407" y="17825"/>
                    <a:pt x="14598" y="17241"/>
                    <a:pt x="14336" y="16789"/>
                  </a:cubicBezTo>
                  <a:cubicBezTo>
                    <a:pt x="14193" y="16551"/>
                    <a:pt x="13955" y="16384"/>
                    <a:pt x="13836" y="16122"/>
                  </a:cubicBezTo>
                  <a:cubicBezTo>
                    <a:pt x="13550" y="15467"/>
                    <a:pt x="14312" y="14765"/>
                    <a:pt x="14217" y="14038"/>
                  </a:cubicBezTo>
                  <a:lnTo>
                    <a:pt x="14217" y="14038"/>
                  </a:lnTo>
                  <a:cubicBezTo>
                    <a:pt x="14177" y="14042"/>
                    <a:pt x="14137" y="14044"/>
                    <a:pt x="14098" y="14044"/>
                  </a:cubicBezTo>
                  <a:cubicBezTo>
                    <a:pt x="13423" y="14044"/>
                    <a:pt x="12851" y="13480"/>
                    <a:pt x="12502" y="12895"/>
                  </a:cubicBezTo>
                  <a:cubicBezTo>
                    <a:pt x="12121" y="12264"/>
                    <a:pt x="11848" y="11550"/>
                    <a:pt x="11288" y="11086"/>
                  </a:cubicBezTo>
                  <a:cubicBezTo>
                    <a:pt x="10812" y="10705"/>
                    <a:pt x="10204" y="10550"/>
                    <a:pt x="9645" y="10300"/>
                  </a:cubicBezTo>
                  <a:cubicBezTo>
                    <a:pt x="9085" y="10050"/>
                    <a:pt x="8538" y="9645"/>
                    <a:pt x="8419" y="9050"/>
                  </a:cubicBezTo>
                  <a:cubicBezTo>
                    <a:pt x="8288" y="8323"/>
                    <a:pt x="8847" y="7669"/>
                    <a:pt x="9359" y="7145"/>
                  </a:cubicBezTo>
                  <a:cubicBezTo>
                    <a:pt x="8526" y="6657"/>
                    <a:pt x="7776" y="6037"/>
                    <a:pt x="7145" y="5299"/>
                  </a:cubicBezTo>
                  <a:cubicBezTo>
                    <a:pt x="6978" y="5144"/>
                    <a:pt x="6871" y="4942"/>
                    <a:pt x="6811" y="4716"/>
                  </a:cubicBezTo>
                  <a:cubicBezTo>
                    <a:pt x="6740" y="4097"/>
                    <a:pt x="7526" y="3728"/>
                    <a:pt x="7776" y="3156"/>
                  </a:cubicBezTo>
                  <a:cubicBezTo>
                    <a:pt x="7823" y="3073"/>
                    <a:pt x="7823" y="2989"/>
                    <a:pt x="7811" y="2906"/>
                  </a:cubicBezTo>
                  <a:cubicBezTo>
                    <a:pt x="7764" y="2775"/>
                    <a:pt x="7633" y="2716"/>
                    <a:pt x="7514" y="2668"/>
                  </a:cubicBezTo>
                  <a:cubicBezTo>
                    <a:pt x="7014" y="2478"/>
                    <a:pt x="6448" y="2288"/>
                    <a:pt x="5927" y="2288"/>
                  </a:cubicBezTo>
                  <a:cubicBezTo>
                    <a:pt x="5827" y="2288"/>
                    <a:pt x="5728" y="2295"/>
                    <a:pt x="5632" y="2311"/>
                  </a:cubicBezTo>
                  <a:cubicBezTo>
                    <a:pt x="5561" y="2263"/>
                    <a:pt x="5478" y="2227"/>
                    <a:pt x="5382" y="2216"/>
                  </a:cubicBezTo>
                  <a:cubicBezTo>
                    <a:pt x="5168" y="2192"/>
                    <a:pt x="4906" y="2204"/>
                    <a:pt x="4763" y="2061"/>
                  </a:cubicBezTo>
                  <a:cubicBezTo>
                    <a:pt x="4573" y="1870"/>
                    <a:pt x="4668" y="1537"/>
                    <a:pt x="4537" y="1299"/>
                  </a:cubicBezTo>
                  <a:cubicBezTo>
                    <a:pt x="4435" y="1108"/>
                    <a:pt x="4261" y="1042"/>
                    <a:pt x="4055" y="1042"/>
                  </a:cubicBezTo>
                  <a:cubicBezTo>
                    <a:pt x="3736" y="1042"/>
                    <a:pt x="3339" y="1200"/>
                    <a:pt x="3013" y="1287"/>
                  </a:cubicBezTo>
                  <a:cubicBezTo>
                    <a:pt x="2857" y="1330"/>
                    <a:pt x="2699" y="1351"/>
                    <a:pt x="2541" y="1351"/>
                  </a:cubicBezTo>
                  <a:cubicBezTo>
                    <a:pt x="1965" y="1351"/>
                    <a:pt x="1406" y="1071"/>
                    <a:pt x="1060" y="584"/>
                  </a:cubicBezTo>
                  <a:cubicBezTo>
                    <a:pt x="941" y="406"/>
                    <a:pt x="846" y="215"/>
                    <a:pt x="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48" name="Google Shape;2848;p34"/>
          <p:cNvPicPr preferRelativeResize="0"/>
          <p:nvPr/>
        </p:nvPicPr>
        <p:blipFill>
          <a:blip r:embed="rId2">
            <a:alphaModFix amt="50000"/>
          </a:blip>
          <a:stretch>
            <a:fillRect/>
          </a:stretch>
        </p:blipFill>
        <p:spPr>
          <a:xfrm>
            <a:off x="7740088" y="-183227"/>
            <a:ext cx="2715351" cy="2429151"/>
          </a:xfrm>
          <a:prstGeom prst="rect">
            <a:avLst/>
          </a:prstGeom>
          <a:noFill/>
          <a:ln>
            <a:noFill/>
          </a:ln>
        </p:spPr>
      </p:pic>
      <p:pic>
        <p:nvPicPr>
          <p:cNvPr id="2849" name="Google Shape;2849;p34"/>
          <p:cNvPicPr preferRelativeResize="0"/>
          <p:nvPr/>
        </p:nvPicPr>
        <p:blipFill>
          <a:blip r:embed="rId2">
            <a:alphaModFix amt="50000"/>
          </a:blip>
          <a:stretch>
            <a:fillRect/>
          </a:stretch>
        </p:blipFill>
        <p:spPr>
          <a:xfrm>
            <a:off x="-854112" y="-534827"/>
            <a:ext cx="2715351" cy="2429151"/>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3">
  <p:cSld name="CUSTOM_11_1_1_1">
    <p:spTree>
      <p:nvGrpSpPr>
        <p:cNvPr id="1" name="Shape 2850"/>
        <p:cNvGrpSpPr/>
        <p:nvPr/>
      </p:nvGrpSpPr>
      <p:grpSpPr>
        <a:xfrm>
          <a:off x="0" y="0"/>
          <a:ext cx="0" cy="0"/>
          <a:chOff x="0" y="0"/>
          <a:chExt cx="0" cy="0"/>
        </a:xfrm>
      </p:grpSpPr>
      <p:grpSp>
        <p:nvGrpSpPr>
          <p:cNvPr id="2851" name="Google Shape;2851;p35"/>
          <p:cNvGrpSpPr/>
          <p:nvPr/>
        </p:nvGrpSpPr>
        <p:grpSpPr>
          <a:xfrm rot="-1126758">
            <a:off x="8219740" y="3807370"/>
            <a:ext cx="1526569" cy="1507522"/>
            <a:chOff x="4045425" y="3839900"/>
            <a:chExt cx="559025" cy="552050"/>
          </a:xfrm>
        </p:grpSpPr>
        <p:sp>
          <p:nvSpPr>
            <p:cNvPr id="2852" name="Google Shape;2852;p35"/>
            <p:cNvSpPr/>
            <p:nvPr/>
          </p:nvSpPr>
          <p:spPr>
            <a:xfrm>
              <a:off x="4302300" y="3839900"/>
              <a:ext cx="67900" cy="274150"/>
            </a:xfrm>
            <a:custGeom>
              <a:avLst/>
              <a:gdLst/>
              <a:ahLst/>
              <a:cxnLst/>
              <a:rect l="l" t="t" r="r" b="b"/>
              <a:pathLst>
                <a:path w="2716" h="10966" extrusionOk="0">
                  <a:moveTo>
                    <a:pt x="406" y="0"/>
                  </a:moveTo>
                  <a:cubicBezTo>
                    <a:pt x="406" y="0"/>
                    <a:pt x="1" y="3572"/>
                    <a:pt x="156" y="5524"/>
                  </a:cubicBezTo>
                  <a:cubicBezTo>
                    <a:pt x="311" y="7477"/>
                    <a:pt x="1799" y="10966"/>
                    <a:pt x="1799" y="10966"/>
                  </a:cubicBezTo>
                  <a:cubicBezTo>
                    <a:pt x="1799" y="10966"/>
                    <a:pt x="2716" y="7525"/>
                    <a:pt x="2287" y="5524"/>
                  </a:cubicBezTo>
                  <a:cubicBezTo>
                    <a:pt x="1858" y="3524"/>
                    <a:pt x="406" y="0"/>
                    <a:pt x="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35"/>
            <p:cNvSpPr/>
            <p:nvPr/>
          </p:nvSpPr>
          <p:spPr>
            <a:xfrm>
              <a:off x="4142475" y="3927100"/>
              <a:ext cx="196475" cy="194400"/>
            </a:xfrm>
            <a:custGeom>
              <a:avLst/>
              <a:gdLst/>
              <a:ahLst/>
              <a:cxnLst/>
              <a:rect l="l" t="t" r="r" b="b"/>
              <a:pathLst>
                <a:path w="7859" h="7776" extrusionOk="0">
                  <a:moveTo>
                    <a:pt x="0" y="1"/>
                  </a:moveTo>
                  <a:cubicBezTo>
                    <a:pt x="0" y="1"/>
                    <a:pt x="1882" y="3060"/>
                    <a:pt x="3215" y="4501"/>
                  </a:cubicBezTo>
                  <a:cubicBezTo>
                    <a:pt x="4537" y="5942"/>
                    <a:pt x="7858" y="7775"/>
                    <a:pt x="7858" y="7775"/>
                  </a:cubicBezTo>
                  <a:cubicBezTo>
                    <a:pt x="7858" y="7775"/>
                    <a:pt x="6453" y="4501"/>
                    <a:pt x="4882" y="3191"/>
                  </a:cubicBezTo>
                  <a:cubicBezTo>
                    <a:pt x="3322" y="1882"/>
                    <a:pt x="1"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35"/>
            <p:cNvSpPr/>
            <p:nvPr/>
          </p:nvSpPr>
          <p:spPr>
            <a:xfrm>
              <a:off x="4360050" y="3883050"/>
              <a:ext cx="113450" cy="228325"/>
            </a:xfrm>
            <a:custGeom>
              <a:avLst/>
              <a:gdLst/>
              <a:ahLst/>
              <a:cxnLst/>
              <a:rect l="l" t="t" r="r" b="b"/>
              <a:pathLst>
                <a:path w="4538" h="9133" extrusionOk="0">
                  <a:moveTo>
                    <a:pt x="4537" y="0"/>
                  </a:moveTo>
                  <a:cubicBezTo>
                    <a:pt x="4537" y="1"/>
                    <a:pt x="2346" y="2489"/>
                    <a:pt x="1465" y="4072"/>
                  </a:cubicBezTo>
                  <a:cubicBezTo>
                    <a:pt x="572" y="5644"/>
                    <a:pt x="1" y="9132"/>
                    <a:pt x="1" y="9132"/>
                  </a:cubicBezTo>
                  <a:cubicBezTo>
                    <a:pt x="1" y="9132"/>
                    <a:pt x="2537" y="7025"/>
                    <a:pt x="3227" y="5263"/>
                  </a:cubicBezTo>
                  <a:cubicBezTo>
                    <a:pt x="3906" y="3501"/>
                    <a:pt x="4537" y="1"/>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35"/>
            <p:cNvSpPr/>
            <p:nvPr/>
          </p:nvSpPr>
          <p:spPr>
            <a:xfrm>
              <a:off x="4362450" y="4017875"/>
              <a:ext cx="235150" cy="128325"/>
            </a:xfrm>
            <a:custGeom>
              <a:avLst/>
              <a:gdLst/>
              <a:ahLst/>
              <a:cxnLst/>
              <a:rect l="l" t="t" r="r" b="b"/>
              <a:pathLst>
                <a:path w="9406" h="5133" extrusionOk="0">
                  <a:moveTo>
                    <a:pt x="9406" y="1"/>
                  </a:moveTo>
                  <a:cubicBezTo>
                    <a:pt x="9406" y="1"/>
                    <a:pt x="6036" y="870"/>
                    <a:pt x="4322" y="1692"/>
                  </a:cubicBezTo>
                  <a:cubicBezTo>
                    <a:pt x="2607" y="2513"/>
                    <a:pt x="0" y="5133"/>
                    <a:pt x="0" y="5133"/>
                  </a:cubicBezTo>
                  <a:cubicBezTo>
                    <a:pt x="0" y="5133"/>
                    <a:pt x="3441" y="4775"/>
                    <a:pt x="5096" y="3680"/>
                  </a:cubicBezTo>
                  <a:cubicBezTo>
                    <a:pt x="6739" y="2585"/>
                    <a:pt x="9406" y="1"/>
                    <a:pt x="9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35"/>
            <p:cNvSpPr/>
            <p:nvPr/>
          </p:nvSpPr>
          <p:spPr>
            <a:xfrm>
              <a:off x="4366000" y="4165700"/>
              <a:ext cx="238450" cy="53125"/>
            </a:xfrm>
            <a:custGeom>
              <a:avLst/>
              <a:gdLst/>
              <a:ahLst/>
              <a:cxnLst/>
              <a:rect l="l" t="t" r="r" b="b"/>
              <a:pathLst>
                <a:path w="9538" h="2125" extrusionOk="0">
                  <a:moveTo>
                    <a:pt x="4134" y="1"/>
                  </a:moveTo>
                  <a:cubicBezTo>
                    <a:pt x="2384" y="1"/>
                    <a:pt x="1" y="529"/>
                    <a:pt x="1" y="529"/>
                  </a:cubicBezTo>
                  <a:cubicBezTo>
                    <a:pt x="1" y="529"/>
                    <a:pt x="2668" y="2125"/>
                    <a:pt x="4454" y="2125"/>
                  </a:cubicBezTo>
                  <a:cubicBezTo>
                    <a:pt x="6228" y="2125"/>
                    <a:pt x="9538" y="1446"/>
                    <a:pt x="9538" y="1446"/>
                  </a:cubicBezTo>
                  <a:cubicBezTo>
                    <a:pt x="9538" y="1446"/>
                    <a:pt x="6645" y="315"/>
                    <a:pt x="4966" y="53"/>
                  </a:cubicBezTo>
                  <a:cubicBezTo>
                    <a:pt x="4718" y="16"/>
                    <a:pt x="4435"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35"/>
            <p:cNvSpPr/>
            <p:nvPr/>
          </p:nvSpPr>
          <p:spPr>
            <a:xfrm>
              <a:off x="4360050" y="4217900"/>
              <a:ext cx="183375" cy="94975"/>
            </a:xfrm>
            <a:custGeom>
              <a:avLst/>
              <a:gdLst/>
              <a:ahLst/>
              <a:cxnLst/>
              <a:rect l="l" t="t" r="r" b="b"/>
              <a:pathLst>
                <a:path w="7335" h="3799" extrusionOk="0">
                  <a:moveTo>
                    <a:pt x="1" y="1"/>
                  </a:moveTo>
                  <a:cubicBezTo>
                    <a:pt x="1" y="1"/>
                    <a:pt x="1489" y="2275"/>
                    <a:pt x="2930" y="2823"/>
                  </a:cubicBezTo>
                  <a:cubicBezTo>
                    <a:pt x="4370" y="3382"/>
                    <a:pt x="7335" y="3799"/>
                    <a:pt x="7335" y="3799"/>
                  </a:cubicBezTo>
                  <a:cubicBezTo>
                    <a:pt x="7335" y="3799"/>
                    <a:pt x="5466" y="1882"/>
                    <a:pt x="4216" y="1120"/>
                  </a:cubicBezTo>
                  <a:cubicBezTo>
                    <a:pt x="2954" y="358"/>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35"/>
            <p:cNvSpPr/>
            <p:nvPr/>
          </p:nvSpPr>
          <p:spPr>
            <a:xfrm>
              <a:off x="4045425" y="4084900"/>
              <a:ext cx="293525" cy="61250"/>
            </a:xfrm>
            <a:custGeom>
              <a:avLst/>
              <a:gdLst/>
              <a:ahLst/>
              <a:cxnLst/>
              <a:rect l="l" t="t" r="r" b="b"/>
              <a:pathLst>
                <a:path w="11741" h="2450" extrusionOk="0">
                  <a:moveTo>
                    <a:pt x="3481" y="0"/>
                  </a:moveTo>
                  <a:cubicBezTo>
                    <a:pt x="1690" y="0"/>
                    <a:pt x="1" y="94"/>
                    <a:pt x="1" y="94"/>
                  </a:cubicBezTo>
                  <a:cubicBezTo>
                    <a:pt x="1" y="94"/>
                    <a:pt x="3561" y="1654"/>
                    <a:pt x="5633" y="2154"/>
                  </a:cubicBezTo>
                  <a:cubicBezTo>
                    <a:pt x="6594" y="2387"/>
                    <a:pt x="7988" y="2449"/>
                    <a:pt x="9202" y="2449"/>
                  </a:cubicBezTo>
                  <a:cubicBezTo>
                    <a:pt x="10589" y="2449"/>
                    <a:pt x="11740" y="2368"/>
                    <a:pt x="11740" y="2368"/>
                  </a:cubicBezTo>
                  <a:cubicBezTo>
                    <a:pt x="11740" y="2368"/>
                    <a:pt x="8466" y="368"/>
                    <a:pt x="6275" y="118"/>
                  </a:cubicBezTo>
                  <a:cubicBezTo>
                    <a:pt x="5491" y="29"/>
                    <a:pt x="4471" y="0"/>
                    <a:pt x="3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35"/>
            <p:cNvSpPr/>
            <p:nvPr/>
          </p:nvSpPr>
          <p:spPr>
            <a:xfrm>
              <a:off x="4068950" y="4163625"/>
              <a:ext cx="261075" cy="57450"/>
            </a:xfrm>
            <a:custGeom>
              <a:avLst/>
              <a:gdLst/>
              <a:ahLst/>
              <a:cxnLst/>
              <a:rect l="l" t="t" r="r" b="b"/>
              <a:pathLst>
                <a:path w="10443" h="2298" extrusionOk="0">
                  <a:moveTo>
                    <a:pt x="6522" y="1"/>
                  </a:moveTo>
                  <a:cubicBezTo>
                    <a:pt x="6068" y="1"/>
                    <a:pt x="5632" y="36"/>
                    <a:pt x="5251" y="124"/>
                  </a:cubicBezTo>
                  <a:cubicBezTo>
                    <a:pt x="3346" y="553"/>
                    <a:pt x="0" y="2041"/>
                    <a:pt x="0" y="2041"/>
                  </a:cubicBezTo>
                  <a:cubicBezTo>
                    <a:pt x="0" y="2041"/>
                    <a:pt x="2293" y="2297"/>
                    <a:pt x="4142" y="2297"/>
                  </a:cubicBezTo>
                  <a:cubicBezTo>
                    <a:pt x="4546" y="2297"/>
                    <a:pt x="4930" y="2285"/>
                    <a:pt x="5263" y="2255"/>
                  </a:cubicBezTo>
                  <a:cubicBezTo>
                    <a:pt x="7132" y="2089"/>
                    <a:pt x="10442" y="565"/>
                    <a:pt x="10442" y="565"/>
                  </a:cubicBezTo>
                  <a:cubicBezTo>
                    <a:pt x="10442" y="565"/>
                    <a:pt x="8339" y="1"/>
                    <a:pt x="6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35"/>
            <p:cNvSpPr/>
            <p:nvPr/>
          </p:nvSpPr>
          <p:spPr>
            <a:xfrm>
              <a:off x="4152900" y="4210775"/>
              <a:ext cx="175625" cy="118175"/>
            </a:xfrm>
            <a:custGeom>
              <a:avLst/>
              <a:gdLst/>
              <a:ahLst/>
              <a:cxnLst/>
              <a:rect l="l" t="t" r="r" b="b"/>
              <a:pathLst>
                <a:path w="7025" h="4727" extrusionOk="0">
                  <a:moveTo>
                    <a:pt x="7025" y="0"/>
                  </a:moveTo>
                  <a:lnTo>
                    <a:pt x="7025" y="0"/>
                  </a:lnTo>
                  <a:cubicBezTo>
                    <a:pt x="7024" y="0"/>
                    <a:pt x="4262" y="250"/>
                    <a:pt x="3060" y="1274"/>
                  </a:cubicBezTo>
                  <a:cubicBezTo>
                    <a:pt x="1845" y="2286"/>
                    <a:pt x="0" y="4727"/>
                    <a:pt x="0" y="4727"/>
                  </a:cubicBezTo>
                  <a:cubicBezTo>
                    <a:pt x="0" y="4727"/>
                    <a:pt x="2643" y="3965"/>
                    <a:pt x="3941" y="3215"/>
                  </a:cubicBezTo>
                  <a:cubicBezTo>
                    <a:pt x="5227" y="2453"/>
                    <a:pt x="7025" y="0"/>
                    <a:pt x="7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35"/>
            <p:cNvSpPr/>
            <p:nvPr/>
          </p:nvSpPr>
          <p:spPr>
            <a:xfrm>
              <a:off x="4177000" y="3962400"/>
              <a:ext cx="329100" cy="429550"/>
            </a:xfrm>
            <a:custGeom>
              <a:avLst/>
              <a:gdLst/>
              <a:ahLst/>
              <a:cxnLst/>
              <a:rect l="l" t="t" r="r" b="b"/>
              <a:pathLst>
                <a:path w="13164" h="17182" extrusionOk="0">
                  <a:moveTo>
                    <a:pt x="6209" y="0"/>
                  </a:moveTo>
                  <a:cubicBezTo>
                    <a:pt x="6202" y="0"/>
                    <a:pt x="6192" y="5"/>
                    <a:pt x="6192" y="5"/>
                  </a:cubicBezTo>
                  <a:cubicBezTo>
                    <a:pt x="6466" y="1160"/>
                    <a:pt x="6656" y="2327"/>
                    <a:pt x="6751" y="3518"/>
                  </a:cubicBezTo>
                  <a:cubicBezTo>
                    <a:pt x="6763" y="3923"/>
                    <a:pt x="6763" y="4339"/>
                    <a:pt x="6763" y="4756"/>
                  </a:cubicBezTo>
                  <a:cubicBezTo>
                    <a:pt x="6763" y="4982"/>
                    <a:pt x="6751" y="5220"/>
                    <a:pt x="6751" y="5447"/>
                  </a:cubicBezTo>
                  <a:lnTo>
                    <a:pt x="6751" y="5530"/>
                  </a:lnTo>
                  <a:cubicBezTo>
                    <a:pt x="6751" y="5887"/>
                    <a:pt x="6727" y="6256"/>
                    <a:pt x="6716" y="6625"/>
                  </a:cubicBezTo>
                  <a:cubicBezTo>
                    <a:pt x="6168" y="5911"/>
                    <a:pt x="5489" y="5316"/>
                    <a:pt x="4834" y="4696"/>
                  </a:cubicBezTo>
                  <a:cubicBezTo>
                    <a:pt x="4049" y="3946"/>
                    <a:pt x="3167" y="3149"/>
                    <a:pt x="2596" y="2220"/>
                  </a:cubicBezTo>
                  <a:cubicBezTo>
                    <a:pt x="2591" y="2211"/>
                    <a:pt x="2585" y="2207"/>
                    <a:pt x="2580" y="2207"/>
                  </a:cubicBezTo>
                  <a:cubicBezTo>
                    <a:pt x="2571" y="2207"/>
                    <a:pt x="2565" y="2217"/>
                    <a:pt x="2572" y="2232"/>
                  </a:cubicBezTo>
                  <a:cubicBezTo>
                    <a:pt x="3084" y="3101"/>
                    <a:pt x="3870" y="3851"/>
                    <a:pt x="4584" y="4565"/>
                  </a:cubicBezTo>
                  <a:cubicBezTo>
                    <a:pt x="5323" y="5304"/>
                    <a:pt x="6073" y="6018"/>
                    <a:pt x="6704" y="6851"/>
                  </a:cubicBezTo>
                  <a:cubicBezTo>
                    <a:pt x="6692" y="7018"/>
                    <a:pt x="6680" y="7185"/>
                    <a:pt x="6668" y="7340"/>
                  </a:cubicBezTo>
                  <a:cubicBezTo>
                    <a:pt x="5846" y="6887"/>
                    <a:pt x="4882" y="6744"/>
                    <a:pt x="3965" y="6554"/>
                  </a:cubicBezTo>
                  <a:cubicBezTo>
                    <a:pt x="2940" y="6344"/>
                    <a:pt x="1903" y="6077"/>
                    <a:pt x="843" y="6077"/>
                  </a:cubicBezTo>
                  <a:cubicBezTo>
                    <a:pt x="820" y="6077"/>
                    <a:pt x="797" y="6077"/>
                    <a:pt x="774" y="6078"/>
                  </a:cubicBezTo>
                  <a:lnTo>
                    <a:pt x="774" y="6089"/>
                  </a:lnTo>
                  <a:cubicBezTo>
                    <a:pt x="1846" y="6113"/>
                    <a:pt x="2906" y="6423"/>
                    <a:pt x="3941" y="6649"/>
                  </a:cubicBezTo>
                  <a:cubicBezTo>
                    <a:pt x="4382" y="6756"/>
                    <a:pt x="4846" y="6851"/>
                    <a:pt x="5299" y="6971"/>
                  </a:cubicBezTo>
                  <a:cubicBezTo>
                    <a:pt x="5763" y="7113"/>
                    <a:pt x="6227" y="7304"/>
                    <a:pt x="6656" y="7542"/>
                  </a:cubicBezTo>
                  <a:cubicBezTo>
                    <a:pt x="6632" y="7875"/>
                    <a:pt x="6596" y="8209"/>
                    <a:pt x="6561" y="8542"/>
                  </a:cubicBezTo>
                  <a:cubicBezTo>
                    <a:pt x="6277" y="8506"/>
                    <a:pt x="5987" y="8491"/>
                    <a:pt x="5694" y="8491"/>
                  </a:cubicBezTo>
                  <a:cubicBezTo>
                    <a:pt x="4930" y="8491"/>
                    <a:pt x="4149" y="8589"/>
                    <a:pt x="3418" y="8649"/>
                  </a:cubicBezTo>
                  <a:cubicBezTo>
                    <a:pt x="2263" y="8733"/>
                    <a:pt x="1132" y="8959"/>
                    <a:pt x="24" y="9304"/>
                  </a:cubicBezTo>
                  <a:cubicBezTo>
                    <a:pt x="0" y="9316"/>
                    <a:pt x="12" y="9352"/>
                    <a:pt x="36" y="9352"/>
                  </a:cubicBezTo>
                  <a:cubicBezTo>
                    <a:pt x="1132" y="9018"/>
                    <a:pt x="2275" y="8816"/>
                    <a:pt x="3418" y="8756"/>
                  </a:cubicBezTo>
                  <a:cubicBezTo>
                    <a:pt x="3941" y="8721"/>
                    <a:pt x="4465" y="8709"/>
                    <a:pt x="4977" y="8685"/>
                  </a:cubicBezTo>
                  <a:cubicBezTo>
                    <a:pt x="5220" y="8668"/>
                    <a:pt x="5463" y="8660"/>
                    <a:pt x="5705" y="8660"/>
                  </a:cubicBezTo>
                  <a:cubicBezTo>
                    <a:pt x="5985" y="8660"/>
                    <a:pt x="6263" y="8671"/>
                    <a:pt x="6537" y="8697"/>
                  </a:cubicBezTo>
                  <a:cubicBezTo>
                    <a:pt x="6501" y="9054"/>
                    <a:pt x="6454" y="9399"/>
                    <a:pt x="6382" y="9757"/>
                  </a:cubicBezTo>
                  <a:cubicBezTo>
                    <a:pt x="5727" y="9757"/>
                    <a:pt x="5132" y="10233"/>
                    <a:pt x="4620" y="10602"/>
                  </a:cubicBezTo>
                  <a:cubicBezTo>
                    <a:pt x="3941" y="11090"/>
                    <a:pt x="3322" y="11650"/>
                    <a:pt x="2679" y="12185"/>
                  </a:cubicBezTo>
                  <a:cubicBezTo>
                    <a:pt x="2661" y="12213"/>
                    <a:pt x="2678" y="12241"/>
                    <a:pt x="2703" y="12241"/>
                  </a:cubicBezTo>
                  <a:cubicBezTo>
                    <a:pt x="2711" y="12241"/>
                    <a:pt x="2719" y="12238"/>
                    <a:pt x="2727" y="12233"/>
                  </a:cubicBezTo>
                  <a:cubicBezTo>
                    <a:pt x="3287" y="11781"/>
                    <a:pt x="3882" y="11340"/>
                    <a:pt x="4477" y="10923"/>
                  </a:cubicBezTo>
                  <a:cubicBezTo>
                    <a:pt x="4977" y="10590"/>
                    <a:pt x="5680" y="10030"/>
                    <a:pt x="6335" y="10019"/>
                  </a:cubicBezTo>
                  <a:lnTo>
                    <a:pt x="6335" y="10019"/>
                  </a:lnTo>
                  <a:cubicBezTo>
                    <a:pt x="6323" y="10066"/>
                    <a:pt x="6311" y="10126"/>
                    <a:pt x="6299" y="10173"/>
                  </a:cubicBezTo>
                  <a:cubicBezTo>
                    <a:pt x="5858" y="12447"/>
                    <a:pt x="5025" y="14650"/>
                    <a:pt x="4251" y="16841"/>
                  </a:cubicBezTo>
                  <a:cubicBezTo>
                    <a:pt x="4180" y="17048"/>
                    <a:pt x="4348" y="17182"/>
                    <a:pt x="4520" y="17182"/>
                  </a:cubicBezTo>
                  <a:cubicBezTo>
                    <a:pt x="4634" y="17182"/>
                    <a:pt x="4751" y="17122"/>
                    <a:pt x="4799" y="16984"/>
                  </a:cubicBezTo>
                  <a:cubicBezTo>
                    <a:pt x="5549" y="14876"/>
                    <a:pt x="6287" y="12697"/>
                    <a:pt x="6680" y="10483"/>
                  </a:cubicBezTo>
                  <a:cubicBezTo>
                    <a:pt x="6807" y="10450"/>
                    <a:pt x="6938" y="10436"/>
                    <a:pt x="7071" y="10436"/>
                  </a:cubicBezTo>
                  <a:cubicBezTo>
                    <a:pt x="7670" y="10436"/>
                    <a:pt x="8304" y="10729"/>
                    <a:pt x="8811" y="10983"/>
                  </a:cubicBezTo>
                  <a:cubicBezTo>
                    <a:pt x="9418" y="11292"/>
                    <a:pt x="10002" y="11638"/>
                    <a:pt x="10549" y="12031"/>
                  </a:cubicBezTo>
                  <a:cubicBezTo>
                    <a:pt x="10555" y="12034"/>
                    <a:pt x="10561" y="12036"/>
                    <a:pt x="10566" y="12036"/>
                  </a:cubicBezTo>
                  <a:cubicBezTo>
                    <a:pt x="10595" y="12036"/>
                    <a:pt x="10615" y="11991"/>
                    <a:pt x="10585" y="11971"/>
                  </a:cubicBezTo>
                  <a:cubicBezTo>
                    <a:pt x="9918" y="11507"/>
                    <a:pt x="9287" y="10995"/>
                    <a:pt x="8549" y="10626"/>
                  </a:cubicBezTo>
                  <a:cubicBezTo>
                    <a:pt x="8082" y="10397"/>
                    <a:pt x="7557" y="10168"/>
                    <a:pt x="7029" y="10168"/>
                  </a:cubicBezTo>
                  <a:cubicBezTo>
                    <a:pt x="6924" y="10168"/>
                    <a:pt x="6820" y="10177"/>
                    <a:pt x="6716" y="10197"/>
                  </a:cubicBezTo>
                  <a:cubicBezTo>
                    <a:pt x="6727" y="10126"/>
                    <a:pt x="6739" y="10054"/>
                    <a:pt x="6751" y="9983"/>
                  </a:cubicBezTo>
                  <a:cubicBezTo>
                    <a:pt x="6811" y="9590"/>
                    <a:pt x="6858" y="9197"/>
                    <a:pt x="6894" y="8816"/>
                  </a:cubicBezTo>
                  <a:cubicBezTo>
                    <a:pt x="7363" y="8777"/>
                    <a:pt x="7837" y="8756"/>
                    <a:pt x="8311" y="8756"/>
                  </a:cubicBezTo>
                  <a:cubicBezTo>
                    <a:pt x="8849" y="8756"/>
                    <a:pt x="9387" y="8783"/>
                    <a:pt x="9918" y="8840"/>
                  </a:cubicBezTo>
                  <a:cubicBezTo>
                    <a:pt x="10966" y="8923"/>
                    <a:pt x="12097" y="8935"/>
                    <a:pt x="13109" y="9197"/>
                  </a:cubicBezTo>
                  <a:cubicBezTo>
                    <a:pt x="13112" y="9205"/>
                    <a:pt x="13117" y="9208"/>
                    <a:pt x="13122" y="9208"/>
                  </a:cubicBezTo>
                  <a:cubicBezTo>
                    <a:pt x="13139" y="9208"/>
                    <a:pt x="13163" y="9173"/>
                    <a:pt x="13145" y="9173"/>
                  </a:cubicBezTo>
                  <a:cubicBezTo>
                    <a:pt x="12145" y="8911"/>
                    <a:pt x="11097" y="8852"/>
                    <a:pt x="10085" y="8745"/>
                  </a:cubicBezTo>
                  <a:cubicBezTo>
                    <a:pt x="9445" y="8664"/>
                    <a:pt x="8800" y="8624"/>
                    <a:pt x="8154" y="8624"/>
                  </a:cubicBezTo>
                  <a:cubicBezTo>
                    <a:pt x="7742" y="8624"/>
                    <a:pt x="7330" y="8641"/>
                    <a:pt x="6918" y="8673"/>
                  </a:cubicBezTo>
                  <a:cubicBezTo>
                    <a:pt x="6942" y="8340"/>
                    <a:pt x="6954" y="8006"/>
                    <a:pt x="6966" y="7673"/>
                  </a:cubicBezTo>
                  <a:cubicBezTo>
                    <a:pt x="8966" y="6804"/>
                    <a:pt x="10764" y="5518"/>
                    <a:pt x="12621" y="4387"/>
                  </a:cubicBezTo>
                  <a:lnTo>
                    <a:pt x="12621" y="4387"/>
                  </a:lnTo>
                  <a:cubicBezTo>
                    <a:pt x="10716" y="5375"/>
                    <a:pt x="8954" y="6637"/>
                    <a:pt x="6977" y="7471"/>
                  </a:cubicBezTo>
                  <a:lnTo>
                    <a:pt x="6977" y="6923"/>
                  </a:lnTo>
                  <a:cubicBezTo>
                    <a:pt x="6977" y="6828"/>
                    <a:pt x="6989" y="6744"/>
                    <a:pt x="6977" y="6649"/>
                  </a:cubicBezTo>
                  <a:cubicBezTo>
                    <a:pt x="7537" y="5768"/>
                    <a:pt x="8073" y="4863"/>
                    <a:pt x="8597" y="3958"/>
                  </a:cubicBezTo>
                  <a:cubicBezTo>
                    <a:pt x="9085" y="3113"/>
                    <a:pt x="9585" y="2244"/>
                    <a:pt x="9859" y="1291"/>
                  </a:cubicBezTo>
                  <a:cubicBezTo>
                    <a:pt x="9859" y="1285"/>
                    <a:pt x="9856" y="1282"/>
                    <a:pt x="9851" y="1282"/>
                  </a:cubicBezTo>
                  <a:cubicBezTo>
                    <a:pt x="9847" y="1282"/>
                    <a:pt x="9841" y="1285"/>
                    <a:pt x="9835" y="1291"/>
                  </a:cubicBezTo>
                  <a:cubicBezTo>
                    <a:pt x="9514" y="2279"/>
                    <a:pt x="8966" y="3149"/>
                    <a:pt x="8430" y="4030"/>
                  </a:cubicBezTo>
                  <a:cubicBezTo>
                    <a:pt x="7954" y="4815"/>
                    <a:pt x="7466" y="5589"/>
                    <a:pt x="6966" y="6363"/>
                  </a:cubicBezTo>
                  <a:cubicBezTo>
                    <a:pt x="6954" y="5768"/>
                    <a:pt x="6918" y="5161"/>
                    <a:pt x="6882" y="4565"/>
                  </a:cubicBezTo>
                  <a:cubicBezTo>
                    <a:pt x="6894" y="4280"/>
                    <a:pt x="6906" y="4006"/>
                    <a:pt x="6894" y="3720"/>
                  </a:cubicBezTo>
                  <a:cubicBezTo>
                    <a:pt x="6823" y="2470"/>
                    <a:pt x="6525" y="1220"/>
                    <a:pt x="6215" y="5"/>
                  </a:cubicBezTo>
                  <a:cubicBezTo>
                    <a:pt x="6215" y="1"/>
                    <a:pt x="6213" y="0"/>
                    <a:pt x="6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2" name="Google Shape;2862;p35"/>
          <p:cNvGrpSpPr/>
          <p:nvPr/>
        </p:nvGrpSpPr>
        <p:grpSpPr>
          <a:xfrm rot="-2416688" flipH="1">
            <a:off x="8135922" y="4061554"/>
            <a:ext cx="933971" cy="1508171"/>
            <a:chOff x="3377800" y="4037825"/>
            <a:chExt cx="342025" cy="552300"/>
          </a:xfrm>
        </p:grpSpPr>
        <p:sp>
          <p:nvSpPr>
            <p:cNvPr id="2863" name="Google Shape;2863;p35"/>
            <p:cNvSpPr/>
            <p:nvPr/>
          </p:nvSpPr>
          <p:spPr>
            <a:xfrm>
              <a:off x="3377800" y="4038125"/>
              <a:ext cx="342025" cy="468300"/>
            </a:xfrm>
            <a:custGeom>
              <a:avLst/>
              <a:gdLst/>
              <a:ahLst/>
              <a:cxnLst/>
              <a:rect l="l" t="t" r="r" b="b"/>
              <a:pathLst>
                <a:path w="13681" h="18732" extrusionOk="0">
                  <a:moveTo>
                    <a:pt x="9894" y="1"/>
                  </a:moveTo>
                  <a:cubicBezTo>
                    <a:pt x="8477" y="667"/>
                    <a:pt x="7144" y="1513"/>
                    <a:pt x="5929" y="2501"/>
                  </a:cubicBezTo>
                  <a:cubicBezTo>
                    <a:pt x="5441" y="2894"/>
                    <a:pt x="5167" y="3489"/>
                    <a:pt x="5191" y="4108"/>
                  </a:cubicBezTo>
                  <a:lnTo>
                    <a:pt x="5191" y="4120"/>
                  </a:lnTo>
                  <a:cubicBezTo>
                    <a:pt x="5251" y="5466"/>
                    <a:pt x="5715" y="5811"/>
                    <a:pt x="5429" y="6442"/>
                  </a:cubicBezTo>
                  <a:cubicBezTo>
                    <a:pt x="5348" y="6630"/>
                    <a:pt x="5259" y="6706"/>
                    <a:pt x="5176" y="6706"/>
                  </a:cubicBezTo>
                  <a:cubicBezTo>
                    <a:pt x="4981" y="6706"/>
                    <a:pt x="4820" y="6282"/>
                    <a:pt x="4870" y="5906"/>
                  </a:cubicBezTo>
                  <a:cubicBezTo>
                    <a:pt x="4953" y="5370"/>
                    <a:pt x="5036" y="5358"/>
                    <a:pt x="4894" y="4692"/>
                  </a:cubicBezTo>
                  <a:cubicBezTo>
                    <a:pt x="4798" y="4311"/>
                    <a:pt x="4751" y="3942"/>
                    <a:pt x="4739" y="3561"/>
                  </a:cubicBezTo>
                  <a:cubicBezTo>
                    <a:pt x="4132" y="4156"/>
                    <a:pt x="3560" y="4811"/>
                    <a:pt x="3072" y="5525"/>
                  </a:cubicBezTo>
                  <a:cubicBezTo>
                    <a:pt x="2893" y="5775"/>
                    <a:pt x="2715" y="6037"/>
                    <a:pt x="2548" y="6299"/>
                  </a:cubicBezTo>
                  <a:cubicBezTo>
                    <a:pt x="2227" y="6811"/>
                    <a:pt x="2096" y="7430"/>
                    <a:pt x="2191" y="8037"/>
                  </a:cubicBezTo>
                  <a:lnTo>
                    <a:pt x="2191" y="8049"/>
                  </a:lnTo>
                  <a:cubicBezTo>
                    <a:pt x="2393" y="9335"/>
                    <a:pt x="2643" y="9645"/>
                    <a:pt x="3084" y="10180"/>
                  </a:cubicBezTo>
                  <a:cubicBezTo>
                    <a:pt x="3429" y="10597"/>
                    <a:pt x="3632" y="10740"/>
                    <a:pt x="3715" y="11109"/>
                  </a:cubicBezTo>
                  <a:cubicBezTo>
                    <a:pt x="3758" y="11286"/>
                    <a:pt x="3653" y="11373"/>
                    <a:pt x="3491" y="11373"/>
                  </a:cubicBezTo>
                  <a:cubicBezTo>
                    <a:pt x="3337" y="11373"/>
                    <a:pt x="3132" y="11295"/>
                    <a:pt x="2953" y="11145"/>
                  </a:cubicBezTo>
                  <a:cubicBezTo>
                    <a:pt x="2631" y="10895"/>
                    <a:pt x="2524" y="10335"/>
                    <a:pt x="2215" y="9895"/>
                  </a:cubicBezTo>
                  <a:cubicBezTo>
                    <a:pt x="1941" y="9514"/>
                    <a:pt x="1631" y="8978"/>
                    <a:pt x="1643" y="7859"/>
                  </a:cubicBezTo>
                  <a:lnTo>
                    <a:pt x="1643" y="7859"/>
                  </a:lnTo>
                  <a:cubicBezTo>
                    <a:pt x="1000" y="9073"/>
                    <a:pt x="524" y="10371"/>
                    <a:pt x="226" y="11716"/>
                  </a:cubicBezTo>
                  <a:cubicBezTo>
                    <a:pt x="95" y="12347"/>
                    <a:pt x="286" y="13014"/>
                    <a:pt x="738" y="13490"/>
                  </a:cubicBezTo>
                  <a:lnTo>
                    <a:pt x="750" y="13502"/>
                  </a:lnTo>
                  <a:cubicBezTo>
                    <a:pt x="1643" y="14431"/>
                    <a:pt x="1869" y="14395"/>
                    <a:pt x="2465" y="14598"/>
                  </a:cubicBezTo>
                  <a:cubicBezTo>
                    <a:pt x="3060" y="14800"/>
                    <a:pt x="3191" y="15121"/>
                    <a:pt x="2893" y="15431"/>
                  </a:cubicBezTo>
                  <a:cubicBezTo>
                    <a:pt x="2814" y="15511"/>
                    <a:pt x="2742" y="15544"/>
                    <a:pt x="2672" y="15544"/>
                  </a:cubicBezTo>
                  <a:cubicBezTo>
                    <a:pt x="2479" y="15544"/>
                    <a:pt x="2300" y="15291"/>
                    <a:pt x="2012" y="15038"/>
                  </a:cubicBezTo>
                  <a:cubicBezTo>
                    <a:pt x="1619" y="14681"/>
                    <a:pt x="1238" y="14657"/>
                    <a:pt x="631" y="14086"/>
                  </a:cubicBezTo>
                  <a:cubicBezTo>
                    <a:pt x="393" y="13824"/>
                    <a:pt x="191" y="13538"/>
                    <a:pt x="36" y="13228"/>
                  </a:cubicBezTo>
                  <a:lnTo>
                    <a:pt x="36" y="13228"/>
                  </a:lnTo>
                  <a:cubicBezTo>
                    <a:pt x="0" y="14419"/>
                    <a:pt x="250" y="15491"/>
                    <a:pt x="905" y="16288"/>
                  </a:cubicBezTo>
                  <a:cubicBezTo>
                    <a:pt x="1822" y="17421"/>
                    <a:pt x="2983" y="17644"/>
                    <a:pt x="3756" y="17644"/>
                  </a:cubicBezTo>
                  <a:cubicBezTo>
                    <a:pt x="4258" y="17644"/>
                    <a:pt x="4596" y="17550"/>
                    <a:pt x="4596" y="17550"/>
                  </a:cubicBezTo>
                  <a:cubicBezTo>
                    <a:pt x="4596" y="17550"/>
                    <a:pt x="6045" y="18732"/>
                    <a:pt x="8091" y="18732"/>
                  </a:cubicBezTo>
                  <a:cubicBezTo>
                    <a:pt x="9000" y="18732"/>
                    <a:pt x="10027" y="18498"/>
                    <a:pt x="11097" y="17824"/>
                  </a:cubicBezTo>
                  <a:cubicBezTo>
                    <a:pt x="11621" y="17491"/>
                    <a:pt x="12085" y="17074"/>
                    <a:pt x="12466" y="16586"/>
                  </a:cubicBezTo>
                  <a:lnTo>
                    <a:pt x="12466" y="16586"/>
                  </a:lnTo>
                  <a:cubicBezTo>
                    <a:pt x="11383" y="16907"/>
                    <a:pt x="8954" y="16776"/>
                    <a:pt x="8061" y="16884"/>
                  </a:cubicBezTo>
                  <a:cubicBezTo>
                    <a:pt x="7549" y="16952"/>
                    <a:pt x="7284" y="17016"/>
                    <a:pt x="7079" y="17016"/>
                  </a:cubicBezTo>
                  <a:cubicBezTo>
                    <a:pt x="6926" y="17016"/>
                    <a:pt x="6807" y="16980"/>
                    <a:pt x="6644" y="16884"/>
                  </a:cubicBezTo>
                  <a:cubicBezTo>
                    <a:pt x="6263" y="16669"/>
                    <a:pt x="6489" y="16110"/>
                    <a:pt x="6941" y="16026"/>
                  </a:cubicBezTo>
                  <a:cubicBezTo>
                    <a:pt x="6966" y="16021"/>
                    <a:pt x="6995" y="16018"/>
                    <a:pt x="7028" y="16018"/>
                  </a:cubicBezTo>
                  <a:cubicBezTo>
                    <a:pt x="7437" y="16018"/>
                    <a:pt x="8460" y="16400"/>
                    <a:pt x="9910" y="16400"/>
                  </a:cubicBezTo>
                  <a:cubicBezTo>
                    <a:pt x="10415" y="16400"/>
                    <a:pt x="10972" y="16354"/>
                    <a:pt x="11573" y="16229"/>
                  </a:cubicBezTo>
                  <a:lnTo>
                    <a:pt x="11585" y="16229"/>
                  </a:lnTo>
                  <a:cubicBezTo>
                    <a:pt x="12549" y="16026"/>
                    <a:pt x="13288" y="15252"/>
                    <a:pt x="13466" y="14288"/>
                  </a:cubicBezTo>
                  <a:cubicBezTo>
                    <a:pt x="13680" y="13109"/>
                    <a:pt x="13597" y="11776"/>
                    <a:pt x="13311" y="10347"/>
                  </a:cubicBezTo>
                  <a:cubicBezTo>
                    <a:pt x="12883" y="10990"/>
                    <a:pt x="12359" y="11550"/>
                    <a:pt x="11752" y="12026"/>
                  </a:cubicBezTo>
                  <a:cubicBezTo>
                    <a:pt x="11163" y="12488"/>
                    <a:pt x="10479" y="12595"/>
                    <a:pt x="9840" y="12595"/>
                  </a:cubicBezTo>
                  <a:cubicBezTo>
                    <a:pt x="9295" y="12595"/>
                    <a:pt x="8782" y="12518"/>
                    <a:pt x="8389" y="12518"/>
                  </a:cubicBezTo>
                  <a:cubicBezTo>
                    <a:pt x="8282" y="12518"/>
                    <a:pt x="8184" y="12523"/>
                    <a:pt x="8096" y="12538"/>
                  </a:cubicBezTo>
                  <a:cubicBezTo>
                    <a:pt x="7592" y="12614"/>
                    <a:pt x="7196" y="12926"/>
                    <a:pt x="6983" y="12926"/>
                  </a:cubicBezTo>
                  <a:cubicBezTo>
                    <a:pt x="6864" y="12926"/>
                    <a:pt x="6802" y="12828"/>
                    <a:pt x="6811" y="12538"/>
                  </a:cubicBezTo>
                  <a:cubicBezTo>
                    <a:pt x="6829" y="11907"/>
                    <a:pt x="7352" y="11684"/>
                    <a:pt x="8219" y="11684"/>
                  </a:cubicBezTo>
                  <a:cubicBezTo>
                    <a:pt x="8481" y="11684"/>
                    <a:pt x="8775" y="11704"/>
                    <a:pt x="9097" y="11740"/>
                  </a:cubicBezTo>
                  <a:cubicBezTo>
                    <a:pt x="9285" y="11761"/>
                    <a:pt x="9469" y="11772"/>
                    <a:pt x="9651" y="11772"/>
                  </a:cubicBezTo>
                  <a:cubicBezTo>
                    <a:pt x="10802" y="11772"/>
                    <a:pt x="11823" y="11324"/>
                    <a:pt x="12728" y="10121"/>
                  </a:cubicBezTo>
                  <a:cubicBezTo>
                    <a:pt x="12990" y="9764"/>
                    <a:pt x="13085" y="9299"/>
                    <a:pt x="12966" y="8859"/>
                  </a:cubicBezTo>
                  <a:cubicBezTo>
                    <a:pt x="12907" y="8621"/>
                    <a:pt x="12835" y="8383"/>
                    <a:pt x="12764" y="8144"/>
                  </a:cubicBezTo>
                  <a:cubicBezTo>
                    <a:pt x="12478" y="7156"/>
                    <a:pt x="12168" y="6192"/>
                    <a:pt x="11871" y="5299"/>
                  </a:cubicBezTo>
                  <a:cubicBezTo>
                    <a:pt x="11561" y="5727"/>
                    <a:pt x="11061" y="5894"/>
                    <a:pt x="10442" y="6370"/>
                  </a:cubicBezTo>
                  <a:cubicBezTo>
                    <a:pt x="9620" y="7001"/>
                    <a:pt x="9811" y="7299"/>
                    <a:pt x="9358" y="7597"/>
                  </a:cubicBezTo>
                  <a:cubicBezTo>
                    <a:pt x="9234" y="7679"/>
                    <a:pt x="9126" y="7718"/>
                    <a:pt x="9041" y="7718"/>
                  </a:cubicBezTo>
                  <a:cubicBezTo>
                    <a:pt x="8816" y="7718"/>
                    <a:pt x="8742" y="7445"/>
                    <a:pt x="8906" y="6954"/>
                  </a:cubicBezTo>
                  <a:cubicBezTo>
                    <a:pt x="9132" y="6275"/>
                    <a:pt x="9989" y="6478"/>
                    <a:pt x="10775" y="5287"/>
                  </a:cubicBezTo>
                  <a:cubicBezTo>
                    <a:pt x="11073" y="4823"/>
                    <a:pt x="11263" y="4299"/>
                    <a:pt x="11335" y="3751"/>
                  </a:cubicBezTo>
                  <a:cubicBezTo>
                    <a:pt x="10537" y="1513"/>
                    <a:pt x="9894" y="1"/>
                    <a:pt x="9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35"/>
            <p:cNvSpPr/>
            <p:nvPr/>
          </p:nvSpPr>
          <p:spPr>
            <a:xfrm>
              <a:off x="3377800" y="4037825"/>
              <a:ext cx="247675" cy="441175"/>
            </a:xfrm>
            <a:custGeom>
              <a:avLst/>
              <a:gdLst/>
              <a:ahLst/>
              <a:cxnLst/>
              <a:rect l="l" t="t" r="r" b="b"/>
              <a:pathLst>
                <a:path w="9907" h="17647" extrusionOk="0">
                  <a:moveTo>
                    <a:pt x="9906" y="1"/>
                  </a:moveTo>
                  <a:lnTo>
                    <a:pt x="9906" y="1"/>
                  </a:lnTo>
                  <a:cubicBezTo>
                    <a:pt x="8477" y="667"/>
                    <a:pt x="7144" y="1513"/>
                    <a:pt x="5929" y="2501"/>
                  </a:cubicBezTo>
                  <a:cubicBezTo>
                    <a:pt x="5453" y="2894"/>
                    <a:pt x="5179" y="3489"/>
                    <a:pt x="5203" y="4108"/>
                  </a:cubicBezTo>
                  <a:lnTo>
                    <a:pt x="5203" y="4120"/>
                  </a:lnTo>
                  <a:cubicBezTo>
                    <a:pt x="5251" y="5466"/>
                    <a:pt x="5727" y="5811"/>
                    <a:pt x="5441" y="6442"/>
                  </a:cubicBezTo>
                  <a:cubicBezTo>
                    <a:pt x="5360" y="6630"/>
                    <a:pt x="5271" y="6706"/>
                    <a:pt x="5188" y="6706"/>
                  </a:cubicBezTo>
                  <a:cubicBezTo>
                    <a:pt x="4993" y="6706"/>
                    <a:pt x="4832" y="6282"/>
                    <a:pt x="4882" y="5906"/>
                  </a:cubicBezTo>
                  <a:cubicBezTo>
                    <a:pt x="4953" y="5370"/>
                    <a:pt x="5048" y="5358"/>
                    <a:pt x="4906" y="4692"/>
                  </a:cubicBezTo>
                  <a:cubicBezTo>
                    <a:pt x="4810" y="4311"/>
                    <a:pt x="4763" y="3942"/>
                    <a:pt x="4751" y="3561"/>
                  </a:cubicBezTo>
                  <a:cubicBezTo>
                    <a:pt x="4132" y="4156"/>
                    <a:pt x="3572" y="4811"/>
                    <a:pt x="3072" y="5525"/>
                  </a:cubicBezTo>
                  <a:cubicBezTo>
                    <a:pt x="2893" y="5775"/>
                    <a:pt x="2727" y="6037"/>
                    <a:pt x="2560" y="6299"/>
                  </a:cubicBezTo>
                  <a:cubicBezTo>
                    <a:pt x="2227" y="6811"/>
                    <a:pt x="2096" y="7430"/>
                    <a:pt x="2203" y="8037"/>
                  </a:cubicBezTo>
                  <a:lnTo>
                    <a:pt x="2203" y="8049"/>
                  </a:lnTo>
                  <a:cubicBezTo>
                    <a:pt x="2405" y="9335"/>
                    <a:pt x="2655" y="9645"/>
                    <a:pt x="3096" y="10180"/>
                  </a:cubicBezTo>
                  <a:cubicBezTo>
                    <a:pt x="3441" y="10597"/>
                    <a:pt x="3643" y="10740"/>
                    <a:pt x="3727" y="11109"/>
                  </a:cubicBezTo>
                  <a:cubicBezTo>
                    <a:pt x="3763" y="11287"/>
                    <a:pt x="3659" y="11373"/>
                    <a:pt x="3498" y="11373"/>
                  </a:cubicBezTo>
                  <a:cubicBezTo>
                    <a:pt x="3346" y="11373"/>
                    <a:pt x="3144" y="11295"/>
                    <a:pt x="2965" y="11145"/>
                  </a:cubicBezTo>
                  <a:cubicBezTo>
                    <a:pt x="2643" y="10895"/>
                    <a:pt x="2536" y="10335"/>
                    <a:pt x="2215" y="9895"/>
                  </a:cubicBezTo>
                  <a:cubicBezTo>
                    <a:pt x="1953" y="9514"/>
                    <a:pt x="1643" y="8978"/>
                    <a:pt x="1655" y="7859"/>
                  </a:cubicBezTo>
                  <a:lnTo>
                    <a:pt x="1655" y="7859"/>
                  </a:lnTo>
                  <a:cubicBezTo>
                    <a:pt x="1012" y="9073"/>
                    <a:pt x="524" y="10371"/>
                    <a:pt x="226" y="11716"/>
                  </a:cubicBezTo>
                  <a:cubicBezTo>
                    <a:pt x="95" y="12347"/>
                    <a:pt x="286" y="13014"/>
                    <a:pt x="738" y="13490"/>
                  </a:cubicBezTo>
                  <a:lnTo>
                    <a:pt x="750" y="13502"/>
                  </a:lnTo>
                  <a:cubicBezTo>
                    <a:pt x="1643" y="14431"/>
                    <a:pt x="1869" y="14395"/>
                    <a:pt x="2477" y="14598"/>
                  </a:cubicBezTo>
                  <a:cubicBezTo>
                    <a:pt x="3072" y="14800"/>
                    <a:pt x="3203" y="15122"/>
                    <a:pt x="2905" y="15431"/>
                  </a:cubicBezTo>
                  <a:cubicBezTo>
                    <a:pt x="2826" y="15511"/>
                    <a:pt x="2754" y="15544"/>
                    <a:pt x="2684" y="15544"/>
                  </a:cubicBezTo>
                  <a:cubicBezTo>
                    <a:pt x="2491" y="15544"/>
                    <a:pt x="2312" y="15291"/>
                    <a:pt x="2024" y="15038"/>
                  </a:cubicBezTo>
                  <a:cubicBezTo>
                    <a:pt x="1631" y="14681"/>
                    <a:pt x="1250" y="14657"/>
                    <a:pt x="643" y="14086"/>
                  </a:cubicBezTo>
                  <a:cubicBezTo>
                    <a:pt x="393" y="13824"/>
                    <a:pt x="191" y="13538"/>
                    <a:pt x="48" y="13228"/>
                  </a:cubicBezTo>
                  <a:lnTo>
                    <a:pt x="48" y="13228"/>
                  </a:lnTo>
                  <a:cubicBezTo>
                    <a:pt x="0" y="14419"/>
                    <a:pt x="262" y="15491"/>
                    <a:pt x="905" y="16288"/>
                  </a:cubicBezTo>
                  <a:cubicBezTo>
                    <a:pt x="1602" y="17147"/>
                    <a:pt x="2643" y="17646"/>
                    <a:pt x="3735" y="17646"/>
                  </a:cubicBezTo>
                  <a:cubicBezTo>
                    <a:pt x="3930" y="17646"/>
                    <a:pt x="4126" y="17630"/>
                    <a:pt x="4322" y="17598"/>
                  </a:cubicBezTo>
                  <a:cubicBezTo>
                    <a:pt x="3715" y="8121"/>
                    <a:pt x="9906" y="1"/>
                    <a:pt x="9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35"/>
            <p:cNvSpPr/>
            <p:nvPr/>
          </p:nvSpPr>
          <p:spPr>
            <a:xfrm>
              <a:off x="3474525" y="4140925"/>
              <a:ext cx="92325" cy="449200"/>
            </a:xfrm>
            <a:custGeom>
              <a:avLst/>
              <a:gdLst/>
              <a:ahLst/>
              <a:cxnLst/>
              <a:rect l="l" t="t" r="r" b="b"/>
              <a:pathLst>
                <a:path w="3693" h="17968" extrusionOk="0">
                  <a:moveTo>
                    <a:pt x="3609" y="0"/>
                  </a:moveTo>
                  <a:cubicBezTo>
                    <a:pt x="3590" y="0"/>
                    <a:pt x="3572" y="10"/>
                    <a:pt x="3561" y="32"/>
                  </a:cubicBezTo>
                  <a:cubicBezTo>
                    <a:pt x="2084" y="2901"/>
                    <a:pt x="822" y="5914"/>
                    <a:pt x="310" y="9128"/>
                  </a:cubicBezTo>
                  <a:cubicBezTo>
                    <a:pt x="60" y="10617"/>
                    <a:pt x="1" y="12129"/>
                    <a:pt x="120" y="13641"/>
                  </a:cubicBezTo>
                  <a:cubicBezTo>
                    <a:pt x="179" y="14379"/>
                    <a:pt x="298" y="15117"/>
                    <a:pt x="453" y="15855"/>
                  </a:cubicBezTo>
                  <a:cubicBezTo>
                    <a:pt x="608" y="16534"/>
                    <a:pt x="739" y="17320"/>
                    <a:pt x="1179" y="17879"/>
                  </a:cubicBezTo>
                  <a:cubicBezTo>
                    <a:pt x="1227" y="17941"/>
                    <a:pt x="1291" y="17968"/>
                    <a:pt x="1357" y="17968"/>
                  </a:cubicBezTo>
                  <a:cubicBezTo>
                    <a:pt x="1507" y="17968"/>
                    <a:pt x="1668" y="17834"/>
                    <a:pt x="1668" y="17677"/>
                  </a:cubicBezTo>
                  <a:cubicBezTo>
                    <a:pt x="1656" y="17034"/>
                    <a:pt x="1346" y="16403"/>
                    <a:pt x="1203" y="15784"/>
                  </a:cubicBezTo>
                  <a:cubicBezTo>
                    <a:pt x="1025" y="15034"/>
                    <a:pt x="906" y="14272"/>
                    <a:pt x="834" y="13498"/>
                  </a:cubicBezTo>
                  <a:cubicBezTo>
                    <a:pt x="703" y="11998"/>
                    <a:pt x="751" y="10486"/>
                    <a:pt x="953" y="8985"/>
                  </a:cubicBezTo>
                  <a:cubicBezTo>
                    <a:pt x="1370" y="5902"/>
                    <a:pt x="2406" y="2925"/>
                    <a:pt x="3668" y="103"/>
                  </a:cubicBezTo>
                  <a:cubicBezTo>
                    <a:pt x="3692" y="46"/>
                    <a:pt x="3649" y="0"/>
                    <a:pt x="3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6" name="Google Shape;2866;p35"/>
          <p:cNvGrpSpPr/>
          <p:nvPr/>
        </p:nvGrpSpPr>
        <p:grpSpPr>
          <a:xfrm rot="-8220559" flipH="1">
            <a:off x="8502445" y="-528772"/>
            <a:ext cx="837538" cy="1916000"/>
            <a:chOff x="5067575" y="3176425"/>
            <a:chExt cx="473000" cy="1081975"/>
          </a:xfrm>
        </p:grpSpPr>
        <p:sp>
          <p:nvSpPr>
            <p:cNvPr id="2867" name="Google Shape;2867;p35"/>
            <p:cNvSpPr/>
            <p:nvPr/>
          </p:nvSpPr>
          <p:spPr>
            <a:xfrm>
              <a:off x="5067875" y="3176425"/>
              <a:ext cx="472700" cy="964425"/>
            </a:xfrm>
            <a:custGeom>
              <a:avLst/>
              <a:gdLst/>
              <a:ahLst/>
              <a:cxnLst/>
              <a:rect l="l" t="t" r="r" b="b"/>
              <a:pathLst>
                <a:path w="18908" h="38577" extrusionOk="0">
                  <a:moveTo>
                    <a:pt x="16122" y="0"/>
                  </a:moveTo>
                  <a:cubicBezTo>
                    <a:pt x="16122" y="0"/>
                    <a:pt x="14824" y="702"/>
                    <a:pt x="11205" y="2381"/>
                  </a:cubicBezTo>
                  <a:cubicBezTo>
                    <a:pt x="7597" y="4060"/>
                    <a:pt x="1" y="11632"/>
                    <a:pt x="2096" y="24360"/>
                  </a:cubicBezTo>
                  <a:cubicBezTo>
                    <a:pt x="4013" y="35981"/>
                    <a:pt x="10502" y="38576"/>
                    <a:pt x="10502" y="38576"/>
                  </a:cubicBezTo>
                  <a:cubicBezTo>
                    <a:pt x="10502" y="38576"/>
                    <a:pt x="18908" y="31849"/>
                    <a:pt x="17848" y="18669"/>
                  </a:cubicBezTo>
                  <a:cubicBezTo>
                    <a:pt x="16741" y="4905"/>
                    <a:pt x="16122" y="0"/>
                    <a:pt x="16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35"/>
            <p:cNvSpPr/>
            <p:nvPr/>
          </p:nvSpPr>
          <p:spPr>
            <a:xfrm>
              <a:off x="5067575" y="3176425"/>
              <a:ext cx="403350" cy="964425"/>
            </a:xfrm>
            <a:custGeom>
              <a:avLst/>
              <a:gdLst/>
              <a:ahLst/>
              <a:cxnLst/>
              <a:rect l="l" t="t" r="r" b="b"/>
              <a:pathLst>
                <a:path w="16134" h="38577" extrusionOk="0">
                  <a:moveTo>
                    <a:pt x="16134" y="0"/>
                  </a:moveTo>
                  <a:cubicBezTo>
                    <a:pt x="16134" y="0"/>
                    <a:pt x="14836" y="703"/>
                    <a:pt x="11217" y="2381"/>
                  </a:cubicBezTo>
                  <a:cubicBezTo>
                    <a:pt x="7609" y="4060"/>
                    <a:pt x="1" y="11632"/>
                    <a:pt x="2096" y="24360"/>
                  </a:cubicBezTo>
                  <a:cubicBezTo>
                    <a:pt x="4013" y="35981"/>
                    <a:pt x="10514" y="38576"/>
                    <a:pt x="10514" y="38576"/>
                  </a:cubicBezTo>
                  <a:cubicBezTo>
                    <a:pt x="10514" y="38576"/>
                    <a:pt x="10597" y="38505"/>
                    <a:pt x="10764" y="38362"/>
                  </a:cubicBezTo>
                  <a:cubicBezTo>
                    <a:pt x="9800" y="35600"/>
                    <a:pt x="8883" y="31897"/>
                    <a:pt x="8181" y="26920"/>
                  </a:cubicBezTo>
                  <a:cubicBezTo>
                    <a:pt x="5526" y="8061"/>
                    <a:pt x="16133" y="1"/>
                    <a:pt x="16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35"/>
            <p:cNvSpPr/>
            <p:nvPr/>
          </p:nvSpPr>
          <p:spPr>
            <a:xfrm>
              <a:off x="5249150" y="3221450"/>
              <a:ext cx="178150" cy="1036950"/>
            </a:xfrm>
            <a:custGeom>
              <a:avLst/>
              <a:gdLst/>
              <a:ahLst/>
              <a:cxnLst/>
              <a:rect l="l" t="t" r="r" b="b"/>
              <a:pathLst>
                <a:path w="7126" h="41478" extrusionOk="0">
                  <a:moveTo>
                    <a:pt x="6845" y="1"/>
                  </a:moveTo>
                  <a:cubicBezTo>
                    <a:pt x="6807" y="1"/>
                    <a:pt x="6771" y="14"/>
                    <a:pt x="6740" y="44"/>
                  </a:cubicBezTo>
                  <a:cubicBezTo>
                    <a:pt x="4358" y="2461"/>
                    <a:pt x="3275" y="5640"/>
                    <a:pt x="2251" y="8807"/>
                  </a:cubicBezTo>
                  <a:cubicBezTo>
                    <a:pt x="1084" y="12332"/>
                    <a:pt x="417" y="16023"/>
                    <a:pt x="275" y="19737"/>
                  </a:cubicBezTo>
                  <a:cubicBezTo>
                    <a:pt x="1" y="27250"/>
                    <a:pt x="751" y="34977"/>
                    <a:pt x="5216" y="41288"/>
                  </a:cubicBezTo>
                  <a:cubicBezTo>
                    <a:pt x="5312" y="41421"/>
                    <a:pt x="5435" y="41477"/>
                    <a:pt x="5556" y="41477"/>
                  </a:cubicBezTo>
                  <a:cubicBezTo>
                    <a:pt x="5900" y="41477"/>
                    <a:pt x="6238" y="41032"/>
                    <a:pt x="5966" y="40645"/>
                  </a:cubicBezTo>
                  <a:cubicBezTo>
                    <a:pt x="1680" y="34537"/>
                    <a:pt x="929" y="26857"/>
                    <a:pt x="1179" y="19606"/>
                  </a:cubicBezTo>
                  <a:cubicBezTo>
                    <a:pt x="1310" y="16070"/>
                    <a:pt x="1751" y="12641"/>
                    <a:pt x="2787" y="9236"/>
                  </a:cubicBezTo>
                  <a:cubicBezTo>
                    <a:pt x="3739" y="6152"/>
                    <a:pt x="4775" y="2735"/>
                    <a:pt x="7014" y="295"/>
                  </a:cubicBezTo>
                  <a:cubicBezTo>
                    <a:pt x="7126" y="173"/>
                    <a:pt x="6981" y="1"/>
                    <a:pt x="6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35"/>
            <p:cNvSpPr/>
            <p:nvPr/>
          </p:nvSpPr>
          <p:spPr>
            <a:xfrm>
              <a:off x="5111350" y="3176425"/>
              <a:ext cx="404525" cy="893625"/>
            </a:xfrm>
            <a:custGeom>
              <a:avLst/>
              <a:gdLst/>
              <a:ahLst/>
              <a:cxnLst/>
              <a:rect l="l" t="t" r="r" b="b"/>
              <a:pathLst>
                <a:path w="16181" h="35745" extrusionOk="0">
                  <a:moveTo>
                    <a:pt x="14383" y="0"/>
                  </a:moveTo>
                  <a:cubicBezTo>
                    <a:pt x="14383" y="0"/>
                    <a:pt x="14264" y="60"/>
                    <a:pt x="14014" y="179"/>
                  </a:cubicBezTo>
                  <a:cubicBezTo>
                    <a:pt x="13347" y="869"/>
                    <a:pt x="12680" y="1560"/>
                    <a:pt x="12002" y="2238"/>
                  </a:cubicBezTo>
                  <a:cubicBezTo>
                    <a:pt x="11983" y="2257"/>
                    <a:pt x="12001" y="2297"/>
                    <a:pt x="12021" y="2297"/>
                  </a:cubicBezTo>
                  <a:cubicBezTo>
                    <a:pt x="12026" y="2297"/>
                    <a:pt x="12032" y="2294"/>
                    <a:pt x="12037" y="2286"/>
                  </a:cubicBezTo>
                  <a:cubicBezTo>
                    <a:pt x="12835" y="1572"/>
                    <a:pt x="13633" y="833"/>
                    <a:pt x="14383" y="60"/>
                  </a:cubicBezTo>
                  <a:cubicBezTo>
                    <a:pt x="14383" y="12"/>
                    <a:pt x="14383" y="0"/>
                    <a:pt x="14383" y="0"/>
                  </a:cubicBezTo>
                  <a:close/>
                  <a:moveTo>
                    <a:pt x="11430" y="1453"/>
                  </a:moveTo>
                  <a:lnTo>
                    <a:pt x="11228" y="1548"/>
                  </a:lnTo>
                  <a:cubicBezTo>
                    <a:pt x="11252" y="1976"/>
                    <a:pt x="11347" y="2417"/>
                    <a:pt x="11621" y="2679"/>
                  </a:cubicBezTo>
                  <a:cubicBezTo>
                    <a:pt x="11636" y="2695"/>
                    <a:pt x="11654" y="2701"/>
                    <a:pt x="11671" y="2701"/>
                  </a:cubicBezTo>
                  <a:cubicBezTo>
                    <a:pt x="11719" y="2701"/>
                    <a:pt x="11764" y="2651"/>
                    <a:pt x="11764" y="2607"/>
                  </a:cubicBezTo>
                  <a:cubicBezTo>
                    <a:pt x="11740" y="2346"/>
                    <a:pt x="11585" y="2096"/>
                    <a:pt x="11525" y="1834"/>
                  </a:cubicBezTo>
                  <a:cubicBezTo>
                    <a:pt x="11490" y="1715"/>
                    <a:pt x="11454" y="1584"/>
                    <a:pt x="11430" y="1453"/>
                  </a:cubicBezTo>
                  <a:close/>
                  <a:moveTo>
                    <a:pt x="14550" y="1429"/>
                  </a:moveTo>
                  <a:cubicBezTo>
                    <a:pt x="13430" y="2643"/>
                    <a:pt x="12121" y="3679"/>
                    <a:pt x="10597" y="4286"/>
                  </a:cubicBezTo>
                  <a:cubicBezTo>
                    <a:pt x="10454" y="3810"/>
                    <a:pt x="10204" y="3358"/>
                    <a:pt x="10061" y="2881"/>
                  </a:cubicBezTo>
                  <a:cubicBezTo>
                    <a:pt x="9978" y="2655"/>
                    <a:pt x="9918" y="2417"/>
                    <a:pt x="9870" y="2191"/>
                  </a:cubicBezTo>
                  <a:lnTo>
                    <a:pt x="9668" y="2286"/>
                  </a:lnTo>
                  <a:cubicBezTo>
                    <a:pt x="9763" y="3048"/>
                    <a:pt x="9989" y="3810"/>
                    <a:pt x="10430" y="4346"/>
                  </a:cubicBezTo>
                  <a:lnTo>
                    <a:pt x="10382" y="4370"/>
                  </a:lnTo>
                  <a:cubicBezTo>
                    <a:pt x="10338" y="4392"/>
                    <a:pt x="10355" y="4454"/>
                    <a:pt x="10396" y="4454"/>
                  </a:cubicBezTo>
                  <a:cubicBezTo>
                    <a:pt x="10399" y="4454"/>
                    <a:pt x="10403" y="4454"/>
                    <a:pt x="10406" y="4453"/>
                  </a:cubicBezTo>
                  <a:cubicBezTo>
                    <a:pt x="11537" y="4286"/>
                    <a:pt x="12573" y="3453"/>
                    <a:pt x="13418" y="2727"/>
                  </a:cubicBezTo>
                  <a:cubicBezTo>
                    <a:pt x="13823" y="2381"/>
                    <a:pt x="14204" y="2000"/>
                    <a:pt x="14561" y="1607"/>
                  </a:cubicBezTo>
                  <a:cubicBezTo>
                    <a:pt x="14561" y="1548"/>
                    <a:pt x="14550" y="1488"/>
                    <a:pt x="14550" y="1429"/>
                  </a:cubicBezTo>
                  <a:close/>
                  <a:moveTo>
                    <a:pt x="14716" y="3084"/>
                  </a:moveTo>
                  <a:cubicBezTo>
                    <a:pt x="14133" y="3679"/>
                    <a:pt x="13514" y="4239"/>
                    <a:pt x="12871" y="4751"/>
                  </a:cubicBezTo>
                  <a:cubicBezTo>
                    <a:pt x="12573" y="4989"/>
                    <a:pt x="10490" y="6584"/>
                    <a:pt x="9608" y="6810"/>
                  </a:cubicBezTo>
                  <a:cubicBezTo>
                    <a:pt x="8882" y="5727"/>
                    <a:pt x="8192" y="4667"/>
                    <a:pt x="7680" y="3489"/>
                  </a:cubicBezTo>
                  <a:lnTo>
                    <a:pt x="7525" y="3596"/>
                  </a:lnTo>
                  <a:cubicBezTo>
                    <a:pt x="7952" y="4760"/>
                    <a:pt x="8522" y="5888"/>
                    <a:pt x="9317" y="6827"/>
                  </a:cubicBezTo>
                  <a:lnTo>
                    <a:pt x="9317" y="6827"/>
                  </a:lnTo>
                  <a:cubicBezTo>
                    <a:pt x="9287" y="6814"/>
                    <a:pt x="9259" y="6793"/>
                    <a:pt x="9239" y="6763"/>
                  </a:cubicBezTo>
                  <a:cubicBezTo>
                    <a:pt x="9235" y="6746"/>
                    <a:pt x="9224" y="6740"/>
                    <a:pt x="9212" y="6740"/>
                  </a:cubicBezTo>
                  <a:cubicBezTo>
                    <a:pt x="9189" y="6740"/>
                    <a:pt x="9164" y="6763"/>
                    <a:pt x="9180" y="6787"/>
                  </a:cubicBezTo>
                  <a:cubicBezTo>
                    <a:pt x="9243" y="6940"/>
                    <a:pt x="9372" y="7003"/>
                    <a:pt x="9542" y="7003"/>
                  </a:cubicBezTo>
                  <a:cubicBezTo>
                    <a:pt x="10270" y="7003"/>
                    <a:pt x="11755" y="5842"/>
                    <a:pt x="12073" y="5620"/>
                  </a:cubicBezTo>
                  <a:cubicBezTo>
                    <a:pt x="13037" y="4977"/>
                    <a:pt x="13930" y="4239"/>
                    <a:pt x="14752" y="3441"/>
                  </a:cubicBezTo>
                  <a:cubicBezTo>
                    <a:pt x="14740" y="3322"/>
                    <a:pt x="14728" y="3203"/>
                    <a:pt x="14716" y="3084"/>
                  </a:cubicBezTo>
                  <a:close/>
                  <a:moveTo>
                    <a:pt x="5668" y="5286"/>
                  </a:moveTo>
                  <a:lnTo>
                    <a:pt x="5548" y="5405"/>
                  </a:lnTo>
                  <a:cubicBezTo>
                    <a:pt x="6084" y="6977"/>
                    <a:pt x="7025" y="8382"/>
                    <a:pt x="8263" y="9489"/>
                  </a:cubicBezTo>
                  <a:lnTo>
                    <a:pt x="8275" y="9489"/>
                  </a:lnTo>
                  <a:cubicBezTo>
                    <a:pt x="8275" y="9501"/>
                    <a:pt x="8287" y="9525"/>
                    <a:pt x="8311" y="9525"/>
                  </a:cubicBezTo>
                  <a:lnTo>
                    <a:pt x="8335" y="9549"/>
                  </a:lnTo>
                  <a:cubicBezTo>
                    <a:pt x="8352" y="9566"/>
                    <a:pt x="8374" y="9574"/>
                    <a:pt x="8397" y="9574"/>
                  </a:cubicBezTo>
                  <a:cubicBezTo>
                    <a:pt x="8437" y="9574"/>
                    <a:pt x="8479" y="9551"/>
                    <a:pt x="8501" y="9513"/>
                  </a:cubicBezTo>
                  <a:cubicBezTo>
                    <a:pt x="11109" y="9430"/>
                    <a:pt x="13311" y="7775"/>
                    <a:pt x="14990" y="5798"/>
                  </a:cubicBezTo>
                  <a:cubicBezTo>
                    <a:pt x="14978" y="5667"/>
                    <a:pt x="14966" y="5536"/>
                    <a:pt x="14954" y="5417"/>
                  </a:cubicBezTo>
                  <a:cubicBezTo>
                    <a:pt x="14300" y="6191"/>
                    <a:pt x="13633" y="6965"/>
                    <a:pt x="12823" y="7620"/>
                  </a:cubicBezTo>
                  <a:cubicBezTo>
                    <a:pt x="11609" y="8596"/>
                    <a:pt x="10109" y="9346"/>
                    <a:pt x="8525" y="9442"/>
                  </a:cubicBezTo>
                  <a:cubicBezTo>
                    <a:pt x="8513" y="9406"/>
                    <a:pt x="8501" y="9370"/>
                    <a:pt x="8477" y="9346"/>
                  </a:cubicBezTo>
                  <a:cubicBezTo>
                    <a:pt x="7227" y="8239"/>
                    <a:pt x="6263" y="6846"/>
                    <a:pt x="5668" y="5286"/>
                  </a:cubicBezTo>
                  <a:close/>
                  <a:moveTo>
                    <a:pt x="3882" y="7489"/>
                  </a:moveTo>
                  <a:lnTo>
                    <a:pt x="3798" y="7596"/>
                  </a:lnTo>
                  <a:cubicBezTo>
                    <a:pt x="4584" y="9430"/>
                    <a:pt x="5656" y="11275"/>
                    <a:pt x="7370" y="12299"/>
                  </a:cubicBezTo>
                  <a:cubicBezTo>
                    <a:pt x="7370" y="12311"/>
                    <a:pt x="7382" y="12323"/>
                    <a:pt x="7394" y="12323"/>
                  </a:cubicBezTo>
                  <a:lnTo>
                    <a:pt x="7406" y="12323"/>
                  </a:lnTo>
                  <a:lnTo>
                    <a:pt x="7489" y="12371"/>
                  </a:lnTo>
                  <a:cubicBezTo>
                    <a:pt x="7502" y="12379"/>
                    <a:pt x="7516" y="12383"/>
                    <a:pt x="7529" y="12383"/>
                  </a:cubicBezTo>
                  <a:cubicBezTo>
                    <a:pt x="7554" y="12383"/>
                    <a:pt x="7577" y="12370"/>
                    <a:pt x="7584" y="12347"/>
                  </a:cubicBezTo>
                  <a:cubicBezTo>
                    <a:pt x="7726" y="12362"/>
                    <a:pt x="7868" y="12369"/>
                    <a:pt x="8008" y="12369"/>
                  </a:cubicBezTo>
                  <a:cubicBezTo>
                    <a:pt x="9783" y="12369"/>
                    <a:pt x="11409" y="11231"/>
                    <a:pt x="12799" y="10216"/>
                  </a:cubicBezTo>
                  <a:cubicBezTo>
                    <a:pt x="13657" y="9596"/>
                    <a:pt x="14466" y="8918"/>
                    <a:pt x="15216" y="8192"/>
                  </a:cubicBezTo>
                  <a:cubicBezTo>
                    <a:pt x="15216" y="8096"/>
                    <a:pt x="15204" y="8001"/>
                    <a:pt x="15193" y="7918"/>
                  </a:cubicBezTo>
                  <a:cubicBezTo>
                    <a:pt x="14538" y="8561"/>
                    <a:pt x="13835" y="9168"/>
                    <a:pt x="13097" y="9739"/>
                  </a:cubicBezTo>
                  <a:cubicBezTo>
                    <a:pt x="11598" y="10892"/>
                    <a:pt x="9754" y="12268"/>
                    <a:pt x="7769" y="12268"/>
                  </a:cubicBezTo>
                  <a:cubicBezTo>
                    <a:pt x="7704" y="12268"/>
                    <a:pt x="7638" y="12266"/>
                    <a:pt x="7573" y="12263"/>
                  </a:cubicBezTo>
                  <a:cubicBezTo>
                    <a:pt x="7573" y="12252"/>
                    <a:pt x="7573" y="12252"/>
                    <a:pt x="7561" y="12252"/>
                  </a:cubicBezTo>
                  <a:cubicBezTo>
                    <a:pt x="6560" y="11466"/>
                    <a:pt x="5715" y="10644"/>
                    <a:pt x="5013" y="9573"/>
                  </a:cubicBezTo>
                  <a:cubicBezTo>
                    <a:pt x="4584" y="8906"/>
                    <a:pt x="4203" y="8203"/>
                    <a:pt x="3882" y="7489"/>
                  </a:cubicBezTo>
                  <a:close/>
                  <a:moveTo>
                    <a:pt x="2203" y="10299"/>
                  </a:moveTo>
                  <a:cubicBezTo>
                    <a:pt x="2179" y="10347"/>
                    <a:pt x="2155" y="10382"/>
                    <a:pt x="2131" y="10430"/>
                  </a:cubicBezTo>
                  <a:cubicBezTo>
                    <a:pt x="2584" y="11168"/>
                    <a:pt x="3108" y="11859"/>
                    <a:pt x="3715" y="12478"/>
                  </a:cubicBezTo>
                  <a:cubicBezTo>
                    <a:pt x="4608" y="13418"/>
                    <a:pt x="5751" y="14418"/>
                    <a:pt x="6977" y="14871"/>
                  </a:cubicBezTo>
                  <a:cubicBezTo>
                    <a:pt x="6983" y="14877"/>
                    <a:pt x="6989" y="14880"/>
                    <a:pt x="6997" y="14880"/>
                  </a:cubicBezTo>
                  <a:cubicBezTo>
                    <a:pt x="7004" y="14880"/>
                    <a:pt x="7013" y="14877"/>
                    <a:pt x="7025" y="14871"/>
                  </a:cubicBezTo>
                  <a:cubicBezTo>
                    <a:pt x="7430" y="15005"/>
                    <a:pt x="7848" y="15064"/>
                    <a:pt x="8273" y="15064"/>
                  </a:cubicBezTo>
                  <a:cubicBezTo>
                    <a:pt x="10071" y="15064"/>
                    <a:pt x="11974" y="14005"/>
                    <a:pt x="13371" y="13109"/>
                  </a:cubicBezTo>
                  <a:cubicBezTo>
                    <a:pt x="14121" y="12633"/>
                    <a:pt x="14835" y="12097"/>
                    <a:pt x="15514" y="11513"/>
                  </a:cubicBezTo>
                  <a:cubicBezTo>
                    <a:pt x="15502" y="11406"/>
                    <a:pt x="15490" y="11299"/>
                    <a:pt x="15490" y="11192"/>
                  </a:cubicBezTo>
                  <a:cubicBezTo>
                    <a:pt x="14883" y="11751"/>
                    <a:pt x="14240" y="12263"/>
                    <a:pt x="13549" y="12716"/>
                  </a:cubicBezTo>
                  <a:cubicBezTo>
                    <a:pt x="12585" y="13371"/>
                    <a:pt x="11561" y="13918"/>
                    <a:pt x="10490" y="14371"/>
                  </a:cubicBezTo>
                  <a:cubicBezTo>
                    <a:pt x="9621" y="14702"/>
                    <a:pt x="8787" y="14825"/>
                    <a:pt x="7915" y="14825"/>
                  </a:cubicBezTo>
                  <a:cubicBezTo>
                    <a:pt x="7627" y="14825"/>
                    <a:pt x="7335" y="14811"/>
                    <a:pt x="7037" y="14788"/>
                  </a:cubicBezTo>
                  <a:cubicBezTo>
                    <a:pt x="7037" y="14788"/>
                    <a:pt x="7025" y="14776"/>
                    <a:pt x="7025" y="14776"/>
                  </a:cubicBezTo>
                  <a:cubicBezTo>
                    <a:pt x="5870" y="13990"/>
                    <a:pt x="4751" y="13335"/>
                    <a:pt x="3763" y="12311"/>
                  </a:cubicBezTo>
                  <a:cubicBezTo>
                    <a:pt x="3179" y="11692"/>
                    <a:pt x="2655" y="11025"/>
                    <a:pt x="2203" y="10299"/>
                  </a:cubicBezTo>
                  <a:close/>
                  <a:moveTo>
                    <a:pt x="941" y="13525"/>
                  </a:moveTo>
                  <a:cubicBezTo>
                    <a:pt x="929" y="13573"/>
                    <a:pt x="917" y="13633"/>
                    <a:pt x="893" y="13680"/>
                  </a:cubicBezTo>
                  <a:cubicBezTo>
                    <a:pt x="2179" y="15681"/>
                    <a:pt x="4322" y="17002"/>
                    <a:pt x="6489" y="18038"/>
                  </a:cubicBezTo>
                  <a:lnTo>
                    <a:pt x="6501" y="18038"/>
                  </a:lnTo>
                  <a:cubicBezTo>
                    <a:pt x="6513" y="18044"/>
                    <a:pt x="6524" y="18046"/>
                    <a:pt x="6535" y="18046"/>
                  </a:cubicBezTo>
                  <a:cubicBezTo>
                    <a:pt x="6611" y="18046"/>
                    <a:pt x="6654" y="17913"/>
                    <a:pt x="6560" y="17871"/>
                  </a:cubicBezTo>
                  <a:cubicBezTo>
                    <a:pt x="4429" y="16859"/>
                    <a:pt x="2262" y="15514"/>
                    <a:pt x="941" y="13525"/>
                  </a:cubicBezTo>
                  <a:close/>
                  <a:moveTo>
                    <a:pt x="15669" y="13287"/>
                  </a:moveTo>
                  <a:cubicBezTo>
                    <a:pt x="14776" y="14240"/>
                    <a:pt x="13788" y="15109"/>
                    <a:pt x="12716" y="15859"/>
                  </a:cubicBezTo>
                  <a:cubicBezTo>
                    <a:pt x="10775" y="17169"/>
                    <a:pt x="8573" y="17990"/>
                    <a:pt x="6227" y="18086"/>
                  </a:cubicBezTo>
                  <a:lnTo>
                    <a:pt x="6227" y="18074"/>
                  </a:lnTo>
                  <a:cubicBezTo>
                    <a:pt x="6179" y="18074"/>
                    <a:pt x="6179" y="18157"/>
                    <a:pt x="6227" y="18157"/>
                  </a:cubicBezTo>
                  <a:cubicBezTo>
                    <a:pt x="6320" y="18160"/>
                    <a:pt x="6412" y="18161"/>
                    <a:pt x="6505" y="18161"/>
                  </a:cubicBezTo>
                  <a:cubicBezTo>
                    <a:pt x="9975" y="18161"/>
                    <a:pt x="13269" y="16220"/>
                    <a:pt x="15704" y="13692"/>
                  </a:cubicBezTo>
                  <a:cubicBezTo>
                    <a:pt x="15693" y="13549"/>
                    <a:pt x="15681" y="13418"/>
                    <a:pt x="15669" y="13287"/>
                  </a:cubicBezTo>
                  <a:close/>
                  <a:moveTo>
                    <a:pt x="15907" y="16085"/>
                  </a:moveTo>
                  <a:cubicBezTo>
                    <a:pt x="15097" y="16943"/>
                    <a:pt x="14204" y="17728"/>
                    <a:pt x="13252" y="18431"/>
                  </a:cubicBezTo>
                  <a:cubicBezTo>
                    <a:pt x="12240" y="19193"/>
                    <a:pt x="11204" y="19955"/>
                    <a:pt x="10061" y="20491"/>
                  </a:cubicBezTo>
                  <a:cubicBezTo>
                    <a:pt x="8870" y="21050"/>
                    <a:pt x="7656" y="21241"/>
                    <a:pt x="6370" y="21253"/>
                  </a:cubicBezTo>
                  <a:cubicBezTo>
                    <a:pt x="6358" y="21205"/>
                    <a:pt x="6334" y="21181"/>
                    <a:pt x="6299" y="21169"/>
                  </a:cubicBezTo>
                  <a:cubicBezTo>
                    <a:pt x="3810" y="20348"/>
                    <a:pt x="1679" y="18705"/>
                    <a:pt x="262" y="16502"/>
                  </a:cubicBezTo>
                  <a:cubicBezTo>
                    <a:pt x="250" y="16573"/>
                    <a:pt x="238" y="16633"/>
                    <a:pt x="226" y="16704"/>
                  </a:cubicBezTo>
                  <a:cubicBezTo>
                    <a:pt x="1548" y="18788"/>
                    <a:pt x="3524" y="20395"/>
                    <a:pt x="5846" y="21265"/>
                  </a:cubicBezTo>
                  <a:cubicBezTo>
                    <a:pt x="5834" y="21276"/>
                    <a:pt x="5846" y="21300"/>
                    <a:pt x="5858" y="21300"/>
                  </a:cubicBezTo>
                  <a:cubicBezTo>
                    <a:pt x="5870" y="21300"/>
                    <a:pt x="5941" y="21312"/>
                    <a:pt x="5977" y="21312"/>
                  </a:cubicBezTo>
                  <a:cubicBezTo>
                    <a:pt x="6060" y="21336"/>
                    <a:pt x="6132" y="21372"/>
                    <a:pt x="6203" y="21396"/>
                  </a:cubicBezTo>
                  <a:cubicBezTo>
                    <a:pt x="6219" y="21402"/>
                    <a:pt x="6235" y="21405"/>
                    <a:pt x="6251" y="21405"/>
                  </a:cubicBezTo>
                  <a:cubicBezTo>
                    <a:pt x="6293" y="21405"/>
                    <a:pt x="6332" y="21383"/>
                    <a:pt x="6358" y="21348"/>
                  </a:cubicBezTo>
                  <a:cubicBezTo>
                    <a:pt x="6553" y="21362"/>
                    <a:pt x="6748" y="21370"/>
                    <a:pt x="6943" y="21370"/>
                  </a:cubicBezTo>
                  <a:cubicBezTo>
                    <a:pt x="7865" y="21370"/>
                    <a:pt x="8779" y="21206"/>
                    <a:pt x="9644" y="20872"/>
                  </a:cubicBezTo>
                  <a:cubicBezTo>
                    <a:pt x="10918" y="20383"/>
                    <a:pt x="12049" y="19621"/>
                    <a:pt x="13133" y="18812"/>
                  </a:cubicBezTo>
                  <a:cubicBezTo>
                    <a:pt x="14133" y="18109"/>
                    <a:pt x="15073" y="17312"/>
                    <a:pt x="15943" y="16443"/>
                  </a:cubicBezTo>
                  <a:cubicBezTo>
                    <a:pt x="15931" y="16323"/>
                    <a:pt x="15919" y="16204"/>
                    <a:pt x="15907" y="16085"/>
                  </a:cubicBezTo>
                  <a:close/>
                  <a:moveTo>
                    <a:pt x="16169" y="19550"/>
                  </a:moveTo>
                  <a:lnTo>
                    <a:pt x="16133" y="19574"/>
                  </a:lnTo>
                  <a:cubicBezTo>
                    <a:pt x="15288" y="20348"/>
                    <a:pt x="14383" y="21050"/>
                    <a:pt x="13418" y="21681"/>
                  </a:cubicBezTo>
                  <a:cubicBezTo>
                    <a:pt x="12335" y="22419"/>
                    <a:pt x="11252" y="23181"/>
                    <a:pt x="9978" y="23574"/>
                  </a:cubicBezTo>
                  <a:cubicBezTo>
                    <a:pt x="8799" y="23943"/>
                    <a:pt x="7584" y="24027"/>
                    <a:pt x="6358" y="24086"/>
                  </a:cubicBezTo>
                  <a:cubicBezTo>
                    <a:pt x="6346" y="24074"/>
                    <a:pt x="6322" y="24063"/>
                    <a:pt x="6310" y="24063"/>
                  </a:cubicBezTo>
                  <a:cubicBezTo>
                    <a:pt x="3810" y="23598"/>
                    <a:pt x="1560" y="22241"/>
                    <a:pt x="0" y="20229"/>
                  </a:cubicBezTo>
                  <a:lnTo>
                    <a:pt x="0" y="20383"/>
                  </a:lnTo>
                  <a:cubicBezTo>
                    <a:pt x="1417" y="22277"/>
                    <a:pt x="3465" y="23598"/>
                    <a:pt x="5763" y="24134"/>
                  </a:cubicBezTo>
                  <a:lnTo>
                    <a:pt x="5775" y="24122"/>
                  </a:lnTo>
                  <a:lnTo>
                    <a:pt x="5775" y="24122"/>
                  </a:lnTo>
                  <a:cubicBezTo>
                    <a:pt x="5763" y="24146"/>
                    <a:pt x="5775" y="24182"/>
                    <a:pt x="5798" y="24182"/>
                  </a:cubicBezTo>
                  <a:lnTo>
                    <a:pt x="6108" y="24182"/>
                  </a:lnTo>
                  <a:cubicBezTo>
                    <a:pt x="6168" y="24193"/>
                    <a:pt x="6227" y="24205"/>
                    <a:pt x="6287" y="24217"/>
                  </a:cubicBezTo>
                  <a:cubicBezTo>
                    <a:pt x="6296" y="24220"/>
                    <a:pt x="6305" y="24222"/>
                    <a:pt x="6313" y="24222"/>
                  </a:cubicBezTo>
                  <a:cubicBezTo>
                    <a:pt x="6335" y="24222"/>
                    <a:pt x="6353" y="24211"/>
                    <a:pt x="6370" y="24193"/>
                  </a:cubicBezTo>
                  <a:cubicBezTo>
                    <a:pt x="6459" y="24195"/>
                    <a:pt x="6549" y="24196"/>
                    <a:pt x="6638" y="24196"/>
                  </a:cubicBezTo>
                  <a:cubicBezTo>
                    <a:pt x="7716" y="24196"/>
                    <a:pt x="8790" y="24063"/>
                    <a:pt x="9835" y="23789"/>
                  </a:cubicBezTo>
                  <a:cubicBezTo>
                    <a:pt x="11156" y="23431"/>
                    <a:pt x="12275" y="22681"/>
                    <a:pt x="13407" y="21955"/>
                  </a:cubicBezTo>
                  <a:cubicBezTo>
                    <a:pt x="14383" y="21348"/>
                    <a:pt x="15312" y="20669"/>
                    <a:pt x="16181" y="19919"/>
                  </a:cubicBezTo>
                  <a:cubicBezTo>
                    <a:pt x="16181" y="19800"/>
                    <a:pt x="16169" y="19669"/>
                    <a:pt x="16169" y="19550"/>
                  </a:cubicBezTo>
                  <a:close/>
                  <a:moveTo>
                    <a:pt x="16145" y="22658"/>
                  </a:moveTo>
                  <a:cubicBezTo>
                    <a:pt x="15121" y="23610"/>
                    <a:pt x="13978" y="24432"/>
                    <a:pt x="12764" y="25122"/>
                  </a:cubicBezTo>
                  <a:cubicBezTo>
                    <a:pt x="10763" y="26241"/>
                    <a:pt x="8644" y="26837"/>
                    <a:pt x="6418" y="27289"/>
                  </a:cubicBezTo>
                  <a:cubicBezTo>
                    <a:pt x="6394" y="27265"/>
                    <a:pt x="6370" y="27265"/>
                    <a:pt x="6346" y="27265"/>
                  </a:cubicBezTo>
                  <a:cubicBezTo>
                    <a:pt x="4144" y="26980"/>
                    <a:pt x="2108" y="26194"/>
                    <a:pt x="429" y="24825"/>
                  </a:cubicBezTo>
                  <a:lnTo>
                    <a:pt x="429" y="24825"/>
                  </a:lnTo>
                  <a:lnTo>
                    <a:pt x="464" y="25015"/>
                  </a:lnTo>
                  <a:cubicBezTo>
                    <a:pt x="2108" y="26420"/>
                    <a:pt x="4179" y="27361"/>
                    <a:pt x="6322" y="27515"/>
                  </a:cubicBezTo>
                  <a:cubicBezTo>
                    <a:pt x="6394" y="27515"/>
                    <a:pt x="6453" y="27456"/>
                    <a:pt x="6453" y="27384"/>
                  </a:cubicBezTo>
                  <a:cubicBezTo>
                    <a:pt x="8751" y="27218"/>
                    <a:pt x="11049" y="26360"/>
                    <a:pt x="13037" y="25253"/>
                  </a:cubicBezTo>
                  <a:cubicBezTo>
                    <a:pt x="14133" y="24646"/>
                    <a:pt x="15157" y="23932"/>
                    <a:pt x="16109" y="23122"/>
                  </a:cubicBezTo>
                  <a:cubicBezTo>
                    <a:pt x="16121" y="22967"/>
                    <a:pt x="16133" y="22812"/>
                    <a:pt x="16145" y="22658"/>
                  </a:cubicBezTo>
                  <a:close/>
                  <a:moveTo>
                    <a:pt x="15502" y="26980"/>
                  </a:moveTo>
                  <a:lnTo>
                    <a:pt x="15502" y="26980"/>
                  </a:lnTo>
                  <a:cubicBezTo>
                    <a:pt x="14752" y="27587"/>
                    <a:pt x="13942" y="28123"/>
                    <a:pt x="13073" y="28563"/>
                  </a:cubicBezTo>
                  <a:lnTo>
                    <a:pt x="13085" y="28563"/>
                  </a:lnTo>
                  <a:cubicBezTo>
                    <a:pt x="11265" y="29542"/>
                    <a:pt x="9342" y="30307"/>
                    <a:pt x="7284" y="30307"/>
                  </a:cubicBezTo>
                  <a:cubicBezTo>
                    <a:pt x="7013" y="30307"/>
                    <a:pt x="6740" y="30293"/>
                    <a:pt x="6465" y="30266"/>
                  </a:cubicBezTo>
                  <a:cubicBezTo>
                    <a:pt x="6461" y="30263"/>
                    <a:pt x="6456" y="30262"/>
                    <a:pt x="6452" y="30262"/>
                  </a:cubicBezTo>
                  <a:cubicBezTo>
                    <a:pt x="6433" y="30262"/>
                    <a:pt x="6418" y="30282"/>
                    <a:pt x="6418" y="30301"/>
                  </a:cubicBezTo>
                  <a:cubicBezTo>
                    <a:pt x="4644" y="30170"/>
                    <a:pt x="2917" y="29611"/>
                    <a:pt x="1393" y="28682"/>
                  </a:cubicBezTo>
                  <a:lnTo>
                    <a:pt x="1393" y="28682"/>
                  </a:lnTo>
                  <a:cubicBezTo>
                    <a:pt x="1417" y="28765"/>
                    <a:pt x="1453" y="28861"/>
                    <a:pt x="1477" y="28956"/>
                  </a:cubicBezTo>
                  <a:cubicBezTo>
                    <a:pt x="3036" y="29932"/>
                    <a:pt x="4846" y="30468"/>
                    <a:pt x="6691" y="30504"/>
                  </a:cubicBezTo>
                  <a:cubicBezTo>
                    <a:pt x="6751" y="30492"/>
                    <a:pt x="6787" y="30456"/>
                    <a:pt x="6787" y="30409"/>
                  </a:cubicBezTo>
                  <a:cubicBezTo>
                    <a:pt x="7103" y="30457"/>
                    <a:pt x="7420" y="30480"/>
                    <a:pt x="7736" y="30480"/>
                  </a:cubicBezTo>
                  <a:cubicBezTo>
                    <a:pt x="9744" y="30480"/>
                    <a:pt x="11737" y="29570"/>
                    <a:pt x="13454" y="28634"/>
                  </a:cubicBezTo>
                  <a:cubicBezTo>
                    <a:pt x="14133" y="28265"/>
                    <a:pt x="14788" y="27849"/>
                    <a:pt x="15407" y="27384"/>
                  </a:cubicBezTo>
                  <a:cubicBezTo>
                    <a:pt x="15443" y="27253"/>
                    <a:pt x="15466" y="27111"/>
                    <a:pt x="15502" y="26980"/>
                  </a:cubicBezTo>
                  <a:close/>
                  <a:moveTo>
                    <a:pt x="14466" y="30242"/>
                  </a:moveTo>
                  <a:lnTo>
                    <a:pt x="14466" y="30242"/>
                  </a:lnTo>
                  <a:cubicBezTo>
                    <a:pt x="13942" y="30694"/>
                    <a:pt x="13407" y="31135"/>
                    <a:pt x="12847" y="31540"/>
                  </a:cubicBezTo>
                  <a:cubicBezTo>
                    <a:pt x="11990" y="32183"/>
                    <a:pt x="11002" y="32635"/>
                    <a:pt x="9966" y="32897"/>
                  </a:cubicBezTo>
                  <a:cubicBezTo>
                    <a:pt x="9478" y="32992"/>
                    <a:pt x="8989" y="33076"/>
                    <a:pt x="8501" y="33135"/>
                  </a:cubicBezTo>
                  <a:cubicBezTo>
                    <a:pt x="8238" y="33170"/>
                    <a:pt x="7762" y="33289"/>
                    <a:pt x="7350" y="33289"/>
                  </a:cubicBezTo>
                  <a:cubicBezTo>
                    <a:pt x="7054" y="33289"/>
                    <a:pt x="6792" y="33227"/>
                    <a:pt x="6668" y="33028"/>
                  </a:cubicBezTo>
                  <a:cubicBezTo>
                    <a:pt x="6661" y="33018"/>
                    <a:pt x="6650" y="33013"/>
                    <a:pt x="6639" y="33013"/>
                  </a:cubicBezTo>
                  <a:cubicBezTo>
                    <a:pt x="6611" y="33013"/>
                    <a:pt x="6579" y="33041"/>
                    <a:pt x="6596" y="33076"/>
                  </a:cubicBezTo>
                  <a:cubicBezTo>
                    <a:pt x="6700" y="33248"/>
                    <a:pt x="6882" y="33365"/>
                    <a:pt x="7088" y="33373"/>
                  </a:cubicBezTo>
                  <a:lnTo>
                    <a:pt x="7088" y="33373"/>
                  </a:lnTo>
                  <a:cubicBezTo>
                    <a:pt x="5726" y="33348"/>
                    <a:pt x="4459" y="33192"/>
                    <a:pt x="3179" y="32659"/>
                  </a:cubicBezTo>
                  <a:cubicBezTo>
                    <a:pt x="3131" y="32647"/>
                    <a:pt x="3084" y="32623"/>
                    <a:pt x="3036" y="32599"/>
                  </a:cubicBezTo>
                  <a:lnTo>
                    <a:pt x="3036" y="32599"/>
                  </a:lnTo>
                  <a:cubicBezTo>
                    <a:pt x="3084" y="32671"/>
                    <a:pt x="3120" y="32754"/>
                    <a:pt x="3167" y="32837"/>
                  </a:cubicBezTo>
                  <a:cubicBezTo>
                    <a:pt x="4247" y="33313"/>
                    <a:pt x="5410" y="33558"/>
                    <a:pt x="6580" y="33558"/>
                  </a:cubicBezTo>
                  <a:cubicBezTo>
                    <a:pt x="6815" y="33558"/>
                    <a:pt x="7051" y="33548"/>
                    <a:pt x="7287" y="33528"/>
                  </a:cubicBezTo>
                  <a:cubicBezTo>
                    <a:pt x="7358" y="33516"/>
                    <a:pt x="7382" y="33421"/>
                    <a:pt x="7322" y="33385"/>
                  </a:cubicBezTo>
                  <a:cubicBezTo>
                    <a:pt x="7799" y="33385"/>
                    <a:pt x="8275" y="33337"/>
                    <a:pt x="8751" y="33266"/>
                  </a:cubicBezTo>
                  <a:cubicBezTo>
                    <a:pt x="9954" y="33135"/>
                    <a:pt x="11109" y="32837"/>
                    <a:pt x="12168" y="32218"/>
                  </a:cubicBezTo>
                  <a:cubicBezTo>
                    <a:pt x="12907" y="31766"/>
                    <a:pt x="13621" y="31254"/>
                    <a:pt x="14276" y="30694"/>
                  </a:cubicBezTo>
                  <a:cubicBezTo>
                    <a:pt x="14347" y="30551"/>
                    <a:pt x="14407" y="30397"/>
                    <a:pt x="14466" y="30242"/>
                  </a:cubicBezTo>
                  <a:close/>
                  <a:moveTo>
                    <a:pt x="12359" y="34338"/>
                  </a:moveTo>
                  <a:lnTo>
                    <a:pt x="12359" y="34338"/>
                  </a:lnTo>
                  <a:cubicBezTo>
                    <a:pt x="12311" y="34361"/>
                    <a:pt x="12275" y="34397"/>
                    <a:pt x="12228" y="34421"/>
                  </a:cubicBezTo>
                  <a:cubicBezTo>
                    <a:pt x="10993" y="35177"/>
                    <a:pt x="9582" y="35570"/>
                    <a:pt x="8140" y="35570"/>
                  </a:cubicBezTo>
                  <a:cubicBezTo>
                    <a:pt x="8039" y="35570"/>
                    <a:pt x="7937" y="35568"/>
                    <a:pt x="7834" y="35564"/>
                  </a:cubicBezTo>
                  <a:cubicBezTo>
                    <a:pt x="7823" y="35552"/>
                    <a:pt x="7811" y="35540"/>
                    <a:pt x="7787" y="35540"/>
                  </a:cubicBezTo>
                  <a:cubicBezTo>
                    <a:pt x="7263" y="35469"/>
                    <a:pt x="6715" y="35504"/>
                    <a:pt x="6179" y="35445"/>
                  </a:cubicBezTo>
                  <a:cubicBezTo>
                    <a:pt x="5691" y="35385"/>
                    <a:pt x="5203" y="35290"/>
                    <a:pt x="4739" y="35171"/>
                  </a:cubicBezTo>
                  <a:lnTo>
                    <a:pt x="4739" y="35171"/>
                  </a:lnTo>
                  <a:cubicBezTo>
                    <a:pt x="4775" y="35231"/>
                    <a:pt x="4822" y="35290"/>
                    <a:pt x="4870" y="35338"/>
                  </a:cubicBezTo>
                  <a:cubicBezTo>
                    <a:pt x="5614" y="35541"/>
                    <a:pt x="6445" y="35712"/>
                    <a:pt x="7222" y="35712"/>
                  </a:cubicBezTo>
                  <a:cubicBezTo>
                    <a:pt x="7402" y="35712"/>
                    <a:pt x="7579" y="35703"/>
                    <a:pt x="7751" y="35683"/>
                  </a:cubicBezTo>
                  <a:cubicBezTo>
                    <a:pt x="8027" y="35725"/>
                    <a:pt x="8303" y="35745"/>
                    <a:pt x="8580" y="35745"/>
                  </a:cubicBezTo>
                  <a:cubicBezTo>
                    <a:pt x="9796" y="35745"/>
                    <a:pt x="11006" y="35360"/>
                    <a:pt x="12073" y="34778"/>
                  </a:cubicBezTo>
                  <a:cubicBezTo>
                    <a:pt x="12168" y="34635"/>
                    <a:pt x="12264" y="34480"/>
                    <a:pt x="12359" y="34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1" name="Google Shape;2871;p35"/>
          <p:cNvGrpSpPr/>
          <p:nvPr/>
        </p:nvGrpSpPr>
        <p:grpSpPr>
          <a:xfrm rot="-6064755" flipH="1">
            <a:off x="8686069" y="-848028"/>
            <a:ext cx="1024212" cy="2051857"/>
            <a:chOff x="3238525" y="2739250"/>
            <a:chExt cx="1148975" cy="2301800"/>
          </a:xfrm>
        </p:grpSpPr>
        <p:sp>
          <p:nvSpPr>
            <p:cNvPr id="2872" name="Google Shape;2872;p35"/>
            <p:cNvSpPr/>
            <p:nvPr/>
          </p:nvSpPr>
          <p:spPr>
            <a:xfrm>
              <a:off x="3865425" y="4776100"/>
              <a:ext cx="63400" cy="33125"/>
            </a:xfrm>
            <a:custGeom>
              <a:avLst/>
              <a:gdLst/>
              <a:ahLst/>
              <a:cxnLst/>
              <a:rect l="l" t="t" r="r" b="b"/>
              <a:pathLst>
                <a:path w="2536" h="1325" extrusionOk="0">
                  <a:moveTo>
                    <a:pt x="1454" y="0"/>
                  </a:moveTo>
                  <a:cubicBezTo>
                    <a:pt x="1172" y="0"/>
                    <a:pt x="897" y="33"/>
                    <a:pt x="701" y="111"/>
                  </a:cubicBezTo>
                  <a:cubicBezTo>
                    <a:pt x="268" y="244"/>
                    <a:pt x="1" y="978"/>
                    <a:pt x="34" y="1078"/>
                  </a:cubicBezTo>
                  <a:cubicBezTo>
                    <a:pt x="61" y="1105"/>
                    <a:pt x="474" y="1325"/>
                    <a:pt x="860" y="1325"/>
                  </a:cubicBezTo>
                  <a:cubicBezTo>
                    <a:pt x="955" y="1325"/>
                    <a:pt x="1049" y="1312"/>
                    <a:pt x="1135" y="1279"/>
                  </a:cubicBezTo>
                  <a:cubicBezTo>
                    <a:pt x="1435" y="1112"/>
                    <a:pt x="1935" y="645"/>
                    <a:pt x="2269" y="378"/>
                  </a:cubicBezTo>
                  <a:cubicBezTo>
                    <a:pt x="2536" y="111"/>
                    <a:pt x="2503" y="78"/>
                    <a:pt x="2036" y="44"/>
                  </a:cubicBezTo>
                  <a:cubicBezTo>
                    <a:pt x="1856" y="17"/>
                    <a:pt x="1653" y="0"/>
                    <a:pt x="14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35"/>
            <p:cNvSpPr/>
            <p:nvPr/>
          </p:nvSpPr>
          <p:spPr>
            <a:xfrm>
              <a:off x="3852050" y="4694000"/>
              <a:ext cx="39250" cy="56825"/>
            </a:xfrm>
            <a:custGeom>
              <a:avLst/>
              <a:gdLst/>
              <a:ahLst/>
              <a:cxnLst/>
              <a:rect l="l" t="t" r="r" b="b"/>
              <a:pathLst>
                <a:path w="1570" h="2273" extrusionOk="0">
                  <a:moveTo>
                    <a:pt x="79" y="0"/>
                  </a:moveTo>
                  <a:cubicBezTo>
                    <a:pt x="11" y="0"/>
                    <a:pt x="0" y="83"/>
                    <a:pt x="35" y="259"/>
                  </a:cubicBezTo>
                  <a:cubicBezTo>
                    <a:pt x="69" y="693"/>
                    <a:pt x="135" y="1360"/>
                    <a:pt x="269" y="1694"/>
                  </a:cubicBezTo>
                  <a:cubicBezTo>
                    <a:pt x="446" y="2048"/>
                    <a:pt x="1043" y="2272"/>
                    <a:pt x="1199" y="2272"/>
                  </a:cubicBezTo>
                  <a:cubicBezTo>
                    <a:pt x="1220" y="2272"/>
                    <a:pt x="1232" y="2268"/>
                    <a:pt x="1236" y="2261"/>
                  </a:cubicBezTo>
                  <a:cubicBezTo>
                    <a:pt x="1303" y="2228"/>
                    <a:pt x="1570" y="1494"/>
                    <a:pt x="1370" y="1093"/>
                  </a:cubicBezTo>
                  <a:cubicBezTo>
                    <a:pt x="1203" y="827"/>
                    <a:pt x="769" y="426"/>
                    <a:pt x="402" y="193"/>
                  </a:cubicBezTo>
                  <a:cubicBezTo>
                    <a:pt x="245" y="67"/>
                    <a:pt x="139" y="0"/>
                    <a:pt x="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35"/>
            <p:cNvSpPr/>
            <p:nvPr/>
          </p:nvSpPr>
          <p:spPr>
            <a:xfrm>
              <a:off x="3924175" y="4454525"/>
              <a:ext cx="38850" cy="56750"/>
            </a:xfrm>
            <a:custGeom>
              <a:avLst/>
              <a:gdLst/>
              <a:ahLst/>
              <a:cxnLst/>
              <a:rect l="l" t="t" r="r" b="b"/>
              <a:pathLst>
                <a:path w="1554" h="2270" extrusionOk="0">
                  <a:moveTo>
                    <a:pt x="81" y="1"/>
                  </a:moveTo>
                  <a:cubicBezTo>
                    <a:pt x="12" y="1"/>
                    <a:pt x="1" y="83"/>
                    <a:pt x="19" y="265"/>
                  </a:cubicBezTo>
                  <a:cubicBezTo>
                    <a:pt x="52" y="665"/>
                    <a:pt x="153" y="1399"/>
                    <a:pt x="253" y="1666"/>
                  </a:cubicBezTo>
                  <a:cubicBezTo>
                    <a:pt x="438" y="2069"/>
                    <a:pt x="1085" y="2270"/>
                    <a:pt x="1203" y="2270"/>
                  </a:cubicBezTo>
                  <a:cubicBezTo>
                    <a:pt x="1212" y="2270"/>
                    <a:pt x="1218" y="2269"/>
                    <a:pt x="1220" y="2266"/>
                  </a:cubicBezTo>
                  <a:cubicBezTo>
                    <a:pt x="1287" y="2233"/>
                    <a:pt x="1554" y="1466"/>
                    <a:pt x="1353" y="1099"/>
                  </a:cubicBezTo>
                  <a:cubicBezTo>
                    <a:pt x="1187" y="799"/>
                    <a:pt x="753" y="432"/>
                    <a:pt x="386" y="165"/>
                  </a:cubicBezTo>
                  <a:cubicBezTo>
                    <a:pt x="234" y="58"/>
                    <a:pt x="138" y="1"/>
                    <a:pt x="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35"/>
            <p:cNvSpPr/>
            <p:nvPr/>
          </p:nvSpPr>
          <p:spPr>
            <a:xfrm>
              <a:off x="4021375" y="4250725"/>
              <a:ext cx="63400" cy="33125"/>
            </a:xfrm>
            <a:custGeom>
              <a:avLst/>
              <a:gdLst/>
              <a:ahLst/>
              <a:cxnLst/>
              <a:rect l="l" t="t" r="r" b="b"/>
              <a:pathLst>
                <a:path w="2536" h="1325" extrusionOk="0">
                  <a:moveTo>
                    <a:pt x="1468" y="0"/>
                  </a:moveTo>
                  <a:cubicBezTo>
                    <a:pt x="1183" y="0"/>
                    <a:pt x="896" y="33"/>
                    <a:pt x="701" y="111"/>
                  </a:cubicBezTo>
                  <a:cubicBezTo>
                    <a:pt x="301" y="244"/>
                    <a:pt x="1" y="978"/>
                    <a:pt x="34" y="1078"/>
                  </a:cubicBezTo>
                  <a:cubicBezTo>
                    <a:pt x="87" y="1105"/>
                    <a:pt x="484" y="1325"/>
                    <a:pt x="880" y="1325"/>
                  </a:cubicBezTo>
                  <a:cubicBezTo>
                    <a:pt x="978" y="1325"/>
                    <a:pt x="1076" y="1312"/>
                    <a:pt x="1168" y="1278"/>
                  </a:cubicBezTo>
                  <a:cubicBezTo>
                    <a:pt x="1468" y="1112"/>
                    <a:pt x="1969" y="645"/>
                    <a:pt x="2302" y="378"/>
                  </a:cubicBezTo>
                  <a:cubicBezTo>
                    <a:pt x="2536" y="111"/>
                    <a:pt x="2502" y="78"/>
                    <a:pt x="2035" y="44"/>
                  </a:cubicBezTo>
                  <a:cubicBezTo>
                    <a:pt x="1870" y="17"/>
                    <a:pt x="1669"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35"/>
            <p:cNvSpPr/>
            <p:nvPr/>
          </p:nvSpPr>
          <p:spPr>
            <a:xfrm>
              <a:off x="4006325" y="4168625"/>
              <a:ext cx="39250" cy="56825"/>
            </a:xfrm>
            <a:custGeom>
              <a:avLst/>
              <a:gdLst/>
              <a:ahLst/>
              <a:cxnLst/>
              <a:rect l="l" t="t" r="r" b="b"/>
              <a:pathLst>
                <a:path w="1570" h="2273" extrusionOk="0">
                  <a:moveTo>
                    <a:pt x="79" y="0"/>
                  </a:moveTo>
                  <a:cubicBezTo>
                    <a:pt x="12" y="0"/>
                    <a:pt x="0" y="83"/>
                    <a:pt x="35" y="259"/>
                  </a:cubicBezTo>
                  <a:cubicBezTo>
                    <a:pt x="69" y="693"/>
                    <a:pt x="102" y="1360"/>
                    <a:pt x="269" y="1694"/>
                  </a:cubicBezTo>
                  <a:cubicBezTo>
                    <a:pt x="446" y="2048"/>
                    <a:pt x="1016" y="2272"/>
                    <a:pt x="1190" y="2272"/>
                  </a:cubicBezTo>
                  <a:cubicBezTo>
                    <a:pt x="1213" y="2272"/>
                    <a:pt x="1229" y="2268"/>
                    <a:pt x="1236" y="2261"/>
                  </a:cubicBezTo>
                  <a:cubicBezTo>
                    <a:pt x="1303" y="2227"/>
                    <a:pt x="1570" y="1494"/>
                    <a:pt x="1336" y="1093"/>
                  </a:cubicBezTo>
                  <a:cubicBezTo>
                    <a:pt x="1170" y="826"/>
                    <a:pt x="769" y="426"/>
                    <a:pt x="402" y="193"/>
                  </a:cubicBezTo>
                  <a:cubicBezTo>
                    <a:pt x="245" y="67"/>
                    <a:pt x="139" y="0"/>
                    <a:pt x="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35"/>
            <p:cNvSpPr/>
            <p:nvPr/>
          </p:nvSpPr>
          <p:spPr>
            <a:xfrm>
              <a:off x="4046400" y="4152075"/>
              <a:ext cx="63400" cy="32550"/>
            </a:xfrm>
            <a:custGeom>
              <a:avLst/>
              <a:gdLst/>
              <a:ahLst/>
              <a:cxnLst/>
              <a:rect l="l" t="t" r="r" b="b"/>
              <a:pathLst>
                <a:path w="2536" h="1302" extrusionOk="0">
                  <a:moveTo>
                    <a:pt x="1538" y="1"/>
                  </a:moveTo>
                  <a:cubicBezTo>
                    <a:pt x="1231" y="1"/>
                    <a:pt x="912" y="24"/>
                    <a:pt x="701" y="87"/>
                  </a:cubicBezTo>
                  <a:cubicBezTo>
                    <a:pt x="300" y="221"/>
                    <a:pt x="0" y="988"/>
                    <a:pt x="34" y="1055"/>
                  </a:cubicBezTo>
                  <a:cubicBezTo>
                    <a:pt x="87" y="1082"/>
                    <a:pt x="484" y="1301"/>
                    <a:pt x="880" y="1301"/>
                  </a:cubicBezTo>
                  <a:cubicBezTo>
                    <a:pt x="978" y="1301"/>
                    <a:pt x="1075" y="1288"/>
                    <a:pt x="1168" y="1255"/>
                  </a:cubicBezTo>
                  <a:cubicBezTo>
                    <a:pt x="1468" y="1155"/>
                    <a:pt x="1968" y="655"/>
                    <a:pt x="2302" y="354"/>
                  </a:cubicBezTo>
                  <a:cubicBezTo>
                    <a:pt x="2535" y="87"/>
                    <a:pt x="2502" y="54"/>
                    <a:pt x="2035" y="21"/>
                  </a:cubicBezTo>
                  <a:cubicBezTo>
                    <a:pt x="1889" y="9"/>
                    <a:pt x="1715" y="1"/>
                    <a:pt x="1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35"/>
            <p:cNvSpPr/>
            <p:nvPr/>
          </p:nvSpPr>
          <p:spPr>
            <a:xfrm>
              <a:off x="3540200" y="4546800"/>
              <a:ext cx="45350" cy="48875"/>
            </a:xfrm>
            <a:custGeom>
              <a:avLst/>
              <a:gdLst/>
              <a:ahLst/>
              <a:cxnLst/>
              <a:rect l="l" t="t" r="r" b="b"/>
              <a:pathLst>
                <a:path w="1814" h="1955" extrusionOk="0">
                  <a:moveTo>
                    <a:pt x="1722" y="0"/>
                  </a:moveTo>
                  <a:cubicBezTo>
                    <a:pt x="1660" y="0"/>
                    <a:pt x="1553" y="41"/>
                    <a:pt x="1401" y="110"/>
                  </a:cubicBezTo>
                  <a:cubicBezTo>
                    <a:pt x="1001" y="277"/>
                    <a:pt x="501" y="543"/>
                    <a:pt x="267" y="777"/>
                  </a:cubicBezTo>
                  <a:cubicBezTo>
                    <a:pt x="0" y="1111"/>
                    <a:pt x="67" y="1911"/>
                    <a:pt x="101" y="1944"/>
                  </a:cubicBezTo>
                  <a:cubicBezTo>
                    <a:pt x="113" y="1951"/>
                    <a:pt x="149" y="1955"/>
                    <a:pt x="202" y="1955"/>
                  </a:cubicBezTo>
                  <a:cubicBezTo>
                    <a:pt x="428" y="1955"/>
                    <a:pt x="958" y="1882"/>
                    <a:pt x="1201" y="1611"/>
                  </a:cubicBezTo>
                  <a:cubicBezTo>
                    <a:pt x="1368" y="1311"/>
                    <a:pt x="1602" y="644"/>
                    <a:pt x="1735" y="277"/>
                  </a:cubicBezTo>
                  <a:cubicBezTo>
                    <a:pt x="1813" y="81"/>
                    <a:pt x="1811" y="0"/>
                    <a:pt x="17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35"/>
            <p:cNvSpPr/>
            <p:nvPr/>
          </p:nvSpPr>
          <p:spPr>
            <a:xfrm>
              <a:off x="3465150" y="4536350"/>
              <a:ext cx="64225" cy="30600"/>
            </a:xfrm>
            <a:custGeom>
              <a:avLst/>
              <a:gdLst/>
              <a:ahLst/>
              <a:cxnLst/>
              <a:rect l="l" t="t" r="r" b="b"/>
              <a:pathLst>
                <a:path w="2569" h="1224" extrusionOk="0">
                  <a:moveTo>
                    <a:pt x="1478" y="1"/>
                  </a:moveTo>
                  <a:cubicBezTo>
                    <a:pt x="1182" y="1"/>
                    <a:pt x="789" y="55"/>
                    <a:pt x="501" y="128"/>
                  </a:cubicBezTo>
                  <a:cubicBezTo>
                    <a:pt x="67" y="194"/>
                    <a:pt x="0" y="228"/>
                    <a:pt x="267" y="461"/>
                  </a:cubicBezTo>
                  <a:cubicBezTo>
                    <a:pt x="667" y="695"/>
                    <a:pt x="1201" y="1128"/>
                    <a:pt x="1501" y="1195"/>
                  </a:cubicBezTo>
                  <a:cubicBezTo>
                    <a:pt x="1567" y="1215"/>
                    <a:pt x="1637" y="1224"/>
                    <a:pt x="1708" y="1224"/>
                  </a:cubicBezTo>
                  <a:cubicBezTo>
                    <a:pt x="2112" y="1224"/>
                    <a:pt x="2569" y="946"/>
                    <a:pt x="2569" y="861"/>
                  </a:cubicBezTo>
                  <a:cubicBezTo>
                    <a:pt x="2569" y="828"/>
                    <a:pt x="2202" y="128"/>
                    <a:pt x="1768" y="27"/>
                  </a:cubicBezTo>
                  <a:cubicBezTo>
                    <a:pt x="1694" y="9"/>
                    <a:pt x="1593" y="1"/>
                    <a:pt x="1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35"/>
            <p:cNvSpPr/>
            <p:nvPr/>
          </p:nvSpPr>
          <p:spPr>
            <a:xfrm>
              <a:off x="3390100" y="4280575"/>
              <a:ext cx="63400" cy="31150"/>
            </a:xfrm>
            <a:custGeom>
              <a:avLst/>
              <a:gdLst/>
              <a:ahLst/>
              <a:cxnLst/>
              <a:rect l="l" t="t" r="r" b="b"/>
              <a:pathLst>
                <a:path w="2536" h="1246" extrusionOk="0">
                  <a:moveTo>
                    <a:pt x="1324" y="0"/>
                  </a:moveTo>
                  <a:cubicBezTo>
                    <a:pt x="1036" y="0"/>
                    <a:pt x="708" y="42"/>
                    <a:pt x="434" y="84"/>
                  </a:cubicBezTo>
                  <a:cubicBezTo>
                    <a:pt x="34" y="185"/>
                    <a:pt x="0" y="218"/>
                    <a:pt x="234" y="418"/>
                  </a:cubicBezTo>
                  <a:cubicBezTo>
                    <a:pt x="567" y="718"/>
                    <a:pt x="1068" y="1119"/>
                    <a:pt x="1435" y="1219"/>
                  </a:cubicBezTo>
                  <a:cubicBezTo>
                    <a:pt x="1496" y="1238"/>
                    <a:pt x="1562" y="1246"/>
                    <a:pt x="1631" y="1246"/>
                  </a:cubicBezTo>
                  <a:cubicBezTo>
                    <a:pt x="2044" y="1246"/>
                    <a:pt x="2535" y="947"/>
                    <a:pt x="2535" y="918"/>
                  </a:cubicBezTo>
                  <a:cubicBezTo>
                    <a:pt x="2535" y="885"/>
                    <a:pt x="2202" y="185"/>
                    <a:pt x="1768" y="51"/>
                  </a:cubicBezTo>
                  <a:cubicBezTo>
                    <a:pt x="1646" y="14"/>
                    <a:pt x="1491" y="0"/>
                    <a:pt x="13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35"/>
            <p:cNvSpPr/>
            <p:nvPr/>
          </p:nvSpPr>
          <p:spPr>
            <a:xfrm>
              <a:off x="3644450" y="4762350"/>
              <a:ext cx="34200" cy="61575"/>
            </a:xfrm>
            <a:custGeom>
              <a:avLst/>
              <a:gdLst/>
              <a:ahLst/>
              <a:cxnLst/>
              <a:rect l="l" t="t" r="r" b="b"/>
              <a:pathLst>
                <a:path w="1368" h="2463" extrusionOk="0">
                  <a:moveTo>
                    <a:pt x="1085" y="1"/>
                  </a:moveTo>
                  <a:cubicBezTo>
                    <a:pt x="1040" y="1"/>
                    <a:pt x="981" y="54"/>
                    <a:pt x="901" y="161"/>
                  </a:cubicBezTo>
                  <a:cubicBezTo>
                    <a:pt x="601" y="494"/>
                    <a:pt x="200" y="1028"/>
                    <a:pt x="100" y="1362"/>
                  </a:cubicBezTo>
                  <a:cubicBezTo>
                    <a:pt x="0" y="1795"/>
                    <a:pt x="367" y="2462"/>
                    <a:pt x="400" y="2462"/>
                  </a:cubicBezTo>
                  <a:cubicBezTo>
                    <a:pt x="434" y="2462"/>
                    <a:pt x="1168" y="2129"/>
                    <a:pt x="1268" y="1695"/>
                  </a:cubicBezTo>
                  <a:cubicBezTo>
                    <a:pt x="1368" y="1362"/>
                    <a:pt x="1334" y="794"/>
                    <a:pt x="1234" y="361"/>
                  </a:cubicBezTo>
                  <a:cubicBezTo>
                    <a:pt x="1194" y="121"/>
                    <a:pt x="1154" y="1"/>
                    <a:pt x="10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35"/>
            <p:cNvSpPr/>
            <p:nvPr/>
          </p:nvSpPr>
          <p:spPr>
            <a:xfrm>
              <a:off x="3661125" y="4796575"/>
              <a:ext cx="35050" cy="59250"/>
            </a:xfrm>
            <a:custGeom>
              <a:avLst/>
              <a:gdLst/>
              <a:ahLst/>
              <a:cxnLst/>
              <a:rect l="l" t="t" r="r" b="b"/>
              <a:pathLst>
                <a:path w="1402" h="2370" extrusionOk="0">
                  <a:moveTo>
                    <a:pt x="1265" y="0"/>
                  </a:moveTo>
                  <a:cubicBezTo>
                    <a:pt x="1197" y="0"/>
                    <a:pt x="1092" y="67"/>
                    <a:pt x="934" y="193"/>
                  </a:cubicBezTo>
                  <a:cubicBezTo>
                    <a:pt x="601" y="493"/>
                    <a:pt x="267" y="960"/>
                    <a:pt x="167" y="1260"/>
                  </a:cubicBezTo>
                  <a:cubicBezTo>
                    <a:pt x="0" y="1660"/>
                    <a:pt x="367" y="2361"/>
                    <a:pt x="434" y="2361"/>
                  </a:cubicBezTo>
                  <a:cubicBezTo>
                    <a:pt x="440" y="2367"/>
                    <a:pt x="450" y="2369"/>
                    <a:pt x="464" y="2369"/>
                  </a:cubicBezTo>
                  <a:cubicBezTo>
                    <a:pt x="612" y="2369"/>
                    <a:pt x="1182" y="2057"/>
                    <a:pt x="1335" y="1660"/>
                  </a:cubicBezTo>
                  <a:cubicBezTo>
                    <a:pt x="1401" y="1327"/>
                    <a:pt x="1368" y="660"/>
                    <a:pt x="1368" y="259"/>
                  </a:cubicBezTo>
                  <a:cubicBezTo>
                    <a:pt x="1368" y="83"/>
                    <a:pt x="1340" y="0"/>
                    <a:pt x="1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35"/>
            <p:cNvSpPr/>
            <p:nvPr/>
          </p:nvSpPr>
          <p:spPr>
            <a:xfrm>
              <a:off x="3869600" y="4152075"/>
              <a:ext cx="63400" cy="32725"/>
            </a:xfrm>
            <a:custGeom>
              <a:avLst/>
              <a:gdLst/>
              <a:ahLst/>
              <a:cxnLst/>
              <a:rect l="l" t="t" r="r" b="b"/>
              <a:pathLst>
                <a:path w="2536" h="1309" extrusionOk="0">
                  <a:moveTo>
                    <a:pt x="1524" y="1"/>
                  </a:moveTo>
                  <a:cubicBezTo>
                    <a:pt x="1218" y="1"/>
                    <a:pt x="913" y="24"/>
                    <a:pt x="701" y="87"/>
                  </a:cubicBezTo>
                  <a:cubicBezTo>
                    <a:pt x="267" y="221"/>
                    <a:pt x="1" y="988"/>
                    <a:pt x="34" y="1055"/>
                  </a:cubicBezTo>
                  <a:cubicBezTo>
                    <a:pt x="60" y="1132"/>
                    <a:pt x="443" y="1309"/>
                    <a:pt x="816" y="1309"/>
                  </a:cubicBezTo>
                  <a:cubicBezTo>
                    <a:pt x="926" y="1309"/>
                    <a:pt x="1036" y="1293"/>
                    <a:pt x="1135" y="1255"/>
                  </a:cubicBezTo>
                  <a:cubicBezTo>
                    <a:pt x="1502" y="1088"/>
                    <a:pt x="1935" y="655"/>
                    <a:pt x="2269" y="354"/>
                  </a:cubicBezTo>
                  <a:cubicBezTo>
                    <a:pt x="2536" y="87"/>
                    <a:pt x="2502" y="54"/>
                    <a:pt x="2035" y="21"/>
                  </a:cubicBezTo>
                  <a:cubicBezTo>
                    <a:pt x="1877" y="9"/>
                    <a:pt x="1700" y="1"/>
                    <a:pt x="1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35"/>
            <p:cNvSpPr/>
            <p:nvPr/>
          </p:nvSpPr>
          <p:spPr>
            <a:xfrm>
              <a:off x="3812900" y="4564275"/>
              <a:ext cx="63400" cy="33150"/>
            </a:xfrm>
            <a:custGeom>
              <a:avLst/>
              <a:gdLst/>
              <a:ahLst/>
              <a:cxnLst/>
              <a:rect l="l" t="t" r="r" b="b"/>
              <a:pathLst>
                <a:path w="2536" h="1326" extrusionOk="0">
                  <a:moveTo>
                    <a:pt x="1468" y="1"/>
                  </a:moveTo>
                  <a:cubicBezTo>
                    <a:pt x="1183" y="1"/>
                    <a:pt x="896" y="33"/>
                    <a:pt x="701" y="111"/>
                  </a:cubicBezTo>
                  <a:cubicBezTo>
                    <a:pt x="300" y="245"/>
                    <a:pt x="0" y="1012"/>
                    <a:pt x="34" y="1079"/>
                  </a:cubicBezTo>
                  <a:cubicBezTo>
                    <a:pt x="87" y="1105"/>
                    <a:pt x="484" y="1325"/>
                    <a:pt x="880" y="1325"/>
                  </a:cubicBezTo>
                  <a:cubicBezTo>
                    <a:pt x="978" y="1325"/>
                    <a:pt x="1075" y="1312"/>
                    <a:pt x="1168" y="1279"/>
                  </a:cubicBezTo>
                  <a:cubicBezTo>
                    <a:pt x="1501" y="1112"/>
                    <a:pt x="2002" y="678"/>
                    <a:pt x="2302" y="378"/>
                  </a:cubicBezTo>
                  <a:cubicBezTo>
                    <a:pt x="2535" y="111"/>
                    <a:pt x="2502" y="78"/>
                    <a:pt x="2035" y="45"/>
                  </a:cubicBezTo>
                  <a:cubicBezTo>
                    <a:pt x="1869" y="17"/>
                    <a:pt x="1669" y="1"/>
                    <a:pt x="1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35"/>
            <p:cNvSpPr/>
            <p:nvPr/>
          </p:nvSpPr>
          <p:spPr>
            <a:xfrm>
              <a:off x="3831075" y="4084000"/>
              <a:ext cx="49400" cy="44150"/>
            </a:xfrm>
            <a:custGeom>
              <a:avLst/>
              <a:gdLst/>
              <a:ahLst/>
              <a:cxnLst/>
              <a:rect l="l" t="t" r="r" b="b"/>
              <a:pathLst>
                <a:path w="1976" h="1766" extrusionOk="0">
                  <a:moveTo>
                    <a:pt x="123" y="1"/>
                  </a:moveTo>
                  <a:cubicBezTo>
                    <a:pt x="3" y="1"/>
                    <a:pt x="1" y="83"/>
                    <a:pt x="107" y="275"/>
                  </a:cubicBezTo>
                  <a:cubicBezTo>
                    <a:pt x="274" y="642"/>
                    <a:pt x="574" y="1276"/>
                    <a:pt x="874" y="1543"/>
                  </a:cubicBezTo>
                  <a:cubicBezTo>
                    <a:pt x="1052" y="1721"/>
                    <a:pt x="1453" y="1765"/>
                    <a:pt x="1710" y="1765"/>
                  </a:cubicBezTo>
                  <a:cubicBezTo>
                    <a:pt x="1838" y="1765"/>
                    <a:pt x="1931" y="1754"/>
                    <a:pt x="1942" y="1743"/>
                  </a:cubicBezTo>
                  <a:cubicBezTo>
                    <a:pt x="1975" y="1710"/>
                    <a:pt x="1975" y="909"/>
                    <a:pt x="1642" y="609"/>
                  </a:cubicBezTo>
                  <a:cubicBezTo>
                    <a:pt x="1408" y="409"/>
                    <a:pt x="874" y="209"/>
                    <a:pt x="441" y="75"/>
                  </a:cubicBezTo>
                  <a:cubicBezTo>
                    <a:pt x="296" y="27"/>
                    <a:pt x="191" y="1"/>
                    <a:pt x="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35"/>
            <p:cNvSpPr/>
            <p:nvPr/>
          </p:nvSpPr>
          <p:spPr>
            <a:xfrm>
              <a:off x="3895200" y="3817100"/>
              <a:ext cx="46150" cy="50050"/>
            </a:xfrm>
            <a:custGeom>
              <a:avLst/>
              <a:gdLst/>
              <a:ahLst/>
              <a:cxnLst/>
              <a:rect l="l" t="t" r="r" b="b"/>
              <a:pathLst>
                <a:path w="1846" h="2002" extrusionOk="0">
                  <a:moveTo>
                    <a:pt x="83" y="1"/>
                  </a:moveTo>
                  <a:cubicBezTo>
                    <a:pt x="0" y="1"/>
                    <a:pt x="5" y="82"/>
                    <a:pt x="44" y="277"/>
                  </a:cubicBezTo>
                  <a:cubicBezTo>
                    <a:pt x="177" y="644"/>
                    <a:pt x="378" y="1311"/>
                    <a:pt x="644" y="1611"/>
                  </a:cubicBezTo>
                  <a:cubicBezTo>
                    <a:pt x="827" y="1898"/>
                    <a:pt x="1313" y="2001"/>
                    <a:pt x="1550" y="2001"/>
                  </a:cubicBezTo>
                  <a:cubicBezTo>
                    <a:pt x="1617" y="2001"/>
                    <a:pt x="1664" y="1993"/>
                    <a:pt x="1678" y="1978"/>
                  </a:cubicBezTo>
                  <a:cubicBezTo>
                    <a:pt x="1712" y="1945"/>
                    <a:pt x="1845" y="1144"/>
                    <a:pt x="1545" y="811"/>
                  </a:cubicBezTo>
                  <a:cubicBezTo>
                    <a:pt x="1312" y="577"/>
                    <a:pt x="845" y="277"/>
                    <a:pt x="411" y="110"/>
                  </a:cubicBezTo>
                  <a:cubicBezTo>
                    <a:pt x="245" y="41"/>
                    <a:pt x="142" y="1"/>
                    <a:pt x="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35"/>
            <p:cNvSpPr/>
            <p:nvPr/>
          </p:nvSpPr>
          <p:spPr>
            <a:xfrm>
              <a:off x="3756350" y="4817825"/>
              <a:ext cx="46550" cy="50025"/>
            </a:xfrm>
            <a:custGeom>
              <a:avLst/>
              <a:gdLst/>
              <a:ahLst/>
              <a:cxnLst/>
              <a:rect l="l" t="t" r="r" b="b"/>
              <a:pathLst>
                <a:path w="1862" h="2001" extrusionOk="0">
                  <a:moveTo>
                    <a:pt x="90" y="0"/>
                  </a:moveTo>
                  <a:cubicBezTo>
                    <a:pt x="1" y="0"/>
                    <a:pt x="2" y="81"/>
                    <a:pt x="61" y="277"/>
                  </a:cubicBezTo>
                  <a:cubicBezTo>
                    <a:pt x="194" y="710"/>
                    <a:pt x="361" y="1311"/>
                    <a:pt x="628" y="1611"/>
                  </a:cubicBezTo>
                  <a:cubicBezTo>
                    <a:pt x="836" y="1897"/>
                    <a:pt x="1328" y="2001"/>
                    <a:pt x="1567" y="2001"/>
                  </a:cubicBezTo>
                  <a:cubicBezTo>
                    <a:pt x="1634" y="2001"/>
                    <a:pt x="1681" y="1993"/>
                    <a:pt x="1695" y="1978"/>
                  </a:cubicBezTo>
                  <a:cubicBezTo>
                    <a:pt x="1729" y="1945"/>
                    <a:pt x="1862" y="1144"/>
                    <a:pt x="1562" y="810"/>
                  </a:cubicBezTo>
                  <a:cubicBezTo>
                    <a:pt x="1295" y="577"/>
                    <a:pt x="861" y="277"/>
                    <a:pt x="428" y="110"/>
                  </a:cubicBezTo>
                  <a:cubicBezTo>
                    <a:pt x="262" y="41"/>
                    <a:pt x="153"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35"/>
            <p:cNvSpPr/>
            <p:nvPr/>
          </p:nvSpPr>
          <p:spPr>
            <a:xfrm>
              <a:off x="3974675" y="3702100"/>
              <a:ext cx="65075" cy="30575"/>
            </a:xfrm>
            <a:custGeom>
              <a:avLst/>
              <a:gdLst/>
              <a:ahLst/>
              <a:cxnLst/>
              <a:rect l="l" t="t" r="r" b="b"/>
              <a:pathLst>
                <a:path w="2603" h="1223" extrusionOk="0">
                  <a:moveTo>
                    <a:pt x="1009" y="0"/>
                  </a:moveTo>
                  <a:cubicBezTo>
                    <a:pt x="959" y="0"/>
                    <a:pt x="912" y="2"/>
                    <a:pt x="868" y="7"/>
                  </a:cubicBezTo>
                  <a:cubicBezTo>
                    <a:pt x="468" y="40"/>
                    <a:pt x="1" y="707"/>
                    <a:pt x="1" y="807"/>
                  </a:cubicBezTo>
                  <a:cubicBezTo>
                    <a:pt x="1" y="867"/>
                    <a:pt x="457" y="1223"/>
                    <a:pt x="888" y="1223"/>
                  </a:cubicBezTo>
                  <a:cubicBezTo>
                    <a:pt x="938" y="1223"/>
                    <a:pt x="987" y="1218"/>
                    <a:pt x="1035" y="1208"/>
                  </a:cubicBezTo>
                  <a:cubicBezTo>
                    <a:pt x="1368" y="1174"/>
                    <a:pt x="1969" y="807"/>
                    <a:pt x="2336" y="574"/>
                  </a:cubicBezTo>
                  <a:cubicBezTo>
                    <a:pt x="2602" y="407"/>
                    <a:pt x="2569" y="340"/>
                    <a:pt x="2169" y="207"/>
                  </a:cubicBezTo>
                  <a:cubicBezTo>
                    <a:pt x="1792" y="91"/>
                    <a:pt x="134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35"/>
            <p:cNvSpPr/>
            <p:nvPr/>
          </p:nvSpPr>
          <p:spPr>
            <a:xfrm>
              <a:off x="3960800" y="3593075"/>
              <a:ext cx="43100" cy="52900"/>
            </a:xfrm>
            <a:custGeom>
              <a:avLst/>
              <a:gdLst/>
              <a:ahLst/>
              <a:cxnLst/>
              <a:rect l="l" t="t" r="r" b="b"/>
              <a:pathLst>
                <a:path w="1724" h="2116" extrusionOk="0">
                  <a:moveTo>
                    <a:pt x="80" y="1"/>
                  </a:moveTo>
                  <a:cubicBezTo>
                    <a:pt x="6" y="1"/>
                    <a:pt x="1" y="83"/>
                    <a:pt x="55" y="265"/>
                  </a:cubicBezTo>
                  <a:cubicBezTo>
                    <a:pt x="122" y="699"/>
                    <a:pt x="255" y="1366"/>
                    <a:pt x="422" y="1633"/>
                  </a:cubicBezTo>
                  <a:cubicBezTo>
                    <a:pt x="618" y="1968"/>
                    <a:pt x="1188" y="2116"/>
                    <a:pt x="1387" y="2116"/>
                  </a:cubicBezTo>
                  <a:cubicBezTo>
                    <a:pt x="1426" y="2116"/>
                    <a:pt x="1451" y="2110"/>
                    <a:pt x="1456" y="2100"/>
                  </a:cubicBezTo>
                  <a:cubicBezTo>
                    <a:pt x="1556" y="2066"/>
                    <a:pt x="1723" y="1266"/>
                    <a:pt x="1456" y="932"/>
                  </a:cubicBezTo>
                  <a:cubicBezTo>
                    <a:pt x="1256" y="699"/>
                    <a:pt x="789" y="365"/>
                    <a:pt x="422" y="165"/>
                  </a:cubicBezTo>
                  <a:cubicBezTo>
                    <a:pt x="255" y="58"/>
                    <a:pt x="143" y="1"/>
                    <a:pt x="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35"/>
            <p:cNvSpPr/>
            <p:nvPr/>
          </p:nvSpPr>
          <p:spPr>
            <a:xfrm>
              <a:off x="4003875" y="3598350"/>
              <a:ext cx="63400" cy="32625"/>
            </a:xfrm>
            <a:custGeom>
              <a:avLst/>
              <a:gdLst/>
              <a:ahLst/>
              <a:cxnLst/>
              <a:rect l="l" t="t" r="r" b="b"/>
              <a:pathLst>
                <a:path w="2536" h="1305" extrusionOk="0">
                  <a:moveTo>
                    <a:pt x="1523" y="1"/>
                  </a:moveTo>
                  <a:cubicBezTo>
                    <a:pt x="1217" y="1"/>
                    <a:pt x="912" y="24"/>
                    <a:pt x="701" y="87"/>
                  </a:cubicBezTo>
                  <a:cubicBezTo>
                    <a:pt x="267" y="221"/>
                    <a:pt x="0" y="988"/>
                    <a:pt x="33" y="1055"/>
                  </a:cubicBezTo>
                  <a:cubicBezTo>
                    <a:pt x="60" y="1107"/>
                    <a:pt x="458" y="1305"/>
                    <a:pt x="855" y="1305"/>
                  </a:cubicBezTo>
                  <a:cubicBezTo>
                    <a:pt x="962" y="1305"/>
                    <a:pt x="1068" y="1290"/>
                    <a:pt x="1168" y="1255"/>
                  </a:cubicBezTo>
                  <a:cubicBezTo>
                    <a:pt x="1501" y="1155"/>
                    <a:pt x="2001" y="654"/>
                    <a:pt x="2268" y="354"/>
                  </a:cubicBezTo>
                  <a:cubicBezTo>
                    <a:pt x="2535" y="87"/>
                    <a:pt x="2502" y="54"/>
                    <a:pt x="2035" y="21"/>
                  </a:cubicBezTo>
                  <a:cubicBezTo>
                    <a:pt x="1876" y="8"/>
                    <a:pt x="1700" y="1"/>
                    <a:pt x="15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35"/>
            <p:cNvSpPr/>
            <p:nvPr/>
          </p:nvSpPr>
          <p:spPr>
            <a:xfrm>
              <a:off x="3715325" y="4746150"/>
              <a:ext cx="50500" cy="43325"/>
            </a:xfrm>
            <a:custGeom>
              <a:avLst/>
              <a:gdLst/>
              <a:ahLst/>
              <a:cxnLst/>
              <a:rect l="l" t="t" r="r" b="b"/>
              <a:pathLst>
                <a:path w="2020" h="1733" extrusionOk="0">
                  <a:moveTo>
                    <a:pt x="1901" y="0"/>
                  </a:moveTo>
                  <a:cubicBezTo>
                    <a:pt x="1833" y="0"/>
                    <a:pt x="1725" y="27"/>
                    <a:pt x="1568" y="75"/>
                  </a:cubicBezTo>
                  <a:cubicBezTo>
                    <a:pt x="1168" y="175"/>
                    <a:pt x="601" y="342"/>
                    <a:pt x="367" y="575"/>
                  </a:cubicBezTo>
                  <a:cubicBezTo>
                    <a:pt x="34" y="842"/>
                    <a:pt x="0" y="1643"/>
                    <a:pt x="34" y="1676"/>
                  </a:cubicBezTo>
                  <a:cubicBezTo>
                    <a:pt x="48" y="1704"/>
                    <a:pt x="184" y="1733"/>
                    <a:pt x="363" y="1733"/>
                  </a:cubicBezTo>
                  <a:cubicBezTo>
                    <a:pt x="604" y="1733"/>
                    <a:pt x="924" y="1681"/>
                    <a:pt x="1135" y="1509"/>
                  </a:cubicBezTo>
                  <a:cubicBezTo>
                    <a:pt x="1401" y="1276"/>
                    <a:pt x="1702" y="642"/>
                    <a:pt x="1902" y="275"/>
                  </a:cubicBezTo>
                  <a:cubicBezTo>
                    <a:pt x="2008" y="83"/>
                    <a:pt x="2020" y="0"/>
                    <a:pt x="19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35"/>
            <p:cNvSpPr/>
            <p:nvPr/>
          </p:nvSpPr>
          <p:spPr>
            <a:xfrm>
              <a:off x="3632775" y="4646275"/>
              <a:ext cx="59225" cy="33700"/>
            </a:xfrm>
            <a:custGeom>
              <a:avLst/>
              <a:gdLst/>
              <a:ahLst/>
              <a:cxnLst/>
              <a:rect l="l" t="t" r="r" b="b"/>
              <a:pathLst>
                <a:path w="2369" h="1348" extrusionOk="0">
                  <a:moveTo>
                    <a:pt x="467" y="0"/>
                  </a:moveTo>
                  <a:cubicBezTo>
                    <a:pt x="33" y="0"/>
                    <a:pt x="0" y="67"/>
                    <a:pt x="200" y="300"/>
                  </a:cubicBezTo>
                  <a:cubicBezTo>
                    <a:pt x="500" y="601"/>
                    <a:pt x="967" y="1134"/>
                    <a:pt x="1201" y="1268"/>
                  </a:cubicBezTo>
                  <a:cubicBezTo>
                    <a:pt x="1326" y="1326"/>
                    <a:pt x="1470" y="1347"/>
                    <a:pt x="1613" y="1347"/>
                  </a:cubicBezTo>
                  <a:cubicBezTo>
                    <a:pt x="1967" y="1347"/>
                    <a:pt x="2311" y="1215"/>
                    <a:pt x="2335" y="1168"/>
                  </a:cubicBezTo>
                  <a:cubicBezTo>
                    <a:pt x="2368" y="1134"/>
                    <a:pt x="2168" y="334"/>
                    <a:pt x="1735" y="167"/>
                  </a:cubicBezTo>
                  <a:cubicBezTo>
                    <a:pt x="1468" y="67"/>
                    <a:pt x="867" y="0"/>
                    <a:pt x="4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35"/>
            <p:cNvSpPr/>
            <p:nvPr/>
          </p:nvSpPr>
          <p:spPr>
            <a:xfrm>
              <a:off x="3591075" y="4400125"/>
              <a:ext cx="65900" cy="31200"/>
            </a:xfrm>
            <a:custGeom>
              <a:avLst/>
              <a:gdLst/>
              <a:ahLst/>
              <a:cxnLst/>
              <a:rect l="l" t="t" r="r" b="b"/>
              <a:pathLst>
                <a:path w="2636" h="1248" extrusionOk="0">
                  <a:moveTo>
                    <a:pt x="1623" y="1"/>
                  </a:moveTo>
                  <a:cubicBezTo>
                    <a:pt x="1290" y="1"/>
                    <a:pt x="825" y="120"/>
                    <a:pt x="467" y="239"/>
                  </a:cubicBezTo>
                  <a:cubicBezTo>
                    <a:pt x="34" y="339"/>
                    <a:pt x="0" y="439"/>
                    <a:pt x="300" y="606"/>
                  </a:cubicBezTo>
                  <a:cubicBezTo>
                    <a:pt x="667" y="840"/>
                    <a:pt x="1201" y="1173"/>
                    <a:pt x="1535" y="1240"/>
                  </a:cubicBezTo>
                  <a:cubicBezTo>
                    <a:pt x="1570" y="1245"/>
                    <a:pt x="1606" y="1248"/>
                    <a:pt x="1643" y="1248"/>
                  </a:cubicBezTo>
                  <a:cubicBezTo>
                    <a:pt x="2085" y="1248"/>
                    <a:pt x="2569" y="899"/>
                    <a:pt x="2569" y="806"/>
                  </a:cubicBezTo>
                  <a:cubicBezTo>
                    <a:pt x="2635" y="740"/>
                    <a:pt x="2168" y="73"/>
                    <a:pt x="1735" y="6"/>
                  </a:cubicBezTo>
                  <a:cubicBezTo>
                    <a:pt x="1700" y="2"/>
                    <a:pt x="1662" y="1"/>
                    <a:pt x="1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35"/>
            <p:cNvSpPr/>
            <p:nvPr/>
          </p:nvSpPr>
          <p:spPr>
            <a:xfrm>
              <a:off x="3637775" y="4178000"/>
              <a:ext cx="51200" cy="43225"/>
            </a:xfrm>
            <a:custGeom>
              <a:avLst/>
              <a:gdLst/>
              <a:ahLst/>
              <a:cxnLst/>
              <a:rect l="l" t="t" r="r" b="b"/>
              <a:pathLst>
                <a:path w="2048" h="1729" extrusionOk="0">
                  <a:moveTo>
                    <a:pt x="1896" y="0"/>
                  </a:moveTo>
                  <a:cubicBezTo>
                    <a:pt x="1829" y="0"/>
                    <a:pt x="1731" y="19"/>
                    <a:pt x="1601" y="51"/>
                  </a:cubicBezTo>
                  <a:cubicBezTo>
                    <a:pt x="1168" y="185"/>
                    <a:pt x="634" y="351"/>
                    <a:pt x="367" y="552"/>
                  </a:cubicBezTo>
                  <a:cubicBezTo>
                    <a:pt x="34" y="852"/>
                    <a:pt x="0" y="1652"/>
                    <a:pt x="34" y="1686"/>
                  </a:cubicBezTo>
                  <a:cubicBezTo>
                    <a:pt x="48" y="1701"/>
                    <a:pt x="203" y="1729"/>
                    <a:pt x="401" y="1729"/>
                  </a:cubicBezTo>
                  <a:cubicBezTo>
                    <a:pt x="648" y="1729"/>
                    <a:pt x="964" y="1685"/>
                    <a:pt x="1168" y="1519"/>
                  </a:cubicBezTo>
                  <a:cubicBezTo>
                    <a:pt x="1435" y="1219"/>
                    <a:pt x="1768" y="652"/>
                    <a:pt x="1935" y="285"/>
                  </a:cubicBezTo>
                  <a:cubicBezTo>
                    <a:pt x="2048" y="81"/>
                    <a:pt x="2038" y="0"/>
                    <a:pt x="1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35"/>
            <p:cNvSpPr/>
            <p:nvPr/>
          </p:nvSpPr>
          <p:spPr>
            <a:xfrm>
              <a:off x="3589250" y="4145725"/>
              <a:ext cx="49375" cy="44100"/>
            </a:xfrm>
            <a:custGeom>
              <a:avLst/>
              <a:gdLst/>
              <a:ahLst/>
              <a:cxnLst/>
              <a:rect l="l" t="t" r="r" b="b"/>
              <a:pathLst>
                <a:path w="1975" h="1764" extrusionOk="0">
                  <a:moveTo>
                    <a:pt x="123" y="0"/>
                  </a:moveTo>
                  <a:cubicBezTo>
                    <a:pt x="2" y="0"/>
                    <a:pt x="0" y="83"/>
                    <a:pt x="107" y="275"/>
                  </a:cubicBezTo>
                  <a:cubicBezTo>
                    <a:pt x="307" y="642"/>
                    <a:pt x="607" y="1275"/>
                    <a:pt x="874" y="1509"/>
                  </a:cubicBezTo>
                  <a:cubicBezTo>
                    <a:pt x="1102" y="1714"/>
                    <a:pt x="1502" y="1764"/>
                    <a:pt x="1742" y="1764"/>
                  </a:cubicBezTo>
                  <a:cubicBezTo>
                    <a:pt x="1853" y="1764"/>
                    <a:pt x="1931" y="1753"/>
                    <a:pt x="1941" y="1742"/>
                  </a:cubicBezTo>
                  <a:cubicBezTo>
                    <a:pt x="1975" y="1676"/>
                    <a:pt x="1975" y="909"/>
                    <a:pt x="1641" y="608"/>
                  </a:cubicBezTo>
                  <a:cubicBezTo>
                    <a:pt x="1408" y="408"/>
                    <a:pt x="874" y="175"/>
                    <a:pt x="440" y="75"/>
                  </a:cubicBezTo>
                  <a:cubicBezTo>
                    <a:pt x="296" y="26"/>
                    <a:pt x="190" y="0"/>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35"/>
            <p:cNvSpPr/>
            <p:nvPr/>
          </p:nvSpPr>
          <p:spPr>
            <a:xfrm>
              <a:off x="3632775" y="3790225"/>
              <a:ext cx="50525" cy="43225"/>
            </a:xfrm>
            <a:custGeom>
              <a:avLst/>
              <a:gdLst/>
              <a:ahLst/>
              <a:cxnLst/>
              <a:rect l="l" t="t" r="r" b="b"/>
              <a:pathLst>
                <a:path w="2021" h="1729" extrusionOk="0">
                  <a:moveTo>
                    <a:pt x="1878" y="0"/>
                  </a:moveTo>
                  <a:cubicBezTo>
                    <a:pt x="1810" y="0"/>
                    <a:pt x="1708" y="19"/>
                    <a:pt x="1568" y="51"/>
                  </a:cubicBezTo>
                  <a:cubicBezTo>
                    <a:pt x="1168" y="185"/>
                    <a:pt x="634" y="351"/>
                    <a:pt x="367" y="551"/>
                  </a:cubicBezTo>
                  <a:cubicBezTo>
                    <a:pt x="33" y="852"/>
                    <a:pt x="0" y="1652"/>
                    <a:pt x="33" y="1686"/>
                  </a:cubicBezTo>
                  <a:cubicBezTo>
                    <a:pt x="48" y="1700"/>
                    <a:pt x="202" y="1729"/>
                    <a:pt x="401" y="1729"/>
                  </a:cubicBezTo>
                  <a:cubicBezTo>
                    <a:pt x="648" y="1729"/>
                    <a:pt x="964" y="1685"/>
                    <a:pt x="1168" y="1519"/>
                  </a:cubicBezTo>
                  <a:cubicBezTo>
                    <a:pt x="1401" y="1285"/>
                    <a:pt x="1735" y="652"/>
                    <a:pt x="1901" y="285"/>
                  </a:cubicBezTo>
                  <a:cubicBezTo>
                    <a:pt x="2014" y="81"/>
                    <a:pt x="2020" y="0"/>
                    <a:pt x="1878"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35"/>
            <p:cNvSpPr/>
            <p:nvPr/>
          </p:nvSpPr>
          <p:spPr>
            <a:xfrm>
              <a:off x="3728675" y="4679200"/>
              <a:ext cx="47925" cy="45825"/>
            </a:xfrm>
            <a:custGeom>
              <a:avLst/>
              <a:gdLst/>
              <a:ahLst/>
              <a:cxnLst/>
              <a:rect l="l" t="t" r="r" b="b"/>
              <a:pathLst>
                <a:path w="1917" h="1833" extrusionOk="0">
                  <a:moveTo>
                    <a:pt x="1810" y="1"/>
                  </a:moveTo>
                  <a:cubicBezTo>
                    <a:pt x="1746" y="1"/>
                    <a:pt x="1643" y="33"/>
                    <a:pt x="1501" y="84"/>
                  </a:cubicBezTo>
                  <a:cubicBezTo>
                    <a:pt x="1068" y="184"/>
                    <a:pt x="567" y="451"/>
                    <a:pt x="334" y="685"/>
                  </a:cubicBezTo>
                  <a:cubicBezTo>
                    <a:pt x="0" y="985"/>
                    <a:pt x="67" y="1785"/>
                    <a:pt x="134" y="1819"/>
                  </a:cubicBezTo>
                  <a:cubicBezTo>
                    <a:pt x="142" y="1827"/>
                    <a:pt x="190" y="1833"/>
                    <a:pt x="263" y="1833"/>
                  </a:cubicBezTo>
                  <a:cubicBezTo>
                    <a:pt x="495" y="1833"/>
                    <a:pt x="973" y="1772"/>
                    <a:pt x="1201" y="1519"/>
                  </a:cubicBezTo>
                  <a:cubicBezTo>
                    <a:pt x="1401" y="1318"/>
                    <a:pt x="1668" y="685"/>
                    <a:pt x="1835" y="284"/>
                  </a:cubicBezTo>
                  <a:cubicBezTo>
                    <a:pt x="1917" y="80"/>
                    <a:pt x="1911"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35"/>
            <p:cNvSpPr/>
            <p:nvPr/>
          </p:nvSpPr>
          <p:spPr>
            <a:xfrm>
              <a:off x="3648600" y="4535975"/>
              <a:ext cx="64250" cy="30050"/>
            </a:xfrm>
            <a:custGeom>
              <a:avLst/>
              <a:gdLst/>
              <a:ahLst/>
              <a:cxnLst/>
              <a:rect l="l" t="t" r="r" b="b"/>
              <a:pathLst>
                <a:path w="2570" h="1202" extrusionOk="0">
                  <a:moveTo>
                    <a:pt x="1548" y="1"/>
                  </a:moveTo>
                  <a:cubicBezTo>
                    <a:pt x="1222" y="1"/>
                    <a:pt x="794" y="65"/>
                    <a:pt x="435" y="176"/>
                  </a:cubicBezTo>
                  <a:cubicBezTo>
                    <a:pt x="34" y="309"/>
                    <a:pt x="1" y="376"/>
                    <a:pt x="268" y="543"/>
                  </a:cubicBezTo>
                  <a:cubicBezTo>
                    <a:pt x="601" y="810"/>
                    <a:pt x="1202" y="1177"/>
                    <a:pt x="1535" y="1177"/>
                  </a:cubicBezTo>
                  <a:cubicBezTo>
                    <a:pt x="1588" y="1194"/>
                    <a:pt x="1645" y="1202"/>
                    <a:pt x="1704" y="1202"/>
                  </a:cubicBezTo>
                  <a:cubicBezTo>
                    <a:pt x="2092" y="1202"/>
                    <a:pt x="2569" y="868"/>
                    <a:pt x="2569" y="810"/>
                  </a:cubicBezTo>
                  <a:cubicBezTo>
                    <a:pt x="2569" y="743"/>
                    <a:pt x="2169" y="76"/>
                    <a:pt x="1735" y="9"/>
                  </a:cubicBezTo>
                  <a:cubicBezTo>
                    <a:pt x="1678" y="3"/>
                    <a:pt x="1615" y="1"/>
                    <a:pt x="1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35"/>
            <p:cNvSpPr/>
            <p:nvPr/>
          </p:nvSpPr>
          <p:spPr>
            <a:xfrm>
              <a:off x="3698650" y="4327975"/>
              <a:ext cx="55650" cy="38975"/>
            </a:xfrm>
            <a:custGeom>
              <a:avLst/>
              <a:gdLst/>
              <a:ahLst/>
              <a:cxnLst/>
              <a:rect l="l" t="t" r="r" b="b"/>
              <a:pathLst>
                <a:path w="2226" h="1559" extrusionOk="0">
                  <a:moveTo>
                    <a:pt x="2075" y="0"/>
                  </a:moveTo>
                  <a:cubicBezTo>
                    <a:pt x="2032" y="0"/>
                    <a:pt x="1975" y="8"/>
                    <a:pt x="1902" y="23"/>
                  </a:cubicBezTo>
                  <a:cubicBezTo>
                    <a:pt x="1501" y="123"/>
                    <a:pt x="834" y="223"/>
                    <a:pt x="534" y="457"/>
                  </a:cubicBezTo>
                  <a:cubicBezTo>
                    <a:pt x="167" y="690"/>
                    <a:pt x="0" y="1391"/>
                    <a:pt x="34" y="1424"/>
                  </a:cubicBezTo>
                  <a:cubicBezTo>
                    <a:pt x="54" y="1466"/>
                    <a:pt x="360" y="1559"/>
                    <a:pt x="676" y="1559"/>
                  </a:cubicBezTo>
                  <a:cubicBezTo>
                    <a:pt x="867" y="1559"/>
                    <a:pt x="1063" y="1525"/>
                    <a:pt x="1201" y="1424"/>
                  </a:cubicBezTo>
                  <a:cubicBezTo>
                    <a:pt x="1501" y="1224"/>
                    <a:pt x="1835" y="757"/>
                    <a:pt x="2035" y="390"/>
                  </a:cubicBezTo>
                  <a:cubicBezTo>
                    <a:pt x="2191" y="104"/>
                    <a:pt x="2226" y="0"/>
                    <a:pt x="2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35"/>
            <p:cNvSpPr/>
            <p:nvPr/>
          </p:nvSpPr>
          <p:spPr>
            <a:xfrm>
              <a:off x="3700325" y="4049150"/>
              <a:ext cx="63400" cy="30800"/>
            </a:xfrm>
            <a:custGeom>
              <a:avLst/>
              <a:gdLst/>
              <a:ahLst/>
              <a:cxnLst/>
              <a:rect l="l" t="t" r="r" b="b"/>
              <a:pathLst>
                <a:path w="2536" h="1232" extrusionOk="0">
                  <a:moveTo>
                    <a:pt x="1193" y="0"/>
                  </a:moveTo>
                  <a:cubicBezTo>
                    <a:pt x="1033" y="0"/>
                    <a:pt x="885" y="11"/>
                    <a:pt x="767" y="35"/>
                  </a:cubicBezTo>
                  <a:cubicBezTo>
                    <a:pt x="334" y="168"/>
                    <a:pt x="0" y="869"/>
                    <a:pt x="0" y="935"/>
                  </a:cubicBezTo>
                  <a:cubicBezTo>
                    <a:pt x="0" y="964"/>
                    <a:pt x="479" y="1231"/>
                    <a:pt x="889" y="1231"/>
                  </a:cubicBezTo>
                  <a:cubicBezTo>
                    <a:pt x="963" y="1231"/>
                    <a:pt x="1035" y="1223"/>
                    <a:pt x="1101" y="1202"/>
                  </a:cubicBezTo>
                  <a:cubicBezTo>
                    <a:pt x="1434" y="1136"/>
                    <a:pt x="1968" y="669"/>
                    <a:pt x="2302" y="435"/>
                  </a:cubicBezTo>
                  <a:cubicBezTo>
                    <a:pt x="2535" y="202"/>
                    <a:pt x="2502" y="168"/>
                    <a:pt x="2102" y="102"/>
                  </a:cubicBezTo>
                  <a:cubicBezTo>
                    <a:pt x="1822" y="37"/>
                    <a:pt x="1486" y="0"/>
                    <a:pt x="1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35"/>
            <p:cNvSpPr/>
            <p:nvPr/>
          </p:nvSpPr>
          <p:spPr>
            <a:xfrm>
              <a:off x="3747025" y="3580900"/>
              <a:ext cx="64225" cy="31200"/>
            </a:xfrm>
            <a:custGeom>
              <a:avLst/>
              <a:gdLst/>
              <a:ahLst/>
              <a:cxnLst/>
              <a:rect l="l" t="t" r="r" b="b"/>
              <a:pathLst>
                <a:path w="2569" h="1248" extrusionOk="0">
                  <a:moveTo>
                    <a:pt x="1211" y="0"/>
                  </a:moveTo>
                  <a:cubicBezTo>
                    <a:pt x="1044" y="0"/>
                    <a:pt x="890" y="15"/>
                    <a:pt x="767" y="51"/>
                  </a:cubicBezTo>
                  <a:cubicBezTo>
                    <a:pt x="334" y="185"/>
                    <a:pt x="0" y="885"/>
                    <a:pt x="0" y="919"/>
                  </a:cubicBezTo>
                  <a:cubicBezTo>
                    <a:pt x="0" y="975"/>
                    <a:pt x="480" y="1248"/>
                    <a:pt x="890" y="1248"/>
                  </a:cubicBezTo>
                  <a:cubicBezTo>
                    <a:pt x="964" y="1248"/>
                    <a:pt x="1035" y="1239"/>
                    <a:pt x="1101" y="1219"/>
                  </a:cubicBezTo>
                  <a:cubicBezTo>
                    <a:pt x="1434" y="1119"/>
                    <a:pt x="1968" y="685"/>
                    <a:pt x="2302" y="418"/>
                  </a:cubicBezTo>
                  <a:cubicBezTo>
                    <a:pt x="2569" y="218"/>
                    <a:pt x="2502" y="185"/>
                    <a:pt x="2102" y="85"/>
                  </a:cubicBezTo>
                  <a:cubicBezTo>
                    <a:pt x="1827" y="43"/>
                    <a:pt x="1500" y="0"/>
                    <a:pt x="1211"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35"/>
            <p:cNvSpPr/>
            <p:nvPr/>
          </p:nvSpPr>
          <p:spPr>
            <a:xfrm>
              <a:off x="3798725" y="3332800"/>
              <a:ext cx="63400" cy="30800"/>
            </a:xfrm>
            <a:custGeom>
              <a:avLst/>
              <a:gdLst/>
              <a:ahLst/>
              <a:cxnLst/>
              <a:rect l="l" t="t" r="r" b="b"/>
              <a:pathLst>
                <a:path w="2536" h="1232" extrusionOk="0">
                  <a:moveTo>
                    <a:pt x="1168" y="0"/>
                  </a:moveTo>
                  <a:cubicBezTo>
                    <a:pt x="1004" y="0"/>
                    <a:pt x="852" y="11"/>
                    <a:pt x="734" y="35"/>
                  </a:cubicBezTo>
                  <a:cubicBezTo>
                    <a:pt x="334" y="168"/>
                    <a:pt x="0" y="869"/>
                    <a:pt x="0" y="936"/>
                  </a:cubicBezTo>
                  <a:cubicBezTo>
                    <a:pt x="0" y="964"/>
                    <a:pt x="479" y="1232"/>
                    <a:pt x="869" y="1232"/>
                  </a:cubicBezTo>
                  <a:cubicBezTo>
                    <a:pt x="939" y="1232"/>
                    <a:pt x="1006" y="1223"/>
                    <a:pt x="1068" y="1202"/>
                  </a:cubicBezTo>
                  <a:cubicBezTo>
                    <a:pt x="1401" y="1102"/>
                    <a:pt x="1935" y="669"/>
                    <a:pt x="2268" y="435"/>
                  </a:cubicBezTo>
                  <a:cubicBezTo>
                    <a:pt x="2535" y="202"/>
                    <a:pt x="2502" y="168"/>
                    <a:pt x="2068" y="102"/>
                  </a:cubicBezTo>
                  <a:cubicBezTo>
                    <a:pt x="1810" y="37"/>
                    <a:pt x="1468" y="0"/>
                    <a:pt x="1168"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35"/>
            <p:cNvSpPr/>
            <p:nvPr/>
          </p:nvSpPr>
          <p:spPr>
            <a:xfrm>
              <a:off x="3657700" y="3898350"/>
              <a:ext cx="51800" cy="39725"/>
            </a:xfrm>
            <a:custGeom>
              <a:avLst/>
              <a:gdLst/>
              <a:ahLst/>
              <a:cxnLst/>
              <a:rect l="l" t="t" r="r" b="b"/>
              <a:pathLst>
                <a:path w="2072" h="1589" extrusionOk="0">
                  <a:moveTo>
                    <a:pt x="156" y="0"/>
                  </a:moveTo>
                  <a:cubicBezTo>
                    <a:pt x="0" y="0"/>
                    <a:pt x="16" y="77"/>
                    <a:pt x="137" y="296"/>
                  </a:cubicBezTo>
                  <a:cubicBezTo>
                    <a:pt x="337" y="663"/>
                    <a:pt x="671" y="1230"/>
                    <a:pt x="904" y="1397"/>
                  </a:cubicBezTo>
                  <a:cubicBezTo>
                    <a:pt x="1105" y="1547"/>
                    <a:pt x="1380" y="1589"/>
                    <a:pt x="1609" y="1589"/>
                  </a:cubicBezTo>
                  <a:cubicBezTo>
                    <a:pt x="1838" y="1589"/>
                    <a:pt x="2022" y="1547"/>
                    <a:pt x="2039" y="1530"/>
                  </a:cubicBezTo>
                  <a:cubicBezTo>
                    <a:pt x="2072" y="1497"/>
                    <a:pt x="2039" y="696"/>
                    <a:pt x="1672" y="463"/>
                  </a:cubicBezTo>
                  <a:cubicBezTo>
                    <a:pt x="1371" y="296"/>
                    <a:pt x="838" y="129"/>
                    <a:pt x="404" y="29"/>
                  </a:cubicBezTo>
                  <a:cubicBezTo>
                    <a:pt x="295" y="11"/>
                    <a:pt x="214" y="0"/>
                    <a:pt x="1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35"/>
            <p:cNvSpPr/>
            <p:nvPr/>
          </p:nvSpPr>
          <p:spPr>
            <a:xfrm>
              <a:off x="3714800" y="3468875"/>
              <a:ext cx="52250" cy="39725"/>
            </a:xfrm>
            <a:custGeom>
              <a:avLst/>
              <a:gdLst/>
              <a:ahLst/>
              <a:cxnLst/>
              <a:rect l="l" t="t" r="r" b="b"/>
              <a:pathLst>
                <a:path w="2090" h="1589" extrusionOk="0">
                  <a:moveTo>
                    <a:pt x="167" y="0"/>
                  </a:moveTo>
                  <a:cubicBezTo>
                    <a:pt x="2" y="0"/>
                    <a:pt x="0" y="77"/>
                    <a:pt x="122" y="296"/>
                  </a:cubicBezTo>
                  <a:cubicBezTo>
                    <a:pt x="355" y="663"/>
                    <a:pt x="722" y="1230"/>
                    <a:pt x="922" y="1397"/>
                  </a:cubicBezTo>
                  <a:cubicBezTo>
                    <a:pt x="1106" y="1547"/>
                    <a:pt x="1381" y="1589"/>
                    <a:pt x="1614" y="1589"/>
                  </a:cubicBezTo>
                  <a:cubicBezTo>
                    <a:pt x="1848" y="1589"/>
                    <a:pt x="2040" y="1547"/>
                    <a:pt x="2056" y="1530"/>
                  </a:cubicBezTo>
                  <a:cubicBezTo>
                    <a:pt x="2090" y="1497"/>
                    <a:pt x="2056" y="696"/>
                    <a:pt x="1689" y="463"/>
                  </a:cubicBezTo>
                  <a:cubicBezTo>
                    <a:pt x="1389" y="296"/>
                    <a:pt x="855" y="129"/>
                    <a:pt x="422" y="29"/>
                  </a:cubicBezTo>
                  <a:cubicBezTo>
                    <a:pt x="313" y="11"/>
                    <a:pt x="229" y="0"/>
                    <a:pt x="167"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35"/>
            <p:cNvSpPr/>
            <p:nvPr/>
          </p:nvSpPr>
          <p:spPr>
            <a:xfrm>
              <a:off x="3789475" y="3143250"/>
              <a:ext cx="52625" cy="40125"/>
            </a:xfrm>
            <a:custGeom>
              <a:avLst/>
              <a:gdLst/>
              <a:ahLst/>
              <a:cxnLst/>
              <a:rect l="l" t="t" r="r" b="b"/>
              <a:pathLst>
                <a:path w="2105" h="1605" extrusionOk="0">
                  <a:moveTo>
                    <a:pt x="155" y="1"/>
                  </a:moveTo>
                  <a:cubicBezTo>
                    <a:pt x="1" y="1"/>
                    <a:pt x="19" y="89"/>
                    <a:pt x="137" y="278"/>
                  </a:cubicBezTo>
                  <a:cubicBezTo>
                    <a:pt x="404" y="679"/>
                    <a:pt x="737" y="1246"/>
                    <a:pt x="937" y="1413"/>
                  </a:cubicBezTo>
                  <a:cubicBezTo>
                    <a:pt x="1121" y="1563"/>
                    <a:pt x="1396" y="1604"/>
                    <a:pt x="1629" y="1604"/>
                  </a:cubicBezTo>
                  <a:cubicBezTo>
                    <a:pt x="1863" y="1604"/>
                    <a:pt x="2055" y="1563"/>
                    <a:pt x="2071" y="1546"/>
                  </a:cubicBezTo>
                  <a:cubicBezTo>
                    <a:pt x="2105" y="1513"/>
                    <a:pt x="2071" y="712"/>
                    <a:pt x="1671" y="445"/>
                  </a:cubicBezTo>
                  <a:cubicBezTo>
                    <a:pt x="1404" y="278"/>
                    <a:pt x="837" y="112"/>
                    <a:pt x="437" y="45"/>
                  </a:cubicBezTo>
                  <a:cubicBezTo>
                    <a:pt x="310" y="16"/>
                    <a:pt x="218"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35"/>
            <p:cNvSpPr/>
            <p:nvPr/>
          </p:nvSpPr>
          <p:spPr>
            <a:xfrm>
              <a:off x="3631100" y="4037075"/>
              <a:ext cx="48250" cy="45825"/>
            </a:xfrm>
            <a:custGeom>
              <a:avLst/>
              <a:gdLst/>
              <a:ahLst/>
              <a:cxnLst/>
              <a:rect l="l" t="t" r="r" b="b"/>
              <a:pathLst>
                <a:path w="1930" h="1833" extrusionOk="0">
                  <a:moveTo>
                    <a:pt x="1834" y="1"/>
                  </a:moveTo>
                  <a:cubicBezTo>
                    <a:pt x="1774" y="1"/>
                    <a:pt x="1677" y="32"/>
                    <a:pt x="1535" y="84"/>
                  </a:cubicBezTo>
                  <a:cubicBezTo>
                    <a:pt x="1101" y="184"/>
                    <a:pt x="601" y="451"/>
                    <a:pt x="334" y="685"/>
                  </a:cubicBezTo>
                  <a:cubicBezTo>
                    <a:pt x="0" y="985"/>
                    <a:pt x="100" y="1785"/>
                    <a:pt x="134" y="1819"/>
                  </a:cubicBezTo>
                  <a:cubicBezTo>
                    <a:pt x="142" y="1827"/>
                    <a:pt x="192" y="1833"/>
                    <a:pt x="268" y="1833"/>
                  </a:cubicBezTo>
                  <a:cubicBezTo>
                    <a:pt x="509" y="1833"/>
                    <a:pt x="1007" y="1772"/>
                    <a:pt x="1235" y="1519"/>
                  </a:cubicBezTo>
                  <a:cubicBezTo>
                    <a:pt x="1435" y="1318"/>
                    <a:pt x="1702" y="651"/>
                    <a:pt x="1868" y="284"/>
                  </a:cubicBezTo>
                  <a:cubicBezTo>
                    <a:pt x="1930" y="80"/>
                    <a:pt x="1928"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35"/>
            <p:cNvSpPr/>
            <p:nvPr/>
          </p:nvSpPr>
          <p:spPr>
            <a:xfrm>
              <a:off x="3790375" y="3384525"/>
              <a:ext cx="308575" cy="1645375"/>
            </a:xfrm>
            <a:custGeom>
              <a:avLst/>
              <a:gdLst/>
              <a:ahLst/>
              <a:cxnLst/>
              <a:rect l="l" t="t" r="r" b="b"/>
              <a:pathLst>
                <a:path w="12343" h="65815" fill="none" extrusionOk="0">
                  <a:moveTo>
                    <a:pt x="12343" y="1"/>
                  </a:moveTo>
                  <a:cubicBezTo>
                    <a:pt x="12343" y="1"/>
                    <a:pt x="1068" y="21850"/>
                    <a:pt x="1" y="65815"/>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35"/>
            <p:cNvSpPr/>
            <p:nvPr/>
          </p:nvSpPr>
          <p:spPr>
            <a:xfrm>
              <a:off x="3534350" y="3032625"/>
              <a:ext cx="353625" cy="1996450"/>
            </a:xfrm>
            <a:custGeom>
              <a:avLst/>
              <a:gdLst/>
              <a:ahLst/>
              <a:cxnLst/>
              <a:rect l="l" t="t" r="r" b="b"/>
              <a:pathLst>
                <a:path w="14145" h="79858" fill="none" extrusionOk="0">
                  <a:moveTo>
                    <a:pt x="10275" y="79857"/>
                  </a:moveTo>
                  <a:cubicBezTo>
                    <a:pt x="1" y="38661"/>
                    <a:pt x="14144" y="0"/>
                    <a:pt x="14144" y="0"/>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35"/>
            <p:cNvSpPr/>
            <p:nvPr/>
          </p:nvSpPr>
          <p:spPr>
            <a:xfrm>
              <a:off x="3791200" y="4011650"/>
              <a:ext cx="297750" cy="1017425"/>
            </a:xfrm>
            <a:custGeom>
              <a:avLst/>
              <a:gdLst/>
              <a:ahLst/>
              <a:cxnLst/>
              <a:rect l="l" t="t" r="r" b="b"/>
              <a:pathLst>
                <a:path w="11910" h="40697" fill="none" extrusionOk="0">
                  <a:moveTo>
                    <a:pt x="11909" y="0"/>
                  </a:moveTo>
                  <a:cubicBezTo>
                    <a:pt x="11909" y="0"/>
                    <a:pt x="8974" y="14211"/>
                    <a:pt x="1" y="40696"/>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35"/>
            <p:cNvSpPr/>
            <p:nvPr/>
          </p:nvSpPr>
          <p:spPr>
            <a:xfrm>
              <a:off x="3415100" y="4094200"/>
              <a:ext cx="376125" cy="935700"/>
            </a:xfrm>
            <a:custGeom>
              <a:avLst/>
              <a:gdLst/>
              <a:ahLst/>
              <a:cxnLst/>
              <a:rect l="l" t="t" r="r" b="b"/>
              <a:pathLst>
                <a:path w="15045" h="37428" fill="none" extrusionOk="0">
                  <a:moveTo>
                    <a:pt x="1" y="1"/>
                  </a:moveTo>
                  <a:cubicBezTo>
                    <a:pt x="1" y="1"/>
                    <a:pt x="1902" y="20782"/>
                    <a:pt x="15045" y="37428"/>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35"/>
            <p:cNvSpPr/>
            <p:nvPr/>
          </p:nvSpPr>
          <p:spPr>
            <a:xfrm>
              <a:off x="3579400" y="3682250"/>
              <a:ext cx="211000" cy="1346825"/>
            </a:xfrm>
            <a:custGeom>
              <a:avLst/>
              <a:gdLst/>
              <a:ahLst/>
              <a:cxnLst/>
              <a:rect l="l" t="t" r="r" b="b"/>
              <a:pathLst>
                <a:path w="8440" h="53873" fill="none" extrusionOk="0">
                  <a:moveTo>
                    <a:pt x="2469" y="0"/>
                  </a:moveTo>
                  <a:cubicBezTo>
                    <a:pt x="2469" y="0"/>
                    <a:pt x="0" y="32557"/>
                    <a:pt x="8440" y="53872"/>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35"/>
            <p:cNvSpPr/>
            <p:nvPr/>
          </p:nvSpPr>
          <p:spPr>
            <a:xfrm>
              <a:off x="3757850" y="4761350"/>
              <a:ext cx="267725" cy="275225"/>
            </a:xfrm>
            <a:custGeom>
              <a:avLst/>
              <a:gdLst/>
              <a:ahLst/>
              <a:cxnLst/>
              <a:rect l="l" t="t" r="r" b="b"/>
              <a:pathLst>
                <a:path w="10709" h="11009" extrusionOk="0">
                  <a:moveTo>
                    <a:pt x="10375" y="1"/>
                  </a:moveTo>
                  <a:lnTo>
                    <a:pt x="10375" y="1"/>
                  </a:lnTo>
                  <a:cubicBezTo>
                    <a:pt x="7740" y="568"/>
                    <a:pt x="3703" y="3003"/>
                    <a:pt x="1869" y="4904"/>
                  </a:cubicBezTo>
                  <a:cubicBezTo>
                    <a:pt x="1" y="6839"/>
                    <a:pt x="368" y="8373"/>
                    <a:pt x="801" y="11008"/>
                  </a:cubicBezTo>
                  <a:cubicBezTo>
                    <a:pt x="3570" y="10975"/>
                    <a:pt x="4871" y="10975"/>
                    <a:pt x="6705" y="8874"/>
                  </a:cubicBezTo>
                  <a:cubicBezTo>
                    <a:pt x="8507" y="6805"/>
                    <a:pt x="10708" y="2736"/>
                    <a:pt x="10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35"/>
            <p:cNvSpPr/>
            <p:nvPr/>
          </p:nvSpPr>
          <p:spPr>
            <a:xfrm>
              <a:off x="3792875" y="4821400"/>
              <a:ext cx="177650" cy="197650"/>
            </a:xfrm>
            <a:custGeom>
              <a:avLst/>
              <a:gdLst/>
              <a:ahLst/>
              <a:cxnLst/>
              <a:rect l="l" t="t" r="r" b="b"/>
              <a:pathLst>
                <a:path w="7106" h="7906" fill="none" extrusionOk="0">
                  <a:moveTo>
                    <a:pt x="7106" y="0"/>
                  </a:moveTo>
                  <a:cubicBezTo>
                    <a:pt x="6739" y="467"/>
                    <a:pt x="1" y="7906"/>
                    <a:pt x="1" y="7906"/>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35"/>
            <p:cNvSpPr/>
            <p:nvPr/>
          </p:nvSpPr>
          <p:spPr>
            <a:xfrm>
              <a:off x="3508500" y="4787200"/>
              <a:ext cx="277725" cy="253850"/>
            </a:xfrm>
            <a:custGeom>
              <a:avLst/>
              <a:gdLst/>
              <a:ahLst/>
              <a:cxnLst/>
              <a:rect l="l" t="t" r="r" b="b"/>
              <a:pathLst>
                <a:path w="11109" h="10154" extrusionOk="0">
                  <a:moveTo>
                    <a:pt x="101" y="1"/>
                  </a:moveTo>
                  <a:lnTo>
                    <a:pt x="101" y="1"/>
                  </a:lnTo>
                  <a:cubicBezTo>
                    <a:pt x="1" y="2769"/>
                    <a:pt x="2636" y="6539"/>
                    <a:pt x="4638" y="8473"/>
                  </a:cubicBezTo>
                  <a:cubicBezTo>
                    <a:pt x="6036" y="9802"/>
                    <a:pt x="7109" y="10153"/>
                    <a:pt x="8562" y="10153"/>
                  </a:cubicBezTo>
                  <a:cubicBezTo>
                    <a:pt x="9188" y="10153"/>
                    <a:pt x="9885" y="10088"/>
                    <a:pt x="10709" y="10008"/>
                  </a:cubicBezTo>
                  <a:cubicBezTo>
                    <a:pt x="10875" y="7339"/>
                    <a:pt x="11109" y="5771"/>
                    <a:pt x="9041" y="4037"/>
                  </a:cubicBezTo>
                  <a:cubicBezTo>
                    <a:pt x="7006" y="2302"/>
                    <a:pt x="2770" y="334"/>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35"/>
            <p:cNvSpPr/>
            <p:nvPr/>
          </p:nvSpPr>
          <p:spPr>
            <a:xfrm>
              <a:off x="3562725" y="4842250"/>
              <a:ext cx="196000" cy="178475"/>
            </a:xfrm>
            <a:custGeom>
              <a:avLst/>
              <a:gdLst/>
              <a:ahLst/>
              <a:cxnLst/>
              <a:rect l="l" t="t" r="r" b="b"/>
              <a:pathLst>
                <a:path w="7840" h="7139" fill="none" extrusionOk="0">
                  <a:moveTo>
                    <a:pt x="0" y="0"/>
                  </a:moveTo>
                  <a:cubicBezTo>
                    <a:pt x="434" y="434"/>
                    <a:pt x="7839" y="7139"/>
                    <a:pt x="7839" y="7139"/>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35"/>
            <p:cNvSpPr/>
            <p:nvPr/>
          </p:nvSpPr>
          <p:spPr>
            <a:xfrm>
              <a:off x="3480150" y="3518800"/>
              <a:ext cx="331925" cy="316475"/>
            </a:xfrm>
            <a:custGeom>
              <a:avLst/>
              <a:gdLst/>
              <a:ahLst/>
              <a:cxnLst/>
              <a:rect l="l" t="t" r="r" b="b"/>
              <a:pathLst>
                <a:path w="13277" h="12659" extrusionOk="0">
                  <a:moveTo>
                    <a:pt x="6088" y="0"/>
                  </a:moveTo>
                  <a:cubicBezTo>
                    <a:pt x="5661" y="0"/>
                    <a:pt x="5217" y="175"/>
                    <a:pt x="4904" y="467"/>
                  </a:cubicBezTo>
                  <a:cubicBezTo>
                    <a:pt x="4337" y="968"/>
                    <a:pt x="4137" y="1668"/>
                    <a:pt x="4137" y="2369"/>
                  </a:cubicBezTo>
                  <a:cubicBezTo>
                    <a:pt x="4115" y="2805"/>
                    <a:pt x="4193" y="3256"/>
                    <a:pt x="4297" y="3702"/>
                  </a:cubicBezTo>
                  <a:lnTo>
                    <a:pt x="4297" y="3702"/>
                  </a:lnTo>
                  <a:cubicBezTo>
                    <a:pt x="4247" y="3636"/>
                    <a:pt x="4183" y="3580"/>
                    <a:pt x="4104" y="3536"/>
                  </a:cubicBezTo>
                  <a:cubicBezTo>
                    <a:pt x="3770" y="3369"/>
                    <a:pt x="3403" y="3336"/>
                    <a:pt x="3003" y="3336"/>
                  </a:cubicBezTo>
                  <a:cubicBezTo>
                    <a:pt x="2803" y="3336"/>
                    <a:pt x="2594" y="3319"/>
                    <a:pt x="2386" y="3319"/>
                  </a:cubicBezTo>
                  <a:cubicBezTo>
                    <a:pt x="2177" y="3319"/>
                    <a:pt x="1969" y="3336"/>
                    <a:pt x="1769" y="3403"/>
                  </a:cubicBezTo>
                  <a:cubicBezTo>
                    <a:pt x="1335" y="3536"/>
                    <a:pt x="968" y="3836"/>
                    <a:pt x="901" y="4237"/>
                  </a:cubicBezTo>
                  <a:cubicBezTo>
                    <a:pt x="768" y="4737"/>
                    <a:pt x="1102" y="5237"/>
                    <a:pt x="1468" y="5638"/>
                  </a:cubicBezTo>
                  <a:cubicBezTo>
                    <a:pt x="2069" y="6238"/>
                    <a:pt x="2769" y="6672"/>
                    <a:pt x="3570" y="6972"/>
                  </a:cubicBezTo>
                  <a:cubicBezTo>
                    <a:pt x="2569" y="7039"/>
                    <a:pt x="1502" y="7372"/>
                    <a:pt x="835" y="8139"/>
                  </a:cubicBezTo>
                  <a:cubicBezTo>
                    <a:pt x="168" y="8873"/>
                    <a:pt x="1" y="10141"/>
                    <a:pt x="668" y="10875"/>
                  </a:cubicBezTo>
                  <a:cubicBezTo>
                    <a:pt x="1037" y="11264"/>
                    <a:pt x="1557" y="11439"/>
                    <a:pt x="2081" y="11439"/>
                  </a:cubicBezTo>
                  <a:cubicBezTo>
                    <a:pt x="2410" y="11439"/>
                    <a:pt x="2740" y="11370"/>
                    <a:pt x="3036" y="11242"/>
                  </a:cubicBezTo>
                  <a:cubicBezTo>
                    <a:pt x="3723" y="10955"/>
                    <a:pt x="4238" y="10399"/>
                    <a:pt x="4645" y="9804"/>
                  </a:cubicBezTo>
                  <a:lnTo>
                    <a:pt x="4645" y="9804"/>
                  </a:lnTo>
                  <a:cubicBezTo>
                    <a:pt x="4428" y="10216"/>
                    <a:pt x="4364" y="10695"/>
                    <a:pt x="4471" y="11175"/>
                  </a:cubicBezTo>
                  <a:cubicBezTo>
                    <a:pt x="4637" y="11742"/>
                    <a:pt x="5004" y="12242"/>
                    <a:pt x="5538" y="12509"/>
                  </a:cubicBezTo>
                  <a:cubicBezTo>
                    <a:pt x="5771" y="12606"/>
                    <a:pt x="6004" y="12658"/>
                    <a:pt x="6238" y="12658"/>
                  </a:cubicBezTo>
                  <a:cubicBezTo>
                    <a:pt x="6405" y="12658"/>
                    <a:pt x="6572" y="12632"/>
                    <a:pt x="6739" y="12576"/>
                  </a:cubicBezTo>
                  <a:cubicBezTo>
                    <a:pt x="7306" y="12376"/>
                    <a:pt x="7673" y="11675"/>
                    <a:pt x="7673" y="11042"/>
                  </a:cubicBezTo>
                  <a:cubicBezTo>
                    <a:pt x="7740" y="10408"/>
                    <a:pt x="7573" y="9874"/>
                    <a:pt x="7306" y="9307"/>
                  </a:cubicBezTo>
                  <a:lnTo>
                    <a:pt x="7306" y="9307"/>
                  </a:lnTo>
                  <a:cubicBezTo>
                    <a:pt x="8107" y="10041"/>
                    <a:pt x="9107" y="10508"/>
                    <a:pt x="10175" y="10641"/>
                  </a:cubicBezTo>
                  <a:cubicBezTo>
                    <a:pt x="10275" y="10648"/>
                    <a:pt x="10375" y="10652"/>
                    <a:pt x="10474" y="10652"/>
                  </a:cubicBezTo>
                  <a:cubicBezTo>
                    <a:pt x="10873" y="10652"/>
                    <a:pt x="11262" y="10588"/>
                    <a:pt x="11609" y="10374"/>
                  </a:cubicBezTo>
                  <a:cubicBezTo>
                    <a:pt x="12176" y="10007"/>
                    <a:pt x="12443" y="9207"/>
                    <a:pt x="12243" y="8540"/>
                  </a:cubicBezTo>
                  <a:cubicBezTo>
                    <a:pt x="12009" y="7873"/>
                    <a:pt x="11476" y="7339"/>
                    <a:pt x="10842" y="7039"/>
                  </a:cubicBezTo>
                  <a:cubicBezTo>
                    <a:pt x="10241" y="6738"/>
                    <a:pt x="9608" y="6738"/>
                    <a:pt x="8907" y="6738"/>
                  </a:cubicBezTo>
                  <a:cubicBezTo>
                    <a:pt x="9641" y="6738"/>
                    <a:pt x="10442" y="6738"/>
                    <a:pt x="11175" y="6538"/>
                  </a:cubicBezTo>
                  <a:cubicBezTo>
                    <a:pt x="11943" y="6338"/>
                    <a:pt x="12643" y="5871"/>
                    <a:pt x="12977" y="5171"/>
                  </a:cubicBezTo>
                  <a:cubicBezTo>
                    <a:pt x="13277" y="4437"/>
                    <a:pt x="13110" y="3536"/>
                    <a:pt x="12443" y="3136"/>
                  </a:cubicBezTo>
                  <a:cubicBezTo>
                    <a:pt x="12199" y="2978"/>
                    <a:pt x="11929" y="2917"/>
                    <a:pt x="11647" y="2917"/>
                  </a:cubicBezTo>
                  <a:cubicBezTo>
                    <a:pt x="11156" y="2917"/>
                    <a:pt x="10628" y="3100"/>
                    <a:pt x="10141" y="3269"/>
                  </a:cubicBezTo>
                  <a:cubicBezTo>
                    <a:pt x="9174" y="3670"/>
                    <a:pt x="8107" y="4103"/>
                    <a:pt x="7239" y="4604"/>
                  </a:cubicBezTo>
                  <a:cubicBezTo>
                    <a:pt x="7740" y="3603"/>
                    <a:pt x="7840" y="2402"/>
                    <a:pt x="7506" y="1335"/>
                  </a:cubicBezTo>
                  <a:cubicBezTo>
                    <a:pt x="7406" y="868"/>
                    <a:pt x="7173" y="467"/>
                    <a:pt x="6806" y="200"/>
                  </a:cubicBezTo>
                  <a:cubicBezTo>
                    <a:pt x="6593" y="63"/>
                    <a:pt x="6344" y="0"/>
                    <a:pt x="6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35"/>
            <p:cNvSpPr/>
            <p:nvPr/>
          </p:nvSpPr>
          <p:spPr>
            <a:xfrm>
              <a:off x="3365900" y="3427325"/>
              <a:ext cx="545425" cy="511425"/>
            </a:xfrm>
            <a:custGeom>
              <a:avLst/>
              <a:gdLst/>
              <a:ahLst/>
              <a:cxnLst/>
              <a:rect l="l" t="t" r="r" b="b"/>
              <a:pathLst>
                <a:path w="21817" h="20457" extrusionOk="0">
                  <a:moveTo>
                    <a:pt x="3821" y="0"/>
                  </a:moveTo>
                  <a:cubicBezTo>
                    <a:pt x="3114" y="0"/>
                    <a:pt x="2811" y="701"/>
                    <a:pt x="3337" y="1858"/>
                  </a:cubicBezTo>
                  <a:cubicBezTo>
                    <a:pt x="4571" y="4560"/>
                    <a:pt x="6472" y="7128"/>
                    <a:pt x="8507" y="9063"/>
                  </a:cubicBezTo>
                  <a:cubicBezTo>
                    <a:pt x="8373" y="9197"/>
                    <a:pt x="8240" y="9297"/>
                    <a:pt x="8173" y="9397"/>
                  </a:cubicBezTo>
                  <a:cubicBezTo>
                    <a:pt x="7027" y="9071"/>
                    <a:pt x="5844" y="8836"/>
                    <a:pt x="4727" y="8836"/>
                  </a:cubicBezTo>
                  <a:cubicBezTo>
                    <a:pt x="3212" y="8836"/>
                    <a:pt x="1819" y="9269"/>
                    <a:pt x="801" y="10498"/>
                  </a:cubicBezTo>
                  <a:cubicBezTo>
                    <a:pt x="1" y="11398"/>
                    <a:pt x="334" y="12666"/>
                    <a:pt x="1635" y="12866"/>
                  </a:cubicBezTo>
                  <a:cubicBezTo>
                    <a:pt x="2303" y="12984"/>
                    <a:pt x="2982" y="13040"/>
                    <a:pt x="3659" y="13040"/>
                  </a:cubicBezTo>
                  <a:cubicBezTo>
                    <a:pt x="5080" y="13040"/>
                    <a:pt x="6496" y="12795"/>
                    <a:pt x="7806" y="12366"/>
                  </a:cubicBezTo>
                  <a:cubicBezTo>
                    <a:pt x="7873" y="12499"/>
                    <a:pt x="7973" y="12566"/>
                    <a:pt x="8073" y="12666"/>
                  </a:cubicBezTo>
                  <a:cubicBezTo>
                    <a:pt x="6906" y="14200"/>
                    <a:pt x="6072" y="16202"/>
                    <a:pt x="6472" y="18870"/>
                  </a:cubicBezTo>
                  <a:cubicBezTo>
                    <a:pt x="6610" y="19814"/>
                    <a:pt x="7034" y="20456"/>
                    <a:pt x="7482" y="20456"/>
                  </a:cubicBezTo>
                  <a:cubicBezTo>
                    <a:pt x="7682" y="20456"/>
                    <a:pt x="7887" y="20327"/>
                    <a:pt x="8073" y="20038"/>
                  </a:cubicBezTo>
                  <a:cubicBezTo>
                    <a:pt x="9307" y="18303"/>
                    <a:pt x="10075" y="15835"/>
                    <a:pt x="10475" y="13233"/>
                  </a:cubicBezTo>
                  <a:cubicBezTo>
                    <a:pt x="10542" y="13233"/>
                    <a:pt x="10675" y="13199"/>
                    <a:pt x="10742" y="13199"/>
                  </a:cubicBezTo>
                  <a:cubicBezTo>
                    <a:pt x="10842" y="13199"/>
                    <a:pt x="10875" y="13166"/>
                    <a:pt x="10975" y="13166"/>
                  </a:cubicBezTo>
                  <a:cubicBezTo>
                    <a:pt x="11843" y="15835"/>
                    <a:pt x="13344" y="18303"/>
                    <a:pt x="15412" y="19904"/>
                  </a:cubicBezTo>
                  <a:cubicBezTo>
                    <a:pt x="15713" y="20133"/>
                    <a:pt x="16013" y="20236"/>
                    <a:pt x="16291" y="20236"/>
                  </a:cubicBezTo>
                  <a:cubicBezTo>
                    <a:pt x="17027" y="20236"/>
                    <a:pt x="17617" y="19511"/>
                    <a:pt x="17713" y="18470"/>
                  </a:cubicBezTo>
                  <a:cubicBezTo>
                    <a:pt x="17980" y="15134"/>
                    <a:pt x="15812" y="13033"/>
                    <a:pt x="13310" y="11565"/>
                  </a:cubicBezTo>
                  <a:cubicBezTo>
                    <a:pt x="13377" y="11498"/>
                    <a:pt x="13410" y="11365"/>
                    <a:pt x="13510" y="11298"/>
                  </a:cubicBezTo>
                  <a:cubicBezTo>
                    <a:pt x="14431" y="11405"/>
                    <a:pt x="15373" y="11464"/>
                    <a:pt x="16315" y="11464"/>
                  </a:cubicBezTo>
                  <a:cubicBezTo>
                    <a:pt x="17728" y="11464"/>
                    <a:pt x="19141" y="11331"/>
                    <a:pt x="20482" y="11031"/>
                  </a:cubicBezTo>
                  <a:cubicBezTo>
                    <a:pt x="21816" y="10831"/>
                    <a:pt x="21816" y="9997"/>
                    <a:pt x="20816" y="9463"/>
                  </a:cubicBezTo>
                  <a:cubicBezTo>
                    <a:pt x="19833" y="8942"/>
                    <a:pt x="18745" y="8738"/>
                    <a:pt x="17629" y="8738"/>
                  </a:cubicBezTo>
                  <a:cubicBezTo>
                    <a:pt x="16319" y="8738"/>
                    <a:pt x="14971" y="9019"/>
                    <a:pt x="13711" y="9397"/>
                  </a:cubicBezTo>
                  <a:cubicBezTo>
                    <a:pt x="13644" y="9230"/>
                    <a:pt x="13544" y="9130"/>
                    <a:pt x="13410" y="8930"/>
                  </a:cubicBezTo>
                  <a:cubicBezTo>
                    <a:pt x="15412" y="7228"/>
                    <a:pt x="17146" y="5027"/>
                    <a:pt x="18147" y="2525"/>
                  </a:cubicBezTo>
                  <a:cubicBezTo>
                    <a:pt x="18636" y="1317"/>
                    <a:pt x="17984" y="456"/>
                    <a:pt x="16939" y="456"/>
                  </a:cubicBezTo>
                  <a:cubicBezTo>
                    <a:pt x="16773" y="456"/>
                    <a:pt x="16596" y="478"/>
                    <a:pt x="16413" y="524"/>
                  </a:cubicBezTo>
                  <a:cubicBezTo>
                    <a:pt x="13144" y="1358"/>
                    <a:pt x="11642" y="4760"/>
                    <a:pt x="10742" y="8096"/>
                  </a:cubicBezTo>
                  <a:cubicBezTo>
                    <a:pt x="10675" y="8096"/>
                    <a:pt x="10542" y="8162"/>
                    <a:pt x="10475" y="8162"/>
                  </a:cubicBezTo>
                  <a:cubicBezTo>
                    <a:pt x="10342" y="8196"/>
                    <a:pt x="10241" y="8196"/>
                    <a:pt x="10141" y="8229"/>
                  </a:cubicBezTo>
                  <a:cubicBezTo>
                    <a:pt x="8974" y="4893"/>
                    <a:pt x="7239" y="1391"/>
                    <a:pt x="4471" y="157"/>
                  </a:cubicBezTo>
                  <a:cubicBezTo>
                    <a:pt x="4230" y="51"/>
                    <a:pt x="4011" y="0"/>
                    <a:pt x="3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35"/>
            <p:cNvSpPr/>
            <p:nvPr/>
          </p:nvSpPr>
          <p:spPr>
            <a:xfrm>
              <a:off x="3586075" y="3659350"/>
              <a:ext cx="91750" cy="73275"/>
            </a:xfrm>
            <a:custGeom>
              <a:avLst/>
              <a:gdLst/>
              <a:ahLst/>
              <a:cxnLst/>
              <a:rect l="l" t="t" r="r" b="b"/>
              <a:pathLst>
                <a:path w="3670" h="2931" extrusionOk="0">
                  <a:moveTo>
                    <a:pt x="2209" y="0"/>
                  </a:moveTo>
                  <a:cubicBezTo>
                    <a:pt x="2058" y="0"/>
                    <a:pt x="1898" y="16"/>
                    <a:pt x="1735" y="49"/>
                  </a:cubicBezTo>
                  <a:cubicBezTo>
                    <a:pt x="734" y="249"/>
                    <a:pt x="0" y="1050"/>
                    <a:pt x="33" y="1850"/>
                  </a:cubicBezTo>
                  <a:cubicBezTo>
                    <a:pt x="62" y="2497"/>
                    <a:pt x="659" y="2931"/>
                    <a:pt x="1446" y="2931"/>
                  </a:cubicBezTo>
                  <a:cubicBezTo>
                    <a:pt x="1592" y="2931"/>
                    <a:pt x="1745" y="2916"/>
                    <a:pt x="1901" y="2884"/>
                  </a:cubicBezTo>
                  <a:cubicBezTo>
                    <a:pt x="2902" y="2684"/>
                    <a:pt x="3669" y="1884"/>
                    <a:pt x="3603" y="1083"/>
                  </a:cubicBezTo>
                  <a:cubicBezTo>
                    <a:pt x="3575" y="413"/>
                    <a:pt x="2987" y="0"/>
                    <a:pt x="2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35"/>
            <p:cNvSpPr/>
            <p:nvPr/>
          </p:nvSpPr>
          <p:spPr>
            <a:xfrm>
              <a:off x="3952150" y="3200075"/>
              <a:ext cx="302750" cy="348775"/>
            </a:xfrm>
            <a:custGeom>
              <a:avLst/>
              <a:gdLst/>
              <a:ahLst/>
              <a:cxnLst/>
              <a:rect l="l" t="t" r="r" b="b"/>
              <a:pathLst>
                <a:path w="12110" h="13951" extrusionOk="0">
                  <a:moveTo>
                    <a:pt x="7459" y="0"/>
                  </a:moveTo>
                  <a:cubicBezTo>
                    <a:pt x="7318" y="0"/>
                    <a:pt x="7177" y="23"/>
                    <a:pt x="7039" y="74"/>
                  </a:cubicBezTo>
                  <a:cubicBezTo>
                    <a:pt x="6272" y="307"/>
                    <a:pt x="5905" y="1141"/>
                    <a:pt x="5638" y="1908"/>
                  </a:cubicBezTo>
                  <a:cubicBezTo>
                    <a:pt x="5371" y="2842"/>
                    <a:pt x="5038" y="4010"/>
                    <a:pt x="4804" y="4977"/>
                  </a:cubicBezTo>
                  <a:cubicBezTo>
                    <a:pt x="4337" y="3943"/>
                    <a:pt x="3503" y="3109"/>
                    <a:pt x="2469" y="2642"/>
                  </a:cubicBezTo>
                  <a:cubicBezTo>
                    <a:pt x="2183" y="2523"/>
                    <a:pt x="1846" y="2421"/>
                    <a:pt x="1519" y="2421"/>
                  </a:cubicBezTo>
                  <a:cubicBezTo>
                    <a:pt x="1388" y="2421"/>
                    <a:pt x="1259" y="2437"/>
                    <a:pt x="1135" y="2475"/>
                  </a:cubicBezTo>
                  <a:cubicBezTo>
                    <a:pt x="435" y="2675"/>
                    <a:pt x="1" y="3409"/>
                    <a:pt x="68" y="4110"/>
                  </a:cubicBezTo>
                  <a:cubicBezTo>
                    <a:pt x="101" y="4810"/>
                    <a:pt x="468" y="5444"/>
                    <a:pt x="1002" y="5911"/>
                  </a:cubicBezTo>
                  <a:cubicBezTo>
                    <a:pt x="1369" y="6192"/>
                    <a:pt x="1764" y="6444"/>
                    <a:pt x="2159" y="6660"/>
                  </a:cubicBezTo>
                  <a:lnTo>
                    <a:pt x="2159" y="6660"/>
                  </a:lnTo>
                  <a:cubicBezTo>
                    <a:pt x="2099" y="6648"/>
                    <a:pt x="2040" y="6641"/>
                    <a:pt x="1981" y="6641"/>
                  </a:cubicBezTo>
                  <a:cubicBezTo>
                    <a:pt x="1954" y="6641"/>
                    <a:pt x="1928" y="6642"/>
                    <a:pt x="1902" y="6645"/>
                  </a:cubicBezTo>
                  <a:cubicBezTo>
                    <a:pt x="1569" y="6812"/>
                    <a:pt x="1302" y="7112"/>
                    <a:pt x="1068" y="7345"/>
                  </a:cubicBezTo>
                  <a:cubicBezTo>
                    <a:pt x="768" y="7646"/>
                    <a:pt x="468" y="7979"/>
                    <a:pt x="301" y="8346"/>
                  </a:cubicBezTo>
                  <a:cubicBezTo>
                    <a:pt x="201" y="8746"/>
                    <a:pt x="134" y="9180"/>
                    <a:pt x="401" y="9514"/>
                  </a:cubicBezTo>
                  <a:cubicBezTo>
                    <a:pt x="659" y="9886"/>
                    <a:pt x="1139" y="9988"/>
                    <a:pt x="1587" y="9988"/>
                  </a:cubicBezTo>
                  <a:cubicBezTo>
                    <a:pt x="1660" y="9988"/>
                    <a:pt x="1732" y="9985"/>
                    <a:pt x="1802" y="9981"/>
                  </a:cubicBezTo>
                  <a:cubicBezTo>
                    <a:pt x="2636" y="9914"/>
                    <a:pt x="3470" y="9647"/>
                    <a:pt x="4204" y="9247"/>
                  </a:cubicBezTo>
                  <a:lnTo>
                    <a:pt x="4204" y="9247"/>
                  </a:lnTo>
                  <a:cubicBezTo>
                    <a:pt x="3603" y="10014"/>
                    <a:pt x="3203" y="11015"/>
                    <a:pt x="3303" y="12015"/>
                  </a:cubicBezTo>
                  <a:cubicBezTo>
                    <a:pt x="3434" y="12999"/>
                    <a:pt x="4275" y="13951"/>
                    <a:pt x="5254" y="13951"/>
                  </a:cubicBezTo>
                  <a:cubicBezTo>
                    <a:pt x="5271" y="13951"/>
                    <a:pt x="5288" y="13951"/>
                    <a:pt x="5305" y="13950"/>
                  </a:cubicBezTo>
                  <a:cubicBezTo>
                    <a:pt x="6139" y="13950"/>
                    <a:pt x="6872" y="13250"/>
                    <a:pt x="7106" y="12416"/>
                  </a:cubicBezTo>
                  <a:cubicBezTo>
                    <a:pt x="7343" y="11706"/>
                    <a:pt x="7238" y="10891"/>
                    <a:pt x="7026" y="10181"/>
                  </a:cubicBezTo>
                  <a:lnTo>
                    <a:pt x="7026" y="10181"/>
                  </a:lnTo>
                  <a:cubicBezTo>
                    <a:pt x="7200" y="10619"/>
                    <a:pt x="7529" y="11026"/>
                    <a:pt x="7973" y="11248"/>
                  </a:cubicBezTo>
                  <a:cubicBezTo>
                    <a:pt x="8277" y="11373"/>
                    <a:pt x="8590" y="11441"/>
                    <a:pt x="8903" y="11441"/>
                  </a:cubicBezTo>
                  <a:cubicBezTo>
                    <a:pt x="9174" y="11441"/>
                    <a:pt x="9444" y="11390"/>
                    <a:pt x="9708" y="11282"/>
                  </a:cubicBezTo>
                  <a:cubicBezTo>
                    <a:pt x="10075" y="11148"/>
                    <a:pt x="10408" y="10848"/>
                    <a:pt x="10542" y="10481"/>
                  </a:cubicBezTo>
                  <a:cubicBezTo>
                    <a:pt x="10775" y="9847"/>
                    <a:pt x="10442" y="9147"/>
                    <a:pt x="9975" y="8746"/>
                  </a:cubicBezTo>
                  <a:cubicBezTo>
                    <a:pt x="9541" y="8313"/>
                    <a:pt x="9041" y="8113"/>
                    <a:pt x="8407" y="7912"/>
                  </a:cubicBezTo>
                  <a:cubicBezTo>
                    <a:pt x="9441" y="7812"/>
                    <a:pt x="10475" y="7345"/>
                    <a:pt x="11276" y="6612"/>
                  </a:cubicBezTo>
                  <a:cubicBezTo>
                    <a:pt x="11643" y="6278"/>
                    <a:pt x="11943" y="5911"/>
                    <a:pt x="12043" y="5411"/>
                  </a:cubicBezTo>
                  <a:cubicBezTo>
                    <a:pt x="12110" y="4744"/>
                    <a:pt x="11643" y="4010"/>
                    <a:pt x="11042" y="3743"/>
                  </a:cubicBezTo>
                  <a:cubicBezTo>
                    <a:pt x="10760" y="3609"/>
                    <a:pt x="10451" y="3548"/>
                    <a:pt x="10143" y="3548"/>
                  </a:cubicBezTo>
                  <a:cubicBezTo>
                    <a:pt x="9758" y="3548"/>
                    <a:pt x="9374" y="3643"/>
                    <a:pt x="9041" y="3810"/>
                  </a:cubicBezTo>
                  <a:cubicBezTo>
                    <a:pt x="8618" y="3988"/>
                    <a:pt x="8284" y="4270"/>
                    <a:pt x="7979" y="4597"/>
                  </a:cubicBezTo>
                  <a:lnTo>
                    <a:pt x="7979" y="4597"/>
                  </a:lnTo>
                  <a:cubicBezTo>
                    <a:pt x="8322" y="4179"/>
                    <a:pt x="8639" y="3736"/>
                    <a:pt x="8874" y="3242"/>
                  </a:cubicBezTo>
                  <a:cubicBezTo>
                    <a:pt x="9141" y="2542"/>
                    <a:pt x="9274" y="1708"/>
                    <a:pt x="8941" y="974"/>
                  </a:cubicBezTo>
                  <a:cubicBezTo>
                    <a:pt x="8670" y="432"/>
                    <a:pt x="8069" y="0"/>
                    <a:pt x="7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35"/>
            <p:cNvSpPr/>
            <p:nvPr/>
          </p:nvSpPr>
          <p:spPr>
            <a:xfrm>
              <a:off x="3769525" y="3087425"/>
              <a:ext cx="617975" cy="523525"/>
            </a:xfrm>
            <a:custGeom>
              <a:avLst/>
              <a:gdLst/>
              <a:ahLst/>
              <a:cxnLst/>
              <a:rect l="l" t="t" r="r" b="b"/>
              <a:pathLst>
                <a:path w="24719" h="20941" extrusionOk="0">
                  <a:moveTo>
                    <a:pt x="10525" y="1"/>
                  </a:moveTo>
                  <a:cubicBezTo>
                    <a:pt x="10024" y="1"/>
                    <a:pt x="9532" y="344"/>
                    <a:pt x="9207" y="977"/>
                  </a:cubicBezTo>
                  <a:cubicBezTo>
                    <a:pt x="7706" y="4046"/>
                    <a:pt x="9341" y="7415"/>
                    <a:pt x="11275" y="10217"/>
                  </a:cubicBezTo>
                  <a:cubicBezTo>
                    <a:pt x="11242" y="10284"/>
                    <a:pt x="11209" y="10384"/>
                    <a:pt x="11109" y="10450"/>
                  </a:cubicBezTo>
                  <a:cubicBezTo>
                    <a:pt x="11075" y="10550"/>
                    <a:pt x="11042" y="10651"/>
                    <a:pt x="10942" y="10751"/>
                  </a:cubicBezTo>
                  <a:cubicBezTo>
                    <a:pt x="8770" y="9908"/>
                    <a:pt x="6362" y="9184"/>
                    <a:pt x="4179" y="9184"/>
                  </a:cubicBezTo>
                  <a:cubicBezTo>
                    <a:pt x="3076" y="9184"/>
                    <a:pt x="2031" y="9369"/>
                    <a:pt x="1101" y="9817"/>
                  </a:cubicBezTo>
                  <a:cubicBezTo>
                    <a:pt x="1" y="10384"/>
                    <a:pt x="167" y="11384"/>
                    <a:pt x="1702" y="11785"/>
                  </a:cubicBezTo>
                  <a:cubicBezTo>
                    <a:pt x="3835" y="12380"/>
                    <a:pt x="6115" y="12643"/>
                    <a:pt x="8309" y="12643"/>
                  </a:cubicBezTo>
                  <a:cubicBezTo>
                    <a:pt x="9067" y="12643"/>
                    <a:pt x="9814" y="12612"/>
                    <a:pt x="10542" y="12552"/>
                  </a:cubicBezTo>
                  <a:cubicBezTo>
                    <a:pt x="10542" y="12719"/>
                    <a:pt x="10542" y="12885"/>
                    <a:pt x="10575" y="13052"/>
                  </a:cubicBezTo>
                  <a:cubicBezTo>
                    <a:pt x="8207" y="14587"/>
                    <a:pt x="6172" y="16621"/>
                    <a:pt x="6605" y="19390"/>
                  </a:cubicBezTo>
                  <a:cubicBezTo>
                    <a:pt x="6761" y="20191"/>
                    <a:pt x="7302" y="20695"/>
                    <a:pt x="7962" y="20695"/>
                  </a:cubicBezTo>
                  <a:cubicBezTo>
                    <a:pt x="8292" y="20695"/>
                    <a:pt x="8651" y="20569"/>
                    <a:pt x="9007" y="20291"/>
                  </a:cubicBezTo>
                  <a:cubicBezTo>
                    <a:pt x="10608" y="18923"/>
                    <a:pt x="11842" y="17155"/>
                    <a:pt x="12610" y="15254"/>
                  </a:cubicBezTo>
                  <a:cubicBezTo>
                    <a:pt x="12743" y="15254"/>
                    <a:pt x="12877" y="15254"/>
                    <a:pt x="13043" y="15187"/>
                  </a:cubicBezTo>
                  <a:cubicBezTo>
                    <a:pt x="13444" y="17088"/>
                    <a:pt x="14444" y="19023"/>
                    <a:pt x="16713" y="20458"/>
                  </a:cubicBezTo>
                  <a:cubicBezTo>
                    <a:pt x="17199" y="20777"/>
                    <a:pt x="17662" y="20940"/>
                    <a:pt x="18015" y="20940"/>
                  </a:cubicBezTo>
                  <a:cubicBezTo>
                    <a:pt x="18510" y="20940"/>
                    <a:pt x="18789" y="20619"/>
                    <a:pt x="18614" y="19957"/>
                  </a:cubicBezTo>
                  <a:cubicBezTo>
                    <a:pt x="18080" y="17922"/>
                    <a:pt x="16746" y="15721"/>
                    <a:pt x="15011" y="13753"/>
                  </a:cubicBezTo>
                  <a:cubicBezTo>
                    <a:pt x="15045" y="13653"/>
                    <a:pt x="15111" y="13586"/>
                    <a:pt x="15178" y="13486"/>
                  </a:cubicBezTo>
                  <a:cubicBezTo>
                    <a:pt x="15212" y="13453"/>
                    <a:pt x="15212" y="13352"/>
                    <a:pt x="15245" y="13319"/>
                  </a:cubicBezTo>
                  <a:cubicBezTo>
                    <a:pt x="17100" y="14104"/>
                    <a:pt x="19091" y="14533"/>
                    <a:pt x="21012" y="14533"/>
                  </a:cubicBezTo>
                  <a:cubicBezTo>
                    <a:pt x="21785" y="14533"/>
                    <a:pt x="22547" y="14463"/>
                    <a:pt x="23284" y="14320"/>
                  </a:cubicBezTo>
                  <a:cubicBezTo>
                    <a:pt x="24618" y="14053"/>
                    <a:pt x="24718" y="12652"/>
                    <a:pt x="23684" y="11618"/>
                  </a:cubicBezTo>
                  <a:cubicBezTo>
                    <a:pt x="22330" y="10282"/>
                    <a:pt x="20785" y="9806"/>
                    <a:pt x="19210" y="9806"/>
                  </a:cubicBezTo>
                  <a:cubicBezTo>
                    <a:pt x="17992" y="9806"/>
                    <a:pt x="16757" y="10091"/>
                    <a:pt x="15578" y="10484"/>
                  </a:cubicBezTo>
                  <a:cubicBezTo>
                    <a:pt x="15545" y="10384"/>
                    <a:pt x="15512" y="10250"/>
                    <a:pt x="15445" y="10150"/>
                  </a:cubicBezTo>
                  <a:cubicBezTo>
                    <a:pt x="17213" y="8616"/>
                    <a:pt x="18747" y="6681"/>
                    <a:pt x="19781" y="4646"/>
                  </a:cubicBezTo>
                  <a:cubicBezTo>
                    <a:pt x="20298" y="3819"/>
                    <a:pt x="20054" y="3312"/>
                    <a:pt x="19422" y="3312"/>
                  </a:cubicBezTo>
                  <a:cubicBezTo>
                    <a:pt x="19238" y="3312"/>
                    <a:pt x="19021" y="3355"/>
                    <a:pt x="18781" y="3445"/>
                  </a:cubicBezTo>
                  <a:cubicBezTo>
                    <a:pt x="16546" y="4379"/>
                    <a:pt x="15111" y="6581"/>
                    <a:pt x="14144" y="8816"/>
                  </a:cubicBezTo>
                  <a:cubicBezTo>
                    <a:pt x="14011" y="8783"/>
                    <a:pt x="13811" y="8749"/>
                    <a:pt x="13677" y="8749"/>
                  </a:cubicBezTo>
                  <a:cubicBezTo>
                    <a:pt x="13677" y="6114"/>
                    <a:pt x="13077" y="3379"/>
                    <a:pt x="11842" y="977"/>
                  </a:cubicBezTo>
                  <a:cubicBezTo>
                    <a:pt x="11485" y="311"/>
                    <a:pt x="11001" y="1"/>
                    <a:pt x="10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35"/>
            <p:cNvSpPr/>
            <p:nvPr/>
          </p:nvSpPr>
          <p:spPr>
            <a:xfrm>
              <a:off x="4058900" y="3342550"/>
              <a:ext cx="81750" cy="90650"/>
            </a:xfrm>
            <a:custGeom>
              <a:avLst/>
              <a:gdLst/>
              <a:ahLst/>
              <a:cxnLst/>
              <a:rect l="l" t="t" r="r" b="b"/>
              <a:pathLst>
                <a:path w="3270" h="3626" extrusionOk="0">
                  <a:moveTo>
                    <a:pt x="1863" y="1"/>
                  </a:moveTo>
                  <a:cubicBezTo>
                    <a:pt x="1356" y="1"/>
                    <a:pt x="824" y="345"/>
                    <a:pt x="501" y="946"/>
                  </a:cubicBezTo>
                  <a:cubicBezTo>
                    <a:pt x="1" y="1847"/>
                    <a:pt x="134" y="2947"/>
                    <a:pt x="768" y="3414"/>
                  </a:cubicBezTo>
                  <a:cubicBezTo>
                    <a:pt x="952" y="3558"/>
                    <a:pt x="1165" y="3626"/>
                    <a:pt x="1386" y="3626"/>
                  </a:cubicBezTo>
                  <a:cubicBezTo>
                    <a:pt x="1884" y="3626"/>
                    <a:pt x="2423" y="3281"/>
                    <a:pt x="2769" y="2680"/>
                  </a:cubicBezTo>
                  <a:cubicBezTo>
                    <a:pt x="3270" y="1780"/>
                    <a:pt x="3136" y="679"/>
                    <a:pt x="2502" y="212"/>
                  </a:cubicBezTo>
                  <a:cubicBezTo>
                    <a:pt x="2308" y="68"/>
                    <a:pt x="2088" y="1"/>
                    <a:pt x="1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35"/>
            <p:cNvSpPr/>
            <p:nvPr/>
          </p:nvSpPr>
          <p:spPr>
            <a:xfrm>
              <a:off x="3316700" y="3983950"/>
              <a:ext cx="207675" cy="209300"/>
            </a:xfrm>
            <a:custGeom>
              <a:avLst/>
              <a:gdLst/>
              <a:ahLst/>
              <a:cxnLst/>
              <a:rect l="l" t="t" r="r" b="b"/>
              <a:pathLst>
                <a:path w="8307" h="8372" extrusionOk="0">
                  <a:moveTo>
                    <a:pt x="3032" y="1"/>
                  </a:moveTo>
                  <a:cubicBezTo>
                    <a:pt x="2696" y="1"/>
                    <a:pt x="2360" y="200"/>
                    <a:pt x="2136" y="475"/>
                  </a:cubicBezTo>
                  <a:cubicBezTo>
                    <a:pt x="1835" y="875"/>
                    <a:pt x="1802" y="1409"/>
                    <a:pt x="1869" y="1876"/>
                  </a:cubicBezTo>
                  <a:cubicBezTo>
                    <a:pt x="1938" y="2176"/>
                    <a:pt x="2056" y="2493"/>
                    <a:pt x="2188" y="2804"/>
                  </a:cubicBezTo>
                  <a:lnTo>
                    <a:pt x="2188" y="2804"/>
                  </a:lnTo>
                  <a:cubicBezTo>
                    <a:pt x="2138" y="2736"/>
                    <a:pt x="2077" y="2680"/>
                    <a:pt x="2002" y="2643"/>
                  </a:cubicBezTo>
                  <a:cubicBezTo>
                    <a:pt x="1889" y="2615"/>
                    <a:pt x="1783" y="2604"/>
                    <a:pt x="1677" y="2604"/>
                  </a:cubicBezTo>
                  <a:cubicBezTo>
                    <a:pt x="1532" y="2604"/>
                    <a:pt x="1389" y="2624"/>
                    <a:pt x="1235" y="2643"/>
                  </a:cubicBezTo>
                  <a:cubicBezTo>
                    <a:pt x="1001" y="2710"/>
                    <a:pt x="701" y="2743"/>
                    <a:pt x="468" y="2876"/>
                  </a:cubicBezTo>
                  <a:cubicBezTo>
                    <a:pt x="201" y="2976"/>
                    <a:pt x="1" y="3243"/>
                    <a:pt x="1" y="3543"/>
                  </a:cubicBezTo>
                  <a:cubicBezTo>
                    <a:pt x="1" y="3877"/>
                    <a:pt x="301" y="4144"/>
                    <a:pt x="568" y="4377"/>
                  </a:cubicBezTo>
                  <a:cubicBezTo>
                    <a:pt x="1035" y="4644"/>
                    <a:pt x="1635" y="4878"/>
                    <a:pt x="2169" y="4944"/>
                  </a:cubicBezTo>
                  <a:cubicBezTo>
                    <a:pt x="1502" y="5111"/>
                    <a:pt x="835" y="5478"/>
                    <a:pt x="501" y="6079"/>
                  </a:cubicBezTo>
                  <a:cubicBezTo>
                    <a:pt x="134" y="6646"/>
                    <a:pt x="201" y="7480"/>
                    <a:pt x="735" y="7913"/>
                  </a:cubicBezTo>
                  <a:cubicBezTo>
                    <a:pt x="934" y="8056"/>
                    <a:pt x="1176" y="8119"/>
                    <a:pt x="1424" y="8119"/>
                  </a:cubicBezTo>
                  <a:cubicBezTo>
                    <a:pt x="1757" y="8119"/>
                    <a:pt x="2101" y="8004"/>
                    <a:pt x="2369" y="7813"/>
                  </a:cubicBezTo>
                  <a:cubicBezTo>
                    <a:pt x="2796" y="7508"/>
                    <a:pt x="3084" y="7035"/>
                    <a:pt x="3283" y="6548"/>
                  </a:cubicBezTo>
                  <a:lnTo>
                    <a:pt x="3283" y="6548"/>
                  </a:lnTo>
                  <a:cubicBezTo>
                    <a:pt x="3172" y="6883"/>
                    <a:pt x="3190" y="7257"/>
                    <a:pt x="3336" y="7580"/>
                  </a:cubicBezTo>
                  <a:cubicBezTo>
                    <a:pt x="3503" y="7947"/>
                    <a:pt x="3837" y="8247"/>
                    <a:pt x="4204" y="8314"/>
                  </a:cubicBezTo>
                  <a:cubicBezTo>
                    <a:pt x="4322" y="8353"/>
                    <a:pt x="4430" y="8372"/>
                    <a:pt x="4534" y="8372"/>
                  </a:cubicBezTo>
                  <a:cubicBezTo>
                    <a:pt x="4693" y="8372"/>
                    <a:pt x="4843" y="8328"/>
                    <a:pt x="5004" y="8247"/>
                  </a:cubicBezTo>
                  <a:cubicBezTo>
                    <a:pt x="5371" y="7980"/>
                    <a:pt x="5505" y="7480"/>
                    <a:pt x="5405" y="7079"/>
                  </a:cubicBezTo>
                  <a:cubicBezTo>
                    <a:pt x="5338" y="6646"/>
                    <a:pt x="5171" y="6312"/>
                    <a:pt x="4904" y="5945"/>
                  </a:cubicBezTo>
                  <a:lnTo>
                    <a:pt x="4904" y="5945"/>
                  </a:lnTo>
                  <a:cubicBezTo>
                    <a:pt x="5438" y="6254"/>
                    <a:pt x="6067" y="6469"/>
                    <a:pt x="6671" y="6469"/>
                  </a:cubicBezTo>
                  <a:cubicBezTo>
                    <a:pt x="6784" y="6469"/>
                    <a:pt x="6895" y="6461"/>
                    <a:pt x="7006" y="6446"/>
                  </a:cubicBezTo>
                  <a:cubicBezTo>
                    <a:pt x="7339" y="6446"/>
                    <a:pt x="7673" y="6312"/>
                    <a:pt x="7906" y="6112"/>
                  </a:cubicBezTo>
                  <a:cubicBezTo>
                    <a:pt x="8240" y="5812"/>
                    <a:pt x="8307" y="5245"/>
                    <a:pt x="8073" y="4811"/>
                  </a:cubicBezTo>
                  <a:cubicBezTo>
                    <a:pt x="7840" y="4411"/>
                    <a:pt x="7406" y="4144"/>
                    <a:pt x="6972" y="4044"/>
                  </a:cubicBezTo>
                  <a:cubicBezTo>
                    <a:pt x="6830" y="4013"/>
                    <a:pt x="6692" y="4001"/>
                    <a:pt x="6555" y="4001"/>
                  </a:cubicBezTo>
                  <a:cubicBezTo>
                    <a:pt x="6242" y="4001"/>
                    <a:pt x="5940" y="4064"/>
                    <a:pt x="5638" y="4111"/>
                  </a:cubicBezTo>
                  <a:cubicBezTo>
                    <a:pt x="6138" y="3977"/>
                    <a:pt x="6672" y="3910"/>
                    <a:pt x="7139" y="3644"/>
                  </a:cubicBezTo>
                  <a:cubicBezTo>
                    <a:pt x="7573" y="3410"/>
                    <a:pt x="8006" y="2976"/>
                    <a:pt x="8140" y="2476"/>
                  </a:cubicBezTo>
                  <a:cubicBezTo>
                    <a:pt x="8273" y="1976"/>
                    <a:pt x="8006" y="1375"/>
                    <a:pt x="7506" y="1208"/>
                  </a:cubicBezTo>
                  <a:cubicBezTo>
                    <a:pt x="7399" y="1173"/>
                    <a:pt x="7291" y="1157"/>
                    <a:pt x="7182" y="1157"/>
                  </a:cubicBezTo>
                  <a:cubicBezTo>
                    <a:pt x="6781" y="1157"/>
                    <a:pt x="6372" y="1373"/>
                    <a:pt x="6005" y="1609"/>
                  </a:cubicBezTo>
                  <a:cubicBezTo>
                    <a:pt x="5438" y="1976"/>
                    <a:pt x="4737" y="2443"/>
                    <a:pt x="4270" y="2910"/>
                  </a:cubicBezTo>
                  <a:cubicBezTo>
                    <a:pt x="4471" y="2209"/>
                    <a:pt x="4371" y="1375"/>
                    <a:pt x="4004" y="708"/>
                  </a:cubicBezTo>
                  <a:cubicBezTo>
                    <a:pt x="3870" y="441"/>
                    <a:pt x="3670" y="208"/>
                    <a:pt x="3370" y="74"/>
                  </a:cubicBezTo>
                  <a:cubicBezTo>
                    <a:pt x="3260" y="24"/>
                    <a:pt x="3146" y="1"/>
                    <a:pt x="3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35"/>
            <p:cNvSpPr/>
            <p:nvPr/>
          </p:nvSpPr>
          <p:spPr>
            <a:xfrm>
              <a:off x="3238525" y="3909675"/>
              <a:ext cx="358400" cy="366375"/>
            </a:xfrm>
            <a:custGeom>
              <a:avLst/>
              <a:gdLst/>
              <a:ahLst/>
              <a:cxnLst/>
              <a:rect l="l" t="t" r="r" b="b"/>
              <a:pathLst>
                <a:path w="14336" h="14655" extrusionOk="0">
                  <a:moveTo>
                    <a:pt x="10029" y="1"/>
                  </a:moveTo>
                  <a:cubicBezTo>
                    <a:pt x="9844" y="1"/>
                    <a:pt x="9641" y="47"/>
                    <a:pt x="9432" y="143"/>
                  </a:cubicBezTo>
                  <a:cubicBezTo>
                    <a:pt x="7331" y="1144"/>
                    <a:pt x="6797" y="3612"/>
                    <a:pt x="6664" y="5947"/>
                  </a:cubicBezTo>
                  <a:cubicBezTo>
                    <a:pt x="6630" y="5981"/>
                    <a:pt x="6564" y="5981"/>
                    <a:pt x="6497" y="6047"/>
                  </a:cubicBezTo>
                  <a:cubicBezTo>
                    <a:pt x="6430" y="6081"/>
                    <a:pt x="6397" y="6081"/>
                    <a:pt x="6297" y="6114"/>
                  </a:cubicBezTo>
                  <a:cubicBezTo>
                    <a:pt x="5062" y="4079"/>
                    <a:pt x="3461" y="1945"/>
                    <a:pt x="1427" y="1544"/>
                  </a:cubicBezTo>
                  <a:cubicBezTo>
                    <a:pt x="1328" y="1525"/>
                    <a:pt x="1237" y="1515"/>
                    <a:pt x="1154" y="1515"/>
                  </a:cubicBezTo>
                  <a:cubicBezTo>
                    <a:pt x="528" y="1515"/>
                    <a:pt x="338" y="2047"/>
                    <a:pt x="926" y="2812"/>
                  </a:cubicBezTo>
                  <a:cubicBezTo>
                    <a:pt x="2127" y="4446"/>
                    <a:pt x="3728" y="5881"/>
                    <a:pt x="5329" y="6948"/>
                  </a:cubicBezTo>
                  <a:cubicBezTo>
                    <a:pt x="5263" y="7048"/>
                    <a:pt x="5229" y="7115"/>
                    <a:pt x="5163" y="7248"/>
                  </a:cubicBezTo>
                  <a:cubicBezTo>
                    <a:pt x="4836" y="7220"/>
                    <a:pt x="4508" y="7203"/>
                    <a:pt x="4184" y="7203"/>
                  </a:cubicBezTo>
                  <a:cubicBezTo>
                    <a:pt x="2618" y="7203"/>
                    <a:pt x="1144" y="7595"/>
                    <a:pt x="426" y="8950"/>
                  </a:cubicBezTo>
                  <a:cubicBezTo>
                    <a:pt x="1" y="9636"/>
                    <a:pt x="377" y="10418"/>
                    <a:pt x="1239" y="10418"/>
                  </a:cubicBezTo>
                  <a:cubicBezTo>
                    <a:pt x="1257" y="10418"/>
                    <a:pt x="1275" y="10418"/>
                    <a:pt x="1293" y="10417"/>
                  </a:cubicBezTo>
                  <a:cubicBezTo>
                    <a:pt x="2761" y="10384"/>
                    <a:pt x="4128" y="9950"/>
                    <a:pt x="5329" y="9250"/>
                  </a:cubicBezTo>
                  <a:cubicBezTo>
                    <a:pt x="5429" y="9283"/>
                    <a:pt x="5496" y="9383"/>
                    <a:pt x="5563" y="9417"/>
                  </a:cubicBezTo>
                  <a:cubicBezTo>
                    <a:pt x="4996" y="10617"/>
                    <a:pt x="4729" y="12052"/>
                    <a:pt x="5296" y="13753"/>
                  </a:cubicBezTo>
                  <a:cubicBezTo>
                    <a:pt x="5508" y="14305"/>
                    <a:pt x="5816" y="14655"/>
                    <a:pt x="6105" y="14655"/>
                  </a:cubicBezTo>
                  <a:cubicBezTo>
                    <a:pt x="6271" y="14655"/>
                    <a:pt x="6430" y="14541"/>
                    <a:pt x="6564" y="14287"/>
                  </a:cubicBezTo>
                  <a:cubicBezTo>
                    <a:pt x="7131" y="12952"/>
                    <a:pt x="7297" y="11251"/>
                    <a:pt x="7231" y="9450"/>
                  </a:cubicBezTo>
                  <a:cubicBezTo>
                    <a:pt x="7297" y="9417"/>
                    <a:pt x="7331" y="9417"/>
                    <a:pt x="7431" y="9383"/>
                  </a:cubicBezTo>
                  <a:cubicBezTo>
                    <a:pt x="7464" y="9383"/>
                    <a:pt x="7498" y="9316"/>
                    <a:pt x="7564" y="9316"/>
                  </a:cubicBezTo>
                  <a:cubicBezTo>
                    <a:pt x="8498" y="10984"/>
                    <a:pt x="9833" y="12419"/>
                    <a:pt x="11434" y="13219"/>
                  </a:cubicBezTo>
                  <a:cubicBezTo>
                    <a:pt x="11597" y="13298"/>
                    <a:pt x="11753" y="13334"/>
                    <a:pt x="11896" y="13334"/>
                  </a:cubicBezTo>
                  <a:cubicBezTo>
                    <a:pt x="12486" y="13334"/>
                    <a:pt x="12875" y="12723"/>
                    <a:pt x="12768" y="11918"/>
                  </a:cubicBezTo>
                  <a:cubicBezTo>
                    <a:pt x="12468" y="9650"/>
                    <a:pt x="10733" y="8583"/>
                    <a:pt x="8899" y="7949"/>
                  </a:cubicBezTo>
                  <a:cubicBezTo>
                    <a:pt x="8932" y="7882"/>
                    <a:pt x="8932" y="7782"/>
                    <a:pt x="8965" y="7749"/>
                  </a:cubicBezTo>
                  <a:cubicBezTo>
                    <a:pt x="10566" y="7615"/>
                    <a:pt x="12168" y="7282"/>
                    <a:pt x="13602" y="6615"/>
                  </a:cubicBezTo>
                  <a:cubicBezTo>
                    <a:pt x="14336" y="6281"/>
                    <a:pt x="14236" y="5714"/>
                    <a:pt x="13502" y="5514"/>
                  </a:cubicBezTo>
                  <a:cubicBezTo>
                    <a:pt x="13110" y="5397"/>
                    <a:pt x="12712" y="5345"/>
                    <a:pt x="12312" y="5345"/>
                  </a:cubicBezTo>
                  <a:cubicBezTo>
                    <a:pt x="11113" y="5345"/>
                    <a:pt x="9899" y="5814"/>
                    <a:pt x="8798" y="6414"/>
                  </a:cubicBezTo>
                  <a:lnTo>
                    <a:pt x="8565" y="6148"/>
                  </a:lnTo>
                  <a:cubicBezTo>
                    <a:pt x="9632" y="4747"/>
                    <a:pt x="10466" y="3045"/>
                    <a:pt x="10833" y="1244"/>
                  </a:cubicBezTo>
                  <a:cubicBezTo>
                    <a:pt x="11011" y="459"/>
                    <a:pt x="10611" y="1"/>
                    <a:pt x="100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35"/>
            <p:cNvSpPr/>
            <p:nvPr/>
          </p:nvSpPr>
          <p:spPr>
            <a:xfrm>
              <a:off x="3380075" y="4076775"/>
              <a:ext cx="62575" cy="52550"/>
            </a:xfrm>
            <a:custGeom>
              <a:avLst/>
              <a:gdLst/>
              <a:ahLst/>
              <a:cxnLst/>
              <a:rect l="l" t="t" r="r" b="b"/>
              <a:pathLst>
                <a:path w="2503" h="2102" extrusionOk="0">
                  <a:moveTo>
                    <a:pt x="1526" y="0"/>
                  </a:moveTo>
                  <a:cubicBezTo>
                    <a:pt x="1358" y="0"/>
                    <a:pt x="1180" y="32"/>
                    <a:pt x="1002" y="97"/>
                  </a:cubicBezTo>
                  <a:cubicBezTo>
                    <a:pt x="401" y="364"/>
                    <a:pt x="1" y="1031"/>
                    <a:pt x="134" y="1532"/>
                  </a:cubicBezTo>
                  <a:cubicBezTo>
                    <a:pt x="228" y="1908"/>
                    <a:pt x="571" y="2102"/>
                    <a:pt x="975" y="2102"/>
                  </a:cubicBezTo>
                  <a:cubicBezTo>
                    <a:pt x="1144" y="2102"/>
                    <a:pt x="1325" y="2068"/>
                    <a:pt x="1502" y="1999"/>
                  </a:cubicBezTo>
                  <a:cubicBezTo>
                    <a:pt x="2136" y="1732"/>
                    <a:pt x="2503" y="1065"/>
                    <a:pt x="2403" y="564"/>
                  </a:cubicBezTo>
                  <a:cubicBezTo>
                    <a:pt x="2307" y="205"/>
                    <a:pt x="1952" y="0"/>
                    <a:pt x="1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35"/>
            <p:cNvSpPr/>
            <p:nvPr/>
          </p:nvSpPr>
          <p:spPr>
            <a:xfrm>
              <a:off x="3965500" y="3922550"/>
              <a:ext cx="227700" cy="211525"/>
            </a:xfrm>
            <a:custGeom>
              <a:avLst/>
              <a:gdLst/>
              <a:ahLst/>
              <a:cxnLst/>
              <a:rect l="l" t="t" r="r" b="b"/>
              <a:pathLst>
                <a:path w="9108" h="8461" extrusionOk="0">
                  <a:moveTo>
                    <a:pt x="5065" y="0"/>
                  </a:moveTo>
                  <a:cubicBezTo>
                    <a:pt x="4869" y="0"/>
                    <a:pt x="4673" y="82"/>
                    <a:pt x="4537" y="195"/>
                  </a:cubicBezTo>
                  <a:cubicBezTo>
                    <a:pt x="4337" y="362"/>
                    <a:pt x="4170" y="596"/>
                    <a:pt x="4003" y="796"/>
                  </a:cubicBezTo>
                  <a:cubicBezTo>
                    <a:pt x="3870" y="1029"/>
                    <a:pt x="3703" y="1229"/>
                    <a:pt x="3670" y="1463"/>
                  </a:cubicBezTo>
                  <a:cubicBezTo>
                    <a:pt x="3647" y="1554"/>
                    <a:pt x="3648" y="1638"/>
                    <a:pt x="3666" y="1714"/>
                  </a:cubicBezTo>
                  <a:lnTo>
                    <a:pt x="3666" y="1714"/>
                  </a:lnTo>
                  <a:cubicBezTo>
                    <a:pt x="3464" y="1471"/>
                    <a:pt x="3231" y="1244"/>
                    <a:pt x="2936" y="1063"/>
                  </a:cubicBezTo>
                  <a:cubicBezTo>
                    <a:pt x="2641" y="822"/>
                    <a:pt x="2261" y="667"/>
                    <a:pt x="1881" y="667"/>
                  </a:cubicBezTo>
                  <a:cubicBezTo>
                    <a:pt x="1787" y="667"/>
                    <a:pt x="1694" y="676"/>
                    <a:pt x="1602" y="696"/>
                  </a:cubicBezTo>
                  <a:cubicBezTo>
                    <a:pt x="1168" y="762"/>
                    <a:pt x="734" y="1196"/>
                    <a:pt x="701" y="1663"/>
                  </a:cubicBezTo>
                  <a:cubicBezTo>
                    <a:pt x="701" y="1930"/>
                    <a:pt x="835" y="2230"/>
                    <a:pt x="1035" y="2497"/>
                  </a:cubicBezTo>
                  <a:cubicBezTo>
                    <a:pt x="1502" y="3097"/>
                    <a:pt x="2202" y="3531"/>
                    <a:pt x="2936" y="3664"/>
                  </a:cubicBezTo>
                  <a:cubicBezTo>
                    <a:pt x="2336" y="3931"/>
                    <a:pt x="1602" y="4365"/>
                    <a:pt x="1035" y="4699"/>
                  </a:cubicBezTo>
                  <a:cubicBezTo>
                    <a:pt x="568" y="4999"/>
                    <a:pt x="67" y="5366"/>
                    <a:pt x="34" y="5899"/>
                  </a:cubicBezTo>
                  <a:cubicBezTo>
                    <a:pt x="1" y="6433"/>
                    <a:pt x="434" y="6900"/>
                    <a:pt x="935" y="7034"/>
                  </a:cubicBezTo>
                  <a:cubicBezTo>
                    <a:pt x="1033" y="7060"/>
                    <a:pt x="1133" y="7072"/>
                    <a:pt x="1234" y="7072"/>
                  </a:cubicBezTo>
                  <a:cubicBezTo>
                    <a:pt x="1651" y="7072"/>
                    <a:pt x="2080" y="6868"/>
                    <a:pt x="2402" y="6600"/>
                  </a:cubicBezTo>
                  <a:cubicBezTo>
                    <a:pt x="2836" y="6266"/>
                    <a:pt x="3103" y="5866"/>
                    <a:pt x="3436" y="5432"/>
                  </a:cubicBezTo>
                  <a:lnTo>
                    <a:pt x="3436" y="5432"/>
                  </a:lnTo>
                  <a:cubicBezTo>
                    <a:pt x="3170" y="5833"/>
                    <a:pt x="2903" y="6166"/>
                    <a:pt x="2836" y="6667"/>
                  </a:cubicBezTo>
                  <a:cubicBezTo>
                    <a:pt x="2736" y="7100"/>
                    <a:pt x="2836" y="7601"/>
                    <a:pt x="3069" y="8001"/>
                  </a:cubicBezTo>
                  <a:cubicBezTo>
                    <a:pt x="3297" y="8279"/>
                    <a:pt x="3657" y="8461"/>
                    <a:pt x="4007" y="8461"/>
                  </a:cubicBezTo>
                  <a:cubicBezTo>
                    <a:pt x="4120" y="8461"/>
                    <a:pt x="4231" y="8442"/>
                    <a:pt x="4337" y="8401"/>
                  </a:cubicBezTo>
                  <a:cubicBezTo>
                    <a:pt x="4604" y="8268"/>
                    <a:pt x="4871" y="8034"/>
                    <a:pt x="5038" y="7734"/>
                  </a:cubicBezTo>
                  <a:cubicBezTo>
                    <a:pt x="5404" y="7100"/>
                    <a:pt x="5538" y="6366"/>
                    <a:pt x="5438" y="5599"/>
                  </a:cubicBezTo>
                  <a:lnTo>
                    <a:pt x="5438" y="5599"/>
                  </a:lnTo>
                  <a:cubicBezTo>
                    <a:pt x="5705" y="5966"/>
                    <a:pt x="5905" y="6266"/>
                    <a:pt x="6238" y="6533"/>
                  </a:cubicBezTo>
                  <a:cubicBezTo>
                    <a:pt x="6451" y="6669"/>
                    <a:pt x="6709" y="6759"/>
                    <a:pt x="6966" y="6759"/>
                  </a:cubicBezTo>
                  <a:cubicBezTo>
                    <a:pt x="7152" y="6759"/>
                    <a:pt x="7338" y="6712"/>
                    <a:pt x="7506" y="6600"/>
                  </a:cubicBezTo>
                  <a:cubicBezTo>
                    <a:pt x="7706" y="6433"/>
                    <a:pt x="7873" y="6200"/>
                    <a:pt x="7906" y="5933"/>
                  </a:cubicBezTo>
                  <a:cubicBezTo>
                    <a:pt x="8006" y="5566"/>
                    <a:pt x="7873" y="5099"/>
                    <a:pt x="7606" y="4799"/>
                  </a:cubicBezTo>
                  <a:cubicBezTo>
                    <a:pt x="7440" y="4608"/>
                    <a:pt x="7171" y="4435"/>
                    <a:pt x="6898" y="4375"/>
                  </a:cubicBezTo>
                  <a:lnTo>
                    <a:pt x="6898" y="4375"/>
                  </a:lnTo>
                  <a:cubicBezTo>
                    <a:pt x="6904" y="4375"/>
                    <a:pt x="6911" y="4375"/>
                    <a:pt x="6917" y="4375"/>
                  </a:cubicBezTo>
                  <a:cubicBezTo>
                    <a:pt x="7390" y="4375"/>
                    <a:pt x="7836" y="4307"/>
                    <a:pt x="8240" y="4065"/>
                  </a:cubicBezTo>
                  <a:cubicBezTo>
                    <a:pt x="8740" y="3765"/>
                    <a:pt x="9107" y="3197"/>
                    <a:pt x="9007" y="2597"/>
                  </a:cubicBezTo>
                  <a:cubicBezTo>
                    <a:pt x="8883" y="1978"/>
                    <a:pt x="8214" y="1589"/>
                    <a:pt x="7559" y="1589"/>
                  </a:cubicBezTo>
                  <a:cubicBezTo>
                    <a:pt x="7508" y="1589"/>
                    <a:pt x="7457" y="1591"/>
                    <a:pt x="7406" y="1596"/>
                  </a:cubicBezTo>
                  <a:cubicBezTo>
                    <a:pt x="6739" y="1696"/>
                    <a:pt x="6172" y="2097"/>
                    <a:pt x="5705" y="2597"/>
                  </a:cubicBezTo>
                  <a:cubicBezTo>
                    <a:pt x="5871" y="2063"/>
                    <a:pt x="5905" y="1463"/>
                    <a:pt x="5838" y="929"/>
                  </a:cubicBezTo>
                  <a:cubicBezTo>
                    <a:pt x="5771" y="596"/>
                    <a:pt x="5605" y="195"/>
                    <a:pt x="5338" y="62"/>
                  </a:cubicBezTo>
                  <a:cubicBezTo>
                    <a:pt x="5252" y="19"/>
                    <a:pt x="5158" y="0"/>
                    <a:pt x="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35"/>
            <p:cNvSpPr/>
            <p:nvPr/>
          </p:nvSpPr>
          <p:spPr>
            <a:xfrm>
              <a:off x="3869600" y="3817550"/>
              <a:ext cx="386050" cy="388375"/>
            </a:xfrm>
            <a:custGeom>
              <a:avLst/>
              <a:gdLst/>
              <a:ahLst/>
              <a:cxnLst/>
              <a:rect l="l" t="t" r="r" b="b"/>
              <a:pathLst>
                <a:path w="15442" h="15535" extrusionOk="0">
                  <a:moveTo>
                    <a:pt x="5815" y="0"/>
                  </a:moveTo>
                  <a:cubicBezTo>
                    <a:pt x="5563" y="0"/>
                    <a:pt x="5353" y="217"/>
                    <a:pt x="5271" y="626"/>
                  </a:cubicBezTo>
                  <a:cubicBezTo>
                    <a:pt x="4804" y="2627"/>
                    <a:pt x="6072" y="4962"/>
                    <a:pt x="7406" y="6964"/>
                  </a:cubicBezTo>
                  <a:cubicBezTo>
                    <a:pt x="7372" y="7031"/>
                    <a:pt x="7272" y="7064"/>
                    <a:pt x="7239" y="7097"/>
                  </a:cubicBezTo>
                  <a:lnTo>
                    <a:pt x="7106" y="7231"/>
                  </a:lnTo>
                  <a:cubicBezTo>
                    <a:pt x="5914" y="6772"/>
                    <a:pt x="4641" y="6405"/>
                    <a:pt x="3438" y="6405"/>
                  </a:cubicBezTo>
                  <a:cubicBezTo>
                    <a:pt x="2452" y="6405"/>
                    <a:pt x="1512" y="6651"/>
                    <a:pt x="701" y="7297"/>
                  </a:cubicBezTo>
                  <a:cubicBezTo>
                    <a:pt x="1" y="7898"/>
                    <a:pt x="101" y="8765"/>
                    <a:pt x="1101" y="9032"/>
                  </a:cubicBezTo>
                  <a:cubicBezTo>
                    <a:pt x="1984" y="9244"/>
                    <a:pt x="2883" y="9345"/>
                    <a:pt x="3778" y="9345"/>
                  </a:cubicBezTo>
                  <a:cubicBezTo>
                    <a:pt x="4709" y="9345"/>
                    <a:pt x="5637" y="9236"/>
                    <a:pt x="6539" y="9032"/>
                  </a:cubicBezTo>
                  <a:cubicBezTo>
                    <a:pt x="6572" y="9132"/>
                    <a:pt x="6605" y="9265"/>
                    <a:pt x="6672" y="9366"/>
                  </a:cubicBezTo>
                  <a:cubicBezTo>
                    <a:pt x="5338" y="10400"/>
                    <a:pt x="4070" y="11634"/>
                    <a:pt x="3837" y="13268"/>
                  </a:cubicBezTo>
                  <a:cubicBezTo>
                    <a:pt x="3749" y="13770"/>
                    <a:pt x="3919" y="14087"/>
                    <a:pt x="4196" y="14087"/>
                  </a:cubicBezTo>
                  <a:cubicBezTo>
                    <a:pt x="4343" y="14087"/>
                    <a:pt x="4519" y="13998"/>
                    <a:pt x="4704" y="13802"/>
                  </a:cubicBezTo>
                  <a:cubicBezTo>
                    <a:pt x="5905" y="12801"/>
                    <a:pt x="6905" y="11467"/>
                    <a:pt x="7639" y="10099"/>
                  </a:cubicBezTo>
                  <a:lnTo>
                    <a:pt x="7906" y="10099"/>
                  </a:lnTo>
                  <a:cubicBezTo>
                    <a:pt x="7739" y="12001"/>
                    <a:pt x="7973" y="14069"/>
                    <a:pt x="9908" y="15270"/>
                  </a:cubicBezTo>
                  <a:cubicBezTo>
                    <a:pt x="10188" y="15449"/>
                    <a:pt x="10479" y="15534"/>
                    <a:pt x="10740" y="15534"/>
                  </a:cubicBezTo>
                  <a:cubicBezTo>
                    <a:pt x="11256" y="15534"/>
                    <a:pt x="11653" y="15201"/>
                    <a:pt x="11609" y="14603"/>
                  </a:cubicBezTo>
                  <a:cubicBezTo>
                    <a:pt x="11542" y="12801"/>
                    <a:pt x="10808" y="10967"/>
                    <a:pt x="9707" y="9432"/>
                  </a:cubicBezTo>
                  <a:cubicBezTo>
                    <a:pt x="9741" y="9399"/>
                    <a:pt x="9774" y="9399"/>
                    <a:pt x="9808" y="9332"/>
                  </a:cubicBezTo>
                  <a:lnTo>
                    <a:pt x="9974" y="9165"/>
                  </a:lnTo>
                  <a:cubicBezTo>
                    <a:pt x="11575" y="9999"/>
                    <a:pt x="13210" y="10566"/>
                    <a:pt x="14644" y="10600"/>
                  </a:cubicBezTo>
                  <a:cubicBezTo>
                    <a:pt x="14663" y="10601"/>
                    <a:pt x="14681" y="10601"/>
                    <a:pt x="14698" y="10601"/>
                  </a:cubicBezTo>
                  <a:cubicBezTo>
                    <a:pt x="15442" y="10601"/>
                    <a:pt x="15363" y="9917"/>
                    <a:pt x="14711" y="9265"/>
                  </a:cubicBezTo>
                  <a:cubicBezTo>
                    <a:pt x="13410" y="7965"/>
                    <a:pt x="11976" y="7631"/>
                    <a:pt x="10641" y="7631"/>
                  </a:cubicBezTo>
                  <a:cubicBezTo>
                    <a:pt x="10641" y="7498"/>
                    <a:pt x="10641" y="7431"/>
                    <a:pt x="10608" y="7331"/>
                  </a:cubicBezTo>
                  <a:cubicBezTo>
                    <a:pt x="11742" y="6564"/>
                    <a:pt x="12743" y="5463"/>
                    <a:pt x="13377" y="4162"/>
                  </a:cubicBezTo>
                  <a:cubicBezTo>
                    <a:pt x="13767" y="3413"/>
                    <a:pt x="13268" y="2760"/>
                    <a:pt x="12469" y="2760"/>
                  </a:cubicBezTo>
                  <a:cubicBezTo>
                    <a:pt x="12449" y="2760"/>
                    <a:pt x="12429" y="2760"/>
                    <a:pt x="12409" y="2761"/>
                  </a:cubicBezTo>
                  <a:cubicBezTo>
                    <a:pt x="10541" y="2928"/>
                    <a:pt x="9541" y="4595"/>
                    <a:pt x="8874" y="6397"/>
                  </a:cubicBezTo>
                  <a:cubicBezTo>
                    <a:pt x="8740" y="6397"/>
                    <a:pt x="8640" y="6397"/>
                    <a:pt x="8540" y="6430"/>
                  </a:cubicBezTo>
                  <a:cubicBezTo>
                    <a:pt x="8273" y="4529"/>
                    <a:pt x="7639" y="2527"/>
                    <a:pt x="6639" y="726"/>
                  </a:cubicBezTo>
                  <a:cubicBezTo>
                    <a:pt x="6384" y="233"/>
                    <a:pt x="6077" y="0"/>
                    <a:pt x="58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35"/>
            <p:cNvSpPr/>
            <p:nvPr/>
          </p:nvSpPr>
          <p:spPr>
            <a:xfrm>
              <a:off x="4051400" y="3997250"/>
              <a:ext cx="65900" cy="51900"/>
            </a:xfrm>
            <a:custGeom>
              <a:avLst/>
              <a:gdLst/>
              <a:ahLst/>
              <a:cxnLst/>
              <a:rect l="l" t="t" r="r" b="b"/>
              <a:pathLst>
                <a:path w="2636" h="2076" extrusionOk="0">
                  <a:moveTo>
                    <a:pt x="1556" y="1"/>
                  </a:moveTo>
                  <a:cubicBezTo>
                    <a:pt x="1209" y="1"/>
                    <a:pt x="826" y="137"/>
                    <a:pt x="534" y="410"/>
                  </a:cubicBezTo>
                  <a:cubicBezTo>
                    <a:pt x="100" y="877"/>
                    <a:pt x="0" y="1544"/>
                    <a:pt x="367" y="1877"/>
                  </a:cubicBezTo>
                  <a:cubicBezTo>
                    <a:pt x="542" y="2012"/>
                    <a:pt x="771" y="2076"/>
                    <a:pt x="1013" y="2076"/>
                  </a:cubicBezTo>
                  <a:cubicBezTo>
                    <a:pt x="1371" y="2076"/>
                    <a:pt x="1757" y="1936"/>
                    <a:pt x="2035" y="1677"/>
                  </a:cubicBezTo>
                  <a:cubicBezTo>
                    <a:pt x="2536" y="1210"/>
                    <a:pt x="2636" y="543"/>
                    <a:pt x="2202" y="209"/>
                  </a:cubicBezTo>
                  <a:cubicBezTo>
                    <a:pt x="2035" y="70"/>
                    <a:pt x="1805" y="1"/>
                    <a:pt x="15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35"/>
            <p:cNvSpPr/>
            <p:nvPr/>
          </p:nvSpPr>
          <p:spPr>
            <a:xfrm>
              <a:off x="3732000" y="2830600"/>
              <a:ext cx="311925" cy="309700"/>
            </a:xfrm>
            <a:custGeom>
              <a:avLst/>
              <a:gdLst/>
              <a:ahLst/>
              <a:cxnLst/>
              <a:rect l="l" t="t" r="r" b="b"/>
              <a:pathLst>
                <a:path w="12477" h="12388" extrusionOk="0">
                  <a:moveTo>
                    <a:pt x="7352" y="0"/>
                  </a:moveTo>
                  <a:cubicBezTo>
                    <a:pt x="7006" y="0"/>
                    <a:pt x="6655" y="109"/>
                    <a:pt x="6372" y="309"/>
                  </a:cubicBezTo>
                  <a:cubicBezTo>
                    <a:pt x="5771" y="676"/>
                    <a:pt x="5438" y="1343"/>
                    <a:pt x="5371" y="2043"/>
                  </a:cubicBezTo>
                  <a:cubicBezTo>
                    <a:pt x="5301" y="2531"/>
                    <a:pt x="5393" y="2970"/>
                    <a:pt x="5523" y="3417"/>
                  </a:cubicBezTo>
                  <a:lnTo>
                    <a:pt x="5523" y="3417"/>
                  </a:lnTo>
                  <a:cubicBezTo>
                    <a:pt x="5348" y="2884"/>
                    <a:pt x="5128" y="2336"/>
                    <a:pt x="4837" y="1877"/>
                  </a:cubicBezTo>
                  <a:cubicBezTo>
                    <a:pt x="4370" y="1243"/>
                    <a:pt x="3703" y="709"/>
                    <a:pt x="2936" y="642"/>
                  </a:cubicBezTo>
                  <a:cubicBezTo>
                    <a:pt x="2870" y="633"/>
                    <a:pt x="2802" y="629"/>
                    <a:pt x="2734" y="629"/>
                  </a:cubicBezTo>
                  <a:cubicBezTo>
                    <a:pt x="2051" y="629"/>
                    <a:pt x="1320" y="1076"/>
                    <a:pt x="1168" y="1743"/>
                  </a:cubicBezTo>
                  <a:cubicBezTo>
                    <a:pt x="1001" y="2510"/>
                    <a:pt x="1535" y="3244"/>
                    <a:pt x="2035" y="3878"/>
                  </a:cubicBezTo>
                  <a:cubicBezTo>
                    <a:pt x="2669" y="4645"/>
                    <a:pt x="3436" y="5546"/>
                    <a:pt x="4204" y="6213"/>
                  </a:cubicBezTo>
                  <a:cubicBezTo>
                    <a:pt x="3984" y="6181"/>
                    <a:pt x="3763" y="6165"/>
                    <a:pt x="3543" y="6165"/>
                  </a:cubicBezTo>
                  <a:cubicBezTo>
                    <a:pt x="2627" y="6165"/>
                    <a:pt x="1727" y="6442"/>
                    <a:pt x="1001" y="6980"/>
                  </a:cubicBezTo>
                  <a:cubicBezTo>
                    <a:pt x="601" y="7214"/>
                    <a:pt x="267" y="7581"/>
                    <a:pt x="167" y="8014"/>
                  </a:cubicBezTo>
                  <a:cubicBezTo>
                    <a:pt x="1" y="8681"/>
                    <a:pt x="368" y="9415"/>
                    <a:pt x="1001" y="9749"/>
                  </a:cubicBezTo>
                  <a:cubicBezTo>
                    <a:pt x="1340" y="9937"/>
                    <a:pt x="1731" y="10019"/>
                    <a:pt x="2128" y="10019"/>
                  </a:cubicBezTo>
                  <a:cubicBezTo>
                    <a:pt x="2435" y="10019"/>
                    <a:pt x="2745" y="9970"/>
                    <a:pt x="3036" y="9882"/>
                  </a:cubicBezTo>
                  <a:cubicBezTo>
                    <a:pt x="3463" y="9760"/>
                    <a:pt x="3852" y="9577"/>
                    <a:pt x="4219" y="9361"/>
                  </a:cubicBezTo>
                  <a:lnTo>
                    <a:pt x="4219" y="9361"/>
                  </a:lnTo>
                  <a:cubicBezTo>
                    <a:pt x="4165" y="9419"/>
                    <a:pt x="4115" y="9481"/>
                    <a:pt x="4070" y="9549"/>
                  </a:cubicBezTo>
                  <a:cubicBezTo>
                    <a:pt x="4037" y="9916"/>
                    <a:pt x="4170" y="10283"/>
                    <a:pt x="4237" y="10650"/>
                  </a:cubicBezTo>
                  <a:cubicBezTo>
                    <a:pt x="4370" y="11050"/>
                    <a:pt x="4437" y="11483"/>
                    <a:pt x="4704" y="11817"/>
                  </a:cubicBezTo>
                  <a:cubicBezTo>
                    <a:pt x="4923" y="12161"/>
                    <a:pt x="5258" y="12387"/>
                    <a:pt x="5656" y="12387"/>
                  </a:cubicBezTo>
                  <a:cubicBezTo>
                    <a:pt x="5683" y="12387"/>
                    <a:pt x="5711" y="12386"/>
                    <a:pt x="5738" y="12384"/>
                  </a:cubicBezTo>
                  <a:cubicBezTo>
                    <a:pt x="6238" y="12351"/>
                    <a:pt x="6605" y="11884"/>
                    <a:pt x="6872" y="11417"/>
                  </a:cubicBezTo>
                  <a:cubicBezTo>
                    <a:pt x="7272" y="10683"/>
                    <a:pt x="7473" y="9849"/>
                    <a:pt x="7473" y="9015"/>
                  </a:cubicBezTo>
                  <a:cubicBezTo>
                    <a:pt x="7873" y="9916"/>
                    <a:pt x="8507" y="10783"/>
                    <a:pt x="9407" y="11217"/>
                  </a:cubicBezTo>
                  <a:cubicBezTo>
                    <a:pt x="9692" y="11343"/>
                    <a:pt x="10013" y="11406"/>
                    <a:pt x="10335" y="11406"/>
                  </a:cubicBezTo>
                  <a:cubicBezTo>
                    <a:pt x="11032" y="11406"/>
                    <a:pt x="11734" y="11110"/>
                    <a:pt x="12076" y="10516"/>
                  </a:cubicBezTo>
                  <a:cubicBezTo>
                    <a:pt x="12476" y="9749"/>
                    <a:pt x="12276" y="8748"/>
                    <a:pt x="11709" y="8148"/>
                  </a:cubicBezTo>
                  <a:cubicBezTo>
                    <a:pt x="11211" y="7591"/>
                    <a:pt x="10507" y="7266"/>
                    <a:pt x="9778" y="7037"/>
                  </a:cubicBezTo>
                  <a:lnTo>
                    <a:pt x="9778" y="7037"/>
                  </a:lnTo>
                  <a:cubicBezTo>
                    <a:pt x="9912" y="7065"/>
                    <a:pt x="10045" y="7078"/>
                    <a:pt x="10177" y="7078"/>
                  </a:cubicBezTo>
                  <a:cubicBezTo>
                    <a:pt x="10546" y="7078"/>
                    <a:pt x="10902" y="6977"/>
                    <a:pt x="11209" y="6813"/>
                  </a:cubicBezTo>
                  <a:cubicBezTo>
                    <a:pt x="11709" y="6513"/>
                    <a:pt x="12043" y="5980"/>
                    <a:pt x="12109" y="5379"/>
                  </a:cubicBezTo>
                  <a:cubicBezTo>
                    <a:pt x="12209" y="5012"/>
                    <a:pt x="12109" y="4579"/>
                    <a:pt x="11876" y="4245"/>
                  </a:cubicBezTo>
                  <a:cubicBezTo>
                    <a:pt x="11592" y="3890"/>
                    <a:pt x="11141" y="3737"/>
                    <a:pt x="10676" y="3737"/>
                  </a:cubicBezTo>
                  <a:cubicBezTo>
                    <a:pt x="10486" y="3737"/>
                    <a:pt x="10292" y="3763"/>
                    <a:pt x="10108" y="3811"/>
                  </a:cubicBezTo>
                  <a:cubicBezTo>
                    <a:pt x="9541" y="3978"/>
                    <a:pt x="9074" y="4312"/>
                    <a:pt x="8573" y="4712"/>
                  </a:cubicBezTo>
                  <a:cubicBezTo>
                    <a:pt x="9074" y="3745"/>
                    <a:pt x="9207" y="2644"/>
                    <a:pt x="8974" y="1576"/>
                  </a:cubicBezTo>
                  <a:cubicBezTo>
                    <a:pt x="8874" y="1143"/>
                    <a:pt x="8707" y="642"/>
                    <a:pt x="8307" y="342"/>
                  </a:cubicBezTo>
                  <a:cubicBezTo>
                    <a:pt x="8040" y="109"/>
                    <a:pt x="7698" y="0"/>
                    <a:pt x="7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35"/>
            <p:cNvSpPr/>
            <p:nvPr/>
          </p:nvSpPr>
          <p:spPr>
            <a:xfrm>
              <a:off x="3601175" y="2739250"/>
              <a:ext cx="573675" cy="512350"/>
            </a:xfrm>
            <a:custGeom>
              <a:avLst/>
              <a:gdLst/>
              <a:ahLst/>
              <a:cxnLst/>
              <a:rect l="l" t="t" r="r" b="b"/>
              <a:pathLst>
                <a:path w="22947" h="20494" extrusionOk="0">
                  <a:moveTo>
                    <a:pt x="8627" y="0"/>
                  </a:moveTo>
                  <a:cubicBezTo>
                    <a:pt x="8269" y="0"/>
                    <a:pt x="7967" y="354"/>
                    <a:pt x="7835" y="994"/>
                  </a:cubicBezTo>
                  <a:cubicBezTo>
                    <a:pt x="7435" y="3362"/>
                    <a:pt x="8569" y="5731"/>
                    <a:pt x="9970" y="7732"/>
                  </a:cubicBezTo>
                  <a:cubicBezTo>
                    <a:pt x="9837" y="7866"/>
                    <a:pt x="9737" y="7999"/>
                    <a:pt x="9637" y="8166"/>
                  </a:cubicBezTo>
                  <a:cubicBezTo>
                    <a:pt x="7368" y="6798"/>
                    <a:pt x="4767" y="5831"/>
                    <a:pt x="2098" y="5631"/>
                  </a:cubicBezTo>
                  <a:cubicBezTo>
                    <a:pt x="2019" y="5624"/>
                    <a:pt x="1943" y="5620"/>
                    <a:pt x="1869" y="5620"/>
                  </a:cubicBezTo>
                  <a:cubicBezTo>
                    <a:pt x="505" y="5620"/>
                    <a:pt x="1" y="6756"/>
                    <a:pt x="697" y="7832"/>
                  </a:cubicBezTo>
                  <a:cubicBezTo>
                    <a:pt x="2270" y="10338"/>
                    <a:pt x="5293" y="10935"/>
                    <a:pt x="8345" y="10935"/>
                  </a:cubicBezTo>
                  <a:cubicBezTo>
                    <a:pt x="8788" y="10935"/>
                    <a:pt x="9231" y="10922"/>
                    <a:pt x="9670" y="10901"/>
                  </a:cubicBezTo>
                  <a:lnTo>
                    <a:pt x="9804" y="11168"/>
                  </a:lnTo>
                  <a:cubicBezTo>
                    <a:pt x="9837" y="11235"/>
                    <a:pt x="9937" y="11368"/>
                    <a:pt x="9970" y="11435"/>
                  </a:cubicBezTo>
                  <a:cubicBezTo>
                    <a:pt x="7135" y="13603"/>
                    <a:pt x="4333" y="16305"/>
                    <a:pt x="4066" y="19340"/>
                  </a:cubicBezTo>
                  <a:cubicBezTo>
                    <a:pt x="3986" y="20061"/>
                    <a:pt x="4278" y="20493"/>
                    <a:pt x="4777" y="20493"/>
                  </a:cubicBezTo>
                  <a:cubicBezTo>
                    <a:pt x="5110" y="20493"/>
                    <a:pt x="5534" y="20301"/>
                    <a:pt x="6001" y="19874"/>
                  </a:cubicBezTo>
                  <a:cubicBezTo>
                    <a:pt x="8236" y="17839"/>
                    <a:pt x="10004" y="15271"/>
                    <a:pt x="11305" y="12736"/>
                  </a:cubicBezTo>
                  <a:cubicBezTo>
                    <a:pt x="11438" y="12836"/>
                    <a:pt x="11605" y="12903"/>
                    <a:pt x="11705" y="12936"/>
                  </a:cubicBezTo>
                  <a:cubicBezTo>
                    <a:pt x="11805" y="15771"/>
                    <a:pt x="12472" y="18573"/>
                    <a:pt x="15007" y="19674"/>
                  </a:cubicBezTo>
                  <a:cubicBezTo>
                    <a:pt x="15246" y="19772"/>
                    <a:pt x="15481" y="19819"/>
                    <a:pt x="15702" y="19819"/>
                  </a:cubicBezTo>
                  <a:cubicBezTo>
                    <a:pt x="16534" y="19819"/>
                    <a:pt x="17167" y="19160"/>
                    <a:pt x="17009" y="18106"/>
                  </a:cubicBezTo>
                  <a:cubicBezTo>
                    <a:pt x="16708" y="16038"/>
                    <a:pt x="15841" y="14037"/>
                    <a:pt x="14640" y="12369"/>
                  </a:cubicBezTo>
                  <a:cubicBezTo>
                    <a:pt x="14707" y="12235"/>
                    <a:pt x="14774" y="12102"/>
                    <a:pt x="14840" y="12002"/>
                  </a:cubicBezTo>
                  <a:cubicBezTo>
                    <a:pt x="15696" y="12298"/>
                    <a:pt x="16625" y="12484"/>
                    <a:pt x="17619" y="12484"/>
                  </a:cubicBezTo>
                  <a:cubicBezTo>
                    <a:pt x="18756" y="12484"/>
                    <a:pt x="19979" y="12240"/>
                    <a:pt x="21278" y="11635"/>
                  </a:cubicBezTo>
                  <a:cubicBezTo>
                    <a:pt x="22513" y="11001"/>
                    <a:pt x="22946" y="10034"/>
                    <a:pt x="21845" y="9700"/>
                  </a:cubicBezTo>
                  <a:cubicBezTo>
                    <a:pt x="20751" y="9359"/>
                    <a:pt x="19511" y="9202"/>
                    <a:pt x="18194" y="9202"/>
                  </a:cubicBezTo>
                  <a:cubicBezTo>
                    <a:pt x="17063" y="9202"/>
                    <a:pt x="15875" y="9318"/>
                    <a:pt x="14674" y="9533"/>
                  </a:cubicBezTo>
                  <a:cubicBezTo>
                    <a:pt x="14640" y="9467"/>
                    <a:pt x="14607" y="9367"/>
                    <a:pt x="14540" y="9233"/>
                  </a:cubicBezTo>
                  <a:cubicBezTo>
                    <a:pt x="14507" y="9200"/>
                    <a:pt x="14474" y="9133"/>
                    <a:pt x="14440" y="9066"/>
                  </a:cubicBezTo>
                  <a:cubicBezTo>
                    <a:pt x="16708" y="7399"/>
                    <a:pt x="18543" y="5230"/>
                    <a:pt x="19477" y="2729"/>
                  </a:cubicBezTo>
                  <a:cubicBezTo>
                    <a:pt x="19872" y="1656"/>
                    <a:pt x="19121" y="918"/>
                    <a:pt x="18012" y="918"/>
                  </a:cubicBezTo>
                  <a:cubicBezTo>
                    <a:pt x="17810" y="918"/>
                    <a:pt x="17597" y="943"/>
                    <a:pt x="17376" y="994"/>
                  </a:cubicBezTo>
                  <a:cubicBezTo>
                    <a:pt x="14140" y="1795"/>
                    <a:pt x="12839" y="4497"/>
                    <a:pt x="12205" y="7299"/>
                  </a:cubicBezTo>
                  <a:cubicBezTo>
                    <a:pt x="12105" y="7232"/>
                    <a:pt x="11972" y="7198"/>
                    <a:pt x="11872" y="7198"/>
                  </a:cubicBezTo>
                  <a:cubicBezTo>
                    <a:pt x="11471" y="4897"/>
                    <a:pt x="10671" y="2562"/>
                    <a:pt x="9503" y="660"/>
                  </a:cubicBezTo>
                  <a:cubicBezTo>
                    <a:pt x="9213" y="210"/>
                    <a:pt x="8904" y="0"/>
                    <a:pt x="8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35"/>
            <p:cNvSpPr/>
            <p:nvPr/>
          </p:nvSpPr>
          <p:spPr>
            <a:xfrm>
              <a:off x="3861250" y="2953700"/>
              <a:ext cx="90100" cy="84450"/>
            </a:xfrm>
            <a:custGeom>
              <a:avLst/>
              <a:gdLst/>
              <a:ahLst/>
              <a:cxnLst/>
              <a:rect l="l" t="t" r="r" b="b"/>
              <a:pathLst>
                <a:path w="3604" h="3378" extrusionOk="0">
                  <a:moveTo>
                    <a:pt x="1347" y="1"/>
                  </a:moveTo>
                  <a:cubicBezTo>
                    <a:pt x="1191" y="1"/>
                    <a:pt x="1040" y="29"/>
                    <a:pt x="902" y="88"/>
                  </a:cubicBezTo>
                  <a:cubicBezTo>
                    <a:pt x="168" y="355"/>
                    <a:pt x="1" y="1289"/>
                    <a:pt x="468" y="2223"/>
                  </a:cubicBezTo>
                  <a:cubicBezTo>
                    <a:pt x="869" y="2918"/>
                    <a:pt x="1614" y="3378"/>
                    <a:pt x="2254" y="3378"/>
                  </a:cubicBezTo>
                  <a:cubicBezTo>
                    <a:pt x="2412" y="3378"/>
                    <a:pt x="2564" y="3350"/>
                    <a:pt x="2703" y="3290"/>
                  </a:cubicBezTo>
                  <a:cubicBezTo>
                    <a:pt x="3403" y="2990"/>
                    <a:pt x="3604" y="2056"/>
                    <a:pt x="3103" y="1156"/>
                  </a:cubicBezTo>
                  <a:cubicBezTo>
                    <a:pt x="2702" y="460"/>
                    <a:pt x="1979" y="1"/>
                    <a:pt x="1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1" name="Google Shape;2931;p35"/>
          <p:cNvSpPr/>
          <p:nvPr/>
        </p:nvSpPr>
        <p:spPr>
          <a:xfrm>
            <a:off x="-1729900" y="-299775"/>
            <a:ext cx="5292308" cy="5938642"/>
          </a:xfrm>
          <a:custGeom>
            <a:avLst/>
            <a:gdLst/>
            <a:ahLst/>
            <a:cxnLst/>
            <a:rect l="l" t="t" r="r" b="b"/>
            <a:pathLst>
              <a:path w="50036" h="64714" extrusionOk="0">
                <a:moveTo>
                  <a:pt x="22148" y="1"/>
                </a:moveTo>
                <a:cubicBezTo>
                  <a:pt x="18824" y="1"/>
                  <a:pt x="15275" y="2620"/>
                  <a:pt x="14010" y="7379"/>
                </a:cubicBezTo>
                <a:cubicBezTo>
                  <a:pt x="13176" y="10514"/>
                  <a:pt x="13910" y="13583"/>
                  <a:pt x="13843" y="16719"/>
                </a:cubicBezTo>
                <a:cubicBezTo>
                  <a:pt x="13743" y="21222"/>
                  <a:pt x="12042" y="25725"/>
                  <a:pt x="9974" y="29895"/>
                </a:cubicBezTo>
                <a:cubicBezTo>
                  <a:pt x="7839" y="34031"/>
                  <a:pt x="5337" y="38001"/>
                  <a:pt x="3369" y="42204"/>
                </a:cubicBezTo>
                <a:cubicBezTo>
                  <a:pt x="1401" y="46407"/>
                  <a:pt x="0" y="51077"/>
                  <a:pt x="334" y="55446"/>
                </a:cubicBezTo>
                <a:cubicBezTo>
                  <a:pt x="667" y="59850"/>
                  <a:pt x="3136" y="63852"/>
                  <a:pt x="6905" y="64586"/>
                </a:cubicBezTo>
                <a:cubicBezTo>
                  <a:pt x="7371" y="64674"/>
                  <a:pt x="7839" y="64714"/>
                  <a:pt x="8311" y="64714"/>
                </a:cubicBezTo>
                <a:cubicBezTo>
                  <a:pt x="12328" y="64714"/>
                  <a:pt x="16532" y="61823"/>
                  <a:pt x="20682" y="61017"/>
                </a:cubicBezTo>
                <a:cubicBezTo>
                  <a:pt x="21620" y="60825"/>
                  <a:pt x="22548" y="60745"/>
                  <a:pt x="23468" y="60745"/>
                </a:cubicBezTo>
                <a:cubicBezTo>
                  <a:pt x="26865" y="60745"/>
                  <a:pt x="30157" y="61834"/>
                  <a:pt x="33491" y="62385"/>
                </a:cubicBezTo>
                <a:cubicBezTo>
                  <a:pt x="34560" y="62562"/>
                  <a:pt x="35679" y="62668"/>
                  <a:pt x="36809" y="62668"/>
                </a:cubicBezTo>
                <a:cubicBezTo>
                  <a:pt x="40154" y="62668"/>
                  <a:pt x="43598" y="61733"/>
                  <a:pt x="46166" y="58916"/>
                </a:cubicBezTo>
                <a:cubicBezTo>
                  <a:pt x="49836" y="54879"/>
                  <a:pt x="50036" y="48408"/>
                  <a:pt x="48068" y="43938"/>
                </a:cubicBezTo>
                <a:cubicBezTo>
                  <a:pt x="46066" y="39502"/>
                  <a:pt x="42397" y="36500"/>
                  <a:pt x="38928" y="33497"/>
                </a:cubicBezTo>
                <a:cubicBezTo>
                  <a:pt x="35425" y="30495"/>
                  <a:pt x="31990" y="27159"/>
                  <a:pt x="30555" y="22289"/>
                </a:cubicBezTo>
                <a:cubicBezTo>
                  <a:pt x="29688" y="19354"/>
                  <a:pt x="29688" y="16018"/>
                  <a:pt x="29555" y="12749"/>
                </a:cubicBezTo>
                <a:cubicBezTo>
                  <a:pt x="29455" y="9547"/>
                  <a:pt x="29154" y="6211"/>
                  <a:pt x="27720" y="3576"/>
                </a:cubicBezTo>
                <a:cubicBezTo>
                  <a:pt x="26445" y="1146"/>
                  <a:pt x="24346" y="1"/>
                  <a:pt x="221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932" name="Google Shape;2932;p35"/>
          <p:cNvPicPr preferRelativeResize="0"/>
          <p:nvPr/>
        </p:nvPicPr>
        <p:blipFill>
          <a:blip r:embed="rId2">
            <a:alphaModFix/>
          </a:blip>
          <a:stretch>
            <a:fillRect/>
          </a:stretch>
        </p:blipFill>
        <p:spPr>
          <a:xfrm>
            <a:off x="-545374" y="1697543"/>
            <a:ext cx="3852000" cy="3445953"/>
          </a:xfrm>
          <a:prstGeom prst="rect">
            <a:avLst/>
          </a:prstGeom>
          <a:noFill/>
          <a:ln>
            <a:noFill/>
          </a:ln>
        </p:spPr>
      </p:pic>
      <p:pic>
        <p:nvPicPr>
          <p:cNvPr id="2933" name="Google Shape;2933;p35"/>
          <p:cNvPicPr preferRelativeResize="0"/>
          <p:nvPr/>
        </p:nvPicPr>
        <p:blipFill>
          <a:blip r:embed="rId2">
            <a:alphaModFix amt="50000"/>
          </a:blip>
          <a:stretch>
            <a:fillRect/>
          </a:stretch>
        </p:blipFill>
        <p:spPr>
          <a:xfrm>
            <a:off x="-545374" y="-1753157"/>
            <a:ext cx="3852000" cy="3445953"/>
          </a:xfrm>
          <a:prstGeom prst="rect">
            <a:avLst/>
          </a:prstGeom>
          <a:noFill/>
          <a:ln>
            <a:noFill/>
          </a:ln>
        </p:spPr>
      </p:pic>
      <p:pic>
        <p:nvPicPr>
          <p:cNvPr id="2934" name="Google Shape;2934;p35"/>
          <p:cNvPicPr preferRelativeResize="0"/>
          <p:nvPr/>
        </p:nvPicPr>
        <p:blipFill>
          <a:blip r:embed="rId2">
            <a:alphaModFix amt="50000"/>
          </a:blip>
          <a:stretch>
            <a:fillRect/>
          </a:stretch>
        </p:blipFill>
        <p:spPr>
          <a:xfrm>
            <a:off x="7414538" y="-521802"/>
            <a:ext cx="2715351" cy="2429151"/>
          </a:xfrm>
          <a:prstGeom prst="rect">
            <a:avLst/>
          </a:prstGeom>
          <a:noFill/>
          <a:ln>
            <a:noFill/>
          </a:ln>
        </p:spPr>
      </p:pic>
      <p:pic>
        <p:nvPicPr>
          <p:cNvPr id="2935" name="Google Shape;2935;p35"/>
          <p:cNvPicPr preferRelativeResize="0"/>
          <p:nvPr/>
        </p:nvPicPr>
        <p:blipFill>
          <a:blip r:embed="rId2">
            <a:alphaModFix amt="50000"/>
          </a:blip>
          <a:stretch>
            <a:fillRect/>
          </a:stretch>
        </p:blipFill>
        <p:spPr>
          <a:xfrm>
            <a:off x="7414538" y="3228398"/>
            <a:ext cx="2715351" cy="242915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4">
  <p:cSld name="CUSTOM_11_1_1_1_1">
    <p:spTree>
      <p:nvGrpSpPr>
        <p:cNvPr id="1" name="Shape 293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44"/>
        <p:cNvGrpSpPr/>
        <p:nvPr/>
      </p:nvGrpSpPr>
      <p:grpSpPr>
        <a:xfrm>
          <a:off x="0" y="0"/>
          <a:ext cx="0" cy="0"/>
          <a:chOff x="0" y="0"/>
          <a:chExt cx="0" cy="0"/>
        </a:xfrm>
      </p:grpSpPr>
      <p:sp>
        <p:nvSpPr>
          <p:cNvPr id="445" name="Google Shape;445;p5"/>
          <p:cNvSpPr txBox="1">
            <a:spLocks noGrp="1"/>
          </p:cNvSpPr>
          <p:nvPr>
            <p:ph type="subTitle" idx="1"/>
          </p:nvPr>
        </p:nvSpPr>
        <p:spPr>
          <a:xfrm>
            <a:off x="2020447" y="3087225"/>
            <a:ext cx="2178000" cy="89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6" name="Google Shape;446;p5"/>
          <p:cNvSpPr txBox="1">
            <a:spLocks noGrp="1"/>
          </p:cNvSpPr>
          <p:nvPr>
            <p:ph type="subTitle" idx="2"/>
          </p:nvPr>
        </p:nvSpPr>
        <p:spPr>
          <a:xfrm>
            <a:off x="5924447" y="3087225"/>
            <a:ext cx="2178000" cy="891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7" name="Google Shape;447;p5"/>
          <p:cNvSpPr txBox="1">
            <a:spLocks noGrp="1"/>
          </p:cNvSpPr>
          <p:nvPr>
            <p:ph type="subTitle" idx="3"/>
          </p:nvPr>
        </p:nvSpPr>
        <p:spPr>
          <a:xfrm>
            <a:off x="2020447" y="2473200"/>
            <a:ext cx="2178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None/>
              <a:defRPr sz="2000">
                <a:solidFill>
                  <a:schemeClr val="dk1"/>
                </a:solidFill>
                <a:latin typeface="Denk One"/>
                <a:ea typeface="Denk One"/>
                <a:cs typeface="Denk One"/>
                <a:sym typeface="Denk One"/>
              </a:defRPr>
            </a:lvl1pPr>
            <a:lvl2pPr lvl="1" algn="ctr" rtl="0">
              <a:lnSpc>
                <a:spcPct val="100000"/>
              </a:lnSpc>
              <a:spcBef>
                <a:spcPts val="0"/>
              </a:spcBef>
              <a:spcAft>
                <a:spcPts val="0"/>
              </a:spcAft>
              <a:buClr>
                <a:schemeClr val="dk1"/>
              </a:buClr>
              <a:buSzPts val="2000"/>
              <a:buNone/>
              <a:defRPr sz="2000">
                <a:solidFill>
                  <a:schemeClr val="dk1"/>
                </a:solidFill>
              </a:defRPr>
            </a:lvl2pPr>
            <a:lvl3pPr lvl="2" algn="ctr" rtl="0">
              <a:lnSpc>
                <a:spcPct val="100000"/>
              </a:lnSpc>
              <a:spcBef>
                <a:spcPts val="0"/>
              </a:spcBef>
              <a:spcAft>
                <a:spcPts val="0"/>
              </a:spcAft>
              <a:buClr>
                <a:schemeClr val="dk1"/>
              </a:buClr>
              <a:buSzPts val="2000"/>
              <a:buNone/>
              <a:defRPr sz="2000">
                <a:solidFill>
                  <a:schemeClr val="dk1"/>
                </a:solidFill>
              </a:defRPr>
            </a:lvl3pPr>
            <a:lvl4pPr lvl="3" algn="ctr" rtl="0">
              <a:lnSpc>
                <a:spcPct val="100000"/>
              </a:lnSpc>
              <a:spcBef>
                <a:spcPts val="0"/>
              </a:spcBef>
              <a:spcAft>
                <a:spcPts val="0"/>
              </a:spcAft>
              <a:buClr>
                <a:schemeClr val="dk1"/>
              </a:buClr>
              <a:buSzPts val="2000"/>
              <a:buNone/>
              <a:defRPr sz="2000">
                <a:solidFill>
                  <a:schemeClr val="dk1"/>
                </a:solidFill>
              </a:defRPr>
            </a:lvl4pPr>
            <a:lvl5pPr lvl="4" algn="ctr" rtl="0">
              <a:lnSpc>
                <a:spcPct val="100000"/>
              </a:lnSpc>
              <a:spcBef>
                <a:spcPts val="0"/>
              </a:spcBef>
              <a:spcAft>
                <a:spcPts val="0"/>
              </a:spcAft>
              <a:buClr>
                <a:schemeClr val="dk1"/>
              </a:buClr>
              <a:buSzPts val="2000"/>
              <a:buNone/>
              <a:defRPr sz="2000">
                <a:solidFill>
                  <a:schemeClr val="dk1"/>
                </a:solidFill>
              </a:defRPr>
            </a:lvl5pPr>
            <a:lvl6pPr lvl="5" algn="ctr" rtl="0">
              <a:lnSpc>
                <a:spcPct val="100000"/>
              </a:lnSpc>
              <a:spcBef>
                <a:spcPts val="0"/>
              </a:spcBef>
              <a:spcAft>
                <a:spcPts val="0"/>
              </a:spcAft>
              <a:buClr>
                <a:schemeClr val="dk1"/>
              </a:buClr>
              <a:buSzPts val="2000"/>
              <a:buNone/>
              <a:defRPr sz="2000">
                <a:solidFill>
                  <a:schemeClr val="dk1"/>
                </a:solidFill>
              </a:defRPr>
            </a:lvl6pPr>
            <a:lvl7pPr lvl="6" algn="ctr" rtl="0">
              <a:lnSpc>
                <a:spcPct val="100000"/>
              </a:lnSpc>
              <a:spcBef>
                <a:spcPts val="0"/>
              </a:spcBef>
              <a:spcAft>
                <a:spcPts val="0"/>
              </a:spcAft>
              <a:buClr>
                <a:schemeClr val="dk1"/>
              </a:buClr>
              <a:buSzPts val="2000"/>
              <a:buNone/>
              <a:defRPr sz="2000">
                <a:solidFill>
                  <a:schemeClr val="dk1"/>
                </a:solidFill>
              </a:defRPr>
            </a:lvl7pPr>
            <a:lvl8pPr lvl="7" algn="ctr" rtl="0">
              <a:lnSpc>
                <a:spcPct val="100000"/>
              </a:lnSpc>
              <a:spcBef>
                <a:spcPts val="0"/>
              </a:spcBef>
              <a:spcAft>
                <a:spcPts val="0"/>
              </a:spcAft>
              <a:buClr>
                <a:schemeClr val="dk1"/>
              </a:buClr>
              <a:buSzPts val="2000"/>
              <a:buNone/>
              <a:defRPr sz="2000">
                <a:solidFill>
                  <a:schemeClr val="dk1"/>
                </a:solidFill>
              </a:defRPr>
            </a:lvl8pPr>
            <a:lvl9pPr lvl="8" algn="ctr" rtl="0">
              <a:lnSpc>
                <a:spcPct val="100000"/>
              </a:lnSpc>
              <a:spcBef>
                <a:spcPts val="0"/>
              </a:spcBef>
              <a:spcAft>
                <a:spcPts val="0"/>
              </a:spcAft>
              <a:buClr>
                <a:schemeClr val="dk1"/>
              </a:buClr>
              <a:buSzPts val="2000"/>
              <a:buNone/>
              <a:defRPr sz="2000">
                <a:solidFill>
                  <a:schemeClr val="dk1"/>
                </a:solidFill>
              </a:defRPr>
            </a:lvl9pPr>
          </a:lstStyle>
          <a:p>
            <a:endParaRPr/>
          </a:p>
        </p:txBody>
      </p:sp>
      <p:sp>
        <p:nvSpPr>
          <p:cNvPr id="448" name="Google Shape;448;p5"/>
          <p:cNvSpPr txBox="1">
            <a:spLocks noGrp="1"/>
          </p:cNvSpPr>
          <p:nvPr>
            <p:ph type="subTitle" idx="4"/>
          </p:nvPr>
        </p:nvSpPr>
        <p:spPr>
          <a:xfrm>
            <a:off x="5924447" y="2473200"/>
            <a:ext cx="21780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None/>
              <a:defRPr sz="2000">
                <a:solidFill>
                  <a:schemeClr val="dk1"/>
                </a:solidFill>
                <a:latin typeface="Denk One"/>
                <a:ea typeface="Denk One"/>
                <a:cs typeface="Denk One"/>
                <a:sym typeface="Denk One"/>
              </a:defRPr>
            </a:lvl1pPr>
            <a:lvl2pPr lvl="1" algn="ctr" rtl="0">
              <a:lnSpc>
                <a:spcPct val="100000"/>
              </a:lnSpc>
              <a:spcBef>
                <a:spcPts val="0"/>
              </a:spcBef>
              <a:spcAft>
                <a:spcPts val="0"/>
              </a:spcAft>
              <a:buClr>
                <a:schemeClr val="dk1"/>
              </a:buClr>
              <a:buSzPts val="2000"/>
              <a:buNone/>
              <a:defRPr sz="2000">
                <a:solidFill>
                  <a:schemeClr val="dk1"/>
                </a:solidFill>
              </a:defRPr>
            </a:lvl2pPr>
            <a:lvl3pPr lvl="2" algn="ctr" rtl="0">
              <a:lnSpc>
                <a:spcPct val="100000"/>
              </a:lnSpc>
              <a:spcBef>
                <a:spcPts val="0"/>
              </a:spcBef>
              <a:spcAft>
                <a:spcPts val="0"/>
              </a:spcAft>
              <a:buClr>
                <a:schemeClr val="dk1"/>
              </a:buClr>
              <a:buSzPts val="2000"/>
              <a:buNone/>
              <a:defRPr sz="2000">
                <a:solidFill>
                  <a:schemeClr val="dk1"/>
                </a:solidFill>
              </a:defRPr>
            </a:lvl3pPr>
            <a:lvl4pPr lvl="3" algn="ctr" rtl="0">
              <a:lnSpc>
                <a:spcPct val="100000"/>
              </a:lnSpc>
              <a:spcBef>
                <a:spcPts val="0"/>
              </a:spcBef>
              <a:spcAft>
                <a:spcPts val="0"/>
              </a:spcAft>
              <a:buClr>
                <a:schemeClr val="dk1"/>
              </a:buClr>
              <a:buSzPts val="2000"/>
              <a:buNone/>
              <a:defRPr sz="2000">
                <a:solidFill>
                  <a:schemeClr val="dk1"/>
                </a:solidFill>
              </a:defRPr>
            </a:lvl4pPr>
            <a:lvl5pPr lvl="4" algn="ctr" rtl="0">
              <a:lnSpc>
                <a:spcPct val="100000"/>
              </a:lnSpc>
              <a:spcBef>
                <a:spcPts val="0"/>
              </a:spcBef>
              <a:spcAft>
                <a:spcPts val="0"/>
              </a:spcAft>
              <a:buClr>
                <a:schemeClr val="dk1"/>
              </a:buClr>
              <a:buSzPts val="2000"/>
              <a:buNone/>
              <a:defRPr sz="2000">
                <a:solidFill>
                  <a:schemeClr val="dk1"/>
                </a:solidFill>
              </a:defRPr>
            </a:lvl5pPr>
            <a:lvl6pPr lvl="5" algn="ctr" rtl="0">
              <a:lnSpc>
                <a:spcPct val="100000"/>
              </a:lnSpc>
              <a:spcBef>
                <a:spcPts val="0"/>
              </a:spcBef>
              <a:spcAft>
                <a:spcPts val="0"/>
              </a:spcAft>
              <a:buClr>
                <a:schemeClr val="dk1"/>
              </a:buClr>
              <a:buSzPts val="2000"/>
              <a:buNone/>
              <a:defRPr sz="2000">
                <a:solidFill>
                  <a:schemeClr val="dk1"/>
                </a:solidFill>
              </a:defRPr>
            </a:lvl6pPr>
            <a:lvl7pPr lvl="6" algn="ctr" rtl="0">
              <a:lnSpc>
                <a:spcPct val="100000"/>
              </a:lnSpc>
              <a:spcBef>
                <a:spcPts val="0"/>
              </a:spcBef>
              <a:spcAft>
                <a:spcPts val="0"/>
              </a:spcAft>
              <a:buClr>
                <a:schemeClr val="dk1"/>
              </a:buClr>
              <a:buSzPts val="2000"/>
              <a:buNone/>
              <a:defRPr sz="2000">
                <a:solidFill>
                  <a:schemeClr val="dk1"/>
                </a:solidFill>
              </a:defRPr>
            </a:lvl7pPr>
            <a:lvl8pPr lvl="7" algn="ctr" rtl="0">
              <a:lnSpc>
                <a:spcPct val="100000"/>
              </a:lnSpc>
              <a:spcBef>
                <a:spcPts val="0"/>
              </a:spcBef>
              <a:spcAft>
                <a:spcPts val="0"/>
              </a:spcAft>
              <a:buClr>
                <a:schemeClr val="dk1"/>
              </a:buClr>
              <a:buSzPts val="2000"/>
              <a:buNone/>
              <a:defRPr sz="2000">
                <a:solidFill>
                  <a:schemeClr val="dk1"/>
                </a:solidFill>
              </a:defRPr>
            </a:lvl8pPr>
            <a:lvl9pPr lvl="8" algn="ctr" rtl="0">
              <a:lnSpc>
                <a:spcPct val="100000"/>
              </a:lnSpc>
              <a:spcBef>
                <a:spcPts val="0"/>
              </a:spcBef>
              <a:spcAft>
                <a:spcPts val="0"/>
              </a:spcAft>
              <a:buClr>
                <a:schemeClr val="dk1"/>
              </a:buClr>
              <a:buSzPts val="2000"/>
              <a:buNone/>
              <a:defRPr sz="2000">
                <a:solidFill>
                  <a:schemeClr val="dk1"/>
                </a:solidFill>
              </a:defRPr>
            </a:lvl9pPr>
          </a:lstStyle>
          <a:p>
            <a:endParaRPr/>
          </a:p>
        </p:txBody>
      </p:sp>
      <p:grpSp>
        <p:nvGrpSpPr>
          <p:cNvPr id="449" name="Google Shape;449;p5"/>
          <p:cNvGrpSpPr/>
          <p:nvPr/>
        </p:nvGrpSpPr>
        <p:grpSpPr>
          <a:xfrm rot="10138916" flipH="1">
            <a:off x="-680800" y="-97103"/>
            <a:ext cx="1870257" cy="1846921"/>
            <a:chOff x="4045425" y="3839900"/>
            <a:chExt cx="559025" cy="552050"/>
          </a:xfrm>
        </p:grpSpPr>
        <p:sp>
          <p:nvSpPr>
            <p:cNvPr id="450" name="Google Shape;450;p5"/>
            <p:cNvSpPr/>
            <p:nvPr/>
          </p:nvSpPr>
          <p:spPr>
            <a:xfrm>
              <a:off x="4302300" y="3839900"/>
              <a:ext cx="67900" cy="274150"/>
            </a:xfrm>
            <a:custGeom>
              <a:avLst/>
              <a:gdLst/>
              <a:ahLst/>
              <a:cxnLst/>
              <a:rect l="l" t="t" r="r" b="b"/>
              <a:pathLst>
                <a:path w="2716" h="10966" extrusionOk="0">
                  <a:moveTo>
                    <a:pt x="406" y="0"/>
                  </a:moveTo>
                  <a:cubicBezTo>
                    <a:pt x="406" y="0"/>
                    <a:pt x="1" y="3572"/>
                    <a:pt x="156" y="5524"/>
                  </a:cubicBezTo>
                  <a:cubicBezTo>
                    <a:pt x="311" y="7477"/>
                    <a:pt x="1799" y="10966"/>
                    <a:pt x="1799" y="10966"/>
                  </a:cubicBezTo>
                  <a:cubicBezTo>
                    <a:pt x="1799" y="10966"/>
                    <a:pt x="2716" y="7525"/>
                    <a:pt x="2287" y="5524"/>
                  </a:cubicBezTo>
                  <a:cubicBezTo>
                    <a:pt x="1858" y="3524"/>
                    <a:pt x="406" y="0"/>
                    <a:pt x="406"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
            <p:cNvSpPr/>
            <p:nvPr/>
          </p:nvSpPr>
          <p:spPr>
            <a:xfrm>
              <a:off x="4142475" y="3927100"/>
              <a:ext cx="196475" cy="194400"/>
            </a:xfrm>
            <a:custGeom>
              <a:avLst/>
              <a:gdLst/>
              <a:ahLst/>
              <a:cxnLst/>
              <a:rect l="l" t="t" r="r" b="b"/>
              <a:pathLst>
                <a:path w="7859" h="7776" extrusionOk="0">
                  <a:moveTo>
                    <a:pt x="0" y="1"/>
                  </a:moveTo>
                  <a:cubicBezTo>
                    <a:pt x="0" y="1"/>
                    <a:pt x="1882" y="3060"/>
                    <a:pt x="3215" y="4501"/>
                  </a:cubicBezTo>
                  <a:cubicBezTo>
                    <a:pt x="4537" y="5942"/>
                    <a:pt x="7858" y="7775"/>
                    <a:pt x="7858" y="7775"/>
                  </a:cubicBezTo>
                  <a:cubicBezTo>
                    <a:pt x="7858" y="7775"/>
                    <a:pt x="6453" y="4501"/>
                    <a:pt x="4882" y="3191"/>
                  </a:cubicBezTo>
                  <a:cubicBezTo>
                    <a:pt x="3322" y="1882"/>
                    <a:pt x="1" y="1"/>
                    <a:pt x="0"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
            <p:cNvSpPr/>
            <p:nvPr/>
          </p:nvSpPr>
          <p:spPr>
            <a:xfrm>
              <a:off x="4360050" y="3883050"/>
              <a:ext cx="113450" cy="228325"/>
            </a:xfrm>
            <a:custGeom>
              <a:avLst/>
              <a:gdLst/>
              <a:ahLst/>
              <a:cxnLst/>
              <a:rect l="l" t="t" r="r" b="b"/>
              <a:pathLst>
                <a:path w="4538" h="9133" extrusionOk="0">
                  <a:moveTo>
                    <a:pt x="4537" y="0"/>
                  </a:moveTo>
                  <a:cubicBezTo>
                    <a:pt x="4537" y="1"/>
                    <a:pt x="2346" y="2489"/>
                    <a:pt x="1465" y="4072"/>
                  </a:cubicBezTo>
                  <a:cubicBezTo>
                    <a:pt x="572" y="5644"/>
                    <a:pt x="1" y="9132"/>
                    <a:pt x="1" y="9132"/>
                  </a:cubicBezTo>
                  <a:cubicBezTo>
                    <a:pt x="1" y="9132"/>
                    <a:pt x="2537" y="7025"/>
                    <a:pt x="3227" y="5263"/>
                  </a:cubicBezTo>
                  <a:cubicBezTo>
                    <a:pt x="3906" y="3501"/>
                    <a:pt x="4537" y="1"/>
                    <a:pt x="4537"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
            <p:cNvSpPr/>
            <p:nvPr/>
          </p:nvSpPr>
          <p:spPr>
            <a:xfrm>
              <a:off x="4362450" y="4017875"/>
              <a:ext cx="235150" cy="128325"/>
            </a:xfrm>
            <a:custGeom>
              <a:avLst/>
              <a:gdLst/>
              <a:ahLst/>
              <a:cxnLst/>
              <a:rect l="l" t="t" r="r" b="b"/>
              <a:pathLst>
                <a:path w="9406" h="5133" extrusionOk="0">
                  <a:moveTo>
                    <a:pt x="9406" y="1"/>
                  </a:moveTo>
                  <a:cubicBezTo>
                    <a:pt x="9406" y="1"/>
                    <a:pt x="6036" y="870"/>
                    <a:pt x="4322" y="1692"/>
                  </a:cubicBezTo>
                  <a:cubicBezTo>
                    <a:pt x="2607" y="2513"/>
                    <a:pt x="0" y="5133"/>
                    <a:pt x="0" y="5133"/>
                  </a:cubicBezTo>
                  <a:cubicBezTo>
                    <a:pt x="0" y="5133"/>
                    <a:pt x="3441" y="4775"/>
                    <a:pt x="5096" y="3680"/>
                  </a:cubicBezTo>
                  <a:cubicBezTo>
                    <a:pt x="6739" y="2585"/>
                    <a:pt x="9406" y="1"/>
                    <a:pt x="9406"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5"/>
            <p:cNvSpPr/>
            <p:nvPr/>
          </p:nvSpPr>
          <p:spPr>
            <a:xfrm>
              <a:off x="4366000" y="4165700"/>
              <a:ext cx="238450" cy="53125"/>
            </a:xfrm>
            <a:custGeom>
              <a:avLst/>
              <a:gdLst/>
              <a:ahLst/>
              <a:cxnLst/>
              <a:rect l="l" t="t" r="r" b="b"/>
              <a:pathLst>
                <a:path w="9538" h="2125" extrusionOk="0">
                  <a:moveTo>
                    <a:pt x="4134" y="1"/>
                  </a:moveTo>
                  <a:cubicBezTo>
                    <a:pt x="2384" y="1"/>
                    <a:pt x="1" y="529"/>
                    <a:pt x="1" y="529"/>
                  </a:cubicBezTo>
                  <a:cubicBezTo>
                    <a:pt x="1" y="529"/>
                    <a:pt x="2668" y="2125"/>
                    <a:pt x="4454" y="2125"/>
                  </a:cubicBezTo>
                  <a:cubicBezTo>
                    <a:pt x="6228" y="2125"/>
                    <a:pt x="9538" y="1446"/>
                    <a:pt x="9538" y="1446"/>
                  </a:cubicBezTo>
                  <a:cubicBezTo>
                    <a:pt x="9538" y="1446"/>
                    <a:pt x="6645" y="315"/>
                    <a:pt x="4966" y="53"/>
                  </a:cubicBezTo>
                  <a:cubicBezTo>
                    <a:pt x="4718" y="16"/>
                    <a:pt x="4435" y="1"/>
                    <a:pt x="4134"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
            <p:cNvSpPr/>
            <p:nvPr/>
          </p:nvSpPr>
          <p:spPr>
            <a:xfrm>
              <a:off x="4360050" y="4217900"/>
              <a:ext cx="183375" cy="94975"/>
            </a:xfrm>
            <a:custGeom>
              <a:avLst/>
              <a:gdLst/>
              <a:ahLst/>
              <a:cxnLst/>
              <a:rect l="l" t="t" r="r" b="b"/>
              <a:pathLst>
                <a:path w="7335" h="3799" extrusionOk="0">
                  <a:moveTo>
                    <a:pt x="1" y="1"/>
                  </a:moveTo>
                  <a:cubicBezTo>
                    <a:pt x="1" y="1"/>
                    <a:pt x="1489" y="2275"/>
                    <a:pt x="2930" y="2823"/>
                  </a:cubicBezTo>
                  <a:cubicBezTo>
                    <a:pt x="4370" y="3382"/>
                    <a:pt x="7335" y="3799"/>
                    <a:pt x="7335" y="3799"/>
                  </a:cubicBezTo>
                  <a:cubicBezTo>
                    <a:pt x="7335" y="3799"/>
                    <a:pt x="5466" y="1882"/>
                    <a:pt x="4216" y="1120"/>
                  </a:cubicBezTo>
                  <a:cubicBezTo>
                    <a:pt x="2954" y="358"/>
                    <a:pt x="1" y="1"/>
                    <a:pt x="1"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
            <p:cNvSpPr/>
            <p:nvPr/>
          </p:nvSpPr>
          <p:spPr>
            <a:xfrm>
              <a:off x="4045425" y="4084900"/>
              <a:ext cx="293525" cy="61250"/>
            </a:xfrm>
            <a:custGeom>
              <a:avLst/>
              <a:gdLst/>
              <a:ahLst/>
              <a:cxnLst/>
              <a:rect l="l" t="t" r="r" b="b"/>
              <a:pathLst>
                <a:path w="11741" h="2450" extrusionOk="0">
                  <a:moveTo>
                    <a:pt x="3481" y="0"/>
                  </a:moveTo>
                  <a:cubicBezTo>
                    <a:pt x="1690" y="0"/>
                    <a:pt x="1" y="94"/>
                    <a:pt x="1" y="94"/>
                  </a:cubicBezTo>
                  <a:cubicBezTo>
                    <a:pt x="1" y="94"/>
                    <a:pt x="3561" y="1654"/>
                    <a:pt x="5633" y="2154"/>
                  </a:cubicBezTo>
                  <a:cubicBezTo>
                    <a:pt x="6594" y="2387"/>
                    <a:pt x="7988" y="2449"/>
                    <a:pt x="9202" y="2449"/>
                  </a:cubicBezTo>
                  <a:cubicBezTo>
                    <a:pt x="10589" y="2449"/>
                    <a:pt x="11740" y="2368"/>
                    <a:pt x="11740" y="2368"/>
                  </a:cubicBezTo>
                  <a:cubicBezTo>
                    <a:pt x="11740" y="2368"/>
                    <a:pt x="8466" y="368"/>
                    <a:pt x="6275" y="118"/>
                  </a:cubicBezTo>
                  <a:cubicBezTo>
                    <a:pt x="5491" y="29"/>
                    <a:pt x="4471" y="0"/>
                    <a:pt x="3481"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
            <p:cNvSpPr/>
            <p:nvPr/>
          </p:nvSpPr>
          <p:spPr>
            <a:xfrm>
              <a:off x="4068950" y="4163625"/>
              <a:ext cx="261075" cy="57450"/>
            </a:xfrm>
            <a:custGeom>
              <a:avLst/>
              <a:gdLst/>
              <a:ahLst/>
              <a:cxnLst/>
              <a:rect l="l" t="t" r="r" b="b"/>
              <a:pathLst>
                <a:path w="10443" h="2298" extrusionOk="0">
                  <a:moveTo>
                    <a:pt x="6522" y="1"/>
                  </a:moveTo>
                  <a:cubicBezTo>
                    <a:pt x="6068" y="1"/>
                    <a:pt x="5632" y="36"/>
                    <a:pt x="5251" y="124"/>
                  </a:cubicBezTo>
                  <a:cubicBezTo>
                    <a:pt x="3346" y="553"/>
                    <a:pt x="0" y="2041"/>
                    <a:pt x="0" y="2041"/>
                  </a:cubicBezTo>
                  <a:cubicBezTo>
                    <a:pt x="0" y="2041"/>
                    <a:pt x="2293" y="2297"/>
                    <a:pt x="4142" y="2297"/>
                  </a:cubicBezTo>
                  <a:cubicBezTo>
                    <a:pt x="4546" y="2297"/>
                    <a:pt x="4930" y="2285"/>
                    <a:pt x="5263" y="2255"/>
                  </a:cubicBezTo>
                  <a:cubicBezTo>
                    <a:pt x="7132" y="2089"/>
                    <a:pt x="10442" y="565"/>
                    <a:pt x="10442" y="565"/>
                  </a:cubicBezTo>
                  <a:cubicBezTo>
                    <a:pt x="10442" y="565"/>
                    <a:pt x="8339" y="1"/>
                    <a:pt x="6522"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
            <p:cNvSpPr/>
            <p:nvPr/>
          </p:nvSpPr>
          <p:spPr>
            <a:xfrm>
              <a:off x="4152900" y="4210775"/>
              <a:ext cx="175625" cy="118175"/>
            </a:xfrm>
            <a:custGeom>
              <a:avLst/>
              <a:gdLst/>
              <a:ahLst/>
              <a:cxnLst/>
              <a:rect l="l" t="t" r="r" b="b"/>
              <a:pathLst>
                <a:path w="7025" h="4727" extrusionOk="0">
                  <a:moveTo>
                    <a:pt x="7025" y="0"/>
                  </a:moveTo>
                  <a:lnTo>
                    <a:pt x="7025" y="0"/>
                  </a:lnTo>
                  <a:cubicBezTo>
                    <a:pt x="7024" y="0"/>
                    <a:pt x="4262" y="250"/>
                    <a:pt x="3060" y="1274"/>
                  </a:cubicBezTo>
                  <a:cubicBezTo>
                    <a:pt x="1845" y="2286"/>
                    <a:pt x="0" y="4727"/>
                    <a:pt x="0" y="4727"/>
                  </a:cubicBezTo>
                  <a:cubicBezTo>
                    <a:pt x="0" y="4727"/>
                    <a:pt x="2643" y="3965"/>
                    <a:pt x="3941" y="3215"/>
                  </a:cubicBezTo>
                  <a:cubicBezTo>
                    <a:pt x="5227" y="2453"/>
                    <a:pt x="7025" y="0"/>
                    <a:pt x="7025"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
            <p:cNvSpPr/>
            <p:nvPr/>
          </p:nvSpPr>
          <p:spPr>
            <a:xfrm>
              <a:off x="4177000" y="3962400"/>
              <a:ext cx="329100" cy="429550"/>
            </a:xfrm>
            <a:custGeom>
              <a:avLst/>
              <a:gdLst/>
              <a:ahLst/>
              <a:cxnLst/>
              <a:rect l="l" t="t" r="r" b="b"/>
              <a:pathLst>
                <a:path w="13164" h="17182" extrusionOk="0">
                  <a:moveTo>
                    <a:pt x="6209" y="0"/>
                  </a:moveTo>
                  <a:cubicBezTo>
                    <a:pt x="6202" y="0"/>
                    <a:pt x="6192" y="5"/>
                    <a:pt x="6192" y="5"/>
                  </a:cubicBezTo>
                  <a:cubicBezTo>
                    <a:pt x="6466" y="1160"/>
                    <a:pt x="6656" y="2327"/>
                    <a:pt x="6751" y="3518"/>
                  </a:cubicBezTo>
                  <a:cubicBezTo>
                    <a:pt x="6763" y="3923"/>
                    <a:pt x="6763" y="4339"/>
                    <a:pt x="6763" y="4756"/>
                  </a:cubicBezTo>
                  <a:cubicBezTo>
                    <a:pt x="6763" y="4982"/>
                    <a:pt x="6751" y="5220"/>
                    <a:pt x="6751" y="5447"/>
                  </a:cubicBezTo>
                  <a:lnTo>
                    <a:pt x="6751" y="5530"/>
                  </a:lnTo>
                  <a:cubicBezTo>
                    <a:pt x="6751" y="5887"/>
                    <a:pt x="6727" y="6256"/>
                    <a:pt x="6716" y="6625"/>
                  </a:cubicBezTo>
                  <a:cubicBezTo>
                    <a:pt x="6168" y="5911"/>
                    <a:pt x="5489" y="5316"/>
                    <a:pt x="4834" y="4696"/>
                  </a:cubicBezTo>
                  <a:cubicBezTo>
                    <a:pt x="4049" y="3946"/>
                    <a:pt x="3167" y="3149"/>
                    <a:pt x="2596" y="2220"/>
                  </a:cubicBezTo>
                  <a:cubicBezTo>
                    <a:pt x="2591" y="2211"/>
                    <a:pt x="2585" y="2207"/>
                    <a:pt x="2580" y="2207"/>
                  </a:cubicBezTo>
                  <a:cubicBezTo>
                    <a:pt x="2571" y="2207"/>
                    <a:pt x="2565" y="2217"/>
                    <a:pt x="2572" y="2232"/>
                  </a:cubicBezTo>
                  <a:cubicBezTo>
                    <a:pt x="3084" y="3101"/>
                    <a:pt x="3870" y="3851"/>
                    <a:pt x="4584" y="4565"/>
                  </a:cubicBezTo>
                  <a:cubicBezTo>
                    <a:pt x="5323" y="5304"/>
                    <a:pt x="6073" y="6018"/>
                    <a:pt x="6704" y="6851"/>
                  </a:cubicBezTo>
                  <a:cubicBezTo>
                    <a:pt x="6692" y="7018"/>
                    <a:pt x="6680" y="7185"/>
                    <a:pt x="6668" y="7340"/>
                  </a:cubicBezTo>
                  <a:cubicBezTo>
                    <a:pt x="5846" y="6887"/>
                    <a:pt x="4882" y="6744"/>
                    <a:pt x="3965" y="6554"/>
                  </a:cubicBezTo>
                  <a:cubicBezTo>
                    <a:pt x="2940" y="6344"/>
                    <a:pt x="1903" y="6077"/>
                    <a:pt x="843" y="6077"/>
                  </a:cubicBezTo>
                  <a:cubicBezTo>
                    <a:pt x="820" y="6077"/>
                    <a:pt x="797" y="6077"/>
                    <a:pt x="774" y="6078"/>
                  </a:cubicBezTo>
                  <a:lnTo>
                    <a:pt x="774" y="6089"/>
                  </a:lnTo>
                  <a:cubicBezTo>
                    <a:pt x="1846" y="6113"/>
                    <a:pt x="2906" y="6423"/>
                    <a:pt x="3941" y="6649"/>
                  </a:cubicBezTo>
                  <a:cubicBezTo>
                    <a:pt x="4382" y="6756"/>
                    <a:pt x="4846" y="6851"/>
                    <a:pt x="5299" y="6971"/>
                  </a:cubicBezTo>
                  <a:cubicBezTo>
                    <a:pt x="5763" y="7113"/>
                    <a:pt x="6227" y="7304"/>
                    <a:pt x="6656" y="7542"/>
                  </a:cubicBezTo>
                  <a:cubicBezTo>
                    <a:pt x="6632" y="7875"/>
                    <a:pt x="6596" y="8209"/>
                    <a:pt x="6561" y="8542"/>
                  </a:cubicBezTo>
                  <a:cubicBezTo>
                    <a:pt x="6277" y="8506"/>
                    <a:pt x="5987" y="8491"/>
                    <a:pt x="5694" y="8491"/>
                  </a:cubicBezTo>
                  <a:cubicBezTo>
                    <a:pt x="4930" y="8491"/>
                    <a:pt x="4149" y="8589"/>
                    <a:pt x="3418" y="8649"/>
                  </a:cubicBezTo>
                  <a:cubicBezTo>
                    <a:pt x="2263" y="8733"/>
                    <a:pt x="1132" y="8959"/>
                    <a:pt x="24" y="9304"/>
                  </a:cubicBezTo>
                  <a:cubicBezTo>
                    <a:pt x="0" y="9316"/>
                    <a:pt x="12" y="9352"/>
                    <a:pt x="36" y="9352"/>
                  </a:cubicBezTo>
                  <a:cubicBezTo>
                    <a:pt x="1132" y="9018"/>
                    <a:pt x="2275" y="8816"/>
                    <a:pt x="3418" y="8756"/>
                  </a:cubicBezTo>
                  <a:cubicBezTo>
                    <a:pt x="3941" y="8721"/>
                    <a:pt x="4465" y="8709"/>
                    <a:pt x="4977" y="8685"/>
                  </a:cubicBezTo>
                  <a:cubicBezTo>
                    <a:pt x="5220" y="8668"/>
                    <a:pt x="5463" y="8660"/>
                    <a:pt x="5705" y="8660"/>
                  </a:cubicBezTo>
                  <a:cubicBezTo>
                    <a:pt x="5985" y="8660"/>
                    <a:pt x="6263" y="8671"/>
                    <a:pt x="6537" y="8697"/>
                  </a:cubicBezTo>
                  <a:cubicBezTo>
                    <a:pt x="6501" y="9054"/>
                    <a:pt x="6454" y="9399"/>
                    <a:pt x="6382" y="9757"/>
                  </a:cubicBezTo>
                  <a:cubicBezTo>
                    <a:pt x="5727" y="9757"/>
                    <a:pt x="5132" y="10233"/>
                    <a:pt x="4620" y="10602"/>
                  </a:cubicBezTo>
                  <a:cubicBezTo>
                    <a:pt x="3941" y="11090"/>
                    <a:pt x="3322" y="11650"/>
                    <a:pt x="2679" y="12185"/>
                  </a:cubicBezTo>
                  <a:cubicBezTo>
                    <a:pt x="2661" y="12213"/>
                    <a:pt x="2678" y="12241"/>
                    <a:pt x="2703" y="12241"/>
                  </a:cubicBezTo>
                  <a:cubicBezTo>
                    <a:pt x="2711" y="12241"/>
                    <a:pt x="2719" y="12238"/>
                    <a:pt x="2727" y="12233"/>
                  </a:cubicBezTo>
                  <a:cubicBezTo>
                    <a:pt x="3287" y="11781"/>
                    <a:pt x="3882" y="11340"/>
                    <a:pt x="4477" y="10923"/>
                  </a:cubicBezTo>
                  <a:cubicBezTo>
                    <a:pt x="4977" y="10590"/>
                    <a:pt x="5680" y="10030"/>
                    <a:pt x="6335" y="10019"/>
                  </a:cubicBezTo>
                  <a:lnTo>
                    <a:pt x="6335" y="10019"/>
                  </a:lnTo>
                  <a:cubicBezTo>
                    <a:pt x="6323" y="10066"/>
                    <a:pt x="6311" y="10126"/>
                    <a:pt x="6299" y="10173"/>
                  </a:cubicBezTo>
                  <a:cubicBezTo>
                    <a:pt x="5858" y="12447"/>
                    <a:pt x="5025" y="14650"/>
                    <a:pt x="4251" y="16841"/>
                  </a:cubicBezTo>
                  <a:cubicBezTo>
                    <a:pt x="4180" y="17048"/>
                    <a:pt x="4348" y="17182"/>
                    <a:pt x="4520" y="17182"/>
                  </a:cubicBezTo>
                  <a:cubicBezTo>
                    <a:pt x="4634" y="17182"/>
                    <a:pt x="4751" y="17122"/>
                    <a:pt x="4799" y="16984"/>
                  </a:cubicBezTo>
                  <a:cubicBezTo>
                    <a:pt x="5549" y="14876"/>
                    <a:pt x="6287" y="12697"/>
                    <a:pt x="6680" y="10483"/>
                  </a:cubicBezTo>
                  <a:cubicBezTo>
                    <a:pt x="6807" y="10450"/>
                    <a:pt x="6938" y="10436"/>
                    <a:pt x="7071" y="10436"/>
                  </a:cubicBezTo>
                  <a:cubicBezTo>
                    <a:pt x="7670" y="10436"/>
                    <a:pt x="8304" y="10729"/>
                    <a:pt x="8811" y="10983"/>
                  </a:cubicBezTo>
                  <a:cubicBezTo>
                    <a:pt x="9418" y="11292"/>
                    <a:pt x="10002" y="11638"/>
                    <a:pt x="10549" y="12031"/>
                  </a:cubicBezTo>
                  <a:cubicBezTo>
                    <a:pt x="10555" y="12034"/>
                    <a:pt x="10561" y="12036"/>
                    <a:pt x="10566" y="12036"/>
                  </a:cubicBezTo>
                  <a:cubicBezTo>
                    <a:pt x="10595" y="12036"/>
                    <a:pt x="10615" y="11991"/>
                    <a:pt x="10585" y="11971"/>
                  </a:cubicBezTo>
                  <a:cubicBezTo>
                    <a:pt x="9918" y="11507"/>
                    <a:pt x="9287" y="10995"/>
                    <a:pt x="8549" y="10626"/>
                  </a:cubicBezTo>
                  <a:cubicBezTo>
                    <a:pt x="8082" y="10397"/>
                    <a:pt x="7557" y="10168"/>
                    <a:pt x="7029" y="10168"/>
                  </a:cubicBezTo>
                  <a:cubicBezTo>
                    <a:pt x="6924" y="10168"/>
                    <a:pt x="6820" y="10177"/>
                    <a:pt x="6716" y="10197"/>
                  </a:cubicBezTo>
                  <a:cubicBezTo>
                    <a:pt x="6727" y="10126"/>
                    <a:pt x="6739" y="10054"/>
                    <a:pt x="6751" y="9983"/>
                  </a:cubicBezTo>
                  <a:cubicBezTo>
                    <a:pt x="6811" y="9590"/>
                    <a:pt x="6858" y="9197"/>
                    <a:pt x="6894" y="8816"/>
                  </a:cubicBezTo>
                  <a:cubicBezTo>
                    <a:pt x="7363" y="8777"/>
                    <a:pt x="7837" y="8756"/>
                    <a:pt x="8311" y="8756"/>
                  </a:cubicBezTo>
                  <a:cubicBezTo>
                    <a:pt x="8849" y="8756"/>
                    <a:pt x="9387" y="8783"/>
                    <a:pt x="9918" y="8840"/>
                  </a:cubicBezTo>
                  <a:cubicBezTo>
                    <a:pt x="10966" y="8923"/>
                    <a:pt x="12097" y="8935"/>
                    <a:pt x="13109" y="9197"/>
                  </a:cubicBezTo>
                  <a:cubicBezTo>
                    <a:pt x="13112" y="9205"/>
                    <a:pt x="13117" y="9208"/>
                    <a:pt x="13122" y="9208"/>
                  </a:cubicBezTo>
                  <a:cubicBezTo>
                    <a:pt x="13139" y="9208"/>
                    <a:pt x="13163" y="9173"/>
                    <a:pt x="13145" y="9173"/>
                  </a:cubicBezTo>
                  <a:cubicBezTo>
                    <a:pt x="12145" y="8911"/>
                    <a:pt x="11097" y="8852"/>
                    <a:pt x="10085" y="8745"/>
                  </a:cubicBezTo>
                  <a:cubicBezTo>
                    <a:pt x="9445" y="8664"/>
                    <a:pt x="8800" y="8624"/>
                    <a:pt x="8154" y="8624"/>
                  </a:cubicBezTo>
                  <a:cubicBezTo>
                    <a:pt x="7742" y="8624"/>
                    <a:pt x="7330" y="8641"/>
                    <a:pt x="6918" y="8673"/>
                  </a:cubicBezTo>
                  <a:cubicBezTo>
                    <a:pt x="6942" y="8340"/>
                    <a:pt x="6954" y="8006"/>
                    <a:pt x="6966" y="7673"/>
                  </a:cubicBezTo>
                  <a:cubicBezTo>
                    <a:pt x="8966" y="6804"/>
                    <a:pt x="10764" y="5518"/>
                    <a:pt x="12621" y="4387"/>
                  </a:cubicBezTo>
                  <a:lnTo>
                    <a:pt x="12621" y="4387"/>
                  </a:lnTo>
                  <a:cubicBezTo>
                    <a:pt x="10716" y="5375"/>
                    <a:pt x="8954" y="6637"/>
                    <a:pt x="6977" y="7471"/>
                  </a:cubicBezTo>
                  <a:lnTo>
                    <a:pt x="6977" y="6923"/>
                  </a:lnTo>
                  <a:cubicBezTo>
                    <a:pt x="6977" y="6828"/>
                    <a:pt x="6989" y="6744"/>
                    <a:pt x="6977" y="6649"/>
                  </a:cubicBezTo>
                  <a:cubicBezTo>
                    <a:pt x="7537" y="5768"/>
                    <a:pt x="8073" y="4863"/>
                    <a:pt x="8597" y="3958"/>
                  </a:cubicBezTo>
                  <a:cubicBezTo>
                    <a:pt x="9085" y="3113"/>
                    <a:pt x="9585" y="2244"/>
                    <a:pt x="9859" y="1291"/>
                  </a:cubicBezTo>
                  <a:cubicBezTo>
                    <a:pt x="9859" y="1285"/>
                    <a:pt x="9856" y="1282"/>
                    <a:pt x="9851" y="1282"/>
                  </a:cubicBezTo>
                  <a:cubicBezTo>
                    <a:pt x="9847" y="1282"/>
                    <a:pt x="9841" y="1285"/>
                    <a:pt x="9835" y="1291"/>
                  </a:cubicBezTo>
                  <a:cubicBezTo>
                    <a:pt x="9514" y="2279"/>
                    <a:pt x="8966" y="3149"/>
                    <a:pt x="8430" y="4030"/>
                  </a:cubicBezTo>
                  <a:cubicBezTo>
                    <a:pt x="7954" y="4815"/>
                    <a:pt x="7466" y="5589"/>
                    <a:pt x="6966" y="6363"/>
                  </a:cubicBezTo>
                  <a:cubicBezTo>
                    <a:pt x="6954" y="5768"/>
                    <a:pt x="6918" y="5161"/>
                    <a:pt x="6882" y="4565"/>
                  </a:cubicBezTo>
                  <a:cubicBezTo>
                    <a:pt x="6894" y="4280"/>
                    <a:pt x="6906" y="4006"/>
                    <a:pt x="6894" y="3720"/>
                  </a:cubicBezTo>
                  <a:cubicBezTo>
                    <a:pt x="6823" y="2470"/>
                    <a:pt x="6525" y="1220"/>
                    <a:pt x="6215" y="5"/>
                  </a:cubicBezTo>
                  <a:cubicBezTo>
                    <a:pt x="6215" y="1"/>
                    <a:pt x="6213" y="0"/>
                    <a:pt x="6209"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5"/>
          <p:cNvGrpSpPr/>
          <p:nvPr/>
        </p:nvGrpSpPr>
        <p:grpSpPr>
          <a:xfrm rot="7291453">
            <a:off x="363914" y="-572117"/>
            <a:ext cx="803593" cy="1838199"/>
            <a:chOff x="5067575" y="3176425"/>
            <a:chExt cx="473000" cy="1081975"/>
          </a:xfrm>
        </p:grpSpPr>
        <p:sp>
          <p:nvSpPr>
            <p:cNvPr id="461" name="Google Shape;461;p5"/>
            <p:cNvSpPr/>
            <p:nvPr/>
          </p:nvSpPr>
          <p:spPr>
            <a:xfrm>
              <a:off x="5067875" y="3176425"/>
              <a:ext cx="472700" cy="964425"/>
            </a:xfrm>
            <a:custGeom>
              <a:avLst/>
              <a:gdLst/>
              <a:ahLst/>
              <a:cxnLst/>
              <a:rect l="l" t="t" r="r" b="b"/>
              <a:pathLst>
                <a:path w="18908" h="38577" extrusionOk="0">
                  <a:moveTo>
                    <a:pt x="16122" y="0"/>
                  </a:moveTo>
                  <a:cubicBezTo>
                    <a:pt x="16122" y="0"/>
                    <a:pt x="14824" y="702"/>
                    <a:pt x="11205" y="2381"/>
                  </a:cubicBezTo>
                  <a:cubicBezTo>
                    <a:pt x="7597" y="4060"/>
                    <a:pt x="1" y="11632"/>
                    <a:pt x="2096" y="24360"/>
                  </a:cubicBezTo>
                  <a:cubicBezTo>
                    <a:pt x="4013" y="35981"/>
                    <a:pt x="10502" y="38576"/>
                    <a:pt x="10502" y="38576"/>
                  </a:cubicBezTo>
                  <a:cubicBezTo>
                    <a:pt x="10502" y="38576"/>
                    <a:pt x="18908" y="31849"/>
                    <a:pt x="17848" y="18669"/>
                  </a:cubicBezTo>
                  <a:cubicBezTo>
                    <a:pt x="16741" y="4905"/>
                    <a:pt x="16122" y="0"/>
                    <a:pt x="16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
            <p:cNvSpPr/>
            <p:nvPr/>
          </p:nvSpPr>
          <p:spPr>
            <a:xfrm>
              <a:off x="5067575" y="3176425"/>
              <a:ext cx="403350" cy="964425"/>
            </a:xfrm>
            <a:custGeom>
              <a:avLst/>
              <a:gdLst/>
              <a:ahLst/>
              <a:cxnLst/>
              <a:rect l="l" t="t" r="r" b="b"/>
              <a:pathLst>
                <a:path w="16134" h="38577" extrusionOk="0">
                  <a:moveTo>
                    <a:pt x="16134" y="0"/>
                  </a:moveTo>
                  <a:cubicBezTo>
                    <a:pt x="16134" y="0"/>
                    <a:pt x="14836" y="703"/>
                    <a:pt x="11217" y="2381"/>
                  </a:cubicBezTo>
                  <a:cubicBezTo>
                    <a:pt x="7609" y="4060"/>
                    <a:pt x="1" y="11632"/>
                    <a:pt x="2096" y="24360"/>
                  </a:cubicBezTo>
                  <a:cubicBezTo>
                    <a:pt x="4013" y="35981"/>
                    <a:pt x="10514" y="38576"/>
                    <a:pt x="10514" y="38576"/>
                  </a:cubicBezTo>
                  <a:cubicBezTo>
                    <a:pt x="10514" y="38576"/>
                    <a:pt x="10597" y="38505"/>
                    <a:pt x="10764" y="38362"/>
                  </a:cubicBezTo>
                  <a:cubicBezTo>
                    <a:pt x="9800" y="35600"/>
                    <a:pt x="8883" y="31897"/>
                    <a:pt x="8181" y="26920"/>
                  </a:cubicBezTo>
                  <a:cubicBezTo>
                    <a:pt x="5526" y="8061"/>
                    <a:pt x="16133" y="1"/>
                    <a:pt x="16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
            <p:cNvSpPr/>
            <p:nvPr/>
          </p:nvSpPr>
          <p:spPr>
            <a:xfrm>
              <a:off x="5249150" y="3221450"/>
              <a:ext cx="178150" cy="1036950"/>
            </a:xfrm>
            <a:custGeom>
              <a:avLst/>
              <a:gdLst/>
              <a:ahLst/>
              <a:cxnLst/>
              <a:rect l="l" t="t" r="r" b="b"/>
              <a:pathLst>
                <a:path w="7126" h="41478" extrusionOk="0">
                  <a:moveTo>
                    <a:pt x="6845" y="1"/>
                  </a:moveTo>
                  <a:cubicBezTo>
                    <a:pt x="6807" y="1"/>
                    <a:pt x="6771" y="14"/>
                    <a:pt x="6740" y="44"/>
                  </a:cubicBezTo>
                  <a:cubicBezTo>
                    <a:pt x="4358" y="2461"/>
                    <a:pt x="3275" y="5640"/>
                    <a:pt x="2251" y="8807"/>
                  </a:cubicBezTo>
                  <a:cubicBezTo>
                    <a:pt x="1084" y="12332"/>
                    <a:pt x="417" y="16023"/>
                    <a:pt x="275" y="19737"/>
                  </a:cubicBezTo>
                  <a:cubicBezTo>
                    <a:pt x="1" y="27250"/>
                    <a:pt x="751" y="34977"/>
                    <a:pt x="5216" y="41288"/>
                  </a:cubicBezTo>
                  <a:cubicBezTo>
                    <a:pt x="5312" y="41421"/>
                    <a:pt x="5435" y="41477"/>
                    <a:pt x="5556" y="41477"/>
                  </a:cubicBezTo>
                  <a:cubicBezTo>
                    <a:pt x="5900" y="41477"/>
                    <a:pt x="6238" y="41032"/>
                    <a:pt x="5966" y="40645"/>
                  </a:cubicBezTo>
                  <a:cubicBezTo>
                    <a:pt x="1680" y="34537"/>
                    <a:pt x="929" y="26857"/>
                    <a:pt x="1179" y="19606"/>
                  </a:cubicBezTo>
                  <a:cubicBezTo>
                    <a:pt x="1310" y="16070"/>
                    <a:pt x="1751" y="12641"/>
                    <a:pt x="2787" y="9236"/>
                  </a:cubicBezTo>
                  <a:cubicBezTo>
                    <a:pt x="3739" y="6152"/>
                    <a:pt x="4775" y="2735"/>
                    <a:pt x="7014" y="295"/>
                  </a:cubicBezTo>
                  <a:cubicBezTo>
                    <a:pt x="7126" y="173"/>
                    <a:pt x="6981" y="1"/>
                    <a:pt x="6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
            <p:cNvSpPr/>
            <p:nvPr/>
          </p:nvSpPr>
          <p:spPr>
            <a:xfrm>
              <a:off x="5111350" y="3176425"/>
              <a:ext cx="404525" cy="893625"/>
            </a:xfrm>
            <a:custGeom>
              <a:avLst/>
              <a:gdLst/>
              <a:ahLst/>
              <a:cxnLst/>
              <a:rect l="l" t="t" r="r" b="b"/>
              <a:pathLst>
                <a:path w="16181" h="35745" extrusionOk="0">
                  <a:moveTo>
                    <a:pt x="14383" y="0"/>
                  </a:moveTo>
                  <a:cubicBezTo>
                    <a:pt x="14383" y="0"/>
                    <a:pt x="14264" y="60"/>
                    <a:pt x="14014" y="179"/>
                  </a:cubicBezTo>
                  <a:cubicBezTo>
                    <a:pt x="13347" y="869"/>
                    <a:pt x="12680" y="1560"/>
                    <a:pt x="12002" y="2238"/>
                  </a:cubicBezTo>
                  <a:cubicBezTo>
                    <a:pt x="11983" y="2257"/>
                    <a:pt x="12001" y="2297"/>
                    <a:pt x="12021" y="2297"/>
                  </a:cubicBezTo>
                  <a:cubicBezTo>
                    <a:pt x="12026" y="2297"/>
                    <a:pt x="12032" y="2294"/>
                    <a:pt x="12037" y="2286"/>
                  </a:cubicBezTo>
                  <a:cubicBezTo>
                    <a:pt x="12835" y="1572"/>
                    <a:pt x="13633" y="833"/>
                    <a:pt x="14383" y="60"/>
                  </a:cubicBezTo>
                  <a:cubicBezTo>
                    <a:pt x="14383" y="12"/>
                    <a:pt x="14383" y="0"/>
                    <a:pt x="14383" y="0"/>
                  </a:cubicBezTo>
                  <a:close/>
                  <a:moveTo>
                    <a:pt x="11430" y="1453"/>
                  </a:moveTo>
                  <a:lnTo>
                    <a:pt x="11228" y="1548"/>
                  </a:lnTo>
                  <a:cubicBezTo>
                    <a:pt x="11252" y="1976"/>
                    <a:pt x="11347" y="2417"/>
                    <a:pt x="11621" y="2679"/>
                  </a:cubicBezTo>
                  <a:cubicBezTo>
                    <a:pt x="11636" y="2695"/>
                    <a:pt x="11654" y="2701"/>
                    <a:pt x="11671" y="2701"/>
                  </a:cubicBezTo>
                  <a:cubicBezTo>
                    <a:pt x="11719" y="2701"/>
                    <a:pt x="11764" y="2651"/>
                    <a:pt x="11764" y="2607"/>
                  </a:cubicBezTo>
                  <a:cubicBezTo>
                    <a:pt x="11740" y="2346"/>
                    <a:pt x="11585" y="2096"/>
                    <a:pt x="11525" y="1834"/>
                  </a:cubicBezTo>
                  <a:cubicBezTo>
                    <a:pt x="11490" y="1715"/>
                    <a:pt x="11454" y="1584"/>
                    <a:pt x="11430" y="1453"/>
                  </a:cubicBezTo>
                  <a:close/>
                  <a:moveTo>
                    <a:pt x="14550" y="1429"/>
                  </a:moveTo>
                  <a:cubicBezTo>
                    <a:pt x="13430" y="2643"/>
                    <a:pt x="12121" y="3679"/>
                    <a:pt x="10597" y="4286"/>
                  </a:cubicBezTo>
                  <a:cubicBezTo>
                    <a:pt x="10454" y="3810"/>
                    <a:pt x="10204" y="3358"/>
                    <a:pt x="10061" y="2881"/>
                  </a:cubicBezTo>
                  <a:cubicBezTo>
                    <a:pt x="9978" y="2655"/>
                    <a:pt x="9918" y="2417"/>
                    <a:pt x="9870" y="2191"/>
                  </a:cubicBezTo>
                  <a:lnTo>
                    <a:pt x="9668" y="2286"/>
                  </a:lnTo>
                  <a:cubicBezTo>
                    <a:pt x="9763" y="3048"/>
                    <a:pt x="9989" y="3810"/>
                    <a:pt x="10430" y="4346"/>
                  </a:cubicBezTo>
                  <a:lnTo>
                    <a:pt x="10382" y="4370"/>
                  </a:lnTo>
                  <a:cubicBezTo>
                    <a:pt x="10338" y="4392"/>
                    <a:pt x="10355" y="4454"/>
                    <a:pt x="10396" y="4454"/>
                  </a:cubicBezTo>
                  <a:cubicBezTo>
                    <a:pt x="10399" y="4454"/>
                    <a:pt x="10403" y="4454"/>
                    <a:pt x="10406" y="4453"/>
                  </a:cubicBezTo>
                  <a:cubicBezTo>
                    <a:pt x="11537" y="4286"/>
                    <a:pt x="12573" y="3453"/>
                    <a:pt x="13418" y="2727"/>
                  </a:cubicBezTo>
                  <a:cubicBezTo>
                    <a:pt x="13823" y="2381"/>
                    <a:pt x="14204" y="2000"/>
                    <a:pt x="14561" y="1607"/>
                  </a:cubicBezTo>
                  <a:cubicBezTo>
                    <a:pt x="14561" y="1548"/>
                    <a:pt x="14550" y="1488"/>
                    <a:pt x="14550" y="1429"/>
                  </a:cubicBezTo>
                  <a:close/>
                  <a:moveTo>
                    <a:pt x="14716" y="3084"/>
                  </a:moveTo>
                  <a:cubicBezTo>
                    <a:pt x="14133" y="3679"/>
                    <a:pt x="13514" y="4239"/>
                    <a:pt x="12871" y="4751"/>
                  </a:cubicBezTo>
                  <a:cubicBezTo>
                    <a:pt x="12573" y="4989"/>
                    <a:pt x="10490" y="6584"/>
                    <a:pt x="9608" y="6810"/>
                  </a:cubicBezTo>
                  <a:cubicBezTo>
                    <a:pt x="8882" y="5727"/>
                    <a:pt x="8192" y="4667"/>
                    <a:pt x="7680" y="3489"/>
                  </a:cubicBezTo>
                  <a:lnTo>
                    <a:pt x="7525" y="3596"/>
                  </a:lnTo>
                  <a:cubicBezTo>
                    <a:pt x="7952" y="4760"/>
                    <a:pt x="8522" y="5888"/>
                    <a:pt x="9317" y="6827"/>
                  </a:cubicBezTo>
                  <a:lnTo>
                    <a:pt x="9317" y="6827"/>
                  </a:lnTo>
                  <a:cubicBezTo>
                    <a:pt x="9287" y="6814"/>
                    <a:pt x="9259" y="6793"/>
                    <a:pt x="9239" y="6763"/>
                  </a:cubicBezTo>
                  <a:cubicBezTo>
                    <a:pt x="9235" y="6746"/>
                    <a:pt x="9224" y="6740"/>
                    <a:pt x="9212" y="6740"/>
                  </a:cubicBezTo>
                  <a:cubicBezTo>
                    <a:pt x="9189" y="6740"/>
                    <a:pt x="9164" y="6763"/>
                    <a:pt x="9180" y="6787"/>
                  </a:cubicBezTo>
                  <a:cubicBezTo>
                    <a:pt x="9243" y="6940"/>
                    <a:pt x="9372" y="7003"/>
                    <a:pt x="9542" y="7003"/>
                  </a:cubicBezTo>
                  <a:cubicBezTo>
                    <a:pt x="10270" y="7003"/>
                    <a:pt x="11755" y="5842"/>
                    <a:pt x="12073" y="5620"/>
                  </a:cubicBezTo>
                  <a:cubicBezTo>
                    <a:pt x="13037" y="4977"/>
                    <a:pt x="13930" y="4239"/>
                    <a:pt x="14752" y="3441"/>
                  </a:cubicBezTo>
                  <a:cubicBezTo>
                    <a:pt x="14740" y="3322"/>
                    <a:pt x="14728" y="3203"/>
                    <a:pt x="14716" y="3084"/>
                  </a:cubicBezTo>
                  <a:close/>
                  <a:moveTo>
                    <a:pt x="5668" y="5286"/>
                  </a:moveTo>
                  <a:lnTo>
                    <a:pt x="5548" y="5405"/>
                  </a:lnTo>
                  <a:cubicBezTo>
                    <a:pt x="6084" y="6977"/>
                    <a:pt x="7025" y="8382"/>
                    <a:pt x="8263" y="9489"/>
                  </a:cubicBezTo>
                  <a:lnTo>
                    <a:pt x="8275" y="9489"/>
                  </a:lnTo>
                  <a:cubicBezTo>
                    <a:pt x="8275" y="9501"/>
                    <a:pt x="8287" y="9525"/>
                    <a:pt x="8311" y="9525"/>
                  </a:cubicBezTo>
                  <a:lnTo>
                    <a:pt x="8335" y="9549"/>
                  </a:lnTo>
                  <a:cubicBezTo>
                    <a:pt x="8352" y="9566"/>
                    <a:pt x="8374" y="9574"/>
                    <a:pt x="8397" y="9574"/>
                  </a:cubicBezTo>
                  <a:cubicBezTo>
                    <a:pt x="8437" y="9574"/>
                    <a:pt x="8479" y="9551"/>
                    <a:pt x="8501" y="9513"/>
                  </a:cubicBezTo>
                  <a:cubicBezTo>
                    <a:pt x="11109" y="9430"/>
                    <a:pt x="13311" y="7775"/>
                    <a:pt x="14990" y="5798"/>
                  </a:cubicBezTo>
                  <a:cubicBezTo>
                    <a:pt x="14978" y="5667"/>
                    <a:pt x="14966" y="5536"/>
                    <a:pt x="14954" y="5417"/>
                  </a:cubicBezTo>
                  <a:cubicBezTo>
                    <a:pt x="14300" y="6191"/>
                    <a:pt x="13633" y="6965"/>
                    <a:pt x="12823" y="7620"/>
                  </a:cubicBezTo>
                  <a:cubicBezTo>
                    <a:pt x="11609" y="8596"/>
                    <a:pt x="10109" y="9346"/>
                    <a:pt x="8525" y="9442"/>
                  </a:cubicBezTo>
                  <a:cubicBezTo>
                    <a:pt x="8513" y="9406"/>
                    <a:pt x="8501" y="9370"/>
                    <a:pt x="8477" y="9346"/>
                  </a:cubicBezTo>
                  <a:cubicBezTo>
                    <a:pt x="7227" y="8239"/>
                    <a:pt x="6263" y="6846"/>
                    <a:pt x="5668" y="5286"/>
                  </a:cubicBezTo>
                  <a:close/>
                  <a:moveTo>
                    <a:pt x="3882" y="7489"/>
                  </a:moveTo>
                  <a:lnTo>
                    <a:pt x="3798" y="7596"/>
                  </a:lnTo>
                  <a:cubicBezTo>
                    <a:pt x="4584" y="9430"/>
                    <a:pt x="5656" y="11275"/>
                    <a:pt x="7370" y="12299"/>
                  </a:cubicBezTo>
                  <a:cubicBezTo>
                    <a:pt x="7370" y="12311"/>
                    <a:pt x="7382" y="12323"/>
                    <a:pt x="7394" y="12323"/>
                  </a:cubicBezTo>
                  <a:lnTo>
                    <a:pt x="7406" y="12323"/>
                  </a:lnTo>
                  <a:lnTo>
                    <a:pt x="7489" y="12371"/>
                  </a:lnTo>
                  <a:cubicBezTo>
                    <a:pt x="7502" y="12379"/>
                    <a:pt x="7516" y="12383"/>
                    <a:pt x="7529" y="12383"/>
                  </a:cubicBezTo>
                  <a:cubicBezTo>
                    <a:pt x="7554" y="12383"/>
                    <a:pt x="7577" y="12370"/>
                    <a:pt x="7584" y="12347"/>
                  </a:cubicBezTo>
                  <a:cubicBezTo>
                    <a:pt x="7726" y="12362"/>
                    <a:pt x="7868" y="12369"/>
                    <a:pt x="8008" y="12369"/>
                  </a:cubicBezTo>
                  <a:cubicBezTo>
                    <a:pt x="9783" y="12369"/>
                    <a:pt x="11409" y="11231"/>
                    <a:pt x="12799" y="10216"/>
                  </a:cubicBezTo>
                  <a:cubicBezTo>
                    <a:pt x="13657" y="9596"/>
                    <a:pt x="14466" y="8918"/>
                    <a:pt x="15216" y="8192"/>
                  </a:cubicBezTo>
                  <a:cubicBezTo>
                    <a:pt x="15216" y="8096"/>
                    <a:pt x="15204" y="8001"/>
                    <a:pt x="15193" y="7918"/>
                  </a:cubicBezTo>
                  <a:cubicBezTo>
                    <a:pt x="14538" y="8561"/>
                    <a:pt x="13835" y="9168"/>
                    <a:pt x="13097" y="9739"/>
                  </a:cubicBezTo>
                  <a:cubicBezTo>
                    <a:pt x="11598" y="10892"/>
                    <a:pt x="9754" y="12268"/>
                    <a:pt x="7769" y="12268"/>
                  </a:cubicBezTo>
                  <a:cubicBezTo>
                    <a:pt x="7704" y="12268"/>
                    <a:pt x="7638" y="12266"/>
                    <a:pt x="7573" y="12263"/>
                  </a:cubicBezTo>
                  <a:cubicBezTo>
                    <a:pt x="7573" y="12252"/>
                    <a:pt x="7573" y="12252"/>
                    <a:pt x="7561" y="12252"/>
                  </a:cubicBezTo>
                  <a:cubicBezTo>
                    <a:pt x="6560" y="11466"/>
                    <a:pt x="5715" y="10644"/>
                    <a:pt x="5013" y="9573"/>
                  </a:cubicBezTo>
                  <a:cubicBezTo>
                    <a:pt x="4584" y="8906"/>
                    <a:pt x="4203" y="8203"/>
                    <a:pt x="3882" y="7489"/>
                  </a:cubicBezTo>
                  <a:close/>
                  <a:moveTo>
                    <a:pt x="2203" y="10299"/>
                  </a:moveTo>
                  <a:cubicBezTo>
                    <a:pt x="2179" y="10347"/>
                    <a:pt x="2155" y="10382"/>
                    <a:pt x="2131" y="10430"/>
                  </a:cubicBezTo>
                  <a:cubicBezTo>
                    <a:pt x="2584" y="11168"/>
                    <a:pt x="3108" y="11859"/>
                    <a:pt x="3715" y="12478"/>
                  </a:cubicBezTo>
                  <a:cubicBezTo>
                    <a:pt x="4608" y="13418"/>
                    <a:pt x="5751" y="14418"/>
                    <a:pt x="6977" y="14871"/>
                  </a:cubicBezTo>
                  <a:cubicBezTo>
                    <a:pt x="6983" y="14877"/>
                    <a:pt x="6989" y="14880"/>
                    <a:pt x="6997" y="14880"/>
                  </a:cubicBezTo>
                  <a:cubicBezTo>
                    <a:pt x="7004" y="14880"/>
                    <a:pt x="7013" y="14877"/>
                    <a:pt x="7025" y="14871"/>
                  </a:cubicBezTo>
                  <a:cubicBezTo>
                    <a:pt x="7430" y="15005"/>
                    <a:pt x="7848" y="15064"/>
                    <a:pt x="8273" y="15064"/>
                  </a:cubicBezTo>
                  <a:cubicBezTo>
                    <a:pt x="10071" y="15064"/>
                    <a:pt x="11974" y="14005"/>
                    <a:pt x="13371" y="13109"/>
                  </a:cubicBezTo>
                  <a:cubicBezTo>
                    <a:pt x="14121" y="12633"/>
                    <a:pt x="14835" y="12097"/>
                    <a:pt x="15514" y="11513"/>
                  </a:cubicBezTo>
                  <a:cubicBezTo>
                    <a:pt x="15502" y="11406"/>
                    <a:pt x="15490" y="11299"/>
                    <a:pt x="15490" y="11192"/>
                  </a:cubicBezTo>
                  <a:cubicBezTo>
                    <a:pt x="14883" y="11751"/>
                    <a:pt x="14240" y="12263"/>
                    <a:pt x="13549" y="12716"/>
                  </a:cubicBezTo>
                  <a:cubicBezTo>
                    <a:pt x="12585" y="13371"/>
                    <a:pt x="11561" y="13918"/>
                    <a:pt x="10490" y="14371"/>
                  </a:cubicBezTo>
                  <a:cubicBezTo>
                    <a:pt x="9621" y="14702"/>
                    <a:pt x="8787" y="14825"/>
                    <a:pt x="7915" y="14825"/>
                  </a:cubicBezTo>
                  <a:cubicBezTo>
                    <a:pt x="7627" y="14825"/>
                    <a:pt x="7335" y="14811"/>
                    <a:pt x="7037" y="14788"/>
                  </a:cubicBezTo>
                  <a:cubicBezTo>
                    <a:pt x="7037" y="14788"/>
                    <a:pt x="7025" y="14776"/>
                    <a:pt x="7025" y="14776"/>
                  </a:cubicBezTo>
                  <a:cubicBezTo>
                    <a:pt x="5870" y="13990"/>
                    <a:pt x="4751" y="13335"/>
                    <a:pt x="3763" y="12311"/>
                  </a:cubicBezTo>
                  <a:cubicBezTo>
                    <a:pt x="3179" y="11692"/>
                    <a:pt x="2655" y="11025"/>
                    <a:pt x="2203" y="10299"/>
                  </a:cubicBezTo>
                  <a:close/>
                  <a:moveTo>
                    <a:pt x="941" y="13525"/>
                  </a:moveTo>
                  <a:cubicBezTo>
                    <a:pt x="929" y="13573"/>
                    <a:pt x="917" y="13633"/>
                    <a:pt x="893" y="13680"/>
                  </a:cubicBezTo>
                  <a:cubicBezTo>
                    <a:pt x="2179" y="15681"/>
                    <a:pt x="4322" y="17002"/>
                    <a:pt x="6489" y="18038"/>
                  </a:cubicBezTo>
                  <a:lnTo>
                    <a:pt x="6501" y="18038"/>
                  </a:lnTo>
                  <a:cubicBezTo>
                    <a:pt x="6513" y="18044"/>
                    <a:pt x="6524" y="18046"/>
                    <a:pt x="6535" y="18046"/>
                  </a:cubicBezTo>
                  <a:cubicBezTo>
                    <a:pt x="6611" y="18046"/>
                    <a:pt x="6654" y="17913"/>
                    <a:pt x="6560" y="17871"/>
                  </a:cubicBezTo>
                  <a:cubicBezTo>
                    <a:pt x="4429" y="16859"/>
                    <a:pt x="2262" y="15514"/>
                    <a:pt x="941" y="13525"/>
                  </a:cubicBezTo>
                  <a:close/>
                  <a:moveTo>
                    <a:pt x="15669" y="13287"/>
                  </a:moveTo>
                  <a:cubicBezTo>
                    <a:pt x="14776" y="14240"/>
                    <a:pt x="13788" y="15109"/>
                    <a:pt x="12716" y="15859"/>
                  </a:cubicBezTo>
                  <a:cubicBezTo>
                    <a:pt x="10775" y="17169"/>
                    <a:pt x="8573" y="17990"/>
                    <a:pt x="6227" y="18086"/>
                  </a:cubicBezTo>
                  <a:lnTo>
                    <a:pt x="6227" y="18074"/>
                  </a:lnTo>
                  <a:cubicBezTo>
                    <a:pt x="6179" y="18074"/>
                    <a:pt x="6179" y="18157"/>
                    <a:pt x="6227" y="18157"/>
                  </a:cubicBezTo>
                  <a:cubicBezTo>
                    <a:pt x="6320" y="18160"/>
                    <a:pt x="6412" y="18161"/>
                    <a:pt x="6505" y="18161"/>
                  </a:cubicBezTo>
                  <a:cubicBezTo>
                    <a:pt x="9975" y="18161"/>
                    <a:pt x="13269" y="16220"/>
                    <a:pt x="15704" y="13692"/>
                  </a:cubicBezTo>
                  <a:cubicBezTo>
                    <a:pt x="15693" y="13549"/>
                    <a:pt x="15681" y="13418"/>
                    <a:pt x="15669" y="13287"/>
                  </a:cubicBezTo>
                  <a:close/>
                  <a:moveTo>
                    <a:pt x="15907" y="16085"/>
                  </a:moveTo>
                  <a:cubicBezTo>
                    <a:pt x="15097" y="16943"/>
                    <a:pt x="14204" y="17728"/>
                    <a:pt x="13252" y="18431"/>
                  </a:cubicBezTo>
                  <a:cubicBezTo>
                    <a:pt x="12240" y="19193"/>
                    <a:pt x="11204" y="19955"/>
                    <a:pt x="10061" y="20491"/>
                  </a:cubicBezTo>
                  <a:cubicBezTo>
                    <a:pt x="8870" y="21050"/>
                    <a:pt x="7656" y="21241"/>
                    <a:pt x="6370" y="21253"/>
                  </a:cubicBezTo>
                  <a:cubicBezTo>
                    <a:pt x="6358" y="21205"/>
                    <a:pt x="6334" y="21181"/>
                    <a:pt x="6299" y="21169"/>
                  </a:cubicBezTo>
                  <a:cubicBezTo>
                    <a:pt x="3810" y="20348"/>
                    <a:pt x="1679" y="18705"/>
                    <a:pt x="262" y="16502"/>
                  </a:cubicBezTo>
                  <a:cubicBezTo>
                    <a:pt x="250" y="16573"/>
                    <a:pt x="238" y="16633"/>
                    <a:pt x="226" y="16704"/>
                  </a:cubicBezTo>
                  <a:cubicBezTo>
                    <a:pt x="1548" y="18788"/>
                    <a:pt x="3524" y="20395"/>
                    <a:pt x="5846" y="21265"/>
                  </a:cubicBezTo>
                  <a:cubicBezTo>
                    <a:pt x="5834" y="21276"/>
                    <a:pt x="5846" y="21300"/>
                    <a:pt x="5858" y="21300"/>
                  </a:cubicBezTo>
                  <a:cubicBezTo>
                    <a:pt x="5870" y="21300"/>
                    <a:pt x="5941" y="21312"/>
                    <a:pt x="5977" y="21312"/>
                  </a:cubicBezTo>
                  <a:cubicBezTo>
                    <a:pt x="6060" y="21336"/>
                    <a:pt x="6132" y="21372"/>
                    <a:pt x="6203" y="21396"/>
                  </a:cubicBezTo>
                  <a:cubicBezTo>
                    <a:pt x="6219" y="21402"/>
                    <a:pt x="6235" y="21405"/>
                    <a:pt x="6251" y="21405"/>
                  </a:cubicBezTo>
                  <a:cubicBezTo>
                    <a:pt x="6293" y="21405"/>
                    <a:pt x="6332" y="21383"/>
                    <a:pt x="6358" y="21348"/>
                  </a:cubicBezTo>
                  <a:cubicBezTo>
                    <a:pt x="6553" y="21362"/>
                    <a:pt x="6748" y="21370"/>
                    <a:pt x="6943" y="21370"/>
                  </a:cubicBezTo>
                  <a:cubicBezTo>
                    <a:pt x="7865" y="21370"/>
                    <a:pt x="8779" y="21206"/>
                    <a:pt x="9644" y="20872"/>
                  </a:cubicBezTo>
                  <a:cubicBezTo>
                    <a:pt x="10918" y="20383"/>
                    <a:pt x="12049" y="19621"/>
                    <a:pt x="13133" y="18812"/>
                  </a:cubicBezTo>
                  <a:cubicBezTo>
                    <a:pt x="14133" y="18109"/>
                    <a:pt x="15073" y="17312"/>
                    <a:pt x="15943" y="16443"/>
                  </a:cubicBezTo>
                  <a:cubicBezTo>
                    <a:pt x="15931" y="16323"/>
                    <a:pt x="15919" y="16204"/>
                    <a:pt x="15907" y="16085"/>
                  </a:cubicBezTo>
                  <a:close/>
                  <a:moveTo>
                    <a:pt x="16169" y="19550"/>
                  </a:moveTo>
                  <a:lnTo>
                    <a:pt x="16133" y="19574"/>
                  </a:lnTo>
                  <a:cubicBezTo>
                    <a:pt x="15288" y="20348"/>
                    <a:pt x="14383" y="21050"/>
                    <a:pt x="13418" y="21681"/>
                  </a:cubicBezTo>
                  <a:cubicBezTo>
                    <a:pt x="12335" y="22419"/>
                    <a:pt x="11252" y="23181"/>
                    <a:pt x="9978" y="23574"/>
                  </a:cubicBezTo>
                  <a:cubicBezTo>
                    <a:pt x="8799" y="23943"/>
                    <a:pt x="7584" y="24027"/>
                    <a:pt x="6358" y="24086"/>
                  </a:cubicBezTo>
                  <a:cubicBezTo>
                    <a:pt x="6346" y="24074"/>
                    <a:pt x="6322" y="24063"/>
                    <a:pt x="6310" y="24063"/>
                  </a:cubicBezTo>
                  <a:cubicBezTo>
                    <a:pt x="3810" y="23598"/>
                    <a:pt x="1560" y="22241"/>
                    <a:pt x="0" y="20229"/>
                  </a:cubicBezTo>
                  <a:lnTo>
                    <a:pt x="0" y="20383"/>
                  </a:lnTo>
                  <a:cubicBezTo>
                    <a:pt x="1417" y="22277"/>
                    <a:pt x="3465" y="23598"/>
                    <a:pt x="5763" y="24134"/>
                  </a:cubicBezTo>
                  <a:lnTo>
                    <a:pt x="5775" y="24122"/>
                  </a:lnTo>
                  <a:lnTo>
                    <a:pt x="5775" y="24122"/>
                  </a:lnTo>
                  <a:cubicBezTo>
                    <a:pt x="5763" y="24146"/>
                    <a:pt x="5775" y="24182"/>
                    <a:pt x="5798" y="24182"/>
                  </a:cubicBezTo>
                  <a:lnTo>
                    <a:pt x="6108" y="24182"/>
                  </a:lnTo>
                  <a:cubicBezTo>
                    <a:pt x="6168" y="24193"/>
                    <a:pt x="6227" y="24205"/>
                    <a:pt x="6287" y="24217"/>
                  </a:cubicBezTo>
                  <a:cubicBezTo>
                    <a:pt x="6296" y="24220"/>
                    <a:pt x="6305" y="24222"/>
                    <a:pt x="6313" y="24222"/>
                  </a:cubicBezTo>
                  <a:cubicBezTo>
                    <a:pt x="6335" y="24222"/>
                    <a:pt x="6353" y="24211"/>
                    <a:pt x="6370" y="24193"/>
                  </a:cubicBezTo>
                  <a:cubicBezTo>
                    <a:pt x="6459" y="24195"/>
                    <a:pt x="6549" y="24196"/>
                    <a:pt x="6638" y="24196"/>
                  </a:cubicBezTo>
                  <a:cubicBezTo>
                    <a:pt x="7716" y="24196"/>
                    <a:pt x="8790" y="24063"/>
                    <a:pt x="9835" y="23789"/>
                  </a:cubicBezTo>
                  <a:cubicBezTo>
                    <a:pt x="11156" y="23431"/>
                    <a:pt x="12275" y="22681"/>
                    <a:pt x="13407" y="21955"/>
                  </a:cubicBezTo>
                  <a:cubicBezTo>
                    <a:pt x="14383" y="21348"/>
                    <a:pt x="15312" y="20669"/>
                    <a:pt x="16181" y="19919"/>
                  </a:cubicBezTo>
                  <a:cubicBezTo>
                    <a:pt x="16181" y="19800"/>
                    <a:pt x="16169" y="19669"/>
                    <a:pt x="16169" y="19550"/>
                  </a:cubicBezTo>
                  <a:close/>
                  <a:moveTo>
                    <a:pt x="16145" y="22658"/>
                  </a:moveTo>
                  <a:cubicBezTo>
                    <a:pt x="15121" y="23610"/>
                    <a:pt x="13978" y="24432"/>
                    <a:pt x="12764" y="25122"/>
                  </a:cubicBezTo>
                  <a:cubicBezTo>
                    <a:pt x="10763" y="26241"/>
                    <a:pt x="8644" y="26837"/>
                    <a:pt x="6418" y="27289"/>
                  </a:cubicBezTo>
                  <a:cubicBezTo>
                    <a:pt x="6394" y="27265"/>
                    <a:pt x="6370" y="27265"/>
                    <a:pt x="6346" y="27265"/>
                  </a:cubicBezTo>
                  <a:cubicBezTo>
                    <a:pt x="4144" y="26980"/>
                    <a:pt x="2108" y="26194"/>
                    <a:pt x="429" y="24825"/>
                  </a:cubicBezTo>
                  <a:lnTo>
                    <a:pt x="429" y="24825"/>
                  </a:lnTo>
                  <a:lnTo>
                    <a:pt x="464" y="25015"/>
                  </a:lnTo>
                  <a:cubicBezTo>
                    <a:pt x="2108" y="26420"/>
                    <a:pt x="4179" y="27361"/>
                    <a:pt x="6322" y="27515"/>
                  </a:cubicBezTo>
                  <a:cubicBezTo>
                    <a:pt x="6394" y="27515"/>
                    <a:pt x="6453" y="27456"/>
                    <a:pt x="6453" y="27384"/>
                  </a:cubicBezTo>
                  <a:cubicBezTo>
                    <a:pt x="8751" y="27218"/>
                    <a:pt x="11049" y="26360"/>
                    <a:pt x="13037" y="25253"/>
                  </a:cubicBezTo>
                  <a:cubicBezTo>
                    <a:pt x="14133" y="24646"/>
                    <a:pt x="15157" y="23932"/>
                    <a:pt x="16109" y="23122"/>
                  </a:cubicBezTo>
                  <a:cubicBezTo>
                    <a:pt x="16121" y="22967"/>
                    <a:pt x="16133" y="22812"/>
                    <a:pt x="16145" y="22658"/>
                  </a:cubicBezTo>
                  <a:close/>
                  <a:moveTo>
                    <a:pt x="15502" y="26980"/>
                  </a:moveTo>
                  <a:lnTo>
                    <a:pt x="15502" y="26980"/>
                  </a:lnTo>
                  <a:cubicBezTo>
                    <a:pt x="14752" y="27587"/>
                    <a:pt x="13942" y="28123"/>
                    <a:pt x="13073" y="28563"/>
                  </a:cubicBezTo>
                  <a:lnTo>
                    <a:pt x="13085" y="28563"/>
                  </a:lnTo>
                  <a:cubicBezTo>
                    <a:pt x="11265" y="29542"/>
                    <a:pt x="9342" y="30307"/>
                    <a:pt x="7284" y="30307"/>
                  </a:cubicBezTo>
                  <a:cubicBezTo>
                    <a:pt x="7013" y="30307"/>
                    <a:pt x="6740" y="30293"/>
                    <a:pt x="6465" y="30266"/>
                  </a:cubicBezTo>
                  <a:cubicBezTo>
                    <a:pt x="6461" y="30263"/>
                    <a:pt x="6456" y="30262"/>
                    <a:pt x="6452" y="30262"/>
                  </a:cubicBezTo>
                  <a:cubicBezTo>
                    <a:pt x="6433" y="30262"/>
                    <a:pt x="6418" y="30282"/>
                    <a:pt x="6418" y="30301"/>
                  </a:cubicBezTo>
                  <a:cubicBezTo>
                    <a:pt x="4644" y="30170"/>
                    <a:pt x="2917" y="29611"/>
                    <a:pt x="1393" y="28682"/>
                  </a:cubicBezTo>
                  <a:lnTo>
                    <a:pt x="1393" y="28682"/>
                  </a:lnTo>
                  <a:cubicBezTo>
                    <a:pt x="1417" y="28765"/>
                    <a:pt x="1453" y="28861"/>
                    <a:pt x="1477" y="28956"/>
                  </a:cubicBezTo>
                  <a:cubicBezTo>
                    <a:pt x="3036" y="29932"/>
                    <a:pt x="4846" y="30468"/>
                    <a:pt x="6691" y="30504"/>
                  </a:cubicBezTo>
                  <a:cubicBezTo>
                    <a:pt x="6751" y="30492"/>
                    <a:pt x="6787" y="30456"/>
                    <a:pt x="6787" y="30409"/>
                  </a:cubicBezTo>
                  <a:cubicBezTo>
                    <a:pt x="7103" y="30457"/>
                    <a:pt x="7420" y="30480"/>
                    <a:pt x="7736" y="30480"/>
                  </a:cubicBezTo>
                  <a:cubicBezTo>
                    <a:pt x="9744" y="30480"/>
                    <a:pt x="11737" y="29570"/>
                    <a:pt x="13454" y="28634"/>
                  </a:cubicBezTo>
                  <a:cubicBezTo>
                    <a:pt x="14133" y="28265"/>
                    <a:pt x="14788" y="27849"/>
                    <a:pt x="15407" y="27384"/>
                  </a:cubicBezTo>
                  <a:cubicBezTo>
                    <a:pt x="15443" y="27253"/>
                    <a:pt x="15466" y="27111"/>
                    <a:pt x="15502" y="26980"/>
                  </a:cubicBezTo>
                  <a:close/>
                  <a:moveTo>
                    <a:pt x="14466" y="30242"/>
                  </a:moveTo>
                  <a:lnTo>
                    <a:pt x="14466" y="30242"/>
                  </a:lnTo>
                  <a:cubicBezTo>
                    <a:pt x="13942" y="30694"/>
                    <a:pt x="13407" y="31135"/>
                    <a:pt x="12847" y="31540"/>
                  </a:cubicBezTo>
                  <a:cubicBezTo>
                    <a:pt x="11990" y="32183"/>
                    <a:pt x="11002" y="32635"/>
                    <a:pt x="9966" y="32897"/>
                  </a:cubicBezTo>
                  <a:cubicBezTo>
                    <a:pt x="9478" y="32992"/>
                    <a:pt x="8989" y="33076"/>
                    <a:pt x="8501" y="33135"/>
                  </a:cubicBezTo>
                  <a:cubicBezTo>
                    <a:pt x="8238" y="33170"/>
                    <a:pt x="7762" y="33289"/>
                    <a:pt x="7350" y="33289"/>
                  </a:cubicBezTo>
                  <a:cubicBezTo>
                    <a:pt x="7054" y="33289"/>
                    <a:pt x="6792" y="33227"/>
                    <a:pt x="6668" y="33028"/>
                  </a:cubicBezTo>
                  <a:cubicBezTo>
                    <a:pt x="6661" y="33018"/>
                    <a:pt x="6650" y="33013"/>
                    <a:pt x="6639" y="33013"/>
                  </a:cubicBezTo>
                  <a:cubicBezTo>
                    <a:pt x="6611" y="33013"/>
                    <a:pt x="6579" y="33041"/>
                    <a:pt x="6596" y="33076"/>
                  </a:cubicBezTo>
                  <a:cubicBezTo>
                    <a:pt x="6700" y="33248"/>
                    <a:pt x="6882" y="33365"/>
                    <a:pt x="7088" y="33373"/>
                  </a:cubicBezTo>
                  <a:lnTo>
                    <a:pt x="7088" y="33373"/>
                  </a:lnTo>
                  <a:cubicBezTo>
                    <a:pt x="5726" y="33348"/>
                    <a:pt x="4459" y="33192"/>
                    <a:pt x="3179" y="32659"/>
                  </a:cubicBezTo>
                  <a:cubicBezTo>
                    <a:pt x="3131" y="32647"/>
                    <a:pt x="3084" y="32623"/>
                    <a:pt x="3036" y="32599"/>
                  </a:cubicBezTo>
                  <a:lnTo>
                    <a:pt x="3036" y="32599"/>
                  </a:lnTo>
                  <a:cubicBezTo>
                    <a:pt x="3084" y="32671"/>
                    <a:pt x="3120" y="32754"/>
                    <a:pt x="3167" y="32837"/>
                  </a:cubicBezTo>
                  <a:cubicBezTo>
                    <a:pt x="4247" y="33313"/>
                    <a:pt x="5410" y="33558"/>
                    <a:pt x="6580" y="33558"/>
                  </a:cubicBezTo>
                  <a:cubicBezTo>
                    <a:pt x="6815" y="33558"/>
                    <a:pt x="7051" y="33548"/>
                    <a:pt x="7287" y="33528"/>
                  </a:cubicBezTo>
                  <a:cubicBezTo>
                    <a:pt x="7358" y="33516"/>
                    <a:pt x="7382" y="33421"/>
                    <a:pt x="7322" y="33385"/>
                  </a:cubicBezTo>
                  <a:cubicBezTo>
                    <a:pt x="7799" y="33385"/>
                    <a:pt x="8275" y="33337"/>
                    <a:pt x="8751" y="33266"/>
                  </a:cubicBezTo>
                  <a:cubicBezTo>
                    <a:pt x="9954" y="33135"/>
                    <a:pt x="11109" y="32837"/>
                    <a:pt x="12168" y="32218"/>
                  </a:cubicBezTo>
                  <a:cubicBezTo>
                    <a:pt x="12907" y="31766"/>
                    <a:pt x="13621" y="31254"/>
                    <a:pt x="14276" y="30694"/>
                  </a:cubicBezTo>
                  <a:cubicBezTo>
                    <a:pt x="14347" y="30551"/>
                    <a:pt x="14407" y="30397"/>
                    <a:pt x="14466" y="30242"/>
                  </a:cubicBezTo>
                  <a:close/>
                  <a:moveTo>
                    <a:pt x="12359" y="34338"/>
                  </a:moveTo>
                  <a:lnTo>
                    <a:pt x="12359" y="34338"/>
                  </a:lnTo>
                  <a:cubicBezTo>
                    <a:pt x="12311" y="34361"/>
                    <a:pt x="12275" y="34397"/>
                    <a:pt x="12228" y="34421"/>
                  </a:cubicBezTo>
                  <a:cubicBezTo>
                    <a:pt x="10993" y="35177"/>
                    <a:pt x="9582" y="35570"/>
                    <a:pt x="8140" y="35570"/>
                  </a:cubicBezTo>
                  <a:cubicBezTo>
                    <a:pt x="8039" y="35570"/>
                    <a:pt x="7937" y="35568"/>
                    <a:pt x="7834" y="35564"/>
                  </a:cubicBezTo>
                  <a:cubicBezTo>
                    <a:pt x="7823" y="35552"/>
                    <a:pt x="7811" y="35540"/>
                    <a:pt x="7787" y="35540"/>
                  </a:cubicBezTo>
                  <a:cubicBezTo>
                    <a:pt x="7263" y="35469"/>
                    <a:pt x="6715" y="35504"/>
                    <a:pt x="6179" y="35445"/>
                  </a:cubicBezTo>
                  <a:cubicBezTo>
                    <a:pt x="5691" y="35385"/>
                    <a:pt x="5203" y="35290"/>
                    <a:pt x="4739" y="35171"/>
                  </a:cubicBezTo>
                  <a:lnTo>
                    <a:pt x="4739" y="35171"/>
                  </a:lnTo>
                  <a:cubicBezTo>
                    <a:pt x="4775" y="35231"/>
                    <a:pt x="4822" y="35290"/>
                    <a:pt x="4870" y="35338"/>
                  </a:cubicBezTo>
                  <a:cubicBezTo>
                    <a:pt x="5614" y="35541"/>
                    <a:pt x="6445" y="35712"/>
                    <a:pt x="7222" y="35712"/>
                  </a:cubicBezTo>
                  <a:cubicBezTo>
                    <a:pt x="7402" y="35712"/>
                    <a:pt x="7579" y="35703"/>
                    <a:pt x="7751" y="35683"/>
                  </a:cubicBezTo>
                  <a:cubicBezTo>
                    <a:pt x="8027" y="35725"/>
                    <a:pt x="8303" y="35745"/>
                    <a:pt x="8580" y="35745"/>
                  </a:cubicBezTo>
                  <a:cubicBezTo>
                    <a:pt x="9796" y="35745"/>
                    <a:pt x="11006" y="35360"/>
                    <a:pt x="12073" y="34778"/>
                  </a:cubicBezTo>
                  <a:cubicBezTo>
                    <a:pt x="12168" y="34635"/>
                    <a:pt x="12264" y="34480"/>
                    <a:pt x="12359" y="343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5"/>
          <p:cNvGrpSpPr/>
          <p:nvPr/>
        </p:nvGrpSpPr>
        <p:grpSpPr>
          <a:xfrm rot="-8939404" flipH="1">
            <a:off x="8094940" y="-535618"/>
            <a:ext cx="1160605" cy="1843547"/>
            <a:chOff x="4836950" y="647600"/>
            <a:chExt cx="1160575" cy="1843500"/>
          </a:xfrm>
        </p:grpSpPr>
        <p:sp>
          <p:nvSpPr>
            <p:cNvPr id="466" name="Google Shape;466;p5"/>
            <p:cNvSpPr/>
            <p:nvPr/>
          </p:nvSpPr>
          <p:spPr>
            <a:xfrm>
              <a:off x="5305625" y="1783375"/>
              <a:ext cx="459525" cy="703375"/>
            </a:xfrm>
            <a:custGeom>
              <a:avLst/>
              <a:gdLst/>
              <a:ahLst/>
              <a:cxnLst/>
              <a:rect l="l" t="t" r="r" b="b"/>
              <a:pathLst>
                <a:path w="18381" h="28135" extrusionOk="0">
                  <a:moveTo>
                    <a:pt x="18380" y="1"/>
                  </a:moveTo>
                  <a:lnTo>
                    <a:pt x="18380" y="1"/>
                  </a:lnTo>
                  <a:cubicBezTo>
                    <a:pt x="6205" y="9041"/>
                    <a:pt x="1" y="13744"/>
                    <a:pt x="4337" y="27754"/>
                  </a:cubicBezTo>
                  <a:cubicBezTo>
                    <a:pt x="4417" y="28009"/>
                    <a:pt x="4633" y="28134"/>
                    <a:pt x="4845" y="28134"/>
                  </a:cubicBezTo>
                  <a:cubicBezTo>
                    <a:pt x="5077" y="28134"/>
                    <a:pt x="5303" y="27984"/>
                    <a:pt x="5338" y="27687"/>
                  </a:cubicBezTo>
                  <a:cubicBezTo>
                    <a:pt x="7206" y="17180"/>
                    <a:pt x="11108" y="8540"/>
                    <a:pt x="183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
            <p:cNvSpPr/>
            <p:nvPr/>
          </p:nvSpPr>
          <p:spPr>
            <a:xfrm>
              <a:off x="4836950" y="1473175"/>
              <a:ext cx="587275" cy="975300"/>
            </a:xfrm>
            <a:custGeom>
              <a:avLst/>
              <a:gdLst/>
              <a:ahLst/>
              <a:cxnLst/>
              <a:rect l="l" t="t" r="r" b="b"/>
              <a:pathLst>
                <a:path w="23491" h="39012" extrusionOk="0">
                  <a:moveTo>
                    <a:pt x="1" y="0"/>
                  </a:moveTo>
                  <a:cubicBezTo>
                    <a:pt x="5438" y="4970"/>
                    <a:pt x="9941" y="12109"/>
                    <a:pt x="13777" y="19481"/>
                  </a:cubicBezTo>
                  <a:cubicBezTo>
                    <a:pt x="17046" y="25785"/>
                    <a:pt x="19748" y="32123"/>
                    <a:pt x="22383" y="38661"/>
                  </a:cubicBezTo>
                  <a:cubicBezTo>
                    <a:pt x="22478" y="38905"/>
                    <a:pt x="22683" y="39011"/>
                    <a:pt x="22889" y="39011"/>
                  </a:cubicBezTo>
                  <a:cubicBezTo>
                    <a:pt x="23189" y="39011"/>
                    <a:pt x="23491" y="38784"/>
                    <a:pt x="23451" y="38428"/>
                  </a:cubicBezTo>
                  <a:cubicBezTo>
                    <a:pt x="23184" y="34658"/>
                    <a:pt x="22750" y="30855"/>
                    <a:pt x="21883" y="27019"/>
                  </a:cubicBezTo>
                  <a:cubicBezTo>
                    <a:pt x="20716" y="21949"/>
                    <a:pt x="18681" y="16679"/>
                    <a:pt x="15612" y="12742"/>
                  </a:cubicBezTo>
                  <a:cubicBezTo>
                    <a:pt x="13911" y="10574"/>
                    <a:pt x="12009" y="8806"/>
                    <a:pt x="10075" y="7239"/>
                  </a:cubicBezTo>
                  <a:cubicBezTo>
                    <a:pt x="6772" y="4503"/>
                    <a:pt x="3403" y="210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
            <p:cNvSpPr/>
            <p:nvPr/>
          </p:nvSpPr>
          <p:spPr>
            <a:xfrm>
              <a:off x="5288125" y="1393950"/>
              <a:ext cx="216000" cy="1090800"/>
            </a:xfrm>
            <a:custGeom>
              <a:avLst/>
              <a:gdLst/>
              <a:ahLst/>
              <a:cxnLst/>
              <a:rect l="l" t="t" r="r" b="b"/>
              <a:pathLst>
                <a:path w="8640" h="43632" fill="none" extrusionOk="0">
                  <a:moveTo>
                    <a:pt x="0" y="0"/>
                  </a:moveTo>
                  <a:cubicBezTo>
                    <a:pt x="0" y="0"/>
                    <a:pt x="8640" y="19080"/>
                    <a:pt x="5004" y="43631"/>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
            <p:cNvSpPr/>
            <p:nvPr/>
          </p:nvSpPr>
          <p:spPr>
            <a:xfrm>
              <a:off x="5229750" y="1151275"/>
              <a:ext cx="226850" cy="1333475"/>
            </a:xfrm>
            <a:custGeom>
              <a:avLst/>
              <a:gdLst/>
              <a:ahLst/>
              <a:cxnLst/>
              <a:rect l="l" t="t" r="r" b="b"/>
              <a:pathLst>
                <a:path w="9074" h="53339" fill="none" extrusionOk="0">
                  <a:moveTo>
                    <a:pt x="9073" y="0"/>
                  </a:moveTo>
                  <a:cubicBezTo>
                    <a:pt x="9073" y="0"/>
                    <a:pt x="0" y="19314"/>
                    <a:pt x="7372" y="53338"/>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
            <p:cNvSpPr/>
            <p:nvPr/>
          </p:nvSpPr>
          <p:spPr>
            <a:xfrm>
              <a:off x="5174700" y="1917650"/>
              <a:ext cx="239350" cy="567100"/>
            </a:xfrm>
            <a:custGeom>
              <a:avLst/>
              <a:gdLst/>
              <a:ahLst/>
              <a:cxnLst/>
              <a:rect l="l" t="t" r="r" b="b"/>
              <a:pathLst>
                <a:path w="9574" h="22684" fill="none" extrusionOk="0">
                  <a:moveTo>
                    <a:pt x="0" y="0"/>
                  </a:moveTo>
                  <a:cubicBezTo>
                    <a:pt x="0" y="0"/>
                    <a:pt x="8773" y="9374"/>
                    <a:pt x="9574" y="22683"/>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
            <p:cNvSpPr/>
            <p:nvPr/>
          </p:nvSpPr>
          <p:spPr>
            <a:xfrm>
              <a:off x="5352325" y="1633275"/>
              <a:ext cx="252700" cy="844800"/>
            </a:xfrm>
            <a:custGeom>
              <a:avLst/>
              <a:gdLst/>
              <a:ahLst/>
              <a:cxnLst/>
              <a:rect l="l" t="t" r="r" b="b"/>
              <a:pathLst>
                <a:path w="10108" h="33792" fill="none" extrusionOk="0">
                  <a:moveTo>
                    <a:pt x="10108" y="1"/>
                  </a:moveTo>
                  <a:cubicBezTo>
                    <a:pt x="10108" y="1"/>
                    <a:pt x="1" y="10441"/>
                    <a:pt x="2436" y="33791"/>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
            <p:cNvSpPr/>
            <p:nvPr/>
          </p:nvSpPr>
          <p:spPr>
            <a:xfrm>
              <a:off x="5412375" y="647600"/>
              <a:ext cx="469525" cy="538750"/>
            </a:xfrm>
            <a:custGeom>
              <a:avLst/>
              <a:gdLst/>
              <a:ahLst/>
              <a:cxnLst/>
              <a:rect l="l" t="t" r="r" b="b"/>
              <a:pathLst>
                <a:path w="18781" h="21550" extrusionOk="0">
                  <a:moveTo>
                    <a:pt x="13122" y="1"/>
                  </a:moveTo>
                  <a:cubicBezTo>
                    <a:pt x="11182" y="1"/>
                    <a:pt x="8721" y="1823"/>
                    <a:pt x="7239" y="2334"/>
                  </a:cubicBezTo>
                  <a:cubicBezTo>
                    <a:pt x="6923" y="2446"/>
                    <a:pt x="6621" y="2490"/>
                    <a:pt x="6324" y="2490"/>
                  </a:cubicBezTo>
                  <a:cubicBezTo>
                    <a:pt x="5649" y="2490"/>
                    <a:pt x="5009" y="2263"/>
                    <a:pt x="4337" y="2101"/>
                  </a:cubicBezTo>
                  <a:cubicBezTo>
                    <a:pt x="3781" y="1932"/>
                    <a:pt x="3017" y="1588"/>
                    <a:pt x="2358" y="1588"/>
                  </a:cubicBezTo>
                  <a:cubicBezTo>
                    <a:pt x="2107" y="1588"/>
                    <a:pt x="1871" y="1638"/>
                    <a:pt x="1668" y="1767"/>
                  </a:cubicBezTo>
                  <a:cubicBezTo>
                    <a:pt x="1568" y="1801"/>
                    <a:pt x="1535" y="1834"/>
                    <a:pt x="1501" y="1867"/>
                  </a:cubicBezTo>
                  <a:cubicBezTo>
                    <a:pt x="1435" y="1967"/>
                    <a:pt x="1401" y="2001"/>
                    <a:pt x="1368" y="2034"/>
                  </a:cubicBezTo>
                  <a:cubicBezTo>
                    <a:pt x="1335" y="2101"/>
                    <a:pt x="1268" y="2168"/>
                    <a:pt x="1234" y="2201"/>
                  </a:cubicBezTo>
                  <a:cubicBezTo>
                    <a:pt x="1101" y="2501"/>
                    <a:pt x="1034" y="2835"/>
                    <a:pt x="934" y="3168"/>
                  </a:cubicBezTo>
                  <a:cubicBezTo>
                    <a:pt x="767" y="3802"/>
                    <a:pt x="734" y="4469"/>
                    <a:pt x="767" y="5136"/>
                  </a:cubicBezTo>
                  <a:cubicBezTo>
                    <a:pt x="834" y="6471"/>
                    <a:pt x="1068" y="7838"/>
                    <a:pt x="1201" y="9139"/>
                  </a:cubicBezTo>
                  <a:cubicBezTo>
                    <a:pt x="1234" y="9273"/>
                    <a:pt x="1234" y="9373"/>
                    <a:pt x="1234" y="9506"/>
                  </a:cubicBezTo>
                  <a:cubicBezTo>
                    <a:pt x="1234" y="9806"/>
                    <a:pt x="1268" y="10040"/>
                    <a:pt x="1268" y="10340"/>
                  </a:cubicBezTo>
                  <a:lnTo>
                    <a:pt x="1268" y="11041"/>
                  </a:lnTo>
                  <a:lnTo>
                    <a:pt x="1268" y="11174"/>
                  </a:lnTo>
                  <a:lnTo>
                    <a:pt x="1268" y="11207"/>
                  </a:lnTo>
                  <a:lnTo>
                    <a:pt x="1268" y="11608"/>
                  </a:lnTo>
                  <a:cubicBezTo>
                    <a:pt x="1268" y="11708"/>
                    <a:pt x="1234" y="11875"/>
                    <a:pt x="1234" y="12008"/>
                  </a:cubicBezTo>
                  <a:cubicBezTo>
                    <a:pt x="1234" y="12141"/>
                    <a:pt x="1201" y="12275"/>
                    <a:pt x="1201" y="12375"/>
                  </a:cubicBezTo>
                  <a:cubicBezTo>
                    <a:pt x="1201" y="12475"/>
                    <a:pt x="1201" y="12608"/>
                    <a:pt x="1168" y="12675"/>
                  </a:cubicBezTo>
                  <a:lnTo>
                    <a:pt x="1034" y="13175"/>
                  </a:lnTo>
                  <a:cubicBezTo>
                    <a:pt x="1034" y="13309"/>
                    <a:pt x="1001" y="13442"/>
                    <a:pt x="934" y="13576"/>
                  </a:cubicBezTo>
                  <a:cubicBezTo>
                    <a:pt x="934" y="13609"/>
                    <a:pt x="901" y="13609"/>
                    <a:pt x="901" y="13642"/>
                  </a:cubicBezTo>
                  <a:cubicBezTo>
                    <a:pt x="868" y="13709"/>
                    <a:pt x="868" y="13809"/>
                    <a:pt x="834" y="13876"/>
                  </a:cubicBezTo>
                  <a:cubicBezTo>
                    <a:pt x="767" y="14043"/>
                    <a:pt x="734" y="14176"/>
                    <a:pt x="667" y="14343"/>
                  </a:cubicBezTo>
                  <a:lnTo>
                    <a:pt x="667" y="14376"/>
                  </a:lnTo>
                  <a:cubicBezTo>
                    <a:pt x="434" y="15277"/>
                    <a:pt x="234" y="16178"/>
                    <a:pt x="100" y="17045"/>
                  </a:cubicBezTo>
                  <a:cubicBezTo>
                    <a:pt x="67" y="17345"/>
                    <a:pt x="34" y="17645"/>
                    <a:pt x="34" y="17879"/>
                  </a:cubicBezTo>
                  <a:cubicBezTo>
                    <a:pt x="0" y="18179"/>
                    <a:pt x="0" y="18446"/>
                    <a:pt x="34" y="18713"/>
                  </a:cubicBezTo>
                  <a:cubicBezTo>
                    <a:pt x="34" y="18946"/>
                    <a:pt x="67" y="19146"/>
                    <a:pt x="100" y="19347"/>
                  </a:cubicBezTo>
                  <a:lnTo>
                    <a:pt x="100" y="19380"/>
                  </a:lnTo>
                  <a:cubicBezTo>
                    <a:pt x="167" y="19613"/>
                    <a:pt x="234" y="19814"/>
                    <a:pt x="334" y="20014"/>
                  </a:cubicBezTo>
                  <a:cubicBezTo>
                    <a:pt x="625" y="20782"/>
                    <a:pt x="1211" y="21550"/>
                    <a:pt x="1974" y="21550"/>
                  </a:cubicBezTo>
                  <a:cubicBezTo>
                    <a:pt x="2172" y="21550"/>
                    <a:pt x="2382" y="21498"/>
                    <a:pt x="2602" y="21381"/>
                  </a:cubicBezTo>
                  <a:cubicBezTo>
                    <a:pt x="3203" y="21115"/>
                    <a:pt x="3569" y="20547"/>
                    <a:pt x="4003" y="20014"/>
                  </a:cubicBezTo>
                  <a:cubicBezTo>
                    <a:pt x="5237" y="18379"/>
                    <a:pt x="6572" y="16878"/>
                    <a:pt x="8106" y="15644"/>
                  </a:cubicBezTo>
                  <a:cubicBezTo>
                    <a:pt x="8573" y="15177"/>
                    <a:pt x="9073" y="14777"/>
                    <a:pt x="9607" y="14376"/>
                  </a:cubicBezTo>
                  <a:lnTo>
                    <a:pt x="10007" y="14143"/>
                  </a:lnTo>
                  <a:lnTo>
                    <a:pt x="10241" y="14009"/>
                  </a:lnTo>
                  <a:cubicBezTo>
                    <a:pt x="10241" y="13976"/>
                    <a:pt x="10274" y="13976"/>
                    <a:pt x="10274" y="13976"/>
                  </a:cubicBezTo>
                  <a:cubicBezTo>
                    <a:pt x="11575" y="13309"/>
                    <a:pt x="13010" y="13009"/>
                    <a:pt x="14377" y="12608"/>
                  </a:cubicBezTo>
                  <a:cubicBezTo>
                    <a:pt x="14411" y="12608"/>
                    <a:pt x="14444" y="12575"/>
                    <a:pt x="14511" y="12575"/>
                  </a:cubicBezTo>
                  <a:cubicBezTo>
                    <a:pt x="14577" y="12508"/>
                    <a:pt x="14711" y="12508"/>
                    <a:pt x="14777" y="12475"/>
                  </a:cubicBezTo>
                  <a:cubicBezTo>
                    <a:pt x="14911" y="12475"/>
                    <a:pt x="15011" y="12442"/>
                    <a:pt x="15111" y="12408"/>
                  </a:cubicBezTo>
                  <a:lnTo>
                    <a:pt x="15511" y="12275"/>
                  </a:lnTo>
                  <a:cubicBezTo>
                    <a:pt x="15678" y="12241"/>
                    <a:pt x="15845" y="12141"/>
                    <a:pt x="16012" y="12075"/>
                  </a:cubicBezTo>
                  <a:cubicBezTo>
                    <a:pt x="17379" y="11441"/>
                    <a:pt x="18780" y="10474"/>
                    <a:pt x="18047" y="9106"/>
                  </a:cubicBezTo>
                  <a:cubicBezTo>
                    <a:pt x="18013" y="9006"/>
                    <a:pt x="17946" y="8939"/>
                    <a:pt x="17813" y="8839"/>
                  </a:cubicBezTo>
                  <a:cubicBezTo>
                    <a:pt x="17379" y="8105"/>
                    <a:pt x="16746" y="7471"/>
                    <a:pt x="16312" y="6704"/>
                  </a:cubicBezTo>
                  <a:cubicBezTo>
                    <a:pt x="15711" y="5537"/>
                    <a:pt x="15378" y="4336"/>
                    <a:pt x="15111" y="3035"/>
                  </a:cubicBezTo>
                  <a:cubicBezTo>
                    <a:pt x="14944" y="2201"/>
                    <a:pt x="15411" y="1267"/>
                    <a:pt x="14711" y="600"/>
                  </a:cubicBezTo>
                  <a:cubicBezTo>
                    <a:pt x="14258" y="171"/>
                    <a:pt x="13714" y="1"/>
                    <a:pt x="131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
            <p:cNvSpPr/>
            <p:nvPr/>
          </p:nvSpPr>
          <p:spPr>
            <a:xfrm>
              <a:off x="5557250" y="727025"/>
              <a:ext cx="316300" cy="187225"/>
            </a:xfrm>
            <a:custGeom>
              <a:avLst/>
              <a:gdLst/>
              <a:ahLst/>
              <a:cxnLst/>
              <a:rect l="l" t="t" r="r" b="b"/>
              <a:pathLst>
                <a:path w="12652" h="7489" extrusionOk="0">
                  <a:moveTo>
                    <a:pt x="11625" y="0"/>
                  </a:moveTo>
                  <a:cubicBezTo>
                    <a:pt x="9030" y="0"/>
                    <a:pt x="1831" y="2811"/>
                    <a:pt x="643" y="5462"/>
                  </a:cubicBezTo>
                  <a:cubicBezTo>
                    <a:pt x="0" y="6440"/>
                    <a:pt x="857" y="7489"/>
                    <a:pt x="1779" y="7489"/>
                  </a:cubicBezTo>
                  <a:cubicBezTo>
                    <a:pt x="1957" y="7489"/>
                    <a:pt x="2138" y="7450"/>
                    <a:pt x="2311" y="7363"/>
                  </a:cubicBezTo>
                  <a:cubicBezTo>
                    <a:pt x="3645" y="6596"/>
                    <a:pt x="4479" y="4561"/>
                    <a:pt x="5814" y="3594"/>
                  </a:cubicBezTo>
                  <a:cubicBezTo>
                    <a:pt x="8549" y="1392"/>
                    <a:pt x="12652" y="1259"/>
                    <a:pt x="12552" y="392"/>
                  </a:cubicBezTo>
                  <a:cubicBezTo>
                    <a:pt x="12506" y="122"/>
                    <a:pt x="12165" y="0"/>
                    <a:pt x="11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
            <p:cNvSpPr/>
            <p:nvPr/>
          </p:nvSpPr>
          <p:spPr>
            <a:xfrm>
              <a:off x="5414025" y="688225"/>
              <a:ext cx="257725" cy="498550"/>
            </a:xfrm>
            <a:custGeom>
              <a:avLst/>
              <a:gdLst/>
              <a:ahLst/>
              <a:cxnLst/>
              <a:rect l="l" t="t" r="r" b="b"/>
              <a:pathLst>
                <a:path w="10309" h="19942" extrusionOk="0">
                  <a:moveTo>
                    <a:pt x="2210" y="0"/>
                  </a:moveTo>
                  <a:cubicBezTo>
                    <a:pt x="2011" y="0"/>
                    <a:pt x="1806" y="60"/>
                    <a:pt x="1669" y="142"/>
                  </a:cubicBezTo>
                  <a:cubicBezTo>
                    <a:pt x="1602" y="176"/>
                    <a:pt x="1535" y="209"/>
                    <a:pt x="1502" y="276"/>
                  </a:cubicBezTo>
                  <a:cubicBezTo>
                    <a:pt x="1469" y="342"/>
                    <a:pt x="1435" y="376"/>
                    <a:pt x="1369" y="443"/>
                  </a:cubicBezTo>
                  <a:cubicBezTo>
                    <a:pt x="1335" y="476"/>
                    <a:pt x="1302" y="543"/>
                    <a:pt x="1269" y="576"/>
                  </a:cubicBezTo>
                  <a:cubicBezTo>
                    <a:pt x="1135" y="876"/>
                    <a:pt x="1035" y="1210"/>
                    <a:pt x="968" y="1543"/>
                  </a:cubicBezTo>
                  <a:cubicBezTo>
                    <a:pt x="802" y="2177"/>
                    <a:pt x="768" y="2844"/>
                    <a:pt x="802" y="3511"/>
                  </a:cubicBezTo>
                  <a:cubicBezTo>
                    <a:pt x="835" y="4846"/>
                    <a:pt x="1102" y="6213"/>
                    <a:pt x="1202" y="7514"/>
                  </a:cubicBezTo>
                  <a:cubicBezTo>
                    <a:pt x="1269" y="7648"/>
                    <a:pt x="1269" y="7781"/>
                    <a:pt x="1269" y="7881"/>
                  </a:cubicBezTo>
                  <a:cubicBezTo>
                    <a:pt x="1269" y="8181"/>
                    <a:pt x="1302" y="8415"/>
                    <a:pt x="1302" y="8715"/>
                  </a:cubicBezTo>
                  <a:lnTo>
                    <a:pt x="1302" y="9449"/>
                  </a:lnTo>
                  <a:lnTo>
                    <a:pt x="1302" y="9549"/>
                  </a:lnTo>
                  <a:lnTo>
                    <a:pt x="1302" y="9582"/>
                  </a:lnTo>
                  <a:lnTo>
                    <a:pt x="1302" y="9983"/>
                  </a:lnTo>
                  <a:cubicBezTo>
                    <a:pt x="1302" y="10083"/>
                    <a:pt x="1269" y="10283"/>
                    <a:pt x="1269" y="10383"/>
                  </a:cubicBezTo>
                  <a:cubicBezTo>
                    <a:pt x="1269" y="10516"/>
                    <a:pt x="1202" y="10650"/>
                    <a:pt x="1202" y="10783"/>
                  </a:cubicBezTo>
                  <a:cubicBezTo>
                    <a:pt x="1202" y="10850"/>
                    <a:pt x="1202" y="10983"/>
                    <a:pt x="1168" y="11050"/>
                  </a:cubicBezTo>
                  <a:lnTo>
                    <a:pt x="1035" y="11550"/>
                  </a:lnTo>
                  <a:cubicBezTo>
                    <a:pt x="1035" y="11684"/>
                    <a:pt x="1002" y="11817"/>
                    <a:pt x="968" y="11951"/>
                  </a:cubicBezTo>
                  <a:cubicBezTo>
                    <a:pt x="968" y="11984"/>
                    <a:pt x="935" y="11984"/>
                    <a:pt x="935" y="12017"/>
                  </a:cubicBezTo>
                  <a:cubicBezTo>
                    <a:pt x="935" y="12118"/>
                    <a:pt x="868" y="12184"/>
                    <a:pt x="835" y="12284"/>
                  </a:cubicBezTo>
                  <a:cubicBezTo>
                    <a:pt x="802" y="12451"/>
                    <a:pt x="768" y="12551"/>
                    <a:pt x="668" y="12718"/>
                  </a:cubicBezTo>
                  <a:lnTo>
                    <a:pt x="668" y="12785"/>
                  </a:lnTo>
                  <a:cubicBezTo>
                    <a:pt x="468" y="13652"/>
                    <a:pt x="268" y="14553"/>
                    <a:pt x="134" y="15453"/>
                  </a:cubicBezTo>
                  <a:cubicBezTo>
                    <a:pt x="101" y="15720"/>
                    <a:pt x="34" y="15987"/>
                    <a:pt x="34" y="16287"/>
                  </a:cubicBezTo>
                  <a:cubicBezTo>
                    <a:pt x="1" y="16554"/>
                    <a:pt x="1" y="16821"/>
                    <a:pt x="34" y="17121"/>
                  </a:cubicBezTo>
                  <a:cubicBezTo>
                    <a:pt x="34" y="17321"/>
                    <a:pt x="101" y="17521"/>
                    <a:pt x="134" y="17722"/>
                  </a:cubicBezTo>
                  <a:lnTo>
                    <a:pt x="134" y="17788"/>
                  </a:lnTo>
                  <a:cubicBezTo>
                    <a:pt x="168" y="17988"/>
                    <a:pt x="268" y="18189"/>
                    <a:pt x="335" y="18389"/>
                  </a:cubicBezTo>
                  <a:cubicBezTo>
                    <a:pt x="629" y="19165"/>
                    <a:pt x="1225" y="19942"/>
                    <a:pt x="2018" y="19942"/>
                  </a:cubicBezTo>
                  <a:cubicBezTo>
                    <a:pt x="2212" y="19942"/>
                    <a:pt x="2419" y="19895"/>
                    <a:pt x="2636" y="19790"/>
                  </a:cubicBezTo>
                  <a:cubicBezTo>
                    <a:pt x="3203" y="19490"/>
                    <a:pt x="3604" y="18956"/>
                    <a:pt x="4004" y="18389"/>
                  </a:cubicBezTo>
                  <a:cubicBezTo>
                    <a:pt x="5271" y="16788"/>
                    <a:pt x="6606" y="15286"/>
                    <a:pt x="8140" y="14019"/>
                  </a:cubicBezTo>
                  <a:cubicBezTo>
                    <a:pt x="8607" y="13552"/>
                    <a:pt x="9107" y="13152"/>
                    <a:pt x="9641" y="12785"/>
                  </a:cubicBezTo>
                  <a:lnTo>
                    <a:pt x="10008" y="12518"/>
                  </a:lnTo>
                  <a:cubicBezTo>
                    <a:pt x="10108" y="12484"/>
                    <a:pt x="10175" y="12451"/>
                    <a:pt x="10308" y="12351"/>
                  </a:cubicBezTo>
                  <a:cubicBezTo>
                    <a:pt x="9941" y="11184"/>
                    <a:pt x="9441" y="10049"/>
                    <a:pt x="8707" y="9049"/>
                  </a:cubicBezTo>
                  <a:cubicBezTo>
                    <a:pt x="8474" y="8715"/>
                    <a:pt x="8173" y="8382"/>
                    <a:pt x="7873" y="8115"/>
                  </a:cubicBezTo>
                  <a:cubicBezTo>
                    <a:pt x="7006" y="7181"/>
                    <a:pt x="6005" y="6447"/>
                    <a:pt x="5038" y="5613"/>
                  </a:cubicBezTo>
                  <a:cubicBezTo>
                    <a:pt x="3770" y="4512"/>
                    <a:pt x="2536" y="3211"/>
                    <a:pt x="2102" y="1643"/>
                  </a:cubicBezTo>
                  <a:cubicBezTo>
                    <a:pt x="1969" y="1176"/>
                    <a:pt x="1902" y="709"/>
                    <a:pt x="2169" y="342"/>
                  </a:cubicBezTo>
                  <a:cubicBezTo>
                    <a:pt x="2303" y="209"/>
                    <a:pt x="2369" y="142"/>
                    <a:pt x="2503" y="42"/>
                  </a:cubicBezTo>
                  <a:cubicBezTo>
                    <a:pt x="2469" y="9"/>
                    <a:pt x="2369" y="9"/>
                    <a:pt x="2336" y="9"/>
                  </a:cubicBezTo>
                  <a:cubicBezTo>
                    <a:pt x="2295" y="3"/>
                    <a:pt x="2252" y="0"/>
                    <a:pt x="22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
            <p:cNvSpPr/>
            <p:nvPr/>
          </p:nvSpPr>
          <p:spPr>
            <a:xfrm>
              <a:off x="5406525" y="868575"/>
              <a:ext cx="475375" cy="318200"/>
            </a:xfrm>
            <a:custGeom>
              <a:avLst/>
              <a:gdLst/>
              <a:ahLst/>
              <a:cxnLst/>
              <a:rect l="l" t="t" r="r" b="b"/>
              <a:pathLst>
                <a:path w="19015" h="12728" extrusionOk="0">
                  <a:moveTo>
                    <a:pt x="18114" y="0"/>
                  </a:moveTo>
                  <a:cubicBezTo>
                    <a:pt x="18080" y="400"/>
                    <a:pt x="17847" y="734"/>
                    <a:pt x="17580" y="967"/>
                  </a:cubicBezTo>
                  <a:cubicBezTo>
                    <a:pt x="17238" y="1241"/>
                    <a:pt x="16827" y="1330"/>
                    <a:pt x="16395" y="1330"/>
                  </a:cubicBezTo>
                  <a:cubicBezTo>
                    <a:pt x="15983" y="1330"/>
                    <a:pt x="15552" y="1249"/>
                    <a:pt x="15145" y="1168"/>
                  </a:cubicBezTo>
                  <a:cubicBezTo>
                    <a:pt x="13597" y="876"/>
                    <a:pt x="12018" y="735"/>
                    <a:pt x="10440" y="735"/>
                  </a:cubicBezTo>
                  <a:cubicBezTo>
                    <a:pt x="9672" y="735"/>
                    <a:pt x="8904" y="768"/>
                    <a:pt x="8140" y="834"/>
                  </a:cubicBezTo>
                  <a:cubicBezTo>
                    <a:pt x="5905" y="1067"/>
                    <a:pt x="3670" y="1568"/>
                    <a:pt x="1602" y="2335"/>
                  </a:cubicBezTo>
                  <a:cubicBezTo>
                    <a:pt x="1502" y="2435"/>
                    <a:pt x="1435" y="3603"/>
                    <a:pt x="1435" y="3736"/>
                  </a:cubicBezTo>
                  <a:cubicBezTo>
                    <a:pt x="1335" y="4403"/>
                    <a:pt x="1135" y="4937"/>
                    <a:pt x="935" y="5571"/>
                  </a:cubicBezTo>
                  <a:lnTo>
                    <a:pt x="935" y="5604"/>
                  </a:lnTo>
                  <a:cubicBezTo>
                    <a:pt x="935" y="5637"/>
                    <a:pt x="901" y="5671"/>
                    <a:pt x="901" y="5737"/>
                  </a:cubicBezTo>
                  <a:cubicBezTo>
                    <a:pt x="334" y="7239"/>
                    <a:pt x="1" y="8973"/>
                    <a:pt x="401" y="10508"/>
                  </a:cubicBezTo>
                  <a:lnTo>
                    <a:pt x="401" y="10574"/>
                  </a:lnTo>
                  <a:cubicBezTo>
                    <a:pt x="434" y="10774"/>
                    <a:pt x="501" y="10975"/>
                    <a:pt x="601" y="11175"/>
                  </a:cubicBezTo>
                  <a:cubicBezTo>
                    <a:pt x="896" y="11951"/>
                    <a:pt x="1491" y="12728"/>
                    <a:pt x="2284" y="12728"/>
                  </a:cubicBezTo>
                  <a:cubicBezTo>
                    <a:pt x="2479" y="12728"/>
                    <a:pt x="2686" y="12681"/>
                    <a:pt x="2903" y="12576"/>
                  </a:cubicBezTo>
                  <a:cubicBezTo>
                    <a:pt x="3470" y="12276"/>
                    <a:pt x="3837" y="11742"/>
                    <a:pt x="4270" y="11175"/>
                  </a:cubicBezTo>
                  <a:cubicBezTo>
                    <a:pt x="5505" y="9574"/>
                    <a:pt x="6839" y="8072"/>
                    <a:pt x="8407" y="6805"/>
                  </a:cubicBezTo>
                  <a:cubicBezTo>
                    <a:pt x="9141" y="6171"/>
                    <a:pt x="9941" y="5637"/>
                    <a:pt x="10775" y="5170"/>
                  </a:cubicBezTo>
                  <a:cubicBezTo>
                    <a:pt x="12076" y="4470"/>
                    <a:pt x="13410" y="4103"/>
                    <a:pt x="14745" y="3669"/>
                  </a:cubicBezTo>
                  <a:cubicBezTo>
                    <a:pt x="14811" y="3636"/>
                    <a:pt x="14945" y="3636"/>
                    <a:pt x="15011" y="3603"/>
                  </a:cubicBezTo>
                  <a:cubicBezTo>
                    <a:pt x="15145" y="3603"/>
                    <a:pt x="15245" y="3536"/>
                    <a:pt x="15345" y="3503"/>
                  </a:cubicBezTo>
                  <a:lnTo>
                    <a:pt x="15745" y="3369"/>
                  </a:lnTo>
                  <a:cubicBezTo>
                    <a:pt x="15912" y="3336"/>
                    <a:pt x="16079" y="3269"/>
                    <a:pt x="16246" y="3169"/>
                  </a:cubicBezTo>
                  <a:cubicBezTo>
                    <a:pt x="17580" y="2635"/>
                    <a:pt x="19014" y="1668"/>
                    <a:pt x="18247" y="234"/>
                  </a:cubicBezTo>
                  <a:cubicBezTo>
                    <a:pt x="18180" y="167"/>
                    <a:pt x="18147" y="100"/>
                    <a:pt x="181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
            <p:cNvSpPr/>
            <p:nvPr/>
          </p:nvSpPr>
          <p:spPr>
            <a:xfrm>
              <a:off x="5576650" y="1298500"/>
              <a:ext cx="395300" cy="378900"/>
            </a:xfrm>
            <a:custGeom>
              <a:avLst/>
              <a:gdLst/>
              <a:ahLst/>
              <a:cxnLst/>
              <a:rect l="l" t="t" r="r" b="b"/>
              <a:pathLst>
                <a:path w="15812" h="15156" extrusionOk="0">
                  <a:moveTo>
                    <a:pt x="4764" y="0"/>
                  </a:moveTo>
                  <a:cubicBezTo>
                    <a:pt x="4665" y="0"/>
                    <a:pt x="4567" y="15"/>
                    <a:pt x="4470" y="49"/>
                  </a:cubicBezTo>
                  <a:cubicBezTo>
                    <a:pt x="4404" y="49"/>
                    <a:pt x="4370" y="49"/>
                    <a:pt x="4337" y="82"/>
                  </a:cubicBezTo>
                  <a:cubicBezTo>
                    <a:pt x="4304" y="115"/>
                    <a:pt x="4237" y="115"/>
                    <a:pt x="4204" y="149"/>
                  </a:cubicBezTo>
                  <a:lnTo>
                    <a:pt x="4070" y="282"/>
                  </a:lnTo>
                  <a:cubicBezTo>
                    <a:pt x="3903" y="482"/>
                    <a:pt x="3803" y="716"/>
                    <a:pt x="3670" y="949"/>
                  </a:cubicBezTo>
                  <a:cubicBezTo>
                    <a:pt x="3403" y="1416"/>
                    <a:pt x="3303" y="1917"/>
                    <a:pt x="3170" y="2417"/>
                  </a:cubicBezTo>
                  <a:cubicBezTo>
                    <a:pt x="2969" y="3451"/>
                    <a:pt x="2903" y="4552"/>
                    <a:pt x="2736" y="5553"/>
                  </a:cubicBezTo>
                  <a:cubicBezTo>
                    <a:pt x="2736" y="5619"/>
                    <a:pt x="2703" y="5753"/>
                    <a:pt x="2703" y="5820"/>
                  </a:cubicBezTo>
                  <a:lnTo>
                    <a:pt x="2569" y="6453"/>
                  </a:lnTo>
                  <a:cubicBezTo>
                    <a:pt x="2536" y="6620"/>
                    <a:pt x="2502" y="6820"/>
                    <a:pt x="2469" y="6987"/>
                  </a:cubicBezTo>
                  <a:cubicBezTo>
                    <a:pt x="2402" y="7054"/>
                    <a:pt x="2402" y="7054"/>
                    <a:pt x="2402" y="7087"/>
                  </a:cubicBezTo>
                  <a:lnTo>
                    <a:pt x="2402" y="7120"/>
                  </a:lnTo>
                  <a:cubicBezTo>
                    <a:pt x="2369" y="7254"/>
                    <a:pt x="2369" y="7321"/>
                    <a:pt x="2336" y="7421"/>
                  </a:cubicBezTo>
                  <a:cubicBezTo>
                    <a:pt x="2302" y="7554"/>
                    <a:pt x="2236" y="7621"/>
                    <a:pt x="2202" y="7754"/>
                  </a:cubicBezTo>
                  <a:cubicBezTo>
                    <a:pt x="2169" y="7821"/>
                    <a:pt x="2135" y="7954"/>
                    <a:pt x="2069" y="8054"/>
                  </a:cubicBezTo>
                  <a:cubicBezTo>
                    <a:pt x="2069" y="8088"/>
                    <a:pt x="2035" y="8155"/>
                    <a:pt x="2002" y="8255"/>
                  </a:cubicBezTo>
                  <a:cubicBezTo>
                    <a:pt x="1969" y="8388"/>
                    <a:pt x="1902" y="8488"/>
                    <a:pt x="1835" y="8622"/>
                  </a:cubicBezTo>
                  <a:cubicBezTo>
                    <a:pt x="1735" y="8722"/>
                    <a:pt x="1702" y="8788"/>
                    <a:pt x="1668" y="8888"/>
                  </a:cubicBezTo>
                  <a:cubicBezTo>
                    <a:pt x="1668" y="8922"/>
                    <a:pt x="1635" y="8922"/>
                    <a:pt x="1635" y="8955"/>
                  </a:cubicBezTo>
                  <a:cubicBezTo>
                    <a:pt x="1568" y="8988"/>
                    <a:pt x="1535" y="9089"/>
                    <a:pt x="1502" y="9122"/>
                  </a:cubicBezTo>
                  <a:cubicBezTo>
                    <a:pt x="1468" y="9222"/>
                    <a:pt x="1368" y="9322"/>
                    <a:pt x="1302" y="9422"/>
                  </a:cubicBezTo>
                  <a:cubicBezTo>
                    <a:pt x="968" y="10056"/>
                    <a:pt x="634" y="10656"/>
                    <a:pt x="368" y="11323"/>
                  </a:cubicBezTo>
                  <a:cubicBezTo>
                    <a:pt x="301" y="11557"/>
                    <a:pt x="201" y="11757"/>
                    <a:pt x="167" y="11957"/>
                  </a:cubicBezTo>
                  <a:lnTo>
                    <a:pt x="34" y="12591"/>
                  </a:lnTo>
                  <a:cubicBezTo>
                    <a:pt x="34" y="12758"/>
                    <a:pt x="1" y="12925"/>
                    <a:pt x="1" y="13091"/>
                  </a:cubicBezTo>
                  <a:cubicBezTo>
                    <a:pt x="1" y="13292"/>
                    <a:pt x="1" y="13458"/>
                    <a:pt x="34" y="13625"/>
                  </a:cubicBezTo>
                  <a:cubicBezTo>
                    <a:pt x="154" y="14377"/>
                    <a:pt x="545" y="15155"/>
                    <a:pt x="1281" y="15155"/>
                  </a:cubicBezTo>
                  <a:cubicBezTo>
                    <a:pt x="1361" y="15155"/>
                    <a:pt x="1446" y="15146"/>
                    <a:pt x="1535" y="15126"/>
                  </a:cubicBezTo>
                  <a:cubicBezTo>
                    <a:pt x="2002" y="14993"/>
                    <a:pt x="2402" y="14659"/>
                    <a:pt x="2836" y="14326"/>
                  </a:cubicBezTo>
                  <a:cubicBezTo>
                    <a:pt x="4070" y="13325"/>
                    <a:pt x="5371" y="12458"/>
                    <a:pt x="6805" y="11790"/>
                  </a:cubicBezTo>
                  <a:cubicBezTo>
                    <a:pt x="7206" y="11557"/>
                    <a:pt x="7673" y="11323"/>
                    <a:pt x="8173" y="11123"/>
                  </a:cubicBezTo>
                  <a:cubicBezTo>
                    <a:pt x="8307" y="11090"/>
                    <a:pt x="8373" y="11023"/>
                    <a:pt x="8507" y="10990"/>
                  </a:cubicBezTo>
                  <a:cubicBezTo>
                    <a:pt x="8573" y="10957"/>
                    <a:pt x="8640" y="10923"/>
                    <a:pt x="8707" y="10923"/>
                  </a:cubicBezTo>
                  <a:lnTo>
                    <a:pt x="8740" y="10923"/>
                  </a:lnTo>
                  <a:cubicBezTo>
                    <a:pt x="9874" y="10623"/>
                    <a:pt x="11008" y="10656"/>
                    <a:pt x="12143" y="10623"/>
                  </a:cubicBezTo>
                  <a:lnTo>
                    <a:pt x="12710" y="10623"/>
                  </a:lnTo>
                  <a:cubicBezTo>
                    <a:pt x="12810" y="10623"/>
                    <a:pt x="12943" y="10590"/>
                    <a:pt x="13010" y="10590"/>
                  </a:cubicBezTo>
                  <a:cubicBezTo>
                    <a:pt x="13143" y="10590"/>
                    <a:pt x="13277" y="10590"/>
                    <a:pt x="13444" y="10556"/>
                  </a:cubicBezTo>
                  <a:cubicBezTo>
                    <a:pt x="14544" y="10323"/>
                    <a:pt x="15812" y="9889"/>
                    <a:pt x="15512" y="8655"/>
                  </a:cubicBezTo>
                  <a:cubicBezTo>
                    <a:pt x="15478" y="8588"/>
                    <a:pt x="15478" y="8555"/>
                    <a:pt x="15412" y="8488"/>
                  </a:cubicBezTo>
                  <a:cubicBezTo>
                    <a:pt x="15212" y="7888"/>
                    <a:pt x="14845" y="7287"/>
                    <a:pt x="14678" y="6620"/>
                  </a:cubicBezTo>
                  <a:cubicBezTo>
                    <a:pt x="14411" y="5619"/>
                    <a:pt x="14411" y="4619"/>
                    <a:pt x="14478" y="3585"/>
                  </a:cubicBezTo>
                  <a:cubicBezTo>
                    <a:pt x="14511" y="2917"/>
                    <a:pt x="15045" y="2250"/>
                    <a:pt x="14644" y="1617"/>
                  </a:cubicBezTo>
                  <a:cubicBezTo>
                    <a:pt x="14225" y="994"/>
                    <a:pt x="13531" y="788"/>
                    <a:pt x="12738" y="788"/>
                  </a:cubicBezTo>
                  <a:cubicBezTo>
                    <a:pt x="11324" y="788"/>
                    <a:pt x="9600" y="1443"/>
                    <a:pt x="8573" y="1550"/>
                  </a:cubicBezTo>
                  <a:cubicBezTo>
                    <a:pt x="8519" y="1554"/>
                    <a:pt x="8466" y="1556"/>
                    <a:pt x="8414" y="1556"/>
                  </a:cubicBezTo>
                  <a:cubicBezTo>
                    <a:pt x="7661" y="1556"/>
                    <a:pt x="7091" y="1126"/>
                    <a:pt x="6405" y="783"/>
                  </a:cubicBezTo>
                  <a:cubicBezTo>
                    <a:pt x="5977" y="526"/>
                    <a:pt x="5353" y="0"/>
                    <a:pt x="47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
            <p:cNvSpPr/>
            <p:nvPr/>
          </p:nvSpPr>
          <p:spPr>
            <a:xfrm>
              <a:off x="5726650" y="1395825"/>
              <a:ext cx="270875" cy="100425"/>
            </a:xfrm>
            <a:custGeom>
              <a:avLst/>
              <a:gdLst/>
              <a:ahLst/>
              <a:cxnLst/>
              <a:rect l="l" t="t" r="r" b="b"/>
              <a:pathLst>
                <a:path w="10835" h="4017" extrusionOk="0">
                  <a:moveTo>
                    <a:pt x="8630" y="0"/>
                  </a:moveTo>
                  <a:cubicBezTo>
                    <a:pt x="6033" y="0"/>
                    <a:pt x="1908" y="779"/>
                    <a:pt x="772" y="2227"/>
                  </a:cubicBezTo>
                  <a:cubicBezTo>
                    <a:pt x="1" y="2936"/>
                    <a:pt x="656" y="4017"/>
                    <a:pt x="1498" y="4017"/>
                  </a:cubicBezTo>
                  <a:cubicBezTo>
                    <a:pt x="1566" y="4017"/>
                    <a:pt x="1636" y="4010"/>
                    <a:pt x="1706" y="3995"/>
                  </a:cubicBezTo>
                  <a:cubicBezTo>
                    <a:pt x="2874" y="3661"/>
                    <a:pt x="3874" y="2260"/>
                    <a:pt x="5109" y="1760"/>
                  </a:cubicBezTo>
                  <a:cubicBezTo>
                    <a:pt x="7544" y="592"/>
                    <a:pt x="10779" y="1326"/>
                    <a:pt x="10813" y="592"/>
                  </a:cubicBezTo>
                  <a:cubicBezTo>
                    <a:pt x="10835" y="193"/>
                    <a:pt x="9922" y="0"/>
                    <a:pt x="8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
            <p:cNvSpPr/>
            <p:nvPr/>
          </p:nvSpPr>
          <p:spPr>
            <a:xfrm>
              <a:off x="5575825" y="1300000"/>
              <a:ext cx="218500" cy="378450"/>
            </a:xfrm>
            <a:custGeom>
              <a:avLst/>
              <a:gdLst/>
              <a:ahLst/>
              <a:cxnLst/>
              <a:rect l="l" t="t" r="r" b="b"/>
              <a:pathLst>
                <a:path w="8740" h="15138" extrusionOk="0">
                  <a:moveTo>
                    <a:pt x="4666" y="0"/>
                  </a:moveTo>
                  <a:cubicBezTo>
                    <a:pt x="4592" y="0"/>
                    <a:pt x="4525" y="8"/>
                    <a:pt x="4470" y="22"/>
                  </a:cubicBezTo>
                  <a:cubicBezTo>
                    <a:pt x="4403" y="22"/>
                    <a:pt x="4370" y="22"/>
                    <a:pt x="4337" y="55"/>
                  </a:cubicBezTo>
                  <a:cubicBezTo>
                    <a:pt x="4270" y="89"/>
                    <a:pt x="4237" y="89"/>
                    <a:pt x="4203" y="156"/>
                  </a:cubicBezTo>
                  <a:lnTo>
                    <a:pt x="4070" y="256"/>
                  </a:lnTo>
                  <a:cubicBezTo>
                    <a:pt x="3903" y="489"/>
                    <a:pt x="3770" y="689"/>
                    <a:pt x="3670" y="923"/>
                  </a:cubicBezTo>
                  <a:cubicBezTo>
                    <a:pt x="3403" y="1390"/>
                    <a:pt x="3303" y="1890"/>
                    <a:pt x="3169" y="2390"/>
                  </a:cubicBezTo>
                  <a:cubicBezTo>
                    <a:pt x="2936" y="3425"/>
                    <a:pt x="2902" y="4525"/>
                    <a:pt x="2736" y="5526"/>
                  </a:cubicBezTo>
                  <a:cubicBezTo>
                    <a:pt x="2736" y="5593"/>
                    <a:pt x="2702" y="5726"/>
                    <a:pt x="2702" y="5826"/>
                  </a:cubicBezTo>
                  <a:lnTo>
                    <a:pt x="2569" y="6427"/>
                  </a:lnTo>
                  <a:cubicBezTo>
                    <a:pt x="2535" y="6593"/>
                    <a:pt x="2502" y="6794"/>
                    <a:pt x="2435" y="6994"/>
                  </a:cubicBezTo>
                  <a:cubicBezTo>
                    <a:pt x="2402" y="7027"/>
                    <a:pt x="2402" y="7027"/>
                    <a:pt x="2402" y="7060"/>
                  </a:cubicBezTo>
                  <a:lnTo>
                    <a:pt x="2402" y="7094"/>
                  </a:lnTo>
                  <a:cubicBezTo>
                    <a:pt x="2369" y="7227"/>
                    <a:pt x="2369" y="7327"/>
                    <a:pt x="2335" y="7394"/>
                  </a:cubicBezTo>
                  <a:cubicBezTo>
                    <a:pt x="2269" y="7527"/>
                    <a:pt x="2235" y="7594"/>
                    <a:pt x="2202" y="7728"/>
                  </a:cubicBezTo>
                  <a:cubicBezTo>
                    <a:pt x="2168" y="7828"/>
                    <a:pt x="2102" y="7928"/>
                    <a:pt x="2068" y="8028"/>
                  </a:cubicBezTo>
                  <a:cubicBezTo>
                    <a:pt x="2068" y="8061"/>
                    <a:pt x="2035" y="8161"/>
                    <a:pt x="2002" y="8228"/>
                  </a:cubicBezTo>
                  <a:cubicBezTo>
                    <a:pt x="1935" y="8361"/>
                    <a:pt x="1902" y="8495"/>
                    <a:pt x="1835" y="8595"/>
                  </a:cubicBezTo>
                  <a:cubicBezTo>
                    <a:pt x="1735" y="8695"/>
                    <a:pt x="1701" y="8762"/>
                    <a:pt x="1668" y="8862"/>
                  </a:cubicBezTo>
                  <a:cubicBezTo>
                    <a:pt x="1668" y="8895"/>
                    <a:pt x="1601" y="8895"/>
                    <a:pt x="1601" y="8928"/>
                  </a:cubicBezTo>
                  <a:cubicBezTo>
                    <a:pt x="1568" y="8995"/>
                    <a:pt x="1535" y="9062"/>
                    <a:pt x="1501" y="9095"/>
                  </a:cubicBezTo>
                  <a:cubicBezTo>
                    <a:pt x="1435" y="9195"/>
                    <a:pt x="1368" y="9329"/>
                    <a:pt x="1268" y="9395"/>
                  </a:cubicBezTo>
                  <a:cubicBezTo>
                    <a:pt x="934" y="10029"/>
                    <a:pt x="601" y="10663"/>
                    <a:pt x="367" y="11330"/>
                  </a:cubicBezTo>
                  <a:cubicBezTo>
                    <a:pt x="267" y="11530"/>
                    <a:pt x="200" y="11730"/>
                    <a:pt x="167" y="11931"/>
                  </a:cubicBezTo>
                  <a:lnTo>
                    <a:pt x="34" y="12564"/>
                  </a:lnTo>
                  <a:cubicBezTo>
                    <a:pt x="34" y="12731"/>
                    <a:pt x="0" y="12898"/>
                    <a:pt x="0" y="13065"/>
                  </a:cubicBezTo>
                  <a:cubicBezTo>
                    <a:pt x="0" y="13265"/>
                    <a:pt x="0" y="13432"/>
                    <a:pt x="34" y="13598"/>
                  </a:cubicBezTo>
                  <a:cubicBezTo>
                    <a:pt x="152" y="14341"/>
                    <a:pt x="510" y="15137"/>
                    <a:pt x="1246" y="15137"/>
                  </a:cubicBezTo>
                  <a:cubicBezTo>
                    <a:pt x="1337" y="15137"/>
                    <a:pt x="1433" y="15125"/>
                    <a:pt x="1535" y="15100"/>
                  </a:cubicBezTo>
                  <a:cubicBezTo>
                    <a:pt x="2002" y="14966"/>
                    <a:pt x="2402" y="14666"/>
                    <a:pt x="2836" y="14299"/>
                  </a:cubicBezTo>
                  <a:cubicBezTo>
                    <a:pt x="4070" y="13298"/>
                    <a:pt x="5371" y="12431"/>
                    <a:pt x="6772" y="11764"/>
                  </a:cubicBezTo>
                  <a:cubicBezTo>
                    <a:pt x="7205" y="11530"/>
                    <a:pt x="7672" y="11330"/>
                    <a:pt x="8173" y="11097"/>
                  </a:cubicBezTo>
                  <a:cubicBezTo>
                    <a:pt x="8306" y="11063"/>
                    <a:pt x="8373" y="11030"/>
                    <a:pt x="8506" y="10963"/>
                  </a:cubicBezTo>
                  <a:cubicBezTo>
                    <a:pt x="8573" y="10930"/>
                    <a:pt x="8673" y="10930"/>
                    <a:pt x="8740" y="10897"/>
                  </a:cubicBezTo>
                  <a:cubicBezTo>
                    <a:pt x="8706" y="9896"/>
                    <a:pt x="8540" y="8928"/>
                    <a:pt x="8173" y="8095"/>
                  </a:cubicBezTo>
                  <a:cubicBezTo>
                    <a:pt x="8039" y="7828"/>
                    <a:pt x="7873" y="7527"/>
                    <a:pt x="7706" y="7227"/>
                  </a:cubicBezTo>
                  <a:cubicBezTo>
                    <a:pt x="7239" y="6393"/>
                    <a:pt x="6638" y="5593"/>
                    <a:pt x="6038" y="4826"/>
                  </a:cubicBezTo>
                  <a:cubicBezTo>
                    <a:pt x="5304" y="3725"/>
                    <a:pt x="4570" y="2524"/>
                    <a:pt x="4537" y="1223"/>
                  </a:cubicBezTo>
                  <a:cubicBezTo>
                    <a:pt x="4503" y="889"/>
                    <a:pt x="4537" y="489"/>
                    <a:pt x="4837" y="256"/>
                  </a:cubicBezTo>
                  <a:cubicBezTo>
                    <a:pt x="4904" y="189"/>
                    <a:pt x="5004" y="122"/>
                    <a:pt x="5137" y="89"/>
                  </a:cubicBezTo>
                  <a:cubicBezTo>
                    <a:pt x="5071" y="89"/>
                    <a:pt x="5037" y="55"/>
                    <a:pt x="5004" y="55"/>
                  </a:cubicBezTo>
                  <a:cubicBezTo>
                    <a:pt x="4887" y="16"/>
                    <a:pt x="4769" y="0"/>
                    <a:pt x="46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
            <p:cNvSpPr/>
            <p:nvPr/>
          </p:nvSpPr>
          <p:spPr>
            <a:xfrm>
              <a:off x="5575825" y="1473275"/>
              <a:ext cx="396125" cy="204125"/>
            </a:xfrm>
            <a:custGeom>
              <a:avLst/>
              <a:gdLst/>
              <a:ahLst/>
              <a:cxnLst/>
              <a:rect l="l" t="t" r="r" b="b"/>
              <a:pathLst>
                <a:path w="15845" h="8165" extrusionOk="0">
                  <a:moveTo>
                    <a:pt x="4672" y="1"/>
                  </a:moveTo>
                  <a:cubicBezTo>
                    <a:pt x="3917" y="1"/>
                    <a:pt x="3160" y="44"/>
                    <a:pt x="2402" y="129"/>
                  </a:cubicBezTo>
                  <a:cubicBezTo>
                    <a:pt x="2335" y="163"/>
                    <a:pt x="2068" y="1063"/>
                    <a:pt x="2035" y="1130"/>
                  </a:cubicBezTo>
                  <a:cubicBezTo>
                    <a:pt x="1868" y="1631"/>
                    <a:pt x="1601" y="1997"/>
                    <a:pt x="1335" y="2431"/>
                  </a:cubicBezTo>
                  <a:cubicBezTo>
                    <a:pt x="1335" y="2464"/>
                    <a:pt x="1268" y="2464"/>
                    <a:pt x="1268" y="2498"/>
                  </a:cubicBezTo>
                  <a:cubicBezTo>
                    <a:pt x="567" y="3599"/>
                    <a:pt x="0" y="4833"/>
                    <a:pt x="0" y="6100"/>
                  </a:cubicBezTo>
                  <a:cubicBezTo>
                    <a:pt x="0" y="6301"/>
                    <a:pt x="0" y="6467"/>
                    <a:pt x="34" y="6634"/>
                  </a:cubicBezTo>
                  <a:cubicBezTo>
                    <a:pt x="154" y="7386"/>
                    <a:pt x="518" y="8164"/>
                    <a:pt x="1272" y="8164"/>
                  </a:cubicBezTo>
                  <a:cubicBezTo>
                    <a:pt x="1355" y="8164"/>
                    <a:pt x="1442" y="8155"/>
                    <a:pt x="1535" y="8135"/>
                  </a:cubicBezTo>
                  <a:cubicBezTo>
                    <a:pt x="2002" y="8002"/>
                    <a:pt x="2402" y="7668"/>
                    <a:pt x="2836" y="7335"/>
                  </a:cubicBezTo>
                  <a:cubicBezTo>
                    <a:pt x="4070" y="6334"/>
                    <a:pt x="5371" y="5467"/>
                    <a:pt x="6772" y="4799"/>
                  </a:cubicBezTo>
                  <a:cubicBezTo>
                    <a:pt x="7472" y="4466"/>
                    <a:pt x="8173" y="4232"/>
                    <a:pt x="8907" y="3999"/>
                  </a:cubicBezTo>
                  <a:cubicBezTo>
                    <a:pt x="10041" y="3732"/>
                    <a:pt x="11075" y="3732"/>
                    <a:pt x="12209" y="3632"/>
                  </a:cubicBezTo>
                  <a:lnTo>
                    <a:pt x="12709" y="3632"/>
                  </a:lnTo>
                  <a:cubicBezTo>
                    <a:pt x="12809" y="3632"/>
                    <a:pt x="12876" y="3599"/>
                    <a:pt x="13010" y="3599"/>
                  </a:cubicBezTo>
                  <a:cubicBezTo>
                    <a:pt x="13143" y="3599"/>
                    <a:pt x="13243" y="3599"/>
                    <a:pt x="13410" y="3565"/>
                  </a:cubicBezTo>
                  <a:cubicBezTo>
                    <a:pt x="14544" y="3332"/>
                    <a:pt x="15845" y="2898"/>
                    <a:pt x="15511" y="1664"/>
                  </a:cubicBezTo>
                  <a:cubicBezTo>
                    <a:pt x="15511" y="1597"/>
                    <a:pt x="15511" y="1497"/>
                    <a:pt x="15445" y="1464"/>
                  </a:cubicBezTo>
                  <a:cubicBezTo>
                    <a:pt x="15345" y="1731"/>
                    <a:pt x="15111" y="1964"/>
                    <a:pt x="14844" y="2098"/>
                  </a:cubicBezTo>
                  <a:cubicBezTo>
                    <a:pt x="14668" y="2185"/>
                    <a:pt x="14484" y="2222"/>
                    <a:pt x="14296" y="2222"/>
                  </a:cubicBezTo>
                  <a:cubicBezTo>
                    <a:pt x="13842" y="2222"/>
                    <a:pt x="13367" y="2010"/>
                    <a:pt x="12943" y="1797"/>
                  </a:cubicBezTo>
                  <a:cubicBezTo>
                    <a:pt x="11275" y="997"/>
                    <a:pt x="9507" y="463"/>
                    <a:pt x="7672" y="230"/>
                  </a:cubicBezTo>
                  <a:cubicBezTo>
                    <a:pt x="6681" y="77"/>
                    <a:pt x="5679" y="1"/>
                    <a:pt x="46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
            <p:cNvSpPr/>
            <p:nvPr/>
          </p:nvSpPr>
          <p:spPr>
            <a:xfrm>
              <a:off x="4892825" y="896250"/>
              <a:ext cx="427825" cy="521825"/>
            </a:xfrm>
            <a:custGeom>
              <a:avLst/>
              <a:gdLst/>
              <a:ahLst/>
              <a:cxnLst/>
              <a:rect l="l" t="t" r="r" b="b"/>
              <a:pathLst>
                <a:path w="17113" h="20873" extrusionOk="0">
                  <a:moveTo>
                    <a:pt x="4570" y="1"/>
                  </a:moveTo>
                  <a:cubicBezTo>
                    <a:pt x="3968" y="1"/>
                    <a:pt x="3426" y="193"/>
                    <a:pt x="3003" y="694"/>
                  </a:cubicBezTo>
                  <a:cubicBezTo>
                    <a:pt x="2369" y="1395"/>
                    <a:pt x="2869" y="2329"/>
                    <a:pt x="2736" y="3196"/>
                  </a:cubicBezTo>
                  <a:cubicBezTo>
                    <a:pt x="2569" y="4530"/>
                    <a:pt x="2336" y="5731"/>
                    <a:pt x="1835" y="6932"/>
                  </a:cubicBezTo>
                  <a:cubicBezTo>
                    <a:pt x="1502" y="7733"/>
                    <a:pt x="968" y="8400"/>
                    <a:pt x="568" y="9167"/>
                  </a:cubicBezTo>
                  <a:cubicBezTo>
                    <a:pt x="668" y="9234"/>
                    <a:pt x="635" y="9334"/>
                    <a:pt x="601" y="9367"/>
                  </a:cubicBezTo>
                  <a:cubicBezTo>
                    <a:pt x="1" y="10802"/>
                    <a:pt x="1302" y="11702"/>
                    <a:pt x="2536" y="12203"/>
                  </a:cubicBezTo>
                  <a:cubicBezTo>
                    <a:pt x="2703" y="12303"/>
                    <a:pt x="2869" y="12336"/>
                    <a:pt x="3003" y="12369"/>
                  </a:cubicBezTo>
                  <a:cubicBezTo>
                    <a:pt x="3136" y="12403"/>
                    <a:pt x="3203" y="12469"/>
                    <a:pt x="3336" y="12503"/>
                  </a:cubicBezTo>
                  <a:cubicBezTo>
                    <a:pt x="3470" y="12536"/>
                    <a:pt x="3537" y="12536"/>
                    <a:pt x="3637" y="12570"/>
                  </a:cubicBezTo>
                  <a:cubicBezTo>
                    <a:pt x="3703" y="12636"/>
                    <a:pt x="3803" y="12636"/>
                    <a:pt x="3870" y="12670"/>
                  </a:cubicBezTo>
                  <a:cubicBezTo>
                    <a:pt x="3937" y="12670"/>
                    <a:pt x="3970" y="12670"/>
                    <a:pt x="3970" y="12703"/>
                  </a:cubicBezTo>
                  <a:cubicBezTo>
                    <a:pt x="5271" y="13037"/>
                    <a:pt x="6505" y="13203"/>
                    <a:pt x="7673" y="13837"/>
                  </a:cubicBezTo>
                  <a:lnTo>
                    <a:pt x="7706" y="13837"/>
                  </a:lnTo>
                  <a:cubicBezTo>
                    <a:pt x="7806" y="13870"/>
                    <a:pt x="7873" y="13904"/>
                    <a:pt x="7940" y="13971"/>
                  </a:cubicBezTo>
                  <a:cubicBezTo>
                    <a:pt x="8040" y="14037"/>
                    <a:pt x="8140" y="14071"/>
                    <a:pt x="8273" y="14171"/>
                  </a:cubicBezTo>
                  <a:cubicBezTo>
                    <a:pt x="8774" y="14504"/>
                    <a:pt x="9207" y="14905"/>
                    <a:pt x="9674" y="15338"/>
                  </a:cubicBezTo>
                  <a:cubicBezTo>
                    <a:pt x="11142" y="16506"/>
                    <a:pt x="12376" y="17907"/>
                    <a:pt x="13610" y="19474"/>
                  </a:cubicBezTo>
                  <a:cubicBezTo>
                    <a:pt x="13977" y="19975"/>
                    <a:pt x="14378" y="20509"/>
                    <a:pt x="14878" y="20742"/>
                  </a:cubicBezTo>
                  <a:cubicBezTo>
                    <a:pt x="15058" y="20832"/>
                    <a:pt x="15229" y="20872"/>
                    <a:pt x="15390" y="20872"/>
                  </a:cubicBezTo>
                  <a:cubicBezTo>
                    <a:pt x="16127" y="20872"/>
                    <a:pt x="16661" y="20029"/>
                    <a:pt x="16879" y="19208"/>
                  </a:cubicBezTo>
                  <a:cubicBezTo>
                    <a:pt x="16980" y="19007"/>
                    <a:pt x="17013" y="18774"/>
                    <a:pt x="17046" y="18540"/>
                  </a:cubicBezTo>
                  <a:lnTo>
                    <a:pt x="17046" y="18507"/>
                  </a:lnTo>
                  <a:cubicBezTo>
                    <a:pt x="17113" y="18307"/>
                    <a:pt x="17113" y="18073"/>
                    <a:pt x="17113" y="17873"/>
                  </a:cubicBezTo>
                  <a:cubicBezTo>
                    <a:pt x="17113" y="17573"/>
                    <a:pt x="17113" y="17340"/>
                    <a:pt x="17046" y="17039"/>
                  </a:cubicBezTo>
                  <a:cubicBezTo>
                    <a:pt x="17013" y="16739"/>
                    <a:pt x="17013" y="16506"/>
                    <a:pt x="16980" y="16239"/>
                  </a:cubicBezTo>
                  <a:cubicBezTo>
                    <a:pt x="16846" y="15372"/>
                    <a:pt x="16613" y="14504"/>
                    <a:pt x="16346" y="13637"/>
                  </a:cubicBezTo>
                  <a:lnTo>
                    <a:pt x="16346" y="13570"/>
                  </a:lnTo>
                  <a:cubicBezTo>
                    <a:pt x="16279" y="13470"/>
                    <a:pt x="16212" y="13303"/>
                    <a:pt x="16179" y="13170"/>
                  </a:cubicBezTo>
                  <a:cubicBezTo>
                    <a:pt x="16146" y="13070"/>
                    <a:pt x="16112" y="13003"/>
                    <a:pt x="16112" y="12903"/>
                  </a:cubicBezTo>
                  <a:cubicBezTo>
                    <a:pt x="16112" y="12870"/>
                    <a:pt x="16046" y="12870"/>
                    <a:pt x="16046" y="12836"/>
                  </a:cubicBezTo>
                  <a:lnTo>
                    <a:pt x="15945" y="12469"/>
                  </a:lnTo>
                  <a:lnTo>
                    <a:pt x="15812" y="11969"/>
                  </a:lnTo>
                  <a:cubicBezTo>
                    <a:pt x="15779" y="11869"/>
                    <a:pt x="15779" y="11736"/>
                    <a:pt x="15779" y="11669"/>
                  </a:cubicBezTo>
                  <a:cubicBezTo>
                    <a:pt x="15712" y="11535"/>
                    <a:pt x="15712" y="11402"/>
                    <a:pt x="15679" y="11269"/>
                  </a:cubicBezTo>
                  <a:cubicBezTo>
                    <a:pt x="15679" y="11169"/>
                    <a:pt x="15645" y="11002"/>
                    <a:pt x="15645" y="10868"/>
                  </a:cubicBezTo>
                  <a:cubicBezTo>
                    <a:pt x="15645" y="10735"/>
                    <a:pt x="15612" y="10635"/>
                    <a:pt x="15612" y="10501"/>
                  </a:cubicBezTo>
                  <a:lnTo>
                    <a:pt x="15612" y="10435"/>
                  </a:lnTo>
                  <a:lnTo>
                    <a:pt x="15612" y="10335"/>
                  </a:lnTo>
                  <a:cubicBezTo>
                    <a:pt x="15612" y="10068"/>
                    <a:pt x="15545" y="9868"/>
                    <a:pt x="15545" y="9601"/>
                  </a:cubicBezTo>
                  <a:lnTo>
                    <a:pt x="15545" y="8767"/>
                  </a:lnTo>
                  <a:lnTo>
                    <a:pt x="15545" y="8400"/>
                  </a:lnTo>
                  <a:cubicBezTo>
                    <a:pt x="15612" y="7099"/>
                    <a:pt x="15745" y="5698"/>
                    <a:pt x="15745" y="4364"/>
                  </a:cubicBezTo>
                  <a:cubicBezTo>
                    <a:pt x="15745" y="3696"/>
                    <a:pt x="15679" y="3029"/>
                    <a:pt x="15512" y="2396"/>
                  </a:cubicBezTo>
                  <a:cubicBezTo>
                    <a:pt x="15412" y="2062"/>
                    <a:pt x="15345" y="1728"/>
                    <a:pt x="15178" y="1495"/>
                  </a:cubicBezTo>
                  <a:cubicBezTo>
                    <a:pt x="15145" y="1428"/>
                    <a:pt x="15078" y="1361"/>
                    <a:pt x="15045" y="1328"/>
                  </a:cubicBezTo>
                  <a:lnTo>
                    <a:pt x="14911" y="1195"/>
                  </a:lnTo>
                  <a:lnTo>
                    <a:pt x="14811" y="1061"/>
                  </a:lnTo>
                  <a:cubicBezTo>
                    <a:pt x="14648" y="972"/>
                    <a:pt x="14472" y="936"/>
                    <a:pt x="14289" y="936"/>
                  </a:cubicBezTo>
                  <a:cubicBezTo>
                    <a:pt x="13649" y="936"/>
                    <a:pt x="12929" y="1380"/>
                    <a:pt x="12410" y="1562"/>
                  </a:cubicBezTo>
                  <a:cubicBezTo>
                    <a:pt x="11751" y="1815"/>
                    <a:pt x="11132" y="2087"/>
                    <a:pt x="10463" y="2087"/>
                  </a:cubicBezTo>
                  <a:cubicBezTo>
                    <a:pt x="10250" y="2087"/>
                    <a:pt x="10033" y="2060"/>
                    <a:pt x="9808" y="1995"/>
                  </a:cubicBezTo>
                  <a:cubicBezTo>
                    <a:pt x="8498" y="1575"/>
                    <a:pt x="6290" y="1"/>
                    <a:pt x="45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
            <p:cNvSpPr/>
            <p:nvPr/>
          </p:nvSpPr>
          <p:spPr>
            <a:xfrm>
              <a:off x="4892825" y="981825"/>
              <a:ext cx="291875" cy="172400"/>
            </a:xfrm>
            <a:custGeom>
              <a:avLst/>
              <a:gdLst/>
              <a:ahLst/>
              <a:cxnLst/>
              <a:rect l="l" t="t" r="r" b="b"/>
              <a:pathLst>
                <a:path w="11675" h="6896" extrusionOk="0">
                  <a:moveTo>
                    <a:pt x="1114" y="1"/>
                  </a:moveTo>
                  <a:cubicBezTo>
                    <a:pt x="503" y="1"/>
                    <a:pt x="121" y="137"/>
                    <a:pt x="101" y="440"/>
                  </a:cubicBezTo>
                  <a:cubicBezTo>
                    <a:pt x="1" y="1341"/>
                    <a:pt x="3770" y="1174"/>
                    <a:pt x="6305" y="3242"/>
                  </a:cubicBezTo>
                  <a:cubicBezTo>
                    <a:pt x="7539" y="4110"/>
                    <a:pt x="8373" y="6111"/>
                    <a:pt x="9641" y="6812"/>
                  </a:cubicBezTo>
                  <a:cubicBezTo>
                    <a:pt x="9769" y="6869"/>
                    <a:pt x="9901" y="6895"/>
                    <a:pt x="10031" y="6895"/>
                  </a:cubicBezTo>
                  <a:cubicBezTo>
                    <a:pt x="10884" y="6895"/>
                    <a:pt x="11674" y="5761"/>
                    <a:pt x="11009" y="4777"/>
                  </a:cubicBezTo>
                  <a:cubicBezTo>
                    <a:pt x="9884" y="2260"/>
                    <a:pt x="3602" y="1"/>
                    <a:pt x="11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
            <p:cNvSpPr/>
            <p:nvPr/>
          </p:nvSpPr>
          <p:spPr>
            <a:xfrm>
              <a:off x="5087125" y="919125"/>
              <a:ext cx="235200" cy="498100"/>
            </a:xfrm>
            <a:custGeom>
              <a:avLst/>
              <a:gdLst/>
              <a:ahLst/>
              <a:cxnLst/>
              <a:rect l="l" t="t" r="r" b="b"/>
              <a:pathLst>
                <a:path w="9408" h="19924" extrusionOk="0">
                  <a:moveTo>
                    <a:pt x="6660" y="0"/>
                  </a:moveTo>
                  <a:cubicBezTo>
                    <a:pt x="6602" y="0"/>
                    <a:pt x="6539" y="5"/>
                    <a:pt x="6472" y="13"/>
                  </a:cubicBezTo>
                  <a:cubicBezTo>
                    <a:pt x="6439" y="13"/>
                    <a:pt x="6406" y="80"/>
                    <a:pt x="6372" y="80"/>
                  </a:cubicBezTo>
                  <a:cubicBezTo>
                    <a:pt x="6472" y="113"/>
                    <a:pt x="6572" y="180"/>
                    <a:pt x="6639" y="313"/>
                  </a:cubicBezTo>
                  <a:cubicBezTo>
                    <a:pt x="6906" y="647"/>
                    <a:pt x="6906" y="1147"/>
                    <a:pt x="6772" y="1581"/>
                  </a:cubicBezTo>
                  <a:cubicBezTo>
                    <a:pt x="6439" y="3182"/>
                    <a:pt x="5405" y="4583"/>
                    <a:pt x="4304" y="5750"/>
                  </a:cubicBezTo>
                  <a:cubicBezTo>
                    <a:pt x="3537" y="6618"/>
                    <a:pt x="2636" y="7452"/>
                    <a:pt x="1902" y="8419"/>
                  </a:cubicBezTo>
                  <a:cubicBezTo>
                    <a:pt x="1635" y="8752"/>
                    <a:pt x="1435" y="9086"/>
                    <a:pt x="1202" y="9420"/>
                  </a:cubicBezTo>
                  <a:cubicBezTo>
                    <a:pt x="668" y="10487"/>
                    <a:pt x="234" y="11655"/>
                    <a:pt x="1" y="12889"/>
                  </a:cubicBezTo>
                  <a:cubicBezTo>
                    <a:pt x="101" y="12922"/>
                    <a:pt x="168" y="12955"/>
                    <a:pt x="234" y="12989"/>
                  </a:cubicBezTo>
                  <a:cubicBezTo>
                    <a:pt x="368" y="13089"/>
                    <a:pt x="435" y="13122"/>
                    <a:pt x="568" y="13222"/>
                  </a:cubicBezTo>
                  <a:cubicBezTo>
                    <a:pt x="1068" y="13556"/>
                    <a:pt x="1535" y="13956"/>
                    <a:pt x="2002" y="14390"/>
                  </a:cubicBezTo>
                  <a:cubicBezTo>
                    <a:pt x="3437" y="15557"/>
                    <a:pt x="4704" y="16958"/>
                    <a:pt x="5905" y="18493"/>
                  </a:cubicBezTo>
                  <a:cubicBezTo>
                    <a:pt x="6272" y="18993"/>
                    <a:pt x="6706" y="19560"/>
                    <a:pt x="7206" y="19794"/>
                  </a:cubicBezTo>
                  <a:cubicBezTo>
                    <a:pt x="7386" y="19883"/>
                    <a:pt x="7556" y="19924"/>
                    <a:pt x="7715" y="19924"/>
                  </a:cubicBezTo>
                  <a:cubicBezTo>
                    <a:pt x="8445" y="19924"/>
                    <a:pt x="8961" y="19080"/>
                    <a:pt x="9208" y="18259"/>
                  </a:cubicBezTo>
                  <a:cubicBezTo>
                    <a:pt x="9274" y="18059"/>
                    <a:pt x="9341" y="17826"/>
                    <a:pt x="9374" y="17592"/>
                  </a:cubicBezTo>
                  <a:lnTo>
                    <a:pt x="9374" y="17559"/>
                  </a:lnTo>
                  <a:cubicBezTo>
                    <a:pt x="9408" y="17325"/>
                    <a:pt x="9408" y="17125"/>
                    <a:pt x="9408" y="16925"/>
                  </a:cubicBezTo>
                  <a:cubicBezTo>
                    <a:pt x="9408" y="16625"/>
                    <a:pt x="9408" y="16391"/>
                    <a:pt x="9374" y="16091"/>
                  </a:cubicBezTo>
                  <a:cubicBezTo>
                    <a:pt x="9341" y="15791"/>
                    <a:pt x="9341" y="15557"/>
                    <a:pt x="9274" y="15290"/>
                  </a:cubicBezTo>
                  <a:cubicBezTo>
                    <a:pt x="9174" y="14423"/>
                    <a:pt x="8907" y="13556"/>
                    <a:pt x="8674" y="12655"/>
                  </a:cubicBezTo>
                  <a:lnTo>
                    <a:pt x="8674" y="12622"/>
                  </a:lnTo>
                  <a:cubicBezTo>
                    <a:pt x="8574" y="12488"/>
                    <a:pt x="8540" y="12322"/>
                    <a:pt x="8507" y="12222"/>
                  </a:cubicBezTo>
                  <a:cubicBezTo>
                    <a:pt x="8440" y="12122"/>
                    <a:pt x="8407" y="12055"/>
                    <a:pt x="8407" y="11955"/>
                  </a:cubicBezTo>
                  <a:cubicBezTo>
                    <a:pt x="8407" y="11921"/>
                    <a:pt x="8374" y="11921"/>
                    <a:pt x="8374" y="11888"/>
                  </a:cubicBezTo>
                  <a:lnTo>
                    <a:pt x="8240" y="11488"/>
                  </a:lnTo>
                  <a:lnTo>
                    <a:pt x="8107" y="10987"/>
                  </a:lnTo>
                  <a:cubicBezTo>
                    <a:pt x="8073" y="10921"/>
                    <a:pt x="8073" y="10787"/>
                    <a:pt x="8073" y="10721"/>
                  </a:cubicBezTo>
                  <a:cubicBezTo>
                    <a:pt x="8040" y="10587"/>
                    <a:pt x="8040" y="10454"/>
                    <a:pt x="8007" y="10320"/>
                  </a:cubicBezTo>
                  <a:cubicBezTo>
                    <a:pt x="8007" y="10220"/>
                    <a:pt x="7940" y="10053"/>
                    <a:pt x="7940" y="9920"/>
                  </a:cubicBezTo>
                  <a:cubicBezTo>
                    <a:pt x="7940" y="9787"/>
                    <a:pt x="7907" y="9653"/>
                    <a:pt x="7907" y="9520"/>
                  </a:cubicBezTo>
                  <a:lnTo>
                    <a:pt x="7907" y="9486"/>
                  </a:lnTo>
                  <a:lnTo>
                    <a:pt x="7907" y="9386"/>
                  </a:lnTo>
                  <a:cubicBezTo>
                    <a:pt x="7907" y="9119"/>
                    <a:pt x="7873" y="8919"/>
                    <a:pt x="7873" y="8652"/>
                  </a:cubicBezTo>
                  <a:lnTo>
                    <a:pt x="7873" y="7818"/>
                  </a:lnTo>
                  <a:lnTo>
                    <a:pt x="7873" y="7452"/>
                  </a:lnTo>
                  <a:cubicBezTo>
                    <a:pt x="7907" y="6151"/>
                    <a:pt x="8073" y="4750"/>
                    <a:pt x="8073" y="3415"/>
                  </a:cubicBezTo>
                  <a:cubicBezTo>
                    <a:pt x="8073" y="2748"/>
                    <a:pt x="7973" y="2081"/>
                    <a:pt x="7807" y="1447"/>
                  </a:cubicBezTo>
                  <a:cubicBezTo>
                    <a:pt x="7740" y="1114"/>
                    <a:pt x="7640" y="780"/>
                    <a:pt x="7473" y="513"/>
                  </a:cubicBezTo>
                  <a:cubicBezTo>
                    <a:pt x="7440" y="480"/>
                    <a:pt x="7406" y="413"/>
                    <a:pt x="7373" y="346"/>
                  </a:cubicBezTo>
                  <a:lnTo>
                    <a:pt x="7239" y="246"/>
                  </a:lnTo>
                  <a:lnTo>
                    <a:pt x="7106" y="113"/>
                  </a:lnTo>
                  <a:cubicBezTo>
                    <a:pt x="6981" y="38"/>
                    <a:pt x="6837" y="0"/>
                    <a:pt x="66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
            <p:cNvSpPr/>
            <p:nvPr/>
          </p:nvSpPr>
          <p:spPr>
            <a:xfrm>
              <a:off x="4892000" y="1124575"/>
              <a:ext cx="434500" cy="295100"/>
            </a:xfrm>
            <a:custGeom>
              <a:avLst/>
              <a:gdLst/>
              <a:ahLst/>
              <a:cxnLst/>
              <a:rect l="l" t="t" r="r" b="b"/>
              <a:pathLst>
                <a:path w="17380" h="11804" extrusionOk="0">
                  <a:moveTo>
                    <a:pt x="701" y="1"/>
                  </a:moveTo>
                  <a:lnTo>
                    <a:pt x="567" y="234"/>
                  </a:lnTo>
                  <a:cubicBezTo>
                    <a:pt x="0" y="1735"/>
                    <a:pt x="1368" y="2603"/>
                    <a:pt x="2569" y="3070"/>
                  </a:cubicBezTo>
                  <a:cubicBezTo>
                    <a:pt x="2736" y="3170"/>
                    <a:pt x="2902" y="3203"/>
                    <a:pt x="3036" y="3236"/>
                  </a:cubicBezTo>
                  <a:cubicBezTo>
                    <a:pt x="3169" y="3270"/>
                    <a:pt x="3303" y="3336"/>
                    <a:pt x="3369" y="3370"/>
                  </a:cubicBezTo>
                  <a:cubicBezTo>
                    <a:pt x="3503" y="3403"/>
                    <a:pt x="3570" y="3403"/>
                    <a:pt x="3670" y="3437"/>
                  </a:cubicBezTo>
                  <a:cubicBezTo>
                    <a:pt x="3736" y="3503"/>
                    <a:pt x="3836" y="3503"/>
                    <a:pt x="3903" y="3537"/>
                  </a:cubicBezTo>
                  <a:cubicBezTo>
                    <a:pt x="5171" y="3870"/>
                    <a:pt x="6338" y="4170"/>
                    <a:pt x="7539" y="4771"/>
                  </a:cubicBezTo>
                  <a:cubicBezTo>
                    <a:pt x="8340" y="5204"/>
                    <a:pt x="9074" y="5671"/>
                    <a:pt x="9741" y="6239"/>
                  </a:cubicBezTo>
                  <a:cubicBezTo>
                    <a:pt x="11208" y="7406"/>
                    <a:pt x="12476" y="8840"/>
                    <a:pt x="13677" y="10375"/>
                  </a:cubicBezTo>
                  <a:cubicBezTo>
                    <a:pt x="14044" y="10875"/>
                    <a:pt x="14477" y="11409"/>
                    <a:pt x="14978" y="11676"/>
                  </a:cubicBezTo>
                  <a:cubicBezTo>
                    <a:pt x="15154" y="11764"/>
                    <a:pt x="15320" y="11803"/>
                    <a:pt x="15477" y="11803"/>
                  </a:cubicBezTo>
                  <a:cubicBezTo>
                    <a:pt x="16212" y="11803"/>
                    <a:pt x="16732" y="10933"/>
                    <a:pt x="16979" y="10108"/>
                  </a:cubicBezTo>
                  <a:cubicBezTo>
                    <a:pt x="17046" y="9908"/>
                    <a:pt x="17079" y="9708"/>
                    <a:pt x="17146" y="9441"/>
                  </a:cubicBezTo>
                  <a:lnTo>
                    <a:pt x="17146" y="9407"/>
                  </a:lnTo>
                  <a:cubicBezTo>
                    <a:pt x="17379" y="7840"/>
                    <a:pt x="17013" y="6105"/>
                    <a:pt x="16479" y="4604"/>
                  </a:cubicBezTo>
                  <a:cubicBezTo>
                    <a:pt x="16479" y="4571"/>
                    <a:pt x="16412" y="4537"/>
                    <a:pt x="16412" y="4504"/>
                  </a:cubicBezTo>
                  <a:lnTo>
                    <a:pt x="16412" y="4437"/>
                  </a:lnTo>
                  <a:cubicBezTo>
                    <a:pt x="16212" y="3837"/>
                    <a:pt x="16012" y="3336"/>
                    <a:pt x="15878" y="2669"/>
                  </a:cubicBezTo>
                  <a:cubicBezTo>
                    <a:pt x="15845" y="2536"/>
                    <a:pt x="15745" y="1402"/>
                    <a:pt x="15678" y="1335"/>
                  </a:cubicBezTo>
                  <a:cubicBezTo>
                    <a:pt x="13744" y="668"/>
                    <a:pt x="11742" y="334"/>
                    <a:pt x="9707" y="234"/>
                  </a:cubicBezTo>
                  <a:cubicBezTo>
                    <a:pt x="9473" y="227"/>
                    <a:pt x="9239" y="223"/>
                    <a:pt x="9006" y="223"/>
                  </a:cubicBezTo>
                  <a:cubicBezTo>
                    <a:pt x="7112" y="223"/>
                    <a:pt x="5244" y="467"/>
                    <a:pt x="3403" y="1001"/>
                  </a:cubicBezTo>
                  <a:cubicBezTo>
                    <a:pt x="3019" y="1111"/>
                    <a:pt x="2585" y="1221"/>
                    <a:pt x="2173" y="1221"/>
                  </a:cubicBezTo>
                  <a:cubicBezTo>
                    <a:pt x="1832" y="1221"/>
                    <a:pt x="1506" y="1146"/>
                    <a:pt x="1235" y="935"/>
                  </a:cubicBezTo>
                  <a:cubicBezTo>
                    <a:pt x="968" y="735"/>
                    <a:pt x="768" y="368"/>
                    <a:pt x="7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
            <p:cNvSpPr/>
            <p:nvPr/>
          </p:nvSpPr>
          <p:spPr>
            <a:xfrm>
              <a:off x="4876975" y="1577850"/>
              <a:ext cx="326925" cy="371600"/>
            </a:xfrm>
            <a:custGeom>
              <a:avLst/>
              <a:gdLst/>
              <a:ahLst/>
              <a:cxnLst/>
              <a:rect l="l" t="t" r="r" b="b"/>
              <a:pathLst>
                <a:path w="13077" h="14864" extrusionOk="0">
                  <a:moveTo>
                    <a:pt x="9771" y="1"/>
                  </a:moveTo>
                  <a:cubicBezTo>
                    <a:pt x="9287" y="1"/>
                    <a:pt x="8740" y="531"/>
                    <a:pt x="8340" y="817"/>
                  </a:cubicBezTo>
                  <a:cubicBezTo>
                    <a:pt x="7784" y="1218"/>
                    <a:pt x="7314" y="1591"/>
                    <a:pt x="6665" y="1591"/>
                  </a:cubicBezTo>
                  <a:cubicBezTo>
                    <a:pt x="6613" y="1591"/>
                    <a:pt x="6560" y="1589"/>
                    <a:pt x="6506" y="1584"/>
                  </a:cubicBezTo>
                  <a:cubicBezTo>
                    <a:pt x="5670" y="1500"/>
                    <a:pt x="4338" y="894"/>
                    <a:pt x="3197" y="894"/>
                  </a:cubicBezTo>
                  <a:cubicBezTo>
                    <a:pt x="2515" y="894"/>
                    <a:pt x="1901" y="1110"/>
                    <a:pt x="1502" y="1784"/>
                  </a:cubicBezTo>
                  <a:cubicBezTo>
                    <a:pt x="1135" y="2418"/>
                    <a:pt x="1569" y="3085"/>
                    <a:pt x="1569" y="3719"/>
                  </a:cubicBezTo>
                  <a:cubicBezTo>
                    <a:pt x="1569" y="4753"/>
                    <a:pt x="1469" y="5720"/>
                    <a:pt x="1235" y="6721"/>
                  </a:cubicBezTo>
                  <a:cubicBezTo>
                    <a:pt x="1068" y="7388"/>
                    <a:pt x="735" y="7955"/>
                    <a:pt x="501" y="8589"/>
                  </a:cubicBezTo>
                  <a:cubicBezTo>
                    <a:pt x="401" y="8589"/>
                    <a:pt x="401" y="8656"/>
                    <a:pt x="335" y="8722"/>
                  </a:cubicBezTo>
                  <a:cubicBezTo>
                    <a:pt x="1" y="9923"/>
                    <a:pt x="1068" y="10323"/>
                    <a:pt x="1969" y="10490"/>
                  </a:cubicBezTo>
                  <a:cubicBezTo>
                    <a:pt x="2102" y="10557"/>
                    <a:pt x="2236" y="10557"/>
                    <a:pt x="2336" y="10557"/>
                  </a:cubicBezTo>
                  <a:cubicBezTo>
                    <a:pt x="2436" y="10557"/>
                    <a:pt x="2503" y="10557"/>
                    <a:pt x="2603" y="10590"/>
                  </a:cubicBezTo>
                  <a:lnTo>
                    <a:pt x="3103" y="10590"/>
                  </a:lnTo>
                  <a:cubicBezTo>
                    <a:pt x="4071" y="10624"/>
                    <a:pt x="4971" y="10557"/>
                    <a:pt x="5872" y="10790"/>
                  </a:cubicBezTo>
                  <a:lnTo>
                    <a:pt x="5939" y="10790"/>
                  </a:lnTo>
                  <a:cubicBezTo>
                    <a:pt x="5972" y="10790"/>
                    <a:pt x="6072" y="10824"/>
                    <a:pt x="6105" y="10824"/>
                  </a:cubicBezTo>
                  <a:lnTo>
                    <a:pt x="6339" y="10957"/>
                  </a:lnTo>
                  <a:cubicBezTo>
                    <a:pt x="6706" y="11124"/>
                    <a:pt x="7106" y="11391"/>
                    <a:pt x="7473" y="11624"/>
                  </a:cubicBezTo>
                  <a:cubicBezTo>
                    <a:pt x="8607" y="12258"/>
                    <a:pt x="9641" y="13125"/>
                    <a:pt x="10642" y="14093"/>
                  </a:cubicBezTo>
                  <a:cubicBezTo>
                    <a:pt x="10975" y="14393"/>
                    <a:pt x="11276" y="14760"/>
                    <a:pt x="11676" y="14827"/>
                  </a:cubicBezTo>
                  <a:cubicBezTo>
                    <a:pt x="11758" y="14851"/>
                    <a:pt x="11836" y="14863"/>
                    <a:pt x="11910" y="14863"/>
                  </a:cubicBezTo>
                  <a:cubicBezTo>
                    <a:pt x="12538" y="14863"/>
                    <a:pt x="12921" y="14041"/>
                    <a:pt x="13010" y="13326"/>
                  </a:cubicBezTo>
                  <a:cubicBezTo>
                    <a:pt x="13077" y="13159"/>
                    <a:pt x="13077" y="12992"/>
                    <a:pt x="13077" y="12792"/>
                  </a:cubicBezTo>
                  <a:cubicBezTo>
                    <a:pt x="13077" y="12625"/>
                    <a:pt x="13077" y="12458"/>
                    <a:pt x="13010" y="12291"/>
                  </a:cubicBezTo>
                  <a:cubicBezTo>
                    <a:pt x="13010" y="12091"/>
                    <a:pt x="12977" y="11891"/>
                    <a:pt x="12944" y="11658"/>
                  </a:cubicBezTo>
                  <a:cubicBezTo>
                    <a:pt x="12910" y="11458"/>
                    <a:pt x="12843" y="11257"/>
                    <a:pt x="12810" y="11091"/>
                  </a:cubicBezTo>
                  <a:cubicBezTo>
                    <a:pt x="12643" y="10423"/>
                    <a:pt x="12410" y="9790"/>
                    <a:pt x="12143" y="9223"/>
                  </a:cubicBezTo>
                  <a:cubicBezTo>
                    <a:pt x="12110" y="9123"/>
                    <a:pt x="12010" y="8989"/>
                    <a:pt x="11976" y="8922"/>
                  </a:cubicBezTo>
                  <a:cubicBezTo>
                    <a:pt x="11943" y="8889"/>
                    <a:pt x="11943" y="8789"/>
                    <a:pt x="11909" y="8756"/>
                  </a:cubicBezTo>
                  <a:cubicBezTo>
                    <a:pt x="11909" y="8722"/>
                    <a:pt x="11843" y="8722"/>
                    <a:pt x="11843" y="8722"/>
                  </a:cubicBezTo>
                  <a:lnTo>
                    <a:pt x="11709" y="8455"/>
                  </a:lnTo>
                  <a:cubicBezTo>
                    <a:pt x="11676" y="8322"/>
                    <a:pt x="11643" y="8222"/>
                    <a:pt x="11609" y="8122"/>
                  </a:cubicBezTo>
                  <a:cubicBezTo>
                    <a:pt x="11543" y="8055"/>
                    <a:pt x="11543" y="7955"/>
                    <a:pt x="11509" y="7922"/>
                  </a:cubicBezTo>
                  <a:cubicBezTo>
                    <a:pt x="11476" y="7822"/>
                    <a:pt x="11476" y="7755"/>
                    <a:pt x="11442" y="7621"/>
                  </a:cubicBezTo>
                  <a:cubicBezTo>
                    <a:pt x="11376" y="7555"/>
                    <a:pt x="11376" y="7421"/>
                    <a:pt x="11342" y="7288"/>
                  </a:cubicBezTo>
                  <a:cubicBezTo>
                    <a:pt x="11342" y="7221"/>
                    <a:pt x="11309" y="7121"/>
                    <a:pt x="11309" y="7054"/>
                  </a:cubicBezTo>
                  <a:lnTo>
                    <a:pt x="11309" y="6988"/>
                  </a:lnTo>
                  <a:lnTo>
                    <a:pt x="11309" y="6921"/>
                  </a:lnTo>
                  <a:cubicBezTo>
                    <a:pt x="11276" y="6754"/>
                    <a:pt x="11276" y="6554"/>
                    <a:pt x="11242" y="6387"/>
                  </a:cubicBezTo>
                  <a:cubicBezTo>
                    <a:pt x="11176" y="6154"/>
                    <a:pt x="11176" y="5954"/>
                    <a:pt x="11142" y="5753"/>
                  </a:cubicBezTo>
                  <a:cubicBezTo>
                    <a:pt x="11142" y="5653"/>
                    <a:pt x="11142" y="5553"/>
                    <a:pt x="11109" y="5453"/>
                  </a:cubicBezTo>
                  <a:cubicBezTo>
                    <a:pt x="11009" y="4453"/>
                    <a:pt x="11042" y="3385"/>
                    <a:pt x="10942" y="2384"/>
                  </a:cubicBezTo>
                  <a:cubicBezTo>
                    <a:pt x="10842" y="1884"/>
                    <a:pt x="10775" y="1384"/>
                    <a:pt x="10609" y="917"/>
                  </a:cubicBezTo>
                  <a:cubicBezTo>
                    <a:pt x="10508" y="650"/>
                    <a:pt x="10442" y="450"/>
                    <a:pt x="10308" y="283"/>
                  </a:cubicBezTo>
                  <a:cubicBezTo>
                    <a:pt x="10275" y="250"/>
                    <a:pt x="10275" y="216"/>
                    <a:pt x="10242" y="149"/>
                  </a:cubicBezTo>
                  <a:cubicBezTo>
                    <a:pt x="10175" y="116"/>
                    <a:pt x="10142" y="116"/>
                    <a:pt x="10142" y="83"/>
                  </a:cubicBezTo>
                  <a:cubicBezTo>
                    <a:pt x="10108" y="49"/>
                    <a:pt x="10075" y="49"/>
                    <a:pt x="10008" y="49"/>
                  </a:cubicBezTo>
                  <a:cubicBezTo>
                    <a:pt x="9931" y="16"/>
                    <a:pt x="9852" y="1"/>
                    <a:pt x="97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
            <p:cNvSpPr/>
            <p:nvPr/>
          </p:nvSpPr>
          <p:spPr>
            <a:xfrm>
              <a:off x="4864475" y="1677350"/>
              <a:ext cx="222850" cy="97025"/>
            </a:xfrm>
            <a:custGeom>
              <a:avLst/>
              <a:gdLst/>
              <a:ahLst/>
              <a:cxnLst/>
              <a:rect l="l" t="t" r="r" b="b"/>
              <a:pathLst>
                <a:path w="8914" h="3881" extrusionOk="0">
                  <a:moveTo>
                    <a:pt x="2075" y="1"/>
                  </a:moveTo>
                  <a:cubicBezTo>
                    <a:pt x="881" y="1"/>
                    <a:pt x="1" y="213"/>
                    <a:pt x="1" y="639"/>
                  </a:cubicBezTo>
                  <a:cubicBezTo>
                    <a:pt x="1" y="1340"/>
                    <a:pt x="2736" y="606"/>
                    <a:pt x="4737" y="1707"/>
                  </a:cubicBezTo>
                  <a:cubicBezTo>
                    <a:pt x="5671" y="2174"/>
                    <a:pt x="6472" y="3575"/>
                    <a:pt x="7406" y="3875"/>
                  </a:cubicBezTo>
                  <a:cubicBezTo>
                    <a:pt x="7435" y="3879"/>
                    <a:pt x="7464" y="3881"/>
                    <a:pt x="7493" y="3881"/>
                  </a:cubicBezTo>
                  <a:cubicBezTo>
                    <a:pt x="8201" y="3881"/>
                    <a:pt x="8914" y="2746"/>
                    <a:pt x="8273" y="2074"/>
                  </a:cubicBezTo>
                  <a:cubicBezTo>
                    <a:pt x="7435" y="698"/>
                    <a:pt x="4240" y="1"/>
                    <a:pt x="207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
            <p:cNvSpPr/>
            <p:nvPr/>
          </p:nvSpPr>
          <p:spPr>
            <a:xfrm>
              <a:off x="5024600" y="1581075"/>
              <a:ext cx="179300" cy="371500"/>
            </a:xfrm>
            <a:custGeom>
              <a:avLst/>
              <a:gdLst/>
              <a:ahLst/>
              <a:cxnLst/>
              <a:rect l="l" t="t" r="r" b="b"/>
              <a:pathLst>
                <a:path w="7172" h="14860" extrusionOk="0">
                  <a:moveTo>
                    <a:pt x="3970" y="1"/>
                  </a:moveTo>
                  <a:cubicBezTo>
                    <a:pt x="3881" y="1"/>
                    <a:pt x="3775" y="24"/>
                    <a:pt x="3669" y="87"/>
                  </a:cubicBezTo>
                  <a:cubicBezTo>
                    <a:pt x="3603" y="87"/>
                    <a:pt x="3569" y="121"/>
                    <a:pt x="3569" y="121"/>
                  </a:cubicBezTo>
                  <a:lnTo>
                    <a:pt x="3836" y="254"/>
                  </a:lnTo>
                  <a:cubicBezTo>
                    <a:pt x="4036" y="454"/>
                    <a:pt x="4070" y="821"/>
                    <a:pt x="4036" y="1188"/>
                  </a:cubicBezTo>
                  <a:cubicBezTo>
                    <a:pt x="3903" y="2489"/>
                    <a:pt x="3269" y="3690"/>
                    <a:pt x="2602" y="4791"/>
                  </a:cubicBezTo>
                  <a:cubicBezTo>
                    <a:pt x="2102" y="5591"/>
                    <a:pt x="1535" y="6358"/>
                    <a:pt x="1068" y="7259"/>
                  </a:cubicBezTo>
                  <a:cubicBezTo>
                    <a:pt x="901" y="7526"/>
                    <a:pt x="767" y="7826"/>
                    <a:pt x="667" y="8126"/>
                  </a:cubicBezTo>
                  <a:cubicBezTo>
                    <a:pt x="267" y="8827"/>
                    <a:pt x="67" y="9727"/>
                    <a:pt x="0" y="10761"/>
                  </a:cubicBezTo>
                  <a:cubicBezTo>
                    <a:pt x="67" y="10795"/>
                    <a:pt x="100" y="10795"/>
                    <a:pt x="200" y="10828"/>
                  </a:cubicBezTo>
                  <a:lnTo>
                    <a:pt x="434" y="10962"/>
                  </a:lnTo>
                  <a:cubicBezTo>
                    <a:pt x="834" y="11128"/>
                    <a:pt x="1201" y="11362"/>
                    <a:pt x="1568" y="11629"/>
                  </a:cubicBezTo>
                  <a:cubicBezTo>
                    <a:pt x="2702" y="12229"/>
                    <a:pt x="3736" y="13130"/>
                    <a:pt x="4737" y="14097"/>
                  </a:cubicBezTo>
                  <a:cubicBezTo>
                    <a:pt x="5070" y="14364"/>
                    <a:pt x="5371" y="14764"/>
                    <a:pt x="5771" y="14831"/>
                  </a:cubicBezTo>
                  <a:cubicBezTo>
                    <a:pt x="5845" y="14850"/>
                    <a:pt x="5915" y="14859"/>
                    <a:pt x="5983" y="14859"/>
                  </a:cubicBezTo>
                  <a:cubicBezTo>
                    <a:pt x="6624" y="14859"/>
                    <a:pt x="7015" y="14054"/>
                    <a:pt x="7105" y="13330"/>
                  </a:cubicBezTo>
                  <a:cubicBezTo>
                    <a:pt x="7172" y="13163"/>
                    <a:pt x="7172" y="12996"/>
                    <a:pt x="7172" y="12796"/>
                  </a:cubicBezTo>
                  <a:cubicBezTo>
                    <a:pt x="7172" y="12629"/>
                    <a:pt x="7172" y="12463"/>
                    <a:pt x="7105" y="12296"/>
                  </a:cubicBezTo>
                  <a:cubicBezTo>
                    <a:pt x="7105" y="12096"/>
                    <a:pt x="7072" y="11862"/>
                    <a:pt x="7039" y="11662"/>
                  </a:cubicBezTo>
                  <a:cubicBezTo>
                    <a:pt x="7005" y="11462"/>
                    <a:pt x="6938" y="11262"/>
                    <a:pt x="6905" y="11095"/>
                  </a:cubicBezTo>
                  <a:cubicBezTo>
                    <a:pt x="6738" y="10428"/>
                    <a:pt x="6505" y="9794"/>
                    <a:pt x="6238" y="9194"/>
                  </a:cubicBezTo>
                  <a:cubicBezTo>
                    <a:pt x="6205" y="9127"/>
                    <a:pt x="6105" y="8994"/>
                    <a:pt x="6071" y="8927"/>
                  </a:cubicBezTo>
                  <a:cubicBezTo>
                    <a:pt x="6038" y="8860"/>
                    <a:pt x="6038" y="8793"/>
                    <a:pt x="6004" y="8760"/>
                  </a:cubicBezTo>
                  <a:cubicBezTo>
                    <a:pt x="6004" y="8693"/>
                    <a:pt x="5938" y="8693"/>
                    <a:pt x="5938" y="8693"/>
                  </a:cubicBezTo>
                  <a:lnTo>
                    <a:pt x="5838" y="8460"/>
                  </a:lnTo>
                  <a:cubicBezTo>
                    <a:pt x="5771" y="8326"/>
                    <a:pt x="5738" y="8193"/>
                    <a:pt x="5704" y="8126"/>
                  </a:cubicBezTo>
                  <a:cubicBezTo>
                    <a:pt x="5671" y="8026"/>
                    <a:pt x="5671" y="7959"/>
                    <a:pt x="5604" y="7926"/>
                  </a:cubicBezTo>
                  <a:cubicBezTo>
                    <a:pt x="5571" y="7826"/>
                    <a:pt x="5571" y="7759"/>
                    <a:pt x="5537" y="7626"/>
                  </a:cubicBezTo>
                  <a:cubicBezTo>
                    <a:pt x="5504" y="7526"/>
                    <a:pt x="5504" y="7426"/>
                    <a:pt x="5437" y="7292"/>
                  </a:cubicBezTo>
                  <a:cubicBezTo>
                    <a:pt x="5437" y="7192"/>
                    <a:pt x="5404" y="7126"/>
                    <a:pt x="5404" y="7025"/>
                  </a:cubicBezTo>
                  <a:lnTo>
                    <a:pt x="5404" y="6992"/>
                  </a:lnTo>
                  <a:lnTo>
                    <a:pt x="5404" y="6925"/>
                  </a:lnTo>
                  <a:cubicBezTo>
                    <a:pt x="5371" y="6759"/>
                    <a:pt x="5371" y="6525"/>
                    <a:pt x="5337" y="6358"/>
                  </a:cubicBezTo>
                  <a:cubicBezTo>
                    <a:pt x="5271" y="6158"/>
                    <a:pt x="5271" y="5958"/>
                    <a:pt x="5237" y="5758"/>
                  </a:cubicBezTo>
                  <a:cubicBezTo>
                    <a:pt x="5237" y="5658"/>
                    <a:pt x="5237" y="5524"/>
                    <a:pt x="5204" y="5458"/>
                  </a:cubicBezTo>
                  <a:cubicBezTo>
                    <a:pt x="5104" y="4457"/>
                    <a:pt x="5171" y="3356"/>
                    <a:pt x="5037" y="2355"/>
                  </a:cubicBezTo>
                  <a:cubicBezTo>
                    <a:pt x="4937" y="1855"/>
                    <a:pt x="4870" y="1355"/>
                    <a:pt x="4704" y="921"/>
                  </a:cubicBezTo>
                  <a:cubicBezTo>
                    <a:pt x="4603" y="654"/>
                    <a:pt x="4537" y="454"/>
                    <a:pt x="4403" y="287"/>
                  </a:cubicBezTo>
                  <a:cubicBezTo>
                    <a:pt x="4370" y="254"/>
                    <a:pt x="4370" y="187"/>
                    <a:pt x="4337" y="154"/>
                  </a:cubicBezTo>
                  <a:cubicBezTo>
                    <a:pt x="4270" y="121"/>
                    <a:pt x="4237" y="121"/>
                    <a:pt x="4237" y="87"/>
                  </a:cubicBezTo>
                  <a:cubicBezTo>
                    <a:pt x="4203" y="20"/>
                    <a:pt x="4170" y="20"/>
                    <a:pt x="4103" y="20"/>
                  </a:cubicBezTo>
                  <a:cubicBezTo>
                    <a:pt x="4067" y="8"/>
                    <a:pt x="4021" y="1"/>
                    <a:pt x="39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
            <p:cNvSpPr/>
            <p:nvPr/>
          </p:nvSpPr>
          <p:spPr>
            <a:xfrm>
              <a:off x="4878650" y="1750525"/>
              <a:ext cx="326100" cy="200350"/>
            </a:xfrm>
            <a:custGeom>
              <a:avLst/>
              <a:gdLst/>
              <a:ahLst/>
              <a:cxnLst/>
              <a:rect l="l" t="t" r="r" b="b"/>
              <a:pathLst>
                <a:path w="13044" h="8014" extrusionOk="0">
                  <a:moveTo>
                    <a:pt x="9864" y="0"/>
                  </a:moveTo>
                  <a:cubicBezTo>
                    <a:pt x="8885" y="0"/>
                    <a:pt x="7895" y="112"/>
                    <a:pt x="6906" y="314"/>
                  </a:cubicBezTo>
                  <a:cubicBezTo>
                    <a:pt x="5371" y="581"/>
                    <a:pt x="3870" y="1181"/>
                    <a:pt x="2436" y="1982"/>
                  </a:cubicBezTo>
                  <a:cubicBezTo>
                    <a:pt x="2062" y="2181"/>
                    <a:pt x="1651" y="2400"/>
                    <a:pt x="1258" y="2400"/>
                  </a:cubicBezTo>
                  <a:cubicBezTo>
                    <a:pt x="1125" y="2400"/>
                    <a:pt x="994" y="2375"/>
                    <a:pt x="868" y="2316"/>
                  </a:cubicBezTo>
                  <a:cubicBezTo>
                    <a:pt x="668" y="2182"/>
                    <a:pt x="501" y="1915"/>
                    <a:pt x="401" y="1682"/>
                  </a:cubicBezTo>
                  <a:cubicBezTo>
                    <a:pt x="368" y="1715"/>
                    <a:pt x="368" y="1815"/>
                    <a:pt x="368" y="1882"/>
                  </a:cubicBezTo>
                  <a:cubicBezTo>
                    <a:pt x="1" y="3049"/>
                    <a:pt x="1035" y="3483"/>
                    <a:pt x="1935" y="3650"/>
                  </a:cubicBezTo>
                  <a:cubicBezTo>
                    <a:pt x="2069" y="3683"/>
                    <a:pt x="2202" y="3683"/>
                    <a:pt x="2336" y="3683"/>
                  </a:cubicBezTo>
                  <a:cubicBezTo>
                    <a:pt x="2402" y="3683"/>
                    <a:pt x="2469" y="3683"/>
                    <a:pt x="2569" y="3717"/>
                  </a:cubicBezTo>
                  <a:lnTo>
                    <a:pt x="3003" y="3717"/>
                  </a:lnTo>
                  <a:cubicBezTo>
                    <a:pt x="3903" y="3750"/>
                    <a:pt x="4771" y="3750"/>
                    <a:pt x="5705" y="4050"/>
                  </a:cubicBezTo>
                  <a:cubicBezTo>
                    <a:pt x="6272" y="4217"/>
                    <a:pt x="6872" y="4484"/>
                    <a:pt x="7406" y="4751"/>
                  </a:cubicBezTo>
                  <a:cubicBezTo>
                    <a:pt x="8540" y="5384"/>
                    <a:pt x="9574" y="6252"/>
                    <a:pt x="10575" y="7219"/>
                  </a:cubicBezTo>
                  <a:cubicBezTo>
                    <a:pt x="10908" y="7519"/>
                    <a:pt x="11209" y="7886"/>
                    <a:pt x="11609" y="7986"/>
                  </a:cubicBezTo>
                  <a:cubicBezTo>
                    <a:pt x="11681" y="8005"/>
                    <a:pt x="11749" y="8014"/>
                    <a:pt x="11816" y="8014"/>
                  </a:cubicBezTo>
                  <a:cubicBezTo>
                    <a:pt x="12460" y="8014"/>
                    <a:pt x="12853" y="7181"/>
                    <a:pt x="12943" y="6485"/>
                  </a:cubicBezTo>
                  <a:cubicBezTo>
                    <a:pt x="13010" y="6318"/>
                    <a:pt x="13010" y="6152"/>
                    <a:pt x="13010" y="5918"/>
                  </a:cubicBezTo>
                  <a:cubicBezTo>
                    <a:pt x="13043" y="4684"/>
                    <a:pt x="12610" y="3483"/>
                    <a:pt x="12109" y="2416"/>
                  </a:cubicBezTo>
                  <a:cubicBezTo>
                    <a:pt x="12109" y="2382"/>
                    <a:pt x="12076" y="2382"/>
                    <a:pt x="12076" y="2349"/>
                  </a:cubicBezTo>
                  <a:cubicBezTo>
                    <a:pt x="11876" y="1915"/>
                    <a:pt x="11709" y="1548"/>
                    <a:pt x="11576" y="1081"/>
                  </a:cubicBezTo>
                  <a:cubicBezTo>
                    <a:pt x="11542" y="1015"/>
                    <a:pt x="11375" y="147"/>
                    <a:pt x="11275" y="81"/>
                  </a:cubicBezTo>
                  <a:cubicBezTo>
                    <a:pt x="10808" y="26"/>
                    <a:pt x="10337" y="0"/>
                    <a:pt x="98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
            <p:cNvSpPr/>
            <p:nvPr/>
          </p:nvSpPr>
          <p:spPr>
            <a:xfrm>
              <a:off x="5415500" y="1860950"/>
              <a:ext cx="558950" cy="630150"/>
            </a:xfrm>
            <a:custGeom>
              <a:avLst/>
              <a:gdLst/>
              <a:ahLst/>
              <a:cxnLst/>
              <a:rect l="l" t="t" r="r" b="b"/>
              <a:pathLst>
                <a:path w="22358" h="25206" extrusionOk="0">
                  <a:moveTo>
                    <a:pt x="22358" y="0"/>
                  </a:moveTo>
                  <a:lnTo>
                    <a:pt x="22358" y="0"/>
                  </a:lnTo>
                  <a:cubicBezTo>
                    <a:pt x="19089" y="1068"/>
                    <a:pt x="15820" y="2302"/>
                    <a:pt x="12618" y="3803"/>
                  </a:cubicBezTo>
                  <a:cubicBezTo>
                    <a:pt x="10750" y="4737"/>
                    <a:pt x="8882" y="5671"/>
                    <a:pt x="7247" y="7005"/>
                  </a:cubicBezTo>
                  <a:cubicBezTo>
                    <a:pt x="4278" y="9474"/>
                    <a:pt x="2410" y="12976"/>
                    <a:pt x="1376" y="16479"/>
                  </a:cubicBezTo>
                  <a:cubicBezTo>
                    <a:pt x="576" y="19147"/>
                    <a:pt x="242" y="21849"/>
                    <a:pt x="42" y="24584"/>
                  </a:cubicBezTo>
                  <a:cubicBezTo>
                    <a:pt x="0" y="24960"/>
                    <a:pt x="298" y="25205"/>
                    <a:pt x="601" y="25205"/>
                  </a:cubicBezTo>
                  <a:cubicBezTo>
                    <a:pt x="781" y="25205"/>
                    <a:pt x="964" y="25118"/>
                    <a:pt x="1076" y="24918"/>
                  </a:cubicBezTo>
                  <a:cubicBezTo>
                    <a:pt x="3545" y="20481"/>
                    <a:pt x="6080" y="16278"/>
                    <a:pt x="9182" y="12142"/>
                  </a:cubicBezTo>
                  <a:cubicBezTo>
                    <a:pt x="12818" y="7339"/>
                    <a:pt x="17121" y="2835"/>
                    <a:pt x="22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
            <p:cNvSpPr/>
            <p:nvPr/>
          </p:nvSpPr>
          <p:spPr>
            <a:xfrm>
              <a:off x="4846125" y="1958500"/>
              <a:ext cx="582325" cy="527850"/>
            </a:xfrm>
            <a:custGeom>
              <a:avLst/>
              <a:gdLst/>
              <a:ahLst/>
              <a:cxnLst/>
              <a:rect l="l" t="t" r="r" b="b"/>
              <a:pathLst>
                <a:path w="23293" h="21114" extrusionOk="0">
                  <a:moveTo>
                    <a:pt x="1" y="1"/>
                  </a:moveTo>
                  <a:lnTo>
                    <a:pt x="1" y="1"/>
                  </a:lnTo>
                  <a:cubicBezTo>
                    <a:pt x="9874" y="5238"/>
                    <a:pt x="16646" y="11776"/>
                    <a:pt x="22217" y="20849"/>
                  </a:cubicBezTo>
                  <a:cubicBezTo>
                    <a:pt x="22339" y="21033"/>
                    <a:pt x="22520" y="21113"/>
                    <a:pt x="22697" y="21113"/>
                  </a:cubicBezTo>
                  <a:cubicBezTo>
                    <a:pt x="23001" y="21113"/>
                    <a:pt x="23293" y="20875"/>
                    <a:pt x="23251" y="20516"/>
                  </a:cubicBezTo>
                  <a:cubicBezTo>
                    <a:pt x="22083" y="5972"/>
                    <a:pt x="14645" y="390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0" name="Google Shape;490;p5"/>
          <p:cNvPicPr preferRelativeResize="0"/>
          <p:nvPr/>
        </p:nvPicPr>
        <p:blipFill>
          <a:blip r:embed="rId2">
            <a:alphaModFix amt="51000"/>
          </a:blip>
          <a:stretch>
            <a:fillRect/>
          </a:stretch>
        </p:blipFill>
        <p:spPr>
          <a:xfrm rot="1802387">
            <a:off x="7887079" y="-1021008"/>
            <a:ext cx="3071170" cy="2747418"/>
          </a:xfrm>
          <a:prstGeom prst="rect">
            <a:avLst/>
          </a:prstGeom>
          <a:noFill/>
          <a:ln>
            <a:noFill/>
          </a:ln>
        </p:spPr>
      </p:pic>
      <p:pic>
        <p:nvPicPr>
          <p:cNvPr id="491" name="Google Shape;491;p5"/>
          <p:cNvPicPr preferRelativeResize="0"/>
          <p:nvPr/>
        </p:nvPicPr>
        <p:blipFill>
          <a:blip r:embed="rId2">
            <a:alphaModFix amt="51000"/>
          </a:blip>
          <a:stretch>
            <a:fillRect/>
          </a:stretch>
        </p:blipFill>
        <p:spPr>
          <a:xfrm rot="1802387">
            <a:off x="-1418846" y="-1249608"/>
            <a:ext cx="3071170" cy="2747418"/>
          </a:xfrm>
          <a:prstGeom prst="rect">
            <a:avLst/>
          </a:prstGeom>
          <a:noFill/>
          <a:ln>
            <a:noFill/>
          </a:ln>
        </p:spPr>
      </p:pic>
      <p:sp>
        <p:nvSpPr>
          <p:cNvPr id="492" name="Google Shape;492;p5"/>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16"/>
        <p:cNvGrpSpPr/>
        <p:nvPr/>
      </p:nvGrpSpPr>
      <p:grpSpPr>
        <a:xfrm>
          <a:off x="0" y="0"/>
          <a:ext cx="0" cy="0"/>
          <a:chOff x="0" y="0"/>
          <a:chExt cx="0" cy="0"/>
        </a:xfrm>
      </p:grpSpPr>
      <p:sp>
        <p:nvSpPr>
          <p:cNvPr id="517" name="Google Shape;517;p7"/>
          <p:cNvSpPr txBox="1">
            <a:spLocks noGrp="1"/>
          </p:cNvSpPr>
          <p:nvPr>
            <p:ph type="title"/>
          </p:nvPr>
        </p:nvSpPr>
        <p:spPr>
          <a:xfrm>
            <a:off x="720000" y="789149"/>
            <a:ext cx="3852000" cy="1125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18" name="Google Shape;518;p7"/>
          <p:cNvSpPr txBox="1">
            <a:spLocks noGrp="1"/>
          </p:cNvSpPr>
          <p:nvPr>
            <p:ph type="body" idx="1"/>
          </p:nvPr>
        </p:nvSpPr>
        <p:spPr>
          <a:xfrm>
            <a:off x="720000" y="1914758"/>
            <a:ext cx="4468200" cy="2442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1150" rtl="0">
              <a:spcBef>
                <a:spcPts val="0"/>
              </a:spcBef>
              <a:spcAft>
                <a:spcPts val="0"/>
              </a:spcAft>
              <a:buSzPts val="1300"/>
              <a:buChar char="■"/>
              <a:defRPr sz="1300"/>
            </a:lvl3pPr>
            <a:lvl4pPr marL="1828800" lvl="3" indent="-311150" rtl="0">
              <a:spcBef>
                <a:spcPts val="0"/>
              </a:spcBef>
              <a:spcAft>
                <a:spcPts val="0"/>
              </a:spcAft>
              <a:buSzPts val="1300"/>
              <a:buChar char="●"/>
              <a:defRPr sz="1300"/>
            </a:lvl4pPr>
            <a:lvl5pPr marL="2286000" lvl="4" indent="-311150" rtl="0">
              <a:spcBef>
                <a:spcPts val="0"/>
              </a:spcBef>
              <a:spcAft>
                <a:spcPts val="0"/>
              </a:spcAft>
              <a:buSzPts val="1300"/>
              <a:buChar char="○"/>
              <a:defRPr sz="1300"/>
            </a:lvl5pPr>
            <a:lvl6pPr marL="2743200" lvl="5" indent="-311150" rtl="0">
              <a:spcBef>
                <a:spcPts val="0"/>
              </a:spcBef>
              <a:spcAft>
                <a:spcPts val="0"/>
              </a:spcAft>
              <a:buSzPts val="1300"/>
              <a:buChar char="■"/>
              <a:defRPr sz="1300"/>
            </a:lvl6pPr>
            <a:lvl7pPr marL="3200400" lvl="6" indent="-311150" rtl="0">
              <a:spcBef>
                <a:spcPts val="0"/>
              </a:spcBef>
              <a:spcAft>
                <a:spcPts val="0"/>
              </a:spcAft>
              <a:buSzPts val="1300"/>
              <a:buChar char="●"/>
              <a:defRPr sz="1300"/>
            </a:lvl7pPr>
            <a:lvl8pPr marL="3657600" lvl="7" indent="-311150" rtl="0">
              <a:spcBef>
                <a:spcPts val="0"/>
              </a:spcBef>
              <a:spcAft>
                <a:spcPts val="0"/>
              </a:spcAft>
              <a:buSzPts val="1300"/>
              <a:buChar char="○"/>
              <a:defRPr sz="1300"/>
            </a:lvl8pPr>
            <a:lvl9pPr marL="4114800" lvl="8" indent="-311150" rtl="0">
              <a:spcBef>
                <a:spcPts val="0"/>
              </a:spcBef>
              <a:spcAft>
                <a:spcPts val="0"/>
              </a:spcAft>
              <a:buSzPts val="1300"/>
              <a:buChar char="■"/>
              <a:defRPr sz="1300"/>
            </a:lvl9pPr>
          </a:lstStyle>
          <a:p>
            <a:endParaRPr/>
          </a:p>
        </p:txBody>
      </p:sp>
      <p:sp>
        <p:nvSpPr>
          <p:cNvPr id="519" name="Google Shape;519;p7"/>
          <p:cNvSpPr/>
          <p:nvPr/>
        </p:nvSpPr>
        <p:spPr>
          <a:xfrm rot="4063359" flipH="1">
            <a:off x="5772910" y="-39163"/>
            <a:ext cx="6289879" cy="5552452"/>
          </a:xfrm>
          <a:custGeom>
            <a:avLst/>
            <a:gdLst/>
            <a:ahLst/>
            <a:cxnLst/>
            <a:rect l="l" t="t" r="r" b="b"/>
            <a:pathLst>
              <a:path w="48469" h="41838" extrusionOk="0">
                <a:moveTo>
                  <a:pt x="20413" y="1"/>
                </a:moveTo>
                <a:cubicBezTo>
                  <a:pt x="18987" y="1"/>
                  <a:pt x="17569" y="147"/>
                  <a:pt x="16179" y="464"/>
                </a:cubicBezTo>
                <a:cubicBezTo>
                  <a:pt x="9107" y="2065"/>
                  <a:pt x="3736" y="8070"/>
                  <a:pt x="1968" y="14975"/>
                </a:cubicBezTo>
                <a:cubicBezTo>
                  <a:pt x="0" y="22547"/>
                  <a:pt x="2002" y="31253"/>
                  <a:pt x="6272" y="37758"/>
                </a:cubicBezTo>
                <a:cubicBezTo>
                  <a:pt x="7072" y="38925"/>
                  <a:pt x="7939" y="40093"/>
                  <a:pt x="9107" y="40893"/>
                </a:cubicBezTo>
                <a:cubicBezTo>
                  <a:pt x="9947" y="41469"/>
                  <a:pt x="10994" y="41838"/>
                  <a:pt x="12013" y="41838"/>
                </a:cubicBezTo>
                <a:cubicBezTo>
                  <a:pt x="12410" y="41838"/>
                  <a:pt x="12802" y="41782"/>
                  <a:pt x="13176" y="41660"/>
                </a:cubicBezTo>
                <a:cubicBezTo>
                  <a:pt x="15511" y="40860"/>
                  <a:pt x="16345" y="38058"/>
                  <a:pt x="18013" y="36223"/>
                </a:cubicBezTo>
                <a:cubicBezTo>
                  <a:pt x="19838" y="34232"/>
                  <a:pt x="22557" y="33572"/>
                  <a:pt x="25341" y="33572"/>
                </a:cubicBezTo>
                <a:cubicBezTo>
                  <a:pt x="26475" y="33572"/>
                  <a:pt x="27620" y="33681"/>
                  <a:pt x="28721" y="33855"/>
                </a:cubicBezTo>
                <a:cubicBezTo>
                  <a:pt x="31320" y="34220"/>
                  <a:pt x="33950" y="34849"/>
                  <a:pt x="36526" y="34849"/>
                </a:cubicBezTo>
                <a:cubicBezTo>
                  <a:pt x="37719" y="34849"/>
                  <a:pt x="38901" y="34714"/>
                  <a:pt x="40062" y="34355"/>
                </a:cubicBezTo>
                <a:cubicBezTo>
                  <a:pt x="45399" y="32721"/>
                  <a:pt x="48468" y="26550"/>
                  <a:pt x="47801" y="21012"/>
                </a:cubicBezTo>
                <a:cubicBezTo>
                  <a:pt x="47167" y="15475"/>
                  <a:pt x="43465" y="10638"/>
                  <a:pt x="39062" y="7202"/>
                </a:cubicBezTo>
                <a:cubicBezTo>
                  <a:pt x="33949" y="3216"/>
                  <a:pt x="27091" y="1"/>
                  <a:pt x="204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7"/>
          <p:cNvGrpSpPr/>
          <p:nvPr/>
        </p:nvGrpSpPr>
        <p:grpSpPr>
          <a:xfrm rot="-8696288" flipH="1">
            <a:off x="8262358" y="-693915"/>
            <a:ext cx="1310990" cy="2858005"/>
            <a:chOff x="3345650" y="2840950"/>
            <a:chExt cx="370900" cy="808575"/>
          </a:xfrm>
        </p:grpSpPr>
        <p:sp>
          <p:nvSpPr>
            <p:cNvPr id="521" name="Google Shape;521;p7"/>
            <p:cNvSpPr/>
            <p:nvPr/>
          </p:nvSpPr>
          <p:spPr>
            <a:xfrm>
              <a:off x="3486400" y="2932175"/>
              <a:ext cx="95900" cy="717350"/>
            </a:xfrm>
            <a:custGeom>
              <a:avLst/>
              <a:gdLst/>
              <a:ahLst/>
              <a:cxnLst/>
              <a:rect l="l" t="t" r="r" b="b"/>
              <a:pathLst>
                <a:path w="3836" h="28694" extrusionOk="0">
                  <a:moveTo>
                    <a:pt x="3818" y="1"/>
                  </a:moveTo>
                  <a:cubicBezTo>
                    <a:pt x="3809" y="1"/>
                    <a:pt x="3800" y="7"/>
                    <a:pt x="3800" y="19"/>
                  </a:cubicBezTo>
                  <a:cubicBezTo>
                    <a:pt x="3467" y="3781"/>
                    <a:pt x="3086" y="7520"/>
                    <a:pt x="2574" y="11258"/>
                  </a:cubicBezTo>
                  <a:cubicBezTo>
                    <a:pt x="2074" y="14949"/>
                    <a:pt x="1502" y="18628"/>
                    <a:pt x="943" y="22307"/>
                  </a:cubicBezTo>
                  <a:cubicBezTo>
                    <a:pt x="776" y="23319"/>
                    <a:pt x="621" y="24331"/>
                    <a:pt x="466" y="25355"/>
                  </a:cubicBezTo>
                  <a:cubicBezTo>
                    <a:pt x="311" y="26403"/>
                    <a:pt x="50" y="27498"/>
                    <a:pt x="14" y="28558"/>
                  </a:cubicBezTo>
                  <a:cubicBezTo>
                    <a:pt x="1" y="28644"/>
                    <a:pt x="69" y="28694"/>
                    <a:pt x="136" y="28694"/>
                  </a:cubicBezTo>
                  <a:cubicBezTo>
                    <a:pt x="189" y="28694"/>
                    <a:pt x="241" y="28662"/>
                    <a:pt x="252" y="28594"/>
                  </a:cubicBezTo>
                  <a:cubicBezTo>
                    <a:pt x="478" y="27713"/>
                    <a:pt x="550" y="26772"/>
                    <a:pt x="692" y="25867"/>
                  </a:cubicBezTo>
                  <a:cubicBezTo>
                    <a:pt x="835" y="24939"/>
                    <a:pt x="966" y="23998"/>
                    <a:pt x="1109" y="23069"/>
                  </a:cubicBezTo>
                  <a:cubicBezTo>
                    <a:pt x="1383" y="21200"/>
                    <a:pt x="1657" y="19331"/>
                    <a:pt x="1919" y="17473"/>
                  </a:cubicBezTo>
                  <a:cubicBezTo>
                    <a:pt x="2455" y="13782"/>
                    <a:pt x="2931" y="10091"/>
                    <a:pt x="3300" y="6389"/>
                  </a:cubicBezTo>
                  <a:cubicBezTo>
                    <a:pt x="3514" y="4269"/>
                    <a:pt x="3729" y="2150"/>
                    <a:pt x="3836" y="19"/>
                  </a:cubicBezTo>
                  <a:cubicBezTo>
                    <a:pt x="3836" y="7"/>
                    <a:pt x="3827" y="1"/>
                    <a:pt x="3818"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7"/>
            <p:cNvSpPr/>
            <p:nvPr/>
          </p:nvSpPr>
          <p:spPr>
            <a:xfrm>
              <a:off x="3537325" y="2851675"/>
              <a:ext cx="44075" cy="80975"/>
            </a:xfrm>
            <a:custGeom>
              <a:avLst/>
              <a:gdLst/>
              <a:ahLst/>
              <a:cxnLst/>
              <a:rect l="l" t="t" r="r" b="b"/>
              <a:pathLst>
                <a:path w="1763" h="3239" extrusionOk="0">
                  <a:moveTo>
                    <a:pt x="84" y="0"/>
                  </a:moveTo>
                  <a:lnTo>
                    <a:pt x="84" y="0"/>
                  </a:lnTo>
                  <a:cubicBezTo>
                    <a:pt x="1" y="2548"/>
                    <a:pt x="1763" y="3239"/>
                    <a:pt x="1763" y="3239"/>
                  </a:cubicBezTo>
                  <a:cubicBezTo>
                    <a:pt x="1406" y="2167"/>
                    <a:pt x="1168" y="2060"/>
                    <a:pt x="727" y="1298"/>
                  </a:cubicBezTo>
                  <a:cubicBezTo>
                    <a:pt x="477" y="881"/>
                    <a:pt x="263" y="441"/>
                    <a:pt x="84"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7"/>
            <p:cNvSpPr/>
            <p:nvPr/>
          </p:nvSpPr>
          <p:spPr>
            <a:xfrm>
              <a:off x="3581400" y="2840950"/>
              <a:ext cx="34850" cy="91400"/>
            </a:xfrm>
            <a:custGeom>
              <a:avLst/>
              <a:gdLst/>
              <a:ahLst/>
              <a:cxnLst/>
              <a:rect l="l" t="t" r="r" b="b"/>
              <a:pathLst>
                <a:path w="1394" h="3656" extrusionOk="0">
                  <a:moveTo>
                    <a:pt x="1274" y="1"/>
                  </a:moveTo>
                  <a:lnTo>
                    <a:pt x="1274" y="1"/>
                  </a:lnTo>
                  <a:cubicBezTo>
                    <a:pt x="869" y="584"/>
                    <a:pt x="619" y="1251"/>
                    <a:pt x="536" y="1953"/>
                  </a:cubicBezTo>
                  <a:cubicBezTo>
                    <a:pt x="369" y="3156"/>
                    <a:pt x="0" y="3656"/>
                    <a:pt x="0" y="3656"/>
                  </a:cubicBezTo>
                  <a:cubicBezTo>
                    <a:pt x="536" y="3334"/>
                    <a:pt x="917" y="2811"/>
                    <a:pt x="1083" y="2203"/>
                  </a:cubicBezTo>
                  <a:cubicBezTo>
                    <a:pt x="1393" y="1168"/>
                    <a:pt x="1060" y="429"/>
                    <a:pt x="1274"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3587050" y="2889475"/>
              <a:ext cx="62225" cy="56575"/>
            </a:xfrm>
            <a:custGeom>
              <a:avLst/>
              <a:gdLst/>
              <a:ahLst/>
              <a:cxnLst/>
              <a:rect l="l" t="t" r="r" b="b"/>
              <a:pathLst>
                <a:path w="2489" h="2263" extrusionOk="0">
                  <a:moveTo>
                    <a:pt x="2489" y="0"/>
                  </a:moveTo>
                  <a:lnTo>
                    <a:pt x="2489" y="0"/>
                  </a:lnTo>
                  <a:cubicBezTo>
                    <a:pt x="2131" y="393"/>
                    <a:pt x="1727" y="751"/>
                    <a:pt x="1286" y="1036"/>
                  </a:cubicBezTo>
                  <a:cubicBezTo>
                    <a:pt x="798" y="1370"/>
                    <a:pt x="357" y="1786"/>
                    <a:pt x="0" y="2263"/>
                  </a:cubicBezTo>
                  <a:cubicBezTo>
                    <a:pt x="250" y="2048"/>
                    <a:pt x="941" y="2120"/>
                    <a:pt x="1572" y="1584"/>
                  </a:cubicBezTo>
                  <a:cubicBezTo>
                    <a:pt x="2191" y="1036"/>
                    <a:pt x="2489" y="1"/>
                    <a:pt x="2489"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3581975" y="2931750"/>
              <a:ext cx="76825" cy="52700"/>
            </a:xfrm>
            <a:custGeom>
              <a:avLst/>
              <a:gdLst/>
              <a:ahLst/>
              <a:cxnLst/>
              <a:rect l="l" t="t" r="r" b="b"/>
              <a:pathLst>
                <a:path w="3073" h="2108" extrusionOk="0">
                  <a:moveTo>
                    <a:pt x="3073" y="0"/>
                  </a:moveTo>
                  <a:cubicBezTo>
                    <a:pt x="2620" y="393"/>
                    <a:pt x="2120" y="714"/>
                    <a:pt x="1584" y="965"/>
                  </a:cubicBezTo>
                  <a:cubicBezTo>
                    <a:pt x="1001" y="1250"/>
                    <a:pt x="465" y="1643"/>
                    <a:pt x="1" y="2108"/>
                  </a:cubicBezTo>
                  <a:cubicBezTo>
                    <a:pt x="310" y="1917"/>
                    <a:pt x="1060" y="2096"/>
                    <a:pt x="1822" y="1596"/>
                  </a:cubicBezTo>
                  <a:cubicBezTo>
                    <a:pt x="2573" y="1096"/>
                    <a:pt x="3073" y="0"/>
                    <a:pt x="3073"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3582275" y="2973700"/>
              <a:ext cx="90525" cy="43200"/>
            </a:xfrm>
            <a:custGeom>
              <a:avLst/>
              <a:gdLst/>
              <a:ahLst/>
              <a:cxnLst/>
              <a:rect l="l" t="t" r="r" b="b"/>
              <a:pathLst>
                <a:path w="3621" h="1728" extrusionOk="0">
                  <a:moveTo>
                    <a:pt x="3620" y="1"/>
                  </a:moveTo>
                  <a:cubicBezTo>
                    <a:pt x="3084" y="334"/>
                    <a:pt x="2501" y="596"/>
                    <a:pt x="1882" y="775"/>
                  </a:cubicBezTo>
                  <a:cubicBezTo>
                    <a:pt x="1203" y="977"/>
                    <a:pt x="572" y="1311"/>
                    <a:pt x="1" y="1727"/>
                  </a:cubicBezTo>
                  <a:cubicBezTo>
                    <a:pt x="85" y="1688"/>
                    <a:pt x="192" y="1677"/>
                    <a:pt x="318" y="1677"/>
                  </a:cubicBezTo>
                  <a:cubicBezTo>
                    <a:pt x="499" y="1677"/>
                    <a:pt x="719" y="1700"/>
                    <a:pt x="966" y="1700"/>
                  </a:cubicBezTo>
                  <a:cubicBezTo>
                    <a:pt x="1279" y="1700"/>
                    <a:pt x="1636" y="1662"/>
                    <a:pt x="2013" y="1489"/>
                  </a:cubicBezTo>
                  <a:cubicBezTo>
                    <a:pt x="2906" y="1072"/>
                    <a:pt x="3620" y="1"/>
                    <a:pt x="3620"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3581975" y="3015075"/>
              <a:ext cx="104800" cy="36800"/>
            </a:xfrm>
            <a:custGeom>
              <a:avLst/>
              <a:gdLst/>
              <a:ahLst/>
              <a:cxnLst/>
              <a:rect l="l" t="t" r="r" b="b"/>
              <a:pathLst>
                <a:path w="4192" h="1472" extrusionOk="0">
                  <a:moveTo>
                    <a:pt x="4192" y="1"/>
                  </a:moveTo>
                  <a:lnTo>
                    <a:pt x="4192" y="1"/>
                  </a:lnTo>
                  <a:cubicBezTo>
                    <a:pt x="3549" y="287"/>
                    <a:pt x="2882" y="477"/>
                    <a:pt x="2192" y="572"/>
                  </a:cubicBezTo>
                  <a:cubicBezTo>
                    <a:pt x="1418" y="703"/>
                    <a:pt x="679" y="953"/>
                    <a:pt x="1" y="1322"/>
                  </a:cubicBezTo>
                  <a:cubicBezTo>
                    <a:pt x="49" y="1308"/>
                    <a:pt x="102" y="1302"/>
                    <a:pt x="160" y="1302"/>
                  </a:cubicBezTo>
                  <a:cubicBezTo>
                    <a:pt x="473" y="1302"/>
                    <a:pt x="934" y="1471"/>
                    <a:pt x="1502" y="1471"/>
                  </a:cubicBezTo>
                  <a:cubicBezTo>
                    <a:pt x="1728" y="1471"/>
                    <a:pt x="1970" y="1445"/>
                    <a:pt x="2227" y="1370"/>
                  </a:cubicBezTo>
                  <a:cubicBezTo>
                    <a:pt x="3251" y="1061"/>
                    <a:pt x="4192" y="1"/>
                    <a:pt x="4192"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3583175" y="3056450"/>
              <a:ext cx="113725" cy="34125"/>
            </a:xfrm>
            <a:custGeom>
              <a:avLst/>
              <a:gdLst/>
              <a:ahLst/>
              <a:cxnLst/>
              <a:rect l="l" t="t" r="r" b="b"/>
              <a:pathLst>
                <a:path w="4549" h="1365" extrusionOk="0">
                  <a:moveTo>
                    <a:pt x="4549" y="1"/>
                  </a:moveTo>
                  <a:cubicBezTo>
                    <a:pt x="3846" y="251"/>
                    <a:pt x="3120" y="406"/>
                    <a:pt x="2382" y="465"/>
                  </a:cubicBezTo>
                  <a:cubicBezTo>
                    <a:pt x="1548" y="537"/>
                    <a:pt x="751" y="751"/>
                    <a:pt x="0" y="1096"/>
                  </a:cubicBezTo>
                  <a:cubicBezTo>
                    <a:pt x="37" y="1088"/>
                    <a:pt x="76" y="1085"/>
                    <a:pt x="118" y="1085"/>
                  </a:cubicBezTo>
                  <a:cubicBezTo>
                    <a:pt x="487" y="1085"/>
                    <a:pt x="1035" y="1365"/>
                    <a:pt x="1759" y="1365"/>
                  </a:cubicBezTo>
                  <a:cubicBezTo>
                    <a:pt x="1947" y="1365"/>
                    <a:pt x="2146" y="1346"/>
                    <a:pt x="2358" y="1299"/>
                  </a:cubicBezTo>
                  <a:cubicBezTo>
                    <a:pt x="3477" y="1060"/>
                    <a:pt x="4549" y="1"/>
                    <a:pt x="4549"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3573650" y="3110475"/>
              <a:ext cx="122950" cy="23100"/>
            </a:xfrm>
            <a:custGeom>
              <a:avLst/>
              <a:gdLst/>
              <a:ahLst/>
              <a:cxnLst/>
              <a:rect l="l" t="t" r="r" b="b"/>
              <a:pathLst>
                <a:path w="4918" h="924" extrusionOk="0">
                  <a:moveTo>
                    <a:pt x="1772" y="0"/>
                  </a:moveTo>
                  <a:cubicBezTo>
                    <a:pt x="817" y="0"/>
                    <a:pt x="0" y="197"/>
                    <a:pt x="0" y="197"/>
                  </a:cubicBezTo>
                  <a:cubicBezTo>
                    <a:pt x="473" y="197"/>
                    <a:pt x="1180" y="924"/>
                    <a:pt x="2365" y="924"/>
                  </a:cubicBezTo>
                  <a:cubicBezTo>
                    <a:pt x="2374" y="924"/>
                    <a:pt x="2384" y="924"/>
                    <a:pt x="2394" y="924"/>
                  </a:cubicBezTo>
                  <a:cubicBezTo>
                    <a:pt x="3584" y="912"/>
                    <a:pt x="4918" y="43"/>
                    <a:pt x="4918" y="42"/>
                  </a:cubicBezTo>
                  <a:lnTo>
                    <a:pt x="4918" y="42"/>
                  </a:lnTo>
                  <a:cubicBezTo>
                    <a:pt x="4521" y="104"/>
                    <a:pt x="4120" y="133"/>
                    <a:pt x="3720" y="133"/>
                  </a:cubicBezTo>
                  <a:cubicBezTo>
                    <a:pt x="3340" y="133"/>
                    <a:pt x="2961" y="107"/>
                    <a:pt x="2584" y="54"/>
                  </a:cubicBezTo>
                  <a:cubicBezTo>
                    <a:pt x="2312" y="16"/>
                    <a:pt x="2037" y="0"/>
                    <a:pt x="1772"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3572450" y="3161925"/>
              <a:ext cx="137250" cy="28750"/>
            </a:xfrm>
            <a:custGeom>
              <a:avLst/>
              <a:gdLst/>
              <a:ahLst/>
              <a:cxnLst/>
              <a:rect l="l" t="t" r="r" b="b"/>
              <a:pathLst>
                <a:path w="5490" h="1150" extrusionOk="0">
                  <a:moveTo>
                    <a:pt x="1151" y="0"/>
                  </a:moveTo>
                  <a:cubicBezTo>
                    <a:pt x="483" y="0"/>
                    <a:pt x="1" y="68"/>
                    <a:pt x="1" y="68"/>
                  </a:cubicBezTo>
                  <a:cubicBezTo>
                    <a:pt x="549" y="116"/>
                    <a:pt x="1251" y="1021"/>
                    <a:pt x="2584" y="1140"/>
                  </a:cubicBezTo>
                  <a:cubicBezTo>
                    <a:pt x="2667" y="1146"/>
                    <a:pt x="2751" y="1149"/>
                    <a:pt x="2835" y="1149"/>
                  </a:cubicBezTo>
                  <a:cubicBezTo>
                    <a:pt x="4107" y="1149"/>
                    <a:pt x="5490" y="437"/>
                    <a:pt x="5490" y="437"/>
                  </a:cubicBezTo>
                  <a:lnTo>
                    <a:pt x="5490" y="437"/>
                  </a:lnTo>
                  <a:cubicBezTo>
                    <a:pt x="5359" y="443"/>
                    <a:pt x="5229" y="445"/>
                    <a:pt x="5099" y="445"/>
                  </a:cubicBezTo>
                  <a:cubicBezTo>
                    <a:pt x="4360" y="445"/>
                    <a:pt x="3624" y="359"/>
                    <a:pt x="2906" y="187"/>
                  </a:cubicBezTo>
                  <a:cubicBezTo>
                    <a:pt x="2302" y="41"/>
                    <a:pt x="1670" y="0"/>
                    <a:pt x="1151"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3567400" y="3207950"/>
              <a:ext cx="144675" cy="39025"/>
            </a:xfrm>
            <a:custGeom>
              <a:avLst/>
              <a:gdLst/>
              <a:ahLst/>
              <a:cxnLst/>
              <a:rect l="l" t="t" r="r" b="b"/>
              <a:pathLst>
                <a:path w="5787" h="1561" extrusionOk="0">
                  <a:moveTo>
                    <a:pt x="31" y="1"/>
                  </a:moveTo>
                  <a:cubicBezTo>
                    <a:pt x="11" y="1"/>
                    <a:pt x="0" y="1"/>
                    <a:pt x="0" y="1"/>
                  </a:cubicBezTo>
                  <a:cubicBezTo>
                    <a:pt x="560" y="120"/>
                    <a:pt x="1191" y="1180"/>
                    <a:pt x="2596" y="1477"/>
                  </a:cubicBezTo>
                  <a:cubicBezTo>
                    <a:pt x="2865" y="1537"/>
                    <a:pt x="3147" y="1561"/>
                    <a:pt x="3428" y="1561"/>
                  </a:cubicBezTo>
                  <a:cubicBezTo>
                    <a:pt x="4618" y="1561"/>
                    <a:pt x="5787" y="1132"/>
                    <a:pt x="5787" y="1132"/>
                  </a:cubicBezTo>
                  <a:cubicBezTo>
                    <a:pt x="4858" y="1061"/>
                    <a:pt x="3941" y="858"/>
                    <a:pt x="3060" y="525"/>
                  </a:cubicBezTo>
                  <a:cubicBezTo>
                    <a:pt x="1757" y="21"/>
                    <a:pt x="262" y="1"/>
                    <a:pt x="31"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a:off x="3560250" y="3266600"/>
              <a:ext cx="149750" cy="58450"/>
            </a:xfrm>
            <a:custGeom>
              <a:avLst/>
              <a:gdLst/>
              <a:ahLst/>
              <a:cxnLst/>
              <a:rect l="l" t="t" r="r" b="b"/>
              <a:pathLst>
                <a:path w="5990" h="2338" extrusionOk="0">
                  <a:moveTo>
                    <a:pt x="1" y="1"/>
                  </a:moveTo>
                  <a:lnTo>
                    <a:pt x="1" y="1"/>
                  </a:lnTo>
                  <a:cubicBezTo>
                    <a:pt x="572" y="239"/>
                    <a:pt x="1072" y="1465"/>
                    <a:pt x="2525" y="2037"/>
                  </a:cubicBezTo>
                  <a:cubicBezTo>
                    <a:pt x="3129" y="2269"/>
                    <a:pt x="3830" y="2337"/>
                    <a:pt x="4443" y="2337"/>
                  </a:cubicBezTo>
                  <a:cubicBezTo>
                    <a:pt x="5303" y="2337"/>
                    <a:pt x="5990" y="2203"/>
                    <a:pt x="5990" y="2203"/>
                  </a:cubicBezTo>
                  <a:cubicBezTo>
                    <a:pt x="5001" y="1965"/>
                    <a:pt x="4061" y="1584"/>
                    <a:pt x="3180" y="1084"/>
                  </a:cubicBezTo>
                  <a:cubicBezTo>
                    <a:pt x="1763" y="263"/>
                    <a:pt x="1" y="1"/>
                    <a:pt x="1"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3550425" y="3329700"/>
              <a:ext cx="166125" cy="64500"/>
            </a:xfrm>
            <a:custGeom>
              <a:avLst/>
              <a:gdLst/>
              <a:ahLst/>
              <a:cxnLst/>
              <a:rect l="l" t="t" r="r" b="b"/>
              <a:pathLst>
                <a:path w="6645" h="2580" extrusionOk="0">
                  <a:moveTo>
                    <a:pt x="1" y="1"/>
                  </a:moveTo>
                  <a:lnTo>
                    <a:pt x="1" y="1"/>
                  </a:lnTo>
                  <a:cubicBezTo>
                    <a:pt x="656" y="251"/>
                    <a:pt x="1191" y="1620"/>
                    <a:pt x="2799" y="2239"/>
                  </a:cubicBezTo>
                  <a:cubicBezTo>
                    <a:pt x="3474" y="2502"/>
                    <a:pt x="4256" y="2579"/>
                    <a:pt x="4937" y="2579"/>
                  </a:cubicBezTo>
                  <a:cubicBezTo>
                    <a:pt x="5889" y="2579"/>
                    <a:pt x="6644" y="2430"/>
                    <a:pt x="6644" y="2430"/>
                  </a:cubicBezTo>
                  <a:cubicBezTo>
                    <a:pt x="5549" y="2168"/>
                    <a:pt x="4501" y="1751"/>
                    <a:pt x="3537" y="1191"/>
                  </a:cubicBezTo>
                  <a:cubicBezTo>
                    <a:pt x="1953" y="287"/>
                    <a:pt x="1" y="1"/>
                    <a:pt x="1"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3548050" y="3391325"/>
              <a:ext cx="152725" cy="76375"/>
            </a:xfrm>
            <a:custGeom>
              <a:avLst/>
              <a:gdLst/>
              <a:ahLst/>
              <a:cxnLst/>
              <a:rect l="l" t="t" r="r" b="b"/>
              <a:pathLst>
                <a:path w="6109" h="3055" extrusionOk="0">
                  <a:moveTo>
                    <a:pt x="1" y="0"/>
                  </a:moveTo>
                  <a:lnTo>
                    <a:pt x="1" y="0"/>
                  </a:lnTo>
                  <a:cubicBezTo>
                    <a:pt x="596" y="310"/>
                    <a:pt x="965" y="1679"/>
                    <a:pt x="2441" y="2453"/>
                  </a:cubicBezTo>
                  <a:cubicBezTo>
                    <a:pt x="3446" y="2972"/>
                    <a:pt x="4783" y="3055"/>
                    <a:pt x="5533" y="3055"/>
                  </a:cubicBezTo>
                  <a:cubicBezTo>
                    <a:pt x="5885" y="3055"/>
                    <a:pt x="6108" y="3036"/>
                    <a:pt x="6108" y="3036"/>
                  </a:cubicBezTo>
                  <a:cubicBezTo>
                    <a:pt x="5084" y="2667"/>
                    <a:pt x="4132" y="2155"/>
                    <a:pt x="3251" y="1524"/>
                  </a:cubicBezTo>
                  <a:cubicBezTo>
                    <a:pt x="1846" y="489"/>
                    <a:pt x="1" y="0"/>
                    <a:pt x="1"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3537325" y="3449950"/>
              <a:ext cx="121475" cy="84875"/>
            </a:xfrm>
            <a:custGeom>
              <a:avLst/>
              <a:gdLst/>
              <a:ahLst/>
              <a:cxnLst/>
              <a:rect l="l" t="t" r="r" b="b"/>
              <a:pathLst>
                <a:path w="4859" h="3395" extrusionOk="0">
                  <a:moveTo>
                    <a:pt x="1" y="1"/>
                  </a:moveTo>
                  <a:cubicBezTo>
                    <a:pt x="477" y="346"/>
                    <a:pt x="620" y="1572"/>
                    <a:pt x="1787" y="2418"/>
                  </a:cubicBezTo>
                  <a:cubicBezTo>
                    <a:pt x="2954" y="3275"/>
                    <a:pt x="4859" y="3394"/>
                    <a:pt x="4859" y="3394"/>
                  </a:cubicBezTo>
                  <a:cubicBezTo>
                    <a:pt x="4025" y="2954"/>
                    <a:pt x="3275" y="2394"/>
                    <a:pt x="2608" y="1727"/>
                  </a:cubicBezTo>
                  <a:cubicBezTo>
                    <a:pt x="1525" y="656"/>
                    <a:pt x="1" y="1"/>
                    <a:pt x="1"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3524525" y="3525850"/>
              <a:ext cx="83375" cy="78925"/>
            </a:xfrm>
            <a:custGeom>
              <a:avLst/>
              <a:gdLst/>
              <a:ahLst/>
              <a:cxnLst/>
              <a:rect l="l" t="t" r="r" b="b"/>
              <a:pathLst>
                <a:path w="3335" h="3157" extrusionOk="0">
                  <a:moveTo>
                    <a:pt x="1" y="1"/>
                  </a:moveTo>
                  <a:cubicBezTo>
                    <a:pt x="322" y="322"/>
                    <a:pt x="310" y="1287"/>
                    <a:pt x="1096" y="2061"/>
                  </a:cubicBezTo>
                  <a:cubicBezTo>
                    <a:pt x="1894" y="2847"/>
                    <a:pt x="3335" y="3156"/>
                    <a:pt x="3335" y="3156"/>
                  </a:cubicBezTo>
                  <a:cubicBezTo>
                    <a:pt x="2751" y="2716"/>
                    <a:pt x="2227" y="2204"/>
                    <a:pt x="1787" y="1632"/>
                  </a:cubicBezTo>
                  <a:cubicBezTo>
                    <a:pt x="1287" y="989"/>
                    <a:pt x="680" y="441"/>
                    <a:pt x="1"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3515900" y="2901975"/>
              <a:ext cx="60150" cy="71175"/>
            </a:xfrm>
            <a:custGeom>
              <a:avLst/>
              <a:gdLst/>
              <a:ahLst/>
              <a:cxnLst/>
              <a:rect l="l" t="t" r="r" b="b"/>
              <a:pathLst>
                <a:path w="2406" h="2847" extrusionOk="0">
                  <a:moveTo>
                    <a:pt x="1" y="0"/>
                  </a:moveTo>
                  <a:lnTo>
                    <a:pt x="1" y="0"/>
                  </a:lnTo>
                  <a:cubicBezTo>
                    <a:pt x="1" y="1"/>
                    <a:pt x="191" y="1191"/>
                    <a:pt x="786" y="1870"/>
                  </a:cubicBezTo>
                  <a:cubicBezTo>
                    <a:pt x="1394" y="2548"/>
                    <a:pt x="2168" y="2572"/>
                    <a:pt x="2406" y="2846"/>
                  </a:cubicBezTo>
                  <a:cubicBezTo>
                    <a:pt x="2084" y="2275"/>
                    <a:pt x="1668" y="1751"/>
                    <a:pt x="1167" y="1322"/>
                  </a:cubicBezTo>
                  <a:cubicBezTo>
                    <a:pt x="715" y="941"/>
                    <a:pt x="322" y="501"/>
                    <a:pt x="1"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3494475" y="2941275"/>
              <a:ext cx="76225" cy="65500"/>
            </a:xfrm>
            <a:custGeom>
              <a:avLst/>
              <a:gdLst/>
              <a:ahLst/>
              <a:cxnLst/>
              <a:rect l="l" t="t" r="r" b="b"/>
              <a:pathLst>
                <a:path w="3049" h="2620" extrusionOk="0">
                  <a:moveTo>
                    <a:pt x="0" y="0"/>
                  </a:moveTo>
                  <a:cubicBezTo>
                    <a:pt x="0" y="0"/>
                    <a:pt x="405" y="1238"/>
                    <a:pt x="1155" y="1857"/>
                  </a:cubicBezTo>
                  <a:cubicBezTo>
                    <a:pt x="1917" y="2477"/>
                    <a:pt x="2739" y="2369"/>
                    <a:pt x="3048" y="2619"/>
                  </a:cubicBezTo>
                  <a:cubicBezTo>
                    <a:pt x="2608" y="2072"/>
                    <a:pt x="2072" y="1584"/>
                    <a:pt x="1477" y="1203"/>
                  </a:cubicBezTo>
                  <a:cubicBezTo>
                    <a:pt x="929" y="881"/>
                    <a:pt x="429" y="476"/>
                    <a:pt x="0"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3472150" y="2979675"/>
              <a:ext cx="92600" cy="59850"/>
            </a:xfrm>
            <a:custGeom>
              <a:avLst/>
              <a:gdLst/>
              <a:ahLst/>
              <a:cxnLst/>
              <a:rect l="l" t="t" r="r" b="b"/>
              <a:pathLst>
                <a:path w="3704" h="2394" extrusionOk="0">
                  <a:moveTo>
                    <a:pt x="0" y="0"/>
                  </a:moveTo>
                  <a:cubicBezTo>
                    <a:pt x="1" y="0"/>
                    <a:pt x="620" y="1274"/>
                    <a:pt x="1536" y="1834"/>
                  </a:cubicBezTo>
                  <a:cubicBezTo>
                    <a:pt x="2453" y="2393"/>
                    <a:pt x="3334" y="2143"/>
                    <a:pt x="3703" y="2369"/>
                  </a:cubicBezTo>
                  <a:cubicBezTo>
                    <a:pt x="3144" y="1834"/>
                    <a:pt x="2489" y="1405"/>
                    <a:pt x="1786" y="1083"/>
                  </a:cubicBezTo>
                  <a:cubicBezTo>
                    <a:pt x="1143" y="810"/>
                    <a:pt x="536" y="441"/>
                    <a:pt x="0"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3456675" y="3024600"/>
              <a:ext cx="102700" cy="58975"/>
            </a:xfrm>
            <a:custGeom>
              <a:avLst/>
              <a:gdLst/>
              <a:ahLst/>
              <a:cxnLst/>
              <a:rect l="l" t="t" r="r" b="b"/>
              <a:pathLst>
                <a:path w="4108" h="2359" extrusionOk="0">
                  <a:moveTo>
                    <a:pt x="0" y="1"/>
                  </a:moveTo>
                  <a:cubicBezTo>
                    <a:pt x="0" y="1"/>
                    <a:pt x="750" y="1299"/>
                    <a:pt x="1762" y="1834"/>
                  </a:cubicBezTo>
                  <a:cubicBezTo>
                    <a:pt x="2774" y="2358"/>
                    <a:pt x="3691" y="2037"/>
                    <a:pt x="4108" y="2239"/>
                  </a:cubicBezTo>
                  <a:cubicBezTo>
                    <a:pt x="3465" y="1715"/>
                    <a:pt x="2739" y="1299"/>
                    <a:pt x="1965" y="1013"/>
                  </a:cubicBezTo>
                  <a:cubicBezTo>
                    <a:pt x="1262" y="763"/>
                    <a:pt x="608" y="429"/>
                    <a:pt x="0"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3443275" y="3077900"/>
              <a:ext cx="117900" cy="40600"/>
            </a:xfrm>
            <a:custGeom>
              <a:avLst/>
              <a:gdLst/>
              <a:ahLst/>
              <a:cxnLst/>
              <a:rect l="l" t="t" r="r" b="b"/>
              <a:pathLst>
                <a:path w="4716" h="1624" extrusionOk="0">
                  <a:moveTo>
                    <a:pt x="1" y="0"/>
                  </a:moveTo>
                  <a:cubicBezTo>
                    <a:pt x="1" y="0"/>
                    <a:pt x="1060" y="1179"/>
                    <a:pt x="2215" y="1512"/>
                  </a:cubicBezTo>
                  <a:cubicBezTo>
                    <a:pt x="2497" y="1593"/>
                    <a:pt x="2762" y="1623"/>
                    <a:pt x="3009" y="1623"/>
                  </a:cubicBezTo>
                  <a:cubicBezTo>
                    <a:pt x="3670" y="1623"/>
                    <a:pt x="4200" y="1411"/>
                    <a:pt x="4558" y="1411"/>
                  </a:cubicBezTo>
                  <a:cubicBezTo>
                    <a:pt x="4615" y="1411"/>
                    <a:pt x="4667" y="1417"/>
                    <a:pt x="4715" y="1429"/>
                  </a:cubicBezTo>
                  <a:cubicBezTo>
                    <a:pt x="4715" y="1429"/>
                    <a:pt x="3513" y="774"/>
                    <a:pt x="2251" y="619"/>
                  </a:cubicBezTo>
                  <a:cubicBezTo>
                    <a:pt x="1477" y="524"/>
                    <a:pt x="715" y="310"/>
                    <a:pt x="1"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3416200" y="3132050"/>
              <a:ext cx="134550" cy="37125"/>
            </a:xfrm>
            <a:custGeom>
              <a:avLst/>
              <a:gdLst/>
              <a:ahLst/>
              <a:cxnLst/>
              <a:rect l="l" t="t" r="r" b="b"/>
              <a:pathLst>
                <a:path w="5382" h="1485" extrusionOk="0">
                  <a:moveTo>
                    <a:pt x="0" y="1"/>
                  </a:moveTo>
                  <a:cubicBezTo>
                    <a:pt x="0" y="1"/>
                    <a:pt x="1298" y="1192"/>
                    <a:pt x="2619" y="1430"/>
                  </a:cubicBezTo>
                  <a:cubicBezTo>
                    <a:pt x="2824" y="1468"/>
                    <a:pt x="3019" y="1485"/>
                    <a:pt x="3205" y="1485"/>
                  </a:cubicBezTo>
                  <a:cubicBezTo>
                    <a:pt x="4138" y="1485"/>
                    <a:pt x="4825" y="1075"/>
                    <a:pt x="5274" y="1075"/>
                  </a:cubicBezTo>
                  <a:cubicBezTo>
                    <a:pt x="5312" y="1075"/>
                    <a:pt x="5347" y="1078"/>
                    <a:pt x="5382" y="1084"/>
                  </a:cubicBezTo>
                  <a:cubicBezTo>
                    <a:pt x="5382" y="1084"/>
                    <a:pt x="3977" y="489"/>
                    <a:pt x="2560" y="442"/>
                  </a:cubicBezTo>
                  <a:cubicBezTo>
                    <a:pt x="1691" y="418"/>
                    <a:pt x="822" y="263"/>
                    <a:pt x="0"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3395350" y="3195475"/>
              <a:ext cx="147375" cy="29600"/>
            </a:xfrm>
            <a:custGeom>
              <a:avLst/>
              <a:gdLst/>
              <a:ahLst/>
              <a:cxnLst/>
              <a:rect l="l" t="t" r="r" b="b"/>
              <a:pathLst>
                <a:path w="5895" h="1184" extrusionOk="0">
                  <a:moveTo>
                    <a:pt x="1" y="0"/>
                  </a:moveTo>
                  <a:lnTo>
                    <a:pt x="1" y="0"/>
                  </a:lnTo>
                  <a:cubicBezTo>
                    <a:pt x="1" y="0"/>
                    <a:pt x="1560" y="1095"/>
                    <a:pt x="2989" y="1179"/>
                  </a:cubicBezTo>
                  <a:cubicBezTo>
                    <a:pt x="3048" y="1182"/>
                    <a:pt x="3105" y="1183"/>
                    <a:pt x="3162" y="1183"/>
                  </a:cubicBezTo>
                  <a:cubicBezTo>
                    <a:pt x="4481" y="1183"/>
                    <a:pt x="5310" y="428"/>
                    <a:pt x="5870" y="428"/>
                  </a:cubicBezTo>
                  <a:cubicBezTo>
                    <a:pt x="5878" y="428"/>
                    <a:pt x="5886" y="428"/>
                    <a:pt x="5894" y="429"/>
                  </a:cubicBezTo>
                  <a:cubicBezTo>
                    <a:pt x="5894" y="429"/>
                    <a:pt x="4731" y="99"/>
                    <a:pt x="3457" y="99"/>
                  </a:cubicBezTo>
                  <a:cubicBezTo>
                    <a:pt x="3239" y="99"/>
                    <a:pt x="3018" y="108"/>
                    <a:pt x="2799" y="131"/>
                  </a:cubicBezTo>
                  <a:cubicBezTo>
                    <a:pt x="2480" y="159"/>
                    <a:pt x="2162" y="174"/>
                    <a:pt x="1844" y="174"/>
                  </a:cubicBezTo>
                  <a:cubicBezTo>
                    <a:pt x="1224" y="174"/>
                    <a:pt x="607" y="118"/>
                    <a:pt x="1"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3371550" y="3261400"/>
              <a:ext cx="158975" cy="34325"/>
            </a:xfrm>
            <a:custGeom>
              <a:avLst/>
              <a:gdLst/>
              <a:ahLst/>
              <a:cxnLst/>
              <a:rect l="l" t="t" r="r" b="b"/>
              <a:pathLst>
                <a:path w="6359" h="1373" extrusionOk="0">
                  <a:moveTo>
                    <a:pt x="5273" y="0"/>
                  </a:moveTo>
                  <a:cubicBezTo>
                    <a:pt x="4632" y="0"/>
                    <a:pt x="3792" y="54"/>
                    <a:pt x="3000" y="268"/>
                  </a:cubicBezTo>
                  <a:cubicBezTo>
                    <a:pt x="2106" y="497"/>
                    <a:pt x="1181" y="616"/>
                    <a:pt x="254" y="616"/>
                  </a:cubicBezTo>
                  <a:cubicBezTo>
                    <a:pt x="169" y="616"/>
                    <a:pt x="85" y="615"/>
                    <a:pt x="0" y="613"/>
                  </a:cubicBezTo>
                  <a:lnTo>
                    <a:pt x="0" y="613"/>
                  </a:lnTo>
                  <a:cubicBezTo>
                    <a:pt x="0" y="613"/>
                    <a:pt x="1547" y="1372"/>
                    <a:pt x="2997" y="1372"/>
                  </a:cubicBezTo>
                  <a:cubicBezTo>
                    <a:pt x="3130" y="1372"/>
                    <a:pt x="3263" y="1366"/>
                    <a:pt x="3393" y="1352"/>
                  </a:cubicBezTo>
                  <a:cubicBezTo>
                    <a:pt x="4941" y="1197"/>
                    <a:pt x="5739" y="125"/>
                    <a:pt x="6358" y="54"/>
                  </a:cubicBezTo>
                  <a:cubicBezTo>
                    <a:pt x="6358" y="54"/>
                    <a:pt x="5915" y="0"/>
                    <a:pt x="5273"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3345650" y="3324350"/>
              <a:ext cx="176525" cy="38050"/>
            </a:xfrm>
            <a:custGeom>
              <a:avLst/>
              <a:gdLst/>
              <a:ahLst/>
              <a:cxnLst/>
              <a:rect l="l" t="t" r="r" b="b"/>
              <a:pathLst>
                <a:path w="7061" h="1522" extrusionOk="0">
                  <a:moveTo>
                    <a:pt x="5858" y="0"/>
                  </a:moveTo>
                  <a:cubicBezTo>
                    <a:pt x="5147" y="0"/>
                    <a:pt x="4215" y="60"/>
                    <a:pt x="3334" y="298"/>
                  </a:cubicBezTo>
                  <a:cubicBezTo>
                    <a:pt x="2340" y="560"/>
                    <a:pt x="1316" y="682"/>
                    <a:pt x="281" y="682"/>
                  </a:cubicBezTo>
                  <a:cubicBezTo>
                    <a:pt x="187" y="682"/>
                    <a:pt x="94" y="681"/>
                    <a:pt x="0" y="679"/>
                  </a:cubicBezTo>
                  <a:lnTo>
                    <a:pt x="0" y="679"/>
                  </a:lnTo>
                  <a:cubicBezTo>
                    <a:pt x="0" y="679"/>
                    <a:pt x="1736" y="1522"/>
                    <a:pt x="3347" y="1522"/>
                  </a:cubicBezTo>
                  <a:cubicBezTo>
                    <a:pt x="3491" y="1522"/>
                    <a:pt x="3634" y="1515"/>
                    <a:pt x="3775" y="1501"/>
                  </a:cubicBezTo>
                  <a:cubicBezTo>
                    <a:pt x="5489" y="1322"/>
                    <a:pt x="6370" y="131"/>
                    <a:pt x="7061" y="60"/>
                  </a:cubicBezTo>
                  <a:cubicBezTo>
                    <a:pt x="7061" y="60"/>
                    <a:pt x="6570" y="0"/>
                    <a:pt x="5858"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3346250" y="3377325"/>
              <a:ext cx="167000" cy="45500"/>
            </a:xfrm>
            <a:custGeom>
              <a:avLst/>
              <a:gdLst/>
              <a:ahLst/>
              <a:cxnLst/>
              <a:rect l="l" t="t" r="r" b="b"/>
              <a:pathLst>
                <a:path w="6680" h="1820" extrusionOk="0">
                  <a:moveTo>
                    <a:pt x="6672" y="1"/>
                  </a:moveTo>
                  <a:cubicBezTo>
                    <a:pt x="6541" y="1"/>
                    <a:pt x="4715" y="12"/>
                    <a:pt x="3143" y="620"/>
                  </a:cubicBezTo>
                  <a:cubicBezTo>
                    <a:pt x="2131" y="1001"/>
                    <a:pt x="1072" y="1251"/>
                    <a:pt x="0" y="1334"/>
                  </a:cubicBezTo>
                  <a:cubicBezTo>
                    <a:pt x="0" y="1334"/>
                    <a:pt x="1353" y="1819"/>
                    <a:pt x="2728" y="1819"/>
                  </a:cubicBezTo>
                  <a:cubicBezTo>
                    <a:pt x="3049" y="1819"/>
                    <a:pt x="3372" y="1793"/>
                    <a:pt x="3679" y="1727"/>
                  </a:cubicBezTo>
                  <a:cubicBezTo>
                    <a:pt x="5310" y="1370"/>
                    <a:pt x="6025" y="144"/>
                    <a:pt x="6679" y="1"/>
                  </a:cubicBezTo>
                  <a:cubicBezTo>
                    <a:pt x="6679" y="1"/>
                    <a:pt x="6677" y="1"/>
                    <a:pt x="6672"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3364700" y="3436275"/>
              <a:ext cx="139325" cy="53525"/>
            </a:xfrm>
            <a:custGeom>
              <a:avLst/>
              <a:gdLst/>
              <a:ahLst/>
              <a:cxnLst/>
              <a:rect l="l" t="t" r="r" b="b"/>
              <a:pathLst>
                <a:path w="5573" h="2141" extrusionOk="0">
                  <a:moveTo>
                    <a:pt x="5572" y="0"/>
                  </a:moveTo>
                  <a:lnTo>
                    <a:pt x="5572" y="0"/>
                  </a:lnTo>
                  <a:cubicBezTo>
                    <a:pt x="5572" y="0"/>
                    <a:pt x="3929" y="238"/>
                    <a:pt x="2620" y="988"/>
                  </a:cubicBezTo>
                  <a:cubicBezTo>
                    <a:pt x="1798" y="1453"/>
                    <a:pt x="917" y="1798"/>
                    <a:pt x="0" y="2012"/>
                  </a:cubicBezTo>
                  <a:cubicBezTo>
                    <a:pt x="0" y="2012"/>
                    <a:pt x="652" y="2141"/>
                    <a:pt x="1465" y="2141"/>
                  </a:cubicBezTo>
                  <a:cubicBezTo>
                    <a:pt x="2029" y="2141"/>
                    <a:pt x="2671" y="2079"/>
                    <a:pt x="3227" y="1869"/>
                  </a:cubicBezTo>
                  <a:cubicBezTo>
                    <a:pt x="4584" y="1357"/>
                    <a:pt x="5037" y="203"/>
                    <a:pt x="5572"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3398025" y="3500550"/>
              <a:ext cx="100925" cy="54275"/>
            </a:xfrm>
            <a:custGeom>
              <a:avLst/>
              <a:gdLst/>
              <a:ahLst/>
              <a:cxnLst/>
              <a:rect l="l" t="t" r="r" b="b"/>
              <a:pathLst>
                <a:path w="4037" h="2171" extrusionOk="0">
                  <a:moveTo>
                    <a:pt x="4037" y="1"/>
                  </a:moveTo>
                  <a:lnTo>
                    <a:pt x="4037" y="1"/>
                  </a:lnTo>
                  <a:cubicBezTo>
                    <a:pt x="3263" y="239"/>
                    <a:pt x="2537" y="608"/>
                    <a:pt x="1882" y="1084"/>
                  </a:cubicBezTo>
                  <a:cubicBezTo>
                    <a:pt x="1310" y="1537"/>
                    <a:pt x="668" y="1894"/>
                    <a:pt x="1" y="2168"/>
                  </a:cubicBezTo>
                  <a:cubicBezTo>
                    <a:pt x="1" y="2168"/>
                    <a:pt x="63" y="2171"/>
                    <a:pt x="172" y="2171"/>
                  </a:cubicBezTo>
                  <a:cubicBezTo>
                    <a:pt x="586" y="2171"/>
                    <a:pt x="1667" y="2126"/>
                    <a:pt x="2442" y="1692"/>
                  </a:cubicBezTo>
                  <a:cubicBezTo>
                    <a:pt x="3418" y="1156"/>
                    <a:pt x="3644" y="227"/>
                    <a:pt x="4037"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3449300" y="3499025"/>
              <a:ext cx="66150" cy="36450"/>
            </a:xfrm>
            <a:custGeom>
              <a:avLst/>
              <a:gdLst/>
              <a:ahLst/>
              <a:cxnLst/>
              <a:rect l="l" t="t" r="r" b="b"/>
              <a:pathLst>
                <a:path w="2646" h="1458" extrusionOk="0">
                  <a:moveTo>
                    <a:pt x="2240" y="0"/>
                  </a:moveTo>
                  <a:cubicBezTo>
                    <a:pt x="1966" y="0"/>
                    <a:pt x="1710" y="134"/>
                    <a:pt x="1486" y="324"/>
                  </a:cubicBezTo>
                  <a:cubicBezTo>
                    <a:pt x="1010" y="729"/>
                    <a:pt x="617" y="1169"/>
                    <a:pt x="21" y="1419"/>
                  </a:cubicBezTo>
                  <a:cubicBezTo>
                    <a:pt x="1" y="1429"/>
                    <a:pt x="16" y="1457"/>
                    <a:pt x="35" y="1457"/>
                  </a:cubicBezTo>
                  <a:cubicBezTo>
                    <a:pt x="39" y="1457"/>
                    <a:pt x="42" y="1457"/>
                    <a:pt x="45" y="1455"/>
                  </a:cubicBezTo>
                  <a:cubicBezTo>
                    <a:pt x="414" y="1312"/>
                    <a:pt x="772" y="1098"/>
                    <a:pt x="1081" y="836"/>
                  </a:cubicBezTo>
                  <a:cubicBezTo>
                    <a:pt x="1400" y="566"/>
                    <a:pt x="1750" y="154"/>
                    <a:pt x="2175" y="154"/>
                  </a:cubicBezTo>
                  <a:cubicBezTo>
                    <a:pt x="2274" y="154"/>
                    <a:pt x="2378" y="177"/>
                    <a:pt x="2486" y="229"/>
                  </a:cubicBezTo>
                  <a:cubicBezTo>
                    <a:pt x="2494" y="230"/>
                    <a:pt x="2502" y="231"/>
                    <a:pt x="2510" y="231"/>
                  </a:cubicBezTo>
                  <a:cubicBezTo>
                    <a:pt x="2601" y="231"/>
                    <a:pt x="2645" y="106"/>
                    <a:pt x="2557" y="62"/>
                  </a:cubicBezTo>
                  <a:cubicBezTo>
                    <a:pt x="2450" y="19"/>
                    <a:pt x="2343" y="0"/>
                    <a:pt x="2240"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3505200" y="3517225"/>
              <a:ext cx="60675" cy="56950"/>
            </a:xfrm>
            <a:custGeom>
              <a:avLst/>
              <a:gdLst/>
              <a:ahLst/>
              <a:cxnLst/>
              <a:rect l="l" t="t" r="r" b="b"/>
              <a:pathLst>
                <a:path w="2427" h="2278" extrusionOk="0">
                  <a:moveTo>
                    <a:pt x="131" y="1"/>
                  </a:moveTo>
                  <a:cubicBezTo>
                    <a:pt x="0" y="1"/>
                    <a:pt x="36" y="203"/>
                    <a:pt x="167" y="203"/>
                  </a:cubicBezTo>
                  <a:cubicBezTo>
                    <a:pt x="762" y="203"/>
                    <a:pt x="1203" y="953"/>
                    <a:pt x="1524" y="1370"/>
                  </a:cubicBezTo>
                  <a:cubicBezTo>
                    <a:pt x="1786" y="1703"/>
                    <a:pt x="2072" y="2001"/>
                    <a:pt x="2393" y="2275"/>
                  </a:cubicBezTo>
                  <a:cubicBezTo>
                    <a:pt x="2398" y="2277"/>
                    <a:pt x="2402" y="2278"/>
                    <a:pt x="2405" y="2278"/>
                  </a:cubicBezTo>
                  <a:cubicBezTo>
                    <a:pt x="2421" y="2278"/>
                    <a:pt x="2427" y="2258"/>
                    <a:pt x="2417" y="2239"/>
                  </a:cubicBezTo>
                  <a:cubicBezTo>
                    <a:pt x="1929" y="1810"/>
                    <a:pt x="1607" y="1251"/>
                    <a:pt x="1226" y="727"/>
                  </a:cubicBezTo>
                  <a:cubicBezTo>
                    <a:pt x="953" y="322"/>
                    <a:pt x="655" y="1"/>
                    <a:pt x="131"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3433825" y="3435975"/>
              <a:ext cx="163850" cy="67375"/>
            </a:xfrm>
            <a:custGeom>
              <a:avLst/>
              <a:gdLst/>
              <a:ahLst/>
              <a:cxnLst/>
              <a:rect l="l" t="t" r="r" b="b"/>
              <a:pathLst>
                <a:path w="6554" h="2695" extrusionOk="0">
                  <a:moveTo>
                    <a:pt x="2937" y="0"/>
                  </a:moveTo>
                  <a:cubicBezTo>
                    <a:pt x="2655" y="0"/>
                    <a:pt x="2357" y="117"/>
                    <a:pt x="2081" y="238"/>
                  </a:cubicBezTo>
                  <a:cubicBezTo>
                    <a:pt x="1760" y="381"/>
                    <a:pt x="1450" y="560"/>
                    <a:pt x="1176" y="762"/>
                  </a:cubicBezTo>
                  <a:cubicBezTo>
                    <a:pt x="807" y="1012"/>
                    <a:pt x="426" y="1215"/>
                    <a:pt x="21" y="1381"/>
                  </a:cubicBezTo>
                  <a:cubicBezTo>
                    <a:pt x="1" y="1381"/>
                    <a:pt x="15" y="1408"/>
                    <a:pt x="28" y="1408"/>
                  </a:cubicBezTo>
                  <a:cubicBezTo>
                    <a:pt x="30" y="1408"/>
                    <a:pt x="32" y="1407"/>
                    <a:pt x="33" y="1405"/>
                  </a:cubicBezTo>
                  <a:cubicBezTo>
                    <a:pt x="498" y="1262"/>
                    <a:pt x="950" y="1048"/>
                    <a:pt x="1367" y="774"/>
                  </a:cubicBezTo>
                  <a:cubicBezTo>
                    <a:pt x="1717" y="544"/>
                    <a:pt x="2349" y="154"/>
                    <a:pt x="2871" y="154"/>
                  </a:cubicBezTo>
                  <a:cubicBezTo>
                    <a:pt x="3077" y="154"/>
                    <a:pt x="3266" y="214"/>
                    <a:pt x="3415" y="369"/>
                  </a:cubicBezTo>
                  <a:cubicBezTo>
                    <a:pt x="3427" y="381"/>
                    <a:pt x="3450" y="393"/>
                    <a:pt x="3474" y="393"/>
                  </a:cubicBezTo>
                  <a:cubicBezTo>
                    <a:pt x="3438" y="405"/>
                    <a:pt x="3415" y="417"/>
                    <a:pt x="3379" y="441"/>
                  </a:cubicBezTo>
                  <a:cubicBezTo>
                    <a:pt x="3298" y="491"/>
                    <a:pt x="3363" y="594"/>
                    <a:pt x="3443" y="594"/>
                  </a:cubicBezTo>
                  <a:cubicBezTo>
                    <a:pt x="3457" y="594"/>
                    <a:pt x="3472" y="591"/>
                    <a:pt x="3486" y="584"/>
                  </a:cubicBezTo>
                  <a:cubicBezTo>
                    <a:pt x="3556" y="542"/>
                    <a:pt x="3630" y="523"/>
                    <a:pt x="3707" y="523"/>
                  </a:cubicBezTo>
                  <a:cubicBezTo>
                    <a:pt x="4244" y="523"/>
                    <a:pt x="4910" y="1433"/>
                    <a:pt x="5212" y="1715"/>
                  </a:cubicBezTo>
                  <a:cubicBezTo>
                    <a:pt x="5605" y="2096"/>
                    <a:pt x="6046" y="2417"/>
                    <a:pt x="6522" y="2691"/>
                  </a:cubicBezTo>
                  <a:cubicBezTo>
                    <a:pt x="6527" y="2693"/>
                    <a:pt x="6531" y="2694"/>
                    <a:pt x="6534" y="2694"/>
                  </a:cubicBezTo>
                  <a:cubicBezTo>
                    <a:pt x="6549" y="2694"/>
                    <a:pt x="6553" y="2677"/>
                    <a:pt x="6534" y="2667"/>
                  </a:cubicBezTo>
                  <a:cubicBezTo>
                    <a:pt x="5784" y="2215"/>
                    <a:pt x="5236" y="1536"/>
                    <a:pt x="4641" y="917"/>
                  </a:cubicBezTo>
                  <a:cubicBezTo>
                    <a:pt x="4382" y="658"/>
                    <a:pt x="4068" y="335"/>
                    <a:pt x="3708" y="335"/>
                  </a:cubicBezTo>
                  <a:cubicBezTo>
                    <a:pt x="3655" y="335"/>
                    <a:pt x="3601" y="342"/>
                    <a:pt x="3546" y="357"/>
                  </a:cubicBezTo>
                  <a:cubicBezTo>
                    <a:pt x="3581" y="334"/>
                    <a:pt x="3581" y="286"/>
                    <a:pt x="3546" y="262"/>
                  </a:cubicBezTo>
                  <a:cubicBezTo>
                    <a:pt x="3364" y="70"/>
                    <a:pt x="3155" y="0"/>
                    <a:pt x="2937"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3410525" y="3375750"/>
              <a:ext cx="201800" cy="64150"/>
            </a:xfrm>
            <a:custGeom>
              <a:avLst/>
              <a:gdLst/>
              <a:ahLst/>
              <a:cxnLst/>
              <a:rect l="l" t="t" r="r" b="b"/>
              <a:pathLst>
                <a:path w="8072" h="2566" extrusionOk="0">
                  <a:moveTo>
                    <a:pt x="3694" y="0"/>
                  </a:moveTo>
                  <a:cubicBezTo>
                    <a:pt x="3334" y="0"/>
                    <a:pt x="2969" y="91"/>
                    <a:pt x="2644" y="242"/>
                  </a:cubicBezTo>
                  <a:cubicBezTo>
                    <a:pt x="2251" y="433"/>
                    <a:pt x="1906" y="719"/>
                    <a:pt x="1525" y="945"/>
                  </a:cubicBezTo>
                  <a:cubicBezTo>
                    <a:pt x="1060" y="1219"/>
                    <a:pt x="525" y="1350"/>
                    <a:pt x="1" y="1504"/>
                  </a:cubicBezTo>
                  <a:cubicBezTo>
                    <a:pt x="1" y="1504"/>
                    <a:pt x="1" y="1516"/>
                    <a:pt x="1" y="1516"/>
                  </a:cubicBezTo>
                  <a:cubicBezTo>
                    <a:pt x="739" y="1397"/>
                    <a:pt x="1430" y="1135"/>
                    <a:pt x="2073" y="766"/>
                  </a:cubicBezTo>
                  <a:cubicBezTo>
                    <a:pt x="2559" y="473"/>
                    <a:pt x="3146" y="199"/>
                    <a:pt x="3709" y="199"/>
                  </a:cubicBezTo>
                  <a:cubicBezTo>
                    <a:pt x="4014" y="199"/>
                    <a:pt x="4313" y="280"/>
                    <a:pt x="4585" y="480"/>
                  </a:cubicBezTo>
                  <a:cubicBezTo>
                    <a:pt x="4597" y="492"/>
                    <a:pt x="4609" y="504"/>
                    <a:pt x="4632" y="516"/>
                  </a:cubicBezTo>
                  <a:lnTo>
                    <a:pt x="4644" y="528"/>
                  </a:lnTo>
                  <a:cubicBezTo>
                    <a:pt x="4668" y="540"/>
                    <a:pt x="4680" y="552"/>
                    <a:pt x="4692" y="564"/>
                  </a:cubicBezTo>
                  <a:cubicBezTo>
                    <a:pt x="4710" y="582"/>
                    <a:pt x="4734" y="591"/>
                    <a:pt x="4757" y="591"/>
                  </a:cubicBezTo>
                  <a:cubicBezTo>
                    <a:pt x="4781" y="591"/>
                    <a:pt x="4805" y="582"/>
                    <a:pt x="4823" y="564"/>
                  </a:cubicBezTo>
                  <a:cubicBezTo>
                    <a:pt x="4870" y="564"/>
                    <a:pt x="4918" y="564"/>
                    <a:pt x="4966" y="576"/>
                  </a:cubicBezTo>
                  <a:cubicBezTo>
                    <a:pt x="5180" y="623"/>
                    <a:pt x="5382" y="707"/>
                    <a:pt x="5561" y="826"/>
                  </a:cubicBezTo>
                  <a:cubicBezTo>
                    <a:pt x="5847" y="1028"/>
                    <a:pt x="6121" y="1242"/>
                    <a:pt x="6371" y="1481"/>
                  </a:cubicBezTo>
                  <a:cubicBezTo>
                    <a:pt x="6883" y="1885"/>
                    <a:pt x="7430" y="2243"/>
                    <a:pt x="8014" y="2564"/>
                  </a:cubicBezTo>
                  <a:cubicBezTo>
                    <a:pt x="8018" y="2565"/>
                    <a:pt x="8022" y="2566"/>
                    <a:pt x="8026" y="2566"/>
                  </a:cubicBezTo>
                  <a:cubicBezTo>
                    <a:pt x="8063" y="2566"/>
                    <a:pt x="8071" y="2515"/>
                    <a:pt x="8049" y="2505"/>
                  </a:cubicBezTo>
                  <a:cubicBezTo>
                    <a:pt x="7407" y="2124"/>
                    <a:pt x="6799" y="1683"/>
                    <a:pt x="6264" y="1171"/>
                  </a:cubicBezTo>
                  <a:cubicBezTo>
                    <a:pt x="6049" y="957"/>
                    <a:pt x="5799" y="766"/>
                    <a:pt x="5549" y="600"/>
                  </a:cubicBezTo>
                  <a:cubicBezTo>
                    <a:pt x="5430" y="528"/>
                    <a:pt x="5299" y="469"/>
                    <a:pt x="5156" y="421"/>
                  </a:cubicBezTo>
                  <a:lnTo>
                    <a:pt x="5001" y="385"/>
                  </a:lnTo>
                  <a:cubicBezTo>
                    <a:pt x="4972" y="367"/>
                    <a:pt x="4939" y="358"/>
                    <a:pt x="4908" y="358"/>
                  </a:cubicBezTo>
                  <a:cubicBezTo>
                    <a:pt x="4876" y="358"/>
                    <a:pt x="4847" y="367"/>
                    <a:pt x="4823" y="385"/>
                  </a:cubicBezTo>
                  <a:cubicBezTo>
                    <a:pt x="4495" y="114"/>
                    <a:pt x="4098" y="0"/>
                    <a:pt x="3694"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3436425" y="3322425"/>
              <a:ext cx="183275" cy="41000"/>
            </a:xfrm>
            <a:custGeom>
              <a:avLst/>
              <a:gdLst/>
              <a:ahLst/>
              <a:cxnLst/>
              <a:rect l="l" t="t" r="r" b="b"/>
              <a:pathLst>
                <a:path w="7331" h="1640" extrusionOk="0">
                  <a:moveTo>
                    <a:pt x="3073" y="1"/>
                  </a:moveTo>
                  <a:cubicBezTo>
                    <a:pt x="2890" y="1"/>
                    <a:pt x="2704" y="29"/>
                    <a:pt x="2525" y="77"/>
                  </a:cubicBezTo>
                  <a:cubicBezTo>
                    <a:pt x="2168" y="196"/>
                    <a:pt x="1822" y="327"/>
                    <a:pt x="1477" y="482"/>
                  </a:cubicBezTo>
                  <a:cubicBezTo>
                    <a:pt x="1013" y="673"/>
                    <a:pt x="525" y="792"/>
                    <a:pt x="24" y="851"/>
                  </a:cubicBezTo>
                  <a:cubicBezTo>
                    <a:pt x="1" y="851"/>
                    <a:pt x="1" y="899"/>
                    <a:pt x="24" y="899"/>
                  </a:cubicBezTo>
                  <a:cubicBezTo>
                    <a:pt x="679" y="851"/>
                    <a:pt x="1310" y="708"/>
                    <a:pt x="1918" y="458"/>
                  </a:cubicBezTo>
                  <a:cubicBezTo>
                    <a:pt x="2278" y="317"/>
                    <a:pt x="2660" y="196"/>
                    <a:pt x="3030" y="196"/>
                  </a:cubicBezTo>
                  <a:cubicBezTo>
                    <a:pt x="3345" y="196"/>
                    <a:pt x="3651" y="283"/>
                    <a:pt x="3930" y="518"/>
                  </a:cubicBezTo>
                  <a:cubicBezTo>
                    <a:pt x="3942" y="542"/>
                    <a:pt x="3977" y="542"/>
                    <a:pt x="4001" y="542"/>
                  </a:cubicBezTo>
                  <a:cubicBezTo>
                    <a:pt x="4008" y="545"/>
                    <a:pt x="4015" y="547"/>
                    <a:pt x="4022" y="547"/>
                  </a:cubicBezTo>
                  <a:cubicBezTo>
                    <a:pt x="4039" y="547"/>
                    <a:pt x="4056" y="538"/>
                    <a:pt x="4073" y="530"/>
                  </a:cubicBezTo>
                  <a:cubicBezTo>
                    <a:pt x="4199" y="422"/>
                    <a:pt x="4343" y="379"/>
                    <a:pt x="4496" y="379"/>
                  </a:cubicBezTo>
                  <a:cubicBezTo>
                    <a:pt x="4950" y="379"/>
                    <a:pt x="5482" y="757"/>
                    <a:pt x="5847" y="935"/>
                  </a:cubicBezTo>
                  <a:cubicBezTo>
                    <a:pt x="6323" y="1173"/>
                    <a:pt x="6787" y="1411"/>
                    <a:pt x="7275" y="1637"/>
                  </a:cubicBezTo>
                  <a:cubicBezTo>
                    <a:pt x="7279" y="1638"/>
                    <a:pt x="7283" y="1639"/>
                    <a:pt x="7287" y="1639"/>
                  </a:cubicBezTo>
                  <a:cubicBezTo>
                    <a:pt x="7316" y="1639"/>
                    <a:pt x="7331" y="1600"/>
                    <a:pt x="7299" y="1590"/>
                  </a:cubicBezTo>
                  <a:cubicBezTo>
                    <a:pt x="6656" y="1220"/>
                    <a:pt x="5990" y="875"/>
                    <a:pt x="5335" y="530"/>
                  </a:cubicBezTo>
                  <a:cubicBezTo>
                    <a:pt x="5055" y="386"/>
                    <a:pt x="4749" y="221"/>
                    <a:pt x="4456" y="221"/>
                  </a:cubicBezTo>
                  <a:cubicBezTo>
                    <a:pt x="4312" y="221"/>
                    <a:pt x="4170" y="261"/>
                    <a:pt x="4037" y="363"/>
                  </a:cubicBezTo>
                  <a:cubicBezTo>
                    <a:pt x="3770" y="104"/>
                    <a:pt x="3426" y="1"/>
                    <a:pt x="3073"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3442975" y="3261025"/>
              <a:ext cx="176325" cy="32875"/>
            </a:xfrm>
            <a:custGeom>
              <a:avLst/>
              <a:gdLst/>
              <a:ahLst/>
              <a:cxnLst/>
              <a:rect l="l" t="t" r="r" b="b"/>
              <a:pathLst>
                <a:path w="7053" h="1315" extrusionOk="0">
                  <a:moveTo>
                    <a:pt x="3248" y="1"/>
                  </a:moveTo>
                  <a:cubicBezTo>
                    <a:pt x="2991" y="1"/>
                    <a:pt x="2728" y="49"/>
                    <a:pt x="2465" y="128"/>
                  </a:cubicBezTo>
                  <a:cubicBezTo>
                    <a:pt x="2084" y="247"/>
                    <a:pt x="1727" y="414"/>
                    <a:pt x="1358" y="545"/>
                  </a:cubicBezTo>
                  <a:cubicBezTo>
                    <a:pt x="917" y="688"/>
                    <a:pt x="465" y="795"/>
                    <a:pt x="13" y="855"/>
                  </a:cubicBezTo>
                  <a:cubicBezTo>
                    <a:pt x="1" y="855"/>
                    <a:pt x="1" y="867"/>
                    <a:pt x="13" y="867"/>
                  </a:cubicBezTo>
                  <a:cubicBezTo>
                    <a:pt x="632" y="831"/>
                    <a:pt x="1239" y="712"/>
                    <a:pt x="1822" y="509"/>
                  </a:cubicBezTo>
                  <a:cubicBezTo>
                    <a:pt x="2269" y="348"/>
                    <a:pt x="2747" y="174"/>
                    <a:pt x="3212" y="174"/>
                  </a:cubicBezTo>
                  <a:cubicBezTo>
                    <a:pt x="3503" y="174"/>
                    <a:pt x="3790" y="242"/>
                    <a:pt x="4061" y="426"/>
                  </a:cubicBezTo>
                  <a:cubicBezTo>
                    <a:pt x="4073" y="432"/>
                    <a:pt x="4087" y="435"/>
                    <a:pt x="4104" y="435"/>
                  </a:cubicBezTo>
                  <a:cubicBezTo>
                    <a:pt x="4120" y="435"/>
                    <a:pt x="4138" y="432"/>
                    <a:pt x="4156" y="426"/>
                  </a:cubicBezTo>
                  <a:lnTo>
                    <a:pt x="4156" y="426"/>
                  </a:lnTo>
                  <a:cubicBezTo>
                    <a:pt x="4108" y="450"/>
                    <a:pt x="4061" y="497"/>
                    <a:pt x="4025" y="533"/>
                  </a:cubicBezTo>
                  <a:cubicBezTo>
                    <a:pt x="3964" y="584"/>
                    <a:pt x="4015" y="660"/>
                    <a:pt x="4076" y="660"/>
                  </a:cubicBezTo>
                  <a:cubicBezTo>
                    <a:pt x="4086" y="660"/>
                    <a:pt x="4097" y="658"/>
                    <a:pt x="4108" y="652"/>
                  </a:cubicBezTo>
                  <a:cubicBezTo>
                    <a:pt x="4381" y="474"/>
                    <a:pt x="4655" y="401"/>
                    <a:pt x="4927" y="401"/>
                  </a:cubicBezTo>
                  <a:cubicBezTo>
                    <a:pt x="5654" y="401"/>
                    <a:pt x="6366" y="917"/>
                    <a:pt x="6990" y="1307"/>
                  </a:cubicBezTo>
                  <a:cubicBezTo>
                    <a:pt x="6998" y="1313"/>
                    <a:pt x="7006" y="1315"/>
                    <a:pt x="7014" y="1315"/>
                  </a:cubicBezTo>
                  <a:cubicBezTo>
                    <a:pt x="7038" y="1315"/>
                    <a:pt x="7053" y="1290"/>
                    <a:pt x="7025" y="1271"/>
                  </a:cubicBezTo>
                  <a:cubicBezTo>
                    <a:pt x="6473" y="894"/>
                    <a:pt x="5615" y="196"/>
                    <a:pt x="4835" y="196"/>
                  </a:cubicBezTo>
                  <a:cubicBezTo>
                    <a:pt x="4612" y="196"/>
                    <a:pt x="4396" y="253"/>
                    <a:pt x="4195" y="391"/>
                  </a:cubicBezTo>
                  <a:lnTo>
                    <a:pt x="4195" y="391"/>
                  </a:lnTo>
                  <a:cubicBezTo>
                    <a:pt x="4227" y="361"/>
                    <a:pt x="4222" y="303"/>
                    <a:pt x="4180" y="271"/>
                  </a:cubicBezTo>
                  <a:cubicBezTo>
                    <a:pt x="3887" y="78"/>
                    <a:pt x="3573" y="1"/>
                    <a:pt x="3248"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3463525" y="3202400"/>
              <a:ext cx="187250" cy="31925"/>
            </a:xfrm>
            <a:custGeom>
              <a:avLst/>
              <a:gdLst/>
              <a:ahLst/>
              <a:cxnLst/>
              <a:rect l="l" t="t" r="r" b="b"/>
              <a:pathLst>
                <a:path w="7490" h="1277" extrusionOk="0">
                  <a:moveTo>
                    <a:pt x="2565" y="0"/>
                  </a:moveTo>
                  <a:cubicBezTo>
                    <a:pt x="2464" y="0"/>
                    <a:pt x="2363" y="8"/>
                    <a:pt x="2262" y="21"/>
                  </a:cubicBezTo>
                  <a:cubicBezTo>
                    <a:pt x="1512" y="116"/>
                    <a:pt x="774" y="259"/>
                    <a:pt x="24" y="318"/>
                  </a:cubicBezTo>
                  <a:cubicBezTo>
                    <a:pt x="0" y="318"/>
                    <a:pt x="12" y="366"/>
                    <a:pt x="24" y="366"/>
                  </a:cubicBezTo>
                  <a:cubicBezTo>
                    <a:pt x="584" y="330"/>
                    <a:pt x="1131" y="271"/>
                    <a:pt x="1679" y="223"/>
                  </a:cubicBezTo>
                  <a:cubicBezTo>
                    <a:pt x="1938" y="203"/>
                    <a:pt x="2209" y="165"/>
                    <a:pt x="2470" y="165"/>
                  </a:cubicBezTo>
                  <a:cubicBezTo>
                    <a:pt x="2833" y="165"/>
                    <a:pt x="3178" y="240"/>
                    <a:pt x="3441" y="545"/>
                  </a:cubicBezTo>
                  <a:cubicBezTo>
                    <a:pt x="3465" y="568"/>
                    <a:pt x="3495" y="580"/>
                    <a:pt x="3524" y="580"/>
                  </a:cubicBezTo>
                  <a:cubicBezTo>
                    <a:pt x="3554" y="580"/>
                    <a:pt x="3584" y="568"/>
                    <a:pt x="3608" y="545"/>
                  </a:cubicBezTo>
                  <a:cubicBezTo>
                    <a:pt x="3799" y="378"/>
                    <a:pt x="4003" y="315"/>
                    <a:pt x="4214" y="315"/>
                  </a:cubicBezTo>
                  <a:cubicBezTo>
                    <a:pt x="4712" y="315"/>
                    <a:pt x="5243" y="670"/>
                    <a:pt x="5703" y="854"/>
                  </a:cubicBezTo>
                  <a:cubicBezTo>
                    <a:pt x="6214" y="1061"/>
                    <a:pt x="6745" y="1277"/>
                    <a:pt x="7295" y="1277"/>
                  </a:cubicBezTo>
                  <a:cubicBezTo>
                    <a:pt x="7348" y="1277"/>
                    <a:pt x="7400" y="1275"/>
                    <a:pt x="7453" y="1271"/>
                  </a:cubicBezTo>
                  <a:cubicBezTo>
                    <a:pt x="7489" y="1259"/>
                    <a:pt x="7489" y="1199"/>
                    <a:pt x="7453" y="1199"/>
                  </a:cubicBezTo>
                  <a:cubicBezTo>
                    <a:pt x="6489" y="1176"/>
                    <a:pt x="5727" y="664"/>
                    <a:pt x="4882" y="283"/>
                  </a:cubicBezTo>
                  <a:cubicBezTo>
                    <a:pt x="4645" y="179"/>
                    <a:pt x="4415" y="114"/>
                    <a:pt x="4195" y="114"/>
                  </a:cubicBezTo>
                  <a:cubicBezTo>
                    <a:pt x="3961" y="114"/>
                    <a:pt x="3739" y="188"/>
                    <a:pt x="3536" y="366"/>
                  </a:cubicBezTo>
                  <a:cubicBezTo>
                    <a:pt x="3275" y="96"/>
                    <a:pt x="2927" y="0"/>
                    <a:pt x="2565"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3459950" y="3149025"/>
              <a:ext cx="189025" cy="28300"/>
            </a:xfrm>
            <a:custGeom>
              <a:avLst/>
              <a:gdLst/>
              <a:ahLst/>
              <a:cxnLst/>
              <a:rect l="l" t="t" r="r" b="b"/>
              <a:pathLst>
                <a:path w="7561" h="1132" extrusionOk="0">
                  <a:moveTo>
                    <a:pt x="12" y="1"/>
                  </a:moveTo>
                  <a:cubicBezTo>
                    <a:pt x="0" y="1"/>
                    <a:pt x="0" y="13"/>
                    <a:pt x="12" y="13"/>
                  </a:cubicBezTo>
                  <a:cubicBezTo>
                    <a:pt x="536" y="298"/>
                    <a:pt x="1143" y="310"/>
                    <a:pt x="1727" y="358"/>
                  </a:cubicBezTo>
                  <a:cubicBezTo>
                    <a:pt x="2048" y="382"/>
                    <a:pt x="2358" y="405"/>
                    <a:pt x="2679" y="429"/>
                  </a:cubicBezTo>
                  <a:cubicBezTo>
                    <a:pt x="3084" y="453"/>
                    <a:pt x="3596" y="429"/>
                    <a:pt x="3810" y="870"/>
                  </a:cubicBezTo>
                  <a:cubicBezTo>
                    <a:pt x="3826" y="916"/>
                    <a:pt x="3871" y="942"/>
                    <a:pt x="3917" y="942"/>
                  </a:cubicBezTo>
                  <a:cubicBezTo>
                    <a:pt x="3942" y="942"/>
                    <a:pt x="3968" y="934"/>
                    <a:pt x="3989" y="917"/>
                  </a:cubicBezTo>
                  <a:lnTo>
                    <a:pt x="4013" y="917"/>
                  </a:lnTo>
                  <a:cubicBezTo>
                    <a:pt x="4247" y="774"/>
                    <a:pt x="4498" y="723"/>
                    <a:pt x="4755" y="723"/>
                  </a:cubicBezTo>
                  <a:cubicBezTo>
                    <a:pt x="5137" y="723"/>
                    <a:pt x="5530" y="837"/>
                    <a:pt x="5894" y="929"/>
                  </a:cubicBezTo>
                  <a:cubicBezTo>
                    <a:pt x="6430" y="1048"/>
                    <a:pt x="6977" y="1120"/>
                    <a:pt x="7525" y="1132"/>
                  </a:cubicBezTo>
                  <a:cubicBezTo>
                    <a:pt x="7549" y="1120"/>
                    <a:pt x="7561" y="1096"/>
                    <a:pt x="7537" y="1096"/>
                  </a:cubicBezTo>
                  <a:cubicBezTo>
                    <a:pt x="6763" y="1036"/>
                    <a:pt x="6061" y="798"/>
                    <a:pt x="5322" y="608"/>
                  </a:cubicBezTo>
                  <a:cubicBezTo>
                    <a:pt x="5139" y="550"/>
                    <a:pt x="4952" y="521"/>
                    <a:pt x="4766" y="521"/>
                  </a:cubicBezTo>
                  <a:cubicBezTo>
                    <a:pt x="4493" y="521"/>
                    <a:pt x="4225" y="583"/>
                    <a:pt x="3977" y="703"/>
                  </a:cubicBezTo>
                  <a:cubicBezTo>
                    <a:pt x="3679" y="227"/>
                    <a:pt x="3060" y="274"/>
                    <a:pt x="2536" y="263"/>
                  </a:cubicBezTo>
                  <a:cubicBezTo>
                    <a:pt x="1691" y="227"/>
                    <a:pt x="822" y="274"/>
                    <a:pt x="12"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
            <p:cNvSpPr/>
            <p:nvPr/>
          </p:nvSpPr>
          <p:spPr>
            <a:xfrm>
              <a:off x="3486150" y="3101700"/>
              <a:ext cx="143175" cy="17775"/>
            </a:xfrm>
            <a:custGeom>
              <a:avLst/>
              <a:gdLst/>
              <a:ahLst/>
              <a:cxnLst/>
              <a:rect l="l" t="t" r="r" b="b"/>
              <a:pathLst>
                <a:path w="5727" h="711" extrusionOk="0">
                  <a:moveTo>
                    <a:pt x="24" y="1"/>
                  </a:moveTo>
                  <a:cubicBezTo>
                    <a:pt x="0" y="1"/>
                    <a:pt x="0" y="24"/>
                    <a:pt x="24" y="24"/>
                  </a:cubicBezTo>
                  <a:cubicBezTo>
                    <a:pt x="524" y="155"/>
                    <a:pt x="1036" y="286"/>
                    <a:pt x="1548" y="370"/>
                  </a:cubicBezTo>
                  <a:cubicBezTo>
                    <a:pt x="2060" y="465"/>
                    <a:pt x="2619" y="441"/>
                    <a:pt x="3072" y="667"/>
                  </a:cubicBezTo>
                  <a:cubicBezTo>
                    <a:pt x="3084" y="673"/>
                    <a:pt x="3093" y="676"/>
                    <a:pt x="3102" y="676"/>
                  </a:cubicBezTo>
                  <a:cubicBezTo>
                    <a:pt x="3111" y="676"/>
                    <a:pt x="3119" y="673"/>
                    <a:pt x="3131" y="667"/>
                  </a:cubicBezTo>
                  <a:cubicBezTo>
                    <a:pt x="3143" y="679"/>
                    <a:pt x="3155" y="691"/>
                    <a:pt x="3179" y="691"/>
                  </a:cubicBezTo>
                  <a:cubicBezTo>
                    <a:pt x="3377" y="664"/>
                    <a:pt x="3574" y="654"/>
                    <a:pt x="3770" y="654"/>
                  </a:cubicBezTo>
                  <a:cubicBezTo>
                    <a:pt x="4241" y="654"/>
                    <a:pt x="4708" y="710"/>
                    <a:pt x="5177" y="710"/>
                  </a:cubicBezTo>
                  <a:cubicBezTo>
                    <a:pt x="5356" y="710"/>
                    <a:pt x="5535" y="702"/>
                    <a:pt x="5715" y="679"/>
                  </a:cubicBezTo>
                  <a:cubicBezTo>
                    <a:pt x="5727" y="667"/>
                    <a:pt x="5727" y="643"/>
                    <a:pt x="5703" y="643"/>
                  </a:cubicBezTo>
                  <a:cubicBezTo>
                    <a:pt x="5640" y="647"/>
                    <a:pt x="5576" y="649"/>
                    <a:pt x="5513" y="649"/>
                  </a:cubicBezTo>
                  <a:cubicBezTo>
                    <a:pt x="4945" y="649"/>
                    <a:pt x="4365" y="520"/>
                    <a:pt x="3796" y="520"/>
                  </a:cubicBezTo>
                  <a:cubicBezTo>
                    <a:pt x="3588" y="520"/>
                    <a:pt x="3382" y="537"/>
                    <a:pt x="3179" y="584"/>
                  </a:cubicBezTo>
                  <a:cubicBezTo>
                    <a:pt x="3179" y="560"/>
                    <a:pt x="3155" y="536"/>
                    <a:pt x="3131" y="524"/>
                  </a:cubicBezTo>
                  <a:cubicBezTo>
                    <a:pt x="2715" y="298"/>
                    <a:pt x="2191" y="310"/>
                    <a:pt x="1726" y="251"/>
                  </a:cubicBezTo>
                  <a:cubicBezTo>
                    <a:pt x="1155" y="179"/>
                    <a:pt x="583" y="96"/>
                    <a:pt x="24"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
            <p:cNvSpPr/>
            <p:nvPr/>
          </p:nvSpPr>
          <p:spPr>
            <a:xfrm>
              <a:off x="3482950" y="3046500"/>
              <a:ext cx="85375" cy="45800"/>
            </a:xfrm>
            <a:custGeom>
              <a:avLst/>
              <a:gdLst/>
              <a:ahLst/>
              <a:cxnLst/>
              <a:rect l="l" t="t" r="r" b="b"/>
              <a:pathLst>
                <a:path w="3415" h="1832" extrusionOk="0">
                  <a:moveTo>
                    <a:pt x="20" y="1"/>
                  </a:moveTo>
                  <a:cubicBezTo>
                    <a:pt x="10" y="1"/>
                    <a:pt x="1" y="9"/>
                    <a:pt x="9" y="18"/>
                  </a:cubicBezTo>
                  <a:cubicBezTo>
                    <a:pt x="378" y="423"/>
                    <a:pt x="842" y="637"/>
                    <a:pt x="1366" y="816"/>
                  </a:cubicBezTo>
                  <a:cubicBezTo>
                    <a:pt x="1962" y="1018"/>
                    <a:pt x="3033" y="1161"/>
                    <a:pt x="3307" y="1804"/>
                  </a:cubicBezTo>
                  <a:cubicBezTo>
                    <a:pt x="3315" y="1823"/>
                    <a:pt x="3329" y="1831"/>
                    <a:pt x="3344" y="1831"/>
                  </a:cubicBezTo>
                  <a:cubicBezTo>
                    <a:pt x="3376" y="1831"/>
                    <a:pt x="3414" y="1796"/>
                    <a:pt x="3414" y="1756"/>
                  </a:cubicBezTo>
                  <a:cubicBezTo>
                    <a:pt x="3236" y="1161"/>
                    <a:pt x="2605" y="1101"/>
                    <a:pt x="2069" y="947"/>
                  </a:cubicBezTo>
                  <a:cubicBezTo>
                    <a:pt x="1354" y="732"/>
                    <a:pt x="569" y="554"/>
                    <a:pt x="33" y="6"/>
                  </a:cubicBezTo>
                  <a:cubicBezTo>
                    <a:pt x="29" y="2"/>
                    <a:pt x="25" y="1"/>
                    <a:pt x="20"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
            <p:cNvSpPr/>
            <p:nvPr/>
          </p:nvSpPr>
          <p:spPr>
            <a:xfrm>
              <a:off x="3564750" y="3065400"/>
              <a:ext cx="100475" cy="34500"/>
            </a:xfrm>
            <a:custGeom>
              <a:avLst/>
              <a:gdLst/>
              <a:ahLst/>
              <a:cxnLst/>
              <a:rect l="l" t="t" r="r" b="b"/>
              <a:pathLst>
                <a:path w="4019" h="1380" extrusionOk="0">
                  <a:moveTo>
                    <a:pt x="3989" y="248"/>
                  </a:moveTo>
                  <a:cubicBezTo>
                    <a:pt x="3985" y="248"/>
                    <a:pt x="3981" y="248"/>
                    <a:pt x="3976" y="250"/>
                  </a:cubicBezTo>
                  <a:cubicBezTo>
                    <a:pt x="2750" y="738"/>
                    <a:pt x="904" y="0"/>
                    <a:pt x="35" y="1286"/>
                  </a:cubicBezTo>
                  <a:cubicBezTo>
                    <a:pt x="0" y="1330"/>
                    <a:pt x="36" y="1380"/>
                    <a:pt x="76" y="1380"/>
                  </a:cubicBezTo>
                  <a:cubicBezTo>
                    <a:pt x="90" y="1380"/>
                    <a:pt x="106" y="1373"/>
                    <a:pt x="118" y="1357"/>
                  </a:cubicBezTo>
                  <a:cubicBezTo>
                    <a:pt x="1107" y="262"/>
                    <a:pt x="2726" y="702"/>
                    <a:pt x="3988" y="286"/>
                  </a:cubicBezTo>
                  <a:cubicBezTo>
                    <a:pt x="4019" y="276"/>
                    <a:pt x="4014" y="248"/>
                    <a:pt x="3989" y="248"/>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
            <p:cNvSpPr/>
            <p:nvPr/>
          </p:nvSpPr>
          <p:spPr>
            <a:xfrm>
              <a:off x="3664425" y="3027225"/>
              <a:ext cx="825" cy="450"/>
            </a:xfrm>
            <a:custGeom>
              <a:avLst/>
              <a:gdLst/>
              <a:ahLst/>
              <a:cxnLst/>
              <a:rect l="l" t="t" r="r" b="b"/>
              <a:pathLst>
                <a:path w="33" h="18" extrusionOk="0">
                  <a:moveTo>
                    <a:pt x="28" y="1"/>
                  </a:moveTo>
                  <a:cubicBezTo>
                    <a:pt x="28" y="1"/>
                    <a:pt x="26" y="1"/>
                    <a:pt x="25" y="3"/>
                  </a:cubicBezTo>
                  <a:lnTo>
                    <a:pt x="1" y="3"/>
                  </a:lnTo>
                  <a:cubicBezTo>
                    <a:pt x="1" y="3"/>
                    <a:pt x="1" y="15"/>
                    <a:pt x="1" y="15"/>
                  </a:cubicBezTo>
                  <a:lnTo>
                    <a:pt x="13" y="15"/>
                  </a:lnTo>
                  <a:cubicBezTo>
                    <a:pt x="15" y="17"/>
                    <a:pt x="16" y="17"/>
                    <a:pt x="18" y="17"/>
                  </a:cubicBezTo>
                  <a:cubicBezTo>
                    <a:pt x="26" y="17"/>
                    <a:pt x="32" y="1"/>
                    <a:pt x="28"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
            <p:cNvSpPr/>
            <p:nvPr/>
          </p:nvSpPr>
          <p:spPr>
            <a:xfrm>
              <a:off x="3569725" y="3029025"/>
              <a:ext cx="91675" cy="29000"/>
            </a:xfrm>
            <a:custGeom>
              <a:avLst/>
              <a:gdLst/>
              <a:ahLst/>
              <a:cxnLst/>
              <a:rect l="l" t="t" r="r" b="b"/>
              <a:pathLst>
                <a:path w="3667" h="1160" extrusionOk="0">
                  <a:moveTo>
                    <a:pt x="3643" y="0"/>
                  </a:moveTo>
                  <a:cubicBezTo>
                    <a:pt x="3640" y="0"/>
                    <a:pt x="3637" y="1"/>
                    <a:pt x="3634" y="2"/>
                  </a:cubicBezTo>
                  <a:cubicBezTo>
                    <a:pt x="2491" y="550"/>
                    <a:pt x="1003" y="110"/>
                    <a:pt x="38" y="1062"/>
                  </a:cubicBezTo>
                  <a:cubicBezTo>
                    <a:pt x="1" y="1100"/>
                    <a:pt x="30" y="1160"/>
                    <a:pt x="67" y="1160"/>
                  </a:cubicBezTo>
                  <a:cubicBezTo>
                    <a:pt x="77" y="1160"/>
                    <a:pt x="88" y="1155"/>
                    <a:pt x="98" y="1145"/>
                  </a:cubicBezTo>
                  <a:cubicBezTo>
                    <a:pt x="1062" y="217"/>
                    <a:pt x="2539" y="657"/>
                    <a:pt x="3646" y="38"/>
                  </a:cubicBezTo>
                  <a:cubicBezTo>
                    <a:pt x="3666" y="28"/>
                    <a:pt x="3661" y="0"/>
                    <a:pt x="3643"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3490700" y="2997400"/>
              <a:ext cx="82550" cy="53375"/>
            </a:xfrm>
            <a:custGeom>
              <a:avLst/>
              <a:gdLst/>
              <a:ahLst/>
              <a:cxnLst/>
              <a:rect l="l" t="t" r="r" b="b"/>
              <a:pathLst>
                <a:path w="3302" h="2135" extrusionOk="0">
                  <a:moveTo>
                    <a:pt x="16" y="0"/>
                  </a:moveTo>
                  <a:cubicBezTo>
                    <a:pt x="10" y="0"/>
                    <a:pt x="0" y="9"/>
                    <a:pt x="9" y="17"/>
                  </a:cubicBezTo>
                  <a:cubicBezTo>
                    <a:pt x="342" y="434"/>
                    <a:pt x="782" y="755"/>
                    <a:pt x="1271" y="958"/>
                  </a:cubicBezTo>
                  <a:cubicBezTo>
                    <a:pt x="1866" y="1232"/>
                    <a:pt x="2866" y="1458"/>
                    <a:pt x="3176" y="2101"/>
                  </a:cubicBezTo>
                  <a:cubicBezTo>
                    <a:pt x="3189" y="2124"/>
                    <a:pt x="3212" y="2135"/>
                    <a:pt x="3235" y="2135"/>
                  </a:cubicBezTo>
                  <a:cubicBezTo>
                    <a:pt x="3269" y="2135"/>
                    <a:pt x="3302" y="2109"/>
                    <a:pt x="3295" y="2065"/>
                  </a:cubicBezTo>
                  <a:cubicBezTo>
                    <a:pt x="3247" y="1541"/>
                    <a:pt x="2461" y="1279"/>
                    <a:pt x="2044" y="1125"/>
                  </a:cubicBezTo>
                  <a:cubicBezTo>
                    <a:pt x="1318" y="851"/>
                    <a:pt x="532" y="636"/>
                    <a:pt x="20" y="5"/>
                  </a:cubicBezTo>
                  <a:cubicBezTo>
                    <a:pt x="20" y="2"/>
                    <a:pt x="18" y="0"/>
                    <a:pt x="16"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a:off x="3510400" y="2961975"/>
              <a:ext cx="65350" cy="55825"/>
            </a:xfrm>
            <a:custGeom>
              <a:avLst/>
              <a:gdLst/>
              <a:ahLst/>
              <a:cxnLst/>
              <a:rect l="l" t="t" r="r" b="b"/>
              <a:pathLst>
                <a:path w="2614" h="2233" extrusionOk="0">
                  <a:moveTo>
                    <a:pt x="34" y="1"/>
                  </a:moveTo>
                  <a:cubicBezTo>
                    <a:pt x="15" y="1"/>
                    <a:pt x="1" y="12"/>
                    <a:pt x="18" y="29"/>
                  </a:cubicBezTo>
                  <a:cubicBezTo>
                    <a:pt x="375" y="458"/>
                    <a:pt x="852" y="720"/>
                    <a:pt x="1316" y="1018"/>
                  </a:cubicBezTo>
                  <a:cubicBezTo>
                    <a:pt x="1792" y="1327"/>
                    <a:pt x="2221" y="1744"/>
                    <a:pt x="2542" y="2220"/>
                  </a:cubicBezTo>
                  <a:cubicBezTo>
                    <a:pt x="2551" y="2229"/>
                    <a:pt x="2562" y="2232"/>
                    <a:pt x="2573" y="2232"/>
                  </a:cubicBezTo>
                  <a:cubicBezTo>
                    <a:pt x="2594" y="2232"/>
                    <a:pt x="2614" y="2219"/>
                    <a:pt x="2614" y="2196"/>
                  </a:cubicBezTo>
                  <a:cubicBezTo>
                    <a:pt x="2507" y="1708"/>
                    <a:pt x="2090" y="1387"/>
                    <a:pt x="1697" y="1125"/>
                  </a:cubicBezTo>
                  <a:cubicBezTo>
                    <a:pt x="1137" y="756"/>
                    <a:pt x="518" y="506"/>
                    <a:pt x="54" y="6"/>
                  </a:cubicBezTo>
                  <a:cubicBezTo>
                    <a:pt x="48" y="2"/>
                    <a:pt x="40" y="1"/>
                    <a:pt x="34"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7"/>
            <p:cNvSpPr/>
            <p:nvPr/>
          </p:nvSpPr>
          <p:spPr>
            <a:xfrm>
              <a:off x="3572900" y="2991800"/>
              <a:ext cx="77475" cy="29675"/>
            </a:xfrm>
            <a:custGeom>
              <a:avLst/>
              <a:gdLst/>
              <a:ahLst/>
              <a:cxnLst/>
              <a:rect l="l" t="t" r="r" b="b"/>
              <a:pathLst>
                <a:path w="3099" h="1187" extrusionOk="0">
                  <a:moveTo>
                    <a:pt x="3064" y="1"/>
                  </a:moveTo>
                  <a:cubicBezTo>
                    <a:pt x="3061" y="1"/>
                    <a:pt x="3058" y="2"/>
                    <a:pt x="3055" y="3"/>
                  </a:cubicBezTo>
                  <a:cubicBezTo>
                    <a:pt x="2507" y="360"/>
                    <a:pt x="1947" y="479"/>
                    <a:pt x="1316" y="634"/>
                  </a:cubicBezTo>
                  <a:cubicBezTo>
                    <a:pt x="876" y="741"/>
                    <a:pt x="423" y="837"/>
                    <a:pt x="42" y="1099"/>
                  </a:cubicBezTo>
                  <a:cubicBezTo>
                    <a:pt x="1" y="1119"/>
                    <a:pt x="32" y="1186"/>
                    <a:pt x="73" y="1186"/>
                  </a:cubicBezTo>
                  <a:cubicBezTo>
                    <a:pt x="78" y="1186"/>
                    <a:pt x="84" y="1185"/>
                    <a:pt x="90" y="1182"/>
                  </a:cubicBezTo>
                  <a:cubicBezTo>
                    <a:pt x="650" y="896"/>
                    <a:pt x="1197" y="801"/>
                    <a:pt x="1804" y="658"/>
                  </a:cubicBezTo>
                  <a:cubicBezTo>
                    <a:pt x="2245" y="551"/>
                    <a:pt x="2745" y="372"/>
                    <a:pt x="3078" y="51"/>
                  </a:cubicBezTo>
                  <a:cubicBezTo>
                    <a:pt x="3099" y="30"/>
                    <a:pt x="3084" y="1"/>
                    <a:pt x="3064"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
            <p:cNvSpPr/>
            <p:nvPr/>
          </p:nvSpPr>
          <p:spPr>
            <a:xfrm>
              <a:off x="3533550" y="2930600"/>
              <a:ext cx="46025" cy="46775"/>
            </a:xfrm>
            <a:custGeom>
              <a:avLst/>
              <a:gdLst/>
              <a:ahLst/>
              <a:cxnLst/>
              <a:rect l="l" t="t" r="r" b="b"/>
              <a:pathLst>
                <a:path w="1841" h="1871" extrusionOk="0">
                  <a:moveTo>
                    <a:pt x="20" y="0"/>
                  </a:moveTo>
                  <a:cubicBezTo>
                    <a:pt x="10" y="0"/>
                    <a:pt x="1" y="14"/>
                    <a:pt x="9" y="22"/>
                  </a:cubicBezTo>
                  <a:cubicBezTo>
                    <a:pt x="223" y="368"/>
                    <a:pt x="497" y="677"/>
                    <a:pt x="807" y="939"/>
                  </a:cubicBezTo>
                  <a:cubicBezTo>
                    <a:pt x="1152" y="1237"/>
                    <a:pt x="1462" y="1558"/>
                    <a:pt x="1795" y="1868"/>
                  </a:cubicBezTo>
                  <a:cubicBezTo>
                    <a:pt x="1797" y="1870"/>
                    <a:pt x="1800" y="1871"/>
                    <a:pt x="1803" y="1871"/>
                  </a:cubicBezTo>
                  <a:cubicBezTo>
                    <a:pt x="1818" y="1871"/>
                    <a:pt x="1840" y="1851"/>
                    <a:pt x="1831" y="1832"/>
                  </a:cubicBezTo>
                  <a:cubicBezTo>
                    <a:pt x="1652" y="1511"/>
                    <a:pt x="1319" y="1272"/>
                    <a:pt x="1033" y="1046"/>
                  </a:cubicBezTo>
                  <a:cubicBezTo>
                    <a:pt x="640" y="760"/>
                    <a:pt x="307" y="403"/>
                    <a:pt x="33" y="10"/>
                  </a:cubicBezTo>
                  <a:cubicBezTo>
                    <a:pt x="29" y="3"/>
                    <a:pt x="24" y="0"/>
                    <a:pt x="20"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3576225" y="2954900"/>
              <a:ext cx="60475" cy="38750"/>
            </a:xfrm>
            <a:custGeom>
              <a:avLst/>
              <a:gdLst/>
              <a:ahLst/>
              <a:cxnLst/>
              <a:rect l="l" t="t" r="r" b="b"/>
              <a:pathLst>
                <a:path w="2419" h="1550" extrusionOk="0">
                  <a:moveTo>
                    <a:pt x="2384" y="0"/>
                  </a:moveTo>
                  <a:cubicBezTo>
                    <a:pt x="2381" y="0"/>
                    <a:pt x="2377" y="1"/>
                    <a:pt x="2374" y="3"/>
                  </a:cubicBezTo>
                  <a:cubicBezTo>
                    <a:pt x="1660" y="598"/>
                    <a:pt x="457" y="550"/>
                    <a:pt x="17" y="1491"/>
                  </a:cubicBezTo>
                  <a:cubicBezTo>
                    <a:pt x="1" y="1523"/>
                    <a:pt x="32" y="1549"/>
                    <a:pt x="62" y="1549"/>
                  </a:cubicBezTo>
                  <a:cubicBezTo>
                    <a:pt x="77" y="1549"/>
                    <a:pt x="92" y="1543"/>
                    <a:pt x="100" y="1527"/>
                  </a:cubicBezTo>
                  <a:cubicBezTo>
                    <a:pt x="564" y="646"/>
                    <a:pt x="1719" y="670"/>
                    <a:pt x="2398" y="39"/>
                  </a:cubicBezTo>
                  <a:cubicBezTo>
                    <a:pt x="2418" y="28"/>
                    <a:pt x="2403" y="0"/>
                    <a:pt x="2384"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3579000" y="2921425"/>
              <a:ext cx="42825" cy="42325"/>
            </a:xfrm>
            <a:custGeom>
              <a:avLst/>
              <a:gdLst/>
              <a:ahLst/>
              <a:cxnLst/>
              <a:rect l="l" t="t" r="r" b="b"/>
              <a:pathLst>
                <a:path w="1713" h="1693" extrusionOk="0">
                  <a:moveTo>
                    <a:pt x="1684" y="0"/>
                  </a:moveTo>
                  <a:cubicBezTo>
                    <a:pt x="1679" y="0"/>
                    <a:pt x="1673" y="3"/>
                    <a:pt x="1668" y="8"/>
                  </a:cubicBezTo>
                  <a:cubicBezTo>
                    <a:pt x="1060" y="496"/>
                    <a:pt x="108" y="758"/>
                    <a:pt x="1" y="1651"/>
                  </a:cubicBezTo>
                  <a:cubicBezTo>
                    <a:pt x="1" y="1675"/>
                    <a:pt x="21" y="1693"/>
                    <a:pt x="38" y="1693"/>
                  </a:cubicBezTo>
                  <a:cubicBezTo>
                    <a:pt x="48" y="1693"/>
                    <a:pt x="56" y="1688"/>
                    <a:pt x="60" y="1675"/>
                  </a:cubicBezTo>
                  <a:cubicBezTo>
                    <a:pt x="120" y="1437"/>
                    <a:pt x="227" y="1223"/>
                    <a:pt x="370" y="1044"/>
                  </a:cubicBezTo>
                  <a:cubicBezTo>
                    <a:pt x="525" y="877"/>
                    <a:pt x="691" y="746"/>
                    <a:pt x="882" y="639"/>
                  </a:cubicBezTo>
                  <a:cubicBezTo>
                    <a:pt x="1179" y="473"/>
                    <a:pt x="1453" y="270"/>
                    <a:pt x="1703" y="44"/>
                  </a:cubicBezTo>
                  <a:cubicBezTo>
                    <a:pt x="1712" y="26"/>
                    <a:pt x="1701" y="0"/>
                    <a:pt x="1684" y="0"/>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7"/>
            <p:cNvSpPr/>
            <p:nvPr/>
          </p:nvSpPr>
          <p:spPr>
            <a:xfrm>
              <a:off x="3552000" y="2885375"/>
              <a:ext cx="48175" cy="63875"/>
            </a:xfrm>
            <a:custGeom>
              <a:avLst/>
              <a:gdLst/>
              <a:ahLst/>
              <a:cxnLst/>
              <a:rect l="l" t="t" r="r" b="b"/>
              <a:pathLst>
                <a:path w="1927" h="2555" extrusionOk="0">
                  <a:moveTo>
                    <a:pt x="1920" y="1"/>
                  </a:moveTo>
                  <a:cubicBezTo>
                    <a:pt x="1917" y="1"/>
                    <a:pt x="1914" y="4"/>
                    <a:pt x="1914" y="10"/>
                  </a:cubicBezTo>
                  <a:cubicBezTo>
                    <a:pt x="1914" y="664"/>
                    <a:pt x="1533" y="1153"/>
                    <a:pt x="1295" y="1700"/>
                  </a:cubicBezTo>
                  <a:lnTo>
                    <a:pt x="1259" y="1784"/>
                  </a:lnTo>
                  <a:lnTo>
                    <a:pt x="1224" y="1843"/>
                  </a:lnTo>
                  <a:cubicBezTo>
                    <a:pt x="1212" y="1819"/>
                    <a:pt x="1200" y="1819"/>
                    <a:pt x="1188" y="1807"/>
                  </a:cubicBezTo>
                  <a:cubicBezTo>
                    <a:pt x="1093" y="1569"/>
                    <a:pt x="938" y="1355"/>
                    <a:pt x="747" y="1188"/>
                  </a:cubicBezTo>
                  <a:cubicBezTo>
                    <a:pt x="485" y="915"/>
                    <a:pt x="212" y="676"/>
                    <a:pt x="33" y="331"/>
                  </a:cubicBezTo>
                  <a:cubicBezTo>
                    <a:pt x="30" y="328"/>
                    <a:pt x="25" y="326"/>
                    <a:pt x="21" y="326"/>
                  </a:cubicBezTo>
                  <a:cubicBezTo>
                    <a:pt x="10" y="326"/>
                    <a:pt x="1" y="335"/>
                    <a:pt x="9" y="343"/>
                  </a:cubicBezTo>
                  <a:cubicBezTo>
                    <a:pt x="164" y="629"/>
                    <a:pt x="354" y="879"/>
                    <a:pt x="581" y="1117"/>
                  </a:cubicBezTo>
                  <a:cubicBezTo>
                    <a:pt x="807" y="1391"/>
                    <a:pt x="974" y="1665"/>
                    <a:pt x="1176" y="1950"/>
                  </a:cubicBezTo>
                  <a:cubicBezTo>
                    <a:pt x="1176" y="1956"/>
                    <a:pt x="1182" y="1959"/>
                    <a:pt x="1189" y="1959"/>
                  </a:cubicBezTo>
                  <a:cubicBezTo>
                    <a:pt x="1197" y="1959"/>
                    <a:pt x="1206" y="1956"/>
                    <a:pt x="1212" y="1950"/>
                  </a:cubicBezTo>
                  <a:lnTo>
                    <a:pt x="1212" y="1950"/>
                  </a:lnTo>
                  <a:cubicBezTo>
                    <a:pt x="1152" y="2141"/>
                    <a:pt x="1128" y="2343"/>
                    <a:pt x="1140" y="2546"/>
                  </a:cubicBezTo>
                  <a:cubicBezTo>
                    <a:pt x="1140" y="2552"/>
                    <a:pt x="1146" y="2555"/>
                    <a:pt x="1152" y="2555"/>
                  </a:cubicBezTo>
                  <a:cubicBezTo>
                    <a:pt x="1158" y="2555"/>
                    <a:pt x="1164" y="2552"/>
                    <a:pt x="1164" y="2546"/>
                  </a:cubicBezTo>
                  <a:cubicBezTo>
                    <a:pt x="1212" y="2343"/>
                    <a:pt x="1224" y="2141"/>
                    <a:pt x="1271" y="1927"/>
                  </a:cubicBezTo>
                  <a:cubicBezTo>
                    <a:pt x="1295" y="1891"/>
                    <a:pt x="1307" y="1855"/>
                    <a:pt x="1319" y="1807"/>
                  </a:cubicBezTo>
                  <a:cubicBezTo>
                    <a:pt x="1331" y="1772"/>
                    <a:pt x="1331" y="1736"/>
                    <a:pt x="1343" y="1712"/>
                  </a:cubicBezTo>
                  <a:cubicBezTo>
                    <a:pt x="1414" y="1522"/>
                    <a:pt x="1545" y="1355"/>
                    <a:pt x="1628" y="1188"/>
                  </a:cubicBezTo>
                  <a:cubicBezTo>
                    <a:pt x="1819" y="819"/>
                    <a:pt x="1914" y="414"/>
                    <a:pt x="1926" y="10"/>
                  </a:cubicBezTo>
                  <a:cubicBezTo>
                    <a:pt x="1926" y="4"/>
                    <a:pt x="1923" y="1"/>
                    <a:pt x="1920" y="1"/>
                  </a:cubicBezTo>
                  <a:close/>
                </a:path>
              </a:pathLst>
            </a:custGeom>
            <a:solidFill>
              <a:schemeClr val="accent1">
                <a:alpha val="531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9" name="Google Shape;569;p7"/>
          <p:cNvGrpSpPr/>
          <p:nvPr/>
        </p:nvGrpSpPr>
        <p:grpSpPr>
          <a:xfrm rot="-2156410">
            <a:off x="8556261" y="3173835"/>
            <a:ext cx="1241662" cy="2706867"/>
            <a:chOff x="3345650" y="2840950"/>
            <a:chExt cx="370900" cy="808575"/>
          </a:xfrm>
        </p:grpSpPr>
        <p:sp>
          <p:nvSpPr>
            <p:cNvPr id="570" name="Google Shape;570;p7"/>
            <p:cNvSpPr/>
            <p:nvPr/>
          </p:nvSpPr>
          <p:spPr>
            <a:xfrm>
              <a:off x="3486400" y="2932175"/>
              <a:ext cx="95900" cy="717350"/>
            </a:xfrm>
            <a:custGeom>
              <a:avLst/>
              <a:gdLst/>
              <a:ahLst/>
              <a:cxnLst/>
              <a:rect l="l" t="t" r="r" b="b"/>
              <a:pathLst>
                <a:path w="3836" h="28694" extrusionOk="0">
                  <a:moveTo>
                    <a:pt x="3818" y="1"/>
                  </a:moveTo>
                  <a:cubicBezTo>
                    <a:pt x="3809" y="1"/>
                    <a:pt x="3800" y="7"/>
                    <a:pt x="3800" y="19"/>
                  </a:cubicBezTo>
                  <a:cubicBezTo>
                    <a:pt x="3467" y="3781"/>
                    <a:pt x="3086" y="7520"/>
                    <a:pt x="2574" y="11258"/>
                  </a:cubicBezTo>
                  <a:cubicBezTo>
                    <a:pt x="2074" y="14949"/>
                    <a:pt x="1502" y="18628"/>
                    <a:pt x="943" y="22307"/>
                  </a:cubicBezTo>
                  <a:cubicBezTo>
                    <a:pt x="776" y="23319"/>
                    <a:pt x="621" y="24331"/>
                    <a:pt x="466" y="25355"/>
                  </a:cubicBezTo>
                  <a:cubicBezTo>
                    <a:pt x="311" y="26403"/>
                    <a:pt x="50" y="27498"/>
                    <a:pt x="14" y="28558"/>
                  </a:cubicBezTo>
                  <a:cubicBezTo>
                    <a:pt x="1" y="28644"/>
                    <a:pt x="69" y="28694"/>
                    <a:pt x="136" y="28694"/>
                  </a:cubicBezTo>
                  <a:cubicBezTo>
                    <a:pt x="189" y="28694"/>
                    <a:pt x="241" y="28662"/>
                    <a:pt x="252" y="28594"/>
                  </a:cubicBezTo>
                  <a:cubicBezTo>
                    <a:pt x="478" y="27713"/>
                    <a:pt x="550" y="26772"/>
                    <a:pt x="692" y="25867"/>
                  </a:cubicBezTo>
                  <a:cubicBezTo>
                    <a:pt x="835" y="24939"/>
                    <a:pt x="966" y="23998"/>
                    <a:pt x="1109" y="23069"/>
                  </a:cubicBezTo>
                  <a:cubicBezTo>
                    <a:pt x="1383" y="21200"/>
                    <a:pt x="1657" y="19331"/>
                    <a:pt x="1919" y="17473"/>
                  </a:cubicBezTo>
                  <a:cubicBezTo>
                    <a:pt x="2455" y="13782"/>
                    <a:pt x="2931" y="10091"/>
                    <a:pt x="3300" y="6389"/>
                  </a:cubicBezTo>
                  <a:cubicBezTo>
                    <a:pt x="3514" y="4269"/>
                    <a:pt x="3729" y="2150"/>
                    <a:pt x="3836" y="19"/>
                  </a:cubicBezTo>
                  <a:cubicBezTo>
                    <a:pt x="3836" y="7"/>
                    <a:pt x="3827" y="1"/>
                    <a:pt x="3818"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3537325" y="2851675"/>
              <a:ext cx="44075" cy="80975"/>
            </a:xfrm>
            <a:custGeom>
              <a:avLst/>
              <a:gdLst/>
              <a:ahLst/>
              <a:cxnLst/>
              <a:rect l="l" t="t" r="r" b="b"/>
              <a:pathLst>
                <a:path w="1763" h="3239" extrusionOk="0">
                  <a:moveTo>
                    <a:pt x="84" y="0"/>
                  </a:moveTo>
                  <a:lnTo>
                    <a:pt x="84" y="0"/>
                  </a:lnTo>
                  <a:cubicBezTo>
                    <a:pt x="1" y="2548"/>
                    <a:pt x="1763" y="3239"/>
                    <a:pt x="1763" y="3239"/>
                  </a:cubicBezTo>
                  <a:cubicBezTo>
                    <a:pt x="1406" y="2167"/>
                    <a:pt x="1168" y="2060"/>
                    <a:pt x="727" y="1298"/>
                  </a:cubicBezTo>
                  <a:cubicBezTo>
                    <a:pt x="477" y="881"/>
                    <a:pt x="263" y="441"/>
                    <a:pt x="84"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7"/>
            <p:cNvSpPr/>
            <p:nvPr/>
          </p:nvSpPr>
          <p:spPr>
            <a:xfrm>
              <a:off x="3581400" y="2840950"/>
              <a:ext cx="34850" cy="91400"/>
            </a:xfrm>
            <a:custGeom>
              <a:avLst/>
              <a:gdLst/>
              <a:ahLst/>
              <a:cxnLst/>
              <a:rect l="l" t="t" r="r" b="b"/>
              <a:pathLst>
                <a:path w="1394" h="3656" extrusionOk="0">
                  <a:moveTo>
                    <a:pt x="1274" y="1"/>
                  </a:moveTo>
                  <a:lnTo>
                    <a:pt x="1274" y="1"/>
                  </a:lnTo>
                  <a:cubicBezTo>
                    <a:pt x="869" y="584"/>
                    <a:pt x="619" y="1251"/>
                    <a:pt x="536" y="1953"/>
                  </a:cubicBezTo>
                  <a:cubicBezTo>
                    <a:pt x="369" y="3156"/>
                    <a:pt x="0" y="3656"/>
                    <a:pt x="0" y="3656"/>
                  </a:cubicBezTo>
                  <a:cubicBezTo>
                    <a:pt x="536" y="3334"/>
                    <a:pt x="917" y="2811"/>
                    <a:pt x="1083" y="2203"/>
                  </a:cubicBezTo>
                  <a:cubicBezTo>
                    <a:pt x="1393" y="1168"/>
                    <a:pt x="1060" y="429"/>
                    <a:pt x="1274"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
            <p:cNvSpPr/>
            <p:nvPr/>
          </p:nvSpPr>
          <p:spPr>
            <a:xfrm>
              <a:off x="3587050" y="2889475"/>
              <a:ext cx="62225" cy="56575"/>
            </a:xfrm>
            <a:custGeom>
              <a:avLst/>
              <a:gdLst/>
              <a:ahLst/>
              <a:cxnLst/>
              <a:rect l="l" t="t" r="r" b="b"/>
              <a:pathLst>
                <a:path w="2489" h="2263" extrusionOk="0">
                  <a:moveTo>
                    <a:pt x="2489" y="0"/>
                  </a:moveTo>
                  <a:lnTo>
                    <a:pt x="2489" y="0"/>
                  </a:lnTo>
                  <a:cubicBezTo>
                    <a:pt x="2131" y="393"/>
                    <a:pt x="1727" y="751"/>
                    <a:pt x="1286" y="1036"/>
                  </a:cubicBezTo>
                  <a:cubicBezTo>
                    <a:pt x="798" y="1370"/>
                    <a:pt x="357" y="1786"/>
                    <a:pt x="0" y="2263"/>
                  </a:cubicBezTo>
                  <a:cubicBezTo>
                    <a:pt x="250" y="2048"/>
                    <a:pt x="941" y="2120"/>
                    <a:pt x="1572" y="1584"/>
                  </a:cubicBezTo>
                  <a:cubicBezTo>
                    <a:pt x="2191" y="1036"/>
                    <a:pt x="2489" y="1"/>
                    <a:pt x="2489"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3581975" y="2931750"/>
              <a:ext cx="76825" cy="52700"/>
            </a:xfrm>
            <a:custGeom>
              <a:avLst/>
              <a:gdLst/>
              <a:ahLst/>
              <a:cxnLst/>
              <a:rect l="l" t="t" r="r" b="b"/>
              <a:pathLst>
                <a:path w="3073" h="2108" extrusionOk="0">
                  <a:moveTo>
                    <a:pt x="3073" y="0"/>
                  </a:moveTo>
                  <a:cubicBezTo>
                    <a:pt x="2620" y="393"/>
                    <a:pt x="2120" y="714"/>
                    <a:pt x="1584" y="965"/>
                  </a:cubicBezTo>
                  <a:cubicBezTo>
                    <a:pt x="1001" y="1250"/>
                    <a:pt x="465" y="1643"/>
                    <a:pt x="1" y="2108"/>
                  </a:cubicBezTo>
                  <a:cubicBezTo>
                    <a:pt x="310" y="1917"/>
                    <a:pt x="1060" y="2096"/>
                    <a:pt x="1822" y="1596"/>
                  </a:cubicBezTo>
                  <a:cubicBezTo>
                    <a:pt x="2573" y="1096"/>
                    <a:pt x="3073" y="0"/>
                    <a:pt x="3073"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3582275" y="2973700"/>
              <a:ext cx="90525" cy="43200"/>
            </a:xfrm>
            <a:custGeom>
              <a:avLst/>
              <a:gdLst/>
              <a:ahLst/>
              <a:cxnLst/>
              <a:rect l="l" t="t" r="r" b="b"/>
              <a:pathLst>
                <a:path w="3621" h="1728" extrusionOk="0">
                  <a:moveTo>
                    <a:pt x="3620" y="1"/>
                  </a:moveTo>
                  <a:cubicBezTo>
                    <a:pt x="3084" y="334"/>
                    <a:pt x="2501" y="596"/>
                    <a:pt x="1882" y="775"/>
                  </a:cubicBezTo>
                  <a:cubicBezTo>
                    <a:pt x="1203" y="977"/>
                    <a:pt x="572" y="1311"/>
                    <a:pt x="1" y="1727"/>
                  </a:cubicBezTo>
                  <a:cubicBezTo>
                    <a:pt x="85" y="1688"/>
                    <a:pt x="192" y="1677"/>
                    <a:pt x="318" y="1677"/>
                  </a:cubicBezTo>
                  <a:cubicBezTo>
                    <a:pt x="499" y="1677"/>
                    <a:pt x="719" y="1700"/>
                    <a:pt x="966" y="1700"/>
                  </a:cubicBezTo>
                  <a:cubicBezTo>
                    <a:pt x="1279" y="1700"/>
                    <a:pt x="1636" y="1662"/>
                    <a:pt x="2013" y="1489"/>
                  </a:cubicBezTo>
                  <a:cubicBezTo>
                    <a:pt x="2906" y="1072"/>
                    <a:pt x="3620" y="1"/>
                    <a:pt x="3620"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
            <p:cNvSpPr/>
            <p:nvPr/>
          </p:nvSpPr>
          <p:spPr>
            <a:xfrm>
              <a:off x="3581975" y="3015075"/>
              <a:ext cx="104800" cy="36800"/>
            </a:xfrm>
            <a:custGeom>
              <a:avLst/>
              <a:gdLst/>
              <a:ahLst/>
              <a:cxnLst/>
              <a:rect l="l" t="t" r="r" b="b"/>
              <a:pathLst>
                <a:path w="4192" h="1472" extrusionOk="0">
                  <a:moveTo>
                    <a:pt x="4192" y="1"/>
                  </a:moveTo>
                  <a:lnTo>
                    <a:pt x="4192" y="1"/>
                  </a:lnTo>
                  <a:cubicBezTo>
                    <a:pt x="3549" y="287"/>
                    <a:pt x="2882" y="477"/>
                    <a:pt x="2192" y="572"/>
                  </a:cubicBezTo>
                  <a:cubicBezTo>
                    <a:pt x="1418" y="703"/>
                    <a:pt x="679" y="953"/>
                    <a:pt x="1" y="1322"/>
                  </a:cubicBezTo>
                  <a:cubicBezTo>
                    <a:pt x="49" y="1308"/>
                    <a:pt x="102" y="1302"/>
                    <a:pt x="160" y="1302"/>
                  </a:cubicBezTo>
                  <a:cubicBezTo>
                    <a:pt x="473" y="1302"/>
                    <a:pt x="934" y="1471"/>
                    <a:pt x="1502" y="1471"/>
                  </a:cubicBezTo>
                  <a:cubicBezTo>
                    <a:pt x="1728" y="1471"/>
                    <a:pt x="1970" y="1445"/>
                    <a:pt x="2227" y="1370"/>
                  </a:cubicBezTo>
                  <a:cubicBezTo>
                    <a:pt x="3251" y="1061"/>
                    <a:pt x="4192" y="1"/>
                    <a:pt x="4192"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
            <p:cNvSpPr/>
            <p:nvPr/>
          </p:nvSpPr>
          <p:spPr>
            <a:xfrm>
              <a:off x="3583175" y="3056450"/>
              <a:ext cx="113725" cy="34125"/>
            </a:xfrm>
            <a:custGeom>
              <a:avLst/>
              <a:gdLst/>
              <a:ahLst/>
              <a:cxnLst/>
              <a:rect l="l" t="t" r="r" b="b"/>
              <a:pathLst>
                <a:path w="4549" h="1365" extrusionOk="0">
                  <a:moveTo>
                    <a:pt x="4549" y="1"/>
                  </a:moveTo>
                  <a:cubicBezTo>
                    <a:pt x="3846" y="251"/>
                    <a:pt x="3120" y="406"/>
                    <a:pt x="2382" y="465"/>
                  </a:cubicBezTo>
                  <a:cubicBezTo>
                    <a:pt x="1548" y="537"/>
                    <a:pt x="751" y="751"/>
                    <a:pt x="0" y="1096"/>
                  </a:cubicBezTo>
                  <a:cubicBezTo>
                    <a:pt x="37" y="1088"/>
                    <a:pt x="76" y="1085"/>
                    <a:pt x="118" y="1085"/>
                  </a:cubicBezTo>
                  <a:cubicBezTo>
                    <a:pt x="487" y="1085"/>
                    <a:pt x="1035" y="1365"/>
                    <a:pt x="1759" y="1365"/>
                  </a:cubicBezTo>
                  <a:cubicBezTo>
                    <a:pt x="1947" y="1365"/>
                    <a:pt x="2146" y="1346"/>
                    <a:pt x="2358" y="1299"/>
                  </a:cubicBezTo>
                  <a:cubicBezTo>
                    <a:pt x="3477" y="1060"/>
                    <a:pt x="4549" y="1"/>
                    <a:pt x="4549"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
            <p:cNvSpPr/>
            <p:nvPr/>
          </p:nvSpPr>
          <p:spPr>
            <a:xfrm>
              <a:off x="3573650" y="3110475"/>
              <a:ext cx="122950" cy="23100"/>
            </a:xfrm>
            <a:custGeom>
              <a:avLst/>
              <a:gdLst/>
              <a:ahLst/>
              <a:cxnLst/>
              <a:rect l="l" t="t" r="r" b="b"/>
              <a:pathLst>
                <a:path w="4918" h="924" extrusionOk="0">
                  <a:moveTo>
                    <a:pt x="1772" y="0"/>
                  </a:moveTo>
                  <a:cubicBezTo>
                    <a:pt x="817" y="0"/>
                    <a:pt x="0" y="197"/>
                    <a:pt x="0" y="197"/>
                  </a:cubicBezTo>
                  <a:cubicBezTo>
                    <a:pt x="473" y="197"/>
                    <a:pt x="1180" y="924"/>
                    <a:pt x="2365" y="924"/>
                  </a:cubicBezTo>
                  <a:cubicBezTo>
                    <a:pt x="2374" y="924"/>
                    <a:pt x="2384" y="924"/>
                    <a:pt x="2394" y="924"/>
                  </a:cubicBezTo>
                  <a:cubicBezTo>
                    <a:pt x="3584" y="912"/>
                    <a:pt x="4918" y="43"/>
                    <a:pt x="4918" y="42"/>
                  </a:cubicBezTo>
                  <a:lnTo>
                    <a:pt x="4918" y="42"/>
                  </a:lnTo>
                  <a:cubicBezTo>
                    <a:pt x="4521" y="104"/>
                    <a:pt x="4120" y="133"/>
                    <a:pt x="3720" y="133"/>
                  </a:cubicBezTo>
                  <a:cubicBezTo>
                    <a:pt x="3340" y="133"/>
                    <a:pt x="2961" y="107"/>
                    <a:pt x="2584" y="54"/>
                  </a:cubicBezTo>
                  <a:cubicBezTo>
                    <a:pt x="2312" y="16"/>
                    <a:pt x="2037" y="0"/>
                    <a:pt x="1772"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3572450" y="3161925"/>
              <a:ext cx="137250" cy="28750"/>
            </a:xfrm>
            <a:custGeom>
              <a:avLst/>
              <a:gdLst/>
              <a:ahLst/>
              <a:cxnLst/>
              <a:rect l="l" t="t" r="r" b="b"/>
              <a:pathLst>
                <a:path w="5490" h="1150" extrusionOk="0">
                  <a:moveTo>
                    <a:pt x="1151" y="0"/>
                  </a:moveTo>
                  <a:cubicBezTo>
                    <a:pt x="483" y="0"/>
                    <a:pt x="1" y="68"/>
                    <a:pt x="1" y="68"/>
                  </a:cubicBezTo>
                  <a:cubicBezTo>
                    <a:pt x="549" y="116"/>
                    <a:pt x="1251" y="1021"/>
                    <a:pt x="2584" y="1140"/>
                  </a:cubicBezTo>
                  <a:cubicBezTo>
                    <a:pt x="2667" y="1146"/>
                    <a:pt x="2751" y="1149"/>
                    <a:pt x="2835" y="1149"/>
                  </a:cubicBezTo>
                  <a:cubicBezTo>
                    <a:pt x="4107" y="1149"/>
                    <a:pt x="5490" y="437"/>
                    <a:pt x="5490" y="437"/>
                  </a:cubicBezTo>
                  <a:lnTo>
                    <a:pt x="5490" y="437"/>
                  </a:lnTo>
                  <a:cubicBezTo>
                    <a:pt x="5359" y="443"/>
                    <a:pt x="5229" y="445"/>
                    <a:pt x="5099" y="445"/>
                  </a:cubicBezTo>
                  <a:cubicBezTo>
                    <a:pt x="4360" y="445"/>
                    <a:pt x="3624" y="359"/>
                    <a:pt x="2906" y="187"/>
                  </a:cubicBezTo>
                  <a:cubicBezTo>
                    <a:pt x="2302" y="41"/>
                    <a:pt x="1670" y="0"/>
                    <a:pt x="1151"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3567400" y="3207950"/>
              <a:ext cx="144675" cy="39025"/>
            </a:xfrm>
            <a:custGeom>
              <a:avLst/>
              <a:gdLst/>
              <a:ahLst/>
              <a:cxnLst/>
              <a:rect l="l" t="t" r="r" b="b"/>
              <a:pathLst>
                <a:path w="5787" h="1561" extrusionOk="0">
                  <a:moveTo>
                    <a:pt x="31" y="1"/>
                  </a:moveTo>
                  <a:cubicBezTo>
                    <a:pt x="11" y="1"/>
                    <a:pt x="0" y="1"/>
                    <a:pt x="0" y="1"/>
                  </a:cubicBezTo>
                  <a:cubicBezTo>
                    <a:pt x="560" y="120"/>
                    <a:pt x="1191" y="1180"/>
                    <a:pt x="2596" y="1477"/>
                  </a:cubicBezTo>
                  <a:cubicBezTo>
                    <a:pt x="2865" y="1537"/>
                    <a:pt x="3147" y="1561"/>
                    <a:pt x="3428" y="1561"/>
                  </a:cubicBezTo>
                  <a:cubicBezTo>
                    <a:pt x="4618" y="1561"/>
                    <a:pt x="5787" y="1132"/>
                    <a:pt x="5787" y="1132"/>
                  </a:cubicBezTo>
                  <a:cubicBezTo>
                    <a:pt x="4858" y="1061"/>
                    <a:pt x="3941" y="858"/>
                    <a:pt x="3060" y="525"/>
                  </a:cubicBezTo>
                  <a:cubicBezTo>
                    <a:pt x="1757" y="21"/>
                    <a:pt x="262" y="1"/>
                    <a:pt x="31"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3560250" y="3266600"/>
              <a:ext cx="149750" cy="58450"/>
            </a:xfrm>
            <a:custGeom>
              <a:avLst/>
              <a:gdLst/>
              <a:ahLst/>
              <a:cxnLst/>
              <a:rect l="l" t="t" r="r" b="b"/>
              <a:pathLst>
                <a:path w="5990" h="2338" extrusionOk="0">
                  <a:moveTo>
                    <a:pt x="1" y="1"/>
                  </a:moveTo>
                  <a:lnTo>
                    <a:pt x="1" y="1"/>
                  </a:lnTo>
                  <a:cubicBezTo>
                    <a:pt x="572" y="239"/>
                    <a:pt x="1072" y="1465"/>
                    <a:pt x="2525" y="2037"/>
                  </a:cubicBezTo>
                  <a:cubicBezTo>
                    <a:pt x="3129" y="2269"/>
                    <a:pt x="3830" y="2337"/>
                    <a:pt x="4443" y="2337"/>
                  </a:cubicBezTo>
                  <a:cubicBezTo>
                    <a:pt x="5303" y="2337"/>
                    <a:pt x="5990" y="2203"/>
                    <a:pt x="5990" y="2203"/>
                  </a:cubicBezTo>
                  <a:cubicBezTo>
                    <a:pt x="5001" y="1965"/>
                    <a:pt x="4061" y="1584"/>
                    <a:pt x="3180" y="1084"/>
                  </a:cubicBezTo>
                  <a:cubicBezTo>
                    <a:pt x="1763" y="263"/>
                    <a:pt x="1" y="1"/>
                    <a:pt x="1"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3550425" y="3329700"/>
              <a:ext cx="166125" cy="64500"/>
            </a:xfrm>
            <a:custGeom>
              <a:avLst/>
              <a:gdLst/>
              <a:ahLst/>
              <a:cxnLst/>
              <a:rect l="l" t="t" r="r" b="b"/>
              <a:pathLst>
                <a:path w="6645" h="2580" extrusionOk="0">
                  <a:moveTo>
                    <a:pt x="1" y="1"/>
                  </a:moveTo>
                  <a:lnTo>
                    <a:pt x="1" y="1"/>
                  </a:lnTo>
                  <a:cubicBezTo>
                    <a:pt x="656" y="251"/>
                    <a:pt x="1191" y="1620"/>
                    <a:pt x="2799" y="2239"/>
                  </a:cubicBezTo>
                  <a:cubicBezTo>
                    <a:pt x="3474" y="2502"/>
                    <a:pt x="4256" y="2579"/>
                    <a:pt x="4937" y="2579"/>
                  </a:cubicBezTo>
                  <a:cubicBezTo>
                    <a:pt x="5889" y="2579"/>
                    <a:pt x="6644" y="2430"/>
                    <a:pt x="6644" y="2430"/>
                  </a:cubicBezTo>
                  <a:cubicBezTo>
                    <a:pt x="5549" y="2168"/>
                    <a:pt x="4501" y="1751"/>
                    <a:pt x="3537" y="1191"/>
                  </a:cubicBezTo>
                  <a:cubicBezTo>
                    <a:pt x="1953" y="287"/>
                    <a:pt x="1" y="1"/>
                    <a:pt x="1"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7"/>
            <p:cNvSpPr/>
            <p:nvPr/>
          </p:nvSpPr>
          <p:spPr>
            <a:xfrm>
              <a:off x="3548050" y="3391325"/>
              <a:ext cx="152725" cy="76375"/>
            </a:xfrm>
            <a:custGeom>
              <a:avLst/>
              <a:gdLst/>
              <a:ahLst/>
              <a:cxnLst/>
              <a:rect l="l" t="t" r="r" b="b"/>
              <a:pathLst>
                <a:path w="6109" h="3055" extrusionOk="0">
                  <a:moveTo>
                    <a:pt x="1" y="0"/>
                  </a:moveTo>
                  <a:lnTo>
                    <a:pt x="1" y="0"/>
                  </a:lnTo>
                  <a:cubicBezTo>
                    <a:pt x="596" y="310"/>
                    <a:pt x="965" y="1679"/>
                    <a:pt x="2441" y="2453"/>
                  </a:cubicBezTo>
                  <a:cubicBezTo>
                    <a:pt x="3446" y="2972"/>
                    <a:pt x="4783" y="3055"/>
                    <a:pt x="5533" y="3055"/>
                  </a:cubicBezTo>
                  <a:cubicBezTo>
                    <a:pt x="5885" y="3055"/>
                    <a:pt x="6108" y="3036"/>
                    <a:pt x="6108" y="3036"/>
                  </a:cubicBezTo>
                  <a:cubicBezTo>
                    <a:pt x="5084" y="2667"/>
                    <a:pt x="4132" y="2155"/>
                    <a:pt x="3251" y="1524"/>
                  </a:cubicBezTo>
                  <a:cubicBezTo>
                    <a:pt x="1846" y="489"/>
                    <a:pt x="1" y="0"/>
                    <a:pt x="1"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7"/>
            <p:cNvSpPr/>
            <p:nvPr/>
          </p:nvSpPr>
          <p:spPr>
            <a:xfrm>
              <a:off x="3537325" y="3449950"/>
              <a:ext cx="121475" cy="84875"/>
            </a:xfrm>
            <a:custGeom>
              <a:avLst/>
              <a:gdLst/>
              <a:ahLst/>
              <a:cxnLst/>
              <a:rect l="l" t="t" r="r" b="b"/>
              <a:pathLst>
                <a:path w="4859" h="3395" extrusionOk="0">
                  <a:moveTo>
                    <a:pt x="1" y="1"/>
                  </a:moveTo>
                  <a:cubicBezTo>
                    <a:pt x="477" y="346"/>
                    <a:pt x="620" y="1572"/>
                    <a:pt x="1787" y="2418"/>
                  </a:cubicBezTo>
                  <a:cubicBezTo>
                    <a:pt x="2954" y="3275"/>
                    <a:pt x="4859" y="3394"/>
                    <a:pt x="4859" y="3394"/>
                  </a:cubicBezTo>
                  <a:cubicBezTo>
                    <a:pt x="4025" y="2954"/>
                    <a:pt x="3275" y="2394"/>
                    <a:pt x="2608" y="1727"/>
                  </a:cubicBezTo>
                  <a:cubicBezTo>
                    <a:pt x="1525" y="656"/>
                    <a:pt x="1" y="1"/>
                    <a:pt x="1"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3524525" y="3525850"/>
              <a:ext cx="83375" cy="78925"/>
            </a:xfrm>
            <a:custGeom>
              <a:avLst/>
              <a:gdLst/>
              <a:ahLst/>
              <a:cxnLst/>
              <a:rect l="l" t="t" r="r" b="b"/>
              <a:pathLst>
                <a:path w="3335" h="3157" extrusionOk="0">
                  <a:moveTo>
                    <a:pt x="1" y="1"/>
                  </a:moveTo>
                  <a:cubicBezTo>
                    <a:pt x="322" y="322"/>
                    <a:pt x="310" y="1287"/>
                    <a:pt x="1096" y="2061"/>
                  </a:cubicBezTo>
                  <a:cubicBezTo>
                    <a:pt x="1894" y="2847"/>
                    <a:pt x="3335" y="3156"/>
                    <a:pt x="3335" y="3156"/>
                  </a:cubicBezTo>
                  <a:cubicBezTo>
                    <a:pt x="2751" y="2716"/>
                    <a:pt x="2227" y="2204"/>
                    <a:pt x="1787" y="1632"/>
                  </a:cubicBezTo>
                  <a:cubicBezTo>
                    <a:pt x="1287" y="989"/>
                    <a:pt x="680" y="441"/>
                    <a:pt x="1"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3515900" y="2901975"/>
              <a:ext cx="60150" cy="71175"/>
            </a:xfrm>
            <a:custGeom>
              <a:avLst/>
              <a:gdLst/>
              <a:ahLst/>
              <a:cxnLst/>
              <a:rect l="l" t="t" r="r" b="b"/>
              <a:pathLst>
                <a:path w="2406" h="2847" extrusionOk="0">
                  <a:moveTo>
                    <a:pt x="1" y="0"/>
                  </a:moveTo>
                  <a:lnTo>
                    <a:pt x="1" y="0"/>
                  </a:lnTo>
                  <a:cubicBezTo>
                    <a:pt x="1" y="1"/>
                    <a:pt x="191" y="1191"/>
                    <a:pt x="786" y="1870"/>
                  </a:cubicBezTo>
                  <a:cubicBezTo>
                    <a:pt x="1394" y="2548"/>
                    <a:pt x="2168" y="2572"/>
                    <a:pt x="2406" y="2846"/>
                  </a:cubicBezTo>
                  <a:cubicBezTo>
                    <a:pt x="2084" y="2275"/>
                    <a:pt x="1668" y="1751"/>
                    <a:pt x="1167" y="1322"/>
                  </a:cubicBezTo>
                  <a:cubicBezTo>
                    <a:pt x="715" y="941"/>
                    <a:pt x="322" y="501"/>
                    <a:pt x="1"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3494475" y="2941275"/>
              <a:ext cx="76225" cy="65500"/>
            </a:xfrm>
            <a:custGeom>
              <a:avLst/>
              <a:gdLst/>
              <a:ahLst/>
              <a:cxnLst/>
              <a:rect l="l" t="t" r="r" b="b"/>
              <a:pathLst>
                <a:path w="3049" h="2620" extrusionOk="0">
                  <a:moveTo>
                    <a:pt x="0" y="0"/>
                  </a:moveTo>
                  <a:cubicBezTo>
                    <a:pt x="0" y="0"/>
                    <a:pt x="405" y="1238"/>
                    <a:pt x="1155" y="1857"/>
                  </a:cubicBezTo>
                  <a:cubicBezTo>
                    <a:pt x="1917" y="2477"/>
                    <a:pt x="2739" y="2369"/>
                    <a:pt x="3048" y="2619"/>
                  </a:cubicBezTo>
                  <a:cubicBezTo>
                    <a:pt x="2608" y="2072"/>
                    <a:pt x="2072" y="1584"/>
                    <a:pt x="1477" y="1203"/>
                  </a:cubicBezTo>
                  <a:cubicBezTo>
                    <a:pt x="929" y="881"/>
                    <a:pt x="429" y="476"/>
                    <a:pt x="0"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3472150" y="2979675"/>
              <a:ext cx="92600" cy="59850"/>
            </a:xfrm>
            <a:custGeom>
              <a:avLst/>
              <a:gdLst/>
              <a:ahLst/>
              <a:cxnLst/>
              <a:rect l="l" t="t" r="r" b="b"/>
              <a:pathLst>
                <a:path w="3704" h="2394" extrusionOk="0">
                  <a:moveTo>
                    <a:pt x="0" y="0"/>
                  </a:moveTo>
                  <a:cubicBezTo>
                    <a:pt x="1" y="0"/>
                    <a:pt x="620" y="1274"/>
                    <a:pt x="1536" y="1834"/>
                  </a:cubicBezTo>
                  <a:cubicBezTo>
                    <a:pt x="2453" y="2393"/>
                    <a:pt x="3334" y="2143"/>
                    <a:pt x="3703" y="2369"/>
                  </a:cubicBezTo>
                  <a:cubicBezTo>
                    <a:pt x="3144" y="1834"/>
                    <a:pt x="2489" y="1405"/>
                    <a:pt x="1786" y="1083"/>
                  </a:cubicBezTo>
                  <a:cubicBezTo>
                    <a:pt x="1143" y="810"/>
                    <a:pt x="536" y="441"/>
                    <a:pt x="0"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7"/>
            <p:cNvSpPr/>
            <p:nvPr/>
          </p:nvSpPr>
          <p:spPr>
            <a:xfrm>
              <a:off x="3456675" y="3024600"/>
              <a:ext cx="102700" cy="58975"/>
            </a:xfrm>
            <a:custGeom>
              <a:avLst/>
              <a:gdLst/>
              <a:ahLst/>
              <a:cxnLst/>
              <a:rect l="l" t="t" r="r" b="b"/>
              <a:pathLst>
                <a:path w="4108" h="2359" extrusionOk="0">
                  <a:moveTo>
                    <a:pt x="0" y="1"/>
                  </a:moveTo>
                  <a:cubicBezTo>
                    <a:pt x="0" y="1"/>
                    <a:pt x="750" y="1299"/>
                    <a:pt x="1762" y="1834"/>
                  </a:cubicBezTo>
                  <a:cubicBezTo>
                    <a:pt x="2774" y="2358"/>
                    <a:pt x="3691" y="2037"/>
                    <a:pt x="4108" y="2239"/>
                  </a:cubicBezTo>
                  <a:cubicBezTo>
                    <a:pt x="3465" y="1715"/>
                    <a:pt x="2739" y="1299"/>
                    <a:pt x="1965" y="1013"/>
                  </a:cubicBezTo>
                  <a:cubicBezTo>
                    <a:pt x="1262" y="763"/>
                    <a:pt x="608" y="429"/>
                    <a:pt x="0"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a:off x="3443275" y="3077900"/>
              <a:ext cx="117900" cy="40600"/>
            </a:xfrm>
            <a:custGeom>
              <a:avLst/>
              <a:gdLst/>
              <a:ahLst/>
              <a:cxnLst/>
              <a:rect l="l" t="t" r="r" b="b"/>
              <a:pathLst>
                <a:path w="4716" h="1624" extrusionOk="0">
                  <a:moveTo>
                    <a:pt x="1" y="0"/>
                  </a:moveTo>
                  <a:cubicBezTo>
                    <a:pt x="1" y="0"/>
                    <a:pt x="1060" y="1179"/>
                    <a:pt x="2215" y="1512"/>
                  </a:cubicBezTo>
                  <a:cubicBezTo>
                    <a:pt x="2497" y="1593"/>
                    <a:pt x="2762" y="1623"/>
                    <a:pt x="3009" y="1623"/>
                  </a:cubicBezTo>
                  <a:cubicBezTo>
                    <a:pt x="3670" y="1623"/>
                    <a:pt x="4200" y="1411"/>
                    <a:pt x="4558" y="1411"/>
                  </a:cubicBezTo>
                  <a:cubicBezTo>
                    <a:pt x="4615" y="1411"/>
                    <a:pt x="4667" y="1417"/>
                    <a:pt x="4715" y="1429"/>
                  </a:cubicBezTo>
                  <a:cubicBezTo>
                    <a:pt x="4715" y="1429"/>
                    <a:pt x="3513" y="774"/>
                    <a:pt x="2251" y="619"/>
                  </a:cubicBezTo>
                  <a:cubicBezTo>
                    <a:pt x="1477" y="524"/>
                    <a:pt x="715" y="310"/>
                    <a:pt x="1"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a:off x="3416200" y="3132050"/>
              <a:ext cx="134550" cy="37125"/>
            </a:xfrm>
            <a:custGeom>
              <a:avLst/>
              <a:gdLst/>
              <a:ahLst/>
              <a:cxnLst/>
              <a:rect l="l" t="t" r="r" b="b"/>
              <a:pathLst>
                <a:path w="5382" h="1485" extrusionOk="0">
                  <a:moveTo>
                    <a:pt x="0" y="1"/>
                  </a:moveTo>
                  <a:cubicBezTo>
                    <a:pt x="0" y="1"/>
                    <a:pt x="1298" y="1192"/>
                    <a:pt x="2619" y="1430"/>
                  </a:cubicBezTo>
                  <a:cubicBezTo>
                    <a:pt x="2824" y="1468"/>
                    <a:pt x="3019" y="1485"/>
                    <a:pt x="3205" y="1485"/>
                  </a:cubicBezTo>
                  <a:cubicBezTo>
                    <a:pt x="4138" y="1485"/>
                    <a:pt x="4825" y="1075"/>
                    <a:pt x="5274" y="1075"/>
                  </a:cubicBezTo>
                  <a:cubicBezTo>
                    <a:pt x="5312" y="1075"/>
                    <a:pt x="5347" y="1078"/>
                    <a:pt x="5382" y="1084"/>
                  </a:cubicBezTo>
                  <a:cubicBezTo>
                    <a:pt x="5382" y="1084"/>
                    <a:pt x="3977" y="489"/>
                    <a:pt x="2560" y="442"/>
                  </a:cubicBezTo>
                  <a:cubicBezTo>
                    <a:pt x="1691" y="418"/>
                    <a:pt x="822" y="263"/>
                    <a:pt x="0"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a:off x="3395350" y="3195475"/>
              <a:ext cx="147375" cy="29600"/>
            </a:xfrm>
            <a:custGeom>
              <a:avLst/>
              <a:gdLst/>
              <a:ahLst/>
              <a:cxnLst/>
              <a:rect l="l" t="t" r="r" b="b"/>
              <a:pathLst>
                <a:path w="5895" h="1184" extrusionOk="0">
                  <a:moveTo>
                    <a:pt x="1" y="0"/>
                  </a:moveTo>
                  <a:lnTo>
                    <a:pt x="1" y="0"/>
                  </a:lnTo>
                  <a:cubicBezTo>
                    <a:pt x="1" y="0"/>
                    <a:pt x="1560" y="1095"/>
                    <a:pt x="2989" y="1179"/>
                  </a:cubicBezTo>
                  <a:cubicBezTo>
                    <a:pt x="3048" y="1182"/>
                    <a:pt x="3105" y="1183"/>
                    <a:pt x="3162" y="1183"/>
                  </a:cubicBezTo>
                  <a:cubicBezTo>
                    <a:pt x="4481" y="1183"/>
                    <a:pt x="5310" y="428"/>
                    <a:pt x="5870" y="428"/>
                  </a:cubicBezTo>
                  <a:cubicBezTo>
                    <a:pt x="5878" y="428"/>
                    <a:pt x="5886" y="428"/>
                    <a:pt x="5894" y="429"/>
                  </a:cubicBezTo>
                  <a:cubicBezTo>
                    <a:pt x="5894" y="429"/>
                    <a:pt x="4731" y="99"/>
                    <a:pt x="3457" y="99"/>
                  </a:cubicBezTo>
                  <a:cubicBezTo>
                    <a:pt x="3239" y="99"/>
                    <a:pt x="3018" y="108"/>
                    <a:pt x="2799" y="131"/>
                  </a:cubicBezTo>
                  <a:cubicBezTo>
                    <a:pt x="2480" y="159"/>
                    <a:pt x="2162" y="174"/>
                    <a:pt x="1844" y="174"/>
                  </a:cubicBezTo>
                  <a:cubicBezTo>
                    <a:pt x="1224" y="174"/>
                    <a:pt x="607" y="118"/>
                    <a:pt x="1"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a:off x="3371550" y="3261400"/>
              <a:ext cx="158975" cy="34325"/>
            </a:xfrm>
            <a:custGeom>
              <a:avLst/>
              <a:gdLst/>
              <a:ahLst/>
              <a:cxnLst/>
              <a:rect l="l" t="t" r="r" b="b"/>
              <a:pathLst>
                <a:path w="6359" h="1373" extrusionOk="0">
                  <a:moveTo>
                    <a:pt x="5273" y="0"/>
                  </a:moveTo>
                  <a:cubicBezTo>
                    <a:pt x="4632" y="0"/>
                    <a:pt x="3792" y="54"/>
                    <a:pt x="3000" y="268"/>
                  </a:cubicBezTo>
                  <a:cubicBezTo>
                    <a:pt x="2106" y="497"/>
                    <a:pt x="1181" y="616"/>
                    <a:pt x="254" y="616"/>
                  </a:cubicBezTo>
                  <a:cubicBezTo>
                    <a:pt x="169" y="616"/>
                    <a:pt x="85" y="615"/>
                    <a:pt x="0" y="613"/>
                  </a:cubicBezTo>
                  <a:lnTo>
                    <a:pt x="0" y="613"/>
                  </a:lnTo>
                  <a:cubicBezTo>
                    <a:pt x="0" y="613"/>
                    <a:pt x="1547" y="1372"/>
                    <a:pt x="2997" y="1372"/>
                  </a:cubicBezTo>
                  <a:cubicBezTo>
                    <a:pt x="3130" y="1372"/>
                    <a:pt x="3263" y="1366"/>
                    <a:pt x="3393" y="1352"/>
                  </a:cubicBezTo>
                  <a:cubicBezTo>
                    <a:pt x="4941" y="1197"/>
                    <a:pt x="5739" y="125"/>
                    <a:pt x="6358" y="54"/>
                  </a:cubicBezTo>
                  <a:cubicBezTo>
                    <a:pt x="6358" y="54"/>
                    <a:pt x="5915" y="0"/>
                    <a:pt x="5273"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a:off x="3345650" y="3324350"/>
              <a:ext cx="176525" cy="38050"/>
            </a:xfrm>
            <a:custGeom>
              <a:avLst/>
              <a:gdLst/>
              <a:ahLst/>
              <a:cxnLst/>
              <a:rect l="l" t="t" r="r" b="b"/>
              <a:pathLst>
                <a:path w="7061" h="1522" extrusionOk="0">
                  <a:moveTo>
                    <a:pt x="5858" y="0"/>
                  </a:moveTo>
                  <a:cubicBezTo>
                    <a:pt x="5147" y="0"/>
                    <a:pt x="4215" y="60"/>
                    <a:pt x="3334" y="298"/>
                  </a:cubicBezTo>
                  <a:cubicBezTo>
                    <a:pt x="2340" y="560"/>
                    <a:pt x="1316" y="682"/>
                    <a:pt x="281" y="682"/>
                  </a:cubicBezTo>
                  <a:cubicBezTo>
                    <a:pt x="187" y="682"/>
                    <a:pt x="94" y="681"/>
                    <a:pt x="0" y="679"/>
                  </a:cubicBezTo>
                  <a:lnTo>
                    <a:pt x="0" y="679"/>
                  </a:lnTo>
                  <a:cubicBezTo>
                    <a:pt x="0" y="679"/>
                    <a:pt x="1736" y="1522"/>
                    <a:pt x="3347" y="1522"/>
                  </a:cubicBezTo>
                  <a:cubicBezTo>
                    <a:pt x="3491" y="1522"/>
                    <a:pt x="3634" y="1515"/>
                    <a:pt x="3775" y="1501"/>
                  </a:cubicBezTo>
                  <a:cubicBezTo>
                    <a:pt x="5489" y="1322"/>
                    <a:pt x="6370" y="131"/>
                    <a:pt x="7061" y="60"/>
                  </a:cubicBezTo>
                  <a:cubicBezTo>
                    <a:pt x="7061" y="60"/>
                    <a:pt x="6570" y="0"/>
                    <a:pt x="5858"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
            <p:cNvSpPr/>
            <p:nvPr/>
          </p:nvSpPr>
          <p:spPr>
            <a:xfrm>
              <a:off x="3346250" y="3377325"/>
              <a:ext cx="167000" cy="45500"/>
            </a:xfrm>
            <a:custGeom>
              <a:avLst/>
              <a:gdLst/>
              <a:ahLst/>
              <a:cxnLst/>
              <a:rect l="l" t="t" r="r" b="b"/>
              <a:pathLst>
                <a:path w="6680" h="1820" extrusionOk="0">
                  <a:moveTo>
                    <a:pt x="6672" y="1"/>
                  </a:moveTo>
                  <a:cubicBezTo>
                    <a:pt x="6541" y="1"/>
                    <a:pt x="4715" y="12"/>
                    <a:pt x="3143" y="620"/>
                  </a:cubicBezTo>
                  <a:cubicBezTo>
                    <a:pt x="2131" y="1001"/>
                    <a:pt x="1072" y="1251"/>
                    <a:pt x="0" y="1334"/>
                  </a:cubicBezTo>
                  <a:cubicBezTo>
                    <a:pt x="0" y="1334"/>
                    <a:pt x="1353" y="1819"/>
                    <a:pt x="2728" y="1819"/>
                  </a:cubicBezTo>
                  <a:cubicBezTo>
                    <a:pt x="3049" y="1819"/>
                    <a:pt x="3372" y="1793"/>
                    <a:pt x="3679" y="1727"/>
                  </a:cubicBezTo>
                  <a:cubicBezTo>
                    <a:pt x="5310" y="1370"/>
                    <a:pt x="6025" y="144"/>
                    <a:pt x="6679" y="1"/>
                  </a:cubicBezTo>
                  <a:cubicBezTo>
                    <a:pt x="6679" y="1"/>
                    <a:pt x="6677" y="1"/>
                    <a:pt x="6672"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7"/>
            <p:cNvSpPr/>
            <p:nvPr/>
          </p:nvSpPr>
          <p:spPr>
            <a:xfrm>
              <a:off x="3364700" y="3436275"/>
              <a:ext cx="139325" cy="53525"/>
            </a:xfrm>
            <a:custGeom>
              <a:avLst/>
              <a:gdLst/>
              <a:ahLst/>
              <a:cxnLst/>
              <a:rect l="l" t="t" r="r" b="b"/>
              <a:pathLst>
                <a:path w="5573" h="2141" extrusionOk="0">
                  <a:moveTo>
                    <a:pt x="5572" y="0"/>
                  </a:moveTo>
                  <a:lnTo>
                    <a:pt x="5572" y="0"/>
                  </a:lnTo>
                  <a:cubicBezTo>
                    <a:pt x="5572" y="0"/>
                    <a:pt x="3929" y="238"/>
                    <a:pt x="2620" y="988"/>
                  </a:cubicBezTo>
                  <a:cubicBezTo>
                    <a:pt x="1798" y="1453"/>
                    <a:pt x="917" y="1798"/>
                    <a:pt x="0" y="2012"/>
                  </a:cubicBezTo>
                  <a:cubicBezTo>
                    <a:pt x="0" y="2012"/>
                    <a:pt x="652" y="2141"/>
                    <a:pt x="1465" y="2141"/>
                  </a:cubicBezTo>
                  <a:cubicBezTo>
                    <a:pt x="2029" y="2141"/>
                    <a:pt x="2671" y="2079"/>
                    <a:pt x="3227" y="1869"/>
                  </a:cubicBezTo>
                  <a:cubicBezTo>
                    <a:pt x="4584" y="1357"/>
                    <a:pt x="5037" y="203"/>
                    <a:pt x="5572"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7"/>
            <p:cNvSpPr/>
            <p:nvPr/>
          </p:nvSpPr>
          <p:spPr>
            <a:xfrm>
              <a:off x="3398025" y="3500550"/>
              <a:ext cx="100925" cy="54275"/>
            </a:xfrm>
            <a:custGeom>
              <a:avLst/>
              <a:gdLst/>
              <a:ahLst/>
              <a:cxnLst/>
              <a:rect l="l" t="t" r="r" b="b"/>
              <a:pathLst>
                <a:path w="4037" h="2171" extrusionOk="0">
                  <a:moveTo>
                    <a:pt x="4037" y="1"/>
                  </a:moveTo>
                  <a:lnTo>
                    <a:pt x="4037" y="1"/>
                  </a:lnTo>
                  <a:cubicBezTo>
                    <a:pt x="3263" y="239"/>
                    <a:pt x="2537" y="608"/>
                    <a:pt x="1882" y="1084"/>
                  </a:cubicBezTo>
                  <a:cubicBezTo>
                    <a:pt x="1310" y="1537"/>
                    <a:pt x="668" y="1894"/>
                    <a:pt x="1" y="2168"/>
                  </a:cubicBezTo>
                  <a:cubicBezTo>
                    <a:pt x="1" y="2168"/>
                    <a:pt x="63" y="2171"/>
                    <a:pt x="172" y="2171"/>
                  </a:cubicBezTo>
                  <a:cubicBezTo>
                    <a:pt x="586" y="2171"/>
                    <a:pt x="1667" y="2126"/>
                    <a:pt x="2442" y="1692"/>
                  </a:cubicBezTo>
                  <a:cubicBezTo>
                    <a:pt x="3418" y="1156"/>
                    <a:pt x="3644" y="227"/>
                    <a:pt x="4037"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7"/>
            <p:cNvSpPr/>
            <p:nvPr/>
          </p:nvSpPr>
          <p:spPr>
            <a:xfrm>
              <a:off x="3449300" y="3499025"/>
              <a:ext cx="66150" cy="36450"/>
            </a:xfrm>
            <a:custGeom>
              <a:avLst/>
              <a:gdLst/>
              <a:ahLst/>
              <a:cxnLst/>
              <a:rect l="l" t="t" r="r" b="b"/>
              <a:pathLst>
                <a:path w="2646" h="1458" extrusionOk="0">
                  <a:moveTo>
                    <a:pt x="2240" y="0"/>
                  </a:moveTo>
                  <a:cubicBezTo>
                    <a:pt x="1966" y="0"/>
                    <a:pt x="1710" y="134"/>
                    <a:pt x="1486" y="324"/>
                  </a:cubicBezTo>
                  <a:cubicBezTo>
                    <a:pt x="1010" y="729"/>
                    <a:pt x="617" y="1169"/>
                    <a:pt x="21" y="1419"/>
                  </a:cubicBezTo>
                  <a:cubicBezTo>
                    <a:pt x="1" y="1429"/>
                    <a:pt x="16" y="1457"/>
                    <a:pt x="35" y="1457"/>
                  </a:cubicBezTo>
                  <a:cubicBezTo>
                    <a:pt x="39" y="1457"/>
                    <a:pt x="42" y="1457"/>
                    <a:pt x="45" y="1455"/>
                  </a:cubicBezTo>
                  <a:cubicBezTo>
                    <a:pt x="414" y="1312"/>
                    <a:pt x="772" y="1098"/>
                    <a:pt x="1081" y="836"/>
                  </a:cubicBezTo>
                  <a:cubicBezTo>
                    <a:pt x="1400" y="566"/>
                    <a:pt x="1750" y="154"/>
                    <a:pt x="2175" y="154"/>
                  </a:cubicBezTo>
                  <a:cubicBezTo>
                    <a:pt x="2274" y="154"/>
                    <a:pt x="2378" y="177"/>
                    <a:pt x="2486" y="229"/>
                  </a:cubicBezTo>
                  <a:cubicBezTo>
                    <a:pt x="2494" y="230"/>
                    <a:pt x="2502" y="231"/>
                    <a:pt x="2510" y="231"/>
                  </a:cubicBezTo>
                  <a:cubicBezTo>
                    <a:pt x="2601" y="231"/>
                    <a:pt x="2645" y="106"/>
                    <a:pt x="2557" y="62"/>
                  </a:cubicBezTo>
                  <a:cubicBezTo>
                    <a:pt x="2450" y="19"/>
                    <a:pt x="2343" y="0"/>
                    <a:pt x="2240"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7"/>
            <p:cNvSpPr/>
            <p:nvPr/>
          </p:nvSpPr>
          <p:spPr>
            <a:xfrm>
              <a:off x="3505200" y="3517225"/>
              <a:ext cx="60675" cy="56950"/>
            </a:xfrm>
            <a:custGeom>
              <a:avLst/>
              <a:gdLst/>
              <a:ahLst/>
              <a:cxnLst/>
              <a:rect l="l" t="t" r="r" b="b"/>
              <a:pathLst>
                <a:path w="2427" h="2278" extrusionOk="0">
                  <a:moveTo>
                    <a:pt x="131" y="1"/>
                  </a:moveTo>
                  <a:cubicBezTo>
                    <a:pt x="0" y="1"/>
                    <a:pt x="36" y="203"/>
                    <a:pt x="167" y="203"/>
                  </a:cubicBezTo>
                  <a:cubicBezTo>
                    <a:pt x="762" y="203"/>
                    <a:pt x="1203" y="953"/>
                    <a:pt x="1524" y="1370"/>
                  </a:cubicBezTo>
                  <a:cubicBezTo>
                    <a:pt x="1786" y="1703"/>
                    <a:pt x="2072" y="2001"/>
                    <a:pt x="2393" y="2275"/>
                  </a:cubicBezTo>
                  <a:cubicBezTo>
                    <a:pt x="2398" y="2277"/>
                    <a:pt x="2402" y="2278"/>
                    <a:pt x="2405" y="2278"/>
                  </a:cubicBezTo>
                  <a:cubicBezTo>
                    <a:pt x="2421" y="2278"/>
                    <a:pt x="2427" y="2258"/>
                    <a:pt x="2417" y="2239"/>
                  </a:cubicBezTo>
                  <a:cubicBezTo>
                    <a:pt x="1929" y="1810"/>
                    <a:pt x="1607" y="1251"/>
                    <a:pt x="1226" y="727"/>
                  </a:cubicBezTo>
                  <a:cubicBezTo>
                    <a:pt x="953" y="322"/>
                    <a:pt x="655" y="1"/>
                    <a:pt x="131"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7"/>
            <p:cNvSpPr/>
            <p:nvPr/>
          </p:nvSpPr>
          <p:spPr>
            <a:xfrm>
              <a:off x="3433825" y="3435975"/>
              <a:ext cx="163850" cy="67375"/>
            </a:xfrm>
            <a:custGeom>
              <a:avLst/>
              <a:gdLst/>
              <a:ahLst/>
              <a:cxnLst/>
              <a:rect l="l" t="t" r="r" b="b"/>
              <a:pathLst>
                <a:path w="6554" h="2695" extrusionOk="0">
                  <a:moveTo>
                    <a:pt x="2937" y="0"/>
                  </a:moveTo>
                  <a:cubicBezTo>
                    <a:pt x="2655" y="0"/>
                    <a:pt x="2357" y="117"/>
                    <a:pt x="2081" y="238"/>
                  </a:cubicBezTo>
                  <a:cubicBezTo>
                    <a:pt x="1760" y="381"/>
                    <a:pt x="1450" y="560"/>
                    <a:pt x="1176" y="762"/>
                  </a:cubicBezTo>
                  <a:cubicBezTo>
                    <a:pt x="807" y="1012"/>
                    <a:pt x="426" y="1215"/>
                    <a:pt x="21" y="1381"/>
                  </a:cubicBezTo>
                  <a:cubicBezTo>
                    <a:pt x="1" y="1381"/>
                    <a:pt x="15" y="1408"/>
                    <a:pt x="28" y="1408"/>
                  </a:cubicBezTo>
                  <a:cubicBezTo>
                    <a:pt x="30" y="1408"/>
                    <a:pt x="32" y="1407"/>
                    <a:pt x="33" y="1405"/>
                  </a:cubicBezTo>
                  <a:cubicBezTo>
                    <a:pt x="498" y="1262"/>
                    <a:pt x="950" y="1048"/>
                    <a:pt x="1367" y="774"/>
                  </a:cubicBezTo>
                  <a:cubicBezTo>
                    <a:pt x="1717" y="544"/>
                    <a:pt x="2349" y="154"/>
                    <a:pt x="2871" y="154"/>
                  </a:cubicBezTo>
                  <a:cubicBezTo>
                    <a:pt x="3077" y="154"/>
                    <a:pt x="3266" y="214"/>
                    <a:pt x="3415" y="369"/>
                  </a:cubicBezTo>
                  <a:cubicBezTo>
                    <a:pt x="3427" y="381"/>
                    <a:pt x="3450" y="393"/>
                    <a:pt x="3474" y="393"/>
                  </a:cubicBezTo>
                  <a:cubicBezTo>
                    <a:pt x="3438" y="405"/>
                    <a:pt x="3415" y="417"/>
                    <a:pt x="3379" y="441"/>
                  </a:cubicBezTo>
                  <a:cubicBezTo>
                    <a:pt x="3298" y="491"/>
                    <a:pt x="3363" y="594"/>
                    <a:pt x="3443" y="594"/>
                  </a:cubicBezTo>
                  <a:cubicBezTo>
                    <a:pt x="3457" y="594"/>
                    <a:pt x="3472" y="591"/>
                    <a:pt x="3486" y="584"/>
                  </a:cubicBezTo>
                  <a:cubicBezTo>
                    <a:pt x="3556" y="542"/>
                    <a:pt x="3630" y="523"/>
                    <a:pt x="3707" y="523"/>
                  </a:cubicBezTo>
                  <a:cubicBezTo>
                    <a:pt x="4244" y="523"/>
                    <a:pt x="4910" y="1433"/>
                    <a:pt x="5212" y="1715"/>
                  </a:cubicBezTo>
                  <a:cubicBezTo>
                    <a:pt x="5605" y="2096"/>
                    <a:pt x="6046" y="2417"/>
                    <a:pt x="6522" y="2691"/>
                  </a:cubicBezTo>
                  <a:cubicBezTo>
                    <a:pt x="6527" y="2693"/>
                    <a:pt x="6531" y="2694"/>
                    <a:pt x="6534" y="2694"/>
                  </a:cubicBezTo>
                  <a:cubicBezTo>
                    <a:pt x="6549" y="2694"/>
                    <a:pt x="6553" y="2677"/>
                    <a:pt x="6534" y="2667"/>
                  </a:cubicBezTo>
                  <a:cubicBezTo>
                    <a:pt x="5784" y="2215"/>
                    <a:pt x="5236" y="1536"/>
                    <a:pt x="4641" y="917"/>
                  </a:cubicBezTo>
                  <a:cubicBezTo>
                    <a:pt x="4382" y="658"/>
                    <a:pt x="4068" y="335"/>
                    <a:pt x="3708" y="335"/>
                  </a:cubicBezTo>
                  <a:cubicBezTo>
                    <a:pt x="3655" y="335"/>
                    <a:pt x="3601" y="342"/>
                    <a:pt x="3546" y="357"/>
                  </a:cubicBezTo>
                  <a:cubicBezTo>
                    <a:pt x="3581" y="334"/>
                    <a:pt x="3581" y="286"/>
                    <a:pt x="3546" y="262"/>
                  </a:cubicBezTo>
                  <a:cubicBezTo>
                    <a:pt x="3364" y="70"/>
                    <a:pt x="3155" y="0"/>
                    <a:pt x="2937"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7"/>
            <p:cNvSpPr/>
            <p:nvPr/>
          </p:nvSpPr>
          <p:spPr>
            <a:xfrm>
              <a:off x="3410525" y="3375750"/>
              <a:ext cx="201800" cy="64150"/>
            </a:xfrm>
            <a:custGeom>
              <a:avLst/>
              <a:gdLst/>
              <a:ahLst/>
              <a:cxnLst/>
              <a:rect l="l" t="t" r="r" b="b"/>
              <a:pathLst>
                <a:path w="8072" h="2566" extrusionOk="0">
                  <a:moveTo>
                    <a:pt x="3694" y="0"/>
                  </a:moveTo>
                  <a:cubicBezTo>
                    <a:pt x="3334" y="0"/>
                    <a:pt x="2969" y="91"/>
                    <a:pt x="2644" y="242"/>
                  </a:cubicBezTo>
                  <a:cubicBezTo>
                    <a:pt x="2251" y="433"/>
                    <a:pt x="1906" y="719"/>
                    <a:pt x="1525" y="945"/>
                  </a:cubicBezTo>
                  <a:cubicBezTo>
                    <a:pt x="1060" y="1219"/>
                    <a:pt x="525" y="1350"/>
                    <a:pt x="1" y="1504"/>
                  </a:cubicBezTo>
                  <a:cubicBezTo>
                    <a:pt x="1" y="1504"/>
                    <a:pt x="1" y="1516"/>
                    <a:pt x="1" y="1516"/>
                  </a:cubicBezTo>
                  <a:cubicBezTo>
                    <a:pt x="739" y="1397"/>
                    <a:pt x="1430" y="1135"/>
                    <a:pt x="2073" y="766"/>
                  </a:cubicBezTo>
                  <a:cubicBezTo>
                    <a:pt x="2559" y="473"/>
                    <a:pt x="3146" y="199"/>
                    <a:pt x="3709" y="199"/>
                  </a:cubicBezTo>
                  <a:cubicBezTo>
                    <a:pt x="4014" y="199"/>
                    <a:pt x="4313" y="280"/>
                    <a:pt x="4585" y="480"/>
                  </a:cubicBezTo>
                  <a:cubicBezTo>
                    <a:pt x="4597" y="492"/>
                    <a:pt x="4609" y="504"/>
                    <a:pt x="4632" y="516"/>
                  </a:cubicBezTo>
                  <a:lnTo>
                    <a:pt x="4644" y="528"/>
                  </a:lnTo>
                  <a:cubicBezTo>
                    <a:pt x="4668" y="540"/>
                    <a:pt x="4680" y="552"/>
                    <a:pt x="4692" y="564"/>
                  </a:cubicBezTo>
                  <a:cubicBezTo>
                    <a:pt x="4710" y="582"/>
                    <a:pt x="4734" y="591"/>
                    <a:pt x="4757" y="591"/>
                  </a:cubicBezTo>
                  <a:cubicBezTo>
                    <a:pt x="4781" y="591"/>
                    <a:pt x="4805" y="582"/>
                    <a:pt x="4823" y="564"/>
                  </a:cubicBezTo>
                  <a:cubicBezTo>
                    <a:pt x="4870" y="564"/>
                    <a:pt x="4918" y="564"/>
                    <a:pt x="4966" y="576"/>
                  </a:cubicBezTo>
                  <a:cubicBezTo>
                    <a:pt x="5180" y="623"/>
                    <a:pt x="5382" y="707"/>
                    <a:pt x="5561" y="826"/>
                  </a:cubicBezTo>
                  <a:cubicBezTo>
                    <a:pt x="5847" y="1028"/>
                    <a:pt x="6121" y="1242"/>
                    <a:pt x="6371" y="1481"/>
                  </a:cubicBezTo>
                  <a:cubicBezTo>
                    <a:pt x="6883" y="1885"/>
                    <a:pt x="7430" y="2243"/>
                    <a:pt x="8014" y="2564"/>
                  </a:cubicBezTo>
                  <a:cubicBezTo>
                    <a:pt x="8018" y="2565"/>
                    <a:pt x="8022" y="2566"/>
                    <a:pt x="8026" y="2566"/>
                  </a:cubicBezTo>
                  <a:cubicBezTo>
                    <a:pt x="8063" y="2566"/>
                    <a:pt x="8071" y="2515"/>
                    <a:pt x="8049" y="2505"/>
                  </a:cubicBezTo>
                  <a:cubicBezTo>
                    <a:pt x="7407" y="2124"/>
                    <a:pt x="6799" y="1683"/>
                    <a:pt x="6264" y="1171"/>
                  </a:cubicBezTo>
                  <a:cubicBezTo>
                    <a:pt x="6049" y="957"/>
                    <a:pt x="5799" y="766"/>
                    <a:pt x="5549" y="600"/>
                  </a:cubicBezTo>
                  <a:cubicBezTo>
                    <a:pt x="5430" y="528"/>
                    <a:pt x="5299" y="469"/>
                    <a:pt x="5156" y="421"/>
                  </a:cubicBezTo>
                  <a:lnTo>
                    <a:pt x="5001" y="385"/>
                  </a:lnTo>
                  <a:cubicBezTo>
                    <a:pt x="4972" y="367"/>
                    <a:pt x="4939" y="358"/>
                    <a:pt x="4908" y="358"/>
                  </a:cubicBezTo>
                  <a:cubicBezTo>
                    <a:pt x="4876" y="358"/>
                    <a:pt x="4847" y="367"/>
                    <a:pt x="4823" y="385"/>
                  </a:cubicBezTo>
                  <a:cubicBezTo>
                    <a:pt x="4495" y="114"/>
                    <a:pt x="4098" y="0"/>
                    <a:pt x="3694"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7"/>
            <p:cNvSpPr/>
            <p:nvPr/>
          </p:nvSpPr>
          <p:spPr>
            <a:xfrm>
              <a:off x="3436425" y="3322425"/>
              <a:ext cx="183275" cy="41000"/>
            </a:xfrm>
            <a:custGeom>
              <a:avLst/>
              <a:gdLst/>
              <a:ahLst/>
              <a:cxnLst/>
              <a:rect l="l" t="t" r="r" b="b"/>
              <a:pathLst>
                <a:path w="7331" h="1640" extrusionOk="0">
                  <a:moveTo>
                    <a:pt x="3073" y="1"/>
                  </a:moveTo>
                  <a:cubicBezTo>
                    <a:pt x="2890" y="1"/>
                    <a:pt x="2704" y="29"/>
                    <a:pt x="2525" y="77"/>
                  </a:cubicBezTo>
                  <a:cubicBezTo>
                    <a:pt x="2168" y="196"/>
                    <a:pt x="1822" y="327"/>
                    <a:pt x="1477" y="482"/>
                  </a:cubicBezTo>
                  <a:cubicBezTo>
                    <a:pt x="1013" y="673"/>
                    <a:pt x="525" y="792"/>
                    <a:pt x="24" y="851"/>
                  </a:cubicBezTo>
                  <a:cubicBezTo>
                    <a:pt x="1" y="851"/>
                    <a:pt x="1" y="899"/>
                    <a:pt x="24" y="899"/>
                  </a:cubicBezTo>
                  <a:cubicBezTo>
                    <a:pt x="679" y="851"/>
                    <a:pt x="1310" y="708"/>
                    <a:pt x="1918" y="458"/>
                  </a:cubicBezTo>
                  <a:cubicBezTo>
                    <a:pt x="2278" y="317"/>
                    <a:pt x="2660" y="196"/>
                    <a:pt x="3030" y="196"/>
                  </a:cubicBezTo>
                  <a:cubicBezTo>
                    <a:pt x="3345" y="196"/>
                    <a:pt x="3651" y="283"/>
                    <a:pt x="3930" y="518"/>
                  </a:cubicBezTo>
                  <a:cubicBezTo>
                    <a:pt x="3942" y="542"/>
                    <a:pt x="3977" y="542"/>
                    <a:pt x="4001" y="542"/>
                  </a:cubicBezTo>
                  <a:cubicBezTo>
                    <a:pt x="4008" y="545"/>
                    <a:pt x="4015" y="547"/>
                    <a:pt x="4022" y="547"/>
                  </a:cubicBezTo>
                  <a:cubicBezTo>
                    <a:pt x="4039" y="547"/>
                    <a:pt x="4056" y="538"/>
                    <a:pt x="4073" y="530"/>
                  </a:cubicBezTo>
                  <a:cubicBezTo>
                    <a:pt x="4199" y="422"/>
                    <a:pt x="4343" y="379"/>
                    <a:pt x="4496" y="379"/>
                  </a:cubicBezTo>
                  <a:cubicBezTo>
                    <a:pt x="4950" y="379"/>
                    <a:pt x="5482" y="757"/>
                    <a:pt x="5847" y="935"/>
                  </a:cubicBezTo>
                  <a:cubicBezTo>
                    <a:pt x="6323" y="1173"/>
                    <a:pt x="6787" y="1411"/>
                    <a:pt x="7275" y="1637"/>
                  </a:cubicBezTo>
                  <a:cubicBezTo>
                    <a:pt x="7279" y="1638"/>
                    <a:pt x="7283" y="1639"/>
                    <a:pt x="7287" y="1639"/>
                  </a:cubicBezTo>
                  <a:cubicBezTo>
                    <a:pt x="7316" y="1639"/>
                    <a:pt x="7331" y="1600"/>
                    <a:pt x="7299" y="1590"/>
                  </a:cubicBezTo>
                  <a:cubicBezTo>
                    <a:pt x="6656" y="1220"/>
                    <a:pt x="5990" y="875"/>
                    <a:pt x="5335" y="530"/>
                  </a:cubicBezTo>
                  <a:cubicBezTo>
                    <a:pt x="5055" y="386"/>
                    <a:pt x="4749" y="221"/>
                    <a:pt x="4456" y="221"/>
                  </a:cubicBezTo>
                  <a:cubicBezTo>
                    <a:pt x="4312" y="221"/>
                    <a:pt x="4170" y="261"/>
                    <a:pt x="4037" y="363"/>
                  </a:cubicBezTo>
                  <a:cubicBezTo>
                    <a:pt x="3770" y="104"/>
                    <a:pt x="3426" y="1"/>
                    <a:pt x="3073"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7"/>
            <p:cNvSpPr/>
            <p:nvPr/>
          </p:nvSpPr>
          <p:spPr>
            <a:xfrm>
              <a:off x="3442975" y="3261025"/>
              <a:ext cx="176325" cy="32875"/>
            </a:xfrm>
            <a:custGeom>
              <a:avLst/>
              <a:gdLst/>
              <a:ahLst/>
              <a:cxnLst/>
              <a:rect l="l" t="t" r="r" b="b"/>
              <a:pathLst>
                <a:path w="7053" h="1315" extrusionOk="0">
                  <a:moveTo>
                    <a:pt x="3248" y="1"/>
                  </a:moveTo>
                  <a:cubicBezTo>
                    <a:pt x="2991" y="1"/>
                    <a:pt x="2728" y="49"/>
                    <a:pt x="2465" y="128"/>
                  </a:cubicBezTo>
                  <a:cubicBezTo>
                    <a:pt x="2084" y="247"/>
                    <a:pt x="1727" y="414"/>
                    <a:pt x="1358" y="545"/>
                  </a:cubicBezTo>
                  <a:cubicBezTo>
                    <a:pt x="917" y="688"/>
                    <a:pt x="465" y="795"/>
                    <a:pt x="13" y="855"/>
                  </a:cubicBezTo>
                  <a:cubicBezTo>
                    <a:pt x="1" y="855"/>
                    <a:pt x="1" y="867"/>
                    <a:pt x="13" y="867"/>
                  </a:cubicBezTo>
                  <a:cubicBezTo>
                    <a:pt x="632" y="831"/>
                    <a:pt x="1239" y="712"/>
                    <a:pt x="1822" y="509"/>
                  </a:cubicBezTo>
                  <a:cubicBezTo>
                    <a:pt x="2269" y="348"/>
                    <a:pt x="2747" y="174"/>
                    <a:pt x="3212" y="174"/>
                  </a:cubicBezTo>
                  <a:cubicBezTo>
                    <a:pt x="3503" y="174"/>
                    <a:pt x="3790" y="242"/>
                    <a:pt x="4061" y="426"/>
                  </a:cubicBezTo>
                  <a:cubicBezTo>
                    <a:pt x="4073" y="432"/>
                    <a:pt x="4087" y="435"/>
                    <a:pt x="4104" y="435"/>
                  </a:cubicBezTo>
                  <a:cubicBezTo>
                    <a:pt x="4120" y="435"/>
                    <a:pt x="4138" y="432"/>
                    <a:pt x="4156" y="426"/>
                  </a:cubicBezTo>
                  <a:lnTo>
                    <a:pt x="4156" y="426"/>
                  </a:lnTo>
                  <a:cubicBezTo>
                    <a:pt x="4108" y="450"/>
                    <a:pt x="4061" y="497"/>
                    <a:pt x="4025" y="533"/>
                  </a:cubicBezTo>
                  <a:cubicBezTo>
                    <a:pt x="3964" y="584"/>
                    <a:pt x="4015" y="660"/>
                    <a:pt x="4076" y="660"/>
                  </a:cubicBezTo>
                  <a:cubicBezTo>
                    <a:pt x="4086" y="660"/>
                    <a:pt x="4097" y="658"/>
                    <a:pt x="4108" y="652"/>
                  </a:cubicBezTo>
                  <a:cubicBezTo>
                    <a:pt x="4381" y="474"/>
                    <a:pt x="4655" y="401"/>
                    <a:pt x="4927" y="401"/>
                  </a:cubicBezTo>
                  <a:cubicBezTo>
                    <a:pt x="5654" y="401"/>
                    <a:pt x="6366" y="917"/>
                    <a:pt x="6990" y="1307"/>
                  </a:cubicBezTo>
                  <a:cubicBezTo>
                    <a:pt x="6998" y="1313"/>
                    <a:pt x="7006" y="1315"/>
                    <a:pt x="7014" y="1315"/>
                  </a:cubicBezTo>
                  <a:cubicBezTo>
                    <a:pt x="7038" y="1315"/>
                    <a:pt x="7053" y="1290"/>
                    <a:pt x="7025" y="1271"/>
                  </a:cubicBezTo>
                  <a:cubicBezTo>
                    <a:pt x="6473" y="894"/>
                    <a:pt x="5615" y="196"/>
                    <a:pt x="4835" y="196"/>
                  </a:cubicBezTo>
                  <a:cubicBezTo>
                    <a:pt x="4612" y="196"/>
                    <a:pt x="4396" y="253"/>
                    <a:pt x="4195" y="391"/>
                  </a:cubicBezTo>
                  <a:lnTo>
                    <a:pt x="4195" y="391"/>
                  </a:lnTo>
                  <a:cubicBezTo>
                    <a:pt x="4227" y="361"/>
                    <a:pt x="4222" y="303"/>
                    <a:pt x="4180" y="271"/>
                  </a:cubicBezTo>
                  <a:cubicBezTo>
                    <a:pt x="3887" y="78"/>
                    <a:pt x="3573" y="1"/>
                    <a:pt x="3248"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7"/>
            <p:cNvSpPr/>
            <p:nvPr/>
          </p:nvSpPr>
          <p:spPr>
            <a:xfrm>
              <a:off x="3463525" y="3202400"/>
              <a:ext cx="187250" cy="31925"/>
            </a:xfrm>
            <a:custGeom>
              <a:avLst/>
              <a:gdLst/>
              <a:ahLst/>
              <a:cxnLst/>
              <a:rect l="l" t="t" r="r" b="b"/>
              <a:pathLst>
                <a:path w="7490" h="1277" extrusionOk="0">
                  <a:moveTo>
                    <a:pt x="2565" y="0"/>
                  </a:moveTo>
                  <a:cubicBezTo>
                    <a:pt x="2464" y="0"/>
                    <a:pt x="2363" y="8"/>
                    <a:pt x="2262" y="21"/>
                  </a:cubicBezTo>
                  <a:cubicBezTo>
                    <a:pt x="1512" y="116"/>
                    <a:pt x="774" y="259"/>
                    <a:pt x="24" y="318"/>
                  </a:cubicBezTo>
                  <a:cubicBezTo>
                    <a:pt x="0" y="318"/>
                    <a:pt x="12" y="366"/>
                    <a:pt x="24" y="366"/>
                  </a:cubicBezTo>
                  <a:cubicBezTo>
                    <a:pt x="584" y="330"/>
                    <a:pt x="1131" y="271"/>
                    <a:pt x="1679" y="223"/>
                  </a:cubicBezTo>
                  <a:cubicBezTo>
                    <a:pt x="1938" y="203"/>
                    <a:pt x="2209" y="165"/>
                    <a:pt x="2470" y="165"/>
                  </a:cubicBezTo>
                  <a:cubicBezTo>
                    <a:pt x="2833" y="165"/>
                    <a:pt x="3178" y="240"/>
                    <a:pt x="3441" y="545"/>
                  </a:cubicBezTo>
                  <a:cubicBezTo>
                    <a:pt x="3465" y="568"/>
                    <a:pt x="3495" y="580"/>
                    <a:pt x="3524" y="580"/>
                  </a:cubicBezTo>
                  <a:cubicBezTo>
                    <a:pt x="3554" y="580"/>
                    <a:pt x="3584" y="568"/>
                    <a:pt x="3608" y="545"/>
                  </a:cubicBezTo>
                  <a:cubicBezTo>
                    <a:pt x="3799" y="378"/>
                    <a:pt x="4003" y="315"/>
                    <a:pt x="4214" y="315"/>
                  </a:cubicBezTo>
                  <a:cubicBezTo>
                    <a:pt x="4712" y="315"/>
                    <a:pt x="5243" y="670"/>
                    <a:pt x="5703" y="854"/>
                  </a:cubicBezTo>
                  <a:cubicBezTo>
                    <a:pt x="6214" y="1061"/>
                    <a:pt x="6745" y="1277"/>
                    <a:pt x="7295" y="1277"/>
                  </a:cubicBezTo>
                  <a:cubicBezTo>
                    <a:pt x="7348" y="1277"/>
                    <a:pt x="7400" y="1275"/>
                    <a:pt x="7453" y="1271"/>
                  </a:cubicBezTo>
                  <a:cubicBezTo>
                    <a:pt x="7489" y="1259"/>
                    <a:pt x="7489" y="1199"/>
                    <a:pt x="7453" y="1199"/>
                  </a:cubicBezTo>
                  <a:cubicBezTo>
                    <a:pt x="6489" y="1176"/>
                    <a:pt x="5727" y="664"/>
                    <a:pt x="4882" y="283"/>
                  </a:cubicBezTo>
                  <a:cubicBezTo>
                    <a:pt x="4645" y="179"/>
                    <a:pt x="4415" y="114"/>
                    <a:pt x="4195" y="114"/>
                  </a:cubicBezTo>
                  <a:cubicBezTo>
                    <a:pt x="3961" y="114"/>
                    <a:pt x="3739" y="188"/>
                    <a:pt x="3536" y="366"/>
                  </a:cubicBezTo>
                  <a:cubicBezTo>
                    <a:pt x="3275" y="96"/>
                    <a:pt x="2927" y="0"/>
                    <a:pt x="2565"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7"/>
            <p:cNvSpPr/>
            <p:nvPr/>
          </p:nvSpPr>
          <p:spPr>
            <a:xfrm>
              <a:off x="3459950" y="3149025"/>
              <a:ext cx="189025" cy="28300"/>
            </a:xfrm>
            <a:custGeom>
              <a:avLst/>
              <a:gdLst/>
              <a:ahLst/>
              <a:cxnLst/>
              <a:rect l="l" t="t" r="r" b="b"/>
              <a:pathLst>
                <a:path w="7561" h="1132" extrusionOk="0">
                  <a:moveTo>
                    <a:pt x="12" y="1"/>
                  </a:moveTo>
                  <a:cubicBezTo>
                    <a:pt x="0" y="1"/>
                    <a:pt x="0" y="13"/>
                    <a:pt x="12" y="13"/>
                  </a:cubicBezTo>
                  <a:cubicBezTo>
                    <a:pt x="536" y="298"/>
                    <a:pt x="1143" y="310"/>
                    <a:pt x="1727" y="358"/>
                  </a:cubicBezTo>
                  <a:cubicBezTo>
                    <a:pt x="2048" y="382"/>
                    <a:pt x="2358" y="405"/>
                    <a:pt x="2679" y="429"/>
                  </a:cubicBezTo>
                  <a:cubicBezTo>
                    <a:pt x="3084" y="453"/>
                    <a:pt x="3596" y="429"/>
                    <a:pt x="3810" y="870"/>
                  </a:cubicBezTo>
                  <a:cubicBezTo>
                    <a:pt x="3826" y="916"/>
                    <a:pt x="3871" y="942"/>
                    <a:pt x="3917" y="942"/>
                  </a:cubicBezTo>
                  <a:cubicBezTo>
                    <a:pt x="3942" y="942"/>
                    <a:pt x="3968" y="934"/>
                    <a:pt x="3989" y="917"/>
                  </a:cubicBezTo>
                  <a:lnTo>
                    <a:pt x="4013" y="917"/>
                  </a:lnTo>
                  <a:cubicBezTo>
                    <a:pt x="4247" y="774"/>
                    <a:pt x="4498" y="723"/>
                    <a:pt x="4755" y="723"/>
                  </a:cubicBezTo>
                  <a:cubicBezTo>
                    <a:pt x="5137" y="723"/>
                    <a:pt x="5530" y="837"/>
                    <a:pt x="5894" y="929"/>
                  </a:cubicBezTo>
                  <a:cubicBezTo>
                    <a:pt x="6430" y="1048"/>
                    <a:pt x="6977" y="1120"/>
                    <a:pt x="7525" y="1132"/>
                  </a:cubicBezTo>
                  <a:cubicBezTo>
                    <a:pt x="7549" y="1120"/>
                    <a:pt x="7561" y="1096"/>
                    <a:pt x="7537" y="1096"/>
                  </a:cubicBezTo>
                  <a:cubicBezTo>
                    <a:pt x="6763" y="1036"/>
                    <a:pt x="6061" y="798"/>
                    <a:pt x="5322" y="608"/>
                  </a:cubicBezTo>
                  <a:cubicBezTo>
                    <a:pt x="5139" y="550"/>
                    <a:pt x="4952" y="521"/>
                    <a:pt x="4766" y="521"/>
                  </a:cubicBezTo>
                  <a:cubicBezTo>
                    <a:pt x="4493" y="521"/>
                    <a:pt x="4225" y="583"/>
                    <a:pt x="3977" y="703"/>
                  </a:cubicBezTo>
                  <a:cubicBezTo>
                    <a:pt x="3679" y="227"/>
                    <a:pt x="3060" y="274"/>
                    <a:pt x="2536" y="263"/>
                  </a:cubicBezTo>
                  <a:cubicBezTo>
                    <a:pt x="1691" y="227"/>
                    <a:pt x="822" y="274"/>
                    <a:pt x="12"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7"/>
            <p:cNvSpPr/>
            <p:nvPr/>
          </p:nvSpPr>
          <p:spPr>
            <a:xfrm>
              <a:off x="3486150" y="3101700"/>
              <a:ext cx="143175" cy="17775"/>
            </a:xfrm>
            <a:custGeom>
              <a:avLst/>
              <a:gdLst/>
              <a:ahLst/>
              <a:cxnLst/>
              <a:rect l="l" t="t" r="r" b="b"/>
              <a:pathLst>
                <a:path w="5727" h="711" extrusionOk="0">
                  <a:moveTo>
                    <a:pt x="24" y="1"/>
                  </a:moveTo>
                  <a:cubicBezTo>
                    <a:pt x="0" y="1"/>
                    <a:pt x="0" y="24"/>
                    <a:pt x="24" y="24"/>
                  </a:cubicBezTo>
                  <a:cubicBezTo>
                    <a:pt x="524" y="155"/>
                    <a:pt x="1036" y="286"/>
                    <a:pt x="1548" y="370"/>
                  </a:cubicBezTo>
                  <a:cubicBezTo>
                    <a:pt x="2060" y="465"/>
                    <a:pt x="2619" y="441"/>
                    <a:pt x="3072" y="667"/>
                  </a:cubicBezTo>
                  <a:cubicBezTo>
                    <a:pt x="3084" y="673"/>
                    <a:pt x="3093" y="676"/>
                    <a:pt x="3102" y="676"/>
                  </a:cubicBezTo>
                  <a:cubicBezTo>
                    <a:pt x="3111" y="676"/>
                    <a:pt x="3119" y="673"/>
                    <a:pt x="3131" y="667"/>
                  </a:cubicBezTo>
                  <a:cubicBezTo>
                    <a:pt x="3143" y="679"/>
                    <a:pt x="3155" y="691"/>
                    <a:pt x="3179" y="691"/>
                  </a:cubicBezTo>
                  <a:cubicBezTo>
                    <a:pt x="3377" y="664"/>
                    <a:pt x="3574" y="654"/>
                    <a:pt x="3770" y="654"/>
                  </a:cubicBezTo>
                  <a:cubicBezTo>
                    <a:pt x="4241" y="654"/>
                    <a:pt x="4708" y="710"/>
                    <a:pt x="5177" y="710"/>
                  </a:cubicBezTo>
                  <a:cubicBezTo>
                    <a:pt x="5356" y="710"/>
                    <a:pt x="5535" y="702"/>
                    <a:pt x="5715" y="679"/>
                  </a:cubicBezTo>
                  <a:cubicBezTo>
                    <a:pt x="5727" y="667"/>
                    <a:pt x="5727" y="643"/>
                    <a:pt x="5703" y="643"/>
                  </a:cubicBezTo>
                  <a:cubicBezTo>
                    <a:pt x="5640" y="647"/>
                    <a:pt x="5576" y="649"/>
                    <a:pt x="5513" y="649"/>
                  </a:cubicBezTo>
                  <a:cubicBezTo>
                    <a:pt x="4945" y="649"/>
                    <a:pt x="4365" y="520"/>
                    <a:pt x="3796" y="520"/>
                  </a:cubicBezTo>
                  <a:cubicBezTo>
                    <a:pt x="3588" y="520"/>
                    <a:pt x="3382" y="537"/>
                    <a:pt x="3179" y="584"/>
                  </a:cubicBezTo>
                  <a:cubicBezTo>
                    <a:pt x="3179" y="560"/>
                    <a:pt x="3155" y="536"/>
                    <a:pt x="3131" y="524"/>
                  </a:cubicBezTo>
                  <a:cubicBezTo>
                    <a:pt x="2715" y="298"/>
                    <a:pt x="2191" y="310"/>
                    <a:pt x="1726" y="251"/>
                  </a:cubicBezTo>
                  <a:cubicBezTo>
                    <a:pt x="1155" y="179"/>
                    <a:pt x="583" y="96"/>
                    <a:pt x="24"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7"/>
            <p:cNvSpPr/>
            <p:nvPr/>
          </p:nvSpPr>
          <p:spPr>
            <a:xfrm>
              <a:off x="3482950" y="3046500"/>
              <a:ext cx="85375" cy="45800"/>
            </a:xfrm>
            <a:custGeom>
              <a:avLst/>
              <a:gdLst/>
              <a:ahLst/>
              <a:cxnLst/>
              <a:rect l="l" t="t" r="r" b="b"/>
              <a:pathLst>
                <a:path w="3415" h="1832" extrusionOk="0">
                  <a:moveTo>
                    <a:pt x="20" y="1"/>
                  </a:moveTo>
                  <a:cubicBezTo>
                    <a:pt x="10" y="1"/>
                    <a:pt x="1" y="9"/>
                    <a:pt x="9" y="18"/>
                  </a:cubicBezTo>
                  <a:cubicBezTo>
                    <a:pt x="378" y="423"/>
                    <a:pt x="842" y="637"/>
                    <a:pt x="1366" y="816"/>
                  </a:cubicBezTo>
                  <a:cubicBezTo>
                    <a:pt x="1962" y="1018"/>
                    <a:pt x="3033" y="1161"/>
                    <a:pt x="3307" y="1804"/>
                  </a:cubicBezTo>
                  <a:cubicBezTo>
                    <a:pt x="3315" y="1823"/>
                    <a:pt x="3329" y="1831"/>
                    <a:pt x="3344" y="1831"/>
                  </a:cubicBezTo>
                  <a:cubicBezTo>
                    <a:pt x="3376" y="1831"/>
                    <a:pt x="3414" y="1796"/>
                    <a:pt x="3414" y="1756"/>
                  </a:cubicBezTo>
                  <a:cubicBezTo>
                    <a:pt x="3236" y="1161"/>
                    <a:pt x="2605" y="1101"/>
                    <a:pt x="2069" y="947"/>
                  </a:cubicBezTo>
                  <a:cubicBezTo>
                    <a:pt x="1354" y="732"/>
                    <a:pt x="569" y="554"/>
                    <a:pt x="33" y="6"/>
                  </a:cubicBezTo>
                  <a:cubicBezTo>
                    <a:pt x="29" y="2"/>
                    <a:pt x="25" y="1"/>
                    <a:pt x="20"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7"/>
            <p:cNvSpPr/>
            <p:nvPr/>
          </p:nvSpPr>
          <p:spPr>
            <a:xfrm>
              <a:off x="3564750" y="3065400"/>
              <a:ext cx="100475" cy="34500"/>
            </a:xfrm>
            <a:custGeom>
              <a:avLst/>
              <a:gdLst/>
              <a:ahLst/>
              <a:cxnLst/>
              <a:rect l="l" t="t" r="r" b="b"/>
              <a:pathLst>
                <a:path w="4019" h="1380" extrusionOk="0">
                  <a:moveTo>
                    <a:pt x="3989" y="248"/>
                  </a:moveTo>
                  <a:cubicBezTo>
                    <a:pt x="3985" y="248"/>
                    <a:pt x="3981" y="248"/>
                    <a:pt x="3976" y="250"/>
                  </a:cubicBezTo>
                  <a:cubicBezTo>
                    <a:pt x="2750" y="738"/>
                    <a:pt x="904" y="0"/>
                    <a:pt x="35" y="1286"/>
                  </a:cubicBezTo>
                  <a:cubicBezTo>
                    <a:pt x="0" y="1330"/>
                    <a:pt x="36" y="1380"/>
                    <a:pt x="76" y="1380"/>
                  </a:cubicBezTo>
                  <a:cubicBezTo>
                    <a:pt x="90" y="1380"/>
                    <a:pt x="106" y="1373"/>
                    <a:pt x="118" y="1357"/>
                  </a:cubicBezTo>
                  <a:cubicBezTo>
                    <a:pt x="1107" y="262"/>
                    <a:pt x="2726" y="702"/>
                    <a:pt x="3988" y="286"/>
                  </a:cubicBezTo>
                  <a:cubicBezTo>
                    <a:pt x="4019" y="276"/>
                    <a:pt x="4014" y="248"/>
                    <a:pt x="3989" y="248"/>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
            <p:cNvSpPr/>
            <p:nvPr/>
          </p:nvSpPr>
          <p:spPr>
            <a:xfrm>
              <a:off x="3664425" y="3027225"/>
              <a:ext cx="825" cy="450"/>
            </a:xfrm>
            <a:custGeom>
              <a:avLst/>
              <a:gdLst/>
              <a:ahLst/>
              <a:cxnLst/>
              <a:rect l="l" t="t" r="r" b="b"/>
              <a:pathLst>
                <a:path w="33" h="18" extrusionOk="0">
                  <a:moveTo>
                    <a:pt x="28" y="1"/>
                  </a:moveTo>
                  <a:cubicBezTo>
                    <a:pt x="28" y="1"/>
                    <a:pt x="26" y="1"/>
                    <a:pt x="25" y="3"/>
                  </a:cubicBezTo>
                  <a:lnTo>
                    <a:pt x="1" y="3"/>
                  </a:lnTo>
                  <a:cubicBezTo>
                    <a:pt x="1" y="3"/>
                    <a:pt x="1" y="15"/>
                    <a:pt x="1" y="15"/>
                  </a:cubicBezTo>
                  <a:lnTo>
                    <a:pt x="13" y="15"/>
                  </a:lnTo>
                  <a:cubicBezTo>
                    <a:pt x="15" y="17"/>
                    <a:pt x="16" y="17"/>
                    <a:pt x="18" y="17"/>
                  </a:cubicBezTo>
                  <a:cubicBezTo>
                    <a:pt x="26" y="17"/>
                    <a:pt x="32" y="1"/>
                    <a:pt x="28"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
            <p:cNvSpPr/>
            <p:nvPr/>
          </p:nvSpPr>
          <p:spPr>
            <a:xfrm>
              <a:off x="3569725" y="3029025"/>
              <a:ext cx="91675" cy="29000"/>
            </a:xfrm>
            <a:custGeom>
              <a:avLst/>
              <a:gdLst/>
              <a:ahLst/>
              <a:cxnLst/>
              <a:rect l="l" t="t" r="r" b="b"/>
              <a:pathLst>
                <a:path w="3667" h="1160" extrusionOk="0">
                  <a:moveTo>
                    <a:pt x="3643" y="0"/>
                  </a:moveTo>
                  <a:cubicBezTo>
                    <a:pt x="3640" y="0"/>
                    <a:pt x="3637" y="1"/>
                    <a:pt x="3634" y="2"/>
                  </a:cubicBezTo>
                  <a:cubicBezTo>
                    <a:pt x="2491" y="550"/>
                    <a:pt x="1003" y="110"/>
                    <a:pt x="38" y="1062"/>
                  </a:cubicBezTo>
                  <a:cubicBezTo>
                    <a:pt x="1" y="1100"/>
                    <a:pt x="30" y="1160"/>
                    <a:pt x="67" y="1160"/>
                  </a:cubicBezTo>
                  <a:cubicBezTo>
                    <a:pt x="77" y="1160"/>
                    <a:pt x="88" y="1155"/>
                    <a:pt x="98" y="1145"/>
                  </a:cubicBezTo>
                  <a:cubicBezTo>
                    <a:pt x="1062" y="217"/>
                    <a:pt x="2539" y="657"/>
                    <a:pt x="3646" y="38"/>
                  </a:cubicBezTo>
                  <a:cubicBezTo>
                    <a:pt x="3666" y="28"/>
                    <a:pt x="3661" y="0"/>
                    <a:pt x="3643"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
            <p:cNvSpPr/>
            <p:nvPr/>
          </p:nvSpPr>
          <p:spPr>
            <a:xfrm>
              <a:off x="3490700" y="2997400"/>
              <a:ext cx="82550" cy="53375"/>
            </a:xfrm>
            <a:custGeom>
              <a:avLst/>
              <a:gdLst/>
              <a:ahLst/>
              <a:cxnLst/>
              <a:rect l="l" t="t" r="r" b="b"/>
              <a:pathLst>
                <a:path w="3302" h="2135" extrusionOk="0">
                  <a:moveTo>
                    <a:pt x="16" y="0"/>
                  </a:moveTo>
                  <a:cubicBezTo>
                    <a:pt x="10" y="0"/>
                    <a:pt x="0" y="9"/>
                    <a:pt x="9" y="17"/>
                  </a:cubicBezTo>
                  <a:cubicBezTo>
                    <a:pt x="342" y="434"/>
                    <a:pt x="782" y="755"/>
                    <a:pt x="1271" y="958"/>
                  </a:cubicBezTo>
                  <a:cubicBezTo>
                    <a:pt x="1866" y="1232"/>
                    <a:pt x="2866" y="1458"/>
                    <a:pt x="3176" y="2101"/>
                  </a:cubicBezTo>
                  <a:cubicBezTo>
                    <a:pt x="3189" y="2124"/>
                    <a:pt x="3212" y="2135"/>
                    <a:pt x="3235" y="2135"/>
                  </a:cubicBezTo>
                  <a:cubicBezTo>
                    <a:pt x="3269" y="2135"/>
                    <a:pt x="3302" y="2109"/>
                    <a:pt x="3295" y="2065"/>
                  </a:cubicBezTo>
                  <a:cubicBezTo>
                    <a:pt x="3247" y="1541"/>
                    <a:pt x="2461" y="1279"/>
                    <a:pt x="2044" y="1125"/>
                  </a:cubicBezTo>
                  <a:cubicBezTo>
                    <a:pt x="1318" y="851"/>
                    <a:pt x="532" y="636"/>
                    <a:pt x="20" y="5"/>
                  </a:cubicBezTo>
                  <a:cubicBezTo>
                    <a:pt x="20" y="2"/>
                    <a:pt x="18" y="0"/>
                    <a:pt x="16"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
            <p:cNvSpPr/>
            <p:nvPr/>
          </p:nvSpPr>
          <p:spPr>
            <a:xfrm>
              <a:off x="3510400" y="2961975"/>
              <a:ext cx="65350" cy="55825"/>
            </a:xfrm>
            <a:custGeom>
              <a:avLst/>
              <a:gdLst/>
              <a:ahLst/>
              <a:cxnLst/>
              <a:rect l="l" t="t" r="r" b="b"/>
              <a:pathLst>
                <a:path w="2614" h="2233" extrusionOk="0">
                  <a:moveTo>
                    <a:pt x="34" y="1"/>
                  </a:moveTo>
                  <a:cubicBezTo>
                    <a:pt x="15" y="1"/>
                    <a:pt x="1" y="12"/>
                    <a:pt x="18" y="29"/>
                  </a:cubicBezTo>
                  <a:cubicBezTo>
                    <a:pt x="375" y="458"/>
                    <a:pt x="852" y="720"/>
                    <a:pt x="1316" y="1018"/>
                  </a:cubicBezTo>
                  <a:cubicBezTo>
                    <a:pt x="1792" y="1327"/>
                    <a:pt x="2221" y="1744"/>
                    <a:pt x="2542" y="2220"/>
                  </a:cubicBezTo>
                  <a:cubicBezTo>
                    <a:pt x="2551" y="2229"/>
                    <a:pt x="2562" y="2232"/>
                    <a:pt x="2573" y="2232"/>
                  </a:cubicBezTo>
                  <a:cubicBezTo>
                    <a:pt x="2594" y="2232"/>
                    <a:pt x="2614" y="2219"/>
                    <a:pt x="2614" y="2196"/>
                  </a:cubicBezTo>
                  <a:cubicBezTo>
                    <a:pt x="2507" y="1708"/>
                    <a:pt x="2090" y="1387"/>
                    <a:pt x="1697" y="1125"/>
                  </a:cubicBezTo>
                  <a:cubicBezTo>
                    <a:pt x="1137" y="756"/>
                    <a:pt x="518" y="506"/>
                    <a:pt x="54" y="6"/>
                  </a:cubicBezTo>
                  <a:cubicBezTo>
                    <a:pt x="48" y="2"/>
                    <a:pt x="40" y="1"/>
                    <a:pt x="34"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
            <p:cNvSpPr/>
            <p:nvPr/>
          </p:nvSpPr>
          <p:spPr>
            <a:xfrm>
              <a:off x="3572900" y="2991800"/>
              <a:ext cx="77475" cy="29675"/>
            </a:xfrm>
            <a:custGeom>
              <a:avLst/>
              <a:gdLst/>
              <a:ahLst/>
              <a:cxnLst/>
              <a:rect l="l" t="t" r="r" b="b"/>
              <a:pathLst>
                <a:path w="3099" h="1187" extrusionOk="0">
                  <a:moveTo>
                    <a:pt x="3064" y="1"/>
                  </a:moveTo>
                  <a:cubicBezTo>
                    <a:pt x="3061" y="1"/>
                    <a:pt x="3058" y="2"/>
                    <a:pt x="3055" y="3"/>
                  </a:cubicBezTo>
                  <a:cubicBezTo>
                    <a:pt x="2507" y="360"/>
                    <a:pt x="1947" y="479"/>
                    <a:pt x="1316" y="634"/>
                  </a:cubicBezTo>
                  <a:cubicBezTo>
                    <a:pt x="876" y="741"/>
                    <a:pt x="423" y="837"/>
                    <a:pt x="42" y="1099"/>
                  </a:cubicBezTo>
                  <a:cubicBezTo>
                    <a:pt x="1" y="1119"/>
                    <a:pt x="32" y="1186"/>
                    <a:pt x="73" y="1186"/>
                  </a:cubicBezTo>
                  <a:cubicBezTo>
                    <a:pt x="78" y="1186"/>
                    <a:pt x="84" y="1185"/>
                    <a:pt x="90" y="1182"/>
                  </a:cubicBezTo>
                  <a:cubicBezTo>
                    <a:pt x="650" y="896"/>
                    <a:pt x="1197" y="801"/>
                    <a:pt x="1804" y="658"/>
                  </a:cubicBezTo>
                  <a:cubicBezTo>
                    <a:pt x="2245" y="551"/>
                    <a:pt x="2745" y="372"/>
                    <a:pt x="3078" y="51"/>
                  </a:cubicBezTo>
                  <a:cubicBezTo>
                    <a:pt x="3099" y="30"/>
                    <a:pt x="3084" y="1"/>
                    <a:pt x="3064"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7"/>
            <p:cNvSpPr/>
            <p:nvPr/>
          </p:nvSpPr>
          <p:spPr>
            <a:xfrm>
              <a:off x="3533550" y="2930600"/>
              <a:ext cx="46025" cy="46775"/>
            </a:xfrm>
            <a:custGeom>
              <a:avLst/>
              <a:gdLst/>
              <a:ahLst/>
              <a:cxnLst/>
              <a:rect l="l" t="t" r="r" b="b"/>
              <a:pathLst>
                <a:path w="1841" h="1871" extrusionOk="0">
                  <a:moveTo>
                    <a:pt x="20" y="0"/>
                  </a:moveTo>
                  <a:cubicBezTo>
                    <a:pt x="10" y="0"/>
                    <a:pt x="1" y="14"/>
                    <a:pt x="9" y="22"/>
                  </a:cubicBezTo>
                  <a:cubicBezTo>
                    <a:pt x="223" y="368"/>
                    <a:pt x="497" y="677"/>
                    <a:pt x="807" y="939"/>
                  </a:cubicBezTo>
                  <a:cubicBezTo>
                    <a:pt x="1152" y="1237"/>
                    <a:pt x="1462" y="1558"/>
                    <a:pt x="1795" y="1868"/>
                  </a:cubicBezTo>
                  <a:cubicBezTo>
                    <a:pt x="1797" y="1870"/>
                    <a:pt x="1800" y="1871"/>
                    <a:pt x="1803" y="1871"/>
                  </a:cubicBezTo>
                  <a:cubicBezTo>
                    <a:pt x="1818" y="1871"/>
                    <a:pt x="1840" y="1851"/>
                    <a:pt x="1831" y="1832"/>
                  </a:cubicBezTo>
                  <a:cubicBezTo>
                    <a:pt x="1652" y="1511"/>
                    <a:pt x="1319" y="1272"/>
                    <a:pt x="1033" y="1046"/>
                  </a:cubicBezTo>
                  <a:cubicBezTo>
                    <a:pt x="640" y="760"/>
                    <a:pt x="307" y="403"/>
                    <a:pt x="33" y="10"/>
                  </a:cubicBezTo>
                  <a:cubicBezTo>
                    <a:pt x="29" y="3"/>
                    <a:pt x="24" y="0"/>
                    <a:pt x="20"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7"/>
            <p:cNvSpPr/>
            <p:nvPr/>
          </p:nvSpPr>
          <p:spPr>
            <a:xfrm>
              <a:off x="3576225" y="2954900"/>
              <a:ext cx="60475" cy="38750"/>
            </a:xfrm>
            <a:custGeom>
              <a:avLst/>
              <a:gdLst/>
              <a:ahLst/>
              <a:cxnLst/>
              <a:rect l="l" t="t" r="r" b="b"/>
              <a:pathLst>
                <a:path w="2419" h="1550" extrusionOk="0">
                  <a:moveTo>
                    <a:pt x="2384" y="0"/>
                  </a:moveTo>
                  <a:cubicBezTo>
                    <a:pt x="2381" y="0"/>
                    <a:pt x="2377" y="1"/>
                    <a:pt x="2374" y="3"/>
                  </a:cubicBezTo>
                  <a:cubicBezTo>
                    <a:pt x="1660" y="598"/>
                    <a:pt x="457" y="550"/>
                    <a:pt x="17" y="1491"/>
                  </a:cubicBezTo>
                  <a:cubicBezTo>
                    <a:pt x="1" y="1523"/>
                    <a:pt x="32" y="1549"/>
                    <a:pt x="62" y="1549"/>
                  </a:cubicBezTo>
                  <a:cubicBezTo>
                    <a:pt x="77" y="1549"/>
                    <a:pt x="92" y="1543"/>
                    <a:pt x="100" y="1527"/>
                  </a:cubicBezTo>
                  <a:cubicBezTo>
                    <a:pt x="564" y="646"/>
                    <a:pt x="1719" y="670"/>
                    <a:pt x="2398" y="39"/>
                  </a:cubicBezTo>
                  <a:cubicBezTo>
                    <a:pt x="2418" y="28"/>
                    <a:pt x="2403" y="0"/>
                    <a:pt x="2384"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7"/>
            <p:cNvSpPr/>
            <p:nvPr/>
          </p:nvSpPr>
          <p:spPr>
            <a:xfrm>
              <a:off x="3579000" y="2921425"/>
              <a:ext cx="42825" cy="42325"/>
            </a:xfrm>
            <a:custGeom>
              <a:avLst/>
              <a:gdLst/>
              <a:ahLst/>
              <a:cxnLst/>
              <a:rect l="l" t="t" r="r" b="b"/>
              <a:pathLst>
                <a:path w="1713" h="1693" extrusionOk="0">
                  <a:moveTo>
                    <a:pt x="1684" y="0"/>
                  </a:moveTo>
                  <a:cubicBezTo>
                    <a:pt x="1679" y="0"/>
                    <a:pt x="1673" y="3"/>
                    <a:pt x="1668" y="8"/>
                  </a:cubicBezTo>
                  <a:cubicBezTo>
                    <a:pt x="1060" y="496"/>
                    <a:pt x="108" y="758"/>
                    <a:pt x="1" y="1651"/>
                  </a:cubicBezTo>
                  <a:cubicBezTo>
                    <a:pt x="1" y="1675"/>
                    <a:pt x="21" y="1693"/>
                    <a:pt x="38" y="1693"/>
                  </a:cubicBezTo>
                  <a:cubicBezTo>
                    <a:pt x="48" y="1693"/>
                    <a:pt x="56" y="1688"/>
                    <a:pt x="60" y="1675"/>
                  </a:cubicBezTo>
                  <a:cubicBezTo>
                    <a:pt x="120" y="1437"/>
                    <a:pt x="227" y="1223"/>
                    <a:pt x="370" y="1044"/>
                  </a:cubicBezTo>
                  <a:cubicBezTo>
                    <a:pt x="525" y="877"/>
                    <a:pt x="691" y="746"/>
                    <a:pt x="882" y="639"/>
                  </a:cubicBezTo>
                  <a:cubicBezTo>
                    <a:pt x="1179" y="473"/>
                    <a:pt x="1453" y="270"/>
                    <a:pt x="1703" y="44"/>
                  </a:cubicBezTo>
                  <a:cubicBezTo>
                    <a:pt x="1712" y="26"/>
                    <a:pt x="1701" y="0"/>
                    <a:pt x="1684" y="0"/>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7"/>
            <p:cNvSpPr/>
            <p:nvPr/>
          </p:nvSpPr>
          <p:spPr>
            <a:xfrm>
              <a:off x="3552000" y="2885375"/>
              <a:ext cx="48175" cy="63875"/>
            </a:xfrm>
            <a:custGeom>
              <a:avLst/>
              <a:gdLst/>
              <a:ahLst/>
              <a:cxnLst/>
              <a:rect l="l" t="t" r="r" b="b"/>
              <a:pathLst>
                <a:path w="1927" h="2555" extrusionOk="0">
                  <a:moveTo>
                    <a:pt x="1920" y="1"/>
                  </a:moveTo>
                  <a:cubicBezTo>
                    <a:pt x="1917" y="1"/>
                    <a:pt x="1914" y="4"/>
                    <a:pt x="1914" y="10"/>
                  </a:cubicBezTo>
                  <a:cubicBezTo>
                    <a:pt x="1914" y="664"/>
                    <a:pt x="1533" y="1153"/>
                    <a:pt x="1295" y="1700"/>
                  </a:cubicBezTo>
                  <a:lnTo>
                    <a:pt x="1259" y="1784"/>
                  </a:lnTo>
                  <a:lnTo>
                    <a:pt x="1224" y="1843"/>
                  </a:lnTo>
                  <a:cubicBezTo>
                    <a:pt x="1212" y="1819"/>
                    <a:pt x="1200" y="1819"/>
                    <a:pt x="1188" y="1807"/>
                  </a:cubicBezTo>
                  <a:cubicBezTo>
                    <a:pt x="1093" y="1569"/>
                    <a:pt x="938" y="1355"/>
                    <a:pt x="747" y="1188"/>
                  </a:cubicBezTo>
                  <a:cubicBezTo>
                    <a:pt x="485" y="915"/>
                    <a:pt x="212" y="676"/>
                    <a:pt x="33" y="331"/>
                  </a:cubicBezTo>
                  <a:cubicBezTo>
                    <a:pt x="30" y="328"/>
                    <a:pt x="25" y="326"/>
                    <a:pt x="21" y="326"/>
                  </a:cubicBezTo>
                  <a:cubicBezTo>
                    <a:pt x="10" y="326"/>
                    <a:pt x="1" y="335"/>
                    <a:pt x="9" y="343"/>
                  </a:cubicBezTo>
                  <a:cubicBezTo>
                    <a:pt x="164" y="629"/>
                    <a:pt x="354" y="879"/>
                    <a:pt x="581" y="1117"/>
                  </a:cubicBezTo>
                  <a:cubicBezTo>
                    <a:pt x="807" y="1391"/>
                    <a:pt x="974" y="1665"/>
                    <a:pt x="1176" y="1950"/>
                  </a:cubicBezTo>
                  <a:cubicBezTo>
                    <a:pt x="1176" y="1956"/>
                    <a:pt x="1182" y="1959"/>
                    <a:pt x="1189" y="1959"/>
                  </a:cubicBezTo>
                  <a:cubicBezTo>
                    <a:pt x="1197" y="1959"/>
                    <a:pt x="1206" y="1956"/>
                    <a:pt x="1212" y="1950"/>
                  </a:cubicBezTo>
                  <a:lnTo>
                    <a:pt x="1212" y="1950"/>
                  </a:lnTo>
                  <a:cubicBezTo>
                    <a:pt x="1152" y="2141"/>
                    <a:pt x="1128" y="2343"/>
                    <a:pt x="1140" y="2546"/>
                  </a:cubicBezTo>
                  <a:cubicBezTo>
                    <a:pt x="1140" y="2552"/>
                    <a:pt x="1146" y="2555"/>
                    <a:pt x="1152" y="2555"/>
                  </a:cubicBezTo>
                  <a:cubicBezTo>
                    <a:pt x="1158" y="2555"/>
                    <a:pt x="1164" y="2552"/>
                    <a:pt x="1164" y="2546"/>
                  </a:cubicBezTo>
                  <a:cubicBezTo>
                    <a:pt x="1212" y="2343"/>
                    <a:pt x="1224" y="2141"/>
                    <a:pt x="1271" y="1927"/>
                  </a:cubicBezTo>
                  <a:cubicBezTo>
                    <a:pt x="1295" y="1891"/>
                    <a:pt x="1307" y="1855"/>
                    <a:pt x="1319" y="1807"/>
                  </a:cubicBezTo>
                  <a:cubicBezTo>
                    <a:pt x="1331" y="1772"/>
                    <a:pt x="1331" y="1736"/>
                    <a:pt x="1343" y="1712"/>
                  </a:cubicBezTo>
                  <a:cubicBezTo>
                    <a:pt x="1414" y="1522"/>
                    <a:pt x="1545" y="1355"/>
                    <a:pt x="1628" y="1188"/>
                  </a:cubicBezTo>
                  <a:cubicBezTo>
                    <a:pt x="1819" y="819"/>
                    <a:pt x="1914" y="414"/>
                    <a:pt x="1926" y="10"/>
                  </a:cubicBezTo>
                  <a:cubicBezTo>
                    <a:pt x="1926" y="4"/>
                    <a:pt x="1923" y="1"/>
                    <a:pt x="1920" y="1"/>
                  </a:cubicBezTo>
                  <a:close/>
                </a:path>
              </a:pathLst>
            </a:custGeom>
            <a:solidFill>
              <a:schemeClr val="accent1">
                <a:alpha val="611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8" name="Google Shape;618;p7"/>
          <p:cNvGrpSpPr/>
          <p:nvPr/>
        </p:nvGrpSpPr>
        <p:grpSpPr>
          <a:xfrm rot="-7015689">
            <a:off x="8444053" y="1897765"/>
            <a:ext cx="1690894" cy="1828312"/>
            <a:chOff x="1415350" y="3883125"/>
            <a:chExt cx="464350" cy="502100"/>
          </a:xfrm>
        </p:grpSpPr>
        <p:sp>
          <p:nvSpPr>
            <p:cNvPr id="619" name="Google Shape;619;p7"/>
            <p:cNvSpPr/>
            <p:nvPr/>
          </p:nvSpPr>
          <p:spPr>
            <a:xfrm>
              <a:off x="1561800" y="3883125"/>
              <a:ext cx="75925" cy="145800"/>
            </a:xfrm>
            <a:custGeom>
              <a:avLst/>
              <a:gdLst/>
              <a:ahLst/>
              <a:cxnLst/>
              <a:rect l="l" t="t" r="r" b="b"/>
              <a:pathLst>
                <a:path w="3037" h="5832" extrusionOk="0">
                  <a:moveTo>
                    <a:pt x="1744" y="1"/>
                  </a:moveTo>
                  <a:cubicBezTo>
                    <a:pt x="1466" y="1"/>
                    <a:pt x="1160" y="203"/>
                    <a:pt x="857" y="688"/>
                  </a:cubicBezTo>
                  <a:cubicBezTo>
                    <a:pt x="0" y="2069"/>
                    <a:pt x="2310" y="5831"/>
                    <a:pt x="2310" y="5831"/>
                  </a:cubicBezTo>
                  <a:cubicBezTo>
                    <a:pt x="2310" y="5831"/>
                    <a:pt x="3036" y="2962"/>
                    <a:pt x="2834" y="1593"/>
                  </a:cubicBezTo>
                  <a:cubicBezTo>
                    <a:pt x="2694" y="708"/>
                    <a:pt x="2266" y="1"/>
                    <a:pt x="1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7"/>
            <p:cNvSpPr/>
            <p:nvPr/>
          </p:nvSpPr>
          <p:spPr>
            <a:xfrm>
              <a:off x="1634125" y="3914000"/>
              <a:ext cx="82800" cy="131600"/>
            </a:xfrm>
            <a:custGeom>
              <a:avLst/>
              <a:gdLst/>
              <a:ahLst/>
              <a:cxnLst/>
              <a:rect l="l" t="t" r="r" b="b"/>
              <a:pathLst>
                <a:path w="3312" h="5264" extrusionOk="0">
                  <a:moveTo>
                    <a:pt x="2378" y="1"/>
                  </a:moveTo>
                  <a:cubicBezTo>
                    <a:pt x="2195" y="1"/>
                    <a:pt x="1978" y="63"/>
                    <a:pt x="1727" y="203"/>
                  </a:cubicBezTo>
                  <a:cubicBezTo>
                    <a:pt x="298" y="1001"/>
                    <a:pt x="0" y="5263"/>
                    <a:pt x="0" y="5263"/>
                  </a:cubicBezTo>
                  <a:cubicBezTo>
                    <a:pt x="0" y="5263"/>
                    <a:pt x="2227" y="3311"/>
                    <a:pt x="2822" y="2072"/>
                  </a:cubicBezTo>
                  <a:cubicBezTo>
                    <a:pt x="3312" y="1083"/>
                    <a:pt x="3143" y="1"/>
                    <a:pt x="2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7"/>
            <p:cNvSpPr/>
            <p:nvPr/>
          </p:nvSpPr>
          <p:spPr>
            <a:xfrm>
              <a:off x="1647225" y="3975475"/>
              <a:ext cx="132175" cy="126975"/>
            </a:xfrm>
            <a:custGeom>
              <a:avLst/>
              <a:gdLst/>
              <a:ahLst/>
              <a:cxnLst/>
              <a:rect l="l" t="t" r="r" b="b"/>
              <a:pathLst>
                <a:path w="5287" h="5079" extrusionOk="0">
                  <a:moveTo>
                    <a:pt x="4064" y="1"/>
                  </a:moveTo>
                  <a:cubicBezTo>
                    <a:pt x="3931" y="1"/>
                    <a:pt x="3784" y="18"/>
                    <a:pt x="3620" y="54"/>
                  </a:cubicBezTo>
                  <a:cubicBezTo>
                    <a:pt x="1762" y="459"/>
                    <a:pt x="0" y="5078"/>
                    <a:pt x="0" y="5078"/>
                  </a:cubicBezTo>
                  <a:cubicBezTo>
                    <a:pt x="0" y="5078"/>
                    <a:pt x="3132" y="3661"/>
                    <a:pt x="4215" y="2495"/>
                  </a:cubicBezTo>
                  <a:cubicBezTo>
                    <a:pt x="5182" y="1442"/>
                    <a:pt x="5286" y="1"/>
                    <a:pt x="40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
            <p:cNvSpPr/>
            <p:nvPr/>
          </p:nvSpPr>
          <p:spPr>
            <a:xfrm>
              <a:off x="1660600" y="4038775"/>
              <a:ext cx="201550" cy="108025"/>
            </a:xfrm>
            <a:custGeom>
              <a:avLst/>
              <a:gdLst/>
              <a:ahLst/>
              <a:cxnLst/>
              <a:rect l="l" t="t" r="r" b="b"/>
              <a:pathLst>
                <a:path w="8062" h="4321" extrusionOk="0">
                  <a:moveTo>
                    <a:pt x="5830" y="0"/>
                  </a:moveTo>
                  <a:cubicBezTo>
                    <a:pt x="3565" y="0"/>
                    <a:pt x="1" y="4320"/>
                    <a:pt x="1" y="4320"/>
                  </a:cubicBezTo>
                  <a:cubicBezTo>
                    <a:pt x="1" y="4320"/>
                    <a:pt x="4073" y="3916"/>
                    <a:pt x="5752" y="3011"/>
                  </a:cubicBezTo>
                  <a:cubicBezTo>
                    <a:pt x="7419" y="2094"/>
                    <a:pt x="8062" y="248"/>
                    <a:pt x="6014" y="10"/>
                  </a:cubicBezTo>
                  <a:cubicBezTo>
                    <a:pt x="5954" y="4"/>
                    <a:pt x="5892" y="0"/>
                    <a:pt x="58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
            <p:cNvSpPr/>
            <p:nvPr/>
          </p:nvSpPr>
          <p:spPr>
            <a:xfrm>
              <a:off x="1676675" y="4148775"/>
              <a:ext cx="203025" cy="65600"/>
            </a:xfrm>
            <a:custGeom>
              <a:avLst/>
              <a:gdLst/>
              <a:ahLst/>
              <a:cxnLst/>
              <a:rect l="l" t="t" r="r" b="b"/>
              <a:pathLst>
                <a:path w="8121" h="2624" extrusionOk="0">
                  <a:moveTo>
                    <a:pt x="5102" y="1"/>
                  </a:moveTo>
                  <a:cubicBezTo>
                    <a:pt x="2992" y="1"/>
                    <a:pt x="1" y="1242"/>
                    <a:pt x="1" y="1242"/>
                  </a:cubicBezTo>
                  <a:cubicBezTo>
                    <a:pt x="1" y="1242"/>
                    <a:pt x="3377" y="2623"/>
                    <a:pt x="5099" y="2623"/>
                  </a:cubicBezTo>
                  <a:cubicBezTo>
                    <a:pt x="5106" y="2623"/>
                    <a:pt x="5113" y="2623"/>
                    <a:pt x="5121" y="2623"/>
                  </a:cubicBezTo>
                  <a:cubicBezTo>
                    <a:pt x="6823" y="2599"/>
                    <a:pt x="8121" y="1397"/>
                    <a:pt x="6585" y="349"/>
                  </a:cubicBezTo>
                  <a:cubicBezTo>
                    <a:pt x="6217" y="98"/>
                    <a:pt x="5694" y="1"/>
                    <a:pt x="5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
            <p:cNvSpPr/>
            <p:nvPr/>
          </p:nvSpPr>
          <p:spPr>
            <a:xfrm>
              <a:off x="1683525" y="4228025"/>
              <a:ext cx="130550" cy="74725"/>
            </a:xfrm>
            <a:custGeom>
              <a:avLst/>
              <a:gdLst/>
              <a:ahLst/>
              <a:cxnLst/>
              <a:rect l="l" t="t" r="r" b="b"/>
              <a:pathLst>
                <a:path w="5222" h="2989" extrusionOk="0">
                  <a:moveTo>
                    <a:pt x="1" y="1"/>
                  </a:moveTo>
                  <a:lnTo>
                    <a:pt x="1" y="1"/>
                  </a:lnTo>
                  <a:cubicBezTo>
                    <a:pt x="1" y="1"/>
                    <a:pt x="1811" y="2132"/>
                    <a:pt x="2977" y="2715"/>
                  </a:cubicBezTo>
                  <a:cubicBezTo>
                    <a:pt x="3339" y="2898"/>
                    <a:pt x="3715" y="2989"/>
                    <a:pt x="4040" y="2989"/>
                  </a:cubicBezTo>
                  <a:cubicBezTo>
                    <a:pt x="4752" y="2989"/>
                    <a:pt x="5221" y="2554"/>
                    <a:pt x="4763" y="1703"/>
                  </a:cubicBezTo>
                  <a:cubicBezTo>
                    <a:pt x="4037" y="334"/>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
            <p:cNvSpPr/>
            <p:nvPr/>
          </p:nvSpPr>
          <p:spPr>
            <a:xfrm>
              <a:off x="1482000" y="3956225"/>
              <a:ext cx="131900" cy="94125"/>
            </a:xfrm>
            <a:custGeom>
              <a:avLst/>
              <a:gdLst/>
              <a:ahLst/>
              <a:cxnLst/>
              <a:rect l="l" t="t" r="r" b="b"/>
              <a:pathLst>
                <a:path w="5276" h="3765" extrusionOk="0">
                  <a:moveTo>
                    <a:pt x="1387" y="0"/>
                  </a:moveTo>
                  <a:cubicBezTo>
                    <a:pt x="0" y="0"/>
                    <a:pt x="262" y="1353"/>
                    <a:pt x="1323" y="2169"/>
                  </a:cubicBezTo>
                  <a:cubicBezTo>
                    <a:pt x="2418" y="3003"/>
                    <a:pt x="5276" y="3765"/>
                    <a:pt x="5276" y="3765"/>
                  </a:cubicBezTo>
                  <a:cubicBezTo>
                    <a:pt x="5276" y="3765"/>
                    <a:pt x="3109" y="74"/>
                    <a:pt x="1478" y="2"/>
                  </a:cubicBezTo>
                  <a:cubicBezTo>
                    <a:pt x="1447" y="1"/>
                    <a:pt x="1416" y="0"/>
                    <a:pt x="13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
            <p:cNvSpPr/>
            <p:nvPr/>
          </p:nvSpPr>
          <p:spPr>
            <a:xfrm>
              <a:off x="1448075" y="4030475"/>
              <a:ext cx="178325" cy="73500"/>
            </a:xfrm>
            <a:custGeom>
              <a:avLst/>
              <a:gdLst/>
              <a:ahLst/>
              <a:cxnLst/>
              <a:rect l="l" t="t" r="r" b="b"/>
              <a:pathLst>
                <a:path w="7133" h="2940" extrusionOk="0">
                  <a:moveTo>
                    <a:pt x="2046" y="0"/>
                  </a:moveTo>
                  <a:cubicBezTo>
                    <a:pt x="1913" y="0"/>
                    <a:pt x="1787" y="14"/>
                    <a:pt x="1668" y="45"/>
                  </a:cubicBezTo>
                  <a:cubicBezTo>
                    <a:pt x="1" y="473"/>
                    <a:pt x="739" y="1938"/>
                    <a:pt x="2227" y="2497"/>
                  </a:cubicBezTo>
                  <a:cubicBezTo>
                    <a:pt x="3241" y="2878"/>
                    <a:pt x="5150" y="2939"/>
                    <a:pt x="6264" y="2939"/>
                  </a:cubicBezTo>
                  <a:cubicBezTo>
                    <a:pt x="6785" y="2939"/>
                    <a:pt x="7133" y="2926"/>
                    <a:pt x="7133" y="2926"/>
                  </a:cubicBezTo>
                  <a:cubicBezTo>
                    <a:pt x="7133" y="2926"/>
                    <a:pt x="3957" y="0"/>
                    <a:pt x="2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7"/>
            <p:cNvSpPr/>
            <p:nvPr/>
          </p:nvSpPr>
          <p:spPr>
            <a:xfrm>
              <a:off x="1415350" y="4113200"/>
              <a:ext cx="225950" cy="72950"/>
            </a:xfrm>
            <a:custGeom>
              <a:avLst/>
              <a:gdLst/>
              <a:ahLst/>
              <a:cxnLst/>
              <a:rect l="l" t="t" r="r" b="b"/>
              <a:pathLst>
                <a:path w="9038" h="2918" extrusionOk="0">
                  <a:moveTo>
                    <a:pt x="3260" y="1"/>
                  </a:moveTo>
                  <a:cubicBezTo>
                    <a:pt x="2653" y="1"/>
                    <a:pt x="2117" y="102"/>
                    <a:pt x="1727" y="355"/>
                  </a:cubicBezTo>
                  <a:cubicBezTo>
                    <a:pt x="0" y="1474"/>
                    <a:pt x="1405" y="2844"/>
                    <a:pt x="3298" y="2915"/>
                  </a:cubicBezTo>
                  <a:cubicBezTo>
                    <a:pt x="3344" y="2917"/>
                    <a:pt x="3390" y="2917"/>
                    <a:pt x="3438" y="2917"/>
                  </a:cubicBezTo>
                  <a:cubicBezTo>
                    <a:pt x="5384" y="2917"/>
                    <a:pt x="9037" y="1522"/>
                    <a:pt x="9037" y="1522"/>
                  </a:cubicBezTo>
                  <a:cubicBezTo>
                    <a:pt x="9037" y="1522"/>
                    <a:pt x="5618"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7"/>
            <p:cNvSpPr/>
            <p:nvPr/>
          </p:nvSpPr>
          <p:spPr>
            <a:xfrm>
              <a:off x="1469175" y="4181900"/>
              <a:ext cx="173000" cy="96650"/>
            </a:xfrm>
            <a:custGeom>
              <a:avLst/>
              <a:gdLst/>
              <a:ahLst/>
              <a:cxnLst/>
              <a:rect l="l" t="t" r="r" b="b"/>
              <a:pathLst>
                <a:path w="6920" h="3866" extrusionOk="0">
                  <a:moveTo>
                    <a:pt x="6920" y="0"/>
                  </a:moveTo>
                  <a:cubicBezTo>
                    <a:pt x="6920" y="0"/>
                    <a:pt x="1610" y="369"/>
                    <a:pt x="621" y="2155"/>
                  </a:cubicBezTo>
                  <a:cubicBezTo>
                    <a:pt x="1" y="3281"/>
                    <a:pt x="628" y="3866"/>
                    <a:pt x="1585" y="3866"/>
                  </a:cubicBezTo>
                  <a:cubicBezTo>
                    <a:pt x="2004" y="3866"/>
                    <a:pt x="2487" y="3753"/>
                    <a:pt x="2955" y="3524"/>
                  </a:cubicBezTo>
                  <a:cubicBezTo>
                    <a:pt x="4491" y="2774"/>
                    <a:pt x="6920" y="0"/>
                    <a:pt x="69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7"/>
            <p:cNvSpPr/>
            <p:nvPr/>
          </p:nvSpPr>
          <p:spPr>
            <a:xfrm>
              <a:off x="1573700" y="4225650"/>
              <a:ext cx="88125" cy="115500"/>
            </a:xfrm>
            <a:custGeom>
              <a:avLst/>
              <a:gdLst/>
              <a:ahLst/>
              <a:cxnLst/>
              <a:rect l="l" t="t" r="r" b="b"/>
              <a:pathLst>
                <a:path w="3525" h="4620" extrusionOk="0">
                  <a:moveTo>
                    <a:pt x="3525" y="0"/>
                  </a:moveTo>
                  <a:cubicBezTo>
                    <a:pt x="3524" y="1"/>
                    <a:pt x="72" y="2096"/>
                    <a:pt x="24" y="3644"/>
                  </a:cubicBezTo>
                  <a:cubicBezTo>
                    <a:pt x="1" y="4327"/>
                    <a:pt x="302" y="4619"/>
                    <a:pt x="708" y="4619"/>
                  </a:cubicBezTo>
                  <a:cubicBezTo>
                    <a:pt x="1136" y="4619"/>
                    <a:pt x="1681" y="4295"/>
                    <a:pt x="2084" y="3763"/>
                  </a:cubicBezTo>
                  <a:cubicBezTo>
                    <a:pt x="2858" y="2715"/>
                    <a:pt x="3525" y="1"/>
                    <a:pt x="3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7"/>
            <p:cNvSpPr/>
            <p:nvPr/>
          </p:nvSpPr>
          <p:spPr>
            <a:xfrm>
              <a:off x="1484100" y="3937375"/>
              <a:ext cx="322100" cy="447850"/>
            </a:xfrm>
            <a:custGeom>
              <a:avLst/>
              <a:gdLst/>
              <a:ahLst/>
              <a:cxnLst/>
              <a:rect l="l" t="t" r="r" b="b"/>
              <a:pathLst>
                <a:path w="12884" h="17914" extrusionOk="0">
                  <a:moveTo>
                    <a:pt x="4823" y="0"/>
                  </a:moveTo>
                  <a:cubicBezTo>
                    <a:pt x="4817" y="0"/>
                    <a:pt x="4811" y="6"/>
                    <a:pt x="4811" y="18"/>
                  </a:cubicBezTo>
                  <a:cubicBezTo>
                    <a:pt x="5049" y="1244"/>
                    <a:pt x="5073" y="2495"/>
                    <a:pt x="5323" y="3721"/>
                  </a:cubicBezTo>
                  <a:cubicBezTo>
                    <a:pt x="5394" y="4114"/>
                    <a:pt x="5466" y="4519"/>
                    <a:pt x="5549" y="4912"/>
                  </a:cubicBezTo>
                  <a:cubicBezTo>
                    <a:pt x="5120" y="4435"/>
                    <a:pt x="4704" y="3971"/>
                    <a:pt x="4144" y="3638"/>
                  </a:cubicBezTo>
                  <a:cubicBezTo>
                    <a:pt x="3382" y="3209"/>
                    <a:pt x="2656" y="2733"/>
                    <a:pt x="1917" y="2257"/>
                  </a:cubicBezTo>
                  <a:cubicBezTo>
                    <a:pt x="1914" y="2253"/>
                    <a:pt x="1910" y="2252"/>
                    <a:pt x="1908" y="2252"/>
                  </a:cubicBezTo>
                  <a:cubicBezTo>
                    <a:pt x="1901" y="2252"/>
                    <a:pt x="1897" y="2260"/>
                    <a:pt x="1906" y="2268"/>
                  </a:cubicBezTo>
                  <a:cubicBezTo>
                    <a:pt x="2584" y="2745"/>
                    <a:pt x="3275" y="3209"/>
                    <a:pt x="3989" y="3650"/>
                  </a:cubicBezTo>
                  <a:cubicBezTo>
                    <a:pt x="4632" y="4042"/>
                    <a:pt x="5096" y="4602"/>
                    <a:pt x="5585" y="5174"/>
                  </a:cubicBezTo>
                  <a:cubicBezTo>
                    <a:pt x="5692" y="5662"/>
                    <a:pt x="5811" y="6150"/>
                    <a:pt x="5930" y="6638"/>
                  </a:cubicBezTo>
                  <a:cubicBezTo>
                    <a:pt x="5739" y="6543"/>
                    <a:pt x="5549" y="6459"/>
                    <a:pt x="5346" y="6388"/>
                  </a:cubicBezTo>
                  <a:cubicBezTo>
                    <a:pt x="4846" y="6209"/>
                    <a:pt x="4334" y="6055"/>
                    <a:pt x="3822" y="5888"/>
                  </a:cubicBezTo>
                  <a:cubicBezTo>
                    <a:pt x="2870" y="5590"/>
                    <a:pt x="1870" y="5352"/>
                    <a:pt x="989" y="4876"/>
                  </a:cubicBezTo>
                  <a:cubicBezTo>
                    <a:pt x="977" y="4876"/>
                    <a:pt x="965" y="4888"/>
                    <a:pt x="977" y="4888"/>
                  </a:cubicBezTo>
                  <a:cubicBezTo>
                    <a:pt x="1703" y="5352"/>
                    <a:pt x="2560" y="5566"/>
                    <a:pt x="3358" y="5852"/>
                  </a:cubicBezTo>
                  <a:cubicBezTo>
                    <a:pt x="3822" y="6019"/>
                    <a:pt x="4275" y="6186"/>
                    <a:pt x="4715" y="6352"/>
                  </a:cubicBezTo>
                  <a:cubicBezTo>
                    <a:pt x="5132" y="6495"/>
                    <a:pt x="5644" y="6638"/>
                    <a:pt x="6001" y="6912"/>
                  </a:cubicBezTo>
                  <a:cubicBezTo>
                    <a:pt x="6144" y="7483"/>
                    <a:pt x="6299" y="8043"/>
                    <a:pt x="6442" y="8603"/>
                  </a:cubicBezTo>
                  <a:cubicBezTo>
                    <a:pt x="5950" y="8412"/>
                    <a:pt x="5412" y="8363"/>
                    <a:pt x="4868" y="8363"/>
                  </a:cubicBezTo>
                  <a:cubicBezTo>
                    <a:pt x="4424" y="8363"/>
                    <a:pt x="3977" y="8396"/>
                    <a:pt x="3549" y="8412"/>
                  </a:cubicBezTo>
                  <a:cubicBezTo>
                    <a:pt x="2808" y="8442"/>
                    <a:pt x="2063" y="8506"/>
                    <a:pt x="1319" y="8506"/>
                  </a:cubicBezTo>
                  <a:cubicBezTo>
                    <a:pt x="891" y="8506"/>
                    <a:pt x="463" y="8485"/>
                    <a:pt x="36" y="8424"/>
                  </a:cubicBezTo>
                  <a:cubicBezTo>
                    <a:pt x="12" y="8424"/>
                    <a:pt x="1" y="8472"/>
                    <a:pt x="36" y="8472"/>
                  </a:cubicBezTo>
                  <a:cubicBezTo>
                    <a:pt x="503" y="8554"/>
                    <a:pt x="967" y="8579"/>
                    <a:pt x="1430" y="8579"/>
                  </a:cubicBezTo>
                  <a:cubicBezTo>
                    <a:pt x="2032" y="8579"/>
                    <a:pt x="2634" y="8538"/>
                    <a:pt x="3239" y="8531"/>
                  </a:cubicBezTo>
                  <a:cubicBezTo>
                    <a:pt x="3751" y="8531"/>
                    <a:pt x="4263" y="8543"/>
                    <a:pt x="4775" y="8567"/>
                  </a:cubicBezTo>
                  <a:cubicBezTo>
                    <a:pt x="5394" y="8591"/>
                    <a:pt x="5954" y="8614"/>
                    <a:pt x="6513" y="8888"/>
                  </a:cubicBezTo>
                  <a:lnTo>
                    <a:pt x="6525" y="8888"/>
                  </a:lnTo>
                  <a:cubicBezTo>
                    <a:pt x="6597" y="9126"/>
                    <a:pt x="6668" y="9376"/>
                    <a:pt x="6740" y="9626"/>
                  </a:cubicBezTo>
                  <a:cubicBezTo>
                    <a:pt x="6658" y="9607"/>
                    <a:pt x="6575" y="9598"/>
                    <a:pt x="6492" y="9598"/>
                  </a:cubicBezTo>
                  <a:cubicBezTo>
                    <a:pt x="5871" y="9598"/>
                    <a:pt x="5222" y="10099"/>
                    <a:pt x="4739" y="10424"/>
                  </a:cubicBezTo>
                  <a:cubicBezTo>
                    <a:pt x="3811" y="11079"/>
                    <a:pt x="2846" y="11746"/>
                    <a:pt x="1798" y="12210"/>
                  </a:cubicBezTo>
                  <a:cubicBezTo>
                    <a:pt x="2679" y="11829"/>
                    <a:pt x="3525" y="11365"/>
                    <a:pt x="4323" y="10853"/>
                  </a:cubicBezTo>
                  <a:cubicBezTo>
                    <a:pt x="4715" y="10603"/>
                    <a:pt x="5108" y="10377"/>
                    <a:pt x="5513" y="10162"/>
                  </a:cubicBezTo>
                  <a:cubicBezTo>
                    <a:pt x="5837" y="9979"/>
                    <a:pt x="6141" y="9820"/>
                    <a:pt x="6460" y="9820"/>
                  </a:cubicBezTo>
                  <a:cubicBezTo>
                    <a:pt x="6574" y="9820"/>
                    <a:pt x="6691" y="9841"/>
                    <a:pt x="6811" y="9888"/>
                  </a:cubicBezTo>
                  <a:cubicBezTo>
                    <a:pt x="6859" y="10055"/>
                    <a:pt x="6906" y="10210"/>
                    <a:pt x="6954" y="10377"/>
                  </a:cubicBezTo>
                  <a:cubicBezTo>
                    <a:pt x="7049" y="10734"/>
                    <a:pt x="7156" y="11079"/>
                    <a:pt x="7251" y="11436"/>
                  </a:cubicBezTo>
                  <a:cubicBezTo>
                    <a:pt x="6859" y="11555"/>
                    <a:pt x="6501" y="12162"/>
                    <a:pt x="6335" y="12448"/>
                  </a:cubicBezTo>
                  <a:cubicBezTo>
                    <a:pt x="5823" y="13258"/>
                    <a:pt x="5370" y="14139"/>
                    <a:pt x="4692" y="14841"/>
                  </a:cubicBezTo>
                  <a:cubicBezTo>
                    <a:pt x="4682" y="14860"/>
                    <a:pt x="4694" y="14885"/>
                    <a:pt x="4711" y="14885"/>
                  </a:cubicBezTo>
                  <a:cubicBezTo>
                    <a:pt x="4716" y="14885"/>
                    <a:pt x="4722" y="14883"/>
                    <a:pt x="4727" y="14877"/>
                  </a:cubicBezTo>
                  <a:cubicBezTo>
                    <a:pt x="5204" y="14413"/>
                    <a:pt x="5620" y="13889"/>
                    <a:pt x="5978" y="13329"/>
                  </a:cubicBezTo>
                  <a:cubicBezTo>
                    <a:pt x="6168" y="13032"/>
                    <a:pt x="6359" y="12734"/>
                    <a:pt x="6561" y="12436"/>
                  </a:cubicBezTo>
                  <a:cubicBezTo>
                    <a:pt x="6740" y="12162"/>
                    <a:pt x="6966" y="11734"/>
                    <a:pt x="7299" y="11662"/>
                  </a:cubicBezTo>
                  <a:cubicBezTo>
                    <a:pt x="7525" y="12472"/>
                    <a:pt x="7728" y="13282"/>
                    <a:pt x="7894" y="14103"/>
                  </a:cubicBezTo>
                  <a:cubicBezTo>
                    <a:pt x="8025" y="14710"/>
                    <a:pt x="8133" y="15318"/>
                    <a:pt x="8216" y="15937"/>
                  </a:cubicBezTo>
                  <a:cubicBezTo>
                    <a:pt x="8299" y="16556"/>
                    <a:pt x="8240" y="17258"/>
                    <a:pt x="8478" y="17818"/>
                  </a:cubicBezTo>
                  <a:cubicBezTo>
                    <a:pt x="8511" y="17883"/>
                    <a:pt x="8571" y="17914"/>
                    <a:pt x="8631" y="17914"/>
                  </a:cubicBezTo>
                  <a:cubicBezTo>
                    <a:pt x="8702" y="17914"/>
                    <a:pt x="8774" y="17871"/>
                    <a:pt x="8799" y="17794"/>
                  </a:cubicBezTo>
                  <a:cubicBezTo>
                    <a:pt x="8954" y="17282"/>
                    <a:pt x="8799" y="16651"/>
                    <a:pt x="8740" y="16139"/>
                  </a:cubicBezTo>
                  <a:cubicBezTo>
                    <a:pt x="8645" y="15484"/>
                    <a:pt x="8537" y="14841"/>
                    <a:pt x="8394" y="14198"/>
                  </a:cubicBezTo>
                  <a:cubicBezTo>
                    <a:pt x="8216" y="13341"/>
                    <a:pt x="7990" y="12484"/>
                    <a:pt x="7752" y="11639"/>
                  </a:cubicBezTo>
                  <a:lnTo>
                    <a:pt x="7752" y="11639"/>
                  </a:lnTo>
                  <a:cubicBezTo>
                    <a:pt x="8037" y="11662"/>
                    <a:pt x="8383" y="11972"/>
                    <a:pt x="8585" y="12079"/>
                  </a:cubicBezTo>
                  <a:cubicBezTo>
                    <a:pt x="8835" y="12246"/>
                    <a:pt x="9097" y="12401"/>
                    <a:pt x="9371" y="12543"/>
                  </a:cubicBezTo>
                  <a:cubicBezTo>
                    <a:pt x="9883" y="12805"/>
                    <a:pt x="10419" y="13044"/>
                    <a:pt x="10954" y="13246"/>
                  </a:cubicBezTo>
                  <a:cubicBezTo>
                    <a:pt x="10959" y="13248"/>
                    <a:pt x="10964" y="13248"/>
                    <a:pt x="10967" y="13248"/>
                  </a:cubicBezTo>
                  <a:cubicBezTo>
                    <a:pt x="10990" y="13248"/>
                    <a:pt x="10987" y="13220"/>
                    <a:pt x="10966" y="13210"/>
                  </a:cubicBezTo>
                  <a:cubicBezTo>
                    <a:pt x="10169" y="12889"/>
                    <a:pt x="9466" y="12424"/>
                    <a:pt x="8740" y="11960"/>
                  </a:cubicBezTo>
                  <a:cubicBezTo>
                    <a:pt x="8540" y="11831"/>
                    <a:pt x="8051" y="11400"/>
                    <a:pt x="7694" y="11400"/>
                  </a:cubicBezTo>
                  <a:cubicBezTo>
                    <a:pt x="7690" y="11400"/>
                    <a:pt x="7685" y="11400"/>
                    <a:pt x="7680" y="11401"/>
                  </a:cubicBezTo>
                  <a:cubicBezTo>
                    <a:pt x="7585" y="11055"/>
                    <a:pt x="7490" y="10710"/>
                    <a:pt x="7382" y="10377"/>
                  </a:cubicBezTo>
                  <a:cubicBezTo>
                    <a:pt x="7335" y="10222"/>
                    <a:pt x="7287" y="10067"/>
                    <a:pt x="7240" y="9912"/>
                  </a:cubicBezTo>
                  <a:cubicBezTo>
                    <a:pt x="7639" y="9737"/>
                    <a:pt x="8057" y="9687"/>
                    <a:pt x="8483" y="9687"/>
                  </a:cubicBezTo>
                  <a:cubicBezTo>
                    <a:pt x="9009" y="9687"/>
                    <a:pt x="9547" y="9763"/>
                    <a:pt x="10073" y="9769"/>
                  </a:cubicBezTo>
                  <a:cubicBezTo>
                    <a:pt x="10100" y="9770"/>
                    <a:pt x="10127" y="9770"/>
                    <a:pt x="10155" y="9770"/>
                  </a:cubicBezTo>
                  <a:cubicBezTo>
                    <a:pt x="11077" y="9770"/>
                    <a:pt x="11957" y="9577"/>
                    <a:pt x="12859" y="9531"/>
                  </a:cubicBezTo>
                  <a:cubicBezTo>
                    <a:pt x="12883" y="9531"/>
                    <a:pt x="12883" y="9507"/>
                    <a:pt x="12859" y="9507"/>
                  </a:cubicBezTo>
                  <a:cubicBezTo>
                    <a:pt x="12796" y="9505"/>
                    <a:pt x="12732" y="9504"/>
                    <a:pt x="12669" y="9504"/>
                  </a:cubicBezTo>
                  <a:cubicBezTo>
                    <a:pt x="11879" y="9504"/>
                    <a:pt x="11095" y="9663"/>
                    <a:pt x="10300" y="9663"/>
                  </a:cubicBezTo>
                  <a:cubicBezTo>
                    <a:pt x="10130" y="9663"/>
                    <a:pt x="9959" y="9656"/>
                    <a:pt x="9788" y="9638"/>
                  </a:cubicBezTo>
                  <a:cubicBezTo>
                    <a:pt x="9287" y="9577"/>
                    <a:pt x="8786" y="9494"/>
                    <a:pt x="8292" y="9494"/>
                  </a:cubicBezTo>
                  <a:cubicBezTo>
                    <a:pt x="7917" y="9494"/>
                    <a:pt x="7545" y="9542"/>
                    <a:pt x="7180" y="9686"/>
                  </a:cubicBezTo>
                  <a:cubicBezTo>
                    <a:pt x="7061" y="9317"/>
                    <a:pt x="6942" y="8936"/>
                    <a:pt x="6823" y="8555"/>
                  </a:cubicBezTo>
                  <a:cubicBezTo>
                    <a:pt x="7478" y="7817"/>
                    <a:pt x="8525" y="7388"/>
                    <a:pt x="9395" y="6995"/>
                  </a:cubicBezTo>
                  <a:cubicBezTo>
                    <a:pt x="10395" y="6578"/>
                    <a:pt x="11335" y="6043"/>
                    <a:pt x="12228" y="5424"/>
                  </a:cubicBezTo>
                  <a:cubicBezTo>
                    <a:pt x="12238" y="5414"/>
                    <a:pt x="12232" y="5397"/>
                    <a:pt x="12217" y="5397"/>
                  </a:cubicBezTo>
                  <a:cubicBezTo>
                    <a:pt x="12213" y="5397"/>
                    <a:pt x="12209" y="5397"/>
                    <a:pt x="12204" y="5400"/>
                  </a:cubicBezTo>
                  <a:cubicBezTo>
                    <a:pt x="11181" y="6019"/>
                    <a:pt x="10109" y="6567"/>
                    <a:pt x="9014" y="7055"/>
                  </a:cubicBezTo>
                  <a:cubicBezTo>
                    <a:pt x="8490" y="7293"/>
                    <a:pt x="7990" y="7555"/>
                    <a:pt x="7502" y="7864"/>
                  </a:cubicBezTo>
                  <a:cubicBezTo>
                    <a:pt x="7240" y="8007"/>
                    <a:pt x="7001" y="8186"/>
                    <a:pt x="6787" y="8388"/>
                  </a:cubicBezTo>
                  <a:cubicBezTo>
                    <a:pt x="6644" y="7948"/>
                    <a:pt x="6501" y="7495"/>
                    <a:pt x="6359" y="7055"/>
                  </a:cubicBezTo>
                  <a:cubicBezTo>
                    <a:pt x="6787" y="6138"/>
                    <a:pt x="7502" y="5459"/>
                    <a:pt x="8240" y="4804"/>
                  </a:cubicBezTo>
                  <a:cubicBezTo>
                    <a:pt x="8252" y="4793"/>
                    <a:pt x="8252" y="4781"/>
                    <a:pt x="8252" y="4781"/>
                  </a:cubicBezTo>
                  <a:cubicBezTo>
                    <a:pt x="8287" y="4745"/>
                    <a:pt x="8323" y="4721"/>
                    <a:pt x="8347" y="4673"/>
                  </a:cubicBezTo>
                  <a:lnTo>
                    <a:pt x="8394" y="4626"/>
                  </a:lnTo>
                  <a:lnTo>
                    <a:pt x="8406" y="4626"/>
                  </a:lnTo>
                  <a:cubicBezTo>
                    <a:pt x="9002" y="4031"/>
                    <a:pt x="9573" y="3435"/>
                    <a:pt x="10109" y="2792"/>
                  </a:cubicBezTo>
                  <a:cubicBezTo>
                    <a:pt x="10117" y="2784"/>
                    <a:pt x="10114" y="2775"/>
                    <a:pt x="10103" y="2775"/>
                  </a:cubicBezTo>
                  <a:cubicBezTo>
                    <a:pt x="10098" y="2775"/>
                    <a:pt x="10092" y="2777"/>
                    <a:pt x="10085" y="2780"/>
                  </a:cubicBezTo>
                  <a:cubicBezTo>
                    <a:pt x="9490" y="3423"/>
                    <a:pt x="8895" y="4054"/>
                    <a:pt x="8252" y="4650"/>
                  </a:cubicBezTo>
                  <a:cubicBezTo>
                    <a:pt x="8240" y="4650"/>
                    <a:pt x="8240" y="4662"/>
                    <a:pt x="8240" y="4685"/>
                  </a:cubicBezTo>
                  <a:cubicBezTo>
                    <a:pt x="8216" y="4685"/>
                    <a:pt x="8204" y="4697"/>
                    <a:pt x="8192" y="4721"/>
                  </a:cubicBezTo>
                  <a:cubicBezTo>
                    <a:pt x="8192" y="4721"/>
                    <a:pt x="8180" y="4733"/>
                    <a:pt x="8168" y="4733"/>
                  </a:cubicBezTo>
                  <a:cubicBezTo>
                    <a:pt x="7466" y="5352"/>
                    <a:pt x="6740" y="5983"/>
                    <a:pt x="6287" y="6805"/>
                  </a:cubicBezTo>
                  <a:cubicBezTo>
                    <a:pt x="6132" y="6305"/>
                    <a:pt x="5989" y="5793"/>
                    <a:pt x="5847" y="5281"/>
                  </a:cubicBezTo>
                  <a:cubicBezTo>
                    <a:pt x="5930" y="4590"/>
                    <a:pt x="6263" y="3983"/>
                    <a:pt x="6620" y="3388"/>
                  </a:cubicBezTo>
                  <a:cubicBezTo>
                    <a:pt x="7049" y="2673"/>
                    <a:pt x="7418" y="1935"/>
                    <a:pt x="7787" y="1197"/>
                  </a:cubicBezTo>
                  <a:cubicBezTo>
                    <a:pt x="7787" y="1185"/>
                    <a:pt x="7775" y="1185"/>
                    <a:pt x="7775" y="1185"/>
                  </a:cubicBezTo>
                  <a:cubicBezTo>
                    <a:pt x="7359" y="2006"/>
                    <a:pt x="6882" y="2768"/>
                    <a:pt x="6406" y="3554"/>
                  </a:cubicBezTo>
                  <a:cubicBezTo>
                    <a:pt x="6120" y="3995"/>
                    <a:pt x="5906" y="4471"/>
                    <a:pt x="5763" y="4983"/>
                  </a:cubicBezTo>
                  <a:cubicBezTo>
                    <a:pt x="5573" y="4245"/>
                    <a:pt x="5406" y="3507"/>
                    <a:pt x="5263" y="2768"/>
                  </a:cubicBezTo>
                  <a:cubicBezTo>
                    <a:pt x="5263" y="2745"/>
                    <a:pt x="5251" y="2745"/>
                    <a:pt x="5239" y="2733"/>
                  </a:cubicBezTo>
                  <a:cubicBezTo>
                    <a:pt x="5204" y="2578"/>
                    <a:pt x="5180" y="2423"/>
                    <a:pt x="5156" y="2268"/>
                  </a:cubicBezTo>
                  <a:cubicBezTo>
                    <a:pt x="5073" y="1506"/>
                    <a:pt x="5025" y="756"/>
                    <a:pt x="4835" y="18"/>
                  </a:cubicBezTo>
                  <a:cubicBezTo>
                    <a:pt x="4835" y="6"/>
                    <a:pt x="4829" y="0"/>
                    <a:pt x="48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7"/>
          <p:cNvGrpSpPr/>
          <p:nvPr/>
        </p:nvGrpSpPr>
        <p:grpSpPr>
          <a:xfrm rot="-5722401" flipH="1">
            <a:off x="8694315" y="1279678"/>
            <a:ext cx="803611" cy="1838239"/>
            <a:chOff x="5067575" y="3176425"/>
            <a:chExt cx="473000" cy="1081975"/>
          </a:xfrm>
        </p:grpSpPr>
        <p:sp>
          <p:nvSpPr>
            <p:cNvPr id="632" name="Google Shape;632;p7"/>
            <p:cNvSpPr/>
            <p:nvPr/>
          </p:nvSpPr>
          <p:spPr>
            <a:xfrm>
              <a:off x="5067875" y="3176425"/>
              <a:ext cx="472700" cy="964425"/>
            </a:xfrm>
            <a:custGeom>
              <a:avLst/>
              <a:gdLst/>
              <a:ahLst/>
              <a:cxnLst/>
              <a:rect l="l" t="t" r="r" b="b"/>
              <a:pathLst>
                <a:path w="18908" h="38577" extrusionOk="0">
                  <a:moveTo>
                    <a:pt x="16122" y="0"/>
                  </a:moveTo>
                  <a:cubicBezTo>
                    <a:pt x="16122" y="0"/>
                    <a:pt x="14824" y="702"/>
                    <a:pt x="11205" y="2381"/>
                  </a:cubicBezTo>
                  <a:cubicBezTo>
                    <a:pt x="7597" y="4060"/>
                    <a:pt x="1" y="11632"/>
                    <a:pt x="2096" y="24360"/>
                  </a:cubicBezTo>
                  <a:cubicBezTo>
                    <a:pt x="4013" y="35981"/>
                    <a:pt x="10502" y="38576"/>
                    <a:pt x="10502" y="38576"/>
                  </a:cubicBezTo>
                  <a:cubicBezTo>
                    <a:pt x="10502" y="38576"/>
                    <a:pt x="18908" y="31849"/>
                    <a:pt x="17848" y="18669"/>
                  </a:cubicBezTo>
                  <a:cubicBezTo>
                    <a:pt x="16741" y="4905"/>
                    <a:pt x="16122" y="0"/>
                    <a:pt x="16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7"/>
            <p:cNvSpPr/>
            <p:nvPr/>
          </p:nvSpPr>
          <p:spPr>
            <a:xfrm>
              <a:off x="5067575" y="3176425"/>
              <a:ext cx="403350" cy="964425"/>
            </a:xfrm>
            <a:custGeom>
              <a:avLst/>
              <a:gdLst/>
              <a:ahLst/>
              <a:cxnLst/>
              <a:rect l="l" t="t" r="r" b="b"/>
              <a:pathLst>
                <a:path w="16134" h="38577" extrusionOk="0">
                  <a:moveTo>
                    <a:pt x="16134" y="0"/>
                  </a:moveTo>
                  <a:cubicBezTo>
                    <a:pt x="16134" y="0"/>
                    <a:pt x="14836" y="703"/>
                    <a:pt x="11217" y="2381"/>
                  </a:cubicBezTo>
                  <a:cubicBezTo>
                    <a:pt x="7609" y="4060"/>
                    <a:pt x="1" y="11632"/>
                    <a:pt x="2096" y="24360"/>
                  </a:cubicBezTo>
                  <a:cubicBezTo>
                    <a:pt x="4013" y="35981"/>
                    <a:pt x="10514" y="38576"/>
                    <a:pt x="10514" y="38576"/>
                  </a:cubicBezTo>
                  <a:cubicBezTo>
                    <a:pt x="10514" y="38576"/>
                    <a:pt x="10597" y="38505"/>
                    <a:pt x="10764" y="38362"/>
                  </a:cubicBezTo>
                  <a:cubicBezTo>
                    <a:pt x="9800" y="35600"/>
                    <a:pt x="8883" y="31897"/>
                    <a:pt x="8181" y="26920"/>
                  </a:cubicBezTo>
                  <a:cubicBezTo>
                    <a:pt x="5526" y="8061"/>
                    <a:pt x="16133" y="1"/>
                    <a:pt x="16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7"/>
            <p:cNvSpPr/>
            <p:nvPr/>
          </p:nvSpPr>
          <p:spPr>
            <a:xfrm>
              <a:off x="5249150" y="3221450"/>
              <a:ext cx="178150" cy="1036950"/>
            </a:xfrm>
            <a:custGeom>
              <a:avLst/>
              <a:gdLst/>
              <a:ahLst/>
              <a:cxnLst/>
              <a:rect l="l" t="t" r="r" b="b"/>
              <a:pathLst>
                <a:path w="7126" h="41478" extrusionOk="0">
                  <a:moveTo>
                    <a:pt x="6845" y="1"/>
                  </a:moveTo>
                  <a:cubicBezTo>
                    <a:pt x="6807" y="1"/>
                    <a:pt x="6771" y="14"/>
                    <a:pt x="6740" y="44"/>
                  </a:cubicBezTo>
                  <a:cubicBezTo>
                    <a:pt x="4358" y="2461"/>
                    <a:pt x="3275" y="5640"/>
                    <a:pt x="2251" y="8807"/>
                  </a:cubicBezTo>
                  <a:cubicBezTo>
                    <a:pt x="1084" y="12332"/>
                    <a:pt x="417" y="16023"/>
                    <a:pt x="275" y="19737"/>
                  </a:cubicBezTo>
                  <a:cubicBezTo>
                    <a:pt x="1" y="27250"/>
                    <a:pt x="751" y="34977"/>
                    <a:pt x="5216" y="41288"/>
                  </a:cubicBezTo>
                  <a:cubicBezTo>
                    <a:pt x="5312" y="41421"/>
                    <a:pt x="5435" y="41477"/>
                    <a:pt x="5556" y="41477"/>
                  </a:cubicBezTo>
                  <a:cubicBezTo>
                    <a:pt x="5900" y="41477"/>
                    <a:pt x="6238" y="41032"/>
                    <a:pt x="5966" y="40645"/>
                  </a:cubicBezTo>
                  <a:cubicBezTo>
                    <a:pt x="1680" y="34537"/>
                    <a:pt x="929" y="26857"/>
                    <a:pt x="1179" y="19606"/>
                  </a:cubicBezTo>
                  <a:cubicBezTo>
                    <a:pt x="1310" y="16070"/>
                    <a:pt x="1751" y="12641"/>
                    <a:pt x="2787" y="9236"/>
                  </a:cubicBezTo>
                  <a:cubicBezTo>
                    <a:pt x="3739" y="6152"/>
                    <a:pt x="4775" y="2735"/>
                    <a:pt x="7014" y="295"/>
                  </a:cubicBezTo>
                  <a:cubicBezTo>
                    <a:pt x="7126" y="173"/>
                    <a:pt x="6981" y="1"/>
                    <a:pt x="6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7"/>
            <p:cNvSpPr/>
            <p:nvPr/>
          </p:nvSpPr>
          <p:spPr>
            <a:xfrm>
              <a:off x="5111350" y="3176425"/>
              <a:ext cx="404525" cy="893625"/>
            </a:xfrm>
            <a:custGeom>
              <a:avLst/>
              <a:gdLst/>
              <a:ahLst/>
              <a:cxnLst/>
              <a:rect l="l" t="t" r="r" b="b"/>
              <a:pathLst>
                <a:path w="16181" h="35745" extrusionOk="0">
                  <a:moveTo>
                    <a:pt x="14383" y="0"/>
                  </a:moveTo>
                  <a:cubicBezTo>
                    <a:pt x="14383" y="0"/>
                    <a:pt x="14264" y="60"/>
                    <a:pt x="14014" y="179"/>
                  </a:cubicBezTo>
                  <a:cubicBezTo>
                    <a:pt x="13347" y="869"/>
                    <a:pt x="12680" y="1560"/>
                    <a:pt x="12002" y="2238"/>
                  </a:cubicBezTo>
                  <a:cubicBezTo>
                    <a:pt x="11983" y="2257"/>
                    <a:pt x="12001" y="2297"/>
                    <a:pt x="12021" y="2297"/>
                  </a:cubicBezTo>
                  <a:cubicBezTo>
                    <a:pt x="12026" y="2297"/>
                    <a:pt x="12032" y="2294"/>
                    <a:pt x="12037" y="2286"/>
                  </a:cubicBezTo>
                  <a:cubicBezTo>
                    <a:pt x="12835" y="1572"/>
                    <a:pt x="13633" y="833"/>
                    <a:pt x="14383" y="60"/>
                  </a:cubicBezTo>
                  <a:cubicBezTo>
                    <a:pt x="14383" y="12"/>
                    <a:pt x="14383" y="0"/>
                    <a:pt x="14383" y="0"/>
                  </a:cubicBezTo>
                  <a:close/>
                  <a:moveTo>
                    <a:pt x="11430" y="1453"/>
                  </a:moveTo>
                  <a:lnTo>
                    <a:pt x="11228" y="1548"/>
                  </a:lnTo>
                  <a:cubicBezTo>
                    <a:pt x="11252" y="1976"/>
                    <a:pt x="11347" y="2417"/>
                    <a:pt x="11621" y="2679"/>
                  </a:cubicBezTo>
                  <a:cubicBezTo>
                    <a:pt x="11636" y="2695"/>
                    <a:pt x="11654" y="2701"/>
                    <a:pt x="11671" y="2701"/>
                  </a:cubicBezTo>
                  <a:cubicBezTo>
                    <a:pt x="11719" y="2701"/>
                    <a:pt x="11764" y="2651"/>
                    <a:pt x="11764" y="2607"/>
                  </a:cubicBezTo>
                  <a:cubicBezTo>
                    <a:pt x="11740" y="2346"/>
                    <a:pt x="11585" y="2096"/>
                    <a:pt x="11525" y="1834"/>
                  </a:cubicBezTo>
                  <a:cubicBezTo>
                    <a:pt x="11490" y="1715"/>
                    <a:pt x="11454" y="1584"/>
                    <a:pt x="11430" y="1453"/>
                  </a:cubicBezTo>
                  <a:close/>
                  <a:moveTo>
                    <a:pt x="14550" y="1429"/>
                  </a:moveTo>
                  <a:cubicBezTo>
                    <a:pt x="13430" y="2643"/>
                    <a:pt x="12121" y="3679"/>
                    <a:pt x="10597" y="4286"/>
                  </a:cubicBezTo>
                  <a:cubicBezTo>
                    <a:pt x="10454" y="3810"/>
                    <a:pt x="10204" y="3358"/>
                    <a:pt x="10061" y="2881"/>
                  </a:cubicBezTo>
                  <a:cubicBezTo>
                    <a:pt x="9978" y="2655"/>
                    <a:pt x="9918" y="2417"/>
                    <a:pt x="9870" y="2191"/>
                  </a:cubicBezTo>
                  <a:lnTo>
                    <a:pt x="9668" y="2286"/>
                  </a:lnTo>
                  <a:cubicBezTo>
                    <a:pt x="9763" y="3048"/>
                    <a:pt x="9989" y="3810"/>
                    <a:pt x="10430" y="4346"/>
                  </a:cubicBezTo>
                  <a:lnTo>
                    <a:pt x="10382" y="4370"/>
                  </a:lnTo>
                  <a:cubicBezTo>
                    <a:pt x="10338" y="4392"/>
                    <a:pt x="10355" y="4454"/>
                    <a:pt x="10396" y="4454"/>
                  </a:cubicBezTo>
                  <a:cubicBezTo>
                    <a:pt x="10399" y="4454"/>
                    <a:pt x="10403" y="4454"/>
                    <a:pt x="10406" y="4453"/>
                  </a:cubicBezTo>
                  <a:cubicBezTo>
                    <a:pt x="11537" y="4286"/>
                    <a:pt x="12573" y="3453"/>
                    <a:pt x="13418" y="2727"/>
                  </a:cubicBezTo>
                  <a:cubicBezTo>
                    <a:pt x="13823" y="2381"/>
                    <a:pt x="14204" y="2000"/>
                    <a:pt x="14561" y="1607"/>
                  </a:cubicBezTo>
                  <a:cubicBezTo>
                    <a:pt x="14561" y="1548"/>
                    <a:pt x="14550" y="1488"/>
                    <a:pt x="14550" y="1429"/>
                  </a:cubicBezTo>
                  <a:close/>
                  <a:moveTo>
                    <a:pt x="14716" y="3084"/>
                  </a:moveTo>
                  <a:cubicBezTo>
                    <a:pt x="14133" y="3679"/>
                    <a:pt x="13514" y="4239"/>
                    <a:pt x="12871" y="4751"/>
                  </a:cubicBezTo>
                  <a:cubicBezTo>
                    <a:pt x="12573" y="4989"/>
                    <a:pt x="10490" y="6584"/>
                    <a:pt x="9608" y="6810"/>
                  </a:cubicBezTo>
                  <a:cubicBezTo>
                    <a:pt x="8882" y="5727"/>
                    <a:pt x="8192" y="4667"/>
                    <a:pt x="7680" y="3489"/>
                  </a:cubicBezTo>
                  <a:lnTo>
                    <a:pt x="7525" y="3596"/>
                  </a:lnTo>
                  <a:cubicBezTo>
                    <a:pt x="7952" y="4760"/>
                    <a:pt x="8522" y="5888"/>
                    <a:pt x="9317" y="6827"/>
                  </a:cubicBezTo>
                  <a:lnTo>
                    <a:pt x="9317" y="6827"/>
                  </a:lnTo>
                  <a:cubicBezTo>
                    <a:pt x="9287" y="6814"/>
                    <a:pt x="9259" y="6793"/>
                    <a:pt x="9239" y="6763"/>
                  </a:cubicBezTo>
                  <a:cubicBezTo>
                    <a:pt x="9235" y="6746"/>
                    <a:pt x="9224" y="6740"/>
                    <a:pt x="9212" y="6740"/>
                  </a:cubicBezTo>
                  <a:cubicBezTo>
                    <a:pt x="9189" y="6740"/>
                    <a:pt x="9164" y="6763"/>
                    <a:pt x="9180" y="6787"/>
                  </a:cubicBezTo>
                  <a:cubicBezTo>
                    <a:pt x="9243" y="6940"/>
                    <a:pt x="9372" y="7003"/>
                    <a:pt x="9542" y="7003"/>
                  </a:cubicBezTo>
                  <a:cubicBezTo>
                    <a:pt x="10270" y="7003"/>
                    <a:pt x="11755" y="5842"/>
                    <a:pt x="12073" y="5620"/>
                  </a:cubicBezTo>
                  <a:cubicBezTo>
                    <a:pt x="13037" y="4977"/>
                    <a:pt x="13930" y="4239"/>
                    <a:pt x="14752" y="3441"/>
                  </a:cubicBezTo>
                  <a:cubicBezTo>
                    <a:pt x="14740" y="3322"/>
                    <a:pt x="14728" y="3203"/>
                    <a:pt x="14716" y="3084"/>
                  </a:cubicBezTo>
                  <a:close/>
                  <a:moveTo>
                    <a:pt x="5668" y="5286"/>
                  </a:moveTo>
                  <a:lnTo>
                    <a:pt x="5548" y="5405"/>
                  </a:lnTo>
                  <a:cubicBezTo>
                    <a:pt x="6084" y="6977"/>
                    <a:pt x="7025" y="8382"/>
                    <a:pt x="8263" y="9489"/>
                  </a:cubicBezTo>
                  <a:lnTo>
                    <a:pt x="8275" y="9489"/>
                  </a:lnTo>
                  <a:cubicBezTo>
                    <a:pt x="8275" y="9501"/>
                    <a:pt x="8287" y="9525"/>
                    <a:pt x="8311" y="9525"/>
                  </a:cubicBezTo>
                  <a:lnTo>
                    <a:pt x="8335" y="9549"/>
                  </a:lnTo>
                  <a:cubicBezTo>
                    <a:pt x="8352" y="9566"/>
                    <a:pt x="8374" y="9574"/>
                    <a:pt x="8397" y="9574"/>
                  </a:cubicBezTo>
                  <a:cubicBezTo>
                    <a:pt x="8437" y="9574"/>
                    <a:pt x="8479" y="9551"/>
                    <a:pt x="8501" y="9513"/>
                  </a:cubicBezTo>
                  <a:cubicBezTo>
                    <a:pt x="11109" y="9430"/>
                    <a:pt x="13311" y="7775"/>
                    <a:pt x="14990" y="5798"/>
                  </a:cubicBezTo>
                  <a:cubicBezTo>
                    <a:pt x="14978" y="5667"/>
                    <a:pt x="14966" y="5536"/>
                    <a:pt x="14954" y="5417"/>
                  </a:cubicBezTo>
                  <a:cubicBezTo>
                    <a:pt x="14300" y="6191"/>
                    <a:pt x="13633" y="6965"/>
                    <a:pt x="12823" y="7620"/>
                  </a:cubicBezTo>
                  <a:cubicBezTo>
                    <a:pt x="11609" y="8596"/>
                    <a:pt x="10109" y="9346"/>
                    <a:pt x="8525" y="9442"/>
                  </a:cubicBezTo>
                  <a:cubicBezTo>
                    <a:pt x="8513" y="9406"/>
                    <a:pt x="8501" y="9370"/>
                    <a:pt x="8477" y="9346"/>
                  </a:cubicBezTo>
                  <a:cubicBezTo>
                    <a:pt x="7227" y="8239"/>
                    <a:pt x="6263" y="6846"/>
                    <a:pt x="5668" y="5286"/>
                  </a:cubicBezTo>
                  <a:close/>
                  <a:moveTo>
                    <a:pt x="3882" y="7489"/>
                  </a:moveTo>
                  <a:lnTo>
                    <a:pt x="3798" y="7596"/>
                  </a:lnTo>
                  <a:cubicBezTo>
                    <a:pt x="4584" y="9430"/>
                    <a:pt x="5656" y="11275"/>
                    <a:pt x="7370" y="12299"/>
                  </a:cubicBezTo>
                  <a:cubicBezTo>
                    <a:pt x="7370" y="12311"/>
                    <a:pt x="7382" y="12323"/>
                    <a:pt x="7394" y="12323"/>
                  </a:cubicBezTo>
                  <a:lnTo>
                    <a:pt x="7406" y="12323"/>
                  </a:lnTo>
                  <a:lnTo>
                    <a:pt x="7489" y="12371"/>
                  </a:lnTo>
                  <a:cubicBezTo>
                    <a:pt x="7502" y="12379"/>
                    <a:pt x="7516" y="12383"/>
                    <a:pt x="7529" y="12383"/>
                  </a:cubicBezTo>
                  <a:cubicBezTo>
                    <a:pt x="7554" y="12383"/>
                    <a:pt x="7577" y="12370"/>
                    <a:pt x="7584" y="12347"/>
                  </a:cubicBezTo>
                  <a:cubicBezTo>
                    <a:pt x="7726" y="12362"/>
                    <a:pt x="7868" y="12369"/>
                    <a:pt x="8008" y="12369"/>
                  </a:cubicBezTo>
                  <a:cubicBezTo>
                    <a:pt x="9783" y="12369"/>
                    <a:pt x="11409" y="11231"/>
                    <a:pt x="12799" y="10216"/>
                  </a:cubicBezTo>
                  <a:cubicBezTo>
                    <a:pt x="13657" y="9596"/>
                    <a:pt x="14466" y="8918"/>
                    <a:pt x="15216" y="8192"/>
                  </a:cubicBezTo>
                  <a:cubicBezTo>
                    <a:pt x="15216" y="8096"/>
                    <a:pt x="15204" y="8001"/>
                    <a:pt x="15193" y="7918"/>
                  </a:cubicBezTo>
                  <a:cubicBezTo>
                    <a:pt x="14538" y="8561"/>
                    <a:pt x="13835" y="9168"/>
                    <a:pt x="13097" y="9739"/>
                  </a:cubicBezTo>
                  <a:cubicBezTo>
                    <a:pt x="11598" y="10892"/>
                    <a:pt x="9754" y="12268"/>
                    <a:pt x="7769" y="12268"/>
                  </a:cubicBezTo>
                  <a:cubicBezTo>
                    <a:pt x="7704" y="12268"/>
                    <a:pt x="7638" y="12266"/>
                    <a:pt x="7573" y="12263"/>
                  </a:cubicBezTo>
                  <a:cubicBezTo>
                    <a:pt x="7573" y="12252"/>
                    <a:pt x="7573" y="12252"/>
                    <a:pt x="7561" y="12252"/>
                  </a:cubicBezTo>
                  <a:cubicBezTo>
                    <a:pt x="6560" y="11466"/>
                    <a:pt x="5715" y="10644"/>
                    <a:pt x="5013" y="9573"/>
                  </a:cubicBezTo>
                  <a:cubicBezTo>
                    <a:pt x="4584" y="8906"/>
                    <a:pt x="4203" y="8203"/>
                    <a:pt x="3882" y="7489"/>
                  </a:cubicBezTo>
                  <a:close/>
                  <a:moveTo>
                    <a:pt x="2203" y="10299"/>
                  </a:moveTo>
                  <a:cubicBezTo>
                    <a:pt x="2179" y="10347"/>
                    <a:pt x="2155" y="10382"/>
                    <a:pt x="2131" y="10430"/>
                  </a:cubicBezTo>
                  <a:cubicBezTo>
                    <a:pt x="2584" y="11168"/>
                    <a:pt x="3108" y="11859"/>
                    <a:pt x="3715" y="12478"/>
                  </a:cubicBezTo>
                  <a:cubicBezTo>
                    <a:pt x="4608" y="13418"/>
                    <a:pt x="5751" y="14418"/>
                    <a:pt x="6977" y="14871"/>
                  </a:cubicBezTo>
                  <a:cubicBezTo>
                    <a:pt x="6983" y="14877"/>
                    <a:pt x="6989" y="14880"/>
                    <a:pt x="6997" y="14880"/>
                  </a:cubicBezTo>
                  <a:cubicBezTo>
                    <a:pt x="7004" y="14880"/>
                    <a:pt x="7013" y="14877"/>
                    <a:pt x="7025" y="14871"/>
                  </a:cubicBezTo>
                  <a:cubicBezTo>
                    <a:pt x="7430" y="15005"/>
                    <a:pt x="7848" y="15064"/>
                    <a:pt x="8273" y="15064"/>
                  </a:cubicBezTo>
                  <a:cubicBezTo>
                    <a:pt x="10071" y="15064"/>
                    <a:pt x="11974" y="14005"/>
                    <a:pt x="13371" y="13109"/>
                  </a:cubicBezTo>
                  <a:cubicBezTo>
                    <a:pt x="14121" y="12633"/>
                    <a:pt x="14835" y="12097"/>
                    <a:pt x="15514" y="11513"/>
                  </a:cubicBezTo>
                  <a:cubicBezTo>
                    <a:pt x="15502" y="11406"/>
                    <a:pt x="15490" y="11299"/>
                    <a:pt x="15490" y="11192"/>
                  </a:cubicBezTo>
                  <a:cubicBezTo>
                    <a:pt x="14883" y="11751"/>
                    <a:pt x="14240" y="12263"/>
                    <a:pt x="13549" y="12716"/>
                  </a:cubicBezTo>
                  <a:cubicBezTo>
                    <a:pt x="12585" y="13371"/>
                    <a:pt x="11561" y="13918"/>
                    <a:pt x="10490" y="14371"/>
                  </a:cubicBezTo>
                  <a:cubicBezTo>
                    <a:pt x="9621" y="14702"/>
                    <a:pt x="8787" y="14825"/>
                    <a:pt x="7915" y="14825"/>
                  </a:cubicBezTo>
                  <a:cubicBezTo>
                    <a:pt x="7627" y="14825"/>
                    <a:pt x="7335" y="14811"/>
                    <a:pt x="7037" y="14788"/>
                  </a:cubicBezTo>
                  <a:cubicBezTo>
                    <a:pt x="7037" y="14788"/>
                    <a:pt x="7025" y="14776"/>
                    <a:pt x="7025" y="14776"/>
                  </a:cubicBezTo>
                  <a:cubicBezTo>
                    <a:pt x="5870" y="13990"/>
                    <a:pt x="4751" y="13335"/>
                    <a:pt x="3763" y="12311"/>
                  </a:cubicBezTo>
                  <a:cubicBezTo>
                    <a:pt x="3179" y="11692"/>
                    <a:pt x="2655" y="11025"/>
                    <a:pt x="2203" y="10299"/>
                  </a:cubicBezTo>
                  <a:close/>
                  <a:moveTo>
                    <a:pt x="941" y="13525"/>
                  </a:moveTo>
                  <a:cubicBezTo>
                    <a:pt x="929" y="13573"/>
                    <a:pt x="917" y="13633"/>
                    <a:pt x="893" y="13680"/>
                  </a:cubicBezTo>
                  <a:cubicBezTo>
                    <a:pt x="2179" y="15681"/>
                    <a:pt x="4322" y="17002"/>
                    <a:pt x="6489" y="18038"/>
                  </a:cubicBezTo>
                  <a:lnTo>
                    <a:pt x="6501" y="18038"/>
                  </a:lnTo>
                  <a:cubicBezTo>
                    <a:pt x="6513" y="18044"/>
                    <a:pt x="6524" y="18046"/>
                    <a:pt x="6535" y="18046"/>
                  </a:cubicBezTo>
                  <a:cubicBezTo>
                    <a:pt x="6611" y="18046"/>
                    <a:pt x="6654" y="17913"/>
                    <a:pt x="6560" y="17871"/>
                  </a:cubicBezTo>
                  <a:cubicBezTo>
                    <a:pt x="4429" y="16859"/>
                    <a:pt x="2262" y="15514"/>
                    <a:pt x="941" y="13525"/>
                  </a:cubicBezTo>
                  <a:close/>
                  <a:moveTo>
                    <a:pt x="15669" y="13287"/>
                  </a:moveTo>
                  <a:cubicBezTo>
                    <a:pt x="14776" y="14240"/>
                    <a:pt x="13788" y="15109"/>
                    <a:pt x="12716" y="15859"/>
                  </a:cubicBezTo>
                  <a:cubicBezTo>
                    <a:pt x="10775" y="17169"/>
                    <a:pt x="8573" y="17990"/>
                    <a:pt x="6227" y="18086"/>
                  </a:cubicBezTo>
                  <a:lnTo>
                    <a:pt x="6227" y="18074"/>
                  </a:lnTo>
                  <a:cubicBezTo>
                    <a:pt x="6179" y="18074"/>
                    <a:pt x="6179" y="18157"/>
                    <a:pt x="6227" y="18157"/>
                  </a:cubicBezTo>
                  <a:cubicBezTo>
                    <a:pt x="6320" y="18160"/>
                    <a:pt x="6412" y="18161"/>
                    <a:pt x="6505" y="18161"/>
                  </a:cubicBezTo>
                  <a:cubicBezTo>
                    <a:pt x="9975" y="18161"/>
                    <a:pt x="13269" y="16220"/>
                    <a:pt x="15704" y="13692"/>
                  </a:cubicBezTo>
                  <a:cubicBezTo>
                    <a:pt x="15693" y="13549"/>
                    <a:pt x="15681" y="13418"/>
                    <a:pt x="15669" y="13287"/>
                  </a:cubicBezTo>
                  <a:close/>
                  <a:moveTo>
                    <a:pt x="15907" y="16085"/>
                  </a:moveTo>
                  <a:cubicBezTo>
                    <a:pt x="15097" y="16943"/>
                    <a:pt x="14204" y="17728"/>
                    <a:pt x="13252" y="18431"/>
                  </a:cubicBezTo>
                  <a:cubicBezTo>
                    <a:pt x="12240" y="19193"/>
                    <a:pt x="11204" y="19955"/>
                    <a:pt x="10061" y="20491"/>
                  </a:cubicBezTo>
                  <a:cubicBezTo>
                    <a:pt x="8870" y="21050"/>
                    <a:pt x="7656" y="21241"/>
                    <a:pt x="6370" y="21253"/>
                  </a:cubicBezTo>
                  <a:cubicBezTo>
                    <a:pt x="6358" y="21205"/>
                    <a:pt x="6334" y="21181"/>
                    <a:pt x="6299" y="21169"/>
                  </a:cubicBezTo>
                  <a:cubicBezTo>
                    <a:pt x="3810" y="20348"/>
                    <a:pt x="1679" y="18705"/>
                    <a:pt x="262" y="16502"/>
                  </a:cubicBezTo>
                  <a:cubicBezTo>
                    <a:pt x="250" y="16573"/>
                    <a:pt x="238" y="16633"/>
                    <a:pt x="226" y="16704"/>
                  </a:cubicBezTo>
                  <a:cubicBezTo>
                    <a:pt x="1548" y="18788"/>
                    <a:pt x="3524" y="20395"/>
                    <a:pt x="5846" y="21265"/>
                  </a:cubicBezTo>
                  <a:cubicBezTo>
                    <a:pt x="5834" y="21276"/>
                    <a:pt x="5846" y="21300"/>
                    <a:pt x="5858" y="21300"/>
                  </a:cubicBezTo>
                  <a:cubicBezTo>
                    <a:pt x="5870" y="21300"/>
                    <a:pt x="5941" y="21312"/>
                    <a:pt x="5977" y="21312"/>
                  </a:cubicBezTo>
                  <a:cubicBezTo>
                    <a:pt x="6060" y="21336"/>
                    <a:pt x="6132" y="21372"/>
                    <a:pt x="6203" y="21396"/>
                  </a:cubicBezTo>
                  <a:cubicBezTo>
                    <a:pt x="6219" y="21402"/>
                    <a:pt x="6235" y="21405"/>
                    <a:pt x="6251" y="21405"/>
                  </a:cubicBezTo>
                  <a:cubicBezTo>
                    <a:pt x="6293" y="21405"/>
                    <a:pt x="6332" y="21383"/>
                    <a:pt x="6358" y="21348"/>
                  </a:cubicBezTo>
                  <a:cubicBezTo>
                    <a:pt x="6553" y="21362"/>
                    <a:pt x="6748" y="21370"/>
                    <a:pt x="6943" y="21370"/>
                  </a:cubicBezTo>
                  <a:cubicBezTo>
                    <a:pt x="7865" y="21370"/>
                    <a:pt x="8779" y="21206"/>
                    <a:pt x="9644" y="20872"/>
                  </a:cubicBezTo>
                  <a:cubicBezTo>
                    <a:pt x="10918" y="20383"/>
                    <a:pt x="12049" y="19621"/>
                    <a:pt x="13133" y="18812"/>
                  </a:cubicBezTo>
                  <a:cubicBezTo>
                    <a:pt x="14133" y="18109"/>
                    <a:pt x="15073" y="17312"/>
                    <a:pt x="15943" y="16443"/>
                  </a:cubicBezTo>
                  <a:cubicBezTo>
                    <a:pt x="15931" y="16323"/>
                    <a:pt x="15919" y="16204"/>
                    <a:pt x="15907" y="16085"/>
                  </a:cubicBezTo>
                  <a:close/>
                  <a:moveTo>
                    <a:pt x="16169" y="19550"/>
                  </a:moveTo>
                  <a:lnTo>
                    <a:pt x="16133" y="19574"/>
                  </a:lnTo>
                  <a:cubicBezTo>
                    <a:pt x="15288" y="20348"/>
                    <a:pt x="14383" y="21050"/>
                    <a:pt x="13418" y="21681"/>
                  </a:cubicBezTo>
                  <a:cubicBezTo>
                    <a:pt x="12335" y="22419"/>
                    <a:pt x="11252" y="23181"/>
                    <a:pt x="9978" y="23574"/>
                  </a:cubicBezTo>
                  <a:cubicBezTo>
                    <a:pt x="8799" y="23943"/>
                    <a:pt x="7584" y="24027"/>
                    <a:pt x="6358" y="24086"/>
                  </a:cubicBezTo>
                  <a:cubicBezTo>
                    <a:pt x="6346" y="24074"/>
                    <a:pt x="6322" y="24063"/>
                    <a:pt x="6310" y="24063"/>
                  </a:cubicBezTo>
                  <a:cubicBezTo>
                    <a:pt x="3810" y="23598"/>
                    <a:pt x="1560" y="22241"/>
                    <a:pt x="0" y="20229"/>
                  </a:cubicBezTo>
                  <a:lnTo>
                    <a:pt x="0" y="20383"/>
                  </a:lnTo>
                  <a:cubicBezTo>
                    <a:pt x="1417" y="22277"/>
                    <a:pt x="3465" y="23598"/>
                    <a:pt x="5763" y="24134"/>
                  </a:cubicBezTo>
                  <a:lnTo>
                    <a:pt x="5775" y="24122"/>
                  </a:lnTo>
                  <a:lnTo>
                    <a:pt x="5775" y="24122"/>
                  </a:lnTo>
                  <a:cubicBezTo>
                    <a:pt x="5763" y="24146"/>
                    <a:pt x="5775" y="24182"/>
                    <a:pt x="5798" y="24182"/>
                  </a:cubicBezTo>
                  <a:lnTo>
                    <a:pt x="6108" y="24182"/>
                  </a:lnTo>
                  <a:cubicBezTo>
                    <a:pt x="6168" y="24193"/>
                    <a:pt x="6227" y="24205"/>
                    <a:pt x="6287" y="24217"/>
                  </a:cubicBezTo>
                  <a:cubicBezTo>
                    <a:pt x="6296" y="24220"/>
                    <a:pt x="6305" y="24222"/>
                    <a:pt x="6313" y="24222"/>
                  </a:cubicBezTo>
                  <a:cubicBezTo>
                    <a:pt x="6335" y="24222"/>
                    <a:pt x="6353" y="24211"/>
                    <a:pt x="6370" y="24193"/>
                  </a:cubicBezTo>
                  <a:cubicBezTo>
                    <a:pt x="6459" y="24195"/>
                    <a:pt x="6549" y="24196"/>
                    <a:pt x="6638" y="24196"/>
                  </a:cubicBezTo>
                  <a:cubicBezTo>
                    <a:pt x="7716" y="24196"/>
                    <a:pt x="8790" y="24063"/>
                    <a:pt x="9835" y="23789"/>
                  </a:cubicBezTo>
                  <a:cubicBezTo>
                    <a:pt x="11156" y="23431"/>
                    <a:pt x="12275" y="22681"/>
                    <a:pt x="13407" y="21955"/>
                  </a:cubicBezTo>
                  <a:cubicBezTo>
                    <a:pt x="14383" y="21348"/>
                    <a:pt x="15312" y="20669"/>
                    <a:pt x="16181" y="19919"/>
                  </a:cubicBezTo>
                  <a:cubicBezTo>
                    <a:pt x="16181" y="19800"/>
                    <a:pt x="16169" y="19669"/>
                    <a:pt x="16169" y="19550"/>
                  </a:cubicBezTo>
                  <a:close/>
                  <a:moveTo>
                    <a:pt x="16145" y="22658"/>
                  </a:moveTo>
                  <a:cubicBezTo>
                    <a:pt x="15121" y="23610"/>
                    <a:pt x="13978" y="24432"/>
                    <a:pt x="12764" y="25122"/>
                  </a:cubicBezTo>
                  <a:cubicBezTo>
                    <a:pt x="10763" y="26241"/>
                    <a:pt x="8644" y="26837"/>
                    <a:pt x="6418" y="27289"/>
                  </a:cubicBezTo>
                  <a:cubicBezTo>
                    <a:pt x="6394" y="27265"/>
                    <a:pt x="6370" y="27265"/>
                    <a:pt x="6346" y="27265"/>
                  </a:cubicBezTo>
                  <a:cubicBezTo>
                    <a:pt x="4144" y="26980"/>
                    <a:pt x="2108" y="26194"/>
                    <a:pt x="429" y="24825"/>
                  </a:cubicBezTo>
                  <a:lnTo>
                    <a:pt x="429" y="24825"/>
                  </a:lnTo>
                  <a:lnTo>
                    <a:pt x="464" y="25015"/>
                  </a:lnTo>
                  <a:cubicBezTo>
                    <a:pt x="2108" y="26420"/>
                    <a:pt x="4179" y="27361"/>
                    <a:pt x="6322" y="27515"/>
                  </a:cubicBezTo>
                  <a:cubicBezTo>
                    <a:pt x="6394" y="27515"/>
                    <a:pt x="6453" y="27456"/>
                    <a:pt x="6453" y="27384"/>
                  </a:cubicBezTo>
                  <a:cubicBezTo>
                    <a:pt x="8751" y="27218"/>
                    <a:pt x="11049" y="26360"/>
                    <a:pt x="13037" y="25253"/>
                  </a:cubicBezTo>
                  <a:cubicBezTo>
                    <a:pt x="14133" y="24646"/>
                    <a:pt x="15157" y="23932"/>
                    <a:pt x="16109" y="23122"/>
                  </a:cubicBezTo>
                  <a:cubicBezTo>
                    <a:pt x="16121" y="22967"/>
                    <a:pt x="16133" y="22812"/>
                    <a:pt x="16145" y="22658"/>
                  </a:cubicBezTo>
                  <a:close/>
                  <a:moveTo>
                    <a:pt x="15502" y="26980"/>
                  </a:moveTo>
                  <a:lnTo>
                    <a:pt x="15502" y="26980"/>
                  </a:lnTo>
                  <a:cubicBezTo>
                    <a:pt x="14752" y="27587"/>
                    <a:pt x="13942" y="28123"/>
                    <a:pt x="13073" y="28563"/>
                  </a:cubicBezTo>
                  <a:lnTo>
                    <a:pt x="13085" y="28563"/>
                  </a:lnTo>
                  <a:cubicBezTo>
                    <a:pt x="11265" y="29542"/>
                    <a:pt x="9342" y="30307"/>
                    <a:pt x="7284" y="30307"/>
                  </a:cubicBezTo>
                  <a:cubicBezTo>
                    <a:pt x="7013" y="30307"/>
                    <a:pt x="6740" y="30293"/>
                    <a:pt x="6465" y="30266"/>
                  </a:cubicBezTo>
                  <a:cubicBezTo>
                    <a:pt x="6461" y="30263"/>
                    <a:pt x="6456" y="30262"/>
                    <a:pt x="6452" y="30262"/>
                  </a:cubicBezTo>
                  <a:cubicBezTo>
                    <a:pt x="6433" y="30262"/>
                    <a:pt x="6418" y="30282"/>
                    <a:pt x="6418" y="30301"/>
                  </a:cubicBezTo>
                  <a:cubicBezTo>
                    <a:pt x="4644" y="30170"/>
                    <a:pt x="2917" y="29611"/>
                    <a:pt x="1393" y="28682"/>
                  </a:cubicBezTo>
                  <a:lnTo>
                    <a:pt x="1393" y="28682"/>
                  </a:lnTo>
                  <a:cubicBezTo>
                    <a:pt x="1417" y="28765"/>
                    <a:pt x="1453" y="28861"/>
                    <a:pt x="1477" y="28956"/>
                  </a:cubicBezTo>
                  <a:cubicBezTo>
                    <a:pt x="3036" y="29932"/>
                    <a:pt x="4846" y="30468"/>
                    <a:pt x="6691" y="30504"/>
                  </a:cubicBezTo>
                  <a:cubicBezTo>
                    <a:pt x="6751" y="30492"/>
                    <a:pt x="6787" y="30456"/>
                    <a:pt x="6787" y="30409"/>
                  </a:cubicBezTo>
                  <a:cubicBezTo>
                    <a:pt x="7103" y="30457"/>
                    <a:pt x="7420" y="30480"/>
                    <a:pt x="7736" y="30480"/>
                  </a:cubicBezTo>
                  <a:cubicBezTo>
                    <a:pt x="9744" y="30480"/>
                    <a:pt x="11737" y="29570"/>
                    <a:pt x="13454" y="28634"/>
                  </a:cubicBezTo>
                  <a:cubicBezTo>
                    <a:pt x="14133" y="28265"/>
                    <a:pt x="14788" y="27849"/>
                    <a:pt x="15407" y="27384"/>
                  </a:cubicBezTo>
                  <a:cubicBezTo>
                    <a:pt x="15443" y="27253"/>
                    <a:pt x="15466" y="27111"/>
                    <a:pt x="15502" y="26980"/>
                  </a:cubicBezTo>
                  <a:close/>
                  <a:moveTo>
                    <a:pt x="14466" y="30242"/>
                  </a:moveTo>
                  <a:lnTo>
                    <a:pt x="14466" y="30242"/>
                  </a:lnTo>
                  <a:cubicBezTo>
                    <a:pt x="13942" y="30694"/>
                    <a:pt x="13407" y="31135"/>
                    <a:pt x="12847" y="31540"/>
                  </a:cubicBezTo>
                  <a:cubicBezTo>
                    <a:pt x="11990" y="32183"/>
                    <a:pt x="11002" y="32635"/>
                    <a:pt x="9966" y="32897"/>
                  </a:cubicBezTo>
                  <a:cubicBezTo>
                    <a:pt x="9478" y="32992"/>
                    <a:pt x="8989" y="33076"/>
                    <a:pt x="8501" y="33135"/>
                  </a:cubicBezTo>
                  <a:cubicBezTo>
                    <a:pt x="8238" y="33170"/>
                    <a:pt x="7762" y="33289"/>
                    <a:pt x="7350" y="33289"/>
                  </a:cubicBezTo>
                  <a:cubicBezTo>
                    <a:pt x="7054" y="33289"/>
                    <a:pt x="6792" y="33227"/>
                    <a:pt x="6668" y="33028"/>
                  </a:cubicBezTo>
                  <a:cubicBezTo>
                    <a:pt x="6661" y="33018"/>
                    <a:pt x="6650" y="33013"/>
                    <a:pt x="6639" y="33013"/>
                  </a:cubicBezTo>
                  <a:cubicBezTo>
                    <a:pt x="6611" y="33013"/>
                    <a:pt x="6579" y="33041"/>
                    <a:pt x="6596" y="33076"/>
                  </a:cubicBezTo>
                  <a:cubicBezTo>
                    <a:pt x="6700" y="33248"/>
                    <a:pt x="6882" y="33365"/>
                    <a:pt x="7088" y="33373"/>
                  </a:cubicBezTo>
                  <a:lnTo>
                    <a:pt x="7088" y="33373"/>
                  </a:lnTo>
                  <a:cubicBezTo>
                    <a:pt x="5726" y="33348"/>
                    <a:pt x="4459" y="33192"/>
                    <a:pt x="3179" y="32659"/>
                  </a:cubicBezTo>
                  <a:cubicBezTo>
                    <a:pt x="3131" y="32647"/>
                    <a:pt x="3084" y="32623"/>
                    <a:pt x="3036" y="32599"/>
                  </a:cubicBezTo>
                  <a:lnTo>
                    <a:pt x="3036" y="32599"/>
                  </a:lnTo>
                  <a:cubicBezTo>
                    <a:pt x="3084" y="32671"/>
                    <a:pt x="3120" y="32754"/>
                    <a:pt x="3167" y="32837"/>
                  </a:cubicBezTo>
                  <a:cubicBezTo>
                    <a:pt x="4247" y="33313"/>
                    <a:pt x="5410" y="33558"/>
                    <a:pt x="6580" y="33558"/>
                  </a:cubicBezTo>
                  <a:cubicBezTo>
                    <a:pt x="6815" y="33558"/>
                    <a:pt x="7051" y="33548"/>
                    <a:pt x="7287" y="33528"/>
                  </a:cubicBezTo>
                  <a:cubicBezTo>
                    <a:pt x="7358" y="33516"/>
                    <a:pt x="7382" y="33421"/>
                    <a:pt x="7322" y="33385"/>
                  </a:cubicBezTo>
                  <a:cubicBezTo>
                    <a:pt x="7799" y="33385"/>
                    <a:pt x="8275" y="33337"/>
                    <a:pt x="8751" y="33266"/>
                  </a:cubicBezTo>
                  <a:cubicBezTo>
                    <a:pt x="9954" y="33135"/>
                    <a:pt x="11109" y="32837"/>
                    <a:pt x="12168" y="32218"/>
                  </a:cubicBezTo>
                  <a:cubicBezTo>
                    <a:pt x="12907" y="31766"/>
                    <a:pt x="13621" y="31254"/>
                    <a:pt x="14276" y="30694"/>
                  </a:cubicBezTo>
                  <a:cubicBezTo>
                    <a:pt x="14347" y="30551"/>
                    <a:pt x="14407" y="30397"/>
                    <a:pt x="14466" y="30242"/>
                  </a:cubicBezTo>
                  <a:close/>
                  <a:moveTo>
                    <a:pt x="12359" y="34338"/>
                  </a:moveTo>
                  <a:lnTo>
                    <a:pt x="12359" y="34338"/>
                  </a:lnTo>
                  <a:cubicBezTo>
                    <a:pt x="12311" y="34361"/>
                    <a:pt x="12275" y="34397"/>
                    <a:pt x="12228" y="34421"/>
                  </a:cubicBezTo>
                  <a:cubicBezTo>
                    <a:pt x="10993" y="35177"/>
                    <a:pt x="9582" y="35570"/>
                    <a:pt x="8140" y="35570"/>
                  </a:cubicBezTo>
                  <a:cubicBezTo>
                    <a:pt x="8039" y="35570"/>
                    <a:pt x="7937" y="35568"/>
                    <a:pt x="7834" y="35564"/>
                  </a:cubicBezTo>
                  <a:cubicBezTo>
                    <a:pt x="7823" y="35552"/>
                    <a:pt x="7811" y="35540"/>
                    <a:pt x="7787" y="35540"/>
                  </a:cubicBezTo>
                  <a:cubicBezTo>
                    <a:pt x="7263" y="35469"/>
                    <a:pt x="6715" y="35504"/>
                    <a:pt x="6179" y="35445"/>
                  </a:cubicBezTo>
                  <a:cubicBezTo>
                    <a:pt x="5691" y="35385"/>
                    <a:pt x="5203" y="35290"/>
                    <a:pt x="4739" y="35171"/>
                  </a:cubicBezTo>
                  <a:lnTo>
                    <a:pt x="4739" y="35171"/>
                  </a:lnTo>
                  <a:cubicBezTo>
                    <a:pt x="4775" y="35231"/>
                    <a:pt x="4822" y="35290"/>
                    <a:pt x="4870" y="35338"/>
                  </a:cubicBezTo>
                  <a:cubicBezTo>
                    <a:pt x="5614" y="35541"/>
                    <a:pt x="6445" y="35712"/>
                    <a:pt x="7222" y="35712"/>
                  </a:cubicBezTo>
                  <a:cubicBezTo>
                    <a:pt x="7402" y="35712"/>
                    <a:pt x="7579" y="35703"/>
                    <a:pt x="7751" y="35683"/>
                  </a:cubicBezTo>
                  <a:cubicBezTo>
                    <a:pt x="8027" y="35725"/>
                    <a:pt x="8303" y="35745"/>
                    <a:pt x="8580" y="35745"/>
                  </a:cubicBezTo>
                  <a:cubicBezTo>
                    <a:pt x="9796" y="35745"/>
                    <a:pt x="11006" y="35360"/>
                    <a:pt x="12073" y="34778"/>
                  </a:cubicBezTo>
                  <a:cubicBezTo>
                    <a:pt x="12168" y="34635"/>
                    <a:pt x="12264" y="34480"/>
                    <a:pt x="12359" y="343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6" name="Google Shape;636;p7"/>
          <p:cNvGrpSpPr/>
          <p:nvPr/>
        </p:nvGrpSpPr>
        <p:grpSpPr>
          <a:xfrm rot="-7362346">
            <a:off x="8406019" y="-2458922"/>
            <a:ext cx="1861171" cy="4062243"/>
            <a:chOff x="7386050" y="661025"/>
            <a:chExt cx="1576975" cy="3441950"/>
          </a:xfrm>
        </p:grpSpPr>
        <p:sp>
          <p:nvSpPr>
            <p:cNvPr id="637" name="Google Shape;637;p7"/>
            <p:cNvSpPr/>
            <p:nvPr/>
          </p:nvSpPr>
          <p:spPr>
            <a:xfrm>
              <a:off x="7386050" y="661025"/>
              <a:ext cx="1576975" cy="2190650"/>
            </a:xfrm>
            <a:custGeom>
              <a:avLst/>
              <a:gdLst/>
              <a:ahLst/>
              <a:cxnLst/>
              <a:rect l="l" t="t" r="r" b="b"/>
              <a:pathLst>
                <a:path w="63079" h="87626" extrusionOk="0">
                  <a:moveTo>
                    <a:pt x="21923" y="1"/>
                  </a:moveTo>
                  <a:cubicBezTo>
                    <a:pt x="21397" y="1"/>
                    <a:pt x="20850" y="26"/>
                    <a:pt x="20281" y="79"/>
                  </a:cubicBezTo>
                  <a:cubicBezTo>
                    <a:pt x="20281" y="79"/>
                    <a:pt x="16012" y="79"/>
                    <a:pt x="12109" y="4949"/>
                  </a:cubicBezTo>
                  <a:cubicBezTo>
                    <a:pt x="8239" y="9786"/>
                    <a:pt x="8506" y="7951"/>
                    <a:pt x="5404" y="16024"/>
                  </a:cubicBezTo>
                  <a:cubicBezTo>
                    <a:pt x="2302" y="24063"/>
                    <a:pt x="1435" y="28399"/>
                    <a:pt x="1134" y="33069"/>
                  </a:cubicBezTo>
                  <a:cubicBezTo>
                    <a:pt x="801" y="37739"/>
                    <a:pt x="0" y="39407"/>
                    <a:pt x="1735" y="47613"/>
                  </a:cubicBezTo>
                  <a:cubicBezTo>
                    <a:pt x="3436" y="55852"/>
                    <a:pt x="3303" y="55652"/>
                    <a:pt x="5437" y="59955"/>
                  </a:cubicBezTo>
                  <a:cubicBezTo>
                    <a:pt x="7572" y="64225"/>
                    <a:pt x="6672" y="69428"/>
                    <a:pt x="8106" y="73231"/>
                  </a:cubicBezTo>
                  <a:cubicBezTo>
                    <a:pt x="9574" y="77034"/>
                    <a:pt x="12176" y="76333"/>
                    <a:pt x="12609" y="80370"/>
                  </a:cubicBezTo>
                  <a:cubicBezTo>
                    <a:pt x="13043" y="84372"/>
                    <a:pt x="15845" y="84973"/>
                    <a:pt x="19681" y="85240"/>
                  </a:cubicBezTo>
                  <a:cubicBezTo>
                    <a:pt x="22857" y="85461"/>
                    <a:pt x="24707" y="87625"/>
                    <a:pt x="27407" y="87625"/>
                  </a:cubicBezTo>
                  <a:cubicBezTo>
                    <a:pt x="27969" y="87625"/>
                    <a:pt x="28567" y="87532"/>
                    <a:pt x="29221" y="87308"/>
                  </a:cubicBezTo>
                  <a:cubicBezTo>
                    <a:pt x="32990" y="86007"/>
                    <a:pt x="34958" y="73798"/>
                    <a:pt x="34958" y="73798"/>
                  </a:cubicBezTo>
                  <a:lnTo>
                    <a:pt x="34258" y="69428"/>
                  </a:lnTo>
                  <a:lnTo>
                    <a:pt x="34258" y="69428"/>
                  </a:lnTo>
                  <a:cubicBezTo>
                    <a:pt x="34258" y="69429"/>
                    <a:pt x="35526" y="73798"/>
                    <a:pt x="38795" y="75866"/>
                  </a:cubicBezTo>
                  <a:cubicBezTo>
                    <a:pt x="42097" y="77934"/>
                    <a:pt x="44765" y="84806"/>
                    <a:pt x="49836" y="85140"/>
                  </a:cubicBezTo>
                  <a:cubicBezTo>
                    <a:pt x="49972" y="85149"/>
                    <a:pt x="50103" y="85153"/>
                    <a:pt x="50229" y="85153"/>
                  </a:cubicBezTo>
                  <a:cubicBezTo>
                    <a:pt x="54866" y="85153"/>
                    <a:pt x="53588" y="79340"/>
                    <a:pt x="56641" y="77067"/>
                  </a:cubicBezTo>
                  <a:cubicBezTo>
                    <a:pt x="59810" y="74699"/>
                    <a:pt x="63079" y="66093"/>
                    <a:pt x="60510" y="59822"/>
                  </a:cubicBezTo>
                  <a:cubicBezTo>
                    <a:pt x="57942" y="53517"/>
                    <a:pt x="60543" y="48680"/>
                    <a:pt x="55607" y="43743"/>
                  </a:cubicBezTo>
                  <a:cubicBezTo>
                    <a:pt x="50670" y="38806"/>
                    <a:pt x="55473" y="33169"/>
                    <a:pt x="48768" y="26865"/>
                  </a:cubicBezTo>
                  <a:cubicBezTo>
                    <a:pt x="45032" y="23362"/>
                    <a:pt x="45266" y="19826"/>
                    <a:pt x="40095" y="16190"/>
                  </a:cubicBezTo>
                  <a:cubicBezTo>
                    <a:pt x="35146" y="12742"/>
                    <a:pt x="33712" y="1"/>
                    <a:pt x="2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7"/>
            <p:cNvSpPr/>
            <p:nvPr/>
          </p:nvSpPr>
          <p:spPr>
            <a:xfrm>
              <a:off x="7775225" y="2297475"/>
              <a:ext cx="1023959" cy="429780"/>
            </a:xfrm>
            <a:custGeom>
              <a:avLst/>
              <a:gdLst/>
              <a:ahLst/>
              <a:cxnLst/>
              <a:rect l="l" t="t" r="r" b="b"/>
              <a:pathLst>
                <a:path w="45333" h="19849" fill="none" extrusionOk="0">
                  <a:moveTo>
                    <a:pt x="1" y="19848"/>
                  </a:moveTo>
                  <a:cubicBezTo>
                    <a:pt x="1" y="19848"/>
                    <a:pt x="7306" y="16946"/>
                    <a:pt x="11309" y="11142"/>
                  </a:cubicBezTo>
                  <a:cubicBezTo>
                    <a:pt x="15345" y="5371"/>
                    <a:pt x="19615" y="1"/>
                    <a:pt x="19615" y="1"/>
                  </a:cubicBezTo>
                  <a:cubicBezTo>
                    <a:pt x="19615" y="1"/>
                    <a:pt x="25619" y="6005"/>
                    <a:pt x="34792" y="8040"/>
                  </a:cubicBezTo>
                  <a:cubicBezTo>
                    <a:pt x="43965" y="10075"/>
                    <a:pt x="45333" y="11776"/>
                    <a:pt x="45333" y="11776"/>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7"/>
            <p:cNvSpPr/>
            <p:nvPr/>
          </p:nvSpPr>
          <p:spPr>
            <a:xfrm>
              <a:off x="7648645" y="2179075"/>
              <a:ext cx="1232668" cy="335250"/>
            </a:xfrm>
            <a:custGeom>
              <a:avLst/>
              <a:gdLst/>
              <a:ahLst/>
              <a:cxnLst/>
              <a:rect l="l" t="t" r="r" b="b"/>
              <a:pathLst>
                <a:path w="54573" h="13410" fill="none" extrusionOk="0">
                  <a:moveTo>
                    <a:pt x="1" y="13410"/>
                  </a:moveTo>
                  <a:cubicBezTo>
                    <a:pt x="1" y="13410"/>
                    <a:pt x="3837" y="10308"/>
                    <a:pt x="12109" y="8506"/>
                  </a:cubicBezTo>
                  <a:cubicBezTo>
                    <a:pt x="20382" y="6672"/>
                    <a:pt x="23851" y="0"/>
                    <a:pt x="23851" y="0"/>
                  </a:cubicBezTo>
                  <a:cubicBezTo>
                    <a:pt x="23851" y="0"/>
                    <a:pt x="26520" y="2569"/>
                    <a:pt x="34959" y="3703"/>
                  </a:cubicBezTo>
                  <a:cubicBezTo>
                    <a:pt x="43365" y="4804"/>
                    <a:pt x="54573" y="6572"/>
                    <a:pt x="54573" y="6572"/>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7"/>
            <p:cNvSpPr/>
            <p:nvPr/>
          </p:nvSpPr>
          <p:spPr>
            <a:xfrm>
              <a:off x="7568031" y="2029800"/>
              <a:ext cx="1271089" cy="251875"/>
            </a:xfrm>
            <a:custGeom>
              <a:avLst/>
              <a:gdLst/>
              <a:ahLst/>
              <a:cxnLst/>
              <a:rect l="l" t="t" r="r" b="b"/>
              <a:pathLst>
                <a:path w="56274" h="10075" fill="none" extrusionOk="0">
                  <a:moveTo>
                    <a:pt x="56274" y="1335"/>
                  </a:moveTo>
                  <a:cubicBezTo>
                    <a:pt x="56274" y="1335"/>
                    <a:pt x="46400" y="0"/>
                    <a:pt x="40096" y="1268"/>
                  </a:cubicBezTo>
                  <a:cubicBezTo>
                    <a:pt x="33791" y="2569"/>
                    <a:pt x="26719" y="3203"/>
                    <a:pt x="26719" y="3203"/>
                  </a:cubicBezTo>
                  <a:cubicBezTo>
                    <a:pt x="26719" y="3203"/>
                    <a:pt x="23384" y="5938"/>
                    <a:pt x="17480" y="6338"/>
                  </a:cubicBezTo>
                  <a:cubicBezTo>
                    <a:pt x="11542" y="6738"/>
                    <a:pt x="0" y="10074"/>
                    <a:pt x="0" y="10074"/>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7"/>
            <p:cNvSpPr/>
            <p:nvPr/>
          </p:nvSpPr>
          <p:spPr>
            <a:xfrm>
              <a:off x="7463294" y="1775450"/>
              <a:ext cx="1334402" cy="276050"/>
            </a:xfrm>
            <a:custGeom>
              <a:avLst/>
              <a:gdLst/>
              <a:ahLst/>
              <a:cxnLst/>
              <a:rect l="l" t="t" r="r" b="b"/>
              <a:pathLst>
                <a:path w="59077" h="11042" fill="none" extrusionOk="0">
                  <a:moveTo>
                    <a:pt x="1" y="10141"/>
                  </a:moveTo>
                  <a:cubicBezTo>
                    <a:pt x="1" y="10141"/>
                    <a:pt x="6072" y="5037"/>
                    <a:pt x="19148" y="8039"/>
                  </a:cubicBezTo>
                  <a:cubicBezTo>
                    <a:pt x="32224" y="11042"/>
                    <a:pt x="36327" y="8373"/>
                    <a:pt x="43765" y="4170"/>
                  </a:cubicBezTo>
                  <a:cubicBezTo>
                    <a:pt x="51171" y="0"/>
                    <a:pt x="59076" y="100"/>
                    <a:pt x="59076" y="100"/>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7"/>
            <p:cNvSpPr/>
            <p:nvPr/>
          </p:nvSpPr>
          <p:spPr>
            <a:xfrm>
              <a:off x="7414325" y="1511925"/>
              <a:ext cx="1275991" cy="311075"/>
            </a:xfrm>
            <a:custGeom>
              <a:avLst/>
              <a:gdLst/>
              <a:ahLst/>
              <a:cxnLst/>
              <a:rect l="l" t="t" r="r" b="b"/>
              <a:pathLst>
                <a:path w="56875" h="12443" fill="none" extrusionOk="0">
                  <a:moveTo>
                    <a:pt x="56874" y="267"/>
                  </a:moveTo>
                  <a:cubicBezTo>
                    <a:pt x="56874" y="267"/>
                    <a:pt x="49769" y="0"/>
                    <a:pt x="42264" y="5704"/>
                  </a:cubicBezTo>
                  <a:cubicBezTo>
                    <a:pt x="34758" y="11409"/>
                    <a:pt x="33324" y="12443"/>
                    <a:pt x="23684" y="11008"/>
                  </a:cubicBezTo>
                  <a:cubicBezTo>
                    <a:pt x="14043" y="9574"/>
                    <a:pt x="0" y="9774"/>
                    <a:pt x="0" y="9774"/>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7"/>
            <p:cNvSpPr/>
            <p:nvPr/>
          </p:nvSpPr>
          <p:spPr>
            <a:xfrm>
              <a:off x="7414325" y="1289275"/>
              <a:ext cx="1138674" cy="387800"/>
            </a:xfrm>
            <a:custGeom>
              <a:avLst/>
              <a:gdLst/>
              <a:ahLst/>
              <a:cxnLst/>
              <a:rect l="l" t="t" r="r" b="b"/>
              <a:pathLst>
                <a:path w="51805" h="15512" fill="none" extrusionOk="0">
                  <a:moveTo>
                    <a:pt x="1" y="9807"/>
                  </a:moveTo>
                  <a:cubicBezTo>
                    <a:pt x="1" y="9807"/>
                    <a:pt x="5037" y="3836"/>
                    <a:pt x="17079" y="9674"/>
                  </a:cubicBezTo>
                  <a:cubicBezTo>
                    <a:pt x="29155" y="15511"/>
                    <a:pt x="31656" y="13576"/>
                    <a:pt x="37127" y="7906"/>
                  </a:cubicBezTo>
                  <a:cubicBezTo>
                    <a:pt x="42598" y="2202"/>
                    <a:pt x="51804" y="0"/>
                    <a:pt x="51804" y="0"/>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7"/>
            <p:cNvSpPr/>
            <p:nvPr/>
          </p:nvSpPr>
          <p:spPr>
            <a:xfrm>
              <a:off x="7482900" y="1071600"/>
              <a:ext cx="934864" cy="405325"/>
            </a:xfrm>
            <a:custGeom>
              <a:avLst/>
              <a:gdLst/>
              <a:ahLst/>
              <a:cxnLst/>
              <a:rect l="l" t="t" r="r" b="b"/>
              <a:pathLst>
                <a:path w="43131" h="16213" fill="none" extrusionOk="0">
                  <a:moveTo>
                    <a:pt x="43131" y="1"/>
                  </a:moveTo>
                  <a:cubicBezTo>
                    <a:pt x="43131" y="1"/>
                    <a:pt x="37060" y="1035"/>
                    <a:pt x="32356" y="8640"/>
                  </a:cubicBezTo>
                  <a:cubicBezTo>
                    <a:pt x="27653" y="16212"/>
                    <a:pt x="14444" y="10942"/>
                    <a:pt x="0" y="5205"/>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7"/>
            <p:cNvSpPr/>
            <p:nvPr/>
          </p:nvSpPr>
          <p:spPr>
            <a:xfrm>
              <a:off x="7569150" y="929850"/>
              <a:ext cx="721381" cy="302725"/>
            </a:xfrm>
            <a:custGeom>
              <a:avLst/>
              <a:gdLst/>
              <a:ahLst/>
              <a:cxnLst/>
              <a:rect l="l" t="t" r="r" b="b"/>
              <a:pathLst>
                <a:path w="33324" h="12109" fill="none" extrusionOk="0">
                  <a:moveTo>
                    <a:pt x="0" y="934"/>
                  </a:moveTo>
                  <a:cubicBezTo>
                    <a:pt x="0" y="934"/>
                    <a:pt x="14244" y="6004"/>
                    <a:pt x="19447" y="12109"/>
                  </a:cubicBezTo>
                  <a:cubicBezTo>
                    <a:pt x="23584" y="5170"/>
                    <a:pt x="33324" y="0"/>
                    <a:pt x="33324" y="0"/>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7"/>
            <p:cNvSpPr/>
            <p:nvPr/>
          </p:nvSpPr>
          <p:spPr>
            <a:xfrm>
              <a:off x="7666134" y="824993"/>
              <a:ext cx="548726" cy="200989"/>
            </a:xfrm>
            <a:custGeom>
              <a:avLst/>
              <a:gdLst/>
              <a:ahLst/>
              <a:cxnLst/>
              <a:rect l="l" t="t" r="r" b="b"/>
              <a:pathLst>
                <a:path w="25319" h="9074" fill="none" extrusionOk="0">
                  <a:moveTo>
                    <a:pt x="1" y="0"/>
                  </a:moveTo>
                  <a:cubicBezTo>
                    <a:pt x="1" y="0"/>
                    <a:pt x="8006" y="3436"/>
                    <a:pt x="13343" y="9074"/>
                  </a:cubicBezTo>
                  <a:cubicBezTo>
                    <a:pt x="17947" y="834"/>
                    <a:pt x="25319" y="501"/>
                    <a:pt x="25319" y="501"/>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7"/>
            <p:cNvSpPr/>
            <p:nvPr/>
          </p:nvSpPr>
          <p:spPr>
            <a:xfrm>
              <a:off x="7929775" y="899825"/>
              <a:ext cx="572100" cy="3203150"/>
            </a:xfrm>
            <a:custGeom>
              <a:avLst/>
              <a:gdLst/>
              <a:ahLst/>
              <a:cxnLst/>
              <a:rect l="l" t="t" r="r" b="b"/>
              <a:pathLst>
                <a:path w="22884" h="128126" extrusionOk="0">
                  <a:moveTo>
                    <a:pt x="0" y="0"/>
                  </a:moveTo>
                  <a:cubicBezTo>
                    <a:pt x="1" y="3"/>
                    <a:pt x="6872" y="38896"/>
                    <a:pt x="11575" y="63646"/>
                  </a:cubicBezTo>
                  <a:cubicBezTo>
                    <a:pt x="16278" y="88430"/>
                    <a:pt x="17346" y="127858"/>
                    <a:pt x="17346" y="127858"/>
                  </a:cubicBezTo>
                  <a:lnTo>
                    <a:pt x="22883" y="128125"/>
                  </a:lnTo>
                  <a:cubicBezTo>
                    <a:pt x="22883" y="128125"/>
                    <a:pt x="22016" y="98504"/>
                    <a:pt x="14010" y="60844"/>
                  </a:cubicBezTo>
                  <a:cubicBezTo>
                    <a:pt x="6005" y="23185"/>
                    <a:pt x="1" y="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7"/>
          <p:cNvSpPr/>
          <p:nvPr/>
        </p:nvSpPr>
        <p:spPr>
          <a:xfrm rot="-6783968">
            <a:off x="7839051" y="3747098"/>
            <a:ext cx="2031959" cy="2081806"/>
          </a:xfrm>
          <a:custGeom>
            <a:avLst/>
            <a:gdLst/>
            <a:ahLst/>
            <a:cxnLst/>
            <a:rect l="l" t="t" r="r" b="b"/>
            <a:pathLst>
              <a:path w="21075" h="21592" extrusionOk="0">
                <a:moveTo>
                  <a:pt x="10919" y="0"/>
                </a:moveTo>
                <a:cubicBezTo>
                  <a:pt x="9665" y="0"/>
                  <a:pt x="8719" y="653"/>
                  <a:pt x="8359" y="2042"/>
                </a:cubicBezTo>
                <a:cubicBezTo>
                  <a:pt x="7954" y="3590"/>
                  <a:pt x="7656" y="5078"/>
                  <a:pt x="8930" y="6090"/>
                </a:cubicBezTo>
                <a:cubicBezTo>
                  <a:pt x="9944" y="6893"/>
                  <a:pt x="9928" y="7911"/>
                  <a:pt x="9260" y="7911"/>
                </a:cubicBezTo>
                <a:cubicBezTo>
                  <a:pt x="9097" y="7911"/>
                  <a:pt x="8893" y="7850"/>
                  <a:pt x="8657" y="7709"/>
                </a:cubicBezTo>
                <a:cubicBezTo>
                  <a:pt x="7442" y="7007"/>
                  <a:pt x="7240" y="4245"/>
                  <a:pt x="7740" y="2661"/>
                </a:cubicBezTo>
                <a:cubicBezTo>
                  <a:pt x="7980" y="1902"/>
                  <a:pt x="7674" y="1564"/>
                  <a:pt x="7150" y="1564"/>
                </a:cubicBezTo>
                <a:cubicBezTo>
                  <a:pt x="6581" y="1564"/>
                  <a:pt x="5754" y="1961"/>
                  <a:pt x="5085" y="2649"/>
                </a:cubicBezTo>
                <a:cubicBezTo>
                  <a:pt x="3787" y="3983"/>
                  <a:pt x="4251" y="5709"/>
                  <a:pt x="5751" y="7197"/>
                </a:cubicBezTo>
                <a:cubicBezTo>
                  <a:pt x="7252" y="8686"/>
                  <a:pt x="8109" y="9709"/>
                  <a:pt x="7049" y="9840"/>
                </a:cubicBezTo>
                <a:cubicBezTo>
                  <a:pt x="7023" y="9844"/>
                  <a:pt x="6998" y="9845"/>
                  <a:pt x="6972" y="9845"/>
                </a:cubicBezTo>
                <a:cubicBezTo>
                  <a:pt x="5961" y="9845"/>
                  <a:pt x="5397" y="7343"/>
                  <a:pt x="4573" y="6519"/>
                </a:cubicBezTo>
                <a:cubicBezTo>
                  <a:pt x="4098" y="6044"/>
                  <a:pt x="3774" y="5658"/>
                  <a:pt x="3369" y="5658"/>
                </a:cubicBezTo>
                <a:cubicBezTo>
                  <a:pt x="3064" y="5658"/>
                  <a:pt x="2712" y="5878"/>
                  <a:pt x="2215" y="6447"/>
                </a:cubicBezTo>
                <a:cubicBezTo>
                  <a:pt x="1096" y="7745"/>
                  <a:pt x="1084" y="11305"/>
                  <a:pt x="3323" y="12531"/>
                </a:cubicBezTo>
                <a:cubicBezTo>
                  <a:pt x="4011" y="12908"/>
                  <a:pt x="4624" y="13039"/>
                  <a:pt x="5142" y="13039"/>
                </a:cubicBezTo>
                <a:cubicBezTo>
                  <a:pt x="6311" y="13039"/>
                  <a:pt x="7001" y="12377"/>
                  <a:pt x="7002" y="12376"/>
                </a:cubicBezTo>
                <a:lnTo>
                  <a:pt x="7002" y="12376"/>
                </a:lnTo>
                <a:lnTo>
                  <a:pt x="6990" y="12424"/>
                </a:lnTo>
                <a:cubicBezTo>
                  <a:pt x="3846" y="15436"/>
                  <a:pt x="858" y="18913"/>
                  <a:pt x="1" y="21556"/>
                </a:cubicBezTo>
                <a:lnTo>
                  <a:pt x="120" y="21592"/>
                </a:lnTo>
                <a:cubicBezTo>
                  <a:pt x="965" y="19008"/>
                  <a:pt x="3858" y="15615"/>
                  <a:pt x="6942" y="12650"/>
                </a:cubicBezTo>
                <a:lnTo>
                  <a:pt x="6942" y="12650"/>
                </a:lnTo>
                <a:cubicBezTo>
                  <a:pt x="6787" y="13424"/>
                  <a:pt x="6597" y="15651"/>
                  <a:pt x="8954" y="16794"/>
                </a:cubicBezTo>
                <a:cubicBezTo>
                  <a:pt x="9585" y="17102"/>
                  <a:pt x="10282" y="17231"/>
                  <a:pt x="10990" y="17231"/>
                </a:cubicBezTo>
                <a:cubicBezTo>
                  <a:pt x="11979" y="17231"/>
                  <a:pt x="12990" y="16978"/>
                  <a:pt x="13871" y="16603"/>
                </a:cubicBezTo>
                <a:cubicBezTo>
                  <a:pt x="15241" y="16032"/>
                  <a:pt x="16277" y="15174"/>
                  <a:pt x="16372" y="14543"/>
                </a:cubicBezTo>
                <a:cubicBezTo>
                  <a:pt x="16515" y="13662"/>
                  <a:pt x="15586" y="13948"/>
                  <a:pt x="14336" y="13781"/>
                </a:cubicBezTo>
                <a:cubicBezTo>
                  <a:pt x="13645" y="13698"/>
                  <a:pt x="12990" y="13436"/>
                  <a:pt x="12419" y="13031"/>
                </a:cubicBezTo>
                <a:cubicBezTo>
                  <a:pt x="11015" y="12024"/>
                  <a:pt x="11530" y="11285"/>
                  <a:pt x="12466" y="11285"/>
                </a:cubicBezTo>
                <a:cubicBezTo>
                  <a:pt x="12880" y="11285"/>
                  <a:pt x="13375" y="11429"/>
                  <a:pt x="13824" y="11757"/>
                </a:cubicBezTo>
                <a:cubicBezTo>
                  <a:pt x="14514" y="12257"/>
                  <a:pt x="15122" y="12531"/>
                  <a:pt x="15657" y="12591"/>
                </a:cubicBezTo>
                <a:cubicBezTo>
                  <a:pt x="15750" y="12605"/>
                  <a:pt x="15843" y="12612"/>
                  <a:pt x="15935" y="12612"/>
                </a:cubicBezTo>
                <a:cubicBezTo>
                  <a:pt x="16387" y="12612"/>
                  <a:pt x="16823" y="12445"/>
                  <a:pt x="17169" y="12138"/>
                </a:cubicBezTo>
                <a:cubicBezTo>
                  <a:pt x="18003" y="11448"/>
                  <a:pt x="19515" y="9364"/>
                  <a:pt x="19491" y="9114"/>
                </a:cubicBezTo>
                <a:cubicBezTo>
                  <a:pt x="19490" y="9099"/>
                  <a:pt x="19481" y="9092"/>
                  <a:pt x="19463" y="9092"/>
                </a:cubicBezTo>
                <a:cubicBezTo>
                  <a:pt x="19255" y="9092"/>
                  <a:pt x="17931" y="10043"/>
                  <a:pt x="16396" y="10186"/>
                </a:cubicBezTo>
                <a:cubicBezTo>
                  <a:pt x="16283" y="10196"/>
                  <a:pt x="16170" y="10201"/>
                  <a:pt x="16057" y="10201"/>
                </a:cubicBezTo>
                <a:cubicBezTo>
                  <a:pt x="15655" y="10201"/>
                  <a:pt x="15253" y="10135"/>
                  <a:pt x="14872" y="9995"/>
                </a:cubicBezTo>
                <a:cubicBezTo>
                  <a:pt x="12985" y="9299"/>
                  <a:pt x="13826" y="9056"/>
                  <a:pt x="14858" y="9056"/>
                </a:cubicBezTo>
                <a:cubicBezTo>
                  <a:pt x="15044" y="9056"/>
                  <a:pt x="15236" y="9064"/>
                  <a:pt x="15419" y="9078"/>
                </a:cubicBezTo>
                <a:cubicBezTo>
                  <a:pt x="15467" y="9079"/>
                  <a:pt x="15514" y="9080"/>
                  <a:pt x="15561" y="9080"/>
                </a:cubicBezTo>
                <a:cubicBezTo>
                  <a:pt x="16181" y="9080"/>
                  <a:pt x="16798" y="9007"/>
                  <a:pt x="17396" y="8852"/>
                </a:cubicBezTo>
                <a:cubicBezTo>
                  <a:pt x="18539" y="8602"/>
                  <a:pt x="19682" y="8174"/>
                  <a:pt x="19932" y="7745"/>
                </a:cubicBezTo>
                <a:cubicBezTo>
                  <a:pt x="20325" y="7043"/>
                  <a:pt x="20241" y="5888"/>
                  <a:pt x="20241" y="5888"/>
                </a:cubicBezTo>
                <a:lnTo>
                  <a:pt x="20241" y="5888"/>
                </a:lnTo>
                <a:cubicBezTo>
                  <a:pt x="19527" y="6364"/>
                  <a:pt x="18765" y="6792"/>
                  <a:pt x="17991" y="7162"/>
                </a:cubicBezTo>
                <a:cubicBezTo>
                  <a:pt x="17321" y="7462"/>
                  <a:pt x="16626" y="7698"/>
                  <a:pt x="16090" y="7698"/>
                </a:cubicBezTo>
                <a:cubicBezTo>
                  <a:pt x="15797" y="7698"/>
                  <a:pt x="15552" y="7627"/>
                  <a:pt x="15384" y="7459"/>
                </a:cubicBezTo>
                <a:cubicBezTo>
                  <a:pt x="14669" y="6721"/>
                  <a:pt x="16348" y="6721"/>
                  <a:pt x="17920" y="6007"/>
                </a:cubicBezTo>
                <a:cubicBezTo>
                  <a:pt x="18586" y="5721"/>
                  <a:pt x="19170" y="5257"/>
                  <a:pt x="19598" y="4661"/>
                </a:cubicBezTo>
                <a:cubicBezTo>
                  <a:pt x="21075" y="2471"/>
                  <a:pt x="19694" y="875"/>
                  <a:pt x="20182" y="494"/>
                </a:cubicBezTo>
                <a:cubicBezTo>
                  <a:pt x="20182" y="494"/>
                  <a:pt x="19826" y="352"/>
                  <a:pt x="19254" y="352"/>
                </a:cubicBezTo>
                <a:cubicBezTo>
                  <a:pt x="18921" y="352"/>
                  <a:pt x="18514" y="400"/>
                  <a:pt x="18062" y="554"/>
                </a:cubicBezTo>
                <a:cubicBezTo>
                  <a:pt x="17777" y="661"/>
                  <a:pt x="17503" y="792"/>
                  <a:pt x="17241" y="947"/>
                </a:cubicBezTo>
                <a:cubicBezTo>
                  <a:pt x="15634" y="1935"/>
                  <a:pt x="14657" y="3602"/>
                  <a:pt x="14467" y="4602"/>
                </a:cubicBezTo>
                <a:cubicBezTo>
                  <a:pt x="14349" y="5189"/>
                  <a:pt x="13943" y="5532"/>
                  <a:pt x="13629" y="5532"/>
                </a:cubicBezTo>
                <a:cubicBezTo>
                  <a:pt x="13403" y="5532"/>
                  <a:pt x="13225" y="5353"/>
                  <a:pt x="13240" y="4959"/>
                </a:cubicBezTo>
                <a:cubicBezTo>
                  <a:pt x="13288" y="4006"/>
                  <a:pt x="13586" y="3185"/>
                  <a:pt x="14800" y="1851"/>
                </a:cubicBezTo>
                <a:cubicBezTo>
                  <a:pt x="16026" y="530"/>
                  <a:pt x="16217" y="423"/>
                  <a:pt x="14872" y="327"/>
                </a:cubicBezTo>
                <a:cubicBezTo>
                  <a:pt x="14469" y="299"/>
                  <a:pt x="14129" y="256"/>
                  <a:pt x="13834" y="256"/>
                </a:cubicBezTo>
                <a:cubicBezTo>
                  <a:pt x="13143" y="256"/>
                  <a:pt x="12698" y="488"/>
                  <a:pt x="12264" y="1673"/>
                </a:cubicBezTo>
                <a:cubicBezTo>
                  <a:pt x="11645" y="3352"/>
                  <a:pt x="12681" y="4566"/>
                  <a:pt x="12216" y="5197"/>
                </a:cubicBezTo>
                <a:cubicBezTo>
                  <a:pt x="12008" y="5480"/>
                  <a:pt x="11595" y="5784"/>
                  <a:pt x="11255" y="5784"/>
                </a:cubicBezTo>
                <a:cubicBezTo>
                  <a:pt x="10837" y="5784"/>
                  <a:pt x="10531" y="5323"/>
                  <a:pt x="10859" y="3792"/>
                </a:cubicBezTo>
                <a:cubicBezTo>
                  <a:pt x="11454" y="1018"/>
                  <a:pt x="12871" y="208"/>
                  <a:pt x="11395" y="30"/>
                </a:cubicBezTo>
                <a:cubicBezTo>
                  <a:pt x="11232" y="10"/>
                  <a:pt x="11073" y="0"/>
                  <a:pt x="10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9" name="Google Shape;649;p7"/>
          <p:cNvPicPr preferRelativeResize="0"/>
          <p:nvPr/>
        </p:nvPicPr>
        <p:blipFill>
          <a:blip r:embed="rId2">
            <a:alphaModFix amt="50000"/>
          </a:blip>
          <a:stretch>
            <a:fillRect/>
          </a:stretch>
        </p:blipFill>
        <p:spPr>
          <a:xfrm>
            <a:off x="6445251" y="-876307"/>
            <a:ext cx="3852000" cy="3445953"/>
          </a:xfrm>
          <a:prstGeom prst="rect">
            <a:avLst/>
          </a:prstGeom>
          <a:noFill/>
          <a:ln>
            <a:noFill/>
          </a:ln>
        </p:spPr>
      </p:pic>
      <p:pic>
        <p:nvPicPr>
          <p:cNvPr id="650" name="Google Shape;650;p7"/>
          <p:cNvPicPr preferRelativeResize="0"/>
          <p:nvPr/>
        </p:nvPicPr>
        <p:blipFill>
          <a:blip r:embed="rId2">
            <a:alphaModFix amt="50000"/>
          </a:blip>
          <a:stretch>
            <a:fillRect/>
          </a:stretch>
        </p:blipFill>
        <p:spPr>
          <a:xfrm>
            <a:off x="6883401" y="2569643"/>
            <a:ext cx="3852000" cy="344595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51"/>
        <p:cNvGrpSpPr/>
        <p:nvPr/>
      </p:nvGrpSpPr>
      <p:grpSpPr>
        <a:xfrm>
          <a:off x="0" y="0"/>
          <a:ext cx="0" cy="0"/>
          <a:chOff x="0" y="0"/>
          <a:chExt cx="0" cy="0"/>
        </a:xfrm>
      </p:grpSpPr>
      <p:sp>
        <p:nvSpPr>
          <p:cNvPr id="652" name="Google Shape;652;p8"/>
          <p:cNvSpPr/>
          <p:nvPr/>
        </p:nvSpPr>
        <p:spPr>
          <a:xfrm rot="-1121250">
            <a:off x="-1152990" y="-152716"/>
            <a:ext cx="4386660" cy="6262066"/>
          </a:xfrm>
          <a:custGeom>
            <a:avLst/>
            <a:gdLst/>
            <a:ahLst/>
            <a:cxnLst/>
            <a:rect l="l" t="t" r="r" b="b"/>
            <a:pathLst>
              <a:path w="46234" h="46528" extrusionOk="0">
                <a:moveTo>
                  <a:pt x="25849" y="0"/>
                </a:moveTo>
                <a:cubicBezTo>
                  <a:pt x="24318" y="0"/>
                  <a:pt x="22209" y="712"/>
                  <a:pt x="20882" y="1007"/>
                </a:cubicBezTo>
                <a:cubicBezTo>
                  <a:pt x="16346" y="1974"/>
                  <a:pt x="11943" y="4009"/>
                  <a:pt x="8440" y="7111"/>
                </a:cubicBezTo>
                <a:cubicBezTo>
                  <a:pt x="3737" y="11214"/>
                  <a:pt x="601" y="17219"/>
                  <a:pt x="268" y="23490"/>
                </a:cubicBezTo>
                <a:cubicBezTo>
                  <a:pt x="1" y="29794"/>
                  <a:pt x="2536" y="36199"/>
                  <a:pt x="7339" y="40235"/>
                </a:cubicBezTo>
                <a:cubicBezTo>
                  <a:pt x="11075" y="43437"/>
                  <a:pt x="15912" y="45072"/>
                  <a:pt x="20749" y="45906"/>
                </a:cubicBezTo>
                <a:cubicBezTo>
                  <a:pt x="22937" y="46293"/>
                  <a:pt x="25159" y="46527"/>
                  <a:pt x="27367" y="46527"/>
                </a:cubicBezTo>
                <a:cubicBezTo>
                  <a:pt x="29536" y="46527"/>
                  <a:pt x="31693" y="46301"/>
                  <a:pt x="33792" y="45772"/>
                </a:cubicBezTo>
                <a:cubicBezTo>
                  <a:pt x="38061" y="44738"/>
                  <a:pt x="42097" y="42337"/>
                  <a:pt x="44533" y="38701"/>
                </a:cubicBezTo>
                <a:cubicBezTo>
                  <a:pt x="45400" y="37400"/>
                  <a:pt x="46100" y="35865"/>
                  <a:pt x="46134" y="34264"/>
                </a:cubicBezTo>
                <a:cubicBezTo>
                  <a:pt x="46234" y="31562"/>
                  <a:pt x="44533" y="29060"/>
                  <a:pt x="42398" y="27359"/>
                </a:cubicBezTo>
                <a:cubicBezTo>
                  <a:pt x="40263" y="25658"/>
                  <a:pt x="37728" y="24524"/>
                  <a:pt x="35426" y="23123"/>
                </a:cubicBezTo>
                <a:cubicBezTo>
                  <a:pt x="33091" y="21688"/>
                  <a:pt x="30889" y="19820"/>
                  <a:pt x="29989" y="17285"/>
                </a:cubicBezTo>
                <a:cubicBezTo>
                  <a:pt x="29255" y="15284"/>
                  <a:pt x="29388" y="13116"/>
                  <a:pt x="29655" y="10981"/>
                </a:cubicBezTo>
                <a:cubicBezTo>
                  <a:pt x="29889" y="8879"/>
                  <a:pt x="30189" y="6711"/>
                  <a:pt x="29822" y="4643"/>
                </a:cubicBezTo>
                <a:cubicBezTo>
                  <a:pt x="29488" y="2942"/>
                  <a:pt x="28388" y="440"/>
                  <a:pt x="26420" y="40"/>
                </a:cubicBezTo>
                <a:cubicBezTo>
                  <a:pt x="26242" y="12"/>
                  <a:pt x="26050" y="0"/>
                  <a:pt x="258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3" name="Google Shape;653;p8"/>
          <p:cNvGrpSpPr/>
          <p:nvPr/>
        </p:nvGrpSpPr>
        <p:grpSpPr>
          <a:xfrm rot="-5400000" flipH="1">
            <a:off x="6278936" y="-159644"/>
            <a:ext cx="614991" cy="900387"/>
            <a:chOff x="230525" y="534500"/>
            <a:chExt cx="560050" cy="819950"/>
          </a:xfrm>
        </p:grpSpPr>
        <p:sp>
          <p:nvSpPr>
            <p:cNvPr id="654" name="Google Shape;654;p8"/>
            <p:cNvSpPr/>
            <p:nvPr/>
          </p:nvSpPr>
          <p:spPr>
            <a:xfrm>
              <a:off x="230525" y="534500"/>
              <a:ext cx="560050" cy="819950"/>
            </a:xfrm>
            <a:custGeom>
              <a:avLst/>
              <a:gdLst/>
              <a:ahLst/>
              <a:cxnLst/>
              <a:rect l="l" t="t" r="r" b="b"/>
              <a:pathLst>
                <a:path w="22402" h="32798" extrusionOk="0">
                  <a:moveTo>
                    <a:pt x="12857" y="22979"/>
                  </a:moveTo>
                  <a:cubicBezTo>
                    <a:pt x="12219" y="22219"/>
                    <a:pt x="11003" y="22219"/>
                    <a:pt x="9939" y="22615"/>
                  </a:cubicBezTo>
                  <a:cubicBezTo>
                    <a:pt x="8876" y="23010"/>
                    <a:pt x="6778" y="23496"/>
                    <a:pt x="6778" y="22432"/>
                  </a:cubicBezTo>
                  <a:cubicBezTo>
                    <a:pt x="6778" y="21368"/>
                    <a:pt x="9180" y="21733"/>
                    <a:pt x="9666" y="21156"/>
                  </a:cubicBezTo>
                  <a:cubicBezTo>
                    <a:pt x="10152" y="20578"/>
                    <a:pt x="12219" y="20882"/>
                    <a:pt x="15958" y="19514"/>
                  </a:cubicBezTo>
                  <a:cubicBezTo>
                    <a:pt x="19666" y="18146"/>
                    <a:pt x="20548" y="14712"/>
                    <a:pt x="20882" y="13800"/>
                  </a:cubicBezTo>
                  <a:cubicBezTo>
                    <a:pt x="21216" y="12888"/>
                    <a:pt x="22402" y="12523"/>
                    <a:pt x="22402" y="12523"/>
                  </a:cubicBezTo>
                  <a:cubicBezTo>
                    <a:pt x="21976" y="12310"/>
                    <a:pt x="21459" y="12371"/>
                    <a:pt x="21095" y="12706"/>
                  </a:cubicBezTo>
                  <a:cubicBezTo>
                    <a:pt x="20517" y="13283"/>
                    <a:pt x="18481" y="13131"/>
                    <a:pt x="16687" y="13040"/>
                  </a:cubicBezTo>
                  <a:cubicBezTo>
                    <a:pt x="14924" y="12949"/>
                    <a:pt x="14894" y="14469"/>
                    <a:pt x="13405" y="15046"/>
                  </a:cubicBezTo>
                  <a:cubicBezTo>
                    <a:pt x="11946" y="15624"/>
                    <a:pt x="11277" y="15745"/>
                    <a:pt x="10061" y="17143"/>
                  </a:cubicBezTo>
                  <a:cubicBezTo>
                    <a:pt x="8815" y="18511"/>
                    <a:pt x="7204" y="18845"/>
                    <a:pt x="7295" y="17782"/>
                  </a:cubicBezTo>
                  <a:cubicBezTo>
                    <a:pt x="7386" y="16718"/>
                    <a:pt x="8572" y="16870"/>
                    <a:pt x="9332" y="16019"/>
                  </a:cubicBezTo>
                  <a:cubicBezTo>
                    <a:pt x="10091" y="15198"/>
                    <a:pt x="10456" y="15228"/>
                    <a:pt x="12128" y="14073"/>
                  </a:cubicBezTo>
                  <a:cubicBezTo>
                    <a:pt x="13830" y="12918"/>
                    <a:pt x="13192" y="11946"/>
                    <a:pt x="14104" y="11064"/>
                  </a:cubicBezTo>
                  <a:cubicBezTo>
                    <a:pt x="15016" y="10183"/>
                    <a:pt x="14377" y="8724"/>
                    <a:pt x="14742" y="7447"/>
                  </a:cubicBezTo>
                  <a:cubicBezTo>
                    <a:pt x="15076" y="6201"/>
                    <a:pt x="16414" y="6444"/>
                    <a:pt x="16414" y="6444"/>
                  </a:cubicBezTo>
                  <a:cubicBezTo>
                    <a:pt x="16049" y="6171"/>
                    <a:pt x="15593" y="6049"/>
                    <a:pt x="15137" y="6110"/>
                  </a:cubicBezTo>
                  <a:cubicBezTo>
                    <a:pt x="14377" y="6171"/>
                    <a:pt x="13739" y="6718"/>
                    <a:pt x="13526" y="7478"/>
                  </a:cubicBezTo>
                  <a:cubicBezTo>
                    <a:pt x="13344" y="8207"/>
                    <a:pt x="12037" y="7660"/>
                    <a:pt x="11550" y="9271"/>
                  </a:cubicBezTo>
                  <a:cubicBezTo>
                    <a:pt x="11064" y="10851"/>
                    <a:pt x="10031" y="10335"/>
                    <a:pt x="8268" y="11095"/>
                  </a:cubicBezTo>
                  <a:cubicBezTo>
                    <a:pt x="6505" y="11824"/>
                    <a:pt x="5289" y="14529"/>
                    <a:pt x="5015" y="15593"/>
                  </a:cubicBezTo>
                  <a:cubicBezTo>
                    <a:pt x="4772" y="16657"/>
                    <a:pt x="3708" y="17022"/>
                    <a:pt x="3404" y="15776"/>
                  </a:cubicBezTo>
                  <a:cubicBezTo>
                    <a:pt x="3100" y="14529"/>
                    <a:pt x="4012" y="14864"/>
                    <a:pt x="4195" y="13617"/>
                  </a:cubicBezTo>
                  <a:cubicBezTo>
                    <a:pt x="4377" y="12371"/>
                    <a:pt x="6322" y="10335"/>
                    <a:pt x="7234" y="9058"/>
                  </a:cubicBezTo>
                  <a:cubicBezTo>
                    <a:pt x="8146" y="7781"/>
                    <a:pt x="6869" y="6019"/>
                    <a:pt x="7325" y="3921"/>
                  </a:cubicBezTo>
                  <a:cubicBezTo>
                    <a:pt x="7569" y="2584"/>
                    <a:pt x="7386" y="1216"/>
                    <a:pt x="6778" y="0"/>
                  </a:cubicBezTo>
                  <a:cubicBezTo>
                    <a:pt x="6778" y="0"/>
                    <a:pt x="5593" y="3344"/>
                    <a:pt x="3465" y="4560"/>
                  </a:cubicBezTo>
                  <a:cubicBezTo>
                    <a:pt x="1337" y="5806"/>
                    <a:pt x="760" y="8298"/>
                    <a:pt x="882" y="9666"/>
                  </a:cubicBezTo>
                  <a:cubicBezTo>
                    <a:pt x="1033" y="11034"/>
                    <a:pt x="1246" y="12158"/>
                    <a:pt x="638" y="13739"/>
                  </a:cubicBezTo>
                  <a:cubicBezTo>
                    <a:pt x="0" y="15350"/>
                    <a:pt x="1429" y="16657"/>
                    <a:pt x="578" y="16414"/>
                  </a:cubicBezTo>
                  <a:cubicBezTo>
                    <a:pt x="486" y="16383"/>
                    <a:pt x="395" y="16323"/>
                    <a:pt x="334" y="16262"/>
                  </a:cubicBezTo>
                  <a:lnTo>
                    <a:pt x="334" y="24347"/>
                  </a:lnTo>
                  <a:cubicBezTo>
                    <a:pt x="426" y="24773"/>
                    <a:pt x="578" y="25168"/>
                    <a:pt x="790" y="25533"/>
                  </a:cubicBezTo>
                  <a:cubicBezTo>
                    <a:pt x="1216" y="26262"/>
                    <a:pt x="2371" y="26992"/>
                    <a:pt x="3800" y="27387"/>
                  </a:cubicBezTo>
                  <a:cubicBezTo>
                    <a:pt x="5198" y="27812"/>
                    <a:pt x="4164" y="28420"/>
                    <a:pt x="4012" y="29514"/>
                  </a:cubicBezTo>
                  <a:cubicBezTo>
                    <a:pt x="3860" y="30639"/>
                    <a:pt x="5684" y="30761"/>
                    <a:pt x="6991" y="31004"/>
                  </a:cubicBezTo>
                  <a:cubicBezTo>
                    <a:pt x="8268" y="31216"/>
                    <a:pt x="8420" y="32797"/>
                    <a:pt x="8420" y="32797"/>
                  </a:cubicBezTo>
                  <a:cubicBezTo>
                    <a:pt x="8420" y="32797"/>
                    <a:pt x="8815" y="30913"/>
                    <a:pt x="7721" y="29909"/>
                  </a:cubicBezTo>
                  <a:cubicBezTo>
                    <a:pt x="6626" y="28876"/>
                    <a:pt x="8146" y="28359"/>
                    <a:pt x="7356" y="27113"/>
                  </a:cubicBezTo>
                  <a:cubicBezTo>
                    <a:pt x="6566" y="25867"/>
                    <a:pt x="4803" y="26384"/>
                    <a:pt x="5410" y="25745"/>
                  </a:cubicBezTo>
                  <a:cubicBezTo>
                    <a:pt x="6018" y="25077"/>
                    <a:pt x="8055" y="25958"/>
                    <a:pt x="9119" y="26961"/>
                  </a:cubicBezTo>
                  <a:cubicBezTo>
                    <a:pt x="10183" y="27995"/>
                    <a:pt x="11216" y="28602"/>
                    <a:pt x="12675" y="28025"/>
                  </a:cubicBezTo>
                  <a:cubicBezTo>
                    <a:pt x="14134" y="27478"/>
                    <a:pt x="14316" y="27265"/>
                    <a:pt x="15107" y="27721"/>
                  </a:cubicBezTo>
                  <a:cubicBezTo>
                    <a:pt x="15897" y="28177"/>
                    <a:pt x="17295" y="27934"/>
                    <a:pt x="18845" y="26931"/>
                  </a:cubicBezTo>
                  <a:cubicBezTo>
                    <a:pt x="20396" y="25928"/>
                    <a:pt x="22341" y="26262"/>
                    <a:pt x="22341" y="26262"/>
                  </a:cubicBezTo>
                  <a:cubicBezTo>
                    <a:pt x="22341" y="26262"/>
                    <a:pt x="19757" y="23922"/>
                    <a:pt x="17326" y="23070"/>
                  </a:cubicBezTo>
                  <a:cubicBezTo>
                    <a:pt x="14894" y="22219"/>
                    <a:pt x="13465" y="23709"/>
                    <a:pt x="12857" y="22979"/>
                  </a:cubicBezTo>
                  <a:close/>
                </a:path>
              </a:pathLst>
            </a:custGeom>
            <a:solidFill>
              <a:srgbClr val="595959">
                <a:alpha val="6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238125" y="534500"/>
              <a:ext cx="552450" cy="819175"/>
            </a:xfrm>
            <a:custGeom>
              <a:avLst/>
              <a:gdLst/>
              <a:ahLst/>
              <a:cxnLst/>
              <a:rect l="l" t="t" r="r" b="b"/>
              <a:pathLst>
                <a:path w="22098" h="32767" extrusionOk="0">
                  <a:moveTo>
                    <a:pt x="6474" y="0"/>
                  </a:moveTo>
                  <a:cubicBezTo>
                    <a:pt x="6474" y="0"/>
                    <a:pt x="6444" y="91"/>
                    <a:pt x="6353" y="243"/>
                  </a:cubicBezTo>
                  <a:cubicBezTo>
                    <a:pt x="6535" y="2037"/>
                    <a:pt x="5623" y="3708"/>
                    <a:pt x="4803" y="5107"/>
                  </a:cubicBezTo>
                  <a:cubicBezTo>
                    <a:pt x="4255" y="6140"/>
                    <a:pt x="3739" y="7052"/>
                    <a:pt x="3739" y="7812"/>
                  </a:cubicBezTo>
                  <a:cubicBezTo>
                    <a:pt x="3708" y="8754"/>
                    <a:pt x="3526" y="9666"/>
                    <a:pt x="3192" y="10517"/>
                  </a:cubicBezTo>
                  <a:cubicBezTo>
                    <a:pt x="2796" y="11429"/>
                    <a:pt x="2340" y="12341"/>
                    <a:pt x="1824" y="13192"/>
                  </a:cubicBezTo>
                  <a:cubicBezTo>
                    <a:pt x="973" y="14651"/>
                    <a:pt x="851" y="18785"/>
                    <a:pt x="851" y="20335"/>
                  </a:cubicBezTo>
                  <a:cubicBezTo>
                    <a:pt x="638" y="19940"/>
                    <a:pt x="334" y="19362"/>
                    <a:pt x="0" y="18724"/>
                  </a:cubicBezTo>
                  <a:lnTo>
                    <a:pt x="0" y="19301"/>
                  </a:lnTo>
                  <a:cubicBezTo>
                    <a:pt x="334" y="19940"/>
                    <a:pt x="608" y="20487"/>
                    <a:pt x="760" y="20791"/>
                  </a:cubicBezTo>
                  <a:cubicBezTo>
                    <a:pt x="578" y="20760"/>
                    <a:pt x="304" y="20730"/>
                    <a:pt x="0" y="20700"/>
                  </a:cubicBezTo>
                  <a:lnTo>
                    <a:pt x="0" y="20973"/>
                  </a:lnTo>
                  <a:lnTo>
                    <a:pt x="456" y="21034"/>
                  </a:lnTo>
                  <a:lnTo>
                    <a:pt x="274" y="21125"/>
                  </a:lnTo>
                  <a:lnTo>
                    <a:pt x="456" y="21125"/>
                  </a:lnTo>
                  <a:cubicBezTo>
                    <a:pt x="334" y="21186"/>
                    <a:pt x="182" y="21277"/>
                    <a:pt x="0" y="21368"/>
                  </a:cubicBezTo>
                  <a:lnTo>
                    <a:pt x="0" y="21672"/>
                  </a:lnTo>
                  <a:cubicBezTo>
                    <a:pt x="274" y="21520"/>
                    <a:pt x="517" y="21399"/>
                    <a:pt x="699" y="21277"/>
                  </a:cubicBezTo>
                  <a:lnTo>
                    <a:pt x="699" y="21277"/>
                  </a:lnTo>
                  <a:cubicBezTo>
                    <a:pt x="456" y="21976"/>
                    <a:pt x="304" y="23435"/>
                    <a:pt x="1976" y="24864"/>
                  </a:cubicBezTo>
                  <a:cubicBezTo>
                    <a:pt x="2736" y="25472"/>
                    <a:pt x="3435" y="25988"/>
                    <a:pt x="4043" y="26384"/>
                  </a:cubicBezTo>
                  <a:cubicBezTo>
                    <a:pt x="5167" y="27174"/>
                    <a:pt x="5866" y="27660"/>
                    <a:pt x="5623" y="28207"/>
                  </a:cubicBezTo>
                  <a:cubicBezTo>
                    <a:pt x="5410" y="28572"/>
                    <a:pt x="5319" y="28998"/>
                    <a:pt x="5350" y="29423"/>
                  </a:cubicBezTo>
                  <a:cubicBezTo>
                    <a:pt x="5410" y="29788"/>
                    <a:pt x="5654" y="30092"/>
                    <a:pt x="6018" y="30244"/>
                  </a:cubicBezTo>
                  <a:cubicBezTo>
                    <a:pt x="6140" y="30305"/>
                    <a:pt x="6292" y="30365"/>
                    <a:pt x="6444" y="30426"/>
                  </a:cubicBezTo>
                  <a:cubicBezTo>
                    <a:pt x="7021" y="30669"/>
                    <a:pt x="7751" y="31004"/>
                    <a:pt x="7933" y="32098"/>
                  </a:cubicBezTo>
                  <a:cubicBezTo>
                    <a:pt x="8024" y="32311"/>
                    <a:pt x="8085" y="32523"/>
                    <a:pt x="8116" y="32767"/>
                  </a:cubicBezTo>
                  <a:cubicBezTo>
                    <a:pt x="8176" y="32463"/>
                    <a:pt x="8207" y="32189"/>
                    <a:pt x="8176" y="31916"/>
                  </a:cubicBezTo>
                  <a:cubicBezTo>
                    <a:pt x="7964" y="30761"/>
                    <a:pt x="7173" y="30457"/>
                    <a:pt x="6565" y="30183"/>
                  </a:cubicBezTo>
                  <a:cubicBezTo>
                    <a:pt x="6413" y="30122"/>
                    <a:pt x="6262" y="30061"/>
                    <a:pt x="6140" y="29970"/>
                  </a:cubicBezTo>
                  <a:cubicBezTo>
                    <a:pt x="5866" y="29879"/>
                    <a:pt x="5684" y="29636"/>
                    <a:pt x="5623" y="29362"/>
                  </a:cubicBezTo>
                  <a:cubicBezTo>
                    <a:pt x="5593" y="28998"/>
                    <a:pt x="5684" y="28633"/>
                    <a:pt x="5897" y="28329"/>
                  </a:cubicBezTo>
                  <a:cubicBezTo>
                    <a:pt x="6231" y="27569"/>
                    <a:pt x="5441" y="27052"/>
                    <a:pt x="4195" y="26171"/>
                  </a:cubicBezTo>
                  <a:cubicBezTo>
                    <a:pt x="3617" y="25776"/>
                    <a:pt x="2918" y="25259"/>
                    <a:pt x="2158" y="24651"/>
                  </a:cubicBezTo>
                  <a:cubicBezTo>
                    <a:pt x="486" y="23253"/>
                    <a:pt x="790" y="21824"/>
                    <a:pt x="1003" y="21277"/>
                  </a:cubicBezTo>
                  <a:lnTo>
                    <a:pt x="1003" y="21277"/>
                  </a:lnTo>
                  <a:lnTo>
                    <a:pt x="1155" y="21581"/>
                  </a:lnTo>
                  <a:lnTo>
                    <a:pt x="1155" y="21338"/>
                  </a:lnTo>
                  <a:cubicBezTo>
                    <a:pt x="1733" y="21976"/>
                    <a:pt x="3161" y="23405"/>
                    <a:pt x="5137" y="23891"/>
                  </a:cubicBezTo>
                  <a:cubicBezTo>
                    <a:pt x="5958" y="24074"/>
                    <a:pt x="6809" y="24195"/>
                    <a:pt x="7660" y="24286"/>
                  </a:cubicBezTo>
                  <a:cubicBezTo>
                    <a:pt x="8845" y="24438"/>
                    <a:pt x="9727" y="24529"/>
                    <a:pt x="10243" y="25077"/>
                  </a:cubicBezTo>
                  <a:cubicBezTo>
                    <a:pt x="10514" y="25389"/>
                    <a:pt x="10943" y="25496"/>
                    <a:pt x="11470" y="25496"/>
                  </a:cubicBezTo>
                  <a:cubicBezTo>
                    <a:pt x="12070" y="25496"/>
                    <a:pt x="12796" y="25358"/>
                    <a:pt x="13556" y="25229"/>
                  </a:cubicBezTo>
                  <a:cubicBezTo>
                    <a:pt x="14408" y="25016"/>
                    <a:pt x="15289" y="24925"/>
                    <a:pt x="16140" y="24894"/>
                  </a:cubicBezTo>
                  <a:cubicBezTo>
                    <a:pt x="16264" y="24890"/>
                    <a:pt x="16387" y="24888"/>
                    <a:pt x="16511" y="24888"/>
                  </a:cubicBezTo>
                  <a:cubicBezTo>
                    <a:pt x="17360" y="24888"/>
                    <a:pt x="18209" y="24978"/>
                    <a:pt x="19058" y="25137"/>
                  </a:cubicBezTo>
                  <a:cubicBezTo>
                    <a:pt x="20000" y="25320"/>
                    <a:pt x="20882" y="25684"/>
                    <a:pt x="21703" y="26201"/>
                  </a:cubicBezTo>
                  <a:cubicBezTo>
                    <a:pt x="21824" y="26201"/>
                    <a:pt x="21915" y="26232"/>
                    <a:pt x="22037" y="26262"/>
                  </a:cubicBezTo>
                  <a:cubicBezTo>
                    <a:pt x="22037" y="26262"/>
                    <a:pt x="21763" y="26019"/>
                    <a:pt x="21399" y="25715"/>
                  </a:cubicBezTo>
                  <a:cubicBezTo>
                    <a:pt x="20669" y="25320"/>
                    <a:pt x="19909" y="25016"/>
                    <a:pt x="19119" y="24864"/>
                  </a:cubicBezTo>
                  <a:cubicBezTo>
                    <a:pt x="18270" y="24705"/>
                    <a:pt x="17397" y="24615"/>
                    <a:pt x="16542" y="24615"/>
                  </a:cubicBezTo>
                  <a:cubicBezTo>
                    <a:pt x="16418" y="24615"/>
                    <a:pt x="16294" y="24617"/>
                    <a:pt x="16171" y="24621"/>
                  </a:cubicBezTo>
                  <a:cubicBezTo>
                    <a:pt x="15289" y="24621"/>
                    <a:pt x="14408" y="24742"/>
                    <a:pt x="13556" y="24925"/>
                  </a:cubicBezTo>
                  <a:cubicBezTo>
                    <a:pt x="12789" y="25078"/>
                    <a:pt x="12069" y="25222"/>
                    <a:pt x="11499" y="25222"/>
                  </a:cubicBezTo>
                  <a:cubicBezTo>
                    <a:pt x="11054" y="25222"/>
                    <a:pt x="10700" y="25134"/>
                    <a:pt x="10487" y="24894"/>
                  </a:cubicBezTo>
                  <a:cubicBezTo>
                    <a:pt x="9909" y="24256"/>
                    <a:pt x="8967" y="24165"/>
                    <a:pt x="7721" y="24013"/>
                  </a:cubicBezTo>
                  <a:cubicBezTo>
                    <a:pt x="6869" y="23922"/>
                    <a:pt x="6049" y="23800"/>
                    <a:pt x="5198" y="23618"/>
                  </a:cubicBezTo>
                  <a:cubicBezTo>
                    <a:pt x="3192" y="23131"/>
                    <a:pt x="1763" y="21642"/>
                    <a:pt x="1277" y="21064"/>
                  </a:cubicBezTo>
                  <a:cubicBezTo>
                    <a:pt x="2553" y="21034"/>
                    <a:pt x="7812" y="20760"/>
                    <a:pt x="9271" y="19879"/>
                  </a:cubicBezTo>
                  <a:cubicBezTo>
                    <a:pt x="9848" y="19514"/>
                    <a:pt x="10395" y="19089"/>
                    <a:pt x="10882" y="18633"/>
                  </a:cubicBezTo>
                  <a:cubicBezTo>
                    <a:pt x="11490" y="18116"/>
                    <a:pt x="11946" y="17690"/>
                    <a:pt x="12645" y="17569"/>
                  </a:cubicBezTo>
                  <a:lnTo>
                    <a:pt x="12918" y="17538"/>
                  </a:lnTo>
                  <a:cubicBezTo>
                    <a:pt x="14104" y="17356"/>
                    <a:pt x="15289" y="17174"/>
                    <a:pt x="16049" y="16140"/>
                  </a:cubicBezTo>
                  <a:cubicBezTo>
                    <a:pt x="16809" y="15107"/>
                    <a:pt x="19484" y="14225"/>
                    <a:pt x="19484" y="14225"/>
                  </a:cubicBezTo>
                  <a:lnTo>
                    <a:pt x="19514" y="14225"/>
                  </a:lnTo>
                  <a:lnTo>
                    <a:pt x="19544" y="14195"/>
                  </a:lnTo>
                  <a:cubicBezTo>
                    <a:pt x="19544" y="14195"/>
                    <a:pt x="21044" y="12580"/>
                    <a:pt x="21824" y="12580"/>
                  </a:cubicBezTo>
                  <a:cubicBezTo>
                    <a:pt x="21845" y="12580"/>
                    <a:pt x="21865" y="12582"/>
                    <a:pt x="21885" y="12584"/>
                  </a:cubicBezTo>
                  <a:lnTo>
                    <a:pt x="22098" y="12523"/>
                  </a:lnTo>
                  <a:cubicBezTo>
                    <a:pt x="21915" y="12432"/>
                    <a:pt x="21733" y="12371"/>
                    <a:pt x="21520" y="12371"/>
                  </a:cubicBezTo>
                  <a:cubicBezTo>
                    <a:pt x="20669" y="12645"/>
                    <a:pt x="19514" y="13800"/>
                    <a:pt x="19362" y="13982"/>
                  </a:cubicBezTo>
                  <a:cubicBezTo>
                    <a:pt x="19028" y="14073"/>
                    <a:pt x="16596" y="14955"/>
                    <a:pt x="15836" y="15988"/>
                  </a:cubicBezTo>
                  <a:cubicBezTo>
                    <a:pt x="15137" y="16931"/>
                    <a:pt x="14012" y="17113"/>
                    <a:pt x="12888" y="17295"/>
                  </a:cubicBezTo>
                  <a:lnTo>
                    <a:pt x="12614" y="17326"/>
                  </a:lnTo>
                  <a:cubicBezTo>
                    <a:pt x="11824" y="17447"/>
                    <a:pt x="11338" y="17903"/>
                    <a:pt x="10699" y="18420"/>
                  </a:cubicBezTo>
                  <a:cubicBezTo>
                    <a:pt x="10213" y="18876"/>
                    <a:pt x="9696" y="19271"/>
                    <a:pt x="9149" y="19636"/>
                  </a:cubicBezTo>
                  <a:cubicBezTo>
                    <a:pt x="7842" y="20396"/>
                    <a:pt x="3374" y="20700"/>
                    <a:pt x="1672" y="20760"/>
                  </a:cubicBezTo>
                  <a:cubicBezTo>
                    <a:pt x="2644" y="20274"/>
                    <a:pt x="4620" y="19119"/>
                    <a:pt x="5380" y="17569"/>
                  </a:cubicBezTo>
                  <a:cubicBezTo>
                    <a:pt x="5866" y="16505"/>
                    <a:pt x="6444" y="15502"/>
                    <a:pt x="7082" y="14529"/>
                  </a:cubicBezTo>
                  <a:cubicBezTo>
                    <a:pt x="7599" y="13678"/>
                    <a:pt x="8359" y="12979"/>
                    <a:pt x="9271" y="12523"/>
                  </a:cubicBezTo>
                  <a:cubicBezTo>
                    <a:pt x="10000" y="12189"/>
                    <a:pt x="10730" y="11794"/>
                    <a:pt x="11368" y="11277"/>
                  </a:cubicBezTo>
                  <a:cubicBezTo>
                    <a:pt x="12037" y="10760"/>
                    <a:pt x="12493" y="10213"/>
                    <a:pt x="12584" y="9848"/>
                  </a:cubicBezTo>
                  <a:cubicBezTo>
                    <a:pt x="12705" y="9575"/>
                    <a:pt x="12918" y="9332"/>
                    <a:pt x="13161" y="9119"/>
                  </a:cubicBezTo>
                  <a:cubicBezTo>
                    <a:pt x="13526" y="8754"/>
                    <a:pt x="13921" y="8359"/>
                    <a:pt x="13921" y="7903"/>
                  </a:cubicBezTo>
                  <a:cubicBezTo>
                    <a:pt x="13921" y="7660"/>
                    <a:pt x="13982" y="7417"/>
                    <a:pt x="14073" y="7204"/>
                  </a:cubicBezTo>
                  <a:cubicBezTo>
                    <a:pt x="14164" y="6991"/>
                    <a:pt x="14316" y="6778"/>
                    <a:pt x="14499" y="6626"/>
                  </a:cubicBezTo>
                  <a:cubicBezTo>
                    <a:pt x="14712" y="6474"/>
                    <a:pt x="14955" y="6383"/>
                    <a:pt x="15228" y="6383"/>
                  </a:cubicBezTo>
                  <a:cubicBezTo>
                    <a:pt x="15350" y="6383"/>
                    <a:pt x="15471" y="6414"/>
                    <a:pt x="15593" y="6444"/>
                  </a:cubicBezTo>
                  <a:cubicBezTo>
                    <a:pt x="15669" y="6429"/>
                    <a:pt x="15753" y="6421"/>
                    <a:pt x="15836" y="6421"/>
                  </a:cubicBezTo>
                  <a:cubicBezTo>
                    <a:pt x="15920" y="6421"/>
                    <a:pt x="16003" y="6429"/>
                    <a:pt x="16079" y="6444"/>
                  </a:cubicBezTo>
                  <a:cubicBezTo>
                    <a:pt x="15836" y="6262"/>
                    <a:pt x="15593" y="6140"/>
                    <a:pt x="15319" y="6110"/>
                  </a:cubicBezTo>
                  <a:lnTo>
                    <a:pt x="15198" y="6110"/>
                  </a:lnTo>
                  <a:cubicBezTo>
                    <a:pt x="15164" y="6107"/>
                    <a:pt x="15130" y="6105"/>
                    <a:pt x="15096" y="6105"/>
                  </a:cubicBezTo>
                  <a:cubicBezTo>
                    <a:pt x="14802" y="6105"/>
                    <a:pt x="14535" y="6223"/>
                    <a:pt x="14316" y="6414"/>
                  </a:cubicBezTo>
                  <a:cubicBezTo>
                    <a:pt x="14073" y="6596"/>
                    <a:pt x="13921" y="6839"/>
                    <a:pt x="13800" y="7082"/>
                  </a:cubicBezTo>
                  <a:cubicBezTo>
                    <a:pt x="13678" y="7356"/>
                    <a:pt x="13617" y="7630"/>
                    <a:pt x="13617" y="7903"/>
                  </a:cubicBezTo>
                  <a:cubicBezTo>
                    <a:pt x="13617" y="8237"/>
                    <a:pt x="13283" y="8602"/>
                    <a:pt x="12949" y="8937"/>
                  </a:cubicBezTo>
                  <a:cubicBezTo>
                    <a:pt x="12675" y="9149"/>
                    <a:pt x="12432" y="9453"/>
                    <a:pt x="12310" y="9788"/>
                  </a:cubicBezTo>
                  <a:cubicBezTo>
                    <a:pt x="12037" y="10304"/>
                    <a:pt x="11672" y="10730"/>
                    <a:pt x="11186" y="11064"/>
                  </a:cubicBezTo>
                  <a:cubicBezTo>
                    <a:pt x="10547" y="11551"/>
                    <a:pt x="9879" y="11946"/>
                    <a:pt x="9149" y="12250"/>
                  </a:cubicBezTo>
                  <a:cubicBezTo>
                    <a:pt x="8268" y="12614"/>
                    <a:pt x="7508" y="13405"/>
                    <a:pt x="6869" y="14347"/>
                  </a:cubicBezTo>
                  <a:cubicBezTo>
                    <a:pt x="6201" y="15350"/>
                    <a:pt x="5623" y="16383"/>
                    <a:pt x="5106" y="17447"/>
                  </a:cubicBezTo>
                  <a:cubicBezTo>
                    <a:pt x="4255" y="19180"/>
                    <a:pt x="1824" y="20396"/>
                    <a:pt x="1125" y="20730"/>
                  </a:cubicBezTo>
                  <a:cubicBezTo>
                    <a:pt x="1125" y="19666"/>
                    <a:pt x="1185" y="14864"/>
                    <a:pt x="2067" y="13344"/>
                  </a:cubicBezTo>
                  <a:cubicBezTo>
                    <a:pt x="2614" y="12462"/>
                    <a:pt x="3070" y="11551"/>
                    <a:pt x="3435" y="10608"/>
                  </a:cubicBezTo>
                  <a:cubicBezTo>
                    <a:pt x="3799" y="9727"/>
                    <a:pt x="4012" y="8785"/>
                    <a:pt x="4012" y="7812"/>
                  </a:cubicBezTo>
                  <a:cubicBezTo>
                    <a:pt x="4012" y="7113"/>
                    <a:pt x="4499" y="6262"/>
                    <a:pt x="5076" y="5259"/>
                  </a:cubicBezTo>
                  <a:cubicBezTo>
                    <a:pt x="5866" y="3860"/>
                    <a:pt x="6778" y="2219"/>
                    <a:pt x="6657" y="395"/>
                  </a:cubicBezTo>
                  <a:cubicBezTo>
                    <a:pt x="6596" y="274"/>
                    <a:pt x="6535" y="122"/>
                    <a:pt x="6474" y="0"/>
                  </a:cubicBezTo>
                  <a:close/>
                </a:path>
              </a:pathLst>
            </a:custGeom>
            <a:solidFill>
              <a:srgbClr val="595959">
                <a:alpha val="6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8"/>
          <p:cNvGrpSpPr/>
          <p:nvPr/>
        </p:nvGrpSpPr>
        <p:grpSpPr>
          <a:xfrm rot="-7362476">
            <a:off x="7856058" y="-1653428"/>
            <a:ext cx="1730025" cy="3776002"/>
            <a:chOff x="7386050" y="661025"/>
            <a:chExt cx="1576975" cy="3441950"/>
          </a:xfrm>
        </p:grpSpPr>
        <p:sp>
          <p:nvSpPr>
            <p:cNvPr id="657" name="Google Shape;657;p8"/>
            <p:cNvSpPr/>
            <p:nvPr/>
          </p:nvSpPr>
          <p:spPr>
            <a:xfrm>
              <a:off x="7386050" y="661025"/>
              <a:ext cx="1576975" cy="2190650"/>
            </a:xfrm>
            <a:custGeom>
              <a:avLst/>
              <a:gdLst/>
              <a:ahLst/>
              <a:cxnLst/>
              <a:rect l="l" t="t" r="r" b="b"/>
              <a:pathLst>
                <a:path w="63079" h="87626" extrusionOk="0">
                  <a:moveTo>
                    <a:pt x="21923" y="1"/>
                  </a:moveTo>
                  <a:cubicBezTo>
                    <a:pt x="21397" y="1"/>
                    <a:pt x="20850" y="26"/>
                    <a:pt x="20281" y="79"/>
                  </a:cubicBezTo>
                  <a:cubicBezTo>
                    <a:pt x="20281" y="79"/>
                    <a:pt x="16012" y="79"/>
                    <a:pt x="12109" y="4949"/>
                  </a:cubicBezTo>
                  <a:cubicBezTo>
                    <a:pt x="8239" y="9786"/>
                    <a:pt x="8506" y="7951"/>
                    <a:pt x="5404" y="16024"/>
                  </a:cubicBezTo>
                  <a:cubicBezTo>
                    <a:pt x="2302" y="24063"/>
                    <a:pt x="1435" y="28399"/>
                    <a:pt x="1134" y="33069"/>
                  </a:cubicBezTo>
                  <a:cubicBezTo>
                    <a:pt x="801" y="37739"/>
                    <a:pt x="0" y="39407"/>
                    <a:pt x="1735" y="47613"/>
                  </a:cubicBezTo>
                  <a:cubicBezTo>
                    <a:pt x="3436" y="55852"/>
                    <a:pt x="3303" y="55652"/>
                    <a:pt x="5437" y="59955"/>
                  </a:cubicBezTo>
                  <a:cubicBezTo>
                    <a:pt x="7572" y="64225"/>
                    <a:pt x="6672" y="69428"/>
                    <a:pt x="8106" y="73231"/>
                  </a:cubicBezTo>
                  <a:cubicBezTo>
                    <a:pt x="9574" y="77034"/>
                    <a:pt x="12176" y="76333"/>
                    <a:pt x="12609" y="80370"/>
                  </a:cubicBezTo>
                  <a:cubicBezTo>
                    <a:pt x="13043" y="84372"/>
                    <a:pt x="15845" y="84973"/>
                    <a:pt x="19681" y="85240"/>
                  </a:cubicBezTo>
                  <a:cubicBezTo>
                    <a:pt x="22857" y="85461"/>
                    <a:pt x="24707" y="87625"/>
                    <a:pt x="27407" y="87625"/>
                  </a:cubicBezTo>
                  <a:cubicBezTo>
                    <a:pt x="27969" y="87625"/>
                    <a:pt x="28567" y="87532"/>
                    <a:pt x="29221" y="87308"/>
                  </a:cubicBezTo>
                  <a:cubicBezTo>
                    <a:pt x="32990" y="86007"/>
                    <a:pt x="34958" y="73798"/>
                    <a:pt x="34958" y="73798"/>
                  </a:cubicBezTo>
                  <a:lnTo>
                    <a:pt x="34258" y="69428"/>
                  </a:lnTo>
                  <a:lnTo>
                    <a:pt x="34258" y="69428"/>
                  </a:lnTo>
                  <a:cubicBezTo>
                    <a:pt x="34258" y="69429"/>
                    <a:pt x="35526" y="73798"/>
                    <a:pt x="38795" y="75866"/>
                  </a:cubicBezTo>
                  <a:cubicBezTo>
                    <a:pt x="42097" y="77934"/>
                    <a:pt x="44765" y="84806"/>
                    <a:pt x="49836" y="85140"/>
                  </a:cubicBezTo>
                  <a:cubicBezTo>
                    <a:pt x="49972" y="85149"/>
                    <a:pt x="50103" y="85153"/>
                    <a:pt x="50229" y="85153"/>
                  </a:cubicBezTo>
                  <a:cubicBezTo>
                    <a:pt x="54866" y="85153"/>
                    <a:pt x="53588" y="79340"/>
                    <a:pt x="56641" y="77067"/>
                  </a:cubicBezTo>
                  <a:cubicBezTo>
                    <a:pt x="59810" y="74699"/>
                    <a:pt x="63079" y="66093"/>
                    <a:pt x="60510" y="59822"/>
                  </a:cubicBezTo>
                  <a:cubicBezTo>
                    <a:pt x="57942" y="53517"/>
                    <a:pt x="60543" y="48680"/>
                    <a:pt x="55607" y="43743"/>
                  </a:cubicBezTo>
                  <a:cubicBezTo>
                    <a:pt x="50670" y="38806"/>
                    <a:pt x="55473" y="33169"/>
                    <a:pt x="48768" y="26865"/>
                  </a:cubicBezTo>
                  <a:cubicBezTo>
                    <a:pt x="45032" y="23362"/>
                    <a:pt x="45266" y="19826"/>
                    <a:pt x="40095" y="16190"/>
                  </a:cubicBezTo>
                  <a:cubicBezTo>
                    <a:pt x="35146" y="12742"/>
                    <a:pt x="33712" y="1"/>
                    <a:pt x="219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8"/>
            <p:cNvSpPr/>
            <p:nvPr/>
          </p:nvSpPr>
          <p:spPr>
            <a:xfrm>
              <a:off x="7775225" y="2297475"/>
              <a:ext cx="1023959" cy="429780"/>
            </a:xfrm>
            <a:custGeom>
              <a:avLst/>
              <a:gdLst/>
              <a:ahLst/>
              <a:cxnLst/>
              <a:rect l="l" t="t" r="r" b="b"/>
              <a:pathLst>
                <a:path w="45333" h="19849" fill="none" extrusionOk="0">
                  <a:moveTo>
                    <a:pt x="1" y="19848"/>
                  </a:moveTo>
                  <a:cubicBezTo>
                    <a:pt x="1" y="19848"/>
                    <a:pt x="7306" y="16946"/>
                    <a:pt x="11309" y="11142"/>
                  </a:cubicBezTo>
                  <a:cubicBezTo>
                    <a:pt x="15345" y="5371"/>
                    <a:pt x="19615" y="1"/>
                    <a:pt x="19615" y="1"/>
                  </a:cubicBezTo>
                  <a:cubicBezTo>
                    <a:pt x="19615" y="1"/>
                    <a:pt x="25619" y="6005"/>
                    <a:pt x="34792" y="8040"/>
                  </a:cubicBezTo>
                  <a:cubicBezTo>
                    <a:pt x="43965" y="10075"/>
                    <a:pt x="45333" y="11776"/>
                    <a:pt x="45333" y="11776"/>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
            <p:cNvSpPr/>
            <p:nvPr/>
          </p:nvSpPr>
          <p:spPr>
            <a:xfrm>
              <a:off x="7648645" y="2179075"/>
              <a:ext cx="1232668" cy="335250"/>
            </a:xfrm>
            <a:custGeom>
              <a:avLst/>
              <a:gdLst/>
              <a:ahLst/>
              <a:cxnLst/>
              <a:rect l="l" t="t" r="r" b="b"/>
              <a:pathLst>
                <a:path w="54573" h="13410" fill="none" extrusionOk="0">
                  <a:moveTo>
                    <a:pt x="1" y="13410"/>
                  </a:moveTo>
                  <a:cubicBezTo>
                    <a:pt x="1" y="13410"/>
                    <a:pt x="3837" y="10308"/>
                    <a:pt x="12109" y="8506"/>
                  </a:cubicBezTo>
                  <a:cubicBezTo>
                    <a:pt x="20382" y="6672"/>
                    <a:pt x="23851" y="0"/>
                    <a:pt x="23851" y="0"/>
                  </a:cubicBezTo>
                  <a:cubicBezTo>
                    <a:pt x="23851" y="0"/>
                    <a:pt x="26520" y="2569"/>
                    <a:pt x="34959" y="3703"/>
                  </a:cubicBezTo>
                  <a:cubicBezTo>
                    <a:pt x="43365" y="4804"/>
                    <a:pt x="54573" y="6572"/>
                    <a:pt x="54573" y="6572"/>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7568031" y="2029800"/>
              <a:ext cx="1271089" cy="251875"/>
            </a:xfrm>
            <a:custGeom>
              <a:avLst/>
              <a:gdLst/>
              <a:ahLst/>
              <a:cxnLst/>
              <a:rect l="l" t="t" r="r" b="b"/>
              <a:pathLst>
                <a:path w="56274" h="10075" fill="none" extrusionOk="0">
                  <a:moveTo>
                    <a:pt x="56274" y="1335"/>
                  </a:moveTo>
                  <a:cubicBezTo>
                    <a:pt x="56274" y="1335"/>
                    <a:pt x="46400" y="0"/>
                    <a:pt x="40096" y="1268"/>
                  </a:cubicBezTo>
                  <a:cubicBezTo>
                    <a:pt x="33791" y="2569"/>
                    <a:pt x="26719" y="3203"/>
                    <a:pt x="26719" y="3203"/>
                  </a:cubicBezTo>
                  <a:cubicBezTo>
                    <a:pt x="26719" y="3203"/>
                    <a:pt x="23384" y="5938"/>
                    <a:pt x="17480" y="6338"/>
                  </a:cubicBezTo>
                  <a:cubicBezTo>
                    <a:pt x="11542" y="6738"/>
                    <a:pt x="0" y="10074"/>
                    <a:pt x="0" y="10074"/>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7463294" y="1775450"/>
              <a:ext cx="1334402" cy="276050"/>
            </a:xfrm>
            <a:custGeom>
              <a:avLst/>
              <a:gdLst/>
              <a:ahLst/>
              <a:cxnLst/>
              <a:rect l="l" t="t" r="r" b="b"/>
              <a:pathLst>
                <a:path w="59077" h="11042" fill="none" extrusionOk="0">
                  <a:moveTo>
                    <a:pt x="1" y="10141"/>
                  </a:moveTo>
                  <a:cubicBezTo>
                    <a:pt x="1" y="10141"/>
                    <a:pt x="6072" y="5037"/>
                    <a:pt x="19148" y="8039"/>
                  </a:cubicBezTo>
                  <a:cubicBezTo>
                    <a:pt x="32224" y="11042"/>
                    <a:pt x="36327" y="8373"/>
                    <a:pt x="43765" y="4170"/>
                  </a:cubicBezTo>
                  <a:cubicBezTo>
                    <a:pt x="51171" y="0"/>
                    <a:pt x="59076" y="100"/>
                    <a:pt x="59076" y="100"/>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7414325" y="1511925"/>
              <a:ext cx="1275991" cy="311075"/>
            </a:xfrm>
            <a:custGeom>
              <a:avLst/>
              <a:gdLst/>
              <a:ahLst/>
              <a:cxnLst/>
              <a:rect l="l" t="t" r="r" b="b"/>
              <a:pathLst>
                <a:path w="56875" h="12443" fill="none" extrusionOk="0">
                  <a:moveTo>
                    <a:pt x="56874" y="267"/>
                  </a:moveTo>
                  <a:cubicBezTo>
                    <a:pt x="56874" y="267"/>
                    <a:pt x="49769" y="0"/>
                    <a:pt x="42264" y="5704"/>
                  </a:cubicBezTo>
                  <a:cubicBezTo>
                    <a:pt x="34758" y="11409"/>
                    <a:pt x="33324" y="12443"/>
                    <a:pt x="23684" y="11008"/>
                  </a:cubicBezTo>
                  <a:cubicBezTo>
                    <a:pt x="14043" y="9574"/>
                    <a:pt x="0" y="9774"/>
                    <a:pt x="0" y="9774"/>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7414325" y="1289275"/>
              <a:ext cx="1138674" cy="387800"/>
            </a:xfrm>
            <a:custGeom>
              <a:avLst/>
              <a:gdLst/>
              <a:ahLst/>
              <a:cxnLst/>
              <a:rect l="l" t="t" r="r" b="b"/>
              <a:pathLst>
                <a:path w="51805" h="15512" fill="none" extrusionOk="0">
                  <a:moveTo>
                    <a:pt x="1" y="9807"/>
                  </a:moveTo>
                  <a:cubicBezTo>
                    <a:pt x="1" y="9807"/>
                    <a:pt x="5037" y="3836"/>
                    <a:pt x="17079" y="9674"/>
                  </a:cubicBezTo>
                  <a:cubicBezTo>
                    <a:pt x="29155" y="15511"/>
                    <a:pt x="31656" y="13576"/>
                    <a:pt x="37127" y="7906"/>
                  </a:cubicBezTo>
                  <a:cubicBezTo>
                    <a:pt x="42598" y="2202"/>
                    <a:pt x="51804" y="0"/>
                    <a:pt x="51804" y="0"/>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7482900" y="1071600"/>
              <a:ext cx="934864" cy="405325"/>
            </a:xfrm>
            <a:custGeom>
              <a:avLst/>
              <a:gdLst/>
              <a:ahLst/>
              <a:cxnLst/>
              <a:rect l="l" t="t" r="r" b="b"/>
              <a:pathLst>
                <a:path w="43131" h="16213" fill="none" extrusionOk="0">
                  <a:moveTo>
                    <a:pt x="43131" y="1"/>
                  </a:moveTo>
                  <a:cubicBezTo>
                    <a:pt x="43131" y="1"/>
                    <a:pt x="37060" y="1035"/>
                    <a:pt x="32356" y="8640"/>
                  </a:cubicBezTo>
                  <a:cubicBezTo>
                    <a:pt x="27653" y="16212"/>
                    <a:pt x="14444" y="10942"/>
                    <a:pt x="0" y="5205"/>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7569150" y="929850"/>
              <a:ext cx="721381" cy="302725"/>
            </a:xfrm>
            <a:custGeom>
              <a:avLst/>
              <a:gdLst/>
              <a:ahLst/>
              <a:cxnLst/>
              <a:rect l="l" t="t" r="r" b="b"/>
              <a:pathLst>
                <a:path w="33324" h="12109" fill="none" extrusionOk="0">
                  <a:moveTo>
                    <a:pt x="0" y="934"/>
                  </a:moveTo>
                  <a:cubicBezTo>
                    <a:pt x="0" y="934"/>
                    <a:pt x="14244" y="6004"/>
                    <a:pt x="19447" y="12109"/>
                  </a:cubicBezTo>
                  <a:cubicBezTo>
                    <a:pt x="23584" y="5170"/>
                    <a:pt x="33324" y="0"/>
                    <a:pt x="33324" y="0"/>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7666134" y="824993"/>
              <a:ext cx="548726" cy="200989"/>
            </a:xfrm>
            <a:custGeom>
              <a:avLst/>
              <a:gdLst/>
              <a:ahLst/>
              <a:cxnLst/>
              <a:rect l="l" t="t" r="r" b="b"/>
              <a:pathLst>
                <a:path w="25319" h="9074" fill="none" extrusionOk="0">
                  <a:moveTo>
                    <a:pt x="1" y="0"/>
                  </a:moveTo>
                  <a:cubicBezTo>
                    <a:pt x="1" y="0"/>
                    <a:pt x="8006" y="3436"/>
                    <a:pt x="13343" y="9074"/>
                  </a:cubicBezTo>
                  <a:cubicBezTo>
                    <a:pt x="17947" y="834"/>
                    <a:pt x="25319" y="501"/>
                    <a:pt x="25319" y="501"/>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7929775" y="899825"/>
              <a:ext cx="572100" cy="3203150"/>
            </a:xfrm>
            <a:custGeom>
              <a:avLst/>
              <a:gdLst/>
              <a:ahLst/>
              <a:cxnLst/>
              <a:rect l="l" t="t" r="r" b="b"/>
              <a:pathLst>
                <a:path w="22884" h="128126" extrusionOk="0">
                  <a:moveTo>
                    <a:pt x="0" y="0"/>
                  </a:moveTo>
                  <a:cubicBezTo>
                    <a:pt x="1" y="3"/>
                    <a:pt x="6872" y="38896"/>
                    <a:pt x="11575" y="63646"/>
                  </a:cubicBezTo>
                  <a:cubicBezTo>
                    <a:pt x="16278" y="88430"/>
                    <a:pt x="17346" y="127858"/>
                    <a:pt x="17346" y="127858"/>
                  </a:cubicBezTo>
                  <a:lnTo>
                    <a:pt x="22883" y="128125"/>
                  </a:lnTo>
                  <a:cubicBezTo>
                    <a:pt x="22883" y="128125"/>
                    <a:pt x="22016" y="98504"/>
                    <a:pt x="14010" y="60844"/>
                  </a:cubicBezTo>
                  <a:cubicBezTo>
                    <a:pt x="6005" y="23185"/>
                    <a:pt x="1" y="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8"/>
          <p:cNvGrpSpPr/>
          <p:nvPr/>
        </p:nvGrpSpPr>
        <p:grpSpPr>
          <a:xfrm rot="5400000" flipH="1">
            <a:off x="1625174" y="-270607"/>
            <a:ext cx="853663" cy="1360985"/>
            <a:chOff x="6585500" y="675825"/>
            <a:chExt cx="777400" cy="1239400"/>
          </a:xfrm>
        </p:grpSpPr>
        <p:sp>
          <p:nvSpPr>
            <p:cNvPr id="669" name="Google Shape;669;p8"/>
            <p:cNvSpPr/>
            <p:nvPr/>
          </p:nvSpPr>
          <p:spPr>
            <a:xfrm>
              <a:off x="6585500" y="675825"/>
              <a:ext cx="775875" cy="1239400"/>
            </a:xfrm>
            <a:custGeom>
              <a:avLst/>
              <a:gdLst/>
              <a:ahLst/>
              <a:cxnLst/>
              <a:rect l="l" t="t" r="r" b="b"/>
              <a:pathLst>
                <a:path w="31035" h="49576" extrusionOk="0">
                  <a:moveTo>
                    <a:pt x="27691" y="16293"/>
                  </a:moveTo>
                  <a:cubicBezTo>
                    <a:pt x="28603" y="10852"/>
                    <a:pt x="30274" y="7357"/>
                    <a:pt x="28937" y="4621"/>
                  </a:cubicBezTo>
                  <a:cubicBezTo>
                    <a:pt x="28056" y="2919"/>
                    <a:pt x="26749" y="1460"/>
                    <a:pt x="25138" y="366"/>
                  </a:cubicBezTo>
                  <a:cubicBezTo>
                    <a:pt x="23770" y="92"/>
                    <a:pt x="22372" y="1"/>
                    <a:pt x="21004" y="153"/>
                  </a:cubicBezTo>
                  <a:cubicBezTo>
                    <a:pt x="19666" y="366"/>
                    <a:pt x="18329" y="639"/>
                    <a:pt x="17022" y="1004"/>
                  </a:cubicBezTo>
                  <a:cubicBezTo>
                    <a:pt x="17022" y="1004"/>
                    <a:pt x="20943" y="4986"/>
                    <a:pt x="21125" y="8755"/>
                  </a:cubicBezTo>
                  <a:cubicBezTo>
                    <a:pt x="21308" y="12524"/>
                    <a:pt x="18207" y="14651"/>
                    <a:pt x="17751" y="11126"/>
                  </a:cubicBezTo>
                  <a:cubicBezTo>
                    <a:pt x="17295" y="7569"/>
                    <a:pt x="17934" y="5259"/>
                    <a:pt x="15806" y="2736"/>
                  </a:cubicBezTo>
                  <a:cubicBezTo>
                    <a:pt x="13648" y="244"/>
                    <a:pt x="10608" y="1186"/>
                    <a:pt x="7964" y="1642"/>
                  </a:cubicBezTo>
                  <a:cubicBezTo>
                    <a:pt x="5289" y="2128"/>
                    <a:pt x="3769" y="1004"/>
                    <a:pt x="3769" y="1004"/>
                  </a:cubicBezTo>
                  <a:cubicBezTo>
                    <a:pt x="3769" y="1004"/>
                    <a:pt x="5350" y="4043"/>
                    <a:pt x="4104" y="7265"/>
                  </a:cubicBezTo>
                  <a:cubicBezTo>
                    <a:pt x="2858" y="10487"/>
                    <a:pt x="0" y="17417"/>
                    <a:pt x="4347" y="19788"/>
                  </a:cubicBezTo>
                  <a:cubicBezTo>
                    <a:pt x="8693" y="22129"/>
                    <a:pt x="12736" y="18998"/>
                    <a:pt x="16748" y="19424"/>
                  </a:cubicBezTo>
                  <a:cubicBezTo>
                    <a:pt x="20761" y="19880"/>
                    <a:pt x="21186" y="22767"/>
                    <a:pt x="15320" y="23436"/>
                  </a:cubicBezTo>
                  <a:cubicBezTo>
                    <a:pt x="9423" y="24074"/>
                    <a:pt x="1277" y="21156"/>
                    <a:pt x="1277" y="21156"/>
                  </a:cubicBezTo>
                  <a:cubicBezTo>
                    <a:pt x="1277" y="21156"/>
                    <a:pt x="3800" y="33102"/>
                    <a:pt x="9727" y="36901"/>
                  </a:cubicBezTo>
                  <a:cubicBezTo>
                    <a:pt x="15654" y="40670"/>
                    <a:pt x="18785" y="38877"/>
                    <a:pt x="23648" y="36901"/>
                  </a:cubicBezTo>
                  <a:cubicBezTo>
                    <a:pt x="28542" y="34925"/>
                    <a:pt x="30548" y="35320"/>
                    <a:pt x="30214" y="36354"/>
                  </a:cubicBezTo>
                  <a:cubicBezTo>
                    <a:pt x="29849" y="37357"/>
                    <a:pt x="24651" y="38026"/>
                    <a:pt x="21855" y="39515"/>
                  </a:cubicBezTo>
                  <a:cubicBezTo>
                    <a:pt x="19028" y="41035"/>
                    <a:pt x="17083" y="41521"/>
                    <a:pt x="15776" y="41217"/>
                  </a:cubicBezTo>
                  <a:cubicBezTo>
                    <a:pt x="14742" y="40883"/>
                    <a:pt x="13739" y="40427"/>
                    <a:pt x="12827" y="39849"/>
                  </a:cubicBezTo>
                  <a:cubicBezTo>
                    <a:pt x="12827" y="39849"/>
                    <a:pt x="14104" y="44622"/>
                    <a:pt x="18086" y="45655"/>
                  </a:cubicBezTo>
                  <a:cubicBezTo>
                    <a:pt x="22098" y="46688"/>
                    <a:pt x="22037" y="48846"/>
                    <a:pt x="26049" y="49394"/>
                  </a:cubicBezTo>
                  <a:cubicBezTo>
                    <a:pt x="27721" y="49576"/>
                    <a:pt x="29423" y="49424"/>
                    <a:pt x="31034" y="48938"/>
                  </a:cubicBezTo>
                  <a:lnTo>
                    <a:pt x="31034" y="16384"/>
                  </a:lnTo>
                  <a:cubicBezTo>
                    <a:pt x="29575" y="19819"/>
                    <a:pt x="26992" y="20639"/>
                    <a:pt x="27691" y="16293"/>
                  </a:cubicBezTo>
                  <a:close/>
                  <a:moveTo>
                    <a:pt x="13344" y="14682"/>
                  </a:moveTo>
                  <a:cubicBezTo>
                    <a:pt x="11459" y="14682"/>
                    <a:pt x="9484" y="14013"/>
                    <a:pt x="11064" y="12889"/>
                  </a:cubicBezTo>
                  <a:cubicBezTo>
                    <a:pt x="12645" y="11794"/>
                    <a:pt x="15654" y="13284"/>
                    <a:pt x="15654" y="13284"/>
                  </a:cubicBezTo>
                  <a:cubicBezTo>
                    <a:pt x="17174" y="13588"/>
                    <a:pt x="15259" y="14682"/>
                    <a:pt x="13344" y="14682"/>
                  </a:cubicBezTo>
                  <a:close/>
                  <a:moveTo>
                    <a:pt x="13283" y="33102"/>
                  </a:moveTo>
                  <a:cubicBezTo>
                    <a:pt x="10821" y="32372"/>
                    <a:pt x="12706" y="31065"/>
                    <a:pt x="10943" y="30214"/>
                  </a:cubicBezTo>
                  <a:cubicBezTo>
                    <a:pt x="9180" y="29363"/>
                    <a:pt x="8876" y="27995"/>
                    <a:pt x="11156" y="27843"/>
                  </a:cubicBezTo>
                  <a:cubicBezTo>
                    <a:pt x="13435" y="27661"/>
                    <a:pt x="17052" y="29697"/>
                    <a:pt x="17052" y="29697"/>
                  </a:cubicBezTo>
                  <a:cubicBezTo>
                    <a:pt x="19940" y="31035"/>
                    <a:pt x="15745" y="33801"/>
                    <a:pt x="13283" y="33102"/>
                  </a:cubicBezTo>
                  <a:close/>
                  <a:moveTo>
                    <a:pt x="28572" y="25138"/>
                  </a:moveTo>
                  <a:cubicBezTo>
                    <a:pt x="27508" y="23892"/>
                    <a:pt x="28056" y="22281"/>
                    <a:pt x="28056" y="22281"/>
                  </a:cubicBezTo>
                  <a:cubicBezTo>
                    <a:pt x="28755" y="22038"/>
                    <a:pt x="29363" y="22676"/>
                    <a:pt x="29606" y="23709"/>
                  </a:cubicBezTo>
                  <a:cubicBezTo>
                    <a:pt x="29819" y="24712"/>
                    <a:pt x="29636" y="26384"/>
                    <a:pt x="28572" y="251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6754200" y="849850"/>
              <a:ext cx="608700" cy="853375"/>
            </a:xfrm>
            <a:custGeom>
              <a:avLst/>
              <a:gdLst/>
              <a:ahLst/>
              <a:cxnLst/>
              <a:rect l="l" t="t" r="r" b="b"/>
              <a:pathLst>
                <a:path w="24348" h="34135" extrusionOk="0">
                  <a:moveTo>
                    <a:pt x="24317" y="22645"/>
                  </a:moveTo>
                  <a:cubicBezTo>
                    <a:pt x="23101" y="23739"/>
                    <a:pt x="19757" y="26566"/>
                    <a:pt x="16657" y="27417"/>
                  </a:cubicBezTo>
                  <a:cubicBezTo>
                    <a:pt x="12766" y="28511"/>
                    <a:pt x="10791" y="27934"/>
                    <a:pt x="10791" y="27934"/>
                  </a:cubicBezTo>
                  <a:cubicBezTo>
                    <a:pt x="10791" y="27934"/>
                    <a:pt x="15016" y="27721"/>
                    <a:pt x="18298" y="26019"/>
                  </a:cubicBezTo>
                  <a:cubicBezTo>
                    <a:pt x="20365" y="24925"/>
                    <a:pt x="22219" y="23466"/>
                    <a:pt x="23830" y="21733"/>
                  </a:cubicBezTo>
                  <a:lnTo>
                    <a:pt x="19727" y="17387"/>
                  </a:lnTo>
                  <a:cubicBezTo>
                    <a:pt x="17508" y="18572"/>
                    <a:pt x="15107" y="19393"/>
                    <a:pt x="12584" y="19727"/>
                  </a:cubicBezTo>
                  <a:cubicBezTo>
                    <a:pt x="8754" y="20183"/>
                    <a:pt x="6292" y="19028"/>
                    <a:pt x="6292" y="19028"/>
                  </a:cubicBezTo>
                  <a:cubicBezTo>
                    <a:pt x="6292" y="19028"/>
                    <a:pt x="10213" y="19758"/>
                    <a:pt x="12918" y="19058"/>
                  </a:cubicBezTo>
                  <a:cubicBezTo>
                    <a:pt x="15624" y="18390"/>
                    <a:pt x="18815" y="16596"/>
                    <a:pt x="18815" y="16596"/>
                  </a:cubicBezTo>
                  <a:cubicBezTo>
                    <a:pt x="18815" y="16596"/>
                    <a:pt x="14864" y="11490"/>
                    <a:pt x="13678" y="10426"/>
                  </a:cubicBezTo>
                  <a:cubicBezTo>
                    <a:pt x="12979" y="9788"/>
                    <a:pt x="12219" y="9241"/>
                    <a:pt x="11399" y="8754"/>
                  </a:cubicBezTo>
                  <a:cubicBezTo>
                    <a:pt x="9605" y="9909"/>
                    <a:pt x="7538" y="10578"/>
                    <a:pt x="5411" y="10639"/>
                  </a:cubicBezTo>
                  <a:cubicBezTo>
                    <a:pt x="3465" y="10669"/>
                    <a:pt x="1550" y="10061"/>
                    <a:pt x="0" y="8906"/>
                  </a:cubicBezTo>
                  <a:cubicBezTo>
                    <a:pt x="0" y="8906"/>
                    <a:pt x="3070" y="10031"/>
                    <a:pt x="5411" y="9970"/>
                  </a:cubicBezTo>
                  <a:cubicBezTo>
                    <a:pt x="7781" y="9940"/>
                    <a:pt x="11003" y="7903"/>
                    <a:pt x="11003" y="7903"/>
                  </a:cubicBezTo>
                  <a:cubicBezTo>
                    <a:pt x="11003" y="7903"/>
                    <a:pt x="8663" y="5745"/>
                    <a:pt x="6809" y="3982"/>
                  </a:cubicBezTo>
                  <a:cubicBezTo>
                    <a:pt x="4985" y="2219"/>
                    <a:pt x="2979" y="31"/>
                    <a:pt x="2979" y="31"/>
                  </a:cubicBezTo>
                  <a:lnTo>
                    <a:pt x="9088" y="5289"/>
                  </a:lnTo>
                  <a:cubicBezTo>
                    <a:pt x="9088" y="5289"/>
                    <a:pt x="9636" y="4469"/>
                    <a:pt x="9484" y="2888"/>
                  </a:cubicBezTo>
                  <a:cubicBezTo>
                    <a:pt x="9332" y="1338"/>
                    <a:pt x="8025" y="0"/>
                    <a:pt x="8025" y="0"/>
                  </a:cubicBezTo>
                  <a:cubicBezTo>
                    <a:pt x="8937" y="608"/>
                    <a:pt x="9605" y="1520"/>
                    <a:pt x="9909" y="2554"/>
                  </a:cubicBezTo>
                  <a:cubicBezTo>
                    <a:pt x="10335" y="3648"/>
                    <a:pt x="10274" y="4864"/>
                    <a:pt x="9818" y="5928"/>
                  </a:cubicBezTo>
                  <a:cubicBezTo>
                    <a:pt x="9818" y="5928"/>
                    <a:pt x="12280" y="8207"/>
                    <a:pt x="14104" y="9757"/>
                  </a:cubicBezTo>
                  <a:cubicBezTo>
                    <a:pt x="15928" y="11277"/>
                    <a:pt x="16535" y="12341"/>
                    <a:pt x="16535" y="12341"/>
                  </a:cubicBezTo>
                  <a:cubicBezTo>
                    <a:pt x="16535" y="12341"/>
                    <a:pt x="18329" y="9210"/>
                    <a:pt x="18268" y="6444"/>
                  </a:cubicBezTo>
                  <a:cubicBezTo>
                    <a:pt x="18238" y="4681"/>
                    <a:pt x="17964" y="2949"/>
                    <a:pt x="17447" y="1247"/>
                  </a:cubicBezTo>
                  <a:cubicBezTo>
                    <a:pt x="18420" y="3405"/>
                    <a:pt x="18876" y="5776"/>
                    <a:pt x="18754" y="8177"/>
                  </a:cubicBezTo>
                  <a:cubicBezTo>
                    <a:pt x="18572" y="12098"/>
                    <a:pt x="17356" y="13557"/>
                    <a:pt x="17356" y="13557"/>
                  </a:cubicBezTo>
                  <a:cubicBezTo>
                    <a:pt x="18207" y="14773"/>
                    <a:pt x="19210" y="15897"/>
                    <a:pt x="20335" y="16900"/>
                  </a:cubicBezTo>
                  <a:lnTo>
                    <a:pt x="23526" y="19575"/>
                  </a:lnTo>
                  <a:cubicBezTo>
                    <a:pt x="23526" y="19575"/>
                    <a:pt x="23861" y="19180"/>
                    <a:pt x="24347" y="18542"/>
                  </a:cubicBezTo>
                  <a:lnTo>
                    <a:pt x="24347" y="19879"/>
                  </a:lnTo>
                  <a:lnTo>
                    <a:pt x="24104" y="20213"/>
                  </a:lnTo>
                  <a:lnTo>
                    <a:pt x="24347" y="20457"/>
                  </a:lnTo>
                  <a:close/>
                  <a:moveTo>
                    <a:pt x="24317" y="31733"/>
                  </a:moveTo>
                  <a:cubicBezTo>
                    <a:pt x="21034" y="33831"/>
                    <a:pt x="18238" y="34135"/>
                    <a:pt x="18238" y="34135"/>
                  </a:cubicBezTo>
                  <a:cubicBezTo>
                    <a:pt x="18238" y="34135"/>
                    <a:pt x="22219" y="32524"/>
                    <a:pt x="24317" y="309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1" name="Google Shape;671;p8"/>
          <p:cNvGrpSpPr/>
          <p:nvPr/>
        </p:nvGrpSpPr>
        <p:grpSpPr>
          <a:xfrm flipH="1">
            <a:off x="-94556" y="-16946"/>
            <a:ext cx="2412812" cy="1338177"/>
            <a:chOff x="4586225" y="470675"/>
            <a:chExt cx="2775900" cy="1539550"/>
          </a:xfrm>
        </p:grpSpPr>
        <p:sp>
          <p:nvSpPr>
            <p:cNvPr id="672" name="Google Shape;672;p8"/>
            <p:cNvSpPr/>
            <p:nvPr/>
          </p:nvSpPr>
          <p:spPr>
            <a:xfrm>
              <a:off x="5521650" y="763975"/>
              <a:ext cx="1840475" cy="652775"/>
            </a:xfrm>
            <a:custGeom>
              <a:avLst/>
              <a:gdLst/>
              <a:ahLst/>
              <a:cxnLst/>
              <a:rect l="l" t="t" r="r" b="b"/>
              <a:pathLst>
                <a:path w="73619" h="26111" extrusionOk="0">
                  <a:moveTo>
                    <a:pt x="73619" y="1"/>
                  </a:moveTo>
                  <a:cubicBezTo>
                    <a:pt x="62099" y="487"/>
                    <a:pt x="47266" y="2524"/>
                    <a:pt x="32858" y="8481"/>
                  </a:cubicBezTo>
                  <a:cubicBezTo>
                    <a:pt x="2827" y="20913"/>
                    <a:pt x="912" y="24591"/>
                    <a:pt x="912" y="24591"/>
                  </a:cubicBezTo>
                  <a:cubicBezTo>
                    <a:pt x="912" y="24591"/>
                    <a:pt x="0" y="26110"/>
                    <a:pt x="3526" y="23648"/>
                  </a:cubicBezTo>
                  <a:cubicBezTo>
                    <a:pt x="7083" y="21217"/>
                    <a:pt x="19545" y="15442"/>
                    <a:pt x="35411" y="9119"/>
                  </a:cubicBezTo>
                  <a:cubicBezTo>
                    <a:pt x="49606" y="3466"/>
                    <a:pt x="64378" y="1460"/>
                    <a:pt x="73619" y="1004"/>
                  </a:cubicBezTo>
                  <a:close/>
                </a:path>
              </a:pathLst>
            </a:custGeom>
            <a:solidFill>
              <a:srgbClr val="2D4F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5234400" y="782225"/>
              <a:ext cx="784250" cy="379200"/>
            </a:xfrm>
            <a:custGeom>
              <a:avLst/>
              <a:gdLst/>
              <a:ahLst/>
              <a:cxnLst/>
              <a:rect l="l" t="t" r="r" b="b"/>
              <a:pathLst>
                <a:path w="31370" h="15168" extrusionOk="0">
                  <a:moveTo>
                    <a:pt x="31369" y="14256"/>
                  </a:moveTo>
                  <a:cubicBezTo>
                    <a:pt x="31369" y="14256"/>
                    <a:pt x="23253" y="8511"/>
                    <a:pt x="14986" y="4803"/>
                  </a:cubicBezTo>
                  <a:cubicBezTo>
                    <a:pt x="10183" y="2614"/>
                    <a:pt x="5168" y="1003"/>
                    <a:pt x="1" y="0"/>
                  </a:cubicBezTo>
                  <a:cubicBezTo>
                    <a:pt x="1" y="0"/>
                    <a:pt x="10822" y="5593"/>
                    <a:pt x="16232" y="9362"/>
                  </a:cubicBezTo>
                  <a:cubicBezTo>
                    <a:pt x="21673" y="13131"/>
                    <a:pt x="26810" y="15168"/>
                    <a:pt x="31369" y="142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5429700" y="616550"/>
              <a:ext cx="794100" cy="466600"/>
            </a:xfrm>
            <a:custGeom>
              <a:avLst/>
              <a:gdLst/>
              <a:ahLst/>
              <a:cxnLst/>
              <a:rect l="l" t="t" r="r" b="b"/>
              <a:pathLst>
                <a:path w="31764" h="18664" extrusionOk="0">
                  <a:moveTo>
                    <a:pt x="31764" y="17144"/>
                  </a:moveTo>
                  <a:cubicBezTo>
                    <a:pt x="31764" y="17144"/>
                    <a:pt x="23588" y="8299"/>
                    <a:pt x="16080" y="4196"/>
                  </a:cubicBezTo>
                  <a:cubicBezTo>
                    <a:pt x="8542" y="62"/>
                    <a:pt x="0" y="1"/>
                    <a:pt x="0" y="1"/>
                  </a:cubicBezTo>
                  <a:cubicBezTo>
                    <a:pt x="0" y="1"/>
                    <a:pt x="11672" y="2980"/>
                    <a:pt x="16597" y="7600"/>
                  </a:cubicBezTo>
                  <a:cubicBezTo>
                    <a:pt x="21490" y="12220"/>
                    <a:pt x="27600" y="18664"/>
                    <a:pt x="31764" y="171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4878775" y="1104400"/>
              <a:ext cx="787275" cy="218125"/>
            </a:xfrm>
            <a:custGeom>
              <a:avLst/>
              <a:gdLst/>
              <a:ahLst/>
              <a:cxnLst/>
              <a:rect l="l" t="t" r="r" b="b"/>
              <a:pathLst>
                <a:path w="31491" h="8725" extrusionOk="0">
                  <a:moveTo>
                    <a:pt x="31491" y="7813"/>
                  </a:moveTo>
                  <a:cubicBezTo>
                    <a:pt x="31491" y="7813"/>
                    <a:pt x="24864" y="2645"/>
                    <a:pt x="14712" y="1338"/>
                  </a:cubicBezTo>
                  <a:cubicBezTo>
                    <a:pt x="4560" y="1"/>
                    <a:pt x="1" y="1278"/>
                    <a:pt x="1" y="1278"/>
                  </a:cubicBezTo>
                  <a:cubicBezTo>
                    <a:pt x="1" y="1278"/>
                    <a:pt x="8967" y="1825"/>
                    <a:pt x="16901" y="4499"/>
                  </a:cubicBezTo>
                  <a:cubicBezTo>
                    <a:pt x="24803" y="7205"/>
                    <a:pt x="29484" y="8724"/>
                    <a:pt x="31491" y="78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5423625" y="1302750"/>
              <a:ext cx="354900" cy="619325"/>
            </a:xfrm>
            <a:custGeom>
              <a:avLst/>
              <a:gdLst/>
              <a:ahLst/>
              <a:cxnLst/>
              <a:rect l="l" t="t" r="r" b="b"/>
              <a:pathLst>
                <a:path w="14196" h="24773" extrusionOk="0">
                  <a:moveTo>
                    <a:pt x="9757" y="0"/>
                  </a:moveTo>
                  <a:cubicBezTo>
                    <a:pt x="9757" y="0"/>
                    <a:pt x="7356" y="3252"/>
                    <a:pt x="5076" y="9423"/>
                  </a:cubicBezTo>
                  <a:cubicBezTo>
                    <a:pt x="2797" y="15563"/>
                    <a:pt x="0" y="24773"/>
                    <a:pt x="0" y="24773"/>
                  </a:cubicBezTo>
                  <a:cubicBezTo>
                    <a:pt x="0" y="24773"/>
                    <a:pt x="14195" y="8724"/>
                    <a:pt x="9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4586225" y="1349850"/>
              <a:ext cx="993950" cy="606425"/>
            </a:xfrm>
            <a:custGeom>
              <a:avLst/>
              <a:gdLst/>
              <a:ahLst/>
              <a:cxnLst/>
              <a:rect l="l" t="t" r="r" b="b"/>
              <a:pathLst>
                <a:path w="39758" h="24257" extrusionOk="0">
                  <a:moveTo>
                    <a:pt x="39758" y="244"/>
                  </a:moveTo>
                  <a:cubicBezTo>
                    <a:pt x="39758" y="244"/>
                    <a:pt x="33284" y="1"/>
                    <a:pt x="23466" y="6566"/>
                  </a:cubicBezTo>
                  <a:cubicBezTo>
                    <a:pt x="13648" y="13132"/>
                    <a:pt x="0" y="24256"/>
                    <a:pt x="0" y="24256"/>
                  </a:cubicBezTo>
                  <a:cubicBezTo>
                    <a:pt x="0" y="24256"/>
                    <a:pt x="32250" y="10062"/>
                    <a:pt x="39758" y="2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8"/>
            <p:cNvSpPr/>
            <p:nvPr/>
          </p:nvSpPr>
          <p:spPr>
            <a:xfrm>
              <a:off x="6765600" y="470675"/>
              <a:ext cx="135275" cy="376150"/>
            </a:xfrm>
            <a:custGeom>
              <a:avLst/>
              <a:gdLst/>
              <a:ahLst/>
              <a:cxnLst/>
              <a:rect l="l" t="t" r="r" b="b"/>
              <a:pathLst>
                <a:path w="5411" h="15046" extrusionOk="0">
                  <a:moveTo>
                    <a:pt x="1945" y="14924"/>
                  </a:moveTo>
                  <a:cubicBezTo>
                    <a:pt x="1945" y="14924"/>
                    <a:pt x="5411" y="9210"/>
                    <a:pt x="5411" y="3465"/>
                  </a:cubicBezTo>
                  <a:cubicBezTo>
                    <a:pt x="5411" y="2280"/>
                    <a:pt x="5350" y="1125"/>
                    <a:pt x="5259" y="0"/>
                  </a:cubicBezTo>
                  <a:lnTo>
                    <a:pt x="2979" y="0"/>
                  </a:lnTo>
                  <a:cubicBezTo>
                    <a:pt x="2584" y="2432"/>
                    <a:pt x="2067" y="4833"/>
                    <a:pt x="1459" y="6231"/>
                  </a:cubicBezTo>
                  <a:cubicBezTo>
                    <a:pt x="0" y="9970"/>
                    <a:pt x="1824" y="15046"/>
                    <a:pt x="1945" y="149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8"/>
            <p:cNvSpPr/>
            <p:nvPr/>
          </p:nvSpPr>
          <p:spPr>
            <a:xfrm>
              <a:off x="6896300" y="474450"/>
              <a:ext cx="215825" cy="366300"/>
            </a:xfrm>
            <a:custGeom>
              <a:avLst/>
              <a:gdLst/>
              <a:ahLst/>
              <a:cxnLst/>
              <a:rect l="l" t="t" r="r" b="b"/>
              <a:pathLst>
                <a:path w="8633" h="14652" extrusionOk="0">
                  <a:moveTo>
                    <a:pt x="1550" y="14135"/>
                  </a:moveTo>
                  <a:cubicBezTo>
                    <a:pt x="1642" y="14652"/>
                    <a:pt x="4620" y="10822"/>
                    <a:pt x="6626" y="6658"/>
                  </a:cubicBezTo>
                  <a:cubicBezTo>
                    <a:pt x="8633" y="2493"/>
                    <a:pt x="7660" y="1"/>
                    <a:pt x="7660" y="1"/>
                  </a:cubicBezTo>
                  <a:cubicBezTo>
                    <a:pt x="7660" y="1"/>
                    <a:pt x="1368" y="7357"/>
                    <a:pt x="699" y="9880"/>
                  </a:cubicBezTo>
                  <a:cubicBezTo>
                    <a:pt x="0" y="12402"/>
                    <a:pt x="1490" y="14196"/>
                    <a:pt x="1550" y="141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6599925" y="470675"/>
              <a:ext cx="183925" cy="391350"/>
            </a:xfrm>
            <a:custGeom>
              <a:avLst/>
              <a:gdLst/>
              <a:ahLst/>
              <a:cxnLst/>
              <a:rect l="l" t="t" r="r" b="b"/>
              <a:pathLst>
                <a:path w="7357" h="15654" extrusionOk="0">
                  <a:moveTo>
                    <a:pt x="4682" y="2310"/>
                  </a:moveTo>
                  <a:cubicBezTo>
                    <a:pt x="4408" y="1550"/>
                    <a:pt x="4135" y="790"/>
                    <a:pt x="3800" y="0"/>
                  </a:cubicBezTo>
                  <a:lnTo>
                    <a:pt x="1" y="0"/>
                  </a:lnTo>
                  <a:cubicBezTo>
                    <a:pt x="1794" y="6535"/>
                    <a:pt x="4013" y="13344"/>
                    <a:pt x="6019" y="15654"/>
                  </a:cubicBezTo>
                  <a:cubicBezTo>
                    <a:pt x="5989" y="15654"/>
                    <a:pt x="7357" y="9970"/>
                    <a:pt x="4682" y="23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5657675" y="495750"/>
              <a:ext cx="711275" cy="483300"/>
            </a:xfrm>
            <a:custGeom>
              <a:avLst/>
              <a:gdLst/>
              <a:ahLst/>
              <a:cxnLst/>
              <a:rect l="l" t="t" r="r" b="b"/>
              <a:pathLst>
                <a:path w="28451" h="19332" extrusionOk="0">
                  <a:moveTo>
                    <a:pt x="9879" y="8450"/>
                  </a:moveTo>
                  <a:cubicBezTo>
                    <a:pt x="16414" y="11763"/>
                    <a:pt x="18815" y="14712"/>
                    <a:pt x="22067" y="17174"/>
                  </a:cubicBezTo>
                  <a:cubicBezTo>
                    <a:pt x="23891" y="18602"/>
                    <a:pt x="26140" y="19332"/>
                    <a:pt x="28451" y="19301"/>
                  </a:cubicBezTo>
                  <a:cubicBezTo>
                    <a:pt x="25837" y="14833"/>
                    <a:pt x="22007" y="11186"/>
                    <a:pt x="17447" y="8724"/>
                  </a:cubicBezTo>
                  <a:cubicBezTo>
                    <a:pt x="9909" y="4803"/>
                    <a:pt x="6991" y="4286"/>
                    <a:pt x="4438" y="2857"/>
                  </a:cubicBezTo>
                  <a:cubicBezTo>
                    <a:pt x="2888" y="2006"/>
                    <a:pt x="1398" y="1034"/>
                    <a:pt x="0" y="0"/>
                  </a:cubicBezTo>
                  <a:cubicBezTo>
                    <a:pt x="2553" y="3587"/>
                    <a:pt x="5927" y="6474"/>
                    <a:pt x="9879" y="84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a:off x="6102200" y="470675"/>
              <a:ext cx="405050" cy="461275"/>
            </a:xfrm>
            <a:custGeom>
              <a:avLst/>
              <a:gdLst/>
              <a:ahLst/>
              <a:cxnLst/>
              <a:rect l="l" t="t" r="r" b="b"/>
              <a:pathLst>
                <a:path w="16202" h="18451" extrusionOk="0">
                  <a:moveTo>
                    <a:pt x="16202" y="18055"/>
                  </a:moveTo>
                  <a:cubicBezTo>
                    <a:pt x="16202" y="18055"/>
                    <a:pt x="9241" y="8176"/>
                    <a:pt x="4864" y="3040"/>
                  </a:cubicBezTo>
                  <a:cubicBezTo>
                    <a:pt x="3861" y="1885"/>
                    <a:pt x="2919" y="881"/>
                    <a:pt x="2068" y="0"/>
                  </a:cubicBezTo>
                  <a:lnTo>
                    <a:pt x="1" y="0"/>
                  </a:lnTo>
                  <a:cubicBezTo>
                    <a:pt x="2220" y="3374"/>
                    <a:pt x="5289" y="7903"/>
                    <a:pt x="7417" y="10942"/>
                  </a:cubicBezTo>
                  <a:cubicBezTo>
                    <a:pt x="11186" y="16231"/>
                    <a:pt x="13861" y="18450"/>
                    <a:pt x="16202" y="180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4997325" y="933425"/>
              <a:ext cx="831350" cy="309300"/>
            </a:xfrm>
            <a:custGeom>
              <a:avLst/>
              <a:gdLst/>
              <a:ahLst/>
              <a:cxnLst/>
              <a:rect l="l" t="t" r="r" b="b"/>
              <a:pathLst>
                <a:path w="33254" h="12372" extrusionOk="0">
                  <a:moveTo>
                    <a:pt x="33253" y="11521"/>
                  </a:moveTo>
                  <a:cubicBezTo>
                    <a:pt x="33253" y="11521"/>
                    <a:pt x="24134" y="4682"/>
                    <a:pt x="15897" y="2585"/>
                  </a:cubicBezTo>
                  <a:cubicBezTo>
                    <a:pt x="10669" y="1278"/>
                    <a:pt x="5350" y="396"/>
                    <a:pt x="0" y="1"/>
                  </a:cubicBezTo>
                  <a:cubicBezTo>
                    <a:pt x="0" y="1"/>
                    <a:pt x="11915" y="3496"/>
                    <a:pt x="18299" y="6961"/>
                  </a:cubicBezTo>
                  <a:cubicBezTo>
                    <a:pt x="24682" y="10427"/>
                    <a:pt x="31095" y="12372"/>
                    <a:pt x="33253" y="115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a:off x="6334725" y="470675"/>
              <a:ext cx="303975" cy="414150"/>
            </a:xfrm>
            <a:custGeom>
              <a:avLst/>
              <a:gdLst/>
              <a:ahLst/>
              <a:cxnLst/>
              <a:rect l="l" t="t" r="r" b="b"/>
              <a:pathLst>
                <a:path w="12159" h="16566" extrusionOk="0">
                  <a:moveTo>
                    <a:pt x="1" y="0"/>
                  </a:moveTo>
                  <a:cubicBezTo>
                    <a:pt x="3375" y="7356"/>
                    <a:pt x="7964" y="15441"/>
                    <a:pt x="12159" y="16566"/>
                  </a:cubicBezTo>
                  <a:cubicBezTo>
                    <a:pt x="12159" y="16566"/>
                    <a:pt x="7691" y="7204"/>
                    <a:pt x="3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8"/>
            <p:cNvSpPr/>
            <p:nvPr/>
          </p:nvSpPr>
          <p:spPr>
            <a:xfrm>
              <a:off x="6732925" y="860475"/>
              <a:ext cx="159600" cy="661900"/>
            </a:xfrm>
            <a:custGeom>
              <a:avLst/>
              <a:gdLst/>
              <a:ahLst/>
              <a:cxnLst/>
              <a:rect l="l" t="t" r="r" b="b"/>
              <a:pathLst>
                <a:path w="6384" h="26476" extrusionOk="0">
                  <a:moveTo>
                    <a:pt x="2280" y="11095"/>
                  </a:moveTo>
                  <a:cubicBezTo>
                    <a:pt x="4559" y="18603"/>
                    <a:pt x="6262" y="26475"/>
                    <a:pt x="6262" y="26475"/>
                  </a:cubicBezTo>
                  <a:cubicBezTo>
                    <a:pt x="6262" y="26475"/>
                    <a:pt x="6383" y="5837"/>
                    <a:pt x="1368" y="1"/>
                  </a:cubicBezTo>
                  <a:cubicBezTo>
                    <a:pt x="1368" y="1"/>
                    <a:pt x="0" y="3557"/>
                    <a:pt x="2280" y="110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8"/>
            <p:cNvSpPr/>
            <p:nvPr/>
          </p:nvSpPr>
          <p:spPr>
            <a:xfrm>
              <a:off x="6618925" y="881000"/>
              <a:ext cx="161875" cy="810075"/>
            </a:xfrm>
            <a:custGeom>
              <a:avLst/>
              <a:gdLst/>
              <a:ahLst/>
              <a:cxnLst/>
              <a:rect l="l" t="t" r="r" b="b"/>
              <a:pathLst>
                <a:path w="6475" h="32403" extrusionOk="0">
                  <a:moveTo>
                    <a:pt x="2037" y="16293"/>
                  </a:moveTo>
                  <a:cubicBezTo>
                    <a:pt x="4104" y="26445"/>
                    <a:pt x="5928" y="32402"/>
                    <a:pt x="5928" y="32402"/>
                  </a:cubicBezTo>
                  <a:cubicBezTo>
                    <a:pt x="5928" y="32402"/>
                    <a:pt x="6475" y="4560"/>
                    <a:pt x="1824" y="1"/>
                  </a:cubicBezTo>
                  <a:cubicBezTo>
                    <a:pt x="1824" y="1"/>
                    <a:pt x="1" y="6141"/>
                    <a:pt x="2037" y="16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8"/>
            <p:cNvSpPr/>
            <p:nvPr/>
          </p:nvSpPr>
          <p:spPr>
            <a:xfrm>
              <a:off x="6806625" y="852125"/>
              <a:ext cx="284225" cy="553225"/>
            </a:xfrm>
            <a:custGeom>
              <a:avLst/>
              <a:gdLst/>
              <a:ahLst/>
              <a:cxnLst/>
              <a:rect l="l" t="t" r="r" b="b"/>
              <a:pathLst>
                <a:path w="11369" h="22129" extrusionOk="0">
                  <a:moveTo>
                    <a:pt x="0" y="1"/>
                  </a:moveTo>
                  <a:cubicBezTo>
                    <a:pt x="0" y="1"/>
                    <a:pt x="1247" y="6049"/>
                    <a:pt x="5350" y="9818"/>
                  </a:cubicBezTo>
                  <a:cubicBezTo>
                    <a:pt x="9484" y="13587"/>
                    <a:pt x="10943" y="22129"/>
                    <a:pt x="10943" y="22129"/>
                  </a:cubicBezTo>
                  <a:cubicBezTo>
                    <a:pt x="10943" y="22129"/>
                    <a:pt x="11368" y="592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8"/>
            <p:cNvSpPr/>
            <p:nvPr/>
          </p:nvSpPr>
          <p:spPr>
            <a:xfrm>
              <a:off x="6909200" y="830850"/>
              <a:ext cx="337425" cy="393650"/>
            </a:xfrm>
            <a:custGeom>
              <a:avLst/>
              <a:gdLst/>
              <a:ahLst/>
              <a:cxnLst/>
              <a:rect l="l" t="t" r="r" b="b"/>
              <a:pathLst>
                <a:path w="13497" h="15746" extrusionOk="0">
                  <a:moveTo>
                    <a:pt x="1" y="1"/>
                  </a:moveTo>
                  <a:cubicBezTo>
                    <a:pt x="1" y="1"/>
                    <a:pt x="1034" y="3526"/>
                    <a:pt x="4743" y="6748"/>
                  </a:cubicBezTo>
                  <a:cubicBezTo>
                    <a:pt x="8451" y="9940"/>
                    <a:pt x="13497" y="15745"/>
                    <a:pt x="13497" y="15745"/>
                  </a:cubicBezTo>
                  <a:cubicBezTo>
                    <a:pt x="13497" y="15745"/>
                    <a:pt x="6506"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8"/>
            <p:cNvSpPr/>
            <p:nvPr/>
          </p:nvSpPr>
          <p:spPr>
            <a:xfrm>
              <a:off x="5938075" y="1127200"/>
              <a:ext cx="180100" cy="831350"/>
            </a:xfrm>
            <a:custGeom>
              <a:avLst/>
              <a:gdLst/>
              <a:ahLst/>
              <a:cxnLst/>
              <a:rect l="l" t="t" r="r" b="b"/>
              <a:pathLst>
                <a:path w="7204" h="33254" extrusionOk="0">
                  <a:moveTo>
                    <a:pt x="578" y="12554"/>
                  </a:moveTo>
                  <a:cubicBezTo>
                    <a:pt x="0" y="20883"/>
                    <a:pt x="1490" y="33254"/>
                    <a:pt x="1490" y="33254"/>
                  </a:cubicBezTo>
                  <a:cubicBezTo>
                    <a:pt x="1490" y="33254"/>
                    <a:pt x="7204" y="7326"/>
                    <a:pt x="3891" y="1"/>
                  </a:cubicBezTo>
                  <a:cubicBezTo>
                    <a:pt x="3891" y="1"/>
                    <a:pt x="1155" y="4226"/>
                    <a:pt x="578" y="125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8"/>
            <p:cNvSpPr/>
            <p:nvPr/>
          </p:nvSpPr>
          <p:spPr>
            <a:xfrm>
              <a:off x="6456325" y="920525"/>
              <a:ext cx="174025" cy="892875"/>
            </a:xfrm>
            <a:custGeom>
              <a:avLst/>
              <a:gdLst/>
              <a:ahLst/>
              <a:cxnLst/>
              <a:rect l="l" t="t" r="r" b="b"/>
              <a:pathLst>
                <a:path w="6961" h="35715" extrusionOk="0">
                  <a:moveTo>
                    <a:pt x="2948" y="0"/>
                  </a:moveTo>
                  <a:cubicBezTo>
                    <a:pt x="2948" y="0"/>
                    <a:pt x="3648" y="7660"/>
                    <a:pt x="1824" y="14712"/>
                  </a:cubicBezTo>
                  <a:cubicBezTo>
                    <a:pt x="0" y="21794"/>
                    <a:pt x="1702" y="35715"/>
                    <a:pt x="1702" y="35715"/>
                  </a:cubicBezTo>
                  <a:cubicBezTo>
                    <a:pt x="1702" y="35715"/>
                    <a:pt x="2158" y="23405"/>
                    <a:pt x="4559" y="16201"/>
                  </a:cubicBezTo>
                  <a:cubicBezTo>
                    <a:pt x="6961" y="9028"/>
                    <a:pt x="5350" y="1398"/>
                    <a:pt x="2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8"/>
            <p:cNvSpPr/>
            <p:nvPr/>
          </p:nvSpPr>
          <p:spPr>
            <a:xfrm>
              <a:off x="6132600" y="1040575"/>
              <a:ext cx="155050" cy="838175"/>
            </a:xfrm>
            <a:custGeom>
              <a:avLst/>
              <a:gdLst/>
              <a:ahLst/>
              <a:cxnLst/>
              <a:rect l="l" t="t" r="r" b="b"/>
              <a:pathLst>
                <a:path w="6202" h="33527" extrusionOk="0">
                  <a:moveTo>
                    <a:pt x="4104" y="1"/>
                  </a:moveTo>
                  <a:cubicBezTo>
                    <a:pt x="4104" y="1"/>
                    <a:pt x="2615" y="3314"/>
                    <a:pt x="1307" y="11642"/>
                  </a:cubicBezTo>
                  <a:cubicBezTo>
                    <a:pt x="0" y="19971"/>
                    <a:pt x="1429" y="33527"/>
                    <a:pt x="1429" y="33527"/>
                  </a:cubicBezTo>
                  <a:cubicBezTo>
                    <a:pt x="1429" y="33527"/>
                    <a:pt x="2341" y="21460"/>
                    <a:pt x="4256" y="13344"/>
                  </a:cubicBezTo>
                  <a:cubicBezTo>
                    <a:pt x="6201" y="5259"/>
                    <a:pt x="5988" y="1368"/>
                    <a:pt x="4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8"/>
            <p:cNvSpPr/>
            <p:nvPr/>
          </p:nvSpPr>
          <p:spPr>
            <a:xfrm>
              <a:off x="5677425" y="1211550"/>
              <a:ext cx="275100" cy="798675"/>
            </a:xfrm>
            <a:custGeom>
              <a:avLst/>
              <a:gdLst/>
              <a:ahLst/>
              <a:cxnLst/>
              <a:rect l="l" t="t" r="r" b="b"/>
              <a:pathLst>
                <a:path w="11004" h="31947" extrusionOk="0">
                  <a:moveTo>
                    <a:pt x="3587" y="9119"/>
                  </a:moveTo>
                  <a:cubicBezTo>
                    <a:pt x="1642" y="16141"/>
                    <a:pt x="0" y="31946"/>
                    <a:pt x="0" y="31946"/>
                  </a:cubicBezTo>
                  <a:cubicBezTo>
                    <a:pt x="0" y="31946"/>
                    <a:pt x="11004" y="5290"/>
                    <a:pt x="7356" y="1"/>
                  </a:cubicBezTo>
                  <a:cubicBezTo>
                    <a:pt x="7356" y="1"/>
                    <a:pt x="5532" y="2128"/>
                    <a:pt x="3587" y="91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8"/>
            <p:cNvSpPr/>
            <p:nvPr/>
          </p:nvSpPr>
          <p:spPr>
            <a:xfrm>
              <a:off x="6301300" y="969150"/>
              <a:ext cx="135275" cy="938500"/>
            </a:xfrm>
            <a:custGeom>
              <a:avLst/>
              <a:gdLst/>
              <a:ahLst/>
              <a:cxnLst/>
              <a:rect l="l" t="t" r="r" b="b"/>
              <a:pathLst>
                <a:path w="5411" h="37540" extrusionOk="0">
                  <a:moveTo>
                    <a:pt x="3435" y="0"/>
                  </a:moveTo>
                  <a:cubicBezTo>
                    <a:pt x="3435" y="0"/>
                    <a:pt x="152" y="13466"/>
                    <a:pt x="31" y="21916"/>
                  </a:cubicBezTo>
                  <a:cubicBezTo>
                    <a:pt x="0" y="27174"/>
                    <a:pt x="547" y="32402"/>
                    <a:pt x="1733" y="37539"/>
                  </a:cubicBezTo>
                  <a:cubicBezTo>
                    <a:pt x="1733" y="37539"/>
                    <a:pt x="1155" y="24986"/>
                    <a:pt x="3222" y="17113"/>
                  </a:cubicBezTo>
                  <a:cubicBezTo>
                    <a:pt x="5289" y="9241"/>
                    <a:pt x="5411" y="1034"/>
                    <a:pt x="3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8"/>
          <p:cNvGrpSpPr/>
          <p:nvPr/>
        </p:nvGrpSpPr>
        <p:grpSpPr>
          <a:xfrm flipH="1">
            <a:off x="3108880" y="-16946"/>
            <a:ext cx="1366833" cy="981317"/>
            <a:chOff x="4090000" y="453950"/>
            <a:chExt cx="1244725" cy="893650"/>
          </a:xfrm>
        </p:grpSpPr>
        <p:sp>
          <p:nvSpPr>
            <p:cNvPr id="695" name="Google Shape;695;p8"/>
            <p:cNvSpPr/>
            <p:nvPr/>
          </p:nvSpPr>
          <p:spPr>
            <a:xfrm>
              <a:off x="4090000" y="453950"/>
              <a:ext cx="1244725" cy="892900"/>
            </a:xfrm>
            <a:custGeom>
              <a:avLst/>
              <a:gdLst/>
              <a:ahLst/>
              <a:cxnLst/>
              <a:rect l="l" t="t" r="r" b="b"/>
              <a:pathLst>
                <a:path w="49789" h="35716" extrusionOk="0">
                  <a:moveTo>
                    <a:pt x="49211" y="13131"/>
                  </a:moveTo>
                  <a:cubicBezTo>
                    <a:pt x="48695" y="12098"/>
                    <a:pt x="47600" y="11855"/>
                    <a:pt x="47449" y="10152"/>
                  </a:cubicBezTo>
                  <a:cubicBezTo>
                    <a:pt x="47327" y="8481"/>
                    <a:pt x="45594" y="7113"/>
                    <a:pt x="43254" y="6414"/>
                  </a:cubicBezTo>
                  <a:cubicBezTo>
                    <a:pt x="40913" y="5745"/>
                    <a:pt x="40974" y="4468"/>
                    <a:pt x="40974" y="4468"/>
                  </a:cubicBezTo>
                  <a:cubicBezTo>
                    <a:pt x="41400" y="4742"/>
                    <a:pt x="41886" y="4894"/>
                    <a:pt x="42372" y="4924"/>
                  </a:cubicBezTo>
                  <a:cubicBezTo>
                    <a:pt x="43224" y="4985"/>
                    <a:pt x="44379" y="4499"/>
                    <a:pt x="45594" y="3861"/>
                  </a:cubicBezTo>
                  <a:cubicBezTo>
                    <a:pt x="46780" y="3222"/>
                    <a:pt x="47692" y="4438"/>
                    <a:pt x="47692" y="4438"/>
                  </a:cubicBezTo>
                  <a:cubicBezTo>
                    <a:pt x="47692" y="4438"/>
                    <a:pt x="46749" y="2098"/>
                    <a:pt x="45625" y="2128"/>
                  </a:cubicBezTo>
                  <a:cubicBezTo>
                    <a:pt x="44470" y="2158"/>
                    <a:pt x="44743" y="2098"/>
                    <a:pt x="43588" y="669"/>
                  </a:cubicBezTo>
                  <a:lnTo>
                    <a:pt x="38178" y="669"/>
                  </a:lnTo>
                  <a:cubicBezTo>
                    <a:pt x="36263" y="1064"/>
                    <a:pt x="34682" y="1338"/>
                    <a:pt x="34682" y="1338"/>
                  </a:cubicBezTo>
                  <a:cubicBezTo>
                    <a:pt x="34682" y="1338"/>
                    <a:pt x="34925" y="1064"/>
                    <a:pt x="35412" y="669"/>
                  </a:cubicBezTo>
                  <a:lnTo>
                    <a:pt x="6809" y="669"/>
                  </a:lnTo>
                  <a:cubicBezTo>
                    <a:pt x="7083" y="791"/>
                    <a:pt x="7357" y="882"/>
                    <a:pt x="7630" y="1003"/>
                  </a:cubicBezTo>
                  <a:cubicBezTo>
                    <a:pt x="11278" y="2250"/>
                    <a:pt x="13436" y="0"/>
                    <a:pt x="14348" y="1125"/>
                  </a:cubicBezTo>
                  <a:cubicBezTo>
                    <a:pt x="15290" y="2250"/>
                    <a:pt x="17174" y="2250"/>
                    <a:pt x="18755" y="1642"/>
                  </a:cubicBezTo>
                  <a:cubicBezTo>
                    <a:pt x="20366" y="1034"/>
                    <a:pt x="23497" y="335"/>
                    <a:pt x="23497" y="1915"/>
                  </a:cubicBezTo>
                  <a:cubicBezTo>
                    <a:pt x="23497" y="3526"/>
                    <a:pt x="19910" y="2979"/>
                    <a:pt x="19150" y="3861"/>
                  </a:cubicBezTo>
                  <a:cubicBezTo>
                    <a:pt x="18421" y="4712"/>
                    <a:pt x="15290" y="4256"/>
                    <a:pt x="9697" y="6323"/>
                  </a:cubicBezTo>
                  <a:cubicBezTo>
                    <a:pt x="4104" y="8389"/>
                    <a:pt x="2767" y="13557"/>
                    <a:pt x="2281" y="14925"/>
                  </a:cubicBezTo>
                  <a:cubicBezTo>
                    <a:pt x="1825" y="16323"/>
                    <a:pt x="1" y="16870"/>
                    <a:pt x="1" y="16870"/>
                  </a:cubicBezTo>
                  <a:cubicBezTo>
                    <a:pt x="1" y="16870"/>
                    <a:pt x="1156" y="17478"/>
                    <a:pt x="2007" y="16596"/>
                  </a:cubicBezTo>
                  <a:cubicBezTo>
                    <a:pt x="2858" y="15745"/>
                    <a:pt x="5958" y="15928"/>
                    <a:pt x="8603" y="16080"/>
                  </a:cubicBezTo>
                  <a:cubicBezTo>
                    <a:pt x="11278" y="16201"/>
                    <a:pt x="11338" y="13921"/>
                    <a:pt x="13557" y="13070"/>
                  </a:cubicBezTo>
                  <a:cubicBezTo>
                    <a:pt x="15746" y="12189"/>
                    <a:pt x="16749" y="12007"/>
                    <a:pt x="18633" y="9940"/>
                  </a:cubicBezTo>
                  <a:cubicBezTo>
                    <a:pt x="20488" y="7873"/>
                    <a:pt x="22889" y="7326"/>
                    <a:pt x="22767" y="8937"/>
                  </a:cubicBezTo>
                  <a:cubicBezTo>
                    <a:pt x="22615" y="10517"/>
                    <a:pt x="20822" y="10335"/>
                    <a:pt x="19697" y="11581"/>
                  </a:cubicBezTo>
                  <a:cubicBezTo>
                    <a:pt x="18573" y="12858"/>
                    <a:pt x="18025" y="12797"/>
                    <a:pt x="15503" y="14529"/>
                  </a:cubicBezTo>
                  <a:cubicBezTo>
                    <a:pt x="12949" y="16262"/>
                    <a:pt x="13892" y="17721"/>
                    <a:pt x="12554" y="19058"/>
                  </a:cubicBezTo>
                  <a:cubicBezTo>
                    <a:pt x="11186" y="20396"/>
                    <a:pt x="12159" y="22615"/>
                    <a:pt x="11612" y="24499"/>
                  </a:cubicBezTo>
                  <a:cubicBezTo>
                    <a:pt x="11065" y="26414"/>
                    <a:pt x="9089" y="26019"/>
                    <a:pt x="9089" y="26019"/>
                  </a:cubicBezTo>
                  <a:cubicBezTo>
                    <a:pt x="9606" y="26444"/>
                    <a:pt x="10305" y="26627"/>
                    <a:pt x="10974" y="26566"/>
                  </a:cubicBezTo>
                  <a:cubicBezTo>
                    <a:pt x="12129" y="26414"/>
                    <a:pt x="13101" y="25624"/>
                    <a:pt x="13436" y="24499"/>
                  </a:cubicBezTo>
                  <a:cubicBezTo>
                    <a:pt x="13679" y="23374"/>
                    <a:pt x="15655" y="24195"/>
                    <a:pt x="16384" y="21794"/>
                  </a:cubicBezTo>
                  <a:cubicBezTo>
                    <a:pt x="17114" y="19393"/>
                    <a:pt x="18664" y="20183"/>
                    <a:pt x="21339" y="19058"/>
                  </a:cubicBezTo>
                  <a:cubicBezTo>
                    <a:pt x="23983" y="17934"/>
                    <a:pt x="25807" y="13861"/>
                    <a:pt x="26202" y="12250"/>
                  </a:cubicBezTo>
                  <a:cubicBezTo>
                    <a:pt x="26597" y="10639"/>
                    <a:pt x="28208" y="10122"/>
                    <a:pt x="28664" y="11976"/>
                  </a:cubicBezTo>
                  <a:cubicBezTo>
                    <a:pt x="29120" y="13861"/>
                    <a:pt x="27722" y="13374"/>
                    <a:pt x="27479" y="15259"/>
                  </a:cubicBezTo>
                  <a:cubicBezTo>
                    <a:pt x="27205" y="17113"/>
                    <a:pt x="24257" y="20183"/>
                    <a:pt x="22858" y="22128"/>
                  </a:cubicBezTo>
                  <a:cubicBezTo>
                    <a:pt x="21460" y="24043"/>
                    <a:pt x="23406" y="26718"/>
                    <a:pt x="22737" y="29849"/>
                  </a:cubicBezTo>
                  <a:cubicBezTo>
                    <a:pt x="22372" y="31855"/>
                    <a:pt x="22646" y="33891"/>
                    <a:pt x="23527" y="35715"/>
                  </a:cubicBezTo>
                  <a:cubicBezTo>
                    <a:pt x="23527" y="35715"/>
                    <a:pt x="25320" y="30730"/>
                    <a:pt x="28542" y="28846"/>
                  </a:cubicBezTo>
                  <a:cubicBezTo>
                    <a:pt x="31734" y="26992"/>
                    <a:pt x="32585" y="23253"/>
                    <a:pt x="32403" y="21186"/>
                  </a:cubicBezTo>
                  <a:cubicBezTo>
                    <a:pt x="32190" y="19119"/>
                    <a:pt x="31856" y="17447"/>
                    <a:pt x="32767" y="15046"/>
                  </a:cubicBezTo>
                  <a:cubicBezTo>
                    <a:pt x="33710" y="12645"/>
                    <a:pt x="31582" y="10639"/>
                    <a:pt x="32859" y="11034"/>
                  </a:cubicBezTo>
                  <a:cubicBezTo>
                    <a:pt x="34105" y="11459"/>
                    <a:pt x="35321" y="14256"/>
                    <a:pt x="34774" y="15380"/>
                  </a:cubicBezTo>
                  <a:cubicBezTo>
                    <a:pt x="34257" y="16505"/>
                    <a:pt x="34409" y="17508"/>
                    <a:pt x="35594" y="19332"/>
                  </a:cubicBezTo>
                  <a:cubicBezTo>
                    <a:pt x="36749" y="21125"/>
                    <a:pt x="36172" y="21976"/>
                    <a:pt x="35533" y="23557"/>
                  </a:cubicBezTo>
                  <a:cubicBezTo>
                    <a:pt x="34925" y="25137"/>
                    <a:pt x="37114" y="26201"/>
                    <a:pt x="38026" y="27508"/>
                  </a:cubicBezTo>
                  <a:cubicBezTo>
                    <a:pt x="38907" y="28846"/>
                    <a:pt x="36688" y="31460"/>
                    <a:pt x="36688" y="31460"/>
                  </a:cubicBezTo>
                  <a:cubicBezTo>
                    <a:pt x="36688" y="31460"/>
                    <a:pt x="38482" y="30700"/>
                    <a:pt x="39029" y="29849"/>
                  </a:cubicBezTo>
                  <a:cubicBezTo>
                    <a:pt x="39546" y="28967"/>
                    <a:pt x="39302" y="28116"/>
                    <a:pt x="40609" y="26931"/>
                  </a:cubicBezTo>
                  <a:cubicBezTo>
                    <a:pt x="41947" y="25776"/>
                    <a:pt x="40913" y="24013"/>
                    <a:pt x="41825" y="23435"/>
                  </a:cubicBezTo>
                  <a:cubicBezTo>
                    <a:pt x="42737" y="22888"/>
                    <a:pt x="42555" y="21581"/>
                    <a:pt x="41886" y="20365"/>
                  </a:cubicBezTo>
                  <a:cubicBezTo>
                    <a:pt x="41217" y="19180"/>
                    <a:pt x="41613" y="16475"/>
                    <a:pt x="41461" y="14681"/>
                  </a:cubicBezTo>
                  <a:cubicBezTo>
                    <a:pt x="41309" y="12888"/>
                    <a:pt x="40062" y="12523"/>
                    <a:pt x="38695" y="11581"/>
                  </a:cubicBezTo>
                  <a:cubicBezTo>
                    <a:pt x="37327" y="10639"/>
                    <a:pt x="37266" y="8329"/>
                    <a:pt x="37266" y="8329"/>
                  </a:cubicBezTo>
                  <a:cubicBezTo>
                    <a:pt x="37266" y="8329"/>
                    <a:pt x="39029" y="8663"/>
                    <a:pt x="39394" y="9788"/>
                  </a:cubicBezTo>
                  <a:cubicBezTo>
                    <a:pt x="39758" y="10882"/>
                    <a:pt x="40822" y="10912"/>
                    <a:pt x="41734" y="11095"/>
                  </a:cubicBezTo>
                  <a:cubicBezTo>
                    <a:pt x="42616" y="11307"/>
                    <a:pt x="42524" y="11855"/>
                    <a:pt x="42828" y="13496"/>
                  </a:cubicBezTo>
                  <a:cubicBezTo>
                    <a:pt x="43132" y="15137"/>
                    <a:pt x="45290" y="15168"/>
                    <a:pt x="46962" y="15441"/>
                  </a:cubicBezTo>
                  <a:cubicBezTo>
                    <a:pt x="48634" y="15715"/>
                    <a:pt x="48816" y="17873"/>
                    <a:pt x="48816" y="17873"/>
                  </a:cubicBezTo>
                  <a:cubicBezTo>
                    <a:pt x="48816" y="17873"/>
                    <a:pt x="49789" y="14165"/>
                    <a:pt x="49211" y="131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8"/>
            <p:cNvSpPr/>
            <p:nvPr/>
          </p:nvSpPr>
          <p:spPr>
            <a:xfrm>
              <a:off x="4090775" y="470675"/>
              <a:ext cx="1226475" cy="876925"/>
            </a:xfrm>
            <a:custGeom>
              <a:avLst/>
              <a:gdLst/>
              <a:ahLst/>
              <a:cxnLst/>
              <a:rect l="l" t="t" r="r" b="b"/>
              <a:pathLst>
                <a:path w="49059" h="35077" extrusionOk="0">
                  <a:moveTo>
                    <a:pt x="26961" y="0"/>
                  </a:moveTo>
                  <a:cubicBezTo>
                    <a:pt x="28633" y="760"/>
                    <a:pt x="30092" y="1915"/>
                    <a:pt x="31308" y="3313"/>
                  </a:cubicBezTo>
                  <a:cubicBezTo>
                    <a:pt x="29393" y="3374"/>
                    <a:pt x="21490" y="3769"/>
                    <a:pt x="19271" y="5137"/>
                  </a:cubicBezTo>
                  <a:cubicBezTo>
                    <a:pt x="18390" y="5654"/>
                    <a:pt x="17599" y="6292"/>
                    <a:pt x="16839" y="6961"/>
                  </a:cubicBezTo>
                  <a:cubicBezTo>
                    <a:pt x="15958" y="7751"/>
                    <a:pt x="15259" y="8359"/>
                    <a:pt x="14225" y="8541"/>
                  </a:cubicBezTo>
                  <a:lnTo>
                    <a:pt x="13800" y="8602"/>
                  </a:lnTo>
                  <a:cubicBezTo>
                    <a:pt x="12007" y="8876"/>
                    <a:pt x="10244" y="9149"/>
                    <a:pt x="9089" y="10730"/>
                  </a:cubicBezTo>
                  <a:cubicBezTo>
                    <a:pt x="7933" y="12310"/>
                    <a:pt x="3952" y="13617"/>
                    <a:pt x="3952" y="13617"/>
                  </a:cubicBezTo>
                  <a:lnTo>
                    <a:pt x="3891" y="13617"/>
                  </a:lnTo>
                  <a:lnTo>
                    <a:pt x="3860" y="13648"/>
                  </a:lnTo>
                  <a:cubicBezTo>
                    <a:pt x="3860" y="13648"/>
                    <a:pt x="1566" y="16086"/>
                    <a:pt x="404" y="16086"/>
                  </a:cubicBezTo>
                  <a:cubicBezTo>
                    <a:pt x="370" y="16086"/>
                    <a:pt x="336" y="16084"/>
                    <a:pt x="304" y="16079"/>
                  </a:cubicBezTo>
                  <a:cubicBezTo>
                    <a:pt x="213" y="16110"/>
                    <a:pt x="91" y="16140"/>
                    <a:pt x="0" y="16170"/>
                  </a:cubicBezTo>
                  <a:cubicBezTo>
                    <a:pt x="274" y="16322"/>
                    <a:pt x="547" y="16383"/>
                    <a:pt x="851" y="16383"/>
                  </a:cubicBezTo>
                  <a:cubicBezTo>
                    <a:pt x="2158" y="15988"/>
                    <a:pt x="3860" y="14256"/>
                    <a:pt x="4134" y="13952"/>
                  </a:cubicBezTo>
                  <a:cubicBezTo>
                    <a:pt x="4590" y="13800"/>
                    <a:pt x="8268" y="12523"/>
                    <a:pt x="9423" y="10942"/>
                  </a:cubicBezTo>
                  <a:cubicBezTo>
                    <a:pt x="10487" y="9514"/>
                    <a:pt x="12159" y="9271"/>
                    <a:pt x="13861" y="8997"/>
                  </a:cubicBezTo>
                  <a:lnTo>
                    <a:pt x="14286" y="8936"/>
                  </a:lnTo>
                  <a:cubicBezTo>
                    <a:pt x="15441" y="8754"/>
                    <a:pt x="16171" y="8085"/>
                    <a:pt x="17113" y="7265"/>
                  </a:cubicBezTo>
                  <a:cubicBezTo>
                    <a:pt x="17842" y="6596"/>
                    <a:pt x="18633" y="5988"/>
                    <a:pt x="19484" y="5471"/>
                  </a:cubicBezTo>
                  <a:cubicBezTo>
                    <a:pt x="21429" y="4286"/>
                    <a:pt x="28147" y="3860"/>
                    <a:pt x="30730" y="3739"/>
                  </a:cubicBezTo>
                  <a:lnTo>
                    <a:pt x="30730" y="3739"/>
                  </a:lnTo>
                  <a:cubicBezTo>
                    <a:pt x="29241" y="4499"/>
                    <a:pt x="26323" y="6231"/>
                    <a:pt x="25137" y="8572"/>
                  </a:cubicBezTo>
                  <a:cubicBezTo>
                    <a:pt x="24408" y="10152"/>
                    <a:pt x="23526" y="11702"/>
                    <a:pt x="22584" y="13161"/>
                  </a:cubicBezTo>
                  <a:cubicBezTo>
                    <a:pt x="21612" y="14529"/>
                    <a:pt x="20548" y="15654"/>
                    <a:pt x="19301" y="16170"/>
                  </a:cubicBezTo>
                  <a:cubicBezTo>
                    <a:pt x="18146" y="16657"/>
                    <a:pt x="17083" y="17295"/>
                    <a:pt x="16110" y="18055"/>
                  </a:cubicBezTo>
                  <a:cubicBezTo>
                    <a:pt x="15107" y="18845"/>
                    <a:pt x="14438" y="19666"/>
                    <a:pt x="14286" y="20183"/>
                  </a:cubicBezTo>
                  <a:cubicBezTo>
                    <a:pt x="14104" y="20608"/>
                    <a:pt x="13800" y="20973"/>
                    <a:pt x="13435" y="21277"/>
                  </a:cubicBezTo>
                  <a:cubicBezTo>
                    <a:pt x="12888" y="21854"/>
                    <a:pt x="12310" y="22432"/>
                    <a:pt x="12310" y="23131"/>
                  </a:cubicBezTo>
                  <a:cubicBezTo>
                    <a:pt x="12280" y="23496"/>
                    <a:pt x="12219" y="23830"/>
                    <a:pt x="12067" y="24164"/>
                  </a:cubicBezTo>
                  <a:cubicBezTo>
                    <a:pt x="11915" y="24499"/>
                    <a:pt x="11703" y="24803"/>
                    <a:pt x="11429" y="25046"/>
                  </a:cubicBezTo>
                  <a:cubicBezTo>
                    <a:pt x="11123" y="25268"/>
                    <a:pt x="10766" y="25415"/>
                    <a:pt x="10405" y="25415"/>
                  </a:cubicBezTo>
                  <a:cubicBezTo>
                    <a:pt x="10372" y="25415"/>
                    <a:pt x="10338" y="25413"/>
                    <a:pt x="10304" y="25411"/>
                  </a:cubicBezTo>
                  <a:cubicBezTo>
                    <a:pt x="10122" y="25411"/>
                    <a:pt x="9909" y="25411"/>
                    <a:pt x="9727" y="25350"/>
                  </a:cubicBezTo>
                  <a:cubicBezTo>
                    <a:pt x="9626" y="25363"/>
                    <a:pt x="9531" y="25370"/>
                    <a:pt x="9436" y="25370"/>
                  </a:cubicBezTo>
                  <a:cubicBezTo>
                    <a:pt x="9302" y="25370"/>
                    <a:pt x="9170" y="25355"/>
                    <a:pt x="9028" y="25320"/>
                  </a:cubicBezTo>
                  <a:lnTo>
                    <a:pt x="9028" y="25320"/>
                  </a:lnTo>
                  <a:cubicBezTo>
                    <a:pt x="9362" y="25593"/>
                    <a:pt x="9757" y="25745"/>
                    <a:pt x="10152" y="25836"/>
                  </a:cubicBezTo>
                  <a:lnTo>
                    <a:pt x="10335" y="25836"/>
                  </a:lnTo>
                  <a:cubicBezTo>
                    <a:pt x="10375" y="25839"/>
                    <a:pt x="10416" y="25840"/>
                    <a:pt x="10457" y="25840"/>
                  </a:cubicBezTo>
                  <a:cubicBezTo>
                    <a:pt x="10906" y="25840"/>
                    <a:pt x="11371" y="25687"/>
                    <a:pt x="11733" y="25380"/>
                  </a:cubicBezTo>
                  <a:cubicBezTo>
                    <a:pt x="12067" y="25107"/>
                    <a:pt x="12310" y="24742"/>
                    <a:pt x="12493" y="24347"/>
                  </a:cubicBezTo>
                  <a:cubicBezTo>
                    <a:pt x="12645" y="23982"/>
                    <a:pt x="12736" y="23557"/>
                    <a:pt x="12766" y="23131"/>
                  </a:cubicBezTo>
                  <a:cubicBezTo>
                    <a:pt x="12766" y="22614"/>
                    <a:pt x="13283" y="22098"/>
                    <a:pt x="13769" y="21611"/>
                  </a:cubicBezTo>
                  <a:cubicBezTo>
                    <a:pt x="14195" y="21247"/>
                    <a:pt x="14529" y="20821"/>
                    <a:pt x="14742" y="20304"/>
                  </a:cubicBezTo>
                  <a:cubicBezTo>
                    <a:pt x="14864" y="19879"/>
                    <a:pt x="15472" y="19180"/>
                    <a:pt x="16414" y="18420"/>
                  </a:cubicBezTo>
                  <a:cubicBezTo>
                    <a:pt x="17356" y="17660"/>
                    <a:pt x="18390" y="17052"/>
                    <a:pt x="19484" y="16596"/>
                  </a:cubicBezTo>
                  <a:cubicBezTo>
                    <a:pt x="20821" y="16049"/>
                    <a:pt x="21946" y="14863"/>
                    <a:pt x="22949" y="13435"/>
                  </a:cubicBezTo>
                  <a:cubicBezTo>
                    <a:pt x="23922" y="11945"/>
                    <a:pt x="24803" y="10395"/>
                    <a:pt x="25563" y="8784"/>
                  </a:cubicBezTo>
                  <a:cubicBezTo>
                    <a:pt x="26870" y="6201"/>
                    <a:pt x="30518" y="4347"/>
                    <a:pt x="31551" y="3860"/>
                  </a:cubicBezTo>
                  <a:lnTo>
                    <a:pt x="31551" y="3860"/>
                  </a:lnTo>
                  <a:cubicBezTo>
                    <a:pt x="31551" y="5441"/>
                    <a:pt x="31490" y="12675"/>
                    <a:pt x="30122" y="14985"/>
                  </a:cubicBezTo>
                  <a:cubicBezTo>
                    <a:pt x="29332" y="16292"/>
                    <a:pt x="28663" y="17660"/>
                    <a:pt x="28086" y="19058"/>
                  </a:cubicBezTo>
                  <a:cubicBezTo>
                    <a:pt x="27539" y="20395"/>
                    <a:pt x="27235" y="21824"/>
                    <a:pt x="27204" y="23283"/>
                  </a:cubicBezTo>
                  <a:cubicBezTo>
                    <a:pt x="27204" y="24347"/>
                    <a:pt x="26475" y="25654"/>
                    <a:pt x="25654" y="27143"/>
                  </a:cubicBezTo>
                  <a:cubicBezTo>
                    <a:pt x="24469" y="29271"/>
                    <a:pt x="23071" y="31733"/>
                    <a:pt x="23253" y="34438"/>
                  </a:cubicBezTo>
                  <a:cubicBezTo>
                    <a:pt x="23405" y="34833"/>
                    <a:pt x="23526" y="35076"/>
                    <a:pt x="23526" y="35076"/>
                  </a:cubicBezTo>
                  <a:cubicBezTo>
                    <a:pt x="23526" y="35076"/>
                    <a:pt x="23587" y="34925"/>
                    <a:pt x="23678" y="34651"/>
                  </a:cubicBezTo>
                  <a:cubicBezTo>
                    <a:pt x="23405" y="31976"/>
                    <a:pt x="24803" y="29484"/>
                    <a:pt x="26019" y="27326"/>
                  </a:cubicBezTo>
                  <a:cubicBezTo>
                    <a:pt x="26870" y="25806"/>
                    <a:pt x="27630" y="24438"/>
                    <a:pt x="27630" y="23283"/>
                  </a:cubicBezTo>
                  <a:cubicBezTo>
                    <a:pt x="27660" y="21885"/>
                    <a:pt x="27964" y="20517"/>
                    <a:pt x="28481" y="19210"/>
                  </a:cubicBezTo>
                  <a:cubicBezTo>
                    <a:pt x="29028" y="17812"/>
                    <a:pt x="29727" y="16474"/>
                    <a:pt x="30487" y="15198"/>
                  </a:cubicBezTo>
                  <a:cubicBezTo>
                    <a:pt x="31794" y="13009"/>
                    <a:pt x="31976" y="6748"/>
                    <a:pt x="31976" y="4407"/>
                  </a:cubicBezTo>
                  <a:cubicBezTo>
                    <a:pt x="32706" y="5866"/>
                    <a:pt x="34317" y="8936"/>
                    <a:pt x="35563" y="10517"/>
                  </a:cubicBezTo>
                  <a:cubicBezTo>
                    <a:pt x="35867" y="10882"/>
                    <a:pt x="36141" y="11216"/>
                    <a:pt x="36384" y="11520"/>
                  </a:cubicBezTo>
                  <a:cubicBezTo>
                    <a:pt x="37600" y="12979"/>
                    <a:pt x="38420" y="13952"/>
                    <a:pt x="38086" y="14924"/>
                  </a:cubicBezTo>
                  <a:cubicBezTo>
                    <a:pt x="37843" y="15563"/>
                    <a:pt x="38299" y="16505"/>
                    <a:pt x="38846" y="17508"/>
                  </a:cubicBezTo>
                  <a:cubicBezTo>
                    <a:pt x="39484" y="18784"/>
                    <a:pt x="40244" y="20243"/>
                    <a:pt x="39484" y="21064"/>
                  </a:cubicBezTo>
                  <a:cubicBezTo>
                    <a:pt x="38968" y="21611"/>
                    <a:pt x="38633" y="22310"/>
                    <a:pt x="38481" y="23040"/>
                  </a:cubicBezTo>
                  <a:cubicBezTo>
                    <a:pt x="38360" y="23678"/>
                    <a:pt x="38481" y="24377"/>
                    <a:pt x="38846" y="24924"/>
                  </a:cubicBezTo>
                  <a:cubicBezTo>
                    <a:pt x="39028" y="25228"/>
                    <a:pt x="39028" y="26201"/>
                    <a:pt x="38755" y="27326"/>
                  </a:cubicBezTo>
                  <a:cubicBezTo>
                    <a:pt x="38481" y="28389"/>
                    <a:pt x="37934" y="29393"/>
                    <a:pt x="37144" y="30152"/>
                  </a:cubicBezTo>
                  <a:cubicBezTo>
                    <a:pt x="36870" y="30517"/>
                    <a:pt x="36657" y="30760"/>
                    <a:pt x="36657" y="30760"/>
                  </a:cubicBezTo>
                  <a:cubicBezTo>
                    <a:pt x="36961" y="30639"/>
                    <a:pt x="37265" y="30487"/>
                    <a:pt x="37539" y="30335"/>
                  </a:cubicBezTo>
                  <a:cubicBezTo>
                    <a:pt x="38329" y="29514"/>
                    <a:pt x="38876" y="28511"/>
                    <a:pt x="39150" y="27417"/>
                  </a:cubicBezTo>
                  <a:cubicBezTo>
                    <a:pt x="39454" y="26201"/>
                    <a:pt x="39423" y="25076"/>
                    <a:pt x="39211" y="24712"/>
                  </a:cubicBezTo>
                  <a:cubicBezTo>
                    <a:pt x="38876" y="24225"/>
                    <a:pt x="38785" y="23648"/>
                    <a:pt x="38876" y="23101"/>
                  </a:cubicBezTo>
                  <a:cubicBezTo>
                    <a:pt x="38998" y="22432"/>
                    <a:pt x="39332" y="21854"/>
                    <a:pt x="39788" y="21368"/>
                  </a:cubicBezTo>
                  <a:cubicBezTo>
                    <a:pt x="40700" y="20304"/>
                    <a:pt x="39910" y="18724"/>
                    <a:pt x="39180" y="17325"/>
                  </a:cubicBezTo>
                  <a:cubicBezTo>
                    <a:pt x="38694" y="16414"/>
                    <a:pt x="38268" y="15563"/>
                    <a:pt x="38420" y="15076"/>
                  </a:cubicBezTo>
                  <a:cubicBezTo>
                    <a:pt x="38876" y="13860"/>
                    <a:pt x="37995" y="12827"/>
                    <a:pt x="36688" y="11246"/>
                  </a:cubicBezTo>
                  <a:cubicBezTo>
                    <a:pt x="36445" y="10942"/>
                    <a:pt x="36141" y="10608"/>
                    <a:pt x="35867" y="10243"/>
                  </a:cubicBezTo>
                  <a:cubicBezTo>
                    <a:pt x="34469" y="8480"/>
                    <a:pt x="32615" y="4863"/>
                    <a:pt x="32068" y="3739"/>
                  </a:cubicBezTo>
                  <a:lnTo>
                    <a:pt x="32068" y="3739"/>
                  </a:lnTo>
                  <a:cubicBezTo>
                    <a:pt x="33496" y="3921"/>
                    <a:pt x="38633" y="4590"/>
                    <a:pt x="39727" y="6505"/>
                  </a:cubicBezTo>
                  <a:cubicBezTo>
                    <a:pt x="41004" y="8693"/>
                    <a:pt x="42159" y="9210"/>
                    <a:pt x="43527" y="9818"/>
                  </a:cubicBezTo>
                  <a:lnTo>
                    <a:pt x="43800" y="9970"/>
                  </a:lnTo>
                  <a:cubicBezTo>
                    <a:pt x="44408" y="10213"/>
                    <a:pt x="44955" y="10578"/>
                    <a:pt x="45442" y="11034"/>
                  </a:cubicBezTo>
                  <a:cubicBezTo>
                    <a:pt x="45837" y="11338"/>
                    <a:pt x="46080" y="11793"/>
                    <a:pt x="46171" y="12280"/>
                  </a:cubicBezTo>
                  <a:cubicBezTo>
                    <a:pt x="46262" y="12675"/>
                    <a:pt x="46627" y="13009"/>
                    <a:pt x="47053" y="13435"/>
                  </a:cubicBezTo>
                  <a:cubicBezTo>
                    <a:pt x="47752" y="14073"/>
                    <a:pt x="48664" y="14955"/>
                    <a:pt x="48664" y="16505"/>
                  </a:cubicBezTo>
                  <a:cubicBezTo>
                    <a:pt x="48755" y="16748"/>
                    <a:pt x="48785" y="16961"/>
                    <a:pt x="48816" y="17204"/>
                  </a:cubicBezTo>
                  <a:cubicBezTo>
                    <a:pt x="48816" y="17204"/>
                    <a:pt x="48937" y="16718"/>
                    <a:pt x="49059" y="16049"/>
                  </a:cubicBezTo>
                  <a:cubicBezTo>
                    <a:pt x="48937" y="14620"/>
                    <a:pt x="48025" y="13769"/>
                    <a:pt x="47326" y="13131"/>
                  </a:cubicBezTo>
                  <a:cubicBezTo>
                    <a:pt x="46962" y="12766"/>
                    <a:pt x="46627" y="12462"/>
                    <a:pt x="46566" y="12219"/>
                  </a:cubicBezTo>
                  <a:cubicBezTo>
                    <a:pt x="46475" y="11642"/>
                    <a:pt x="46171" y="11125"/>
                    <a:pt x="45746" y="10730"/>
                  </a:cubicBezTo>
                  <a:cubicBezTo>
                    <a:pt x="45229" y="10243"/>
                    <a:pt x="44621" y="9848"/>
                    <a:pt x="43983" y="9575"/>
                  </a:cubicBezTo>
                  <a:lnTo>
                    <a:pt x="43679" y="9453"/>
                  </a:lnTo>
                  <a:cubicBezTo>
                    <a:pt x="42402" y="8876"/>
                    <a:pt x="41308" y="8359"/>
                    <a:pt x="40092" y="6292"/>
                  </a:cubicBezTo>
                  <a:cubicBezTo>
                    <a:pt x="38998" y="4407"/>
                    <a:pt x="34347" y="3617"/>
                    <a:pt x="32493" y="3374"/>
                  </a:cubicBezTo>
                  <a:lnTo>
                    <a:pt x="32797" y="3252"/>
                  </a:lnTo>
                  <a:lnTo>
                    <a:pt x="32524" y="3252"/>
                  </a:lnTo>
                  <a:cubicBezTo>
                    <a:pt x="33506" y="2709"/>
                    <a:pt x="35434" y="1793"/>
                    <a:pt x="37354" y="1793"/>
                  </a:cubicBezTo>
                  <a:cubicBezTo>
                    <a:pt x="37691" y="1793"/>
                    <a:pt x="38028" y="1821"/>
                    <a:pt x="38360" y="1885"/>
                  </a:cubicBezTo>
                  <a:cubicBezTo>
                    <a:pt x="39101" y="2012"/>
                    <a:pt x="39843" y="2065"/>
                    <a:pt x="40595" y="2065"/>
                  </a:cubicBezTo>
                  <a:cubicBezTo>
                    <a:pt x="40922" y="2065"/>
                    <a:pt x="41250" y="2055"/>
                    <a:pt x="41582" y="2037"/>
                  </a:cubicBezTo>
                  <a:cubicBezTo>
                    <a:pt x="41909" y="2031"/>
                    <a:pt x="42235" y="2024"/>
                    <a:pt x="42559" y="2024"/>
                  </a:cubicBezTo>
                  <a:cubicBezTo>
                    <a:pt x="44013" y="2024"/>
                    <a:pt x="45432" y="2156"/>
                    <a:pt x="46749" y="3100"/>
                  </a:cubicBezTo>
                  <a:cubicBezTo>
                    <a:pt x="47114" y="3222"/>
                    <a:pt x="47418" y="3465"/>
                    <a:pt x="47661" y="3769"/>
                  </a:cubicBezTo>
                  <a:cubicBezTo>
                    <a:pt x="47539" y="3495"/>
                    <a:pt x="47418" y="3222"/>
                    <a:pt x="47266" y="2948"/>
                  </a:cubicBezTo>
                  <a:cubicBezTo>
                    <a:pt x="45809" y="1813"/>
                    <a:pt x="44273" y="1620"/>
                    <a:pt x="42688" y="1620"/>
                  </a:cubicBezTo>
                  <a:cubicBezTo>
                    <a:pt x="42322" y="1620"/>
                    <a:pt x="41953" y="1630"/>
                    <a:pt x="41582" y="1641"/>
                  </a:cubicBezTo>
                  <a:cubicBezTo>
                    <a:pt x="41307" y="1657"/>
                    <a:pt x="41034" y="1665"/>
                    <a:pt x="40763" y="1665"/>
                  </a:cubicBezTo>
                  <a:cubicBezTo>
                    <a:pt x="39984" y="1665"/>
                    <a:pt x="39217" y="1602"/>
                    <a:pt x="38451" y="1489"/>
                  </a:cubicBezTo>
                  <a:cubicBezTo>
                    <a:pt x="38085" y="1417"/>
                    <a:pt x="37714" y="1385"/>
                    <a:pt x="37345" y="1385"/>
                  </a:cubicBezTo>
                  <a:cubicBezTo>
                    <a:pt x="35227" y="1385"/>
                    <a:pt x="33142" y="2435"/>
                    <a:pt x="32159" y="2979"/>
                  </a:cubicBezTo>
                  <a:cubicBezTo>
                    <a:pt x="32493" y="2006"/>
                    <a:pt x="32463" y="942"/>
                    <a:pt x="32068" y="0"/>
                  </a:cubicBezTo>
                  <a:lnTo>
                    <a:pt x="31612" y="0"/>
                  </a:lnTo>
                  <a:cubicBezTo>
                    <a:pt x="32037" y="942"/>
                    <a:pt x="32098" y="2037"/>
                    <a:pt x="31703" y="3009"/>
                  </a:cubicBezTo>
                  <a:lnTo>
                    <a:pt x="31521" y="2523"/>
                  </a:lnTo>
                  <a:lnTo>
                    <a:pt x="31521" y="2918"/>
                  </a:lnTo>
                  <a:cubicBezTo>
                    <a:pt x="30487" y="1733"/>
                    <a:pt x="29271" y="760"/>
                    <a:pt x="27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8"/>
          <p:cNvGrpSpPr/>
          <p:nvPr/>
        </p:nvGrpSpPr>
        <p:grpSpPr>
          <a:xfrm flipH="1">
            <a:off x="4625537" y="-9056"/>
            <a:ext cx="2243830" cy="768533"/>
            <a:chOff x="1519300" y="470675"/>
            <a:chExt cx="2043375" cy="699875"/>
          </a:xfrm>
        </p:grpSpPr>
        <p:sp>
          <p:nvSpPr>
            <p:cNvPr id="698" name="Google Shape;698;p8"/>
            <p:cNvSpPr/>
            <p:nvPr/>
          </p:nvSpPr>
          <p:spPr>
            <a:xfrm>
              <a:off x="2285275" y="470675"/>
              <a:ext cx="403525" cy="214300"/>
            </a:xfrm>
            <a:custGeom>
              <a:avLst/>
              <a:gdLst/>
              <a:ahLst/>
              <a:cxnLst/>
              <a:rect l="l" t="t" r="r" b="b"/>
              <a:pathLst>
                <a:path w="16141" h="8572" extrusionOk="0">
                  <a:moveTo>
                    <a:pt x="13496" y="0"/>
                  </a:moveTo>
                  <a:cubicBezTo>
                    <a:pt x="1702" y="5502"/>
                    <a:pt x="760" y="7295"/>
                    <a:pt x="760" y="7295"/>
                  </a:cubicBezTo>
                  <a:cubicBezTo>
                    <a:pt x="760" y="7295"/>
                    <a:pt x="0" y="8572"/>
                    <a:pt x="2918" y="6535"/>
                  </a:cubicBezTo>
                  <a:cubicBezTo>
                    <a:pt x="4742" y="5258"/>
                    <a:pt x="9544" y="2888"/>
                    <a:pt x="161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8"/>
            <p:cNvSpPr/>
            <p:nvPr/>
          </p:nvSpPr>
          <p:spPr>
            <a:xfrm>
              <a:off x="1519300" y="630250"/>
              <a:ext cx="814625" cy="496225"/>
            </a:xfrm>
            <a:custGeom>
              <a:avLst/>
              <a:gdLst/>
              <a:ahLst/>
              <a:cxnLst/>
              <a:rect l="l" t="t" r="r" b="b"/>
              <a:pathLst>
                <a:path w="32585" h="19849" extrusionOk="0">
                  <a:moveTo>
                    <a:pt x="32584" y="182"/>
                  </a:moveTo>
                  <a:cubicBezTo>
                    <a:pt x="32584" y="182"/>
                    <a:pt x="27265" y="0"/>
                    <a:pt x="19210" y="5350"/>
                  </a:cubicBezTo>
                  <a:cubicBezTo>
                    <a:pt x="11186" y="10730"/>
                    <a:pt x="0" y="19848"/>
                    <a:pt x="0" y="19848"/>
                  </a:cubicBezTo>
                  <a:cubicBezTo>
                    <a:pt x="0" y="19848"/>
                    <a:pt x="26414" y="8207"/>
                    <a:pt x="32584" y="18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8"/>
            <p:cNvSpPr/>
            <p:nvPr/>
          </p:nvSpPr>
          <p:spPr>
            <a:xfrm>
              <a:off x="2626450" y="470675"/>
              <a:ext cx="136800" cy="658075"/>
            </a:xfrm>
            <a:custGeom>
              <a:avLst/>
              <a:gdLst/>
              <a:ahLst/>
              <a:cxnLst/>
              <a:rect l="l" t="t" r="r" b="b"/>
              <a:pathLst>
                <a:path w="5472" h="26323" extrusionOk="0">
                  <a:moveTo>
                    <a:pt x="2706" y="0"/>
                  </a:moveTo>
                  <a:cubicBezTo>
                    <a:pt x="2007" y="1459"/>
                    <a:pt x="791" y="4559"/>
                    <a:pt x="487" y="9362"/>
                  </a:cubicBezTo>
                  <a:cubicBezTo>
                    <a:pt x="1" y="16201"/>
                    <a:pt x="1247" y="26323"/>
                    <a:pt x="1247" y="26323"/>
                  </a:cubicBezTo>
                  <a:cubicBezTo>
                    <a:pt x="1247" y="26323"/>
                    <a:pt x="5472" y="6991"/>
                    <a:pt x="35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8"/>
            <p:cNvSpPr/>
            <p:nvPr/>
          </p:nvSpPr>
          <p:spPr>
            <a:xfrm>
              <a:off x="2413675" y="516250"/>
              <a:ext cx="224975" cy="654300"/>
            </a:xfrm>
            <a:custGeom>
              <a:avLst/>
              <a:gdLst/>
              <a:ahLst/>
              <a:cxnLst/>
              <a:rect l="l" t="t" r="r" b="b"/>
              <a:pathLst>
                <a:path w="8999" h="26172" extrusionOk="0">
                  <a:moveTo>
                    <a:pt x="2919" y="7478"/>
                  </a:moveTo>
                  <a:cubicBezTo>
                    <a:pt x="1338" y="13223"/>
                    <a:pt x="1" y="26171"/>
                    <a:pt x="1" y="26171"/>
                  </a:cubicBezTo>
                  <a:cubicBezTo>
                    <a:pt x="1" y="26171"/>
                    <a:pt x="8998" y="4347"/>
                    <a:pt x="6019" y="1"/>
                  </a:cubicBezTo>
                  <a:cubicBezTo>
                    <a:pt x="6019" y="1"/>
                    <a:pt x="4530" y="1733"/>
                    <a:pt x="2919" y="74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8"/>
            <p:cNvSpPr/>
            <p:nvPr/>
          </p:nvSpPr>
          <p:spPr>
            <a:xfrm>
              <a:off x="2205475" y="591475"/>
              <a:ext cx="291075" cy="506875"/>
            </a:xfrm>
            <a:custGeom>
              <a:avLst/>
              <a:gdLst/>
              <a:ahLst/>
              <a:cxnLst/>
              <a:rect l="l" t="t" r="r" b="b"/>
              <a:pathLst>
                <a:path w="11643" h="20275" extrusionOk="0">
                  <a:moveTo>
                    <a:pt x="7995" y="1"/>
                  </a:moveTo>
                  <a:cubicBezTo>
                    <a:pt x="7995" y="1"/>
                    <a:pt x="6019" y="2645"/>
                    <a:pt x="4165" y="7691"/>
                  </a:cubicBezTo>
                  <a:cubicBezTo>
                    <a:pt x="2280" y="12737"/>
                    <a:pt x="0" y="20275"/>
                    <a:pt x="0" y="20275"/>
                  </a:cubicBezTo>
                  <a:cubicBezTo>
                    <a:pt x="0" y="20275"/>
                    <a:pt x="11642" y="7144"/>
                    <a:pt x="79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8"/>
            <p:cNvSpPr/>
            <p:nvPr/>
          </p:nvSpPr>
          <p:spPr>
            <a:xfrm>
              <a:off x="1893150" y="470675"/>
              <a:ext cx="510675" cy="136800"/>
            </a:xfrm>
            <a:custGeom>
              <a:avLst/>
              <a:gdLst/>
              <a:ahLst/>
              <a:cxnLst/>
              <a:rect l="l" t="t" r="r" b="b"/>
              <a:pathLst>
                <a:path w="20427" h="5472" extrusionOk="0">
                  <a:moveTo>
                    <a:pt x="20427" y="4742"/>
                  </a:moveTo>
                  <a:cubicBezTo>
                    <a:pt x="17266" y="2492"/>
                    <a:pt x="13709" y="881"/>
                    <a:pt x="9910" y="0"/>
                  </a:cubicBezTo>
                  <a:lnTo>
                    <a:pt x="1" y="0"/>
                  </a:lnTo>
                  <a:cubicBezTo>
                    <a:pt x="2858" y="456"/>
                    <a:pt x="5715" y="1125"/>
                    <a:pt x="8481" y="2037"/>
                  </a:cubicBezTo>
                  <a:cubicBezTo>
                    <a:pt x="14956" y="4225"/>
                    <a:pt x="18785" y="5471"/>
                    <a:pt x="20427" y="474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8"/>
            <p:cNvSpPr/>
            <p:nvPr/>
          </p:nvSpPr>
          <p:spPr>
            <a:xfrm>
              <a:off x="2310350" y="470675"/>
              <a:ext cx="226450" cy="67650"/>
            </a:xfrm>
            <a:custGeom>
              <a:avLst/>
              <a:gdLst/>
              <a:ahLst/>
              <a:cxnLst/>
              <a:rect l="l" t="t" r="r" b="b"/>
              <a:pathLst>
                <a:path w="9058" h="2706" extrusionOk="0">
                  <a:moveTo>
                    <a:pt x="9058" y="2158"/>
                  </a:moveTo>
                  <a:cubicBezTo>
                    <a:pt x="9058" y="2158"/>
                    <a:pt x="7812" y="1216"/>
                    <a:pt x="5897" y="0"/>
                  </a:cubicBezTo>
                  <a:lnTo>
                    <a:pt x="0" y="0"/>
                  </a:lnTo>
                  <a:cubicBezTo>
                    <a:pt x="4043" y="1824"/>
                    <a:pt x="7660" y="2705"/>
                    <a:pt x="9058" y="215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8"/>
            <p:cNvSpPr/>
            <p:nvPr/>
          </p:nvSpPr>
          <p:spPr>
            <a:xfrm>
              <a:off x="3329350" y="470675"/>
              <a:ext cx="76775" cy="300925"/>
            </a:xfrm>
            <a:custGeom>
              <a:avLst/>
              <a:gdLst/>
              <a:ahLst/>
              <a:cxnLst/>
              <a:rect l="l" t="t" r="r" b="b"/>
              <a:pathLst>
                <a:path w="3071" h="12037" extrusionOk="0">
                  <a:moveTo>
                    <a:pt x="1" y="0"/>
                  </a:moveTo>
                  <a:cubicBezTo>
                    <a:pt x="1764" y="5988"/>
                    <a:pt x="3071" y="12037"/>
                    <a:pt x="3071" y="12037"/>
                  </a:cubicBezTo>
                  <a:cubicBezTo>
                    <a:pt x="3071" y="7994"/>
                    <a:pt x="2797" y="3982"/>
                    <a:pt x="2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8"/>
            <p:cNvSpPr/>
            <p:nvPr/>
          </p:nvSpPr>
          <p:spPr>
            <a:xfrm>
              <a:off x="3487425" y="470675"/>
              <a:ext cx="75250" cy="204425"/>
            </a:xfrm>
            <a:custGeom>
              <a:avLst/>
              <a:gdLst/>
              <a:ahLst/>
              <a:cxnLst/>
              <a:rect l="l" t="t" r="r" b="b"/>
              <a:pathLst>
                <a:path w="3010" h="8177" extrusionOk="0">
                  <a:moveTo>
                    <a:pt x="0" y="0"/>
                  </a:moveTo>
                  <a:cubicBezTo>
                    <a:pt x="2189" y="3435"/>
                    <a:pt x="3009" y="8176"/>
                    <a:pt x="3009" y="8176"/>
                  </a:cubicBezTo>
                  <a:cubicBezTo>
                    <a:pt x="3009" y="5410"/>
                    <a:pt x="2584" y="2644"/>
                    <a:pt x="17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8"/>
            <p:cNvSpPr/>
            <p:nvPr/>
          </p:nvSpPr>
          <p:spPr>
            <a:xfrm>
              <a:off x="3210050" y="470675"/>
              <a:ext cx="101100" cy="438475"/>
            </a:xfrm>
            <a:custGeom>
              <a:avLst/>
              <a:gdLst/>
              <a:ahLst/>
              <a:cxnLst/>
              <a:rect l="l" t="t" r="r" b="b"/>
              <a:pathLst>
                <a:path w="4044" h="17539" extrusionOk="0">
                  <a:moveTo>
                    <a:pt x="1" y="0"/>
                  </a:moveTo>
                  <a:cubicBezTo>
                    <a:pt x="153" y="1459"/>
                    <a:pt x="365" y="2918"/>
                    <a:pt x="669" y="4347"/>
                  </a:cubicBezTo>
                  <a:cubicBezTo>
                    <a:pt x="2341" y="12675"/>
                    <a:pt x="3830" y="17538"/>
                    <a:pt x="3830" y="17538"/>
                  </a:cubicBezTo>
                  <a:cubicBezTo>
                    <a:pt x="3830" y="17538"/>
                    <a:pt x="4043" y="7781"/>
                    <a:pt x="31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8"/>
            <p:cNvSpPr/>
            <p:nvPr/>
          </p:nvSpPr>
          <p:spPr>
            <a:xfrm>
              <a:off x="2786025" y="470675"/>
              <a:ext cx="115525" cy="592725"/>
            </a:xfrm>
            <a:custGeom>
              <a:avLst/>
              <a:gdLst/>
              <a:ahLst/>
              <a:cxnLst/>
              <a:rect l="l" t="t" r="r" b="b"/>
              <a:pathLst>
                <a:path w="4621" h="23709" extrusionOk="0">
                  <a:moveTo>
                    <a:pt x="1065" y="5775"/>
                  </a:moveTo>
                  <a:cubicBezTo>
                    <a:pt x="1" y="12584"/>
                    <a:pt x="1156" y="23709"/>
                    <a:pt x="1156" y="23709"/>
                  </a:cubicBezTo>
                  <a:cubicBezTo>
                    <a:pt x="1156" y="23709"/>
                    <a:pt x="1916" y="13800"/>
                    <a:pt x="3496" y="7173"/>
                  </a:cubicBezTo>
                  <a:cubicBezTo>
                    <a:pt x="4256" y="4073"/>
                    <a:pt x="4591" y="1733"/>
                    <a:pt x="4621" y="0"/>
                  </a:cubicBezTo>
                  <a:lnTo>
                    <a:pt x="2220" y="0"/>
                  </a:lnTo>
                  <a:cubicBezTo>
                    <a:pt x="1855" y="1459"/>
                    <a:pt x="1460" y="3344"/>
                    <a:pt x="1065" y="577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8"/>
            <p:cNvSpPr/>
            <p:nvPr/>
          </p:nvSpPr>
          <p:spPr>
            <a:xfrm>
              <a:off x="3051225" y="470675"/>
              <a:ext cx="117825" cy="538775"/>
            </a:xfrm>
            <a:custGeom>
              <a:avLst/>
              <a:gdLst/>
              <a:ahLst/>
              <a:cxnLst/>
              <a:rect l="l" t="t" r="r" b="b"/>
              <a:pathLst>
                <a:path w="4713" h="21551" extrusionOk="0">
                  <a:moveTo>
                    <a:pt x="1490" y="4347"/>
                  </a:moveTo>
                  <a:cubicBezTo>
                    <a:pt x="1" y="10152"/>
                    <a:pt x="1399" y="21550"/>
                    <a:pt x="1399" y="21550"/>
                  </a:cubicBezTo>
                  <a:cubicBezTo>
                    <a:pt x="1399" y="21550"/>
                    <a:pt x="1794" y="11459"/>
                    <a:pt x="3740" y="5562"/>
                  </a:cubicBezTo>
                  <a:cubicBezTo>
                    <a:pt x="4317" y="3769"/>
                    <a:pt x="4651" y="1885"/>
                    <a:pt x="4712" y="0"/>
                  </a:cubicBezTo>
                  <a:lnTo>
                    <a:pt x="2281" y="0"/>
                  </a:lnTo>
                  <a:cubicBezTo>
                    <a:pt x="2129" y="1459"/>
                    <a:pt x="1855" y="2918"/>
                    <a:pt x="1490" y="43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8"/>
            <p:cNvSpPr/>
            <p:nvPr/>
          </p:nvSpPr>
          <p:spPr>
            <a:xfrm>
              <a:off x="2924325" y="470675"/>
              <a:ext cx="98050" cy="616275"/>
            </a:xfrm>
            <a:custGeom>
              <a:avLst/>
              <a:gdLst/>
              <a:ahLst/>
              <a:cxnLst/>
              <a:rect l="l" t="t" r="r" b="b"/>
              <a:pathLst>
                <a:path w="3922" h="24651" extrusionOk="0">
                  <a:moveTo>
                    <a:pt x="31" y="11824"/>
                  </a:moveTo>
                  <a:cubicBezTo>
                    <a:pt x="1" y="16140"/>
                    <a:pt x="457" y="20426"/>
                    <a:pt x="1429" y="24651"/>
                  </a:cubicBezTo>
                  <a:cubicBezTo>
                    <a:pt x="1429" y="24651"/>
                    <a:pt x="943" y="14347"/>
                    <a:pt x="2645" y="7933"/>
                  </a:cubicBezTo>
                  <a:cubicBezTo>
                    <a:pt x="3314" y="5319"/>
                    <a:pt x="3739" y="2675"/>
                    <a:pt x="3922" y="0"/>
                  </a:cubicBezTo>
                  <a:lnTo>
                    <a:pt x="1521" y="0"/>
                  </a:lnTo>
                  <a:cubicBezTo>
                    <a:pt x="821" y="3678"/>
                    <a:pt x="92" y="8298"/>
                    <a:pt x="31" y="1182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8"/>
          <p:cNvGrpSpPr/>
          <p:nvPr/>
        </p:nvGrpSpPr>
        <p:grpSpPr>
          <a:xfrm flipH="1">
            <a:off x="2667627" y="-16946"/>
            <a:ext cx="701796" cy="571589"/>
            <a:chOff x="5488975" y="470675"/>
            <a:chExt cx="639100" cy="520525"/>
          </a:xfrm>
        </p:grpSpPr>
        <p:sp>
          <p:nvSpPr>
            <p:cNvPr id="712" name="Google Shape;712;p8"/>
            <p:cNvSpPr/>
            <p:nvPr/>
          </p:nvSpPr>
          <p:spPr>
            <a:xfrm>
              <a:off x="5488975" y="470675"/>
              <a:ext cx="639100" cy="520525"/>
            </a:xfrm>
            <a:custGeom>
              <a:avLst/>
              <a:gdLst/>
              <a:ahLst/>
              <a:cxnLst/>
              <a:rect l="l" t="t" r="r" b="b"/>
              <a:pathLst>
                <a:path w="25564" h="20821" extrusionOk="0">
                  <a:moveTo>
                    <a:pt x="24499" y="16262"/>
                  </a:moveTo>
                  <a:cubicBezTo>
                    <a:pt x="24803" y="13556"/>
                    <a:pt x="24894" y="9027"/>
                    <a:pt x="22250" y="1550"/>
                  </a:cubicBezTo>
                  <a:cubicBezTo>
                    <a:pt x="22068" y="1033"/>
                    <a:pt x="21855" y="517"/>
                    <a:pt x="21612" y="0"/>
                  </a:cubicBezTo>
                  <a:lnTo>
                    <a:pt x="426" y="0"/>
                  </a:lnTo>
                  <a:cubicBezTo>
                    <a:pt x="0" y="2979"/>
                    <a:pt x="213" y="6717"/>
                    <a:pt x="2675" y="9787"/>
                  </a:cubicBezTo>
                  <a:cubicBezTo>
                    <a:pt x="7599" y="15988"/>
                    <a:pt x="14773" y="17204"/>
                    <a:pt x="18815" y="17417"/>
                  </a:cubicBezTo>
                  <a:cubicBezTo>
                    <a:pt x="22827" y="17629"/>
                    <a:pt x="25563" y="20821"/>
                    <a:pt x="25563" y="20821"/>
                  </a:cubicBezTo>
                  <a:cubicBezTo>
                    <a:pt x="24712" y="19484"/>
                    <a:pt x="24317" y="17842"/>
                    <a:pt x="24499" y="162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8"/>
            <p:cNvSpPr/>
            <p:nvPr/>
          </p:nvSpPr>
          <p:spPr>
            <a:xfrm>
              <a:off x="5497325" y="470675"/>
              <a:ext cx="630750" cy="520525"/>
            </a:xfrm>
            <a:custGeom>
              <a:avLst/>
              <a:gdLst/>
              <a:ahLst/>
              <a:cxnLst/>
              <a:rect l="l" t="t" r="r" b="b"/>
              <a:pathLst>
                <a:path w="25230" h="20821" extrusionOk="0">
                  <a:moveTo>
                    <a:pt x="10882" y="0"/>
                  </a:moveTo>
                  <a:cubicBezTo>
                    <a:pt x="11992" y="167"/>
                    <a:pt x="13109" y="251"/>
                    <a:pt x="14222" y="251"/>
                  </a:cubicBezTo>
                  <a:cubicBezTo>
                    <a:pt x="15335" y="251"/>
                    <a:pt x="16445" y="167"/>
                    <a:pt x="17539" y="0"/>
                  </a:cubicBezTo>
                  <a:close/>
                  <a:moveTo>
                    <a:pt x="3496" y="0"/>
                  </a:moveTo>
                  <a:cubicBezTo>
                    <a:pt x="2645" y="1550"/>
                    <a:pt x="1460" y="2888"/>
                    <a:pt x="1" y="3921"/>
                  </a:cubicBezTo>
                  <a:cubicBezTo>
                    <a:pt x="1" y="4073"/>
                    <a:pt x="31" y="4225"/>
                    <a:pt x="61" y="4377"/>
                  </a:cubicBezTo>
                  <a:cubicBezTo>
                    <a:pt x="1703" y="3252"/>
                    <a:pt x="3040" y="1763"/>
                    <a:pt x="3952" y="0"/>
                  </a:cubicBezTo>
                  <a:close/>
                  <a:moveTo>
                    <a:pt x="13040" y="5745"/>
                  </a:moveTo>
                  <a:lnTo>
                    <a:pt x="13040" y="5775"/>
                  </a:lnTo>
                  <a:cubicBezTo>
                    <a:pt x="13983" y="6535"/>
                    <a:pt x="14895" y="7325"/>
                    <a:pt x="15776" y="8176"/>
                  </a:cubicBezTo>
                  <a:cubicBezTo>
                    <a:pt x="15229" y="9271"/>
                    <a:pt x="14864" y="10456"/>
                    <a:pt x="14712" y="11672"/>
                  </a:cubicBezTo>
                  <a:cubicBezTo>
                    <a:pt x="14013" y="12249"/>
                    <a:pt x="13375" y="12888"/>
                    <a:pt x="12797" y="13587"/>
                  </a:cubicBezTo>
                  <a:cubicBezTo>
                    <a:pt x="12007" y="11003"/>
                    <a:pt x="12098" y="8268"/>
                    <a:pt x="13040" y="5745"/>
                  </a:cubicBezTo>
                  <a:close/>
                  <a:moveTo>
                    <a:pt x="6323" y="0"/>
                  </a:moveTo>
                  <a:cubicBezTo>
                    <a:pt x="6080" y="669"/>
                    <a:pt x="5563" y="2128"/>
                    <a:pt x="5077" y="4012"/>
                  </a:cubicBezTo>
                  <a:cubicBezTo>
                    <a:pt x="3922" y="5380"/>
                    <a:pt x="2432" y="6444"/>
                    <a:pt x="761" y="7082"/>
                  </a:cubicBezTo>
                  <a:lnTo>
                    <a:pt x="943" y="7477"/>
                  </a:lnTo>
                  <a:cubicBezTo>
                    <a:pt x="2402" y="6869"/>
                    <a:pt x="3739" y="5988"/>
                    <a:pt x="4894" y="4863"/>
                  </a:cubicBezTo>
                  <a:lnTo>
                    <a:pt x="4894" y="4863"/>
                  </a:lnTo>
                  <a:cubicBezTo>
                    <a:pt x="4347" y="7052"/>
                    <a:pt x="4013" y="9301"/>
                    <a:pt x="3922" y="11550"/>
                  </a:cubicBezTo>
                  <a:lnTo>
                    <a:pt x="4347" y="11915"/>
                  </a:lnTo>
                  <a:cubicBezTo>
                    <a:pt x="4347" y="7052"/>
                    <a:pt x="6201" y="1520"/>
                    <a:pt x="6718" y="122"/>
                  </a:cubicBezTo>
                  <a:cubicBezTo>
                    <a:pt x="7539" y="1155"/>
                    <a:pt x="8451" y="2128"/>
                    <a:pt x="9423" y="3009"/>
                  </a:cubicBezTo>
                  <a:cubicBezTo>
                    <a:pt x="9059" y="3921"/>
                    <a:pt x="7052" y="9392"/>
                    <a:pt x="8086" y="14620"/>
                  </a:cubicBezTo>
                  <a:lnTo>
                    <a:pt x="8542" y="14863"/>
                  </a:lnTo>
                  <a:cubicBezTo>
                    <a:pt x="7417" y="9879"/>
                    <a:pt x="9302" y="4529"/>
                    <a:pt x="9758" y="3283"/>
                  </a:cubicBezTo>
                  <a:cubicBezTo>
                    <a:pt x="10305" y="3769"/>
                    <a:pt x="10882" y="4195"/>
                    <a:pt x="11490" y="4620"/>
                  </a:cubicBezTo>
                  <a:cubicBezTo>
                    <a:pt x="11916" y="4894"/>
                    <a:pt x="12311" y="5198"/>
                    <a:pt x="12736" y="5502"/>
                  </a:cubicBezTo>
                  <a:cubicBezTo>
                    <a:pt x="12402" y="6231"/>
                    <a:pt x="11125" y="9605"/>
                    <a:pt x="12493" y="14012"/>
                  </a:cubicBezTo>
                  <a:cubicBezTo>
                    <a:pt x="12037" y="14620"/>
                    <a:pt x="11673" y="15350"/>
                    <a:pt x="11460" y="16110"/>
                  </a:cubicBezTo>
                  <a:lnTo>
                    <a:pt x="11855" y="16231"/>
                  </a:lnTo>
                  <a:cubicBezTo>
                    <a:pt x="12311" y="14438"/>
                    <a:pt x="13922" y="12888"/>
                    <a:pt x="14651" y="12249"/>
                  </a:cubicBezTo>
                  <a:lnTo>
                    <a:pt x="14651" y="12249"/>
                  </a:lnTo>
                  <a:cubicBezTo>
                    <a:pt x="14530" y="13891"/>
                    <a:pt x="14712" y="15502"/>
                    <a:pt x="15199" y="17052"/>
                  </a:cubicBezTo>
                  <a:lnTo>
                    <a:pt x="15654" y="17113"/>
                  </a:lnTo>
                  <a:cubicBezTo>
                    <a:pt x="14682" y="14286"/>
                    <a:pt x="14834" y="11186"/>
                    <a:pt x="16080" y="8480"/>
                  </a:cubicBezTo>
                  <a:cubicBezTo>
                    <a:pt x="16901" y="9301"/>
                    <a:pt x="17691" y="10183"/>
                    <a:pt x="18420" y="11064"/>
                  </a:cubicBezTo>
                  <a:cubicBezTo>
                    <a:pt x="18177" y="13161"/>
                    <a:pt x="18208" y="15319"/>
                    <a:pt x="18542" y="17417"/>
                  </a:cubicBezTo>
                  <a:cubicBezTo>
                    <a:pt x="18694" y="17417"/>
                    <a:pt x="18816" y="17417"/>
                    <a:pt x="18968" y="17447"/>
                  </a:cubicBezTo>
                  <a:cubicBezTo>
                    <a:pt x="18785" y="16535"/>
                    <a:pt x="18694" y="15623"/>
                    <a:pt x="18664" y="14711"/>
                  </a:cubicBezTo>
                  <a:lnTo>
                    <a:pt x="18664" y="14711"/>
                  </a:lnTo>
                  <a:cubicBezTo>
                    <a:pt x="18998" y="15471"/>
                    <a:pt x="19515" y="16566"/>
                    <a:pt x="20092" y="17660"/>
                  </a:cubicBezTo>
                  <a:lnTo>
                    <a:pt x="20639" y="17812"/>
                  </a:lnTo>
                  <a:cubicBezTo>
                    <a:pt x="19636" y="15958"/>
                    <a:pt x="18785" y="13921"/>
                    <a:pt x="18664" y="13648"/>
                  </a:cubicBezTo>
                  <a:cubicBezTo>
                    <a:pt x="18664" y="12705"/>
                    <a:pt x="18755" y="11945"/>
                    <a:pt x="18785" y="11490"/>
                  </a:cubicBezTo>
                  <a:lnTo>
                    <a:pt x="18937" y="11672"/>
                  </a:lnTo>
                  <a:cubicBezTo>
                    <a:pt x="20001" y="12979"/>
                    <a:pt x="20974" y="14286"/>
                    <a:pt x="21825" y="15563"/>
                  </a:cubicBezTo>
                  <a:cubicBezTo>
                    <a:pt x="21582" y="16353"/>
                    <a:pt x="21369" y="17204"/>
                    <a:pt x="21247" y="18025"/>
                  </a:cubicBezTo>
                  <a:lnTo>
                    <a:pt x="21642" y="18207"/>
                  </a:lnTo>
                  <a:cubicBezTo>
                    <a:pt x="21734" y="17447"/>
                    <a:pt x="21916" y="16718"/>
                    <a:pt x="22129" y="15988"/>
                  </a:cubicBezTo>
                  <a:cubicBezTo>
                    <a:pt x="23193" y="17599"/>
                    <a:pt x="24104" y="19088"/>
                    <a:pt x="24834" y="20395"/>
                  </a:cubicBezTo>
                  <a:cubicBezTo>
                    <a:pt x="25108" y="20639"/>
                    <a:pt x="25229" y="20821"/>
                    <a:pt x="25229" y="20821"/>
                  </a:cubicBezTo>
                  <a:cubicBezTo>
                    <a:pt x="24834" y="20183"/>
                    <a:pt x="24530" y="19484"/>
                    <a:pt x="24348" y="18724"/>
                  </a:cubicBezTo>
                  <a:cubicBezTo>
                    <a:pt x="23101" y="16657"/>
                    <a:pt x="21764" y="14651"/>
                    <a:pt x="20305" y="12736"/>
                  </a:cubicBezTo>
                  <a:lnTo>
                    <a:pt x="20305" y="12736"/>
                  </a:lnTo>
                  <a:cubicBezTo>
                    <a:pt x="21734" y="13344"/>
                    <a:pt x="23071" y="14164"/>
                    <a:pt x="24256" y="15167"/>
                  </a:cubicBezTo>
                  <a:cubicBezTo>
                    <a:pt x="24256" y="14985"/>
                    <a:pt x="24256" y="14833"/>
                    <a:pt x="24287" y="14651"/>
                  </a:cubicBezTo>
                  <a:cubicBezTo>
                    <a:pt x="22949" y="13587"/>
                    <a:pt x="21430" y="12736"/>
                    <a:pt x="19819" y="12128"/>
                  </a:cubicBezTo>
                  <a:cubicBezTo>
                    <a:pt x="19636" y="11885"/>
                    <a:pt x="19424" y="11642"/>
                    <a:pt x="19241" y="11429"/>
                  </a:cubicBezTo>
                  <a:cubicBezTo>
                    <a:pt x="18816" y="10882"/>
                    <a:pt x="18360" y="10334"/>
                    <a:pt x="17873" y="9787"/>
                  </a:cubicBezTo>
                  <a:lnTo>
                    <a:pt x="17873" y="9787"/>
                  </a:lnTo>
                  <a:cubicBezTo>
                    <a:pt x="20183" y="10183"/>
                    <a:pt x="22372" y="11094"/>
                    <a:pt x="24287" y="12462"/>
                  </a:cubicBezTo>
                  <a:cubicBezTo>
                    <a:pt x="24287" y="12310"/>
                    <a:pt x="24287" y="12128"/>
                    <a:pt x="24256" y="11945"/>
                  </a:cubicBezTo>
                  <a:cubicBezTo>
                    <a:pt x="23101" y="11155"/>
                    <a:pt x="21855" y="10547"/>
                    <a:pt x="20548" y="10061"/>
                  </a:cubicBezTo>
                  <a:cubicBezTo>
                    <a:pt x="21673" y="9727"/>
                    <a:pt x="22797" y="9514"/>
                    <a:pt x="23983" y="9453"/>
                  </a:cubicBezTo>
                  <a:lnTo>
                    <a:pt x="23892" y="9058"/>
                  </a:lnTo>
                  <a:cubicBezTo>
                    <a:pt x="22554" y="9149"/>
                    <a:pt x="21186" y="9392"/>
                    <a:pt x="19910" y="9848"/>
                  </a:cubicBezTo>
                  <a:cubicBezTo>
                    <a:pt x="19120" y="9605"/>
                    <a:pt x="18299" y="9453"/>
                    <a:pt x="17448" y="9362"/>
                  </a:cubicBezTo>
                  <a:cubicBezTo>
                    <a:pt x="16718" y="8541"/>
                    <a:pt x="15928" y="7751"/>
                    <a:pt x="15107" y="7021"/>
                  </a:cubicBezTo>
                  <a:lnTo>
                    <a:pt x="15107" y="7021"/>
                  </a:lnTo>
                  <a:cubicBezTo>
                    <a:pt x="17965" y="7751"/>
                    <a:pt x="20852" y="8207"/>
                    <a:pt x="23770" y="8359"/>
                  </a:cubicBezTo>
                  <a:lnTo>
                    <a:pt x="23709" y="7933"/>
                  </a:lnTo>
                  <a:cubicBezTo>
                    <a:pt x="19454" y="7812"/>
                    <a:pt x="14925" y="6565"/>
                    <a:pt x="14439" y="6413"/>
                  </a:cubicBezTo>
                  <a:cubicBezTo>
                    <a:pt x="13831" y="5897"/>
                    <a:pt x="13192" y="5380"/>
                    <a:pt x="12554" y="4894"/>
                  </a:cubicBezTo>
                  <a:lnTo>
                    <a:pt x="12554" y="4894"/>
                  </a:lnTo>
                  <a:cubicBezTo>
                    <a:pt x="14591" y="5319"/>
                    <a:pt x="19424" y="6231"/>
                    <a:pt x="23314" y="6231"/>
                  </a:cubicBezTo>
                  <a:lnTo>
                    <a:pt x="23223" y="5806"/>
                  </a:lnTo>
                  <a:cubicBezTo>
                    <a:pt x="18420" y="5806"/>
                    <a:pt x="12220" y="4407"/>
                    <a:pt x="11703" y="4286"/>
                  </a:cubicBezTo>
                  <a:cubicBezTo>
                    <a:pt x="10396" y="3404"/>
                    <a:pt x="9241" y="2401"/>
                    <a:pt x="8177" y="1246"/>
                  </a:cubicBezTo>
                  <a:lnTo>
                    <a:pt x="8177" y="1246"/>
                  </a:lnTo>
                  <a:cubicBezTo>
                    <a:pt x="10274" y="1733"/>
                    <a:pt x="17235" y="3313"/>
                    <a:pt x="22524" y="3404"/>
                  </a:cubicBezTo>
                  <a:lnTo>
                    <a:pt x="22402" y="2979"/>
                  </a:lnTo>
                  <a:cubicBezTo>
                    <a:pt x="20092" y="2918"/>
                    <a:pt x="17782" y="2675"/>
                    <a:pt x="15502" y="2280"/>
                  </a:cubicBezTo>
                  <a:cubicBezTo>
                    <a:pt x="17630" y="2128"/>
                    <a:pt x="19697" y="1611"/>
                    <a:pt x="21612" y="760"/>
                  </a:cubicBezTo>
                  <a:cubicBezTo>
                    <a:pt x="21551" y="638"/>
                    <a:pt x="21521" y="517"/>
                    <a:pt x="21460" y="395"/>
                  </a:cubicBezTo>
                  <a:cubicBezTo>
                    <a:pt x="19090" y="1382"/>
                    <a:pt x="16538" y="1925"/>
                    <a:pt x="13971" y="1925"/>
                  </a:cubicBezTo>
                  <a:cubicBezTo>
                    <a:pt x="13773" y="1925"/>
                    <a:pt x="13574" y="1921"/>
                    <a:pt x="13375" y="1915"/>
                  </a:cubicBezTo>
                  <a:cubicBezTo>
                    <a:pt x="10396" y="1368"/>
                    <a:pt x="8086" y="790"/>
                    <a:pt x="7691" y="699"/>
                  </a:cubicBezTo>
                  <a:cubicBezTo>
                    <a:pt x="7478" y="456"/>
                    <a:pt x="7296" y="243"/>
                    <a:pt x="7144" y="30"/>
                  </a:cubicBezTo>
                  <a:lnTo>
                    <a:pt x="63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8"/>
          <p:cNvGrpSpPr/>
          <p:nvPr/>
        </p:nvGrpSpPr>
        <p:grpSpPr>
          <a:xfrm flipH="1">
            <a:off x="6597317" y="-16952"/>
            <a:ext cx="1322773" cy="1338296"/>
            <a:chOff x="238125" y="470675"/>
            <a:chExt cx="2524375" cy="2554000"/>
          </a:xfrm>
        </p:grpSpPr>
        <p:sp>
          <p:nvSpPr>
            <p:cNvPr id="715" name="Google Shape;715;p8"/>
            <p:cNvSpPr/>
            <p:nvPr/>
          </p:nvSpPr>
          <p:spPr>
            <a:xfrm>
              <a:off x="974450" y="470675"/>
              <a:ext cx="974200" cy="1541075"/>
            </a:xfrm>
            <a:custGeom>
              <a:avLst/>
              <a:gdLst/>
              <a:ahLst/>
              <a:cxnLst/>
              <a:rect l="l" t="t" r="r" b="b"/>
              <a:pathLst>
                <a:path w="38968" h="61643" extrusionOk="0">
                  <a:moveTo>
                    <a:pt x="0" y="0"/>
                  </a:moveTo>
                  <a:cubicBezTo>
                    <a:pt x="3040" y="8997"/>
                    <a:pt x="7052" y="17660"/>
                    <a:pt x="11946" y="25806"/>
                  </a:cubicBezTo>
                  <a:cubicBezTo>
                    <a:pt x="32281" y="59211"/>
                    <a:pt x="36962" y="60852"/>
                    <a:pt x="36962" y="60852"/>
                  </a:cubicBezTo>
                  <a:cubicBezTo>
                    <a:pt x="36962" y="60852"/>
                    <a:pt x="38968" y="61642"/>
                    <a:pt x="35411" y="57873"/>
                  </a:cubicBezTo>
                  <a:cubicBezTo>
                    <a:pt x="31825" y="54135"/>
                    <a:pt x="22676" y="40365"/>
                    <a:pt x="12220" y="22645"/>
                  </a:cubicBezTo>
                  <a:cubicBezTo>
                    <a:pt x="8025" y="15411"/>
                    <a:pt x="4499" y="7842"/>
                    <a:pt x="16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8"/>
            <p:cNvSpPr/>
            <p:nvPr/>
          </p:nvSpPr>
          <p:spPr>
            <a:xfrm>
              <a:off x="1039800" y="470675"/>
              <a:ext cx="188475" cy="116275"/>
            </a:xfrm>
            <a:custGeom>
              <a:avLst/>
              <a:gdLst/>
              <a:ahLst/>
              <a:cxnLst/>
              <a:rect l="l" t="t" r="r" b="b"/>
              <a:pathLst>
                <a:path w="7539" h="4651" extrusionOk="0">
                  <a:moveTo>
                    <a:pt x="2280" y="0"/>
                  </a:moveTo>
                  <a:cubicBezTo>
                    <a:pt x="1338" y="1429"/>
                    <a:pt x="578" y="3009"/>
                    <a:pt x="0" y="4651"/>
                  </a:cubicBezTo>
                  <a:cubicBezTo>
                    <a:pt x="2766" y="3526"/>
                    <a:pt x="5320" y="1945"/>
                    <a:pt x="75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8"/>
            <p:cNvSpPr/>
            <p:nvPr/>
          </p:nvSpPr>
          <p:spPr>
            <a:xfrm>
              <a:off x="1172775" y="742700"/>
              <a:ext cx="1067675" cy="160375"/>
            </a:xfrm>
            <a:custGeom>
              <a:avLst/>
              <a:gdLst/>
              <a:ahLst/>
              <a:cxnLst/>
              <a:rect l="l" t="t" r="r" b="b"/>
              <a:pathLst>
                <a:path w="42707" h="6415" extrusionOk="0">
                  <a:moveTo>
                    <a:pt x="18968" y="1520"/>
                  </a:moveTo>
                  <a:cubicBezTo>
                    <a:pt x="9971" y="1"/>
                    <a:pt x="1186" y="3314"/>
                    <a:pt x="1" y="6414"/>
                  </a:cubicBezTo>
                  <a:cubicBezTo>
                    <a:pt x="1" y="6414"/>
                    <a:pt x="8967" y="4195"/>
                    <a:pt x="17721" y="5077"/>
                  </a:cubicBezTo>
                  <a:cubicBezTo>
                    <a:pt x="26475" y="5928"/>
                    <a:pt x="42707" y="1338"/>
                    <a:pt x="42707" y="1338"/>
                  </a:cubicBezTo>
                  <a:cubicBezTo>
                    <a:pt x="42707" y="1338"/>
                    <a:pt x="27965" y="3071"/>
                    <a:pt x="18968" y="15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8"/>
            <p:cNvSpPr/>
            <p:nvPr/>
          </p:nvSpPr>
          <p:spPr>
            <a:xfrm>
              <a:off x="1100600" y="479775"/>
              <a:ext cx="944550" cy="297150"/>
            </a:xfrm>
            <a:custGeom>
              <a:avLst/>
              <a:gdLst/>
              <a:ahLst/>
              <a:cxnLst/>
              <a:rect l="l" t="t" r="r" b="b"/>
              <a:pathLst>
                <a:path w="37782" h="11886" extrusionOk="0">
                  <a:moveTo>
                    <a:pt x="0" y="10852"/>
                  </a:moveTo>
                  <a:cubicBezTo>
                    <a:pt x="0" y="10852"/>
                    <a:pt x="7660" y="11885"/>
                    <a:pt x="19362" y="7569"/>
                  </a:cubicBezTo>
                  <a:cubicBezTo>
                    <a:pt x="31065" y="3253"/>
                    <a:pt x="37782" y="1"/>
                    <a:pt x="37782" y="1"/>
                  </a:cubicBezTo>
                  <a:cubicBezTo>
                    <a:pt x="37782" y="1"/>
                    <a:pt x="4559" y="4439"/>
                    <a:pt x="0" y="1085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8"/>
            <p:cNvSpPr/>
            <p:nvPr/>
          </p:nvSpPr>
          <p:spPr>
            <a:xfrm>
              <a:off x="1057275" y="470675"/>
              <a:ext cx="509150" cy="186175"/>
            </a:xfrm>
            <a:custGeom>
              <a:avLst/>
              <a:gdLst/>
              <a:ahLst/>
              <a:cxnLst/>
              <a:rect l="l" t="t" r="r" b="b"/>
              <a:pathLst>
                <a:path w="20366" h="7447" extrusionOk="0">
                  <a:moveTo>
                    <a:pt x="1" y="6474"/>
                  </a:moveTo>
                  <a:cubicBezTo>
                    <a:pt x="1" y="6474"/>
                    <a:pt x="4469" y="7447"/>
                    <a:pt x="13010" y="3344"/>
                  </a:cubicBezTo>
                  <a:cubicBezTo>
                    <a:pt x="15502" y="2158"/>
                    <a:pt x="18025" y="1033"/>
                    <a:pt x="20366" y="0"/>
                  </a:cubicBezTo>
                  <a:lnTo>
                    <a:pt x="12311" y="0"/>
                  </a:lnTo>
                  <a:cubicBezTo>
                    <a:pt x="7113" y="1672"/>
                    <a:pt x="2250" y="3830"/>
                    <a:pt x="1" y="647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8"/>
            <p:cNvSpPr/>
            <p:nvPr/>
          </p:nvSpPr>
          <p:spPr>
            <a:xfrm>
              <a:off x="1786025" y="1686475"/>
              <a:ext cx="781175" cy="348825"/>
            </a:xfrm>
            <a:custGeom>
              <a:avLst/>
              <a:gdLst/>
              <a:ahLst/>
              <a:cxnLst/>
              <a:rect l="l" t="t" r="r" b="b"/>
              <a:pathLst>
                <a:path w="31247" h="13953" extrusionOk="0">
                  <a:moveTo>
                    <a:pt x="0" y="6901"/>
                  </a:moveTo>
                  <a:cubicBezTo>
                    <a:pt x="0" y="6901"/>
                    <a:pt x="4316" y="9150"/>
                    <a:pt x="12067" y="10731"/>
                  </a:cubicBezTo>
                  <a:cubicBezTo>
                    <a:pt x="19818" y="12311"/>
                    <a:pt x="31247" y="13952"/>
                    <a:pt x="31247" y="13952"/>
                  </a:cubicBezTo>
                  <a:cubicBezTo>
                    <a:pt x="31247" y="13952"/>
                    <a:pt x="9575" y="1"/>
                    <a:pt x="0" y="69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8"/>
            <p:cNvSpPr/>
            <p:nvPr/>
          </p:nvSpPr>
          <p:spPr>
            <a:xfrm>
              <a:off x="1641625" y="1512475"/>
              <a:ext cx="984100" cy="228000"/>
            </a:xfrm>
            <a:custGeom>
              <a:avLst/>
              <a:gdLst/>
              <a:ahLst/>
              <a:cxnLst/>
              <a:rect l="l" t="t" r="r" b="b"/>
              <a:pathLst>
                <a:path w="39364" h="9120" extrusionOk="0">
                  <a:moveTo>
                    <a:pt x="1" y="5320"/>
                  </a:moveTo>
                  <a:cubicBezTo>
                    <a:pt x="1" y="5320"/>
                    <a:pt x="2858" y="7083"/>
                    <a:pt x="11551" y="8116"/>
                  </a:cubicBezTo>
                  <a:cubicBezTo>
                    <a:pt x="20275" y="9119"/>
                    <a:pt x="39363" y="8177"/>
                    <a:pt x="39363" y="8177"/>
                  </a:cubicBezTo>
                  <a:cubicBezTo>
                    <a:pt x="39363" y="8177"/>
                    <a:pt x="5654" y="0"/>
                    <a:pt x="1" y="532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8"/>
            <p:cNvSpPr/>
            <p:nvPr/>
          </p:nvSpPr>
          <p:spPr>
            <a:xfrm>
              <a:off x="1369600" y="1145450"/>
              <a:ext cx="1009925" cy="117050"/>
            </a:xfrm>
            <a:custGeom>
              <a:avLst/>
              <a:gdLst/>
              <a:ahLst/>
              <a:cxnLst/>
              <a:rect l="l" t="t" r="r" b="b"/>
              <a:pathLst>
                <a:path w="40397" h="4682" extrusionOk="0">
                  <a:moveTo>
                    <a:pt x="15836" y="821"/>
                  </a:moveTo>
                  <a:cubicBezTo>
                    <a:pt x="5836" y="0"/>
                    <a:pt x="1277" y="973"/>
                    <a:pt x="0" y="3465"/>
                  </a:cubicBezTo>
                  <a:cubicBezTo>
                    <a:pt x="0" y="3465"/>
                    <a:pt x="4195" y="4620"/>
                    <a:pt x="14347" y="4651"/>
                  </a:cubicBezTo>
                  <a:cubicBezTo>
                    <a:pt x="24499" y="4681"/>
                    <a:pt x="40396" y="487"/>
                    <a:pt x="40396" y="487"/>
                  </a:cubicBezTo>
                  <a:cubicBezTo>
                    <a:pt x="40396" y="487"/>
                    <a:pt x="25837" y="1611"/>
                    <a:pt x="15836" y="82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8"/>
            <p:cNvSpPr/>
            <p:nvPr/>
          </p:nvSpPr>
          <p:spPr>
            <a:xfrm>
              <a:off x="1256375" y="941800"/>
              <a:ext cx="1123900" cy="158825"/>
            </a:xfrm>
            <a:custGeom>
              <a:avLst/>
              <a:gdLst/>
              <a:ahLst/>
              <a:cxnLst/>
              <a:rect l="l" t="t" r="r" b="b"/>
              <a:pathLst>
                <a:path w="44956" h="6353" extrusionOk="0">
                  <a:moveTo>
                    <a:pt x="20396" y="2006"/>
                  </a:moveTo>
                  <a:cubicBezTo>
                    <a:pt x="10669" y="1003"/>
                    <a:pt x="882" y="2371"/>
                    <a:pt x="0" y="4894"/>
                  </a:cubicBezTo>
                  <a:cubicBezTo>
                    <a:pt x="0" y="4894"/>
                    <a:pt x="16627" y="6353"/>
                    <a:pt x="26688" y="4924"/>
                  </a:cubicBezTo>
                  <a:cubicBezTo>
                    <a:pt x="32949" y="4012"/>
                    <a:pt x="39089" y="2341"/>
                    <a:pt x="44955" y="0"/>
                  </a:cubicBezTo>
                  <a:cubicBezTo>
                    <a:pt x="44955" y="0"/>
                    <a:pt x="30153" y="3009"/>
                    <a:pt x="20396" y="20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8"/>
            <p:cNvSpPr/>
            <p:nvPr/>
          </p:nvSpPr>
          <p:spPr>
            <a:xfrm>
              <a:off x="1509425" y="1321750"/>
              <a:ext cx="1000025" cy="193775"/>
            </a:xfrm>
            <a:custGeom>
              <a:avLst/>
              <a:gdLst/>
              <a:ahLst/>
              <a:cxnLst/>
              <a:rect l="l" t="t" r="r" b="b"/>
              <a:pathLst>
                <a:path w="40001" h="7751" extrusionOk="0">
                  <a:moveTo>
                    <a:pt x="0" y="5289"/>
                  </a:moveTo>
                  <a:cubicBezTo>
                    <a:pt x="0" y="5289"/>
                    <a:pt x="5532" y="7751"/>
                    <a:pt x="15563" y="6900"/>
                  </a:cubicBezTo>
                  <a:cubicBezTo>
                    <a:pt x="25563" y="6049"/>
                    <a:pt x="40001" y="2006"/>
                    <a:pt x="40001" y="2006"/>
                  </a:cubicBezTo>
                  <a:cubicBezTo>
                    <a:pt x="40001" y="2006"/>
                    <a:pt x="8085" y="0"/>
                    <a:pt x="0" y="528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8"/>
            <p:cNvSpPr/>
            <p:nvPr/>
          </p:nvSpPr>
          <p:spPr>
            <a:xfrm>
              <a:off x="1457750" y="1682675"/>
              <a:ext cx="237100" cy="1041850"/>
            </a:xfrm>
            <a:custGeom>
              <a:avLst/>
              <a:gdLst/>
              <a:ahLst/>
              <a:cxnLst/>
              <a:rect l="l" t="t" r="r" b="b"/>
              <a:pathLst>
                <a:path w="9484" h="41674" extrusionOk="0">
                  <a:moveTo>
                    <a:pt x="8085" y="1"/>
                  </a:moveTo>
                  <a:cubicBezTo>
                    <a:pt x="8085" y="1"/>
                    <a:pt x="1611" y="12098"/>
                    <a:pt x="608" y="22281"/>
                  </a:cubicBezTo>
                  <a:cubicBezTo>
                    <a:pt x="31" y="28725"/>
                    <a:pt x="0" y="35229"/>
                    <a:pt x="486" y="41673"/>
                  </a:cubicBezTo>
                  <a:cubicBezTo>
                    <a:pt x="486" y="41673"/>
                    <a:pt x="2432" y="26871"/>
                    <a:pt x="5411" y="18603"/>
                  </a:cubicBezTo>
                  <a:cubicBezTo>
                    <a:pt x="8359" y="10366"/>
                    <a:pt x="9484" y="2433"/>
                    <a:pt x="8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8"/>
            <p:cNvSpPr/>
            <p:nvPr/>
          </p:nvSpPr>
          <p:spPr>
            <a:xfrm>
              <a:off x="975975" y="1245000"/>
              <a:ext cx="465825" cy="1024350"/>
            </a:xfrm>
            <a:custGeom>
              <a:avLst/>
              <a:gdLst/>
              <a:ahLst/>
              <a:cxnLst/>
              <a:rect l="l" t="t" r="r" b="b"/>
              <a:pathLst>
                <a:path w="18633" h="40974" extrusionOk="0">
                  <a:moveTo>
                    <a:pt x="16019" y="0"/>
                  </a:moveTo>
                  <a:cubicBezTo>
                    <a:pt x="16019" y="0"/>
                    <a:pt x="7022" y="11338"/>
                    <a:pt x="3526" y="21064"/>
                  </a:cubicBezTo>
                  <a:cubicBezTo>
                    <a:pt x="0" y="30760"/>
                    <a:pt x="1520" y="40973"/>
                    <a:pt x="1520" y="40973"/>
                  </a:cubicBezTo>
                  <a:cubicBezTo>
                    <a:pt x="1520" y="40973"/>
                    <a:pt x="2888" y="26535"/>
                    <a:pt x="7478" y="19818"/>
                  </a:cubicBezTo>
                  <a:cubicBezTo>
                    <a:pt x="12098" y="13101"/>
                    <a:pt x="18633" y="4681"/>
                    <a:pt x="160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8"/>
            <p:cNvSpPr/>
            <p:nvPr/>
          </p:nvSpPr>
          <p:spPr>
            <a:xfrm>
              <a:off x="1246500" y="1472200"/>
              <a:ext cx="328300" cy="998525"/>
            </a:xfrm>
            <a:custGeom>
              <a:avLst/>
              <a:gdLst/>
              <a:ahLst/>
              <a:cxnLst/>
              <a:rect l="l" t="t" r="r" b="b"/>
              <a:pathLst>
                <a:path w="13132" h="39941" extrusionOk="0">
                  <a:moveTo>
                    <a:pt x="11186" y="0"/>
                  </a:moveTo>
                  <a:cubicBezTo>
                    <a:pt x="11186" y="0"/>
                    <a:pt x="5836" y="10700"/>
                    <a:pt x="2948" y="21216"/>
                  </a:cubicBezTo>
                  <a:cubicBezTo>
                    <a:pt x="61" y="31733"/>
                    <a:pt x="0" y="39940"/>
                    <a:pt x="0" y="39940"/>
                  </a:cubicBezTo>
                  <a:cubicBezTo>
                    <a:pt x="0" y="39940"/>
                    <a:pt x="4651" y="26019"/>
                    <a:pt x="8146" y="18876"/>
                  </a:cubicBezTo>
                  <a:cubicBezTo>
                    <a:pt x="11611" y="11733"/>
                    <a:pt x="13131" y="5259"/>
                    <a:pt x="11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8"/>
            <p:cNvSpPr/>
            <p:nvPr/>
          </p:nvSpPr>
          <p:spPr>
            <a:xfrm>
              <a:off x="1659100" y="1861250"/>
              <a:ext cx="161125" cy="967375"/>
            </a:xfrm>
            <a:custGeom>
              <a:avLst/>
              <a:gdLst/>
              <a:ahLst/>
              <a:cxnLst/>
              <a:rect l="l" t="t" r="r" b="b"/>
              <a:pathLst>
                <a:path w="6445" h="38695" extrusionOk="0">
                  <a:moveTo>
                    <a:pt x="305" y="21156"/>
                  </a:moveTo>
                  <a:cubicBezTo>
                    <a:pt x="639" y="33466"/>
                    <a:pt x="2980" y="38694"/>
                    <a:pt x="2980" y="38694"/>
                  </a:cubicBezTo>
                  <a:cubicBezTo>
                    <a:pt x="2980" y="38694"/>
                    <a:pt x="2007" y="27934"/>
                    <a:pt x="3740" y="17995"/>
                  </a:cubicBezTo>
                  <a:cubicBezTo>
                    <a:pt x="5472" y="8056"/>
                    <a:pt x="6445" y="2220"/>
                    <a:pt x="4986" y="1"/>
                  </a:cubicBezTo>
                  <a:cubicBezTo>
                    <a:pt x="4955" y="1"/>
                    <a:pt x="1" y="8846"/>
                    <a:pt x="305" y="211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8"/>
            <p:cNvSpPr/>
            <p:nvPr/>
          </p:nvSpPr>
          <p:spPr>
            <a:xfrm>
              <a:off x="1865050" y="1953200"/>
              <a:ext cx="897450" cy="1071475"/>
            </a:xfrm>
            <a:custGeom>
              <a:avLst/>
              <a:gdLst/>
              <a:ahLst/>
              <a:cxnLst/>
              <a:rect l="l" t="t" r="r" b="b"/>
              <a:pathLst>
                <a:path w="35898" h="42859" extrusionOk="0">
                  <a:moveTo>
                    <a:pt x="0" y="1"/>
                  </a:moveTo>
                  <a:cubicBezTo>
                    <a:pt x="0" y="1"/>
                    <a:pt x="912" y="7782"/>
                    <a:pt x="10548" y="18238"/>
                  </a:cubicBezTo>
                  <a:cubicBezTo>
                    <a:pt x="20153" y="28694"/>
                    <a:pt x="35898" y="42859"/>
                    <a:pt x="35898" y="42859"/>
                  </a:cubicBezTo>
                  <a:cubicBezTo>
                    <a:pt x="35898" y="42859"/>
                    <a:pt x="13070" y="714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8"/>
            <p:cNvSpPr/>
            <p:nvPr/>
          </p:nvSpPr>
          <p:spPr>
            <a:xfrm>
              <a:off x="827800" y="1084650"/>
              <a:ext cx="454425" cy="935450"/>
            </a:xfrm>
            <a:custGeom>
              <a:avLst/>
              <a:gdLst/>
              <a:ahLst/>
              <a:cxnLst/>
              <a:rect l="l" t="t" r="r" b="b"/>
              <a:pathLst>
                <a:path w="18177" h="37418" extrusionOk="0">
                  <a:moveTo>
                    <a:pt x="16353" y="7995"/>
                  </a:moveTo>
                  <a:cubicBezTo>
                    <a:pt x="17721" y="5563"/>
                    <a:pt x="18177" y="2736"/>
                    <a:pt x="17690" y="1"/>
                  </a:cubicBezTo>
                  <a:cubicBezTo>
                    <a:pt x="12857" y="3952"/>
                    <a:pt x="9210" y="9150"/>
                    <a:pt x="7173" y="15046"/>
                  </a:cubicBezTo>
                  <a:cubicBezTo>
                    <a:pt x="3860" y="24712"/>
                    <a:pt x="3800" y="28269"/>
                    <a:pt x="2584" y="31612"/>
                  </a:cubicBezTo>
                  <a:cubicBezTo>
                    <a:pt x="1824" y="33588"/>
                    <a:pt x="973" y="35533"/>
                    <a:pt x="0" y="37418"/>
                  </a:cubicBezTo>
                  <a:cubicBezTo>
                    <a:pt x="3769" y="33709"/>
                    <a:pt x="6596" y="29150"/>
                    <a:pt x="8237" y="24104"/>
                  </a:cubicBezTo>
                  <a:cubicBezTo>
                    <a:pt x="10943" y="15715"/>
                    <a:pt x="14043" y="12311"/>
                    <a:pt x="16353" y="799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8"/>
            <p:cNvSpPr/>
            <p:nvPr/>
          </p:nvSpPr>
          <p:spPr>
            <a:xfrm>
              <a:off x="323975" y="780700"/>
              <a:ext cx="785750" cy="646700"/>
            </a:xfrm>
            <a:custGeom>
              <a:avLst/>
              <a:gdLst/>
              <a:ahLst/>
              <a:cxnLst/>
              <a:rect l="l" t="t" r="r" b="b"/>
              <a:pathLst>
                <a:path w="31430" h="25868" extrusionOk="0">
                  <a:moveTo>
                    <a:pt x="31430" y="0"/>
                  </a:moveTo>
                  <a:cubicBezTo>
                    <a:pt x="31430" y="0"/>
                    <a:pt x="17873" y="9271"/>
                    <a:pt x="10122" y="16171"/>
                  </a:cubicBezTo>
                  <a:cubicBezTo>
                    <a:pt x="2341" y="23071"/>
                    <a:pt x="1" y="25867"/>
                    <a:pt x="1" y="25867"/>
                  </a:cubicBezTo>
                  <a:cubicBezTo>
                    <a:pt x="1" y="25867"/>
                    <a:pt x="30336" y="9849"/>
                    <a:pt x="3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8"/>
            <p:cNvSpPr/>
            <p:nvPr/>
          </p:nvSpPr>
          <p:spPr>
            <a:xfrm>
              <a:off x="238125" y="638600"/>
              <a:ext cx="824500" cy="425550"/>
            </a:xfrm>
            <a:custGeom>
              <a:avLst/>
              <a:gdLst/>
              <a:ahLst/>
              <a:cxnLst/>
              <a:rect l="l" t="t" r="r" b="b"/>
              <a:pathLst>
                <a:path w="32980" h="17022" extrusionOk="0">
                  <a:moveTo>
                    <a:pt x="32979" y="578"/>
                  </a:moveTo>
                  <a:cubicBezTo>
                    <a:pt x="32979" y="578"/>
                    <a:pt x="25928" y="0"/>
                    <a:pt x="17326" y="4590"/>
                  </a:cubicBezTo>
                  <a:cubicBezTo>
                    <a:pt x="10456" y="8268"/>
                    <a:pt x="2796" y="14286"/>
                    <a:pt x="0" y="16536"/>
                  </a:cubicBezTo>
                  <a:lnTo>
                    <a:pt x="0" y="17022"/>
                  </a:lnTo>
                  <a:cubicBezTo>
                    <a:pt x="5350" y="14955"/>
                    <a:pt x="28450" y="5836"/>
                    <a:pt x="32979" y="5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8"/>
            <p:cNvSpPr/>
            <p:nvPr/>
          </p:nvSpPr>
          <p:spPr>
            <a:xfrm>
              <a:off x="336150" y="502575"/>
              <a:ext cx="696075" cy="158075"/>
            </a:xfrm>
            <a:custGeom>
              <a:avLst/>
              <a:gdLst/>
              <a:ahLst/>
              <a:cxnLst/>
              <a:rect l="l" t="t" r="r" b="b"/>
              <a:pathLst>
                <a:path w="27843" h="6323" extrusionOk="0">
                  <a:moveTo>
                    <a:pt x="17447" y="5229"/>
                  </a:moveTo>
                  <a:cubicBezTo>
                    <a:pt x="22159" y="6323"/>
                    <a:pt x="27843" y="3223"/>
                    <a:pt x="27691" y="3101"/>
                  </a:cubicBezTo>
                  <a:cubicBezTo>
                    <a:pt x="27691" y="3101"/>
                    <a:pt x="20274" y="1"/>
                    <a:pt x="13405" y="1064"/>
                  </a:cubicBezTo>
                  <a:cubicBezTo>
                    <a:pt x="8845" y="1855"/>
                    <a:pt x="4347" y="3071"/>
                    <a:pt x="0" y="4742"/>
                  </a:cubicBezTo>
                  <a:cubicBezTo>
                    <a:pt x="0" y="4742"/>
                    <a:pt x="12766" y="4165"/>
                    <a:pt x="17447" y="5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8"/>
            <p:cNvSpPr/>
            <p:nvPr/>
          </p:nvSpPr>
          <p:spPr>
            <a:xfrm>
              <a:off x="599825" y="930400"/>
              <a:ext cx="601100" cy="671775"/>
            </a:xfrm>
            <a:custGeom>
              <a:avLst/>
              <a:gdLst/>
              <a:ahLst/>
              <a:cxnLst/>
              <a:rect l="l" t="t" r="r" b="b"/>
              <a:pathLst>
                <a:path w="24044" h="26871" extrusionOk="0">
                  <a:moveTo>
                    <a:pt x="23131" y="0"/>
                  </a:moveTo>
                  <a:cubicBezTo>
                    <a:pt x="23131" y="0"/>
                    <a:pt x="12675" y="10092"/>
                    <a:pt x="7387" y="16262"/>
                  </a:cubicBezTo>
                  <a:cubicBezTo>
                    <a:pt x="2098" y="22432"/>
                    <a:pt x="0" y="26870"/>
                    <a:pt x="0" y="26870"/>
                  </a:cubicBezTo>
                  <a:cubicBezTo>
                    <a:pt x="0" y="26870"/>
                    <a:pt x="10669" y="17204"/>
                    <a:pt x="16292" y="11763"/>
                  </a:cubicBezTo>
                  <a:cubicBezTo>
                    <a:pt x="21916" y="6292"/>
                    <a:pt x="24043" y="2706"/>
                    <a:pt x="231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5" name="Google Shape;735;p8"/>
          <p:cNvGrpSpPr/>
          <p:nvPr/>
        </p:nvGrpSpPr>
        <p:grpSpPr>
          <a:xfrm>
            <a:off x="4050998" y="-16946"/>
            <a:ext cx="1168615" cy="1435411"/>
            <a:chOff x="3439550" y="458500"/>
            <a:chExt cx="1041825" cy="1279675"/>
          </a:xfrm>
        </p:grpSpPr>
        <p:sp>
          <p:nvSpPr>
            <p:cNvPr id="736" name="Google Shape;736;p8"/>
            <p:cNvSpPr/>
            <p:nvPr/>
          </p:nvSpPr>
          <p:spPr>
            <a:xfrm>
              <a:off x="3860525" y="470675"/>
              <a:ext cx="281950" cy="722675"/>
            </a:xfrm>
            <a:custGeom>
              <a:avLst/>
              <a:gdLst/>
              <a:ahLst/>
              <a:cxnLst/>
              <a:rect l="l" t="t" r="r" b="b"/>
              <a:pathLst>
                <a:path w="11278" h="28907" extrusionOk="0">
                  <a:moveTo>
                    <a:pt x="0" y="0"/>
                  </a:moveTo>
                  <a:cubicBezTo>
                    <a:pt x="547" y="3313"/>
                    <a:pt x="1368" y="6596"/>
                    <a:pt x="2462" y="9787"/>
                  </a:cubicBezTo>
                  <a:cubicBezTo>
                    <a:pt x="8420" y="27113"/>
                    <a:pt x="10426" y="28329"/>
                    <a:pt x="10426" y="28329"/>
                  </a:cubicBezTo>
                  <a:cubicBezTo>
                    <a:pt x="10426" y="28329"/>
                    <a:pt x="11277" y="28906"/>
                    <a:pt x="10001" y="26809"/>
                  </a:cubicBezTo>
                  <a:cubicBezTo>
                    <a:pt x="8754" y="24742"/>
                    <a:pt x="5897" y="17538"/>
                    <a:pt x="2888" y="8359"/>
                  </a:cubicBezTo>
                  <a:cubicBezTo>
                    <a:pt x="2006" y="5623"/>
                    <a:pt x="1307" y="2827"/>
                    <a:pt x="7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8"/>
            <p:cNvSpPr/>
            <p:nvPr/>
          </p:nvSpPr>
          <p:spPr>
            <a:xfrm>
              <a:off x="3439550" y="458500"/>
              <a:ext cx="1041825" cy="1279675"/>
            </a:xfrm>
            <a:custGeom>
              <a:avLst/>
              <a:gdLst/>
              <a:ahLst/>
              <a:cxnLst/>
              <a:rect l="l" t="t" r="r" b="b"/>
              <a:pathLst>
                <a:path w="41673" h="51187" extrusionOk="0">
                  <a:moveTo>
                    <a:pt x="17295" y="973"/>
                  </a:moveTo>
                  <a:cubicBezTo>
                    <a:pt x="17295" y="973"/>
                    <a:pt x="14104" y="1"/>
                    <a:pt x="9727" y="1247"/>
                  </a:cubicBezTo>
                  <a:cubicBezTo>
                    <a:pt x="5319" y="2493"/>
                    <a:pt x="0" y="5290"/>
                    <a:pt x="0" y="5290"/>
                  </a:cubicBezTo>
                  <a:cubicBezTo>
                    <a:pt x="0" y="5290"/>
                    <a:pt x="14347" y="3162"/>
                    <a:pt x="17295" y="973"/>
                  </a:cubicBezTo>
                  <a:close/>
                  <a:moveTo>
                    <a:pt x="17660" y="3496"/>
                  </a:moveTo>
                  <a:cubicBezTo>
                    <a:pt x="17660" y="3496"/>
                    <a:pt x="10487" y="6384"/>
                    <a:pt x="6262" y="8785"/>
                  </a:cubicBezTo>
                  <a:cubicBezTo>
                    <a:pt x="2037" y="11156"/>
                    <a:pt x="669" y="12189"/>
                    <a:pt x="669" y="12189"/>
                  </a:cubicBezTo>
                  <a:cubicBezTo>
                    <a:pt x="669" y="12189"/>
                    <a:pt x="16140" y="7904"/>
                    <a:pt x="17630" y="3496"/>
                  </a:cubicBezTo>
                  <a:close/>
                  <a:moveTo>
                    <a:pt x="18329" y="6505"/>
                  </a:moveTo>
                  <a:cubicBezTo>
                    <a:pt x="18329" y="6505"/>
                    <a:pt x="12523" y="10092"/>
                    <a:pt x="9484" y="12372"/>
                  </a:cubicBezTo>
                  <a:cubicBezTo>
                    <a:pt x="6444" y="14682"/>
                    <a:pt x="5046" y="16505"/>
                    <a:pt x="5046" y="16505"/>
                  </a:cubicBezTo>
                  <a:cubicBezTo>
                    <a:pt x="5046" y="16505"/>
                    <a:pt x="10882" y="13162"/>
                    <a:pt x="14013" y="11217"/>
                  </a:cubicBezTo>
                  <a:cubicBezTo>
                    <a:pt x="17113" y="9271"/>
                    <a:pt x="18450" y="7843"/>
                    <a:pt x="18298" y="6505"/>
                  </a:cubicBezTo>
                  <a:close/>
                  <a:moveTo>
                    <a:pt x="19393" y="9697"/>
                  </a:moveTo>
                  <a:cubicBezTo>
                    <a:pt x="16779" y="11034"/>
                    <a:pt x="14590" y="13040"/>
                    <a:pt x="13070" y="15533"/>
                  </a:cubicBezTo>
                  <a:cubicBezTo>
                    <a:pt x="10578" y="19636"/>
                    <a:pt x="10213" y="21278"/>
                    <a:pt x="9301" y="22676"/>
                  </a:cubicBezTo>
                  <a:cubicBezTo>
                    <a:pt x="8784" y="23496"/>
                    <a:pt x="8207" y="24317"/>
                    <a:pt x="7569" y="25077"/>
                  </a:cubicBezTo>
                  <a:cubicBezTo>
                    <a:pt x="9666" y="23740"/>
                    <a:pt x="11398" y="21946"/>
                    <a:pt x="12645" y="19788"/>
                  </a:cubicBezTo>
                  <a:cubicBezTo>
                    <a:pt x="14742" y="16232"/>
                    <a:pt x="16475" y="14986"/>
                    <a:pt x="17964" y="13223"/>
                  </a:cubicBezTo>
                  <a:cubicBezTo>
                    <a:pt x="18815" y="12250"/>
                    <a:pt x="19301" y="11004"/>
                    <a:pt x="19362" y="9697"/>
                  </a:cubicBezTo>
                  <a:close/>
                  <a:moveTo>
                    <a:pt x="20700" y="13071"/>
                  </a:moveTo>
                  <a:cubicBezTo>
                    <a:pt x="20700" y="13071"/>
                    <a:pt x="15441" y="17357"/>
                    <a:pt x="12857" y="21460"/>
                  </a:cubicBezTo>
                  <a:cubicBezTo>
                    <a:pt x="10304" y="25563"/>
                    <a:pt x="9970" y="30366"/>
                    <a:pt x="9970" y="30366"/>
                  </a:cubicBezTo>
                  <a:cubicBezTo>
                    <a:pt x="9970" y="30366"/>
                    <a:pt x="12037" y="23892"/>
                    <a:pt x="14803" y="21278"/>
                  </a:cubicBezTo>
                  <a:cubicBezTo>
                    <a:pt x="17569" y="18694"/>
                    <a:pt x="21399" y="15472"/>
                    <a:pt x="20669" y="13071"/>
                  </a:cubicBezTo>
                  <a:close/>
                  <a:moveTo>
                    <a:pt x="22554" y="17812"/>
                  </a:moveTo>
                  <a:cubicBezTo>
                    <a:pt x="20304" y="20609"/>
                    <a:pt x="18329" y="23588"/>
                    <a:pt x="16627" y="26718"/>
                  </a:cubicBezTo>
                  <a:cubicBezTo>
                    <a:pt x="15228" y="29332"/>
                    <a:pt x="14134" y="32098"/>
                    <a:pt x="13405" y="34986"/>
                  </a:cubicBezTo>
                  <a:cubicBezTo>
                    <a:pt x="13405" y="34986"/>
                    <a:pt x="16931" y="29089"/>
                    <a:pt x="19241" y="26141"/>
                  </a:cubicBezTo>
                  <a:cubicBezTo>
                    <a:pt x="21551" y="23223"/>
                    <a:pt x="22888" y="20426"/>
                    <a:pt x="22523" y="17812"/>
                  </a:cubicBezTo>
                  <a:close/>
                  <a:moveTo>
                    <a:pt x="24134" y="22220"/>
                  </a:moveTo>
                  <a:cubicBezTo>
                    <a:pt x="24134" y="22220"/>
                    <a:pt x="19940" y="27114"/>
                    <a:pt x="18481" y="31673"/>
                  </a:cubicBezTo>
                  <a:cubicBezTo>
                    <a:pt x="17569" y="34560"/>
                    <a:pt x="16900" y="37539"/>
                    <a:pt x="16505" y="40548"/>
                  </a:cubicBezTo>
                  <a:cubicBezTo>
                    <a:pt x="16505" y="40548"/>
                    <a:pt x="18876" y="33953"/>
                    <a:pt x="21064" y="30457"/>
                  </a:cubicBezTo>
                  <a:cubicBezTo>
                    <a:pt x="23253" y="26992"/>
                    <a:pt x="24529" y="23466"/>
                    <a:pt x="24134" y="22220"/>
                  </a:cubicBezTo>
                  <a:close/>
                  <a:moveTo>
                    <a:pt x="25684" y="25989"/>
                  </a:moveTo>
                  <a:cubicBezTo>
                    <a:pt x="23526" y="28664"/>
                    <a:pt x="22067" y="31825"/>
                    <a:pt x="21429" y="35199"/>
                  </a:cubicBezTo>
                  <a:cubicBezTo>
                    <a:pt x="20335" y="40883"/>
                    <a:pt x="20912" y="43497"/>
                    <a:pt x="20912" y="43497"/>
                  </a:cubicBezTo>
                  <a:cubicBezTo>
                    <a:pt x="21338" y="40275"/>
                    <a:pt x="22159" y="37114"/>
                    <a:pt x="23314" y="34105"/>
                  </a:cubicBezTo>
                  <a:cubicBezTo>
                    <a:pt x="25077" y="29728"/>
                    <a:pt x="26110" y="27144"/>
                    <a:pt x="25654" y="25989"/>
                  </a:cubicBezTo>
                  <a:close/>
                  <a:moveTo>
                    <a:pt x="26809" y="27995"/>
                  </a:moveTo>
                  <a:cubicBezTo>
                    <a:pt x="26809" y="27995"/>
                    <a:pt x="26444" y="31642"/>
                    <a:pt x="29818" y="37387"/>
                  </a:cubicBezTo>
                  <a:cubicBezTo>
                    <a:pt x="33192" y="43132"/>
                    <a:pt x="38998" y="51187"/>
                    <a:pt x="38998" y="51187"/>
                  </a:cubicBezTo>
                  <a:cubicBezTo>
                    <a:pt x="38998" y="51187"/>
                    <a:pt x="32068" y="32554"/>
                    <a:pt x="26809" y="27995"/>
                  </a:cubicBezTo>
                  <a:close/>
                  <a:moveTo>
                    <a:pt x="25745" y="25958"/>
                  </a:moveTo>
                  <a:cubicBezTo>
                    <a:pt x="27326" y="27144"/>
                    <a:pt x="29028" y="28147"/>
                    <a:pt x="30882" y="28907"/>
                  </a:cubicBezTo>
                  <a:cubicBezTo>
                    <a:pt x="34256" y="30396"/>
                    <a:pt x="39332" y="32281"/>
                    <a:pt x="39332" y="32281"/>
                  </a:cubicBezTo>
                  <a:cubicBezTo>
                    <a:pt x="39332" y="32281"/>
                    <a:pt x="30791" y="23740"/>
                    <a:pt x="25745" y="25958"/>
                  </a:cubicBezTo>
                  <a:close/>
                  <a:moveTo>
                    <a:pt x="23952" y="21460"/>
                  </a:moveTo>
                  <a:cubicBezTo>
                    <a:pt x="23952" y="21460"/>
                    <a:pt x="25077" y="22554"/>
                    <a:pt x="28967" y="23892"/>
                  </a:cubicBezTo>
                  <a:cubicBezTo>
                    <a:pt x="32827" y="25199"/>
                    <a:pt x="41673" y="26718"/>
                    <a:pt x="41673" y="26718"/>
                  </a:cubicBezTo>
                  <a:cubicBezTo>
                    <a:pt x="41673" y="26718"/>
                    <a:pt x="27052" y="19575"/>
                    <a:pt x="23952" y="21460"/>
                  </a:cubicBezTo>
                  <a:close/>
                  <a:moveTo>
                    <a:pt x="22280" y="17417"/>
                  </a:moveTo>
                  <a:cubicBezTo>
                    <a:pt x="22280" y="17417"/>
                    <a:pt x="24560" y="19089"/>
                    <a:pt x="29241" y="19697"/>
                  </a:cubicBezTo>
                  <a:cubicBezTo>
                    <a:pt x="33922" y="20275"/>
                    <a:pt x="40943" y="19879"/>
                    <a:pt x="40943" y="19879"/>
                  </a:cubicBezTo>
                  <a:cubicBezTo>
                    <a:pt x="40943" y="19879"/>
                    <a:pt x="26505" y="15806"/>
                    <a:pt x="22280" y="17417"/>
                  </a:cubicBezTo>
                  <a:close/>
                  <a:moveTo>
                    <a:pt x="20578" y="12797"/>
                  </a:moveTo>
                  <a:cubicBezTo>
                    <a:pt x="20578" y="12797"/>
                    <a:pt x="22402" y="13739"/>
                    <a:pt x="27052" y="14773"/>
                  </a:cubicBezTo>
                  <a:cubicBezTo>
                    <a:pt x="31703" y="15776"/>
                    <a:pt x="39393" y="15442"/>
                    <a:pt x="39393" y="15442"/>
                  </a:cubicBezTo>
                  <a:cubicBezTo>
                    <a:pt x="39393" y="15442"/>
                    <a:pt x="32615" y="14530"/>
                    <a:pt x="28116" y="13162"/>
                  </a:cubicBezTo>
                  <a:cubicBezTo>
                    <a:pt x="23618" y="11825"/>
                    <a:pt x="21429" y="11794"/>
                    <a:pt x="20578" y="12797"/>
                  </a:cubicBezTo>
                  <a:close/>
                  <a:moveTo>
                    <a:pt x="19180" y="9271"/>
                  </a:moveTo>
                  <a:cubicBezTo>
                    <a:pt x="19180" y="9271"/>
                    <a:pt x="26657" y="11581"/>
                    <a:pt x="31399" y="11916"/>
                  </a:cubicBezTo>
                  <a:cubicBezTo>
                    <a:pt x="34378" y="12129"/>
                    <a:pt x="37356" y="11977"/>
                    <a:pt x="40274" y="11521"/>
                  </a:cubicBezTo>
                  <a:cubicBezTo>
                    <a:pt x="40274" y="11521"/>
                    <a:pt x="33192" y="11399"/>
                    <a:pt x="28815" y="10001"/>
                  </a:cubicBezTo>
                  <a:cubicBezTo>
                    <a:pt x="24469" y="8572"/>
                    <a:pt x="19848" y="8207"/>
                    <a:pt x="19180" y="9271"/>
                  </a:cubicBezTo>
                  <a:close/>
                  <a:moveTo>
                    <a:pt x="18298" y="5989"/>
                  </a:moveTo>
                  <a:cubicBezTo>
                    <a:pt x="18298" y="5989"/>
                    <a:pt x="22615" y="5867"/>
                    <a:pt x="26536" y="7113"/>
                  </a:cubicBezTo>
                  <a:cubicBezTo>
                    <a:pt x="30457" y="8390"/>
                    <a:pt x="38359" y="7904"/>
                    <a:pt x="38359" y="7904"/>
                  </a:cubicBezTo>
                  <a:cubicBezTo>
                    <a:pt x="38359" y="7904"/>
                    <a:pt x="31429" y="7235"/>
                    <a:pt x="27478" y="5624"/>
                  </a:cubicBezTo>
                  <a:cubicBezTo>
                    <a:pt x="23496" y="4013"/>
                    <a:pt x="19149" y="4682"/>
                    <a:pt x="18298" y="5989"/>
                  </a:cubicBezTo>
                  <a:close/>
                  <a:moveTo>
                    <a:pt x="17569" y="2919"/>
                  </a:moveTo>
                  <a:cubicBezTo>
                    <a:pt x="17569" y="2919"/>
                    <a:pt x="21004" y="4165"/>
                    <a:pt x="26779" y="3344"/>
                  </a:cubicBezTo>
                  <a:cubicBezTo>
                    <a:pt x="32554" y="2524"/>
                    <a:pt x="35958" y="1703"/>
                    <a:pt x="35958" y="1703"/>
                  </a:cubicBezTo>
                  <a:cubicBezTo>
                    <a:pt x="35958" y="1703"/>
                    <a:pt x="20335" y="426"/>
                    <a:pt x="17569" y="2919"/>
                  </a:cubicBezTo>
                  <a:close/>
                  <a:moveTo>
                    <a:pt x="17386" y="487"/>
                  </a:moveTo>
                  <a:lnTo>
                    <a:pt x="23314" y="487"/>
                  </a:lnTo>
                  <a:cubicBezTo>
                    <a:pt x="19149" y="1429"/>
                    <a:pt x="17295" y="578"/>
                    <a:pt x="17295" y="578"/>
                  </a:cubicBezTo>
                  <a:cubicBezTo>
                    <a:pt x="17326" y="548"/>
                    <a:pt x="17356" y="517"/>
                    <a:pt x="17386" y="4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8" name="Google Shape;738;p8"/>
          <p:cNvGrpSpPr/>
          <p:nvPr/>
        </p:nvGrpSpPr>
        <p:grpSpPr>
          <a:xfrm rot="-7923048">
            <a:off x="8120563" y="-186835"/>
            <a:ext cx="913676" cy="1677934"/>
            <a:chOff x="4830275" y="2608450"/>
            <a:chExt cx="1324325" cy="2432075"/>
          </a:xfrm>
        </p:grpSpPr>
        <p:sp>
          <p:nvSpPr>
            <p:cNvPr id="739" name="Google Shape;739;p8"/>
            <p:cNvSpPr/>
            <p:nvPr/>
          </p:nvSpPr>
          <p:spPr>
            <a:xfrm>
              <a:off x="5018750" y="3690575"/>
              <a:ext cx="519575" cy="1330675"/>
            </a:xfrm>
            <a:custGeom>
              <a:avLst/>
              <a:gdLst/>
              <a:ahLst/>
              <a:cxnLst/>
              <a:rect l="l" t="t" r="r" b="b"/>
              <a:pathLst>
                <a:path w="20783" h="53227" extrusionOk="0">
                  <a:moveTo>
                    <a:pt x="1" y="1"/>
                  </a:moveTo>
                  <a:lnTo>
                    <a:pt x="1" y="1"/>
                  </a:lnTo>
                  <a:cubicBezTo>
                    <a:pt x="9107" y="15979"/>
                    <a:pt x="15111" y="32291"/>
                    <a:pt x="19781" y="52405"/>
                  </a:cubicBezTo>
                  <a:cubicBezTo>
                    <a:pt x="19901" y="52951"/>
                    <a:pt x="20152" y="53227"/>
                    <a:pt x="20368" y="53227"/>
                  </a:cubicBezTo>
                  <a:cubicBezTo>
                    <a:pt x="20574" y="53227"/>
                    <a:pt x="20749" y="52976"/>
                    <a:pt x="20749" y="52472"/>
                  </a:cubicBezTo>
                  <a:cubicBezTo>
                    <a:pt x="20782" y="25152"/>
                    <a:pt x="13777" y="16513"/>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8"/>
            <p:cNvSpPr/>
            <p:nvPr/>
          </p:nvSpPr>
          <p:spPr>
            <a:xfrm>
              <a:off x="5531825" y="3352850"/>
              <a:ext cx="622775" cy="1631100"/>
            </a:xfrm>
            <a:custGeom>
              <a:avLst/>
              <a:gdLst/>
              <a:ahLst/>
              <a:cxnLst/>
              <a:rect l="l" t="t" r="r" b="b"/>
              <a:pathLst>
                <a:path w="24911" h="65244" extrusionOk="0">
                  <a:moveTo>
                    <a:pt x="24910" y="0"/>
                  </a:moveTo>
                  <a:lnTo>
                    <a:pt x="24910" y="0"/>
                  </a:lnTo>
                  <a:cubicBezTo>
                    <a:pt x="21508" y="3503"/>
                    <a:pt x="18139" y="7539"/>
                    <a:pt x="14803" y="12076"/>
                  </a:cubicBezTo>
                  <a:cubicBezTo>
                    <a:pt x="12835" y="14777"/>
                    <a:pt x="10900" y="17646"/>
                    <a:pt x="9132" y="21315"/>
                  </a:cubicBezTo>
                  <a:cubicBezTo>
                    <a:pt x="5930" y="27954"/>
                    <a:pt x="3662" y="36693"/>
                    <a:pt x="2261" y="45199"/>
                  </a:cubicBezTo>
                  <a:cubicBezTo>
                    <a:pt x="1227" y="51637"/>
                    <a:pt x="559" y="57908"/>
                    <a:pt x="59" y="64213"/>
                  </a:cubicBezTo>
                  <a:cubicBezTo>
                    <a:pt x="0" y="64861"/>
                    <a:pt x="265" y="65244"/>
                    <a:pt x="548" y="65244"/>
                  </a:cubicBezTo>
                  <a:cubicBezTo>
                    <a:pt x="745" y="65244"/>
                    <a:pt x="950" y="65058"/>
                    <a:pt x="1060" y="64646"/>
                  </a:cubicBezTo>
                  <a:cubicBezTo>
                    <a:pt x="3928" y="53672"/>
                    <a:pt x="6931" y="43064"/>
                    <a:pt x="10500" y="32557"/>
                  </a:cubicBezTo>
                  <a:cubicBezTo>
                    <a:pt x="14636" y="20215"/>
                    <a:pt x="19340" y="8339"/>
                    <a:pt x="249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8"/>
            <p:cNvSpPr/>
            <p:nvPr/>
          </p:nvSpPr>
          <p:spPr>
            <a:xfrm>
              <a:off x="5366500" y="3998300"/>
              <a:ext cx="170975" cy="1031600"/>
            </a:xfrm>
            <a:custGeom>
              <a:avLst/>
              <a:gdLst/>
              <a:ahLst/>
              <a:cxnLst/>
              <a:rect l="l" t="t" r="r" b="b"/>
              <a:pathLst>
                <a:path w="6839" h="41264" fill="none" extrusionOk="0">
                  <a:moveTo>
                    <a:pt x="5071" y="1"/>
                  </a:moveTo>
                  <a:cubicBezTo>
                    <a:pt x="1" y="16746"/>
                    <a:pt x="768" y="32090"/>
                    <a:pt x="6839" y="41264"/>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8"/>
            <p:cNvSpPr/>
            <p:nvPr/>
          </p:nvSpPr>
          <p:spPr>
            <a:xfrm>
              <a:off x="5467400" y="3605525"/>
              <a:ext cx="231025" cy="403925"/>
            </a:xfrm>
            <a:custGeom>
              <a:avLst/>
              <a:gdLst/>
              <a:ahLst/>
              <a:cxnLst/>
              <a:rect l="l" t="t" r="r" b="b"/>
              <a:pathLst>
                <a:path w="9241" h="16157" extrusionOk="0">
                  <a:moveTo>
                    <a:pt x="4237" y="0"/>
                  </a:moveTo>
                  <a:cubicBezTo>
                    <a:pt x="4037" y="0"/>
                    <a:pt x="2870" y="67"/>
                    <a:pt x="2669" y="67"/>
                  </a:cubicBezTo>
                  <a:cubicBezTo>
                    <a:pt x="668" y="5238"/>
                    <a:pt x="1" y="10608"/>
                    <a:pt x="801" y="15712"/>
                  </a:cubicBezTo>
                  <a:cubicBezTo>
                    <a:pt x="829" y="15901"/>
                    <a:pt x="944" y="16157"/>
                    <a:pt x="1093" y="16157"/>
                  </a:cubicBezTo>
                  <a:cubicBezTo>
                    <a:pt x="1128" y="16157"/>
                    <a:pt x="1164" y="16143"/>
                    <a:pt x="1202" y="16112"/>
                  </a:cubicBezTo>
                  <a:cubicBezTo>
                    <a:pt x="1235" y="16079"/>
                    <a:pt x="1302" y="16012"/>
                    <a:pt x="1335" y="15912"/>
                  </a:cubicBezTo>
                  <a:cubicBezTo>
                    <a:pt x="1902" y="14411"/>
                    <a:pt x="6739" y="4904"/>
                    <a:pt x="9241" y="2035"/>
                  </a:cubicBezTo>
                  <a:cubicBezTo>
                    <a:pt x="9074" y="1902"/>
                    <a:pt x="8974" y="1768"/>
                    <a:pt x="8807" y="1702"/>
                  </a:cubicBezTo>
                  <a:cubicBezTo>
                    <a:pt x="8540" y="1902"/>
                    <a:pt x="8307" y="2102"/>
                    <a:pt x="8040" y="2369"/>
                  </a:cubicBezTo>
                  <a:cubicBezTo>
                    <a:pt x="8207" y="2069"/>
                    <a:pt x="8340" y="1768"/>
                    <a:pt x="8507" y="1502"/>
                  </a:cubicBezTo>
                  <a:cubicBezTo>
                    <a:pt x="7873" y="1034"/>
                    <a:pt x="7173" y="701"/>
                    <a:pt x="6472" y="434"/>
                  </a:cubicBezTo>
                  <a:cubicBezTo>
                    <a:pt x="6139" y="834"/>
                    <a:pt x="5838" y="1235"/>
                    <a:pt x="5538" y="1668"/>
                  </a:cubicBezTo>
                  <a:lnTo>
                    <a:pt x="5905" y="267"/>
                  </a:lnTo>
                  <a:cubicBezTo>
                    <a:pt x="5605" y="201"/>
                    <a:pt x="5338" y="100"/>
                    <a:pt x="5038" y="67"/>
                  </a:cubicBezTo>
                  <a:cubicBezTo>
                    <a:pt x="4404" y="834"/>
                    <a:pt x="3837" y="1668"/>
                    <a:pt x="3303" y="2502"/>
                  </a:cubicBezTo>
                  <a:cubicBezTo>
                    <a:pt x="3503" y="1602"/>
                    <a:pt x="3837" y="768"/>
                    <a:pt x="4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8"/>
            <p:cNvSpPr/>
            <p:nvPr/>
          </p:nvSpPr>
          <p:spPr>
            <a:xfrm>
              <a:off x="5485950" y="3631375"/>
              <a:ext cx="295875" cy="378250"/>
            </a:xfrm>
            <a:custGeom>
              <a:avLst/>
              <a:gdLst/>
              <a:ahLst/>
              <a:cxnLst/>
              <a:rect l="l" t="t" r="r" b="b"/>
              <a:pathLst>
                <a:path w="11835" h="15130" extrusionOk="0">
                  <a:moveTo>
                    <a:pt x="5997" y="0"/>
                  </a:moveTo>
                  <a:cubicBezTo>
                    <a:pt x="2661" y="4437"/>
                    <a:pt x="626" y="9441"/>
                    <a:pt x="59" y="14578"/>
                  </a:cubicBezTo>
                  <a:cubicBezTo>
                    <a:pt x="1" y="14841"/>
                    <a:pt x="71" y="15129"/>
                    <a:pt x="246" y="15129"/>
                  </a:cubicBezTo>
                  <a:cubicBezTo>
                    <a:pt x="271" y="15129"/>
                    <a:pt x="297" y="15124"/>
                    <a:pt x="326" y="15111"/>
                  </a:cubicBezTo>
                  <a:cubicBezTo>
                    <a:pt x="393" y="15111"/>
                    <a:pt x="460" y="15045"/>
                    <a:pt x="493" y="14978"/>
                  </a:cubicBezTo>
                  <a:cubicBezTo>
                    <a:pt x="1460" y="13677"/>
                    <a:pt x="8666" y="5838"/>
                    <a:pt x="11834" y="3703"/>
                  </a:cubicBezTo>
                  <a:cubicBezTo>
                    <a:pt x="11768" y="3536"/>
                    <a:pt x="11668" y="3403"/>
                    <a:pt x="11568" y="3203"/>
                  </a:cubicBezTo>
                  <a:cubicBezTo>
                    <a:pt x="11234" y="3336"/>
                    <a:pt x="10934" y="3436"/>
                    <a:pt x="10634" y="3603"/>
                  </a:cubicBezTo>
                  <a:cubicBezTo>
                    <a:pt x="10834" y="3403"/>
                    <a:pt x="11101" y="3169"/>
                    <a:pt x="11301" y="2903"/>
                  </a:cubicBezTo>
                  <a:cubicBezTo>
                    <a:pt x="10800" y="2336"/>
                    <a:pt x="10233" y="1768"/>
                    <a:pt x="9600" y="1368"/>
                  </a:cubicBezTo>
                  <a:cubicBezTo>
                    <a:pt x="9166" y="1602"/>
                    <a:pt x="8766" y="1935"/>
                    <a:pt x="8399" y="2269"/>
                  </a:cubicBezTo>
                  <a:cubicBezTo>
                    <a:pt x="8599" y="1869"/>
                    <a:pt x="8832" y="1435"/>
                    <a:pt x="9099" y="1035"/>
                  </a:cubicBezTo>
                  <a:cubicBezTo>
                    <a:pt x="8832" y="868"/>
                    <a:pt x="8599" y="734"/>
                    <a:pt x="8299" y="601"/>
                  </a:cubicBezTo>
                  <a:cubicBezTo>
                    <a:pt x="7465" y="1201"/>
                    <a:pt x="6731" y="1835"/>
                    <a:pt x="5964" y="2502"/>
                  </a:cubicBezTo>
                  <a:cubicBezTo>
                    <a:pt x="6431" y="1702"/>
                    <a:pt x="6931" y="1001"/>
                    <a:pt x="7565" y="334"/>
                  </a:cubicBezTo>
                  <a:cubicBezTo>
                    <a:pt x="7331" y="234"/>
                    <a:pt x="6230" y="34"/>
                    <a:pt x="59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8"/>
            <p:cNvSpPr/>
            <p:nvPr/>
          </p:nvSpPr>
          <p:spPr>
            <a:xfrm>
              <a:off x="5308125" y="3614700"/>
              <a:ext cx="218525" cy="392625"/>
            </a:xfrm>
            <a:custGeom>
              <a:avLst/>
              <a:gdLst/>
              <a:ahLst/>
              <a:cxnLst/>
              <a:rect l="l" t="t" r="r" b="b"/>
              <a:pathLst>
                <a:path w="8741" h="15705" extrusionOk="0">
                  <a:moveTo>
                    <a:pt x="5938" y="0"/>
                  </a:moveTo>
                  <a:cubicBezTo>
                    <a:pt x="5738" y="34"/>
                    <a:pt x="5505" y="67"/>
                    <a:pt x="5238" y="134"/>
                  </a:cubicBezTo>
                  <a:cubicBezTo>
                    <a:pt x="5605" y="834"/>
                    <a:pt x="5871" y="1635"/>
                    <a:pt x="6005" y="2469"/>
                  </a:cubicBezTo>
                  <a:cubicBezTo>
                    <a:pt x="5505" y="1702"/>
                    <a:pt x="5004" y="1001"/>
                    <a:pt x="4404" y="367"/>
                  </a:cubicBezTo>
                  <a:cubicBezTo>
                    <a:pt x="4104" y="467"/>
                    <a:pt x="3770" y="567"/>
                    <a:pt x="3503" y="701"/>
                  </a:cubicBezTo>
                  <a:cubicBezTo>
                    <a:pt x="3570" y="1135"/>
                    <a:pt x="3703" y="1568"/>
                    <a:pt x="3737" y="2002"/>
                  </a:cubicBezTo>
                  <a:cubicBezTo>
                    <a:pt x="3503" y="1635"/>
                    <a:pt x="3203" y="1301"/>
                    <a:pt x="2903" y="968"/>
                  </a:cubicBezTo>
                  <a:cubicBezTo>
                    <a:pt x="2169" y="1335"/>
                    <a:pt x="1402" y="1802"/>
                    <a:pt x="734" y="2335"/>
                  </a:cubicBezTo>
                  <a:cubicBezTo>
                    <a:pt x="868" y="2569"/>
                    <a:pt x="1001" y="2869"/>
                    <a:pt x="1101" y="3136"/>
                  </a:cubicBezTo>
                  <a:cubicBezTo>
                    <a:pt x="868" y="2902"/>
                    <a:pt x="668" y="2736"/>
                    <a:pt x="368" y="2636"/>
                  </a:cubicBezTo>
                  <a:cubicBezTo>
                    <a:pt x="267" y="2802"/>
                    <a:pt x="101" y="2902"/>
                    <a:pt x="1" y="3036"/>
                  </a:cubicBezTo>
                  <a:cubicBezTo>
                    <a:pt x="1735" y="4137"/>
                    <a:pt x="3236" y="5671"/>
                    <a:pt x="4370" y="7539"/>
                  </a:cubicBezTo>
                  <a:cubicBezTo>
                    <a:pt x="5038" y="8640"/>
                    <a:pt x="5571" y="9807"/>
                    <a:pt x="5938" y="11075"/>
                  </a:cubicBezTo>
                  <a:cubicBezTo>
                    <a:pt x="6405" y="12509"/>
                    <a:pt x="6505" y="14044"/>
                    <a:pt x="6939" y="15478"/>
                  </a:cubicBezTo>
                  <a:cubicBezTo>
                    <a:pt x="7006" y="15545"/>
                    <a:pt x="7006" y="15645"/>
                    <a:pt x="7072" y="15678"/>
                  </a:cubicBezTo>
                  <a:cubicBezTo>
                    <a:pt x="7100" y="15697"/>
                    <a:pt x="7128" y="15705"/>
                    <a:pt x="7156" y="15705"/>
                  </a:cubicBezTo>
                  <a:cubicBezTo>
                    <a:pt x="7333" y="15705"/>
                    <a:pt x="7511" y="15379"/>
                    <a:pt x="7539" y="15178"/>
                  </a:cubicBezTo>
                  <a:cubicBezTo>
                    <a:pt x="8740" y="9974"/>
                    <a:pt x="8340" y="4170"/>
                    <a:pt x="593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8"/>
            <p:cNvSpPr/>
            <p:nvPr/>
          </p:nvSpPr>
          <p:spPr>
            <a:xfrm>
              <a:off x="5204725" y="3765650"/>
              <a:ext cx="281050" cy="240500"/>
            </a:xfrm>
            <a:custGeom>
              <a:avLst/>
              <a:gdLst/>
              <a:ahLst/>
              <a:cxnLst/>
              <a:rect l="l" t="t" r="r" b="b"/>
              <a:pathLst>
                <a:path w="11242" h="9620" extrusionOk="0">
                  <a:moveTo>
                    <a:pt x="1802" y="0"/>
                  </a:moveTo>
                  <a:cubicBezTo>
                    <a:pt x="1668" y="167"/>
                    <a:pt x="1568" y="334"/>
                    <a:pt x="1468" y="500"/>
                  </a:cubicBezTo>
                  <a:cubicBezTo>
                    <a:pt x="2068" y="767"/>
                    <a:pt x="2669" y="1134"/>
                    <a:pt x="3203" y="1601"/>
                  </a:cubicBezTo>
                  <a:cubicBezTo>
                    <a:pt x="2502" y="1368"/>
                    <a:pt x="1835" y="1268"/>
                    <a:pt x="1101" y="1168"/>
                  </a:cubicBezTo>
                  <a:cubicBezTo>
                    <a:pt x="1001" y="1434"/>
                    <a:pt x="868" y="1668"/>
                    <a:pt x="768" y="1968"/>
                  </a:cubicBezTo>
                  <a:cubicBezTo>
                    <a:pt x="1068" y="2168"/>
                    <a:pt x="1368" y="2435"/>
                    <a:pt x="1668" y="2669"/>
                  </a:cubicBezTo>
                  <a:cubicBezTo>
                    <a:pt x="1301" y="2602"/>
                    <a:pt x="968" y="2502"/>
                    <a:pt x="567" y="2502"/>
                  </a:cubicBezTo>
                  <a:cubicBezTo>
                    <a:pt x="334" y="3202"/>
                    <a:pt x="167" y="3970"/>
                    <a:pt x="67" y="4703"/>
                  </a:cubicBezTo>
                  <a:cubicBezTo>
                    <a:pt x="267" y="4803"/>
                    <a:pt x="534" y="4870"/>
                    <a:pt x="734" y="5004"/>
                  </a:cubicBezTo>
                  <a:cubicBezTo>
                    <a:pt x="501" y="5004"/>
                    <a:pt x="234" y="5037"/>
                    <a:pt x="34" y="5104"/>
                  </a:cubicBezTo>
                  <a:cubicBezTo>
                    <a:pt x="0" y="5304"/>
                    <a:pt x="0" y="5504"/>
                    <a:pt x="0" y="5671"/>
                  </a:cubicBezTo>
                  <a:cubicBezTo>
                    <a:pt x="608" y="5547"/>
                    <a:pt x="1230" y="5487"/>
                    <a:pt x="1857" y="5487"/>
                  </a:cubicBezTo>
                  <a:cubicBezTo>
                    <a:pt x="2916" y="5487"/>
                    <a:pt x="3990" y="5657"/>
                    <a:pt x="5037" y="5971"/>
                  </a:cubicBezTo>
                  <a:cubicBezTo>
                    <a:pt x="6038" y="6271"/>
                    <a:pt x="7005" y="6705"/>
                    <a:pt x="7906" y="7305"/>
                  </a:cubicBezTo>
                  <a:cubicBezTo>
                    <a:pt x="8973" y="7972"/>
                    <a:pt x="9874" y="8906"/>
                    <a:pt x="10908" y="9540"/>
                  </a:cubicBezTo>
                  <a:cubicBezTo>
                    <a:pt x="10957" y="9589"/>
                    <a:pt x="11006" y="9620"/>
                    <a:pt x="11042" y="9620"/>
                  </a:cubicBezTo>
                  <a:cubicBezTo>
                    <a:pt x="11055" y="9620"/>
                    <a:pt x="11066" y="9616"/>
                    <a:pt x="11075" y="9607"/>
                  </a:cubicBezTo>
                  <a:cubicBezTo>
                    <a:pt x="11242" y="9540"/>
                    <a:pt x="11208" y="9207"/>
                    <a:pt x="11075" y="8973"/>
                  </a:cubicBezTo>
                  <a:cubicBezTo>
                    <a:pt x="8907" y="4837"/>
                    <a:pt x="5504" y="1301"/>
                    <a:pt x="180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8"/>
            <p:cNvSpPr/>
            <p:nvPr/>
          </p:nvSpPr>
          <p:spPr>
            <a:xfrm>
              <a:off x="5479925" y="3749800"/>
              <a:ext cx="372775" cy="253875"/>
            </a:xfrm>
            <a:custGeom>
              <a:avLst/>
              <a:gdLst/>
              <a:ahLst/>
              <a:cxnLst/>
              <a:rect l="l" t="t" r="r" b="b"/>
              <a:pathLst>
                <a:path w="14911" h="10155" extrusionOk="0">
                  <a:moveTo>
                    <a:pt x="12909" y="0"/>
                  </a:moveTo>
                  <a:cubicBezTo>
                    <a:pt x="8039" y="1301"/>
                    <a:pt x="3369" y="5071"/>
                    <a:pt x="300" y="9474"/>
                  </a:cubicBezTo>
                  <a:cubicBezTo>
                    <a:pt x="134" y="9741"/>
                    <a:pt x="0" y="10107"/>
                    <a:pt x="234" y="10141"/>
                  </a:cubicBezTo>
                  <a:cubicBezTo>
                    <a:pt x="263" y="10151"/>
                    <a:pt x="289" y="10155"/>
                    <a:pt x="315" y="10155"/>
                  </a:cubicBezTo>
                  <a:cubicBezTo>
                    <a:pt x="376" y="10155"/>
                    <a:pt x="430" y="10131"/>
                    <a:pt x="501" y="10107"/>
                  </a:cubicBezTo>
                  <a:cubicBezTo>
                    <a:pt x="1902" y="9474"/>
                    <a:pt x="3169" y="8440"/>
                    <a:pt x="4537" y="7772"/>
                  </a:cubicBezTo>
                  <a:cubicBezTo>
                    <a:pt x="5804" y="7172"/>
                    <a:pt x="7072" y="6672"/>
                    <a:pt x="8373" y="6405"/>
                  </a:cubicBezTo>
                  <a:cubicBezTo>
                    <a:pt x="9645" y="6077"/>
                    <a:pt x="10939" y="5917"/>
                    <a:pt x="12204" y="5917"/>
                  </a:cubicBezTo>
                  <a:cubicBezTo>
                    <a:pt x="13129" y="5917"/>
                    <a:pt x="14038" y="6002"/>
                    <a:pt x="14911" y="6171"/>
                  </a:cubicBezTo>
                  <a:lnTo>
                    <a:pt x="14911" y="5604"/>
                  </a:lnTo>
                  <a:cubicBezTo>
                    <a:pt x="14644" y="5504"/>
                    <a:pt x="14344" y="5504"/>
                    <a:pt x="14010" y="5471"/>
                  </a:cubicBezTo>
                  <a:cubicBezTo>
                    <a:pt x="14310" y="5404"/>
                    <a:pt x="14577" y="5271"/>
                    <a:pt x="14877" y="5171"/>
                  </a:cubicBezTo>
                  <a:cubicBezTo>
                    <a:pt x="14811" y="4337"/>
                    <a:pt x="14644" y="3503"/>
                    <a:pt x="14377" y="2769"/>
                  </a:cubicBezTo>
                  <a:cubicBezTo>
                    <a:pt x="13910" y="2769"/>
                    <a:pt x="13476" y="2836"/>
                    <a:pt x="13009" y="2936"/>
                  </a:cubicBezTo>
                  <a:cubicBezTo>
                    <a:pt x="13376" y="2635"/>
                    <a:pt x="13743" y="2435"/>
                    <a:pt x="14177" y="2168"/>
                  </a:cubicBezTo>
                  <a:cubicBezTo>
                    <a:pt x="14044" y="1902"/>
                    <a:pt x="13910" y="1601"/>
                    <a:pt x="13743" y="1301"/>
                  </a:cubicBezTo>
                  <a:cubicBezTo>
                    <a:pt x="12843" y="1335"/>
                    <a:pt x="11909" y="1468"/>
                    <a:pt x="11008" y="1668"/>
                  </a:cubicBezTo>
                  <a:cubicBezTo>
                    <a:pt x="11709" y="1168"/>
                    <a:pt x="12509" y="801"/>
                    <a:pt x="13310" y="567"/>
                  </a:cubicBezTo>
                  <a:cubicBezTo>
                    <a:pt x="13176" y="401"/>
                    <a:pt x="13043" y="167"/>
                    <a:pt x="129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8"/>
            <p:cNvSpPr/>
            <p:nvPr/>
          </p:nvSpPr>
          <p:spPr>
            <a:xfrm>
              <a:off x="5488250" y="3916825"/>
              <a:ext cx="341950" cy="144050"/>
            </a:xfrm>
            <a:custGeom>
              <a:avLst/>
              <a:gdLst/>
              <a:ahLst/>
              <a:cxnLst/>
              <a:rect l="l" t="t" r="r" b="b"/>
              <a:pathLst>
                <a:path w="13678" h="5762" extrusionOk="0">
                  <a:moveTo>
                    <a:pt x="11218" y="1"/>
                  </a:moveTo>
                  <a:cubicBezTo>
                    <a:pt x="7761" y="1"/>
                    <a:pt x="3868" y="1192"/>
                    <a:pt x="468" y="3093"/>
                  </a:cubicBezTo>
                  <a:cubicBezTo>
                    <a:pt x="234" y="3226"/>
                    <a:pt x="1" y="3460"/>
                    <a:pt x="134" y="3593"/>
                  </a:cubicBezTo>
                  <a:cubicBezTo>
                    <a:pt x="201" y="3627"/>
                    <a:pt x="234" y="3627"/>
                    <a:pt x="334" y="3627"/>
                  </a:cubicBezTo>
                  <a:cubicBezTo>
                    <a:pt x="1635" y="3627"/>
                    <a:pt x="2970" y="3293"/>
                    <a:pt x="4237" y="3260"/>
                  </a:cubicBezTo>
                  <a:cubicBezTo>
                    <a:pt x="4383" y="3256"/>
                    <a:pt x="4528" y="3253"/>
                    <a:pt x="4672" y="3253"/>
                  </a:cubicBezTo>
                  <a:cubicBezTo>
                    <a:pt x="5679" y="3253"/>
                    <a:pt x="6635" y="3356"/>
                    <a:pt x="7539" y="3560"/>
                  </a:cubicBezTo>
                  <a:cubicBezTo>
                    <a:pt x="9341" y="3927"/>
                    <a:pt x="10909" y="4727"/>
                    <a:pt x="12143" y="5761"/>
                  </a:cubicBezTo>
                  <a:cubicBezTo>
                    <a:pt x="12209" y="5595"/>
                    <a:pt x="12310" y="5461"/>
                    <a:pt x="12343" y="5294"/>
                  </a:cubicBezTo>
                  <a:cubicBezTo>
                    <a:pt x="12109" y="5161"/>
                    <a:pt x="11943" y="4994"/>
                    <a:pt x="11742" y="4894"/>
                  </a:cubicBezTo>
                  <a:cubicBezTo>
                    <a:pt x="12009" y="4894"/>
                    <a:pt x="12243" y="4928"/>
                    <a:pt x="12510" y="4961"/>
                  </a:cubicBezTo>
                  <a:cubicBezTo>
                    <a:pt x="12877" y="4294"/>
                    <a:pt x="13110" y="3593"/>
                    <a:pt x="13344" y="2859"/>
                  </a:cubicBezTo>
                  <a:cubicBezTo>
                    <a:pt x="13010" y="2726"/>
                    <a:pt x="12676" y="2593"/>
                    <a:pt x="12276" y="2492"/>
                  </a:cubicBezTo>
                  <a:cubicBezTo>
                    <a:pt x="12676" y="2426"/>
                    <a:pt x="13077" y="2392"/>
                    <a:pt x="13477" y="2326"/>
                  </a:cubicBezTo>
                  <a:cubicBezTo>
                    <a:pt x="13510" y="2059"/>
                    <a:pt x="13544" y="1759"/>
                    <a:pt x="13577" y="1492"/>
                  </a:cubicBezTo>
                  <a:cubicBezTo>
                    <a:pt x="12977" y="1258"/>
                    <a:pt x="12243" y="991"/>
                    <a:pt x="11542" y="825"/>
                  </a:cubicBezTo>
                  <a:cubicBezTo>
                    <a:pt x="11965" y="770"/>
                    <a:pt x="12367" y="745"/>
                    <a:pt x="12754" y="745"/>
                  </a:cubicBezTo>
                  <a:cubicBezTo>
                    <a:pt x="13071" y="745"/>
                    <a:pt x="13377" y="761"/>
                    <a:pt x="13677" y="791"/>
                  </a:cubicBezTo>
                  <a:lnTo>
                    <a:pt x="13677" y="224"/>
                  </a:lnTo>
                  <a:cubicBezTo>
                    <a:pt x="12893" y="73"/>
                    <a:pt x="12069" y="1"/>
                    <a:pt x="1121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8"/>
            <p:cNvSpPr/>
            <p:nvPr/>
          </p:nvSpPr>
          <p:spPr>
            <a:xfrm>
              <a:off x="5488250" y="3452925"/>
              <a:ext cx="116775" cy="459500"/>
            </a:xfrm>
            <a:custGeom>
              <a:avLst/>
              <a:gdLst/>
              <a:ahLst/>
              <a:cxnLst/>
              <a:rect l="l" t="t" r="r" b="b"/>
              <a:pathLst>
                <a:path w="4671" h="18380" extrusionOk="0">
                  <a:moveTo>
                    <a:pt x="2970" y="0"/>
                  </a:moveTo>
                  <a:lnTo>
                    <a:pt x="2736" y="67"/>
                  </a:lnTo>
                  <a:cubicBezTo>
                    <a:pt x="4404" y="5137"/>
                    <a:pt x="3203" y="13143"/>
                    <a:pt x="1" y="18313"/>
                  </a:cubicBezTo>
                  <a:lnTo>
                    <a:pt x="201" y="18380"/>
                  </a:lnTo>
                  <a:cubicBezTo>
                    <a:pt x="3470" y="13176"/>
                    <a:pt x="4671" y="5104"/>
                    <a:pt x="29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8"/>
            <p:cNvSpPr/>
            <p:nvPr/>
          </p:nvSpPr>
          <p:spPr>
            <a:xfrm>
              <a:off x="5534950" y="3436125"/>
              <a:ext cx="44225" cy="25425"/>
            </a:xfrm>
            <a:custGeom>
              <a:avLst/>
              <a:gdLst/>
              <a:ahLst/>
              <a:cxnLst/>
              <a:rect l="l" t="t" r="r" b="b"/>
              <a:pathLst>
                <a:path w="1769" h="1017" extrusionOk="0">
                  <a:moveTo>
                    <a:pt x="1314" y="1"/>
                  </a:moveTo>
                  <a:cubicBezTo>
                    <a:pt x="1163" y="1"/>
                    <a:pt x="982" y="35"/>
                    <a:pt x="801" y="105"/>
                  </a:cubicBezTo>
                  <a:cubicBezTo>
                    <a:pt x="334" y="205"/>
                    <a:pt x="1" y="539"/>
                    <a:pt x="101" y="805"/>
                  </a:cubicBezTo>
                  <a:cubicBezTo>
                    <a:pt x="121" y="949"/>
                    <a:pt x="281" y="1017"/>
                    <a:pt x="509" y="1017"/>
                  </a:cubicBezTo>
                  <a:cubicBezTo>
                    <a:pt x="652" y="1017"/>
                    <a:pt x="822" y="990"/>
                    <a:pt x="1001" y="939"/>
                  </a:cubicBezTo>
                  <a:cubicBezTo>
                    <a:pt x="1468" y="772"/>
                    <a:pt x="1769" y="439"/>
                    <a:pt x="1702" y="205"/>
                  </a:cubicBezTo>
                  <a:cubicBezTo>
                    <a:pt x="1683" y="69"/>
                    <a:pt x="1527" y="1"/>
                    <a:pt x="1314" y="1"/>
                  </a:cubicBezTo>
                  <a:close/>
                </a:path>
              </a:pathLst>
            </a:custGeom>
            <a:solidFill>
              <a:srgbClr val="FFFB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8"/>
            <p:cNvSpPr/>
            <p:nvPr/>
          </p:nvSpPr>
          <p:spPr>
            <a:xfrm>
              <a:off x="5495750" y="3503775"/>
              <a:ext cx="139300" cy="417000"/>
            </a:xfrm>
            <a:custGeom>
              <a:avLst/>
              <a:gdLst/>
              <a:ahLst/>
              <a:cxnLst/>
              <a:rect l="l" t="t" r="r" b="b"/>
              <a:pathLst>
                <a:path w="5572" h="16680" extrusionOk="0">
                  <a:moveTo>
                    <a:pt x="5338" y="1"/>
                  </a:moveTo>
                  <a:cubicBezTo>
                    <a:pt x="5071" y="4838"/>
                    <a:pt x="3337" y="10275"/>
                    <a:pt x="1" y="16613"/>
                  </a:cubicBezTo>
                  <a:lnTo>
                    <a:pt x="234" y="16679"/>
                  </a:lnTo>
                  <a:cubicBezTo>
                    <a:pt x="3570" y="10342"/>
                    <a:pt x="5338" y="4904"/>
                    <a:pt x="55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8"/>
            <p:cNvSpPr/>
            <p:nvPr/>
          </p:nvSpPr>
          <p:spPr>
            <a:xfrm>
              <a:off x="5610850" y="3485425"/>
              <a:ext cx="41725" cy="24225"/>
            </a:xfrm>
            <a:custGeom>
              <a:avLst/>
              <a:gdLst/>
              <a:ahLst/>
              <a:cxnLst/>
              <a:rect l="l" t="t" r="r" b="b"/>
              <a:pathLst>
                <a:path w="1669" h="969" extrusionOk="0">
                  <a:moveTo>
                    <a:pt x="901" y="1"/>
                  </a:moveTo>
                  <a:cubicBezTo>
                    <a:pt x="401" y="34"/>
                    <a:pt x="0" y="234"/>
                    <a:pt x="0" y="501"/>
                  </a:cubicBezTo>
                  <a:cubicBezTo>
                    <a:pt x="0" y="735"/>
                    <a:pt x="334" y="968"/>
                    <a:pt x="801" y="968"/>
                  </a:cubicBezTo>
                  <a:cubicBezTo>
                    <a:pt x="1268" y="968"/>
                    <a:pt x="1635" y="735"/>
                    <a:pt x="1668" y="468"/>
                  </a:cubicBezTo>
                  <a:cubicBezTo>
                    <a:pt x="1668" y="201"/>
                    <a:pt x="1335" y="1"/>
                    <a:pt x="9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8"/>
            <p:cNvSpPr/>
            <p:nvPr/>
          </p:nvSpPr>
          <p:spPr>
            <a:xfrm>
              <a:off x="5460725" y="3506275"/>
              <a:ext cx="86775" cy="406150"/>
            </a:xfrm>
            <a:custGeom>
              <a:avLst/>
              <a:gdLst/>
              <a:ahLst/>
              <a:cxnLst/>
              <a:rect l="l" t="t" r="r" b="b"/>
              <a:pathLst>
                <a:path w="3471" h="16246" extrusionOk="0">
                  <a:moveTo>
                    <a:pt x="234" y="1"/>
                  </a:moveTo>
                  <a:lnTo>
                    <a:pt x="1" y="134"/>
                  </a:lnTo>
                  <a:cubicBezTo>
                    <a:pt x="2836" y="4904"/>
                    <a:pt x="3237" y="10742"/>
                    <a:pt x="1068" y="16179"/>
                  </a:cubicBezTo>
                  <a:lnTo>
                    <a:pt x="1302" y="16246"/>
                  </a:lnTo>
                  <a:cubicBezTo>
                    <a:pt x="3470" y="10809"/>
                    <a:pt x="3103" y="4871"/>
                    <a:pt x="2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8"/>
            <p:cNvSpPr/>
            <p:nvPr/>
          </p:nvSpPr>
          <p:spPr>
            <a:xfrm>
              <a:off x="5439050" y="3488675"/>
              <a:ext cx="42550" cy="29625"/>
            </a:xfrm>
            <a:custGeom>
              <a:avLst/>
              <a:gdLst/>
              <a:ahLst/>
              <a:cxnLst/>
              <a:rect l="l" t="t" r="r" b="b"/>
              <a:pathLst>
                <a:path w="1702" h="1185" extrusionOk="0">
                  <a:moveTo>
                    <a:pt x="1236" y="0"/>
                  </a:moveTo>
                  <a:cubicBezTo>
                    <a:pt x="1057" y="0"/>
                    <a:pt x="841" y="67"/>
                    <a:pt x="634" y="205"/>
                  </a:cubicBezTo>
                  <a:cubicBezTo>
                    <a:pt x="201" y="438"/>
                    <a:pt x="1" y="838"/>
                    <a:pt x="101" y="1038"/>
                  </a:cubicBezTo>
                  <a:cubicBezTo>
                    <a:pt x="149" y="1135"/>
                    <a:pt x="274" y="1185"/>
                    <a:pt x="436" y="1185"/>
                  </a:cubicBezTo>
                  <a:cubicBezTo>
                    <a:pt x="610" y="1185"/>
                    <a:pt x="827" y="1126"/>
                    <a:pt x="1035" y="1005"/>
                  </a:cubicBezTo>
                  <a:cubicBezTo>
                    <a:pt x="1468" y="738"/>
                    <a:pt x="1702" y="371"/>
                    <a:pt x="1602" y="171"/>
                  </a:cubicBezTo>
                  <a:cubicBezTo>
                    <a:pt x="1537" y="58"/>
                    <a:pt x="1403" y="0"/>
                    <a:pt x="123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8"/>
            <p:cNvSpPr/>
            <p:nvPr/>
          </p:nvSpPr>
          <p:spPr>
            <a:xfrm>
              <a:off x="5545800" y="3626375"/>
              <a:ext cx="261050" cy="301900"/>
            </a:xfrm>
            <a:custGeom>
              <a:avLst/>
              <a:gdLst/>
              <a:ahLst/>
              <a:cxnLst/>
              <a:rect l="l" t="t" r="r" b="b"/>
              <a:pathLst>
                <a:path w="10442" h="12076" extrusionOk="0">
                  <a:moveTo>
                    <a:pt x="10374" y="0"/>
                  </a:moveTo>
                  <a:cubicBezTo>
                    <a:pt x="5071" y="2435"/>
                    <a:pt x="1668" y="6405"/>
                    <a:pt x="0" y="12009"/>
                  </a:cubicBezTo>
                  <a:lnTo>
                    <a:pt x="201" y="12076"/>
                  </a:lnTo>
                  <a:cubicBezTo>
                    <a:pt x="1868" y="6538"/>
                    <a:pt x="5237" y="2669"/>
                    <a:pt x="10441" y="200"/>
                  </a:cubicBezTo>
                  <a:lnTo>
                    <a:pt x="103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8"/>
            <p:cNvSpPr/>
            <p:nvPr/>
          </p:nvSpPr>
          <p:spPr>
            <a:xfrm>
              <a:off x="5798475" y="3607450"/>
              <a:ext cx="28375" cy="40375"/>
            </a:xfrm>
            <a:custGeom>
              <a:avLst/>
              <a:gdLst/>
              <a:ahLst/>
              <a:cxnLst/>
              <a:rect l="l" t="t" r="r" b="b"/>
              <a:pathLst>
                <a:path w="1135" h="1615" extrusionOk="0">
                  <a:moveTo>
                    <a:pt x="369" y="1"/>
                  </a:moveTo>
                  <a:cubicBezTo>
                    <a:pt x="333" y="1"/>
                    <a:pt x="298" y="8"/>
                    <a:pt x="267" y="23"/>
                  </a:cubicBezTo>
                  <a:cubicBezTo>
                    <a:pt x="67" y="157"/>
                    <a:pt x="1" y="624"/>
                    <a:pt x="167" y="1024"/>
                  </a:cubicBezTo>
                  <a:cubicBezTo>
                    <a:pt x="308" y="1391"/>
                    <a:pt x="569" y="1614"/>
                    <a:pt x="787" y="1614"/>
                  </a:cubicBezTo>
                  <a:cubicBezTo>
                    <a:pt x="827" y="1614"/>
                    <a:pt x="865" y="1607"/>
                    <a:pt x="901" y="1591"/>
                  </a:cubicBezTo>
                  <a:cubicBezTo>
                    <a:pt x="1101" y="1458"/>
                    <a:pt x="1135" y="991"/>
                    <a:pt x="968" y="591"/>
                  </a:cubicBezTo>
                  <a:cubicBezTo>
                    <a:pt x="827" y="224"/>
                    <a:pt x="567" y="1"/>
                    <a:pt x="3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8"/>
            <p:cNvSpPr/>
            <p:nvPr/>
          </p:nvSpPr>
          <p:spPr>
            <a:xfrm>
              <a:off x="5487425" y="3560500"/>
              <a:ext cx="70900" cy="351925"/>
            </a:xfrm>
            <a:custGeom>
              <a:avLst/>
              <a:gdLst/>
              <a:ahLst/>
              <a:cxnLst/>
              <a:rect l="l" t="t" r="r" b="b"/>
              <a:pathLst>
                <a:path w="2836" h="14077" extrusionOk="0">
                  <a:moveTo>
                    <a:pt x="2069" y="0"/>
                  </a:moveTo>
                  <a:lnTo>
                    <a:pt x="1835" y="33"/>
                  </a:lnTo>
                  <a:cubicBezTo>
                    <a:pt x="2536" y="4403"/>
                    <a:pt x="2502" y="8306"/>
                    <a:pt x="0" y="14010"/>
                  </a:cubicBezTo>
                  <a:lnTo>
                    <a:pt x="234" y="14077"/>
                  </a:lnTo>
                  <a:cubicBezTo>
                    <a:pt x="2736" y="8339"/>
                    <a:pt x="2836" y="4403"/>
                    <a:pt x="20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8"/>
            <p:cNvSpPr/>
            <p:nvPr/>
          </p:nvSpPr>
          <p:spPr>
            <a:xfrm>
              <a:off x="5512450" y="3541550"/>
              <a:ext cx="44225" cy="26250"/>
            </a:xfrm>
            <a:custGeom>
              <a:avLst/>
              <a:gdLst/>
              <a:ahLst/>
              <a:cxnLst/>
              <a:rect l="l" t="t" r="r" b="b"/>
              <a:pathLst>
                <a:path w="1769" h="1050" extrusionOk="0">
                  <a:moveTo>
                    <a:pt x="1250" y="0"/>
                  </a:moveTo>
                  <a:cubicBezTo>
                    <a:pt x="1105" y="0"/>
                    <a:pt x="939" y="30"/>
                    <a:pt x="767" y="91"/>
                  </a:cubicBezTo>
                  <a:cubicBezTo>
                    <a:pt x="334" y="258"/>
                    <a:pt x="0" y="558"/>
                    <a:pt x="67" y="791"/>
                  </a:cubicBezTo>
                  <a:cubicBezTo>
                    <a:pt x="88" y="960"/>
                    <a:pt x="270" y="1049"/>
                    <a:pt x="519" y="1049"/>
                  </a:cubicBezTo>
                  <a:cubicBezTo>
                    <a:pt x="663" y="1049"/>
                    <a:pt x="830" y="1019"/>
                    <a:pt x="1001" y="958"/>
                  </a:cubicBezTo>
                  <a:cubicBezTo>
                    <a:pt x="1434" y="825"/>
                    <a:pt x="1768" y="491"/>
                    <a:pt x="1701" y="258"/>
                  </a:cubicBezTo>
                  <a:cubicBezTo>
                    <a:pt x="1680" y="89"/>
                    <a:pt x="1499" y="0"/>
                    <a:pt x="12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8"/>
            <p:cNvSpPr/>
            <p:nvPr/>
          </p:nvSpPr>
          <p:spPr>
            <a:xfrm>
              <a:off x="5545800" y="3610525"/>
              <a:ext cx="189325" cy="317750"/>
            </a:xfrm>
            <a:custGeom>
              <a:avLst/>
              <a:gdLst/>
              <a:ahLst/>
              <a:cxnLst/>
              <a:rect l="l" t="t" r="r" b="b"/>
              <a:pathLst>
                <a:path w="7573" h="12710" extrusionOk="0">
                  <a:moveTo>
                    <a:pt x="7406" y="1"/>
                  </a:moveTo>
                  <a:cubicBezTo>
                    <a:pt x="2702" y="3870"/>
                    <a:pt x="267" y="6906"/>
                    <a:pt x="0" y="12710"/>
                  </a:cubicBezTo>
                  <a:lnTo>
                    <a:pt x="234" y="12710"/>
                  </a:lnTo>
                  <a:cubicBezTo>
                    <a:pt x="534" y="7039"/>
                    <a:pt x="2936" y="4037"/>
                    <a:pt x="7572" y="167"/>
                  </a:cubicBezTo>
                  <a:lnTo>
                    <a:pt x="74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8"/>
            <p:cNvSpPr/>
            <p:nvPr/>
          </p:nvSpPr>
          <p:spPr>
            <a:xfrm>
              <a:off x="5721750" y="3591875"/>
              <a:ext cx="34225" cy="34825"/>
            </a:xfrm>
            <a:custGeom>
              <a:avLst/>
              <a:gdLst/>
              <a:ahLst/>
              <a:cxnLst/>
              <a:rect l="l" t="t" r="r" b="b"/>
              <a:pathLst>
                <a:path w="1369" h="1393" extrusionOk="0">
                  <a:moveTo>
                    <a:pt x="401" y="0"/>
                  </a:moveTo>
                  <a:cubicBezTo>
                    <a:pt x="312" y="0"/>
                    <a:pt x="231" y="26"/>
                    <a:pt x="168" y="79"/>
                  </a:cubicBezTo>
                  <a:cubicBezTo>
                    <a:pt x="1" y="280"/>
                    <a:pt x="34" y="680"/>
                    <a:pt x="334" y="1047"/>
                  </a:cubicBezTo>
                  <a:cubicBezTo>
                    <a:pt x="493" y="1274"/>
                    <a:pt x="730" y="1393"/>
                    <a:pt x="928" y="1393"/>
                  </a:cubicBezTo>
                  <a:cubicBezTo>
                    <a:pt x="1020" y="1393"/>
                    <a:pt x="1104" y="1367"/>
                    <a:pt x="1168" y="1314"/>
                  </a:cubicBezTo>
                  <a:cubicBezTo>
                    <a:pt x="1368" y="1147"/>
                    <a:pt x="1302" y="680"/>
                    <a:pt x="1001" y="346"/>
                  </a:cubicBezTo>
                  <a:cubicBezTo>
                    <a:pt x="820" y="119"/>
                    <a:pt x="592" y="0"/>
                    <a:pt x="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8"/>
            <p:cNvSpPr/>
            <p:nvPr/>
          </p:nvSpPr>
          <p:spPr>
            <a:xfrm>
              <a:off x="5466575" y="3704850"/>
              <a:ext cx="186000" cy="308550"/>
            </a:xfrm>
            <a:custGeom>
              <a:avLst/>
              <a:gdLst/>
              <a:ahLst/>
              <a:cxnLst/>
              <a:rect l="l" t="t" r="r" b="b"/>
              <a:pathLst>
                <a:path w="7440" h="12342" extrusionOk="0">
                  <a:moveTo>
                    <a:pt x="3014" y="1"/>
                  </a:moveTo>
                  <a:cubicBezTo>
                    <a:pt x="2665" y="1"/>
                    <a:pt x="2213" y="30"/>
                    <a:pt x="2102" y="30"/>
                  </a:cubicBezTo>
                  <a:cubicBezTo>
                    <a:pt x="501" y="3933"/>
                    <a:pt x="0" y="8003"/>
                    <a:pt x="601" y="11972"/>
                  </a:cubicBezTo>
                  <a:cubicBezTo>
                    <a:pt x="655" y="12135"/>
                    <a:pt x="731" y="12342"/>
                    <a:pt x="848" y="12342"/>
                  </a:cubicBezTo>
                  <a:cubicBezTo>
                    <a:pt x="874" y="12342"/>
                    <a:pt x="903" y="12331"/>
                    <a:pt x="934" y="12306"/>
                  </a:cubicBezTo>
                  <a:cubicBezTo>
                    <a:pt x="1035" y="12272"/>
                    <a:pt x="1035" y="12239"/>
                    <a:pt x="1068" y="12139"/>
                  </a:cubicBezTo>
                  <a:cubicBezTo>
                    <a:pt x="1535" y="11038"/>
                    <a:pt x="5438" y="3866"/>
                    <a:pt x="7439" y="1732"/>
                  </a:cubicBezTo>
                  <a:cubicBezTo>
                    <a:pt x="7339" y="1631"/>
                    <a:pt x="7206" y="1565"/>
                    <a:pt x="7172" y="1465"/>
                  </a:cubicBezTo>
                  <a:lnTo>
                    <a:pt x="6538" y="1965"/>
                  </a:lnTo>
                  <a:cubicBezTo>
                    <a:pt x="6672" y="1765"/>
                    <a:pt x="6772" y="1531"/>
                    <a:pt x="6905" y="1298"/>
                  </a:cubicBezTo>
                  <a:cubicBezTo>
                    <a:pt x="6372" y="931"/>
                    <a:pt x="5838" y="631"/>
                    <a:pt x="5238" y="431"/>
                  </a:cubicBezTo>
                  <a:cubicBezTo>
                    <a:pt x="4937" y="731"/>
                    <a:pt x="4704" y="998"/>
                    <a:pt x="4504" y="1331"/>
                  </a:cubicBezTo>
                  <a:cubicBezTo>
                    <a:pt x="4570" y="998"/>
                    <a:pt x="4670" y="631"/>
                    <a:pt x="4771" y="297"/>
                  </a:cubicBezTo>
                  <a:cubicBezTo>
                    <a:pt x="4537" y="264"/>
                    <a:pt x="4337" y="197"/>
                    <a:pt x="4070" y="130"/>
                  </a:cubicBezTo>
                  <a:cubicBezTo>
                    <a:pt x="3570" y="697"/>
                    <a:pt x="3069" y="1298"/>
                    <a:pt x="2669" y="1932"/>
                  </a:cubicBezTo>
                  <a:cubicBezTo>
                    <a:pt x="2836" y="1265"/>
                    <a:pt x="3069" y="597"/>
                    <a:pt x="3403" y="30"/>
                  </a:cubicBezTo>
                  <a:cubicBezTo>
                    <a:pt x="3336" y="8"/>
                    <a:pt x="3188" y="1"/>
                    <a:pt x="30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8"/>
            <p:cNvSpPr/>
            <p:nvPr/>
          </p:nvSpPr>
          <p:spPr>
            <a:xfrm>
              <a:off x="5338975" y="3710600"/>
              <a:ext cx="175150" cy="302450"/>
            </a:xfrm>
            <a:custGeom>
              <a:avLst/>
              <a:gdLst/>
              <a:ahLst/>
              <a:cxnLst/>
              <a:rect l="l" t="t" r="r" b="b"/>
              <a:pathLst>
                <a:path w="7006" h="12098" extrusionOk="0">
                  <a:moveTo>
                    <a:pt x="4838" y="0"/>
                  </a:moveTo>
                  <a:cubicBezTo>
                    <a:pt x="4671" y="34"/>
                    <a:pt x="4471" y="34"/>
                    <a:pt x="4304" y="67"/>
                  </a:cubicBezTo>
                  <a:cubicBezTo>
                    <a:pt x="4571" y="634"/>
                    <a:pt x="4804" y="1235"/>
                    <a:pt x="4871" y="1902"/>
                  </a:cubicBezTo>
                  <a:cubicBezTo>
                    <a:pt x="4504" y="1335"/>
                    <a:pt x="4070" y="734"/>
                    <a:pt x="3570" y="234"/>
                  </a:cubicBezTo>
                  <a:lnTo>
                    <a:pt x="2836" y="501"/>
                  </a:lnTo>
                  <a:cubicBezTo>
                    <a:pt x="2903" y="834"/>
                    <a:pt x="3003" y="1168"/>
                    <a:pt x="3036" y="1502"/>
                  </a:cubicBezTo>
                  <a:cubicBezTo>
                    <a:pt x="2836" y="1201"/>
                    <a:pt x="2636" y="901"/>
                    <a:pt x="2369" y="668"/>
                  </a:cubicBezTo>
                  <a:cubicBezTo>
                    <a:pt x="1735" y="901"/>
                    <a:pt x="1168" y="1235"/>
                    <a:pt x="568" y="1668"/>
                  </a:cubicBezTo>
                  <a:cubicBezTo>
                    <a:pt x="701" y="1868"/>
                    <a:pt x="801" y="2069"/>
                    <a:pt x="868" y="2269"/>
                  </a:cubicBezTo>
                  <a:cubicBezTo>
                    <a:pt x="701" y="2102"/>
                    <a:pt x="501" y="2002"/>
                    <a:pt x="301" y="1868"/>
                  </a:cubicBezTo>
                  <a:cubicBezTo>
                    <a:pt x="268" y="1868"/>
                    <a:pt x="134" y="1969"/>
                    <a:pt x="1" y="2069"/>
                  </a:cubicBezTo>
                  <a:cubicBezTo>
                    <a:pt x="1368" y="3003"/>
                    <a:pt x="2636" y="4237"/>
                    <a:pt x="3503" y="5705"/>
                  </a:cubicBezTo>
                  <a:cubicBezTo>
                    <a:pt x="4037" y="6572"/>
                    <a:pt x="4471" y="7506"/>
                    <a:pt x="4771" y="8507"/>
                  </a:cubicBezTo>
                  <a:cubicBezTo>
                    <a:pt x="5104" y="9574"/>
                    <a:pt x="5171" y="10808"/>
                    <a:pt x="5538" y="11909"/>
                  </a:cubicBezTo>
                  <a:cubicBezTo>
                    <a:pt x="5538" y="11976"/>
                    <a:pt x="5605" y="12042"/>
                    <a:pt x="5638" y="12076"/>
                  </a:cubicBezTo>
                  <a:cubicBezTo>
                    <a:pt x="5663" y="12091"/>
                    <a:pt x="5688" y="12097"/>
                    <a:pt x="5713" y="12097"/>
                  </a:cubicBezTo>
                  <a:cubicBezTo>
                    <a:pt x="5852" y="12097"/>
                    <a:pt x="5977" y="11879"/>
                    <a:pt x="6005" y="11709"/>
                  </a:cubicBezTo>
                  <a:cubicBezTo>
                    <a:pt x="7006" y="7739"/>
                    <a:pt x="6706" y="3303"/>
                    <a:pt x="483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8"/>
            <p:cNvSpPr/>
            <p:nvPr/>
          </p:nvSpPr>
          <p:spPr>
            <a:xfrm>
              <a:off x="5280600" y="3783150"/>
              <a:ext cx="203500" cy="226850"/>
            </a:xfrm>
            <a:custGeom>
              <a:avLst/>
              <a:gdLst/>
              <a:ahLst/>
              <a:cxnLst/>
              <a:rect l="l" t="t" r="r" b="b"/>
              <a:pathLst>
                <a:path w="8140" h="9074" extrusionOk="0">
                  <a:moveTo>
                    <a:pt x="2536" y="1"/>
                  </a:moveTo>
                  <a:cubicBezTo>
                    <a:pt x="2436" y="101"/>
                    <a:pt x="2302" y="234"/>
                    <a:pt x="2202" y="301"/>
                  </a:cubicBezTo>
                  <a:cubicBezTo>
                    <a:pt x="2636" y="634"/>
                    <a:pt x="3036" y="1001"/>
                    <a:pt x="3370" y="1468"/>
                  </a:cubicBezTo>
                  <a:cubicBezTo>
                    <a:pt x="2870" y="1168"/>
                    <a:pt x="2336" y="935"/>
                    <a:pt x="1835" y="701"/>
                  </a:cubicBezTo>
                  <a:cubicBezTo>
                    <a:pt x="1669" y="868"/>
                    <a:pt x="1535" y="1068"/>
                    <a:pt x="1435" y="1201"/>
                  </a:cubicBezTo>
                  <a:cubicBezTo>
                    <a:pt x="1635" y="1435"/>
                    <a:pt x="1802" y="1668"/>
                    <a:pt x="1969" y="1935"/>
                  </a:cubicBezTo>
                  <a:cubicBezTo>
                    <a:pt x="1702" y="1768"/>
                    <a:pt x="1435" y="1668"/>
                    <a:pt x="1168" y="1535"/>
                  </a:cubicBezTo>
                  <a:cubicBezTo>
                    <a:pt x="835" y="2002"/>
                    <a:pt x="601" y="2536"/>
                    <a:pt x="334" y="3103"/>
                  </a:cubicBezTo>
                  <a:cubicBezTo>
                    <a:pt x="501" y="3203"/>
                    <a:pt x="668" y="3336"/>
                    <a:pt x="801" y="3470"/>
                  </a:cubicBezTo>
                  <a:cubicBezTo>
                    <a:pt x="601" y="3436"/>
                    <a:pt x="434" y="3370"/>
                    <a:pt x="201" y="3370"/>
                  </a:cubicBezTo>
                  <a:cubicBezTo>
                    <a:pt x="101" y="3503"/>
                    <a:pt x="34" y="3636"/>
                    <a:pt x="1" y="3770"/>
                  </a:cubicBezTo>
                  <a:cubicBezTo>
                    <a:pt x="1335" y="3837"/>
                    <a:pt x="2669" y="4304"/>
                    <a:pt x="3904" y="5071"/>
                  </a:cubicBezTo>
                  <a:cubicBezTo>
                    <a:pt x="4637" y="5504"/>
                    <a:pt x="5305" y="6072"/>
                    <a:pt x="5938" y="6672"/>
                  </a:cubicBezTo>
                  <a:cubicBezTo>
                    <a:pt x="6606" y="7406"/>
                    <a:pt x="7139" y="8306"/>
                    <a:pt x="7840" y="8974"/>
                  </a:cubicBezTo>
                  <a:cubicBezTo>
                    <a:pt x="7873" y="9007"/>
                    <a:pt x="7940" y="9074"/>
                    <a:pt x="7973" y="9074"/>
                  </a:cubicBezTo>
                  <a:cubicBezTo>
                    <a:pt x="8140" y="9074"/>
                    <a:pt x="8140" y="8807"/>
                    <a:pt x="8107" y="8607"/>
                  </a:cubicBezTo>
                  <a:cubicBezTo>
                    <a:pt x="7206" y="5104"/>
                    <a:pt x="5171" y="1735"/>
                    <a:pt x="25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8"/>
            <p:cNvSpPr/>
            <p:nvPr/>
          </p:nvSpPr>
          <p:spPr>
            <a:xfrm>
              <a:off x="5479925" y="3768975"/>
              <a:ext cx="268550" cy="243525"/>
            </a:xfrm>
            <a:custGeom>
              <a:avLst/>
              <a:gdLst/>
              <a:ahLst/>
              <a:cxnLst/>
              <a:rect l="l" t="t" r="r" b="b"/>
              <a:pathLst>
                <a:path w="10742" h="9741" extrusionOk="0">
                  <a:moveTo>
                    <a:pt x="7906" y="0"/>
                  </a:moveTo>
                  <a:cubicBezTo>
                    <a:pt x="4403" y="1802"/>
                    <a:pt x="1535" y="5404"/>
                    <a:pt x="67" y="9240"/>
                  </a:cubicBezTo>
                  <a:cubicBezTo>
                    <a:pt x="34" y="9474"/>
                    <a:pt x="0" y="9741"/>
                    <a:pt x="200" y="9741"/>
                  </a:cubicBezTo>
                  <a:cubicBezTo>
                    <a:pt x="234" y="9741"/>
                    <a:pt x="334" y="9707"/>
                    <a:pt x="367" y="9674"/>
                  </a:cubicBezTo>
                  <a:cubicBezTo>
                    <a:pt x="1334" y="8907"/>
                    <a:pt x="2135" y="7973"/>
                    <a:pt x="3036" y="7206"/>
                  </a:cubicBezTo>
                  <a:cubicBezTo>
                    <a:pt x="3870" y="6505"/>
                    <a:pt x="4737" y="5971"/>
                    <a:pt x="5704" y="5504"/>
                  </a:cubicBezTo>
                  <a:cubicBezTo>
                    <a:pt x="7305" y="4737"/>
                    <a:pt x="9040" y="4304"/>
                    <a:pt x="10741" y="4237"/>
                  </a:cubicBezTo>
                  <a:cubicBezTo>
                    <a:pt x="10708" y="4070"/>
                    <a:pt x="10674" y="3970"/>
                    <a:pt x="10641" y="3837"/>
                  </a:cubicBezTo>
                  <a:cubicBezTo>
                    <a:pt x="10374" y="3837"/>
                    <a:pt x="10141" y="3837"/>
                    <a:pt x="9874" y="3870"/>
                  </a:cubicBezTo>
                  <a:lnTo>
                    <a:pt x="10508" y="3503"/>
                  </a:lnTo>
                  <a:cubicBezTo>
                    <a:pt x="10241" y="2903"/>
                    <a:pt x="9974" y="2335"/>
                    <a:pt x="9574" y="1802"/>
                  </a:cubicBezTo>
                  <a:cubicBezTo>
                    <a:pt x="9240" y="1868"/>
                    <a:pt x="8873" y="2002"/>
                    <a:pt x="8540" y="2169"/>
                  </a:cubicBezTo>
                  <a:lnTo>
                    <a:pt x="9307" y="1401"/>
                  </a:lnTo>
                  <a:cubicBezTo>
                    <a:pt x="9140" y="1201"/>
                    <a:pt x="8973" y="1001"/>
                    <a:pt x="8806" y="834"/>
                  </a:cubicBezTo>
                  <a:cubicBezTo>
                    <a:pt x="8073" y="1035"/>
                    <a:pt x="7405" y="1301"/>
                    <a:pt x="6738" y="1568"/>
                  </a:cubicBezTo>
                  <a:cubicBezTo>
                    <a:pt x="7239" y="1068"/>
                    <a:pt x="7739" y="668"/>
                    <a:pt x="8339" y="334"/>
                  </a:cubicBezTo>
                  <a:cubicBezTo>
                    <a:pt x="8206" y="201"/>
                    <a:pt x="8039" y="134"/>
                    <a:pt x="79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8"/>
            <p:cNvSpPr/>
            <p:nvPr/>
          </p:nvSpPr>
          <p:spPr>
            <a:xfrm>
              <a:off x="5483250" y="3890725"/>
              <a:ext cx="256875" cy="121325"/>
            </a:xfrm>
            <a:custGeom>
              <a:avLst/>
              <a:gdLst/>
              <a:ahLst/>
              <a:cxnLst/>
              <a:rect l="l" t="t" r="r" b="b"/>
              <a:pathLst>
                <a:path w="10275" h="4853" extrusionOk="0">
                  <a:moveTo>
                    <a:pt x="10008" y="1"/>
                  </a:moveTo>
                  <a:cubicBezTo>
                    <a:pt x="6739" y="134"/>
                    <a:pt x="3069" y="1935"/>
                    <a:pt x="267" y="4437"/>
                  </a:cubicBezTo>
                  <a:cubicBezTo>
                    <a:pt x="167" y="4537"/>
                    <a:pt x="1" y="4771"/>
                    <a:pt x="101" y="4837"/>
                  </a:cubicBezTo>
                  <a:cubicBezTo>
                    <a:pt x="123" y="4849"/>
                    <a:pt x="145" y="4852"/>
                    <a:pt x="166" y="4852"/>
                  </a:cubicBezTo>
                  <a:cubicBezTo>
                    <a:pt x="208" y="4852"/>
                    <a:pt x="245" y="4837"/>
                    <a:pt x="267" y="4837"/>
                  </a:cubicBezTo>
                  <a:cubicBezTo>
                    <a:pt x="1268" y="4637"/>
                    <a:pt x="2236" y="4137"/>
                    <a:pt x="3236" y="3870"/>
                  </a:cubicBezTo>
                  <a:cubicBezTo>
                    <a:pt x="4104" y="3670"/>
                    <a:pt x="5038" y="3536"/>
                    <a:pt x="5871" y="3536"/>
                  </a:cubicBezTo>
                  <a:cubicBezTo>
                    <a:pt x="7339" y="3536"/>
                    <a:pt x="8740" y="3837"/>
                    <a:pt x="9908" y="4437"/>
                  </a:cubicBezTo>
                  <a:cubicBezTo>
                    <a:pt x="9941" y="4304"/>
                    <a:pt x="10008" y="4170"/>
                    <a:pt x="10041" y="4003"/>
                  </a:cubicBezTo>
                  <a:cubicBezTo>
                    <a:pt x="9874" y="3937"/>
                    <a:pt x="9674" y="3870"/>
                    <a:pt x="9507" y="3803"/>
                  </a:cubicBezTo>
                  <a:cubicBezTo>
                    <a:pt x="9674" y="3803"/>
                    <a:pt x="9874" y="3770"/>
                    <a:pt x="10074" y="3770"/>
                  </a:cubicBezTo>
                  <a:cubicBezTo>
                    <a:pt x="10208" y="3170"/>
                    <a:pt x="10275" y="2602"/>
                    <a:pt x="10275" y="2035"/>
                  </a:cubicBezTo>
                  <a:cubicBezTo>
                    <a:pt x="10008" y="1969"/>
                    <a:pt x="9708" y="1902"/>
                    <a:pt x="9407" y="1902"/>
                  </a:cubicBezTo>
                  <a:cubicBezTo>
                    <a:pt x="9708" y="1802"/>
                    <a:pt x="10008" y="1668"/>
                    <a:pt x="10275" y="1568"/>
                  </a:cubicBezTo>
                  <a:cubicBezTo>
                    <a:pt x="10275" y="1368"/>
                    <a:pt x="10275" y="1168"/>
                    <a:pt x="10241" y="968"/>
                  </a:cubicBezTo>
                  <a:cubicBezTo>
                    <a:pt x="9674" y="835"/>
                    <a:pt x="9074" y="801"/>
                    <a:pt x="8507" y="801"/>
                  </a:cubicBezTo>
                  <a:cubicBezTo>
                    <a:pt x="9040" y="568"/>
                    <a:pt x="9574" y="468"/>
                    <a:pt x="10108" y="434"/>
                  </a:cubicBezTo>
                  <a:cubicBezTo>
                    <a:pt x="10074" y="301"/>
                    <a:pt x="10041" y="134"/>
                    <a:pt x="10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8"/>
            <p:cNvSpPr/>
            <p:nvPr/>
          </p:nvSpPr>
          <p:spPr>
            <a:xfrm>
              <a:off x="5560800" y="3953275"/>
              <a:ext cx="145125" cy="24200"/>
            </a:xfrm>
            <a:custGeom>
              <a:avLst/>
              <a:gdLst/>
              <a:ahLst/>
              <a:cxnLst/>
              <a:rect l="l" t="t" r="r" b="b"/>
              <a:pathLst>
                <a:path w="5805" h="968" fill="none" extrusionOk="0">
                  <a:moveTo>
                    <a:pt x="1" y="968"/>
                  </a:moveTo>
                  <a:cubicBezTo>
                    <a:pt x="1835" y="201"/>
                    <a:pt x="3904" y="0"/>
                    <a:pt x="5805" y="301"/>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8"/>
            <p:cNvSpPr/>
            <p:nvPr/>
          </p:nvSpPr>
          <p:spPr>
            <a:xfrm>
              <a:off x="5633350" y="3932425"/>
              <a:ext cx="48400" cy="8375"/>
            </a:xfrm>
            <a:custGeom>
              <a:avLst/>
              <a:gdLst/>
              <a:ahLst/>
              <a:cxnLst/>
              <a:rect l="l" t="t" r="r" b="b"/>
              <a:pathLst>
                <a:path w="1936" h="335" fill="none" extrusionOk="0">
                  <a:moveTo>
                    <a:pt x="1" y="334"/>
                  </a:moveTo>
                  <a:cubicBezTo>
                    <a:pt x="601" y="101"/>
                    <a:pt x="1268" y="0"/>
                    <a:pt x="1936" y="34"/>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8"/>
            <p:cNvSpPr/>
            <p:nvPr/>
          </p:nvSpPr>
          <p:spPr>
            <a:xfrm>
              <a:off x="5500775" y="3844025"/>
              <a:ext cx="149300" cy="145125"/>
            </a:xfrm>
            <a:custGeom>
              <a:avLst/>
              <a:gdLst/>
              <a:ahLst/>
              <a:cxnLst/>
              <a:rect l="l" t="t" r="r" b="b"/>
              <a:pathLst>
                <a:path w="5972" h="5805" fill="none" extrusionOk="0">
                  <a:moveTo>
                    <a:pt x="0" y="5805"/>
                  </a:moveTo>
                  <a:cubicBezTo>
                    <a:pt x="1201" y="3236"/>
                    <a:pt x="3369" y="1135"/>
                    <a:pt x="5971" y="1"/>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8"/>
            <p:cNvSpPr/>
            <p:nvPr/>
          </p:nvSpPr>
          <p:spPr>
            <a:xfrm>
              <a:off x="5492425" y="3755625"/>
              <a:ext cx="25050" cy="191000"/>
            </a:xfrm>
            <a:custGeom>
              <a:avLst/>
              <a:gdLst/>
              <a:ahLst/>
              <a:cxnLst/>
              <a:rect l="l" t="t" r="r" b="b"/>
              <a:pathLst>
                <a:path w="1002" h="7640" fill="none" extrusionOk="0">
                  <a:moveTo>
                    <a:pt x="1001" y="1"/>
                  </a:moveTo>
                  <a:cubicBezTo>
                    <a:pt x="334" y="2503"/>
                    <a:pt x="1" y="5071"/>
                    <a:pt x="1" y="7640"/>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8"/>
            <p:cNvSpPr/>
            <p:nvPr/>
          </p:nvSpPr>
          <p:spPr>
            <a:xfrm>
              <a:off x="5522450" y="3798150"/>
              <a:ext cx="8350" cy="42575"/>
            </a:xfrm>
            <a:custGeom>
              <a:avLst/>
              <a:gdLst/>
              <a:ahLst/>
              <a:cxnLst/>
              <a:rect l="l" t="t" r="r" b="b"/>
              <a:pathLst>
                <a:path w="334" h="1703" fill="none" extrusionOk="0">
                  <a:moveTo>
                    <a:pt x="334" y="1"/>
                  </a:moveTo>
                  <a:cubicBezTo>
                    <a:pt x="134" y="535"/>
                    <a:pt x="0" y="1135"/>
                    <a:pt x="34" y="1702"/>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8"/>
            <p:cNvSpPr/>
            <p:nvPr/>
          </p:nvSpPr>
          <p:spPr>
            <a:xfrm>
              <a:off x="5585825" y="3766475"/>
              <a:ext cx="23375" cy="49225"/>
            </a:xfrm>
            <a:custGeom>
              <a:avLst/>
              <a:gdLst/>
              <a:ahLst/>
              <a:cxnLst/>
              <a:rect l="l" t="t" r="r" b="b"/>
              <a:pathLst>
                <a:path w="935" h="1969" fill="none" extrusionOk="0">
                  <a:moveTo>
                    <a:pt x="935" y="0"/>
                  </a:moveTo>
                  <a:cubicBezTo>
                    <a:pt x="501" y="601"/>
                    <a:pt x="234" y="1268"/>
                    <a:pt x="1" y="1968"/>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8"/>
            <p:cNvSpPr/>
            <p:nvPr/>
          </p:nvSpPr>
          <p:spPr>
            <a:xfrm>
              <a:off x="5409875" y="3776475"/>
              <a:ext cx="60900" cy="106775"/>
            </a:xfrm>
            <a:custGeom>
              <a:avLst/>
              <a:gdLst/>
              <a:ahLst/>
              <a:cxnLst/>
              <a:rect l="l" t="t" r="r" b="b"/>
              <a:pathLst>
                <a:path w="2436" h="4271" fill="none" extrusionOk="0">
                  <a:moveTo>
                    <a:pt x="0" y="1"/>
                  </a:moveTo>
                  <a:cubicBezTo>
                    <a:pt x="1134" y="1202"/>
                    <a:pt x="1968" y="2703"/>
                    <a:pt x="2435" y="4270"/>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8"/>
            <p:cNvSpPr/>
            <p:nvPr/>
          </p:nvSpPr>
          <p:spPr>
            <a:xfrm>
              <a:off x="5327300" y="3861550"/>
              <a:ext cx="77600" cy="46725"/>
            </a:xfrm>
            <a:custGeom>
              <a:avLst/>
              <a:gdLst/>
              <a:ahLst/>
              <a:cxnLst/>
              <a:rect l="l" t="t" r="r" b="b"/>
              <a:pathLst>
                <a:path w="3104" h="1869" fill="none" extrusionOk="0">
                  <a:moveTo>
                    <a:pt x="1" y="0"/>
                  </a:moveTo>
                  <a:cubicBezTo>
                    <a:pt x="1135" y="434"/>
                    <a:pt x="2236" y="1034"/>
                    <a:pt x="3103" y="1868"/>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8"/>
            <p:cNvSpPr/>
            <p:nvPr/>
          </p:nvSpPr>
          <p:spPr>
            <a:xfrm>
              <a:off x="5402350" y="3877375"/>
              <a:ext cx="66750" cy="108450"/>
            </a:xfrm>
            <a:custGeom>
              <a:avLst/>
              <a:gdLst/>
              <a:ahLst/>
              <a:cxnLst/>
              <a:rect l="l" t="t" r="r" b="b"/>
              <a:pathLst>
                <a:path w="2670" h="4338" fill="none" extrusionOk="0">
                  <a:moveTo>
                    <a:pt x="1" y="1"/>
                  </a:moveTo>
                  <a:cubicBezTo>
                    <a:pt x="1168" y="1235"/>
                    <a:pt x="2102" y="2703"/>
                    <a:pt x="2670" y="4337"/>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8"/>
            <p:cNvSpPr/>
            <p:nvPr/>
          </p:nvSpPr>
          <p:spPr>
            <a:xfrm>
              <a:off x="5535800" y="3462075"/>
              <a:ext cx="251850" cy="1567000"/>
            </a:xfrm>
            <a:custGeom>
              <a:avLst/>
              <a:gdLst/>
              <a:ahLst/>
              <a:cxnLst/>
              <a:rect l="l" t="t" r="r" b="b"/>
              <a:pathLst>
                <a:path w="10074" h="62680" fill="none" extrusionOk="0">
                  <a:moveTo>
                    <a:pt x="234" y="1"/>
                  </a:moveTo>
                  <a:cubicBezTo>
                    <a:pt x="10074" y="18114"/>
                    <a:pt x="10074" y="41030"/>
                    <a:pt x="0" y="62679"/>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8"/>
            <p:cNvSpPr/>
            <p:nvPr/>
          </p:nvSpPr>
          <p:spPr>
            <a:xfrm>
              <a:off x="5068800" y="2869175"/>
              <a:ext cx="479425" cy="622000"/>
            </a:xfrm>
            <a:custGeom>
              <a:avLst/>
              <a:gdLst/>
              <a:ahLst/>
              <a:cxnLst/>
              <a:rect l="l" t="t" r="r" b="b"/>
              <a:pathLst>
                <a:path w="19177" h="24880" extrusionOk="0">
                  <a:moveTo>
                    <a:pt x="9640" y="0"/>
                  </a:moveTo>
                  <a:cubicBezTo>
                    <a:pt x="9307" y="67"/>
                    <a:pt x="7439" y="400"/>
                    <a:pt x="7105" y="534"/>
                  </a:cubicBezTo>
                  <a:cubicBezTo>
                    <a:pt x="8106" y="1635"/>
                    <a:pt x="8940" y="2835"/>
                    <a:pt x="9640" y="4136"/>
                  </a:cubicBezTo>
                  <a:cubicBezTo>
                    <a:pt x="8439" y="3002"/>
                    <a:pt x="7172" y="1968"/>
                    <a:pt x="5904" y="1001"/>
                  </a:cubicBezTo>
                  <a:cubicBezTo>
                    <a:pt x="5437" y="1201"/>
                    <a:pt x="5004" y="1401"/>
                    <a:pt x="4570" y="1668"/>
                  </a:cubicBezTo>
                  <a:cubicBezTo>
                    <a:pt x="4970" y="2335"/>
                    <a:pt x="5337" y="3002"/>
                    <a:pt x="5738" y="3703"/>
                  </a:cubicBezTo>
                  <a:cubicBezTo>
                    <a:pt x="5104" y="3136"/>
                    <a:pt x="4437" y="2635"/>
                    <a:pt x="3769" y="2168"/>
                  </a:cubicBezTo>
                  <a:cubicBezTo>
                    <a:pt x="2735" y="2869"/>
                    <a:pt x="1768" y="3703"/>
                    <a:pt x="934" y="4670"/>
                  </a:cubicBezTo>
                  <a:cubicBezTo>
                    <a:pt x="1301" y="5037"/>
                    <a:pt x="1635" y="5471"/>
                    <a:pt x="2002" y="5871"/>
                  </a:cubicBezTo>
                  <a:cubicBezTo>
                    <a:pt x="1501" y="5571"/>
                    <a:pt x="1001" y="5371"/>
                    <a:pt x="500" y="5170"/>
                  </a:cubicBezTo>
                  <a:cubicBezTo>
                    <a:pt x="334" y="5337"/>
                    <a:pt x="167" y="5604"/>
                    <a:pt x="0" y="5838"/>
                  </a:cubicBezTo>
                  <a:cubicBezTo>
                    <a:pt x="5170" y="9373"/>
                    <a:pt x="16812" y="22383"/>
                    <a:pt x="18347" y="24551"/>
                  </a:cubicBezTo>
                  <a:cubicBezTo>
                    <a:pt x="18447" y="24684"/>
                    <a:pt x="18513" y="24818"/>
                    <a:pt x="18647" y="24851"/>
                  </a:cubicBezTo>
                  <a:cubicBezTo>
                    <a:pt x="18690" y="24871"/>
                    <a:pt x="18730" y="24880"/>
                    <a:pt x="18768" y="24880"/>
                  </a:cubicBezTo>
                  <a:cubicBezTo>
                    <a:pt x="19050" y="24880"/>
                    <a:pt x="19177" y="24371"/>
                    <a:pt x="19147" y="24017"/>
                  </a:cubicBezTo>
                  <a:cubicBezTo>
                    <a:pt x="18280" y="15645"/>
                    <a:pt x="15011" y="7372"/>
                    <a:pt x="96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8"/>
            <p:cNvSpPr/>
            <p:nvPr/>
          </p:nvSpPr>
          <p:spPr>
            <a:xfrm>
              <a:off x="4962875" y="2951725"/>
              <a:ext cx="585450" cy="539700"/>
            </a:xfrm>
            <a:custGeom>
              <a:avLst/>
              <a:gdLst/>
              <a:ahLst/>
              <a:cxnLst/>
              <a:rect l="l" t="t" r="r" b="b"/>
              <a:pathLst>
                <a:path w="23418" h="21588" extrusionOk="0">
                  <a:moveTo>
                    <a:pt x="7740" y="0"/>
                  </a:moveTo>
                  <a:cubicBezTo>
                    <a:pt x="7406" y="167"/>
                    <a:pt x="5738" y="1001"/>
                    <a:pt x="5471" y="1168"/>
                  </a:cubicBezTo>
                  <a:cubicBezTo>
                    <a:pt x="6706" y="1968"/>
                    <a:pt x="7840" y="2869"/>
                    <a:pt x="8840" y="3970"/>
                  </a:cubicBezTo>
                  <a:cubicBezTo>
                    <a:pt x="7373" y="3203"/>
                    <a:pt x="5872" y="2536"/>
                    <a:pt x="4371" y="1968"/>
                  </a:cubicBezTo>
                  <a:cubicBezTo>
                    <a:pt x="4004" y="2302"/>
                    <a:pt x="3637" y="2636"/>
                    <a:pt x="3303" y="2936"/>
                  </a:cubicBezTo>
                  <a:cubicBezTo>
                    <a:pt x="3870" y="3503"/>
                    <a:pt x="4404" y="4037"/>
                    <a:pt x="4971" y="4604"/>
                  </a:cubicBezTo>
                  <a:cubicBezTo>
                    <a:pt x="4204" y="4237"/>
                    <a:pt x="3470" y="3903"/>
                    <a:pt x="2669" y="3670"/>
                  </a:cubicBezTo>
                  <a:cubicBezTo>
                    <a:pt x="1835" y="4604"/>
                    <a:pt x="1168" y="5671"/>
                    <a:pt x="635" y="6839"/>
                  </a:cubicBezTo>
                  <a:lnTo>
                    <a:pt x="2002" y="7706"/>
                  </a:lnTo>
                  <a:cubicBezTo>
                    <a:pt x="1468" y="7572"/>
                    <a:pt x="901" y="7472"/>
                    <a:pt x="368" y="7406"/>
                  </a:cubicBezTo>
                  <a:cubicBezTo>
                    <a:pt x="201" y="7673"/>
                    <a:pt x="134" y="7906"/>
                    <a:pt x="1" y="8206"/>
                  </a:cubicBezTo>
                  <a:cubicBezTo>
                    <a:pt x="5905" y="10241"/>
                    <a:pt x="20582" y="19714"/>
                    <a:pt x="22650" y="21382"/>
                  </a:cubicBezTo>
                  <a:cubicBezTo>
                    <a:pt x="22750" y="21482"/>
                    <a:pt x="22884" y="21549"/>
                    <a:pt x="23017" y="21582"/>
                  </a:cubicBezTo>
                  <a:cubicBezTo>
                    <a:pt x="23038" y="21586"/>
                    <a:pt x="23058" y="21588"/>
                    <a:pt x="23076" y="21588"/>
                  </a:cubicBezTo>
                  <a:cubicBezTo>
                    <a:pt x="23417" y="21588"/>
                    <a:pt x="23409" y="21028"/>
                    <a:pt x="23251" y="20648"/>
                  </a:cubicBezTo>
                  <a:cubicBezTo>
                    <a:pt x="20182" y="12743"/>
                    <a:pt x="14878" y="5671"/>
                    <a:pt x="77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8"/>
            <p:cNvSpPr/>
            <p:nvPr/>
          </p:nvSpPr>
          <p:spPr>
            <a:xfrm>
              <a:off x="5380675" y="2846650"/>
              <a:ext cx="321925" cy="636925"/>
            </a:xfrm>
            <a:custGeom>
              <a:avLst/>
              <a:gdLst/>
              <a:ahLst/>
              <a:cxnLst/>
              <a:rect l="l" t="t" r="r" b="b"/>
              <a:pathLst>
                <a:path w="12877" h="25477" extrusionOk="0">
                  <a:moveTo>
                    <a:pt x="4637" y="0"/>
                  </a:moveTo>
                  <a:cubicBezTo>
                    <a:pt x="3970" y="1268"/>
                    <a:pt x="3403" y="2602"/>
                    <a:pt x="2969" y="4003"/>
                  </a:cubicBezTo>
                  <a:cubicBezTo>
                    <a:pt x="2836" y="2602"/>
                    <a:pt x="2903" y="1268"/>
                    <a:pt x="3203" y="0"/>
                  </a:cubicBezTo>
                  <a:lnTo>
                    <a:pt x="3203" y="0"/>
                  </a:lnTo>
                  <a:cubicBezTo>
                    <a:pt x="2803" y="34"/>
                    <a:pt x="2402" y="34"/>
                    <a:pt x="2035" y="67"/>
                  </a:cubicBezTo>
                  <a:cubicBezTo>
                    <a:pt x="1" y="7673"/>
                    <a:pt x="1735" y="17046"/>
                    <a:pt x="5838" y="24785"/>
                  </a:cubicBezTo>
                  <a:cubicBezTo>
                    <a:pt x="5996" y="25100"/>
                    <a:pt x="6339" y="25477"/>
                    <a:pt x="6608" y="25477"/>
                  </a:cubicBezTo>
                  <a:cubicBezTo>
                    <a:pt x="6681" y="25477"/>
                    <a:pt x="6749" y="25449"/>
                    <a:pt x="6806" y="25385"/>
                  </a:cubicBezTo>
                  <a:cubicBezTo>
                    <a:pt x="6872" y="25285"/>
                    <a:pt x="6939" y="25118"/>
                    <a:pt x="6939" y="25018"/>
                  </a:cubicBezTo>
                  <a:cubicBezTo>
                    <a:pt x="7072" y="22583"/>
                    <a:pt x="6572" y="20081"/>
                    <a:pt x="6705" y="17680"/>
                  </a:cubicBezTo>
                  <a:cubicBezTo>
                    <a:pt x="6839" y="15511"/>
                    <a:pt x="7206" y="13410"/>
                    <a:pt x="7806" y="11409"/>
                  </a:cubicBezTo>
                  <a:cubicBezTo>
                    <a:pt x="8840" y="8006"/>
                    <a:pt x="10608" y="4904"/>
                    <a:pt x="12877" y="2435"/>
                  </a:cubicBezTo>
                  <a:cubicBezTo>
                    <a:pt x="12610" y="2269"/>
                    <a:pt x="12309" y="2102"/>
                    <a:pt x="12009" y="1902"/>
                  </a:cubicBezTo>
                  <a:cubicBezTo>
                    <a:pt x="11642" y="2235"/>
                    <a:pt x="11342" y="2602"/>
                    <a:pt x="11042" y="3036"/>
                  </a:cubicBezTo>
                  <a:cubicBezTo>
                    <a:pt x="11142" y="2569"/>
                    <a:pt x="11209" y="2069"/>
                    <a:pt x="11342" y="1602"/>
                  </a:cubicBezTo>
                  <a:cubicBezTo>
                    <a:pt x="10008" y="1034"/>
                    <a:pt x="8674" y="601"/>
                    <a:pt x="7306" y="334"/>
                  </a:cubicBezTo>
                  <a:cubicBezTo>
                    <a:pt x="6906" y="934"/>
                    <a:pt x="6639" y="1602"/>
                    <a:pt x="6372" y="2335"/>
                  </a:cubicBezTo>
                  <a:cubicBezTo>
                    <a:pt x="6305" y="1602"/>
                    <a:pt x="6238" y="868"/>
                    <a:pt x="6238" y="167"/>
                  </a:cubicBezTo>
                  <a:cubicBezTo>
                    <a:pt x="5705" y="67"/>
                    <a:pt x="5171" y="34"/>
                    <a:pt x="46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8"/>
            <p:cNvSpPr/>
            <p:nvPr/>
          </p:nvSpPr>
          <p:spPr>
            <a:xfrm>
              <a:off x="5548300" y="3004250"/>
              <a:ext cx="407825" cy="475375"/>
            </a:xfrm>
            <a:custGeom>
              <a:avLst/>
              <a:gdLst/>
              <a:ahLst/>
              <a:cxnLst/>
              <a:rect l="l" t="t" r="r" b="b"/>
              <a:pathLst>
                <a:path w="16313" h="19015" extrusionOk="0">
                  <a:moveTo>
                    <a:pt x="11142" y="1"/>
                  </a:moveTo>
                  <a:cubicBezTo>
                    <a:pt x="5805" y="3603"/>
                    <a:pt x="1802" y="10608"/>
                    <a:pt x="101" y="18080"/>
                  </a:cubicBezTo>
                  <a:cubicBezTo>
                    <a:pt x="0" y="18447"/>
                    <a:pt x="67" y="19014"/>
                    <a:pt x="334" y="19014"/>
                  </a:cubicBezTo>
                  <a:cubicBezTo>
                    <a:pt x="434" y="19014"/>
                    <a:pt x="501" y="18948"/>
                    <a:pt x="601" y="18848"/>
                  </a:cubicBezTo>
                  <a:cubicBezTo>
                    <a:pt x="2002" y="17447"/>
                    <a:pt x="3069" y="15512"/>
                    <a:pt x="4437" y="14078"/>
                  </a:cubicBezTo>
                  <a:cubicBezTo>
                    <a:pt x="5638" y="12743"/>
                    <a:pt x="7005" y="11643"/>
                    <a:pt x="8440" y="10742"/>
                  </a:cubicBezTo>
                  <a:cubicBezTo>
                    <a:pt x="10908" y="9174"/>
                    <a:pt x="13610" y="8307"/>
                    <a:pt x="16312" y="8140"/>
                  </a:cubicBezTo>
                  <a:cubicBezTo>
                    <a:pt x="16245" y="7873"/>
                    <a:pt x="16112" y="7606"/>
                    <a:pt x="16045" y="7339"/>
                  </a:cubicBezTo>
                  <a:cubicBezTo>
                    <a:pt x="15678" y="7339"/>
                    <a:pt x="15278" y="7406"/>
                    <a:pt x="14878" y="7473"/>
                  </a:cubicBezTo>
                  <a:cubicBezTo>
                    <a:pt x="15211" y="7173"/>
                    <a:pt x="15512" y="6973"/>
                    <a:pt x="15845" y="6739"/>
                  </a:cubicBezTo>
                  <a:cubicBezTo>
                    <a:pt x="15345" y="5572"/>
                    <a:pt x="14778" y="4437"/>
                    <a:pt x="14111" y="3437"/>
                  </a:cubicBezTo>
                  <a:cubicBezTo>
                    <a:pt x="13577" y="3603"/>
                    <a:pt x="13010" y="3837"/>
                    <a:pt x="12476" y="4137"/>
                  </a:cubicBezTo>
                  <a:cubicBezTo>
                    <a:pt x="12810" y="3637"/>
                    <a:pt x="13177" y="3136"/>
                    <a:pt x="13577" y="2669"/>
                  </a:cubicBezTo>
                  <a:cubicBezTo>
                    <a:pt x="13277" y="2303"/>
                    <a:pt x="12976" y="1936"/>
                    <a:pt x="12676" y="1602"/>
                  </a:cubicBezTo>
                  <a:cubicBezTo>
                    <a:pt x="11642" y="1969"/>
                    <a:pt x="10541" y="2503"/>
                    <a:pt x="9541" y="3103"/>
                  </a:cubicBezTo>
                  <a:cubicBezTo>
                    <a:pt x="10241" y="2136"/>
                    <a:pt x="10975" y="1302"/>
                    <a:pt x="11842" y="668"/>
                  </a:cubicBezTo>
                  <a:cubicBezTo>
                    <a:pt x="11642" y="435"/>
                    <a:pt x="11409" y="234"/>
                    <a:pt x="111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8"/>
            <p:cNvSpPr/>
            <p:nvPr/>
          </p:nvSpPr>
          <p:spPr>
            <a:xfrm>
              <a:off x="4910350" y="3209400"/>
              <a:ext cx="647150" cy="270650"/>
            </a:xfrm>
            <a:custGeom>
              <a:avLst/>
              <a:gdLst/>
              <a:ahLst/>
              <a:cxnLst/>
              <a:rect l="l" t="t" r="r" b="b"/>
              <a:pathLst>
                <a:path w="25886" h="10826" extrusionOk="0">
                  <a:moveTo>
                    <a:pt x="1268" y="1"/>
                  </a:moveTo>
                  <a:cubicBezTo>
                    <a:pt x="1134" y="334"/>
                    <a:pt x="1001" y="668"/>
                    <a:pt x="868" y="1035"/>
                  </a:cubicBezTo>
                  <a:cubicBezTo>
                    <a:pt x="2269" y="1102"/>
                    <a:pt x="3636" y="1368"/>
                    <a:pt x="5004" y="1802"/>
                  </a:cubicBezTo>
                  <a:cubicBezTo>
                    <a:pt x="3469" y="1902"/>
                    <a:pt x="1968" y="2069"/>
                    <a:pt x="501" y="2302"/>
                  </a:cubicBezTo>
                  <a:cubicBezTo>
                    <a:pt x="367" y="2803"/>
                    <a:pt x="300" y="3303"/>
                    <a:pt x="200" y="3870"/>
                  </a:cubicBezTo>
                  <a:cubicBezTo>
                    <a:pt x="968" y="4070"/>
                    <a:pt x="1668" y="4270"/>
                    <a:pt x="2369" y="4537"/>
                  </a:cubicBezTo>
                  <a:cubicBezTo>
                    <a:pt x="1601" y="4571"/>
                    <a:pt x="834" y="4704"/>
                    <a:pt x="100" y="4871"/>
                  </a:cubicBezTo>
                  <a:cubicBezTo>
                    <a:pt x="0" y="6205"/>
                    <a:pt x="34" y="7539"/>
                    <a:pt x="267" y="8907"/>
                  </a:cubicBezTo>
                  <a:cubicBezTo>
                    <a:pt x="767" y="8907"/>
                    <a:pt x="1268" y="8940"/>
                    <a:pt x="1802" y="8974"/>
                  </a:cubicBezTo>
                  <a:cubicBezTo>
                    <a:pt x="1301" y="9141"/>
                    <a:pt x="834" y="9374"/>
                    <a:pt x="367" y="9574"/>
                  </a:cubicBezTo>
                  <a:cubicBezTo>
                    <a:pt x="467" y="9941"/>
                    <a:pt x="567" y="10241"/>
                    <a:pt x="634" y="10542"/>
                  </a:cubicBezTo>
                  <a:cubicBezTo>
                    <a:pt x="3770" y="9041"/>
                    <a:pt x="7406" y="8207"/>
                    <a:pt x="11142" y="8107"/>
                  </a:cubicBezTo>
                  <a:cubicBezTo>
                    <a:pt x="11296" y="8104"/>
                    <a:pt x="11450" y="8103"/>
                    <a:pt x="11605" y="8103"/>
                  </a:cubicBezTo>
                  <a:cubicBezTo>
                    <a:pt x="13632" y="8103"/>
                    <a:pt x="15735" y="8307"/>
                    <a:pt x="17780" y="8740"/>
                  </a:cubicBezTo>
                  <a:cubicBezTo>
                    <a:pt x="20281" y="9241"/>
                    <a:pt x="22650" y="10341"/>
                    <a:pt x="25152" y="10775"/>
                  </a:cubicBezTo>
                  <a:cubicBezTo>
                    <a:pt x="25218" y="10808"/>
                    <a:pt x="25293" y="10825"/>
                    <a:pt x="25364" y="10825"/>
                  </a:cubicBezTo>
                  <a:cubicBezTo>
                    <a:pt x="25435" y="10825"/>
                    <a:pt x="25502" y="10808"/>
                    <a:pt x="25552" y="10775"/>
                  </a:cubicBezTo>
                  <a:cubicBezTo>
                    <a:pt x="25885" y="10608"/>
                    <a:pt x="25552" y="10041"/>
                    <a:pt x="25218" y="9741"/>
                  </a:cubicBezTo>
                  <a:cubicBezTo>
                    <a:pt x="18513" y="4037"/>
                    <a:pt x="9540" y="34"/>
                    <a:pt x="12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8"/>
            <p:cNvSpPr/>
            <p:nvPr/>
          </p:nvSpPr>
          <p:spPr>
            <a:xfrm>
              <a:off x="4967875" y="3434775"/>
              <a:ext cx="577125" cy="260000"/>
            </a:xfrm>
            <a:custGeom>
              <a:avLst/>
              <a:gdLst/>
              <a:ahLst/>
              <a:cxnLst/>
              <a:rect l="l" t="t" r="r" b="b"/>
              <a:pathLst>
                <a:path w="23085" h="10400" extrusionOk="0">
                  <a:moveTo>
                    <a:pt x="11714" y="0"/>
                  </a:moveTo>
                  <a:cubicBezTo>
                    <a:pt x="7419" y="0"/>
                    <a:pt x="3330" y="725"/>
                    <a:pt x="1" y="2260"/>
                  </a:cubicBezTo>
                  <a:cubicBezTo>
                    <a:pt x="101" y="2561"/>
                    <a:pt x="168" y="2894"/>
                    <a:pt x="268" y="3194"/>
                  </a:cubicBezTo>
                  <a:cubicBezTo>
                    <a:pt x="1302" y="2761"/>
                    <a:pt x="2436" y="2494"/>
                    <a:pt x="3637" y="2361"/>
                  </a:cubicBezTo>
                  <a:lnTo>
                    <a:pt x="3637" y="2361"/>
                  </a:lnTo>
                  <a:cubicBezTo>
                    <a:pt x="2536" y="2928"/>
                    <a:pt x="1535" y="3561"/>
                    <a:pt x="635" y="4262"/>
                  </a:cubicBezTo>
                  <a:cubicBezTo>
                    <a:pt x="801" y="4696"/>
                    <a:pt x="1002" y="5096"/>
                    <a:pt x="1202" y="5529"/>
                  </a:cubicBezTo>
                  <a:cubicBezTo>
                    <a:pt x="1836" y="5429"/>
                    <a:pt x="2469" y="5363"/>
                    <a:pt x="3136" y="5263"/>
                  </a:cubicBezTo>
                  <a:lnTo>
                    <a:pt x="3136" y="5263"/>
                  </a:lnTo>
                  <a:cubicBezTo>
                    <a:pt x="2603" y="5563"/>
                    <a:pt x="2102" y="5896"/>
                    <a:pt x="1635" y="6330"/>
                  </a:cubicBezTo>
                  <a:cubicBezTo>
                    <a:pt x="2202" y="7364"/>
                    <a:pt x="2970" y="8365"/>
                    <a:pt x="3804" y="9266"/>
                  </a:cubicBezTo>
                  <a:cubicBezTo>
                    <a:pt x="4171" y="9099"/>
                    <a:pt x="4537" y="8999"/>
                    <a:pt x="4971" y="8832"/>
                  </a:cubicBezTo>
                  <a:lnTo>
                    <a:pt x="4971" y="8832"/>
                  </a:lnTo>
                  <a:cubicBezTo>
                    <a:pt x="4704" y="9099"/>
                    <a:pt x="4471" y="9399"/>
                    <a:pt x="4271" y="9733"/>
                  </a:cubicBezTo>
                  <a:cubicBezTo>
                    <a:pt x="4437" y="9999"/>
                    <a:pt x="4638" y="10200"/>
                    <a:pt x="4838" y="10400"/>
                  </a:cubicBezTo>
                  <a:cubicBezTo>
                    <a:pt x="6339" y="8198"/>
                    <a:pt x="8540" y="6363"/>
                    <a:pt x="11209" y="4996"/>
                  </a:cubicBezTo>
                  <a:cubicBezTo>
                    <a:pt x="12777" y="4195"/>
                    <a:pt x="14478" y="3561"/>
                    <a:pt x="16313" y="3161"/>
                  </a:cubicBezTo>
                  <a:cubicBezTo>
                    <a:pt x="18347" y="2694"/>
                    <a:pt x="20649" y="2661"/>
                    <a:pt x="22650" y="2160"/>
                  </a:cubicBezTo>
                  <a:cubicBezTo>
                    <a:pt x="22784" y="2094"/>
                    <a:pt x="22884" y="2094"/>
                    <a:pt x="22951" y="2027"/>
                  </a:cubicBezTo>
                  <a:cubicBezTo>
                    <a:pt x="23084" y="1760"/>
                    <a:pt x="22550" y="1493"/>
                    <a:pt x="22183" y="1360"/>
                  </a:cubicBezTo>
                  <a:cubicBezTo>
                    <a:pt x="18751" y="468"/>
                    <a:pt x="15166" y="0"/>
                    <a:pt x="117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8"/>
            <p:cNvSpPr/>
            <p:nvPr/>
          </p:nvSpPr>
          <p:spPr>
            <a:xfrm>
              <a:off x="5184700" y="2636500"/>
              <a:ext cx="321100" cy="700525"/>
            </a:xfrm>
            <a:custGeom>
              <a:avLst/>
              <a:gdLst/>
              <a:ahLst/>
              <a:cxnLst/>
              <a:rect l="l" t="t" r="r" b="b"/>
              <a:pathLst>
                <a:path w="12844" h="28021" extrusionOk="0">
                  <a:moveTo>
                    <a:pt x="534" y="0"/>
                  </a:moveTo>
                  <a:lnTo>
                    <a:pt x="534" y="0"/>
                  </a:lnTo>
                  <a:cubicBezTo>
                    <a:pt x="1" y="8807"/>
                    <a:pt x="5305" y="21115"/>
                    <a:pt x="12610" y="28020"/>
                  </a:cubicBezTo>
                  <a:lnTo>
                    <a:pt x="12843" y="27787"/>
                  </a:lnTo>
                  <a:cubicBezTo>
                    <a:pt x="5605" y="20949"/>
                    <a:pt x="368" y="8773"/>
                    <a:pt x="935" y="67"/>
                  </a:cubicBezTo>
                  <a:lnTo>
                    <a:pt x="5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8"/>
            <p:cNvSpPr/>
            <p:nvPr/>
          </p:nvSpPr>
          <p:spPr>
            <a:xfrm>
              <a:off x="5171375" y="2608450"/>
              <a:ext cx="70075" cy="36950"/>
            </a:xfrm>
            <a:custGeom>
              <a:avLst/>
              <a:gdLst/>
              <a:ahLst/>
              <a:cxnLst/>
              <a:rect l="l" t="t" r="r" b="b"/>
              <a:pathLst>
                <a:path w="2803" h="1478" extrusionOk="0">
                  <a:moveTo>
                    <a:pt x="1061" y="0"/>
                  </a:moveTo>
                  <a:cubicBezTo>
                    <a:pt x="466" y="0"/>
                    <a:pt x="0" y="246"/>
                    <a:pt x="0" y="589"/>
                  </a:cubicBezTo>
                  <a:cubicBezTo>
                    <a:pt x="0" y="1022"/>
                    <a:pt x="634" y="1389"/>
                    <a:pt x="1401" y="1456"/>
                  </a:cubicBezTo>
                  <a:cubicBezTo>
                    <a:pt x="1511" y="1470"/>
                    <a:pt x="1618" y="1477"/>
                    <a:pt x="1720" y="1477"/>
                  </a:cubicBezTo>
                  <a:cubicBezTo>
                    <a:pt x="2336" y="1477"/>
                    <a:pt x="2802" y="1232"/>
                    <a:pt x="2802" y="889"/>
                  </a:cubicBezTo>
                  <a:cubicBezTo>
                    <a:pt x="2802" y="522"/>
                    <a:pt x="2168" y="88"/>
                    <a:pt x="1368" y="22"/>
                  </a:cubicBezTo>
                  <a:cubicBezTo>
                    <a:pt x="1263" y="7"/>
                    <a:pt x="1160" y="0"/>
                    <a:pt x="106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8"/>
            <p:cNvSpPr/>
            <p:nvPr/>
          </p:nvSpPr>
          <p:spPr>
            <a:xfrm>
              <a:off x="5105475" y="2744075"/>
              <a:ext cx="391975" cy="608800"/>
            </a:xfrm>
            <a:custGeom>
              <a:avLst/>
              <a:gdLst/>
              <a:ahLst/>
              <a:cxnLst/>
              <a:rect l="l" t="t" r="r" b="b"/>
              <a:pathLst>
                <a:path w="15679" h="24352" extrusionOk="0">
                  <a:moveTo>
                    <a:pt x="368" y="0"/>
                  </a:moveTo>
                  <a:lnTo>
                    <a:pt x="1" y="134"/>
                  </a:lnTo>
                  <a:cubicBezTo>
                    <a:pt x="2469" y="7773"/>
                    <a:pt x="7473" y="15678"/>
                    <a:pt x="15378" y="24351"/>
                  </a:cubicBezTo>
                  <a:lnTo>
                    <a:pt x="15679" y="24051"/>
                  </a:lnTo>
                  <a:cubicBezTo>
                    <a:pt x="7840" y="15411"/>
                    <a:pt x="2803" y="7539"/>
                    <a:pt x="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8"/>
            <p:cNvSpPr/>
            <p:nvPr/>
          </p:nvSpPr>
          <p:spPr>
            <a:xfrm>
              <a:off x="5072125" y="2716625"/>
              <a:ext cx="73400" cy="39900"/>
            </a:xfrm>
            <a:custGeom>
              <a:avLst/>
              <a:gdLst/>
              <a:ahLst/>
              <a:cxnLst/>
              <a:rect l="l" t="t" r="r" b="b"/>
              <a:pathLst>
                <a:path w="2936" h="1596" extrusionOk="0">
                  <a:moveTo>
                    <a:pt x="1773" y="0"/>
                  </a:moveTo>
                  <a:cubicBezTo>
                    <a:pt x="1594" y="0"/>
                    <a:pt x="1401" y="21"/>
                    <a:pt x="1201" y="64"/>
                  </a:cubicBezTo>
                  <a:cubicBezTo>
                    <a:pt x="468" y="231"/>
                    <a:pt x="1" y="698"/>
                    <a:pt x="134" y="1098"/>
                  </a:cubicBezTo>
                  <a:cubicBezTo>
                    <a:pt x="258" y="1421"/>
                    <a:pt x="677" y="1596"/>
                    <a:pt x="1172" y="1596"/>
                  </a:cubicBezTo>
                  <a:cubicBezTo>
                    <a:pt x="1342" y="1596"/>
                    <a:pt x="1522" y="1575"/>
                    <a:pt x="1702" y="1532"/>
                  </a:cubicBezTo>
                  <a:cubicBezTo>
                    <a:pt x="2469" y="1365"/>
                    <a:pt x="2936" y="898"/>
                    <a:pt x="2803" y="465"/>
                  </a:cubicBezTo>
                  <a:cubicBezTo>
                    <a:pt x="2679" y="168"/>
                    <a:pt x="2282" y="0"/>
                    <a:pt x="1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8"/>
            <p:cNvSpPr/>
            <p:nvPr/>
          </p:nvSpPr>
          <p:spPr>
            <a:xfrm>
              <a:off x="5310625" y="2681525"/>
              <a:ext cx="196000" cy="654675"/>
            </a:xfrm>
            <a:custGeom>
              <a:avLst/>
              <a:gdLst/>
              <a:ahLst/>
              <a:cxnLst/>
              <a:rect l="l" t="t" r="r" b="b"/>
              <a:pathLst>
                <a:path w="7840" h="26187" extrusionOk="0">
                  <a:moveTo>
                    <a:pt x="2502" y="1"/>
                  </a:moveTo>
                  <a:lnTo>
                    <a:pt x="2502" y="1"/>
                  </a:lnTo>
                  <a:cubicBezTo>
                    <a:pt x="1" y="8874"/>
                    <a:pt x="1835" y="18414"/>
                    <a:pt x="7573" y="26186"/>
                  </a:cubicBezTo>
                  <a:lnTo>
                    <a:pt x="7840" y="25986"/>
                  </a:lnTo>
                  <a:cubicBezTo>
                    <a:pt x="2202" y="18314"/>
                    <a:pt x="434" y="8874"/>
                    <a:pt x="2869" y="134"/>
                  </a:cubicBezTo>
                  <a:lnTo>
                    <a:pt x="25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8"/>
            <p:cNvSpPr/>
            <p:nvPr/>
          </p:nvSpPr>
          <p:spPr>
            <a:xfrm>
              <a:off x="5347325" y="2654650"/>
              <a:ext cx="71750" cy="40175"/>
            </a:xfrm>
            <a:custGeom>
              <a:avLst/>
              <a:gdLst/>
              <a:ahLst/>
              <a:cxnLst/>
              <a:rect l="l" t="t" r="r" b="b"/>
              <a:pathLst>
                <a:path w="2870" h="1607" extrusionOk="0">
                  <a:moveTo>
                    <a:pt x="873" y="1"/>
                  </a:moveTo>
                  <a:cubicBezTo>
                    <a:pt x="435" y="1"/>
                    <a:pt x="102" y="158"/>
                    <a:pt x="34" y="408"/>
                  </a:cubicBezTo>
                  <a:cubicBezTo>
                    <a:pt x="0" y="775"/>
                    <a:pt x="534" y="1276"/>
                    <a:pt x="1301" y="1476"/>
                  </a:cubicBezTo>
                  <a:cubicBezTo>
                    <a:pt x="1550" y="1566"/>
                    <a:pt x="1791" y="1607"/>
                    <a:pt x="2004" y="1607"/>
                  </a:cubicBezTo>
                  <a:cubicBezTo>
                    <a:pt x="2422" y="1607"/>
                    <a:pt x="2736" y="1452"/>
                    <a:pt x="2802" y="1209"/>
                  </a:cubicBezTo>
                  <a:cubicBezTo>
                    <a:pt x="2869" y="775"/>
                    <a:pt x="2302" y="275"/>
                    <a:pt x="1535" y="108"/>
                  </a:cubicBezTo>
                  <a:cubicBezTo>
                    <a:pt x="1302" y="34"/>
                    <a:pt x="1077" y="1"/>
                    <a:pt x="8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8"/>
            <p:cNvSpPr/>
            <p:nvPr/>
          </p:nvSpPr>
          <p:spPr>
            <a:xfrm>
              <a:off x="4884500" y="3013425"/>
              <a:ext cx="538725" cy="372800"/>
            </a:xfrm>
            <a:custGeom>
              <a:avLst/>
              <a:gdLst/>
              <a:ahLst/>
              <a:cxnLst/>
              <a:rect l="l" t="t" r="r" b="b"/>
              <a:pathLst>
                <a:path w="21549" h="14912" extrusionOk="0">
                  <a:moveTo>
                    <a:pt x="100" y="1"/>
                  </a:moveTo>
                  <a:lnTo>
                    <a:pt x="0" y="368"/>
                  </a:lnTo>
                  <a:cubicBezTo>
                    <a:pt x="9307" y="2036"/>
                    <a:pt x="16278" y="6839"/>
                    <a:pt x="21215" y="14911"/>
                  </a:cubicBezTo>
                  <a:lnTo>
                    <a:pt x="21549" y="14745"/>
                  </a:lnTo>
                  <a:cubicBezTo>
                    <a:pt x="16512" y="6539"/>
                    <a:pt x="9507" y="1702"/>
                    <a:pt x="1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8"/>
            <p:cNvSpPr/>
            <p:nvPr/>
          </p:nvSpPr>
          <p:spPr>
            <a:xfrm>
              <a:off x="4854475" y="2982425"/>
              <a:ext cx="41725" cy="68700"/>
            </a:xfrm>
            <a:custGeom>
              <a:avLst/>
              <a:gdLst/>
              <a:ahLst/>
              <a:cxnLst/>
              <a:rect l="l" t="t" r="r" b="b"/>
              <a:pathLst>
                <a:path w="1669" h="2748" extrusionOk="0">
                  <a:moveTo>
                    <a:pt x="962" y="1"/>
                  </a:moveTo>
                  <a:cubicBezTo>
                    <a:pt x="584" y="1"/>
                    <a:pt x="196" y="484"/>
                    <a:pt x="134" y="1174"/>
                  </a:cubicBezTo>
                  <a:cubicBezTo>
                    <a:pt x="0" y="1941"/>
                    <a:pt x="234" y="2608"/>
                    <a:pt x="667" y="2742"/>
                  </a:cubicBezTo>
                  <a:cubicBezTo>
                    <a:pt x="691" y="2746"/>
                    <a:pt x="716" y="2748"/>
                    <a:pt x="740" y="2748"/>
                  </a:cubicBezTo>
                  <a:cubicBezTo>
                    <a:pt x="1118" y="2748"/>
                    <a:pt x="1505" y="2264"/>
                    <a:pt x="1568" y="1574"/>
                  </a:cubicBezTo>
                  <a:cubicBezTo>
                    <a:pt x="1668" y="807"/>
                    <a:pt x="1468" y="140"/>
                    <a:pt x="1034" y="7"/>
                  </a:cubicBezTo>
                  <a:cubicBezTo>
                    <a:pt x="1010" y="3"/>
                    <a:pt x="986" y="1"/>
                    <a:pt x="9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8"/>
            <p:cNvSpPr/>
            <p:nvPr/>
          </p:nvSpPr>
          <p:spPr>
            <a:xfrm>
              <a:off x="5280600" y="2794950"/>
              <a:ext cx="226025" cy="541250"/>
            </a:xfrm>
            <a:custGeom>
              <a:avLst/>
              <a:gdLst/>
              <a:ahLst/>
              <a:cxnLst/>
              <a:rect l="l" t="t" r="r" b="b"/>
              <a:pathLst>
                <a:path w="9041" h="21650" extrusionOk="0">
                  <a:moveTo>
                    <a:pt x="368" y="0"/>
                  </a:moveTo>
                  <a:lnTo>
                    <a:pt x="1" y="34"/>
                  </a:lnTo>
                  <a:cubicBezTo>
                    <a:pt x="668" y="7406"/>
                    <a:pt x="2369" y="13577"/>
                    <a:pt x="8774" y="21649"/>
                  </a:cubicBezTo>
                  <a:lnTo>
                    <a:pt x="9041" y="21382"/>
                  </a:lnTo>
                  <a:cubicBezTo>
                    <a:pt x="2736" y="13376"/>
                    <a:pt x="1068" y="7272"/>
                    <a:pt x="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8"/>
            <p:cNvSpPr/>
            <p:nvPr/>
          </p:nvSpPr>
          <p:spPr>
            <a:xfrm>
              <a:off x="5251475" y="2769025"/>
              <a:ext cx="71650" cy="36850"/>
            </a:xfrm>
            <a:custGeom>
              <a:avLst/>
              <a:gdLst/>
              <a:ahLst/>
              <a:cxnLst/>
              <a:rect l="l" t="t" r="r" b="b"/>
              <a:pathLst>
                <a:path w="2866" h="1474" extrusionOk="0">
                  <a:moveTo>
                    <a:pt x="1243" y="0"/>
                  </a:moveTo>
                  <a:cubicBezTo>
                    <a:pt x="563" y="0"/>
                    <a:pt x="0" y="261"/>
                    <a:pt x="32" y="670"/>
                  </a:cubicBezTo>
                  <a:cubicBezTo>
                    <a:pt x="98" y="1071"/>
                    <a:pt x="699" y="1437"/>
                    <a:pt x="1499" y="1471"/>
                  </a:cubicBezTo>
                  <a:cubicBezTo>
                    <a:pt x="1538" y="1473"/>
                    <a:pt x="1577" y="1473"/>
                    <a:pt x="1615" y="1473"/>
                  </a:cubicBezTo>
                  <a:cubicBezTo>
                    <a:pt x="2326" y="1473"/>
                    <a:pt x="2865" y="1184"/>
                    <a:pt x="2834" y="804"/>
                  </a:cubicBezTo>
                  <a:cubicBezTo>
                    <a:pt x="2800" y="370"/>
                    <a:pt x="2167" y="3"/>
                    <a:pt x="1366" y="3"/>
                  </a:cubicBezTo>
                  <a:cubicBezTo>
                    <a:pt x="1325" y="1"/>
                    <a:pt x="1284" y="0"/>
                    <a:pt x="12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8"/>
            <p:cNvSpPr/>
            <p:nvPr/>
          </p:nvSpPr>
          <p:spPr>
            <a:xfrm>
              <a:off x="4992900" y="2956725"/>
              <a:ext cx="430325" cy="428675"/>
            </a:xfrm>
            <a:custGeom>
              <a:avLst/>
              <a:gdLst/>
              <a:ahLst/>
              <a:cxnLst/>
              <a:rect l="l" t="t" r="r" b="b"/>
              <a:pathLst>
                <a:path w="17213" h="17147" extrusionOk="0">
                  <a:moveTo>
                    <a:pt x="167" y="1"/>
                  </a:moveTo>
                  <a:lnTo>
                    <a:pt x="1" y="334"/>
                  </a:lnTo>
                  <a:cubicBezTo>
                    <a:pt x="8974" y="4504"/>
                    <a:pt x="14044" y="8240"/>
                    <a:pt x="16846" y="17146"/>
                  </a:cubicBezTo>
                  <a:lnTo>
                    <a:pt x="17213" y="17046"/>
                  </a:lnTo>
                  <a:cubicBezTo>
                    <a:pt x="14344" y="8006"/>
                    <a:pt x="9207" y="4204"/>
                    <a:pt x="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8"/>
            <p:cNvSpPr/>
            <p:nvPr/>
          </p:nvSpPr>
          <p:spPr>
            <a:xfrm>
              <a:off x="4962050" y="2925025"/>
              <a:ext cx="47550" cy="63425"/>
            </a:xfrm>
            <a:custGeom>
              <a:avLst/>
              <a:gdLst/>
              <a:ahLst/>
              <a:cxnLst/>
              <a:rect l="l" t="t" r="r" b="b"/>
              <a:pathLst>
                <a:path w="1902" h="2537" extrusionOk="0">
                  <a:moveTo>
                    <a:pt x="1254" y="1"/>
                  </a:moveTo>
                  <a:cubicBezTo>
                    <a:pt x="902" y="1"/>
                    <a:pt x="509" y="365"/>
                    <a:pt x="267" y="902"/>
                  </a:cubicBezTo>
                  <a:cubicBezTo>
                    <a:pt x="0" y="1569"/>
                    <a:pt x="34" y="2269"/>
                    <a:pt x="401" y="2469"/>
                  </a:cubicBezTo>
                  <a:cubicBezTo>
                    <a:pt x="472" y="2515"/>
                    <a:pt x="552" y="2536"/>
                    <a:pt x="635" y="2536"/>
                  </a:cubicBezTo>
                  <a:cubicBezTo>
                    <a:pt x="978" y="2536"/>
                    <a:pt x="1387" y="2172"/>
                    <a:pt x="1602" y="1635"/>
                  </a:cubicBezTo>
                  <a:cubicBezTo>
                    <a:pt x="1902" y="968"/>
                    <a:pt x="1868" y="268"/>
                    <a:pt x="1501" y="68"/>
                  </a:cubicBezTo>
                  <a:cubicBezTo>
                    <a:pt x="1423" y="22"/>
                    <a:pt x="1340" y="1"/>
                    <a:pt x="12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8"/>
            <p:cNvSpPr/>
            <p:nvPr/>
          </p:nvSpPr>
          <p:spPr>
            <a:xfrm>
              <a:off x="5179700" y="3019275"/>
              <a:ext cx="376975" cy="475950"/>
            </a:xfrm>
            <a:custGeom>
              <a:avLst/>
              <a:gdLst/>
              <a:ahLst/>
              <a:cxnLst/>
              <a:rect l="l" t="t" r="r" b="b"/>
              <a:pathLst>
                <a:path w="15079" h="19038" extrusionOk="0">
                  <a:moveTo>
                    <a:pt x="7706" y="0"/>
                  </a:moveTo>
                  <a:cubicBezTo>
                    <a:pt x="7406" y="100"/>
                    <a:pt x="5972" y="434"/>
                    <a:pt x="5671" y="501"/>
                  </a:cubicBezTo>
                  <a:cubicBezTo>
                    <a:pt x="6472" y="1301"/>
                    <a:pt x="7139" y="2202"/>
                    <a:pt x="7673" y="3203"/>
                  </a:cubicBezTo>
                  <a:cubicBezTo>
                    <a:pt x="6705" y="2369"/>
                    <a:pt x="5705" y="1635"/>
                    <a:pt x="4704" y="934"/>
                  </a:cubicBezTo>
                  <a:cubicBezTo>
                    <a:pt x="4337" y="1068"/>
                    <a:pt x="4003" y="1301"/>
                    <a:pt x="3670" y="1501"/>
                  </a:cubicBezTo>
                  <a:cubicBezTo>
                    <a:pt x="4003" y="2002"/>
                    <a:pt x="4304" y="2502"/>
                    <a:pt x="4571" y="3036"/>
                  </a:cubicBezTo>
                  <a:cubicBezTo>
                    <a:pt x="4070" y="2636"/>
                    <a:pt x="3570" y="2269"/>
                    <a:pt x="3036" y="1902"/>
                  </a:cubicBezTo>
                  <a:cubicBezTo>
                    <a:pt x="2202" y="2502"/>
                    <a:pt x="1468" y="3169"/>
                    <a:pt x="801" y="3970"/>
                  </a:cubicBezTo>
                  <a:cubicBezTo>
                    <a:pt x="1068" y="4237"/>
                    <a:pt x="1368" y="4537"/>
                    <a:pt x="1635" y="4870"/>
                  </a:cubicBezTo>
                  <a:cubicBezTo>
                    <a:pt x="1235" y="4670"/>
                    <a:pt x="835" y="4504"/>
                    <a:pt x="468" y="4370"/>
                  </a:cubicBezTo>
                  <a:cubicBezTo>
                    <a:pt x="301" y="4537"/>
                    <a:pt x="134" y="4704"/>
                    <a:pt x="1" y="4937"/>
                  </a:cubicBezTo>
                  <a:cubicBezTo>
                    <a:pt x="4070" y="7506"/>
                    <a:pt x="13210" y="17179"/>
                    <a:pt x="14411" y="18814"/>
                  </a:cubicBezTo>
                  <a:cubicBezTo>
                    <a:pt x="14511" y="18880"/>
                    <a:pt x="14544" y="18981"/>
                    <a:pt x="14678" y="19014"/>
                  </a:cubicBezTo>
                  <a:cubicBezTo>
                    <a:pt x="14714" y="19030"/>
                    <a:pt x="14747" y="19037"/>
                    <a:pt x="14777" y="19037"/>
                  </a:cubicBezTo>
                  <a:cubicBezTo>
                    <a:pt x="15001" y="19037"/>
                    <a:pt x="15078" y="18640"/>
                    <a:pt x="15078" y="18347"/>
                  </a:cubicBezTo>
                  <a:cubicBezTo>
                    <a:pt x="14478" y="11842"/>
                    <a:pt x="11976" y="5538"/>
                    <a:pt x="77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8"/>
            <p:cNvSpPr/>
            <p:nvPr/>
          </p:nvSpPr>
          <p:spPr>
            <a:xfrm>
              <a:off x="5425700" y="2995925"/>
              <a:ext cx="255225" cy="493075"/>
            </a:xfrm>
            <a:custGeom>
              <a:avLst/>
              <a:gdLst/>
              <a:ahLst/>
              <a:cxnLst/>
              <a:rect l="l" t="t" r="r" b="b"/>
              <a:pathLst>
                <a:path w="10209" h="19723" extrusionOk="0">
                  <a:moveTo>
                    <a:pt x="3704" y="0"/>
                  </a:moveTo>
                  <a:cubicBezTo>
                    <a:pt x="3170" y="1034"/>
                    <a:pt x="2736" y="2102"/>
                    <a:pt x="2369" y="3203"/>
                  </a:cubicBezTo>
                  <a:cubicBezTo>
                    <a:pt x="2236" y="2135"/>
                    <a:pt x="2336" y="1068"/>
                    <a:pt x="2536" y="67"/>
                  </a:cubicBezTo>
                  <a:cubicBezTo>
                    <a:pt x="2236" y="67"/>
                    <a:pt x="1902" y="100"/>
                    <a:pt x="1635" y="134"/>
                  </a:cubicBezTo>
                  <a:cubicBezTo>
                    <a:pt x="1" y="6138"/>
                    <a:pt x="1369" y="13343"/>
                    <a:pt x="4638" y="19247"/>
                  </a:cubicBezTo>
                  <a:cubicBezTo>
                    <a:pt x="4767" y="19455"/>
                    <a:pt x="5017" y="19722"/>
                    <a:pt x="5216" y="19722"/>
                  </a:cubicBezTo>
                  <a:cubicBezTo>
                    <a:pt x="5274" y="19722"/>
                    <a:pt x="5327" y="19700"/>
                    <a:pt x="5371" y="19648"/>
                  </a:cubicBezTo>
                  <a:cubicBezTo>
                    <a:pt x="5472" y="19581"/>
                    <a:pt x="5472" y="19481"/>
                    <a:pt x="5472" y="19381"/>
                  </a:cubicBezTo>
                  <a:cubicBezTo>
                    <a:pt x="5572" y="17479"/>
                    <a:pt x="5205" y="15545"/>
                    <a:pt x="5305" y="13643"/>
                  </a:cubicBezTo>
                  <a:cubicBezTo>
                    <a:pt x="5371" y="11976"/>
                    <a:pt x="5672" y="10308"/>
                    <a:pt x="6172" y="8740"/>
                  </a:cubicBezTo>
                  <a:cubicBezTo>
                    <a:pt x="6973" y="6038"/>
                    <a:pt x="8374" y="3536"/>
                    <a:pt x="10208" y="1535"/>
                  </a:cubicBezTo>
                  <a:cubicBezTo>
                    <a:pt x="10008" y="1401"/>
                    <a:pt x="9741" y="1301"/>
                    <a:pt x="9508" y="1268"/>
                  </a:cubicBezTo>
                  <a:cubicBezTo>
                    <a:pt x="9241" y="1568"/>
                    <a:pt x="9007" y="1835"/>
                    <a:pt x="8741" y="2169"/>
                  </a:cubicBezTo>
                  <a:lnTo>
                    <a:pt x="9007" y="1068"/>
                  </a:lnTo>
                  <a:cubicBezTo>
                    <a:pt x="7973" y="701"/>
                    <a:pt x="6873" y="401"/>
                    <a:pt x="5805" y="234"/>
                  </a:cubicBezTo>
                  <a:cubicBezTo>
                    <a:pt x="5505" y="734"/>
                    <a:pt x="5305" y="1268"/>
                    <a:pt x="5071" y="1802"/>
                  </a:cubicBezTo>
                  <a:cubicBezTo>
                    <a:pt x="5038" y="1235"/>
                    <a:pt x="5005" y="667"/>
                    <a:pt x="5005" y="100"/>
                  </a:cubicBezTo>
                  <a:cubicBezTo>
                    <a:pt x="4538" y="67"/>
                    <a:pt x="4137" y="0"/>
                    <a:pt x="370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8"/>
            <p:cNvSpPr/>
            <p:nvPr/>
          </p:nvSpPr>
          <p:spPr>
            <a:xfrm>
              <a:off x="5552475" y="3069300"/>
              <a:ext cx="270200" cy="416325"/>
            </a:xfrm>
            <a:custGeom>
              <a:avLst/>
              <a:gdLst/>
              <a:ahLst/>
              <a:cxnLst/>
              <a:rect l="l" t="t" r="r" b="b"/>
              <a:pathLst>
                <a:path w="10808" h="16653" extrusionOk="0">
                  <a:moveTo>
                    <a:pt x="5304" y="1"/>
                  </a:moveTo>
                  <a:cubicBezTo>
                    <a:pt x="1802" y="3870"/>
                    <a:pt x="0" y="10008"/>
                    <a:pt x="67" y="15979"/>
                  </a:cubicBezTo>
                  <a:cubicBezTo>
                    <a:pt x="67" y="16228"/>
                    <a:pt x="154" y="16652"/>
                    <a:pt x="384" y="16652"/>
                  </a:cubicBezTo>
                  <a:cubicBezTo>
                    <a:pt x="400" y="16652"/>
                    <a:pt x="416" y="16650"/>
                    <a:pt x="434" y="16646"/>
                  </a:cubicBezTo>
                  <a:cubicBezTo>
                    <a:pt x="501" y="16646"/>
                    <a:pt x="534" y="16546"/>
                    <a:pt x="601" y="16479"/>
                  </a:cubicBezTo>
                  <a:cubicBezTo>
                    <a:pt x="1435" y="15045"/>
                    <a:pt x="1902" y="13410"/>
                    <a:pt x="2669" y="12009"/>
                  </a:cubicBezTo>
                  <a:cubicBezTo>
                    <a:pt x="3403" y="10742"/>
                    <a:pt x="4237" y="9641"/>
                    <a:pt x="5171" y="8640"/>
                  </a:cubicBezTo>
                  <a:cubicBezTo>
                    <a:pt x="6805" y="6939"/>
                    <a:pt x="8740" y="5638"/>
                    <a:pt x="10808" y="4904"/>
                  </a:cubicBezTo>
                  <a:cubicBezTo>
                    <a:pt x="10675" y="4771"/>
                    <a:pt x="10574" y="4604"/>
                    <a:pt x="10474" y="4337"/>
                  </a:cubicBezTo>
                  <a:lnTo>
                    <a:pt x="9607" y="4704"/>
                  </a:lnTo>
                  <a:cubicBezTo>
                    <a:pt x="9774" y="4471"/>
                    <a:pt x="9974" y="4204"/>
                    <a:pt x="10174" y="3970"/>
                  </a:cubicBezTo>
                  <a:cubicBezTo>
                    <a:pt x="9607" y="3170"/>
                    <a:pt x="8940" y="2503"/>
                    <a:pt x="8239" y="1869"/>
                  </a:cubicBezTo>
                  <a:cubicBezTo>
                    <a:pt x="7806" y="2169"/>
                    <a:pt x="7439" y="2469"/>
                    <a:pt x="7105" y="2803"/>
                  </a:cubicBezTo>
                  <a:cubicBezTo>
                    <a:pt x="7272" y="2336"/>
                    <a:pt x="7472" y="1935"/>
                    <a:pt x="7672" y="1468"/>
                  </a:cubicBezTo>
                  <a:lnTo>
                    <a:pt x="6805" y="835"/>
                  </a:lnTo>
                  <a:cubicBezTo>
                    <a:pt x="6071" y="1368"/>
                    <a:pt x="5304" y="2002"/>
                    <a:pt x="4637" y="2669"/>
                  </a:cubicBezTo>
                  <a:cubicBezTo>
                    <a:pt x="4970" y="1802"/>
                    <a:pt x="5437" y="1001"/>
                    <a:pt x="5971" y="334"/>
                  </a:cubicBezTo>
                  <a:cubicBezTo>
                    <a:pt x="5771" y="201"/>
                    <a:pt x="5504" y="67"/>
                    <a:pt x="53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8"/>
            <p:cNvSpPr/>
            <p:nvPr/>
          </p:nvSpPr>
          <p:spPr>
            <a:xfrm>
              <a:off x="5078800" y="3185225"/>
              <a:ext cx="482025" cy="305575"/>
            </a:xfrm>
            <a:custGeom>
              <a:avLst/>
              <a:gdLst/>
              <a:ahLst/>
              <a:cxnLst/>
              <a:rect l="l" t="t" r="r" b="b"/>
              <a:pathLst>
                <a:path w="19281" h="12223" extrusionOk="0">
                  <a:moveTo>
                    <a:pt x="2636" y="0"/>
                  </a:moveTo>
                  <a:cubicBezTo>
                    <a:pt x="2469" y="234"/>
                    <a:pt x="2302" y="467"/>
                    <a:pt x="2135" y="701"/>
                  </a:cubicBezTo>
                  <a:cubicBezTo>
                    <a:pt x="3203" y="1001"/>
                    <a:pt x="4203" y="1401"/>
                    <a:pt x="5137" y="2002"/>
                  </a:cubicBezTo>
                  <a:cubicBezTo>
                    <a:pt x="3970" y="1802"/>
                    <a:pt x="2769" y="1668"/>
                    <a:pt x="1602" y="1668"/>
                  </a:cubicBezTo>
                  <a:cubicBezTo>
                    <a:pt x="1401" y="2035"/>
                    <a:pt x="1235" y="2402"/>
                    <a:pt x="1068" y="2802"/>
                  </a:cubicBezTo>
                  <a:cubicBezTo>
                    <a:pt x="1568" y="3069"/>
                    <a:pt x="2102" y="3369"/>
                    <a:pt x="2602" y="3670"/>
                  </a:cubicBezTo>
                  <a:cubicBezTo>
                    <a:pt x="1968" y="3570"/>
                    <a:pt x="1401" y="3536"/>
                    <a:pt x="801" y="3536"/>
                  </a:cubicBezTo>
                  <a:cubicBezTo>
                    <a:pt x="434" y="4537"/>
                    <a:pt x="234" y="5571"/>
                    <a:pt x="100" y="6672"/>
                  </a:cubicBezTo>
                  <a:cubicBezTo>
                    <a:pt x="467" y="6739"/>
                    <a:pt x="868" y="6872"/>
                    <a:pt x="1268" y="7005"/>
                  </a:cubicBezTo>
                  <a:cubicBezTo>
                    <a:pt x="868" y="7039"/>
                    <a:pt x="467" y="7139"/>
                    <a:pt x="67" y="7206"/>
                  </a:cubicBezTo>
                  <a:cubicBezTo>
                    <a:pt x="34" y="7406"/>
                    <a:pt x="0" y="7673"/>
                    <a:pt x="0" y="7873"/>
                  </a:cubicBezTo>
                  <a:cubicBezTo>
                    <a:pt x="1406" y="7543"/>
                    <a:pt x="2884" y="7376"/>
                    <a:pt x="4383" y="7376"/>
                  </a:cubicBezTo>
                  <a:cubicBezTo>
                    <a:pt x="5764" y="7376"/>
                    <a:pt x="7164" y="7518"/>
                    <a:pt x="8540" y="7806"/>
                  </a:cubicBezTo>
                  <a:cubicBezTo>
                    <a:pt x="10208" y="8140"/>
                    <a:pt x="11876" y="8640"/>
                    <a:pt x="13510" y="9374"/>
                  </a:cubicBezTo>
                  <a:cubicBezTo>
                    <a:pt x="15278" y="10174"/>
                    <a:pt x="16912" y="11409"/>
                    <a:pt x="18714" y="12176"/>
                  </a:cubicBezTo>
                  <a:cubicBezTo>
                    <a:pt x="18761" y="12199"/>
                    <a:pt x="18841" y="12223"/>
                    <a:pt x="18920" y="12223"/>
                  </a:cubicBezTo>
                  <a:cubicBezTo>
                    <a:pt x="18953" y="12223"/>
                    <a:pt x="18985" y="12219"/>
                    <a:pt x="19014" y="12209"/>
                  </a:cubicBezTo>
                  <a:cubicBezTo>
                    <a:pt x="19281" y="12142"/>
                    <a:pt x="19147" y="11675"/>
                    <a:pt x="18947" y="11375"/>
                  </a:cubicBezTo>
                  <a:cubicBezTo>
                    <a:pt x="15044" y="5905"/>
                    <a:pt x="9007" y="1368"/>
                    <a:pt x="26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8"/>
            <p:cNvSpPr/>
            <p:nvPr/>
          </p:nvSpPr>
          <p:spPr>
            <a:xfrm>
              <a:off x="5110475" y="3392300"/>
              <a:ext cx="446200" cy="184050"/>
            </a:xfrm>
            <a:custGeom>
              <a:avLst/>
              <a:gdLst/>
              <a:ahLst/>
              <a:cxnLst/>
              <a:rect l="l" t="t" r="r" b="b"/>
              <a:pathLst>
                <a:path w="17848" h="7362" extrusionOk="0">
                  <a:moveTo>
                    <a:pt x="4059" y="1"/>
                  </a:moveTo>
                  <a:cubicBezTo>
                    <a:pt x="2652" y="1"/>
                    <a:pt x="1288" y="137"/>
                    <a:pt x="1" y="424"/>
                  </a:cubicBezTo>
                  <a:lnTo>
                    <a:pt x="1" y="1157"/>
                  </a:lnTo>
                  <a:cubicBezTo>
                    <a:pt x="476" y="1069"/>
                    <a:pt x="952" y="1028"/>
                    <a:pt x="1437" y="1028"/>
                  </a:cubicBezTo>
                  <a:cubicBezTo>
                    <a:pt x="1871" y="1028"/>
                    <a:pt x="2313" y="1061"/>
                    <a:pt x="2770" y="1124"/>
                  </a:cubicBezTo>
                  <a:cubicBezTo>
                    <a:pt x="1802" y="1391"/>
                    <a:pt x="935" y="1725"/>
                    <a:pt x="68" y="2091"/>
                  </a:cubicBezTo>
                  <a:cubicBezTo>
                    <a:pt x="101" y="2425"/>
                    <a:pt x="134" y="2792"/>
                    <a:pt x="234" y="3126"/>
                  </a:cubicBezTo>
                  <a:lnTo>
                    <a:pt x="1736" y="3259"/>
                  </a:lnTo>
                  <a:cubicBezTo>
                    <a:pt x="1235" y="3392"/>
                    <a:pt x="802" y="3593"/>
                    <a:pt x="335" y="3793"/>
                  </a:cubicBezTo>
                  <a:cubicBezTo>
                    <a:pt x="601" y="4660"/>
                    <a:pt x="935" y="5561"/>
                    <a:pt x="1402" y="6428"/>
                  </a:cubicBezTo>
                  <a:cubicBezTo>
                    <a:pt x="1736" y="6395"/>
                    <a:pt x="2069" y="6294"/>
                    <a:pt x="2336" y="6261"/>
                  </a:cubicBezTo>
                  <a:lnTo>
                    <a:pt x="2336" y="6261"/>
                  </a:lnTo>
                  <a:cubicBezTo>
                    <a:pt x="2102" y="6428"/>
                    <a:pt x="1836" y="6628"/>
                    <a:pt x="1602" y="6828"/>
                  </a:cubicBezTo>
                  <a:cubicBezTo>
                    <a:pt x="1769" y="6962"/>
                    <a:pt x="1902" y="7128"/>
                    <a:pt x="2002" y="7362"/>
                  </a:cubicBezTo>
                  <a:cubicBezTo>
                    <a:pt x="3637" y="5928"/>
                    <a:pt x="5705" y="4893"/>
                    <a:pt x="8073" y="4293"/>
                  </a:cubicBezTo>
                  <a:cubicBezTo>
                    <a:pt x="9441" y="3959"/>
                    <a:pt x="10842" y="3759"/>
                    <a:pt x="12343" y="3759"/>
                  </a:cubicBezTo>
                  <a:cubicBezTo>
                    <a:pt x="13932" y="3759"/>
                    <a:pt x="15611" y="4062"/>
                    <a:pt x="17208" y="4062"/>
                  </a:cubicBezTo>
                  <a:cubicBezTo>
                    <a:pt x="17288" y="4062"/>
                    <a:pt x="17367" y="4061"/>
                    <a:pt x="17447" y="4060"/>
                  </a:cubicBezTo>
                  <a:cubicBezTo>
                    <a:pt x="17513" y="4060"/>
                    <a:pt x="17647" y="4060"/>
                    <a:pt x="17680" y="3993"/>
                  </a:cubicBezTo>
                  <a:cubicBezTo>
                    <a:pt x="17847" y="3826"/>
                    <a:pt x="17513" y="3559"/>
                    <a:pt x="17247" y="3392"/>
                  </a:cubicBezTo>
                  <a:cubicBezTo>
                    <a:pt x="13096" y="1279"/>
                    <a:pt x="8376" y="1"/>
                    <a:pt x="40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8"/>
            <p:cNvSpPr/>
            <p:nvPr/>
          </p:nvSpPr>
          <p:spPr>
            <a:xfrm>
              <a:off x="5258100" y="3266125"/>
              <a:ext cx="227675" cy="149275"/>
            </a:xfrm>
            <a:custGeom>
              <a:avLst/>
              <a:gdLst/>
              <a:ahLst/>
              <a:cxnLst/>
              <a:rect l="l" t="t" r="r" b="b"/>
              <a:pathLst>
                <a:path w="9107" h="5971" fill="none" extrusionOk="0">
                  <a:moveTo>
                    <a:pt x="0" y="0"/>
                  </a:moveTo>
                  <a:cubicBezTo>
                    <a:pt x="3603" y="901"/>
                    <a:pt x="6872" y="3002"/>
                    <a:pt x="9107" y="5971"/>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8"/>
            <p:cNvSpPr/>
            <p:nvPr/>
          </p:nvSpPr>
          <p:spPr>
            <a:xfrm>
              <a:off x="5284775" y="3316150"/>
              <a:ext cx="65900" cy="27550"/>
            </a:xfrm>
            <a:custGeom>
              <a:avLst/>
              <a:gdLst/>
              <a:ahLst/>
              <a:cxnLst/>
              <a:rect l="l" t="t" r="r" b="b"/>
              <a:pathLst>
                <a:path w="2636" h="1102" fill="none" extrusionOk="0">
                  <a:moveTo>
                    <a:pt x="1" y="0"/>
                  </a:moveTo>
                  <a:cubicBezTo>
                    <a:pt x="968" y="134"/>
                    <a:pt x="1869" y="568"/>
                    <a:pt x="2636" y="1101"/>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8"/>
            <p:cNvSpPr/>
            <p:nvPr/>
          </p:nvSpPr>
          <p:spPr>
            <a:xfrm>
              <a:off x="5543300" y="3092650"/>
              <a:ext cx="27550" cy="108450"/>
            </a:xfrm>
            <a:custGeom>
              <a:avLst/>
              <a:gdLst/>
              <a:ahLst/>
              <a:cxnLst/>
              <a:rect l="l" t="t" r="r" b="b"/>
              <a:pathLst>
                <a:path w="1102" h="4338" fill="none" extrusionOk="0">
                  <a:moveTo>
                    <a:pt x="1101" y="1"/>
                  </a:moveTo>
                  <a:cubicBezTo>
                    <a:pt x="434" y="1335"/>
                    <a:pt x="34" y="2836"/>
                    <a:pt x="0" y="4337"/>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8"/>
            <p:cNvSpPr/>
            <p:nvPr/>
          </p:nvSpPr>
          <p:spPr>
            <a:xfrm>
              <a:off x="5535800" y="3071800"/>
              <a:ext cx="10025" cy="43400"/>
            </a:xfrm>
            <a:custGeom>
              <a:avLst/>
              <a:gdLst/>
              <a:ahLst/>
              <a:cxnLst/>
              <a:rect l="l" t="t" r="r" b="b"/>
              <a:pathLst>
                <a:path w="401" h="1736" fill="none" extrusionOk="0">
                  <a:moveTo>
                    <a:pt x="400" y="1"/>
                  </a:moveTo>
                  <a:cubicBezTo>
                    <a:pt x="134" y="535"/>
                    <a:pt x="0" y="1102"/>
                    <a:pt x="0" y="1735"/>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8"/>
            <p:cNvSpPr/>
            <p:nvPr/>
          </p:nvSpPr>
          <p:spPr>
            <a:xfrm>
              <a:off x="5481575" y="3188550"/>
              <a:ext cx="20875" cy="102600"/>
            </a:xfrm>
            <a:custGeom>
              <a:avLst/>
              <a:gdLst/>
              <a:ahLst/>
              <a:cxnLst/>
              <a:rect l="l" t="t" r="r" b="b"/>
              <a:pathLst>
                <a:path w="835" h="4104" fill="none" extrusionOk="0">
                  <a:moveTo>
                    <a:pt x="1" y="1"/>
                  </a:moveTo>
                  <a:cubicBezTo>
                    <a:pt x="68" y="1402"/>
                    <a:pt x="334" y="2836"/>
                    <a:pt x="835" y="4104"/>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8"/>
            <p:cNvSpPr/>
            <p:nvPr/>
          </p:nvSpPr>
          <p:spPr>
            <a:xfrm>
              <a:off x="5275600" y="3132675"/>
              <a:ext cx="209350" cy="216850"/>
            </a:xfrm>
            <a:custGeom>
              <a:avLst/>
              <a:gdLst/>
              <a:ahLst/>
              <a:cxnLst/>
              <a:rect l="l" t="t" r="r" b="b"/>
              <a:pathLst>
                <a:path w="8374" h="8674" fill="none" extrusionOk="0">
                  <a:moveTo>
                    <a:pt x="1" y="1"/>
                  </a:moveTo>
                  <a:cubicBezTo>
                    <a:pt x="3270" y="2336"/>
                    <a:pt x="6138" y="5305"/>
                    <a:pt x="8373" y="8674"/>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8"/>
            <p:cNvSpPr/>
            <p:nvPr/>
          </p:nvSpPr>
          <p:spPr>
            <a:xfrm>
              <a:off x="5566650" y="3186900"/>
              <a:ext cx="180150" cy="258525"/>
            </a:xfrm>
            <a:custGeom>
              <a:avLst/>
              <a:gdLst/>
              <a:ahLst/>
              <a:cxnLst/>
              <a:rect l="l" t="t" r="r" b="b"/>
              <a:pathLst>
                <a:path w="7206" h="10341" fill="none" extrusionOk="0">
                  <a:moveTo>
                    <a:pt x="0" y="10341"/>
                  </a:moveTo>
                  <a:cubicBezTo>
                    <a:pt x="1001" y="6171"/>
                    <a:pt x="3603" y="2368"/>
                    <a:pt x="7205" y="0"/>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8"/>
            <p:cNvSpPr/>
            <p:nvPr/>
          </p:nvSpPr>
          <p:spPr>
            <a:xfrm>
              <a:off x="5655050" y="3178550"/>
              <a:ext cx="43375" cy="39225"/>
            </a:xfrm>
            <a:custGeom>
              <a:avLst/>
              <a:gdLst/>
              <a:ahLst/>
              <a:cxnLst/>
              <a:rect l="l" t="t" r="r" b="b"/>
              <a:pathLst>
                <a:path w="1735" h="1569" fill="none" extrusionOk="0">
                  <a:moveTo>
                    <a:pt x="0" y="1568"/>
                  </a:moveTo>
                  <a:cubicBezTo>
                    <a:pt x="501" y="968"/>
                    <a:pt x="1068" y="434"/>
                    <a:pt x="1735" y="1"/>
                  </a:cubicBezTo>
                </a:path>
              </a:pathLst>
            </a:custGeom>
            <a:noFill/>
            <a:ln w="50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8"/>
            <p:cNvSpPr/>
            <p:nvPr/>
          </p:nvSpPr>
          <p:spPr>
            <a:xfrm>
              <a:off x="5216400" y="3456250"/>
              <a:ext cx="229350" cy="22550"/>
            </a:xfrm>
            <a:custGeom>
              <a:avLst/>
              <a:gdLst/>
              <a:ahLst/>
              <a:cxnLst/>
              <a:rect l="l" t="t" r="r" b="b"/>
              <a:pathLst>
                <a:path w="9174" h="902" fill="none" extrusionOk="0">
                  <a:moveTo>
                    <a:pt x="0" y="901"/>
                  </a:moveTo>
                  <a:cubicBezTo>
                    <a:pt x="3002" y="167"/>
                    <a:pt x="6105" y="0"/>
                    <a:pt x="9174" y="367"/>
                  </a:cubicBezTo>
                </a:path>
              </a:pathLst>
            </a:custGeom>
            <a:solidFill>
              <a:schemeClr val="accent6"/>
            </a:solidFill>
            <a:ln w="5000" cap="rnd"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8"/>
            <p:cNvSpPr/>
            <p:nvPr/>
          </p:nvSpPr>
          <p:spPr>
            <a:xfrm>
              <a:off x="4830275" y="3891550"/>
              <a:ext cx="714425" cy="1148975"/>
            </a:xfrm>
            <a:custGeom>
              <a:avLst/>
              <a:gdLst/>
              <a:ahLst/>
              <a:cxnLst/>
              <a:rect l="l" t="t" r="r" b="b"/>
              <a:pathLst>
                <a:path w="28577" h="45959" extrusionOk="0">
                  <a:moveTo>
                    <a:pt x="1" y="1"/>
                  </a:moveTo>
                  <a:lnTo>
                    <a:pt x="1" y="1"/>
                  </a:lnTo>
                  <a:cubicBezTo>
                    <a:pt x="5939" y="5305"/>
                    <a:pt x="11342" y="13577"/>
                    <a:pt x="16179" y="22317"/>
                  </a:cubicBezTo>
                  <a:cubicBezTo>
                    <a:pt x="20282" y="29789"/>
                    <a:pt x="23885" y="37428"/>
                    <a:pt x="27487" y="45433"/>
                  </a:cubicBezTo>
                  <a:cubicBezTo>
                    <a:pt x="27643" y="45798"/>
                    <a:pt x="27855" y="45959"/>
                    <a:pt x="28044" y="45959"/>
                  </a:cubicBezTo>
                  <a:cubicBezTo>
                    <a:pt x="28339" y="45959"/>
                    <a:pt x="28577" y="45564"/>
                    <a:pt x="28455" y="44933"/>
                  </a:cubicBezTo>
                  <a:cubicBezTo>
                    <a:pt x="27521" y="40096"/>
                    <a:pt x="26487" y="35193"/>
                    <a:pt x="25019" y="30356"/>
                  </a:cubicBezTo>
                  <a:cubicBezTo>
                    <a:pt x="23117" y="24018"/>
                    <a:pt x="20315" y="17647"/>
                    <a:pt x="16780" y="13177"/>
                  </a:cubicBezTo>
                  <a:cubicBezTo>
                    <a:pt x="14812" y="10742"/>
                    <a:pt x="12710" y="8907"/>
                    <a:pt x="10642" y="7239"/>
                  </a:cubicBezTo>
                  <a:cubicBezTo>
                    <a:pt x="7106" y="4404"/>
                    <a:pt x="3537" y="196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8"/>
            <p:cNvSpPr/>
            <p:nvPr/>
          </p:nvSpPr>
          <p:spPr>
            <a:xfrm>
              <a:off x="5517775" y="4299350"/>
              <a:ext cx="558425" cy="740675"/>
            </a:xfrm>
            <a:custGeom>
              <a:avLst/>
              <a:gdLst/>
              <a:ahLst/>
              <a:cxnLst/>
              <a:rect l="l" t="t" r="r" b="b"/>
              <a:pathLst>
                <a:path w="22337" h="29627" extrusionOk="0">
                  <a:moveTo>
                    <a:pt x="22337" y="1"/>
                  </a:moveTo>
                  <a:lnTo>
                    <a:pt x="22337" y="1"/>
                  </a:lnTo>
                  <a:cubicBezTo>
                    <a:pt x="8327" y="5471"/>
                    <a:pt x="1155" y="8440"/>
                    <a:pt x="21" y="28788"/>
                  </a:cubicBezTo>
                  <a:cubicBezTo>
                    <a:pt x="0" y="29303"/>
                    <a:pt x="259" y="29627"/>
                    <a:pt x="539" y="29627"/>
                  </a:cubicBezTo>
                  <a:cubicBezTo>
                    <a:pt x="712" y="29627"/>
                    <a:pt x="894" y="29502"/>
                    <a:pt x="1021" y="29222"/>
                  </a:cubicBezTo>
                  <a:cubicBezTo>
                    <a:pt x="6392" y="16546"/>
                    <a:pt x="12863" y="7373"/>
                    <a:pt x="223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9" name="Google Shape;809;p8"/>
          <p:cNvGrpSpPr/>
          <p:nvPr/>
        </p:nvGrpSpPr>
        <p:grpSpPr>
          <a:xfrm>
            <a:off x="1113350" y="4098975"/>
            <a:ext cx="1965875" cy="1076025"/>
            <a:chOff x="1580075" y="4143975"/>
            <a:chExt cx="1965875" cy="1076025"/>
          </a:xfrm>
        </p:grpSpPr>
        <p:sp>
          <p:nvSpPr>
            <p:cNvPr id="810" name="Google Shape;810;p8"/>
            <p:cNvSpPr/>
            <p:nvPr/>
          </p:nvSpPr>
          <p:spPr>
            <a:xfrm>
              <a:off x="2039050" y="4668300"/>
              <a:ext cx="800200" cy="551700"/>
            </a:xfrm>
            <a:custGeom>
              <a:avLst/>
              <a:gdLst/>
              <a:ahLst/>
              <a:cxnLst/>
              <a:rect l="l" t="t" r="r" b="b"/>
              <a:pathLst>
                <a:path w="32008" h="22068" extrusionOk="0">
                  <a:moveTo>
                    <a:pt x="1" y="22067"/>
                  </a:moveTo>
                  <a:cubicBezTo>
                    <a:pt x="2524" y="19514"/>
                    <a:pt x="5198" y="17113"/>
                    <a:pt x="8056" y="14924"/>
                  </a:cubicBezTo>
                  <a:cubicBezTo>
                    <a:pt x="27539" y="0"/>
                    <a:pt x="30670" y="122"/>
                    <a:pt x="30670" y="122"/>
                  </a:cubicBezTo>
                  <a:cubicBezTo>
                    <a:pt x="30670" y="122"/>
                    <a:pt x="32007" y="122"/>
                    <a:pt x="29059" y="1490"/>
                  </a:cubicBezTo>
                  <a:cubicBezTo>
                    <a:pt x="26141" y="2857"/>
                    <a:pt x="17630" y="8845"/>
                    <a:pt x="7509" y="16870"/>
                  </a:cubicBezTo>
                  <a:cubicBezTo>
                    <a:pt x="5381" y="18541"/>
                    <a:pt x="3405" y="20274"/>
                    <a:pt x="1551" y="220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8"/>
            <p:cNvSpPr/>
            <p:nvPr/>
          </p:nvSpPr>
          <p:spPr>
            <a:xfrm>
              <a:off x="2159875" y="4411450"/>
              <a:ext cx="103375" cy="648200"/>
            </a:xfrm>
            <a:custGeom>
              <a:avLst/>
              <a:gdLst/>
              <a:ahLst/>
              <a:cxnLst/>
              <a:rect l="l" t="t" r="r" b="b"/>
              <a:pathLst>
                <a:path w="4135" h="25928" extrusionOk="0">
                  <a:moveTo>
                    <a:pt x="3891" y="20943"/>
                  </a:moveTo>
                  <a:cubicBezTo>
                    <a:pt x="3527" y="17903"/>
                    <a:pt x="2493" y="15198"/>
                    <a:pt x="2797" y="9666"/>
                  </a:cubicBezTo>
                  <a:cubicBezTo>
                    <a:pt x="3010" y="6353"/>
                    <a:pt x="2372" y="3040"/>
                    <a:pt x="1004" y="0"/>
                  </a:cubicBezTo>
                  <a:cubicBezTo>
                    <a:pt x="1156" y="1338"/>
                    <a:pt x="1217" y="2675"/>
                    <a:pt x="1186" y="4013"/>
                  </a:cubicBezTo>
                  <a:cubicBezTo>
                    <a:pt x="1156" y="6232"/>
                    <a:pt x="396" y="8329"/>
                    <a:pt x="122" y="14742"/>
                  </a:cubicBezTo>
                  <a:cubicBezTo>
                    <a:pt x="1" y="18633"/>
                    <a:pt x="943" y="22524"/>
                    <a:pt x="2858" y="25928"/>
                  </a:cubicBezTo>
                  <a:cubicBezTo>
                    <a:pt x="3770" y="24439"/>
                    <a:pt x="4135" y="22676"/>
                    <a:pt x="3891" y="2094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8"/>
            <p:cNvSpPr/>
            <p:nvPr/>
          </p:nvSpPr>
          <p:spPr>
            <a:xfrm>
              <a:off x="2262475" y="4308100"/>
              <a:ext cx="132250" cy="681650"/>
            </a:xfrm>
            <a:custGeom>
              <a:avLst/>
              <a:gdLst/>
              <a:ahLst/>
              <a:cxnLst/>
              <a:rect l="l" t="t" r="r" b="b"/>
              <a:pathLst>
                <a:path w="5290" h="27266" extrusionOk="0">
                  <a:moveTo>
                    <a:pt x="2219" y="13709"/>
                  </a:moveTo>
                  <a:cubicBezTo>
                    <a:pt x="1034" y="8755"/>
                    <a:pt x="3526" y="1"/>
                    <a:pt x="3526" y="1"/>
                  </a:cubicBezTo>
                  <a:cubicBezTo>
                    <a:pt x="3526" y="1"/>
                    <a:pt x="335" y="5624"/>
                    <a:pt x="183" y="12098"/>
                  </a:cubicBezTo>
                  <a:cubicBezTo>
                    <a:pt x="0" y="18572"/>
                    <a:pt x="2705" y="27265"/>
                    <a:pt x="2705" y="27265"/>
                  </a:cubicBezTo>
                  <a:cubicBezTo>
                    <a:pt x="5289" y="25107"/>
                    <a:pt x="3374" y="18664"/>
                    <a:pt x="2219" y="1370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8"/>
            <p:cNvSpPr/>
            <p:nvPr/>
          </p:nvSpPr>
          <p:spPr>
            <a:xfrm>
              <a:off x="1580075" y="5118900"/>
              <a:ext cx="292600" cy="101100"/>
            </a:xfrm>
            <a:custGeom>
              <a:avLst/>
              <a:gdLst/>
              <a:ahLst/>
              <a:cxnLst/>
              <a:rect l="l" t="t" r="r" b="b"/>
              <a:pathLst>
                <a:path w="11704" h="4044" extrusionOk="0">
                  <a:moveTo>
                    <a:pt x="1" y="1"/>
                  </a:moveTo>
                  <a:cubicBezTo>
                    <a:pt x="1612" y="1460"/>
                    <a:pt x="3344" y="2828"/>
                    <a:pt x="5168" y="4043"/>
                  </a:cubicBezTo>
                  <a:lnTo>
                    <a:pt x="11703" y="4043"/>
                  </a:lnTo>
                  <a:cubicBezTo>
                    <a:pt x="11247" y="3861"/>
                    <a:pt x="10791" y="3739"/>
                    <a:pt x="10305" y="3679"/>
                  </a:cubicBezTo>
                  <a:cubicBezTo>
                    <a:pt x="7326" y="3223"/>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8"/>
            <p:cNvSpPr/>
            <p:nvPr/>
          </p:nvSpPr>
          <p:spPr>
            <a:xfrm>
              <a:off x="2569475" y="4144725"/>
              <a:ext cx="152000" cy="653525"/>
            </a:xfrm>
            <a:custGeom>
              <a:avLst/>
              <a:gdLst/>
              <a:ahLst/>
              <a:cxnLst/>
              <a:rect l="l" t="t" r="r" b="b"/>
              <a:pathLst>
                <a:path w="6080" h="26141" extrusionOk="0">
                  <a:moveTo>
                    <a:pt x="3708" y="14621"/>
                  </a:moveTo>
                  <a:cubicBezTo>
                    <a:pt x="3830" y="9119"/>
                    <a:pt x="6079" y="1"/>
                    <a:pt x="6079" y="1"/>
                  </a:cubicBezTo>
                  <a:cubicBezTo>
                    <a:pt x="4316" y="3648"/>
                    <a:pt x="2857" y="7478"/>
                    <a:pt x="1733" y="11399"/>
                  </a:cubicBezTo>
                  <a:cubicBezTo>
                    <a:pt x="0" y="17569"/>
                    <a:pt x="1033" y="26141"/>
                    <a:pt x="1033" y="26141"/>
                  </a:cubicBezTo>
                  <a:cubicBezTo>
                    <a:pt x="2432" y="25016"/>
                    <a:pt x="3556" y="20122"/>
                    <a:pt x="3708" y="146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8"/>
            <p:cNvSpPr/>
            <p:nvPr/>
          </p:nvSpPr>
          <p:spPr>
            <a:xfrm>
              <a:off x="2697875" y="4143975"/>
              <a:ext cx="200650" cy="576775"/>
            </a:xfrm>
            <a:custGeom>
              <a:avLst/>
              <a:gdLst/>
              <a:ahLst/>
              <a:cxnLst/>
              <a:rect l="l" t="t" r="r" b="b"/>
              <a:pathLst>
                <a:path w="8026" h="23071" extrusionOk="0">
                  <a:moveTo>
                    <a:pt x="426" y="23070"/>
                  </a:moveTo>
                  <a:cubicBezTo>
                    <a:pt x="1764" y="22128"/>
                    <a:pt x="2524" y="18481"/>
                    <a:pt x="3770" y="12280"/>
                  </a:cubicBezTo>
                  <a:cubicBezTo>
                    <a:pt x="5016" y="6049"/>
                    <a:pt x="8025" y="0"/>
                    <a:pt x="8025" y="0"/>
                  </a:cubicBezTo>
                  <a:cubicBezTo>
                    <a:pt x="8025" y="0"/>
                    <a:pt x="5472" y="2493"/>
                    <a:pt x="2493" y="9636"/>
                  </a:cubicBezTo>
                  <a:cubicBezTo>
                    <a:pt x="730" y="13891"/>
                    <a:pt x="1" y="18481"/>
                    <a:pt x="426" y="230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8"/>
            <p:cNvSpPr/>
            <p:nvPr/>
          </p:nvSpPr>
          <p:spPr>
            <a:xfrm>
              <a:off x="2776925" y="4262500"/>
              <a:ext cx="769025" cy="423300"/>
            </a:xfrm>
            <a:custGeom>
              <a:avLst/>
              <a:gdLst/>
              <a:ahLst/>
              <a:cxnLst/>
              <a:rect l="l" t="t" r="r" b="b"/>
              <a:pathLst>
                <a:path w="30761" h="16932" extrusionOk="0">
                  <a:moveTo>
                    <a:pt x="0" y="16931"/>
                  </a:moveTo>
                  <a:cubicBezTo>
                    <a:pt x="9271" y="15715"/>
                    <a:pt x="30761" y="1"/>
                    <a:pt x="30761" y="1"/>
                  </a:cubicBezTo>
                  <a:cubicBezTo>
                    <a:pt x="30761" y="1"/>
                    <a:pt x="18329" y="4712"/>
                    <a:pt x="10304" y="8664"/>
                  </a:cubicBezTo>
                  <a:cubicBezTo>
                    <a:pt x="2310" y="12615"/>
                    <a:pt x="0" y="16931"/>
                    <a:pt x="0" y="1693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8"/>
            <p:cNvSpPr/>
            <p:nvPr/>
          </p:nvSpPr>
          <p:spPr>
            <a:xfrm>
              <a:off x="1608950" y="4824075"/>
              <a:ext cx="379225" cy="395925"/>
            </a:xfrm>
            <a:custGeom>
              <a:avLst/>
              <a:gdLst/>
              <a:ahLst/>
              <a:cxnLst/>
              <a:rect l="l" t="t" r="r" b="b"/>
              <a:pathLst>
                <a:path w="15169" h="15837" extrusionOk="0">
                  <a:moveTo>
                    <a:pt x="1" y="0"/>
                  </a:moveTo>
                  <a:cubicBezTo>
                    <a:pt x="1" y="0"/>
                    <a:pt x="3892" y="7113"/>
                    <a:pt x="7873" y="11733"/>
                  </a:cubicBezTo>
                  <a:cubicBezTo>
                    <a:pt x="9241" y="13314"/>
                    <a:pt x="10822" y="14681"/>
                    <a:pt x="12554" y="15836"/>
                  </a:cubicBezTo>
                  <a:lnTo>
                    <a:pt x="15168" y="15836"/>
                  </a:lnTo>
                  <a:cubicBezTo>
                    <a:pt x="11490" y="10304"/>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8"/>
            <p:cNvSpPr/>
            <p:nvPr/>
          </p:nvSpPr>
          <p:spPr>
            <a:xfrm>
              <a:off x="2451675" y="4242750"/>
              <a:ext cx="91225" cy="648225"/>
            </a:xfrm>
            <a:custGeom>
              <a:avLst/>
              <a:gdLst/>
              <a:ahLst/>
              <a:cxnLst/>
              <a:rect l="l" t="t" r="r" b="b"/>
              <a:pathLst>
                <a:path w="3649" h="25929" extrusionOk="0">
                  <a:moveTo>
                    <a:pt x="3223" y="14165"/>
                  </a:moveTo>
                  <a:cubicBezTo>
                    <a:pt x="2797" y="9180"/>
                    <a:pt x="3223" y="1"/>
                    <a:pt x="3223" y="1"/>
                  </a:cubicBezTo>
                  <a:cubicBezTo>
                    <a:pt x="1916" y="3739"/>
                    <a:pt x="1065" y="7660"/>
                    <a:pt x="700" y="11612"/>
                  </a:cubicBezTo>
                  <a:cubicBezTo>
                    <a:pt x="1" y="18420"/>
                    <a:pt x="700" y="25928"/>
                    <a:pt x="700" y="25928"/>
                  </a:cubicBezTo>
                  <a:cubicBezTo>
                    <a:pt x="3040" y="23284"/>
                    <a:pt x="3648" y="19119"/>
                    <a:pt x="3223" y="1416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8"/>
            <p:cNvSpPr/>
            <p:nvPr/>
          </p:nvSpPr>
          <p:spPr>
            <a:xfrm>
              <a:off x="1956225" y="4604450"/>
              <a:ext cx="215075" cy="524350"/>
            </a:xfrm>
            <a:custGeom>
              <a:avLst/>
              <a:gdLst/>
              <a:ahLst/>
              <a:cxnLst/>
              <a:rect l="l" t="t" r="r" b="b"/>
              <a:pathLst>
                <a:path w="8603" h="20974" extrusionOk="0">
                  <a:moveTo>
                    <a:pt x="7478" y="20974"/>
                  </a:moveTo>
                  <a:cubicBezTo>
                    <a:pt x="8603" y="19606"/>
                    <a:pt x="8177" y="16992"/>
                    <a:pt x="6110" y="12524"/>
                  </a:cubicBezTo>
                  <a:cubicBezTo>
                    <a:pt x="4074" y="8056"/>
                    <a:pt x="1" y="1"/>
                    <a:pt x="1" y="1"/>
                  </a:cubicBezTo>
                  <a:cubicBezTo>
                    <a:pt x="1" y="1"/>
                    <a:pt x="244" y="3040"/>
                    <a:pt x="1946" y="7873"/>
                  </a:cubicBezTo>
                  <a:cubicBezTo>
                    <a:pt x="3648" y="12676"/>
                    <a:pt x="7478" y="20974"/>
                    <a:pt x="7478" y="2097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8"/>
            <p:cNvSpPr/>
            <p:nvPr/>
          </p:nvSpPr>
          <p:spPr>
            <a:xfrm>
              <a:off x="2323250" y="4995050"/>
              <a:ext cx="504600" cy="224950"/>
            </a:xfrm>
            <a:custGeom>
              <a:avLst/>
              <a:gdLst/>
              <a:ahLst/>
              <a:cxnLst/>
              <a:rect l="l" t="t" r="r" b="b"/>
              <a:pathLst>
                <a:path w="20184" h="8998" extrusionOk="0">
                  <a:moveTo>
                    <a:pt x="1" y="0"/>
                  </a:moveTo>
                  <a:cubicBezTo>
                    <a:pt x="183" y="1763"/>
                    <a:pt x="2645" y="3374"/>
                    <a:pt x="8694" y="5168"/>
                  </a:cubicBezTo>
                  <a:cubicBezTo>
                    <a:pt x="12098" y="6262"/>
                    <a:pt x="15442" y="7538"/>
                    <a:pt x="18725" y="8997"/>
                  </a:cubicBezTo>
                  <a:lnTo>
                    <a:pt x="20184" y="8997"/>
                  </a:lnTo>
                  <a:cubicBezTo>
                    <a:pt x="17205" y="7022"/>
                    <a:pt x="12463" y="4043"/>
                    <a:pt x="8664" y="2584"/>
                  </a:cubicBezTo>
                  <a:cubicBezTo>
                    <a:pt x="2736" y="304"/>
                    <a:pt x="1"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8"/>
            <p:cNvSpPr/>
            <p:nvPr/>
          </p:nvSpPr>
          <p:spPr>
            <a:xfrm>
              <a:off x="2455475" y="4892450"/>
              <a:ext cx="566900" cy="280425"/>
            </a:xfrm>
            <a:custGeom>
              <a:avLst/>
              <a:gdLst/>
              <a:ahLst/>
              <a:cxnLst/>
              <a:rect l="l" t="t" r="r" b="b"/>
              <a:pathLst>
                <a:path w="22676" h="11217" extrusionOk="0">
                  <a:moveTo>
                    <a:pt x="1" y="183"/>
                  </a:moveTo>
                  <a:cubicBezTo>
                    <a:pt x="3557" y="5138"/>
                    <a:pt x="22676" y="11217"/>
                    <a:pt x="22676" y="11217"/>
                  </a:cubicBezTo>
                  <a:cubicBezTo>
                    <a:pt x="22676" y="11217"/>
                    <a:pt x="15138" y="5563"/>
                    <a:pt x="9484" y="2767"/>
                  </a:cubicBezTo>
                  <a:cubicBezTo>
                    <a:pt x="3800" y="1"/>
                    <a:pt x="1" y="183"/>
                    <a:pt x="1" y="18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8"/>
            <p:cNvSpPr/>
            <p:nvPr/>
          </p:nvSpPr>
          <p:spPr>
            <a:xfrm>
              <a:off x="2576300" y="4805825"/>
              <a:ext cx="592750" cy="190775"/>
            </a:xfrm>
            <a:custGeom>
              <a:avLst/>
              <a:gdLst/>
              <a:ahLst/>
              <a:cxnLst/>
              <a:rect l="l" t="t" r="r" b="b"/>
              <a:pathLst>
                <a:path w="23710" h="7631" extrusionOk="0">
                  <a:moveTo>
                    <a:pt x="1" y="396"/>
                  </a:moveTo>
                  <a:cubicBezTo>
                    <a:pt x="2098" y="4803"/>
                    <a:pt x="23709" y="7630"/>
                    <a:pt x="23709" y="7630"/>
                  </a:cubicBezTo>
                  <a:cubicBezTo>
                    <a:pt x="23709" y="7630"/>
                    <a:pt x="12736" y="2736"/>
                    <a:pt x="7417" y="1369"/>
                  </a:cubicBezTo>
                  <a:cubicBezTo>
                    <a:pt x="2098" y="1"/>
                    <a:pt x="1" y="396"/>
                    <a:pt x="1" y="3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8"/>
            <p:cNvSpPr/>
            <p:nvPr/>
          </p:nvSpPr>
          <p:spPr>
            <a:xfrm>
              <a:off x="2709275" y="4714650"/>
              <a:ext cx="497775" cy="163400"/>
            </a:xfrm>
            <a:custGeom>
              <a:avLst/>
              <a:gdLst/>
              <a:ahLst/>
              <a:cxnLst/>
              <a:rect l="l" t="t" r="r" b="b"/>
              <a:pathLst>
                <a:path w="19911" h="6536" extrusionOk="0">
                  <a:moveTo>
                    <a:pt x="1" y="335"/>
                  </a:moveTo>
                  <a:cubicBezTo>
                    <a:pt x="4043" y="6535"/>
                    <a:pt x="19910" y="3313"/>
                    <a:pt x="19910" y="3313"/>
                  </a:cubicBezTo>
                  <a:cubicBezTo>
                    <a:pt x="19910" y="3313"/>
                    <a:pt x="12828" y="1672"/>
                    <a:pt x="7934" y="821"/>
                  </a:cubicBezTo>
                  <a:cubicBezTo>
                    <a:pt x="3040" y="0"/>
                    <a:pt x="1" y="335"/>
                    <a:pt x="1" y="3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8"/>
            <p:cNvSpPr/>
            <p:nvPr/>
          </p:nvSpPr>
          <p:spPr>
            <a:xfrm>
              <a:off x="1755625" y="4643975"/>
              <a:ext cx="352600" cy="557025"/>
            </a:xfrm>
            <a:custGeom>
              <a:avLst/>
              <a:gdLst/>
              <a:ahLst/>
              <a:cxnLst/>
              <a:rect l="l" t="t" r="r" b="b"/>
              <a:pathLst>
                <a:path w="14104" h="22281" extrusionOk="0">
                  <a:moveTo>
                    <a:pt x="3708" y="7964"/>
                  </a:moveTo>
                  <a:cubicBezTo>
                    <a:pt x="6687" y="13770"/>
                    <a:pt x="12523" y="22280"/>
                    <a:pt x="12523" y="22280"/>
                  </a:cubicBezTo>
                  <a:cubicBezTo>
                    <a:pt x="14104" y="16262"/>
                    <a:pt x="0" y="1"/>
                    <a:pt x="0" y="1"/>
                  </a:cubicBezTo>
                  <a:cubicBezTo>
                    <a:pt x="0" y="1"/>
                    <a:pt x="760" y="2159"/>
                    <a:pt x="3708" y="79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8"/>
            <p:cNvSpPr/>
            <p:nvPr/>
          </p:nvSpPr>
          <p:spPr>
            <a:xfrm>
              <a:off x="2217625" y="5068000"/>
              <a:ext cx="393650" cy="152000"/>
            </a:xfrm>
            <a:custGeom>
              <a:avLst/>
              <a:gdLst/>
              <a:ahLst/>
              <a:cxnLst/>
              <a:rect l="l" t="t" r="r" b="b"/>
              <a:pathLst>
                <a:path w="15746" h="6080" extrusionOk="0">
                  <a:moveTo>
                    <a:pt x="62" y="0"/>
                  </a:moveTo>
                  <a:cubicBezTo>
                    <a:pt x="1" y="1581"/>
                    <a:pt x="4895" y="4408"/>
                    <a:pt x="10487" y="6079"/>
                  </a:cubicBezTo>
                  <a:lnTo>
                    <a:pt x="15746" y="6079"/>
                  </a:lnTo>
                  <a:lnTo>
                    <a:pt x="15685" y="6049"/>
                  </a:lnTo>
                  <a:cubicBezTo>
                    <a:pt x="10123" y="2918"/>
                    <a:pt x="62" y="0"/>
                    <a:pt x="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8"/>
            <p:cNvSpPr/>
            <p:nvPr/>
          </p:nvSpPr>
          <p:spPr>
            <a:xfrm>
              <a:off x="2133275" y="5143225"/>
              <a:ext cx="136050" cy="76775"/>
            </a:xfrm>
            <a:custGeom>
              <a:avLst/>
              <a:gdLst/>
              <a:ahLst/>
              <a:cxnLst/>
              <a:rect l="l" t="t" r="r" b="b"/>
              <a:pathLst>
                <a:path w="5442" h="3071" extrusionOk="0">
                  <a:moveTo>
                    <a:pt x="1885" y="3070"/>
                  </a:moveTo>
                  <a:lnTo>
                    <a:pt x="5442" y="3070"/>
                  </a:lnTo>
                  <a:cubicBezTo>
                    <a:pt x="3557" y="2189"/>
                    <a:pt x="1733" y="1155"/>
                    <a:pt x="1" y="0"/>
                  </a:cubicBezTo>
                  <a:cubicBezTo>
                    <a:pt x="1" y="821"/>
                    <a:pt x="700" y="1946"/>
                    <a:pt x="1885" y="307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8"/>
          <p:cNvGrpSpPr/>
          <p:nvPr/>
        </p:nvGrpSpPr>
        <p:grpSpPr>
          <a:xfrm rot="5400000" flipH="1">
            <a:off x="3145183" y="4326773"/>
            <a:ext cx="737649" cy="958806"/>
            <a:chOff x="238125" y="1386325"/>
            <a:chExt cx="671750" cy="873150"/>
          </a:xfrm>
        </p:grpSpPr>
        <p:sp>
          <p:nvSpPr>
            <p:cNvPr id="828" name="Google Shape;828;p8"/>
            <p:cNvSpPr/>
            <p:nvPr/>
          </p:nvSpPr>
          <p:spPr>
            <a:xfrm>
              <a:off x="238125" y="1386325"/>
              <a:ext cx="671750" cy="873150"/>
            </a:xfrm>
            <a:custGeom>
              <a:avLst/>
              <a:gdLst/>
              <a:ahLst/>
              <a:cxnLst/>
              <a:rect l="l" t="t" r="r" b="b"/>
              <a:pathLst>
                <a:path w="26870" h="34926" extrusionOk="0">
                  <a:moveTo>
                    <a:pt x="16140" y="16414"/>
                  </a:moveTo>
                  <a:cubicBezTo>
                    <a:pt x="11976" y="15958"/>
                    <a:pt x="12310" y="13922"/>
                    <a:pt x="15107" y="13618"/>
                  </a:cubicBezTo>
                  <a:cubicBezTo>
                    <a:pt x="17933" y="13314"/>
                    <a:pt x="20760" y="15502"/>
                    <a:pt x="23800" y="13861"/>
                  </a:cubicBezTo>
                  <a:cubicBezTo>
                    <a:pt x="26870" y="12220"/>
                    <a:pt x="24864" y="7356"/>
                    <a:pt x="23982" y="5077"/>
                  </a:cubicBezTo>
                  <a:cubicBezTo>
                    <a:pt x="23496" y="3648"/>
                    <a:pt x="23587" y="2068"/>
                    <a:pt x="24225" y="700"/>
                  </a:cubicBezTo>
                  <a:cubicBezTo>
                    <a:pt x="24225" y="700"/>
                    <a:pt x="23162" y="1490"/>
                    <a:pt x="21277" y="1156"/>
                  </a:cubicBezTo>
                  <a:cubicBezTo>
                    <a:pt x="19423" y="821"/>
                    <a:pt x="17295" y="153"/>
                    <a:pt x="15775" y="1916"/>
                  </a:cubicBezTo>
                  <a:cubicBezTo>
                    <a:pt x="14286" y="3648"/>
                    <a:pt x="14742" y="5289"/>
                    <a:pt x="14408" y="7782"/>
                  </a:cubicBezTo>
                  <a:cubicBezTo>
                    <a:pt x="14104" y="10244"/>
                    <a:pt x="11915" y="8755"/>
                    <a:pt x="12037" y="6110"/>
                  </a:cubicBezTo>
                  <a:cubicBezTo>
                    <a:pt x="12158" y="3466"/>
                    <a:pt x="14924" y="700"/>
                    <a:pt x="14924" y="700"/>
                  </a:cubicBezTo>
                  <a:cubicBezTo>
                    <a:pt x="14012" y="426"/>
                    <a:pt x="13070" y="213"/>
                    <a:pt x="12128" y="92"/>
                  </a:cubicBezTo>
                  <a:cubicBezTo>
                    <a:pt x="11155" y="1"/>
                    <a:pt x="10183" y="31"/>
                    <a:pt x="9240" y="244"/>
                  </a:cubicBezTo>
                  <a:cubicBezTo>
                    <a:pt x="8116" y="1004"/>
                    <a:pt x="7204" y="2007"/>
                    <a:pt x="6596" y="3223"/>
                  </a:cubicBezTo>
                  <a:cubicBezTo>
                    <a:pt x="5654" y="5138"/>
                    <a:pt x="6809" y="7600"/>
                    <a:pt x="7447" y="11429"/>
                  </a:cubicBezTo>
                  <a:cubicBezTo>
                    <a:pt x="8085" y="15229"/>
                    <a:pt x="5046" y="13375"/>
                    <a:pt x="4468" y="9302"/>
                  </a:cubicBezTo>
                  <a:cubicBezTo>
                    <a:pt x="3921" y="5229"/>
                    <a:pt x="6474" y="1065"/>
                    <a:pt x="6474" y="1065"/>
                  </a:cubicBezTo>
                  <a:cubicBezTo>
                    <a:pt x="6474" y="1065"/>
                    <a:pt x="3313" y="2128"/>
                    <a:pt x="1337" y="3618"/>
                  </a:cubicBezTo>
                  <a:cubicBezTo>
                    <a:pt x="729" y="4043"/>
                    <a:pt x="274" y="4651"/>
                    <a:pt x="0" y="5350"/>
                  </a:cubicBezTo>
                  <a:lnTo>
                    <a:pt x="0" y="10609"/>
                  </a:lnTo>
                  <a:cubicBezTo>
                    <a:pt x="395" y="12311"/>
                    <a:pt x="973" y="13952"/>
                    <a:pt x="1672" y="15533"/>
                  </a:cubicBezTo>
                  <a:cubicBezTo>
                    <a:pt x="2523" y="17569"/>
                    <a:pt x="1094" y="16749"/>
                    <a:pt x="0" y="14834"/>
                  </a:cubicBezTo>
                  <a:lnTo>
                    <a:pt x="0" y="29758"/>
                  </a:lnTo>
                  <a:cubicBezTo>
                    <a:pt x="1398" y="34135"/>
                    <a:pt x="6444" y="34925"/>
                    <a:pt x="8602" y="34621"/>
                  </a:cubicBezTo>
                  <a:cubicBezTo>
                    <a:pt x="11398" y="34256"/>
                    <a:pt x="11368" y="32737"/>
                    <a:pt x="14164" y="32007"/>
                  </a:cubicBezTo>
                  <a:cubicBezTo>
                    <a:pt x="16961" y="31278"/>
                    <a:pt x="17873" y="27965"/>
                    <a:pt x="17873" y="27965"/>
                  </a:cubicBezTo>
                  <a:cubicBezTo>
                    <a:pt x="17234" y="28360"/>
                    <a:pt x="16535" y="28694"/>
                    <a:pt x="15806" y="28907"/>
                  </a:cubicBezTo>
                  <a:cubicBezTo>
                    <a:pt x="14894" y="29120"/>
                    <a:pt x="13526" y="28785"/>
                    <a:pt x="11550" y="27721"/>
                  </a:cubicBezTo>
                  <a:cubicBezTo>
                    <a:pt x="9575" y="26658"/>
                    <a:pt x="5927" y="26202"/>
                    <a:pt x="5684" y="25503"/>
                  </a:cubicBezTo>
                  <a:cubicBezTo>
                    <a:pt x="5441" y="24773"/>
                    <a:pt x="6839" y="24469"/>
                    <a:pt x="10274" y="25867"/>
                  </a:cubicBezTo>
                  <a:cubicBezTo>
                    <a:pt x="13708" y="27266"/>
                    <a:pt x="15867" y="28542"/>
                    <a:pt x="20031" y="25867"/>
                  </a:cubicBezTo>
                  <a:cubicBezTo>
                    <a:pt x="24225" y="23223"/>
                    <a:pt x="25988" y="14834"/>
                    <a:pt x="25988" y="14834"/>
                  </a:cubicBezTo>
                  <a:cubicBezTo>
                    <a:pt x="25988" y="14834"/>
                    <a:pt x="20274" y="16870"/>
                    <a:pt x="16140" y="16414"/>
                  </a:cubicBezTo>
                  <a:close/>
                  <a:moveTo>
                    <a:pt x="15897" y="9302"/>
                  </a:moveTo>
                  <a:cubicBezTo>
                    <a:pt x="15897" y="9302"/>
                    <a:pt x="18025" y="8268"/>
                    <a:pt x="19119" y="9028"/>
                  </a:cubicBezTo>
                  <a:cubicBezTo>
                    <a:pt x="20213" y="9818"/>
                    <a:pt x="18845" y="10274"/>
                    <a:pt x="17508" y="10274"/>
                  </a:cubicBezTo>
                  <a:cubicBezTo>
                    <a:pt x="16171" y="10305"/>
                    <a:pt x="14833" y="9514"/>
                    <a:pt x="15897" y="9302"/>
                  </a:cubicBezTo>
                  <a:close/>
                  <a:moveTo>
                    <a:pt x="1429" y="8025"/>
                  </a:moveTo>
                  <a:cubicBezTo>
                    <a:pt x="1429" y="8025"/>
                    <a:pt x="334" y="6505"/>
                    <a:pt x="1307" y="4986"/>
                  </a:cubicBezTo>
                  <a:cubicBezTo>
                    <a:pt x="2249" y="3466"/>
                    <a:pt x="3921" y="3283"/>
                    <a:pt x="3496" y="4408"/>
                  </a:cubicBezTo>
                  <a:cubicBezTo>
                    <a:pt x="3070" y="5533"/>
                    <a:pt x="2736" y="5685"/>
                    <a:pt x="2948" y="6627"/>
                  </a:cubicBezTo>
                  <a:cubicBezTo>
                    <a:pt x="3131" y="7539"/>
                    <a:pt x="3587" y="8147"/>
                    <a:pt x="2705" y="8694"/>
                  </a:cubicBezTo>
                  <a:cubicBezTo>
                    <a:pt x="1854" y="9241"/>
                    <a:pt x="1368" y="8572"/>
                    <a:pt x="1429" y="8025"/>
                  </a:cubicBezTo>
                  <a:close/>
                  <a:moveTo>
                    <a:pt x="2614" y="29515"/>
                  </a:moveTo>
                  <a:cubicBezTo>
                    <a:pt x="2128" y="29180"/>
                    <a:pt x="1155" y="28238"/>
                    <a:pt x="2128" y="28086"/>
                  </a:cubicBezTo>
                  <a:cubicBezTo>
                    <a:pt x="2128" y="28086"/>
                    <a:pt x="5076" y="27509"/>
                    <a:pt x="5015" y="28694"/>
                  </a:cubicBezTo>
                  <a:cubicBezTo>
                    <a:pt x="4985" y="29880"/>
                    <a:pt x="3100" y="29819"/>
                    <a:pt x="2614" y="29515"/>
                  </a:cubicBezTo>
                  <a:close/>
                  <a:moveTo>
                    <a:pt x="6809" y="17630"/>
                  </a:moveTo>
                  <a:cubicBezTo>
                    <a:pt x="6049" y="18481"/>
                    <a:pt x="5927" y="17326"/>
                    <a:pt x="6110" y="16627"/>
                  </a:cubicBezTo>
                  <a:cubicBezTo>
                    <a:pt x="6262" y="15898"/>
                    <a:pt x="6687" y="15442"/>
                    <a:pt x="7204" y="15624"/>
                  </a:cubicBezTo>
                  <a:cubicBezTo>
                    <a:pt x="7386" y="16293"/>
                    <a:pt x="7265" y="17053"/>
                    <a:pt x="6809" y="17630"/>
                  </a:cubicBezTo>
                  <a:close/>
                  <a:moveTo>
                    <a:pt x="19210" y="21186"/>
                  </a:moveTo>
                  <a:cubicBezTo>
                    <a:pt x="17964" y="21794"/>
                    <a:pt x="19301" y="22706"/>
                    <a:pt x="17569" y="23192"/>
                  </a:cubicBezTo>
                  <a:cubicBezTo>
                    <a:pt x="15836" y="23709"/>
                    <a:pt x="12888" y="21764"/>
                    <a:pt x="14894" y="20822"/>
                  </a:cubicBezTo>
                  <a:cubicBezTo>
                    <a:pt x="14894" y="20822"/>
                    <a:pt x="17447" y="19393"/>
                    <a:pt x="19058" y="19515"/>
                  </a:cubicBezTo>
                  <a:cubicBezTo>
                    <a:pt x="20639" y="19636"/>
                    <a:pt x="20426" y="20578"/>
                    <a:pt x="19210" y="211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8"/>
            <p:cNvSpPr/>
            <p:nvPr/>
          </p:nvSpPr>
          <p:spPr>
            <a:xfrm>
              <a:off x="238125" y="1507900"/>
              <a:ext cx="553225" cy="598825"/>
            </a:xfrm>
            <a:custGeom>
              <a:avLst/>
              <a:gdLst/>
              <a:ahLst/>
              <a:cxnLst/>
              <a:rect l="l" t="t" r="r" b="b"/>
              <a:pathLst>
                <a:path w="22129" h="23953" extrusionOk="0">
                  <a:moveTo>
                    <a:pt x="304" y="20032"/>
                  </a:moveTo>
                  <a:lnTo>
                    <a:pt x="1763" y="18664"/>
                  </a:lnTo>
                  <a:cubicBezTo>
                    <a:pt x="2492" y="20092"/>
                    <a:pt x="3587" y="21308"/>
                    <a:pt x="4924" y="22159"/>
                  </a:cubicBezTo>
                  <a:cubicBezTo>
                    <a:pt x="6262" y="23071"/>
                    <a:pt x="7751" y="23710"/>
                    <a:pt x="9331" y="23953"/>
                  </a:cubicBezTo>
                  <a:cubicBezTo>
                    <a:pt x="9331" y="23953"/>
                    <a:pt x="5593" y="22463"/>
                    <a:pt x="4468" y="21187"/>
                  </a:cubicBezTo>
                  <a:cubicBezTo>
                    <a:pt x="3678" y="20214"/>
                    <a:pt x="2979" y="19150"/>
                    <a:pt x="2371" y="18056"/>
                  </a:cubicBezTo>
                  <a:lnTo>
                    <a:pt x="4742" y="15594"/>
                  </a:lnTo>
                  <a:cubicBezTo>
                    <a:pt x="4742" y="15594"/>
                    <a:pt x="7690" y="18512"/>
                    <a:pt x="10426" y="19241"/>
                  </a:cubicBezTo>
                  <a:cubicBezTo>
                    <a:pt x="13161" y="20001"/>
                    <a:pt x="14529" y="19606"/>
                    <a:pt x="14529" y="19606"/>
                  </a:cubicBezTo>
                  <a:cubicBezTo>
                    <a:pt x="14529" y="19606"/>
                    <a:pt x="11581" y="19454"/>
                    <a:pt x="9301" y="18269"/>
                  </a:cubicBezTo>
                  <a:cubicBezTo>
                    <a:pt x="7842" y="17478"/>
                    <a:pt x="6535" y="16475"/>
                    <a:pt x="5380" y="15260"/>
                  </a:cubicBezTo>
                  <a:lnTo>
                    <a:pt x="8268" y="12190"/>
                  </a:lnTo>
                  <a:cubicBezTo>
                    <a:pt x="9818" y="13041"/>
                    <a:pt x="11520" y="13588"/>
                    <a:pt x="13283" y="13861"/>
                  </a:cubicBezTo>
                  <a:cubicBezTo>
                    <a:pt x="14772" y="14074"/>
                    <a:pt x="16292" y="13892"/>
                    <a:pt x="17721" y="13375"/>
                  </a:cubicBezTo>
                  <a:cubicBezTo>
                    <a:pt x="17721" y="13375"/>
                    <a:pt x="14955" y="13861"/>
                    <a:pt x="13040" y="13375"/>
                  </a:cubicBezTo>
                  <a:cubicBezTo>
                    <a:pt x="11611" y="12949"/>
                    <a:pt x="10213" y="12372"/>
                    <a:pt x="8906" y="11642"/>
                  </a:cubicBezTo>
                  <a:cubicBezTo>
                    <a:pt x="8906" y="11642"/>
                    <a:pt x="11672" y="8086"/>
                    <a:pt x="12523" y="7326"/>
                  </a:cubicBezTo>
                  <a:cubicBezTo>
                    <a:pt x="13009" y="6870"/>
                    <a:pt x="13556" y="6475"/>
                    <a:pt x="14104" y="6141"/>
                  </a:cubicBezTo>
                  <a:cubicBezTo>
                    <a:pt x="15350" y="6962"/>
                    <a:pt x="16839" y="7417"/>
                    <a:pt x="18329" y="7478"/>
                  </a:cubicBezTo>
                  <a:cubicBezTo>
                    <a:pt x="19696" y="7478"/>
                    <a:pt x="21034" y="7053"/>
                    <a:pt x="22128" y="6232"/>
                  </a:cubicBezTo>
                  <a:cubicBezTo>
                    <a:pt x="22128" y="6232"/>
                    <a:pt x="19970" y="7022"/>
                    <a:pt x="18329" y="6992"/>
                  </a:cubicBezTo>
                  <a:cubicBezTo>
                    <a:pt x="16687" y="6962"/>
                    <a:pt x="14408" y="5533"/>
                    <a:pt x="14408" y="5533"/>
                  </a:cubicBezTo>
                  <a:cubicBezTo>
                    <a:pt x="14408" y="5533"/>
                    <a:pt x="16049" y="4013"/>
                    <a:pt x="17326" y="2797"/>
                  </a:cubicBezTo>
                  <a:cubicBezTo>
                    <a:pt x="18633" y="1551"/>
                    <a:pt x="20031" y="1"/>
                    <a:pt x="20031" y="1"/>
                  </a:cubicBezTo>
                  <a:lnTo>
                    <a:pt x="15745" y="3740"/>
                  </a:lnTo>
                  <a:cubicBezTo>
                    <a:pt x="15471" y="3192"/>
                    <a:pt x="15380" y="2615"/>
                    <a:pt x="15471" y="2037"/>
                  </a:cubicBezTo>
                  <a:cubicBezTo>
                    <a:pt x="15623" y="1278"/>
                    <a:pt x="15958" y="578"/>
                    <a:pt x="16505" y="1"/>
                  </a:cubicBezTo>
                  <a:cubicBezTo>
                    <a:pt x="15867" y="426"/>
                    <a:pt x="15380" y="1065"/>
                    <a:pt x="15167" y="1794"/>
                  </a:cubicBezTo>
                  <a:cubicBezTo>
                    <a:pt x="14894" y="2554"/>
                    <a:pt x="14924" y="3405"/>
                    <a:pt x="15228" y="4165"/>
                  </a:cubicBezTo>
                  <a:cubicBezTo>
                    <a:pt x="15228" y="4165"/>
                    <a:pt x="13496" y="5776"/>
                    <a:pt x="12219" y="6840"/>
                  </a:cubicBezTo>
                  <a:cubicBezTo>
                    <a:pt x="11581" y="7357"/>
                    <a:pt x="10973" y="7965"/>
                    <a:pt x="10517" y="8664"/>
                  </a:cubicBezTo>
                  <a:cubicBezTo>
                    <a:pt x="10517" y="8664"/>
                    <a:pt x="9271" y="6475"/>
                    <a:pt x="9301" y="4530"/>
                  </a:cubicBezTo>
                  <a:cubicBezTo>
                    <a:pt x="9331" y="3284"/>
                    <a:pt x="9514" y="2068"/>
                    <a:pt x="9879" y="882"/>
                  </a:cubicBezTo>
                  <a:cubicBezTo>
                    <a:pt x="9210" y="2402"/>
                    <a:pt x="8876" y="4074"/>
                    <a:pt x="8967" y="5746"/>
                  </a:cubicBezTo>
                  <a:cubicBezTo>
                    <a:pt x="9088" y="8512"/>
                    <a:pt x="9939" y="9515"/>
                    <a:pt x="9939" y="9515"/>
                  </a:cubicBezTo>
                  <a:cubicBezTo>
                    <a:pt x="9362" y="10366"/>
                    <a:pt x="8663" y="11156"/>
                    <a:pt x="7872" y="11886"/>
                  </a:cubicBezTo>
                  <a:lnTo>
                    <a:pt x="5654" y="13740"/>
                  </a:lnTo>
                  <a:cubicBezTo>
                    <a:pt x="5654" y="13740"/>
                    <a:pt x="3799" y="11551"/>
                    <a:pt x="2918" y="9454"/>
                  </a:cubicBezTo>
                  <a:cubicBezTo>
                    <a:pt x="2371" y="8025"/>
                    <a:pt x="2097" y="6536"/>
                    <a:pt x="2128" y="5047"/>
                  </a:cubicBezTo>
                  <a:cubicBezTo>
                    <a:pt x="2128" y="5047"/>
                    <a:pt x="1793" y="7965"/>
                    <a:pt x="2614" y="9788"/>
                  </a:cubicBezTo>
                  <a:cubicBezTo>
                    <a:pt x="3374" y="11308"/>
                    <a:pt x="4255" y="12798"/>
                    <a:pt x="5228" y="14226"/>
                  </a:cubicBezTo>
                  <a:lnTo>
                    <a:pt x="2553" y="16779"/>
                  </a:lnTo>
                  <a:cubicBezTo>
                    <a:pt x="1641" y="15867"/>
                    <a:pt x="881" y="14834"/>
                    <a:pt x="274" y="13709"/>
                  </a:cubicBezTo>
                  <a:lnTo>
                    <a:pt x="0" y="13162"/>
                  </a:lnTo>
                  <a:lnTo>
                    <a:pt x="0" y="14135"/>
                  </a:lnTo>
                  <a:cubicBezTo>
                    <a:pt x="578" y="15229"/>
                    <a:pt x="1277" y="16293"/>
                    <a:pt x="2097" y="17235"/>
                  </a:cubicBezTo>
                  <a:cubicBezTo>
                    <a:pt x="2097" y="17235"/>
                    <a:pt x="1216" y="18481"/>
                    <a:pt x="274" y="20032"/>
                  </a:cubicBezTo>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0" name="Google Shape;830;p8"/>
          <p:cNvGrpSpPr/>
          <p:nvPr/>
        </p:nvGrpSpPr>
        <p:grpSpPr>
          <a:xfrm rot="10800000" flipH="1">
            <a:off x="6984267" y="3990830"/>
            <a:ext cx="2132169" cy="1182528"/>
            <a:chOff x="4586225" y="470675"/>
            <a:chExt cx="2775900" cy="1539550"/>
          </a:xfrm>
        </p:grpSpPr>
        <p:sp>
          <p:nvSpPr>
            <p:cNvPr id="831" name="Google Shape;831;p8"/>
            <p:cNvSpPr/>
            <p:nvPr/>
          </p:nvSpPr>
          <p:spPr>
            <a:xfrm>
              <a:off x="5521650" y="763975"/>
              <a:ext cx="1840475" cy="652775"/>
            </a:xfrm>
            <a:custGeom>
              <a:avLst/>
              <a:gdLst/>
              <a:ahLst/>
              <a:cxnLst/>
              <a:rect l="l" t="t" r="r" b="b"/>
              <a:pathLst>
                <a:path w="73619" h="26111" extrusionOk="0">
                  <a:moveTo>
                    <a:pt x="73619" y="1"/>
                  </a:moveTo>
                  <a:cubicBezTo>
                    <a:pt x="62099" y="487"/>
                    <a:pt x="47266" y="2524"/>
                    <a:pt x="32858" y="8481"/>
                  </a:cubicBezTo>
                  <a:cubicBezTo>
                    <a:pt x="2827" y="20913"/>
                    <a:pt x="912" y="24591"/>
                    <a:pt x="912" y="24591"/>
                  </a:cubicBezTo>
                  <a:cubicBezTo>
                    <a:pt x="912" y="24591"/>
                    <a:pt x="0" y="26110"/>
                    <a:pt x="3526" y="23648"/>
                  </a:cubicBezTo>
                  <a:cubicBezTo>
                    <a:pt x="7083" y="21217"/>
                    <a:pt x="19545" y="15442"/>
                    <a:pt x="35411" y="9119"/>
                  </a:cubicBezTo>
                  <a:cubicBezTo>
                    <a:pt x="49606" y="3466"/>
                    <a:pt x="64378" y="1460"/>
                    <a:pt x="73619" y="1004"/>
                  </a:cubicBezTo>
                  <a:close/>
                </a:path>
              </a:pathLst>
            </a:custGeom>
            <a:solidFill>
              <a:srgbClr val="2D4F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8"/>
            <p:cNvSpPr/>
            <p:nvPr/>
          </p:nvSpPr>
          <p:spPr>
            <a:xfrm>
              <a:off x="5234400" y="782225"/>
              <a:ext cx="784250" cy="379200"/>
            </a:xfrm>
            <a:custGeom>
              <a:avLst/>
              <a:gdLst/>
              <a:ahLst/>
              <a:cxnLst/>
              <a:rect l="l" t="t" r="r" b="b"/>
              <a:pathLst>
                <a:path w="31370" h="15168" extrusionOk="0">
                  <a:moveTo>
                    <a:pt x="31369" y="14256"/>
                  </a:moveTo>
                  <a:cubicBezTo>
                    <a:pt x="31369" y="14256"/>
                    <a:pt x="23253" y="8511"/>
                    <a:pt x="14986" y="4803"/>
                  </a:cubicBezTo>
                  <a:cubicBezTo>
                    <a:pt x="10183" y="2614"/>
                    <a:pt x="5168" y="1003"/>
                    <a:pt x="1" y="0"/>
                  </a:cubicBezTo>
                  <a:cubicBezTo>
                    <a:pt x="1" y="0"/>
                    <a:pt x="10822" y="5593"/>
                    <a:pt x="16232" y="9362"/>
                  </a:cubicBezTo>
                  <a:cubicBezTo>
                    <a:pt x="21673" y="13131"/>
                    <a:pt x="26810" y="15168"/>
                    <a:pt x="31369" y="1425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8"/>
            <p:cNvSpPr/>
            <p:nvPr/>
          </p:nvSpPr>
          <p:spPr>
            <a:xfrm>
              <a:off x="5429700" y="616550"/>
              <a:ext cx="794100" cy="466600"/>
            </a:xfrm>
            <a:custGeom>
              <a:avLst/>
              <a:gdLst/>
              <a:ahLst/>
              <a:cxnLst/>
              <a:rect l="l" t="t" r="r" b="b"/>
              <a:pathLst>
                <a:path w="31764" h="18664" extrusionOk="0">
                  <a:moveTo>
                    <a:pt x="31764" y="17144"/>
                  </a:moveTo>
                  <a:cubicBezTo>
                    <a:pt x="31764" y="17144"/>
                    <a:pt x="23588" y="8299"/>
                    <a:pt x="16080" y="4196"/>
                  </a:cubicBezTo>
                  <a:cubicBezTo>
                    <a:pt x="8542" y="62"/>
                    <a:pt x="0" y="1"/>
                    <a:pt x="0" y="1"/>
                  </a:cubicBezTo>
                  <a:cubicBezTo>
                    <a:pt x="0" y="1"/>
                    <a:pt x="11672" y="2980"/>
                    <a:pt x="16597" y="7600"/>
                  </a:cubicBezTo>
                  <a:cubicBezTo>
                    <a:pt x="21490" y="12220"/>
                    <a:pt x="27600" y="18664"/>
                    <a:pt x="31764" y="171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8"/>
            <p:cNvSpPr/>
            <p:nvPr/>
          </p:nvSpPr>
          <p:spPr>
            <a:xfrm>
              <a:off x="4878775" y="1104400"/>
              <a:ext cx="787275" cy="218125"/>
            </a:xfrm>
            <a:custGeom>
              <a:avLst/>
              <a:gdLst/>
              <a:ahLst/>
              <a:cxnLst/>
              <a:rect l="l" t="t" r="r" b="b"/>
              <a:pathLst>
                <a:path w="31491" h="8725" extrusionOk="0">
                  <a:moveTo>
                    <a:pt x="31491" y="7813"/>
                  </a:moveTo>
                  <a:cubicBezTo>
                    <a:pt x="31491" y="7813"/>
                    <a:pt x="24864" y="2645"/>
                    <a:pt x="14712" y="1338"/>
                  </a:cubicBezTo>
                  <a:cubicBezTo>
                    <a:pt x="4560" y="1"/>
                    <a:pt x="1" y="1278"/>
                    <a:pt x="1" y="1278"/>
                  </a:cubicBezTo>
                  <a:cubicBezTo>
                    <a:pt x="1" y="1278"/>
                    <a:pt x="8967" y="1825"/>
                    <a:pt x="16901" y="4499"/>
                  </a:cubicBezTo>
                  <a:cubicBezTo>
                    <a:pt x="24803" y="7205"/>
                    <a:pt x="29484" y="8724"/>
                    <a:pt x="31491" y="781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8"/>
            <p:cNvSpPr/>
            <p:nvPr/>
          </p:nvSpPr>
          <p:spPr>
            <a:xfrm>
              <a:off x="5423625" y="1302750"/>
              <a:ext cx="354900" cy="619325"/>
            </a:xfrm>
            <a:custGeom>
              <a:avLst/>
              <a:gdLst/>
              <a:ahLst/>
              <a:cxnLst/>
              <a:rect l="l" t="t" r="r" b="b"/>
              <a:pathLst>
                <a:path w="14196" h="24773" extrusionOk="0">
                  <a:moveTo>
                    <a:pt x="9757" y="0"/>
                  </a:moveTo>
                  <a:cubicBezTo>
                    <a:pt x="9757" y="0"/>
                    <a:pt x="7356" y="3252"/>
                    <a:pt x="5076" y="9423"/>
                  </a:cubicBezTo>
                  <a:cubicBezTo>
                    <a:pt x="2797" y="15563"/>
                    <a:pt x="0" y="24773"/>
                    <a:pt x="0" y="24773"/>
                  </a:cubicBezTo>
                  <a:cubicBezTo>
                    <a:pt x="0" y="24773"/>
                    <a:pt x="14195" y="8724"/>
                    <a:pt x="9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8"/>
            <p:cNvSpPr/>
            <p:nvPr/>
          </p:nvSpPr>
          <p:spPr>
            <a:xfrm>
              <a:off x="4586225" y="1349850"/>
              <a:ext cx="993950" cy="606425"/>
            </a:xfrm>
            <a:custGeom>
              <a:avLst/>
              <a:gdLst/>
              <a:ahLst/>
              <a:cxnLst/>
              <a:rect l="l" t="t" r="r" b="b"/>
              <a:pathLst>
                <a:path w="39758" h="24257" extrusionOk="0">
                  <a:moveTo>
                    <a:pt x="39758" y="244"/>
                  </a:moveTo>
                  <a:cubicBezTo>
                    <a:pt x="39758" y="244"/>
                    <a:pt x="33284" y="1"/>
                    <a:pt x="23466" y="6566"/>
                  </a:cubicBezTo>
                  <a:cubicBezTo>
                    <a:pt x="13648" y="13132"/>
                    <a:pt x="0" y="24256"/>
                    <a:pt x="0" y="24256"/>
                  </a:cubicBezTo>
                  <a:cubicBezTo>
                    <a:pt x="0" y="24256"/>
                    <a:pt x="32250" y="10062"/>
                    <a:pt x="39758" y="24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8"/>
            <p:cNvSpPr/>
            <p:nvPr/>
          </p:nvSpPr>
          <p:spPr>
            <a:xfrm>
              <a:off x="6765600" y="470675"/>
              <a:ext cx="135275" cy="376150"/>
            </a:xfrm>
            <a:custGeom>
              <a:avLst/>
              <a:gdLst/>
              <a:ahLst/>
              <a:cxnLst/>
              <a:rect l="l" t="t" r="r" b="b"/>
              <a:pathLst>
                <a:path w="5411" h="15046" extrusionOk="0">
                  <a:moveTo>
                    <a:pt x="1945" y="14924"/>
                  </a:moveTo>
                  <a:cubicBezTo>
                    <a:pt x="1945" y="14924"/>
                    <a:pt x="5411" y="9210"/>
                    <a:pt x="5411" y="3465"/>
                  </a:cubicBezTo>
                  <a:cubicBezTo>
                    <a:pt x="5411" y="2280"/>
                    <a:pt x="5350" y="1125"/>
                    <a:pt x="5259" y="0"/>
                  </a:cubicBezTo>
                  <a:lnTo>
                    <a:pt x="2979" y="0"/>
                  </a:lnTo>
                  <a:cubicBezTo>
                    <a:pt x="2584" y="2432"/>
                    <a:pt x="2067" y="4833"/>
                    <a:pt x="1459" y="6231"/>
                  </a:cubicBezTo>
                  <a:cubicBezTo>
                    <a:pt x="0" y="9970"/>
                    <a:pt x="1824" y="15046"/>
                    <a:pt x="1945" y="1492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8"/>
            <p:cNvSpPr/>
            <p:nvPr/>
          </p:nvSpPr>
          <p:spPr>
            <a:xfrm>
              <a:off x="6896300" y="474450"/>
              <a:ext cx="215825" cy="366300"/>
            </a:xfrm>
            <a:custGeom>
              <a:avLst/>
              <a:gdLst/>
              <a:ahLst/>
              <a:cxnLst/>
              <a:rect l="l" t="t" r="r" b="b"/>
              <a:pathLst>
                <a:path w="8633" h="14652" extrusionOk="0">
                  <a:moveTo>
                    <a:pt x="1550" y="14135"/>
                  </a:moveTo>
                  <a:cubicBezTo>
                    <a:pt x="1642" y="14652"/>
                    <a:pt x="4620" y="10822"/>
                    <a:pt x="6626" y="6658"/>
                  </a:cubicBezTo>
                  <a:cubicBezTo>
                    <a:pt x="8633" y="2493"/>
                    <a:pt x="7660" y="1"/>
                    <a:pt x="7660" y="1"/>
                  </a:cubicBezTo>
                  <a:cubicBezTo>
                    <a:pt x="7660" y="1"/>
                    <a:pt x="1368" y="7357"/>
                    <a:pt x="699" y="9880"/>
                  </a:cubicBezTo>
                  <a:cubicBezTo>
                    <a:pt x="0" y="12402"/>
                    <a:pt x="1490" y="14196"/>
                    <a:pt x="1550" y="141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8"/>
            <p:cNvSpPr/>
            <p:nvPr/>
          </p:nvSpPr>
          <p:spPr>
            <a:xfrm>
              <a:off x="6599925" y="470675"/>
              <a:ext cx="183925" cy="391350"/>
            </a:xfrm>
            <a:custGeom>
              <a:avLst/>
              <a:gdLst/>
              <a:ahLst/>
              <a:cxnLst/>
              <a:rect l="l" t="t" r="r" b="b"/>
              <a:pathLst>
                <a:path w="7357" h="15654" extrusionOk="0">
                  <a:moveTo>
                    <a:pt x="4682" y="2310"/>
                  </a:moveTo>
                  <a:cubicBezTo>
                    <a:pt x="4408" y="1550"/>
                    <a:pt x="4135" y="790"/>
                    <a:pt x="3800" y="0"/>
                  </a:cubicBezTo>
                  <a:lnTo>
                    <a:pt x="1" y="0"/>
                  </a:lnTo>
                  <a:cubicBezTo>
                    <a:pt x="1794" y="6535"/>
                    <a:pt x="4013" y="13344"/>
                    <a:pt x="6019" y="15654"/>
                  </a:cubicBezTo>
                  <a:cubicBezTo>
                    <a:pt x="5989" y="15654"/>
                    <a:pt x="7357" y="9970"/>
                    <a:pt x="4682" y="231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8"/>
            <p:cNvSpPr/>
            <p:nvPr/>
          </p:nvSpPr>
          <p:spPr>
            <a:xfrm>
              <a:off x="5657675" y="495750"/>
              <a:ext cx="711275" cy="483300"/>
            </a:xfrm>
            <a:custGeom>
              <a:avLst/>
              <a:gdLst/>
              <a:ahLst/>
              <a:cxnLst/>
              <a:rect l="l" t="t" r="r" b="b"/>
              <a:pathLst>
                <a:path w="28451" h="19332" extrusionOk="0">
                  <a:moveTo>
                    <a:pt x="9879" y="8450"/>
                  </a:moveTo>
                  <a:cubicBezTo>
                    <a:pt x="16414" y="11763"/>
                    <a:pt x="18815" y="14712"/>
                    <a:pt x="22067" y="17174"/>
                  </a:cubicBezTo>
                  <a:cubicBezTo>
                    <a:pt x="23891" y="18602"/>
                    <a:pt x="26140" y="19332"/>
                    <a:pt x="28451" y="19301"/>
                  </a:cubicBezTo>
                  <a:cubicBezTo>
                    <a:pt x="25837" y="14833"/>
                    <a:pt x="22007" y="11186"/>
                    <a:pt x="17447" y="8724"/>
                  </a:cubicBezTo>
                  <a:cubicBezTo>
                    <a:pt x="9909" y="4803"/>
                    <a:pt x="6991" y="4286"/>
                    <a:pt x="4438" y="2857"/>
                  </a:cubicBezTo>
                  <a:cubicBezTo>
                    <a:pt x="2888" y="2006"/>
                    <a:pt x="1398" y="1034"/>
                    <a:pt x="0" y="0"/>
                  </a:cubicBezTo>
                  <a:cubicBezTo>
                    <a:pt x="2553" y="3587"/>
                    <a:pt x="5927" y="6474"/>
                    <a:pt x="9879" y="84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8"/>
            <p:cNvSpPr/>
            <p:nvPr/>
          </p:nvSpPr>
          <p:spPr>
            <a:xfrm>
              <a:off x="6102200" y="470675"/>
              <a:ext cx="405050" cy="461275"/>
            </a:xfrm>
            <a:custGeom>
              <a:avLst/>
              <a:gdLst/>
              <a:ahLst/>
              <a:cxnLst/>
              <a:rect l="l" t="t" r="r" b="b"/>
              <a:pathLst>
                <a:path w="16202" h="18451" extrusionOk="0">
                  <a:moveTo>
                    <a:pt x="16202" y="18055"/>
                  </a:moveTo>
                  <a:cubicBezTo>
                    <a:pt x="16202" y="18055"/>
                    <a:pt x="9241" y="8176"/>
                    <a:pt x="4864" y="3040"/>
                  </a:cubicBezTo>
                  <a:cubicBezTo>
                    <a:pt x="3861" y="1885"/>
                    <a:pt x="2919" y="881"/>
                    <a:pt x="2068" y="0"/>
                  </a:cubicBezTo>
                  <a:lnTo>
                    <a:pt x="1" y="0"/>
                  </a:lnTo>
                  <a:cubicBezTo>
                    <a:pt x="2220" y="3374"/>
                    <a:pt x="5289" y="7903"/>
                    <a:pt x="7417" y="10942"/>
                  </a:cubicBezTo>
                  <a:cubicBezTo>
                    <a:pt x="11186" y="16231"/>
                    <a:pt x="13861" y="18450"/>
                    <a:pt x="16202" y="1805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8"/>
            <p:cNvSpPr/>
            <p:nvPr/>
          </p:nvSpPr>
          <p:spPr>
            <a:xfrm>
              <a:off x="4997325" y="933425"/>
              <a:ext cx="831350" cy="309300"/>
            </a:xfrm>
            <a:custGeom>
              <a:avLst/>
              <a:gdLst/>
              <a:ahLst/>
              <a:cxnLst/>
              <a:rect l="l" t="t" r="r" b="b"/>
              <a:pathLst>
                <a:path w="33254" h="12372" extrusionOk="0">
                  <a:moveTo>
                    <a:pt x="33253" y="11521"/>
                  </a:moveTo>
                  <a:cubicBezTo>
                    <a:pt x="33253" y="11521"/>
                    <a:pt x="24134" y="4682"/>
                    <a:pt x="15897" y="2585"/>
                  </a:cubicBezTo>
                  <a:cubicBezTo>
                    <a:pt x="10669" y="1278"/>
                    <a:pt x="5350" y="396"/>
                    <a:pt x="0" y="1"/>
                  </a:cubicBezTo>
                  <a:cubicBezTo>
                    <a:pt x="0" y="1"/>
                    <a:pt x="11915" y="3496"/>
                    <a:pt x="18299" y="6961"/>
                  </a:cubicBezTo>
                  <a:cubicBezTo>
                    <a:pt x="24682" y="10427"/>
                    <a:pt x="31095" y="12372"/>
                    <a:pt x="33253" y="1152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8"/>
            <p:cNvSpPr/>
            <p:nvPr/>
          </p:nvSpPr>
          <p:spPr>
            <a:xfrm>
              <a:off x="6334725" y="470675"/>
              <a:ext cx="303975" cy="414150"/>
            </a:xfrm>
            <a:custGeom>
              <a:avLst/>
              <a:gdLst/>
              <a:ahLst/>
              <a:cxnLst/>
              <a:rect l="l" t="t" r="r" b="b"/>
              <a:pathLst>
                <a:path w="12159" h="16566" extrusionOk="0">
                  <a:moveTo>
                    <a:pt x="1" y="0"/>
                  </a:moveTo>
                  <a:cubicBezTo>
                    <a:pt x="3375" y="7356"/>
                    <a:pt x="7964" y="15441"/>
                    <a:pt x="12159" y="16566"/>
                  </a:cubicBezTo>
                  <a:cubicBezTo>
                    <a:pt x="12159" y="16566"/>
                    <a:pt x="7691" y="7204"/>
                    <a:pt x="3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8"/>
            <p:cNvSpPr/>
            <p:nvPr/>
          </p:nvSpPr>
          <p:spPr>
            <a:xfrm>
              <a:off x="6732925" y="860475"/>
              <a:ext cx="159600" cy="661900"/>
            </a:xfrm>
            <a:custGeom>
              <a:avLst/>
              <a:gdLst/>
              <a:ahLst/>
              <a:cxnLst/>
              <a:rect l="l" t="t" r="r" b="b"/>
              <a:pathLst>
                <a:path w="6384" h="26476" extrusionOk="0">
                  <a:moveTo>
                    <a:pt x="2280" y="11095"/>
                  </a:moveTo>
                  <a:cubicBezTo>
                    <a:pt x="4559" y="18603"/>
                    <a:pt x="6262" y="26475"/>
                    <a:pt x="6262" y="26475"/>
                  </a:cubicBezTo>
                  <a:cubicBezTo>
                    <a:pt x="6262" y="26475"/>
                    <a:pt x="6383" y="5837"/>
                    <a:pt x="1368" y="1"/>
                  </a:cubicBezTo>
                  <a:cubicBezTo>
                    <a:pt x="1368" y="1"/>
                    <a:pt x="0" y="3557"/>
                    <a:pt x="2280" y="1109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8"/>
            <p:cNvSpPr/>
            <p:nvPr/>
          </p:nvSpPr>
          <p:spPr>
            <a:xfrm>
              <a:off x="6618925" y="881000"/>
              <a:ext cx="161875" cy="810075"/>
            </a:xfrm>
            <a:custGeom>
              <a:avLst/>
              <a:gdLst/>
              <a:ahLst/>
              <a:cxnLst/>
              <a:rect l="l" t="t" r="r" b="b"/>
              <a:pathLst>
                <a:path w="6475" h="32403" extrusionOk="0">
                  <a:moveTo>
                    <a:pt x="2037" y="16293"/>
                  </a:moveTo>
                  <a:cubicBezTo>
                    <a:pt x="4104" y="26445"/>
                    <a:pt x="5928" y="32402"/>
                    <a:pt x="5928" y="32402"/>
                  </a:cubicBezTo>
                  <a:cubicBezTo>
                    <a:pt x="5928" y="32402"/>
                    <a:pt x="6475" y="4560"/>
                    <a:pt x="1824" y="1"/>
                  </a:cubicBezTo>
                  <a:cubicBezTo>
                    <a:pt x="1824" y="1"/>
                    <a:pt x="1" y="6141"/>
                    <a:pt x="2037" y="1629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8"/>
            <p:cNvSpPr/>
            <p:nvPr/>
          </p:nvSpPr>
          <p:spPr>
            <a:xfrm>
              <a:off x="6806625" y="852125"/>
              <a:ext cx="284225" cy="553225"/>
            </a:xfrm>
            <a:custGeom>
              <a:avLst/>
              <a:gdLst/>
              <a:ahLst/>
              <a:cxnLst/>
              <a:rect l="l" t="t" r="r" b="b"/>
              <a:pathLst>
                <a:path w="11369" h="22129" extrusionOk="0">
                  <a:moveTo>
                    <a:pt x="0" y="1"/>
                  </a:moveTo>
                  <a:cubicBezTo>
                    <a:pt x="0" y="1"/>
                    <a:pt x="1247" y="6049"/>
                    <a:pt x="5350" y="9818"/>
                  </a:cubicBezTo>
                  <a:cubicBezTo>
                    <a:pt x="9484" y="13587"/>
                    <a:pt x="10943" y="22129"/>
                    <a:pt x="10943" y="22129"/>
                  </a:cubicBezTo>
                  <a:cubicBezTo>
                    <a:pt x="10943" y="22129"/>
                    <a:pt x="11368" y="592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8"/>
            <p:cNvSpPr/>
            <p:nvPr/>
          </p:nvSpPr>
          <p:spPr>
            <a:xfrm>
              <a:off x="6909200" y="830850"/>
              <a:ext cx="337425" cy="393650"/>
            </a:xfrm>
            <a:custGeom>
              <a:avLst/>
              <a:gdLst/>
              <a:ahLst/>
              <a:cxnLst/>
              <a:rect l="l" t="t" r="r" b="b"/>
              <a:pathLst>
                <a:path w="13497" h="15746" extrusionOk="0">
                  <a:moveTo>
                    <a:pt x="1" y="1"/>
                  </a:moveTo>
                  <a:cubicBezTo>
                    <a:pt x="1" y="1"/>
                    <a:pt x="1034" y="3526"/>
                    <a:pt x="4743" y="6748"/>
                  </a:cubicBezTo>
                  <a:cubicBezTo>
                    <a:pt x="8451" y="9940"/>
                    <a:pt x="13497" y="15745"/>
                    <a:pt x="13497" y="15745"/>
                  </a:cubicBezTo>
                  <a:cubicBezTo>
                    <a:pt x="13497" y="15745"/>
                    <a:pt x="6506" y="1"/>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8"/>
            <p:cNvSpPr/>
            <p:nvPr/>
          </p:nvSpPr>
          <p:spPr>
            <a:xfrm>
              <a:off x="5938075" y="1127200"/>
              <a:ext cx="180100" cy="831350"/>
            </a:xfrm>
            <a:custGeom>
              <a:avLst/>
              <a:gdLst/>
              <a:ahLst/>
              <a:cxnLst/>
              <a:rect l="l" t="t" r="r" b="b"/>
              <a:pathLst>
                <a:path w="7204" h="33254" extrusionOk="0">
                  <a:moveTo>
                    <a:pt x="578" y="12554"/>
                  </a:moveTo>
                  <a:cubicBezTo>
                    <a:pt x="0" y="20883"/>
                    <a:pt x="1490" y="33254"/>
                    <a:pt x="1490" y="33254"/>
                  </a:cubicBezTo>
                  <a:cubicBezTo>
                    <a:pt x="1490" y="33254"/>
                    <a:pt x="7204" y="7326"/>
                    <a:pt x="3891" y="1"/>
                  </a:cubicBezTo>
                  <a:cubicBezTo>
                    <a:pt x="3891" y="1"/>
                    <a:pt x="1155" y="4226"/>
                    <a:pt x="578" y="125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8"/>
            <p:cNvSpPr/>
            <p:nvPr/>
          </p:nvSpPr>
          <p:spPr>
            <a:xfrm>
              <a:off x="6456325" y="920525"/>
              <a:ext cx="174025" cy="892875"/>
            </a:xfrm>
            <a:custGeom>
              <a:avLst/>
              <a:gdLst/>
              <a:ahLst/>
              <a:cxnLst/>
              <a:rect l="l" t="t" r="r" b="b"/>
              <a:pathLst>
                <a:path w="6961" h="35715" extrusionOk="0">
                  <a:moveTo>
                    <a:pt x="2948" y="0"/>
                  </a:moveTo>
                  <a:cubicBezTo>
                    <a:pt x="2948" y="0"/>
                    <a:pt x="3648" y="7660"/>
                    <a:pt x="1824" y="14712"/>
                  </a:cubicBezTo>
                  <a:cubicBezTo>
                    <a:pt x="0" y="21794"/>
                    <a:pt x="1702" y="35715"/>
                    <a:pt x="1702" y="35715"/>
                  </a:cubicBezTo>
                  <a:cubicBezTo>
                    <a:pt x="1702" y="35715"/>
                    <a:pt x="2158" y="23405"/>
                    <a:pt x="4559" y="16201"/>
                  </a:cubicBezTo>
                  <a:cubicBezTo>
                    <a:pt x="6961" y="9028"/>
                    <a:pt x="5350" y="1398"/>
                    <a:pt x="29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8"/>
            <p:cNvSpPr/>
            <p:nvPr/>
          </p:nvSpPr>
          <p:spPr>
            <a:xfrm>
              <a:off x="6132600" y="1040575"/>
              <a:ext cx="155050" cy="838175"/>
            </a:xfrm>
            <a:custGeom>
              <a:avLst/>
              <a:gdLst/>
              <a:ahLst/>
              <a:cxnLst/>
              <a:rect l="l" t="t" r="r" b="b"/>
              <a:pathLst>
                <a:path w="6202" h="33527" extrusionOk="0">
                  <a:moveTo>
                    <a:pt x="4104" y="1"/>
                  </a:moveTo>
                  <a:cubicBezTo>
                    <a:pt x="4104" y="1"/>
                    <a:pt x="2615" y="3314"/>
                    <a:pt x="1307" y="11642"/>
                  </a:cubicBezTo>
                  <a:cubicBezTo>
                    <a:pt x="0" y="19971"/>
                    <a:pt x="1429" y="33527"/>
                    <a:pt x="1429" y="33527"/>
                  </a:cubicBezTo>
                  <a:cubicBezTo>
                    <a:pt x="1429" y="33527"/>
                    <a:pt x="2341" y="21460"/>
                    <a:pt x="4256" y="13344"/>
                  </a:cubicBezTo>
                  <a:cubicBezTo>
                    <a:pt x="6201" y="5259"/>
                    <a:pt x="5988" y="1368"/>
                    <a:pt x="4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8"/>
            <p:cNvSpPr/>
            <p:nvPr/>
          </p:nvSpPr>
          <p:spPr>
            <a:xfrm>
              <a:off x="5677425" y="1211550"/>
              <a:ext cx="275100" cy="798675"/>
            </a:xfrm>
            <a:custGeom>
              <a:avLst/>
              <a:gdLst/>
              <a:ahLst/>
              <a:cxnLst/>
              <a:rect l="l" t="t" r="r" b="b"/>
              <a:pathLst>
                <a:path w="11004" h="31947" extrusionOk="0">
                  <a:moveTo>
                    <a:pt x="3587" y="9119"/>
                  </a:moveTo>
                  <a:cubicBezTo>
                    <a:pt x="1642" y="16141"/>
                    <a:pt x="0" y="31946"/>
                    <a:pt x="0" y="31946"/>
                  </a:cubicBezTo>
                  <a:cubicBezTo>
                    <a:pt x="0" y="31946"/>
                    <a:pt x="11004" y="5290"/>
                    <a:pt x="7356" y="1"/>
                  </a:cubicBezTo>
                  <a:cubicBezTo>
                    <a:pt x="7356" y="1"/>
                    <a:pt x="5532" y="2128"/>
                    <a:pt x="3587" y="911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8"/>
            <p:cNvSpPr/>
            <p:nvPr/>
          </p:nvSpPr>
          <p:spPr>
            <a:xfrm>
              <a:off x="6301300" y="969150"/>
              <a:ext cx="135275" cy="938500"/>
            </a:xfrm>
            <a:custGeom>
              <a:avLst/>
              <a:gdLst/>
              <a:ahLst/>
              <a:cxnLst/>
              <a:rect l="l" t="t" r="r" b="b"/>
              <a:pathLst>
                <a:path w="5411" h="37540" extrusionOk="0">
                  <a:moveTo>
                    <a:pt x="3435" y="0"/>
                  </a:moveTo>
                  <a:cubicBezTo>
                    <a:pt x="3435" y="0"/>
                    <a:pt x="152" y="13466"/>
                    <a:pt x="31" y="21916"/>
                  </a:cubicBezTo>
                  <a:cubicBezTo>
                    <a:pt x="0" y="27174"/>
                    <a:pt x="547" y="32402"/>
                    <a:pt x="1733" y="37539"/>
                  </a:cubicBezTo>
                  <a:cubicBezTo>
                    <a:pt x="1733" y="37539"/>
                    <a:pt x="1155" y="24986"/>
                    <a:pt x="3222" y="17113"/>
                  </a:cubicBezTo>
                  <a:cubicBezTo>
                    <a:pt x="5289" y="9241"/>
                    <a:pt x="5411" y="1034"/>
                    <a:pt x="34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 name="Google Shape;853;p8"/>
          <p:cNvGrpSpPr/>
          <p:nvPr/>
        </p:nvGrpSpPr>
        <p:grpSpPr>
          <a:xfrm rot="5400000">
            <a:off x="6346673" y="3723317"/>
            <a:ext cx="1535000" cy="1338200"/>
            <a:chOff x="5827125" y="3881800"/>
            <a:chExt cx="1535000" cy="1338200"/>
          </a:xfrm>
        </p:grpSpPr>
        <p:sp>
          <p:nvSpPr>
            <p:cNvPr id="854" name="Google Shape;854;p8"/>
            <p:cNvSpPr/>
            <p:nvPr/>
          </p:nvSpPr>
          <p:spPr>
            <a:xfrm>
              <a:off x="6669075" y="4415250"/>
              <a:ext cx="693050" cy="377700"/>
            </a:xfrm>
            <a:custGeom>
              <a:avLst/>
              <a:gdLst/>
              <a:ahLst/>
              <a:cxnLst/>
              <a:rect l="l" t="t" r="r" b="b"/>
              <a:pathLst>
                <a:path w="27722" h="15108" extrusionOk="0">
                  <a:moveTo>
                    <a:pt x="27722" y="15107"/>
                  </a:moveTo>
                  <a:cubicBezTo>
                    <a:pt x="2493" y="4529"/>
                    <a:pt x="822" y="1399"/>
                    <a:pt x="822" y="1399"/>
                  </a:cubicBezTo>
                  <a:cubicBezTo>
                    <a:pt x="822" y="1399"/>
                    <a:pt x="1" y="0"/>
                    <a:pt x="3192" y="2219"/>
                  </a:cubicBezTo>
                  <a:cubicBezTo>
                    <a:pt x="6050" y="4195"/>
                    <a:pt x="15442" y="8602"/>
                    <a:pt x="27722" y="13618"/>
                  </a:cubicBezTo>
                  <a:close/>
                </a:path>
              </a:pathLst>
            </a:custGeom>
            <a:solidFill>
              <a:srgbClr val="2D4F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8"/>
            <p:cNvSpPr/>
            <p:nvPr/>
          </p:nvSpPr>
          <p:spPr>
            <a:xfrm>
              <a:off x="5827125" y="3930450"/>
              <a:ext cx="895175" cy="544850"/>
            </a:xfrm>
            <a:custGeom>
              <a:avLst/>
              <a:gdLst/>
              <a:ahLst/>
              <a:cxnLst/>
              <a:rect l="l" t="t" r="r" b="b"/>
              <a:pathLst>
                <a:path w="35807" h="21794" extrusionOk="0">
                  <a:moveTo>
                    <a:pt x="35807" y="21611"/>
                  </a:moveTo>
                  <a:cubicBezTo>
                    <a:pt x="29028" y="12766"/>
                    <a:pt x="0" y="0"/>
                    <a:pt x="0" y="0"/>
                  </a:cubicBezTo>
                  <a:cubicBezTo>
                    <a:pt x="0" y="0"/>
                    <a:pt x="12280" y="10000"/>
                    <a:pt x="21125" y="15897"/>
                  </a:cubicBezTo>
                  <a:cubicBezTo>
                    <a:pt x="29940" y="21794"/>
                    <a:pt x="35807" y="21611"/>
                    <a:pt x="35807" y="2161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8"/>
            <p:cNvSpPr/>
            <p:nvPr/>
          </p:nvSpPr>
          <p:spPr>
            <a:xfrm>
              <a:off x="6580925" y="3960825"/>
              <a:ext cx="319200" cy="557025"/>
            </a:xfrm>
            <a:custGeom>
              <a:avLst/>
              <a:gdLst/>
              <a:ahLst/>
              <a:cxnLst/>
              <a:rect l="l" t="t" r="r" b="b"/>
              <a:pathLst>
                <a:path w="12768" h="22281" extrusionOk="0">
                  <a:moveTo>
                    <a:pt x="8785" y="22281"/>
                  </a:moveTo>
                  <a:cubicBezTo>
                    <a:pt x="12767" y="14439"/>
                    <a:pt x="1" y="1"/>
                    <a:pt x="1" y="1"/>
                  </a:cubicBezTo>
                  <a:cubicBezTo>
                    <a:pt x="1" y="1"/>
                    <a:pt x="2524" y="8268"/>
                    <a:pt x="4560" y="13831"/>
                  </a:cubicBezTo>
                  <a:cubicBezTo>
                    <a:pt x="6597" y="19363"/>
                    <a:pt x="8785" y="22281"/>
                    <a:pt x="8785" y="222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8"/>
            <p:cNvSpPr/>
            <p:nvPr/>
          </p:nvSpPr>
          <p:spPr>
            <a:xfrm>
              <a:off x="6809675" y="3881800"/>
              <a:ext cx="247750" cy="718125"/>
            </a:xfrm>
            <a:custGeom>
              <a:avLst/>
              <a:gdLst/>
              <a:ahLst/>
              <a:cxnLst/>
              <a:rect l="l" t="t" r="r" b="b"/>
              <a:pathLst>
                <a:path w="9910" h="28725" extrusionOk="0">
                  <a:moveTo>
                    <a:pt x="6596" y="28725"/>
                  </a:moveTo>
                  <a:cubicBezTo>
                    <a:pt x="9909" y="23952"/>
                    <a:pt x="0" y="1"/>
                    <a:pt x="0" y="1"/>
                  </a:cubicBezTo>
                  <a:cubicBezTo>
                    <a:pt x="0" y="1"/>
                    <a:pt x="1489" y="14195"/>
                    <a:pt x="3222" y="20518"/>
                  </a:cubicBezTo>
                  <a:cubicBezTo>
                    <a:pt x="4955" y="26810"/>
                    <a:pt x="6596" y="28725"/>
                    <a:pt x="6596" y="287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8"/>
            <p:cNvSpPr/>
            <p:nvPr/>
          </p:nvSpPr>
          <p:spPr>
            <a:xfrm>
              <a:off x="7044475" y="3927400"/>
              <a:ext cx="161875" cy="748525"/>
            </a:xfrm>
            <a:custGeom>
              <a:avLst/>
              <a:gdLst/>
              <a:ahLst/>
              <a:cxnLst/>
              <a:rect l="l" t="t" r="r" b="b"/>
              <a:pathLst>
                <a:path w="6475" h="29941" extrusionOk="0">
                  <a:moveTo>
                    <a:pt x="3496" y="29940"/>
                  </a:moveTo>
                  <a:cubicBezTo>
                    <a:pt x="6475" y="23375"/>
                    <a:pt x="1338" y="0"/>
                    <a:pt x="1338" y="0"/>
                  </a:cubicBezTo>
                  <a:cubicBezTo>
                    <a:pt x="1338" y="0"/>
                    <a:pt x="0" y="11156"/>
                    <a:pt x="487" y="18633"/>
                  </a:cubicBezTo>
                  <a:cubicBezTo>
                    <a:pt x="1003" y="26141"/>
                    <a:pt x="3496" y="29940"/>
                    <a:pt x="3496" y="2994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8"/>
            <p:cNvSpPr/>
            <p:nvPr/>
          </p:nvSpPr>
          <p:spPr>
            <a:xfrm>
              <a:off x="7218475" y="4000350"/>
              <a:ext cx="139850" cy="754600"/>
            </a:xfrm>
            <a:custGeom>
              <a:avLst/>
              <a:gdLst/>
              <a:ahLst/>
              <a:cxnLst/>
              <a:rect l="l" t="t" r="r" b="b"/>
              <a:pathLst>
                <a:path w="5594" h="30184" extrusionOk="0">
                  <a:moveTo>
                    <a:pt x="3709" y="30183"/>
                  </a:moveTo>
                  <a:cubicBezTo>
                    <a:pt x="5411" y="28937"/>
                    <a:pt x="5594" y="25442"/>
                    <a:pt x="3861" y="18147"/>
                  </a:cubicBezTo>
                  <a:cubicBezTo>
                    <a:pt x="2129" y="10882"/>
                    <a:pt x="1308" y="0"/>
                    <a:pt x="1308" y="0"/>
                  </a:cubicBezTo>
                  <a:cubicBezTo>
                    <a:pt x="1308" y="0"/>
                    <a:pt x="1" y="12189"/>
                    <a:pt x="1186" y="19697"/>
                  </a:cubicBezTo>
                  <a:cubicBezTo>
                    <a:pt x="2372" y="27204"/>
                    <a:pt x="3709" y="30183"/>
                    <a:pt x="3709" y="3018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8"/>
            <p:cNvSpPr/>
            <p:nvPr/>
          </p:nvSpPr>
          <p:spPr>
            <a:xfrm>
              <a:off x="6090800" y="4499600"/>
              <a:ext cx="708250" cy="196825"/>
            </a:xfrm>
            <a:custGeom>
              <a:avLst/>
              <a:gdLst/>
              <a:ahLst/>
              <a:cxnLst/>
              <a:rect l="l" t="t" r="r" b="b"/>
              <a:pathLst>
                <a:path w="28330" h="7873" extrusionOk="0">
                  <a:moveTo>
                    <a:pt x="13253" y="6687"/>
                  </a:moveTo>
                  <a:cubicBezTo>
                    <a:pt x="18664" y="6019"/>
                    <a:pt x="23861" y="3982"/>
                    <a:pt x="28330" y="821"/>
                  </a:cubicBezTo>
                  <a:cubicBezTo>
                    <a:pt x="26536" y="0"/>
                    <a:pt x="22311" y="1399"/>
                    <a:pt x="15199" y="3800"/>
                  </a:cubicBezTo>
                  <a:cubicBezTo>
                    <a:pt x="8056" y="6231"/>
                    <a:pt x="1" y="6748"/>
                    <a:pt x="1" y="6748"/>
                  </a:cubicBezTo>
                  <a:cubicBezTo>
                    <a:pt x="1" y="6748"/>
                    <a:pt x="4104" y="7873"/>
                    <a:pt x="13253" y="66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8"/>
            <p:cNvSpPr/>
            <p:nvPr/>
          </p:nvSpPr>
          <p:spPr>
            <a:xfrm>
              <a:off x="6809675" y="4819500"/>
              <a:ext cx="552450" cy="400500"/>
            </a:xfrm>
            <a:custGeom>
              <a:avLst/>
              <a:gdLst/>
              <a:ahLst/>
              <a:cxnLst/>
              <a:rect l="l" t="t" r="r" b="b"/>
              <a:pathLst>
                <a:path w="22098" h="16020" extrusionOk="0">
                  <a:moveTo>
                    <a:pt x="19149" y="1551"/>
                  </a:moveTo>
                  <a:cubicBezTo>
                    <a:pt x="16201" y="3740"/>
                    <a:pt x="14043" y="6414"/>
                    <a:pt x="8146" y="9393"/>
                  </a:cubicBezTo>
                  <a:cubicBezTo>
                    <a:pt x="4985" y="11004"/>
                    <a:pt x="2219" y="13253"/>
                    <a:pt x="0" y="16019"/>
                  </a:cubicBezTo>
                  <a:lnTo>
                    <a:pt x="669" y="16019"/>
                  </a:lnTo>
                  <a:cubicBezTo>
                    <a:pt x="1337" y="15563"/>
                    <a:pt x="2249" y="14986"/>
                    <a:pt x="3283" y="14439"/>
                  </a:cubicBezTo>
                  <a:cubicBezTo>
                    <a:pt x="5593" y="13132"/>
                    <a:pt x="8207" y="12676"/>
                    <a:pt x="14985" y="9150"/>
                  </a:cubicBezTo>
                  <a:cubicBezTo>
                    <a:pt x="17660" y="7691"/>
                    <a:pt x="20092" y="5776"/>
                    <a:pt x="22098" y="3496"/>
                  </a:cubicBezTo>
                  <a:lnTo>
                    <a:pt x="22098" y="1"/>
                  </a:lnTo>
                  <a:cubicBezTo>
                    <a:pt x="21034" y="335"/>
                    <a:pt x="20031" y="852"/>
                    <a:pt x="19149" y="15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8"/>
            <p:cNvSpPr/>
            <p:nvPr/>
          </p:nvSpPr>
          <p:spPr>
            <a:xfrm>
              <a:off x="7222275" y="5016325"/>
              <a:ext cx="139850" cy="203675"/>
            </a:xfrm>
            <a:custGeom>
              <a:avLst/>
              <a:gdLst/>
              <a:ahLst/>
              <a:cxnLst/>
              <a:rect l="l" t="t" r="r" b="b"/>
              <a:pathLst>
                <a:path w="5594" h="8147" extrusionOk="0">
                  <a:moveTo>
                    <a:pt x="1" y="8146"/>
                  </a:moveTo>
                  <a:lnTo>
                    <a:pt x="2372" y="8146"/>
                  </a:lnTo>
                  <a:cubicBezTo>
                    <a:pt x="2615" y="7873"/>
                    <a:pt x="2889" y="7569"/>
                    <a:pt x="3132" y="7265"/>
                  </a:cubicBezTo>
                  <a:cubicBezTo>
                    <a:pt x="3892" y="6383"/>
                    <a:pt x="4712" y="5380"/>
                    <a:pt x="5594" y="4256"/>
                  </a:cubicBezTo>
                  <a:lnTo>
                    <a:pt x="5594" y="0"/>
                  </a:lnTo>
                  <a:lnTo>
                    <a:pt x="5442" y="183"/>
                  </a:lnTo>
                  <a:cubicBezTo>
                    <a:pt x="3892" y="2371"/>
                    <a:pt x="1825" y="5472"/>
                    <a:pt x="1" y="814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8"/>
            <p:cNvSpPr/>
            <p:nvPr/>
          </p:nvSpPr>
          <p:spPr>
            <a:xfrm>
              <a:off x="6585500" y="4715400"/>
              <a:ext cx="715075" cy="420250"/>
            </a:xfrm>
            <a:custGeom>
              <a:avLst/>
              <a:gdLst/>
              <a:ahLst/>
              <a:cxnLst/>
              <a:rect l="l" t="t" r="r" b="b"/>
              <a:pathLst>
                <a:path w="28603" h="16810" extrusionOk="0">
                  <a:moveTo>
                    <a:pt x="28603" y="1399"/>
                  </a:moveTo>
                  <a:cubicBezTo>
                    <a:pt x="24864" y="1"/>
                    <a:pt x="19362" y="5806"/>
                    <a:pt x="14955" y="9970"/>
                  </a:cubicBezTo>
                  <a:cubicBezTo>
                    <a:pt x="10548" y="14135"/>
                    <a:pt x="0" y="16809"/>
                    <a:pt x="0" y="16809"/>
                  </a:cubicBezTo>
                  <a:cubicBezTo>
                    <a:pt x="0" y="16809"/>
                    <a:pt x="7721" y="16749"/>
                    <a:pt x="14499" y="13071"/>
                  </a:cubicBezTo>
                  <a:cubicBezTo>
                    <a:pt x="21247" y="9363"/>
                    <a:pt x="28603" y="1399"/>
                    <a:pt x="28603" y="13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8"/>
            <p:cNvSpPr/>
            <p:nvPr/>
          </p:nvSpPr>
          <p:spPr>
            <a:xfrm>
              <a:off x="6197200" y="4571775"/>
              <a:ext cx="747750" cy="278925"/>
            </a:xfrm>
            <a:custGeom>
              <a:avLst/>
              <a:gdLst/>
              <a:ahLst/>
              <a:cxnLst/>
              <a:rect l="l" t="t" r="r" b="b"/>
              <a:pathLst>
                <a:path w="29910" h="11157" extrusionOk="0">
                  <a:moveTo>
                    <a:pt x="29909" y="761"/>
                  </a:moveTo>
                  <a:cubicBezTo>
                    <a:pt x="27964" y="1"/>
                    <a:pt x="22219" y="1764"/>
                    <a:pt x="16475" y="4895"/>
                  </a:cubicBezTo>
                  <a:cubicBezTo>
                    <a:pt x="10730" y="8025"/>
                    <a:pt x="0" y="11156"/>
                    <a:pt x="0" y="11156"/>
                  </a:cubicBezTo>
                  <a:cubicBezTo>
                    <a:pt x="4833" y="10791"/>
                    <a:pt x="9636" y="10001"/>
                    <a:pt x="14316" y="8846"/>
                  </a:cubicBezTo>
                  <a:cubicBezTo>
                    <a:pt x="21733" y="6931"/>
                    <a:pt x="29909" y="761"/>
                    <a:pt x="29909" y="7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8"/>
            <p:cNvSpPr/>
            <p:nvPr/>
          </p:nvSpPr>
          <p:spPr>
            <a:xfrm>
              <a:off x="6409950" y="4644725"/>
              <a:ext cx="705975" cy="341975"/>
            </a:xfrm>
            <a:custGeom>
              <a:avLst/>
              <a:gdLst/>
              <a:ahLst/>
              <a:cxnLst/>
              <a:rect l="l" t="t" r="r" b="b"/>
              <a:pathLst>
                <a:path w="28239" h="13679" extrusionOk="0">
                  <a:moveTo>
                    <a:pt x="28239" y="822"/>
                  </a:moveTo>
                  <a:cubicBezTo>
                    <a:pt x="24135" y="1"/>
                    <a:pt x="19515" y="1855"/>
                    <a:pt x="14652" y="5259"/>
                  </a:cubicBezTo>
                  <a:cubicBezTo>
                    <a:pt x="9788" y="8633"/>
                    <a:pt x="1" y="13679"/>
                    <a:pt x="1" y="13679"/>
                  </a:cubicBezTo>
                  <a:cubicBezTo>
                    <a:pt x="4651" y="12767"/>
                    <a:pt x="9211" y="11308"/>
                    <a:pt x="13527" y="9363"/>
                  </a:cubicBezTo>
                  <a:cubicBezTo>
                    <a:pt x="20944" y="6019"/>
                    <a:pt x="28239" y="822"/>
                    <a:pt x="28239" y="8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8"/>
          <p:cNvGrpSpPr/>
          <p:nvPr/>
        </p:nvGrpSpPr>
        <p:grpSpPr>
          <a:xfrm>
            <a:off x="-3" y="3825425"/>
            <a:ext cx="1620376" cy="1349504"/>
            <a:chOff x="238125" y="3754900"/>
            <a:chExt cx="1759175" cy="1465100"/>
          </a:xfrm>
        </p:grpSpPr>
        <p:sp>
          <p:nvSpPr>
            <p:cNvPr id="867" name="Google Shape;867;p8"/>
            <p:cNvSpPr/>
            <p:nvPr/>
          </p:nvSpPr>
          <p:spPr>
            <a:xfrm>
              <a:off x="238125" y="3754900"/>
              <a:ext cx="1759175" cy="1465100"/>
            </a:xfrm>
            <a:custGeom>
              <a:avLst/>
              <a:gdLst/>
              <a:ahLst/>
              <a:cxnLst/>
              <a:rect l="l" t="t" r="r" b="b"/>
              <a:pathLst>
                <a:path w="70367" h="58604" extrusionOk="0">
                  <a:moveTo>
                    <a:pt x="5897" y="40214"/>
                  </a:moveTo>
                  <a:cubicBezTo>
                    <a:pt x="5897" y="40214"/>
                    <a:pt x="8511" y="34804"/>
                    <a:pt x="6201" y="34287"/>
                  </a:cubicBezTo>
                  <a:cubicBezTo>
                    <a:pt x="3891" y="33770"/>
                    <a:pt x="3009" y="37448"/>
                    <a:pt x="3374" y="38542"/>
                  </a:cubicBezTo>
                  <a:cubicBezTo>
                    <a:pt x="3769" y="39667"/>
                    <a:pt x="5076" y="42007"/>
                    <a:pt x="5897" y="40214"/>
                  </a:cubicBezTo>
                  <a:moveTo>
                    <a:pt x="26566" y="19271"/>
                  </a:moveTo>
                  <a:cubicBezTo>
                    <a:pt x="26566" y="19271"/>
                    <a:pt x="30639" y="15077"/>
                    <a:pt x="31247" y="11916"/>
                  </a:cubicBezTo>
                  <a:cubicBezTo>
                    <a:pt x="31824" y="8785"/>
                    <a:pt x="29879" y="8694"/>
                    <a:pt x="28086" y="10791"/>
                  </a:cubicBezTo>
                  <a:cubicBezTo>
                    <a:pt x="26262" y="12858"/>
                    <a:pt x="25198" y="9818"/>
                    <a:pt x="23344" y="12919"/>
                  </a:cubicBezTo>
                  <a:cubicBezTo>
                    <a:pt x="21459" y="15989"/>
                    <a:pt x="23709" y="22706"/>
                    <a:pt x="26566" y="19271"/>
                  </a:cubicBezTo>
                  <a:close/>
                  <a:moveTo>
                    <a:pt x="32645" y="36871"/>
                  </a:moveTo>
                  <a:cubicBezTo>
                    <a:pt x="32645" y="36871"/>
                    <a:pt x="30608" y="35594"/>
                    <a:pt x="28542" y="36567"/>
                  </a:cubicBezTo>
                  <a:cubicBezTo>
                    <a:pt x="26475" y="37570"/>
                    <a:pt x="28694" y="38421"/>
                    <a:pt x="30122" y="38481"/>
                  </a:cubicBezTo>
                  <a:cubicBezTo>
                    <a:pt x="31581" y="38512"/>
                    <a:pt x="32706" y="37934"/>
                    <a:pt x="32645" y="36871"/>
                  </a:cubicBezTo>
                  <a:close/>
                  <a:moveTo>
                    <a:pt x="49363" y="23314"/>
                  </a:moveTo>
                  <a:cubicBezTo>
                    <a:pt x="49363" y="23314"/>
                    <a:pt x="52493" y="19758"/>
                    <a:pt x="51551" y="17235"/>
                  </a:cubicBezTo>
                  <a:cubicBezTo>
                    <a:pt x="50609" y="14712"/>
                    <a:pt x="48998" y="17083"/>
                    <a:pt x="48299" y="19697"/>
                  </a:cubicBezTo>
                  <a:cubicBezTo>
                    <a:pt x="47600" y="22281"/>
                    <a:pt x="48420" y="25290"/>
                    <a:pt x="49363" y="23314"/>
                  </a:cubicBezTo>
                  <a:close/>
                  <a:moveTo>
                    <a:pt x="44317" y="52008"/>
                  </a:moveTo>
                  <a:cubicBezTo>
                    <a:pt x="44317" y="52008"/>
                    <a:pt x="46688" y="54865"/>
                    <a:pt x="50123" y="53801"/>
                  </a:cubicBezTo>
                  <a:cubicBezTo>
                    <a:pt x="53557" y="52737"/>
                    <a:pt x="54773" y="49606"/>
                    <a:pt x="52402" y="49849"/>
                  </a:cubicBezTo>
                  <a:cubicBezTo>
                    <a:pt x="50062" y="50062"/>
                    <a:pt x="49545" y="50640"/>
                    <a:pt x="47843" y="49758"/>
                  </a:cubicBezTo>
                  <a:cubicBezTo>
                    <a:pt x="46141" y="48907"/>
                    <a:pt x="45229" y="47722"/>
                    <a:pt x="43739" y="49150"/>
                  </a:cubicBezTo>
                  <a:cubicBezTo>
                    <a:pt x="42220" y="50549"/>
                    <a:pt x="43283" y="51795"/>
                    <a:pt x="44347" y="52008"/>
                  </a:cubicBezTo>
                  <a:close/>
                  <a:moveTo>
                    <a:pt x="11520" y="46871"/>
                  </a:moveTo>
                  <a:cubicBezTo>
                    <a:pt x="10669" y="48725"/>
                    <a:pt x="8450" y="54318"/>
                    <a:pt x="10000" y="58603"/>
                  </a:cubicBezTo>
                  <a:lnTo>
                    <a:pt x="27022" y="58603"/>
                  </a:lnTo>
                  <a:cubicBezTo>
                    <a:pt x="26231" y="57843"/>
                    <a:pt x="26019" y="56871"/>
                    <a:pt x="27174" y="56111"/>
                  </a:cubicBezTo>
                  <a:cubicBezTo>
                    <a:pt x="29453" y="54591"/>
                    <a:pt x="32767" y="57843"/>
                    <a:pt x="32767" y="57843"/>
                  </a:cubicBezTo>
                  <a:cubicBezTo>
                    <a:pt x="33010" y="58026"/>
                    <a:pt x="33040" y="58360"/>
                    <a:pt x="32858" y="58603"/>
                  </a:cubicBezTo>
                  <a:lnTo>
                    <a:pt x="45259" y="58603"/>
                  </a:lnTo>
                  <a:cubicBezTo>
                    <a:pt x="45654" y="58360"/>
                    <a:pt x="45867" y="58208"/>
                    <a:pt x="45867" y="58208"/>
                  </a:cubicBezTo>
                  <a:cubicBezTo>
                    <a:pt x="45867" y="58208"/>
                    <a:pt x="37660" y="56567"/>
                    <a:pt x="32767" y="53163"/>
                  </a:cubicBezTo>
                  <a:cubicBezTo>
                    <a:pt x="27842" y="49758"/>
                    <a:pt x="25654" y="44378"/>
                    <a:pt x="29940" y="47661"/>
                  </a:cubicBezTo>
                  <a:cubicBezTo>
                    <a:pt x="34256" y="50944"/>
                    <a:pt x="38055" y="53618"/>
                    <a:pt x="41794" y="54682"/>
                  </a:cubicBezTo>
                  <a:cubicBezTo>
                    <a:pt x="45563" y="55746"/>
                    <a:pt x="48907" y="57479"/>
                    <a:pt x="52828" y="54439"/>
                  </a:cubicBezTo>
                  <a:cubicBezTo>
                    <a:pt x="56718" y="51400"/>
                    <a:pt x="60427" y="45837"/>
                    <a:pt x="60427" y="45837"/>
                  </a:cubicBezTo>
                  <a:cubicBezTo>
                    <a:pt x="60427" y="45837"/>
                    <a:pt x="51065" y="48634"/>
                    <a:pt x="43466" y="45442"/>
                  </a:cubicBezTo>
                  <a:cubicBezTo>
                    <a:pt x="35897" y="42220"/>
                    <a:pt x="33830" y="35381"/>
                    <a:pt x="40882" y="38603"/>
                  </a:cubicBezTo>
                  <a:cubicBezTo>
                    <a:pt x="47964" y="41795"/>
                    <a:pt x="52098" y="45351"/>
                    <a:pt x="56293" y="44530"/>
                  </a:cubicBezTo>
                  <a:cubicBezTo>
                    <a:pt x="58937" y="43922"/>
                    <a:pt x="61399" y="42676"/>
                    <a:pt x="63466" y="40913"/>
                  </a:cubicBezTo>
                  <a:cubicBezTo>
                    <a:pt x="63466" y="40913"/>
                    <a:pt x="64925" y="38117"/>
                    <a:pt x="65260" y="35381"/>
                  </a:cubicBezTo>
                  <a:cubicBezTo>
                    <a:pt x="65472" y="33497"/>
                    <a:pt x="65564" y="31582"/>
                    <a:pt x="65533" y="29667"/>
                  </a:cubicBezTo>
                  <a:cubicBezTo>
                    <a:pt x="65533" y="29667"/>
                    <a:pt x="58694" y="33557"/>
                    <a:pt x="53527" y="32433"/>
                  </a:cubicBezTo>
                  <a:cubicBezTo>
                    <a:pt x="48390" y="31308"/>
                    <a:pt x="46597" y="26323"/>
                    <a:pt x="51551" y="26992"/>
                  </a:cubicBezTo>
                  <a:cubicBezTo>
                    <a:pt x="56536" y="27661"/>
                    <a:pt x="59454" y="29393"/>
                    <a:pt x="63618" y="27357"/>
                  </a:cubicBezTo>
                  <a:cubicBezTo>
                    <a:pt x="67813" y="25351"/>
                    <a:pt x="67661" y="20913"/>
                    <a:pt x="67965" y="17113"/>
                  </a:cubicBezTo>
                  <a:cubicBezTo>
                    <a:pt x="68299" y="13314"/>
                    <a:pt x="70366" y="11673"/>
                    <a:pt x="70366" y="11673"/>
                  </a:cubicBezTo>
                  <a:cubicBezTo>
                    <a:pt x="70366" y="11673"/>
                    <a:pt x="65685" y="12706"/>
                    <a:pt x="61734" y="9849"/>
                  </a:cubicBezTo>
                  <a:cubicBezTo>
                    <a:pt x="57813" y="6992"/>
                    <a:pt x="49454" y="578"/>
                    <a:pt x="44651" y="5624"/>
                  </a:cubicBezTo>
                  <a:cubicBezTo>
                    <a:pt x="39849" y="10670"/>
                    <a:pt x="42676" y="17296"/>
                    <a:pt x="40609" y="22585"/>
                  </a:cubicBezTo>
                  <a:cubicBezTo>
                    <a:pt x="38572" y="27873"/>
                    <a:pt x="34438" y="27417"/>
                    <a:pt x="35715" y="19180"/>
                  </a:cubicBezTo>
                  <a:cubicBezTo>
                    <a:pt x="36992" y="10913"/>
                    <a:pt x="43922" y="943"/>
                    <a:pt x="43922" y="943"/>
                  </a:cubicBezTo>
                  <a:cubicBezTo>
                    <a:pt x="43922" y="943"/>
                    <a:pt x="26748" y="1"/>
                    <a:pt x="19453" y="6688"/>
                  </a:cubicBezTo>
                  <a:cubicBezTo>
                    <a:pt x="12158" y="13375"/>
                    <a:pt x="13465" y="18238"/>
                    <a:pt x="14408" y="25624"/>
                  </a:cubicBezTo>
                  <a:cubicBezTo>
                    <a:pt x="15350" y="32980"/>
                    <a:pt x="14012" y="35533"/>
                    <a:pt x="12766" y="34682"/>
                  </a:cubicBezTo>
                  <a:cubicBezTo>
                    <a:pt x="11520" y="33831"/>
                    <a:pt x="12523" y="26566"/>
                    <a:pt x="11490" y="22189"/>
                  </a:cubicBezTo>
                  <a:cubicBezTo>
                    <a:pt x="10456" y="17812"/>
                    <a:pt x="10517" y="14955"/>
                    <a:pt x="11398" y="13344"/>
                  </a:cubicBezTo>
                  <a:cubicBezTo>
                    <a:pt x="12310" y="11703"/>
                    <a:pt x="14316" y="9818"/>
                    <a:pt x="14316" y="9818"/>
                  </a:cubicBezTo>
                  <a:cubicBezTo>
                    <a:pt x="14316" y="9818"/>
                    <a:pt x="7356" y="9818"/>
                    <a:pt x="4499" y="14895"/>
                  </a:cubicBezTo>
                  <a:cubicBezTo>
                    <a:pt x="2979" y="17600"/>
                    <a:pt x="1429" y="18603"/>
                    <a:pt x="0" y="19788"/>
                  </a:cubicBezTo>
                  <a:lnTo>
                    <a:pt x="0" y="42342"/>
                  </a:lnTo>
                  <a:cubicBezTo>
                    <a:pt x="1854" y="43953"/>
                    <a:pt x="4407" y="45199"/>
                    <a:pt x="7812" y="45807"/>
                  </a:cubicBezTo>
                  <a:cubicBezTo>
                    <a:pt x="5380" y="46536"/>
                    <a:pt x="2492" y="47357"/>
                    <a:pt x="0" y="47965"/>
                  </a:cubicBezTo>
                  <a:lnTo>
                    <a:pt x="0" y="50822"/>
                  </a:lnTo>
                  <a:cubicBezTo>
                    <a:pt x="3982" y="49941"/>
                    <a:pt x="7842" y="48634"/>
                    <a:pt x="11550" y="4687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8"/>
            <p:cNvSpPr/>
            <p:nvPr/>
          </p:nvSpPr>
          <p:spPr>
            <a:xfrm>
              <a:off x="427325" y="4012500"/>
              <a:ext cx="1313125" cy="1106425"/>
            </a:xfrm>
            <a:custGeom>
              <a:avLst/>
              <a:gdLst/>
              <a:ahLst/>
              <a:cxnLst/>
              <a:rect l="l" t="t" r="r" b="b"/>
              <a:pathLst>
                <a:path w="52525" h="44257" extrusionOk="0">
                  <a:moveTo>
                    <a:pt x="3557" y="35138"/>
                  </a:moveTo>
                  <a:lnTo>
                    <a:pt x="6961" y="32950"/>
                  </a:lnTo>
                  <a:cubicBezTo>
                    <a:pt x="6961" y="32950"/>
                    <a:pt x="3618" y="30427"/>
                    <a:pt x="1824" y="25047"/>
                  </a:cubicBezTo>
                  <a:cubicBezTo>
                    <a:pt x="1" y="19636"/>
                    <a:pt x="639" y="15594"/>
                    <a:pt x="639" y="15594"/>
                  </a:cubicBezTo>
                  <a:cubicBezTo>
                    <a:pt x="639" y="15594"/>
                    <a:pt x="1612" y="23557"/>
                    <a:pt x="3496" y="26384"/>
                  </a:cubicBezTo>
                  <a:cubicBezTo>
                    <a:pt x="5411" y="29211"/>
                    <a:pt x="8481" y="32099"/>
                    <a:pt x="8481" y="32099"/>
                  </a:cubicBezTo>
                  <a:lnTo>
                    <a:pt x="14469" y="28816"/>
                  </a:lnTo>
                  <a:cubicBezTo>
                    <a:pt x="14469" y="28816"/>
                    <a:pt x="10365" y="21551"/>
                    <a:pt x="10335" y="15898"/>
                  </a:cubicBezTo>
                  <a:cubicBezTo>
                    <a:pt x="10305" y="10214"/>
                    <a:pt x="11764" y="7752"/>
                    <a:pt x="11764" y="7752"/>
                  </a:cubicBezTo>
                  <a:cubicBezTo>
                    <a:pt x="11764" y="7752"/>
                    <a:pt x="10517" y="13557"/>
                    <a:pt x="11642" y="18603"/>
                  </a:cubicBezTo>
                  <a:cubicBezTo>
                    <a:pt x="12402" y="21825"/>
                    <a:pt x="13709" y="24895"/>
                    <a:pt x="15442" y="27722"/>
                  </a:cubicBezTo>
                  <a:lnTo>
                    <a:pt x="22888" y="23740"/>
                  </a:lnTo>
                  <a:cubicBezTo>
                    <a:pt x="22888" y="23740"/>
                    <a:pt x="21490" y="18572"/>
                    <a:pt x="22281" y="13192"/>
                  </a:cubicBezTo>
                  <a:cubicBezTo>
                    <a:pt x="23040" y="7812"/>
                    <a:pt x="25503" y="4864"/>
                    <a:pt x="25503" y="4864"/>
                  </a:cubicBezTo>
                  <a:cubicBezTo>
                    <a:pt x="25503" y="4864"/>
                    <a:pt x="23101" y="9940"/>
                    <a:pt x="23040" y="13831"/>
                  </a:cubicBezTo>
                  <a:cubicBezTo>
                    <a:pt x="22980" y="17752"/>
                    <a:pt x="24226" y="22767"/>
                    <a:pt x="24226" y="22767"/>
                  </a:cubicBezTo>
                  <a:cubicBezTo>
                    <a:pt x="24226" y="22767"/>
                    <a:pt x="32585" y="19241"/>
                    <a:pt x="34500" y="18025"/>
                  </a:cubicBezTo>
                  <a:cubicBezTo>
                    <a:pt x="35594" y="17296"/>
                    <a:pt x="36627" y="16475"/>
                    <a:pt x="37600" y="15563"/>
                  </a:cubicBezTo>
                  <a:cubicBezTo>
                    <a:pt x="37600" y="15563"/>
                    <a:pt x="35989" y="11247"/>
                    <a:pt x="37205" y="6718"/>
                  </a:cubicBezTo>
                  <a:cubicBezTo>
                    <a:pt x="37904" y="4074"/>
                    <a:pt x="39424" y="1703"/>
                    <a:pt x="41551" y="1"/>
                  </a:cubicBezTo>
                  <a:cubicBezTo>
                    <a:pt x="41551" y="1"/>
                    <a:pt x="38907" y="3800"/>
                    <a:pt x="38117" y="6992"/>
                  </a:cubicBezTo>
                  <a:cubicBezTo>
                    <a:pt x="37326" y="10214"/>
                    <a:pt x="38907" y="15320"/>
                    <a:pt x="38907" y="15320"/>
                  </a:cubicBezTo>
                  <a:cubicBezTo>
                    <a:pt x="38907" y="15320"/>
                    <a:pt x="42706" y="12919"/>
                    <a:pt x="45746" y="11095"/>
                  </a:cubicBezTo>
                  <a:cubicBezTo>
                    <a:pt x="48786" y="9241"/>
                    <a:pt x="52524" y="7296"/>
                    <a:pt x="52524" y="7296"/>
                  </a:cubicBezTo>
                  <a:lnTo>
                    <a:pt x="43132" y="13709"/>
                  </a:lnTo>
                  <a:cubicBezTo>
                    <a:pt x="43132" y="13709"/>
                    <a:pt x="44074" y="14743"/>
                    <a:pt x="46263" y="15077"/>
                  </a:cubicBezTo>
                  <a:cubicBezTo>
                    <a:pt x="48451" y="15411"/>
                    <a:pt x="50701" y="14135"/>
                    <a:pt x="50701" y="14135"/>
                  </a:cubicBezTo>
                  <a:cubicBezTo>
                    <a:pt x="50701" y="14135"/>
                    <a:pt x="49363" y="15594"/>
                    <a:pt x="46567" y="15806"/>
                  </a:cubicBezTo>
                  <a:cubicBezTo>
                    <a:pt x="44925" y="15958"/>
                    <a:pt x="43284" y="15472"/>
                    <a:pt x="42007" y="14439"/>
                  </a:cubicBezTo>
                  <a:cubicBezTo>
                    <a:pt x="42007" y="14439"/>
                    <a:pt x="37995" y="16962"/>
                    <a:pt x="35260" y="18876"/>
                  </a:cubicBezTo>
                  <a:cubicBezTo>
                    <a:pt x="32524" y="20791"/>
                    <a:pt x="30822" y="21247"/>
                    <a:pt x="30822" y="21247"/>
                  </a:cubicBezTo>
                  <a:cubicBezTo>
                    <a:pt x="30822" y="21247"/>
                    <a:pt x="34439" y="24773"/>
                    <a:pt x="38208" y="25715"/>
                  </a:cubicBezTo>
                  <a:cubicBezTo>
                    <a:pt x="40609" y="26293"/>
                    <a:pt x="43102" y="26567"/>
                    <a:pt x="45594" y="26536"/>
                  </a:cubicBezTo>
                  <a:cubicBezTo>
                    <a:pt x="42281" y="27022"/>
                    <a:pt x="38907" y="26779"/>
                    <a:pt x="35715" y="25776"/>
                  </a:cubicBezTo>
                  <a:cubicBezTo>
                    <a:pt x="30427" y="24074"/>
                    <a:pt x="28907" y="21886"/>
                    <a:pt x="28907" y="21886"/>
                  </a:cubicBezTo>
                  <a:cubicBezTo>
                    <a:pt x="28907" y="21886"/>
                    <a:pt x="25533" y="23071"/>
                    <a:pt x="23253" y="24682"/>
                  </a:cubicBezTo>
                  <a:lnTo>
                    <a:pt x="18481" y="28026"/>
                  </a:lnTo>
                  <a:cubicBezTo>
                    <a:pt x="18481" y="28026"/>
                    <a:pt x="21764" y="32767"/>
                    <a:pt x="25411" y="35564"/>
                  </a:cubicBezTo>
                  <a:cubicBezTo>
                    <a:pt x="29028" y="38360"/>
                    <a:pt x="33527" y="39363"/>
                    <a:pt x="33527" y="39363"/>
                  </a:cubicBezTo>
                  <a:cubicBezTo>
                    <a:pt x="33527" y="39363"/>
                    <a:pt x="27661" y="38451"/>
                    <a:pt x="24591" y="35928"/>
                  </a:cubicBezTo>
                  <a:cubicBezTo>
                    <a:pt x="21521" y="33406"/>
                    <a:pt x="17356" y="28542"/>
                    <a:pt x="17356" y="28542"/>
                  </a:cubicBezTo>
                  <a:lnTo>
                    <a:pt x="11004" y="32433"/>
                  </a:lnTo>
                  <a:cubicBezTo>
                    <a:pt x="12341" y="34652"/>
                    <a:pt x="13952" y="36658"/>
                    <a:pt x="15806" y="38451"/>
                  </a:cubicBezTo>
                  <a:cubicBezTo>
                    <a:pt x="18876" y="41339"/>
                    <a:pt x="22676" y="44257"/>
                    <a:pt x="22676" y="44257"/>
                  </a:cubicBezTo>
                  <a:cubicBezTo>
                    <a:pt x="20062" y="42980"/>
                    <a:pt x="17630" y="41339"/>
                    <a:pt x="15502" y="39363"/>
                  </a:cubicBezTo>
                  <a:cubicBezTo>
                    <a:pt x="11703" y="35959"/>
                    <a:pt x="9910" y="33071"/>
                    <a:pt x="9910" y="33071"/>
                  </a:cubicBezTo>
                  <a:cubicBezTo>
                    <a:pt x="9910" y="33071"/>
                    <a:pt x="7052" y="34135"/>
                    <a:pt x="3557" y="351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8"/>
          <p:cNvGrpSpPr/>
          <p:nvPr/>
        </p:nvGrpSpPr>
        <p:grpSpPr>
          <a:xfrm>
            <a:off x="3635450" y="4295025"/>
            <a:ext cx="1709025" cy="879975"/>
            <a:chOff x="4102175" y="4352175"/>
            <a:chExt cx="1709025" cy="879975"/>
          </a:xfrm>
        </p:grpSpPr>
        <p:sp>
          <p:nvSpPr>
            <p:cNvPr id="870" name="Google Shape;870;p8"/>
            <p:cNvSpPr/>
            <p:nvPr/>
          </p:nvSpPr>
          <p:spPr>
            <a:xfrm>
              <a:off x="4412200" y="4352175"/>
              <a:ext cx="1157350" cy="879975"/>
            </a:xfrm>
            <a:custGeom>
              <a:avLst/>
              <a:gdLst/>
              <a:ahLst/>
              <a:cxnLst/>
              <a:rect l="l" t="t" r="r" b="b"/>
              <a:pathLst>
                <a:path w="46294" h="35199" extrusionOk="0">
                  <a:moveTo>
                    <a:pt x="44561" y="28907"/>
                  </a:moveTo>
                  <a:cubicBezTo>
                    <a:pt x="44773" y="26445"/>
                    <a:pt x="44226" y="22736"/>
                    <a:pt x="45138" y="21065"/>
                  </a:cubicBezTo>
                  <a:cubicBezTo>
                    <a:pt x="46050" y="19423"/>
                    <a:pt x="46293" y="17630"/>
                    <a:pt x="45047" y="16870"/>
                  </a:cubicBezTo>
                  <a:cubicBezTo>
                    <a:pt x="43831" y="16080"/>
                    <a:pt x="45229" y="13648"/>
                    <a:pt x="43406" y="12037"/>
                  </a:cubicBezTo>
                  <a:cubicBezTo>
                    <a:pt x="41582" y="10426"/>
                    <a:pt x="41947" y="9241"/>
                    <a:pt x="41217" y="8055"/>
                  </a:cubicBezTo>
                  <a:cubicBezTo>
                    <a:pt x="40457" y="6870"/>
                    <a:pt x="37995" y="5867"/>
                    <a:pt x="37995" y="5867"/>
                  </a:cubicBezTo>
                  <a:cubicBezTo>
                    <a:pt x="37995" y="5867"/>
                    <a:pt x="41065" y="9423"/>
                    <a:pt x="39819" y="11277"/>
                  </a:cubicBezTo>
                  <a:cubicBezTo>
                    <a:pt x="38603" y="13101"/>
                    <a:pt x="35564" y="14560"/>
                    <a:pt x="36445" y="16718"/>
                  </a:cubicBezTo>
                  <a:cubicBezTo>
                    <a:pt x="37296" y="18876"/>
                    <a:pt x="38117" y="20062"/>
                    <a:pt x="36475" y="22554"/>
                  </a:cubicBezTo>
                  <a:cubicBezTo>
                    <a:pt x="34834" y="25016"/>
                    <a:pt x="34652" y="26384"/>
                    <a:pt x="35381" y="27965"/>
                  </a:cubicBezTo>
                  <a:cubicBezTo>
                    <a:pt x="36111" y="29515"/>
                    <a:pt x="34469" y="33375"/>
                    <a:pt x="32706" y="33922"/>
                  </a:cubicBezTo>
                  <a:cubicBezTo>
                    <a:pt x="30974" y="34469"/>
                    <a:pt x="33922" y="31703"/>
                    <a:pt x="32615" y="28420"/>
                  </a:cubicBezTo>
                  <a:cubicBezTo>
                    <a:pt x="31339" y="25107"/>
                    <a:pt x="31795" y="22828"/>
                    <a:pt x="32068" y="19970"/>
                  </a:cubicBezTo>
                  <a:cubicBezTo>
                    <a:pt x="32342" y="17144"/>
                    <a:pt x="31156" y="12007"/>
                    <a:pt x="26749" y="9423"/>
                  </a:cubicBezTo>
                  <a:cubicBezTo>
                    <a:pt x="22341" y="6870"/>
                    <a:pt x="19879" y="1"/>
                    <a:pt x="19879" y="1"/>
                  </a:cubicBezTo>
                  <a:cubicBezTo>
                    <a:pt x="19879" y="1"/>
                    <a:pt x="17873" y="3739"/>
                    <a:pt x="18785" y="8055"/>
                  </a:cubicBezTo>
                  <a:cubicBezTo>
                    <a:pt x="19697" y="12372"/>
                    <a:pt x="17053" y="16049"/>
                    <a:pt x="18968" y="18694"/>
                  </a:cubicBezTo>
                  <a:cubicBezTo>
                    <a:pt x="20882" y="21369"/>
                    <a:pt x="24925" y="25563"/>
                    <a:pt x="25290" y="28147"/>
                  </a:cubicBezTo>
                  <a:cubicBezTo>
                    <a:pt x="25655" y="30700"/>
                    <a:pt x="27570" y="30062"/>
                    <a:pt x="26931" y="32645"/>
                  </a:cubicBezTo>
                  <a:cubicBezTo>
                    <a:pt x="26323" y="35199"/>
                    <a:pt x="24104" y="34469"/>
                    <a:pt x="23557" y="32250"/>
                  </a:cubicBezTo>
                  <a:cubicBezTo>
                    <a:pt x="23010" y="30031"/>
                    <a:pt x="20518" y="24469"/>
                    <a:pt x="16870" y="22888"/>
                  </a:cubicBezTo>
                  <a:cubicBezTo>
                    <a:pt x="13192" y="21338"/>
                    <a:pt x="11095" y="22433"/>
                    <a:pt x="10062" y="19150"/>
                  </a:cubicBezTo>
                  <a:cubicBezTo>
                    <a:pt x="9059" y="15837"/>
                    <a:pt x="6353" y="16961"/>
                    <a:pt x="5989" y="15442"/>
                  </a:cubicBezTo>
                  <a:cubicBezTo>
                    <a:pt x="5563" y="13891"/>
                    <a:pt x="4226" y="12767"/>
                    <a:pt x="2615" y="12584"/>
                  </a:cubicBezTo>
                  <a:cubicBezTo>
                    <a:pt x="1703" y="12493"/>
                    <a:pt x="760" y="12736"/>
                    <a:pt x="1" y="13314"/>
                  </a:cubicBezTo>
                  <a:cubicBezTo>
                    <a:pt x="1" y="13314"/>
                    <a:pt x="2767" y="12767"/>
                    <a:pt x="3496" y="15381"/>
                  </a:cubicBezTo>
                  <a:cubicBezTo>
                    <a:pt x="4226" y="17995"/>
                    <a:pt x="2888" y="21034"/>
                    <a:pt x="4773" y="22858"/>
                  </a:cubicBezTo>
                  <a:cubicBezTo>
                    <a:pt x="6657" y="24682"/>
                    <a:pt x="5381" y="26718"/>
                    <a:pt x="8846" y="29089"/>
                  </a:cubicBezTo>
                  <a:cubicBezTo>
                    <a:pt x="12341" y="31460"/>
                    <a:pt x="13071" y="31369"/>
                    <a:pt x="14621" y="33132"/>
                  </a:cubicBezTo>
                  <a:cubicBezTo>
                    <a:pt x="15350" y="33952"/>
                    <a:pt x="16293" y="34317"/>
                    <a:pt x="17083" y="34712"/>
                  </a:cubicBezTo>
                  <a:lnTo>
                    <a:pt x="39485" y="34712"/>
                  </a:lnTo>
                  <a:cubicBezTo>
                    <a:pt x="39758" y="34074"/>
                    <a:pt x="40184" y="33557"/>
                    <a:pt x="40731" y="33162"/>
                  </a:cubicBezTo>
                  <a:cubicBezTo>
                    <a:pt x="42615" y="31886"/>
                    <a:pt x="44318" y="31399"/>
                    <a:pt x="44561" y="2890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8"/>
            <p:cNvSpPr/>
            <p:nvPr/>
          </p:nvSpPr>
          <p:spPr>
            <a:xfrm>
              <a:off x="4102175" y="4979075"/>
              <a:ext cx="622375" cy="240925"/>
            </a:xfrm>
            <a:custGeom>
              <a:avLst/>
              <a:gdLst/>
              <a:ahLst/>
              <a:cxnLst/>
              <a:rect l="l" t="t" r="r" b="b"/>
              <a:pathLst>
                <a:path w="24895" h="9637" extrusionOk="0">
                  <a:moveTo>
                    <a:pt x="11824" y="1916"/>
                  </a:moveTo>
                  <a:cubicBezTo>
                    <a:pt x="8146" y="2098"/>
                    <a:pt x="3952" y="2372"/>
                    <a:pt x="2736" y="1186"/>
                  </a:cubicBezTo>
                  <a:cubicBezTo>
                    <a:pt x="1550" y="1"/>
                    <a:pt x="0" y="791"/>
                    <a:pt x="0" y="791"/>
                  </a:cubicBezTo>
                  <a:cubicBezTo>
                    <a:pt x="0" y="791"/>
                    <a:pt x="2462" y="1521"/>
                    <a:pt x="3101" y="3466"/>
                  </a:cubicBezTo>
                  <a:cubicBezTo>
                    <a:pt x="3739" y="5655"/>
                    <a:pt x="4681" y="7752"/>
                    <a:pt x="5958" y="9636"/>
                  </a:cubicBezTo>
                  <a:lnTo>
                    <a:pt x="24894" y="9636"/>
                  </a:lnTo>
                  <a:cubicBezTo>
                    <a:pt x="22736" y="7448"/>
                    <a:pt x="21338" y="7114"/>
                    <a:pt x="18602" y="6050"/>
                  </a:cubicBezTo>
                  <a:cubicBezTo>
                    <a:pt x="15563" y="4864"/>
                    <a:pt x="15472" y="1734"/>
                    <a:pt x="11824" y="191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8"/>
            <p:cNvSpPr/>
            <p:nvPr/>
          </p:nvSpPr>
          <p:spPr>
            <a:xfrm>
              <a:off x="5469225" y="4964650"/>
              <a:ext cx="341975" cy="255350"/>
            </a:xfrm>
            <a:custGeom>
              <a:avLst/>
              <a:gdLst/>
              <a:ahLst/>
              <a:cxnLst/>
              <a:rect l="l" t="t" r="r" b="b"/>
              <a:pathLst>
                <a:path w="13679" h="10214" extrusionOk="0">
                  <a:moveTo>
                    <a:pt x="12401" y="0"/>
                  </a:moveTo>
                  <a:cubicBezTo>
                    <a:pt x="12401" y="0"/>
                    <a:pt x="12128" y="3010"/>
                    <a:pt x="9818" y="3374"/>
                  </a:cubicBezTo>
                  <a:cubicBezTo>
                    <a:pt x="7538" y="3709"/>
                    <a:pt x="4559" y="3769"/>
                    <a:pt x="4134" y="6019"/>
                  </a:cubicBezTo>
                  <a:cubicBezTo>
                    <a:pt x="3708" y="8268"/>
                    <a:pt x="3860" y="9058"/>
                    <a:pt x="2614" y="9332"/>
                  </a:cubicBezTo>
                  <a:cubicBezTo>
                    <a:pt x="1702" y="9514"/>
                    <a:pt x="669" y="9605"/>
                    <a:pt x="0" y="10213"/>
                  </a:cubicBezTo>
                  <a:lnTo>
                    <a:pt x="10578" y="10213"/>
                  </a:lnTo>
                  <a:cubicBezTo>
                    <a:pt x="10882" y="8238"/>
                    <a:pt x="12249" y="7873"/>
                    <a:pt x="12949" y="6535"/>
                  </a:cubicBezTo>
                  <a:cubicBezTo>
                    <a:pt x="13678" y="5107"/>
                    <a:pt x="12401" y="0"/>
                    <a:pt x="12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8"/>
            <p:cNvSpPr/>
            <p:nvPr/>
          </p:nvSpPr>
          <p:spPr>
            <a:xfrm>
              <a:off x="4102175" y="4352175"/>
              <a:ext cx="1686225" cy="867825"/>
            </a:xfrm>
            <a:custGeom>
              <a:avLst/>
              <a:gdLst/>
              <a:ahLst/>
              <a:cxnLst/>
              <a:rect l="l" t="t" r="r" b="b"/>
              <a:pathLst>
                <a:path w="67449" h="34713" extrusionOk="0">
                  <a:moveTo>
                    <a:pt x="1186" y="25624"/>
                  </a:moveTo>
                  <a:cubicBezTo>
                    <a:pt x="760" y="25624"/>
                    <a:pt x="365" y="25715"/>
                    <a:pt x="0" y="25898"/>
                  </a:cubicBezTo>
                  <a:cubicBezTo>
                    <a:pt x="0" y="25898"/>
                    <a:pt x="152" y="25928"/>
                    <a:pt x="426" y="26050"/>
                  </a:cubicBezTo>
                  <a:cubicBezTo>
                    <a:pt x="471" y="26043"/>
                    <a:pt x="518" y="26040"/>
                    <a:pt x="566" y="26040"/>
                  </a:cubicBezTo>
                  <a:cubicBezTo>
                    <a:pt x="2167" y="26040"/>
                    <a:pt x="5290" y="29364"/>
                    <a:pt x="5319" y="29393"/>
                  </a:cubicBezTo>
                  <a:lnTo>
                    <a:pt x="5350" y="29424"/>
                  </a:lnTo>
                  <a:lnTo>
                    <a:pt x="5441" y="29454"/>
                  </a:lnTo>
                  <a:cubicBezTo>
                    <a:pt x="5441" y="29454"/>
                    <a:pt x="10882" y="31247"/>
                    <a:pt x="12493" y="33405"/>
                  </a:cubicBezTo>
                  <a:cubicBezTo>
                    <a:pt x="12858" y="33922"/>
                    <a:pt x="13313" y="34348"/>
                    <a:pt x="13800" y="34712"/>
                  </a:cubicBezTo>
                  <a:lnTo>
                    <a:pt x="14924" y="34712"/>
                  </a:lnTo>
                  <a:cubicBezTo>
                    <a:pt x="14165" y="34348"/>
                    <a:pt x="13465" y="33770"/>
                    <a:pt x="12949" y="33071"/>
                  </a:cubicBezTo>
                  <a:cubicBezTo>
                    <a:pt x="11338" y="30913"/>
                    <a:pt x="6322" y="29150"/>
                    <a:pt x="5684" y="28937"/>
                  </a:cubicBezTo>
                  <a:cubicBezTo>
                    <a:pt x="5289" y="28572"/>
                    <a:pt x="2979" y="26171"/>
                    <a:pt x="1186" y="25624"/>
                  </a:cubicBezTo>
                  <a:close/>
                  <a:moveTo>
                    <a:pt x="13982" y="12615"/>
                  </a:moveTo>
                  <a:cubicBezTo>
                    <a:pt x="13405" y="12736"/>
                    <a:pt x="12858" y="12980"/>
                    <a:pt x="12402" y="13314"/>
                  </a:cubicBezTo>
                  <a:cubicBezTo>
                    <a:pt x="12638" y="13292"/>
                    <a:pt x="12874" y="13271"/>
                    <a:pt x="13100" y="13271"/>
                  </a:cubicBezTo>
                  <a:cubicBezTo>
                    <a:pt x="13194" y="13271"/>
                    <a:pt x="13285" y="13275"/>
                    <a:pt x="13374" y="13283"/>
                  </a:cubicBezTo>
                  <a:cubicBezTo>
                    <a:pt x="13648" y="13223"/>
                    <a:pt x="13921" y="13192"/>
                    <a:pt x="14195" y="13192"/>
                  </a:cubicBezTo>
                  <a:cubicBezTo>
                    <a:pt x="14742" y="13192"/>
                    <a:pt x="15259" y="13375"/>
                    <a:pt x="15715" y="13709"/>
                  </a:cubicBezTo>
                  <a:cubicBezTo>
                    <a:pt x="16079" y="14043"/>
                    <a:pt x="16383" y="14439"/>
                    <a:pt x="16596" y="14894"/>
                  </a:cubicBezTo>
                  <a:cubicBezTo>
                    <a:pt x="16779" y="15350"/>
                    <a:pt x="16900" y="15837"/>
                    <a:pt x="16900" y="16353"/>
                  </a:cubicBezTo>
                  <a:cubicBezTo>
                    <a:pt x="16900" y="17296"/>
                    <a:pt x="17721" y="18116"/>
                    <a:pt x="18481" y="18876"/>
                  </a:cubicBezTo>
                  <a:cubicBezTo>
                    <a:pt x="19028" y="19393"/>
                    <a:pt x="19545" y="19940"/>
                    <a:pt x="19666" y="20396"/>
                  </a:cubicBezTo>
                  <a:cubicBezTo>
                    <a:pt x="19849" y="21095"/>
                    <a:pt x="20791" y="22220"/>
                    <a:pt x="22159" y="23314"/>
                  </a:cubicBezTo>
                  <a:cubicBezTo>
                    <a:pt x="23496" y="24347"/>
                    <a:pt x="24955" y="25229"/>
                    <a:pt x="26536" y="25867"/>
                  </a:cubicBezTo>
                  <a:cubicBezTo>
                    <a:pt x="28268" y="26597"/>
                    <a:pt x="29727" y="28147"/>
                    <a:pt x="31034" y="30031"/>
                  </a:cubicBezTo>
                  <a:cubicBezTo>
                    <a:pt x="32037" y="31521"/>
                    <a:pt x="32949" y="33071"/>
                    <a:pt x="33739" y="34682"/>
                  </a:cubicBezTo>
                  <a:lnTo>
                    <a:pt x="34378" y="34712"/>
                  </a:lnTo>
                  <a:cubicBezTo>
                    <a:pt x="33527" y="32980"/>
                    <a:pt x="32554" y="31308"/>
                    <a:pt x="31490" y="29697"/>
                  </a:cubicBezTo>
                  <a:cubicBezTo>
                    <a:pt x="30122" y="27752"/>
                    <a:pt x="28572" y="26141"/>
                    <a:pt x="26748" y="25381"/>
                  </a:cubicBezTo>
                  <a:cubicBezTo>
                    <a:pt x="25229" y="24743"/>
                    <a:pt x="23800" y="23892"/>
                    <a:pt x="22523" y="22888"/>
                  </a:cubicBezTo>
                  <a:cubicBezTo>
                    <a:pt x="21216" y="21855"/>
                    <a:pt x="20365" y="20852"/>
                    <a:pt x="20213" y="20244"/>
                  </a:cubicBezTo>
                  <a:cubicBezTo>
                    <a:pt x="20031" y="19636"/>
                    <a:pt x="19453" y="19059"/>
                    <a:pt x="18876" y="18481"/>
                  </a:cubicBezTo>
                  <a:cubicBezTo>
                    <a:pt x="18207" y="17782"/>
                    <a:pt x="17478" y="17083"/>
                    <a:pt x="17478" y="16353"/>
                  </a:cubicBezTo>
                  <a:cubicBezTo>
                    <a:pt x="17478" y="15776"/>
                    <a:pt x="17326" y="15198"/>
                    <a:pt x="17113" y="14682"/>
                  </a:cubicBezTo>
                  <a:cubicBezTo>
                    <a:pt x="16870" y="14135"/>
                    <a:pt x="16505" y="13648"/>
                    <a:pt x="16049" y="13283"/>
                  </a:cubicBezTo>
                  <a:cubicBezTo>
                    <a:pt x="15532" y="12828"/>
                    <a:pt x="14864" y="12615"/>
                    <a:pt x="14195" y="12615"/>
                  </a:cubicBezTo>
                  <a:close/>
                  <a:moveTo>
                    <a:pt x="32280" y="1"/>
                  </a:moveTo>
                  <a:cubicBezTo>
                    <a:pt x="32280" y="1"/>
                    <a:pt x="32128" y="305"/>
                    <a:pt x="31916" y="852"/>
                  </a:cubicBezTo>
                  <a:cubicBezTo>
                    <a:pt x="31672" y="4590"/>
                    <a:pt x="33557" y="7964"/>
                    <a:pt x="35198" y="10882"/>
                  </a:cubicBezTo>
                  <a:cubicBezTo>
                    <a:pt x="36353" y="12949"/>
                    <a:pt x="37356" y="14742"/>
                    <a:pt x="37356" y="16201"/>
                  </a:cubicBezTo>
                  <a:cubicBezTo>
                    <a:pt x="37417" y="18177"/>
                    <a:pt x="37812" y="20153"/>
                    <a:pt x="38572" y="21977"/>
                  </a:cubicBezTo>
                  <a:cubicBezTo>
                    <a:pt x="39332" y="23922"/>
                    <a:pt x="40274" y="25806"/>
                    <a:pt x="41369" y="27600"/>
                  </a:cubicBezTo>
                  <a:cubicBezTo>
                    <a:pt x="42220" y="29028"/>
                    <a:pt x="42706" y="31855"/>
                    <a:pt x="42980" y="34712"/>
                  </a:cubicBezTo>
                  <a:lnTo>
                    <a:pt x="43557" y="34712"/>
                  </a:lnTo>
                  <a:cubicBezTo>
                    <a:pt x="43253" y="31764"/>
                    <a:pt x="42767" y="28816"/>
                    <a:pt x="41855" y="27296"/>
                  </a:cubicBezTo>
                  <a:cubicBezTo>
                    <a:pt x="40791" y="25533"/>
                    <a:pt x="39879" y="23679"/>
                    <a:pt x="39089" y="21794"/>
                  </a:cubicBezTo>
                  <a:cubicBezTo>
                    <a:pt x="38360" y="20001"/>
                    <a:pt x="37964" y="18116"/>
                    <a:pt x="37934" y="16201"/>
                  </a:cubicBezTo>
                  <a:cubicBezTo>
                    <a:pt x="37934" y="14590"/>
                    <a:pt x="36901" y="12736"/>
                    <a:pt x="35715" y="10609"/>
                  </a:cubicBezTo>
                  <a:cubicBezTo>
                    <a:pt x="34043" y="7660"/>
                    <a:pt x="32128" y="4256"/>
                    <a:pt x="32493" y="548"/>
                  </a:cubicBezTo>
                  <a:cubicBezTo>
                    <a:pt x="32372" y="183"/>
                    <a:pt x="32280" y="1"/>
                    <a:pt x="32280" y="1"/>
                  </a:cubicBezTo>
                  <a:close/>
                  <a:moveTo>
                    <a:pt x="50366" y="5867"/>
                  </a:moveTo>
                  <a:lnTo>
                    <a:pt x="50366" y="5867"/>
                  </a:lnTo>
                  <a:cubicBezTo>
                    <a:pt x="50366" y="5867"/>
                    <a:pt x="50639" y="6201"/>
                    <a:pt x="51004" y="6688"/>
                  </a:cubicBezTo>
                  <a:cubicBezTo>
                    <a:pt x="52098" y="7751"/>
                    <a:pt x="52858" y="9119"/>
                    <a:pt x="53223" y="10578"/>
                  </a:cubicBezTo>
                  <a:cubicBezTo>
                    <a:pt x="53588" y="12098"/>
                    <a:pt x="53588" y="13466"/>
                    <a:pt x="53375" y="13861"/>
                  </a:cubicBezTo>
                  <a:lnTo>
                    <a:pt x="53375" y="13891"/>
                  </a:lnTo>
                  <a:cubicBezTo>
                    <a:pt x="52858" y="14651"/>
                    <a:pt x="52646" y="15594"/>
                    <a:pt x="52828" y="16505"/>
                  </a:cubicBezTo>
                  <a:cubicBezTo>
                    <a:pt x="53010" y="17539"/>
                    <a:pt x="53497" y="18451"/>
                    <a:pt x="54226" y="19211"/>
                  </a:cubicBezTo>
                  <a:cubicBezTo>
                    <a:pt x="55260" y="20335"/>
                    <a:pt x="54226" y="22341"/>
                    <a:pt x="53314" y="24104"/>
                  </a:cubicBezTo>
                  <a:cubicBezTo>
                    <a:pt x="52585" y="25472"/>
                    <a:pt x="51946" y="26749"/>
                    <a:pt x="52250" y="27630"/>
                  </a:cubicBezTo>
                  <a:cubicBezTo>
                    <a:pt x="52767" y="28998"/>
                    <a:pt x="51642" y="30335"/>
                    <a:pt x="49971" y="32372"/>
                  </a:cubicBezTo>
                  <a:cubicBezTo>
                    <a:pt x="49606" y="32797"/>
                    <a:pt x="49211" y="33253"/>
                    <a:pt x="48816" y="33740"/>
                  </a:cubicBezTo>
                  <a:cubicBezTo>
                    <a:pt x="48572" y="34044"/>
                    <a:pt x="48329" y="34348"/>
                    <a:pt x="48086" y="34712"/>
                  </a:cubicBezTo>
                  <a:lnTo>
                    <a:pt x="48816" y="34712"/>
                  </a:lnTo>
                  <a:cubicBezTo>
                    <a:pt x="48998" y="34500"/>
                    <a:pt x="49150" y="34287"/>
                    <a:pt x="49302" y="34104"/>
                  </a:cubicBezTo>
                  <a:cubicBezTo>
                    <a:pt x="49667" y="33618"/>
                    <a:pt x="50062" y="33162"/>
                    <a:pt x="50427" y="32706"/>
                  </a:cubicBezTo>
                  <a:cubicBezTo>
                    <a:pt x="52250" y="30548"/>
                    <a:pt x="53436" y="29089"/>
                    <a:pt x="52828" y="27448"/>
                  </a:cubicBezTo>
                  <a:cubicBezTo>
                    <a:pt x="52615" y="26810"/>
                    <a:pt x="53223" y="25624"/>
                    <a:pt x="53861" y="24347"/>
                  </a:cubicBezTo>
                  <a:cubicBezTo>
                    <a:pt x="54864" y="22433"/>
                    <a:pt x="55989" y="20274"/>
                    <a:pt x="54682" y="18815"/>
                  </a:cubicBezTo>
                  <a:cubicBezTo>
                    <a:pt x="54044" y="18147"/>
                    <a:pt x="53618" y="17326"/>
                    <a:pt x="53436" y="16414"/>
                  </a:cubicBezTo>
                  <a:cubicBezTo>
                    <a:pt x="53284" y="15654"/>
                    <a:pt x="53436" y="14864"/>
                    <a:pt x="53861" y="14195"/>
                  </a:cubicBezTo>
                  <a:lnTo>
                    <a:pt x="53861" y="14165"/>
                  </a:lnTo>
                  <a:cubicBezTo>
                    <a:pt x="54135" y="13679"/>
                    <a:pt x="54196" y="12128"/>
                    <a:pt x="53770" y="10457"/>
                  </a:cubicBezTo>
                  <a:cubicBezTo>
                    <a:pt x="53405" y="8937"/>
                    <a:pt x="52646" y="7569"/>
                    <a:pt x="51582" y="6444"/>
                  </a:cubicBezTo>
                  <a:cubicBezTo>
                    <a:pt x="51187" y="6232"/>
                    <a:pt x="50761" y="6049"/>
                    <a:pt x="50366" y="5867"/>
                  </a:cubicBezTo>
                  <a:close/>
                  <a:moveTo>
                    <a:pt x="67083" y="24499"/>
                  </a:moveTo>
                  <a:cubicBezTo>
                    <a:pt x="67053" y="24834"/>
                    <a:pt x="66992" y="25138"/>
                    <a:pt x="66901" y="25442"/>
                  </a:cubicBezTo>
                  <a:cubicBezTo>
                    <a:pt x="66901" y="27600"/>
                    <a:pt x="65624" y="28785"/>
                    <a:pt x="64652" y="29727"/>
                  </a:cubicBezTo>
                  <a:cubicBezTo>
                    <a:pt x="64044" y="30275"/>
                    <a:pt x="63558" y="30731"/>
                    <a:pt x="63466" y="31308"/>
                  </a:cubicBezTo>
                  <a:cubicBezTo>
                    <a:pt x="63345" y="31946"/>
                    <a:pt x="62980" y="32554"/>
                    <a:pt x="62494" y="33010"/>
                  </a:cubicBezTo>
                  <a:cubicBezTo>
                    <a:pt x="61825" y="33618"/>
                    <a:pt x="61065" y="34135"/>
                    <a:pt x="60214" y="34469"/>
                  </a:cubicBezTo>
                  <a:lnTo>
                    <a:pt x="59819" y="34652"/>
                  </a:lnTo>
                  <a:lnTo>
                    <a:pt x="59697" y="34712"/>
                  </a:lnTo>
                  <a:lnTo>
                    <a:pt x="61035" y="34712"/>
                  </a:lnTo>
                  <a:cubicBezTo>
                    <a:pt x="61703" y="34378"/>
                    <a:pt x="62342" y="33952"/>
                    <a:pt x="62889" y="33436"/>
                  </a:cubicBezTo>
                  <a:cubicBezTo>
                    <a:pt x="63466" y="32889"/>
                    <a:pt x="63862" y="32190"/>
                    <a:pt x="64014" y="31399"/>
                  </a:cubicBezTo>
                  <a:cubicBezTo>
                    <a:pt x="64105" y="31004"/>
                    <a:pt x="64530" y="30639"/>
                    <a:pt x="65047" y="30123"/>
                  </a:cubicBezTo>
                  <a:cubicBezTo>
                    <a:pt x="66020" y="29241"/>
                    <a:pt x="67235" y="28056"/>
                    <a:pt x="67448" y="26080"/>
                  </a:cubicBezTo>
                  <a:cubicBezTo>
                    <a:pt x="67266" y="25168"/>
                    <a:pt x="67083" y="24499"/>
                    <a:pt x="67083" y="2449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8"/>
          <p:cNvGrpSpPr/>
          <p:nvPr/>
        </p:nvGrpSpPr>
        <p:grpSpPr>
          <a:xfrm>
            <a:off x="8473750" y="4489550"/>
            <a:ext cx="670250" cy="685450"/>
            <a:chOff x="6691875" y="4534550"/>
            <a:chExt cx="670250" cy="685450"/>
          </a:xfrm>
        </p:grpSpPr>
        <p:sp>
          <p:nvSpPr>
            <p:cNvPr id="875" name="Google Shape;875;p8"/>
            <p:cNvSpPr/>
            <p:nvPr/>
          </p:nvSpPr>
          <p:spPr>
            <a:xfrm>
              <a:off x="6691875" y="4534550"/>
              <a:ext cx="670250" cy="685450"/>
            </a:xfrm>
            <a:custGeom>
              <a:avLst/>
              <a:gdLst/>
              <a:ahLst/>
              <a:cxnLst/>
              <a:rect l="l" t="t" r="r" b="b"/>
              <a:pathLst>
                <a:path w="26810" h="27418" extrusionOk="0">
                  <a:moveTo>
                    <a:pt x="25108" y="365"/>
                  </a:moveTo>
                  <a:cubicBezTo>
                    <a:pt x="23770" y="61"/>
                    <a:pt x="22372" y="1"/>
                    <a:pt x="21004" y="122"/>
                  </a:cubicBezTo>
                  <a:cubicBezTo>
                    <a:pt x="19636" y="335"/>
                    <a:pt x="18329" y="608"/>
                    <a:pt x="17022" y="1004"/>
                  </a:cubicBezTo>
                  <a:cubicBezTo>
                    <a:pt x="17022" y="1004"/>
                    <a:pt x="20943" y="4955"/>
                    <a:pt x="21126" y="8724"/>
                  </a:cubicBezTo>
                  <a:cubicBezTo>
                    <a:pt x="21308" y="12493"/>
                    <a:pt x="18208" y="14621"/>
                    <a:pt x="17752" y="11095"/>
                  </a:cubicBezTo>
                  <a:cubicBezTo>
                    <a:pt x="17265" y="7539"/>
                    <a:pt x="17934" y="5229"/>
                    <a:pt x="15776" y="2736"/>
                  </a:cubicBezTo>
                  <a:cubicBezTo>
                    <a:pt x="13618" y="244"/>
                    <a:pt x="10609" y="1156"/>
                    <a:pt x="7934" y="1642"/>
                  </a:cubicBezTo>
                  <a:cubicBezTo>
                    <a:pt x="5290" y="2128"/>
                    <a:pt x="3770" y="1004"/>
                    <a:pt x="3770" y="1004"/>
                  </a:cubicBezTo>
                  <a:cubicBezTo>
                    <a:pt x="3770" y="1004"/>
                    <a:pt x="5320" y="4013"/>
                    <a:pt x="4104" y="7265"/>
                  </a:cubicBezTo>
                  <a:cubicBezTo>
                    <a:pt x="2858" y="10487"/>
                    <a:pt x="1" y="17417"/>
                    <a:pt x="4347" y="19758"/>
                  </a:cubicBezTo>
                  <a:cubicBezTo>
                    <a:pt x="8694" y="22129"/>
                    <a:pt x="12737" y="18967"/>
                    <a:pt x="16749" y="19423"/>
                  </a:cubicBezTo>
                  <a:cubicBezTo>
                    <a:pt x="20731" y="19849"/>
                    <a:pt x="21187" y="22767"/>
                    <a:pt x="15290" y="23405"/>
                  </a:cubicBezTo>
                  <a:cubicBezTo>
                    <a:pt x="9393" y="24074"/>
                    <a:pt x="1277" y="21125"/>
                    <a:pt x="1277" y="21125"/>
                  </a:cubicBezTo>
                  <a:cubicBezTo>
                    <a:pt x="1764" y="23284"/>
                    <a:pt x="2402" y="25381"/>
                    <a:pt x="3192" y="27417"/>
                  </a:cubicBezTo>
                  <a:lnTo>
                    <a:pt x="26810" y="27417"/>
                  </a:lnTo>
                  <a:lnTo>
                    <a:pt x="26810" y="1763"/>
                  </a:lnTo>
                  <a:cubicBezTo>
                    <a:pt x="26293" y="1216"/>
                    <a:pt x="25715" y="760"/>
                    <a:pt x="25108" y="365"/>
                  </a:cubicBezTo>
                  <a:close/>
                  <a:moveTo>
                    <a:pt x="13344" y="14651"/>
                  </a:moveTo>
                  <a:cubicBezTo>
                    <a:pt x="11430" y="14651"/>
                    <a:pt x="9484" y="13983"/>
                    <a:pt x="11065" y="12888"/>
                  </a:cubicBezTo>
                  <a:cubicBezTo>
                    <a:pt x="12615" y="11764"/>
                    <a:pt x="15655" y="13253"/>
                    <a:pt x="15655" y="13253"/>
                  </a:cubicBezTo>
                  <a:cubicBezTo>
                    <a:pt x="17144" y="13557"/>
                    <a:pt x="15229" y="14682"/>
                    <a:pt x="13344" y="1465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8"/>
            <p:cNvSpPr/>
            <p:nvPr/>
          </p:nvSpPr>
          <p:spPr>
            <a:xfrm>
              <a:off x="6860575" y="4708575"/>
              <a:ext cx="501550" cy="503825"/>
            </a:xfrm>
            <a:custGeom>
              <a:avLst/>
              <a:gdLst/>
              <a:ahLst/>
              <a:cxnLst/>
              <a:rect l="l" t="t" r="r" b="b"/>
              <a:pathLst>
                <a:path w="20062" h="20153" extrusionOk="0">
                  <a:moveTo>
                    <a:pt x="20062" y="17721"/>
                  </a:moveTo>
                  <a:lnTo>
                    <a:pt x="19727" y="17326"/>
                  </a:lnTo>
                  <a:cubicBezTo>
                    <a:pt x="17478" y="18541"/>
                    <a:pt x="15077" y="19332"/>
                    <a:pt x="12584" y="19696"/>
                  </a:cubicBezTo>
                  <a:cubicBezTo>
                    <a:pt x="8755" y="20152"/>
                    <a:pt x="6262" y="18997"/>
                    <a:pt x="6262" y="18997"/>
                  </a:cubicBezTo>
                  <a:cubicBezTo>
                    <a:pt x="6262" y="18997"/>
                    <a:pt x="10183" y="19727"/>
                    <a:pt x="12888" y="19028"/>
                  </a:cubicBezTo>
                  <a:cubicBezTo>
                    <a:pt x="15624" y="18359"/>
                    <a:pt x="18816" y="16566"/>
                    <a:pt x="18816" y="16566"/>
                  </a:cubicBezTo>
                  <a:cubicBezTo>
                    <a:pt x="18816" y="16566"/>
                    <a:pt x="14864" y="11459"/>
                    <a:pt x="13648" y="10395"/>
                  </a:cubicBezTo>
                  <a:cubicBezTo>
                    <a:pt x="12949" y="9788"/>
                    <a:pt x="12189" y="9210"/>
                    <a:pt x="11399" y="8724"/>
                  </a:cubicBezTo>
                  <a:cubicBezTo>
                    <a:pt x="9606" y="9909"/>
                    <a:pt x="7539" y="10547"/>
                    <a:pt x="5381" y="10608"/>
                  </a:cubicBezTo>
                  <a:cubicBezTo>
                    <a:pt x="3435" y="10639"/>
                    <a:pt x="1551" y="10031"/>
                    <a:pt x="1" y="8876"/>
                  </a:cubicBezTo>
                  <a:cubicBezTo>
                    <a:pt x="1" y="8876"/>
                    <a:pt x="3071" y="10000"/>
                    <a:pt x="5411" y="9970"/>
                  </a:cubicBezTo>
                  <a:cubicBezTo>
                    <a:pt x="7782" y="9909"/>
                    <a:pt x="11004" y="7873"/>
                    <a:pt x="11004" y="7873"/>
                  </a:cubicBezTo>
                  <a:cubicBezTo>
                    <a:pt x="11004" y="7873"/>
                    <a:pt x="8663" y="5714"/>
                    <a:pt x="6809" y="3952"/>
                  </a:cubicBezTo>
                  <a:cubicBezTo>
                    <a:pt x="4985" y="2219"/>
                    <a:pt x="2979" y="0"/>
                    <a:pt x="2979" y="0"/>
                  </a:cubicBezTo>
                  <a:lnTo>
                    <a:pt x="9089" y="5289"/>
                  </a:lnTo>
                  <a:cubicBezTo>
                    <a:pt x="9089" y="5289"/>
                    <a:pt x="9636" y="4438"/>
                    <a:pt x="9484" y="2857"/>
                  </a:cubicBezTo>
                  <a:cubicBezTo>
                    <a:pt x="9332" y="1307"/>
                    <a:pt x="8025" y="0"/>
                    <a:pt x="8025" y="0"/>
                  </a:cubicBezTo>
                  <a:cubicBezTo>
                    <a:pt x="8937" y="578"/>
                    <a:pt x="9606" y="1490"/>
                    <a:pt x="9910" y="2523"/>
                  </a:cubicBezTo>
                  <a:cubicBezTo>
                    <a:pt x="10305" y="3617"/>
                    <a:pt x="10274" y="4833"/>
                    <a:pt x="9818" y="5897"/>
                  </a:cubicBezTo>
                  <a:cubicBezTo>
                    <a:pt x="9818" y="5897"/>
                    <a:pt x="12280" y="8207"/>
                    <a:pt x="14104" y="9727"/>
                  </a:cubicBezTo>
                  <a:cubicBezTo>
                    <a:pt x="15928" y="11246"/>
                    <a:pt x="16536" y="12310"/>
                    <a:pt x="16536" y="12310"/>
                  </a:cubicBezTo>
                  <a:cubicBezTo>
                    <a:pt x="16536" y="12310"/>
                    <a:pt x="18299" y="9180"/>
                    <a:pt x="18268" y="6444"/>
                  </a:cubicBezTo>
                  <a:cubicBezTo>
                    <a:pt x="18208" y="4681"/>
                    <a:pt x="17934" y="2918"/>
                    <a:pt x="17448" y="1216"/>
                  </a:cubicBezTo>
                  <a:cubicBezTo>
                    <a:pt x="18420" y="3404"/>
                    <a:pt x="18876" y="5775"/>
                    <a:pt x="18755" y="8146"/>
                  </a:cubicBezTo>
                  <a:cubicBezTo>
                    <a:pt x="18572" y="12098"/>
                    <a:pt x="17357" y="13526"/>
                    <a:pt x="17357" y="13526"/>
                  </a:cubicBezTo>
                  <a:cubicBezTo>
                    <a:pt x="18147" y="14681"/>
                    <a:pt x="19059" y="15715"/>
                    <a:pt x="20062" y="16687"/>
                  </a:cubicBezTo>
                  <a:close/>
                </a:path>
              </a:pathLst>
            </a:custGeom>
            <a:solidFill>
              <a:srgbClr val="2D4F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8"/>
          <p:cNvGrpSpPr/>
          <p:nvPr/>
        </p:nvGrpSpPr>
        <p:grpSpPr>
          <a:xfrm>
            <a:off x="2272450" y="4046803"/>
            <a:ext cx="958766" cy="1127690"/>
            <a:chOff x="2634050" y="3784550"/>
            <a:chExt cx="1220425" cy="1435450"/>
          </a:xfrm>
        </p:grpSpPr>
        <p:sp>
          <p:nvSpPr>
            <p:cNvPr id="878" name="Google Shape;878;p8"/>
            <p:cNvSpPr/>
            <p:nvPr/>
          </p:nvSpPr>
          <p:spPr>
            <a:xfrm>
              <a:off x="3062625" y="4406125"/>
              <a:ext cx="486375" cy="813875"/>
            </a:xfrm>
            <a:custGeom>
              <a:avLst/>
              <a:gdLst/>
              <a:ahLst/>
              <a:cxnLst/>
              <a:rect l="l" t="t" r="r" b="b"/>
              <a:pathLst>
                <a:path w="19455" h="32555" extrusionOk="0">
                  <a:moveTo>
                    <a:pt x="18390" y="32554"/>
                  </a:moveTo>
                  <a:cubicBezTo>
                    <a:pt x="15229" y="29059"/>
                    <a:pt x="12463" y="25259"/>
                    <a:pt x="10092" y="21186"/>
                  </a:cubicBezTo>
                  <a:cubicBezTo>
                    <a:pt x="1" y="3648"/>
                    <a:pt x="457" y="1095"/>
                    <a:pt x="457" y="1095"/>
                  </a:cubicBezTo>
                  <a:cubicBezTo>
                    <a:pt x="457" y="1095"/>
                    <a:pt x="578" y="1"/>
                    <a:pt x="1399" y="2554"/>
                  </a:cubicBezTo>
                  <a:cubicBezTo>
                    <a:pt x="2189" y="5107"/>
                    <a:pt x="6141" y="12706"/>
                    <a:pt x="11582" y="21855"/>
                  </a:cubicBezTo>
                  <a:cubicBezTo>
                    <a:pt x="13861" y="25655"/>
                    <a:pt x="16506" y="29241"/>
                    <a:pt x="19454" y="325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8"/>
            <p:cNvSpPr/>
            <p:nvPr/>
          </p:nvSpPr>
          <p:spPr>
            <a:xfrm>
              <a:off x="2820975" y="3784550"/>
              <a:ext cx="262200" cy="674025"/>
            </a:xfrm>
            <a:custGeom>
              <a:avLst/>
              <a:gdLst/>
              <a:ahLst/>
              <a:cxnLst/>
              <a:rect l="l" t="t" r="r" b="b"/>
              <a:pathLst>
                <a:path w="10488" h="26961" extrusionOk="0">
                  <a:moveTo>
                    <a:pt x="10488" y="26961"/>
                  </a:moveTo>
                  <a:cubicBezTo>
                    <a:pt x="10488" y="19271"/>
                    <a:pt x="1" y="0"/>
                    <a:pt x="1" y="0"/>
                  </a:cubicBezTo>
                  <a:cubicBezTo>
                    <a:pt x="1" y="0"/>
                    <a:pt x="2524" y="10699"/>
                    <a:pt x="4834" y="17630"/>
                  </a:cubicBezTo>
                  <a:cubicBezTo>
                    <a:pt x="7174" y="24590"/>
                    <a:pt x="10488" y="26961"/>
                    <a:pt x="10488" y="269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8"/>
            <p:cNvSpPr/>
            <p:nvPr/>
          </p:nvSpPr>
          <p:spPr>
            <a:xfrm>
              <a:off x="3105950" y="4119650"/>
              <a:ext cx="137550" cy="398200"/>
            </a:xfrm>
            <a:custGeom>
              <a:avLst/>
              <a:gdLst/>
              <a:ahLst/>
              <a:cxnLst/>
              <a:rect l="l" t="t" r="r" b="b"/>
              <a:pathLst>
                <a:path w="5502" h="15928" extrusionOk="0">
                  <a:moveTo>
                    <a:pt x="4590" y="1"/>
                  </a:moveTo>
                  <a:cubicBezTo>
                    <a:pt x="4590" y="1"/>
                    <a:pt x="2493" y="5593"/>
                    <a:pt x="1277" y="9514"/>
                  </a:cubicBezTo>
                  <a:cubicBezTo>
                    <a:pt x="61" y="13405"/>
                    <a:pt x="0" y="15928"/>
                    <a:pt x="0" y="15928"/>
                  </a:cubicBezTo>
                  <a:cubicBezTo>
                    <a:pt x="5502" y="13314"/>
                    <a:pt x="4590" y="1"/>
                    <a:pt x="4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8"/>
            <p:cNvSpPr/>
            <p:nvPr/>
          </p:nvSpPr>
          <p:spPr>
            <a:xfrm>
              <a:off x="3220700" y="4311150"/>
              <a:ext cx="286500" cy="433150"/>
            </a:xfrm>
            <a:custGeom>
              <a:avLst/>
              <a:gdLst/>
              <a:ahLst/>
              <a:cxnLst/>
              <a:rect l="l" t="t" r="r" b="b"/>
              <a:pathLst>
                <a:path w="11460" h="17326" extrusionOk="0">
                  <a:moveTo>
                    <a:pt x="0" y="17326"/>
                  </a:moveTo>
                  <a:cubicBezTo>
                    <a:pt x="4408" y="14985"/>
                    <a:pt x="11459" y="0"/>
                    <a:pt x="11459" y="0"/>
                  </a:cubicBezTo>
                  <a:cubicBezTo>
                    <a:pt x="11459" y="0"/>
                    <a:pt x="6018" y="5563"/>
                    <a:pt x="3131" y="9879"/>
                  </a:cubicBezTo>
                  <a:cubicBezTo>
                    <a:pt x="243" y="14225"/>
                    <a:pt x="0" y="17326"/>
                    <a:pt x="0" y="173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8"/>
            <p:cNvSpPr/>
            <p:nvPr/>
          </p:nvSpPr>
          <p:spPr>
            <a:xfrm>
              <a:off x="3163700" y="4172850"/>
              <a:ext cx="215825" cy="463550"/>
            </a:xfrm>
            <a:custGeom>
              <a:avLst/>
              <a:gdLst/>
              <a:ahLst/>
              <a:cxnLst/>
              <a:rect l="l" t="t" r="r" b="b"/>
              <a:pathLst>
                <a:path w="8633" h="18542" extrusionOk="0">
                  <a:moveTo>
                    <a:pt x="122" y="18542"/>
                  </a:moveTo>
                  <a:cubicBezTo>
                    <a:pt x="3952" y="17326"/>
                    <a:pt x="8633" y="0"/>
                    <a:pt x="8633" y="0"/>
                  </a:cubicBezTo>
                  <a:cubicBezTo>
                    <a:pt x="8633" y="0"/>
                    <a:pt x="3435" y="8420"/>
                    <a:pt x="1733" y="12645"/>
                  </a:cubicBezTo>
                  <a:cubicBezTo>
                    <a:pt x="0" y="16839"/>
                    <a:pt x="122" y="18542"/>
                    <a:pt x="122" y="185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8"/>
            <p:cNvSpPr/>
            <p:nvPr/>
          </p:nvSpPr>
          <p:spPr>
            <a:xfrm>
              <a:off x="3286050" y="4423600"/>
              <a:ext cx="285725" cy="440775"/>
            </a:xfrm>
            <a:custGeom>
              <a:avLst/>
              <a:gdLst/>
              <a:ahLst/>
              <a:cxnLst/>
              <a:rect l="l" t="t" r="r" b="b"/>
              <a:pathLst>
                <a:path w="11429" h="17631" extrusionOk="0">
                  <a:moveTo>
                    <a:pt x="0" y="17569"/>
                  </a:moveTo>
                  <a:cubicBezTo>
                    <a:pt x="1459" y="17630"/>
                    <a:pt x="3040" y="15776"/>
                    <a:pt x="5167" y="11065"/>
                  </a:cubicBezTo>
                  <a:cubicBezTo>
                    <a:pt x="7265" y="6323"/>
                    <a:pt x="11429" y="1"/>
                    <a:pt x="11429" y="1"/>
                  </a:cubicBezTo>
                  <a:cubicBezTo>
                    <a:pt x="11429" y="1"/>
                    <a:pt x="5563" y="6171"/>
                    <a:pt x="3040" y="10761"/>
                  </a:cubicBezTo>
                  <a:cubicBezTo>
                    <a:pt x="517" y="15381"/>
                    <a:pt x="0" y="17569"/>
                    <a:pt x="0" y="175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8"/>
            <p:cNvSpPr/>
            <p:nvPr/>
          </p:nvSpPr>
          <p:spPr>
            <a:xfrm>
              <a:off x="3479825" y="4874225"/>
              <a:ext cx="312325" cy="279650"/>
            </a:xfrm>
            <a:custGeom>
              <a:avLst/>
              <a:gdLst/>
              <a:ahLst/>
              <a:cxnLst/>
              <a:rect l="l" t="t" r="r" b="b"/>
              <a:pathLst>
                <a:path w="12493" h="11186" extrusionOk="0">
                  <a:moveTo>
                    <a:pt x="4651" y="6079"/>
                  </a:moveTo>
                  <a:cubicBezTo>
                    <a:pt x="669" y="8906"/>
                    <a:pt x="0" y="11186"/>
                    <a:pt x="0" y="11186"/>
                  </a:cubicBezTo>
                  <a:cubicBezTo>
                    <a:pt x="4681" y="10213"/>
                    <a:pt x="12493" y="0"/>
                    <a:pt x="12493" y="0"/>
                  </a:cubicBezTo>
                  <a:cubicBezTo>
                    <a:pt x="12493" y="0"/>
                    <a:pt x="8663" y="3222"/>
                    <a:pt x="4651" y="6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8"/>
            <p:cNvSpPr/>
            <p:nvPr/>
          </p:nvSpPr>
          <p:spPr>
            <a:xfrm>
              <a:off x="3496525" y="5004175"/>
              <a:ext cx="345025" cy="203675"/>
            </a:xfrm>
            <a:custGeom>
              <a:avLst/>
              <a:gdLst/>
              <a:ahLst/>
              <a:cxnLst/>
              <a:rect l="l" t="t" r="r" b="b"/>
              <a:pathLst>
                <a:path w="13801" h="8147" extrusionOk="0">
                  <a:moveTo>
                    <a:pt x="13800" y="0"/>
                  </a:moveTo>
                  <a:cubicBezTo>
                    <a:pt x="13800" y="0"/>
                    <a:pt x="9819" y="3678"/>
                    <a:pt x="6384" y="3951"/>
                  </a:cubicBezTo>
                  <a:cubicBezTo>
                    <a:pt x="2919" y="4255"/>
                    <a:pt x="1" y="6748"/>
                    <a:pt x="1" y="6748"/>
                  </a:cubicBezTo>
                  <a:cubicBezTo>
                    <a:pt x="7843" y="8146"/>
                    <a:pt x="13800" y="0"/>
                    <a:pt x="13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8"/>
            <p:cNvSpPr/>
            <p:nvPr/>
          </p:nvSpPr>
          <p:spPr>
            <a:xfrm>
              <a:off x="3386350" y="4582425"/>
              <a:ext cx="323725" cy="457475"/>
            </a:xfrm>
            <a:custGeom>
              <a:avLst/>
              <a:gdLst/>
              <a:ahLst/>
              <a:cxnLst/>
              <a:rect l="l" t="t" r="r" b="b"/>
              <a:pathLst>
                <a:path w="12949" h="18299" extrusionOk="0">
                  <a:moveTo>
                    <a:pt x="0" y="18086"/>
                  </a:moveTo>
                  <a:cubicBezTo>
                    <a:pt x="1703" y="18299"/>
                    <a:pt x="5380" y="15137"/>
                    <a:pt x="6931" y="10700"/>
                  </a:cubicBezTo>
                  <a:cubicBezTo>
                    <a:pt x="8481" y="6232"/>
                    <a:pt x="12949" y="0"/>
                    <a:pt x="12949" y="0"/>
                  </a:cubicBezTo>
                  <a:cubicBezTo>
                    <a:pt x="12949" y="0"/>
                    <a:pt x="6809" y="6201"/>
                    <a:pt x="5016" y="10396"/>
                  </a:cubicBezTo>
                  <a:cubicBezTo>
                    <a:pt x="3253" y="14560"/>
                    <a:pt x="0" y="18086"/>
                    <a:pt x="0" y="18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8"/>
            <p:cNvSpPr/>
            <p:nvPr/>
          </p:nvSpPr>
          <p:spPr>
            <a:xfrm>
              <a:off x="3333925" y="4476800"/>
              <a:ext cx="335875" cy="484825"/>
            </a:xfrm>
            <a:custGeom>
              <a:avLst/>
              <a:gdLst/>
              <a:ahLst/>
              <a:cxnLst/>
              <a:rect l="l" t="t" r="r" b="b"/>
              <a:pathLst>
                <a:path w="13435" h="19393" extrusionOk="0">
                  <a:moveTo>
                    <a:pt x="0" y="19180"/>
                  </a:moveTo>
                  <a:cubicBezTo>
                    <a:pt x="1368" y="19393"/>
                    <a:pt x="4407" y="15320"/>
                    <a:pt x="6414" y="10639"/>
                  </a:cubicBezTo>
                  <a:cubicBezTo>
                    <a:pt x="8389" y="5988"/>
                    <a:pt x="13435" y="0"/>
                    <a:pt x="13435" y="0"/>
                  </a:cubicBezTo>
                  <a:cubicBezTo>
                    <a:pt x="10912" y="2098"/>
                    <a:pt x="8632" y="4469"/>
                    <a:pt x="6657" y="7052"/>
                  </a:cubicBezTo>
                  <a:cubicBezTo>
                    <a:pt x="3496" y="11277"/>
                    <a:pt x="0" y="19180"/>
                    <a:pt x="0" y="191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8"/>
            <p:cNvSpPr/>
            <p:nvPr/>
          </p:nvSpPr>
          <p:spPr>
            <a:xfrm>
              <a:off x="3437250" y="4744275"/>
              <a:ext cx="358700" cy="360975"/>
            </a:xfrm>
            <a:custGeom>
              <a:avLst/>
              <a:gdLst/>
              <a:ahLst/>
              <a:cxnLst/>
              <a:rect l="l" t="t" r="r" b="b"/>
              <a:pathLst>
                <a:path w="14348" h="14439" extrusionOk="0">
                  <a:moveTo>
                    <a:pt x="1" y="14439"/>
                  </a:moveTo>
                  <a:cubicBezTo>
                    <a:pt x="4044" y="13952"/>
                    <a:pt x="14348" y="1"/>
                    <a:pt x="14348" y="1"/>
                  </a:cubicBezTo>
                  <a:cubicBezTo>
                    <a:pt x="14348" y="1"/>
                    <a:pt x="11187" y="2250"/>
                    <a:pt x="6293" y="6475"/>
                  </a:cubicBezTo>
                  <a:cubicBezTo>
                    <a:pt x="1430" y="10700"/>
                    <a:pt x="1" y="14439"/>
                    <a:pt x="1" y="144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8"/>
            <p:cNvSpPr/>
            <p:nvPr/>
          </p:nvSpPr>
          <p:spPr>
            <a:xfrm>
              <a:off x="3336200" y="5146250"/>
              <a:ext cx="136050" cy="73750"/>
            </a:xfrm>
            <a:custGeom>
              <a:avLst/>
              <a:gdLst/>
              <a:ahLst/>
              <a:cxnLst/>
              <a:rect l="l" t="t" r="r" b="b"/>
              <a:pathLst>
                <a:path w="5442" h="2950" extrusionOk="0">
                  <a:moveTo>
                    <a:pt x="0" y="2949"/>
                  </a:moveTo>
                  <a:lnTo>
                    <a:pt x="3405" y="2949"/>
                  </a:lnTo>
                  <a:cubicBezTo>
                    <a:pt x="4195" y="2068"/>
                    <a:pt x="4894" y="1095"/>
                    <a:pt x="5441" y="1"/>
                  </a:cubicBezTo>
                  <a:cubicBezTo>
                    <a:pt x="4195" y="305"/>
                    <a:pt x="2189" y="1460"/>
                    <a:pt x="0" y="29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8"/>
            <p:cNvSpPr/>
            <p:nvPr/>
          </p:nvSpPr>
          <p:spPr>
            <a:xfrm>
              <a:off x="2926600" y="4998075"/>
              <a:ext cx="449125" cy="125425"/>
            </a:xfrm>
            <a:custGeom>
              <a:avLst/>
              <a:gdLst/>
              <a:ahLst/>
              <a:cxnLst/>
              <a:rect l="l" t="t" r="r" b="b"/>
              <a:pathLst>
                <a:path w="17965" h="5017" extrusionOk="0">
                  <a:moveTo>
                    <a:pt x="17965" y="1065"/>
                  </a:moveTo>
                  <a:cubicBezTo>
                    <a:pt x="16962" y="1"/>
                    <a:pt x="14773" y="62"/>
                    <a:pt x="10913" y="1247"/>
                  </a:cubicBezTo>
                  <a:cubicBezTo>
                    <a:pt x="7053" y="2432"/>
                    <a:pt x="1" y="4864"/>
                    <a:pt x="1" y="4864"/>
                  </a:cubicBezTo>
                  <a:cubicBezTo>
                    <a:pt x="1" y="4864"/>
                    <a:pt x="2524" y="5016"/>
                    <a:pt x="6658" y="4165"/>
                  </a:cubicBezTo>
                  <a:cubicBezTo>
                    <a:pt x="10761" y="3284"/>
                    <a:pt x="17965" y="1065"/>
                    <a:pt x="17965" y="10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8"/>
            <p:cNvSpPr/>
            <p:nvPr/>
          </p:nvSpPr>
          <p:spPr>
            <a:xfrm>
              <a:off x="3048950" y="5061925"/>
              <a:ext cx="376925" cy="158075"/>
            </a:xfrm>
            <a:custGeom>
              <a:avLst/>
              <a:gdLst/>
              <a:ahLst/>
              <a:cxnLst/>
              <a:rect l="l" t="t" r="r" b="b"/>
              <a:pathLst>
                <a:path w="15077" h="6323" extrusionOk="0">
                  <a:moveTo>
                    <a:pt x="1" y="6322"/>
                  </a:moveTo>
                  <a:lnTo>
                    <a:pt x="3922" y="6322"/>
                  </a:lnTo>
                  <a:cubicBezTo>
                    <a:pt x="8876" y="4407"/>
                    <a:pt x="15077" y="1246"/>
                    <a:pt x="15077" y="1246"/>
                  </a:cubicBezTo>
                  <a:cubicBezTo>
                    <a:pt x="12007" y="0"/>
                    <a:pt x="4773" y="3617"/>
                    <a:pt x="1" y="63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8"/>
            <p:cNvSpPr/>
            <p:nvPr/>
          </p:nvSpPr>
          <p:spPr>
            <a:xfrm>
              <a:off x="3447150" y="5180450"/>
              <a:ext cx="49400" cy="39550"/>
            </a:xfrm>
            <a:custGeom>
              <a:avLst/>
              <a:gdLst/>
              <a:ahLst/>
              <a:cxnLst/>
              <a:rect l="l" t="t" r="r" b="b"/>
              <a:pathLst>
                <a:path w="1976" h="1582" extrusionOk="0">
                  <a:moveTo>
                    <a:pt x="0" y="1581"/>
                  </a:moveTo>
                  <a:lnTo>
                    <a:pt x="1702" y="1581"/>
                  </a:lnTo>
                  <a:cubicBezTo>
                    <a:pt x="1824" y="1065"/>
                    <a:pt x="1915" y="518"/>
                    <a:pt x="1976" y="1"/>
                  </a:cubicBezTo>
                  <a:cubicBezTo>
                    <a:pt x="1216" y="396"/>
                    <a:pt x="547" y="943"/>
                    <a:pt x="0" y="15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8"/>
            <p:cNvSpPr/>
            <p:nvPr/>
          </p:nvSpPr>
          <p:spPr>
            <a:xfrm>
              <a:off x="3542875" y="5156900"/>
              <a:ext cx="311600" cy="63100"/>
            </a:xfrm>
            <a:custGeom>
              <a:avLst/>
              <a:gdLst/>
              <a:ahLst/>
              <a:cxnLst/>
              <a:rect l="l" t="t" r="r" b="b"/>
              <a:pathLst>
                <a:path w="12464" h="2524" extrusionOk="0">
                  <a:moveTo>
                    <a:pt x="4743" y="1125"/>
                  </a:moveTo>
                  <a:cubicBezTo>
                    <a:pt x="3071" y="1186"/>
                    <a:pt x="1460" y="1672"/>
                    <a:pt x="1" y="2523"/>
                  </a:cubicBezTo>
                  <a:lnTo>
                    <a:pt x="6506" y="2523"/>
                  </a:lnTo>
                  <a:cubicBezTo>
                    <a:pt x="8573" y="1855"/>
                    <a:pt x="10548" y="1004"/>
                    <a:pt x="12463" y="1"/>
                  </a:cubicBezTo>
                  <a:cubicBezTo>
                    <a:pt x="12463" y="1"/>
                    <a:pt x="7782" y="943"/>
                    <a:pt x="4743" y="11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8"/>
            <p:cNvSpPr/>
            <p:nvPr/>
          </p:nvSpPr>
          <p:spPr>
            <a:xfrm>
              <a:off x="2653050" y="4300500"/>
              <a:ext cx="450650" cy="218125"/>
            </a:xfrm>
            <a:custGeom>
              <a:avLst/>
              <a:gdLst/>
              <a:ahLst/>
              <a:cxnLst/>
              <a:rect l="l" t="t" r="r" b="b"/>
              <a:pathLst>
                <a:path w="18026" h="8725" extrusionOk="0">
                  <a:moveTo>
                    <a:pt x="7296" y="5563"/>
                  </a:moveTo>
                  <a:cubicBezTo>
                    <a:pt x="10578" y="7478"/>
                    <a:pt x="14256" y="8572"/>
                    <a:pt x="18025" y="8724"/>
                  </a:cubicBezTo>
                  <a:cubicBezTo>
                    <a:pt x="17387" y="7508"/>
                    <a:pt x="14499" y="6505"/>
                    <a:pt x="9575" y="4803"/>
                  </a:cubicBezTo>
                  <a:cubicBezTo>
                    <a:pt x="4651" y="3131"/>
                    <a:pt x="1" y="1"/>
                    <a:pt x="1" y="1"/>
                  </a:cubicBezTo>
                  <a:cubicBezTo>
                    <a:pt x="1" y="1"/>
                    <a:pt x="1794" y="2341"/>
                    <a:pt x="7296" y="55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8"/>
            <p:cNvSpPr/>
            <p:nvPr/>
          </p:nvSpPr>
          <p:spPr>
            <a:xfrm>
              <a:off x="2634050" y="4445650"/>
              <a:ext cx="520550" cy="173275"/>
            </a:xfrm>
            <a:custGeom>
              <a:avLst/>
              <a:gdLst/>
              <a:ahLst/>
              <a:cxnLst/>
              <a:rect l="l" t="t" r="r" b="b"/>
              <a:pathLst>
                <a:path w="20822" h="6931" extrusionOk="0">
                  <a:moveTo>
                    <a:pt x="20822" y="6930"/>
                  </a:moveTo>
                  <a:cubicBezTo>
                    <a:pt x="20062" y="5684"/>
                    <a:pt x="16171" y="4225"/>
                    <a:pt x="11703" y="3526"/>
                  </a:cubicBezTo>
                  <a:cubicBezTo>
                    <a:pt x="7204" y="2827"/>
                    <a:pt x="1" y="0"/>
                    <a:pt x="1" y="0"/>
                  </a:cubicBezTo>
                  <a:cubicBezTo>
                    <a:pt x="2827" y="1824"/>
                    <a:pt x="5776" y="3435"/>
                    <a:pt x="8846" y="4772"/>
                  </a:cubicBezTo>
                  <a:cubicBezTo>
                    <a:pt x="13709" y="6839"/>
                    <a:pt x="20822" y="6930"/>
                    <a:pt x="20822" y="69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8"/>
            <p:cNvSpPr/>
            <p:nvPr/>
          </p:nvSpPr>
          <p:spPr>
            <a:xfrm>
              <a:off x="2694075" y="4609775"/>
              <a:ext cx="522075" cy="122375"/>
            </a:xfrm>
            <a:custGeom>
              <a:avLst/>
              <a:gdLst/>
              <a:ahLst/>
              <a:cxnLst/>
              <a:rect l="l" t="t" r="r" b="b"/>
              <a:pathLst>
                <a:path w="20883" h="4895" extrusionOk="0">
                  <a:moveTo>
                    <a:pt x="20883" y="4894"/>
                  </a:moveTo>
                  <a:cubicBezTo>
                    <a:pt x="18998" y="2706"/>
                    <a:pt x="15655" y="1764"/>
                    <a:pt x="11582" y="1551"/>
                  </a:cubicBezTo>
                  <a:cubicBezTo>
                    <a:pt x="7478" y="1369"/>
                    <a:pt x="1" y="1"/>
                    <a:pt x="1" y="1"/>
                  </a:cubicBezTo>
                  <a:cubicBezTo>
                    <a:pt x="2919" y="1460"/>
                    <a:pt x="6019" y="2584"/>
                    <a:pt x="9211" y="3344"/>
                  </a:cubicBezTo>
                  <a:cubicBezTo>
                    <a:pt x="13041" y="4195"/>
                    <a:pt x="16962" y="4712"/>
                    <a:pt x="20883" y="48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8"/>
            <p:cNvSpPr/>
            <p:nvPr/>
          </p:nvSpPr>
          <p:spPr>
            <a:xfrm>
              <a:off x="2727525" y="4765550"/>
              <a:ext cx="554750" cy="122375"/>
            </a:xfrm>
            <a:custGeom>
              <a:avLst/>
              <a:gdLst/>
              <a:ahLst/>
              <a:cxnLst/>
              <a:rect l="l" t="t" r="r" b="b"/>
              <a:pathLst>
                <a:path w="22190" h="4895" extrusionOk="0">
                  <a:moveTo>
                    <a:pt x="22189" y="3648"/>
                  </a:moveTo>
                  <a:cubicBezTo>
                    <a:pt x="20700" y="1308"/>
                    <a:pt x="15259" y="2159"/>
                    <a:pt x="11064" y="2584"/>
                  </a:cubicBezTo>
                  <a:cubicBezTo>
                    <a:pt x="6900" y="2980"/>
                    <a:pt x="0" y="1"/>
                    <a:pt x="0" y="1"/>
                  </a:cubicBezTo>
                  <a:cubicBezTo>
                    <a:pt x="0" y="1"/>
                    <a:pt x="4256" y="3223"/>
                    <a:pt x="9514" y="4074"/>
                  </a:cubicBezTo>
                  <a:cubicBezTo>
                    <a:pt x="14803" y="4894"/>
                    <a:pt x="22189" y="3648"/>
                    <a:pt x="22189" y="36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8"/>
            <p:cNvSpPr/>
            <p:nvPr/>
          </p:nvSpPr>
          <p:spPr>
            <a:xfrm>
              <a:off x="2794400" y="4888650"/>
              <a:ext cx="533450" cy="95025"/>
            </a:xfrm>
            <a:custGeom>
              <a:avLst/>
              <a:gdLst/>
              <a:ahLst/>
              <a:cxnLst/>
              <a:rect l="l" t="t" r="r" b="b"/>
              <a:pathLst>
                <a:path w="21338" h="3801" extrusionOk="0">
                  <a:moveTo>
                    <a:pt x="21338" y="2250"/>
                  </a:moveTo>
                  <a:cubicBezTo>
                    <a:pt x="20244" y="1338"/>
                    <a:pt x="18845" y="852"/>
                    <a:pt x="17386" y="852"/>
                  </a:cubicBezTo>
                  <a:cubicBezTo>
                    <a:pt x="14864" y="822"/>
                    <a:pt x="12554" y="1369"/>
                    <a:pt x="8055" y="518"/>
                  </a:cubicBezTo>
                  <a:cubicBezTo>
                    <a:pt x="5380" y="1"/>
                    <a:pt x="2614" y="122"/>
                    <a:pt x="0" y="913"/>
                  </a:cubicBezTo>
                  <a:cubicBezTo>
                    <a:pt x="1094" y="943"/>
                    <a:pt x="2189" y="1034"/>
                    <a:pt x="3252" y="1217"/>
                  </a:cubicBezTo>
                  <a:cubicBezTo>
                    <a:pt x="5076" y="1490"/>
                    <a:pt x="6687" y="2341"/>
                    <a:pt x="11915" y="3253"/>
                  </a:cubicBezTo>
                  <a:cubicBezTo>
                    <a:pt x="15107" y="3800"/>
                    <a:pt x="18359" y="3436"/>
                    <a:pt x="21338" y="22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 name="Google Shape;899;p8"/>
          <p:cNvGrpSpPr/>
          <p:nvPr/>
        </p:nvGrpSpPr>
        <p:grpSpPr>
          <a:xfrm>
            <a:off x="7455048" y="4472122"/>
            <a:ext cx="701773" cy="702653"/>
            <a:chOff x="5856000" y="4600650"/>
            <a:chExt cx="618575" cy="619350"/>
          </a:xfrm>
        </p:grpSpPr>
        <p:sp>
          <p:nvSpPr>
            <p:cNvPr id="900" name="Google Shape;900;p8"/>
            <p:cNvSpPr/>
            <p:nvPr/>
          </p:nvSpPr>
          <p:spPr>
            <a:xfrm>
              <a:off x="5909200" y="5028475"/>
              <a:ext cx="438475" cy="120100"/>
            </a:xfrm>
            <a:custGeom>
              <a:avLst/>
              <a:gdLst/>
              <a:ahLst/>
              <a:cxnLst/>
              <a:rect l="l" t="t" r="r" b="b"/>
              <a:pathLst>
                <a:path w="17539" h="4804" extrusionOk="0">
                  <a:moveTo>
                    <a:pt x="3617" y="4469"/>
                  </a:moveTo>
                  <a:cubicBezTo>
                    <a:pt x="5380" y="4803"/>
                    <a:pt x="8085" y="4317"/>
                    <a:pt x="11915" y="2827"/>
                  </a:cubicBezTo>
                  <a:cubicBezTo>
                    <a:pt x="15745" y="1338"/>
                    <a:pt x="17538" y="3952"/>
                    <a:pt x="17538" y="3952"/>
                  </a:cubicBezTo>
                  <a:cubicBezTo>
                    <a:pt x="17447" y="3648"/>
                    <a:pt x="17356" y="3344"/>
                    <a:pt x="17234" y="3040"/>
                  </a:cubicBezTo>
                  <a:cubicBezTo>
                    <a:pt x="16201" y="1"/>
                    <a:pt x="13678" y="1855"/>
                    <a:pt x="7174" y="1642"/>
                  </a:cubicBezTo>
                  <a:cubicBezTo>
                    <a:pt x="7022" y="1642"/>
                    <a:pt x="6870" y="1642"/>
                    <a:pt x="6718" y="1612"/>
                  </a:cubicBezTo>
                  <a:lnTo>
                    <a:pt x="5228" y="2615"/>
                  </a:lnTo>
                  <a:cubicBezTo>
                    <a:pt x="3040" y="4104"/>
                    <a:pt x="0" y="1672"/>
                    <a:pt x="0" y="1672"/>
                  </a:cubicBezTo>
                  <a:cubicBezTo>
                    <a:pt x="0" y="1672"/>
                    <a:pt x="1915" y="4165"/>
                    <a:pt x="3617" y="4469"/>
                  </a:cubicBez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8"/>
            <p:cNvSpPr/>
            <p:nvPr/>
          </p:nvSpPr>
          <p:spPr>
            <a:xfrm>
              <a:off x="6325600" y="4613575"/>
              <a:ext cx="148975" cy="421775"/>
            </a:xfrm>
            <a:custGeom>
              <a:avLst/>
              <a:gdLst/>
              <a:ahLst/>
              <a:cxnLst/>
              <a:rect l="l" t="t" r="r" b="b"/>
              <a:pathLst>
                <a:path w="5959" h="16871" extrusionOk="0">
                  <a:moveTo>
                    <a:pt x="791" y="15685"/>
                  </a:moveTo>
                  <a:cubicBezTo>
                    <a:pt x="791" y="15685"/>
                    <a:pt x="3041" y="14408"/>
                    <a:pt x="4500" y="8177"/>
                  </a:cubicBezTo>
                  <a:cubicBezTo>
                    <a:pt x="5959" y="1916"/>
                    <a:pt x="5533" y="1"/>
                    <a:pt x="5533" y="1"/>
                  </a:cubicBezTo>
                  <a:cubicBezTo>
                    <a:pt x="4135" y="2432"/>
                    <a:pt x="2858" y="4925"/>
                    <a:pt x="1734" y="7508"/>
                  </a:cubicBezTo>
                  <a:cubicBezTo>
                    <a:pt x="700" y="9879"/>
                    <a:pt x="92" y="12402"/>
                    <a:pt x="1" y="15016"/>
                  </a:cubicBezTo>
                  <a:cubicBezTo>
                    <a:pt x="1" y="15016"/>
                    <a:pt x="92" y="16870"/>
                    <a:pt x="791" y="1568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8"/>
            <p:cNvSpPr/>
            <p:nvPr/>
          </p:nvSpPr>
          <p:spPr>
            <a:xfrm>
              <a:off x="6343100" y="4672850"/>
              <a:ext cx="120075" cy="335900"/>
            </a:xfrm>
            <a:custGeom>
              <a:avLst/>
              <a:gdLst/>
              <a:ahLst/>
              <a:cxnLst/>
              <a:rect l="l" t="t" r="r" b="b"/>
              <a:pathLst>
                <a:path w="4803" h="13436" extrusionOk="0">
                  <a:moveTo>
                    <a:pt x="4803" y="1"/>
                  </a:moveTo>
                  <a:cubicBezTo>
                    <a:pt x="3252" y="3131"/>
                    <a:pt x="334" y="9514"/>
                    <a:pt x="0" y="13435"/>
                  </a:cubicBezTo>
                  <a:lnTo>
                    <a:pt x="91" y="13314"/>
                  </a:lnTo>
                  <a:cubicBezTo>
                    <a:pt x="91" y="13314"/>
                    <a:pt x="2341" y="12037"/>
                    <a:pt x="3800" y="5806"/>
                  </a:cubicBezTo>
                  <a:cubicBezTo>
                    <a:pt x="4255" y="3891"/>
                    <a:pt x="4590" y="1946"/>
                    <a:pt x="48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8"/>
            <p:cNvSpPr/>
            <p:nvPr/>
          </p:nvSpPr>
          <p:spPr>
            <a:xfrm>
              <a:off x="6235175" y="4600650"/>
              <a:ext cx="131500" cy="431650"/>
            </a:xfrm>
            <a:custGeom>
              <a:avLst/>
              <a:gdLst/>
              <a:ahLst/>
              <a:cxnLst/>
              <a:rect l="l" t="t" r="r" b="b"/>
              <a:pathLst>
                <a:path w="5260" h="17266" extrusionOk="0">
                  <a:moveTo>
                    <a:pt x="4013" y="15898"/>
                  </a:moveTo>
                  <a:cubicBezTo>
                    <a:pt x="4013" y="15898"/>
                    <a:pt x="5259" y="13649"/>
                    <a:pt x="3314" y="7539"/>
                  </a:cubicBezTo>
                  <a:cubicBezTo>
                    <a:pt x="1338" y="1430"/>
                    <a:pt x="1" y="1"/>
                    <a:pt x="1" y="1"/>
                  </a:cubicBezTo>
                  <a:cubicBezTo>
                    <a:pt x="62" y="2797"/>
                    <a:pt x="244" y="5594"/>
                    <a:pt x="578" y="8360"/>
                  </a:cubicBezTo>
                  <a:cubicBezTo>
                    <a:pt x="913" y="10943"/>
                    <a:pt x="1703" y="13436"/>
                    <a:pt x="2980" y="15685"/>
                  </a:cubicBezTo>
                  <a:cubicBezTo>
                    <a:pt x="2980" y="15685"/>
                    <a:pt x="3983" y="17266"/>
                    <a:pt x="4013" y="1586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8"/>
            <p:cNvSpPr/>
            <p:nvPr/>
          </p:nvSpPr>
          <p:spPr>
            <a:xfrm>
              <a:off x="6264825" y="4651575"/>
              <a:ext cx="101850" cy="349575"/>
            </a:xfrm>
            <a:custGeom>
              <a:avLst/>
              <a:gdLst/>
              <a:ahLst/>
              <a:cxnLst/>
              <a:rect l="l" t="t" r="r" b="b"/>
              <a:pathLst>
                <a:path w="4074" h="13983" extrusionOk="0">
                  <a:moveTo>
                    <a:pt x="31" y="0"/>
                  </a:moveTo>
                  <a:cubicBezTo>
                    <a:pt x="304" y="3466"/>
                    <a:pt x="1064" y="10457"/>
                    <a:pt x="2797" y="13982"/>
                  </a:cubicBezTo>
                  <a:lnTo>
                    <a:pt x="2797" y="13861"/>
                  </a:lnTo>
                  <a:cubicBezTo>
                    <a:pt x="2797" y="13800"/>
                    <a:pt x="4073" y="11612"/>
                    <a:pt x="2098" y="5502"/>
                  </a:cubicBezTo>
                  <a:cubicBezTo>
                    <a:pt x="1520" y="3618"/>
                    <a:pt x="821" y="1794"/>
                    <a:pt x="0" y="0"/>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8"/>
            <p:cNvSpPr/>
            <p:nvPr/>
          </p:nvSpPr>
          <p:spPr>
            <a:xfrm>
              <a:off x="6029250" y="4702475"/>
              <a:ext cx="308550" cy="318425"/>
            </a:xfrm>
            <a:custGeom>
              <a:avLst/>
              <a:gdLst/>
              <a:ahLst/>
              <a:cxnLst/>
              <a:rect l="l" t="t" r="r" b="b"/>
              <a:pathLst>
                <a:path w="12342" h="12737" extrusionOk="0">
                  <a:moveTo>
                    <a:pt x="11642" y="11551"/>
                  </a:moveTo>
                  <a:cubicBezTo>
                    <a:pt x="11642" y="11551"/>
                    <a:pt x="11551" y="8968"/>
                    <a:pt x="6718" y="4743"/>
                  </a:cubicBezTo>
                  <a:cubicBezTo>
                    <a:pt x="1885" y="518"/>
                    <a:pt x="1" y="1"/>
                    <a:pt x="1" y="1"/>
                  </a:cubicBezTo>
                  <a:cubicBezTo>
                    <a:pt x="1490" y="2372"/>
                    <a:pt x="3101" y="4651"/>
                    <a:pt x="4834" y="6870"/>
                  </a:cubicBezTo>
                  <a:cubicBezTo>
                    <a:pt x="6445" y="8907"/>
                    <a:pt x="8420" y="10639"/>
                    <a:pt x="10639" y="11916"/>
                  </a:cubicBezTo>
                  <a:cubicBezTo>
                    <a:pt x="10639" y="11916"/>
                    <a:pt x="12341" y="12737"/>
                    <a:pt x="11642" y="11551"/>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8"/>
            <p:cNvSpPr/>
            <p:nvPr/>
          </p:nvSpPr>
          <p:spPr>
            <a:xfrm>
              <a:off x="6081675" y="4730600"/>
              <a:ext cx="240150" cy="263700"/>
            </a:xfrm>
            <a:custGeom>
              <a:avLst/>
              <a:gdLst/>
              <a:ahLst/>
              <a:cxnLst/>
              <a:rect l="l" t="t" r="r" b="b"/>
              <a:pathLst>
                <a:path w="9606" h="10548" extrusionOk="0">
                  <a:moveTo>
                    <a:pt x="1" y="1"/>
                  </a:moveTo>
                  <a:cubicBezTo>
                    <a:pt x="2037" y="2858"/>
                    <a:pt x="6262" y="8420"/>
                    <a:pt x="9606" y="10548"/>
                  </a:cubicBezTo>
                  <a:cubicBezTo>
                    <a:pt x="9576" y="10517"/>
                    <a:pt x="9576" y="10457"/>
                    <a:pt x="9545" y="10426"/>
                  </a:cubicBezTo>
                  <a:cubicBezTo>
                    <a:pt x="9545" y="10426"/>
                    <a:pt x="9454" y="7843"/>
                    <a:pt x="4621" y="3618"/>
                  </a:cubicBezTo>
                  <a:cubicBezTo>
                    <a:pt x="3162" y="2311"/>
                    <a:pt x="1612" y="1095"/>
                    <a:pt x="1" y="1"/>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8"/>
            <p:cNvSpPr/>
            <p:nvPr/>
          </p:nvSpPr>
          <p:spPr>
            <a:xfrm>
              <a:off x="5911475" y="4850675"/>
              <a:ext cx="417200" cy="160350"/>
            </a:xfrm>
            <a:custGeom>
              <a:avLst/>
              <a:gdLst/>
              <a:ahLst/>
              <a:cxnLst/>
              <a:rect l="l" t="t" r="r" b="b"/>
              <a:pathLst>
                <a:path w="16688" h="6414" extrusionOk="0">
                  <a:moveTo>
                    <a:pt x="15533" y="5623"/>
                  </a:moveTo>
                  <a:cubicBezTo>
                    <a:pt x="15533" y="5623"/>
                    <a:pt x="14317" y="3344"/>
                    <a:pt x="8116" y="1672"/>
                  </a:cubicBezTo>
                  <a:cubicBezTo>
                    <a:pt x="1915" y="0"/>
                    <a:pt x="0" y="365"/>
                    <a:pt x="0" y="365"/>
                  </a:cubicBezTo>
                  <a:cubicBezTo>
                    <a:pt x="2402" y="1824"/>
                    <a:pt x="4833" y="3192"/>
                    <a:pt x="7356" y="4407"/>
                  </a:cubicBezTo>
                  <a:cubicBezTo>
                    <a:pt x="9697" y="5532"/>
                    <a:pt x="12219" y="6231"/>
                    <a:pt x="14803" y="6414"/>
                  </a:cubicBezTo>
                  <a:cubicBezTo>
                    <a:pt x="14803" y="6414"/>
                    <a:pt x="16688" y="6414"/>
                    <a:pt x="15533" y="5654"/>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8"/>
            <p:cNvSpPr/>
            <p:nvPr/>
          </p:nvSpPr>
          <p:spPr>
            <a:xfrm>
              <a:off x="5970750" y="4862075"/>
              <a:ext cx="332100" cy="131475"/>
            </a:xfrm>
            <a:custGeom>
              <a:avLst/>
              <a:gdLst/>
              <a:ahLst/>
              <a:cxnLst/>
              <a:rect l="l" t="t" r="r" b="b"/>
              <a:pathLst>
                <a:path w="13284" h="5259" extrusionOk="0">
                  <a:moveTo>
                    <a:pt x="0" y="0"/>
                  </a:moveTo>
                  <a:cubicBezTo>
                    <a:pt x="3070" y="1672"/>
                    <a:pt x="9332" y="4803"/>
                    <a:pt x="13283" y="5258"/>
                  </a:cubicBezTo>
                  <a:cubicBezTo>
                    <a:pt x="13222" y="5228"/>
                    <a:pt x="13192" y="5198"/>
                    <a:pt x="13162" y="5167"/>
                  </a:cubicBezTo>
                  <a:cubicBezTo>
                    <a:pt x="13162" y="5167"/>
                    <a:pt x="11946" y="2888"/>
                    <a:pt x="5745" y="1216"/>
                  </a:cubicBezTo>
                  <a:cubicBezTo>
                    <a:pt x="3860" y="699"/>
                    <a:pt x="1946" y="274"/>
                    <a:pt x="0" y="0"/>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8"/>
            <p:cNvSpPr/>
            <p:nvPr/>
          </p:nvSpPr>
          <p:spPr>
            <a:xfrm>
              <a:off x="5856000" y="4907650"/>
              <a:ext cx="586650" cy="312350"/>
            </a:xfrm>
            <a:custGeom>
              <a:avLst/>
              <a:gdLst/>
              <a:ahLst/>
              <a:cxnLst/>
              <a:rect l="l" t="t" r="r" b="b"/>
              <a:pathLst>
                <a:path w="23466" h="12494" extrusionOk="0">
                  <a:moveTo>
                    <a:pt x="21764" y="6323"/>
                  </a:moveTo>
                  <a:cubicBezTo>
                    <a:pt x="20852" y="3770"/>
                    <a:pt x="19666" y="2372"/>
                    <a:pt x="15563" y="3192"/>
                  </a:cubicBezTo>
                  <a:cubicBezTo>
                    <a:pt x="11490" y="4013"/>
                    <a:pt x="7599" y="3891"/>
                    <a:pt x="5198" y="3192"/>
                  </a:cubicBezTo>
                  <a:cubicBezTo>
                    <a:pt x="2797" y="2493"/>
                    <a:pt x="0" y="1"/>
                    <a:pt x="0" y="1"/>
                  </a:cubicBezTo>
                  <a:cubicBezTo>
                    <a:pt x="0" y="1"/>
                    <a:pt x="2827" y="6262"/>
                    <a:pt x="9302" y="6475"/>
                  </a:cubicBezTo>
                  <a:cubicBezTo>
                    <a:pt x="15806" y="6688"/>
                    <a:pt x="18329" y="4834"/>
                    <a:pt x="19362" y="7873"/>
                  </a:cubicBezTo>
                  <a:cubicBezTo>
                    <a:pt x="20305" y="10548"/>
                    <a:pt x="19910" y="11399"/>
                    <a:pt x="20791" y="12493"/>
                  </a:cubicBezTo>
                  <a:lnTo>
                    <a:pt x="23466" y="12493"/>
                  </a:lnTo>
                  <a:cubicBezTo>
                    <a:pt x="22919" y="10305"/>
                    <a:pt x="22250" y="7660"/>
                    <a:pt x="21764" y="63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 name="Google Shape;910;p8"/>
          <p:cNvGrpSpPr/>
          <p:nvPr/>
        </p:nvGrpSpPr>
        <p:grpSpPr>
          <a:xfrm rot="5400000">
            <a:off x="5480746" y="4271075"/>
            <a:ext cx="1245475" cy="927850"/>
            <a:chOff x="5924400" y="1795900"/>
            <a:chExt cx="1245475" cy="927850"/>
          </a:xfrm>
        </p:grpSpPr>
        <p:sp>
          <p:nvSpPr>
            <p:cNvPr id="911" name="Google Shape;911;p8"/>
            <p:cNvSpPr/>
            <p:nvPr/>
          </p:nvSpPr>
          <p:spPr>
            <a:xfrm>
              <a:off x="5924400" y="1795900"/>
              <a:ext cx="1245475" cy="927850"/>
            </a:xfrm>
            <a:custGeom>
              <a:avLst/>
              <a:gdLst/>
              <a:ahLst/>
              <a:cxnLst/>
              <a:rect l="l" t="t" r="r" b="b"/>
              <a:pathLst>
                <a:path w="49819" h="37114" extrusionOk="0">
                  <a:moveTo>
                    <a:pt x="37691" y="4287"/>
                  </a:moveTo>
                  <a:cubicBezTo>
                    <a:pt x="26718" y="1"/>
                    <a:pt x="16596" y="3740"/>
                    <a:pt x="11277" y="6445"/>
                  </a:cubicBezTo>
                  <a:cubicBezTo>
                    <a:pt x="5927" y="9180"/>
                    <a:pt x="0" y="7083"/>
                    <a:pt x="0" y="7083"/>
                  </a:cubicBezTo>
                  <a:cubicBezTo>
                    <a:pt x="2128" y="8208"/>
                    <a:pt x="3830" y="10001"/>
                    <a:pt x="4803" y="12190"/>
                  </a:cubicBezTo>
                  <a:cubicBezTo>
                    <a:pt x="6444" y="15898"/>
                    <a:pt x="9666" y="21734"/>
                    <a:pt x="18572" y="29424"/>
                  </a:cubicBezTo>
                  <a:cubicBezTo>
                    <a:pt x="27478" y="37114"/>
                    <a:pt x="40882" y="34561"/>
                    <a:pt x="40882" y="34561"/>
                  </a:cubicBezTo>
                  <a:cubicBezTo>
                    <a:pt x="40821" y="23223"/>
                    <a:pt x="49819" y="23132"/>
                    <a:pt x="49819" y="23132"/>
                  </a:cubicBezTo>
                  <a:cubicBezTo>
                    <a:pt x="49819" y="23132"/>
                    <a:pt x="48664" y="8572"/>
                    <a:pt x="37691" y="428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8"/>
            <p:cNvSpPr/>
            <p:nvPr/>
          </p:nvSpPr>
          <p:spPr>
            <a:xfrm>
              <a:off x="5924400" y="1854425"/>
              <a:ext cx="1158850" cy="815375"/>
            </a:xfrm>
            <a:custGeom>
              <a:avLst/>
              <a:gdLst/>
              <a:ahLst/>
              <a:cxnLst/>
              <a:rect l="l" t="t" r="r" b="b"/>
              <a:pathLst>
                <a:path w="46354" h="32615" extrusionOk="0">
                  <a:moveTo>
                    <a:pt x="21399" y="4803"/>
                  </a:moveTo>
                  <a:cubicBezTo>
                    <a:pt x="25806" y="9058"/>
                    <a:pt x="26718" y="13739"/>
                    <a:pt x="26870" y="15077"/>
                  </a:cubicBezTo>
                  <a:cubicBezTo>
                    <a:pt x="25107" y="14803"/>
                    <a:pt x="23344" y="14438"/>
                    <a:pt x="21611" y="13982"/>
                  </a:cubicBezTo>
                  <a:cubicBezTo>
                    <a:pt x="21490" y="12159"/>
                    <a:pt x="21064" y="10396"/>
                    <a:pt x="20335" y="8693"/>
                  </a:cubicBezTo>
                  <a:cubicBezTo>
                    <a:pt x="20821" y="7447"/>
                    <a:pt x="21186" y="6140"/>
                    <a:pt x="21399" y="4803"/>
                  </a:cubicBezTo>
                  <a:close/>
                  <a:moveTo>
                    <a:pt x="25928" y="0"/>
                  </a:moveTo>
                  <a:cubicBezTo>
                    <a:pt x="31064" y="5593"/>
                    <a:pt x="32645" y="13861"/>
                    <a:pt x="32949" y="15806"/>
                  </a:cubicBezTo>
                  <a:cubicBezTo>
                    <a:pt x="31885" y="15593"/>
                    <a:pt x="30821" y="15472"/>
                    <a:pt x="29757" y="15381"/>
                  </a:cubicBezTo>
                  <a:cubicBezTo>
                    <a:pt x="28998" y="15320"/>
                    <a:pt x="28238" y="15259"/>
                    <a:pt x="27508" y="15137"/>
                  </a:cubicBezTo>
                  <a:cubicBezTo>
                    <a:pt x="27356" y="13952"/>
                    <a:pt x="26505" y="8693"/>
                    <a:pt x="21459" y="4043"/>
                  </a:cubicBezTo>
                  <a:cubicBezTo>
                    <a:pt x="21611" y="2888"/>
                    <a:pt x="21520" y="1733"/>
                    <a:pt x="21247" y="578"/>
                  </a:cubicBezTo>
                  <a:lnTo>
                    <a:pt x="20669" y="699"/>
                  </a:lnTo>
                  <a:cubicBezTo>
                    <a:pt x="21399" y="3374"/>
                    <a:pt x="20456" y="6535"/>
                    <a:pt x="19970" y="7903"/>
                  </a:cubicBezTo>
                  <a:cubicBezTo>
                    <a:pt x="18937" y="5715"/>
                    <a:pt x="17508" y="3769"/>
                    <a:pt x="15745" y="2128"/>
                  </a:cubicBezTo>
                  <a:lnTo>
                    <a:pt x="15107" y="2371"/>
                  </a:lnTo>
                  <a:cubicBezTo>
                    <a:pt x="20183" y="6931"/>
                    <a:pt x="20882" y="12311"/>
                    <a:pt x="20973" y="13800"/>
                  </a:cubicBezTo>
                  <a:cubicBezTo>
                    <a:pt x="19301" y="13344"/>
                    <a:pt x="17660" y="12827"/>
                    <a:pt x="16049" y="12250"/>
                  </a:cubicBezTo>
                  <a:cubicBezTo>
                    <a:pt x="15715" y="11459"/>
                    <a:pt x="13830" y="7265"/>
                    <a:pt x="11155" y="4165"/>
                  </a:cubicBezTo>
                  <a:cubicBezTo>
                    <a:pt x="10973" y="4256"/>
                    <a:pt x="10760" y="4347"/>
                    <a:pt x="10578" y="4408"/>
                  </a:cubicBezTo>
                  <a:cubicBezTo>
                    <a:pt x="11459" y="5472"/>
                    <a:pt x="12280" y="6566"/>
                    <a:pt x="13009" y="7751"/>
                  </a:cubicBezTo>
                  <a:cubicBezTo>
                    <a:pt x="12006" y="7022"/>
                    <a:pt x="10517" y="5988"/>
                    <a:pt x="8967" y="4985"/>
                  </a:cubicBezTo>
                  <a:cubicBezTo>
                    <a:pt x="8693" y="5076"/>
                    <a:pt x="8450" y="5137"/>
                    <a:pt x="8176" y="5198"/>
                  </a:cubicBezTo>
                  <a:cubicBezTo>
                    <a:pt x="10821" y="6839"/>
                    <a:pt x="13435" y="8815"/>
                    <a:pt x="13800" y="9089"/>
                  </a:cubicBezTo>
                  <a:cubicBezTo>
                    <a:pt x="14468" y="10274"/>
                    <a:pt x="14955" y="11338"/>
                    <a:pt x="15228" y="11946"/>
                  </a:cubicBezTo>
                  <a:lnTo>
                    <a:pt x="14894" y="11824"/>
                  </a:lnTo>
                  <a:cubicBezTo>
                    <a:pt x="12584" y="10943"/>
                    <a:pt x="10335" y="9970"/>
                    <a:pt x="8298" y="8997"/>
                  </a:cubicBezTo>
                  <a:cubicBezTo>
                    <a:pt x="8025" y="7751"/>
                    <a:pt x="7660" y="6535"/>
                    <a:pt x="7204" y="5350"/>
                  </a:cubicBezTo>
                  <a:cubicBezTo>
                    <a:pt x="6991" y="5380"/>
                    <a:pt x="6778" y="5411"/>
                    <a:pt x="6596" y="5441"/>
                  </a:cubicBezTo>
                  <a:cubicBezTo>
                    <a:pt x="6991" y="6475"/>
                    <a:pt x="7325" y="7538"/>
                    <a:pt x="7599" y="8633"/>
                  </a:cubicBezTo>
                  <a:cubicBezTo>
                    <a:pt x="5015" y="7386"/>
                    <a:pt x="2736" y="6110"/>
                    <a:pt x="851" y="4985"/>
                  </a:cubicBezTo>
                  <a:cubicBezTo>
                    <a:pt x="304" y="4833"/>
                    <a:pt x="0" y="4742"/>
                    <a:pt x="0" y="4742"/>
                  </a:cubicBezTo>
                  <a:lnTo>
                    <a:pt x="0" y="4742"/>
                  </a:lnTo>
                  <a:cubicBezTo>
                    <a:pt x="1003" y="5259"/>
                    <a:pt x="1915" y="5927"/>
                    <a:pt x="2705" y="6748"/>
                  </a:cubicBezTo>
                  <a:cubicBezTo>
                    <a:pt x="5806" y="8511"/>
                    <a:pt x="9028" y="10092"/>
                    <a:pt x="12341" y="11459"/>
                  </a:cubicBezTo>
                  <a:cubicBezTo>
                    <a:pt x="11390" y="11574"/>
                    <a:pt x="10434" y="11629"/>
                    <a:pt x="9477" y="11629"/>
                  </a:cubicBezTo>
                  <a:cubicBezTo>
                    <a:pt x="8140" y="11629"/>
                    <a:pt x="6800" y="11520"/>
                    <a:pt x="5471" y="11307"/>
                  </a:cubicBezTo>
                  <a:lnTo>
                    <a:pt x="5471" y="11307"/>
                  </a:lnTo>
                  <a:cubicBezTo>
                    <a:pt x="5562" y="11520"/>
                    <a:pt x="5684" y="11733"/>
                    <a:pt x="5806" y="11976"/>
                  </a:cubicBezTo>
                  <a:cubicBezTo>
                    <a:pt x="6997" y="12163"/>
                    <a:pt x="8202" y="12255"/>
                    <a:pt x="9408" y="12255"/>
                  </a:cubicBezTo>
                  <a:cubicBezTo>
                    <a:pt x="10755" y="12255"/>
                    <a:pt x="12104" y="12140"/>
                    <a:pt x="13435" y="11915"/>
                  </a:cubicBezTo>
                  <a:cubicBezTo>
                    <a:pt x="13860" y="12067"/>
                    <a:pt x="14256" y="12250"/>
                    <a:pt x="14681" y="12402"/>
                  </a:cubicBezTo>
                  <a:cubicBezTo>
                    <a:pt x="15654" y="12766"/>
                    <a:pt x="16657" y="13131"/>
                    <a:pt x="17660" y="13466"/>
                  </a:cubicBezTo>
                  <a:cubicBezTo>
                    <a:pt x="15098" y="14423"/>
                    <a:pt x="12386" y="14909"/>
                    <a:pt x="9657" y="14909"/>
                  </a:cubicBezTo>
                  <a:cubicBezTo>
                    <a:pt x="8920" y="14909"/>
                    <a:pt x="8183" y="14874"/>
                    <a:pt x="7447" y="14803"/>
                  </a:cubicBezTo>
                  <a:lnTo>
                    <a:pt x="7447" y="14803"/>
                  </a:lnTo>
                  <a:cubicBezTo>
                    <a:pt x="7599" y="15016"/>
                    <a:pt x="7751" y="15229"/>
                    <a:pt x="7873" y="15441"/>
                  </a:cubicBezTo>
                  <a:cubicBezTo>
                    <a:pt x="8456" y="15484"/>
                    <a:pt x="9039" y="15505"/>
                    <a:pt x="9621" y="15505"/>
                  </a:cubicBezTo>
                  <a:cubicBezTo>
                    <a:pt x="11101" y="15505"/>
                    <a:pt x="12572" y="15369"/>
                    <a:pt x="14012" y="15107"/>
                  </a:cubicBezTo>
                  <a:lnTo>
                    <a:pt x="14012" y="15107"/>
                  </a:lnTo>
                  <a:cubicBezTo>
                    <a:pt x="12857" y="16384"/>
                    <a:pt x="11550" y="17508"/>
                    <a:pt x="10091" y="18450"/>
                  </a:cubicBezTo>
                  <a:lnTo>
                    <a:pt x="10487" y="18906"/>
                  </a:lnTo>
                  <a:cubicBezTo>
                    <a:pt x="12158" y="17782"/>
                    <a:pt x="13709" y="16444"/>
                    <a:pt x="15046" y="14894"/>
                  </a:cubicBezTo>
                  <a:cubicBezTo>
                    <a:pt x="16231" y="14621"/>
                    <a:pt x="17417" y="14256"/>
                    <a:pt x="18572" y="13739"/>
                  </a:cubicBezTo>
                  <a:cubicBezTo>
                    <a:pt x="20122" y="14225"/>
                    <a:pt x="21703" y="14651"/>
                    <a:pt x="23283" y="15016"/>
                  </a:cubicBezTo>
                  <a:cubicBezTo>
                    <a:pt x="20943" y="15654"/>
                    <a:pt x="15654" y="17295"/>
                    <a:pt x="11155" y="19727"/>
                  </a:cubicBezTo>
                  <a:lnTo>
                    <a:pt x="11581" y="20183"/>
                  </a:lnTo>
                  <a:cubicBezTo>
                    <a:pt x="17143" y="17204"/>
                    <a:pt x="23891" y="15472"/>
                    <a:pt x="24621" y="15289"/>
                  </a:cubicBezTo>
                  <a:cubicBezTo>
                    <a:pt x="25806" y="15532"/>
                    <a:pt x="27022" y="15715"/>
                    <a:pt x="28207" y="15836"/>
                  </a:cubicBezTo>
                  <a:cubicBezTo>
                    <a:pt x="25259" y="16809"/>
                    <a:pt x="18359" y="19210"/>
                    <a:pt x="13374" y="22159"/>
                  </a:cubicBezTo>
                  <a:lnTo>
                    <a:pt x="13800" y="22584"/>
                  </a:lnTo>
                  <a:cubicBezTo>
                    <a:pt x="19970" y="19028"/>
                    <a:pt x="28998" y="16232"/>
                    <a:pt x="29757" y="15988"/>
                  </a:cubicBezTo>
                  <a:cubicBezTo>
                    <a:pt x="32037" y="16171"/>
                    <a:pt x="34317" y="16596"/>
                    <a:pt x="36536" y="17295"/>
                  </a:cubicBezTo>
                  <a:cubicBezTo>
                    <a:pt x="33435" y="18238"/>
                    <a:pt x="23344" y="21368"/>
                    <a:pt x="16444" y="25198"/>
                  </a:cubicBezTo>
                  <a:lnTo>
                    <a:pt x="16930" y="25624"/>
                  </a:lnTo>
                  <a:cubicBezTo>
                    <a:pt x="19970" y="24013"/>
                    <a:pt x="23101" y="22615"/>
                    <a:pt x="26323" y="21399"/>
                  </a:cubicBezTo>
                  <a:lnTo>
                    <a:pt x="26323" y="21399"/>
                  </a:lnTo>
                  <a:cubicBezTo>
                    <a:pt x="23709" y="23162"/>
                    <a:pt x="21429" y="25350"/>
                    <a:pt x="19544" y="27873"/>
                  </a:cubicBezTo>
                  <a:cubicBezTo>
                    <a:pt x="19696" y="27995"/>
                    <a:pt x="19879" y="28116"/>
                    <a:pt x="20031" y="28238"/>
                  </a:cubicBezTo>
                  <a:cubicBezTo>
                    <a:pt x="23800" y="23010"/>
                    <a:pt x="29332" y="20305"/>
                    <a:pt x="29332" y="20305"/>
                  </a:cubicBezTo>
                  <a:cubicBezTo>
                    <a:pt x="33557" y="18785"/>
                    <a:pt x="36961" y="17812"/>
                    <a:pt x="37539" y="17630"/>
                  </a:cubicBezTo>
                  <a:cubicBezTo>
                    <a:pt x="38724" y="18025"/>
                    <a:pt x="39849" y="18511"/>
                    <a:pt x="40973" y="19058"/>
                  </a:cubicBezTo>
                  <a:cubicBezTo>
                    <a:pt x="33527" y="20092"/>
                    <a:pt x="26718" y="23709"/>
                    <a:pt x="21703" y="29271"/>
                  </a:cubicBezTo>
                  <a:cubicBezTo>
                    <a:pt x="21885" y="29393"/>
                    <a:pt x="22098" y="29484"/>
                    <a:pt x="22250" y="29575"/>
                  </a:cubicBezTo>
                  <a:cubicBezTo>
                    <a:pt x="25441" y="26080"/>
                    <a:pt x="29393" y="23344"/>
                    <a:pt x="33830" y="21581"/>
                  </a:cubicBezTo>
                  <a:lnTo>
                    <a:pt x="33830" y="21581"/>
                  </a:lnTo>
                  <a:cubicBezTo>
                    <a:pt x="31885" y="23314"/>
                    <a:pt x="28177" y="26961"/>
                    <a:pt x="25928" y="31156"/>
                  </a:cubicBezTo>
                  <a:lnTo>
                    <a:pt x="26536" y="31338"/>
                  </a:lnTo>
                  <a:cubicBezTo>
                    <a:pt x="29484" y="25867"/>
                    <a:pt x="34986" y="21338"/>
                    <a:pt x="35441" y="20973"/>
                  </a:cubicBezTo>
                  <a:cubicBezTo>
                    <a:pt x="37539" y="20244"/>
                    <a:pt x="39727" y="19757"/>
                    <a:pt x="41977" y="19575"/>
                  </a:cubicBezTo>
                  <a:cubicBezTo>
                    <a:pt x="43101" y="20183"/>
                    <a:pt x="44195" y="20852"/>
                    <a:pt x="45259" y="21612"/>
                  </a:cubicBezTo>
                  <a:cubicBezTo>
                    <a:pt x="42584" y="22007"/>
                    <a:pt x="33709" y="23952"/>
                    <a:pt x="29788" y="32128"/>
                  </a:cubicBezTo>
                  <a:cubicBezTo>
                    <a:pt x="30001" y="32159"/>
                    <a:pt x="30213" y="32189"/>
                    <a:pt x="30426" y="32220"/>
                  </a:cubicBezTo>
                  <a:cubicBezTo>
                    <a:pt x="32068" y="28998"/>
                    <a:pt x="34651" y="26384"/>
                    <a:pt x="37873" y="24742"/>
                  </a:cubicBezTo>
                  <a:lnTo>
                    <a:pt x="37873" y="24742"/>
                  </a:lnTo>
                  <a:cubicBezTo>
                    <a:pt x="36293" y="27144"/>
                    <a:pt x="35168" y="29818"/>
                    <a:pt x="34499" y="32615"/>
                  </a:cubicBezTo>
                  <a:lnTo>
                    <a:pt x="35137" y="32615"/>
                  </a:lnTo>
                  <a:cubicBezTo>
                    <a:pt x="35867" y="29575"/>
                    <a:pt x="37174" y="26718"/>
                    <a:pt x="38998" y="24165"/>
                  </a:cubicBezTo>
                  <a:cubicBezTo>
                    <a:pt x="41004" y="23223"/>
                    <a:pt x="43162" y="22554"/>
                    <a:pt x="45381" y="22220"/>
                  </a:cubicBezTo>
                  <a:cubicBezTo>
                    <a:pt x="45685" y="22007"/>
                    <a:pt x="46019" y="21824"/>
                    <a:pt x="46354" y="21672"/>
                  </a:cubicBezTo>
                  <a:cubicBezTo>
                    <a:pt x="45746" y="21216"/>
                    <a:pt x="45046" y="20730"/>
                    <a:pt x="44256" y="20213"/>
                  </a:cubicBezTo>
                  <a:cubicBezTo>
                    <a:pt x="43983" y="19484"/>
                    <a:pt x="42159" y="14195"/>
                    <a:pt x="45016" y="7751"/>
                  </a:cubicBezTo>
                  <a:cubicBezTo>
                    <a:pt x="44895" y="7569"/>
                    <a:pt x="44743" y="7386"/>
                    <a:pt x="44621" y="7204"/>
                  </a:cubicBezTo>
                  <a:cubicBezTo>
                    <a:pt x="42736" y="11095"/>
                    <a:pt x="42341" y="15563"/>
                    <a:pt x="43466" y="19727"/>
                  </a:cubicBezTo>
                  <a:cubicBezTo>
                    <a:pt x="42311" y="19058"/>
                    <a:pt x="41125" y="18450"/>
                    <a:pt x="39910" y="17934"/>
                  </a:cubicBezTo>
                  <a:cubicBezTo>
                    <a:pt x="39818" y="17265"/>
                    <a:pt x="39332" y="14681"/>
                    <a:pt x="38451" y="11429"/>
                  </a:cubicBezTo>
                  <a:cubicBezTo>
                    <a:pt x="38511" y="10943"/>
                    <a:pt x="39028" y="7751"/>
                    <a:pt x="41703" y="4256"/>
                  </a:cubicBezTo>
                  <a:cubicBezTo>
                    <a:pt x="41551" y="4134"/>
                    <a:pt x="41399" y="4013"/>
                    <a:pt x="41217" y="3891"/>
                  </a:cubicBezTo>
                  <a:cubicBezTo>
                    <a:pt x="39788" y="5745"/>
                    <a:pt x="38694" y="7873"/>
                    <a:pt x="38086" y="10152"/>
                  </a:cubicBezTo>
                  <a:cubicBezTo>
                    <a:pt x="37174" y="6931"/>
                    <a:pt x="35897" y="3830"/>
                    <a:pt x="34347" y="851"/>
                  </a:cubicBezTo>
                  <a:cubicBezTo>
                    <a:pt x="34074" y="791"/>
                    <a:pt x="33800" y="730"/>
                    <a:pt x="33527" y="669"/>
                  </a:cubicBezTo>
                  <a:lnTo>
                    <a:pt x="33527" y="669"/>
                  </a:lnTo>
                  <a:cubicBezTo>
                    <a:pt x="37144" y="6931"/>
                    <a:pt x="38846" y="15411"/>
                    <a:pt x="39241" y="17630"/>
                  </a:cubicBezTo>
                  <a:cubicBezTo>
                    <a:pt x="37417" y="16870"/>
                    <a:pt x="35533" y="16292"/>
                    <a:pt x="33587" y="15928"/>
                  </a:cubicBezTo>
                  <a:cubicBezTo>
                    <a:pt x="33375" y="14469"/>
                    <a:pt x="31916" y="5927"/>
                    <a:pt x="26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 name="Google Shape;913;p8"/>
          <p:cNvGrpSpPr/>
          <p:nvPr/>
        </p:nvGrpSpPr>
        <p:grpSpPr>
          <a:xfrm rot="5400000">
            <a:off x="5050088" y="4578838"/>
            <a:ext cx="667975" cy="838925"/>
            <a:chOff x="6445675" y="2653075"/>
            <a:chExt cx="667975" cy="838925"/>
          </a:xfrm>
        </p:grpSpPr>
        <p:sp>
          <p:nvSpPr>
            <p:cNvPr id="914" name="Google Shape;914;p8"/>
            <p:cNvSpPr/>
            <p:nvPr/>
          </p:nvSpPr>
          <p:spPr>
            <a:xfrm>
              <a:off x="6445675" y="2653075"/>
              <a:ext cx="667975" cy="838175"/>
            </a:xfrm>
            <a:custGeom>
              <a:avLst/>
              <a:gdLst/>
              <a:ahLst/>
              <a:cxnLst/>
              <a:rect l="l" t="t" r="r" b="b"/>
              <a:pathLst>
                <a:path w="26719" h="33527" extrusionOk="0">
                  <a:moveTo>
                    <a:pt x="20426" y="1915"/>
                  </a:moveTo>
                  <a:cubicBezTo>
                    <a:pt x="20426" y="1915"/>
                    <a:pt x="10092" y="0"/>
                    <a:pt x="5077" y="6839"/>
                  </a:cubicBezTo>
                  <a:cubicBezTo>
                    <a:pt x="61" y="13678"/>
                    <a:pt x="760" y="21368"/>
                    <a:pt x="1642" y="25593"/>
                  </a:cubicBezTo>
                  <a:cubicBezTo>
                    <a:pt x="2554" y="29818"/>
                    <a:pt x="1" y="33526"/>
                    <a:pt x="1" y="33526"/>
                  </a:cubicBezTo>
                  <a:cubicBezTo>
                    <a:pt x="1186" y="32250"/>
                    <a:pt x="2736" y="31399"/>
                    <a:pt x="4438" y="31156"/>
                  </a:cubicBezTo>
                  <a:cubicBezTo>
                    <a:pt x="7326" y="30700"/>
                    <a:pt x="11976" y="29545"/>
                    <a:pt x="18998" y="24772"/>
                  </a:cubicBezTo>
                  <a:cubicBezTo>
                    <a:pt x="25989" y="20031"/>
                    <a:pt x="26718" y="10243"/>
                    <a:pt x="26718" y="10243"/>
                  </a:cubicBezTo>
                  <a:cubicBezTo>
                    <a:pt x="18815" y="8177"/>
                    <a:pt x="20426" y="1915"/>
                    <a:pt x="20426" y="19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8"/>
            <p:cNvSpPr/>
            <p:nvPr/>
          </p:nvSpPr>
          <p:spPr>
            <a:xfrm>
              <a:off x="6446425" y="2723725"/>
              <a:ext cx="646700" cy="768275"/>
            </a:xfrm>
            <a:custGeom>
              <a:avLst/>
              <a:gdLst/>
              <a:ahLst/>
              <a:cxnLst/>
              <a:rect l="l" t="t" r="r" b="b"/>
              <a:pathLst>
                <a:path w="25868" h="30731" extrusionOk="0">
                  <a:moveTo>
                    <a:pt x="10907" y="13893"/>
                  </a:moveTo>
                  <a:cubicBezTo>
                    <a:pt x="11324" y="13893"/>
                    <a:pt x="11741" y="13912"/>
                    <a:pt x="12159" y="13952"/>
                  </a:cubicBezTo>
                  <a:cubicBezTo>
                    <a:pt x="11642" y="15138"/>
                    <a:pt x="11065" y="16293"/>
                    <a:pt x="10427" y="17418"/>
                  </a:cubicBezTo>
                  <a:cubicBezTo>
                    <a:pt x="9680" y="17279"/>
                    <a:pt x="8933" y="17209"/>
                    <a:pt x="8186" y="17209"/>
                  </a:cubicBezTo>
                  <a:cubicBezTo>
                    <a:pt x="7626" y="17209"/>
                    <a:pt x="7066" y="17248"/>
                    <a:pt x="6506" y="17326"/>
                  </a:cubicBezTo>
                  <a:cubicBezTo>
                    <a:pt x="5715" y="16749"/>
                    <a:pt x="4895" y="16263"/>
                    <a:pt x="4013" y="15867"/>
                  </a:cubicBezTo>
                  <a:cubicBezTo>
                    <a:pt x="6089" y="14570"/>
                    <a:pt x="8476" y="13893"/>
                    <a:pt x="10907" y="13893"/>
                  </a:cubicBezTo>
                  <a:close/>
                  <a:moveTo>
                    <a:pt x="10427" y="1"/>
                  </a:moveTo>
                  <a:cubicBezTo>
                    <a:pt x="10275" y="62"/>
                    <a:pt x="10123" y="122"/>
                    <a:pt x="9971" y="183"/>
                  </a:cubicBezTo>
                  <a:cubicBezTo>
                    <a:pt x="12342" y="2220"/>
                    <a:pt x="15351" y="3314"/>
                    <a:pt x="18451" y="3314"/>
                  </a:cubicBezTo>
                  <a:cubicBezTo>
                    <a:pt x="17782" y="3983"/>
                    <a:pt x="17144" y="4682"/>
                    <a:pt x="16536" y="5442"/>
                  </a:cubicBezTo>
                  <a:cubicBezTo>
                    <a:pt x="16087" y="5414"/>
                    <a:pt x="14471" y="5256"/>
                    <a:pt x="12311" y="5256"/>
                  </a:cubicBezTo>
                  <a:cubicBezTo>
                    <a:pt x="12132" y="5256"/>
                    <a:pt x="11950" y="5257"/>
                    <a:pt x="11764" y="5259"/>
                  </a:cubicBezTo>
                  <a:cubicBezTo>
                    <a:pt x="10031" y="4439"/>
                    <a:pt x="8512" y="3192"/>
                    <a:pt x="7387" y="1673"/>
                  </a:cubicBezTo>
                  <a:cubicBezTo>
                    <a:pt x="7265" y="1733"/>
                    <a:pt x="7144" y="1825"/>
                    <a:pt x="7022" y="1916"/>
                  </a:cubicBezTo>
                  <a:cubicBezTo>
                    <a:pt x="8056" y="3284"/>
                    <a:pt x="9363" y="4408"/>
                    <a:pt x="10822" y="5290"/>
                  </a:cubicBezTo>
                  <a:cubicBezTo>
                    <a:pt x="8421" y="5320"/>
                    <a:pt x="6019" y="5594"/>
                    <a:pt x="3679" y="6141"/>
                  </a:cubicBezTo>
                  <a:cubicBezTo>
                    <a:pt x="3557" y="6323"/>
                    <a:pt x="3466" y="6506"/>
                    <a:pt x="3375" y="6658"/>
                  </a:cubicBezTo>
                  <a:cubicBezTo>
                    <a:pt x="6268" y="5891"/>
                    <a:pt x="9542" y="5693"/>
                    <a:pt x="12112" y="5693"/>
                  </a:cubicBezTo>
                  <a:cubicBezTo>
                    <a:pt x="14023" y="5693"/>
                    <a:pt x="15545" y="5802"/>
                    <a:pt x="16232" y="5867"/>
                  </a:cubicBezTo>
                  <a:cubicBezTo>
                    <a:pt x="15381" y="6992"/>
                    <a:pt x="14621" y="8177"/>
                    <a:pt x="13983" y="9454"/>
                  </a:cubicBezTo>
                  <a:cubicBezTo>
                    <a:pt x="13618" y="9411"/>
                    <a:pt x="12608" y="9311"/>
                    <a:pt x="11230" y="9311"/>
                  </a:cubicBezTo>
                  <a:cubicBezTo>
                    <a:pt x="8706" y="9311"/>
                    <a:pt x="4945" y="9646"/>
                    <a:pt x="1642" y="11278"/>
                  </a:cubicBezTo>
                  <a:cubicBezTo>
                    <a:pt x="1612" y="11460"/>
                    <a:pt x="1551" y="11642"/>
                    <a:pt x="1521" y="11825"/>
                  </a:cubicBezTo>
                  <a:cubicBezTo>
                    <a:pt x="4816" y="10104"/>
                    <a:pt x="8677" y="9755"/>
                    <a:pt x="11243" y="9755"/>
                  </a:cubicBezTo>
                  <a:cubicBezTo>
                    <a:pt x="12440" y="9755"/>
                    <a:pt x="13356" y="9831"/>
                    <a:pt x="13801" y="9879"/>
                  </a:cubicBezTo>
                  <a:cubicBezTo>
                    <a:pt x="13466" y="10579"/>
                    <a:pt x="13162" y="11278"/>
                    <a:pt x="12919" y="12007"/>
                  </a:cubicBezTo>
                  <a:cubicBezTo>
                    <a:pt x="12737" y="12524"/>
                    <a:pt x="12524" y="13041"/>
                    <a:pt x="12342" y="13527"/>
                  </a:cubicBezTo>
                  <a:cubicBezTo>
                    <a:pt x="12100" y="13492"/>
                    <a:pt x="11618" y="13438"/>
                    <a:pt x="10957" y="13438"/>
                  </a:cubicBezTo>
                  <a:cubicBezTo>
                    <a:pt x="9289" y="13438"/>
                    <a:pt x="6479" y="13783"/>
                    <a:pt x="3496" y="15655"/>
                  </a:cubicBezTo>
                  <a:cubicBezTo>
                    <a:pt x="2706" y="15351"/>
                    <a:pt x="1885" y="15199"/>
                    <a:pt x="1034" y="15168"/>
                  </a:cubicBezTo>
                  <a:lnTo>
                    <a:pt x="1034" y="15594"/>
                  </a:lnTo>
                  <a:cubicBezTo>
                    <a:pt x="3010" y="15594"/>
                    <a:pt x="5047" y="16840"/>
                    <a:pt x="5898" y="17418"/>
                  </a:cubicBezTo>
                  <a:cubicBezTo>
                    <a:pt x="4196" y="17722"/>
                    <a:pt x="2554" y="18390"/>
                    <a:pt x="1095" y="19302"/>
                  </a:cubicBezTo>
                  <a:lnTo>
                    <a:pt x="1156" y="19788"/>
                  </a:lnTo>
                  <a:cubicBezTo>
                    <a:pt x="3231" y="18405"/>
                    <a:pt x="5661" y="17677"/>
                    <a:pt x="8139" y="17677"/>
                  </a:cubicBezTo>
                  <a:cubicBezTo>
                    <a:pt x="8819" y="17677"/>
                    <a:pt x="9503" y="17732"/>
                    <a:pt x="10183" y="17843"/>
                  </a:cubicBezTo>
                  <a:cubicBezTo>
                    <a:pt x="9545" y="18937"/>
                    <a:pt x="8876" y="19971"/>
                    <a:pt x="8177" y="20974"/>
                  </a:cubicBezTo>
                  <a:cubicBezTo>
                    <a:pt x="7569" y="21065"/>
                    <a:pt x="4317" y="21582"/>
                    <a:pt x="1642" y="22889"/>
                  </a:cubicBezTo>
                  <a:cubicBezTo>
                    <a:pt x="1673" y="23041"/>
                    <a:pt x="1703" y="23193"/>
                    <a:pt x="1733" y="23314"/>
                  </a:cubicBezTo>
                  <a:cubicBezTo>
                    <a:pt x="2615" y="22889"/>
                    <a:pt x="3527" y="22554"/>
                    <a:pt x="4499" y="22281"/>
                  </a:cubicBezTo>
                  <a:lnTo>
                    <a:pt x="4499" y="22281"/>
                  </a:lnTo>
                  <a:cubicBezTo>
                    <a:pt x="3800" y="22828"/>
                    <a:pt x="2797" y="23649"/>
                    <a:pt x="1825" y="24561"/>
                  </a:cubicBezTo>
                  <a:lnTo>
                    <a:pt x="1825" y="25138"/>
                  </a:lnTo>
                  <a:cubicBezTo>
                    <a:pt x="3466" y="23618"/>
                    <a:pt x="5320" y="22159"/>
                    <a:pt x="5594" y="21977"/>
                  </a:cubicBezTo>
                  <a:cubicBezTo>
                    <a:pt x="6536" y="21734"/>
                    <a:pt x="7357" y="21582"/>
                    <a:pt x="7873" y="21491"/>
                  </a:cubicBezTo>
                  <a:lnTo>
                    <a:pt x="7873" y="21491"/>
                  </a:lnTo>
                  <a:lnTo>
                    <a:pt x="7721" y="21703"/>
                  </a:lnTo>
                  <a:cubicBezTo>
                    <a:pt x="6658" y="23162"/>
                    <a:pt x="5594" y="24530"/>
                    <a:pt x="4499" y="25776"/>
                  </a:cubicBezTo>
                  <a:cubicBezTo>
                    <a:pt x="4176" y="25755"/>
                    <a:pt x="3857" y="25745"/>
                    <a:pt x="3539" y="25745"/>
                  </a:cubicBezTo>
                  <a:cubicBezTo>
                    <a:pt x="2959" y="25745"/>
                    <a:pt x="2383" y="25778"/>
                    <a:pt x="1794" y="25837"/>
                  </a:cubicBezTo>
                  <a:cubicBezTo>
                    <a:pt x="1764" y="25989"/>
                    <a:pt x="1733" y="26141"/>
                    <a:pt x="1733" y="26293"/>
                  </a:cubicBezTo>
                  <a:cubicBezTo>
                    <a:pt x="2326" y="26225"/>
                    <a:pt x="2936" y="26190"/>
                    <a:pt x="3537" y="26190"/>
                  </a:cubicBezTo>
                  <a:cubicBezTo>
                    <a:pt x="3738" y="26190"/>
                    <a:pt x="3937" y="26194"/>
                    <a:pt x="4135" y="26202"/>
                  </a:cubicBezTo>
                  <a:cubicBezTo>
                    <a:pt x="2797" y="27752"/>
                    <a:pt x="1490" y="29089"/>
                    <a:pt x="335" y="30184"/>
                  </a:cubicBezTo>
                  <a:cubicBezTo>
                    <a:pt x="153" y="30548"/>
                    <a:pt x="1" y="30731"/>
                    <a:pt x="1" y="30731"/>
                  </a:cubicBezTo>
                  <a:cubicBezTo>
                    <a:pt x="548" y="30123"/>
                    <a:pt x="1186" y="29606"/>
                    <a:pt x="1916" y="29211"/>
                  </a:cubicBezTo>
                  <a:cubicBezTo>
                    <a:pt x="3709" y="27387"/>
                    <a:pt x="5411" y="25442"/>
                    <a:pt x="6962" y="23405"/>
                  </a:cubicBezTo>
                  <a:lnTo>
                    <a:pt x="6962" y="23405"/>
                  </a:lnTo>
                  <a:cubicBezTo>
                    <a:pt x="6749" y="25047"/>
                    <a:pt x="6262" y="26627"/>
                    <a:pt x="5563" y="28147"/>
                  </a:cubicBezTo>
                  <a:lnTo>
                    <a:pt x="6110" y="28026"/>
                  </a:lnTo>
                  <a:cubicBezTo>
                    <a:pt x="6840" y="26354"/>
                    <a:pt x="7326" y="24561"/>
                    <a:pt x="7478" y="22706"/>
                  </a:cubicBezTo>
                  <a:cubicBezTo>
                    <a:pt x="7691" y="22463"/>
                    <a:pt x="7873" y="22190"/>
                    <a:pt x="8056" y="21946"/>
                  </a:cubicBezTo>
                  <a:cubicBezTo>
                    <a:pt x="8481" y="21339"/>
                    <a:pt x="8937" y="20731"/>
                    <a:pt x="9332" y="20092"/>
                  </a:cubicBezTo>
                  <a:lnTo>
                    <a:pt x="9332" y="20092"/>
                  </a:lnTo>
                  <a:cubicBezTo>
                    <a:pt x="9606" y="22585"/>
                    <a:pt x="9272" y="25077"/>
                    <a:pt x="8390" y="27418"/>
                  </a:cubicBezTo>
                  <a:cubicBezTo>
                    <a:pt x="8542" y="27357"/>
                    <a:pt x="8724" y="27296"/>
                    <a:pt x="8907" y="27235"/>
                  </a:cubicBezTo>
                  <a:cubicBezTo>
                    <a:pt x="9393" y="25837"/>
                    <a:pt x="9697" y="24409"/>
                    <a:pt x="9819" y="22919"/>
                  </a:cubicBezTo>
                  <a:cubicBezTo>
                    <a:pt x="10487" y="23983"/>
                    <a:pt x="11004" y="25108"/>
                    <a:pt x="11399" y="26263"/>
                  </a:cubicBezTo>
                  <a:lnTo>
                    <a:pt x="11794" y="26080"/>
                  </a:lnTo>
                  <a:cubicBezTo>
                    <a:pt x="11308" y="24712"/>
                    <a:pt x="10670" y="23405"/>
                    <a:pt x="9849" y="22190"/>
                  </a:cubicBezTo>
                  <a:cubicBezTo>
                    <a:pt x="9880" y="21308"/>
                    <a:pt x="9819" y="20396"/>
                    <a:pt x="9697" y="19515"/>
                  </a:cubicBezTo>
                  <a:cubicBezTo>
                    <a:pt x="10305" y="18542"/>
                    <a:pt x="10913" y="17509"/>
                    <a:pt x="11460" y="16475"/>
                  </a:cubicBezTo>
                  <a:cubicBezTo>
                    <a:pt x="11460" y="19606"/>
                    <a:pt x="11825" y="22706"/>
                    <a:pt x="12463" y="25776"/>
                  </a:cubicBezTo>
                  <a:lnTo>
                    <a:pt x="12889" y="25594"/>
                  </a:lnTo>
                  <a:cubicBezTo>
                    <a:pt x="11825" y="21156"/>
                    <a:pt x="11886" y="16141"/>
                    <a:pt x="11886" y="15594"/>
                  </a:cubicBezTo>
                  <a:cubicBezTo>
                    <a:pt x="12281" y="14804"/>
                    <a:pt x="12646" y="14013"/>
                    <a:pt x="12949" y="13193"/>
                  </a:cubicBezTo>
                  <a:cubicBezTo>
                    <a:pt x="13071" y="15442"/>
                    <a:pt x="13466" y="20670"/>
                    <a:pt x="14560" y="24712"/>
                  </a:cubicBezTo>
                  <a:lnTo>
                    <a:pt x="14956" y="24469"/>
                  </a:lnTo>
                  <a:cubicBezTo>
                    <a:pt x="13618" y="19545"/>
                    <a:pt x="13345" y="12737"/>
                    <a:pt x="13345" y="12159"/>
                  </a:cubicBezTo>
                  <a:cubicBezTo>
                    <a:pt x="13892" y="10579"/>
                    <a:pt x="14621" y="9089"/>
                    <a:pt x="15503" y="7691"/>
                  </a:cubicBezTo>
                  <a:cubicBezTo>
                    <a:pt x="15564" y="10001"/>
                    <a:pt x="15898" y="17600"/>
                    <a:pt x="17266" y="23102"/>
                  </a:cubicBezTo>
                  <a:lnTo>
                    <a:pt x="17630" y="22858"/>
                  </a:lnTo>
                  <a:cubicBezTo>
                    <a:pt x="17083" y="20457"/>
                    <a:pt x="16688" y="17995"/>
                    <a:pt x="16445" y="15533"/>
                  </a:cubicBezTo>
                  <a:lnTo>
                    <a:pt x="16445" y="15533"/>
                  </a:lnTo>
                  <a:cubicBezTo>
                    <a:pt x="17174" y="17691"/>
                    <a:pt x="18269" y="19697"/>
                    <a:pt x="19697" y="21460"/>
                  </a:cubicBezTo>
                  <a:lnTo>
                    <a:pt x="20032" y="21187"/>
                  </a:lnTo>
                  <a:cubicBezTo>
                    <a:pt x="18178" y="18846"/>
                    <a:pt x="16901" y="16141"/>
                    <a:pt x="16232" y="13253"/>
                  </a:cubicBezTo>
                  <a:cubicBezTo>
                    <a:pt x="15959" y="10031"/>
                    <a:pt x="15898" y="7478"/>
                    <a:pt x="15898" y="7053"/>
                  </a:cubicBezTo>
                  <a:cubicBezTo>
                    <a:pt x="16415" y="6323"/>
                    <a:pt x="16962" y="5624"/>
                    <a:pt x="17539" y="4955"/>
                  </a:cubicBezTo>
                  <a:lnTo>
                    <a:pt x="17539" y="4955"/>
                  </a:lnTo>
                  <a:cubicBezTo>
                    <a:pt x="16871" y="10305"/>
                    <a:pt x="18117" y="15715"/>
                    <a:pt x="21065" y="20214"/>
                  </a:cubicBezTo>
                  <a:cubicBezTo>
                    <a:pt x="21156" y="20123"/>
                    <a:pt x="21278" y="20001"/>
                    <a:pt x="21369" y="19910"/>
                  </a:cubicBezTo>
                  <a:cubicBezTo>
                    <a:pt x="19515" y="17022"/>
                    <a:pt x="18360" y="13770"/>
                    <a:pt x="17934" y="10366"/>
                  </a:cubicBezTo>
                  <a:lnTo>
                    <a:pt x="17934" y="10366"/>
                  </a:lnTo>
                  <a:cubicBezTo>
                    <a:pt x="18785" y="12038"/>
                    <a:pt x="20640" y="15290"/>
                    <a:pt x="23132" y="17630"/>
                  </a:cubicBezTo>
                  <a:cubicBezTo>
                    <a:pt x="23223" y="17509"/>
                    <a:pt x="23314" y="17387"/>
                    <a:pt x="23375" y="17266"/>
                  </a:cubicBezTo>
                  <a:cubicBezTo>
                    <a:pt x="20123" y="14196"/>
                    <a:pt x="18026" y="9515"/>
                    <a:pt x="17843" y="9120"/>
                  </a:cubicBezTo>
                  <a:cubicBezTo>
                    <a:pt x="17722" y="7539"/>
                    <a:pt x="17782" y="5928"/>
                    <a:pt x="18086" y="4347"/>
                  </a:cubicBezTo>
                  <a:cubicBezTo>
                    <a:pt x="18694" y="3679"/>
                    <a:pt x="19393" y="3040"/>
                    <a:pt x="20092" y="2433"/>
                  </a:cubicBezTo>
                  <a:lnTo>
                    <a:pt x="20092" y="2433"/>
                  </a:lnTo>
                  <a:cubicBezTo>
                    <a:pt x="19880" y="4347"/>
                    <a:pt x="19576" y="10882"/>
                    <a:pt x="24530" y="15138"/>
                  </a:cubicBezTo>
                  <a:lnTo>
                    <a:pt x="24713" y="14712"/>
                  </a:lnTo>
                  <a:cubicBezTo>
                    <a:pt x="22818" y="12999"/>
                    <a:pt x="21489" y="10720"/>
                    <a:pt x="20931" y="8199"/>
                  </a:cubicBezTo>
                  <a:lnTo>
                    <a:pt x="20931" y="8199"/>
                  </a:lnTo>
                  <a:cubicBezTo>
                    <a:pt x="22319" y="9696"/>
                    <a:pt x="23943" y="10955"/>
                    <a:pt x="25746" y="11946"/>
                  </a:cubicBezTo>
                  <a:lnTo>
                    <a:pt x="25868" y="11521"/>
                  </a:lnTo>
                  <a:cubicBezTo>
                    <a:pt x="23892" y="10427"/>
                    <a:pt x="22129" y="8968"/>
                    <a:pt x="20700" y="7235"/>
                  </a:cubicBezTo>
                  <a:cubicBezTo>
                    <a:pt x="20427" y="5654"/>
                    <a:pt x="20366" y="4043"/>
                    <a:pt x="20548" y="2463"/>
                  </a:cubicBezTo>
                  <a:cubicBezTo>
                    <a:pt x="20457" y="2189"/>
                    <a:pt x="20396" y="1946"/>
                    <a:pt x="20366" y="1673"/>
                  </a:cubicBezTo>
                  <a:cubicBezTo>
                    <a:pt x="19910" y="2007"/>
                    <a:pt x="19454" y="2402"/>
                    <a:pt x="18968" y="2858"/>
                  </a:cubicBezTo>
                  <a:cubicBezTo>
                    <a:pt x="18853" y="2870"/>
                    <a:pt x="18604" y="2891"/>
                    <a:pt x="18246" y="2891"/>
                  </a:cubicBezTo>
                  <a:cubicBezTo>
                    <a:pt x="16807" y="2891"/>
                    <a:pt x="13617" y="2558"/>
                    <a:pt x="10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16" name="Google Shape;916;p8"/>
          <p:cNvPicPr preferRelativeResize="0"/>
          <p:nvPr/>
        </p:nvPicPr>
        <p:blipFill>
          <a:blip r:embed="rId2">
            <a:alphaModFix amt="50000"/>
          </a:blip>
          <a:stretch>
            <a:fillRect/>
          </a:stretch>
        </p:blipFill>
        <p:spPr>
          <a:xfrm>
            <a:off x="6235701" y="2571743"/>
            <a:ext cx="3852000" cy="3445953"/>
          </a:xfrm>
          <a:prstGeom prst="rect">
            <a:avLst/>
          </a:prstGeom>
          <a:noFill/>
          <a:ln>
            <a:noFill/>
          </a:ln>
        </p:spPr>
      </p:pic>
      <p:pic>
        <p:nvPicPr>
          <p:cNvPr id="917" name="Google Shape;917;p8"/>
          <p:cNvPicPr preferRelativeResize="0"/>
          <p:nvPr/>
        </p:nvPicPr>
        <p:blipFill>
          <a:blip r:embed="rId2">
            <a:alphaModFix amt="50000"/>
          </a:blip>
          <a:stretch>
            <a:fillRect/>
          </a:stretch>
        </p:blipFill>
        <p:spPr>
          <a:xfrm>
            <a:off x="-216549" y="2777193"/>
            <a:ext cx="3852000" cy="3445953"/>
          </a:xfrm>
          <a:prstGeom prst="rect">
            <a:avLst/>
          </a:prstGeom>
          <a:noFill/>
          <a:ln>
            <a:noFill/>
          </a:ln>
        </p:spPr>
      </p:pic>
      <p:pic>
        <p:nvPicPr>
          <p:cNvPr id="918" name="Google Shape;918;p8"/>
          <p:cNvPicPr preferRelativeResize="0"/>
          <p:nvPr/>
        </p:nvPicPr>
        <p:blipFill>
          <a:blip r:embed="rId2">
            <a:alphaModFix amt="50000"/>
          </a:blip>
          <a:stretch>
            <a:fillRect/>
          </a:stretch>
        </p:blipFill>
        <p:spPr>
          <a:xfrm>
            <a:off x="-216550" y="-939318"/>
            <a:ext cx="4154451" cy="3716517"/>
          </a:xfrm>
          <a:prstGeom prst="rect">
            <a:avLst/>
          </a:prstGeom>
          <a:noFill/>
          <a:ln>
            <a:noFill/>
          </a:ln>
        </p:spPr>
      </p:pic>
      <p:pic>
        <p:nvPicPr>
          <p:cNvPr id="919" name="Google Shape;919;p8"/>
          <p:cNvPicPr preferRelativeResize="0"/>
          <p:nvPr/>
        </p:nvPicPr>
        <p:blipFill>
          <a:blip r:embed="rId2">
            <a:alphaModFix amt="50000"/>
          </a:blip>
          <a:stretch>
            <a:fillRect/>
          </a:stretch>
        </p:blipFill>
        <p:spPr>
          <a:xfrm>
            <a:off x="3897075" y="-2075550"/>
            <a:ext cx="5287650" cy="3716525"/>
          </a:xfrm>
          <a:prstGeom prst="rect">
            <a:avLst/>
          </a:prstGeom>
          <a:noFill/>
          <a:ln>
            <a:noFill/>
          </a:ln>
        </p:spPr>
      </p:pic>
      <p:sp>
        <p:nvSpPr>
          <p:cNvPr id="920" name="Google Shape;920;p8"/>
          <p:cNvSpPr txBox="1">
            <a:spLocks noGrp="1"/>
          </p:cNvSpPr>
          <p:nvPr>
            <p:ph type="title"/>
          </p:nvPr>
        </p:nvSpPr>
        <p:spPr>
          <a:xfrm>
            <a:off x="720000" y="1879610"/>
            <a:ext cx="7704000" cy="138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21"/>
        <p:cNvGrpSpPr/>
        <p:nvPr/>
      </p:nvGrpSpPr>
      <p:grpSpPr>
        <a:xfrm>
          <a:off x="0" y="0"/>
          <a:ext cx="0" cy="0"/>
          <a:chOff x="0" y="0"/>
          <a:chExt cx="0" cy="0"/>
        </a:xfrm>
      </p:grpSpPr>
      <p:sp>
        <p:nvSpPr>
          <p:cNvPr id="922" name="Google Shape;922;p9"/>
          <p:cNvSpPr txBox="1">
            <a:spLocks noGrp="1"/>
          </p:cNvSpPr>
          <p:nvPr>
            <p:ph type="title"/>
          </p:nvPr>
        </p:nvSpPr>
        <p:spPr>
          <a:xfrm>
            <a:off x="3319350" y="1911875"/>
            <a:ext cx="4073400" cy="6732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923" name="Google Shape;923;p9"/>
          <p:cNvSpPr txBox="1">
            <a:spLocks noGrp="1"/>
          </p:cNvSpPr>
          <p:nvPr>
            <p:ph type="subTitle" idx="1"/>
          </p:nvPr>
        </p:nvSpPr>
        <p:spPr>
          <a:xfrm>
            <a:off x="3319350" y="2543175"/>
            <a:ext cx="4073400" cy="133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24" name="Google Shape;924;p9"/>
          <p:cNvGrpSpPr/>
          <p:nvPr/>
        </p:nvGrpSpPr>
        <p:grpSpPr>
          <a:xfrm rot="-8878526">
            <a:off x="8060688" y="-50514"/>
            <a:ext cx="1690909" cy="1828347"/>
            <a:chOff x="1415350" y="3883125"/>
            <a:chExt cx="464350" cy="502100"/>
          </a:xfrm>
        </p:grpSpPr>
        <p:sp>
          <p:nvSpPr>
            <p:cNvPr id="925" name="Google Shape;925;p9"/>
            <p:cNvSpPr/>
            <p:nvPr/>
          </p:nvSpPr>
          <p:spPr>
            <a:xfrm>
              <a:off x="1561800" y="3883125"/>
              <a:ext cx="75925" cy="145800"/>
            </a:xfrm>
            <a:custGeom>
              <a:avLst/>
              <a:gdLst/>
              <a:ahLst/>
              <a:cxnLst/>
              <a:rect l="l" t="t" r="r" b="b"/>
              <a:pathLst>
                <a:path w="3037" h="5832" extrusionOk="0">
                  <a:moveTo>
                    <a:pt x="1744" y="1"/>
                  </a:moveTo>
                  <a:cubicBezTo>
                    <a:pt x="1466" y="1"/>
                    <a:pt x="1160" y="203"/>
                    <a:pt x="857" y="688"/>
                  </a:cubicBezTo>
                  <a:cubicBezTo>
                    <a:pt x="0" y="2069"/>
                    <a:pt x="2310" y="5831"/>
                    <a:pt x="2310" y="5831"/>
                  </a:cubicBezTo>
                  <a:cubicBezTo>
                    <a:pt x="2310" y="5831"/>
                    <a:pt x="3036" y="2962"/>
                    <a:pt x="2834" y="1593"/>
                  </a:cubicBezTo>
                  <a:cubicBezTo>
                    <a:pt x="2694" y="708"/>
                    <a:pt x="2266" y="1"/>
                    <a:pt x="17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9"/>
            <p:cNvSpPr/>
            <p:nvPr/>
          </p:nvSpPr>
          <p:spPr>
            <a:xfrm>
              <a:off x="1634125" y="3914000"/>
              <a:ext cx="82800" cy="131600"/>
            </a:xfrm>
            <a:custGeom>
              <a:avLst/>
              <a:gdLst/>
              <a:ahLst/>
              <a:cxnLst/>
              <a:rect l="l" t="t" r="r" b="b"/>
              <a:pathLst>
                <a:path w="3312" h="5264" extrusionOk="0">
                  <a:moveTo>
                    <a:pt x="2378" y="1"/>
                  </a:moveTo>
                  <a:cubicBezTo>
                    <a:pt x="2195" y="1"/>
                    <a:pt x="1978" y="63"/>
                    <a:pt x="1727" y="203"/>
                  </a:cubicBezTo>
                  <a:cubicBezTo>
                    <a:pt x="298" y="1001"/>
                    <a:pt x="0" y="5263"/>
                    <a:pt x="0" y="5263"/>
                  </a:cubicBezTo>
                  <a:cubicBezTo>
                    <a:pt x="0" y="5263"/>
                    <a:pt x="2227" y="3311"/>
                    <a:pt x="2822" y="2072"/>
                  </a:cubicBezTo>
                  <a:cubicBezTo>
                    <a:pt x="3312" y="1083"/>
                    <a:pt x="3143" y="1"/>
                    <a:pt x="2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9"/>
            <p:cNvSpPr/>
            <p:nvPr/>
          </p:nvSpPr>
          <p:spPr>
            <a:xfrm>
              <a:off x="1647225" y="3975475"/>
              <a:ext cx="132175" cy="126975"/>
            </a:xfrm>
            <a:custGeom>
              <a:avLst/>
              <a:gdLst/>
              <a:ahLst/>
              <a:cxnLst/>
              <a:rect l="l" t="t" r="r" b="b"/>
              <a:pathLst>
                <a:path w="5287" h="5079" extrusionOk="0">
                  <a:moveTo>
                    <a:pt x="4064" y="1"/>
                  </a:moveTo>
                  <a:cubicBezTo>
                    <a:pt x="3931" y="1"/>
                    <a:pt x="3784" y="18"/>
                    <a:pt x="3620" y="54"/>
                  </a:cubicBezTo>
                  <a:cubicBezTo>
                    <a:pt x="1762" y="459"/>
                    <a:pt x="0" y="5078"/>
                    <a:pt x="0" y="5078"/>
                  </a:cubicBezTo>
                  <a:cubicBezTo>
                    <a:pt x="0" y="5078"/>
                    <a:pt x="3132" y="3661"/>
                    <a:pt x="4215" y="2495"/>
                  </a:cubicBezTo>
                  <a:cubicBezTo>
                    <a:pt x="5182" y="1442"/>
                    <a:pt x="5286" y="1"/>
                    <a:pt x="40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9"/>
            <p:cNvSpPr/>
            <p:nvPr/>
          </p:nvSpPr>
          <p:spPr>
            <a:xfrm>
              <a:off x="1660600" y="4038775"/>
              <a:ext cx="201550" cy="108025"/>
            </a:xfrm>
            <a:custGeom>
              <a:avLst/>
              <a:gdLst/>
              <a:ahLst/>
              <a:cxnLst/>
              <a:rect l="l" t="t" r="r" b="b"/>
              <a:pathLst>
                <a:path w="8062" h="4321" extrusionOk="0">
                  <a:moveTo>
                    <a:pt x="5830" y="0"/>
                  </a:moveTo>
                  <a:cubicBezTo>
                    <a:pt x="3565" y="0"/>
                    <a:pt x="1" y="4320"/>
                    <a:pt x="1" y="4320"/>
                  </a:cubicBezTo>
                  <a:cubicBezTo>
                    <a:pt x="1" y="4320"/>
                    <a:pt x="4073" y="3916"/>
                    <a:pt x="5752" y="3011"/>
                  </a:cubicBezTo>
                  <a:cubicBezTo>
                    <a:pt x="7419" y="2094"/>
                    <a:pt x="8062" y="248"/>
                    <a:pt x="6014" y="10"/>
                  </a:cubicBezTo>
                  <a:cubicBezTo>
                    <a:pt x="5954" y="4"/>
                    <a:pt x="5892" y="0"/>
                    <a:pt x="58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9"/>
            <p:cNvSpPr/>
            <p:nvPr/>
          </p:nvSpPr>
          <p:spPr>
            <a:xfrm>
              <a:off x="1676675" y="4148775"/>
              <a:ext cx="203025" cy="65600"/>
            </a:xfrm>
            <a:custGeom>
              <a:avLst/>
              <a:gdLst/>
              <a:ahLst/>
              <a:cxnLst/>
              <a:rect l="l" t="t" r="r" b="b"/>
              <a:pathLst>
                <a:path w="8121" h="2624" extrusionOk="0">
                  <a:moveTo>
                    <a:pt x="5102" y="1"/>
                  </a:moveTo>
                  <a:cubicBezTo>
                    <a:pt x="2992" y="1"/>
                    <a:pt x="1" y="1242"/>
                    <a:pt x="1" y="1242"/>
                  </a:cubicBezTo>
                  <a:cubicBezTo>
                    <a:pt x="1" y="1242"/>
                    <a:pt x="3377" y="2623"/>
                    <a:pt x="5099" y="2623"/>
                  </a:cubicBezTo>
                  <a:cubicBezTo>
                    <a:pt x="5106" y="2623"/>
                    <a:pt x="5113" y="2623"/>
                    <a:pt x="5121" y="2623"/>
                  </a:cubicBezTo>
                  <a:cubicBezTo>
                    <a:pt x="6823" y="2599"/>
                    <a:pt x="8121" y="1397"/>
                    <a:pt x="6585" y="349"/>
                  </a:cubicBezTo>
                  <a:cubicBezTo>
                    <a:pt x="6217" y="98"/>
                    <a:pt x="5694" y="1"/>
                    <a:pt x="5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9"/>
            <p:cNvSpPr/>
            <p:nvPr/>
          </p:nvSpPr>
          <p:spPr>
            <a:xfrm>
              <a:off x="1683525" y="4228025"/>
              <a:ext cx="130550" cy="74725"/>
            </a:xfrm>
            <a:custGeom>
              <a:avLst/>
              <a:gdLst/>
              <a:ahLst/>
              <a:cxnLst/>
              <a:rect l="l" t="t" r="r" b="b"/>
              <a:pathLst>
                <a:path w="5222" h="2989" extrusionOk="0">
                  <a:moveTo>
                    <a:pt x="1" y="1"/>
                  </a:moveTo>
                  <a:lnTo>
                    <a:pt x="1" y="1"/>
                  </a:lnTo>
                  <a:cubicBezTo>
                    <a:pt x="1" y="1"/>
                    <a:pt x="1811" y="2132"/>
                    <a:pt x="2977" y="2715"/>
                  </a:cubicBezTo>
                  <a:cubicBezTo>
                    <a:pt x="3339" y="2898"/>
                    <a:pt x="3715" y="2989"/>
                    <a:pt x="4040" y="2989"/>
                  </a:cubicBezTo>
                  <a:cubicBezTo>
                    <a:pt x="4752" y="2989"/>
                    <a:pt x="5221" y="2554"/>
                    <a:pt x="4763" y="1703"/>
                  </a:cubicBezTo>
                  <a:cubicBezTo>
                    <a:pt x="4037" y="334"/>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9"/>
            <p:cNvSpPr/>
            <p:nvPr/>
          </p:nvSpPr>
          <p:spPr>
            <a:xfrm>
              <a:off x="1482000" y="3956225"/>
              <a:ext cx="131900" cy="94125"/>
            </a:xfrm>
            <a:custGeom>
              <a:avLst/>
              <a:gdLst/>
              <a:ahLst/>
              <a:cxnLst/>
              <a:rect l="l" t="t" r="r" b="b"/>
              <a:pathLst>
                <a:path w="5276" h="3765" extrusionOk="0">
                  <a:moveTo>
                    <a:pt x="1387" y="0"/>
                  </a:moveTo>
                  <a:cubicBezTo>
                    <a:pt x="0" y="0"/>
                    <a:pt x="262" y="1353"/>
                    <a:pt x="1323" y="2169"/>
                  </a:cubicBezTo>
                  <a:cubicBezTo>
                    <a:pt x="2418" y="3003"/>
                    <a:pt x="5276" y="3765"/>
                    <a:pt x="5276" y="3765"/>
                  </a:cubicBezTo>
                  <a:cubicBezTo>
                    <a:pt x="5276" y="3765"/>
                    <a:pt x="3109" y="74"/>
                    <a:pt x="1478" y="2"/>
                  </a:cubicBezTo>
                  <a:cubicBezTo>
                    <a:pt x="1447" y="1"/>
                    <a:pt x="1416" y="0"/>
                    <a:pt x="138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9"/>
            <p:cNvSpPr/>
            <p:nvPr/>
          </p:nvSpPr>
          <p:spPr>
            <a:xfrm>
              <a:off x="1448075" y="4030475"/>
              <a:ext cx="178325" cy="73500"/>
            </a:xfrm>
            <a:custGeom>
              <a:avLst/>
              <a:gdLst/>
              <a:ahLst/>
              <a:cxnLst/>
              <a:rect l="l" t="t" r="r" b="b"/>
              <a:pathLst>
                <a:path w="7133" h="2940" extrusionOk="0">
                  <a:moveTo>
                    <a:pt x="2046" y="0"/>
                  </a:moveTo>
                  <a:cubicBezTo>
                    <a:pt x="1913" y="0"/>
                    <a:pt x="1787" y="14"/>
                    <a:pt x="1668" y="45"/>
                  </a:cubicBezTo>
                  <a:cubicBezTo>
                    <a:pt x="1" y="473"/>
                    <a:pt x="739" y="1938"/>
                    <a:pt x="2227" y="2497"/>
                  </a:cubicBezTo>
                  <a:cubicBezTo>
                    <a:pt x="3241" y="2878"/>
                    <a:pt x="5150" y="2939"/>
                    <a:pt x="6264" y="2939"/>
                  </a:cubicBezTo>
                  <a:cubicBezTo>
                    <a:pt x="6785" y="2939"/>
                    <a:pt x="7133" y="2926"/>
                    <a:pt x="7133" y="2926"/>
                  </a:cubicBezTo>
                  <a:cubicBezTo>
                    <a:pt x="7133" y="2926"/>
                    <a:pt x="3957" y="0"/>
                    <a:pt x="2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9"/>
            <p:cNvSpPr/>
            <p:nvPr/>
          </p:nvSpPr>
          <p:spPr>
            <a:xfrm>
              <a:off x="1415350" y="4113200"/>
              <a:ext cx="225950" cy="72950"/>
            </a:xfrm>
            <a:custGeom>
              <a:avLst/>
              <a:gdLst/>
              <a:ahLst/>
              <a:cxnLst/>
              <a:rect l="l" t="t" r="r" b="b"/>
              <a:pathLst>
                <a:path w="9038" h="2918" extrusionOk="0">
                  <a:moveTo>
                    <a:pt x="3260" y="1"/>
                  </a:moveTo>
                  <a:cubicBezTo>
                    <a:pt x="2653" y="1"/>
                    <a:pt x="2117" y="102"/>
                    <a:pt x="1727" y="355"/>
                  </a:cubicBezTo>
                  <a:cubicBezTo>
                    <a:pt x="0" y="1474"/>
                    <a:pt x="1405" y="2844"/>
                    <a:pt x="3298" y="2915"/>
                  </a:cubicBezTo>
                  <a:cubicBezTo>
                    <a:pt x="3344" y="2917"/>
                    <a:pt x="3390" y="2917"/>
                    <a:pt x="3438" y="2917"/>
                  </a:cubicBezTo>
                  <a:cubicBezTo>
                    <a:pt x="5384" y="2917"/>
                    <a:pt x="9037" y="1522"/>
                    <a:pt x="9037" y="1522"/>
                  </a:cubicBezTo>
                  <a:cubicBezTo>
                    <a:pt x="9037" y="1522"/>
                    <a:pt x="5618" y="1"/>
                    <a:pt x="3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9"/>
            <p:cNvSpPr/>
            <p:nvPr/>
          </p:nvSpPr>
          <p:spPr>
            <a:xfrm>
              <a:off x="1469175" y="4181900"/>
              <a:ext cx="173000" cy="96650"/>
            </a:xfrm>
            <a:custGeom>
              <a:avLst/>
              <a:gdLst/>
              <a:ahLst/>
              <a:cxnLst/>
              <a:rect l="l" t="t" r="r" b="b"/>
              <a:pathLst>
                <a:path w="6920" h="3866" extrusionOk="0">
                  <a:moveTo>
                    <a:pt x="6920" y="0"/>
                  </a:moveTo>
                  <a:cubicBezTo>
                    <a:pt x="6920" y="0"/>
                    <a:pt x="1610" y="369"/>
                    <a:pt x="621" y="2155"/>
                  </a:cubicBezTo>
                  <a:cubicBezTo>
                    <a:pt x="1" y="3281"/>
                    <a:pt x="628" y="3866"/>
                    <a:pt x="1585" y="3866"/>
                  </a:cubicBezTo>
                  <a:cubicBezTo>
                    <a:pt x="2004" y="3866"/>
                    <a:pt x="2487" y="3753"/>
                    <a:pt x="2955" y="3524"/>
                  </a:cubicBezTo>
                  <a:cubicBezTo>
                    <a:pt x="4491" y="2774"/>
                    <a:pt x="6920" y="0"/>
                    <a:pt x="69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9"/>
            <p:cNvSpPr/>
            <p:nvPr/>
          </p:nvSpPr>
          <p:spPr>
            <a:xfrm>
              <a:off x="1573700" y="4225650"/>
              <a:ext cx="88125" cy="115500"/>
            </a:xfrm>
            <a:custGeom>
              <a:avLst/>
              <a:gdLst/>
              <a:ahLst/>
              <a:cxnLst/>
              <a:rect l="l" t="t" r="r" b="b"/>
              <a:pathLst>
                <a:path w="3525" h="4620" extrusionOk="0">
                  <a:moveTo>
                    <a:pt x="3525" y="0"/>
                  </a:moveTo>
                  <a:cubicBezTo>
                    <a:pt x="3524" y="1"/>
                    <a:pt x="72" y="2096"/>
                    <a:pt x="24" y="3644"/>
                  </a:cubicBezTo>
                  <a:cubicBezTo>
                    <a:pt x="1" y="4327"/>
                    <a:pt x="302" y="4619"/>
                    <a:pt x="708" y="4619"/>
                  </a:cubicBezTo>
                  <a:cubicBezTo>
                    <a:pt x="1136" y="4619"/>
                    <a:pt x="1681" y="4295"/>
                    <a:pt x="2084" y="3763"/>
                  </a:cubicBezTo>
                  <a:cubicBezTo>
                    <a:pt x="2858" y="2715"/>
                    <a:pt x="3525" y="1"/>
                    <a:pt x="3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9"/>
            <p:cNvSpPr/>
            <p:nvPr/>
          </p:nvSpPr>
          <p:spPr>
            <a:xfrm>
              <a:off x="1484100" y="3937375"/>
              <a:ext cx="322100" cy="447850"/>
            </a:xfrm>
            <a:custGeom>
              <a:avLst/>
              <a:gdLst/>
              <a:ahLst/>
              <a:cxnLst/>
              <a:rect l="l" t="t" r="r" b="b"/>
              <a:pathLst>
                <a:path w="12884" h="17914" extrusionOk="0">
                  <a:moveTo>
                    <a:pt x="4823" y="0"/>
                  </a:moveTo>
                  <a:cubicBezTo>
                    <a:pt x="4817" y="0"/>
                    <a:pt x="4811" y="6"/>
                    <a:pt x="4811" y="18"/>
                  </a:cubicBezTo>
                  <a:cubicBezTo>
                    <a:pt x="5049" y="1244"/>
                    <a:pt x="5073" y="2495"/>
                    <a:pt x="5323" y="3721"/>
                  </a:cubicBezTo>
                  <a:cubicBezTo>
                    <a:pt x="5394" y="4114"/>
                    <a:pt x="5466" y="4519"/>
                    <a:pt x="5549" y="4912"/>
                  </a:cubicBezTo>
                  <a:cubicBezTo>
                    <a:pt x="5120" y="4435"/>
                    <a:pt x="4704" y="3971"/>
                    <a:pt x="4144" y="3638"/>
                  </a:cubicBezTo>
                  <a:cubicBezTo>
                    <a:pt x="3382" y="3209"/>
                    <a:pt x="2656" y="2733"/>
                    <a:pt x="1917" y="2257"/>
                  </a:cubicBezTo>
                  <a:cubicBezTo>
                    <a:pt x="1914" y="2253"/>
                    <a:pt x="1910" y="2252"/>
                    <a:pt x="1908" y="2252"/>
                  </a:cubicBezTo>
                  <a:cubicBezTo>
                    <a:pt x="1901" y="2252"/>
                    <a:pt x="1897" y="2260"/>
                    <a:pt x="1906" y="2268"/>
                  </a:cubicBezTo>
                  <a:cubicBezTo>
                    <a:pt x="2584" y="2745"/>
                    <a:pt x="3275" y="3209"/>
                    <a:pt x="3989" y="3650"/>
                  </a:cubicBezTo>
                  <a:cubicBezTo>
                    <a:pt x="4632" y="4042"/>
                    <a:pt x="5096" y="4602"/>
                    <a:pt x="5585" y="5174"/>
                  </a:cubicBezTo>
                  <a:cubicBezTo>
                    <a:pt x="5692" y="5662"/>
                    <a:pt x="5811" y="6150"/>
                    <a:pt x="5930" y="6638"/>
                  </a:cubicBezTo>
                  <a:cubicBezTo>
                    <a:pt x="5739" y="6543"/>
                    <a:pt x="5549" y="6459"/>
                    <a:pt x="5346" y="6388"/>
                  </a:cubicBezTo>
                  <a:cubicBezTo>
                    <a:pt x="4846" y="6209"/>
                    <a:pt x="4334" y="6055"/>
                    <a:pt x="3822" y="5888"/>
                  </a:cubicBezTo>
                  <a:cubicBezTo>
                    <a:pt x="2870" y="5590"/>
                    <a:pt x="1870" y="5352"/>
                    <a:pt x="989" y="4876"/>
                  </a:cubicBezTo>
                  <a:cubicBezTo>
                    <a:pt x="977" y="4876"/>
                    <a:pt x="965" y="4888"/>
                    <a:pt x="977" y="4888"/>
                  </a:cubicBezTo>
                  <a:cubicBezTo>
                    <a:pt x="1703" y="5352"/>
                    <a:pt x="2560" y="5566"/>
                    <a:pt x="3358" y="5852"/>
                  </a:cubicBezTo>
                  <a:cubicBezTo>
                    <a:pt x="3822" y="6019"/>
                    <a:pt x="4275" y="6186"/>
                    <a:pt x="4715" y="6352"/>
                  </a:cubicBezTo>
                  <a:cubicBezTo>
                    <a:pt x="5132" y="6495"/>
                    <a:pt x="5644" y="6638"/>
                    <a:pt x="6001" y="6912"/>
                  </a:cubicBezTo>
                  <a:cubicBezTo>
                    <a:pt x="6144" y="7483"/>
                    <a:pt x="6299" y="8043"/>
                    <a:pt x="6442" y="8603"/>
                  </a:cubicBezTo>
                  <a:cubicBezTo>
                    <a:pt x="5950" y="8412"/>
                    <a:pt x="5412" y="8363"/>
                    <a:pt x="4868" y="8363"/>
                  </a:cubicBezTo>
                  <a:cubicBezTo>
                    <a:pt x="4424" y="8363"/>
                    <a:pt x="3977" y="8396"/>
                    <a:pt x="3549" y="8412"/>
                  </a:cubicBezTo>
                  <a:cubicBezTo>
                    <a:pt x="2808" y="8442"/>
                    <a:pt x="2063" y="8506"/>
                    <a:pt x="1319" y="8506"/>
                  </a:cubicBezTo>
                  <a:cubicBezTo>
                    <a:pt x="891" y="8506"/>
                    <a:pt x="463" y="8485"/>
                    <a:pt x="36" y="8424"/>
                  </a:cubicBezTo>
                  <a:cubicBezTo>
                    <a:pt x="12" y="8424"/>
                    <a:pt x="1" y="8472"/>
                    <a:pt x="36" y="8472"/>
                  </a:cubicBezTo>
                  <a:cubicBezTo>
                    <a:pt x="503" y="8554"/>
                    <a:pt x="967" y="8579"/>
                    <a:pt x="1430" y="8579"/>
                  </a:cubicBezTo>
                  <a:cubicBezTo>
                    <a:pt x="2032" y="8579"/>
                    <a:pt x="2634" y="8538"/>
                    <a:pt x="3239" y="8531"/>
                  </a:cubicBezTo>
                  <a:cubicBezTo>
                    <a:pt x="3751" y="8531"/>
                    <a:pt x="4263" y="8543"/>
                    <a:pt x="4775" y="8567"/>
                  </a:cubicBezTo>
                  <a:cubicBezTo>
                    <a:pt x="5394" y="8591"/>
                    <a:pt x="5954" y="8614"/>
                    <a:pt x="6513" y="8888"/>
                  </a:cubicBezTo>
                  <a:lnTo>
                    <a:pt x="6525" y="8888"/>
                  </a:lnTo>
                  <a:cubicBezTo>
                    <a:pt x="6597" y="9126"/>
                    <a:pt x="6668" y="9376"/>
                    <a:pt x="6740" y="9626"/>
                  </a:cubicBezTo>
                  <a:cubicBezTo>
                    <a:pt x="6658" y="9607"/>
                    <a:pt x="6575" y="9598"/>
                    <a:pt x="6492" y="9598"/>
                  </a:cubicBezTo>
                  <a:cubicBezTo>
                    <a:pt x="5871" y="9598"/>
                    <a:pt x="5222" y="10099"/>
                    <a:pt x="4739" y="10424"/>
                  </a:cubicBezTo>
                  <a:cubicBezTo>
                    <a:pt x="3811" y="11079"/>
                    <a:pt x="2846" y="11746"/>
                    <a:pt x="1798" y="12210"/>
                  </a:cubicBezTo>
                  <a:cubicBezTo>
                    <a:pt x="2679" y="11829"/>
                    <a:pt x="3525" y="11365"/>
                    <a:pt x="4323" y="10853"/>
                  </a:cubicBezTo>
                  <a:cubicBezTo>
                    <a:pt x="4715" y="10603"/>
                    <a:pt x="5108" y="10377"/>
                    <a:pt x="5513" y="10162"/>
                  </a:cubicBezTo>
                  <a:cubicBezTo>
                    <a:pt x="5837" y="9979"/>
                    <a:pt x="6141" y="9820"/>
                    <a:pt x="6460" y="9820"/>
                  </a:cubicBezTo>
                  <a:cubicBezTo>
                    <a:pt x="6574" y="9820"/>
                    <a:pt x="6691" y="9841"/>
                    <a:pt x="6811" y="9888"/>
                  </a:cubicBezTo>
                  <a:cubicBezTo>
                    <a:pt x="6859" y="10055"/>
                    <a:pt x="6906" y="10210"/>
                    <a:pt x="6954" y="10377"/>
                  </a:cubicBezTo>
                  <a:cubicBezTo>
                    <a:pt x="7049" y="10734"/>
                    <a:pt x="7156" y="11079"/>
                    <a:pt x="7251" y="11436"/>
                  </a:cubicBezTo>
                  <a:cubicBezTo>
                    <a:pt x="6859" y="11555"/>
                    <a:pt x="6501" y="12162"/>
                    <a:pt x="6335" y="12448"/>
                  </a:cubicBezTo>
                  <a:cubicBezTo>
                    <a:pt x="5823" y="13258"/>
                    <a:pt x="5370" y="14139"/>
                    <a:pt x="4692" y="14841"/>
                  </a:cubicBezTo>
                  <a:cubicBezTo>
                    <a:pt x="4682" y="14860"/>
                    <a:pt x="4694" y="14885"/>
                    <a:pt x="4711" y="14885"/>
                  </a:cubicBezTo>
                  <a:cubicBezTo>
                    <a:pt x="4716" y="14885"/>
                    <a:pt x="4722" y="14883"/>
                    <a:pt x="4727" y="14877"/>
                  </a:cubicBezTo>
                  <a:cubicBezTo>
                    <a:pt x="5204" y="14413"/>
                    <a:pt x="5620" y="13889"/>
                    <a:pt x="5978" y="13329"/>
                  </a:cubicBezTo>
                  <a:cubicBezTo>
                    <a:pt x="6168" y="13032"/>
                    <a:pt x="6359" y="12734"/>
                    <a:pt x="6561" y="12436"/>
                  </a:cubicBezTo>
                  <a:cubicBezTo>
                    <a:pt x="6740" y="12162"/>
                    <a:pt x="6966" y="11734"/>
                    <a:pt x="7299" y="11662"/>
                  </a:cubicBezTo>
                  <a:cubicBezTo>
                    <a:pt x="7525" y="12472"/>
                    <a:pt x="7728" y="13282"/>
                    <a:pt x="7894" y="14103"/>
                  </a:cubicBezTo>
                  <a:cubicBezTo>
                    <a:pt x="8025" y="14710"/>
                    <a:pt x="8133" y="15318"/>
                    <a:pt x="8216" y="15937"/>
                  </a:cubicBezTo>
                  <a:cubicBezTo>
                    <a:pt x="8299" y="16556"/>
                    <a:pt x="8240" y="17258"/>
                    <a:pt x="8478" y="17818"/>
                  </a:cubicBezTo>
                  <a:cubicBezTo>
                    <a:pt x="8511" y="17883"/>
                    <a:pt x="8571" y="17914"/>
                    <a:pt x="8631" y="17914"/>
                  </a:cubicBezTo>
                  <a:cubicBezTo>
                    <a:pt x="8702" y="17914"/>
                    <a:pt x="8774" y="17871"/>
                    <a:pt x="8799" y="17794"/>
                  </a:cubicBezTo>
                  <a:cubicBezTo>
                    <a:pt x="8954" y="17282"/>
                    <a:pt x="8799" y="16651"/>
                    <a:pt x="8740" y="16139"/>
                  </a:cubicBezTo>
                  <a:cubicBezTo>
                    <a:pt x="8645" y="15484"/>
                    <a:pt x="8537" y="14841"/>
                    <a:pt x="8394" y="14198"/>
                  </a:cubicBezTo>
                  <a:cubicBezTo>
                    <a:pt x="8216" y="13341"/>
                    <a:pt x="7990" y="12484"/>
                    <a:pt x="7752" y="11639"/>
                  </a:cubicBezTo>
                  <a:lnTo>
                    <a:pt x="7752" y="11639"/>
                  </a:lnTo>
                  <a:cubicBezTo>
                    <a:pt x="8037" y="11662"/>
                    <a:pt x="8383" y="11972"/>
                    <a:pt x="8585" y="12079"/>
                  </a:cubicBezTo>
                  <a:cubicBezTo>
                    <a:pt x="8835" y="12246"/>
                    <a:pt x="9097" y="12401"/>
                    <a:pt x="9371" y="12543"/>
                  </a:cubicBezTo>
                  <a:cubicBezTo>
                    <a:pt x="9883" y="12805"/>
                    <a:pt x="10419" y="13044"/>
                    <a:pt x="10954" y="13246"/>
                  </a:cubicBezTo>
                  <a:cubicBezTo>
                    <a:pt x="10959" y="13248"/>
                    <a:pt x="10964" y="13248"/>
                    <a:pt x="10967" y="13248"/>
                  </a:cubicBezTo>
                  <a:cubicBezTo>
                    <a:pt x="10990" y="13248"/>
                    <a:pt x="10987" y="13220"/>
                    <a:pt x="10966" y="13210"/>
                  </a:cubicBezTo>
                  <a:cubicBezTo>
                    <a:pt x="10169" y="12889"/>
                    <a:pt x="9466" y="12424"/>
                    <a:pt x="8740" y="11960"/>
                  </a:cubicBezTo>
                  <a:cubicBezTo>
                    <a:pt x="8540" y="11831"/>
                    <a:pt x="8051" y="11400"/>
                    <a:pt x="7694" y="11400"/>
                  </a:cubicBezTo>
                  <a:cubicBezTo>
                    <a:pt x="7690" y="11400"/>
                    <a:pt x="7685" y="11400"/>
                    <a:pt x="7680" y="11401"/>
                  </a:cubicBezTo>
                  <a:cubicBezTo>
                    <a:pt x="7585" y="11055"/>
                    <a:pt x="7490" y="10710"/>
                    <a:pt x="7382" y="10377"/>
                  </a:cubicBezTo>
                  <a:cubicBezTo>
                    <a:pt x="7335" y="10222"/>
                    <a:pt x="7287" y="10067"/>
                    <a:pt x="7240" y="9912"/>
                  </a:cubicBezTo>
                  <a:cubicBezTo>
                    <a:pt x="7639" y="9737"/>
                    <a:pt x="8057" y="9687"/>
                    <a:pt x="8483" y="9687"/>
                  </a:cubicBezTo>
                  <a:cubicBezTo>
                    <a:pt x="9009" y="9687"/>
                    <a:pt x="9547" y="9763"/>
                    <a:pt x="10073" y="9769"/>
                  </a:cubicBezTo>
                  <a:cubicBezTo>
                    <a:pt x="10100" y="9770"/>
                    <a:pt x="10127" y="9770"/>
                    <a:pt x="10155" y="9770"/>
                  </a:cubicBezTo>
                  <a:cubicBezTo>
                    <a:pt x="11077" y="9770"/>
                    <a:pt x="11957" y="9577"/>
                    <a:pt x="12859" y="9531"/>
                  </a:cubicBezTo>
                  <a:cubicBezTo>
                    <a:pt x="12883" y="9531"/>
                    <a:pt x="12883" y="9507"/>
                    <a:pt x="12859" y="9507"/>
                  </a:cubicBezTo>
                  <a:cubicBezTo>
                    <a:pt x="12796" y="9505"/>
                    <a:pt x="12732" y="9504"/>
                    <a:pt x="12669" y="9504"/>
                  </a:cubicBezTo>
                  <a:cubicBezTo>
                    <a:pt x="11879" y="9504"/>
                    <a:pt x="11095" y="9663"/>
                    <a:pt x="10300" y="9663"/>
                  </a:cubicBezTo>
                  <a:cubicBezTo>
                    <a:pt x="10130" y="9663"/>
                    <a:pt x="9959" y="9656"/>
                    <a:pt x="9788" y="9638"/>
                  </a:cubicBezTo>
                  <a:cubicBezTo>
                    <a:pt x="9287" y="9577"/>
                    <a:pt x="8786" y="9494"/>
                    <a:pt x="8292" y="9494"/>
                  </a:cubicBezTo>
                  <a:cubicBezTo>
                    <a:pt x="7917" y="9494"/>
                    <a:pt x="7545" y="9542"/>
                    <a:pt x="7180" y="9686"/>
                  </a:cubicBezTo>
                  <a:cubicBezTo>
                    <a:pt x="7061" y="9317"/>
                    <a:pt x="6942" y="8936"/>
                    <a:pt x="6823" y="8555"/>
                  </a:cubicBezTo>
                  <a:cubicBezTo>
                    <a:pt x="7478" y="7817"/>
                    <a:pt x="8525" y="7388"/>
                    <a:pt x="9395" y="6995"/>
                  </a:cubicBezTo>
                  <a:cubicBezTo>
                    <a:pt x="10395" y="6578"/>
                    <a:pt x="11335" y="6043"/>
                    <a:pt x="12228" y="5424"/>
                  </a:cubicBezTo>
                  <a:cubicBezTo>
                    <a:pt x="12238" y="5414"/>
                    <a:pt x="12232" y="5397"/>
                    <a:pt x="12217" y="5397"/>
                  </a:cubicBezTo>
                  <a:cubicBezTo>
                    <a:pt x="12213" y="5397"/>
                    <a:pt x="12209" y="5397"/>
                    <a:pt x="12204" y="5400"/>
                  </a:cubicBezTo>
                  <a:cubicBezTo>
                    <a:pt x="11181" y="6019"/>
                    <a:pt x="10109" y="6567"/>
                    <a:pt x="9014" y="7055"/>
                  </a:cubicBezTo>
                  <a:cubicBezTo>
                    <a:pt x="8490" y="7293"/>
                    <a:pt x="7990" y="7555"/>
                    <a:pt x="7502" y="7864"/>
                  </a:cubicBezTo>
                  <a:cubicBezTo>
                    <a:pt x="7240" y="8007"/>
                    <a:pt x="7001" y="8186"/>
                    <a:pt x="6787" y="8388"/>
                  </a:cubicBezTo>
                  <a:cubicBezTo>
                    <a:pt x="6644" y="7948"/>
                    <a:pt x="6501" y="7495"/>
                    <a:pt x="6359" y="7055"/>
                  </a:cubicBezTo>
                  <a:cubicBezTo>
                    <a:pt x="6787" y="6138"/>
                    <a:pt x="7502" y="5459"/>
                    <a:pt x="8240" y="4804"/>
                  </a:cubicBezTo>
                  <a:cubicBezTo>
                    <a:pt x="8252" y="4793"/>
                    <a:pt x="8252" y="4781"/>
                    <a:pt x="8252" y="4781"/>
                  </a:cubicBezTo>
                  <a:cubicBezTo>
                    <a:pt x="8287" y="4745"/>
                    <a:pt x="8323" y="4721"/>
                    <a:pt x="8347" y="4673"/>
                  </a:cubicBezTo>
                  <a:lnTo>
                    <a:pt x="8394" y="4626"/>
                  </a:lnTo>
                  <a:lnTo>
                    <a:pt x="8406" y="4626"/>
                  </a:lnTo>
                  <a:cubicBezTo>
                    <a:pt x="9002" y="4031"/>
                    <a:pt x="9573" y="3435"/>
                    <a:pt x="10109" y="2792"/>
                  </a:cubicBezTo>
                  <a:cubicBezTo>
                    <a:pt x="10117" y="2784"/>
                    <a:pt x="10114" y="2775"/>
                    <a:pt x="10103" y="2775"/>
                  </a:cubicBezTo>
                  <a:cubicBezTo>
                    <a:pt x="10098" y="2775"/>
                    <a:pt x="10092" y="2777"/>
                    <a:pt x="10085" y="2780"/>
                  </a:cubicBezTo>
                  <a:cubicBezTo>
                    <a:pt x="9490" y="3423"/>
                    <a:pt x="8895" y="4054"/>
                    <a:pt x="8252" y="4650"/>
                  </a:cubicBezTo>
                  <a:cubicBezTo>
                    <a:pt x="8240" y="4650"/>
                    <a:pt x="8240" y="4662"/>
                    <a:pt x="8240" y="4685"/>
                  </a:cubicBezTo>
                  <a:cubicBezTo>
                    <a:pt x="8216" y="4685"/>
                    <a:pt x="8204" y="4697"/>
                    <a:pt x="8192" y="4721"/>
                  </a:cubicBezTo>
                  <a:cubicBezTo>
                    <a:pt x="8192" y="4721"/>
                    <a:pt x="8180" y="4733"/>
                    <a:pt x="8168" y="4733"/>
                  </a:cubicBezTo>
                  <a:cubicBezTo>
                    <a:pt x="7466" y="5352"/>
                    <a:pt x="6740" y="5983"/>
                    <a:pt x="6287" y="6805"/>
                  </a:cubicBezTo>
                  <a:cubicBezTo>
                    <a:pt x="6132" y="6305"/>
                    <a:pt x="5989" y="5793"/>
                    <a:pt x="5847" y="5281"/>
                  </a:cubicBezTo>
                  <a:cubicBezTo>
                    <a:pt x="5930" y="4590"/>
                    <a:pt x="6263" y="3983"/>
                    <a:pt x="6620" y="3388"/>
                  </a:cubicBezTo>
                  <a:cubicBezTo>
                    <a:pt x="7049" y="2673"/>
                    <a:pt x="7418" y="1935"/>
                    <a:pt x="7787" y="1197"/>
                  </a:cubicBezTo>
                  <a:cubicBezTo>
                    <a:pt x="7787" y="1185"/>
                    <a:pt x="7775" y="1185"/>
                    <a:pt x="7775" y="1185"/>
                  </a:cubicBezTo>
                  <a:cubicBezTo>
                    <a:pt x="7359" y="2006"/>
                    <a:pt x="6882" y="2768"/>
                    <a:pt x="6406" y="3554"/>
                  </a:cubicBezTo>
                  <a:cubicBezTo>
                    <a:pt x="6120" y="3995"/>
                    <a:pt x="5906" y="4471"/>
                    <a:pt x="5763" y="4983"/>
                  </a:cubicBezTo>
                  <a:cubicBezTo>
                    <a:pt x="5573" y="4245"/>
                    <a:pt x="5406" y="3507"/>
                    <a:pt x="5263" y="2768"/>
                  </a:cubicBezTo>
                  <a:cubicBezTo>
                    <a:pt x="5263" y="2745"/>
                    <a:pt x="5251" y="2745"/>
                    <a:pt x="5239" y="2733"/>
                  </a:cubicBezTo>
                  <a:cubicBezTo>
                    <a:pt x="5204" y="2578"/>
                    <a:pt x="5180" y="2423"/>
                    <a:pt x="5156" y="2268"/>
                  </a:cubicBezTo>
                  <a:cubicBezTo>
                    <a:pt x="5073" y="1506"/>
                    <a:pt x="5025" y="756"/>
                    <a:pt x="4835" y="18"/>
                  </a:cubicBezTo>
                  <a:cubicBezTo>
                    <a:pt x="4835" y="6"/>
                    <a:pt x="4829" y="0"/>
                    <a:pt x="48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9"/>
          <p:cNvGrpSpPr/>
          <p:nvPr/>
        </p:nvGrpSpPr>
        <p:grpSpPr>
          <a:xfrm rot="-7585282" flipH="1">
            <a:off x="8022200" y="-480713"/>
            <a:ext cx="803604" cy="1838224"/>
            <a:chOff x="5067575" y="3176425"/>
            <a:chExt cx="473000" cy="1081975"/>
          </a:xfrm>
        </p:grpSpPr>
        <p:sp>
          <p:nvSpPr>
            <p:cNvPr id="938" name="Google Shape;938;p9"/>
            <p:cNvSpPr/>
            <p:nvPr/>
          </p:nvSpPr>
          <p:spPr>
            <a:xfrm>
              <a:off x="5067875" y="3176425"/>
              <a:ext cx="472700" cy="964425"/>
            </a:xfrm>
            <a:custGeom>
              <a:avLst/>
              <a:gdLst/>
              <a:ahLst/>
              <a:cxnLst/>
              <a:rect l="l" t="t" r="r" b="b"/>
              <a:pathLst>
                <a:path w="18908" h="38577" extrusionOk="0">
                  <a:moveTo>
                    <a:pt x="16122" y="0"/>
                  </a:moveTo>
                  <a:cubicBezTo>
                    <a:pt x="16122" y="0"/>
                    <a:pt x="14824" y="702"/>
                    <a:pt x="11205" y="2381"/>
                  </a:cubicBezTo>
                  <a:cubicBezTo>
                    <a:pt x="7597" y="4060"/>
                    <a:pt x="1" y="11632"/>
                    <a:pt x="2096" y="24360"/>
                  </a:cubicBezTo>
                  <a:cubicBezTo>
                    <a:pt x="4013" y="35981"/>
                    <a:pt x="10502" y="38576"/>
                    <a:pt x="10502" y="38576"/>
                  </a:cubicBezTo>
                  <a:cubicBezTo>
                    <a:pt x="10502" y="38576"/>
                    <a:pt x="18908" y="31849"/>
                    <a:pt x="17848" y="18669"/>
                  </a:cubicBezTo>
                  <a:cubicBezTo>
                    <a:pt x="16741" y="4905"/>
                    <a:pt x="16122" y="0"/>
                    <a:pt x="161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9"/>
            <p:cNvSpPr/>
            <p:nvPr/>
          </p:nvSpPr>
          <p:spPr>
            <a:xfrm>
              <a:off x="5067575" y="3176425"/>
              <a:ext cx="403350" cy="964425"/>
            </a:xfrm>
            <a:custGeom>
              <a:avLst/>
              <a:gdLst/>
              <a:ahLst/>
              <a:cxnLst/>
              <a:rect l="l" t="t" r="r" b="b"/>
              <a:pathLst>
                <a:path w="16134" h="38577" extrusionOk="0">
                  <a:moveTo>
                    <a:pt x="16134" y="0"/>
                  </a:moveTo>
                  <a:cubicBezTo>
                    <a:pt x="16134" y="0"/>
                    <a:pt x="14836" y="703"/>
                    <a:pt x="11217" y="2381"/>
                  </a:cubicBezTo>
                  <a:cubicBezTo>
                    <a:pt x="7609" y="4060"/>
                    <a:pt x="1" y="11632"/>
                    <a:pt x="2096" y="24360"/>
                  </a:cubicBezTo>
                  <a:cubicBezTo>
                    <a:pt x="4013" y="35981"/>
                    <a:pt x="10514" y="38576"/>
                    <a:pt x="10514" y="38576"/>
                  </a:cubicBezTo>
                  <a:cubicBezTo>
                    <a:pt x="10514" y="38576"/>
                    <a:pt x="10597" y="38505"/>
                    <a:pt x="10764" y="38362"/>
                  </a:cubicBezTo>
                  <a:cubicBezTo>
                    <a:pt x="9800" y="35600"/>
                    <a:pt x="8883" y="31897"/>
                    <a:pt x="8181" y="26920"/>
                  </a:cubicBezTo>
                  <a:cubicBezTo>
                    <a:pt x="5526" y="8061"/>
                    <a:pt x="16133" y="1"/>
                    <a:pt x="16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9"/>
            <p:cNvSpPr/>
            <p:nvPr/>
          </p:nvSpPr>
          <p:spPr>
            <a:xfrm>
              <a:off x="5249150" y="3221450"/>
              <a:ext cx="178150" cy="1036950"/>
            </a:xfrm>
            <a:custGeom>
              <a:avLst/>
              <a:gdLst/>
              <a:ahLst/>
              <a:cxnLst/>
              <a:rect l="l" t="t" r="r" b="b"/>
              <a:pathLst>
                <a:path w="7126" h="41478" extrusionOk="0">
                  <a:moveTo>
                    <a:pt x="6845" y="1"/>
                  </a:moveTo>
                  <a:cubicBezTo>
                    <a:pt x="6807" y="1"/>
                    <a:pt x="6771" y="14"/>
                    <a:pt x="6740" y="44"/>
                  </a:cubicBezTo>
                  <a:cubicBezTo>
                    <a:pt x="4358" y="2461"/>
                    <a:pt x="3275" y="5640"/>
                    <a:pt x="2251" y="8807"/>
                  </a:cubicBezTo>
                  <a:cubicBezTo>
                    <a:pt x="1084" y="12332"/>
                    <a:pt x="417" y="16023"/>
                    <a:pt x="275" y="19737"/>
                  </a:cubicBezTo>
                  <a:cubicBezTo>
                    <a:pt x="1" y="27250"/>
                    <a:pt x="751" y="34977"/>
                    <a:pt x="5216" y="41288"/>
                  </a:cubicBezTo>
                  <a:cubicBezTo>
                    <a:pt x="5312" y="41421"/>
                    <a:pt x="5435" y="41477"/>
                    <a:pt x="5556" y="41477"/>
                  </a:cubicBezTo>
                  <a:cubicBezTo>
                    <a:pt x="5900" y="41477"/>
                    <a:pt x="6238" y="41032"/>
                    <a:pt x="5966" y="40645"/>
                  </a:cubicBezTo>
                  <a:cubicBezTo>
                    <a:pt x="1680" y="34537"/>
                    <a:pt x="929" y="26857"/>
                    <a:pt x="1179" y="19606"/>
                  </a:cubicBezTo>
                  <a:cubicBezTo>
                    <a:pt x="1310" y="16070"/>
                    <a:pt x="1751" y="12641"/>
                    <a:pt x="2787" y="9236"/>
                  </a:cubicBezTo>
                  <a:cubicBezTo>
                    <a:pt x="3739" y="6152"/>
                    <a:pt x="4775" y="2735"/>
                    <a:pt x="7014" y="295"/>
                  </a:cubicBezTo>
                  <a:cubicBezTo>
                    <a:pt x="7126" y="173"/>
                    <a:pt x="6981" y="1"/>
                    <a:pt x="68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9"/>
            <p:cNvSpPr/>
            <p:nvPr/>
          </p:nvSpPr>
          <p:spPr>
            <a:xfrm>
              <a:off x="5111350" y="3176425"/>
              <a:ext cx="404525" cy="893625"/>
            </a:xfrm>
            <a:custGeom>
              <a:avLst/>
              <a:gdLst/>
              <a:ahLst/>
              <a:cxnLst/>
              <a:rect l="l" t="t" r="r" b="b"/>
              <a:pathLst>
                <a:path w="16181" h="35745" extrusionOk="0">
                  <a:moveTo>
                    <a:pt x="14383" y="0"/>
                  </a:moveTo>
                  <a:cubicBezTo>
                    <a:pt x="14383" y="0"/>
                    <a:pt x="14264" y="60"/>
                    <a:pt x="14014" y="179"/>
                  </a:cubicBezTo>
                  <a:cubicBezTo>
                    <a:pt x="13347" y="869"/>
                    <a:pt x="12680" y="1560"/>
                    <a:pt x="12002" y="2238"/>
                  </a:cubicBezTo>
                  <a:cubicBezTo>
                    <a:pt x="11983" y="2257"/>
                    <a:pt x="12001" y="2297"/>
                    <a:pt x="12021" y="2297"/>
                  </a:cubicBezTo>
                  <a:cubicBezTo>
                    <a:pt x="12026" y="2297"/>
                    <a:pt x="12032" y="2294"/>
                    <a:pt x="12037" y="2286"/>
                  </a:cubicBezTo>
                  <a:cubicBezTo>
                    <a:pt x="12835" y="1572"/>
                    <a:pt x="13633" y="833"/>
                    <a:pt x="14383" y="60"/>
                  </a:cubicBezTo>
                  <a:cubicBezTo>
                    <a:pt x="14383" y="12"/>
                    <a:pt x="14383" y="0"/>
                    <a:pt x="14383" y="0"/>
                  </a:cubicBezTo>
                  <a:close/>
                  <a:moveTo>
                    <a:pt x="11430" y="1453"/>
                  </a:moveTo>
                  <a:lnTo>
                    <a:pt x="11228" y="1548"/>
                  </a:lnTo>
                  <a:cubicBezTo>
                    <a:pt x="11252" y="1976"/>
                    <a:pt x="11347" y="2417"/>
                    <a:pt x="11621" y="2679"/>
                  </a:cubicBezTo>
                  <a:cubicBezTo>
                    <a:pt x="11636" y="2695"/>
                    <a:pt x="11654" y="2701"/>
                    <a:pt x="11671" y="2701"/>
                  </a:cubicBezTo>
                  <a:cubicBezTo>
                    <a:pt x="11719" y="2701"/>
                    <a:pt x="11764" y="2651"/>
                    <a:pt x="11764" y="2607"/>
                  </a:cubicBezTo>
                  <a:cubicBezTo>
                    <a:pt x="11740" y="2346"/>
                    <a:pt x="11585" y="2096"/>
                    <a:pt x="11525" y="1834"/>
                  </a:cubicBezTo>
                  <a:cubicBezTo>
                    <a:pt x="11490" y="1715"/>
                    <a:pt x="11454" y="1584"/>
                    <a:pt x="11430" y="1453"/>
                  </a:cubicBezTo>
                  <a:close/>
                  <a:moveTo>
                    <a:pt x="14550" y="1429"/>
                  </a:moveTo>
                  <a:cubicBezTo>
                    <a:pt x="13430" y="2643"/>
                    <a:pt x="12121" y="3679"/>
                    <a:pt x="10597" y="4286"/>
                  </a:cubicBezTo>
                  <a:cubicBezTo>
                    <a:pt x="10454" y="3810"/>
                    <a:pt x="10204" y="3358"/>
                    <a:pt x="10061" y="2881"/>
                  </a:cubicBezTo>
                  <a:cubicBezTo>
                    <a:pt x="9978" y="2655"/>
                    <a:pt x="9918" y="2417"/>
                    <a:pt x="9870" y="2191"/>
                  </a:cubicBezTo>
                  <a:lnTo>
                    <a:pt x="9668" y="2286"/>
                  </a:lnTo>
                  <a:cubicBezTo>
                    <a:pt x="9763" y="3048"/>
                    <a:pt x="9989" y="3810"/>
                    <a:pt x="10430" y="4346"/>
                  </a:cubicBezTo>
                  <a:lnTo>
                    <a:pt x="10382" y="4370"/>
                  </a:lnTo>
                  <a:cubicBezTo>
                    <a:pt x="10338" y="4392"/>
                    <a:pt x="10355" y="4454"/>
                    <a:pt x="10396" y="4454"/>
                  </a:cubicBezTo>
                  <a:cubicBezTo>
                    <a:pt x="10399" y="4454"/>
                    <a:pt x="10403" y="4454"/>
                    <a:pt x="10406" y="4453"/>
                  </a:cubicBezTo>
                  <a:cubicBezTo>
                    <a:pt x="11537" y="4286"/>
                    <a:pt x="12573" y="3453"/>
                    <a:pt x="13418" y="2727"/>
                  </a:cubicBezTo>
                  <a:cubicBezTo>
                    <a:pt x="13823" y="2381"/>
                    <a:pt x="14204" y="2000"/>
                    <a:pt x="14561" y="1607"/>
                  </a:cubicBezTo>
                  <a:cubicBezTo>
                    <a:pt x="14561" y="1548"/>
                    <a:pt x="14550" y="1488"/>
                    <a:pt x="14550" y="1429"/>
                  </a:cubicBezTo>
                  <a:close/>
                  <a:moveTo>
                    <a:pt x="14716" y="3084"/>
                  </a:moveTo>
                  <a:cubicBezTo>
                    <a:pt x="14133" y="3679"/>
                    <a:pt x="13514" y="4239"/>
                    <a:pt x="12871" y="4751"/>
                  </a:cubicBezTo>
                  <a:cubicBezTo>
                    <a:pt x="12573" y="4989"/>
                    <a:pt x="10490" y="6584"/>
                    <a:pt x="9608" y="6810"/>
                  </a:cubicBezTo>
                  <a:cubicBezTo>
                    <a:pt x="8882" y="5727"/>
                    <a:pt x="8192" y="4667"/>
                    <a:pt x="7680" y="3489"/>
                  </a:cubicBezTo>
                  <a:lnTo>
                    <a:pt x="7525" y="3596"/>
                  </a:lnTo>
                  <a:cubicBezTo>
                    <a:pt x="7952" y="4760"/>
                    <a:pt x="8522" y="5888"/>
                    <a:pt x="9317" y="6827"/>
                  </a:cubicBezTo>
                  <a:lnTo>
                    <a:pt x="9317" y="6827"/>
                  </a:lnTo>
                  <a:cubicBezTo>
                    <a:pt x="9287" y="6814"/>
                    <a:pt x="9259" y="6793"/>
                    <a:pt x="9239" y="6763"/>
                  </a:cubicBezTo>
                  <a:cubicBezTo>
                    <a:pt x="9235" y="6746"/>
                    <a:pt x="9224" y="6740"/>
                    <a:pt x="9212" y="6740"/>
                  </a:cubicBezTo>
                  <a:cubicBezTo>
                    <a:pt x="9189" y="6740"/>
                    <a:pt x="9164" y="6763"/>
                    <a:pt x="9180" y="6787"/>
                  </a:cubicBezTo>
                  <a:cubicBezTo>
                    <a:pt x="9243" y="6940"/>
                    <a:pt x="9372" y="7003"/>
                    <a:pt x="9542" y="7003"/>
                  </a:cubicBezTo>
                  <a:cubicBezTo>
                    <a:pt x="10270" y="7003"/>
                    <a:pt x="11755" y="5842"/>
                    <a:pt x="12073" y="5620"/>
                  </a:cubicBezTo>
                  <a:cubicBezTo>
                    <a:pt x="13037" y="4977"/>
                    <a:pt x="13930" y="4239"/>
                    <a:pt x="14752" y="3441"/>
                  </a:cubicBezTo>
                  <a:cubicBezTo>
                    <a:pt x="14740" y="3322"/>
                    <a:pt x="14728" y="3203"/>
                    <a:pt x="14716" y="3084"/>
                  </a:cubicBezTo>
                  <a:close/>
                  <a:moveTo>
                    <a:pt x="5668" y="5286"/>
                  </a:moveTo>
                  <a:lnTo>
                    <a:pt x="5548" y="5405"/>
                  </a:lnTo>
                  <a:cubicBezTo>
                    <a:pt x="6084" y="6977"/>
                    <a:pt x="7025" y="8382"/>
                    <a:pt x="8263" y="9489"/>
                  </a:cubicBezTo>
                  <a:lnTo>
                    <a:pt x="8275" y="9489"/>
                  </a:lnTo>
                  <a:cubicBezTo>
                    <a:pt x="8275" y="9501"/>
                    <a:pt x="8287" y="9525"/>
                    <a:pt x="8311" y="9525"/>
                  </a:cubicBezTo>
                  <a:lnTo>
                    <a:pt x="8335" y="9549"/>
                  </a:lnTo>
                  <a:cubicBezTo>
                    <a:pt x="8352" y="9566"/>
                    <a:pt x="8374" y="9574"/>
                    <a:pt x="8397" y="9574"/>
                  </a:cubicBezTo>
                  <a:cubicBezTo>
                    <a:pt x="8437" y="9574"/>
                    <a:pt x="8479" y="9551"/>
                    <a:pt x="8501" y="9513"/>
                  </a:cubicBezTo>
                  <a:cubicBezTo>
                    <a:pt x="11109" y="9430"/>
                    <a:pt x="13311" y="7775"/>
                    <a:pt x="14990" y="5798"/>
                  </a:cubicBezTo>
                  <a:cubicBezTo>
                    <a:pt x="14978" y="5667"/>
                    <a:pt x="14966" y="5536"/>
                    <a:pt x="14954" y="5417"/>
                  </a:cubicBezTo>
                  <a:cubicBezTo>
                    <a:pt x="14300" y="6191"/>
                    <a:pt x="13633" y="6965"/>
                    <a:pt x="12823" y="7620"/>
                  </a:cubicBezTo>
                  <a:cubicBezTo>
                    <a:pt x="11609" y="8596"/>
                    <a:pt x="10109" y="9346"/>
                    <a:pt x="8525" y="9442"/>
                  </a:cubicBezTo>
                  <a:cubicBezTo>
                    <a:pt x="8513" y="9406"/>
                    <a:pt x="8501" y="9370"/>
                    <a:pt x="8477" y="9346"/>
                  </a:cubicBezTo>
                  <a:cubicBezTo>
                    <a:pt x="7227" y="8239"/>
                    <a:pt x="6263" y="6846"/>
                    <a:pt x="5668" y="5286"/>
                  </a:cubicBezTo>
                  <a:close/>
                  <a:moveTo>
                    <a:pt x="3882" y="7489"/>
                  </a:moveTo>
                  <a:lnTo>
                    <a:pt x="3798" y="7596"/>
                  </a:lnTo>
                  <a:cubicBezTo>
                    <a:pt x="4584" y="9430"/>
                    <a:pt x="5656" y="11275"/>
                    <a:pt x="7370" y="12299"/>
                  </a:cubicBezTo>
                  <a:cubicBezTo>
                    <a:pt x="7370" y="12311"/>
                    <a:pt x="7382" y="12323"/>
                    <a:pt x="7394" y="12323"/>
                  </a:cubicBezTo>
                  <a:lnTo>
                    <a:pt x="7406" y="12323"/>
                  </a:lnTo>
                  <a:lnTo>
                    <a:pt x="7489" y="12371"/>
                  </a:lnTo>
                  <a:cubicBezTo>
                    <a:pt x="7502" y="12379"/>
                    <a:pt x="7516" y="12383"/>
                    <a:pt x="7529" y="12383"/>
                  </a:cubicBezTo>
                  <a:cubicBezTo>
                    <a:pt x="7554" y="12383"/>
                    <a:pt x="7577" y="12370"/>
                    <a:pt x="7584" y="12347"/>
                  </a:cubicBezTo>
                  <a:cubicBezTo>
                    <a:pt x="7726" y="12362"/>
                    <a:pt x="7868" y="12369"/>
                    <a:pt x="8008" y="12369"/>
                  </a:cubicBezTo>
                  <a:cubicBezTo>
                    <a:pt x="9783" y="12369"/>
                    <a:pt x="11409" y="11231"/>
                    <a:pt x="12799" y="10216"/>
                  </a:cubicBezTo>
                  <a:cubicBezTo>
                    <a:pt x="13657" y="9596"/>
                    <a:pt x="14466" y="8918"/>
                    <a:pt x="15216" y="8192"/>
                  </a:cubicBezTo>
                  <a:cubicBezTo>
                    <a:pt x="15216" y="8096"/>
                    <a:pt x="15204" y="8001"/>
                    <a:pt x="15193" y="7918"/>
                  </a:cubicBezTo>
                  <a:cubicBezTo>
                    <a:pt x="14538" y="8561"/>
                    <a:pt x="13835" y="9168"/>
                    <a:pt x="13097" y="9739"/>
                  </a:cubicBezTo>
                  <a:cubicBezTo>
                    <a:pt x="11598" y="10892"/>
                    <a:pt x="9754" y="12268"/>
                    <a:pt x="7769" y="12268"/>
                  </a:cubicBezTo>
                  <a:cubicBezTo>
                    <a:pt x="7704" y="12268"/>
                    <a:pt x="7638" y="12266"/>
                    <a:pt x="7573" y="12263"/>
                  </a:cubicBezTo>
                  <a:cubicBezTo>
                    <a:pt x="7573" y="12252"/>
                    <a:pt x="7573" y="12252"/>
                    <a:pt x="7561" y="12252"/>
                  </a:cubicBezTo>
                  <a:cubicBezTo>
                    <a:pt x="6560" y="11466"/>
                    <a:pt x="5715" y="10644"/>
                    <a:pt x="5013" y="9573"/>
                  </a:cubicBezTo>
                  <a:cubicBezTo>
                    <a:pt x="4584" y="8906"/>
                    <a:pt x="4203" y="8203"/>
                    <a:pt x="3882" y="7489"/>
                  </a:cubicBezTo>
                  <a:close/>
                  <a:moveTo>
                    <a:pt x="2203" y="10299"/>
                  </a:moveTo>
                  <a:cubicBezTo>
                    <a:pt x="2179" y="10347"/>
                    <a:pt x="2155" y="10382"/>
                    <a:pt x="2131" y="10430"/>
                  </a:cubicBezTo>
                  <a:cubicBezTo>
                    <a:pt x="2584" y="11168"/>
                    <a:pt x="3108" y="11859"/>
                    <a:pt x="3715" y="12478"/>
                  </a:cubicBezTo>
                  <a:cubicBezTo>
                    <a:pt x="4608" y="13418"/>
                    <a:pt x="5751" y="14418"/>
                    <a:pt x="6977" y="14871"/>
                  </a:cubicBezTo>
                  <a:cubicBezTo>
                    <a:pt x="6983" y="14877"/>
                    <a:pt x="6989" y="14880"/>
                    <a:pt x="6997" y="14880"/>
                  </a:cubicBezTo>
                  <a:cubicBezTo>
                    <a:pt x="7004" y="14880"/>
                    <a:pt x="7013" y="14877"/>
                    <a:pt x="7025" y="14871"/>
                  </a:cubicBezTo>
                  <a:cubicBezTo>
                    <a:pt x="7430" y="15005"/>
                    <a:pt x="7848" y="15064"/>
                    <a:pt x="8273" y="15064"/>
                  </a:cubicBezTo>
                  <a:cubicBezTo>
                    <a:pt x="10071" y="15064"/>
                    <a:pt x="11974" y="14005"/>
                    <a:pt x="13371" y="13109"/>
                  </a:cubicBezTo>
                  <a:cubicBezTo>
                    <a:pt x="14121" y="12633"/>
                    <a:pt x="14835" y="12097"/>
                    <a:pt x="15514" y="11513"/>
                  </a:cubicBezTo>
                  <a:cubicBezTo>
                    <a:pt x="15502" y="11406"/>
                    <a:pt x="15490" y="11299"/>
                    <a:pt x="15490" y="11192"/>
                  </a:cubicBezTo>
                  <a:cubicBezTo>
                    <a:pt x="14883" y="11751"/>
                    <a:pt x="14240" y="12263"/>
                    <a:pt x="13549" y="12716"/>
                  </a:cubicBezTo>
                  <a:cubicBezTo>
                    <a:pt x="12585" y="13371"/>
                    <a:pt x="11561" y="13918"/>
                    <a:pt x="10490" y="14371"/>
                  </a:cubicBezTo>
                  <a:cubicBezTo>
                    <a:pt x="9621" y="14702"/>
                    <a:pt x="8787" y="14825"/>
                    <a:pt x="7915" y="14825"/>
                  </a:cubicBezTo>
                  <a:cubicBezTo>
                    <a:pt x="7627" y="14825"/>
                    <a:pt x="7335" y="14811"/>
                    <a:pt x="7037" y="14788"/>
                  </a:cubicBezTo>
                  <a:cubicBezTo>
                    <a:pt x="7037" y="14788"/>
                    <a:pt x="7025" y="14776"/>
                    <a:pt x="7025" y="14776"/>
                  </a:cubicBezTo>
                  <a:cubicBezTo>
                    <a:pt x="5870" y="13990"/>
                    <a:pt x="4751" y="13335"/>
                    <a:pt x="3763" y="12311"/>
                  </a:cubicBezTo>
                  <a:cubicBezTo>
                    <a:pt x="3179" y="11692"/>
                    <a:pt x="2655" y="11025"/>
                    <a:pt x="2203" y="10299"/>
                  </a:cubicBezTo>
                  <a:close/>
                  <a:moveTo>
                    <a:pt x="941" y="13525"/>
                  </a:moveTo>
                  <a:cubicBezTo>
                    <a:pt x="929" y="13573"/>
                    <a:pt x="917" y="13633"/>
                    <a:pt x="893" y="13680"/>
                  </a:cubicBezTo>
                  <a:cubicBezTo>
                    <a:pt x="2179" y="15681"/>
                    <a:pt x="4322" y="17002"/>
                    <a:pt x="6489" y="18038"/>
                  </a:cubicBezTo>
                  <a:lnTo>
                    <a:pt x="6501" y="18038"/>
                  </a:lnTo>
                  <a:cubicBezTo>
                    <a:pt x="6513" y="18044"/>
                    <a:pt x="6524" y="18046"/>
                    <a:pt x="6535" y="18046"/>
                  </a:cubicBezTo>
                  <a:cubicBezTo>
                    <a:pt x="6611" y="18046"/>
                    <a:pt x="6654" y="17913"/>
                    <a:pt x="6560" y="17871"/>
                  </a:cubicBezTo>
                  <a:cubicBezTo>
                    <a:pt x="4429" y="16859"/>
                    <a:pt x="2262" y="15514"/>
                    <a:pt x="941" y="13525"/>
                  </a:cubicBezTo>
                  <a:close/>
                  <a:moveTo>
                    <a:pt x="15669" y="13287"/>
                  </a:moveTo>
                  <a:cubicBezTo>
                    <a:pt x="14776" y="14240"/>
                    <a:pt x="13788" y="15109"/>
                    <a:pt x="12716" y="15859"/>
                  </a:cubicBezTo>
                  <a:cubicBezTo>
                    <a:pt x="10775" y="17169"/>
                    <a:pt x="8573" y="17990"/>
                    <a:pt x="6227" y="18086"/>
                  </a:cubicBezTo>
                  <a:lnTo>
                    <a:pt x="6227" y="18074"/>
                  </a:lnTo>
                  <a:cubicBezTo>
                    <a:pt x="6179" y="18074"/>
                    <a:pt x="6179" y="18157"/>
                    <a:pt x="6227" y="18157"/>
                  </a:cubicBezTo>
                  <a:cubicBezTo>
                    <a:pt x="6320" y="18160"/>
                    <a:pt x="6412" y="18161"/>
                    <a:pt x="6505" y="18161"/>
                  </a:cubicBezTo>
                  <a:cubicBezTo>
                    <a:pt x="9975" y="18161"/>
                    <a:pt x="13269" y="16220"/>
                    <a:pt x="15704" y="13692"/>
                  </a:cubicBezTo>
                  <a:cubicBezTo>
                    <a:pt x="15693" y="13549"/>
                    <a:pt x="15681" y="13418"/>
                    <a:pt x="15669" y="13287"/>
                  </a:cubicBezTo>
                  <a:close/>
                  <a:moveTo>
                    <a:pt x="15907" y="16085"/>
                  </a:moveTo>
                  <a:cubicBezTo>
                    <a:pt x="15097" y="16943"/>
                    <a:pt x="14204" y="17728"/>
                    <a:pt x="13252" y="18431"/>
                  </a:cubicBezTo>
                  <a:cubicBezTo>
                    <a:pt x="12240" y="19193"/>
                    <a:pt x="11204" y="19955"/>
                    <a:pt x="10061" y="20491"/>
                  </a:cubicBezTo>
                  <a:cubicBezTo>
                    <a:pt x="8870" y="21050"/>
                    <a:pt x="7656" y="21241"/>
                    <a:pt x="6370" y="21253"/>
                  </a:cubicBezTo>
                  <a:cubicBezTo>
                    <a:pt x="6358" y="21205"/>
                    <a:pt x="6334" y="21181"/>
                    <a:pt x="6299" y="21169"/>
                  </a:cubicBezTo>
                  <a:cubicBezTo>
                    <a:pt x="3810" y="20348"/>
                    <a:pt x="1679" y="18705"/>
                    <a:pt x="262" y="16502"/>
                  </a:cubicBezTo>
                  <a:cubicBezTo>
                    <a:pt x="250" y="16573"/>
                    <a:pt x="238" y="16633"/>
                    <a:pt x="226" y="16704"/>
                  </a:cubicBezTo>
                  <a:cubicBezTo>
                    <a:pt x="1548" y="18788"/>
                    <a:pt x="3524" y="20395"/>
                    <a:pt x="5846" y="21265"/>
                  </a:cubicBezTo>
                  <a:cubicBezTo>
                    <a:pt x="5834" y="21276"/>
                    <a:pt x="5846" y="21300"/>
                    <a:pt x="5858" y="21300"/>
                  </a:cubicBezTo>
                  <a:cubicBezTo>
                    <a:pt x="5870" y="21300"/>
                    <a:pt x="5941" y="21312"/>
                    <a:pt x="5977" y="21312"/>
                  </a:cubicBezTo>
                  <a:cubicBezTo>
                    <a:pt x="6060" y="21336"/>
                    <a:pt x="6132" y="21372"/>
                    <a:pt x="6203" y="21396"/>
                  </a:cubicBezTo>
                  <a:cubicBezTo>
                    <a:pt x="6219" y="21402"/>
                    <a:pt x="6235" y="21405"/>
                    <a:pt x="6251" y="21405"/>
                  </a:cubicBezTo>
                  <a:cubicBezTo>
                    <a:pt x="6293" y="21405"/>
                    <a:pt x="6332" y="21383"/>
                    <a:pt x="6358" y="21348"/>
                  </a:cubicBezTo>
                  <a:cubicBezTo>
                    <a:pt x="6553" y="21362"/>
                    <a:pt x="6748" y="21370"/>
                    <a:pt x="6943" y="21370"/>
                  </a:cubicBezTo>
                  <a:cubicBezTo>
                    <a:pt x="7865" y="21370"/>
                    <a:pt x="8779" y="21206"/>
                    <a:pt x="9644" y="20872"/>
                  </a:cubicBezTo>
                  <a:cubicBezTo>
                    <a:pt x="10918" y="20383"/>
                    <a:pt x="12049" y="19621"/>
                    <a:pt x="13133" y="18812"/>
                  </a:cubicBezTo>
                  <a:cubicBezTo>
                    <a:pt x="14133" y="18109"/>
                    <a:pt x="15073" y="17312"/>
                    <a:pt x="15943" y="16443"/>
                  </a:cubicBezTo>
                  <a:cubicBezTo>
                    <a:pt x="15931" y="16323"/>
                    <a:pt x="15919" y="16204"/>
                    <a:pt x="15907" y="16085"/>
                  </a:cubicBezTo>
                  <a:close/>
                  <a:moveTo>
                    <a:pt x="16169" y="19550"/>
                  </a:moveTo>
                  <a:lnTo>
                    <a:pt x="16133" y="19574"/>
                  </a:lnTo>
                  <a:cubicBezTo>
                    <a:pt x="15288" y="20348"/>
                    <a:pt x="14383" y="21050"/>
                    <a:pt x="13418" y="21681"/>
                  </a:cubicBezTo>
                  <a:cubicBezTo>
                    <a:pt x="12335" y="22419"/>
                    <a:pt x="11252" y="23181"/>
                    <a:pt x="9978" y="23574"/>
                  </a:cubicBezTo>
                  <a:cubicBezTo>
                    <a:pt x="8799" y="23943"/>
                    <a:pt x="7584" y="24027"/>
                    <a:pt x="6358" y="24086"/>
                  </a:cubicBezTo>
                  <a:cubicBezTo>
                    <a:pt x="6346" y="24074"/>
                    <a:pt x="6322" y="24063"/>
                    <a:pt x="6310" y="24063"/>
                  </a:cubicBezTo>
                  <a:cubicBezTo>
                    <a:pt x="3810" y="23598"/>
                    <a:pt x="1560" y="22241"/>
                    <a:pt x="0" y="20229"/>
                  </a:cubicBezTo>
                  <a:lnTo>
                    <a:pt x="0" y="20383"/>
                  </a:lnTo>
                  <a:cubicBezTo>
                    <a:pt x="1417" y="22277"/>
                    <a:pt x="3465" y="23598"/>
                    <a:pt x="5763" y="24134"/>
                  </a:cubicBezTo>
                  <a:lnTo>
                    <a:pt x="5775" y="24122"/>
                  </a:lnTo>
                  <a:lnTo>
                    <a:pt x="5775" y="24122"/>
                  </a:lnTo>
                  <a:cubicBezTo>
                    <a:pt x="5763" y="24146"/>
                    <a:pt x="5775" y="24182"/>
                    <a:pt x="5798" y="24182"/>
                  </a:cubicBezTo>
                  <a:lnTo>
                    <a:pt x="6108" y="24182"/>
                  </a:lnTo>
                  <a:cubicBezTo>
                    <a:pt x="6168" y="24193"/>
                    <a:pt x="6227" y="24205"/>
                    <a:pt x="6287" y="24217"/>
                  </a:cubicBezTo>
                  <a:cubicBezTo>
                    <a:pt x="6296" y="24220"/>
                    <a:pt x="6305" y="24222"/>
                    <a:pt x="6313" y="24222"/>
                  </a:cubicBezTo>
                  <a:cubicBezTo>
                    <a:pt x="6335" y="24222"/>
                    <a:pt x="6353" y="24211"/>
                    <a:pt x="6370" y="24193"/>
                  </a:cubicBezTo>
                  <a:cubicBezTo>
                    <a:pt x="6459" y="24195"/>
                    <a:pt x="6549" y="24196"/>
                    <a:pt x="6638" y="24196"/>
                  </a:cubicBezTo>
                  <a:cubicBezTo>
                    <a:pt x="7716" y="24196"/>
                    <a:pt x="8790" y="24063"/>
                    <a:pt x="9835" y="23789"/>
                  </a:cubicBezTo>
                  <a:cubicBezTo>
                    <a:pt x="11156" y="23431"/>
                    <a:pt x="12275" y="22681"/>
                    <a:pt x="13407" y="21955"/>
                  </a:cubicBezTo>
                  <a:cubicBezTo>
                    <a:pt x="14383" y="21348"/>
                    <a:pt x="15312" y="20669"/>
                    <a:pt x="16181" y="19919"/>
                  </a:cubicBezTo>
                  <a:cubicBezTo>
                    <a:pt x="16181" y="19800"/>
                    <a:pt x="16169" y="19669"/>
                    <a:pt x="16169" y="19550"/>
                  </a:cubicBezTo>
                  <a:close/>
                  <a:moveTo>
                    <a:pt x="16145" y="22658"/>
                  </a:moveTo>
                  <a:cubicBezTo>
                    <a:pt x="15121" y="23610"/>
                    <a:pt x="13978" y="24432"/>
                    <a:pt x="12764" y="25122"/>
                  </a:cubicBezTo>
                  <a:cubicBezTo>
                    <a:pt x="10763" y="26241"/>
                    <a:pt x="8644" y="26837"/>
                    <a:pt x="6418" y="27289"/>
                  </a:cubicBezTo>
                  <a:cubicBezTo>
                    <a:pt x="6394" y="27265"/>
                    <a:pt x="6370" y="27265"/>
                    <a:pt x="6346" y="27265"/>
                  </a:cubicBezTo>
                  <a:cubicBezTo>
                    <a:pt x="4144" y="26980"/>
                    <a:pt x="2108" y="26194"/>
                    <a:pt x="429" y="24825"/>
                  </a:cubicBezTo>
                  <a:lnTo>
                    <a:pt x="429" y="24825"/>
                  </a:lnTo>
                  <a:lnTo>
                    <a:pt x="464" y="25015"/>
                  </a:lnTo>
                  <a:cubicBezTo>
                    <a:pt x="2108" y="26420"/>
                    <a:pt x="4179" y="27361"/>
                    <a:pt x="6322" y="27515"/>
                  </a:cubicBezTo>
                  <a:cubicBezTo>
                    <a:pt x="6394" y="27515"/>
                    <a:pt x="6453" y="27456"/>
                    <a:pt x="6453" y="27384"/>
                  </a:cubicBezTo>
                  <a:cubicBezTo>
                    <a:pt x="8751" y="27218"/>
                    <a:pt x="11049" y="26360"/>
                    <a:pt x="13037" y="25253"/>
                  </a:cubicBezTo>
                  <a:cubicBezTo>
                    <a:pt x="14133" y="24646"/>
                    <a:pt x="15157" y="23932"/>
                    <a:pt x="16109" y="23122"/>
                  </a:cubicBezTo>
                  <a:cubicBezTo>
                    <a:pt x="16121" y="22967"/>
                    <a:pt x="16133" y="22812"/>
                    <a:pt x="16145" y="22658"/>
                  </a:cubicBezTo>
                  <a:close/>
                  <a:moveTo>
                    <a:pt x="15502" y="26980"/>
                  </a:moveTo>
                  <a:lnTo>
                    <a:pt x="15502" y="26980"/>
                  </a:lnTo>
                  <a:cubicBezTo>
                    <a:pt x="14752" y="27587"/>
                    <a:pt x="13942" y="28123"/>
                    <a:pt x="13073" y="28563"/>
                  </a:cubicBezTo>
                  <a:lnTo>
                    <a:pt x="13085" y="28563"/>
                  </a:lnTo>
                  <a:cubicBezTo>
                    <a:pt x="11265" y="29542"/>
                    <a:pt x="9342" y="30307"/>
                    <a:pt x="7284" y="30307"/>
                  </a:cubicBezTo>
                  <a:cubicBezTo>
                    <a:pt x="7013" y="30307"/>
                    <a:pt x="6740" y="30293"/>
                    <a:pt x="6465" y="30266"/>
                  </a:cubicBezTo>
                  <a:cubicBezTo>
                    <a:pt x="6461" y="30263"/>
                    <a:pt x="6456" y="30262"/>
                    <a:pt x="6452" y="30262"/>
                  </a:cubicBezTo>
                  <a:cubicBezTo>
                    <a:pt x="6433" y="30262"/>
                    <a:pt x="6418" y="30282"/>
                    <a:pt x="6418" y="30301"/>
                  </a:cubicBezTo>
                  <a:cubicBezTo>
                    <a:pt x="4644" y="30170"/>
                    <a:pt x="2917" y="29611"/>
                    <a:pt x="1393" y="28682"/>
                  </a:cubicBezTo>
                  <a:lnTo>
                    <a:pt x="1393" y="28682"/>
                  </a:lnTo>
                  <a:cubicBezTo>
                    <a:pt x="1417" y="28765"/>
                    <a:pt x="1453" y="28861"/>
                    <a:pt x="1477" y="28956"/>
                  </a:cubicBezTo>
                  <a:cubicBezTo>
                    <a:pt x="3036" y="29932"/>
                    <a:pt x="4846" y="30468"/>
                    <a:pt x="6691" y="30504"/>
                  </a:cubicBezTo>
                  <a:cubicBezTo>
                    <a:pt x="6751" y="30492"/>
                    <a:pt x="6787" y="30456"/>
                    <a:pt x="6787" y="30409"/>
                  </a:cubicBezTo>
                  <a:cubicBezTo>
                    <a:pt x="7103" y="30457"/>
                    <a:pt x="7420" y="30480"/>
                    <a:pt x="7736" y="30480"/>
                  </a:cubicBezTo>
                  <a:cubicBezTo>
                    <a:pt x="9744" y="30480"/>
                    <a:pt x="11737" y="29570"/>
                    <a:pt x="13454" y="28634"/>
                  </a:cubicBezTo>
                  <a:cubicBezTo>
                    <a:pt x="14133" y="28265"/>
                    <a:pt x="14788" y="27849"/>
                    <a:pt x="15407" y="27384"/>
                  </a:cubicBezTo>
                  <a:cubicBezTo>
                    <a:pt x="15443" y="27253"/>
                    <a:pt x="15466" y="27111"/>
                    <a:pt x="15502" y="26980"/>
                  </a:cubicBezTo>
                  <a:close/>
                  <a:moveTo>
                    <a:pt x="14466" y="30242"/>
                  </a:moveTo>
                  <a:lnTo>
                    <a:pt x="14466" y="30242"/>
                  </a:lnTo>
                  <a:cubicBezTo>
                    <a:pt x="13942" y="30694"/>
                    <a:pt x="13407" y="31135"/>
                    <a:pt x="12847" y="31540"/>
                  </a:cubicBezTo>
                  <a:cubicBezTo>
                    <a:pt x="11990" y="32183"/>
                    <a:pt x="11002" y="32635"/>
                    <a:pt x="9966" y="32897"/>
                  </a:cubicBezTo>
                  <a:cubicBezTo>
                    <a:pt x="9478" y="32992"/>
                    <a:pt x="8989" y="33076"/>
                    <a:pt x="8501" y="33135"/>
                  </a:cubicBezTo>
                  <a:cubicBezTo>
                    <a:pt x="8238" y="33170"/>
                    <a:pt x="7762" y="33289"/>
                    <a:pt x="7350" y="33289"/>
                  </a:cubicBezTo>
                  <a:cubicBezTo>
                    <a:pt x="7054" y="33289"/>
                    <a:pt x="6792" y="33227"/>
                    <a:pt x="6668" y="33028"/>
                  </a:cubicBezTo>
                  <a:cubicBezTo>
                    <a:pt x="6661" y="33018"/>
                    <a:pt x="6650" y="33013"/>
                    <a:pt x="6639" y="33013"/>
                  </a:cubicBezTo>
                  <a:cubicBezTo>
                    <a:pt x="6611" y="33013"/>
                    <a:pt x="6579" y="33041"/>
                    <a:pt x="6596" y="33076"/>
                  </a:cubicBezTo>
                  <a:cubicBezTo>
                    <a:pt x="6700" y="33248"/>
                    <a:pt x="6882" y="33365"/>
                    <a:pt x="7088" y="33373"/>
                  </a:cubicBezTo>
                  <a:lnTo>
                    <a:pt x="7088" y="33373"/>
                  </a:lnTo>
                  <a:cubicBezTo>
                    <a:pt x="5726" y="33348"/>
                    <a:pt x="4459" y="33192"/>
                    <a:pt x="3179" y="32659"/>
                  </a:cubicBezTo>
                  <a:cubicBezTo>
                    <a:pt x="3131" y="32647"/>
                    <a:pt x="3084" y="32623"/>
                    <a:pt x="3036" y="32599"/>
                  </a:cubicBezTo>
                  <a:lnTo>
                    <a:pt x="3036" y="32599"/>
                  </a:lnTo>
                  <a:cubicBezTo>
                    <a:pt x="3084" y="32671"/>
                    <a:pt x="3120" y="32754"/>
                    <a:pt x="3167" y="32837"/>
                  </a:cubicBezTo>
                  <a:cubicBezTo>
                    <a:pt x="4247" y="33313"/>
                    <a:pt x="5410" y="33558"/>
                    <a:pt x="6580" y="33558"/>
                  </a:cubicBezTo>
                  <a:cubicBezTo>
                    <a:pt x="6815" y="33558"/>
                    <a:pt x="7051" y="33548"/>
                    <a:pt x="7287" y="33528"/>
                  </a:cubicBezTo>
                  <a:cubicBezTo>
                    <a:pt x="7358" y="33516"/>
                    <a:pt x="7382" y="33421"/>
                    <a:pt x="7322" y="33385"/>
                  </a:cubicBezTo>
                  <a:cubicBezTo>
                    <a:pt x="7799" y="33385"/>
                    <a:pt x="8275" y="33337"/>
                    <a:pt x="8751" y="33266"/>
                  </a:cubicBezTo>
                  <a:cubicBezTo>
                    <a:pt x="9954" y="33135"/>
                    <a:pt x="11109" y="32837"/>
                    <a:pt x="12168" y="32218"/>
                  </a:cubicBezTo>
                  <a:cubicBezTo>
                    <a:pt x="12907" y="31766"/>
                    <a:pt x="13621" y="31254"/>
                    <a:pt x="14276" y="30694"/>
                  </a:cubicBezTo>
                  <a:cubicBezTo>
                    <a:pt x="14347" y="30551"/>
                    <a:pt x="14407" y="30397"/>
                    <a:pt x="14466" y="30242"/>
                  </a:cubicBezTo>
                  <a:close/>
                  <a:moveTo>
                    <a:pt x="12359" y="34338"/>
                  </a:moveTo>
                  <a:lnTo>
                    <a:pt x="12359" y="34338"/>
                  </a:lnTo>
                  <a:cubicBezTo>
                    <a:pt x="12311" y="34361"/>
                    <a:pt x="12275" y="34397"/>
                    <a:pt x="12228" y="34421"/>
                  </a:cubicBezTo>
                  <a:cubicBezTo>
                    <a:pt x="10993" y="35177"/>
                    <a:pt x="9582" y="35570"/>
                    <a:pt x="8140" y="35570"/>
                  </a:cubicBezTo>
                  <a:cubicBezTo>
                    <a:pt x="8039" y="35570"/>
                    <a:pt x="7937" y="35568"/>
                    <a:pt x="7834" y="35564"/>
                  </a:cubicBezTo>
                  <a:cubicBezTo>
                    <a:pt x="7823" y="35552"/>
                    <a:pt x="7811" y="35540"/>
                    <a:pt x="7787" y="35540"/>
                  </a:cubicBezTo>
                  <a:cubicBezTo>
                    <a:pt x="7263" y="35469"/>
                    <a:pt x="6715" y="35504"/>
                    <a:pt x="6179" y="35445"/>
                  </a:cubicBezTo>
                  <a:cubicBezTo>
                    <a:pt x="5691" y="35385"/>
                    <a:pt x="5203" y="35290"/>
                    <a:pt x="4739" y="35171"/>
                  </a:cubicBezTo>
                  <a:lnTo>
                    <a:pt x="4739" y="35171"/>
                  </a:lnTo>
                  <a:cubicBezTo>
                    <a:pt x="4775" y="35231"/>
                    <a:pt x="4822" y="35290"/>
                    <a:pt x="4870" y="35338"/>
                  </a:cubicBezTo>
                  <a:cubicBezTo>
                    <a:pt x="5614" y="35541"/>
                    <a:pt x="6445" y="35712"/>
                    <a:pt x="7222" y="35712"/>
                  </a:cubicBezTo>
                  <a:cubicBezTo>
                    <a:pt x="7402" y="35712"/>
                    <a:pt x="7579" y="35703"/>
                    <a:pt x="7751" y="35683"/>
                  </a:cubicBezTo>
                  <a:cubicBezTo>
                    <a:pt x="8027" y="35725"/>
                    <a:pt x="8303" y="35745"/>
                    <a:pt x="8580" y="35745"/>
                  </a:cubicBezTo>
                  <a:cubicBezTo>
                    <a:pt x="9796" y="35745"/>
                    <a:pt x="11006" y="35360"/>
                    <a:pt x="12073" y="34778"/>
                  </a:cubicBezTo>
                  <a:cubicBezTo>
                    <a:pt x="12168" y="34635"/>
                    <a:pt x="12264" y="34480"/>
                    <a:pt x="12359" y="343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42" name="Google Shape;942;p9"/>
          <p:cNvPicPr preferRelativeResize="0"/>
          <p:nvPr/>
        </p:nvPicPr>
        <p:blipFill>
          <a:blip r:embed="rId2">
            <a:alphaModFix amt="51000"/>
          </a:blip>
          <a:stretch>
            <a:fillRect/>
          </a:stretch>
        </p:blipFill>
        <p:spPr>
          <a:xfrm rot="1802387">
            <a:off x="7927279" y="-630483"/>
            <a:ext cx="3071170" cy="274741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21"/>
        <p:cNvGrpSpPr/>
        <p:nvPr/>
      </p:nvGrpSpPr>
      <p:grpSpPr>
        <a:xfrm>
          <a:off x="0" y="0"/>
          <a:ext cx="0" cy="0"/>
          <a:chOff x="0" y="0"/>
          <a:chExt cx="0" cy="0"/>
        </a:xfrm>
      </p:grpSpPr>
      <p:sp>
        <p:nvSpPr>
          <p:cNvPr id="1022" name="Google Shape;1022;p12"/>
          <p:cNvSpPr/>
          <p:nvPr/>
        </p:nvSpPr>
        <p:spPr>
          <a:xfrm>
            <a:off x="0" y="0"/>
            <a:ext cx="93168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1413"/>
        <p:cNvGrpSpPr/>
        <p:nvPr/>
      </p:nvGrpSpPr>
      <p:grpSpPr>
        <a:xfrm>
          <a:off x="0" y="0"/>
          <a:ext cx="0" cy="0"/>
          <a:chOff x="0" y="0"/>
          <a:chExt cx="0" cy="0"/>
        </a:xfrm>
      </p:grpSpPr>
      <p:sp>
        <p:nvSpPr>
          <p:cNvPr id="1414" name="Google Shape;1414;p16"/>
          <p:cNvSpPr/>
          <p:nvPr/>
        </p:nvSpPr>
        <p:spPr>
          <a:xfrm rot="6008301">
            <a:off x="1881997" y="-541950"/>
            <a:ext cx="5342027" cy="6496703"/>
          </a:xfrm>
          <a:custGeom>
            <a:avLst/>
            <a:gdLst/>
            <a:ahLst/>
            <a:cxnLst/>
            <a:rect l="l" t="t" r="r" b="b"/>
            <a:pathLst>
              <a:path w="43199" h="42662" extrusionOk="0">
                <a:moveTo>
                  <a:pt x="20782" y="1"/>
                </a:moveTo>
                <a:cubicBezTo>
                  <a:pt x="15645" y="1"/>
                  <a:pt x="9975" y="653"/>
                  <a:pt x="7773" y="3589"/>
                </a:cubicBezTo>
                <a:cubicBezTo>
                  <a:pt x="1102" y="12462"/>
                  <a:pt x="14578" y="15664"/>
                  <a:pt x="8941" y="24137"/>
                </a:cubicBezTo>
                <a:cubicBezTo>
                  <a:pt x="5572" y="28673"/>
                  <a:pt x="1" y="35878"/>
                  <a:pt x="7006" y="39981"/>
                </a:cubicBezTo>
                <a:cubicBezTo>
                  <a:pt x="10665" y="41732"/>
                  <a:pt x="15033" y="42661"/>
                  <a:pt x="19405" y="42661"/>
                </a:cubicBezTo>
                <a:cubicBezTo>
                  <a:pt x="25198" y="42661"/>
                  <a:pt x="30996" y="41030"/>
                  <a:pt x="35159" y="37513"/>
                </a:cubicBezTo>
                <a:cubicBezTo>
                  <a:pt x="43198" y="28840"/>
                  <a:pt x="31190" y="25838"/>
                  <a:pt x="33191" y="18666"/>
                </a:cubicBezTo>
                <a:cubicBezTo>
                  <a:pt x="33925" y="17165"/>
                  <a:pt x="35493" y="16298"/>
                  <a:pt x="36627" y="15030"/>
                </a:cubicBezTo>
                <a:cubicBezTo>
                  <a:pt x="41697" y="8826"/>
                  <a:pt x="34692" y="987"/>
                  <a:pt x="27587" y="286"/>
                </a:cubicBezTo>
                <a:cubicBezTo>
                  <a:pt x="25786" y="164"/>
                  <a:pt x="23351" y="1"/>
                  <a:pt x="207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15" name="Google Shape;1415;p16"/>
          <p:cNvGrpSpPr/>
          <p:nvPr/>
        </p:nvGrpSpPr>
        <p:grpSpPr>
          <a:xfrm>
            <a:off x="7373660" y="2784601"/>
            <a:ext cx="1206654" cy="2417350"/>
            <a:chOff x="3238525" y="2739250"/>
            <a:chExt cx="1148975" cy="2301800"/>
          </a:xfrm>
        </p:grpSpPr>
        <p:sp>
          <p:nvSpPr>
            <p:cNvPr id="1416" name="Google Shape;1416;p16"/>
            <p:cNvSpPr/>
            <p:nvPr/>
          </p:nvSpPr>
          <p:spPr>
            <a:xfrm>
              <a:off x="3865425" y="4776100"/>
              <a:ext cx="63400" cy="33125"/>
            </a:xfrm>
            <a:custGeom>
              <a:avLst/>
              <a:gdLst/>
              <a:ahLst/>
              <a:cxnLst/>
              <a:rect l="l" t="t" r="r" b="b"/>
              <a:pathLst>
                <a:path w="2536" h="1325" extrusionOk="0">
                  <a:moveTo>
                    <a:pt x="1454" y="0"/>
                  </a:moveTo>
                  <a:cubicBezTo>
                    <a:pt x="1172" y="0"/>
                    <a:pt x="897" y="33"/>
                    <a:pt x="701" y="111"/>
                  </a:cubicBezTo>
                  <a:cubicBezTo>
                    <a:pt x="268" y="244"/>
                    <a:pt x="1" y="978"/>
                    <a:pt x="34" y="1078"/>
                  </a:cubicBezTo>
                  <a:cubicBezTo>
                    <a:pt x="61" y="1105"/>
                    <a:pt x="474" y="1325"/>
                    <a:pt x="860" y="1325"/>
                  </a:cubicBezTo>
                  <a:cubicBezTo>
                    <a:pt x="955" y="1325"/>
                    <a:pt x="1049" y="1312"/>
                    <a:pt x="1135" y="1279"/>
                  </a:cubicBezTo>
                  <a:cubicBezTo>
                    <a:pt x="1435" y="1112"/>
                    <a:pt x="1935" y="645"/>
                    <a:pt x="2269" y="378"/>
                  </a:cubicBezTo>
                  <a:cubicBezTo>
                    <a:pt x="2536" y="111"/>
                    <a:pt x="2503" y="78"/>
                    <a:pt x="2036" y="44"/>
                  </a:cubicBezTo>
                  <a:cubicBezTo>
                    <a:pt x="1856" y="17"/>
                    <a:pt x="1653" y="0"/>
                    <a:pt x="14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6"/>
            <p:cNvSpPr/>
            <p:nvPr/>
          </p:nvSpPr>
          <p:spPr>
            <a:xfrm>
              <a:off x="3852050" y="4694000"/>
              <a:ext cx="39250" cy="56825"/>
            </a:xfrm>
            <a:custGeom>
              <a:avLst/>
              <a:gdLst/>
              <a:ahLst/>
              <a:cxnLst/>
              <a:rect l="l" t="t" r="r" b="b"/>
              <a:pathLst>
                <a:path w="1570" h="2273" extrusionOk="0">
                  <a:moveTo>
                    <a:pt x="79" y="0"/>
                  </a:moveTo>
                  <a:cubicBezTo>
                    <a:pt x="11" y="0"/>
                    <a:pt x="0" y="83"/>
                    <a:pt x="35" y="259"/>
                  </a:cubicBezTo>
                  <a:cubicBezTo>
                    <a:pt x="69" y="693"/>
                    <a:pt x="135" y="1360"/>
                    <a:pt x="269" y="1694"/>
                  </a:cubicBezTo>
                  <a:cubicBezTo>
                    <a:pt x="446" y="2048"/>
                    <a:pt x="1043" y="2272"/>
                    <a:pt x="1199" y="2272"/>
                  </a:cubicBezTo>
                  <a:cubicBezTo>
                    <a:pt x="1220" y="2272"/>
                    <a:pt x="1232" y="2268"/>
                    <a:pt x="1236" y="2261"/>
                  </a:cubicBezTo>
                  <a:cubicBezTo>
                    <a:pt x="1303" y="2228"/>
                    <a:pt x="1570" y="1494"/>
                    <a:pt x="1370" y="1093"/>
                  </a:cubicBezTo>
                  <a:cubicBezTo>
                    <a:pt x="1203" y="827"/>
                    <a:pt x="769" y="426"/>
                    <a:pt x="402" y="193"/>
                  </a:cubicBezTo>
                  <a:cubicBezTo>
                    <a:pt x="245" y="67"/>
                    <a:pt x="139" y="0"/>
                    <a:pt x="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6"/>
            <p:cNvSpPr/>
            <p:nvPr/>
          </p:nvSpPr>
          <p:spPr>
            <a:xfrm>
              <a:off x="3924175" y="4454525"/>
              <a:ext cx="38850" cy="56750"/>
            </a:xfrm>
            <a:custGeom>
              <a:avLst/>
              <a:gdLst/>
              <a:ahLst/>
              <a:cxnLst/>
              <a:rect l="l" t="t" r="r" b="b"/>
              <a:pathLst>
                <a:path w="1554" h="2270" extrusionOk="0">
                  <a:moveTo>
                    <a:pt x="81" y="1"/>
                  </a:moveTo>
                  <a:cubicBezTo>
                    <a:pt x="12" y="1"/>
                    <a:pt x="1" y="83"/>
                    <a:pt x="19" y="265"/>
                  </a:cubicBezTo>
                  <a:cubicBezTo>
                    <a:pt x="52" y="665"/>
                    <a:pt x="153" y="1399"/>
                    <a:pt x="253" y="1666"/>
                  </a:cubicBezTo>
                  <a:cubicBezTo>
                    <a:pt x="438" y="2069"/>
                    <a:pt x="1085" y="2270"/>
                    <a:pt x="1203" y="2270"/>
                  </a:cubicBezTo>
                  <a:cubicBezTo>
                    <a:pt x="1212" y="2270"/>
                    <a:pt x="1218" y="2269"/>
                    <a:pt x="1220" y="2266"/>
                  </a:cubicBezTo>
                  <a:cubicBezTo>
                    <a:pt x="1287" y="2233"/>
                    <a:pt x="1554" y="1466"/>
                    <a:pt x="1353" y="1099"/>
                  </a:cubicBezTo>
                  <a:cubicBezTo>
                    <a:pt x="1187" y="799"/>
                    <a:pt x="753" y="432"/>
                    <a:pt x="386" y="165"/>
                  </a:cubicBezTo>
                  <a:cubicBezTo>
                    <a:pt x="234" y="58"/>
                    <a:pt x="138" y="1"/>
                    <a:pt x="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6"/>
            <p:cNvSpPr/>
            <p:nvPr/>
          </p:nvSpPr>
          <p:spPr>
            <a:xfrm>
              <a:off x="4021375" y="4250725"/>
              <a:ext cx="63400" cy="33125"/>
            </a:xfrm>
            <a:custGeom>
              <a:avLst/>
              <a:gdLst/>
              <a:ahLst/>
              <a:cxnLst/>
              <a:rect l="l" t="t" r="r" b="b"/>
              <a:pathLst>
                <a:path w="2536" h="1325" extrusionOk="0">
                  <a:moveTo>
                    <a:pt x="1468" y="0"/>
                  </a:moveTo>
                  <a:cubicBezTo>
                    <a:pt x="1183" y="0"/>
                    <a:pt x="896" y="33"/>
                    <a:pt x="701" y="111"/>
                  </a:cubicBezTo>
                  <a:cubicBezTo>
                    <a:pt x="301" y="244"/>
                    <a:pt x="1" y="978"/>
                    <a:pt x="34" y="1078"/>
                  </a:cubicBezTo>
                  <a:cubicBezTo>
                    <a:pt x="87" y="1105"/>
                    <a:pt x="484" y="1325"/>
                    <a:pt x="880" y="1325"/>
                  </a:cubicBezTo>
                  <a:cubicBezTo>
                    <a:pt x="978" y="1325"/>
                    <a:pt x="1076" y="1312"/>
                    <a:pt x="1168" y="1278"/>
                  </a:cubicBezTo>
                  <a:cubicBezTo>
                    <a:pt x="1468" y="1112"/>
                    <a:pt x="1969" y="645"/>
                    <a:pt x="2302" y="378"/>
                  </a:cubicBezTo>
                  <a:cubicBezTo>
                    <a:pt x="2536" y="111"/>
                    <a:pt x="2502" y="78"/>
                    <a:pt x="2035" y="44"/>
                  </a:cubicBezTo>
                  <a:cubicBezTo>
                    <a:pt x="1870" y="17"/>
                    <a:pt x="1669" y="0"/>
                    <a:pt x="1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6"/>
            <p:cNvSpPr/>
            <p:nvPr/>
          </p:nvSpPr>
          <p:spPr>
            <a:xfrm>
              <a:off x="4006325" y="4168625"/>
              <a:ext cx="39250" cy="56825"/>
            </a:xfrm>
            <a:custGeom>
              <a:avLst/>
              <a:gdLst/>
              <a:ahLst/>
              <a:cxnLst/>
              <a:rect l="l" t="t" r="r" b="b"/>
              <a:pathLst>
                <a:path w="1570" h="2273" extrusionOk="0">
                  <a:moveTo>
                    <a:pt x="79" y="0"/>
                  </a:moveTo>
                  <a:cubicBezTo>
                    <a:pt x="12" y="0"/>
                    <a:pt x="0" y="83"/>
                    <a:pt x="35" y="259"/>
                  </a:cubicBezTo>
                  <a:cubicBezTo>
                    <a:pt x="69" y="693"/>
                    <a:pt x="102" y="1360"/>
                    <a:pt x="269" y="1694"/>
                  </a:cubicBezTo>
                  <a:cubicBezTo>
                    <a:pt x="446" y="2048"/>
                    <a:pt x="1016" y="2272"/>
                    <a:pt x="1190" y="2272"/>
                  </a:cubicBezTo>
                  <a:cubicBezTo>
                    <a:pt x="1213" y="2272"/>
                    <a:pt x="1229" y="2268"/>
                    <a:pt x="1236" y="2261"/>
                  </a:cubicBezTo>
                  <a:cubicBezTo>
                    <a:pt x="1303" y="2227"/>
                    <a:pt x="1570" y="1494"/>
                    <a:pt x="1336" y="1093"/>
                  </a:cubicBezTo>
                  <a:cubicBezTo>
                    <a:pt x="1170" y="826"/>
                    <a:pt x="769" y="426"/>
                    <a:pt x="402" y="193"/>
                  </a:cubicBezTo>
                  <a:cubicBezTo>
                    <a:pt x="245" y="67"/>
                    <a:pt x="139" y="0"/>
                    <a:pt x="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6"/>
            <p:cNvSpPr/>
            <p:nvPr/>
          </p:nvSpPr>
          <p:spPr>
            <a:xfrm>
              <a:off x="4046400" y="4152075"/>
              <a:ext cx="63400" cy="32550"/>
            </a:xfrm>
            <a:custGeom>
              <a:avLst/>
              <a:gdLst/>
              <a:ahLst/>
              <a:cxnLst/>
              <a:rect l="l" t="t" r="r" b="b"/>
              <a:pathLst>
                <a:path w="2536" h="1302" extrusionOk="0">
                  <a:moveTo>
                    <a:pt x="1538" y="1"/>
                  </a:moveTo>
                  <a:cubicBezTo>
                    <a:pt x="1231" y="1"/>
                    <a:pt x="912" y="24"/>
                    <a:pt x="701" y="87"/>
                  </a:cubicBezTo>
                  <a:cubicBezTo>
                    <a:pt x="300" y="221"/>
                    <a:pt x="0" y="988"/>
                    <a:pt x="34" y="1055"/>
                  </a:cubicBezTo>
                  <a:cubicBezTo>
                    <a:pt x="87" y="1082"/>
                    <a:pt x="484" y="1301"/>
                    <a:pt x="880" y="1301"/>
                  </a:cubicBezTo>
                  <a:cubicBezTo>
                    <a:pt x="978" y="1301"/>
                    <a:pt x="1075" y="1288"/>
                    <a:pt x="1168" y="1255"/>
                  </a:cubicBezTo>
                  <a:cubicBezTo>
                    <a:pt x="1468" y="1155"/>
                    <a:pt x="1968" y="655"/>
                    <a:pt x="2302" y="354"/>
                  </a:cubicBezTo>
                  <a:cubicBezTo>
                    <a:pt x="2535" y="87"/>
                    <a:pt x="2502" y="54"/>
                    <a:pt x="2035" y="21"/>
                  </a:cubicBezTo>
                  <a:cubicBezTo>
                    <a:pt x="1889" y="9"/>
                    <a:pt x="1715" y="1"/>
                    <a:pt x="15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6"/>
            <p:cNvSpPr/>
            <p:nvPr/>
          </p:nvSpPr>
          <p:spPr>
            <a:xfrm>
              <a:off x="3540200" y="4546800"/>
              <a:ext cx="45350" cy="48875"/>
            </a:xfrm>
            <a:custGeom>
              <a:avLst/>
              <a:gdLst/>
              <a:ahLst/>
              <a:cxnLst/>
              <a:rect l="l" t="t" r="r" b="b"/>
              <a:pathLst>
                <a:path w="1814" h="1955" extrusionOk="0">
                  <a:moveTo>
                    <a:pt x="1722" y="0"/>
                  </a:moveTo>
                  <a:cubicBezTo>
                    <a:pt x="1660" y="0"/>
                    <a:pt x="1553" y="41"/>
                    <a:pt x="1401" y="110"/>
                  </a:cubicBezTo>
                  <a:cubicBezTo>
                    <a:pt x="1001" y="277"/>
                    <a:pt x="501" y="543"/>
                    <a:pt x="267" y="777"/>
                  </a:cubicBezTo>
                  <a:cubicBezTo>
                    <a:pt x="0" y="1111"/>
                    <a:pt x="67" y="1911"/>
                    <a:pt x="101" y="1944"/>
                  </a:cubicBezTo>
                  <a:cubicBezTo>
                    <a:pt x="113" y="1951"/>
                    <a:pt x="149" y="1955"/>
                    <a:pt x="202" y="1955"/>
                  </a:cubicBezTo>
                  <a:cubicBezTo>
                    <a:pt x="428" y="1955"/>
                    <a:pt x="958" y="1882"/>
                    <a:pt x="1201" y="1611"/>
                  </a:cubicBezTo>
                  <a:cubicBezTo>
                    <a:pt x="1368" y="1311"/>
                    <a:pt x="1602" y="644"/>
                    <a:pt x="1735" y="277"/>
                  </a:cubicBezTo>
                  <a:cubicBezTo>
                    <a:pt x="1813" y="81"/>
                    <a:pt x="1811" y="0"/>
                    <a:pt x="1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6"/>
            <p:cNvSpPr/>
            <p:nvPr/>
          </p:nvSpPr>
          <p:spPr>
            <a:xfrm>
              <a:off x="3465150" y="4536350"/>
              <a:ext cx="64225" cy="30600"/>
            </a:xfrm>
            <a:custGeom>
              <a:avLst/>
              <a:gdLst/>
              <a:ahLst/>
              <a:cxnLst/>
              <a:rect l="l" t="t" r="r" b="b"/>
              <a:pathLst>
                <a:path w="2569" h="1224" extrusionOk="0">
                  <a:moveTo>
                    <a:pt x="1478" y="1"/>
                  </a:moveTo>
                  <a:cubicBezTo>
                    <a:pt x="1182" y="1"/>
                    <a:pt x="789" y="55"/>
                    <a:pt x="501" y="128"/>
                  </a:cubicBezTo>
                  <a:cubicBezTo>
                    <a:pt x="67" y="194"/>
                    <a:pt x="0" y="228"/>
                    <a:pt x="267" y="461"/>
                  </a:cubicBezTo>
                  <a:cubicBezTo>
                    <a:pt x="667" y="695"/>
                    <a:pt x="1201" y="1128"/>
                    <a:pt x="1501" y="1195"/>
                  </a:cubicBezTo>
                  <a:cubicBezTo>
                    <a:pt x="1567" y="1215"/>
                    <a:pt x="1637" y="1224"/>
                    <a:pt x="1708" y="1224"/>
                  </a:cubicBezTo>
                  <a:cubicBezTo>
                    <a:pt x="2112" y="1224"/>
                    <a:pt x="2569" y="946"/>
                    <a:pt x="2569" y="861"/>
                  </a:cubicBezTo>
                  <a:cubicBezTo>
                    <a:pt x="2569" y="828"/>
                    <a:pt x="2202" y="128"/>
                    <a:pt x="1768" y="27"/>
                  </a:cubicBezTo>
                  <a:cubicBezTo>
                    <a:pt x="1694" y="9"/>
                    <a:pt x="1593" y="1"/>
                    <a:pt x="1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6"/>
            <p:cNvSpPr/>
            <p:nvPr/>
          </p:nvSpPr>
          <p:spPr>
            <a:xfrm>
              <a:off x="3390100" y="4280575"/>
              <a:ext cx="63400" cy="31150"/>
            </a:xfrm>
            <a:custGeom>
              <a:avLst/>
              <a:gdLst/>
              <a:ahLst/>
              <a:cxnLst/>
              <a:rect l="l" t="t" r="r" b="b"/>
              <a:pathLst>
                <a:path w="2536" h="1246" extrusionOk="0">
                  <a:moveTo>
                    <a:pt x="1324" y="0"/>
                  </a:moveTo>
                  <a:cubicBezTo>
                    <a:pt x="1036" y="0"/>
                    <a:pt x="708" y="42"/>
                    <a:pt x="434" y="84"/>
                  </a:cubicBezTo>
                  <a:cubicBezTo>
                    <a:pt x="34" y="185"/>
                    <a:pt x="0" y="218"/>
                    <a:pt x="234" y="418"/>
                  </a:cubicBezTo>
                  <a:cubicBezTo>
                    <a:pt x="567" y="718"/>
                    <a:pt x="1068" y="1119"/>
                    <a:pt x="1435" y="1219"/>
                  </a:cubicBezTo>
                  <a:cubicBezTo>
                    <a:pt x="1496" y="1238"/>
                    <a:pt x="1562" y="1246"/>
                    <a:pt x="1631" y="1246"/>
                  </a:cubicBezTo>
                  <a:cubicBezTo>
                    <a:pt x="2044" y="1246"/>
                    <a:pt x="2535" y="947"/>
                    <a:pt x="2535" y="918"/>
                  </a:cubicBezTo>
                  <a:cubicBezTo>
                    <a:pt x="2535" y="885"/>
                    <a:pt x="2202" y="185"/>
                    <a:pt x="1768" y="51"/>
                  </a:cubicBezTo>
                  <a:cubicBezTo>
                    <a:pt x="1646" y="14"/>
                    <a:pt x="1491" y="0"/>
                    <a:pt x="13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6"/>
            <p:cNvSpPr/>
            <p:nvPr/>
          </p:nvSpPr>
          <p:spPr>
            <a:xfrm>
              <a:off x="3644450" y="4762350"/>
              <a:ext cx="34200" cy="61575"/>
            </a:xfrm>
            <a:custGeom>
              <a:avLst/>
              <a:gdLst/>
              <a:ahLst/>
              <a:cxnLst/>
              <a:rect l="l" t="t" r="r" b="b"/>
              <a:pathLst>
                <a:path w="1368" h="2463" extrusionOk="0">
                  <a:moveTo>
                    <a:pt x="1085" y="1"/>
                  </a:moveTo>
                  <a:cubicBezTo>
                    <a:pt x="1040" y="1"/>
                    <a:pt x="981" y="54"/>
                    <a:pt x="901" y="161"/>
                  </a:cubicBezTo>
                  <a:cubicBezTo>
                    <a:pt x="601" y="494"/>
                    <a:pt x="200" y="1028"/>
                    <a:pt x="100" y="1362"/>
                  </a:cubicBezTo>
                  <a:cubicBezTo>
                    <a:pt x="0" y="1795"/>
                    <a:pt x="367" y="2462"/>
                    <a:pt x="400" y="2462"/>
                  </a:cubicBezTo>
                  <a:cubicBezTo>
                    <a:pt x="434" y="2462"/>
                    <a:pt x="1168" y="2129"/>
                    <a:pt x="1268" y="1695"/>
                  </a:cubicBezTo>
                  <a:cubicBezTo>
                    <a:pt x="1368" y="1362"/>
                    <a:pt x="1334" y="794"/>
                    <a:pt x="1234" y="361"/>
                  </a:cubicBezTo>
                  <a:cubicBezTo>
                    <a:pt x="1194" y="121"/>
                    <a:pt x="1154" y="1"/>
                    <a:pt x="10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6"/>
            <p:cNvSpPr/>
            <p:nvPr/>
          </p:nvSpPr>
          <p:spPr>
            <a:xfrm>
              <a:off x="3661125" y="4796575"/>
              <a:ext cx="35050" cy="59250"/>
            </a:xfrm>
            <a:custGeom>
              <a:avLst/>
              <a:gdLst/>
              <a:ahLst/>
              <a:cxnLst/>
              <a:rect l="l" t="t" r="r" b="b"/>
              <a:pathLst>
                <a:path w="1402" h="2370" extrusionOk="0">
                  <a:moveTo>
                    <a:pt x="1265" y="0"/>
                  </a:moveTo>
                  <a:cubicBezTo>
                    <a:pt x="1197" y="0"/>
                    <a:pt x="1092" y="67"/>
                    <a:pt x="934" y="193"/>
                  </a:cubicBezTo>
                  <a:cubicBezTo>
                    <a:pt x="601" y="493"/>
                    <a:pt x="267" y="960"/>
                    <a:pt x="167" y="1260"/>
                  </a:cubicBezTo>
                  <a:cubicBezTo>
                    <a:pt x="0" y="1660"/>
                    <a:pt x="367" y="2361"/>
                    <a:pt x="434" y="2361"/>
                  </a:cubicBezTo>
                  <a:cubicBezTo>
                    <a:pt x="440" y="2367"/>
                    <a:pt x="450" y="2369"/>
                    <a:pt x="464" y="2369"/>
                  </a:cubicBezTo>
                  <a:cubicBezTo>
                    <a:pt x="612" y="2369"/>
                    <a:pt x="1182" y="2057"/>
                    <a:pt x="1335" y="1660"/>
                  </a:cubicBezTo>
                  <a:cubicBezTo>
                    <a:pt x="1401" y="1327"/>
                    <a:pt x="1368" y="660"/>
                    <a:pt x="1368" y="259"/>
                  </a:cubicBezTo>
                  <a:cubicBezTo>
                    <a:pt x="1368" y="83"/>
                    <a:pt x="1340" y="0"/>
                    <a:pt x="1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6"/>
            <p:cNvSpPr/>
            <p:nvPr/>
          </p:nvSpPr>
          <p:spPr>
            <a:xfrm>
              <a:off x="3869600" y="4152075"/>
              <a:ext cx="63400" cy="32725"/>
            </a:xfrm>
            <a:custGeom>
              <a:avLst/>
              <a:gdLst/>
              <a:ahLst/>
              <a:cxnLst/>
              <a:rect l="l" t="t" r="r" b="b"/>
              <a:pathLst>
                <a:path w="2536" h="1309" extrusionOk="0">
                  <a:moveTo>
                    <a:pt x="1524" y="1"/>
                  </a:moveTo>
                  <a:cubicBezTo>
                    <a:pt x="1218" y="1"/>
                    <a:pt x="913" y="24"/>
                    <a:pt x="701" y="87"/>
                  </a:cubicBezTo>
                  <a:cubicBezTo>
                    <a:pt x="267" y="221"/>
                    <a:pt x="1" y="988"/>
                    <a:pt x="34" y="1055"/>
                  </a:cubicBezTo>
                  <a:cubicBezTo>
                    <a:pt x="60" y="1132"/>
                    <a:pt x="443" y="1309"/>
                    <a:pt x="816" y="1309"/>
                  </a:cubicBezTo>
                  <a:cubicBezTo>
                    <a:pt x="926" y="1309"/>
                    <a:pt x="1036" y="1293"/>
                    <a:pt x="1135" y="1255"/>
                  </a:cubicBezTo>
                  <a:cubicBezTo>
                    <a:pt x="1502" y="1088"/>
                    <a:pt x="1935" y="655"/>
                    <a:pt x="2269" y="354"/>
                  </a:cubicBezTo>
                  <a:cubicBezTo>
                    <a:pt x="2536" y="87"/>
                    <a:pt x="2502" y="54"/>
                    <a:pt x="2035" y="21"/>
                  </a:cubicBezTo>
                  <a:cubicBezTo>
                    <a:pt x="1877" y="9"/>
                    <a:pt x="1700" y="1"/>
                    <a:pt x="1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6"/>
            <p:cNvSpPr/>
            <p:nvPr/>
          </p:nvSpPr>
          <p:spPr>
            <a:xfrm>
              <a:off x="3812900" y="4564275"/>
              <a:ext cx="63400" cy="33150"/>
            </a:xfrm>
            <a:custGeom>
              <a:avLst/>
              <a:gdLst/>
              <a:ahLst/>
              <a:cxnLst/>
              <a:rect l="l" t="t" r="r" b="b"/>
              <a:pathLst>
                <a:path w="2536" h="1326" extrusionOk="0">
                  <a:moveTo>
                    <a:pt x="1468" y="1"/>
                  </a:moveTo>
                  <a:cubicBezTo>
                    <a:pt x="1183" y="1"/>
                    <a:pt x="896" y="33"/>
                    <a:pt x="701" y="111"/>
                  </a:cubicBezTo>
                  <a:cubicBezTo>
                    <a:pt x="300" y="245"/>
                    <a:pt x="0" y="1012"/>
                    <a:pt x="34" y="1079"/>
                  </a:cubicBezTo>
                  <a:cubicBezTo>
                    <a:pt x="87" y="1105"/>
                    <a:pt x="484" y="1325"/>
                    <a:pt x="880" y="1325"/>
                  </a:cubicBezTo>
                  <a:cubicBezTo>
                    <a:pt x="978" y="1325"/>
                    <a:pt x="1075" y="1312"/>
                    <a:pt x="1168" y="1279"/>
                  </a:cubicBezTo>
                  <a:cubicBezTo>
                    <a:pt x="1501" y="1112"/>
                    <a:pt x="2002" y="678"/>
                    <a:pt x="2302" y="378"/>
                  </a:cubicBezTo>
                  <a:cubicBezTo>
                    <a:pt x="2535" y="111"/>
                    <a:pt x="2502" y="78"/>
                    <a:pt x="2035" y="45"/>
                  </a:cubicBezTo>
                  <a:cubicBezTo>
                    <a:pt x="1869" y="17"/>
                    <a:pt x="1669" y="1"/>
                    <a:pt x="1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6"/>
            <p:cNvSpPr/>
            <p:nvPr/>
          </p:nvSpPr>
          <p:spPr>
            <a:xfrm>
              <a:off x="3831075" y="4084000"/>
              <a:ext cx="49400" cy="44150"/>
            </a:xfrm>
            <a:custGeom>
              <a:avLst/>
              <a:gdLst/>
              <a:ahLst/>
              <a:cxnLst/>
              <a:rect l="l" t="t" r="r" b="b"/>
              <a:pathLst>
                <a:path w="1976" h="1766" extrusionOk="0">
                  <a:moveTo>
                    <a:pt x="123" y="1"/>
                  </a:moveTo>
                  <a:cubicBezTo>
                    <a:pt x="3" y="1"/>
                    <a:pt x="1" y="83"/>
                    <a:pt x="107" y="275"/>
                  </a:cubicBezTo>
                  <a:cubicBezTo>
                    <a:pt x="274" y="642"/>
                    <a:pt x="574" y="1276"/>
                    <a:pt x="874" y="1543"/>
                  </a:cubicBezTo>
                  <a:cubicBezTo>
                    <a:pt x="1052" y="1721"/>
                    <a:pt x="1453" y="1765"/>
                    <a:pt x="1710" y="1765"/>
                  </a:cubicBezTo>
                  <a:cubicBezTo>
                    <a:pt x="1838" y="1765"/>
                    <a:pt x="1931" y="1754"/>
                    <a:pt x="1942" y="1743"/>
                  </a:cubicBezTo>
                  <a:cubicBezTo>
                    <a:pt x="1975" y="1710"/>
                    <a:pt x="1975" y="909"/>
                    <a:pt x="1642" y="609"/>
                  </a:cubicBezTo>
                  <a:cubicBezTo>
                    <a:pt x="1408" y="409"/>
                    <a:pt x="874" y="209"/>
                    <a:pt x="441" y="75"/>
                  </a:cubicBezTo>
                  <a:cubicBezTo>
                    <a:pt x="296" y="27"/>
                    <a:pt x="191" y="1"/>
                    <a:pt x="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6"/>
            <p:cNvSpPr/>
            <p:nvPr/>
          </p:nvSpPr>
          <p:spPr>
            <a:xfrm>
              <a:off x="3895200" y="3817100"/>
              <a:ext cx="46150" cy="50050"/>
            </a:xfrm>
            <a:custGeom>
              <a:avLst/>
              <a:gdLst/>
              <a:ahLst/>
              <a:cxnLst/>
              <a:rect l="l" t="t" r="r" b="b"/>
              <a:pathLst>
                <a:path w="1846" h="2002" extrusionOk="0">
                  <a:moveTo>
                    <a:pt x="83" y="1"/>
                  </a:moveTo>
                  <a:cubicBezTo>
                    <a:pt x="0" y="1"/>
                    <a:pt x="5" y="82"/>
                    <a:pt x="44" y="277"/>
                  </a:cubicBezTo>
                  <a:cubicBezTo>
                    <a:pt x="177" y="644"/>
                    <a:pt x="378" y="1311"/>
                    <a:pt x="644" y="1611"/>
                  </a:cubicBezTo>
                  <a:cubicBezTo>
                    <a:pt x="827" y="1898"/>
                    <a:pt x="1313" y="2001"/>
                    <a:pt x="1550" y="2001"/>
                  </a:cubicBezTo>
                  <a:cubicBezTo>
                    <a:pt x="1617" y="2001"/>
                    <a:pt x="1664" y="1993"/>
                    <a:pt x="1678" y="1978"/>
                  </a:cubicBezTo>
                  <a:cubicBezTo>
                    <a:pt x="1712" y="1945"/>
                    <a:pt x="1845" y="1144"/>
                    <a:pt x="1545" y="811"/>
                  </a:cubicBezTo>
                  <a:cubicBezTo>
                    <a:pt x="1312" y="577"/>
                    <a:pt x="845" y="277"/>
                    <a:pt x="411" y="110"/>
                  </a:cubicBezTo>
                  <a:cubicBezTo>
                    <a:pt x="245" y="41"/>
                    <a:pt x="142" y="1"/>
                    <a:pt x="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6"/>
            <p:cNvSpPr/>
            <p:nvPr/>
          </p:nvSpPr>
          <p:spPr>
            <a:xfrm>
              <a:off x="3756350" y="4817825"/>
              <a:ext cx="46550" cy="50025"/>
            </a:xfrm>
            <a:custGeom>
              <a:avLst/>
              <a:gdLst/>
              <a:ahLst/>
              <a:cxnLst/>
              <a:rect l="l" t="t" r="r" b="b"/>
              <a:pathLst>
                <a:path w="1862" h="2001" extrusionOk="0">
                  <a:moveTo>
                    <a:pt x="90" y="0"/>
                  </a:moveTo>
                  <a:cubicBezTo>
                    <a:pt x="1" y="0"/>
                    <a:pt x="2" y="81"/>
                    <a:pt x="61" y="277"/>
                  </a:cubicBezTo>
                  <a:cubicBezTo>
                    <a:pt x="194" y="710"/>
                    <a:pt x="361" y="1311"/>
                    <a:pt x="628" y="1611"/>
                  </a:cubicBezTo>
                  <a:cubicBezTo>
                    <a:pt x="836" y="1897"/>
                    <a:pt x="1328" y="2001"/>
                    <a:pt x="1567" y="2001"/>
                  </a:cubicBezTo>
                  <a:cubicBezTo>
                    <a:pt x="1634" y="2001"/>
                    <a:pt x="1681" y="1993"/>
                    <a:pt x="1695" y="1978"/>
                  </a:cubicBezTo>
                  <a:cubicBezTo>
                    <a:pt x="1729" y="1945"/>
                    <a:pt x="1862" y="1144"/>
                    <a:pt x="1562" y="810"/>
                  </a:cubicBezTo>
                  <a:cubicBezTo>
                    <a:pt x="1295" y="577"/>
                    <a:pt x="861" y="277"/>
                    <a:pt x="428" y="110"/>
                  </a:cubicBezTo>
                  <a:cubicBezTo>
                    <a:pt x="262" y="41"/>
                    <a:pt x="153" y="0"/>
                    <a:pt x="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6"/>
            <p:cNvSpPr/>
            <p:nvPr/>
          </p:nvSpPr>
          <p:spPr>
            <a:xfrm>
              <a:off x="3974675" y="3702100"/>
              <a:ext cx="65075" cy="30575"/>
            </a:xfrm>
            <a:custGeom>
              <a:avLst/>
              <a:gdLst/>
              <a:ahLst/>
              <a:cxnLst/>
              <a:rect l="l" t="t" r="r" b="b"/>
              <a:pathLst>
                <a:path w="2603" h="1223" extrusionOk="0">
                  <a:moveTo>
                    <a:pt x="1009" y="0"/>
                  </a:moveTo>
                  <a:cubicBezTo>
                    <a:pt x="959" y="0"/>
                    <a:pt x="912" y="2"/>
                    <a:pt x="868" y="7"/>
                  </a:cubicBezTo>
                  <a:cubicBezTo>
                    <a:pt x="468" y="40"/>
                    <a:pt x="1" y="707"/>
                    <a:pt x="1" y="807"/>
                  </a:cubicBezTo>
                  <a:cubicBezTo>
                    <a:pt x="1" y="867"/>
                    <a:pt x="457" y="1223"/>
                    <a:pt x="888" y="1223"/>
                  </a:cubicBezTo>
                  <a:cubicBezTo>
                    <a:pt x="938" y="1223"/>
                    <a:pt x="987" y="1218"/>
                    <a:pt x="1035" y="1208"/>
                  </a:cubicBezTo>
                  <a:cubicBezTo>
                    <a:pt x="1368" y="1174"/>
                    <a:pt x="1969" y="807"/>
                    <a:pt x="2336" y="574"/>
                  </a:cubicBezTo>
                  <a:cubicBezTo>
                    <a:pt x="2602" y="407"/>
                    <a:pt x="2569" y="340"/>
                    <a:pt x="2169" y="207"/>
                  </a:cubicBezTo>
                  <a:cubicBezTo>
                    <a:pt x="1792" y="91"/>
                    <a:pt x="1340"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6"/>
            <p:cNvSpPr/>
            <p:nvPr/>
          </p:nvSpPr>
          <p:spPr>
            <a:xfrm>
              <a:off x="3960800" y="3593075"/>
              <a:ext cx="43100" cy="52900"/>
            </a:xfrm>
            <a:custGeom>
              <a:avLst/>
              <a:gdLst/>
              <a:ahLst/>
              <a:cxnLst/>
              <a:rect l="l" t="t" r="r" b="b"/>
              <a:pathLst>
                <a:path w="1724" h="2116" extrusionOk="0">
                  <a:moveTo>
                    <a:pt x="80" y="1"/>
                  </a:moveTo>
                  <a:cubicBezTo>
                    <a:pt x="6" y="1"/>
                    <a:pt x="1" y="83"/>
                    <a:pt x="55" y="265"/>
                  </a:cubicBezTo>
                  <a:cubicBezTo>
                    <a:pt x="122" y="699"/>
                    <a:pt x="255" y="1366"/>
                    <a:pt x="422" y="1633"/>
                  </a:cubicBezTo>
                  <a:cubicBezTo>
                    <a:pt x="618" y="1968"/>
                    <a:pt x="1188" y="2116"/>
                    <a:pt x="1387" y="2116"/>
                  </a:cubicBezTo>
                  <a:cubicBezTo>
                    <a:pt x="1426" y="2116"/>
                    <a:pt x="1451" y="2110"/>
                    <a:pt x="1456" y="2100"/>
                  </a:cubicBezTo>
                  <a:cubicBezTo>
                    <a:pt x="1556" y="2066"/>
                    <a:pt x="1723" y="1266"/>
                    <a:pt x="1456" y="932"/>
                  </a:cubicBezTo>
                  <a:cubicBezTo>
                    <a:pt x="1256" y="699"/>
                    <a:pt x="789" y="365"/>
                    <a:pt x="422" y="165"/>
                  </a:cubicBezTo>
                  <a:cubicBezTo>
                    <a:pt x="255" y="58"/>
                    <a:pt x="143" y="1"/>
                    <a:pt x="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6"/>
            <p:cNvSpPr/>
            <p:nvPr/>
          </p:nvSpPr>
          <p:spPr>
            <a:xfrm>
              <a:off x="4003875" y="3598350"/>
              <a:ext cx="63400" cy="32625"/>
            </a:xfrm>
            <a:custGeom>
              <a:avLst/>
              <a:gdLst/>
              <a:ahLst/>
              <a:cxnLst/>
              <a:rect l="l" t="t" r="r" b="b"/>
              <a:pathLst>
                <a:path w="2536" h="1305" extrusionOk="0">
                  <a:moveTo>
                    <a:pt x="1523" y="1"/>
                  </a:moveTo>
                  <a:cubicBezTo>
                    <a:pt x="1217" y="1"/>
                    <a:pt x="912" y="24"/>
                    <a:pt x="701" y="87"/>
                  </a:cubicBezTo>
                  <a:cubicBezTo>
                    <a:pt x="267" y="221"/>
                    <a:pt x="0" y="988"/>
                    <a:pt x="33" y="1055"/>
                  </a:cubicBezTo>
                  <a:cubicBezTo>
                    <a:pt x="60" y="1107"/>
                    <a:pt x="458" y="1305"/>
                    <a:pt x="855" y="1305"/>
                  </a:cubicBezTo>
                  <a:cubicBezTo>
                    <a:pt x="962" y="1305"/>
                    <a:pt x="1068" y="1290"/>
                    <a:pt x="1168" y="1255"/>
                  </a:cubicBezTo>
                  <a:cubicBezTo>
                    <a:pt x="1501" y="1155"/>
                    <a:pt x="2001" y="654"/>
                    <a:pt x="2268" y="354"/>
                  </a:cubicBezTo>
                  <a:cubicBezTo>
                    <a:pt x="2535" y="87"/>
                    <a:pt x="2502" y="54"/>
                    <a:pt x="2035" y="21"/>
                  </a:cubicBezTo>
                  <a:cubicBezTo>
                    <a:pt x="1876" y="8"/>
                    <a:pt x="1700" y="1"/>
                    <a:pt x="1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6"/>
            <p:cNvSpPr/>
            <p:nvPr/>
          </p:nvSpPr>
          <p:spPr>
            <a:xfrm>
              <a:off x="3715325" y="4746150"/>
              <a:ext cx="50500" cy="43325"/>
            </a:xfrm>
            <a:custGeom>
              <a:avLst/>
              <a:gdLst/>
              <a:ahLst/>
              <a:cxnLst/>
              <a:rect l="l" t="t" r="r" b="b"/>
              <a:pathLst>
                <a:path w="2020" h="1733" extrusionOk="0">
                  <a:moveTo>
                    <a:pt x="1901" y="0"/>
                  </a:moveTo>
                  <a:cubicBezTo>
                    <a:pt x="1833" y="0"/>
                    <a:pt x="1725" y="27"/>
                    <a:pt x="1568" y="75"/>
                  </a:cubicBezTo>
                  <a:cubicBezTo>
                    <a:pt x="1168" y="175"/>
                    <a:pt x="601" y="342"/>
                    <a:pt x="367" y="575"/>
                  </a:cubicBezTo>
                  <a:cubicBezTo>
                    <a:pt x="34" y="842"/>
                    <a:pt x="0" y="1643"/>
                    <a:pt x="34" y="1676"/>
                  </a:cubicBezTo>
                  <a:cubicBezTo>
                    <a:pt x="48" y="1704"/>
                    <a:pt x="184" y="1733"/>
                    <a:pt x="363" y="1733"/>
                  </a:cubicBezTo>
                  <a:cubicBezTo>
                    <a:pt x="604" y="1733"/>
                    <a:pt x="924" y="1681"/>
                    <a:pt x="1135" y="1509"/>
                  </a:cubicBezTo>
                  <a:cubicBezTo>
                    <a:pt x="1401" y="1276"/>
                    <a:pt x="1702" y="642"/>
                    <a:pt x="1902" y="275"/>
                  </a:cubicBezTo>
                  <a:cubicBezTo>
                    <a:pt x="2008" y="83"/>
                    <a:pt x="2020" y="0"/>
                    <a:pt x="1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6"/>
            <p:cNvSpPr/>
            <p:nvPr/>
          </p:nvSpPr>
          <p:spPr>
            <a:xfrm>
              <a:off x="3632775" y="4646275"/>
              <a:ext cx="59225" cy="33700"/>
            </a:xfrm>
            <a:custGeom>
              <a:avLst/>
              <a:gdLst/>
              <a:ahLst/>
              <a:cxnLst/>
              <a:rect l="l" t="t" r="r" b="b"/>
              <a:pathLst>
                <a:path w="2369" h="1348" extrusionOk="0">
                  <a:moveTo>
                    <a:pt x="467" y="0"/>
                  </a:moveTo>
                  <a:cubicBezTo>
                    <a:pt x="33" y="0"/>
                    <a:pt x="0" y="67"/>
                    <a:pt x="200" y="300"/>
                  </a:cubicBezTo>
                  <a:cubicBezTo>
                    <a:pt x="500" y="601"/>
                    <a:pt x="967" y="1134"/>
                    <a:pt x="1201" y="1268"/>
                  </a:cubicBezTo>
                  <a:cubicBezTo>
                    <a:pt x="1326" y="1326"/>
                    <a:pt x="1470" y="1347"/>
                    <a:pt x="1613" y="1347"/>
                  </a:cubicBezTo>
                  <a:cubicBezTo>
                    <a:pt x="1967" y="1347"/>
                    <a:pt x="2311" y="1215"/>
                    <a:pt x="2335" y="1168"/>
                  </a:cubicBezTo>
                  <a:cubicBezTo>
                    <a:pt x="2368" y="1134"/>
                    <a:pt x="2168" y="334"/>
                    <a:pt x="1735" y="167"/>
                  </a:cubicBezTo>
                  <a:cubicBezTo>
                    <a:pt x="1468" y="67"/>
                    <a:pt x="867" y="0"/>
                    <a:pt x="4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6"/>
            <p:cNvSpPr/>
            <p:nvPr/>
          </p:nvSpPr>
          <p:spPr>
            <a:xfrm>
              <a:off x="3591075" y="4400125"/>
              <a:ext cx="65900" cy="31200"/>
            </a:xfrm>
            <a:custGeom>
              <a:avLst/>
              <a:gdLst/>
              <a:ahLst/>
              <a:cxnLst/>
              <a:rect l="l" t="t" r="r" b="b"/>
              <a:pathLst>
                <a:path w="2636" h="1248" extrusionOk="0">
                  <a:moveTo>
                    <a:pt x="1623" y="1"/>
                  </a:moveTo>
                  <a:cubicBezTo>
                    <a:pt x="1290" y="1"/>
                    <a:pt x="825" y="120"/>
                    <a:pt x="467" y="239"/>
                  </a:cubicBezTo>
                  <a:cubicBezTo>
                    <a:pt x="34" y="339"/>
                    <a:pt x="0" y="439"/>
                    <a:pt x="300" y="606"/>
                  </a:cubicBezTo>
                  <a:cubicBezTo>
                    <a:pt x="667" y="840"/>
                    <a:pt x="1201" y="1173"/>
                    <a:pt x="1535" y="1240"/>
                  </a:cubicBezTo>
                  <a:cubicBezTo>
                    <a:pt x="1570" y="1245"/>
                    <a:pt x="1606" y="1248"/>
                    <a:pt x="1643" y="1248"/>
                  </a:cubicBezTo>
                  <a:cubicBezTo>
                    <a:pt x="2085" y="1248"/>
                    <a:pt x="2569" y="899"/>
                    <a:pt x="2569" y="806"/>
                  </a:cubicBezTo>
                  <a:cubicBezTo>
                    <a:pt x="2635" y="740"/>
                    <a:pt x="2168" y="73"/>
                    <a:pt x="1735" y="6"/>
                  </a:cubicBezTo>
                  <a:cubicBezTo>
                    <a:pt x="1700" y="2"/>
                    <a:pt x="1662" y="1"/>
                    <a:pt x="16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6"/>
            <p:cNvSpPr/>
            <p:nvPr/>
          </p:nvSpPr>
          <p:spPr>
            <a:xfrm>
              <a:off x="3637775" y="4178000"/>
              <a:ext cx="51200" cy="43225"/>
            </a:xfrm>
            <a:custGeom>
              <a:avLst/>
              <a:gdLst/>
              <a:ahLst/>
              <a:cxnLst/>
              <a:rect l="l" t="t" r="r" b="b"/>
              <a:pathLst>
                <a:path w="2048" h="1729" extrusionOk="0">
                  <a:moveTo>
                    <a:pt x="1896" y="0"/>
                  </a:moveTo>
                  <a:cubicBezTo>
                    <a:pt x="1829" y="0"/>
                    <a:pt x="1731" y="19"/>
                    <a:pt x="1601" y="51"/>
                  </a:cubicBezTo>
                  <a:cubicBezTo>
                    <a:pt x="1168" y="185"/>
                    <a:pt x="634" y="351"/>
                    <a:pt x="367" y="552"/>
                  </a:cubicBezTo>
                  <a:cubicBezTo>
                    <a:pt x="34" y="852"/>
                    <a:pt x="0" y="1652"/>
                    <a:pt x="34" y="1686"/>
                  </a:cubicBezTo>
                  <a:cubicBezTo>
                    <a:pt x="48" y="1701"/>
                    <a:pt x="203" y="1729"/>
                    <a:pt x="401" y="1729"/>
                  </a:cubicBezTo>
                  <a:cubicBezTo>
                    <a:pt x="648" y="1729"/>
                    <a:pt x="964" y="1685"/>
                    <a:pt x="1168" y="1519"/>
                  </a:cubicBezTo>
                  <a:cubicBezTo>
                    <a:pt x="1435" y="1219"/>
                    <a:pt x="1768" y="652"/>
                    <a:pt x="1935" y="285"/>
                  </a:cubicBezTo>
                  <a:cubicBezTo>
                    <a:pt x="2048" y="81"/>
                    <a:pt x="2038" y="0"/>
                    <a:pt x="1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6"/>
            <p:cNvSpPr/>
            <p:nvPr/>
          </p:nvSpPr>
          <p:spPr>
            <a:xfrm>
              <a:off x="3589250" y="4145725"/>
              <a:ext cx="49375" cy="44100"/>
            </a:xfrm>
            <a:custGeom>
              <a:avLst/>
              <a:gdLst/>
              <a:ahLst/>
              <a:cxnLst/>
              <a:rect l="l" t="t" r="r" b="b"/>
              <a:pathLst>
                <a:path w="1975" h="1764" extrusionOk="0">
                  <a:moveTo>
                    <a:pt x="123" y="0"/>
                  </a:moveTo>
                  <a:cubicBezTo>
                    <a:pt x="2" y="0"/>
                    <a:pt x="0" y="83"/>
                    <a:pt x="107" y="275"/>
                  </a:cubicBezTo>
                  <a:cubicBezTo>
                    <a:pt x="307" y="642"/>
                    <a:pt x="607" y="1275"/>
                    <a:pt x="874" y="1509"/>
                  </a:cubicBezTo>
                  <a:cubicBezTo>
                    <a:pt x="1102" y="1714"/>
                    <a:pt x="1502" y="1764"/>
                    <a:pt x="1742" y="1764"/>
                  </a:cubicBezTo>
                  <a:cubicBezTo>
                    <a:pt x="1853" y="1764"/>
                    <a:pt x="1931" y="1753"/>
                    <a:pt x="1941" y="1742"/>
                  </a:cubicBezTo>
                  <a:cubicBezTo>
                    <a:pt x="1975" y="1676"/>
                    <a:pt x="1975" y="909"/>
                    <a:pt x="1641" y="608"/>
                  </a:cubicBezTo>
                  <a:cubicBezTo>
                    <a:pt x="1408" y="408"/>
                    <a:pt x="874" y="175"/>
                    <a:pt x="440" y="75"/>
                  </a:cubicBezTo>
                  <a:cubicBezTo>
                    <a:pt x="296" y="26"/>
                    <a:pt x="190" y="0"/>
                    <a:pt x="1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6"/>
            <p:cNvSpPr/>
            <p:nvPr/>
          </p:nvSpPr>
          <p:spPr>
            <a:xfrm>
              <a:off x="3632775" y="3790225"/>
              <a:ext cx="50525" cy="43225"/>
            </a:xfrm>
            <a:custGeom>
              <a:avLst/>
              <a:gdLst/>
              <a:ahLst/>
              <a:cxnLst/>
              <a:rect l="l" t="t" r="r" b="b"/>
              <a:pathLst>
                <a:path w="2021" h="1729" extrusionOk="0">
                  <a:moveTo>
                    <a:pt x="1878" y="0"/>
                  </a:moveTo>
                  <a:cubicBezTo>
                    <a:pt x="1810" y="0"/>
                    <a:pt x="1708" y="19"/>
                    <a:pt x="1568" y="51"/>
                  </a:cubicBezTo>
                  <a:cubicBezTo>
                    <a:pt x="1168" y="185"/>
                    <a:pt x="634" y="351"/>
                    <a:pt x="367" y="551"/>
                  </a:cubicBezTo>
                  <a:cubicBezTo>
                    <a:pt x="33" y="852"/>
                    <a:pt x="0" y="1652"/>
                    <a:pt x="33" y="1686"/>
                  </a:cubicBezTo>
                  <a:cubicBezTo>
                    <a:pt x="48" y="1700"/>
                    <a:pt x="202" y="1729"/>
                    <a:pt x="401" y="1729"/>
                  </a:cubicBezTo>
                  <a:cubicBezTo>
                    <a:pt x="648" y="1729"/>
                    <a:pt x="964" y="1685"/>
                    <a:pt x="1168" y="1519"/>
                  </a:cubicBezTo>
                  <a:cubicBezTo>
                    <a:pt x="1401" y="1285"/>
                    <a:pt x="1735" y="652"/>
                    <a:pt x="1901" y="285"/>
                  </a:cubicBezTo>
                  <a:cubicBezTo>
                    <a:pt x="2014" y="81"/>
                    <a:pt x="2020" y="0"/>
                    <a:pt x="1878"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6"/>
            <p:cNvSpPr/>
            <p:nvPr/>
          </p:nvSpPr>
          <p:spPr>
            <a:xfrm>
              <a:off x="3728675" y="4679200"/>
              <a:ext cx="47925" cy="45825"/>
            </a:xfrm>
            <a:custGeom>
              <a:avLst/>
              <a:gdLst/>
              <a:ahLst/>
              <a:cxnLst/>
              <a:rect l="l" t="t" r="r" b="b"/>
              <a:pathLst>
                <a:path w="1917" h="1833" extrusionOk="0">
                  <a:moveTo>
                    <a:pt x="1810" y="1"/>
                  </a:moveTo>
                  <a:cubicBezTo>
                    <a:pt x="1746" y="1"/>
                    <a:pt x="1643" y="33"/>
                    <a:pt x="1501" y="84"/>
                  </a:cubicBezTo>
                  <a:cubicBezTo>
                    <a:pt x="1068" y="184"/>
                    <a:pt x="567" y="451"/>
                    <a:pt x="334" y="685"/>
                  </a:cubicBezTo>
                  <a:cubicBezTo>
                    <a:pt x="0" y="985"/>
                    <a:pt x="67" y="1785"/>
                    <a:pt x="134" y="1819"/>
                  </a:cubicBezTo>
                  <a:cubicBezTo>
                    <a:pt x="142" y="1827"/>
                    <a:pt x="190" y="1833"/>
                    <a:pt x="263" y="1833"/>
                  </a:cubicBezTo>
                  <a:cubicBezTo>
                    <a:pt x="495" y="1833"/>
                    <a:pt x="973" y="1772"/>
                    <a:pt x="1201" y="1519"/>
                  </a:cubicBezTo>
                  <a:cubicBezTo>
                    <a:pt x="1401" y="1318"/>
                    <a:pt x="1668" y="685"/>
                    <a:pt x="1835" y="284"/>
                  </a:cubicBezTo>
                  <a:cubicBezTo>
                    <a:pt x="1917" y="80"/>
                    <a:pt x="1911" y="1"/>
                    <a:pt x="1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6"/>
            <p:cNvSpPr/>
            <p:nvPr/>
          </p:nvSpPr>
          <p:spPr>
            <a:xfrm>
              <a:off x="3648600" y="4535975"/>
              <a:ext cx="64250" cy="30050"/>
            </a:xfrm>
            <a:custGeom>
              <a:avLst/>
              <a:gdLst/>
              <a:ahLst/>
              <a:cxnLst/>
              <a:rect l="l" t="t" r="r" b="b"/>
              <a:pathLst>
                <a:path w="2570" h="1202" extrusionOk="0">
                  <a:moveTo>
                    <a:pt x="1548" y="1"/>
                  </a:moveTo>
                  <a:cubicBezTo>
                    <a:pt x="1222" y="1"/>
                    <a:pt x="794" y="65"/>
                    <a:pt x="435" y="176"/>
                  </a:cubicBezTo>
                  <a:cubicBezTo>
                    <a:pt x="34" y="309"/>
                    <a:pt x="1" y="376"/>
                    <a:pt x="268" y="543"/>
                  </a:cubicBezTo>
                  <a:cubicBezTo>
                    <a:pt x="601" y="810"/>
                    <a:pt x="1202" y="1177"/>
                    <a:pt x="1535" y="1177"/>
                  </a:cubicBezTo>
                  <a:cubicBezTo>
                    <a:pt x="1588" y="1194"/>
                    <a:pt x="1645" y="1202"/>
                    <a:pt x="1704" y="1202"/>
                  </a:cubicBezTo>
                  <a:cubicBezTo>
                    <a:pt x="2092" y="1202"/>
                    <a:pt x="2569" y="868"/>
                    <a:pt x="2569" y="810"/>
                  </a:cubicBezTo>
                  <a:cubicBezTo>
                    <a:pt x="2569" y="743"/>
                    <a:pt x="2169" y="76"/>
                    <a:pt x="1735" y="9"/>
                  </a:cubicBezTo>
                  <a:cubicBezTo>
                    <a:pt x="1678" y="3"/>
                    <a:pt x="1615" y="1"/>
                    <a:pt x="15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6"/>
            <p:cNvSpPr/>
            <p:nvPr/>
          </p:nvSpPr>
          <p:spPr>
            <a:xfrm>
              <a:off x="3698650" y="4327975"/>
              <a:ext cx="55650" cy="38975"/>
            </a:xfrm>
            <a:custGeom>
              <a:avLst/>
              <a:gdLst/>
              <a:ahLst/>
              <a:cxnLst/>
              <a:rect l="l" t="t" r="r" b="b"/>
              <a:pathLst>
                <a:path w="2226" h="1559" extrusionOk="0">
                  <a:moveTo>
                    <a:pt x="2075" y="0"/>
                  </a:moveTo>
                  <a:cubicBezTo>
                    <a:pt x="2032" y="0"/>
                    <a:pt x="1975" y="8"/>
                    <a:pt x="1902" y="23"/>
                  </a:cubicBezTo>
                  <a:cubicBezTo>
                    <a:pt x="1501" y="123"/>
                    <a:pt x="834" y="223"/>
                    <a:pt x="534" y="457"/>
                  </a:cubicBezTo>
                  <a:cubicBezTo>
                    <a:pt x="167" y="690"/>
                    <a:pt x="0" y="1391"/>
                    <a:pt x="34" y="1424"/>
                  </a:cubicBezTo>
                  <a:cubicBezTo>
                    <a:pt x="54" y="1466"/>
                    <a:pt x="360" y="1559"/>
                    <a:pt x="676" y="1559"/>
                  </a:cubicBezTo>
                  <a:cubicBezTo>
                    <a:pt x="867" y="1559"/>
                    <a:pt x="1063" y="1525"/>
                    <a:pt x="1201" y="1424"/>
                  </a:cubicBezTo>
                  <a:cubicBezTo>
                    <a:pt x="1501" y="1224"/>
                    <a:pt x="1835" y="757"/>
                    <a:pt x="2035" y="390"/>
                  </a:cubicBezTo>
                  <a:cubicBezTo>
                    <a:pt x="2191" y="104"/>
                    <a:pt x="2226" y="0"/>
                    <a:pt x="20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6"/>
            <p:cNvSpPr/>
            <p:nvPr/>
          </p:nvSpPr>
          <p:spPr>
            <a:xfrm>
              <a:off x="3700325" y="4049150"/>
              <a:ext cx="63400" cy="30800"/>
            </a:xfrm>
            <a:custGeom>
              <a:avLst/>
              <a:gdLst/>
              <a:ahLst/>
              <a:cxnLst/>
              <a:rect l="l" t="t" r="r" b="b"/>
              <a:pathLst>
                <a:path w="2536" h="1232" extrusionOk="0">
                  <a:moveTo>
                    <a:pt x="1193" y="0"/>
                  </a:moveTo>
                  <a:cubicBezTo>
                    <a:pt x="1033" y="0"/>
                    <a:pt x="885" y="11"/>
                    <a:pt x="767" y="35"/>
                  </a:cubicBezTo>
                  <a:cubicBezTo>
                    <a:pt x="334" y="168"/>
                    <a:pt x="0" y="869"/>
                    <a:pt x="0" y="935"/>
                  </a:cubicBezTo>
                  <a:cubicBezTo>
                    <a:pt x="0" y="964"/>
                    <a:pt x="479" y="1231"/>
                    <a:pt x="889" y="1231"/>
                  </a:cubicBezTo>
                  <a:cubicBezTo>
                    <a:pt x="963" y="1231"/>
                    <a:pt x="1035" y="1223"/>
                    <a:pt x="1101" y="1202"/>
                  </a:cubicBezTo>
                  <a:cubicBezTo>
                    <a:pt x="1434" y="1136"/>
                    <a:pt x="1968" y="669"/>
                    <a:pt x="2302" y="435"/>
                  </a:cubicBezTo>
                  <a:cubicBezTo>
                    <a:pt x="2535" y="202"/>
                    <a:pt x="2502" y="168"/>
                    <a:pt x="2102" y="102"/>
                  </a:cubicBezTo>
                  <a:cubicBezTo>
                    <a:pt x="1822" y="37"/>
                    <a:pt x="1486" y="0"/>
                    <a:pt x="11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6"/>
            <p:cNvSpPr/>
            <p:nvPr/>
          </p:nvSpPr>
          <p:spPr>
            <a:xfrm>
              <a:off x="3747025" y="3580900"/>
              <a:ext cx="64225" cy="31200"/>
            </a:xfrm>
            <a:custGeom>
              <a:avLst/>
              <a:gdLst/>
              <a:ahLst/>
              <a:cxnLst/>
              <a:rect l="l" t="t" r="r" b="b"/>
              <a:pathLst>
                <a:path w="2569" h="1248" extrusionOk="0">
                  <a:moveTo>
                    <a:pt x="1211" y="0"/>
                  </a:moveTo>
                  <a:cubicBezTo>
                    <a:pt x="1044" y="0"/>
                    <a:pt x="890" y="15"/>
                    <a:pt x="767" y="51"/>
                  </a:cubicBezTo>
                  <a:cubicBezTo>
                    <a:pt x="334" y="185"/>
                    <a:pt x="0" y="885"/>
                    <a:pt x="0" y="919"/>
                  </a:cubicBezTo>
                  <a:cubicBezTo>
                    <a:pt x="0" y="975"/>
                    <a:pt x="480" y="1248"/>
                    <a:pt x="890" y="1248"/>
                  </a:cubicBezTo>
                  <a:cubicBezTo>
                    <a:pt x="964" y="1248"/>
                    <a:pt x="1035" y="1239"/>
                    <a:pt x="1101" y="1219"/>
                  </a:cubicBezTo>
                  <a:cubicBezTo>
                    <a:pt x="1434" y="1119"/>
                    <a:pt x="1968" y="685"/>
                    <a:pt x="2302" y="418"/>
                  </a:cubicBezTo>
                  <a:cubicBezTo>
                    <a:pt x="2569" y="218"/>
                    <a:pt x="2502" y="185"/>
                    <a:pt x="2102" y="85"/>
                  </a:cubicBezTo>
                  <a:cubicBezTo>
                    <a:pt x="1827" y="43"/>
                    <a:pt x="1500" y="0"/>
                    <a:pt x="1211"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6"/>
            <p:cNvSpPr/>
            <p:nvPr/>
          </p:nvSpPr>
          <p:spPr>
            <a:xfrm>
              <a:off x="3798725" y="3332800"/>
              <a:ext cx="63400" cy="30800"/>
            </a:xfrm>
            <a:custGeom>
              <a:avLst/>
              <a:gdLst/>
              <a:ahLst/>
              <a:cxnLst/>
              <a:rect l="l" t="t" r="r" b="b"/>
              <a:pathLst>
                <a:path w="2536" h="1232" extrusionOk="0">
                  <a:moveTo>
                    <a:pt x="1168" y="0"/>
                  </a:moveTo>
                  <a:cubicBezTo>
                    <a:pt x="1004" y="0"/>
                    <a:pt x="852" y="11"/>
                    <a:pt x="734" y="35"/>
                  </a:cubicBezTo>
                  <a:cubicBezTo>
                    <a:pt x="334" y="168"/>
                    <a:pt x="0" y="869"/>
                    <a:pt x="0" y="936"/>
                  </a:cubicBezTo>
                  <a:cubicBezTo>
                    <a:pt x="0" y="964"/>
                    <a:pt x="479" y="1232"/>
                    <a:pt x="869" y="1232"/>
                  </a:cubicBezTo>
                  <a:cubicBezTo>
                    <a:pt x="939" y="1232"/>
                    <a:pt x="1006" y="1223"/>
                    <a:pt x="1068" y="1202"/>
                  </a:cubicBezTo>
                  <a:cubicBezTo>
                    <a:pt x="1401" y="1102"/>
                    <a:pt x="1935" y="669"/>
                    <a:pt x="2268" y="435"/>
                  </a:cubicBezTo>
                  <a:cubicBezTo>
                    <a:pt x="2535" y="202"/>
                    <a:pt x="2502" y="168"/>
                    <a:pt x="2068" y="102"/>
                  </a:cubicBezTo>
                  <a:cubicBezTo>
                    <a:pt x="1810" y="37"/>
                    <a:pt x="1468" y="0"/>
                    <a:pt x="1168"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6"/>
            <p:cNvSpPr/>
            <p:nvPr/>
          </p:nvSpPr>
          <p:spPr>
            <a:xfrm>
              <a:off x="3657700" y="3898350"/>
              <a:ext cx="51800" cy="39725"/>
            </a:xfrm>
            <a:custGeom>
              <a:avLst/>
              <a:gdLst/>
              <a:ahLst/>
              <a:cxnLst/>
              <a:rect l="l" t="t" r="r" b="b"/>
              <a:pathLst>
                <a:path w="2072" h="1589" extrusionOk="0">
                  <a:moveTo>
                    <a:pt x="156" y="0"/>
                  </a:moveTo>
                  <a:cubicBezTo>
                    <a:pt x="0" y="0"/>
                    <a:pt x="16" y="77"/>
                    <a:pt x="137" y="296"/>
                  </a:cubicBezTo>
                  <a:cubicBezTo>
                    <a:pt x="337" y="663"/>
                    <a:pt x="671" y="1230"/>
                    <a:pt x="904" y="1397"/>
                  </a:cubicBezTo>
                  <a:cubicBezTo>
                    <a:pt x="1105" y="1547"/>
                    <a:pt x="1380" y="1589"/>
                    <a:pt x="1609" y="1589"/>
                  </a:cubicBezTo>
                  <a:cubicBezTo>
                    <a:pt x="1838" y="1589"/>
                    <a:pt x="2022" y="1547"/>
                    <a:pt x="2039" y="1530"/>
                  </a:cubicBezTo>
                  <a:cubicBezTo>
                    <a:pt x="2072" y="1497"/>
                    <a:pt x="2039" y="696"/>
                    <a:pt x="1672" y="463"/>
                  </a:cubicBezTo>
                  <a:cubicBezTo>
                    <a:pt x="1371" y="296"/>
                    <a:pt x="838" y="129"/>
                    <a:pt x="404" y="29"/>
                  </a:cubicBezTo>
                  <a:cubicBezTo>
                    <a:pt x="295" y="11"/>
                    <a:pt x="214" y="0"/>
                    <a:pt x="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6"/>
            <p:cNvSpPr/>
            <p:nvPr/>
          </p:nvSpPr>
          <p:spPr>
            <a:xfrm>
              <a:off x="3714800" y="3468875"/>
              <a:ext cx="52250" cy="39725"/>
            </a:xfrm>
            <a:custGeom>
              <a:avLst/>
              <a:gdLst/>
              <a:ahLst/>
              <a:cxnLst/>
              <a:rect l="l" t="t" r="r" b="b"/>
              <a:pathLst>
                <a:path w="2090" h="1589" extrusionOk="0">
                  <a:moveTo>
                    <a:pt x="167" y="0"/>
                  </a:moveTo>
                  <a:cubicBezTo>
                    <a:pt x="2" y="0"/>
                    <a:pt x="0" y="77"/>
                    <a:pt x="122" y="296"/>
                  </a:cubicBezTo>
                  <a:cubicBezTo>
                    <a:pt x="355" y="663"/>
                    <a:pt x="722" y="1230"/>
                    <a:pt x="922" y="1397"/>
                  </a:cubicBezTo>
                  <a:cubicBezTo>
                    <a:pt x="1106" y="1547"/>
                    <a:pt x="1381" y="1589"/>
                    <a:pt x="1614" y="1589"/>
                  </a:cubicBezTo>
                  <a:cubicBezTo>
                    <a:pt x="1848" y="1589"/>
                    <a:pt x="2040" y="1547"/>
                    <a:pt x="2056" y="1530"/>
                  </a:cubicBezTo>
                  <a:cubicBezTo>
                    <a:pt x="2090" y="1497"/>
                    <a:pt x="2056" y="696"/>
                    <a:pt x="1689" y="463"/>
                  </a:cubicBezTo>
                  <a:cubicBezTo>
                    <a:pt x="1389" y="296"/>
                    <a:pt x="855" y="129"/>
                    <a:pt x="422" y="29"/>
                  </a:cubicBezTo>
                  <a:cubicBezTo>
                    <a:pt x="313" y="11"/>
                    <a:pt x="229" y="0"/>
                    <a:pt x="167"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6"/>
            <p:cNvSpPr/>
            <p:nvPr/>
          </p:nvSpPr>
          <p:spPr>
            <a:xfrm>
              <a:off x="3789475" y="3143250"/>
              <a:ext cx="52625" cy="40125"/>
            </a:xfrm>
            <a:custGeom>
              <a:avLst/>
              <a:gdLst/>
              <a:ahLst/>
              <a:cxnLst/>
              <a:rect l="l" t="t" r="r" b="b"/>
              <a:pathLst>
                <a:path w="2105" h="1605" extrusionOk="0">
                  <a:moveTo>
                    <a:pt x="155" y="1"/>
                  </a:moveTo>
                  <a:cubicBezTo>
                    <a:pt x="1" y="1"/>
                    <a:pt x="19" y="89"/>
                    <a:pt x="137" y="278"/>
                  </a:cubicBezTo>
                  <a:cubicBezTo>
                    <a:pt x="404" y="679"/>
                    <a:pt x="737" y="1246"/>
                    <a:pt x="937" y="1413"/>
                  </a:cubicBezTo>
                  <a:cubicBezTo>
                    <a:pt x="1121" y="1563"/>
                    <a:pt x="1396" y="1604"/>
                    <a:pt x="1629" y="1604"/>
                  </a:cubicBezTo>
                  <a:cubicBezTo>
                    <a:pt x="1863" y="1604"/>
                    <a:pt x="2055" y="1563"/>
                    <a:pt x="2071" y="1546"/>
                  </a:cubicBezTo>
                  <a:cubicBezTo>
                    <a:pt x="2105" y="1513"/>
                    <a:pt x="2071" y="712"/>
                    <a:pt x="1671" y="445"/>
                  </a:cubicBezTo>
                  <a:cubicBezTo>
                    <a:pt x="1404" y="278"/>
                    <a:pt x="837" y="112"/>
                    <a:pt x="437" y="45"/>
                  </a:cubicBezTo>
                  <a:cubicBezTo>
                    <a:pt x="310" y="16"/>
                    <a:pt x="218"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6"/>
            <p:cNvSpPr/>
            <p:nvPr/>
          </p:nvSpPr>
          <p:spPr>
            <a:xfrm>
              <a:off x="3631100" y="4037075"/>
              <a:ext cx="48250" cy="45825"/>
            </a:xfrm>
            <a:custGeom>
              <a:avLst/>
              <a:gdLst/>
              <a:ahLst/>
              <a:cxnLst/>
              <a:rect l="l" t="t" r="r" b="b"/>
              <a:pathLst>
                <a:path w="1930" h="1833" extrusionOk="0">
                  <a:moveTo>
                    <a:pt x="1834" y="1"/>
                  </a:moveTo>
                  <a:cubicBezTo>
                    <a:pt x="1774" y="1"/>
                    <a:pt x="1677" y="32"/>
                    <a:pt x="1535" y="84"/>
                  </a:cubicBezTo>
                  <a:cubicBezTo>
                    <a:pt x="1101" y="184"/>
                    <a:pt x="601" y="451"/>
                    <a:pt x="334" y="685"/>
                  </a:cubicBezTo>
                  <a:cubicBezTo>
                    <a:pt x="0" y="985"/>
                    <a:pt x="100" y="1785"/>
                    <a:pt x="134" y="1819"/>
                  </a:cubicBezTo>
                  <a:cubicBezTo>
                    <a:pt x="142" y="1827"/>
                    <a:pt x="192" y="1833"/>
                    <a:pt x="268" y="1833"/>
                  </a:cubicBezTo>
                  <a:cubicBezTo>
                    <a:pt x="509" y="1833"/>
                    <a:pt x="1007" y="1772"/>
                    <a:pt x="1235" y="1519"/>
                  </a:cubicBezTo>
                  <a:cubicBezTo>
                    <a:pt x="1435" y="1318"/>
                    <a:pt x="1702" y="651"/>
                    <a:pt x="1868" y="284"/>
                  </a:cubicBezTo>
                  <a:cubicBezTo>
                    <a:pt x="1930" y="80"/>
                    <a:pt x="1928" y="1"/>
                    <a:pt x="18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6"/>
            <p:cNvSpPr/>
            <p:nvPr/>
          </p:nvSpPr>
          <p:spPr>
            <a:xfrm>
              <a:off x="3790375" y="3384525"/>
              <a:ext cx="308575" cy="1645375"/>
            </a:xfrm>
            <a:custGeom>
              <a:avLst/>
              <a:gdLst/>
              <a:ahLst/>
              <a:cxnLst/>
              <a:rect l="l" t="t" r="r" b="b"/>
              <a:pathLst>
                <a:path w="12343" h="65815" fill="none" extrusionOk="0">
                  <a:moveTo>
                    <a:pt x="12343" y="1"/>
                  </a:moveTo>
                  <a:cubicBezTo>
                    <a:pt x="12343" y="1"/>
                    <a:pt x="1068" y="21850"/>
                    <a:pt x="1" y="65815"/>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6"/>
            <p:cNvSpPr/>
            <p:nvPr/>
          </p:nvSpPr>
          <p:spPr>
            <a:xfrm>
              <a:off x="3534350" y="3032625"/>
              <a:ext cx="353625" cy="1996450"/>
            </a:xfrm>
            <a:custGeom>
              <a:avLst/>
              <a:gdLst/>
              <a:ahLst/>
              <a:cxnLst/>
              <a:rect l="l" t="t" r="r" b="b"/>
              <a:pathLst>
                <a:path w="14145" h="79858" fill="none" extrusionOk="0">
                  <a:moveTo>
                    <a:pt x="10275" y="79857"/>
                  </a:moveTo>
                  <a:cubicBezTo>
                    <a:pt x="1" y="38661"/>
                    <a:pt x="14144" y="0"/>
                    <a:pt x="14144" y="0"/>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6"/>
            <p:cNvSpPr/>
            <p:nvPr/>
          </p:nvSpPr>
          <p:spPr>
            <a:xfrm>
              <a:off x="3791200" y="4011650"/>
              <a:ext cx="297750" cy="1017425"/>
            </a:xfrm>
            <a:custGeom>
              <a:avLst/>
              <a:gdLst/>
              <a:ahLst/>
              <a:cxnLst/>
              <a:rect l="l" t="t" r="r" b="b"/>
              <a:pathLst>
                <a:path w="11910" h="40697" fill="none" extrusionOk="0">
                  <a:moveTo>
                    <a:pt x="11909" y="0"/>
                  </a:moveTo>
                  <a:cubicBezTo>
                    <a:pt x="11909" y="0"/>
                    <a:pt x="8974" y="14211"/>
                    <a:pt x="1" y="40696"/>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6"/>
            <p:cNvSpPr/>
            <p:nvPr/>
          </p:nvSpPr>
          <p:spPr>
            <a:xfrm>
              <a:off x="3415100" y="4094200"/>
              <a:ext cx="376125" cy="935700"/>
            </a:xfrm>
            <a:custGeom>
              <a:avLst/>
              <a:gdLst/>
              <a:ahLst/>
              <a:cxnLst/>
              <a:rect l="l" t="t" r="r" b="b"/>
              <a:pathLst>
                <a:path w="15045" h="37428" fill="none" extrusionOk="0">
                  <a:moveTo>
                    <a:pt x="1" y="1"/>
                  </a:moveTo>
                  <a:cubicBezTo>
                    <a:pt x="1" y="1"/>
                    <a:pt x="1902" y="20782"/>
                    <a:pt x="15045" y="37428"/>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6"/>
            <p:cNvSpPr/>
            <p:nvPr/>
          </p:nvSpPr>
          <p:spPr>
            <a:xfrm>
              <a:off x="3579400" y="3682250"/>
              <a:ext cx="211000" cy="1346825"/>
            </a:xfrm>
            <a:custGeom>
              <a:avLst/>
              <a:gdLst/>
              <a:ahLst/>
              <a:cxnLst/>
              <a:rect l="l" t="t" r="r" b="b"/>
              <a:pathLst>
                <a:path w="8440" h="53873" fill="none" extrusionOk="0">
                  <a:moveTo>
                    <a:pt x="2469" y="0"/>
                  </a:moveTo>
                  <a:cubicBezTo>
                    <a:pt x="2469" y="0"/>
                    <a:pt x="0" y="32557"/>
                    <a:pt x="8440" y="53872"/>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6"/>
            <p:cNvSpPr/>
            <p:nvPr/>
          </p:nvSpPr>
          <p:spPr>
            <a:xfrm>
              <a:off x="3757850" y="4761350"/>
              <a:ext cx="267725" cy="275225"/>
            </a:xfrm>
            <a:custGeom>
              <a:avLst/>
              <a:gdLst/>
              <a:ahLst/>
              <a:cxnLst/>
              <a:rect l="l" t="t" r="r" b="b"/>
              <a:pathLst>
                <a:path w="10709" h="11009" extrusionOk="0">
                  <a:moveTo>
                    <a:pt x="10375" y="1"/>
                  </a:moveTo>
                  <a:lnTo>
                    <a:pt x="10375" y="1"/>
                  </a:lnTo>
                  <a:cubicBezTo>
                    <a:pt x="7740" y="568"/>
                    <a:pt x="3703" y="3003"/>
                    <a:pt x="1869" y="4904"/>
                  </a:cubicBezTo>
                  <a:cubicBezTo>
                    <a:pt x="1" y="6839"/>
                    <a:pt x="368" y="8373"/>
                    <a:pt x="801" y="11008"/>
                  </a:cubicBezTo>
                  <a:cubicBezTo>
                    <a:pt x="3570" y="10975"/>
                    <a:pt x="4871" y="10975"/>
                    <a:pt x="6705" y="8874"/>
                  </a:cubicBezTo>
                  <a:cubicBezTo>
                    <a:pt x="8507" y="6805"/>
                    <a:pt x="10708" y="2736"/>
                    <a:pt x="103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6"/>
            <p:cNvSpPr/>
            <p:nvPr/>
          </p:nvSpPr>
          <p:spPr>
            <a:xfrm>
              <a:off x="3792875" y="4821400"/>
              <a:ext cx="177650" cy="197650"/>
            </a:xfrm>
            <a:custGeom>
              <a:avLst/>
              <a:gdLst/>
              <a:ahLst/>
              <a:cxnLst/>
              <a:rect l="l" t="t" r="r" b="b"/>
              <a:pathLst>
                <a:path w="7106" h="7906" fill="none" extrusionOk="0">
                  <a:moveTo>
                    <a:pt x="7106" y="0"/>
                  </a:moveTo>
                  <a:cubicBezTo>
                    <a:pt x="6739" y="467"/>
                    <a:pt x="1" y="7906"/>
                    <a:pt x="1" y="7906"/>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6"/>
            <p:cNvSpPr/>
            <p:nvPr/>
          </p:nvSpPr>
          <p:spPr>
            <a:xfrm>
              <a:off x="3508500" y="4787200"/>
              <a:ext cx="277725" cy="253850"/>
            </a:xfrm>
            <a:custGeom>
              <a:avLst/>
              <a:gdLst/>
              <a:ahLst/>
              <a:cxnLst/>
              <a:rect l="l" t="t" r="r" b="b"/>
              <a:pathLst>
                <a:path w="11109" h="10154" extrusionOk="0">
                  <a:moveTo>
                    <a:pt x="101" y="1"/>
                  </a:moveTo>
                  <a:lnTo>
                    <a:pt x="101" y="1"/>
                  </a:lnTo>
                  <a:cubicBezTo>
                    <a:pt x="1" y="2769"/>
                    <a:pt x="2636" y="6539"/>
                    <a:pt x="4638" y="8473"/>
                  </a:cubicBezTo>
                  <a:cubicBezTo>
                    <a:pt x="6036" y="9802"/>
                    <a:pt x="7109" y="10153"/>
                    <a:pt x="8562" y="10153"/>
                  </a:cubicBezTo>
                  <a:cubicBezTo>
                    <a:pt x="9188" y="10153"/>
                    <a:pt x="9885" y="10088"/>
                    <a:pt x="10709" y="10008"/>
                  </a:cubicBezTo>
                  <a:cubicBezTo>
                    <a:pt x="10875" y="7339"/>
                    <a:pt x="11109" y="5771"/>
                    <a:pt x="9041" y="4037"/>
                  </a:cubicBezTo>
                  <a:cubicBezTo>
                    <a:pt x="7006" y="2302"/>
                    <a:pt x="2770" y="334"/>
                    <a:pt x="1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6"/>
            <p:cNvSpPr/>
            <p:nvPr/>
          </p:nvSpPr>
          <p:spPr>
            <a:xfrm>
              <a:off x="3562725" y="4842250"/>
              <a:ext cx="196000" cy="178475"/>
            </a:xfrm>
            <a:custGeom>
              <a:avLst/>
              <a:gdLst/>
              <a:ahLst/>
              <a:cxnLst/>
              <a:rect l="l" t="t" r="r" b="b"/>
              <a:pathLst>
                <a:path w="7840" h="7139" fill="none" extrusionOk="0">
                  <a:moveTo>
                    <a:pt x="0" y="0"/>
                  </a:moveTo>
                  <a:cubicBezTo>
                    <a:pt x="434" y="434"/>
                    <a:pt x="7839" y="7139"/>
                    <a:pt x="7839" y="7139"/>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6"/>
            <p:cNvSpPr/>
            <p:nvPr/>
          </p:nvSpPr>
          <p:spPr>
            <a:xfrm>
              <a:off x="3480150" y="3518800"/>
              <a:ext cx="331925" cy="316475"/>
            </a:xfrm>
            <a:custGeom>
              <a:avLst/>
              <a:gdLst/>
              <a:ahLst/>
              <a:cxnLst/>
              <a:rect l="l" t="t" r="r" b="b"/>
              <a:pathLst>
                <a:path w="13277" h="12659" extrusionOk="0">
                  <a:moveTo>
                    <a:pt x="6088" y="0"/>
                  </a:moveTo>
                  <a:cubicBezTo>
                    <a:pt x="5661" y="0"/>
                    <a:pt x="5217" y="175"/>
                    <a:pt x="4904" y="467"/>
                  </a:cubicBezTo>
                  <a:cubicBezTo>
                    <a:pt x="4337" y="968"/>
                    <a:pt x="4137" y="1668"/>
                    <a:pt x="4137" y="2369"/>
                  </a:cubicBezTo>
                  <a:cubicBezTo>
                    <a:pt x="4115" y="2805"/>
                    <a:pt x="4193" y="3256"/>
                    <a:pt x="4297" y="3702"/>
                  </a:cubicBezTo>
                  <a:lnTo>
                    <a:pt x="4297" y="3702"/>
                  </a:lnTo>
                  <a:cubicBezTo>
                    <a:pt x="4247" y="3636"/>
                    <a:pt x="4183" y="3580"/>
                    <a:pt x="4104" y="3536"/>
                  </a:cubicBezTo>
                  <a:cubicBezTo>
                    <a:pt x="3770" y="3369"/>
                    <a:pt x="3403" y="3336"/>
                    <a:pt x="3003" y="3336"/>
                  </a:cubicBezTo>
                  <a:cubicBezTo>
                    <a:pt x="2803" y="3336"/>
                    <a:pt x="2594" y="3319"/>
                    <a:pt x="2386" y="3319"/>
                  </a:cubicBezTo>
                  <a:cubicBezTo>
                    <a:pt x="2177" y="3319"/>
                    <a:pt x="1969" y="3336"/>
                    <a:pt x="1769" y="3403"/>
                  </a:cubicBezTo>
                  <a:cubicBezTo>
                    <a:pt x="1335" y="3536"/>
                    <a:pt x="968" y="3836"/>
                    <a:pt x="901" y="4237"/>
                  </a:cubicBezTo>
                  <a:cubicBezTo>
                    <a:pt x="768" y="4737"/>
                    <a:pt x="1102" y="5237"/>
                    <a:pt x="1468" y="5638"/>
                  </a:cubicBezTo>
                  <a:cubicBezTo>
                    <a:pt x="2069" y="6238"/>
                    <a:pt x="2769" y="6672"/>
                    <a:pt x="3570" y="6972"/>
                  </a:cubicBezTo>
                  <a:cubicBezTo>
                    <a:pt x="2569" y="7039"/>
                    <a:pt x="1502" y="7372"/>
                    <a:pt x="835" y="8139"/>
                  </a:cubicBezTo>
                  <a:cubicBezTo>
                    <a:pt x="168" y="8873"/>
                    <a:pt x="1" y="10141"/>
                    <a:pt x="668" y="10875"/>
                  </a:cubicBezTo>
                  <a:cubicBezTo>
                    <a:pt x="1037" y="11264"/>
                    <a:pt x="1557" y="11439"/>
                    <a:pt x="2081" y="11439"/>
                  </a:cubicBezTo>
                  <a:cubicBezTo>
                    <a:pt x="2410" y="11439"/>
                    <a:pt x="2740" y="11370"/>
                    <a:pt x="3036" y="11242"/>
                  </a:cubicBezTo>
                  <a:cubicBezTo>
                    <a:pt x="3723" y="10955"/>
                    <a:pt x="4238" y="10399"/>
                    <a:pt x="4645" y="9804"/>
                  </a:cubicBezTo>
                  <a:lnTo>
                    <a:pt x="4645" y="9804"/>
                  </a:lnTo>
                  <a:cubicBezTo>
                    <a:pt x="4428" y="10216"/>
                    <a:pt x="4364" y="10695"/>
                    <a:pt x="4471" y="11175"/>
                  </a:cubicBezTo>
                  <a:cubicBezTo>
                    <a:pt x="4637" y="11742"/>
                    <a:pt x="5004" y="12242"/>
                    <a:pt x="5538" y="12509"/>
                  </a:cubicBezTo>
                  <a:cubicBezTo>
                    <a:pt x="5771" y="12606"/>
                    <a:pt x="6004" y="12658"/>
                    <a:pt x="6238" y="12658"/>
                  </a:cubicBezTo>
                  <a:cubicBezTo>
                    <a:pt x="6405" y="12658"/>
                    <a:pt x="6572" y="12632"/>
                    <a:pt x="6739" y="12576"/>
                  </a:cubicBezTo>
                  <a:cubicBezTo>
                    <a:pt x="7306" y="12376"/>
                    <a:pt x="7673" y="11675"/>
                    <a:pt x="7673" y="11042"/>
                  </a:cubicBezTo>
                  <a:cubicBezTo>
                    <a:pt x="7740" y="10408"/>
                    <a:pt x="7573" y="9874"/>
                    <a:pt x="7306" y="9307"/>
                  </a:cubicBezTo>
                  <a:lnTo>
                    <a:pt x="7306" y="9307"/>
                  </a:lnTo>
                  <a:cubicBezTo>
                    <a:pt x="8107" y="10041"/>
                    <a:pt x="9107" y="10508"/>
                    <a:pt x="10175" y="10641"/>
                  </a:cubicBezTo>
                  <a:cubicBezTo>
                    <a:pt x="10275" y="10648"/>
                    <a:pt x="10375" y="10652"/>
                    <a:pt x="10474" y="10652"/>
                  </a:cubicBezTo>
                  <a:cubicBezTo>
                    <a:pt x="10873" y="10652"/>
                    <a:pt x="11262" y="10588"/>
                    <a:pt x="11609" y="10374"/>
                  </a:cubicBezTo>
                  <a:cubicBezTo>
                    <a:pt x="12176" y="10007"/>
                    <a:pt x="12443" y="9207"/>
                    <a:pt x="12243" y="8540"/>
                  </a:cubicBezTo>
                  <a:cubicBezTo>
                    <a:pt x="12009" y="7873"/>
                    <a:pt x="11476" y="7339"/>
                    <a:pt x="10842" y="7039"/>
                  </a:cubicBezTo>
                  <a:cubicBezTo>
                    <a:pt x="10241" y="6738"/>
                    <a:pt x="9608" y="6738"/>
                    <a:pt x="8907" y="6738"/>
                  </a:cubicBezTo>
                  <a:cubicBezTo>
                    <a:pt x="9641" y="6738"/>
                    <a:pt x="10442" y="6738"/>
                    <a:pt x="11175" y="6538"/>
                  </a:cubicBezTo>
                  <a:cubicBezTo>
                    <a:pt x="11943" y="6338"/>
                    <a:pt x="12643" y="5871"/>
                    <a:pt x="12977" y="5171"/>
                  </a:cubicBezTo>
                  <a:cubicBezTo>
                    <a:pt x="13277" y="4437"/>
                    <a:pt x="13110" y="3536"/>
                    <a:pt x="12443" y="3136"/>
                  </a:cubicBezTo>
                  <a:cubicBezTo>
                    <a:pt x="12199" y="2978"/>
                    <a:pt x="11929" y="2917"/>
                    <a:pt x="11647" y="2917"/>
                  </a:cubicBezTo>
                  <a:cubicBezTo>
                    <a:pt x="11156" y="2917"/>
                    <a:pt x="10628" y="3100"/>
                    <a:pt x="10141" y="3269"/>
                  </a:cubicBezTo>
                  <a:cubicBezTo>
                    <a:pt x="9174" y="3670"/>
                    <a:pt x="8107" y="4103"/>
                    <a:pt x="7239" y="4604"/>
                  </a:cubicBezTo>
                  <a:cubicBezTo>
                    <a:pt x="7740" y="3603"/>
                    <a:pt x="7840" y="2402"/>
                    <a:pt x="7506" y="1335"/>
                  </a:cubicBezTo>
                  <a:cubicBezTo>
                    <a:pt x="7406" y="868"/>
                    <a:pt x="7173" y="467"/>
                    <a:pt x="6806" y="200"/>
                  </a:cubicBezTo>
                  <a:cubicBezTo>
                    <a:pt x="6593" y="63"/>
                    <a:pt x="6344" y="0"/>
                    <a:pt x="60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6"/>
            <p:cNvSpPr/>
            <p:nvPr/>
          </p:nvSpPr>
          <p:spPr>
            <a:xfrm>
              <a:off x="3365900" y="3427325"/>
              <a:ext cx="545425" cy="511425"/>
            </a:xfrm>
            <a:custGeom>
              <a:avLst/>
              <a:gdLst/>
              <a:ahLst/>
              <a:cxnLst/>
              <a:rect l="l" t="t" r="r" b="b"/>
              <a:pathLst>
                <a:path w="21817" h="20457" extrusionOk="0">
                  <a:moveTo>
                    <a:pt x="3821" y="0"/>
                  </a:moveTo>
                  <a:cubicBezTo>
                    <a:pt x="3114" y="0"/>
                    <a:pt x="2811" y="701"/>
                    <a:pt x="3337" y="1858"/>
                  </a:cubicBezTo>
                  <a:cubicBezTo>
                    <a:pt x="4571" y="4560"/>
                    <a:pt x="6472" y="7128"/>
                    <a:pt x="8507" y="9063"/>
                  </a:cubicBezTo>
                  <a:cubicBezTo>
                    <a:pt x="8373" y="9197"/>
                    <a:pt x="8240" y="9297"/>
                    <a:pt x="8173" y="9397"/>
                  </a:cubicBezTo>
                  <a:cubicBezTo>
                    <a:pt x="7027" y="9071"/>
                    <a:pt x="5844" y="8836"/>
                    <a:pt x="4727" y="8836"/>
                  </a:cubicBezTo>
                  <a:cubicBezTo>
                    <a:pt x="3212" y="8836"/>
                    <a:pt x="1819" y="9269"/>
                    <a:pt x="801" y="10498"/>
                  </a:cubicBezTo>
                  <a:cubicBezTo>
                    <a:pt x="1" y="11398"/>
                    <a:pt x="334" y="12666"/>
                    <a:pt x="1635" y="12866"/>
                  </a:cubicBezTo>
                  <a:cubicBezTo>
                    <a:pt x="2303" y="12984"/>
                    <a:pt x="2982" y="13040"/>
                    <a:pt x="3659" y="13040"/>
                  </a:cubicBezTo>
                  <a:cubicBezTo>
                    <a:pt x="5080" y="13040"/>
                    <a:pt x="6496" y="12795"/>
                    <a:pt x="7806" y="12366"/>
                  </a:cubicBezTo>
                  <a:cubicBezTo>
                    <a:pt x="7873" y="12499"/>
                    <a:pt x="7973" y="12566"/>
                    <a:pt x="8073" y="12666"/>
                  </a:cubicBezTo>
                  <a:cubicBezTo>
                    <a:pt x="6906" y="14200"/>
                    <a:pt x="6072" y="16202"/>
                    <a:pt x="6472" y="18870"/>
                  </a:cubicBezTo>
                  <a:cubicBezTo>
                    <a:pt x="6610" y="19814"/>
                    <a:pt x="7034" y="20456"/>
                    <a:pt x="7482" y="20456"/>
                  </a:cubicBezTo>
                  <a:cubicBezTo>
                    <a:pt x="7682" y="20456"/>
                    <a:pt x="7887" y="20327"/>
                    <a:pt x="8073" y="20038"/>
                  </a:cubicBezTo>
                  <a:cubicBezTo>
                    <a:pt x="9307" y="18303"/>
                    <a:pt x="10075" y="15835"/>
                    <a:pt x="10475" y="13233"/>
                  </a:cubicBezTo>
                  <a:cubicBezTo>
                    <a:pt x="10542" y="13233"/>
                    <a:pt x="10675" y="13199"/>
                    <a:pt x="10742" y="13199"/>
                  </a:cubicBezTo>
                  <a:cubicBezTo>
                    <a:pt x="10842" y="13199"/>
                    <a:pt x="10875" y="13166"/>
                    <a:pt x="10975" y="13166"/>
                  </a:cubicBezTo>
                  <a:cubicBezTo>
                    <a:pt x="11843" y="15835"/>
                    <a:pt x="13344" y="18303"/>
                    <a:pt x="15412" y="19904"/>
                  </a:cubicBezTo>
                  <a:cubicBezTo>
                    <a:pt x="15713" y="20133"/>
                    <a:pt x="16013" y="20236"/>
                    <a:pt x="16291" y="20236"/>
                  </a:cubicBezTo>
                  <a:cubicBezTo>
                    <a:pt x="17027" y="20236"/>
                    <a:pt x="17617" y="19511"/>
                    <a:pt x="17713" y="18470"/>
                  </a:cubicBezTo>
                  <a:cubicBezTo>
                    <a:pt x="17980" y="15134"/>
                    <a:pt x="15812" y="13033"/>
                    <a:pt x="13310" y="11565"/>
                  </a:cubicBezTo>
                  <a:cubicBezTo>
                    <a:pt x="13377" y="11498"/>
                    <a:pt x="13410" y="11365"/>
                    <a:pt x="13510" y="11298"/>
                  </a:cubicBezTo>
                  <a:cubicBezTo>
                    <a:pt x="14431" y="11405"/>
                    <a:pt x="15373" y="11464"/>
                    <a:pt x="16315" y="11464"/>
                  </a:cubicBezTo>
                  <a:cubicBezTo>
                    <a:pt x="17728" y="11464"/>
                    <a:pt x="19141" y="11331"/>
                    <a:pt x="20482" y="11031"/>
                  </a:cubicBezTo>
                  <a:cubicBezTo>
                    <a:pt x="21816" y="10831"/>
                    <a:pt x="21816" y="9997"/>
                    <a:pt x="20816" y="9463"/>
                  </a:cubicBezTo>
                  <a:cubicBezTo>
                    <a:pt x="19833" y="8942"/>
                    <a:pt x="18745" y="8738"/>
                    <a:pt x="17629" y="8738"/>
                  </a:cubicBezTo>
                  <a:cubicBezTo>
                    <a:pt x="16319" y="8738"/>
                    <a:pt x="14971" y="9019"/>
                    <a:pt x="13711" y="9397"/>
                  </a:cubicBezTo>
                  <a:cubicBezTo>
                    <a:pt x="13644" y="9230"/>
                    <a:pt x="13544" y="9130"/>
                    <a:pt x="13410" y="8930"/>
                  </a:cubicBezTo>
                  <a:cubicBezTo>
                    <a:pt x="15412" y="7228"/>
                    <a:pt x="17146" y="5027"/>
                    <a:pt x="18147" y="2525"/>
                  </a:cubicBezTo>
                  <a:cubicBezTo>
                    <a:pt x="18636" y="1317"/>
                    <a:pt x="17984" y="456"/>
                    <a:pt x="16939" y="456"/>
                  </a:cubicBezTo>
                  <a:cubicBezTo>
                    <a:pt x="16773" y="456"/>
                    <a:pt x="16596" y="478"/>
                    <a:pt x="16413" y="524"/>
                  </a:cubicBezTo>
                  <a:cubicBezTo>
                    <a:pt x="13144" y="1358"/>
                    <a:pt x="11642" y="4760"/>
                    <a:pt x="10742" y="8096"/>
                  </a:cubicBezTo>
                  <a:cubicBezTo>
                    <a:pt x="10675" y="8096"/>
                    <a:pt x="10542" y="8162"/>
                    <a:pt x="10475" y="8162"/>
                  </a:cubicBezTo>
                  <a:cubicBezTo>
                    <a:pt x="10342" y="8196"/>
                    <a:pt x="10241" y="8196"/>
                    <a:pt x="10141" y="8229"/>
                  </a:cubicBezTo>
                  <a:cubicBezTo>
                    <a:pt x="8974" y="4893"/>
                    <a:pt x="7239" y="1391"/>
                    <a:pt x="4471" y="157"/>
                  </a:cubicBezTo>
                  <a:cubicBezTo>
                    <a:pt x="4230" y="51"/>
                    <a:pt x="4011" y="0"/>
                    <a:pt x="3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6"/>
            <p:cNvSpPr/>
            <p:nvPr/>
          </p:nvSpPr>
          <p:spPr>
            <a:xfrm>
              <a:off x="3586075" y="3659350"/>
              <a:ext cx="91750" cy="73275"/>
            </a:xfrm>
            <a:custGeom>
              <a:avLst/>
              <a:gdLst/>
              <a:ahLst/>
              <a:cxnLst/>
              <a:rect l="l" t="t" r="r" b="b"/>
              <a:pathLst>
                <a:path w="3670" h="2931" extrusionOk="0">
                  <a:moveTo>
                    <a:pt x="2209" y="0"/>
                  </a:moveTo>
                  <a:cubicBezTo>
                    <a:pt x="2058" y="0"/>
                    <a:pt x="1898" y="16"/>
                    <a:pt x="1735" y="49"/>
                  </a:cubicBezTo>
                  <a:cubicBezTo>
                    <a:pt x="734" y="249"/>
                    <a:pt x="0" y="1050"/>
                    <a:pt x="33" y="1850"/>
                  </a:cubicBezTo>
                  <a:cubicBezTo>
                    <a:pt x="62" y="2497"/>
                    <a:pt x="659" y="2931"/>
                    <a:pt x="1446" y="2931"/>
                  </a:cubicBezTo>
                  <a:cubicBezTo>
                    <a:pt x="1592" y="2931"/>
                    <a:pt x="1745" y="2916"/>
                    <a:pt x="1901" y="2884"/>
                  </a:cubicBezTo>
                  <a:cubicBezTo>
                    <a:pt x="2902" y="2684"/>
                    <a:pt x="3669" y="1884"/>
                    <a:pt x="3603" y="1083"/>
                  </a:cubicBezTo>
                  <a:cubicBezTo>
                    <a:pt x="3575" y="413"/>
                    <a:pt x="2987" y="0"/>
                    <a:pt x="2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6"/>
            <p:cNvSpPr/>
            <p:nvPr/>
          </p:nvSpPr>
          <p:spPr>
            <a:xfrm>
              <a:off x="3952150" y="3200075"/>
              <a:ext cx="302750" cy="348775"/>
            </a:xfrm>
            <a:custGeom>
              <a:avLst/>
              <a:gdLst/>
              <a:ahLst/>
              <a:cxnLst/>
              <a:rect l="l" t="t" r="r" b="b"/>
              <a:pathLst>
                <a:path w="12110" h="13951" extrusionOk="0">
                  <a:moveTo>
                    <a:pt x="7459" y="0"/>
                  </a:moveTo>
                  <a:cubicBezTo>
                    <a:pt x="7318" y="0"/>
                    <a:pt x="7177" y="23"/>
                    <a:pt x="7039" y="74"/>
                  </a:cubicBezTo>
                  <a:cubicBezTo>
                    <a:pt x="6272" y="307"/>
                    <a:pt x="5905" y="1141"/>
                    <a:pt x="5638" y="1908"/>
                  </a:cubicBezTo>
                  <a:cubicBezTo>
                    <a:pt x="5371" y="2842"/>
                    <a:pt x="5038" y="4010"/>
                    <a:pt x="4804" y="4977"/>
                  </a:cubicBezTo>
                  <a:cubicBezTo>
                    <a:pt x="4337" y="3943"/>
                    <a:pt x="3503" y="3109"/>
                    <a:pt x="2469" y="2642"/>
                  </a:cubicBezTo>
                  <a:cubicBezTo>
                    <a:pt x="2183" y="2523"/>
                    <a:pt x="1846" y="2421"/>
                    <a:pt x="1519" y="2421"/>
                  </a:cubicBezTo>
                  <a:cubicBezTo>
                    <a:pt x="1388" y="2421"/>
                    <a:pt x="1259" y="2437"/>
                    <a:pt x="1135" y="2475"/>
                  </a:cubicBezTo>
                  <a:cubicBezTo>
                    <a:pt x="435" y="2675"/>
                    <a:pt x="1" y="3409"/>
                    <a:pt x="68" y="4110"/>
                  </a:cubicBezTo>
                  <a:cubicBezTo>
                    <a:pt x="101" y="4810"/>
                    <a:pt x="468" y="5444"/>
                    <a:pt x="1002" y="5911"/>
                  </a:cubicBezTo>
                  <a:cubicBezTo>
                    <a:pt x="1369" y="6192"/>
                    <a:pt x="1764" y="6444"/>
                    <a:pt x="2159" y="6660"/>
                  </a:cubicBezTo>
                  <a:lnTo>
                    <a:pt x="2159" y="6660"/>
                  </a:lnTo>
                  <a:cubicBezTo>
                    <a:pt x="2099" y="6648"/>
                    <a:pt x="2040" y="6641"/>
                    <a:pt x="1981" y="6641"/>
                  </a:cubicBezTo>
                  <a:cubicBezTo>
                    <a:pt x="1954" y="6641"/>
                    <a:pt x="1928" y="6642"/>
                    <a:pt x="1902" y="6645"/>
                  </a:cubicBezTo>
                  <a:cubicBezTo>
                    <a:pt x="1569" y="6812"/>
                    <a:pt x="1302" y="7112"/>
                    <a:pt x="1068" y="7345"/>
                  </a:cubicBezTo>
                  <a:cubicBezTo>
                    <a:pt x="768" y="7646"/>
                    <a:pt x="468" y="7979"/>
                    <a:pt x="301" y="8346"/>
                  </a:cubicBezTo>
                  <a:cubicBezTo>
                    <a:pt x="201" y="8746"/>
                    <a:pt x="134" y="9180"/>
                    <a:pt x="401" y="9514"/>
                  </a:cubicBezTo>
                  <a:cubicBezTo>
                    <a:pt x="659" y="9886"/>
                    <a:pt x="1139" y="9988"/>
                    <a:pt x="1587" y="9988"/>
                  </a:cubicBezTo>
                  <a:cubicBezTo>
                    <a:pt x="1660" y="9988"/>
                    <a:pt x="1732" y="9985"/>
                    <a:pt x="1802" y="9981"/>
                  </a:cubicBezTo>
                  <a:cubicBezTo>
                    <a:pt x="2636" y="9914"/>
                    <a:pt x="3470" y="9647"/>
                    <a:pt x="4204" y="9247"/>
                  </a:cubicBezTo>
                  <a:lnTo>
                    <a:pt x="4204" y="9247"/>
                  </a:lnTo>
                  <a:cubicBezTo>
                    <a:pt x="3603" y="10014"/>
                    <a:pt x="3203" y="11015"/>
                    <a:pt x="3303" y="12015"/>
                  </a:cubicBezTo>
                  <a:cubicBezTo>
                    <a:pt x="3434" y="12999"/>
                    <a:pt x="4275" y="13951"/>
                    <a:pt x="5254" y="13951"/>
                  </a:cubicBezTo>
                  <a:cubicBezTo>
                    <a:pt x="5271" y="13951"/>
                    <a:pt x="5288" y="13951"/>
                    <a:pt x="5305" y="13950"/>
                  </a:cubicBezTo>
                  <a:cubicBezTo>
                    <a:pt x="6139" y="13950"/>
                    <a:pt x="6872" y="13250"/>
                    <a:pt x="7106" y="12416"/>
                  </a:cubicBezTo>
                  <a:cubicBezTo>
                    <a:pt x="7343" y="11706"/>
                    <a:pt x="7238" y="10891"/>
                    <a:pt x="7026" y="10181"/>
                  </a:cubicBezTo>
                  <a:lnTo>
                    <a:pt x="7026" y="10181"/>
                  </a:lnTo>
                  <a:cubicBezTo>
                    <a:pt x="7200" y="10619"/>
                    <a:pt x="7529" y="11026"/>
                    <a:pt x="7973" y="11248"/>
                  </a:cubicBezTo>
                  <a:cubicBezTo>
                    <a:pt x="8277" y="11373"/>
                    <a:pt x="8590" y="11441"/>
                    <a:pt x="8903" y="11441"/>
                  </a:cubicBezTo>
                  <a:cubicBezTo>
                    <a:pt x="9174" y="11441"/>
                    <a:pt x="9444" y="11390"/>
                    <a:pt x="9708" y="11282"/>
                  </a:cubicBezTo>
                  <a:cubicBezTo>
                    <a:pt x="10075" y="11148"/>
                    <a:pt x="10408" y="10848"/>
                    <a:pt x="10542" y="10481"/>
                  </a:cubicBezTo>
                  <a:cubicBezTo>
                    <a:pt x="10775" y="9847"/>
                    <a:pt x="10442" y="9147"/>
                    <a:pt x="9975" y="8746"/>
                  </a:cubicBezTo>
                  <a:cubicBezTo>
                    <a:pt x="9541" y="8313"/>
                    <a:pt x="9041" y="8113"/>
                    <a:pt x="8407" y="7912"/>
                  </a:cubicBezTo>
                  <a:cubicBezTo>
                    <a:pt x="9441" y="7812"/>
                    <a:pt x="10475" y="7345"/>
                    <a:pt x="11276" y="6612"/>
                  </a:cubicBezTo>
                  <a:cubicBezTo>
                    <a:pt x="11643" y="6278"/>
                    <a:pt x="11943" y="5911"/>
                    <a:pt x="12043" y="5411"/>
                  </a:cubicBezTo>
                  <a:cubicBezTo>
                    <a:pt x="12110" y="4744"/>
                    <a:pt x="11643" y="4010"/>
                    <a:pt x="11042" y="3743"/>
                  </a:cubicBezTo>
                  <a:cubicBezTo>
                    <a:pt x="10760" y="3609"/>
                    <a:pt x="10451" y="3548"/>
                    <a:pt x="10143" y="3548"/>
                  </a:cubicBezTo>
                  <a:cubicBezTo>
                    <a:pt x="9758" y="3548"/>
                    <a:pt x="9374" y="3643"/>
                    <a:pt x="9041" y="3810"/>
                  </a:cubicBezTo>
                  <a:cubicBezTo>
                    <a:pt x="8618" y="3988"/>
                    <a:pt x="8284" y="4270"/>
                    <a:pt x="7979" y="4597"/>
                  </a:cubicBezTo>
                  <a:lnTo>
                    <a:pt x="7979" y="4597"/>
                  </a:lnTo>
                  <a:cubicBezTo>
                    <a:pt x="8322" y="4179"/>
                    <a:pt x="8639" y="3736"/>
                    <a:pt x="8874" y="3242"/>
                  </a:cubicBezTo>
                  <a:cubicBezTo>
                    <a:pt x="9141" y="2542"/>
                    <a:pt x="9274" y="1708"/>
                    <a:pt x="8941" y="974"/>
                  </a:cubicBezTo>
                  <a:cubicBezTo>
                    <a:pt x="8670" y="432"/>
                    <a:pt x="8069" y="0"/>
                    <a:pt x="74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6"/>
            <p:cNvSpPr/>
            <p:nvPr/>
          </p:nvSpPr>
          <p:spPr>
            <a:xfrm>
              <a:off x="3769525" y="3087425"/>
              <a:ext cx="617975" cy="523525"/>
            </a:xfrm>
            <a:custGeom>
              <a:avLst/>
              <a:gdLst/>
              <a:ahLst/>
              <a:cxnLst/>
              <a:rect l="l" t="t" r="r" b="b"/>
              <a:pathLst>
                <a:path w="24719" h="20941" extrusionOk="0">
                  <a:moveTo>
                    <a:pt x="10525" y="1"/>
                  </a:moveTo>
                  <a:cubicBezTo>
                    <a:pt x="10024" y="1"/>
                    <a:pt x="9532" y="344"/>
                    <a:pt x="9207" y="977"/>
                  </a:cubicBezTo>
                  <a:cubicBezTo>
                    <a:pt x="7706" y="4046"/>
                    <a:pt x="9341" y="7415"/>
                    <a:pt x="11275" y="10217"/>
                  </a:cubicBezTo>
                  <a:cubicBezTo>
                    <a:pt x="11242" y="10284"/>
                    <a:pt x="11209" y="10384"/>
                    <a:pt x="11109" y="10450"/>
                  </a:cubicBezTo>
                  <a:cubicBezTo>
                    <a:pt x="11075" y="10550"/>
                    <a:pt x="11042" y="10651"/>
                    <a:pt x="10942" y="10751"/>
                  </a:cubicBezTo>
                  <a:cubicBezTo>
                    <a:pt x="8770" y="9908"/>
                    <a:pt x="6362" y="9184"/>
                    <a:pt x="4179" y="9184"/>
                  </a:cubicBezTo>
                  <a:cubicBezTo>
                    <a:pt x="3076" y="9184"/>
                    <a:pt x="2031" y="9369"/>
                    <a:pt x="1101" y="9817"/>
                  </a:cubicBezTo>
                  <a:cubicBezTo>
                    <a:pt x="1" y="10384"/>
                    <a:pt x="167" y="11384"/>
                    <a:pt x="1702" y="11785"/>
                  </a:cubicBezTo>
                  <a:cubicBezTo>
                    <a:pt x="3835" y="12380"/>
                    <a:pt x="6115" y="12643"/>
                    <a:pt x="8309" y="12643"/>
                  </a:cubicBezTo>
                  <a:cubicBezTo>
                    <a:pt x="9067" y="12643"/>
                    <a:pt x="9814" y="12612"/>
                    <a:pt x="10542" y="12552"/>
                  </a:cubicBezTo>
                  <a:cubicBezTo>
                    <a:pt x="10542" y="12719"/>
                    <a:pt x="10542" y="12885"/>
                    <a:pt x="10575" y="13052"/>
                  </a:cubicBezTo>
                  <a:cubicBezTo>
                    <a:pt x="8207" y="14587"/>
                    <a:pt x="6172" y="16621"/>
                    <a:pt x="6605" y="19390"/>
                  </a:cubicBezTo>
                  <a:cubicBezTo>
                    <a:pt x="6761" y="20191"/>
                    <a:pt x="7302" y="20695"/>
                    <a:pt x="7962" y="20695"/>
                  </a:cubicBezTo>
                  <a:cubicBezTo>
                    <a:pt x="8292" y="20695"/>
                    <a:pt x="8651" y="20569"/>
                    <a:pt x="9007" y="20291"/>
                  </a:cubicBezTo>
                  <a:cubicBezTo>
                    <a:pt x="10608" y="18923"/>
                    <a:pt x="11842" y="17155"/>
                    <a:pt x="12610" y="15254"/>
                  </a:cubicBezTo>
                  <a:cubicBezTo>
                    <a:pt x="12743" y="15254"/>
                    <a:pt x="12877" y="15254"/>
                    <a:pt x="13043" y="15187"/>
                  </a:cubicBezTo>
                  <a:cubicBezTo>
                    <a:pt x="13444" y="17088"/>
                    <a:pt x="14444" y="19023"/>
                    <a:pt x="16713" y="20458"/>
                  </a:cubicBezTo>
                  <a:cubicBezTo>
                    <a:pt x="17199" y="20777"/>
                    <a:pt x="17662" y="20940"/>
                    <a:pt x="18015" y="20940"/>
                  </a:cubicBezTo>
                  <a:cubicBezTo>
                    <a:pt x="18510" y="20940"/>
                    <a:pt x="18789" y="20619"/>
                    <a:pt x="18614" y="19957"/>
                  </a:cubicBezTo>
                  <a:cubicBezTo>
                    <a:pt x="18080" y="17922"/>
                    <a:pt x="16746" y="15721"/>
                    <a:pt x="15011" y="13753"/>
                  </a:cubicBezTo>
                  <a:cubicBezTo>
                    <a:pt x="15045" y="13653"/>
                    <a:pt x="15111" y="13586"/>
                    <a:pt x="15178" y="13486"/>
                  </a:cubicBezTo>
                  <a:cubicBezTo>
                    <a:pt x="15212" y="13453"/>
                    <a:pt x="15212" y="13352"/>
                    <a:pt x="15245" y="13319"/>
                  </a:cubicBezTo>
                  <a:cubicBezTo>
                    <a:pt x="17100" y="14104"/>
                    <a:pt x="19091" y="14533"/>
                    <a:pt x="21012" y="14533"/>
                  </a:cubicBezTo>
                  <a:cubicBezTo>
                    <a:pt x="21785" y="14533"/>
                    <a:pt x="22547" y="14463"/>
                    <a:pt x="23284" y="14320"/>
                  </a:cubicBezTo>
                  <a:cubicBezTo>
                    <a:pt x="24618" y="14053"/>
                    <a:pt x="24718" y="12652"/>
                    <a:pt x="23684" y="11618"/>
                  </a:cubicBezTo>
                  <a:cubicBezTo>
                    <a:pt x="22330" y="10282"/>
                    <a:pt x="20785" y="9806"/>
                    <a:pt x="19210" y="9806"/>
                  </a:cubicBezTo>
                  <a:cubicBezTo>
                    <a:pt x="17992" y="9806"/>
                    <a:pt x="16757" y="10091"/>
                    <a:pt x="15578" y="10484"/>
                  </a:cubicBezTo>
                  <a:cubicBezTo>
                    <a:pt x="15545" y="10384"/>
                    <a:pt x="15512" y="10250"/>
                    <a:pt x="15445" y="10150"/>
                  </a:cubicBezTo>
                  <a:cubicBezTo>
                    <a:pt x="17213" y="8616"/>
                    <a:pt x="18747" y="6681"/>
                    <a:pt x="19781" y="4646"/>
                  </a:cubicBezTo>
                  <a:cubicBezTo>
                    <a:pt x="20298" y="3819"/>
                    <a:pt x="20054" y="3312"/>
                    <a:pt x="19422" y="3312"/>
                  </a:cubicBezTo>
                  <a:cubicBezTo>
                    <a:pt x="19238" y="3312"/>
                    <a:pt x="19021" y="3355"/>
                    <a:pt x="18781" y="3445"/>
                  </a:cubicBezTo>
                  <a:cubicBezTo>
                    <a:pt x="16546" y="4379"/>
                    <a:pt x="15111" y="6581"/>
                    <a:pt x="14144" y="8816"/>
                  </a:cubicBezTo>
                  <a:cubicBezTo>
                    <a:pt x="14011" y="8783"/>
                    <a:pt x="13811" y="8749"/>
                    <a:pt x="13677" y="8749"/>
                  </a:cubicBezTo>
                  <a:cubicBezTo>
                    <a:pt x="13677" y="6114"/>
                    <a:pt x="13077" y="3379"/>
                    <a:pt x="11842" y="977"/>
                  </a:cubicBezTo>
                  <a:cubicBezTo>
                    <a:pt x="11485" y="311"/>
                    <a:pt x="11001" y="1"/>
                    <a:pt x="10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6"/>
            <p:cNvSpPr/>
            <p:nvPr/>
          </p:nvSpPr>
          <p:spPr>
            <a:xfrm>
              <a:off x="4058900" y="3342550"/>
              <a:ext cx="81750" cy="90650"/>
            </a:xfrm>
            <a:custGeom>
              <a:avLst/>
              <a:gdLst/>
              <a:ahLst/>
              <a:cxnLst/>
              <a:rect l="l" t="t" r="r" b="b"/>
              <a:pathLst>
                <a:path w="3270" h="3626" extrusionOk="0">
                  <a:moveTo>
                    <a:pt x="1863" y="1"/>
                  </a:moveTo>
                  <a:cubicBezTo>
                    <a:pt x="1356" y="1"/>
                    <a:pt x="824" y="345"/>
                    <a:pt x="501" y="946"/>
                  </a:cubicBezTo>
                  <a:cubicBezTo>
                    <a:pt x="1" y="1847"/>
                    <a:pt x="134" y="2947"/>
                    <a:pt x="768" y="3414"/>
                  </a:cubicBezTo>
                  <a:cubicBezTo>
                    <a:pt x="952" y="3558"/>
                    <a:pt x="1165" y="3626"/>
                    <a:pt x="1386" y="3626"/>
                  </a:cubicBezTo>
                  <a:cubicBezTo>
                    <a:pt x="1884" y="3626"/>
                    <a:pt x="2423" y="3281"/>
                    <a:pt x="2769" y="2680"/>
                  </a:cubicBezTo>
                  <a:cubicBezTo>
                    <a:pt x="3270" y="1780"/>
                    <a:pt x="3136" y="679"/>
                    <a:pt x="2502" y="212"/>
                  </a:cubicBezTo>
                  <a:cubicBezTo>
                    <a:pt x="2308" y="68"/>
                    <a:pt x="2088" y="1"/>
                    <a:pt x="1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6"/>
            <p:cNvSpPr/>
            <p:nvPr/>
          </p:nvSpPr>
          <p:spPr>
            <a:xfrm>
              <a:off x="3316700" y="3983950"/>
              <a:ext cx="207675" cy="209300"/>
            </a:xfrm>
            <a:custGeom>
              <a:avLst/>
              <a:gdLst/>
              <a:ahLst/>
              <a:cxnLst/>
              <a:rect l="l" t="t" r="r" b="b"/>
              <a:pathLst>
                <a:path w="8307" h="8372" extrusionOk="0">
                  <a:moveTo>
                    <a:pt x="3032" y="1"/>
                  </a:moveTo>
                  <a:cubicBezTo>
                    <a:pt x="2696" y="1"/>
                    <a:pt x="2360" y="200"/>
                    <a:pt x="2136" y="475"/>
                  </a:cubicBezTo>
                  <a:cubicBezTo>
                    <a:pt x="1835" y="875"/>
                    <a:pt x="1802" y="1409"/>
                    <a:pt x="1869" y="1876"/>
                  </a:cubicBezTo>
                  <a:cubicBezTo>
                    <a:pt x="1938" y="2176"/>
                    <a:pt x="2056" y="2493"/>
                    <a:pt x="2188" y="2804"/>
                  </a:cubicBezTo>
                  <a:lnTo>
                    <a:pt x="2188" y="2804"/>
                  </a:lnTo>
                  <a:cubicBezTo>
                    <a:pt x="2138" y="2736"/>
                    <a:pt x="2077" y="2680"/>
                    <a:pt x="2002" y="2643"/>
                  </a:cubicBezTo>
                  <a:cubicBezTo>
                    <a:pt x="1889" y="2615"/>
                    <a:pt x="1783" y="2604"/>
                    <a:pt x="1677" y="2604"/>
                  </a:cubicBezTo>
                  <a:cubicBezTo>
                    <a:pt x="1532" y="2604"/>
                    <a:pt x="1389" y="2624"/>
                    <a:pt x="1235" y="2643"/>
                  </a:cubicBezTo>
                  <a:cubicBezTo>
                    <a:pt x="1001" y="2710"/>
                    <a:pt x="701" y="2743"/>
                    <a:pt x="468" y="2876"/>
                  </a:cubicBezTo>
                  <a:cubicBezTo>
                    <a:pt x="201" y="2976"/>
                    <a:pt x="1" y="3243"/>
                    <a:pt x="1" y="3543"/>
                  </a:cubicBezTo>
                  <a:cubicBezTo>
                    <a:pt x="1" y="3877"/>
                    <a:pt x="301" y="4144"/>
                    <a:pt x="568" y="4377"/>
                  </a:cubicBezTo>
                  <a:cubicBezTo>
                    <a:pt x="1035" y="4644"/>
                    <a:pt x="1635" y="4878"/>
                    <a:pt x="2169" y="4944"/>
                  </a:cubicBezTo>
                  <a:cubicBezTo>
                    <a:pt x="1502" y="5111"/>
                    <a:pt x="835" y="5478"/>
                    <a:pt x="501" y="6079"/>
                  </a:cubicBezTo>
                  <a:cubicBezTo>
                    <a:pt x="134" y="6646"/>
                    <a:pt x="201" y="7480"/>
                    <a:pt x="735" y="7913"/>
                  </a:cubicBezTo>
                  <a:cubicBezTo>
                    <a:pt x="934" y="8056"/>
                    <a:pt x="1176" y="8119"/>
                    <a:pt x="1424" y="8119"/>
                  </a:cubicBezTo>
                  <a:cubicBezTo>
                    <a:pt x="1757" y="8119"/>
                    <a:pt x="2101" y="8004"/>
                    <a:pt x="2369" y="7813"/>
                  </a:cubicBezTo>
                  <a:cubicBezTo>
                    <a:pt x="2796" y="7508"/>
                    <a:pt x="3084" y="7035"/>
                    <a:pt x="3283" y="6548"/>
                  </a:cubicBezTo>
                  <a:lnTo>
                    <a:pt x="3283" y="6548"/>
                  </a:lnTo>
                  <a:cubicBezTo>
                    <a:pt x="3172" y="6883"/>
                    <a:pt x="3190" y="7257"/>
                    <a:pt x="3336" y="7580"/>
                  </a:cubicBezTo>
                  <a:cubicBezTo>
                    <a:pt x="3503" y="7947"/>
                    <a:pt x="3837" y="8247"/>
                    <a:pt x="4204" y="8314"/>
                  </a:cubicBezTo>
                  <a:cubicBezTo>
                    <a:pt x="4322" y="8353"/>
                    <a:pt x="4430" y="8372"/>
                    <a:pt x="4534" y="8372"/>
                  </a:cubicBezTo>
                  <a:cubicBezTo>
                    <a:pt x="4693" y="8372"/>
                    <a:pt x="4843" y="8328"/>
                    <a:pt x="5004" y="8247"/>
                  </a:cubicBezTo>
                  <a:cubicBezTo>
                    <a:pt x="5371" y="7980"/>
                    <a:pt x="5505" y="7480"/>
                    <a:pt x="5405" y="7079"/>
                  </a:cubicBezTo>
                  <a:cubicBezTo>
                    <a:pt x="5338" y="6646"/>
                    <a:pt x="5171" y="6312"/>
                    <a:pt x="4904" y="5945"/>
                  </a:cubicBezTo>
                  <a:lnTo>
                    <a:pt x="4904" y="5945"/>
                  </a:lnTo>
                  <a:cubicBezTo>
                    <a:pt x="5438" y="6254"/>
                    <a:pt x="6067" y="6469"/>
                    <a:pt x="6671" y="6469"/>
                  </a:cubicBezTo>
                  <a:cubicBezTo>
                    <a:pt x="6784" y="6469"/>
                    <a:pt x="6895" y="6461"/>
                    <a:pt x="7006" y="6446"/>
                  </a:cubicBezTo>
                  <a:cubicBezTo>
                    <a:pt x="7339" y="6446"/>
                    <a:pt x="7673" y="6312"/>
                    <a:pt x="7906" y="6112"/>
                  </a:cubicBezTo>
                  <a:cubicBezTo>
                    <a:pt x="8240" y="5812"/>
                    <a:pt x="8307" y="5245"/>
                    <a:pt x="8073" y="4811"/>
                  </a:cubicBezTo>
                  <a:cubicBezTo>
                    <a:pt x="7840" y="4411"/>
                    <a:pt x="7406" y="4144"/>
                    <a:pt x="6972" y="4044"/>
                  </a:cubicBezTo>
                  <a:cubicBezTo>
                    <a:pt x="6830" y="4013"/>
                    <a:pt x="6692" y="4001"/>
                    <a:pt x="6555" y="4001"/>
                  </a:cubicBezTo>
                  <a:cubicBezTo>
                    <a:pt x="6242" y="4001"/>
                    <a:pt x="5940" y="4064"/>
                    <a:pt x="5638" y="4111"/>
                  </a:cubicBezTo>
                  <a:cubicBezTo>
                    <a:pt x="6138" y="3977"/>
                    <a:pt x="6672" y="3910"/>
                    <a:pt x="7139" y="3644"/>
                  </a:cubicBezTo>
                  <a:cubicBezTo>
                    <a:pt x="7573" y="3410"/>
                    <a:pt x="8006" y="2976"/>
                    <a:pt x="8140" y="2476"/>
                  </a:cubicBezTo>
                  <a:cubicBezTo>
                    <a:pt x="8273" y="1976"/>
                    <a:pt x="8006" y="1375"/>
                    <a:pt x="7506" y="1208"/>
                  </a:cubicBezTo>
                  <a:cubicBezTo>
                    <a:pt x="7399" y="1173"/>
                    <a:pt x="7291" y="1157"/>
                    <a:pt x="7182" y="1157"/>
                  </a:cubicBezTo>
                  <a:cubicBezTo>
                    <a:pt x="6781" y="1157"/>
                    <a:pt x="6372" y="1373"/>
                    <a:pt x="6005" y="1609"/>
                  </a:cubicBezTo>
                  <a:cubicBezTo>
                    <a:pt x="5438" y="1976"/>
                    <a:pt x="4737" y="2443"/>
                    <a:pt x="4270" y="2910"/>
                  </a:cubicBezTo>
                  <a:cubicBezTo>
                    <a:pt x="4471" y="2209"/>
                    <a:pt x="4371" y="1375"/>
                    <a:pt x="4004" y="708"/>
                  </a:cubicBezTo>
                  <a:cubicBezTo>
                    <a:pt x="3870" y="441"/>
                    <a:pt x="3670" y="208"/>
                    <a:pt x="3370" y="74"/>
                  </a:cubicBezTo>
                  <a:cubicBezTo>
                    <a:pt x="3260" y="24"/>
                    <a:pt x="3146" y="1"/>
                    <a:pt x="303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6"/>
            <p:cNvSpPr/>
            <p:nvPr/>
          </p:nvSpPr>
          <p:spPr>
            <a:xfrm>
              <a:off x="3238525" y="3909675"/>
              <a:ext cx="358400" cy="366375"/>
            </a:xfrm>
            <a:custGeom>
              <a:avLst/>
              <a:gdLst/>
              <a:ahLst/>
              <a:cxnLst/>
              <a:rect l="l" t="t" r="r" b="b"/>
              <a:pathLst>
                <a:path w="14336" h="14655" extrusionOk="0">
                  <a:moveTo>
                    <a:pt x="10029" y="1"/>
                  </a:moveTo>
                  <a:cubicBezTo>
                    <a:pt x="9844" y="1"/>
                    <a:pt x="9641" y="47"/>
                    <a:pt x="9432" y="143"/>
                  </a:cubicBezTo>
                  <a:cubicBezTo>
                    <a:pt x="7331" y="1144"/>
                    <a:pt x="6797" y="3612"/>
                    <a:pt x="6664" y="5947"/>
                  </a:cubicBezTo>
                  <a:cubicBezTo>
                    <a:pt x="6630" y="5981"/>
                    <a:pt x="6564" y="5981"/>
                    <a:pt x="6497" y="6047"/>
                  </a:cubicBezTo>
                  <a:cubicBezTo>
                    <a:pt x="6430" y="6081"/>
                    <a:pt x="6397" y="6081"/>
                    <a:pt x="6297" y="6114"/>
                  </a:cubicBezTo>
                  <a:cubicBezTo>
                    <a:pt x="5062" y="4079"/>
                    <a:pt x="3461" y="1945"/>
                    <a:pt x="1427" y="1544"/>
                  </a:cubicBezTo>
                  <a:cubicBezTo>
                    <a:pt x="1328" y="1525"/>
                    <a:pt x="1237" y="1515"/>
                    <a:pt x="1154" y="1515"/>
                  </a:cubicBezTo>
                  <a:cubicBezTo>
                    <a:pt x="528" y="1515"/>
                    <a:pt x="338" y="2047"/>
                    <a:pt x="926" y="2812"/>
                  </a:cubicBezTo>
                  <a:cubicBezTo>
                    <a:pt x="2127" y="4446"/>
                    <a:pt x="3728" y="5881"/>
                    <a:pt x="5329" y="6948"/>
                  </a:cubicBezTo>
                  <a:cubicBezTo>
                    <a:pt x="5263" y="7048"/>
                    <a:pt x="5229" y="7115"/>
                    <a:pt x="5163" y="7248"/>
                  </a:cubicBezTo>
                  <a:cubicBezTo>
                    <a:pt x="4836" y="7220"/>
                    <a:pt x="4508" y="7203"/>
                    <a:pt x="4184" y="7203"/>
                  </a:cubicBezTo>
                  <a:cubicBezTo>
                    <a:pt x="2618" y="7203"/>
                    <a:pt x="1144" y="7595"/>
                    <a:pt x="426" y="8950"/>
                  </a:cubicBezTo>
                  <a:cubicBezTo>
                    <a:pt x="1" y="9636"/>
                    <a:pt x="377" y="10418"/>
                    <a:pt x="1239" y="10418"/>
                  </a:cubicBezTo>
                  <a:cubicBezTo>
                    <a:pt x="1257" y="10418"/>
                    <a:pt x="1275" y="10418"/>
                    <a:pt x="1293" y="10417"/>
                  </a:cubicBezTo>
                  <a:cubicBezTo>
                    <a:pt x="2761" y="10384"/>
                    <a:pt x="4128" y="9950"/>
                    <a:pt x="5329" y="9250"/>
                  </a:cubicBezTo>
                  <a:cubicBezTo>
                    <a:pt x="5429" y="9283"/>
                    <a:pt x="5496" y="9383"/>
                    <a:pt x="5563" y="9417"/>
                  </a:cubicBezTo>
                  <a:cubicBezTo>
                    <a:pt x="4996" y="10617"/>
                    <a:pt x="4729" y="12052"/>
                    <a:pt x="5296" y="13753"/>
                  </a:cubicBezTo>
                  <a:cubicBezTo>
                    <a:pt x="5508" y="14305"/>
                    <a:pt x="5816" y="14655"/>
                    <a:pt x="6105" y="14655"/>
                  </a:cubicBezTo>
                  <a:cubicBezTo>
                    <a:pt x="6271" y="14655"/>
                    <a:pt x="6430" y="14541"/>
                    <a:pt x="6564" y="14287"/>
                  </a:cubicBezTo>
                  <a:cubicBezTo>
                    <a:pt x="7131" y="12952"/>
                    <a:pt x="7297" y="11251"/>
                    <a:pt x="7231" y="9450"/>
                  </a:cubicBezTo>
                  <a:cubicBezTo>
                    <a:pt x="7297" y="9417"/>
                    <a:pt x="7331" y="9417"/>
                    <a:pt x="7431" y="9383"/>
                  </a:cubicBezTo>
                  <a:cubicBezTo>
                    <a:pt x="7464" y="9383"/>
                    <a:pt x="7498" y="9316"/>
                    <a:pt x="7564" y="9316"/>
                  </a:cubicBezTo>
                  <a:cubicBezTo>
                    <a:pt x="8498" y="10984"/>
                    <a:pt x="9833" y="12419"/>
                    <a:pt x="11434" y="13219"/>
                  </a:cubicBezTo>
                  <a:cubicBezTo>
                    <a:pt x="11597" y="13298"/>
                    <a:pt x="11753" y="13334"/>
                    <a:pt x="11896" y="13334"/>
                  </a:cubicBezTo>
                  <a:cubicBezTo>
                    <a:pt x="12486" y="13334"/>
                    <a:pt x="12875" y="12723"/>
                    <a:pt x="12768" y="11918"/>
                  </a:cubicBezTo>
                  <a:cubicBezTo>
                    <a:pt x="12468" y="9650"/>
                    <a:pt x="10733" y="8583"/>
                    <a:pt x="8899" y="7949"/>
                  </a:cubicBezTo>
                  <a:cubicBezTo>
                    <a:pt x="8932" y="7882"/>
                    <a:pt x="8932" y="7782"/>
                    <a:pt x="8965" y="7749"/>
                  </a:cubicBezTo>
                  <a:cubicBezTo>
                    <a:pt x="10566" y="7615"/>
                    <a:pt x="12168" y="7282"/>
                    <a:pt x="13602" y="6615"/>
                  </a:cubicBezTo>
                  <a:cubicBezTo>
                    <a:pt x="14336" y="6281"/>
                    <a:pt x="14236" y="5714"/>
                    <a:pt x="13502" y="5514"/>
                  </a:cubicBezTo>
                  <a:cubicBezTo>
                    <a:pt x="13110" y="5397"/>
                    <a:pt x="12712" y="5345"/>
                    <a:pt x="12312" y="5345"/>
                  </a:cubicBezTo>
                  <a:cubicBezTo>
                    <a:pt x="11113" y="5345"/>
                    <a:pt x="9899" y="5814"/>
                    <a:pt x="8798" y="6414"/>
                  </a:cubicBezTo>
                  <a:lnTo>
                    <a:pt x="8565" y="6148"/>
                  </a:lnTo>
                  <a:cubicBezTo>
                    <a:pt x="9632" y="4747"/>
                    <a:pt x="10466" y="3045"/>
                    <a:pt x="10833" y="1244"/>
                  </a:cubicBezTo>
                  <a:cubicBezTo>
                    <a:pt x="11011" y="459"/>
                    <a:pt x="10611" y="1"/>
                    <a:pt x="100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6"/>
            <p:cNvSpPr/>
            <p:nvPr/>
          </p:nvSpPr>
          <p:spPr>
            <a:xfrm>
              <a:off x="3380075" y="4076775"/>
              <a:ext cx="62575" cy="52550"/>
            </a:xfrm>
            <a:custGeom>
              <a:avLst/>
              <a:gdLst/>
              <a:ahLst/>
              <a:cxnLst/>
              <a:rect l="l" t="t" r="r" b="b"/>
              <a:pathLst>
                <a:path w="2503" h="2102" extrusionOk="0">
                  <a:moveTo>
                    <a:pt x="1526" y="0"/>
                  </a:moveTo>
                  <a:cubicBezTo>
                    <a:pt x="1358" y="0"/>
                    <a:pt x="1180" y="32"/>
                    <a:pt x="1002" y="97"/>
                  </a:cubicBezTo>
                  <a:cubicBezTo>
                    <a:pt x="401" y="364"/>
                    <a:pt x="1" y="1031"/>
                    <a:pt x="134" y="1532"/>
                  </a:cubicBezTo>
                  <a:cubicBezTo>
                    <a:pt x="228" y="1908"/>
                    <a:pt x="571" y="2102"/>
                    <a:pt x="975" y="2102"/>
                  </a:cubicBezTo>
                  <a:cubicBezTo>
                    <a:pt x="1144" y="2102"/>
                    <a:pt x="1325" y="2068"/>
                    <a:pt x="1502" y="1999"/>
                  </a:cubicBezTo>
                  <a:cubicBezTo>
                    <a:pt x="2136" y="1732"/>
                    <a:pt x="2503" y="1065"/>
                    <a:pt x="2403" y="564"/>
                  </a:cubicBezTo>
                  <a:cubicBezTo>
                    <a:pt x="2307" y="205"/>
                    <a:pt x="1952" y="0"/>
                    <a:pt x="1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6"/>
            <p:cNvSpPr/>
            <p:nvPr/>
          </p:nvSpPr>
          <p:spPr>
            <a:xfrm>
              <a:off x="3965500" y="3922550"/>
              <a:ext cx="227700" cy="211525"/>
            </a:xfrm>
            <a:custGeom>
              <a:avLst/>
              <a:gdLst/>
              <a:ahLst/>
              <a:cxnLst/>
              <a:rect l="l" t="t" r="r" b="b"/>
              <a:pathLst>
                <a:path w="9108" h="8461" extrusionOk="0">
                  <a:moveTo>
                    <a:pt x="5065" y="0"/>
                  </a:moveTo>
                  <a:cubicBezTo>
                    <a:pt x="4869" y="0"/>
                    <a:pt x="4673" y="82"/>
                    <a:pt x="4537" y="195"/>
                  </a:cubicBezTo>
                  <a:cubicBezTo>
                    <a:pt x="4337" y="362"/>
                    <a:pt x="4170" y="596"/>
                    <a:pt x="4003" y="796"/>
                  </a:cubicBezTo>
                  <a:cubicBezTo>
                    <a:pt x="3870" y="1029"/>
                    <a:pt x="3703" y="1229"/>
                    <a:pt x="3670" y="1463"/>
                  </a:cubicBezTo>
                  <a:cubicBezTo>
                    <a:pt x="3647" y="1554"/>
                    <a:pt x="3648" y="1638"/>
                    <a:pt x="3666" y="1714"/>
                  </a:cubicBezTo>
                  <a:lnTo>
                    <a:pt x="3666" y="1714"/>
                  </a:lnTo>
                  <a:cubicBezTo>
                    <a:pt x="3464" y="1471"/>
                    <a:pt x="3231" y="1244"/>
                    <a:pt x="2936" y="1063"/>
                  </a:cubicBezTo>
                  <a:cubicBezTo>
                    <a:pt x="2641" y="822"/>
                    <a:pt x="2261" y="667"/>
                    <a:pt x="1881" y="667"/>
                  </a:cubicBezTo>
                  <a:cubicBezTo>
                    <a:pt x="1787" y="667"/>
                    <a:pt x="1694" y="676"/>
                    <a:pt x="1602" y="696"/>
                  </a:cubicBezTo>
                  <a:cubicBezTo>
                    <a:pt x="1168" y="762"/>
                    <a:pt x="734" y="1196"/>
                    <a:pt x="701" y="1663"/>
                  </a:cubicBezTo>
                  <a:cubicBezTo>
                    <a:pt x="701" y="1930"/>
                    <a:pt x="835" y="2230"/>
                    <a:pt x="1035" y="2497"/>
                  </a:cubicBezTo>
                  <a:cubicBezTo>
                    <a:pt x="1502" y="3097"/>
                    <a:pt x="2202" y="3531"/>
                    <a:pt x="2936" y="3664"/>
                  </a:cubicBezTo>
                  <a:cubicBezTo>
                    <a:pt x="2336" y="3931"/>
                    <a:pt x="1602" y="4365"/>
                    <a:pt x="1035" y="4699"/>
                  </a:cubicBezTo>
                  <a:cubicBezTo>
                    <a:pt x="568" y="4999"/>
                    <a:pt x="67" y="5366"/>
                    <a:pt x="34" y="5899"/>
                  </a:cubicBezTo>
                  <a:cubicBezTo>
                    <a:pt x="1" y="6433"/>
                    <a:pt x="434" y="6900"/>
                    <a:pt x="935" y="7034"/>
                  </a:cubicBezTo>
                  <a:cubicBezTo>
                    <a:pt x="1033" y="7060"/>
                    <a:pt x="1133" y="7072"/>
                    <a:pt x="1234" y="7072"/>
                  </a:cubicBezTo>
                  <a:cubicBezTo>
                    <a:pt x="1651" y="7072"/>
                    <a:pt x="2080" y="6868"/>
                    <a:pt x="2402" y="6600"/>
                  </a:cubicBezTo>
                  <a:cubicBezTo>
                    <a:pt x="2836" y="6266"/>
                    <a:pt x="3103" y="5866"/>
                    <a:pt x="3436" y="5432"/>
                  </a:cubicBezTo>
                  <a:lnTo>
                    <a:pt x="3436" y="5432"/>
                  </a:lnTo>
                  <a:cubicBezTo>
                    <a:pt x="3170" y="5833"/>
                    <a:pt x="2903" y="6166"/>
                    <a:pt x="2836" y="6667"/>
                  </a:cubicBezTo>
                  <a:cubicBezTo>
                    <a:pt x="2736" y="7100"/>
                    <a:pt x="2836" y="7601"/>
                    <a:pt x="3069" y="8001"/>
                  </a:cubicBezTo>
                  <a:cubicBezTo>
                    <a:pt x="3297" y="8279"/>
                    <a:pt x="3657" y="8461"/>
                    <a:pt x="4007" y="8461"/>
                  </a:cubicBezTo>
                  <a:cubicBezTo>
                    <a:pt x="4120" y="8461"/>
                    <a:pt x="4231" y="8442"/>
                    <a:pt x="4337" y="8401"/>
                  </a:cubicBezTo>
                  <a:cubicBezTo>
                    <a:pt x="4604" y="8268"/>
                    <a:pt x="4871" y="8034"/>
                    <a:pt x="5038" y="7734"/>
                  </a:cubicBezTo>
                  <a:cubicBezTo>
                    <a:pt x="5404" y="7100"/>
                    <a:pt x="5538" y="6366"/>
                    <a:pt x="5438" y="5599"/>
                  </a:cubicBezTo>
                  <a:lnTo>
                    <a:pt x="5438" y="5599"/>
                  </a:lnTo>
                  <a:cubicBezTo>
                    <a:pt x="5705" y="5966"/>
                    <a:pt x="5905" y="6266"/>
                    <a:pt x="6238" y="6533"/>
                  </a:cubicBezTo>
                  <a:cubicBezTo>
                    <a:pt x="6451" y="6669"/>
                    <a:pt x="6709" y="6759"/>
                    <a:pt x="6966" y="6759"/>
                  </a:cubicBezTo>
                  <a:cubicBezTo>
                    <a:pt x="7152" y="6759"/>
                    <a:pt x="7338" y="6712"/>
                    <a:pt x="7506" y="6600"/>
                  </a:cubicBezTo>
                  <a:cubicBezTo>
                    <a:pt x="7706" y="6433"/>
                    <a:pt x="7873" y="6200"/>
                    <a:pt x="7906" y="5933"/>
                  </a:cubicBezTo>
                  <a:cubicBezTo>
                    <a:pt x="8006" y="5566"/>
                    <a:pt x="7873" y="5099"/>
                    <a:pt x="7606" y="4799"/>
                  </a:cubicBezTo>
                  <a:cubicBezTo>
                    <a:pt x="7440" y="4608"/>
                    <a:pt x="7171" y="4435"/>
                    <a:pt x="6898" y="4375"/>
                  </a:cubicBezTo>
                  <a:lnTo>
                    <a:pt x="6898" y="4375"/>
                  </a:lnTo>
                  <a:cubicBezTo>
                    <a:pt x="6904" y="4375"/>
                    <a:pt x="6911" y="4375"/>
                    <a:pt x="6917" y="4375"/>
                  </a:cubicBezTo>
                  <a:cubicBezTo>
                    <a:pt x="7390" y="4375"/>
                    <a:pt x="7836" y="4307"/>
                    <a:pt x="8240" y="4065"/>
                  </a:cubicBezTo>
                  <a:cubicBezTo>
                    <a:pt x="8740" y="3765"/>
                    <a:pt x="9107" y="3197"/>
                    <a:pt x="9007" y="2597"/>
                  </a:cubicBezTo>
                  <a:cubicBezTo>
                    <a:pt x="8883" y="1978"/>
                    <a:pt x="8214" y="1589"/>
                    <a:pt x="7559" y="1589"/>
                  </a:cubicBezTo>
                  <a:cubicBezTo>
                    <a:pt x="7508" y="1589"/>
                    <a:pt x="7457" y="1591"/>
                    <a:pt x="7406" y="1596"/>
                  </a:cubicBezTo>
                  <a:cubicBezTo>
                    <a:pt x="6739" y="1696"/>
                    <a:pt x="6172" y="2097"/>
                    <a:pt x="5705" y="2597"/>
                  </a:cubicBezTo>
                  <a:cubicBezTo>
                    <a:pt x="5871" y="2063"/>
                    <a:pt x="5905" y="1463"/>
                    <a:pt x="5838" y="929"/>
                  </a:cubicBezTo>
                  <a:cubicBezTo>
                    <a:pt x="5771" y="596"/>
                    <a:pt x="5605" y="195"/>
                    <a:pt x="5338" y="62"/>
                  </a:cubicBezTo>
                  <a:cubicBezTo>
                    <a:pt x="5252" y="19"/>
                    <a:pt x="5158" y="0"/>
                    <a:pt x="50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6"/>
            <p:cNvSpPr/>
            <p:nvPr/>
          </p:nvSpPr>
          <p:spPr>
            <a:xfrm>
              <a:off x="3869600" y="3817550"/>
              <a:ext cx="386050" cy="388375"/>
            </a:xfrm>
            <a:custGeom>
              <a:avLst/>
              <a:gdLst/>
              <a:ahLst/>
              <a:cxnLst/>
              <a:rect l="l" t="t" r="r" b="b"/>
              <a:pathLst>
                <a:path w="15442" h="15535" extrusionOk="0">
                  <a:moveTo>
                    <a:pt x="5815" y="0"/>
                  </a:moveTo>
                  <a:cubicBezTo>
                    <a:pt x="5563" y="0"/>
                    <a:pt x="5353" y="217"/>
                    <a:pt x="5271" y="626"/>
                  </a:cubicBezTo>
                  <a:cubicBezTo>
                    <a:pt x="4804" y="2627"/>
                    <a:pt x="6072" y="4962"/>
                    <a:pt x="7406" y="6964"/>
                  </a:cubicBezTo>
                  <a:cubicBezTo>
                    <a:pt x="7372" y="7031"/>
                    <a:pt x="7272" y="7064"/>
                    <a:pt x="7239" y="7097"/>
                  </a:cubicBezTo>
                  <a:lnTo>
                    <a:pt x="7106" y="7231"/>
                  </a:lnTo>
                  <a:cubicBezTo>
                    <a:pt x="5914" y="6772"/>
                    <a:pt x="4641" y="6405"/>
                    <a:pt x="3438" y="6405"/>
                  </a:cubicBezTo>
                  <a:cubicBezTo>
                    <a:pt x="2452" y="6405"/>
                    <a:pt x="1512" y="6651"/>
                    <a:pt x="701" y="7297"/>
                  </a:cubicBezTo>
                  <a:cubicBezTo>
                    <a:pt x="1" y="7898"/>
                    <a:pt x="101" y="8765"/>
                    <a:pt x="1101" y="9032"/>
                  </a:cubicBezTo>
                  <a:cubicBezTo>
                    <a:pt x="1984" y="9244"/>
                    <a:pt x="2883" y="9345"/>
                    <a:pt x="3778" y="9345"/>
                  </a:cubicBezTo>
                  <a:cubicBezTo>
                    <a:pt x="4709" y="9345"/>
                    <a:pt x="5637" y="9236"/>
                    <a:pt x="6539" y="9032"/>
                  </a:cubicBezTo>
                  <a:cubicBezTo>
                    <a:pt x="6572" y="9132"/>
                    <a:pt x="6605" y="9265"/>
                    <a:pt x="6672" y="9366"/>
                  </a:cubicBezTo>
                  <a:cubicBezTo>
                    <a:pt x="5338" y="10400"/>
                    <a:pt x="4070" y="11634"/>
                    <a:pt x="3837" y="13268"/>
                  </a:cubicBezTo>
                  <a:cubicBezTo>
                    <a:pt x="3749" y="13770"/>
                    <a:pt x="3919" y="14087"/>
                    <a:pt x="4196" y="14087"/>
                  </a:cubicBezTo>
                  <a:cubicBezTo>
                    <a:pt x="4343" y="14087"/>
                    <a:pt x="4519" y="13998"/>
                    <a:pt x="4704" y="13802"/>
                  </a:cubicBezTo>
                  <a:cubicBezTo>
                    <a:pt x="5905" y="12801"/>
                    <a:pt x="6905" y="11467"/>
                    <a:pt x="7639" y="10099"/>
                  </a:cubicBezTo>
                  <a:lnTo>
                    <a:pt x="7906" y="10099"/>
                  </a:lnTo>
                  <a:cubicBezTo>
                    <a:pt x="7739" y="12001"/>
                    <a:pt x="7973" y="14069"/>
                    <a:pt x="9908" y="15270"/>
                  </a:cubicBezTo>
                  <a:cubicBezTo>
                    <a:pt x="10188" y="15449"/>
                    <a:pt x="10479" y="15534"/>
                    <a:pt x="10740" y="15534"/>
                  </a:cubicBezTo>
                  <a:cubicBezTo>
                    <a:pt x="11256" y="15534"/>
                    <a:pt x="11653" y="15201"/>
                    <a:pt x="11609" y="14603"/>
                  </a:cubicBezTo>
                  <a:cubicBezTo>
                    <a:pt x="11542" y="12801"/>
                    <a:pt x="10808" y="10967"/>
                    <a:pt x="9707" y="9432"/>
                  </a:cubicBezTo>
                  <a:cubicBezTo>
                    <a:pt x="9741" y="9399"/>
                    <a:pt x="9774" y="9399"/>
                    <a:pt x="9808" y="9332"/>
                  </a:cubicBezTo>
                  <a:lnTo>
                    <a:pt x="9974" y="9165"/>
                  </a:lnTo>
                  <a:cubicBezTo>
                    <a:pt x="11575" y="9999"/>
                    <a:pt x="13210" y="10566"/>
                    <a:pt x="14644" y="10600"/>
                  </a:cubicBezTo>
                  <a:cubicBezTo>
                    <a:pt x="14663" y="10601"/>
                    <a:pt x="14681" y="10601"/>
                    <a:pt x="14698" y="10601"/>
                  </a:cubicBezTo>
                  <a:cubicBezTo>
                    <a:pt x="15442" y="10601"/>
                    <a:pt x="15363" y="9917"/>
                    <a:pt x="14711" y="9265"/>
                  </a:cubicBezTo>
                  <a:cubicBezTo>
                    <a:pt x="13410" y="7965"/>
                    <a:pt x="11976" y="7631"/>
                    <a:pt x="10641" y="7631"/>
                  </a:cubicBezTo>
                  <a:cubicBezTo>
                    <a:pt x="10641" y="7498"/>
                    <a:pt x="10641" y="7431"/>
                    <a:pt x="10608" y="7331"/>
                  </a:cubicBezTo>
                  <a:cubicBezTo>
                    <a:pt x="11742" y="6564"/>
                    <a:pt x="12743" y="5463"/>
                    <a:pt x="13377" y="4162"/>
                  </a:cubicBezTo>
                  <a:cubicBezTo>
                    <a:pt x="13767" y="3413"/>
                    <a:pt x="13268" y="2760"/>
                    <a:pt x="12469" y="2760"/>
                  </a:cubicBezTo>
                  <a:cubicBezTo>
                    <a:pt x="12449" y="2760"/>
                    <a:pt x="12429" y="2760"/>
                    <a:pt x="12409" y="2761"/>
                  </a:cubicBezTo>
                  <a:cubicBezTo>
                    <a:pt x="10541" y="2928"/>
                    <a:pt x="9541" y="4595"/>
                    <a:pt x="8874" y="6397"/>
                  </a:cubicBezTo>
                  <a:cubicBezTo>
                    <a:pt x="8740" y="6397"/>
                    <a:pt x="8640" y="6397"/>
                    <a:pt x="8540" y="6430"/>
                  </a:cubicBezTo>
                  <a:cubicBezTo>
                    <a:pt x="8273" y="4529"/>
                    <a:pt x="7639" y="2527"/>
                    <a:pt x="6639" y="726"/>
                  </a:cubicBezTo>
                  <a:cubicBezTo>
                    <a:pt x="6384" y="233"/>
                    <a:pt x="6077" y="0"/>
                    <a:pt x="58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6"/>
            <p:cNvSpPr/>
            <p:nvPr/>
          </p:nvSpPr>
          <p:spPr>
            <a:xfrm>
              <a:off x="4051400" y="3997250"/>
              <a:ext cx="65900" cy="51900"/>
            </a:xfrm>
            <a:custGeom>
              <a:avLst/>
              <a:gdLst/>
              <a:ahLst/>
              <a:cxnLst/>
              <a:rect l="l" t="t" r="r" b="b"/>
              <a:pathLst>
                <a:path w="2636" h="2076" extrusionOk="0">
                  <a:moveTo>
                    <a:pt x="1556" y="1"/>
                  </a:moveTo>
                  <a:cubicBezTo>
                    <a:pt x="1209" y="1"/>
                    <a:pt x="826" y="137"/>
                    <a:pt x="534" y="410"/>
                  </a:cubicBezTo>
                  <a:cubicBezTo>
                    <a:pt x="100" y="877"/>
                    <a:pt x="0" y="1544"/>
                    <a:pt x="367" y="1877"/>
                  </a:cubicBezTo>
                  <a:cubicBezTo>
                    <a:pt x="542" y="2012"/>
                    <a:pt x="771" y="2076"/>
                    <a:pt x="1013" y="2076"/>
                  </a:cubicBezTo>
                  <a:cubicBezTo>
                    <a:pt x="1371" y="2076"/>
                    <a:pt x="1757" y="1936"/>
                    <a:pt x="2035" y="1677"/>
                  </a:cubicBezTo>
                  <a:cubicBezTo>
                    <a:pt x="2536" y="1210"/>
                    <a:pt x="2636" y="543"/>
                    <a:pt x="2202" y="209"/>
                  </a:cubicBezTo>
                  <a:cubicBezTo>
                    <a:pt x="2035" y="70"/>
                    <a:pt x="1805" y="1"/>
                    <a:pt x="15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6"/>
            <p:cNvSpPr/>
            <p:nvPr/>
          </p:nvSpPr>
          <p:spPr>
            <a:xfrm>
              <a:off x="3732000" y="2830600"/>
              <a:ext cx="311925" cy="309700"/>
            </a:xfrm>
            <a:custGeom>
              <a:avLst/>
              <a:gdLst/>
              <a:ahLst/>
              <a:cxnLst/>
              <a:rect l="l" t="t" r="r" b="b"/>
              <a:pathLst>
                <a:path w="12477" h="12388" extrusionOk="0">
                  <a:moveTo>
                    <a:pt x="7352" y="0"/>
                  </a:moveTo>
                  <a:cubicBezTo>
                    <a:pt x="7006" y="0"/>
                    <a:pt x="6655" y="109"/>
                    <a:pt x="6372" y="309"/>
                  </a:cubicBezTo>
                  <a:cubicBezTo>
                    <a:pt x="5771" y="676"/>
                    <a:pt x="5438" y="1343"/>
                    <a:pt x="5371" y="2043"/>
                  </a:cubicBezTo>
                  <a:cubicBezTo>
                    <a:pt x="5301" y="2531"/>
                    <a:pt x="5393" y="2970"/>
                    <a:pt x="5523" y="3417"/>
                  </a:cubicBezTo>
                  <a:lnTo>
                    <a:pt x="5523" y="3417"/>
                  </a:lnTo>
                  <a:cubicBezTo>
                    <a:pt x="5348" y="2884"/>
                    <a:pt x="5128" y="2336"/>
                    <a:pt x="4837" y="1877"/>
                  </a:cubicBezTo>
                  <a:cubicBezTo>
                    <a:pt x="4370" y="1243"/>
                    <a:pt x="3703" y="709"/>
                    <a:pt x="2936" y="642"/>
                  </a:cubicBezTo>
                  <a:cubicBezTo>
                    <a:pt x="2870" y="633"/>
                    <a:pt x="2802" y="629"/>
                    <a:pt x="2734" y="629"/>
                  </a:cubicBezTo>
                  <a:cubicBezTo>
                    <a:pt x="2051" y="629"/>
                    <a:pt x="1320" y="1076"/>
                    <a:pt x="1168" y="1743"/>
                  </a:cubicBezTo>
                  <a:cubicBezTo>
                    <a:pt x="1001" y="2510"/>
                    <a:pt x="1535" y="3244"/>
                    <a:pt x="2035" y="3878"/>
                  </a:cubicBezTo>
                  <a:cubicBezTo>
                    <a:pt x="2669" y="4645"/>
                    <a:pt x="3436" y="5546"/>
                    <a:pt x="4204" y="6213"/>
                  </a:cubicBezTo>
                  <a:cubicBezTo>
                    <a:pt x="3984" y="6181"/>
                    <a:pt x="3763" y="6165"/>
                    <a:pt x="3543" y="6165"/>
                  </a:cubicBezTo>
                  <a:cubicBezTo>
                    <a:pt x="2627" y="6165"/>
                    <a:pt x="1727" y="6442"/>
                    <a:pt x="1001" y="6980"/>
                  </a:cubicBezTo>
                  <a:cubicBezTo>
                    <a:pt x="601" y="7214"/>
                    <a:pt x="267" y="7581"/>
                    <a:pt x="167" y="8014"/>
                  </a:cubicBezTo>
                  <a:cubicBezTo>
                    <a:pt x="1" y="8681"/>
                    <a:pt x="368" y="9415"/>
                    <a:pt x="1001" y="9749"/>
                  </a:cubicBezTo>
                  <a:cubicBezTo>
                    <a:pt x="1340" y="9937"/>
                    <a:pt x="1731" y="10019"/>
                    <a:pt x="2128" y="10019"/>
                  </a:cubicBezTo>
                  <a:cubicBezTo>
                    <a:pt x="2435" y="10019"/>
                    <a:pt x="2745" y="9970"/>
                    <a:pt x="3036" y="9882"/>
                  </a:cubicBezTo>
                  <a:cubicBezTo>
                    <a:pt x="3463" y="9760"/>
                    <a:pt x="3852" y="9577"/>
                    <a:pt x="4219" y="9361"/>
                  </a:cubicBezTo>
                  <a:lnTo>
                    <a:pt x="4219" y="9361"/>
                  </a:lnTo>
                  <a:cubicBezTo>
                    <a:pt x="4165" y="9419"/>
                    <a:pt x="4115" y="9481"/>
                    <a:pt x="4070" y="9549"/>
                  </a:cubicBezTo>
                  <a:cubicBezTo>
                    <a:pt x="4037" y="9916"/>
                    <a:pt x="4170" y="10283"/>
                    <a:pt x="4237" y="10650"/>
                  </a:cubicBezTo>
                  <a:cubicBezTo>
                    <a:pt x="4370" y="11050"/>
                    <a:pt x="4437" y="11483"/>
                    <a:pt x="4704" y="11817"/>
                  </a:cubicBezTo>
                  <a:cubicBezTo>
                    <a:pt x="4923" y="12161"/>
                    <a:pt x="5258" y="12387"/>
                    <a:pt x="5656" y="12387"/>
                  </a:cubicBezTo>
                  <a:cubicBezTo>
                    <a:pt x="5683" y="12387"/>
                    <a:pt x="5711" y="12386"/>
                    <a:pt x="5738" y="12384"/>
                  </a:cubicBezTo>
                  <a:cubicBezTo>
                    <a:pt x="6238" y="12351"/>
                    <a:pt x="6605" y="11884"/>
                    <a:pt x="6872" y="11417"/>
                  </a:cubicBezTo>
                  <a:cubicBezTo>
                    <a:pt x="7272" y="10683"/>
                    <a:pt x="7473" y="9849"/>
                    <a:pt x="7473" y="9015"/>
                  </a:cubicBezTo>
                  <a:cubicBezTo>
                    <a:pt x="7873" y="9916"/>
                    <a:pt x="8507" y="10783"/>
                    <a:pt x="9407" y="11217"/>
                  </a:cubicBezTo>
                  <a:cubicBezTo>
                    <a:pt x="9692" y="11343"/>
                    <a:pt x="10013" y="11406"/>
                    <a:pt x="10335" y="11406"/>
                  </a:cubicBezTo>
                  <a:cubicBezTo>
                    <a:pt x="11032" y="11406"/>
                    <a:pt x="11734" y="11110"/>
                    <a:pt x="12076" y="10516"/>
                  </a:cubicBezTo>
                  <a:cubicBezTo>
                    <a:pt x="12476" y="9749"/>
                    <a:pt x="12276" y="8748"/>
                    <a:pt x="11709" y="8148"/>
                  </a:cubicBezTo>
                  <a:cubicBezTo>
                    <a:pt x="11211" y="7591"/>
                    <a:pt x="10507" y="7266"/>
                    <a:pt x="9778" y="7037"/>
                  </a:cubicBezTo>
                  <a:lnTo>
                    <a:pt x="9778" y="7037"/>
                  </a:lnTo>
                  <a:cubicBezTo>
                    <a:pt x="9912" y="7065"/>
                    <a:pt x="10045" y="7078"/>
                    <a:pt x="10177" y="7078"/>
                  </a:cubicBezTo>
                  <a:cubicBezTo>
                    <a:pt x="10546" y="7078"/>
                    <a:pt x="10902" y="6977"/>
                    <a:pt x="11209" y="6813"/>
                  </a:cubicBezTo>
                  <a:cubicBezTo>
                    <a:pt x="11709" y="6513"/>
                    <a:pt x="12043" y="5980"/>
                    <a:pt x="12109" y="5379"/>
                  </a:cubicBezTo>
                  <a:cubicBezTo>
                    <a:pt x="12209" y="5012"/>
                    <a:pt x="12109" y="4579"/>
                    <a:pt x="11876" y="4245"/>
                  </a:cubicBezTo>
                  <a:cubicBezTo>
                    <a:pt x="11592" y="3890"/>
                    <a:pt x="11141" y="3737"/>
                    <a:pt x="10676" y="3737"/>
                  </a:cubicBezTo>
                  <a:cubicBezTo>
                    <a:pt x="10486" y="3737"/>
                    <a:pt x="10292" y="3763"/>
                    <a:pt x="10108" y="3811"/>
                  </a:cubicBezTo>
                  <a:cubicBezTo>
                    <a:pt x="9541" y="3978"/>
                    <a:pt x="9074" y="4312"/>
                    <a:pt x="8573" y="4712"/>
                  </a:cubicBezTo>
                  <a:cubicBezTo>
                    <a:pt x="9074" y="3745"/>
                    <a:pt x="9207" y="2644"/>
                    <a:pt x="8974" y="1576"/>
                  </a:cubicBezTo>
                  <a:cubicBezTo>
                    <a:pt x="8874" y="1143"/>
                    <a:pt x="8707" y="642"/>
                    <a:pt x="8307" y="342"/>
                  </a:cubicBezTo>
                  <a:cubicBezTo>
                    <a:pt x="8040" y="109"/>
                    <a:pt x="7698" y="0"/>
                    <a:pt x="735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6"/>
            <p:cNvSpPr/>
            <p:nvPr/>
          </p:nvSpPr>
          <p:spPr>
            <a:xfrm>
              <a:off x="3601175" y="2739250"/>
              <a:ext cx="573675" cy="512350"/>
            </a:xfrm>
            <a:custGeom>
              <a:avLst/>
              <a:gdLst/>
              <a:ahLst/>
              <a:cxnLst/>
              <a:rect l="l" t="t" r="r" b="b"/>
              <a:pathLst>
                <a:path w="22947" h="20494" extrusionOk="0">
                  <a:moveTo>
                    <a:pt x="8627" y="0"/>
                  </a:moveTo>
                  <a:cubicBezTo>
                    <a:pt x="8269" y="0"/>
                    <a:pt x="7967" y="354"/>
                    <a:pt x="7835" y="994"/>
                  </a:cubicBezTo>
                  <a:cubicBezTo>
                    <a:pt x="7435" y="3362"/>
                    <a:pt x="8569" y="5731"/>
                    <a:pt x="9970" y="7732"/>
                  </a:cubicBezTo>
                  <a:cubicBezTo>
                    <a:pt x="9837" y="7866"/>
                    <a:pt x="9737" y="7999"/>
                    <a:pt x="9637" y="8166"/>
                  </a:cubicBezTo>
                  <a:cubicBezTo>
                    <a:pt x="7368" y="6798"/>
                    <a:pt x="4767" y="5831"/>
                    <a:pt x="2098" y="5631"/>
                  </a:cubicBezTo>
                  <a:cubicBezTo>
                    <a:pt x="2019" y="5624"/>
                    <a:pt x="1943" y="5620"/>
                    <a:pt x="1869" y="5620"/>
                  </a:cubicBezTo>
                  <a:cubicBezTo>
                    <a:pt x="505" y="5620"/>
                    <a:pt x="1" y="6756"/>
                    <a:pt x="697" y="7832"/>
                  </a:cubicBezTo>
                  <a:cubicBezTo>
                    <a:pt x="2270" y="10338"/>
                    <a:pt x="5293" y="10935"/>
                    <a:pt x="8345" y="10935"/>
                  </a:cubicBezTo>
                  <a:cubicBezTo>
                    <a:pt x="8788" y="10935"/>
                    <a:pt x="9231" y="10922"/>
                    <a:pt x="9670" y="10901"/>
                  </a:cubicBezTo>
                  <a:lnTo>
                    <a:pt x="9804" y="11168"/>
                  </a:lnTo>
                  <a:cubicBezTo>
                    <a:pt x="9837" y="11235"/>
                    <a:pt x="9937" y="11368"/>
                    <a:pt x="9970" y="11435"/>
                  </a:cubicBezTo>
                  <a:cubicBezTo>
                    <a:pt x="7135" y="13603"/>
                    <a:pt x="4333" y="16305"/>
                    <a:pt x="4066" y="19340"/>
                  </a:cubicBezTo>
                  <a:cubicBezTo>
                    <a:pt x="3986" y="20061"/>
                    <a:pt x="4278" y="20493"/>
                    <a:pt x="4777" y="20493"/>
                  </a:cubicBezTo>
                  <a:cubicBezTo>
                    <a:pt x="5110" y="20493"/>
                    <a:pt x="5534" y="20301"/>
                    <a:pt x="6001" y="19874"/>
                  </a:cubicBezTo>
                  <a:cubicBezTo>
                    <a:pt x="8236" y="17839"/>
                    <a:pt x="10004" y="15271"/>
                    <a:pt x="11305" y="12736"/>
                  </a:cubicBezTo>
                  <a:cubicBezTo>
                    <a:pt x="11438" y="12836"/>
                    <a:pt x="11605" y="12903"/>
                    <a:pt x="11705" y="12936"/>
                  </a:cubicBezTo>
                  <a:cubicBezTo>
                    <a:pt x="11805" y="15771"/>
                    <a:pt x="12472" y="18573"/>
                    <a:pt x="15007" y="19674"/>
                  </a:cubicBezTo>
                  <a:cubicBezTo>
                    <a:pt x="15246" y="19772"/>
                    <a:pt x="15481" y="19819"/>
                    <a:pt x="15702" y="19819"/>
                  </a:cubicBezTo>
                  <a:cubicBezTo>
                    <a:pt x="16534" y="19819"/>
                    <a:pt x="17167" y="19160"/>
                    <a:pt x="17009" y="18106"/>
                  </a:cubicBezTo>
                  <a:cubicBezTo>
                    <a:pt x="16708" y="16038"/>
                    <a:pt x="15841" y="14037"/>
                    <a:pt x="14640" y="12369"/>
                  </a:cubicBezTo>
                  <a:cubicBezTo>
                    <a:pt x="14707" y="12235"/>
                    <a:pt x="14774" y="12102"/>
                    <a:pt x="14840" y="12002"/>
                  </a:cubicBezTo>
                  <a:cubicBezTo>
                    <a:pt x="15696" y="12298"/>
                    <a:pt x="16625" y="12484"/>
                    <a:pt x="17619" y="12484"/>
                  </a:cubicBezTo>
                  <a:cubicBezTo>
                    <a:pt x="18756" y="12484"/>
                    <a:pt x="19979" y="12240"/>
                    <a:pt x="21278" y="11635"/>
                  </a:cubicBezTo>
                  <a:cubicBezTo>
                    <a:pt x="22513" y="11001"/>
                    <a:pt x="22946" y="10034"/>
                    <a:pt x="21845" y="9700"/>
                  </a:cubicBezTo>
                  <a:cubicBezTo>
                    <a:pt x="20751" y="9359"/>
                    <a:pt x="19511" y="9202"/>
                    <a:pt x="18194" y="9202"/>
                  </a:cubicBezTo>
                  <a:cubicBezTo>
                    <a:pt x="17063" y="9202"/>
                    <a:pt x="15875" y="9318"/>
                    <a:pt x="14674" y="9533"/>
                  </a:cubicBezTo>
                  <a:cubicBezTo>
                    <a:pt x="14640" y="9467"/>
                    <a:pt x="14607" y="9367"/>
                    <a:pt x="14540" y="9233"/>
                  </a:cubicBezTo>
                  <a:cubicBezTo>
                    <a:pt x="14507" y="9200"/>
                    <a:pt x="14474" y="9133"/>
                    <a:pt x="14440" y="9066"/>
                  </a:cubicBezTo>
                  <a:cubicBezTo>
                    <a:pt x="16708" y="7399"/>
                    <a:pt x="18543" y="5230"/>
                    <a:pt x="19477" y="2729"/>
                  </a:cubicBezTo>
                  <a:cubicBezTo>
                    <a:pt x="19872" y="1656"/>
                    <a:pt x="19121" y="918"/>
                    <a:pt x="18012" y="918"/>
                  </a:cubicBezTo>
                  <a:cubicBezTo>
                    <a:pt x="17810" y="918"/>
                    <a:pt x="17597" y="943"/>
                    <a:pt x="17376" y="994"/>
                  </a:cubicBezTo>
                  <a:cubicBezTo>
                    <a:pt x="14140" y="1795"/>
                    <a:pt x="12839" y="4497"/>
                    <a:pt x="12205" y="7299"/>
                  </a:cubicBezTo>
                  <a:cubicBezTo>
                    <a:pt x="12105" y="7232"/>
                    <a:pt x="11972" y="7198"/>
                    <a:pt x="11872" y="7198"/>
                  </a:cubicBezTo>
                  <a:cubicBezTo>
                    <a:pt x="11471" y="4897"/>
                    <a:pt x="10671" y="2562"/>
                    <a:pt x="9503" y="660"/>
                  </a:cubicBezTo>
                  <a:cubicBezTo>
                    <a:pt x="9213" y="210"/>
                    <a:pt x="8904" y="0"/>
                    <a:pt x="8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6"/>
            <p:cNvSpPr/>
            <p:nvPr/>
          </p:nvSpPr>
          <p:spPr>
            <a:xfrm>
              <a:off x="3861250" y="2953700"/>
              <a:ext cx="90100" cy="84450"/>
            </a:xfrm>
            <a:custGeom>
              <a:avLst/>
              <a:gdLst/>
              <a:ahLst/>
              <a:cxnLst/>
              <a:rect l="l" t="t" r="r" b="b"/>
              <a:pathLst>
                <a:path w="3604" h="3378" extrusionOk="0">
                  <a:moveTo>
                    <a:pt x="1347" y="1"/>
                  </a:moveTo>
                  <a:cubicBezTo>
                    <a:pt x="1191" y="1"/>
                    <a:pt x="1040" y="29"/>
                    <a:pt x="902" y="88"/>
                  </a:cubicBezTo>
                  <a:cubicBezTo>
                    <a:pt x="168" y="355"/>
                    <a:pt x="1" y="1289"/>
                    <a:pt x="468" y="2223"/>
                  </a:cubicBezTo>
                  <a:cubicBezTo>
                    <a:pt x="869" y="2918"/>
                    <a:pt x="1614" y="3378"/>
                    <a:pt x="2254" y="3378"/>
                  </a:cubicBezTo>
                  <a:cubicBezTo>
                    <a:pt x="2412" y="3378"/>
                    <a:pt x="2564" y="3350"/>
                    <a:pt x="2703" y="3290"/>
                  </a:cubicBezTo>
                  <a:cubicBezTo>
                    <a:pt x="3403" y="2990"/>
                    <a:pt x="3604" y="2056"/>
                    <a:pt x="3103" y="1156"/>
                  </a:cubicBezTo>
                  <a:cubicBezTo>
                    <a:pt x="2702" y="460"/>
                    <a:pt x="1979" y="1"/>
                    <a:pt x="1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5" name="Google Shape;1475;p16"/>
          <p:cNvGrpSpPr/>
          <p:nvPr/>
        </p:nvGrpSpPr>
        <p:grpSpPr>
          <a:xfrm flipH="1">
            <a:off x="262021" y="0"/>
            <a:ext cx="1579198" cy="2750073"/>
            <a:chOff x="7463325" y="0"/>
            <a:chExt cx="1579198" cy="2750073"/>
          </a:xfrm>
        </p:grpSpPr>
        <p:sp>
          <p:nvSpPr>
            <p:cNvPr id="1476" name="Google Shape;1476;p16"/>
            <p:cNvSpPr/>
            <p:nvPr/>
          </p:nvSpPr>
          <p:spPr>
            <a:xfrm>
              <a:off x="7526318" y="1409914"/>
              <a:ext cx="799739" cy="579784"/>
            </a:xfrm>
            <a:custGeom>
              <a:avLst/>
              <a:gdLst/>
              <a:ahLst/>
              <a:cxnLst/>
              <a:rect l="l" t="t" r="r" b="b"/>
              <a:pathLst>
                <a:path w="24986" h="18114" extrusionOk="0">
                  <a:moveTo>
                    <a:pt x="1" y="1"/>
                  </a:moveTo>
                  <a:lnTo>
                    <a:pt x="1" y="10075"/>
                  </a:lnTo>
                  <a:cubicBezTo>
                    <a:pt x="1" y="14478"/>
                    <a:pt x="3637" y="18114"/>
                    <a:pt x="8040" y="18114"/>
                  </a:cubicBezTo>
                  <a:lnTo>
                    <a:pt x="16913" y="18114"/>
                  </a:lnTo>
                  <a:cubicBezTo>
                    <a:pt x="21350" y="18114"/>
                    <a:pt x="24986" y="14478"/>
                    <a:pt x="24986" y="10075"/>
                  </a:cubicBezTo>
                  <a:lnTo>
                    <a:pt x="249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6"/>
            <p:cNvSpPr/>
            <p:nvPr/>
          </p:nvSpPr>
          <p:spPr>
            <a:xfrm>
              <a:off x="7527425" y="1556200"/>
              <a:ext cx="799731" cy="55565"/>
            </a:xfrm>
            <a:custGeom>
              <a:avLst/>
              <a:gdLst/>
              <a:ahLst/>
              <a:cxnLst/>
              <a:rect l="l" t="t" r="r" b="b"/>
              <a:pathLst>
                <a:path w="28788" h="1736" extrusionOk="0">
                  <a:moveTo>
                    <a:pt x="0" y="1"/>
                  </a:moveTo>
                  <a:lnTo>
                    <a:pt x="0" y="868"/>
                  </a:lnTo>
                  <a:cubicBezTo>
                    <a:pt x="601" y="868"/>
                    <a:pt x="901" y="1035"/>
                    <a:pt x="1234" y="1235"/>
                  </a:cubicBezTo>
                  <a:cubicBezTo>
                    <a:pt x="1601" y="1435"/>
                    <a:pt x="2068" y="1735"/>
                    <a:pt x="2902" y="1735"/>
                  </a:cubicBezTo>
                  <a:cubicBezTo>
                    <a:pt x="3736" y="1735"/>
                    <a:pt x="4170" y="1502"/>
                    <a:pt x="4570" y="1235"/>
                  </a:cubicBezTo>
                  <a:cubicBezTo>
                    <a:pt x="4904" y="1035"/>
                    <a:pt x="5171" y="868"/>
                    <a:pt x="5771" y="868"/>
                  </a:cubicBezTo>
                  <a:cubicBezTo>
                    <a:pt x="6338" y="868"/>
                    <a:pt x="6638" y="1035"/>
                    <a:pt x="6972" y="1235"/>
                  </a:cubicBezTo>
                  <a:cubicBezTo>
                    <a:pt x="7339" y="1435"/>
                    <a:pt x="7806" y="1735"/>
                    <a:pt x="8640" y="1735"/>
                  </a:cubicBezTo>
                  <a:cubicBezTo>
                    <a:pt x="9474" y="1735"/>
                    <a:pt x="9941" y="1502"/>
                    <a:pt x="10308" y="1235"/>
                  </a:cubicBezTo>
                  <a:cubicBezTo>
                    <a:pt x="10641" y="1035"/>
                    <a:pt x="10941" y="868"/>
                    <a:pt x="11508" y="868"/>
                  </a:cubicBezTo>
                  <a:cubicBezTo>
                    <a:pt x="12109" y="868"/>
                    <a:pt x="12409" y="1035"/>
                    <a:pt x="12743" y="1235"/>
                  </a:cubicBezTo>
                  <a:cubicBezTo>
                    <a:pt x="13110" y="1435"/>
                    <a:pt x="13577" y="1735"/>
                    <a:pt x="14411" y="1735"/>
                  </a:cubicBezTo>
                  <a:cubicBezTo>
                    <a:pt x="15244" y="1735"/>
                    <a:pt x="15678" y="1502"/>
                    <a:pt x="16078" y="1235"/>
                  </a:cubicBezTo>
                  <a:cubicBezTo>
                    <a:pt x="16412" y="1035"/>
                    <a:pt x="16679" y="868"/>
                    <a:pt x="17279" y="868"/>
                  </a:cubicBezTo>
                  <a:cubicBezTo>
                    <a:pt x="17846" y="868"/>
                    <a:pt x="18147" y="1035"/>
                    <a:pt x="18480" y="1235"/>
                  </a:cubicBezTo>
                  <a:cubicBezTo>
                    <a:pt x="18847" y="1435"/>
                    <a:pt x="19314" y="1735"/>
                    <a:pt x="20148" y="1735"/>
                  </a:cubicBezTo>
                  <a:cubicBezTo>
                    <a:pt x="20982" y="1735"/>
                    <a:pt x="21449" y="1502"/>
                    <a:pt x="21816" y="1235"/>
                  </a:cubicBezTo>
                  <a:cubicBezTo>
                    <a:pt x="22149" y="1035"/>
                    <a:pt x="22450" y="868"/>
                    <a:pt x="23017" y="868"/>
                  </a:cubicBezTo>
                  <a:cubicBezTo>
                    <a:pt x="23617" y="868"/>
                    <a:pt x="23917" y="1035"/>
                    <a:pt x="24251" y="1235"/>
                  </a:cubicBezTo>
                  <a:cubicBezTo>
                    <a:pt x="24618" y="1435"/>
                    <a:pt x="25085" y="1735"/>
                    <a:pt x="25919" y="1735"/>
                  </a:cubicBezTo>
                  <a:cubicBezTo>
                    <a:pt x="26753" y="1735"/>
                    <a:pt x="27186" y="1435"/>
                    <a:pt x="27587" y="1235"/>
                  </a:cubicBezTo>
                  <a:cubicBezTo>
                    <a:pt x="27920" y="1035"/>
                    <a:pt x="28187" y="868"/>
                    <a:pt x="28788" y="868"/>
                  </a:cubicBezTo>
                  <a:lnTo>
                    <a:pt x="28788" y="1"/>
                  </a:lnTo>
                  <a:cubicBezTo>
                    <a:pt x="27954" y="1"/>
                    <a:pt x="27487" y="234"/>
                    <a:pt x="27120" y="501"/>
                  </a:cubicBezTo>
                  <a:cubicBezTo>
                    <a:pt x="26786" y="701"/>
                    <a:pt x="26486" y="868"/>
                    <a:pt x="25919" y="868"/>
                  </a:cubicBezTo>
                  <a:cubicBezTo>
                    <a:pt x="25318" y="868"/>
                    <a:pt x="25018" y="701"/>
                    <a:pt x="24685" y="501"/>
                  </a:cubicBezTo>
                  <a:cubicBezTo>
                    <a:pt x="24318" y="268"/>
                    <a:pt x="23851" y="1"/>
                    <a:pt x="23017" y="1"/>
                  </a:cubicBezTo>
                  <a:cubicBezTo>
                    <a:pt x="22183" y="1"/>
                    <a:pt x="21749" y="234"/>
                    <a:pt x="21349" y="501"/>
                  </a:cubicBezTo>
                  <a:cubicBezTo>
                    <a:pt x="21015" y="701"/>
                    <a:pt x="20748" y="868"/>
                    <a:pt x="20148" y="868"/>
                  </a:cubicBezTo>
                  <a:cubicBezTo>
                    <a:pt x="19581" y="868"/>
                    <a:pt x="19281" y="701"/>
                    <a:pt x="18947" y="501"/>
                  </a:cubicBezTo>
                  <a:cubicBezTo>
                    <a:pt x="18580" y="268"/>
                    <a:pt x="18113" y="1"/>
                    <a:pt x="17279" y="1"/>
                  </a:cubicBezTo>
                  <a:cubicBezTo>
                    <a:pt x="16445" y="1"/>
                    <a:pt x="15978" y="234"/>
                    <a:pt x="15611" y="501"/>
                  </a:cubicBezTo>
                  <a:cubicBezTo>
                    <a:pt x="15278" y="701"/>
                    <a:pt x="14978" y="868"/>
                    <a:pt x="14411" y="868"/>
                  </a:cubicBezTo>
                  <a:cubicBezTo>
                    <a:pt x="13810" y="868"/>
                    <a:pt x="13510" y="701"/>
                    <a:pt x="13176" y="501"/>
                  </a:cubicBezTo>
                  <a:cubicBezTo>
                    <a:pt x="12809" y="268"/>
                    <a:pt x="12342" y="1"/>
                    <a:pt x="11508" y="1"/>
                  </a:cubicBezTo>
                  <a:cubicBezTo>
                    <a:pt x="10675" y="1"/>
                    <a:pt x="10241" y="234"/>
                    <a:pt x="9841" y="501"/>
                  </a:cubicBezTo>
                  <a:cubicBezTo>
                    <a:pt x="9507" y="701"/>
                    <a:pt x="9240" y="868"/>
                    <a:pt x="8640" y="868"/>
                  </a:cubicBezTo>
                  <a:cubicBezTo>
                    <a:pt x="8073" y="868"/>
                    <a:pt x="7772" y="701"/>
                    <a:pt x="7439" y="501"/>
                  </a:cubicBezTo>
                  <a:cubicBezTo>
                    <a:pt x="7072" y="268"/>
                    <a:pt x="6605" y="1"/>
                    <a:pt x="5771" y="1"/>
                  </a:cubicBezTo>
                  <a:cubicBezTo>
                    <a:pt x="4937" y="1"/>
                    <a:pt x="4470" y="234"/>
                    <a:pt x="4103" y="501"/>
                  </a:cubicBezTo>
                  <a:cubicBezTo>
                    <a:pt x="3770" y="701"/>
                    <a:pt x="3469" y="868"/>
                    <a:pt x="2902" y="868"/>
                  </a:cubicBezTo>
                  <a:cubicBezTo>
                    <a:pt x="2302" y="868"/>
                    <a:pt x="2002" y="701"/>
                    <a:pt x="1668" y="501"/>
                  </a:cubicBezTo>
                  <a:cubicBezTo>
                    <a:pt x="1301" y="268"/>
                    <a:pt x="834"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6"/>
            <p:cNvSpPr/>
            <p:nvPr/>
          </p:nvSpPr>
          <p:spPr>
            <a:xfrm>
              <a:off x="7527425" y="1697129"/>
              <a:ext cx="799731" cy="56621"/>
            </a:xfrm>
            <a:custGeom>
              <a:avLst/>
              <a:gdLst/>
              <a:ahLst/>
              <a:cxnLst/>
              <a:rect l="l" t="t" r="r" b="b"/>
              <a:pathLst>
                <a:path w="28788" h="1769" extrusionOk="0">
                  <a:moveTo>
                    <a:pt x="0" y="1"/>
                  </a:moveTo>
                  <a:lnTo>
                    <a:pt x="0" y="868"/>
                  </a:lnTo>
                  <a:cubicBezTo>
                    <a:pt x="601" y="868"/>
                    <a:pt x="901" y="1035"/>
                    <a:pt x="1234" y="1268"/>
                  </a:cubicBezTo>
                  <a:cubicBezTo>
                    <a:pt x="1601" y="1469"/>
                    <a:pt x="2068" y="1769"/>
                    <a:pt x="2902" y="1769"/>
                  </a:cubicBezTo>
                  <a:cubicBezTo>
                    <a:pt x="3736" y="1769"/>
                    <a:pt x="4170" y="1502"/>
                    <a:pt x="4570" y="1268"/>
                  </a:cubicBezTo>
                  <a:cubicBezTo>
                    <a:pt x="4904" y="1035"/>
                    <a:pt x="5171" y="868"/>
                    <a:pt x="5771" y="868"/>
                  </a:cubicBezTo>
                  <a:cubicBezTo>
                    <a:pt x="6338" y="868"/>
                    <a:pt x="6638" y="1035"/>
                    <a:pt x="6972" y="1268"/>
                  </a:cubicBezTo>
                  <a:cubicBezTo>
                    <a:pt x="7339" y="1469"/>
                    <a:pt x="7806" y="1769"/>
                    <a:pt x="8640" y="1769"/>
                  </a:cubicBezTo>
                  <a:cubicBezTo>
                    <a:pt x="9474" y="1769"/>
                    <a:pt x="9941" y="1502"/>
                    <a:pt x="10308" y="1268"/>
                  </a:cubicBezTo>
                  <a:cubicBezTo>
                    <a:pt x="10641" y="1035"/>
                    <a:pt x="10941" y="868"/>
                    <a:pt x="11508" y="868"/>
                  </a:cubicBezTo>
                  <a:cubicBezTo>
                    <a:pt x="12109" y="868"/>
                    <a:pt x="12409" y="1035"/>
                    <a:pt x="12743" y="1268"/>
                  </a:cubicBezTo>
                  <a:cubicBezTo>
                    <a:pt x="13110" y="1469"/>
                    <a:pt x="13577" y="1769"/>
                    <a:pt x="14411" y="1769"/>
                  </a:cubicBezTo>
                  <a:cubicBezTo>
                    <a:pt x="15244" y="1769"/>
                    <a:pt x="15678" y="1502"/>
                    <a:pt x="16078" y="1268"/>
                  </a:cubicBezTo>
                  <a:cubicBezTo>
                    <a:pt x="16412" y="1035"/>
                    <a:pt x="16679" y="868"/>
                    <a:pt x="17279" y="868"/>
                  </a:cubicBezTo>
                  <a:cubicBezTo>
                    <a:pt x="17846" y="868"/>
                    <a:pt x="18147" y="1035"/>
                    <a:pt x="18480" y="1268"/>
                  </a:cubicBezTo>
                  <a:cubicBezTo>
                    <a:pt x="18847" y="1469"/>
                    <a:pt x="19314" y="1769"/>
                    <a:pt x="20148" y="1769"/>
                  </a:cubicBezTo>
                  <a:cubicBezTo>
                    <a:pt x="20982" y="1769"/>
                    <a:pt x="21449" y="1502"/>
                    <a:pt x="21816" y="1268"/>
                  </a:cubicBezTo>
                  <a:cubicBezTo>
                    <a:pt x="22149" y="1035"/>
                    <a:pt x="22450" y="868"/>
                    <a:pt x="23017" y="868"/>
                  </a:cubicBezTo>
                  <a:cubicBezTo>
                    <a:pt x="23617" y="868"/>
                    <a:pt x="23917" y="1035"/>
                    <a:pt x="24251" y="1268"/>
                  </a:cubicBezTo>
                  <a:cubicBezTo>
                    <a:pt x="24618" y="1469"/>
                    <a:pt x="25085" y="1769"/>
                    <a:pt x="25919" y="1769"/>
                  </a:cubicBezTo>
                  <a:cubicBezTo>
                    <a:pt x="26753" y="1769"/>
                    <a:pt x="27186" y="1502"/>
                    <a:pt x="27587" y="1268"/>
                  </a:cubicBezTo>
                  <a:cubicBezTo>
                    <a:pt x="27920" y="1035"/>
                    <a:pt x="28187" y="868"/>
                    <a:pt x="28788" y="868"/>
                  </a:cubicBezTo>
                  <a:lnTo>
                    <a:pt x="28788" y="1"/>
                  </a:lnTo>
                  <a:cubicBezTo>
                    <a:pt x="27954" y="1"/>
                    <a:pt x="27487" y="268"/>
                    <a:pt x="27120" y="501"/>
                  </a:cubicBezTo>
                  <a:cubicBezTo>
                    <a:pt x="26786" y="701"/>
                    <a:pt x="26486" y="868"/>
                    <a:pt x="25919" y="868"/>
                  </a:cubicBezTo>
                  <a:cubicBezTo>
                    <a:pt x="25318" y="868"/>
                    <a:pt x="25018" y="701"/>
                    <a:pt x="24685" y="501"/>
                  </a:cubicBezTo>
                  <a:cubicBezTo>
                    <a:pt x="24318" y="301"/>
                    <a:pt x="23851" y="1"/>
                    <a:pt x="23017" y="1"/>
                  </a:cubicBezTo>
                  <a:cubicBezTo>
                    <a:pt x="22183" y="1"/>
                    <a:pt x="21749" y="268"/>
                    <a:pt x="21349" y="501"/>
                  </a:cubicBezTo>
                  <a:cubicBezTo>
                    <a:pt x="21015" y="701"/>
                    <a:pt x="20748" y="868"/>
                    <a:pt x="20148" y="868"/>
                  </a:cubicBezTo>
                  <a:cubicBezTo>
                    <a:pt x="19581" y="868"/>
                    <a:pt x="19281" y="701"/>
                    <a:pt x="18947" y="501"/>
                  </a:cubicBezTo>
                  <a:cubicBezTo>
                    <a:pt x="18580" y="301"/>
                    <a:pt x="18113" y="1"/>
                    <a:pt x="17279" y="1"/>
                  </a:cubicBezTo>
                  <a:cubicBezTo>
                    <a:pt x="16445" y="1"/>
                    <a:pt x="15978" y="268"/>
                    <a:pt x="15611" y="501"/>
                  </a:cubicBezTo>
                  <a:cubicBezTo>
                    <a:pt x="15278" y="701"/>
                    <a:pt x="14978" y="868"/>
                    <a:pt x="14411" y="868"/>
                  </a:cubicBezTo>
                  <a:cubicBezTo>
                    <a:pt x="13810" y="868"/>
                    <a:pt x="13510" y="701"/>
                    <a:pt x="13176" y="501"/>
                  </a:cubicBezTo>
                  <a:cubicBezTo>
                    <a:pt x="12809" y="301"/>
                    <a:pt x="12342" y="1"/>
                    <a:pt x="11508" y="1"/>
                  </a:cubicBezTo>
                  <a:cubicBezTo>
                    <a:pt x="10675" y="1"/>
                    <a:pt x="10241" y="268"/>
                    <a:pt x="9841" y="501"/>
                  </a:cubicBezTo>
                  <a:cubicBezTo>
                    <a:pt x="9507" y="701"/>
                    <a:pt x="9240" y="868"/>
                    <a:pt x="8640" y="868"/>
                  </a:cubicBezTo>
                  <a:cubicBezTo>
                    <a:pt x="8073" y="868"/>
                    <a:pt x="7772" y="701"/>
                    <a:pt x="7439" y="501"/>
                  </a:cubicBezTo>
                  <a:cubicBezTo>
                    <a:pt x="7072" y="301"/>
                    <a:pt x="6605" y="1"/>
                    <a:pt x="5771" y="1"/>
                  </a:cubicBezTo>
                  <a:cubicBezTo>
                    <a:pt x="4937" y="1"/>
                    <a:pt x="4470" y="268"/>
                    <a:pt x="4103" y="501"/>
                  </a:cubicBezTo>
                  <a:cubicBezTo>
                    <a:pt x="3770" y="701"/>
                    <a:pt x="3469" y="868"/>
                    <a:pt x="2902" y="868"/>
                  </a:cubicBezTo>
                  <a:cubicBezTo>
                    <a:pt x="2302" y="868"/>
                    <a:pt x="2002" y="701"/>
                    <a:pt x="1668" y="501"/>
                  </a:cubicBezTo>
                  <a:cubicBezTo>
                    <a:pt x="1301" y="301"/>
                    <a:pt x="834" y="1"/>
                    <a:pt x="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6"/>
            <p:cNvSpPr/>
            <p:nvPr/>
          </p:nvSpPr>
          <p:spPr>
            <a:xfrm>
              <a:off x="7884014" y="1409914"/>
              <a:ext cx="439911" cy="579784"/>
            </a:xfrm>
            <a:custGeom>
              <a:avLst/>
              <a:gdLst/>
              <a:ahLst/>
              <a:cxnLst/>
              <a:rect l="l" t="t" r="r" b="b"/>
              <a:pathLst>
                <a:path w="13744" h="18114" extrusionOk="0">
                  <a:moveTo>
                    <a:pt x="8040" y="1"/>
                  </a:moveTo>
                  <a:lnTo>
                    <a:pt x="8040" y="10075"/>
                  </a:lnTo>
                  <a:cubicBezTo>
                    <a:pt x="8040" y="14478"/>
                    <a:pt x="4404" y="18114"/>
                    <a:pt x="1" y="18114"/>
                  </a:cubicBezTo>
                  <a:lnTo>
                    <a:pt x="5705" y="18114"/>
                  </a:lnTo>
                  <a:cubicBezTo>
                    <a:pt x="10108" y="18114"/>
                    <a:pt x="13744" y="14478"/>
                    <a:pt x="13744" y="10075"/>
                  </a:cubicBezTo>
                  <a:lnTo>
                    <a:pt x="13744" y="1"/>
                  </a:lnTo>
                  <a:close/>
                </a:path>
              </a:pathLst>
            </a:custGeom>
            <a:solidFill>
              <a:schemeClr val="accent4">
                <a:alpha val="7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6"/>
            <p:cNvSpPr/>
            <p:nvPr/>
          </p:nvSpPr>
          <p:spPr>
            <a:xfrm>
              <a:off x="7463325" y="1360813"/>
              <a:ext cx="922520" cy="96119"/>
            </a:xfrm>
            <a:custGeom>
              <a:avLst/>
              <a:gdLst/>
              <a:ahLst/>
              <a:cxnLst/>
              <a:rect l="l" t="t" r="r" b="b"/>
              <a:pathLst>
                <a:path w="28822" h="3003" extrusionOk="0">
                  <a:moveTo>
                    <a:pt x="1" y="0"/>
                  </a:moveTo>
                  <a:lnTo>
                    <a:pt x="1" y="3002"/>
                  </a:lnTo>
                  <a:lnTo>
                    <a:pt x="28822" y="3002"/>
                  </a:lnTo>
                  <a:lnTo>
                    <a:pt x="2882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6"/>
            <p:cNvSpPr/>
            <p:nvPr/>
          </p:nvSpPr>
          <p:spPr>
            <a:xfrm>
              <a:off x="7500711" y="236095"/>
              <a:ext cx="838148" cy="1758204"/>
            </a:xfrm>
            <a:custGeom>
              <a:avLst/>
              <a:gdLst/>
              <a:ahLst/>
              <a:cxnLst/>
              <a:rect l="l" t="t" r="r" b="b"/>
              <a:pathLst>
                <a:path w="26186" h="54931" extrusionOk="0">
                  <a:moveTo>
                    <a:pt x="13610" y="1948"/>
                  </a:moveTo>
                  <a:lnTo>
                    <a:pt x="13610" y="4383"/>
                  </a:lnTo>
                  <a:lnTo>
                    <a:pt x="13610" y="14257"/>
                  </a:lnTo>
                  <a:lnTo>
                    <a:pt x="13610" y="26132"/>
                  </a:lnTo>
                  <a:lnTo>
                    <a:pt x="13610" y="36473"/>
                  </a:lnTo>
                  <a:lnTo>
                    <a:pt x="13610" y="39842"/>
                  </a:lnTo>
                  <a:cubicBezTo>
                    <a:pt x="13610" y="40309"/>
                    <a:pt x="13543" y="40842"/>
                    <a:pt x="13610" y="41309"/>
                  </a:cubicBezTo>
                  <a:lnTo>
                    <a:pt x="768" y="41309"/>
                  </a:lnTo>
                  <a:cubicBezTo>
                    <a:pt x="1135" y="40142"/>
                    <a:pt x="1535" y="38841"/>
                    <a:pt x="1968" y="37607"/>
                  </a:cubicBezTo>
                  <a:cubicBezTo>
                    <a:pt x="3036" y="34304"/>
                    <a:pt x="4103" y="31002"/>
                    <a:pt x="5171" y="27733"/>
                  </a:cubicBezTo>
                  <a:lnTo>
                    <a:pt x="9040" y="15824"/>
                  </a:lnTo>
                  <a:cubicBezTo>
                    <a:pt x="10174" y="12389"/>
                    <a:pt x="11308" y="8953"/>
                    <a:pt x="12443" y="5484"/>
                  </a:cubicBezTo>
                  <a:cubicBezTo>
                    <a:pt x="12810" y="4383"/>
                    <a:pt x="13176" y="3249"/>
                    <a:pt x="13543" y="2081"/>
                  </a:cubicBezTo>
                  <a:cubicBezTo>
                    <a:pt x="13543" y="2048"/>
                    <a:pt x="13610" y="1981"/>
                    <a:pt x="13610" y="1948"/>
                  </a:cubicBezTo>
                  <a:close/>
                  <a:moveTo>
                    <a:pt x="14110" y="2181"/>
                  </a:moveTo>
                  <a:cubicBezTo>
                    <a:pt x="14311" y="2949"/>
                    <a:pt x="14511" y="3749"/>
                    <a:pt x="14778" y="4550"/>
                  </a:cubicBezTo>
                  <a:lnTo>
                    <a:pt x="17646" y="14423"/>
                  </a:lnTo>
                  <a:lnTo>
                    <a:pt x="21149" y="26432"/>
                  </a:lnTo>
                  <a:cubicBezTo>
                    <a:pt x="22150" y="29901"/>
                    <a:pt x="23150" y="33304"/>
                    <a:pt x="24151" y="36773"/>
                  </a:cubicBezTo>
                  <a:cubicBezTo>
                    <a:pt x="24485" y="37907"/>
                    <a:pt x="24818" y="39074"/>
                    <a:pt x="25152" y="40175"/>
                  </a:cubicBezTo>
                  <a:cubicBezTo>
                    <a:pt x="25218" y="40475"/>
                    <a:pt x="25452" y="41009"/>
                    <a:pt x="25552" y="41409"/>
                  </a:cubicBezTo>
                  <a:lnTo>
                    <a:pt x="14110" y="41409"/>
                  </a:lnTo>
                  <a:lnTo>
                    <a:pt x="14110" y="37573"/>
                  </a:lnTo>
                  <a:lnTo>
                    <a:pt x="14110" y="27666"/>
                  </a:lnTo>
                  <a:lnTo>
                    <a:pt x="14110" y="15791"/>
                  </a:lnTo>
                  <a:lnTo>
                    <a:pt x="14110" y="5450"/>
                  </a:lnTo>
                  <a:lnTo>
                    <a:pt x="14110" y="2181"/>
                  </a:lnTo>
                  <a:close/>
                  <a:moveTo>
                    <a:pt x="25385" y="41910"/>
                  </a:moveTo>
                  <a:cubicBezTo>
                    <a:pt x="23484" y="45579"/>
                    <a:pt x="21549" y="49248"/>
                    <a:pt x="19681" y="52918"/>
                  </a:cubicBezTo>
                  <a:cubicBezTo>
                    <a:pt x="19481" y="53285"/>
                    <a:pt x="19314" y="53652"/>
                    <a:pt x="19114" y="53985"/>
                  </a:cubicBezTo>
                  <a:cubicBezTo>
                    <a:pt x="17646" y="50416"/>
                    <a:pt x="16179" y="46780"/>
                    <a:pt x="14711" y="43177"/>
                  </a:cubicBezTo>
                  <a:cubicBezTo>
                    <a:pt x="14544" y="42777"/>
                    <a:pt x="14377" y="42343"/>
                    <a:pt x="14211" y="41910"/>
                  </a:cubicBezTo>
                  <a:close/>
                  <a:moveTo>
                    <a:pt x="13377" y="41910"/>
                  </a:moveTo>
                  <a:cubicBezTo>
                    <a:pt x="11709" y="45579"/>
                    <a:pt x="10008" y="49248"/>
                    <a:pt x="8306" y="52918"/>
                  </a:cubicBezTo>
                  <a:cubicBezTo>
                    <a:pt x="8140" y="53285"/>
                    <a:pt x="7939" y="53652"/>
                    <a:pt x="7773" y="54085"/>
                  </a:cubicBezTo>
                  <a:cubicBezTo>
                    <a:pt x="5671" y="50449"/>
                    <a:pt x="3603" y="46813"/>
                    <a:pt x="1501" y="43144"/>
                  </a:cubicBezTo>
                  <a:cubicBezTo>
                    <a:pt x="1235" y="42744"/>
                    <a:pt x="1034" y="42310"/>
                    <a:pt x="801" y="41910"/>
                  </a:cubicBezTo>
                  <a:close/>
                  <a:moveTo>
                    <a:pt x="13798" y="0"/>
                  </a:moveTo>
                  <a:cubicBezTo>
                    <a:pt x="13760" y="0"/>
                    <a:pt x="13722" y="17"/>
                    <a:pt x="13677" y="47"/>
                  </a:cubicBezTo>
                  <a:cubicBezTo>
                    <a:pt x="13610" y="80"/>
                    <a:pt x="13543" y="113"/>
                    <a:pt x="13510" y="180"/>
                  </a:cubicBezTo>
                  <a:cubicBezTo>
                    <a:pt x="13043" y="1581"/>
                    <a:pt x="12643" y="2949"/>
                    <a:pt x="12176" y="4316"/>
                  </a:cubicBezTo>
                  <a:cubicBezTo>
                    <a:pt x="11108" y="7619"/>
                    <a:pt x="10041" y="10921"/>
                    <a:pt x="8973" y="14190"/>
                  </a:cubicBezTo>
                  <a:lnTo>
                    <a:pt x="5104" y="26099"/>
                  </a:lnTo>
                  <a:cubicBezTo>
                    <a:pt x="3970" y="29534"/>
                    <a:pt x="2836" y="32970"/>
                    <a:pt x="1702" y="36439"/>
                  </a:cubicBezTo>
                  <a:cubicBezTo>
                    <a:pt x="1335" y="37540"/>
                    <a:pt x="968" y="38674"/>
                    <a:pt x="601" y="39842"/>
                  </a:cubicBezTo>
                  <a:cubicBezTo>
                    <a:pt x="434" y="40342"/>
                    <a:pt x="167" y="40942"/>
                    <a:pt x="34" y="41476"/>
                  </a:cubicBezTo>
                  <a:cubicBezTo>
                    <a:pt x="34" y="41510"/>
                    <a:pt x="34" y="41510"/>
                    <a:pt x="0" y="41543"/>
                  </a:cubicBezTo>
                  <a:lnTo>
                    <a:pt x="0" y="41676"/>
                  </a:lnTo>
                  <a:lnTo>
                    <a:pt x="0" y="41710"/>
                  </a:lnTo>
                  <a:cubicBezTo>
                    <a:pt x="0" y="41776"/>
                    <a:pt x="34" y="41810"/>
                    <a:pt x="34" y="41843"/>
                  </a:cubicBezTo>
                  <a:cubicBezTo>
                    <a:pt x="2202" y="45646"/>
                    <a:pt x="4370" y="49415"/>
                    <a:pt x="6538" y="53185"/>
                  </a:cubicBezTo>
                  <a:cubicBezTo>
                    <a:pt x="6839" y="53718"/>
                    <a:pt x="7139" y="54219"/>
                    <a:pt x="7472" y="54786"/>
                  </a:cubicBezTo>
                  <a:cubicBezTo>
                    <a:pt x="7506" y="54869"/>
                    <a:pt x="7597" y="54911"/>
                    <a:pt x="7693" y="54911"/>
                  </a:cubicBezTo>
                  <a:cubicBezTo>
                    <a:pt x="7789" y="54911"/>
                    <a:pt x="7889" y="54869"/>
                    <a:pt x="7939" y="54786"/>
                  </a:cubicBezTo>
                  <a:cubicBezTo>
                    <a:pt x="9674" y="50983"/>
                    <a:pt x="11442" y="47180"/>
                    <a:pt x="13210" y="43378"/>
                  </a:cubicBezTo>
                  <a:cubicBezTo>
                    <a:pt x="13377" y="43011"/>
                    <a:pt x="13543" y="42677"/>
                    <a:pt x="13710" y="42310"/>
                  </a:cubicBezTo>
                  <a:cubicBezTo>
                    <a:pt x="15178" y="45879"/>
                    <a:pt x="16646" y="49482"/>
                    <a:pt x="18113" y="53118"/>
                  </a:cubicBezTo>
                  <a:cubicBezTo>
                    <a:pt x="18314" y="53652"/>
                    <a:pt x="18514" y="54185"/>
                    <a:pt x="18781" y="54719"/>
                  </a:cubicBezTo>
                  <a:cubicBezTo>
                    <a:pt x="18819" y="54852"/>
                    <a:pt x="18932" y="54931"/>
                    <a:pt x="19036" y="54931"/>
                  </a:cubicBezTo>
                  <a:cubicBezTo>
                    <a:pt x="19114" y="54931"/>
                    <a:pt x="19185" y="54886"/>
                    <a:pt x="19214" y="54786"/>
                  </a:cubicBezTo>
                  <a:cubicBezTo>
                    <a:pt x="21182" y="50983"/>
                    <a:pt x="23150" y="47214"/>
                    <a:pt x="25118" y="43444"/>
                  </a:cubicBezTo>
                  <a:cubicBezTo>
                    <a:pt x="25352" y="42944"/>
                    <a:pt x="25652" y="42377"/>
                    <a:pt x="25886" y="41876"/>
                  </a:cubicBezTo>
                  <a:cubicBezTo>
                    <a:pt x="26052" y="41843"/>
                    <a:pt x="26186" y="41743"/>
                    <a:pt x="26119" y="41576"/>
                  </a:cubicBezTo>
                  <a:cubicBezTo>
                    <a:pt x="25685" y="40175"/>
                    <a:pt x="25319" y="38974"/>
                    <a:pt x="24885" y="37607"/>
                  </a:cubicBezTo>
                  <a:lnTo>
                    <a:pt x="22016" y="27733"/>
                  </a:lnTo>
                  <a:lnTo>
                    <a:pt x="18514" y="15724"/>
                  </a:lnTo>
                  <a:cubicBezTo>
                    <a:pt x="17513" y="12255"/>
                    <a:pt x="16512" y="8819"/>
                    <a:pt x="15511" y="5384"/>
                  </a:cubicBezTo>
                  <a:cubicBezTo>
                    <a:pt x="15178" y="4250"/>
                    <a:pt x="14844" y="3082"/>
                    <a:pt x="14511" y="1948"/>
                  </a:cubicBezTo>
                  <a:cubicBezTo>
                    <a:pt x="14344" y="1414"/>
                    <a:pt x="14211" y="814"/>
                    <a:pt x="14044" y="313"/>
                  </a:cubicBezTo>
                  <a:cubicBezTo>
                    <a:pt x="14044" y="280"/>
                    <a:pt x="14044" y="280"/>
                    <a:pt x="14010" y="247"/>
                  </a:cubicBezTo>
                  <a:cubicBezTo>
                    <a:pt x="14010" y="213"/>
                    <a:pt x="14010" y="213"/>
                    <a:pt x="13977" y="147"/>
                  </a:cubicBezTo>
                  <a:lnTo>
                    <a:pt x="13977" y="113"/>
                  </a:lnTo>
                  <a:lnTo>
                    <a:pt x="13944" y="80"/>
                  </a:lnTo>
                  <a:cubicBezTo>
                    <a:pt x="13889" y="25"/>
                    <a:pt x="13844" y="0"/>
                    <a:pt x="1379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6"/>
            <p:cNvSpPr/>
            <p:nvPr/>
          </p:nvSpPr>
          <p:spPr>
            <a:xfrm>
              <a:off x="7918199" y="1543390"/>
              <a:ext cx="48075" cy="48075"/>
            </a:xfrm>
            <a:custGeom>
              <a:avLst/>
              <a:gdLst/>
              <a:ahLst/>
              <a:cxnLst/>
              <a:rect l="l" t="t" r="r" b="b"/>
              <a:pathLst>
                <a:path w="1502" h="1502" extrusionOk="0">
                  <a:moveTo>
                    <a:pt x="767" y="0"/>
                  </a:moveTo>
                  <a:cubicBezTo>
                    <a:pt x="334" y="0"/>
                    <a:pt x="0" y="334"/>
                    <a:pt x="0" y="768"/>
                  </a:cubicBezTo>
                  <a:cubicBezTo>
                    <a:pt x="0" y="1168"/>
                    <a:pt x="334" y="1501"/>
                    <a:pt x="767" y="1501"/>
                  </a:cubicBezTo>
                  <a:cubicBezTo>
                    <a:pt x="1168" y="1501"/>
                    <a:pt x="1501" y="1168"/>
                    <a:pt x="1501" y="768"/>
                  </a:cubicBezTo>
                  <a:cubicBezTo>
                    <a:pt x="1501" y="334"/>
                    <a:pt x="1168" y="0"/>
                    <a:pt x="7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6"/>
            <p:cNvSpPr/>
            <p:nvPr/>
          </p:nvSpPr>
          <p:spPr>
            <a:xfrm>
              <a:off x="8302558" y="1543390"/>
              <a:ext cx="48075" cy="48075"/>
            </a:xfrm>
            <a:custGeom>
              <a:avLst/>
              <a:gdLst/>
              <a:ahLst/>
              <a:cxnLst/>
              <a:rect l="l" t="t" r="r" b="b"/>
              <a:pathLst>
                <a:path w="1502" h="1502" extrusionOk="0">
                  <a:moveTo>
                    <a:pt x="768" y="0"/>
                  </a:moveTo>
                  <a:cubicBezTo>
                    <a:pt x="334" y="0"/>
                    <a:pt x="1" y="334"/>
                    <a:pt x="1" y="768"/>
                  </a:cubicBezTo>
                  <a:cubicBezTo>
                    <a:pt x="1" y="1168"/>
                    <a:pt x="334" y="1501"/>
                    <a:pt x="768" y="1501"/>
                  </a:cubicBezTo>
                  <a:cubicBezTo>
                    <a:pt x="1168" y="1501"/>
                    <a:pt x="1502" y="1168"/>
                    <a:pt x="1502" y="768"/>
                  </a:cubicBezTo>
                  <a:cubicBezTo>
                    <a:pt x="1502" y="334"/>
                    <a:pt x="1168" y="0"/>
                    <a:pt x="7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6"/>
            <p:cNvSpPr/>
            <p:nvPr/>
          </p:nvSpPr>
          <p:spPr>
            <a:xfrm>
              <a:off x="7725987" y="1959789"/>
              <a:ext cx="48075" cy="48075"/>
            </a:xfrm>
            <a:custGeom>
              <a:avLst/>
              <a:gdLst/>
              <a:ahLst/>
              <a:cxnLst/>
              <a:rect l="l" t="t" r="r" b="b"/>
              <a:pathLst>
                <a:path w="1502" h="1502" extrusionOk="0">
                  <a:moveTo>
                    <a:pt x="768" y="1"/>
                  </a:moveTo>
                  <a:cubicBezTo>
                    <a:pt x="334" y="1"/>
                    <a:pt x="1" y="334"/>
                    <a:pt x="1" y="768"/>
                  </a:cubicBezTo>
                  <a:cubicBezTo>
                    <a:pt x="1" y="1168"/>
                    <a:pt x="334" y="1502"/>
                    <a:pt x="768" y="1502"/>
                  </a:cubicBezTo>
                  <a:cubicBezTo>
                    <a:pt x="1168" y="1502"/>
                    <a:pt x="1502" y="1168"/>
                    <a:pt x="1502" y="768"/>
                  </a:cubicBezTo>
                  <a:cubicBezTo>
                    <a:pt x="1502" y="334"/>
                    <a:pt x="1168" y="1"/>
                    <a:pt x="7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6"/>
            <p:cNvSpPr/>
            <p:nvPr/>
          </p:nvSpPr>
          <p:spPr>
            <a:xfrm>
              <a:off x="8086884" y="1959789"/>
              <a:ext cx="48075" cy="48075"/>
            </a:xfrm>
            <a:custGeom>
              <a:avLst/>
              <a:gdLst/>
              <a:ahLst/>
              <a:cxnLst/>
              <a:rect l="l" t="t" r="r" b="b"/>
              <a:pathLst>
                <a:path w="1502" h="1502" extrusionOk="0">
                  <a:moveTo>
                    <a:pt x="734" y="1"/>
                  </a:moveTo>
                  <a:cubicBezTo>
                    <a:pt x="334" y="1"/>
                    <a:pt x="1" y="334"/>
                    <a:pt x="1" y="768"/>
                  </a:cubicBezTo>
                  <a:cubicBezTo>
                    <a:pt x="1" y="1168"/>
                    <a:pt x="334" y="1502"/>
                    <a:pt x="734" y="1502"/>
                  </a:cubicBezTo>
                  <a:cubicBezTo>
                    <a:pt x="1168" y="1502"/>
                    <a:pt x="1502" y="1168"/>
                    <a:pt x="1502" y="768"/>
                  </a:cubicBezTo>
                  <a:cubicBezTo>
                    <a:pt x="1502" y="334"/>
                    <a:pt x="1168" y="1"/>
                    <a:pt x="7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6"/>
            <p:cNvSpPr/>
            <p:nvPr/>
          </p:nvSpPr>
          <p:spPr>
            <a:xfrm>
              <a:off x="7902162" y="194868"/>
              <a:ext cx="83316" cy="82227"/>
            </a:xfrm>
            <a:custGeom>
              <a:avLst/>
              <a:gdLst/>
              <a:ahLst/>
              <a:cxnLst/>
              <a:rect l="l" t="t" r="r" b="b"/>
              <a:pathLst>
                <a:path w="2603" h="2569" extrusionOk="0">
                  <a:moveTo>
                    <a:pt x="1302" y="0"/>
                  </a:moveTo>
                  <a:cubicBezTo>
                    <a:pt x="601" y="0"/>
                    <a:pt x="1" y="567"/>
                    <a:pt x="1" y="1268"/>
                  </a:cubicBezTo>
                  <a:cubicBezTo>
                    <a:pt x="1" y="2002"/>
                    <a:pt x="601" y="2569"/>
                    <a:pt x="1302" y="2569"/>
                  </a:cubicBezTo>
                  <a:cubicBezTo>
                    <a:pt x="2002" y="2569"/>
                    <a:pt x="2603" y="2002"/>
                    <a:pt x="2603" y="1268"/>
                  </a:cubicBezTo>
                  <a:cubicBezTo>
                    <a:pt x="2603" y="567"/>
                    <a:pt x="2002" y="0"/>
                    <a:pt x="13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6"/>
            <p:cNvSpPr/>
            <p:nvPr/>
          </p:nvSpPr>
          <p:spPr>
            <a:xfrm>
              <a:off x="7936860" y="0"/>
              <a:ext cx="16580" cy="243449"/>
            </a:xfrm>
            <a:custGeom>
              <a:avLst/>
              <a:gdLst/>
              <a:ahLst/>
              <a:cxnLst/>
              <a:rect l="l" t="t" r="r" b="b"/>
              <a:pathLst>
                <a:path w="518" h="7606" extrusionOk="0">
                  <a:moveTo>
                    <a:pt x="268" y="1"/>
                  </a:moveTo>
                  <a:cubicBezTo>
                    <a:pt x="143" y="1"/>
                    <a:pt x="17" y="84"/>
                    <a:pt x="17" y="251"/>
                  </a:cubicBezTo>
                  <a:lnTo>
                    <a:pt x="17" y="6489"/>
                  </a:lnTo>
                  <a:lnTo>
                    <a:pt x="17" y="7356"/>
                  </a:lnTo>
                  <a:cubicBezTo>
                    <a:pt x="1" y="7523"/>
                    <a:pt x="126" y="7606"/>
                    <a:pt x="255" y="7606"/>
                  </a:cubicBezTo>
                  <a:cubicBezTo>
                    <a:pt x="384" y="7606"/>
                    <a:pt x="518" y="7523"/>
                    <a:pt x="518" y="7356"/>
                  </a:cubicBezTo>
                  <a:lnTo>
                    <a:pt x="518" y="1118"/>
                  </a:lnTo>
                  <a:lnTo>
                    <a:pt x="518" y="251"/>
                  </a:lnTo>
                  <a:cubicBezTo>
                    <a:pt x="518" y="84"/>
                    <a:pt x="393" y="1"/>
                    <a:pt x="26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6"/>
            <p:cNvSpPr/>
            <p:nvPr/>
          </p:nvSpPr>
          <p:spPr>
            <a:xfrm>
              <a:off x="8179773" y="2273665"/>
              <a:ext cx="391868" cy="303623"/>
            </a:xfrm>
            <a:custGeom>
              <a:avLst/>
              <a:gdLst/>
              <a:ahLst/>
              <a:cxnLst/>
              <a:rect l="l" t="t" r="r" b="b"/>
              <a:pathLst>
                <a:path w="12243" h="9486" extrusionOk="0">
                  <a:moveTo>
                    <a:pt x="8563" y="0"/>
                  </a:moveTo>
                  <a:cubicBezTo>
                    <a:pt x="7159" y="0"/>
                    <a:pt x="5454" y="616"/>
                    <a:pt x="3903" y="1803"/>
                  </a:cubicBezTo>
                  <a:cubicBezTo>
                    <a:pt x="1201" y="3838"/>
                    <a:pt x="1" y="6840"/>
                    <a:pt x="1268" y="8474"/>
                  </a:cubicBezTo>
                  <a:cubicBezTo>
                    <a:pt x="1792" y="9154"/>
                    <a:pt x="2665" y="9485"/>
                    <a:pt x="3703" y="9485"/>
                  </a:cubicBezTo>
                  <a:cubicBezTo>
                    <a:pt x="5110" y="9485"/>
                    <a:pt x="6819" y="8878"/>
                    <a:pt x="8373" y="7707"/>
                  </a:cubicBezTo>
                  <a:cubicBezTo>
                    <a:pt x="11075" y="5672"/>
                    <a:pt x="12243" y="2670"/>
                    <a:pt x="11008" y="1036"/>
                  </a:cubicBezTo>
                  <a:cubicBezTo>
                    <a:pt x="10483" y="339"/>
                    <a:pt x="9606" y="0"/>
                    <a:pt x="8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6"/>
            <p:cNvSpPr/>
            <p:nvPr/>
          </p:nvSpPr>
          <p:spPr>
            <a:xfrm>
              <a:off x="8493681" y="2504319"/>
              <a:ext cx="155909" cy="245754"/>
            </a:xfrm>
            <a:custGeom>
              <a:avLst/>
              <a:gdLst/>
              <a:ahLst/>
              <a:cxnLst/>
              <a:rect l="l" t="t" r="r" b="b"/>
              <a:pathLst>
                <a:path w="4871" h="7678" extrusionOk="0">
                  <a:moveTo>
                    <a:pt x="2194" y="0"/>
                  </a:moveTo>
                  <a:cubicBezTo>
                    <a:pt x="2186" y="0"/>
                    <a:pt x="2177" y="1"/>
                    <a:pt x="2169" y="1"/>
                  </a:cubicBezTo>
                  <a:cubicBezTo>
                    <a:pt x="1468" y="101"/>
                    <a:pt x="1" y="1902"/>
                    <a:pt x="134" y="4004"/>
                  </a:cubicBezTo>
                  <a:cubicBezTo>
                    <a:pt x="231" y="6045"/>
                    <a:pt x="1367" y="7677"/>
                    <a:pt x="2594" y="7677"/>
                  </a:cubicBezTo>
                  <a:cubicBezTo>
                    <a:pt x="2630" y="7677"/>
                    <a:pt x="2666" y="7676"/>
                    <a:pt x="2703" y="7673"/>
                  </a:cubicBezTo>
                  <a:cubicBezTo>
                    <a:pt x="3970" y="7606"/>
                    <a:pt x="4871" y="5805"/>
                    <a:pt x="4771" y="3670"/>
                  </a:cubicBezTo>
                  <a:cubicBezTo>
                    <a:pt x="4573" y="1558"/>
                    <a:pt x="3003" y="0"/>
                    <a:pt x="21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6"/>
            <p:cNvSpPr/>
            <p:nvPr/>
          </p:nvSpPr>
          <p:spPr>
            <a:xfrm>
              <a:off x="8647450" y="2202702"/>
              <a:ext cx="225301" cy="286883"/>
            </a:xfrm>
            <a:custGeom>
              <a:avLst/>
              <a:gdLst/>
              <a:ahLst/>
              <a:cxnLst/>
              <a:rect l="l" t="t" r="r" b="b"/>
              <a:pathLst>
                <a:path w="7039" h="8963" extrusionOk="0">
                  <a:moveTo>
                    <a:pt x="2281" y="1"/>
                  </a:moveTo>
                  <a:cubicBezTo>
                    <a:pt x="2163" y="1"/>
                    <a:pt x="2058" y="17"/>
                    <a:pt x="1968" y="51"/>
                  </a:cubicBezTo>
                  <a:cubicBezTo>
                    <a:pt x="1134" y="351"/>
                    <a:pt x="0" y="2986"/>
                    <a:pt x="867" y="5388"/>
                  </a:cubicBezTo>
                  <a:cubicBezTo>
                    <a:pt x="1590" y="7525"/>
                    <a:pt x="3137" y="8963"/>
                    <a:pt x="4471" y="8963"/>
                  </a:cubicBezTo>
                  <a:cubicBezTo>
                    <a:pt x="4677" y="8963"/>
                    <a:pt x="4878" y="8928"/>
                    <a:pt x="5070" y="8857"/>
                  </a:cubicBezTo>
                  <a:cubicBezTo>
                    <a:pt x="6538" y="8323"/>
                    <a:pt x="7038" y="5921"/>
                    <a:pt x="6171" y="3520"/>
                  </a:cubicBezTo>
                  <a:cubicBezTo>
                    <a:pt x="5390" y="1328"/>
                    <a:pt x="3340" y="1"/>
                    <a:pt x="2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6"/>
            <p:cNvSpPr/>
            <p:nvPr/>
          </p:nvSpPr>
          <p:spPr>
            <a:xfrm>
              <a:off x="8767034" y="1946986"/>
              <a:ext cx="275489" cy="251259"/>
            </a:xfrm>
            <a:custGeom>
              <a:avLst/>
              <a:gdLst/>
              <a:ahLst/>
              <a:cxnLst/>
              <a:rect l="l" t="t" r="r" b="b"/>
              <a:pathLst>
                <a:path w="8607" h="7850" extrusionOk="0">
                  <a:moveTo>
                    <a:pt x="2524" y="1"/>
                  </a:moveTo>
                  <a:cubicBezTo>
                    <a:pt x="1977" y="1"/>
                    <a:pt x="1495" y="161"/>
                    <a:pt x="1134" y="501"/>
                  </a:cubicBezTo>
                  <a:cubicBezTo>
                    <a:pt x="0" y="1535"/>
                    <a:pt x="500" y="3937"/>
                    <a:pt x="2235" y="5805"/>
                  </a:cubicBezTo>
                  <a:cubicBezTo>
                    <a:pt x="3449" y="7110"/>
                    <a:pt x="4931" y="7850"/>
                    <a:pt x="6108" y="7850"/>
                  </a:cubicBezTo>
                  <a:cubicBezTo>
                    <a:pt x="6644" y="7850"/>
                    <a:pt x="7117" y="7696"/>
                    <a:pt x="7472" y="7372"/>
                  </a:cubicBezTo>
                  <a:cubicBezTo>
                    <a:pt x="8606" y="6305"/>
                    <a:pt x="8106" y="3937"/>
                    <a:pt x="6371" y="2035"/>
                  </a:cubicBezTo>
                  <a:cubicBezTo>
                    <a:pt x="5166" y="739"/>
                    <a:pt x="3697" y="1"/>
                    <a:pt x="25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6"/>
            <p:cNvSpPr/>
            <p:nvPr/>
          </p:nvSpPr>
          <p:spPr>
            <a:xfrm>
              <a:off x="8476588" y="1985108"/>
              <a:ext cx="199695" cy="172969"/>
            </a:xfrm>
            <a:custGeom>
              <a:avLst/>
              <a:gdLst/>
              <a:ahLst/>
              <a:cxnLst/>
              <a:rect l="l" t="t" r="r" b="b"/>
              <a:pathLst>
                <a:path w="6239" h="5404" extrusionOk="0">
                  <a:moveTo>
                    <a:pt x="4675" y="1"/>
                  </a:moveTo>
                  <a:cubicBezTo>
                    <a:pt x="3837" y="1"/>
                    <a:pt x="2713" y="308"/>
                    <a:pt x="1869" y="1111"/>
                  </a:cubicBezTo>
                  <a:cubicBezTo>
                    <a:pt x="501" y="2345"/>
                    <a:pt x="1" y="4113"/>
                    <a:pt x="735" y="4947"/>
                  </a:cubicBezTo>
                  <a:cubicBezTo>
                    <a:pt x="1030" y="5255"/>
                    <a:pt x="1452" y="5403"/>
                    <a:pt x="1938" y="5403"/>
                  </a:cubicBezTo>
                  <a:cubicBezTo>
                    <a:pt x="2769" y="5403"/>
                    <a:pt x="3787" y="4968"/>
                    <a:pt x="4671" y="4147"/>
                  </a:cubicBezTo>
                  <a:cubicBezTo>
                    <a:pt x="6072" y="2846"/>
                    <a:pt x="6239" y="811"/>
                    <a:pt x="5772" y="310"/>
                  </a:cubicBezTo>
                  <a:cubicBezTo>
                    <a:pt x="5606" y="119"/>
                    <a:pt x="5195" y="1"/>
                    <a:pt x="46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6"/>
            <p:cNvSpPr/>
            <p:nvPr/>
          </p:nvSpPr>
          <p:spPr>
            <a:xfrm>
              <a:off x="8556674" y="724258"/>
              <a:ext cx="247738" cy="147587"/>
            </a:xfrm>
            <a:custGeom>
              <a:avLst/>
              <a:gdLst/>
              <a:ahLst/>
              <a:cxnLst/>
              <a:rect l="l" t="t" r="r" b="b"/>
              <a:pathLst>
                <a:path w="7740" h="4611" extrusionOk="0">
                  <a:moveTo>
                    <a:pt x="4270" y="1"/>
                  </a:moveTo>
                  <a:cubicBezTo>
                    <a:pt x="4042" y="1"/>
                    <a:pt x="3808" y="13"/>
                    <a:pt x="3570" y="40"/>
                  </a:cubicBezTo>
                  <a:cubicBezTo>
                    <a:pt x="1502" y="307"/>
                    <a:pt x="1" y="1974"/>
                    <a:pt x="67" y="2742"/>
                  </a:cubicBezTo>
                  <a:cubicBezTo>
                    <a:pt x="189" y="3412"/>
                    <a:pt x="1730" y="4610"/>
                    <a:pt x="3571" y="4610"/>
                  </a:cubicBezTo>
                  <a:cubicBezTo>
                    <a:pt x="3746" y="4610"/>
                    <a:pt x="3924" y="4600"/>
                    <a:pt x="4104" y="4576"/>
                  </a:cubicBezTo>
                  <a:cubicBezTo>
                    <a:pt x="6205" y="4343"/>
                    <a:pt x="7740" y="3142"/>
                    <a:pt x="7606" y="1874"/>
                  </a:cubicBezTo>
                  <a:cubicBezTo>
                    <a:pt x="7458" y="780"/>
                    <a:pt x="6052" y="1"/>
                    <a:pt x="42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6"/>
            <p:cNvSpPr/>
            <p:nvPr/>
          </p:nvSpPr>
          <p:spPr>
            <a:xfrm>
              <a:off x="8473388" y="1006222"/>
              <a:ext cx="106809" cy="156133"/>
            </a:xfrm>
            <a:custGeom>
              <a:avLst/>
              <a:gdLst/>
              <a:ahLst/>
              <a:cxnLst/>
              <a:rect l="l" t="t" r="r" b="b"/>
              <a:pathLst>
                <a:path w="3337" h="4878" extrusionOk="0">
                  <a:moveTo>
                    <a:pt x="1958" y="0"/>
                  </a:moveTo>
                  <a:cubicBezTo>
                    <a:pt x="1494" y="0"/>
                    <a:pt x="396" y="948"/>
                    <a:pt x="234" y="2239"/>
                  </a:cubicBezTo>
                  <a:cubicBezTo>
                    <a:pt x="1" y="3573"/>
                    <a:pt x="568" y="4774"/>
                    <a:pt x="1335" y="4874"/>
                  </a:cubicBezTo>
                  <a:cubicBezTo>
                    <a:pt x="1360" y="4876"/>
                    <a:pt x="1386" y="4877"/>
                    <a:pt x="1411" y="4877"/>
                  </a:cubicBezTo>
                  <a:cubicBezTo>
                    <a:pt x="2188" y="4877"/>
                    <a:pt x="2975" y="3898"/>
                    <a:pt x="3136" y="2606"/>
                  </a:cubicBezTo>
                  <a:cubicBezTo>
                    <a:pt x="3337" y="1271"/>
                    <a:pt x="2503" y="70"/>
                    <a:pt x="2002" y="4"/>
                  </a:cubicBezTo>
                  <a:cubicBezTo>
                    <a:pt x="1988" y="2"/>
                    <a:pt x="1973" y="0"/>
                    <a:pt x="19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6"/>
            <p:cNvSpPr/>
            <p:nvPr/>
          </p:nvSpPr>
          <p:spPr>
            <a:xfrm>
              <a:off x="8723247" y="1058588"/>
              <a:ext cx="242393" cy="154948"/>
            </a:xfrm>
            <a:custGeom>
              <a:avLst/>
              <a:gdLst/>
              <a:ahLst/>
              <a:cxnLst/>
              <a:rect l="l" t="t" r="r" b="b"/>
              <a:pathLst>
                <a:path w="7573" h="4841" extrusionOk="0">
                  <a:moveTo>
                    <a:pt x="2626" y="1"/>
                  </a:moveTo>
                  <a:cubicBezTo>
                    <a:pt x="1582" y="1"/>
                    <a:pt x="740" y="377"/>
                    <a:pt x="467" y="1070"/>
                  </a:cubicBezTo>
                  <a:cubicBezTo>
                    <a:pt x="0" y="2204"/>
                    <a:pt x="1135" y="3672"/>
                    <a:pt x="2969" y="4439"/>
                  </a:cubicBezTo>
                  <a:cubicBezTo>
                    <a:pt x="3649" y="4710"/>
                    <a:pt x="4333" y="4840"/>
                    <a:pt x="4947" y="4840"/>
                  </a:cubicBezTo>
                  <a:cubicBezTo>
                    <a:pt x="5991" y="4840"/>
                    <a:pt x="6832" y="4465"/>
                    <a:pt x="7105" y="3772"/>
                  </a:cubicBezTo>
                  <a:cubicBezTo>
                    <a:pt x="7572" y="2637"/>
                    <a:pt x="6438" y="1136"/>
                    <a:pt x="4604" y="403"/>
                  </a:cubicBezTo>
                  <a:cubicBezTo>
                    <a:pt x="3924" y="131"/>
                    <a:pt x="3240"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6"/>
            <p:cNvSpPr/>
            <p:nvPr/>
          </p:nvSpPr>
          <p:spPr>
            <a:xfrm>
              <a:off x="8741395" y="1294459"/>
              <a:ext cx="136704" cy="127838"/>
            </a:xfrm>
            <a:custGeom>
              <a:avLst/>
              <a:gdLst/>
              <a:ahLst/>
              <a:cxnLst/>
              <a:rect l="l" t="t" r="r" b="b"/>
              <a:pathLst>
                <a:path w="4271" h="3994" extrusionOk="0">
                  <a:moveTo>
                    <a:pt x="1022" y="0"/>
                  </a:moveTo>
                  <a:cubicBezTo>
                    <a:pt x="725" y="0"/>
                    <a:pt x="487" y="63"/>
                    <a:pt x="367" y="172"/>
                  </a:cubicBezTo>
                  <a:cubicBezTo>
                    <a:pt x="0" y="439"/>
                    <a:pt x="0" y="1940"/>
                    <a:pt x="934" y="2941"/>
                  </a:cubicBezTo>
                  <a:cubicBezTo>
                    <a:pt x="1593" y="3622"/>
                    <a:pt x="2359" y="3994"/>
                    <a:pt x="2971" y="3994"/>
                  </a:cubicBezTo>
                  <a:cubicBezTo>
                    <a:pt x="3258" y="3994"/>
                    <a:pt x="3511" y="3912"/>
                    <a:pt x="3703" y="3741"/>
                  </a:cubicBezTo>
                  <a:cubicBezTo>
                    <a:pt x="4270" y="3207"/>
                    <a:pt x="4037" y="1940"/>
                    <a:pt x="3103" y="939"/>
                  </a:cubicBezTo>
                  <a:cubicBezTo>
                    <a:pt x="2497" y="266"/>
                    <a:pt x="1634" y="0"/>
                    <a:pt x="10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6"/>
            <p:cNvSpPr/>
            <p:nvPr/>
          </p:nvSpPr>
          <p:spPr>
            <a:xfrm>
              <a:off x="8446692" y="1325155"/>
              <a:ext cx="127102" cy="140257"/>
            </a:xfrm>
            <a:custGeom>
              <a:avLst/>
              <a:gdLst/>
              <a:ahLst/>
              <a:cxnLst/>
              <a:rect l="l" t="t" r="r" b="b"/>
              <a:pathLst>
                <a:path w="3971" h="4382" extrusionOk="0">
                  <a:moveTo>
                    <a:pt x="2972" y="1"/>
                  </a:moveTo>
                  <a:cubicBezTo>
                    <a:pt x="2388" y="1"/>
                    <a:pt x="1331" y="444"/>
                    <a:pt x="768" y="1381"/>
                  </a:cubicBezTo>
                  <a:cubicBezTo>
                    <a:pt x="1" y="2549"/>
                    <a:pt x="1" y="3816"/>
                    <a:pt x="735" y="4250"/>
                  </a:cubicBezTo>
                  <a:cubicBezTo>
                    <a:pt x="883" y="4339"/>
                    <a:pt x="1054" y="4382"/>
                    <a:pt x="1239" y="4382"/>
                  </a:cubicBezTo>
                  <a:cubicBezTo>
                    <a:pt x="1886" y="4382"/>
                    <a:pt x="2699" y="3857"/>
                    <a:pt x="3270" y="2949"/>
                  </a:cubicBezTo>
                  <a:cubicBezTo>
                    <a:pt x="3970" y="1781"/>
                    <a:pt x="3737" y="314"/>
                    <a:pt x="3303" y="80"/>
                  </a:cubicBezTo>
                  <a:cubicBezTo>
                    <a:pt x="3231" y="28"/>
                    <a:pt x="3116" y="1"/>
                    <a:pt x="29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6"/>
            <p:cNvSpPr/>
            <p:nvPr/>
          </p:nvSpPr>
          <p:spPr>
            <a:xfrm>
              <a:off x="8702953" y="1543005"/>
              <a:ext cx="237048" cy="152804"/>
            </a:xfrm>
            <a:custGeom>
              <a:avLst/>
              <a:gdLst/>
              <a:ahLst/>
              <a:cxnLst/>
              <a:rect l="l" t="t" r="r" b="b"/>
              <a:pathLst>
                <a:path w="7406" h="4774" extrusionOk="0">
                  <a:moveTo>
                    <a:pt x="2763" y="1"/>
                  </a:moveTo>
                  <a:cubicBezTo>
                    <a:pt x="1518" y="1"/>
                    <a:pt x="477" y="490"/>
                    <a:pt x="267" y="980"/>
                  </a:cubicBezTo>
                  <a:cubicBezTo>
                    <a:pt x="1" y="1647"/>
                    <a:pt x="968" y="3615"/>
                    <a:pt x="2803" y="4349"/>
                  </a:cubicBezTo>
                  <a:cubicBezTo>
                    <a:pt x="3503" y="4636"/>
                    <a:pt x="4198" y="4774"/>
                    <a:pt x="4818" y="4774"/>
                  </a:cubicBezTo>
                  <a:cubicBezTo>
                    <a:pt x="5854" y="4774"/>
                    <a:pt x="6680" y="4391"/>
                    <a:pt x="6972" y="3682"/>
                  </a:cubicBezTo>
                  <a:cubicBezTo>
                    <a:pt x="7406" y="2548"/>
                    <a:pt x="6305" y="1046"/>
                    <a:pt x="4437" y="313"/>
                  </a:cubicBezTo>
                  <a:cubicBezTo>
                    <a:pt x="3875" y="92"/>
                    <a:pt x="3300" y="1"/>
                    <a:pt x="2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6"/>
            <p:cNvSpPr/>
            <p:nvPr/>
          </p:nvSpPr>
          <p:spPr>
            <a:xfrm>
              <a:off x="8493681" y="1692165"/>
              <a:ext cx="171944" cy="226645"/>
            </a:xfrm>
            <a:custGeom>
              <a:avLst/>
              <a:gdLst/>
              <a:ahLst/>
              <a:cxnLst/>
              <a:rect l="l" t="t" r="r" b="b"/>
              <a:pathLst>
                <a:path w="5372" h="7081" extrusionOk="0">
                  <a:moveTo>
                    <a:pt x="3535" y="0"/>
                  </a:moveTo>
                  <a:cubicBezTo>
                    <a:pt x="2761" y="0"/>
                    <a:pt x="1095" y="1134"/>
                    <a:pt x="601" y="2924"/>
                  </a:cubicBezTo>
                  <a:cubicBezTo>
                    <a:pt x="1" y="4826"/>
                    <a:pt x="501" y="6660"/>
                    <a:pt x="1668" y="7027"/>
                  </a:cubicBezTo>
                  <a:cubicBezTo>
                    <a:pt x="1794" y="7063"/>
                    <a:pt x="1923" y="7081"/>
                    <a:pt x="2053" y="7081"/>
                  </a:cubicBezTo>
                  <a:cubicBezTo>
                    <a:pt x="3134" y="7081"/>
                    <a:pt x="4328" y="5885"/>
                    <a:pt x="4804" y="4159"/>
                  </a:cubicBezTo>
                  <a:cubicBezTo>
                    <a:pt x="5371" y="2191"/>
                    <a:pt x="4437" y="256"/>
                    <a:pt x="3703" y="22"/>
                  </a:cubicBezTo>
                  <a:cubicBezTo>
                    <a:pt x="3654" y="8"/>
                    <a:pt x="3597" y="0"/>
                    <a:pt x="3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6"/>
            <p:cNvSpPr/>
            <p:nvPr/>
          </p:nvSpPr>
          <p:spPr>
            <a:xfrm>
              <a:off x="8289754" y="1790112"/>
              <a:ext cx="219956" cy="288612"/>
            </a:xfrm>
            <a:custGeom>
              <a:avLst/>
              <a:gdLst/>
              <a:ahLst/>
              <a:cxnLst/>
              <a:rect l="l" t="t" r="r" b="b"/>
              <a:pathLst>
                <a:path w="6872" h="9017" extrusionOk="0">
                  <a:moveTo>
                    <a:pt x="4507" y="0"/>
                  </a:moveTo>
                  <a:cubicBezTo>
                    <a:pt x="3504" y="0"/>
                    <a:pt x="1411" y="1425"/>
                    <a:pt x="734" y="3701"/>
                  </a:cubicBezTo>
                  <a:cubicBezTo>
                    <a:pt x="0" y="6202"/>
                    <a:pt x="634" y="8537"/>
                    <a:pt x="2169" y="8938"/>
                  </a:cubicBezTo>
                  <a:cubicBezTo>
                    <a:pt x="2339" y="8991"/>
                    <a:pt x="2513" y="9016"/>
                    <a:pt x="2689" y="9016"/>
                  </a:cubicBezTo>
                  <a:cubicBezTo>
                    <a:pt x="4064" y="9016"/>
                    <a:pt x="5550" y="7457"/>
                    <a:pt x="6171" y="5268"/>
                  </a:cubicBezTo>
                  <a:cubicBezTo>
                    <a:pt x="6872" y="2800"/>
                    <a:pt x="5671" y="265"/>
                    <a:pt x="4737" y="31"/>
                  </a:cubicBezTo>
                  <a:cubicBezTo>
                    <a:pt x="4669" y="10"/>
                    <a:pt x="4592" y="0"/>
                    <a:pt x="4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6"/>
            <p:cNvSpPr/>
            <p:nvPr/>
          </p:nvSpPr>
          <p:spPr>
            <a:xfrm>
              <a:off x="8389045" y="1547071"/>
              <a:ext cx="179402" cy="179082"/>
            </a:xfrm>
            <a:custGeom>
              <a:avLst/>
              <a:gdLst/>
              <a:ahLst/>
              <a:cxnLst/>
              <a:rect l="l" t="t" r="r" b="b"/>
              <a:pathLst>
                <a:path w="5605" h="5595" extrusionOk="0">
                  <a:moveTo>
                    <a:pt x="1645" y="0"/>
                  </a:moveTo>
                  <a:cubicBezTo>
                    <a:pt x="1337" y="0"/>
                    <a:pt x="1059" y="82"/>
                    <a:pt x="835" y="252"/>
                  </a:cubicBezTo>
                  <a:cubicBezTo>
                    <a:pt x="1" y="919"/>
                    <a:pt x="201" y="2554"/>
                    <a:pt x="1302" y="3955"/>
                  </a:cubicBezTo>
                  <a:cubicBezTo>
                    <a:pt x="2074" y="4993"/>
                    <a:pt x="3109" y="5594"/>
                    <a:pt x="3938" y="5594"/>
                  </a:cubicBezTo>
                  <a:cubicBezTo>
                    <a:pt x="4254" y="5594"/>
                    <a:pt x="4540" y="5507"/>
                    <a:pt x="4771" y="5323"/>
                  </a:cubicBezTo>
                  <a:cubicBezTo>
                    <a:pt x="5605" y="4689"/>
                    <a:pt x="5404" y="3021"/>
                    <a:pt x="4337" y="1620"/>
                  </a:cubicBezTo>
                  <a:cubicBezTo>
                    <a:pt x="3533" y="597"/>
                    <a:pt x="2480" y="0"/>
                    <a:pt x="1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6"/>
            <p:cNvSpPr/>
            <p:nvPr/>
          </p:nvSpPr>
          <p:spPr>
            <a:xfrm>
              <a:off x="8401848" y="1187742"/>
              <a:ext cx="161254" cy="98839"/>
            </a:xfrm>
            <a:custGeom>
              <a:avLst/>
              <a:gdLst/>
              <a:ahLst/>
              <a:cxnLst/>
              <a:rect l="l" t="t" r="r" b="b"/>
              <a:pathLst>
                <a:path w="5038" h="3088" extrusionOk="0">
                  <a:moveTo>
                    <a:pt x="2179" y="0"/>
                  </a:moveTo>
                  <a:cubicBezTo>
                    <a:pt x="1113" y="0"/>
                    <a:pt x="180" y="584"/>
                    <a:pt x="68" y="1004"/>
                  </a:cubicBezTo>
                  <a:cubicBezTo>
                    <a:pt x="1" y="1438"/>
                    <a:pt x="835" y="2705"/>
                    <a:pt x="2169" y="3006"/>
                  </a:cubicBezTo>
                  <a:cubicBezTo>
                    <a:pt x="2448" y="3061"/>
                    <a:pt x="2720" y="3088"/>
                    <a:pt x="2979" y="3088"/>
                  </a:cubicBezTo>
                  <a:cubicBezTo>
                    <a:pt x="3960" y="3088"/>
                    <a:pt x="4739" y="2705"/>
                    <a:pt x="4871" y="2072"/>
                  </a:cubicBezTo>
                  <a:cubicBezTo>
                    <a:pt x="5038" y="1238"/>
                    <a:pt x="4137" y="370"/>
                    <a:pt x="2803" y="70"/>
                  </a:cubicBezTo>
                  <a:cubicBezTo>
                    <a:pt x="2593" y="22"/>
                    <a:pt x="2384" y="0"/>
                    <a:pt x="21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6"/>
            <p:cNvSpPr/>
            <p:nvPr/>
          </p:nvSpPr>
          <p:spPr>
            <a:xfrm>
              <a:off x="8299357" y="936283"/>
              <a:ext cx="167655" cy="143074"/>
            </a:xfrm>
            <a:custGeom>
              <a:avLst/>
              <a:gdLst/>
              <a:ahLst/>
              <a:cxnLst/>
              <a:rect l="l" t="t" r="r" b="b"/>
              <a:pathLst>
                <a:path w="5238" h="4470" extrusionOk="0">
                  <a:moveTo>
                    <a:pt x="3587" y="0"/>
                  </a:moveTo>
                  <a:cubicBezTo>
                    <a:pt x="2908" y="0"/>
                    <a:pt x="2069" y="363"/>
                    <a:pt x="1335" y="1055"/>
                  </a:cubicBezTo>
                  <a:cubicBezTo>
                    <a:pt x="201" y="2089"/>
                    <a:pt x="1" y="3790"/>
                    <a:pt x="401" y="4224"/>
                  </a:cubicBezTo>
                  <a:cubicBezTo>
                    <a:pt x="540" y="4376"/>
                    <a:pt x="877" y="4470"/>
                    <a:pt x="1305" y="4470"/>
                  </a:cubicBezTo>
                  <a:cubicBezTo>
                    <a:pt x="2004" y="4470"/>
                    <a:pt x="2946" y="4218"/>
                    <a:pt x="3670" y="3556"/>
                  </a:cubicBezTo>
                  <a:cubicBezTo>
                    <a:pt x="4837" y="2456"/>
                    <a:pt x="5238" y="1055"/>
                    <a:pt x="4571" y="387"/>
                  </a:cubicBezTo>
                  <a:cubicBezTo>
                    <a:pt x="4335" y="127"/>
                    <a:pt x="3989" y="0"/>
                    <a:pt x="35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6"/>
            <p:cNvSpPr/>
            <p:nvPr/>
          </p:nvSpPr>
          <p:spPr>
            <a:xfrm>
              <a:off x="8131728" y="1144723"/>
              <a:ext cx="176201" cy="104569"/>
            </a:xfrm>
            <a:custGeom>
              <a:avLst/>
              <a:gdLst/>
              <a:ahLst/>
              <a:cxnLst/>
              <a:rect l="l" t="t" r="r" b="b"/>
              <a:pathLst>
                <a:path w="5505" h="3267" extrusionOk="0">
                  <a:moveTo>
                    <a:pt x="2598" y="1"/>
                  </a:moveTo>
                  <a:cubicBezTo>
                    <a:pt x="1271" y="1"/>
                    <a:pt x="96" y="881"/>
                    <a:pt x="34" y="1381"/>
                  </a:cubicBezTo>
                  <a:cubicBezTo>
                    <a:pt x="1" y="1881"/>
                    <a:pt x="1101" y="3115"/>
                    <a:pt x="2602" y="3249"/>
                  </a:cubicBezTo>
                  <a:cubicBezTo>
                    <a:pt x="2737" y="3261"/>
                    <a:pt x="2870" y="3267"/>
                    <a:pt x="3001" y="3267"/>
                  </a:cubicBezTo>
                  <a:cubicBezTo>
                    <a:pt x="4327" y="3267"/>
                    <a:pt x="5407" y="2671"/>
                    <a:pt x="5438" y="1881"/>
                  </a:cubicBezTo>
                  <a:cubicBezTo>
                    <a:pt x="5504" y="947"/>
                    <a:pt x="4370" y="113"/>
                    <a:pt x="2869" y="13"/>
                  </a:cubicBezTo>
                  <a:cubicBezTo>
                    <a:pt x="2778" y="5"/>
                    <a:pt x="2688" y="1"/>
                    <a:pt x="2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6"/>
            <p:cNvSpPr/>
            <p:nvPr/>
          </p:nvSpPr>
          <p:spPr>
            <a:xfrm>
              <a:off x="8064478" y="912853"/>
              <a:ext cx="177258" cy="118332"/>
            </a:xfrm>
            <a:custGeom>
              <a:avLst/>
              <a:gdLst/>
              <a:ahLst/>
              <a:cxnLst/>
              <a:rect l="l" t="t" r="r" b="b"/>
              <a:pathLst>
                <a:path w="5538" h="3697" extrusionOk="0">
                  <a:moveTo>
                    <a:pt x="3693" y="0"/>
                  </a:moveTo>
                  <a:cubicBezTo>
                    <a:pt x="3156" y="0"/>
                    <a:pt x="2535" y="152"/>
                    <a:pt x="1935" y="452"/>
                  </a:cubicBezTo>
                  <a:cubicBezTo>
                    <a:pt x="567" y="1119"/>
                    <a:pt x="0" y="2621"/>
                    <a:pt x="234" y="3121"/>
                  </a:cubicBezTo>
                  <a:cubicBezTo>
                    <a:pt x="402" y="3416"/>
                    <a:pt x="1088" y="3697"/>
                    <a:pt x="1907" y="3697"/>
                  </a:cubicBezTo>
                  <a:cubicBezTo>
                    <a:pt x="2386" y="3697"/>
                    <a:pt x="2910" y="3601"/>
                    <a:pt x="3402" y="3354"/>
                  </a:cubicBezTo>
                  <a:cubicBezTo>
                    <a:pt x="4737" y="2687"/>
                    <a:pt x="5537" y="1486"/>
                    <a:pt x="5104" y="686"/>
                  </a:cubicBezTo>
                  <a:cubicBezTo>
                    <a:pt x="4883" y="227"/>
                    <a:pt x="4350" y="0"/>
                    <a:pt x="36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6"/>
            <p:cNvSpPr/>
            <p:nvPr/>
          </p:nvSpPr>
          <p:spPr>
            <a:xfrm>
              <a:off x="7611749" y="1042583"/>
              <a:ext cx="189004" cy="134880"/>
            </a:xfrm>
            <a:custGeom>
              <a:avLst/>
              <a:gdLst/>
              <a:ahLst/>
              <a:cxnLst/>
              <a:rect l="l" t="t" r="r" b="b"/>
              <a:pathLst>
                <a:path w="5905" h="4214" extrusionOk="0">
                  <a:moveTo>
                    <a:pt x="1958" y="1"/>
                  </a:moveTo>
                  <a:cubicBezTo>
                    <a:pt x="1299" y="1"/>
                    <a:pt x="761" y="235"/>
                    <a:pt x="501" y="702"/>
                  </a:cubicBezTo>
                  <a:cubicBezTo>
                    <a:pt x="1" y="1570"/>
                    <a:pt x="734" y="2904"/>
                    <a:pt x="2169" y="3738"/>
                  </a:cubicBezTo>
                  <a:cubicBezTo>
                    <a:pt x="2763" y="4078"/>
                    <a:pt x="3424" y="4213"/>
                    <a:pt x="4011" y="4213"/>
                  </a:cubicBezTo>
                  <a:cubicBezTo>
                    <a:pt x="4806" y="4213"/>
                    <a:pt x="5465" y="3964"/>
                    <a:pt x="5638" y="3638"/>
                  </a:cubicBezTo>
                  <a:cubicBezTo>
                    <a:pt x="5905" y="3137"/>
                    <a:pt x="5371" y="1436"/>
                    <a:pt x="3970" y="602"/>
                  </a:cubicBezTo>
                  <a:cubicBezTo>
                    <a:pt x="3280" y="201"/>
                    <a:pt x="2568" y="1"/>
                    <a:pt x="19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6"/>
            <p:cNvSpPr/>
            <p:nvPr/>
          </p:nvSpPr>
          <p:spPr>
            <a:xfrm>
              <a:off x="8241709" y="526637"/>
              <a:ext cx="208209" cy="201103"/>
            </a:xfrm>
            <a:custGeom>
              <a:avLst/>
              <a:gdLst/>
              <a:ahLst/>
              <a:cxnLst/>
              <a:rect l="l" t="t" r="r" b="b"/>
              <a:pathLst>
                <a:path w="6505" h="6283" extrusionOk="0">
                  <a:moveTo>
                    <a:pt x="4470" y="0"/>
                  </a:moveTo>
                  <a:cubicBezTo>
                    <a:pt x="3507" y="0"/>
                    <a:pt x="2317" y="622"/>
                    <a:pt x="1368" y="1711"/>
                  </a:cubicBezTo>
                  <a:cubicBezTo>
                    <a:pt x="0" y="3245"/>
                    <a:pt x="0" y="5547"/>
                    <a:pt x="567" y="6047"/>
                  </a:cubicBezTo>
                  <a:cubicBezTo>
                    <a:pt x="738" y="6198"/>
                    <a:pt x="1064" y="6282"/>
                    <a:pt x="1473" y="6282"/>
                  </a:cubicBezTo>
                  <a:cubicBezTo>
                    <a:pt x="2421" y="6282"/>
                    <a:pt x="3815" y="5831"/>
                    <a:pt x="4770" y="4713"/>
                  </a:cubicBezTo>
                  <a:cubicBezTo>
                    <a:pt x="6171" y="3178"/>
                    <a:pt x="6505" y="1210"/>
                    <a:pt x="5571" y="376"/>
                  </a:cubicBezTo>
                  <a:cubicBezTo>
                    <a:pt x="5275" y="121"/>
                    <a:pt x="4895" y="0"/>
                    <a:pt x="44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6"/>
            <p:cNvSpPr/>
            <p:nvPr/>
          </p:nvSpPr>
          <p:spPr>
            <a:xfrm>
              <a:off x="7532751" y="779281"/>
              <a:ext cx="207153" cy="145378"/>
            </a:xfrm>
            <a:custGeom>
              <a:avLst/>
              <a:gdLst/>
              <a:ahLst/>
              <a:cxnLst/>
              <a:rect l="l" t="t" r="r" b="b"/>
              <a:pathLst>
                <a:path w="6472" h="4542" extrusionOk="0">
                  <a:moveTo>
                    <a:pt x="2141" y="1"/>
                  </a:moveTo>
                  <a:cubicBezTo>
                    <a:pt x="1432" y="1"/>
                    <a:pt x="842" y="243"/>
                    <a:pt x="534" y="722"/>
                  </a:cubicBezTo>
                  <a:cubicBezTo>
                    <a:pt x="0" y="1656"/>
                    <a:pt x="834" y="3158"/>
                    <a:pt x="2368" y="4025"/>
                  </a:cubicBezTo>
                  <a:cubicBezTo>
                    <a:pt x="3054" y="4396"/>
                    <a:pt x="3788" y="4541"/>
                    <a:pt x="4430" y="4541"/>
                  </a:cubicBezTo>
                  <a:cubicBezTo>
                    <a:pt x="5288" y="4541"/>
                    <a:pt x="5980" y="4282"/>
                    <a:pt x="6171" y="3958"/>
                  </a:cubicBezTo>
                  <a:cubicBezTo>
                    <a:pt x="6471" y="3424"/>
                    <a:pt x="5871" y="1523"/>
                    <a:pt x="4337" y="656"/>
                  </a:cubicBezTo>
                  <a:cubicBezTo>
                    <a:pt x="3590" y="218"/>
                    <a:pt x="2812" y="1"/>
                    <a:pt x="21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6"/>
            <p:cNvSpPr/>
            <p:nvPr/>
          </p:nvSpPr>
          <p:spPr>
            <a:xfrm>
              <a:off x="7880813" y="709310"/>
              <a:ext cx="200751" cy="155108"/>
            </a:xfrm>
            <a:custGeom>
              <a:avLst/>
              <a:gdLst/>
              <a:ahLst/>
              <a:cxnLst/>
              <a:rect l="l" t="t" r="r" b="b"/>
              <a:pathLst>
                <a:path w="6272" h="4846" extrusionOk="0">
                  <a:moveTo>
                    <a:pt x="4297" y="1"/>
                  </a:moveTo>
                  <a:cubicBezTo>
                    <a:pt x="3554" y="1"/>
                    <a:pt x="2651" y="314"/>
                    <a:pt x="1835" y="940"/>
                  </a:cubicBezTo>
                  <a:cubicBezTo>
                    <a:pt x="434" y="2008"/>
                    <a:pt x="1" y="3876"/>
                    <a:pt x="434" y="4443"/>
                  </a:cubicBezTo>
                  <a:cubicBezTo>
                    <a:pt x="606" y="4677"/>
                    <a:pt x="1129" y="4846"/>
                    <a:pt x="1780" y="4846"/>
                  </a:cubicBezTo>
                  <a:cubicBezTo>
                    <a:pt x="2519" y="4846"/>
                    <a:pt x="3425" y="4628"/>
                    <a:pt x="4170" y="4043"/>
                  </a:cubicBezTo>
                  <a:cubicBezTo>
                    <a:pt x="5638" y="3009"/>
                    <a:pt x="6272" y="1441"/>
                    <a:pt x="5605" y="540"/>
                  </a:cubicBezTo>
                  <a:cubicBezTo>
                    <a:pt x="5331" y="181"/>
                    <a:pt x="4860" y="1"/>
                    <a:pt x="42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6"/>
            <p:cNvSpPr/>
            <p:nvPr/>
          </p:nvSpPr>
          <p:spPr>
            <a:xfrm>
              <a:off x="7767630" y="509416"/>
              <a:ext cx="213586" cy="223892"/>
            </a:xfrm>
            <a:custGeom>
              <a:avLst/>
              <a:gdLst/>
              <a:ahLst/>
              <a:cxnLst/>
              <a:rect l="l" t="t" r="r" b="b"/>
              <a:pathLst>
                <a:path w="6673" h="6995" extrusionOk="0">
                  <a:moveTo>
                    <a:pt x="4660" y="1"/>
                  </a:moveTo>
                  <a:cubicBezTo>
                    <a:pt x="3598" y="1"/>
                    <a:pt x="2280" y="827"/>
                    <a:pt x="1302" y="2182"/>
                  </a:cubicBezTo>
                  <a:cubicBezTo>
                    <a:pt x="1" y="3950"/>
                    <a:pt x="268" y="6351"/>
                    <a:pt x="935" y="6852"/>
                  </a:cubicBezTo>
                  <a:cubicBezTo>
                    <a:pt x="1065" y="6946"/>
                    <a:pt x="1280" y="6994"/>
                    <a:pt x="1549" y="6994"/>
                  </a:cubicBezTo>
                  <a:cubicBezTo>
                    <a:pt x="2523" y="6994"/>
                    <a:pt x="4212" y="6361"/>
                    <a:pt x="5204" y="4950"/>
                  </a:cubicBezTo>
                  <a:cubicBezTo>
                    <a:pt x="6505" y="3183"/>
                    <a:pt x="6672" y="1048"/>
                    <a:pt x="5605" y="280"/>
                  </a:cubicBezTo>
                  <a:cubicBezTo>
                    <a:pt x="5332" y="90"/>
                    <a:pt x="5010" y="1"/>
                    <a:pt x="46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6"/>
            <p:cNvSpPr/>
            <p:nvPr/>
          </p:nvSpPr>
          <p:spPr>
            <a:xfrm>
              <a:off x="7830623" y="778833"/>
              <a:ext cx="153284" cy="273696"/>
            </a:xfrm>
            <a:custGeom>
              <a:avLst/>
              <a:gdLst/>
              <a:ahLst/>
              <a:cxnLst/>
              <a:rect l="l" t="t" r="r" b="b"/>
              <a:pathLst>
                <a:path w="4789" h="8551" extrusionOk="0">
                  <a:moveTo>
                    <a:pt x="4368" y="1"/>
                  </a:moveTo>
                  <a:cubicBezTo>
                    <a:pt x="4326" y="1"/>
                    <a:pt x="4281" y="11"/>
                    <a:pt x="4237" y="36"/>
                  </a:cubicBezTo>
                  <a:cubicBezTo>
                    <a:pt x="2469" y="1037"/>
                    <a:pt x="1068" y="3005"/>
                    <a:pt x="468" y="4906"/>
                  </a:cubicBezTo>
                  <a:cubicBezTo>
                    <a:pt x="101" y="6007"/>
                    <a:pt x="1" y="7141"/>
                    <a:pt x="1" y="8275"/>
                  </a:cubicBezTo>
                  <a:cubicBezTo>
                    <a:pt x="1" y="8459"/>
                    <a:pt x="143" y="8550"/>
                    <a:pt x="280" y="8550"/>
                  </a:cubicBezTo>
                  <a:cubicBezTo>
                    <a:pt x="418" y="8550"/>
                    <a:pt x="551" y="8459"/>
                    <a:pt x="534" y="8275"/>
                  </a:cubicBezTo>
                  <a:cubicBezTo>
                    <a:pt x="468" y="5373"/>
                    <a:pt x="1635" y="2538"/>
                    <a:pt x="4004" y="837"/>
                  </a:cubicBezTo>
                  <a:cubicBezTo>
                    <a:pt x="4170" y="703"/>
                    <a:pt x="4337" y="570"/>
                    <a:pt x="4504" y="503"/>
                  </a:cubicBezTo>
                  <a:cubicBezTo>
                    <a:pt x="4788" y="361"/>
                    <a:pt x="4612" y="1"/>
                    <a:pt x="4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6"/>
            <p:cNvSpPr/>
            <p:nvPr/>
          </p:nvSpPr>
          <p:spPr>
            <a:xfrm>
              <a:off x="7635595" y="846115"/>
              <a:ext cx="225813" cy="280610"/>
            </a:xfrm>
            <a:custGeom>
              <a:avLst/>
              <a:gdLst/>
              <a:ahLst/>
              <a:cxnLst/>
              <a:rect l="l" t="t" r="r" b="b"/>
              <a:pathLst>
                <a:path w="7055" h="8767" extrusionOk="0">
                  <a:moveTo>
                    <a:pt x="415" y="0"/>
                  </a:moveTo>
                  <a:cubicBezTo>
                    <a:pt x="156" y="0"/>
                    <a:pt x="0" y="360"/>
                    <a:pt x="256" y="502"/>
                  </a:cubicBezTo>
                  <a:cubicBezTo>
                    <a:pt x="2291" y="1470"/>
                    <a:pt x="4059" y="3338"/>
                    <a:pt x="5160" y="5239"/>
                  </a:cubicBezTo>
                  <a:cubicBezTo>
                    <a:pt x="5794" y="6273"/>
                    <a:pt x="6227" y="7407"/>
                    <a:pt x="6461" y="8575"/>
                  </a:cubicBezTo>
                  <a:cubicBezTo>
                    <a:pt x="6500" y="8707"/>
                    <a:pt x="6608" y="8766"/>
                    <a:pt x="6718" y="8766"/>
                  </a:cubicBezTo>
                  <a:cubicBezTo>
                    <a:pt x="6884" y="8766"/>
                    <a:pt x="7055" y="8630"/>
                    <a:pt x="6994" y="8408"/>
                  </a:cubicBezTo>
                  <a:cubicBezTo>
                    <a:pt x="6261" y="5072"/>
                    <a:pt x="4092" y="2204"/>
                    <a:pt x="1224" y="402"/>
                  </a:cubicBezTo>
                  <a:cubicBezTo>
                    <a:pt x="990" y="269"/>
                    <a:pt x="757" y="102"/>
                    <a:pt x="556" y="35"/>
                  </a:cubicBezTo>
                  <a:cubicBezTo>
                    <a:pt x="507" y="11"/>
                    <a:pt x="459" y="0"/>
                    <a:pt x="4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6"/>
            <p:cNvSpPr/>
            <p:nvPr/>
          </p:nvSpPr>
          <p:spPr>
            <a:xfrm>
              <a:off x="7693594" y="1094757"/>
              <a:ext cx="166951" cy="230038"/>
            </a:xfrm>
            <a:custGeom>
              <a:avLst/>
              <a:gdLst/>
              <a:ahLst/>
              <a:cxnLst/>
              <a:rect l="l" t="t" r="r" b="b"/>
              <a:pathLst>
                <a:path w="5216" h="7187" extrusionOk="0">
                  <a:moveTo>
                    <a:pt x="422" y="1"/>
                  </a:moveTo>
                  <a:cubicBezTo>
                    <a:pt x="128" y="1"/>
                    <a:pt x="0" y="479"/>
                    <a:pt x="346" y="573"/>
                  </a:cubicBezTo>
                  <a:cubicBezTo>
                    <a:pt x="1980" y="940"/>
                    <a:pt x="3348" y="2408"/>
                    <a:pt x="4015" y="3909"/>
                  </a:cubicBezTo>
                  <a:cubicBezTo>
                    <a:pt x="4449" y="4843"/>
                    <a:pt x="4615" y="5844"/>
                    <a:pt x="4649" y="6911"/>
                  </a:cubicBezTo>
                  <a:cubicBezTo>
                    <a:pt x="4649" y="7095"/>
                    <a:pt x="4799" y="7187"/>
                    <a:pt x="4941" y="7187"/>
                  </a:cubicBezTo>
                  <a:cubicBezTo>
                    <a:pt x="5082" y="7187"/>
                    <a:pt x="5216" y="7095"/>
                    <a:pt x="5182" y="6911"/>
                  </a:cubicBezTo>
                  <a:cubicBezTo>
                    <a:pt x="5116" y="5143"/>
                    <a:pt x="4649" y="3442"/>
                    <a:pt x="3515" y="2075"/>
                  </a:cubicBezTo>
                  <a:cubicBezTo>
                    <a:pt x="2847" y="1274"/>
                    <a:pt x="2013" y="607"/>
                    <a:pt x="1079" y="240"/>
                  </a:cubicBezTo>
                  <a:cubicBezTo>
                    <a:pt x="846" y="140"/>
                    <a:pt x="679" y="73"/>
                    <a:pt x="479" y="6"/>
                  </a:cubicBezTo>
                  <a:cubicBezTo>
                    <a:pt x="460" y="2"/>
                    <a:pt x="441" y="1"/>
                    <a:pt x="4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6"/>
            <p:cNvSpPr/>
            <p:nvPr/>
          </p:nvSpPr>
          <p:spPr>
            <a:xfrm>
              <a:off x="8369328" y="2156514"/>
              <a:ext cx="308584" cy="287459"/>
            </a:xfrm>
            <a:custGeom>
              <a:avLst/>
              <a:gdLst/>
              <a:ahLst/>
              <a:cxnLst/>
              <a:rect l="l" t="t" r="r" b="b"/>
              <a:pathLst>
                <a:path w="9641" h="8981" extrusionOk="0">
                  <a:moveTo>
                    <a:pt x="9247" y="1"/>
                  </a:moveTo>
                  <a:cubicBezTo>
                    <a:pt x="9165" y="1"/>
                    <a:pt x="9082" y="37"/>
                    <a:pt x="9023" y="126"/>
                  </a:cubicBezTo>
                  <a:cubicBezTo>
                    <a:pt x="8022" y="1827"/>
                    <a:pt x="6554" y="3228"/>
                    <a:pt x="5086" y="4529"/>
                  </a:cubicBezTo>
                  <a:cubicBezTo>
                    <a:pt x="3819" y="5697"/>
                    <a:pt x="2485" y="6797"/>
                    <a:pt x="1084" y="7798"/>
                  </a:cubicBezTo>
                  <a:cubicBezTo>
                    <a:pt x="783" y="7998"/>
                    <a:pt x="517" y="8198"/>
                    <a:pt x="250" y="8432"/>
                  </a:cubicBezTo>
                  <a:cubicBezTo>
                    <a:pt x="0" y="8626"/>
                    <a:pt x="142" y="8981"/>
                    <a:pt x="389" y="8981"/>
                  </a:cubicBezTo>
                  <a:cubicBezTo>
                    <a:pt x="439" y="8981"/>
                    <a:pt x="493" y="8966"/>
                    <a:pt x="550" y="8932"/>
                  </a:cubicBezTo>
                  <a:cubicBezTo>
                    <a:pt x="3052" y="7164"/>
                    <a:pt x="5520" y="5196"/>
                    <a:pt x="7555" y="2961"/>
                  </a:cubicBezTo>
                  <a:cubicBezTo>
                    <a:pt x="8255" y="2161"/>
                    <a:pt x="8989" y="1327"/>
                    <a:pt x="9523" y="393"/>
                  </a:cubicBezTo>
                  <a:cubicBezTo>
                    <a:pt x="9640" y="205"/>
                    <a:pt x="9444" y="1"/>
                    <a:pt x="92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6"/>
            <p:cNvSpPr/>
            <p:nvPr/>
          </p:nvSpPr>
          <p:spPr>
            <a:xfrm>
              <a:off x="8681603" y="2034049"/>
              <a:ext cx="102968" cy="372503"/>
            </a:xfrm>
            <a:custGeom>
              <a:avLst/>
              <a:gdLst/>
              <a:ahLst/>
              <a:cxnLst/>
              <a:rect l="l" t="t" r="r" b="b"/>
              <a:pathLst>
                <a:path w="3217" h="11638" extrusionOk="0">
                  <a:moveTo>
                    <a:pt x="1155" y="1"/>
                  </a:moveTo>
                  <a:cubicBezTo>
                    <a:pt x="1046" y="1"/>
                    <a:pt x="939" y="55"/>
                    <a:pt x="901" y="182"/>
                  </a:cubicBezTo>
                  <a:cubicBezTo>
                    <a:pt x="0" y="2518"/>
                    <a:pt x="434" y="5153"/>
                    <a:pt x="1101" y="7488"/>
                  </a:cubicBezTo>
                  <a:cubicBezTo>
                    <a:pt x="1468" y="8855"/>
                    <a:pt x="1969" y="10256"/>
                    <a:pt x="2636" y="11491"/>
                  </a:cubicBezTo>
                  <a:cubicBezTo>
                    <a:pt x="2688" y="11596"/>
                    <a:pt x="2771" y="11638"/>
                    <a:pt x="2854" y="11638"/>
                  </a:cubicBezTo>
                  <a:cubicBezTo>
                    <a:pt x="3034" y="11638"/>
                    <a:pt x="3217" y="11440"/>
                    <a:pt x="3103" y="11257"/>
                  </a:cubicBezTo>
                  <a:cubicBezTo>
                    <a:pt x="2502" y="10090"/>
                    <a:pt x="2002" y="8789"/>
                    <a:pt x="1668" y="7488"/>
                  </a:cubicBezTo>
                  <a:cubicBezTo>
                    <a:pt x="1001" y="5186"/>
                    <a:pt x="601" y="2651"/>
                    <a:pt x="1435" y="349"/>
                  </a:cubicBezTo>
                  <a:cubicBezTo>
                    <a:pt x="1517" y="143"/>
                    <a:pt x="1332" y="1"/>
                    <a:pt x="11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6"/>
            <p:cNvSpPr/>
            <p:nvPr/>
          </p:nvSpPr>
          <p:spPr>
            <a:xfrm>
              <a:off x="8557762" y="1786815"/>
              <a:ext cx="186860" cy="294789"/>
            </a:xfrm>
            <a:custGeom>
              <a:avLst/>
              <a:gdLst/>
              <a:ahLst/>
              <a:cxnLst/>
              <a:rect l="l" t="t" r="r" b="b"/>
              <a:pathLst>
                <a:path w="5838" h="9210" extrusionOk="0">
                  <a:moveTo>
                    <a:pt x="5512" y="1"/>
                  </a:moveTo>
                  <a:cubicBezTo>
                    <a:pt x="5371" y="1"/>
                    <a:pt x="5237" y="101"/>
                    <a:pt x="5270" y="301"/>
                  </a:cubicBezTo>
                  <a:cubicBezTo>
                    <a:pt x="5371" y="2569"/>
                    <a:pt x="4303" y="4704"/>
                    <a:pt x="2802" y="6372"/>
                  </a:cubicBezTo>
                  <a:cubicBezTo>
                    <a:pt x="2035" y="7206"/>
                    <a:pt x="1168" y="8040"/>
                    <a:pt x="200" y="8674"/>
                  </a:cubicBezTo>
                  <a:cubicBezTo>
                    <a:pt x="1" y="8844"/>
                    <a:pt x="142" y="9209"/>
                    <a:pt x="374" y="9209"/>
                  </a:cubicBezTo>
                  <a:cubicBezTo>
                    <a:pt x="414" y="9209"/>
                    <a:pt x="456" y="9199"/>
                    <a:pt x="500" y="9174"/>
                  </a:cubicBezTo>
                  <a:cubicBezTo>
                    <a:pt x="2535" y="7840"/>
                    <a:pt x="4370" y="5738"/>
                    <a:pt x="5270" y="3470"/>
                  </a:cubicBezTo>
                  <a:cubicBezTo>
                    <a:pt x="5637" y="2469"/>
                    <a:pt x="5838" y="1368"/>
                    <a:pt x="5804" y="301"/>
                  </a:cubicBezTo>
                  <a:cubicBezTo>
                    <a:pt x="5804" y="101"/>
                    <a:pt x="5654" y="1"/>
                    <a:pt x="5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6"/>
            <p:cNvSpPr/>
            <p:nvPr/>
          </p:nvSpPr>
          <p:spPr>
            <a:xfrm>
              <a:off x="8733745" y="1821960"/>
              <a:ext cx="207761" cy="308040"/>
            </a:xfrm>
            <a:custGeom>
              <a:avLst/>
              <a:gdLst/>
              <a:ahLst/>
              <a:cxnLst/>
              <a:rect l="l" t="t" r="r" b="b"/>
              <a:pathLst>
                <a:path w="6491" h="9624" extrusionOk="0">
                  <a:moveTo>
                    <a:pt x="329" y="1"/>
                  </a:moveTo>
                  <a:cubicBezTo>
                    <a:pt x="165" y="1"/>
                    <a:pt x="1" y="124"/>
                    <a:pt x="39" y="337"/>
                  </a:cubicBezTo>
                  <a:cubicBezTo>
                    <a:pt x="973" y="3640"/>
                    <a:pt x="2675" y="6975"/>
                    <a:pt x="5376" y="9144"/>
                  </a:cubicBezTo>
                  <a:cubicBezTo>
                    <a:pt x="5543" y="9277"/>
                    <a:pt x="5777" y="9444"/>
                    <a:pt x="5944" y="9577"/>
                  </a:cubicBezTo>
                  <a:cubicBezTo>
                    <a:pt x="5997" y="9609"/>
                    <a:pt x="6050" y="9624"/>
                    <a:pt x="6098" y="9624"/>
                  </a:cubicBezTo>
                  <a:cubicBezTo>
                    <a:pt x="6348" y="9624"/>
                    <a:pt x="6490" y="9245"/>
                    <a:pt x="6210" y="9077"/>
                  </a:cubicBezTo>
                  <a:cubicBezTo>
                    <a:pt x="5443" y="8576"/>
                    <a:pt x="4709" y="7809"/>
                    <a:pt x="4109" y="7109"/>
                  </a:cubicBezTo>
                  <a:cubicBezTo>
                    <a:pt x="2374" y="5107"/>
                    <a:pt x="1274" y="2706"/>
                    <a:pt x="606" y="204"/>
                  </a:cubicBezTo>
                  <a:cubicBezTo>
                    <a:pt x="565" y="64"/>
                    <a:pt x="447" y="1"/>
                    <a:pt x="3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6"/>
            <p:cNvSpPr/>
            <p:nvPr/>
          </p:nvSpPr>
          <p:spPr>
            <a:xfrm>
              <a:off x="8558434" y="1544446"/>
              <a:ext cx="85812" cy="313545"/>
            </a:xfrm>
            <a:custGeom>
              <a:avLst/>
              <a:gdLst/>
              <a:ahLst/>
              <a:cxnLst/>
              <a:rect l="l" t="t" r="r" b="b"/>
              <a:pathLst>
                <a:path w="2681" h="9796" extrusionOk="0">
                  <a:moveTo>
                    <a:pt x="1643" y="0"/>
                  </a:moveTo>
                  <a:cubicBezTo>
                    <a:pt x="1477" y="0"/>
                    <a:pt x="1307" y="132"/>
                    <a:pt x="1347" y="368"/>
                  </a:cubicBezTo>
                  <a:cubicBezTo>
                    <a:pt x="2114" y="3303"/>
                    <a:pt x="1513" y="6739"/>
                    <a:pt x="112" y="9407"/>
                  </a:cubicBezTo>
                  <a:cubicBezTo>
                    <a:pt x="1" y="9609"/>
                    <a:pt x="189" y="9795"/>
                    <a:pt x="376" y="9795"/>
                  </a:cubicBezTo>
                  <a:cubicBezTo>
                    <a:pt x="467" y="9795"/>
                    <a:pt x="558" y="9751"/>
                    <a:pt x="613" y="9641"/>
                  </a:cubicBezTo>
                  <a:cubicBezTo>
                    <a:pt x="2081" y="6806"/>
                    <a:pt x="2681" y="3270"/>
                    <a:pt x="1914" y="201"/>
                  </a:cubicBezTo>
                  <a:cubicBezTo>
                    <a:pt x="1873" y="64"/>
                    <a:pt x="1758" y="0"/>
                    <a:pt x="1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6"/>
            <p:cNvSpPr/>
            <p:nvPr/>
          </p:nvSpPr>
          <p:spPr>
            <a:xfrm>
              <a:off x="8597261" y="1381106"/>
              <a:ext cx="280514" cy="271264"/>
            </a:xfrm>
            <a:custGeom>
              <a:avLst/>
              <a:gdLst/>
              <a:ahLst/>
              <a:cxnLst/>
              <a:rect l="l" t="t" r="r" b="b"/>
              <a:pathLst>
                <a:path w="8764" h="8475" extrusionOk="0">
                  <a:moveTo>
                    <a:pt x="275" y="0"/>
                  </a:moveTo>
                  <a:cubicBezTo>
                    <a:pt x="134" y="0"/>
                    <a:pt x="0" y="100"/>
                    <a:pt x="34" y="300"/>
                  </a:cubicBezTo>
                  <a:cubicBezTo>
                    <a:pt x="100" y="4236"/>
                    <a:pt x="3903" y="6738"/>
                    <a:pt x="7239" y="8073"/>
                  </a:cubicBezTo>
                  <a:cubicBezTo>
                    <a:pt x="7572" y="8206"/>
                    <a:pt x="7906" y="8339"/>
                    <a:pt x="8273" y="8473"/>
                  </a:cubicBezTo>
                  <a:cubicBezTo>
                    <a:pt x="8284" y="8474"/>
                    <a:pt x="8295" y="8474"/>
                    <a:pt x="8305" y="8474"/>
                  </a:cubicBezTo>
                  <a:cubicBezTo>
                    <a:pt x="8647" y="8474"/>
                    <a:pt x="8763" y="7969"/>
                    <a:pt x="8440" y="7872"/>
                  </a:cubicBezTo>
                  <a:cubicBezTo>
                    <a:pt x="7572" y="7639"/>
                    <a:pt x="6705" y="7239"/>
                    <a:pt x="5871" y="6838"/>
                  </a:cubicBezTo>
                  <a:cubicBezTo>
                    <a:pt x="4237" y="6004"/>
                    <a:pt x="2635" y="4904"/>
                    <a:pt x="1601" y="3403"/>
                  </a:cubicBezTo>
                  <a:cubicBezTo>
                    <a:pt x="968" y="2502"/>
                    <a:pt x="601" y="1401"/>
                    <a:pt x="567" y="300"/>
                  </a:cubicBezTo>
                  <a:cubicBezTo>
                    <a:pt x="567" y="100"/>
                    <a:pt x="417" y="0"/>
                    <a:pt x="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6"/>
            <p:cNvSpPr/>
            <p:nvPr/>
          </p:nvSpPr>
          <p:spPr>
            <a:xfrm>
              <a:off x="8476364" y="1128270"/>
              <a:ext cx="172360" cy="285635"/>
            </a:xfrm>
            <a:custGeom>
              <a:avLst/>
              <a:gdLst/>
              <a:ahLst/>
              <a:cxnLst/>
              <a:rect l="l" t="t" r="r" b="b"/>
              <a:pathLst>
                <a:path w="5385" h="8924" extrusionOk="0">
                  <a:moveTo>
                    <a:pt x="5050" y="0"/>
                  </a:moveTo>
                  <a:cubicBezTo>
                    <a:pt x="4941" y="0"/>
                    <a:pt x="4838" y="59"/>
                    <a:pt x="4811" y="194"/>
                  </a:cubicBezTo>
                  <a:cubicBezTo>
                    <a:pt x="4211" y="2395"/>
                    <a:pt x="3244" y="4497"/>
                    <a:pt x="1976" y="6398"/>
                  </a:cubicBezTo>
                  <a:cubicBezTo>
                    <a:pt x="1476" y="7099"/>
                    <a:pt x="909" y="7799"/>
                    <a:pt x="241" y="8399"/>
                  </a:cubicBezTo>
                  <a:cubicBezTo>
                    <a:pt x="1" y="8640"/>
                    <a:pt x="232" y="8924"/>
                    <a:pt x="470" y="8924"/>
                  </a:cubicBezTo>
                  <a:cubicBezTo>
                    <a:pt x="529" y="8924"/>
                    <a:pt x="589" y="8906"/>
                    <a:pt x="642" y="8866"/>
                  </a:cubicBezTo>
                  <a:cubicBezTo>
                    <a:pt x="1342" y="8266"/>
                    <a:pt x="1909" y="7465"/>
                    <a:pt x="2410" y="6732"/>
                  </a:cubicBezTo>
                  <a:cubicBezTo>
                    <a:pt x="3744" y="4797"/>
                    <a:pt x="4711" y="2629"/>
                    <a:pt x="5345" y="327"/>
                  </a:cubicBezTo>
                  <a:cubicBezTo>
                    <a:pt x="5385" y="128"/>
                    <a:pt x="5211" y="0"/>
                    <a:pt x="50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6"/>
            <p:cNvSpPr/>
            <p:nvPr/>
          </p:nvSpPr>
          <p:spPr>
            <a:xfrm>
              <a:off x="8613457" y="1024755"/>
              <a:ext cx="218675" cy="358740"/>
            </a:xfrm>
            <a:custGeom>
              <a:avLst/>
              <a:gdLst/>
              <a:ahLst/>
              <a:cxnLst/>
              <a:rect l="l" t="t" r="r" b="b"/>
              <a:pathLst>
                <a:path w="6832" h="11208" extrusionOk="0">
                  <a:moveTo>
                    <a:pt x="338" y="1"/>
                  </a:moveTo>
                  <a:cubicBezTo>
                    <a:pt x="171" y="1"/>
                    <a:pt x="1" y="137"/>
                    <a:pt x="61" y="359"/>
                  </a:cubicBezTo>
                  <a:cubicBezTo>
                    <a:pt x="728" y="3227"/>
                    <a:pt x="1963" y="6029"/>
                    <a:pt x="3731" y="8431"/>
                  </a:cubicBezTo>
                  <a:cubicBezTo>
                    <a:pt x="4431" y="9365"/>
                    <a:pt x="5232" y="10366"/>
                    <a:pt x="6166" y="11133"/>
                  </a:cubicBezTo>
                  <a:cubicBezTo>
                    <a:pt x="6233" y="11186"/>
                    <a:pt x="6308" y="11208"/>
                    <a:pt x="6379" y="11208"/>
                  </a:cubicBezTo>
                  <a:cubicBezTo>
                    <a:pt x="6624" y="11208"/>
                    <a:pt x="6832" y="10947"/>
                    <a:pt x="6599" y="10766"/>
                  </a:cubicBezTo>
                  <a:cubicBezTo>
                    <a:pt x="5665" y="9999"/>
                    <a:pt x="4931" y="9098"/>
                    <a:pt x="4231" y="8131"/>
                  </a:cubicBezTo>
                  <a:cubicBezTo>
                    <a:pt x="2463" y="5763"/>
                    <a:pt x="1262" y="3027"/>
                    <a:pt x="595" y="192"/>
                  </a:cubicBezTo>
                  <a:cubicBezTo>
                    <a:pt x="555" y="60"/>
                    <a:pt x="448"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6"/>
            <p:cNvSpPr/>
            <p:nvPr/>
          </p:nvSpPr>
          <p:spPr>
            <a:xfrm>
              <a:off x="8440931" y="803191"/>
              <a:ext cx="100824" cy="297638"/>
            </a:xfrm>
            <a:custGeom>
              <a:avLst/>
              <a:gdLst/>
              <a:ahLst/>
              <a:cxnLst/>
              <a:rect l="l" t="t" r="r" b="b"/>
              <a:pathLst>
                <a:path w="3150" h="9299" extrusionOk="0">
                  <a:moveTo>
                    <a:pt x="393" y="1"/>
                  </a:moveTo>
                  <a:cubicBezTo>
                    <a:pt x="179" y="1"/>
                    <a:pt x="0" y="262"/>
                    <a:pt x="181" y="442"/>
                  </a:cubicBezTo>
                  <a:cubicBezTo>
                    <a:pt x="2249" y="2677"/>
                    <a:pt x="2849" y="6113"/>
                    <a:pt x="2483" y="9049"/>
                  </a:cubicBezTo>
                  <a:cubicBezTo>
                    <a:pt x="2466" y="9215"/>
                    <a:pt x="2591" y="9299"/>
                    <a:pt x="2724" y="9299"/>
                  </a:cubicBezTo>
                  <a:cubicBezTo>
                    <a:pt x="2858" y="9299"/>
                    <a:pt x="3000" y="9215"/>
                    <a:pt x="3016" y="9049"/>
                  </a:cubicBezTo>
                  <a:cubicBezTo>
                    <a:pt x="3150" y="7948"/>
                    <a:pt x="3116" y="6847"/>
                    <a:pt x="2983" y="5746"/>
                  </a:cubicBezTo>
                  <a:cubicBezTo>
                    <a:pt x="2716" y="3678"/>
                    <a:pt x="2016" y="1610"/>
                    <a:pt x="581" y="76"/>
                  </a:cubicBezTo>
                  <a:cubicBezTo>
                    <a:pt x="521" y="23"/>
                    <a:pt x="456" y="1"/>
                    <a:pt x="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6"/>
            <p:cNvSpPr/>
            <p:nvPr/>
          </p:nvSpPr>
          <p:spPr>
            <a:xfrm>
              <a:off x="8564708" y="925272"/>
              <a:ext cx="291972" cy="221588"/>
            </a:xfrm>
            <a:custGeom>
              <a:avLst/>
              <a:gdLst/>
              <a:ahLst/>
              <a:cxnLst/>
              <a:rect l="l" t="t" r="r" b="b"/>
              <a:pathLst>
                <a:path w="9122" h="6923" extrusionOk="0">
                  <a:moveTo>
                    <a:pt x="399" y="0"/>
                  </a:moveTo>
                  <a:cubicBezTo>
                    <a:pt x="206" y="0"/>
                    <a:pt x="1" y="200"/>
                    <a:pt x="117" y="431"/>
                  </a:cubicBezTo>
                  <a:cubicBezTo>
                    <a:pt x="1751" y="3300"/>
                    <a:pt x="4853" y="5268"/>
                    <a:pt x="7822" y="6569"/>
                  </a:cubicBezTo>
                  <a:cubicBezTo>
                    <a:pt x="8122" y="6669"/>
                    <a:pt x="8356" y="6802"/>
                    <a:pt x="8656" y="6903"/>
                  </a:cubicBezTo>
                  <a:cubicBezTo>
                    <a:pt x="8698" y="6916"/>
                    <a:pt x="8736" y="6923"/>
                    <a:pt x="8771" y="6923"/>
                  </a:cubicBezTo>
                  <a:cubicBezTo>
                    <a:pt x="9073" y="6923"/>
                    <a:pt x="9122" y="6458"/>
                    <a:pt x="8823" y="6369"/>
                  </a:cubicBezTo>
                  <a:cubicBezTo>
                    <a:pt x="6588" y="5535"/>
                    <a:pt x="4320" y="4234"/>
                    <a:pt x="2585" y="2566"/>
                  </a:cubicBezTo>
                  <a:cubicBezTo>
                    <a:pt x="1818" y="1866"/>
                    <a:pt x="1117" y="1065"/>
                    <a:pt x="617" y="131"/>
                  </a:cubicBezTo>
                  <a:cubicBezTo>
                    <a:pt x="566" y="39"/>
                    <a:pt x="484" y="0"/>
                    <a:pt x="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6"/>
            <p:cNvSpPr/>
            <p:nvPr/>
          </p:nvSpPr>
          <p:spPr>
            <a:xfrm>
              <a:off x="8359501" y="762828"/>
              <a:ext cx="363413" cy="68048"/>
            </a:xfrm>
            <a:custGeom>
              <a:avLst/>
              <a:gdLst/>
              <a:ahLst/>
              <a:cxnLst/>
              <a:rect l="l" t="t" r="r" b="b"/>
              <a:pathLst>
                <a:path w="11354" h="2126" extrusionOk="0">
                  <a:moveTo>
                    <a:pt x="395" y="1"/>
                  </a:moveTo>
                  <a:cubicBezTo>
                    <a:pt x="115" y="1"/>
                    <a:pt x="0" y="474"/>
                    <a:pt x="323" y="603"/>
                  </a:cubicBezTo>
                  <a:cubicBezTo>
                    <a:pt x="1724" y="1103"/>
                    <a:pt x="3192" y="1503"/>
                    <a:pt x="4660" y="1770"/>
                  </a:cubicBezTo>
                  <a:cubicBezTo>
                    <a:pt x="5628" y="1948"/>
                    <a:pt x="6744" y="2125"/>
                    <a:pt x="7843" y="2125"/>
                  </a:cubicBezTo>
                  <a:cubicBezTo>
                    <a:pt x="9016" y="2125"/>
                    <a:pt x="10168" y="1923"/>
                    <a:pt x="11098" y="1303"/>
                  </a:cubicBezTo>
                  <a:cubicBezTo>
                    <a:pt x="11354" y="1132"/>
                    <a:pt x="11173" y="768"/>
                    <a:pt x="10948" y="768"/>
                  </a:cubicBezTo>
                  <a:cubicBezTo>
                    <a:pt x="10910" y="768"/>
                    <a:pt x="10870" y="778"/>
                    <a:pt x="10831" y="803"/>
                  </a:cubicBezTo>
                  <a:cubicBezTo>
                    <a:pt x="9958" y="1368"/>
                    <a:pt x="8890" y="1558"/>
                    <a:pt x="7797" y="1558"/>
                  </a:cubicBezTo>
                  <a:cubicBezTo>
                    <a:pt x="6633" y="1558"/>
                    <a:pt x="5441" y="1343"/>
                    <a:pt x="4426" y="1136"/>
                  </a:cubicBezTo>
                  <a:cubicBezTo>
                    <a:pt x="3092" y="836"/>
                    <a:pt x="1724" y="503"/>
                    <a:pt x="423" y="2"/>
                  </a:cubicBezTo>
                  <a:cubicBezTo>
                    <a:pt x="414" y="1"/>
                    <a:pt x="404" y="1"/>
                    <a:pt x="3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6"/>
            <p:cNvSpPr/>
            <p:nvPr/>
          </p:nvSpPr>
          <p:spPr>
            <a:xfrm>
              <a:off x="8146676" y="614117"/>
              <a:ext cx="198222" cy="179178"/>
            </a:xfrm>
            <a:custGeom>
              <a:avLst/>
              <a:gdLst/>
              <a:ahLst/>
              <a:cxnLst/>
              <a:rect l="l" t="t" r="r" b="b"/>
              <a:pathLst>
                <a:path w="6193" h="5598" extrusionOk="0">
                  <a:moveTo>
                    <a:pt x="5826" y="0"/>
                  </a:moveTo>
                  <a:cubicBezTo>
                    <a:pt x="5731" y="0"/>
                    <a:pt x="5650" y="55"/>
                    <a:pt x="5638" y="178"/>
                  </a:cubicBezTo>
                  <a:cubicBezTo>
                    <a:pt x="5605" y="545"/>
                    <a:pt x="5438" y="812"/>
                    <a:pt x="5204" y="1146"/>
                  </a:cubicBezTo>
                  <a:cubicBezTo>
                    <a:pt x="4671" y="2046"/>
                    <a:pt x="3837" y="2847"/>
                    <a:pt x="2969" y="3481"/>
                  </a:cubicBezTo>
                  <a:cubicBezTo>
                    <a:pt x="2135" y="4115"/>
                    <a:pt x="1201" y="4615"/>
                    <a:pt x="301" y="5082"/>
                  </a:cubicBezTo>
                  <a:cubicBezTo>
                    <a:pt x="1" y="5232"/>
                    <a:pt x="213" y="5597"/>
                    <a:pt x="501" y="5597"/>
                  </a:cubicBezTo>
                  <a:cubicBezTo>
                    <a:pt x="534" y="5597"/>
                    <a:pt x="567" y="5592"/>
                    <a:pt x="601" y="5582"/>
                  </a:cubicBezTo>
                  <a:cubicBezTo>
                    <a:pt x="2102" y="4848"/>
                    <a:pt x="3536" y="3948"/>
                    <a:pt x="4671" y="2780"/>
                  </a:cubicBezTo>
                  <a:cubicBezTo>
                    <a:pt x="5204" y="2180"/>
                    <a:pt x="5771" y="1513"/>
                    <a:pt x="6038" y="779"/>
                  </a:cubicBezTo>
                  <a:lnTo>
                    <a:pt x="6172" y="412"/>
                  </a:lnTo>
                  <a:cubicBezTo>
                    <a:pt x="6193" y="160"/>
                    <a:pt x="5988" y="0"/>
                    <a:pt x="58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6"/>
            <p:cNvSpPr/>
            <p:nvPr/>
          </p:nvSpPr>
          <p:spPr>
            <a:xfrm>
              <a:off x="7910453" y="955680"/>
              <a:ext cx="264958" cy="292453"/>
            </a:xfrm>
            <a:custGeom>
              <a:avLst/>
              <a:gdLst/>
              <a:ahLst/>
              <a:cxnLst/>
              <a:rect l="l" t="t" r="r" b="b"/>
              <a:pathLst>
                <a:path w="8278" h="9137" extrusionOk="0">
                  <a:moveTo>
                    <a:pt x="7805" y="0"/>
                  </a:moveTo>
                  <a:cubicBezTo>
                    <a:pt x="7775" y="0"/>
                    <a:pt x="7745" y="5"/>
                    <a:pt x="7714" y="15"/>
                  </a:cubicBezTo>
                  <a:cubicBezTo>
                    <a:pt x="6880" y="415"/>
                    <a:pt x="6146" y="849"/>
                    <a:pt x="5379" y="1349"/>
                  </a:cubicBezTo>
                  <a:cubicBezTo>
                    <a:pt x="3845" y="2450"/>
                    <a:pt x="2410" y="3784"/>
                    <a:pt x="1410" y="5352"/>
                  </a:cubicBezTo>
                  <a:cubicBezTo>
                    <a:pt x="742" y="6420"/>
                    <a:pt x="309" y="7587"/>
                    <a:pt x="42" y="8788"/>
                  </a:cubicBezTo>
                  <a:cubicBezTo>
                    <a:pt x="1" y="8994"/>
                    <a:pt x="189" y="9136"/>
                    <a:pt x="354" y="9136"/>
                  </a:cubicBezTo>
                  <a:cubicBezTo>
                    <a:pt x="457" y="9136"/>
                    <a:pt x="550" y="9082"/>
                    <a:pt x="576" y="8955"/>
                  </a:cubicBezTo>
                  <a:cubicBezTo>
                    <a:pt x="1243" y="5352"/>
                    <a:pt x="4078" y="2617"/>
                    <a:pt x="7180" y="916"/>
                  </a:cubicBezTo>
                  <a:cubicBezTo>
                    <a:pt x="7414" y="782"/>
                    <a:pt x="7714" y="615"/>
                    <a:pt x="7948" y="482"/>
                  </a:cubicBezTo>
                  <a:cubicBezTo>
                    <a:pt x="8277" y="362"/>
                    <a:pt x="8069" y="0"/>
                    <a:pt x="7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6"/>
            <p:cNvSpPr/>
            <p:nvPr/>
          </p:nvSpPr>
          <p:spPr>
            <a:xfrm>
              <a:off x="8342601" y="1405785"/>
              <a:ext cx="163270" cy="260125"/>
            </a:xfrm>
            <a:custGeom>
              <a:avLst/>
              <a:gdLst/>
              <a:ahLst/>
              <a:cxnLst/>
              <a:rect l="l" t="t" r="r" b="b"/>
              <a:pathLst>
                <a:path w="5101" h="8127" extrusionOk="0">
                  <a:moveTo>
                    <a:pt x="250" y="0"/>
                  </a:moveTo>
                  <a:cubicBezTo>
                    <a:pt x="120" y="0"/>
                    <a:pt x="1" y="84"/>
                    <a:pt x="17" y="263"/>
                  </a:cubicBezTo>
                  <a:cubicBezTo>
                    <a:pt x="184" y="2231"/>
                    <a:pt x="1218" y="3966"/>
                    <a:pt x="2352" y="5567"/>
                  </a:cubicBezTo>
                  <a:cubicBezTo>
                    <a:pt x="3019" y="6434"/>
                    <a:pt x="3720" y="7302"/>
                    <a:pt x="4520" y="8069"/>
                  </a:cubicBezTo>
                  <a:cubicBezTo>
                    <a:pt x="4567" y="8109"/>
                    <a:pt x="4621" y="8126"/>
                    <a:pt x="4674" y="8126"/>
                  </a:cubicBezTo>
                  <a:cubicBezTo>
                    <a:pt x="4887" y="8126"/>
                    <a:pt x="5101" y="7849"/>
                    <a:pt x="4887" y="7635"/>
                  </a:cubicBezTo>
                  <a:cubicBezTo>
                    <a:pt x="4154" y="6935"/>
                    <a:pt x="3486" y="6134"/>
                    <a:pt x="2886" y="5367"/>
                  </a:cubicBezTo>
                  <a:cubicBezTo>
                    <a:pt x="1819" y="3899"/>
                    <a:pt x="751" y="2131"/>
                    <a:pt x="551" y="263"/>
                  </a:cubicBezTo>
                  <a:cubicBezTo>
                    <a:pt x="534" y="92"/>
                    <a:pt x="386"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6"/>
            <p:cNvSpPr/>
            <p:nvPr/>
          </p:nvSpPr>
          <p:spPr>
            <a:xfrm>
              <a:off x="8018450" y="1170298"/>
              <a:ext cx="213042" cy="99159"/>
            </a:xfrm>
            <a:custGeom>
              <a:avLst/>
              <a:gdLst/>
              <a:ahLst/>
              <a:cxnLst/>
              <a:rect l="l" t="t" r="r" b="b"/>
              <a:pathLst>
                <a:path w="6656" h="3098" extrusionOk="0">
                  <a:moveTo>
                    <a:pt x="4924" y="1"/>
                  </a:moveTo>
                  <a:cubicBezTo>
                    <a:pt x="4075" y="1"/>
                    <a:pt x="3246" y="173"/>
                    <a:pt x="2472" y="582"/>
                  </a:cubicBezTo>
                  <a:cubicBezTo>
                    <a:pt x="1672" y="949"/>
                    <a:pt x="1004" y="1549"/>
                    <a:pt x="471" y="2250"/>
                  </a:cubicBezTo>
                  <a:cubicBezTo>
                    <a:pt x="337" y="2416"/>
                    <a:pt x="204" y="2550"/>
                    <a:pt x="137" y="2717"/>
                  </a:cubicBezTo>
                  <a:cubicBezTo>
                    <a:pt x="0" y="2899"/>
                    <a:pt x="191" y="3098"/>
                    <a:pt x="379" y="3098"/>
                  </a:cubicBezTo>
                  <a:cubicBezTo>
                    <a:pt x="466" y="3098"/>
                    <a:pt x="551" y="3055"/>
                    <a:pt x="604" y="2950"/>
                  </a:cubicBezTo>
                  <a:cubicBezTo>
                    <a:pt x="938" y="2416"/>
                    <a:pt x="1438" y="1916"/>
                    <a:pt x="1938" y="1549"/>
                  </a:cubicBezTo>
                  <a:cubicBezTo>
                    <a:pt x="2821" y="881"/>
                    <a:pt x="3841" y="571"/>
                    <a:pt x="4899" y="571"/>
                  </a:cubicBezTo>
                  <a:cubicBezTo>
                    <a:pt x="5320" y="571"/>
                    <a:pt x="5748" y="620"/>
                    <a:pt x="6175" y="715"/>
                  </a:cubicBezTo>
                  <a:cubicBezTo>
                    <a:pt x="6194" y="719"/>
                    <a:pt x="6213" y="721"/>
                    <a:pt x="6231" y="721"/>
                  </a:cubicBezTo>
                  <a:cubicBezTo>
                    <a:pt x="6526" y="721"/>
                    <a:pt x="6656" y="242"/>
                    <a:pt x="6342" y="148"/>
                  </a:cubicBezTo>
                  <a:cubicBezTo>
                    <a:pt x="5867" y="53"/>
                    <a:pt x="5392" y="1"/>
                    <a:pt x="4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6"/>
            <p:cNvSpPr/>
            <p:nvPr/>
          </p:nvSpPr>
          <p:spPr>
            <a:xfrm>
              <a:off x="8192576" y="1014960"/>
              <a:ext cx="190605" cy="90677"/>
            </a:xfrm>
            <a:custGeom>
              <a:avLst/>
              <a:gdLst/>
              <a:ahLst/>
              <a:cxnLst/>
              <a:rect l="l" t="t" r="r" b="b"/>
              <a:pathLst>
                <a:path w="5955" h="2833" extrusionOk="0">
                  <a:moveTo>
                    <a:pt x="5556" y="0"/>
                  </a:moveTo>
                  <a:cubicBezTo>
                    <a:pt x="5471" y="0"/>
                    <a:pt x="5389" y="39"/>
                    <a:pt x="5338" y="131"/>
                  </a:cubicBezTo>
                  <a:cubicBezTo>
                    <a:pt x="4904" y="932"/>
                    <a:pt x="4037" y="1332"/>
                    <a:pt x="3237" y="1632"/>
                  </a:cubicBezTo>
                  <a:cubicBezTo>
                    <a:pt x="2436" y="1932"/>
                    <a:pt x="1602" y="2099"/>
                    <a:pt x="835" y="2233"/>
                  </a:cubicBezTo>
                  <a:cubicBezTo>
                    <a:pt x="668" y="2266"/>
                    <a:pt x="535" y="2266"/>
                    <a:pt x="334" y="2266"/>
                  </a:cubicBezTo>
                  <a:cubicBezTo>
                    <a:pt x="1" y="2299"/>
                    <a:pt x="1" y="2833"/>
                    <a:pt x="334" y="2833"/>
                  </a:cubicBezTo>
                  <a:cubicBezTo>
                    <a:pt x="868" y="2800"/>
                    <a:pt x="1402" y="2733"/>
                    <a:pt x="1936" y="2599"/>
                  </a:cubicBezTo>
                  <a:cubicBezTo>
                    <a:pt x="2903" y="2399"/>
                    <a:pt x="3904" y="2099"/>
                    <a:pt x="4738" y="1565"/>
                  </a:cubicBezTo>
                  <a:cubicBezTo>
                    <a:pt x="5205" y="1265"/>
                    <a:pt x="5572" y="898"/>
                    <a:pt x="5838" y="431"/>
                  </a:cubicBezTo>
                  <a:cubicBezTo>
                    <a:pt x="5954" y="200"/>
                    <a:pt x="5749" y="0"/>
                    <a:pt x="5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6"/>
            <p:cNvSpPr/>
            <p:nvPr/>
          </p:nvSpPr>
          <p:spPr>
            <a:xfrm>
              <a:off x="8323747" y="1137745"/>
              <a:ext cx="161414" cy="110970"/>
            </a:xfrm>
            <a:custGeom>
              <a:avLst/>
              <a:gdLst/>
              <a:ahLst/>
              <a:cxnLst/>
              <a:rect l="l" t="t" r="r" b="b"/>
              <a:pathLst>
                <a:path w="5043" h="3467" extrusionOk="0">
                  <a:moveTo>
                    <a:pt x="400" y="0"/>
                  </a:moveTo>
                  <a:cubicBezTo>
                    <a:pt x="199" y="0"/>
                    <a:pt x="0" y="200"/>
                    <a:pt x="139" y="431"/>
                  </a:cubicBezTo>
                  <a:cubicBezTo>
                    <a:pt x="406" y="798"/>
                    <a:pt x="673" y="1165"/>
                    <a:pt x="973" y="1499"/>
                  </a:cubicBezTo>
                  <a:cubicBezTo>
                    <a:pt x="1540" y="2166"/>
                    <a:pt x="2274" y="2800"/>
                    <a:pt x="3108" y="3133"/>
                  </a:cubicBezTo>
                  <a:cubicBezTo>
                    <a:pt x="3608" y="3333"/>
                    <a:pt x="4142" y="3467"/>
                    <a:pt x="4676" y="3467"/>
                  </a:cubicBezTo>
                  <a:cubicBezTo>
                    <a:pt x="5032" y="3467"/>
                    <a:pt x="5042" y="2932"/>
                    <a:pt x="4706" y="2932"/>
                  </a:cubicBezTo>
                  <a:cubicBezTo>
                    <a:pt x="4696" y="2932"/>
                    <a:pt x="4686" y="2932"/>
                    <a:pt x="4676" y="2933"/>
                  </a:cubicBezTo>
                  <a:cubicBezTo>
                    <a:pt x="4638" y="2935"/>
                    <a:pt x="4600" y="2935"/>
                    <a:pt x="4563" y="2935"/>
                  </a:cubicBezTo>
                  <a:cubicBezTo>
                    <a:pt x="3041" y="2935"/>
                    <a:pt x="1687" y="1637"/>
                    <a:pt x="873" y="498"/>
                  </a:cubicBezTo>
                  <a:lnTo>
                    <a:pt x="640" y="131"/>
                  </a:lnTo>
                  <a:cubicBezTo>
                    <a:pt x="578" y="39"/>
                    <a:pt x="489" y="0"/>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6"/>
            <p:cNvSpPr/>
            <p:nvPr/>
          </p:nvSpPr>
          <p:spPr>
            <a:xfrm>
              <a:off x="7776177" y="600833"/>
              <a:ext cx="116475" cy="761042"/>
            </a:xfrm>
            <a:custGeom>
              <a:avLst/>
              <a:gdLst/>
              <a:ahLst/>
              <a:cxnLst/>
              <a:rect l="l" t="t" r="r" b="b"/>
              <a:pathLst>
                <a:path w="3639" h="23777" extrusionOk="0">
                  <a:moveTo>
                    <a:pt x="3243" y="1"/>
                  </a:moveTo>
                  <a:cubicBezTo>
                    <a:pt x="3181" y="1"/>
                    <a:pt x="3118" y="28"/>
                    <a:pt x="3069" y="93"/>
                  </a:cubicBezTo>
                  <a:cubicBezTo>
                    <a:pt x="1835" y="1561"/>
                    <a:pt x="701" y="3229"/>
                    <a:pt x="267" y="5163"/>
                  </a:cubicBezTo>
                  <a:cubicBezTo>
                    <a:pt x="1" y="6564"/>
                    <a:pt x="101" y="7999"/>
                    <a:pt x="434" y="9366"/>
                  </a:cubicBezTo>
                  <a:cubicBezTo>
                    <a:pt x="768" y="10734"/>
                    <a:pt x="1268" y="12102"/>
                    <a:pt x="1668" y="13569"/>
                  </a:cubicBezTo>
                  <a:cubicBezTo>
                    <a:pt x="2169" y="15704"/>
                    <a:pt x="2269" y="17939"/>
                    <a:pt x="2235" y="20174"/>
                  </a:cubicBezTo>
                  <a:cubicBezTo>
                    <a:pt x="2202" y="21375"/>
                    <a:pt x="2102" y="22576"/>
                    <a:pt x="1902" y="23777"/>
                  </a:cubicBezTo>
                  <a:lnTo>
                    <a:pt x="2436" y="23777"/>
                  </a:lnTo>
                  <a:cubicBezTo>
                    <a:pt x="3003" y="20908"/>
                    <a:pt x="2903" y="17839"/>
                    <a:pt x="2502" y="14937"/>
                  </a:cubicBezTo>
                  <a:cubicBezTo>
                    <a:pt x="2035" y="12068"/>
                    <a:pt x="434" y="9266"/>
                    <a:pt x="668" y="6264"/>
                  </a:cubicBezTo>
                  <a:cubicBezTo>
                    <a:pt x="834" y="4063"/>
                    <a:pt x="2035" y="2094"/>
                    <a:pt x="3436" y="493"/>
                  </a:cubicBezTo>
                  <a:cubicBezTo>
                    <a:pt x="3638" y="266"/>
                    <a:pt x="3439" y="1"/>
                    <a:pt x="32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6"/>
            <p:cNvSpPr/>
            <p:nvPr/>
          </p:nvSpPr>
          <p:spPr>
            <a:xfrm>
              <a:off x="7905363" y="751017"/>
              <a:ext cx="858441" cy="1948393"/>
            </a:xfrm>
            <a:custGeom>
              <a:avLst/>
              <a:gdLst/>
              <a:ahLst/>
              <a:cxnLst/>
              <a:rect l="l" t="t" r="r" b="b"/>
              <a:pathLst>
                <a:path w="26820" h="60873" extrusionOk="0">
                  <a:moveTo>
                    <a:pt x="11704" y="0"/>
                  </a:moveTo>
                  <a:cubicBezTo>
                    <a:pt x="10662" y="0"/>
                    <a:pt x="9608" y="163"/>
                    <a:pt x="8574" y="505"/>
                  </a:cubicBezTo>
                  <a:cubicBezTo>
                    <a:pt x="5738" y="1472"/>
                    <a:pt x="3670" y="3473"/>
                    <a:pt x="2336" y="6109"/>
                  </a:cubicBezTo>
                  <a:cubicBezTo>
                    <a:pt x="501" y="9878"/>
                    <a:pt x="1" y="14848"/>
                    <a:pt x="168" y="18985"/>
                  </a:cubicBezTo>
                  <a:lnTo>
                    <a:pt x="168" y="19051"/>
                  </a:lnTo>
                  <a:lnTo>
                    <a:pt x="701" y="19051"/>
                  </a:lnTo>
                  <a:cubicBezTo>
                    <a:pt x="501" y="15649"/>
                    <a:pt x="868" y="11546"/>
                    <a:pt x="2002" y="8310"/>
                  </a:cubicBezTo>
                  <a:cubicBezTo>
                    <a:pt x="2836" y="5775"/>
                    <a:pt x="4237" y="3373"/>
                    <a:pt x="6572" y="2006"/>
                  </a:cubicBezTo>
                  <a:cubicBezTo>
                    <a:pt x="8179" y="1038"/>
                    <a:pt x="9956" y="554"/>
                    <a:pt x="11727" y="554"/>
                  </a:cubicBezTo>
                  <a:cubicBezTo>
                    <a:pt x="13559" y="554"/>
                    <a:pt x="15385" y="1071"/>
                    <a:pt x="17013" y="2106"/>
                  </a:cubicBezTo>
                  <a:cubicBezTo>
                    <a:pt x="19815" y="3907"/>
                    <a:pt x="22017" y="7009"/>
                    <a:pt x="22517" y="10312"/>
                  </a:cubicBezTo>
                  <a:cubicBezTo>
                    <a:pt x="23051" y="13881"/>
                    <a:pt x="21916" y="17484"/>
                    <a:pt x="21516" y="21019"/>
                  </a:cubicBezTo>
                  <a:cubicBezTo>
                    <a:pt x="21349" y="22320"/>
                    <a:pt x="21249" y="23755"/>
                    <a:pt x="21750" y="25022"/>
                  </a:cubicBezTo>
                  <a:cubicBezTo>
                    <a:pt x="22350" y="26423"/>
                    <a:pt x="23217" y="27758"/>
                    <a:pt x="23985" y="29092"/>
                  </a:cubicBezTo>
                  <a:cubicBezTo>
                    <a:pt x="24819" y="30593"/>
                    <a:pt x="25586" y="32161"/>
                    <a:pt x="25986" y="33862"/>
                  </a:cubicBezTo>
                  <a:cubicBezTo>
                    <a:pt x="26353" y="35563"/>
                    <a:pt x="26186" y="37331"/>
                    <a:pt x="25652" y="38999"/>
                  </a:cubicBezTo>
                  <a:cubicBezTo>
                    <a:pt x="24652" y="42068"/>
                    <a:pt x="23051" y="44903"/>
                    <a:pt x="21883" y="47905"/>
                  </a:cubicBezTo>
                  <a:cubicBezTo>
                    <a:pt x="20649" y="51174"/>
                    <a:pt x="19682" y="54643"/>
                    <a:pt x="20215" y="58179"/>
                  </a:cubicBezTo>
                  <a:cubicBezTo>
                    <a:pt x="20349" y="59047"/>
                    <a:pt x="20549" y="59881"/>
                    <a:pt x="20882" y="60681"/>
                  </a:cubicBezTo>
                  <a:cubicBezTo>
                    <a:pt x="20935" y="60813"/>
                    <a:pt x="21051" y="60872"/>
                    <a:pt x="21163" y="60872"/>
                  </a:cubicBezTo>
                  <a:cubicBezTo>
                    <a:pt x="21334" y="60872"/>
                    <a:pt x="21497" y="60736"/>
                    <a:pt x="21416" y="60514"/>
                  </a:cubicBezTo>
                  <a:cubicBezTo>
                    <a:pt x="18748" y="53409"/>
                    <a:pt x="23418" y="46404"/>
                    <a:pt x="25886" y="40000"/>
                  </a:cubicBezTo>
                  <a:cubicBezTo>
                    <a:pt x="26420" y="38565"/>
                    <a:pt x="26820" y="37031"/>
                    <a:pt x="26720" y="35396"/>
                  </a:cubicBezTo>
                  <a:cubicBezTo>
                    <a:pt x="26653" y="33662"/>
                    <a:pt x="26053" y="31994"/>
                    <a:pt x="25252" y="30393"/>
                  </a:cubicBezTo>
                  <a:cubicBezTo>
                    <a:pt x="24518" y="28892"/>
                    <a:pt x="23551" y="27491"/>
                    <a:pt x="22817" y="25990"/>
                  </a:cubicBezTo>
                  <a:cubicBezTo>
                    <a:pt x="22484" y="25356"/>
                    <a:pt x="22183" y="24689"/>
                    <a:pt x="22050" y="23988"/>
                  </a:cubicBezTo>
                  <a:cubicBezTo>
                    <a:pt x="21916" y="23221"/>
                    <a:pt x="21916" y="22487"/>
                    <a:pt x="22017" y="21753"/>
                  </a:cubicBezTo>
                  <a:cubicBezTo>
                    <a:pt x="22317" y="18151"/>
                    <a:pt x="23518" y="14581"/>
                    <a:pt x="23184" y="10879"/>
                  </a:cubicBezTo>
                  <a:cubicBezTo>
                    <a:pt x="22850" y="7576"/>
                    <a:pt x="21016" y="4508"/>
                    <a:pt x="18414" y="2439"/>
                  </a:cubicBezTo>
                  <a:cubicBezTo>
                    <a:pt x="16479" y="878"/>
                    <a:pt x="14121" y="0"/>
                    <a:pt x="117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6"/>
            <p:cNvSpPr/>
            <p:nvPr/>
          </p:nvSpPr>
          <p:spPr>
            <a:xfrm>
              <a:off x="7980103" y="1085955"/>
              <a:ext cx="477296" cy="862250"/>
            </a:xfrm>
            <a:custGeom>
              <a:avLst/>
              <a:gdLst/>
              <a:ahLst/>
              <a:cxnLst/>
              <a:rect l="l" t="t" r="r" b="b"/>
              <a:pathLst>
                <a:path w="14912" h="26939" extrusionOk="0">
                  <a:moveTo>
                    <a:pt x="7980" y="0"/>
                  </a:moveTo>
                  <a:cubicBezTo>
                    <a:pt x="6192" y="0"/>
                    <a:pt x="4308" y="1022"/>
                    <a:pt x="3170" y="2350"/>
                  </a:cubicBezTo>
                  <a:cubicBezTo>
                    <a:pt x="1869" y="3851"/>
                    <a:pt x="568" y="6553"/>
                    <a:pt x="1" y="8687"/>
                  </a:cubicBezTo>
                  <a:lnTo>
                    <a:pt x="568" y="8687"/>
                  </a:lnTo>
                  <a:cubicBezTo>
                    <a:pt x="1068" y="7053"/>
                    <a:pt x="2002" y="5018"/>
                    <a:pt x="2803" y="3784"/>
                  </a:cubicBezTo>
                  <a:cubicBezTo>
                    <a:pt x="3503" y="2683"/>
                    <a:pt x="4504" y="1616"/>
                    <a:pt x="5738" y="1082"/>
                  </a:cubicBezTo>
                  <a:cubicBezTo>
                    <a:pt x="6412" y="784"/>
                    <a:pt x="7167" y="604"/>
                    <a:pt x="7905" y="604"/>
                  </a:cubicBezTo>
                  <a:cubicBezTo>
                    <a:pt x="8740" y="604"/>
                    <a:pt x="9554" y="834"/>
                    <a:pt x="10208" y="1382"/>
                  </a:cubicBezTo>
                  <a:cubicBezTo>
                    <a:pt x="12243" y="3050"/>
                    <a:pt x="11709" y="5919"/>
                    <a:pt x="11509" y="8220"/>
                  </a:cubicBezTo>
                  <a:cubicBezTo>
                    <a:pt x="11342" y="9688"/>
                    <a:pt x="11209" y="11122"/>
                    <a:pt x="11209" y="12624"/>
                  </a:cubicBezTo>
                  <a:cubicBezTo>
                    <a:pt x="11175" y="13891"/>
                    <a:pt x="11175" y="15225"/>
                    <a:pt x="11542" y="16460"/>
                  </a:cubicBezTo>
                  <a:cubicBezTo>
                    <a:pt x="11976" y="17861"/>
                    <a:pt x="13010" y="19061"/>
                    <a:pt x="13544" y="20396"/>
                  </a:cubicBezTo>
                  <a:cubicBezTo>
                    <a:pt x="14378" y="22431"/>
                    <a:pt x="14211" y="24532"/>
                    <a:pt x="13244" y="26533"/>
                  </a:cubicBezTo>
                  <a:cubicBezTo>
                    <a:pt x="13131" y="26759"/>
                    <a:pt x="13323" y="26939"/>
                    <a:pt x="13511" y="26939"/>
                  </a:cubicBezTo>
                  <a:cubicBezTo>
                    <a:pt x="13601" y="26939"/>
                    <a:pt x="13690" y="26898"/>
                    <a:pt x="13744" y="26800"/>
                  </a:cubicBezTo>
                  <a:cubicBezTo>
                    <a:pt x="14545" y="24932"/>
                    <a:pt x="14911" y="23064"/>
                    <a:pt x="14411" y="21196"/>
                  </a:cubicBezTo>
                  <a:cubicBezTo>
                    <a:pt x="14044" y="19695"/>
                    <a:pt x="13177" y="18361"/>
                    <a:pt x="12410" y="17027"/>
                  </a:cubicBezTo>
                  <a:cubicBezTo>
                    <a:pt x="11743" y="15859"/>
                    <a:pt x="11709" y="14458"/>
                    <a:pt x="11709" y="13124"/>
                  </a:cubicBezTo>
                  <a:cubicBezTo>
                    <a:pt x="11709" y="11556"/>
                    <a:pt x="11843" y="9955"/>
                    <a:pt x="12009" y="8387"/>
                  </a:cubicBezTo>
                  <a:cubicBezTo>
                    <a:pt x="12243" y="5919"/>
                    <a:pt x="12743" y="3117"/>
                    <a:pt x="10842" y="1182"/>
                  </a:cubicBezTo>
                  <a:cubicBezTo>
                    <a:pt x="10031" y="347"/>
                    <a:pt x="9022" y="0"/>
                    <a:pt x="79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34" name="Google Shape;1534;p16"/>
          <p:cNvPicPr preferRelativeResize="0"/>
          <p:nvPr/>
        </p:nvPicPr>
        <p:blipFill>
          <a:blip r:embed="rId2">
            <a:alphaModFix/>
          </a:blip>
          <a:stretch>
            <a:fillRect/>
          </a:stretch>
        </p:blipFill>
        <p:spPr>
          <a:xfrm>
            <a:off x="19758" y="0"/>
            <a:ext cx="9104486" cy="5143501"/>
          </a:xfrm>
          <a:prstGeom prst="rect">
            <a:avLst/>
          </a:prstGeom>
          <a:noFill/>
          <a:ln>
            <a:noFill/>
          </a:ln>
        </p:spPr>
      </p:pic>
      <p:sp>
        <p:nvSpPr>
          <p:cNvPr id="1535" name="Google Shape;1535;p16"/>
          <p:cNvSpPr txBox="1">
            <a:spLocks noGrp="1"/>
          </p:cNvSpPr>
          <p:nvPr>
            <p:ph type="title"/>
          </p:nvPr>
        </p:nvSpPr>
        <p:spPr>
          <a:xfrm>
            <a:off x="2290025" y="340059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536" name="Google Shape;1536;p16"/>
          <p:cNvSpPr txBox="1">
            <a:spLocks noGrp="1"/>
          </p:cNvSpPr>
          <p:nvPr>
            <p:ph type="subTitle" idx="1"/>
          </p:nvPr>
        </p:nvSpPr>
        <p:spPr>
          <a:xfrm>
            <a:off x="1799850" y="1416550"/>
            <a:ext cx="5537700" cy="198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6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537"/>
        <p:cNvGrpSpPr/>
        <p:nvPr/>
      </p:nvGrpSpPr>
      <p:grpSpPr>
        <a:xfrm>
          <a:off x="0" y="0"/>
          <a:ext cx="0" cy="0"/>
          <a:chOff x="0" y="0"/>
          <a:chExt cx="0" cy="0"/>
        </a:xfrm>
      </p:grpSpPr>
      <p:grpSp>
        <p:nvGrpSpPr>
          <p:cNvPr id="1538" name="Google Shape;1538;p17"/>
          <p:cNvGrpSpPr/>
          <p:nvPr/>
        </p:nvGrpSpPr>
        <p:grpSpPr>
          <a:xfrm rot="-1126758">
            <a:off x="8219740" y="3807370"/>
            <a:ext cx="1526569" cy="1507522"/>
            <a:chOff x="4045425" y="3839900"/>
            <a:chExt cx="559025" cy="552050"/>
          </a:xfrm>
        </p:grpSpPr>
        <p:sp>
          <p:nvSpPr>
            <p:cNvPr id="1539" name="Google Shape;1539;p17"/>
            <p:cNvSpPr/>
            <p:nvPr/>
          </p:nvSpPr>
          <p:spPr>
            <a:xfrm>
              <a:off x="4302300" y="3839900"/>
              <a:ext cx="67900" cy="274150"/>
            </a:xfrm>
            <a:custGeom>
              <a:avLst/>
              <a:gdLst/>
              <a:ahLst/>
              <a:cxnLst/>
              <a:rect l="l" t="t" r="r" b="b"/>
              <a:pathLst>
                <a:path w="2716" h="10966" extrusionOk="0">
                  <a:moveTo>
                    <a:pt x="406" y="0"/>
                  </a:moveTo>
                  <a:cubicBezTo>
                    <a:pt x="406" y="0"/>
                    <a:pt x="1" y="3572"/>
                    <a:pt x="156" y="5524"/>
                  </a:cubicBezTo>
                  <a:cubicBezTo>
                    <a:pt x="311" y="7477"/>
                    <a:pt x="1799" y="10966"/>
                    <a:pt x="1799" y="10966"/>
                  </a:cubicBezTo>
                  <a:cubicBezTo>
                    <a:pt x="1799" y="10966"/>
                    <a:pt x="2716" y="7525"/>
                    <a:pt x="2287" y="5524"/>
                  </a:cubicBezTo>
                  <a:cubicBezTo>
                    <a:pt x="1858" y="3524"/>
                    <a:pt x="406" y="0"/>
                    <a:pt x="4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7"/>
            <p:cNvSpPr/>
            <p:nvPr/>
          </p:nvSpPr>
          <p:spPr>
            <a:xfrm>
              <a:off x="4142475" y="3927100"/>
              <a:ext cx="196475" cy="194400"/>
            </a:xfrm>
            <a:custGeom>
              <a:avLst/>
              <a:gdLst/>
              <a:ahLst/>
              <a:cxnLst/>
              <a:rect l="l" t="t" r="r" b="b"/>
              <a:pathLst>
                <a:path w="7859" h="7776" extrusionOk="0">
                  <a:moveTo>
                    <a:pt x="0" y="1"/>
                  </a:moveTo>
                  <a:cubicBezTo>
                    <a:pt x="0" y="1"/>
                    <a:pt x="1882" y="3060"/>
                    <a:pt x="3215" y="4501"/>
                  </a:cubicBezTo>
                  <a:cubicBezTo>
                    <a:pt x="4537" y="5942"/>
                    <a:pt x="7858" y="7775"/>
                    <a:pt x="7858" y="7775"/>
                  </a:cubicBezTo>
                  <a:cubicBezTo>
                    <a:pt x="7858" y="7775"/>
                    <a:pt x="6453" y="4501"/>
                    <a:pt x="4882" y="3191"/>
                  </a:cubicBezTo>
                  <a:cubicBezTo>
                    <a:pt x="3322" y="1882"/>
                    <a:pt x="1"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7"/>
            <p:cNvSpPr/>
            <p:nvPr/>
          </p:nvSpPr>
          <p:spPr>
            <a:xfrm>
              <a:off x="4360050" y="3883050"/>
              <a:ext cx="113450" cy="228325"/>
            </a:xfrm>
            <a:custGeom>
              <a:avLst/>
              <a:gdLst/>
              <a:ahLst/>
              <a:cxnLst/>
              <a:rect l="l" t="t" r="r" b="b"/>
              <a:pathLst>
                <a:path w="4538" h="9133" extrusionOk="0">
                  <a:moveTo>
                    <a:pt x="4537" y="0"/>
                  </a:moveTo>
                  <a:cubicBezTo>
                    <a:pt x="4537" y="1"/>
                    <a:pt x="2346" y="2489"/>
                    <a:pt x="1465" y="4072"/>
                  </a:cubicBezTo>
                  <a:cubicBezTo>
                    <a:pt x="572" y="5644"/>
                    <a:pt x="1" y="9132"/>
                    <a:pt x="1" y="9132"/>
                  </a:cubicBezTo>
                  <a:cubicBezTo>
                    <a:pt x="1" y="9132"/>
                    <a:pt x="2537" y="7025"/>
                    <a:pt x="3227" y="5263"/>
                  </a:cubicBezTo>
                  <a:cubicBezTo>
                    <a:pt x="3906" y="3501"/>
                    <a:pt x="4537" y="1"/>
                    <a:pt x="453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7"/>
            <p:cNvSpPr/>
            <p:nvPr/>
          </p:nvSpPr>
          <p:spPr>
            <a:xfrm>
              <a:off x="4362450" y="4017875"/>
              <a:ext cx="235150" cy="128325"/>
            </a:xfrm>
            <a:custGeom>
              <a:avLst/>
              <a:gdLst/>
              <a:ahLst/>
              <a:cxnLst/>
              <a:rect l="l" t="t" r="r" b="b"/>
              <a:pathLst>
                <a:path w="9406" h="5133" extrusionOk="0">
                  <a:moveTo>
                    <a:pt x="9406" y="1"/>
                  </a:moveTo>
                  <a:cubicBezTo>
                    <a:pt x="9406" y="1"/>
                    <a:pt x="6036" y="870"/>
                    <a:pt x="4322" y="1692"/>
                  </a:cubicBezTo>
                  <a:cubicBezTo>
                    <a:pt x="2607" y="2513"/>
                    <a:pt x="0" y="5133"/>
                    <a:pt x="0" y="5133"/>
                  </a:cubicBezTo>
                  <a:cubicBezTo>
                    <a:pt x="0" y="5133"/>
                    <a:pt x="3441" y="4775"/>
                    <a:pt x="5096" y="3680"/>
                  </a:cubicBezTo>
                  <a:cubicBezTo>
                    <a:pt x="6739" y="2585"/>
                    <a:pt x="9406" y="1"/>
                    <a:pt x="94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7"/>
            <p:cNvSpPr/>
            <p:nvPr/>
          </p:nvSpPr>
          <p:spPr>
            <a:xfrm>
              <a:off x="4366000" y="4165700"/>
              <a:ext cx="238450" cy="53125"/>
            </a:xfrm>
            <a:custGeom>
              <a:avLst/>
              <a:gdLst/>
              <a:ahLst/>
              <a:cxnLst/>
              <a:rect l="l" t="t" r="r" b="b"/>
              <a:pathLst>
                <a:path w="9538" h="2125" extrusionOk="0">
                  <a:moveTo>
                    <a:pt x="4134" y="1"/>
                  </a:moveTo>
                  <a:cubicBezTo>
                    <a:pt x="2384" y="1"/>
                    <a:pt x="1" y="529"/>
                    <a:pt x="1" y="529"/>
                  </a:cubicBezTo>
                  <a:cubicBezTo>
                    <a:pt x="1" y="529"/>
                    <a:pt x="2668" y="2125"/>
                    <a:pt x="4454" y="2125"/>
                  </a:cubicBezTo>
                  <a:cubicBezTo>
                    <a:pt x="6228" y="2125"/>
                    <a:pt x="9538" y="1446"/>
                    <a:pt x="9538" y="1446"/>
                  </a:cubicBezTo>
                  <a:cubicBezTo>
                    <a:pt x="9538" y="1446"/>
                    <a:pt x="6645" y="315"/>
                    <a:pt x="4966" y="53"/>
                  </a:cubicBezTo>
                  <a:cubicBezTo>
                    <a:pt x="4718" y="16"/>
                    <a:pt x="4435"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7"/>
            <p:cNvSpPr/>
            <p:nvPr/>
          </p:nvSpPr>
          <p:spPr>
            <a:xfrm>
              <a:off x="4360050" y="4217900"/>
              <a:ext cx="183375" cy="94975"/>
            </a:xfrm>
            <a:custGeom>
              <a:avLst/>
              <a:gdLst/>
              <a:ahLst/>
              <a:cxnLst/>
              <a:rect l="l" t="t" r="r" b="b"/>
              <a:pathLst>
                <a:path w="7335" h="3799" extrusionOk="0">
                  <a:moveTo>
                    <a:pt x="1" y="1"/>
                  </a:moveTo>
                  <a:cubicBezTo>
                    <a:pt x="1" y="1"/>
                    <a:pt x="1489" y="2275"/>
                    <a:pt x="2930" y="2823"/>
                  </a:cubicBezTo>
                  <a:cubicBezTo>
                    <a:pt x="4370" y="3382"/>
                    <a:pt x="7335" y="3799"/>
                    <a:pt x="7335" y="3799"/>
                  </a:cubicBezTo>
                  <a:cubicBezTo>
                    <a:pt x="7335" y="3799"/>
                    <a:pt x="5466" y="1882"/>
                    <a:pt x="4216" y="1120"/>
                  </a:cubicBezTo>
                  <a:cubicBezTo>
                    <a:pt x="2954" y="358"/>
                    <a:pt x="1" y="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7"/>
            <p:cNvSpPr/>
            <p:nvPr/>
          </p:nvSpPr>
          <p:spPr>
            <a:xfrm>
              <a:off x="4045425" y="4084900"/>
              <a:ext cx="293525" cy="61250"/>
            </a:xfrm>
            <a:custGeom>
              <a:avLst/>
              <a:gdLst/>
              <a:ahLst/>
              <a:cxnLst/>
              <a:rect l="l" t="t" r="r" b="b"/>
              <a:pathLst>
                <a:path w="11741" h="2450" extrusionOk="0">
                  <a:moveTo>
                    <a:pt x="3481" y="0"/>
                  </a:moveTo>
                  <a:cubicBezTo>
                    <a:pt x="1690" y="0"/>
                    <a:pt x="1" y="94"/>
                    <a:pt x="1" y="94"/>
                  </a:cubicBezTo>
                  <a:cubicBezTo>
                    <a:pt x="1" y="94"/>
                    <a:pt x="3561" y="1654"/>
                    <a:pt x="5633" y="2154"/>
                  </a:cubicBezTo>
                  <a:cubicBezTo>
                    <a:pt x="6594" y="2387"/>
                    <a:pt x="7988" y="2449"/>
                    <a:pt x="9202" y="2449"/>
                  </a:cubicBezTo>
                  <a:cubicBezTo>
                    <a:pt x="10589" y="2449"/>
                    <a:pt x="11740" y="2368"/>
                    <a:pt x="11740" y="2368"/>
                  </a:cubicBezTo>
                  <a:cubicBezTo>
                    <a:pt x="11740" y="2368"/>
                    <a:pt x="8466" y="368"/>
                    <a:pt x="6275" y="118"/>
                  </a:cubicBezTo>
                  <a:cubicBezTo>
                    <a:pt x="5491" y="29"/>
                    <a:pt x="4471" y="0"/>
                    <a:pt x="34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7"/>
            <p:cNvSpPr/>
            <p:nvPr/>
          </p:nvSpPr>
          <p:spPr>
            <a:xfrm>
              <a:off x="4068950" y="4163625"/>
              <a:ext cx="261075" cy="57450"/>
            </a:xfrm>
            <a:custGeom>
              <a:avLst/>
              <a:gdLst/>
              <a:ahLst/>
              <a:cxnLst/>
              <a:rect l="l" t="t" r="r" b="b"/>
              <a:pathLst>
                <a:path w="10443" h="2298" extrusionOk="0">
                  <a:moveTo>
                    <a:pt x="6522" y="1"/>
                  </a:moveTo>
                  <a:cubicBezTo>
                    <a:pt x="6068" y="1"/>
                    <a:pt x="5632" y="36"/>
                    <a:pt x="5251" y="124"/>
                  </a:cubicBezTo>
                  <a:cubicBezTo>
                    <a:pt x="3346" y="553"/>
                    <a:pt x="0" y="2041"/>
                    <a:pt x="0" y="2041"/>
                  </a:cubicBezTo>
                  <a:cubicBezTo>
                    <a:pt x="0" y="2041"/>
                    <a:pt x="2293" y="2297"/>
                    <a:pt x="4142" y="2297"/>
                  </a:cubicBezTo>
                  <a:cubicBezTo>
                    <a:pt x="4546" y="2297"/>
                    <a:pt x="4930" y="2285"/>
                    <a:pt x="5263" y="2255"/>
                  </a:cubicBezTo>
                  <a:cubicBezTo>
                    <a:pt x="7132" y="2089"/>
                    <a:pt x="10442" y="565"/>
                    <a:pt x="10442" y="565"/>
                  </a:cubicBezTo>
                  <a:cubicBezTo>
                    <a:pt x="10442" y="565"/>
                    <a:pt x="8339" y="1"/>
                    <a:pt x="65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7"/>
            <p:cNvSpPr/>
            <p:nvPr/>
          </p:nvSpPr>
          <p:spPr>
            <a:xfrm>
              <a:off x="4152900" y="4210775"/>
              <a:ext cx="175625" cy="118175"/>
            </a:xfrm>
            <a:custGeom>
              <a:avLst/>
              <a:gdLst/>
              <a:ahLst/>
              <a:cxnLst/>
              <a:rect l="l" t="t" r="r" b="b"/>
              <a:pathLst>
                <a:path w="7025" h="4727" extrusionOk="0">
                  <a:moveTo>
                    <a:pt x="7025" y="0"/>
                  </a:moveTo>
                  <a:lnTo>
                    <a:pt x="7025" y="0"/>
                  </a:lnTo>
                  <a:cubicBezTo>
                    <a:pt x="7024" y="0"/>
                    <a:pt x="4262" y="250"/>
                    <a:pt x="3060" y="1274"/>
                  </a:cubicBezTo>
                  <a:cubicBezTo>
                    <a:pt x="1845" y="2286"/>
                    <a:pt x="0" y="4727"/>
                    <a:pt x="0" y="4727"/>
                  </a:cubicBezTo>
                  <a:cubicBezTo>
                    <a:pt x="0" y="4727"/>
                    <a:pt x="2643" y="3965"/>
                    <a:pt x="3941" y="3215"/>
                  </a:cubicBezTo>
                  <a:cubicBezTo>
                    <a:pt x="5227" y="2453"/>
                    <a:pt x="7025" y="0"/>
                    <a:pt x="70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7"/>
            <p:cNvSpPr/>
            <p:nvPr/>
          </p:nvSpPr>
          <p:spPr>
            <a:xfrm>
              <a:off x="4177000" y="3962400"/>
              <a:ext cx="329100" cy="429550"/>
            </a:xfrm>
            <a:custGeom>
              <a:avLst/>
              <a:gdLst/>
              <a:ahLst/>
              <a:cxnLst/>
              <a:rect l="l" t="t" r="r" b="b"/>
              <a:pathLst>
                <a:path w="13164" h="17182" extrusionOk="0">
                  <a:moveTo>
                    <a:pt x="6209" y="0"/>
                  </a:moveTo>
                  <a:cubicBezTo>
                    <a:pt x="6202" y="0"/>
                    <a:pt x="6192" y="5"/>
                    <a:pt x="6192" y="5"/>
                  </a:cubicBezTo>
                  <a:cubicBezTo>
                    <a:pt x="6466" y="1160"/>
                    <a:pt x="6656" y="2327"/>
                    <a:pt x="6751" y="3518"/>
                  </a:cubicBezTo>
                  <a:cubicBezTo>
                    <a:pt x="6763" y="3923"/>
                    <a:pt x="6763" y="4339"/>
                    <a:pt x="6763" y="4756"/>
                  </a:cubicBezTo>
                  <a:cubicBezTo>
                    <a:pt x="6763" y="4982"/>
                    <a:pt x="6751" y="5220"/>
                    <a:pt x="6751" y="5447"/>
                  </a:cubicBezTo>
                  <a:lnTo>
                    <a:pt x="6751" y="5530"/>
                  </a:lnTo>
                  <a:cubicBezTo>
                    <a:pt x="6751" y="5887"/>
                    <a:pt x="6727" y="6256"/>
                    <a:pt x="6716" y="6625"/>
                  </a:cubicBezTo>
                  <a:cubicBezTo>
                    <a:pt x="6168" y="5911"/>
                    <a:pt x="5489" y="5316"/>
                    <a:pt x="4834" y="4696"/>
                  </a:cubicBezTo>
                  <a:cubicBezTo>
                    <a:pt x="4049" y="3946"/>
                    <a:pt x="3167" y="3149"/>
                    <a:pt x="2596" y="2220"/>
                  </a:cubicBezTo>
                  <a:cubicBezTo>
                    <a:pt x="2591" y="2211"/>
                    <a:pt x="2585" y="2207"/>
                    <a:pt x="2580" y="2207"/>
                  </a:cubicBezTo>
                  <a:cubicBezTo>
                    <a:pt x="2571" y="2207"/>
                    <a:pt x="2565" y="2217"/>
                    <a:pt x="2572" y="2232"/>
                  </a:cubicBezTo>
                  <a:cubicBezTo>
                    <a:pt x="3084" y="3101"/>
                    <a:pt x="3870" y="3851"/>
                    <a:pt x="4584" y="4565"/>
                  </a:cubicBezTo>
                  <a:cubicBezTo>
                    <a:pt x="5323" y="5304"/>
                    <a:pt x="6073" y="6018"/>
                    <a:pt x="6704" y="6851"/>
                  </a:cubicBezTo>
                  <a:cubicBezTo>
                    <a:pt x="6692" y="7018"/>
                    <a:pt x="6680" y="7185"/>
                    <a:pt x="6668" y="7340"/>
                  </a:cubicBezTo>
                  <a:cubicBezTo>
                    <a:pt x="5846" y="6887"/>
                    <a:pt x="4882" y="6744"/>
                    <a:pt x="3965" y="6554"/>
                  </a:cubicBezTo>
                  <a:cubicBezTo>
                    <a:pt x="2940" y="6344"/>
                    <a:pt x="1903" y="6077"/>
                    <a:pt x="843" y="6077"/>
                  </a:cubicBezTo>
                  <a:cubicBezTo>
                    <a:pt x="820" y="6077"/>
                    <a:pt x="797" y="6077"/>
                    <a:pt x="774" y="6078"/>
                  </a:cubicBezTo>
                  <a:lnTo>
                    <a:pt x="774" y="6089"/>
                  </a:lnTo>
                  <a:cubicBezTo>
                    <a:pt x="1846" y="6113"/>
                    <a:pt x="2906" y="6423"/>
                    <a:pt x="3941" y="6649"/>
                  </a:cubicBezTo>
                  <a:cubicBezTo>
                    <a:pt x="4382" y="6756"/>
                    <a:pt x="4846" y="6851"/>
                    <a:pt x="5299" y="6971"/>
                  </a:cubicBezTo>
                  <a:cubicBezTo>
                    <a:pt x="5763" y="7113"/>
                    <a:pt x="6227" y="7304"/>
                    <a:pt x="6656" y="7542"/>
                  </a:cubicBezTo>
                  <a:cubicBezTo>
                    <a:pt x="6632" y="7875"/>
                    <a:pt x="6596" y="8209"/>
                    <a:pt x="6561" y="8542"/>
                  </a:cubicBezTo>
                  <a:cubicBezTo>
                    <a:pt x="6277" y="8506"/>
                    <a:pt x="5987" y="8491"/>
                    <a:pt x="5694" y="8491"/>
                  </a:cubicBezTo>
                  <a:cubicBezTo>
                    <a:pt x="4930" y="8491"/>
                    <a:pt x="4149" y="8589"/>
                    <a:pt x="3418" y="8649"/>
                  </a:cubicBezTo>
                  <a:cubicBezTo>
                    <a:pt x="2263" y="8733"/>
                    <a:pt x="1132" y="8959"/>
                    <a:pt x="24" y="9304"/>
                  </a:cubicBezTo>
                  <a:cubicBezTo>
                    <a:pt x="0" y="9316"/>
                    <a:pt x="12" y="9352"/>
                    <a:pt x="36" y="9352"/>
                  </a:cubicBezTo>
                  <a:cubicBezTo>
                    <a:pt x="1132" y="9018"/>
                    <a:pt x="2275" y="8816"/>
                    <a:pt x="3418" y="8756"/>
                  </a:cubicBezTo>
                  <a:cubicBezTo>
                    <a:pt x="3941" y="8721"/>
                    <a:pt x="4465" y="8709"/>
                    <a:pt x="4977" y="8685"/>
                  </a:cubicBezTo>
                  <a:cubicBezTo>
                    <a:pt x="5220" y="8668"/>
                    <a:pt x="5463" y="8660"/>
                    <a:pt x="5705" y="8660"/>
                  </a:cubicBezTo>
                  <a:cubicBezTo>
                    <a:pt x="5985" y="8660"/>
                    <a:pt x="6263" y="8671"/>
                    <a:pt x="6537" y="8697"/>
                  </a:cubicBezTo>
                  <a:cubicBezTo>
                    <a:pt x="6501" y="9054"/>
                    <a:pt x="6454" y="9399"/>
                    <a:pt x="6382" y="9757"/>
                  </a:cubicBezTo>
                  <a:cubicBezTo>
                    <a:pt x="5727" y="9757"/>
                    <a:pt x="5132" y="10233"/>
                    <a:pt x="4620" y="10602"/>
                  </a:cubicBezTo>
                  <a:cubicBezTo>
                    <a:pt x="3941" y="11090"/>
                    <a:pt x="3322" y="11650"/>
                    <a:pt x="2679" y="12185"/>
                  </a:cubicBezTo>
                  <a:cubicBezTo>
                    <a:pt x="2661" y="12213"/>
                    <a:pt x="2678" y="12241"/>
                    <a:pt x="2703" y="12241"/>
                  </a:cubicBezTo>
                  <a:cubicBezTo>
                    <a:pt x="2711" y="12241"/>
                    <a:pt x="2719" y="12238"/>
                    <a:pt x="2727" y="12233"/>
                  </a:cubicBezTo>
                  <a:cubicBezTo>
                    <a:pt x="3287" y="11781"/>
                    <a:pt x="3882" y="11340"/>
                    <a:pt x="4477" y="10923"/>
                  </a:cubicBezTo>
                  <a:cubicBezTo>
                    <a:pt x="4977" y="10590"/>
                    <a:pt x="5680" y="10030"/>
                    <a:pt x="6335" y="10019"/>
                  </a:cubicBezTo>
                  <a:lnTo>
                    <a:pt x="6335" y="10019"/>
                  </a:lnTo>
                  <a:cubicBezTo>
                    <a:pt x="6323" y="10066"/>
                    <a:pt x="6311" y="10126"/>
                    <a:pt x="6299" y="10173"/>
                  </a:cubicBezTo>
                  <a:cubicBezTo>
                    <a:pt x="5858" y="12447"/>
                    <a:pt x="5025" y="14650"/>
                    <a:pt x="4251" y="16841"/>
                  </a:cubicBezTo>
                  <a:cubicBezTo>
                    <a:pt x="4180" y="17048"/>
                    <a:pt x="4348" y="17182"/>
                    <a:pt x="4520" y="17182"/>
                  </a:cubicBezTo>
                  <a:cubicBezTo>
                    <a:pt x="4634" y="17182"/>
                    <a:pt x="4751" y="17122"/>
                    <a:pt x="4799" y="16984"/>
                  </a:cubicBezTo>
                  <a:cubicBezTo>
                    <a:pt x="5549" y="14876"/>
                    <a:pt x="6287" y="12697"/>
                    <a:pt x="6680" y="10483"/>
                  </a:cubicBezTo>
                  <a:cubicBezTo>
                    <a:pt x="6807" y="10450"/>
                    <a:pt x="6938" y="10436"/>
                    <a:pt x="7071" y="10436"/>
                  </a:cubicBezTo>
                  <a:cubicBezTo>
                    <a:pt x="7670" y="10436"/>
                    <a:pt x="8304" y="10729"/>
                    <a:pt x="8811" y="10983"/>
                  </a:cubicBezTo>
                  <a:cubicBezTo>
                    <a:pt x="9418" y="11292"/>
                    <a:pt x="10002" y="11638"/>
                    <a:pt x="10549" y="12031"/>
                  </a:cubicBezTo>
                  <a:cubicBezTo>
                    <a:pt x="10555" y="12034"/>
                    <a:pt x="10561" y="12036"/>
                    <a:pt x="10566" y="12036"/>
                  </a:cubicBezTo>
                  <a:cubicBezTo>
                    <a:pt x="10595" y="12036"/>
                    <a:pt x="10615" y="11991"/>
                    <a:pt x="10585" y="11971"/>
                  </a:cubicBezTo>
                  <a:cubicBezTo>
                    <a:pt x="9918" y="11507"/>
                    <a:pt x="9287" y="10995"/>
                    <a:pt x="8549" y="10626"/>
                  </a:cubicBezTo>
                  <a:cubicBezTo>
                    <a:pt x="8082" y="10397"/>
                    <a:pt x="7557" y="10168"/>
                    <a:pt x="7029" y="10168"/>
                  </a:cubicBezTo>
                  <a:cubicBezTo>
                    <a:pt x="6924" y="10168"/>
                    <a:pt x="6820" y="10177"/>
                    <a:pt x="6716" y="10197"/>
                  </a:cubicBezTo>
                  <a:cubicBezTo>
                    <a:pt x="6727" y="10126"/>
                    <a:pt x="6739" y="10054"/>
                    <a:pt x="6751" y="9983"/>
                  </a:cubicBezTo>
                  <a:cubicBezTo>
                    <a:pt x="6811" y="9590"/>
                    <a:pt x="6858" y="9197"/>
                    <a:pt x="6894" y="8816"/>
                  </a:cubicBezTo>
                  <a:cubicBezTo>
                    <a:pt x="7363" y="8777"/>
                    <a:pt x="7837" y="8756"/>
                    <a:pt x="8311" y="8756"/>
                  </a:cubicBezTo>
                  <a:cubicBezTo>
                    <a:pt x="8849" y="8756"/>
                    <a:pt x="9387" y="8783"/>
                    <a:pt x="9918" y="8840"/>
                  </a:cubicBezTo>
                  <a:cubicBezTo>
                    <a:pt x="10966" y="8923"/>
                    <a:pt x="12097" y="8935"/>
                    <a:pt x="13109" y="9197"/>
                  </a:cubicBezTo>
                  <a:cubicBezTo>
                    <a:pt x="13112" y="9205"/>
                    <a:pt x="13117" y="9208"/>
                    <a:pt x="13122" y="9208"/>
                  </a:cubicBezTo>
                  <a:cubicBezTo>
                    <a:pt x="13139" y="9208"/>
                    <a:pt x="13163" y="9173"/>
                    <a:pt x="13145" y="9173"/>
                  </a:cubicBezTo>
                  <a:cubicBezTo>
                    <a:pt x="12145" y="8911"/>
                    <a:pt x="11097" y="8852"/>
                    <a:pt x="10085" y="8745"/>
                  </a:cubicBezTo>
                  <a:cubicBezTo>
                    <a:pt x="9445" y="8664"/>
                    <a:pt x="8800" y="8624"/>
                    <a:pt x="8154" y="8624"/>
                  </a:cubicBezTo>
                  <a:cubicBezTo>
                    <a:pt x="7742" y="8624"/>
                    <a:pt x="7330" y="8641"/>
                    <a:pt x="6918" y="8673"/>
                  </a:cubicBezTo>
                  <a:cubicBezTo>
                    <a:pt x="6942" y="8340"/>
                    <a:pt x="6954" y="8006"/>
                    <a:pt x="6966" y="7673"/>
                  </a:cubicBezTo>
                  <a:cubicBezTo>
                    <a:pt x="8966" y="6804"/>
                    <a:pt x="10764" y="5518"/>
                    <a:pt x="12621" y="4387"/>
                  </a:cubicBezTo>
                  <a:lnTo>
                    <a:pt x="12621" y="4387"/>
                  </a:lnTo>
                  <a:cubicBezTo>
                    <a:pt x="10716" y="5375"/>
                    <a:pt x="8954" y="6637"/>
                    <a:pt x="6977" y="7471"/>
                  </a:cubicBezTo>
                  <a:lnTo>
                    <a:pt x="6977" y="6923"/>
                  </a:lnTo>
                  <a:cubicBezTo>
                    <a:pt x="6977" y="6828"/>
                    <a:pt x="6989" y="6744"/>
                    <a:pt x="6977" y="6649"/>
                  </a:cubicBezTo>
                  <a:cubicBezTo>
                    <a:pt x="7537" y="5768"/>
                    <a:pt x="8073" y="4863"/>
                    <a:pt x="8597" y="3958"/>
                  </a:cubicBezTo>
                  <a:cubicBezTo>
                    <a:pt x="9085" y="3113"/>
                    <a:pt x="9585" y="2244"/>
                    <a:pt x="9859" y="1291"/>
                  </a:cubicBezTo>
                  <a:cubicBezTo>
                    <a:pt x="9859" y="1285"/>
                    <a:pt x="9856" y="1282"/>
                    <a:pt x="9851" y="1282"/>
                  </a:cubicBezTo>
                  <a:cubicBezTo>
                    <a:pt x="9847" y="1282"/>
                    <a:pt x="9841" y="1285"/>
                    <a:pt x="9835" y="1291"/>
                  </a:cubicBezTo>
                  <a:cubicBezTo>
                    <a:pt x="9514" y="2279"/>
                    <a:pt x="8966" y="3149"/>
                    <a:pt x="8430" y="4030"/>
                  </a:cubicBezTo>
                  <a:cubicBezTo>
                    <a:pt x="7954" y="4815"/>
                    <a:pt x="7466" y="5589"/>
                    <a:pt x="6966" y="6363"/>
                  </a:cubicBezTo>
                  <a:cubicBezTo>
                    <a:pt x="6954" y="5768"/>
                    <a:pt x="6918" y="5161"/>
                    <a:pt x="6882" y="4565"/>
                  </a:cubicBezTo>
                  <a:cubicBezTo>
                    <a:pt x="6894" y="4280"/>
                    <a:pt x="6906" y="4006"/>
                    <a:pt x="6894" y="3720"/>
                  </a:cubicBezTo>
                  <a:cubicBezTo>
                    <a:pt x="6823" y="2470"/>
                    <a:pt x="6525" y="1220"/>
                    <a:pt x="6215" y="5"/>
                  </a:cubicBezTo>
                  <a:cubicBezTo>
                    <a:pt x="6215" y="1"/>
                    <a:pt x="6213" y="0"/>
                    <a:pt x="6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17"/>
          <p:cNvGrpSpPr/>
          <p:nvPr/>
        </p:nvGrpSpPr>
        <p:grpSpPr>
          <a:xfrm rot="-2416688" flipH="1">
            <a:off x="8135922" y="4061554"/>
            <a:ext cx="933971" cy="1508171"/>
            <a:chOff x="3377800" y="4037825"/>
            <a:chExt cx="342025" cy="552300"/>
          </a:xfrm>
        </p:grpSpPr>
        <p:sp>
          <p:nvSpPr>
            <p:cNvPr id="1550" name="Google Shape;1550;p17"/>
            <p:cNvSpPr/>
            <p:nvPr/>
          </p:nvSpPr>
          <p:spPr>
            <a:xfrm>
              <a:off x="3377800" y="4038125"/>
              <a:ext cx="342025" cy="468300"/>
            </a:xfrm>
            <a:custGeom>
              <a:avLst/>
              <a:gdLst/>
              <a:ahLst/>
              <a:cxnLst/>
              <a:rect l="l" t="t" r="r" b="b"/>
              <a:pathLst>
                <a:path w="13681" h="18732" extrusionOk="0">
                  <a:moveTo>
                    <a:pt x="9894" y="1"/>
                  </a:moveTo>
                  <a:cubicBezTo>
                    <a:pt x="8477" y="667"/>
                    <a:pt x="7144" y="1513"/>
                    <a:pt x="5929" y="2501"/>
                  </a:cubicBezTo>
                  <a:cubicBezTo>
                    <a:pt x="5441" y="2894"/>
                    <a:pt x="5167" y="3489"/>
                    <a:pt x="5191" y="4108"/>
                  </a:cubicBezTo>
                  <a:lnTo>
                    <a:pt x="5191" y="4120"/>
                  </a:lnTo>
                  <a:cubicBezTo>
                    <a:pt x="5251" y="5466"/>
                    <a:pt x="5715" y="5811"/>
                    <a:pt x="5429" y="6442"/>
                  </a:cubicBezTo>
                  <a:cubicBezTo>
                    <a:pt x="5348" y="6630"/>
                    <a:pt x="5259" y="6706"/>
                    <a:pt x="5176" y="6706"/>
                  </a:cubicBezTo>
                  <a:cubicBezTo>
                    <a:pt x="4981" y="6706"/>
                    <a:pt x="4820" y="6282"/>
                    <a:pt x="4870" y="5906"/>
                  </a:cubicBezTo>
                  <a:cubicBezTo>
                    <a:pt x="4953" y="5370"/>
                    <a:pt x="5036" y="5358"/>
                    <a:pt x="4894" y="4692"/>
                  </a:cubicBezTo>
                  <a:cubicBezTo>
                    <a:pt x="4798" y="4311"/>
                    <a:pt x="4751" y="3942"/>
                    <a:pt x="4739" y="3561"/>
                  </a:cubicBezTo>
                  <a:cubicBezTo>
                    <a:pt x="4132" y="4156"/>
                    <a:pt x="3560" y="4811"/>
                    <a:pt x="3072" y="5525"/>
                  </a:cubicBezTo>
                  <a:cubicBezTo>
                    <a:pt x="2893" y="5775"/>
                    <a:pt x="2715" y="6037"/>
                    <a:pt x="2548" y="6299"/>
                  </a:cubicBezTo>
                  <a:cubicBezTo>
                    <a:pt x="2227" y="6811"/>
                    <a:pt x="2096" y="7430"/>
                    <a:pt x="2191" y="8037"/>
                  </a:cubicBezTo>
                  <a:lnTo>
                    <a:pt x="2191" y="8049"/>
                  </a:lnTo>
                  <a:cubicBezTo>
                    <a:pt x="2393" y="9335"/>
                    <a:pt x="2643" y="9645"/>
                    <a:pt x="3084" y="10180"/>
                  </a:cubicBezTo>
                  <a:cubicBezTo>
                    <a:pt x="3429" y="10597"/>
                    <a:pt x="3632" y="10740"/>
                    <a:pt x="3715" y="11109"/>
                  </a:cubicBezTo>
                  <a:cubicBezTo>
                    <a:pt x="3758" y="11286"/>
                    <a:pt x="3653" y="11373"/>
                    <a:pt x="3491" y="11373"/>
                  </a:cubicBezTo>
                  <a:cubicBezTo>
                    <a:pt x="3337" y="11373"/>
                    <a:pt x="3132" y="11295"/>
                    <a:pt x="2953" y="11145"/>
                  </a:cubicBezTo>
                  <a:cubicBezTo>
                    <a:pt x="2631" y="10895"/>
                    <a:pt x="2524" y="10335"/>
                    <a:pt x="2215" y="9895"/>
                  </a:cubicBezTo>
                  <a:cubicBezTo>
                    <a:pt x="1941" y="9514"/>
                    <a:pt x="1631" y="8978"/>
                    <a:pt x="1643" y="7859"/>
                  </a:cubicBezTo>
                  <a:lnTo>
                    <a:pt x="1643" y="7859"/>
                  </a:lnTo>
                  <a:cubicBezTo>
                    <a:pt x="1000" y="9073"/>
                    <a:pt x="524" y="10371"/>
                    <a:pt x="226" y="11716"/>
                  </a:cubicBezTo>
                  <a:cubicBezTo>
                    <a:pt x="95" y="12347"/>
                    <a:pt x="286" y="13014"/>
                    <a:pt x="738" y="13490"/>
                  </a:cubicBezTo>
                  <a:lnTo>
                    <a:pt x="750" y="13502"/>
                  </a:lnTo>
                  <a:cubicBezTo>
                    <a:pt x="1643" y="14431"/>
                    <a:pt x="1869" y="14395"/>
                    <a:pt x="2465" y="14598"/>
                  </a:cubicBezTo>
                  <a:cubicBezTo>
                    <a:pt x="3060" y="14800"/>
                    <a:pt x="3191" y="15121"/>
                    <a:pt x="2893" y="15431"/>
                  </a:cubicBezTo>
                  <a:cubicBezTo>
                    <a:pt x="2814" y="15511"/>
                    <a:pt x="2742" y="15544"/>
                    <a:pt x="2672" y="15544"/>
                  </a:cubicBezTo>
                  <a:cubicBezTo>
                    <a:pt x="2479" y="15544"/>
                    <a:pt x="2300" y="15291"/>
                    <a:pt x="2012" y="15038"/>
                  </a:cubicBezTo>
                  <a:cubicBezTo>
                    <a:pt x="1619" y="14681"/>
                    <a:pt x="1238" y="14657"/>
                    <a:pt x="631" y="14086"/>
                  </a:cubicBezTo>
                  <a:cubicBezTo>
                    <a:pt x="393" y="13824"/>
                    <a:pt x="191" y="13538"/>
                    <a:pt x="36" y="13228"/>
                  </a:cubicBezTo>
                  <a:lnTo>
                    <a:pt x="36" y="13228"/>
                  </a:lnTo>
                  <a:cubicBezTo>
                    <a:pt x="0" y="14419"/>
                    <a:pt x="250" y="15491"/>
                    <a:pt x="905" y="16288"/>
                  </a:cubicBezTo>
                  <a:cubicBezTo>
                    <a:pt x="1822" y="17421"/>
                    <a:pt x="2983" y="17644"/>
                    <a:pt x="3756" y="17644"/>
                  </a:cubicBezTo>
                  <a:cubicBezTo>
                    <a:pt x="4258" y="17644"/>
                    <a:pt x="4596" y="17550"/>
                    <a:pt x="4596" y="17550"/>
                  </a:cubicBezTo>
                  <a:cubicBezTo>
                    <a:pt x="4596" y="17550"/>
                    <a:pt x="6045" y="18732"/>
                    <a:pt x="8091" y="18732"/>
                  </a:cubicBezTo>
                  <a:cubicBezTo>
                    <a:pt x="9000" y="18732"/>
                    <a:pt x="10027" y="18498"/>
                    <a:pt x="11097" y="17824"/>
                  </a:cubicBezTo>
                  <a:cubicBezTo>
                    <a:pt x="11621" y="17491"/>
                    <a:pt x="12085" y="17074"/>
                    <a:pt x="12466" y="16586"/>
                  </a:cubicBezTo>
                  <a:lnTo>
                    <a:pt x="12466" y="16586"/>
                  </a:lnTo>
                  <a:cubicBezTo>
                    <a:pt x="11383" y="16907"/>
                    <a:pt x="8954" y="16776"/>
                    <a:pt x="8061" y="16884"/>
                  </a:cubicBezTo>
                  <a:cubicBezTo>
                    <a:pt x="7549" y="16952"/>
                    <a:pt x="7284" y="17016"/>
                    <a:pt x="7079" y="17016"/>
                  </a:cubicBezTo>
                  <a:cubicBezTo>
                    <a:pt x="6926" y="17016"/>
                    <a:pt x="6807" y="16980"/>
                    <a:pt x="6644" y="16884"/>
                  </a:cubicBezTo>
                  <a:cubicBezTo>
                    <a:pt x="6263" y="16669"/>
                    <a:pt x="6489" y="16110"/>
                    <a:pt x="6941" y="16026"/>
                  </a:cubicBezTo>
                  <a:cubicBezTo>
                    <a:pt x="6966" y="16021"/>
                    <a:pt x="6995" y="16018"/>
                    <a:pt x="7028" y="16018"/>
                  </a:cubicBezTo>
                  <a:cubicBezTo>
                    <a:pt x="7437" y="16018"/>
                    <a:pt x="8460" y="16400"/>
                    <a:pt x="9910" y="16400"/>
                  </a:cubicBezTo>
                  <a:cubicBezTo>
                    <a:pt x="10415" y="16400"/>
                    <a:pt x="10972" y="16354"/>
                    <a:pt x="11573" y="16229"/>
                  </a:cubicBezTo>
                  <a:lnTo>
                    <a:pt x="11585" y="16229"/>
                  </a:lnTo>
                  <a:cubicBezTo>
                    <a:pt x="12549" y="16026"/>
                    <a:pt x="13288" y="15252"/>
                    <a:pt x="13466" y="14288"/>
                  </a:cubicBezTo>
                  <a:cubicBezTo>
                    <a:pt x="13680" y="13109"/>
                    <a:pt x="13597" y="11776"/>
                    <a:pt x="13311" y="10347"/>
                  </a:cubicBezTo>
                  <a:cubicBezTo>
                    <a:pt x="12883" y="10990"/>
                    <a:pt x="12359" y="11550"/>
                    <a:pt x="11752" y="12026"/>
                  </a:cubicBezTo>
                  <a:cubicBezTo>
                    <a:pt x="11163" y="12488"/>
                    <a:pt x="10479" y="12595"/>
                    <a:pt x="9840" y="12595"/>
                  </a:cubicBezTo>
                  <a:cubicBezTo>
                    <a:pt x="9295" y="12595"/>
                    <a:pt x="8782" y="12518"/>
                    <a:pt x="8389" y="12518"/>
                  </a:cubicBezTo>
                  <a:cubicBezTo>
                    <a:pt x="8282" y="12518"/>
                    <a:pt x="8184" y="12523"/>
                    <a:pt x="8096" y="12538"/>
                  </a:cubicBezTo>
                  <a:cubicBezTo>
                    <a:pt x="7592" y="12614"/>
                    <a:pt x="7196" y="12926"/>
                    <a:pt x="6983" y="12926"/>
                  </a:cubicBezTo>
                  <a:cubicBezTo>
                    <a:pt x="6864" y="12926"/>
                    <a:pt x="6802" y="12828"/>
                    <a:pt x="6811" y="12538"/>
                  </a:cubicBezTo>
                  <a:cubicBezTo>
                    <a:pt x="6829" y="11907"/>
                    <a:pt x="7352" y="11684"/>
                    <a:pt x="8219" y="11684"/>
                  </a:cubicBezTo>
                  <a:cubicBezTo>
                    <a:pt x="8481" y="11684"/>
                    <a:pt x="8775" y="11704"/>
                    <a:pt x="9097" y="11740"/>
                  </a:cubicBezTo>
                  <a:cubicBezTo>
                    <a:pt x="9285" y="11761"/>
                    <a:pt x="9469" y="11772"/>
                    <a:pt x="9651" y="11772"/>
                  </a:cubicBezTo>
                  <a:cubicBezTo>
                    <a:pt x="10802" y="11772"/>
                    <a:pt x="11823" y="11324"/>
                    <a:pt x="12728" y="10121"/>
                  </a:cubicBezTo>
                  <a:cubicBezTo>
                    <a:pt x="12990" y="9764"/>
                    <a:pt x="13085" y="9299"/>
                    <a:pt x="12966" y="8859"/>
                  </a:cubicBezTo>
                  <a:cubicBezTo>
                    <a:pt x="12907" y="8621"/>
                    <a:pt x="12835" y="8383"/>
                    <a:pt x="12764" y="8144"/>
                  </a:cubicBezTo>
                  <a:cubicBezTo>
                    <a:pt x="12478" y="7156"/>
                    <a:pt x="12168" y="6192"/>
                    <a:pt x="11871" y="5299"/>
                  </a:cubicBezTo>
                  <a:cubicBezTo>
                    <a:pt x="11561" y="5727"/>
                    <a:pt x="11061" y="5894"/>
                    <a:pt x="10442" y="6370"/>
                  </a:cubicBezTo>
                  <a:cubicBezTo>
                    <a:pt x="9620" y="7001"/>
                    <a:pt x="9811" y="7299"/>
                    <a:pt x="9358" y="7597"/>
                  </a:cubicBezTo>
                  <a:cubicBezTo>
                    <a:pt x="9234" y="7679"/>
                    <a:pt x="9126" y="7718"/>
                    <a:pt x="9041" y="7718"/>
                  </a:cubicBezTo>
                  <a:cubicBezTo>
                    <a:pt x="8816" y="7718"/>
                    <a:pt x="8742" y="7445"/>
                    <a:pt x="8906" y="6954"/>
                  </a:cubicBezTo>
                  <a:cubicBezTo>
                    <a:pt x="9132" y="6275"/>
                    <a:pt x="9989" y="6478"/>
                    <a:pt x="10775" y="5287"/>
                  </a:cubicBezTo>
                  <a:cubicBezTo>
                    <a:pt x="11073" y="4823"/>
                    <a:pt x="11263" y="4299"/>
                    <a:pt x="11335" y="3751"/>
                  </a:cubicBezTo>
                  <a:cubicBezTo>
                    <a:pt x="10537" y="1513"/>
                    <a:pt x="9894" y="1"/>
                    <a:pt x="98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7"/>
            <p:cNvSpPr/>
            <p:nvPr/>
          </p:nvSpPr>
          <p:spPr>
            <a:xfrm>
              <a:off x="3377800" y="4037825"/>
              <a:ext cx="247675" cy="441175"/>
            </a:xfrm>
            <a:custGeom>
              <a:avLst/>
              <a:gdLst/>
              <a:ahLst/>
              <a:cxnLst/>
              <a:rect l="l" t="t" r="r" b="b"/>
              <a:pathLst>
                <a:path w="9907" h="17647" extrusionOk="0">
                  <a:moveTo>
                    <a:pt x="9906" y="1"/>
                  </a:moveTo>
                  <a:lnTo>
                    <a:pt x="9906" y="1"/>
                  </a:lnTo>
                  <a:cubicBezTo>
                    <a:pt x="8477" y="667"/>
                    <a:pt x="7144" y="1513"/>
                    <a:pt x="5929" y="2501"/>
                  </a:cubicBezTo>
                  <a:cubicBezTo>
                    <a:pt x="5453" y="2894"/>
                    <a:pt x="5179" y="3489"/>
                    <a:pt x="5203" y="4108"/>
                  </a:cubicBezTo>
                  <a:lnTo>
                    <a:pt x="5203" y="4120"/>
                  </a:lnTo>
                  <a:cubicBezTo>
                    <a:pt x="5251" y="5466"/>
                    <a:pt x="5727" y="5811"/>
                    <a:pt x="5441" y="6442"/>
                  </a:cubicBezTo>
                  <a:cubicBezTo>
                    <a:pt x="5360" y="6630"/>
                    <a:pt x="5271" y="6706"/>
                    <a:pt x="5188" y="6706"/>
                  </a:cubicBezTo>
                  <a:cubicBezTo>
                    <a:pt x="4993" y="6706"/>
                    <a:pt x="4832" y="6282"/>
                    <a:pt x="4882" y="5906"/>
                  </a:cubicBezTo>
                  <a:cubicBezTo>
                    <a:pt x="4953" y="5370"/>
                    <a:pt x="5048" y="5358"/>
                    <a:pt x="4906" y="4692"/>
                  </a:cubicBezTo>
                  <a:cubicBezTo>
                    <a:pt x="4810" y="4311"/>
                    <a:pt x="4763" y="3942"/>
                    <a:pt x="4751" y="3561"/>
                  </a:cubicBezTo>
                  <a:cubicBezTo>
                    <a:pt x="4132" y="4156"/>
                    <a:pt x="3572" y="4811"/>
                    <a:pt x="3072" y="5525"/>
                  </a:cubicBezTo>
                  <a:cubicBezTo>
                    <a:pt x="2893" y="5775"/>
                    <a:pt x="2727" y="6037"/>
                    <a:pt x="2560" y="6299"/>
                  </a:cubicBezTo>
                  <a:cubicBezTo>
                    <a:pt x="2227" y="6811"/>
                    <a:pt x="2096" y="7430"/>
                    <a:pt x="2203" y="8037"/>
                  </a:cubicBezTo>
                  <a:lnTo>
                    <a:pt x="2203" y="8049"/>
                  </a:lnTo>
                  <a:cubicBezTo>
                    <a:pt x="2405" y="9335"/>
                    <a:pt x="2655" y="9645"/>
                    <a:pt x="3096" y="10180"/>
                  </a:cubicBezTo>
                  <a:cubicBezTo>
                    <a:pt x="3441" y="10597"/>
                    <a:pt x="3643" y="10740"/>
                    <a:pt x="3727" y="11109"/>
                  </a:cubicBezTo>
                  <a:cubicBezTo>
                    <a:pt x="3763" y="11287"/>
                    <a:pt x="3659" y="11373"/>
                    <a:pt x="3498" y="11373"/>
                  </a:cubicBezTo>
                  <a:cubicBezTo>
                    <a:pt x="3346" y="11373"/>
                    <a:pt x="3144" y="11295"/>
                    <a:pt x="2965" y="11145"/>
                  </a:cubicBezTo>
                  <a:cubicBezTo>
                    <a:pt x="2643" y="10895"/>
                    <a:pt x="2536" y="10335"/>
                    <a:pt x="2215" y="9895"/>
                  </a:cubicBezTo>
                  <a:cubicBezTo>
                    <a:pt x="1953" y="9514"/>
                    <a:pt x="1643" y="8978"/>
                    <a:pt x="1655" y="7859"/>
                  </a:cubicBezTo>
                  <a:lnTo>
                    <a:pt x="1655" y="7859"/>
                  </a:lnTo>
                  <a:cubicBezTo>
                    <a:pt x="1012" y="9073"/>
                    <a:pt x="524" y="10371"/>
                    <a:pt x="226" y="11716"/>
                  </a:cubicBezTo>
                  <a:cubicBezTo>
                    <a:pt x="95" y="12347"/>
                    <a:pt x="286" y="13014"/>
                    <a:pt x="738" y="13490"/>
                  </a:cubicBezTo>
                  <a:lnTo>
                    <a:pt x="750" y="13502"/>
                  </a:lnTo>
                  <a:cubicBezTo>
                    <a:pt x="1643" y="14431"/>
                    <a:pt x="1869" y="14395"/>
                    <a:pt x="2477" y="14598"/>
                  </a:cubicBezTo>
                  <a:cubicBezTo>
                    <a:pt x="3072" y="14800"/>
                    <a:pt x="3203" y="15122"/>
                    <a:pt x="2905" y="15431"/>
                  </a:cubicBezTo>
                  <a:cubicBezTo>
                    <a:pt x="2826" y="15511"/>
                    <a:pt x="2754" y="15544"/>
                    <a:pt x="2684" y="15544"/>
                  </a:cubicBezTo>
                  <a:cubicBezTo>
                    <a:pt x="2491" y="15544"/>
                    <a:pt x="2312" y="15291"/>
                    <a:pt x="2024" y="15038"/>
                  </a:cubicBezTo>
                  <a:cubicBezTo>
                    <a:pt x="1631" y="14681"/>
                    <a:pt x="1250" y="14657"/>
                    <a:pt x="643" y="14086"/>
                  </a:cubicBezTo>
                  <a:cubicBezTo>
                    <a:pt x="393" y="13824"/>
                    <a:pt x="191" y="13538"/>
                    <a:pt x="48" y="13228"/>
                  </a:cubicBezTo>
                  <a:lnTo>
                    <a:pt x="48" y="13228"/>
                  </a:lnTo>
                  <a:cubicBezTo>
                    <a:pt x="0" y="14419"/>
                    <a:pt x="262" y="15491"/>
                    <a:pt x="905" y="16288"/>
                  </a:cubicBezTo>
                  <a:cubicBezTo>
                    <a:pt x="1602" y="17147"/>
                    <a:pt x="2643" y="17646"/>
                    <a:pt x="3735" y="17646"/>
                  </a:cubicBezTo>
                  <a:cubicBezTo>
                    <a:pt x="3930" y="17646"/>
                    <a:pt x="4126" y="17630"/>
                    <a:pt x="4322" y="17598"/>
                  </a:cubicBezTo>
                  <a:cubicBezTo>
                    <a:pt x="3715" y="8121"/>
                    <a:pt x="9906" y="1"/>
                    <a:pt x="99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7"/>
            <p:cNvSpPr/>
            <p:nvPr/>
          </p:nvSpPr>
          <p:spPr>
            <a:xfrm>
              <a:off x="3474525" y="4140925"/>
              <a:ext cx="92325" cy="449200"/>
            </a:xfrm>
            <a:custGeom>
              <a:avLst/>
              <a:gdLst/>
              <a:ahLst/>
              <a:cxnLst/>
              <a:rect l="l" t="t" r="r" b="b"/>
              <a:pathLst>
                <a:path w="3693" h="17968" extrusionOk="0">
                  <a:moveTo>
                    <a:pt x="3609" y="0"/>
                  </a:moveTo>
                  <a:cubicBezTo>
                    <a:pt x="3590" y="0"/>
                    <a:pt x="3572" y="10"/>
                    <a:pt x="3561" y="32"/>
                  </a:cubicBezTo>
                  <a:cubicBezTo>
                    <a:pt x="2084" y="2901"/>
                    <a:pt x="822" y="5914"/>
                    <a:pt x="310" y="9128"/>
                  </a:cubicBezTo>
                  <a:cubicBezTo>
                    <a:pt x="60" y="10617"/>
                    <a:pt x="1" y="12129"/>
                    <a:pt x="120" y="13641"/>
                  </a:cubicBezTo>
                  <a:cubicBezTo>
                    <a:pt x="179" y="14379"/>
                    <a:pt x="298" y="15117"/>
                    <a:pt x="453" y="15855"/>
                  </a:cubicBezTo>
                  <a:cubicBezTo>
                    <a:pt x="608" y="16534"/>
                    <a:pt x="739" y="17320"/>
                    <a:pt x="1179" y="17879"/>
                  </a:cubicBezTo>
                  <a:cubicBezTo>
                    <a:pt x="1227" y="17941"/>
                    <a:pt x="1291" y="17968"/>
                    <a:pt x="1357" y="17968"/>
                  </a:cubicBezTo>
                  <a:cubicBezTo>
                    <a:pt x="1507" y="17968"/>
                    <a:pt x="1668" y="17834"/>
                    <a:pt x="1668" y="17677"/>
                  </a:cubicBezTo>
                  <a:cubicBezTo>
                    <a:pt x="1656" y="17034"/>
                    <a:pt x="1346" y="16403"/>
                    <a:pt x="1203" y="15784"/>
                  </a:cubicBezTo>
                  <a:cubicBezTo>
                    <a:pt x="1025" y="15034"/>
                    <a:pt x="906" y="14272"/>
                    <a:pt x="834" y="13498"/>
                  </a:cubicBezTo>
                  <a:cubicBezTo>
                    <a:pt x="703" y="11998"/>
                    <a:pt x="751" y="10486"/>
                    <a:pt x="953" y="8985"/>
                  </a:cubicBezTo>
                  <a:cubicBezTo>
                    <a:pt x="1370" y="5902"/>
                    <a:pt x="2406" y="2925"/>
                    <a:pt x="3668" y="103"/>
                  </a:cubicBezTo>
                  <a:cubicBezTo>
                    <a:pt x="3692" y="46"/>
                    <a:pt x="3649" y="0"/>
                    <a:pt x="36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3" name="Google Shape;1553;p17"/>
          <p:cNvGrpSpPr/>
          <p:nvPr/>
        </p:nvGrpSpPr>
        <p:grpSpPr>
          <a:xfrm rot="-8220559" flipH="1">
            <a:off x="8502445" y="-528772"/>
            <a:ext cx="837538" cy="1916000"/>
            <a:chOff x="5067575" y="3176425"/>
            <a:chExt cx="473000" cy="1081975"/>
          </a:xfrm>
        </p:grpSpPr>
        <p:sp>
          <p:nvSpPr>
            <p:cNvPr id="1554" name="Google Shape;1554;p17"/>
            <p:cNvSpPr/>
            <p:nvPr/>
          </p:nvSpPr>
          <p:spPr>
            <a:xfrm>
              <a:off x="5067875" y="3176425"/>
              <a:ext cx="472700" cy="964425"/>
            </a:xfrm>
            <a:custGeom>
              <a:avLst/>
              <a:gdLst/>
              <a:ahLst/>
              <a:cxnLst/>
              <a:rect l="l" t="t" r="r" b="b"/>
              <a:pathLst>
                <a:path w="18908" h="38577" extrusionOk="0">
                  <a:moveTo>
                    <a:pt x="16122" y="0"/>
                  </a:moveTo>
                  <a:cubicBezTo>
                    <a:pt x="16122" y="0"/>
                    <a:pt x="14824" y="702"/>
                    <a:pt x="11205" y="2381"/>
                  </a:cubicBezTo>
                  <a:cubicBezTo>
                    <a:pt x="7597" y="4060"/>
                    <a:pt x="1" y="11632"/>
                    <a:pt x="2096" y="24360"/>
                  </a:cubicBezTo>
                  <a:cubicBezTo>
                    <a:pt x="4013" y="35981"/>
                    <a:pt x="10502" y="38576"/>
                    <a:pt x="10502" y="38576"/>
                  </a:cubicBezTo>
                  <a:cubicBezTo>
                    <a:pt x="10502" y="38576"/>
                    <a:pt x="18908" y="31849"/>
                    <a:pt x="17848" y="18669"/>
                  </a:cubicBezTo>
                  <a:cubicBezTo>
                    <a:pt x="16741" y="4905"/>
                    <a:pt x="16122" y="0"/>
                    <a:pt x="16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7"/>
            <p:cNvSpPr/>
            <p:nvPr/>
          </p:nvSpPr>
          <p:spPr>
            <a:xfrm>
              <a:off x="5067575" y="3176425"/>
              <a:ext cx="403350" cy="964425"/>
            </a:xfrm>
            <a:custGeom>
              <a:avLst/>
              <a:gdLst/>
              <a:ahLst/>
              <a:cxnLst/>
              <a:rect l="l" t="t" r="r" b="b"/>
              <a:pathLst>
                <a:path w="16134" h="38577" extrusionOk="0">
                  <a:moveTo>
                    <a:pt x="16134" y="0"/>
                  </a:moveTo>
                  <a:cubicBezTo>
                    <a:pt x="16134" y="0"/>
                    <a:pt x="14836" y="703"/>
                    <a:pt x="11217" y="2381"/>
                  </a:cubicBezTo>
                  <a:cubicBezTo>
                    <a:pt x="7609" y="4060"/>
                    <a:pt x="1" y="11632"/>
                    <a:pt x="2096" y="24360"/>
                  </a:cubicBezTo>
                  <a:cubicBezTo>
                    <a:pt x="4013" y="35981"/>
                    <a:pt x="10514" y="38576"/>
                    <a:pt x="10514" y="38576"/>
                  </a:cubicBezTo>
                  <a:cubicBezTo>
                    <a:pt x="10514" y="38576"/>
                    <a:pt x="10597" y="38505"/>
                    <a:pt x="10764" y="38362"/>
                  </a:cubicBezTo>
                  <a:cubicBezTo>
                    <a:pt x="9800" y="35600"/>
                    <a:pt x="8883" y="31897"/>
                    <a:pt x="8181" y="26920"/>
                  </a:cubicBezTo>
                  <a:cubicBezTo>
                    <a:pt x="5526" y="8061"/>
                    <a:pt x="16133" y="1"/>
                    <a:pt x="16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7"/>
            <p:cNvSpPr/>
            <p:nvPr/>
          </p:nvSpPr>
          <p:spPr>
            <a:xfrm>
              <a:off x="5249150" y="3221450"/>
              <a:ext cx="178150" cy="1036950"/>
            </a:xfrm>
            <a:custGeom>
              <a:avLst/>
              <a:gdLst/>
              <a:ahLst/>
              <a:cxnLst/>
              <a:rect l="l" t="t" r="r" b="b"/>
              <a:pathLst>
                <a:path w="7126" h="41478" extrusionOk="0">
                  <a:moveTo>
                    <a:pt x="6845" y="1"/>
                  </a:moveTo>
                  <a:cubicBezTo>
                    <a:pt x="6807" y="1"/>
                    <a:pt x="6771" y="14"/>
                    <a:pt x="6740" y="44"/>
                  </a:cubicBezTo>
                  <a:cubicBezTo>
                    <a:pt x="4358" y="2461"/>
                    <a:pt x="3275" y="5640"/>
                    <a:pt x="2251" y="8807"/>
                  </a:cubicBezTo>
                  <a:cubicBezTo>
                    <a:pt x="1084" y="12332"/>
                    <a:pt x="417" y="16023"/>
                    <a:pt x="275" y="19737"/>
                  </a:cubicBezTo>
                  <a:cubicBezTo>
                    <a:pt x="1" y="27250"/>
                    <a:pt x="751" y="34977"/>
                    <a:pt x="5216" y="41288"/>
                  </a:cubicBezTo>
                  <a:cubicBezTo>
                    <a:pt x="5312" y="41421"/>
                    <a:pt x="5435" y="41477"/>
                    <a:pt x="5556" y="41477"/>
                  </a:cubicBezTo>
                  <a:cubicBezTo>
                    <a:pt x="5900" y="41477"/>
                    <a:pt x="6238" y="41032"/>
                    <a:pt x="5966" y="40645"/>
                  </a:cubicBezTo>
                  <a:cubicBezTo>
                    <a:pt x="1680" y="34537"/>
                    <a:pt x="929" y="26857"/>
                    <a:pt x="1179" y="19606"/>
                  </a:cubicBezTo>
                  <a:cubicBezTo>
                    <a:pt x="1310" y="16070"/>
                    <a:pt x="1751" y="12641"/>
                    <a:pt x="2787" y="9236"/>
                  </a:cubicBezTo>
                  <a:cubicBezTo>
                    <a:pt x="3739" y="6152"/>
                    <a:pt x="4775" y="2735"/>
                    <a:pt x="7014" y="295"/>
                  </a:cubicBezTo>
                  <a:cubicBezTo>
                    <a:pt x="7126" y="173"/>
                    <a:pt x="6981" y="1"/>
                    <a:pt x="68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7"/>
            <p:cNvSpPr/>
            <p:nvPr/>
          </p:nvSpPr>
          <p:spPr>
            <a:xfrm>
              <a:off x="5111350" y="3176425"/>
              <a:ext cx="404525" cy="893625"/>
            </a:xfrm>
            <a:custGeom>
              <a:avLst/>
              <a:gdLst/>
              <a:ahLst/>
              <a:cxnLst/>
              <a:rect l="l" t="t" r="r" b="b"/>
              <a:pathLst>
                <a:path w="16181" h="35745" extrusionOk="0">
                  <a:moveTo>
                    <a:pt x="14383" y="0"/>
                  </a:moveTo>
                  <a:cubicBezTo>
                    <a:pt x="14383" y="0"/>
                    <a:pt x="14264" y="60"/>
                    <a:pt x="14014" y="179"/>
                  </a:cubicBezTo>
                  <a:cubicBezTo>
                    <a:pt x="13347" y="869"/>
                    <a:pt x="12680" y="1560"/>
                    <a:pt x="12002" y="2238"/>
                  </a:cubicBezTo>
                  <a:cubicBezTo>
                    <a:pt x="11983" y="2257"/>
                    <a:pt x="12001" y="2297"/>
                    <a:pt x="12021" y="2297"/>
                  </a:cubicBezTo>
                  <a:cubicBezTo>
                    <a:pt x="12026" y="2297"/>
                    <a:pt x="12032" y="2294"/>
                    <a:pt x="12037" y="2286"/>
                  </a:cubicBezTo>
                  <a:cubicBezTo>
                    <a:pt x="12835" y="1572"/>
                    <a:pt x="13633" y="833"/>
                    <a:pt x="14383" y="60"/>
                  </a:cubicBezTo>
                  <a:cubicBezTo>
                    <a:pt x="14383" y="12"/>
                    <a:pt x="14383" y="0"/>
                    <a:pt x="14383" y="0"/>
                  </a:cubicBezTo>
                  <a:close/>
                  <a:moveTo>
                    <a:pt x="11430" y="1453"/>
                  </a:moveTo>
                  <a:lnTo>
                    <a:pt x="11228" y="1548"/>
                  </a:lnTo>
                  <a:cubicBezTo>
                    <a:pt x="11252" y="1976"/>
                    <a:pt x="11347" y="2417"/>
                    <a:pt x="11621" y="2679"/>
                  </a:cubicBezTo>
                  <a:cubicBezTo>
                    <a:pt x="11636" y="2695"/>
                    <a:pt x="11654" y="2701"/>
                    <a:pt x="11671" y="2701"/>
                  </a:cubicBezTo>
                  <a:cubicBezTo>
                    <a:pt x="11719" y="2701"/>
                    <a:pt x="11764" y="2651"/>
                    <a:pt x="11764" y="2607"/>
                  </a:cubicBezTo>
                  <a:cubicBezTo>
                    <a:pt x="11740" y="2346"/>
                    <a:pt x="11585" y="2096"/>
                    <a:pt x="11525" y="1834"/>
                  </a:cubicBezTo>
                  <a:cubicBezTo>
                    <a:pt x="11490" y="1715"/>
                    <a:pt x="11454" y="1584"/>
                    <a:pt x="11430" y="1453"/>
                  </a:cubicBezTo>
                  <a:close/>
                  <a:moveTo>
                    <a:pt x="14550" y="1429"/>
                  </a:moveTo>
                  <a:cubicBezTo>
                    <a:pt x="13430" y="2643"/>
                    <a:pt x="12121" y="3679"/>
                    <a:pt x="10597" y="4286"/>
                  </a:cubicBezTo>
                  <a:cubicBezTo>
                    <a:pt x="10454" y="3810"/>
                    <a:pt x="10204" y="3358"/>
                    <a:pt x="10061" y="2881"/>
                  </a:cubicBezTo>
                  <a:cubicBezTo>
                    <a:pt x="9978" y="2655"/>
                    <a:pt x="9918" y="2417"/>
                    <a:pt x="9870" y="2191"/>
                  </a:cubicBezTo>
                  <a:lnTo>
                    <a:pt x="9668" y="2286"/>
                  </a:lnTo>
                  <a:cubicBezTo>
                    <a:pt x="9763" y="3048"/>
                    <a:pt x="9989" y="3810"/>
                    <a:pt x="10430" y="4346"/>
                  </a:cubicBezTo>
                  <a:lnTo>
                    <a:pt x="10382" y="4370"/>
                  </a:lnTo>
                  <a:cubicBezTo>
                    <a:pt x="10338" y="4392"/>
                    <a:pt x="10355" y="4454"/>
                    <a:pt x="10396" y="4454"/>
                  </a:cubicBezTo>
                  <a:cubicBezTo>
                    <a:pt x="10399" y="4454"/>
                    <a:pt x="10403" y="4454"/>
                    <a:pt x="10406" y="4453"/>
                  </a:cubicBezTo>
                  <a:cubicBezTo>
                    <a:pt x="11537" y="4286"/>
                    <a:pt x="12573" y="3453"/>
                    <a:pt x="13418" y="2727"/>
                  </a:cubicBezTo>
                  <a:cubicBezTo>
                    <a:pt x="13823" y="2381"/>
                    <a:pt x="14204" y="2000"/>
                    <a:pt x="14561" y="1607"/>
                  </a:cubicBezTo>
                  <a:cubicBezTo>
                    <a:pt x="14561" y="1548"/>
                    <a:pt x="14550" y="1488"/>
                    <a:pt x="14550" y="1429"/>
                  </a:cubicBezTo>
                  <a:close/>
                  <a:moveTo>
                    <a:pt x="14716" y="3084"/>
                  </a:moveTo>
                  <a:cubicBezTo>
                    <a:pt x="14133" y="3679"/>
                    <a:pt x="13514" y="4239"/>
                    <a:pt x="12871" y="4751"/>
                  </a:cubicBezTo>
                  <a:cubicBezTo>
                    <a:pt x="12573" y="4989"/>
                    <a:pt x="10490" y="6584"/>
                    <a:pt x="9608" y="6810"/>
                  </a:cubicBezTo>
                  <a:cubicBezTo>
                    <a:pt x="8882" y="5727"/>
                    <a:pt x="8192" y="4667"/>
                    <a:pt x="7680" y="3489"/>
                  </a:cubicBezTo>
                  <a:lnTo>
                    <a:pt x="7525" y="3596"/>
                  </a:lnTo>
                  <a:cubicBezTo>
                    <a:pt x="7952" y="4760"/>
                    <a:pt x="8522" y="5888"/>
                    <a:pt x="9317" y="6827"/>
                  </a:cubicBezTo>
                  <a:lnTo>
                    <a:pt x="9317" y="6827"/>
                  </a:lnTo>
                  <a:cubicBezTo>
                    <a:pt x="9287" y="6814"/>
                    <a:pt x="9259" y="6793"/>
                    <a:pt x="9239" y="6763"/>
                  </a:cubicBezTo>
                  <a:cubicBezTo>
                    <a:pt x="9235" y="6746"/>
                    <a:pt x="9224" y="6740"/>
                    <a:pt x="9212" y="6740"/>
                  </a:cubicBezTo>
                  <a:cubicBezTo>
                    <a:pt x="9189" y="6740"/>
                    <a:pt x="9164" y="6763"/>
                    <a:pt x="9180" y="6787"/>
                  </a:cubicBezTo>
                  <a:cubicBezTo>
                    <a:pt x="9243" y="6940"/>
                    <a:pt x="9372" y="7003"/>
                    <a:pt x="9542" y="7003"/>
                  </a:cubicBezTo>
                  <a:cubicBezTo>
                    <a:pt x="10270" y="7003"/>
                    <a:pt x="11755" y="5842"/>
                    <a:pt x="12073" y="5620"/>
                  </a:cubicBezTo>
                  <a:cubicBezTo>
                    <a:pt x="13037" y="4977"/>
                    <a:pt x="13930" y="4239"/>
                    <a:pt x="14752" y="3441"/>
                  </a:cubicBezTo>
                  <a:cubicBezTo>
                    <a:pt x="14740" y="3322"/>
                    <a:pt x="14728" y="3203"/>
                    <a:pt x="14716" y="3084"/>
                  </a:cubicBezTo>
                  <a:close/>
                  <a:moveTo>
                    <a:pt x="5668" y="5286"/>
                  </a:moveTo>
                  <a:lnTo>
                    <a:pt x="5548" y="5405"/>
                  </a:lnTo>
                  <a:cubicBezTo>
                    <a:pt x="6084" y="6977"/>
                    <a:pt x="7025" y="8382"/>
                    <a:pt x="8263" y="9489"/>
                  </a:cubicBezTo>
                  <a:lnTo>
                    <a:pt x="8275" y="9489"/>
                  </a:lnTo>
                  <a:cubicBezTo>
                    <a:pt x="8275" y="9501"/>
                    <a:pt x="8287" y="9525"/>
                    <a:pt x="8311" y="9525"/>
                  </a:cubicBezTo>
                  <a:lnTo>
                    <a:pt x="8335" y="9549"/>
                  </a:lnTo>
                  <a:cubicBezTo>
                    <a:pt x="8352" y="9566"/>
                    <a:pt x="8374" y="9574"/>
                    <a:pt x="8397" y="9574"/>
                  </a:cubicBezTo>
                  <a:cubicBezTo>
                    <a:pt x="8437" y="9574"/>
                    <a:pt x="8479" y="9551"/>
                    <a:pt x="8501" y="9513"/>
                  </a:cubicBezTo>
                  <a:cubicBezTo>
                    <a:pt x="11109" y="9430"/>
                    <a:pt x="13311" y="7775"/>
                    <a:pt x="14990" y="5798"/>
                  </a:cubicBezTo>
                  <a:cubicBezTo>
                    <a:pt x="14978" y="5667"/>
                    <a:pt x="14966" y="5536"/>
                    <a:pt x="14954" y="5417"/>
                  </a:cubicBezTo>
                  <a:cubicBezTo>
                    <a:pt x="14300" y="6191"/>
                    <a:pt x="13633" y="6965"/>
                    <a:pt x="12823" y="7620"/>
                  </a:cubicBezTo>
                  <a:cubicBezTo>
                    <a:pt x="11609" y="8596"/>
                    <a:pt x="10109" y="9346"/>
                    <a:pt x="8525" y="9442"/>
                  </a:cubicBezTo>
                  <a:cubicBezTo>
                    <a:pt x="8513" y="9406"/>
                    <a:pt x="8501" y="9370"/>
                    <a:pt x="8477" y="9346"/>
                  </a:cubicBezTo>
                  <a:cubicBezTo>
                    <a:pt x="7227" y="8239"/>
                    <a:pt x="6263" y="6846"/>
                    <a:pt x="5668" y="5286"/>
                  </a:cubicBezTo>
                  <a:close/>
                  <a:moveTo>
                    <a:pt x="3882" y="7489"/>
                  </a:moveTo>
                  <a:lnTo>
                    <a:pt x="3798" y="7596"/>
                  </a:lnTo>
                  <a:cubicBezTo>
                    <a:pt x="4584" y="9430"/>
                    <a:pt x="5656" y="11275"/>
                    <a:pt x="7370" y="12299"/>
                  </a:cubicBezTo>
                  <a:cubicBezTo>
                    <a:pt x="7370" y="12311"/>
                    <a:pt x="7382" y="12323"/>
                    <a:pt x="7394" y="12323"/>
                  </a:cubicBezTo>
                  <a:lnTo>
                    <a:pt x="7406" y="12323"/>
                  </a:lnTo>
                  <a:lnTo>
                    <a:pt x="7489" y="12371"/>
                  </a:lnTo>
                  <a:cubicBezTo>
                    <a:pt x="7502" y="12379"/>
                    <a:pt x="7516" y="12383"/>
                    <a:pt x="7529" y="12383"/>
                  </a:cubicBezTo>
                  <a:cubicBezTo>
                    <a:pt x="7554" y="12383"/>
                    <a:pt x="7577" y="12370"/>
                    <a:pt x="7584" y="12347"/>
                  </a:cubicBezTo>
                  <a:cubicBezTo>
                    <a:pt x="7726" y="12362"/>
                    <a:pt x="7868" y="12369"/>
                    <a:pt x="8008" y="12369"/>
                  </a:cubicBezTo>
                  <a:cubicBezTo>
                    <a:pt x="9783" y="12369"/>
                    <a:pt x="11409" y="11231"/>
                    <a:pt x="12799" y="10216"/>
                  </a:cubicBezTo>
                  <a:cubicBezTo>
                    <a:pt x="13657" y="9596"/>
                    <a:pt x="14466" y="8918"/>
                    <a:pt x="15216" y="8192"/>
                  </a:cubicBezTo>
                  <a:cubicBezTo>
                    <a:pt x="15216" y="8096"/>
                    <a:pt x="15204" y="8001"/>
                    <a:pt x="15193" y="7918"/>
                  </a:cubicBezTo>
                  <a:cubicBezTo>
                    <a:pt x="14538" y="8561"/>
                    <a:pt x="13835" y="9168"/>
                    <a:pt x="13097" y="9739"/>
                  </a:cubicBezTo>
                  <a:cubicBezTo>
                    <a:pt x="11598" y="10892"/>
                    <a:pt x="9754" y="12268"/>
                    <a:pt x="7769" y="12268"/>
                  </a:cubicBezTo>
                  <a:cubicBezTo>
                    <a:pt x="7704" y="12268"/>
                    <a:pt x="7638" y="12266"/>
                    <a:pt x="7573" y="12263"/>
                  </a:cubicBezTo>
                  <a:cubicBezTo>
                    <a:pt x="7573" y="12252"/>
                    <a:pt x="7573" y="12252"/>
                    <a:pt x="7561" y="12252"/>
                  </a:cubicBezTo>
                  <a:cubicBezTo>
                    <a:pt x="6560" y="11466"/>
                    <a:pt x="5715" y="10644"/>
                    <a:pt x="5013" y="9573"/>
                  </a:cubicBezTo>
                  <a:cubicBezTo>
                    <a:pt x="4584" y="8906"/>
                    <a:pt x="4203" y="8203"/>
                    <a:pt x="3882" y="7489"/>
                  </a:cubicBezTo>
                  <a:close/>
                  <a:moveTo>
                    <a:pt x="2203" y="10299"/>
                  </a:moveTo>
                  <a:cubicBezTo>
                    <a:pt x="2179" y="10347"/>
                    <a:pt x="2155" y="10382"/>
                    <a:pt x="2131" y="10430"/>
                  </a:cubicBezTo>
                  <a:cubicBezTo>
                    <a:pt x="2584" y="11168"/>
                    <a:pt x="3108" y="11859"/>
                    <a:pt x="3715" y="12478"/>
                  </a:cubicBezTo>
                  <a:cubicBezTo>
                    <a:pt x="4608" y="13418"/>
                    <a:pt x="5751" y="14418"/>
                    <a:pt x="6977" y="14871"/>
                  </a:cubicBezTo>
                  <a:cubicBezTo>
                    <a:pt x="6983" y="14877"/>
                    <a:pt x="6989" y="14880"/>
                    <a:pt x="6997" y="14880"/>
                  </a:cubicBezTo>
                  <a:cubicBezTo>
                    <a:pt x="7004" y="14880"/>
                    <a:pt x="7013" y="14877"/>
                    <a:pt x="7025" y="14871"/>
                  </a:cubicBezTo>
                  <a:cubicBezTo>
                    <a:pt x="7430" y="15005"/>
                    <a:pt x="7848" y="15064"/>
                    <a:pt x="8273" y="15064"/>
                  </a:cubicBezTo>
                  <a:cubicBezTo>
                    <a:pt x="10071" y="15064"/>
                    <a:pt x="11974" y="14005"/>
                    <a:pt x="13371" y="13109"/>
                  </a:cubicBezTo>
                  <a:cubicBezTo>
                    <a:pt x="14121" y="12633"/>
                    <a:pt x="14835" y="12097"/>
                    <a:pt x="15514" y="11513"/>
                  </a:cubicBezTo>
                  <a:cubicBezTo>
                    <a:pt x="15502" y="11406"/>
                    <a:pt x="15490" y="11299"/>
                    <a:pt x="15490" y="11192"/>
                  </a:cubicBezTo>
                  <a:cubicBezTo>
                    <a:pt x="14883" y="11751"/>
                    <a:pt x="14240" y="12263"/>
                    <a:pt x="13549" y="12716"/>
                  </a:cubicBezTo>
                  <a:cubicBezTo>
                    <a:pt x="12585" y="13371"/>
                    <a:pt x="11561" y="13918"/>
                    <a:pt x="10490" y="14371"/>
                  </a:cubicBezTo>
                  <a:cubicBezTo>
                    <a:pt x="9621" y="14702"/>
                    <a:pt x="8787" y="14825"/>
                    <a:pt x="7915" y="14825"/>
                  </a:cubicBezTo>
                  <a:cubicBezTo>
                    <a:pt x="7627" y="14825"/>
                    <a:pt x="7335" y="14811"/>
                    <a:pt x="7037" y="14788"/>
                  </a:cubicBezTo>
                  <a:cubicBezTo>
                    <a:pt x="7037" y="14788"/>
                    <a:pt x="7025" y="14776"/>
                    <a:pt x="7025" y="14776"/>
                  </a:cubicBezTo>
                  <a:cubicBezTo>
                    <a:pt x="5870" y="13990"/>
                    <a:pt x="4751" y="13335"/>
                    <a:pt x="3763" y="12311"/>
                  </a:cubicBezTo>
                  <a:cubicBezTo>
                    <a:pt x="3179" y="11692"/>
                    <a:pt x="2655" y="11025"/>
                    <a:pt x="2203" y="10299"/>
                  </a:cubicBezTo>
                  <a:close/>
                  <a:moveTo>
                    <a:pt x="941" y="13525"/>
                  </a:moveTo>
                  <a:cubicBezTo>
                    <a:pt x="929" y="13573"/>
                    <a:pt x="917" y="13633"/>
                    <a:pt x="893" y="13680"/>
                  </a:cubicBezTo>
                  <a:cubicBezTo>
                    <a:pt x="2179" y="15681"/>
                    <a:pt x="4322" y="17002"/>
                    <a:pt x="6489" y="18038"/>
                  </a:cubicBezTo>
                  <a:lnTo>
                    <a:pt x="6501" y="18038"/>
                  </a:lnTo>
                  <a:cubicBezTo>
                    <a:pt x="6513" y="18044"/>
                    <a:pt x="6524" y="18046"/>
                    <a:pt x="6535" y="18046"/>
                  </a:cubicBezTo>
                  <a:cubicBezTo>
                    <a:pt x="6611" y="18046"/>
                    <a:pt x="6654" y="17913"/>
                    <a:pt x="6560" y="17871"/>
                  </a:cubicBezTo>
                  <a:cubicBezTo>
                    <a:pt x="4429" y="16859"/>
                    <a:pt x="2262" y="15514"/>
                    <a:pt x="941" y="13525"/>
                  </a:cubicBezTo>
                  <a:close/>
                  <a:moveTo>
                    <a:pt x="15669" y="13287"/>
                  </a:moveTo>
                  <a:cubicBezTo>
                    <a:pt x="14776" y="14240"/>
                    <a:pt x="13788" y="15109"/>
                    <a:pt x="12716" y="15859"/>
                  </a:cubicBezTo>
                  <a:cubicBezTo>
                    <a:pt x="10775" y="17169"/>
                    <a:pt x="8573" y="17990"/>
                    <a:pt x="6227" y="18086"/>
                  </a:cubicBezTo>
                  <a:lnTo>
                    <a:pt x="6227" y="18074"/>
                  </a:lnTo>
                  <a:cubicBezTo>
                    <a:pt x="6179" y="18074"/>
                    <a:pt x="6179" y="18157"/>
                    <a:pt x="6227" y="18157"/>
                  </a:cubicBezTo>
                  <a:cubicBezTo>
                    <a:pt x="6320" y="18160"/>
                    <a:pt x="6412" y="18161"/>
                    <a:pt x="6505" y="18161"/>
                  </a:cubicBezTo>
                  <a:cubicBezTo>
                    <a:pt x="9975" y="18161"/>
                    <a:pt x="13269" y="16220"/>
                    <a:pt x="15704" y="13692"/>
                  </a:cubicBezTo>
                  <a:cubicBezTo>
                    <a:pt x="15693" y="13549"/>
                    <a:pt x="15681" y="13418"/>
                    <a:pt x="15669" y="13287"/>
                  </a:cubicBezTo>
                  <a:close/>
                  <a:moveTo>
                    <a:pt x="15907" y="16085"/>
                  </a:moveTo>
                  <a:cubicBezTo>
                    <a:pt x="15097" y="16943"/>
                    <a:pt x="14204" y="17728"/>
                    <a:pt x="13252" y="18431"/>
                  </a:cubicBezTo>
                  <a:cubicBezTo>
                    <a:pt x="12240" y="19193"/>
                    <a:pt x="11204" y="19955"/>
                    <a:pt x="10061" y="20491"/>
                  </a:cubicBezTo>
                  <a:cubicBezTo>
                    <a:pt x="8870" y="21050"/>
                    <a:pt x="7656" y="21241"/>
                    <a:pt x="6370" y="21253"/>
                  </a:cubicBezTo>
                  <a:cubicBezTo>
                    <a:pt x="6358" y="21205"/>
                    <a:pt x="6334" y="21181"/>
                    <a:pt x="6299" y="21169"/>
                  </a:cubicBezTo>
                  <a:cubicBezTo>
                    <a:pt x="3810" y="20348"/>
                    <a:pt x="1679" y="18705"/>
                    <a:pt x="262" y="16502"/>
                  </a:cubicBezTo>
                  <a:cubicBezTo>
                    <a:pt x="250" y="16573"/>
                    <a:pt x="238" y="16633"/>
                    <a:pt x="226" y="16704"/>
                  </a:cubicBezTo>
                  <a:cubicBezTo>
                    <a:pt x="1548" y="18788"/>
                    <a:pt x="3524" y="20395"/>
                    <a:pt x="5846" y="21265"/>
                  </a:cubicBezTo>
                  <a:cubicBezTo>
                    <a:pt x="5834" y="21276"/>
                    <a:pt x="5846" y="21300"/>
                    <a:pt x="5858" y="21300"/>
                  </a:cubicBezTo>
                  <a:cubicBezTo>
                    <a:pt x="5870" y="21300"/>
                    <a:pt x="5941" y="21312"/>
                    <a:pt x="5977" y="21312"/>
                  </a:cubicBezTo>
                  <a:cubicBezTo>
                    <a:pt x="6060" y="21336"/>
                    <a:pt x="6132" y="21372"/>
                    <a:pt x="6203" y="21396"/>
                  </a:cubicBezTo>
                  <a:cubicBezTo>
                    <a:pt x="6219" y="21402"/>
                    <a:pt x="6235" y="21405"/>
                    <a:pt x="6251" y="21405"/>
                  </a:cubicBezTo>
                  <a:cubicBezTo>
                    <a:pt x="6293" y="21405"/>
                    <a:pt x="6332" y="21383"/>
                    <a:pt x="6358" y="21348"/>
                  </a:cubicBezTo>
                  <a:cubicBezTo>
                    <a:pt x="6553" y="21362"/>
                    <a:pt x="6748" y="21370"/>
                    <a:pt x="6943" y="21370"/>
                  </a:cubicBezTo>
                  <a:cubicBezTo>
                    <a:pt x="7865" y="21370"/>
                    <a:pt x="8779" y="21206"/>
                    <a:pt x="9644" y="20872"/>
                  </a:cubicBezTo>
                  <a:cubicBezTo>
                    <a:pt x="10918" y="20383"/>
                    <a:pt x="12049" y="19621"/>
                    <a:pt x="13133" y="18812"/>
                  </a:cubicBezTo>
                  <a:cubicBezTo>
                    <a:pt x="14133" y="18109"/>
                    <a:pt x="15073" y="17312"/>
                    <a:pt x="15943" y="16443"/>
                  </a:cubicBezTo>
                  <a:cubicBezTo>
                    <a:pt x="15931" y="16323"/>
                    <a:pt x="15919" y="16204"/>
                    <a:pt x="15907" y="16085"/>
                  </a:cubicBezTo>
                  <a:close/>
                  <a:moveTo>
                    <a:pt x="16169" y="19550"/>
                  </a:moveTo>
                  <a:lnTo>
                    <a:pt x="16133" y="19574"/>
                  </a:lnTo>
                  <a:cubicBezTo>
                    <a:pt x="15288" y="20348"/>
                    <a:pt x="14383" y="21050"/>
                    <a:pt x="13418" y="21681"/>
                  </a:cubicBezTo>
                  <a:cubicBezTo>
                    <a:pt x="12335" y="22419"/>
                    <a:pt x="11252" y="23181"/>
                    <a:pt x="9978" y="23574"/>
                  </a:cubicBezTo>
                  <a:cubicBezTo>
                    <a:pt x="8799" y="23943"/>
                    <a:pt x="7584" y="24027"/>
                    <a:pt x="6358" y="24086"/>
                  </a:cubicBezTo>
                  <a:cubicBezTo>
                    <a:pt x="6346" y="24074"/>
                    <a:pt x="6322" y="24063"/>
                    <a:pt x="6310" y="24063"/>
                  </a:cubicBezTo>
                  <a:cubicBezTo>
                    <a:pt x="3810" y="23598"/>
                    <a:pt x="1560" y="22241"/>
                    <a:pt x="0" y="20229"/>
                  </a:cubicBezTo>
                  <a:lnTo>
                    <a:pt x="0" y="20383"/>
                  </a:lnTo>
                  <a:cubicBezTo>
                    <a:pt x="1417" y="22277"/>
                    <a:pt x="3465" y="23598"/>
                    <a:pt x="5763" y="24134"/>
                  </a:cubicBezTo>
                  <a:lnTo>
                    <a:pt x="5775" y="24122"/>
                  </a:lnTo>
                  <a:lnTo>
                    <a:pt x="5775" y="24122"/>
                  </a:lnTo>
                  <a:cubicBezTo>
                    <a:pt x="5763" y="24146"/>
                    <a:pt x="5775" y="24182"/>
                    <a:pt x="5798" y="24182"/>
                  </a:cubicBezTo>
                  <a:lnTo>
                    <a:pt x="6108" y="24182"/>
                  </a:lnTo>
                  <a:cubicBezTo>
                    <a:pt x="6168" y="24193"/>
                    <a:pt x="6227" y="24205"/>
                    <a:pt x="6287" y="24217"/>
                  </a:cubicBezTo>
                  <a:cubicBezTo>
                    <a:pt x="6296" y="24220"/>
                    <a:pt x="6305" y="24222"/>
                    <a:pt x="6313" y="24222"/>
                  </a:cubicBezTo>
                  <a:cubicBezTo>
                    <a:pt x="6335" y="24222"/>
                    <a:pt x="6353" y="24211"/>
                    <a:pt x="6370" y="24193"/>
                  </a:cubicBezTo>
                  <a:cubicBezTo>
                    <a:pt x="6459" y="24195"/>
                    <a:pt x="6549" y="24196"/>
                    <a:pt x="6638" y="24196"/>
                  </a:cubicBezTo>
                  <a:cubicBezTo>
                    <a:pt x="7716" y="24196"/>
                    <a:pt x="8790" y="24063"/>
                    <a:pt x="9835" y="23789"/>
                  </a:cubicBezTo>
                  <a:cubicBezTo>
                    <a:pt x="11156" y="23431"/>
                    <a:pt x="12275" y="22681"/>
                    <a:pt x="13407" y="21955"/>
                  </a:cubicBezTo>
                  <a:cubicBezTo>
                    <a:pt x="14383" y="21348"/>
                    <a:pt x="15312" y="20669"/>
                    <a:pt x="16181" y="19919"/>
                  </a:cubicBezTo>
                  <a:cubicBezTo>
                    <a:pt x="16181" y="19800"/>
                    <a:pt x="16169" y="19669"/>
                    <a:pt x="16169" y="19550"/>
                  </a:cubicBezTo>
                  <a:close/>
                  <a:moveTo>
                    <a:pt x="16145" y="22658"/>
                  </a:moveTo>
                  <a:cubicBezTo>
                    <a:pt x="15121" y="23610"/>
                    <a:pt x="13978" y="24432"/>
                    <a:pt x="12764" y="25122"/>
                  </a:cubicBezTo>
                  <a:cubicBezTo>
                    <a:pt x="10763" y="26241"/>
                    <a:pt x="8644" y="26837"/>
                    <a:pt x="6418" y="27289"/>
                  </a:cubicBezTo>
                  <a:cubicBezTo>
                    <a:pt x="6394" y="27265"/>
                    <a:pt x="6370" y="27265"/>
                    <a:pt x="6346" y="27265"/>
                  </a:cubicBezTo>
                  <a:cubicBezTo>
                    <a:pt x="4144" y="26980"/>
                    <a:pt x="2108" y="26194"/>
                    <a:pt x="429" y="24825"/>
                  </a:cubicBezTo>
                  <a:lnTo>
                    <a:pt x="429" y="24825"/>
                  </a:lnTo>
                  <a:lnTo>
                    <a:pt x="464" y="25015"/>
                  </a:lnTo>
                  <a:cubicBezTo>
                    <a:pt x="2108" y="26420"/>
                    <a:pt x="4179" y="27361"/>
                    <a:pt x="6322" y="27515"/>
                  </a:cubicBezTo>
                  <a:cubicBezTo>
                    <a:pt x="6394" y="27515"/>
                    <a:pt x="6453" y="27456"/>
                    <a:pt x="6453" y="27384"/>
                  </a:cubicBezTo>
                  <a:cubicBezTo>
                    <a:pt x="8751" y="27218"/>
                    <a:pt x="11049" y="26360"/>
                    <a:pt x="13037" y="25253"/>
                  </a:cubicBezTo>
                  <a:cubicBezTo>
                    <a:pt x="14133" y="24646"/>
                    <a:pt x="15157" y="23932"/>
                    <a:pt x="16109" y="23122"/>
                  </a:cubicBezTo>
                  <a:cubicBezTo>
                    <a:pt x="16121" y="22967"/>
                    <a:pt x="16133" y="22812"/>
                    <a:pt x="16145" y="22658"/>
                  </a:cubicBezTo>
                  <a:close/>
                  <a:moveTo>
                    <a:pt x="15502" y="26980"/>
                  </a:moveTo>
                  <a:lnTo>
                    <a:pt x="15502" y="26980"/>
                  </a:lnTo>
                  <a:cubicBezTo>
                    <a:pt x="14752" y="27587"/>
                    <a:pt x="13942" y="28123"/>
                    <a:pt x="13073" y="28563"/>
                  </a:cubicBezTo>
                  <a:lnTo>
                    <a:pt x="13085" y="28563"/>
                  </a:lnTo>
                  <a:cubicBezTo>
                    <a:pt x="11265" y="29542"/>
                    <a:pt x="9342" y="30307"/>
                    <a:pt x="7284" y="30307"/>
                  </a:cubicBezTo>
                  <a:cubicBezTo>
                    <a:pt x="7013" y="30307"/>
                    <a:pt x="6740" y="30293"/>
                    <a:pt x="6465" y="30266"/>
                  </a:cubicBezTo>
                  <a:cubicBezTo>
                    <a:pt x="6461" y="30263"/>
                    <a:pt x="6456" y="30262"/>
                    <a:pt x="6452" y="30262"/>
                  </a:cubicBezTo>
                  <a:cubicBezTo>
                    <a:pt x="6433" y="30262"/>
                    <a:pt x="6418" y="30282"/>
                    <a:pt x="6418" y="30301"/>
                  </a:cubicBezTo>
                  <a:cubicBezTo>
                    <a:pt x="4644" y="30170"/>
                    <a:pt x="2917" y="29611"/>
                    <a:pt x="1393" y="28682"/>
                  </a:cubicBezTo>
                  <a:lnTo>
                    <a:pt x="1393" y="28682"/>
                  </a:lnTo>
                  <a:cubicBezTo>
                    <a:pt x="1417" y="28765"/>
                    <a:pt x="1453" y="28861"/>
                    <a:pt x="1477" y="28956"/>
                  </a:cubicBezTo>
                  <a:cubicBezTo>
                    <a:pt x="3036" y="29932"/>
                    <a:pt x="4846" y="30468"/>
                    <a:pt x="6691" y="30504"/>
                  </a:cubicBezTo>
                  <a:cubicBezTo>
                    <a:pt x="6751" y="30492"/>
                    <a:pt x="6787" y="30456"/>
                    <a:pt x="6787" y="30409"/>
                  </a:cubicBezTo>
                  <a:cubicBezTo>
                    <a:pt x="7103" y="30457"/>
                    <a:pt x="7420" y="30480"/>
                    <a:pt x="7736" y="30480"/>
                  </a:cubicBezTo>
                  <a:cubicBezTo>
                    <a:pt x="9744" y="30480"/>
                    <a:pt x="11737" y="29570"/>
                    <a:pt x="13454" y="28634"/>
                  </a:cubicBezTo>
                  <a:cubicBezTo>
                    <a:pt x="14133" y="28265"/>
                    <a:pt x="14788" y="27849"/>
                    <a:pt x="15407" y="27384"/>
                  </a:cubicBezTo>
                  <a:cubicBezTo>
                    <a:pt x="15443" y="27253"/>
                    <a:pt x="15466" y="27111"/>
                    <a:pt x="15502" y="26980"/>
                  </a:cubicBezTo>
                  <a:close/>
                  <a:moveTo>
                    <a:pt x="14466" y="30242"/>
                  </a:moveTo>
                  <a:lnTo>
                    <a:pt x="14466" y="30242"/>
                  </a:lnTo>
                  <a:cubicBezTo>
                    <a:pt x="13942" y="30694"/>
                    <a:pt x="13407" y="31135"/>
                    <a:pt x="12847" y="31540"/>
                  </a:cubicBezTo>
                  <a:cubicBezTo>
                    <a:pt x="11990" y="32183"/>
                    <a:pt x="11002" y="32635"/>
                    <a:pt x="9966" y="32897"/>
                  </a:cubicBezTo>
                  <a:cubicBezTo>
                    <a:pt x="9478" y="32992"/>
                    <a:pt x="8989" y="33076"/>
                    <a:pt x="8501" y="33135"/>
                  </a:cubicBezTo>
                  <a:cubicBezTo>
                    <a:pt x="8238" y="33170"/>
                    <a:pt x="7762" y="33289"/>
                    <a:pt x="7350" y="33289"/>
                  </a:cubicBezTo>
                  <a:cubicBezTo>
                    <a:pt x="7054" y="33289"/>
                    <a:pt x="6792" y="33227"/>
                    <a:pt x="6668" y="33028"/>
                  </a:cubicBezTo>
                  <a:cubicBezTo>
                    <a:pt x="6661" y="33018"/>
                    <a:pt x="6650" y="33013"/>
                    <a:pt x="6639" y="33013"/>
                  </a:cubicBezTo>
                  <a:cubicBezTo>
                    <a:pt x="6611" y="33013"/>
                    <a:pt x="6579" y="33041"/>
                    <a:pt x="6596" y="33076"/>
                  </a:cubicBezTo>
                  <a:cubicBezTo>
                    <a:pt x="6700" y="33248"/>
                    <a:pt x="6882" y="33365"/>
                    <a:pt x="7088" y="33373"/>
                  </a:cubicBezTo>
                  <a:lnTo>
                    <a:pt x="7088" y="33373"/>
                  </a:lnTo>
                  <a:cubicBezTo>
                    <a:pt x="5726" y="33348"/>
                    <a:pt x="4459" y="33192"/>
                    <a:pt x="3179" y="32659"/>
                  </a:cubicBezTo>
                  <a:cubicBezTo>
                    <a:pt x="3131" y="32647"/>
                    <a:pt x="3084" y="32623"/>
                    <a:pt x="3036" y="32599"/>
                  </a:cubicBezTo>
                  <a:lnTo>
                    <a:pt x="3036" y="32599"/>
                  </a:lnTo>
                  <a:cubicBezTo>
                    <a:pt x="3084" y="32671"/>
                    <a:pt x="3120" y="32754"/>
                    <a:pt x="3167" y="32837"/>
                  </a:cubicBezTo>
                  <a:cubicBezTo>
                    <a:pt x="4247" y="33313"/>
                    <a:pt x="5410" y="33558"/>
                    <a:pt x="6580" y="33558"/>
                  </a:cubicBezTo>
                  <a:cubicBezTo>
                    <a:pt x="6815" y="33558"/>
                    <a:pt x="7051" y="33548"/>
                    <a:pt x="7287" y="33528"/>
                  </a:cubicBezTo>
                  <a:cubicBezTo>
                    <a:pt x="7358" y="33516"/>
                    <a:pt x="7382" y="33421"/>
                    <a:pt x="7322" y="33385"/>
                  </a:cubicBezTo>
                  <a:cubicBezTo>
                    <a:pt x="7799" y="33385"/>
                    <a:pt x="8275" y="33337"/>
                    <a:pt x="8751" y="33266"/>
                  </a:cubicBezTo>
                  <a:cubicBezTo>
                    <a:pt x="9954" y="33135"/>
                    <a:pt x="11109" y="32837"/>
                    <a:pt x="12168" y="32218"/>
                  </a:cubicBezTo>
                  <a:cubicBezTo>
                    <a:pt x="12907" y="31766"/>
                    <a:pt x="13621" y="31254"/>
                    <a:pt x="14276" y="30694"/>
                  </a:cubicBezTo>
                  <a:cubicBezTo>
                    <a:pt x="14347" y="30551"/>
                    <a:pt x="14407" y="30397"/>
                    <a:pt x="14466" y="30242"/>
                  </a:cubicBezTo>
                  <a:close/>
                  <a:moveTo>
                    <a:pt x="12359" y="34338"/>
                  </a:moveTo>
                  <a:lnTo>
                    <a:pt x="12359" y="34338"/>
                  </a:lnTo>
                  <a:cubicBezTo>
                    <a:pt x="12311" y="34361"/>
                    <a:pt x="12275" y="34397"/>
                    <a:pt x="12228" y="34421"/>
                  </a:cubicBezTo>
                  <a:cubicBezTo>
                    <a:pt x="10993" y="35177"/>
                    <a:pt x="9582" y="35570"/>
                    <a:pt x="8140" y="35570"/>
                  </a:cubicBezTo>
                  <a:cubicBezTo>
                    <a:pt x="8039" y="35570"/>
                    <a:pt x="7937" y="35568"/>
                    <a:pt x="7834" y="35564"/>
                  </a:cubicBezTo>
                  <a:cubicBezTo>
                    <a:pt x="7823" y="35552"/>
                    <a:pt x="7811" y="35540"/>
                    <a:pt x="7787" y="35540"/>
                  </a:cubicBezTo>
                  <a:cubicBezTo>
                    <a:pt x="7263" y="35469"/>
                    <a:pt x="6715" y="35504"/>
                    <a:pt x="6179" y="35445"/>
                  </a:cubicBezTo>
                  <a:cubicBezTo>
                    <a:pt x="5691" y="35385"/>
                    <a:pt x="5203" y="35290"/>
                    <a:pt x="4739" y="35171"/>
                  </a:cubicBezTo>
                  <a:lnTo>
                    <a:pt x="4739" y="35171"/>
                  </a:lnTo>
                  <a:cubicBezTo>
                    <a:pt x="4775" y="35231"/>
                    <a:pt x="4822" y="35290"/>
                    <a:pt x="4870" y="35338"/>
                  </a:cubicBezTo>
                  <a:cubicBezTo>
                    <a:pt x="5614" y="35541"/>
                    <a:pt x="6445" y="35712"/>
                    <a:pt x="7222" y="35712"/>
                  </a:cubicBezTo>
                  <a:cubicBezTo>
                    <a:pt x="7402" y="35712"/>
                    <a:pt x="7579" y="35703"/>
                    <a:pt x="7751" y="35683"/>
                  </a:cubicBezTo>
                  <a:cubicBezTo>
                    <a:pt x="8027" y="35725"/>
                    <a:pt x="8303" y="35745"/>
                    <a:pt x="8580" y="35745"/>
                  </a:cubicBezTo>
                  <a:cubicBezTo>
                    <a:pt x="9796" y="35745"/>
                    <a:pt x="11006" y="35360"/>
                    <a:pt x="12073" y="34778"/>
                  </a:cubicBezTo>
                  <a:cubicBezTo>
                    <a:pt x="12168" y="34635"/>
                    <a:pt x="12264" y="34480"/>
                    <a:pt x="12359" y="34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17"/>
          <p:cNvGrpSpPr/>
          <p:nvPr/>
        </p:nvGrpSpPr>
        <p:grpSpPr>
          <a:xfrm rot="-6064755" flipH="1">
            <a:off x="8686069" y="-848028"/>
            <a:ext cx="1024212" cy="2051857"/>
            <a:chOff x="3238525" y="2739250"/>
            <a:chExt cx="1148975" cy="2301800"/>
          </a:xfrm>
        </p:grpSpPr>
        <p:sp>
          <p:nvSpPr>
            <p:cNvPr id="1559" name="Google Shape;1559;p17"/>
            <p:cNvSpPr/>
            <p:nvPr/>
          </p:nvSpPr>
          <p:spPr>
            <a:xfrm>
              <a:off x="3865425" y="4776100"/>
              <a:ext cx="63400" cy="33125"/>
            </a:xfrm>
            <a:custGeom>
              <a:avLst/>
              <a:gdLst/>
              <a:ahLst/>
              <a:cxnLst/>
              <a:rect l="l" t="t" r="r" b="b"/>
              <a:pathLst>
                <a:path w="2536" h="1325" extrusionOk="0">
                  <a:moveTo>
                    <a:pt x="1454" y="0"/>
                  </a:moveTo>
                  <a:cubicBezTo>
                    <a:pt x="1172" y="0"/>
                    <a:pt x="897" y="33"/>
                    <a:pt x="701" y="111"/>
                  </a:cubicBezTo>
                  <a:cubicBezTo>
                    <a:pt x="268" y="244"/>
                    <a:pt x="1" y="978"/>
                    <a:pt x="34" y="1078"/>
                  </a:cubicBezTo>
                  <a:cubicBezTo>
                    <a:pt x="61" y="1105"/>
                    <a:pt x="474" y="1325"/>
                    <a:pt x="860" y="1325"/>
                  </a:cubicBezTo>
                  <a:cubicBezTo>
                    <a:pt x="955" y="1325"/>
                    <a:pt x="1049" y="1312"/>
                    <a:pt x="1135" y="1279"/>
                  </a:cubicBezTo>
                  <a:cubicBezTo>
                    <a:pt x="1435" y="1112"/>
                    <a:pt x="1935" y="645"/>
                    <a:pt x="2269" y="378"/>
                  </a:cubicBezTo>
                  <a:cubicBezTo>
                    <a:pt x="2536" y="111"/>
                    <a:pt x="2503" y="78"/>
                    <a:pt x="2036" y="44"/>
                  </a:cubicBezTo>
                  <a:cubicBezTo>
                    <a:pt x="1856" y="17"/>
                    <a:pt x="1653" y="0"/>
                    <a:pt x="14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7"/>
            <p:cNvSpPr/>
            <p:nvPr/>
          </p:nvSpPr>
          <p:spPr>
            <a:xfrm>
              <a:off x="3852050" y="4694000"/>
              <a:ext cx="39250" cy="56825"/>
            </a:xfrm>
            <a:custGeom>
              <a:avLst/>
              <a:gdLst/>
              <a:ahLst/>
              <a:cxnLst/>
              <a:rect l="l" t="t" r="r" b="b"/>
              <a:pathLst>
                <a:path w="1570" h="2273" extrusionOk="0">
                  <a:moveTo>
                    <a:pt x="79" y="0"/>
                  </a:moveTo>
                  <a:cubicBezTo>
                    <a:pt x="11" y="0"/>
                    <a:pt x="0" y="83"/>
                    <a:pt x="35" y="259"/>
                  </a:cubicBezTo>
                  <a:cubicBezTo>
                    <a:pt x="69" y="693"/>
                    <a:pt x="135" y="1360"/>
                    <a:pt x="269" y="1694"/>
                  </a:cubicBezTo>
                  <a:cubicBezTo>
                    <a:pt x="446" y="2048"/>
                    <a:pt x="1043" y="2272"/>
                    <a:pt x="1199" y="2272"/>
                  </a:cubicBezTo>
                  <a:cubicBezTo>
                    <a:pt x="1220" y="2272"/>
                    <a:pt x="1232" y="2268"/>
                    <a:pt x="1236" y="2261"/>
                  </a:cubicBezTo>
                  <a:cubicBezTo>
                    <a:pt x="1303" y="2228"/>
                    <a:pt x="1570" y="1494"/>
                    <a:pt x="1370" y="1093"/>
                  </a:cubicBezTo>
                  <a:cubicBezTo>
                    <a:pt x="1203" y="827"/>
                    <a:pt x="769" y="426"/>
                    <a:pt x="402" y="193"/>
                  </a:cubicBezTo>
                  <a:cubicBezTo>
                    <a:pt x="245" y="67"/>
                    <a:pt x="139" y="0"/>
                    <a:pt x="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7"/>
            <p:cNvSpPr/>
            <p:nvPr/>
          </p:nvSpPr>
          <p:spPr>
            <a:xfrm>
              <a:off x="3924175" y="4454525"/>
              <a:ext cx="38850" cy="56750"/>
            </a:xfrm>
            <a:custGeom>
              <a:avLst/>
              <a:gdLst/>
              <a:ahLst/>
              <a:cxnLst/>
              <a:rect l="l" t="t" r="r" b="b"/>
              <a:pathLst>
                <a:path w="1554" h="2270" extrusionOk="0">
                  <a:moveTo>
                    <a:pt x="81" y="1"/>
                  </a:moveTo>
                  <a:cubicBezTo>
                    <a:pt x="12" y="1"/>
                    <a:pt x="1" y="83"/>
                    <a:pt x="19" y="265"/>
                  </a:cubicBezTo>
                  <a:cubicBezTo>
                    <a:pt x="52" y="665"/>
                    <a:pt x="153" y="1399"/>
                    <a:pt x="253" y="1666"/>
                  </a:cubicBezTo>
                  <a:cubicBezTo>
                    <a:pt x="438" y="2069"/>
                    <a:pt x="1085" y="2270"/>
                    <a:pt x="1203" y="2270"/>
                  </a:cubicBezTo>
                  <a:cubicBezTo>
                    <a:pt x="1212" y="2270"/>
                    <a:pt x="1218" y="2269"/>
                    <a:pt x="1220" y="2266"/>
                  </a:cubicBezTo>
                  <a:cubicBezTo>
                    <a:pt x="1287" y="2233"/>
                    <a:pt x="1554" y="1466"/>
                    <a:pt x="1353" y="1099"/>
                  </a:cubicBezTo>
                  <a:cubicBezTo>
                    <a:pt x="1187" y="799"/>
                    <a:pt x="753" y="432"/>
                    <a:pt x="386" y="165"/>
                  </a:cubicBezTo>
                  <a:cubicBezTo>
                    <a:pt x="234" y="58"/>
                    <a:pt x="138" y="1"/>
                    <a:pt x="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7"/>
            <p:cNvSpPr/>
            <p:nvPr/>
          </p:nvSpPr>
          <p:spPr>
            <a:xfrm>
              <a:off x="4021375" y="4250725"/>
              <a:ext cx="63400" cy="33125"/>
            </a:xfrm>
            <a:custGeom>
              <a:avLst/>
              <a:gdLst/>
              <a:ahLst/>
              <a:cxnLst/>
              <a:rect l="l" t="t" r="r" b="b"/>
              <a:pathLst>
                <a:path w="2536" h="1325" extrusionOk="0">
                  <a:moveTo>
                    <a:pt x="1468" y="0"/>
                  </a:moveTo>
                  <a:cubicBezTo>
                    <a:pt x="1183" y="0"/>
                    <a:pt x="896" y="33"/>
                    <a:pt x="701" y="111"/>
                  </a:cubicBezTo>
                  <a:cubicBezTo>
                    <a:pt x="301" y="244"/>
                    <a:pt x="1" y="978"/>
                    <a:pt x="34" y="1078"/>
                  </a:cubicBezTo>
                  <a:cubicBezTo>
                    <a:pt x="87" y="1105"/>
                    <a:pt x="484" y="1325"/>
                    <a:pt x="880" y="1325"/>
                  </a:cubicBezTo>
                  <a:cubicBezTo>
                    <a:pt x="978" y="1325"/>
                    <a:pt x="1076" y="1312"/>
                    <a:pt x="1168" y="1278"/>
                  </a:cubicBezTo>
                  <a:cubicBezTo>
                    <a:pt x="1468" y="1112"/>
                    <a:pt x="1969" y="645"/>
                    <a:pt x="2302" y="378"/>
                  </a:cubicBezTo>
                  <a:cubicBezTo>
                    <a:pt x="2536" y="111"/>
                    <a:pt x="2502" y="78"/>
                    <a:pt x="2035" y="44"/>
                  </a:cubicBezTo>
                  <a:cubicBezTo>
                    <a:pt x="1870" y="17"/>
                    <a:pt x="1669" y="0"/>
                    <a:pt x="14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7"/>
            <p:cNvSpPr/>
            <p:nvPr/>
          </p:nvSpPr>
          <p:spPr>
            <a:xfrm>
              <a:off x="4006325" y="4168625"/>
              <a:ext cx="39250" cy="56825"/>
            </a:xfrm>
            <a:custGeom>
              <a:avLst/>
              <a:gdLst/>
              <a:ahLst/>
              <a:cxnLst/>
              <a:rect l="l" t="t" r="r" b="b"/>
              <a:pathLst>
                <a:path w="1570" h="2273" extrusionOk="0">
                  <a:moveTo>
                    <a:pt x="79" y="0"/>
                  </a:moveTo>
                  <a:cubicBezTo>
                    <a:pt x="12" y="0"/>
                    <a:pt x="0" y="83"/>
                    <a:pt x="35" y="259"/>
                  </a:cubicBezTo>
                  <a:cubicBezTo>
                    <a:pt x="69" y="693"/>
                    <a:pt x="102" y="1360"/>
                    <a:pt x="269" y="1694"/>
                  </a:cubicBezTo>
                  <a:cubicBezTo>
                    <a:pt x="446" y="2048"/>
                    <a:pt x="1016" y="2272"/>
                    <a:pt x="1190" y="2272"/>
                  </a:cubicBezTo>
                  <a:cubicBezTo>
                    <a:pt x="1213" y="2272"/>
                    <a:pt x="1229" y="2268"/>
                    <a:pt x="1236" y="2261"/>
                  </a:cubicBezTo>
                  <a:cubicBezTo>
                    <a:pt x="1303" y="2227"/>
                    <a:pt x="1570" y="1494"/>
                    <a:pt x="1336" y="1093"/>
                  </a:cubicBezTo>
                  <a:cubicBezTo>
                    <a:pt x="1170" y="826"/>
                    <a:pt x="769" y="426"/>
                    <a:pt x="402" y="193"/>
                  </a:cubicBezTo>
                  <a:cubicBezTo>
                    <a:pt x="245" y="67"/>
                    <a:pt x="139" y="0"/>
                    <a:pt x="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7"/>
            <p:cNvSpPr/>
            <p:nvPr/>
          </p:nvSpPr>
          <p:spPr>
            <a:xfrm>
              <a:off x="4046400" y="4152075"/>
              <a:ext cx="63400" cy="32550"/>
            </a:xfrm>
            <a:custGeom>
              <a:avLst/>
              <a:gdLst/>
              <a:ahLst/>
              <a:cxnLst/>
              <a:rect l="l" t="t" r="r" b="b"/>
              <a:pathLst>
                <a:path w="2536" h="1302" extrusionOk="0">
                  <a:moveTo>
                    <a:pt x="1538" y="1"/>
                  </a:moveTo>
                  <a:cubicBezTo>
                    <a:pt x="1231" y="1"/>
                    <a:pt x="912" y="24"/>
                    <a:pt x="701" y="87"/>
                  </a:cubicBezTo>
                  <a:cubicBezTo>
                    <a:pt x="300" y="221"/>
                    <a:pt x="0" y="988"/>
                    <a:pt x="34" y="1055"/>
                  </a:cubicBezTo>
                  <a:cubicBezTo>
                    <a:pt x="87" y="1082"/>
                    <a:pt x="484" y="1301"/>
                    <a:pt x="880" y="1301"/>
                  </a:cubicBezTo>
                  <a:cubicBezTo>
                    <a:pt x="978" y="1301"/>
                    <a:pt x="1075" y="1288"/>
                    <a:pt x="1168" y="1255"/>
                  </a:cubicBezTo>
                  <a:cubicBezTo>
                    <a:pt x="1468" y="1155"/>
                    <a:pt x="1968" y="655"/>
                    <a:pt x="2302" y="354"/>
                  </a:cubicBezTo>
                  <a:cubicBezTo>
                    <a:pt x="2535" y="87"/>
                    <a:pt x="2502" y="54"/>
                    <a:pt x="2035" y="21"/>
                  </a:cubicBezTo>
                  <a:cubicBezTo>
                    <a:pt x="1889" y="9"/>
                    <a:pt x="1715" y="1"/>
                    <a:pt x="15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7"/>
            <p:cNvSpPr/>
            <p:nvPr/>
          </p:nvSpPr>
          <p:spPr>
            <a:xfrm>
              <a:off x="3540200" y="4546800"/>
              <a:ext cx="45350" cy="48875"/>
            </a:xfrm>
            <a:custGeom>
              <a:avLst/>
              <a:gdLst/>
              <a:ahLst/>
              <a:cxnLst/>
              <a:rect l="l" t="t" r="r" b="b"/>
              <a:pathLst>
                <a:path w="1814" h="1955" extrusionOk="0">
                  <a:moveTo>
                    <a:pt x="1722" y="0"/>
                  </a:moveTo>
                  <a:cubicBezTo>
                    <a:pt x="1660" y="0"/>
                    <a:pt x="1553" y="41"/>
                    <a:pt x="1401" y="110"/>
                  </a:cubicBezTo>
                  <a:cubicBezTo>
                    <a:pt x="1001" y="277"/>
                    <a:pt x="501" y="543"/>
                    <a:pt x="267" y="777"/>
                  </a:cubicBezTo>
                  <a:cubicBezTo>
                    <a:pt x="0" y="1111"/>
                    <a:pt x="67" y="1911"/>
                    <a:pt x="101" y="1944"/>
                  </a:cubicBezTo>
                  <a:cubicBezTo>
                    <a:pt x="113" y="1951"/>
                    <a:pt x="149" y="1955"/>
                    <a:pt x="202" y="1955"/>
                  </a:cubicBezTo>
                  <a:cubicBezTo>
                    <a:pt x="428" y="1955"/>
                    <a:pt x="958" y="1882"/>
                    <a:pt x="1201" y="1611"/>
                  </a:cubicBezTo>
                  <a:cubicBezTo>
                    <a:pt x="1368" y="1311"/>
                    <a:pt x="1602" y="644"/>
                    <a:pt x="1735" y="277"/>
                  </a:cubicBezTo>
                  <a:cubicBezTo>
                    <a:pt x="1813" y="81"/>
                    <a:pt x="1811" y="0"/>
                    <a:pt x="17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7"/>
            <p:cNvSpPr/>
            <p:nvPr/>
          </p:nvSpPr>
          <p:spPr>
            <a:xfrm>
              <a:off x="3465150" y="4536350"/>
              <a:ext cx="64225" cy="30600"/>
            </a:xfrm>
            <a:custGeom>
              <a:avLst/>
              <a:gdLst/>
              <a:ahLst/>
              <a:cxnLst/>
              <a:rect l="l" t="t" r="r" b="b"/>
              <a:pathLst>
                <a:path w="2569" h="1224" extrusionOk="0">
                  <a:moveTo>
                    <a:pt x="1478" y="1"/>
                  </a:moveTo>
                  <a:cubicBezTo>
                    <a:pt x="1182" y="1"/>
                    <a:pt x="789" y="55"/>
                    <a:pt x="501" y="128"/>
                  </a:cubicBezTo>
                  <a:cubicBezTo>
                    <a:pt x="67" y="194"/>
                    <a:pt x="0" y="228"/>
                    <a:pt x="267" y="461"/>
                  </a:cubicBezTo>
                  <a:cubicBezTo>
                    <a:pt x="667" y="695"/>
                    <a:pt x="1201" y="1128"/>
                    <a:pt x="1501" y="1195"/>
                  </a:cubicBezTo>
                  <a:cubicBezTo>
                    <a:pt x="1567" y="1215"/>
                    <a:pt x="1637" y="1224"/>
                    <a:pt x="1708" y="1224"/>
                  </a:cubicBezTo>
                  <a:cubicBezTo>
                    <a:pt x="2112" y="1224"/>
                    <a:pt x="2569" y="946"/>
                    <a:pt x="2569" y="861"/>
                  </a:cubicBezTo>
                  <a:cubicBezTo>
                    <a:pt x="2569" y="828"/>
                    <a:pt x="2202" y="128"/>
                    <a:pt x="1768" y="27"/>
                  </a:cubicBezTo>
                  <a:cubicBezTo>
                    <a:pt x="1694" y="9"/>
                    <a:pt x="1593" y="1"/>
                    <a:pt x="14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7"/>
            <p:cNvSpPr/>
            <p:nvPr/>
          </p:nvSpPr>
          <p:spPr>
            <a:xfrm>
              <a:off x="3390100" y="4280575"/>
              <a:ext cx="63400" cy="31150"/>
            </a:xfrm>
            <a:custGeom>
              <a:avLst/>
              <a:gdLst/>
              <a:ahLst/>
              <a:cxnLst/>
              <a:rect l="l" t="t" r="r" b="b"/>
              <a:pathLst>
                <a:path w="2536" h="1246" extrusionOk="0">
                  <a:moveTo>
                    <a:pt x="1324" y="0"/>
                  </a:moveTo>
                  <a:cubicBezTo>
                    <a:pt x="1036" y="0"/>
                    <a:pt x="708" y="42"/>
                    <a:pt x="434" y="84"/>
                  </a:cubicBezTo>
                  <a:cubicBezTo>
                    <a:pt x="34" y="185"/>
                    <a:pt x="0" y="218"/>
                    <a:pt x="234" y="418"/>
                  </a:cubicBezTo>
                  <a:cubicBezTo>
                    <a:pt x="567" y="718"/>
                    <a:pt x="1068" y="1119"/>
                    <a:pt x="1435" y="1219"/>
                  </a:cubicBezTo>
                  <a:cubicBezTo>
                    <a:pt x="1496" y="1238"/>
                    <a:pt x="1562" y="1246"/>
                    <a:pt x="1631" y="1246"/>
                  </a:cubicBezTo>
                  <a:cubicBezTo>
                    <a:pt x="2044" y="1246"/>
                    <a:pt x="2535" y="947"/>
                    <a:pt x="2535" y="918"/>
                  </a:cubicBezTo>
                  <a:cubicBezTo>
                    <a:pt x="2535" y="885"/>
                    <a:pt x="2202" y="185"/>
                    <a:pt x="1768" y="51"/>
                  </a:cubicBezTo>
                  <a:cubicBezTo>
                    <a:pt x="1646" y="14"/>
                    <a:pt x="1491" y="0"/>
                    <a:pt x="13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7"/>
            <p:cNvSpPr/>
            <p:nvPr/>
          </p:nvSpPr>
          <p:spPr>
            <a:xfrm>
              <a:off x="3644450" y="4762350"/>
              <a:ext cx="34200" cy="61575"/>
            </a:xfrm>
            <a:custGeom>
              <a:avLst/>
              <a:gdLst/>
              <a:ahLst/>
              <a:cxnLst/>
              <a:rect l="l" t="t" r="r" b="b"/>
              <a:pathLst>
                <a:path w="1368" h="2463" extrusionOk="0">
                  <a:moveTo>
                    <a:pt x="1085" y="1"/>
                  </a:moveTo>
                  <a:cubicBezTo>
                    <a:pt x="1040" y="1"/>
                    <a:pt x="981" y="54"/>
                    <a:pt x="901" y="161"/>
                  </a:cubicBezTo>
                  <a:cubicBezTo>
                    <a:pt x="601" y="494"/>
                    <a:pt x="200" y="1028"/>
                    <a:pt x="100" y="1362"/>
                  </a:cubicBezTo>
                  <a:cubicBezTo>
                    <a:pt x="0" y="1795"/>
                    <a:pt x="367" y="2462"/>
                    <a:pt x="400" y="2462"/>
                  </a:cubicBezTo>
                  <a:cubicBezTo>
                    <a:pt x="434" y="2462"/>
                    <a:pt x="1168" y="2129"/>
                    <a:pt x="1268" y="1695"/>
                  </a:cubicBezTo>
                  <a:cubicBezTo>
                    <a:pt x="1368" y="1362"/>
                    <a:pt x="1334" y="794"/>
                    <a:pt x="1234" y="361"/>
                  </a:cubicBezTo>
                  <a:cubicBezTo>
                    <a:pt x="1194" y="121"/>
                    <a:pt x="1154" y="1"/>
                    <a:pt x="10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7"/>
            <p:cNvSpPr/>
            <p:nvPr/>
          </p:nvSpPr>
          <p:spPr>
            <a:xfrm>
              <a:off x="3661125" y="4796575"/>
              <a:ext cx="35050" cy="59250"/>
            </a:xfrm>
            <a:custGeom>
              <a:avLst/>
              <a:gdLst/>
              <a:ahLst/>
              <a:cxnLst/>
              <a:rect l="l" t="t" r="r" b="b"/>
              <a:pathLst>
                <a:path w="1402" h="2370" extrusionOk="0">
                  <a:moveTo>
                    <a:pt x="1265" y="0"/>
                  </a:moveTo>
                  <a:cubicBezTo>
                    <a:pt x="1197" y="0"/>
                    <a:pt x="1092" y="67"/>
                    <a:pt x="934" y="193"/>
                  </a:cubicBezTo>
                  <a:cubicBezTo>
                    <a:pt x="601" y="493"/>
                    <a:pt x="267" y="960"/>
                    <a:pt x="167" y="1260"/>
                  </a:cubicBezTo>
                  <a:cubicBezTo>
                    <a:pt x="0" y="1660"/>
                    <a:pt x="367" y="2361"/>
                    <a:pt x="434" y="2361"/>
                  </a:cubicBezTo>
                  <a:cubicBezTo>
                    <a:pt x="440" y="2367"/>
                    <a:pt x="450" y="2369"/>
                    <a:pt x="464" y="2369"/>
                  </a:cubicBezTo>
                  <a:cubicBezTo>
                    <a:pt x="612" y="2369"/>
                    <a:pt x="1182" y="2057"/>
                    <a:pt x="1335" y="1660"/>
                  </a:cubicBezTo>
                  <a:cubicBezTo>
                    <a:pt x="1401" y="1327"/>
                    <a:pt x="1368" y="660"/>
                    <a:pt x="1368" y="259"/>
                  </a:cubicBezTo>
                  <a:cubicBezTo>
                    <a:pt x="1368" y="83"/>
                    <a:pt x="1340" y="0"/>
                    <a:pt x="12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7"/>
            <p:cNvSpPr/>
            <p:nvPr/>
          </p:nvSpPr>
          <p:spPr>
            <a:xfrm>
              <a:off x="3869600" y="4152075"/>
              <a:ext cx="63400" cy="32725"/>
            </a:xfrm>
            <a:custGeom>
              <a:avLst/>
              <a:gdLst/>
              <a:ahLst/>
              <a:cxnLst/>
              <a:rect l="l" t="t" r="r" b="b"/>
              <a:pathLst>
                <a:path w="2536" h="1309" extrusionOk="0">
                  <a:moveTo>
                    <a:pt x="1524" y="1"/>
                  </a:moveTo>
                  <a:cubicBezTo>
                    <a:pt x="1218" y="1"/>
                    <a:pt x="913" y="24"/>
                    <a:pt x="701" y="87"/>
                  </a:cubicBezTo>
                  <a:cubicBezTo>
                    <a:pt x="267" y="221"/>
                    <a:pt x="1" y="988"/>
                    <a:pt x="34" y="1055"/>
                  </a:cubicBezTo>
                  <a:cubicBezTo>
                    <a:pt x="60" y="1132"/>
                    <a:pt x="443" y="1309"/>
                    <a:pt x="816" y="1309"/>
                  </a:cubicBezTo>
                  <a:cubicBezTo>
                    <a:pt x="926" y="1309"/>
                    <a:pt x="1036" y="1293"/>
                    <a:pt x="1135" y="1255"/>
                  </a:cubicBezTo>
                  <a:cubicBezTo>
                    <a:pt x="1502" y="1088"/>
                    <a:pt x="1935" y="655"/>
                    <a:pt x="2269" y="354"/>
                  </a:cubicBezTo>
                  <a:cubicBezTo>
                    <a:pt x="2536" y="87"/>
                    <a:pt x="2502" y="54"/>
                    <a:pt x="2035" y="21"/>
                  </a:cubicBezTo>
                  <a:cubicBezTo>
                    <a:pt x="1877" y="9"/>
                    <a:pt x="1700" y="1"/>
                    <a:pt x="15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7"/>
            <p:cNvSpPr/>
            <p:nvPr/>
          </p:nvSpPr>
          <p:spPr>
            <a:xfrm>
              <a:off x="3812900" y="4564275"/>
              <a:ext cx="63400" cy="33150"/>
            </a:xfrm>
            <a:custGeom>
              <a:avLst/>
              <a:gdLst/>
              <a:ahLst/>
              <a:cxnLst/>
              <a:rect l="l" t="t" r="r" b="b"/>
              <a:pathLst>
                <a:path w="2536" h="1326" extrusionOk="0">
                  <a:moveTo>
                    <a:pt x="1468" y="1"/>
                  </a:moveTo>
                  <a:cubicBezTo>
                    <a:pt x="1183" y="1"/>
                    <a:pt x="896" y="33"/>
                    <a:pt x="701" y="111"/>
                  </a:cubicBezTo>
                  <a:cubicBezTo>
                    <a:pt x="300" y="245"/>
                    <a:pt x="0" y="1012"/>
                    <a:pt x="34" y="1079"/>
                  </a:cubicBezTo>
                  <a:cubicBezTo>
                    <a:pt x="87" y="1105"/>
                    <a:pt x="484" y="1325"/>
                    <a:pt x="880" y="1325"/>
                  </a:cubicBezTo>
                  <a:cubicBezTo>
                    <a:pt x="978" y="1325"/>
                    <a:pt x="1075" y="1312"/>
                    <a:pt x="1168" y="1279"/>
                  </a:cubicBezTo>
                  <a:cubicBezTo>
                    <a:pt x="1501" y="1112"/>
                    <a:pt x="2002" y="678"/>
                    <a:pt x="2302" y="378"/>
                  </a:cubicBezTo>
                  <a:cubicBezTo>
                    <a:pt x="2535" y="111"/>
                    <a:pt x="2502" y="78"/>
                    <a:pt x="2035" y="45"/>
                  </a:cubicBezTo>
                  <a:cubicBezTo>
                    <a:pt x="1869" y="17"/>
                    <a:pt x="1669" y="1"/>
                    <a:pt x="1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7"/>
            <p:cNvSpPr/>
            <p:nvPr/>
          </p:nvSpPr>
          <p:spPr>
            <a:xfrm>
              <a:off x="3831075" y="4084000"/>
              <a:ext cx="49400" cy="44150"/>
            </a:xfrm>
            <a:custGeom>
              <a:avLst/>
              <a:gdLst/>
              <a:ahLst/>
              <a:cxnLst/>
              <a:rect l="l" t="t" r="r" b="b"/>
              <a:pathLst>
                <a:path w="1976" h="1766" extrusionOk="0">
                  <a:moveTo>
                    <a:pt x="123" y="1"/>
                  </a:moveTo>
                  <a:cubicBezTo>
                    <a:pt x="3" y="1"/>
                    <a:pt x="1" y="83"/>
                    <a:pt x="107" y="275"/>
                  </a:cubicBezTo>
                  <a:cubicBezTo>
                    <a:pt x="274" y="642"/>
                    <a:pt x="574" y="1276"/>
                    <a:pt x="874" y="1543"/>
                  </a:cubicBezTo>
                  <a:cubicBezTo>
                    <a:pt x="1052" y="1721"/>
                    <a:pt x="1453" y="1765"/>
                    <a:pt x="1710" y="1765"/>
                  </a:cubicBezTo>
                  <a:cubicBezTo>
                    <a:pt x="1838" y="1765"/>
                    <a:pt x="1931" y="1754"/>
                    <a:pt x="1942" y="1743"/>
                  </a:cubicBezTo>
                  <a:cubicBezTo>
                    <a:pt x="1975" y="1710"/>
                    <a:pt x="1975" y="909"/>
                    <a:pt x="1642" y="609"/>
                  </a:cubicBezTo>
                  <a:cubicBezTo>
                    <a:pt x="1408" y="409"/>
                    <a:pt x="874" y="209"/>
                    <a:pt x="441" y="75"/>
                  </a:cubicBezTo>
                  <a:cubicBezTo>
                    <a:pt x="296" y="27"/>
                    <a:pt x="191" y="1"/>
                    <a:pt x="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7"/>
            <p:cNvSpPr/>
            <p:nvPr/>
          </p:nvSpPr>
          <p:spPr>
            <a:xfrm>
              <a:off x="3895200" y="3817100"/>
              <a:ext cx="46150" cy="50050"/>
            </a:xfrm>
            <a:custGeom>
              <a:avLst/>
              <a:gdLst/>
              <a:ahLst/>
              <a:cxnLst/>
              <a:rect l="l" t="t" r="r" b="b"/>
              <a:pathLst>
                <a:path w="1846" h="2002" extrusionOk="0">
                  <a:moveTo>
                    <a:pt x="83" y="1"/>
                  </a:moveTo>
                  <a:cubicBezTo>
                    <a:pt x="0" y="1"/>
                    <a:pt x="5" y="82"/>
                    <a:pt x="44" y="277"/>
                  </a:cubicBezTo>
                  <a:cubicBezTo>
                    <a:pt x="177" y="644"/>
                    <a:pt x="378" y="1311"/>
                    <a:pt x="644" y="1611"/>
                  </a:cubicBezTo>
                  <a:cubicBezTo>
                    <a:pt x="827" y="1898"/>
                    <a:pt x="1313" y="2001"/>
                    <a:pt x="1550" y="2001"/>
                  </a:cubicBezTo>
                  <a:cubicBezTo>
                    <a:pt x="1617" y="2001"/>
                    <a:pt x="1664" y="1993"/>
                    <a:pt x="1678" y="1978"/>
                  </a:cubicBezTo>
                  <a:cubicBezTo>
                    <a:pt x="1712" y="1945"/>
                    <a:pt x="1845" y="1144"/>
                    <a:pt x="1545" y="811"/>
                  </a:cubicBezTo>
                  <a:cubicBezTo>
                    <a:pt x="1312" y="577"/>
                    <a:pt x="845" y="277"/>
                    <a:pt x="411" y="110"/>
                  </a:cubicBezTo>
                  <a:cubicBezTo>
                    <a:pt x="245" y="41"/>
                    <a:pt x="142" y="1"/>
                    <a:pt x="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7"/>
            <p:cNvSpPr/>
            <p:nvPr/>
          </p:nvSpPr>
          <p:spPr>
            <a:xfrm>
              <a:off x="3756350" y="4817825"/>
              <a:ext cx="46550" cy="50025"/>
            </a:xfrm>
            <a:custGeom>
              <a:avLst/>
              <a:gdLst/>
              <a:ahLst/>
              <a:cxnLst/>
              <a:rect l="l" t="t" r="r" b="b"/>
              <a:pathLst>
                <a:path w="1862" h="2001" extrusionOk="0">
                  <a:moveTo>
                    <a:pt x="90" y="0"/>
                  </a:moveTo>
                  <a:cubicBezTo>
                    <a:pt x="1" y="0"/>
                    <a:pt x="2" y="81"/>
                    <a:pt x="61" y="277"/>
                  </a:cubicBezTo>
                  <a:cubicBezTo>
                    <a:pt x="194" y="710"/>
                    <a:pt x="361" y="1311"/>
                    <a:pt x="628" y="1611"/>
                  </a:cubicBezTo>
                  <a:cubicBezTo>
                    <a:pt x="836" y="1897"/>
                    <a:pt x="1328" y="2001"/>
                    <a:pt x="1567" y="2001"/>
                  </a:cubicBezTo>
                  <a:cubicBezTo>
                    <a:pt x="1634" y="2001"/>
                    <a:pt x="1681" y="1993"/>
                    <a:pt x="1695" y="1978"/>
                  </a:cubicBezTo>
                  <a:cubicBezTo>
                    <a:pt x="1729" y="1945"/>
                    <a:pt x="1862" y="1144"/>
                    <a:pt x="1562" y="810"/>
                  </a:cubicBezTo>
                  <a:cubicBezTo>
                    <a:pt x="1295" y="577"/>
                    <a:pt x="861" y="277"/>
                    <a:pt x="428" y="110"/>
                  </a:cubicBezTo>
                  <a:cubicBezTo>
                    <a:pt x="262" y="41"/>
                    <a:pt x="153" y="0"/>
                    <a:pt x="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7"/>
            <p:cNvSpPr/>
            <p:nvPr/>
          </p:nvSpPr>
          <p:spPr>
            <a:xfrm>
              <a:off x="3974675" y="3702100"/>
              <a:ext cx="65075" cy="30575"/>
            </a:xfrm>
            <a:custGeom>
              <a:avLst/>
              <a:gdLst/>
              <a:ahLst/>
              <a:cxnLst/>
              <a:rect l="l" t="t" r="r" b="b"/>
              <a:pathLst>
                <a:path w="2603" h="1223" extrusionOk="0">
                  <a:moveTo>
                    <a:pt x="1009" y="0"/>
                  </a:moveTo>
                  <a:cubicBezTo>
                    <a:pt x="959" y="0"/>
                    <a:pt x="912" y="2"/>
                    <a:pt x="868" y="7"/>
                  </a:cubicBezTo>
                  <a:cubicBezTo>
                    <a:pt x="468" y="40"/>
                    <a:pt x="1" y="707"/>
                    <a:pt x="1" y="807"/>
                  </a:cubicBezTo>
                  <a:cubicBezTo>
                    <a:pt x="1" y="867"/>
                    <a:pt x="457" y="1223"/>
                    <a:pt x="888" y="1223"/>
                  </a:cubicBezTo>
                  <a:cubicBezTo>
                    <a:pt x="938" y="1223"/>
                    <a:pt x="987" y="1218"/>
                    <a:pt x="1035" y="1208"/>
                  </a:cubicBezTo>
                  <a:cubicBezTo>
                    <a:pt x="1368" y="1174"/>
                    <a:pt x="1969" y="807"/>
                    <a:pt x="2336" y="574"/>
                  </a:cubicBezTo>
                  <a:cubicBezTo>
                    <a:pt x="2602" y="407"/>
                    <a:pt x="2569" y="340"/>
                    <a:pt x="2169" y="207"/>
                  </a:cubicBezTo>
                  <a:cubicBezTo>
                    <a:pt x="1792" y="91"/>
                    <a:pt x="1340" y="0"/>
                    <a:pt x="10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7"/>
            <p:cNvSpPr/>
            <p:nvPr/>
          </p:nvSpPr>
          <p:spPr>
            <a:xfrm>
              <a:off x="3960800" y="3593075"/>
              <a:ext cx="43100" cy="52900"/>
            </a:xfrm>
            <a:custGeom>
              <a:avLst/>
              <a:gdLst/>
              <a:ahLst/>
              <a:cxnLst/>
              <a:rect l="l" t="t" r="r" b="b"/>
              <a:pathLst>
                <a:path w="1724" h="2116" extrusionOk="0">
                  <a:moveTo>
                    <a:pt x="80" y="1"/>
                  </a:moveTo>
                  <a:cubicBezTo>
                    <a:pt x="6" y="1"/>
                    <a:pt x="1" y="83"/>
                    <a:pt x="55" y="265"/>
                  </a:cubicBezTo>
                  <a:cubicBezTo>
                    <a:pt x="122" y="699"/>
                    <a:pt x="255" y="1366"/>
                    <a:pt x="422" y="1633"/>
                  </a:cubicBezTo>
                  <a:cubicBezTo>
                    <a:pt x="618" y="1968"/>
                    <a:pt x="1188" y="2116"/>
                    <a:pt x="1387" y="2116"/>
                  </a:cubicBezTo>
                  <a:cubicBezTo>
                    <a:pt x="1426" y="2116"/>
                    <a:pt x="1451" y="2110"/>
                    <a:pt x="1456" y="2100"/>
                  </a:cubicBezTo>
                  <a:cubicBezTo>
                    <a:pt x="1556" y="2066"/>
                    <a:pt x="1723" y="1266"/>
                    <a:pt x="1456" y="932"/>
                  </a:cubicBezTo>
                  <a:cubicBezTo>
                    <a:pt x="1256" y="699"/>
                    <a:pt x="789" y="365"/>
                    <a:pt x="422" y="165"/>
                  </a:cubicBezTo>
                  <a:cubicBezTo>
                    <a:pt x="255" y="58"/>
                    <a:pt x="143" y="1"/>
                    <a:pt x="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7"/>
            <p:cNvSpPr/>
            <p:nvPr/>
          </p:nvSpPr>
          <p:spPr>
            <a:xfrm>
              <a:off x="4003875" y="3598350"/>
              <a:ext cx="63400" cy="32625"/>
            </a:xfrm>
            <a:custGeom>
              <a:avLst/>
              <a:gdLst/>
              <a:ahLst/>
              <a:cxnLst/>
              <a:rect l="l" t="t" r="r" b="b"/>
              <a:pathLst>
                <a:path w="2536" h="1305" extrusionOk="0">
                  <a:moveTo>
                    <a:pt x="1523" y="1"/>
                  </a:moveTo>
                  <a:cubicBezTo>
                    <a:pt x="1217" y="1"/>
                    <a:pt x="912" y="24"/>
                    <a:pt x="701" y="87"/>
                  </a:cubicBezTo>
                  <a:cubicBezTo>
                    <a:pt x="267" y="221"/>
                    <a:pt x="0" y="988"/>
                    <a:pt x="33" y="1055"/>
                  </a:cubicBezTo>
                  <a:cubicBezTo>
                    <a:pt x="60" y="1107"/>
                    <a:pt x="458" y="1305"/>
                    <a:pt x="855" y="1305"/>
                  </a:cubicBezTo>
                  <a:cubicBezTo>
                    <a:pt x="962" y="1305"/>
                    <a:pt x="1068" y="1290"/>
                    <a:pt x="1168" y="1255"/>
                  </a:cubicBezTo>
                  <a:cubicBezTo>
                    <a:pt x="1501" y="1155"/>
                    <a:pt x="2001" y="654"/>
                    <a:pt x="2268" y="354"/>
                  </a:cubicBezTo>
                  <a:cubicBezTo>
                    <a:pt x="2535" y="87"/>
                    <a:pt x="2502" y="54"/>
                    <a:pt x="2035" y="21"/>
                  </a:cubicBezTo>
                  <a:cubicBezTo>
                    <a:pt x="1876" y="8"/>
                    <a:pt x="1700" y="1"/>
                    <a:pt x="15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7"/>
            <p:cNvSpPr/>
            <p:nvPr/>
          </p:nvSpPr>
          <p:spPr>
            <a:xfrm>
              <a:off x="3715325" y="4746150"/>
              <a:ext cx="50500" cy="43325"/>
            </a:xfrm>
            <a:custGeom>
              <a:avLst/>
              <a:gdLst/>
              <a:ahLst/>
              <a:cxnLst/>
              <a:rect l="l" t="t" r="r" b="b"/>
              <a:pathLst>
                <a:path w="2020" h="1733" extrusionOk="0">
                  <a:moveTo>
                    <a:pt x="1901" y="0"/>
                  </a:moveTo>
                  <a:cubicBezTo>
                    <a:pt x="1833" y="0"/>
                    <a:pt x="1725" y="27"/>
                    <a:pt x="1568" y="75"/>
                  </a:cubicBezTo>
                  <a:cubicBezTo>
                    <a:pt x="1168" y="175"/>
                    <a:pt x="601" y="342"/>
                    <a:pt x="367" y="575"/>
                  </a:cubicBezTo>
                  <a:cubicBezTo>
                    <a:pt x="34" y="842"/>
                    <a:pt x="0" y="1643"/>
                    <a:pt x="34" y="1676"/>
                  </a:cubicBezTo>
                  <a:cubicBezTo>
                    <a:pt x="48" y="1704"/>
                    <a:pt x="184" y="1733"/>
                    <a:pt x="363" y="1733"/>
                  </a:cubicBezTo>
                  <a:cubicBezTo>
                    <a:pt x="604" y="1733"/>
                    <a:pt x="924" y="1681"/>
                    <a:pt x="1135" y="1509"/>
                  </a:cubicBezTo>
                  <a:cubicBezTo>
                    <a:pt x="1401" y="1276"/>
                    <a:pt x="1702" y="642"/>
                    <a:pt x="1902" y="275"/>
                  </a:cubicBezTo>
                  <a:cubicBezTo>
                    <a:pt x="2008" y="83"/>
                    <a:pt x="2020" y="0"/>
                    <a:pt x="19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7"/>
            <p:cNvSpPr/>
            <p:nvPr/>
          </p:nvSpPr>
          <p:spPr>
            <a:xfrm>
              <a:off x="3632775" y="4646275"/>
              <a:ext cx="59225" cy="33700"/>
            </a:xfrm>
            <a:custGeom>
              <a:avLst/>
              <a:gdLst/>
              <a:ahLst/>
              <a:cxnLst/>
              <a:rect l="l" t="t" r="r" b="b"/>
              <a:pathLst>
                <a:path w="2369" h="1348" extrusionOk="0">
                  <a:moveTo>
                    <a:pt x="467" y="0"/>
                  </a:moveTo>
                  <a:cubicBezTo>
                    <a:pt x="33" y="0"/>
                    <a:pt x="0" y="67"/>
                    <a:pt x="200" y="300"/>
                  </a:cubicBezTo>
                  <a:cubicBezTo>
                    <a:pt x="500" y="601"/>
                    <a:pt x="967" y="1134"/>
                    <a:pt x="1201" y="1268"/>
                  </a:cubicBezTo>
                  <a:cubicBezTo>
                    <a:pt x="1326" y="1326"/>
                    <a:pt x="1470" y="1347"/>
                    <a:pt x="1613" y="1347"/>
                  </a:cubicBezTo>
                  <a:cubicBezTo>
                    <a:pt x="1967" y="1347"/>
                    <a:pt x="2311" y="1215"/>
                    <a:pt x="2335" y="1168"/>
                  </a:cubicBezTo>
                  <a:cubicBezTo>
                    <a:pt x="2368" y="1134"/>
                    <a:pt x="2168" y="334"/>
                    <a:pt x="1735" y="167"/>
                  </a:cubicBezTo>
                  <a:cubicBezTo>
                    <a:pt x="1468" y="67"/>
                    <a:pt x="867" y="0"/>
                    <a:pt x="4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7"/>
            <p:cNvSpPr/>
            <p:nvPr/>
          </p:nvSpPr>
          <p:spPr>
            <a:xfrm>
              <a:off x="3591075" y="4400125"/>
              <a:ext cx="65900" cy="31200"/>
            </a:xfrm>
            <a:custGeom>
              <a:avLst/>
              <a:gdLst/>
              <a:ahLst/>
              <a:cxnLst/>
              <a:rect l="l" t="t" r="r" b="b"/>
              <a:pathLst>
                <a:path w="2636" h="1248" extrusionOk="0">
                  <a:moveTo>
                    <a:pt x="1623" y="1"/>
                  </a:moveTo>
                  <a:cubicBezTo>
                    <a:pt x="1290" y="1"/>
                    <a:pt x="825" y="120"/>
                    <a:pt x="467" y="239"/>
                  </a:cubicBezTo>
                  <a:cubicBezTo>
                    <a:pt x="34" y="339"/>
                    <a:pt x="0" y="439"/>
                    <a:pt x="300" y="606"/>
                  </a:cubicBezTo>
                  <a:cubicBezTo>
                    <a:pt x="667" y="840"/>
                    <a:pt x="1201" y="1173"/>
                    <a:pt x="1535" y="1240"/>
                  </a:cubicBezTo>
                  <a:cubicBezTo>
                    <a:pt x="1570" y="1245"/>
                    <a:pt x="1606" y="1248"/>
                    <a:pt x="1643" y="1248"/>
                  </a:cubicBezTo>
                  <a:cubicBezTo>
                    <a:pt x="2085" y="1248"/>
                    <a:pt x="2569" y="899"/>
                    <a:pt x="2569" y="806"/>
                  </a:cubicBezTo>
                  <a:cubicBezTo>
                    <a:pt x="2635" y="740"/>
                    <a:pt x="2168" y="73"/>
                    <a:pt x="1735" y="6"/>
                  </a:cubicBezTo>
                  <a:cubicBezTo>
                    <a:pt x="1700" y="2"/>
                    <a:pt x="1662" y="1"/>
                    <a:pt x="16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7"/>
            <p:cNvSpPr/>
            <p:nvPr/>
          </p:nvSpPr>
          <p:spPr>
            <a:xfrm>
              <a:off x="3637775" y="4178000"/>
              <a:ext cx="51200" cy="43225"/>
            </a:xfrm>
            <a:custGeom>
              <a:avLst/>
              <a:gdLst/>
              <a:ahLst/>
              <a:cxnLst/>
              <a:rect l="l" t="t" r="r" b="b"/>
              <a:pathLst>
                <a:path w="2048" h="1729" extrusionOk="0">
                  <a:moveTo>
                    <a:pt x="1896" y="0"/>
                  </a:moveTo>
                  <a:cubicBezTo>
                    <a:pt x="1829" y="0"/>
                    <a:pt x="1731" y="19"/>
                    <a:pt x="1601" y="51"/>
                  </a:cubicBezTo>
                  <a:cubicBezTo>
                    <a:pt x="1168" y="185"/>
                    <a:pt x="634" y="351"/>
                    <a:pt x="367" y="552"/>
                  </a:cubicBezTo>
                  <a:cubicBezTo>
                    <a:pt x="34" y="852"/>
                    <a:pt x="0" y="1652"/>
                    <a:pt x="34" y="1686"/>
                  </a:cubicBezTo>
                  <a:cubicBezTo>
                    <a:pt x="48" y="1701"/>
                    <a:pt x="203" y="1729"/>
                    <a:pt x="401" y="1729"/>
                  </a:cubicBezTo>
                  <a:cubicBezTo>
                    <a:pt x="648" y="1729"/>
                    <a:pt x="964" y="1685"/>
                    <a:pt x="1168" y="1519"/>
                  </a:cubicBezTo>
                  <a:cubicBezTo>
                    <a:pt x="1435" y="1219"/>
                    <a:pt x="1768" y="652"/>
                    <a:pt x="1935" y="285"/>
                  </a:cubicBezTo>
                  <a:cubicBezTo>
                    <a:pt x="2048" y="81"/>
                    <a:pt x="2038" y="0"/>
                    <a:pt x="1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7"/>
            <p:cNvSpPr/>
            <p:nvPr/>
          </p:nvSpPr>
          <p:spPr>
            <a:xfrm>
              <a:off x="3589250" y="4145725"/>
              <a:ext cx="49375" cy="44100"/>
            </a:xfrm>
            <a:custGeom>
              <a:avLst/>
              <a:gdLst/>
              <a:ahLst/>
              <a:cxnLst/>
              <a:rect l="l" t="t" r="r" b="b"/>
              <a:pathLst>
                <a:path w="1975" h="1764" extrusionOk="0">
                  <a:moveTo>
                    <a:pt x="123" y="0"/>
                  </a:moveTo>
                  <a:cubicBezTo>
                    <a:pt x="2" y="0"/>
                    <a:pt x="0" y="83"/>
                    <a:pt x="107" y="275"/>
                  </a:cubicBezTo>
                  <a:cubicBezTo>
                    <a:pt x="307" y="642"/>
                    <a:pt x="607" y="1275"/>
                    <a:pt x="874" y="1509"/>
                  </a:cubicBezTo>
                  <a:cubicBezTo>
                    <a:pt x="1102" y="1714"/>
                    <a:pt x="1502" y="1764"/>
                    <a:pt x="1742" y="1764"/>
                  </a:cubicBezTo>
                  <a:cubicBezTo>
                    <a:pt x="1853" y="1764"/>
                    <a:pt x="1931" y="1753"/>
                    <a:pt x="1941" y="1742"/>
                  </a:cubicBezTo>
                  <a:cubicBezTo>
                    <a:pt x="1975" y="1676"/>
                    <a:pt x="1975" y="909"/>
                    <a:pt x="1641" y="608"/>
                  </a:cubicBezTo>
                  <a:cubicBezTo>
                    <a:pt x="1408" y="408"/>
                    <a:pt x="874" y="175"/>
                    <a:pt x="440" y="75"/>
                  </a:cubicBezTo>
                  <a:cubicBezTo>
                    <a:pt x="296" y="26"/>
                    <a:pt x="190" y="0"/>
                    <a:pt x="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7"/>
            <p:cNvSpPr/>
            <p:nvPr/>
          </p:nvSpPr>
          <p:spPr>
            <a:xfrm>
              <a:off x="3632775" y="3790225"/>
              <a:ext cx="50525" cy="43225"/>
            </a:xfrm>
            <a:custGeom>
              <a:avLst/>
              <a:gdLst/>
              <a:ahLst/>
              <a:cxnLst/>
              <a:rect l="l" t="t" r="r" b="b"/>
              <a:pathLst>
                <a:path w="2021" h="1729" extrusionOk="0">
                  <a:moveTo>
                    <a:pt x="1878" y="0"/>
                  </a:moveTo>
                  <a:cubicBezTo>
                    <a:pt x="1810" y="0"/>
                    <a:pt x="1708" y="19"/>
                    <a:pt x="1568" y="51"/>
                  </a:cubicBezTo>
                  <a:cubicBezTo>
                    <a:pt x="1168" y="185"/>
                    <a:pt x="634" y="351"/>
                    <a:pt x="367" y="551"/>
                  </a:cubicBezTo>
                  <a:cubicBezTo>
                    <a:pt x="33" y="852"/>
                    <a:pt x="0" y="1652"/>
                    <a:pt x="33" y="1686"/>
                  </a:cubicBezTo>
                  <a:cubicBezTo>
                    <a:pt x="48" y="1700"/>
                    <a:pt x="202" y="1729"/>
                    <a:pt x="401" y="1729"/>
                  </a:cubicBezTo>
                  <a:cubicBezTo>
                    <a:pt x="648" y="1729"/>
                    <a:pt x="964" y="1685"/>
                    <a:pt x="1168" y="1519"/>
                  </a:cubicBezTo>
                  <a:cubicBezTo>
                    <a:pt x="1401" y="1285"/>
                    <a:pt x="1735" y="652"/>
                    <a:pt x="1901" y="285"/>
                  </a:cubicBezTo>
                  <a:cubicBezTo>
                    <a:pt x="2014" y="81"/>
                    <a:pt x="2020" y="0"/>
                    <a:pt x="1878"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7"/>
            <p:cNvSpPr/>
            <p:nvPr/>
          </p:nvSpPr>
          <p:spPr>
            <a:xfrm>
              <a:off x="3728675" y="4679200"/>
              <a:ext cx="47925" cy="45825"/>
            </a:xfrm>
            <a:custGeom>
              <a:avLst/>
              <a:gdLst/>
              <a:ahLst/>
              <a:cxnLst/>
              <a:rect l="l" t="t" r="r" b="b"/>
              <a:pathLst>
                <a:path w="1917" h="1833" extrusionOk="0">
                  <a:moveTo>
                    <a:pt x="1810" y="1"/>
                  </a:moveTo>
                  <a:cubicBezTo>
                    <a:pt x="1746" y="1"/>
                    <a:pt x="1643" y="33"/>
                    <a:pt x="1501" y="84"/>
                  </a:cubicBezTo>
                  <a:cubicBezTo>
                    <a:pt x="1068" y="184"/>
                    <a:pt x="567" y="451"/>
                    <a:pt x="334" y="685"/>
                  </a:cubicBezTo>
                  <a:cubicBezTo>
                    <a:pt x="0" y="985"/>
                    <a:pt x="67" y="1785"/>
                    <a:pt x="134" y="1819"/>
                  </a:cubicBezTo>
                  <a:cubicBezTo>
                    <a:pt x="142" y="1827"/>
                    <a:pt x="190" y="1833"/>
                    <a:pt x="263" y="1833"/>
                  </a:cubicBezTo>
                  <a:cubicBezTo>
                    <a:pt x="495" y="1833"/>
                    <a:pt x="973" y="1772"/>
                    <a:pt x="1201" y="1519"/>
                  </a:cubicBezTo>
                  <a:cubicBezTo>
                    <a:pt x="1401" y="1318"/>
                    <a:pt x="1668" y="685"/>
                    <a:pt x="1835" y="284"/>
                  </a:cubicBezTo>
                  <a:cubicBezTo>
                    <a:pt x="1917" y="80"/>
                    <a:pt x="1911" y="1"/>
                    <a:pt x="18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7"/>
            <p:cNvSpPr/>
            <p:nvPr/>
          </p:nvSpPr>
          <p:spPr>
            <a:xfrm>
              <a:off x="3648600" y="4535975"/>
              <a:ext cx="64250" cy="30050"/>
            </a:xfrm>
            <a:custGeom>
              <a:avLst/>
              <a:gdLst/>
              <a:ahLst/>
              <a:cxnLst/>
              <a:rect l="l" t="t" r="r" b="b"/>
              <a:pathLst>
                <a:path w="2570" h="1202" extrusionOk="0">
                  <a:moveTo>
                    <a:pt x="1548" y="1"/>
                  </a:moveTo>
                  <a:cubicBezTo>
                    <a:pt x="1222" y="1"/>
                    <a:pt x="794" y="65"/>
                    <a:pt x="435" y="176"/>
                  </a:cubicBezTo>
                  <a:cubicBezTo>
                    <a:pt x="34" y="309"/>
                    <a:pt x="1" y="376"/>
                    <a:pt x="268" y="543"/>
                  </a:cubicBezTo>
                  <a:cubicBezTo>
                    <a:pt x="601" y="810"/>
                    <a:pt x="1202" y="1177"/>
                    <a:pt x="1535" y="1177"/>
                  </a:cubicBezTo>
                  <a:cubicBezTo>
                    <a:pt x="1588" y="1194"/>
                    <a:pt x="1645" y="1202"/>
                    <a:pt x="1704" y="1202"/>
                  </a:cubicBezTo>
                  <a:cubicBezTo>
                    <a:pt x="2092" y="1202"/>
                    <a:pt x="2569" y="868"/>
                    <a:pt x="2569" y="810"/>
                  </a:cubicBezTo>
                  <a:cubicBezTo>
                    <a:pt x="2569" y="743"/>
                    <a:pt x="2169" y="76"/>
                    <a:pt x="1735" y="9"/>
                  </a:cubicBezTo>
                  <a:cubicBezTo>
                    <a:pt x="1678" y="3"/>
                    <a:pt x="1615" y="1"/>
                    <a:pt x="15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7"/>
            <p:cNvSpPr/>
            <p:nvPr/>
          </p:nvSpPr>
          <p:spPr>
            <a:xfrm>
              <a:off x="3698650" y="4327975"/>
              <a:ext cx="55650" cy="38975"/>
            </a:xfrm>
            <a:custGeom>
              <a:avLst/>
              <a:gdLst/>
              <a:ahLst/>
              <a:cxnLst/>
              <a:rect l="l" t="t" r="r" b="b"/>
              <a:pathLst>
                <a:path w="2226" h="1559" extrusionOk="0">
                  <a:moveTo>
                    <a:pt x="2075" y="0"/>
                  </a:moveTo>
                  <a:cubicBezTo>
                    <a:pt x="2032" y="0"/>
                    <a:pt x="1975" y="8"/>
                    <a:pt x="1902" y="23"/>
                  </a:cubicBezTo>
                  <a:cubicBezTo>
                    <a:pt x="1501" y="123"/>
                    <a:pt x="834" y="223"/>
                    <a:pt x="534" y="457"/>
                  </a:cubicBezTo>
                  <a:cubicBezTo>
                    <a:pt x="167" y="690"/>
                    <a:pt x="0" y="1391"/>
                    <a:pt x="34" y="1424"/>
                  </a:cubicBezTo>
                  <a:cubicBezTo>
                    <a:pt x="54" y="1466"/>
                    <a:pt x="360" y="1559"/>
                    <a:pt x="676" y="1559"/>
                  </a:cubicBezTo>
                  <a:cubicBezTo>
                    <a:pt x="867" y="1559"/>
                    <a:pt x="1063" y="1525"/>
                    <a:pt x="1201" y="1424"/>
                  </a:cubicBezTo>
                  <a:cubicBezTo>
                    <a:pt x="1501" y="1224"/>
                    <a:pt x="1835" y="757"/>
                    <a:pt x="2035" y="390"/>
                  </a:cubicBezTo>
                  <a:cubicBezTo>
                    <a:pt x="2191" y="104"/>
                    <a:pt x="2226" y="0"/>
                    <a:pt x="20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7"/>
            <p:cNvSpPr/>
            <p:nvPr/>
          </p:nvSpPr>
          <p:spPr>
            <a:xfrm>
              <a:off x="3700325" y="4049150"/>
              <a:ext cx="63400" cy="30800"/>
            </a:xfrm>
            <a:custGeom>
              <a:avLst/>
              <a:gdLst/>
              <a:ahLst/>
              <a:cxnLst/>
              <a:rect l="l" t="t" r="r" b="b"/>
              <a:pathLst>
                <a:path w="2536" h="1232" extrusionOk="0">
                  <a:moveTo>
                    <a:pt x="1193" y="0"/>
                  </a:moveTo>
                  <a:cubicBezTo>
                    <a:pt x="1033" y="0"/>
                    <a:pt x="885" y="11"/>
                    <a:pt x="767" y="35"/>
                  </a:cubicBezTo>
                  <a:cubicBezTo>
                    <a:pt x="334" y="168"/>
                    <a:pt x="0" y="869"/>
                    <a:pt x="0" y="935"/>
                  </a:cubicBezTo>
                  <a:cubicBezTo>
                    <a:pt x="0" y="964"/>
                    <a:pt x="479" y="1231"/>
                    <a:pt x="889" y="1231"/>
                  </a:cubicBezTo>
                  <a:cubicBezTo>
                    <a:pt x="963" y="1231"/>
                    <a:pt x="1035" y="1223"/>
                    <a:pt x="1101" y="1202"/>
                  </a:cubicBezTo>
                  <a:cubicBezTo>
                    <a:pt x="1434" y="1136"/>
                    <a:pt x="1968" y="669"/>
                    <a:pt x="2302" y="435"/>
                  </a:cubicBezTo>
                  <a:cubicBezTo>
                    <a:pt x="2535" y="202"/>
                    <a:pt x="2502" y="168"/>
                    <a:pt x="2102" y="102"/>
                  </a:cubicBezTo>
                  <a:cubicBezTo>
                    <a:pt x="1822" y="37"/>
                    <a:pt x="1486" y="0"/>
                    <a:pt x="119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7"/>
            <p:cNvSpPr/>
            <p:nvPr/>
          </p:nvSpPr>
          <p:spPr>
            <a:xfrm>
              <a:off x="3747025" y="3580900"/>
              <a:ext cx="64225" cy="31200"/>
            </a:xfrm>
            <a:custGeom>
              <a:avLst/>
              <a:gdLst/>
              <a:ahLst/>
              <a:cxnLst/>
              <a:rect l="l" t="t" r="r" b="b"/>
              <a:pathLst>
                <a:path w="2569" h="1248" extrusionOk="0">
                  <a:moveTo>
                    <a:pt x="1211" y="0"/>
                  </a:moveTo>
                  <a:cubicBezTo>
                    <a:pt x="1044" y="0"/>
                    <a:pt x="890" y="15"/>
                    <a:pt x="767" y="51"/>
                  </a:cubicBezTo>
                  <a:cubicBezTo>
                    <a:pt x="334" y="185"/>
                    <a:pt x="0" y="885"/>
                    <a:pt x="0" y="919"/>
                  </a:cubicBezTo>
                  <a:cubicBezTo>
                    <a:pt x="0" y="975"/>
                    <a:pt x="480" y="1248"/>
                    <a:pt x="890" y="1248"/>
                  </a:cubicBezTo>
                  <a:cubicBezTo>
                    <a:pt x="964" y="1248"/>
                    <a:pt x="1035" y="1239"/>
                    <a:pt x="1101" y="1219"/>
                  </a:cubicBezTo>
                  <a:cubicBezTo>
                    <a:pt x="1434" y="1119"/>
                    <a:pt x="1968" y="685"/>
                    <a:pt x="2302" y="418"/>
                  </a:cubicBezTo>
                  <a:cubicBezTo>
                    <a:pt x="2569" y="218"/>
                    <a:pt x="2502" y="185"/>
                    <a:pt x="2102" y="85"/>
                  </a:cubicBezTo>
                  <a:cubicBezTo>
                    <a:pt x="1827" y="43"/>
                    <a:pt x="1500" y="0"/>
                    <a:pt x="1211"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7"/>
            <p:cNvSpPr/>
            <p:nvPr/>
          </p:nvSpPr>
          <p:spPr>
            <a:xfrm>
              <a:off x="3798725" y="3332800"/>
              <a:ext cx="63400" cy="30800"/>
            </a:xfrm>
            <a:custGeom>
              <a:avLst/>
              <a:gdLst/>
              <a:ahLst/>
              <a:cxnLst/>
              <a:rect l="l" t="t" r="r" b="b"/>
              <a:pathLst>
                <a:path w="2536" h="1232" extrusionOk="0">
                  <a:moveTo>
                    <a:pt x="1168" y="0"/>
                  </a:moveTo>
                  <a:cubicBezTo>
                    <a:pt x="1004" y="0"/>
                    <a:pt x="852" y="11"/>
                    <a:pt x="734" y="35"/>
                  </a:cubicBezTo>
                  <a:cubicBezTo>
                    <a:pt x="334" y="168"/>
                    <a:pt x="0" y="869"/>
                    <a:pt x="0" y="936"/>
                  </a:cubicBezTo>
                  <a:cubicBezTo>
                    <a:pt x="0" y="964"/>
                    <a:pt x="479" y="1232"/>
                    <a:pt x="869" y="1232"/>
                  </a:cubicBezTo>
                  <a:cubicBezTo>
                    <a:pt x="939" y="1232"/>
                    <a:pt x="1006" y="1223"/>
                    <a:pt x="1068" y="1202"/>
                  </a:cubicBezTo>
                  <a:cubicBezTo>
                    <a:pt x="1401" y="1102"/>
                    <a:pt x="1935" y="669"/>
                    <a:pt x="2268" y="435"/>
                  </a:cubicBezTo>
                  <a:cubicBezTo>
                    <a:pt x="2535" y="202"/>
                    <a:pt x="2502" y="168"/>
                    <a:pt x="2068" y="102"/>
                  </a:cubicBezTo>
                  <a:cubicBezTo>
                    <a:pt x="1810" y="37"/>
                    <a:pt x="1468" y="0"/>
                    <a:pt x="1168"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7"/>
            <p:cNvSpPr/>
            <p:nvPr/>
          </p:nvSpPr>
          <p:spPr>
            <a:xfrm>
              <a:off x="3657700" y="3898350"/>
              <a:ext cx="51800" cy="39725"/>
            </a:xfrm>
            <a:custGeom>
              <a:avLst/>
              <a:gdLst/>
              <a:ahLst/>
              <a:cxnLst/>
              <a:rect l="l" t="t" r="r" b="b"/>
              <a:pathLst>
                <a:path w="2072" h="1589" extrusionOk="0">
                  <a:moveTo>
                    <a:pt x="156" y="0"/>
                  </a:moveTo>
                  <a:cubicBezTo>
                    <a:pt x="0" y="0"/>
                    <a:pt x="16" y="77"/>
                    <a:pt x="137" y="296"/>
                  </a:cubicBezTo>
                  <a:cubicBezTo>
                    <a:pt x="337" y="663"/>
                    <a:pt x="671" y="1230"/>
                    <a:pt x="904" y="1397"/>
                  </a:cubicBezTo>
                  <a:cubicBezTo>
                    <a:pt x="1105" y="1547"/>
                    <a:pt x="1380" y="1589"/>
                    <a:pt x="1609" y="1589"/>
                  </a:cubicBezTo>
                  <a:cubicBezTo>
                    <a:pt x="1838" y="1589"/>
                    <a:pt x="2022" y="1547"/>
                    <a:pt x="2039" y="1530"/>
                  </a:cubicBezTo>
                  <a:cubicBezTo>
                    <a:pt x="2072" y="1497"/>
                    <a:pt x="2039" y="696"/>
                    <a:pt x="1672" y="463"/>
                  </a:cubicBezTo>
                  <a:cubicBezTo>
                    <a:pt x="1371" y="296"/>
                    <a:pt x="838" y="129"/>
                    <a:pt x="404" y="29"/>
                  </a:cubicBezTo>
                  <a:cubicBezTo>
                    <a:pt x="295" y="11"/>
                    <a:pt x="214" y="0"/>
                    <a:pt x="1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7"/>
            <p:cNvSpPr/>
            <p:nvPr/>
          </p:nvSpPr>
          <p:spPr>
            <a:xfrm>
              <a:off x="3714800" y="3468875"/>
              <a:ext cx="52250" cy="39725"/>
            </a:xfrm>
            <a:custGeom>
              <a:avLst/>
              <a:gdLst/>
              <a:ahLst/>
              <a:cxnLst/>
              <a:rect l="l" t="t" r="r" b="b"/>
              <a:pathLst>
                <a:path w="2090" h="1589" extrusionOk="0">
                  <a:moveTo>
                    <a:pt x="167" y="0"/>
                  </a:moveTo>
                  <a:cubicBezTo>
                    <a:pt x="2" y="0"/>
                    <a:pt x="0" y="77"/>
                    <a:pt x="122" y="296"/>
                  </a:cubicBezTo>
                  <a:cubicBezTo>
                    <a:pt x="355" y="663"/>
                    <a:pt x="722" y="1230"/>
                    <a:pt x="922" y="1397"/>
                  </a:cubicBezTo>
                  <a:cubicBezTo>
                    <a:pt x="1106" y="1547"/>
                    <a:pt x="1381" y="1589"/>
                    <a:pt x="1614" y="1589"/>
                  </a:cubicBezTo>
                  <a:cubicBezTo>
                    <a:pt x="1848" y="1589"/>
                    <a:pt x="2040" y="1547"/>
                    <a:pt x="2056" y="1530"/>
                  </a:cubicBezTo>
                  <a:cubicBezTo>
                    <a:pt x="2090" y="1497"/>
                    <a:pt x="2056" y="696"/>
                    <a:pt x="1689" y="463"/>
                  </a:cubicBezTo>
                  <a:cubicBezTo>
                    <a:pt x="1389" y="296"/>
                    <a:pt x="855" y="129"/>
                    <a:pt x="422" y="29"/>
                  </a:cubicBezTo>
                  <a:cubicBezTo>
                    <a:pt x="313" y="11"/>
                    <a:pt x="229" y="0"/>
                    <a:pt x="167" y="0"/>
                  </a:cubicBezTo>
                  <a:close/>
                </a:path>
              </a:pathLst>
            </a:custGeom>
            <a:solidFill>
              <a:srgbClr val="337E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7"/>
            <p:cNvSpPr/>
            <p:nvPr/>
          </p:nvSpPr>
          <p:spPr>
            <a:xfrm>
              <a:off x="3789475" y="3143250"/>
              <a:ext cx="52625" cy="40125"/>
            </a:xfrm>
            <a:custGeom>
              <a:avLst/>
              <a:gdLst/>
              <a:ahLst/>
              <a:cxnLst/>
              <a:rect l="l" t="t" r="r" b="b"/>
              <a:pathLst>
                <a:path w="2105" h="1605" extrusionOk="0">
                  <a:moveTo>
                    <a:pt x="155" y="1"/>
                  </a:moveTo>
                  <a:cubicBezTo>
                    <a:pt x="1" y="1"/>
                    <a:pt x="19" y="89"/>
                    <a:pt x="137" y="278"/>
                  </a:cubicBezTo>
                  <a:cubicBezTo>
                    <a:pt x="404" y="679"/>
                    <a:pt x="737" y="1246"/>
                    <a:pt x="937" y="1413"/>
                  </a:cubicBezTo>
                  <a:cubicBezTo>
                    <a:pt x="1121" y="1563"/>
                    <a:pt x="1396" y="1604"/>
                    <a:pt x="1629" y="1604"/>
                  </a:cubicBezTo>
                  <a:cubicBezTo>
                    <a:pt x="1863" y="1604"/>
                    <a:pt x="2055" y="1563"/>
                    <a:pt x="2071" y="1546"/>
                  </a:cubicBezTo>
                  <a:cubicBezTo>
                    <a:pt x="2105" y="1513"/>
                    <a:pt x="2071" y="712"/>
                    <a:pt x="1671" y="445"/>
                  </a:cubicBezTo>
                  <a:cubicBezTo>
                    <a:pt x="1404" y="278"/>
                    <a:pt x="837" y="112"/>
                    <a:pt x="437" y="45"/>
                  </a:cubicBezTo>
                  <a:cubicBezTo>
                    <a:pt x="310" y="16"/>
                    <a:pt x="218" y="1"/>
                    <a:pt x="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7"/>
            <p:cNvSpPr/>
            <p:nvPr/>
          </p:nvSpPr>
          <p:spPr>
            <a:xfrm>
              <a:off x="3631100" y="4037075"/>
              <a:ext cx="48250" cy="45825"/>
            </a:xfrm>
            <a:custGeom>
              <a:avLst/>
              <a:gdLst/>
              <a:ahLst/>
              <a:cxnLst/>
              <a:rect l="l" t="t" r="r" b="b"/>
              <a:pathLst>
                <a:path w="1930" h="1833" extrusionOk="0">
                  <a:moveTo>
                    <a:pt x="1834" y="1"/>
                  </a:moveTo>
                  <a:cubicBezTo>
                    <a:pt x="1774" y="1"/>
                    <a:pt x="1677" y="32"/>
                    <a:pt x="1535" y="84"/>
                  </a:cubicBezTo>
                  <a:cubicBezTo>
                    <a:pt x="1101" y="184"/>
                    <a:pt x="601" y="451"/>
                    <a:pt x="334" y="685"/>
                  </a:cubicBezTo>
                  <a:cubicBezTo>
                    <a:pt x="0" y="985"/>
                    <a:pt x="100" y="1785"/>
                    <a:pt x="134" y="1819"/>
                  </a:cubicBezTo>
                  <a:cubicBezTo>
                    <a:pt x="142" y="1827"/>
                    <a:pt x="192" y="1833"/>
                    <a:pt x="268" y="1833"/>
                  </a:cubicBezTo>
                  <a:cubicBezTo>
                    <a:pt x="509" y="1833"/>
                    <a:pt x="1007" y="1772"/>
                    <a:pt x="1235" y="1519"/>
                  </a:cubicBezTo>
                  <a:cubicBezTo>
                    <a:pt x="1435" y="1318"/>
                    <a:pt x="1702" y="651"/>
                    <a:pt x="1868" y="284"/>
                  </a:cubicBezTo>
                  <a:cubicBezTo>
                    <a:pt x="1930" y="80"/>
                    <a:pt x="1928" y="1"/>
                    <a:pt x="18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7"/>
            <p:cNvSpPr/>
            <p:nvPr/>
          </p:nvSpPr>
          <p:spPr>
            <a:xfrm>
              <a:off x="3790375" y="3384525"/>
              <a:ext cx="308575" cy="1645375"/>
            </a:xfrm>
            <a:custGeom>
              <a:avLst/>
              <a:gdLst/>
              <a:ahLst/>
              <a:cxnLst/>
              <a:rect l="l" t="t" r="r" b="b"/>
              <a:pathLst>
                <a:path w="12343" h="65815" fill="none" extrusionOk="0">
                  <a:moveTo>
                    <a:pt x="12343" y="1"/>
                  </a:moveTo>
                  <a:cubicBezTo>
                    <a:pt x="12343" y="1"/>
                    <a:pt x="1068" y="21850"/>
                    <a:pt x="1" y="65815"/>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7"/>
            <p:cNvSpPr/>
            <p:nvPr/>
          </p:nvSpPr>
          <p:spPr>
            <a:xfrm>
              <a:off x="3534350" y="3032625"/>
              <a:ext cx="353625" cy="1996450"/>
            </a:xfrm>
            <a:custGeom>
              <a:avLst/>
              <a:gdLst/>
              <a:ahLst/>
              <a:cxnLst/>
              <a:rect l="l" t="t" r="r" b="b"/>
              <a:pathLst>
                <a:path w="14145" h="79858" fill="none" extrusionOk="0">
                  <a:moveTo>
                    <a:pt x="10275" y="79857"/>
                  </a:moveTo>
                  <a:cubicBezTo>
                    <a:pt x="1" y="38661"/>
                    <a:pt x="14144" y="0"/>
                    <a:pt x="14144" y="0"/>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7"/>
            <p:cNvSpPr/>
            <p:nvPr/>
          </p:nvSpPr>
          <p:spPr>
            <a:xfrm>
              <a:off x="3791200" y="4011650"/>
              <a:ext cx="297750" cy="1017425"/>
            </a:xfrm>
            <a:custGeom>
              <a:avLst/>
              <a:gdLst/>
              <a:ahLst/>
              <a:cxnLst/>
              <a:rect l="l" t="t" r="r" b="b"/>
              <a:pathLst>
                <a:path w="11910" h="40697" fill="none" extrusionOk="0">
                  <a:moveTo>
                    <a:pt x="11909" y="0"/>
                  </a:moveTo>
                  <a:cubicBezTo>
                    <a:pt x="11909" y="0"/>
                    <a:pt x="8974" y="14211"/>
                    <a:pt x="1" y="40696"/>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7"/>
            <p:cNvSpPr/>
            <p:nvPr/>
          </p:nvSpPr>
          <p:spPr>
            <a:xfrm>
              <a:off x="3415100" y="4094200"/>
              <a:ext cx="376125" cy="935700"/>
            </a:xfrm>
            <a:custGeom>
              <a:avLst/>
              <a:gdLst/>
              <a:ahLst/>
              <a:cxnLst/>
              <a:rect l="l" t="t" r="r" b="b"/>
              <a:pathLst>
                <a:path w="15045" h="37428" fill="none" extrusionOk="0">
                  <a:moveTo>
                    <a:pt x="1" y="1"/>
                  </a:moveTo>
                  <a:cubicBezTo>
                    <a:pt x="1" y="1"/>
                    <a:pt x="1902" y="20782"/>
                    <a:pt x="15045" y="37428"/>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7"/>
            <p:cNvSpPr/>
            <p:nvPr/>
          </p:nvSpPr>
          <p:spPr>
            <a:xfrm>
              <a:off x="3579400" y="3682250"/>
              <a:ext cx="211000" cy="1346825"/>
            </a:xfrm>
            <a:custGeom>
              <a:avLst/>
              <a:gdLst/>
              <a:ahLst/>
              <a:cxnLst/>
              <a:rect l="l" t="t" r="r" b="b"/>
              <a:pathLst>
                <a:path w="8440" h="53873" fill="none" extrusionOk="0">
                  <a:moveTo>
                    <a:pt x="2469" y="0"/>
                  </a:moveTo>
                  <a:cubicBezTo>
                    <a:pt x="2469" y="0"/>
                    <a:pt x="0" y="32557"/>
                    <a:pt x="8440" y="53872"/>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7"/>
            <p:cNvSpPr/>
            <p:nvPr/>
          </p:nvSpPr>
          <p:spPr>
            <a:xfrm>
              <a:off x="3757850" y="4761350"/>
              <a:ext cx="267725" cy="275225"/>
            </a:xfrm>
            <a:custGeom>
              <a:avLst/>
              <a:gdLst/>
              <a:ahLst/>
              <a:cxnLst/>
              <a:rect l="l" t="t" r="r" b="b"/>
              <a:pathLst>
                <a:path w="10709" h="11009" extrusionOk="0">
                  <a:moveTo>
                    <a:pt x="10375" y="1"/>
                  </a:moveTo>
                  <a:lnTo>
                    <a:pt x="10375" y="1"/>
                  </a:lnTo>
                  <a:cubicBezTo>
                    <a:pt x="7740" y="568"/>
                    <a:pt x="3703" y="3003"/>
                    <a:pt x="1869" y="4904"/>
                  </a:cubicBezTo>
                  <a:cubicBezTo>
                    <a:pt x="1" y="6839"/>
                    <a:pt x="368" y="8373"/>
                    <a:pt x="801" y="11008"/>
                  </a:cubicBezTo>
                  <a:cubicBezTo>
                    <a:pt x="3570" y="10975"/>
                    <a:pt x="4871" y="10975"/>
                    <a:pt x="6705" y="8874"/>
                  </a:cubicBezTo>
                  <a:cubicBezTo>
                    <a:pt x="8507" y="6805"/>
                    <a:pt x="10708" y="2736"/>
                    <a:pt x="10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7"/>
            <p:cNvSpPr/>
            <p:nvPr/>
          </p:nvSpPr>
          <p:spPr>
            <a:xfrm>
              <a:off x="3792875" y="4821400"/>
              <a:ext cx="177650" cy="197650"/>
            </a:xfrm>
            <a:custGeom>
              <a:avLst/>
              <a:gdLst/>
              <a:ahLst/>
              <a:cxnLst/>
              <a:rect l="l" t="t" r="r" b="b"/>
              <a:pathLst>
                <a:path w="7106" h="7906" fill="none" extrusionOk="0">
                  <a:moveTo>
                    <a:pt x="7106" y="0"/>
                  </a:moveTo>
                  <a:cubicBezTo>
                    <a:pt x="6739" y="467"/>
                    <a:pt x="1" y="7906"/>
                    <a:pt x="1" y="7906"/>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7"/>
            <p:cNvSpPr/>
            <p:nvPr/>
          </p:nvSpPr>
          <p:spPr>
            <a:xfrm>
              <a:off x="3508500" y="4787200"/>
              <a:ext cx="277725" cy="253850"/>
            </a:xfrm>
            <a:custGeom>
              <a:avLst/>
              <a:gdLst/>
              <a:ahLst/>
              <a:cxnLst/>
              <a:rect l="l" t="t" r="r" b="b"/>
              <a:pathLst>
                <a:path w="11109" h="10154" extrusionOk="0">
                  <a:moveTo>
                    <a:pt x="101" y="1"/>
                  </a:moveTo>
                  <a:lnTo>
                    <a:pt x="101" y="1"/>
                  </a:lnTo>
                  <a:cubicBezTo>
                    <a:pt x="1" y="2769"/>
                    <a:pt x="2636" y="6539"/>
                    <a:pt x="4638" y="8473"/>
                  </a:cubicBezTo>
                  <a:cubicBezTo>
                    <a:pt x="6036" y="9802"/>
                    <a:pt x="7109" y="10153"/>
                    <a:pt x="8562" y="10153"/>
                  </a:cubicBezTo>
                  <a:cubicBezTo>
                    <a:pt x="9188" y="10153"/>
                    <a:pt x="9885" y="10088"/>
                    <a:pt x="10709" y="10008"/>
                  </a:cubicBezTo>
                  <a:cubicBezTo>
                    <a:pt x="10875" y="7339"/>
                    <a:pt x="11109" y="5771"/>
                    <a:pt x="9041" y="4037"/>
                  </a:cubicBezTo>
                  <a:cubicBezTo>
                    <a:pt x="7006" y="2302"/>
                    <a:pt x="2770" y="334"/>
                    <a:pt x="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7"/>
            <p:cNvSpPr/>
            <p:nvPr/>
          </p:nvSpPr>
          <p:spPr>
            <a:xfrm>
              <a:off x="3562725" y="4842250"/>
              <a:ext cx="196000" cy="178475"/>
            </a:xfrm>
            <a:custGeom>
              <a:avLst/>
              <a:gdLst/>
              <a:ahLst/>
              <a:cxnLst/>
              <a:rect l="l" t="t" r="r" b="b"/>
              <a:pathLst>
                <a:path w="7840" h="7139" fill="none" extrusionOk="0">
                  <a:moveTo>
                    <a:pt x="0" y="0"/>
                  </a:moveTo>
                  <a:cubicBezTo>
                    <a:pt x="434" y="434"/>
                    <a:pt x="7839" y="7139"/>
                    <a:pt x="7839" y="7139"/>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7"/>
            <p:cNvSpPr/>
            <p:nvPr/>
          </p:nvSpPr>
          <p:spPr>
            <a:xfrm>
              <a:off x="3480150" y="3518800"/>
              <a:ext cx="331925" cy="316475"/>
            </a:xfrm>
            <a:custGeom>
              <a:avLst/>
              <a:gdLst/>
              <a:ahLst/>
              <a:cxnLst/>
              <a:rect l="l" t="t" r="r" b="b"/>
              <a:pathLst>
                <a:path w="13277" h="12659" extrusionOk="0">
                  <a:moveTo>
                    <a:pt x="6088" y="0"/>
                  </a:moveTo>
                  <a:cubicBezTo>
                    <a:pt x="5661" y="0"/>
                    <a:pt x="5217" y="175"/>
                    <a:pt x="4904" y="467"/>
                  </a:cubicBezTo>
                  <a:cubicBezTo>
                    <a:pt x="4337" y="968"/>
                    <a:pt x="4137" y="1668"/>
                    <a:pt x="4137" y="2369"/>
                  </a:cubicBezTo>
                  <a:cubicBezTo>
                    <a:pt x="4115" y="2805"/>
                    <a:pt x="4193" y="3256"/>
                    <a:pt x="4297" y="3702"/>
                  </a:cubicBezTo>
                  <a:lnTo>
                    <a:pt x="4297" y="3702"/>
                  </a:lnTo>
                  <a:cubicBezTo>
                    <a:pt x="4247" y="3636"/>
                    <a:pt x="4183" y="3580"/>
                    <a:pt x="4104" y="3536"/>
                  </a:cubicBezTo>
                  <a:cubicBezTo>
                    <a:pt x="3770" y="3369"/>
                    <a:pt x="3403" y="3336"/>
                    <a:pt x="3003" y="3336"/>
                  </a:cubicBezTo>
                  <a:cubicBezTo>
                    <a:pt x="2803" y="3336"/>
                    <a:pt x="2594" y="3319"/>
                    <a:pt x="2386" y="3319"/>
                  </a:cubicBezTo>
                  <a:cubicBezTo>
                    <a:pt x="2177" y="3319"/>
                    <a:pt x="1969" y="3336"/>
                    <a:pt x="1769" y="3403"/>
                  </a:cubicBezTo>
                  <a:cubicBezTo>
                    <a:pt x="1335" y="3536"/>
                    <a:pt x="968" y="3836"/>
                    <a:pt x="901" y="4237"/>
                  </a:cubicBezTo>
                  <a:cubicBezTo>
                    <a:pt x="768" y="4737"/>
                    <a:pt x="1102" y="5237"/>
                    <a:pt x="1468" y="5638"/>
                  </a:cubicBezTo>
                  <a:cubicBezTo>
                    <a:pt x="2069" y="6238"/>
                    <a:pt x="2769" y="6672"/>
                    <a:pt x="3570" y="6972"/>
                  </a:cubicBezTo>
                  <a:cubicBezTo>
                    <a:pt x="2569" y="7039"/>
                    <a:pt x="1502" y="7372"/>
                    <a:pt x="835" y="8139"/>
                  </a:cubicBezTo>
                  <a:cubicBezTo>
                    <a:pt x="168" y="8873"/>
                    <a:pt x="1" y="10141"/>
                    <a:pt x="668" y="10875"/>
                  </a:cubicBezTo>
                  <a:cubicBezTo>
                    <a:pt x="1037" y="11264"/>
                    <a:pt x="1557" y="11439"/>
                    <a:pt x="2081" y="11439"/>
                  </a:cubicBezTo>
                  <a:cubicBezTo>
                    <a:pt x="2410" y="11439"/>
                    <a:pt x="2740" y="11370"/>
                    <a:pt x="3036" y="11242"/>
                  </a:cubicBezTo>
                  <a:cubicBezTo>
                    <a:pt x="3723" y="10955"/>
                    <a:pt x="4238" y="10399"/>
                    <a:pt x="4645" y="9804"/>
                  </a:cubicBezTo>
                  <a:lnTo>
                    <a:pt x="4645" y="9804"/>
                  </a:lnTo>
                  <a:cubicBezTo>
                    <a:pt x="4428" y="10216"/>
                    <a:pt x="4364" y="10695"/>
                    <a:pt x="4471" y="11175"/>
                  </a:cubicBezTo>
                  <a:cubicBezTo>
                    <a:pt x="4637" y="11742"/>
                    <a:pt x="5004" y="12242"/>
                    <a:pt x="5538" y="12509"/>
                  </a:cubicBezTo>
                  <a:cubicBezTo>
                    <a:pt x="5771" y="12606"/>
                    <a:pt x="6004" y="12658"/>
                    <a:pt x="6238" y="12658"/>
                  </a:cubicBezTo>
                  <a:cubicBezTo>
                    <a:pt x="6405" y="12658"/>
                    <a:pt x="6572" y="12632"/>
                    <a:pt x="6739" y="12576"/>
                  </a:cubicBezTo>
                  <a:cubicBezTo>
                    <a:pt x="7306" y="12376"/>
                    <a:pt x="7673" y="11675"/>
                    <a:pt x="7673" y="11042"/>
                  </a:cubicBezTo>
                  <a:cubicBezTo>
                    <a:pt x="7740" y="10408"/>
                    <a:pt x="7573" y="9874"/>
                    <a:pt x="7306" y="9307"/>
                  </a:cubicBezTo>
                  <a:lnTo>
                    <a:pt x="7306" y="9307"/>
                  </a:lnTo>
                  <a:cubicBezTo>
                    <a:pt x="8107" y="10041"/>
                    <a:pt x="9107" y="10508"/>
                    <a:pt x="10175" y="10641"/>
                  </a:cubicBezTo>
                  <a:cubicBezTo>
                    <a:pt x="10275" y="10648"/>
                    <a:pt x="10375" y="10652"/>
                    <a:pt x="10474" y="10652"/>
                  </a:cubicBezTo>
                  <a:cubicBezTo>
                    <a:pt x="10873" y="10652"/>
                    <a:pt x="11262" y="10588"/>
                    <a:pt x="11609" y="10374"/>
                  </a:cubicBezTo>
                  <a:cubicBezTo>
                    <a:pt x="12176" y="10007"/>
                    <a:pt x="12443" y="9207"/>
                    <a:pt x="12243" y="8540"/>
                  </a:cubicBezTo>
                  <a:cubicBezTo>
                    <a:pt x="12009" y="7873"/>
                    <a:pt x="11476" y="7339"/>
                    <a:pt x="10842" y="7039"/>
                  </a:cubicBezTo>
                  <a:cubicBezTo>
                    <a:pt x="10241" y="6738"/>
                    <a:pt x="9608" y="6738"/>
                    <a:pt x="8907" y="6738"/>
                  </a:cubicBezTo>
                  <a:cubicBezTo>
                    <a:pt x="9641" y="6738"/>
                    <a:pt x="10442" y="6738"/>
                    <a:pt x="11175" y="6538"/>
                  </a:cubicBezTo>
                  <a:cubicBezTo>
                    <a:pt x="11943" y="6338"/>
                    <a:pt x="12643" y="5871"/>
                    <a:pt x="12977" y="5171"/>
                  </a:cubicBezTo>
                  <a:cubicBezTo>
                    <a:pt x="13277" y="4437"/>
                    <a:pt x="13110" y="3536"/>
                    <a:pt x="12443" y="3136"/>
                  </a:cubicBezTo>
                  <a:cubicBezTo>
                    <a:pt x="12199" y="2978"/>
                    <a:pt x="11929" y="2917"/>
                    <a:pt x="11647" y="2917"/>
                  </a:cubicBezTo>
                  <a:cubicBezTo>
                    <a:pt x="11156" y="2917"/>
                    <a:pt x="10628" y="3100"/>
                    <a:pt x="10141" y="3269"/>
                  </a:cubicBezTo>
                  <a:cubicBezTo>
                    <a:pt x="9174" y="3670"/>
                    <a:pt x="8107" y="4103"/>
                    <a:pt x="7239" y="4604"/>
                  </a:cubicBezTo>
                  <a:cubicBezTo>
                    <a:pt x="7740" y="3603"/>
                    <a:pt x="7840" y="2402"/>
                    <a:pt x="7506" y="1335"/>
                  </a:cubicBezTo>
                  <a:cubicBezTo>
                    <a:pt x="7406" y="868"/>
                    <a:pt x="7173" y="467"/>
                    <a:pt x="6806" y="200"/>
                  </a:cubicBezTo>
                  <a:cubicBezTo>
                    <a:pt x="6593" y="63"/>
                    <a:pt x="6344" y="0"/>
                    <a:pt x="608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7"/>
            <p:cNvSpPr/>
            <p:nvPr/>
          </p:nvSpPr>
          <p:spPr>
            <a:xfrm>
              <a:off x="3365900" y="3427325"/>
              <a:ext cx="545425" cy="511425"/>
            </a:xfrm>
            <a:custGeom>
              <a:avLst/>
              <a:gdLst/>
              <a:ahLst/>
              <a:cxnLst/>
              <a:rect l="l" t="t" r="r" b="b"/>
              <a:pathLst>
                <a:path w="21817" h="20457" extrusionOk="0">
                  <a:moveTo>
                    <a:pt x="3821" y="0"/>
                  </a:moveTo>
                  <a:cubicBezTo>
                    <a:pt x="3114" y="0"/>
                    <a:pt x="2811" y="701"/>
                    <a:pt x="3337" y="1858"/>
                  </a:cubicBezTo>
                  <a:cubicBezTo>
                    <a:pt x="4571" y="4560"/>
                    <a:pt x="6472" y="7128"/>
                    <a:pt x="8507" y="9063"/>
                  </a:cubicBezTo>
                  <a:cubicBezTo>
                    <a:pt x="8373" y="9197"/>
                    <a:pt x="8240" y="9297"/>
                    <a:pt x="8173" y="9397"/>
                  </a:cubicBezTo>
                  <a:cubicBezTo>
                    <a:pt x="7027" y="9071"/>
                    <a:pt x="5844" y="8836"/>
                    <a:pt x="4727" y="8836"/>
                  </a:cubicBezTo>
                  <a:cubicBezTo>
                    <a:pt x="3212" y="8836"/>
                    <a:pt x="1819" y="9269"/>
                    <a:pt x="801" y="10498"/>
                  </a:cubicBezTo>
                  <a:cubicBezTo>
                    <a:pt x="1" y="11398"/>
                    <a:pt x="334" y="12666"/>
                    <a:pt x="1635" y="12866"/>
                  </a:cubicBezTo>
                  <a:cubicBezTo>
                    <a:pt x="2303" y="12984"/>
                    <a:pt x="2982" y="13040"/>
                    <a:pt x="3659" y="13040"/>
                  </a:cubicBezTo>
                  <a:cubicBezTo>
                    <a:pt x="5080" y="13040"/>
                    <a:pt x="6496" y="12795"/>
                    <a:pt x="7806" y="12366"/>
                  </a:cubicBezTo>
                  <a:cubicBezTo>
                    <a:pt x="7873" y="12499"/>
                    <a:pt x="7973" y="12566"/>
                    <a:pt x="8073" y="12666"/>
                  </a:cubicBezTo>
                  <a:cubicBezTo>
                    <a:pt x="6906" y="14200"/>
                    <a:pt x="6072" y="16202"/>
                    <a:pt x="6472" y="18870"/>
                  </a:cubicBezTo>
                  <a:cubicBezTo>
                    <a:pt x="6610" y="19814"/>
                    <a:pt x="7034" y="20456"/>
                    <a:pt x="7482" y="20456"/>
                  </a:cubicBezTo>
                  <a:cubicBezTo>
                    <a:pt x="7682" y="20456"/>
                    <a:pt x="7887" y="20327"/>
                    <a:pt x="8073" y="20038"/>
                  </a:cubicBezTo>
                  <a:cubicBezTo>
                    <a:pt x="9307" y="18303"/>
                    <a:pt x="10075" y="15835"/>
                    <a:pt x="10475" y="13233"/>
                  </a:cubicBezTo>
                  <a:cubicBezTo>
                    <a:pt x="10542" y="13233"/>
                    <a:pt x="10675" y="13199"/>
                    <a:pt x="10742" y="13199"/>
                  </a:cubicBezTo>
                  <a:cubicBezTo>
                    <a:pt x="10842" y="13199"/>
                    <a:pt x="10875" y="13166"/>
                    <a:pt x="10975" y="13166"/>
                  </a:cubicBezTo>
                  <a:cubicBezTo>
                    <a:pt x="11843" y="15835"/>
                    <a:pt x="13344" y="18303"/>
                    <a:pt x="15412" y="19904"/>
                  </a:cubicBezTo>
                  <a:cubicBezTo>
                    <a:pt x="15713" y="20133"/>
                    <a:pt x="16013" y="20236"/>
                    <a:pt x="16291" y="20236"/>
                  </a:cubicBezTo>
                  <a:cubicBezTo>
                    <a:pt x="17027" y="20236"/>
                    <a:pt x="17617" y="19511"/>
                    <a:pt x="17713" y="18470"/>
                  </a:cubicBezTo>
                  <a:cubicBezTo>
                    <a:pt x="17980" y="15134"/>
                    <a:pt x="15812" y="13033"/>
                    <a:pt x="13310" y="11565"/>
                  </a:cubicBezTo>
                  <a:cubicBezTo>
                    <a:pt x="13377" y="11498"/>
                    <a:pt x="13410" y="11365"/>
                    <a:pt x="13510" y="11298"/>
                  </a:cubicBezTo>
                  <a:cubicBezTo>
                    <a:pt x="14431" y="11405"/>
                    <a:pt x="15373" y="11464"/>
                    <a:pt x="16315" y="11464"/>
                  </a:cubicBezTo>
                  <a:cubicBezTo>
                    <a:pt x="17728" y="11464"/>
                    <a:pt x="19141" y="11331"/>
                    <a:pt x="20482" y="11031"/>
                  </a:cubicBezTo>
                  <a:cubicBezTo>
                    <a:pt x="21816" y="10831"/>
                    <a:pt x="21816" y="9997"/>
                    <a:pt x="20816" y="9463"/>
                  </a:cubicBezTo>
                  <a:cubicBezTo>
                    <a:pt x="19833" y="8942"/>
                    <a:pt x="18745" y="8738"/>
                    <a:pt x="17629" y="8738"/>
                  </a:cubicBezTo>
                  <a:cubicBezTo>
                    <a:pt x="16319" y="8738"/>
                    <a:pt x="14971" y="9019"/>
                    <a:pt x="13711" y="9397"/>
                  </a:cubicBezTo>
                  <a:cubicBezTo>
                    <a:pt x="13644" y="9230"/>
                    <a:pt x="13544" y="9130"/>
                    <a:pt x="13410" y="8930"/>
                  </a:cubicBezTo>
                  <a:cubicBezTo>
                    <a:pt x="15412" y="7228"/>
                    <a:pt x="17146" y="5027"/>
                    <a:pt x="18147" y="2525"/>
                  </a:cubicBezTo>
                  <a:cubicBezTo>
                    <a:pt x="18636" y="1317"/>
                    <a:pt x="17984" y="456"/>
                    <a:pt x="16939" y="456"/>
                  </a:cubicBezTo>
                  <a:cubicBezTo>
                    <a:pt x="16773" y="456"/>
                    <a:pt x="16596" y="478"/>
                    <a:pt x="16413" y="524"/>
                  </a:cubicBezTo>
                  <a:cubicBezTo>
                    <a:pt x="13144" y="1358"/>
                    <a:pt x="11642" y="4760"/>
                    <a:pt x="10742" y="8096"/>
                  </a:cubicBezTo>
                  <a:cubicBezTo>
                    <a:pt x="10675" y="8096"/>
                    <a:pt x="10542" y="8162"/>
                    <a:pt x="10475" y="8162"/>
                  </a:cubicBezTo>
                  <a:cubicBezTo>
                    <a:pt x="10342" y="8196"/>
                    <a:pt x="10241" y="8196"/>
                    <a:pt x="10141" y="8229"/>
                  </a:cubicBezTo>
                  <a:cubicBezTo>
                    <a:pt x="8974" y="4893"/>
                    <a:pt x="7239" y="1391"/>
                    <a:pt x="4471" y="157"/>
                  </a:cubicBezTo>
                  <a:cubicBezTo>
                    <a:pt x="4230" y="51"/>
                    <a:pt x="4011" y="0"/>
                    <a:pt x="3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7"/>
            <p:cNvSpPr/>
            <p:nvPr/>
          </p:nvSpPr>
          <p:spPr>
            <a:xfrm>
              <a:off x="3586075" y="3659350"/>
              <a:ext cx="91750" cy="73275"/>
            </a:xfrm>
            <a:custGeom>
              <a:avLst/>
              <a:gdLst/>
              <a:ahLst/>
              <a:cxnLst/>
              <a:rect l="l" t="t" r="r" b="b"/>
              <a:pathLst>
                <a:path w="3670" h="2931" extrusionOk="0">
                  <a:moveTo>
                    <a:pt x="2209" y="0"/>
                  </a:moveTo>
                  <a:cubicBezTo>
                    <a:pt x="2058" y="0"/>
                    <a:pt x="1898" y="16"/>
                    <a:pt x="1735" y="49"/>
                  </a:cubicBezTo>
                  <a:cubicBezTo>
                    <a:pt x="734" y="249"/>
                    <a:pt x="0" y="1050"/>
                    <a:pt x="33" y="1850"/>
                  </a:cubicBezTo>
                  <a:cubicBezTo>
                    <a:pt x="62" y="2497"/>
                    <a:pt x="659" y="2931"/>
                    <a:pt x="1446" y="2931"/>
                  </a:cubicBezTo>
                  <a:cubicBezTo>
                    <a:pt x="1592" y="2931"/>
                    <a:pt x="1745" y="2916"/>
                    <a:pt x="1901" y="2884"/>
                  </a:cubicBezTo>
                  <a:cubicBezTo>
                    <a:pt x="2902" y="2684"/>
                    <a:pt x="3669" y="1884"/>
                    <a:pt x="3603" y="1083"/>
                  </a:cubicBezTo>
                  <a:cubicBezTo>
                    <a:pt x="3575" y="413"/>
                    <a:pt x="2987" y="0"/>
                    <a:pt x="220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7"/>
            <p:cNvSpPr/>
            <p:nvPr/>
          </p:nvSpPr>
          <p:spPr>
            <a:xfrm>
              <a:off x="3952150" y="3200075"/>
              <a:ext cx="302750" cy="348775"/>
            </a:xfrm>
            <a:custGeom>
              <a:avLst/>
              <a:gdLst/>
              <a:ahLst/>
              <a:cxnLst/>
              <a:rect l="l" t="t" r="r" b="b"/>
              <a:pathLst>
                <a:path w="12110" h="13951" extrusionOk="0">
                  <a:moveTo>
                    <a:pt x="7459" y="0"/>
                  </a:moveTo>
                  <a:cubicBezTo>
                    <a:pt x="7318" y="0"/>
                    <a:pt x="7177" y="23"/>
                    <a:pt x="7039" y="74"/>
                  </a:cubicBezTo>
                  <a:cubicBezTo>
                    <a:pt x="6272" y="307"/>
                    <a:pt x="5905" y="1141"/>
                    <a:pt x="5638" y="1908"/>
                  </a:cubicBezTo>
                  <a:cubicBezTo>
                    <a:pt x="5371" y="2842"/>
                    <a:pt x="5038" y="4010"/>
                    <a:pt x="4804" y="4977"/>
                  </a:cubicBezTo>
                  <a:cubicBezTo>
                    <a:pt x="4337" y="3943"/>
                    <a:pt x="3503" y="3109"/>
                    <a:pt x="2469" y="2642"/>
                  </a:cubicBezTo>
                  <a:cubicBezTo>
                    <a:pt x="2183" y="2523"/>
                    <a:pt x="1846" y="2421"/>
                    <a:pt x="1519" y="2421"/>
                  </a:cubicBezTo>
                  <a:cubicBezTo>
                    <a:pt x="1388" y="2421"/>
                    <a:pt x="1259" y="2437"/>
                    <a:pt x="1135" y="2475"/>
                  </a:cubicBezTo>
                  <a:cubicBezTo>
                    <a:pt x="435" y="2675"/>
                    <a:pt x="1" y="3409"/>
                    <a:pt x="68" y="4110"/>
                  </a:cubicBezTo>
                  <a:cubicBezTo>
                    <a:pt x="101" y="4810"/>
                    <a:pt x="468" y="5444"/>
                    <a:pt x="1002" y="5911"/>
                  </a:cubicBezTo>
                  <a:cubicBezTo>
                    <a:pt x="1369" y="6192"/>
                    <a:pt x="1764" y="6444"/>
                    <a:pt x="2159" y="6660"/>
                  </a:cubicBezTo>
                  <a:lnTo>
                    <a:pt x="2159" y="6660"/>
                  </a:lnTo>
                  <a:cubicBezTo>
                    <a:pt x="2099" y="6648"/>
                    <a:pt x="2040" y="6641"/>
                    <a:pt x="1981" y="6641"/>
                  </a:cubicBezTo>
                  <a:cubicBezTo>
                    <a:pt x="1954" y="6641"/>
                    <a:pt x="1928" y="6642"/>
                    <a:pt x="1902" y="6645"/>
                  </a:cubicBezTo>
                  <a:cubicBezTo>
                    <a:pt x="1569" y="6812"/>
                    <a:pt x="1302" y="7112"/>
                    <a:pt x="1068" y="7345"/>
                  </a:cubicBezTo>
                  <a:cubicBezTo>
                    <a:pt x="768" y="7646"/>
                    <a:pt x="468" y="7979"/>
                    <a:pt x="301" y="8346"/>
                  </a:cubicBezTo>
                  <a:cubicBezTo>
                    <a:pt x="201" y="8746"/>
                    <a:pt x="134" y="9180"/>
                    <a:pt x="401" y="9514"/>
                  </a:cubicBezTo>
                  <a:cubicBezTo>
                    <a:pt x="659" y="9886"/>
                    <a:pt x="1139" y="9988"/>
                    <a:pt x="1587" y="9988"/>
                  </a:cubicBezTo>
                  <a:cubicBezTo>
                    <a:pt x="1660" y="9988"/>
                    <a:pt x="1732" y="9985"/>
                    <a:pt x="1802" y="9981"/>
                  </a:cubicBezTo>
                  <a:cubicBezTo>
                    <a:pt x="2636" y="9914"/>
                    <a:pt x="3470" y="9647"/>
                    <a:pt x="4204" y="9247"/>
                  </a:cubicBezTo>
                  <a:lnTo>
                    <a:pt x="4204" y="9247"/>
                  </a:lnTo>
                  <a:cubicBezTo>
                    <a:pt x="3603" y="10014"/>
                    <a:pt x="3203" y="11015"/>
                    <a:pt x="3303" y="12015"/>
                  </a:cubicBezTo>
                  <a:cubicBezTo>
                    <a:pt x="3434" y="12999"/>
                    <a:pt x="4275" y="13951"/>
                    <a:pt x="5254" y="13951"/>
                  </a:cubicBezTo>
                  <a:cubicBezTo>
                    <a:pt x="5271" y="13951"/>
                    <a:pt x="5288" y="13951"/>
                    <a:pt x="5305" y="13950"/>
                  </a:cubicBezTo>
                  <a:cubicBezTo>
                    <a:pt x="6139" y="13950"/>
                    <a:pt x="6872" y="13250"/>
                    <a:pt x="7106" y="12416"/>
                  </a:cubicBezTo>
                  <a:cubicBezTo>
                    <a:pt x="7343" y="11706"/>
                    <a:pt x="7238" y="10891"/>
                    <a:pt x="7026" y="10181"/>
                  </a:cubicBezTo>
                  <a:lnTo>
                    <a:pt x="7026" y="10181"/>
                  </a:lnTo>
                  <a:cubicBezTo>
                    <a:pt x="7200" y="10619"/>
                    <a:pt x="7529" y="11026"/>
                    <a:pt x="7973" y="11248"/>
                  </a:cubicBezTo>
                  <a:cubicBezTo>
                    <a:pt x="8277" y="11373"/>
                    <a:pt x="8590" y="11441"/>
                    <a:pt x="8903" y="11441"/>
                  </a:cubicBezTo>
                  <a:cubicBezTo>
                    <a:pt x="9174" y="11441"/>
                    <a:pt x="9444" y="11390"/>
                    <a:pt x="9708" y="11282"/>
                  </a:cubicBezTo>
                  <a:cubicBezTo>
                    <a:pt x="10075" y="11148"/>
                    <a:pt x="10408" y="10848"/>
                    <a:pt x="10542" y="10481"/>
                  </a:cubicBezTo>
                  <a:cubicBezTo>
                    <a:pt x="10775" y="9847"/>
                    <a:pt x="10442" y="9147"/>
                    <a:pt x="9975" y="8746"/>
                  </a:cubicBezTo>
                  <a:cubicBezTo>
                    <a:pt x="9541" y="8313"/>
                    <a:pt x="9041" y="8113"/>
                    <a:pt x="8407" y="7912"/>
                  </a:cubicBezTo>
                  <a:cubicBezTo>
                    <a:pt x="9441" y="7812"/>
                    <a:pt x="10475" y="7345"/>
                    <a:pt x="11276" y="6612"/>
                  </a:cubicBezTo>
                  <a:cubicBezTo>
                    <a:pt x="11643" y="6278"/>
                    <a:pt x="11943" y="5911"/>
                    <a:pt x="12043" y="5411"/>
                  </a:cubicBezTo>
                  <a:cubicBezTo>
                    <a:pt x="12110" y="4744"/>
                    <a:pt x="11643" y="4010"/>
                    <a:pt x="11042" y="3743"/>
                  </a:cubicBezTo>
                  <a:cubicBezTo>
                    <a:pt x="10760" y="3609"/>
                    <a:pt x="10451" y="3548"/>
                    <a:pt x="10143" y="3548"/>
                  </a:cubicBezTo>
                  <a:cubicBezTo>
                    <a:pt x="9758" y="3548"/>
                    <a:pt x="9374" y="3643"/>
                    <a:pt x="9041" y="3810"/>
                  </a:cubicBezTo>
                  <a:cubicBezTo>
                    <a:pt x="8618" y="3988"/>
                    <a:pt x="8284" y="4270"/>
                    <a:pt x="7979" y="4597"/>
                  </a:cubicBezTo>
                  <a:lnTo>
                    <a:pt x="7979" y="4597"/>
                  </a:lnTo>
                  <a:cubicBezTo>
                    <a:pt x="8322" y="4179"/>
                    <a:pt x="8639" y="3736"/>
                    <a:pt x="8874" y="3242"/>
                  </a:cubicBezTo>
                  <a:cubicBezTo>
                    <a:pt x="9141" y="2542"/>
                    <a:pt x="9274" y="1708"/>
                    <a:pt x="8941" y="974"/>
                  </a:cubicBezTo>
                  <a:cubicBezTo>
                    <a:pt x="8670" y="432"/>
                    <a:pt x="8069" y="0"/>
                    <a:pt x="7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7"/>
            <p:cNvSpPr/>
            <p:nvPr/>
          </p:nvSpPr>
          <p:spPr>
            <a:xfrm>
              <a:off x="3769525" y="3087425"/>
              <a:ext cx="617975" cy="523525"/>
            </a:xfrm>
            <a:custGeom>
              <a:avLst/>
              <a:gdLst/>
              <a:ahLst/>
              <a:cxnLst/>
              <a:rect l="l" t="t" r="r" b="b"/>
              <a:pathLst>
                <a:path w="24719" h="20941" extrusionOk="0">
                  <a:moveTo>
                    <a:pt x="10525" y="1"/>
                  </a:moveTo>
                  <a:cubicBezTo>
                    <a:pt x="10024" y="1"/>
                    <a:pt x="9532" y="344"/>
                    <a:pt x="9207" y="977"/>
                  </a:cubicBezTo>
                  <a:cubicBezTo>
                    <a:pt x="7706" y="4046"/>
                    <a:pt x="9341" y="7415"/>
                    <a:pt x="11275" y="10217"/>
                  </a:cubicBezTo>
                  <a:cubicBezTo>
                    <a:pt x="11242" y="10284"/>
                    <a:pt x="11209" y="10384"/>
                    <a:pt x="11109" y="10450"/>
                  </a:cubicBezTo>
                  <a:cubicBezTo>
                    <a:pt x="11075" y="10550"/>
                    <a:pt x="11042" y="10651"/>
                    <a:pt x="10942" y="10751"/>
                  </a:cubicBezTo>
                  <a:cubicBezTo>
                    <a:pt x="8770" y="9908"/>
                    <a:pt x="6362" y="9184"/>
                    <a:pt x="4179" y="9184"/>
                  </a:cubicBezTo>
                  <a:cubicBezTo>
                    <a:pt x="3076" y="9184"/>
                    <a:pt x="2031" y="9369"/>
                    <a:pt x="1101" y="9817"/>
                  </a:cubicBezTo>
                  <a:cubicBezTo>
                    <a:pt x="1" y="10384"/>
                    <a:pt x="167" y="11384"/>
                    <a:pt x="1702" y="11785"/>
                  </a:cubicBezTo>
                  <a:cubicBezTo>
                    <a:pt x="3835" y="12380"/>
                    <a:pt x="6115" y="12643"/>
                    <a:pt x="8309" y="12643"/>
                  </a:cubicBezTo>
                  <a:cubicBezTo>
                    <a:pt x="9067" y="12643"/>
                    <a:pt x="9814" y="12612"/>
                    <a:pt x="10542" y="12552"/>
                  </a:cubicBezTo>
                  <a:cubicBezTo>
                    <a:pt x="10542" y="12719"/>
                    <a:pt x="10542" y="12885"/>
                    <a:pt x="10575" y="13052"/>
                  </a:cubicBezTo>
                  <a:cubicBezTo>
                    <a:pt x="8207" y="14587"/>
                    <a:pt x="6172" y="16621"/>
                    <a:pt x="6605" y="19390"/>
                  </a:cubicBezTo>
                  <a:cubicBezTo>
                    <a:pt x="6761" y="20191"/>
                    <a:pt x="7302" y="20695"/>
                    <a:pt x="7962" y="20695"/>
                  </a:cubicBezTo>
                  <a:cubicBezTo>
                    <a:pt x="8292" y="20695"/>
                    <a:pt x="8651" y="20569"/>
                    <a:pt x="9007" y="20291"/>
                  </a:cubicBezTo>
                  <a:cubicBezTo>
                    <a:pt x="10608" y="18923"/>
                    <a:pt x="11842" y="17155"/>
                    <a:pt x="12610" y="15254"/>
                  </a:cubicBezTo>
                  <a:cubicBezTo>
                    <a:pt x="12743" y="15254"/>
                    <a:pt x="12877" y="15254"/>
                    <a:pt x="13043" y="15187"/>
                  </a:cubicBezTo>
                  <a:cubicBezTo>
                    <a:pt x="13444" y="17088"/>
                    <a:pt x="14444" y="19023"/>
                    <a:pt x="16713" y="20458"/>
                  </a:cubicBezTo>
                  <a:cubicBezTo>
                    <a:pt x="17199" y="20777"/>
                    <a:pt x="17662" y="20940"/>
                    <a:pt x="18015" y="20940"/>
                  </a:cubicBezTo>
                  <a:cubicBezTo>
                    <a:pt x="18510" y="20940"/>
                    <a:pt x="18789" y="20619"/>
                    <a:pt x="18614" y="19957"/>
                  </a:cubicBezTo>
                  <a:cubicBezTo>
                    <a:pt x="18080" y="17922"/>
                    <a:pt x="16746" y="15721"/>
                    <a:pt x="15011" y="13753"/>
                  </a:cubicBezTo>
                  <a:cubicBezTo>
                    <a:pt x="15045" y="13653"/>
                    <a:pt x="15111" y="13586"/>
                    <a:pt x="15178" y="13486"/>
                  </a:cubicBezTo>
                  <a:cubicBezTo>
                    <a:pt x="15212" y="13453"/>
                    <a:pt x="15212" y="13352"/>
                    <a:pt x="15245" y="13319"/>
                  </a:cubicBezTo>
                  <a:cubicBezTo>
                    <a:pt x="17100" y="14104"/>
                    <a:pt x="19091" y="14533"/>
                    <a:pt x="21012" y="14533"/>
                  </a:cubicBezTo>
                  <a:cubicBezTo>
                    <a:pt x="21785" y="14533"/>
                    <a:pt x="22547" y="14463"/>
                    <a:pt x="23284" y="14320"/>
                  </a:cubicBezTo>
                  <a:cubicBezTo>
                    <a:pt x="24618" y="14053"/>
                    <a:pt x="24718" y="12652"/>
                    <a:pt x="23684" y="11618"/>
                  </a:cubicBezTo>
                  <a:cubicBezTo>
                    <a:pt x="22330" y="10282"/>
                    <a:pt x="20785" y="9806"/>
                    <a:pt x="19210" y="9806"/>
                  </a:cubicBezTo>
                  <a:cubicBezTo>
                    <a:pt x="17992" y="9806"/>
                    <a:pt x="16757" y="10091"/>
                    <a:pt x="15578" y="10484"/>
                  </a:cubicBezTo>
                  <a:cubicBezTo>
                    <a:pt x="15545" y="10384"/>
                    <a:pt x="15512" y="10250"/>
                    <a:pt x="15445" y="10150"/>
                  </a:cubicBezTo>
                  <a:cubicBezTo>
                    <a:pt x="17213" y="8616"/>
                    <a:pt x="18747" y="6681"/>
                    <a:pt x="19781" y="4646"/>
                  </a:cubicBezTo>
                  <a:cubicBezTo>
                    <a:pt x="20298" y="3819"/>
                    <a:pt x="20054" y="3312"/>
                    <a:pt x="19422" y="3312"/>
                  </a:cubicBezTo>
                  <a:cubicBezTo>
                    <a:pt x="19238" y="3312"/>
                    <a:pt x="19021" y="3355"/>
                    <a:pt x="18781" y="3445"/>
                  </a:cubicBezTo>
                  <a:cubicBezTo>
                    <a:pt x="16546" y="4379"/>
                    <a:pt x="15111" y="6581"/>
                    <a:pt x="14144" y="8816"/>
                  </a:cubicBezTo>
                  <a:cubicBezTo>
                    <a:pt x="14011" y="8783"/>
                    <a:pt x="13811" y="8749"/>
                    <a:pt x="13677" y="8749"/>
                  </a:cubicBezTo>
                  <a:cubicBezTo>
                    <a:pt x="13677" y="6114"/>
                    <a:pt x="13077" y="3379"/>
                    <a:pt x="11842" y="977"/>
                  </a:cubicBezTo>
                  <a:cubicBezTo>
                    <a:pt x="11485" y="311"/>
                    <a:pt x="11001" y="1"/>
                    <a:pt x="10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7"/>
            <p:cNvSpPr/>
            <p:nvPr/>
          </p:nvSpPr>
          <p:spPr>
            <a:xfrm>
              <a:off x="4058900" y="3342550"/>
              <a:ext cx="81750" cy="90650"/>
            </a:xfrm>
            <a:custGeom>
              <a:avLst/>
              <a:gdLst/>
              <a:ahLst/>
              <a:cxnLst/>
              <a:rect l="l" t="t" r="r" b="b"/>
              <a:pathLst>
                <a:path w="3270" h="3626" extrusionOk="0">
                  <a:moveTo>
                    <a:pt x="1863" y="1"/>
                  </a:moveTo>
                  <a:cubicBezTo>
                    <a:pt x="1356" y="1"/>
                    <a:pt x="824" y="345"/>
                    <a:pt x="501" y="946"/>
                  </a:cubicBezTo>
                  <a:cubicBezTo>
                    <a:pt x="1" y="1847"/>
                    <a:pt x="134" y="2947"/>
                    <a:pt x="768" y="3414"/>
                  </a:cubicBezTo>
                  <a:cubicBezTo>
                    <a:pt x="952" y="3558"/>
                    <a:pt x="1165" y="3626"/>
                    <a:pt x="1386" y="3626"/>
                  </a:cubicBezTo>
                  <a:cubicBezTo>
                    <a:pt x="1884" y="3626"/>
                    <a:pt x="2423" y="3281"/>
                    <a:pt x="2769" y="2680"/>
                  </a:cubicBezTo>
                  <a:cubicBezTo>
                    <a:pt x="3270" y="1780"/>
                    <a:pt x="3136" y="679"/>
                    <a:pt x="2502" y="212"/>
                  </a:cubicBezTo>
                  <a:cubicBezTo>
                    <a:pt x="2308" y="68"/>
                    <a:pt x="2088" y="1"/>
                    <a:pt x="1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7"/>
            <p:cNvSpPr/>
            <p:nvPr/>
          </p:nvSpPr>
          <p:spPr>
            <a:xfrm>
              <a:off x="3316700" y="3983950"/>
              <a:ext cx="207675" cy="209300"/>
            </a:xfrm>
            <a:custGeom>
              <a:avLst/>
              <a:gdLst/>
              <a:ahLst/>
              <a:cxnLst/>
              <a:rect l="l" t="t" r="r" b="b"/>
              <a:pathLst>
                <a:path w="8307" h="8372" extrusionOk="0">
                  <a:moveTo>
                    <a:pt x="3032" y="1"/>
                  </a:moveTo>
                  <a:cubicBezTo>
                    <a:pt x="2696" y="1"/>
                    <a:pt x="2360" y="200"/>
                    <a:pt x="2136" y="475"/>
                  </a:cubicBezTo>
                  <a:cubicBezTo>
                    <a:pt x="1835" y="875"/>
                    <a:pt x="1802" y="1409"/>
                    <a:pt x="1869" y="1876"/>
                  </a:cubicBezTo>
                  <a:cubicBezTo>
                    <a:pt x="1938" y="2176"/>
                    <a:pt x="2056" y="2493"/>
                    <a:pt x="2188" y="2804"/>
                  </a:cubicBezTo>
                  <a:lnTo>
                    <a:pt x="2188" y="2804"/>
                  </a:lnTo>
                  <a:cubicBezTo>
                    <a:pt x="2138" y="2736"/>
                    <a:pt x="2077" y="2680"/>
                    <a:pt x="2002" y="2643"/>
                  </a:cubicBezTo>
                  <a:cubicBezTo>
                    <a:pt x="1889" y="2615"/>
                    <a:pt x="1783" y="2604"/>
                    <a:pt x="1677" y="2604"/>
                  </a:cubicBezTo>
                  <a:cubicBezTo>
                    <a:pt x="1532" y="2604"/>
                    <a:pt x="1389" y="2624"/>
                    <a:pt x="1235" y="2643"/>
                  </a:cubicBezTo>
                  <a:cubicBezTo>
                    <a:pt x="1001" y="2710"/>
                    <a:pt x="701" y="2743"/>
                    <a:pt x="468" y="2876"/>
                  </a:cubicBezTo>
                  <a:cubicBezTo>
                    <a:pt x="201" y="2976"/>
                    <a:pt x="1" y="3243"/>
                    <a:pt x="1" y="3543"/>
                  </a:cubicBezTo>
                  <a:cubicBezTo>
                    <a:pt x="1" y="3877"/>
                    <a:pt x="301" y="4144"/>
                    <a:pt x="568" y="4377"/>
                  </a:cubicBezTo>
                  <a:cubicBezTo>
                    <a:pt x="1035" y="4644"/>
                    <a:pt x="1635" y="4878"/>
                    <a:pt x="2169" y="4944"/>
                  </a:cubicBezTo>
                  <a:cubicBezTo>
                    <a:pt x="1502" y="5111"/>
                    <a:pt x="835" y="5478"/>
                    <a:pt x="501" y="6079"/>
                  </a:cubicBezTo>
                  <a:cubicBezTo>
                    <a:pt x="134" y="6646"/>
                    <a:pt x="201" y="7480"/>
                    <a:pt x="735" y="7913"/>
                  </a:cubicBezTo>
                  <a:cubicBezTo>
                    <a:pt x="934" y="8056"/>
                    <a:pt x="1176" y="8119"/>
                    <a:pt x="1424" y="8119"/>
                  </a:cubicBezTo>
                  <a:cubicBezTo>
                    <a:pt x="1757" y="8119"/>
                    <a:pt x="2101" y="8004"/>
                    <a:pt x="2369" y="7813"/>
                  </a:cubicBezTo>
                  <a:cubicBezTo>
                    <a:pt x="2796" y="7508"/>
                    <a:pt x="3084" y="7035"/>
                    <a:pt x="3283" y="6548"/>
                  </a:cubicBezTo>
                  <a:lnTo>
                    <a:pt x="3283" y="6548"/>
                  </a:lnTo>
                  <a:cubicBezTo>
                    <a:pt x="3172" y="6883"/>
                    <a:pt x="3190" y="7257"/>
                    <a:pt x="3336" y="7580"/>
                  </a:cubicBezTo>
                  <a:cubicBezTo>
                    <a:pt x="3503" y="7947"/>
                    <a:pt x="3837" y="8247"/>
                    <a:pt x="4204" y="8314"/>
                  </a:cubicBezTo>
                  <a:cubicBezTo>
                    <a:pt x="4322" y="8353"/>
                    <a:pt x="4430" y="8372"/>
                    <a:pt x="4534" y="8372"/>
                  </a:cubicBezTo>
                  <a:cubicBezTo>
                    <a:pt x="4693" y="8372"/>
                    <a:pt x="4843" y="8328"/>
                    <a:pt x="5004" y="8247"/>
                  </a:cubicBezTo>
                  <a:cubicBezTo>
                    <a:pt x="5371" y="7980"/>
                    <a:pt x="5505" y="7480"/>
                    <a:pt x="5405" y="7079"/>
                  </a:cubicBezTo>
                  <a:cubicBezTo>
                    <a:pt x="5338" y="6646"/>
                    <a:pt x="5171" y="6312"/>
                    <a:pt x="4904" y="5945"/>
                  </a:cubicBezTo>
                  <a:lnTo>
                    <a:pt x="4904" y="5945"/>
                  </a:lnTo>
                  <a:cubicBezTo>
                    <a:pt x="5438" y="6254"/>
                    <a:pt x="6067" y="6469"/>
                    <a:pt x="6671" y="6469"/>
                  </a:cubicBezTo>
                  <a:cubicBezTo>
                    <a:pt x="6784" y="6469"/>
                    <a:pt x="6895" y="6461"/>
                    <a:pt x="7006" y="6446"/>
                  </a:cubicBezTo>
                  <a:cubicBezTo>
                    <a:pt x="7339" y="6446"/>
                    <a:pt x="7673" y="6312"/>
                    <a:pt x="7906" y="6112"/>
                  </a:cubicBezTo>
                  <a:cubicBezTo>
                    <a:pt x="8240" y="5812"/>
                    <a:pt x="8307" y="5245"/>
                    <a:pt x="8073" y="4811"/>
                  </a:cubicBezTo>
                  <a:cubicBezTo>
                    <a:pt x="7840" y="4411"/>
                    <a:pt x="7406" y="4144"/>
                    <a:pt x="6972" y="4044"/>
                  </a:cubicBezTo>
                  <a:cubicBezTo>
                    <a:pt x="6830" y="4013"/>
                    <a:pt x="6692" y="4001"/>
                    <a:pt x="6555" y="4001"/>
                  </a:cubicBezTo>
                  <a:cubicBezTo>
                    <a:pt x="6242" y="4001"/>
                    <a:pt x="5940" y="4064"/>
                    <a:pt x="5638" y="4111"/>
                  </a:cubicBezTo>
                  <a:cubicBezTo>
                    <a:pt x="6138" y="3977"/>
                    <a:pt x="6672" y="3910"/>
                    <a:pt x="7139" y="3644"/>
                  </a:cubicBezTo>
                  <a:cubicBezTo>
                    <a:pt x="7573" y="3410"/>
                    <a:pt x="8006" y="2976"/>
                    <a:pt x="8140" y="2476"/>
                  </a:cubicBezTo>
                  <a:cubicBezTo>
                    <a:pt x="8273" y="1976"/>
                    <a:pt x="8006" y="1375"/>
                    <a:pt x="7506" y="1208"/>
                  </a:cubicBezTo>
                  <a:cubicBezTo>
                    <a:pt x="7399" y="1173"/>
                    <a:pt x="7291" y="1157"/>
                    <a:pt x="7182" y="1157"/>
                  </a:cubicBezTo>
                  <a:cubicBezTo>
                    <a:pt x="6781" y="1157"/>
                    <a:pt x="6372" y="1373"/>
                    <a:pt x="6005" y="1609"/>
                  </a:cubicBezTo>
                  <a:cubicBezTo>
                    <a:pt x="5438" y="1976"/>
                    <a:pt x="4737" y="2443"/>
                    <a:pt x="4270" y="2910"/>
                  </a:cubicBezTo>
                  <a:cubicBezTo>
                    <a:pt x="4471" y="2209"/>
                    <a:pt x="4371" y="1375"/>
                    <a:pt x="4004" y="708"/>
                  </a:cubicBezTo>
                  <a:cubicBezTo>
                    <a:pt x="3870" y="441"/>
                    <a:pt x="3670" y="208"/>
                    <a:pt x="3370" y="74"/>
                  </a:cubicBezTo>
                  <a:cubicBezTo>
                    <a:pt x="3260" y="24"/>
                    <a:pt x="3146" y="1"/>
                    <a:pt x="30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7"/>
            <p:cNvSpPr/>
            <p:nvPr/>
          </p:nvSpPr>
          <p:spPr>
            <a:xfrm>
              <a:off x="3238525" y="3909675"/>
              <a:ext cx="358400" cy="366375"/>
            </a:xfrm>
            <a:custGeom>
              <a:avLst/>
              <a:gdLst/>
              <a:ahLst/>
              <a:cxnLst/>
              <a:rect l="l" t="t" r="r" b="b"/>
              <a:pathLst>
                <a:path w="14336" h="14655" extrusionOk="0">
                  <a:moveTo>
                    <a:pt x="10029" y="1"/>
                  </a:moveTo>
                  <a:cubicBezTo>
                    <a:pt x="9844" y="1"/>
                    <a:pt x="9641" y="47"/>
                    <a:pt x="9432" y="143"/>
                  </a:cubicBezTo>
                  <a:cubicBezTo>
                    <a:pt x="7331" y="1144"/>
                    <a:pt x="6797" y="3612"/>
                    <a:pt x="6664" y="5947"/>
                  </a:cubicBezTo>
                  <a:cubicBezTo>
                    <a:pt x="6630" y="5981"/>
                    <a:pt x="6564" y="5981"/>
                    <a:pt x="6497" y="6047"/>
                  </a:cubicBezTo>
                  <a:cubicBezTo>
                    <a:pt x="6430" y="6081"/>
                    <a:pt x="6397" y="6081"/>
                    <a:pt x="6297" y="6114"/>
                  </a:cubicBezTo>
                  <a:cubicBezTo>
                    <a:pt x="5062" y="4079"/>
                    <a:pt x="3461" y="1945"/>
                    <a:pt x="1427" y="1544"/>
                  </a:cubicBezTo>
                  <a:cubicBezTo>
                    <a:pt x="1328" y="1525"/>
                    <a:pt x="1237" y="1515"/>
                    <a:pt x="1154" y="1515"/>
                  </a:cubicBezTo>
                  <a:cubicBezTo>
                    <a:pt x="528" y="1515"/>
                    <a:pt x="338" y="2047"/>
                    <a:pt x="926" y="2812"/>
                  </a:cubicBezTo>
                  <a:cubicBezTo>
                    <a:pt x="2127" y="4446"/>
                    <a:pt x="3728" y="5881"/>
                    <a:pt x="5329" y="6948"/>
                  </a:cubicBezTo>
                  <a:cubicBezTo>
                    <a:pt x="5263" y="7048"/>
                    <a:pt x="5229" y="7115"/>
                    <a:pt x="5163" y="7248"/>
                  </a:cubicBezTo>
                  <a:cubicBezTo>
                    <a:pt x="4836" y="7220"/>
                    <a:pt x="4508" y="7203"/>
                    <a:pt x="4184" y="7203"/>
                  </a:cubicBezTo>
                  <a:cubicBezTo>
                    <a:pt x="2618" y="7203"/>
                    <a:pt x="1144" y="7595"/>
                    <a:pt x="426" y="8950"/>
                  </a:cubicBezTo>
                  <a:cubicBezTo>
                    <a:pt x="1" y="9636"/>
                    <a:pt x="377" y="10418"/>
                    <a:pt x="1239" y="10418"/>
                  </a:cubicBezTo>
                  <a:cubicBezTo>
                    <a:pt x="1257" y="10418"/>
                    <a:pt x="1275" y="10418"/>
                    <a:pt x="1293" y="10417"/>
                  </a:cubicBezTo>
                  <a:cubicBezTo>
                    <a:pt x="2761" y="10384"/>
                    <a:pt x="4128" y="9950"/>
                    <a:pt x="5329" y="9250"/>
                  </a:cubicBezTo>
                  <a:cubicBezTo>
                    <a:pt x="5429" y="9283"/>
                    <a:pt x="5496" y="9383"/>
                    <a:pt x="5563" y="9417"/>
                  </a:cubicBezTo>
                  <a:cubicBezTo>
                    <a:pt x="4996" y="10617"/>
                    <a:pt x="4729" y="12052"/>
                    <a:pt x="5296" y="13753"/>
                  </a:cubicBezTo>
                  <a:cubicBezTo>
                    <a:pt x="5508" y="14305"/>
                    <a:pt x="5816" y="14655"/>
                    <a:pt x="6105" y="14655"/>
                  </a:cubicBezTo>
                  <a:cubicBezTo>
                    <a:pt x="6271" y="14655"/>
                    <a:pt x="6430" y="14541"/>
                    <a:pt x="6564" y="14287"/>
                  </a:cubicBezTo>
                  <a:cubicBezTo>
                    <a:pt x="7131" y="12952"/>
                    <a:pt x="7297" y="11251"/>
                    <a:pt x="7231" y="9450"/>
                  </a:cubicBezTo>
                  <a:cubicBezTo>
                    <a:pt x="7297" y="9417"/>
                    <a:pt x="7331" y="9417"/>
                    <a:pt x="7431" y="9383"/>
                  </a:cubicBezTo>
                  <a:cubicBezTo>
                    <a:pt x="7464" y="9383"/>
                    <a:pt x="7498" y="9316"/>
                    <a:pt x="7564" y="9316"/>
                  </a:cubicBezTo>
                  <a:cubicBezTo>
                    <a:pt x="8498" y="10984"/>
                    <a:pt x="9833" y="12419"/>
                    <a:pt x="11434" y="13219"/>
                  </a:cubicBezTo>
                  <a:cubicBezTo>
                    <a:pt x="11597" y="13298"/>
                    <a:pt x="11753" y="13334"/>
                    <a:pt x="11896" y="13334"/>
                  </a:cubicBezTo>
                  <a:cubicBezTo>
                    <a:pt x="12486" y="13334"/>
                    <a:pt x="12875" y="12723"/>
                    <a:pt x="12768" y="11918"/>
                  </a:cubicBezTo>
                  <a:cubicBezTo>
                    <a:pt x="12468" y="9650"/>
                    <a:pt x="10733" y="8583"/>
                    <a:pt x="8899" y="7949"/>
                  </a:cubicBezTo>
                  <a:cubicBezTo>
                    <a:pt x="8932" y="7882"/>
                    <a:pt x="8932" y="7782"/>
                    <a:pt x="8965" y="7749"/>
                  </a:cubicBezTo>
                  <a:cubicBezTo>
                    <a:pt x="10566" y="7615"/>
                    <a:pt x="12168" y="7282"/>
                    <a:pt x="13602" y="6615"/>
                  </a:cubicBezTo>
                  <a:cubicBezTo>
                    <a:pt x="14336" y="6281"/>
                    <a:pt x="14236" y="5714"/>
                    <a:pt x="13502" y="5514"/>
                  </a:cubicBezTo>
                  <a:cubicBezTo>
                    <a:pt x="13110" y="5397"/>
                    <a:pt x="12712" y="5345"/>
                    <a:pt x="12312" y="5345"/>
                  </a:cubicBezTo>
                  <a:cubicBezTo>
                    <a:pt x="11113" y="5345"/>
                    <a:pt x="9899" y="5814"/>
                    <a:pt x="8798" y="6414"/>
                  </a:cubicBezTo>
                  <a:lnTo>
                    <a:pt x="8565" y="6148"/>
                  </a:lnTo>
                  <a:cubicBezTo>
                    <a:pt x="9632" y="4747"/>
                    <a:pt x="10466" y="3045"/>
                    <a:pt x="10833" y="1244"/>
                  </a:cubicBezTo>
                  <a:cubicBezTo>
                    <a:pt x="11011" y="459"/>
                    <a:pt x="10611" y="1"/>
                    <a:pt x="100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7"/>
            <p:cNvSpPr/>
            <p:nvPr/>
          </p:nvSpPr>
          <p:spPr>
            <a:xfrm>
              <a:off x="3380075" y="4076775"/>
              <a:ext cx="62575" cy="52550"/>
            </a:xfrm>
            <a:custGeom>
              <a:avLst/>
              <a:gdLst/>
              <a:ahLst/>
              <a:cxnLst/>
              <a:rect l="l" t="t" r="r" b="b"/>
              <a:pathLst>
                <a:path w="2503" h="2102" extrusionOk="0">
                  <a:moveTo>
                    <a:pt x="1526" y="0"/>
                  </a:moveTo>
                  <a:cubicBezTo>
                    <a:pt x="1358" y="0"/>
                    <a:pt x="1180" y="32"/>
                    <a:pt x="1002" y="97"/>
                  </a:cubicBezTo>
                  <a:cubicBezTo>
                    <a:pt x="401" y="364"/>
                    <a:pt x="1" y="1031"/>
                    <a:pt x="134" y="1532"/>
                  </a:cubicBezTo>
                  <a:cubicBezTo>
                    <a:pt x="228" y="1908"/>
                    <a:pt x="571" y="2102"/>
                    <a:pt x="975" y="2102"/>
                  </a:cubicBezTo>
                  <a:cubicBezTo>
                    <a:pt x="1144" y="2102"/>
                    <a:pt x="1325" y="2068"/>
                    <a:pt x="1502" y="1999"/>
                  </a:cubicBezTo>
                  <a:cubicBezTo>
                    <a:pt x="2136" y="1732"/>
                    <a:pt x="2503" y="1065"/>
                    <a:pt x="2403" y="564"/>
                  </a:cubicBezTo>
                  <a:cubicBezTo>
                    <a:pt x="2307" y="205"/>
                    <a:pt x="1952" y="0"/>
                    <a:pt x="15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7"/>
            <p:cNvSpPr/>
            <p:nvPr/>
          </p:nvSpPr>
          <p:spPr>
            <a:xfrm>
              <a:off x="3965500" y="3922550"/>
              <a:ext cx="227700" cy="211525"/>
            </a:xfrm>
            <a:custGeom>
              <a:avLst/>
              <a:gdLst/>
              <a:ahLst/>
              <a:cxnLst/>
              <a:rect l="l" t="t" r="r" b="b"/>
              <a:pathLst>
                <a:path w="9108" h="8461" extrusionOk="0">
                  <a:moveTo>
                    <a:pt x="5065" y="0"/>
                  </a:moveTo>
                  <a:cubicBezTo>
                    <a:pt x="4869" y="0"/>
                    <a:pt x="4673" y="82"/>
                    <a:pt x="4537" y="195"/>
                  </a:cubicBezTo>
                  <a:cubicBezTo>
                    <a:pt x="4337" y="362"/>
                    <a:pt x="4170" y="596"/>
                    <a:pt x="4003" y="796"/>
                  </a:cubicBezTo>
                  <a:cubicBezTo>
                    <a:pt x="3870" y="1029"/>
                    <a:pt x="3703" y="1229"/>
                    <a:pt x="3670" y="1463"/>
                  </a:cubicBezTo>
                  <a:cubicBezTo>
                    <a:pt x="3647" y="1554"/>
                    <a:pt x="3648" y="1638"/>
                    <a:pt x="3666" y="1714"/>
                  </a:cubicBezTo>
                  <a:lnTo>
                    <a:pt x="3666" y="1714"/>
                  </a:lnTo>
                  <a:cubicBezTo>
                    <a:pt x="3464" y="1471"/>
                    <a:pt x="3231" y="1244"/>
                    <a:pt x="2936" y="1063"/>
                  </a:cubicBezTo>
                  <a:cubicBezTo>
                    <a:pt x="2641" y="822"/>
                    <a:pt x="2261" y="667"/>
                    <a:pt x="1881" y="667"/>
                  </a:cubicBezTo>
                  <a:cubicBezTo>
                    <a:pt x="1787" y="667"/>
                    <a:pt x="1694" y="676"/>
                    <a:pt x="1602" y="696"/>
                  </a:cubicBezTo>
                  <a:cubicBezTo>
                    <a:pt x="1168" y="762"/>
                    <a:pt x="734" y="1196"/>
                    <a:pt x="701" y="1663"/>
                  </a:cubicBezTo>
                  <a:cubicBezTo>
                    <a:pt x="701" y="1930"/>
                    <a:pt x="835" y="2230"/>
                    <a:pt x="1035" y="2497"/>
                  </a:cubicBezTo>
                  <a:cubicBezTo>
                    <a:pt x="1502" y="3097"/>
                    <a:pt x="2202" y="3531"/>
                    <a:pt x="2936" y="3664"/>
                  </a:cubicBezTo>
                  <a:cubicBezTo>
                    <a:pt x="2336" y="3931"/>
                    <a:pt x="1602" y="4365"/>
                    <a:pt x="1035" y="4699"/>
                  </a:cubicBezTo>
                  <a:cubicBezTo>
                    <a:pt x="568" y="4999"/>
                    <a:pt x="67" y="5366"/>
                    <a:pt x="34" y="5899"/>
                  </a:cubicBezTo>
                  <a:cubicBezTo>
                    <a:pt x="1" y="6433"/>
                    <a:pt x="434" y="6900"/>
                    <a:pt x="935" y="7034"/>
                  </a:cubicBezTo>
                  <a:cubicBezTo>
                    <a:pt x="1033" y="7060"/>
                    <a:pt x="1133" y="7072"/>
                    <a:pt x="1234" y="7072"/>
                  </a:cubicBezTo>
                  <a:cubicBezTo>
                    <a:pt x="1651" y="7072"/>
                    <a:pt x="2080" y="6868"/>
                    <a:pt x="2402" y="6600"/>
                  </a:cubicBezTo>
                  <a:cubicBezTo>
                    <a:pt x="2836" y="6266"/>
                    <a:pt x="3103" y="5866"/>
                    <a:pt x="3436" y="5432"/>
                  </a:cubicBezTo>
                  <a:lnTo>
                    <a:pt x="3436" y="5432"/>
                  </a:lnTo>
                  <a:cubicBezTo>
                    <a:pt x="3170" y="5833"/>
                    <a:pt x="2903" y="6166"/>
                    <a:pt x="2836" y="6667"/>
                  </a:cubicBezTo>
                  <a:cubicBezTo>
                    <a:pt x="2736" y="7100"/>
                    <a:pt x="2836" y="7601"/>
                    <a:pt x="3069" y="8001"/>
                  </a:cubicBezTo>
                  <a:cubicBezTo>
                    <a:pt x="3297" y="8279"/>
                    <a:pt x="3657" y="8461"/>
                    <a:pt x="4007" y="8461"/>
                  </a:cubicBezTo>
                  <a:cubicBezTo>
                    <a:pt x="4120" y="8461"/>
                    <a:pt x="4231" y="8442"/>
                    <a:pt x="4337" y="8401"/>
                  </a:cubicBezTo>
                  <a:cubicBezTo>
                    <a:pt x="4604" y="8268"/>
                    <a:pt x="4871" y="8034"/>
                    <a:pt x="5038" y="7734"/>
                  </a:cubicBezTo>
                  <a:cubicBezTo>
                    <a:pt x="5404" y="7100"/>
                    <a:pt x="5538" y="6366"/>
                    <a:pt x="5438" y="5599"/>
                  </a:cubicBezTo>
                  <a:lnTo>
                    <a:pt x="5438" y="5599"/>
                  </a:lnTo>
                  <a:cubicBezTo>
                    <a:pt x="5705" y="5966"/>
                    <a:pt x="5905" y="6266"/>
                    <a:pt x="6238" y="6533"/>
                  </a:cubicBezTo>
                  <a:cubicBezTo>
                    <a:pt x="6451" y="6669"/>
                    <a:pt x="6709" y="6759"/>
                    <a:pt x="6966" y="6759"/>
                  </a:cubicBezTo>
                  <a:cubicBezTo>
                    <a:pt x="7152" y="6759"/>
                    <a:pt x="7338" y="6712"/>
                    <a:pt x="7506" y="6600"/>
                  </a:cubicBezTo>
                  <a:cubicBezTo>
                    <a:pt x="7706" y="6433"/>
                    <a:pt x="7873" y="6200"/>
                    <a:pt x="7906" y="5933"/>
                  </a:cubicBezTo>
                  <a:cubicBezTo>
                    <a:pt x="8006" y="5566"/>
                    <a:pt x="7873" y="5099"/>
                    <a:pt x="7606" y="4799"/>
                  </a:cubicBezTo>
                  <a:cubicBezTo>
                    <a:pt x="7440" y="4608"/>
                    <a:pt x="7171" y="4435"/>
                    <a:pt x="6898" y="4375"/>
                  </a:cubicBezTo>
                  <a:lnTo>
                    <a:pt x="6898" y="4375"/>
                  </a:lnTo>
                  <a:cubicBezTo>
                    <a:pt x="6904" y="4375"/>
                    <a:pt x="6911" y="4375"/>
                    <a:pt x="6917" y="4375"/>
                  </a:cubicBezTo>
                  <a:cubicBezTo>
                    <a:pt x="7390" y="4375"/>
                    <a:pt x="7836" y="4307"/>
                    <a:pt x="8240" y="4065"/>
                  </a:cubicBezTo>
                  <a:cubicBezTo>
                    <a:pt x="8740" y="3765"/>
                    <a:pt x="9107" y="3197"/>
                    <a:pt x="9007" y="2597"/>
                  </a:cubicBezTo>
                  <a:cubicBezTo>
                    <a:pt x="8883" y="1978"/>
                    <a:pt x="8214" y="1589"/>
                    <a:pt x="7559" y="1589"/>
                  </a:cubicBezTo>
                  <a:cubicBezTo>
                    <a:pt x="7508" y="1589"/>
                    <a:pt x="7457" y="1591"/>
                    <a:pt x="7406" y="1596"/>
                  </a:cubicBezTo>
                  <a:cubicBezTo>
                    <a:pt x="6739" y="1696"/>
                    <a:pt x="6172" y="2097"/>
                    <a:pt x="5705" y="2597"/>
                  </a:cubicBezTo>
                  <a:cubicBezTo>
                    <a:pt x="5871" y="2063"/>
                    <a:pt x="5905" y="1463"/>
                    <a:pt x="5838" y="929"/>
                  </a:cubicBezTo>
                  <a:cubicBezTo>
                    <a:pt x="5771" y="596"/>
                    <a:pt x="5605" y="195"/>
                    <a:pt x="5338" y="62"/>
                  </a:cubicBezTo>
                  <a:cubicBezTo>
                    <a:pt x="5252" y="19"/>
                    <a:pt x="5158" y="0"/>
                    <a:pt x="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7"/>
            <p:cNvSpPr/>
            <p:nvPr/>
          </p:nvSpPr>
          <p:spPr>
            <a:xfrm>
              <a:off x="3869600" y="3817550"/>
              <a:ext cx="386050" cy="388375"/>
            </a:xfrm>
            <a:custGeom>
              <a:avLst/>
              <a:gdLst/>
              <a:ahLst/>
              <a:cxnLst/>
              <a:rect l="l" t="t" r="r" b="b"/>
              <a:pathLst>
                <a:path w="15442" h="15535" extrusionOk="0">
                  <a:moveTo>
                    <a:pt x="5815" y="0"/>
                  </a:moveTo>
                  <a:cubicBezTo>
                    <a:pt x="5563" y="0"/>
                    <a:pt x="5353" y="217"/>
                    <a:pt x="5271" y="626"/>
                  </a:cubicBezTo>
                  <a:cubicBezTo>
                    <a:pt x="4804" y="2627"/>
                    <a:pt x="6072" y="4962"/>
                    <a:pt x="7406" y="6964"/>
                  </a:cubicBezTo>
                  <a:cubicBezTo>
                    <a:pt x="7372" y="7031"/>
                    <a:pt x="7272" y="7064"/>
                    <a:pt x="7239" y="7097"/>
                  </a:cubicBezTo>
                  <a:lnTo>
                    <a:pt x="7106" y="7231"/>
                  </a:lnTo>
                  <a:cubicBezTo>
                    <a:pt x="5914" y="6772"/>
                    <a:pt x="4641" y="6405"/>
                    <a:pt x="3438" y="6405"/>
                  </a:cubicBezTo>
                  <a:cubicBezTo>
                    <a:pt x="2452" y="6405"/>
                    <a:pt x="1512" y="6651"/>
                    <a:pt x="701" y="7297"/>
                  </a:cubicBezTo>
                  <a:cubicBezTo>
                    <a:pt x="1" y="7898"/>
                    <a:pt x="101" y="8765"/>
                    <a:pt x="1101" y="9032"/>
                  </a:cubicBezTo>
                  <a:cubicBezTo>
                    <a:pt x="1984" y="9244"/>
                    <a:pt x="2883" y="9345"/>
                    <a:pt x="3778" y="9345"/>
                  </a:cubicBezTo>
                  <a:cubicBezTo>
                    <a:pt x="4709" y="9345"/>
                    <a:pt x="5637" y="9236"/>
                    <a:pt x="6539" y="9032"/>
                  </a:cubicBezTo>
                  <a:cubicBezTo>
                    <a:pt x="6572" y="9132"/>
                    <a:pt x="6605" y="9265"/>
                    <a:pt x="6672" y="9366"/>
                  </a:cubicBezTo>
                  <a:cubicBezTo>
                    <a:pt x="5338" y="10400"/>
                    <a:pt x="4070" y="11634"/>
                    <a:pt x="3837" y="13268"/>
                  </a:cubicBezTo>
                  <a:cubicBezTo>
                    <a:pt x="3749" y="13770"/>
                    <a:pt x="3919" y="14087"/>
                    <a:pt x="4196" y="14087"/>
                  </a:cubicBezTo>
                  <a:cubicBezTo>
                    <a:pt x="4343" y="14087"/>
                    <a:pt x="4519" y="13998"/>
                    <a:pt x="4704" y="13802"/>
                  </a:cubicBezTo>
                  <a:cubicBezTo>
                    <a:pt x="5905" y="12801"/>
                    <a:pt x="6905" y="11467"/>
                    <a:pt x="7639" y="10099"/>
                  </a:cubicBezTo>
                  <a:lnTo>
                    <a:pt x="7906" y="10099"/>
                  </a:lnTo>
                  <a:cubicBezTo>
                    <a:pt x="7739" y="12001"/>
                    <a:pt x="7973" y="14069"/>
                    <a:pt x="9908" y="15270"/>
                  </a:cubicBezTo>
                  <a:cubicBezTo>
                    <a:pt x="10188" y="15449"/>
                    <a:pt x="10479" y="15534"/>
                    <a:pt x="10740" y="15534"/>
                  </a:cubicBezTo>
                  <a:cubicBezTo>
                    <a:pt x="11256" y="15534"/>
                    <a:pt x="11653" y="15201"/>
                    <a:pt x="11609" y="14603"/>
                  </a:cubicBezTo>
                  <a:cubicBezTo>
                    <a:pt x="11542" y="12801"/>
                    <a:pt x="10808" y="10967"/>
                    <a:pt x="9707" y="9432"/>
                  </a:cubicBezTo>
                  <a:cubicBezTo>
                    <a:pt x="9741" y="9399"/>
                    <a:pt x="9774" y="9399"/>
                    <a:pt x="9808" y="9332"/>
                  </a:cubicBezTo>
                  <a:lnTo>
                    <a:pt x="9974" y="9165"/>
                  </a:lnTo>
                  <a:cubicBezTo>
                    <a:pt x="11575" y="9999"/>
                    <a:pt x="13210" y="10566"/>
                    <a:pt x="14644" y="10600"/>
                  </a:cubicBezTo>
                  <a:cubicBezTo>
                    <a:pt x="14663" y="10601"/>
                    <a:pt x="14681" y="10601"/>
                    <a:pt x="14698" y="10601"/>
                  </a:cubicBezTo>
                  <a:cubicBezTo>
                    <a:pt x="15442" y="10601"/>
                    <a:pt x="15363" y="9917"/>
                    <a:pt x="14711" y="9265"/>
                  </a:cubicBezTo>
                  <a:cubicBezTo>
                    <a:pt x="13410" y="7965"/>
                    <a:pt x="11976" y="7631"/>
                    <a:pt x="10641" y="7631"/>
                  </a:cubicBezTo>
                  <a:cubicBezTo>
                    <a:pt x="10641" y="7498"/>
                    <a:pt x="10641" y="7431"/>
                    <a:pt x="10608" y="7331"/>
                  </a:cubicBezTo>
                  <a:cubicBezTo>
                    <a:pt x="11742" y="6564"/>
                    <a:pt x="12743" y="5463"/>
                    <a:pt x="13377" y="4162"/>
                  </a:cubicBezTo>
                  <a:cubicBezTo>
                    <a:pt x="13767" y="3413"/>
                    <a:pt x="13268" y="2760"/>
                    <a:pt x="12469" y="2760"/>
                  </a:cubicBezTo>
                  <a:cubicBezTo>
                    <a:pt x="12449" y="2760"/>
                    <a:pt x="12429" y="2760"/>
                    <a:pt x="12409" y="2761"/>
                  </a:cubicBezTo>
                  <a:cubicBezTo>
                    <a:pt x="10541" y="2928"/>
                    <a:pt x="9541" y="4595"/>
                    <a:pt x="8874" y="6397"/>
                  </a:cubicBezTo>
                  <a:cubicBezTo>
                    <a:pt x="8740" y="6397"/>
                    <a:pt x="8640" y="6397"/>
                    <a:pt x="8540" y="6430"/>
                  </a:cubicBezTo>
                  <a:cubicBezTo>
                    <a:pt x="8273" y="4529"/>
                    <a:pt x="7639" y="2527"/>
                    <a:pt x="6639" y="726"/>
                  </a:cubicBezTo>
                  <a:cubicBezTo>
                    <a:pt x="6384" y="233"/>
                    <a:pt x="6077" y="0"/>
                    <a:pt x="58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7"/>
            <p:cNvSpPr/>
            <p:nvPr/>
          </p:nvSpPr>
          <p:spPr>
            <a:xfrm>
              <a:off x="4051400" y="3997250"/>
              <a:ext cx="65900" cy="51900"/>
            </a:xfrm>
            <a:custGeom>
              <a:avLst/>
              <a:gdLst/>
              <a:ahLst/>
              <a:cxnLst/>
              <a:rect l="l" t="t" r="r" b="b"/>
              <a:pathLst>
                <a:path w="2636" h="2076" extrusionOk="0">
                  <a:moveTo>
                    <a:pt x="1556" y="1"/>
                  </a:moveTo>
                  <a:cubicBezTo>
                    <a:pt x="1209" y="1"/>
                    <a:pt x="826" y="137"/>
                    <a:pt x="534" y="410"/>
                  </a:cubicBezTo>
                  <a:cubicBezTo>
                    <a:pt x="100" y="877"/>
                    <a:pt x="0" y="1544"/>
                    <a:pt x="367" y="1877"/>
                  </a:cubicBezTo>
                  <a:cubicBezTo>
                    <a:pt x="542" y="2012"/>
                    <a:pt x="771" y="2076"/>
                    <a:pt x="1013" y="2076"/>
                  </a:cubicBezTo>
                  <a:cubicBezTo>
                    <a:pt x="1371" y="2076"/>
                    <a:pt x="1757" y="1936"/>
                    <a:pt x="2035" y="1677"/>
                  </a:cubicBezTo>
                  <a:cubicBezTo>
                    <a:pt x="2536" y="1210"/>
                    <a:pt x="2636" y="543"/>
                    <a:pt x="2202" y="209"/>
                  </a:cubicBezTo>
                  <a:cubicBezTo>
                    <a:pt x="2035" y="70"/>
                    <a:pt x="1805" y="1"/>
                    <a:pt x="15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7"/>
            <p:cNvSpPr/>
            <p:nvPr/>
          </p:nvSpPr>
          <p:spPr>
            <a:xfrm>
              <a:off x="3732000" y="2830600"/>
              <a:ext cx="311925" cy="309700"/>
            </a:xfrm>
            <a:custGeom>
              <a:avLst/>
              <a:gdLst/>
              <a:ahLst/>
              <a:cxnLst/>
              <a:rect l="l" t="t" r="r" b="b"/>
              <a:pathLst>
                <a:path w="12477" h="12388" extrusionOk="0">
                  <a:moveTo>
                    <a:pt x="7352" y="0"/>
                  </a:moveTo>
                  <a:cubicBezTo>
                    <a:pt x="7006" y="0"/>
                    <a:pt x="6655" y="109"/>
                    <a:pt x="6372" y="309"/>
                  </a:cubicBezTo>
                  <a:cubicBezTo>
                    <a:pt x="5771" y="676"/>
                    <a:pt x="5438" y="1343"/>
                    <a:pt x="5371" y="2043"/>
                  </a:cubicBezTo>
                  <a:cubicBezTo>
                    <a:pt x="5301" y="2531"/>
                    <a:pt x="5393" y="2970"/>
                    <a:pt x="5523" y="3417"/>
                  </a:cubicBezTo>
                  <a:lnTo>
                    <a:pt x="5523" y="3417"/>
                  </a:lnTo>
                  <a:cubicBezTo>
                    <a:pt x="5348" y="2884"/>
                    <a:pt x="5128" y="2336"/>
                    <a:pt x="4837" y="1877"/>
                  </a:cubicBezTo>
                  <a:cubicBezTo>
                    <a:pt x="4370" y="1243"/>
                    <a:pt x="3703" y="709"/>
                    <a:pt x="2936" y="642"/>
                  </a:cubicBezTo>
                  <a:cubicBezTo>
                    <a:pt x="2870" y="633"/>
                    <a:pt x="2802" y="629"/>
                    <a:pt x="2734" y="629"/>
                  </a:cubicBezTo>
                  <a:cubicBezTo>
                    <a:pt x="2051" y="629"/>
                    <a:pt x="1320" y="1076"/>
                    <a:pt x="1168" y="1743"/>
                  </a:cubicBezTo>
                  <a:cubicBezTo>
                    <a:pt x="1001" y="2510"/>
                    <a:pt x="1535" y="3244"/>
                    <a:pt x="2035" y="3878"/>
                  </a:cubicBezTo>
                  <a:cubicBezTo>
                    <a:pt x="2669" y="4645"/>
                    <a:pt x="3436" y="5546"/>
                    <a:pt x="4204" y="6213"/>
                  </a:cubicBezTo>
                  <a:cubicBezTo>
                    <a:pt x="3984" y="6181"/>
                    <a:pt x="3763" y="6165"/>
                    <a:pt x="3543" y="6165"/>
                  </a:cubicBezTo>
                  <a:cubicBezTo>
                    <a:pt x="2627" y="6165"/>
                    <a:pt x="1727" y="6442"/>
                    <a:pt x="1001" y="6980"/>
                  </a:cubicBezTo>
                  <a:cubicBezTo>
                    <a:pt x="601" y="7214"/>
                    <a:pt x="267" y="7581"/>
                    <a:pt x="167" y="8014"/>
                  </a:cubicBezTo>
                  <a:cubicBezTo>
                    <a:pt x="1" y="8681"/>
                    <a:pt x="368" y="9415"/>
                    <a:pt x="1001" y="9749"/>
                  </a:cubicBezTo>
                  <a:cubicBezTo>
                    <a:pt x="1340" y="9937"/>
                    <a:pt x="1731" y="10019"/>
                    <a:pt x="2128" y="10019"/>
                  </a:cubicBezTo>
                  <a:cubicBezTo>
                    <a:pt x="2435" y="10019"/>
                    <a:pt x="2745" y="9970"/>
                    <a:pt x="3036" y="9882"/>
                  </a:cubicBezTo>
                  <a:cubicBezTo>
                    <a:pt x="3463" y="9760"/>
                    <a:pt x="3852" y="9577"/>
                    <a:pt x="4219" y="9361"/>
                  </a:cubicBezTo>
                  <a:lnTo>
                    <a:pt x="4219" y="9361"/>
                  </a:lnTo>
                  <a:cubicBezTo>
                    <a:pt x="4165" y="9419"/>
                    <a:pt x="4115" y="9481"/>
                    <a:pt x="4070" y="9549"/>
                  </a:cubicBezTo>
                  <a:cubicBezTo>
                    <a:pt x="4037" y="9916"/>
                    <a:pt x="4170" y="10283"/>
                    <a:pt x="4237" y="10650"/>
                  </a:cubicBezTo>
                  <a:cubicBezTo>
                    <a:pt x="4370" y="11050"/>
                    <a:pt x="4437" y="11483"/>
                    <a:pt x="4704" y="11817"/>
                  </a:cubicBezTo>
                  <a:cubicBezTo>
                    <a:pt x="4923" y="12161"/>
                    <a:pt x="5258" y="12387"/>
                    <a:pt x="5656" y="12387"/>
                  </a:cubicBezTo>
                  <a:cubicBezTo>
                    <a:pt x="5683" y="12387"/>
                    <a:pt x="5711" y="12386"/>
                    <a:pt x="5738" y="12384"/>
                  </a:cubicBezTo>
                  <a:cubicBezTo>
                    <a:pt x="6238" y="12351"/>
                    <a:pt x="6605" y="11884"/>
                    <a:pt x="6872" y="11417"/>
                  </a:cubicBezTo>
                  <a:cubicBezTo>
                    <a:pt x="7272" y="10683"/>
                    <a:pt x="7473" y="9849"/>
                    <a:pt x="7473" y="9015"/>
                  </a:cubicBezTo>
                  <a:cubicBezTo>
                    <a:pt x="7873" y="9916"/>
                    <a:pt x="8507" y="10783"/>
                    <a:pt x="9407" y="11217"/>
                  </a:cubicBezTo>
                  <a:cubicBezTo>
                    <a:pt x="9692" y="11343"/>
                    <a:pt x="10013" y="11406"/>
                    <a:pt x="10335" y="11406"/>
                  </a:cubicBezTo>
                  <a:cubicBezTo>
                    <a:pt x="11032" y="11406"/>
                    <a:pt x="11734" y="11110"/>
                    <a:pt x="12076" y="10516"/>
                  </a:cubicBezTo>
                  <a:cubicBezTo>
                    <a:pt x="12476" y="9749"/>
                    <a:pt x="12276" y="8748"/>
                    <a:pt x="11709" y="8148"/>
                  </a:cubicBezTo>
                  <a:cubicBezTo>
                    <a:pt x="11211" y="7591"/>
                    <a:pt x="10507" y="7266"/>
                    <a:pt x="9778" y="7037"/>
                  </a:cubicBezTo>
                  <a:lnTo>
                    <a:pt x="9778" y="7037"/>
                  </a:lnTo>
                  <a:cubicBezTo>
                    <a:pt x="9912" y="7065"/>
                    <a:pt x="10045" y="7078"/>
                    <a:pt x="10177" y="7078"/>
                  </a:cubicBezTo>
                  <a:cubicBezTo>
                    <a:pt x="10546" y="7078"/>
                    <a:pt x="10902" y="6977"/>
                    <a:pt x="11209" y="6813"/>
                  </a:cubicBezTo>
                  <a:cubicBezTo>
                    <a:pt x="11709" y="6513"/>
                    <a:pt x="12043" y="5980"/>
                    <a:pt x="12109" y="5379"/>
                  </a:cubicBezTo>
                  <a:cubicBezTo>
                    <a:pt x="12209" y="5012"/>
                    <a:pt x="12109" y="4579"/>
                    <a:pt x="11876" y="4245"/>
                  </a:cubicBezTo>
                  <a:cubicBezTo>
                    <a:pt x="11592" y="3890"/>
                    <a:pt x="11141" y="3737"/>
                    <a:pt x="10676" y="3737"/>
                  </a:cubicBezTo>
                  <a:cubicBezTo>
                    <a:pt x="10486" y="3737"/>
                    <a:pt x="10292" y="3763"/>
                    <a:pt x="10108" y="3811"/>
                  </a:cubicBezTo>
                  <a:cubicBezTo>
                    <a:pt x="9541" y="3978"/>
                    <a:pt x="9074" y="4312"/>
                    <a:pt x="8573" y="4712"/>
                  </a:cubicBezTo>
                  <a:cubicBezTo>
                    <a:pt x="9074" y="3745"/>
                    <a:pt x="9207" y="2644"/>
                    <a:pt x="8974" y="1576"/>
                  </a:cubicBezTo>
                  <a:cubicBezTo>
                    <a:pt x="8874" y="1143"/>
                    <a:pt x="8707" y="642"/>
                    <a:pt x="8307" y="342"/>
                  </a:cubicBezTo>
                  <a:cubicBezTo>
                    <a:pt x="8040" y="109"/>
                    <a:pt x="7698" y="0"/>
                    <a:pt x="735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7"/>
            <p:cNvSpPr/>
            <p:nvPr/>
          </p:nvSpPr>
          <p:spPr>
            <a:xfrm>
              <a:off x="3601175" y="2739250"/>
              <a:ext cx="573675" cy="512350"/>
            </a:xfrm>
            <a:custGeom>
              <a:avLst/>
              <a:gdLst/>
              <a:ahLst/>
              <a:cxnLst/>
              <a:rect l="l" t="t" r="r" b="b"/>
              <a:pathLst>
                <a:path w="22947" h="20494" extrusionOk="0">
                  <a:moveTo>
                    <a:pt x="8627" y="0"/>
                  </a:moveTo>
                  <a:cubicBezTo>
                    <a:pt x="8269" y="0"/>
                    <a:pt x="7967" y="354"/>
                    <a:pt x="7835" y="994"/>
                  </a:cubicBezTo>
                  <a:cubicBezTo>
                    <a:pt x="7435" y="3362"/>
                    <a:pt x="8569" y="5731"/>
                    <a:pt x="9970" y="7732"/>
                  </a:cubicBezTo>
                  <a:cubicBezTo>
                    <a:pt x="9837" y="7866"/>
                    <a:pt x="9737" y="7999"/>
                    <a:pt x="9637" y="8166"/>
                  </a:cubicBezTo>
                  <a:cubicBezTo>
                    <a:pt x="7368" y="6798"/>
                    <a:pt x="4767" y="5831"/>
                    <a:pt x="2098" y="5631"/>
                  </a:cubicBezTo>
                  <a:cubicBezTo>
                    <a:pt x="2019" y="5624"/>
                    <a:pt x="1943" y="5620"/>
                    <a:pt x="1869" y="5620"/>
                  </a:cubicBezTo>
                  <a:cubicBezTo>
                    <a:pt x="505" y="5620"/>
                    <a:pt x="1" y="6756"/>
                    <a:pt x="697" y="7832"/>
                  </a:cubicBezTo>
                  <a:cubicBezTo>
                    <a:pt x="2270" y="10338"/>
                    <a:pt x="5293" y="10935"/>
                    <a:pt x="8345" y="10935"/>
                  </a:cubicBezTo>
                  <a:cubicBezTo>
                    <a:pt x="8788" y="10935"/>
                    <a:pt x="9231" y="10922"/>
                    <a:pt x="9670" y="10901"/>
                  </a:cubicBezTo>
                  <a:lnTo>
                    <a:pt x="9804" y="11168"/>
                  </a:lnTo>
                  <a:cubicBezTo>
                    <a:pt x="9837" y="11235"/>
                    <a:pt x="9937" y="11368"/>
                    <a:pt x="9970" y="11435"/>
                  </a:cubicBezTo>
                  <a:cubicBezTo>
                    <a:pt x="7135" y="13603"/>
                    <a:pt x="4333" y="16305"/>
                    <a:pt x="4066" y="19340"/>
                  </a:cubicBezTo>
                  <a:cubicBezTo>
                    <a:pt x="3986" y="20061"/>
                    <a:pt x="4278" y="20493"/>
                    <a:pt x="4777" y="20493"/>
                  </a:cubicBezTo>
                  <a:cubicBezTo>
                    <a:pt x="5110" y="20493"/>
                    <a:pt x="5534" y="20301"/>
                    <a:pt x="6001" y="19874"/>
                  </a:cubicBezTo>
                  <a:cubicBezTo>
                    <a:pt x="8236" y="17839"/>
                    <a:pt x="10004" y="15271"/>
                    <a:pt x="11305" y="12736"/>
                  </a:cubicBezTo>
                  <a:cubicBezTo>
                    <a:pt x="11438" y="12836"/>
                    <a:pt x="11605" y="12903"/>
                    <a:pt x="11705" y="12936"/>
                  </a:cubicBezTo>
                  <a:cubicBezTo>
                    <a:pt x="11805" y="15771"/>
                    <a:pt x="12472" y="18573"/>
                    <a:pt x="15007" y="19674"/>
                  </a:cubicBezTo>
                  <a:cubicBezTo>
                    <a:pt x="15246" y="19772"/>
                    <a:pt x="15481" y="19819"/>
                    <a:pt x="15702" y="19819"/>
                  </a:cubicBezTo>
                  <a:cubicBezTo>
                    <a:pt x="16534" y="19819"/>
                    <a:pt x="17167" y="19160"/>
                    <a:pt x="17009" y="18106"/>
                  </a:cubicBezTo>
                  <a:cubicBezTo>
                    <a:pt x="16708" y="16038"/>
                    <a:pt x="15841" y="14037"/>
                    <a:pt x="14640" y="12369"/>
                  </a:cubicBezTo>
                  <a:cubicBezTo>
                    <a:pt x="14707" y="12235"/>
                    <a:pt x="14774" y="12102"/>
                    <a:pt x="14840" y="12002"/>
                  </a:cubicBezTo>
                  <a:cubicBezTo>
                    <a:pt x="15696" y="12298"/>
                    <a:pt x="16625" y="12484"/>
                    <a:pt x="17619" y="12484"/>
                  </a:cubicBezTo>
                  <a:cubicBezTo>
                    <a:pt x="18756" y="12484"/>
                    <a:pt x="19979" y="12240"/>
                    <a:pt x="21278" y="11635"/>
                  </a:cubicBezTo>
                  <a:cubicBezTo>
                    <a:pt x="22513" y="11001"/>
                    <a:pt x="22946" y="10034"/>
                    <a:pt x="21845" y="9700"/>
                  </a:cubicBezTo>
                  <a:cubicBezTo>
                    <a:pt x="20751" y="9359"/>
                    <a:pt x="19511" y="9202"/>
                    <a:pt x="18194" y="9202"/>
                  </a:cubicBezTo>
                  <a:cubicBezTo>
                    <a:pt x="17063" y="9202"/>
                    <a:pt x="15875" y="9318"/>
                    <a:pt x="14674" y="9533"/>
                  </a:cubicBezTo>
                  <a:cubicBezTo>
                    <a:pt x="14640" y="9467"/>
                    <a:pt x="14607" y="9367"/>
                    <a:pt x="14540" y="9233"/>
                  </a:cubicBezTo>
                  <a:cubicBezTo>
                    <a:pt x="14507" y="9200"/>
                    <a:pt x="14474" y="9133"/>
                    <a:pt x="14440" y="9066"/>
                  </a:cubicBezTo>
                  <a:cubicBezTo>
                    <a:pt x="16708" y="7399"/>
                    <a:pt x="18543" y="5230"/>
                    <a:pt x="19477" y="2729"/>
                  </a:cubicBezTo>
                  <a:cubicBezTo>
                    <a:pt x="19872" y="1656"/>
                    <a:pt x="19121" y="918"/>
                    <a:pt x="18012" y="918"/>
                  </a:cubicBezTo>
                  <a:cubicBezTo>
                    <a:pt x="17810" y="918"/>
                    <a:pt x="17597" y="943"/>
                    <a:pt x="17376" y="994"/>
                  </a:cubicBezTo>
                  <a:cubicBezTo>
                    <a:pt x="14140" y="1795"/>
                    <a:pt x="12839" y="4497"/>
                    <a:pt x="12205" y="7299"/>
                  </a:cubicBezTo>
                  <a:cubicBezTo>
                    <a:pt x="12105" y="7232"/>
                    <a:pt x="11972" y="7198"/>
                    <a:pt x="11872" y="7198"/>
                  </a:cubicBezTo>
                  <a:cubicBezTo>
                    <a:pt x="11471" y="4897"/>
                    <a:pt x="10671" y="2562"/>
                    <a:pt x="9503" y="660"/>
                  </a:cubicBezTo>
                  <a:cubicBezTo>
                    <a:pt x="9213" y="210"/>
                    <a:pt x="8904" y="0"/>
                    <a:pt x="86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7"/>
            <p:cNvSpPr/>
            <p:nvPr/>
          </p:nvSpPr>
          <p:spPr>
            <a:xfrm>
              <a:off x="3861250" y="2953700"/>
              <a:ext cx="90100" cy="84450"/>
            </a:xfrm>
            <a:custGeom>
              <a:avLst/>
              <a:gdLst/>
              <a:ahLst/>
              <a:cxnLst/>
              <a:rect l="l" t="t" r="r" b="b"/>
              <a:pathLst>
                <a:path w="3604" h="3378" extrusionOk="0">
                  <a:moveTo>
                    <a:pt x="1347" y="1"/>
                  </a:moveTo>
                  <a:cubicBezTo>
                    <a:pt x="1191" y="1"/>
                    <a:pt x="1040" y="29"/>
                    <a:pt x="902" y="88"/>
                  </a:cubicBezTo>
                  <a:cubicBezTo>
                    <a:pt x="168" y="355"/>
                    <a:pt x="1" y="1289"/>
                    <a:pt x="468" y="2223"/>
                  </a:cubicBezTo>
                  <a:cubicBezTo>
                    <a:pt x="869" y="2918"/>
                    <a:pt x="1614" y="3378"/>
                    <a:pt x="2254" y="3378"/>
                  </a:cubicBezTo>
                  <a:cubicBezTo>
                    <a:pt x="2412" y="3378"/>
                    <a:pt x="2564" y="3350"/>
                    <a:pt x="2703" y="3290"/>
                  </a:cubicBezTo>
                  <a:cubicBezTo>
                    <a:pt x="3403" y="2990"/>
                    <a:pt x="3604" y="2056"/>
                    <a:pt x="3103" y="1156"/>
                  </a:cubicBezTo>
                  <a:cubicBezTo>
                    <a:pt x="2702" y="460"/>
                    <a:pt x="1979" y="1"/>
                    <a:pt x="1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8" name="Google Shape;1618;p17"/>
          <p:cNvSpPr/>
          <p:nvPr/>
        </p:nvSpPr>
        <p:spPr>
          <a:xfrm>
            <a:off x="-1729900" y="-299775"/>
            <a:ext cx="5292308" cy="5938642"/>
          </a:xfrm>
          <a:custGeom>
            <a:avLst/>
            <a:gdLst/>
            <a:ahLst/>
            <a:cxnLst/>
            <a:rect l="l" t="t" r="r" b="b"/>
            <a:pathLst>
              <a:path w="50036" h="64714" extrusionOk="0">
                <a:moveTo>
                  <a:pt x="22148" y="1"/>
                </a:moveTo>
                <a:cubicBezTo>
                  <a:pt x="18824" y="1"/>
                  <a:pt x="15275" y="2620"/>
                  <a:pt x="14010" y="7379"/>
                </a:cubicBezTo>
                <a:cubicBezTo>
                  <a:pt x="13176" y="10514"/>
                  <a:pt x="13910" y="13583"/>
                  <a:pt x="13843" y="16719"/>
                </a:cubicBezTo>
                <a:cubicBezTo>
                  <a:pt x="13743" y="21222"/>
                  <a:pt x="12042" y="25725"/>
                  <a:pt x="9974" y="29895"/>
                </a:cubicBezTo>
                <a:cubicBezTo>
                  <a:pt x="7839" y="34031"/>
                  <a:pt x="5337" y="38001"/>
                  <a:pt x="3369" y="42204"/>
                </a:cubicBezTo>
                <a:cubicBezTo>
                  <a:pt x="1401" y="46407"/>
                  <a:pt x="0" y="51077"/>
                  <a:pt x="334" y="55446"/>
                </a:cubicBezTo>
                <a:cubicBezTo>
                  <a:pt x="667" y="59850"/>
                  <a:pt x="3136" y="63852"/>
                  <a:pt x="6905" y="64586"/>
                </a:cubicBezTo>
                <a:cubicBezTo>
                  <a:pt x="7371" y="64674"/>
                  <a:pt x="7839" y="64714"/>
                  <a:pt x="8311" y="64714"/>
                </a:cubicBezTo>
                <a:cubicBezTo>
                  <a:pt x="12328" y="64714"/>
                  <a:pt x="16532" y="61823"/>
                  <a:pt x="20682" y="61017"/>
                </a:cubicBezTo>
                <a:cubicBezTo>
                  <a:pt x="21620" y="60825"/>
                  <a:pt x="22548" y="60745"/>
                  <a:pt x="23468" y="60745"/>
                </a:cubicBezTo>
                <a:cubicBezTo>
                  <a:pt x="26865" y="60745"/>
                  <a:pt x="30157" y="61834"/>
                  <a:pt x="33491" y="62385"/>
                </a:cubicBezTo>
                <a:cubicBezTo>
                  <a:pt x="34560" y="62562"/>
                  <a:pt x="35679" y="62668"/>
                  <a:pt x="36809" y="62668"/>
                </a:cubicBezTo>
                <a:cubicBezTo>
                  <a:pt x="40154" y="62668"/>
                  <a:pt x="43598" y="61733"/>
                  <a:pt x="46166" y="58916"/>
                </a:cubicBezTo>
                <a:cubicBezTo>
                  <a:pt x="49836" y="54879"/>
                  <a:pt x="50036" y="48408"/>
                  <a:pt x="48068" y="43938"/>
                </a:cubicBezTo>
                <a:cubicBezTo>
                  <a:pt x="46066" y="39502"/>
                  <a:pt x="42397" y="36500"/>
                  <a:pt x="38928" y="33497"/>
                </a:cubicBezTo>
                <a:cubicBezTo>
                  <a:pt x="35425" y="30495"/>
                  <a:pt x="31990" y="27159"/>
                  <a:pt x="30555" y="22289"/>
                </a:cubicBezTo>
                <a:cubicBezTo>
                  <a:pt x="29688" y="19354"/>
                  <a:pt x="29688" y="16018"/>
                  <a:pt x="29555" y="12749"/>
                </a:cubicBezTo>
                <a:cubicBezTo>
                  <a:pt x="29455" y="9547"/>
                  <a:pt x="29154" y="6211"/>
                  <a:pt x="27720" y="3576"/>
                </a:cubicBezTo>
                <a:cubicBezTo>
                  <a:pt x="26445" y="1146"/>
                  <a:pt x="24346" y="1"/>
                  <a:pt x="221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19" name="Google Shape;1619;p17"/>
          <p:cNvPicPr preferRelativeResize="0"/>
          <p:nvPr/>
        </p:nvPicPr>
        <p:blipFill>
          <a:blip r:embed="rId2">
            <a:alphaModFix amt="50000"/>
          </a:blip>
          <a:stretch>
            <a:fillRect/>
          </a:stretch>
        </p:blipFill>
        <p:spPr>
          <a:xfrm>
            <a:off x="7532425" y="-965074"/>
            <a:ext cx="2661128" cy="2380600"/>
          </a:xfrm>
          <a:prstGeom prst="rect">
            <a:avLst/>
          </a:prstGeom>
          <a:noFill/>
          <a:ln>
            <a:noFill/>
          </a:ln>
        </p:spPr>
      </p:pic>
      <p:pic>
        <p:nvPicPr>
          <p:cNvPr id="1620" name="Google Shape;1620;p17"/>
          <p:cNvPicPr preferRelativeResize="0"/>
          <p:nvPr/>
        </p:nvPicPr>
        <p:blipFill>
          <a:blip r:embed="rId2">
            <a:alphaModFix amt="50000"/>
          </a:blip>
          <a:stretch>
            <a:fillRect/>
          </a:stretch>
        </p:blipFill>
        <p:spPr>
          <a:xfrm>
            <a:off x="7532425" y="3475276"/>
            <a:ext cx="2661128" cy="2380600"/>
          </a:xfrm>
          <a:prstGeom prst="rect">
            <a:avLst/>
          </a:prstGeom>
          <a:noFill/>
          <a:ln>
            <a:noFill/>
          </a:ln>
        </p:spPr>
      </p:pic>
      <p:sp>
        <p:nvSpPr>
          <p:cNvPr id="1621" name="Google Shape;1621;p17"/>
          <p:cNvSpPr txBox="1">
            <a:spLocks noGrp="1"/>
          </p:cNvSpPr>
          <p:nvPr>
            <p:ph type="subTitle" idx="1"/>
          </p:nvPr>
        </p:nvSpPr>
        <p:spPr>
          <a:xfrm>
            <a:off x="4585825" y="2789550"/>
            <a:ext cx="3838200" cy="8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22" name="Google Shape;1622;p17"/>
          <p:cNvSpPr txBox="1">
            <a:spLocks noGrp="1"/>
          </p:cNvSpPr>
          <p:nvPr>
            <p:ph type="title"/>
          </p:nvPr>
        </p:nvSpPr>
        <p:spPr>
          <a:xfrm>
            <a:off x="4585925" y="1528000"/>
            <a:ext cx="3838200" cy="126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71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623" name="Google Shape;1623;p17"/>
          <p:cNvPicPr preferRelativeResize="0"/>
          <p:nvPr/>
        </p:nvPicPr>
        <p:blipFill>
          <a:blip r:embed="rId2">
            <a:alphaModFix amt="50000"/>
          </a:blip>
          <a:stretch>
            <a:fillRect/>
          </a:stretch>
        </p:blipFill>
        <p:spPr>
          <a:xfrm>
            <a:off x="-263200" y="2507880"/>
            <a:ext cx="3742525" cy="3347995"/>
          </a:xfrm>
          <a:prstGeom prst="rect">
            <a:avLst/>
          </a:prstGeom>
          <a:noFill/>
          <a:ln>
            <a:noFill/>
          </a:ln>
        </p:spPr>
      </p:pic>
      <p:pic>
        <p:nvPicPr>
          <p:cNvPr id="1624" name="Google Shape;1624;p17"/>
          <p:cNvPicPr preferRelativeResize="0"/>
          <p:nvPr/>
        </p:nvPicPr>
        <p:blipFill>
          <a:blip r:embed="rId2">
            <a:alphaModFix amt="50000"/>
          </a:blip>
          <a:stretch>
            <a:fillRect/>
          </a:stretch>
        </p:blipFill>
        <p:spPr>
          <a:xfrm>
            <a:off x="-263200" y="-825620"/>
            <a:ext cx="3742525" cy="334799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24" Type="http://schemas.openxmlformats.org/officeDocument/2006/relationships/image" Target="../media/image1.png"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theme" Target="../theme/theme1.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24">
            <a:alphaModFix/>
          </a:blip>
          <a:stretch>
            <a:fillRect/>
          </a:stretch>
        </p:blipFill>
        <p:spPr>
          <a:xfrm>
            <a:off x="19758" y="0"/>
            <a:ext cx="9104486" cy="5143501"/>
          </a:xfrm>
          <a:prstGeom prst="rect">
            <a:avLst/>
          </a:prstGeom>
          <a:noFill/>
          <a:ln>
            <a:noFill/>
          </a:ln>
        </p:spPr>
      </p:pic>
      <p:sp>
        <p:nvSpPr>
          <p:cNvPr id="7" name="Google Shape;7;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Denk One"/>
              <a:buNone/>
              <a:defRPr sz="2800" b="1">
                <a:solidFill>
                  <a:schemeClr val="dk1"/>
                </a:solidFill>
                <a:latin typeface="Denk One"/>
                <a:ea typeface="Denk One"/>
                <a:cs typeface="Denk One"/>
                <a:sym typeface="Denk One"/>
              </a:defRPr>
            </a:lvl1pPr>
            <a:lvl2pPr lvl="1">
              <a:spcBef>
                <a:spcPts val="0"/>
              </a:spcBef>
              <a:spcAft>
                <a:spcPts val="0"/>
              </a:spcAft>
              <a:buClr>
                <a:schemeClr val="dk1"/>
              </a:buClr>
              <a:buSzPts val="3000"/>
              <a:buNone/>
              <a:defRPr sz="3000">
                <a:solidFill>
                  <a:schemeClr val="dk1"/>
                </a:solidFill>
              </a:defRPr>
            </a:lvl2pPr>
            <a:lvl3pPr lvl="2">
              <a:spcBef>
                <a:spcPts val="0"/>
              </a:spcBef>
              <a:spcAft>
                <a:spcPts val="0"/>
              </a:spcAft>
              <a:buClr>
                <a:schemeClr val="dk1"/>
              </a:buClr>
              <a:buSzPts val="3000"/>
              <a:buNone/>
              <a:defRPr sz="3000">
                <a:solidFill>
                  <a:schemeClr val="dk1"/>
                </a:solidFill>
              </a:defRPr>
            </a:lvl3pPr>
            <a:lvl4pPr lvl="3">
              <a:spcBef>
                <a:spcPts val="0"/>
              </a:spcBef>
              <a:spcAft>
                <a:spcPts val="0"/>
              </a:spcAft>
              <a:buClr>
                <a:schemeClr val="dk1"/>
              </a:buClr>
              <a:buSzPts val="3000"/>
              <a:buNone/>
              <a:defRPr sz="3000">
                <a:solidFill>
                  <a:schemeClr val="dk1"/>
                </a:solidFill>
              </a:defRPr>
            </a:lvl4pPr>
            <a:lvl5pPr lvl="4">
              <a:spcBef>
                <a:spcPts val="0"/>
              </a:spcBef>
              <a:spcAft>
                <a:spcPts val="0"/>
              </a:spcAft>
              <a:buClr>
                <a:schemeClr val="dk1"/>
              </a:buClr>
              <a:buSzPts val="3000"/>
              <a:buNone/>
              <a:defRPr sz="3000">
                <a:solidFill>
                  <a:schemeClr val="dk1"/>
                </a:solidFill>
              </a:defRPr>
            </a:lvl5pPr>
            <a:lvl6pPr lvl="5">
              <a:spcBef>
                <a:spcPts val="0"/>
              </a:spcBef>
              <a:spcAft>
                <a:spcPts val="0"/>
              </a:spcAft>
              <a:buClr>
                <a:schemeClr val="dk1"/>
              </a:buClr>
              <a:buSzPts val="3000"/>
              <a:buNone/>
              <a:defRPr sz="3000">
                <a:solidFill>
                  <a:schemeClr val="dk1"/>
                </a:solidFill>
              </a:defRPr>
            </a:lvl6pPr>
            <a:lvl7pPr lvl="6">
              <a:spcBef>
                <a:spcPts val="0"/>
              </a:spcBef>
              <a:spcAft>
                <a:spcPts val="0"/>
              </a:spcAft>
              <a:buClr>
                <a:schemeClr val="dk1"/>
              </a:buClr>
              <a:buSzPts val="3000"/>
              <a:buNone/>
              <a:defRPr sz="3000">
                <a:solidFill>
                  <a:schemeClr val="dk1"/>
                </a:solidFill>
              </a:defRPr>
            </a:lvl7pPr>
            <a:lvl8pPr lvl="7">
              <a:spcBef>
                <a:spcPts val="0"/>
              </a:spcBef>
              <a:spcAft>
                <a:spcPts val="0"/>
              </a:spcAft>
              <a:buClr>
                <a:schemeClr val="dk1"/>
              </a:buClr>
              <a:buSzPts val="3000"/>
              <a:buNone/>
              <a:defRPr sz="3000">
                <a:solidFill>
                  <a:schemeClr val="dk1"/>
                </a:solidFill>
              </a:defRPr>
            </a:lvl8pPr>
            <a:lvl9pPr lvl="8">
              <a:spcBef>
                <a:spcPts val="0"/>
              </a:spcBef>
              <a:spcAft>
                <a:spcPts val="0"/>
              </a:spcAft>
              <a:buClr>
                <a:schemeClr val="dk1"/>
              </a:buClr>
              <a:buSzPts val="3000"/>
              <a:buNone/>
              <a:defRPr sz="3000">
                <a:solidFill>
                  <a:schemeClr val="dk1"/>
                </a:solidFill>
              </a:defRPr>
            </a:lvl9pPr>
          </a:lstStyle>
          <a:p>
            <a:endParaRPr/>
          </a:p>
        </p:txBody>
      </p:sp>
      <p:sp>
        <p:nvSpPr>
          <p:cNvPr id="8" name="Google Shape;8;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1pPr>
            <a:lvl2pPr marL="914400" lvl="1" indent="-317500">
              <a:lnSpc>
                <a:spcPct val="100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2pPr>
            <a:lvl3pPr marL="1371600" lvl="2" indent="-317500">
              <a:lnSpc>
                <a:spcPct val="100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3pPr>
            <a:lvl4pPr marL="1828800" lvl="3" indent="-317500">
              <a:lnSpc>
                <a:spcPct val="100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4pPr>
            <a:lvl5pPr marL="2286000" lvl="4" indent="-317500">
              <a:lnSpc>
                <a:spcPct val="100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5pPr>
            <a:lvl6pPr marL="2743200" lvl="5" indent="-317500">
              <a:lnSpc>
                <a:spcPct val="100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6pPr>
            <a:lvl7pPr marL="3200400" lvl="6" indent="-317500">
              <a:lnSpc>
                <a:spcPct val="100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7pPr>
            <a:lvl8pPr marL="3657600" lvl="7" indent="-317500">
              <a:lnSpc>
                <a:spcPct val="100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8pPr>
            <a:lvl9pPr marL="4114800" lvl="8" indent="-317500">
              <a:lnSpc>
                <a:spcPct val="100000"/>
              </a:lnSpc>
              <a:spcBef>
                <a:spcPts val="0"/>
              </a:spcBef>
              <a:spcAft>
                <a:spcPts val="0"/>
              </a:spcAft>
              <a:buClr>
                <a:schemeClr val="lt2"/>
              </a:buClr>
              <a:buSzPts val="1400"/>
              <a:buFont typeface="Poppins"/>
              <a:buChar char="■"/>
              <a:defRPr>
                <a:solidFill>
                  <a:schemeClr val="lt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8" r:id="rId7"/>
    <p:sldLayoutId id="2147483662" r:id="rId8"/>
    <p:sldLayoutId id="2147483663" r:id="rId9"/>
    <p:sldLayoutId id="2147483664" r:id="rId10"/>
    <p:sldLayoutId id="2147483667" r:id="rId11"/>
    <p:sldLayoutId id="2147483669" r:id="rId12"/>
    <p:sldLayoutId id="2147483670" r:id="rId13"/>
    <p:sldLayoutId id="2147483671" r:id="rId14"/>
    <p:sldLayoutId id="2147483672" r:id="rId15"/>
    <p:sldLayoutId id="2147483674" r:id="rId16"/>
    <p:sldLayoutId id="2147483675" r:id="rId17"/>
    <p:sldLayoutId id="2147483678" r:id="rId18"/>
    <p:sldLayoutId id="2147483679" r:id="rId19"/>
    <p:sldLayoutId id="2147483680" r:id="rId20"/>
    <p:sldLayoutId id="2147483681" r:id="rId21"/>
    <p:sldLayoutId id="2147483682"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11.xml" /><Relationship Id="rId1" Type="http://schemas.openxmlformats.org/officeDocument/2006/relationships/slideLayout" Target="../slideLayouts/slideLayout14.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7.xml" /></Relationships>
</file>

<file path=ppt/slides/_rels/slide13.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notesSlide" Target="../notesSlides/notesSlide13.xml" /><Relationship Id="rId1" Type="http://schemas.openxmlformats.org/officeDocument/2006/relationships/slideLayout" Target="../slideLayouts/slideLayout16.xml" /></Relationships>
</file>

<file path=ppt/slides/_rels/slide14.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notesSlide" Target="../notesSlides/notesSlide14.xml" /><Relationship Id="rId1" Type="http://schemas.openxmlformats.org/officeDocument/2006/relationships/slideLayout" Target="../slideLayouts/slideLayout12.xml" /></Relationships>
</file>

<file path=ppt/slides/_rels/slide15.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notesSlide" Target="../notesSlides/notesSlide15.xml" /><Relationship Id="rId1" Type="http://schemas.openxmlformats.org/officeDocument/2006/relationships/slideLayout" Target="../slideLayouts/slideLayout17.xml" /></Relationships>
</file>

<file path=ppt/slides/_rels/slide16.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notesSlide" Target="../notesSlides/notesSlide16.xml" /><Relationship Id="rId1" Type="http://schemas.openxmlformats.org/officeDocument/2006/relationships/slideLayout" Target="../slideLayouts/slideLayout1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9.xml" /></Relationships>
</file>

<file path=ppt/slides/_rels/slide4.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6.xml"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notesSlide" Target="../notesSlides/notesSlide7.xml" /><Relationship Id="rId1" Type="http://schemas.openxmlformats.org/officeDocument/2006/relationships/slideLayout" Target="../slideLayouts/slideLayout10.xml" /></Relationships>
</file>

<file path=ppt/slides/_rels/slide8.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8.xml"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9.xml" /><Relationship Id="rId1" Type="http://schemas.openxmlformats.org/officeDocument/2006/relationships/slideLayout" Target="../slideLayouts/slideLayout1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46"/>
        <p:cNvGrpSpPr/>
        <p:nvPr/>
      </p:nvGrpSpPr>
      <p:grpSpPr>
        <a:xfrm>
          <a:off x="0" y="0"/>
          <a:ext cx="0" cy="0"/>
          <a:chOff x="0" y="0"/>
          <a:chExt cx="0" cy="0"/>
        </a:xfrm>
      </p:grpSpPr>
      <p:sp>
        <p:nvSpPr>
          <p:cNvPr id="2947" name="Google Shape;2947;p40"/>
          <p:cNvSpPr txBox="1">
            <a:spLocks noGrp="1"/>
          </p:cNvSpPr>
          <p:nvPr>
            <p:ph type="subTitle" idx="1"/>
          </p:nvPr>
        </p:nvSpPr>
        <p:spPr>
          <a:xfrm>
            <a:off x="1857356" y="2928940"/>
            <a:ext cx="3852000" cy="13573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i="1" dirty="0">
                <a:solidFill>
                  <a:srgbClr val="92D050"/>
                </a:solidFill>
                <a:effectLst>
                  <a:outerShdw blurRad="38100" dist="38100" dir="2700000" algn="tl">
                    <a:srgbClr val="000000">
                      <a:alpha val="43137"/>
                    </a:srgbClr>
                  </a:outerShdw>
                </a:effectLst>
              </a:rPr>
              <a:t>“ </a:t>
            </a:r>
            <a:r>
              <a:rPr lang="en-US" sz="1800" b="1" i="1" dirty="0" err="1">
                <a:solidFill>
                  <a:srgbClr val="92D050"/>
                </a:solidFill>
                <a:effectLst>
                  <a:outerShdw blurRad="38100" dist="38100" dir="2700000" algn="tl">
                    <a:srgbClr val="000000">
                      <a:alpha val="43137"/>
                    </a:srgbClr>
                  </a:outerShdw>
                </a:effectLst>
              </a:rPr>
              <a:t>Oleh</a:t>
            </a:r>
            <a:r>
              <a:rPr lang="en-US" sz="1800" b="1" i="1" dirty="0">
                <a:solidFill>
                  <a:srgbClr val="92D050"/>
                </a:solidFill>
                <a:effectLst>
                  <a:outerShdw blurRad="38100" dist="38100" dir="2700000" algn="tl">
                    <a:srgbClr val="000000">
                      <a:alpha val="43137"/>
                    </a:srgbClr>
                  </a:outerShdw>
                </a:effectLst>
              </a:rPr>
              <a:t> </a:t>
            </a:r>
            <a:r>
              <a:rPr lang="en-US" sz="1800" b="1" i="1" dirty="0" err="1">
                <a:solidFill>
                  <a:srgbClr val="92D050"/>
                </a:solidFill>
                <a:effectLst>
                  <a:outerShdw blurRad="38100" dist="38100" dir="2700000" algn="tl">
                    <a:srgbClr val="000000">
                      <a:alpha val="43137"/>
                    </a:srgbClr>
                  </a:outerShdw>
                </a:effectLst>
              </a:rPr>
              <a:t>Kelompok</a:t>
            </a:r>
            <a:r>
              <a:rPr lang="en-US" sz="1800" b="1" i="1" dirty="0">
                <a:solidFill>
                  <a:srgbClr val="92D050"/>
                </a:solidFill>
                <a:effectLst>
                  <a:outerShdw blurRad="38100" dist="38100" dir="2700000" algn="tl">
                    <a:srgbClr val="000000">
                      <a:alpha val="43137"/>
                    </a:srgbClr>
                  </a:outerShdw>
                </a:effectLst>
              </a:rPr>
              <a:t> </a:t>
            </a:r>
            <a:r>
              <a:rPr lang="en-US" sz="1800" b="1" i="1" dirty="0" err="1">
                <a:solidFill>
                  <a:srgbClr val="92D050"/>
                </a:solidFill>
                <a:effectLst>
                  <a:outerShdw blurRad="38100" dist="38100" dir="2700000" algn="tl">
                    <a:srgbClr val="000000">
                      <a:alpha val="43137"/>
                    </a:srgbClr>
                  </a:outerShdw>
                </a:effectLst>
              </a:rPr>
              <a:t>Enam</a:t>
            </a:r>
            <a:r>
              <a:rPr lang="en-US" sz="1800" b="1" i="1" dirty="0">
                <a:solidFill>
                  <a:srgbClr val="92D050"/>
                </a:solidFill>
                <a:effectLst>
                  <a:outerShdw blurRad="38100" dist="38100" dir="2700000" algn="tl">
                    <a:srgbClr val="000000">
                      <a:alpha val="43137"/>
                    </a:srgbClr>
                  </a:outerShdw>
                </a:effectLst>
              </a:rPr>
              <a:t>”</a:t>
            </a:r>
          </a:p>
          <a:p>
            <a:pPr marL="0" lvl="0" indent="0" algn="ctr" rtl="0">
              <a:spcBef>
                <a:spcPts val="0"/>
              </a:spcBef>
              <a:spcAft>
                <a:spcPts val="0"/>
              </a:spcAft>
              <a:buNone/>
            </a:pPr>
            <a:endParaRPr lang="en-US" sz="1800" b="1" i="1" dirty="0">
              <a:solidFill>
                <a:srgbClr val="92D050"/>
              </a:solidFill>
              <a:effectLst>
                <a:outerShdw blurRad="38100" dist="38100" dir="2700000" algn="tl">
                  <a:srgbClr val="000000">
                    <a:alpha val="43137"/>
                  </a:srgbClr>
                </a:outerShdw>
              </a:effectLst>
            </a:endParaRPr>
          </a:p>
          <a:p>
            <a:pPr marL="0" lvl="0" indent="0" rtl="0">
              <a:spcBef>
                <a:spcPts val="0"/>
              </a:spcBef>
              <a:spcAft>
                <a:spcPts val="0"/>
              </a:spcAft>
              <a:buNone/>
            </a:pPr>
            <a:r>
              <a:rPr lang="en-US" sz="1800" b="1" i="1" dirty="0" err="1">
                <a:solidFill>
                  <a:srgbClr val="92D050"/>
                </a:solidFill>
                <a:effectLst>
                  <a:outerShdw blurRad="38100" dist="38100" dir="2700000" algn="tl">
                    <a:srgbClr val="000000">
                      <a:alpha val="43137"/>
                    </a:srgbClr>
                  </a:outerShdw>
                </a:effectLst>
              </a:rPr>
              <a:t>Darwis</a:t>
            </a:r>
            <a:r>
              <a:rPr lang="en-US" sz="1800" b="1" i="1" dirty="0">
                <a:solidFill>
                  <a:srgbClr val="92D050"/>
                </a:solidFill>
                <a:effectLst>
                  <a:outerShdw blurRad="38100" dist="38100" dir="2700000" algn="tl">
                    <a:srgbClr val="000000">
                      <a:alpha val="43137"/>
                    </a:srgbClr>
                  </a:outerShdw>
                </a:effectLst>
              </a:rPr>
              <a:t> </a:t>
            </a:r>
            <a:r>
              <a:rPr lang="en-US" sz="1800" b="1" i="1" dirty="0" err="1">
                <a:solidFill>
                  <a:srgbClr val="92D050"/>
                </a:solidFill>
                <a:effectLst>
                  <a:outerShdw blurRad="38100" dist="38100" dir="2700000" algn="tl">
                    <a:srgbClr val="000000">
                      <a:alpha val="43137"/>
                    </a:srgbClr>
                  </a:outerShdw>
                </a:effectLst>
              </a:rPr>
              <a:t>Moha</a:t>
            </a:r>
            <a:endParaRPr lang="en-US" sz="1800" b="1" i="1" dirty="0">
              <a:solidFill>
                <a:srgbClr val="92D050"/>
              </a:solidFill>
              <a:effectLst>
                <a:outerShdw blurRad="38100" dist="38100" dir="2700000" algn="tl">
                  <a:srgbClr val="000000">
                    <a:alpha val="43137"/>
                  </a:srgbClr>
                </a:outerShdw>
              </a:effectLst>
            </a:endParaRPr>
          </a:p>
          <a:p>
            <a:pPr marL="0" lvl="0" indent="0" rtl="0">
              <a:spcBef>
                <a:spcPts val="0"/>
              </a:spcBef>
              <a:spcAft>
                <a:spcPts val="0"/>
              </a:spcAft>
              <a:buNone/>
            </a:pPr>
            <a:r>
              <a:rPr lang="en-US" sz="1800" b="1" i="1" dirty="0">
                <a:solidFill>
                  <a:srgbClr val="92D050"/>
                </a:solidFill>
                <a:effectLst>
                  <a:outerShdw blurRad="38100" dist="38100" dir="2700000" algn="tl">
                    <a:srgbClr val="000000">
                      <a:alpha val="43137"/>
                    </a:srgbClr>
                  </a:outerShdw>
                </a:effectLst>
              </a:rPr>
              <a:t>                            </a:t>
            </a:r>
            <a:r>
              <a:rPr lang="en-US" sz="1800" b="1" i="1" dirty="0" err="1">
                <a:solidFill>
                  <a:srgbClr val="92D050"/>
                </a:solidFill>
                <a:effectLst>
                  <a:outerShdw blurRad="38100" dist="38100" dir="2700000" algn="tl">
                    <a:srgbClr val="000000">
                      <a:alpha val="43137"/>
                    </a:srgbClr>
                  </a:outerShdw>
                </a:effectLst>
              </a:rPr>
              <a:t>Rahmat</a:t>
            </a:r>
            <a:r>
              <a:rPr lang="en-US" sz="1800" b="1" i="1" dirty="0">
                <a:solidFill>
                  <a:srgbClr val="92D050"/>
                </a:solidFill>
                <a:effectLst>
                  <a:outerShdw blurRad="38100" dist="38100" dir="2700000" algn="tl">
                    <a:srgbClr val="000000">
                      <a:alpha val="43137"/>
                    </a:srgbClr>
                  </a:outerShdw>
                </a:effectLst>
              </a:rPr>
              <a:t> Abdullah</a:t>
            </a:r>
          </a:p>
          <a:p>
            <a:pPr marL="0" lvl="0" indent="0" rtl="0">
              <a:spcBef>
                <a:spcPts val="0"/>
              </a:spcBef>
              <a:spcAft>
                <a:spcPts val="0"/>
              </a:spcAft>
              <a:buNone/>
            </a:pPr>
            <a:r>
              <a:rPr lang="en-US" sz="1800" b="1" i="1" dirty="0" err="1">
                <a:solidFill>
                  <a:srgbClr val="92D050"/>
                </a:solidFill>
                <a:effectLst>
                  <a:outerShdw blurRad="38100" dist="38100" dir="2700000" algn="tl">
                    <a:srgbClr val="000000">
                      <a:alpha val="43137"/>
                    </a:srgbClr>
                  </a:outerShdw>
                </a:effectLst>
              </a:rPr>
              <a:t>Moh</a:t>
            </a:r>
            <a:r>
              <a:rPr lang="en-US" sz="1800" b="1" i="1" dirty="0">
                <a:solidFill>
                  <a:srgbClr val="92D050"/>
                </a:solidFill>
                <a:effectLst>
                  <a:outerShdw blurRad="38100" dist="38100" dir="2700000" algn="tl">
                    <a:srgbClr val="000000">
                      <a:alpha val="43137"/>
                    </a:srgbClr>
                  </a:outerShdw>
                </a:effectLst>
              </a:rPr>
              <a:t>. </a:t>
            </a:r>
            <a:r>
              <a:rPr lang="en-US" sz="1800" b="1" i="1" dirty="0" err="1">
                <a:solidFill>
                  <a:srgbClr val="92D050"/>
                </a:solidFill>
                <a:effectLst>
                  <a:outerShdw blurRad="38100" dist="38100" dir="2700000" algn="tl">
                    <a:srgbClr val="000000">
                      <a:alpha val="43137"/>
                    </a:srgbClr>
                  </a:outerShdw>
                </a:effectLst>
              </a:rPr>
              <a:t>Fajar</a:t>
            </a:r>
            <a:r>
              <a:rPr lang="en-US" sz="1800" b="1" i="1" dirty="0">
                <a:solidFill>
                  <a:srgbClr val="92D050"/>
                </a:solidFill>
                <a:effectLst>
                  <a:outerShdw blurRad="38100" dist="38100" dir="2700000" algn="tl">
                    <a:srgbClr val="000000">
                      <a:alpha val="43137"/>
                    </a:srgbClr>
                  </a:outerShdw>
                </a:effectLst>
              </a:rPr>
              <a:t> </a:t>
            </a:r>
            <a:r>
              <a:rPr lang="en-US" sz="1800" b="1" i="1" dirty="0" err="1">
                <a:solidFill>
                  <a:srgbClr val="92D050"/>
                </a:solidFill>
                <a:effectLst>
                  <a:outerShdw blurRad="38100" dist="38100" dir="2700000" algn="tl">
                    <a:srgbClr val="000000">
                      <a:alpha val="43137"/>
                    </a:srgbClr>
                  </a:outerShdw>
                </a:effectLst>
              </a:rPr>
              <a:t>Mohi</a:t>
            </a:r>
            <a:endParaRPr lang="en-US" sz="1800" b="1" i="1" dirty="0">
              <a:solidFill>
                <a:srgbClr val="92D050"/>
              </a:solidFill>
              <a:effectLst>
                <a:outerShdw blurRad="38100" dist="38100" dir="2700000" algn="tl">
                  <a:srgbClr val="000000">
                    <a:alpha val="43137"/>
                  </a:srgbClr>
                </a:outerShdw>
              </a:effectLst>
            </a:endParaRPr>
          </a:p>
          <a:p>
            <a:pPr marL="0" lvl="0" indent="0" rtl="0">
              <a:spcBef>
                <a:spcPts val="0"/>
              </a:spcBef>
              <a:spcAft>
                <a:spcPts val="0"/>
              </a:spcAft>
              <a:buNone/>
            </a:pPr>
            <a:r>
              <a:rPr lang="en-US" sz="1800" b="1" i="1" dirty="0">
                <a:solidFill>
                  <a:srgbClr val="92D050"/>
                </a:solidFill>
                <a:effectLst>
                  <a:outerShdw blurRad="38100" dist="38100" dir="2700000" algn="tl">
                    <a:srgbClr val="000000">
                      <a:alpha val="43137"/>
                    </a:srgbClr>
                  </a:outerShdw>
                </a:effectLst>
              </a:rPr>
              <a:t>                             </a:t>
            </a:r>
            <a:r>
              <a:rPr lang="en-US" sz="1800" b="1" i="1" dirty="0" err="1">
                <a:solidFill>
                  <a:srgbClr val="92D050"/>
                </a:solidFill>
                <a:effectLst>
                  <a:outerShdw blurRad="38100" dist="38100" dir="2700000" algn="tl">
                    <a:srgbClr val="000000">
                      <a:alpha val="43137"/>
                    </a:srgbClr>
                  </a:outerShdw>
                </a:effectLst>
              </a:rPr>
              <a:t>Retno</a:t>
            </a:r>
            <a:r>
              <a:rPr lang="en-US" sz="1800" b="1" i="1" dirty="0">
                <a:solidFill>
                  <a:srgbClr val="92D050"/>
                </a:solidFill>
                <a:effectLst>
                  <a:outerShdw blurRad="38100" dist="38100" dir="2700000" algn="tl">
                    <a:srgbClr val="000000">
                      <a:alpha val="43137"/>
                    </a:srgbClr>
                  </a:outerShdw>
                </a:effectLst>
              </a:rPr>
              <a:t>  A. </a:t>
            </a:r>
            <a:r>
              <a:rPr lang="en-US" sz="1800" b="1" i="1" dirty="0" err="1">
                <a:solidFill>
                  <a:srgbClr val="92D050"/>
                </a:solidFill>
                <a:effectLst>
                  <a:outerShdw blurRad="38100" dist="38100" dir="2700000" algn="tl">
                    <a:srgbClr val="000000">
                      <a:alpha val="43137"/>
                    </a:srgbClr>
                  </a:outerShdw>
                </a:effectLst>
              </a:rPr>
              <a:t>Talao</a:t>
            </a:r>
            <a:endParaRPr lang="en-US" sz="1800" b="1" i="1" dirty="0">
              <a:solidFill>
                <a:srgbClr val="92D050"/>
              </a:solidFill>
              <a:effectLst>
                <a:outerShdw blurRad="38100" dist="38100" dir="2700000" algn="tl">
                  <a:srgbClr val="000000">
                    <a:alpha val="43137"/>
                  </a:srgbClr>
                </a:outerShdw>
              </a:effectLst>
            </a:endParaRPr>
          </a:p>
          <a:p>
            <a:pPr marL="0" lvl="0" indent="0" rtl="0">
              <a:spcBef>
                <a:spcPts val="0"/>
              </a:spcBef>
              <a:spcAft>
                <a:spcPts val="0"/>
              </a:spcAft>
              <a:buNone/>
            </a:pPr>
            <a:r>
              <a:rPr lang="en-US" sz="1800" b="1" i="1" dirty="0" err="1">
                <a:solidFill>
                  <a:srgbClr val="92D050"/>
                </a:solidFill>
                <a:effectLst>
                  <a:outerShdw blurRad="38100" dist="38100" dir="2700000" algn="tl">
                    <a:srgbClr val="000000">
                      <a:alpha val="43137"/>
                    </a:srgbClr>
                  </a:outerShdw>
                </a:effectLst>
              </a:rPr>
              <a:t>Yolan</a:t>
            </a:r>
            <a:r>
              <a:rPr lang="en-US" sz="1800" b="1" i="1" dirty="0">
                <a:solidFill>
                  <a:srgbClr val="92D050"/>
                </a:solidFill>
                <a:effectLst>
                  <a:outerShdw blurRad="38100" dist="38100" dir="2700000" algn="tl">
                    <a:srgbClr val="000000">
                      <a:alpha val="43137"/>
                    </a:srgbClr>
                  </a:outerShdw>
                </a:effectLst>
              </a:rPr>
              <a:t> </a:t>
            </a:r>
            <a:r>
              <a:rPr lang="en-US" sz="1800" b="1" i="1" dirty="0" err="1">
                <a:solidFill>
                  <a:srgbClr val="92D050"/>
                </a:solidFill>
                <a:effectLst>
                  <a:outerShdw blurRad="38100" dist="38100" dir="2700000" algn="tl">
                    <a:srgbClr val="000000">
                      <a:alpha val="43137"/>
                    </a:srgbClr>
                  </a:outerShdw>
                </a:effectLst>
              </a:rPr>
              <a:t>Malapo</a:t>
            </a:r>
            <a:r>
              <a:rPr lang="en-US" sz="1800" b="1" i="1" dirty="0">
                <a:solidFill>
                  <a:srgbClr val="92D050"/>
                </a:solidFill>
                <a:effectLst>
                  <a:outerShdw blurRad="38100" dist="38100" dir="2700000" algn="tl">
                    <a:srgbClr val="000000">
                      <a:alpha val="43137"/>
                    </a:srgbClr>
                  </a:outerShdw>
                </a:effectLst>
              </a:rPr>
              <a:t>  (</a:t>
            </a:r>
            <a:r>
              <a:rPr lang="en-US" sz="1800" b="1" i="1" dirty="0" err="1">
                <a:solidFill>
                  <a:srgbClr val="92D050"/>
                </a:solidFill>
                <a:effectLst>
                  <a:outerShdw blurRad="38100" dist="38100" dir="2700000" algn="tl">
                    <a:srgbClr val="000000">
                      <a:alpha val="43137"/>
                    </a:srgbClr>
                  </a:outerShdw>
                </a:effectLst>
              </a:rPr>
              <a:t>tidak</a:t>
            </a:r>
            <a:r>
              <a:rPr lang="en-US" sz="1800" b="1" i="1" dirty="0">
                <a:solidFill>
                  <a:srgbClr val="92D050"/>
                </a:solidFill>
                <a:effectLst>
                  <a:outerShdw blurRad="38100" dist="38100" dir="2700000" algn="tl">
                    <a:srgbClr val="000000">
                      <a:alpha val="43137"/>
                    </a:srgbClr>
                  </a:outerShdw>
                </a:effectLst>
              </a:rPr>
              <a:t> </a:t>
            </a:r>
            <a:r>
              <a:rPr lang="en-US" sz="1800" b="1" i="1" dirty="0" err="1">
                <a:solidFill>
                  <a:srgbClr val="92D050"/>
                </a:solidFill>
                <a:effectLst>
                  <a:outerShdw blurRad="38100" dist="38100" dir="2700000" algn="tl">
                    <a:srgbClr val="000000">
                      <a:alpha val="43137"/>
                    </a:srgbClr>
                  </a:outerShdw>
                </a:effectLst>
              </a:rPr>
              <a:t>aktif</a:t>
            </a:r>
            <a:r>
              <a:rPr lang="en-US" sz="1800" b="1" i="1">
                <a:solidFill>
                  <a:srgbClr val="92D050"/>
                </a:solidFill>
                <a:effectLst>
                  <a:outerShdw blurRad="38100" dist="38100" dir="2700000" algn="tl">
                    <a:srgbClr val="000000">
                      <a:alpha val="43137"/>
                    </a:srgbClr>
                  </a:outerShdw>
                </a:effectLst>
              </a:rPr>
              <a:t>)</a:t>
            </a:r>
            <a:endParaRPr lang="en-US" sz="1800" b="1" i="1" dirty="0">
              <a:solidFill>
                <a:srgbClr val="92D050"/>
              </a:solidFill>
              <a:effectLst>
                <a:outerShdw blurRad="38100" dist="38100" dir="2700000" algn="tl">
                  <a:srgbClr val="000000">
                    <a:alpha val="43137"/>
                  </a:srgbClr>
                </a:outerShdw>
              </a:effectLst>
            </a:endParaRPr>
          </a:p>
        </p:txBody>
      </p:sp>
      <p:sp>
        <p:nvSpPr>
          <p:cNvPr id="2948" name="Google Shape;2948;p40"/>
          <p:cNvSpPr/>
          <p:nvPr/>
        </p:nvSpPr>
        <p:spPr>
          <a:xfrm>
            <a:off x="2000232" y="642924"/>
            <a:ext cx="2235405" cy="1928826"/>
          </a:xfrm>
          <a:custGeom>
            <a:avLst/>
            <a:gdLst/>
            <a:ahLst/>
            <a:cxnLst/>
            <a:rect l="l" t="t" r="r" b="b"/>
            <a:pathLst>
              <a:path w="48469" h="41838" extrusionOk="0">
                <a:moveTo>
                  <a:pt x="20413" y="1"/>
                </a:moveTo>
                <a:cubicBezTo>
                  <a:pt x="18987" y="1"/>
                  <a:pt x="17569" y="147"/>
                  <a:pt x="16179" y="464"/>
                </a:cubicBezTo>
                <a:cubicBezTo>
                  <a:pt x="9107" y="2065"/>
                  <a:pt x="3736" y="8070"/>
                  <a:pt x="1968" y="14975"/>
                </a:cubicBezTo>
                <a:cubicBezTo>
                  <a:pt x="0" y="22547"/>
                  <a:pt x="2002" y="31253"/>
                  <a:pt x="6272" y="37758"/>
                </a:cubicBezTo>
                <a:cubicBezTo>
                  <a:pt x="7072" y="38925"/>
                  <a:pt x="7939" y="40093"/>
                  <a:pt x="9107" y="40893"/>
                </a:cubicBezTo>
                <a:cubicBezTo>
                  <a:pt x="9947" y="41469"/>
                  <a:pt x="10994" y="41838"/>
                  <a:pt x="12013" y="41838"/>
                </a:cubicBezTo>
                <a:cubicBezTo>
                  <a:pt x="12410" y="41838"/>
                  <a:pt x="12802" y="41782"/>
                  <a:pt x="13176" y="41660"/>
                </a:cubicBezTo>
                <a:cubicBezTo>
                  <a:pt x="15511" y="40860"/>
                  <a:pt x="16345" y="38058"/>
                  <a:pt x="18013" y="36223"/>
                </a:cubicBezTo>
                <a:cubicBezTo>
                  <a:pt x="19838" y="34232"/>
                  <a:pt x="22557" y="33572"/>
                  <a:pt x="25341" y="33572"/>
                </a:cubicBezTo>
                <a:cubicBezTo>
                  <a:pt x="26475" y="33572"/>
                  <a:pt x="27620" y="33681"/>
                  <a:pt x="28721" y="33855"/>
                </a:cubicBezTo>
                <a:cubicBezTo>
                  <a:pt x="31320" y="34220"/>
                  <a:pt x="33950" y="34849"/>
                  <a:pt x="36526" y="34849"/>
                </a:cubicBezTo>
                <a:cubicBezTo>
                  <a:pt x="37719" y="34849"/>
                  <a:pt x="38901" y="34714"/>
                  <a:pt x="40062" y="34355"/>
                </a:cubicBezTo>
                <a:cubicBezTo>
                  <a:pt x="45399" y="32721"/>
                  <a:pt x="48468" y="26550"/>
                  <a:pt x="47801" y="21012"/>
                </a:cubicBezTo>
                <a:cubicBezTo>
                  <a:pt x="47167" y="15475"/>
                  <a:pt x="43465" y="10638"/>
                  <a:pt x="39062" y="7202"/>
                </a:cubicBezTo>
                <a:cubicBezTo>
                  <a:pt x="33949" y="3216"/>
                  <a:pt x="27091" y="1"/>
                  <a:pt x="204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Title 5"/>
          <p:cNvSpPr>
            <a:spLocks noGrp="1"/>
          </p:cNvSpPr>
          <p:nvPr>
            <p:ph type="ctrTitle"/>
          </p:nvPr>
        </p:nvSpPr>
        <p:spPr>
          <a:xfrm>
            <a:off x="1071538" y="357172"/>
            <a:ext cx="4661700" cy="2071702"/>
          </a:xfrm>
        </p:spPr>
        <p:txBody>
          <a:bodyPr/>
          <a:lstStyle/>
          <a:p>
            <a:pPr algn="ctr"/>
            <a:r>
              <a:rPr lang="en-US" sz="2000" i="1" dirty="0">
                <a:effectLst>
                  <a:outerShdw blurRad="38100" dist="38100" dir="2700000" algn="tl">
                    <a:srgbClr val="000000">
                      <a:alpha val="43137"/>
                    </a:srgbClr>
                  </a:outerShdw>
                </a:effectLst>
                <a:latin typeface="Cooper Black" pitchFamily="18" charset="0"/>
              </a:rPr>
              <a:t>“PowerPoint”</a:t>
            </a:r>
            <a:br>
              <a:rPr lang="en-US" sz="2000" dirty="0">
                <a:latin typeface="Cooper Black" pitchFamily="18" charset="0"/>
              </a:rPr>
            </a:br>
            <a:r>
              <a:rPr lang="en-US" sz="2000" dirty="0">
                <a:latin typeface="Cooper Black" pitchFamily="18" charset="0"/>
              </a:rPr>
              <a:t>“</a:t>
            </a:r>
            <a:r>
              <a:rPr lang="id-ID" sz="2000" i="1" dirty="0">
                <a:effectLst>
                  <a:outerShdw blurRad="38100" dist="38100" dir="2700000" algn="tl">
                    <a:srgbClr val="000000">
                      <a:alpha val="43137"/>
                    </a:srgbClr>
                  </a:outerShdw>
                </a:effectLst>
                <a:latin typeface="Cooper Black" pitchFamily="18" charset="0"/>
              </a:rPr>
              <a:t>APLIKASI PENERIMAAN PESERTA DIDIK BARU (PPDB) BERBASIS WEB </a:t>
            </a:r>
            <a:r>
              <a:rPr lang="en-US" sz="2000" i="1" dirty="0">
                <a:effectLst>
                  <a:outerShdw blurRad="38100" dist="38100" dir="2700000" algn="tl">
                    <a:srgbClr val="000000">
                      <a:alpha val="43137"/>
                    </a:srgbClr>
                  </a:outerShdw>
                </a:effectLst>
                <a:latin typeface="Cooper Black" pitchFamily="18"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23"/>
        <p:cNvGrpSpPr/>
        <p:nvPr/>
      </p:nvGrpSpPr>
      <p:grpSpPr>
        <a:xfrm>
          <a:off x="0" y="0"/>
          <a:ext cx="0" cy="0"/>
          <a:chOff x="0" y="0"/>
          <a:chExt cx="0" cy="0"/>
        </a:xfrm>
      </p:grpSpPr>
      <p:sp>
        <p:nvSpPr>
          <p:cNvPr id="3424" name="Google Shape;3424;p53"/>
          <p:cNvSpPr/>
          <p:nvPr/>
        </p:nvSpPr>
        <p:spPr>
          <a:xfrm rot="864275">
            <a:off x="-40077" y="2144987"/>
            <a:ext cx="3844614" cy="3035573"/>
          </a:xfrm>
          <a:custGeom>
            <a:avLst/>
            <a:gdLst/>
            <a:ahLst/>
            <a:cxnLst/>
            <a:rect l="l" t="t" r="r" b="b"/>
            <a:pathLst>
              <a:path w="48469" h="41838" extrusionOk="0">
                <a:moveTo>
                  <a:pt x="20413" y="1"/>
                </a:moveTo>
                <a:cubicBezTo>
                  <a:pt x="18987" y="1"/>
                  <a:pt x="17569" y="147"/>
                  <a:pt x="16179" y="464"/>
                </a:cubicBezTo>
                <a:cubicBezTo>
                  <a:pt x="9107" y="2065"/>
                  <a:pt x="3736" y="8070"/>
                  <a:pt x="1968" y="14975"/>
                </a:cubicBezTo>
                <a:cubicBezTo>
                  <a:pt x="0" y="22547"/>
                  <a:pt x="2002" y="31253"/>
                  <a:pt x="6272" y="37758"/>
                </a:cubicBezTo>
                <a:cubicBezTo>
                  <a:pt x="7072" y="38925"/>
                  <a:pt x="7939" y="40093"/>
                  <a:pt x="9107" y="40893"/>
                </a:cubicBezTo>
                <a:cubicBezTo>
                  <a:pt x="9947" y="41469"/>
                  <a:pt x="10994" y="41838"/>
                  <a:pt x="12013" y="41838"/>
                </a:cubicBezTo>
                <a:cubicBezTo>
                  <a:pt x="12410" y="41838"/>
                  <a:pt x="12802" y="41782"/>
                  <a:pt x="13176" y="41660"/>
                </a:cubicBezTo>
                <a:cubicBezTo>
                  <a:pt x="15511" y="40860"/>
                  <a:pt x="16345" y="38058"/>
                  <a:pt x="18013" y="36223"/>
                </a:cubicBezTo>
                <a:cubicBezTo>
                  <a:pt x="19838" y="34232"/>
                  <a:pt x="22557" y="33572"/>
                  <a:pt x="25341" y="33572"/>
                </a:cubicBezTo>
                <a:cubicBezTo>
                  <a:pt x="26475" y="33572"/>
                  <a:pt x="27620" y="33681"/>
                  <a:pt x="28721" y="33855"/>
                </a:cubicBezTo>
                <a:cubicBezTo>
                  <a:pt x="31320" y="34220"/>
                  <a:pt x="33950" y="34849"/>
                  <a:pt x="36526" y="34849"/>
                </a:cubicBezTo>
                <a:cubicBezTo>
                  <a:pt x="37719" y="34849"/>
                  <a:pt x="38901" y="34714"/>
                  <a:pt x="40062" y="34355"/>
                </a:cubicBezTo>
                <a:cubicBezTo>
                  <a:pt x="45399" y="32721"/>
                  <a:pt x="48468" y="26550"/>
                  <a:pt x="47801" y="21012"/>
                </a:cubicBezTo>
                <a:cubicBezTo>
                  <a:pt x="47167" y="15475"/>
                  <a:pt x="43465" y="10638"/>
                  <a:pt x="39062" y="7202"/>
                </a:cubicBezTo>
                <a:cubicBezTo>
                  <a:pt x="33949" y="3216"/>
                  <a:pt x="27091" y="1"/>
                  <a:pt x="204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425" name="Google Shape;3425;p53"/>
          <p:cNvSpPr/>
          <p:nvPr/>
        </p:nvSpPr>
        <p:spPr>
          <a:xfrm rot="-9899897" flipH="1">
            <a:off x="5271935" y="1805728"/>
            <a:ext cx="3880734" cy="3159195"/>
          </a:xfrm>
          <a:custGeom>
            <a:avLst/>
            <a:gdLst/>
            <a:ahLst/>
            <a:cxnLst/>
            <a:rect l="l" t="t" r="r" b="b"/>
            <a:pathLst>
              <a:path w="48469" h="41838" extrusionOk="0">
                <a:moveTo>
                  <a:pt x="20413" y="1"/>
                </a:moveTo>
                <a:cubicBezTo>
                  <a:pt x="18987" y="1"/>
                  <a:pt x="17569" y="147"/>
                  <a:pt x="16179" y="464"/>
                </a:cubicBezTo>
                <a:cubicBezTo>
                  <a:pt x="9107" y="2065"/>
                  <a:pt x="3736" y="8070"/>
                  <a:pt x="1968" y="14975"/>
                </a:cubicBezTo>
                <a:cubicBezTo>
                  <a:pt x="0" y="22547"/>
                  <a:pt x="2002" y="31253"/>
                  <a:pt x="6272" y="37758"/>
                </a:cubicBezTo>
                <a:cubicBezTo>
                  <a:pt x="7072" y="38925"/>
                  <a:pt x="7939" y="40093"/>
                  <a:pt x="9107" y="40893"/>
                </a:cubicBezTo>
                <a:cubicBezTo>
                  <a:pt x="9947" y="41469"/>
                  <a:pt x="10994" y="41838"/>
                  <a:pt x="12013" y="41838"/>
                </a:cubicBezTo>
                <a:cubicBezTo>
                  <a:pt x="12410" y="41838"/>
                  <a:pt x="12802" y="41782"/>
                  <a:pt x="13176" y="41660"/>
                </a:cubicBezTo>
                <a:cubicBezTo>
                  <a:pt x="15511" y="40860"/>
                  <a:pt x="16345" y="38058"/>
                  <a:pt x="18013" y="36223"/>
                </a:cubicBezTo>
                <a:cubicBezTo>
                  <a:pt x="19838" y="34232"/>
                  <a:pt x="22557" y="33572"/>
                  <a:pt x="25341" y="33572"/>
                </a:cubicBezTo>
                <a:cubicBezTo>
                  <a:pt x="26475" y="33572"/>
                  <a:pt x="27620" y="33681"/>
                  <a:pt x="28721" y="33855"/>
                </a:cubicBezTo>
                <a:cubicBezTo>
                  <a:pt x="31320" y="34220"/>
                  <a:pt x="33950" y="34849"/>
                  <a:pt x="36526" y="34849"/>
                </a:cubicBezTo>
                <a:cubicBezTo>
                  <a:pt x="37719" y="34849"/>
                  <a:pt x="38901" y="34714"/>
                  <a:pt x="40062" y="34355"/>
                </a:cubicBezTo>
                <a:cubicBezTo>
                  <a:pt x="45399" y="32721"/>
                  <a:pt x="48468" y="26550"/>
                  <a:pt x="47801" y="21012"/>
                </a:cubicBezTo>
                <a:cubicBezTo>
                  <a:pt x="47167" y="15475"/>
                  <a:pt x="43465" y="10638"/>
                  <a:pt x="39062" y="7202"/>
                </a:cubicBezTo>
                <a:cubicBezTo>
                  <a:pt x="33949" y="3216"/>
                  <a:pt x="27091" y="1"/>
                  <a:pt x="204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26" name="Google Shape;3426;p53"/>
          <p:cNvGrpSpPr/>
          <p:nvPr/>
        </p:nvGrpSpPr>
        <p:grpSpPr>
          <a:xfrm>
            <a:off x="214282" y="3214692"/>
            <a:ext cx="885541" cy="1736915"/>
            <a:chOff x="1833675" y="2704350"/>
            <a:chExt cx="820325" cy="1609000"/>
          </a:xfrm>
        </p:grpSpPr>
        <p:sp>
          <p:nvSpPr>
            <p:cNvPr id="3427" name="Google Shape;3427;p53"/>
            <p:cNvSpPr/>
            <p:nvPr/>
          </p:nvSpPr>
          <p:spPr>
            <a:xfrm>
              <a:off x="1845075" y="3455925"/>
              <a:ext cx="808925" cy="164050"/>
            </a:xfrm>
            <a:custGeom>
              <a:avLst/>
              <a:gdLst/>
              <a:ahLst/>
              <a:cxnLst/>
              <a:rect l="l" t="t" r="r" b="b"/>
              <a:pathLst>
                <a:path w="32357" h="6562" extrusionOk="0">
                  <a:moveTo>
                    <a:pt x="17614" y="0"/>
                  </a:moveTo>
                  <a:cubicBezTo>
                    <a:pt x="16710" y="0"/>
                    <a:pt x="15806" y="14"/>
                    <a:pt x="14906" y="41"/>
                  </a:cubicBezTo>
                  <a:cubicBezTo>
                    <a:pt x="12482" y="89"/>
                    <a:pt x="10082" y="257"/>
                    <a:pt x="7682" y="497"/>
                  </a:cubicBezTo>
                  <a:cubicBezTo>
                    <a:pt x="6553" y="617"/>
                    <a:pt x="5425" y="737"/>
                    <a:pt x="4297" y="905"/>
                  </a:cubicBezTo>
                  <a:cubicBezTo>
                    <a:pt x="3289" y="1073"/>
                    <a:pt x="2305" y="1337"/>
                    <a:pt x="1369" y="1769"/>
                  </a:cubicBezTo>
                  <a:cubicBezTo>
                    <a:pt x="1057" y="1913"/>
                    <a:pt x="745" y="2105"/>
                    <a:pt x="457" y="2297"/>
                  </a:cubicBezTo>
                  <a:cubicBezTo>
                    <a:pt x="337" y="2297"/>
                    <a:pt x="193" y="2369"/>
                    <a:pt x="169" y="2513"/>
                  </a:cubicBezTo>
                  <a:cubicBezTo>
                    <a:pt x="145" y="2537"/>
                    <a:pt x="121" y="2537"/>
                    <a:pt x="121" y="2561"/>
                  </a:cubicBezTo>
                  <a:cubicBezTo>
                    <a:pt x="1" y="2657"/>
                    <a:pt x="25" y="2849"/>
                    <a:pt x="121" y="2945"/>
                  </a:cubicBezTo>
                  <a:cubicBezTo>
                    <a:pt x="121" y="2969"/>
                    <a:pt x="145" y="2993"/>
                    <a:pt x="169" y="2993"/>
                  </a:cubicBezTo>
                  <a:cubicBezTo>
                    <a:pt x="265" y="3641"/>
                    <a:pt x="793" y="4121"/>
                    <a:pt x="1393" y="4433"/>
                  </a:cubicBezTo>
                  <a:cubicBezTo>
                    <a:pt x="1777" y="4649"/>
                    <a:pt x="2185" y="4793"/>
                    <a:pt x="2593" y="4889"/>
                  </a:cubicBezTo>
                  <a:cubicBezTo>
                    <a:pt x="3145" y="5033"/>
                    <a:pt x="3721" y="5177"/>
                    <a:pt x="4297" y="5297"/>
                  </a:cubicBezTo>
                  <a:cubicBezTo>
                    <a:pt x="6577" y="5801"/>
                    <a:pt x="8906" y="6162"/>
                    <a:pt x="11234" y="6354"/>
                  </a:cubicBezTo>
                  <a:cubicBezTo>
                    <a:pt x="12731" y="6492"/>
                    <a:pt x="14237" y="6562"/>
                    <a:pt x="15741" y="6562"/>
                  </a:cubicBezTo>
                  <a:cubicBezTo>
                    <a:pt x="16577" y="6562"/>
                    <a:pt x="17411" y="6540"/>
                    <a:pt x="18243" y="6498"/>
                  </a:cubicBezTo>
                  <a:cubicBezTo>
                    <a:pt x="20571" y="6402"/>
                    <a:pt x="22899" y="6162"/>
                    <a:pt x="25203" y="5753"/>
                  </a:cubicBezTo>
                  <a:cubicBezTo>
                    <a:pt x="27292" y="5369"/>
                    <a:pt x="29428" y="4841"/>
                    <a:pt x="31252" y="3689"/>
                  </a:cubicBezTo>
                  <a:cubicBezTo>
                    <a:pt x="31660" y="3425"/>
                    <a:pt x="32140" y="3137"/>
                    <a:pt x="32260" y="2633"/>
                  </a:cubicBezTo>
                  <a:cubicBezTo>
                    <a:pt x="32356" y="2249"/>
                    <a:pt x="32212" y="1865"/>
                    <a:pt x="31924" y="1601"/>
                  </a:cubicBezTo>
                  <a:cubicBezTo>
                    <a:pt x="31252" y="905"/>
                    <a:pt x="30220" y="857"/>
                    <a:pt x="29308" y="737"/>
                  </a:cubicBezTo>
                  <a:cubicBezTo>
                    <a:pt x="26932" y="449"/>
                    <a:pt x="24531" y="233"/>
                    <a:pt x="22131" y="113"/>
                  </a:cubicBezTo>
                  <a:cubicBezTo>
                    <a:pt x="20631" y="38"/>
                    <a:pt x="19121" y="0"/>
                    <a:pt x="176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53"/>
            <p:cNvSpPr/>
            <p:nvPr/>
          </p:nvSpPr>
          <p:spPr>
            <a:xfrm>
              <a:off x="1900275" y="2704350"/>
              <a:ext cx="331875" cy="923725"/>
            </a:xfrm>
            <a:custGeom>
              <a:avLst/>
              <a:gdLst/>
              <a:ahLst/>
              <a:cxnLst/>
              <a:rect l="l" t="t" r="r" b="b"/>
              <a:pathLst>
                <a:path w="13275" h="36949" extrusionOk="0">
                  <a:moveTo>
                    <a:pt x="6511" y="0"/>
                  </a:moveTo>
                  <a:cubicBezTo>
                    <a:pt x="6011" y="0"/>
                    <a:pt x="5508" y="89"/>
                    <a:pt x="5018" y="269"/>
                  </a:cubicBezTo>
                  <a:cubicBezTo>
                    <a:pt x="3865" y="677"/>
                    <a:pt x="2857" y="1493"/>
                    <a:pt x="2137" y="2501"/>
                  </a:cubicBezTo>
                  <a:cubicBezTo>
                    <a:pt x="1345" y="3629"/>
                    <a:pt x="913" y="4949"/>
                    <a:pt x="649" y="6294"/>
                  </a:cubicBezTo>
                  <a:cubicBezTo>
                    <a:pt x="385" y="7686"/>
                    <a:pt x="265" y="9126"/>
                    <a:pt x="169" y="10566"/>
                  </a:cubicBezTo>
                  <a:cubicBezTo>
                    <a:pt x="49" y="12030"/>
                    <a:pt x="1" y="13518"/>
                    <a:pt x="25" y="15006"/>
                  </a:cubicBezTo>
                  <a:cubicBezTo>
                    <a:pt x="49" y="18007"/>
                    <a:pt x="265" y="20983"/>
                    <a:pt x="721" y="23911"/>
                  </a:cubicBezTo>
                  <a:cubicBezTo>
                    <a:pt x="1177" y="26864"/>
                    <a:pt x="1849" y="29768"/>
                    <a:pt x="2737" y="32624"/>
                  </a:cubicBezTo>
                  <a:cubicBezTo>
                    <a:pt x="2905" y="33176"/>
                    <a:pt x="3097" y="33752"/>
                    <a:pt x="3289" y="34304"/>
                  </a:cubicBezTo>
                  <a:cubicBezTo>
                    <a:pt x="3217" y="34424"/>
                    <a:pt x="3241" y="34568"/>
                    <a:pt x="3313" y="34664"/>
                  </a:cubicBezTo>
                  <a:cubicBezTo>
                    <a:pt x="4557" y="36153"/>
                    <a:pt x="6459" y="36948"/>
                    <a:pt x="8371" y="36948"/>
                  </a:cubicBezTo>
                  <a:cubicBezTo>
                    <a:pt x="8710" y="36948"/>
                    <a:pt x="9050" y="36923"/>
                    <a:pt x="9386" y="36873"/>
                  </a:cubicBezTo>
                  <a:cubicBezTo>
                    <a:pt x="9938" y="36801"/>
                    <a:pt x="10490" y="36633"/>
                    <a:pt x="11018" y="36393"/>
                  </a:cubicBezTo>
                  <a:cubicBezTo>
                    <a:pt x="11546" y="36152"/>
                    <a:pt x="12122" y="35792"/>
                    <a:pt x="12386" y="35240"/>
                  </a:cubicBezTo>
                  <a:cubicBezTo>
                    <a:pt x="12530" y="34904"/>
                    <a:pt x="12554" y="34568"/>
                    <a:pt x="12602" y="34232"/>
                  </a:cubicBezTo>
                  <a:cubicBezTo>
                    <a:pt x="12650" y="33824"/>
                    <a:pt x="12674" y="33440"/>
                    <a:pt x="12722" y="33032"/>
                  </a:cubicBezTo>
                  <a:cubicBezTo>
                    <a:pt x="12794" y="32264"/>
                    <a:pt x="12866" y="31496"/>
                    <a:pt x="12938" y="30704"/>
                  </a:cubicBezTo>
                  <a:cubicBezTo>
                    <a:pt x="13178" y="27608"/>
                    <a:pt x="13274" y="24487"/>
                    <a:pt x="13226" y="21367"/>
                  </a:cubicBezTo>
                  <a:cubicBezTo>
                    <a:pt x="13178" y="18247"/>
                    <a:pt x="13010" y="15126"/>
                    <a:pt x="12674" y="12030"/>
                  </a:cubicBezTo>
                  <a:cubicBezTo>
                    <a:pt x="12506" y="10446"/>
                    <a:pt x="12314" y="8886"/>
                    <a:pt x="12074" y="7350"/>
                  </a:cubicBezTo>
                  <a:cubicBezTo>
                    <a:pt x="11858" y="5909"/>
                    <a:pt x="11594" y="4493"/>
                    <a:pt x="10970" y="3173"/>
                  </a:cubicBezTo>
                  <a:cubicBezTo>
                    <a:pt x="10442" y="2093"/>
                    <a:pt x="9626" y="1085"/>
                    <a:pt x="8546" y="509"/>
                  </a:cubicBezTo>
                  <a:cubicBezTo>
                    <a:pt x="7902" y="173"/>
                    <a:pt x="7210" y="0"/>
                    <a:pt x="6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53"/>
            <p:cNvSpPr/>
            <p:nvPr/>
          </p:nvSpPr>
          <p:spPr>
            <a:xfrm>
              <a:off x="2387550" y="2952200"/>
              <a:ext cx="202225" cy="666525"/>
            </a:xfrm>
            <a:custGeom>
              <a:avLst/>
              <a:gdLst/>
              <a:ahLst/>
              <a:cxnLst/>
              <a:rect l="l" t="t" r="r" b="b"/>
              <a:pathLst>
                <a:path w="8089" h="26661" extrusionOk="0">
                  <a:moveTo>
                    <a:pt x="4693" y="0"/>
                  </a:moveTo>
                  <a:cubicBezTo>
                    <a:pt x="4131" y="0"/>
                    <a:pt x="3565" y="193"/>
                    <a:pt x="3096" y="484"/>
                  </a:cubicBezTo>
                  <a:cubicBezTo>
                    <a:pt x="2328" y="988"/>
                    <a:pt x="1824" y="1756"/>
                    <a:pt x="1464" y="2572"/>
                  </a:cubicBezTo>
                  <a:cubicBezTo>
                    <a:pt x="1272" y="3004"/>
                    <a:pt x="1128" y="3436"/>
                    <a:pt x="984" y="3868"/>
                  </a:cubicBezTo>
                  <a:cubicBezTo>
                    <a:pt x="936" y="4060"/>
                    <a:pt x="1080" y="4204"/>
                    <a:pt x="1248" y="4204"/>
                  </a:cubicBezTo>
                  <a:cubicBezTo>
                    <a:pt x="1080" y="6052"/>
                    <a:pt x="936" y="7901"/>
                    <a:pt x="792" y="9749"/>
                  </a:cubicBezTo>
                  <a:cubicBezTo>
                    <a:pt x="648" y="11933"/>
                    <a:pt x="504" y="14117"/>
                    <a:pt x="384" y="16326"/>
                  </a:cubicBezTo>
                  <a:cubicBezTo>
                    <a:pt x="288" y="18510"/>
                    <a:pt x="192" y="20694"/>
                    <a:pt x="144" y="22878"/>
                  </a:cubicBezTo>
                  <a:cubicBezTo>
                    <a:pt x="120" y="23430"/>
                    <a:pt x="96" y="23958"/>
                    <a:pt x="96" y="24510"/>
                  </a:cubicBezTo>
                  <a:cubicBezTo>
                    <a:pt x="72" y="24990"/>
                    <a:pt x="0" y="25518"/>
                    <a:pt x="288" y="25950"/>
                  </a:cubicBezTo>
                  <a:cubicBezTo>
                    <a:pt x="648" y="26465"/>
                    <a:pt x="1302" y="26661"/>
                    <a:pt x="1935" y="26661"/>
                  </a:cubicBezTo>
                  <a:cubicBezTo>
                    <a:pt x="2188" y="26661"/>
                    <a:pt x="2438" y="26629"/>
                    <a:pt x="2664" y="26575"/>
                  </a:cubicBezTo>
                  <a:cubicBezTo>
                    <a:pt x="3552" y="26359"/>
                    <a:pt x="4272" y="25782"/>
                    <a:pt x="4801" y="25086"/>
                  </a:cubicBezTo>
                  <a:cubicBezTo>
                    <a:pt x="5353" y="24342"/>
                    <a:pt x="5689" y="23478"/>
                    <a:pt x="6001" y="22590"/>
                  </a:cubicBezTo>
                  <a:cubicBezTo>
                    <a:pt x="6673" y="20670"/>
                    <a:pt x="7177" y="18702"/>
                    <a:pt x="7513" y="16686"/>
                  </a:cubicBezTo>
                  <a:cubicBezTo>
                    <a:pt x="7849" y="14669"/>
                    <a:pt x="8041" y="12653"/>
                    <a:pt x="8065" y="10613"/>
                  </a:cubicBezTo>
                  <a:cubicBezTo>
                    <a:pt x="8089" y="8573"/>
                    <a:pt x="7945" y="6533"/>
                    <a:pt x="7633" y="4516"/>
                  </a:cubicBezTo>
                  <a:cubicBezTo>
                    <a:pt x="7489" y="3652"/>
                    <a:pt x="7369" y="2740"/>
                    <a:pt x="7057" y="1924"/>
                  </a:cubicBezTo>
                  <a:cubicBezTo>
                    <a:pt x="6769" y="1156"/>
                    <a:pt x="6289" y="460"/>
                    <a:pt x="5497" y="148"/>
                  </a:cubicBezTo>
                  <a:cubicBezTo>
                    <a:pt x="5238" y="46"/>
                    <a:pt x="4966" y="0"/>
                    <a:pt x="46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53"/>
            <p:cNvSpPr/>
            <p:nvPr/>
          </p:nvSpPr>
          <p:spPr>
            <a:xfrm>
              <a:off x="2098300" y="2825800"/>
              <a:ext cx="385275" cy="801100"/>
            </a:xfrm>
            <a:custGeom>
              <a:avLst/>
              <a:gdLst/>
              <a:ahLst/>
              <a:cxnLst/>
              <a:rect l="l" t="t" r="r" b="b"/>
              <a:pathLst>
                <a:path w="15411" h="32044" extrusionOk="0">
                  <a:moveTo>
                    <a:pt x="8885" y="1"/>
                  </a:moveTo>
                  <a:cubicBezTo>
                    <a:pt x="8387" y="1"/>
                    <a:pt x="7883" y="73"/>
                    <a:pt x="7394" y="211"/>
                  </a:cubicBezTo>
                  <a:cubicBezTo>
                    <a:pt x="6289" y="499"/>
                    <a:pt x="5281" y="1123"/>
                    <a:pt x="4441" y="1892"/>
                  </a:cubicBezTo>
                  <a:cubicBezTo>
                    <a:pt x="3553" y="2708"/>
                    <a:pt x="2905" y="3764"/>
                    <a:pt x="2401" y="4844"/>
                  </a:cubicBezTo>
                  <a:cubicBezTo>
                    <a:pt x="1873" y="5996"/>
                    <a:pt x="1513" y="7196"/>
                    <a:pt x="1249" y="8420"/>
                  </a:cubicBezTo>
                  <a:cubicBezTo>
                    <a:pt x="937" y="9764"/>
                    <a:pt x="697" y="11108"/>
                    <a:pt x="529" y="12453"/>
                  </a:cubicBezTo>
                  <a:cubicBezTo>
                    <a:pt x="145" y="15237"/>
                    <a:pt x="1" y="18021"/>
                    <a:pt x="97" y="20829"/>
                  </a:cubicBezTo>
                  <a:cubicBezTo>
                    <a:pt x="193" y="23638"/>
                    <a:pt x="505" y="26422"/>
                    <a:pt x="1081" y="29134"/>
                  </a:cubicBezTo>
                  <a:cubicBezTo>
                    <a:pt x="1201" y="29710"/>
                    <a:pt x="1321" y="30262"/>
                    <a:pt x="1465" y="30838"/>
                  </a:cubicBezTo>
                  <a:cubicBezTo>
                    <a:pt x="1321" y="30958"/>
                    <a:pt x="1321" y="31246"/>
                    <a:pt x="1561" y="31318"/>
                  </a:cubicBezTo>
                  <a:cubicBezTo>
                    <a:pt x="3522" y="31796"/>
                    <a:pt x="5543" y="32043"/>
                    <a:pt x="7556" y="32043"/>
                  </a:cubicBezTo>
                  <a:cubicBezTo>
                    <a:pt x="8377" y="32043"/>
                    <a:pt x="9196" y="32002"/>
                    <a:pt x="10010" y="31919"/>
                  </a:cubicBezTo>
                  <a:cubicBezTo>
                    <a:pt x="10634" y="31847"/>
                    <a:pt x="11234" y="31751"/>
                    <a:pt x="11810" y="31511"/>
                  </a:cubicBezTo>
                  <a:cubicBezTo>
                    <a:pt x="12362" y="31270"/>
                    <a:pt x="12794" y="30886"/>
                    <a:pt x="13130" y="30382"/>
                  </a:cubicBezTo>
                  <a:cubicBezTo>
                    <a:pt x="13802" y="29422"/>
                    <a:pt x="13970" y="28174"/>
                    <a:pt x="14186" y="27046"/>
                  </a:cubicBezTo>
                  <a:cubicBezTo>
                    <a:pt x="14714" y="24238"/>
                    <a:pt x="15050" y="21382"/>
                    <a:pt x="15242" y="18525"/>
                  </a:cubicBezTo>
                  <a:cubicBezTo>
                    <a:pt x="15410" y="15669"/>
                    <a:pt x="15410" y="12789"/>
                    <a:pt x="15242" y="9932"/>
                  </a:cubicBezTo>
                  <a:cubicBezTo>
                    <a:pt x="15074" y="7364"/>
                    <a:pt x="14858" y="4580"/>
                    <a:pt x="13298" y="2444"/>
                  </a:cubicBezTo>
                  <a:cubicBezTo>
                    <a:pt x="12626" y="1532"/>
                    <a:pt x="11762" y="787"/>
                    <a:pt x="10706" y="355"/>
                  </a:cubicBezTo>
                  <a:cubicBezTo>
                    <a:pt x="10131" y="115"/>
                    <a:pt x="9512" y="1"/>
                    <a:pt x="88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53"/>
            <p:cNvSpPr/>
            <p:nvPr/>
          </p:nvSpPr>
          <p:spPr>
            <a:xfrm>
              <a:off x="2043700" y="3524425"/>
              <a:ext cx="24625" cy="42050"/>
            </a:xfrm>
            <a:custGeom>
              <a:avLst/>
              <a:gdLst/>
              <a:ahLst/>
              <a:cxnLst/>
              <a:rect l="l" t="t" r="r" b="b"/>
              <a:pathLst>
                <a:path w="985" h="1682" extrusionOk="0">
                  <a:moveTo>
                    <a:pt x="327" y="1"/>
                  </a:moveTo>
                  <a:cubicBezTo>
                    <a:pt x="299" y="1"/>
                    <a:pt x="270" y="5"/>
                    <a:pt x="241" y="13"/>
                  </a:cubicBezTo>
                  <a:cubicBezTo>
                    <a:pt x="121" y="61"/>
                    <a:pt x="1" y="205"/>
                    <a:pt x="49" y="349"/>
                  </a:cubicBezTo>
                  <a:lnTo>
                    <a:pt x="385" y="1477"/>
                  </a:lnTo>
                  <a:cubicBezTo>
                    <a:pt x="424" y="1596"/>
                    <a:pt x="545" y="1682"/>
                    <a:pt x="667" y="1682"/>
                  </a:cubicBezTo>
                  <a:cubicBezTo>
                    <a:pt x="693" y="1682"/>
                    <a:pt x="719" y="1678"/>
                    <a:pt x="745" y="1669"/>
                  </a:cubicBezTo>
                  <a:cubicBezTo>
                    <a:pt x="889" y="1621"/>
                    <a:pt x="985" y="1477"/>
                    <a:pt x="937" y="1333"/>
                  </a:cubicBezTo>
                  <a:lnTo>
                    <a:pt x="601" y="205"/>
                  </a:lnTo>
                  <a:cubicBezTo>
                    <a:pt x="561" y="87"/>
                    <a:pt x="457"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53"/>
            <p:cNvSpPr/>
            <p:nvPr/>
          </p:nvSpPr>
          <p:spPr>
            <a:xfrm>
              <a:off x="2022100" y="3438025"/>
              <a:ext cx="21625" cy="33600"/>
            </a:xfrm>
            <a:custGeom>
              <a:avLst/>
              <a:gdLst/>
              <a:ahLst/>
              <a:cxnLst/>
              <a:rect l="l" t="t" r="r" b="b"/>
              <a:pathLst>
                <a:path w="865" h="1344" extrusionOk="0">
                  <a:moveTo>
                    <a:pt x="318" y="0"/>
                  </a:moveTo>
                  <a:cubicBezTo>
                    <a:pt x="292" y="0"/>
                    <a:pt x="266" y="4"/>
                    <a:pt x="241" y="13"/>
                  </a:cubicBezTo>
                  <a:cubicBezTo>
                    <a:pt x="97" y="61"/>
                    <a:pt x="0" y="205"/>
                    <a:pt x="49" y="349"/>
                  </a:cubicBezTo>
                  <a:cubicBezTo>
                    <a:pt x="121" y="613"/>
                    <a:pt x="193" y="877"/>
                    <a:pt x="265" y="1141"/>
                  </a:cubicBezTo>
                  <a:cubicBezTo>
                    <a:pt x="305" y="1242"/>
                    <a:pt x="431" y="1344"/>
                    <a:pt x="556" y="1344"/>
                  </a:cubicBezTo>
                  <a:cubicBezTo>
                    <a:pt x="579" y="1344"/>
                    <a:pt x="602" y="1340"/>
                    <a:pt x="625" y="1333"/>
                  </a:cubicBezTo>
                  <a:cubicBezTo>
                    <a:pt x="769" y="1285"/>
                    <a:pt x="865" y="1141"/>
                    <a:pt x="817" y="973"/>
                  </a:cubicBezTo>
                  <a:lnTo>
                    <a:pt x="577" y="205"/>
                  </a:lnTo>
                  <a:cubicBezTo>
                    <a:pt x="557" y="86"/>
                    <a:pt x="440" y="0"/>
                    <a:pt x="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53"/>
            <p:cNvSpPr/>
            <p:nvPr/>
          </p:nvSpPr>
          <p:spPr>
            <a:xfrm>
              <a:off x="1999900" y="3326400"/>
              <a:ext cx="22825" cy="47475"/>
            </a:xfrm>
            <a:custGeom>
              <a:avLst/>
              <a:gdLst/>
              <a:ahLst/>
              <a:cxnLst/>
              <a:rect l="l" t="t" r="r" b="b"/>
              <a:pathLst>
                <a:path w="913" h="1899" extrusionOk="0">
                  <a:moveTo>
                    <a:pt x="318" y="1"/>
                  </a:moveTo>
                  <a:cubicBezTo>
                    <a:pt x="292" y="1"/>
                    <a:pt x="266" y="5"/>
                    <a:pt x="240" y="13"/>
                  </a:cubicBezTo>
                  <a:cubicBezTo>
                    <a:pt x="72" y="61"/>
                    <a:pt x="0" y="205"/>
                    <a:pt x="48" y="349"/>
                  </a:cubicBezTo>
                  <a:cubicBezTo>
                    <a:pt x="144" y="805"/>
                    <a:pt x="240" y="1261"/>
                    <a:pt x="336" y="1694"/>
                  </a:cubicBezTo>
                  <a:cubicBezTo>
                    <a:pt x="356" y="1812"/>
                    <a:pt x="473" y="1898"/>
                    <a:pt x="595" y="1898"/>
                  </a:cubicBezTo>
                  <a:cubicBezTo>
                    <a:pt x="621" y="1898"/>
                    <a:pt x="647" y="1894"/>
                    <a:pt x="672" y="1886"/>
                  </a:cubicBezTo>
                  <a:cubicBezTo>
                    <a:pt x="816" y="1838"/>
                    <a:pt x="912" y="1718"/>
                    <a:pt x="864" y="1550"/>
                  </a:cubicBezTo>
                  <a:cubicBezTo>
                    <a:pt x="768" y="1093"/>
                    <a:pt x="672" y="661"/>
                    <a:pt x="576" y="205"/>
                  </a:cubicBezTo>
                  <a:cubicBezTo>
                    <a:pt x="557" y="87"/>
                    <a:pt x="439"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53"/>
            <p:cNvSpPr/>
            <p:nvPr/>
          </p:nvSpPr>
          <p:spPr>
            <a:xfrm>
              <a:off x="1984900" y="3240075"/>
              <a:ext cx="21025" cy="39275"/>
            </a:xfrm>
            <a:custGeom>
              <a:avLst/>
              <a:gdLst/>
              <a:ahLst/>
              <a:cxnLst/>
              <a:rect l="l" t="t" r="r" b="b"/>
              <a:pathLst>
                <a:path w="841" h="1571" extrusionOk="0">
                  <a:moveTo>
                    <a:pt x="324" y="0"/>
                  </a:moveTo>
                  <a:cubicBezTo>
                    <a:pt x="277" y="0"/>
                    <a:pt x="231" y="11"/>
                    <a:pt x="192" y="34"/>
                  </a:cubicBezTo>
                  <a:cubicBezTo>
                    <a:pt x="48" y="130"/>
                    <a:pt x="0" y="274"/>
                    <a:pt x="72" y="418"/>
                  </a:cubicBezTo>
                  <a:cubicBezTo>
                    <a:pt x="96" y="442"/>
                    <a:pt x="120" y="466"/>
                    <a:pt x="120" y="514"/>
                  </a:cubicBezTo>
                  <a:cubicBezTo>
                    <a:pt x="120" y="514"/>
                    <a:pt x="120" y="514"/>
                    <a:pt x="144" y="538"/>
                  </a:cubicBezTo>
                  <a:cubicBezTo>
                    <a:pt x="168" y="586"/>
                    <a:pt x="168" y="634"/>
                    <a:pt x="192" y="706"/>
                  </a:cubicBezTo>
                  <a:cubicBezTo>
                    <a:pt x="216" y="802"/>
                    <a:pt x="240" y="898"/>
                    <a:pt x="264" y="1018"/>
                  </a:cubicBezTo>
                  <a:cubicBezTo>
                    <a:pt x="264" y="1114"/>
                    <a:pt x="288" y="1186"/>
                    <a:pt x="288" y="1282"/>
                  </a:cubicBezTo>
                  <a:cubicBezTo>
                    <a:pt x="288" y="1426"/>
                    <a:pt x="408" y="1570"/>
                    <a:pt x="552" y="1570"/>
                  </a:cubicBezTo>
                  <a:cubicBezTo>
                    <a:pt x="720" y="1546"/>
                    <a:pt x="840" y="1450"/>
                    <a:pt x="840" y="1282"/>
                  </a:cubicBezTo>
                  <a:cubicBezTo>
                    <a:pt x="840" y="874"/>
                    <a:pt x="744" y="490"/>
                    <a:pt x="576" y="130"/>
                  </a:cubicBezTo>
                  <a:cubicBezTo>
                    <a:pt x="527" y="48"/>
                    <a:pt x="423" y="0"/>
                    <a:pt x="3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53"/>
            <p:cNvSpPr/>
            <p:nvPr/>
          </p:nvSpPr>
          <p:spPr>
            <a:xfrm>
              <a:off x="1981900" y="3131325"/>
              <a:ext cx="18025" cy="45075"/>
            </a:xfrm>
            <a:custGeom>
              <a:avLst/>
              <a:gdLst/>
              <a:ahLst/>
              <a:cxnLst/>
              <a:rect l="l" t="t" r="r" b="b"/>
              <a:pathLst>
                <a:path w="721" h="1803" extrusionOk="0">
                  <a:moveTo>
                    <a:pt x="328" y="1"/>
                  </a:moveTo>
                  <a:cubicBezTo>
                    <a:pt x="217" y="1"/>
                    <a:pt x="91" y="74"/>
                    <a:pt x="72" y="208"/>
                  </a:cubicBezTo>
                  <a:cubicBezTo>
                    <a:pt x="0" y="664"/>
                    <a:pt x="24" y="1144"/>
                    <a:pt x="144" y="1576"/>
                  </a:cubicBezTo>
                  <a:cubicBezTo>
                    <a:pt x="185" y="1698"/>
                    <a:pt x="312" y="1803"/>
                    <a:pt x="423" y="1803"/>
                  </a:cubicBezTo>
                  <a:cubicBezTo>
                    <a:pt x="443" y="1803"/>
                    <a:pt x="462" y="1799"/>
                    <a:pt x="480" y="1792"/>
                  </a:cubicBezTo>
                  <a:cubicBezTo>
                    <a:pt x="648" y="1744"/>
                    <a:pt x="720" y="1600"/>
                    <a:pt x="696" y="1432"/>
                  </a:cubicBezTo>
                  <a:cubicBezTo>
                    <a:pt x="672" y="1336"/>
                    <a:pt x="648" y="1240"/>
                    <a:pt x="624" y="1144"/>
                  </a:cubicBezTo>
                  <a:cubicBezTo>
                    <a:pt x="624" y="1120"/>
                    <a:pt x="624" y="1096"/>
                    <a:pt x="624" y="1072"/>
                  </a:cubicBezTo>
                  <a:cubicBezTo>
                    <a:pt x="624" y="1095"/>
                    <a:pt x="622" y="1103"/>
                    <a:pt x="619" y="1103"/>
                  </a:cubicBezTo>
                  <a:cubicBezTo>
                    <a:pt x="612" y="1103"/>
                    <a:pt x="600" y="1064"/>
                    <a:pt x="600" y="1048"/>
                  </a:cubicBezTo>
                  <a:cubicBezTo>
                    <a:pt x="600" y="1000"/>
                    <a:pt x="600" y="952"/>
                    <a:pt x="600" y="904"/>
                  </a:cubicBezTo>
                  <a:cubicBezTo>
                    <a:pt x="600" y="808"/>
                    <a:pt x="600" y="688"/>
                    <a:pt x="600" y="592"/>
                  </a:cubicBezTo>
                  <a:cubicBezTo>
                    <a:pt x="600" y="544"/>
                    <a:pt x="600" y="496"/>
                    <a:pt x="600" y="472"/>
                  </a:cubicBezTo>
                  <a:cubicBezTo>
                    <a:pt x="600" y="448"/>
                    <a:pt x="600" y="424"/>
                    <a:pt x="600" y="400"/>
                  </a:cubicBezTo>
                  <a:cubicBezTo>
                    <a:pt x="600" y="376"/>
                    <a:pt x="624" y="352"/>
                    <a:pt x="624" y="352"/>
                  </a:cubicBezTo>
                  <a:cubicBezTo>
                    <a:pt x="624" y="280"/>
                    <a:pt x="624" y="208"/>
                    <a:pt x="576" y="136"/>
                  </a:cubicBezTo>
                  <a:cubicBezTo>
                    <a:pt x="552" y="88"/>
                    <a:pt x="480" y="16"/>
                    <a:pt x="408" y="16"/>
                  </a:cubicBezTo>
                  <a:cubicBezTo>
                    <a:pt x="384" y="6"/>
                    <a:pt x="356" y="1"/>
                    <a:pt x="3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53"/>
            <p:cNvSpPr/>
            <p:nvPr/>
          </p:nvSpPr>
          <p:spPr>
            <a:xfrm>
              <a:off x="1980100" y="3047450"/>
              <a:ext cx="17425" cy="36525"/>
            </a:xfrm>
            <a:custGeom>
              <a:avLst/>
              <a:gdLst/>
              <a:ahLst/>
              <a:cxnLst/>
              <a:rect l="l" t="t" r="r" b="b"/>
              <a:pathLst>
                <a:path w="697" h="1461" extrusionOk="0">
                  <a:moveTo>
                    <a:pt x="280" y="0"/>
                  </a:moveTo>
                  <a:cubicBezTo>
                    <a:pt x="259" y="0"/>
                    <a:pt x="237" y="3"/>
                    <a:pt x="216" y="10"/>
                  </a:cubicBezTo>
                  <a:cubicBezTo>
                    <a:pt x="144" y="34"/>
                    <a:pt x="72" y="82"/>
                    <a:pt x="48" y="154"/>
                  </a:cubicBezTo>
                  <a:cubicBezTo>
                    <a:pt x="0" y="226"/>
                    <a:pt x="0" y="274"/>
                    <a:pt x="24" y="370"/>
                  </a:cubicBezTo>
                  <a:cubicBezTo>
                    <a:pt x="72" y="658"/>
                    <a:pt x="120" y="946"/>
                    <a:pt x="144" y="1258"/>
                  </a:cubicBezTo>
                  <a:cubicBezTo>
                    <a:pt x="168" y="1306"/>
                    <a:pt x="240" y="1378"/>
                    <a:pt x="288" y="1426"/>
                  </a:cubicBezTo>
                  <a:cubicBezTo>
                    <a:pt x="322" y="1443"/>
                    <a:pt x="380" y="1460"/>
                    <a:pt x="437" y="1460"/>
                  </a:cubicBezTo>
                  <a:cubicBezTo>
                    <a:pt x="460" y="1460"/>
                    <a:pt x="483" y="1457"/>
                    <a:pt x="504" y="1450"/>
                  </a:cubicBezTo>
                  <a:cubicBezTo>
                    <a:pt x="576" y="1426"/>
                    <a:pt x="624" y="1378"/>
                    <a:pt x="672" y="1306"/>
                  </a:cubicBezTo>
                  <a:cubicBezTo>
                    <a:pt x="696" y="1234"/>
                    <a:pt x="696" y="1186"/>
                    <a:pt x="696" y="1090"/>
                  </a:cubicBezTo>
                  <a:cubicBezTo>
                    <a:pt x="648" y="802"/>
                    <a:pt x="600" y="514"/>
                    <a:pt x="552" y="202"/>
                  </a:cubicBezTo>
                  <a:cubicBezTo>
                    <a:pt x="552" y="154"/>
                    <a:pt x="480" y="82"/>
                    <a:pt x="432" y="34"/>
                  </a:cubicBezTo>
                  <a:cubicBezTo>
                    <a:pt x="381" y="17"/>
                    <a:pt x="331" y="0"/>
                    <a:pt x="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53"/>
            <p:cNvSpPr/>
            <p:nvPr/>
          </p:nvSpPr>
          <p:spPr>
            <a:xfrm>
              <a:off x="1980700" y="2966675"/>
              <a:ext cx="13825" cy="33650"/>
            </a:xfrm>
            <a:custGeom>
              <a:avLst/>
              <a:gdLst/>
              <a:ahLst/>
              <a:cxnLst/>
              <a:rect l="l" t="t" r="r" b="b"/>
              <a:pathLst>
                <a:path w="553" h="1346" extrusionOk="0">
                  <a:moveTo>
                    <a:pt x="264" y="1"/>
                  </a:moveTo>
                  <a:cubicBezTo>
                    <a:pt x="120" y="1"/>
                    <a:pt x="0" y="121"/>
                    <a:pt x="0" y="289"/>
                  </a:cubicBezTo>
                  <a:lnTo>
                    <a:pt x="0" y="1057"/>
                  </a:lnTo>
                  <a:cubicBezTo>
                    <a:pt x="0" y="1201"/>
                    <a:pt x="120" y="1345"/>
                    <a:pt x="264" y="1345"/>
                  </a:cubicBezTo>
                  <a:cubicBezTo>
                    <a:pt x="432" y="1321"/>
                    <a:pt x="552" y="1225"/>
                    <a:pt x="552" y="1057"/>
                  </a:cubicBezTo>
                  <a:lnTo>
                    <a:pt x="552" y="289"/>
                  </a:lnTo>
                  <a:cubicBezTo>
                    <a:pt x="552" y="121"/>
                    <a:pt x="432"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53"/>
            <p:cNvSpPr/>
            <p:nvPr/>
          </p:nvSpPr>
          <p:spPr>
            <a:xfrm>
              <a:off x="1989100" y="2874275"/>
              <a:ext cx="13825" cy="33700"/>
            </a:xfrm>
            <a:custGeom>
              <a:avLst/>
              <a:gdLst/>
              <a:ahLst/>
              <a:cxnLst/>
              <a:rect l="l" t="t" r="r" b="b"/>
              <a:pathLst>
                <a:path w="553" h="1348" extrusionOk="0">
                  <a:moveTo>
                    <a:pt x="264" y="1"/>
                  </a:moveTo>
                  <a:cubicBezTo>
                    <a:pt x="120" y="25"/>
                    <a:pt x="0" y="145"/>
                    <a:pt x="0" y="289"/>
                  </a:cubicBezTo>
                  <a:lnTo>
                    <a:pt x="0" y="1081"/>
                  </a:lnTo>
                  <a:cubicBezTo>
                    <a:pt x="0" y="1214"/>
                    <a:pt x="103" y="1347"/>
                    <a:pt x="233" y="1347"/>
                  </a:cubicBezTo>
                  <a:cubicBezTo>
                    <a:pt x="243" y="1347"/>
                    <a:pt x="254" y="1346"/>
                    <a:pt x="264" y="1345"/>
                  </a:cubicBezTo>
                  <a:cubicBezTo>
                    <a:pt x="432" y="1345"/>
                    <a:pt x="552" y="1225"/>
                    <a:pt x="552" y="1081"/>
                  </a:cubicBezTo>
                  <a:lnTo>
                    <a:pt x="552" y="289"/>
                  </a:lnTo>
                  <a:cubicBezTo>
                    <a:pt x="552" y="145"/>
                    <a:pt x="432"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53"/>
            <p:cNvSpPr/>
            <p:nvPr/>
          </p:nvSpPr>
          <p:spPr>
            <a:xfrm>
              <a:off x="1997500" y="2779700"/>
              <a:ext cx="19225" cy="39150"/>
            </a:xfrm>
            <a:custGeom>
              <a:avLst/>
              <a:gdLst/>
              <a:ahLst/>
              <a:cxnLst/>
              <a:rect l="l" t="t" r="r" b="b"/>
              <a:pathLst>
                <a:path w="769" h="1566" extrusionOk="0">
                  <a:moveTo>
                    <a:pt x="463" y="1"/>
                  </a:moveTo>
                  <a:cubicBezTo>
                    <a:pt x="346" y="1"/>
                    <a:pt x="236" y="74"/>
                    <a:pt x="216" y="207"/>
                  </a:cubicBezTo>
                  <a:cubicBezTo>
                    <a:pt x="144" y="543"/>
                    <a:pt x="96" y="879"/>
                    <a:pt x="24" y="1215"/>
                  </a:cubicBezTo>
                  <a:cubicBezTo>
                    <a:pt x="0" y="1287"/>
                    <a:pt x="0" y="1359"/>
                    <a:pt x="48" y="1431"/>
                  </a:cubicBezTo>
                  <a:cubicBezTo>
                    <a:pt x="96" y="1479"/>
                    <a:pt x="144" y="1551"/>
                    <a:pt x="216" y="1551"/>
                  </a:cubicBezTo>
                  <a:cubicBezTo>
                    <a:pt x="246" y="1561"/>
                    <a:pt x="276" y="1566"/>
                    <a:pt x="306" y="1566"/>
                  </a:cubicBezTo>
                  <a:cubicBezTo>
                    <a:pt x="423" y="1566"/>
                    <a:pt x="533" y="1493"/>
                    <a:pt x="552" y="1359"/>
                  </a:cubicBezTo>
                  <a:cubicBezTo>
                    <a:pt x="624" y="1023"/>
                    <a:pt x="696" y="687"/>
                    <a:pt x="744" y="351"/>
                  </a:cubicBezTo>
                  <a:cubicBezTo>
                    <a:pt x="768" y="279"/>
                    <a:pt x="768" y="207"/>
                    <a:pt x="720" y="135"/>
                  </a:cubicBezTo>
                  <a:cubicBezTo>
                    <a:pt x="696" y="87"/>
                    <a:pt x="624" y="15"/>
                    <a:pt x="552" y="15"/>
                  </a:cubicBezTo>
                  <a:cubicBezTo>
                    <a:pt x="523" y="5"/>
                    <a:pt x="493" y="1"/>
                    <a:pt x="4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53"/>
            <p:cNvSpPr/>
            <p:nvPr/>
          </p:nvSpPr>
          <p:spPr>
            <a:xfrm>
              <a:off x="2025100" y="2707300"/>
              <a:ext cx="19825" cy="27800"/>
            </a:xfrm>
            <a:custGeom>
              <a:avLst/>
              <a:gdLst/>
              <a:ahLst/>
              <a:cxnLst/>
              <a:rect l="l" t="t" r="r" b="b"/>
              <a:pathLst>
                <a:path w="793" h="1112" extrusionOk="0">
                  <a:moveTo>
                    <a:pt x="544" y="1"/>
                  </a:moveTo>
                  <a:cubicBezTo>
                    <a:pt x="531" y="1"/>
                    <a:pt x="518" y="3"/>
                    <a:pt x="505" y="7"/>
                  </a:cubicBezTo>
                  <a:cubicBezTo>
                    <a:pt x="361" y="7"/>
                    <a:pt x="241" y="127"/>
                    <a:pt x="241" y="271"/>
                  </a:cubicBezTo>
                  <a:cubicBezTo>
                    <a:pt x="241" y="295"/>
                    <a:pt x="217" y="319"/>
                    <a:pt x="217" y="343"/>
                  </a:cubicBezTo>
                  <a:cubicBezTo>
                    <a:pt x="217" y="391"/>
                    <a:pt x="217" y="439"/>
                    <a:pt x="193" y="463"/>
                  </a:cubicBezTo>
                  <a:cubicBezTo>
                    <a:pt x="169" y="511"/>
                    <a:pt x="145" y="559"/>
                    <a:pt x="121" y="583"/>
                  </a:cubicBezTo>
                  <a:cubicBezTo>
                    <a:pt x="97" y="607"/>
                    <a:pt x="97" y="631"/>
                    <a:pt x="73" y="631"/>
                  </a:cubicBezTo>
                  <a:cubicBezTo>
                    <a:pt x="25" y="679"/>
                    <a:pt x="1" y="751"/>
                    <a:pt x="1" y="823"/>
                  </a:cubicBezTo>
                  <a:cubicBezTo>
                    <a:pt x="1" y="895"/>
                    <a:pt x="25" y="991"/>
                    <a:pt x="73" y="1039"/>
                  </a:cubicBezTo>
                  <a:cubicBezTo>
                    <a:pt x="145" y="1087"/>
                    <a:pt x="217" y="1111"/>
                    <a:pt x="289" y="1111"/>
                  </a:cubicBezTo>
                  <a:cubicBezTo>
                    <a:pt x="361" y="1111"/>
                    <a:pt x="433" y="1087"/>
                    <a:pt x="481" y="1039"/>
                  </a:cubicBezTo>
                  <a:cubicBezTo>
                    <a:pt x="673" y="823"/>
                    <a:pt x="793" y="559"/>
                    <a:pt x="793" y="271"/>
                  </a:cubicBezTo>
                  <a:cubicBezTo>
                    <a:pt x="793" y="199"/>
                    <a:pt x="769" y="127"/>
                    <a:pt x="697" y="79"/>
                  </a:cubicBezTo>
                  <a:cubicBezTo>
                    <a:pt x="657" y="40"/>
                    <a:pt x="602" y="1"/>
                    <a:pt x="5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53"/>
            <p:cNvSpPr/>
            <p:nvPr/>
          </p:nvSpPr>
          <p:spPr>
            <a:xfrm>
              <a:off x="1953100" y="2743675"/>
              <a:ext cx="16825" cy="27800"/>
            </a:xfrm>
            <a:custGeom>
              <a:avLst/>
              <a:gdLst/>
              <a:ahLst/>
              <a:cxnLst/>
              <a:rect l="l" t="t" r="r" b="b"/>
              <a:pathLst>
                <a:path w="673" h="1112" extrusionOk="0">
                  <a:moveTo>
                    <a:pt x="384" y="0"/>
                  </a:moveTo>
                  <a:cubicBezTo>
                    <a:pt x="337" y="0"/>
                    <a:pt x="292" y="12"/>
                    <a:pt x="264" y="40"/>
                  </a:cubicBezTo>
                  <a:cubicBezTo>
                    <a:pt x="192" y="64"/>
                    <a:pt x="144" y="136"/>
                    <a:pt x="120" y="208"/>
                  </a:cubicBezTo>
                  <a:cubicBezTo>
                    <a:pt x="96" y="376"/>
                    <a:pt x="48" y="568"/>
                    <a:pt x="24" y="760"/>
                  </a:cubicBezTo>
                  <a:cubicBezTo>
                    <a:pt x="0" y="832"/>
                    <a:pt x="0" y="904"/>
                    <a:pt x="48" y="976"/>
                  </a:cubicBezTo>
                  <a:cubicBezTo>
                    <a:pt x="72" y="1024"/>
                    <a:pt x="144" y="1096"/>
                    <a:pt x="216" y="1096"/>
                  </a:cubicBezTo>
                  <a:cubicBezTo>
                    <a:pt x="246" y="1106"/>
                    <a:pt x="276" y="1112"/>
                    <a:pt x="306" y="1112"/>
                  </a:cubicBezTo>
                  <a:cubicBezTo>
                    <a:pt x="348" y="1112"/>
                    <a:pt x="390" y="1100"/>
                    <a:pt x="432" y="1072"/>
                  </a:cubicBezTo>
                  <a:cubicBezTo>
                    <a:pt x="480" y="1048"/>
                    <a:pt x="528" y="976"/>
                    <a:pt x="552" y="904"/>
                  </a:cubicBezTo>
                  <a:cubicBezTo>
                    <a:pt x="600" y="712"/>
                    <a:pt x="624" y="544"/>
                    <a:pt x="672" y="352"/>
                  </a:cubicBezTo>
                  <a:cubicBezTo>
                    <a:pt x="672" y="280"/>
                    <a:pt x="672" y="208"/>
                    <a:pt x="648" y="136"/>
                  </a:cubicBezTo>
                  <a:cubicBezTo>
                    <a:pt x="600" y="88"/>
                    <a:pt x="528" y="16"/>
                    <a:pt x="480" y="16"/>
                  </a:cubicBezTo>
                  <a:cubicBezTo>
                    <a:pt x="450" y="6"/>
                    <a:pt x="416" y="0"/>
                    <a:pt x="3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53"/>
            <p:cNvSpPr/>
            <p:nvPr/>
          </p:nvSpPr>
          <p:spPr>
            <a:xfrm>
              <a:off x="1944100" y="2821475"/>
              <a:ext cx="14425" cy="39100"/>
            </a:xfrm>
            <a:custGeom>
              <a:avLst/>
              <a:gdLst/>
              <a:ahLst/>
              <a:cxnLst/>
              <a:rect l="l" t="t" r="r" b="b"/>
              <a:pathLst>
                <a:path w="577" h="1564" extrusionOk="0">
                  <a:moveTo>
                    <a:pt x="288" y="0"/>
                  </a:moveTo>
                  <a:cubicBezTo>
                    <a:pt x="144" y="0"/>
                    <a:pt x="0" y="120"/>
                    <a:pt x="0" y="288"/>
                  </a:cubicBezTo>
                  <a:lnTo>
                    <a:pt x="0" y="1296"/>
                  </a:lnTo>
                  <a:cubicBezTo>
                    <a:pt x="0" y="1430"/>
                    <a:pt x="124" y="1563"/>
                    <a:pt x="256" y="1563"/>
                  </a:cubicBezTo>
                  <a:cubicBezTo>
                    <a:pt x="267" y="1563"/>
                    <a:pt x="278" y="1562"/>
                    <a:pt x="288" y="1561"/>
                  </a:cubicBezTo>
                  <a:cubicBezTo>
                    <a:pt x="432" y="1561"/>
                    <a:pt x="576" y="1441"/>
                    <a:pt x="576" y="1296"/>
                  </a:cubicBezTo>
                  <a:lnTo>
                    <a:pt x="576" y="288"/>
                  </a:lnTo>
                  <a:cubicBezTo>
                    <a:pt x="576" y="144"/>
                    <a:pt x="432"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53"/>
            <p:cNvSpPr/>
            <p:nvPr/>
          </p:nvSpPr>
          <p:spPr>
            <a:xfrm>
              <a:off x="1938700" y="2905425"/>
              <a:ext cx="13825" cy="36075"/>
            </a:xfrm>
            <a:custGeom>
              <a:avLst/>
              <a:gdLst/>
              <a:ahLst/>
              <a:cxnLst/>
              <a:rect l="l" t="t" r="r" b="b"/>
              <a:pathLst>
                <a:path w="553" h="1443" extrusionOk="0">
                  <a:moveTo>
                    <a:pt x="320" y="0"/>
                  </a:moveTo>
                  <a:cubicBezTo>
                    <a:pt x="309" y="0"/>
                    <a:pt x="299" y="1"/>
                    <a:pt x="288" y="3"/>
                  </a:cubicBezTo>
                  <a:cubicBezTo>
                    <a:pt x="120" y="3"/>
                    <a:pt x="0" y="123"/>
                    <a:pt x="0" y="267"/>
                  </a:cubicBezTo>
                  <a:lnTo>
                    <a:pt x="0" y="1155"/>
                  </a:lnTo>
                  <a:cubicBezTo>
                    <a:pt x="0" y="1323"/>
                    <a:pt x="120" y="1443"/>
                    <a:pt x="288" y="1443"/>
                  </a:cubicBezTo>
                  <a:cubicBezTo>
                    <a:pt x="432" y="1443"/>
                    <a:pt x="552" y="1323"/>
                    <a:pt x="552" y="1155"/>
                  </a:cubicBezTo>
                  <a:lnTo>
                    <a:pt x="552" y="267"/>
                  </a:lnTo>
                  <a:cubicBezTo>
                    <a:pt x="552" y="133"/>
                    <a:pt x="449" y="0"/>
                    <a:pt x="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53"/>
            <p:cNvSpPr/>
            <p:nvPr/>
          </p:nvSpPr>
          <p:spPr>
            <a:xfrm>
              <a:off x="1935700" y="2983250"/>
              <a:ext cx="18025" cy="36375"/>
            </a:xfrm>
            <a:custGeom>
              <a:avLst/>
              <a:gdLst/>
              <a:ahLst/>
              <a:cxnLst/>
              <a:rect l="l" t="t" r="r" b="b"/>
              <a:pathLst>
                <a:path w="721" h="1455" extrusionOk="0">
                  <a:moveTo>
                    <a:pt x="293" y="0"/>
                  </a:moveTo>
                  <a:cubicBezTo>
                    <a:pt x="272" y="0"/>
                    <a:pt x="254" y="3"/>
                    <a:pt x="240" y="10"/>
                  </a:cubicBezTo>
                  <a:cubicBezTo>
                    <a:pt x="168" y="34"/>
                    <a:pt x="96" y="82"/>
                    <a:pt x="72" y="130"/>
                  </a:cubicBezTo>
                  <a:cubicBezTo>
                    <a:pt x="24" y="202"/>
                    <a:pt x="0" y="274"/>
                    <a:pt x="48" y="346"/>
                  </a:cubicBezTo>
                  <a:cubicBezTo>
                    <a:pt x="72" y="466"/>
                    <a:pt x="120" y="586"/>
                    <a:pt x="120" y="706"/>
                  </a:cubicBezTo>
                  <a:cubicBezTo>
                    <a:pt x="144" y="826"/>
                    <a:pt x="144" y="922"/>
                    <a:pt x="120" y="1042"/>
                  </a:cubicBezTo>
                  <a:cubicBezTo>
                    <a:pt x="120" y="1066"/>
                    <a:pt x="120" y="1090"/>
                    <a:pt x="120" y="1090"/>
                  </a:cubicBezTo>
                  <a:cubicBezTo>
                    <a:pt x="96" y="1186"/>
                    <a:pt x="120" y="1258"/>
                    <a:pt x="144" y="1306"/>
                  </a:cubicBezTo>
                  <a:cubicBezTo>
                    <a:pt x="192" y="1378"/>
                    <a:pt x="240" y="1426"/>
                    <a:pt x="312" y="1450"/>
                  </a:cubicBezTo>
                  <a:cubicBezTo>
                    <a:pt x="330" y="1453"/>
                    <a:pt x="349" y="1455"/>
                    <a:pt x="368" y="1455"/>
                  </a:cubicBezTo>
                  <a:cubicBezTo>
                    <a:pt x="497" y="1455"/>
                    <a:pt x="630" y="1384"/>
                    <a:pt x="672" y="1258"/>
                  </a:cubicBezTo>
                  <a:cubicBezTo>
                    <a:pt x="720" y="898"/>
                    <a:pt x="720" y="538"/>
                    <a:pt x="576" y="202"/>
                  </a:cubicBezTo>
                  <a:cubicBezTo>
                    <a:pt x="552" y="130"/>
                    <a:pt x="504" y="82"/>
                    <a:pt x="456" y="34"/>
                  </a:cubicBezTo>
                  <a:cubicBezTo>
                    <a:pt x="405" y="17"/>
                    <a:pt x="342"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53"/>
            <p:cNvSpPr/>
            <p:nvPr/>
          </p:nvSpPr>
          <p:spPr>
            <a:xfrm>
              <a:off x="1938700" y="3081225"/>
              <a:ext cx="13825" cy="39100"/>
            </a:xfrm>
            <a:custGeom>
              <a:avLst/>
              <a:gdLst/>
              <a:ahLst/>
              <a:cxnLst/>
              <a:rect l="l" t="t" r="r" b="b"/>
              <a:pathLst>
                <a:path w="553" h="1564" extrusionOk="0">
                  <a:moveTo>
                    <a:pt x="320" y="1"/>
                  </a:moveTo>
                  <a:cubicBezTo>
                    <a:pt x="309" y="1"/>
                    <a:pt x="299" y="2"/>
                    <a:pt x="288" y="3"/>
                  </a:cubicBezTo>
                  <a:cubicBezTo>
                    <a:pt x="120" y="3"/>
                    <a:pt x="0" y="123"/>
                    <a:pt x="0" y="267"/>
                  </a:cubicBezTo>
                  <a:lnTo>
                    <a:pt x="0" y="1276"/>
                  </a:lnTo>
                  <a:cubicBezTo>
                    <a:pt x="0" y="1420"/>
                    <a:pt x="120" y="1564"/>
                    <a:pt x="288" y="1564"/>
                  </a:cubicBezTo>
                  <a:cubicBezTo>
                    <a:pt x="432" y="1540"/>
                    <a:pt x="552" y="1444"/>
                    <a:pt x="552" y="1276"/>
                  </a:cubicBezTo>
                  <a:lnTo>
                    <a:pt x="552" y="267"/>
                  </a:lnTo>
                  <a:cubicBezTo>
                    <a:pt x="552" y="134"/>
                    <a:pt x="449" y="1"/>
                    <a:pt x="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53"/>
            <p:cNvSpPr/>
            <p:nvPr/>
          </p:nvSpPr>
          <p:spPr>
            <a:xfrm>
              <a:off x="1938700" y="3173100"/>
              <a:ext cx="17425" cy="33425"/>
            </a:xfrm>
            <a:custGeom>
              <a:avLst/>
              <a:gdLst/>
              <a:ahLst/>
              <a:cxnLst/>
              <a:rect l="l" t="t" r="r" b="b"/>
              <a:pathLst>
                <a:path w="697" h="1337" extrusionOk="0">
                  <a:moveTo>
                    <a:pt x="360" y="1"/>
                  </a:moveTo>
                  <a:cubicBezTo>
                    <a:pt x="288" y="1"/>
                    <a:pt x="192" y="1"/>
                    <a:pt x="144" y="25"/>
                  </a:cubicBezTo>
                  <a:cubicBezTo>
                    <a:pt x="72" y="73"/>
                    <a:pt x="24" y="121"/>
                    <a:pt x="24" y="193"/>
                  </a:cubicBezTo>
                  <a:cubicBezTo>
                    <a:pt x="0" y="265"/>
                    <a:pt x="0" y="337"/>
                    <a:pt x="24" y="385"/>
                  </a:cubicBezTo>
                  <a:cubicBezTo>
                    <a:pt x="72" y="481"/>
                    <a:pt x="96" y="601"/>
                    <a:pt x="120" y="697"/>
                  </a:cubicBezTo>
                  <a:cubicBezTo>
                    <a:pt x="120" y="793"/>
                    <a:pt x="120" y="913"/>
                    <a:pt x="120" y="1009"/>
                  </a:cubicBezTo>
                  <a:cubicBezTo>
                    <a:pt x="96" y="1081"/>
                    <a:pt x="120" y="1129"/>
                    <a:pt x="144" y="1201"/>
                  </a:cubicBezTo>
                  <a:cubicBezTo>
                    <a:pt x="168" y="1249"/>
                    <a:pt x="240" y="1321"/>
                    <a:pt x="312" y="1321"/>
                  </a:cubicBezTo>
                  <a:cubicBezTo>
                    <a:pt x="342" y="1331"/>
                    <a:pt x="372" y="1337"/>
                    <a:pt x="402" y="1337"/>
                  </a:cubicBezTo>
                  <a:cubicBezTo>
                    <a:pt x="444" y="1337"/>
                    <a:pt x="486" y="1325"/>
                    <a:pt x="528" y="1297"/>
                  </a:cubicBezTo>
                  <a:cubicBezTo>
                    <a:pt x="576" y="1273"/>
                    <a:pt x="648" y="1201"/>
                    <a:pt x="648" y="1129"/>
                  </a:cubicBezTo>
                  <a:cubicBezTo>
                    <a:pt x="696" y="961"/>
                    <a:pt x="696" y="793"/>
                    <a:pt x="672" y="625"/>
                  </a:cubicBezTo>
                  <a:cubicBezTo>
                    <a:pt x="648" y="457"/>
                    <a:pt x="600" y="289"/>
                    <a:pt x="528" y="145"/>
                  </a:cubicBezTo>
                  <a:cubicBezTo>
                    <a:pt x="504" y="73"/>
                    <a:pt x="408" y="25"/>
                    <a:pt x="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53"/>
            <p:cNvSpPr/>
            <p:nvPr/>
          </p:nvSpPr>
          <p:spPr>
            <a:xfrm>
              <a:off x="1945900" y="3270675"/>
              <a:ext cx="23425" cy="41725"/>
            </a:xfrm>
            <a:custGeom>
              <a:avLst/>
              <a:gdLst/>
              <a:ahLst/>
              <a:cxnLst/>
              <a:rect l="l" t="t" r="r" b="b"/>
              <a:pathLst>
                <a:path w="937" h="1669" extrusionOk="0">
                  <a:moveTo>
                    <a:pt x="362" y="1122"/>
                  </a:moveTo>
                  <a:cubicBezTo>
                    <a:pt x="360" y="1122"/>
                    <a:pt x="360" y="1128"/>
                    <a:pt x="360" y="1138"/>
                  </a:cubicBezTo>
                  <a:cubicBezTo>
                    <a:pt x="360" y="1162"/>
                    <a:pt x="360" y="1162"/>
                    <a:pt x="384" y="1162"/>
                  </a:cubicBezTo>
                  <a:cubicBezTo>
                    <a:pt x="370" y="1134"/>
                    <a:pt x="364" y="1122"/>
                    <a:pt x="362" y="1122"/>
                  </a:cubicBezTo>
                  <a:close/>
                  <a:moveTo>
                    <a:pt x="318" y="0"/>
                  </a:moveTo>
                  <a:cubicBezTo>
                    <a:pt x="274" y="0"/>
                    <a:pt x="231" y="11"/>
                    <a:pt x="192" y="34"/>
                  </a:cubicBezTo>
                  <a:cubicBezTo>
                    <a:pt x="72" y="106"/>
                    <a:pt x="0" y="298"/>
                    <a:pt x="96" y="418"/>
                  </a:cubicBezTo>
                  <a:cubicBezTo>
                    <a:pt x="144" y="490"/>
                    <a:pt x="192" y="586"/>
                    <a:pt x="240" y="682"/>
                  </a:cubicBezTo>
                  <a:cubicBezTo>
                    <a:pt x="240" y="682"/>
                    <a:pt x="264" y="706"/>
                    <a:pt x="264" y="730"/>
                  </a:cubicBezTo>
                  <a:cubicBezTo>
                    <a:pt x="264" y="730"/>
                    <a:pt x="264" y="754"/>
                    <a:pt x="264" y="754"/>
                  </a:cubicBezTo>
                  <a:cubicBezTo>
                    <a:pt x="288" y="802"/>
                    <a:pt x="288" y="850"/>
                    <a:pt x="312" y="898"/>
                  </a:cubicBezTo>
                  <a:cubicBezTo>
                    <a:pt x="312" y="922"/>
                    <a:pt x="336" y="970"/>
                    <a:pt x="336" y="1018"/>
                  </a:cubicBezTo>
                  <a:cubicBezTo>
                    <a:pt x="360" y="1042"/>
                    <a:pt x="360" y="1066"/>
                    <a:pt x="360" y="1090"/>
                  </a:cubicBezTo>
                  <a:cubicBezTo>
                    <a:pt x="360" y="1114"/>
                    <a:pt x="384" y="1162"/>
                    <a:pt x="384" y="1162"/>
                  </a:cubicBezTo>
                  <a:cubicBezTo>
                    <a:pt x="384" y="1186"/>
                    <a:pt x="384" y="1210"/>
                    <a:pt x="384" y="1234"/>
                  </a:cubicBezTo>
                  <a:cubicBezTo>
                    <a:pt x="384" y="1306"/>
                    <a:pt x="384" y="1354"/>
                    <a:pt x="384" y="1402"/>
                  </a:cubicBezTo>
                  <a:cubicBezTo>
                    <a:pt x="384" y="1536"/>
                    <a:pt x="487" y="1669"/>
                    <a:pt x="636" y="1669"/>
                  </a:cubicBezTo>
                  <a:cubicBezTo>
                    <a:pt x="648" y="1669"/>
                    <a:pt x="660" y="1668"/>
                    <a:pt x="672" y="1666"/>
                  </a:cubicBezTo>
                  <a:cubicBezTo>
                    <a:pt x="816" y="1666"/>
                    <a:pt x="936" y="1546"/>
                    <a:pt x="936" y="1402"/>
                  </a:cubicBezTo>
                  <a:cubicBezTo>
                    <a:pt x="936" y="946"/>
                    <a:pt x="816" y="514"/>
                    <a:pt x="576" y="130"/>
                  </a:cubicBezTo>
                  <a:cubicBezTo>
                    <a:pt x="511" y="49"/>
                    <a:pt x="413" y="0"/>
                    <a:pt x="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53"/>
            <p:cNvSpPr/>
            <p:nvPr/>
          </p:nvSpPr>
          <p:spPr>
            <a:xfrm>
              <a:off x="1960900" y="3354600"/>
              <a:ext cx="19825" cy="50250"/>
            </a:xfrm>
            <a:custGeom>
              <a:avLst/>
              <a:gdLst/>
              <a:ahLst/>
              <a:cxnLst/>
              <a:rect l="l" t="t" r="r" b="b"/>
              <a:pathLst>
                <a:path w="793" h="2010" extrusionOk="0">
                  <a:moveTo>
                    <a:pt x="285" y="1"/>
                  </a:moveTo>
                  <a:cubicBezTo>
                    <a:pt x="261" y="1"/>
                    <a:pt x="238" y="5"/>
                    <a:pt x="216" y="13"/>
                  </a:cubicBezTo>
                  <a:cubicBezTo>
                    <a:pt x="48" y="61"/>
                    <a:pt x="0" y="182"/>
                    <a:pt x="24" y="350"/>
                  </a:cubicBezTo>
                  <a:lnTo>
                    <a:pt x="216" y="1790"/>
                  </a:lnTo>
                  <a:cubicBezTo>
                    <a:pt x="238" y="1919"/>
                    <a:pt x="394" y="2009"/>
                    <a:pt x="530" y="2009"/>
                  </a:cubicBezTo>
                  <a:cubicBezTo>
                    <a:pt x="546" y="2009"/>
                    <a:pt x="561" y="2008"/>
                    <a:pt x="576" y="2006"/>
                  </a:cubicBezTo>
                  <a:cubicBezTo>
                    <a:pt x="720" y="1934"/>
                    <a:pt x="792" y="1814"/>
                    <a:pt x="768" y="1646"/>
                  </a:cubicBezTo>
                  <a:cubicBezTo>
                    <a:pt x="696" y="1166"/>
                    <a:pt x="624" y="686"/>
                    <a:pt x="552" y="206"/>
                  </a:cubicBezTo>
                  <a:cubicBezTo>
                    <a:pt x="533" y="87"/>
                    <a:pt x="399" y="1"/>
                    <a:pt x="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53"/>
            <p:cNvSpPr/>
            <p:nvPr/>
          </p:nvSpPr>
          <p:spPr>
            <a:xfrm>
              <a:off x="1974100" y="3446500"/>
              <a:ext cx="26425" cy="44675"/>
            </a:xfrm>
            <a:custGeom>
              <a:avLst/>
              <a:gdLst/>
              <a:ahLst/>
              <a:cxnLst/>
              <a:rect l="l" t="t" r="r" b="b"/>
              <a:pathLst>
                <a:path w="1057" h="1787" extrusionOk="0">
                  <a:moveTo>
                    <a:pt x="310" y="0"/>
                  </a:moveTo>
                  <a:cubicBezTo>
                    <a:pt x="263" y="0"/>
                    <a:pt x="214" y="11"/>
                    <a:pt x="168" y="34"/>
                  </a:cubicBezTo>
                  <a:cubicBezTo>
                    <a:pt x="48" y="106"/>
                    <a:pt x="0" y="274"/>
                    <a:pt x="72" y="418"/>
                  </a:cubicBezTo>
                  <a:cubicBezTo>
                    <a:pt x="144" y="514"/>
                    <a:pt x="192" y="610"/>
                    <a:pt x="240" y="706"/>
                  </a:cubicBezTo>
                  <a:cubicBezTo>
                    <a:pt x="240" y="730"/>
                    <a:pt x="264" y="754"/>
                    <a:pt x="264" y="778"/>
                  </a:cubicBezTo>
                  <a:cubicBezTo>
                    <a:pt x="264" y="778"/>
                    <a:pt x="264" y="802"/>
                    <a:pt x="288" y="802"/>
                  </a:cubicBezTo>
                  <a:cubicBezTo>
                    <a:pt x="288" y="850"/>
                    <a:pt x="312" y="898"/>
                    <a:pt x="336" y="946"/>
                  </a:cubicBezTo>
                  <a:cubicBezTo>
                    <a:pt x="360" y="1042"/>
                    <a:pt x="408" y="1138"/>
                    <a:pt x="432" y="1234"/>
                  </a:cubicBezTo>
                  <a:cubicBezTo>
                    <a:pt x="432" y="1282"/>
                    <a:pt x="456" y="1330"/>
                    <a:pt x="456" y="1378"/>
                  </a:cubicBezTo>
                  <a:cubicBezTo>
                    <a:pt x="456" y="1426"/>
                    <a:pt x="456" y="1450"/>
                    <a:pt x="480" y="1474"/>
                  </a:cubicBezTo>
                  <a:cubicBezTo>
                    <a:pt x="480" y="1479"/>
                    <a:pt x="480" y="1488"/>
                    <a:pt x="480" y="1498"/>
                  </a:cubicBezTo>
                  <a:cubicBezTo>
                    <a:pt x="480" y="1594"/>
                    <a:pt x="504" y="1642"/>
                    <a:pt x="552" y="1714"/>
                  </a:cubicBezTo>
                  <a:cubicBezTo>
                    <a:pt x="600" y="1762"/>
                    <a:pt x="696" y="1786"/>
                    <a:pt x="768" y="1786"/>
                  </a:cubicBezTo>
                  <a:cubicBezTo>
                    <a:pt x="888" y="1786"/>
                    <a:pt x="1056" y="1666"/>
                    <a:pt x="1032" y="1498"/>
                  </a:cubicBezTo>
                  <a:cubicBezTo>
                    <a:pt x="960" y="1018"/>
                    <a:pt x="816" y="562"/>
                    <a:pt x="552" y="130"/>
                  </a:cubicBezTo>
                  <a:cubicBezTo>
                    <a:pt x="503" y="48"/>
                    <a:pt x="410" y="0"/>
                    <a:pt x="3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53"/>
            <p:cNvSpPr/>
            <p:nvPr/>
          </p:nvSpPr>
          <p:spPr>
            <a:xfrm>
              <a:off x="2002900" y="3538550"/>
              <a:ext cx="25825" cy="36325"/>
            </a:xfrm>
            <a:custGeom>
              <a:avLst/>
              <a:gdLst/>
              <a:ahLst/>
              <a:cxnLst/>
              <a:rect l="l" t="t" r="r" b="b"/>
              <a:pathLst>
                <a:path w="1033" h="1453" extrusionOk="0">
                  <a:moveTo>
                    <a:pt x="288" y="0"/>
                  </a:moveTo>
                  <a:cubicBezTo>
                    <a:pt x="216" y="0"/>
                    <a:pt x="144" y="24"/>
                    <a:pt x="96" y="72"/>
                  </a:cubicBezTo>
                  <a:cubicBezTo>
                    <a:pt x="48" y="120"/>
                    <a:pt x="0" y="192"/>
                    <a:pt x="0" y="264"/>
                  </a:cubicBezTo>
                  <a:cubicBezTo>
                    <a:pt x="0" y="360"/>
                    <a:pt x="48" y="408"/>
                    <a:pt x="96" y="480"/>
                  </a:cubicBezTo>
                  <a:cubicBezTo>
                    <a:pt x="96" y="480"/>
                    <a:pt x="96" y="504"/>
                    <a:pt x="120" y="504"/>
                  </a:cubicBezTo>
                  <a:cubicBezTo>
                    <a:pt x="216" y="648"/>
                    <a:pt x="288" y="792"/>
                    <a:pt x="360" y="936"/>
                  </a:cubicBezTo>
                  <a:cubicBezTo>
                    <a:pt x="408" y="1032"/>
                    <a:pt x="432" y="1128"/>
                    <a:pt x="456" y="1248"/>
                  </a:cubicBezTo>
                  <a:cubicBezTo>
                    <a:pt x="496" y="1367"/>
                    <a:pt x="617" y="1453"/>
                    <a:pt x="739" y="1453"/>
                  </a:cubicBezTo>
                  <a:cubicBezTo>
                    <a:pt x="765" y="1453"/>
                    <a:pt x="791" y="1449"/>
                    <a:pt x="817" y="1440"/>
                  </a:cubicBezTo>
                  <a:cubicBezTo>
                    <a:pt x="961" y="1392"/>
                    <a:pt x="1033" y="1248"/>
                    <a:pt x="1009" y="1104"/>
                  </a:cubicBezTo>
                  <a:cubicBezTo>
                    <a:pt x="913" y="720"/>
                    <a:pt x="720" y="384"/>
                    <a:pt x="480" y="72"/>
                  </a:cubicBezTo>
                  <a:cubicBezTo>
                    <a:pt x="432" y="24"/>
                    <a:pt x="360"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53"/>
            <p:cNvSpPr/>
            <p:nvPr/>
          </p:nvSpPr>
          <p:spPr>
            <a:xfrm>
              <a:off x="1957300" y="3510950"/>
              <a:ext cx="24025" cy="30325"/>
            </a:xfrm>
            <a:custGeom>
              <a:avLst/>
              <a:gdLst/>
              <a:ahLst/>
              <a:cxnLst/>
              <a:rect l="l" t="t" r="r" b="b"/>
              <a:pathLst>
                <a:path w="961" h="1213" extrusionOk="0">
                  <a:moveTo>
                    <a:pt x="312" y="0"/>
                  </a:moveTo>
                  <a:cubicBezTo>
                    <a:pt x="240" y="0"/>
                    <a:pt x="168" y="24"/>
                    <a:pt x="120" y="72"/>
                  </a:cubicBezTo>
                  <a:cubicBezTo>
                    <a:pt x="0" y="192"/>
                    <a:pt x="0" y="360"/>
                    <a:pt x="120" y="480"/>
                  </a:cubicBezTo>
                  <a:cubicBezTo>
                    <a:pt x="144" y="504"/>
                    <a:pt x="168" y="528"/>
                    <a:pt x="192" y="576"/>
                  </a:cubicBezTo>
                  <a:cubicBezTo>
                    <a:pt x="240" y="648"/>
                    <a:pt x="288" y="720"/>
                    <a:pt x="336" y="816"/>
                  </a:cubicBezTo>
                  <a:cubicBezTo>
                    <a:pt x="360" y="864"/>
                    <a:pt x="384" y="936"/>
                    <a:pt x="408" y="1008"/>
                  </a:cubicBezTo>
                  <a:cubicBezTo>
                    <a:pt x="428" y="1127"/>
                    <a:pt x="545" y="1213"/>
                    <a:pt x="666" y="1213"/>
                  </a:cubicBezTo>
                  <a:cubicBezTo>
                    <a:pt x="693" y="1213"/>
                    <a:pt x="719" y="1209"/>
                    <a:pt x="744" y="1200"/>
                  </a:cubicBezTo>
                  <a:cubicBezTo>
                    <a:pt x="888" y="1152"/>
                    <a:pt x="960" y="1008"/>
                    <a:pt x="936" y="864"/>
                  </a:cubicBezTo>
                  <a:cubicBezTo>
                    <a:pt x="864" y="576"/>
                    <a:pt x="720" y="288"/>
                    <a:pt x="504" y="72"/>
                  </a:cubicBezTo>
                  <a:cubicBezTo>
                    <a:pt x="456" y="24"/>
                    <a:pt x="384" y="0"/>
                    <a:pt x="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53"/>
            <p:cNvSpPr/>
            <p:nvPr/>
          </p:nvSpPr>
          <p:spPr>
            <a:xfrm>
              <a:off x="1929700" y="3421525"/>
              <a:ext cx="25825" cy="30875"/>
            </a:xfrm>
            <a:custGeom>
              <a:avLst/>
              <a:gdLst/>
              <a:ahLst/>
              <a:cxnLst/>
              <a:rect l="l" t="t" r="r" b="b"/>
              <a:pathLst>
                <a:path w="1033" h="1235" extrusionOk="0">
                  <a:moveTo>
                    <a:pt x="288" y="1"/>
                  </a:moveTo>
                  <a:cubicBezTo>
                    <a:pt x="240" y="1"/>
                    <a:pt x="144" y="25"/>
                    <a:pt x="96" y="73"/>
                  </a:cubicBezTo>
                  <a:cubicBezTo>
                    <a:pt x="0" y="193"/>
                    <a:pt x="0" y="361"/>
                    <a:pt x="96" y="481"/>
                  </a:cubicBezTo>
                  <a:cubicBezTo>
                    <a:pt x="168" y="529"/>
                    <a:pt x="216" y="601"/>
                    <a:pt x="264" y="649"/>
                  </a:cubicBezTo>
                  <a:cubicBezTo>
                    <a:pt x="336" y="769"/>
                    <a:pt x="408" y="889"/>
                    <a:pt x="480" y="1009"/>
                  </a:cubicBezTo>
                  <a:cubicBezTo>
                    <a:pt x="480" y="1009"/>
                    <a:pt x="480" y="1009"/>
                    <a:pt x="480" y="1033"/>
                  </a:cubicBezTo>
                  <a:cubicBezTo>
                    <a:pt x="504" y="1081"/>
                    <a:pt x="528" y="1153"/>
                    <a:pt x="600" y="1177"/>
                  </a:cubicBezTo>
                  <a:cubicBezTo>
                    <a:pt x="635" y="1212"/>
                    <a:pt x="696" y="1234"/>
                    <a:pt x="755" y="1234"/>
                  </a:cubicBezTo>
                  <a:cubicBezTo>
                    <a:pt x="776" y="1234"/>
                    <a:pt x="797" y="1231"/>
                    <a:pt x="816" y="1225"/>
                  </a:cubicBezTo>
                  <a:cubicBezTo>
                    <a:pt x="888" y="1201"/>
                    <a:pt x="936" y="1153"/>
                    <a:pt x="984" y="1081"/>
                  </a:cubicBezTo>
                  <a:cubicBezTo>
                    <a:pt x="1008" y="1033"/>
                    <a:pt x="1032" y="937"/>
                    <a:pt x="1008" y="865"/>
                  </a:cubicBezTo>
                  <a:cubicBezTo>
                    <a:pt x="888" y="577"/>
                    <a:pt x="720" y="313"/>
                    <a:pt x="504" y="73"/>
                  </a:cubicBezTo>
                  <a:cubicBezTo>
                    <a:pt x="456" y="25"/>
                    <a:pt x="360"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53"/>
            <p:cNvSpPr/>
            <p:nvPr/>
          </p:nvSpPr>
          <p:spPr>
            <a:xfrm>
              <a:off x="1915900" y="3363325"/>
              <a:ext cx="25225" cy="25225"/>
            </a:xfrm>
            <a:custGeom>
              <a:avLst/>
              <a:gdLst/>
              <a:ahLst/>
              <a:cxnLst/>
              <a:rect l="l" t="t" r="r" b="b"/>
              <a:pathLst>
                <a:path w="1009" h="1009" extrusionOk="0">
                  <a:moveTo>
                    <a:pt x="288" y="1"/>
                  </a:moveTo>
                  <a:cubicBezTo>
                    <a:pt x="216" y="1"/>
                    <a:pt x="144" y="25"/>
                    <a:pt x="96" y="73"/>
                  </a:cubicBezTo>
                  <a:cubicBezTo>
                    <a:pt x="48" y="121"/>
                    <a:pt x="0" y="193"/>
                    <a:pt x="0" y="265"/>
                  </a:cubicBezTo>
                  <a:cubicBezTo>
                    <a:pt x="0" y="337"/>
                    <a:pt x="24" y="409"/>
                    <a:pt x="96" y="481"/>
                  </a:cubicBezTo>
                  <a:cubicBezTo>
                    <a:pt x="240" y="625"/>
                    <a:pt x="384" y="769"/>
                    <a:pt x="528" y="913"/>
                  </a:cubicBezTo>
                  <a:cubicBezTo>
                    <a:pt x="576" y="961"/>
                    <a:pt x="648" y="1009"/>
                    <a:pt x="720" y="1009"/>
                  </a:cubicBezTo>
                  <a:cubicBezTo>
                    <a:pt x="792" y="1009"/>
                    <a:pt x="888" y="961"/>
                    <a:pt x="936" y="913"/>
                  </a:cubicBezTo>
                  <a:cubicBezTo>
                    <a:pt x="984" y="865"/>
                    <a:pt x="1008" y="793"/>
                    <a:pt x="1008" y="721"/>
                  </a:cubicBezTo>
                  <a:cubicBezTo>
                    <a:pt x="1008" y="649"/>
                    <a:pt x="984" y="577"/>
                    <a:pt x="936" y="529"/>
                  </a:cubicBezTo>
                  <a:cubicBezTo>
                    <a:pt x="768" y="385"/>
                    <a:pt x="624" y="217"/>
                    <a:pt x="480" y="73"/>
                  </a:cubicBezTo>
                  <a:cubicBezTo>
                    <a:pt x="432" y="25"/>
                    <a:pt x="360"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53"/>
            <p:cNvSpPr/>
            <p:nvPr/>
          </p:nvSpPr>
          <p:spPr>
            <a:xfrm>
              <a:off x="1905100" y="3298525"/>
              <a:ext cx="22825" cy="22225"/>
            </a:xfrm>
            <a:custGeom>
              <a:avLst/>
              <a:gdLst/>
              <a:ahLst/>
              <a:cxnLst/>
              <a:rect l="l" t="t" r="r" b="b"/>
              <a:pathLst>
                <a:path w="913" h="889" extrusionOk="0">
                  <a:moveTo>
                    <a:pt x="288" y="0"/>
                  </a:moveTo>
                  <a:cubicBezTo>
                    <a:pt x="240" y="0"/>
                    <a:pt x="216" y="0"/>
                    <a:pt x="168" y="24"/>
                  </a:cubicBezTo>
                  <a:cubicBezTo>
                    <a:pt x="144" y="48"/>
                    <a:pt x="120" y="48"/>
                    <a:pt x="96" y="96"/>
                  </a:cubicBezTo>
                  <a:cubicBezTo>
                    <a:pt x="48" y="144"/>
                    <a:pt x="0" y="216"/>
                    <a:pt x="0" y="288"/>
                  </a:cubicBezTo>
                  <a:cubicBezTo>
                    <a:pt x="0" y="360"/>
                    <a:pt x="24" y="432"/>
                    <a:pt x="96" y="480"/>
                  </a:cubicBezTo>
                  <a:lnTo>
                    <a:pt x="432" y="816"/>
                  </a:lnTo>
                  <a:cubicBezTo>
                    <a:pt x="480" y="864"/>
                    <a:pt x="552" y="888"/>
                    <a:pt x="624" y="888"/>
                  </a:cubicBezTo>
                  <a:cubicBezTo>
                    <a:pt x="648" y="888"/>
                    <a:pt x="696" y="888"/>
                    <a:pt x="720" y="864"/>
                  </a:cubicBezTo>
                  <a:cubicBezTo>
                    <a:pt x="768" y="864"/>
                    <a:pt x="792" y="840"/>
                    <a:pt x="816" y="816"/>
                  </a:cubicBezTo>
                  <a:cubicBezTo>
                    <a:pt x="864" y="768"/>
                    <a:pt x="912" y="696"/>
                    <a:pt x="888" y="624"/>
                  </a:cubicBezTo>
                  <a:cubicBezTo>
                    <a:pt x="888" y="552"/>
                    <a:pt x="864" y="480"/>
                    <a:pt x="816" y="432"/>
                  </a:cubicBezTo>
                  <a:lnTo>
                    <a:pt x="480" y="96"/>
                  </a:lnTo>
                  <a:cubicBezTo>
                    <a:pt x="432" y="24"/>
                    <a:pt x="360"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53"/>
            <p:cNvSpPr/>
            <p:nvPr/>
          </p:nvSpPr>
          <p:spPr>
            <a:xfrm>
              <a:off x="1893675" y="3215100"/>
              <a:ext cx="25850" cy="22250"/>
            </a:xfrm>
            <a:custGeom>
              <a:avLst/>
              <a:gdLst/>
              <a:ahLst/>
              <a:cxnLst/>
              <a:rect l="l" t="t" r="r" b="b"/>
              <a:pathLst>
                <a:path w="1034" h="890" extrusionOk="0">
                  <a:moveTo>
                    <a:pt x="217" y="1"/>
                  </a:moveTo>
                  <a:cubicBezTo>
                    <a:pt x="145" y="25"/>
                    <a:pt x="73" y="73"/>
                    <a:pt x="49" y="145"/>
                  </a:cubicBezTo>
                  <a:cubicBezTo>
                    <a:pt x="25" y="193"/>
                    <a:pt x="1" y="289"/>
                    <a:pt x="25" y="361"/>
                  </a:cubicBezTo>
                  <a:cubicBezTo>
                    <a:pt x="25" y="385"/>
                    <a:pt x="49" y="409"/>
                    <a:pt x="49" y="433"/>
                  </a:cubicBezTo>
                  <a:cubicBezTo>
                    <a:pt x="73" y="457"/>
                    <a:pt x="97" y="505"/>
                    <a:pt x="145" y="529"/>
                  </a:cubicBezTo>
                  <a:lnTo>
                    <a:pt x="601" y="865"/>
                  </a:lnTo>
                  <a:cubicBezTo>
                    <a:pt x="625" y="865"/>
                    <a:pt x="673" y="889"/>
                    <a:pt x="697" y="889"/>
                  </a:cubicBezTo>
                  <a:lnTo>
                    <a:pt x="817" y="889"/>
                  </a:lnTo>
                  <a:cubicBezTo>
                    <a:pt x="865" y="865"/>
                    <a:pt x="937" y="817"/>
                    <a:pt x="985" y="745"/>
                  </a:cubicBezTo>
                  <a:cubicBezTo>
                    <a:pt x="1009" y="697"/>
                    <a:pt x="1033" y="601"/>
                    <a:pt x="1009" y="529"/>
                  </a:cubicBezTo>
                  <a:cubicBezTo>
                    <a:pt x="985" y="529"/>
                    <a:pt x="985" y="505"/>
                    <a:pt x="985" y="481"/>
                  </a:cubicBezTo>
                  <a:cubicBezTo>
                    <a:pt x="961" y="433"/>
                    <a:pt x="913" y="409"/>
                    <a:pt x="889" y="361"/>
                  </a:cubicBezTo>
                  <a:lnTo>
                    <a:pt x="433" y="49"/>
                  </a:lnTo>
                  <a:cubicBezTo>
                    <a:pt x="409" y="25"/>
                    <a:pt x="361" y="1"/>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53"/>
            <p:cNvSpPr/>
            <p:nvPr/>
          </p:nvSpPr>
          <p:spPr>
            <a:xfrm>
              <a:off x="1894275" y="3161700"/>
              <a:ext cx="22250" cy="22225"/>
            </a:xfrm>
            <a:custGeom>
              <a:avLst/>
              <a:gdLst/>
              <a:ahLst/>
              <a:cxnLst/>
              <a:rect l="l" t="t" r="r" b="b"/>
              <a:pathLst>
                <a:path w="890" h="889" extrusionOk="0">
                  <a:moveTo>
                    <a:pt x="265" y="1"/>
                  </a:moveTo>
                  <a:cubicBezTo>
                    <a:pt x="241" y="1"/>
                    <a:pt x="193" y="1"/>
                    <a:pt x="169" y="25"/>
                  </a:cubicBezTo>
                  <a:cubicBezTo>
                    <a:pt x="121" y="49"/>
                    <a:pt x="97" y="49"/>
                    <a:pt x="73" y="97"/>
                  </a:cubicBezTo>
                  <a:cubicBezTo>
                    <a:pt x="25" y="145"/>
                    <a:pt x="1" y="217"/>
                    <a:pt x="1" y="289"/>
                  </a:cubicBezTo>
                  <a:cubicBezTo>
                    <a:pt x="1" y="361"/>
                    <a:pt x="25" y="433"/>
                    <a:pt x="73" y="481"/>
                  </a:cubicBezTo>
                  <a:cubicBezTo>
                    <a:pt x="193" y="601"/>
                    <a:pt x="313" y="697"/>
                    <a:pt x="409" y="817"/>
                  </a:cubicBezTo>
                  <a:cubicBezTo>
                    <a:pt x="457" y="865"/>
                    <a:pt x="529" y="889"/>
                    <a:pt x="601" y="889"/>
                  </a:cubicBezTo>
                  <a:cubicBezTo>
                    <a:pt x="649" y="889"/>
                    <a:pt x="697" y="889"/>
                    <a:pt x="721" y="865"/>
                  </a:cubicBezTo>
                  <a:cubicBezTo>
                    <a:pt x="745" y="865"/>
                    <a:pt x="793" y="841"/>
                    <a:pt x="817" y="817"/>
                  </a:cubicBezTo>
                  <a:cubicBezTo>
                    <a:pt x="865" y="769"/>
                    <a:pt x="889" y="697"/>
                    <a:pt x="889" y="625"/>
                  </a:cubicBezTo>
                  <a:cubicBezTo>
                    <a:pt x="889" y="553"/>
                    <a:pt x="865" y="481"/>
                    <a:pt x="817" y="409"/>
                  </a:cubicBezTo>
                  <a:cubicBezTo>
                    <a:pt x="697" y="313"/>
                    <a:pt x="577" y="193"/>
                    <a:pt x="481" y="97"/>
                  </a:cubicBezTo>
                  <a:cubicBezTo>
                    <a:pt x="409" y="49"/>
                    <a:pt x="33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53"/>
            <p:cNvSpPr/>
            <p:nvPr/>
          </p:nvSpPr>
          <p:spPr>
            <a:xfrm>
              <a:off x="1885275" y="3105650"/>
              <a:ext cx="25850" cy="19725"/>
            </a:xfrm>
            <a:custGeom>
              <a:avLst/>
              <a:gdLst/>
              <a:ahLst/>
              <a:cxnLst/>
              <a:rect l="l" t="t" r="r" b="b"/>
              <a:pathLst>
                <a:path w="1034" h="789" extrusionOk="0">
                  <a:moveTo>
                    <a:pt x="304" y="1"/>
                  </a:moveTo>
                  <a:cubicBezTo>
                    <a:pt x="283" y="1"/>
                    <a:pt x="262" y="3"/>
                    <a:pt x="241" y="10"/>
                  </a:cubicBezTo>
                  <a:cubicBezTo>
                    <a:pt x="169" y="34"/>
                    <a:pt x="97" y="82"/>
                    <a:pt x="73" y="131"/>
                  </a:cubicBezTo>
                  <a:cubicBezTo>
                    <a:pt x="25" y="203"/>
                    <a:pt x="1" y="275"/>
                    <a:pt x="25" y="347"/>
                  </a:cubicBezTo>
                  <a:cubicBezTo>
                    <a:pt x="49" y="419"/>
                    <a:pt x="97" y="491"/>
                    <a:pt x="169" y="515"/>
                  </a:cubicBezTo>
                  <a:cubicBezTo>
                    <a:pt x="313" y="587"/>
                    <a:pt x="457" y="683"/>
                    <a:pt x="601" y="755"/>
                  </a:cubicBezTo>
                  <a:cubicBezTo>
                    <a:pt x="652" y="772"/>
                    <a:pt x="703" y="789"/>
                    <a:pt x="754" y="789"/>
                  </a:cubicBezTo>
                  <a:cubicBezTo>
                    <a:pt x="775" y="789"/>
                    <a:pt x="796" y="786"/>
                    <a:pt x="817" y="779"/>
                  </a:cubicBezTo>
                  <a:cubicBezTo>
                    <a:pt x="889" y="755"/>
                    <a:pt x="961" y="707"/>
                    <a:pt x="985" y="635"/>
                  </a:cubicBezTo>
                  <a:cubicBezTo>
                    <a:pt x="1033" y="587"/>
                    <a:pt x="1033" y="491"/>
                    <a:pt x="1009" y="419"/>
                  </a:cubicBezTo>
                  <a:cubicBezTo>
                    <a:pt x="1009" y="371"/>
                    <a:pt x="961" y="299"/>
                    <a:pt x="889" y="275"/>
                  </a:cubicBezTo>
                  <a:cubicBezTo>
                    <a:pt x="745" y="179"/>
                    <a:pt x="601" y="107"/>
                    <a:pt x="457" y="34"/>
                  </a:cubicBezTo>
                  <a:cubicBezTo>
                    <a:pt x="406" y="18"/>
                    <a:pt x="355" y="1"/>
                    <a:pt x="3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53"/>
            <p:cNvSpPr/>
            <p:nvPr/>
          </p:nvSpPr>
          <p:spPr>
            <a:xfrm>
              <a:off x="1885275" y="3025500"/>
              <a:ext cx="22850" cy="19825"/>
            </a:xfrm>
            <a:custGeom>
              <a:avLst/>
              <a:gdLst/>
              <a:ahLst/>
              <a:cxnLst/>
              <a:rect l="l" t="t" r="r" b="b"/>
              <a:pathLst>
                <a:path w="914" h="793" extrusionOk="0">
                  <a:moveTo>
                    <a:pt x="313" y="0"/>
                  </a:moveTo>
                  <a:cubicBezTo>
                    <a:pt x="289" y="0"/>
                    <a:pt x="241" y="0"/>
                    <a:pt x="217" y="24"/>
                  </a:cubicBezTo>
                  <a:cubicBezTo>
                    <a:pt x="169" y="24"/>
                    <a:pt x="145" y="48"/>
                    <a:pt x="121" y="72"/>
                  </a:cubicBezTo>
                  <a:cubicBezTo>
                    <a:pt x="97" y="96"/>
                    <a:pt x="73" y="120"/>
                    <a:pt x="49" y="144"/>
                  </a:cubicBezTo>
                  <a:cubicBezTo>
                    <a:pt x="1" y="216"/>
                    <a:pt x="1" y="288"/>
                    <a:pt x="25" y="360"/>
                  </a:cubicBezTo>
                  <a:cubicBezTo>
                    <a:pt x="25" y="384"/>
                    <a:pt x="25" y="408"/>
                    <a:pt x="49" y="432"/>
                  </a:cubicBezTo>
                  <a:cubicBezTo>
                    <a:pt x="73" y="456"/>
                    <a:pt x="97" y="504"/>
                    <a:pt x="145" y="528"/>
                  </a:cubicBezTo>
                  <a:cubicBezTo>
                    <a:pt x="265" y="600"/>
                    <a:pt x="361" y="672"/>
                    <a:pt x="481" y="744"/>
                  </a:cubicBezTo>
                  <a:cubicBezTo>
                    <a:pt x="505" y="768"/>
                    <a:pt x="553" y="792"/>
                    <a:pt x="577" y="792"/>
                  </a:cubicBezTo>
                  <a:lnTo>
                    <a:pt x="697" y="792"/>
                  </a:lnTo>
                  <a:cubicBezTo>
                    <a:pt x="721" y="768"/>
                    <a:pt x="769" y="768"/>
                    <a:pt x="793" y="720"/>
                  </a:cubicBezTo>
                  <a:cubicBezTo>
                    <a:pt x="817" y="720"/>
                    <a:pt x="841" y="696"/>
                    <a:pt x="865" y="648"/>
                  </a:cubicBezTo>
                  <a:cubicBezTo>
                    <a:pt x="889" y="600"/>
                    <a:pt x="913" y="504"/>
                    <a:pt x="889" y="432"/>
                  </a:cubicBezTo>
                  <a:cubicBezTo>
                    <a:pt x="889" y="408"/>
                    <a:pt x="865" y="384"/>
                    <a:pt x="865" y="360"/>
                  </a:cubicBezTo>
                  <a:cubicBezTo>
                    <a:pt x="841" y="336"/>
                    <a:pt x="793" y="288"/>
                    <a:pt x="769" y="264"/>
                  </a:cubicBezTo>
                  <a:lnTo>
                    <a:pt x="433" y="48"/>
                  </a:lnTo>
                  <a:cubicBezTo>
                    <a:pt x="385" y="24"/>
                    <a:pt x="361" y="0"/>
                    <a:pt x="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53"/>
            <p:cNvSpPr/>
            <p:nvPr/>
          </p:nvSpPr>
          <p:spPr>
            <a:xfrm>
              <a:off x="1885275" y="2975300"/>
              <a:ext cx="25850" cy="16850"/>
            </a:xfrm>
            <a:custGeom>
              <a:avLst/>
              <a:gdLst/>
              <a:ahLst/>
              <a:cxnLst/>
              <a:rect l="l" t="t" r="r" b="b"/>
              <a:pathLst>
                <a:path w="1034" h="674" extrusionOk="0">
                  <a:moveTo>
                    <a:pt x="271" y="0"/>
                  </a:moveTo>
                  <a:cubicBezTo>
                    <a:pt x="229" y="0"/>
                    <a:pt x="187" y="12"/>
                    <a:pt x="145" y="40"/>
                  </a:cubicBezTo>
                  <a:cubicBezTo>
                    <a:pt x="97" y="64"/>
                    <a:pt x="49" y="136"/>
                    <a:pt x="25" y="208"/>
                  </a:cubicBezTo>
                  <a:cubicBezTo>
                    <a:pt x="1" y="280"/>
                    <a:pt x="1" y="352"/>
                    <a:pt x="49" y="424"/>
                  </a:cubicBezTo>
                  <a:cubicBezTo>
                    <a:pt x="97" y="472"/>
                    <a:pt x="145" y="520"/>
                    <a:pt x="217" y="544"/>
                  </a:cubicBezTo>
                  <a:cubicBezTo>
                    <a:pt x="361" y="592"/>
                    <a:pt x="505" y="616"/>
                    <a:pt x="673" y="664"/>
                  </a:cubicBezTo>
                  <a:cubicBezTo>
                    <a:pt x="694" y="671"/>
                    <a:pt x="715" y="674"/>
                    <a:pt x="736" y="674"/>
                  </a:cubicBezTo>
                  <a:cubicBezTo>
                    <a:pt x="787" y="674"/>
                    <a:pt x="838" y="657"/>
                    <a:pt x="889" y="640"/>
                  </a:cubicBezTo>
                  <a:cubicBezTo>
                    <a:pt x="937" y="592"/>
                    <a:pt x="985" y="544"/>
                    <a:pt x="1009" y="472"/>
                  </a:cubicBezTo>
                  <a:cubicBezTo>
                    <a:pt x="1033" y="400"/>
                    <a:pt x="1009" y="328"/>
                    <a:pt x="985" y="256"/>
                  </a:cubicBezTo>
                  <a:cubicBezTo>
                    <a:pt x="937" y="184"/>
                    <a:pt x="889" y="136"/>
                    <a:pt x="817" y="136"/>
                  </a:cubicBezTo>
                  <a:cubicBezTo>
                    <a:pt x="673" y="88"/>
                    <a:pt x="505" y="40"/>
                    <a:pt x="361" y="16"/>
                  </a:cubicBezTo>
                  <a:cubicBezTo>
                    <a:pt x="331" y="6"/>
                    <a:pt x="301" y="0"/>
                    <a:pt x="2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53"/>
            <p:cNvSpPr/>
            <p:nvPr/>
          </p:nvSpPr>
          <p:spPr>
            <a:xfrm>
              <a:off x="1894275" y="2907875"/>
              <a:ext cx="19250" cy="19825"/>
            </a:xfrm>
            <a:custGeom>
              <a:avLst/>
              <a:gdLst/>
              <a:ahLst/>
              <a:cxnLst/>
              <a:rect l="l" t="t" r="r" b="b"/>
              <a:pathLst>
                <a:path w="770" h="793" extrusionOk="0">
                  <a:moveTo>
                    <a:pt x="265" y="1"/>
                  </a:moveTo>
                  <a:cubicBezTo>
                    <a:pt x="241" y="1"/>
                    <a:pt x="193" y="25"/>
                    <a:pt x="169" y="25"/>
                  </a:cubicBezTo>
                  <a:cubicBezTo>
                    <a:pt x="121" y="49"/>
                    <a:pt x="97" y="73"/>
                    <a:pt x="73" y="97"/>
                  </a:cubicBezTo>
                  <a:cubicBezTo>
                    <a:pt x="49" y="97"/>
                    <a:pt x="49" y="121"/>
                    <a:pt x="25" y="145"/>
                  </a:cubicBezTo>
                  <a:cubicBezTo>
                    <a:pt x="1" y="193"/>
                    <a:pt x="1" y="241"/>
                    <a:pt x="1" y="289"/>
                  </a:cubicBezTo>
                  <a:cubicBezTo>
                    <a:pt x="1" y="313"/>
                    <a:pt x="1" y="337"/>
                    <a:pt x="1" y="361"/>
                  </a:cubicBezTo>
                  <a:cubicBezTo>
                    <a:pt x="25" y="409"/>
                    <a:pt x="49" y="457"/>
                    <a:pt x="73" y="481"/>
                  </a:cubicBezTo>
                  <a:lnTo>
                    <a:pt x="289" y="697"/>
                  </a:lnTo>
                  <a:cubicBezTo>
                    <a:pt x="313" y="745"/>
                    <a:pt x="361" y="745"/>
                    <a:pt x="385" y="769"/>
                  </a:cubicBezTo>
                  <a:cubicBezTo>
                    <a:pt x="409" y="793"/>
                    <a:pt x="457" y="793"/>
                    <a:pt x="505" y="793"/>
                  </a:cubicBezTo>
                  <a:cubicBezTo>
                    <a:pt x="529" y="793"/>
                    <a:pt x="577" y="793"/>
                    <a:pt x="601" y="769"/>
                  </a:cubicBezTo>
                  <a:cubicBezTo>
                    <a:pt x="625" y="745"/>
                    <a:pt x="673" y="745"/>
                    <a:pt x="697" y="697"/>
                  </a:cubicBezTo>
                  <a:cubicBezTo>
                    <a:pt x="697" y="697"/>
                    <a:pt x="721" y="673"/>
                    <a:pt x="745" y="649"/>
                  </a:cubicBezTo>
                  <a:cubicBezTo>
                    <a:pt x="769" y="601"/>
                    <a:pt x="769" y="553"/>
                    <a:pt x="769" y="505"/>
                  </a:cubicBezTo>
                  <a:cubicBezTo>
                    <a:pt x="769" y="481"/>
                    <a:pt x="769" y="457"/>
                    <a:pt x="769" y="433"/>
                  </a:cubicBezTo>
                  <a:cubicBezTo>
                    <a:pt x="745" y="385"/>
                    <a:pt x="721" y="337"/>
                    <a:pt x="697" y="313"/>
                  </a:cubicBezTo>
                  <a:lnTo>
                    <a:pt x="457" y="97"/>
                  </a:lnTo>
                  <a:cubicBezTo>
                    <a:pt x="433" y="73"/>
                    <a:pt x="409" y="49"/>
                    <a:pt x="385" y="25"/>
                  </a:cubicBezTo>
                  <a:cubicBezTo>
                    <a:pt x="337" y="25"/>
                    <a:pt x="31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53"/>
            <p:cNvSpPr/>
            <p:nvPr/>
          </p:nvSpPr>
          <p:spPr>
            <a:xfrm>
              <a:off x="1899075" y="2849825"/>
              <a:ext cx="22850" cy="19675"/>
            </a:xfrm>
            <a:custGeom>
              <a:avLst/>
              <a:gdLst/>
              <a:ahLst/>
              <a:cxnLst/>
              <a:rect l="l" t="t" r="r" b="b"/>
              <a:pathLst>
                <a:path w="914" h="787" extrusionOk="0">
                  <a:moveTo>
                    <a:pt x="277" y="0"/>
                  </a:moveTo>
                  <a:cubicBezTo>
                    <a:pt x="259" y="0"/>
                    <a:pt x="241" y="6"/>
                    <a:pt x="217" y="18"/>
                  </a:cubicBezTo>
                  <a:cubicBezTo>
                    <a:pt x="169" y="18"/>
                    <a:pt x="145" y="42"/>
                    <a:pt x="121" y="66"/>
                  </a:cubicBezTo>
                  <a:cubicBezTo>
                    <a:pt x="97" y="90"/>
                    <a:pt x="73" y="114"/>
                    <a:pt x="49" y="138"/>
                  </a:cubicBezTo>
                  <a:cubicBezTo>
                    <a:pt x="25" y="210"/>
                    <a:pt x="1" y="283"/>
                    <a:pt x="25" y="355"/>
                  </a:cubicBezTo>
                  <a:cubicBezTo>
                    <a:pt x="25" y="379"/>
                    <a:pt x="49" y="403"/>
                    <a:pt x="49" y="427"/>
                  </a:cubicBezTo>
                  <a:cubicBezTo>
                    <a:pt x="73" y="475"/>
                    <a:pt x="97" y="499"/>
                    <a:pt x="145" y="523"/>
                  </a:cubicBezTo>
                  <a:lnTo>
                    <a:pt x="481" y="763"/>
                  </a:lnTo>
                  <a:cubicBezTo>
                    <a:pt x="505" y="763"/>
                    <a:pt x="553" y="787"/>
                    <a:pt x="577" y="787"/>
                  </a:cubicBezTo>
                  <a:lnTo>
                    <a:pt x="697" y="787"/>
                  </a:lnTo>
                  <a:cubicBezTo>
                    <a:pt x="745" y="763"/>
                    <a:pt x="769" y="763"/>
                    <a:pt x="793" y="739"/>
                  </a:cubicBezTo>
                  <a:cubicBezTo>
                    <a:pt x="817" y="715"/>
                    <a:pt x="841" y="691"/>
                    <a:pt x="865" y="643"/>
                  </a:cubicBezTo>
                  <a:cubicBezTo>
                    <a:pt x="889" y="595"/>
                    <a:pt x="913" y="499"/>
                    <a:pt x="889" y="427"/>
                  </a:cubicBezTo>
                  <a:cubicBezTo>
                    <a:pt x="889" y="403"/>
                    <a:pt x="865" y="403"/>
                    <a:pt x="865" y="379"/>
                  </a:cubicBezTo>
                  <a:cubicBezTo>
                    <a:pt x="841" y="331"/>
                    <a:pt x="817" y="283"/>
                    <a:pt x="769" y="258"/>
                  </a:cubicBezTo>
                  <a:cubicBezTo>
                    <a:pt x="649" y="186"/>
                    <a:pt x="553" y="114"/>
                    <a:pt x="433" y="42"/>
                  </a:cubicBezTo>
                  <a:cubicBezTo>
                    <a:pt x="409" y="18"/>
                    <a:pt x="361" y="18"/>
                    <a:pt x="337" y="18"/>
                  </a:cubicBezTo>
                  <a:cubicBezTo>
                    <a:pt x="313" y="6"/>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53"/>
            <p:cNvSpPr/>
            <p:nvPr/>
          </p:nvSpPr>
          <p:spPr>
            <a:xfrm>
              <a:off x="1913500" y="2801675"/>
              <a:ext cx="22825" cy="16825"/>
            </a:xfrm>
            <a:custGeom>
              <a:avLst/>
              <a:gdLst/>
              <a:ahLst/>
              <a:cxnLst/>
              <a:rect l="l" t="t" r="r" b="b"/>
              <a:pathLst>
                <a:path w="913" h="673" extrusionOk="0">
                  <a:moveTo>
                    <a:pt x="240" y="0"/>
                  </a:moveTo>
                  <a:cubicBezTo>
                    <a:pt x="216" y="24"/>
                    <a:pt x="168" y="24"/>
                    <a:pt x="144" y="48"/>
                  </a:cubicBezTo>
                  <a:cubicBezTo>
                    <a:pt x="120" y="72"/>
                    <a:pt x="96" y="96"/>
                    <a:pt x="72" y="120"/>
                  </a:cubicBezTo>
                  <a:cubicBezTo>
                    <a:pt x="48" y="144"/>
                    <a:pt x="24" y="168"/>
                    <a:pt x="24" y="216"/>
                  </a:cubicBezTo>
                  <a:cubicBezTo>
                    <a:pt x="0" y="288"/>
                    <a:pt x="0" y="360"/>
                    <a:pt x="48" y="432"/>
                  </a:cubicBezTo>
                  <a:cubicBezTo>
                    <a:pt x="48" y="456"/>
                    <a:pt x="72" y="456"/>
                    <a:pt x="96" y="480"/>
                  </a:cubicBezTo>
                  <a:cubicBezTo>
                    <a:pt x="120" y="528"/>
                    <a:pt x="168" y="552"/>
                    <a:pt x="216" y="552"/>
                  </a:cubicBezTo>
                  <a:cubicBezTo>
                    <a:pt x="312" y="600"/>
                    <a:pt x="432" y="624"/>
                    <a:pt x="552" y="672"/>
                  </a:cubicBezTo>
                  <a:lnTo>
                    <a:pt x="648" y="672"/>
                  </a:lnTo>
                  <a:cubicBezTo>
                    <a:pt x="696" y="672"/>
                    <a:pt x="720" y="672"/>
                    <a:pt x="768" y="648"/>
                  </a:cubicBezTo>
                  <a:cubicBezTo>
                    <a:pt x="792" y="624"/>
                    <a:pt x="816" y="600"/>
                    <a:pt x="840" y="576"/>
                  </a:cubicBezTo>
                  <a:cubicBezTo>
                    <a:pt x="864" y="552"/>
                    <a:pt x="888" y="504"/>
                    <a:pt x="888" y="480"/>
                  </a:cubicBezTo>
                  <a:cubicBezTo>
                    <a:pt x="912" y="408"/>
                    <a:pt x="912" y="312"/>
                    <a:pt x="864" y="264"/>
                  </a:cubicBezTo>
                  <a:cubicBezTo>
                    <a:pt x="840" y="240"/>
                    <a:pt x="840" y="216"/>
                    <a:pt x="816" y="192"/>
                  </a:cubicBezTo>
                  <a:cubicBezTo>
                    <a:pt x="792" y="168"/>
                    <a:pt x="744" y="144"/>
                    <a:pt x="696" y="120"/>
                  </a:cubicBezTo>
                  <a:cubicBezTo>
                    <a:pt x="576" y="96"/>
                    <a:pt x="480" y="48"/>
                    <a:pt x="360" y="24"/>
                  </a:cubicBezTo>
                  <a:cubicBezTo>
                    <a:pt x="312" y="0"/>
                    <a:pt x="288"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53"/>
            <p:cNvSpPr/>
            <p:nvPr/>
          </p:nvSpPr>
          <p:spPr>
            <a:xfrm>
              <a:off x="2083300" y="3532500"/>
              <a:ext cx="20425" cy="33725"/>
            </a:xfrm>
            <a:custGeom>
              <a:avLst/>
              <a:gdLst/>
              <a:ahLst/>
              <a:cxnLst/>
              <a:rect l="l" t="t" r="r" b="b"/>
              <a:pathLst>
                <a:path w="817" h="1349" extrusionOk="0">
                  <a:moveTo>
                    <a:pt x="339" y="0"/>
                  </a:moveTo>
                  <a:cubicBezTo>
                    <a:pt x="287" y="0"/>
                    <a:pt x="235" y="16"/>
                    <a:pt x="193" y="50"/>
                  </a:cubicBezTo>
                  <a:cubicBezTo>
                    <a:pt x="49" y="122"/>
                    <a:pt x="1" y="290"/>
                    <a:pt x="73" y="434"/>
                  </a:cubicBezTo>
                  <a:cubicBezTo>
                    <a:pt x="121" y="458"/>
                    <a:pt x="121" y="506"/>
                    <a:pt x="145" y="554"/>
                  </a:cubicBezTo>
                  <a:cubicBezTo>
                    <a:pt x="193" y="650"/>
                    <a:pt x="217" y="746"/>
                    <a:pt x="241" y="866"/>
                  </a:cubicBezTo>
                  <a:cubicBezTo>
                    <a:pt x="241" y="938"/>
                    <a:pt x="241" y="1010"/>
                    <a:pt x="241" y="1082"/>
                  </a:cubicBezTo>
                  <a:cubicBezTo>
                    <a:pt x="241" y="1216"/>
                    <a:pt x="364" y="1349"/>
                    <a:pt x="497" y="1349"/>
                  </a:cubicBezTo>
                  <a:cubicBezTo>
                    <a:pt x="507" y="1349"/>
                    <a:pt x="518" y="1348"/>
                    <a:pt x="529" y="1346"/>
                  </a:cubicBezTo>
                  <a:cubicBezTo>
                    <a:pt x="673" y="1346"/>
                    <a:pt x="793" y="1226"/>
                    <a:pt x="793" y="1082"/>
                  </a:cubicBezTo>
                  <a:cubicBezTo>
                    <a:pt x="817" y="746"/>
                    <a:pt x="721" y="434"/>
                    <a:pt x="577" y="146"/>
                  </a:cubicBezTo>
                  <a:cubicBezTo>
                    <a:pt x="530" y="53"/>
                    <a:pt x="434" y="0"/>
                    <a:pt x="3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53"/>
            <p:cNvSpPr/>
            <p:nvPr/>
          </p:nvSpPr>
          <p:spPr>
            <a:xfrm>
              <a:off x="2074900" y="3457750"/>
              <a:ext cx="18025" cy="30425"/>
            </a:xfrm>
            <a:custGeom>
              <a:avLst/>
              <a:gdLst/>
              <a:ahLst/>
              <a:cxnLst/>
              <a:rect l="l" t="t" r="r" b="b"/>
              <a:pathLst>
                <a:path w="721" h="1217" extrusionOk="0">
                  <a:moveTo>
                    <a:pt x="282" y="0"/>
                  </a:moveTo>
                  <a:cubicBezTo>
                    <a:pt x="237" y="0"/>
                    <a:pt x="187" y="12"/>
                    <a:pt x="145" y="40"/>
                  </a:cubicBezTo>
                  <a:cubicBezTo>
                    <a:pt x="97" y="64"/>
                    <a:pt x="49" y="136"/>
                    <a:pt x="25" y="208"/>
                  </a:cubicBezTo>
                  <a:cubicBezTo>
                    <a:pt x="1" y="280"/>
                    <a:pt x="25" y="352"/>
                    <a:pt x="49" y="424"/>
                  </a:cubicBezTo>
                  <a:cubicBezTo>
                    <a:pt x="49" y="424"/>
                    <a:pt x="73" y="448"/>
                    <a:pt x="73" y="448"/>
                  </a:cubicBezTo>
                  <a:cubicBezTo>
                    <a:pt x="97" y="520"/>
                    <a:pt x="121" y="616"/>
                    <a:pt x="121" y="688"/>
                  </a:cubicBezTo>
                  <a:cubicBezTo>
                    <a:pt x="145" y="784"/>
                    <a:pt x="145" y="856"/>
                    <a:pt x="121" y="952"/>
                  </a:cubicBezTo>
                  <a:cubicBezTo>
                    <a:pt x="121" y="1000"/>
                    <a:pt x="169" y="1096"/>
                    <a:pt x="217" y="1144"/>
                  </a:cubicBezTo>
                  <a:cubicBezTo>
                    <a:pt x="265" y="1192"/>
                    <a:pt x="337" y="1216"/>
                    <a:pt x="409" y="1216"/>
                  </a:cubicBezTo>
                  <a:cubicBezTo>
                    <a:pt x="481" y="1216"/>
                    <a:pt x="553" y="1192"/>
                    <a:pt x="601" y="1144"/>
                  </a:cubicBezTo>
                  <a:lnTo>
                    <a:pt x="649" y="1096"/>
                  </a:lnTo>
                  <a:cubicBezTo>
                    <a:pt x="673" y="1048"/>
                    <a:pt x="697" y="1000"/>
                    <a:pt x="697" y="952"/>
                  </a:cubicBezTo>
                  <a:cubicBezTo>
                    <a:pt x="721" y="664"/>
                    <a:pt x="649" y="376"/>
                    <a:pt x="529" y="136"/>
                  </a:cubicBezTo>
                  <a:cubicBezTo>
                    <a:pt x="505" y="88"/>
                    <a:pt x="433" y="16"/>
                    <a:pt x="361" y="16"/>
                  </a:cubicBezTo>
                  <a:cubicBezTo>
                    <a:pt x="341" y="6"/>
                    <a:pt x="313" y="0"/>
                    <a:pt x="2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53"/>
            <p:cNvSpPr/>
            <p:nvPr/>
          </p:nvSpPr>
          <p:spPr>
            <a:xfrm>
              <a:off x="2061100" y="3340200"/>
              <a:ext cx="18625" cy="44750"/>
            </a:xfrm>
            <a:custGeom>
              <a:avLst/>
              <a:gdLst/>
              <a:ahLst/>
              <a:cxnLst/>
              <a:rect l="l" t="t" r="r" b="b"/>
              <a:pathLst>
                <a:path w="745" h="1790" extrusionOk="0">
                  <a:moveTo>
                    <a:pt x="317" y="1"/>
                  </a:moveTo>
                  <a:cubicBezTo>
                    <a:pt x="292" y="1"/>
                    <a:pt x="266" y="5"/>
                    <a:pt x="241" y="13"/>
                  </a:cubicBezTo>
                  <a:cubicBezTo>
                    <a:pt x="97" y="61"/>
                    <a:pt x="1" y="205"/>
                    <a:pt x="25" y="349"/>
                  </a:cubicBezTo>
                  <a:cubicBezTo>
                    <a:pt x="73" y="445"/>
                    <a:pt x="97" y="565"/>
                    <a:pt x="97" y="661"/>
                  </a:cubicBezTo>
                  <a:cubicBezTo>
                    <a:pt x="121" y="685"/>
                    <a:pt x="121" y="709"/>
                    <a:pt x="121" y="734"/>
                  </a:cubicBezTo>
                  <a:cubicBezTo>
                    <a:pt x="121" y="743"/>
                    <a:pt x="124" y="760"/>
                    <a:pt x="128" y="773"/>
                  </a:cubicBezTo>
                  <a:lnTo>
                    <a:pt x="128" y="773"/>
                  </a:lnTo>
                  <a:cubicBezTo>
                    <a:pt x="125" y="768"/>
                    <a:pt x="123" y="763"/>
                    <a:pt x="121" y="758"/>
                  </a:cubicBezTo>
                  <a:lnTo>
                    <a:pt x="121" y="758"/>
                  </a:lnTo>
                  <a:cubicBezTo>
                    <a:pt x="128" y="780"/>
                    <a:pt x="131" y="789"/>
                    <a:pt x="131" y="789"/>
                  </a:cubicBezTo>
                  <a:cubicBezTo>
                    <a:pt x="132" y="789"/>
                    <a:pt x="130" y="782"/>
                    <a:pt x="128" y="773"/>
                  </a:cubicBezTo>
                  <a:lnTo>
                    <a:pt x="128" y="773"/>
                  </a:lnTo>
                  <a:cubicBezTo>
                    <a:pt x="145" y="816"/>
                    <a:pt x="145" y="859"/>
                    <a:pt x="145" y="902"/>
                  </a:cubicBezTo>
                  <a:cubicBezTo>
                    <a:pt x="145" y="1118"/>
                    <a:pt x="145" y="1310"/>
                    <a:pt x="121" y="1526"/>
                  </a:cubicBezTo>
                  <a:cubicBezTo>
                    <a:pt x="121" y="1574"/>
                    <a:pt x="145" y="1670"/>
                    <a:pt x="193" y="1718"/>
                  </a:cubicBezTo>
                  <a:cubicBezTo>
                    <a:pt x="241" y="1766"/>
                    <a:pt x="337" y="1790"/>
                    <a:pt x="409" y="1790"/>
                  </a:cubicBezTo>
                  <a:cubicBezTo>
                    <a:pt x="481" y="1790"/>
                    <a:pt x="553" y="1766"/>
                    <a:pt x="601" y="1718"/>
                  </a:cubicBezTo>
                  <a:cubicBezTo>
                    <a:pt x="649" y="1646"/>
                    <a:pt x="673" y="1598"/>
                    <a:pt x="673" y="1526"/>
                  </a:cubicBezTo>
                  <a:cubicBezTo>
                    <a:pt x="745" y="1094"/>
                    <a:pt x="697" y="637"/>
                    <a:pt x="577" y="205"/>
                  </a:cubicBezTo>
                  <a:cubicBezTo>
                    <a:pt x="537" y="87"/>
                    <a:pt x="433" y="1"/>
                    <a:pt x="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53"/>
            <p:cNvSpPr/>
            <p:nvPr/>
          </p:nvSpPr>
          <p:spPr>
            <a:xfrm>
              <a:off x="2041900" y="3225650"/>
              <a:ext cx="18025" cy="39400"/>
            </a:xfrm>
            <a:custGeom>
              <a:avLst/>
              <a:gdLst/>
              <a:ahLst/>
              <a:cxnLst/>
              <a:rect l="l" t="t" r="r" b="b"/>
              <a:pathLst>
                <a:path w="721" h="1576" extrusionOk="0">
                  <a:moveTo>
                    <a:pt x="309" y="0"/>
                  </a:moveTo>
                  <a:cubicBezTo>
                    <a:pt x="286" y="0"/>
                    <a:pt x="263" y="4"/>
                    <a:pt x="241" y="11"/>
                  </a:cubicBezTo>
                  <a:cubicBezTo>
                    <a:pt x="97" y="59"/>
                    <a:pt x="1" y="203"/>
                    <a:pt x="49" y="371"/>
                  </a:cubicBezTo>
                  <a:cubicBezTo>
                    <a:pt x="73" y="443"/>
                    <a:pt x="97" y="515"/>
                    <a:pt x="97" y="587"/>
                  </a:cubicBezTo>
                  <a:cubicBezTo>
                    <a:pt x="121" y="611"/>
                    <a:pt x="121" y="635"/>
                    <a:pt x="121" y="659"/>
                  </a:cubicBezTo>
                  <a:cubicBezTo>
                    <a:pt x="121" y="707"/>
                    <a:pt x="121" y="755"/>
                    <a:pt x="121" y="779"/>
                  </a:cubicBezTo>
                  <a:cubicBezTo>
                    <a:pt x="145" y="875"/>
                    <a:pt x="145" y="947"/>
                    <a:pt x="121" y="1019"/>
                  </a:cubicBezTo>
                  <a:cubicBezTo>
                    <a:pt x="121" y="1067"/>
                    <a:pt x="121" y="1115"/>
                    <a:pt x="121" y="1163"/>
                  </a:cubicBezTo>
                  <a:cubicBezTo>
                    <a:pt x="121" y="1163"/>
                    <a:pt x="121" y="1211"/>
                    <a:pt x="121" y="1235"/>
                  </a:cubicBezTo>
                  <a:cubicBezTo>
                    <a:pt x="97" y="1307"/>
                    <a:pt x="97" y="1379"/>
                    <a:pt x="145" y="1451"/>
                  </a:cubicBezTo>
                  <a:cubicBezTo>
                    <a:pt x="169" y="1499"/>
                    <a:pt x="241" y="1547"/>
                    <a:pt x="313" y="1571"/>
                  </a:cubicBezTo>
                  <a:cubicBezTo>
                    <a:pt x="328" y="1574"/>
                    <a:pt x="344" y="1576"/>
                    <a:pt x="361" y="1576"/>
                  </a:cubicBezTo>
                  <a:cubicBezTo>
                    <a:pt x="479" y="1576"/>
                    <a:pt x="628" y="1505"/>
                    <a:pt x="649" y="1379"/>
                  </a:cubicBezTo>
                  <a:cubicBezTo>
                    <a:pt x="721" y="995"/>
                    <a:pt x="697" y="587"/>
                    <a:pt x="577" y="203"/>
                  </a:cubicBezTo>
                  <a:cubicBezTo>
                    <a:pt x="556" y="102"/>
                    <a:pt x="433" y="0"/>
                    <a:pt x="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53"/>
            <p:cNvSpPr/>
            <p:nvPr/>
          </p:nvSpPr>
          <p:spPr>
            <a:xfrm>
              <a:off x="2030500" y="3103175"/>
              <a:ext cx="18025" cy="56150"/>
            </a:xfrm>
            <a:custGeom>
              <a:avLst/>
              <a:gdLst/>
              <a:ahLst/>
              <a:cxnLst/>
              <a:rect l="l" t="t" r="r" b="b"/>
              <a:pathLst>
                <a:path w="721" h="2246" extrusionOk="0">
                  <a:moveTo>
                    <a:pt x="318" y="1"/>
                  </a:moveTo>
                  <a:cubicBezTo>
                    <a:pt x="292" y="1"/>
                    <a:pt x="266" y="5"/>
                    <a:pt x="241" y="13"/>
                  </a:cubicBezTo>
                  <a:cubicBezTo>
                    <a:pt x="73" y="61"/>
                    <a:pt x="1" y="206"/>
                    <a:pt x="49" y="350"/>
                  </a:cubicBezTo>
                  <a:cubicBezTo>
                    <a:pt x="145" y="878"/>
                    <a:pt x="169" y="1406"/>
                    <a:pt x="121" y="1958"/>
                  </a:cubicBezTo>
                  <a:cubicBezTo>
                    <a:pt x="97" y="2102"/>
                    <a:pt x="241" y="2246"/>
                    <a:pt x="385" y="2246"/>
                  </a:cubicBezTo>
                  <a:cubicBezTo>
                    <a:pt x="553" y="2222"/>
                    <a:pt x="649" y="2126"/>
                    <a:pt x="673" y="1958"/>
                  </a:cubicBezTo>
                  <a:cubicBezTo>
                    <a:pt x="721" y="1382"/>
                    <a:pt x="697" y="782"/>
                    <a:pt x="577" y="206"/>
                  </a:cubicBezTo>
                  <a:cubicBezTo>
                    <a:pt x="557" y="87"/>
                    <a:pt x="440"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53"/>
            <p:cNvSpPr/>
            <p:nvPr/>
          </p:nvSpPr>
          <p:spPr>
            <a:xfrm>
              <a:off x="2028100" y="2983500"/>
              <a:ext cx="18025" cy="50175"/>
            </a:xfrm>
            <a:custGeom>
              <a:avLst/>
              <a:gdLst/>
              <a:ahLst/>
              <a:cxnLst/>
              <a:rect l="l" t="t" r="r" b="b"/>
              <a:pathLst>
                <a:path w="721" h="2007" extrusionOk="0">
                  <a:moveTo>
                    <a:pt x="385" y="0"/>
                  </a:moveTo>
                  <a:cubicBezTo>
                    <a:pt x="241" y="0"/>
                    <a:pt x="73" y="120"/>
                    <a:pt x="97" y="288"/>
                  </a:cubicBezTo>
                  <a:cubicBezTo>
                    <a:pt x="121" y="504"/>
                    <a:pt x="145" y="744"/>
                    <a:pt x="121" y="984"/>
                  </a:cubicBezTo>
                  <a:cubicBezTo>
                    <a:pt x="121" y="1056"/>
                    <a:pt x="121" y="1104"/>
                    <a:pt x="121" y="1152"/>
                  </a:cubicBezTo>
                  <a:cubicBezTo>
                    <a:pt x="97" y="1200"/>
                    <a:pt x="97" y="1224"/>
                    <a:pt x="97" y="1248"/>
                  </a:cubicBezTo>
                  <a:cubicBezTo>
                    <a:pt x="97" y="1272"/>
                    <a:pt x="97" y="1272"/>
                    <a:pt x="97" y="1296"/>
                  </a:cubicBezTo>
                  <a:cubicBezTo>
                    <a:pt x="73" y="1416"/>
                    <a:pt x="49" y="1536"/>
                    <a:pt x="25" y="1656"/>
                  </a:cubicBezTo>
                  <a:cubicBezTo>
                    <a:pt x="1" y="1800"/>
                    <a:pt x="73" y="1968"/>
                    <a:pt x="217" y="1992"/>
                  </a:cubicBezTo>
                  <a:cubicBezTo>
                    <a:pt x="246" y="2002"/>
                    <a:pt x="276" y="2007"/>
                    <a:pt x="307" y="2007"/>
                  </a:cubicBezTo>
                  <a:cubicBezTo>
                    <a:pt x="424" y="2007"/>
                    <a:pt x="538" y="1934"/>
                    <a:pt x="577" y="1800"/>
                  </a:cubicBezTo>
                  <a:cubicBezTo>
                    <a:pt x="673" y="1296"/>
                    <a:pt x="721" y="792"/>
                    <a:pt x="649" y="288"/>
                  </a:cubicBezTo>
                  <a:cubicBezTo>
                    <a:pt x="649" y="120"/>
                    <a:pt x="553"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53"/>
            <p:cNvSpPr/>
            <p:nvPr/>
          </p:nvSpPr>
          <p:spPr>
            <a:xfrm>
              <a:off x="2036500" y="2883175"/>
              <a:ext cx="20425" cy="41650"/>
            </a:xfrm>
            <a:custGeom>
              <a:avLst/>
              <a:gdLst/>
              <a:ahLst/>
              <a:cxnLst/>
              <a:rect l="l" t="t" r="r" b="b"/>
              <a:pathLst>
                <a:path w="817" h="1666" extrusionOk="0">
                  <a:moveTo>
                    <a:pt x="545" y="0"/>
                  </a:moveTo>
                  <a:cubicBezTo>
                    <a:pt x="416" y="0"/>
                    <a:pt x="286" y="71"/>
                    <a:pt x="265" y="197"/>
                  </a:cubicBezTo>
                  <a:lnTo>
                    <a:pt x="25" y="1325"/>
                  </a:lnTo>
                  <a:cubicBezTo>
                    <a:pt x="1" y="1469"/>
                    <a:pt x="73" y="1637"/>
                    <a:pt x="241" y="1661"/>
                  </a:cubicBezTo>
                  <a:cubicBezTo>
                    <a:pt x="256" y="1664"/>
                    <a:pt x="272" y="1665"/>
                    <a:pt x="289" y="1665"/>
                  </a:cubicBezTo>
                  <a:cubicBezTo>
                    <a:pt x="407" y="1665"/>
                    <a:pt x="556" y="1594"/>
                    <a:pt x="577" y="1469"/>
                  </a:cubicBezTo>
                  <a:cubicBezTo>
                    <a:pt x="649" y="1085"/>
                    <a:pt x="721" y="725"/>
                    <a:pt x="793" y="341"/>
                  </a:cubicBezTo>
                  <a:cubicBezTo>
                    <a:pt x="817" y="197"/>
                    <a:pt x="745" y="53"/>
                    <a:pt x="601" y="5"/>
                  </a:cubicBezTo>
                  <a:cubicBezTo>
                    <a:pt x="582" y="2"/>
                    <a:pt x="564" y="0"/>
                    <a:pt x="5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53"/>
            <p:cNvSpPr/>
            <p:nvPr/>
          </p:nvSpPr>
          <p:spPr>
            <a:xfrm>
              <a:off x="2052700" y="2791150"/>
              <a:ext cx="21025" cy="36050"/>
            </a:xfrm>
            <a:custGeom>
              <a:avLst/>
              <a:gdLst/>
              <a:ahLst/>
              <a:cxnLst/>
              <a:rect l="l" t="t" r="r" b="b"/>
              <a:pathLst>
                <a:path w="841" h="1442" extrusionOk="0">
                  <a:moveTo>
                    <a:pt x="547" y="1"/>
                  </a:moveTo>
                  <a:cubicBezTo>
                    <a:pt x="425" y="1"/>
                    <a:pt x="304" y="87"/>
                    <a:pt x="265" y="205"/>
                  </a:cubicBezTo>
                  <a:lnTo>
                    <a:pt x="49" y="1093"/>
                  </a:lnTo>
                  <a:cubicBezTo>
                    <a:pt x="1" y="1237"/>
                    <a:pt x="97" y="1405"/>
                    <a:pt x="241" y="1429"/>
                  </a:cubicBezTo>
                  <a:cubicBezTo>
                    <a:pt x="266" y="1438"/>
                    <a:pt x="292" y="1442"/>
                    <a:pt x="317" y="1442"/>
                  </a:cubicBezTo>
                  <a:cubicBezTo>
                    <a:pt x="433" y="1442"/>
                    <a:pt x="537" y="1356"/>
                    <a:pt x="577" y="1237"/>
                  </a:cubicBezTo>
                  <a:lnTo>
                    <a:pt x="817" y="349"/>
                  </a:lnTo>
                  <a:cubicBezTo>
                    <a:pt x="841" y="205"/>
                    <a:pt x="769" y="37"/>
                    <a:pt x="625" y="13"/>
                  </a:cubicBezTo>
                  <a:cubicBezTo>
                    <a:pt x="599" y="5"/>
                    <a:pt x="573"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53"/>
            <p:cNvSpPr/>
            <p:nvPr/>
          </p:nvSpPr>
          <p:spPr>
            <a:xfrm>
              <a:off x="2069500" y="2712850"/>
              <a:ext cx="14425" cy="27800"/>
            </a:xfrm>
            <a:custGeom>
              <a:avLst/>
              <a:gdLst/>
              <a:ahLst/>
              <a:cxnLst/>
              <a:rect l="l" t="t" r="r" b="b"/>
              <a:pathLst>
                <a:path w="577" h="1112" extrusionOk="0">
                  <a:moveTo>
                    <a:pt x="289" y="1"/>
                  </a:moveTo>
                  <a:cubicBezTo>
                    <a:pt x="217" y="1"/>
                    <a:pt x="145" y="25"/>
                    <a:pt x="97" y="73"/>
                  </a:cubicBezTo>
                  <a:cubicBezTo>
                    <a:pt x="49" y="145"/>
                    <a:pt x="1" y="193"/>
                    <a:pt x="1" y="289"/>
                  </a:cubicBezTo>
                  <a:lnTo>
                    <a:pt x="1" y="841"/>
                  </a:lnTo>
                  <a:cubicBezTo>
                    <a:pt x="1" y="913"/>
                    <a:pt x="49" y="985"/>
                    <a:pt x="97" y="1033"/>
                  </a:cubicBezTo>
                  <a:cubicBezTo>
                    <a:pt x="136" y="1072"/>
                    <a:pt x="191" y="1111"/>
                    <a:pt x="249" y="1111"/>
                  </a:cubicBezTo>
                  <a:cubicBezTo>
                    <a:pt x="262" y="1111"/>
                    <a:pt x="276" y="1109"/>
                    <a:pt x="289" y="1105"/>
                  </a:cubicBezTo>
                  <a:cubicBezTo>
                    <a:pt x="361" y="1105"/>
                    <a:pt x="433" y="1081"/>
                    <a:pt x="481" y="1033"/>
                  </a:cubicBezTo>
                  <a:cubicBezTo>
                    <a:pt x="529" y="985"/>
                    <a:pt x="577" y="913"/>
                    <a:pt x="577" y="841"/>
                  </a:cubicBezTo>
                  <a:lnTo>
                    <a:pt x="577" y="289"/>
                  </a:lnTo>
                  <a:cubicBezTo>
                    <a:pt x="577" y="217"/>
                    <a:pt x="529" y="121"/>
                    <a:pt x="481" y="73"/>
                  </a:cubicBezTo>
                  <a:cubicBezTo>
                    <a:pt x="433" y="25"/>
                    <a:pt x="36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53"/>
            <p:cNvSpPr/>
            <p:nvPr/>
          </p:nvSpPr>
          <p:spPr>
            <a:xfrm>
              <a:off x="2075500" y="3159250"/>
              <a:ext cx="13825" cy="44475"/>
            </a:xfrm>
            <a:custGeom>
              <a:avLst/>
              <a:gdLst/>
              <a:ahLst/>
              <a:cxnLst/>
              <a:rect l="l" t="t" r="r" b="b"/>
              <a:pathLst>
                <a:path w="553" h="1779" extrusionOk="0">
                  <a:moveTo>
                    <a:pt x="301" y="0"/>
                  </a:moveTo>
                  <a:cubicBezTo>
                    <a:pt x="289" y="0"/>
                    <a:pt x="277" y="1"/>
                    <a:pt x="265" y="3"/>
                  </a:cubicBezTo>
                  <a:cubicBezTo>
                    <a:pt x="121" y="3"/>
                    <a:pt x="1" y="123"/>
                    <a:pt x="1" y="267"/>
                  </a:cubicBezTo>
                  <a:lnTo>
                    <a:pt x="1" y="1491"/>
                  </a:lnTo>
                  <a:cubicBezTo>
                    <a:pt x="1" y="1659"/>
                    <a:pt x="121" y="1779"/>
                    <a:pt x="265" y="1779"/>
                  </a:cubicBezTo>
                  <a:cubicBezTo>
                    <a:pt x="433" y="1779"/>
                    <a:pt x="553" y="1659"/>
                    <a:pt x="553" y="1491"/>
                  </a:cubicBezTo>
                  <a:lnTo>
                    <a:pt x="553" y="267"/>
                  </a:lnTo>
                  <a:cubicBezTo>
                    <a:pt x="553" y="133"/>
                    <a:pt x="450" y="0"/>
                    <a:pt x="3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53"/>
            <p:cNvSpPr/>
            <p:nvPr/>
          </p:nvSpPr>
          <p:spPr>
            <a:xfrm>
              <a:off x="2069500" y="3075300"/>
              <a:ext cx="14425" cy="47500"/>
            </a:xfrm>
            <a:custGeom>
              <a:avLst/>
              <a:gdLst/>
              <a:ahLst/>
              <a:cxnLst/>
              <a:rect l="l" t="t" r="r" b="b"/>
              <a:pathLst>
                <a:path w="577" h="1900" extrusionOk="0">
                  <a:moveTo>
                    <a:pt x="289" y="0"/>
                  </a:moveTo>
                  <a:cubicBezTo>
                    <a:pt x="145" y="24"/>
                    <a:pt x="1" y="120"/>
                    <a:pt x="1" y="288"/>
                  </a:cubicBezTo>
                  <a:lnTo>
                    <a:pt x="1" y="1633"/>
                  </a:lnTo>
                  <a:cubicBezTo>
                    <a:pt x="1" y="1766"/>
                    <a:pt x="124" y="1899"/>
                    <a:pt x="257" y="1899"/>
                  </a:cubicBezTo>
                  <a:cubicBezTo>
                    <a:pt x="267" y="1899"/>
                    <a:pt x="278" y="1898"/>
                    <a:pt x="289" y="1897"/>
                  </a:cubicBezTo>
                  <a:cubicBezTo>
                    <a:pt x="433" y="1897"/>
                    <a:pt x="577" y="1777"/>
                    <a:pt x="577" y="1633"/>
                  </a:cubicBezTo>
                  <a:lnTo>
                    <a:pt x="577" y="288"/>
                  </a:lnTo>
                  <a:cubicBezTo>
                    <a:pt x="577" y="144"/>
                    <a:pt x="433"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53"/>
            <p:cNvSpPr/>
            <p:nvPr/>
          </p:nvSpPr>
          <p:spPr>
            <a:xfrm>
              <a:off x="2072500" y="2975075"/>
              <a:ext cx="13825" cy="50450"/>
            </a:xfrm>
            <a:custGeom>
              <a:avLst/>
              <a:gdLst/>
              <a:ahLst/>
              <a:cxnLst/>
              <a:rect l="l" t="t" r="r" b="b"/>
              <a:pathLst>
                <a:path w="553" h="2018" extrusionOk="0">
                  <a:moveTo>
                    <a:pt x="289" y="1"/>
                  </a:moveTo>
                  <a:cubicBezTo>
                    <a:pt x="121" y="1"/>
                    <a:pt x="1" y="121"/>
                    <a:pt x="1" y="289"/>
                  </a:cubicBezTo>
                  <a:lnTo>
                    <a:pt x="1" y="1729"/>
                  </a:lnTo>
                  <a:cubicBezTo>
                    <a:pt x="1" y="1873"/>
                    <a:pt x="121" y="2017"/>
                    <a:pt x="289" y="2017"/>
                  </a:cubicBezTo>
                  <a:cubicBezTo>
                    <a:pt x="433" y="1993"/>
                    <a:pt x="553" y="1873"/>
                    <a:pt x="553" y="1729"/>
                  </a:cubicBezTo>
                  <a:lnTo>
                    <a:pt x="553" y="289"/>
                  </a:lnTo>
                  <a:cubicBezTo>
                    <a:pt x="553" y="121"/>
                    <a:pt x="433"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53"/>
            <p:cNvSpPr/>
            <p:nvPr/>
          </p:nvSpPr>
          <p:spPr>
            <a:xfrm>
              <a:off x="2080900" y="2880025"/>
              <a:ext cx="18025" cy="44800"/>
            </a:xfrm>
            <a:custGeom>
              <a:avLst/>
              <a:gdLst/>
              <a:ahLst/>
              <a:cxnLst/>
              <a:rect l="l" t="t" r="r" b="b"/>
              <a:pathLst>
                <a:path w="721" h="1792" extrusionOk="0">
                  <a:moveTo>
                    <a:pt x="376" y="1"/>
                  </a:moveTo>
                  <a:cubicBezTo>
                    <a:pt x="355" y="1"/>
                    <a:pt x="334" y="4"/>
                    <a:pt x="313" y="11"/>
                  </a:cubicBezTo>
                  <a:cubicBezTo>
                    <a:pt x="241" y="35"/>
                    <a:pt x="169" y="83"/>
                    <a:pt x="145" y="155"/>
                  </a:cubicBezTo>
                  <a:cubicBezTo>
                    <a:pt x="97" y="227"/>
                    <a:pt x="97" y="275"/>
                    <a:pt x="121" y="371"/>
                  </a:cubicBezTo>
                  <a:cubicBezTo>
                    <a:pt x="113" y="348"/>
                    <a:pt x="110" y="339"/>
                    <a:pt x="110" y="339"/>
                  </a:cubicBezTo>
                  <a:lnTo>
                    <a:pt x="110" y="339"/>
                  </a:lnTo>
                  <a:cubicBezTo>
                    <a:pt x="110" y="339"/>
                    <a:pt x="121" y="378"/>
                    <a:pt x="121" y="395"/>
                  </a:cubicBezTo>
                  <a:cubicBezTo>
                    <a:pt x="121" y="419"/>
                    <a:pt x="121" y="443"/>
                    <a:pt x="121" y="467"/>
                  </a:cubicBezTo>
                  <a:cubicBezTo>
                    <a:pt x="121" y="515"/>
                    <a:pt x="121" y="563"/>
                    <a:pt x="145" y="611"/>
                  </a:cubicBezTo>
                  <a:cubicBezTo>
                    <a:pt x="145" y="707"/>
                    <a:pt x="145" y="803"/>
                    <a:pt x="121" y="899"/>
                  </a:cubicBezTo>
                  <a:cubicBezTo>
                    <a:pt x="121" y="947"/>
                    <a:pt x="121" y="995"/>
                    <a:pt x="121" y="1043"/>
                  </a:cubicBezTo>
                  <a:lnTo>
                    <a:pt x="121" y="1067"/>
                  </a:lnTo>
                  <a:cubicBezTo>
                    <a:pt x="97" y="1091"/>
                    <a:pt x="97" y="1115"/>
                    <a:pt x="97" y="1163"/>
                  </a:cubicBezTo>
                  <a:cubicBezTo>
                    <a:pt x="73" y="1259"/>
                    <a:pt x="49" y="1355"/>
                    <a:pt x="25" y="1451"/>
                  </a:cubicBezTo>
                  <a:cubicBezTo>
                    <a:pt x="1" y="1595"/>
                    <a:pt x="73" y="1763"/>
                    <a:pt x="217" y="1787"/>
                  </a:cubicBezTo>
                  <a:cubicBezTo>
                    <a:pt x="238" y="1790"/>
                    <a:pt x="259" y="1791"/>
                    <a:pt x="279" y="1791"/>
                  </a:cubicBezTo>
                  <a:cubicBezTo>
                    <a:pt x="420" y="1791"/>
                    <a:pt x="535" y="1720"/>
                    <a:pt x="577" y="1595"/>
                  </a:cubicBezTo>
                  <a:cubicBezTo>
                    <a:pt x="697" y="1139"/>
                    <a:pt x="721" y="683"/>
                    <a:pt x="649" y="203"/>
                  </a:cubicBezTo>
                  <a:cubicBezTo>
                    <a:pt x="649" y="155"/>
                    <a:pt x="577" y="83"/>
                    <a:pt x="529" y="35"/>
                  </a:cubicBezTo>
                  <a:cubicBezTo>
                    <a:pt x="478" y="18"/>
                    <a:pt x="427" y="1"/>
                    <a:pt x="3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53"/>
            <p:cNvSpPr/>
            <p:nvPr/>
          </p:nvSpPr>
          <p:spPr>
            <a:xfrm>
              <a:off x="2094100" y="2787875"/>
              <a:ext cx="18025" cy="42025"/>
            </a:xfrm>
            <a:custGeom>
              <a:avLst/>
              <a:gdLst/>
              <a:ahLst/>
              <a:cxnLst/>
              <a:rect l="l" t="t" r="r" b="b"/>
              <a:pathLst>
                <a:path w="721" h="1681" extrusionOk="0">
                  <a:moveTo>
                    <a:pt x="433" y="0"/>
                  </a:moveTo>
                  <a:cubicBezTo>
                    <a:pt x="361" y="24"/>
                    <a:pt x="289" y="48"/>
                    <a:pt x="241" y="96"/>
                  </a:cubicBezTo>
                  <a:cubicBezTo>
                    <a:pt x="169" y="144"/>
                    <a:pt x="169" y="216"/>
                    <a:pt x="145" y="288"/>
                  </a:cubicBezTo>
                  <a:cubicBezTo>
                    <a:pt x="97" y="672"/>
                    <a:pt x="49" y="1032"/>
                    <a:pt x="25" y="1392"/>
                  </a:cubicBezTo>
                  <a:cubicBezTo>
                    <a:pt x="1" y="1464"/>
                    <a:pt x="49" y="1560"/>
                    <a:pt x="97" y="1608"/>
                  </a:cubicBezTo>
                  <a:cubicBezTo>
                    <a:pt x="145" y="1656"/>
                    <a:pt x="217" y="1680"/>
                    <a:pt x="289" y="1680"/>
                  </a:cubicBezTo>
                  <a:cubicBezTo>
                    <a:pt x="361" y="1680"/>
                    <a:pt x="433" y="1656"/>
                    <a:pt x="481" y="1608"/>
                  </a:cubicBezTo>
                  <a:cubicBezTo>
                    <a:pt x="553" y="1536"/>
                    <a:pt x="553" y="1488"/>
                    <a:pt x="577" y="1392"/>
                  </a:cubicBezTo>
                  <a:cubicBezTo>
                    <a:pt x="625" y="1032"/>
                    <a:pt x="673" y="672"/>
                    <a:pt x="721" y="288"/>
                  </a:cubicBezTo>
                  <a:cubicBezTo>
                    <a:pt x="721" y="216"/>
                    <a:pt x="673" y="144"/>
                    <a:pt x="625" y="96"/>
                  </a:cubicBezTo>
                  <a:cubicBezTo>
                    <a:pt x="577" y="48"/>
                    <a:pt x="505" y="0"/>
                    <a:pt x="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53"/>
            <p:cNvSpPr/>
            <p:nvPr/>
          </p:nvSpPr>
          <p:spPr>
            <a:xfrm>
              <a:off x="2103100" y="2729650"/>
              <a:ext cx="14425" cy="25250"/>
            </a:xfrm>
            <a:custGeom>
              <a:avLst/>
              <a:gdLst/>
              <a:ahLst/>
              <a:cxnLst/>
              <a:rect l="l" t="t" r="r" b="b"/>
              <a:pathLst>
                <a:path w="577" h="1010" extrusionOk="0">
                  <a:moveTo>
                    <a:pt x="289" y="1"/>
                  </a:moveTo>
                  <a:cubicBezTo>
                    <a:pt x="217" y="1"/>
                    <a:pt x="145" y="25"/>
                    <a:pt x="97" y="73"/>
                  </a:cubicBezTo>
                  <a:cubicBezTo>
                    <a:pt x="49" y="121"/>
                    <a:pt x="1" y="193"/>
                    <a:pt x="1" y="265"/>
                  </a:cubicBezTo>
                  <a:lnTo>
                    <a:pt x="1" y="721"/>
                  </a:lnTo>
                  <a:cubicBezTo>
                    <a:pt x="1" y="793"/>
                    <a:pt x="49" y="865"/>
                    <a:pt x="97" y="913"/>
                  </a:cubicBezTo>
                  <a:cubicBezTo>
                    <a:pt x="145" y="961"/>
                    <a:pt x="217" y="1009"/>
                    <a:pt x="289" y="1009"/>
                  </a:cubicBezTo>
                  <a:cubicBezTo>
                    <a:pt x="361" y="985"/>
                    <a:pt x="433" y="985"/>
                    <a:pt x="481" y="913"/>
                  </a:cubicBezTo>
                  <a:cubicBezTo>
                    <a:pt x="529" y="865"/>
                    <a:pt x="577" y="793"/>
                    <a:pt x="577" y="721"/>
                  </a:cubicBezTo>
                  <a:lnTo>
                    <a:pt x="577" y="265"/>
                  </a:lnTo>
                  <a:cubicBezTo>
                    <a:pt x="577" y="193"/>
                    <a:pt x="529" y="121"/>
                    <a:pt x="481" y="73"/>
                  </a:cubicBezTo>
                  <a:cubicBezTo>
                    <a:pt x="433" y="25"/>
                    <a:pt x="36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53"/>
            <p:cNvSpPr/>
            <p:nvPr/>
          </p:nvSpPr>
          <p:spPr>
            <a:xfrm>
              <a:off x="2116900" y="2933075"/>
              <a:ext cx="18025" cy="47425"/>
            </a:xfrm>
            <a:custGeom>
              <a:avLst/>
              <a:gdLst/>
              <a:ahLst/>
              <a:cxnLst/>
              <a:rect l="l" t="t" r="r" b="b"/>
              <a:pathLst>
                <a:path w="721" h="1897" extrusionOk="0">
                  <a:moveTo>
                    <a:pt x="433" y="1"/>
                  </a:moveTo>
                  <a:cubicBezTo>
                    <a:pt x="265" y="25"/>
                    <a:pt x="169" y="121"/>
                    <a:pt x="145" y="289"/>
                  </a:cubicBezTo>
                  <a:cubicBezTo>
                    <a:pt x="97" y="721"/>
                    <a:pt x="49" y="1177"/>
                    <a:pt x="1" y="1633"/>
                  </a:cubicBezTo>
                  <a:cubicBezTo>
                    <a:pt x="1" y="1777"/>
                    <a:pt x="145" y="1897"/>
                    <a:pt x="289" y="1897"/>
                  </a:cubicBezTo>
                  <a:cubicBezTo>
                    <a:pt x="457" y="1897"/>
                    <a:pt x="553" y="1777"/>
                    <a:pt x="577" y="1633"/>
                  </a:cubicBezTo>
                  <a:cubicBezTo>
                    <a:pt x="625" y="1177"/>
                    <a:pt x="649" y="721"/>
                    <a:pt x="697" y="289"/>
                  </a:cubicBezTo>
                  <a:cubicBezTo>
                    <a:pt x="721" y="145"/>
                    <a:pt x="553" y="1"/>
                    <a:pt x="4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53"/>
            <p:cNvSpPr/>
            <p:nvPr/>
          </p:nvSpPr>
          <p:spPr>
            <a:xfrm>
              <a:off x="2124100" y="2835000"/>
              <a:ext cx="19825" cy="48025"/>
            </a:xfrm>
            <a:custGeom>
              <a:avLst/>
              <a:gdLst/>
              <a:ahLst/>
              <a:cxnLst/>
              <a:rect l="l" t="t" r="r" b="b"/>
              <a:pathLst>
                <a:path w="793" h="1921" extrusionOk="0">
                  <a:moveTo>
                    <a:pt x="356" y="1"/>
                  </a:moveTo>
                  <a:cubicBezTo>
                    <a:pt x="334" y="1"/>
                    <a:pt x="311" y="4"/>
                    <a:pt x="289" y="11"/>
                  </a:cubicBezTo>
                  <a:cubicBezTo>
                    <a:pt x="145" y="59"/>
                    <a:pt x="49" y="227"/>
                    <a:pt x="97" y="371"/>
                  </a:cubicBezTo>
                  <a:cubicBezTo>
                    <a:pt x="121" y="467"/>
                    <a:pt x="145" y="587"/>
                    <a:pt x="169" y="683"/>
                  </a:cubicBezTo>
                  <a:cubicBezTo>
                    <a:pt x="169" y="707"/>
                    <a:pt x="169" y="707"/>
                    <a:pt x="193" y="731"/>
                  </a:cubicBezTo>
                  <a:cubicBezTo>
                    <a:pt x="193" y="755"/>
                    <a:pt x="193" y="779"/>
                    <a:pt x="193" y="803"/>
                  </a:cubicBezTo>
                  <a:cubicBezTo>
                    <a:pt x="193" y="851"/>
                    <a:pt x="193" y="924"/>
                    <a:pt x="193" y="972"/>
                  </a:cubicBezTo>
                  <a:cubicBezTo>
                    <a:pt x="193" y="1020"/>
                    <a:pt x="193" y="1068"/>
                    <a:pt x="169" y="1140"/>
                  </a:cubicBezTo>
                  <a:cubicBezTo>
                    <a:pt x="169" y="1140"/>
                    <a:pt x="169" y="1140"/>
                    <a:pt x="169" y="1164"/>
                  </a:cubicBezTo>
                  <a:cubicBezTo>
                    <a:pt x="169" y="1188"/>
                    <a:pt x="169" y="1212"/>
                    <a:pt x="169" y="1236"/>
                  </a:cubicBezTo>
                  <a:cubicBezTo>
                    <a:pt x="145" y="1356"/>
                    <a:pt x="97" y="1452"/>
                    <a:pt x="73" y="1572"/>
                  </a:cubicBezTo>
                  <a:cubicBezTo>
                    <a:pt x="1" y="1692"/>
                    <a:pt x="121" y="1884"/>
                    <a:pt x="265" y="1908"/>
                  </a:cubicBezTo>
                  <a:cubicBezTo>
                    <a:pt x="290" y="1916"/>
                    <a:pt x="316" y="1920"/>
                    <a:pt x="341" y="1920"/>
                  </a:cubicBezTo>
                  <a:cubicBezTo>
                    <a:pt x="457" y="1920"/>
                    <a:pt x="561" y="1834"/>
                    <a:pt x="601" y="1716"/>
                  </a:cubicBezTo>
                  <a:cubicBezTo>
                    <a:pt x="793" y="1236"/>
                    <a:pt x="793" y="707"/>
                    <a:pt x="625" y="227"/>
                  </a:cubicBezTo>
                  <a:cubicBezTo>
                    <a:pt x="605" y="105"/>
                    <a:pt x="481" y="1"/>
                    <a:pt x="3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53"/>
            <p:cNvSpPr/>
            <p:nvPr/>
          </p:nvSpPr>
          <p:spPr>
            <a:xfrm>
              <a:off x="2131300" y="2751875"/>
              <a:ext cx="13850" cy="36075"/>
            </a:xfrm>
            <a:custGeom>
              <a:avLst/>
              <a:gdLst/>
              <a:ahLst/>
              <a:cxnLst/>
              <a:rect l="l" t="t" r="r" b="b"/>
              <a:pathLst>
                <a:path w="554" h="1443" extrusionOk="0">
                  <a:moveTo>
                    <a:pt x="265" y="0"/>
                  </a:moveTo>
                  <a:cubicBezTo>
                    <a:pt x="121" y="0"/>
                    <a:pt x="1" y="120"/>
                    <a:pt x="1" y="288"/>
                  </a:cubicBezTo>
                  <a:lnTo>
                    <a:pt x="1" y="1176"/>
                  </a:lnTo>
                  <a:cubicBezTo>
                    <a:pt x="1" y="1310"/>
                    <a:pt x="104" y="1443"/>
                    <a:pt x="233" y="1443"/>
                  </a:cubicBezTo>
                  <a:cubicBezTo>
                    <a:pt x="244" y="1443"/>
                    <a:pt x="254" y="1442"/>
                    <a:pt x="265" y="1440"/>
                  </a:cubicBezTo>
                  <a:cubicBezTo>
                    <a:pt x="433" y="1440"/>
                    <a:pt x="553" y="1320"/>
                    <a:pt x="553" y="1176"/>
                  </a:cubicBezTo>
                  <a:lnTo>
                    <a:pt x="553" y="288"/>
                  </a:lnTo>
                  <a:cubicBezTo>
                    <a:pt x="553" y="120"/>
                    <a:pt x="433" y="0"/>
                    <a:pt x="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53"/>
            <p:cNvSpPr/>
            <p:nvPr/>
          </p:nvSpPr>
          <p:spPr>
            <a:xfrm>
              <a:off x="2173325" y="2843750"/>
              <a:ext cx="33625" cy="26275"/>
            </a:xfrm>
            <a:custGeom>
              <a:avLst/>
              <a:gdLst/>
              <a:ahLst/>
              <a:cxnLst/>
              <a:rect l="l" t="t" r="r" b="b"/>
              <a:pathLst>
                <a:path w="1345" h="1051" extrusionOk="0">
                  <a:moveTo>
                    <a:pt x="1039" y="1"/>
                  </a:moveTo>
                  <a:cubicBezTo>
                    <a:pt x="995" y="1"/>
                    <a:pt x="951" y="14"/>
                    <a:pt x="912" y="45"/>
                  </a:cubicBezTo>
                  <a:cubicBezTo>
                    <a:pt x="648" y="189"/>
                    <a:pt x="408" y="357"/>
                    <a:pt x="144" y="526"/>
                  </a:cubicBezTo>
                  <a:cubicBezTo>
                    <a:pt x="96" y="574"/>
                    <a:pt x="48" y="622"/>
                    <a:pt x="24" y="694"/>
                  </a:cubicBezTo>
                  <a:cubicBezTo>
                    <a:pt x="0" y="766"/>
                    <a:pt x="0" y="838"/>
                    <a:pt x="48" y="910"/>
                  </a:cubicBezTo>
                  <a:cubicBezTo>
                    <a:pt x="97" y="991"/>
                    <a:pt x="190" y="1050"/>
                    <a:pt x="289" y="1050"/>
                  </a:cubicBezTo>
                  <a:cubicBezTo>
                    <a:pt x="337" y="1050"/>
                    <a:pt x="386" y="1037"/>
                    <a:pt x="432" y="1006"/>
                  </a:cubicBezTo>
                  <a:cubicBezTo>
                    <a:pt x="672" y="838"/>
                    <a:pt x="936" y="694"/>
                    <a:pt x="1176" y="526"/>
                  </a:cubicBezTo>
                  <a:cubicBezTo>
                    <a:pt x="1248" y="477"/>
                    <a:pt x="1296" y="429"/>
                    <a:pt x="1320" y="357"/>
                  </a:cubicBezTo>
                  <a:cubicBezTo>
                    <a:pt x="1344" y="285"/>
                    <a:pt x="1320" y="189"/>
                    <a:pt x="1296" y="141"/>
                  </a:cubicBezTo>
                  <a:cubicBezTo>
                    <a:pt x="1231" y="60"/>
                    <a:pt x="1133" y="1"/>
                    <a:pt x="10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53"/>
            <p:cNvSpPr/>
            <p:nvPr/>
          </p:nvSpPr>
          <p:spPr>
            <a:xfrm>
              <a:off x="2181725" y="2796475"/>
              <a:ext cx="19825" cy="28025"/>
            </a:xfrm>
            <a:custGeom>
              <a:avLst/>
              <a:gdLst/>
              <a:ahLst/>
              <a:cxnLst/>
              <a:rect l="l" t="t" r="r" b="b"/>
              <a:pathLst>
                <a:path w="793" h="1121" extrusionOk="0">
                  <a:moveTo>
                    <a:pt x="487" y="0"/>
                  </a:moveTo>
                  <a:cubicBezTo>
                    <a:pt x="445" y="0"/>
                    <a:pt x="402" y="12"/>
                    <a:pt x="360" y="40"/>
                  </a:cubicBezTo>
                  <a:cubicBezTo>
                    <a:pt x="336" y="64"/>
                    <a:pt x="336" y="64"/>
                    <a:pt x="312" y="88"/>
                  </a:cubicBezTo>
                  <a:cubicBezTo>
                    <a:pt x="264" y="112"/>
                    <a:pt x="240" y="160"/>
                    <a:pt x="240" y="208"/>
                  </a:cubicBezTo>
                  <a:cubicBezTo>
                    <a:pt x="168" y="400"/>
                    <a:pt x="96" y="592"/>
                    <a:pt x="24" y="760"/>
                  </a:cubicBezTo>
                  <a:cubicBezTo>
                    <a:pt x="0" y="832"/>
                    <a:pt x="0" y="928"/>
                    <a:pt x="48" y="976"/>
                  </a:cubicBezTo>
                  <a:cubicBezTo>
                    <a:pt x="72" y="1048"/>
                    <a:pt x="144" y="1096"/>
                    <a:pt x="216" y="1120"/>
                  </a:cubicBezTo>
                  <a:cubicBezTo>
                    <a:pt x="288" y="1120"/>
                    <a:pt x="360" y="1120"/>
                    <a:pt x="432" y="1096"/>
                  </a:cubicBezTo>
                  <a:cubicBezTo>
                    <a:pt x="456" y="1072"/>
                    <a:pt x="456" y="1048"/>
                    <a:pt x="480" y="1048"/>
                  </a:cubicBezTo>
                  <a:cubicBezTo>
                    <a:pt x="528" y="1000"/>
                    <a:pt x="552" y="976"/>
                    <a:pt x="552" y="928"/>
                  </a:cubicBezTo>
                  <a:cubicBezTo>
                    <a:pt x="624" y="736"/>
                    <a:pt x="696" y="544"/>
                    <a:pt x="768" y="352"/>
                  </a:cubicBezTo>
                  <a:cubicBezTo>
                    <a:pt x="792" y="304"/>
                    <a:pt x="768" y="208"/>
                    <a:pt x="744" y="136"/>
                  </a:cubicBezTo>
                  <a:cubicBezTo>
                    <a:pt x="720" y="88"/>
                    <a:pt x="648" y="40"/>
                    <a:pt x="576" y="16"/>
                  </a:cubicBezTo>
                  <a:cubicBezTo>
                    <a:pt x="546" y="6"/>
                    <a:pt x="517"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53"/>
            <p:cNvSpPr/>
            <p:nvPr/>
          </p:nvSpPr>
          <p:spPr>
            <a:xfrm>
              <a:off x="2167925" y="2749225"/>
              <a:ext cx="16825" cy="22250"/>
            </a:xfrm>
            <a:custGeom>
              <a:avLst/>
              <a:gdLst/>
              <a:ahLst/>
              <a:cxnLst/>
              <a:rect l="l" t="t" r="r" b="b"/>
              <a:pathLst>
                <a:path w="673" h="890" extrusionOk="0">
                  <a:moveTo>
                    <a:pt x="413" y="0"/>
                  </a:moveTo>
                  <a:cubicBezTo>
                    <a:pt x="356" y="0"/>
                    <a:pt x="298" y="17"/>
                    <a:pt x="264" y="34"/>
                  </a:cubicBezTo>
                  <a:cubicBezTo>
                    <a:pt x="240" y="58"/>
                    <a:pt x="216" y="58"/>
                    <a:pt x="192" y="82"/>
                  </a:cubicBezTo>
                  <a:cubicBezTo>
                    <a:pt x="168" y="130"/>
                    <a:pt x="144" y="154"/>
                    <a:pt x="120" y="202"/>
                  </a:cubicBezTo>
                  <a:cubicBezTo>
                    <a:pt x="96" y="322"/>
                    <a:pt x="48" y="418"/>
                    <a:pt x="24" y="538"/>
                  </a:cubicBezTo>
                  <a:cubicBezTo>
                    <a:pt x="0" y="586"/>
                    <a:pt x="0" y="610"/>
                    <a:pt x="0" y="658"/>
                  </a:cubicBezTo>
                  <a:cubicBezTo>
                    <a:pt x="24" y="682"/>
                    <a:pt x="24" y="730"/>
                    <a:pt x="48" y="754"/>
                  </a:cubicBezTo>
                  <a:cubicBezTo>
                    <a:pt x="72" y="778"/>
                    <a:pt x="96" y="826"/>
                    <a:pt x="120" y="826"/>
                  </a:cubicBezTo>
                  <a:cubicBezTo>
                    <a:pt x="144" y="850"/>
                    <a:pt x="168" y="874"/>
                    <a:pt x="216" y="874"/>
                  </a:cubicBezTo>
                  <a:cubicBezTo>
                    <a:pt x="246" y="884"/>
                    <a:pt x="276" y="890"/>
                    <a:pt x="306" y="890"/>
                  </a:cubicBezTo>
                  <a:cubicBezTo>
                    <a:pt x="348" y="890"/>
                    <a:pt x="390" y="878"/>
                    <a:pt x="432" y="850"/>
                  </a:cubicBezTo>
                  <a:cubicBezTo>
                    <a:pt x="456" y="850"/>
                    <a:pt x="456" y="826"/>
                    <a:pt x="480" y="802"/>
                  </a:cubicBezTo>
                  <a:cubicBezTo>
                    <a:pt x="528" y="778"/>
                    <a:pt x="552" y="730"/>
                    <a:pt x="552" y="682"/>
                  </a:cubicBezTo>
                  <a:cubicBezTo>
                    <a:pt x="600" y="586"/>
                    <a:pt x="624" y="466"/>
                    <a:pt x="672" y="346"/>
                  </a:cubicBezTo>
                  <a:cubicBezTo>
                    <a:pt x="672" y="322"/>
                    <a:pt x="672" y="274"/>
                    <a:pt x="672" y="250"/>
                  </a:cubicBezTo>
                  <a:cubicBezTo>
                    <a:pt x="672" y="202"/>
                    <a:pt x="648" y="178"/>
                    <a:pt x="648" y="130"/>
                  </a:cubicBezTo>
                  <a:cubicBezTo>
                    <a:pt x="624" y="106"/>
                    <a:pt x="600" y="82"/>
                    <a:pt x="576" y="58"/>
                  </a:cubicBezTo>
                  <a:cubicBezTo>
                    <a:pt x="528" y="34"/>
                    <a:pt x="504" y="10"/>
                    <a:pt x="480" y="10"/>
                  </a:cubicBezTo>
                  <a:cubicBezTo>
                    <a:pt x="459" y="3"/>
                    <a:pt x="436" y="0"/>
                    <a:pt x="4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53"/>
            <p:cNvSpPr/>
            <p:nvPr/>
          </p:nvSpPr>
          <p:spPr>
            <a:xfrm>
              <a:off x="2259725" y="3563500"/>
              <a:ext cx="17425" cy="33675"/>
            </a:xfrm>
            <a:custGeom>
              <a:avLst/>
              <a:gdLst/>
              <a:ahLst/>
              <a:cxnLst/>
              <a:rect l="l" t="t" r="r" b="b"/>
              <a:pathLst>
                <a:path w="697" h="1347" extrusionOk="0">
                  <a:moveTo>
                    <a:pt x="365" y="0"/>
                  </a:moveTo>
                  <a:cubicBezTo>
                    <a:pt x="345" y="0"/>
                    <a:pt x="327" y="3"/>
                    <a:pt x="313" y="10"/>
                  </a:cubicBezTo>
                  <a:cubicBezTo>
                    <a:pt x="145" y="58"/>
                    <a:pt x="73" y="202"/>
                    <a:pt x="97" y="370"/>
                  </a:cubicBezTo>
                  <a:cubicBezTo>
                    <a:pt x="121" y="370"/>
                    <a:pt x="121" y="370"/>
                    <a:pt x="121" y="394"/>
                  </a:cubicBezTo>
                  <a:cubicBezTo>
                    <a:pt x="121" y="490"/>
                    <a:pt x="121" y="562"/>
                    <a:pt x="121" y="658"/>
                  </a:cubicBezTo>
                  <a:cubicBezTo>
                    <a:pt x="97" y="754"/>
                    <a:pt x="73" y="850"/>
                    <a:pt x="48" y="922"/>
                  </a:cubicBezTo>
                  <a:cubicBezTo>
                    <a:pt x="0" y="994"/>
                    <a:pt x="0" y="1066"/>
                    <a:pt x="0" y="1138"/>
                  </a:cubicBezTo>
                  <a:cubicBezTo>
                    <a:pt x="24" y="1210"/>
                    <a:pt x="73" y="1282"/>
                    <a:pt x="145" y="1306"/>
                  </a:cubicBezTo>
                  <a:cubicBezTo>
                    <a:pt x="173" y="1335"/>
                    <a:pt x="217" y="1346"/>
                    <a:pt x="264" y="1346"/>
                  </a:cubicBezTo>
                  <a:cubicBezTo>
                    <a:pt x="297" y="1346"/>
                    <a:pt x="331" y="1340"/>
                    <a:pt x="361" y="1330"/>
                  </a:cubicBezTo>
                  <a:cubicBezTo>
                    <a:pt x="433" y="1330"/>
                    <a:pt x="481" y="1282"/>
                    <a:pt x="529" y="1210"/>
                  </a:cubicBezTo>
                  <a:cubicBezTo>
                    <a:pt x="601" y="1042"/>
                    <a:pt x="649" y="874"/>
                    <a:pt x="673" y="682"/>
                  </a:cubicBezTo>
                  <a:cubicBezTo>
                    <a:pt x="697" y="538"/>
                    <a:pt x="673" y="370"/>
                    <a:pt x="649" y="202"/>
                  </a:cubicBezTo>
                  <a:cubicBezTo>
                    <a:pt x="625" y="154"/>
                    <a:pt x="577" y="82"/>
                    <a:pt x="529" y="34"/>
                  </a:cubicBezTo>
                  <a:cubicBezTo>
                    <a:pt x="478" y="17"/>
                    <a:pt x="415" y="0"/>
                    <a:pt x="3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53"/>
            <p:cNvSpPr/>
            <p:nvPr/>
          </p:nvSpPr>
          <p:spPr>
            <a:xfrm>
              <a:off x="2265125" y="3479725"/>
              <a:ext cx="13825" cy="33650"/>
            </a:xfrm>
            <a:custGeom>
              <a:avLst/>
              <a:gdLst/>
              <a:ahLst/>
              <a:cxnLst/>
              <a:rect l="l" t="t" r="r" b="b"/>
              <a:pathLst>
                <a:path w="553" h="1346" extrusionOk="0">
                  <a:moveTo>
                    <a:pt x="289" y="1"/>
                  </a:moveTo>
                  <a:cubicBezTo>
                    <a:pt x="121" y="25"/>
                    <a:pt x="1" y="121"/>
                    <a:pt x="1" y="289"/>
                  </a:cubicBezTo>
                  <a:lnTo>
                    <a:pt x="1" y="1081"/>
                  </a:lnTo>
                  <a:cubicBezTo>
                    <a:pt x="1" y="1225"/>
                    <a:pt x="121" y="1345"/>
                    <a:pt x="289" y="1345"/>
                  </a:cubicBezTo>
                  <a:cubicBezTo>
                    <a:pt x="433" y="1345"/>
                    <a:pt x="553" y="1225"/>
                    <a:pt x="553" y="1081"/>
                  </a:cubicBezTo>
                  <a:lnTo>
                    <a:pt x="553" y="289"/>
                  </a:lnTo>
                  <a:cubicBezTo>
                    <a:pt x="553" y="145"/>
                    <a:pt x="433"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53"/>
            <p:cNvSpPr/>
            <p:nvPr/>
          </p:nvSpPr>
          <p:spPr>
            <a:xfrm>
              <a:off x="2268125" y="3379525"/>
              <a:ext cx="13825" cy="39025"/>
            </a:xfrm>
            <a:custGeom>
              <a:avLst/>
              <a:gdLst/>
              <a:ahLst/>
              <a:cxnLst/>
              <a:rect l="l" t="t" r="r" b="b"/>
              <a:pathLst>
                <a:path w="553" h="1561" extrusionOk="0">
                  <a:moveTo>
                    <a:pt x="265" y="1"/>
                  </a:moveTo>
                  <a:cubicBezTo>
                    <a:pt x="121" y="1"/>
                    <a:pt x="1" y="121"/>
                    <a:pt x="1" y="289"/>
                  </a:cubicBezTo>
                  <a:lnTo>
                    <a:pt x="1" y="1273"/>
                  </a:lnTo>
                  <a:cubicBezTo>
                    <a:pt x="1" y="1441"/>
                    <a:pt x="121" y="1561"/>
                    <a:pt x="265" y="1561"/>
                  </a:cubicBezTo>
                  <a:cubicBezTo>
                    <a:pt x="433" y="1561"/>
                    <a:pt x="553" y="1441"/>
                    <a:pt x="553" y="1273"/>
                  </a:cubicBezTo>
                  <a:lnTo>
                    <a:pt x="553" y="289"/>
                  </a:lnTo>
                  <a:cubicBezTo>
                    <a:pt x="553" y="145"/>
                    <a:pt x="43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53"/>
            <p:cNvSpPr/>
            <p:nvPr/>
          </p:nvSpPr>
          <p:spPr>
            <a:xfrm>
              <a:off x="2268125" y="3287650"/>
              <a:ext cx="13825" cy="33150"/>
            </a:xfrm>
            <a:custGeom>
              <a:avLst/>
              <a:gdLst/>
              <a:ahLst/>
              <a:cxnLst/>
              <a:rect l="l" t="t" r="r" b="b"/>
              <a:pathLst>
                <a:path w="553" h="1326" extrusionOk="0">
                  <a:moveTo>
                    <a:pt x="301" y="1"/>
                  </a:moveTo>
                  <a:cubicBezTo>
                    <a:pt x="289" y="1"/>
                    <a:pt x="277" y="1"/>
                    <a:pt x="265" y="3"/>
                  </a:cubicBezTo>
                  <a:cubicBezTo>
                    <a:pt x="121" y="3"/>
                    <a:pt x="1" y="123"/>
                    <a:pt x="1" y="267"/>
                  </a:cubicBezTo>
                  <a:lnTo>
                    <a:pt x="1" y="1059"/>
                  </a:lnTo>
                  <a:cubicBezTo>
                    <a:pt x="1" y="1193"/>
                    <a:pt x="103" y="1326"/>
                    <a:pt x="233" y="1326"/>
                  </a:cubicBezTo>
                  <a:cubicBezTo>
                    <a:pt x="243" y="1326"/>
                    <a:pt x="254" y="1325"/>
                    <a:pt x="265" y="1323"/>
                  </a:cubicBezTo>
                  <a:cubicBezTo>
                    <a:pt x="433" y="1323"/>
                    <a:pt x="553" y="1203"/>
                    <a:pt x="553" y="1059"/>
                  </a:cubicBezTo>
                  <a:lnTo>
                    <a:pt x="553" y="267"/>
                  </a:lnTo>
                  <a:cubicBezTo>
                    <a:pt x="553" y="134"/>
                    <a:pt x="450" y="1"/>
                    <a:pt x="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53"/>
            <p:cNvSpPr/>
            <p:nvPr/>
          </p:nvSpPr>
          <p:spPr>
            <a:xfrm>
              <a:off x="2273525" y="3209100"/>
              <a:ext cx="13825" cy="33700"/>
            </a:xfrm>
            <a:custGeom>
              <a:avLst/>
              <a:gdLst/>
              <a:ahLst/>
              <a:cxnLst/>
              <a:rect l="l" t="t" r="r" b="b"/>
              <a:pathLst>
                <a:path w="553" h="1348" extrusionOk="0">
                  <a:moveTo>
                    <a:pt x="265" y="1"/>
                  </a:moveTo>
                  <a:cubicBezTo>
                    <a:pt x="121" y="25"/>
                    <a:pt x="1" y="145"/>
                    <a:pt x="1" y="289"/>
                  </a:cubicBezTo>
                  <a:lnTo>
                    <a:pt x="1" y="1081"/>
                  </a:lnTo>
                  <a:cubicBezTo>
                    <a:pt x="1" y="1214"/>
                    <a:pt x="103" y="1348"/>
                    <a:pt x="233" y="1348"/>
                  </a:cubicBezTo>
                  <a:cubicBezTo>
                    <a:pt x="243" y="1348"/>
                    <a:pt x="254" y="1347"/>
                    <a:pt x="265" y="1345"/>
                  </a:cubicBezTo>
                  <a:cubicBezTo>
                    <a:pt x="433" y="1345"/>
                    <a:pt x="553" y="1225"/>
                    <a:pt x="553" y="1081"/>
                  </a:cubicBezTo>
                  <a:lnTo>
                    <a:pt x="553" y="289"/>
                  </a:lnTo>
                  <a:cubicBezTo>
                    <a:pt x="553" y="145"/>
                    <a:pt x="43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53"/>
            <p:cNvSpPr/>
            <p:nvPr/>
          </p:nvSpPr>
          <p:spPr>
            <a:xfrm>
              <a:off x="2278925" y="3124450"/>
              <a:ext cx="13825" cy="36100"/>
            </a:xfrm>
            <a:custGeom>
              <a:avLst/>
              <a:gdLst/>
              <a:ahLst/>
              <a:cxnLst/>
              <a:rect l="l" t="t" r="r" b="b"/>
              <a:pathLst>
                <a:path w="553" h="1444" extrusionOk="0">
                  <a:moveTo>
                    <a:pt x="320" y="1"/>
                  </a:moveTo>
                  <a:cubicBezTo>
                    <a:pt x="310" y="1"/>
                    <a:pt x="299" y="2"/>
                    <a:pt x="289" y="4"/>
                  </a:cubicBezTo>
                  <a:cubicBezTo>
                    <a:pt x="121" y="4"/>
                    <a:pt x="1" y="124"/>
                    <a:pt x="1" y="268"/>
                  </a:cubicBezTo>
                  <a:lnTo>
                    <a:pt x="1" y="1156"/>
                  </a:lnTo>
                  <a:cubicBezTo>
                    <a:pt x="1" y="1300"/>
                    <a:pt x="145" y="1444"/>
                    <a:pt x="289" y="1444"/>
                  </a:cubicBezTo>
                  <a:cubicBezTo>
                    <a:pt x="433" y="1444"/>
                    <a:pt x="553" y="1324"/>
                    <a:pt x="553" y="1156"/>
                  </a:cubicBezTo>
                  <a:lnTo>
                    <a:pt x="553" y="268"/>
                  </a:lnTo>
                  <a:cubicBezTo>
                    <a:pt x="553" y="134"/>
                    <a:pt x="450" y="1"/>
                    <a:pt x="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53"/>
            <p:cNvSpPr/>
            <p:nvPr/>
          </p:nvSpPr>
          <p:spPr>
            <a:xfrm>
              <a:off x="2284325" y="3053100"/>
              <a:ext cx="14425" cy="42025"/>
            </a:xfrm>
            <a:custGeom>
              <a:avLst/>
              <a:gdLst/>
              <a:ahLst/>
              <a:cxnLst/>
              <a:rect l="l" t="t" r="r" b="b"/>
              <a:pathLst>
                <a:path w="577" h="1681" extrusionOk="0">
                  <a:moveTo>
                    <a:pt x="289" y="0"/>
                  </a:moveTo>
                  <a:cubicBezTo>
                    <a:pt x="145" y="0"/>
                    <a:pt x="1" y="120"/>
                    <a:pt x="1" y="288"/>
                  </a:cubicBezTo>
                  <a:lnTo>
                    <a:pt x="1" y="1392"/>
                  </a:lnTo>
                  <a:cubicBezTo>
                    <a:pt x="1" y="1536"/>
                    <a:pt x="145" y="1680"/>
                    <a:pt x="289" y="1680"/>
                  </a:cubicBezTo>
                  <a:cubicBezTo>
                    <a:pt x="433" y="1680"/>
                    <a:pt x="577" y="1560"/>
                    <a:pt x="577" y="1392"/>
                  </a:cubicBezTo>
                  <a:lnTo>
                    <a:pt x="577" y="288"/>
                  </a:lnTo>
                  <a:cubicBezTo>
                    <a:pt x="577" y="144"/>
                    <a:pt x="433"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53"/>
            <p:cNvSpPr/>
            <p:nvPr/>
          </p:nvSpPr>
          <p:spPr>
            <a:xfrm>
              <a:off x="2284925" y="2970800"/>
              <a:ext cx="18625" cy="33850"/>
            </a:xfrm>
            <a:custGeom>
              <a:avLst/>
              <a:gdLst/>
              <a:ahLst/>
              <a:cxnLst/>
              <a:rect l="l" t="t" r="r" b="b"/>
              <a:pathLst>
                <a:path w="745" h="1354" extrusionOk="0">
                  <a:moveTo>
                    <a:pt x="473" y="0"/>
                  </a:moveTo>
                  <a:cubicBezTo>
                    <a:pt x="344" y="0"/>
                    <a:pt x="214" y="71"/>
                    <a:pt x="193" y="197"/>
                  </a:cubicBezTo>
                  <a:cubicBezTo>
                    <a:pt x="145" y="461"/>
                    <a:pt x="73" y="725"/>
                    <a:pt x="25" y="989"/>
                  </a:cubicBezTo>
                  <a:cubicBezTo>
                    <a:pt x="1" y="1061"/>
                    <a:pt x="25" y="1133"/>
                    <a:pt x="49" y="1205"/>
                  </a:cubicBezTo>
                  <a:cubicBezTo>
                    <a:pt x="97" y="1277"/>
                    <a:pt x="145" y="1325"/>
                    <a:pt x="217" y="1349"/>
                  </a:cubicBezTo>
                  <a:cubicBezTo>
                    <a:pt x="235" y="1352"/>
                    <a:pt x="253" y="1354"/>
                    <a:pt x="271" y="1354"/>
                  </a:cubicBezTo>
                  <a:cubicBezTo>
                    <a:pt x="401" y="1354"/>
                    <a:pt x="535" y="1280"/>
                    <a:pt x="577" y="1133"/>
                  </a:cubicBezTo>
                  <a:cubicBezTo>
                    <a:pt x="625" y="869"/>
                    <a:pt x="673" y="605"/>
                    <a:pt x="721" y="341"/>
                  </a:cubicBezTo>
                  <a:cubicBezTo>
                    <a:pt x="745" y="269"/>
                    <a:pt x="745" y="197"/>
                    <a:pt x="697" y="125"/>
                  </a:cubicBezTo>
                  <a:cubicBezTo>
                    <a:pt x="673" y="77"/>
                    <a:pt x="601" y="29"/>
                    <a:pt x="529" y="5"/>
                  </a:cubicBezTo>
                  <a:cubicBezTo>
                    <a:pt x="510" y="2"/>
                    <a:pt x="492" y="0"/>
                    <a:pt x="4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53"/>
            <p:cNvSpPr/>
            <p:nvPr/>
          </p:nvSpPr>
          <p:spPr>
            <a:xfrm>
              <a:off x="2295125" y="2883175"/>
              <a:ext cx="21025" cy="52700"/>
            </a:xfrm>
            <a:custGeom>
              <a:avLst/>
              <a:gdLst/>
              <a:ahLst/>
              <a:cxnLst/>
              <a:rect l="l" t="t" r="r" b="b"/>
              <a:pathLst>
                <a:path w="841" h="2108" extrusionOk="0">
                  <a:moveTo>
                    <a:pt x="569" y="0"/>
                  </a:moveTo>
                  <a:cubicBezTo>
                    <a:pt x="440" y="0"/>
                    <a:pt x="310" y="71"/>
                    <a:pt x="289" y="197"/>
                  </a:cubicBezTo>
                  <a:cubicBezTo>
                    <a:pt x="193" y="725"/>
                    <a:pt x="121" y="1229"/>
                    <a:pt x="25" y="1757"/>
                  </a:cubicBezTo>
                  <a:cubicBezTo>
                    <a:pt x="1" y="1901"/>
                    <a:pt x="49" y="2069"/>
                    <a:pt x="217" y="2093"/>
                  </a:cubicBezTo>
                  <a:cubicBezTo>
                    <a:pt x="246" y="2103"/>
                    <a:pt x="276" y="2107"/>
                    <a:pt x="306" y="2107"/>
                  </a:cubicBezTo>
                  <a:cubicBezTo>
                    <a:pt x="423" y="2107"/>
                    <a:pt x="534" y="2035"/>
                    <a:pt x="553" y="1901"/>
                  </a:cubicBezTo>
                  <a:cubicBezTo>
                    <a:pt x="649" y="1397"/>
                    <a:pt x="745" y="869"/>
                    <a:pt x="817" y="341"/>
                  </a:cubicBezTo>
                  <a:cubicBezTo>
                    <a:pt x="841" y="197"/>
                    <a:pt x="793" y="53"/>
                    <a:pt x="625" y="5"/>
                  </a:cubicBezTo>
                  <a:cubicBezTo>
                    <a:pt x="606" y="2"/>
                    <a:pt x="588" y="0"/>
                    <a:pt x="5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53"/>
            <p:cNvSpPr/>
            <p:nvPr/>
          </p:nvSpPr>
          <p:spPr>
            <a:xfrm>
              <a:off x="2310125" y="2805025"/>
              <a:ext cx="25225" cy="39075"/>
            </a:xfrm>
            <a:custGeom>
              <a:avLst/>
              <a:gdLst/>
              <a:ahLst/>
              <a:cxnLst/>
              <a:rect l="l" t="t" r="r" b="b"/>
              <a:pathLst>
                <a:path w="1009" h="1563" extrusionOk="0">
                  <a:moveTo>
                    <a:pt x="712" y="0"/>
                  </a:moveTo>
                  <a:cubicBezTo>
                    <a:pt x="691" y="0"/>
                    <a:pt x="670" y="3"/>
                    <a:pt x="649" y="10"/>
                  </a:cubicBezTo>
                  <a:cubicBezTo>
                    <a:pt x="577" y="34"/>
                    <a:pt x="505" y="58"/>
                    <a:pt x="481" y="130"/>
                  </a:cubicBezTo>
                  <a:cubicBezTo>
                    <a:pt x="337" y="466"/>
                    <a:pt x="193" y="802"/>
                    <a:pt x="49" y="1138"/>
                  </a:cubicBezTo>
                  <a:cubicBezTo>
                    <a:pt x="1" y="1210"/>
                    <a:pt x="1" y="1282"/>
                    <a:pt x="1" y="1354"/>
                  </a:cubicBezTo>
                  <a:cubicBezTo>
                    <a:pt x="25" y="1426"/>
                    <a:pt x="73" y="1498"/>
                    <a:pt x="145" y="1522"/>
                  </a:cubicBezTo>
                  <a:cubicBezTo>
                    <a:pt x="173" y="1551"/>
                    <a:pt x="217" y="1562"/>
                    <a:pt x="264" y="1562"/>
                  </a:cubicBezTo>
                  <a:cubicBezTo>
                    <a:pt x="297" y="1562"/>
                    <a:pt x="331" y="1556"/>
                    <a:pt x="361" y="1546"/>
                  </a:cubicBezTo>
                  <a:cubicBezTo>
                    <a:pt x="409" y="1522"/>
                    <a:pt x="505" y="1498"/>
                    <a:pt x="529" y="1426"/>
                  </a:cubicBezTo>
                  <a:cubicBezTo>
                    <a:pt x="673" y="1090"/>
                    <a:pt x="817" y="754"/>
                    <a:pt x="961" y="418"/>
                  </a:cubicBezTo>
                  <a:cubicBezTo>
                    <a:pt x="985" y="346"/>
                    <a:pt x="1009" y="274"/>
                    <a:pt x="985" y="202"/>
                  </a:cubicBezTo>
                  <a:cubicBezTo>
                    <a:pt x="961" y="130"/>
                    <a:pt x="913" y="58"/>
                    <a:pt x="865" y="34"/>
                  </a:cubicBezTo>
                  <a:cubicBezTo>
                    <a:pt x="814" y="17"/>
                    <a:pt x="763" y="0"/>
                    <a:pt x="7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53"/>
            <p:cNvSpPr/>
            <p:nvPr/>
          </p:nvSpPr>
          <p:spPr>
            <a:xfrm>
              <a:off x="2262725" y="2821225"/>
              <a:ext cx="21625" cy="31275"/>
            </a:xfrm>
            <a:custGeom>
              <a:avLst/>
              <a:gdLst/>
              <a:ahLst/>
              <a:cxnLst/>
              <a:rect l="l" t="t" r="r" b="b"/>
              <a:pathLst>
                <a:path w="865" h="1251" extrusionOk="0">
                  <a:moveTo>
                    <a:pt x="566" y="1"/>
                  </a:moveTo>
                  <a:cubicBezTo>
                    <a:pt x="545" y="1"/>
                    <a:pt x="524" y="4"/>
                    <a:pt x="505" y="10"/>
                  </a:cubicBezTo>
                  <a:cubicBezTo>
                    <a:pt x="457" y="34"/>
                    <a:pt x="385" y="82"/>
                    <a:pt x="337" y="154"/>
                  </a:cubicBezTo>
                  <a:cubicBezTo>
                    <a:pt x="241" y="370"/>
                    <a:pt x="145" y="610"/>
                    <a:pt x="49" y="826"/>
                  </a:cubicBezTo>
                  <a:cubicBezTo>
                    <a:pt x="25" y="874"/>
                    <a:pt x="25" y="898"/>
                    <a:pt x="25" y="946"/>
                  </a:cubicBezTo>
                  <a:cubicBezTo>
                    <a:pt x="1" y="970"/>
                    <a:pt x="1" y="1018"/>
                    <a:pt x="25" y="1042"/>
                  </a:cubicBezTo>
                  <a:cubicBezTo>
                    <a:pt x="49" y="1114"/>
                    <a:pt x="97" y="1186"/>
                    <a:pt x="145" y="1210"/>
                  </a:cubicBezTo>
                  <a:cubicBezTo>
                    <a:pt x="187" y="1239"/>
                    <a:pt x="229" y="1250"/>
                    <a:pt x="271" y="1250"/>
                  </a:cubicBezTo>
                  <a:cubicBezTo>
                    <a:pt x="301" y="1250"/>
                    <a:pt x="331" y="1244"/>
                    <a:pt x="361" y="1234"/>
                  </a:cubicBezTo>
                  <a:cubicBezTo>
                    <a:pt x="433" y="1234"/>
                    <a:pt x="505" y="1186"/>
                    <a:pt x="529" y="1114"/>
                  </a:cubicBezTo>
                  <a:lnTo>
                    <a:pt x="817" y="442"/>
                  </a:lnTo>
                  <a:cubicBezTo>
                    <a:pt x="841" y="394"/>
                    <a:pt x="865" y="370"/>
                    <a:pt x="865" y="322"/>
                  </a:cubicBezTo>
                  <a:cubicBezTo>
                    <a:pt x="865" y="298"/>
                    <a:pt x="865" y="250"/>
                    <a:pt x="865" y="226"/>
                  </a:cubicBezTo>
                  <a:cubicBezTo>
                    <a:pt x="841" y="154"/>
                    <a:pt x="793" y="82"/>
                    <a:pt x="721" y="58"/>
                  </a:cubicBezTo>
                  <a:cubicBezTo>
                    <a:pt x="685" y="23"/>
                    <a:pt x="625" y="1"/>
                    <a:pt x="5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53"/>
            <p:cNvSpPr/>
            <p:nvPr/>
          </p:nvSpPr>
          <p:spPr>
            <a:xfrm>
              <a:off x="2251325" y="2894275"/>
              <a:ext cx="16825" cy="30675"/>
            </a:xfrm>
            <a:custGeom>
              <a:avLst/>
              <a:gdLst/>
              <a:ahLst/>
              <a:cxnLst/>
              <a:rect l="l" t="t" r="r" b="b"/>
              <a:pathLst>
                <a:path w="673" h="1227" extrusionOk="0">
                  <a:moveTo>
                    <a:pt x="384" y="1"/>
                  </a:moveTo>
                  <a:cubicBezTo>
                    <a:pt x="337" y="1"/>
                    <a:pt x="293" y="13"/>
                    <a:pt x="264" y="41"/>
                  </a:cubicBezTo>
                  <a:cubicBezTo>
                    <a:pt x="192" y="65"/>
                    <a:pt x="144" y="137"/>
                    <a:pt x="120" y="209"/>
                  </a:cubicBezTo>
                  <a:cubicBezTo>
                    <a:pt x="96" y="425"/>
                    <a:pt x="48" y="641"/>
                    <a:pt x="0" y="881"/>
                  </a:cubicBezTo>
                  <a:cubicBezTo>
                    <a:pt x="0" y="953"/>
                    <a:pt x="0" y="1025"/>
                    <a:pt x="48" y="1097"/>
                  </a:cubicBezTo>
                  <a:cubicBezTo>
                    <a:pt x="72" y="1145"/>
                    <a:pt x="144" y="1193"/>
                    <a:pt x="216" y="1217"/>
                  </a:cubicBezTo>
                  <a:cubicBezTo>
                    <a:pt x="238" y="1224"/>
                    <a:pt x="259" y="1227"/>
                    <a:pt x="280" y="1227"/>
                  </a:cubicBezTo>
                  <a:cubicBezTo>
                    <a:pt x="331" y="1227"/>
                    <a:pt x="382" y="1210"/>
                    <a:pt x="433" y="1193"/>
                  </a:cubicBezTo>
                  <a:cubicBezTo>
                    <a:pt x="481" y="1145"/>
                    <a:pt x="529" y="1097"/>
                    <a:pt x="553" y="1025"/>
                  </a:cubicBezTo>
                  <a:cubicBezTo>
                    <a:pt x="601" y="785"/>
                    <a:pt x="625" y="569"/>
                    <a:pt x="673" y="353"/>
                  </a:cubicBezTo>
                  <a:cubicBezTo>
                    <a:pt x="673" y="281"/>
                    <a:pt x="673" y="209"/>
                    <a:pt x="649" y="137"/>
                  </a:cubicBezTo>
                  <a:cubicBezTo>
                    <a:pt x="601" y="89"/>
                    <a:pt x="529" y="17"/>
                    <a:pt x="481" y="17"/>
                  </a:cubicBezTo>
                  <a:cubicBezTo>
                    <a:pt x="451" y="7"/>
                    <a:pt x="417" y="1"/>
                    <a:pt x="3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53"/>
            <p:cNvSpPr/>
            <p:nvPr/>
          </p:nvSpPr>
          <p:spPr>
            <a:xfrm>
              <a:off x="2236325" y="2966575"/>
              <a:ext cx="20425" cy="44650"/>
            </a:xfrm>
            <a:custGeom>
              <a:avLst/>
              <a:gdLst/>
              <a:ahLst/>
              <a:cxnLst/>
              <a:rect l="l" t="t" r="r" b="b"/>
              <a:pathLst>
                <a:path w="817" h="1786" extrusionOk="0">
                  <a:moveTo>
                    <a:pt x="545" y="0"/>
                  </a:moveTo>
                  <a:cubicBezTo>
                    <a:pt x="416" y="0"/>
                    <a:pt x="285" y="71"/>
                    <a:pt x="264" y="197"/>
                  </a:cubicBezTo>
                  <a:cubicBezTo>
                    <a:pt x="192" y="605"/>
                    <a:pt x="96" y="1013"/>
                    <a:pt x="24" y="1421"/>
                  </a:cubicBezTo>
                  <a:cubicBezTo>
                    <a:pt x="0" y="1565"/>
                    <a:pt x="72" y="1733"/>
                    <a:pt x="216" y="1781"/>
                  </a:cubicBezTo>
                  <a:cubicBezTo>
                    <a:pt x="235" y="1784"/>
                    <a:pt x="253" y="1786"/>
                    <a:pt x="272" y="1786"/>
                  </a:cubicBezTo>
                  <a:cubicBezTo>
                    <a:pt x="401" y="1786"/>
                    <a:pt x="535" y="1715"/>
                    <a:pt x="576" y="1589"/>
                  </a:cubicBezTo>
                  <a:lnTo>
                    <a:pt x="792" y="365"/>
                  </a:lnTo>
                  <a:cubicBezTo>
                    <a:pt x="816" y="221"/>
                    <a:pt x="768" y="53"/>
                    <a:pt x="600" y="5"/>
                  </a:cubicBezTo>
                  <a:cubicBezTo>
                    <a:pt x="582" y="2"/>
                    <a:pt x="563" y="0"/>
                    <a:pt x="5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53"/>
            <p:cNvSpPr/>
            <p:nvPr/>
          </p:nvSpPr>
          <p:spPr>
            <a:xfrm>
              <a:off x="2231525" y="3027900"/>
              <a:ext cx="13825" cy="36625"/>
            </a:xfrm>
            <a:custGeom>
              <a:avLst/>
              <a:gdLst/>
              <a:ahLst/>
              <a:cxnLst/>
              <a:rect l="l" t="t" r="r" b="b"/>
              <a:pathLst>
                <a:path w="553" h="1465" extrusionOk="0">
                  <a:moveTo>
                    <a:pt x="288" y="0"/>
                  </a:moveTo>
                  <a:cubicBezTo>
                    <a:pt x="120" y="0"/>
                    <a:pt x="0" y="120"/>
                    <a:pt x="0" y="288"/>
                  </a:cubicBezTo>
                  <a:lnTo>
                    <a:pt x="0" y="1176"/>
                  </a:lnTo>
                  <a:cubicBezTo>
                    <a:pt x="0" y="1320"/>
                    <a:pt x="120" y="1464"/>
                    <a:pt x="288" y="1464"/>
                  </a:cubicBezTo>
                  <a:cubicBezTo>
                    <a:pt x="432" y="1440"/>
                    <a:pt x="552" y="1344"/>
                    <a:pt x="552" y="1176"/>
                  </a:cubicBezTo>
                  <a:lnTo>
                    <a:pt x="552" y="288"/>
                  </a:lnTo>
                  <a:cubicBezTo>
                    <a:pt x="552" y="144"/>
                    <a:pt x="432"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53"/>
            <p:cNvSpPr/>
            <p:nvPr/>
          </p:nvSpPr>
          <p:spPr>
            <a:xfrm>
              <a:off x="2222525" y="3087925"/>
              <a:ext cx="18025" cy="42025"/>
            </a:xfrm>
            <a:custGeom>
              <a:avLst/>
              <a:gdLst/>
              <a:ahLst/>
              <a:cxnLst/>
              <a:rect l="l" t="t" r="r" b="b"/>
              <a:pathLst>
                <a:path w="721" h="1681" extrusionOk="0">
                  <a:moveTo>
                    <a:pt x="432" y="0"/>
                  </a:moveTo>
                  <a:cubicBezTo>
                    <a:pt x="360" y="0"/>
                    <a:pt x="288" y="24"/>
                    <a:pt x="240" y="96"/>
                  </a:cubicBezTo>
                  <a:cubicBezTo>
                    <a:pt x="168" y="144"/>
                    <a:pt x="168" y="216"/>
                    <a:pt x="144" y="288"/>
                  </a:cubicBezTo>
                  <a:cubicBezTo>
                    <a:pt x="96" y="649"/>
                    <a:pt x="48" y="1033"/>
                    <a:pt x="24" y="1393"/>
                  </a:cubicBezTo>
                  <a:cubicBezTo>
                    <a:pt x="0" y="1465"/>
                    <a:pt x="48" y="1561"/>
                    <a:pt x="96" y="1585"/>
                  </a:cubicBezTo>
                  <a:cubicBezTo>
                    <a:pt x="144" y="1633"/>
                    <a:pt x="216" y="1681"/>
                    <a:pt x="288" y="1681"/>
                  </a:cubicBezTo>
                  <a:cubicBezTo>
                    <a:pt x="360" y="1681"/>
                    <a:pt x="432" y="1657"/>
                    <a:pt x="480" y="1585"/>
                  </a:cubicBezTo>
                  <a:cubicBezTo>
                    <a:pt x="552" y="1537"/>
                    <a:pt x="576" y="1465"/>
                    <a:pt x="576" y="1393"/>
                  </a:cubicBezTo>
                  <a:cubicBezTo>
                    <a:pt x="624" y="1033"/>
                    <a:pt x="672" y="649"/>
                    <a:pt x="720" y="288"/>
                  </a:cubicBezTo>
                  <a:cubicBezTo>
                    <a:pt x="720" y="216"/>
                    <a:pt x="672" y="120"/>
                    <a:pt x="624" y="96"/>
                  </a:cubicBezTo>
                  <a:cubicBezTo>
                    <a:pt x="576" y="48"/>
                    <a:pt x="504" y="0"/>
                    <a:pt x="4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53"/>
            <p:cNvSpPr/>
            <p:nvPr/>
          </p:nvSpPr>
          <p:spPr>
            <a:xfrm>
              <a:off x="2214725" y="3180175"/>
              <a:ext cx="17425" cy="39175"/>
            </a:xfrm>
            <a:custGeom>
              <a:avLst/>
              <a:gdLst/>
              <a:ahLst/>
              <a:cxnLst/>
              <a:rect l="l" t="t" r="r" b="b"/>
              <a:pathLst>
                <a:path w="697" h="1567" extrusionOk="0">
                  <a:moveTo>
                    <a:pt x="448" y="0"/>
                  </a:moveTo>
                  <a:cubicBezTo>
                    <a:pt x="435" y="0"/>
                    <a:pt x="422" y="2"/>
                    <a:pt x="408" y="7"/>
                  </a:cubicBezTo>
                  <a:cubicBezTo>
                    <a:pt x="336" y="7"/>
                    <a:pt x="264" y="31"/>
                    <a:pt x="216" y="79"/>
                  </a:cubicBezTo>
                  <a:cubicBezTo>
                    <a:pt x="168" y="127"/>
                    <a:pt x="144" y="199"/>
                    <a:pt x="144" y="271"/>
                  </a:cubicBezTo>
                  <a:cubicBezTo>
                    <a:pt x="96" y="607"/>
                    <a:pt x="48" y="943"/>
                    <a:pt x="24" y="1279"/>
                  </a:cubicBezTo>
                  <a:cubicBezTo>
                    <a:pt x="0" y="1351"/>
                    <a:pt x="48" y="1423"/>
                    <a:pt x="96" y="1471"/>
                  </a:cubicBezTo>
                  <a:cubicBezTo>
                    <a:pt x="144" y="1519"/>
                    <a:pt x="216" y="1567"/>
                    <a:pt x="288" y="1567"/>
                  </a:cubicBezTo>
                  <a:cubicBezTo>
                    <a:pt x="360" y="1567"/>
                    <a:pt x="432" y="1543"/>
                    <a:pt x="480" y="1471"/>
                  </a:cubicBezTo>
                  <a:cubicBezTo>
                    <a:pt x="552" y="1423"/>
                    <a:pt x="552" y="1351"/>
                    <a:pt x="576" y="1279"/>
                  </a:cubicBezTo>
                  <a:cubicBezTo>
                    <a:pt x="624" y="943"/>
                    <a:pt x="648" y="607"/>
                    <a:pt x="696" y="271"/>
                  </a:cubicBezTo>
                  <a:cubicBezTo>
                    <a:pt x="696" y="223"/>
                    <a:pt x="648" y="127"/>
                    <a:pt x="600" y="79"/>
                  </a:cubicBezTo>
                  <a:cubicBezTo>
                    <a:pt x="561" y="40"/>
                    <a:pt x="506" y="0"/>
                    <a:pt x="4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53"/>
            <p:cNvSpPr/>
            <p:nvPr/>
          </p:nvSpPr>
          <p:spPr>
            <a:xfrm>
              <a:off x="2210525" y="3265200"/>
              <a:ext cx="19225" cy="47250"/>
            </a:xfrm>
            <a:custGeom>
              <a:avLst/>
              <a:gdLst/>
              <a:ahLst/>
              <a:cxnLst/>
              <a:rect l="l" t="t" r="r" b="b"/>
              <a:pathLst>
                <a:path w="769" h="1890" extrusionOk="0">
                  <a:moveTo>
                    <a:pt x="351" y="1"/>
                  </a:moveTo>
                  <a:cubicBezTo>
                    <a:pt x="323" y="1"/>
                    <a:pt x="294" y="5"/>
                    <a:pt x="264" y="13"/>
                  </a:cubicBezTo>
                  <a:cubicBezTo>
                    <a:pt x="144" y="61"/>
                    <a:pt x="24" y="205"/>
                    <a:pt x="72" y="349"/>
                  </a:cubicBezTo>
                  <a:cubicBezTo>
                    <a:pt x="120" y="445"/>
                    <a:pt x="144" y="565"/>
                    <a:pt x="144" y="685"/>
                  </a:cubicBezTo>
                  <a:cubicBezTo>
                    <a:pt x="144" y="661"/>
                    <a:pt x="144" y="653"/>
                    <a:pt x="145" y="653"/>
                  </a:cubicBezTo>
                  <a:cubicBezTo>
                    <a:pt x="147" y="653"/>
                    <a:pt x="152" y="685"/>
                    <a:pt x="168" y="685"/>
                  </a:cubicBezTo>
                  <a:cubicBezTo>
                    <a:pt x="168" y="733"/>
                    <a:pt x="168" y="757"/>
                    <a:pt x="168" y="781"/>
                  </a:cubicBezTo>
                  <a:cubicBezTo>
                    <a:pt x="168" y="829"/>
                    <a:pt x="168" y="901"/>
                    <a:pt x="168" y="949"/>
                  </a:cubicBezTo>
                  <a:cubicBezTo>
                    <a:pt x="168" y="997"/>
                    <a:pt x="168" y="1045"/>
                    <a:pt x="168" y="1093"/>
                  </a:cubicBezTo>
                  <a:cubicBezTo>
                    <a:pt x="168" y="1117"/>
                    <a:pt x="168" y="1117"/>
                    <a:pt x="144" y="1141"/>
                  </a:cubicBezTo>
                  <a:cubicBezTo>
                    <a:pt x="144" y="1165"/>
                    <a:pt x="144" y="1189"/>
                    <a:pt x="144" y="1213"/>
                  </a:cubicBezTo>
                  <a:cubicBezTo>
                    <a:pt x="120" y="1333"/>
                    <a:pt x="96" y="1429"/>
                    <a:pt x="48" y="1525"/>
                  </a:cubicBezTo>
                  <a:cubicBezTo>
                    <a:pt x="0" y="1669"/>
                    <a:pt x="120" y="1837"/>
                    <a:pt x="240" y="1885"/>
                  </a:cubicBezTo>
                  <a:cubicBezTo>
                    <a:pt x="262" y="1888"/>
                    <a:pt x="282" y="1890"/>
                    <a:pt x="302" y="1890"/>
                  </a:cubicBezTo>
                  <a:cubicBezTo>
                    <a:pt x="438" y="1890"/>
                    <a:pt x="537" y="1819"/>
                    <a:pt x="600" y="1693"/>
                  </a:cubicBezTo>
                  <a:cubicBezTo>
                    <a:pt x="768" y="1213"/>
                    <a:pt x="768" y="685"/>
                    <a:pt x="624" y="205"/>
                  </a:cubicBezTo>
                  <a:cubicBezTo>
                    <a:pt x="585" y="87"/>
                    <a:pt x="480" y="1"/>
                    <a:pt x="3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53"/>
            <p:cNvSpPr/>
            <p:nvPr/>
          </p:nvSpPr>
          <p:spPr>
            <a:xfrm>
              <a:off x="2212325" y="3365650"/>
              <a:ext cx="13825" cy="42100"/>
            </a:xfrm>
            <a:custGeom>
              <a:avLst/>
              <a:gdLst/>
              <a:ahLst/>
              <a:cxnLst/>
              <a:rect l="l" t="t" r="r" b="b"/>
              <a:pathLst>
                <a:path w="553" h="1684" extrusionOk="0">
                  <a:moveTo>
                    <a:pt x="301" y="1"/>
                  </a:moveTo>
                  <a:cubicBezTo>
                    <a:pt x="289" y="1"/>
                    <a:pt x="277" y="2"/>
                    <a:pt x="264" y="4"/>
                  </a:cubicBezTo>
                  <a:cubicBezTo>
                    <a:pt x="120" y="4"/>
                    <a:pt x="0" y="124"/>
                    <a:pt x="0" y="268"/>
                  </a:cubicBezTo>
                  <a:lnTo>
                    <a:pt x="0" y="1396"/>
                  </a:lnTo>
                  <a:cubicBezTo>
                    <a:pt x="0" y="1540"/>
                    <a:pt x="120" y="1684"/>
                    <a:pt x="264" y="1684"/>
                  </a:cubicBezTo>
                  <a:cubicBezTo>
                    <a:pt x="432" y="1660"/>
                    <a:pt x="552" y="1540"/>
                    <a:pt x="552" y="1396"/>
                  </a:cubicBezTo>
                  <a:lnTo>
                    <a:pt x="552" y="268"/>
                  </a:lnTo>
                  <a:cubicBezTo>
                    <a:pt x="552" y="134"/>
                    <a:pt x="449" y="1"/>
                    <a:pt x="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53"/>
            <p:cNvSpPr/>
            <p:nvPr/>
          </p:nvSpPr>
          <p:spPr>
            <a:xfrm>
              <a:off x="2209325" y="3454525"/>
              <a:ext cx="13825" cy="28225"/>
            </a:xfrm>
            <a:custGeom>
              <a:avLst/>
              <a:gdLst/>
              <a:ahLst/>
              <a:cxnLst/>
              <a:rect l="l" t="t" r="r" b="b"/>
              <a:pathLst>
                <a:path w="553" h="1129" extrusionOk="0">
                  <a:moveTo>
                    <a:pt x="288" y="1"/>
                  </a:moveTo>
                  <a:cubicBezTo>
                    <a:pt x="216" y="25"/>
                    <a:pt x="120" y="49"/>
                    <a:pt x="72" y="97"/>
                  </a:cubicBezTo>
                  <a:cubicBezTo>
                    <a:pt x="24" y="145"/>
                    <a:pt x="0" y="217"/>
                    <a:pt x="0" y="289"/>
                  </a:cubicBezTo>
                  <a:lnTo>
                    <a:pt x="0" y="841"/>
                  </a:lnTo>
                  <a:cubicBezTo>
                    <a:pt x="0" y="913"/>
                    <a:pt x="24" y="1009"/>
                    <a:pt x="72" y="1057"/>
                  </a:cubicBezTo>
                  <a:cubicBezTo>
                    <a:pt x="120" y="1105"/>
                    <a:pt x="216" y="1129"/>
                    <a:pt x="288" y="1129"/>
                  </a:cubicBezTo>
                  <a:cubicBezTo>
                    <a:pt x="360" y="1129"/>
                    <a:pt x="432" y="1105"/>
                    <a:pt x="480" y="1057"/>
                  </a:cubicBezTo>
                  <a:cubicBezTo>
                    <a:pt x="528" y="985"/>
                    <a:pt x="552" y="937"/>
                    <a:pt x="552" y="841"/>
                  </a:cubicBezTo>
                  <a:lnTo>
                    <a:pt x="552" y="289"/>
                  </a:lnTo>
                  <a:cubicBezTo>
                    <a:pt x="552" y="217"/>
                    <a:pt x="528" y="145"/>
                    <a:pt x="480" y="97"/>
                  </a:cubicBezTo>
                  <a:cubicBezTo>
                    <a:pt x="432" y="49"/>
                    <a:pt x="336"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53"/>
            <p:cNvSpPr/>
            <p:nvPr/>
          </p:nvSpPr>
          <p:spPr>
            <a:xfrm>
              <a:off x="2208725" y="3510625"/>
              <a:ext cx="18625" cy="38850"/>
            </a:xfrm>
            <a:custGeom>
              <a:avLst/>
              <a:gdLst/>
              <a:ahLst/>
              <a:cxnLst/>
              <a:rect l="l" t="t" r="r" b="b"/>
              <a:pathLst>
                <a:path w="745" h="1554" extrusionOk="0">
                  <a:moveTo>
                    <a:pt x="327" y="1"/>
                  </a:moveTo>
                  <a:cubicBezTo>
                    <a:pt x="299" y="1"/>
                    <a:pt x="270" y="5"/>
                    <a:pt x="240" y="13"/>
                  </a:cubicBezTo>
                  <a:cubicBezTo>
                    <a:pt x="120" y="37"/>
                    <a:pt x="0" y="205"/>
                    <a:pt x="48" y="349"/>
                  </a:cubicBezTo>
                  <a:cubicBezTo>
                    <a:pt x="72" y="421"/>
                    <a:pt x="96" y="493"/>
                    <a:pt x="120" y="589"/>
                  </a:cubicBezTo>
                  <a:cubicBezTo>
                    <a:pt x="120" y="613"/>
                    <a:pt x="144" y="661"/>
                    <a:pt x="144" y="709"/>
                  </a:cubicBezTo>
                  <a:cubicBezTo>
                    <a:pt x="144" y="733"/>
                    <a:pt x="144" y="757"/>
                    <a:pt x="144" y="781"/>
                  </a:cubicBezTo>
                  <a:cubicBezTo>
                    <a:pt x="168" y="853"/>
                    <a:pt x="168" y="925"/>
                    <a:pt x="144" y="1021"/>
                  </a:cubicBezTo>
                  <a:cubicBezTo>
                    <a:pt x="144" y="1045"/>
                    <a:pt x="144" y="1093"/>
                    <a:pt x="144" y="1141"/>
                  </a:cubicBezTo>
                  <a:cubicBezTo>
                    <a:pt x="144" y="1141"/>
                    <a:pt x="144" y="1189"/>
                    <a:pt x="144" y="1213"/>
                  </a:cubicBezTo>
                  <a:cubicBezTo>
                    <a:pt x="120" y="1285"/>
                    <a:pt x="120" y="1357"/>
                    <a:pt x="168" y="1429"/>
                  </a:cubicBezTo>
                  <a:cubicBezTo>
                    <a:pt x="192" y="1477"/>
                    <a:pt x="264" y="1549"/>
                    <a:pt x="336" y="1549"/>
                  </a:cubicBezTo>
                  <a:cubicBezTo>
                    <a:pt x="352" y="1552"/>
                    <a:pt x="368" y="1554"/>
                    <a:pt x="385" y="1554"/>
                  </a:cubicBezTo>
                  <a:cubicBezTo>
                    <a:pt x="502" y="1554"/>
                    <a:pt x="651" y="1483"/>
                    <a:pt x="672" y="1357"/>
                  </a:cubicBezTo>
                  <a:cubicBezTo>
                    <a:pt x="744" y="973"/>
                    <a:pt x="720" y="565"/>
                    <a:pt x="600" y="205"/>
                  </a:cubicBezTo>
                  <a:cubicBezTo>
                    <a:pt x="561" y="87"/>
                    <a:pt x="456" y="1"/>
                    <a:pt x="3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53"/>
            <p:cNvSpPr/>
            <p:nvPr/>
          </p:nvSpPr>
          <p:spPr>
            <a:xfrm>
              <a:off x="2214725" y="3572150"/>
              <a:ext cx="14425" cy="25225"/>
            </a:xfrm>
            <a:custGeom>
              <a:avLst/>
              <a:gdLst/>
              <a:ahLst/>
              <a:cxnLst/>
              <a:rect l="l" t="t" r="r" b="b"/>
              <a:pathLst>
                <a:path w="577" h="1009" extrusionOk="0">
                  <a:moveTo>
                    <a:pt x="288" y="0"/>
                  </a:moveTo>
                  <a:cubicBezTo>
                    <a:pt x="216" y="0"/>
                    <a:pt x="144" y="24"/>
                    <a:pt x="96" y="72"/>
                  </a:cubicBezTo>
                  <a:cubicBezTo>
                    <a:pt x="48" y="120"/>
                    <a:pt x="0" y="192"/>
                    <a:pt x="0" y="264"/>
                  </a:cubicBezTo>
                  <a:lnTo>
                    <a:pt x="0" y="720"/>
                  </a:lnTo>
                  <a:cubicBezTo>
                    <a:pt x="0" y="792"/>
                    <a:pt x="48" y="864"/>
                    <a:pt x="96" y="912"/>
                  </a:cubicBezTo>
                  <a:cubicBezTo>
                    <a:pt x="144" y="960"/>
                    <a:pt x="216" y="1008"/>
                    <a:pt x="288" y="1008"/>
                  </a:cubicBezTo>
                  <a:cubicBezTo>
                    <a:pt x="360" y="1008"/>
                    <a:pt x="432" y="984"/>
                    <a:pt x="480" y="912"/>
                  </a:cubicBezTo>
                  <a:cubicBezTo>
                    <a:pt x="528" y="864"/>
                    <a:pt x="576" y="792"/>
                    <a:pt x="576" y="720"/>
                  </a:cubicBezTo>
                  <a:lnTo>
                    <a:pt x="576" y="264"/>
                  </a:lnTo>
                  <a:cubicBezTo>
                    <a:pt x="576" y="192"/>
                    <a:pt x="528" y="120"/>
                    <a:pt x="480" y="72"/>
                  </a:cubicBezTo>
                  <a:cubicBezTo>
                    <a:pt x="432" y="24"/>
                    <a:pt x="360"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53"/>
            <p:cNvSpPr/>
            <p:nvPr/>
          </p:nvSpPr>
          <p:spPr>
            <a:xfrm>
              <a:off x="2163725" y="3519025"/>
              <a:ext cx="24625" cy="61250"/>
            </a:xfrm>
            <a:custGeom>
              <a:avLst/>
              <a:gdLst/>
              <a:ahLst/>
              <a:cxnLst/>
              <a:rect l="l" t="t" r="r" b="b"/>
              <a:pathLst>
                <a:path w="985" h="2450" extrusionOk="0">
                  <a:moveTo>
                    <a:pt x="296" y="1"/>
                  </a:moveTo>
                  <a:cubicBezTo>
                    <a:pt x="269" y="1"/>
                    <a:pt x="242" y="5"/>
                    <a:pt x="216" y="13"/>
                  </a:cubicBezTo>
                  <a:cubicBezTo>
                    <a:pt x="72" y="61"/>
                    <a:pt x="0" y="205"/>
                    <a:pt x="24" y="349"/>
                  </a:cubicBezTo>
                  <a:cubicBezTo>
                    <a:pt x="168" y="997"/>
                    <a:pt x="288" y="1621"/>
                    <a:pt x="408" y="2245"/>
                  </a:cubicBezTo>
                  <a:cubicBezTo>
                    <a:pt x="428" y="2364"/>
                    <a:pt x="561" y="2450"/>
                    <a:pt x="688" y="2450"/>
                  </a:cubicBezTo>
                  <a:cubicBezTo>
                    <a:pt x="716" y="2450"/>
                    <a:pt x="743" y="2446"/>
                    <a:pt x="768" y="2437"/>
                  </a:cubicBezTo>
                  <a:cubicBezTo>
                    <a:pt x="912" y="2389"/>
                    <a:pt x="984" y="2245"/>
                    <a:pt x="960" y="2101"/>
                  </a:cubicBezTo>
                  <a:cubicBezTo>
                    <a:pt x="816" y="1477"/>
                    <a:pt x="696" y="829"/>
                    <a:pt x="576" y="205"/>
                  </a:cubicBezTo>
                  <a:cubicBezTo>
                    <a:pt x="556" y="87"/>
                    <a:pt x="423" y="1"/>
                    <a:pt x="2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53"/>
            <p:cNvSpPr/>
            <p:nvPr/>
          </p:nvSpPr>
          <p:spPr>
            <a:xfrm>
              <a:off x="2155925" y="3440475"/>
              <a:ext cx="18625" cy="36600"/>
            </a:xfrm>
            <a:custGeom>
              <a:avLst/>
              <a:gdLst/>
              <a:ahLst/>
              <a:cxnLst/>
              <a:rect l="l" t="t" r="r" b="b"/>
              <a:pathLst>
                <a:path w="745" h="1464" extrusionOk="0">
                  <a:moveTo>
                    <a:pt x="308" y="1"/>
                  </a:moveTo>
                  <a:cubicBezTo>
                    <a:pt x="284" y="1"/>
                    <a:pt x="261" y="4"/>
                    <a:pt x="240" y="11"/>
                  </a:cubicBezTo>
                  <a:cubicBezTo>
                    <a:pt x="120" y="59"/>
                    <a:pt x="0" y="203"/>
                    <a:pt x="48" y="371"/>
                  </a:cubicBezTo>
                  <a:cubicBezTo>
                    <a:pt x="96" y="467"/>
                    <a:pt x="120" y="563"/>
                    <a:pt x="144" y="683"/>
                  </a:cubicBezTo>
                  <a:cubicBezTo>
                    <a:pt x="144" y="803"/>
                    <a:pt x="144" y="923"/>
                    <a:pt x="144" y="1043"/>
                  </a:cubicBezTo>
                  <a:cubicBezTo>
                    <a:pt x="144" y="1067"/>
                    <a:pt x="120" y="1091"/>
                    <a:pt x="120" y="1115"/>
                  </a:cubicBezTo>
                  <a:cubicBezTo>
                    <a:pt x="96" y="1259"/>
                    <a:pt x="168" y="1427"/>
                    <a:pt x="312" y="1451"/>
                  </a:cubicBezTo>
                  <a:cubicBezTo>
                    <a:pt x="338" y="1459"/>
                    <a:pt x="364" y="1463"/>
                    <a:pt x="390" y="1463"/>
                  </a:cubicBezTo>
                  <a:cubicBezTo>
                    <a:pt x="512" y="1463"/>
                    <a:pt x="633" y="1377"/>
                    <a:pt x="672" y="1259"/>
                  </a:cubicBezTo>
                  <a:cubicBezTo>
                    <a:pt x="744" y="923"/>
                    <a:pt x="720" y="539"/>
                    <a:pt x="600" y="203"/>
                  </a:cubicBezTo>
                  <a:cubicBezTo>
                    <a:pt x="576" y="131"/>
                    <a:pt x="528" y="83"/>
                    <a:pt x="456" y="35"/>
                  </a:cubicBezTo>
                  <a:cubicBezTo>
                    <a:pt x="422" y="18"/>
                    <a:pt x="364" y="1"/>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53"/>
            <p:cNvSpPr/>
            <p:nvPr/>
          </p:nvSpPr>
          <p:spPr>
            <a:xfrm>
              <a:off x="2152925" y="3370875"/>
              <a:ext cx="19225" cy="31000"/>
            </a:xfrm>
            <a:custGeom>
              <a:avLst/>
              <a:gdLst/>
              <a:ahLst/>
              <a:cxnLst/>
              <a:rect l="l" t="t" r="r" b="b"/>
              <a:pathLst>
                <a:path w="769" h="1240" extrusionOk="0">
                  <a:moveTo>
                    <a:pt x="340" y="1"/>
                  </a:moveTo>
                  <a:cubicBezTo>
                    <a:pt x="284" y="1"/>
                    <a:pt x="226" y="18"/>
                    <a:pt x="192" y="35"/>
                  </a:cubicBezTo>
                  <a:cubicBezTo>
                    <a:pt x="48" y="131"/>
                    <a:pt x="0" y="275"/>
                    <a:pt x="72" y="419"/>
                  </a:cubicBezTo>
                  <a:cubicBezTo>
                    <a:pt x="96" y="443"/>
                    <a:pt x="96" y="467"/>
                    <a:pt x="120" y="491"/>
                  </a:cubicBezTo>
                  <a:cubicBezTo>
                    <a:pt x="120" y="539"/>
                    <a:pt x="144" y="587"/>
                    <a:pt x="144" y="635"/>
                  </a:cubicBezTo>
                  <a:cubicBezTo>
                    <a:pt x="168" y="683"/>
                    <a:pt x="168" y="731"/>
                    <a:pt x="144" y="779"/>
                  </a:cubicBezTo>
                  <a:cubicBezTo>
                    <a:pt x="144" y="827"/>
                    <a:pt x="144" y="851"/>
                    <a:pt x="144" y="875"/>
                  </a:cubicBezTo>
                  <a:cubicBezTo>
                    <a:pt x="96" y="1019"/>
                    <a:pt x="192" y="1187"/>
                    <a:pt x="336" y="1235"/>
                  </a:cubicBezTo>
                  <a:cubicBezTo>
                    <a:pt x="354" y="1238"/>
                    <a:pt x="373" y="1239"/>
                    <a:pt x="391" y="1239"/>
                  </a:cubicBezTo>
                  <a:cubicBezTo>
                    <a:pt x="515" y="1239"/>
                    <a:pt x="630" y="1168"/>
                    <a:pt x="672" y="1043"/>
                  </a:cubicBezTo>
                  <a:cubicBezTo>
                    <a:pt x="768" y="731"/>
                    <a:pt x="720" y="395"/>
                    <a:pt x="552" y="131"/>
                  </a:cubicBezTo>
                  <a:cubicBezTo>
                    <a:pt x="528" y="83"/>
                    <a:pt x="456" y="35"/>
                    <a:pt x="408" y="11"/>
                  </a:cubicBezTo>
                  <a:cubicBezTo>
                    <a:pt x="387" y="4"/>
                    <a:pt x="364" y="1"/>
                    <a:pt x="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53"/>
            <p:cNvSpPr/>
            <p:nvPr/>
          </p:nvSpPr>
          <p:spPr>
            <a:xfrm>
              <a:off x="2155925" y="3284725"/>
              <a:ext cx="18025" cy="42025"/>
            </a:xfrm>
            <a:custGeom>
              <a:avLst/>
              <a:gdLst/>
              <a:ahLst/>
              <a:cxnLst/>
              <a:rect l="l" t="t" r="r" b="b"/>
              <a:pathLst>
                <a:path w="721" h="1681" extrusionOk="0">
                  <a:moveTo>
                    <a:pt x="312" y="0"/>
                  </a:moveTo>
                  <a:cubicBezTo>
                    <a:pt x="168" y="0"/>
                    <a:pt x="0" y="120"/>
                    <a:pt x="24" y="288"/>
                  </a:cubicBezTo>
                  <a:cubicBezTo>
                    <a:pt x="72" y="648"/>
                    <a:pt x="96" y="1008"/>
                    <a:pt x="144" y="1392"/>
                  </a:cubicBezTo>
                  <a:cubicBezTo>
                    <a:pt x="144" y="1464"/>
                    <a:pt x="168" y="1536"/>
                    <a:pt x="216" y="1584"/>
                  </a:cubicBezTo>
                  <a:cubicBezTo>
                    <a:pt x="264" y="1632"/>
                    <a:pt x="360" y="1680"/>
                    <a:pt x="432" y="1680"/>
                  </a:cubicBezTo>
                  <a:cubicBezTo>
                    <a:pt x="552" y="1656"/>
                    <a:pt x="720" y="1536"/>
                    <a:pt x="696" y="1392"/>
                  </a:cubicBezTo>
                  <a:cubicBezTo>
                    <a:pt x="672" y="1008"/>
                    <a:pt x="624" y="648"/>
                    <a:pt x="576" y="288"/>
                  </a:cubicBezTo>
                  <a:cubicBezTo>
                    <a:pt x="576" y="192"/>
                    <a:pt x="552" y="144"/>
                    <a:pt x="504" y="72"/>
                  </a:cubicBezTo>
                  <a:cubicBezTo>
                    <a:pt x="456" y="24"/>
                    <a:pt x="384" y="0"/>
                    <a:pt x="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53"/>
            <p:cNvSpPr/>
            <p:nvPr/>
          </p:nvSpPr>
          <p:spPr>
            <a:xfrm>
              <a:off x="2161925" y="3192300"/>
              <a:ext cx="13825" cy="39625"/>
            </a:xfrm>
            <a:custGeom>
              <a:avLst/>
              <a:gdLst/>
              <a:ahLst/>
              <a:cxnLst/>
              <a:rect l="l" t="t" r="r" b="b"/>
              <a:pathLst>
                <a:path w="553" h="1585" extrusionOk="0">
                  <a:moveTo>
                    <a:pt x="288" y="1"/>
                  </a:moveTo>
                  <a:cubicBezTo>
                    <a:pt x="120" y="25"/>
                    <a:pt x="0" y="145"/>
                    <a:pt x="0" y="289"/>
                  </a:cubicBezTo>
                  <a:lnTo>
                    <a:pt x="0" y="1297"/>
                  </a:lnTo>
                  <a:cubicBezTo>
                    <a:pt x="0" y="1441"/>
                    <a:pt x="120" y="1585"/>
                    <a:pt x="288" y="1585"/>
                  </a:cubicBezTo>
                  <a:cubicBezTo>
                    <a:pt x="432" y="1561"/>
                    <a:pt x="552" y="1465"/>
                    <a:pt x="552" y="1297"/>
                  </a:cubicBezTo>
                  <a:lnTo>
                    <a:pt x="552" y="289"/>
                  </a:lnTo>
                  <a:cubicBezTo>
                    <a:pt x="552" y="145"/>
                    <a:pt x="432"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53"/>
            <p:cNvSpPr/>
            <p:nvPr/>
          </p:nvSpPr>
          <p:spPr>
            <a:xfrm>
              <a:off x="2167325" y="3097500"/>
              <a:ext cx="14425" cy="36625"/>
            </a:xfrm>
            <a:custGeom>
              <a:avLst/>
              <a:gdLst/>
              <a:ahLst/>
              <a:cxnLst/>
              <a:rect l="l" t="t" r="r" b="b"/>
              <a:pathLst>
                <a:path w="577" h="1465" extrusionOk="0">
                  <a:moveTo>
                    <a:pt x="288" y="0"/>
                  </a:moveTo>
                  <a:cubicBezTo>
                    <a:pt x="144" y="24"/>
                    <a:pt x="0" y="144"/>
                    <a:pt x="0" y="288"/>
                  </a:cubicBezTo>
                  <a:cubicBezTo>
                    <a:pt x="0" y="577"/>
                    <a:pt x="0" y="889"/>
                    <a:pt x="0" y="1177"/>
                  </a:cubicBezTo>
                  <a:cubicBezTo>
                    <a:pt x="0" y="1321"/>
                    <a:pt x="144" y="1465"/>
                    <a:pt x="288" y="1465"/>
                  </a:cubicBezTo>
                  <a:cubicBezTo>
                    <a:pt x="432" y="1465"/>
                    <a:pt x="576" y="1345"/>
                    <a:pt x="576" y="1177"/>
                  </a:cubicBezTo>
                  <a:cubicBezTo>
                    <a:pt x="576" y="889"/>
                    <a:pt x="576" y="577"/>
                    <a:pt x="576" y="288"/>
                  </a:cubicBezTo>
                  <a:cubicBezTo>
                    <a:pt x="576" y="144"/>
                    <a:pt x="432"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53"/>
            <p:cNvSpPr/>
            <p:nvPr/>
          </p:nvSpPr>
          <p:spPr>
            <a:xfrm>
              <a:off x="2175725" y="3014100"/>
              <a:ext cx="15625" cy="36075"/>
            </a:xfrm>
            <a:custGeom>
              <a:avLst/>
              <a:gdLst/>
              <a:ahLst/>
              <a:cxnLst/>
              <a:rect l="l" t="t" r="r" b="b"/>
              <a:pathLst>
                <a:path w="625" h="1443" extrusionOk="0">
                  <a:moveTo>
                    <a:pt x="336" y="0"/>
                  </a:moveTo>
                  <a:cubicBezTo>
                    <a:pt x="168" y="0"/>
                    <a:pt x="72" y="120"/>
                    <a:pt x="48" y="288"/>
                  </a:cubicBezTo>
                  <a:cubicBezTo>
                    <a:pt x="48" y="576"/>
                    <a:pt x="24" y="864"/>
                    <a:pt x="0" y="1176"/>
                  </a:cubicBezTo>
                  <a:cubicBezTo>
                    <a:pt x="0" y="1310"/>
                    <a:pt x="124" y="1443"/>
                    <a:pt x="256" y="1443"/>
                  </a:cubicBezTo>
                  <a:cubicBezTo>
                    <a:pt x="267" y="1443"/>
                    <a:pt x="277" y="1442"/>
                    <a:pt x="288" y="1440"/>
                  </a:cubicBezTo>
                  <a:cubicBezTo>
                    <a:pt x="432" y="1440"/>
                    <a:pt x="552" y="1320"/>
                    <a:pt x="552" y="1176"/>
                  </a:cubicBezTo>
                  <a:cubicBezTo>
                    <a:pt x="576" y="864"/>
                    <a:pt x="600" y="576"/>
                    <a:pt x="624" y="288"/>
                  </a:cubicBezTo>
                  <a:cubicBezTo>
                    <a:pt x="624" y="144"/>
                    <a:pt x="480" y="0"/>
                    <a:pt x="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53"/>
            <p:cNvSpPr/>
            <p:nvPr/>
          </p:nvSpPr>
          <p:spPr>
            <a:xfrm>
              <a:off x="2181725" y="2930575"/>
              <a:ext cx="20425" cy="41650"/>
            </a:xfrm>
            <a:custGeom>
              <a:avLst/>
              <a:gdLst/>
              <a:ahLst/>
              <a:cxnLst/>
              <a:rect l="l" t="t" r="r" b="b"/>
              <a:pathLst>
                <a:path w="817" h="1666" extrusionOk="0">
                  <a:moveTo>
                    <a:pt x="528" y="0"/>
                  </a:moveTo>
                  <a:cubicBezTo>
                    <a:pt x="410" y="0"/>
                    <a:pt x="261" y="71"/>
                    <a:pt x="240" y="197"/>
                  </a:cubicBezTo>
                  <a:lnTo>
                    <a:pt x="24" y="1325"/>
                  </a:lnTo>
                  <a:cubicBezTo>
                    <a:pt x="0" y="1469"/>
                    <a:pt x="72" y="1637"/>
                    <a:pt x="216" y="1661"/>
                  </a:cubicBezTo>
                  <a:cubicBezTo>
                    <a:pt x="234" y="1664"/>
                    <a:pt x="253" y="1666"/>
                    <a:pt x="272" y="1666"/>
                  </a:cubicBezTo>
                  <a:cubicBezTo>
                    <a:pt x="401" y="1666"/>
                    <a:pt x="534" y="1595"/>
                    <a:pt x="576" y="1469"/>
                  </a:cubicBezTo>
                  <a:lnTo>
                    <a:pt x="768" y="341"/>
                  </a:lnTo>
                  <a:cubicBezTo>
                    <a:pt x="816" y="197"/>
                    <a:pt x="744" y="53"/>
                    <a:pt x="576" y="5"/>
                  </a:cubicBezTo>
                  <a:cubicBezTo>
                    <a:pt x="561" y="2"/>
                    <a:pt x="545" y="0"/>
                    <a:pt x="5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53"/>
            <p:cNvSpPr/>
            <p:nvPr/>
          </p:nvSpPr>
          <p:spPr>
            <a:xfrm>
              <a:off x="2209325" y="2855075"/>
              <a:ext cx="20425" cy="30625"/>
            </a:xfrm>
            <a:custGeom>
              <a:avLst/>
              <a:gdLst/>
              <a:ahLst/>
              <a:cxnLst/>
              <a:rect l="l" t="t" r="r" b="b"/>
              <a:pathLst>
                <a:path w="817" h="1225" extrusionOk="0">
                  <a:moveTo>
                    <a:pt x="504" y="0"/>
                  </a:moveTo>
                  <a:cubicBezTo>
                    <a:pt x="432" y="0"/>
                    <a:pt x="360" y="24"/>
                    <a:pt x="312" y="73"/>
                  </a:cubicBezTo>
                  <a:cubicBezTo>
                    <a:pt x="264" y="145"/>
                    <a:pt x="216" y="217"/>
                    <a:pt x="216" y="289"/>
                  </a:cubicBezTo>
                  <a:cubicBezTo>
                    <a:pt x="240" y="337"/>
                    <a:pt x="240" y="361"/>
                    <a:pt x="216" y="409"/>
                  </a:cubicBezTo>
                  <a:cubicBezTo>
                    <a:pt x="216" y="481"/>
                    <a:pt x="192" y="529"/>
                    <a:pt x="192" y="577"/>
                  </a:cubicBezTo>
                  <a:cubicBezTo>
                    <a:pt x="168" y="625"/>
                    <a:pt x="144" y="673"/>
                    <a:pt x="96" y="721"/>
                  </a:cubicBezTo>
                  <a:cubicBezTo>
                    <a:pt x="96" y="721"/>
                    <a:pt x="96" y="745"/>
                    <a:pt x="72" y="745"/>
                  </a:cubicBezTo>
                  <a:cubicBezTo>
                    <a:pt x="24" y="793"/>
                    <a:pt x="0" y="865"/>
                    <a:pt x="0" y="937"/>
                  </a:cubicBezTo>
                  <a:cubicBezTo>
                    <a:pt x="0" y="1009"/>
                    <a:pt x="24" y="1105"/>
                    <a:pt x="72" y="1153"/>
                  </a:cubicBezTo>
                  <a:cubicBezTo>
                    <a:pt x="120" y="1201"/>
                    <a:pt x="192" y="1225"/>
                    <a:pt x="264" y="1225"/>
                  </a:cubicBezTo>
                  <a:cubicBezTo>
                    <a:pt x="336" y="1225"/>
                    <a:pt x="432" y="1201"/>
                    <a:pt x="480" y="1153"/>
                  </a:cubicBezTo>
                  <a:cubicBezTo>
                    <a:pt x="696" y="913"/>
                    <a:pt x="816" y="601"/>
                    <a:pt x="792" y="289"/>
                  </a:cubicBezTo>
                  <a:cubicBezTo>
                    <a:pt x="768" y="193"/>
                    <a:pt x="768" y="145"/>
                    <a:pt x="696" y="73"/>
                  </a:cubicBezTo>
                  <a:cubicBezTo>
                    <a:pt x="648" y="24"/>
                    <a:pt x="576" y="0"/>
                    <a:pt x="5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53"/>
            <p:cNvSpPr/>
            <p:nvPr/>
          </p:nvSpPr>
          <p:spPr>
            <a:xfrm>
              <a:off x="2146925" y="2916575"/>
              <a:ext cx="21625" cy="47450"/>
            </a:xfrm>
            <a:custGeom>
              <a:avLst/>
              <a:gdLst/>
              <a:ahLst/>
              <a:cxnLst/>
              <a:rect l="l" t="t" r="r" b="b"/>
              <a:pathLst>
                <a:path w="865" h="1898" extrusionOk="0">
                  <a:moveTo>
                    <a:pt x="309" y="0"/>
                  </a:moveTo>
                  <a:cubicBezTo>
                    <a:pt x="285" y="0"/>
                    <a:pt x="261" y="4"/>
                    <a:pt x="240" y="13"/>
                  </a:cubicBezTo>
                  <a:cubicBezTo>
                    <a:pt x="72" y="61"/>
                    <a:pt x="0" y="205"/>
                    <a:pt x="48" y="349"/>
                  </a:cubicBezTo>
                  <a:cubicBezTo>
                    <a:pt x="120" y="805"/>
                    <a:pt x="216" y="1237"/>
                    <a:pt x="288" y="1693"/>
                  </a:cubicBezTo>
                  <a:cubicBezTo>
                    <a:pt x="308" y="1811"/>
                    <a:pt x="441" y="1897"/>
                    <a:pt x="568" y="1897"/>
                  </a:cubicBezTo>
                  <a:cubicBezTo>
                    <a:pt x="596" y="1897"/>
                    <a:pt x="623" y="1893"/>
                    <a:pt x="648" y="1885"/>
                  </a:cubicBezTo>
                  <a:cubicBezTo>
                    <a:pt x="792" y="1837"/>
                    <a:pt x="864" y="1693"/>
                    <a:pt x="840" y="1525"/>
                  </a:cubicBezTo>
                  <a:cubicBezTo>
                    <a:pt x="744" y="1093"/>
                    <a:pt x="672" y="637"/>
                    <a:pt x="576" y="205"/>
                  </a:cubicBezTo>
                  <a:cubicBezTo>
                    <a:pt x="556" y="86"/>
                    <a:pt x="423" y="0"/>
                    <a:pt x="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53"/>
            <p:cNvSpPr/>
            <p:nvPr/>
          </p:nvSpPr>
          <p:spPr>
            <a:xfrm>
              <a:off x="2125300" y="2997500"/>
              <a:ext cx="25850" cy="30425"/>
            </a:xfrm>
            <a:custGeom>
              <a:avLst/>
              <a:gdLst/>
              <a:ahLst/>
              <a:cxnLst/>
              <a:rect l="l" t="t" r="r" b="b"/>
              <a:pathLst>
                <a:path w="1034" h="1217" extrusionOk="0">
                  <a:moveTo>
                    <a:pt x="306" y="0"/>
                  </a:moveTo>
                  <a:cubicBezTo>
                    <a:pt x="277" y="0"/>
                    <a:pt x="247" y="6"/>
                    <a:pt x="217" y="16"/>
                  </a:cubicBezTo>
                  <a:cubicBezTo>
                    <a:pt x="145" y="16"/>
                    <a:pt x="73" y="64"/>
                    <a:pt x="49" y="136"/>
                  </a:cubicBezTo>
                  <a:cubicBezTo>
                    <a:pt x="25" y="208"/>
                    <a:pt x="1" y="280"/>
                    <a:pt x="25" y="352"/>
                  </a:cubicBezTo>
                  <a:cubicBezTo>
                    <a:pt x="49" y="424"/>
                    <a:pt x="73" y="496"/>
                    <a:pt x="145" y="520"/>
                  </a:cubicBezTo>
                  <a:cubicBezTo>
                    <a:pt x="193" y="544"/>
                    <a:pt x="217" y="568"/>
                    <a:pt x="265" y="592"/>
                  </a:cubicBezTo>
                  <a:cubicBezTo>
                    <a:pt x="289" y="616"/>
                    <a:pt x="313" y="640"/>
                    <a:pt x="361" y="688"/>
                  </a:cubicBezTo>
                  <a:cubicBezTo>
                    <a:pt x="385" y="736"/>
                    <a:pt x="409" y="784"/>
                    <a:pt x="433" y="832"/>
                  </a:cubicBezTo>
                  <a:cubicBezTo>
                    <a:pt x="457" y="880"/>
                    <a:pt x="481" y="928"/>
                    <a:pt x="481" y="1000"/>
                  </a:cubicBezTo>
                  <a:lnTo>
                    <a:pt x="481" y="952"/>
                  </a:lnTo>
                  <a:cubicBezTo>
                    <a:pt x="481" y="1024"/>
                    <a:pt x="505" y="1072"/>
                    <a:pt x="553" y="1144"/>
                  </a:cubicBezTo>
                  <a:cubicBezTo>
                    <a:pt x="601" y="1192"/>
                    <a:pt x="673" y="1216"/>
                    <a:pt x="745" y="1216"/>
                  </a:cubicBezTo>
                  <a:cubicBezTo>
                    <a:pt x="817" y="1216"/>
                    <a:pt x="889" y="1192"/>
                    <a:pt x="937" y="1144"/>
                  </a:cubicBezTo>
                  <a:cubicBezTo>
                    <a:pt x="985" y="1096"/>
                    <a:pt x="1033" y="1024"/>
                    <a:pt x="1033" y="952"/>
                  </a:cubicBezTo>
                  <a:cubicBezTo>
                    <a:pt x="1009" y="856"/>
                    <a:pt x="1009" y="760"/>
                    <a:pt x="961" y="664"/>
                  </a:cubicBezTo>
                  <a:cubicBezTo>
                    <a:pt x="937" y="568"/>
                    <a:pt x="889" y="496"/>
                    <a:pt x="841" y="400"/>
                  </a:cubicBezTo>
                  <a:cubicBezTo>
                    <a:pt x="745" y="256"/>
                    <a:pt x="601" y="112"/>
                    <a:pt x="433" y="40"/>
                  </a:cubicBezTo>
                  <a:cubicBezTo>
                    <a:pt x="391" y="12"/>
                    <a:pt x="349" y="0"/>
                    <a:pt x="3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53"/>
            <p:cNvSpPr/>
            <p:nvPr/>
          </p:nvSpPr>
          <p:spPr>
            <a:xfrm>
              <a:off x="2111500" y="3069650"/>
              <a:ext cx="25825" cy="30875"/>
            </a:xfrm>
            <a:custGeom>
              <a:avLst/>
              <a:gdLst/>
              <a:ahLst/>
              <a:cxnLst/>
              <a:rect l="l" t="t" r="r" b="b"/>
              <a:pathLst>
                <a:path w="1033" h="1235" extrusionOk="0">
                  <a:moveTo>
                    <a:pt x="298" y="0"/>
                  </a:moveTo>
                  <a:cubicBezTo>
                    <a:pt x="247" y="0"/>
                    <a:pt x="196" y="17"/>
                    <a:pt x="145" y="34"/>
                  </a:cubicBezTo>
                  <a:cubicBezTo>
                    <a:pt x="97" y="82"/>
                    <a:pt x="49" y="130"/>
                    <a:pt x="25" y="202"/>
                  </a:cubicBezTo>
                  <a:cubicBezTo>
                    <a:pt x="1" y="274"/>
                    <a:pt x="1" y="370"/>
                    <a:pt x="49" y="418"/>
                  </a:cubicBezTo>
                  <a:cubicBezTo>
                    <a:pt x="193" y="658"/>
                    <a:pt x="337" y="874"/>
                    <a:pt x="505" y="1090"/>
                  </a:cubicBezTo>
                  <a:cubicBezTo>
                    <a:pt x="529" y="1162"/>
                    <a:pt x="601" y="1210"/>
                    <a:pt x="673" y="1234"/>
                  </a:cubicBezTo>
                  <a:cubicBezTo>
                    <a:pt x="721" y="1234"/>
                    <a:pt x="817" y="1234"/>
                    <a:pt x="889" y="1186"/>
                  </a:cubicBezTo>
                  <a:cubicBezTo>
                    <a:pt x="937" y="1162"/>
                    <a:pt x="985" y="1090"/>
                    <a:pt x="1009" y="1018"/>
                  </a:cubicBezTo>
                  <a:cubicBezTo>
                    <a:pt x="1033" y="946"/>
                    <a:pt x="1009" y="874"/>
                    <a:pt x="985" y="802"/>
                  </a:cubicBezTo>
                  <a:cubicBezTo>
                    <a:pt x="841" y="586"/>
                    <a:pt x="673" y="370"/>
                    <a:pt x="529" y="154"/>
                  </a:cubicBezTo>
                  <a:cubicBezTo>
                    <a:pt x="481" y="82"/>
                    <a:pt x="433" y="34"/>
                    <a:pt x="361" y="10"/>
                  </a:cubicBezTo>
                  <a:cubicBezTo>
                    <a:pt x="340" y="3"/>
                    <a:pt x="319" y="0"/>
                    <a:pt x="2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53"/>
            <p:cNvSpPr/>
            <p:nvPr/>
          </p:nvSpPr>
          <p:spPr>
            <a:xfrm>
              <a:off x="2097700" y="3153300"/>
              <a:ext cx="25225" cy="25225"/>
            </a:xfrm>
            <a:custGeom>
              <a:avLst/>
              <a:gdLst/>
              <a:ahLst/>
              <a:cxnLst/>
              <a:rect l="l" t="t" r="r" b="b"/>
              <a:pathLst>
                <a:path w="1009" h="1009" extrusionOk="0">
                  <a:moveTo>
                    <a:pt x="289" y="1"/>
                  </a:moveTo>
                  <a:cubicBezTo>
                    <a:pt x="217" y="1"/>
                    <a:pt x="121" y="49"/>
                    <a:pt x="73" y="97"/>
                  </a:cubicBezTo>
                  <a:cubicBezTo>
                    <a:pt x="25" y="145"/>
                    <a:pt x="1" y="217"/>
                    <a:pt x="1" y="289"/>
                  </a:cubicBezTo>
                  <a:cubicBezTo>
                    <a:pt x="1" y="361"/>
                    <a:pt x="25" y="433"/>
                    <a:pt x="73" y="481"/>
                  </a:cubicBezTo>
                  <a:lnTo>
                    <a:pt x="529" y="937"/>
                  </a:lnTo>
                  <a:cubicBezTo>
                    <a:pt x="577" y="985"/>
                    <a:pt x="649" y="1009"/>
                    <a:pt x="721" y="1009"/>
                  </a:cubicBezTo>
                  <a:cubicBezTo>
                    <a:pt x="793" y="1009"/>
                    <a:pt x="865" y="985"/>
                    <a:pt x="913" y="937"/>
                  </a:cubicBezTo>
                  <a:cubicBezTo>
                    <a:pt x="961" y="889"/>
                    <a:pt x="1009" y="817"/>
                    <a:pt x="1009" y="745"/>
                  </a:cubicBezTo>
                  <a:cubicBezTo>
                    <a:pt x="1009" y="673"/>
                    <a:pt x="985" y="601"/>
                    <a:pt x="913" y="529"/>
                  </a:cubicBezTo>
                  <a:lnTo>
                    <a:pt x="481" y="97"/>
                  </a:lnTo>
                  <a:cubicBezTo>
                    <a:pt x="433" y="49"/>
                    <a:pt x="36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53"/>
            <p:cNvSpPr/>
            <p:nvPr/>
          </p:nvSpPr>
          <p:spPr>
            <a:xfrm>
              <a:off x="2086300" y="3251125"/>
              <a:ext cx="22825" cy="27875"/>
            </a:xfrm>
            <a:custGeom>
              <a:avLst/>
              <a:gdLst/>
              <a:ahLst/>
              <a:cxnLst/>
              <a:rect l="l" t="t" r="r" b="b"/>
              <a:pathLst>
                <a:path w="913" h="1115" extrusionOk="0">
                  <a:moveTo>
                    <a:pt x="361" y="0"/>
                  </a:moveTo>
                  <a:cubicBezTo>
                    <a:pt x="313" y="0"/>
                    <a:pt x="217" y="0"/>
                    <a:pt x="145" y="48"/>
                  </a:cubicBezTo>
                  <a:cubicBezTo>
                    <a:pt x="97" y="72"/>
                    <a:pt x="49" y="144"/>
                    <a:pt x="25" y="216"/>
                  </a:cubicBezTo>
                  <a:cubicBezTo>
                    <a:pt x="1" y="288"/>
                    <a:pt x="25" y="360"/>
                    <a:pt x="49" y="432"/>
                  </a:cubicBezTo>
                  <a:cubicBezTo>
                    <a:pt x="169" y="600"/>
                    <a:pt x="289" y="792"/>
                    <a:pt x="385" y="984"/>
                  </a:cubicBezTo>
                  <a:cubicBezTo>
                    <a:pt x="433" y="1032"/>
                    <a:pt x="481" y="1080"/>
                    <a:pt x="553" y="1104"/>
                  </a:cubicBezTo>
                  <a:cubicBezTo>
                    <a:pt x="574" y="1111"/>
                    <a:pt x="597" y="1114"/>
                    <a:pt x="620" y="1114"/>
                  </a:cubicBezTo>
                  <a:cubicBezTo>
                    <a:pt x="677" y="1114"/>
                    <a:pt x="735" y="1097"/>
                    <a:pt x="769" y="1080"/>
                  </a:cubicBezTo>
                  <a:cubicBezTo>
                    <a:pt x="841" y="1032"/>
                    <a:pt x="889" y="984"/>
                    <a:pt x="913" y="912"/>
                  </a:cubicBezTo>
                  <a:cubicBezTo>
                    <a:pt x="913" y="840"/>
                    <a:pt x="913" y="768"/>
                    <a:pt x="865" y="696"/>
                  </a:cubicBezTo>
                  <a:cubicBezTo>
                    <a:pt x="769" y="504"/>
                    <a:pt x="649" y="312"/>
                    <a:pt x="529" y="144"/>
                  </a:cubicBezTo>
                  <a:cubicBezTo>
                    <a:pt x="505" y="72"/>
                    <a:pt x="433" y="24"/>
                    <a:pt x="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53"/>
            <p:cNvSpPr/>
            <p:nvPr/>
          </p:nvSpPr>
          <p:spPr>
            <a:xfrm>
              <a:off x="2086300" y="3301275"/>
              <a:ext cx="25825" cy="25325"/>
            </a:xfrm>
            <a:custGeom>
              <a:avLst/>
              <a:gdLst/>
              <a:ahLst/>
              <a:cxnLst/>
              <a:rect l="l" t="t" r="r" b="b"/>
              <a:pathLst>
                <a:path w="1033" h="1013" extrusionOk="0">
                  <a:moveTo>
                    <a:pt x="280" y="0"/>
                  </a:moveTo>
                  <a:cubicBezTo>
                    <a:pt x="259" y="0"/>
                    <a:pt x="238" y="3"/>
                    <a:pt x="217" y="10"/>
                  </a:cubicBezTo>
                  <a:cubicBezTo>
                    <a:pt x="145" y="34"/>
                    <a:pt x="73" y="82"/>
                    <a:pt x="49" y="154"/>
                  </a:cubicBezTo>
                  <a:cubicBezTo>
                    <a:pt x="49" y="154"/>
                    <a:pt x="25" y="178"/>
                    <a:pt x="25" y="202"/>
                  </a:cubicBezTo>
                  <a:cubicBezTo>
                    <a:pt x="1" y="250"/>
                    <a:pt x="1" y="298"/>
                    <a:pt x="25" y="370"/>
                  </a:cubicBezTo>
                  <a:cubicBezTo>
                    <a:pt x="49" y="442"/>
                    <a:pt x="73" y="514"/>
                    <a:pt x="121" y="562"/>
                  </a:cubicBezTo>
                  <a:cubicBezTo>
                    <a:pt x="169" y="634"/>
                    <a:pt x="217" y="706"/>
                    <a:pt x="265" y="754"/>
                  </a:cubicBezTo>
                  <a:cubicBezTo>
                    <a:pt x="313" y="802"/>
                    <a:pt x="385" y="850"/>
                    <a:pt x="457" y="898"/>
                  </a:cubicBezTo>
                  <a:cubicBezTo>
                    <a:pt x="529" y="946"/>
                    <a:pt x="577" y="970"/>
                    <a:pt x="673" y="994"/>
                  </a:cubicBezTo>
                  <a:cubicBezTo>
                    <a:pt x="685" y="1006"/>
                    <a:pt x="703" y="1012"/>
                    <a:pt x="721" y="1012"/>
                  </a:cubicBezTo>
                  <a:cubicBezTo>
                    <a:pt x="739" y="1012"/>
                    <a:pt x="757" y="1006"/>
                    <a:pt x="769" y="994"/>
                  </a:cubicBezTo>
                  <a:cubicBezTo>
                    <a:pt x="817" y="994"/>
                    <a:pt x="841" y="994"/>
                    <a:pt x="865" y="970"/>
                  </a:cubicBezTo>
                  <a:cubicBezTo>
                    <a:pt x="937" y="946"/>
                    <a:pt x="985" y="874"/>
                    <a:pt x="1009" y="802"/>
                  </a:cubicBezTo>
                  <a:cubicBezTo>
                    <a:pt x="1033" y="730"/>
                    <a:pt x="1009" y="658"/>
                    <a:pt x="985" y="586"/>
                  </a:cubicBezTo>
                  <a:cubicBezTo>
                    <a:pt x="961" y="562"/>
                    <a:pt x="937" y="562"/>
                    <a:pt x="937" y="538"/>
                  </a:cubicBezTo>
                  <a:cubicBezTo>
                    <a:pt x="913" y="514"/>
                    <a:pt x="889" y="490"/>
                    <a:pt x="865" y="490"/>
                  </a:cubicBezTo>
                  <a:cubicBezTo>
                    <a:pt x="817" y="466"/>
                    <a:pt x="769" y="442"/>
                    <a:pt x="721" y="394"/>
                  </a:cubicBezTo>
                  <a:cubicBezTo>
                    <a:pt x="673" y="370"/>
                    <a:pt x="649" y="346"/>
                    <a:pt x="625" y="298"/>
                  </a:cubicBezTo>
                  <a:cubicBezTo>
                    <a:pt x="601" y="274"/>
                    <a:pt x="577" y="226"/>
                    <a:pt x="553" y="178"/>
                  </a:cubicBezTo>
                  <a:cubicBezTo>
                    <a:pt x="529" y="154"/>
                    <a:pt x="529" y="130"/>
                    <a:pt x="505" y="106"/>
                  </a:cubicBezTo>
                  <a:cubicBezTo>
                    <a:pt x="481" y="82"/>
                    <a:pt x="457" y="58"/>
                    <a:pt x="433" y="34"/>
                  </a:cubicBezTo>
                  <a:cubicBezTo>
                    <a:pt x="382" y="17"/>
                    <a:pt x="331" y="0"/>
                    <a:pt x="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53"/>
            <p:cNvSpPr/>
            <p:nvPr/>
          </p:nvSpPr>
          <p:spPr>
            <a:xfrm>
              <a:off x="2100100" y="3404725"/>
              <a:ext cx="22825" cy="19225"/>
            </a:xfrm>
            <a:custGeom>
              <a:avLst/>
              <a:gdLst/>
              <a:ahLst/>
              <a:cxnLst/>
              <a:rect l="l" t="t" r="r" b="b"/>
              <a:pathLst>
                <a:path w="913" h="769" extrusionOk="0">
                  <a:moveTo>
                    <a:pt x="217" y="1"/>
                  </a:moveTo>
                  <a:cubicBezTo>
                    <a:pt x="193" y="1"/>
                    <a:pt x="145" y="25"/>
                    <a:pt x="121" y="49"/>
                  </a:cubicBezTo>
                  <a:cubicBezTo>
                    <a:pt x="97" y="73"/>
                    <a:pt x="73" y="97"/>
                    <a:pt x="49" y="121"/>
                  </a:cubicBezTo>
                  <a:cubicBezTo>
                    <a:pt x="25" y="193"/>
                    <a:pt x="1" y="265"/>
                    <a:pt x="25" y="337"/>
                  </a:cubicBezTo>
                  <a:cubicBezTo>
                    <a:pt x="25" y="361"/>
                    <a:pt x="49" y="385"/>
                    <a:pt x="49" y="409"/>
                  </a:cubicBezTo>
                  <a:cubicBezTo>
                    <a:pt x="73" y="457"/>
                    <a:pt x="121" y="481"/>
                    <a:pt x="145" y="505"/>
                  </a:cubicBezTo>
                  <a:cubicBezTo>
                    <a:pt x="265" y="601"/>
                    <a:pt x="385" y="673"/>
                    <a:pt x="481" y="745"/>
                  </a:cubicBezTo>
                  <a:cubicBezTo>
                    <a:pt x="529" y="769"/>
                    <a:pt x="553" y="769"/>
                    <a:pt x="601" y="769"/>
                  </a:cubicBezTo>
                  <a:lnTo>
                    <a:pt x="697" y="769"/>
                  </a:lnTo>
                  <a:cubicBezTo>
                    <a:pt x="745" y="769"/>
                    <a:pt x="769" y="745"/>
                    <a:pt x="793" y="721"/>
                  </a:cubicBezTo>
                  <a:cubicBezTo>
                    <a:pt x="841" y="697"/>
                    <a:pt x="865" y="673"/>
                    <a:pt x="865" y="649"/>
                  </a:cubicBezTo>
                  <a:cubicBezTo>
                    <a:pt x="913" y="577"/>
                    <a:pt x="913" y="505"/>
                    <a:pt x="889" y="433"/>
                  </a:cubicBezTo>
                  <a:cubicBezTo>
                    <a:pt x="889" y="409"/>
                    <a:pt x="889" y="385"/>
                    <a:pt x="865" y="361"/>
                  </a:cubicBezTo>
                  <a:cubicBezTo>
                    <a:pt x="841" y="313"/>
                    <a:pt x="817" y="289"/>
                    <a:pt x="769" y="265"/>
                  </a:cubicBezTo>
                  <a:cubicBezTo>
                    <a:pt x="649" y="193"/>
                    <a:pt x="553" y="97"/>
                    <a:pt x="433" y="25"/>
                  </a:cubicBezTo>
                  <a:cubicBezTo>
                    <a:pt x="409" y="1"/>
                    <a:pt x="361" y="1"/>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53"/>
            <p:cNvSpPr/>
            <p:nvPr/>
          </p:nvSpPr>
          <p:spPr>
            <a:xfrm>
              <a:off x="2108500" y="3452125"/>
              <a:ext cx="25825" cy="19825"/>
            </a:xfrm>
            <a:custGeom>
              <a:avLst/>
              <a:gdLst/>
              <a:ahLst/>
              <a:cxnLst/>
              <a:rect l="l" t="t" r="r" b="b"/>
              <a:pathLst>
                <a:path w="1033" h="793" extrusionOk="0">
                  <a:moveTo>
                    <a:pt x="337" y="1"/>
                  </a:moveTo>
                  <a:cubicBezTo>
                    <a:pt x="289" y="1"/>
                    <a:pt x="241" y="1"/>
                    <a:pt x="217" y="25"/>
                  </a:cubicBezTo>
                  <a:cubicBezTo>
                    <a:pt x="145" y="25"/>
                    <a:pt x="73" y="97"/>
                    <a:pt x="49" y="145"/>
                  </a:cubicBezTo>
                  <a:cubicBezTo>
                    <a:pt x="25" y="217"/>
                    <a:pt x="1" y="289"/>
                    <a:pt x="25" y="361"/>
                  </a:cubicBezTo>
                  <a:cubicBezTo>
                    <a:pt x="49" y="433"/>
                    <a:pt x="73" y="505"/>
                    <a:pt x="145" y="529"/>
                  </a:cubicBezTo>
                  <a:cubicBezTo>
                    <a:pt x="289" y="601"/>
                    <a:pt x="457" y="673"/>
                    <a:pt x="601" y="745"/>
                  </a:cubicBezTo>
                  <a:cubicBezTo>
                    <a:pt x="625" y="769"/>
                    <a:pt x="673" y="769"/>
                    <a:pt x="697" y="793"/>
                  </a:cubicBezTo>
                  <a:cubicBezTo>
                    <a:pt x="745" y="793"/>
                    <a:pt x="769" y="793"/>
                    <a:pt x="817" y="769"/>
                  </a:cubicBezTo>
                  <a:cubicBezTo>
                    <a:pt x="865" y="769"/>
                    <a:pt x="937" y="697"/>
                    <a:pt x="985" y="649"/>
                  </a:cubicBezTo>
                  <a:cubicBezTo>
                    <a:pt x="1009" y="577"/>
                    <a:pt x="1033" y="505"/>
                    <a:pt x="1009" y="433"/>
                  </a:cubicBezTo>
                  <a:cubicBezTo>
                    <a:pt x="985" y="361"/>
                    <a:pt x="937" y="289"/>
                    <a:pt x="889" y="265"/>
                  </a:cubicBezTo>
                  <a:cubicBezTo>
                    <a:pt x="721" y="193"/>
                    <a:pt x="577" y="121"/>
                    <a:pt x="433" y="49"/>
                  </a:cubicBezTo>
                  <a:cubicBezTo>
                    <a:pt x="409" y="25"/>
                    <a:pt x="361" y="25"/>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53"/>
            <p:cNvSpPr/>
            <p:nvPr/>
          </p:nvSpPr>
          <p:spPr>
            <a:xfrm>
              <a:off x="2344325" y="2826200"/>
              <a:ext cx="13825" cy="33100"/>
            </a:xfrm>
            <a:custGeom>
              <a:avLst/>
              <a:gdLst/>
              <a:ahLst/>
              <a:cxnLst/>
              <a:rect l="l" t="t" r="r" b="b"/>
              <a:pathLst>
                <a:path w="553" h="1324" extrusionOk="0">
                  <a:moveTo>
                    <a:pt x="301" y="1"/>
                  </a:moveTo>
                  <a:cubicBezTo>
                    <a:pt x="290" y="1"/>
                    <a:pt x="277" y="2"/>
                    <a:pt x="265" y="3"/>
                  </a:cubicBezTo>
                  <a:cubicBezTo>
                    <a:pt x="121" y="3"/>
                    <a:pt x="1" y="123"/>
                    <a:pt x="1" y="267"/>
                  </a:cubicBezTo>
                  <a:lnTo>
                    <a:pt x="1" y="1035"/>
                  </a:lnTo>
                  <a:cubicBezTo>
                    <a:pt x="1" y="1179"/>
                    <a:pt x="121" y="1324"/>
                    <a:pt x="265" y="1324"/>
                  </a:cubicBezTo>
                  <a:cubicBezTo>
                    <a:pt x="433" y="1300"/>
                    <a:pt x="553" y="1203"/>
                    <a:pt x="553" y="1035"/>
                  </a:cubicBezTo>
                  <a:lnTo>
                    <a:pt x="553" y="267"/>
                  </a:lnTo>
                  <a:cubicBezTo>
                    <a:pt x="553" y="134"/>
                    <a:pt x="450" y="1"/>
                    <a:pt x="3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53"/>
            <p:cNvSpPr/>
            <p:nvPr/>
          </p:nvSpPr>
          <p:spPr>
            <a:xfrm>
              <a:off x="2344325" y="2901875"/>
              <a:ext cx="13825" cy="30625"/>
            </a:xfrm>
            <a:custGeom>
              <a:avLst/>
              <a:gdLst/>
              <a:ahLst/>
              <a:cxnLst/>
              <a:rect l="l" t="t" r="r" b="b"/>
              <a:pathLst>
                <a:path w="553" h="1225" extrusionOk="0">
                  <a:moveTo>
                    <a:pt x="265" y="1"/>
                  </a:moveTo>
                  <a:cubicBezTo>
                    <a:pt x="121" y="25"/>
                    <a:pt x="1" y="145"/>
                    <a:pt x="1" y="289"/>
                  </a:cubicBezTo>
                  <a:lnTo>
                    <a:pt x="1" y="937"/>
                  </a:lnTo>
                  <a:cubicBezTo>
                    <a:pt x="1" y="1009"/>
                    <a:pt x="25" y="1081"/>
                    <a:pt x="73" y="1153"/>
                  </a:cubicBezTo>
                  <a:cubicBezTo>
                    <a:pt x="121" y="1201"/>
                    <a:pt x="193" y="1225"/>
                    <a:pt x="265" y="1225"/>
                  </a:cubicBezTo>
                  <a:cubicBezTo>
                    <a:pt x="433" y="1225"/>
                    <a:pt x="553" y="1105"/>
                    <a:pt x="553" y="937"/>
                  </a:cubicBezTo>
                  <a:lnTo>
                    <a:pt x="553" y="289"/>
                  </a:lnTo>
                  <a:cubicBezTo>
                    <a:pt x="553" y="217"/>
                    <a:pt x="529" y="145"/>
                    <a:pt x="481" y="97"/>
                  </a:cubicBezTo>
                  <a:cubicBezTo>
                    <a:pt x="433" y="49"/>
                    <a:pt x="33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53"/>
            <p:cNvSpPr/>
            <p:nvPr/>
          </p:nvSpPr>
          <p:spPr>
            <a:xfrm>
              <a:off x="2335325" y="2959425"/>
              <a:ext cx="17425" cy="59850"/>
            </a:xfrm>
            <a:custGeom>
              <a:avLst/>
              <a:gdLst/>
              <a:ahLst/>
              <a:cxnLst/>
              <a:rect l="l" t="t" r="r" b="b"/>
              <a:pathLst>
                <a:path w="697" h="2394" extrusionOk="0">
                  <a:moveTo>
                    <a:pt x="464" y="0"/>
                  </a:moveTo>
                  <a:cubicBezTo>
                    <a:pt x="454" y="0"/>
                    <a:pt x="444" y="1"/>
                    <a:pt x="433" y="3"/>
                  </a:cubicBezTo>
                  <a:cubicBezTo>
                    <a:pt x="265" y="3"/>
                    <a:pt x="145" y="123"/>
                    <a:pt x="145" y="267"/>
                  </a:cubicBezTo>
                  <a:cubicBezTo>
                    <a:pt x="145" y="867"/>
                    <a:pt x="97" y="1467"/>
                    <a:pt x="25" y="2043"/>
                  </a:cubicBezTo>
                  <a:cubicBezTo>
                    <a:pt x="1" y="2187"/>
                    <a:pt x="49" y="2355"/>
                    <a:pt x="217" y="2379"/>
                  </a:cubicBezTo>
                  <a:cubicBezTo>
                    <a:pt x="241" y="2389"/>
                    <a:pt x="269" y="2394"/>
                    <a:pt x="297" y="2394"/>
                  </a:cubicBezTo>
                  <a:cubicBezTo>
                    <a:pt x="408" y="2394"/>
                    <a:pt x="534" y="2321"/>
                    <a:pt x="553" y="2187"/>
                  </a:cubicBezTo>
                  <a:cubicBezTo>
                    <a:pt x="649" y="1563"/>
                    <a:pt x="697" y="915"/>
                    <a:pt x="697" y="267"/>
                  </a:cubicBezTo>
                  <a:cubicBezTo>
                    <a:pt x="697" y="134"/>
                    <a:pt x="594" y="0"/>
                    <a:pt x="4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53"/>
            <p:cNvSpPr/>
            <p:nvPr/>
          </p:nvSpPr>
          <p:spPr>
            <a:xfrm>
              <a:off x="2335925" y="3043500"/>
              <a:ext cx="13825" cy="40900"/>
            </a:xfrm>
            <a:custGeom>
              <a:avLst/>
              <a:gdLst/>
              <a:ahLst/>
              <a:cxnLst/>
              <a:rect l="l" t="t" r="r" b="b"/>
              <a:pathLst>
                <a:path w="553" h="1636" extrusionOk="0">
                  <a:moveTo>
                    <a:pt x="289" y="0"/>
                  </a:moveTo>
                  <a:cubicBezTo>
                    <a:pt x="121" y="0"/>
                    <a:pt x="1" y="120"/>
                    <a:pt x="1" y="288"/>
                  </a:cubicBezTo>
                  <a:lnTo>
                    <a:pt x="1" y="1368"/>
                  </a:lnTo>
                  <a:cubicBezTo>
                    <a:pt x="1" y="1502"/>
                    <a:pt x="104" y="1635"/>
                    <a:pt x="252" y="1635"/>
                  </a:cubicBezTo>
                  <a:cubicBezTo>
                    <a:pt x="264" y="1635"/>
                    <a:pt x="276" y="1634"/>
                    <a:pt x="289" y="1632"/>
                  </a:cubicBezTo>
                  <a:cubicBezTo>
                    <a:pt x="433" y="1632"/>
                    <a:pt x="553" y="1512"/>
                    <a:pt x="553" y="1368"/>
                  </a:cubicBezTo>
                  <a:lnTo>
                    <a:pt x="553" y="288"/>
                  </a:lnTo>
                  <a:cubicBezTo>
                    <a:pt x="553" y="120"/>
                    <a:pt x="433"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53"/>
            <p:cNvSpPr/>
            <p:nvPr/>
          </p:nvSpPr>
          <p:spPr>
            <a:xfrm>
              <a:off x="2333525" y="3132900"/>
              <a:ext cx="13825" cy="38500"/>
            </a:xfrm>
            <a:custGeom>
              <a:avLst/>
              <a:gdLst/>
              <a:ahLst/>
              <a:cxnLst/>
              <a:rect l="l" t="t" r="r" b="b"/>
              <a:pathLst>
                <a:path w="553" h="1540" extrusionOk="0">
                  <a:moveTo>
                    <a:pt x="265" y="1"/>
                  </a:moveTo>
                  <a:cubicBezTo>
                    <a:pt x="121" y="25"/>
                    <a:pt x="1" y="121"/>
                    <a:pt x="1" y="289"/>
                  </a:cubicBezTo>
                  <a:lnTo>
                    <a:pt x="1" y="1273"/>
                  </a:lnTo>
                  <a:cubicBezTo>
                    <a:pt x="1" y="1406"/>
                    <a:pt x="104" y="1539"/>
                    <a:pt x="233" y="1539"/>
                  </a:cubicBezTo>
                  <a:cubicBezTo>
                    <a:pt x="244" y="1539"/>
                    <a:pt x="254" y="1539"/>
                    <a:pt x="265" y="1537"/>
                  </a:cubicBezTo>
                  <a:cubicBezTo>
                    <a:pt x="433" y="1537"/>
                    <a:pt x="553" y="1417"/>
                    <a:pt x="553" y="1273"/>
                  </a:cubicBezTo>
                  <a:lnTo>
                    <a:pt x="553" y="289"/>
                  </a:lnTo>
                  <a:cubicBezTo>
                    <a:pt x="553" y="145"/>
                    <a:pt x="43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53"/>
            <p:cNvSpPr/>
            <p:nvPr/>
          </p:nvSpPr>
          <p:spPr>
            <a:xfrm>
              <a:off x="2326925" y="3209325"/>
              <a:ext cx="18625" cy="38325"/>
            </a:xfrm>
            <a:custGeom>
              <a:avLst/>
              <a:gdLst/>
              <a:ahLst/>
              <a:cxnLst/>
              <a:rect l="l" t="t" r="r" b="b"/>
              <a:pathLst>
                <a:path w="745" h="1533" extrusionOk="0">
                  <a:moveTo>
                    <a:pt x="434" y="0"/>
                  </a:moveTo>
                  <a:cubicBezTo>
                    <a:pt x="401" y="0"/>
                    <a:pt x="367" y="6"/>
                    <a:pt x="337" y="16"/>
                  </a:cubicBezTo>
                  <a:cubicBezTo>
                    <a:pt x="193" y="64"/>
                    <a:pt x="121" y="184"/>
                    <a:pt x="145" y="352"/>
                  </a:cubicBezTo>
                  <a:cubicBezTo>
                    <a:pt x="145" y="352"/>
                    <a:pt x="145" y="352"/>
                    <a:pt x="145" y="376"/>
                  </a:cubicBezTo>
                  <a:cubicBezTo>
                    <a:pt x="169" y="520"/>
                    <a:pt x="169" y="664"/>
                    <a:pt x="145" y="808"/>
                  </a:cubicBezTo>
                  <a:cubicBezTo>
                    <a:pt x="145" y="928"/>
                    <a:pt x="97" y="1072"/>
                    <a:pt x="73" y="1192"/>
                  </a:cubicBezTo>
                  <a:cubicBezTo>
                    <a:pt x="1" y="1312"/>
                    <a:pt x="121" y="1504"/>
                    <a:pt x="265" y="1528"/>
                  </a:cubicBezTo>
                  <a:cubicBezTo>
                    <a:pt x="283" y="1531"/>
                    <a:pt x="301" y="1533"/>
                    <a:pt x="319" y="1533"/>
                  </a:cubicBezTo>
                  <a:cubicBezTo>
                    <a:pt x="444" y="1533"/>
                    <a:pt x="559" y="1462"/>
                    <a:pt x="601" y="1336"/>
                  </a:cubicBezTo>
                  <a:cubicBezTo>
                    <a:pt x="721" y="976"/>
                    <a:pt x="745" y="568"/>
                    <a:pt x="697" y="208"/>
                  </a:cubicBezTo>
                  <a:cubicBezTo>
                    <a:pt x="673" y="136"/>
                    <a:pt x="625" y="64"/>
                    <a:pt x="553" y="40"/>
                  </a:cubicBezTo>
                  <a:cubicBezTo>
                    <a:pt x="525" y="12"/>
                    <a:pt x="480"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53"/>
            <p:cNvSpPr/>
            <p:nvPr/>
          </p:nvSpPr>
          <p:spPr>
            <a:xfrm>
              <a:off x="2325125" y="3287725"/>
              <a:ext cx="13825" cy="30625"/>
            </a:xfrm>
            <a:custGeom>
              <a:avLst/>
              <a:gdLst/>
              <a:ahLst/>
              <a:cxnLst/>
              <a:rect l="l" t="t" r="r" b="b"/>
              <a:pathLst>
                <a:path w="553" h="1225" extrusionOk="0">
                  <a:moveTo>
                    <a:pt x="289" y="0"/>
                  </a:moveTo>
                  <a:cubicBezTo>
                    <a:pt x="121" y="24"/>
                    <a:pt x="1" y="144"/>
                    <a:pt x="1" y="288"/>
                  </a:cubicBezTo>
                  <a:lnTo>
                    <a:pt x="1" y="936"/>
                  </a:lnTo>
                  <a:cubicBezTo>
                    <a:pt x="1" y="1008"/>
                    <a:pt x="25" y="1080"/>
                    <a:pt x="73" y="1128"/>
                  </a:cubicBezTo>
                  <a:cubicBezTo>
                    <a:pt x="121" y="1176"/>
                    <a:pt x="217" y="1224"/>
                    <a:pt x="289" y="1224"/>
                  </a:cubicBezTo>
                  <a:cubicBezTo>
                    <a:pt x="433" y="1224"/>
                    <a:pt x="553" y="1104"/>
                    <a:pt x="553" y="936"/>
                  </a:cubicBezTo>
                  <a:lnTo>
                    <a:pt x="553" y="288"/>
                  </a:lnTo>
                  <a:cubicBezTo>
                    <a:pt x="553" y="216"/>
                    <a:pt x="529" y="144"/>
                    <a:pt x="481" y="96"/>
                  </a:cubicBezTo>
                  <a:cubicBezTo>
                    <a:pt x="433" y="48"/>
                    <a:pt x="361"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53"/>
            <p:cNvSpPr/>
            <p:nvPr/>
          </p:nvSpPr>
          <p:spPr>
            <a:xfrm>
              <a:off x="2317925" y="3355825"/>
              <a:ext cx="18625" cy="46300"/>
            </a:xfrm>
            <a:custGeom>
              <a:avLst/>
              <a:gdLst/>
              <a:ahLst/>
              <a:cxnLst/>
              <a:rect l="l" t="t" r="r" b="b"/>
              <a:pathLst>
                <a:path w="745" h="1852" extrusionOk="0">
                  <a:moveTo>
                    <a:pt x="393" y="0"/>
                  </a:moveTo>
                  <a:cubicBezTo>
                    <a:pt x="365" y="0"/>
                    <a:pt x="338" y="4"/>
                    <a:pt x="313" y="12"/>
                  </a:cubicBezTo>
                  <a:cubicBezTo>
                    <a:pt x="169" y="60"/>
                    <a:pt x="97" y="205"/>
                    <a:pt x="121" y="349"/>
                  </a:cubicBezTo>
                  <a:cubicBezTo>
                    <a:pt x="121" y="373"/>
                    <a:pt x="145" y="397"/>
                    <a:pt x="145" y="445"/>
                  </a:cubicBezTo>
                  <a:lnTo>
                    <a:pt x="145" y="469"/>
                  </a:lnTo>
                  <a:cubicBezTo>
                    <a:pt x="145" y="517"/>
                    <a:pt x="145" y="565"/>
                    <a:pt x="145" y="613"/>
                  </a:cubicBezTo>
                  <a:cubicBezTo>
                    <a:pt x="169" y="709"/>
                    <a:pt x="169" y="829"/>
                    <a:pt x="145" y="925"/>
                  </a:cubicBezTo>
                  <a:cubicBezTo>
                    <a:pt x="145" y="973"/>
                    <a:pt x="145" y="1021"/>
                    <a:pt x="145" y="1069"/>
                  </a:cubicBezTo>
                  <a:cubicBezTo>
                    <a:pt x="145" y="1093"/>
                    <a:pt x="145" y="1093"/>
                    <a:pt x="145" y="1117"/>
                  </a:cubicBezTo>
                  <a:cubicBezTo>
                    <a:pt x="145" y="1141"/>
                    <a:pt x="121" y="1165"/>
                    <a:pt x="121" y="1189"/>
                  </a:cubicBezTo>
                  <a:cubicBezTo>
                    <a:pt x="97" y="1309"/>
                    <a:pt x="73" y="1405"/>
                    <a:pt x="49" y="1501"/>
                  </a:cubicBezTo>
                  <a:cubicBezTo>
                    <a:pt x="1" y="1645"/>
                    <a:pt x="97" y="1813"/>
                    <a:pt x="241" y="1837"/>
                  </a:cubicBezTo>
                  <a:cubicBezTo>
                    <a:pt x="270" y="1846"/>
                    <a:pt x="301" y="1851"/>
                    <a:pt x="331" y="1851"/>
                  </a:cubicBezTo>
                  <a:cubicBezTo>
                    <a:pt x="448" y="1851"/>
                    <a:pt x="563" y="1778"/>
                    <a:pt x="601" y="1645"/>
                  </a:cubicBezTo>
                  <a:cubicBezTo>
                    <a:pt x="721" y="1189"/>
                    <a:pt x="745" y="685"/>
                    <a:pt x="673" y="205"/>
                  </a:cubicBezTo>
                  <a:cubicBezTo>
                    <a:pt x="653" y="86"/>
                    <a:pt x="520" y="0"/>
                    <a:pt x="3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53"/>
            <p:cNvSpPr/>
            <p:nvPr/>
          </p:nvSpPr>
          <p:spPr>
            <a:xfrm>
              <a:off x="2320325" y="3453825"/>
              <a:ext cx="19825" cy="51850"/>
            </a:xfrm>
            <a:custGeom>
              <a:avLst/>
              <a:gdLst/>
              <a:ahLst/>
              <a:cxnLst/>
              <a:rect l="l" t="t" r="r" b="b"/>
              <a:pathLst>
                <a:path w="793" h="2074" extrusionOk="0">
                  <a:moveTo>
                    <a:pt x="528" y="0"/>
                  </a:moveTo>
                  <a:cubicBezTo>
                    <a:pt x="411" y="0"/>
                    <a:pt x="262" y="71"/>
                    <a:pt x="241" y="197"/>
                  </a:cubicBezTo>
                  <a:cubicBezTo>
                    <a:pt x="169" y="701"/>
                    <a:pt x="97" y="1229"/>
                    <a:pt x="25" y="1733"/>
                  </a:cubicBezTo>
                  <a:cubicBezTo>
                    <a:pt x="1" y="1877"/>
                    <a:pt x="73" y="2045"/>
                    <a:pt x="217" y="2069"/>
                  </a:cubicBezTo>
                  <a:cubicBezTo>
                    <a:pt x="235" y="2072"/>
                    <a:pt x="254" y="2074"/>
                    <a:pt x="274" y="2074"/>
                  </a:cubicBezTo>
                  <a:cubicBezTo>
                    <a:pt x="407" y="2074"/>
                    <a:pt x="556" y="2003"/>
                    <a:pt x="577" y="1877"/>
                  </a:cubicBezTo>
                  <a:cubicBezTo>
                    <a:pt x="625" y="1373"/>
                    <a:pt x="697" y="869"/>
                    <a:pt x="769" y="365"/>
                  </a:cubicBezTo>
                  <a:cubicBezTo>
                    <a:pt x="793" y="221"/>
                    <a:pt x="745" y="53"/>
                    <a:pt x="577" y="5"/>
                  </a:cubicBezTo>
                  <a:cubicBezTo>
                    <a:pt x="562" y="2"/>
                    <a:pt x="545" y="0"/>
                    <a:pt x="5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53"/>
            <p:cNvSpPr/>
            <p:nvPr/>
          </p:nvSpPr>
          <p:spPr>
            <a:xfrm>
              <a:off x="2308925" y="3567950"/>
              <a:ext cx="17425" cy="40975"/>
            </a:xfrm>
            <a:custGeom>
              <a:avLst/>
              <a:gdLst/>
              <a:ahLst/>
              <a:cxnLst/>
              <a:rect l="l" t="t" r="r" b="b"/>
              <a:pathLst>
                <a:path w="697" h="1639" extrusionOk="0">
                  <a:moveTo>
                    <a:pt x="409" y="0"/>
                  </a:moveTo>
                  <a:cubicBezTo>
                    <a:pt x="241" y="0"/>
                    <a:pt x="145" y="120"/>
                    <a:pt x="121" y="288"/>
                  </a:cubicBezTo>
                  <a:cubicBezTo>
                    <a:pt x="97" y="648"/>
                    <a:pt x="49" y="1008"/>
                    <a:pt x="1" y="1368"/>
                  </a:cubicBezTo>
                  <a:cubicBezTo>
                    <a:pt x="1" y="1440"/>
                    <a:pt x="49" y="1512"/>
                    <a:pt x="97" y="1560"/>
                  </a:cubicBezTo>
                  <a:cubicBezTo>
                    <a:pt x="136" y="1600"/>
                    <a:pt x="191" y="1639"/>
                    <a:pt x="249" y="1639"/>
                  </a:cubicBezTo>
                  <a:cubicBezTo>
                    <a:pt x="262" y="1639"/>
                    <a:pt x="276" y="1637"/>
                    <a:pt x="289" y="1632"/>
                  </a:cubicBezTo>
                  <a:cubicBezTo>
                    <a:pt x="457" y="1632"/>
                    <a:pt x="553" y="1512"/>
                    <a:pt x="577" y="1368"/>
                  </a:cubicBezTo>
                  <a:cubicBezTo>
                    <a:pt x="601" y="1008"/>
                    <a:pt x="649" y="648"/>
                    <a:pt x="673" y="288"/>
                  </a:cubicBezTo>
                  <a:cubicBezTo>
                    <a:pt x="697" y="216"/>
                    <a:pt x="649" y="120"/>
                    <a:pt x="601" y="72"/>
                  </a:cubicBezTo>
                  <a:cubicBezTo>
                    <a:pt x="553" y="24"/>
                    <a:pt x="481" y="0"/>
                    <a:pt x="4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53"/>
            <p:cNvSpPr/>
            <p:nvPr/>
          </p:nvSpPr>
          <p:spPr>
            <a:xfrm>
              <a:off x="2341325" y="3567950"/>
              <a:ext cx="19825" cy="30025"/>
            </a:xfrm>
            <a:custGeom>
              <a:avLst/>
              <a:gdLst/>
              <a:ahLst/>
              <a:cxnLst/>
              <a:rect l="l" t="t" r="r" b="b"/>
              <a:pathLst>
                <a:path w="793" h="1201" extrusionOk="0">
                  <a:moveTo>
                    <a:pt x="505" y="0"/>
                  </a:moveTo>
                  <a:cubicBezTo>
                    <a:pt x="433" y="0"/>
                    <a:pt x="361" y="24"/>
                    <a:pt x="313" y="72"/>
                  </a:cubicBezTo>
                  <a:cubicBezTo>
                    <a:pt x="265" y="120"/>
                    <a:pt x="217" y="192"/>
                    <a:pt x="217" y="264"/>
                  </a:cubicBezTo>
                  <a:cubicBezTo>
                    <a:pt x="217" y="312"/>
                    <a:pt x="217" y="384"/>
                    <a:pt x="217" y="432"/>
                  </a:cubicBezTo>
                  <a:cubicBezTo>
                    <a:pt x="217" y="480"/>
                    <a:pt x="193" y="528"/>
                    <a:pt x="169" y="576"/>
                  </a:cubicBezTo>
                  <a:cubicBezTo>
                    <a:pt x="145" y="624"/>
                    <a:pt x="121" y="672"/>
                    <a:pt x="97" y="720"/>
                  </a:cubicBezTo>
                  <a:cubicBezTo>
                    <a:pt x="49" y="792"/>
                    <a:pt x="1" y="840"/>
                    <a:pt x="1" y="936"/>
                  </a:cubicBezTo>
                  <a:cubicBezTo>
                    <a:pt x="1" y="984"/>
                    <a:pt x="25" y="1080"/>
                    <a:pt x="97" y="1128"/>
                  </a:cubicBezTo>
                  <a:cubicBezTo>
                    <a:pt x="145" y="1176"/>
                    <a:pt x="217" y="1200"/>
                    <a:pt x="289" y="1200"/>
                  </a:cubicBezTo>
                  <a:cubicBezTo>
                    <a:pt x="361" y="1200"/>
                    <a:pt x="433" y="1176"/>
                    <a:pt x="481" y="1128"/>
                  </a:cubicBezTo>
                  <a:cubicBezTo>
                    <a:pt x="601" y="1008"/>
                    <a:pt x="673" y="864"/>
                    <a:pt x="721" y="696"/>
                  </a:cubicBezTo>
                  <a:cubicBezTo>
                    <a:pt x="745" y="624"/>
                    <a:pt x="769" y="552"/>
                    <a:pt x="769" y="456"/>
                  </a:cubicBezTo>
                  <a:cubicBezTo>
                    <a:pt x="793" y="408"/>
                    <a:pt x="793" y="336"/>
                    <a:pt x="793" y="264"/>
                  </a:cubicBezTo>
                  <a:cubicBezTo>
                    <a:pt x="769" y="192"/>
                    <a:pt x="745" y="120"/>
                    <a:pt x="697" y="72"/>
                  </a:cubicBezTo>
                  <a:cubicBezTo>
                    <a:pt x="649" y="24"/>
                    <a:pt x="577" y="0"/>
                    <a:pt x="5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53"/>
            <p:cNvSpPr/>
            <p:nvPr/>
          </p:nvSpPr>
          <p:spPr>
            <a:xfrm>
              <a:off x="2354525" y="3497150"/>
              <a:ext cx="18025" cy="46825"/>
            </a:xfrm>
            <a:custGeom>
              <a:avLst/>
              <a:gdLst/>
              <a:ahLst/>
              <a:cxnLst/>
              <a:rect l="l" t="t" r="r" b="b"/>
              <a:pathLst>
                <a:path w="721" h="1873" extrusionOk="0">
                  <a:moveTo>
                    <a:pt x="433" y="0"/>
                  </a:moveTo>
                  <a:cubicBezTo>
                    <a:pt x="265" y="0"/>
                    <a:pt x="169" y="120"/>
                    <a:pt x="145" y="288"/>
                  </a:cubicBezTo>
                  <a:cubicBezTo>
                    <a:pt x="97" y="720"/>
                    <a:pt x="49" y="1152"/>
                    <a:pt x="25" y="1584"/>
                  </a:cubicBezTo>
                  <a:cubicBezTo>
                    <a:pt x="1" y="1728"/>
                    <a:pt x="145" y="1872"/>
                    <a:pt x="289" y="1872"/>
                  </a:cubicBezTo>
                  <a:cubicBezTo>
                    <a:pt x="457" y="1848"/>
                    <a:pt x="553" y="1752"/>
                    <a:pt x="577" y="1584"/>
                  </a:cubicBezTo>
                  <a:cubicBezTo>
                    <a:pt x="625" y="1152"/>
                    <a:pt x="673" y="720"/>
                    <a:pt x="721" y="288"/>
                  </a:cubicBezTo>
                  <a:cubicBezTo>
                    <a:pt x="721" y="144"/>
                    <a:pt x="577" y="0"/>
                    <a:pt x="4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53"/>
            <p:cNvSpPr/>
            <p:nvPr/>
          </p:nvSpPr>
          <p:spPr>
            <a:xfrm>
              <a:off x="2364725" y="3421125"/>
              <a:ext cx="19250" cy="43950"/>
            </a:xfrm>
            <a:custGeom>
              <a:avLst/>
              <a:gdLst/>
              <a:ahLst/>
              <a:cxnLst/>
              <a:rect l="l" t="t" r="r" b="b"/>
              <a:pathLst>
                <a:path w="770" h="1758" extrusionOk="0">
                  <a:moveTo>
                    <a:pt x="338" y="1"/>
                  </a:moveTo>
                  <a:cubicBezTo>
                    <a:pt x="305" y="1"/>
                    <a:pt x="271" y="7"/>
                    <a:pt x="241" y="17"/>
                  </a:cubicBezTo>
                  <a:cubicBezTo>
                    <a:pt x="121" y="65"/>
                    <a:pt x="1" y="209"/>
                    <a:pt x="49" y="353"/>
                  </a:cubicBezTo>
                  <a:cubicBezTo>
                    <a:pt x="97" y="449"/>
                    <a:pt x="121" y="545"/>
                    <a:pt x="145" y="641"/>
                  </a:cubicBezTo>
                  <a:cubicBezTo>
                    <a:pt x="145" y="665"/>
                    <a:pt x="145" y="689"/>
                    <a:pt x="169" y="713"/>
                  </a:cubicBezTo>
                  <a:cubicBezTo>
                    <a:pt x="169" y="761"/>
                    <a:pt x="169" y="833"/>
                    <a:pt x="169" y="881"/>
                  </a:cubicBezTo>
                  <a:cubicBezTo>
                    <a:pt x="169" y="929"/>
                    <a:pt x="169" y="977"/>
                    <a:pt x="169" y="1025"/>
                  </a:cubicBezTo>
                  <a:cubicBezTo>
                    <a:pt x="169" y="1049"/>
                    <a:pt x="169" y="1073"/>
                    <a:pt x="169" y="1097"/>
                  </a:cubicBezTo>
                  <a:cubicBezTo>
                    <a:pt x="169" y="1097"/>
                    <a:pt x="169" y="1121"/>
                    <a:pt x="169" y="1121"/>
                  </a:cubicBezTo>
                  <a:cubicBezTo>
                    <a:pt x="145" y="1217"/>
                    <a:pt x="121" y="1313"/>
                    <a:pt x="73" y="1409"/>
                  </a:cubicBezTo>
                  <a:cubicBezTo>
                    <a:pt x="25" y="1553"/>
                    <a:pt x="145" y="1721"/>
                    <a:pt x="265" y="1745"/>
                  </a:cubicBezTo>
                  <a:cubicBezTo>
                    <a:pt x="295" y="1753"/>
                    <a:pt x="324" y="1757"/>
                    <a:pt x="352" y="1757"/>
                  </a:cubicBezTo>
                  <a:cubicBezTo>
                    <a:pt x="481" y="1757"/>
                    <a:pt x="585" y="1671"/>
                    <a:pt x="625" y="1553"/>
                  </a:cubicBezTo>
                  <a:cubicBezTo>
                    <a:pt x="769" y="1121"/>
                    <a:pt x="769" y="617"/>
                    <a:pt x="601" y="209"/>
                  </a:cubicBezTo>
                  <a:cubicBezTo>
                    <a:pt x="553" y="137"/>
                    <a:pt x="529" y="89"/>
                    <a:pt x="457" y="41"/>
                  </a:cubicBezTo>
                  <a:cubicBezTo>
                    <a:pt x="429" y="13"/>
                    <a:pt x="384" y="1"/>
                    <a:pt x="3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53"/>
            <p:cNvSpPr/>
            <p:nvPr/>
          </p:nvSpPr>
          <p:spPr>
            <a:xfrm>
              <a:off x="2374325" y="3323125"/>
              <a:ext cx="13850" cy="41425"/>
            </a:xfrm>
            <a:custGeom>
              <a:avLst/>
              <a:gdLst/>
              <a:ahLst/>
              <a:cxnLst/>
              <a:rect l="l" t="t" r="r" b="b"/>
              <a:pathLst>
                <a:path w="554" h="1657" extrusionOk="0">
                  <a:moveTo>
                    <a:pt x="265" y="0"/>
                  </a:moveTo>
                  <a:cubicBezTo>
                    <a:pt x="121" y="24"/>
                    <a:pt x="1" y="120"/>
                    <a:pt x="1" y="288"/>
                  </a:cubicBezTo>
                  <a:lnTo>
                    <a:pt x="1" y="1368"/>
                  </a:lnTo>
                  <a:cubicBezTo>
                    <a:pt x="1" y="1513"/>
                    <a:pt x="121" y="1657"/>
                    <a:pt x="265" y="1657"/>
                  </a:cubicBezTo>
                  <a:cubicBezTo>
                    <a:pt x="409" y="1657"/>
                    <a:pt x="553" y="1537"/>
                    <a:pt x="553" y="1368"/>
                  </a:cubicBezTo>
                  <a:lnTo>
                    <a:pt x="553" y="288"/>
                  </a:lnTo>
                  <a:cubicBezTo>
                    <a:pt x="553" y="144"/>
                    <a:pt x="409" y="0"/>
                    <a:pt x="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53"/>
            <p:cNvSpPr/>
            <p:nvPr/>
          </p:nvSpPr>
          <p:spPr>
            <a:xfrm>
              <a:off x="2371325" y="3214725"/>
              <a:ext cx="18050" cy="43925"/>
            </a:xfrm>
            <a:custGeom>
              <a:avLst/>
              <a:gdLst/>
              <a:ahLst/>
              <a:cxnLst/>
              <a:rect l="l" t="t" r="r" b="b"/>
              <a:pathLst>
                <a:path w="722" h="1757" extrusionOk="0">
                  <a:moveTo>
                    <a:pt x="402" y="0"/>
                  </a:moveTo>
                  <a:cubicBezTo>
                    <a:pt x="373" y="0"/>
                    <a:pt x="343" y="6"/>
                    <a:pt x="313" y="16"/>
                  </a:cubicBezTo>
                  <a:cubicBezTo>
                    <a:pt x="241" y="40"/>
                    <a:pt x="169" y="64"/>
                    <a:pt x="145" y="136"/>
                  </a:cubicBezTo>
                  <a:cubicBezTo>
                    <a:pt x="97" y="208"/>
                    <a:pt x="97" y="280"/>
                    <a:pt x="121" y="352"/>
                  </a:cubicBezTo>
                  <a:cubicBezTo>
                    <a:pt x="121" y="352"/>
                    <a:pt x="121" y="376"/>
                    <a:pt x="121" y="376"/>
                  </a:cubicBezTo>
                  <a:cubicBezTo>
                    <a:pt x="121" y="400"/>
                    <a:pt x="121" y="424"/>
                    <a:pt x="121" y="448"/>
                  </a:cubicBezTo>
                  <a:cubicBezTo>
                    <a:pt x="121" y="496"/>
                    <a:pt x="121" y="544"/>
                    <a:pt x="121" y="592"/>
                  </a:cubicBezTo>
                  <a:cubicBezTo>
                    <a:pt x="145" y="688"/>
                    <a:pt x="145" y="784"/>
                    <a:pt x="121" y="880"/>
                  </a:cubicBezTo>
                  <a:cubicBezTo>
                    <a:pt x="121" y="928"/>
                    <a:pt x="121" y="976"/>
                    <a:pt x="121" y="1024"/>
                  </a:cubicBezTo>
                  <a:cubicBezTo>
                    <a:pt x="121" y="1024"/>
                    <a:pt x="121" y="1048"/>
                    <a:pt x="121" y="1072"/>
                  </a:cubicBezTo>
                  <a:cubicBezTo>
                    <a:pt x="97" y="1096"/>
                    <a:pt x="97" y="1120"/>
                    <a:pt x="97" y="1120"/>
                  </a:cubicBezTo>
                  <a:cubicBezTo>
                    <a:pt x="97" y="1216"/>
                    <a:pt x="73" y="1312"/>
                    <a:pt x="49" y="1408"/>
                  </a:cubicBezTo>
                  <a:cubicBezTo>
                    <a:pt x="1" y="1552"/>
                    <a:pt x="97" y="1720"/>
                    <a:pt x="241" y="1744"/>
                  </a:cubicBezTo>
                  <a:cubicBezTo>
                    <a:pt x="266" y="1753"/>
                    <a:pt x="292" y="1757"/>
                    <a:pt x="317" y="1757"/>
                  </a:cubicBezTo>
                  <a:cubicBezTo>
                    <a:pt x="433" y="1757"/>
                    <a:pt x="538" y="1671"/>
                    <a:pt x="577" y="1552"/>
                  </a:cubicBezTo>
                  <a:cubicBezTo>
                    <a:pt x="697" y="1120"/>
                    <a:pt x="721" y="664"/>
                    <a:pt x="649" y="208"/>
                  </a:cubicBezTo>
                  <a:cubicBezTo>
                    <a:pt x="649" y="136"/>
                    <a:pt x="577" y="64"/>
                    <a:pt x="529" y="40"/>
                  </a:cubicBezTo>
                  <a:cubicBezTo>
                    <a:pt x="487" y="12"/>
                    <a:pt x="445" y="0"/>
                    <a:pt x="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53"/>
            <p:cNvSpPr/>
            <p:nvPr/>
          </p:nvSpPr>
          <p:spPr>
            <a:xfrm>
              <a:off x="2372525" y="3136500"/>
              <a:ext cx="550" cy="975"/>
            </a:xfrm>
            <a:custGeom>
              <a:avLst/>
              <a:gdLst/>
              <a:ahLst/>
              <a:cxnLst/>
              <a:rect l="l" t="t" r="r" b="b"/>
              <a:pathLst>
                <a:path w="22" h="39" extrusionOk="0">
                  <a:moveTo>
                    <a:pt x="1" y="1"/>
                  </a:moveTo>
                  <a:lnTo>
                    <a:pt x="1" y="1"/>
                  </a:lnTo>
                  <a:cubicBezTo>
                    <a:pt x="10" y="29"/>
                    <a:pt x="16" y="39"/>
                    <a:pt x="18" y="39"/>
                  </a:cubicBezTo>
                  <a:cubicBezTo>
                    <a:pt x="21" y="39"/>
                    <a:pt x="16" y="15"/>
                    <a:pt x="1" y="1"/>
                  </a:cubicBezTo>
                  <a:close/>
                </a:path>
              </a:pathLst>
            </a:custGeom>
            <a:solidFill>
              <a:srgbClr val="9BDD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53"/>
            <p:cNvSpPr/>
            <p:nvPr/>
          </p:nvSpPr>
          <p:spPr>
            <a:xfrm>
              <a:off x="2370125" y="3125050"/>
              <a:ext cx="19250" cy="38450"/>
            </a:xfrm>
            <a:custGeom>
              <a:avLst/>
              <a:gdLst/>
              <a:ahLst/>
              <a:cxnLst/>
              <a:rect l="l" t="t" r="r" b="b"/>
              <a:pathLst>
                <a:path w="770" h="1538" extrusionOk="0">
                  <a:moveTo>
                    <a:pt x="326" y="1"/>
                  </a:moveTo>
                  <a:cubicBezTo>
                    <a:pt x="274" y="1"/>
                    <a:pt x="220" y="17"/>
                    <a:pt x="169" y="51"/>
                  </a:cubicBezTo>
                  <a:cubicBezTo>
                    <a:pt x="49" y="123"/>
                    <a:pt x="1" y="291"/>
                    <a:pt x="73" y="411"/>
                  </a:cubicBezTo>
                  <a:cubicBezTo>
                    <a:pt x="97" y="435"/>
                    <a:pt x="97" y="459"/>
                    <a:pt x="97" y="459"/>
                  </a:cubicBezTo>
                  <a:cubicBezTo>
                    <a:pt x="97" y="483"/>
                    <a:pt x="121" y="507"/>
                    <a:pt x="121" y="531"/>
                  </a:cubicBezTo>
                  <a:cubicBezTo>
                    <a:pt x="145" y="579"/>
                    <a:pt x="145" y="627"/>
                    <a:pt x="169" y="675"/>
                  </a:cubicBezTo>
                  <a:cubicBezTo>
                    <a:pt x="169" y="747"/>
                    <a:pt x="169" y="843"/>
                    <a:pt x="169" y="915"/>
                  </a:cubicBezTo>
                  <a:cubicBezTo>
                    <a:pt x="145" y="939"/>
                    <a:pt x="145" y="987"/>
                    <a:pt x="145" y="1011"/>
                  </a:cubicBezTo>
                  <a:cubicBezTo>
                    <a:pt x="121" y="1035"/>
                    <a:pt x="121" y="1059"/>
                    <a:pt x="121" y="1083"/>
                  </a:cubicBezTo>
                  <a:cubicBezTo>
                    <a:pt x="121" y="1107"/>
                    <a:pt x="121" y="1107"/>
                    <a:pt x="97" y="1107"/>
                  </a:cubicBezTo>
                  <a:cubicBezTo>
                    <a:pt x="97" y="1107"/>
                    <a:pt x="97" y="1107"/>
                    <a:pt x="97" y="1131"/>
                  </a:cubicBezTo>
                  <a:cubicBezTo>
                    <a:pt x="73" y="1179"/>
                    <a:pt x="49" y="1251"/>
                    <a:pt x="73" y="1347"/>
                  </a:cubicBezTo>
                  <a:cubicBezTo>
                    <a:pt x="97" y="1395"/>
                    <a:pt x="145" y="1467"/>
                    <a:pt x="193" y="1515"/>
                  </a:cubicBezTo>
                  <a:cubicBezTo>
                    <a:pt x="237" y="1529"/>
                    <a:pt x="285" y="1537"/>
                    <a:pt x="332" y="1537"/>
                  </a:cubicBezTo>
                  <a:cubicBezTo>
                    <a:pt x="440" y="1537"/>
                    <a:pt x="544" y="1495"/>
                    <a:pt x="577" y="1395"/>
                  </a:cubicBezTo>
                  <a:cubicBezTo>
                    <a:pt x="769" y="987"/>
                    <a:pt x="769" y="531"/>
                    <a:pt x="553" y="147"/>
                  </a:cubicBezTo>
                  <a:cubicBezTo>
                    <a:pt x="507" y="54"/>
                    <a:pt x="420" y="1"/>
                    <a:pt x="3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53"/>
            <p:cNvSpPr/>
            <p:nvPr/>
          </p:nvSpPr>
          <p:spPr>
            <a:xfrm>
              <a:off x="2371325" y="3018900"/>
              <a:ext cx="17450" cy="41425"/>
            </a:xfrm>
            <a:custGeom>
              <a:avLst/>
              <a:gdLst/>
              <a:ahLst/>
              <a:cxnLst/>
              <a:rect l="l" t="t" r="r" b="b"/>
              <a:pathLst>
                <a:path w="698" h="1657" extrusionOk="0">
                  <a:moveTo>
                    <a:pt x="313" y="0"/>
                  </a:moveTo>
                  <a:cubicBezTo>
                    <a:pt x="169" y="0"/>
                    <a:pt x="1" y="120"/>
                    <a:pt x="25" y="288"/>
                  </a:cubicBezTo>
                  <a:cubicBezTo>
                    <a:pt x="49" y="648"/>
                    <a:pt x="97" y="1008"/>
                    <a:pt x="121" y="1368"/>
                  </a:cubicBezTo>
                  <a:cubicBezTo>
                    <a:pt x="145" y="1440"/>
                    <a:pt x="145" y="1512"/>
                    <a:pt x="217" y="1560"/>
                  </a:cubicBezTo>
                  <a:cubicBezTo>
                    <a:pt x="265" y="1608"/>
                    <a:pt x="337" y="1656"/>
                    <a:pt x="409" y="1656"/>
                  </a:cubicBezTo>
                  <a:cubicBezTo>
                    <a:pt x="553" y="1632"/>
                    <a:pt x="697" y="1512"/>
                    <a:pt x="697" y="1368"/>
                  </a:cubicBezTo>
                  <a:cubicBezTo>
                    <a:pt x="649" y="1008"/>
                    <a:pt x="625" y="648"/>
                    <a:pt x="577" y="288"/>
                  </a:cubicBezTo>
                  <a:cubicBezTo>
                    <a:pt x="577" y="216"/>
                    <a:pt x="553" y="144"/>
                    <a:pt x="505" y="72"/>
                  </a:cubicBezTo>
                  <a:cubicBezTo>
                    <a:pt x="457" y="24"/>
                    <a:pt x="385" y="0"/>
                    <a:pt x="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53"/>
            <p:cNvSpPr/>
            <p:nvPr/>
          </p:nvSpPr>
          <p:spPr>
            <a:xfrm>
              <a:off x="2374325" y="2951075"/>
              <a:ext cx="13850" cy="27625"/>
            </a:xfrm>
            <a:custGeom>
              <a:avLst/>
              <a:gdLst/>
              <a:ahLst/>
              <a:cxnLst/>
              <a:rect l="l" t="t" r="r" b="b"/>
              <a:pathLst>
                <a:path w="554" h="1105" extrusionOk="0">
                  <a:moveTo>
                    <a:pt x="265" y="1"/>
                  </a:moveTo>
                  <a:cubicBezTo>
                    <a:pt x="193" y="1"/>
                    <a:pt x="121" y="25"/>
                    <a:pt x="73" y="73"/>
                  </a:cubicBezTo>
                  <a:cubicBezTo>
                    <a:pt x="25" y="145"/>
                    <a:pt x="1" y="193"/>
                    <a:pt x="1" y="289"/>
                  </a:cubicBezTo>
                  <a:lnTo>
                    <a:pt x="1" y="817"/>
                  </a:lnTo>
                  <a:cubicBezTo>
                    <a:pt x="1" y="889"/>
                    <a:pt x="25" y="961"/>
                    <a:pt x="73" y="1009"/>
                  </a:cubicBezTo>
                  <a:cubicBezTo>
                    <a:pt x="121" y="1057"/>
                    <a:pt x="193" y="1105"/>
                    <a:pt x="265" y="1105"/>
                  </a:cubicBezTo>
                  <a:cubicBezTo>
                    <a:pt x="337" y="1105"/>
                    <a:pt x="409" y="1081"/>
                    <a:pt x="457" y="1009"/>
                  </a:cubicBezTo>
                  <a:cubicBezTo>
                    <a:pt x="505" y="961"/>
                    <a:pt x="553" y="889"/>
                    <a:pt x="553" y="817"/>
                  </a:cubicBezTo>
                  <a:lnTo>
                    <a:pt x="553" y="289"/>
                  </a:lnTo>
                  <a:cubicBezTo>
                    <a:pt x="553" y="217"/>
                    <a:pt x="529" y="121"/>
                    <a:pt x="457" y="73"/>
                  </a:cubicBezTo>
                  <a:cubicBezTo>
                    <a:pt x="409" y="25"/>
                    <a:pt x="33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53"/>
            <p:cNvSpPr/>
            <p:nvPr/>
          </p:nvSpPr>
          <p:spPr>
            <a:xfrm>
              <a:off x="2376725" y="2861275"/>
              <a:ext cx="16850" cy="33225"/>
            </a:xfrm>
            <a:custGeom>
              <a:avLst/>
              <a:gdLst/>
              <a:ahLst/>
              <a:cxnLst/>
              <a:rect l="l" t="t" r="r" b="b"/>
              <a:pathLst>
                <a:path w="674" h="1329" extrusionOk="0">
                  <a:moveTo>
                    <a:pt x="272" y="1"/>
                  </a:moveTo>
                  <a:cubicBezTo>
                    <a:pt x="229" y="1"/>
                    <a:pt x="187" y="12"/>
                    <a:pt x="145" y="41"/>
                  </a:cubicBezTo>
                  <a:cubicBezTo>
                    <a:pt x="97" y="89"/>
                    <a:pt x="25" y="137"/>
                    <a:pt x="25" y="209"/>
                  </a:cubicBezTo>
                  <a:cubicBezTo>
                    <a:pt x="1" y="305"/>
                    <a:pt x="1" y="377"/>
                    <a:pt x="1" y="473"/>
                  </a:cubicBezTo>
                  <a:cubicBezTo>
                    <a:pt x="1" y="569"/>
                    <a:pt x="1" y="641"/>
                    <a:pt x="1" y="737"/>
                  </a:cubicBezTo>
                  <a:cubicBezTo>
                    <a:pt x="25" y="905"/>
                    <a:pt x="73" y="1049"/>
                    <a:pt x="145" y="1193"/>
                  </a:cubicBezTo>
                  <a:cubicBezTo>
                    <a:pt x="169" y="1241"/>
                    <a:pt x="265" y="1289"/>
                    <a:pt x="313" y="1313"/>
                  </a:cubicBezTo>
                  <a:cubicBezTo>
                    <a:pt x="343" y="1323"/>
                    <a:pt x="377" y="1328"/>
                    <a:pt x="410" y="1328"/>
                  </a:cubicBezTo>
                  <a:cubicBezTo>
                    <a:pt x="456" y="1328"/>
                    <a:pt x="501" y="1317"/>
                    <a:pt x="529" y="1289"/>
                  </a:cubicBezTo>
                  <a:cubicBezTo>
                    <a:pt x="601" y="1241"/>
                    <a:pt x="649" y="1193"/>
                    <a:pt x="649" y="1121"/>
                  </a:cubicBezTo>
                  <a:cubicBezTo>
                    <a:pt x="673" y="1097"/>
                    <a:pt x="673" y="1073"/>
                    <a:pt x="673" y="1049"/>
                  </a:cubicBezTo>
                  <a:cubicBezTo>
                    <a:pt x="673" y="1001"/>
                    <a:pt x="649" y="977"/>
                    <a:pt x="649" y="929"/>
                  </a:cubicBezTo>
                  <a:cubicBezTo>
                    <a:pt x="601" y="833"/>
                    <a:pt x="577" y="737"/>
                    <a:pt x="553" y="641"/>
                  </a:cubicBezTo>
                  <a:cubicBezTo>
                    <a:pt x="553" y="537"/>
                    <a:pt x="553" y="451"/>
                    <a:pt x="553" y="353"/>
                  </a:cubicBezTo>
                  <a:cubicBezTo>
                    <a:pt x="577" y="281"/>
                    <a:pt x="577" y="209"/>
                    <a:pt x="529" y="137"/>
                  </a:cubicBezTo>
                  <a:cubicBezTo>
                    <a:pt x="481" y="89"/>
                    <a:pt x="433" y="41"/>
                    <a:pt x="361" y="17"/>
                  </a:cubicBezTo>
                  <a:cubicBezTo>
                    <a:pt x="331" y="7"/>
                    <a:pt x="301"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53"/>
            <p:cNvSpPr/>
            <p:nvPr/>
          </p:nvSpPr>
          <p:spPr>
            <a:xfrm>
              <a:off x="2416950" y="2864300"/>
              <a:ext cx="20425" cy="43600"/>
            </a:xfrm>
            <a:custGeom>
              <a:avLst/>
              <a:gdLst/>
              <a:ahLst/>
              <a:cxnLst/>
              <a:rect l="l" t="t" r="r" b="b"/>
              <a:pathLst>
                <a:path w="817" h="1744" extrusionOk="0">
                  <a:moveTo>
                    <a:pt x="518" y="0"/>
                  </a:moveTo>
                  <a:cubicBezTo>
                    <a:pt x="419" y="0"/>
                    <a:pt x="319" y="43"/>
                    <a:pt x="288" y="136"/>
                  </a:cubicBezTo>
                  <a:cubicBezTo>
                    <a:pt x="96" y="544"/>
                    <a:pt x="0" y="1000"/>
                    <a:pt x="24" y="1480"/>
                  </a:cubicBezTo>
                  <a:cubicBezTo>
                    <a:pt x="24" y="1624"/>
                    <a:pt x="144" y="1744"/>
                    <a:pt x="312" y="1744"/>
                  </a:cubicBezTo>
                  <a:cubicBezTo>
                    <a:pt x="456" y="1744"/>
                    <a:pt x="576" y="1624"/>
                    <a:pt x="576" y="1480"/>
                  </a:cubicBezTo>
                  <a:cubicBezTo>
                    <a:pt x="576" y="1360"/>
                    <a:pt x="576" y="1264"/>
                    <a:pt x="576" y="1168"/>
                  </a:cubicBezTo>
                  <a:cubicBezTo>
                    <a:pt x="576" y="1120"/>
                    <a:pt x="600" y="1072"/>
                    <a:pt x="600" y="1024"/>
                  </a:cubicBezTo>
                  <a:cubicBezTo>
                    <a:pt x="600" y="1024"/>
                    <a:pt x="600" y="1000"/>
                    <a:pt x="600" y="1000"/>
                  </a:cubicBezTo>
                  <a:cubicBezTo>
                    <a:pt x="600" y="976"/>
                    <a:pt x="600" y="952"/>
                    <a:pt x="600" y="928"/>
                  </a:cubicBezTo>
                  <a:cubicBezTo>
                    <a:pt x="624" y="832"/>
                    <a:pt x="648" y="736"/>
                    <a:pt x="672" y="664"/>
                  </a:cubicBezTo>
                  <a:cubicBezTo>
                    <a:pt x="696" y="616"/>
                    <a:pt x="720" y="568"/>
                    <a:pt x="720" y="520"/>
                  </a:cubicBezTo>
                  <a:cubicBezTo>
                    <a:pt x="744" y="496"/>
                    <a:pt x="744" y="472"/>
                    <a:pt x="744" y="448"/>
                  </a:cubicBezTo>
                  <a:cubicBezTo>
                    <a:pt x="744" y="424"/>
                    <a:pt x="768" y="424"/>
                    <a:pt x="768" y="400"/>
                  </a:cubicBezTo>
                  <a:cubicBezTo>
                    <a:pt x="768" y="400"/>
                    <a:pt x="768" y="400"/>
                    <a:pt x="768" y="424"/>
                  </a:cubicBezTo>
                  <a:cubicBezTo>
                    <a:pt x="792" y="352"/>
                    <a:pt x="816" y="280"/>
                    <a:pt x="792" y="208"/>
                  </a:cubicBezTo>
                  <a:cubicBezTo>
                    <a:pt x="768" y="136"/>
                    <a:pt x="720" y="64"/>
                    <a:pt x="672" y="40"/>
                  </a:cubicBezTo>
                  <a:cubicBezTo>
                    <a:pt x="629" y="14"/>
                    <a:pt x="574" y="0"/>
                    <a:pt x="5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53"/>
            <p:cNvSpPr/>
            <p:nvPr/>
          </p:nvSpPr>
          <p:spPr>
            <a:xfrm>
              <a:off x="2420550" y="2978075"/>
              <a:ext cx="17425" cy="41450"/>
            </a:xfrm>
            <a:custGeom>
              <a:avLst/>
              <a:gdLst/>
              <a:ahLst/>
              <a:cxnLst/>
              <a:rect l="l" t="t" r="r" b="b"/>
              <a:pathLst>
                <a:path w="697" h="1658" extrusionOk="0">
                  <a:moveTo>
                    <a:pt x="288" y="1"/>
                  </a:moveTo>
                  <a:cubicBezTo>
                    <a:pt x="144" y="1"/>
                    <a:pt x="0" y="121"/>
                    <a:pt x="24" y="289"/>
                  </a:cubicBezTo>
                  <a:cubicBezTo>
                    <a:pt x="48" y="649"/>
                    <a:pt x="72" y="1009"/>
                    <a:pt x="120" y="1369"/>
                  </a:cubicBezTo>
                  <a:cubicBezTo>
                    <a:pt x="120" y="1441"/>
                    <a:pt x="144" y="1513"/>
                    <a:pt x="192" y="1561"/>
                  </a:cubicBezTo>
                  <a:cubicBezTo>
                    <a:pt x="240" y="1609"/>
                    <a:pt x="336" y="1657"/>
                    <a:pt x="408" y="1657"/>
                  </a:cubicBezTo>
                  <a:cubicBezTo>
                    <a:pt x="528" y="1633"/>
                    <a:pt x="696" y="1537"/>
                    <a:pt x="672" y="1369"/>
                  </a:cubicBezTo>
                  <a:cubicBezTo>
                    <a:pt x="648" y="1009"/>
                    <a:pt x="600" y="649"/>
                    <a:pt x="576" y="289"/>
                  </a:cubicBezTo>
                  <a:cubicBezTo>
                    <a:pt x="576" y="217"/>
                    <a:pt x="552" y="145"/>
                    <a:pt x="504" y="97"/>
                  </a:cubicBezTo>
                  <a:cubicBezTo>
                    <a:pt x="456" y="49"/>
                    <a:pt x="360"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53"/>
            <p:cNvSpPr/>
            <p:nvPr/>
          </p:nvSpPr>
          <p:spPr>
            <a:xfrm>
              <a:off x="2422350" y="3062625"/>
              <a:ext cx="18025" cy="57175"/>
            </a:xfrm>
            <a:custGeom>
              <a:avLst/>
              <a:gdLst/>
              <a:ahLst/>
              <a:cxnLst/>
              <a:rect l="l" t="t" r="r" b="b"/>
              <a:pathLst>
                <a:path w="721" h="2287" extrusionOk="0">
                  <a:moveTo>
                    <a:pt x="320" y="1"/>
                  </a:moveTo>
                  <a:cubicBezTo>
                    <a:pt x="309" y="1"/>
                    <a:pt x="299" y="2"/>
                    <a:pt x="288" y="3"/>
                  </a:cubicBezTo>
                  <a:cubicBezTo>
                    <a:pt x="144" y="3"/>
                    <a:pt x="0" y="123"/>
                    <a:pt x="0" y="267"/>
                  </a:cubicBezTo>
                  <a:cubicBezTo>
                    <a:pt x="48" y="843"/>
                    <a:pt x="96" y="1443"/>
                    <a:pt x="144" y="2020"/>
                  </a:cubicBezTo>
                  <a:cubicBezTo>
                    <a:pt x="144" y="2153"/>
                    <a:pt x="247" y="2286"/>
                    <a:pt x="377" y="2286"/>
                  </a:cubicBezTo>
                  <a:cubicBezTo>
                    <a:pt x="387" y="2286"/>
                    <a:pt x="398" y="2285"/>
                    <a:pt x="408" y="2284"/>
                  </a:cubicBezTo>
                  <a:cubicBezTo>
                    <a:pt x="552" y="2284"/>
                    <a:pt x="720" y="2164"/>
                    <a:pt x="696" y="2020"/>
                  </a:cubicBezTo>
                  <a:cubicBezTo>
                    <a:pt x="648" y="1443"/>
                    <a:pt x="600" y="843"/>
                    <a:pt x="552" y="267"/>
                  </a:cubicBezTo>
                  <a:cubicBezTo>
                    <a:pt x="552" y="134"/>
                    <a:pt x="449" y="1"/>
                    <a:pt x="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53"/>
            <p:cNvSpPr/>
            <p:nvPr/>
          </p:nvSpPr>
          <p:spPr>
            <a:xfrm>
              <a:off x="2422950" y="3179325"/>
              <a:ext cx="18025" cy="43975"/>
            </a:xfrm>
            <a:custGeom>
              <a:avLst/>
              <a:gdLst/>
              <a:ahLst/>
              <a:cxnLst/>
              <a:rect l="l" t="t" r="r" b="b"/>
              <a:pathLst>
                <a:path w="721" h="1759" extrusionOk="0">
                  <a:moveTo>
                    <a:pt x="391" y="0"/>
                  </a:moveTo>
                  <a:cubicBezTo>
                    <a:pt x="360" y="0"/>
                    <a:pt x="332" y="6"/>
                    <a:pt x="312" y="16"/>
                  </a:cubicBezTo>
                  <a:cubicBezTo>
                    <a:pt x="144" y="64"/>
                    <a:pt x="96" y="208"/>
                    <a:pt x="120" y="352"/>
                  </a:cubicBezTo>
                  <a:cubicBezTo>
                    <a:pt x="120" y="352"/>
                    <a:pt x="120" y="376"/>
                    <a:pt x="120" y="376"/>
                  </a:cubicBezTo>
                  <a:cubicBezTo>
                    <a:pt x="120" y="400"/>
                    <a:pt x="120" y="424"/>
                    <a:pt x="120" y="448"/>
                  </a:cubicBezTo>
                  <a:cubicBezTo>
                    <a:pt x="120" y="496"/>
                    <a:pt x="120" y="544"/>
                    <a:pt x="120" y="592"/>
                  </a:cubicBezTo>
                  <a:cubicBezTo>
                    <a:pt x="144" y="688"/>
                    <a:pt x="144" y="784"/>
                    <a:pt x="120" y="880"/>
                  </a:cubicBezTo>
                  <a:cubicBezTo>
                    <a:pt x="120" y="928"/>
                    <a:pt x="120" y="976"/>
                    <a:pt x="120" y="1024"/>
                  </a:cubicBezTo>
                  <a:cubicBezTo>
                    <a:pt x="120" y="1024"/>
                    <a:pt x="120" y="1048"/>
                    <a:pt x="120" y="1072"/>
                  </a:cubicBezTo>
                  <a:cubicBezTo>
                    <a:pt x="120" y="1072"/>
                    <a:pt x="96" y="1120"/>
                    <a:pt x="96" y="1120"/>
                  </a:cubicBezTo>
                  <a:cubicBezTo>
                    <a:pt x="96" y="1216"/>
                    <a:pt x="72" y="1312"/>
                    <a:pt x="48" y="1408"/>
                  </a:cubicBezTo>
                  <a:cubicBezTo>
                    <a:pt x="0" y="1552"/>
                    <a:pt x="96" y="1720"/>
                    <a:pt x="240" y="1744"/>
                  </a:cubicBezTo>
                  <a:cubicBezTo>
                    <a:pt x="270" y="1754"/>
                    <a:pt x="300" y="1759"/>
                    <a:pt x="330" y="1759"/>
                  </a:cubicBezTo>
                  <a:cubicBezTo>
                    <a:pt x="447" y="1759"/>
                    <a:pt x="557" y="1686"/>
                    <a:pt x="576" y="1552"/>
                  </a:cubicBezTo>
                  <a:cubicBezTo>
                    <a:pt x="696" y="1120"/>
                    <a:pt x="720" y="664"/>
                    <a:pt x="648" y="208"/>
                  </a:cubicBezTo>
                  <a:cubicBezTo>
                    <a:pt x="648" y="136"/>
                    <a:pt x="576" y="64"/>
                    <a:pt x="528" y="40"/>
                  </a:cubicBezTo>
                  <a:cubicBezTo>
                    <a:pt x="486" y="12"/>
                    <a:pt x="436"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53"/>
            <p:cNvSpPr/>
            <p:nvPr/>
          </p:nvSpPr>
          <p:spPr>
            <a:xfrm>
              <a:off x="2419350" y="3258250"/>
              <a:ext cx="18575" cy="46300"/>
            </a:xfrm>
            <a:custGeom>
              <a:avLst/>
              <a:gdLst/>
              <a:ahLst/>
              <a:cxnLst/>
              <a:rect l="l" t="t" r="r" b="b"/>
              <a:pathLst>
                <a:path w="743" h="1852" extrusionOk="0">
                  <a:moveTo>
                    <a:pt x="465" y="0"/>
                  </a:moveTo>
                  <a:cubicBezTo>
                    <a:pt x="454" y="0"/>
                    <a:pt x="443" y="1"/>
                    <a:pt x="432" y="3"/>
                  </a:cubicBezTo>
                  <a:cubicBezTo>
                    <a:pt x="264" y="3"/>
                    <a:pt x="168" y="123"/>
                    <a:pt x="168" y="267"/>
                  </a:cubicBezTo>
                  <a:lnTo>
                    <a:pt x="24" y="1587"/>
                  </a:lnTo>
                  <a:cubicBezTo>
                    <a:pt x="0" y="1731"/>
                    <a:pt x="168" y="1851"/>
                    <a:pt x="312" y="1851"/>
                  </a:cubicBezTo>
                  <a:cubicBezTo>
                    <a:pt x="480" y="1851"/>
                    <a:pt x="576" y="1731"/>
                    <a:pt x="576" y="1587"/>
                  </a:cubicBezTo>
                  <a:lnTo>
                    <a:pt x="720" y="267"/>
                  </a:lnTo>
                  <a:cubicBezTo>
                    <a:pt x="742" y="134"/>
                    <a:pt x="600" y="0"/>
                    <a:pt x="4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53"/>
            <p:cNvSpPr/>
            <p:nvPr/>
          </p:nvSpPr>
          <p:spPr>
            <a:xfrm>
              <a:off x="2417550" y="3358525"/>
              <a:ext cx="13825" cy="41425"/>
            </a:xfrm>
            <a:custGeom>
              <a:avLst/>
              <a:gdLst/>
              <a:ahLst/>
              <a:cxnLst/>
              <a:rect l="l" t="t" r="r" b="b"/>
              <a:pathLst>
                <a:path w="553" h="1657" extrusionOk="0">
                  <a:moveTo>
                    <a:pt x="288" y="1"/>
                  </a:moveTo>
                  <a:cubicBezTo>
                    <a:pt x="120" y="1"/>
                    <a:pt x="0" y="121"/>
                    <a:pt x="0" y="289"/>
                  </a:cubicBezTo>
                  <a:lnTo>
                    <a:pt x="0" y="1369"/>
                  </a:lnTo>
                  <a:cubicBezTo>
                    <a:pt x="0" y="1513"/>
                    <a:pt x="120" y="1657"/>
                    <a:pt x="288" y="1657"/>
                  </a:cubicBezTo>
                  <a:cubicBezTo>
                    <a:pt x="432" y="1633"/>
                    <a:pt x="552" y="1537"/>
                    <a:pt x="552" y="1369"/>
                  </a:cubicBezTo>
                  <a:lnTo>
                    <a:pt x="552" y="289"/>
                  </a:lnTo>
                  <a:cubicBezTo>
                    <a:pt x="552" y="145"/>
                    <a:pt x="432" y="1"/>
                    <a:pt x="2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53"/>
            <p:cNvSpPr/>
            <p:nvPr/>
          </p:nvSpPr>
          <p:spPr>
            <a:xfrm>
              <a:off x="2412150" y="3443075"/>
              <a:ext cx="13825" cy="43875"/>
            </a:xfrm>
            <a:custGeom>
              <a:avLst/>
              <a:gdLst/>
              <a:ahLst/>
              <a:cxnLst/>
              <a:rect l="l" t="t" r="r" b="b"/>
              <a:pathLst>
                <a:path w="553" h="1755" extrusionOk="0">
                  <a:moveTo>
                    <a:pt x="320" y="0"/>
                  </a:moveTo>
                  <a:cubicBezTo>
                    <a:pt x="309" y="0"/>
                    <a:pt x="299" y="1"/>
                    <a:pt x="288" y="3"/>
                  </a:cubicBezTo>
                  <a:cubicBezTo>
                    <a:pt x="120" y="3"/>
                    <a:pt x="0" y="123"/>
                    <a:pt x="0" y="267"/>
                  </a:cubicBezTo>
                  <a:lnTo>
                    <a:pt x="0" y="1467"/>
                  </a:lnTo>
                  <a:cubicBezTo>
                    <a:pt x="0" y="1611"/>
                    <a:pt x="120" y="1755"/>
                    <a:pt x="288" y="1755"/>
                  </a:cubicBezTo>
                  <a:cubicBezTo>
                    <a:pt x="432" y="1731"/>
                    <a:pt x="552" y="1611"/>
                    <a:pt x="552" y="1467"/>
                  </a:cubicBezTo>
                  <a:lnTo>
                    <a:pt x="552" y="267"/>
                  </a:lnTo>
                  <a:cubicBezTo>
                    <a:pt x="552" y="134"/>
                    <a:pt x="449" y="0"/>
                    <a:pt x="3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53"/>
            <p:cNvSpPr/>
            <p:nvPr/>
          </p:nvSpPr>
          <p:spPr>
            <a:xfrm>
              <a:off x="2403750" y="3516100"/>
              <a:ext cx="16825" cy="30275"/>
            </a:xfrm>
            <a:custGeom>
              <a:avLst/>
              <a:gdLst/>
              <a:ahLst/>
              <a:cxnLst/>
              <a:rect l="l" t="t" r="r" b="b"/>
              <a:pathLst>
                <a:path w="673" h="1211" extrusionOk="0">
                  <a:moveTo>
                    <a:pt x="404" y="0"/>
                  </a:moveTo>
                  <a:cubicBezTo>
                    <a:pt x="356" y="0"/>
                    <a:pt x="298" y="17"/>
                    <a:pt x="264" y="34"/>
                  </a:cubicBezTo>
                  <a:cubicBezTo>
                    <a:pt x="192" y="82"/>
                    <a:pt x="144" y="130"/>
                    <a:pt x="120" y="202"/>
                  </a:cubicBezTo>
                  <a:cubicBezTo>
                    <a:pt x="96" y="418"/>
                    <a:pt x="48" y="634"/>
                    <a:pt x="24" y="850"/>
                  </a:cubicBezTo>
                  <a:cubicBezTo>
                    <a:pt x="0" y="946"/>
                    <a:pt x="0" y="1018"/>
                    <a:pt x="48" y="1066"/>
                  </a:cubicBezTo>
                  <a:cubicBezTo>
                    <a:pt x="72" y="1138"/>
                    <a:pt x="144" y="1186"/>
                    <a:pt x="216" y="1210"/>
                  </a:cubicBezTo>
                  <a:cubicBezTo>
                    <a:pt x="288" y="1210"/>
                    <a:pt x="360" y="1210"/>
                    <a:pt x="432" y="1186"/>
                  </a:cubicBezTo>
                  <a:cubicBezTo>
                    <a:pt x="480" y="1138"/>
                    <a:pt x="552" y="1090"/>
                    <a:pt x="552" y="1018"/>
                  </a:cubicBezTo>
                  <a:lnTo>
                    <a:pt x="672" y="346"/>
                  </a:lnTo>
                  <a:cubicBezTo>
                    <a:pt x="672" y="274"/>
                    <a:pt x="672" y="202"/>
                    <a:pt x="624" y="154"/>
                  </a:cubicBezTo>
                  <a:cubicBezTo>
                    <a:pt x="600" y="82"/>
                    <a:pt x="528" y="34"/>
                    <a:pt x="456" y="10"/>
                  </a:cubicBezTo>
                  <a:cubicBezTo>
                    <a:pt x="442" y="3"/>
                    <a:pt x="424" y="0"/>
                    <a:pt x="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53"/>
            <p:cNvSpPr/>
            <p:nvPr/>
          </p:nvSpPr>
          <p:spPr>
            <a:xfrm>
              <a:off x="2391150" y="3570350"/>
              <a:ext cx="18025" cy="14425"/>
            </a:xfrm>
            <a:custGeom>
              <a:avLst/>
              <a:gdLst/>
              <a:ahLst/>
              <a:cxnLst/>
              <a:rect l="l" t="t" r="r" b="b"/>
              <a:pathLst>
                <a:path w="721" h="577" extrusionOk="0">
                  <a:moveTo>
                    <a:pt x="360" y="0"/>
                  </a:moveTo>
                  <a:cubicBezTo>
                    <a:pt x="0" y="0"/>
                    <a:pt x="0" y="576"/>
                    <a:pt x="360" y="576"/>
                  </a:cubicBezTo>
                  <a:cubicBezTo>
                    <a:pt x="720" y="576"/>
                    <a:pt x="720" y="0"/>
                    <a:pt x="3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53"/>
            <p:cNvSpPr/>
            <p:nvPr/>
          </p:nvSpPr>
          <p:spPr>
            <a:xfrm>
              <a:off x="2439750" y="3491625"/>
              <a:ext cx="24625" cy="35775"/>
            </a:xfrm>
            <a:custGeom>
              <a:avLst/>
              <a:gdLst/>
              <a:ahLst/>
              <a:cxnLst/>
              <a:rect l="l" t="t" r="r" b="b"/>
              <a:pathLst>
                <a:path w="985" h="1431" extrusionOk="0">
                  <a:moveTo>
                    <a:pt x="713" y="1"/>
                  </a:moveTo>
                  <a:cubicBezTo>
                    <a:pt x="584" y="1"/>
                    <a:pt x="450" y="74"/>
                    <a:pt x="408" y="221"/>
                  </a:cubicBezTo>
                  <a:cubicBezTo>
                    <a:pt x="384" y="341"/>
                    <a:pt x="360" y="437"/>
                    <a:pt x="312" y="557"/>
                  </a:cubicBezTo>
                  <a:cubicBezTo>
                    <a:pt x="240" y="701"/>
                    <a:pt x="168" y="845"/>
                    <a:pt x="72" y="965"/>
                  </a:cubicBezTo>
                  <a:cubicBezTo>
                    <a:pt x="24" y="1013"/>
                    <a:pt x="0" y="1085"/>
                    <a:pt x="0" y="1157"/>
                  </a:cubicBezTo>
                  <a:cubicBezTo>
                    <a:pt x="0" y="1229"/>
                    <a:pt x="24" y="1301"/>
                    <a:pt x="72" y="1349"/>
                  </a:cubicBezTo>
                  <a:cubicBezTo>
                    <a:pt x="123" y="1400"/>
                    <a:pt x="200" y="1430"/>
                    <a:pt x="276" y="1430"/>
                  </a:cubicBezTo>
                  <a:cubicBezTo>
                    <a:pt x="344" y="1430"/>
                    <a:pt x="411" y="1406"/>
                    <a:pt x="456" y="1349"/>
                  </a:cubicBezTo>
                  <a:cubicBezTo>
                    <a:pt x="696" y="1061"/>
                    <a:pt x="888" y="725"/>
                    <a:pt x="960" y="365"/>
                  </a:cubicBezTo>
                  <a:cubicBezTo>
                    <a:pt x="984" y="293"/>
                    <a:pt x="960" y="197"/>
                    <a:pt x="936" y="149"/>
                  </a:cubicBezTo>
                  <a:cubicBezTo>
                    <a:pt x="888" y="77"/>
                    <a:pt x="840" y="29"/>
                    <a:pt x="768" y="5"/>
                  </a:cubicBezTo>
                  <a:cubicBezTo>
                    <a:pt x="750" y="2"/>
                    <a:pt x="732" y="1"/>
                    <a:pt x="7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53"/>
            <p:cNvSpPr/>
            <p:nvPr/>
          </p:nvSpPr>
          <p:spPr>
            <a:xfrm>
              <a:off x="2455350" y="3413125"/>
              <a:ext cx="19825" cy="27625"/>
            </a:xfrm>
            <a:custGeom>
              <a:avLst/>
              <a:gdLst/>
              <a:ahLst/>
              <a:cxnLst/>
              <a:rect l="l" t="t" r="r" b="b"/>
              <a:pathLst>
                <a:path w="793" h="1105" extrusionOk="0">
                  <a:moveTo>
                    <a:pt x="504" y="1"/>
                  </a:moveTo>
                  <a:cubicBezTo>
                    <a:pt x="360" y="1"/>
                    <a:pt x="240" y="121"/>
                    <a:pt x="240" y="265"/>
                  </a:cubicBezTo>
                  <a:cubicBezTo>
                    <a:pt x="240" y="289"/>
                    <a:pt x="216" y="313"/>
                    <a:pt x="216" y="337"/>
                  </a:cubicBezTo>
                  <a:cubicBezTo>
                    <a:pt x="216" y="385"/>
                    <a:pt x="216" y="409"/>
                    <a:pt x="192" y="457"/>
                  </a:cubicBezTo>
                  <a:cubicBezTo>
                    <a:pt x="168" y="505"/>
                    <a:pt x="144" y="553"/>
                    <a:pt x="120" y="577"/>
                  </a:cubicBezTo>
                  <a:cubicBezTo>
                    <a:pt x="120" y="601"/>
                    <a:pt x="96" y="601"/>
                    <a:pt x="96" y="625"/>
                  </a:cubicBezTo>
                  <a:cubicBezTo>
                    <a:pt x="48" y="673"/>
                    <a:pt x="0" y="745"/>
                    <a:pt x="0" y="817"/>
                  </a:cubicBezTo>
                  <a:cubicBezTo>
                    <a:pt x="0" y="889"/>
                    <a:pt x="48" y="961"/>
                    <a:pt x="96" y="1009"/>
                  </a:cubicBezTo>
                  <a:cubicBezTo>
                    <a:pt x="144" y="1057"/>
                    <a:pt x="216" y="1105"/>
                    <a:pt x="288" y="1105"/>
                  </a:cubicBezTo>
                  <a:cubicBezTo>
                    <a:pt x="360" y="1081"/>
                    <a:pt x="432" y="1057"/>
                    <a:pt x="480" y="1009"/>
                  </a:cubicBezTo>
                  <a:cubicBezTo>
                    <a:pt x="672" y="817"/>
                    <a:pt x="792" y="553"/>
                    <a:pt x="792" y="265"/>
                  </a:cubicBezTo>
                  <a:cubicBezTo>
                    <a:pt x="792" y="193"/>
                    <a:pt x="768" y="121"/>
                    <a:pt x="696" y="73"/>
                  </a:cubicBezTo>
                  <a:cubicBezTo>
                    <a:pt x="648" y="25"/>
                    <a:pt x="576" y="1"/>
                    <a:pt x="5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53"/>
            <p:cNvSpPr/>
            <p:nvPr/>
          </p:nvSpPr>
          <p:spPr>
            <a:xfrm>
              <a:off x="2463750" y="3309800"/>
              <a:ext cx="22225" cy="43725"/>
            </a:xfrm>
            <a:custGeom>
              <a:avLst/>
              <a:gdLst/>
              <a:ahLst/>
              <a:cxnLst/>
              <a:rect l="l" t="t" r="r" b="b"/>
              <a:pathLst>
                <a:path w="889" h="1749" extrusionOk="0">
                  <a:moveTo>
                    <a:pt x="617" y="1"/>
                  </a:moveTo>
                  <a:cubicBezTo>
                    <a:pt x="488" y="1"/>
                    <a:pt x="354" y="72"/>
                    <a:pt x="312" y="197"/>
                  </a:cubicBezTo>
                  <a:cubicBezTo>
                    <a:pt x="216" y="605"/>
                    <a:pt x="120" y="989"/>
                    <a:pt x="24" y="1397"/>
                  </a:cubicBezTo>
                  <a:cubicBezTo>
                    <a:pt x="0" y="1541"/>
                    <a:pt x="72" y="1709"/>
                    <a:pt x="216" y="1733"/>
                  </a:cubicBezTo>
                  <a:cubicBezTo>
                    <a:pt x="246" y="1743"/>
                    <a:pt x="276" y="1748"/>
                    <a:pt x="306" y="1748"/>
                  </a:cubicBezTo>
                  <a:cubicBezTo>
                    <a:pt x="424" y="1748"/>
                    <a:pt x="538" y="1675"/>
                    <a:pt x="576" y="1541"/>
                  </a:cubicBezTo>
                  <a:cubicBezTo>
                    <a:pt x="672" y="1157"/>
                    <a:pt x="768" y="749"/>
                    <a:pt x="864" y="341"/>
                  </a:cubicBezTo>
                  <a:cubicBezTo>
                    <a:pt x="888" y="197"/>
                    <a:pt x="816" y="29"/>
                    <a:pt x="672" y="5"/>
                  </a:cubicBezTo>
                  <a:cubicBezTo>
                    <a:pt x="654" y="2"/>
                    <a:pt x="635" y="1"/>
                    <a:pt x="6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53"/>
            <p:cNvSpPr/>
            <p:nvPr/>
          </p:nvSpPr>
          <p:spPr>
            <a:xfrm>
              <a:off x="2472150" y="3239125"/>
              <a:ext cx="13825" cy="30175"/>
            </a:xfrm>
            <a:custGeom>
              <a:avLst/>
              <a:gdLst/>
              <a:ahLst/>
              <a:cxnLst/>
              <a:rect l="l" t="t" r="r" b="b"/>
              <a:pathLst>
                <a:path w="553" h="1207" extrusionOk="0">
                  <a:moveTo>
                    <a:pt x="264" y="0"/>
                  </a:moveTo>
                  <a:cubicBezTo>
                    <a:pt x="120" y="0"/>
                    <a:pt x="0" y="120"/>
                    <a:pt x="0" y="288"/>
                  </a:cubicBezTo>
                  <a:lnTo>
                    <a:pt x="0" y="936"/>
                  </a:lnTo>
                  <a:cubicBezTo>
                    <a:pt x="0" y="1008"/>
                    <a:pt x="24" y="1080"/>
                    <a:pt x="72" y="1128"/>
                  </a:cubicBezTo>
                  <a:cubicBezTo>
                    <a:pt x="112" y="1167"/>
                    <a:pt x="167" y="1207"/>
                    <a:pt x="225" y="1207"/>
                  </a:cubicBezTo>
                  <a:cubicBezTo>
                    <a:pt x="238" y="1207"/>
                    <a:pt x="251" y="1205"/>
                    <a:pt x="264" y="1200"/>
                  </a:cubicBezTo>
                  <a:cubicBezTo>
                    <a:pt x="408" y="1200"/>
                    <a:pt x="552" y="1080"/>
                    <a:pt x="552" y="936"/>
                  </a:cubicBezTo>
                  <a:lnTo>
                    <a:pt x="552" y="288"/>
                  </a:lnTo>
                  <a:cubicBezTo>
                    <a:pt x="552" y="216"/>
                    <a:pt x="528" y="120"/>
                    <a:pt x="456" y="72"/>
                  </a:cubicBezTo>
                  <a:cubicBezTo>
                    <a:pt x="408" y="24"/>
                    <a:pt x="336" y="0"/>
                    <a:pt x="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53"/>
            <p:cNvSpPr/>
            <p:nvPr/>
          </p:nvSpPr>
          <p:spPr>
            <a:xfrm>
              <a:off x="2471550" y="3157700"/>
              <a:ext cx="17425" cy="35625"/>
            </a:xfrm>
            <a:custGeom>
              <a:avLst/>
              <a:gdLst/>
              <a:ahLst/>
              <a:cxnLst/>
              <a:rect l="l" t="t" r="r" b="b"/>
              <a:pathLst>
                <a:path w="697" h="1425" extrusionOk="0">
                  <a:moveTo>
                    <a:pt x="391" y="1"/>
                  </a:moveTo>
                  <a:cubicBezTo>
                    <a:pt x="349" y="1"/>
                    <a:pt x="307" y="13"/>
                    <a:pt x="264" y="41"/>
                  </a:cubicBezTo>
                  <a:cubicBezTo>
                    <a:pt x="216" y="65"/>
                    <a:pt x="168" y="137"/>
                    <a:pt x="144" y="209"/>
                  </a:cubicBezTo>
                  <a:cubicBezTo>
                    <a:pt x="96" y="497"/>
                    <a:pt x="72" y="785"/>
                    <a:pt x="24" y="1073"/>
                  </a:cubicBezTo>
                  <a:cubicBezTo>
                    <a:pt x="0" y="1145"/>
                    <a:pt x="0" y="1217"/>
                    <a:pt x="48" y="1289"/>
                  </a:cubicBezTo>
                  <a:cubicBezTo>
                    <a:pt x="72" y="1337"/>
                    <a:pt x="144" y="1409"/>
                    <a:pt x="216" y="1409"/>
                  </a:cubicBezTo>
                  <a:cubicBezTo>
                    <a:pt x="246" y="1419"/>
                    <a:pt x="276" y="1425"/>
                    <a:pt x="306" y="1425"/>
                  </a:cubicBezTo>
                  <a:cubicBezTo>
                    <a:pt x="348" y="1425"/>
                    <a:pt x="390" y="1413"/>
                    <a:pt x="432" y="1385"/>
                  </a:cubicBezTo>
                  <a:cubicBezTo>
                    <a:pt x="480" y="1337"/>
                    <a:pt x="552" y="1289"/>
                    <a:pt x="552" y="1217"/>
                  </a:cubicBezTo>
                  <a:cubicBezTo>
                    <a:pt x="600" y="929"/>
                    <a:pt x="648" y="641"/>
                    <a:pt x="696" y="353"/>
                  </a:cubicBezTo>
                  <a:cubicBezTo>
                    <a:pt x="696" y="281"/>
                    <a:pt x="696" y="209"/>
                    <a:pt x="648" y="137"/>
                  </a:cubicBezTo>
                  <a:cubicBezTo>
                    <a:pt x="624" y="89"/>
                    <a:pt x="552" y="17"/>
                    <a:pt x="480" y="17"/>
                  </a:cubicBezTo>
                  <a:cubicBezTo>
                    <a:pt x="451" y="7"/>
                    <a:pt x="421"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53"/>
            <p:cNvSpPr/>
            <p:nvPr/>
          </p:nvSpPr>
          <p:spPr>
            <a:xfrm>
              <a:off x="2472150" y="3097500"/>
              <a:ext cx="13825" cy="30625"/>
            </a:xfrm>
            <a:custGeom>
              <a:avLst/>
              <a:gdLst/>
              <a:ahLst/>
              <a:cxnLst/>
              <a:rect l="l" t="t" r="r" b="b"/>
              <a:pathLst>
                <a:path w="553" h="1225" extrusionOk="0">
                  <a:moveTo>
                    <a:pt x="264" y="0"/>
                  </a:moveTo>
                  <a:cubicBezTo>
                    <a:pt x="120" y="24"/>
                    <a:pt x="0" y="144"/>
                    <a:pt x="0" y="288"/>
                  </a:cubicBezTo>
                  <a:lnTo>
                    <a:pt x="0" y="937"/>
                  </a:lnTo>
                  <a:cubicBezTo>
                    <a:pt x="0" y="1009"/>
                    <a:pt x="24" y="1081"/>
                    <a:pt x="72" y="1153"/>
                  </a:cubicBezTo>
                  <a:cubicBezTo>
                    <a:pt x="120" y="1201"/>
                    <a:pt x="192" y="1225"/>
                    <a:pt x="264" y="1225"/>
                  </a:cubicBezTo>
                  <a:cubicBezTo>
                    <a:pt x="408" y="1225"/>
                    <a:pt x="552" y="1105"/>
                    <a:pt x="552" y="937"/>
                  </a:cubicBezTo>
                  <a:lnTo>
                    <a:pt x="552" y="288"/>
                  </a:lnTo>
                  <a:cubicBezTo>
                    <a:pt x="552" y="216"/>
                    <a:pt x="528" y="144"/>
                    <a:pt x="456" y="96"/>
                  </a:cubicBezTo>
                  <a:cubicBezTo>
                    <a:pt x="408" y="48"/>
                    <a:pt x="336" y="0"/>
                    <a:pt x="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53"/>
            <p:cNvSpPr/>
            <p:nvPr/>
          </p:nvSpPr>
          <p:spPr>
            <a:xfrm>
              <a:off x="2469750" y="3043700"/>
              <a:ext cx="16825" cy="24825"/>
            </a:xfrm>
            <a:custGeom>
              <a:avLst/>
              <a:gdLst/>
              <a:ahLst/>
              <a:cxnLst/>
              <a:rect l="l" t="t" r="r" b="b"/>
              <a:pathLst>
                <a:path w="673" h="993" extrusionOk="0">
                  <a:moveTo>
                    <a:pt x="367" y="0"/>
                  </a:moveTo>
                  <a:cubicBezTo>
                    <a:pt x="325" y="0"/>
                    <a:pt x="283" y="12"/>
                    <a:pt x="240" y="40"/>
                  </a:cubicBezTo>
                  <a:cubicBezTo>
                    <a:pt x="192" y="64"/>
                    <a:pt x="144" y="136"/>
                    <a:pt x="120" y="208"/>
                  </a:cubicBezTo>
                  <a:cubicBezTo>
                    <a:pt x="72" y="352"/>
                    <a:pt x="48" y="496"/>
                    <a:pt x="24" y="640"/>
                  </a:cubicBezTo>
                  <a:cubicBezTo>
                    <a:pt x="0" y="712"/>
                    <a:pt x="0" y="784"/>
                    <a:pt x="48" y="856"/>
                  </a:cubicBezTo>
                  <a:cubicBezTo>
                    <a:pt x="72" y="904"/>
                    <a:pt x="144" y="976"/>
                    <a:pt x="216" y="976"/>
                  </a:cubicBezTo>
                  <a:cubicBezTo>
                    <a:pt x="246" y="986"/>
                    <a:pt x="276" y="992"/>
                    <a:pt x="306" y="992"/>
                  </a:cubicBezTo>
                  <a:cubicBezTo>
                    <a:pt x="348" y="992"/>
                    <a:pt x="390" y="980"/>
                    <a:pt x="432" y="952"/>
                  </a:cubicBezTo>
                  <a:cubicBezTo>
                    <a:pt x="480" y="904"/>
                    <a:pt x="528" y="856"/>
                    <a:pt x="552" y="784"/>
                  </a:cubicBezTo>
                  <a:cubicBezTo>
                    <a:pt x="576" y="640"/>
                    <a:pt x="624" y="496"/>
                    <a:pt x="648" y="352"/>
                  </a:cubicBezTo>
                  <a:cubicBezTo>
                    <a:pt x="672" y="280"/>
                    <a:pt x="672" y="208"/>
                    <a:pt x="624" y="136"/>
                  </a:cubicBezTo>
                  <a:cubicBezTo>
                    <a:pt x="600" y="88"/>
                    <a:pt x="528" y="16"/>
                    <a:pt x="456" y="16"/>
                  </a:cubicBezTo>
                  <a:cubicBezTo>
                    <a:pt x="427" y="6"/>
                    <a:pt x="397" y="0"/>
                    <a:pt x="3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53"/>
            <p:cNvSpPr/>
            <p:nvPr/>
          </p:nvSpPr>
          <p:spPr>
            <a:xfrm>
              <a:off x="2466150" y="2999700"/>
              <a:ext cx="14425" cy="19825"/>
            </a:xfrm>
            <a:custGeom>
              <a:avLst/>
              <a:gdLst/>
              <a:ahLst/>
              <a:cxnLst/>
              <a:rect l="l" t="t" r="r" b="b"/>
              <a:pathLst>
                <a:path w="577" h="793" extrusionOk="0">
                  <a:moveTo>
                    <a:pt x="288" y="0"/>
                  </a:moveTo>
                  <a:cubicBezTo>
                    <a:pt x="264" y="24"/>
                    <a:pt x="240" y="24"/>
                    <a:pt x="216" y="24"/>
                  </a:cubicBezTo>
                  <a:cubicBezTo>
                    <a:pt x="168" y="24"/>
                    <a:pt x="120" y="48"/>
                    <a:pt x="96" y="96"/>
                  </a:cubicBezTo>
                  <a:cubicBezTo>
                    <a:pt x="72" y="120"/>
                    <a:pt x="72" y="120"/>
                    <a:pt x="48" y="144"/>
                  </a:cubicBezTo>
                  <a:cubicBezTo>
                    <a:pt x="24" y="192"/>
                    <a:pt x="0" y="240"/>
                    <a:pt x="0" y="288"/>
                  </a:cubicBezTo>
                  <a:lnTo>
                    <a:pt x="0" y="504"/>
                  </a:lnTo>
                  <a:cubicBezTo>
                    <a:pt x="0" y="552"/>
                    <a:pt x="24" y="576"/>
                    <a:pt x="24" y="624"/>
                  </a:cubicBezTo>
                  <a:cubicBezTo>
                    <a:pt x="48" y="648"/>
                    <a:pt x="72" y="672"/>
                    <a:pt x="96" y="696"/>
                  </a:cubicBezTo>
                  <a:cubicBezTo>
                    <a:pt x="120" y="744"/>
                    <a:pt x="144" y="744"/>
                    <a:pt x="192" y="768"/>
                  </a:cubicBezTo>
                  <a:cubicBezTo>
                    <a:pt x="216" y="792"/>
                    <a:pt x="264" y="792"/>
                    <a:pt x="288" y="792"/>
                  </a:cubicBezTo>
                  <a:cubicBezTo>
                    <a:pt x="312" y="792"/>
                    <a:pt x="336" y="792"/>
                    <a:pt x="360" y="768"/>
                  </a:cubicBezTo>
                  <a:cubicBezTo>
                    <a:pt x="408" y="768"/>
                    <a:pt x="456" y="744"/>
                    <a:pt x="480" y="696"/>
                  </a:cubicBezTo>
                  <a:lnTo>
                    <a:pt x="528" y="648"/>
                  </a:lnTo>
                  <a:cubicBezTo>
                    <a:pt x="552" y="600"/>
                    <a:pt x="576" y="552"/>
                    <a:pt x="576" y="504"/>
                  </a:cubicBezTo>
                  <a:lnTo>
                    <a:pt x="576" y="288"/>
                  </a:lnTo>
                  <a:cubicBezTo>
                    <a:pt x="576" y="264"/>
                    <a:pt x="552" y="216"/>
                    <a:pt x="552" y="192"/>
                  </a:cubicBezTo>
                  <a:cubicBezTo>
                    <a:pt x="528" y="144"/>
                    <a:pt x="504" y="120"/>
                    <a:pt x="480" y="96"/>
                  </a:cubicBezTo>
                  <a:cubicBezTo>
                    <a:pt x="456" y="72"/>
                    <a:pt x="432" y="48"/>
                    <a:pt x="408" y="24"/>
                  </a:cubicBezTo>
                  <a:cubicBezTo>
                    <a:pt x="360" y="24"/>
                    <a:pt x="336"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53"/>
            <p:cNvSpPr/>
            <p:nvPr/>
          </p:nvSpPr>
          <p:spPr>
            <a:xfrm>
              <a:off x="2452950" y="2945675"/>
              <a:ext cx="13825" cy="24625"/>
            </a:xfrm>
            <a:custGeom>
              <a:avLst/>
              <a:gdLst/>
              <a:ahLst/>
              <a:cxnLst/>
              <a:rect l="l" t="t" r="r" b="b"/>
              <a:pathLst>
                <a:path w="553" h="985" extrusionOk="0">
                  <a:moveTo>
                    <a:pt x="264" y="1"/>
                  </a:moveTo>
                  <a:cubicBezTo>
                    <a:pt x="192" y="1"/>
                    <a:pt x="120" y="25"/>
                    <a:pt x="72" y="73"/>
                  </a:cubicBezTo>
                  <a:cubicBezTo>
                    <a:pt x="24" y="145"/>
                    <a:pt x="0" y="193"/>
                    <a:pt x="0" y="289"/>
                  </a:cubicBezTo>
                  <a:lnTo>
                    <a:pt x="0" y="721"/>
                  </a:lnTo>
                  <a:cubicBezTo>
                    <a:pt x="0" y="793"/>
                    <a:pt x="24" y="865"/>
                    <a:pt x="72" y="913"/>
                  </a:cubicBezTo>
                  <a:cubicBezTo>
                    <a:pt x="120" y="961"/>
                    <a:pt x="216" y="985"/>
                    <a:pt x="264" y="985"/>
                  </a:cubicBezTo>
                  <a:cubicBezTo>
                    <a:pt x="336" y="985"/>
                    <a:pt x="432" y="961"/>
                    <a:pt x="480" y="913"/>
                  </a:cubicBezTo>
                  <a:cubicBezTo>
                    <a:pt x="528" y="865"/>
                    <a:pt x="552" y="793"/>
                    <a:pt x="552" y="721"/>
                  </a:cubicBezTo>
                  <a:lnTo>
                    <a:pt x="552" y="289"/>
                  </a:lnTo>
                  <a:cubicBezTo>
                    <a:pt x="552" y="217"/>
                    <a:pt x="528" y="121"/>
                    <a:pt x="480" y="73"/>
                  </a:cubicBezTo>
                  <a:cubicBezTo>
                    <a:pt x="432" y="25"/>
                    <a:pt x="336"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53"/>
            <p:cNvSpPr/>
            <p:nvPr/>
          </p:nvSpPr>
          <p:spPr>
            <a:xfrm>
              <a:off x="2466750" y="3562550"/>
              <a:ext cx="24625" cy="27625"/>
            </a:xfrm>
            <a:custGeom>
              <a:avLst/>
              <a:gdLst/>
              <a:ahLst/>
              <a:cxnLst/>
              <a:rect l="l" t="t" r="r" b="b"/>
              <a:pathLst>
                <a:path w="985" h="1105" extrusionOk="0">
                  <a:moveTo>
                    <a:pt x="720" y="0"/>
                  </a:moveTo>
                  <a:cubicBezTo>
                    <a:pt x="648" y="0"/>
                    <a:pt x="552" y="24"/>
                    <a:pt x="504" y="72"/>
                  </a:cubicBezTo>
                  <a:cubicBezTo>
                    <a:pt x="360" y="264"/>
                    <a:pt x="216" y="456"/>
                    <a:pt x="72" y="624"/>
                  </a:cubicBezTo>
                  <a:cubicBezTo>
                    <a:pt x="48" y="648"/>
                    <a:pt x="24" y="672"/>
                    <a:pt x="24" y="720"/>
                  </a:cubicBezTo>
                  <a:cubicBezTo>
                    <a:pt x="0" y="744"/>
                    <a:pt x="0" y="792"/>
                    <a:pt x="0" y="816"/>
                  </a:cubicBezTo>
                  <a:cubicBezTo>
                    <a:pt x="0" y="888"/>
                    <a:pt x="24" y="984"/>
                    <a:pt x="72" y="1032"/>
                  </a:cubicBezTo>
                  <a:cubicBezTo>
                    <a:pt x="120" y="1080"/>
                    <a:pt x="192" y="1104"/>
                    <a:pt x="264" y="1104"/>
                  </a:cubicBezTo>
                  <a:cubicBezTo>
                    <a:pt x="336" y="1104"/>
                    <a:pt x="432" y="1080"/>
                    <a:pt x="480" y="1032"/>
                  </a:cubicBezTo>
                  <a:cubicBezTo>
                    <a:pt x="624" y="840"/>
                    <a:pt x="768" y="648"/>
                    <a:pt x="912" y="480"/>
                  </a:cubicBezTo>
                  <a:cubicBezTo>
                    <a:pt x="936" y="456"/>
                    <a:pt x="960" y="432"/>
                    <a:pt x="960" y="384"/>
                  </a:cubicBezTo>
                  <a:cubicBezTo>
                    <a:pt x="984" y="360"/>
                    <a:pt x="984" y="312"/>
                    <a:pt x="984" y="288"/>
                  </a:cubicBezTo>
                  <a:cubicBezTo>
                    <a:pt x="984" y="216"/>
                    <a:pt x="960" y="120"/>
                    <a:pt x="912" y="72"/>
                  </a:cubicBezTo>
                  <a:cubicBezTo>
                    <a:pt x="864" y="24"/>
                    <a:pt x="792" y="0"/>
                    <a:pt x="7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53"/>
            <p:cNvSpPr/>
            <p:nvPr/>
          </p:nvSpPr>
          <p:spPr>
            <a:xfrm>
              <a:off x="2488350" y="3489225"/>
              <a:ext cx="19825" cy="35650"/>
            </a:xfrm>
            <a:custGeom>
              <a:avLst/>
              <a:gdLst/>
              <a:ahLst/>
              <a:cxnLst/>
              <a:rect l="l" t="t" r="r" b="b"/>
              <a:pathLst>
                <a:path w="793" h="1426" extrusionOk="0">
                  <a:moveTo>
                    <a:pt x="521" y="0"/>
                  </a:moveTo>
                  <a:cubicBezTo>
                    <a:pt x="392" y="0"/>
                    <a:pt x="261" y="71"/>
                    <a:pt x="240" y="197"/>
                  </a:cubicBezTo>
                  <a:lnTo>
                    <a:pt x="24" y="1085"/>
                  </a:lnTo>
                  <a:cubicBezTo>
                    <a:pt x="0" y="1205"/>
                    <a:pt x="72" y="1373"/>
                    <a:pt x="240" y="1421"/>
                  </a:cubicBezTo>
                  <a:cubicBezTo>
                    <a:pt x="256" y="1424"/>
                    <a:pt x="272" y="1426"/>
                    <a:pt x="289" y="1426"/>
                  </a:cubicBezTo>
                  <a:cubicBezTo>
                    <a:pt x="407" y="1426"/>
                    <a:pt x="556" y="1355"/>
                    <a:pt x="577" y="1229"/>
                  </a:cubicBezTo>
                  <a:lnTo>
                    <a:pt x="769" y="341"/>
                  </a:lnTo>
                  <a:cubicBezTo>
                    <a:pt x="793" y="197"/>
                    <a:pt x="721" y="29"/>
                    <a:pt x="577" y="5"/>
                  </a:cubicBezTo>
                  <a:cubicBezTo>
                    <a:pt x="558" y="2"/>
                    <a:pt x="540" y="0"/>
                    <a:pt x="5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53"/>
            <p:cNvSpPr/>
            <p:nvPr/>
          </p:nvSpPr>
          <p:spPr>
            <a:xfrm>
              <a:off x="2498550" y="3415775"/>
              <a:ext cx="20425" cy="38300"/>
            </a:xfrm>
            <a:custGeom>
              <a:avLst/>
              <a:gdLst/>
              <a:ahLst/>
              <a:cxnLst/>
              <a:rect l="l" t="t" r="r" b="b"/>
              <a:pathLst>
                <a:path w="817" h="1532" extrusionOk="0">
                  <a:moveTo>
                    <a:pt x="487" y="0"/>
                  </a:moveTo>
                  <a:cubicBezTo>
                    <a:pt x="370" y="0"/>
                    <a:pt x="260" y="73"/>
                    <a:pt x="241" y="207"/>
                  </a:cubicBezTo>
                  <a:cubicBezTo>
                    <a:pt x="169" y="519"/>
                    <a:pt x="97" y="855"/>
                    <a:pt x="24" y="1191"/>
                  </a:cubicBezTo>
                  <a:cubicBezTo>
                    <a:pt x="0" y="1311"/>
                    <a:pt x="73" y="1479"/>
                    <a:pt x="217" y="1527"/>
                  </a:cubicBezTo>
                  <a:cubicBezTo>
                    <a:pt x="235" y="1530"/>
                    <a:pt x="253" y="1531"/>
                    <a:pt x="272" y="1531"/>
                  </a:cubicBezTo>
                  <a:cubicBezTo>
                    <a:pt x="401" y="1531"/>
                    <a:pt x="535" y="1461"/>
                    <a:pt x="577" y="1335"/>
                  </a:cubicBezTo>
                  <a:cubicBezTo>
                    <a:pt x="649" y="999"/>
                    <a:pt x="697" y="687"/>
                    <a:pt x="769" y="351"/>
                  </a:cubicBezTo>
                  <a:cubicBezTo>
                    <a:pt x="817" y="207"/>
                    <a:pt x="745" y="39"/>
                    <a:pt x="577" y="15"/>
                  </a:cubicBezTo>
                  <a:cubicBezTo>
                    <a:pt x="547" y="5"/>
                    <a:pt x="517" y="0"/>
                    <a:pt x="48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53"/>
            <p:cNvSpPr/>
            <p:nvPr/>
          </p:nvSpPr>
          <p:spPr>
            <a:xfrm>
              <a:off x="2506950" y="3353125"/>
              <a:ext cx="14425" cy="30625"/>
            </a:xfrm>
            <a:custGeom>
              <a:avLst/>
              <a:gdLst/>
              <a:ahLst/>
              <a:cxnLst/>
              <a:rect l="l" t="t" r="r" b="b"/>
              <a:pathLst>
                <a:path w="577" h="1225" extrusionOk="0">
                  <a:moveTo>
                    <a:pt x="289" y="0"/>
                  </a:moveTo>
                  <a:cubicBezTo>
                    <a:pt x="145" y="0"/>
                    <a:pt x="1" y="120"/>
                    <a:pt x="1" y="289"/>
                  </a:cubicBezTo>
                  <a:lnTo>
                    <a:pt x="1" y="937"/>
                  </a:lnTo>
                  <a:cubicBezTo>
                    <a:pt x="1" y="1009"/>
                    <a:pt x="49" y="1081"/>
                    <a:pt x="97" y="1129"/>
                  </a:cubicBezTo>
                  <a:cubicBezTo>
                    <a:pt x="145" y="1177"/>
                    <a:pt x="217" y="1225"/>
                    <a:pt x="289" y="1225"/>
                  </a:cubicBezTo>
                  <a:cubicBezTo>
                    <a:pt x="433" y="1201"/>
                    <a:pt x="577" y="1081"/>
                    <a:pt x="577" y="937"/>
                  </a:cubicBezTo>
                  <a:lnTo>
                    <a:pt x="577" y="289"/>
                  </a:lnTo>
                  <a:cubicBezTo>
                    <a:pt x="577" y="217"/>
                    <a:pt x="529" y="144"/>
                    <a:pt x="481" y="72"/>
                  </a:cubicBezTo>
                  <a:cubicBezTo>
                    <a:pt x="433" y="24"/>
                    <a:pt x="361"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53"/>
            <p:cNvSpPr/>
            <p:nvPr/>
          </p:nvSpPr>
          <p:spPr>
            <a:xfrm>
              <a:off x="2501550" y="3285325"/>
              <a:ext cx="17425" cy="27425"/>
            </a:xfrm>
            <a:custGeom>
              <a:avLst/>
              <a:gdLst/>
              <a:ahLst/>
              <a:cxnLst/>
              <a:rect l="l" t="t" r="r" b="b"/>
              <a:pathLst>
                <a:path w="697" h="1097" extrusionOk="0">
                  <a:moveTo>
                    <a:pt x="481" y="0"/>
                  </a:moveTo>
                  <a:cubicBezTo>
                    <a:pt x="409" y="0"/>
                    <a:pt x="337" y="0"/>
                    <a:pt x="265" y="48"/>
                  </a:cubicBezTo>
                  <a:cubicBezTo>
                    <a:pt x="217" y="72"/>
                    <a:pt x="145" y="144"/>
                    <a:pt x="145" y="216"/>
                  </a:cubicBezTo>
                  <a:cubicBezTo>
                    <a:pt x="97" y="384"/>
                    <a:pt x="73" y="576"/>
                    <a:pt x="25" y="744"/>
                  </a:cubicBezTo>
                  <a:cubicBezTo>
                    <a:pt x="1" y="816"/>
                    <a:pt x="25" y="888"/>
                    <a:pt x="49" y="960"/>
                  </a:cubicBezTo>
                  <a:cubicBezTo>
                    <a:pt x="97" y="1032"/>
                    <a:pt x="145" y="1080"/>
                    <a:pt x="217" y="1080"/>
                  </a:cubicBezTo>
                  <a:cubicBezTo>
                    <a:pt x="246" y="1090"/>
                    <a:pt x="276" y="1096"/>
                    <a:pt x="306" y="1096"/>
                  </a:cubicBezTo>
                  <a:cubicBezTo>
                    <a:pt x="348" y="1096"/>
                    <a:pt x="390" y="1084"/>
                    <a:pt x="433" y="1056"/>
                  </a:cubicBezTo>
                  <a:cubicBezTo>
                    <a:pt x="505" y="1032"/>
                    <a:pt x="553" y="960"/>
                    <a:pt x="553" y="888"/>
                  </a:cubicBezTo>
                  <a:lnTo>
                    <a:pt x="673" y="360"/>
                  </a:lnTo>
                  <a:cubicBezTo>
                    <a:pt x="697" y="288"/>
                    <a:pt x="697" y="216"/>
                    <a:pt x="649" y="144"/>
                  </a:cubicBezTo>
                  <a:cubicBezTo>
                    <a:pt x="625" y="72"/>
                    <a:pt x="553" y="24"/>
                    <a:pt x="4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53"/>
            <p:cNvSpPr/>
            <p:nvPr/>
          </p:nvSpPr>
          <p:spPr>
            <a:xfrm>
              <a:off x="2506350" y="3214500"/>
              <a:ext cx="19225" cy="30350"/>
            </a:xfrm>
            <a:custGeom>
              <a:avLst/>
              <a:gdLst/>
              <a:ahLst/>
              <a:cxnLst/>
              <a:rect l="l" t="t" r="r" b="b"/>
              <a:pathLst>
                <a:path w="769" h="1214" extrusionOk="0">
                  <a:moveTo>
                    <a:pt x="409" y="1"/>
                  </a:moveTo>
                  <a:cubicBezTo>
                    <a:pt x="337" y="1"/>
                    <a:pt x="241" y="1"/>
                    <a:pt x="193" y="49"/>
                  </a:cubicBezTo>
                  <a:cubicBezTo>
                    <a:pt x="49" y="121"/>
                    <a:pt x="1" y="289"/>
                    <a:pt x="73" y="409"/>
                  </a:cubicBezTo>
                  <a:cubicBezTo>
                    <a:pt x="97" y="433"/>
                    <a:pt x="97" y="457"/>
                    <a:pt x="121" y="481"/>
                  </a:cubicBezTo>
                  <a:cubicBezTo>
                    <a:pt x="145" y="529"/>
                    <a:pt x="145" y="577"/>
                    <a:pt x="169" y="625"/>
                  </a:cubicBezTo>
                  <a:cubicBezTo>
                    <a:pt x="169" y="697"/>
                    <a:pt x="169" y="745"/>
                    <a:pt x="169" y="793"/>
                  </a:cubicBezTo>
                  <a:cubicBezTo>
                    <a:pt x="145" y="817"/>
                    <a:pt x="145" y="841"/>
                    <a:pt x="145" y="865"/>
                  </a:cubicBezTo>
                  <a:cubicBezTo>
                    <a:pt x="121" y="937"/>
                    <a:pt x="145" y="1009"/>
                    <a:pt x="169" y="1081"/>
                  </a:cubicBezTo>
                  <a:cubicBezTo>
                    <a:pt x="217" y="1129"/>
                    <a:pt x="265" y="1177"/>
                    <a:pt x="337" y="1201"/>
                  </a:cubicBezTo>
                  <a:cubicBezTo>
                    <a:pt x="362" y="1210"/>
                    <a:pt x="388" y="1214"/>
                    <a:pt x="414" y="1214"/>
                  </a:cubicBezTo>
                  <a:cubicBezTo>
                    <a:pt x="536" y="1214"/>
                    <a:pt x="653" y="1128"/>
                    <a:pt x="673" y="1009"/>
                  </a:cubicBezTo>
                  <a:cubicBezTo>
                    <a:pt x="769" y="721"/>
                    <a:pt x="721" y="409"/>
                    <a:pt x="577" y="145"/>
                  </a:cubicBezTo>
                  <a:cubicBezTo>
                    <a:pt x="529" y="73"/>
                    <a:pt x="457" y="25"/>
                    <a:pt x="4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53"/>
            <p:cNvSpPr/>
            <p:nvPr/>
          </p:nvSpPr>
          <p:spPr>
            <a:xfrm>
              <a:off x="2508750" y="3135600"/>
              <a:ext cx="16825" cy="35850"/>
            </a:xfrm>
            <a:custGeom>
              <a:avLst/>
              <a:gdLst/>
              <a:ahLst/>
              <a:cxnLst/>
              <a:rect l="l" t="t" r="r" b="b"/>
              <a:pathLst>
                <a:path w="673" h="1434" extrusionOk="0">
                  <a:moveTo>
                    <a:pt x="342" y="0"/>
                  </a:moveTo>
                  <a:cubicBezTo>
                    <a:pt x="316" y="0"/>
                    <a:pt x="290" y="4"/>
                    <a:pt x="265" y="13"/>
                  </a:cubicBezTo>
                  <a:cubicBezTo>
                    <a:pt x="121" y="61"/>
                    <a:pt x="49" y="205"/>
                    <a:pt x="73" y="349"/>
                  </a:cubicBezTo>
                  <a:cubicBezTo>
                    <a:pt x="73" y="397"/>
                    <a:pt x="73" y="421"/>
                    <a:pt x="97" y="445"/>
                  </a:cubicBezTo>
                  <a:cubicBezTo>
                    <a:pt x="97" y="589"/>
                    <a:pt x="97" y="709"/>
                    <a:pt x="97" y="853"/>
                  </a:cubicBezTo>
                  <a:cubicBezTo>
                    <a:pt x="73" y="925"/>
                    <a:pt x="49" y="997"/>
                    <a:pt x="25" y="1069"/>
                  </a:cubicBezTo>
                  <a:cubicBezTo>
                    <a:pt x="1" y="1213"/>
                    <a:pt x="97" y="1381"/>
                    <a:pt x="241" y="1429"/>
                  </a:cubicBezTo>
                  <a:cubicBezTo>
                    <a:pt x="259" y="1432"/>
                    <a:pt x="277" y="1433"/>
                    <a:pt x="295" y="1433"/>
                  </a:cubicBezTo>
                  <a:cubicBezTo>
                    <a:pt x="420" y="1433"/>
                    <a:pt x="535" y="1362"/>
                    <a:pt x="577" y="1237"/>
                  </a:cubicBezTo>
                  <a:cubicBezTo>
                    <a:pt x="673" y="901"/>
                    <a:pt x="673" y="541"/>
                    <a:pt x="601" y="205"/>
                  </a:cubicBezTo>
                  <a:cubicBezTo>
                    <a:pt x="581" y="86"/>
                    <a:pt x="464" y="0"/>
                    <a:pt x="3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53"/>
            <p:cNvSpPr/>
            <p:nvPr/>
          </p:nvSpPr>
          <p:spPr>
            <a:xfrm>
              <a:off x="2509950" y="3062625"/>
              <a:ext cx="13825" cy="38500"/>
            </a:xfrm>
            <a:custGeom>
              <a:avLst/>
              <a:gdLst/>
              <a:ahLst/>
              <a:cxnLst/>
              <a:rect l="l" t="t" r="r" b="b"/>
              <a:pathLst>
                <a:path w="553" h="1540" extrusionOk="0">
                  <a:moveTo>
                    <a:pt x="320" y="1"/>
                  </a:moveTo>
                  <a:cubicBezTo>
                    <a:pt x="310" y="1"/>
                    <a:pt x="299" y="2"/>
                    <a:pt x="289" y="3"/>
                  </a:cubicBezTo>
                  <a:cubicBezTo>
                    <a:pt x="121" y="3"/>
                    <a:pt x="1" y="123"/>
                    <a:pt x="1" y="267"/>
                  </a:cubicBezTo>
                  <a:lnTo>
                    <a:pt x="1" y="1251"/>
                  </a:lnTo>
                  <a:cubicBezTo>
                    <a:pt x="1" y="1395"/>
                    <a:pt x="121" y="1539"/>
                    <a:pt x="289" y="1539"/>
                  </a:cubicBezTo>
                  <a:cubicBezTo>
                    <a:pt x="433" y="1515"/>
                    <a:pt x="553" y="1419"/>
                    <a:pt x="553" y="1251"/>
                  </a:cubicBezTo>
                  <a:lnTo>
                    <a:pt x="553" y="267"/>
                  </a:lnTo>
                  <a:cubicBezTo>
                    <a:pt x="553" y="134"/>
                    <a:pt x="450" y="1"/>
                    <a:pt x="3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53"/>
            <p:cNvSpPr/>
            <p:nvPr/>
          </p:nvSpPr>
          <p:spPr>
            <a:xfrm>
              <a:off x="2501550" y="2991650"/>
              <a:ext cx="17425" cy="33050"/>
            </a:xfrm>
            <a:custGeom>
              <a:avLst/>
              <a:gdLst/>
              <a:ahLst/>
              <a:cxnLst/>
              <a:rect l="l" t="t" r="r" b="b"/>
              <a:pathLst>
                <a:path w="697" h="1322" extrusionOk="0">
                  <a:moveTo>
                    <a:pt x="254" y="1"/>
                  </a:moveTo>
                  <a:cubicBezTo>
                    <a:pt x="233" y="1"/>
                    <a:pt x="212" y="4"/>
                    <a:pt x="193" y="10"/>
                  </a:cubicBezTo>
                  <a:cubicBezTo>
                    <a:pt x="121" y="34"/>
                    <a:pt x="73" y="82"/>
                    <a:pt x="25" y="154"/>
                  </a:cubicBezTo>
                  <a:cubicBezTo>
                    <a:pt x="1" y="226"/>
                    <a:pt x="1" y="274"/>
                    <a:pt x="1" y="370"/>
                  </a:cubicBezTo>
                  <a:cubicBezTo>
                    <a:pt x="49" y="610"/>
                    <a:pt x="97" y="874"/>
                    <a:pt x="145" y="1114"/>
                  </a:cubicBezTo>
                  <a:cubicBezTo>
                    <a:pt x="145" y="1186"/>
                    <a:pt x="217" y="1258"/>
                    <a:pt x="265" y="1282"/>
                  </a:cubicBezTo>
                  <a:cubicBezTo>
                    <a:pt x="307" y="1310"/>
                    <a:pt x="349" y="1322"/>
                    <a:pt x="391" y="1322"/>
                  </a:cubicBezTo>
                  <a:cubicBezTo>
                    <a:pt x="421" y="1322"/>
                    <a:pt x="451" y="1316"/>
                    <a:pt x="481" y="1306"/>
                  </a:cubicBezTo>
                  <a:cubicBezTo>
                    <a:pt x="553" y="1282"/>
                    <a:pt x="625" y="1258"/>
                    <a:pt x="649" y="1186"/>
                  </a:cubicBezTo>
                  <a:cubicBezTo>
                    <a:pt x="697" y="1114"/>
                    <a:pt x="697" y="1042"/>
                    <a:pt x="673" y="970"/>
                  </a:cubicBezTo>
                  <a:cubicBezTo>
                    <a:pt x="625" y="730"/>
                    <a:pt x="577" y="466"/>
                    <a:pt x="553" y="226"/>
                  </a:cubicBezTo>
                  <a:cubicBezTo>
                    <a:pt x="529" y="154"/>
                    <a:pt x="481" y="82"/>
                    <a:pt x="409" y="58"/>
                  </a:cubicBezTo>
                  <a:cubicBezTo>
                    <a:pt x="373" y="23"/>
                    <a:pt x="313" y="1"/>
                    <a:pt x="2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53"/>
            <p:cNvSpPr/>
            <p:nvPr/>
          </p:nvSpPr>
          <p:spPr>
            <a:xfrm>
              <a:off x="2528550" y="2969975"/>
              <a:ext cx="18025" cy="38500"/>
            </a:xfrm>
            <a:custGeom>
              <a:avLst/>
              <a:gdLst/>
              <a:ahLst/>
              <a:cxnLst/>
              <a:rect l="l" t="t" r="r" b="b"/>
              <a:pathLst>
                <a:path w="721" h="1540" extrusionOk="0">
                  <a:moveTo>
                    <a:pt x="317" y="0"/>
                  </a:moveTo>
                  <a:cubicBezTo>
                    <a:pt x="292" y="0"/>
                    <a:pt x="266" y="4"/>
                    <a:pt x="241" y="13"/>
                  </a:cubicBezTo>
                  <a:cubicBezTo>
                    <a:pt x="97" y="61"/>
                    <a:pt x="1" y="205"/>
                    <a:pt x="49" y="349"/>
                  </a:cubicBezTo>
                  <a:cubicBezTo>
                    <a:pt x="97" y="469"/>
                    <a:pt x="121" y="589"/>
                    <a:pt x="145" y="709"/>
                  </a:cubicBezTo>
                  <a:cubicBezTo>
                    <a:pt x="145" y="853"/>
                    <a:pt x="145" y="997"/>
                    <a:pt x="121" y="1141"/>
                  </a:cubicBezTo>
                  <a:cubicBezTo>
                    <a:pt x="121" y="1165"/>
                    <a:pt x="121" y="1165"/>
                    <a:pt x="121" y="1189"/>
                  </a:cubicBezTo>
                  <a:cubicBezTo>
                    <a:pt x="121" y="1261"/>
                    <a:pt x="121" y="1333"/>
                    <a:pt x="145" y="1405"/>
                  </a:cubicBezTo>
                  <a:cubicBezTo>
                    <a:pt x="193" y="1453"/>
                    <a:pt x="265" y="1525"/>
                    <a:pt x="313" y="1525"/>
                  </a:cubicBezTo>
                  <a:cubicBezTo>
                    <a:pt x="342" y="1535"/>
                    <a:pt x="373" y="1540"/>
                    <a:pt x="405" y="1540"/>
                  </a:cubicBezTo>
                  <a:cubicBezTo>
                    <a:pt x="528" y="1540"/>
                    <a:pt x="654" y="1467"/>
                    <a:pt x="673" y="1333"/>
                  </a:cubicBezTo>
                  <a:cubicBezTo>
                    <a:pt x="721" y="949"/>
                    <a:pt x="721" y="565"/>
                    <a:pt x="577" y="205"/>
                  </a:cubicBezTo>
                  <a:cubicBezTo>
                    <a:pt x="537" y="86"/>
                    <a:pt x="433" y="0"/>
                    <a:pt x="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53"/>
            <p:cNvSpPr/>
            <p:nvPr/>
          </p:nvSpPr>
          <p:spPr>
            <a:xfrm>
              <a:off x="2541750" y="3059425"/>
              <a:ext cx="18625" cy="41250"/>
            </a:xfrm>
            <a:custGeom>
              <a:avLst/>
              <a:gdLst/>
              <a:ahLst/>
              <a:cxnLst/>
              <a:rect l="l" t="t" r="r" b="b"/>
              <a:pathLst>
                <a:path w="745" h="1650" extrusionOk="0">
                  <a:moveTo>
                    <a:pt x="309" y="0"/>
                  </a:moveTo>
                  <a:cubicBezTo>
                    <a:pt x="286" y="0"/>
                    <a:pt x="263" y="4"/>
                    <a:pt x="241" y="11"/>
                  </a:cubicBezTo>
                  <a:cubicBezTo>
                    <a:pt x="97" y="59"/>
                    <a:pt x="1" y="203"/>
                    <a:pt x="49" y="371"/>
                  </a:cubicBezTo>
                  <a:cubicBezTo>
                    <a:pt x="73" y="443"/>
                    <a:pt x="97" y="539"/>
                    <a:pt x="121" y="611"/>
                  </a:cubicBezTo>
                  <a:cubicBezTo>
                    <a:pt x="121" y="659"/>
                    <a:pt x="145" y="707"/>
                    <a:pt x="145" y="755"/>
                  </a:cubicBezTo>
                  <a:cubicBezTo>
                    <a:pt x="145" y="779"/>
                    <a:pt x="145" y="803"/>
                    <a:pt x="145" y="827"/>
                  </a:cubicBezTo>
                  <a:cubicBezTo>
                    <a:pt x="169" y="923"/>
                    <a:pt x="169" y="995"/>
                    <a:pt x="169" y="1091"/>
                  </a:cubicBezTo>
                  <a:cubicBezTo>
                    <a:pt x="169" y="1139"/>
                    <a:pt x="145" y="1187"/>
                    <a:pt x="145" y="1211"/>
                  </a:cubicBezTo>
                  <a:cubicBezTo>
                    <a:pt x="145" y="1235"/>
                    <a:pt x="145" y="1259"/>
                    <a:pt x="145" y="1283"/>
                  </a:cubicBezTo>
                  <a:cubicBezTo>
                    <a:pt x="145" y="1283"/>
                    <a:pt x="145" y="1283"/>
                    <a:pt x="145" y="1307"/>
                  </a:cubicBezTo>
                  <a:cubicBezTo>
                    <a:pt x="121" y="1379"/>
                    <a:pt x="121" y="1451"/>
                    <a:pt x="169" y="1523"/>
                  </a:cubicBezTo>
                  <a:cubicBezTo>
                    <a:pt x="217" y="1571"/>
                    <a:pt x="265" y="1643"/>
                    <a:pt x="337" y="1643"/>
                  </a:cubicBezTo>
                  <a:cubicBezTo>
                    <a:pt x="360" y="1647"/>
                    <a:pt x="383" y="1649"/>
                    <a:pt x="406" y="1649"/>
                  </a:cubicBezTo>
                  <a:cubicBezTo>
                    <a:pt x="530" y="1649"/>
                    <a:pt x="653" y="1593"/>
                    <a:pt x="673" y="1451"/>
                  </a:cubicBezTo>
                  <a:cubicBezTo>
                    <a:pt x="745" y="1043"/>
                    <a:pt x="721" y="611"/>
                    <a:pt x="601" y="203"/>
                  </a:cubicBezTo>
                  <a:cubicBezTo>
                    <a:pt x="560" y="102"/>
                    <a:pt x="434" y="0"/>
                    <a:pt x="3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53"/>
            <p:cNvSpPr/>
            <p:nvPr/>
          </p:nvSpPr>
          <p:spPr>
            <a:xfrm>
              <a:off x="2550750" y="3122100"/>
              <a:ext cx="13825" cy="30625"/>
            </a:xfrm>
            <a:custGeom>
              <a:avLst/>
              <a:gdLst/>
              <a:ahLst/>
              <a:cxnLst/>
              <a:rect l="l" t="t" r="r" b="b"/>
              <a:pathLst>
                <a:path w="553" h="1225" extrusionOk="0">
                  <a:moveTo>
                    <a:pt x="265" y="1"/>
                  </a:moveTo>
                  <a:cubicBezTo>
                    <a:pt x="121" y="25"/>
                    <a:pt x="1" y="121"/>
                    <a:pt x="1" y="289"/>
                  </a:cubicBezTo>
                  <a:lnTo>
                    <a:pt x="1" y="937"/>
                  </a:lnTo>
                  <a:cubicBezTo>
                    <a:pt x="1" y="1009"/>
                    <a:pt x="25" y="1081"/>
                    <a:pt x="73" y="1129"/>
                  </a:cubicBezTo>
                  <a:cubicBezTo>
                    <a:pt x="121" y="1177"/>
                    <a:pt x="217" y="1225"/>
                    <a:pt x="265" y="1225"/>
                  </a:cubicBezTo>
                  <a:cubicBezTo>
                    <a:pt x="433" y="1201"/>
                    <a:pt x="553" y="1105"/>
                    <a:pt x="553" y="937"/>
                  </a:cubicBezTo>
                  <a:lnTo>
                    <a:pt x="553" y="289"/>
                  </a:lnTo>
                  <a:cubicBezTo>
                    <a:pt x="553" y="217"/>
                    <a:pt x="529" y="145"/>
                    <a:pt x="481" y="97"/>
                  </a:cubicBezTo>
                  <a:cubicBezTo>
                    <a:pt x="433" y="49"/>
                    <a:pt x="33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53"/>
            <p:cNvSpPr/>
            <p:nvPr/>
          </p:nvSpPr>
          <p:spPr>
            <a:xfrm>
              <a:off x="2547750" y="3209100"/>
              <a:ext cx="17425" cy="35750"/>
            </a:xfrm>
            <a:custGeom>
              <a:avLst/>
              <a:gdLst/>
              <a:ahLst/>
              <a:cxnLst/>
              <a:rect l="l" t="t" r="r" b="b"/>
              <a:pathLst>
                <a:path w="697" h="1430" extrusionOk="0">
                  <a:moveTo>
                    <a:pt x="385" y="1"/>
                  </a:moveTo>
                  <a:cubicBezTo>
                    <a:pt x="313" y="1"/>
                    <a:pt x="241" y="25"/>
                    <a:pt x="193" y="97"/>
                  </a:cubicBezTo>
                  <a:cubicBezTo>
                    <a:pt x="145" y="145"/>
                    <a:pt x="97" y="217"/>
                    <a:pt x="121" y="289"/>
                  </a:cubicBezTo>
                  <a:cubicBezTo>
                    <a:pt x="121" y="433"/>
                    <a:pt x="121" y="553"/>
                    <a:pt x="121" y="697"/>
                  </a:cubicBezTo>
                  <a:cubicBezTo>
                    <a:pt x="97" y="841"/>
                    <a:pt x="73" y="961"/>
                    <a:pt x="25" y="1081"/>
                  </a:cubicBezTo>
                  <a:cubicBezTo>
                    <a:pt x="1" y="1153"/>
                    <a:pt x="25" y="1225"/>
                    <a:pt x="49" y="1297"/>
                  </a:cubicBezTo>
                  <a:cubicBezTo>
                    <a:pt x="73" y="1345"/>
                    <a:pt x="145" y="1417"/>
                    <a:pt x="217" y="1417"/>
                  </a:cubicBezTo>
                  <a:cubicBezTo>
                    <a:pt x="242" y="1426"/>
                    <a:pt x="268" y="1430"/>
                    <a:pt x="293" y="1430"/>
                  </a:cubicBezTo>
                  <a:cubicBezTo>
                    <a:pt x="409" y="1430"/>
                    <a:pt x="513" y="1344"/>
                    <a:pt x="553" y="1225"/>
                  </a:cubicBezTo>
                  <a:cubicBezTo>
                    <a:pt x="673" y="937"/>
                    <a:pt x="697" y="601"/>
                    <a:pt x="673" y="289"/>
                  </a:cubicBezTo>
                  <a:cubicBezTo>
                    <a:pt x="673" y="217"/>
                    <a:pt x="649" y="145"/>
                    <a:pt x="601" y="97"/>
                  </a:cubicBezTo>
                  <a:cubicBezTo>
                    <a:pt x="553" y="49"/>
                    <a:pt x="457" y="1"/>
                    <a:pt x="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53"/>
            <p:cNvSpPr/>
            <p:nvPr/>
          </p:nvSpPr>
          <p:spPr>
            <a:xfrm>
              <a:off x="2547750" y="3276925"/>
              <a:ext cx="14425" cy="27625"/>
            </a:xfrm>
            <a:custGeom>
              <a:avLst/>
              <a:gdLst/>
              <a:ahLst/>
              <a:cxnLst/>
              <a:rect l="l" t="t" r="r" b="b"/>
              <a:pathLst>
                <a:path w="577" h="1105" extrusionOk="0">
                  <a:moveTo>
                    <a:pt x="289" y="0"/>
                  </a:moveTo>
                  <a:cubicBezTo>
                    <a:pt x="217" y="0"/>
                    <a:pt x="145" y="24"/>
                    <a:pt x="97" y="96"/>
                  </a:cubicBezTo>
                  <a:cubicBezTo>
                    <a:pt x="49" y="144"/>
                    <a:pt x="1" y="216"/>
                    <a:pt x="1" y="288"/>
                  </a:cubicBezTo>
                  <a:lnTo>
                    <a:pt x="1" y="840"/>
                  </a:lnTo>
                  <a:cubicBezTo>
                    <a:pt x="1" y="912"/>
                    <a:pt x="49" y="984"/>
                    <a:pt x="97" y="1032"/>
                  </a:cubicBezTo>
                  <a:cubicBezTo>
                    <a:pt x="145" y="1080"/>
                    <a:pt x="217" y="1104"/>
                    <a:pt x="289" y="1104"/>
                  </a:cubicBezTo>
                  <a:cubicBezTo>
                    <a:pt x="361" y="1104"/>
                    <a:pt x="433" y="1080"/>
                    <a:pt x="481" y="1032"/>
                  </a:cubicBezTo>
                  <a:cubicBezTo>
                    <a:pt x="529" y="984"/>
                    <a:pt x="577" y="912"/>
                    <a:pt x="577" y="840"/>
                  </a:cubicBezTo>
                  <a:lnTo>
                    <a:pt x="577" y="288"/>
                  </a:lnTo>
                  <a:cubicBezTo>
                    <a:pt x="577" y="216"/>
                    <a:pt x="529" y="144"/>
                    <a:pt x="481" y="96"/>
                  </a:cubicBezTo>
                  <a:cubicBezTo>
                    <a:pt x="433" y="48"/>
                    <a:pt x="361"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53"/>
            <p:cNvSpPr/>
            <p:nvPr/>
          </p:nvSpPr>
          <p:spPr>
            <a:xfrm>
              <a:off x="2542350" y="3328525"/>
              <a:ext cx="14425" cy="33100"/>
            </a:xfrm>
            <a:custGeom>
              <a:avLst/>
              <a:gdLst/>
              <a:ahLst/>
              <a:cxnLst/>
              <a:rect l="l" t="t" r="r" b="b"/>
              <a:pathLst>
                <a:path w="577" h="1324" extrusionOk="0">
                  <a:moveTo>
                    <a:pt x="289" y="0"/>
                  </a:moveTo>
                  <a:cubicBezTo>
                    <a:pt x="145" y="24"/>
                    <a:pt x="1" y="120"/>
                    <a:pt x="1" y="288"/>
                  </a:cubicBezTo>
                  <a:lnTo>
                    <a:pt x="1" y="1056"/>
                  </a:lnTo>
                  <a:cubicBezTo>
                    <a:pt x="1" y="1190"/>
                    <a:pt x="124" y="1323"/>
                    <a:pt x="257" y="1323"/>
                  </a:cubicBezTo>
                  <a:cubicBezTo>
                    <a:pt x="267" y="1323"/>
                    <a:pt x="278" y="1322"/>
                    <a:pt x="289" y="1321"/>
                  </a:cubicBezTo>
                  <a:cubicBezTo>
                    <a:pt x="433" y="1321"/>
                    <a:pt x="577" y="1201"/>
                    <a:pt x="577" y="1056"/>
                  </a:cubicBezTo>
                  <a:lnTo>
                    <a:pt x="577" y="288"/>
                  </a:lnTo>
                  <a:cubicBezTo>
                    <a:pt x="577" y="144"/>
                    <a:pt x="433"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53"/>
            <p:cNvSpPr/>
            <p:nvPr/>
          </p:nvSpPr>
          <p:spPr>
            <a:xfrm>
              <a:off x="2536950" y="3388525"/>
              <a:ext cx="13825" cy="24625"/>
            </a:xfrm>
            <a:custGeom>
              <a:avLst/>
              <a:gdLst/>
              <a:ahLst/>
              <a:cxnLst/>
              <a:rect l="l" t="t" r="r" b="b"/>
              <a:pathLst>
                <a:path w="553" h="985" extrusionOk="0">
                  <a:moveTo>
                    <a:pt x="289" y="1"/>
                  </a:moveTo>
                  <a:cubicBezTo>
                    <a:pt x="217" y="1"/>
                    <a:pt x="145" y="25"/>
                    <a:pt x="97" y="73"/>
                  </a:cubicBezTo>
                  <a:cubicBezTo>
                    <a:pt x="49" y="145"/>
                    <a:pt x="1" y="193"/>
                    <a:pt x="1" y="289"/>
                  </a:cubicBezTo>
                  <a:lnTo>
                    <a:pt x="1" y="721"/>
                  </a:lnTo>
                  <a:cubicBezTo>
                    <a:pt x="1" y="793"/>
                    <a:pt x="25" y="865"/>
                    <a:pt x="97" y="913"/>
                  </a:cubicBezTo>
                  <a:cubicBezTo>
                    <a:pt x="145" y="961"/>
                    <a:pt x="217" y="985"/>
                    <a:pt x="289" y="985"/>
                  </a:cubicBezTo>
                  <a:cubicBezTo>
                    <a:pt x="361" y="985"/>
                    <a:pt x="433" y="961"/>
                    <a:pt x="481" y="913"/>
                  </a:cubicBezTo>
                  <a:cubicBezTo>
                    <a:pt x="529" y="865"/>
                    <a:pt x="553" y="793"/>
                    <a:pt x="553" y="721"/>
                  </a:cubicBezTo>
                  <a:lnTo>
                    <a:pt x="553" y="289"/>
                  </a:lnTo>
                  <a:cubicBezTo>
                    <a:pt x="553" y="217"/>
                    <a:pt x="529" y="121"/>
                    <a:pt x="481" y="73"/>
                  </a:cubicBezTo>
                  <a:cubicBezTo>
                    <a:pt x="433" y="25"/>
                    <a:pt x="36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53"/>
            <p:cNvSpPr/>
            <p:nvPr/>
          </p:nvSpPr>
          <p:spPr>
            <a:xfrm>
              <a:off x="2525550" y="3445525"/>
              <a:ext cx="17425" cy="24875"/>
            </a:xfrm>
            <a:custGeom>
              <a:avLst/>
              <a:gdLst/>
              <a:ahLst/>
              <a:cxnLst/>
              <a:rect l="l" t="t" r="r" b="b"/>
              <a:pathLst>
                <a:path w="697" h="995" extrusionOk="0">
                  <a:moveTo>
                    <a:pt x="481" y="1"/>
                  </a:moveTo>
                  <a:cubicBezTo>
                    <a:pt x="409" y="1"/>
                    <a:pt x="313" y="1"/>
                    <a:pt x="265" y="25"/>
                  </a:cubicBezTo>
                  <a:cubicBezTo>
                    <a:pt x="193" y="73"/>
                    <a:pt x="145" y="121"/>
                    <a:pt x="121" y="193"/>
                  </a:cubicBezTo>
                  <a:cubicBezTo>
                    <a:pt x="97" y="337"/>
                    <a:pt x="49" y="481"/>
                    <a:pt x="25" y="649"/>
                  </a:cubicBezTo>
                  <a:cubicBezTo>
                    <a:pt x="1" y="697"/>
                    <a:pt x="1" y="793"/>
                    <a:pt x="49" y="841"/>
                  </a:cubicBezTo>
                  <a:cubicBezTo>
                    <a:pt x="73" y="913"/>
                    <a:pt x="145" y="961"/>
                    <a:pt x="217" y="985"/>
                  </a:cubicBezTo>
                  <a:cubicBezTo>
                    <a:pt x="238" y="992"/>
                    <a:pt x="259" y="995"/>
                    <a:pt x="280" y="995"/>
                  </a:cubicBezTo>
                  <a:cubicBezTo>
                    <a:pt x="331" y="995"/>
                    <a:pt x="382" y="978"/>
                    <a:pt x="433" y="961"/>
                  </a:cubicBezTo>
                  <a:cubicBezTo>
                    <a:pt x="481" y="913"/>
                    <a:pt x="553" y="865"/>
                    <a:pt x="553" y="793"/>
                  </a:cubicBezTo>
                  <a:lnTo>
                    <a:pt x="673" y="361"/>
                  </a:lnTo>
                  <a:cubicBezTo>
                    <a:pt x="697" y="289"/>
                    <a:pt x="673" y="193"/>
                    <a:pt x="649" y="145"/>
                  </a:cubicBezTo>
                  <a:cubicBezTo>
                    <a:pt x="601" y="73"/>
                    <a:pt x="553" y="25"/>
                    <a:pt x="4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53"/>
            <p:cNvSpPr/>
            <p:nvPr/>
          </p:nvSpPr>
          <p:spPr>
            <a:xfrm>
              <a:off x="2519550" y="3491500"/>
              <a:ext cx="26425" cy="33050"/>
            </a:xfrm>
            <a:custGeom>
              <a:avLst/>
              <a:gdLst/>
              <a:ahLst/>
              <a:cxnLst/>
              <a:rect l="l" t="t" r="r" b="b"/>
              <a:pathLst>
                <a:path w="1057" h="1322" extrusionOk="0">
                  <a:moveTo>
                    <a:pt x="767" y="1"/>
                  </a:moveTo>
                  <a:cubicBezTo>
                    <a:pt x="672" y="1"/>
                    <a:pt x="571" y="55"/>
                    <a:pt x="505" y="154"/>
                  </a:cubicBezTo>
                  <a:cubicBezTo>
                    <a:pt x="361" y="394"/>
                    <a:pt x="217" y="658"/>
                    <a:pt x="73" y="898"/>
                  </a:cubicBezTo>
                  <a:cubicBezTo>
                    <a:pt x="1" y="1042"/>
                    <a:pt x="49" y="1210"/>
                    <a:pt x="193" y="1282"/>
                  </a:cubicBezTo>
                  <a:cubicBezTo>
                    <a:pt x="236" y="1308"/>
                    <a:pt x="285" y="1321"/>
                    <a:pt x="335" y="1321"/>
                  </a:cubicBezTo>
                  <a:cubicBezTo>
                    <a:pt x="424" y="1321"/>
                    <a:pt x="515" y="1278"/>
                    <a:pt x="577" y="1186"/>
                  </a:cubicBezTo>
                  <a:cubicBezTo>
                    <a:pt x="721" y="946"/>
                    <a:pt x="865" y="682"/>
                    <a:pt x="985" y="418"/>
                  </a:cubicBezTo>
                  <a:cubicBezTo>
                    <a:pt x="1057" y="298"/>
                    <a:pt x="1033" y="106"/>
                    <a:pt x="889" y="34"/>
                  </a:cubicBezTo>
                  <a:cubicBezTo>
                    <a:pt x="852" y="12"/>
                    <a:pt x="810" y="1"/>
                    <a:pt x="7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53"/>
            <p:cNvSpPr/>
            <p:nvPr/>
          </p:nvSpPr>
          <p:spPr>
            <a:xfrm>
              <a:off x="2550750" y="3393925"/>
              <a:ext cx="19225" cy="27625"/>
            </a:xfrm>
            <a:custGeom>
              <a:avLst/>
              <a:gdLst/>
              <a:ahLst/>
              <a:cxnLst/>
              <a:rect l="l" t="t" r="r" b="b"/>
              <a:pathLst>
                <a:path w="769" h="1105" extrusionOk="0">
                  <a:moveTo>
                    <a:pt x="505" y="1"/>
                  </a:moveTo>
                  <a:cubicBezTo>
                    <a:pt x="337" y="1"/>
                    <a:pt x="217" y="121"/>
                    <a:pt x="217" y="289"/>
                  </a:cubicBezTo>
                  <a:cubicBezTo>
                    <a:pt x="217" y="289"/>
                    <a:pt x="217" y="313"/>
                    <a:pt x="217" y="337"/>
                  </a:cubicBezTo>
                  <a:cubicBezTo>
                    <a:pt x="217" y="385"/>
                    <a:pt x="193" y="433"/>
                    <a:pt x="169" y="481"/>
                  </a:cubicBezTo>
                  <a:cubicBezTo>
                    <a:pt x="169" y="505"/>
                    <a:pt x="145" y="553"/>
                    <a:pt x="121" y="577"/>
                  </a:cubicBezTo>
                  <a:cubicBezTo>
                    <a:pt x="97" y="601"/>
                    <a:pt x="97" y="601"/>
                    <a:pt x="73" y="625"/>
                  </a:cubicBezTo>
                  <a:cubicBezTo>
                    <a:pt x="25" y="673"/>
                    <a:pt x="1" y="745"/>
                    <a:pt x="1" y="817"/>
                  </a:cubicBezTo>
                  <a:cubicBezTo>
                    <a:pt x="1" y="889"/>
                    <a:pt x="25" y="961"/>
                    <a:pt x="73" y="1009"/>
                  </a:cubicBezTo>
                  <a:cubicBezTo>
                    <a:pt x="121" y="1057"/>
                    <a:pt x="193" y="1105"/>
                    <a:pt x="265" y="1105"/>
                  </a:cubicBezTo>
                  <a:cubicBezTo>
                    <a:pt x="337" y="1105"/>
                    <a:pt x="409" y="1081"/>
                    <a:pt x="481" y="1009"/>
                  </a:cubicBezTo>
                  <a:cubicBezTo>
                    <a:pt x="673" y="817"/>
                    <a:pt x="769" y="553"/>
                    <a:pt x="769" y="289"/>
                  </a:cubicBezTo>
                  <a:cubicBezTo>
                    <a:pt x="769" y="217"/>
                    <a:pt x="745" y="121"/>
                    <a:pt x="697" y="73"/>
                  </a:cubicBezTo>
                  <a:cubicBezTo>
                    <a:pt x="649" y="25"/>
                    <a:pt x="577"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53"/>
            <p:cNvSpPr/>
            <p:nvPr/>
          </p:nvSpPr>
          <p:spPr>
            <a:xfrm>
              <a:off x="2566950" y="3317925"/>
              <a:ext cx="21025" cy="27425"/>
            </a:xfrm>
            <a:custGeom>
              <a:avLst/>
              <a:gdLst/>
              <a:ahLst/>
              <a:cxnLst/>
              <a:rect l="l" t="t" r="r" b="b"/>
              <a:pathLst>
                <a:path w="841" h="1097" extrusionOk="0">
                  <a:moveTo>
                    <a:pt x="506" y="1"/>
                  </a:moveTo>
                  <a:cubicBezTo>
                    <a:pt x="473" y="1"/>
                    <a:pt x="439" y="6"/>
                    <a:pt x="409" y="16"/>
                  </a:cubicBezTo>
                  <a:cubicBezTo>
                    <a:pt x="361" y="40"/>
                    <a:pt x="289" y="64"/>
                    <a:pt x="241" y="136"/>
                  </a:cubicBezTo>
                  <a:cubicBezTo>
                    <a:pt x="217" y="208"/>
                    <a:pt x="193" y="280"/>
                    <a:pt x="217" y="352"/>
                  </a:cubicBezTo>
                  <a:cubicBezTo>
                    <a:pt x="217" y="352"/>
                    <a:pt x="217" y="376"/>
                    <a:pt x="217" y="376"/>
                  </a:cubicBezTo>
                  <a:cubicBezTo>
                    <a:pt x="217" y="400"/>
                    <a:pt x="217" y="400"/>
                    <a:pt x="217" y="424"/>
                  </a:cubicBezTo>
                  <a:cubicBezTo>
                    <a:pt x="217" y="448"/>
                    <a:pt x="217" y="472"/>
                    <a:pt x="217" y="496"/>
                  </a:cubicBezTo>
                  <a:cubicBezTo>
                    <a:pt x="193" y="496"/>
                    <a:pt x="193" y="520"/>
                    <a:pt x="193" y="520"/>
                  </a:cubicBezTo>
                  <a:cubicBezTo>
                    <a:pt x="169" y="544"/>
                    <a:pt x="145" y="568"/>
                    <a:pt x="121" y="568"/>
                  </a:cubicBezTo>
                  <a:cubicBezTo>
                    <a:pt x="73" y="616"/>
                    <a:pt x="25" y="664"/>
                    <a:pt x="1" y="736"/>
                  </a:cubicBezTo>
                  <a:cubicBezTo>
                    <a:pt x="1" y="808"/>
                    <a:pt x="1" y="904"/>
                    <a:pt x="25" y="952"/>
                  </a:cubicBezTo>
                  <a:cubicBezTo>
                    <a:pt x="73" y="1024"/>
                    <a:pt x="121" y="1072"/>
                    <a:pt x="193" y="1096"/>
                  </a:cubicBezTo>
                  <a:cubicBezTo>
                    <a:pt x="265" y="1096"/>
                    <a:pt x="361" y="1096"/>
                    <a:pt x="409" y="1048"/>
                  </a:cubicBezTo>
                  <a:cubicBezTo>
                    <a:pt x="697" y="880"/>
                    <a:pt x="841" y="520"/>
                    <a:pt x="769" y="208"/>
                  </a:cubicBezTo>
                  <a:cubicBezTo>
                    <a:pt x="745" y="136"/>
                    <a:pt x="697" y="64"/>
                    <a:pt x="625" y="40"/>
                  </a:cubicBezTo>
                  <a:cubicBezTo>
                    <a:pt x="597" y="12"/>
                    <a:pt x="552" y="1"/>
                    <a:pt x="5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53"/>
            <p:cNvSpPr/>
            <p:nvPr/>
          </p:nvSpPr>
          <p:spPr>
            <a:xfrm>
              <a:off x="2577150" y="3225600"/>
              <a:ext cx="21025" cy="32850"/>
            </a:xfrm>
            <a:custGeom>
              <a:avLst/>
              <a:gdLst/>
              <a:ahLst/>
              <a:cxnLst/>
              <a:rect l="l" t="t" r="r" b="b"/>
              <a:pathLst>
                <a:path w="841" h="1314" extrusionOk="0">
                  <a:moveTo>
                    <a:pt x="523" y="0"/>
                  </a:moveTo>
                  <a:cubicBezTo>
                    <a:pt x="402" y="0"/>
                    <a:pt x="285" y="86"/>
                    <a:pt x="265" y="205"/>
                  </a:cubicBezTo>
                  <a:cubicBezTo>
                    <a:pt x="193" y="445"/>
                    <a:pt x="121" y="709"/>
                    <a:pt x="49" y="973"/>
                  </a:cubicBezTo>
                  <a:cubicBezTo>
                    <a:pt x="1" y="1117"/>
                    <a:pt x="97" y="1285"/>
                    <a:pt x="241" y="1309"/>
                  </a:cubicBezTo>
                  <a:cubicBezTo>
                    <a:pt x="259" y="1312"/>
                    <a:pt x="278" y="1314"/>
                    <a:pt x="297" y="1314"/>
                  </a:cubicBezTo>
                  <a:cubicBezTo>
                    <a:pt x="425" y="1314"/>
                    <a:pt x="556" y="1243"/>
                    <a:pt x="577" y="1117"/>
                  </a:cubicBezTo>
                  <a:cubicBezTo>
                    <a:pt x="649" y="853"/>
                    <a:pt x="721" y="613"/>
                    <a:pt x="793" y="349"/>
                  </a:cubicBezTo>
                  <a:cubicBezTo>
                    <a:pt x="841" y="205"/>
                    <a:pt x="745" y="37"/>
                    <a:pt x="601" y="13"/>
                  </a:cubicBezTo>
                  <a:cubicBezTo>
                    <a:pt x="575" y="4"/>
                    <a:pt x="549" y="0"/>
                    <a:pt x="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53"/>
            <p:cNvSpPr/>
            <p:nvPr/>
          </p:nvSpPr>
          <p:spPr>
            <a:xfrm>
              <a:off x="2575350" y="3154850"/>
              <a:ext cx="16825" cy="27675"/>
            </a:xfrm>
            <a:custGeom>
              <a:avLst/>
              <a:gdLst/>
              <a:ahLst/>
              <a:cxnLst/>
              <a:rect l="l" t="t" r="r" b="b"/>
              <a:pathLst>
                <a:path w="673" h="1107" extrusionOk="0">
                  <a:moveTo>
                    <a:pt x="413" y="1"/>
                  </a:moveTo>
                  <a:cubicBezTo>
                    <a:pt x="357" y="1"/>
                    <a:pt x="299" y="18"/>
                    <a:pt x="265" y="35"/>
                  </a:cubicBezTo>
                  <a:cubicBezTo>
                    <a:pt x="193" y="83"/>
                    <a:pt x="145" y="131"/>
                    <a:pt x="121" y="203"/>
                  </a:cubicBezTo>
                  <a:lnTo>
                    <a:pt x="25" y="755"/>
                  </a:lnTo>
                  <a:cubicBezTo>
                    <a:pt x="1" y="827"/>
                    <a:pt x="1" y="899"/>
                    <a:pt x="49" y="971"/>
                  </a:cubicBezTo>
                  <a:cubicBezTo>
                    <a:pt x="73" y="1019"/>
                    <a:pt x="145" y="1091"/>
                    <a:pt x="217" y="1091"/>
                  </a:cubicBezTo>
                  <a:cubicBezTo>
                    <a:pt x="247" y="1101"/>
                    <a:pt x="276" y="1107"/>
                    <a:pt x="306" y="1107"/>
                  </a:cubicBezTo>
                  <a:cubicBezTo>
                    <a:pt x="349" y="1107"/>
                    <a:pt x="391" y="1095"/>
                    <a:pt x="433" y="1067"/>
                  </a:cubicBezTo>
                  <a:cubicBezTo>
                    <a:pt x="481" y="1043"/>
                    <a:pt x="553" y="971"/>
                    <a:pt x="553" y="899"/>
                  </a:cubicBezTo>
                  <a:lnTo>
                    <a:pt x="673" y="347"/>
                  </a:lnTo>
                  <a:cubicBezTo>
                    <a:pt x="673" y="275"/>
                    <a:pt x="673" y="203"/>
                    <a:pt x="649" y="131"/>
                  </a:cubicBezTo>
                  <a:cubicBezTo>
                    <a:pt x="601" y="83"/>
                    <a:pt x="553" y="35"/>
                    <a:pt x="481" y="11"/>
                  </a:cubicBezTo>
                  <a:cubicBezTo>
                    <a:pt x="460" y="4"/>
                    <a:pt x="437" y="1"/>
                    <a:pt x="4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53"/>
            <p:cNvSpPr/>
            <p:nvPr/>
          </p:nvSpPr>
          <p:spPr>
            <a:xfrm>
              <a:off x="2572350" y="3086900"/>
              <a:ext cx="17425" cy="24825"/>
            </a:xfrm>
            <a:custGeom>
              <a:avLst/>
              <a:gdLst/>
              <a:ahLst/>
              <a:cxnLst/>
              <a:rect l="l" t="t" r="r" b="b"/>
              <a:pathLst>
                <a:path w="697" h="993" extrusionOk="0">
                  <a:moveTo>
                    <a:pt x="391" y="1"/>
                  </a:moveTo>
                  <a:cubicBezTo>
                    <a:pt x="349" y="1"/>
                    <a:pt x="307" y="12"/>
                    <a:pt x="265" y="40"/>
                  </a:cubicBezTo>
                  <a:cubicBezTo>
                    <a:pt x="193" y="88"/>
                    <a:pt x="145" y="136"/>
                    <a:pt x="145" y="208"/>
                  </a:cubicBezTo>
                  <a:cubicBezTo>
                    <a:pt x="97" y="352"/>
                    <a:pt x="49" y="496"/>
                    <a:pt x="25" y="640"/>
                  </a:cubicBezTo>
                  <a:cubicBezTo>
                    <a:pt x="1" y="712"/>
                    <a:pt x="1" y="784"/>
                    <a:pt x="49" y="857"/>
                  </a:cubicBezTo>
                  <a:cubicBezTo>
                    <a:pt x="73" y="905"/>
                    <a:pt x="145" y="977"/>
                    <a:pt x="217" y="977"/>
                  </a:cubicBezTo>
                  <a:cubicBezTo>
                    <a:pt x="247" y="986"/>
                    <a:pt x="276" y="992"/>
                    <a:pt x="306" y="992"/>
                  </a:cubicBezTo>
                  <a:cubicBezTo>
                    <a:pt x="348" y="992"/>
                    <a:pt x="391" y="981"/>
                    <a:pt x="433" y="953"/>
                  </a:cubicBezTo>
                  <a:cubicBezTo>
                    <a:pt x="481" y="929"/>
                    <a:pt x="529" y="857"/>
                    <a:pt x="553" y="784"/>
                  </a:cubicBezTo>
                  <a:cubicBezTo>
                    <a:pt x="601" y="640"/>
                    <a:pt x="625" y="496"/>
                    <a:pt x="673" y="352"/>
                  </a:cubicBezTo>
                  <a:cubicBezTo>
                    <a:pt x="697" y="280"/>
                    <a:pt x="673" y="208"/>
                    <a:pt x="649" y="136"/>
                  </a:cubicBezTo>
                  <a:cubicBezTo>
                    <a:pt x="601" y="88"/>
                    <a:pt x="553" y="40"/>
                    <a:pt x="481" y="16"/>
                  </a:cubicBezTo>
                  <a:cubicBezTo>
                    <a:pt x="451" y="6"/>
                    <a:pt x="421"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53"/>
            <p:cNvSpPr/>
            <p:nvPr/>
          </p:nvSpPr>
          <p:spPr>
            <a:xfrm>
              <a:off x="1833675" y="3511200"/>
              <a:ext cx="820325" cy="802150"/>
            </a:xfrm>
            <a:custGeom>
              <a:avLst/>
              <a:gdLst/>
              <a:ahLst/>
              <a:cxnLst/>
              <a:rect l="l" t="t" r="r" b="b"/>
              <a:pathLst>
                <a:path w="32813" h="32086" extrusionOk="0">
                  <a:moveTo>
                    <a:pt x="997" y="1"/>
                  </a:moveTo>
                  <a:cubicBezTo>
                    <a:pt x="935" y="1"/>
                    <a:pt x="872" y="26"/>
                    <a:pt x="817" y="86"/>
                  </a:cubicBezTo>
                  <a:cubicBezTo>
                    <a:pt x="1" y="998"/>
                    <a:pt x="49" y="2270"/>
                    <a:pt x="241" y="3398"/>
                  </a:cubicBezTo>
                  <a:cubicBezTo>
                    <a:pt x="457" y="4599"/>
                    <a:pt x="721" y="5823"/>
                    <a:pt x="1225" y="6927"/>
                  </a:cubicBezTo>
                  <a:cubicBezTo>
                    <a:pt x="1537" y="7623"/>
                    <a:pt x="1969" y="8223"/>
                    <a:pt x="2497" y="8727"/>
                  </a:cubicBezTo>
                  <a:lnTo>
                    <a:pt x="5977" y="28337"/>
                  </a:lnTo>
                  <a:cubicBezTo>
                    <a:pt x="5977" y="28337"/>
                    <a:pt x="10026" y="32085"/>
                    <a:pt x="17466" y="32085"/>
                  </a:cubicBezTo>
                  <a:cubicBezTo>
                    <a:pt x="17604" y="32085"/>
                    <a:pt x="17742" y="32084"/>
                    <a:pt x="17883" y="32081"/>
                  </a:cubicBezTo>
                  <a:cubicBezTo>
                    <a:pt x="25563" y="31961"/>
                    <a:pt x="28132" y="28697"/>
                    <a:pt x="28132" y="28697"/>
                  </a:cubicBezTo>
                  <a:lnTo>
                    <a:pt x="30388" y="9735"/>
                  </a:lnTo>
                  <a:cubicBezTo>
                    <a:pt x="30988" y="9399"/>
                    <a:pt x="31492" y="8919"/>
                    <a:pt x="31756" y="8247"/>
                  </a:cubicBezTo>
                  <a:cubicBezTo>
                    <a:pt x="32236" y="7791"/>
                    <a:pt x="32452" y="7095"/>
                    <a:pt x="32308" y="6471"/>
                  </a:cubicBezTo>
                  <a:cubicBezTo>
                    <a:pt x="32596" y="4551"/>
                    <a:pt x="32764" y="2606"/>
                    <a:pt x="32812" y="662"/>
                  </a:cubicBezTo>
                  <a:cubicBezTo>
                    <a:pt x="32812" y="484"/>
                    <a:pt x="32680" y="385"/>
                    <a:pt x="32534" y="385"/>
                  </a:cubicBezTo>
                  <a:cubicBezTo>
                    <a:pt x="32483" y="385"/>
                    <a:pt x="32430" y="397"/>
                    <a:pt x="32380" y="422"/>
                  </a:cubicBezTo>
                  <a:cubicBezTo>
                    <a:pt x="30484" y="1286"/>
                    <a:pt x="28468" y="1934"/>
                    <a:pt x="26427" y="2390"/>
                  </a:cubicBezTo>
                  <a:cubicBezTo>
                    <a:pt x="24387" y="2846"/>
                    <a:pt x="22299" y="3086"/>
                    <a:pt x="20211" y="3206"/>
                  </a:cubicBezTo>
                  <a:cubicBezTo>
                    <a:pt x="19478" y="3239"/>
                    <a:pt x="18748" y="3255"/>
                    <a:pt x="18019" y="3255"/>
                  </a:cubicBezTo>
                  <a:cubicBezTo>
                    <a:pt x="16625" y="3255"/>
                    <a:pt x="15238" y="3197"/>
                    <a:pt x="13850" y="3086"/>
                  </a:cubicBezTo>
                  <a:cubicBezTo>
                    <a:pt x="11714" y="2942"/>
                    <a:pt x="9602" y="2654"/>
                    <a:pt x="7489" y="2294"/>
                  </a:cubicBezTo>
                  <a:cubicBezTo>
                    <a:pt x="6457" y="2102"/>
                    <a:pt x="5401" y="1910"/>
                    <a:pt x="4369" y="1694"/>
                  </a:cubicBezTo>
                  <a:cubicBezTo>
                    <a:pt x="3865" y="1574"/>
                    <a:pt x="3385" y="1478"/>
                    <a:pt x="2905" y="1358"/>
                  </a:cubicBezTo>
                  <a:cubicBezTo>
                    <a:pt x="2449" y="1238"/>
                    <a:pt x="2017" y="1094"/>
                    <a:pt x="1633" y="830"/>
                  </a:cubicBezTo>
                  <a:cubicBezTo>
                    <a:pt x="1465" y="734"/>
                    <a:pt x="1345" y="614"/>
                    <a:pt x="1225" y="494"/>
                  </a:cubicBezTo>
                  <a:cubicBezTo>
                    <a:pt x="1410" y="290"/>
                    <a:pt x="1209" y="1"/>
                    <a:pt x="99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53"/>
            <p:cNvSpPr/>
            <p:nvPr/>
          </p:nvSpPr>
          <p:spPr>
            <a:xfrm>
              <a:off x="1890025" y="3721275"/>
              <a:ext cx="727350" cy="68400"/>
            </a:xfrm>
            <a:custGeom>
              <a:avLst/>
              <a:gdLst/>
              <a:ahLst/>
              <a:cxnLst/>
              <a:rect l="l" t="t" r="r" b="b"/>
              <a:pathLst>
                <a:path w="29094" h="2736" extrusionOk="0">
                  <a:moveTo>
                    <a:pt x="422" y="1"/>
                  </a:moveTo>
                  <a:cubicBezTo>
                    <a:pt x="172" y="1"/>
                    <a:pt x="0" y="372"/>
                    <a:pt x="267" y="516"/>
                  </a:cubicBezTo>
                  <a:cubicBezTo>
                    <a:pt x="1947" y="1356"/>
                    <a:pt x="3819" y="1596"/>
                    <a:pt x="5644" y="1860"/>
                  </a:cubicBezTo>
                  <a:cubicBezTo>
                    <a:pt x="7612" y="2124"/>
                    <a:pt x="9604" y="2340"/>
                    <a:pt x="11596" y="2484"/>
                  </a:cubicBezTo>
                  <a:cubicBezTo>
                    <a:pt x="13588" y="2628"/>
                    <a:pt x="15581" y="2724"/>
                    <a:pt x="17573" y="2724"/>
                  </a:cubicBezTo>
                  <a:cubicBezTo>
                    <a:pt x="18056" y="2730"/>
                    <a:pt x="18540" y="2735"/>
                    <a:pt x="19025" y="2735"/>
                  </a:cubicBezTo>
                  <a:cubicBezTo>
                    <a:pt x="20396" y="2735"/>
                    <a:pt x="21770" y="2698"/>
                    <a:pt x="23117" y="2556"/>
                  </a:cubicBezTo>
                  <a:cubicBezTo>
                    <a:pt x="24870" y="2364"/>
                    <a:pt x="26622" y="1980"/>
                    <a:pt x="28230" y="1236"/>
                  </a:cubicBezTo>
                  <a:cubicBezTo>
                    <a:pt x="28422" y="1140"/>
                    <a:pt x="28614" y="1020"/>
                    <a:pt x="28806" y="924"/>
                  </a:cubicBezTo>
                  <a:cubicBezTo>
                    <a:pt x="29093" y="780"/>
                    <a:pt x="28924" y="409"/>
                    <a:pt x="28675" y="409"/>
                  </a:cubicBezTo>
                  <a:cubicBezTo>
                    <a:pt x="28632" y="409"/>
                    <a:pt x="28587" y="420"/>
                    <a:pt x="28542" y="444"/>
                  </a:cubicBezTo>
                  <a:cubicBezTo>
                    <a:pt x="27030" y="1260"/>
                    <a:pt x="25326" y="1716"/>
                    <a:pt x="23645" y="1932"/>
                  </a:cubicBezTo>
                  <a:cubicBezTo>
                    <a:pt x="21869" y="2148"/>
                    <a:pt x="20069" y="2172"/>
                    <a:pt x="18269" y="2172"/>
                  </a:cubicBezTo>
                  <a:cubicBezTo>
                    <a:pt x="16301" y="2172"/>
                    <a:pt x="14332" y="2100"/>
                    <a:pt x="12364" y="1980"/>
                  </a:cubicBezTo>
                  <a:cubicBezTo>
                    <a:pt x="10420" y="1860"/>
                    <a:pt x="8452" y="1668"/>
                    <a:pt x="6508" y="1404"/>
                  </a:cubicBezTo>
                  <a:cubicBezTo>
                    <a:pt x="5596" y="1284"/>
                    <a:pt x="4659" y="1164"/>
                    <a:pt x="3723" y="996"/>
                  </a:cubicBezTo>
                  <a:cubicBezTo>
                    <a:pt x="2835" y="852"/>
                    <a:pt x="1971" y="636"/>
                    <a:pt x="1131" y="300"/>
                  </a:cubicBezTo>
                  <a:cubicBezTo>
                    <a:pt x="939" y="204"/>
                    <a:pt x="747" y="132"/>
                    <a:pt x="555" y="36"/>
                  </a:cubicBezTo>
                  <a:cubicBezTo>
                    <a:pt x="510" y="12"/>
                    <a:pt x="465" y="1"/>
                    <a:pt x="4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5" name="Google Shape;3585;p53"/>
          <p:cNvGrpSpPr/>
          <p:nvPr/>
        </p:nvGrpSpPr>
        <p:grpSpPr>
          <a:xfrm>
            <a:off x="7786710" y="2928940"/>
            <a:ext cx="1135350" cy="2024125"/>
            <a:chOff x="3917700" y="2289125"/>
            <a:chExt cx="1135350" cy="2024125"/>
          </a:xfrm>
        </p:grpSpPr>
        <p:sp>
          <p:nvSpPr>
            <p:cNvPr id="3586" name="Google Shape;3586;p53"/>
            <p:cNvSpPr/>
            <p:nvPr/>
          </p:nvSpPr>
          <p:spPr>
            <a:xfrm>
              <a:off x="4140325" y="3460450"/>
              <a:ext cx="846100" cy="182825"/>
            </a:xfrm>
            <a:custGeom>
              <a:avLst/>
              <a:gdLst/>
              <a:ahLst/>
              <a:cxnLst/>
              <a:rect l="l" t="t" r="r" b="b"/>
              <a:pathLst>
                <a:path w="33844" h="7313" extrusionOk="0">
                  <a:moveTo>
                    <a:pt x="14940" y="0"/>
                  </a:moveTo>
                  <a:cubicBezTo>
                    <a:pt x="14705" y="0"/>
                    <a:pt x="14469" y="2"/>
                    <a:pt x="14234" y="4"/>
                  </a:cubicBezTo>
                  <a:cubicBezTo>
                    <a:pt x="11858" y="28"/>
                    <a:pt x="9457" y="220"/>
                    <a:pt x="7105" y="580"/>
                  </a:cubicBezTo>
                  <a:cubicBezTo>
                    <a:pt x="5929" y="748"/>
                    <a:pt x="4753" y="988"/>
                    <a:pt x="3577" y="1252"/>
                  </a:cubicBezTo>
                  <a:cubicBezTo>
                    <a:pt x="2665" y="1468"/>
                    <a:pt x="1729" y="1732"/>
                    <a:pt x="936" y="2284"/>
                  </a:cubicBezTo>
                  <a:cubicBezTo>
                    <a:pt x="576" y="2548"/>
                    <a:pt x="288" y="2884"/>
                    <a:pt x="72" y="3268"/>
                  </a:cubicBezTo>
                  <a:cubicBezTo>
                    <a:pt x="0" y="3364"/>
                    <a:pt x="0" y="3484"/>
                    <a:pt x="72" y="3580"/>
                  </a:cubicBezTo>
                  <a:cubicBezTo>
                    <a:pt x="72" y="3580"/>
                    <a:pt x="72" y="3580"/>
                    <a:pt x="72" y="3604"/>
                  </a:cubicBezTo>
                  <a:cubicBezTo>
                    <a:pt x="528" y="4444"/>
                    <a:pt x="1369" y="4924"/>
                    <a:pt x="2233" y="5212"/>
                  </a:cubicBezTo>
                  <a:cubicBezTo>
                    <a:pt x="3265" y="5572"/>
                    <a:pt x="4369" y="5764"/>
                    <a:pt x="5425" y="5981"/>
                  </a:cubicBezTo>
                  <a:cubicBezTo>
                    <a:pt x="7825" y="6461"/>
                    <a:pt x="10225" y="6821"/>
                    <a:pt x="12650" y="7037"/>
                  </a:cubicBezTo>
                  <a:cubicBezTo>
                    <a:pt x="14684" y="7216"/>
                    <a:pt x="16718" y="7313"/>
                    <a:pt x="18753" y="7313"/>
                  </a:cubicBezTo>
                  <a:cubicBezTo>
                    <a:pt x="19167" y="7313"/>
                    <a:pt x="19581" y="7309"/>
                    <a:pt x="19994" y="7301"/>
                  </a:cubicBezTo>
                  <a:cubicBezTo>
                    <a:pt x="22419" y="7253"/>
                    <a:pt x="24867" y="7085"/>
                    <a:pt x="27267" y="6773"/>
                  </a:cubicBezTo>
                  <a:cubicBezTo>
                    <a:pt x="28467" y="6629"/>
                    <a:pt x="29644" y="6461"/>
                    <a:pt x="30796" y="6197"/>
                  </a:cubicBezTo>
                  <a:cubicBezTo>
                    <a:pt x="31372" y="6077"/>
                    <a:pt x="31948" y="5908"/>
                    <a:pt x="32500" y="5716"/>
                  </a:cubicBezTo>
                  <a:cubicBezTo>
                    <a:pt x="32956" y="5524"/>
                    <a:pt x="33436" y="5236"/>
                    <a:pt x="33556" y="4708"/>
                  </a:cubicBezTo>
                  <a:cubicBezTo>
                    <a:pt x="33844" y="3532"/>
                    <a:pt x="32620" y="2836"/>
                    <a:pt x="31732" y="2404"/>
                  </a:cubicBezTo>
                  <a:cubicBezTo>
                    <a:pt x="30676" y="1900"/>
                    <a:pt x="29547" y="1588"/>
                    <a:pt x="28419" y="1348"/>
                  </a:cubicBezTo>
                  <a:cubicBezTo>
                    <a:pt x="26115" y="844"/>
                    <a:pt x="23739" y="532"/>
                    <a:pt x="21387" y="316"/>
                  </a:cubicBezTo>
                  <a:cubicBezTo>
                    <a:pt x="19246" y="100"/>
                    <a:pt x="17085" y="0"/>
                    <a:pt x="149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53"/>
            <p:cNvSpPr/>
            <p:nvPr/>
          </p:nvSpPr>
          <p:spPr>
            <a:xfrm>
              <a:off x="4120525" y="2289125"/>
              <a:ext cx="397250" cy="1377350"/>
            </a:xfrm>
            <a:custGeom>
              <a:avLst/>
              <a:gdLst/>
              <a:ahLst/>
              <a:cxnLst/>
              <a:rect l="l" t="t" r="r" b="b"/>
              <a:pathLst>
                <a:path w="15890" h="55094" extrusionOk="0">
                  <a:moveTo>
                    <a:pt x="309" y="1"/>
                  </a:moveTo>
                  <a:cubicBezTo>
                    <a:pt x="156" y="1"/>
                    <a:pt x="0" y="98"/>
                    <a:pt x="0" y="292"/>
                  </a:cubicBezTo>
                  <a:cubicBezTo>
                    <a:pt x="240" y="3965"/>
                    <a:pt x="1104" y="7565"/>
                    <a:pt x="2209" y="11069"/>
                  </a:cubicBezTo>
                  <a:cubicBezTo>
                    <a:pt x="3289" y="14622"/>
                    <a:pt x="4609" y="18102"/>
                    <a:pt x="5689" y="21654"/>
                  </a:cubicBezTo>
                  <a:cubicBezTo>
                    <a:pt x="6793" y="25255"/>
                    <a:pt x="7609" y="28927"/>
                    <a:pt x="7873" y="32719"/>
                  </a:cubicBezTo>
                  <a:cubicBezTo>
                    <a:pt x="8113" y="36728"/>
                    <a:pt x="7993" y="40784"/>
                    <a:pt x="8953" y="44721"/>
                  </a:cubicBezTo>
                  <a:cubicBezTo>
                    <a:pt x="9793" y="48153"/>
                    <a:pt x="11474" y="51345"/>
                    <a:pt x="13754" y="54034"/>
                  </a:cubicBezTo>
                  <a:cubicBezTo>
                    <a:pt x="13778" y="54058"/>
                    <a:pt x="13802" y="54082"/>
                    <a:pt x="13826" y="54106"/>
                  </a:cubicBezTo>
                  <a:cubicBezTo>
                    <a:pt x="13706" y="54250"/>
                    <a:pt x="13778" y="54562"/>
                    <a:pt x="14042" y="54586"/>
                  </a:cubicBezTo>
                  <a:cubicBezTo>
                    <a:pt x="14114" y="54610"/>
                    <a:pt x="14210" y="54610"/>
                    <a:pt x="14282" y="54610"/>
                  </a:cubicBezTo>
                  <a:cubicBezTo>
                    <a:pt x="14402" y="54754"/>
                    <a:pt x="14522" y="54874"/>
                    <a:pt x="14642" y="55018"/>
                  </a:cubicBezTo>
                  <a:cubicBezTo>
                    <a:pt x="14701" y="55071"/>
                    <a:pt x="14767" y="55094"/>
                    <a:pt x="14830" y="55094"/>
                  </a:cubicBezTo>
                  <a:cubicBezTo>
                    <a:pt x="15020" y="55094"/>
                    <a:pt x="15188" y="54886"/>
                    <a:pt x="15098" y="54706"/>
                  </a:cubicBezTo>
                  <a:lnTo>
                    <a:pt x="15242" y="54706"/>
                  </a:lnTo>
                  <a:cubicBezTo>
                    <a:pt x="15255" y="54709"/>
                    <a:pt x="15268" y="54710"/>
                    <a:pt x="15281" y="54710"/>
                  </a:cubicBezTo>
                  <a:cubicBezTo>
                    <a:pt x="15368" y="54710"/>
                    <a:pt x="15461" y="54645"/>
                    <a:pt x="15482" y="54562"/>
                  </a:cubicBezTo>
                  <a:cubicBezTo>
                    <a:pt x="15866" y="53842"/>
                    <a:pt x="15890" y="53026"/>
                    <a:pt x="15794" y="52233"/>
                  </a:cubicBezTo>
                  <a:cubicBezTo>
                    <a:pt x="15698" y="51273"/>
                    <a:pt x="15554" y="50313"/>
                    <a:pt x="15410" y="49353"/>
                  </a:cubicBezTo>
                  <a:cubicBezTo>
                    <a:pt x="15170" y="47385"/>
                    <a:pt x="14906" y="45441"/>
                    <a:pt x="14642" y="43473"/>
                  </a:cubicBezTo>
                  <a:cubicBezTo>
                    <a:pt x="14114" y="39560"/>
                    <a:pt x="13610" y="35624"/>
                    <a:pt x="13082" y="31711"/>
                  </a:cubicBezTo>
                  <a:cubicBezTo>
                    <a:pt x="12842" y="29839"/>
                    <a:pt x="12602" y="27967"/>
                    <a:pt x="12242" y="26095"/>
                  </a:cubicBezTo>
                  <a:cubicBezTo>
                    <a:pt x="11906" y="24247"/>
                    <a:pt x="11402" y="22422"/>
                    <a:pt x="10753" y="20622"/>
                  </a:cubicBezTo>
                  <a:cubicBezTo>
                    <a:pt x="9433" y="17046"/>
                    <a:pt x="7729" y="13614"/>
                    <a:pt x="6121" y="10157"/>
                  </a:cubicBezTo>
                  <a:cubicBezTo>
                    <a:pt x="5305" y="8357"/>
                    <a:pt x="4465" y="6557"/>
                    <a:pt x="3649" y="4757"/>
                  </a:cubicBezTo>
                  <a:cubicBezTo>
                    <a:pt x="3241" y="3893"/>
                    <a:pt x="2833" y="3005"/>
                    <a:pt x="2425" y="2116"/>
                  </a:cubicBezTo>
                  <a:cubicBezTo>
                    <a:pt x="2137" y="1492"/>
                    <a:pt x="1801" y="844"/>
                    <a:pt x="1248" y="412"/>
                  </a:cubicBezTo>
                  <a:cubicBezTo>
                    <a:pt x="984" y="220"/>
                    <a:pt x="696" y="76"/>
                    <a:pt x="360" y="4"/>
                  </a:cubicBezTo>
                  <a:cubicBezTo>
                    <a:pt x="344" y="2"/>
                    <a:pt x="327" y="1"/>
                    <a:pt x="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53"/>
            <p:cNvSpPr/>
            <p:nvPr/>
          </p:nvSpPr>
          <p:spPr>
            <a:xfrm>
              <a:off x="4416950" y="2791000"/>
              <a:ext cx="171650" cy="879775"/>
            </a:xfrm>
            <a:custGeom>
              <a:avLst/>
              <a:gdLst/>
              <a:ahLst/>
              <a:cxnLst/>
              <a:rect l="l" t="t" r="r" b="b"/>
              <a:pathLst>
                <a:path w="6866" h="35191" extrusionOk="0">
                  <a:moveTo>
                    <a:pt x="2110" y="0"/>
                  </a:moveTo>
                  <a:cubicBezTo>
                    <a:pt x="1810" y="0"/>
                    <a:pt x="1509" y="134"/>
                    <a:pt x="1297" y="379"/>
                  </a:cubicBezTo>
                  <a:cubicBezTo>
                    <a:pt x="985" y="715"/>
                    <a:pt x="889" y="1219"/>
                    <a:pt x="841" y="1675"/>
                  </a:cubicBezTo>
                  <a:cubicBezTo>
                    <a:pt x="697" y="2972"/>
                    <a:pt x="577" y="4268"/>
                    <a:pt x="457" y="5564"/>
                  </a:cubicBezTo>
                  <a:cubicBezTo>
                    <a:pt x="361" y="6884"/>
                    <a:pt x="241" y="8204"/>
                    <a:pt x="169" y="9524"/>
                  </a:cubicBezTo>
                  <a:cubicBezTo>
                    <a:pt x="25" y="12140"/>
                    <a:pt x="1" y="14781"/>
                    <a:pt x="193" y="17421"/>
                  </a:cubicBezTo>
                  <a:cubicBezTo>
                    <a:pt x="385" y="19989"/>
                    <a:pt x="745" y="22557"/>
                    <a:pt x="1201" y="25102"/>
                  </a:cubicBezTo>
                  <a:cubicBezTo>
                    <a:pt x="1681" y="27646"/>
                    <a:pt x="2233" y="30166"/>
                    <a:pt x="2809" y="32686"/>
                  </a:cubicBezTo>
                  <a:cubicBezTo>
                    <a:pt x="2881" y="33023"/>
                    <a:pt x="2953" y="33359"/>
                    <a:pt x="3049" y="33671"/>
                  </a:cubicBezTo>
                  <a:cubicBezTo>
                    <a:pt x="2905" y="33671"/>
                    <a:pt x="2761" y="33767"/>
                    <a:pt x="2785" y="33935"/>
                  </a:cubicBezTo>
                  <a:cubicBezTo>
                    <a:pt x="2852" y="34739"/>
                    <a:pt x="3606" y="35190"/>
                    <a:pt x="4349" y="35190"/>
                  </a:cubicBezTo>
                  <a:cubicBezTo>
                    <a:pt x="4404" y="35190"/>
                    <a:pt x="4459" y="35188"/>
                    <a:pt x="4513" y="35183"/>
                  </a:cubicBezTo>
                  <a:cubicBezTo>
                    <a:pt x="5497" y="35087"/>
                    <a:pt x="6097" y="34247"/>
                    <a:pt x="6385" y="33359"/>
                  </a:cubicBezTo>
                  <a:cubicBezTo>
                    <a:pt x="6553" y="32855"/>
                    <a:pt x="6601" y="32302"/>
                    <a:pt x="6673" y="31774"/>
                  </a:cubicBezTo>
                  <a:cubicBezTo>
                    <a:pt x="6745" y="31126"/>
                    <a:pt x="6793" y="30454"/>
                    <a:pt x="6817" y="29806"/>
                  </a:cubicBezTo>
                  <a:cubicBezTo>
                    <a:pt x="6865" y="28486"/>
                    <a:pt x="6817" y="27190"/>
                    <a:pt x="6721" y="25870"/>
                  </a:cubicBezTo>
                  <a:cubicBezTo>
                    <a:pt x="6553" y="23254"/>
                    <a:pt x="6241" y="20661"/>
                    <a:pt x="5977" y="18045"/>
                  </a:cubicBezTo>
                  <a:cubicBezTo>
                    <a:pt x="5713" y="15453"/>
                    <a:pt x="5449" y="12885"/>
                    <a:pt x="5137" y="10292"/>
                  </a:cubicBezTo>
                  <a:cubicBezTo>
                    <a:pt x="4801" y="7724"/>
                    <a:pt x="4417" y="5132"/>
                    <a:pt x="3841" y="2587"/>
                  </a:cubicBezTo>
                  <a:cubicBezTo>
                    <a:pt x="3745" y="2059"/>
                    <a:pt x="3625" y="1531"/>
                    <a:pt x="3385" y="1051"/>
                  </a:cubicBezTo>
                  <a:cubicBezTo>
                    <a:pt x="3217" y="667"/>
                    <a:pt x="2929" y="259"/>
                    <a:pt x="2521" y="91"/>
                  </a:cubicBezTo>
                  <a:cubicBezTo>
                    <a:pt x="2390" y="30"/>
                    <a:pt x="2250" y="0"/>
                    <a:pt x="21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53"/>
            <p:cNvSpPr/>
            <p:nvPr/>
          </p:nvSpPr>
          <p:spPr>
            <a:xfrm>
              <a:off x="4728975" y="2614350"/>
              <a:ext cx="324075" cy="1057325"/>
            </a:xfrm>
            <a:custGeom>
              <a:avLst/>
              <a:gdLst/>
              <a:ahLst/>
              <a:cxnLst/>
              <a:rect l="l" t="t" r="r" b="b"/>
              <a:pathLst>
                <a:path w="12963" h="42293" extrusionOk="0">
                  <a:moveTo>
                    <a:pt x="11439" y="0"/>
                  </a:moveTo>
                  <a:cubicBezTo>
                    <a:pt x="10799" y="0"/>
                    <a:pt x="10479" y="793"/>
                    <a:pt x="10226" y="1277"/>
                  </a:cubicBezTo>
                  <a:cubicBezTo>
                    <a:pt x="8786" y="3989"/>
                    <a:pt x="7778" y="6893"/>
                    <a:pt x="6962" y="9846"/>
                  </a:cubicBezTo>
                  <a:cubicBezTo>
                    <a:pt x="6122" y="12966"/>
                    <a:pt x="5497" y="16134"/>
                    <a:pt x="4945" y="19326"/>
                  </a:cubicBezTo>
                  <a:cubicBezTo>
                    <a:pt x="4417" y="22471"/>
                    <a:pt x="3913" y="25639"/>
                    <a:pt x="3337" y="28807"/>
                  </a:cubicBezTo>
                  <a:cubicBezTo>
                    <a:pt x="2761" y="31904"/>
                    <a:pt x="2065" y="35024"/>
                    <a:pt x="1129" y="38048"/>
                  </a:cubicBezTo>
                  <a:cubicBezTo>
                    <a:pt x="889" y="38792"/>
                    <a:pt x="649" y="39536"/>
                    <a:pt x="385" y="40281"/>
                  </a:cubicBezTo>
                  <a:cubicBezTo>
                    <a:pt x="385" y="40305"/>
                    <a:pt x="385" y="40305"/>
                    <a:pt x="385" y="40329"/>
                  </a:cubicBezTo>
                  <a:cubicBezTo>
                    <a:pt x="365" y="40326"/>
                    <a:pt x="344" y="40324"/>
                    <a:pt x="324" y="40324"/>
                  </a:cubicBezTo>
                  <a:cubicBezTo>
                    <a:pt x="178" y="40324"/>
                    <a:pt x="46" y="40403"/>
                    <a:pt x="25" y="40593"/>
                  </a:cubicBezTo>
                  <a:cubicBezTo>
                    <a:pt x="1" y="41217"/>
                    <a:pt x="361" y="41841"/>
                    <a:pt x="937" y="42129"/>
                  </a:cubicBezTo>
                  <a:cubicBezTo>
                    <a:pt x="1166" y="42238"/>
                    <a:pt x="1415" y="42292"/>
                    <a:pt x="1664" y="42292"/>
                  </a:cubicBezTo>
                  <a:cubicBezTo>
                    <a:pt x="1962" y="42292"/>
                    <a:pt x="2259" y="42214"/>
                    <a:pt x="2521" y="42057"/>
                  </a:cubicBezTo>
                  <a:cubicBezTo>
                    <a:pt x="2545" y="42057"/>
                    <a:pt x="2593" y="42033"/>
                    <a:pt x="2617" y="42009"/>
                  </a:cubicBezTo>
                  <a:cubicBezTo>
                    <a:pt x="2665" y="41985"/>
                    <a:pt x="2713" y="41937"/>
                    <a:pt x="2761" y="41913"/>
                  </a:cubicBezTo>
                  <a:cubicBezTo>
                    <a:pt x="2761" y="41913"/>
                    <a:pt x="2761" y="41889"/>
                    <a:pt x="2785" y="41889"/>
                  </a:cubicBezTo>
                  <a:cubicBezTo>
                    <a:pt x="2785" y="41889"/>
                    <a:pt x="2809" y="41865"/>
                    <a:pt x="2809" y="41865"/>
                  </a:cubicBezTo>
                  <a:cubicBezTo>
                    <a:pt x="2809" y="41841"/>
                    <a:pt x="2809" y="41841"/>
                    <a:pt x="2809" y="41841"/>
                  </a:cubicBezTo>
                  <a:cubicBezTo>
                    <a:pt x="2857" y="41793"/>
                    <a:pt x="2905" y="41721"/>
                    <a:pt x="2929" y="41649"/>
                  </a:cubicBezTo>
                  <a:cubicBezTo>
                    <a:pt x="3361" y="41505"/>
                    <a:pt x="3745" y="41145"/>
                    <a:pt x="4009" y="40785"/>
                  </a:cubicBezTo>
                  <a:cubicBezTo>
                    <a:pt x="4417" y="40257"/>
                    <a:pt x="4681" y="39608"/>
                    <a:pt x="4969" y="39008"/>
                  </a:cubicBezTo>
                  <a:cubicBezTo>
                    <a:pt x="6170" y="36512"/>
                    <a:pt x="6986" y="33824"/>
                    <a:pt x="7586" y="31112"/>
                  </a:cubicBezTo>
                  <a:cubicBezTo>
                    <a:pt x="8210" y="28351"/>
                    <a:pt x="8594" y="25567"/>
                    <a:pt x="8978" y="22759"/>
                  </a:cubicBezTo>
                  <a:cubicBezTo>
                    <a:pt x="9338" y="19927"/>
                    <a:pt x="9698" y="17118"/>
                    <a:pt x="10226" y="14310"/>
                  </a:cubicBezTo>
                  <a:cubicBezTo>
                    <a:pt x="10490" y="12918"/>
                    <a:pt x="10802" y="11526"/>
                    <a:pt x="11162" y="10158"/>
                  </a:cubicBezTo>
                  <a:cubicBezTo>
                    <a:pt x="11570" y="8693"/>
                    <a:pt x="12098" y="7253"/>
                    <a:pt x="12434" y="5765"/>
                  </a:cubicBezTo>
                  <a:cubicBezTo>
                    <a:pt x="12794" y="4277"/>
                    <a:pt x="12962" y="2741"/>
                    <a:pt x="12602" y="1253"/>
                  </a:cubicBezTo>
                  <a:cubicBezTo>
                    <a:pt x="12482" y="725"/>
                    <a:pt x="12146" y="53"/>
                    <a:pt x="11522" y="5"/>
                  </a:cubicBezTo>
                  <a:cubicBezTo>
                    <a:pt x="11494" y="2"/>
                    <a:pt x="11466" y="0"/>
                    <a:pt x="114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53"/>
            <p:cNvSpPr/>
            <p:nvPr/>
          </p:nvSpPr>
          <p:spPr>
            <a:xfrm>
              <a:off x="3917700" y="2745625"/>
              <a:ext cx="588675" cy="933800"/>
            </a:xfrm>
            <a:custGeom>
              <a:avLst/>
              <a:gdLst/>
              <a:ahLst/>
              <a:cxnLst/>
              <a:rect l="l" t="t" r="r" b="b"/>
              <a:pathLst>
                <a:path w="23547" h="37352" extrusionOk="0">
                  <a:moveTo>
                    <a:pt x="987" y="0"/>
                  </a:moveTo>
                  <a:cubicBezTo>
                    <a:pt x="887" y="0"/>
                    <a:pt x="793" y="49"/>
                    <a:pt x="745" y="130"/>
                  </a:cubicBezTo>
                  <a:cubicBezTo>
                    <a:pt x="0" y="1570"/>
                    <a:pt x="409" y="3226"/>
                    <a:pt x="889" y="4691"/>
                  </a:cubicBezTo>
                  <a:cubicBezTo>
                    <a:pt x="1465" y="6419"/>
                    <a:pt x="2041" y="8123"/>
                    <a:pt x="2593" y="9851"/>
                  </a:cubicBezTo>
                  <a:cubicBezTo>
                    <a:pt x="3673" y="13091"/>
                    <a:pt x="4681" y="16380"/>
                    <a:pt x="5953" y="19548"/>
                  </a:cubicBezTo>
                  <a:cubicBezTo>
                    <a:pt x="6553" y="21084"/>
                    <a:pt x="7249" y="22572"/>
                    <a:pt x="8065" y="24012"/>
                  </a:cubicBezTo>
                  <a:cubicBezTo>
                    <a:pt x="8881" y="25477"/>
                    <a:pt x="9938" y="26797"/>
                    <a:pt x="10802" y="28237"/>
                  </a:cubicBezTo>
                  <a:cubicBezTo>
                    <a:pt x="11690" y="29653"/>
                    <a:pt x="12314" y="31237"/>
                    <a:pt x="13226" y="32629"/>
                  </a:cubicBezTo>
                  <a:cubicBezTo>
                    <a:pt x="13994" y="33805"/>
                    <a:pt x="14978" y="34838"/>
                    <a:pt x="16106" y="35654"/>
                  </a:cubicBezTo>
                  <a:cubicBezTo>
                    <a:pt x="17186" y="36446"/>
                    <a:pt x="18458" y="37046"/>
                    <a:pt x="19803" y="37262"/>
                  </a:cubicBezTo>
                  <a:cubicBezTo>
                    <a:pt x="20195" y="37320"/>
                    <a:pt x="20587" y="37352"/>
                    <a:pt x="20985" y="37352"/>
                  </a:cubicBezTo>
                  <a:cubicBezTo>
                    <a:pt x="21244" y="37352"/>
                    <a:pt x="21506" y="37338"/>
                    <a:pt x="21771" y="37310"/>
                  </a:cubicBezTo>
                  <a:cubicBezTo>
                    <a:pt x="22347" y="37214"/>
                    <a:pt x="23163" y="37142"/>
                    <a:pt x="23427" y="36518"/>
                  </a:cubicBezTo>
                  <a:cubicBezTo>
                    <a:pt x="23547" y="36254"/>
                    <a:pt x="23427" y="35942"/>
                    <a:pt x="23115" y="35870"/>
                  </a:cubicBezTo>
                  <a:cubicBezTo>
                    <a:pt x="22563" y="34742"/>
                    <a:pt x="21867" y="33685"/>
                    <a:pt x="21051" y="32725"/>
                  </a:cubicBezTo>
                  <a:cubicBezTo>
                    <a:pt x="20595" y="32221"/>
                    <a:pt x="20115" y="31741"/>
                    <a:pt x="19611" y="31285"/>
                  </a:cubicBezTo>
                  <a:cubicBezTo>
                    <a:pt x="19082" y="30829"/>
                    <a:pt x="18530" y="30421"/>
                    <a:pt x="17978" y="29989"/>
                  </a:cubicBezTo>
                  <a:cubicBezTo>
                    <a:pt x="17450" y="29533"/>
                    <a:pt x="16922" y="29077"/>
                    <a:pt x="16466" y="28525"/>
                  </a:cubicBezTo>
                  <a:cubicBezTo>
                    <a:pt x="16010" y="27997"/>
                    <a:pt x="15650" y="27397"/>
                    <a:pt x="15314" y="26773"/>
                  </a:cubicBezTo>
                  <a:cubicBezTo>
                    <a:pt x="14642" y="25453"/>
                    <a:pt x="14042" y="24084"/>
                    <a:pt x="13418" y="22740"/>
                  </a:cubicBezTo>
                  <a:cubicBezTo>
                    <a:pt x="12770" y="21324"/>
                    <a:pt x="12146" y="19908"/>
                    <a:pt x="11594" y="18468"/>
                  </a:cubicBezTo>
                  <a:cubicBezTo>
                    <a:pt x="11018" y="17052"/>
                    <a:pt x="10538" y="15612"/>
                    <a:pt x="10058" y="14171"/>
                  </a:cubicBezTo>
                  <a:cubicBezTo>
                    <a:pt x="9169" y="11435"/>
                    <a:pt x="8305" y="8651"/>
                    <a:pt x="6913" y="6107"/>
                  </a:cubicBezTo>
                  <a:cubicBezTo>
                    <a:pt x="5689" y="3898"/>
                    <a:pt x="4057" y="1858"/>
                    <a:pt x="1921" y="490"/>
                  </a:cubicBezTo>
                  <a:cubicBezTo>
                    <a:pt x="1657" y="322"/>
                    <a:pt x="1393" y="178"/>
                    <a:pt x="1129" y="34"/>
                  </a:cubicBezTo>
                  <a:cubicBezTo>
                    <a:pt x="1082" y="11"/>
                    <a:pt x="1034" y="0"/>
                    <a:pt x="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53"/>
            <p:cNvSpPr/>
            <p:nvPr/>
          </p:nvSpPr>
          <p:spPr>
            <a:xfrm>
              <a:off x="4551375" y="2714325"/>
              <a:ext cx="217250" cy="965700"/>
            </a:xfrm>
            <a:custGeom>
              <a:avLst/>
              <a:gdLst/>
              <a:ahLst/>
              <a:cxnLst/>
              <a:rect l="l" t="t" r="r" b="b"/>
              <a:pathLst>
                <a:path w="8690" h="38628" extrusionOk="0">
                  <a:moveTo>
                    <a:pt x="3808" y="1"/>
                  </a:moveTo>
                  <a:cubicBezTo>
                    <a:pt x="3707" y="1"/>
                    <a:pt x="3606" y="13"/>
                    <a:pt x="3504" y="38"/>
                  </a:cubicBezTo>
                  <a:cubicBezTo>
                    <a:pt x="2928" y="182"/>
                    <a:pt x="2640" y="758"/>
                    <a:pt x="2568" y="1310"/>
                  </a:cubicBezTo>
                  <a:cubicBezTo>
                    <a:pt x="2448" y="1958"/>
                    <a:pt x="2472" y="2678"/>
                    <a:pt x="2496" y="3350"/>
                  </a:cubicBezTo>
                  <a:cubicBezTo>
                    <a:pt x="2592" y="6279"/>
                    <a:pt x="3216" y="9159"/>
                    <a:pt x="3721" y="12039"/>
                  </a:cubicBezTo>
                  <a:cubicBezTo>
                    <a:pt x="3961" y="13479"/>
                    <a:pt x="4153" y="14919"/>
                    <a:pt x="4225" y="16360"/>
                  </a:cubicBezTo>
                  <a:cubicBezTo>
                    <a:pt x="4297" y="17800"/>
                    <a:pt x="4273" y="19264"/>
                    <a:pt x="4129" y="20680"/>
                  </a:cubicBezTo>
                  <a:cubicBezTo>
                    <a:pt x="3841" y="23560"/>
                    <a:pt x="3120" y="26321"/>
                    <a:pt x="2040" y="28985"/>
                  </a:cubicBezTo>
                  <a:cubicBezTo>
                    <a:pt x="1080" y="31457"/>
                    <a:pt x="0" y="34121"/>
                    <a:pt x="768" y="36786"/>
                  </a:cubicBezTo>
                  <a:cubicBezTo>
                    <a:pt x="792" y="36906"/>
                    <a:pt x="840" y="37002"/>
                    <a:pt x="864" y="37098"/>
                  </a:cubicBezTo>
                  <a:cubicBezTo>
                    <a:pt x="854" y="37096"/>
                    <a:pt x="844" y="37096"/>
                    <a:pt x="835" y="37096"/>
                  </a:cubicBezTo>
                  <a:cubicBezTo>
                    <a:pt x="651" y="37096"/>
                    <a:pt x="462" y="37302"/>
                    <a:pt x="576" y="37530"/>
                  </a:cubicBezTo>
                  <a:cubicBezTo>
                    <a:pt x="792" y="37938"/>
                    <a:pt x="1128" y="38226"/>
                    <a:pt x="1536" y="38418"/>
                  </a:cubicBezTo>
                  <a:cubicBezTo>
                    <a:pt x="1536" y="38418"/>
                    <a:pt x="1536" y="38418"/>
                    <a:pt x="1536" y="38442"/>
                  </a:cubicBezTo>
                  <a:cubicBezTo>
                    <a:pt x="1603" y="38525"/>
                    <a:pt x="1692" y="38550"/>
                    <a:pt x="1772" y="38550"/>
                  </a:cubicBezTo>
                  <a:cubicBezTo>
                    <a:pt x="1808" y="38550"/>
                    <a:pt x="1843" y="38545"/>
                    <a:pt x="1872" y="38538"/>
                  </a:cubicBezTo>
                  <a:cubicBezTo>
                    <a:pt x="2119" y="38596"/>
                    <a:pt x="2375" y="38628"/>
                    <a:pt x="2629" y="38628"/>
                  </a:cubicBezTo>
                  <a:cubicBezTo>
                    <a:pt x="2795" y="38628"/>
                    <a:pt x="2959" y="38614"/>
                    <a:pt x="3120" y="38586"/>
                  </a:cubicBezTo>
                  <a:cubicBezTo>
                    <a:pt x="4297" y="38394"/>
                    <a:pt x="5137" y="37434"/>
                    <a:pt x="5665" y="36426"/>
                  </a:cubicBezTo>
                  <a:cubicBezTo>
                    <a:pt x="6313" y="35273"/>
                    <a:pt x="6745" y="33977"/>
                    <a:pt x="7153" y="32705"/>
                  </a:cubicBezTo>
                  <a:cubicBezTo>
                    <a:pt x="7561" y="31361"/>
                    <a:pt x="7873" y="29993"/>
                    <a:pt x="8089" y="28601"/>
                  </a:cubicBezTo>
                  <a:cubicBezTo>
                    <a:pt x="8569" y="25817"/>
                    <a:pt x="8689" y="22960"/>
                    <a:pt x="8569" y="20152"/>
                  </a:cubicBezTo>
                  <a:cubicBezTo>
                    <a:pt x="8449" y="17176"/>
                    <a:pt x="8065" y="14223"/>
                    <a:pt x="7537" y="11295"/>
                  </a:cubicBezTo>
                  <a:cubicBezTo>
                    <a:pt x="7009" y="8319"/>
                    <a:pt x="6337" y="5390"/>
                    <a:pt x="5665" y="2438"/>
                  </a:cubicBezTo>
                  <a:cubicBezTo>
                    <a:pt x="5521" y="1814"/>
                    <a:pt x="5401" y="1142"/>
                    <a:pt x="5017" y="638"/>
                  </a:cubicBezTo>
                  <a:cubicBezTo>
                    <a:pt x="4720" y="262"/>
                    <a:pt x="4277" y="1"/>
                    <a:pt x="38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53"/>
            <p:cNvSpPr/>
            <p:nvPr/>
          </p:nvSpPr>
          <p:spPr>
            <a:xfrm>
              <a:off x="4158925" y="2307225"/>
              <a:ext cx="22225" cy="32425"/>
            </a:xfrm>
            <a:custGeom>
              <a:avLst/>
              <a:gdLst/>
              <a:ahLst/>
              <a:cxnLst/>
              <a:rect l="l" t="t" r="r" b="b"/>
              <a:pathLst>
                <a:path w="889" h="1297" extrusionOk="0">
                  <a:moveTo>
                    <a:pt x="313" y="0"/>
                  </a:moveTo>
                  <a:cubicBezTo>
                    <a:pt x="240" y="0"/>
                    <a:pt x="168" y="24"/>
                    <a:pt x="120" y="72"/>
                  </a:cubicBezTo>
                  <a:cubicBezTo>
                    <a:pt x="0" y="192"/>
                    <a:pt x="0" y="360"/>
                    <a:pt x="120" y="480"/>
                  </a:cubicBezTo>
                  <a:cubicBezTo>
                    <a:pt x="120" y="480"/>
                    <a:pt x="144" y="504"/>
                    <a:pt x="144" y="504"/>
                  </a:cubicBezTo>
                  <a:cubicBezTo>
                    <a:pt x="192" y="552"/>
                    <a:pt x="216" y="600"/>
                    <a:pt x="240" y="672"/>
                  </a:cubicBezTo>
                  <a:cubicBezTo>
                    <a:pt x="265" y="720"/>
                    <a:pt x="289" y="792"/>
                    <a:pt x="289" y="864"/>
                  </a:cubicBezTo>
                  <a:cubicBezTo>
                    <a:pt x="289" y="912"/>
                    <a:pt x="289" y="960"/>
                    <a:pt x="289" y="1008"/>
                  </a:cubicBezTo>
                  <a:cubicBezTo>
                    <a:pt x="289" y="1080"/>
                    <a:pt x="337" y="1176"/>
                    <a:pt x="385" y="1224"/>
                  </a:cubicBezTo>
                  <a:cubicBezTo>
                    <a:pt x="433" y="1272"/>
                    <a:pt x="505" y="1296"/>
                    <a:pt x="577" y="1296"/>
                  </a:cubicBezTo>
                  <a:cubicBezTo>
                    <a:pt x="649" y="1296"/>
                    <a:pt x="721" y="1272"/>
                    <a:pt x="769" y="1224"/>
                  </a:cubicBezTo>
                  <a:cubicBezTo>
                    <a:pt x="817" y="1152"/>
                    <a:pt x="841" y="1104"/>
                    <a:pt x="865" y="1008"/>
                  </a:cubicBezTo>
                  <a:cubicBezTo>
                    <a:pt x="889" y="672"/>
                    <a:pt x="745" y="336"/>
                    <a:pt x="505" y="72"/>
                  </a:cubicBezTo>
                  <a:cubicBezTo>
                    <a:pt x="457" y="24"/>
                    <a:pt x="385" y="0"/>
                    <a:pt x="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53"/>
            <p:cNvSpPr/>
            <p:nvPr/>
          </p:nvSpPr>
          <p:spPr>
            <a:xfrm>
              <a:off x="4184725" y="2384975"/>
              <a:ext cx="17425" cy="35925"/>
            </a:xfrm>
            <a:custGeom>
              <a:avLst/>
              <a:gdLst/>
              <a:ahLst/>
              <a:cxnLst/>
              <a:rect l="l" t="t" r="r" b="b"/>
              <a:pathLst>
                <a:path w="697" h="1437" extrusionOk="0">
                  <a:moveTo>
                    <a:pt x="260" y="1"/>
                  </a:moveTo>
                  <a:cubicBezTo>
                    <a:pt x="237" y="1"/>
                    <a:pt x="214" y="4"/>
                    <a:pt x="193" y="11"/>
                  </a:cubicBezTo>
                  <a:cubicBezTo>
                    <a:pt x="145" y="35"/>
                    <a:pt x="73" y="83"/>
                    <a:pt x="25" y="131"/>
                  </a:cubicBezTo>
                  <a:cubicBezTo>
                    <a:pt x="1" y="203"/>
                    <a:pt x="1" y="275"/>
                    <a:pt x="1" y="347"/>
                  </a:cubicBezTo>
                  <a:lnTo>
                    <a:pt x="145" y="1211"/>
                  </a:lnTo>
                  <a:cubicBezTo>
                    <a:pt x="169" y="1283"/>
                    <a:pt x="217" y="1355"/>
                    <a:pt x="289" y="1379"/>
                  </a:cubicBezTo>
                  <a:cubicBezTo>
                    <a:pt x="324" y="1414"/>
                    <a:pt x="385" y="1436"/>
                    <a:pt x="443" y="1436"/>
                  </a:cubicBezTo>
                  <a:cubicBezTo>
                    <a:pt x="464" y="1436"/>
                    <a:pt x="485" y="1433"/>
                    <a:pt x="505" y="1427"/>
                  </a:cubicBezTo>
                  <a:cubicBezTo>
                    <a:pt x="577" y="1403"/>
                    <a:pt x="625" y="1355"/>
                    <a:pt x="673" y="1283"/>
                  </a:cubicBezTo>
                  <a:cubicBezTo>
                    <a:pt x="697" y="1211"/>
                    <a:pt x="697" y="1163"/>
                    <a:pt x="697" y="1067"/>
                  </a:cubicBezTo>
                  <a:lnTo>
                    <a:pt x="553" y="203"/>
                  </a:lnTo>
                  <a:cubicBezTo>
                    <a:pt x="529" y="131"/>
                    <a:pt x="481" y="59"/>
                    <a:pt x="409" y="35"/>
                  </a:cubicBezTo>
                  <a:cubicBezTo>
                    <a:pt x="375" y="18"/>
                    <a:pt x="317" y="1"/>
                    <a:pt x="2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53"/>
            <p:cNvSpPr/>
            <p:nvPr/>
          </p:nvSpPr>
          <p:spPr>
            <a:xfrm>
              <a:off x="4212925" y="2481600"/>
              <a:ext cx="21025" cy="29450"/>
            </a:xfrm>
            <a:custGeom>
              <a:avLst/>
              <a:gdLst/>
              <a:ahLst/>
              <a:cxnLst/>
              <a:rect l="l" t="t" r="r" b="b"/>
              <a:pathLst>
                <a:path w="841" h="1178" extrusionOk="0">
                  <a:moveTo>
                    <a:pt x="280" y="0"/>
                  </a:moveTo>
                  <a:cubicBezTo>
                    <a:pt x="259" y="0"/>
                    <a:pt x="238" y="3"/>
                    <a:pt x="217" y="10"/>
                  </a:cubicBezTo>
                  <a:cubicBezTo>
                    <a:pt x="145" y="34"/>
                    <a:pt x="73" y="82"/>
                    <a:pt x="49" y="130"/>
                  </a:cubicBezTo>
                  <a:cubicBezTo>
                    <a:pt x="25" y="202"/>
                    <a:pt x="1" y="274"/>
                    <a:pt x="25" y="346"/>
                  </a:cubicBezTo>
                  <a:cubicBezTo>
                    <a:pt x="97" y="562"/>
                    <a:pt x="193" y="778"/>
                    <a:pt x="265" y="970"/>
                  </a:cubicBezTo>
                  <a:cubicBezTo>
                    <a:pt x="289" y="1042"/>
                    <a:pt x="337" y="1114"/>
                    <a:pt x="385" y="1138"/>
                  </a:cubicBezTo>
                  <a:cubicBezTo>
                    <a:pt x="427" y="1166"/>
                    <a:pt x="477" y="1178"/>
                    <a:pt x="522" y="1178"/>
                  </a:cubicBezTo>
                  <a:cubicBezTo>
                    <a:pt x="553" y="1178"/>
                    <a:pt x="581" y="1172"/>
                    <a:pt x="601" y="1162"/>
                  </a:cubicBezTo>
                  <a:cubicBezTo>
                    <a:pt x="673" y="1138"/>
                    <a:pt x="745" y="1114"/>
                    <a:pt x="769" y="1042"/>
                  </a:cubicBezTo>
                  <a:cubicBezTo>
                    <a:pt x="817" y="970"/>
                    <a:pt x="841" y="898"/>
                    <a:pt x="817" y="826"/>
                  </a:cubicBezTo>
                  <a:cubicBezTo>
                    <a:pt x="721" y="610"/>
                    <a:pt x="649" y="418"/>
                    <a:pt x="553" y="202"/>
                  </a:cubicBezTo>
                  <a:cubicBezTo>
                    <a:pt x="529" y="130"/>
                    <a:pt x="505" y="82"/>
                    <a:pt x="433" y="34"/>
                  </a:cubicBezTo>
                  <a:cubicBezTo>
                    <a:pt x="382" y="17"/>
                    <a:pt x="331" y="0"/>
                    <a:pt x="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53"/>
            <p:cNvSpPr/>
            <p:nvPr/>
          </p:nvSpPr>
          <p:spPr>
            <a:xfrm>
              <a:off x="4239925" y="2556325"/>
              <a:ext cx="24025" cy="39200"/>
            </a:xfrm>
            <a:custGeom>
              <a:avLst/>
              <a:gdLst/>
              <a:ahLst/>
              <a:cxnLst/>
              <a:rect l="l" t="t" r="r" b="b"/>
              <a:pathLst>
                <a:path w="961" h="1568" extrusionOk="0">
                  <a:moveTo>
                    <a:pt x="325" y="1"/>
                  </a:moveTo>
                  <a:cubicBezTo>
                    <a:pt x="278" y="1"/>
                    <a:pt x="232" y="14"/>
                    <a:pt x="193" y="45"/>
                  </a:cubicBezTo>
                  <a:cubicBezTo>
                    <a:pt x="73" y="117"/>
                    <a:pt x="1" y="285"/>
                    <a:pt x="97" y="429"/>
                  </a:cubicBezTo>
                  <a:cubicBezTo>
                    <a:pt x="145" y="501"/>
                    <a:pt x="169" y="573"/>
                    <a:pt x="217" y="669"/>
                  </a:cubicBezTo>
                  <a:cubicBezTo>
                    <a:pt x="217" y="693"/>
                    <a:pt x="241" y="693"/>
                    <a:pt x="241" y="717"/>
                  </a:cubicBezTo>
                  <a:cubicBezTo>
                    <a:pt x="265" y="765"/>
                    <a:pt x="265" y="813"/>
                    <a:pt x="289" y="861"/>
                  </a:cubicBezTo>
                  <a:cubicBezTo>
                    <a:pt x="361" y="1005"/>
                    <a:pt x="385" y="1197"/>
                    <a:pt x="409" y="1365"/>
                  </a:cubicBezTo>
                  <a:cubicBezTo>
                    <a:pt x="433" y="1437"/>
                    <a:pt x="481" y="1509"/>
                    <a:pt x="553" y="1533"/>
                  </a:cubicBezTo>
                  <a:cubicBezTo>
                    <a:pt x="587" y="1550"/>
                    <a:pt x="645" y="1567"/>
                    <a:pt x="701" y="1567"/>
                  </a:cubicBezTo>
                  <a:cubicBezTo>
                    <a:pt x="725" y="1567"/>
                    <a:pt x="748" y="1564"/>
                    <a:pt x="769" y="1557"/>
                  </a:cubicBezTo>
                  <a:cubicBezTo>
                    <a:pt x="817" y="1533"/>
                    <a:pt x="889" y="1485"/>
                    <a:pt x="937" y="1437"/>
                  </a:cubicBezTo>
                  <a:cubicBezTo>
                    <a:pt x="961" y="1365"/>
                    <a:pt x="961" y="1293"/>
                    <a:pt x="961" y="1221"/>
                  </a:cubicBezTo>
                  <a:cubicBezTo>
                    <a:pt x="913" y="837"/>
                    <a:pt x="769" y="477"/>
                    <a:pt x="577" y="141"/>
                  </a:cubicBezTo>
                  <a:cubicBezTo>
                    <a:pt x="528" y="60"/>
                    <a:pt x="424" y="1"/>
                    <a:pt x="3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53"/>
            <p:cNvSpPr/>
            <p:nvPr/>
          </p:nvSpPr>
          <p:spPr>
            <a:xfrm>
              <a:off x="4269325" y="2630975"/>
              <a:ext cx="20450" cy="36400"/>
            </a:xfrm>
            <a:custGeom>
              <a:avLst/>
              <a:gdLst/>
              <a:ahLst/>
              <a:cxnLst/>
              <a:rect l="l" t="t" r="r" b="b"/>
              <a:pathLst>
                <a:path w="818" h="1456" extrusionOk="0">
                  <a:moveTo>
                    <a:pt x="285" y="1"/>
                  </a:moveTo>
                  <a:cubicBezTo>
                    <a:pt x="262" y="1"/>
                    <a:pt x="239" y="4"/>
                    <a:pt x="217" y="12"/>
                  </a:cubicBezTo>
                  <a:cubicBezTo>
                    <a:pt x="73" y="60"/>
                    <a:pt x="1" y="204"/>
                    <a:pt x="25" y="372"/>
                  </a:cubicBezTo>
                  <a:cubicBezTo>
                    <a:pt x="97" y="660"/>
                    <a:pt x="169" y="948"/>
                    <a:pt x="241" y="1236"/>
                  </a:cubicBezTo>
                  <a:cubicBezTo>
                    <a:pt x="284" y="1365"/>
                    <a:pt x="424" y="1455"/>
                    <a:pt x="556" y="1455"/>
                  </a:cubicBezTo>
                  <a:cubicBezTo>
                    <a:pt x="571" y="1455"/>
                    <a:pt x="586" y="1454"/>
                    <a:pt x="601" y="1452"/>
                  </a:cubicBezTo>
                  <a:cubicBezTo>
                    <a:pt x="745" y="1404"/>
                    <a:pt x="817" y="1260"/>
                    <a:pt x="793" y="1092"/>
                  </a:cubicBezTo>
                  <a:cubicBezTo>
                    <a:pt x="721" y="804"/>
                    <a:pt x="649" y="516"/>
                    <a:pt x="577" y="204"/>
                  </a:cubicBezTo>
                  <a:cubicBezTo>
                    <a:pt x="536" y="102"/>
                    <a:pt x="410" y="1"/>
                    <a:pt x="2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53"/>
            <p:cNvSpPr/>
            <p:nvPr/>
          </p:nvSpPr>
          <p:spPr>
            <a:xfrm>
              <a:off x="4299950" y="2705950"/>
              <a:ext cx="24025" cy="45650"/>
            </a:xfrm>
            <a:custGeom>
              <a:avLst/>
              <a:gdLst/>
              <a:ahLst/>
              <a:cxnLst/>
              <a:rect l="l" t="t" r="r" b="b"/>
              <a:pathLst>
                <a:path w="961" h="1826" extrusionOk="0">
                  <a:moveTo>
                    <a:pt x="318" y="0"/>
                  </a:moveTo>
                  <a:cubicBezTo>
                    <a:pt x="292" y="0"/>
                    <a:pt x="266" y="4"/>
                    <a:pt x="240" y="13"/>
                  </a:cubicBezTo>
                  <a:cubicBezTo>
                    <a:pt x="96" y="61"/>
                    <a:pt x="0" y="205"/>
                    <a:pt x="48" y="349"/>
                  </a:cubicBezTo>
                  <a:cubicBezTo>
                    <a:pt x="168" y="781"/>
                    <a:pt x="264" y="1189"/>
                    <a:pt x="384" y="1621"/>
                  </a:cubicBezTo>
                  <a:cubicBezTo>
                    <a:pt x="424" y="1740"/>
                    <a:pt x="528" y="1826"/>
                    <a:pt x="644" y="1826"/>
                  </a:cubicBezTo>
                  <a:cubicBezTo>
                    <a:pt x="669" y="1826"/>
                    <a:pt x="695" y="1822"/>
                    <a:pt x="720" y="1813"/>
                  </a:cubicBezTo>
                  <a:cubicBezTo>
                    <a:pt x="864" y="1765"/>
                    <a:pt x="960" y="1621"/>
                    <a:pt x="936" y="1477"/>
                  </a:cubicBezTo>
                  <a:lnTo>
                    <a:pt x="600" y="205"/>
                  </a:lnTo>
                  <a:cubicBezTo>
                    <a:pt x="561" y="86"/>
                    <a:pt x="440" y="0"/>
                    <a:pt x="3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53"/>
            <p:cNvSpPr/>
            <p:nvPr/>
          </p:nvSpPr>
          <p:spPr>
            <a:xfrm>
              <a:off x="4322750" y="2771550"/>
              <a:ext cx="19825" cy="42450"/>
            </a:xfrm>
            <a:custGeom>
              <a:avLst/>
              <a:gdLst/>
              <a:ahLst/>
              <a:cxnLst/>
              <a:rect l="l" t="t" r="r" b="b"/>
              <a:pathLst>
                <a:path w="793" h="1698" extrusionOk="0">
                  <a:moveTo>
                    <a:pt x="272" y="1"/>
                  </a:moveTo>
                  <a:cubicBezTo>
                    <a:pt x="253" y="1"/>
                    <a:pt x="234" y="2"/>
                    <a:pt x="216" y="5"/>
                  </a:cubicBezTo>
                  <a:cubicBezTo>
                    <a:pt x="72" y="53"/>
                    <a:pt x="0" y="197"/>
                    <a:pt x="24" y="365"/>
                  </a:cubicBezTo>
                  <a:cubicBezTo>
                    <a:pt x="96" y="725"/>
                    <a:pt x="168" y="1109"/>
                    <a:pt x="240" y="1493"/>
                  </a:cubicBezTo>
                  <a:cubicBezTo>
                    <a:pt x="260" y="1612"/>
                    <a:pt x="377" y="1698"/>
                    <a:pt x="498" y="1698"/>
                  </a:cubicBezTo>
                  <a:cubicBezTo>
                    <a:pt x="524" y="1698"/>
                    <a:pt x="551" y="1694"/>
                    <a:pt x="576" y="1685"/>
                  </a:cubicBezTo>
                  <a:cubicBezTo>
                    <a:pt x="720" y="1637"/>
                    <a:pt x="792" y="1493"/>
                    <a:pt x="768" y="1349"/>
                  </a:cubicBezTo>
                  <a:cubicBezTo>
                    <a:pt x="696" y="965"/>
                    <a:pt x="624" y="581"/>
                    <a:pt x="576" y="197"/>
                  </a:cubicBezTo>
                  <a:cubicBezTo>
                    <a:pt x="534" y="71"/>
                    <a:pt x="401" y="1"/>
                    <a:pt x="2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53"/>
            <p:cNvSpPr/>
            <p:nvPr/>
          </p:nvSpPr>
          <p:spPr>
            <a:xfrm>
              <a:off x="4339550" y="2849675"/>
              <a:ext cx="24025" cy="36025"/>
            </a:xfrm>
            <a:custGeom>
              <a:avLst/>
              <a:gdLst/>
              <a:ahLst/>
              <a:cxnLst/>
              <a:rect l="l" t="t" r="r" b="b"/>
              <a:pathLst>
                <a:path w="961" h="1441" extrusionOk="0">
                  <a:moveTo>
                    <a:pt x="408" y="0"/>
                  </a:moveTo>
                  <a:cubicBezTo>
                    <a:pt x="336" y="0"/>
                    <a:pt x="264" y="0"/>
                    <a:pt x="192" y="48"/>
                  </a:cubicBezTo>
                  <a:cubicBezTo>
                    <a:pt x="72" y="120"/>
                    <a:pt x="0" y="289"/>
                    <a:pt x="96" y="433"/>
                  </a:cubicBezTo>
                  <a:cubicBezTo>
                    <a:pt x="168" y="529"/>
                    <a:pt x="216" y="625"/>
                    <a:pt x="264" y="721"/>
                  </a:cubicBezTo>
                  <a:cubicBezTo>
                    <a:pt x="312" y="841"/>
                    <a:pt x="360" y="961"/>
                    <a:pt x="360" y="1105"/>
                  </a:cubicBezTo>
                  <a:cubicBezTo>
                    <a:pt x="384" y="1129"/>
                    <a:pt x="384" y="1129"/>
                    <a:pt x="384" y="1153"/>
                  </a:cubicBezTo>
                  <a:cubicBezTo>
                    <a:pt x="384" y="1249"/>
                    <a:pt x="408" y="1297"/>
                    <a:pt x="456" y="1369"/>
                  </a:cubicBezTo>
                  <a:cubicBezTo>
                    <a:pt x="504" y="1417"/>
                    <a:pt x="576" y="1441"/>
                    <a:pt x="648" y="1441"/>
                  </a:cubicBezTo>
                  <a:cubicBezTo>
                    <a:pt x="792" y="1441"/>
                    <a:pt x="960" y="1321"/>
                    <a:pt x="936" y="1153"/>
                  </a:cubicBezTo>
                  <a:cubicBezTo>
                    <a:pt x="912" y="793"/>
                    <a:pt x="792" y="433"/>
                    <a:pt x="576" y="144"/>
                  </a:cubicBezTo>
                  <a:cubicBezTo>
                    <a:pt x="528" y="72"/>
                    <a:pt x="480" y="24"/>
                    <a:pt x="4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53"/>
            <p:cNvSpPr/>
            <p:nvPr/>
          </p:nvSpPr>
          <p:spPr>
            <a:xfrm>
              <a:off x="4375550" y="2933675"/>
              <a:ext cx="18025" cy="23425"/>
            </a:xfrm>
            <a:custGeom>
              <a:avLst/>
              <a:gdLst/>
              <a:ahLst/>
              <a:cxnLst/>
              <a:rect l="l" t="t" r="r" b="b"/>
              <a:pathLst>
                <a:path w="721" h="937" extrusionOk="0">
                  <a:moveTo>
                    <a:pt x="336" y="1"/>
                  </a:moveTo>
                  <a:cubicBezTo>
                    <a:pt x="288" y="1"/>
                    <a:pt x="264" y="1"/>
                    <a:pt x="216" y="25"/>
                  </a:cubicBezTo>
                  <a:cubicBezTo>
                    <a:pt x="144" y="49"/>
                    <a:pt x="96" y="73"/>
                    <a:pt x="48" y="145"/>
                  </a:cubicBezTo>
                  <a:cubicBezTo>
                    <a:pt x="24" y="217"/>
                    <a:pt x="0" y="289"/>
                    <a:pt x="24" y="361"/>
                  </a:cubicBezTo>
                  <a:cubicBezTo>
                    <a:pt x="72" y="481"/>
                    <a:pt x="96" y="601"/>
                    <a:pt x="144" y="745"/>
                  </a:cubicBezTo>
                  <a:cubicBezTo>
                    <a:pt x="168" y="793"/>
                    <a:pt x="216" y="865"/>
                    <a:pt x="288" y="913"/>
                  </a:cubicBezTo>
                  <a:cubicBezTo>
                    <a:pt x="312" y="913"/>
                    <a:pt x="336" y="937"/>
                    <a:pt x="384" y="937"/>
                  </a:cubicBezTo>
                  <a:lnTo>
                    <a:pt x="504" y="937"/>
                  </a:lnTo>
                  <a:cubicBezTo>
                    <a:pt x="552" y="913"/>
                    <a:pt x="624" y="865"/>
                    <a:pt x="648" y="793"/>
                  </a:cubicBezTo>
                  <a:cubicBezTo>
                    <a:pt x="696" y="745"/>
                    <a:pt x="720" y="649"/>
                    <a:pt x="696" y="577"/>
                  </a:cubicBezTo>
                  <a:cubicBezTo>
                    <a:pt x="648" y="457"/>
                    <a:pt x="600" y="337"/>
                    <a:pt x="552" y="217"/>
                  </a:cubicBezTo>
                  <a:cubicBezTo>
                    <a:pt x="528" y="145"/>
                    <a:pt x="504" y="73"/>
                    <a:pt x="432" y="49"/>
                  </a:cubicBezTo>
                  <a:cubicBezTo>
                    <a:pt x="408" y="25"/>
                    <a:pt x="360" y="1"/>
                    <a:pt x="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53"/>
            <p:cNvSpPr/>
            <p:nvPr/>
          </p:nvSpPr>
          <p:spPr>
            <a:xfrm>
              <a:off x="4136725" y="2472450"/>
              <a:ext cx="25825" cy="38600"/>
            </a:xfrm>
            <a:custGeom>
              <a:avLst/>
              <a:gdLst/>
              <a:ahLst/>
              <a:cxnLst/>
              <a:rect l="l" t="t" r="r" b="b"/>
              <a:pathLst>
                <a:path w="1033" h="1544" extrusionOk="0">
                  <a:moveTo>
                    <a:pt x="344" y="0"/>
                  </a:moveTo>
                  <a:cubicBezTo>
                    <a:pt x="312" y="0"/>
                    <a:pt x="284" y="6"/>
                    <a:pt x="264" y="16"/>
                  </a:cubicBezTo>
                  <a:cubicBezTo>
                    <a:pt x="120" y="40"/>
                    <a:pt x="0" y="208"/>
                    <a:pt x="48" y="352"/>
                  </a:cubicBezTo>
                  <a:cubicBezTo>
                    <a:pt x="192" y="688"/>
                    <a:pt x="312" y="1000"/>
                    <a:pt x="456" y="1336"/>
                  </a:cubicBezTo>
                  <a:cubicBezTo>
                    <a:pt x="480" y="1408"/>
                    <a:pt x="504" y="1480"/>
                    <a:pt x="576" y="1504"/>
                  </a:cubicBezTo>
                  <a:cubicBezTo>
                    <a:pt x="605" y="1532"/>
                    <a:pt x="649" y="1544"/>
                    <a:pt x="696" y="1544"/>
                  </a:cubicBezTo>
                  <a:cubicBezTo>
                    <a:pt x="729" y="1544"/>
                    <a:pt x="763" y="1538"/>
                    <a:pt x="792" y="1528"/>
                  </a:cubicBezTo>
                  <a:cubicBezTo>
                    <a:pt x="912" y="1504"/>
                    <a:pt x="1032" y="1336"/>
                    <a:pt x="984" y="1192"/>
                  </a:cubicBezTo>
                  <a:cubicBezTo>
                    <a:pt x="864" y="856"/>
                    <a:pt x="720" y="520"/>
                    <a:pt x="600" y="208"/>
                  </a:cubicBezTo>
                  <a:cubicBezTo>
                    <a:pt x="576" y="136"/>
                    <a:pt x="528" y="64"/>
                    <a:pt x="480" y="40"/>
                  </a:cubicBezTo>
                  <a:cubicBezTo>
                    <a:pt x="438" y="12"/>
                    <a:pt x="388" y="0"/>
                    <a:pt x="3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53"/>
            <p:cNvSpPr/>
            <p:nvPr/>
          </p:nvSpPr>
          <p:spPr>
            <a:xfrm>
              <a:off x="4175125" y="2562600"/>
              <a:ext cx="24025" cy="36075"/>
            </a:xfrm>
            <a:custGeom>
              <a:avLst/>
              <a:gdLst/>
              <a:ahLst/>
              <a:cxnLst/>
              <a:rect l="l" t="t" r="r" b="b"/>
              <a:pathLst>
                <a:path w="961" h="1443" extrusionOk="0">
                  <a:moveTo>
                    <a:pt x="308" y="0"/>
                  </a:moveTo>
                  <a:cubicBezTo>
                    <a:pt x="258" y="0"/>
                    <a:pt x="195" y="17"/>
                    <a:pt x="145" y="34"/>
                  </a:cubicBezTo>
                  <a:cubicBezTo>
                    <a:pt x="97" y="82"/>
                    <a:pt x="49" y="130"/>
                    <a:pt x="25" y="202"/>
                  </a:cubicBezTo>
                  <a:cubicBezTo>
                    <a:pt x="1" y="298"/>
                    <a:pt x="25" y="346"/>
                    <a:pt x="49" y="418"/>
                  </a:cubicBezTo>
                  <a:cubicBezTo>
                    <a:pt x="169" y="706"/>
                    <a:pt x="313" y="1018"/>
                    <a:pt x="433" y="1306"/>
                  </a:cubicBezTo>
                  <a:cubicBezTo>
                    <a:pt x="457" y="1354"/>
                    <a:pt x="529" y="1402"/>
                    <a:pt x="601" y="1426"/>
                  </a:cubicBezTo>
                  <a:cubicBezTo>
                    <a:pt x="630" y="1436"/>
                    <a:pt x="660" y="1442"/>
                    <a:pt x="690" y="1442"/>
                  </a:cubicBezTo>
                  <a:cubicBezTo>
                    <a:pt x="732" y="1442"/>
                    <a:pt x="774" y="1431"/>
                    <a:pt x="817" y="1402"/>
                  </a:cubicBezTo>
                  <a:cubicBezTo>
                    <a:pt x="865" y="1354"/>
                    <a:pt x="913" y="1306"/>
                    <a:pt x="937" y="1234"/>
                  </a:cubicBezTo>
                  <a:cubicBezTo>
                    <a:pt x="961" y="1162"/>
                    <a:pt x="937" y="1090"/>
                    <a:pt x="913" y="1018"/>
                  </a:cubicBezTo>
                  <a:cubicBezTo>
                    <a:pt x="793" y="730"/>
                    <a:pt x="673" y="442"/>
                    <a:pt x="529" y="154"/>
                  </a:cubicBezTo>
                  <a:cubicBezTo>
                    <a:pt x="505" y="82"/>
                    <a:pt x="433" y="34"/>
                    <a:pt x="361" y="10"/>
                  </a:cubicBezTo>
                  <a:cubicBezTo>
                    <a:pt x="347" y="3"/>
                    <a:pt x="328" y="0"/>
                    <a:pt x="3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53"/>
            <p:cNvSpPr/>
            <p:nvPr/>
          </p:nvSpPr>
          <p:spPr>
            <a:xfrm>
              <a:off x="4209325" y="2653200"/>
              <a:ext cx="27025" cy="42075"/>
            </a:xfrm>
            <a:custGeom>
              <a:avLst/>
              <a:gdLst/>
              <a:ahLst/>
              <a:cxnLst/>
              <a:rect l="l" t="t" r="r" b="b"/>
              <a:pathLst>
                <a:path w="1081" h="1683" extrusionOk="0">
                  <a:moveTo>
                    <a:pt x="308" y="1"/>
                  </a:moveTo>
                  <a:cubicBezTo>
                    <a:pt x="259" y="1"/>
                    <a:pt x="196" y="18"/>
                    <a:pt x="145" y="35"/>
                  </a:cubicBezTo>
                  <a:cubicBezTo>
                    <a:pt x="97" y="83"/>
                    <a:pt x="49" y="131"/>
                    <a:pt x="25" y="203"/>
                  </a:cubicBezTo>
                  <a:cubicBezTo>
                    <a:pt x="1" y="299"/>
                    <a:pt x="25" y="347"/>
                    <a:pt x="49" y="419"/>
                  </a:cubicBezTo>
                  <a:cubicBezTo>
                    <a:pt x="217" y="803"/>
                    <a:pt x="385" y="1163"/>
                    <a:pt x="553" y="1547"/>
                  </a:cubicBezTo>
                  <a:cubicBezTo>
                    <a:pt x="577" y="1619"/>
                    <a:pt x="649" y="1667"/>
                    <a:pt x="721" y="1667"/>
                  </a:cubicBezTo>
                  <a:cubicBezTo>
                    <a:pt x="751" y="1677"/>
                    <a:pt x="780" y="1683"/>
                    <a:pt x="810" y="1683"/>
                  </a:cubicBezTo>
                  <a:cubicBezTo>
                    <a:pt x="852" y="1683"/>
                    <a:pt x="895" y="1671"/>
                    <a:pt x="937" y="1643"/>
                  </a:cubicBezTo>
                  <a:cubicBezTo>
                    <a:pt x="985" y="1619"/>
                    <a:pt x="1033" y="1547"/>
                    <a:pt x="1057" y="1475"/>
                  </a:cubicBezTo>
                  <a:cubicBezTo>
                    <a:pt x="1081" y="1403"/>
                    <a:pt x="1057" y="1331"/>
                    <a:pt x="1033" y="1259"/>
                  </a:cubicBezTo>
                  <a:cubicBezTo>
                    <a:pt x="865" y="899"/>
                    <a:pt x="697" y="515"/>
                    <a:pt x="529" y="155"/>
                  </a:cubicBezTo>
                  <a:cubicBezTo>
                    <a:pt x="505" y="83"/>
                    <a:pt x="433" y="35"/>
                    <a:pt x="361" y="11"/>
                  </a:cubicBezTo>
                  <a:cubicBezTo>
                    <a:pt x="347" y="4"/>
                    <a:pt x="328" y="1"/>
                    <a:pt x="3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53"/>
            <p:cNvSpPr/>
            <p:nvPr/>
          </p:nvSpPr>
          <p:spPr>
            <a:xfrm>
              <a:off x="4237525" y="2746750"/>
              <a:ext cx="28225" cy="48050"/>
            </a:xfrm>
            <a:custGeom>
              <a:avLst/>
              <a:gdLst/>
              <a:ahLst/>
              <a:cxnLst/>
              <a:rect l="l" t="t" r="r" b="b"/>
              <a:pathLst>
                <a:path w="1129" h="1922" extrusionOk="0">
                  <a:moveTo>
                    <a:pt x="317" y="1"/>
                  </a:moveTo>
                  <a:cubicBezTo>
                    <a:pt x="292" y="1"/>
                    <a:pt x="266" y="5"/>
                    <a:pt x="241" y="13"/>
                  </a:cubicBezTo>
                  <a:cubicBezTo>
                    <a:pt x="97" y="61"/>
                    <a:pt x="1" y="205"/>
                    <a:pt x="49" y="349"/>
                  </a:cubicBezTo>
                  <a:cubicBezTo>
                    <a:pt x="217" y="805"/>
                    <a:pt x="385" y="1261"/>
                    <a:pt x="553" y="1717"/>
                  </a:cubicBezTo>
                  <a:cubicBezTo>
                    <a:pt x="592" y="1836"/>
                    <a:pt x="697" y="1922"/>
                    <a:pt x="813" y="1922"/>
                  </a:cubicBezTo>
                  <a:cubicBezTo>
                    <a:pt x="838" y="1922"/>
                    <a:pt x="863" y="1918"/>
                    <a:pt x="889" y="1909"/>
                  </a:cubicBezTo>
                  <a:cubicBezTo>
                    <a:pt x="1033" y="1885"/>
                    <a:pt x="1129" y="1717"/>
                    <a:pt x="1081" y="1573"/>
                  </a:cubicBezTo>
                  <a:lnTo>
                    <a:pt x="577" y="205"/>
                  </a:lnTo>
                  <a:cubicBezTo>
                    <a:pt x="537" y="87"/>
                    <a:pt x="433" y="1"/>
                    <a:pt x="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53"/>
            <p:cNvSpPr/>
            <p:nvPr/>
          </p:nvSpPr>
          <p:spPr>
            <a:xfrm>
              <a:off x="4261525" y="2824750"/>
              <a:ext cx="25225" cy="42625"/>
            </a:xfrm>
            <a:custGeom>
              <a:avLst/>
              <a:gdLst/>
              <a:ahLst/>
              <a:cxnLst/>
              <a:rect l="l" t="t" r="r" b="b"/>
              <a:pathLst>
                <a:path w="1009" h="1705" extrusionOk="0">
                  <a:moveTo>
                    <a:pt x="328" y="1"/>
                  </a:moveTo>
                  <a:cubicBezTo>
                    <a:pt x="300" y="1"/>
                    <a:pt x="271" y="5"/>
                    <a:pt x="241" y="13"/>
                  </a:cubicBezTo>
                  <a:cubicBezTo>
                    <a:pt x="121" y="61"/>
                    <a:pt x="1" y="205"/>
                    <a:pt x="49" y="349"/>
                  </a:cubicBezTo>
                  <a:lnTo>
                    <a:pt x="409" y="1478"/>
                  </a:lnTo>
                  <a:cubicBezTo>
                    <a:pt x="450" y="1600"/>
                    <a:pt x="576" y="1704"/>
                    <a:pt x="702" y="1704"/>
                  </a:cubicBezTo>
                  <a:cubicBezTo>
                    <a:pt x="724" y="1704"/>
                    <a:pt x="747" y="1701"/>
                    <a:pt x="769" y="1694"/>
                  </a:cubicBezTo>
                  <a:cubicBezTo>
                    <a:pt x="913" y="1646"/>
                    <a:pt x="1009" y="1478"/>
                    <a:pt x="961" y="1334"/>
                  </a:cubicBezTo>
                  <a:cubicBezTo>
                    <a:pt x="841" y="973"/>
                    <a:pt x="721" y="589"/>
                    <a:pt x="601" y="205"/>
                  </a:cubicBezTo>
                  <a:cubicBezTo>
                    <a:pt x="561" y="87"/>
                    <a:pt x="457" y="1"/>
                    <a:pt x="3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53"/>
            <p:cNvSpPr/>
            <p:nvPr/>
          </p:nvSpPr>
          <p:spPr>
            <a:xfrm>
              <a:off x="4287350" y="2918425"/>
              <a:ext cx="28225" cy="35600"/>
            </a:xfrm>
            <a:custGeom>
              <a:avLst/>
              <a:gdLst/>
              <a:ahLst/>
              <a:cxnLst/>
              <a:rect l="l" t="t" r="r" b="b"/>
              <a:pathLst>
                <a:path w="1129" h="1424" extrusionOk="0">
                  <a:moveTo>
                    <a:pt x="299" y="1"/>
                  </a:moveTo>
                  <a:cubicBezTo>
                    <a:pt x="252" y="1"/>
                    <a:pt x="207" y="12"/>
                    <a:pt x="168" y="35"/>
                  </a:cubicBezTo>
                  <a:cubicBezTo>
                    <a:pt x="48" y="107"/>
                    <a:pt x="0" y="275"/>
                    <a:pt x="72" y="419"/>
                  </a:cubicBezTo>
                  <a:cubicBezTo>
                    <a:pt x="240" y="707"/>
                    <a:pt x="408" y="995"/>
                    <a:pt x="576" y="1283"/>
                  </a:cubicBezTo>
                  <a:cubicBezTo>
                    <a:pt x="625" y="1364"/>
                    <a:pt x="729" y="1423"/>
                    <a:pt x="828" y="1423"/>
                  </a:cubicBezTo>
                  <a:cubicBezTo>
                    <a:pt x="875" y="1423"/>
                    <a:pt x="921" y="1410"/>
                    <a:pt x="960" y="1379"/>
                  </a:cubicBezTo>
                  <a:cubicBezTo>
                    <a:pt x="1080" y="1307"/>
                    <a:pt x="1128" y="1139"/>
                    <a:pt x="1056" y="995"/>
                  </a:cubicBezTo>
                  <a:cubicBezTo>
                    <a:pt x="888" y="707"/>
                    <a:pt x="720" y="419"/>
                    <a:pt x="552" y="131"/>
                  </a:cubicBezTo>
                  <a:cubicBezTo>
                    <a:pt x="503" y="49"/>
                    <a:pt x="399" y="1"/>
                    <a:pt x="2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53"/>
            <p:cNvSpPr/>
            <p:nvPr/>
          </p:nvSpPr>
          <p:spPr>
            <a:xfrm>
              <a:off x="4313150" y="2996375"/>
              <a:ext cx="20425" cy="39050"/>
            </a:xfrm>
            <a:custGeom>
              <a:avLst/>
              <a:gdLst/>
              <a:ahLst/>
              <a:cxnLst/>
              <a:rect l="l" t="t" r="r" b="b"/>
              <a:pathLst>
                <a:path w="817" h="1562" extrusionOk="0">
                  <a:moveTo>
                    <a:pt x="294" y="1"/>
                  </a:moveTo>
                  <a:cubicBezTo>
                    <a:pt x="268" y="1"/>
                    <a:pt x="242" y="5"/>
                    <a:pt x="216" y="13"/>
                  </a:cubicBezTo>
                  <a:cubicBezTo>
                    <a:pt x="72" y="61"/>
                    <a:pt x="0" y="205"/>
                    <a:pt x="24" y="349"/>
                  </a:cubicBezTo>
                  <a:cubicBezTo>
                    <a:pt x="96" y="685"/>
                    <a:pt x="168" y="1021"/>
                    <a:pt x="240" y="1357"/>
                  </a:cubicBezTo>
                  <a:cubicBezTo>
                    <a:pt x="280" y="1476"/>
                    <a:pt x="400" y="1562"/>
                    <a:pt x="522" y="1562"/>
                  </a:cubicBezTo>
                  <a:cubicBezTo>
                    <a:pt x="548" y="1562"/>
                    <a:pt x="575" y="1558"/>
                    <a:pt x="600" y="1549"/>
                  </a:cubicBezTo>
                  <a:cubicBezTo>
                    <a:pt x="744" y="1501"/>
                    <a:pt x="816" y="1357"/>
                    <a:pt x="792" y="1213"/>
                  </a:cubicBezTo>
                  <a:cubicBezTo>
                    <a:pt x="720" y="877"/>
                    <a:pt x="648" y="541"/>
                    <a:pt x="576" y="205"/>
                  </a:cubicBezTo>
                  <a:cubicBezTo>
                    <a:pt x="537" y="87"/>
                    <a:pt x="416" y="1"/>
                    <a:pt x="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53"/>
            <p:cNvSpPr/>
            <p:nvPr/>
          </p:nvSpPr>
          <p:spPr>
            <a:xfrm>
              <a:off x="4327550" y="3099500"/>
              <a:ext cx="22225" cy="32625"/>
            </a:xfrm>
            <a:custGeom>
              <a:avLst/>
              <a:gdLst/>
              <a:ahLst/>
              <a:cxnLst/>
              <a:rect l="l" t="t" r="r" b="b"/>
              <a:pathLst>
                <a:path w="889" h="1305" extrusionOk="0">
                  <a:moveTo>
                    <a:pt x="337" y="1"/>
                  </a:moveTo>
                  <a:cubicBezTo>
                    <a:pt x="304" y="1"/>
                    <a:pt x="270" y="7"/>
                    <a:pt x="240" y="16"/>
                  </a:cubicBezTo>
                  <a:cubicBezTo>
                    <a:pt x="96" y="40"/>
                    <a:pt x="0" y="208"/>
                    <a:pt x="48" y="353"/>
                  </a:cubicBezTo>
                  <a:cubicBezTo>
                    <a:pt x="120" y="593"/>
                    <a:pt x="216" y="857"/>
                    <a:pt x="288" y="1097"/>
                  </a:cubicBezTo>
                  <a:cubicBezTo>
                    <a:pt x="312" y="1169"/>
                    <a:pt x="360" y="1241"/>
                    <a:pt x="432" y="1265"/>
                  </a:cubicBezTo>
                  <a:cubicBezTo>
                    <a:pt x="460" y="1293"/>
                    <a:pt x="505" y="1304"/>
                    <a:pt x="552" y="1304"/>
                  </a:cubicBezTo>
                  <a:cubicBezTo>
                    <a:pt x="584" y="1304"/>
                    <a:pt x="618" y="1299"/>
                    <a:pt x="648" y="1289"/>
                  </a:cubicBezTo>
                  <a:cubicBezTo>
                    <a:pt x="768" y="1241"/>
                    <a:pt x="888" y="1097"/>
                    <a:pt x="840" y="953"/>
                  </a:cubicBezTo>
                  <a:cubicBezTo>
                    <a:pt x="744" y="713"/>
                    <a:pt x="672" y="449"/>
                    <a:pt x="576" y="208"/>
                  </a:cubicBezTo>
                  <a:cubicBezTo>
                    <a:pt x="552" y="136"/>
                    <a:pt x="528" y="64"/>
                    <a:pt x="456" y="40"/>
                  </a:cubicBezTo>
                  <a:cubicBezTo>
                    <a:pt x="428" y="12"/>
                    <a:pt x="384" y="1"/>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53"/>
            <p:cNvSpPr/>
            <p:nvPr/>
          </p:nvSpPr>
          <p:spPr>
            <a:xfrm>
              <a:off x="4340150" y="3180650"/>
              <a:ext cx="17425" cy="32675"/>
            </a:xfrm>
            <a:custGeom>
              <a:avLst/>
              <a:gdLst/>
              <a:ahLst/>
              <a:cxnLst/>
              <a:rect l="l" t="t" r="r" b="b"/>
              <a:pathLst>
                <a:path w="697" h="1307" extrusionOk="0">
                  <a:moveTo>
                    <a:pt x="280" y="1"/>
                  </a:moveTo>
                  <a:cubicBezTo>
                    <a:pt x="258" y="1"/>
                    <a:pt x="237" y="4"/>
                    <a:pt x="216" y="11"/>
                  </a:cubicBezTo>
                  <a:cubicBezTo>
                    <a:pt x="144" y="35"/>
                    <a:pt x="72" y="83"/>
                    <a:pt x="48" y="131"/>
                  </a:cubicBezTo>
                  <a:cubicBezTo>
                    <a:pt x="0" y="203"/>
                    <a:pt x="0" y="275"/>
                    <a:pt x="24" y="347"/>
                  </a:cubicBezTo>
                  <a:lnTo>
                    <a:pt x="144" y="1091"/>
                  </a:lnTo>
                  <a:cubicBezTo>
                    <a:pt x="168" y="1163"/>
                    <a:pt x="216" y="1235"/>
                    <a:pt x="288" y="1259"/>
                  </a:cubicBezTo>
                  <a:cubicBezTo>
                    <a:pt x="336" y="1307"/>
                    <a:pt x="432" y="1307"/>
                    <a:pt x="504" y="1307"/>
                  </a:cubicBezTo>
                  <a:cubicBezTo>
                    <a:pt x="552" y="1283"/>
                    <a:pt x="624" y="1235"/>
                    <a:pt x="672" y="1163"/>
                  </a:cubicBezTo>
                  <a:cubicBezTo>
                    <a:pt x="696" y="1091"/>
                    <a:pt x="696" y="1019"/>
                    <a:pt x="696" y="947"/>
                  </a:cubicBezTo>
                  <a:lnTo>
                    <a:pt x="552" y="203"/>
                  </a:lnTo>
                  <a:cubicBezTo>
                    <a:pt x="552" y="131"/>
                    <a:pt x="480" y="59"/>
                    <a:pt x="432" y="35"/>
                  </a:cubicBezTo>
                  <a:cubicBezTo>
                    <a:pt x="381" y="18"/>
                    <a:pt x="330"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53"/>
            <p:cNvSpPr/>
            <p:nvPr/>
          </p:nvSpPr>
          <p:spPr>
            <a:xfrm>
              <a:off x="4343750" y="3233725"/>
              <a:ext cx="14425" cy="42025"/>
            </a:xfrm>
            <a:custGeom>
              <a:avLst/>
              <a:gdLst/>
              <a:ahLst/>
              <a:cxnLst/>
              <a:rect l="l" t="t" r="r" b="b"/>
              <a:pathLst>
                <a:path w="577" h="1681" extrusionOk="0">
                  <a:moveTo>
                    <a:pt x="288" y="0"/>
                  </a:moveTo>
                  <a:cubicBezTo>
                    <a:pt x="144" y="0"/>
                    <a:pt x="0" y="120"/>
                    <a:pt x="0" y="264"/>
                  </a:cubicBezTo>
                  <a:lnTo>
                    <a:pt x="0" y="1392"/>
                  </a:lnTo>
                  <a:cubicBezTo>
                    <a:pt x="0" y="1536"/>
                    <a:pt x="144" y="1680"/>
                    <a:pt x="288" y="1680"/>
                  </a:cubicBezTo>
                  <a:cubicBezTo>
                    <a:pt x="432" y="1680"/>
                    <a:pt x="576" y="1560"/>
                    <a:pt x="576" y="1392"/>
                  </a:cubicBezTo>
                  <a:lnTo>
                    <a:pt x="576" y="264"/>
                  </a:lnTo>
                  <a:cubicBezTo>
                    <a:pt x="576" y="120"/>
                    <a:pt x="432"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53"/>
            <p:cNvSpPr/>
            <p:nvPr/>
          </p:nvSpPr>
          <p:spPr>
            <a:xfrm>
              <a:off x="4346750" y="3296125"/>
              <a:ext cx="18025" cy="35675"/>
            </a:xfrm>
            <a:custGeom>
              <a:avLst/>
              <a:gdLst/>
              <a:ahLst/>
              <a:cxnLst/>
              <a:rect l="l" t="t" r="r" b="b"/>
              <a:pathLst>
                <a:path w="721" h="1427" extrusionOk="0">
                  <a:moveTo>
                    <a:pt x="288" y="0"/>
                  </a:moveTo>
                  <a:cubicBezTo>
                    <a:pt x="144" y="0"/>
                    <a:pt x="24" y="120"/>
                    <a:pt x="24" y="264"/>
                  </a:cubicBezTo>
                  <a:cubicBezTo>
                    <a:pt x="0" y="600"/>
                    <a:pt x="48" y="912"/>
                    <a:pt x="144" y="1224"/>
                  </a:cubicBezTo>
                  <a:cubicBezTo>
                    <a:pt x="168" y="1296"/>
                    <a:pt x="216" y="1344"/>
                    <a:pt x="288" y="1392"/>
                  </a:cubicBezTo>
                  <a:cubicBezTo>
                    <a:pt x="322" y="1409"/>
                    <a:pt x="380" y="1426"/>
                    <a:pt x="437" y="1426"/>
                  </a:cubicBezTo>
                  <a:cubicBezTo>
                    <a:pt x="460" y="1426"/>
                    <a:pt x="483" y="1423"/>
                    <a:pt x="504" y="1416"/>
                  </a:cubicBezTo>
                  <a:cubicBezTo>
                    <a:pt x="576" y="1392"/>
                    <a:pt x="624" y="1344"/>
                    <a:pt x="672" y="1296"/>
                  </a:cubicBezTo>
                  <a:cubicBezTo>
                    <a:pt x="696" y="1224"/>
                    <a:pt x="720" y="1152"/>
                    <a:pt x="696" y="1080"/>
                  </a:cubicBezTo>
                  <a:cubicBezTo>
                    <a:pt x="648" y="936"/>
                    <a:pt x="600" y="792"/>
                    <a:pt x="576" y="672"/>
                  </a:cubicBezTo>
                  <a:cubicBezTo>
                    <a:pt x="576" y="528"/>
                    <a:pt x="552" y="408"/>
                    <a:pt x="576" y="264"/>
                  </a:cubicBezTo>
                  <a:cubicBezTo>
                    <a:pt x="576" y="216"/>
                    <a:pt x="528" y="120"/>
                    <a:pt x="480" y="72"/>
                  </a:cubicBezTo>
                  <a:cubicBezTo>
                    <a:pt x="432" y="24"/>
                    <a:pt x="360"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53"/>
            <p:cNvSpPr/>
            <p:nvPr/>
          </p:nvSpPr>
          <p:spPr>
            <a:xfrm>
              <a:off x="4356950" y="3361275"/>
              <a:ext cx="19825" cy="29925"/>
            </a:xfrm>
            <a:custGeom>
              <a:avLst/>
              <a:gdLst/>
              <a:ahLst/>
              <a:cxnLst/>
              <a:rect l="l" t="t" r="r" b="b"/>
              <a:pathLst>
                <a:path w="793" h="1197" extrusionOk="0">
                  <a:moveTo>
                    <a:pt x="284" y="1"/>
                  </a:moveTo>
                  <a:cubicBezTo>
                    <a:pt x="261" y="1"/>
                    <a:pt x="237" y="3"/>
                    <a:pt x="216" y="11"/>
                  </a:cubicBezTo>
                  <a:cubicBezTo>
                    <a:pt x="168" y="35"/>
                    <a:pt x="96" y="83"/>
                    <a:pt x="48" y="131"/>
                  </a:cubicBezTo>
                  <a:cubicBezTo>
                    <a:pt x="24" y="203"/>
                    <a:pt x="0" y="275"/>
                    <a:pt x="24" y="347"/>
                  </a:cubicBezTo>
                  <a:cubicBezTo>
                    <a:pt x="96" y="563"/>
                    <a:pt x="168" y="779"/>
                    <a:pt x="216" y="995"/>
                  </a:cubicBezTo>
                  <a:cubicBezTo>
                    <a:pt x="240" y="1067"/>
                    <a:pt x="288" y="1115"/>
                    <a:pt x="360" y="1163"/>
                  </a:cubicBezTo>
                  <a:cubicBezTo>
                    <a:pt x="394" y="1180"/>
                    <a:pt x="452" y="1197"/>
                    <a:pt x="509" y="1197"/>
                  </a:cubicBezTo>
                  <a:cubicBezTo>
                    <a:pt x="532" y="1197"/>
                    <a:pt x="555" y="1194"/>
                    <a:pt x="576" y="1187"/>
                  </a:cubicBezTo>
                  <a:cubicBezTo>
                    <a:pt x="648" y="1163"/>
                    <a:pt x="696" y="1115"/>
                    <a:pt x="744" y="1067"/>
                  </a:cubicBezTo>
                  <a:cubicBezTo>
                    <a:pt x="768" y="995"/>
                    <a:pt x="792" y="923"/>
                    <a:pt x="768" y="851"/>
                  </a:cubicBezTo>
                  <a:cubicBezTo>
                    <a:pt x="696" y="635"/>
                    <a:pt x="624" y="419"/>
                    <a:pt x="576" y="203"/>
                  </a:cubicBezTo>
                  <a:cubicBezTo>
                    <a:pt x="552" y="131"/>
                    <a:pt x="504" y="83"/>
                    <a:pt x="432" y="35"/>
                  </a:cubicBezTo>
                  <a:cubicBezTo>
                    <a:pt x="398" y="18"/>
                    <a:pt x="340"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53"/>
            <p:cNvSpPr/>
            <p:nvPr/>
          </p:nvSpPr>
          <p:spPr>
            <a:xfrm>
              <a:off x="4364750" y="3402075"/>
              <a:ext cx="25825" cy="38925"/>
            </a:xfrm>
            <a:custGeom>
              <a:avLst/>
              <a:gdLst/>
              <a:ahLst/>
              <a:cxnLst/>
              <a:rect l="l" t="t" r="r" b="b"/>
              <a:pathLst>
                <a:path w="1033" h="1557" extrusionOk="0">
                  <a:moveTo>
                    <a:pt x="316" y="1"/>
                  </a:moveTo>
                  <a:cubicBezTo>
                    <a:pt x="297" y="1"/>
                    <a:pt x="278" y="4"/>
                    <a:pt x="264" y="11"/>
                  </a:cubicBezTo>
                  <a:cubicBezTo>
                    <a:pt x="120" y="59"/>
                    <a:pt x="0" y="203"/>
                    <a:pt x="48" y="347"/>
                  </a:cubicBezTo>
                  <a:lnTo>
                    <a:pt x="432" y="1355"/>
                  </a:lnTo>
                  <a:cubicBezTo>
                    <a:pt x="480" y="1427"/>
                    <a:pt x="504" y="1475"/>
                    <a:pt x="576" y="1523"/>
                  </a:cubicBezTo>
                  <a:cubicBezTo>
                    <a:pt x="610" y="1540"/>
                    <a:pt x="668" y="1557"/>
                    <a:pt x="725" y="1557"/>
                  </a:cubicBezTo>
                  <a:cubicBezTo>
                    <a:pt x="748" y="1557"/>
                    <a:pt x="771" y="1554"/>
                    <a:pt x="792" y="1547"/>
                  </a:cubicBezTo>
                  <a:cubicBezTo>
                    <a:pt x="912" y="1499"/>
                    <a:pt x="1032" y="1355"/>
                    <a:pt x="984" y="1211"/>
                  </a:cubicBezTo>
                  <a:lnTo>
                    <a:pt x="600" y="203"/>
                  </a:lnTo>
                  <a:cubicBezTo>
                    <a:pt x="576" y="131"/>
                    <a:pt x="528" y="83"/>
                    <a:pt x="456" y="35"/>
                  </a:cubicBezTo>
                  <a:cubicBezTo>
                    <a:pt x="422" y="18"/>
                    <a:pt x="364" y="1"/>
                    <a:pt x="31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53"/>
            <p:cNvSpPr/>
            <p:nvPr/>
          </p:nvSpPr>
          <p:spPr>
            <a:xfrm>
              <a:off x="4390550" y="3470725"/>
              <a:ext cx="23425" cy="35825"/>
            </a:xfrm>
            <a:custGeom>
              <a:avLst/>
              <a:gdLst/>
              <a:ahLst/>
              <a:cxnLst/>
              <a:rect l="l" t="t" r="r" b="b"/>
              <a:pathLst>
                <a:path w="937" h="1433" extrusionOk="0">
                  <a:moveTo>
                    <a:pt x="360" y="1"/>
                  </a:moveTo>
                  <a:cubicBezTo>
                    <a:pt x="288" y="1"/>
                    <a:pt x="216" y="1"/>
                    <a:pt x="144" y="49"/>
                  </a:cubicBezTo>
                  <a:cubicBezTo>
                    <a:pt x="96" y="73"/>
                    <a:pt x="24" y="145"/>
                    <a:pt x="24" y="217"/>
                  </a:cubicBezTo>
                  <a:cubicBezTo>
                    <a:pt x="0" y="265"/>
                    <a:pt x="0" y="361"/>
                    <a:pt x="48" y="433"/>
                  </a:cubicBezTo>
                  <a:cubicBezTo>
                    <a:pt x="144" y="553"/>
                    <a:pt x="216" y="673"/>
                    <a:pt x="288" y="817"/>
                  </a:cubicBezTo>
                  <a:cubicBezTo>
                    <a:pt x="336" y="937"/>
                    <a:pt x="360" y="1081"/>
                    <a:pt x="384" y="1225"/>
                  </a:cubicBezTo>
                  <a:cubicBezTo>
                    <a:pt x="408" y="1297"/>
                    <a:pt x="480" y="1369"/>
                    <a:pt x="529" y="1393"/>
                  </a:cubicBezTo>
                  <a:cubicBezTo>
                    <a:pt x="557" y="1421"/>
                    <a:pt x="601" y="1433"/>
                    <a:pt x="648" y="1433"/>
                  </a:cubicBezTo>
                  <a:cubicBezTo>
                    <a:pt x="681" y="1433"/>
                    <a:pt x="715" y="1427"/>
                    <a:pt x="745" y="1417"/>
                  </a:cubicBezTo>
                  <a:cubicBezTo>
                    <a:pt x="817" y="1393"/>
                    <a:pt x="865" y="1369"/>
                    <a:pt x="913" y="1297"/>
                  </a:cubicBezTo>
                  <a:cubicBezTo>
                    <a:pt x="937" y="1225"/>
                    <a:pt x="937" y="1153"/>
                    <a:pt x="937" y="1081"/>
                  </a:cubicBezTo>
                  <a:cubicBezTo>
                    <a:pt x="889" y="745"/>
                    <a:pt x="745" y="409"/>
                    <a:pt x="529" y="145"/>
                  </a:cubicBezTo>
                  <a:cubicBezTo>
                    <a:pt x="480" y="73"/>
                    <a:pt x="432" y="25"/>
                    <a:pt x="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53"/>
            <p:cNvSpPr/>
            <p:nvPr/>
          </p:nvSpPr>
          <p:spPr>
            <a:xfrm>
              <a:off x="3933900" y="2768875"/>
              <a:ext cx="32425" cy="35625"/>
            </a:xfrm>
            <a:custGeom>
              <a:avLst/>
              <a:gdLst/>
              <a:ahLst/>
              <a:cxnLst/>
              <a:rect l="l" t="t" r="r" b="b"/>
              <a:pathLst>
                <a:path w="1297" h="1425" extrusionOk="0">
                  <a:moveTo>
                    <a:pt x="312" y="0"/>
                  </a:moveTo>
                  <a:cubicBezTo>
                    <a:pt x="265" y="0"/>
                    <a:pt x="221" y="12"/>
                    <a:pt x="193" y="40"/>
                  </a:cubicBezTo>
                  <a:cubicBezTo>
                    <a:pt x="73" y="112"/>
                    <a:pt x="1" y="280"/>
                    <a:pt x="97" y="424"/>
                  </a:cubicBezTo>
                  <a:cubicBezTo>
                    <a:pt x="289" y="712"/>
                    <a:pt x="505" y="1000"/>
                    <a:pt x="721" y="1288"/>
                  </a:cubicBezTo>
                  <a:cubicBezTo>
                    <a:pt x="745" y="1360"/>
                    <a:pt x="817" y="1408"/>
                    <a:pt x="889" y="1408"/>
                  </a:cubicBezTo>
                  <a:cubicBezTo>
                    <a:pt x="909" y="1418"/>
                    <a:pt x="937" y="1424"/>
                    <a:pt x="968" y="1424"/>
                  </a:cubicBezTo>
                  <a:cubicBezTo>
                    <a:pt x="1012" y="1424"/>
                    <a:pt x="1062" y="1412"/>
                    <a:pt x="1105" y="1384"/>
                  </a:cubicBezTo>
                  <a:cubicBezTo>
                    <a:pt x="1201" y="1312"/>
                    <a:pt x="1297" y="1144"/>
                    <a:pt x="1201" y="1000"/>
                  </a:cubicBezTo>
                  <a:cubicBezTo>
                    <a:pt x="985" y="712"/>
                    <a:pt x="769" y="424"/>
                    <a:pt x="577" y="136"/>
                  </a:cubicBezTo>
                  <a:cubicBezTo>
                    <a:pt x="529" y="64"/>
                    <a:pt x="481" y="16"/>
                    <a:pt x="409" y="16"/>
                  </a:cubicBezTo>
                  <a:cubicBezTo>
                    <a:pt x="379" y="6"/>
                    <a:pt x="345" y="0"/>
                    <a:pt x="31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53"/>
            <p:cNvSpPr/>
            <p:nvPr/>
          </p:nvSpPr>
          <p:spPr>
            <a:xfrm>
              <a:off x="3977700" y="2824675"/>
              <a:ext cx="32425" cy="36075"/>
            </a:xfrm>
            <a:custGeom>
              <a:avLst/>
              <a:gdLst/>
              <a:ahLst/>
              <a:cxnLst/>
              <a:rect l="l" t="t" r="r" b="b"/>
              <a:pathLst>
                <a:path w="1297" h="1443" extrusionOk="0">
                  <a:moveTo>
                    <a:pt x="330" y="1"/>
                  </a:moveTo>
                  <a:cubicBezTo>
                    <a:pt x="285" y="1"/>
                    <a:pt x="235" y="12"/>
                    <a:pt x="193" y="40"/>
                  </a:cubicBezTo>
                  <a:cubicBezTo>
                    <a:pt x="73" y="112"/>
                    <a:pt x="1" y="280"/>
                    <a:pt x="97" y="424"/>
                  </a:cubicBezTo>
                  <a:cubicBezTo>
                    <a:pt x="313" y="712"/>
                    <a:pt x="505" y="1000"/>
                    <a:pt x="721" y="1289"/>
                  </a:cubicBezTo>
                  <a:cubicBezTo>
                    <a:pt x="769" y="1361"/>
                    <a:pt x="817" y="1409"/>
                    <a:pt x="889" y="1433"/>
                  </a:cubicBezTo>
                  <a:cubicBezTo>
                    <a:pt x="910" y="1440"/>
                    <a:pt x="931" y="1442"/>
                    <a:pt x="952" y="1442"/>
                  </a:cubicBezTo>
                  <a:cubicBezTo>
                    <a:pt x="1003" y="1442"/>
                    <a:pt x="1054" y="1425"/>
                    <a:pt x="1105" y="1409"/>
                  </a:cubicBezTo>
                  <a:cubicBezTo>
                    <a:pt x="1225" y="1313"/>
                    <a:pt x="1297" y="1144"/>
                    <a:pt x="1201" y="1024"/>
                  </a:cubicBezTo>
                  <a:lnTo>
                    <a:pt x="577" y="136"/>
                  </a:lnTo>
                  <a:cubicBezTo>
                    <a:pt x="553" y="64"/>
                    <a:pt x="481" y="16"/>
                    <a:pt x="409" y="16"/>
                  </a:cubicBezTo>
                  <a:cubicBezTo>
                    <a:pt x="389" y="6"/>
                    <a:pt x="361" y="1"/>
                    <a:pt x="3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53"/>
            <p:cNvSpPr/>
            <p:nvPr/>
          </p:nvSpPr>
          <p:spPr>
            <a:xfrm>
              <a:off x="4018500" y="2877625"/>
              <a:ext cx="34850" cy="45200"/>
            </a:xfrm>
            <a:custGeom>
              <a:avLst/>
              <a:gdLst/>
              <a:ahLst/>
              <a:cxnLst/>
              <a:rect l="l" t="t" r="r" b="b"/>
              <a:pathLst>
                <a:path w="1394" h="1808" extrusionOk="0">
                  <a:moveTo>
                    <a:pt x="324" y="1"/>
                  </a:moveTo>
                  <a:cubicBezTo>
                    <a:pt x="277" y="1"/>
                    <a:pt x="231" y="12"/>
                    <a:pt x="193" y="35"/>
                  </a:cubicBezTo>
                  <a:cubicBezTo>
                    <a:pt x="73" y="131"/>
                    <a:pt x="1" y="299"/>
                    <a:pt x="97" y="419"/>
                  </a:cubicBezTo>
                  <a:cubicBezTo>
                    <a:pt x="337" y="851"/>
                    <a:pt x="577" y="1259"/>
                    <a:pt x="841" y="1667"/>
                  </a:cubicBezTo>
                  <a:cubicBezTo>
                    <a:pt x="890" y="1748"/>
                    <a:pt x="982" y="1807"/>
                    <a:pt x="1082" y="1807"/>
                  </a:cubicBezTo>
                  <a:cubicBezTo>
                    <a:pt x="1129" y="1807"/>
                    <a:pt x="1178" y="1794"/>
                    <a:pt x="1225" y="1763"/>
                  </a:cubicBezTo>
                  <a:cubicBezTo>
                    <a:pt x="1345" y="1691"/>
                    <a:pt x="1393" y="1523"/>
                    <a:pt x="1321" y="1403"/>
                  </a:cubicBezTo>
                  <a:lnTo>
                    <a:pt x="577" y="131"/>
                  </a:lnTo>
                  <a:cubicBezTo>
                    <a:pt x="528" y="49"/>
                    <a:pt x="424" y="1"/>
                    <a:pt x="3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53"/>
            <p:cNvSpPr/>
            <p:nvPr/>
          </p:nvSpPr>
          <p:spPr>
            <a:xfrm>
              <a:off x="4056325" y="2952625"/>
              <a:ext cx="24625" cy="36300"/>
            </a:xfrm>
            <a:custGeom>
              <a:avLst/>
              <a:gdLst/>
              <a:ahLst/>
              <a:cxnLst/>
              <a:rect l="l" t="t" r="r" b="b"/>
              <a:pathLst>
                <a:path w="985" h="1452" extrusionOk="0">
                  <a:moveTo>
                    <a:pt x="303" y="1"/>
                  </a:moveTo>
                  <a:cubicBezTo>
                    <a:pt x="282" y="1"/>
                    <a:pt x="261" y="4"/>
                    <a:pt x="240" y="11"/>
                  </a:cubicBezTo>
                  <a:cubicBezTo>
                    <a:pt x="96" y="59"/>
                    <a:pt x="0" y="203"/>
                    <a:pt x="48" y="347"/>
                  </a:cubicBezTo>
                  <a:cubicBezTo>
                    <a:pt x="168" y="659"/>
                    <a:pt x="264" y="947"/>
                    <a:pt x="384" y="1235"/>
                  </a:cubicBezTo>
                  <a:cubicBezTo>
                    <a:pt x="408" y="1307"/>
                    <a:pt x="456" y="1379"/>
                    <a:pt x="504" y="1403"/>
                  </a:cubicBezTo>
                  <a:cubicBezTo>
                    <a:pt x="576" y="1451"/>
                    <a:pt x="648" y="1451"/>
                    <a:pt x="720" y="1451"/>
                  </a:cubicBezTo>
                  <a:cubicBezTo>
                    <a:pt x="864" y="1403"/>
                    <a:pt x="984" y="1235"/>
                    <a:pt x="912" y="1091"/>
                  </a:cubicBezTo>
                  <a:cubicBezTo>
                    <a:pt x="816" y="803"/>
                    <a:pt x="696" y="515"/>
                    <a:pt x="576" y="203"/>
                  </a:cubicBezTo>
                  <a:cubicBezTo>
                    <a:pt x="552" y="131"/>
                    <a:pt x="528" y="83"/>
                    <a:pt x="456" y="35"/>
                  </a:cubicBezTo>
                  <a:cubicBezTo>
                    <a:pt x="405" y="18"/>
                    <a:pt x="354" y="1"/>
                    <a:pt x="3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53"/>
            <p:cNvSpPr/>
            <p:nvPr/>
          </p:nvSpPr>
          <p:spPr>
            <a:xfrm>
              <a:off x="4081525" y="3030650"/>
              <a:ext cx="27025" cy="48575"/>
            </a:xfrm>
            <a:custGeom>
              <a:avLst/>
              <a:gdLst/>
              <a:ahLst/>
              <a:cxnLst/>
              <a:rect l="l" t="t" r="r" b="b"/>
              <a:pathLst>
                <a:path w="1081" h="1943" extrusionOk="0">
                  <a:moveTo>
                    <a:pt x="304" y="0"/>
                  </a:moveTo>
                  <a:cubicBezTo>
                    <a:pt x="255" y="0"/>
                    <a:pt x="207" y="11"/>
                    <a:pt x="168" y="34"/>
                  </a:cubicBezTo>
                  <a:cubicBezTo>
                    <a:pt x="48" y="130"/>
                    <a:pt x="0" y="274"/>
                    <a:pt x="72" y="418"/>
                  </a:cubicBezTo>
                  <a:cubicBezTo>
                    <a:pt x="96" y="466"/>
                    <a:pt x="120" y="514"/>
                    <a:pt x="144" y="586"/>
                  </a:cubicBezTo>
                  <a:cubicBezTo>
                    <a:pt x="168" y="610"/>
                    <a:pt x="168" y="634"/>
                    <a:pt x="192" y="658"/>
                  </a:cubicBezTo>
                  <a:cubicBezTo>
                    <a:pt x="192" y="658"/>
                    <a:pt x="216" y="682"/>
                    <a:pt x="216" y="706"/>
                  </a:cubicBezTo>
                  <a:cubicBezTo>
                    <a:pt x="264" y="802"/>
                    <a:pt x="288" y="922"/>
                    <a:pt x="336" y="1042"/>
                  </a:cubicBezTo>
                  <a:cubicBezTo>
                    <a:pt x="408" y="1258"/>
                    <a:pt x="480" y="1498"/>
                    <a:pt x="504" y="1738"/>
                  </a:cubicBezTo>
                  <a:cubicBezTo>
                    <a:pt x="544" y="1857"/>
                    <a:pt x="664" y="1943"/>
                    <a:pt x="786" y="1943"/>
                  </a:cubicBezTo>
                  <a:cubicBezTo>
                    <a:pt x="812" y="1943"/>
                    <a:pt x="839" y="1939"/>
                    <a:pt x="864" y="1930"/>
                  </a:cubicBezTo>
                  <a:cubicBezTo>
                    <a:pt x="1008" y="1882"/>
                    <a:pt x="1080" y="1738"/>
                    <a:pt x="1056" y="1594"/>
                  </a:cubicBezTo>
                  <a:cubicBezTo>
                    <a:pt x="960" y="1090"/>
                    <a:pt x="792" y="586"/>
                    <a:pt x="552" y="130"/>
                  </a:cubicBezTo>
                  <a:cubicBezTo>
                    <a:pt x="520" y="49"/>
                    <a:pt x="409" y="0"/>
                    <a:pt x="3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53"/>
            <p:cNvSpPr/>
            <p:nvPr/>
          </p:nvSpPr>
          <p:spPr>
            <a:xfrm>
              <a:off x="4106125" y="3111675"/>
              <a:ext cx="24025" cy="39250"/>
            </a:xfrm>
            <a:custGeom>
              <a:avLst/>
              <a:gdLst/>
              <a:ahLst/>
              <a:cxnLst/>
              <a:rect l="l" t="t" r="r" b="b"/>
              <a:pathLst>
                <a:path w="961" h="1570" extrusionOk="0">
                  <a:moveTo>
                    <a:pt x="305" y="0"/>
                  </a:moveTo>
                  <a:cubicBezTo>
                    <a:pt x="260" y="0"/>
                    <a:pt x="213" y="11"/>
                    <a:pt x="168" y="34"/>
                  </a:cubicBezTo>
                  <a:cubicBezTo>
                    <a:pt x="48" y="130"/>
                    <a:pt x="0" y="298"/>
                    <a:pt x="72" y="418"/>
                  </a:cubicBezTo>
                  <a:cubicBezTo>
                    <a:pt x="120" y="490"/>
                    <a:pt x="168" y="586"/>
                    <a:pt x="216" y="658"/>
                  </a:cubicBezTo>
                  <a:cubicBezTo>
                    <a:pt x="216" y="682"/>
                    <a:pt x="240" y="730"/>
                    <a:pt x="240" y="754"/>
                  </a:cubicBezTo>
                  <a:cubicBezTo>
                    <a:pt x="264" y="778"/>
                    <a:pt x="264" y="778"/>
                    <a:pt x="264" y="778"/>
                  </a:cubicBezTo>
                  <a:cubicBezTo>
                    <a:pt x="264" y="802"/>
                    <a:pt x="264" y="826"/>
                    <a:pt x="288" y="850"/>
                  </a:cubicBezTo>
                  <a:cubicBezTo>
                    <a:pt x="336" y="994"/>
                    <a:pt x="384" y="1162"/>
                    <a:pt x="408" y="1354"/>
                  </a:cubicBezTo>
                  <a:lnTo>
                    <a:pt x="408" y="1282"/>
                  </a:lnTo>
                  <a:cubicBezTo>
                    <a:pt x="408" y="1378"/>
                    <a:pt x="432" y="1426"/>
                    <a:pt x="480" y="1498"/>
                  </a:cubicBezTo>
                  <a:cubicBezTo>
                    <a:pt x="528" y="1546"/>
                    <a:pt x="600" y="1570"/>
                    <a:pt x="672" y="1570"/>
                  </a:cubicBezTo>
                  <a:cubicBezTo>
                    <a:pt x="744" y="1570"/>
                    <a:pt x="816" y="1546"/>
                    <a:pt x="864" y="1498"/>
                  </a:cubicBezTo>
                  <a:cubicBezTo>
                    <a:pt x="912" y="1426"/>
                    <a:pt x="960" y="1354"/>
                    <a:pt x="960" y="1282"/>
                  </a:cubicBezTo>
                  <a:cubicBezTo>
                    <a:pt x="912" y="874"/>
                    <a:pt x="768" y="490"/>
                    <a:pt x="552" y="154"/>
                  </a:cubicBezTo>
                  <a:cubicBezTo>
                    <a:pt x="503" y="54"/>
                    <a:pt x="407" y="0"/>
                    <a:pt x="3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53"/>
            <p:cNvSpPr/>
            <p:nvPr/>
          </p:nvSpPr>
          <p:spPr>
            <a:xfrm>
              <a:off x="4131325" y="3186650"/>
              <a:ext cx="24625" cy="32675"/>
            </a:xfrm>
            <a:custGeom>
              <a:avLst/>
              <a:gdLst/>
              <a:ahLst/>
              <a:cxnLst/>
              <a:rect l="l" t="t" r="r" b="b"/>
              <a:pathLst>
                <a:path w="985" h="1307" extrusionOk="0">
                  <a:moveTo>
                    <a:pt x="317" y="1"/>
                  </a:moveTo>
                  <a:cubicBezTo>
                    <a:pt x="260" y="1"/>
                    <a:pt x="202" y="18"/>
                    <a:pt x="168" y="35"/>
                  </a:cubicBezTo>
                  <a:cubicBezTo>
                    <a:pt x="24" y="131"/>
                    <a:pt x="0" y="275"/>
                    <a:pt x="72" y="419"/>
                  </a:cubicBezTo>
                  <a:cubicBezTo>
                    <a:pt x="192" y="683"/>
                    <a:pt x="312" y="923"/>
                    <a:pt x="432" y="1163"/>
                  </a:cubicBezTo>
                  <a:cubicBezTo>
                    <a:pt x="480" y="1235"/>
                    <a:pt x="552" y="1283"/>
                    <a:pt x="600" y="1307"/>
                  </a:cubicBezTo>
                  <a:cubicBezTo>
                    <a:pt x="672" y="1307"/>
                    <a:pt x="768" y="1307"/>
                    <a:pt x="816" y="1259"/>
                  </a:cubicBezTo>
                  <a:cubicBezTo>
                    <a:pt x="960" y="1187"/>
                    <a:pt x="984" y="1019"/>
                    <a:pt x="936" y="899"/>
                  </a:cubicBezTo>
                  <a:cubicBezTo>
                    <a:pt x="792" y="635"/>
                    <a:pt x="672" y="395"/>
                    <a:pt x="552" y="131"/>
                  </a:cubicBezTo>
                  <a:cubicBezTo>
                    <a:pt x="528" y="83"/>
                    <a:pt x="456" y="35"/>
                    <a:pt x="384" y="11"/>
                  </a:cubicBezTo>
                  <a:cubicBezTo>
                    <a:pt x="363" y="4"/>
                    <a:pt x="340" y="1"/>
                    <a:pt x="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53"/>
            <p:cNvSpPr/>
            <p:nvPr/>
          </p:nvSpPr>
          <p:spPr>
            <a:xfrm>
              <a:off x="4164925" y="3261875"/>
              <a:ext cx="28225" cy="41850"/>
            </a:xfrm>
            <a:custGeom>
              <a:avLst/>
              <a:gdLst/>
              <a:ahLst/>
              <a:cxnLst/>
              <a:rect l="l" t="t" r="r" b="b"/>
              <a:pathLst>
                <a:path w="1129" h="1674" extrusionOk="0">
                  <a:moveTo>
                    <a:pt x="315" y="0"/>
                  </a:moveTo>
                  <a:cubicBezTo>
                    <a:pt x="263" y="0"/>
                    <a:pt x="211" y="16"/>
                    <a:pt x="169" y="50"/>
                  </a:cubicBezTo>
                  <a:cubicBezTo>
                    <a:pt x="25" y="122"/>
                    <a:pt x="0" y="290"/>
                    <a:pt x="73" y="434"/>
                  </a:cubicBezTo>
                  <a:lnTo>
                    <a:pt x="577" y="1538"/>
                  </a:lnTo>
                  <a:cubicBezTo>
                    <a:pt x="623" y="1631"/>
                    <a:pt x="718" y="1674"/>
                    <a:pt x="812" y="1674"/>
                  </a:cubicBezTo>
                  <a:cubicBezTo>
                    <a:pt x="865" y="1674"/>
                    <a:pt x="918" y="1660"/>
                    <a:pt x="961" y="1634"/>
                  </a:cubicBezTo>
                  <a:cubicBezTo>
                    <a:pt x="1105" y="1562"/>
                    <a:pt x="1129" y="1394"/>
                    <a:pt x="1057" y="1250"/>
                  </a:cubicBezTo>
                  <a:lnTo>
                    <a:pt x="553" y="146"/>
                  </a:lnTo>
                  <a:cubicBezTo>
                    <a:pt x="506" y="53"/>
                    <a:pt x="410" y="0"/>
                    <a:pt x="3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53"/>
            <p:cNvSpPr/>
            <p:nvPr/>
          </p:nvSpPr>
          <p:spPr>
            <a:xfrm>
              <a:off x="4197325" y="3327325"/>
              <a:ext cx="23425" cy="29675"/>
            </a:xfrm>
            <a:custGeom>
              <a:avLst/>
              <a:gdLst/>
              <a:ahLst/>
              <a:cxnLst/>
              <a:rect l="l" t="t" r="r" b="b"/>
              <a:pathLst>
                <a:path w="937" h="1187" extrusionOk="0">
                  <a:moveTo>
                    <a:pt x="289" y="0"/>
                  </a:moveTo>
                  <a:cubicBezTo>
                    <a:pt x="217" y="0"/>
                    <a:pt x="145" y="24"/>
                    <a:pt x="97" y="72"/>
                  </a:cubicBezTo>
                  <a:cubicBezTo>
                    <a:pt x="49" y="120"/>
                    <a:pt x="1" y="192"/>
                    <a:pt x="1" y="264"/>
                  </a:cubicBezTo>
                  <a:cubicBezTo>
                    <a:pt x="25" y="456"/>
                    <a:pt x="73" y="624"/>
                    <a:pt x="145" y="768"/>
                  </a:cubicBezTo>
                  <a:cubicBezTo>
                    <a:pt x="241" y="912"/>
                    <a:pt x="361" y="1056"/>
                    <a:pt x="505" y="1152"/>
                  </a:cubicBezTo>
                  <a:cubicBezTo>
                    <a:pt x="556" y="1169"/>
                    <a:pt x="619" y="1186"/>
                    <a:pt x="668" y="1186"/>
                  </a:cubicBezTo>
                  <a:cubicBezTo>
                    <a:pt x="688" y="1186"/>
                    <a:pt x="707" y="1184"/>
                    <a:pt x="721" y="1176"/>
                  </a:cubicBezTo>
                  <a:cubicBezTo>
                    <a:pt x="793" y="1152"/>
                    <a:pt x="865" y="1104"/>
                    <a:pt x="889" y="1032"/>
                  </a:cubicBezTo>
                  <a:cubicBezTo>
                    <a:pt x="937" y="984"/>
                    <a:pt x="937" y="912"/>
                    <a:pt x="913" y="840"/>
                  </a:cubicBezTo>
                  <a:cubicBezTo>
                    <a:pt x="889" y="768"/>
                    <a:pt x="865" y="696"/>
                    <a:pt x="793" y="672"/>
                  </a:cubicBezTo>
                  <a:cubicBezTo>
                    <a:pt x="793" y="672"/>
                    <a:pt x="793" y="672"/>
                    <a:pt x="793" y="648"/>
                  </a:cubicBezTo>
                  <a:cubicBezTo>
                    <a:pt x="745" y="624"/>
                    <a:pt x="721" y="600"/>
                    <a:pt x="673" y="552"/>
                  </a:cubicBezTo>
                  <a:cubicBezTo>
                    <a:pt x="649" y="504"/>
                    <a:pt x="625" y="456"/>
                    <a:pt x="601" y="408"/>
                  </a:cubicBezTo>
                  <a:cubicBezTo>
                    <a:pt x="577" y="360"/>
                    <a:pt x="577" y="312"/>
                    <a:pt x="553" y="240"/>
                  </a:cubicBezTo>
                  <a:cubicBezTo>
                    <a:pt x="553" y="192"/>
                    <a:pt x="529" y="120"/>
                    <a:pt x="481" y="72"/>
                  </a:cubicBezTo>
                  <a:cubicBezTo>
                    <a:pt x="433" y="24"/>
                    <a:pt x="361"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53"/>
            <p:cNvSpPr/>
            <p:nvPr/>
          </p:nvSpPr>
          <p:spPr>
            <a:xfrm>
              <a:off x="4221925" y="3377325"/>
              <a:ext cx="24025" cy="26475"/>
            </a:xfrm>
            <a:custGeom>
              <a:avLst/>
              <a:gdLst/>
              <a:ahLst/>
              <a:cxnLst/>
              <a:rect l="l" t="t" r="r" b="b"/>
              <a:pathLst>
                <a:path w="961" h="1059" extrusionOk="0">
                  <a:moveTo>
                    <a:pt x="313" y="1"/>
                  </a:moveTo>
                  <a:cubicBezTo>
                    <a:pt x="281" y="1"/>
                    <a:pt x="247" y="7"/>
                    <a:pt x="217" y="17"/>
                  </a:cubicBezTo>
                  <a:cubicBezTo>
                    <a:pt x="145" y="17"/>
                    <a:pt x="73" y="65"/>
                    <a:pt x="49" y="137"/>
                  </a:cubicBezTo>
                  <a:cubicBezTo>
                    <a:pt x="25" y="209"/>
                    <a:pt x="1" y="281"/>
                    <a:pt x="25" y="353"/>
                  </a:cubicBezTo>
                  <a:cubicBezTo>
                    <a:pt x="25" y="377"/>
                    <a:pt x="49" y="401"/>
                    <a:pt x="49" y="425"/>
                  </a:cubicBezTo>
                  <a:cubicBezTo>
                    <a:pt x="73" y="449"/>
                    <a:pt x="121" y="497"/>
                    <a:pt x="145" y="521"/>
                  </a:cubicBezTo>
                  <a:lnTo>
                    <a:pt x="169" y="521"/>
                  </a:lnTo>
                  <a:cubicBezTo>
                    <a:pt x="217" y="569"/>
                    <a:pt x="265" y="617"/>
                    <a:pt x="289" y="665"/>
                  </a:cubicBezTo>
                  <a:cubicBezTo>
                    <a:pt x="337" y="713"/>
                    <a:pt x="361" y="761"/>
                    <a:pt x="409" y="833"/>
                  </a:cubicBezTo>
                  <a:cubicBezTo>
                    <a:pt x="433" y="905"/>
                    <a:pt x="457" y="977"/>
                    <a:pt x="529" y="1001"/>
                  </a:cubicBezTo>
                  <a:cubicBezTo>
                    <a:pt x="582" y="1036"/>
                    <a:pt x="634" y="1058"/>
                    <a:pt x="687" y="1058"/>
                  </a:cubicBezTo>
                  <a:cubicBezTo>
                    <a:pt x="706" y="1058"/>
                    <a:pt x="726" y="1055"/>
                    <a:pt x="745" y="1049"/>
                  </a:cubicBezTo>
                  <a:cubicBezTo>
                    <a:pt x="817" y="1025"/>
                    <a:pt x="889" y="977"/>
                    <a:pt x="913" y="905"/>
                  </a:cubicBezTo>
                  <a:cubicBezTo>
                    <a:pt x="937" y="857"/>
                    <a:pt x="961" y="761"/>
                    <a:pt x="937" y="689"/>
                  </a:cubicBezTo>
                  <a:cubicBezTo>
                    <a:pt x="889" y="569"/>
                    <a:pt x="841" y="449"/>
                    <a:pt x="769" y="353"/>
                  </a:cubicBezTo>
                  <a:cubicBezTo>
                    <a:pt x="721" y="281"/>
                    <a:pt x="673" y="233"/>
                    <a:pt x="625" y="185"/>
                  </a:cubicBezTo>
                  <a:cubicBezTo>
                    <a:pt x="553" y="137"/>
                    <a:pt x="505" y="89"/>
                    <a:pt x="433" y="41"/>
                  </a:cubicBezTo>
                  <a:cubicBezTo>
                    <a:pt x="405" y="12"/>
                    <a:pt x="360"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53"/>
            <p:cNvSpPr/>
            <p:nvPr/>
          </p:nvSpPr>
          <p:spPr>
            <a:xfrm>
              <a:off x="4255525" y="3433525"/>
              <a:ext cx="24625" cy="29675"/>
            </a:xfrm>
            <a:custGeom>
              <a:avLst/>
              <a:gdLst/>
              <a:ahLst/>
              <a:cxnLst/>
              <a:rect l="l" t="t" r="r" b="b"/>
              <a:pathLst>
                <a:path w="985" h="1187" extrusionOk="0">
                  <a:moveTo>
                    <a:pt x="385" y="1"/>
                  </a:moveTo>
                  <a:cubicBezTo>
                    <a:pt x="313" y="1"/>
                    <a:pt x="241" y="1"/>
                    <a:pt x="169" y="25"/>
                  </a:cubicBezTo>
                  <a:cubicBezTo>
                    <a:pt x="49" y="121"/>
                    <a:pt x="1" y="289"/>
                    <a:pt x="73" y="409"/>
                  </a:cubicBezTo>
                  <a:cubicBezTo>
                    <a:pt x="193" y="625"/>
                    <a:pt x="313" y="841"/>
                    <a:pt x="433" y="1057"/>
                  </a:cubicBezTo>
                  <a:cubicBezTo>
                    <a:pt x="481" y="1105"/>
                    <a:pt x="529" y="1153"/>
                    <a:pt x="601" y="1177"/>
                  </a:cubicBezTo>
                  <a:cubicBezTo>
                    <a:pt x="622" y="1184"/>
                    <a:pt x="645" y="1187"/>
                    <a:pt x="669" y="1187"/>
                  </a:cubicBezTo>
                  <a:cubicBezTo>
                    <a:pt x="725" y="1187"/>
                    <a:pt x="783" y="1170"/>
                    <a:pt x="817" y="1153"/>
                  </a:cubicBezTo>
                  <a:cubicBezTo>
                    <a:pt x="937" y="1057"/>
                    <a:pt x="985" y="913"/>
                    <a:pt x="913" y="769"/>
                  </a:cubicBezTo>
                  <a:cubicBezTo>
                    <a:pt x="793" y="553"/>
                    <a:pt x="673" y="337"/>
                    <a:pt x="553" y="145"/>
                  </a:cubicBezTo>
                  <a:cubicBezTo>
                    <a:pt x="529" y="73"/>
                    <a:pt x="457" y="25"/>
                    <a:pt x="3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53"/>
            <p:cNvSpPr/>
            <p:nvPr/>
          </p:nvSpPr>
          <p:spPr>
            <a:xfrm>
              <a:off x="4290950" y="3486350"/>
              <a:ext cx="29425" cy="33025"/>
            </a:xfrm>
            <a:custGeom>
              <a:avLst/>
              <a:gdLst/>
              <a:ahLst/>
              <a:cxnLst/>
              <a:rect l="l" t="t" r="r" b="b"/>
              <a:pathLst>
                <a:path w="1177" h="1321" extrusionOk="0">
                  <a:moveTo>
                    <a:pt x="264" y="0"/>
                  </a:moveTo>
                  <a:cubicBezTo>
                    <a:pt x="216" y="0"/>
                    <a:pt x="120" y="24"/>
                    <a:pt x="72" y="96"/>
                  </a:cubicBezTo>
                  <a:cubicBezTo>
                    <a:pt x="24" y="144"/>
                    <a:pt x="0" y="216"/>
                    <a:pt x="0" y="288"/>
                  </a:cubicBezTo>
                  <a:cubicBezTo>
                    <a:pt x="0" y="360"/>
                    <a:pt x="24" y="432"/>
                    <a:pt x="72" y="480"/>
                  </a:cubicBezTo>
                  <a:lnTo>
                    <a:pt x="696" y="1224"/>
                  </a:lnTo>
                  <a:cubicBezTo>
                    <a:pt x="744" y="1296"/>
                    <a:pt x="840" y="1320"/>
                    <a:pt x="888" y="1320"/>
                  </a:cubicBezTo>
                  <a:cubicBezTo>
                    <a:pt x="960" y="1320"/>
                    <a:pt x="1056" y="1296"/>
                    <a:pt x="1080" y="1224"/>
                  </a:cubicBezTo>
                  <a:cubicBezTo>
                    <a:pt x="1152" y="1176"/>
                    <a:pt x="1176" y="1104"/>
                    <a:pt x="1176" y="1032"/>
                  </a:cubicBezTo>
                  <a:cubicBezTo>
                    <a:pt x="1176" y="960"/>
                    <a:pt x="1152" y="888"/>
                    <a:pt x="1080" y="840"/>
                  </a:cubicBezTo>
                  <a:lnTo>
                    <a:pt x="480" y="96"/>
                  </a:lnTo>
                  <a:cubicBezTo>
                    <a:pt x="432" y="24"/>
                    <a:pt x="336" y="0"/>
                    <a:pt x="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53"/>
            <p:cNvSpPr/>
            <p:nvPr/>
          </p:nvSpPr>
          <p:spPr>
            <a:xfrm>
              <a:off x="4325150" y="3529900"/>
              <a:ext cx="20425" cy="26475"/>
            </a:xfrm>
            <a:custGeom>
              <a:avLst/>
              <a:gdLst/>
              <a:ahLst/>
              <a:cxnLst/>
              <a:rect l="l" t="t" r="r" b="b"/>
              <a:pathLst>
                <a:path w="817" h="1059" extrusionOk="0">
                  <a:moveTo>
                    <a:pt x="293" y="0"/>
                  </a:moveTo>
                  <a:cubicBezTo>
                    <a:pt x="236" y="0"/>
                    <a:pt x="178" y="17"/>
                    <a:pt x="144" y="34"/>
                  </a:cubicBezTo>
                  <a:cubicBezTo>
                    <a:pt x="72" y="82"/>
                    <a:pt x="24" y="130"/>
                    <a:pt x="24" y="202"/>
                  </a:cubicBezTo>
                  <a:cubicBezTo>
                    <a:pt x="0" y="298"/>
                    <a:pt x="0" y="346"/>
                    <a:pt x="48" y="418"/>
                  </a:cubicBezTo>
                  <a:cubicBezTo>
                    <a:pt x="120" y="586"/>
                    <a:pt x="216" y="754"/>
                    <a:pt x="288" y="922"/>
                  </a:cubicBezTo>
                  <a:cubicBezTo>
                    <a:pt x="312" y="994"/>
                    <a:pt x="408" y="1042"/>
                    <a:pt x="456" y="1042"/>
                  </a:cubicBezTo>
                  <a:cubicBezTo>
                    <a:pt x="486" y="1052"/>
                    <a:pt x="520" y="1058"/>
                    <a:pt x="553" y="1058"/>
                  </a:cubicBezTo>
                  <a:cubicBezTo>
                    <a:pt x="600" y="1058"/>
                    <a:pt x="644" y="1046"/>
                    <a:pt x="672" y="1018"/>
                  </a:cubicBezTo>
                  <a:cubicBezTo>
                    <a:pt x="744" y="994"/>
                    <a:pt x="792" y="922"/>
                    <a:pt x="792" y="850"/>
                  </a:cubicBezTo>
                  <a:cubicBezTo>
                    <a:pt x="816" y="778"/>
                    <a:pt x="816" y="706"/>
                    <a:pt x="768" y="634"/>
                  </a:cubicBezTo>
                  <a:cubicBezTo>
                    <a:pt x="696" y="466"/>
                    <a:pt x="600" y="298"/>
                    <a:pt x="528" y="154"/>
                  </a:cubicBezTo>
                  <a:cubicBezTo>
                    <a:pt x="504" y="82"/>
                    <a:pt x="432" y="34"/>
                    <a:pt x="360" y="10"/>
                  </a:cubicBezTo>
                  <a:cubicBezTo>
                    <a:pt x="339" y="3"/>
                    <a:pt x="316"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53"/>
            <p:cNvSpPr/>
            <p:nvPr/>
          </p:nvSpPr>
          <p:spPr>
            <a:xfrm>
              <a:off x="4356350" y="3586150"/>
              <a:ext cx="24025" cy="26475"/>
            </a:xfrm>
            <a:custGeom>
              <a:avLst/>
              <a:gdLst/>
              <a:ahLst/>
              <a:cxnLst/>
              <a:rect l="l" t="t" r="r" b="b"/>
              <a:pathLst>
                <a:path w="961" h="1059" extrusionOk="0">
                  <a:moveTo>
                    <a:pt x="271" y="1"/>
                  </a:moveTo>
                  <a:cubicBezTo>
                    <a:pt x="229" y="1"/>
                    <a:pt x="186" y="12"/>
                    <a:pt x="144" y="40"/>
                  </a:cubicBezTo>
                  <a:cubicBezTo>
                    <a:pt x="96" y="64"/>
                    <a:pt x="48" y="136"/>
                    <a:pt x="24" y="208"/>
                  </a:cubicBezTo>
                  <a:cubicBezTo>
                    <a:pt x="0" y="280"/>
                    <a:pt x="0" y="352"/>
                    <a:pt x="48" y="424"/>
                  </a:cubicBezTo>
                  <a:lnTo>
                    <a:pt x="432" y="904"/>
                  </a:lnTo>
                  <a:cubicBezTo>
                    <a:pt x="432" y="953"/>
                    <a:pt x="456" y="977"/>
                    <a:pt x="504" y="1001"/>
                  </a:cubicBezTo>
                  <a:cubicBezTo>
                    <a:pt x="528" y="1025"/>
                    <a:pt x="552" y="1025"/>
                    <a:pt x="600" y="1049"/>
                  </a:cubicBezTo>
                  <a:cubicBezTo>
                    <a:pt x="614" y="1056"/>
                    <a:pt x="633" y="1058"/>
                    <a:pt x="653" y="1058"/>
                  </a:cubicBezTo>
                  <a:cubicBezTo>
                    <a:pt x="703" y="1058"/>
                    <a:pt x="765" y="1041"/>
                    <a:pt x="816" y="1025"/>
                  </a:cubicBezTo>
                  <a:cubicBezTo>
                    <a:pt x="864" y="977"/>
                    <a:pt x="912" y="928"/>
                    <a:pt x="936" y="856"/>
                  </a:cubicBezTo>
                  <a:cubicBezTo>
                    <a:pt x="960" y="784"/>
                    <a:pt x="960" y="688"/>
                    <a:pt x="912" y="640"/>
                  </a:cubicBezTo>
                  <a:cubicBezTo>
                    <a:pt x="792" y="472"/>
                    <a:pt x="648" y="304"/>
                    <a:pt x="528" y="136"/>
                  </a:cubicBezTo>
                  <a:cubicBezTo>
                    <a:pt x="504" y="112"/>
                    <a:pt x="480" y="64"/>
                    <a:pt x="456" y="64"/>
                  </a:cubicBezTo>
                  <a:cubicBezTo>
                    <a:pt x="432" y="40"/>
                    <a:pt x="408" y="16"/>
                    <a:pt x="360" y="16"/>
                  </a:cubicBezTo>
                  <a:cubicBezTo>
                    <a:pt x="331" y="6"/>
                    <a:pt x="301" y="1"/>
                    <a:pt x="2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53"/>
            <p:cNvSpPr/>
            <p:nvPr/>
          </p:nvSpPr>
          <p:spPr>
            <a:xfrm>
              <a:off x="4275925" y="3568025"/>
              <a:ext cx="33050" cy="38475"/>
            </a:xfrm>
            <a:custGeom>
              <a:avLst/>
              <a:gdLst/>
              <a:ahLst/>
              <a:cxnLst/>
              <a:rect l="l" t="t" r="r" b="b"/>
              <a:pathLst>
                <a:path w="1322" h="1539" extrusionOk="0">
                  <a:moveTo>
                    <a:pt x="336" y="1"/>
                  </a:moveTo>
                  <a:cubicBezTo>
                    <a:pt x="289" y="1"/>
                    <a:pt x="239" y="14"/>
                    <a:pt x="193" y="45"/>
                  </a:cubicBezTo>
                  <a:cubicBezTo>
                    <a:pt x="73" y="117"/>
                    <a:pt x="1" y="309"/>
                    <a:pt x="97" y="429"/>
                  </a:cubicBezTo>
                  <a:cubicBezTo>
                    <a:pt x="313" y="741"/>
                    <a:pt x="529" y="1077"/>
                    <a:pt x="769" y="1389"/>
                  </a:cubicBezTo>
                  <a:cubicBezTo>
                    <a:pt x="821" y="1476"/>
                    <a:pt x="924" y="1538"/>
                    <a:pt x="1031" y="1538"/>
                  </a:cubicBezTo>
                  <a:cubicBezTo>
                    <a:pt x="1072" y="1538"/>
                    <a:pt x="1113" y="1529"/>
                    <a:pt x="1153" y="1509"/>
                  </a:cubicBezTo>
                  <a:cubicBezTo>
                    <a:pt x="1273" y="1413"/>
                    <a:pt x="1321" y="1245"/>
                    <a:pt x="1249" y="1125"/>
                  </a:cubicBezTo>
                  <a:cubicBezTo>
                    <a:pt x="1033" y="789"/>
                    <a:pt x="793" y="477"/>
                    <a:pt x="577" y="141"/>
                  </a:cubicBezTo>
                  <a:cubicBezTo>
                    <a:pt x="528" y="60"/>
                    <a:pt x="436" y="1"/>
                    <a:pt x="3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53"/>
            <p:cNvSpPr/>
            <p:nvPr/>
          </p:nvSpPr>
          <p:spPr>
            <a:xfrm>
              <a:off x="4214725" y="3461725"/>
              <a:ext cx="18025" cy="23275"/>
            </a:xfrm>
            <a:custGeom>
              <a:avLst/>
              <a:gdLst/>
              <a:ahLst/>
              <a:cxnLst/>
              <a:rect l="l" t="t" r="r" b="b"/>
              <a:pathLst>
                <a:path w="721" h="931" extrusionOk="0">
                  <a:moveTo>
                    <a:pt x="241" y="1"/>
                  </a:moveTo>
                  <a:cubicBezTo>
                    <a:pt x="169" y="25"/>
                    <a:pt x="97" y="73"/>
                    <a:pt x="73" y="145"/>
                  </a:cubicBezTo>
                  <a:cubicBezTo>
                    <a:pt x="25" y="193"/>
                    <a:pt x="1" y="289"/>
                    <a:pt x="25" y="361"/>
                  </a:cubicBezTo>
                  <a:cubicBezTo>
                    <a:pt x="73" y="481"/>
                    <a:pt x="121" y="601"/>
                    <a:pt x="169" y="721"/>
                  </a:cubicBezTo>
                  <a:cubicBezTo>
                    <a:pt x="193" y="793"/>
                    <a:pt x="217" y="865"/>
                    <a:pt x="289" y="889"/>
                  </a:cubicBezTo>
                  <a:cubicBezTo>
                    <a:pt x="313" y="913"/>
                    <a:pt x="361" y="913"/>
                    <a:pt x="385" y="913"/>
                  </a:cubicBezTo>
                  <a:cubicBezTo>
                    <a:pt x="409" y="925"/>
                    <a:pt x="427" y="931"/>
                    <a:pt x="445" y="931"/>
                  </a:cubicBezTo>
                  <a:cubicBezTo>
                    <a:pt x="463" y="931"/>
                    <a:pt x="481" y="925"/>
                    <a:pt x="505" y="913"/>
                  </a:cubicBezTo>
                  <a:cubicBezTo>
                    <a:pt x="577" y="889"/>
                    <a:pt x="649" y="865"/>
                    <a:pt x="673" y="793"/>
                  </a:cubicBezTo>
                  <a:cubicBezTo>
                    <a:pt x="697" y="721"/>
                    <a:pt x="721" y="649"/>
                    <a:pt x="697" y="577"/>
                  </a:cubicBezTo>
                  <a:cubicBezTo>
                    <a:pt x="649" y="457"/>
                    <a:pt x="625" y="337"/>
                    <a:pt x="577" y="193"/>
                  </a:cubicBezTo>
                  <a:cubicBezTo>
                    <a:pt x="553" y="121"/>
                    <a:pt x="505" y="73"/>
                    <a:pt x="457" y="25"/>
                  </a:cubicBezTo>
                  <a:cubicBezTo>
                    <a:pt x="409" y="25"/>
                    <a:pt x="385" y="1"/>
                    <a:pt x="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53"/>
            <p:cNvSpPr/>
            <p:nvPr/>
          </p:nvSpPr>
          <p:spPr>
            <a:xfrm>
              <a:off x="4187725" y="3411525"/>
              <a:ext cx="23425" cy="35825"/>
            </a:xfrm>
            <a:custGeom>
              <a:avLst/>
              <a:gdLst/>
              <a:ahLst/>
              <a:cxnLst/>
              <a:rect l="l" t="t" r="r" b="b"/>
              <a:pathLst>
                <a:path w="937" h="1433" extrusionOk="0">
                  <a:moveTo>
                    <a:pt x="264" y="1"/>
                  </a:moveTo>
                  <a:cubicBezTo>
                    <a:pt x="217" y="1"/>
                    <a:pt x="173" y="13"/>
                    <a:pt x="145" y="41"/>
                  </a:cubicBezTo>
                  <a:cubicBezTo>
                    <a:pt x="97" y="65"/>
                    <a:pt x="25" y="137"/>
                    <a:pt x="25" y="209"/>
                  </a:cubicBezTo>
                  <a:cubicBezTo>
                    <a:pt x="1" y="281"/>
                    <a:pt x="25" y="353"/>
                    <a:pt x="49" y="425"/>
                  </a:cubicBezTo>
                  <a:cubicBezTo>
                    <a:pt x="169" y="713"/>
                    <a:pt x="289" y="1001"/>
                    <a:pt x="409" y="1289"/>
                  </a:cubicBezTo>
                  <a:cubicBezTo>
                    <a:pt x="433" y="1361"/>
                    <a:pt x="529" y="1409"/>
                    <a:pt x="577" y="1433"/>
                  </a:cubicBezTo>
                  <a:cubicBezTo>
                    <a:pt x="649" y="1433"/>
                    <a:pt x="745" y="1433"/>
                    <a:pt x="793" y="1385"/>
                  </a:cubicBezTo>
                  <a:cubicBezTo>
                    <a:pt x="865" y="1361"/>
                    <a:pt x="913" y="1289"/>
                    <a:pt x="937" y="1217"/>
                  </a:cubicBezTo>
                  <a:cubicBezTo>
                    <a:pt x="937" y="1145"/>
                    <a:pt x="937" y="1073"/>
                    <a:pt x="913" y="1001"/>
                  </a:cubicBezTo>
                  <a:cubicBezTo>
                    <a:pt x="769" y="713"/>
                    <a:pt x="649" y="425"/>
                    <a:pt x="529" y="137"/>
                  </a:cubicBezTo>
                  <a:cubicBezTo>
                    <a:pt x="505" y="89"/>
                    <a:pt x="409" y="17"/>
                    <a:pt x="361" y="17"/>
                  </a:cubicBezTo>
                  <a:cubicBezTo>
                    <a:pt x="331" y="7"/>
                    <a:pt x="297"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53"/>
            <p:cNvSpPr/>
            <p:nvPr/>
          </p:nvSpPr>
          <p:spPr>
            <a:xfrm>
              <a:off x="4143925" y="3336325"/>
              <a:ext cx="27025" cy="30025"/>
            </a:xfrm>
            <a:custGeom>
              <a:avLst/>
              <a:gdLst/>
              <a:ahLst/>
              <a:cxnLst/>
              <a:rect l="l" t="t" r="r" b="b"/>
              <a:pathLst>
                <a:path w="1081" h="1201" extrusionOk="0">
                  <a:moveTo>
                    <a:pt x="288" y="0"/>
                  </a:moveTo>
                  <a:cubicBezTo>
                    <a:pt x="216" y="0"/>
                    <a:pt x="144" y="48"/>
                    <a:pt x="96" y="96"/>
                  </a:cubicBezTo>
                  <a:cubicBezTo>
                    <a:pt x="48" y="144"/>
                    <a:pt x="0" y="216"/>
                    <a:pt x="0" y="288"/>
                  </a:cubicBezTo>
                  <a:cubicBezTo>
                    <a:pt x="24" y="312"/>
                    <a:pt x="24" y="336"/>
                    <a:pt x="24" y="360"/>
                  </a:cubicBezTo>
                  <a:cubicBezTo>
                    <a:pt x="24" y="408"/>
                    <a:pt x="48" y="456"/>
                    <a:pt x="96" y="480"/>
                  </a:cubicBezTo>
                  <a:cubicBezTo>
                    <a:pt x="264" y="696"/>
                    <a:pt x="432" y="913"/>
                    <a:pt x="600" y="1105"/>
                  </a:cubicBezTo>
                  <a:cubicBezTo>
                    <a:pt x="624" y="1177"/>
                    <a:pt x="720" y="1201"/>
                    <a:pt x="792" y="1201"/>
                  </a:cubicBezTo>
                  <a:cubicBezTo>
                    <a:pt x="865" y="1201"/>
                    <a:pt x="937" y="1177"/>
                    <a:pt x="985" y="1105"/>
                  </a:cubicBezTo>
                  <a:cubicBezTo>
                    <a:pt x="1033" y="1057"/>
                    <a:pt x="1081" y="985"/>
                    <a:pt x="1081" y="913"/>
                  </a:cubicBezTo>
                  <a:cubicBezTo>
                    <a:pt x="1057" y="889"/>
                    <a:pt x="1057" y="864"/>
                    <a:pt x="1057" y="840"/>
                  </a:cubicBezTo>
                  <a:cubicBezTo>
                    <a:pt x="1057" y="792"/>
                    <a:pt x="1033" y="744"/>
                    <a:pt x="985" y="720"/>
                  </a:cubicBezTo>
                  <a:cubicBezTo>
                    <a:pt x="816" y="504"/>
                    <a:pt x="648" y="312"/>
                    <a:pt x="480" y="96"/>
                  </a:cubicBezTo>
                  <a:cubicBezTo>
                    <a:pt x="456" y="48"/>
                    <a:pt x="360"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53"/>
            <p:cNvSpPr/>
            <p:nvPr/>
          </p:nvSpPr>
          <p:spPr>
            <a:xfrm>
              <a:off x="4114525" y="3280725"/>
              <a:ext cx="28825" cy="32625"/>
            </a:xfrm>
            <a:custGeom>
              <a:avLst/>
              <a:gdLst/>
              <a:ahLst/>
              <a:cxnLst/>
              <a:rect l="l" t="t" r="r" b="b"/>
              <a:pathLst>
                <a:path w="1153" h="1305" extrusionOk="0">
                  <a:moveTo>
                    <a:pt x="319" y="0"/>
                  </a:moveTo>
                  <a:cubicBezTo>
                    <a:pt x="277" y="0"/>
                    <a:pt x="234" y="12"/>
                    <a:pt x="192" y="40"/>
                  </a:cubicBezTo>
                  <a:cubicBezTo>
                    <a:pt x="72" y="112"/>
                    <a:pt x="0" y="280"/>
                    <a:pt x="96" y="424"/>
                  </a:cubicBezTo>
                  <a:cubicBezTo>
                    <a:pt x="264" y="664"/>
                    <a:pt x="432" y="904"/>
                    <a:pt x="600" y="1168"/>
                  </a:cubicBezTo>
                  <a:cubicBezTo>
                    <a:pt x="624" y="1216"/>
                    <a:pt x="696" y="1264"/>
                    <a:pt x="768" y="1288"/>
                  </a:cubicBezTo>
                  <a:cubicBezTo>
                    <a:pt x="788" y="1298"/>
                    <a:pt x="816" y="1304"/>
                    <a:pt x="848" y="1304"/>
                  </a:cubicBezTo>
                  <a:cubicBezTo>
                    <a:pt x="892" y="1304"/>
                    <a:pt x="942" y="1292"/>
                    <a:pt x="984" y="1264"/>
                  </a:cubicBezTo>
                  <a:cubicBezTo>
                    <a:pt x="1104" y="1192"/>
                    <a:pt x="1152" y="1000"/>
                    <a:pt x="1080" y="880"/>
                  </a:cubicBezTo>
                  <a:cubicBezTo>
                    <a:pt x="912" y="640"/>
                    <a:pt x="744" y="376"/>
                    <a:pt x="576" y="136"/>
                  </a:cubicBezTo>
                  <a:cubicBezTo>
                    <a:pt x="528" y="64"/>
                    <a:pt x="480" y="16"/>
                    <a:pt x="408" y="16"/>
                  </a:cubicBezTo>
                  <a:cubicBezTo>
                    <a:pt x="379" y="6"/>
                    <a:pt x="349" y="0"/>
                    <a:pt x="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53"/>
            <p:cNvSpPr/>
            <p:nvPr/>
          </p:nvSpPr>
          <p:spPr>
            <a:xfrm>
              <a:off x="4091125" y="3230475"/>
              <a:ext cx="23425" cy="26675"/>
            </a:xfrm>
            <a:custGeom>
              <a:avLst/>
              <a:gdLst/>
              <a:ahLst/>
              <a:cxnLst/>
              <a:rect l="l" t="t" r="r" b="b"/>
              <a:pathLst>
                <a:path w="937" h="1067" extrusionOk="0">
                  <a:moveTo>
                    <a:pt x="293" y="0"/>
                  </a:moveTo>
                  <a:cubicBezTo>
                    <a:pt x="236" y="0"/>
                    <a:pt x="178" y="17"/>
                    <a:pt x="144" y="34"/>
                  </a:cubicBezTo>
                  <a:cubicBezTo>
                    <a:pt x="72" y="82"/>
                    <a:pt x="24" y="130"/>
                    <a:pt x="0" y="202"/>
                  </a:cubicBezTo>
                  <a:cubicBezTo>
                    <a:pt x="0" y="274"/>
                    <a:pt x="0" y="370"/>
                    <a:pt x="48" y="418"/>
                  </a:cubicBezTo>
                  <a:cubicBezTo>
                    <a:pt x="168" y="586"/>
                    <a:pt x="288" y="754"/>
                    <a:pt x="408" y="922"/>
                  </a:cubicBezTo>
                  <a:cubicBezTo>
                    <a:pt x="432" y="970"/>
                    <a:pt x="456" y="994"/>
                    <a:pt x="480" y="994"/>
                  </a:cubicBezTo>
                  <a:cubicBezTo>
                    <a:pt x="504" y="1018"/>
                    <a:pt x="552" y="1042"/>
                    <a:pt x="576" y="1066"/>
                  </a:cubicBezTo>
                  <a:cubicBezTo>
                    <a:pt x="648" y="1066"/>
                    <a:pt x="744" y="1066"/>
                    <a:pt x="792" y="1018"/>
                  </a:cubicBezTo>
                  <a:cubicBezTo>
                    <a:pt x="840" y="994"/>
                    <a:pt x="912" y="922"/>
                    <a:pt x="912" y="850"/>
                  </a:cubicBezTo>
                  <a:cubicBezTo>
                    <a:pt x="936" y="802"/>
                    <a:pt x="936" y="706"/>
                    <a:pt x="888" y="634"/>
                  </a:cubicBezTo>
                  <a:cubicBezTo>
                    <a:pt x="768" y="466"/>
                    <a:pt x="648" y="322"/>
                    <a:pt x="528" y="154"/>
                  </a:cubicBezTo>
                  <a:cubicBezTo>
                    <a:pt x="504" y="106"/>
                    <a:pt x="480" y="82"/>
                    <a:pt x="456" y="58"/>
                  </a:cubicBezTo>
                  <a:cubicBezTo>
                    <a:pt x="408" y="34"/>
                    <a:pt x="384" y="34"/>
                    <a:pt x="360" y="10"/>
                  </a:cubicBezTo>
                  <a:cubicBezTo>
                    <a:pt x="339" y="3"/>
                    <a:pt x="316" y="0"/>
                    <a:pt x="2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53"/>
            <p:cNvSpPr/>
            <p:nvPr/>
          </p:nvSpPr>
          <p:spPr>
            <a:xfrm>
              <a:off x="4069525" y="3183525"/>
              <a:ext cx="23425" cy="26450"/>
            </a:xfrm>
            <a:custGeom>
              <a:avLst/>
              <a:gdLst/>
              <a:ahLst/>
              <a:cxnLst/>
              <a:rect l="l" t="t" r="r" b="b"/>
              <a:pathLst>
                <a:path w="937" h="1058" extrusionOk="0">
                  <a:moveTo>
                    <a:pt x="263" y="0"/>
                  </a:moveTo>
                  <a:cubicBezTo>
                    <a:pt x="217" y="0"/>
                    <a:pt x="172" y="12"/>
                    <a:pt x="144" y="40"/>
                  </a:cubicBezTo>
                  <a:cubicBezTo>
                    <a:pt x="72" y="88"/>
                    <a:pt x="24" y="136"/>
                    <a:pt x="24" y="208"/>
                  </a:cubicBezTo>
                  <a:cubicBezTo>
                    <a:pt x="0" y="280"/>
                    <a:pt x="0" y="352"/>
                    <a:pt x="48" y="424"/>
                  </a:cubicBezTo>
                  <a:cubicBezTo>
                    <a:pt x="168" y="592"/>
                    <a:pt x="288" y="760"/>
                    <a:pt x="408" y="928"/>
                  </a:cubicBezTo>
                  <a:cubicBezTo>
                    <a:pt x="432" y="952"/>
                    <a:pt x="456" y="976"/>
                    <a:pt x="480" y="1000"/>
                  </a:cubicBezTo>
                  <a:cubicBezTo>
                    <a:pt x="504" y="1024"/>
                    <a:pt x="552" y="1048"/>
                    <a:pt x="576" y="1048"/>
                  </a:cubicBezTo>
                  <a:cubicBezTo>
                    <a:pt x="597" y="1055"/>
                    <a:pt x="620" y="1058"/>
                    <a:pt x="644" y="1058"/>
                  </a:cubicBezTo>
                  <a:cubicBezTo>
                    <a:pt x="700" y="1058"/>
                    <a:pt x="758" y="1041"/>
                    <a:pt x="792" y="1024"/>
                  </a:cubicBezTo>
                  <a:cubicBezTo>
                    <a:pt x="864" y="976"/>
                    <a:pt x="912" y="928"/>
                    <a:pt x="936" y="856"/>
                  </a:cubicBezTo>
                  <a:cubicBezTo>
                    <a:pt x="936" y="784"/>
                    <a:pt x="936" y="688"/>
                    <a:pt x="888" y="640"/>
                  </a:cubicBezTo>
                  <a:cubicBezTo>
                    <a:pt x="768" y="472"/>
                    <a:pt x="648" y="304"/>
                    <a:pt x="528" y="136"/>
                  </a:cubicBezTo>
                  <a:cubicBezTo>
                    <a:pt x="504" y="112"/>
                    <a:pt x="480" y="88"/>
                    <a:pt x="456" y="64"/>
                  </a:cubicBezTo>
                  <a:cubicBezTo>
                    <a:pt x="432" y="40"/>
                    <a:pt x="384" y="16"/>
                    <a:pt x="360" y="16"/>
                  </a:cubicBezTo>
                  <a:cubicBezTo>
                    <a:pt x="330" y="6"/>
                    <a:pt x="296" y="0"/>
                    <a:pt x="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53"/>
            <p:cNvSpPr/>
            <p:nvPr/>
          </p:nvSpPr>
          <p:spPr>
            <a:xfrm>
              <a:off x="4043700" y="3112100"/>
              <a:ext cx="24050" cy="35825"/>
            </a:xfrm>
            <a:custGeom>
              <a:avLst/>
              <a:gdLst/>
              <a:ahLst/>
              <a:cxnLst/>
              <a:rect l="l" t="t" r="r" b="b"/>
              <a:pathLst>
                <a:path w="962" h="1433" extrusionOk="0">
                  <a:moveTo>
                    <a:pt x="319" y="1"/>
                  </a:moveTo>
                  <a:cubicBezTo>
                    <a:pt x="289" y="1"/>
                    <a:pt x="261" y="7"/>
                    <a:pt x="241" y="17"/>
                  </a:cubicBezTo>
                  <a:cubicBezTo>
                    <a:pt x="169" y="17"/>
                    <a:pt x="97" y="65"/>
                    <a:pt x="73" y="137"/>
                  </a:cubicBezTo>
                  <a:cubicBezTo>
                    <a:pt x="25" y="185"/>
                    <a:pt x="1" y="281"/>
                    <a:pt x="25" y="353"/>
                  </a:cubicBezTo>
                  <a:lnTo>
                    <a:pt x="385" y="1217"/>
                  </a:lnTo>
                  <a:cubicBezTo>
                    <a:pt x="433" y="1289"/>
                    <a:pt x="457" y="1361"/>
                    <a:pt x="529" y="1385"/>
                  </a:cubicBezTo>
                  <a:cubicBezTo>
                    <a:pt x="577" y="1433"/>
                    <a:pt x="673" y="1433"/>
                    <a:pt x="745" y="1433"/>
                  </a:cubicBezTo>
                  <a:cubicBezTo>
                    <a:pt x="817" y="1409"/>
                    <a:pt x="865" y="1361"/>
                    <a:pt x="913" y="1289"/>
                  </a:cubicBezTo>
                  <a:cubicBezTo>
                    <a:pt x="937" y="1241"/>
                    <a:pt x="961" y="1145"/>
                    <a:pt x="937" y="1073"/>
                  </a:cubicBezTo>
                  <a:lnTo>
                    <a:pt x="577" y="209"/>
                  </a:lnTo>
                  <a:cubicBezTo>
                    <a:pt x="553" y="137"/>
                    <a:pt x="505" y="65"/>
                    <a:pt x="433" y="41"/>
                  </a:cubicBezTo>
                  <a:cubicBezTo>
                    <a:pt x="405" y="12"/>
                    <a:pt x="360" y="1"/>
                    <a:pt x="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53"/>
            <p:cNvSpPr/>
            <p:nvPr/>
          </p:nvSpPr>
          <p:spPr>
            <a:xfrm>
              <a:off x="4025700" y="3071100"/>
              <a:ext cx="17425" cy="17425"/>
            </a:xfrm>
            <a:custGeom>
              <a:avLst/>
              <a:gdLst/>
              <a:ahLst/>
              <a:cxnLst/>
              <a:rect l="l" t="t" r="r" b="b"/>
              <a:pathLst>
                <a:path w="697" h="697" extrusionOk="0">
                  <a:moveTo>
                    <a:pt x="289" y="0"/>
                  </a:moveTo>
                  <a:cubicBezTo>
                    <a:pt x="241" y="0"/>
                    <a:pt x="217" y="24"/>
                    <a:pt x="169" y="24"/>
                  </a:cubicBezTo>
                  <a:cubicBezTo>
                    <a:pt x="145" y="48"/>
                    <a:pt x="97" y="72"/>
                    <a:pt x="73" y="96"/>
                  </a:cubicBezTo>
                  <a:cubicBezTo>
                    <a:pt x="73" y="120"/>
                    <a:pt x="49" y="120"/>
                    <a:pt x="49" y="144"/>
                  </a:cubicBezTo>
                  <a:cubicBezTo>
                    <a:pt x="25" y="192"/>
                    <a:pt x="1" y="240"/>
                    <a:pt x="1" y="288"/>
                  </a:cubicBezTo>
                  <a:cubicBezTo>
                    <a:pt x="1" y="312"/>
                    <a:pt x="1" y="336"/>
                    <a:pt x="1" y="360"/>
                  </a:cubicBezTo>
                  <a:cubicBezTo>
                    <a:pt x="25" y="408"/>
                    <a:pt x="49" y="456"/>
                    <a:pt x="73" y="480"/>
                  </a:cubicBezTo>
                  <a:lnTo>
                    <a:pt x="217" y="600"/>
                  </a:lnTo>
                  <a:cubicBezTo>
                    <a:pt x="241" y="648"/>
                    <a:pt x="265" y="648"/>
                    <a:pt x="289" y="672"/>
                  </a:cubicBezTo>
                  <a:cubicBezTo>
                    <a:pt x="337" y="696"/>
                    <a:pt x="361" y="696"/>
                    <a:pt x="409" y="696"/>
                  </a:cubicBezTo>
                  <a:cubicBezTo>
                    <a:pt x="433" y="696"/>
                    <a:pt x="481" y="696"/>
                    <a:pt x="505" y="672"/>
                  </a:cubicBezTo>
                  <a:cubicBezTo>
                    <a:pt x="553" y="648"/>
                    <a:pt x="577" y="648"/>
                    <a:pt x="601" y="600"/>
                  </a:cubicBezTo>
                  <a:cubicBezTo>
                    <a:pt x="625" y="600"/>
                    <a:pt x="625" y="576"/>
                    <a:pt x="649" y="552"/>
                  </a:cubicBezTo>
                  <a:cubicBezTo>
                    <a:pt x="673" y="504"/>
                    <a:pt x="697" y="456"/>
                    <a:pt x="697" y="408"/>
                  </a:cubicBezTo>
                  <a:cubicBezTo>
                    <a:pt x="673" y="384"/>
                    <a:pt x="673" y="360"/>
                    <a:pt x="673" y="336"/>
                  </a:cubicBezTo>
                  <a:cubicBezTo>
                    <a:pt x="673" y="288"/>
                    <a:pt x="649" y="240"/>
                    <a:pt x="601" y="216"/>
                  </a:cubicBezTo>
                  <a:lnTo>
                    <a:pt x="481" y="96"/>
                  </a:lnTo>
                  <a:cubicBezTo>
                    <a:pt x="457" y="72"/>
                    <a:pt x="433" y="48"/>
                    <a:pt x="385" y="24"/>
                  </a:cubicBezTo>
                  <a:cubicBezTo>
                    <a:pt x="361" y="24"/>
                    <a:pt x="313"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53"/>
            <p:cNvSpPr/>
            <p:nvPr/>
          </p:nvSpPr>
          <p:spPr>
            <a:xfrm>
              <a:off x="4004700" y="3027900"/>
              <a:ext cx="18025" cy="13825"/>
            </a:xfrm>
            <a:custGeom>
              <a:avLst/>
              <a:gdLst/>
              <a:ahLst/>
              <a:cxnLst/>
              <a:rect l="l" t="t" r="r" b="b"/>
              <a:pathLst>
                <a:path w="721" h="553" extrusionOk="0">
                  <a:moveTo>
                    <a:pt x="361" y="0"/>
                  </a:moveTo>
                  <a:cubicBezTo>
                    <a:pt x="1" y="0"/>
                    <a:pt x="1" y="552"/>
                    <a:pt x="361" y="552"/>
                  </a:cubicBezTo>
                  <a:cubicBezTo>
                    <a:pt x="721" y="552"/>
                    <a:pt x="721" y="0"/>
                    <a:pt x="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53"/>
            <p:cNvSpPr/>
            <p:nvPr/>
          </p:nvSpPr>
          <p:spPr>
            <a:xfrm>
              <a:off x="3984900" y="2968475"/>
              <a:ext cx="16825" cy="20450"/>
            </a:xfrm>
            <a:custGeom>
              <a:avLst/>
              <a:gdLst/>
              <a:ahLst/>
              <a:cxnLst/>
              <a:rect l="l" t="t" r="r" b="b"/>
              <a:pathLst>
                <a:path w="673" h="818" extrusionOk="0">
                  <a:moveTo>
                    <a:pt x="241" y="1"/>
                  </a:moveTo>
                  <a:cubicBezTo>
                    <a:pt x="193" y="1"/>
                    <a:pt x="169" y="25"/>
                    <a:pt x="145" y="49"/>
                  </a:cubicBezTo>
                  <a:cubicBezTo>
                    <a:pt x="121" y="49"/>
                    <a:pt x="97" y="73"/>
                    <a:pt x="73" y="73"/>
                  </a:cubicBezTo>
                  <a:cubicBezTo>
                    <a:pt x="49" y="121"/>
                    <a:pt x="25" y="169"/>
                    <a:pt x="1" y="217"/>
                  </a:cubicBezTo>
                  <a:cubicBezTo>
                    <a:pt x="1" y="241"/>
                    <a:pt x="1" y="265"/>
                    <a:pt x="1" y="289"/>
                  </a:cubicBezTo>
                  <a:cubicBezTo>
                    <a:pt x="1" y="337"/>
                    <a:pt x="1" y="385"/>
                    <a:pt x="25" y="433"/>
                  </a:cubicBezTo>
                  <a:cubicBezTo>
                    <a:pt x="73" y="505"/>
                    <a:pt x="121" y="601"/>
                    <a:pt x="169" y="673"/>
                  </a:cubicBezTo>
                  <a:cubicBezTo>
                    <a:pt x="169" y="697"/>
                    <a:pt x="193" y="721"/>
                    <a:pt x="241" y="745"/>
                  </a:cubicBezTo>
                  <a:cubicBezTo>
                    <a:pt x="265" y="769"/>
                    <a:pt x="289" y="793"/>
                    <a:pt x="337" y="793"/>
                  </a:cubicBezTo>
                  <a:cubicBezTo>
                    <a:pt x="361" y="817"/>
                    <a:pt x="409" y="817"/>
                    <a:pt x="433" y="817"/>
                  </a:cubicBezTo>
                  <a:cubicBezTo>
                    <a:pt x="481" y="793"/>
                    <a:pt x="505" y="793"/>
                    <a:pt x="553" y="769"/>
                  </a:cubicBezTo>
                  <a:cubicBezTo>
                    <a:pt x="553" y="769"/>
                    <a:pt x="577" y="745"/>
                    <a:pt x="601" y="721"/>
                  </a:cubicBezTo>
                  <a:cubicBezTo>
                    <a:pt x="625" y="697"/>
                    <a:pt x="649" y="649"/>
                    <a:pt x="673" y="601"/>
                  </a:cubicBezTo>
                  <a:cubicBezTo>
                    <a:pt x="673" y="577"/>
                    <a:pt x="673" y="553"/>
                    <a:pt x="673" y="529"/>
                  </a:cubicBezTo>
                  <a:cubicBezTo>
                    <a:pt x="673" y="481"/>
                    <a:pt x="673" y="433"/>
                    <a:pt x="649" y="385"/>
                  </a:cubicBezTo>
                  <a:cubicBezTo>
                    <a:pt x="601" y="313"/>
                    <a:pt x="553" y="217"/>
                    <a:pt x="529" y="145"/>
                  </a:cubicBezTo>
                  <a:cubicBezTo>
                    <a:pt x="505" y="97"/>
                    <a:pt x="481" y="73"/>
                    <a:pt x="457" y="73"/>
                  </a:cubicBezTo>
                  <a:cubicBezTo>
                    <a:pt x="409" y="49"/>
                    <a:pt x="385" y="25"/>
                    <a:pt x="3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53"/>
            <p:cNvSpPr/>
            <p:nvPr/>
          </p:nvSpPr>
          <p:spPr>
            <a:xfrm>
              <a:off x="3967500" y="2918675"/>
              <a:ext cx="18025" cy="13825"/>
            </a:xfrm>
            <a:custGeom>
              <a:avLst/>
              <a:gdLst/>
              <a:ahLst/>
              <a:cxnLst/>
              <a:rect l="l" t="t" r="r" b="b"/>
              <a:pathLst>
                <a:path w="721" h="553" extrusionOk="0">
                  <a:moveTo>
                    <a:pt x="361" y="1"/>
                  </a:moveTo>
                  <a:cubicBezTo>
                    <a:pt x="1" y="1"/>
                    <a:pt x="1" y="553"/>
                    <a:pt x="361" y="553"/>
                  </a:cubicBezTo>
                  <a:cubicBezTo>
                    <a:pt x="721" y="553"/>
                    <a:pt x="721" y="1"/>
                    <a:pt x="3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53"/>
            <p:cNvSpPr/>
            <p:nvPr/>
          </p:nvSpPr>
          <p:spPr>
            <a:xfrm>
              <a:off x="3947700" y="2849875"/>
              <a:ext cx="23425" cy="29475"/>
            </a:xfrm>
            <a:custGeom>
              <a:avLst/>
              <a:gdLst/>
              <a:ahLst/>
              <a:cxnLst/>
              <a:rect l="l" t="t" r="r" b="b"/>
              <a:pathLst>
                <a:path w="937" h="1179" extrusionOk="0">
                  <a:moveTo>
                    <a:pt x="264" y="1"/>
                  </a:moveTo>
                  <a:cubicBezTo>
                    <a:pt x="217" y="1"/>
                    <a:pt x="173" y="12"/>
                    <a:pt x="145" y="40"/>
                  </a:cubicBezTo>
                  <a:cubicBezTo>
                    <a:pt x="73" y="64"/>
                    <a:pt x="25" y="136"/>
                    <a:pt x="1" y="208"/>
                  </a:cubicBezTo>
                  <a:cubicBezTo>
                    <a:pt x="1" y="281"/>
                    <a:pt x="1" y="353"/>
                    <a:pt x="49" y="425"/>
                  </a:cubicBezTo>
                  <a:cubicBezTo>
                    <a:pt x="169" y="617"/>
                    <a:pt x="289" y="833"/>
                    <a:pt x="409" y="1049"/>
                  </a:cubicBezTo>
                  <a:cubicBezTo>
                    <a:pt x="457" y="1097"/>
                    <a:pt x="505" y="1145"/>
                    <a:pt x="577" y="1169"/>
                  </a:cubicBezTo>
                  <a:cubicBezTo>
                    <a:pt x="598" y="1176"/>
                    <a:pt x="621" y="1179"/>
                    <a:pt x="644" y="1179"/>
                  </a:cubicBezTo>
                  <a:cubicBezTo>
                    <a:pt x="701" y="1179"/>
                    <a:pt x="759" y="1162"/>
                    <a:pt x="793" y="1145"/>
                  </a:cubicBezTo>
                  <a:cubicBezTo>
                    <a:pt x="865" y="1097"/>
                    <a:pt x="913" y="1049"/>
                    <a:pt x="937" y="977"/>
                  </a:cubicBezTo>
                  <a:cubicBezTo>
                    <a:pt x="937" y="905"/>
                    <a:pt x="937" y="833"/>
                    <a:pt x="889" y="761"/>
                  </a:cubicBezTo>
                  <a:cubicBezTo>
                    <a:pt x="769" y="545"/>
                    <a:pt x="649" y="353"/>
                    <a:pt x="529" y="136"/>
                  </a:cubicBezTo>
                  <a:cubicBezTo>
                    <a:pt x="481" y="64"/>
                    <a:pt x="433" y="16"/>
                    <a:pt x="361" y="16"/>
                  </a:cubicBezTo>
                  <a:cubicBezTo>
                    <a:pt x="331" y="7"/>
                    <a:pt x="297" y="1"/>
                    <a:pt x="2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53"/>
            <p:cNvSpPr/>
            <p:nvPr/>
          </p:nvSpPr>
          <p:spPr>
            <a:xfrm>
              <a:off x="4521350" y="3592225"/>
              <a:ext cx="19250" cy="42125"/>
            </a:xfrm>
            <a:custGeom>
              <a:avLst/>
              <a:gdLst/>
              <a:ahLst/>
              <a:cxnLst/>
              <a:rect l="l" t="t" r="r" b="b"/>
              <a:pathLst>
                <a:path w="770" h="1685" extrusionOk="0">
                  <a:moveTo>
                    <a:pt x="328" y="1"/>
                  </a:moveTo>
                  <a:cubicBezTo>
                    <a:pt x="300" y="1"/>
                    <a:pt x="271" y="5"/>
                    <a:pt x="241" y="13"/>
                  </a:cubicBezTo>
                  <a:cubicBezTo>
                    <a:pt x="121" y="61"/>
                    <a:pt x="1" y="205"/>
                    <a:pt x="49" y="349"/>
                  </a:cubicBezTo>
                  <a:cubicBezTo>
                    <a:pt x="73" y="445"/>
                    <a:pt x="121" y="517"/>
                    <a:pt x="121" y="613"/>
                  </a:cubicBezTo>
                  <a:cubicBezTo>
                    <a:pt x="145" y="661"/>
                    <a:pt x="145" y="710"/>
                    <a:pt x="145" y="758"/>
                  </a:cubicBezTo>
                  <a:cubicBezTo>
                    <a:pt x="169" y="782"/>
                    <a:pt x="169" y="806"/>
                    <a:pt x="169" y="830"/>
                  </a:cubicBezTo>
                  <a:cubicBezTo>
                    <a:pt x="169" y="926"/>
                    <a:pt x="169" y="1022"/>
                    <a:pt x="169" y="1118"/>
                  </a:cubicBezTo>
                  <a:cubicBezTo>
                    <a:pt x="169" y="1166"/>
                    <a:pt x="169" y="1190"/>
                    <a:pt x="169" y="1238"/>
                  </a:cubicBezTo>
                  <a:cubicBezTo>
                    <a:pt x="145" y="1262"/>
                    <a:pt x="145" y="1262"/>
                    <a:pt x="145" y="1286"/>
                  </a:cubicBezTo>
                  <a:cubicBezTo>
                    <a:pt x="145" y="1286"/>
                    <a:pt x="145" y="1262"/>
                    <a:pt x="169" y="1262"/>
                  </a:cubicBezTo>
                  <a:cubicBezTo>
                    <a:pt x="169" y="1286"/>
                    <a:pt x="145" y="1310"/>
                    <a:pt x="145" y="1334"/>
                  </a:cubicBezTo>
                  <a:cubicBezTo>
                    <a:pt x="121" y="1406"/>
                    <a:pt x="121" y="1478"/>
                    <a:pt x="169" y="1550"/>
                  </a:cubicBezTo>
                  <a:cubicBezTo>
                    <a:pt x="217" y="1598"/>
                    <a:pt x="265" y="1670"/>
                    <a:pt x="337" y="1670"/>
                  </a:cubicBezTo>
                  <a:cubicBezTo>
                    <a:pt x="366" y="1679"/>
                    <a:pt x="397" y="1684"/>
                    <a:pt x="427" y="1684"/>
                  </a:cubicBezTo>
                  <a:cubicBezTo>
                    <a:pt x="544" y="1684"/>
                    <a:pt x="654" y="1611"/>
                    <a:pt x="673" y="1478"/>
                  </a:cubicBezTo>
                  <a:cubicBezTo>
                    <a:pt x="769" y="1046"/>
                    <a:pt x="745" y="613"/>
                    <a:pt x="601" y="205"/>
                  </a:cubicBezTo>
                  <a:cubicBezTo>
                    <a:pt x="562" y="87"/>
                    <a:pt x="457" y="1"/>
                    <a:pt x="3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53"/>
            <p:cNvSpPr/>
            <p:nvPr/>
          </p:nvSpPr>
          <p:spPr>
            <a:xfrm>
              <a:off x="4518350" y="3504950"/>
              <a:ext cx="17450" cy="39025"/>
            </a:xfrm>
            <a:custGeom>
              <a:avLst/>
              <a:gdLst/>
              <a:ahLst/>
              <a:cxnLst/>
              <a:rect l="l" t="t" r="r" b="b"/>
              <a:pathLst>
                <a:path w="698" h="1561" extrusionOk="0">
                  <a:moveTo>
                    <a:pt x="289" y="0"/>
                  </a:moveTo>
                  <a:cubicBezTo>
                    <a:pt x="217" y="0"/>
                    <a:pt x="145" y="24"/>
                    <a:pt x="97" y="96"/>
                  </a:cubicBezTo>
                  <a:cubicBezTo>
                    <a:pt x="49" y="144"/>
                    <a:pt x="1" y="216"/>
                    <a:pt x="1" y="288"/>
                  </a:cubicBezTo>
                  <a:cubicBezTo>
                    <a:pt x="49" y="624"/>
                    <a:pt x="97" y="960"/>
                    <a:pt x="121" y="1272"/>
                  </a:cubicBezTo>
                  <a:cubicBezTo>
                    <a:pt x="145" y="1368"/>
                    <a:pt x="145" y="1416"/>
                    <a:pt x="217" y="1488"/>
                  </a:cubicBezTo>
                  <a:cubicBezTo>
                    <a:pt x="265" y="1536"/>
                    <a:pt x="337" y="1560"/>
                    <a:pt x="409" y="1560"/>
                  </a:cubicBezTo>
                  <a:cubicBezTo>
                    <a:pt x="481" y="1560"/>
                    <a:pt x="553" y="1536"/>
                    <a:pt x="601" y="1488"/>
                  </a:cubicBezTo>
                  <a:cubicBezTo>
                    <a:pt x="649" y="1440"/>
                    <a:pt x="697" y="1344"/>
                    <a:pt x="697" y="1272"/>
                  </a:cubicBezTo>
                  <a:cubicBezTo>
                    <a:pt x="649" y="960"/>
                    <a:pt x="601" y="624"/>
                    <a:pt x="553" y="288"/>
                  </a:cubicBezTo>
                  <a:cubicBezTo>
                    <a:pt x="553" y="216"/>
                    <a:pt x="529" y="144"/>
                    <a:pt x="481" y="96"/>
                  </a:cubicBezTo>
                  <a:cubicBezTo>
                    <a:pt x="433" y="48"/>
                    <a:pt x="361"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53"/>
            <p:cNvSpPr/>
            <p:nvPr/>
          </p:nvSpPr>
          <p:spPr>
            <a:xfrm>
              <a:off x="4511750" y="3408575"/>
              <a:ext cx="18650" cy="66975"/>
            </a:xfrm>
            <a:custGeom>
              <a:avLst/>
              <a:gdLst/>
              <a:ahLst/>
              <a:cxnLst/>
              <a:rect l="l" t="t" r="r" b="b"/>
              <a:pathLst>
                <a:path w="746" h="2679" extrusionOk="0">
                  <a:moveTo>
                    <a:pt x="307" y="0"/>
                  </a:moveTo>
                  <a:cubicBezTo>
                    <a:pt x="277" y="0"/>
                    <a:pt x="246" y="5"/>
                    <a:pt x="217" y="15"/>
                  </a:cubicBezTo>
                  <a:cubicBezTo>
                    <a:pt x="73" y="39"/>
                    <a:pt x="1" y="207"/>
                    <a:pt x="25" y="351"/>
                  </a:cubicBezTo>
                  <a:cubicBezTo>
                    <a:pt x="145" y="1023"/>
                    <a:pt x="193" y="1719"/>
                    <a:pt x="145" y="2391"/>
                  </a:cubicBezTo>
                  <a:cubicBezTo>
                    <a:pt x="145" y="2535"/>
                    <a:pt x="289" y="2679"/>
                    <a:pt x="433" y="2679"/>
                  </a:cubicBezTo>
                  <a:cubicBezTo>
                    <a:pt x="601" y="2679"/>
                    <a:pt x="697" y="2535"/>
                    <a:pt x="721" y="2391"/>
                  </a:cubicBezTo>
                  <a:cubicBezTo>
                    <a:pt x="745" y="1647"/>
                    <a:pt x="697" y="927"/>
                    <a:pt x="553" y="207"/>
                  </a:cubicBezTo>
                  <a:cubicBezTo>
                    <a:pt x="534" y="73"/>
                    <a:pt x="424" y="0"/>
                    <a:pt x="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53"/>
            <p:cNvSpPr/>
            <p:nvPr/>
          </p:nvSpPr>
          <p:spPr>
            <a:xfrm>
              <a:off x="4506950" y="3339325"/>
              <a:ext cx="17425" cy="39025"/>
            </a:xfrm>
            <a:custGeom>
              <a:avLst/>
              <a:gdLst/>
              <a:ahLst/>
              <a:cxnLst/>
              <a:rect l="l" t="t" r="r" b="b"/>
              <a:pathLst>
                <a:path w="697" h="1561" extrusionOk="0">
                  <a:moveTo>
                    <a:pt x="289" y="0"/>
                  </a:moveTo>
                  <a:cubicBezTo>
                    <a:pt x="217" y="24"/>
                    <a:pt x="145" y="48"/>
                    <a:pt x="97" y="96"/>
                  </a:cubicBezTo>
                  <a:cubicBezTo>
                    <a:pt x="49" y="144"/>
                    <a:pt x="1" y="216"/>
                    <a:pt x="1" y="288"/>
                  </a:cubicBezTo>
                  <a:cubicBezTo>
                    <a:pt x="49" y="624"/>
                    <a:pt x="73" y="961"/>
                    <a:pt x="121" y="1297"/>
                  </a:cubicBezTo>
                  <a:cubicBezTo>
                    <a:pt x="121" y="1369"/>
                    <a:pt x="145" y="1441"/>
                    <a:pt x="193" y="1489"/>
                  </a:cubicBezTo>
                  <a:cubicBezTo>
                    <a:pt x="241" y="1537"/>
                    <a:pt x="337" y="1561"/>
                    <a:pt x="409" y="1561"/>
                  </a:cubicBezTo>
                  <a:cubicBezTo>
                    <a:pt x="481" y="1561"/>
                    <a:pt x="553" y="1537"/>
                    <a:pt x="601" y="1489"/>
                  </a:cubicBezTo>
                  <a:cubicBezTo>
                    <a:pt x="649" y="1441"/>
                    <a:pt x="697" y="1369"/>
                    <a:pt x="673" y="1297"/>
                  </a:cubicBezTo>
                  <a:cubicBezTo>
                    <a:pt x="649" y="961"/>
                    <a:pt x="601" y="624"/>
                    <a:pt x="553" y="288"/>
                  </a:cubicBezTo>
                  <a:cubicBezTo>
                    <a:pt x="553" y="216"/>
                    <a:pt x="529" y="144"/>
                    <a:pt x="481" y="96"/>
                  </a:cubicBezTo>
                  <a:cubicBezTo>
                    <a:pt x="433" y="48"/>
                    <a:pt x="361"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53"/>
            <p:cNvSpPr/>
            <p:nvPr/>
          </p:nvSpPr>
          <p:spPr>
            <a:xfrm>
              <a:off x="4500350" y="3252075"/>
              <a:ext cx="17425" cy="39050"/>
            </a:xfrm>
            <a:custGeom>
              <a:avLst/>
              <a:gdLst/>
              <a:ahLst/>
              <a:cxnLst/>
              <a:rect l="l" t="t" r="r" b="b"/>
              <a:pathLst>
                <a:path w="697" h="1562" extrusionOk="0">
                  <a:moveTo>
                    <a:pt x="255" y="1"/>
                  </a:moveTo>
                  <a:cubicBezTo>
                    <a:pt x="233" y="1"/>
                    <a:pt x="212" y="4"/>
                    <a:pt x="193" y="10"/>
                  </a:cubicBezTo>
                  <a:cubicBezTo>
                    <a:pt x="121" y="34"/>
                    <a:pt x="73" y="82"/>
                    <a:pt x="25" y="154"/>
                  </a:cubicBezTo>
                  <a:cubicBezTo>
                    <a:pt x="1" y="226"/>
                    <a:pt x="1" y="274"/>
                    <a:pt x="1" y="370"/>
                  </a:cubicBezTo>
                  <a:cubicBezTo>
                    <a:pt x="49" y="706"/>
                    <a:pt x="97" y="1018"/>
                    <a:pt x="145" y="1354"/>
                  </a:cubicBezTo>
                  <a:cubicBezTo>
                    <a:pt x="145" y="1426"/>
                    <a:pt x="217" y="1498"/>
                    <a:pt x="265" y="1522"/>
                  </a:cubicBezTo>
                  <a:cubicBezTo>
                    <a:pt x="307" y="1550"/>
                    <a:pt x="349" y="1562"/>
                    <a:pt x="391" y="1562"/>
                  </a:cubicBezTo>
                  <a:cubicBezTo>
                    <a:pt x="421" y="1562"/>
                    <a:pt x="451" y="1556"/>
                    <a:pt x="481" y="1546"/>
                  </a:cubicBezTo>
                  <a:cubicBezTo>
                    <a:pt x="553" y="1522"/>
                    <a:pt x="625" y="1498"/>
                    <a:pt x="649" y="1426"/>
                  </a:cubicBezTo>
                  <a:cubicBezTo>
                    <a:pt x="697" y="1354"/>
                    <a:pt x="697" y="1282"/>
                    <a:pt x="673" y="1210"/>
                  </a:cubicBezTo>
                  <a:cubicBezTo>
                    <a:pt x="625" y="874"/>
                    <a:pt x="577" y="538"/>
                    <a:pt x="529" y="226"/>
                  </a:cubicBezTo>
                  <a:cubicBezTo>
                    <a:pt x="529" y="154"/>
                    <a:pt x="457" y="82"/>
                    <a:pt x="409" y="58"/>
                  </a:cubicBezTo>
                  <a:cubicBezTo>
                    <a:pt x="374" y="23"/>
                    <a:pt x="313" y="1"/>
                    <a:pt x="2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53"/>
            <p:cNvSpPr/>
            <p:nvPr/>
          </p:nvSpPr>
          <p:spPr>
            <a:xfrm>
              <a:off x="4492550" y="3174300"/>
              <a:ext cx="19225" cy="32675"/>
            </a:xfrm>
            <a:custGeom>
              <a:avLst/>
              <a:gdLst/>
              <a:ahLst/>
              <a:cxnLst/>
              <a:rect l="l" t="t" r="r" b="b"/>
              <a:pathLst>
                <a:path w="769" h="1307" extrusionOk="0">
                  <a:moveTo>
                    <a:pt x="409" y="1"/>
                  </a:moveTo>
                  <a:cubicBezTo>
                    <a:pt x="337" y="1"/>
                    <a:pt x="265" y="1"/>
                    <a:pt x="193" y="49"/>
                  </a:cubicBezTo>
                  <a:cubicBezTo>
                    <a:pt x="145" y="73"/>
                    <a:pt x="73" y="145"/>
                    <a:pt x="73" y="217"/>
                  </a:cubicBezTo>
                  <a:cubicBezTo>
                    <a:pt x="1" y="529"/>
                    <a:pt x="49" y="889"/>
                    <a:pt x="193" y="1177"/>
                  </a:cubicBezTo>
                  <a:cubicBezTo>
                    <a:pt x="242" y="1258"/>
                    <a:pt x="346" y="1307"/>
                    <a:pt x="446" y="1307"/>
                  </a:cubicBezTo>
                  <a:cubicBezTo>
                    <a:pt x="493" y="1307"/>
                    <a:pt x="538" y="1296"/>
                    <a:pt x="577" y="1273"/>
                  </a:cubicBezTo>
                  <a:cubicBezTo>
                    <a:pt x="721" y="1201"/>
                    <a:pt x="769" y="1033"/>
                    <a:pt x="697" y="889"/>
                  </a:cubicBezTo>
                  <a:cubicBezTo>
                    <a:pt x="673" y="865"/>
                    <a:pt x="673" y="841"/>
                    <a:pt x="649" y="817"/>
                  </a:cubicBezTo>
                  <a:cubicBezTo>
                    <a:pt x="625" y="769"/>
                    <a:pt x="601" y="697"/>
                    <a:pt x="601" y="625"/>
                  </a:cubicBezTo>
                  <a:cubicBezTo>
                    <a:pt x="601" y="529"/>
                    <a:pt x="601" y="457"/>
                    <a:pt x="601" y="385"/>
                  </a:cubicBezTo>
                  <a:cubicBezTo>
                    <a:pt x="601" y="385"/>
                    <a:pt x="601" y="361"/>
                    <a:pt x="601" y="361"/>
                  </a:cubicBezTo>
                  <a:cubicBezTo>
                    <a:pt x="625" y="289"/>
                    <a:pt x="625" y="217"/>
                    <a:pt x="577" y="145"/>
                  </a:cubicBezTo>
                  <a:cubicBezTo>
                    <a:pt x="529" y="73"/>
                    <a:pt x="481" y="25"/>
                    <a:pt x="4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53"/>
            <p:cNvSpPr/>
            <p:nvPr/>
          </p:nvSpPr>
          <p:spPr>
            <a:xfrm>
              <a:off x="4490750" y="3121350"/>
              <a:ext cx="13825" cy="29575"/>
            </a:xfrm>
            <a:custGeom>
              <a:avLst/>
              <a:gdLst/>
              <a:ahLst/>
              <a:cxnLst/>
              <a:rect l="l" t="t" r="r" b="b"/>
              <a:pathLst>
                <a:path w="553" h="1183" extrusionOk="0">
                  <a:moveTo>
                    <a:pt x="307" y="0"/>
                  </a:moveTo>
                  <a:cubicBezTo>
                    <a:pt x="292" y="0"/>
                    <a:pt x="278" y="2"/>
                    <a:pt x="265" y="7"/>
                  </a:cubicBezTo>
                  <a:cubicBezTo>
                    <a:pt x="121" y="7"/>
                    <a:pt x="1" y="127"/>
                    <a:pt x="1" y="271"/>
                  </a:cubicBezTo>
                  <a:lnTo>
                    <a:pt x="1" y="895"/>
                  </a:lnTo>
                  <a:cubicBezTo>
                    <a:pt x="1" y="967"/>
                    <a:pt x="25" y="1039"/>
                    <a:pt x="73" y="1087"/>
                  </a:cubicBezTo>
                  <a:cubicBezTo>
                    <a:pt x="121" y="1159"/>
                    <a:pt x="217" y="1183"/>
                    <a:pt x="265" y="1183"/>
                  </a:cubicBezTo>
                  <a:cubicBezTo>
                    <a:pt x="433" y="1183"/>
                    <a:pt x="553" y="1063"/>
                    <a:pt x="553" y="895"/>
                  </a:cubicBezTo>
                  <a:lnTo>
                    <a:pt x="553" y="271"/>
                  </a:lnTo>
                  <a:cubicBezTo>
                    <a:pt x="553" y="199"/>
                    <a:pt x="529" y="127"/>
                    <a:pt x="481" y="79"/>
                  </a:cubicBezTo>
                  <a:cubicBezTo>
                    <a:pt x="442" y="39"/>
                    <a:pt x="371" y="0"/>
                    <a:pt x="3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53"/>
            <p:cNvSpPr/>
            <p:nvPr/>
          </p:nvSpPr>
          <p:spPr>
            <a:xfrm>
              <a:off x="4488350" y="3083700"/>
              <a:ext cx="18025" cy="14425"/>
            </a:xfrm>
            <a:custGeom>
              <a:avLst/>
              <a:gdLst/>
              <a:ahLst/>
              <a:cxnLst/>
              <a:rect l="l" t="t" r="r" b="b"/>
              <a:pathLst>
                <a:path w="721" h="577" extrusionOk="0">
                  <a:moveTo>
                    <a:pt x="361" y="0"/>
                  </a:moveTo>
                  <a:cubicBezTo>
                    <a:pt x="1" y="0"/>
                    <a:pt x="1" y="576"/>
                    <a:pt x="361" y="576"/>
                  </a:cubicBezTo>
                  <a:cubicBezTo>
                    <a:pt x="721" y="576"/>
                    <a:pt x="721" y="0"/>
                    <a:pt x="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53"/>
            <p:cNvSpPr/>
            <p:nvPr/>
          </p:nvSpPr>
          <p:spPr>
            <a:xfrm>
              <a:off x="4490150" y="3027900"/>
              <a:ext cx="17425" cy="20275"/>
            </a:xfrm>
            <a:custGeom>
              <a:avLst/>
              <a:gdLst/>
              <a:ahLst/>
              <a:cxnLst/>
              <a:rect l="l" t="t" r="r" b="b"/>
              <a:pathLst>
                <a:path w="697" h="811" extrusionOk="0">
                  <a:moveTo>
                    <a:pt x="241" y="0"/>
                  </a:moveTo>
                  <a:cubicBezTo>
                    <a:pt x="217" y="0"/>
                    <a:pt x="169" y="24"/>
                    <a:pt x="145" y="24"/>
                  </a:cubicBezTo>
                  <a:cubicBezTo>
                    <a:pt x="121" y="48"/>
                    <a:pt x="97" y="72"/>
                    <a:pt x="97" y="72"/>
                  </a:cubicBezTo>
                  <a:cubicBezTo>
                    <a:pt x="49" y="120"/>
                    <a:pt x="25" y="144"/>
                    <a:pt x="25" y="192"/>
                  </a:cubicBezTo>
                  <a:cubicBezTo>
                    <a:pt x="25" y="216"/>
                    <a:pt x="1" y="240"/>
                    <a:pt x="1" y="288"/>
                  </a:cubicBezTo>
                  <a:cubicBezTo>
                    <a:pt x="1" y="336"/>
                    <a:pt x="25" y="384"/>
                    <a:pt x="49" y="408"/>
                  </a:cubicBezTo>
                  <a:cubicBezTo>
                    <a:pt x="97" y="504"/>
                    <a:pt x="121" y="576"/>
                    <a:pt x="169" y="672"/>
                  </a:cubicBezTo>
                  <a:cubicBezTo>
                    <a:pt x="193" y="696"/>
                    <a:pt x="217" y="720"/>
                    <a:pt x="241" y="744"/>
                  </a:cubicBezTo>
                  <a:cubicBezTo>
                    <a:pt x="265" y="768"/>
                    <a:pt x="313" y="792"/>
                    <a:pt x="337" y="792"/>
                  </a:cubicBezTo>
                  <a:cubicBezTo>
                    <a:pt x="361" y="804"/>
                    <a:pt x="379" y="810"/>
                    <a:pt x="397" y="810"/>
                  </a:cubicBezTo>
                  <a:cubicBezTo>
                    <a:pt x="415" y="810"/>
                    <a:pt x="433" y="804"/>
                    <a:pt x="457" y="792"/>
                  </a:cubicBezTo>
                  <a:cubicBezTo>
                    <a:pt x="481" y="792"/>
                    <a:pt x="529" y="792"/>
                    <a:pt x="553" y="768"/>
                  </a:cubicBezTo>
                  <a:cubicBezTo>
                    <a:pt x="577" y="744"/>
                    <a:pt x="601" y="744"/>
                    <a:pt x="601" y="720"/>
                  </a:cubicBezTo>
                  <a:cubicBezTo>
                    <a:pt x="649" y="696"/>
                    <a:pt x="673" y="648"/>
                    <a:pt x="673" y="600"/>
                  </a:cubicBezTo>
                  <a:cubicBezTo>
                    <a:pt x="697" y="576"/>
                    <a:pt x="697" y="552"/>
                    <a:pt x="697" y="528"/>
                  </a:cubicBezTo>
                  <a:cubicBezTo>
                    <a:pt x="697" y="480"/>
                    <a:pt x="673" y="432"/>
                    <a:pt x="649" y="384"/>
                  </a:cubicBezTo>
                  <a:cubicBezTo>
                    <a:pt x="601" y="312"/>
                    <a:pt x="577" y="216"/>
                    <a:pt x="529" y="144"/>
                  </a:cubicBezTo>
                  <a:cubicBezTo>
                    <a:pt x="505" y="96"/>
                    <a:pt x="481" y="72"/>
                    <a:pt x="457" y="48"/>
                  </a:cubicBezTo>
                  <a:cubicBezTo>
                    <a:pt x="433" y="24"/>
                    <a:pt x="409" y="24"/>
                    <a:pt x="3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53"/>
            <p:cNvSpPr/>
            <p:nvPr/>
          </p:nvSpPr>
          <p:spPr>
            <a:xfrm>
              <a:off x="4472150" y="2930900"/>
              <a:ext cx="17425" cy="35800"/>
            </a:xfrm>
            <a:custGeom>
              <a:avLst/>
              <a:gdLst/>
              <a:ahLst/>
              <a:cxnLst/>
              <a:rect l="l" t="t" r="r" b="b"/>
              <a:pathLst>
                <a:path w="697" h="1432" extrusionOk="0">
                  <a:moveTo>
                    <a:pt x="306" y="0"/>
                  </a:moveTo>
                  <a:cubicBezTo>
                    <a:pt x="276" y="0"/>
                    <a:pt x="247" y="6"/>
                    <a:pt x="217" y="16"/>
                  </a:cubicBezTo>
                  <a:cubicBezTo>
                    <a:pt x="145" y="40"/>
                    <a:pt x="73" y="64"/>
                    <a:pt x="49" y="136"/>
                  </a:cubicBezTo>
                  <a:cubicBezTo>
                    <a:pt x="1" y="208"/>
                    <a:pt x="1" y="280"/>
                    <a:pt x="25" y="352"/>
                  </a:cubicBezTo>
                  <a:lnTo>
                    <a:pt x="145" y="1216"/>
                  </a:lnTo>
                  <a:cubicBezTo>
                    <a:pt x="169" y="1288"/>
                    <a:pt x="217" y="1360"/>
                    <a:pt x="289" y="1384"/>
                  </a:cubicBezTo>
                  <a:cubicBezTo>
                    <a:pt x="337" y="1432"/>
                    <a:pt x="433" y="1432"/>
                    <a:pt x="481" y="1432"/>
                  </a:cubicBezTo>
                  <a:cubicBezTo>
                    <a:pt x="553" y="1408"/>
                    <a:pt x="625" y="1360"/>
                    <a:pt x="649" y="1288"/>
                  </a:cubicBezTo>
                  <a:cubicBezTo>
                    <a:pt x="697" y="1216"/>
                    <a:pt x="697" y="1144"/>
                    <a:pt x="697" y="1072"/>
                  </a:cubicBezTo>
                  <a:cubicBezTo>
                    <a:pt x="649" y="784"/>
                    <a:pt x="601" y="496"/>
                    <a:pt x="553" y="208"/>
                  </a:cubicBezTo>
                  <a:cubicBezTo>
                    <a:pt x="553" y="136"/>
                    <a:pt x="481" y="64"/>
                    <a:pt x="433" y="40"/>
                  </a:cubicBezTo>
                  <a:cubicBezTo>
                    <a:pt x="391" y="12"/>
                    <a:pt x="348" y="0"/>
                    <a:pt x="3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53"/>
            <p:cNvSpPr/>
            <p:nvPr/>
          </p:nvSpPr>
          <p:spPr>
            <a:xfrm>
              <a:off x="4468550" y="2849675"/>
              <a:ext cx="14425" cy="26425"/>
            </a:xfrm>
            <a:custGeom>
              <a:avLst/>
              <a:gdLst/>
              <a:ahLst/>
              <a:cxnLst/>
              <a:rect l="l" t="t" r="r" b="b"/>
              <a:pathLst>
                <a:path w="577" h="1057" extrusionOk="0">
                  <a:moveTo>
                    <a:pt x="289" y="0"/>
                  </a:moveTo>
                  <a:cubicBezTo>
                    <a:pt x="217" y="0"/>
                    <a:pt x="145" y="24"/>
                    <a:pt x="97" y="96"/>
                  </a:cubicBezTo>
                  <a:cubicBezTo>
                    <a:pt x="49" y="144"/>
                    <a:pt x="1" y="216"/>
                    <a:pt x="1" y="289"/>
                  </a:cubicBezTo>
                  <a:lnTo>
                    <a:pt x="1" y="793"/>
                  </a:lnTo>
                  <a:cubicBezTo>
                    <a:pt x="1" y="865"/>
                    <a:pt x="49" y="937"/>
                    <a:pt x="97" y="985"/>
                  </a:cubicBezTo>
                  <a:cubicBezTo>
                    <a:pt x="145" y="1033"/>
                    <a:pt x="217" y="1057"/>
                    <a:pt x="289" y="1057"/>
                  </a:cubicBezTo>
                  <a:cubicBezTo>
                    <a:pt x="361" y="1057"/>
                    <a:pt x="433" y="1033"/>
                    <a:pt x="481" y="985"/>
                  </a:cubicBezTo>
                  <a:cubicBezTo>
                    <a:pt x="529" y="937"/>
                    <a:pt x="577" y="865"/>
                    <a:pt x="577" y="793"/>
                  </a:cubicBezTo>
                  <a:lnTo>
                    <a:pt x="577" y="289"/>
                  </a:lnTo>
                  <a:cubicBezTo>
                    <a:pt x="577" y="216"/>
                    <a:pt x="529" y="144"/>
                    <a:pt x="481" y="96"/>
                  </a:cubicBezTo>
                  <a:cubicBezTo>
                    <a:pt x="433" y="48"/>
                    <a:pt x="361"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53"/>
            <p:cNvSpPr/>
            <p:nvPr/>
          </p:nvSpPr>
          <p:spPr>
            <a:xfrm>
              <a:off x="4468550" y="2802875"/>
              <a:ext cx="14425" cy="30025"/>
            </a:xfrm>
            <a:custGeom>
              <a:avLst/>
              <a:gdLst/>
              <a:ahLst/>
              <a:cxnLst/>
              <a:rect l="l" t="t" r="r" b="b"/>
              <a:pathLst>
                <a:path w="577" h="1201" extrusionOk="0">
                  <a:moveTo>
                    <a:pt x="289" y="0"/>
                  </a:moveTo>
                  <a:cubicBezTo>
                    <a:pt x="145" y="24"/>
                    <a:pt x="1" y="120"/>
                    <a:pt x="1" y="288"/>
                  </a:cubicBezTo>
                  <a:lnTo>
                    <a:pt x="1" y="912"/>
                  </a:lnTo>
                  <a:cubicBezTo>
                    <a:pt x="1" y="984"/>
                    <a:pt x="49" y="1056"/>
                    <a:pt x="97" y="1104"/>
                  </a:cubicBezTo>
                  <a:cubicBezTo>
                    <a:pt x="145" y="1152"/>
                    <a:pt x="217" y="1200"/>
                    <a:pt x="289" y="1200"/>
                  </a:cubicBezTo>
                  <a:cubicBezTo>
                    <a:pt x="433" y="1176"/>
                    <a:pt x="577" y="1056"/>
                    <a:pt x="577" y="912"/>
                  </a:cubicBezTo>
                  <a:lnTo>
                    <a:pt x="577" y="288"/>
                  </a:lnTo>
                  <a:cubicBezTo>
                    <a:pt x="577" y="216"/>
                    <a:pt x="529" y="144"/>
                    <a:pt x="481" y="96"/>
                  </a:cubicBezTo>
                  <a:cubicBezTo>
                    <a:pt x="433" y="48"/>
                    <a:pt x="361"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53"/>
            <p:cNvSpPr/>
            <p:nvPr/>
          </p:nvSpPr>
          <p:spPr>
            <a:xfrm>
              <a:off x="4443350" y="2834075"/>
              <a:ext cx="18025" cy="45175"/>
            </a:xfrm>
            <a:custGeom>
              <a:avLst/>
              <a:gdLst/>
              <a:ahLst/>
              <a:cxnLst/>
              <a:rect l="l" t="t" r="r" b="b"/>
              <a:pathLst>
                <a:path w="721" h="1807" extrusionOk="0">
                  <a:moveTo>
                    <a:pt x="457" y="0"/>
                  </a:moveTo>
                  <a:cubicBezTo>
                    <a:pt x="361" y="0"/>
                    <a:pt x="289" y="24"/>
                    <a:pt x="241" y="96"/>
                  </a:cubicBezTo>
                  <a:cubicBezTo>
                    <a:pt x="193" y="144"/>
                    <a:pt x="169" y="216"/>
                    <a:pt x="169" y="288"/>
                  </a:cubicBezTo>
                  <a:cubicBezTo>
                    <a:pt x="121" y="696"/>
                    <a:pt x="73" y="1129"/>
                    <a:pt x="1" y="1537"/>
                  </a:cubicBezTo>
                  <a:cubicBezTo>
                    <a:pt x="1" y="1609"/>
                    <a:pt x="49" y="1681"/>
                    <a:pt x="97" y="1729"/>
                  </a:cubicBezTo>
                  <a:cubicBezTo>
                    <a:pt x="136" y="1768"/>
                    <a:pt x="191" y="1807"/>
                    <a:pt x="249" y="1807"/>
                  </a:cubicBezTo>
                  <a:cubicBezTo>
                    <a:pt x="262" y="1807"/>
                    <a:pt x="275" y="1805"/>
                    <a:pt x="289" y="1801"/>
                  </a:cubicBezTo>
                  <a:cubicBezTo>
                    <a:pt x="361" y="1801"/>
                    <a:pt x="433" y="1777"/>
                    <a:pt x="481" y="1729"/>
                  </a:cubicBezTo>
                  <a:cubicBezTo>
                    <a:pt x="553" y="1681"/>
                    <a:pt x="553" y="1609"/>
                    <a:pt x="577" y="1537"/>
                  </a:cubicBezTo>
                  <a:cubicBezTo>
                    <a:pt x="625" y="1129"/>
                    <a:pt x="673" y="696"/>
                    <a:pt x="721" y="288"/>
                  </a:cubicBezTo>
                  <a:cubicBezTo>
                    <a:pt x="721" y="216"/>
                    <a:pt x="697" y="144"/>
                    <a:pt x="649" y="96"/>
                  </a:cubicBezTo>
                  <a:cubicBezTo>
                    <a:pt x="601" y="48"/>
                    <a:pt x="505" y="0"/>
                    <a:pt x="4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53"/>
            <p:cNvSpPr/>
            <p:nvPr/>
          </p:nvSpPr>
          <p:spPr>
            <a:xfrm>
              <a:off x="4440950" y="2924675"/>
              <a:ext cx="13825" cy="29425"/>
            </a:xfrm>
            <a:custGeom>
              <a:avLst/>
              <a:gdLst/>
              <a:ahLst/>
              <a:cxnLst/>
              <a:rect l="l" t="t" r="r" b="b"/>
              <a:pathLst>
                <a:path w="553" h="1177" extrusionOk="0">
                  <a:moveTo>
                    <a:pt x="265" y="1"/>
                  </a:moveTo>
                  <a:cubicBezTo>
                    <a:pt x="121" y="1"/>
                    <a:pt x="1" y="121"/>
                    <a:pt x="1" y="289"/>
                  </a:cubicBezTo>
                  <a:lnTo>
                    <a:pt x="1" y="913"/>
                  </a:lnTo>
                  <a:cubicBezTo>
                    <a:pt x="1" y="985"/>
                    <a:pt x="25" y="1057"/>
                    <a:pt x="73" y="1105"/>
                  </a:cubicBezTo>
                  <a:cubicBezTo>
                    <a:pt x="121" y="1153"/>
                    <a:pt x="193" y="1177"/>
                    <a:pt x="265" y="1177"/>
                  </a:cubicBezTo>
                  <a:cubicBezTo>
                    <a:pt x="433" y="1177"/>
                    <a:pt x="553" y="1057"/>
                    <a:pt x="553" y="913"/>
                  </a:cubicBezTo>
                  <a:lnTo>
                    <a:pt x="553" y="289"/>
                  </a:lnTo>
                  <a:cubicBezTo>
                    <a:pt x="553" y="217"/>
                    <a:pt x="529" y="145"/>
                    <a:pt x="457" y="73"/>
                  </a:cubicBezTo>
                  <a:cubicBezTo>
                    <a:pt x="409" y="25"/>
                    <a:pt x="337"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53"/>
            <p:cNvSpPr/>
            <p:nvPr/>
          </p:nvSpPr>
          <p:spPr>
            <a:xfrm>
              <a:off x="4440950" y="2987100"/>
              <a:ext cx="13825" cy="23425"/>
            </a:xfrm>
            <a:custGeom>
              <a:avLst/>
              <a:gdLst/>
              <a:ahLst/>
              <a:cxnLst/>
              <a:rect l="l" t="t" r="r" b="b"/>
              <a:pathLst>
                <a:path w="553" h="937" extrusionOk="0">
                  <a:moveTo>
                    <a:pt x="265" y="0"/>
                  </a:moveTo>
                  <a:cubicBezTo>
                    <a:pt x="193" y="0"/>
                    <a:pt x="121" y="24"/>
                    <a:pt x="73" y="72"/>
                  </a:cubicBezTo>
                  <a:cubicBezTo>
                    <a:pt x="25" y="144"/>
                    <a:pt x="1" y="192"/>
                    <a:pt x="1" y="288"/>
                  </a:cubicBezTo>
                  <a:lnTo>
                    <a:pt x="1" y="648"/>
                  </a:lnTo>
                  <a:cubicBezTo>
                    <a:pt x="1" y="720"/>
                    <a:pt x="25" y="792"/>
                    <a:pt x="73" y="840"/>
                  </a:cubicBezTo>
                  <a:cubicBezTo>
                    <a:pt x="97" y="888"/>
                    <a:pt x="121" y="888"/>
                    <a:pt x="169" y="912"/>
                  </a:cubicBezTo>
                  <a:cubicBezTo>
                    <a:pt x="193" y="936"/>
                    <a:pt x="241" y="936"/>
                    <a:pt x="265" y="936"/>
                  </a:cubicBezTo>
                  <a:cubicBezTo>
                    <a:pt x="337" y="936"/>
                    <a:pt x="409" y="912"/>
                    <a:pt x="457" y="840"/>
                  </a:cubicBezTo>
                  <a:cubicBezTo>
                    <a:pt x="529" y="792"/>
                    <a:pt x="553" y="720"/>
                    <a:pt x="553" y="648"/>
                  </a:cubicBezTo>
                  <a:lnTo>
                    <a:pt x="553" y="288"/>
                  </a:lnTo>
                  <a:cubicBezTo>
                    <a:pt x="553" y="216"/>
                    <a:pt x="529" y="144"/>
                    <a:pt x="457" y="72"/>
                  </a:cubicBezTo>
                  <a:cubicBezTo>
                    <a:pt x="433" y="48"/>
                    <a:pt x="409" y="24"/>
                    <a:pt x="385" y="24"/>
                  </a:cubicBezTo>
                  <a:cubicBezTo>
                    <a:pt x="337" y="0"/>
                    <a:pt x="313" y="0"/>
                    <a:pt x="2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53"/>
            <p:cNvSpPr/>
            <p:nvPr/>
          </p:nvSpPr>
          <p:spPr>
            <a:xfrm>
              <a:off x="4437950" y="3071100"/>
              <a:ext cx="18025" cy="23425"/>
            </a:xfrm>
            <a:custGeom>
              <a:avLst/>
              <a:gdLst/>
              <a:ahLst/>
              <a:cxnLst/>
              <a:rect l="l" t="t" r="r" b="b"/>
              <a:pathLst>
                <a:path w="721" h="937" extrusionOk="0">
                  <a:moveTo>
                    <a:pt x="217" y="0"/>
                  </a:moveTo>
                  <a:cubicBezTo>
                    <a:pt x="145" y="24"/>
                    <a:pt x="97" y="72"/>
                    <a:pt x="49" y="144"/>
                  </a:cubicBezTo>
                  <a:cubicBezTo>
                    <a:pt x="25" y="192"/>
                    <a:pt x="1" y="288"/>
                    <a:pt x="25" y="360"/>
                  </a:cubicBezTo>
                  <a:cubicBezTo>
                    <a:pt x="73" y="480"/>
                    <a:pt x="97" y="600"/>
                    <a:pt x="145" y="720"/>
                  </a:cubicBezTo>
                  <a:cubicBezTo>
                    <a:pt x="169" y="792"/>
                    <a:pt x="217" y="864"/>
                    <a:pt x="289" y="888"/>
                  </a:cubicBezTo>
                  <a:cubicBezTo>
                    <a:pt x="313" y="912"/>
                    <a:pt x="337" y="936"/>
                    <a:pt x="385" y="936"/>
                  </a:cubicBezTo>
                  <a:cubicBezTo>
                    <a:pt x="409" y="936"/>
                    <a:pt x="457" y="936"/>
                    <a:pt x="505" y="912"/>
                  </a:cubicBezTo>
                  <a:cubicBezTo>
                    <a:pt x="553" y="912"/>
                    <a:pt x="625" y="864"/>
                    <a:pt x="649" y="792"/>
                  </a:cubicBezTo>
                  <a:cubicBezTo>
                    <a:pt x="697" y="720"/>
                    <a:pt x="721" y="648"/>
                    <a:pt x="697" y="576"/>
                  </a:cubicBezTo>
                  <a:cubicBezTo>
                    <a:pt x="649" y="456"/>
                    <a:pt x="601" y="336"/>
                    <a:pt x="553" y="216"/>
                  </a:cubicBezTo>
                  <a:cubicBezTo>
                    <a:pt x="529" y="144"/>
                    <a:pt x="505" y="72"/>
                    <a:pt x="433" y="48"/>
                  </a:cubicBezTo>
                  <a:cubicBezTo>
                    <a:pt x="409" y="24"/>
                    <a:pt x="361" y="0"/>
                    <a:pt x="3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53"/>
            <p:cNvSpPr/>
            <p:nvPr/>
          </p:nvSpPr>
          <p:spPr>
            <a:xfrm>
              <a:off x="4440950" y="3152450"/>
              <a:ext cx="17425" cy="26325"/>
            </a:xfrm>
            <a:custGeom>
              <a:avLst/>
              <a:gdLst/>
              <a:ahLst/>
              <a:cxnLst/>
              <a:rect l="l" t="t" r="r" b="b"/>
              <a:pathLst>
                <a:path w="697" h="1053" extrusionOk="0">
                  <a:moveTo>
                    <a:pt x="280" y="1"/>
                  </a:moveTo>
                  <a:cubicBezTo>
                    <a:pt x="259" y="1"/>
                    <a:pt x="238" y="4"/>
                    <a:pt x="217" y="11"/>
                  </a:cubicBezTo>
                  <a:cubicBezTo>
                    <a:pt x="145" y="35"/>
                    <a:pt x="73" y="83"/>
                    <a:pt x="49" y="131"/>
                  </a:cubicBezTo>
                  <a:cubicBezTo>
                    <a:pt x="1" y="203"/>
                    <a:pt x="1" y="275"/>
                    <a:pt x="25" y="347"/>
                  </a:cubicBezTo>
                  <a:lnTo>
                    <a:pt x="145" y="851"/>
                  </a:lnTo>
                  <a:cubicBezTo>
                    <a:pt x="169" y="923"/>
                    <a:pt x="217" y="971"/>
                    <a:pt x="265" y="1019"/>
                  </a:cubicBezTo>
                  <a:cubicBezTo>
                    <a:pt x="316" y="1036"/>
                    <a:pt x="379" y="1053"/>
                    <a:pt x="428" y="1053"/>
                  </a:cubicBezTo>
                  <a:cubicBezTo>
                    <a:pt x="448" y="1053"/>
                    <a:pt x="467" y="1050"/>
                    <a:pt x="481" y="1043"/>
                  </a:cubicBezTo>
                  <a:cubicBezTo>
                    <a:pt x="553" y="1019"/>
                    <a:pt x="625" y="971"/>
                    <a:pt x="649" y="923"/>
                  </a:cubicBezTo>
                  <a:cubicBezTo>
                    <a:pt x="697" y="851"/>
                    <a:pt x="697" y="779"/>
                    <a:pt x="673" y="707"/>
                  </a:cubicBezTo>
                  <a:lnTo>
                    <a:pt x="553" y="203"/>
                  </a:lnTo>
                  <a:cubicBezTo>
                    <a:pt x="529" y="131"/>
                    <a:pt x="481" y="59"/>
                    <a:pt x="433" y="35"/>
                  </a:cubicBezTo>
                  <a:cubicBezTo>
                    <a:pt x="382" y="18"/>
                    <a:pt x="331"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53"/>
            <p:cNvSpPr/>
            <p:nvPr/>
          </p:nvSpPr>
          <p:spPr>
            <a:xfrm>
              <a:off x="4443950" y="3208500"/>
              <a:ext cx="13825" cy="39050"/>
            </a:xfrm>
            <a:custGeom>
              <a:avLst/>
              <a:gdLst/>
              <a:ahLst/>
              <a:cxnLst/>
              <a:rect l="l" t="t" r="r" b="b"/>
              <a:pathLst>
                <a:path w="553" h="1562" extrusionOk="0">
                  <a:moveTo>
                    <a:pt x="265" y="1"/>
                  </a:moveTo>
                  <a:cubicBezTo>
                    <a:pt x="121" y="1"/>
                    <a:pt x="1" y="121"/>
                    <a:pt x="1" y="289"/>
                  </a:cubicBezTo>
                  <a:lnTo>
                    <a:pt x="1" y="1273"/>
                  </a:lnTo>
                  <a:cubicBezTo>
                    <a:pt x="1" y="1441"/>
                    <a:pt x="121" y="1561"/>
                    <a:pt x="265" y="1561"/>
                  </a:cubicBezTo>
                  <a:cubicBezTo>
                    <a:pt x="433" y="1561"/>
                    <a:pt x="553" y="1441"/>
                    <a:pt x="553" y="1273"/>
                  </a:cubicBezTo>
                  <a:lnTo>
                    <a:pt x="553" y="289"/>
                  </a:lnTo>
                  <a:cubicBezTo>
                    <a:pt x="553" y="145"/>
                    <a:pt x="433" y="1"/>
                    <a:pt x="2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53"/>
            <p:cNvSpPr/>
            <p:nvPr/>
          </p:nvSpPr>
          <p:spPr>
            <a:xfrm>
              <a:off x="4443950" y="3267675"/>
              <a:ext cx="18625" cy="39025"/>
            </a:xfrm>
            <a:custGeom>
              <a:avLst/>
              <a:gdLst/>
              <a:ahLst/>
              <a:cxnLst/>
              <a:rect l="l" t="t" r="r" b="b"/>
              <a:pathLst>
                <a:path w="745" h="1561" extrusionOk="0">
                  <a:moveTo>
                    <a:pt x="280" y="0"/>
                  </a:moveTo>
                  <a:cubicBezTo>
                    <a:pt x="259" y="0"/>
                    <a:pt x="238" y="3"/>
                    <a:pt x="217" y="10"/>
                  </a:cubicBezTo>
                  <a:cubicBezTo>
                    <a:pt x="145" y="34"/>
                    <a:pt x="73" y="82"/>
                    <a:pt x="49" y="154"/>
                  </a:cubicBezTo>
                  <a:cubicBezTo>
                    <a:pt x="25" y="202"/>
                    <a:pt x="1" y="298"/>
                    <a:pt x="25" y="346"/>
                  </a:cubicBezTo>
                  <a:cubicBezTo>
                    <a:pt x="73" y="490"/>
                    <a:pt x="121" y="634"/>
                    <a:pt x="145" y="754"/>
                  </a:cubicBezTo>
                  <a:cubicBezTo>
                    <a:pt x="145" y="898"/>
                    <a:pt x="145" y="1018"/>
                    <a:pt x="145" y="1162"/>
                  </a:cubicBezTo>
                  <a:cubicBezTo>
                    <a:pt x="121" y="1162"/>
                    <a:pt x="121" y="1186"/>
                    <a:pt x="121" y="1210"/>
                  </a:cubicBezTo>
                  <a:cubicBezTo>
                    <a:pt x="121" y="1282"/>
                    <a:pt x="121" y="1354"/>
                    <a:pt x="145" y="1426"/>
                  </a:cubicBezTo>
                  <a:cubicBezTo>
                    <a:pt x="193" y="1474"/>
                    <a:pt x="265" y="1546"/>
                    <a:pt x="313" y="1546"/>
                  </a:cubicBezTo>
                  <a:cubicBezTo>
                    <a:pt x="342" y="1556"/>
                    <a:pt x="373" y="1561"/>
                    <a:pt x="403" y="1561"/>
                  </a:cubicBezTo>
                  <a:cubicBezTo>
                    <a:pt x="520" y="1561"/>
                    <a:pt x="635" y="1488"/>
                    <a:pt x="673" y="1354"/>
                  </a:cubicBezTo>
                  <a:cubicBezTo>
                    <a:pt x="745" y="970"/>
                    <a:pt x="721" y="562"/>
                    <a:pt x="553" y="202"/>
                  </a:cubicBezTo>
                  <a:cubicBezTo>
                    <a:pt x="529" y="130"/>
                    <a:pt x="505" y="82"/>
                    <a:pt x="433" y="34"/>
                  </a:cubicBezTo>
                  <a:cubicBezTo>
                    <a:pt x="382" y="17"/>
                    <a:pt x="331" y="0"/>
                    <a:pt x="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53"/>
            <p:cNvSpPr/>
            <p:nvPr/>
          </p:nvSpPr>
          <p:spPr>
            <a:xfrm>
              <a:off x="4452350" y="3345875"/>
              <a:ext cx="18025" cy="32875"/>
            </a:xfrm>
            <a:custGeom>
              <a:avLst/>
              <a:gdLst/>
              <a:ahLst/>
              <a:cxnLst/>
              <a:rect l="l" t="t" r="r" b="b"/>
              <a:pathLst>
                <a:path w="721" h="1315" extrusionOk="0">
                  <a:moveTo>
                    <a:pt x="315" y="1"/>
                  </a:moveTo>
                  <a:cubicBezTo>
                    <a:pt x="263" y="1"/>
                    <a:pt x="211" y="16"/>
                    <a:pt x="169" y="50"/>
                  </a:cubicBezTo>
                  <a:cubicBezTo>
                    <a:pt x="49" y="122"/>
                    <a:pt x="1" y="290"/>
                    <a:pt x="73" y="410"/>
                  </a:cubicBezTo>
                  <a:cubicBezTo>
                    <a:pt x="73" y="434"/>
                    <a:pt x="97" y="458"/>
                    <a:pt x="97" y="458"/>
                  </a:cubicBezTo>
                  <a:cubicBezTo>
                    <a:pt x="121" y="555"/>
                    <a:pt x="145" y="627"/>
                    <a:pt x="169" y="723"/>
                  </a:cubicBezTo>
                  <a:cubicBezTo>
                    <a:pt x="169" y="819"/>
                    <a:pt x="169" y="891"/>
                    <a:pt x="169" y="987"/>
                  </a:cubicBezTo>
                  <a:cubicBezTo>
                    <a:pt x="145" y="1059"/>
                    <a:pt x="169" y="1107"/>
                    <a:pt x="193" y="1179"/>
                  </a:cubicBezTo>
                  <a:cubicBezTo>
                    <a:pt x="217" y="1227"/>
                    <a:pt x="289" y="1275"/>
                    <a:pt x="361" y="1299"/>
                  </a:cubicBezTo>
                  <a:cubicBezTo>
                    <a:pt x="391" y="1309"/>
                    <a:pt x="420" y="1314"/>
                    <a:pt x="450" y="1314"/>
                  </a:cubicBezTo>
                  <a:cubicBezTo>
                    <a:pt x="492" y="1314"/>
                    <a:pt x="535" y="1303"/>
                    <a:pt x="577" y="1275"/>
                  </a:cubicBezTo>
                  <a:cubicBezTo>
                    <a:pt x="625" y="1227"/>
                    <a:pt x="697" y="1179"/>
                    <a:pt x="697" y="1107"/>
                  </a:cubicBezTo>
                  <a:cubicBezTo>
                    <a:pt x="721" y="1011"/>
                    <a:pt x="721" y="915"/>
                    <a:pt x="721" y="843"/>
                  </a:cubicBezTo>
                  <a:cubicBezTo>
                    <a:pt x="721" y="747"/>
                    <a:pt x="721" y="675"/>
                    <a:pt x="697" y="579"/>
                  </a:cubicBezTo>
                  <a:cubicBezTo>
                    <a:pt x="673" y="434"/>
                    <a:pt x="625" y="266"/>
                    <a:pt x="553" y="146"/>
                  </a:cubicBezTo>
                  <a:cubicBezTo>
                    <a:pt x="506" y="53"/>
                    <a:pt x="410" y="1"/>
                    <a:pt x="3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53"/>
            <p:cNvSpPr/>
            <p:nvPr/>
          </p:nvSpPr>
          <p:spPr>
            <a:xfrm>
              <a:off x="4461350" y="3395725"/>
              <a:ext cx="18025" cy="42200"/>
            </a:xfrm>
            <a:custGeom>
              <a:avLst/>
              <a:gdLst/>
              <a:ahLst/>
              <a:cxnLst/>
              <a:rect l="l" t="t" r="r" b="b"/>
              <a:pathLst>
                <a:path w="721" h="1688" extrusionOk="0">
                  <a:moveTo>
                    <a:pt x="313" y="1"/>
                  </a:moveTo>
                  <a:cubicBezTo>
                    <a:pt x="169" y="25"/>
                    <a:pt x="1" y="121"/>
                    <a:pt x="25" y="289"/>
                  </a:cubicBezTo>
                  <a:cubicBezTo>
                    <a:pt x="73" y="673"/>
                    <a:pt x="97" y="1033"/>
                    <a:pt x="145" y="1417"/>
                  </a:cubicBezTo>
                  <a:cubicBezTo>
                    <a:pt x="145" y="1489"/>
                    <a:pt x="169" y="1561"/>
                    <a:pt x="217" y="1609"/>
                  </a:cubicBezTo>
                  <a:cubicBezTo>
                    <a:pt x="256" y="1648"/>
                    <a:pt x="327" y="1687"/>
                    <a:pt x="391" y="1687"/>
                  </a:cubicBezTo>
                  <a:cubicBezTo>
                    <a:pt x="406" y="1687"/>
                    <a:pt x="420" y="1685"/>
                    <a:pt x="433" y="1681"/>
                  </a:cubicBezTo>
                  <a:cubicBezTo>
                    <a:pt x="553" y="1681"/>
                    <a:pt x="721" y="1561"/>
                    <a:pt x="697" y="1417"/>
                  </a:cubicBezTo>
                  <a:cubicBezTo>
                    <a:pt x="673" y="1033"/>
                    <a:pt x="625" y="673"/>
                    <a:pt x="577" y="289"/>
                  </a:cubicBezTo>
                  <a:cubicBezTo>
                    <a:pt x="577" y="217"/>
                    <a:pt x="553" y="145"/>
                    <a:pt x="505" y="97"/>
                  </a:cubicBezTo>
                  <a:cubicBezTo>
                    <a:pt x="457" y="49"/>
                    <a:pt x="385" y="1"/>
                    <a:pt x="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53"/>
            <p:cNvSpPr/>
            <p:nvPr/>
          </p:nvSpPr>
          <p:spPr>
            <a:xfrm>
              <a:off x="4475750" y="3479950"/>
              <a:ext cx="17425" cy="26475"/>
            </a:xfrm>
            <a:custGeom>
              <a:avLst/>
              <a:gdLst/>
              <a:ahLst/>
              <a:cxnLst/>
              <a:rect l="l" t="t" r="r" b="b"/>
              <a:pathLst>
                <a:path w="697" h="1059" extrusionOk="0">
                  <a:moveTo>
                    <a:pt x="296" y="0"/>
                  </a:moveTo>
                  <a:cubicBezTo>
                    <a:pt x="265" y="0"/>
                    <a:pt x="237" y="6"/>
                    <a:pt x="217" y="16"/>
                  </a:cubicBezTo>
                  <a:cubicBezTo>
                    <a:pt x="145" y="40"/>
                    <a:pt x="73" y="64"/>
                    <a:pt x="49" y="136"/>
                  </a:cubicBezTo>
                  <a:cubicBezTo>
                    <a:pt x="1" y="208"/>
                    <a:pt x="1" y="280"/>
                    <a:pt x="25" y="352"/>
                  </a:cubicBezTo>
                  <a:cubicBezTo>
                    <a:pt x="49" y="520"/>
                    <a:pt x="97" y="688"/>
                    <a:pt x="145" y="856"/>
                  </a:cubicBezTo>
                  <a:cubicBezTo>
                    <a:pt x="145" y="928"/>
                    <a:pt x="193" y="976"/>
                    <a:pt x="265" y="1024"/>
                  </a:cubicBezTo>
                  <a:cubicBezTo>
                    <a:pt x="299" y="1041"/>
                    <a:pt x="357" y="1058"/>
                    <a:pt x="413" y="1058"/>
                  </a:cubicBezTo>
                  <a:cubicBezTo>
                    <a:pt x="437" y="1058"/>
                    <a:pt x="460" y="1055"/>
                    <a:pt x="481" y="1048"/>
                  </a:cubicBezTo>
                  <a:cubicBezTo>
                    <a:pt x="553" y="1024"/>
                    <a:pt x="601" y="976"/>
                    <a:pt x="649" y="928"/>
                  </a:cubicBezTo>
                  <a:cubicBezTo>
                    <a:pt x="673" y="856"/>
                    <a:pt x="697" y="784"/>
                    <a:pt x="673" y="712"/>
                  </a:cubicBezTo>
                  <a:cubicBezTo>
                    <a:pt x="625" y="544"/>
                    <a:pt x="601" y="376"/>
                    <a:pt x="553" y="208"/>
                  </a:cubicBezTo>
                  <a:cubicBezTo>
                    <a:pt x="529" y="136"/>
                    <a:pt x="481" y="64"/>
                    <a:pt x="433" y="40"/>
                  </a:cubicBezTo>
                  <a:cubicBezTo>
                    <a:pt x="391" y="12"/>
                    <a:pt x="340" y="0"/>
                    <a:pt x="29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53"/>
            <p:cNvSpPr/>
            <p:nvPr/>
          </p:nvSpPr>
          <p:spPr>
            <a:xfrm>
              <a:off x="4589775" y="3579825"/>
              <a:ext cx="21025" cy="38925"/>
            </a:xfrm>
            <a:custGeom>
              <a:avLst/>
              <a:gdLst/>
              <a:ahLst/>
              <a:cxnLst/>
              <a:rect l="l" t="t" r="r" b="b"/>
              <a:pathLst>
                <a:path w="841" h="1557" extrusionOk="0">
                  <a:moveTo>
                    <a:pt x="569" y="1"/>
                  </a:moveTo>
                  <a:cubicBezTo>
                    <a:pt x="440" y="1"/>
                    <a:pt x="306" y="72"/>
                    <a:pt x="264" y="197"/>
                  </a:cubicBezTo>
                  <a:cubicBezTo>
                    <a:pt x="192" y="533"/>
                    <a:pt x="120" y="869"/>
                    <a:pt x="24" y="1206"/>
                  </a:cubicBezTo>
                  <a:cubicBezTo>
                    <a:pt x="0" y="1350"/>
                    <a:pt x="72" y="1518"/>
                    <a:pt x="240" y="1542"/>
                  </a:cubicBezTo>
                  <a:cubicBezTo>
                    <a:pt x="270" y="1551"/>
                    <a:pt x="299" y="1556"/>
                    <a:pt x="328" y="1556"/>
                  </a:cubicBezTo>
                  <a:cubicBezTo>
                    <a:pt x="439" y="1556"/>
                    <a:pt x="538" y="1483"/>
                    <a:pt x="576" y="1350"/>
                  </a:cubicBezTo>
                  <a:cubicBezTo>
                    <a:pt x="648" y="1013"/>
                    <a:pt x="720" y="677"/>
                    <a:pt x="816" y="365"/>
                  </a:cubicBezTo>
                  <a:cubicBezTo>
                    <a:pt x="840" y="221"/>
                    <a:pt x="768" y="53"/>
                    <a:pt x="624" y="5"/>
                  </a:cubicBezTo>
                  <a:cubicBezTo>
                    <a:pt x="606" y="2"/>
                    <a:pt x="587" y="1"/>
                    <a:pt x="5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53"/>
            <p:cNvSpPr/>
            <p:nvPr/>
          </p:nvSpPr>
          <p:spPr>
            <a:xfrm>
              <a:off x="4611975" y="3517300"/>
              <a:ext cx="20425" cy="23450"/>
            </a:xfrm>
            <a:custGeom>
              <a:avLst/>
              <a:gdLst/>
              <a:ahLst/>
              <a:cxnLst/>
              <a:rect l="l" t="t" r="r" b="b"/>
              <a:pathLst>
                <a:path w="817" h="938" extrusionOk="0">
                  <a:moveTo>
                    <a:pt x="518" y="1"/>
                  </a:moveTo>
                  <a:cubicBezTo>
                    <a:pt x="497" y="1"/>
                    <a:pt x="476" y="4"/>
                    <a:pt x="456" y="10"/>
                  </a:cubicBezTo>
                  <a:cubicBezTo>
                    <a:pt x="456" y="34"/>
                    <a:pt x="432" y="34"/>
                    <a:pt x="408" y="58"/>
                  </a:cubicBezTo>
                  <a:cubicBezTo>
                    <a:pt x="360" y="82"/>
                    <a:pt x="336" y="106"/>
                    <a:pt x="288" y="154"/>
                  </a:cubicBezTo>
                  <a:cubicBezTo>
                    <a:pt x="216" y="274"/>
                    <a:pt x="144" y="394"/>
                    <a:pt x="48" y="514"/>
                  </a:cubicBezTo>
                  <a:cubicBezTo>
                    <a:pt x="24" y="562"/>
                    <a:pt x="24" y="586"/>
                    <a:pt x="24" y="634"/>
                  </a:cubicBezTo>
                  <a:cubicBezTo>
                    <a:pt x="0" y="658"/>
                    <a:pt x="0" y="706"/>
                    <a:pt x="24" y="730"/>
                  </a:cubicBezTo>
                  <a:cubicBezTo>
                    <a:pt x="24" y="778"/>
                    <a:pt x="48" y="802"/>
                    <a:pt x="72" y="826"/>
                  </a:cubicBezTo>
                  <a:cubicBezTo>
                    <a:pt x="96" y="850"/>
                    <a:pt x="120" y="874"/>
                    <a:pt x="144" y="898"/>
                  </a:cubicBezTo>
                  <a:cubicBezTo>
                    <a:pt x="187" y="926"/>
                    <a:pt x="229" y="938"/>
                    <a:pt x="271" y="938"/>
                  </a:cubicBezTo>
                  <a:cubicBezTo>
                    <a:pt x="301" y="938"/>
                    <a:pt x="331" y="932"/>
                    <a:pt x="360" y="922"/>
                  </a:cubicBezTo>
                  <a:cubicBezTo>
                    <a:pt x="384" y="922"/>
                    <a:pt x="408" y="922"/>
                    <a:pt x="432" y="898"/>
                  </a:cubicBezTo>
                  <a:cubicBezTo>
                    <a:pt x="480" y="874"/>
                    <a:pt x="504" y="850"/>
                    <a:pt x="528" y="802"/>
                  </a:cubicBezTo>
                  <a:lnTo>
                    <a:pt x="792" y="418"/>
                  </a:lnTo>
                  <a:cubicBezTo>
                    <a:pt x="792" y="394"/>
                    <a:pt x="816" y="370"/>
                    <a:pt x="816" y="322"/>
                  </a:cubicBezTo>
                  <a:cubicBezTo>
                    <a:pt x="816" y="298"/>
                    <a:pt x="816" y="250"/>
                    <a:pt x="816" y="202"/>
                  </a:cubicBezTo>
                  <a:cubicBezTo>
                    <a:pt x="792" y="178"/>
                    <a:pt x="792" y="154"/>
                    <a:pt x="768" y="130"/>
                  </a:cubicBezTo>
                  <a:cubicBezTo>
                    <a:pt x="744" y="82"/>
                    <a:pt x="720" y="58"/>
                    <a:pt x="672" y="58"/>
                  </a:cubicBezTo>
                  <a:cubicBezTo>
                    <a:pt x="637" y="23"/>
                    <a:pt x="576" y="1"/>
                    <a:pt x="5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53"/>
            <p:cNvSpPr/>
            <p:nvPr/>
          </p:nvSpPr>
          <p:spPr>
            <a:xfrm>
              <a:off x="4631175" y="3445825"/>
              <a:ext cx="27025" cy="38725"/>
            </a:xfrm>
            <a:custGeom>
              <a:avLst/>
              <a:gdLst/>
              <a:ahLst/>
              <a:cxnLst/>
              <a:rect l="l" t="t" r="r" b="b"/>
              <a:pathLst>
                <a:path w="1081" h="1549" extrusionOk="0">
                  <a:moveTo>
                    <a:pt x="763" y="0"/>
                  </a:moveTo>
                  <a:cubicBezTo>
                    <a:pt x="642" y="0"/>
                    <a:pt x="524" y="86"/>
                    <a:pt x="505" y="205"/>
                  </a:cubicBezTo>
                  <a:cubicBezTo>
                    <a:pt x="481" y="301"/>
                    <a:pt x="433" y="373"/>
                    <a:pt x="408" y="469"/>
                  </a:cubicBezTo>
                  <a:cubicBezTo>
                    <a:pt x="408" y="493"/>
                    <a:pt x="408" y="517"/>
                    <a:pt x="384" y="541"/>
                  </a:cubicBezTo>
                  <a:cubicBezTo>
                    <a:pt x="360" y="589"/>
                    <a:pt x="336" y="613"/>
                    <a:pt x="336" y="661"/>
                  </a:cubicBezTo>
                  <a:cubicBezTo>
                    <a:pt x="288" y="733"/>
                    <a:pt x="240" y="829"/>
                    <a:pt x="192" y="901"/>
                  </a:cubicBezTo>
                  <a:cubicBezTo>
                    <a:pt x="168" y="925"/>
                    <a:pt x="144" y="973"/>
                    <a:pt x="120" y="1021"/>
                  </a:cubicBezTo>
                  <a:cubicBezTo>
                    <a:pt x="120" y="1021"/>
                    <a:pt x="96" y="1045"/>
                    <a:pt x="72" y="1069"/>
                  </a:cubicBezTo>
                  <a:cubicBezTo>
                    <a:pt x="24" y="1141"/>
                    <a:pt x="0" y="1189"/>
                    <a:pt x="0" y="1285"/>
                  </a:cubicBezTo>
                  <a:cubicBezTo>
                    <a:pt x="0" y="1333"/>
                    <a:pt x="24" y="1429"/>
                    <a:pt x="72" y="1477"/>
                  </a:cubicBezTo>
                  <a:cubicBezTo>
                    <a:pt x="120" y="1525"/>
                    <a:pt x="192" y="1549"/>
                    <a:pt x="264" y="1549"/>
                  </a:cubicBezTo>
                  <a:cubicBezTo>
                    <a:pt x="336" y="1549"/>
                    <a:pt x="433" y="1525"/>
                    <a:pt x="481" y="1477"/>
                  </a:cubicBezTo>
                  <a:cubicBezTo>
                    <a:pt x="721" y="1141"/>
                    <a:pt x="937" y="757"/>
                    <a:pt x="1033" y="349"/>
                  </a:cubicBezTo>
                  <a:cubicBezTo>
                    <a:pt x="1081" y="205"/>
                    <a:pt x="985" y="37"/>
                    <a:pt x="841" y="13"/>
                  </a:cubicBezTo>
                  <a:cubicBezTo>
                    <a:pt x="815" y="4"/>
                    <a:pt x="789" y="0"/>
                    <a:pt x="7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53"/>
            <p:cNvSpPr/>
            <p:nvPr/>
          </p:nvSpPr>
          <p:spPr>
            <a:xfrm>
              <a:off x="4655775" y="3358225"/>
              <a:ext cx="27025" cy="48650"/>
            </a:xfrm>
            <a:custGeom>
              <a:avLst/>
              <a:gdLst/>
              <a:ahLst/>
              <a:cxnLst/>
              <a:rect l="l" t="t" r="r" b="b"/>
              <a:pathLst>
                <a:path w="1081" h="1946" extrusionOk="0">
                  <a:moveTo>
                    <a:pt x="765" y="0"/>
                  </a:moveTo>
                  <a:cubicBezTo>
                    <a:pt x="649" y="0"/>
                    <a:pt x="544" y="86"/>
                    <a:pt x="505" y="205"/>
                  </a:cubicBezTo>
                  <a:cubicBezTo>
                    <a:pt x="337" y="661"/>
                    <a:pt x="193" y="1141"/>
                    <a:pt x="49" y="1597"/>
                  </a:cubicBezTo>
                  <a:cubicBezTo>
                    <a:pt x="1" y="1741"/>
                    <a:pt x="97" y="1909"/>
                    <a:pt x="241" y="1933"/>
                  </a:cubicBezTo>
                  <a:cubicBezTo>
                    <a:pt x="266" y="1941"/>
                    <a:pt x="292" y="1945"/>
                    <a:pt x="317" y="1945"/>
                  </a:cubicBezTo>
                  <a:cubicBezTo>
                    <a:pt x="433" y="1945"/>
                    <a:pt x="537" y="1859"/>
                    <a:pt x="577" y="1741"/>
                  </a:cubicBezTo>
                  <a:lnTo>
                    <a:pt x="1033" y="349"/>
                  </a:lnTo>
                  <a:cubicBezTo>
                    <a:pt x="1081" y="205"/>
                    <a:pt x="985" y="37"/>
                    <a:pt x="841" y="13"/>
                  </a:cubicBezTo>
                  <a:cubicBezTo>
                    <a:pt x="815" y="4"/>
                    <a:pt x="790" y="0"/>
                    <a:pt x="7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53"/>
            <p:cNvSpPr/>
            <p:nvPr/>
          </p:nvSpPr>
          <p:spPr>
            <a:xfrm>
              <a:off x="4675575" y="3273800"/>
              <a:ext cx="18025" cy="39250"/>
            </a:xfrm>
            <a:custGeom>
              <a:avLst/>
              <a:gdLst/>
              <a:ahLst/>
              <a:cxnLst/>
              <a:rect l="l" t="t" r="r" b="b"/>
              <a:pathLst>
                <a:path w="721" h="1570" extrusionOk="0">
                  <a:moveTo>
                    <a:pt x="473" y="1"/>
                  </a:moveTo>
                  <a:cubicBezTo>
                    <a:pt x="339" y="1"/>
                    <a:pt x="190" y="74"/>
                    <a:pt x="169" y="221"/>
                  </a:cubicBezTo>
                  <a:cubicBezTo>
                    <a:pt x="121" y="557"/>
                    <a:pt x="73" y="893"/>
                    <a:pt x="25" y="1229"/>
                  </a:cubicBezTo>
                  <a:cubicBezTo>
                    <a:pt x="1" y="1301"/>
                    <a:pt x="1" y="1373"/>
                    <a:pt x="49" y="1445"/>
                  </a:cubicBezTo>
                  <a:cubicBezTo>
                    <a:pt x="73" y="1493"/>
                    <a:pt x="145" y="1565"/>
                    <a:pt x="217" y="1565"/>
                  </a:cubicBezTo>
                  <a:cubicBezTo>
                    <a:pt x="232" y="1568"/>
                    <a:pt x="248" y="1570"/>
                    <a:pt x="265" y="1570"/>
                  </a:cubicBezTo>
                  <a:cubicBezTo>
                    <a:pt x="383" y="1570"/>
                    <a:pt x="532" y="1499"/>
                    <a:pt x="553" y="1373"/>
                  </a:cubicBezTo>
                  <a:cubicBezTo>
                    <a:pt x="601" y="1037"/>
                    <a:pt x="673" y="701"/>
                    <a:pt x="721" y="365"/>
                  </a:cubicBezTo>
                  <a:cubicBezTo>
                    <a:pt x="721" y="293"/>
                    <a:pt x="721" y="221"/>
                    <a:pt x="697" y="149"/>
                  </a:cubicBezTo>
                  <a:cubicBezTo>
                    <a:pt x="649" y="77"/>
                    <a:pt x="577" y="29"/>
                    <a:pt x="529" y="5"/>
                  </a:cubicBezTo>
                  <a:cubicBezTo>
                    <a:pt x="511" y="2"/>
                    <a:pt x="492" y="1"/>
                    <a:pt x="4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53"/>
            <p:cNvSpPr/>
            <p:nvPr/>
          </p:nvSpPr>
          <p:spPr>
            <a:xfrm>
              <a:off x="4683975" y="3180300"/>
              <a:ext cx="13825" cy="36025"/>
            </a:xfrm>
            <a:custGeom>
              <a:avLst/>
              <a:gdLst/>
              <a:ahLst/>
              <a:cxnLst/>
              <a:rect l="l" t="t" r="r" b="b"/>
              <a:pathLst>
                <a:path w="553" h="1441" extrusionOk="0">
                  <a:moveTo>
                    <a:pt x="289" y="1"/>
                  </a:moveTo>
                  <a:cubicBezTo>
                    <a:pt x="145" y="25"/>
                    <a:pt x="1" y="145"/>
                    <a:pt x="1" y="289"/>
                  </a:cubicBezTo>
                  <a:lnTo>
                    <a:pt x="1" y="1153"/>
                  </a:lnTo>
                  <a:cubicBezTo>
                    <a:pt x="1" y="1321"/>
                    <a:pt x="145" y="1441"/>
                    <a:pt x="289" y="1441"/>
                  </a:cubicBezTo>
                  <a:cubicBezTo>
                    <a:pt x="433" y="1441"/>
                    <a:pt x="553" y="1321"/>
                    <a:pt x="553" y="1153"/>
                  </a:cubicBezTo>
                  <a:lnTo>
                    <a:pt x="553" y="289"/>
                  </a:lnTo>
                  <a:cubicBezTo>
                    <a:pt x="553" y="145"/>
                    <a:pt x="433"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53"/>
            <p:cNvSpPr/>
            <p:nvPr/>
          </p:nvSpPr>
          <p:spPr>
            <a:xfrm>
              <a:off x="4680975" y="3108650"/>
              <a:ext cx="17425" cy="32925"/>
            </a:xfrm>
            <a:custGeom>
              <a:avLst/>
              <a:gdLst/>
              <a:ahLst/>
              <a:cxnLst/>
              <a:rect l="l" t="t" r="r" b="b"/>
              <a:pathLst>
                <a:path w="697" h="1317" extrusionOk="0">
                  <a:moveTo>
                    <a:pt x="280" y="1"/>
                  </a:moveTo>
                  <a:cubicBezTo>
                    <a:pt x="259" y="1"/>
                    <a:pt x="238" y="3"/>
                    <a:pt x="217" y="11"/>
                  </a:cubicBezTo>
                  <a:cubicBezTo>
                    <a:pt x="145" y="35"/>
                    <a:pt x="73" y="83"/>
                    <a:pt x="49" y="131"/>
                  </a:cubicBezTo>
                  <a:cubicBezTo>
                    <a:pt x="1" y="203"/>
                    <a:pt x="1" y="275"/>
                    <a:pt x="25" y="347"/>
                  </a:cubicBezTo>
                  <a:lnTo>
                    <a:pt x="145" y="1115"/>
                  </a:lnTo>
                  <a:cubicBezTo>
                    <a:pt x="169" y="1163"/>
                    <a:pt x="217" y="1235"/>
                    <a:pt x="289" y="1283"/>
                  </a:cubicBezTo>
                  <a:cubicBezTo>
                    <a:pt x="323" y="1300"/>
                    <a:pt x="381" y="1317"/>
                    <a:pt x="437" y="1317"/>
                  </a:cubicBezTo>
                  <a:cubicBezTo>
                    <a:pt x="460" y="1317"/>
                    <a:pt x="484" y="1314"/>
                    <a:pt x="505" y="1307"/>
                  </a:cubicBezTo>
                  <a:cubicBezTo>
                    <a:pt x="553" y="1283"/>
                    <a:pt x="625" y="1235"/>
                    <a:pt x="673" y="1163"/>
                  </a:cubicBezTo>
                  <a:cubicBezTo>
                    <a:pt x="697" y="1091"/>
                    <a:pt x="697" y="1043"/>
                    <a:pt x="697" y="947"/>
                  </a:cubicBezTo>
                  <a:lnTo>
                    <a:pt x="553" y="203"/>
                  </a:lnTo>
                  <a:cubicBezTo>
                    <a:pt x="553" y="155"/>
                    <a:pt x="481" y="83"/>
                    <a:pt x="433" y="35"/>
                  </a:cubicBezTo>
                  <a:cubicBezTo>
                    <a:pt x="382" y="18"/>
                    <a:pt x="331"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53"/>
            <p:cNvSpPr/>
            <p:nvPr/>
          </p:nvSpPr>
          <p:spPr>
            <a:xfrm>
              <a:off x="4668375" y="3043250"/>
              <a:ext cx="17425" cy="38925"/>
            </a:xfrm>
            <a:custGeom>
              <a:avLst/>
              <a:gdLst/>
              <a:ahLst/>
              <a:cxnLst/>
              <a:rect l="l" t="t" r="r" b="b"/>
              <a:pathLst>
                <a:path w="697" h="1557" extrusionOk="0">
                  <a:moveTo>
                    <a:pt x="260" y="0"/>
                  </a:moveTo>
                  <a:cubicBezTo>
                    <a:pt x="237" y="0"/>
                    <a:pt x="214" y="3"/>
                    <a:pt x="193" y="10"/>
                  </a:cubicBezTo>
                  <a:cubicBezTo>
                    <a:pt x="121" y="34"/>
                    <a:pt x="73" y="82"/>
                    <a:pt x="25" y="130"/>
                  </a:cubicBezTo>
                  <a:cubicBezTo>
                    <a:pt x="1" y="202"/>
                    <a:pt x="1" y="274"/>
                    <a:pt x="1" y="346"/>
                  </a:cubicBezTo>
                  <a:cubicBezTo>
                    <a:pt x="49" y="682"/>
                    <a:pt x="97" y="1018"/>
                    <a:pt x="145" y="1354"/>
                  </a:cubicBezTo>
                  <a:cubicBezTo>
                    <a:pt x="169" y="1426"/>
                    <a:pt x="217" y="1498"/>
                    <a:pt x="289" y="1522"/>
                  </a:cubicBezTo>
                  <a:cubicBezTo>
                    <a:pt x="323" y="1539"/>
                    <a:pt x="381" y="1556"/>
                    <a:pt x="437" y="1556"/>
                  </a:cubicBezTo>
                  <a:cubicBezTo>
                    <a:pt x="460" y="1556"/>
                    <a:pt x="484" y="1553"/>
                    <a:pt x="505" y="1546"/>
                  </a:cubicBezTo>
                  <a:cubicBezTo>
                    <a:pt x="553" y="1522"/>
                    <a:pt x="625" y="1474"/>
                    <a:pt x="673" y="1426"/>
                  </a:cubicBezTo>
                  <a:cubicBezTo>
                    <a:pt x="697" y="1354"/>
                    <a:pt x="697" y="1282"/>
                    <a:pt x="697" y="1210"/>
                  </a:cubicBezTo>
                  <a:cubicBezTo>
                    <a:pt x="649" y="874"/>
                    <a:pt x="601" y="538"/>
                    <a:pt x="553" y="202"/>
                  </a:cubicBezTo>
                  <a:cubicBezTo>
                    <a:pt x="529" y="154"/>
                    <a:pt x="457" y="82"/>
                    <a:pt x="409" y="34"/>
                  </a:cubicBezTo>
                  <a:cubicBezTo>
                    <a:pt x="375" y="17"/>
                    <a:pt x="317" y="0"/>
                    <a:pt x="2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53"/>
            <p:cNvSpPr/>
            <p:nvPr/>
          </p:nvSpPr>
          <p:spPr>
            <a:xfrm>
              <a:off x="4655775" y="2980775"/>
              <a:ext cx="21625" cy="39050"/>
            </a:xfrm>
            <a:custGeom>
              <a:avLst/>
              <a:gdLst/>
              <a:ahLst/>
              <a:cxnLst/>
              <a:rect l="l" t="t" r="r" b="b"/>
              <a:pathLst>
                <a:path w="865" h="1562" extrusionOk="0">
                  <a:moveTo>
                    <a:pt x="295" y="1"/>
                  </a:moveTo>
                  <a:cubicBezTo>
                    <a:pt x="268" y="1"/>
                    <a:pt x="242" y="4"/>
                    <a:pt x="217" y="13"/>
                  </a:cubicBezTo>
                  <a:cubicBezTo>
                    <a:pt x="73" y="61"/>
                    <a:pt x="1" y="205"/>
                    <a:pt x="25" y="349"/>
                  </a:cubicBezTo>
                  <a:cubicBezTo>
                    <a:pt x="121" y="685"/>
                    <a:pt x="217" y="1021"/>
                    <a:pt x="289" y="1357"/>
                  </a:cubicBezTo>
                  <a:cubicBezTo>
                    <a:pt x="328" y="1476"/>
                    <a:pt x="449" y="1562"/>
                    <a:pt x="571" y="1562"/>
                  </a:cubicBezTo>
                  <a:cubicBezTo>
                    <a:pt x="597" y="1562"/>
                    <a:pt x="623" y="1558"/>
                    <a:pt x="649" y="1549"/>
                  </a:cubicBezTo>
                  <a:cubicBezTo>
                    <a:pt x="793" y="1501"/>
                    <a:pt x="865" y="1357"/>
                    <a:pt x="841" y="1189"/>
                  </a:cubicBezTo>
                  <a:cubicBezTo>
                    <a:pt x="745" y="877"/>
                    <a:pt x="649" y="541"/>
                    <a:pt x="577" y="205"/>
                  </a:cubicBezTo>
                  <a:cubicBezTo>
                    <a:pt x="537" y="87"/>
                    <a:pt x="416"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53"/>
            <p:cNvSpPr/>
            <p:nvPr/>
          </p:nvSpPr>
          <p:spPr>
            <a:xfrm>
              <a:off x="4644975" y="2905975"/>
              <a:ext cx="19825" cy="32775"/>
            </a:xfrm>
            <a:custGeom>
              <a:avLst/>
              <a:gdLst/>
              <a:ahLst/>
              <a:cxnLst/>
              <a:rect l="l" t="t" r="r" b="b"/>
              <a:pathLst>
                <a:path w="793" h="1311" extrusionOk="0">
                  <a:moveTo>
                    <a:pt x="377" y="0"/>
                  </a:moveTo>
                  <a:cubicBezTo>
                    <a:pt x="248" y="0"/>
                    <a:pt x="114" y="71"/>
                    <a:pt x="73" y="197"/>
                  </a:cubicBezTo>
                  <a:cubicBezTo>
                    <a:pt x="1" y="533"/>
                    <a:pt x="49" y="893"/>
                    <a:pt x="217" y="1181"/>
                  </a:cubicBezTo>
                  <a:cubicBezTo>
                    <a:pt x="265" y="1262"/>
                    <a:pt x="370" y="1311"/>
                    <a:pt x="469" y="1311"/>
                  </a:cubicBezTo>
                  <a:cubicBezTo>
                    <a:pt x="516" y="1311"/>
                    <a:pt x="562" y="1300"/>
                    <a:pt x="601" y="1277"/>
                  </a:cubicBezTo>
                  <a:cubicBezTo>
                    <a:pt x="721" y="1205"/>
                    <a:pt x="793" y="1037"/>
                    <a:pt x="697" y="893"/>
                  </a:cubicBezTo>
                  <a:cubicBezTo>
                    <a:pt x="697" y="869"/>
                    <a:pt x="673" y="845"/>
                    <a:pt x="673" y="821"/>
                  </a:cubicBezTo>
                  <a:cubicBezTo>
                    <a:pt x="649" y="749"/>
                    <a:pt x="625" y="677"/>
                    <a:pt x="601" y="629"/>
                  </a:cubicBezTo>
                  <a:cubicBezTo>
                    <a:pt x="601" y="557"/>
                    <a:pt x="601" y="485"/>
                    <a:pt x="601" y="437"/>
                  </a:cubicBezTo>
                  <a:cubicBezTo>
                    <a:pt x="625" y="413"/>
                    <a:pt x="625" y="389"/>
                    <a:pt x="625" y="365"/>
                  </a:cubicBezTo>
                  <a:cubicBezTo>
                    <a:pt x="649" y="293"/>
                    <a:pt x="625" y="197"/>
                    <a:pt x="601" y="149"/>
                  </a:cubicBezTo>
                  <a:cubicBezTo>
                    <a:pt x="553" y="77"/>
                    <a:pt x="505" y="29"/>
                    <a:pt x="433" y="5"/>
                  </a:cubicBezTo>
                  <a:cubicBezTo>
                    <a:pt x="414" y="2"/>
                    <a:pt x="396" y="0"/>
                    <a:pt x="3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53"/>
            <p:cNvSpPr/>
            <p:nvPr/>
          </p:nvSpPr>
          <p:spPr>
            <a:xfrm>
              <a:off x="4637175" y="2855825"/>
              <a:ext cx="18025" cy="23275"/>
            </a:xfrm>
            <a:custGeom>
              <a:avLst/>
              <a:gdLst/>
              <a:ahLst/>
              <a:cxnLst/>
              <a:rect l="l" t="t" r="r" b="b"/>
              <a:pathLst>
                <a:path w="721" h="931" extrusionOk="0">
                  <a:moveTo>
                    <a:pt x="277" y="0"/>
                  </a:moveTo>
                  <a:cubicBezTo>
                    <a:pt x="259" y="0"/>
                    <a:pt x="241" y="6"/>
                    <a:pt x="217" y="18"/>
                  </a:cubicBezTo>
                  <a:cubicBezTo>
                    <a:pt x="168" y="43"/>
                    <a:pt x="96" y="67"/>
                    <a:pt x="48" y="139"/>
                  </a:cubicBezTo>
                  <a:cubicBezTo>
                    <a:pt x="24" y="211"/>
                    <a:pt x="0" y="283"/>
                    <a:pt x="24" y="355"/>
                  </a:cubicBezTo>
                  <a:cubicBezTo>
                    <a:pt x="72" y="475"/>
                    <a:pt x="120" y="595"/>
                    <a:pt x="168" y="739"/>
                  </a:cubicBezTo>
                  <a:cubicBezTo>
                    <a:pt x="168" y="763"/>
                    <a:pt x="193" y="787"/>
                    <a:pt x="217" y="835"/>
                  </a:cubicBezTo>
                  <a:cubicBezTo>
                    <a:pt x="241" y="859"/>
                    <a:pt x="265" y="883"/>
                    <a:pt x="289" y="907"/>
                  </a:cubicBezTo>
                  <a:cubicBezTo>
                    <a:pt x="313" y="907"/>
                    <a:pt x="361" y="931"/>
                    <a:pt x="385" y="931"/>
                  </a:cubicBezTo>
                  <a:lnTo>
                    <a:pt x="505" y="931"/>
                  </a:lnTo>
                  <a:cubicBezTo>
                    <a:pt x="577" y="907"/>
                    <a:pt x="649" y="859"/>
                    <a:pt x="673" y="787"/>
                  </a:cubicBezTo>
                  <a:cubicBezTo>
                    <a:pt x="697" y="739"/>
                    <a:pt x="721" y="643"/>
                    <a:pt x="697" y="571"/>
                  </a:cubicBezTo>
                  <a:cubicBezTo>
                    <a:pt x="649" y="451"/>
                    <a:pt x="601" y="331"/>
                    <a:pt x="577" y="211"/>
                  </a:cubicBezTo>
                  <a:cubicBezTo>
                    <a:pt x="553" y="163"/>
                    <a:pt x="553" y="139"/>
                    <a:pt x="529" y="115"/>
                  </a:cubicBezTo>
                  <a:cubicBezTo>
                    <a:pt x="505" y="91"/>
                    <a:pt x="481" y="67"/>
                    <a:pt x="433" y="43"/>
                  </a:cubicBezTo>
                  <a:cubicBezTo>
                    <a:pt x="409" y="18"/>
                    <a:pt x="385" y="18"/>
                    <a:pt x="337" y="18"/>
                  </a:cubicBezTo>
                  <a:cubicBezTo>
                    <a:pt x="313" y="6"/>
                    <a:pt x="295"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53"/>
            <p:cNvSpPr/>
            <p:nvPr/>
          </p:nvSpPr>
          <p:spPr>
            <a:xfrm>
              <a:off x="4629375" y="2784500"/>
              <a:ext cx="19825" cy="32700"/>
            </a:xfrm>
            <a:custGeom>
              <a:avLst/>
              <a:gdLst/>
              <a:ahLst/>
              <a:cxnLst/>
              <a:rect l="l" t="t" r="r" b="b"/>
              <a:pathLst>
                <a:path w="793" h="1308" extrusionOk="0">
                  <a:moveTo>
                    <a:pt x="343" y="1"/>
                  </a:moveTo>
                  <a:cubicBezTo>
                    <a:pt x="225" y="1"/>
                    <a:pt x="111" y="74"/>
                    <a:pt x="72" y="207"/>
                  </a:cubicBezTo>
                  <a:cubicBezTo>
                    <a:pt x="0" y="519"/>
                    <a:pt x="48" y="879"/>
                    <a:pt x="216" y="1167"/>
                  </a:cubicBezTo>
                  <a:cubicBezTo>
                    <a:pt x="265" y="1249"/>
                    <a:pt x="369" y="1308"/>
                    <a:pt x="468" y="1308"/>
                  </a:cubicBezTo>
                  <a:cubicBezTo>
                    <a:pt x="515" y="1308"/>
                    <a:pt x="562" y="1294"/>
                    <a:pt x="601" y="1263"/>
                  </a:cubicBezTo>
                  <a:cubicBezTo>
                    <a:pt x="721" y="1191"/>
                    <a:pt x="793" y="1023"/>
                    <a:pt x="697" y="879"/>
                  </a:cubicBezTo>
                  <a:cubicBezTo>
                    <a:pt x="697" y="855"/>
                    <a:pt x="673" y="831"/>
                    <a:pt x="673" y="807"/>
                  </a:cubicBezTo>
                  <a:cubicBezTo>
                    <a:pt x="649" y="735"/>
                    <a:pt x="625" y="687"/>
                    <a:pt x="601" y="615"/>
                  </a:cubicBezTo>
                  <a:cubicBezTo>
                    <a:pt x="601" y="543"/>
                    <a:pt x="601" y="495"/>
                    <a:pt x="601" y="423"/>
                  </a:cubicBezTo>
                  <a:cubicBezTo>
                    <a:pt x="625" y="399"/>
                    <a:pt x="625" y="375"/>
                    <a:pt x="625" y="351"/>
                  </a:cubicBezTo>
                  <a:cubicBezTo>
                    <a:pt x="649" y="279"/>
                    <a:pt x="625" y="207"/>
                    <a:pt x="601" y="135"/>
                  </a:cubicBezTo>
                  <a:cubicBezTo>
                    <a:pt x="553" y="63"/>
                    <a:pt x="505" y="15"/>
                    <a:pt x="432" y="15"/>
                  </a:cubicBezTo>
                  <a:cubicBezTo>
                    <a:pt x="403" y="5"/>
                    <a:pt x="373" y="1"/>
                    <a:pt x="3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53"/>
            <p:cNvSpPr/>
            <p:nvPr/>
          </p:nvSpPr>
          <p:spPr>
            <a:xfrm>
              <a:off x="4638375" y="2727850"/>
              <a:ext cx="18025" cy="14450"/>
            </a:xfrm>
            <a:custGeom>
              <a:avLst/>
              <a:gdLst/>
              <a:ahLst/>
              <a:cxnLst/>
              <a:rect l="l" t="t" r="r" b="b"/>
              <a:pathLst>
                <a:path w="721" h="578" extrusionOk="0">
                  <a:moveTo>
                    <a:pt x="361" y="1"/>
                  </a:moveTo>
                  <a:cubicBezTo>
                    <a:pt x="0" y="1"/>
                    <a:pt x="0" y="577"/>
                    <a:pt x="361" y="577"/>
                  </a:cubicBezTo>
                  <a:cubicBezTo>
                    <a:pt x="721" y="577"/>
                    <a:pt x="721" y="1"/>
                    <a:pt x="3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53"/>
            <p:cNvSpPr/>
            <p:nvPr/>
          </p:nvSpPr>
          <p:spPr>
            <a:xfrm>
              <a:off x="4657575" y="2762350"/>
              <a:ext cx="24625" cy="55050"/>
            </a:xfrm>
            <a:custGeom>
              <a:avLst/>
              <a:gdLst/>
              <a:ahLst/>
              <a:cxnLst/>
              <a:rect l="l" t="t" r="r" b="b"/>
              <a:pathLst>
                <a:path w="985" h="2202" extrusionOk="0">
                  <a:moveTo>
                    <a:pt x="318" y="1"/>
                  </a:moveTo>
                  <a:cubicBezTo>
                    <a:pt x="292" y="1"/>
                    <a:pt x="266" y="5"/>
                    <a:pt x="241" y="13"/>
                  </a:cubicBezTo>
                  <a:cubicBezTo>
                    <a:pt x="97" y="61"/>
                    <a:pt x="1" y="205"/>
                    <a:pt x="49" y="373"/>
                  </a:cubicBezTo>
                  <a:cubicBezTo>
                    <a:pt x="169" y="901"/>
                    <a:pt x="289" y="1453"/>
                    <a:pt x="409" y="1981"/>
                  </a:cubicBezTo>
                  <a:cubicBezTo>
                    <a:pt x="430" y="2110"/>
                    <a:pt x="567" y="2201"/>
                    <a:pt x="699" y="2201"/>
                  </a:cubicBezTo>
                  <a:cubicBezTo>
                    <a:pt x="715" y="2201"/>
                    <a:pt x="730" y="2200"/>
                    <a:pt x="745" y="2197"/>
                  </a:cubicBezTo>
                  <a:cubicBezTo>
                    <a:pt x="889" y="2125"/>
                    <a:pt x="985" y="2005"/>
                    <a:pt x="937" y="1837"/>
                  </a:cubicBezTo>
                  <a:lnTo>
                    <a:pt x="577" y="205"/>
                  </a:lnTo>
                  <a:cubicBezTo>
                    <a:pt x="557" y="87"/>
                    <a:pt x="440" y="1"/>
                    <a:pt x="3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53"/>
            <p:cNvSpPr/>
            <p:nvPr/>
          </p:nvSpPr>
          <p:spPr>
            <a:xfrm>
              <a:off x="4674975" y="2846425"/>
              <a:ext cx="21025" cy="29900"/>
            </a:xfrm>
            <a:custGeom>
              <a:avLst/>
              <a:gdLst/>
              <a:ahLst/>
              <a:cxnLst/>
              <a:rect l="l" t="t" r="r" b="b"/>
              <a:pathLst>
                <a:path w="841" h="1196" extrusionOk="0">
                  <a:moveTo>
                    <a:pt x="284" y="1"/>
                  </a:moveTo>
                  <a:cubicBezTo>
                    <a:pt x="261" y="1"/>
                    <a:pt x="238" y="3"/>
                    <a:pt x="217" y="10"/>
                  </a:cubicBezTo>
                  <a:cubicBezTo>
                    <a:pt x="145" y="34"/>
                    <a:pt x="97" y="82"/>
                    <a:pt x="49" y="130"/>
                  </a:cubicBezTo>
                  <a:cubicBezTo>
                    <a:pt x="25" y="202"/>
                    <a:pt x="1" y="298"/>
                    <a:pt x="25" y="346"/>
                  </a:cubicBezTo>
                  <a:cubicBezTo>
                    <a:pt x="97" y="563"/>
                    <a:pt x="193" y="779"/>
                    <a:pt x="265" y="971"/>
                  </a:cubicBezTo>
                  <a:cubicBezTo>
                    <a:pt x="289" y="1043"/>
                    <a:pt x="337" y="1115"/>
                    <a:pt x="385" y="1139"/>
                  </a:cubicBezTo>
                  <a:cubicBezTo>
                    <a:pt x="437" y="1174"/>
                    <a:pt x="503" y="1196"/>
                    <a:pt x="553" y="1196"/>
                  </a:cubicBezTo>
                  <a:cubicBezTo>
                    <a:pt x="572" y="1196"/>
                    <a:pt x="588" y="1193"/>
                    <a:pt x="601" y="1187"/>
                  </a:cubicBezTo>
                  <a:cubicBezTo>
                    <a:pt x="673" y="1163"/>
                    <a:pt x="745" y="1115"/>
                    <a:pt x="769" y="1043"/>
                  </a:cubicBezTo>
                  <a:cubicBezTo>
                    <a:pt x="817" y="995"/>
                    <a:pt x="841" y="899"/>
                    <a:pt x="817" y="827"/>
                  </a:cubicBezTo>
                  <a:cubicBezTo>
                    <a:pt x="721" y="635"/>
                    <a:pt x="649" y="419"/>
                    <a:pt x="553" y="202"/>
                  </a:cubicBezTo>
                  <a:cubicBezTo>
                    <a:pt x="529" y="130"/>
                    <a:pt x="505" y="82"/>
                    <a:pt x="433" y="34"/>
                  </a:cubicBezTo>
                  <a:cubicBezTo>
                    <a:pt x="399" y="17"/>
                    <a:pt x="341" y="1"/>
                    <a:pt x="2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53"/>
            <p:cNvSpPr/>
            <p:nvPr/>
          </p:nvSpPr>
          <p:spPr>
            <a:xfrm>
              <a:off x="4689375" y="2902775"/>
              <a:ext cx="22225" cy="36050"/>
            </a:xfrm>
            <a:custGeom>
              <a:avLst/>
              <a:gdLst/>
              <a:ahLst/>
              <a:cxnLst/>
              <a:rect l="l" t="t" r="r" b="b"/>
              <a:pathLst>
                <a:path w="889" h="1442" extrusionOk="0">
                  <a:moveTo>
                    <a:pt x="319" y="0"/>
                  </a:moveTo>
                  <a:cubicBezTo>
                    <a:pt x="292" y="0"/>
                    <a:pt x="266" y="4"/>
                    <a:pt x="241" y="13"/>
                  </a:cubicBezTo>
                  <a:cubicBezTo>
                    <a:pt x="97" y="61"/>
                    <a:pt x="1" y="205"/>
                    <a:pt x="49" y="349"/>
                  </a:cubicBezTo>
                  <a:lnTo>
                    <a:pt x="313" y="1237"/>
                  </a:lnTo>
                  <a:cubicBezTo>
                    <a:pt x="332" y="1355"/>
                    <a:pt x="450" y="1441"/>
                    <a:pt x="571" y="1441"/>
                  </a:cubicBezTo>
                  <a:cubicBezTo>
                    <a:pt x="597" y="1441"/>
                    <a:pt x="623" y="1437"/>
                    <a:pt x="649" y="1429"/>
                  </a:cubicBezTo>
                  <a:cubicBezTo>
                    <a:pt x="793" y="1381"/>
                    <a:pt x="889" y="1237"/>
                    <a:pt x="841" y="1093"/>
                  </a:cubicBezTo>
                  <a:lnTo>
                    <a:pt x="601" y="205"/>
                  </a:lnTo>
                  <a:cubicBezTo>
                    <a:pt x="561" y="86"/>
                    <a:pt x="440" y="0"/>
                    <a:pt x="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53"/>
            <p:cNvSpPr/>
            <p:nvPr/>
          </p:nvSpPr>
          <p:spPr>
            <a:xfrm>
              <a:off x="4705575" y="2968175"/>
              <a:ext cx="24025" cy="48650"/>
            </a:xfrm>
            <a:custGeom>
              <a:avLst/>
              <a:gdLst/>
              <a:ahLst/>
              <a:cxnLst/>
              <a:rect l="l" t="t" r="r" b="b"/>
              <a:pathLst>
                <a:path w="961" h="1946" extrusionOk="0">
                  <a:moveTo>
                    <a:pt x="319" y="0"/>
                  </a:moveTo>
                  <a:cubicBezTo>
                    <a:pt x="293" y="0"/>
                    <a:pt x="266" y="4"/>
                    <a:pt x="241" y="13"/>
                  </a:cubicBezTo>
                  <a:cubicBezTo>
                    <a:pt x="97" y="61"/>
                    <a:pt x="1" y="205"/>
                    <a:pt x="49" y="349"/>
                  </a:cubicBezTo>
                  <a:cubicBezTo>
                    <a:pt x="145" y="829"/>
                    <a:pt x="265" y="1285"/>
                    <a:pt x="385" y="1741"/>
                  </a:cubicBezTo>
                  <a:cubicBezTo>
                    <a:pt x="405" y="1860"/>
                    <a:pt x="522" y="1946"/>
                    <a:pt x="643" y="1946"/>
                  </a:cubicBezTo>
                  <a:cubicBezTo>
                    <a:pt x="669" y="1946"/>
                    <a:pt x="695" y="1942"/>
                    <a:pt x="721" y="1933"/>
                  </a:cubicBezTo>
                  <a:cubicBezTo>
                    <a:pt x="865" y="1885"/>
                    <a:pt x="961" y="1741"/>
                    <a:pt x="913" y="1597"/>
                  </a:cubicBezTo>
                  <a:cubicBezTo>
                    <a:pt x="793" y="1141"/>
                    <a:pt x="697" y="661"/>
                    <a:pt x="577" y="205"/>
                  </a:cubicBezTo>
                  <a:cubicBezTo>
                    <a:pt x="557" y="86"/>
                    <a:pt x="440" y="0"/>
                    <a:pt x="3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53"/>
            <p:cNvSpPr/>
            <p:nvPr/>
          </p:nvSpPr>
          <p:spPr>
            <a:xfrm>
              <a:off x="4715175" y="3068100"/>
              <a:ext cx="18025" cy="26425"/>
            </a:xfrm>
            <a:custGeom>
              <a:avLst/>
              <a:gdLst/>
              <a:ahLst/>
              <a:cxnLst/>
              <a:rect l="l" t="t" r="r" b="b"/>
              <a:pathLst>
                <a:path w="721" h="1057" extrusionOk="0">
                  <a:moveTo>
                    <a:pt x="289" y="0"/>
                  </a:moveTo>
                  <a:cubicBezTo>
                    <a:pt x="217" y="0"/>
                    <a:pt x="145" y="24"/>
                    <a:pt x="97" y="96"/>
                  </a:cubicBezTo>
                  <a:cubicBezTo>
                    <a:pt x="49" y="144"/>
                    <a:pt x="1" y="216"/>
                    <a:pt x="1" y="288"/>
                  </a:cubicBezTo>
                  <a:cubicBezTo>
                    <a:pt x="1" y="360"/>
                    <a:pt x="25" y="408"/>
                    <a:pt x="73" y="480"/>
                  </a:cubicBezTo>
                  <a:cubicBezTo>
                    <a:pt x="97" y="504"/>
                    <a:pt x="121" y="504"/>
                    <a:pt x="121" y="528"/>
                  </a:cubicBezTo>
                  <a:cubicBezTo>
                    <a:pt x="121" y="552"/>
                    <a:pt x="145" y="576"/>
                    <a:pt x="145" y="600"/>
                  </a:cubicBezTo>
                  <a:cubicBezTo>
                    <a:pt x="145" y="624"/>
                    <a:pt x="145" y="648"/>
                    <a:pt x="145" y="672"/>
                  </a:cubicBezTo>
                  <a:cubicBezTo>
                    <a:pt x="145" y="672"/>
                    <a:pt x="145" y="696"/>
                    <a:pt x="145" y="696"/>
                  </a:cubicBezTo>
                  <a:cubicBezTo>
                    <a:pt x="121" y="768"/>
                    <a:pt x="121" y="864"/>
                    <a:pt x="169" y="912"/>
                  </a:cubicBezTo>
                  <a:cubicBezTo>
                    <a:pt x="193" y="984"/>
                    <a:pt x="265" y="1032"/>
                    <a:pt x="337" y="1056"/>
                  </a:cubicBezTo>
                  <a:cubicBezTo>
                    <a:pt x="409" y="1056"/>
                    <a:pt x="481" y="1056"/>
                    <a:pt x="553" y="1032"/>
                  </a:cubicBezTo>
                  <a:cubicBezTo>
                    <a:pt x="601" y="984"/>
                    <a:pt x="649" y="936"/>
                    <a:pt x="673" y="864"/>
                  </a:cubicBezTo>
                  <a:cubicBezTo>
                    <a:pt x="721" y="720"/>
                    <a:pt x="721" y="576"/>
                    <a:pt x="673" y="432"/>
                  </a:cubicBezTo>
                  <a:cubicBezTo>
                    <a:pt x="649" y="312"/>
                    <a:pt x="577" y="192"/>
                    <a:pt x="481" y="96"/>
                  </a:cubicBezTo>
                  <a:cubicBezTo>
                    <a:pt x="433" y="24"/>
                    <a:pt x="361" y="0"/>
                    <a:pt x="2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53"/>
            <p:cNvSpPr/>
            <p:nvPr/>
          </p:nvSpPr>
          <p:spPr>
            <a:xfrm>
              <a:off x="4727775" y="3133500"/>
              <a:ext cx="13825" cy="30025"/>
            </a:xfrm>
            <a:custGeom>
              <a:avLst/>
              <a:gdLst/>
              <a:ahLst/>
              <a:cxnLst/>
              <a:rect l="l" t="t" r="r" b="b"/>
              <a:pathLst>
                <a:path w="553" h="1201" extrusionOk="0">
                  <a:moveTo>
                    <a:pt x="289" y="1"/>
                  </a:moveTo>
                  <a:cubicBezTo>
                    <a:pt x="121" y="25"/>
                    <a:pt x="1" y="145"/>
                    <a:pt x="1" y="289"/>
                  </a:cubicBezTo>
                  <a:lnTo>
                    <a:pt x="1" y="913"/>
                  </a:lnTo>
                  <a:cubicBezTo>
                    <a:pt x="1" y="985"/>
                    <a:pt x="25" y="1057"/>
                    <a:pt x="73" y="1105"/>
                  </a:cubicBezTo>
                  <a:cubicBezTo>
                    <a:pt x="121" y="1153"/>
                    <a:pt x="217" y="1201"/>
                    <a:pt x="289" y="1201"/>
                  </a:cubicBezTo>
                  <a:cubicBezTo>
                    <a:pt x="433" y="1177"/>
                    <a:pt x="553" y="1081"/>
                    <a:pt x="553" y="913"/>
                  </a:cubicBezTo>
                  <a:lnTo>
                    <a:pt x="553" y="289"/>
                  </a:lnTo>
                  <a:cubicBezTo>
                    <a:pt x="553" y="217"/>
                    <a:pt x="529" y="145"/>
                    <a:pt x="481" y="97"/>
                  </a:cubicBezTo>
                  <a:cubicBezTo>
                    <a:pt x="433" y="49"/>
                    <a:pt x="361"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53"/>
            <p:cNvSpPr/>
            <p:nvPr/>
          </p:nvSpPr>
          <p:spPr>
            <a:xfrm>
              <a:off x="4730775" y="3195900"/>
              <a:ext cx="13825" cy="45650"/>
            </a:xfrm>
            <a:custGeom>
              <a:avLst/>
              <a:gdLst/>
              <a:ahLst/>
              <a:cxnLst/>
              <a:rect l="l" t="t" r="r" b="b"/>
              <a:pathLst>
                <a:path w="553" h="1826" extrusionOk="0">
                  <a:moveTo>
                    <a:pt x="289" y="1"/>
                  </a:moveTo>
                  <a:cubicBezTo>
                    <a:pt x="145" y="25"/>
                    <a:pt x="1" y="145"/>
                    <a:pt x="1" y="289"/>
                  </a:cubicBezTo>
                  <a:lnTo>
                    <a:pt x="1" y="1537"/>
                  </a:lnTo>
                  <a:cubicBezTo>
                    <a:pt x="1" y="1681"/>
                    <a:pt x="145" y="1825"/>
                    <a:pt x="289" y="1825"/>
                  </a:cubicBezTo>
                  <a:cubicBezTo>
                    <a:pt x="433" y="1801"/>
                    <a:pt x="553" y="1705"/>
                    <a:pt x="553" y="1537"/>
                  </a:cubicBezTo>
                  <a:lnTo>
                    <a:pt x="553" y="289"/>
                  </a:lnTo>
                  <a:cubicBezTo>
                    <a:pt x="553" y="145"/>
                    <a:pt x="433" y="1"/>
                    <a:pt x="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53"/>
            <p:cNvSpPr/>
            <p:nvPr/>
          </p:nvSpPr>
          <p:spPr>
            <a:xfrm>
              <a:off x="4727175" y="3267925"/>
              <a:ext cx="17425" cy="29425"/>
            </a:xfrm>
            <a:custGeom>
              <a:avLst/>
              <a:gdLst/>
              <a:ahLst/>
              <a:cxnLst/>
              <a:rect l="l" t="t" r="r" b="b"/>
              <a:pathLst>
                <a:path w="697" h="1177" extrusionOk="0">
                  <a:moveTo>
                    <a:pt x="481" y="0"/>
                  </a:moveTo>
                  <a:cubicBezTo>
                    <a:pt x="409" y="0"/>
                    <a:pt x="337" y="0"/>
                    <a:pt x="265" y="24"/>
                  </a:cubicBezTo>
                  <a:cubicBezTo>
                    <a:pt x="217" y="72"/>
                    <a:pt x="145" y="120"/>
                    <a:pt x="145" y="192"/>
                  </a:cubicBezTo>
                  <a:cubicBezTo>
                    <a:pt x="97" y="408"/>
                    <a:pt x="49" y="624"/>
                    <a:pt x="25" y="816"/>
                  </a:cubicBezTo>
                  <a:cubicBezTo>
                    <a:pt x="1" y="888"/>
                    <a:pt x="1" y="984"/>
                    <a:pt x="49" y="1032"/>
                  </a:cubicBezTo>
                  <a:cubicBezTo>
                    <a:pt x="73" y="1104"/>
                    <a:pt x="145" y="1152"/>
                    <a:pt x="217" y="1176"/>
                  </a:cubicBezTo>
                  <a:cubicBezTo>
                    <a:pt x="289" y="1176"/>
                    <a:pt x="361" y="1176"/>
                    <a:pt x="433" y="1152"/>
                  </a:cubicBezTo>
                  <a:cubicBezTo>
                    <a:pt x="481" y="1104"/>
                    <a:pt x="529" y="1056"/>
                    <a:pt x="553" y="984"/>
                  </a:cubicBezTo>
                  <a:cubicBezTo>
                    <a:pt x="601" y="768"/>
                    <a:pt x="625" y="552"/>
                    <a:pt x="673" y="360"/>
                  </a:cubicBezTo>
                  <a:cubicBezTo>
                    <a:pt x="697" y="264"/>
                    <a:pt x="697" y="192"/>
                    <a:pt x="649" y="144"/>
                  </a:cubicBezTo>
                  <a:cubicBezTo>
                    <a:pt x="625" y="72"/>
                    <a:pt x="553" y="24"/>
                    <a:pt x="4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53"/>
            <p:cNvSpPr/>
            <p:nvPr/>
          </p:nvSpPr>
          <p:spPr>
            <a:xfrm>
              <a:off x="4704975" y="3358525"/>
              <a:ext cx="21625" cy="41800"/>
            </a:xfrm>
            <a:custGeom>
              <a:avLst/>
              <a:gdLst/>
              <a:ahLst/>
              <a:cxnLst/>
              <a:rect l="l" t="t" r="r" b="b"/>
              <a:pathLst>
                <a:path w="865" h="1672" extrusionOk="0">
                  <a:moveTo>
                    <a:pt x="577" y="1"/>
                  </a:moveTo>
                  <a:cubicBezTo>
                    <a:pt x="433" y="1"/>
                    <a:pt x="289" y="121"/>
                    <a:pt x="289" y="265"/>
                  </a:cubicBezTo>
                  <a:cubicBezTo>
                    <a:pt x="289" y="361"/>
                    <a:pt x="289" y="457"/>
                    <a:pt x="289" y="553"/>
                  </a:cubicBezTo>
                  <a:cubicBezTo>
                    <a:pt x="289" y="558"/>
                    <a:pt x="289" y="567"/>
                    <a:pt x="289" y="577"/>
                  </a:cubicBezTo>
                  <a:cubicBezTo>
                    <a:pt x="289" y="601"/>
                    <a:pt x="265" y="625"/>
                    <a:pt x="265" y="649"/>
                  </a:cubicBezTo>
                  <a:cubicBezTo>
                    <a:pt x="265" y="697"/>
                    <a:pt x="265" y="721"/>
                    <a:pt x="241" y="769"/>
                  </a:cubicBezTo>
                  <a:cubicBezTo>
                    <a:pt x="217" y="865"/>
                    <a:pt x="193" y="961"/>
                    <a:pt x="169" y="1057"/>
                  </a:cubicBezTo>
                  <a:cubicBezTo>
                    <a:pt x="169" y="1057"/>
                    <a:pt x="145" y="1081"/>
                    <a:pt x="145" y="1105"/>
                  </a:cubicBezTo>
                  <a:cubicBezTo>
                    <a:pt x="145" y="1113"/>
                    <a:pt x="142" y="1129"/>
                    <a:pt x="139" y="1141"/>
                  </a:cubicBezTo>
                  <a:lnTo>
                    <a:pt x="139" y="1141"/>
                  </a:lnTo>
                  <a:cubicBezTo>
                    <a:pt x="117" y="1185"/>
                    <a:pt x="95" y="1227"/>
                    <a:pt x="73" y="1249"/>
                  </a:cubicBezTo>
                  <a:cubicBezTo>
                    <a:pt x="1" y="1393"/>
                    <a:pt x="49" y="1561"/>
                    <a:pt x="169" y="1633"/>
                  </a:cubicBezTo>
                  <a:cubicBezTo>
                    <a:pt x="220" y="1659"/>
                    <a:pt x="275" y="1672"/>
                    <a:pt x="328" y="1672"/>
                  </a:cubicBezTo>
                  <a:cubicBezTo>
                    <a:pt x="421" y="1672"/>
                    <a:pt x="507" y="1629"/>
                    <a:pt x="553" y="1537"/>
                  </a:cubicBezTo>
                  <a:cubicBezTo>
                    <a:pt x="745" y="1153"/>
                    <a:pt x="865" y="721"/>
                    <a:pt x="841" y="265"/>
                  </a:cubicBezTo>
                  <a:cubicBezTo>
                    <a:pt x="841" y="121"/>
                    <a:pt x="721" y="1"/>
                    <a:pt x="5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53"/>
            <p:cNvSpPr/>
            <p:nvPr/>
          </p:nvSpPr>
          <p:spPr>
            <a:xfrm>
              <a:off x="4686975" y="3458350"/>
              <a:ext cx="17425" cy="23200"/>
            </a:xfrm>
            <a:custGeom>
              <a:avLst/>
              <a:gdLst/>
              <a:ahLst/>
              <a:cxnLst/>
              <a:rect l="l" t="t" r="r" b="b"/>
              <a:pathLst>
                <a:path w="697" h="928" extrusionOk="0">
                  <a:moveTo>
                    <a:pt x="391" y="0"/>
                  </a:moveTo>
                  <a:cubicBezTo>
                    <a:pt x="349" y="0"/>
                    <a:pt x="307" y="12"/>
                    <a:pt x="265" y="40"/>
                  </a:cubicBezTo>
                  <a:cubicBezTo>
                    <a:pt x="265" y="40"/>
                    <a:pt x="241" y="64"/>
                    <a:pt x="217" y="88"/>
                  </a:cubicBezTo>
                  <a:cubicBezTo>
                    <a:pt x="193" y="112"/>
                    <a:pt x="169" y="160"/>
                    <a:pt x="145" y="208"/>
                  </a:cubicBezTo>
                  <a:cubicBezTo>
                    <a:pt x="97" y="328"/>
                    <a:pt x="73" y="448"/>
                    <a:pt x="25" y="568"/>
                  </a:cubicBezTo>
                  <a:cubicBezTo>
                    <a:pt x="1" y="616"/>
                    <a:pt x="1" y="640"/>
                    <a:pt x="25" y="688"/>
                  </a:cubicBezTo>
                  <a:cubicBezTo>
                    <a:pt x="25" y="736"/>
                    <a:pt x="25" y="760"/>
                    <a:pt x="49" y="784"/>
                  </a:cubicBezTo>
                  <a:cubicBezTo>
                    <a:pt x="73" y="832"/>
                    <a:pt x="97" y="856"/>
                    <a:pt x="121" y="880"/>
                  </a:cubicBezTo>
                  <a:cubicBezTo>
                    <a:pt x="145" y="904"/>
                    <a:pt x="169" y="904"/>
                    <a:pt x="217" y="928"/>
                  </a:cubicBezTo>
                  <a:cubicBezTo>
                    <a:pt x="289" y="928"/>
                    <a:pt x="361" y="928"/>
                    <a:pt x="433" y="904"/>
                  </a:cubicBezTo>
                  <a:cubicBezTo>
                    <a:pt x="457" y="880"/>
                    <a:pt x="457" y="856"/>
                    <a:pt x="481" y="856"/>
                  </a:cubicBezTo>
                  <a:cubicBezTo>
                    <a:pt x="529" y="808"/>
                    <a:pt x="553" y="784"/>
                    <a:pt x="553" y="736"/>
                  </a:cubicBezTo>
                  <a:cubicBezTo>
                    <a:pt x="601" y="592"/>
                    <a:pt x="649" y="472"/>
                    <a:pt x="673" y="352"/>
                  </a:cubicBezTo>
                  <a:cubicBezTo>
                    <a:pt x="697" y="304"/>
                    <a:pt x="697" y="280"/>
                    <a:pt x="697" y="232"/>
                  </a:cubicBezTo>
                  <a:cubicBezTo>
                    <a:pt x="697" y="208"/>
                    <a:pt x="673" y="160"/>
                    <a:pt x="649" y="136"/>
                  </a:cubicBezTo>
                  <a:cubicBezTo>
                    <a:pt x="649" y="112"/>
                    <a:pt x="625" y="88"/>
                    <a:pt x="577" y="64"/>
                  </a:cubicBezTo>
                  <a:cubicBezTo>
                    <a:pt x="553" y="40"/>
                    <a:pt x="529" y="16"/>
                    <a:pt x="481" y="16"/>
                  </a:cubicBezTo>
                  <a:cubicBezTo>
                    <a:pt x="451" y="6"/>
                    <a:pt x="421"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53"/>
            <p:cNvSpPr/>
            <p:nvPr/>
          </p:nvSpPr>
          <p:spPr>
            <a:xfrm>
              <a:off x="4670775" y="3507825"/>
              <a:ext cx="21025" cy="32900"/>
            </a:xfrm>
            <a:custGeom>
              <a:avLst/>
              <a:gdLst/>
              <a:ahLst/>
              <a:cxnLst/>
              <a:rect l="l" t="t" r="r" b="b"/>
              <a:pathLst>
                <a:path w="841" h="1316" extrusionOk="0">
                  <a:moveTo>
                    <a:pt x="547" y="1"/>
                  </a:moveTo>
                  <a:cubicBezTo>
                    <a:pt x="422" y="1"/>
                    <a:pt x="307" y="74"/>
                    <a:pt x="265" y="221"/>
                  </a:cubicBezTo>
                  <a:cubicBezTo>
                    <a:pt x="193" y="461"/>
                    <a:pt x="121" y="725"/>
                    <a:pt x="49" y="965"/>
                  </a:cubicBezTo>
                  <a:cubicBezTo>
                    <a:pt x="1" y="1109"/>
                    <a:pt x="97" y="1277"/>
                    <a:pt x="241" y="1301"/>
                  </a:cubicBezTo>
                  <a:cubicBezTo>
                    <a:pt x="270" y="1311"/>
                    <a:pt x="299" y="1316"/>
                    <a:pt x="328" y="1316"/>
                  </a:cubicBezTo>
                  <a:cubicBezTo>
                    <a:pt x="439" y="1316"/>
                    <a:pt x="538" y="1243"/>
                    <a:pt x="577" y="1109"/>
                  </a:cubicBezTo>
                  <a:cubicBezTo>
                    <a:pt x="649" y="869"/>
                    <a:pt x="721" y="605"/>
                    <a:pt x="817" y="365"/>
                  </a:cubicBezTo>
                  <a:cubicBezTo>
                    <a:pt x="841" y="221"/>
                    <a:pt x="745" y="53"/>
                    <a:pt x="601" y="5"/>
                  </a:cubicBezTo>
                  <a:cubicBezTo>
                    <a:pt x="583" y="2"/>
                    <a:pt x="565" y="1"/>
                    <a:pt x="5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53"/>
            <p:cNvSpPr/>
            <p:nvPr/>
          </p:nvSpPr>
          <p:spPr>
            <a:xfrm>
              <a:off x="4649175" y="3564350"/>
              <a:ext cx="21025" cy="29675"/>
            </a:xfrm>
            <a:custGeom>
              <a:avLst/>
              <a:gdLst/>
              <a:ahLst/>
              <a:cxnLst/>
              <a:rect l="l" t="t" r="r" b="b"/>
              <a:pathLst>
                <a:path w="841" h="1187" extrusionOk="0">
                  <a:moveTo>
                    <a:pt x="625" y="0"/>
                  </a:moveTo>
                  <a:cubicBezTo>
                    <a:pt x="553" y="0"/>
                    <a:pt x="481" y="0"/>
                    <a:pt x="409" y="48"/>
                  </a:cubicBezTo>
                  <a:cubicBezTo>
                    <a:pt x="337" y="96"/>
                    <a:pt x="289" y="144"/>
                    <a:pt x="217" y="216"/>
                  </a:cubicBezTo>
                  <a:cubicBezTo>
                    <a:pt x="193" y="240"/>
                    <a:pt x="169" y="288"/>
                    <a:pt x="145" y="336"/>
                  </a:cubicBezTo>
                  <a:cubicBezTo>
                    <a:pt x="121" y="384"/>
                    <a:pt x="97" y="432"/>
                    <a:pt x="73" y="480"/>
                  </a:cubicBezTo>
                  <a:cubicBezTo>
                    <a:pt x="1" y="624"/>
                    <a:pt x="1" y="816"/>
                    <a:pt x="49" y="984"/>
                  </a:cubicBezTo>
                  <a:cubicBezTo>
                    <a:pt x="49" y="1032"/>
                    <a:pt x="97" y="1104"/>
                    <a:pt x="169" y="1152"/>
                  </a:cubicBezTo>
                  <a:cubicBezTo>
                    <a:pt x="202" y="1169"/>
                    <a:pt x="260" y="1186"/>
                    <a:pt x="317" y="1186"/>
                  </a:cubicBezTo>
                  <a:cubicBezTo>
                    <a:pt x="340" y="1186"/>
                    <a:pt x="363" y="1183"/>
                    <a:pt x="385" y="1176"/>
                  </a:cubicBezTo>
                  <a:cubicBezTo>
                    <a:pt x="457" y="1152"/>
                    <a:pt x="505" y="1104"/>
                    <a:pt x="553" y="1056"/>
                  </a:cubicBezTo>
                  <a:cubicBezTo>
                    <a:pt x="577" y="984"/>
                    <a:pt x="601" y="912"/>
                    <a:pt x="577" y="840"/>
                  </a:cubicBezTo>
                  <a:cubicBezTo>
                    <a:pt x="577" y="792"/>
                    <a:pt x="577" y="768"/>
                    <a:pt x="577" y="744"/>
                  </a:cubicBezTo>
                  <a:cubicBezTo>
                    <a:pt x="577" y="720"/>
                    <a:pt x="601" y="672"/>
                    <a:pt x="601" y="648"/>
                  </a:cubicBezTo>
                  <a:cubicBezTo>
                    <a:pt x="601" y="624"/>
                    <a:pt x="625" y="600"/>
                    <a:pt x="649" y="576"/>
                  </a:cubicBezTo>
                  <a:cubicBezTo>
                    <a:pt x="673" y="552"/>
                    <a:pt x="697" y="528"/>
                    <a:pt x="721" y="504"/>
                  </a:cubicBezTo>
                  <a:cubicBezTo>
                    <a:pt x="769" y="456"/>
                    <a:pt x="817" y="408"/>
                    <a:pt x="817" y="360"/>
                  </a:cubicBezTo>
                  <a:cubicBezTo>
                    <a:pt x="841" y="288"/>
                    <a:pt x="841" y="192"/>
                    <a:pt x="793" y="144"/>
                  </a:cubicBezTo>
                  <a:cubicBezTo>
                    <a:pt x="745" y="72"/>
                    <a:pt x="697" y="24"/>
                    <a:pt x="62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53"/>
            <p:cNvSpPr/>
            <p:nvPr/>
          </p:nvSpPr>
          <p:spPr>
            <a:xfrm>
              <a:off x="4624575" y="3620750"/>
              <a:ext cx="21025" cy="26425"/>
            </a:xfrm>
            <a:custGeom>
              <a:avLst/>
              <a:gdLst/>
              <a:ahLst/>
              <a:cxnLst/>
              <a:rect l="l" t="t" r="r" b="b"/>
              <a:pathLst>
                <a:path w="841" h="1057" extrusionOk="0">
                  <a:moveTo>
                    <a:pt x="624" y="1"/>
                  </a:moveTo>
                  <a:cubicBezTo>
                    <a:pt x="552" y="1"/>
                    <a:pt x="480" y="1"/>
                    <a:pt x="408" y="25"/>
                  </a:cubicBezTo>
                  <a:cubicBezTo>
                    <a:pt x="384" y="49"/>
                    <a:pt x="360" y="73"/>
                    <a:pt x="336" y="73"/>
                  </a:cubicBezTo>
                  <a:cubicBezTo>
                    <a:pt x="288" y="97"/>
                    <a:pt x="264" y="145"/>
                    <a:pt x="216" y="169"/>
                  </a:cubicBezTo>
                  <a:cubicBezTo>
                    <a:pt x="168" y="217"/>
                    <a:pt x="120" y="289"/>
                    <a:pt x="96" y="337"/>
                  </a:cubicBezTo>
                  <a:cubicBezTo>
                    <a:pt x="72" y="409"/>
                    <a:pt x="24" y="481"/>
                    <a:pt x="24" y="553"/>
                  </a:cubicBezTo>
                  <a:cubicBezTo>
                    <a:pt x="0" y="625"/>
                    <a:pt x="0" y="697"/>
                    <a:pt x="0" y="769"/>
                  </a:cubicBezTo>
                  <a:cubicBezTo>
                    <a:pt x="0" y="817"/>
                    <a:pt x="0" y="841"/>
                    <a:pt x="24" y="889"/>
                  </a:cubicBezTo>
                  <a:cubicBezTo>
                    <a:pt x="48" y="913"/>
                    <a:pt x="48" y="937"/>
                    <a:pt x="96" y="961"/>
                  </a:cubicBezTo>
                  <a:cubicBezTo>
                    <a:pt x="144" y="1009"/>
                    <a:pt x="216" y="1057"/>
                    <a:pt x="288" y="1057"/>
                  </a:cubicBezTo>
                  <a:cubicBezTo>
                    <a:pt x="360" y="1057"/>
                    <a:pt x="432" y="1033"/>
                    <a:pt x="480" y="961"/>
                  </a:cubicBezTo>
                  <a:cubicBezTo>
                    <a:pt x="528" y="913"/>
                    <a:pt x="576" y="841"/>
                    <a:pt x="552" y="769"/>
                  </a:cubicBezTo>
                  <a:cubicBezTo>
                    <a:pt x="552" y="745"/>
                    <a:pt x="552" y="721"/>
                    <a:pt x="552" y="697"/>
                  </a:cubicBezTo>
                  <a:cubicBezTo>
                    <a:pt x="576" y="673"/>
                    <a:pt x="576" y="649"/>
                    <a:pt x="576" y="625"/>
                  </a:cubicBezTo>
                  <a:cubicBezTo>
                    <a:pt x="576" y="625"/>
                    <a:pt x="600" y="601"/>
                    <a:pt x="600" y="577"/>
                  </a:cubicBezTo>
                  <a:cubicBezTo>
                    <a:pt x="624" y="577"/>
                    <a:pt x="648" y="553"/>
                    <a:pt x="648" y="529"/>
                  </a:cubicBezTo>
                  <a:lnTo>
                    <a:pt x="672" y="529"/>
                  </a:lnTo>
                  <a:cubicBezTo>
                    <a:pt x="745" y="481"/>
                    <a:pt x="793" y="409"/>
                    <a:pt x="817" y="361"/>
                  </a:cubicBezTo>
                  <a:cubicBezTo>
                    <a:pt x="841" y="289"/>
                    <a:pt x="817" y="193"/>
                    <a:pt x="793" y="145"/>
                  </a:cubicBezTo>
                  <a:cubicBezTo>
                    <a:pt x="745" y="73"/>
                    <a:pt x="697" y="25"/>
                    <a:pt x="6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53"/>
            <p:cNvSpPr/>
            <p:nvPr/>
          </p:nvSpPr>
          <p:spPr>
            <a:xfrm>
              <a:off x="4752975" y="3617150"/>
              <a:ext cx="19850" cy="33025"/>
            </a:xfrm>
            <a:custGeom>
              <a:avLst/>
              <a:gdLst/>
              <a:ahLst/>
              <a:cxnLst/>
              <a:rect l="l" t="t" r="r" b="b"/>
              <a:pathLst>
                <a:path w="794" h="1321" extrusionOk="0">
                  <a:moveTo>
                    <a:pt x="73" y="841"/>
                  </a:moveTo>
                  <a:lnTo>
                    <a:pt x="73" y="841"/>
                  </a:lnTo>
                  <a:cubicBezTo>
                    <a:pt x="53" y="860"/>
                    <a:pt x="50" y="864"/>
                    <a:pt x="49" y="878"/>
                  </a:cubicBezTo>
                  <a:lnTo>
                    <a:pt x="49" y="878"/>
                  </a:lnTo>
                  <a:cubicBezTo>
                    <a:pt x="56" y="866"/>
                    <a:pt x="64" y="854"/>
                    <a:pt x="73" y="841"/>
                  </a:cubicBezTo>
                  <a:close/>
                  <a:moveTo>
                    <a:pt x="529" y="1"/>
                  </a:moveTo>
                  <a:cubicBezTo>
                    <a:pt x="361" y="25"/>
                    <a:pt x="241" y="145"/>
                    <a:pt x="241" y="289"/>
                  </a:cubicBezTo>
                  <a:cubicBezTo>
                    <a:pt x="241" y="337"/>
                    <a:pt x="241" y="385"/>
                    <a:pt x="241" y="433"/>
                  </a:cubicBezTo>
                  <a:cubicBezTo>
                    <a:pt x="217" y="505"/>
                    <a:pt x="193" y="577"/>
                    <a:pt x="169" y="673"/>
                  </a:cubicBezTo>
                  <a:cubicBezTo>
                    <a:pt x="145" y="745"/>
                    <a:pt x="97" y="817"/>
                    <a:pt x="49" y="889"/>
                  </a:cubicBezTo>
                  <a:cubicBezTo>
                    <a:pt x="49" y="884"/>
                    <a:pt x="49" y="881"/>
                    <a:pt x="49" y="878"/>
                  </a:cubicBezTo>
                  <a:lnTo>
                    <a:pt x="49" y="878"/>
                  </a:lnTo>
                  <a:cubicBezTo>
                    <a:pt x="17" y="931"/>
                    <a:pt x="1" y="974"/>
                    <a:pt x="1" y="1033"/>
                  </a:cubicBezTo>
                  <a:cubicBezTo>
                    <a:pt x="1" y="1105"/>
                    <a:pt x="25" y="1201"/>
                    <a:pt x="73" y="1225"/>
                  </a:cubicBezTo>
                  <a:cubicBezTo>
                    <a:pt x="121" y="1297"/>
                    <a:pt x="193" y="1321"/>
                    <a:pt x="265" y="1321"/>
                  </a:cubicBezTo>
                  <a:cubicBezTo>
                    <a:pt x="337" y="1321"/>
                    <a:pt x="433" y="1297"/>
                    <a:pt x="481" y="1225"/>
                  </a:cubicBezTo>
                  <a:cubicBezTo>
                    <a:pt x="529" y="1177"/>
                    <a:pt x="577" y="1105"/>
                    <a:pt x="625" y="1009"/>
                  </a:cubicBezTo>
                  <a:cubicBezTo>
                    <a:pt x="673" y="937"/>
                    <a:pt x="697" y="841"/>
                    <a:pt x="721" y="769"/>
                  </a:cubicBezTo>
                  <a:cubicBezTo>
                    <a:pt x="769" y="625"/>
                    <a:pt x="793" y="457"/>
                    <a:pt x="793" y="289"/>
                  </a:cubicBezTo>
                  <a:cubicBezTo>
                    <a:pt x="793" y="145"/>
                    <a:pt x="673" y="1"/>
                    <a:pt x="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53"/>
            <p:cNvSpPr/>
            <p:nvPr/>
          </p:nvSpPr>
          <p:spPr>
            <a:xfrm>
              <a:off x="4799200" y="3517300"/>
              <a:ext cx="21025" cy="26900"/>
            </a:xfrm>
            <a:custGeom>
              <a:avLst/>
              <a:gdLst/>
              <a:ahLst/>
              <a:cxnLst/>
              <a:rect l="l" t="t" r="r" b="b"/>
              <a:pathLst>
                <a:path w="841" h="1076" extrusionOk="0">
                  <a:moveTo>
                    <a:pt x="538" y="1"/>
                  </a:moveTo>
                  <a:cubicBezTo>
                    <a:pt x="519" y="1"/>
                    <a:pt x="500" y="4"/>
                    <a:pt x="480" y="10"/>
                  </a:cubicBezTo>
                  <a:cubicBezTo>
                    <a:pt x="408" y="34"/>
                    <a:pt x="336" y="82"/>
                    <a:pt x="312" y="154"/>
                  </a:cubicBezTo>
                  <a:cubicBezTo>
                    <a:pt x="216" y="322"/>
                    <a:pt x="144" y="490"/>
                    <a:pt x="48" y="658"/>
                  </a:cubicBezTo>
                  <a:cubicBezTo>
                    <a:pt x="24" y="706"/>
                    <a:pt x="0" y="778"/>
                    <a:pt x="24" y="874"/>
                  </a:cubicBezTo>
                  <a:cubicBezTo>
                    <a:pt x="48" y="922"/>
                    <a:pt x="96" y="994"/>
                    <a:pt x="144" y="1018"/>
                  </a:cubicBezTo>
                  <a:cubicBezTo>
                    <a:pt x="197" y="1053"/>
                    <a:pt x="250" y="1076"/>
                    <a:pt x="302" y="1076"/>
                  </a:cubicBezTo>
                  <a:cubicBezTo>
                    <a:pt x="322" y="1076"/>
                    <a:pt x="341" y="1073"/>
                    <a:pt x="360" y="1066"/>
                  </a:cubicBezTo>
                  <a:cubicBezTo>
                    <a:pt x="432" y="1042"/>
                    <a:pt x="504" y="994"/>
                    <a:pt x="528" y="922"/>
                  </a:cubicBezTo>
                  <a:cubicBezTo>
                    <a:pt x="624" y="754"/>
                    <a:pt x="696" y="586"/>
                    <a:pt x="792" y="442"/>
                  </a:cubicBezTo>
                  <a:cubicBezTo>
                    <a:pt x="816" y="370"/>
                    <a:pt x="840" y="298"/>
                    <a:pt x="816" y="226"/>
                  </a:cubicBezTo>
                  <a:cubicBezTo>
                    <a:pt x="792" y="154"/>
                    <a:pt x="744" y="82"/>
                    <a:pt x="696" y="58"/>
                  </a:cubicBezTo>
                  <a:cubicBezTo>
                    <a:pt x="644" y="23"/>
                    <a:pt x="591"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53"/>
            <p:cNvSpPr/>
            <p:nvPr/>
          </p:nvSpPr>
          <p:spPr>
            <a:xfrm>
              <a:off x="4814800" y="3458425"/>
              <a:ext cx="21625" cy="35850"/>
            </a:xfrm>
            <a:custGeom>
              <a:avLst/>
              <a:gdLst/>
              <a:ahLst/>
              <a:cxnLst/>
              <a:rect l="l" t="t" r="r" b="b"/>
              <a:pathLst>
                <a:path w="865" h="1434" extrusionOk="0">
                  <a:moveTo>
                    <a:pt x="546" y="0"/>
                  </a:moveTo>
                  <a:cubicBezTo>
                    <a:pt x="425" y="0"/>
                    <a:pt x="308" y="86"/>
                    <a:pt x="288" y="205"/>
                  </a:cubicBezTo>
                  <a:cubicBezTo>
                    <a:pt x="192" y="493"/>
                    <a:pt x="120" y="781"/>
                    <a:pt x="48" y="1069"/>
                  </a:cubicBezTo>
                  <a:cubicBezTo>
                    <a:pt x="0" y="1213"/>
                    <a:pt x="96" y="1381"/>
                    <a:pt x="240" y="1429"/>
                  </a:cubicBezTo>
                  <a:cubicBezTo>
                    <a:pt x="259" y="1432"/>
                    <a:pt x="277" y="1434"/>
                    <a:pt x="296" y="1434"/>
                  </a:cubicBezTo>
                  <a:cubicBezTo>
                    <a:pt x="425" y="1434"/>
                    <a:pt x="555" y="1363"/>
                    <a:pt x="576" y="1237"/>
                  </a:cubicBezTo>
                  <a:cubicBezTo>
                    <a:pt x="672" y="925"/>
                    <a:pt x="744" y="637"/>
                    <a:pt x="816" y="349"/>
                  </a:cubicBezTo>
                  <a:cubicBezTo>
                    <a:pt x="864" y="205"/>
                    <a:pt x="768" y="37"/>
                    <a:pt x="624" y="13"/>
                  </a:cubicBezTo>
                  <a:cubicBezTo>
                    <a:pt x="599" y="4"/>
                    <a:pt x="573" y="0"/>
                    <a:pt x="5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53"/>
            <p:cNvSpPr/>
            <p:nvPr/>
          </p:nvSpPr>
          <p:spPr>
            <a:xfrm>
              <a:off x="4828600" y="3380025"/>
              <a:ext cx="18625" cy="39250"/>
            </a:xfrm>
            <a:custGeom>
              <a:avLst/>
              <a:gdLst/>
              <a:ahLst/>
              <a:cxnLst/>
              <a:rect l="l" t="t" r="r" b="b"/>
              <a:pathLst>
                <a:path w="745" h="1570" extrusionOk="0">
                  <a:moveTo>
                    <a:pt x="480" y="0"/>
                  </a:moveTo>
                  <a:cubicBezTo>
                    <a:pt x="363" y="0"/>
                    <a:pt x="213" y="74"/>
                    <a:pt x="192" y="221"/>
                  </a:cubicBezTo>
                  <a:cubicBezTo>
                    <a:pt x="120" y="557"/>
                    <a:pt x="72" y="893"/>
                    <a:pt x="0" y="1229"/>
                  </a:cubicBezTo>
                  <a:cubicBezTo>
                    <a:pt x="0" y="1301"/>
                    <a:pt x="0" y="1373"/>
                    <a:pt x="48" y="1445"/>
                  </a:cubicBezTo>
                  <a:cubicBezTo>
                    <a:pt x="72" y="1493"/>
                    <a:pt x="144" y="1541"/>
                    <a:pt x="216" y="1565"/>
                  </a:cubicBezTo>
                  <a:cubicBezTo>
                    <a:pt x="232" y="1568"/>
                    <a:pt x="248" y="1569"/>
                    <a:pt x="265" y="1569"/>
                  </a:cubicBezTo>
                  <a:cubicBezTo>
                    <a:pt x="382" y="1569"/>
                    <a:pt x="531" y="1498"/>
                    <a:pt x="552" y="1373"/>
                  </a:cubicBezTo>
                  <a:cubicBezTo>
                    <a:pt x="600" y="1037"/>
                    <a:pt x="672" y="701"/>
                    <a:pt x="720" y="365"/>
                  </a:cubicBezTo>
                  <a:cubicBezTo>
                    <a:pt x="744" y="293"/>
                    <a:pt x="744" y="221"/>
                    <a:pt x="696" y="149"/>
                  </a:cubicBezTo>
                  <a:cubicBezTo>
                    <a:pt x="672" y="77"/>
                    <a:pt x="600" y="29"/>
                    <a:pt x="528" y="5"/>
                  </a:cubicBezTo>
                  <a:cubicBezTo>
                    <a:pt x="513" y="2"/>
                    <a:pt x="497" y="0"/>
                    <a:pt x="4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53"/>
            <p:cNvSpPr/>
            <p:nvPr/>
          </p:nvSpPr>
          <p:spPr>
            <a:xfrm>
              <a:off x="4837000" y="3330525"/>
              <a:ext cx="18025" cy="26225"/>
            </a:xfrm>
            <a:custGeom>
              <a:avLst/>
              <a:gdLst/>
              <a:ahLst/>
              <a:cxnLst/>
              <a:rect l="l" t="t" r="r" b="b"/>
              <a:pathLst>
                <a:path w="721" h="1049" extrusionOk="0">
                  <a:moveTo>
                    <a:pt x="408" y="1"/>
                  </a:moveTo>
                  <a:cubicBezTo>
                    <a:pt x="361" y="1"/>
                    <a:pt x="316" y="12"/>
                    <a:pt x="288" y="40"/>
                  </a:cubicBezTo>
                  <a:cubicBezTo>
                    <a:pt x="216" y="64"/>
                    <a:pt x="168" y="136"/>
                    <a:pt x="144" y="208"/>
                  </a:cubicBezTo>
                  <a:lnTo>
                    <a:pt x="24" y="688"/>
                  </a:lnTo>
                  <a:cubicBezTo>
                    <a:pt x="0" y="760"/>
                    <a:pt x="0" y="856"/>
                    <a:pt x="48" y="904"/>
                  </a:cubicBezTo>
                  <a:cubicBezTo>
                    <a:pt x="72" y="976"/>
                    <a:pt x="144" y="1024"/>
                    <a:pt x="216" y="1048"/>
                  </a:cubicBezTo>
                  <a:cubicBezTo>
                    <a:pt x="288" y="1048"/>
                    <a:pt x="360" y="1048"/>
                    <a:pt x="432" y="1024"/>
                  </a:cubicBezTo>
                  <a:cubicBezTo>
                    <a:pt x="480" y="976"/>
                    <a:pt x="528" y="928"/>
                    <a:pt x="552" y="856"/>
                  </a:cubicBezTo>
                  <a:cubicBezTo>
                    <a:pt x="600" y="688"/>
                    <a:pt x="648" y="520"/>
                    <a:pt x="696" y="352"/>
                  </a:cubicBezTo>
                  <a:cubicBezTo>
                    <a:pt x="720" y="280"/>
                    <a:pt x="696" y="208"/>
                    <a:pt x="672" y="136"/>
                  </a:cubicBezTo>
                  <a:cubicBezTo>
                    <a:pt x="624" y="88"/>
                    <a:pt x="552" y="16"/>
                    <a:pt x="504" y="16"/>
                  </a:cubicBezTo>
                  <a:cubicBezTo>
                    <a:pt x="475" y="6"/>
                    <a:pt x="441" y="1"/>
                    <a:pt x="4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53"/>
            <p:cNvSpPr/>
            <p:nvPr/>
          </p:nvSpPr>
          <p:spPr>
            <a:xfrm>
              <a:off x="4842400" y="3255600"/>
              <a:ext cx="18625" cy="38750"/>
            </a:xfrm>
            <a:custGeom>
              <a:avLst/>
              <a:gdLst/>
              <a:ahLst/>
              <a:cxnLst/>
              <a:rect l="l" t="t" r="r" b="b"/>
              <a:pathLst>
                <a:path w="745" h="1550" extrusionOk="0">
                  <a:moveTo>
                    <a:pt x="428" y="1"/>
                  </a:moveTo>
                  <a:cubicBezTo>
                    <a:pt x="312" y="1"/>
                    <a:pt x="208" y="87"/>
                    <a:pt x="168" y="205"/>
                  </a:cubicBezTo>
                  <a:cubicBezTo>
                    <a:pt x="48" y="541"/>
                    <a:pt x="0" y="901"/>
                    <a:pt x="48" y="1261"/>
                  </a:cubicBezTo>
                  <a:cubicBezTo>
                    <a:pt x="48" y="1357"/>
                    <a:pt x="72" y="1405"/>
                    <a:pt x="120" y="1477"/>
                  </a:cubicBezTo>
                  <a:cubicBezTo>
                    <a:pt x="168" y="1525"/>
                    <a:pt x="240" y="1549"/>
                    <a:pt x="312" y="1549"/>
                  </a:cubicBezTo>
                  <a:cubicBezTo>
                    <a:pt x="456" y="1549"/>
                    <a:pt x="624" y="1429"/>
                    <a:pt x="600" y="1261"/>
                  </a:cubicBezTo>
                  <a:cubicBezTo>
                    <a:pt x="576" y="1117"/>
                    <a:pt x="576" y="949"/>
                    <a:pt x="600" y="781"/>
                  </a:cubicBezTo>
                  <a:cubicBezTo>
                    <a:pt x="624" y="637"/>
                    <a:pt x="648" y="493"/>
                    <a:pt x="696" y="349"/>
                  </a:cubicBezTo>
                  <a:cubicBezTo>
                    <a:pt x="744" y="205"/>
                    <a:pt x="648" y="37"/>
                    <a:pt x="504" y="13"/>
                  </a:cubicBezTo>
                  <a:cubicBezTo>
                    <a:pt x="479" y="5"/>
                    <a:pt x="453" y="1"/>
                    <a:pt x="4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53"/>
            <p:cNvSpPr/>
            <p:nvPr/>
          </p:nvSpPr>
          <p:spPr>
            <a:xfrm>
              <a:off x="4853200" y="3161950"/>
              <a:ext cx="20425" cy="48150"/>
            </a:xfrm>
            <a:custGeom>
              <a:avLst/>
              <a:gdLst/>
              <a:ahLst/>
              <a:cxnLst/>
              <a:rect l="l" t="t" r="r" b="b"/>
              <a:pathLst>
                <a:path w="817" h="1926" extrusionOk="0">
                  <a:moveTo>
                    <a:pt x="511" y="0"/>
                  </a:moveTo>
                  <a:cubicBezTo>
                    <a:pt x="394" y="0"/>
                    <a:pt x="284" y="73"/>
                    <a:pt x="264" y="207"/>
                  </a:cubicBezTo>
                  <a:cubicBezTo>
                    <a:pt x="168" y="663"/>
                    <a:pt x="96" y="1119"/>
                    <a:pt x="24" y="1575"/>
                  </a:cubicBezTo>
                  <a:cubicBezTo>
                    <a:pt x="0" y="1719"/>
                    <a:pt x="48" y="1887"/>
                    <a:pt x="216" y="1911"/>
                  </a:cubicBezTo>
                  <a:cubicBezTo>
                    <a:pt x="241" y="1921"/>
                    <a:pt x="268" y="1926"/>
                    <a:pt x="297" y="1926"/>
                  </a:cubicBezTo>
                  <a:cubicBezTo>
                    <a:pt x="408" y="1926"/>
                    <a:pt x="533" y="1853"/>
                    <a:pt x="552" y="1719"/>
                  </a:cubicBezTo>
                  <a:lnTo>
                    <a:pt x="792" y="351"/>
                  </a:lnTo>
                  <a:cubicBezTo>
                    <a:pt x="816" y="207"/>
                    <a:pt x="744" y="39"/>
                    <a:pt x="600" y="15"/>
                  </a:cubicBezTo>
                  <a:cubicBezTo>
                    <a:pt x="571" y="5"/>
                    <a:pt x="541" y="0"/>
                    <a:pt x="5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53"/>
            <p:cNvSpPr/>
            <p:nvPr/>
          </p:nvSpPr>
          <p:spPr>
            <a:xfrm>
              <a:off x="4874200" y="3049375"/>
              <a:ext cx="21025" cy="35925"/>
            </a:xfrm>
            <a:custGeom>
              <a:avLst/>
              <a:gdLst/>
              <a:ahLst/>
              <a:cxnLst/>
              <a:rect l="l" t="t" r="r" b="b"/>
              <a:pathLst>
                <a:path w="841" h="1437" extrusionOk="0">
                  <a:moveTo>
                    <a:pt x="563" y="1"/>
                  </a:moveTo>
                  <a:cubicBezTo>
                    <a:pt x="422" y="1"/>
                    <a:pt x="307" y="74"/>
                    <a:pt x="265" y="221"/>
                  </a:cubicBezTo>
                  <a:cubicBezTo>
                    <a:pt x="192" y="509"/>
                    <a:pt x="120" y="797"/>
                    <a:pt x="24" y="1085"/>
                  </a:cubicBezTo>
                  <a:cubicBezTo>
                    <a:pt x="0" y="1229"/>
                    <a:pt x="72" y="1397"/>
                    <a:pt x="216" y="1421"/>
                  </a:cubicBezTo>
                  <a:cubicBezTo>
                    <a:pt x="251" y="1431"/>
                    <a:pt x="284" y="1436"/>
                    <a:pt x="316" y="1436"/>
                  </a:cubicBezTo>
                  <a:cubicBezTo>
                    <a:pt x="439" y="1436"/>
                    <a:pt x="538" y="1363"/>
                    <a:pt x="577" y="1229"/>
                  </a:cubicBezTo>
                  <a:cubicBezTo>
                    <a:pt x="649" y="941"/>
                    <a:pt x="721" y="653"/>
                    <a:pt x="817" y="365"/>
                  </a:cubicBezTo>
                  <a:cubicBezTo>
                    <a:pt x="841" y="221"/>
                    <a:pt x="769" y="53"/>
                    <a:pt x="625" y="5"/>
                  </a:cubicBezTo>
                  <a:cubicBezTo>
                    <a:pt x="604" y="2"/>
                    <a:pt x="583" y="1"/>
                    <a:pt x="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53"/>
            <p:cNvSpPr/>
            <p:nvPr/>
          </p:nvSpPr>
          <p:spPr>
            <a:xfrm>
              <a:off x="4894000" y="2977375"/>
              <a:ext cx="18625" cy="33250"/>
            </a:xfrm>
            <a:custGeom>
              <a:avLst/>
              <a:gdLst/>
              <a:ahLst/>
              <a:cxnLst/>
              <a:rect l="l" t="t" r="r" b="b"/>
              <a:pathLst>
                <a:path w="745" h="1330" extrusionOk="0">
                  <a:moveTo>
                    <a:pt x="474" y="0"/>
                  </a:moveTo>
                  <a:cubicBezTo>
                    <a:pt x="345" y="0"/>
                    <a:pt x="214" y="74"/>
                    <a:pt x="193" y="221"/>
                  </a:cubicBezTo>
                  <a:cubicBezTo>
                    <a:pt x="121" y="461"/>
                    <a:pt x="73" y="725"/>
                    <a:pt x="1" y="965"/>
                  </a:cubicBezTo>
                  <a:cubicBezTo>
                    <a:pt x="1" y="1037"/>
                    <a:pt x="1" y="1133"/>
                    <a:pt x="25" y="1181"/>
                  </a:cubicBezTo>
                  <a:cubicBezTo>
                    <a:pt x="73" y="1253"/>
                    <a:pt x="145" y="1301"/>
                    <a:pt x="193" y="1325"/>
                  </a:cubicBezTo>
                  <a:cubicBezTo>
                    <a:pt x="211" y="1328"/>
                    <a:pt x="230" y="1330"/>
                    <a:pt x="248" y="1330"/>
                  </a:cubicBezTo>
                  <a:cubicBezTo>
                    <a:pt x="377" y="1330"/>
                    <a:pt x="511" y="1259"/>
                    <a:pt x="553" y="1133"/>
                  </a:cubicBezTo>
                  <a:cubicBezTo>
                    <a:pt x="601" y="869"/>
                    <a:pt x="673" y="605"/>
                    <a:pt x="721" y="365"/>
                  </a:cubicBezTo>
                  <a:cubicBezTo>
                    <a:pt x="745" y="293"/>
                    <a:pt x="745" y="197"/>
                    <a:pt x="697" y="149"/>
                  </a:cubicBezTo>
                  <a:cubicBezTo>
                    <a:pt x="673" y="77"/>
                    <a:pt x="601" y="29"/>
                    <a:pt x="529" y="5"/>
                  </a:cubicBezTo>
                  <a:cubicBezTo>
                    <a:pt x="511" y="2"/>
                    <a:pt x="492" y="0"/>
                    <a:pt x="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53"/>
            <p:cNvSpPr/>
            <p:nvPr/>
          </p:nvSpPr>
          <p:spPr>
            <a:xfrm>
              <a:off x="4916200" y="2883775"/>
              <a:ext cx="25225" cy="38850"/>
            </a:xfrm>
            <a:custGeom>
              <a:avLst/>
              <a:gdLst/>
              <a:ahLst/>
              <a:cxnLst/>
              <a:rect l="l" t="t" r="r" b="b"/>
              <a:pathLst>
                <a:path w="1009" h="1554" extrusionOk="0">
                  <a:moveTo>
                    <a:pt x="707" y="0"/>
                  </a:moveTo>
                  <a:cubicBezTo>
                    <a:pt x="571" y="0"/>
                    <a:pt x="475" y="71"/>
                    <a:pt x="433" y="197"/>
                  </a:cubicBezTo>
                  <a:cubicBezTo>
                    <a:pt x="313" y="533"/>
                    <a:pt x="169" y="869"/>
                    <a:pt x="49" y="1205"/>
                  </a:cubicBezTo>
                  <a:cubicBezTo>
                    <a:pt x="1" y="1349"/>
                    <a:pt x="121" y="1517"/>
                    <a:pt x="265" y="1541"/>
                  </a:cubicBezTo>
                  <a:cubicBezTo>
                    <a:pt x="290" y="1549"/>
                    <a:pt x="316" y="1553"/>
                    <a:pt x="341" y="1553"/>
                  </a:cubicBezTo>
                  <a:cubicBezTo>
                    <a:pt x="457" y="1553"/>
                    <a:pt x="561" y="1467"/>
                    <a:pt x="601" y="1349"/>
                  </a:cubicBezTo>
                  <a:cubicBezTo>
                    <a:pt x="721" y="1013"/>
                    <a:pt x="841" y="701"/>
                    <a:pt x="961" y="365"/>
                  </a:cubicBezTo>
                  <a:cubicBezTo>
                    <a:pt x="1009" y="221"/>
                    <a:pt x="913" y="53"/>
                    <a:pt x="769" y="5"/>
                  </a:cubicBezTo>
                  <a:cubicBezTo>
                    <a:pt x="747" y="2"/>
                    <a:pt x="727" y="0"/>
                    <a:pt x="7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53"/>
            <p:cNvSpPr/>
            <p:nvPr/>
          </p:nvSpPr>
          <p:spPr>
            <a:xfrm>
              <a:off x="4936600" y="2809225"/>
              <a:ext cx="24025" cy="35675"/>
            </a:xfrm>
            <a:custGeom>
              <a:avLst/>
              <a:gdLst/>
              <a:ahLst/>
              <a:cxnLst/>
              <a:rect l="l" t="t" r="r" b="b"/>
              <a:pathLst>
                <a:path w="961" h="1427" extrusionOk="0">
                  <a:moveTo>
                    <a:pt x="682" y="0"/>
                  </a:moveTo>
                  <a:cubicBezTo>
                    <a:pt x="631" y="0"/>
                    <a:pt x="580" y="17"/>
                    <a:pt x="529" y="34"/>
                  </a:cubicBezTo>
                  <a:cubicBezTo>
                    <a:pt x="481" y="82"/>
                    <a:pt x="409" y="130"/>
                    <a:pt x="409" y="202"/>
                  </a:cubicBezTo>
                  <a:cubicBezTo>
                    <a:pt x="385" y="346"/>
                    <a:pt x="337" y="466"/>
                    <a:pt x="289" y="610"/>
                  </a:cubicBezTo>
                  <a:cubicBezTo>
                    <a:pt x="241" y="730"/>
                    <a:pt x="169" y="850"/>
                    <a:pt x="73" y="970"/>
                  </a:cubicBezTo>
                  <a:cubicBezTo>
                    <a:pt x="25" y="1018"/>
                    <a:pt x="1" y="1090"/>
                    <a:pt x="1" y="1162"/>
                  </a:cubicBezTo>
                  <a:cubicBezTo>
                    <a:pt x="1" y="1210"/>
                    <a:pt x="49" y="1306"/>
                    <a:pt x="97" y="1354"/>
                  </a:cubicBezTo>
                  <a:cubicBezTo>
                    <a:pt x="145" y="1402"/>
                    <a:pt x="217" y="1426"/>
                    <a:pt x="289" y="1426"/>
                  </a:cubicBezTo>
                  <a:cubicBezTo>
                    <a:pt x="361" y="1426"/>
                    <a:pt x="433" y="1402"/>
                    <a:pt x="481" y="1354"/>
                  </a:cubicBezTo>
                  <a:cubicBezTo>
                    <a:pt x="721" y="1066"/>
                    <a:pt x="889" y="730"/>
                    <a:pt x="937" y="346"/>
                  </a:cubicBezTo>
                  <a:cubicBezTo>
                    <a:pt x="961" y="274"/>
                    <a:pt x="961" y="202"/>
                    <a:pt x="913" y="130"/>
                  </a:cubicBezTo>
                  <a:cubicBezTo>
                    <a:pt x="865" y="82"/>
                    <a:pt x="817" y="34"/>
                    <a:pt x="745" y="10"/>
                  </a:cubicBezTo>
                  <a:cubicBezTo>
                    <a:pt x="724" y="3"/>
                    <a:pt x="703" y="0"/>
                    <a:pt x="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53"/>
            <p:cNvSpPr/>
            <p:nvPr/>
          </p:nvSpPr>
          <p:spPr>
            <a:xfrm>
              <a:off x="4951600" y="2759425"/>
              <a:ext cx="28225" cy="35625"/>
            </a:xfrm>
            <a:custGeom>
              <a:avLst/>
              <a:gdLst/>
              <a:ahLst/>
              <a:cxnLst/>
              <a:rect l="l" t="t" r="r" b="b"/>
              <a:pathLst>
                <a:path w="1129" h="1425" extrusionOk="0">
                  <a:moveTo>
                    <a:pt x="819" y="0"/>
                  </a:moveTo>
                  <a:cubicBezTo>
                    <a:pt x="719" y="0"/>
                    <a:pt x="626" y="49"/>
                    <a:pt x="577" y="130"/>
                  </a:cubicBezTo>
                  <a:cubicBezTo>
                    <a:pt x="409" y="418"/>
                    <a:pt x="241" y="706"/>
                    <a:pt x="73" y="1018"/>
                  </a:cubicBezTo>
                  <a:cubicBezTo>
                    <a:pt x="1" y="1138"/>
                    <a:pt x="25" y="1330"/>
                    <a:pt x="169" y="1402"/>
                  </a:cubicBezTo>
                  <a:cubicBezTo>
                    <a:pt x="212" y="1417"/>
                    <a:pt x="258" y="1425"/>
                    <a:pt x="303" y="1425"/>
                  </a:cubicBezTo>
                  <a:cubicBezTo>
                    <a:pt x="406" y="1425"/>
                    <a:pt x="503" y="1383"/>
                    <a:pt x="553" y="1282"/>
                  </a:cubicBezTo>
                  <a:cubicBezTo>
                    <a:pt x="721" y="994"/>
                    <a:pt x="889" y="706"/>
                    <a:pt x="1057" y="418"/>
                  </a:cubicBezTo>
                  <a:cubicBezTo>
                    <a:pt x="1129" y="298"/>
                    <a:pt x="1081" y="106"/>
                    <a:pt x="961" y="34"/>
                  </a:cubicBezTo>
                  <a:cubicBezTo>
                    <a:pt x="915" y="11"/>
                    <a:pt x="866" y="0"/>
                    <a:pt x="8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53"/>
            <p:cNvSpPr/>
            <p:nvPr/>
          </p:nvSpPr>
          <p:spPr>
            <a:xfrm>
              <a:off x="4974400" y="2697025"/>
              <a:ext cx="23425" cy="32450"/>
            </a:xfrm>
            <a:custGeom>
              <a:avLst/>
              <a:gdLst/>
              <a:ahLst/>
              <a:cxnLst/>
              <a:rect l="l" t="t" r="r" b="b"/>
              <a:pathLst>
                <a:path w="937" h="1298" extrusionOk="0">
                  <a:moveTo>
                    <a:pt x="662" y="0"/>
                  </a:moveTo>
                  <a:cubicBezTo>
                    <a:pt x="562" y="0"/>
                    <a:pt x="458" y="48"/>
                    <a:pt x="409" y="130"/>
                  </a:cubicBezTo>
                  <a:lnTo>
                    <a:pt x="49" y="898"/>
                  </a:lnTo>
                  <a:cubicBezTo>
                    <a:pt x="1" y="946"/>
                    <a:pt x="1" y="1018"/>
                    <a:pt x="25" y="1114"/>
                  </a:cubicBezTo>
                  <a:cubicBezTo>
                    <a:pt x="25" y="1162"/>
                    <a:pt x="73" y="1234"/>
                    <a:pt x="145" y="1258"/>
                  </a:cubicBezTo>
                  <a:cubicBezTo>
                    <a:pt x="188" y="1284"/>
                    <a:pt x="240" y="1297"/>
                    <a:pt x="293" y="1297"/>
                  </a:cubicBezTo>
                  <a:cubicBezTo>
                    <a:pt x="387" y="1297"/>
                    <a:pt x="483" y="1254"/>
                    <a:pt x="529" y="1162"/>
                  </a:cubicBezTo>
                  <a:lnTo>
                    <a:pt x="889" y="418"/>
                  </a:lnTo>
                  <a:cubicBezTo>
                    <a:pt x="937" y="346"/>
                    <a:pt x="937" y="274"/>
                    <a:pt x="937" y="202"/>
                  </a:cubicBezTo>
                  <a:cubicBezTo>
                    <a:pt x="913" y="130"/>
                    <a:pt x="865" y="82"/>
                    <a:pt x="793" y="34"/>
                  </a:cubicBezTo>
                  <a:cubicBezTo>
                    <a:pt x="755" y="11"/>
                    <a:pt x="709" y="0"/>
                    <a:pt x="6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53"/>
            <p:cNvSpPr/>
            <p:nvPr/>
          </p:nvSpPr>
          <p:spPr>
            <a:xfrm>
              <a:off x="4996000" y="2643625"/>
              <a:ext cx="20450" cy="26900"/>
            </a:xfrm>
            <a:custGeom>
              <a:avLst/>
              <a:gdLst/>
              <a:ahLst/>
              <a:cxnLst/>
              <a:rect l="l" t="t" r="r" b="b"/>
              <a:pathLst>
                <a:path w="818" h="1076" extrusionOk="0">
                  <a:moveTo>
                    <a:pt x="515" y="0"/>
                  </a:moveTo>
                  <a:cubicBezTo>
                    <a:pt x="496" y="0"/>
                    <a:pt x="476" y="3"/>
                    <a:pt x="457" y="10"/>
                  </a:cubicBezTo>
                  <a:cubicBezTo>
                    <a:pt x="385" y="34"/>
                    <a:pt x="337" y="82"/>
                    <a:pt x="289" y="154"/>
                  </a:cubicBezTo>
                  <a:cubicBezTo>
                    <a:pt x="217" y="322"/>
                    <a:pt x="121" y="490"/>
                    <a:pt x="49" y="658"/>
                  </a:cubicBezTo>
                  <a:cubicBezTo>
                    <a:pt x="1" y="706"/>
                    <a:pt x="1" y="778"/>
                    <a:pt x="25" y="874"/>
                  </a:cubicBezTo>
                  <a:cubicBezTo>
                    <a:pt x="25" y="922"/>
                    <a:pt x="73" y="994"/>
                    <a:pt x="145" y="1042"/>
                  </a:cubicBezTo>
                  <a:cubicBezTo>
                    <a:pt x="196" y="1059"/>
                    <a:pt x="247" y="1076"/>
                    <a:pt x="298" y="1076"/>
                  </a:cubicBezTo>
                  <a:cubicBezTo>
                    <a:pt x="319" y="1076"/>
                    <a:pt x="340" y="1073"/>
                    <a:pt x="361" y="1066"/>
                  </a:cubicBezTo>
                  <a:cubicBezTo>
                    <a:pt x="433" y="1042"/>
                    <a:pt x="505" y="994"/>
                    <a:pt x="529" y="922"/>
                  </a:cubicBezTo>
                  <a:cubicBezTo>
                    <a:pt x="601" y="754"/>
                    <a:pt x="697" y="586"/>
                    <a:pt x="769" y="442"/>
                  </a:cubicBezTo>
                  <a:cubicBezTo>
                    <a:pt x="817" y="370"/>
                    <a:pt x="817" y="298"/>
                    <a:pt x="793" y="226"/>
                  </a:cubicBezTo>
                  <a:cubicBezTo>
                    <a:pt x="793" y="154"/>
                    <a:pt x="745" y="82"/>
                    <a:pt x="673" y="58"/>
                  </a:cubicBezTo>
                  <a:cubicBezTo>
                    <a:pt x="620" y="23"/>
                    <a:pt x="568" y="0"/>
                    <a:pt x="51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53"/>
            <p:cNvSpPr/>
            <p:nvPr/>
          </p:nvSpPr>
          <p:spPr>
            <a:xfrm>
              <a:off x="4827400" y="3545150"/>
              <a:ext cx="22825" cy="33275"/>
            </a:xfrm>
            <a:custGeom>
              <a:avLst/>
              <a:gdLst/>
              <a:ahLst/>
              <a:cxnLst/>
              <a:rect l="l" t="t" r="r" b="b"/>
              <a:pathLst>
                <a:path w="913" h="1331" extrusionOk="0">
                  <a:moveTo>
                    <a:pt x="552" y="0"/>
                  </a:moveTo>
                  <a:cubicBezTo>
                    <a:pt x="480" y="24"/>
                    <a:pt x="408" y="72"/>
                    <a:pt x="384" y="144"/>
                  </a:cubicBezTo>
                  <a:lnTo>
                    <a:pt x="48" y="912"/>
                  </a:lnTo>
                  <a:cubicBezTo>
                    <a:pt x="24" y="984"/>
                    <a:pt x="0" y="1032"/>
                    <a:pt x="24" y="1128"/>
                  </a:cubicBezTo>
                  <a:cubicBezTo>
                    <a:pt x="48" y="1176"/>
                    <a:pt x="96" y="1248"/>
                    <a:pt x="144" y="1296"/>
                  </a:cubicBezTo>
                  <a:cubicBezTo>
                    <a:pt x="195" y="1313"/>
                    <a:pt x="246" y="1330"/>
                    <a:pt x="297" y="1330"/>
                  </a:cubicBezTo>
                  <a:cubicBezTo>
                    <a:pt x="318" y="1330"/>
                    <a:pt x="339" y="1327"/>
                    <a:pt x="360" y="1320"/>
                  </a:cubicBezTo>
                  <a:cubicBezTo>
                    <a:pt x="432" y="1296"/>
                    <a:pt x="504" y="1248"/>
                    <a:pt x="528" y="1200"/>
                  </a:cubicBezTo>
                  <a:lnTo>
                    <a:pt x="864" y="432"/>
                  </a:lnTo>
                  <a:cubicBezTo>
                    <a:pt x="888" y="360"/>
                    <a:pt x="912" y="288"/>
                    <a:pt x="888" y="216"/>
                  </a:cubicBezTo>
                  <a:cubicBezTo>
                    <a:pt x="864" y="144"/>
                    <a:pt x="816" y="72"/>
                    <a:pt x="768" y="48"/>
                  </a:cubicBezTo>
                  <a:cubicBezTo>
                    <a:pt x="696" y="0"/>
                    <a:pt x="624" y="0"/>
                    <a:pt x="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53"/>
            <p:cNvSpPr/>
            <p:nvPr/>
          </p:nvSpPr>
          <p:spPr>
            <a:xfrm>
              <a:off x="4849000" y="3486225"/>
              <a:ext cx="21625" cy="32850"/>
            </a:xfrm>
            <a:custGeom>
              <a:avLst/>
              <a:gdLst/>
              <a:ahLst/>
              <a:cxnLst/>
              <a:rect l="l" t="t" r="r" b="b"/>
              <a:pathLst>
                <a:path w="865" h="1314" extrusionOk="0">
                  <a:moveTo>
                    <a:pt x="571" y="1"/>
                  </a:moveTo>
                  <a:cubicBezTo>
                    <a:pt x="446" y="1"/>
                    <a:pt x="330" y="74"/>
                    <a:pt x="288" y="221"/>
                  </a:cubicBezTo>
                  <a:cubicBezTo>
                    <a:pt x="216" y="461"/>
                    <a:pt x="120" y="725"/>
                    <a:pt x="48" y="965"/>
                  </a:cubicBezTo>
                  <a:cubicBezTo>
                    <a:pt x="0" y="1109"/>
                    <a:pt x="96" y="1277"/>
                    <a:pt x="240" y="1301"/>
                  </a:cubicBezTo>
                  <a:cubicBezTo>
                    <a:pt x="270" y="1310"/>
                    <a:pt x="299" y="1314"/>
                    <a:pt x="327" y="1314"/>
                  </a:cubicBezTo>
                  <a:cubicBezTo>
                    <a:pt x="456" y="1314"/>
                    <a:pt x="561" y="1228"/>
                    <a:pt x="600" y="1109"/>
                  </a:cubicBezTo>
                  <a:cubicBezTo>
                    <a:pt x="672" y="869"/>
                    <a:pt x="744" y="605"/>
                    <a:pt x="816" y="365"/>
                  </a:cubicBezTo>
                  <a:cubicBezTo>
                    <a:pt x="864" y="221"/>
                    <a:pt x="768" y="53"/>
                    <a:pt x="624" y="5"/>
                  </a:cubicBezTo>
                  <a:cubicBezTo>
                    <a:pt x="606" y="2"/>
                    <a:pt x="588" y="1"/>
                    <a:pt x="5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53"/>
            <p:cNvSpPr/>
            <p:nvPr/>
          </p:nvSpPr>
          <p:spPr>
            <a:xfrm>
              <a:off x="4868200" y="3411525"/>
              <a:ext cx="23425" cy="35625"/>
            </a:xfrm>
            <a:custGeom>
              <a:avLst/>
              <a:gdLst/>
              <a:ahLst/>
              <a:cxnLst/>
              <a:rect l="l" t="t" r="r" b="b"/>
              <a:pathLst>
                <a:path w="937" h="1425" extrusionOk="0">
                  <a:moveTo>
                    <a:pt x="631" y="1"/>
                  </a:moveTo>
                  <a:cubicBezTo>
                    <a:pt x="589" y="1"/>
                    <a:pt x="547" y="13"/>
                    <a:pt x="505" y="41"/>
                  </a:cubicBezTo>
                  <a:cubicBezTo>
                    <a:pt x="456" y="65"/>
                    <a:pt x="384" y="137"/>
                    <a:pt x="384" y="209"/>
                  </a:cubicBezTo>
                  <a:cubicBezTo>
                    <a:pt x="360" y="353"/>
                    <a:pt x="312" y="473"/>
                    <a:pt x="264" y="617"/>
                  </a:cubicBezTo>
                  <a:cubicBezTo>
                    <a:pt x="216" y="761"/>
                    <a:pt x="120" y="881"/>
                    <a:pt x="48" y="1001"/>
                  </a:cubicBezTo>
                  <a:cubicBezTo>
                    <a:pt x="0" y="1073"/>
                    <a:pt x="0" y="1169"/>
                    <a:pt x="0" y="1217"/>
                  </a:cubicBezTo>
                  <a:cubicBezTo>
                    <a:pt x="24" y="1289"/>
                    <a:pt x="72" y="1361"/>
                    <a:pt x="144" y="1385"/>
                  </a:cubicBezTo>
                  <a:cubicBezTo>
                    <a:pt x="173" y="1413"/>
                    <a:pt x="217" y="1425"/>
                    <a:pt x="264" y="1425"/>
                  </a:cubicBezTo>
                  <a:cubicBezTo>
                    <a:pt x="297" y="1425"/>
                    <a:pt x="331" y="1419"/>
                    <a:pt x="360" y="1409"/>
                  </a:cubicBezTo>
                  <a:cubicBezTo>
                    <a:pt x="432" y="1385"/>
                    <a:pt x="481" y="1361"/>
                    <a:pt x="529" y="1289"/>
                  </a:cubicBezTo>
                  <a:cubicBezTo>
                    <a:pt x="721" y="1025"/>
                    <a:pt x="865" y="689"/>
                    <a:pt x="913" y="353"/>
                  </a:cubicBezTo>
                  <a:cubicBezTo>
                    <a:pt x="937" y="281"/>
                    <a:pt x="937" y="209"/>
                    <a:pt x="889" y="137"/>
                  </a:cubicBezTo>
                  <a:cubicBezTo>
                    <a:pt x="865" y="89"/>
                    <a:pt x="793" y="17"/>
                    <a:pt x="721" y="17"/>
                  </a:cubicBezTo>
                  <a:cubicBezTo>
                    <a:pt x="691" y="7"/>
                    <a:pt x="661" y="1"/>
                    <a:pt x="6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53"/>
            <p:cNvSpPr/>
            <p:nvPr/>
          </p:nvSpPr>
          <p:spPr>
            <a:xfrm>
              <a:off x="4889800" y="3317925"/>
              <a:ext cx="17425" cy="29625"/>
            </a:xfrm>
            <a:custGeom>
              <a:avLst/>
              <a:gdLst/>
              <a:ahLst/>
              <a:cxnLst/>
              <a:rect l="l" t="t" r="r" b="b"/>
              <a:pathLst>
                <a:path w="697" h="1185" extrusionOk="0">
                  <a:moveTo>
                    <a:pt x="391" y="1"/>
                  </a:moveTo>
                  <a:cubicBezTo>
                    <a:pt x="349" y="1"/>
                    <a:pt x="307" y="12"/>
                    <a:pt x="265" y="40"/>
                  </a:cubicBezTo>
                  <a:cubicBezTo>
                    <a:pt x="217" y="64"/>
                    <a:pt x="145" y="136"/>
                    <a:pt x="145" y="208"/>
                  </a:cubicBezTo>
                  <a:cubicBezTo>
                    <a:pt x="97" y="400"/>
                    <a:pt x="49" y="616"/>
                    <a:pt x="25" y="832"/>
                  </a:cubicBezTo>
                  <a:cubicBezTo>
                    <a:pt x="1" y="904"/>
                    <a:pt x="1" y="976"/>
                    <a:pt x="49" y="1048"/>
                  </a:cubicBezTo>
                  <a:cubicBezTo>
                    <a:pt x="73" y="1096"/>
                    <a:pt x="145" y="1144"/>
                    <a:pt x="217" y="1168"/>
                  </a:cubicBezTo>
                  <a:cubicBezTo>
                    <a:pt x="246" y="1178"/>
                    <a:pt x="276" y="1184"/>
                    <a:pt x="306" y="1184"/>
                  </a:cubicBezTo>
                  <a:cubicBezTo>
                    <a:pt x="348" y="1184"/>
                    <a:pt x="390" y="1173"/>
                    <a:pt x="433" y="1144"/>
                  </a:cubicBezTo>
                  <a:cubicBezTo>
                    <a:pt x="481" y="1096"/>
                    <a:pt x="529" y="1048"/>
                    <a:pt x="553" y="976"/>
                  </a:cubicBezTo>
                  <a:cubicBezTo>
                    <a:pt x="601" y="760"/>
                    <a:pt x="649" y="568"/>
                    <a:pt x="673" y="352"/>
                  </a:cubicBezTo>
                  <a:cubicBezTo>
                    <a:pt x="697" y="280"/>
                    <a:pt x="697" y="208"/>
                    <a:pt x="649" y="136"/>
                  </a:cubicBezTo>
                  <a:cubicBezTo>
                    <a:pt x="625" y="88"/>
                    <a:pt x="553" y="16"/>
                    <a:pt x="481" y="16"/>
                  </a:cubicBezTo>
                  <a:cubicBezTo>
                    <a:pt x="451" y="6"/>
                    <a:pt x="421" y="1"/>
                    <a:pt x="3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53"/>
            <p:cNvSpPr/>
            <p:nvPr/>
          </p:nvSpPr>
          <p:spPr>
            <a:xfrm>
              <a:off x="4896400" y="3249325"/>
              <a:ext cx="17425" cy="38800"/>
            </a:xfrm>
            <a:custGeom>
              <a:avLst/>
              <a:gdLst/>
              <a:ahLst/>
              <a:cxnLst/>
              <a:rect l="l" t="t" r="r" b="b"/>
              <a:pathLst>
                <a:path w="697" h="1552" extrusionOk="0">
                  <a:moveTo>
                    <a:pt x="481" y="0"/>
                  </a:moveTo>
                  <a:cubicBezTo>
                    <a:pt x="409" y="0"/>
                    <a:pt x="337" y="0"/>
                    <a:pt x="265" y="24"/>
                  </a:cubicBezTo>
                  <a:cubicBezTo>
                    <a:pt x="217" y="72"/>
                    <a:pt x="145" y="144"/>
                    <a:pt x="145" y="192"/>
                  </a:cubicBezTo>
                  <a:cubicBezTo>
                    <a:pt x="97" y="528"/>
                    <a:pt x="49" y="864"/>
                    <a:pt x="1" y="1200"/>
                  </a:cubicBezTo>
                  <a:cubicBezTo>
                    <a:pt x="1" y="1272"/>
                    <a:pt x="1" y="1344"/>
                    <a:pt x="49" y="1416"/>
                  </a:cubicBezTo>
                  <a:cubicBezTo>
                    <a:pt x="73" y="1464"/>
                    <a:pt x="145" y="1536"/>
                    <a:pt x="217" y="1536"/>
                  </a:cubicBezTo>
                  <a:cubicBezTo>
                    <a:pt x="246" y="1546"/>
                    <a:pt x="276" y="1552"/>
                    <a:pt x="304" y="1552"/>
                  </a:cubicBezTo>
                  <a:cubicBezTo>
                    <a:pt x="344" y="1552"/>
                    <a:pt x="380" y="1540"/>
                    <a:pt x="409" y="1512"/>
                  </a:cubicBezTo>
                  <a:cubicBezTo>
                    <a:pt x="481" y="1488"/>
                    <a:pt x="529" y="1416"/>
                    <a:pt x="553" y="1344"/>
                  </a:cubicBezTo>
                  <a:cubicBezTo>
                    <a:pt x="601" y="1008"/>
                    <a:pt x="649" y="672"/>
                    <a:pt x="697" y="360"/>
                  </a:cubicBezTo>
                  <a:cubicBezTo>
                    <a:pt x="697" y="264"/>
                    <a:pt x="697" y="216"/>
                    <a:pt x="649" y="144"/>
                  </a:cubicBezTo>
                  <a:cubicBezTo>
                    <a:pt x="625" y="72"/>
                    <a:pt x="553" y="24"/>
                    <a:pt x="4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53"/>
            <p:cNvSpPr/>
            <p:nvPr/>
          </p:nvSpPr>
          <p:spPr>
            <a:xfrm>
              <a:off x="4911400" y="3139850"/>
              <a:ext cx="18025" cy="35925"/>
            </a:xfrm>
            <a:custGeom>
              <a:avLst/>
              <a:gdLst/>
              <a:ahLst/>
              <a:cxnLst/>
              <a:rect l="l" t="t" r="r" b="b"/>
              <a:pathLst>
                <a:path w="721" h="1437" extrusionOk="0">
                  <a:moveTo>
                    <a:pt x="404" y="1"/>
                  </a:moveTo>
                  <a:cubicBezTo>
                    <a:pt x="381" y="1"/>
                    <a:pt x="358" y="4"/>
                    <a:pt x="337" y="11"/>
                  </a:cubicBezTo>
                  <a:cubicBezTo>
                    <a:pt x="289" y="35"/>
                    <a:pt x="217" y="83"/>
                    <a:pt x="169" y="155"/>
                  </a:cubicBezTo>
                  <a:cubicBezTo>
                    <a:pt x="150" y="210"/>
                    <a:pt x="146" y="251"/>
                    <a:pt x="145" y="300"/>
                  </a:cubicBezTo>
                  <a:lnTo>
                    <a:pt x="145" y="300"/>
                  </a:lnTo>
                  <a:cubicBezTo>
                    <a:pt x="145" y="300"/>
                    <a:pt x="145" y="299"/>
                    <a:pt x="145" y="299"/>
                  </a:cubicBezTo>
                  <a:cubicBezTo>
                    <a:pt x="145" y="323"/>
                    <a:pt x="145" y="347"/>
                    <a:pt x="145" y="347"/>
                  </a:cubicBezTo>
                  <a:cubicBezTo>
                    <a:pt x="145" y="330"/>
                    <a:pt x="145" y="315"/>
                    <a:pt x="145" y="300"/>
                  </a:cubicBezTo>
                  <a:lnTo>
                    <a:pt x="145" y="300"/>
                  </a:lnTo>
                  <a:cubicBezTo>
                    <a:pt x="169" y="420"/>
                    <a:pt x="169" y="563"/>
                    <a:pt x="145" y="683"/>
                  </a:cubicBezTo>
                  <a:cubicBezTo>
                    <a:pt x="121" y="803"/>
                    <a:pt x="97" y="947"/>
                    <a:pt x="49" y="1067"/>
                  </a:cubicBezTo>
                  <a:cubicBezTo>
                    <a:pt x="49" y="1043"/>
                    <a:pt x="49" y="1043"/>
                    <a:pt x="49" y="1043"/>
                  </a:cubicBezTo>
                  <a:cubicBezTo>
                    <a:pt x="25" y="1091"/>
                    <a:pt x="1" y="1163"/>
                    <a:pt x="25" y="1235"/>
                  </a:cubicBezTo>
                  <a:cubicBezTo>
                    <a:pt x="49" y="1307"/>
                    <a:pt x="97" y="1379"/>
                    <a:pt x="169" y="1403"/>
                  </a:cubicBezTo>
                  <a:cubicBezTo>
                    <a:pt x="203" y="1420"/>
                    <a:pt x="261" y="1437"/>
                    <a:pt x="317" y="1437"/>
                  </a:cubicBezTo>
                  <a:cubicBezTo>
                    <a:pt x="340" y="1437"/>
                    <a:pt x="364" y="1434"/>
                    <a:pt x="385" y="1427"/>
                  </a:cubicBezTo>
                  <a:cubicBezTo>
                    <a:pt x="433" y="1403"/>
                    <a:pt x="505" y="1355"/>
                    <a:pt x="529" y="1307"/>
                  </a:cubicBezTo>
                  <a:cubicBezTo>
                    <a:pt x="601" y="1139"/>
                    <a:pt x="673" y="971"/>
                    <a:pt x="697" y="803"/>
                  </a:cubicBezTo>
                  <a:cubicBezTo>
                    <a:pt x="697" y="707"/>
                    <a:pt x="721" y="611"/>
                    <a:pt x="721" y="515"/>
                  </a:cubicBezTo>
                  <a:cubicBezTo>
                    <a:pt x="721" y="395"/>
                    <a:pt x="697" y="299"/>
                    <a:pt x="697" y="203"/>
                  </a:cubicBezTo>
                  <a:cubicBezTo>
                    <a:pt x="673" y="155"/>
                    <a:pt x="625" y="83"/>
                    <a:pt x="553" y="35"/>
                  </a:cubicBezTo>
                  <a:cubicBezTo>
                    <a:pt x="519" y="18"/>
                    <a:pt x="461" y="1"/>
                    <a:pt x="4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53"/>
            <p:cNvSpPr/>
            <p:nvPr/>
          </p:nvSpPr>
          <p:spPr>
            <a:xfrm>
              <a:off x="4927600" y="3062450"/>
              <a:ext cx="21025" cy="23325"/>
            </a:xfrm>
            <a:custGeom>
              <a:avLst/>
              <a:gdLst/>
              <a:ahLst/>
              <a:cxnLst/>
              <a:rect l="l" t="t" r="r" b="b"/>
              <a:pathLst>
                <a:path w="841" h="933" extrusionOk="0">
                  <a:moveTo>
                    <a:pt x="544" y="0"/>
                  </a:moveTo>
                  <a:cubicBezTo>
                    <a:pt x="523" y="0"/>
                    <a:pt x="502" y="3"/>
                    <a:pt x="481" y="10"/>
                  </a:cubicBezTo>
                  <a:cubicBezTo>
                    <a:pt x="457" y="10"/>
                    <a:pt x="433" y="34"/>
                    <a:pt x="409" y="34"/>
                  </a:cubicBezTo>
                  <a:cubicBezTo>
                    <a:pt x="361" y="58"/>
                    <a:pt x="337" y="82"/>
                    <a:pt x="313" y="130"/>
                  </a:cubicBezTo>
                  <a:lnTo>
                    <a:pt x="49" y="514"/>
                  </a:lnTo>
                  <a:cubicBezTo>
                    <a:pt x="25" y="538"/>
                    <a:pt x="25" y="562"/>
                    <a:pt x="25" y="610"/>
                  </a:cubicBezTo>
                  <a:cubicBezTo>
                    <a:pt x="1" y="658"/>
                    <a:pt x="1" y="682"/>
                    <a:pt x="25" y="730"/>
                  </a:cubicBezTo>
                  <a:cubicBezTo>
                    <a:pt x="25" y="754"/>
                    <a:pt x="49" y="778"/>
                    <a:pt x="73" y="826"/>
                  </a:cubicBezTo>
                  <a:cubicBezTo>
                    <a:pt x="97" y="850"/>
                    <a:pt x="121" y="874"/>
                    <a:pt x="145" y="898"/>
                  </a:cubicBezTo>
                  <a:cubicBezTo>
                    <a:pt x="196" y="915"/>
                    <a:pt x="247" y="932"/>
                    <a:pt x="297" y="932"/>
                  </a:cubicBezTo>
                  <a:cubicBezTo>
                    <a:pt x="319" y="932"/>
                    <a:pt x="340" y="929"/>
                    <a:pt x="361" y="922"/>
                  </a:cubicBezTo>
                  <a:cubicBezTo>
                    <a:pt x="385" y="898"/>
                    <a:pt x="409" y="898"/>
                    <a:pt x="433" y="898"/>
                  </a:cubicBezTo>
                  <a:cubicBezTo>
                    <a:pt x="481" y="874"/>
                    <a:pt x="505" y="826"/>
                    <a:pt x="529" y="778"/>
                  </a:cubicBezTo>
                  <a:cubicBezTo>
                    <a:pt x="625" y="658"/>
                    <a:pt x="697" y="538"/>
                    <a:pt x="793" y="418"/>
                  </a:cubicBezTo>
                  <a:cubicBezTo>
                    <a:pt x="817" y="394"/>
                    <a:pt x="817" y="346"/>
                    <a:pt x="817" y="322"/>
                  </a:cubicBezTo>
                  <a:cubicBezTo>
                    <a:pt x="841" y="274"/>
                    <a:pt x="817" y="250"/>
                    <a:pt x="817" y="202"/>
                  </a:cubicBezTo>
                  <a:cubicBezTo>
                    <a:pt x="817" y="154"/>
                    <a:pt x="793" y="130"/>
                    <a:pt x="769" y="106"/>
                  </a:cubicBezTo>
                  <a:cubicBezTo>
                    <a:pt x="745" y="82"/>
                    <a:pt x="721" y="58"/>
                    <a:pt x="697" y="34"/>
                  </a:cubicBezTo>
                  <a:cubicBezTo>
                    <a:pt x="646" y="17"/>
                    <a:pt x="595" y="0"/>
                    <a:pt x="5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53"/>
            <p:cNvSpPr/>
            <p:nvPr/>
          </p:nvSpPr>
          <p:spPr>
            <a:xfrm>
              <a:off x="4942600" y="2990375"/>
              <a:ext cx="19225" cy="32525"/>
            </a:xfrm>
            <a:custGeom>
              <a:avLst/>
              <a:gdLst/>
              <a:ahLst/>
              <a:cxnLst/>
              <a:rect l="l" t="t" r="r" b="b"/>
              <a:pathLst>
                <a:path w="769" h="1301" extrusionOk="0">
                  <a:moveTo>
                    <a:pt x="415" y="1"/>
                  </a:moveTo>
                  <a:cubicBezTo>
                    <a:pt x="389" y="1"/>
                    <a:pt x="362" y="5"/>
                    <a:pt x="337" y="13"/>
                  </a:cubicBezTo>
                  <a:cubicBezTo>
                    <a:pt x="193" y="61"/>
                    <a:pt x="97" y="205"/>
                    <a:pt x="145" y="349"/>
                  </a:cubicBezTo>
                  <a:cubicBezTo>
                    <a:pt x="145" y="373"/>
                    <a:pt x="145" y="397"/>
                    <a:pt x="169" y="421"/>
                  </a:cubicBezTo>
                  <a:cubicBezTo>
                    <a:pt x="169" y="493"/>
                    <a:pt x="169" y="565"/>
                    <a:pt x="169" y="613"/>
                  </a:cubicBezTo>
                  <a:cubicBezTo>
                    <a:pt x="145" y="685"/>
                    <a:pt x="121" y="757"/>
                    <a:pt x="97" y="829"/>
                  </a:cubicBezTo>
                  <a:cubicBezTo>
                    <a:pt x="97" y="853"/>
                    <a:pt x="73" y="877"/>
                    <a:pt x="73" y="877"/>
                  </a:cubicBezTo>
                  <a:cubicBezTo>
                    <a:pt x="1" y="1021"/>
                    <a:pt x="25" y="1189"/>
                    <a:pt x="169" y="1261"/>
                  </a:cubicBezTo>
                  <a:cubicBezTo>
                    <a:pt x="220" y="1287"/>
                    <a:pt x="275" y="1300"/>
                    <a:pt x="328" y="1300"/>
                  </a:cubicBezTo>
                  <a:cubicBezTo>
                    <a:pt x="421" y="1300"/>
                    <a:pt x="507" y="1257"/>
                    <a:pt x="553" y="1165"/>
                  </a:cubicBezTo>
                  <a:cubicBezTo>
                    <a:pt x="721" y="877"/>
                    <a:pt x="769" y="541"/>
                    <a:pt x="673" y="205"/>
                  </a:cubicBezTo>
                  <a:cubicBezTo>
                    <a:pt x="653" y="87"/>
                    <a:pt x="536" y="1"/>
                    <a:pt x="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53"/>
            <p:cNvSpPr/>
            <p:nvPr/>
          </p:nvSpPr>
          <p:spPr>
            <a:xfrm>
              <a:off x="4967800" y="2893475"/>
              <a:ext cx="17425" cy="32825"/>
            </a:xfrm>
            <a:custGeom>
              <a:avLst/>
              <a:gdLst/>
              <a:ahLst/>
              <a:cxnLst/>
              <a:rect l="l" t="t" r="r" b="b"/>
              <a:pathLst>
                <a:path w="697" h="1313" extrusionOk="0">
                  <a:moveTo>
                    <a:pt x="481" y="1"/>
                  </a:moveTo>
                  <a:cubicBezTo>
                    <a:pt x="409" y="1"/>
                    <a:pt x="337" y="1"/>
                    <a:pt x="265" y="49"/>
                  </a:cubicBezTo>
                  <a:cubicBezTo>
                    <a:pt x="217" y="73"/>
                    <a:pt x="145" y="145"/>
                    <a:pt x="145" y="217"/>
                  </a:cubicBezTo>
                  <a:cubicBezTo>
                    <a:pt x="97" y="457"/>
                    <a:pt x="49" y="697"/>
                    <a:pt x="1" y="961"/>
                  </a:cubicBezTo>
                  <a:cubicBezTo>
                    <a:pt x="1" y="1033"/>
                    <a:pt x="1" y="1105"/>
                    <a:pt x="49" y="1177"/>
                  </a:cubicBezTo>
                  <a:cubicBezTo>
                    <a:pt x="73" y="1225"/>
                    <a:pt x="145" y="1273"/>
                    <a:pt x="217" y="1297"/>
                  </a:cubicBezTo>
                  <a:cubicBezTo>
                    <a:pt x="247" y="1307"/>
                    <a:pt x="277" y="1313"/>
                    <a:pt x="306" y="1313"/>
                  </a:cubicBezTo>
                  <a:cubicBezTo>
                    <a:pt x="349" y="1313"/>
                    <a:pt x="391" y="1301"/>
                    <a:pt x="433" y="1273"/>
                  </a:cubicBezTo>
                  <a:cubicBezTo>
                    <a:pt x="481" y="1225"/>
                    <a:pt x="529" y="1177"/>
                    <a:pt x="553" y="1105"/>
                  </a:cubicBezTo>
                  <a:cubicBezTo>
                    <a:pt x="601" y="865"/>
                    <a:pt x="625" y="601"/>
                    <a:pt x="673" y="361"/>
                  </a:cubicBezTo>
                  <a:cubicBezTo>
                    <a:pt x="697" y="289"/>
                    <a:pt x="697" y="217"/>
                    <a:pt x="649" y="145"/>
                  </a:cubicBezTo>
                  <a:cubicBezTo>
                    <a:pt x="625" y="73"/>
                    <a:pt x="553" y="25"/>
                    <a:pt x="4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53"/>
            <p:cNvSpPr/>
            <p:nvPr/>
          </p:nvSpPr>
          <p:spPr>
            <a:xfrm>
              <a:off x="4981000" y="2840675"/>
              <a:ext cx="16825" cy="20275"/>
            </a:xfrm>
            <a:custGeom>
              <a:avLst/>
              <a:gdLst/>
              <a:ahLst/>
              <a:cxnLst/>
              <a:rect l="l" t="t" r="r" b="b"/>
              <a:pathLst>
                <a:path w="673" h="811" extrusionOk="0">
                  <a:moveTo>
                    <a:pt x="313" y="0"/>
                  </a:moveTo>
                  <a:cubicBezTo>
                    <a:pt x="313" y="24"/>
                    <a:pt x="289" y="24"/>
                    <a:pt x="265" y="24"/>
                  </a:cubicBezTo>
                  <a:cubicBezTo>
                    <a:pt x="217" y="48"/>
                    <a:pt x="193" y="96"/>
                    <a:pt x="145" y="144"/>
                  </a:cubicBezTo>
                  <a:cubicBezTo>
                    <a:pt x="121" y="216"/>
                    <a:pt x="73" y="312"/>
                    <a:pt x="25" y="384"/>
                  </a:cubicBezTo>
                  <a:cubicBezTo>
                    <a:pt x="1" y="408"/>
                    <a:pt x="1" y="456"/>
                    <a:pt x="1" y="480"/>
                  </a:cubicBezTo>
                  <a:cubicBezTo>
                    <a:pt x="1" y="528"/>
                    <a:pt x="1" y="552"/>
                    <a:pt x="1" y="600"/>
                  </a:cubicBezTo>
                  <a:cubicBezTo>
                    <a:pt x="1" y="649"/>
                    <a:pt x="25" y="673"/>
                    <a:pt x="49" y="697"/>
                  </a:cubicBezTo>
                  <a:cubicBezTo>
                    <a:pt x="73" y="721"/>
                    <a:pt x="97" y="745"/>
                    <a:pt x="121" y="769"/>
                  </a:cubicBezTo>
                  <a:cubicBezTo>
                    <a:pt x="145" y="769"/>
                    <a:pt x="169" y="793"/>
                    <a:pt x="193" y="793"/>
                  </a:cubicBezTo>
                  <a:cubicBezTo>
                    <a:pt x="217" y="805"/>
                    <a:pt x="241" y="811"/>
                    <a:pt x="265" y="811"/>
                  </a:cubicBezTo>
                  <a:cubicBezTo>
                    <a:pt x="289" y="811"/>
                    <a:pt x="313" y="805"/>
                    <a:pt x="337" y="793"/>
                  </a:cubicBezTo>
                  <a:cubicBezTo>
                    <a:pt x="361" y="793"/>
                    <a:pt x="385" y="769"/>
                    <a:pt x="409" y="769"/>
                  </a:cubicBezTo>
                  <a:cubicBezTo>
                    <a:pt x="457" y="745"/>
                    <a:pt x="481" y="721"/>
                    <a:pt x="505" y="673"/>
                  </a:cubicBezTo>
                  <a:lnTo>
                    <a:pt x="649" y="408"/>
                  </a:lnTo>
                  <a:cubicBezTo>
                    <a:pt x="649" y="384"/>
                    <a:pt x="673" y="360"/>
                    <a:pt x="673" y="312"/>
                  </a:cubicBezTo>
                  <a:cubicBezTo>
                    <a:pt x="673" y="288"/>
                    <a:pt x="673" y="240"/>
                    <a:pt x="673" y="192"/>
                  </a:cubicBezTo>
                  <a:cubicBezTo>
                    <a:pt x="649" y="168"/>
                    <a:pt x="649" y="144"/>
                    <a:pt x="625" y="96"/>
                  </a:cubicBezTo>
                  <a:cubicBezTo>
                    <a:pt x="601" y="72"/>
                    <a:pt x="577" y="48"/>
                    <a:pt x="529" y="24"/>
                  </a:cubicBezTo>
                  <a:cubicBezTo>
                    <a:pt x="505" y="24"/>
                    <a:pt x="505" y="24"/>
                    <a:pt x="4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53"/>
            <p:cNvSpPr/>
            <p:nvPr/>
          </p:nvSpPr>
          <p:spPr>
            <a:xfrm>
              <a:off x="4993000" y="2765550"/>
              <a:ext cx="23450" cy="42250"/>
            </a:xfrm>
            <a:custGeom>
              <a:avLst/>
              <a:gdLst/>
              <a:ahLst/>
              <a:cxnLst/>
              <a:rect l="l" t="t" r="r" b="b"/>
              <a:pathLst>
                <a:path w="938" h="1690" extrusionOk="0">
                  <a:moveTo>
                    <a:pt x="658" y="1"/>
                  </a:moveTo>
                  <a:cubicBezTo>
                    <a:pt x="518" y="1"/>
                    <a:pt x="403" y="71"/>
                    <a:pt x="361" y="197"/>
                  </a:cubicBezTo>
                  <a:lnTo>
                    <a:pt x="49" y="1325"/>
                  </a:lnTo>
                  <a:cubicBezTo>
                    <a:pt x="1" y="1469"/>
                    <a:pt x="97" y="1637"/>
                    <a:pt x="241" y="1685"/>
                  </a:cubicBezTo>
                  <a:cubicBezTo>
                    <a:pt x="259" y="1688"/>
                    <a:pt x="278" y="1690"/>
                    <a:pt x="296" y="1690"/>
                  </a:cubicBezTo>
                  <a:cubicBezTo>
                    <a:pt x="420" y="1690"/>
                    <a:pt x="535" y="1619"/>
                    <a:pt x="577" y="1493"/>
                  </a:cubicBezTo>
                  <a:lnTo>
                    <a:pt x="913" y="341"/>
                  </a:lnTo>
                  <a:cubicBezTo>
                    <a:pt x="937" y="221"/>
                    <a:pt x="865" y="29"/>
                    <a:pt x="721" y="5"/>
                  </a:cubicBezTo>
                  <a:cubicBezTo>
                    <a:pt x="700" y="2"/>
                    <a:pt x="679" y="1"/>
                    <a:pt x="6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53"/>
            <p:cNvSpPr/>
            <p:nvPr/>
          </p:nvSpPr>
          <p:spPr>
            <a:xfrm>
              <a:off x="5008625" y="2731475"/>
              <a:ext cx="13825" cy="16825"/>
            </a:xfrm>
            <a:custGeom>
              <a:avLst/>
              <a:gdLst/>
              <a:ahLst/>
              <a:cxnLst/>
              <a:rect l="l" t="t" r="r" b="b"/>
              <a:pathLst>
                <a:path w="553" h="673" extrusionOk="0">
                  <a:moveTo>
                    <a:pt x="216" y="0"/>
                  </a:moveTo>
                  <a:cubicBezTo>
                    <a:pt x="168" y="24"/>
                    <a:pt x="120" y="48"/>
                    <a:pt x="72" y="72"/>
                  </a:cubicBezTo>
                  <a:cubicBezTo>
                    <a:pt x="72" y="96"/>
                    <a:pt x="48" y="120"/>
                    <a:pt x="48" y="120"/>
                  </a:cubicBezTo>
                  <a:cubicBezTo>
                    <a:pt x="24" y="168"/>
                    <a:pt x="0" y="216"/>
                    <a:pt x="0" y="264"/>
                  </a:cubicBezTo>
                  <a:lnTo>
                    <a:pt x="0" y="384"/>
                  </a:lnTo>
                  <a:cubicBezTo>
                    <a:pt x="0" y="432"/>
                    <a:pt x="0" y="480"/>
                    <a:pt x="24" y="504"/>
                  </a:cubicBezTo>
                  <a:cubicBezTo>
                    <a:pt x="24" y="528"/>
                    <a:pt x="48" y="576"/>
                    <a:pt x="72" y="600"/>
                  </a:cubicBezTo>
                  <a:cubicBezTo>
                    <a:pt x="96" y="624"/>
                    <a:pt x="144" y="648"/>
                    <a:pt x="168" y="648"/>
                  </a:cubicBezTo>
                  <a:cubicBezTo>
                    <a:pt x="216" y="672"/>
                    <a:pt x="240" y="672"/>
                    <a:pt x="288" y="672"/>
                  </a:cubicBezTo>
                  <a:lnTo>
                    <a:pt x="360" y="672"/>
                  </a:lnTo>
                  <a:cubicBezTo>
                    <a:pt x="408" y="648"/>
                    <a:pt x="432" y="624"/>
                    <a:pt x="480" y="600"/>
                  </a:cubicBezTo>
                  <a:cubicBezTo>
                    <a:pt x="480" y="576"/>
                    <a:pt x="504" y="552"/>
                    <a:pt x="528" y="528"/>
                  </a:cubicBezTo>
                  <a:cubicBezTo>
                    <a:pt x="552" y="504"/>
                    <a:pt x="552" y="456"/>
                    <a:pt x="552" y="384"/>
                  </a:cubicBezTo>
                  <a:lnTo>
                    <a:pt x="552" y="264"/>
                  </a:lnTo>
                  <a:cubicBezTo>
                    <a:pt x="552" y="240"/>
                    <a:pt x="552" y="192"/>
                    <a:pt x="528" y="168"/>
                  </a:cubicBezTo>
                  <a:cubicBezTo>
                    <a:pt x="528" y="120"/>
                    <a:pt x="504" y="96"/>
                    <a:pt x="480" y="72"/>
                  </a:cubicBezTo>
                  <a:cubicBezTo>
                    <a:pt x="456" y="48"/>
                    <a:pt x="432" y="24"/>
                    <a:pt x="384" y="24"/>
                  </a:cubicBezTo>
                  <a:cubicBezTo>
                    <a:pt x="360" y="0"/>
                    <a:pt x="312" y="0"/>
                    <a:pt x="2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53"/>
            <p:cNvSpPr/>
            <p:nvPr/>
          </p:nvSpPr>
          <p:spPr>
            <a:xfrm>
              <a:off x="5015225" y="2675275"/>
              <a:ext cx="17425" cy="32600"/>
            </a:xfrm>
            <a:custGeom>
              <a:avLst/>
              <a:gdLst/>
              <a:ahLst/>
              <a:cxnLst/>
              <a:rect l="l" t="t" r="r" b="b"/>
              <a:pathLst>
                <a:path w="697" h="1304" extrusionOk="0">
                  <a:moveTo>
                    <a:pt x="391" y="0"/>
                  </a:moveTo>
                  <a:cubicBezTo>
                    <a:pt x="348" y="0"/>
                    <a:pt x="306" y="12"/>
                    <a:pt x="264" y="40"/>
                  </a:cubicBezTo>
                  <a:cubicBezTo>
                    <a:pt x="216" y="64"/>
                    <a:pt x="144" y="136"/>
                    <a:pt x="144" y="208"/>
                  </a:cubicBezTo>
                  <a:cubicBezTo>
                    <a:pt x="96" y="448"/>
                    <a:pt x="48" y="688"/>
                    <a:pt x="0" y="952"/>
                  </a:cubicBezTo>
                  <a:cubicBezTo>
                    <a:pt x="0" y="1024"/>
                    <a:pt x="0" y="1096"/>
                    <a:pt x="24" y="1168"/>
                  </a:cubicBezTo>
                  <a:cubicBezTo>
                    <a:pt x="72" y="1216"/>
                    <a:pt x="120" y="1288"/>
                    <a:pt x="192" y="1288"/>
                  </a:cubicBezTo>
                  <a:cubicBezTo>
                    <a:pt x="222" y="1298"/>
                    <a:pt x="256" y="1304"/>
                    <a:pt x="289" y="1304"/>
                  </a:cubicBezTo>
                  <a:cubicBezTo>
                    <a:pt x="335" y="1304"/>
                    <a:pt x="380" y="1292"/>
                    <a:pt x="408" y="1264"/>
                  </a:cubicBezTo>
                  <a:cubicBezTo>
                    <a:pt x="480" y="1216"/>
                    <a:pt x="528" y="1168"/>
                    <a:pt x="552" y="1096"/>
                  </a:cubicBezTo>
                  <a:cubicBezTo>
                    <a:pt x="576" y="856"/>
                    <a:pt x="624" y="592"/>
                    <a:pt x="672" y="352"/>
                  </a:cubicBezTo>
                  <a:cubicBezTo>
                    <a:pt x="696" y="280"/>
                    <a:pt x="696" y="208"/>
                    <a:pt x="648" y="136"/>
                  </a:cubicBezTo>
                  <a:cubicBezTo>
                    <a:pt x="624" y="64"/>
                    <a:pt x="552" y="16"/>
                    <a:pt x="480" y="16"/>
                  </a:cubicBezTo>
                  <a:cubicBezTo>
                    <a:pt x="450" y="6"/>
                    <a:pt x="420" y="0"/>
                    <a:pt x="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53"/>
            <p:cNvSpPr/>
            <p:nvPr/>
          </p:nvSpPr>
          <p:spPr>
            <a:xfrm>
              <a:off x="4139125" y="3546950"/>
              <a:ext cx="846100" cy="766300"/>
            </a:xfrm>
            <a:custGeom>
              <a:avLst/>
              <a:gdLst/>
              <a:ahLst/>
              <a:cxnLst/>
              <a:rect l="l" t="t" r="r" b="b"/>
              <a:pathLst>
                <a:path w="33844" h="30652" extrusionOk="0">
                  <a:moveTo>
                    <a:pt x="168" y="0"/>
                  </a:moveTo>
                  <a:cubicBezTo>
                    <a:pt x="144" y="24"/>
                    <a:pt x="96" y="48"/>
                    <a:pt x="72" y="72"/>
                  </a:cubicBezTo>
                  <a:cubicBezTo>
                    <a:pt x="24" y="120"/>
                    <a:pt x="0" y="168"/>
                    <a:pt x="0" y="264"/>
                  </a:cubicBezTo>
                  <a:cubicBezTo>
                    <a:pt x="0" y="648"/>
                    <a:pt x="0" y="1032"/>
                    <a:pt x="0" y="1416"/>
                  </a:cubicBezTo>
                  <a:cubicBezTo>
                    <a:pt x="0" y="1464"/>
                    <a:pt x="0" y="1512"/>
                    <a:pt x="0" y="1584"/>
                  </a:cubicBezTo>
                  <a:cubicBezTo>
                    <a:pt x="24" y="1920"/>
                    <a:pt x="24" y="2256"/>
                    <a:pt x="24" y="2617"/>
                  </a:cubicBezTo>
                  <a:lnTo>
                    <a:pt x="24" y="2713"/>
                  </a:lnTo>
                  <a:cubicBezTo>
                    <a:pt x="48" y="3073"/>
                    <a:pt x="48" y="3457"/>
                    <a:pt x="72" y="3817"/>
                  </a:cubicBezTo>
                  <a:lnTo>
                    <a:pt x="72" y="3865"/>
                  </a:lnTo>
                  <a:cubicBezTo>
                    <a:pt x="72" y="4249"/>
                    <a:pt x="96" y="4633"/>
                    <a:pt x="120" y="5041"/>
                  </a:cubicBezTo>
                  <a:cubicBezTo>
                    <a:pt x="168" y="5857"/>
                    <a:pt x="216" y="6673"/>
                    <a:pt x="288" y="7489"/>
                  </a:cubicBezTo>
                  <a:cubicBezTo>
                    <a:pt x="288" y="7705"/>
                    <a:pt x="312" y="7897"/>
                    <a:pt x="336" y="8089"/>
                  </a:cubicBezTo>
                  <a:cubicBezTo>
                    <a:pt x="360" y="8281"/>
                    <a:pt x="360" y="8473"/>
                    <a:pt x="384" y="8665"/>
                  </a:cubicBezTo>
                  <a:cubicBezTo>
                    <a:pt x="408" y="8905"/>
                    <a:pt x="432" y="9145"/>
                    <a:pt x="480" y="9409"/>
                  </a:cubicBezTo>
                  <a:cubicBezTo>
                    <a:pt x="480" y="9433"/>
                    <a:pt x="480" y="9481"/>
                    <a:pt x="480" y="9529"/>
                  </a:cubicBezTo>
                  <a:cubicBezTo>
                    <a:pt x="504" y="9793"/>
                    <a:pt x="552" y="10033"/>
                    <a:pt x="576" y="10297"/>
                  </a:cubicBezTo>
                  <a:cubicBezTo>
                    <a:pt x="576" y="10297"/>
                    <a:pt x="576" y="10297"/>
                    <a:pt x="576" y="10321"/>
                  </a:cubicBezTo>
                  <a:cubicBezTo>
                    <a:pt x="720" y="11377"/>
                    <a:pt x="888" y="12457"/>
                    <a:pt x="1105" y="13514"/>
                  </a:cubicBezTo>
                  <a:cubicBezTo>
                    <a:pt x="1105" y="13514"/>
                    <a:pt x="1105" y="13514"/>
                    <a:pt x="1105" y="13538"/>
                  </a:cubicBezTo>
                  <a:cubicBezTo>
                    <a:pt x="1177" y="13850"/>
                    <a:pt x="1249" y="14186"/>
                    <a:pt x="1321" y="14498"/>
                  </a:cubicBezTo>
                  <a:cubicBezTo>
                    <a:pt x="1369" y="14714"/>
                    <a:pt x="1393" y="14906"/>
                    <a:pt x="1441" y="15122"/>
                  </a:cubicBezTo>
                  <a:cubicBezTo>
                    <a:pt x="1513" y="15410"/>
                    <a:pt x="1585" y="15698"/>
                    <a:pt x="1657" y="15986"/>
                  </a:cubicBezTo>
                  <a:cubicBezTo>
                    <a:pt x="1681" y="15986"/>
                    <a:pt x="1681" y="16010"/>
                    <a:pt x="1681" y="16034"/>
                  </a:cubicBezTo>
                  <a:cubicBezTo>
                    <a:pt x="1753" y="16322"/>
                    <a:pt x="1825" y="16586"/>
                    <a:pt x="1921" y="16874"/>
                  </a:cubicBezTo>
                  <a:cubicBezTo>
                    <a:pt x="1969" y="17066"/>
                    <a:pt x="2017" y="17258"/>
                    <a:pt x="2065" y="17426"/>
                  </a:cubicBezTo>
                  <a:cubicBezTo>
                    <a:pt x="2089" y="17450"/>
                    <a:pt x="2089" y="17474"/>
                    <a:pt x="2089" y="17498"/>
                  </a:cubicBezTo>
                  <a:cubicBezTo>
                    <a:pt x="2209" y="17882"/>
                    <a:pt x="2329" y="18290"/>
                    <a:pt x="2449" y="18674"/>
                  </a:cubicBezTo>
                  <a:lnTo>
                    <a:pt x="2473" y="18674"/>
                  </a:lnTo>
                  <a:cubicBezTo>
                    <a:pt x="2521" y="18842"/>
                    <a:pt x="2569" y="18986"/>
                    <a:pt x="2641" y="19154"/>
                  </a:cubicBezTo>
                  <a:cubicBezTo>
                    <a:pt x="2641" y="19178"/>
                    <a:pt x="2641" y="19226"/>
                    <a:pt x="2665" y="19250"/>
                  </a:cubicBezTo>
                  <a:cubicBezTo>
                    <a:pt x="2713" y="19370"/>
                    <a:pt x="2761" y="19514"/>
                    <a:pt x="2809" y="19658"/>
                  </a:cubicBezTo>
                  <a:lnTo>
                    <a:pt x="2833" y="19730"/>
                  </a:lnTo>
                  <a:cubicBezTo>
                    <a:pt x="2905" y="19874"/>
                    <a:pt x="2953" y="20018"/>
                    <a:pt x="3001" y="20162"/>
                  </a:cubicBezTo>
                  <a:cubicBezTo>
                    <a:pt x="3025" y="20186"/>
                    <a:pt x="3025" y="20186"/>
                    <a:pt x="3025" y="20210"/>
                  </a:cubicBezTo>
                  <a:cubicBezTo>
                    <a:pt x="3097" y="20378"/>
                    <a:pt x="3145" y="20522"/>
                    <a:pt x="3217" y="20690"/>
                  </a:cubicBezTo>
                  <a:cubicBezTo>
                    <a:pt x="3385" y="21098"/>
                    <a:pt x="3577" y="21506"/>
                    <a:pt x="3769" y="21890"/>
                  </a:cubicBezTo>
                  <a:cubicBezTo>
                    <a:pt x="3769" y="21914"/>
                    <a:pt x="3793" y="21938"/>
                    <a:pt x="3793" y="21962"/>
                  </a:cubicBezTo>
                  <a:cubicBezTo>
                    <a:pt x="3889" y="22154"/>
                    <a:pt x="3985" y="22346"/>
                    <a:pt x="4081" y="22538"/>
                  </a:cubicBezTo>
                  <a:cubicBezTo>
                    <a:pt x="4081" y="22538"/>
                    <a:pt x="4105" y="22538"/>
                    <a:pt x="4105" y="22562"/>
                  </a:cubicBezTo>
                  <a:cubicBezTo>
                    <a:pt x="4177" y="22731"/>
                    <a:pt x="4273" y="22899"/>
                    <a:pt x="4369" y="23067"/>
                  </a:cubicBezTo>
                  <a:cubicBezTo>
                    <a:pt x="4393" y="23115"/>
                    <a:pt x="4417" y="23163"/>
                    <a:pt x="4441" y="23211"/>
                  </a:cubicBezTo>
                  <a:cubicBezTo>
                    <a:pt x="4561" y="23379"/>
                    <a:pt x="4657" y="23547"/>
                    <a:pt x="4753" y="23739"/>
                  </a:cubicBezTo>
                  <a:cubicBezTo>
                    <a:pt x="4897" y="23979"/>
                    <a:pt x="5065" y="24195"/>
                    <a:pt x="5209" y="24435"/>
                  </a:cubicBezTo>
                  <a:lnTo>
                    <a:pt x="5233" y="24435"/>
                  </a:lnTo>
                  <a:cubicBezTo>
                    <a:pt x="5305" y="24555"/>
                    <a:pt x="5377" y="24651"/>
                    <a:pt x="5449" y="24771"/>
                  </a:cubicBezTo>
                  <a:cubicBezTo>
                    <a:pt x="5665" y="25059"/>
                    <a:pt x="5881" y="25347"/>
                    <a:pt x="6097" y="25635"/>
                  </a:cubicBezTo>
                  <a:lnTo>
                    <a:pt x="6145" y="25683"/>
                  </a:lnTo>
                  <a:cubicBezTo>
                    <a:pt x="6409" y="26019"/>
                    <a:pt x="6697" y="26331"/>
                    <a:pt x="6985" y="26643"/>
                  </a:cubicBezTo>
                  <a:cubicBezTo>
                    <a:pt x="7009" y="26667"/>
                    <a:pt x="7033" y="26691"/>
                    <a:pt x="7057" y="26691"/>
                  </a:cubicBezTo>
                  <a:cubicBezTo>
                    <a:pt x="7297" y="26979"/>
                    <a:pt x="7585" y="27243"/>
                    <a:pt x="7873" y="27483"/>
                  </a:cubicBezTo>
                  <a:cubicBezTo>
                    <a:pt x="7993" y="27603"/>
                    <a:pt x="8113" y="27699"/>
                    <a:pt x="8257" y="27795"/>
                  </a:cubicBezTo>
                  <a:cubicBezTo>
                    <a:pt x="8353" y="27891"/>
                    <a:pt x="8449" y="27963"/>
                    <a:pt x="8569" y="28035"/>
                  </a:cubicBezTo>
                  <a:cubicBezTo>
                    <a:pt x="8569" y="28035"/>
                    <a:pt x="8569" y="28059"/>
                    <a:pt x="8569" y="28059"/>
                  </a:cubicBezTo>
                  <a:cubicBezTo>
                    <a:pt x="8665" y="28131"/>
                    <a:pt x="8761" y="28203"/>
                    <a:pt x="8857" y="28275"/>
                  </a:cubicBezTo>
                  <a:cubicBezTo>
                    <a:pt x="8905" y="28299"/>
                    <a:pt x="8929" y="28299"/>
                    <a:pt x="8953" y="28323"/>
                  </a:cubicBezTo>
                  <a:cubicBezTo>
                    <a:pt x="9025" y="28395"/>
                    <a:pt x="9121" y="28443"/>
                    <a:pt x="9193" y="28491"/>
                  </a:cubicBezTo>
                  <a:cubicBezTo>
                    <a:pt x="9313" y="28563"/>
                    <a:pt x="9409" y="28635"/>
                    <a:pt x="9529" y="28707"/>
                  </a:cubicBezTo>
                  <a:cubicBezTo>
                    <a:pt x="9865" y="28923"/>
                    <a:pt x="10225" y="29115"/>
                    <a:pt x="10561" y="29283"/>
                  </a:cubicBezTo>
                  <a:cubicBezTo>
                    <a:pt x="10922" y="29451"/>
                    <a:pt x="11282" y="29595"/>
                    <a:pt x="11642" y="29739"/>
                  </a:cubicBezTo>
                  <a:cubicBezTo>
                    <a:pt x="12842" y="30219"/>
                    <a:pt x="14138" y="30507"/>
                    <a:pt x="15434" y="30603"/>
                  </a:cubicBezTo>
                  <a:cubicBezTo>
                    <a:pt x="15818" y="30651"/>
                    <a:pt x="16226" y="30651"/>
                    <a:pt x="16610" y="30651"/>
                  </a:cubicBezTo>
                  <a:lnTo>
                    <a:pt x="16994" y="30651"/>
                  </a:lnTo>
                  <a:cubicBezTo>
                    <a:pt x="17642" y="30651"/>
                    <a:pt x="18314" y="30579"/>
                    <a:pt x="18938" y="30483"/>
                  </a:cubicBezTo>
                  <a:cubicBezTo>
                    <a:pt x="19202" y="30435"/>
                    <a:pt x="19466" y="30387"/>
                    <a:pt x="19706" y="30339"/>
                  </a:cubicBezTo>
                  <a:cubicBezTo>
                    <a:pt x="20355" y="30195"/>
                    <a:pt x="20979" y="30027"/>
                    <a:pt x="21603" y="29787"/>
                  </a:cubicBezTo>
                  <a:cubicBezTo>
                    <a:pt x="21723" y="29763"/>
                    <a:pt x="21843" y="29715"/>
                    <a:pt x="21963" y="29667"/>
                  </a:cubicBezTo>
                  <a:cubicBezTo>
                    <a:pt x="22011" y="29643"/>
                    <a:pt x="22059" y="29619"/>
                    <a:pt x="22107" y="29595"/>
                  </a:cubicBezTo>
                  <a:cubicBezTo>
                    <a:pt x="22179" y="29571"/>
                    <a:pt x="22251" y="29547"/>
                    <a:pt x="22323" y="29523"/>
                  </a:cubicBezTo>
                  <a:cubicBezTo>
                    <a:pt x="22371" y="29475"/>
                    <a:pt x="22443" y="29451"/>
                    <a:pt x="22515" y="29427"/>
                  </a:cubicBezTo>
                  <a:cubicBezTo>
                    <a:pt x="22563" y="29403"/>
                    <a:pt x="22611" y="29379"/>
                    <a:pt x="22659" y="29355"/>
                  </a:cubicBezTo>
                  <a:cubicBezTo>
                    <a:pt x="22731" y="29331"/>
                    <a:pt x="22803" y="29283"/>
                    <a:pt x="22875" y="29259"/>
                  </a:cubicBezTo>
                  <a:cubicBezTo>
                    <a:pt x="22923" y="29235"/>
                    <a:pt x="22947" y="29211"/>
                    <a:pt x="22995" y="29187"/>
                  </a:cubicBezTo>
                  <a:cubicBezTo>
                    <a:pt x="23067" y="29163"/>
                    <a:pt x="23163" y="29115"/>
                    <a:pt x="23235" y="29067"/>
                  </a:cubicBezTo>
                  <a:cubicBezTo>
                    <a:pt x="23259" y="29043"/>
                    <a:pt x="23307" y="29043"/>
                    <a:pt x="23331" y="29019"/>
                  </a:cubicBezTo>
                  <a:cubicBezTo>
                    <a:pt x="23403" y="28971"/>
                    <a:pt x="23499" y="28923"/>
                    <a:pt x="23595" y="28875"/>
                  </a:cubicBezTo>
                  <a:cubicBezTo>
                    <a:pt x="23595" y="28875"/>
                    <a:pt x="23619" y="28851"/>
                    <a:pt x="23643" y="28851"/>
                  </a:cubicBezTo>
                  <a:cubicBezTo>
                    <a:pt x="23739" y="28803"/>
                    <a:pt x="23835" y="28731"/>
                    <a:pt x="23931" y="28683"/>
                  </a:cubicBezTo>
                  <a:cubicBezTo>
                    <a:pt x="23931" y="28683"/>
                    <a:pt x="23931" y="28659"/>
                    <a:pt x="23955" y="28659"/>
                  </a:cubicBezTo>
                  <a:cubicBezTo>
                    <a:pt x="24171" y="28515"/>
                    <a:pt x="24411" y="28371"/>
                    <a:pt x="24627" y="28203"/>
                  </a:cubicBezTo>
                  <a:cubicBezTo>
                    <a:pt x="24651" y="28203"/>
                    <a:pt x="24651" y="28203"/>
                    <a:pt x="24651" y="28179"/>
                  </a:cubicBezTo>
                  <a:cubicBezTo>
                    <a:pt x="25443" y="27627"/>
                    <a:pt x="26163" y="26979"/>
                    <a:pt x="26811" y="26259"/>
                  </a:cubicBezTo>
                  <a:cubicBezTo>
                    <a:pt x="26835" y="26235"/>
                    <a:pt x="26859" y="26211"/>
                    <a:pt x="26883" y="26187"/>
                  </a:cubicBezTo>
                  <a:cubicBezTo>
                    <a:pt x="26955" y="26091"/>
                    <a:pt x="27051" y="25995"/>
                    <a:pt x="27123" y="25899"/>
                  </a:cubicBezTo>
                  <a:cubicBezTo>
                    <a:pt x="27987" y="24867"/>
                    <a:pt x="28731" y="23739"/>
                    <a:pt x="29379" y="22562"/>
                  </a:cubicBezTo>
                  <a:cubicBezTo>
                    <a:pt x="29379" y="22538"/>
                    <a:pt x="29379" y="22538"/>
                    <a:pt x="29379" y="22538"/>
                  </a:cubicBezTo>
                  <a:cubicBezTo>
                    <a:pt x="29571" y="22202"/>
                    <a:pt x="29764" y="21842"/>
                    <a:pt x="29932" y="21506"/>
                  </a:cubicBezTo>
                  <a:cubicBezTo>
                    <a:pt x="30004" y="21338"/>
                    <a:pt x="30076" y="21194"/>
                    <a:pt x="30148" y="21050"/>
                  </a:cubicBezTo>
                  <a:cubicBezTo>
                    <a:pt x="30148" y="21050"/>
                    <a:pt x="30148" y="21050"/>
                    <a:pt x="30148" y="21026"/>
                  </a:cubicBezTo>
                  <a:cubicBezTo>
                    <a:pt x="30220" y="20882"/>
                    <a:pt x="30292" y="20738"/>
                    <a:pt x="30364" y="20570"/>
                  </a:cubicBezTo>
                  <a:cubicBezTo>
                    <a:pt x="30532" y="20234"/>
                    <a:pt x="30700" y="19874"/>
                    <a:pt x="30844" y="19514"/>
                  </a:cubicBezTo>
                  <a:cubicBezTo>
                    <a:pt x="30868" y="19466"/>
                    <a:pt x="30868" y="19442"/>
                    <a:pt x="30892" y="19394"/>
                  </a:cubicBezTo>
                  <a:cubicBezTo>
                    <a:pt x="30988" y="19178"/>
                    <a:pt x="31084" y="18962"/>
                    <a:pt x="31156" y="18770"/>
                  </a:cubicBezTo>
                  <a:cubicBezTo>
                    <a:pt x="31180" y="18698"/>
                    <a:pt x="31204" y="18650"/>
                    <a:pt x="31228" y="18602"/>
                  </a:cubicBezTo>
                  <a:cubicBezTo>
                    <a:pt x="31300" y="18386"/>
                    <a:pt x="31396" y="18170"/>
                    <a:pt x="31468" y="17978"/>
                  </a:cubicBezTo>
                  <a:cubicBezTo>
                    <a:pt x="31468" y="17978"/>
                    <a:pt x="31468" y="17954"/>
                    <a:pt x="31468" y="17954"/>
                  </a:cubicBezTo>
                  <a:cubicBezTo>
                    <a:pt x="31540" y="17738"/>
                    <a:pt x="31636" y="17522"/>
                    <a:pt x="31708" y="17306"/>
                  </a:cubicBezTo>
                  <a:cubicBezTo>
                    <a:pt x="31732" y="17282"/>
                    <a:pt x="31732" y="17234"/>
                    <a:pt x="31756" y="17186"/>
                  </a:cubicBezTo>
                  <a:cubicBezTo>
                    <a:pt x="31828" y="16970"/>
                    <a:pt x="31900" y="16730"/>
                    <a:pt x="31972" y="16514"/>
                  </a:cubicBezTo>
                  <a:cubicBezTo>
                    <a:pt x="32044" y="16322"/>
                    <a:pt x="32116" y="16130"/>
                    <a:pt x="32164" y="15914"/>
                  </a:cubicBezTo>
                  <a:cubicBezTo>
                    <a:pt x="32260" y="15626"/>
                    <a:pt x="32356" y="15314"/>
                    <a:pt x="32452" y="15002"/>
                  </a:cubicBezTo>
                  <a:cubicBezTo>
                    <a:pt x="32524" y="14690"/>
                    <a:pt x="32620" y="14378"/>
                    <a:pt x="32692" y="14066"/>
                  </a:cubicBezTo>
                  <a:cubicBezTo>
                    <a:pt x="32740" y="13874"/>
                    <a:pt x="32788" y="13682"/>
                    <a:pt x="32836" y="13490"/>
                  </a:cubicBezTo>
                  <a:cubicBezTo>
                    <a:pt x="32908" y="13178"/>
                    <a:pt x="32980" y="12866"/>
                    <a:pt x="33052" y="12554"/>
                  </a:cubicBezTo>
                  <a:cubicBezTo>
                    <a:pt x="33100" y="12241"/>
                    <a:pt x="33172" y="11929"/>
                    <a:pt x="33220" y="11617"/>
                  </a:cubicBezTo>
                  <a:cubicBezTo>
                    <a:pt x="33268" y="11449"/>
                    <a:pt x="33292" y="11281"/>
                    <a:pt x="33316" y="11113"/>
                  </a:cubicBezTo>
                  <a:cubicBezTo>
                    <a:pt x="33316" y="11089"/>
                    <a:pt x="33316" y="11065"/>
                    <a:pt x="33340" y="11041"/>
                  </a:cubicBezTo>
                  <a:cubicBezTo>
                    <a:pt x="33364" y="10897"/>
                    <a:pt x="33388" y="10729"/>
                    <a:pt x="33412" y="10585"/>
                  </a:cubicBezTo>
                  <a:cubicBezTo>
                    <a:pt x="33412" y="10585"/>
                    <a:pt x="33412" y="10561"/>
                    <a:pt x="33412" y="10561"/>
                  </a:cubicBezTo>
                  <a:cubicBezTo>
                    <a:pt x="33484" y="10033"/>
                    <a:pt x="33556" y="9505"/>
                    <a:pt x="33628" y="8953"/>
                  </a:cubicBezTo>
                  <a:cubicBezTo>
                    <a:pt x="33700" y="8161"/>
                    <a:pt x="33772" y="7393"/>
                    <a:pt x="33820" y="6601"/>
                  </a:cubicBezTo>
                  <a:cubicBezTo>
                    <a:pt x="33820" y="6385"/>
                    <a:pt x="33820" y="6145"/>
                    <a:pt x="33844" y="5929"/>
                  </a:cubicBezTo>
                  <a:cubicBezTo>
                    <a:pt x="33844" y="5857"/>
                    <a:pt x="33844" y="5809"/>
                    <a:pt x="33844" y="5761"/>
                  </a:cubicBezTo>
                  <a:cubicBezTo>
                    <a:pt x="33844" y="5545"/>
                    <a:pt x="33844" y="5305"/>
                    <a:pt x="33844" y="5089"/>
                  </a:cubicBezTo>
                  <a:cubicBezTo>
                    <a:pt x="33844" y="4849"/>
                    <a:pt x="33844" y="4633"/>
                    <a:pt x="33844" y="4393"/>
                  </a:cubicBezTo>
                  <a:cubicBezTo>
                    <a:pt x="33844" y="4345"/>
                    <a:pt x="33844" y="4297"/>
                    <a:pt x="33844" y="4225"/>
                  </a:cubicBezTo>
                  <a:cubicBezTo>
                    <a:pt x="33844" y="4009"/>
                    <a:pt x="33844" y="3793"/>
                    <a:pt x="33820" y="3553"/>
                  </a:cubicBezTo>
                  <a:cubicBezTo>
                    <a:pt x="33796" y="3025"/>
                    <a:pt x="33772" y="2496"/>
                    <a:pt x="33724" y="1968"/>
                  </a:cubicBezTo>
                  <a:cubicBezTo>
                    <a:pt x="33772" y="1944"/>
                    <a:pt x="33772" y="1896"/>
                    <a:pt x="33772" y="1824"/>
                  </a:cubicBezTo>
                  <a:cubicBezTo>
                    <a:pt x="33772" y="1800"/>
                    <a:pt x="33772" y="1776"/>
                    <a:pt x="33772" y="1776"/>
                  </a:cubicBezTo>
                  <a:cubicBezTo>
                    <a:pt x="33772" y="1728"/>
                    <a:pt x="33748" y="1704"/>
                    <a:pt x="33724" y="1680"/>
                  </a:cubicBezTo>
                  <a:cubicBezTo>
                    <a:pt x="33724" y="1656"/>
                    <a:pt x="33724" y="1656"/>
                    <a:pt x="33700" y="1632"/>
                  </a:cubicBezTo>
                  <a:cubicBezTo>
                    <a:pt x="33700" y="1632"/>
                    <a:pt x="33700" y="1608"/>
                    <a:pt x="33700" y="1608"/>
                  </a:cubicBezTo>
                  <a:lnTo>
                    <a:pt x="33700" y="1560"/>
                  </a:lnTo>
                  <a:cubicBezTo>
                    <a:pt x="33700" y="1560"/>
                    <a:pt x="33700" y="1536"/>
                    <a:pt x="33676" y="1512"/>
                  </a:cubicBezTo>
                  <a:cubicBezTo>
                    <a:pt x="33676" y="1488"/>
                    <a:pt x="33676" y="1488"/>
                    <a:pt x="33652" y="1464"/>
                  </a:cubicBezTo>
                  <a:cubicBezTo>
                    <a:pt x="33604" y="1392"/>
                    <a:pt x="33508" y="1344"/>
                    <a:pt x="33412" y="1344"/>
                  </a:cubicBezTo>
                  <a:lnTo>
                    <a:pt x="33364" y="1344"/>
                  </a:lnTo>
                  <a:cubicBezTo>
                    <a:pt x="33220" y="1368"/>
                    <a:pt x="33172" y="1488"/>
                    <a:pt x="33148" y="1608"/>
                  </a:cubicBezTo>
                  <a:lnTo>
                    <a:pt x="33004" y="1608"/>
                  </a:lnTo>
                  <a:cubicBezTo>
                    <a:pt x="32668" y="1704"/>
                    <a:pt x="32332" y="1800"/>
                    <a:pt x="31996" y="1896"/>
                  </a:cubicBezTo>
                  <a:lnTo>
                    <a:pt x="31276" y="2064"/>
                  </a:lnTo>
                  <a:cubicBezTo>
                    <a:pt x="31252" y="2088"/>
                    <a:pt x="31204" y="2088"/>
                    <a:pt x="31180" y="2112"/>
                  </a:cubicBezTo>
                  <a:cubicBezTo>
                    <a:pt x="31180" y="2112"/>
                    <a:pt x="31156" y="2136"/>
                    <a:pt x="31156" y="2136"/>
                  </a:cubicBezTo>
                  <a:lnTo>
                    <a:pt x="30844" y="2232"/>
                  </a:lnTo>
                  <a:cubicBezTo>
                    <a:pt x="30532" y="2304"/>
                    <a:pt x="30220" y="2400"/>
                    <a:pt x="29908" y="2496"/>
                  </a:cubicBezTo>
                  <a:cubicBezTo>
                    <a:pt x="29860" y="2496"/>
                    <a:pt x="29812" y="2521"/>
                    <a:pt x="29764" y="2521"/>
                  </a:cubicBezTo>
                  <a:cubicBezTo>
                    <a:pt x="29692" y="2545"/>
                    <a:pt x="29619" y="2569"/>
                    <a:pt x="29547" y="2593"/>
                  </a:cubicBezTo>
                  <a:cubicBezTo>
                    <a:pt x="29379" y="2617"/>
                    <a:pt x="29211" y="2641"/>
                    <a:pt x="29019" y="2641"/>
                  </a:cubicBezTo>
                  <a:cubicBezTo>
                    <a:pt x="28803" y="2665"/>
                    <a:pt x="28587" y="2689"/>
                    <a:pt x="28371" y="2713"/>
                  </a:cubicBezTo>
                  <a:cubicBezTo>
                    <a:pt x="28179" y="2737"/>
                    <a:pt x="27963" y="2737"/>
                    <a:pt x="27771" y="2761"/>
                  </a:cubicBezTo>
                  <a:cubicBezTo>
                    <a:pt x="27579" y="2785"/>
                    <a:pt x="27363" y="2785"/>
                    <a:pt x="27171" y="2785"/>
                  </a:cubicBezTo>
                  <a:cubicBezTo>
                    <a:pt x="26379" y="2833"/>
                    <a:pt x="25587" y="2857"/>
                    <a:pt x="24771" y="2857"/>
                  </a:cubicBezTo>
                  <a:lnTo>
                    <a:pt x="23979" y="2857"/>
                  </a:lnTo>
                  <a:cubicBezTo>
                    <a:pt x="22899" y="2833"/>
                    <a:pt x="21843" y="2809"/>
                    <a:pt x="20787" y="2785"/>
                  </a:cubicBezTo>
                  <a:cubicBezTo>
                    <a:pt x="20042" y="2761"/>
                    <a:pt x="19298" y="2737"/>
                    <a:pt x="18554" y="2713"/>
                  </a:cubicBezTo>
                  <a:cubicBezTo>
                    <a:pt x="18170" y="2713"/>
                    <a:pt x="17810" y="2689"/>
                    <a:pt x="17426" y="2665"/>
                  </a:cubicBezTo>
                  <a:cubicBezTo>
                    <a:pt x="17066" y="2665"/>
                    <a:pt x="16682" y="2641"/>
                    <a:pt x="16322" y="2641"/>
                  </a:cubicBezTo>
                  <a:cubicBezTo>
                    <a:pt x="15602" y="2569"/>
                    <a:pt x="14882" y="2521"/>
                    <a:pt x="14138" y="2448"/>
                  </a:cubicBezTo>
                  <a:cubicBezTo>
                    <a:pt x="14114" y="2448"/>
                    <a:pt x="14090" y="2448"/>
                    <a:pt x="14066" y="2424"/>
                  </a:cubicBezTo>
                  <a:cubicBezTo>
                    <a:pt x="12986" y="2328"/>
                    <a:pt x="11930" y="2208"/>
                    <a:pt x="10850" y="2088"/>
                  </a:cubicBezTo>
                  <a:cubicBezTo>
                    <a:pt x="10586" y="2040"/>
                    <a:pt x="10321" y="2016"/>
                    <a:pt x="10057" y="1968"/>
                  </a:cubicBezTo>
                  <a:cubicBezTo>
                    <a:pt x="9265" y="1872"/>
                    <a:pt x="8473" y="1752"/>
                    <a:pt x="7681" y="1632"/>
                  </a:cubicBezTo>
                  <a:cubicBezTo>
                    <a:pt x="6361" y="1416"/>
                    <a:pt x="5041" y="1176"/>
                    <a:pt x="3745" y="912"/>
                  </a:cubicBezTo>
                  <a:cubicBezTo>
                    <a:pt x="2977" y="744"/>
                    <a:pt x="2185" y="552"/>
                    <a:pt x="1417" y="360"/>
                  </a:cubicBezTo>
                  <a:cubicBezTo>
                    <a:pt x="1153" y="312"/>
                    <a:pt x="912" y="240"/>
                    <a:pt x="648" y="168"/>
                  </a:cubicBezTo>
                  <a:lnTo>
                    <a:pt x="528" y="168"/>
                  </a:lnTo>
                  <a:cubicBezTo>
                    <a:pt x="528" y="144"/>
                    <a:pt x="504" y="144"/>
                    <a:pt x="504" y="120"/>
                  </a:cubicBezTo>
                  <a:cubicBezTo>
                    <a:pt x="480" y="96"/>
                    <a:pt x="456" y="72"/>
                    <a:pt x="432" y="48"/>
                  </a:cubicBezTo>
                  <a:cubicBezTo>
                    <a:pt x="432" y="48"/>
                    <a:pt x="408" y="48"/>
                    <a:pt x="408" y="24"/>
                  </a:cubicBezTo>
                  <a:cubicBezTo>
                    <a:pt x="360" y="24"/>
                    <a:pt x="312" y="0"/>
                    <a:pt x="2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25" name="Rectangle 1"/>
          <p:cNvSpPr>
            <a:spLocks noChangeArrowheads="1"/>
          </p:cNvSpPr>
          <p:nvPr/>
        </p:nvSpPr>
        <p:spPr bwMode="auto">
          <a:xfrm>
            <a:off x="1357290" y="571486"/>
            <a:ext cx="6054863" cy="163121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ctr"/>
                <a:tab pos="1001713" algn="ctr"/>
              </a:tabLst>
            </a:pPr>
            <a:r>
              <a:rPr kumimoji="0" lang="en-US" sz="20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a:t>
            </a:r>
            <a:r>
              <a:rPr kumimoji="0" lang="id-ID" sz="20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Tampilan Data Siswa </a:t>
            </a:r>
            <a:r>
              <a:rPr kumimoji="0" lang="en-US" sz="20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a:t>
            </a:r>
            <a:endParaRPr kumimoji="0" lang="id-ID" sz="20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001713" algn="ctr"/>
              </a:tabLst>
            </a:pPr>
            <a:r>
              <a:rPr kumimoji="0" lang="id-ID" sz="1600" b="1" i="0" u="none" strike="noStrike" cap="none" normalizeH="0" baseline="0" dirty="0">
                <a:ln>
                  <a:noFill/>
                </a:ln>
                <a:solidFill>
                  <a:schemeClr val="tx1"/>
                </a:solidFill>
                <a:latin typeface="Franklin Gothic Demi Cond" pitchFamily="34" charset="0"/>
                <a:ea typeface="Times New Roman" pitchFamily="18" charset="0"/>
                <a:cs typeface="Arial" pitchFamily="34" charset="0"/>
              </a:rPr>
              <a:t>Tampilan data siswa adalah tampilan yang menunjukan siswa-siswa</a:t>
            </a:r>
            <a:endParaRPr kumimoji="0" lang="en-US" sz="1600" b="1" i="0" u="none" strike="noStrike" cap="none" normalizeH="0" baseline="0" dirty="0">
              <a:ln>
                <a:noFill/>
              </a:ln>
              <a:solidFill>
                <a:schemeClr val="tx1"/>
              </a:solidFill>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001713" algn="ctr"/>
              </a:tabLst>
            </a:pPr>
            <a:r>
              <a:rPr kumimoji="0" lang="id-ID" sz="1600" b="1" i="0" u="none" strike="noStrike" cap="none" normalizeH="0" baseline="0" dirty="0">
                <a:ln>
                  <a:noFill/>
                </a:ln>
                <a:solidFill>
                  <a:schemeClr val="tx1"/>
                </a:solidFill>
                <a:latin typeface="Franklin Gothic Demi Cond" pitchFamily="34" charset="0"/>
                <a:ea typeface="Times New Roman" pitchFamily="18" charset="0"/>
                <a:cs typeface="Arial" pitchFamily="34" charset="0"/>
              </a:rPr>
              <a:t> baik dari kelas satu sampai dengan kelas enam dan untuk berpindah</a:t>
            </a:r>
            <a:endParaRPr kumimoji="0" lang="en-US" sz="1600" b="1" i="0" u="none" strike="noStrike" cap="none" normalizeH="0" baseline="0" dirty="0">
              <a:ln>
                <a:noFill/>
              </a:ln>
              <a:solidFill>
                <a:schemeClr val="tx1"/>
              </a:solidFill>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001713" algn="ctr"/>
              </a:tabLst>
            </a:pPr>
            <a:r>
              <a:rPr kumimoji="0" lang="id-ID" sz="1600" b="1" i="0" u="none" strike="noStrike" cap="none" normalizeH="0" baseline="0" dirty="0">
                <a:ln>
                  <a:noFill/>
                </a:ln>
                <a:solidFill>
                  <a:schemeClr val="tx1"/>
                </a:solidFill>
                <a:latin typeface="Franklin Gothic Demi Cond" pitchFamily="34" charset="0"/>
                <a:ea typeface="Times New Roman" pitchFamily="18" charset="0"/>
                <a:cs typeface="Arial" pitchFamily="34" charset="0"/>
              </a:rPr>
              <a:t> kehalaman ini admin harus memilih data siswa kemudian pada halaman</a:t>
            </a:r>
            <a:endParaRPr kumimoji="0" lang="en-US" sz="1600" b="1" i="0" u="none" strike="noStrike" cap="none" normalizeH="0" baseline="0" dirty="0">
              <a:ln>
                <a:noFill/>
              </a:ln>
              <a:solidFill>
                <a:schemeClr val="tx1"/>
              </a:solidFill>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001713" algn="ctr"/>
              </a:tabLst>
            </a:pPr>
            <a:r>
              <a:rPr kumimoji="0" lang="id-ID" sz="1600" b="1" i="0" u="none" strike="noStrike" cap="none" normalizeH="0" baseline="0" dirty="0">
                <a:ln>
                  <a:noFill/>
                </a:ln>
                <a:solidFill>
                  <a:schemeClr val="tx1"/>
                </a:solidFill>
                <a:latin typeface="Franklin Gothic Demi Cond" pitchFamily="34" charset="0"/>
                <a:ea typeface="Times New Roman" pitchFamily="18" charset="0"/>
                <a:cs typeface="Arial" pitchFamily="34" charset="0"/>
              </a:rPr>
              <a:t> ini menyediakan tombol edit untuk merubah data serta tombol hapus untuk</a:t>
            </a:r>
            <a:endParaRPr kumimoji="0" lang="en-US" sz="1600" b="1" i="0" u="none" strike="noStrike" cap="none" normalizeH="0" baseline="0" dirty="0">
              <a:ln>
                <a:noFill/>
              </a:ln>
              <a:solidFill>
                <a:schemeClr val="tx1"/>
              </a:solidFill>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001713" algn="ctr"/>
              </a:tabLst>
            </a:pPr>
            <a:r>
              <a:rPr kumimoji="0" lang="id-ID" sz="1600" b="1" i="0" u="none" strike="noStrike" cap="none" normalizeH="0" baseline="0" dirty="0">
                <a:ln>
                  <a:noFill/>
                </a:ln>
                <a:solidFill>
                  <a:schemeClr val="tx1"/>
                </a:solidFill>
                <a:latin typeface="Franklin Gothic Demi Cond" pitchFamily="34" charset="0"/>
                <a:ea typeface="Times New Roman" pitchFamily="18" charset="0"/>
                <a:cs typeface="Arial" pitchFamily="34" charset="0"/>
              </a:rPr>
              <a:t> menghapus data, berikut dibawah ini adalah tampilannya</a:t>
            </a:r>
            <a:r>
              <a:rPr kumimoji="0" lang="en-US" sz="1600" b="1" i="0" u="none" strike="noStrike" cap="none" normalizeH="0" baseline="0" dirty="0">
                <a:ln>
                  <a:noFill/>
                </a:ln>
                <a:solidFill>
                  <a:schemeClr val="tx1"/>
                </a:solidFill>
                <a:latin typeface="Franklin Gothic Demi Cond" pitchFamily="34" charset="0"/>
                <a:cs typeface="Arial" pitchFamily="34" charset="0"/>
              </a:rPr>
              <a:t> </a:t>
            </a:r>
          </a:p>
        </p:txBody>
      </p:sp>
      <p:pic>
        <p:nvPicPr>
          <p:cNvPr id="309" name="Picture 308"/>
          <p:cNvPicPr/>
          <p:nvPr/>
        </p:nvPicPr>
        <p:blipFill>
          <a:blip r:embed="rId3"/>
          <a:stretch>
            <a:fillRect/>
          </a:stretch>
        </p:blipFill>
        <p:spPr>
          <a:xfrm>
            <a:off x="2214546" y="2285998"/>
            <a:ext cx="4643470" cy="25717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71"/>
        <p:cNvGrpSpPr/>
        <p:nvPr/>
      </p:nvGrpSpPr>
      <p:grpSpPr>
        <a:xfrm>
          <a:off x="0" y="0"/>
          <a:ext cx="0" cy="0"/>
          <a:chOff x="0" y="0"/>
          <a:chExt cx="0" cy="0"/>
        </a:xfrm>
      </p:grpSpPr>
      <p:sp>
        <p:nvSpPr>
          <p:cNvPr id="117761" name="Rectangle 1"/>
          <p:cNvSpPr>
            <a:spLocks noChangeArrowheads="1"/>
          </p:cNvSpPr>
          <p:nvPr/>
        </p:nvSpPr>
        <p:spPr bwMode="auto">
          <a:xfrm>
            <a:off x="714348" y="142858"/>
            <a:ext cx="6755375" cy="212365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ctr"/>
                <a:tab pos="1382713" algn="ctr"/>
              </a:tabLst>
            </a:pPr>
            <a:r>
              <a:rPr kumimoji="0" lang="en-US" sz="20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a:t>
            </a:r>
            <a:r>
              <a:rPr kumimoji="0" lang="id-ID" sz="20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Tampilan Data Mutasi Siswa Masuk</a:t>
            </a:r>
            <a:r>
              <a:rPr kumimoji="0" lang="en-US" sz="20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a:t>
            </a:r>
            <a:r>
              <a:rPr kumimoji="0" lang="id-ID" sz="20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827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Tampilan data mutasi siswa masuk adalah tampilan</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827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data-data siswa yang baru masuk dari sekolah lain sehingga</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827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pada aplikasi akan ditambahkan kedalam data siswa dan untuk </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827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beralih kehalaman ini admin harus memilih menu mutasi masuk, pada</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827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halaman ini menyediakan tombol tambah untuk menambah data, tombol edit</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827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untuk merubah data serta tombol hapus untuk menghapus data,  dibawah ini adalah</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827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tampilan data mutasi siswa masuk </a:t>
            </a:r>
            <a:endParaRPr kumimoji="0" lang="en-US" sz="1600" b="0" i="0" u="none" strike="noStrike" cap="none" normalizeH="0" baseline="0" dirty="0">
              <a:ln>
                <a:noFill/>
              </a:ln>
              <a:solidFill>
                <a:schemeClr val="tx1"/>
              </a:solidFill>
              <a:effectLst/>
              <a:latin typeface="Franklin Gothic Demi Cond" pitchFamily="34" charset="0"/>
              <a:cs typeface="Arial" pitchFamily="34" charset="0"/>
            </a:endParaRPr>
          </a:p>
        </p:txBody>
      </p:sp>
      <p:pic>
        <p:nvPicPr>
          <p:cNvPr id="29" name="Picture 28"/>
          <p:cNvPicPr/>
          <p:nvPr/>
        </p:nvPicPr>
        <p:blipFill>
          <a:blip r:embed="rId3"/>
          <a:stretch>
            <a:fillRect/>
          </a:stretch>
        </p:blipFill>
        <p:spPr>
          <a:xfrm>
            <a:off x="1214414" y="2500312"/>
            <a:ext cx="4786346" cy="235745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750"/>
        <p:cNvGrpSpPr/>
        <p:nvPr/>
      </p:nvGrpSpPr>
      <p:grpSpPr>
        <a:xfrm>
          <a:off x="0" y="0"/>
          <a:ext cx="0" cy="0"/>
          <a:chOff x="0" y="0"/>
          <a:chExt cx="0" cy="0"/>
        </a:xfrm>
      </p:grpSpPr>
      <p:sp>
        <p:nvSpPr>
          <p:cNvPr id="3751" name="Google Shape;3751;p56"/>
          <p:cNvSpPr/>
          <p:nvPr/>
        </p:nvSpPr>
        <p:spPr>
          <a:xfrm rot="5400000">
            <a:off x="2603857" y="-887342"/>
            <a:ext cx="4355647" cy="7706037"/>
          </a:xfrm>
          <a:custGeom>
            <a:avLst/>
            <a:gdLst/>
            <a:ahLst/>
            <a:cxnLst/>
            <a:rect l="l" t="t" r="r" b="b"/>
            <a:pathLst>
              <a:path w="43199" h="42662" extrusionOk="0">
                <a:moveTo>
                  <a:pt x="20782" y="1"/>
                </a:moveTo>
                <a:cubicBezTo>
                  <a:pt x="15645" y="1"/>
                  <a:pt x="9975" y="653"/>
                  <a:pt x="7773" y="3589"/>
                </a:cubicBezTo>
                <a:cubicBezTo>
                  <a:pt x="1102" y="12462"/>
                  <a:pt x="14578" y="15664"/>
                  <a:pt x="8941" y="24137"/>
                </a:cubicBezTo>
                <a:cubicBezTo>
                  <a:pt x="5572" y="28673"/>
                  <a:pt x="1" y="35878"/>
                  <a:pt x="7006" y="39981"/>
                </a:cubicBezTo>
                <a:cubicBezTo>
                  <a:pt x="10665" y="41732"/>
                  <a:pt x="15033" y="42661"/>
                  <a:pt x="19405" y="42661"/>
                </a:cubicBezTo>
                <a:cubicBezTo>
                  <a:pt x="25198" y="42661"/>
                  <a:pt x="30996" y="41030"/>
                  <a:pt x="35159" y="37513"/>
                </a:cubicBezTo>
                <a:cubicBezTo>
                  <a:pt x="43198" y="28840"/>
                  <a:pt x="31190" y="25838"/>
                  <a:pt x="33191" y="18666"/>
                </a:cubicBezTo>
                <a:cubicBezTo>
                  <a:pt x="33925" y="17165"/>
                  <a:pt x="35493" y="16298"/>
                  <a:pt x="36627" y="15030"/>
                </a:cubicBezTo>
                <a:cubicBezTo>
                  <a:pt x="41697" y="8826"/>
                  <a:pt x="34692" y="987"/>
                  <a:pt x="27587" y="286"/>
                </a:cubicBezTo>
                <a:cubicBezTo>
                  <a:pt x="25786" y="164"/>
                  <a:pt x="23351" y="1"/>
                  <a:pt x="207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29" name="Rectangle 1"/>
          <p:cNvSpPr>
            <a:spLocks noChangeArrowheads="1"/>
          </p:cNvSpPr>
          <p:nvPr/>
        </p:nvSpPr>
        <p:spPr bwMode="auto">
          <a:xfrm>
            <a:off x="3214678" y="285735"/>
            <a:ext cx="1507144"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tabLst/>
            </a:pPr>
            <a:r>
              <a:rPr kumimoji="0" lang="en-US" sz="2000" b="1" i="0" u="none" strike="noStrike" cap="none" normalizeH="0" baseline="0" dirty="0" err="1">
                <a:ln>
                  <a:noFill/>
                </a:ln>
                <a:solidFill>
                  <a:schemeClr val="tx1"/>
                </a:solidFill>
                <a:effectLst/>
                <a:latin typeface="Times New Roman" pitchFamily="18" charset="0"/>
                <a:ea typeface="Calibri" pitchFamily="34" charset="0"/>
                <a:cs typeface="Times New Roman" pitchFamily="18" charset="0"/>
              </a:rPr>
              <a:t>Kesimpulan</a:t>
            </a:r>
            <a:endParaRPr kumimoji="0" lang="en-US" sz="20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buFontTx/>
              <a:buChar char="•"/>
              <a:tabLst/>
            </a:pPr>
            <a:endParaRPr lang="en-US" sz="1200" b="1" dirty="0">
              <a:solidFill>
                <a:schemeClr val="tx1"/>
              </a:solidFill>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tabLst/>
            </a:pPr>
            <a:endParaRPr lang="en-US" sz="1200" b="1" dirty="0">
              <a:solidFill>
                <a:schemeClr val="tx1"/>
              </a:solidFill>
              <a:latin typeface="Times New Roman" pitchFamily="18" charset="0"/>
              <a:ea typeface="Calibri" pitchFamily="34" charset="0"/>
              <a:cs typeface="Times New Roman" pitchFamily="18" charset="0"/>
            </a:endParaRPr>
          </a:p>
          <a:p>
            <a:pPr marL="0" marR="0" lvl="0" indent="0" algn="ctr" defTabSz="914400" rtl="0" eaLnBrk="1" fontAlgn="base" latinLnBrk="0" hangingPunct="1">
              <a:lnSpc>
                <a:spcPct val="100000"/>
              </a:lnSpc>
              <a:spcBef>
                <a:spcPct val="0"/>
              </a:spcBef>
              <a:spcAft>
                <a:spcPct val="0"/>
              </a:spcAft>
              <a:buClrTx/>
              <a:buSzTx/>
              <a:tabLst/>
            </a:pPr>
            <a:r>
              <a:rPr kumimoji="0" lang="en-US" sz="1200" b="1"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 </a:t>
            </a:r>
            <a:endParaRPr kumimoji="0" lang="en-US" sz="800" b="0" i="0" u="none" strike="noStrike" cap="none" normalizeH="0" baseline="0" dirty="0">
              <a:ln>
                <a:noFill/>
              </a:ln>
              <a:solidFill>
                <a:schemeClr val="tx1"/>
              </a:solidFill>
              <a:effectLst/>
              <a:latin typeface="Arial" pitchFamily="34" charset="0"/>
              <a:cs typeface="Arial" pitchFamily="34" charset="0"/>
            </a:endParaRPr>
          </a:p>
        </p:txBody>
      </p:sp>
      <p:sp>
        <p:nvSpPr>
          <p:cNvPr id="99330" name="Rectangle 2"/>
          <p:cNvSpPr>
            <a:spLocks noChangeArrowheads="1"/>
          </p:cNvSpPr>
          <p:nvPr/>
        </p:nvSpPr>
        <p:spPr bwMode="auto">
          <a:xfrm>
            <a:off x="2071670" y="785800"/>
            <a:ext cx="4719562" cy="58477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id-ID"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Berdasarkan latar belakang yang telah dijelaskan,</a:t>
            </a:r>
            <a:endParaRPr kumimoji="0" lang="en-US" sz="1600"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id-ID"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 dapat disimpulkan sebagai berikut : </a:t>
            </a:r>
            <a:endParaRPr kumimoji="0" lang="id-ID" sz="1600" b="0" i="0" u="none" strike="noStrike" cap="none" normalizeH="0" baseline="0" dirty="0">
              <a:ln>
                <a:noFill/>
              </a:ln>
              <a:solidFill>
                <a:schemeClr val="tx1"/>
              </a:solidFill>
              <a:effectLst/>
              <a:latin typeface="Arial" pitchFamily="34" charset="0"/>
              <a:cs typeface="Arial" pitchFamily="34" charset="0"/>
            </a:endParaRPr>
          </a:p>
        </p:txBody>
      </p:sp>
      <p:sp>
        <p:nvSpPr>
          <p:cNvPr id="99332" name="Rectangle 4"/>
          <p:cNvSpPr>
            <a:spLocks noChangeArrowheads="1"/>
          </p:cNvSpPr>
          <p:nvPr/>
        </p:nvSpPr>
        <p:spPr bwMode="auto">
          <a:xfrm>
            <a:off x="1142976" y="1714494"/>
            <a:ext cx="5447325" cy="738664"/>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id-ID" b="0" i="0" u="none" strike="noStrike" cap="none" normalizeH="0" baseline="0" dirty="0">
                <a:ln>
                  <a:noFill/>
                </a:ln>
                <a:solidFill>
                  <a:schemeClr val="tx1"/>
                </a:solidFill>
                <a:effectLst/>
                <a:latin typeface="Arial" pitchFamily="34" charset="0"/>
                <a:ea typeface="Times New Roman" pitchFamily="18" charset="0"/>
                <a:cs typeface="Arial" pitchFamily="34" charset="0"/>
              </a:rPr>
              <a:t>Penginputan dan menyimpan data-data kesiswaan masih belum </a:t>
            </a:r>
            <a:endParaRPr kumimoji="0" lang="en-US"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r>
              <a:rPr lang="en-US" dirty="0">
                <a:solidFill>
                  <a:schemeClr val="tx1"/>
                </a:solidFill>
                <a:latin typeface="Arial" pitchFamily="34" charset="0"/>
                <a:ea typeface="Times New Roman" pitchFamily="18" charset="0"/>
                <a:cs typeface="Arial" pitchFamily="34" charset="0"/>
              </a:rPr>
              <a:t>  </a:t>
            </a:r>
            <a:r>
              <a:rPr kumimoji="0" lang="id-ID" b="0" i="0" u="none" strike="noStrike" cap="none" normalizeH="0" baseline="0" dirty="0">
                <a:ln>
                  <a:noFill/>
                </a:ln>
                <a:solidFill>
                  <a:schemeClr val="tx1"/>
                </a:solidFill>
                <a:effectLst/>
                <a:latin typeface="Arial" pitchFamily="34" charset="0"/>
                <a:ea typeface="Times New Roman" pitchFamily="18" charset="0"/>
                <a:cs typeface="Arial" pitchFamily="34" charset="0"/>
              </a:rPr>
              <a:t>maksimal hanya menggunakan Microsoft Word dan Excel karena</a:t>
            </a:r>
            <a:endParaRPr kumimoji="0" lang="en-US" b="0" i="0" u="none" strike="noStrike" cap="none" normalizeH="0" baseline="0" dirty="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tabLst/>
            </a:pPr>
            <a:r>
              <a:rPr lang="en-US" dirty="0">
                <a:solidFill>
                  <a:schemeClr val="tx1"/>
                </a:solidFill>
                <a:latin typeface="Arial" pitchFamily="34" charset="0"/>
                <a:ea typeface="Times New Roman" pitchFamily="18" charset="0"/>
                <a:cs typeface="Arial" pitchFamily="34" charset="0"/>
              </a:rPr>
              <a:t> </a:t>
            </a:r>
            <a:r>
              <a:rPr kumimoji="0" lang="id-ID" b="0" i="0" u="none" strike="noStrike" cap="none" normalizeH="0" baseline="0" dirty="0">
                <a:ln>
                  <a:noFill/>
                </a:ln>
                <a:solidFill>
                  <a:schemeClr val="tx1"/>
                </a:solidFill>
                <a:effectLst/>
                <a:latin typeface="Arial" pitchFamily="34" charset="0"/>
                <a:ea typeface="Times New Roman" pitchFamily="18" charset="0"/>
                <a:cs typeface="Arial" pitchFamily="34" charset="0"/>
              </a:rPr>
              <a:t> membutuhkan waktu yang cukup lama </a:t>
            </a:r>
            <a:endParaRPr kumimoji="0" lang="id-ID" b="0" i="0" u="none" strike="noStrike" cap="none" normalizeH="0" baseline="0" dirty="0">
              <a:ln>
                <a:noFill/>
              </a:ln>
              <a:solidFill>
                <a:schemeClr val="tx1"/>
              </a:solidFill>
              <a:effectLst/>
              <a:latin typeface="Arial" pitchFamily="34" charset="0"/>
              <a:cs typeface="Arial" pitchFamily="34" charset="0"/>
            </a:endParaRPr>
          </a:p>
        </p:txBody>
      </p:sp>
      <p:sp>
        <p:nvSpPr>
          <p:cNvPr id="99333" name="Rectangle 5"/>
          <p:cNvSpPr>
            <a:spLocks noChangeArrowheads="1"/>
          </p:cNvSpPr>
          <p:nvPr/>
        </p:nvSpPr>
        <p:spPr bwMode="auto">
          <a:xfrm>
            <a:off x="1071538" y="2357436"/>
            <a:ext cx="5827236"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id-ID" b="0" i="0" u="none" strike="noStrike" cap="none" normalizeH="0" baseline="0" dirty="0">
                <a:ln>
                  <a:noFill/>
                </a:ln>
                <a:solidFill>
                  <a:schemeClr val="tx1"/>
                </a:solidFill>
                <a:effectLst/>
                <a:latin typeface="Arial" pitchFamily="34" charset="0"/>
                <a:ea typeface="Times New Roman" pitchFamily="18" charset="0"/>
                <a:cs typeface="Arial" pitchFamily="34" charset="0"/>
              </a:rPr>
              <a:t>Pengisian data siswa oleh orang tua masih menggunakan formulir da</a:t>
            </a:r>
            <a:r>
              <a:rPr kumimoji="0" lang="en-US" b="0" i="0" u="none" strike="noStrike" cap="none" normalizeH="0" baseline="0" dirty="0">
                <a:ln>
                  <a:noFill/>
                </a:ln>
                <a:solidFill>
                  <a:schemeClr val="tx1"/>
                </a:solidFill>
                <a:effectLst/>
                <a:latin typeface="Arial" pitchFamily="34" charset="0"/>
                <a:ea typeface="Times New Roman" pitchFamily="18" charset="0"/>
                <a:cs typeface="Arial" pitchFamily="34" charset="0"/>
              </a:rPr>
              <a:t>n</a:t>
            </a:r>
          </a:p>
          <a:p>
            <a:pPr marL="0" marR="0" lvl="0" indent="0" algn="l" defTabSz="914400" rtl="0" eaLnBrk="1" fontAlgn="base" latinLnBrk="0" hangingPunct="1">
              <a:lnSpc>
                <a:spcPct val="100000"/>
              </a:lnSpc>
              <a:spcBef>
                <a:spcPct val="0"/>
              </a:spcBef>
              <a:spcAft>
                <a:spcPct val="0"/>
              </a:spcAft>
              <a:buClrTx/>
              <a:buSzTx/>
              <a:tabLst/>
            </a:pPr>
            <a:r>
              <a:rPr lang="en-US" dirty="0">
                <a:solidFill>
                  <a:schemeClr val="tx1"/>
                </a:solidFill>
                <a:latin typeface="Arial" pitchFamily="34" charset="0"/>
                <a:ea typeface="Times New Roman" pitchFamily="18" charset="0"/>
                <a:cs typeface="Arial" pitchFamily="34" charset="0"/>
              </a:rPr>
              <a:t> </a:t>
            </a:r>
            <a:r>
              <a:rPr kumimoji="0" lang="id-ID" b="0" i="0" u="none" strike="noStrike" cap="none" normalizeH="0" baseline="0" dirty="0">
                <a:ln>
                  <a:noFill/>
                </a:ln>
                <a:solidFill>
                  <a:schemeClr val="tx1"/>
                </a:solidFill>
                <a:effectLst/>
                <a:latin typeface="Arial" pitchFamily="34" charset="0"/>
                <a:ea typeface="Times New Roman" pitchFamily="18" charset="0"/>
                <a:cs typeface="Arial" pitchFamily="34" charset="0"/>
              </a:rPr>
              <a:t> bentuk kertas dengan tulis tangan oleh orang tua calon siswa baru </a:t>
            </a:r>
            <a:endParaRPr kumimoji="0" lang="id-ID" b="0" i="0" u="none" strike="noStrike" cap="none" normalizeH="0" baseline="0" dirty="0">
              <a:ln>
                <a:noFill/>
              </a:ln>
              <a:solidFill>
                <a:schemeClr val="tx1"/>
              </a:solidFill>
              <a:effectLst/>
              <a:latin typeface="Arial" pitchFamily="34" charset="0"/>
              <a:cs typeface="Arial" pitchFamily="34" charset="0"/>
            </a:endParaRPr>
          </a:p>
        </p:txBody>
      </p:sp>
      <p:sp>
        <p:nvSpPr>
          <p:cNvPr id="99334" name="Rectangle 6"/>
          <p:cNvSpPr>
            <a:spLocks noChangeArrowheads="1"/>
          </p:cNvSpPr>
          <p:nvPr/>
        </p:nvSpPr>
        <p:spPr bwMode="auto">
          <a:xfrm>
            <a:off x="1000100" y="2857502"/>
            <a:ext cx="5758308"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id-ID" b="0" i="0" u="none" strike="noStrike" cap="none" normalizeH="0" baseline="0" dirty="0">
                <a:ln>
                  <a:noFill/>
                </a:ln>
                <a:solidFill>
                  <a:schemeClr val="tx1"/>
                </a:solidFill>
                <a:effectLst/>
                <a:latin typeface="Arial" pitchFamily="34" charset="0"/>
                <a:ea typeface="Times New Roman" pitchFamily="18" charset="0"/>
                <a:cs typeface="Arial" pitchFamily="34" charset="0"/>
              </a:rPr>
              <a:t>Kesulitan pembuatan laporan data-data kesiswaan ketika diperlukan  </a:t>
            </a:r>
            <a:endParaRPr kumimoji="0" lang="id-ID"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grpSp>
        <p:nvGrpSpPr>
          <p:cNvPr id="3872" name="Google Shape;3872;p60"/>
          <p:cNvGrpSpPr/>
          <p:nvPr/>
        </p:nvGrpSpPr>
        <p:grpSpPr>
          <a:xfrm>
            <a:off x="428596" y="2428874"/>
            <a:ext cx="1297073" cy="2501535"/>
            <a:chOff x="372468" y="2520225"/>
            <a:chExt cx="1297073" cy="2501535"/>
          </a:xfrm>
        </p:grpSpPr>
        <p:sp>
          <p:nvSpPr>
            <p:cNvPr id="3873" name="Google Shape;3873;p60"/>
            <p:cNvSpPr/>
            <p:nvPr/>
          </p:nvSpPr>
          <p:spPr>
            <a:xfrm>
              <a:off x="372468" y="3286143"/>
              <a:ext cx="231662" cy="160625"/>
            </a:xfrm>
            <a:custGeom>
              <a:avLst/>
              <a:gdLst/>
              <a:ahLst/>
              <a:cxnLst/>
              <a:rect l="l" t="t" r="r" b="b"/>
              <a:pathLst>
                <a:path w="6506" h="4511" extrusionOk="0">
                  <a:moveTo>
                    <a:pt x="5321" y="1"/>
                  </a:moveTo>
                  <a:cubicBezTo>
                    <a:pt x="4362" y="1"/>
                    <a:pt x="4804" y="2843"/>
                    <a:pt x="4804" y="2843"/>
                  </a:cubicBezTo>
                  <a:cubicBezTo>
                    <a:pt x="4804" y="2843"/>
                    <a:pt x="3465" y="298"/>
                    <a:pt x="2610" y="298"/>
                  </a:cubicBezTo>
                  <a:cubicBezTo>
                    <a:pt x="2511" y="298"/>
                    <a:pt x="2419" y="332"/>
                    <a:pt x="2336" y="408"/>
                  </a:cubicBezTo>
                  <a:cubicBezTo>
                    <a:pt x="1535" y="1175"/>
                    <a:pt x="4037" y="3544"/>
                    <a:pt x="4037" y="3544"/>
                  </a:cubicBezTo>
                  <a:cubicBezTo>
                    <a:pt x="4037" y="3544"/>
                    <a:pt x="2675" y="2557"/>
                    <a:pt x="1652" y="2557"/>
                  </a:cubicBezTo>
                  <a:cubicBezTo>
                    <a:pt x="1345" y="2557"/>
                    <a:pt x="1068" y="2645"/>
                    <a:pt x="868" y="2876"/>
                  </a:cubicBezTo>
                  <a:cubicBezTo>
                    <a:pt x="1" y="3877"/>
                    <a:pt x="4571" y="4511"/>
                    <a:pt x="4571" y="4511"/>
                  </a:cubicBezTo>
                  <a:cubicBezTo>
                    <a:pt x="4571" y="4511"/>
                    <a:pt x="5071" y="4511"/>
                    <a:pt x="5738" y="4211"/>
                  </a:cubicBezTo>
                  <a:cubicBezTo>
                    <a:pt x="6372" y="3977"/>
                    <a:pt x="6505" y="141"/>
                    <a:pt x="5405" y="8"/>
                  </a:cubicBezTo>
                  <a:cubicBezTo>
                    <a:pt x="5376" y="3"/>
                    <a:pt x="5348" y="1"/>
                    <a:pt x="53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60"/>
            <p:cNvSpPr/>
            <p:nvPr/>
          </p:nvSpPr>
          <p:spPr>
            <a:xfrm>
              <a:off x="431861" y="3396597"/>
              <a:ext cx="421700" cy="393463"/>
            </a:xfrm>
            <a:custGeom>
              <a:avLst/>
              <a:gdLst/>
              <a:ahLst/>
              <a:cxnLst/>
              <a:rect l="l" t="t" r="r" b="b"/>
              <a:pathLst>
                <a:path w="11843" h="11050" extrusionOk="0">
                  <a:moveTo>
                    <a:pt x="6535" y="1"/>
                  </a:moveTo>
                  <a:cubicBezTo>
                    <a:pt x="5520" y="1"/>
                    <a:pt x="4396" y="371"/>
                    <a:pt x="3203" y="1042"/>
                  </a:cubicBezTo>
                  <a:cubicBezTo>
                    <a:pt x="1" y="2810"/>
                    <a:pt x="468" y="6246"/>
                    <a:pt x="2236" y="8247"/>
                  </a:cubicBezTo>
                  <a:cubicBezTo>
                    <a:pt x="4504" y="10716"/>
                    <a:pt x="8140" y="11049"/>
                    <a:pt x="8140" y="11049"/>
                  </a:cubicBezTo>
                  <a:lnTo>
                    <a:pt x="9574" y="10315"/>
                  </a:lnTo>
                  <a:lnTo>
                    <a:pt x="10775" y="9748"/>
                  </a:lnTo>
                  <a:cubicBezTo>
                    <a:pt x="10775" y="9748"/>
                    <a:pt x="11842" y="7046"/>
                    <a:pt x="10542" y="3477"/>
                  </a:cubicBezTo>
                  <a:cubicBezTo>
                    <a:pt x="9642" y="1050"/>
                    <a:pt x="8243" y="1"/>
                    <a:pt x="65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60"/>
            <p:cNvSpPr/>
            <p:nvPr/>
          </p:nvSpPr>
          <p:spPr>
            <a:xfrm>
              <a:off x="561330" y="3394924"/>
              <a:ext cx="294616" cy="354722"/>
            </a:xfrm>
            <a:custGeom>
              <a:avLst/>
              <a:gdLst/>
              <a:ahLst/>
              <a:cxnLst/>
              <a:rect l="l" t="t" r="r" b="b"/>
              <a:pathLst>
                <a:path w="8274" h="9962" extrusionOk="0">
                  <a:moveTo>
                    <a:pt x="2943" y="1"/>
                  </a:moveTo>
                  <a:cubicBezTo>
                    <a:pt x="2039" y="1"/>
                    <a:pt x="1049" y="292"/>
                    <a:pt x="1" y="822"/>
                  </a:cubicBezTo>
                  <a:cubicBezTo>
                    <a:pt x="910" y="399"/>
                    <a:pt x="1770" y="170"/>
                    <a:pt x="2562" y="170"/>
                  </a:cubicBezTo>
                  <a:cubicBezTo>
                    <a:pt x="4267" y="170"/>
                    <a:pt x="5661" y="1231"/>
                    <a:pt x="6572" y="3691"/>
                  </a:cubicBezTo>
                  <a:cubicBezTo>
                    <a:pt x="7873" y="7260"/>
                    <a:pt x="6839" y="9962"/>
                    <a:pt x="6839" y="9962"/>
                  </a:cubicBezTo>
                  <a:lnTo>
                    <a:pt x="7239" y="9762"/>
                  </a:lnTo>
                  <a:cubicBezTo>
                    <a:pt x="7239" y="9762"/>
                    <a:pt x="8273" y="7027"/>
                    <a:pt x="7006" y="3491"/>
                  </a:cubicBezTo>
                  <a:cubicBezTo>
                    <a:pt x="6067" y="1046"/>
                    <a:pt x="4657" y="1"/>
                    <a:pt x="29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60"/>
            <p:cNvSpPr/>
            <p:nvPr/>
          </p:nvSpPr>
          <p:spPr>
            <a:xfrm>
              <a:off x="507883" y="3484299"/>
              <a:ext cx="26172" cy="40130"/>
            </a:xfrm>
            <a:custGeom>
              <a:avLst/>
              <a:gdLst/>
              <a:ahLst/>
              <a:cxnLst/>
              <a:rect l="l" t="t" r="r" b="b"/>
              <a:pathLst>
                <a:path w="735" h="1127" extrusionOk="0">
                  <a:moveTo>
                    <a:pt x="156" y="0"/>
                  </a:moveTo>
                  <a:cubicBezTo>
                    <a:pt x="137" y="0"/>
                    <a:pt x="118" y="5"/>
                    <a:pt x="101" y="13"/>
                  </a:cubicBezTo>
                  <a:cubicBezTo>
                    <a:pt x="1" y="113"/>
                    <a:pt x="1" y="414"/>
                    <a:pt x="101" y="680"/>
                  </a:cubicBezTo>
                  <a:cubicBezTo>
                    <a:pt x="217" y="942"/>
                    <a:pt x="434" y="1127"/>
                    <a:pt x="554" y="1127"/>
                  </a:cubicBezTo>
                  <a:cubicBezTo>
                    <a:pt x="572" y="1127"/>
                    <a:pt x="588" y="1123"/>
                    <a:pt x="601" y="1114"/>
                  </a:cubicBezTo>
                  <a:cubicBezTo>
                    <a:pt x="734" y="1014"/>
                    <a:pt x="734" y="747"/>
                    <a:pt x="601" y="447"/>
                  </a:cubicBezTo>
                  <a:cubicBezTo>
                    <a:pt x="456" y="186"/>
                    <a:pt x="286" y="0"/>
                    <a:pt x="1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60"/>
            <p:cNvSpPr/>
            <p:nvPr/>
          </p:nvSpPr>
          <p:spPr>
            <a:xfrm>
              <a:off x="481747" y="3553484"/>
              <a:ext cx="27347" cy="39133"/>
            </a:xfrm>
            <a:custGeom>
              <a:avLst/>
              <a:gdLst/>
              <a:ahLst/>
              <a:cxnLst/>
              <a:rect l="l" t="t" r="r" b="b"/>
              <a:pathLst>
                <a:path w="768" h="1099" extrusionOk="0">
                  <a:moveTo>
                    <a:pt x="177" y="1"/>
                  </a:moveTo>
                  <a:cubicBezTo>
                    <a:pt x="163" y="1"/>
                    <a:pt x="148" y="2"/>
                    <a:pt x="134" y="5"/>
                  </a:cubicBezTo>
                  <a:cubicBezTo>
                    <a:pt x="1" y="72"/>
                    <a:pt x="1" y="372"/>
                    <a:pt x="134" y="672"/>
                  </a:cubicBezTo>
                  <a:cubicBezTo>
                    <a:pt x="244" y="919"/>
                    <a:pt x="421" y="1098"/>
                    <a:pt x="555" y="1098"/>
                  </a:cubicBezTo>
                  <a:cubicBezTo>
                    <a:pt x="584" y="1098"/>
                    <a:pt x="611" y="1090"/>
                    <a:pt x="634" y="1072"/>
                  </a:cubicBezTo>
                  <a:cubicBezTo>
                    <a:pt x="768" y="1006"/>
                    <a:pt x="768" y="706"/>
                    <a:pt x="634" y="405"/>
                  </a:cubicBezTo>
                  <a:cubicBezTo>
                    <a:pt x="512" y="161"/>
                    <a:pt x="334" y="1"/>
                    <a:pt x="1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60"/>
            <p:cNvSpPr/>
            <p:nvPr/>
          </p:nvSpPr>
          <p:spPr>
            <a:xfrm>
              <a:off x="549473" y="3543977"/>
              <a:ext cx="26136" cy="39845"/>
            </a:xfrm>
            <a:custGeom>
              <a:avLst/>
              <a:gdLst/>
              <a:ahLst/>
              <a:cxnLst/>
              <a:rect l="l" t="t" r="r" b="b"/>
              <a:pathLst>
                <a:path w="734" h="1119" extrusionOk="0">
                  <a:moveTo>
                    <a:pt x="137" y="1"/>
                  </a:moveTo>
                  <a:cubicBezTo>
                    <a:pt x="124" y="1"/>
                    <a:pt x="111" y="2"/>
                    <a:pt x="100" y="5"/>
                  </a:cubicBezTo>
                  <a:cubicBezTo>
                    <a:pt x="0" y="105"/>
                    <a:pt x="0" y="405"/>
                    <a:pt x="100" y="672"/>
                  </a:cubicBezTo>
                  <a:cubicBezTo>
                    <a:pt x="216" y="933"/>
                    <a:pt x="433" y="1119"/>
                    <a:pt x="554" y="1119"/>
                  </a:cubicBezTo>
                  <a:cubicBezTo>
                    <a:pt x="572" y="1119"/>
                    <a:pt x="587" y="1115"/>
                    <a:pt x="600" y="1106"/>
                  </a:cubicBezTo>
                  <a:cubicBezTo>
                    <a:pt x="734" y="1006"/>
                    <a:pt x="734" y="739"/>
                    <a:pt x="600" y="439"/>
                  </a:cubicBezTo>
                  <a:cubicBezTo>
                    <a:pt x="509" y="164"/>
                    <a:pt x="277" y="1"/>
                    <a:pt x="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60"/>
            <p:cNvSpPr/>
            <p:nvPr/>
          </p:nvSpPr>
          <p:spPr>
            <a:xfrm>
              <a:off x="587466" y="3466495"/>
              <a:ext cx="27347" cy="40130"/>
            </a:xfrm>
            <a:custGeom>
              <a:avLst/>
              <a:gdLst/>
              <a:ahLst/>
              <a:cxnLst/>
              <a:rect l="l" t="t" r="r" b="b"/>
              <a:pathLst>
                <a:path w="768" h="1127" extrusionOk="0">
                  <a:moveTo>
                    <a:pt x="191" y="0"/>
                  </a:moveTo>
                  <a:cubicBezTo>
                    <a:pt x="170" y="0"/>
                    <a:pt x="151" y="4"/>
                    <a:pt x="134" y="13"/>
                  </a:cubicBezTo>
                  <a:cubicBezTo>
                    <a:pt x="0" y="113"/>
                    <a:pt x="0" y="413"/>
                    <a:pt x="134" y="680"/>
                  </a:cubicBezTo>
                  <a:cubicBezTo>
                    <a:pt x="250" y="941"/>
                    <a:pt x="442" y="1127"/>
                    <a:pt x="577" y="1127"/>
                  </a:cubicBezTo>
                  <a:cubicBezTo>
                    <a:pt x="598" y="1127"/>
                    <a:pt x="617" y="1122"/>
                    <a:pt x="634" y="1114"/>
                  </a:cubicBezTo>
                  <a:cubicBezTo>
                    <a:pt x="768" y="1014"/>
                    <a:pt x="768" y="747"/>
                    <a:pt x="634" y="447"/>
                  </a:cubicBezTo>
                  <a:cubicBezTo>
                    <a:pt x="518" y="186"/>
                    <a:pt x="326" y="0"/>
                    <a:pt x="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60"/>
            <p:cNvSpPr/>
            <p:nvPr/>
          </p:nvSpPr>
          <p:spPr>
            <a:xfrm>
              <a:off x="623109" y="3539668"/>
              <a:ext cx="27347" cy="39809"/>
            </a:xfrm>
            <a:custGeom>
              <a:avLst/>
              <a:gdLst/>
              <a:ahLst/>
              <a:cxnLst/>
              <a:rect l="l" t="t" r="r" b="b"/>
              <a:pathLst>
                <a:path w="768" h="1118" extrusionOk="0">
                  <a:moveTo>
                    <a:pt x="210" y="0"/>
                  </a:moveTo>
                  <a:cubicBezTo>
                    <a:pt x="183" y="0"/>
                    <a:pt x="157" y="8"/>
                    <a:pt x="134" y="26"/>
                  </a:cubicBezTo>
                  <a:cubicBezTo>
                    <a:pt x="0" y="93"/>
                    <a:pt x="0" y="393"/>
                    <a:pt x="134" y="693"/>
                  </a:cubicBezTo>
                  <a:cubicBezTo>
                    <a:pt x="245" y="917"/>
                    <a:pt x="428" y="1117"/>
                    <a:pt x="562" y="1117"/>
                  </a:cubicBezTo>
                  <a:cubicBezTo>
                    <a:pt x="588" y="1117"/>
                    <a:pt x="612" y="1110"/>
                    <a:pt x="634" y="1094"/>
                  </a:cubicBezTo>
                  <a:cubicBezTo>
                    <a:pt x="767" y="1027"/>
                    <a:pt x="767" y="727"/>
                    <a:pt x="634" y="426"/>
                  </a:cubicBezTo>
                  <a:cubicBezTo>
                    <a:pt x="497" y="179"/>
                    <a:pt x="337" y="0"/>
                    <a:pt x="21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60"/>
            <p:cNvSpPr/>
            <p:nvPr/>
          </p:nvSpPr>
          <p:spPr>
            <a:xfrm>
              <a:off x="639737" y="3422840"/>
              <a:ext cx="26172" cy="39133"/>
            </a:xfrm>
            <a:custGeom>
              <a:avLst/>
              <a:gdLst/>
              <a:ahLst/>
              <a:cxnLst/>
              <a:rect l="l" t="t" r="r" b="b"/>
              <a:pathLst>
                <a:path w="735" h="1099" extrusionOk="0">
                  <a:moveTo>
                    <a:pt x="163" y="1"/>
                  </a:moveTo>
                  <a:cubicBezTo>
                    <a:pt x="152" y="1"/>
                    <a:pt x="142" y="2"/>
                    <a:pt x="134" y="5"/>
                  </a:cubicBezTo>
                  <a:cubicBezTo>
                    <a:pt x="0" y="71"/>
                    <a:pt x="0" y="372"/>
                    <a:pt x="134" y="672"/>
                  </a:cubicBezTo>
                  <a:cubicBezTo>
                    <a:pt x="216" y="919"/>
                    <a:pt x="411" y="1098"/>
                    <a:pt x="552" y="1098"/>
                  </a:cubicBezTo>
                  <a:cubicBezTo>
                    <a:pt x="583" y="1098"/>
                    <a:pt x="610" y="1090"/>
                    <a:pt x="634" y="1072"/>
                  </a:cubicBezTo>
                  <a:cubicBezTo>
                    <a:pt x="734" y="1005"/>
                    <a:pt x="734" y="705"/>
                    <a:pt x="634" y="405"/>
                  </a:cubicBezTo>
                  <a:cubicBezTo>
                    <a:pt x="512" y="161"/>
                    <a:pt x="278" y="1"/>
                    <a:pt x="1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60"/>
            <p:cNvSpPr/>
            <p:nvPr/>
          </p:nvSpPr>
          <p:spPr>
            <a:xfrm>
              <a:off x="677730" y="3489355"/>
              <a:ext cx="27347" cy="39845"/>
            </a:xfrm>
            <a:custGeom>
              <a:avLst/>
              <a:gdLst/>
              <a:ahLst/>
              <a:cxnLst/>
              <a:rect l="l" t="t" r="r" b="b"/>
              <a:pathLst>
                <a:path w="768" h="1119" extrusionOk="0">
                  <a:moveTo>
                    <a:pt x="169" y="1"/>
                  </a:moveTo>
                  <a:cubicBezTo>
                    <a:pt x="157" y="1"/>
                    <a:pt x="145" y="2"/>
                    <a:pt x="134" y="5"/>
                  </a:cubicBezTo>
                  <a:cubicBezTo>
                    <a:pt x="1" y="105"/>
                    <a:pt x="1" y="372"/>
                    <a:pt x="134" y="672"/>
                  </a:cubicBezTo>
                  <a:cubicBezTo>
                    <a:pt x="250" y="933"/>
                    <a:pt x="442" y="1118"/>
                    <a:pt x="578" y="1118"/>
                  </a:cubicBezTo>
                  <a:cubicBezTo>
                    <a:pt x="598" y="1118"/>
                    <a:pt x="617" y="1114"/>
                    <a:pt x="634" y="1106"/>
                  </a:cubicBezTo>
                  <a:cubicBezTo>
                    <a:pt x="768" y="1005"/>
                    <a:pt x="768" y="705"/>
                    <a:pt x="634" y="438"/>
                  </a:cubicBezTo>
                  <a:cubicBezTo>
                    <a:pt x="482" y="164"/>
                    <a:pt x="301" y="1"/>
                    <a:pt x="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60"/>
            <p:cNvSpPr/>
            <p:nvPr/>
          </p:nvSpPr>
          <p:spPr>
            <a:xfrm>
              <a:off x="706252" y="3428786"/>
              <a:ext cx="27347" cy="39097"/>
            </a:xfrm>
            <a:custGeom>
              <a:avLst/>
              <a:gdLst/>
              <a:ahLst/>
              <a:cxnLst/>
              <a:rect l="l" t="t" r="r" b="b"/>
              <a:pathLst>
                <a:path w="768" h="1098" extrusionOk="0">
                  <a:moveTo>
                    <a:pt x="170" y="0"/>
                  </a:moveTo>
                  <a:cubicBezTo>
                    <a:pt x="157" y="0"/>
                    <a:pt x="145" y="2"/>
                    <a:pt x="134" y="5"/>
                  </a:cubicBezTo>
                  <a:cubicBezTo>
                    <a:pt x="0" y="71"/>
                    <a:pt x="0" y="371"/>
                    <a:pt x="134" y="672"/>
                  </a:cubicBezTo>
                  <a:cubicBezTo>
                    <a:pt x="243" y="919"/>
                    <a:pt x="421" y="1098"/>
                    <a:pt x="555" y="1098"/>
                  </a:cubicBezTo>
                  <a:cubicBezTo>
                    <a:pt x="584" y="1098"/>
                    <a:pt x="610" y="1090"/>
                    <a:pt x="634" y="1072"/>
                  </a:cubicBezTo>
                  <a:cubicBezTo>
                    <a:pt x="767" y="1005"/>
                    <a:pt x="767" y="705"/>
                    <a:pt x="634" y="405"/>
                  </a:cubicBezTo>
                  <a:cubicBezTo>
                    <a:pt x="512" y="161"/>
                    <a:pt x="306" y="0"/>
                    <a:pt x="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60"/>
            <p:cNvSpPr/>
            <p:nvPr/>
          </p:nvSpPr>
          <p:spPr>
            <a:xfrm>
              <a:off x="743070" y="3488180"/>
              <a:ext cx="27347" cy="39097"/>
            </a:xfrm>
            <a:custGeom>
              <a:avLst/>
              <a:gdLst/>
              <a:ahLst/>
              <a:cxnLst/>
              <a:rect l="l" t="t" r="r" b="b"/>
              <a:pathLst>
                <a:path w="768" h="1098" extrusionOk="0">
                  <a:moveTo>
                    <a:pt x="170" y="0"/>
                  </a:moveTo>
                  <a:cubicBezTo>
                    <a:pt x="157" y="0"/>
                    <a:pt x="145" y="2"/>
                    <a:pt x="134" y="4"/>
                  </a:cubicBezTo>
                  <a:cubicBezTo>
                    <a:pt x="0" y="71"/>
                    <a:pt x="0" y="371"/>
                    <a:pt x="134" y="672"/>
                  </a:cubicBezTo>
                  <a:cubicBezTo>
                    <a:pt x="243" y="919"/>
                    <a:pt x="421" y="1098"/>
                    <a:pt x="555" y="1098"/>
                  </a:cubicBezTo>
                  <a:cubicBezTo>
                    <a:pt x="584" y="1098"/>
                    <a:pt x="610" y="1090"/>
                    <a:pt x="634" y="1072"/>
                  </a:cubicBezTo>
                  <a:cubicBezTo>
                    <a:pt x="767" y="1005"/>
                    <a:pt x="767" y="705"/>
                    <a:pt x="634" y="405"/>
                  </a:cubicBezTo>
                  <a:cubicBezTo>
                    <a:pt x="512" y="161"/>
                    <a:pt x="306" y="0"/>
                    <a:pt x="1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60"/>
            <p:cNvSpPr/>
            <p:nvPr/>
          </p:nvSpPr>
          <p:spPr>
            <a:xfrm>
              <a:off x="784624" y="3633102"/>
              <a:ext cx="27347" cy="39809"/>
            </a:xfrm>
            <a:custGeom>
              <a:avLst/>
              <a:gdLst/>
              <a:ahLst/>
              <a:cxnLst/>
              <a:rect l="l" t="t" r="r" b="b"/>
              <a:pathLst>
                <a:path w="768" h="1118" extrusionOk="0">
                  <a:moveTo>
                    <a:pt x="165" y="0"/>
                  </a:moveTo>
                  <a:cubicBezTo>
                    <a:pt x="154" y="0"/>
                    <a:pt x="144" y="2"/>
                    <a:pt x="134" y="4"/>
                  </a:cubicBezTo>
                  <a:cubicBezTo>
                    <a:pt x="1" y="104"/>
                    <a:pt x="1" y="404"/>
                    <a:pt x="134" y="671"/>
                  </a:cubicBezTo>
                  <a:cubicBezTo>
                    <a:pt x="250" y="932"/>
                    <a:pt x="442" y="1118"/>
                    <a:pt x="578" y="1118"/>
                  </a:cubicBezTo>
                  <a:cubicBezTo>
                    <a:pt x="598" y="1118"/>
                    <a:pt x="617" y="1113"/>
                    <a:pt x="635" y="1105"/>
                  </a:cubicBezTo>
                  <a:cubicBezTo>
                    <a:pt x="768" y="1005"/>
                    <a:pt x="768" y="738"/>
                    <a:pt x="635" y="438"/>
                  </a:cubicBezTo>
                  <a:cubicBezTo>
                    <a:pt x="511" y="190"/>
                    <a:pt x="301" y="0"/>
                    <a:pt x="1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60"/>
            <p:cNvSpPr/>
            <p:nvPr/>
          </p:nvSpPr>
          <p:spPr>
            <a:xfrm>
              <a:off x="503147" y="3631892"/>
              <a:ext cx="26136" cy="39845"/>
            </a:xfrm>
            <a:custGeom>
              <a:avLst/>
              <a:gdLst/>
              <a:ahLst/>
              <a:cxnLst/>
              <a:rect l="l" t="t" r="r" b="b"/>
              <a:pathLst>
                <a:path w="734" h="1119" extrusionOk="0">
                  <a:moveTo>
                    <a:pt x="158" y="1"/>
                  </a:moveTo>
                  <a:cubicBezTo>
                    <a:pt x="149" y="1"/>
                    <a:pt x="141" y="2"/>
                    <a:pt x="134" y="5"/>
                  </a:cubicBezTo>
                  <a:cubicBezTo>
                    <a:pt x="0" y="105"/>
                    <a:pt x="0" y="372"/>
                    <a:pt x="134" y="672"/>
                  </a:cubicBezTo>
                  <a:cubicBezTo>
                    <a:pt x="221" y="933"/>
                    <a:pt x="434" y="1118"/>
                    <a:pt x="576" y="1118"/>
                  </a:cubicBezTo>
                  <a:cubicBezTo>
                    <a:pt x="597" y="1118"/>
                    <a:pt x="617" y="1114"/>
                    <a:pt x="634" y="1105"/>
                  </a:cubicBezTo>
                  <a:cubicBezTo>
                    <a:pt x="734" y="1005"/>
                    <a:pt x="734" y="705"/>
                    <a:pt x="634" y="438"/>
                  </a:cubicBezTo>
                  <a:cubicBezTo>
                    <a:pt x="510" y="191"/>
                    <a:pt x="272" y="1"/>
                    <a:pt x="1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60"/>
            <p:cNvSpPr/>
            <p:nvPr/>
          </p:nvSpPr>
          <p:spPr>
            <a:xfrm>
              <a:off x="570837" y="3612877"/>
              <a:ext cx="27347" cy="39133"/>
            </a:xfrm>
            <a:custGeom>
              <a:avLst/>
              <a:gdLst/>
              <a:ahLst/>
              <a:cxnLst/>
              <a:rect l="l" t="t" r="r" b="b"/>
              <a:pathLst>
                <a:path w="768" h="1099" extrusionOk="0">
                  <a:moveTo>
                    <a:pt x="169" y="1"/>
                  </a:moveTo>
                  <a:cubicBezTo>
                    <a:pt x="157" y="1"/>
                    <a:pt x="145" y="2"/>
                    <a:pt x="134" y="5"/>
                  </a:cubicBezTo>
                  <a:cubicBezTo>
                    <a:pt x="0" y="72"/>
                    <a:pt x="0" y="372"/>
                    <a:pt x="134" y="672"/>
                  </a:cubicBezTo>
                  <a:cubicBezTo>
                    <a:pt x="244" y="919"/>
                    <a:pt x="421" y="1098"/>
                    <a:pt x="555" y="1098"/>
                  </a:cubicBezTo>
                  <a:cubicBezTo>
                    <a:pt x="584" y="1098"/>
                    <a:pt x="611" y="1090"/>
                    <a:pt x="634" y="1072"/>
                  </a:cubicBezTo>
                  <a:cubicBezTo>
                    <a:pt x="768" y="1006"/>
                    <a:pt x="768" y="705"/>
                    <a:pt x="634" y="405"/>
                  </a:cubicBezTo>
                  <a:cubicBezTo>
                    <a:pt x="482" y="161"/>
                    <a:pt x="301" y="1"/>
                    <a:pt x="1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60"/>
            <p:cNvSpPr/>
            <p:nvPr/>
          </p:nvSpPr>
          <p:spPr>
            <a:xfrm>
              <a:off x="567276" y="3696021"/>
              <a:ext cx="26172" cy="39133"/>
            </a:xfrm>
            <a:custGeom>
              <a:avLst/>
              <a:gdLst/>
              <a:ahLst/>
              <a:cxnLst/>
              <a:rect l="l" t="t" r="r" b="b"/>
              <a:pathLst>
                <a:path w="735" h="1099" extrusionOk="0">
                  <a:moveTo>
                    <a:pt x="137" y="1"/>
                  </a:moveTo>
                  <a:cubicBezTo>
                    <a:pt x="124" y="1"/>
                    <a:pt x="112" y="2"/>
                    <a:pt x="100" y="5"/>
                  </a:cubicBezTo>
                  <a:cubicBezTo>
                    <a:pt x="0" y="72"/>
                    <a:pt x="0" y="372"/>
                    <a:pt x="100" y="672"/>
                  </a:cubicBezTo>
                  <a:cubicBezTo>
                    <a:pt x="210" y="919"/>
                    <a:pt x="410" y="1098"/>
                    <a:pt x="534" y="1098"/>
                  </a:cubicBezTo>
                  <a:cubicBezTo>
                    <a:pt x="560" y="1098"/>
                    <a:pt x="583" y="1090"/>
                    <a:pt x="601" y="1072"/>
                  </a:cubicBezTo>
                  <a:cubicBezTo>
                    <a:pt x="734" y="1006"/>
                    <a:pt x="734" y="705"/>
                    <a:pt x="601" y="405"/>
                  </a:cubicBezTo>
                  <a:cubicBezTo>
                    <a:pt x="509" y="161"/>
                    <a:pt x="278" y="1"/>
                    <a:pt x="1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60"/>
            <p:cNvSpPr/>
            <p:nvPr/>
          </p:nvSpPr>
          <p:spPr>
            <a:xfrm>
              <a:off x="614777" y="3656532"/>
              <a:ext cx="26172" cy="40130"/>
            </a:xfrm>
            <a:custGeom>
              <a:avLst/>
              <a:gdLst/>
              <a:ahLst/>
              <a:cxnLst/>
              <a:rect l="l" t="t" r="r" b="b"/>
              <a:pathLst>
                <a:path w="735" h="1127" extrusionOk="0">
                  <a:moveTo>
                    <a:pt x="169" y="0"/>
                  </a:moveTo>
                  <a:cubicBezTo>
                    <a:pt x="145" y="0"/>
                    <a:pt x="122" y="4"/>
                    <a:pt x="101" y="13"/>
                  </a:cubicBezTo>
                  <a:cubicBezTo>
                    <a:pt x="1" y="113"/>
                    <a:pt x="1" y="413"/>
                    <a:pt x="101" y="680"/>
                  </a:cubicBezTo>
                  <a:cubicBezTo>
                    <a:pt x="217" y="941"/>
                    <a:pt x="434" y="1127"/>
                    <a:pt x="554" y="1127"/>
                  </a:cubicBezTo>
                  <a:cubicBezTo>
                    <a:pt x="572" y="1127"/>
                    <a:pt x="588" y="1123"/>
                    <a:pt x="601" y="1114"/>
                  </a:cubicBezTo>
                  <a:cubicBezTo>
                    <a:pt x="735" y="1014"/>
                    <a:pt x="735" y="747"/>
                    <a:pt x="601" y="447"/>
                  </a:cubicBezTo>
                  <a:cubicBezTo>
                    <a:pt x="514" y="186"/>
                    <a:pt x="326" y="0"/>
                    <a:pt x="1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60"/>
            <p:cNvSpPr/>
            <p:nvPr/>
          </p:nvSpPr>
          <p:spPr>
            <a:xfrm>
              <a:off x="662277" y="3587560"/>
              <a:ext cx="26172" cy="39418"/>
            </a:xfrm>
            <a:custGeom>
              <a:avLst/>
              <a:gdLst/>
              <a:ahLst/>
              <a:cxnLst/>
              <a:rect l="l" t="t" r="r" b="b"/>
              <a:pathLst>
                <a:path w="735" h="1107" extrusionOk="0">
                  <a:moveTo>
                    <a:pt x="164" y="1"/>
                  </a:moveTo>
                  <a:cubicBezTo>
                    <a:pt x="142" y="1"/>
                    <a:pt x="121" y="6"/>
                    <a:pt x="101" y="15"/>
                  </a:cubicBezTo>
                  <a:cubicBezTo>
                    <a:pt x="1" y="82"/>
                    <a:pt x="1" y="382"/>
                    <a:pt x="101" y="683"/>
                  </a:cubicBezTo>
                  <a:cubicBezTo>
                    <a:pt x="213" y="906"/>
                    <a:pt x="418" y="1106"/>
                    <a:pt x="541" y="1106"/>
                  </a:cubicBezTo>
                  <a:cubicBezTo>
                    <a:pt x="565" y="1106"/>
                    <a:pt x="585" y="1099"/>
                    <a:pt x="601" y="1083"/>
                  </a:cubicBezTo>
                  <a:cubicBezTo>
                    <a:pt x="735" y="1016"/>
                    <a:pt x="735" y="716"/>
                    <a:pt x="601" y="416"/>
                  </a:cubicBezTo>
                  <a:cubicBezTo>
                    <a:pt x="459" y="160"/>
                    <a:pt x="293" y="1"/>
                    <a:pt x="1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60"/>
            <p:cNvSpPr/>
            <p:nvPr/>
          </p:nvSpPr>
          <p:spPr>
            <a:xfrm>
              <a:off x="716934" y="3570611"/>
              <a:ext cx="26172" cy="39809"/>
            </a:xfrm>
            <a:custGeom>
              <a:avLst/>
              <a:gdLst/>
              <a:ahLst/>
              <a:cxnLst/>
              <a:rect l="l" t="t" r="r" b="b"/>
              <a:pathLst>
                <a:path w="735" h="1118" extrusionOk="0">
                  <a:moveTo>
                    <a:pt x="192" y="1"/>
                  </a:moveTo>
                  <a:cubicBezTo>
                    <a:pt x="170" y="1"/>
                    <a:pt x="150" y="8"/>
                    <a:pt x="134" y="24"/>
                  </a:cubicBezTo>
                  <a:cubicBezTo>
                    <a:pt x="0" y="91"/>
                    <a:pt x="0" y="391"/>
                    <a:pt x="134" y="692"/>
                  </a:cubicBezTo>
                  <a:cubicBezTo>
                    <a:pt x="216" y="939"/>
                    <a:pt x="411" y="1118"/>
                    <a:pt x="552" y="1118"/>
                  </a:cubicBezTo>
                  <a:cubicBezTo>
                    <a:pt x="583" y="1118"/>
                    <a:pt x="611" y="1110"/>
                    <a:pt x="634" y="1092"/>
                  </a:cubicBezTo>
                  <a:cubicBezTo>
                    <a:pt x="734" y="1025"/>
                    <a:pt x="734" y="725"/>
                    <a:pt x="634" y="425"/>
                  </a:cubicBezTo>
                  <a:cubicBezTo>
                    <a:pt x="494" y="201"/>
                    <a:pt x="308" y="1"/>
                    <a:pt x="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60"/>
            <p:cNvSpPr/>
            <p:nvPr/>
          </p:nvSpPr>
          <p:spPr>
            <a:xfrm>
              <a:off x="680116" y="3678217"/>
              <a:ext cx="26172" cy="39097"/>
            </a:xfrm>
            <a:custGeom>
              <a:avLst/>
              <a:gdLst/>
              <a:ahLst/>
              <a:cxnLst/>
              <a:rect l="l" t="t" r="r" b="b"/>
              <a:pathLst>
                <a:path w="735" h="1098" extrusionOk="0">
                  <a:moveTo>
                    <a:pt x="136" y="0"/>
                  </a:moveTo>
                  <a:cubicBezTo>
                    <a:pt x="124" y="0"/>
                    <a:pt x="112" y="2"/>
                    <a:pt x="100" y="5"/>
                  </a:cubicBezTo>
                  <a:cubicBezTo>
                    <a:pt x="0" y="71"/>
                    <a:pt x="0" y="371"/>
                    <a:pt x="100" y="672"/>
                  </a:cubicBezTo>
                  <a:cubicBezTo>
                    <a:pt x="210" y="919"/>
                    <a:pt x="410" y="1098"/>
                    <a:pt x="534" y="1098"/>
                  </a:cubicBezTo>
                  <a:cubicBezTo>
                    <a:pt x="560" y="1098"/>
                    <a:pt x="583" y="1090"/>
                    <a:pt x="601" y="1072"/>
                  </a:cubicBezTo>
                  <a:cubicBezTo>
                    <a:pt x="734" y="1005"/>
                    <a:pt x="734" y="705"/>
                    <a:pt x="601" y="405"/>
                  </a:cubicBezTo>
                  <a:cubicBezTo>
                    <a:pt x="448" y="161"/>
                    <a:pt x="268" y="0"/>
                    <a:pt x="1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60"/>
            <p:cNvSpPr/>
            <p:nvPr/>
          </p:nvSpPr>
          <p:spPr>
            <a:xfrm>
              <a:off x="782274" y="3567763"/>
              <a:ext cx="26136" cy="39809"/>
            </a:xfrm>
            <a:custGeom>
              <a:avLst/>
              <a:gdLst/>
              <a:ahLst/>
              <a:cxnLst/>
              <a:rect l="l" t="t" r="r" b="b"/>
              <a:pathLst>
                <a:path w="734" h="1118" extrusionOk="0">
                  <a:moveTo>
                    <a:pt x="151" y="0"/>
                  </a:moveTo>
                  <a:cubicBezTo>
                    <a:pt x="134" y="0"/>
                    <a:pt x="117" y="1"/>
                    <a:pt x="100" y="4"/>
                  </a:cubicBezTo>
                  <a:cubicBezTo>
                    <a:pt x="0" y="104"/>
                    <a:pt x="0" y="405"/>
                    <a:pt x="100" y="671"/>
                  </a:cubicBezTo>
                  <a:cubicBezTo>
                    <a:pt x="216" y="933"/>
                    <a:pt x="433" y="1118"/>
                    <a:pt x="575" y="1118"/>
                  </a:cubicBezTo>
                  <a:cubicBezTo>
                    <a:pt x="597" y="1118"/>
                    <a:pt x="616" y="1114"/>
                    <a:pt x="634" y="1105"/>
                  </a:cubicBezTo>
                  <a:cubicBezTo>
                    <a:pt x="734" y="1005"/>
                    <a:pt x="734" y="738"/>
                    <a:pt x="634" y="438"/>
                  </a:cubicBezTo>
                  <a:cubicBezTo>
                    <a:pt x="512" y="163"/>
                    <a:pt x="334" y="0"/>
                    <a:pt x="1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60"/>
            <p:cNvSpPr/>
            <p:nvPr/>
          </p:nvSpPr>
          <p:spPr>
            <a:xfrm>
              <a:off x="737124" y="3659701"/>
              <a:ext cx="27347" cy="39809"/>
            </a:xfrm>
            <a:custGeom>
              <a:avLst/>
              <a:gdLst/>
              <a:ahLst/>
              <a:cxnLst/>
              <a:rect l="l" t="t" r="r" b="b"/>
              <a:pathLst>
                <a:path w="768" h="1118" extrusionOk="0">
                  <a:moveTo>
                    <a:pt x="206" y="1"/>
                  </a:moveTo>
                  <a:cubicBezTo>
                    <a:pt x="180" y="1"/>
                    <a:pt x="155" y="8"/>
                    <a:pt x="134" y="24"/>
                  </a:cubicBezTo>
                  <a:cubicBezTo>
                    <a:pt x="0" y="91"/>
                    <a:pt x="0" y="391"/>
                    <a:pt x="134" y="691"/>
                  </a:cubicBezTo>
                  <a:cubicBezTo>
                    <a:pt x="244" y="938"/>
                    <a:pt x="421" y="1118"/>
                    <a:pt x="555" y="1118"/>
                  </a:cubicBezTo>
                  <a:cubicBezTo>
                    <a:pt x="584" y="1118"/>
                    <a:pt x="611" y="1109"/>
                    <a:pt x="634" y="1092"/>
                  </a:cubicBezTo>
                  <a:cubicBezTo>
                    <a:pt x="768" y="1025"/>
                    <a:pt x="768" y="725"/>
                    <a:pt x="634" y="424"/>
                  </a:cubicBezTo>
                  <a:cubicBezTo>
                    <a:pt x="522" y="201"/>
                    <a:pt x="340" y="1"/>
                    <a:pt x="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60"/>
            <p:cNvSpPr/>
            <p:nvPr/>
          </p:nvSpPr>
          <p:spPr>
            <a:xfrm>
              <a:off x="733563" y="3719807"/>
              <a:ext cx="26172" cy="39097"/>
            </a:xfrm>
            <a:custGeom>
              <a:avLst/>
              <a:gdLst/>
              <a:ahLst/>
              <a:cxnLst/>
              <a:rect l="l" t="t" r="r" b="b"/>
              <a:pathLst>
                <a:path w="735" h="1098" extrusionOk="0">
                  <a:moveTo>
                    <a:pt x="131" y="0"/>
                  </a:moveTo>
                  <a:cubicBezTo>
                    <a:pt x="121" y="0"/>
                    <a:pt x="110" y="2"/>
                    <a:pt x="100" y="4"/>
                  </a:cubicBezTo>
                  <a:cubicBezTo>
                    <a:pt x="0" y="71"/>
                    <a:pt x="0" y="371"/>
                    <a:pt x="100" y="671"/>
                  </a:cubicBezTo>
                  <a:cubicBezTo>
                    <a:pt x="210" y="918"/>
                    <a:pt x="410" y="1098"/>
                    <a:pt x="534" y="1098"/>
                  </a:cubicBezTo>
                  <a:cubicBezTo>
                    <a:pt x="560" y="1098"/>
                    <a:pt x="583" y="1089"/>
                    <a:pt x="601" y="1071"/>
                  </a:cubicBezTo>
                  <a:cubicBezTo>
                    <a:pt x="734" y="1005"/>
                    <a:pt x="734" y="705"/>
                    <a:pt x="601" y="404"/>
                  </a:cubicBezTo>
                  <a:cubicBezTo>
                    <a:pt x="446" y="188"/>
                    <a:pt x="263" y="0"/>
                    <a:pt x="1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60"/>
            <p:cNvSpPr/>
            <p:nvPr/>
          </p:nvSpPr>
          <p:spPr>
            <a:xfrm>
              <a:off x="646859" y="3721836"/>
              <a:ext cx="27347" cy="40165"/>
            </a:xfrm>
            <a:custGeom>
              <a:avLst/>
              <a:gdLst/>
              <a:ahLst/>
              <a:cxnLst/>
              <a:rect l="l" t="t" r="r" b="b"/>
              <a:pathLst>
                <a:path w="768" h="1128" extrusionOk="0">
                  <a:moveTo>
                    <a:pt x="189" y="1"/>
                  </a:moveTo>
                  <a:cubicBezTo>
                    <a:pt x="170" y="1"/>
                    <a:pt x="151" y="5"/>
                    <a:pt x="134" y="14"/>
                  </a:cubicBezTo>
                  <a:cubicBezTo>
                    <a:pt x="0" y="114"/>
                    <a:pt x="0" y="414"/>
                    <a:pt x="134" y="681"/>
                  </a:cubicBezTo>
                  <a:cubicBezTo>
                    <a:pt x="250" y="942"/>
                    <a:pt x="442" y="1127"/>
                    <a:pt x="577" y="1127"/>
                  </a:cubicBezTo>
                  <a:cubicBezTo>
                    <a:pt x="598" y="1127"/>
                    <a:pt x="617" y="1123"/>
                    <a:pt x="634" y="1115"/>
                  </a:cubicBezTo>
                  <a:cubicBezTo>
                    <a:pt x="768" y="1014"/>
                    <a:pt x="768" y="748"/>
                    <a:pt x="634" y="447"/>
                  </a:cubicBezTo>
                  <a:cubicBezTo>
                    <a:pt x="489" y="186"/>
                    <a:pt x="319" y="1"/>
                    <a:pt x="1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60"/>
            <p:cNvSpPr/>
            <p:nvPr/>
          </p:nvSpPr>
          <p:spPr>
            <a:xfrm>
              <a:off x="579134" y="2520225"/>
              <a:ext cx="293441" cy="207948"/>
            </a:xfrm>
            <a:custGeom>
              <a:avLst/>
              <a:gdLst/>
              <a:ahLst/>
              <a:cxnLst/>
              <a:rect l="l" t="t" r="r" b="b"/>
              <a:pathLst>
                <a:path w="8241" h="5840" extrusionOk="0">
                  <a:moveTo>
                    <a:pt x="6520" y="0"/>
                  </a:moveTo>
                  <a:cubicBezTo>
                    <a:pt x="5228" y="0"/>
                    <a:pt x="6105" y="3705"/>
                    <a:pt x="6105" y="3705"/>
                  </a:cubicBezTo>
                  <a:cubicBezTo>
                    <a:pt x="6105" y="3705"/>
                    <a:pt x="4155" y="662"/>
                    <a:pt x="3055" y="662"/>
                  </a:cubicBezTo>
                  <a:cubicBezTo>
                    <a:pt x="2910" y="662"/>
                    <a:pt x="2779" y="715"/>
                    <a:pt x="2670" y="836"/>
                  </a:cubicBezTo>
                  <a:cubicBezTo>
                    <a:pt x="1702" y="1870"/>
                    <a:pt x="5171" y="4672"/>
                    <a:pt x="5171" y="4672"/>
                  </a:cubicBezTo>
                  <a:cubicBezTo>
                    <a:pt x="5171" y="4672"/>
                    <a:pt x="3437" y="3671"/>
                    <a:pt x="2142" y="3671"/>
                  </a:cubicBezTo>
                  <a:cubicBezTo>
                    <a:pt x="1668" y="3671"/>
                    <a:pt x="1252" y="3805"/>
                    <a:pt x="1002" y="4172"/>
                  </a:cubicBezTo>
                  <a:cubicBezTo>
                    <a:pt x="1" y="5540"/>
                    <a:pt x="5939" y="5840"/>
                    <a:pt x="5939" y="5840"/>
                  </a:cubicBezTo>
                  <a:cubicBezTo>
                    <a:pt x="5939" y="5840"/>
                    <a:pt x="6606" y="5740"/>
                    <a:pt x="7440" y="5406"/>
                  </a:cubicBezTo>
                  <a:cubicBezTo>
                    <a:pt x="8240" y="4972"/>
                    <a:pt x="7940" y="36"/>
                    <a:pt x="6572" y="2"/>
                  </a:cubicBezTo>
                  <a:cubicBezTo>
                    <a:pt x="6555" y="1"/>
                    <a:pt x="6537" y="0"/>
                    <a:pt x="65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60"/>
            <p:cNvSpPr/>
            <p:nvPr/>
          </p:nvSpPr>
          <p:spPr>
            <a:xfrm>
              <a:off x="663488" y="2647771"/>
              <a:ext cx="560640" cy="500891"/>
            </a:xfrm>
            <a:custGeom>
              <a:avLst/>
              <a:gdLst/>
              <a:ahLst/>
              <a:cxnLst/>
              <a:rect l="l" t="t" r="r" b="b"/>
              <a:pathLst>
                <a:path w="15745" h="14067" extrusionOk="0">
                  <a:moveTo>
                    <a:pt x="8570" y="0"/>
                  </a:moveTo>
                  <a:cubicBezTo>
                    <a:pt x="7150" y="0"/>
                    <a:pt x="5600" y="619"/>
                    <a:pt x="3970" y="1724"/>
                  </a:cubicBezTo>
                  <a:cubicBezTo>
                    <a:pt x="0" y="4326"/>
                    <a:pt x="968" y="8729"/>
                    <a:pt x="3503" y="11097"/>
                  </a:cubicBezTo>
                  <a:cubicBezTo>
                    <a:pt x="6638" y="14000"/>
                    <a:pt x="11342" y="14066"/>
                    <a:pt x="11342" y="14066"/>
                  </a:cubicBezTo>
                  <a:lnTo>
                    <a:pt x="13143" y="12999"/>
                  </a:lnTo>
                  <a:lnTo>
                    <a:pt x="14678" y="12098"/>
                  </a:lnTo>
                  <a:cubicBezTo>
                    <a:pt x="14678" y="12098"/>
                    <a:pt x="15745" y="8496"/>
                    <a:pt x="13677" y="4092"/>
                  </a:cubicBezTo>
                  <a:cubicBezTo>
                    <a:pt x="12328" y="1239"/>
                    <a:pt x="10579" y="0"/>
                    <a:pt x="8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60"/>
            <p:cNvSpPr/>
            <p:nvPr/>
          </p:nvSpPr>
          <p:spPr>
            <a:xfrm>
              <a:off x="820267" y="2646881"/>
              <a:ext cx="402685" cy="442388"/>
            </a:xfrm>
            <a:custGeom>
              <a:avLst/>
              <a:gdLst/>
              <a:ahLst/>
              <a:cxnLst/>
              <a:rect l="l" t="t" r="r" b="b"/>
              <a:pathLst>
                <a:path w="11309" h="12424" extrusionOk="0">
                  <a:moveTo>
                    <a:pt x="4210" y="0"/>
                  </a:moveTo>
                  <a:cubicBezTo>
                    <a:pt x="2910" y="0"/>
                    <a:pt x="1494" y="519"/>
                    <a:pt x="0" y="1449"/>
                  </a:cubicBezTo>
                  <a:cubicBezTo>
                    <a:pt x="1291" y="725"/>
                    <a:pt x="2521" y="328"/>
                    <a:pt x="3664" y="328"/>
                  </a:cubicBezTo>
                  <a:cubicBezTo>
                    <a:pt x="5683" y="328"/>
                    <a:pt x="7432" y="1564"/>
                    <a:pt x="8773" y="4418"/>
                  </a:cubicBezTo>
                  <a:cubicBezTo>
                    <a:pt x="10842" y="8821"/>
                    <a:pt x="9774" y="12423"/>
                    <a:pt x="9774" y="12423"/>
                  </a:cubicBezTo>
                  <a:lnTo>
                    <a:pt x="10275" y="12123"/>
                  </a:lnTo>
                  <a:cubicBezTo>
                    <a:pt x="10275" y="12123"/>
                    <a:pt x="11309" y="8487"/>
                    <a:pt x="9274" y="4117"/>
                  </a:cubicBezTo>
                  <a:cubicBezTo>
                    <a:pt x="7957" y="1241"/>
                    <a:pt x="6222" y="0"/>
                    <a:pt x="42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60"/>
            <p:cNvSpPr/>
            <p:nvPr/>
          </p:nvSpPr>
          <p:spPr>
            <a:xfrm>
              <a:off x="758488" y="2778771"/>
              <a:ext cx="39239" cy="47821"/>
            </a:xfrm>
            <a:custGeom>
              <a:avLst/>
              <a:gdLst/>
              <a:ahLst/>
              <a:cxnLst/>
              <a:rect l="l" t="t" r="r" b="b"/>
              <a:pathLst>
                <a:path w="1102" h="1343" extrusionOk="0">
                  <a:moveTo>
                    <a:pt x="240" y="0"/>
                  </a:moveTo>
                  <a:cubicBezTo>
                    <a:pt x="214" y="0"/>
                    <a:pt x="189" y="5"/>
                    <a:pt x="168" y="13"/>
                  </a:cubicBezTo>
                  <a:cubicBezTo>
                    <a:pt x="1" y="113"/>
                    <a:pt x="34" y="480"/>
                    <a:pt x="234" y="847"/>
                  </a:cubicBezTo>
                  <a:cubicBezTo>
                    <a:pt x="424" y="1171"/>
                    <a:pt x="657" y="1342"/>
                    <a:pt x="845" y="1342"/>
                  </a:cubicBezTo>
                  <a:cubicBezTo>
                    <a:pt x="889" y="1342"/>
                    <a:pt x="930" y="1333"/>
                    <a:pt x="968" y="1314"/>
                  </a:cubicBezTo>
                  <a:cubicBezTo>
                    <a:pt x="1102" y="1247"/>
                    <a:pt x="1068" y="847"/>
                    <a:pt x="868" y="480"/>
                  </a:cubicBezTo>
                  <a:cubicBezTo>
                    <a:pt x="694" y="190"/>
                    <a:pt x="418" y="0"/>
                    <a:pt x="24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60"/>
            <p:cNvSpPr/>
            <p:nvPr/>
          </p:nvSpPr>
          <p:spPr>
            <a:xfrm>
              <a:off x="734738" y="2870532"/>
              <a:ext cx="40415" cy="48213"/>
            </a:xfrm>
            <a:custGeom>
              <a:avLst/>
              <a:gdLst/>
              <a:ahLst/>
              <a:cxnLst/>
              <a:rect l="l" t="t" r="r" b="b"/>
              <a:pathLst>
                <a:path w="1135" h="1354" extrusionOk="0">
                  <a:moveTo>
                    <a:pt x="281" y="0"/>
                  </a:moveTo>
                  <a:cubicBezTo>
                    <a:pt x="238" y="0"/>
                    <a:pt x="200" y="12"/>
                    <a:pt x="168" y="38"/>
                  </a:cubicBezTo>
                  <a:cubicBezTo>
                    <a:pt x="1" y="138"/>
                    <a:pt x="34" y="505"/>
                    <a:pt x="234" y="872"/>
                  </a:cubicBezTo>
                  <a:cubicBezTo>
                    <a:pt x="434" y="1186"/>
                    <a:pt x="707" y="1353"/>
                    <a:pt x="886" y="1353"/>
                  </a:cubicBezTo>
                  <a:cubicBezTo>
                    <a:pt x="917" y="1353"/>
                    <a:pt x="944" y="1349"/>
                    <a:pt x="968" y="1339"/>
                  </a:cubicBezTo>
                  <a:cubicBezTo>
                    <a:pt x="1135" y="1239"/>
                    <a:pt x="1068" y="872"/>
                    <a:pt x="868" y="505"/>
                  </a:cubicBezTo>
                  <a:cubicBezTo>
                    <a:pt x="707" y="209"/>
                    <a:pt x="459" y="0"/>
                    <a:pt x="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60"/>
            <p:cNvSpPr/>
            <p:nvPr/>
          </p:nvSpPr>
          <p:spPr>
            <a:xfrm>
              <a:off x="819092" y="2852016"/>
              <a:ext cx="40415" cy="47714"/>
            </a:xfrm>
            <a:custGeom>
              <a:avLst/>
              <a:gdLst/>
              <a:ahLst/>
              <a:cxnLst/>
              <a:rect l="l" t="t" r="r" b="b"/>
              <a:pathLst>
                <a:path w="1135" h="1340" extrusionOk="0">
                  <a:moveTo>
                    <a:pt x="258" y="1"/>
                  </a:moveTo>
                  <a:cubicBezTo>
                    <a:pt x="224" y="1"/>
                    <a:pt x="193" y="8"/>
                    <a:pt x="167" y="24"/>
                  </a:cubicBezTo>
                  <a:cubicBezTo>
                    <a:pt x="0" y="91"/>
                    <a:pt x="33" y="491"/>
                    <a:pt x="267" y="858"/>
                  </a:cubicBezTo>
                  <a:cubicBezTo>
                    <a:pt x="438" y="1172"/>
                    <a:pt x="707" y="1340"/>
                    <a:pt x="886" y="1340"/>
                  </a:cubicBezTo>
                  <a:cubicBezTo>
                    <a:pt x="916" y="1340"/>
                    <a:pt x="943" y="1335"/>
                    <a:pt x="967" y="1325"/>
                  </a:cubicBezTo>
                  <a:cubicBezTo>
                    <a:pt x="1134" y="1225"/>
                    <a:pt x="1101" y="858"/>
                    <a:pt x="867" y="491"/>
                  </a:cubicBezTo>
                  <a:cubicBezTo>
                    <a:pt x="699" y="211"/>
                    <a:pt x="436"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60"/>
            <p:cNvSpPr/>
            <p:nvPr/>
          </p:nvSpPr>
          <p:spPr>
            <a:xfrm>
              <a:off x="859471" y="2746974"/>
              <a:ext cx="39239" cy="48747"/>
            </a:xfrm>
            <a:custGeom>
              <a:avLst/>
              <a:gdLst/>
              <a:ahLst/>
              <a:cxnLst/>
              <a:rect l="l" t="t" r="r" b="b"/>
              <a:pathLst>
                <a:path w="1102" h="1369" extrusionOk="0">
                  <a:moveTo>
                    <a:pt x="293" y="1"/>
                  </a:moveTo>
                  <a:cubicBezTo>
                    <a:pt x="248" y="1"/>
                    <a:pt x="206" y="13"/>
                    <a:pt x="167" y="39"/>
                  </a:cubicBezTo>
                  <a:cubicBezTo>
                    <a:pt x="0" y="139"/>
                    <a:pt x="34" y="506"/>
                    <a:pt x="234" y="873"/>
                  </a:cubicBezTo>
                  <a:cubicBezTo>
                    <a:pt x="396" y="1197"/>
                    <a:pt x="646" y="1368"/>
                    <a:pt x="841" y="1368"/>
                  </a:cubicBezTo>
                  <a:cubicBezTo>
                    <a:pt x="887" y="1368"/>
                    <a:pt x="930" y="1359"/>
                    <a:pt x="968" y="1340"/>
                  </a:cubicBezTo>
                  <a:cubicBezTo>
                    <a:pt x="1101" y="1273"/>
                    <a:pt x="1068" y="873"/>
                    <a:pt x="868" y="506"/>
                  </a:cubicBezTo>
                  <a:cubicBezTo>
                    <a:pt x="706" y="210"/>
                    <a:pt x="480" y="1"/>
                    <a:pt x="2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60"/>
            <p:cNvSpPr/>
            <p:nvPr/>
          </p:nvSpPr>
          <p:spPr>
            <a:xfrm>
              <a:off x="912917" y="2836954"/>
              <a:ext cx="40415" cy="47821"/>
            </a:xfrm>
            <a:custGeom>
              <a:avLst/>
              <a:gdLst/>
              <a:ahLst/>
              <a:cxnLst/>
              <a:rect l="l" t="t" r="r" b="b"/>
              <a:pathLst>
                <a:path w="1135" h="1343" extrusionOk="0">
                  <a:moveTo>
                    <a:pt x="239" y="1"/>
                  </a:moveTo>
                  <a:cubicBezTo>
                    <a:pt x="213" y="1"/>
                    <a:pt x="189" y="5"/>
                    <a:pt x="167" y="14"/>
                  </a:cubicBezTo>
                  <a:cubicBezTo>
                    <a:pt x="0" y="114"/>
                    <a:pt x="34" y="481"/>
                    <a:pt x="234" y="848"/>
                  </a:cubicBezTo>
                  <a:cubicBezTo>
                    <a:pt x="423" y="1172"/>
                    <a:pt x="678" y="1343"/>
                    <a:pt x="857" y="1343"/>
                  </a:cubicBezTo>
                  <a:cubicBezTo>
                    <a:pt x="898" y="1343"/>
                    <a:pt x="936" y="1334"/>
                    <a:pt x="968" y="1315"/>
                  </a:cubicBezTo>
                  <a:cubicBezTo>
                    <a:pt x="1134" y="1248"/>
                    <a:pt x="1068" y="848"/>
                    <a:pt x="868" y="481"/>
                  </a:cubicBezTo>
                  <a:cubicBezTo>
                    <a:pt x="693" y="190"/>
                    <a:pt x="418"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60"/>
            <p:cNvSpPr/>
            <p:nvPr/>
          </p:nvSpPr>
          <p:spPr>
            <a:xfrm>
              <a:off x="921214" y="2685729"/>
              <a:ext cx="40415" cy="47714"/>
            </a:xfrm>
            <a:custGeom>
              <a:avLst/>
              <a:gdLst/>
              <a:ahLst/>
              <a:cxnLst/>
              <a:rect l="l" t="t" r="r" b="b"/>
              <a:pathLst>
                <a:path w="1135" h="1340" extrusionOk="0">
                  <a:moveTo>
                    <a:pt x="270" y="1"/>
                  </a:moveTo>
                  <a:cubicBezTo>
                    <a:pt x="234" y="1"/>
                    <a:pt x="199" y="8"/>
                    <a:pt x="168" y="24"/>
                  </a:cubicBezTo>
                  <a:cubicBezTo>
                    <a:pt x="1" y="91"/>
                    <a:pt x="68" y="491"/>
                    <a:pt x="268" y="858"/>
                  </a:cubicBezTo>
                  <a:cubicBezTo>
                    <a:pt x="439" y="1172"/>
                    <a:pt x="708" y="1340"/>
                    <a:pt x="886" y="1340"/>
                  </a:cubicBezTo>
                  <a:cubicBezTo>
                    <a:pt x="917" y="1340"/>
                    <a:pt x="944" y="1335"/>
                    <a:pt x="968" y="1325"/>
                  </a:cubicBezTo>
                  <a:cubicBezTo>
                    <a:pt x="1135" y="1225"/>
                    <a:pt x="1102" y="858"/>
                    <a:pt x="901" y="491"/>
                  </a:cubicBezTo>
                  <a:cubicBezTo>
                    <a:pt x="705" y="211"/>
                    <a:pt x="461" y="1"/>
                    <a:pt x="2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60"/>
            <p:cNvSpPr/>
            <p:nvPr/>
          </p:nvSpPr>
          <p:spPr>
            <a:xfrm>
              <a:off x="978221" y="2767626"/>
              <a:ext cx="39239" cy="47109"/>
            </a:xfrm>
            <a:custGeom>
              <a:avLst/>
              <a:gdLst/>
              <a:ahLst/>
              <a:cxnLst/>
              <a:rect l="l" t="t" r="r" b="b"/>
              <a:pathLst>
                <a:path w="1102" h="1323" extrusionOk="0">
                  <a:moveTo>
                    <a:pt x="269" y="0"/>
                  </a:moveTo>
                  <a:cubicBezTo>
                    <a:pt x="231" y="0"/>
                    <a:pt x="197" y="8"/>
                    <a:pt x="168" y="26"/>
                  </a:cubicBezTo>
                  <a:cubicBezTo>
                    <a:pt x="1" y="93"/>
                    <a:pt x="34" y="460"/>
                    <a:pt x="234" y="860"/>
                  </a:cubicBezTo>
                  <a:cubicBezTo>
                    <a:pt x="423" y="1156"/>
                    <a:pt x="677" y="1322"/>
                    <a:pt x="856" y="1322"/>
                  </a:cubicBezTo>
                  <a:cubicBezTo>
                    <a:pt x="898" y="1322"/>
                    <a:pt x="936" y="1313"/>
                    <a:pt x="968" y="1293"/>
                  </a:cubicBezTo>
                  <a:cubicBezTo>
                    <a:pt x="1102" y="1227"/>
                    <a:pt x="1068" y="860"/>
                    <a:pt x="868" y="460"/>
                  </a:cubicBezTo>
                  <a:cubicBezTo>
                    <a:pt x="703" y="184"/>
                    <a:pt x="447" y="0"/>
                    <a:pt x="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60"/>
            <p:cNvSpPr/>
            <p:nvPr/>
          </p:nvSpPr>
          <p:spPr>
            <a:xfrm>
              <a:off x="1009128" y="2685729"/>
              <a:ext cx="40415" cy="47714"/>
            </a:xfrm>
            <a:custGeom>
              <a:avLst/>
              <a:gdLst/>
              <a:ahLst/>
              <a:cxnLst/>
              <a:rect l="l" t="t" r="r" b="b"/>
              <a:pathLst>
                <a:path w="1135" h="1340" extrusionOk="0">
                  <a:moveTo>
                    <a:pt x="258" y="1"/>
                  </a:moveTo>
                  <a:cubicBezTo>
                    <a:pt x="224" y="1"/>
                    <a:pt x="194" y="8"/>
                    <a:pt x="167" y="24"/>
                  </a:cubicBezTo>
                  <a:cubicBezTo>
                    <a:pt x="0" y="91"/>
                    <a:pt x="34" y="491"/>
                    <a:pt x="267" y="858"/>
                  </a:cubicBezTo>
                  <a:cubicBezTo>
                    <a:pt x="438" y="1172"/>
                    <a:pt x="707" y="1340"/>
                    <a:pt x="886" y="1340"/>
                  </a:cubicBezTo>
                  <a:cubicBezTo>
                    <a:pt x="916" y="1340"/>
                    <a:pt x="944" y="1335"/>
                    <a:pt x="968" y="1325"/>
                  </a:cubicBezTo>
                  <a:cubicBezTo>
                    <a:pt x="1134" y="1225"/>
                    <a:pt x="1101" y="858"/>
                    <a:pt x="868" y="491"/>
                  </a:cubicBezTo>
                  <a:cubicBezTo>
                    <a:pt x="699" y="211"/>
                    <a:pt x="436"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60"/>
            <p:cNvSpPr/>
            <p:nvPr/>
          </p:nvSpPr>
          <p:spPr>
            <a:xfrm>
              <a:off x="1062575" y="2759294"/>
              <a:ext cx="40415" cy="48284"/>
            </a:xfrm>
            <a:custGeom>
              <a:avLst/>
              <a:gdLst/>
              <a:ahLst/>
              <a:cxnLst/>
              <a:rect l="l" t="t" r="r" b="b"/>
              <a:pathLst>
                <a:path w="1135" h="1356" extrusionOk="0">
                  <a:moveTo>
                    <a:pt x="279" y="1"/>
                  </a:moveTo>
                  <a:cubicBezTo>
                    <a:pt x="240" y="1"/>
                    <a:pt x="202" y="9"/>
                    <a:pt x="167" y="26"/>
                  </a:cubicBezTo>
                  <a:cubicBezTo>
                    <a:pt x="0" y="126"/>
                    <a:pt x="34" y="493"/>
                    <a:pt x="267" y="860"/>
                  </a:cubicBezTo>
                  <a:cubicBezTo>
                    <a:pt x="429" y="1185"/>
                    <a:pt x="679" y="1356"/>
                    <a:pt x="857" y="1356"/>
                  </a:cubicBezTo>
                  <a:cubicBezTo>
                    <a:pt x="898" y="1356"/>
                    <a:pt x="936" y="1346"/>
                    <a:pt x="968" y="1327"/>
                  </a:cubicBezTo>
                  <a:cubicBezTo>
                    <a:pt x="1135" y="1261"/>
                    <a:pt x="1101" y="860"/>
                    <a:pt x="868" y="493"/>
                  </a:cubicBezTo>
                  <a:cubicBezTo>
                    <a:pt x="702" y="190"/>
                    <a:pt x="468" y="1"/>
                    <a:pt x="2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60"/>
            <p:cNvSpPr/>
            <p:nvPr/>
          </p:nvSpPr>
          <p:spPr>
            <a:xfrm>
              <a:off x="1132650" y="2941782"/>
              <a:ext cx="40415" cy="48213"/>
            </a:xfrm>
            <a:custGeom>
              <a:avLst/>
              <a:gdLst/>
              <a:ahLst/>
              <a:cxnLst/>
              <a:rect l="l" t="t" r="r" b="b"/>
              <a:pathLst>
                <a:path w="1135" h="1354" extrusionOk="0">
                  <a:moveTo>
                    <a:pt x="281" y="0"/>
                  </a:moveTo>
                  <a:cubicBezTo>
                    <a:pt x="238" y="0"/>
                    <a:pt x="200" y="13"/>
                    <a:pt x="167" y="38"/>
                  </a:cubicBezTo>
                  <a:cubicBezTo>
                    <a:pt x="0" y="105"/>
                    <a:pt x="34" y="505"/>
                    <a:pt x="234" y="872"/>
                  </a:cubicBezTo>
                  <a:cubicBezTo>
                    <a:pt x="434" y="1186"/>
                    <a:pt x="707" y="1354"/>
                    <a:pt x="886" y="1354"/>
                  </a:cubicBezTo>
                  <a:cubicBezTo>
                    <a:pt x="916" y="1354"/>
                    <a:pt x="944" y="1349"/>
                    <a:pt x="968" y="1339"/>
                  </a:cubicBezTo>
                  <a:cubicBezTo>
                    <a:pt x="1135" y="1239"/>
                    <a:pt x="1068" y="872"/>
                    <a:pt x="868" y="505"/>
                  </a:cubicBezTo>
                  <a:cubicBezTo>
                    <a:pt x="706" y="210"/>
                    <a:pt x="458" y="0"/>
                    <a:pt x="28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60"/>
            <p:cNvSpPr/>
            <p:nvPr/>
          </p:nvSpPr>
          <p:spPr>
            <a:xfrm>
              <a:off x="770381" y="2970803"/>
              <a:ext cx="39239" cy="47714"/>
            </a:xfrm>
            <a:custGeom>
              <a:avLst/>
              <a:gdLst/>
              <a:ahLst/>
              <a:cxnLst/>
              <a:rect l="l" t="t" r="r" b="b"/>
              <a:pathLst>
                <a:path w="1102" h="1340" extrusionOk="0">
                  <a:moveTo>
                    <a:pt x="258" y="1"/>
                  </a:moveTo>
                  <a:cubicBezTo>
                    <a:pt x="224" y="1"/>
                    <a:pt x="194" y="8"/>
                    <a:pt x="167" y="24"/>
                  </a:cubicBezTo>
                  <a:cubicBezTo>
                    <a:pt x="0" y="91"/>
                    <a:pt x="34" y="491"/>
                    <a:pt x="234" y="858"/>
                  </a:cubicBezTo>
                  <a:cubicBezTo>
                    <a:pt x="405" y="1172"/>
                    <a:pt x="674" y="1339"/>
                    <a:pt x="874" y="1339"/>
                  </a:cubicBezTo>
                  <a:cubicBezTo>
                    <a:pt x="907" y="1339"/>
                    <a:pt x="939" y="1335"/>
                    <a:pt x="968" y="1325"/>
                  </a:cubicBezTo>
                  <a:cubicBezTo>
                    <a:pt x="1101" y="1225"/>
                    <a:pt x="1068" y="858"/>
                    <a:pt x="868" y="491"/>
                  </a:cubicBezTo>
                  <a:cubicBezTo>
                    <a:pt x="699" y="210"/>
                    <a:pt x="437" y="1"/>
                    <a:pt x="2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60"/>
            <p:cNvSpPr/>
            <p:nvPr/>
          </p:nvSpPr>
          <p:spPr>
            <a:xfrm>
              <a:off x="854699" y="2936726"/>
              <a:ext cx="40415" cy="47322"/>
            </a:xfrm>
            <a:custGeom>
              <a:avLst/>
              <a:gdLst/>
              <a:ahLst/>
              <a:cxnLst/>
              <a:rect l="l" t="t" r="r" b="b"/>
              <a:pathLst>
                <a:path w="1135" h="1329" extrusionOk="0">
                  <a:moveTo>
                    <a:pt x="239" y="1"/>
                  </a:moveTo>
                  <a:cubicBezTo>
                    <a:pt x="213" y="1"/>
                    <a:pt x="189" y="5"/>
                    <a:pt x="168" y="14"/>
                  </a:cubicBezTo>
                  <a:cubicBezTo>
                    <a:pt x="1" y="80"/>
                    <a:pt x="34" y="481"/>
                    <a:pt x="268" y="848"/>
                  </a:cubicBezTo>
                  <a:cubicBezTo>
                    <a:pt x="439" y="1162"/>
                    <a:pt x="708" y="1329"/>
                    <a:pt x="886" y="1329"/>
                  </a:cubicBezTo>
                  <a:cubicBezTo>
                    <a:pt x="917" y="1329"/>
                    <a:pt x="944" y="1324"/>
                    <a:pt x="968" y="1315"/>
                  </a:cubicBezTo>
                  <a:cubicBezTo>
                    <a:pt x="1135" y="1214"/>
                    <a:pt x="1102" y="848"/>
                    <a:pt x="868" y="481"/>
                  </a:cubicBezTo>
                  <a:cubicBezTo>
                    <a:pt x="665" y="190"/>
                    <a:pt x="411" y="1"/>
                    <a:pt x="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60"/>
            <p:cNvSpPr/>
            <p:nvPr/>
          </p:nvSpPr>
          <p:spPr>
            <a:xfrm>
              <a:off x="858260" y="3045543"/>
              <a:ext cx="39239" cy="48284"/>
            </a:xfrm>
            <a:custGeom>
              <a:avLst/>
              <a:gdLst/>
              <a:ahLst/>
              <a:cxnLst/>
              <a:rect l="l" t="t" r="r" b="b"/>
              <a:pathLst>
                <a:path w="1102" h="1356" extrusionOk="0">
                  <a:moveTo>
                    <a:pt x="280" y="1"/>
                  </a:moveTo>
                  <a:cubicBezTo>
                    <a:pt x="240" y="1"/>
                    <a:pt x="202" y="9"/>
                    <a:pt x="168" y="27"/>
                  </a:cubicBezTo>
                  <a:cubicBezTo>
                    <a:pt x="1" y="127"/>
                    <a:pt x="34" y="494"/>
                    <a:pt x="234" y="860"/>
                  </a:cubicBezTo>
                  <a:cubicBezTo>
                    <a:pt x="397" y="1185"/>
                    <a:pt x="646" y="1356"/>
                    <a:pt x="824" y="1356"/>
                  </a:cubicBezTo>
                  <a:cubicBezTo>
                    <a:pt x="866" y="1356"/>
                    <a:pt x="903" y="1346"/>
                    <a:pt x="935" y="1327"/>
                  </a:cubicBezTo>
                  <a:cubicBezTo>
                    <a:pt x="1102" y="1261"/>
                    <a:pt x="1068" y="860"/>
                    <a:pt x="868" y="494"/>
                  </a:cubicBezTo>
                  <a:cubicBezTo>
                    <a:pt x="703" y="190"/>
                    <a:pt x="469"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60"/>
            <p:cNvSpPr/>
            <p:nvPr/>
          </p:nvSpPr>
          <p:spPr>
            <a:xfrm>
              <a:off x="915303" y="2989283"/>
              <a:ext cx="40415" cy="48248"/>
            </a:xfrm>
            <a:custGeom>
              <a:avLst/>
              <a:gdLst/>
              <a:ahLst/>
              <a:cxnLst/>
              <a:rect l="l" t="t" r="r" b="b"/>
              <a:pathLst>
                <a:path w="1135" h="1355" extrusionOk="0">
                  <a:moveTo>
                    <a:pt x="281" y="1"/>
                  </a:moveTo>
                  <a:cubicBezTo>
                    <a:pt x="238" y="1"/>
                    <a:pt x="199" y="13"/>
                    <a:pt x="167" y="39"/>
                  </a:cubicBezTo>
                  <a:cubicBezTo>
                    <a:pt x="0" y="139"/>
                    <a:pt x="67" y="506"/>
                    <a:pt x="267" y="873"/>
                  </a:cubicBezTo>
                  <a:cubicBezTo>
                    <a:pt x="438" y="1187"/>
                    <a:pt x="707" y="1354"/>
                    <a:pt x="886" y="1354"/>
                  </a:cubicBezTo>
                  <a:cubicBezTo>
                    <a:pt x="916" y="1354"/>
                    <a:pt x="943" y="1349"/>
                    <a:pt x="967" y="1340"/>
                  </a:cubicBezTo>
                  <a:cubicBezTo>
                    <a:pt x="1134" y="1240"/>
                    <a:pt x="1101" y="873"/>
                    <a:pt x="901" y="506"/>
                  </a:cubicBezTo>
                  <a:cubicBezTo>
                    <a:pt x="712" y="210"/>
                    <a:pt x="459" y="1"/>
                    <a:pt x="2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60"/>
            <p:cNvSpPr/>
            <p:nvPr/>
          </p:nvSpPr>
          <p:spPr>
            <a:xfrm>
              <a:off x="967539" y="2895457"/>
              <a:ext cx="40415" cy="48711"/>
            </a:xfrm>
            <a:custGeom>
              <a:avLst/>
              <a:gdLst/>
              <a:ahLst/>
              <a:cxnLst/>
              <a:rect l="l" t="t" r="r" b="b"/>
              <a:pathLst>
                <a:path w="1135" h="1368" extrusionOk="0">
                  <a:moveTo>
                    <a:pt x="294" y="1"/>
                  </a:moveTo>
                  <a:cubicBezTo>
                    <a:pt x="249" y="1"/>
                    <a:pt x="206" y="13"/>
                    <a:pt x="168" y="38"/>
                  </a:cubicBezTo>
                  <a:cubicBezTo>
                    <a:pt x="1" y="139"/>
                    <a:pt x="34" y="505"/>
                    <a:pt x="268" y="872"/>
                  </a:cubicBezTo>
                  <a:cubicBezTo>
                    <a:pt x="430" y="1197"/>
                    <a:pt x="680" y="1368"/>
                    <a:pt x="857" y="1368"/>
                  </a:cubicBezTo>
                  <a:cubicBezTo>
                    <a:pt x="899" y="1368"/>
                    <a:pt x="936" y="1358"/>
                    <a:pt x="968" y="1339"/>
                  </a:cubicBezTo>
                  <a:cubicBezTo>
                    <a:pt x="1135" y="1273"/>
                    <a:pt x="1102" y="872"/>
                    <a:pt x="868" y="505"/>
                  </a:cubicBezTo>
                  <a:cubicBezTo>
                    <a:pt x="707" y="210"/>
                    <a:pt x="480" y="1"/>
                    <a:pt x="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60"/>
            <p:cNvSpPr/>
            <p:nvPr/>
          </p:nvSpPr>
          <p:spPr>
            <a:xfrm>
              <a:off x="1037614" y="2866651"/>
              <a:ext cx="39239" cy="47821"/>
            </a:xfrm>
            <a:custGeom>
              <a:avLst/>
              <a:gdLst/>
              <a:ahLst/>
              <a:cxnLst/>
              <a:rect l="l" t="t" r="r" b="b"/>
              <a:pathLst>
                <a:path w="1102" h="1343" extrusionOk="0">
                  <a:moveTo>
                    <a:pt x="240" y="1"/>
                  </a:moveTo>
                  <a:cubicBezTo>
                    <a:pt x="214" y="1"/>
                    <a:pt x="189" y="5"/>
                    <a:pt x="168" y="14"/>
                  </a:cubicBezTo>
                  <a:cubicBezTo>
                    <a:pt x="1" y="114"/>
                    <a:pt x="34" y="481"/>
                    <a:pt x="234" y="847"/>
                  </a:cubicBezTo>
                  <a:cubicBezTo>
                    <a:pt x="424" y="1172"/>
                    <a:pt x="678" y="1343"/>
                    <a:pt x="857" y="1343"/>
                  </a:cubicBezTo>
                  <a:cubicBezTo>
                    <a:pt x="899" y="1343"/>
                    <a:pt x="937" y="1333"/>
                    <a:pt x="968" y="1314"/>
                  </a:cubicBezTo>
                  <a:cubicBezTo>
                    <a:pt x="1102" y="1248"/>
                    <a:pt x="1068" y="847"/>
                    <a:pt x="868" y="481"/>
                  </a:cubicBezTo>
                  <a:cubicBezTo>
                    <a:pt x="694" y="190"/>
                    <a:pt x="418" y="1"/>
                    <a:pt x="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60"/>
            <p:cNvSpPr/>
            <p:nvPr/>
          </p:nvSpPr>
          <p:spPr>
            <a:xfrm>
              <a:off x="1000796" y="3009935"/>
              <a:ext cx="39239" cy="48284"/>
            </a:xfrm>
            <a:custGeom>
              <a:avLst/>
              <a:gdLst/>
              <a:ahLst/>
              <a:cxnLst/>
              <a:rect l="l" t="t" r="r" b="b"/>
              <a:pathLst>
                <a:path w="1102" h="1356" extrusionOk="0">
                  <a:moveTo>
                    <a:pt x="280" y="0"/>
                  </a:moveTo>
                  <a:cubicBezTo>
                    <a:pt x="240" y="0"/>
                    <a:pt x="202" y="8"/>
                    <a:pt x="168" y="26"/>
                  </a:cubicBezTo>
                  <a:cubicBezTo>
                    <a:pt x="1" y="126"/>
                    <a:pt x="34" y="493"/>
                    <a:pt x="234" y="860"/>
                  </a:cubicBezTo>
                  <a:cubicBezTo>
                    <a:pt x="396" y="1184"/>
                    <a:pt x="646" y="1355"/>
                    <a:pt x="824" y="1355"/>
                  </a:cubicBezTo>
                  <a:cubicBezTo>
                    <a:pt x="865" y="1355"/>
                    <a:pt x="903" y="1346"/>
                    <a:pt x="935" y="1327"/>
                  </a:cubicBezTo>
                  <a:cubicBezTo>
                    <a:pt x="1102" y="1260"/>
                    <a:pt x="1068" y="860"/>
                    <a:pt x="868" y="493"/>
                  </a:cubicBezTo>
                  <a:cubicBezTo>
                    <a:pt x="703" y="189"/>
                    <a:pt x="469" y="0"/>
                    <a:pt x="2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60"/>
            <p:cNvSpPr/>
            <p:nvPr/>
          </p:nvSpPr>
          <p:spPr>
            <a:xfrm>
              <a:off x="1121968" y="2857784"/>
              <a:ext cx="40415" cy="47892"/>
            </a:xfrm>
            <a:custGeom>
              <a:avLst/>
              <a:gdLst/>
              <a:ahLst/>
              <a:cxnLst/>
              <a:rect l="l" t="t" r="r" b="b"/>
              <a:pathLst>
                <a:path w="1135" h="1345" extrusionOk="0">
                  <a:moveTo>
                    <a:pt x="278" y="1"/>
                  </a:moveTo>
                  <a:cubicBezTo>
                    <a:pt x="236" y="1"/>
                    <a:pt x="199" y="10"/>
                    <a:pt x="167" y="29"/>
                  </a:cubicBezTo>
                  <a:cubicBezTo>
                    <a:pt x="0" y="96"/>
                    <a:pt x="34" y="496"/>
                    <a:pt x="267" y="863"/>
                  </a:cubicBezTo>
                  <a:cubicBezTo>
                    <a:pt x="438" y="1177"/>
                    <a:pt x="707" y="1344"/>
                    <a:pt x="886" y="1344"/>
                  </a:cubicBezTo>
                  <a:cubicBezTo>
                    <a:pt x="916" y="1344"/>
                    <a:pt x="944" y="1340"/>
                    <a:pt x="968" y="1330"/>
                  </a:cubicBezTo>
                  <a:cubicBezTo>
                    <a:pt x="1134" y="1230"/>
                    <a:pt x="1101" y="863"/>
                    <a:pt x="868" y="496"/>
                  </a:cubicBezTo>
                  <a:cubicBezTo>
                    <a:pt x="705" y="172"/>
                    <a:pt x="456" y="1"/>
                    <a:pt x="2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60"/>
            <p:cNvSpPr/>
            <p:nvPr/>
          </p:nvSpPr>
          <p:spPr>
            <a:xfrm>
              <a:off x="1074432" y="2979491"/>
              <a:ext cx="40450" cy="47394"/>
            </a:xfrm>
            <a:custGeom>
              <a:avLst/>
              <a:gdLst/>
              <a:ahLst/>
              <a:cxnLst/>
              <a:rect l="l" t="t" r="r" b="b"/>
              <a:pathLst>
                <a:path w="1136" h="1331" extrusionOk="0">
                  <a:moveTo>
                    <a:pt x="240" y="1"/>
                  </a:moveTo>
                  <a:cubicBezTo>
                    <a:pt x="214" y="1"/>
                    <a:pt x="189" y="5"/>
                    <a:pt x="168" y="13"/>
                  </a:cubicBezTo>
                  <a:cubicBezTo>
                    <a:pt x="1" y="114"/>
                    <a:pt x="34" y="480"/>
                    <a:pt x="268" y="847"/>
                  </a:cubicBezTo>
                  <a:cubicBezTo>
                    <a:pt x="435" y="1183"/>
                    <a:pt x="697" y="1331"/>
                    <a:pt x="875" y="1331"/>
                  </a:cubicBezTo>
                  <a:cubicBezTo>
                    <a:pt x="910" y="1331"/>
                    <a:pt x="941" y="1325"/>
                    <a:pt x="968" y="1314"/>
                  </a:cubicBezTo>
                  <a:cubicBezTo>
                    <a:pt x="1135" y="1248"/>
                    <a:pt x="1102" y="847"/>
                    <a:pt x="868" y="480"/>
                  </a:cubicBezTo>
                  <a:cubicBezTo>
                    <a:pt x="694" y="190"/>
                    <a:pt x="418" y="1"/>
                    <a:pt x="2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60"/>
            <p:cNvSpPr/>
            <p:nvPr/>
          </p:nvSpPr>
          <p:spPr>
            <a:xfrm>
              <a:off x="1074432" y="3058504"/>
              <a:ext cx="40450" cy="47216"/>
            </a:xfrm>
            <a:custGeom>
              <a:avLst/>
              <a:gdLst/>
              <a:ahLst/>
              <a:cxnLst/>
              <a:rect l="l" t="t" r="r" b="b"/>
              <a:pathLst>
                <a:path w="1136" h="1326" extrusionOk="0">
                  <a:moveTo>
                    <a:pt x="280" y="1"/>
                  </a:moveTo>
                  <a:cubicBezTo>
                    <a:pt x="238" y="1"/>
                    <a:pt x="200" y="10"/>
                    <a:pt x="168" y="29"/>
                  </a:cubicBezTo>
                  <a:cubicBezTo>
                    <a:pt x="1" y="96"/>
                    <a:pt x="34" y="463"/>
                    <a:pt x="268" y="863"/>
                  </a:cubicBezTo>
                  <a:cubicBezTo>
                    <a:pt x="429" y="1160"/>
                    <a:pt x="678" y="1326"/>
                    <a:pt x="856" y="1326"/>
                  </a:cubicBezTo>
                  <a:cubicBezTo>
                    <a:pt x="898" y="1326"/>
                    <a:pt x="936" y="1316"/>
                    <a:pt x="968" y="1297"/>
                  </a:cubicBezTo>
                  <a:cubicBezTo>
                    <a:pt x="1135" y="1230"/>
                    <a:pt x="1102" y="863"/>
                    <a:pt x="868" y="463"/>
                  </a:cubicBezTo>
                  <a:cubicBezTo>
                    <a:pt x="707" y="167"/>
                    <a:pt x="458" y="1"/>
                    <a:pt x="2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60"/>
            <p:cNvSpPr/>
            <p:nvPr/>
          </p:nvSpPr>
          <p:spPr>
            <a:xfrm>
              <a:off x="962803" y="3069934"/>
              <a:ext cx="40415" cy="47678"/>
            </a:xfrm>
            <a:custGeom>
              <a:avLst/>
              <a:gdLst/>
              <a:ahLst/>
              <a:cxnLst/>
              <a:rect l="l" t="t" r="r" b="b"/>
              <a:pathLst>
                <a:path w="1135" h="1339" extrusionOk="0">
                  <a:moveTo>
                    <a:pt x="319" y="1"/>
                  </a:moveTo>
                  <a:cubicBezTo>
                    <a:pt x="267" y="1"/>
                    <a:pt x="216" y="14"/>
                    <a:pt x="167" y="42"/>
                  </a:cubicBezTo>
                  <a:cubicBezTo>
                    <a:pt x="0" y="109"/>
                    <a:pt x="34" y="476"/>
                    <a:pt x="267" y="876"/>
                  </a:cubicBezTo>
                  <a:cubicBezTo>
                    <a:pt x="429" y="1172"/>
                    <a:pt x="678" y="1338"/>
                    <a:pt x="855" y="1338"/>
                  </a:cubicBezTo>
                  <a:cubicBezTo>
                    <a:pt x="897" y="1338"/>
                    <a:pt x="936" y="1329"/>
                    <a:pt x="968" y="1310"/>
                  </a:cubicBezTo>
                  <a:cubicBezTo>
                    <a:pt x="1134" y="1243"/>
                    <a:pt x="1101" y="876"/>
                    <a:pt x="901" y="476"/>
                  </a:cubicBezTo>
                  <a:cubicBezTo>
                    <a:pt x="717" y="186"/>
                    <a:pt x="512" y="1"/>
                    <a:pt x="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60"/>
            <p:cNvSpPr/>
            <p:nvPr/>
          </p:nvSpPr>
          <p:spPr>
            <a:xfrm>
              <a:off x="906971" y="3022433"/>
              <a:ext cx="762570" cy="755734"/>
            </a:xfrm>
            <a:custGeom>
              <a:avLst/>
              <a:gdLst/>
              <a:ahLst/>
              <a:cxnLst/>
              <a:rect l="l" t="t" r="r" b="b"/>
              <a:pathLst>
                <a:path w="21416" h="21224" extrusionOk="0">
                  <a:moveTo>
                    <a:pt x="9349" y="1"/>
                  </a:moveTo>
                  <a:cubicBezTo>
                    <a:pt x="5420" y="1"/>
                    <a:pt x="2491" y="3174"/>
                    <a:pt x="1535" y="6747"/>
                  </a:cubicBezTo>
                  <a:cubicBezTo>
                    <a:pt x="1" y="12584"/>
                    <a:pt x="3036" y="18422"/>
                    <a:pt x="3036" y="18422"/>
                  </a:cubicBezTo>
                  <a:lnTo>
                    <a:pt x="5505" y="19923"/>
                  </a:lnTo>
                  <a:lnTo>
                    <a:pt x="7673" y="21224"/>
                  </a:lnTo>
                  <a:cubicBezTo>
                    <a:pt x="7673" y="21224"/>
                    <a:pt x="12843" y="20156"/>
                    <a:pt x="16913" y="14719"/>
                  </a:cubicBezTo>
                  <a:cubicBezTo>
                    <a:pt x="21416" y="8648"/>
                    <a:pt x="19348" y="4245"/>
                    <a:pt x="13477" y="1109"/>
                  </a:cubicBezTo>
                  <a:cubicBezTo>
                    <a:pt x="12017" y="338"/>
                    <a:pt x="10630" y="1"/>
                    <a:pt x="93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60"/>
            <p:cNvSpPr/>
            <p:nvPr/>
          </p:nvSpPr>
          <p:spPr>
            <a:xfrm>
              <a:off x="1155226" y="3074990"/>
              <a:ext cx="508404" cy="703177"/>
            </a:xfrm>
            <a:custGeom>
              <a:avLst/>
              <a:gdLst/>
              <a:ahLst/>
              <a:cxnLst/>
              <a:rect l="l" t="t" r="r" b="b"/>
              <a:pathLst>
                <a:path w="14278" h="19748" extrusionOk="0">
                  <a:moveTo>
                    <a:pt x="7105" y="0"/>
                  </a:moveTo>
                  <a:cubicBezTo>
                    <a:pt x="11942" y="3102"/>
                    <a:pt x="13376" y="7272"/>
                    <a:pt x="9240" y="12809"/>
                  </a:cubicBezTo>
                  <a:cubicBezTo>
                    <a:pt x="5171" y="18280"/>
                    <a:pt x="0" y="19314"/>
                    <a:pt x="0" y="19314"/>
                  </a:cubicBezTo>
                  <a:lnTo>
                    <a:pt x="634" y="19748"/>
                  </a:lnTo>
                  <a:cubicBezTo>
                    <a:pt x="634" y="19748"/>
                    <a:pt x="5838" y="18647"/>
                    <a:pt x="9907" y="13243"/>
                  </a:cubicBezTo>
                  <a:cubicBezTo>
                    <a:pt x="14277" y="7439"/>
                    <a:pt x="12509" y="3136"/>
                    <a:pt x="71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60"/>
            <p:cNvSpPr/>
            <p:nvPr/>
          </p:nvSpPr>
          <p:spPr>
            <a:xfrm>
              <a:off x="1165908" y="3066516"/>
              <a:ext cx="40415" cy="49032"/>
            </a:xfrm>
            <a:custGeom>
              <a:avLst/>
              <a:gdLst/>
              <a:ahLst/>
              <a:cxnLst/>
              <a:rect l="l" t="t" r="r" b="b"/>
              <a:pathLst>
                <a:path w="1135" h="1377" extrusionOk="0">
                  <a:moveTo>
                    <a:pt x="854" y="0"/>
                  </a:moveTo>
                  <a:cubicBezTo>
                    <a:pt x="677" y="0"/>
                    <a:pt x="429" y="209"/>
                    <a:pt x="267" y="505"/>
                  </a:cubicBezTo>
                  <a:cubicBezTo>
                    <a:pt x="67" y="839"/>
                    <a:pt x="0" y="1205"/>
                    <a:pt x="201" y="1339"/>
                  </a:cubicBezTo>
                  <a:cubicBezTo>
                    <a:pt x="233" y="1365"/>
                    <a:pt x="271" y="1377"/>
                    <a:pt x="314" y="1377"/>
                  </a:cubicBezTo>
                  <a:cubicBezTo>
                    <a:pt x="492" y="1377"/>
                    <a:pt x="740" y="1168"/>
                    <a:pt x="901" y="872"/>
                  </a:cubicBezTo>
                  <a:cubicBezTo>
                    <a:pt x="1101" y="505"/>
                    <a:pt x="1135" y="138"/>
                    <a:pt x="968" y="38"/>
                  </a:cubicBezTo>
                  <a:cubicBezTo>
                    <a:pt x="935" y="12"/>
                    <a:pt x="897" y="0"/>
                    <a:pt x="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60"/>
            <p:cNvSpPr/>
            <p:nvPr/>
          </p:nvSpPr>
          <p:spPr>
            <a:xfrm>
              <a:off x="1225301" y="3127511"/>
              <a:ext cx="40415" cy="48747"/>
            </a:xfrm>
            <a:custGeom>
              <a:avLst/>
              <a:gdLst/>
              <a:ahLst/>
              <a:cxnLst/>
              <a:rect l="l" t="t" r="r" b="b"/>
              <a:pathLst>
                <a:path w="1135" h="1369" extrusionOk="0">
                  <a:moveTo>
                    <a:pt x="867" y="0"/>
                  </a:moveTo>
                  <a:cubicBezTo>
                    <a:pt x="689" y="0"/>
                    <a:pt x="433" y="190"/>
                    <a:pt x="267" y="493"/>
                  </a:cubicBezTo>
                  <a:cubicBezTo>
                    <a:pt x="67" y="827"/>
                    <a:pt x="0" y="1194"/>
                    <a:pt x="200" y="1327"/>
                  </a:cubicBezTo>
                  <a:cubicBezTo>
                    <a:pt x="235" y="1355"/>
                    <a:pt x="277" y="1368"/>
                    <a:pt x="324" y="1368"/>
                  </a:cubicBezTo>
                  <a:cubicBezTo>
                    <a:pt x="501" y="1368"/>
                    <a:pt x="743" y="1177"/>
                    <a:pt x="901" y="860"/>
                  </a:cubicBezTo>
                  <a:cubicBezTo>
                    <a:pt x="1134" y="493"/>
                    <a:pt x="1134" y="126"/>
                    <a:pt x="968" y="26"/>
                  </a:cubicBezTo>
                  <a:cubicBezTo>
                    <a:pt x="939" y="9"/>
                    <a:pt x="905" y="0"/>
                    <a:pt x="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60"/>
            <p:cNvSpPr/>
            <p:nvPr/>
          </p:nvSpPr>
          <p:spPr>
            <a:xfrm>
              <a:off x="1067311" y="3117434"/>
              <a:ext cx="40415" cy="48141"/>
            </a:xfrm>
            <a:custGeom>
              <a:avLst/>
              <a:gdLst/>
              <a:ahLst/>
              <a:cxnLst/>
              <a:rect l="l" t="t" r="r" b="b"/>
              <a:pathLst>
                <a:path w="1135" h="1352" extrusionOk="0">
                  <a:moveTo>
                    <a:pt x="843" y="1"/>
                  </a:moveTo>
                  <a:cubicBezTo>
                    <a:pt x="665" y="1"/>
                    <a:pt x="418" y="186"/>
                    <a:pt x="234" y="476"/>
                  </a:cubicBezTo>
                  <a:cubicBezTo>
                    <a:pt x="34" y="810"/>
                    <a:pt x="1" y="1210"/>
                    <a:pt x="168" y="1310"/>
                  </a:cubicBezTo>
                  <a:cubicBezTo>
                    <a:pt x="203" y="1338"/>
                    <a:pt x="245" y="1351"/>
                    <a:pt x="293" y="1351"/>
                  </a:cubicBezTo>
                  <a:cubicBezTo>
                    <a:pt x="469" y="1351"/>
                    <a:pt x="710" y="1166"/>
                    <a:pt x="868" y="876"/>
                  </a:cubicBezTo>
                  <a:cubicBezTo>
                    <a:pt x="1068" y="543"/>
                    <a:pt x="1135" y="142"/>
                    <a:pt x="968" y="42"/>
                  </a:cubicBezTo>
                  <a:cubicBezTo>
                    <a:pt x="933" y="14"/>
                    <a:pt x="890" y="1"/>
                    <a:pt x="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60"/>
            <p:cNvSpPr/>
            <p:nvPr/>
          </p:nvSpPr>
          <p:spPr>
            <a:xfrm>
              <a:off x="1133825" y="3169065"/>
              <a:ext cx="40415" cy="48747"/>
            </a:xfrm>
            <a:custGeom>
              <a:avLst/>
              <a:gdLst/>
              <a:ahLst/>
              <a:cxnLst/>
              <a:rect l="l" t="t" r="r" b="b"/>
              <a:pathLst>
                <a:path w="1135" h="1369" extrusionOk="0">
                  <a:moveTo>
                    <a:pt x="868" y="1"/>
                  </a:moveTo>
                  <a:cubicBezTo>
                    <a:pt x="690" y="1"/>
                    <a:pt x="433" y="190"/>
                    <a:pt x="268" y="494"/>
                  </a:cubicBezTo>
                  <a:cubicBezTo>
                    <a:pt x="34" y="827"/>
                    <a:pt x="1" y="1194"/>
                    <a:pt x="168" y="1328"/>
                  </a:cubicBezTo>
                  <a:cubicBezTo>
                    <a:pt x="202" y="1355"/>
                    <a:pt x="244" y="1369"/>
                    <a:pt x="291" y="1369"/>
                  </a:cubicBezTo>
                  <a:cubicBezTo>
                    <a:pt x="468" y="1369"/>
                    <a:pt x="710" y="1177"/>
                    <a:pt x="868" y="861"/>
                  </a:cubicBezTo>
                  <a:cubicBezTo>
                    <a:pt x="1135" y="527"/>
                    <a:pt x="1135" y="160"/>
                    <a:pt x="968" y="27"/>
                  </a:cubicBezTo>
                  <a:cubicBezTo>
                    <a:pt x="939" y="9"/>
                    <a:pt x="905"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60"/>
            <p:cNvSpPr/>
            <p:nvPr/>
          </p:nvSpPr>
          <p:spPr>
            <a:xfrm>
              <a:off x="1283483" y="3058041"/>
              <a:ext cx="40415" cy="48141"/>
            </a:xfrm>
            <a:custGeom>
              <a:avLst/>
              <a:gdLst/>
              <a:ahLst/>
              <a:cxnLst/>
              <a:rect l="l" t="t" r="r" b="b"/>
              <a:pathLst>
                <a:path w="1135" h="1352" extrusionOk="0">
                  <a:moveTo>
                    <a:pt x="843" y="1"/>
                  </a:moveTo>
                  <a:cubicBezTo>
                    <a:pt x="666" y="1"/>
                    <a:pt x="426" y="187"/>
                    <a:pt x="268" y="476"/>
                  </a:cubicBezTo>
                  <a:cubicBezTo>
                    <a:pt x="68" y="810"/>
                    <a:pt x="1" y="1210"/>
                    <a:pt x="168" y="1310"/>
                  </a:cubicBezTo>
                  <a:cubicBezTo>
                    <a:pt x="203" y="1338"/>
                    <a:pt x="245" y="1351"/>
                    <a:pt x="293" y="1351"/>
                  </a:cubicBezTo>
                  <a:cubicBezTo>
                    <a:pt x="471" y="1351"/>
                    <a:pt x="717" y="1166"/>
                    <a:pt x="901" y="876"/>
                  </a:cubicBezTo>
                  <a:cubicBezTo>
                    <a:pt x="1102" y="476"/>
                    <a:pt x="1135" y="109"/>
                    <a:pt x="968" y="42"/>
                  </a:cubicBezTo>
                  <a:cubicBezTo>
                    <a:pt x="933" y="14"/>
                    <a:pt x="890" y="1"/>
                    <a:pt x="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60"/>
            <p:cNvSpPr/>
            <p:nvPr/>
          </p:nvSpPr>
          <p:spPr>
            <a:xfrm>
              <a:off x="1192044" y="3236221"/>
              <a:ext cx="40415" cy="48141"/>
            </a:xfrm>
            <a:custGeom>
              <a:avLst/>
              <a:gdLst/>
              <a:ahLst/>
              <a:cxnLst/>
              <a:rect l="l" t="t" r="r" b="b"/>
              <a:pathLst>
                <a:path w="1135" h="1352" extrusionOk="0">
                  <a:moveTo>
                    <a:pt x="842" y="1"/>
                  </a:moveTo>
                  <a:cubicBezTo>
                    <a:pt x="664" y="1"/>
                    <a:pt x="418" y="186"/>
                    <a:pt x="234" y="476"/>
                  </a:cubicBezTo>
                  <a:cubicBezTo>
                    <a:pt x="34" y="809"/>
                    <a:pt x="0" y="1210"/>
                    <a:pt x="167" y="1310"/>
                  </a:cubicBezTo>
                  <a:cubicBezTo>
                    <a:pt x="202" y="1338"/>
                    <a:pt x="245" y="1351"/>
                    <a:pt x="292" y="1351"/>
                  </a:cubicBezTo>
                  <a:cubicBezTo>
                    <a:pt x="469" y="1351"/>
                    <a:pt x="710" y="1165"/>
                    <a:pt x="868" y="876"/>
                  </a:cubicBezTo>
                  <a:cubicBezTo>
                    <a:pt x="1068" y="476"/>
                    <a:pt x="1134" y="109"/>
                    <a:pt x="968" y="42"/>
                  </a:cubicBezTo>
                  <a:cubicBezTo>
                    <a:pt x="932" y="14"/>
                    <a:pt x="890"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60"/>
            <p:cNvSpPr/>
            <p:nvPr/>
          </p:nvSpPr>
          <p:spPr>
            <a:xfrm>
              <a:off x="1328633" y="3125873"/>
              <a:ext cx="40415" cy="49067"/>
            </a:xfrm>
            <a:custGeom>
              <a:avLst/>
              <a:gdLst/>
              <a:ahLst/>
              <a:cxnLst/>
              <a:rect l="l" t="t" r="r" b="b"/>
              <a:pathLst>
                <a:path w="1135" h="1378" extrusionOk="0">
                  <a:moveTo>
                    <a:pt x="854" y="1"/>
                  </a:moveTo>
                  <a:cubicBezTo>
                    <a:pt x="675" y="1"/>
                    <a:pt x="422" y="210"/>
                    <a:pt x="234" y="506"/>
                  </a:cubicBezTo>
                  <a:cubicBezTo>
                    <a:pt x="34" y="839"/>
                    <a:pt x="0" y="1206"/>
                    <a:pt x="167" y="1340"/>
                  </a:cubicBezTo>
                  <a:cubicBezTo>
                    <a:pt x="199" y="1366"/>
                    <a:pt x="238" y="1378"/>
                    <a:pt x="281" y="1378"/>
                  </a:cubicBezTo>
                  <a:cubicBezTo>
                    <a:pt x="458" y="1378"/>
                    <a:pt x="706" y="1169"/>
                    <a:pt x="868" y="873"/>
                  </a:cubicBezTo>
                  <a:cubicBezTo>
                    <a:pt x="1135" y="506"/>
                    <a:pt x="1135" y="139"/>
                    <a:pt x="968" y="39"/>
                  </a:cubicBezTo>
                  <a:cubicBezTo>
                    <a:pt x="935" y="13"/>
                    <a:pt x="897" y="1"/>
                    <a:pt x="8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60"/>
            <p:cNvSpPr/>
            <p:nvPr/>
          </p:nvSpPr>
          <p:spPr>
            <a:xfrm>
              <a:off x="1408216" y="3133458"/>
              <a:ext cx="40415" cy="48747"/>
            </a:xfrm>
            <a:custGeom>
              <a:avLst/>
              <a:gdLst/>
              <a:ahLst/>
              <a:cxnLst/>
              <a:rect l="l" t="t" r="r" b="b"/>
              <a:pathLst>
                <a:path w="1135" h="1369" extrusionOk="0">
                  <a:moveTo>
                    <a:pt x="867" y="0"/>
                  </a:moveTo>
                  <a:cubicBezTo>
                    <a:pt x="689" y="0"/>
                    <a:pt x="433" y="190"/>
                    <a:pt x="267" y="493"/>
                  </a:cubicBezTo>
                  <a:cubicBezTo>
                    <a:pt x="67" y="827"/>
                    <a:pt x="0" y="1193"/>
                    <a:pt x="167" y="1327"/>
                  </a:cubicBezTo>
                  <a:cubicBezTo>
                    <a:pt x="202" y="1355"/>
                    <a:pt x="244" y="1368"/>
                    <a:pt x="291" y="1368"/>
                  </a:cubicBezTo>
                  <a:cubicBezTo>
                    <a:pt x="469" y="1368"/>
                    <a:pt x="716" y="1177"/>
                    <a:pt x="901" y="860"/>
                  </a:cubicBezTo>
                  <a:cubicBezTo>
                    <a:pt x="1134" y="526"/>
                    <a:pt x="1134" y="159"/>
                    <a:pt x="968" y="26"/>
                  </a:cubicBezTo>
                  <a:cubicBezTo>
                    <a:pt x="939" y="9"/>
                    <a:pt x="905" y="0"/>
                    <a:pt x="8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60"/>
            <p:cNvSpPr/>
            <p:nvPr/>
          </p:nvSpPr>
          <p:spPr>
            <a:xfrm>
              <a:off x="1303673" y="3222548"/>
              <a:ext cx="39239" cy="48711"/>
            </a:xfrm>
            <a:custGeom>
              <a:avLst/>
              <a:gdLst/>
              <a:ahLst/>
              <a:cxnLst/>
              <a:rect l="l" t="t" r="r" b="b"/>
              <a:pathLst>
                <a:path w="1102" h="1368" extrusionOk="0">
                  <a:moveTo>
                    <a:pt x="835" y="0"/>
                  </a:moveTo>
                  <a:cubicBezTo>
                    <a:pt x="656" y="0"/>
                    <a:pt x="400" y="189"/>
                    <a:pt x="234" y="493"/>
                  </a:cubicBezTo>
                  <a:cubicBezTo>
                    <a:pt x="34" y="826"/>
                    <a:pt x="1" y="1193"/>
                    <a:pt x="168" y="1327"/>
                  </a:cubicBezTo>
                  <a:cubicBezTo>
                    <a:pt x="202" y="1355"/>
                    <a:pt x="245" y="1368"/>
                    <a:pt x="291" y="1368"/>
                  </a:cubicBezTo>
                  <a:cubicBezTo>
                    <a:pt x="468" y="1368"/>
                    <a:pt x="710" y="1176"/>
                    <a:pt x="868" y="860"/>
                  </a:cubicBezTo>
                  <a:cubicBezTo>
                    <a:pt x="1102" y="526"/>
                    <a:pt x="1102" y="126"/>
                    <a:pt x="935" y="26"/>
                  </a:cubicBezTo>
                  <a:cubicBezTo>
                    <a:pt x="906" y="8"/>
                    <a:pt x="872" y="0"/>
                    <a:pt x="8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60"/>
            <p:cNvSpPr/>
            <p:nvPr/>
          </p:nvSpPr>
          <p:spPr>
            <a:xfrm>
              <a:off x="1473520" y="3204708"/>
              <a:ext cx="40450" cy="48747"/>
            </a:xfrm>
            <a:custGeom>
              <a:avLst/>
              <a:gdLst/>
              <a:ahLst/>
              <a:cxnLst/>
              <a:rect l="l" t="t" r="r" b="b"/>
              <a:pathLst>
                <a:path w="1136" h="1369" extrusionOk="0">
                  <a:moveTo>
                    <a:pt x="868" y="1"/>
                  </a:moveTo>
                  <a:cubicBezTo>
                    <a:pt x="690" y="1"/>
                    <a:pt x="433" y="190"/>
                    <a:pt x="268" y="493"/>
                  </a:cubicBezTo>
                  <a:cubicBezTo>
                    <a:pt x="68" y="827"/>
                    <a:pt x="1" y="1194"/>
                    <a:pt x="168" y="1327"/>
                  </a:cubicBezTo>
                  <a:cubicBezTo>
                    <a:pt x="203" y="1355"/>
                    <a:pt x="245" y="1368"/>
                    <a:pt x="292" y="1368"/>
                  </a:cubicBezTo>
                  <a:cubicBezTo>
                    <a:pt x="469" y="1368"/>
                    <a:pt x="717" y="1177"/>
                    <a:pt x="902" y="860"/>
                  </a:cubicBezTo>
                  <a:cubicBezTo>
                    <a:pt x="1102" y="527"/>
                    <a:pt x="1135" y="160"/>
                    <a:pt x="968" y="26"/>
                  </a:cubicBezTo>
                  <a:cubicBezTo>
                    <a:pt x="939" y="9"/>
                    <a:pt x="905" y="1"/>
                    <a:pt x="8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60"/>
            <p:cNvSpPr/>
            <p:nvPr/>
          </p:nvSpPr>
          <p:spPr>
            <a:xfrm>
              <a:off x="1247876" y="3313418"/>
              <a:ext cx="41590" cy="48141"/>
            </a:xfrm>
            <a:custGeom>
              <a:avLst/>
              <a:gdLst/>
              <a:ahLst/>
              <a:cxnLst/>
              <a:rect l="l" t="t" r="r" b="b"/>
              <a:pathLst>
                <a:path w="1168" h="1352" extrusionOk="0">
                  <a:moveTo>
                    <a:pt x="842" y="1"/>
                  </a:moveTo>
                  <a:cubicBezTo>
                    <a:pt x="666" y="1"/>
                    <a:pt x="425" y="186"/>
                    <a:pt x="267" y="476"/>
                  </a:cubicBezTo>
                  <a:cubicBezTo>
                    <a:pt x="67" y="809"/>
                    <a:pt x="0" y="1210"/>
                    <a:pt x="167" y="1310"/>
                  </a:cubicBezTo>
                  <a:cubicBezTo>
                    <a:pt x="202" y="1338"/>
                    <a:pt x="245" y="1351"/>
                    <a:pt x="292" y="1351"/>
                  </a:cubicBezTo>
                  <a:cubicBezTo>
                    <a:pt x="470" y="1351"/>
                    <a:pt x="717" y="1166"/>
                    <a:pt x="901" y="876"/>
                  </a:cubicBezTo>
                  <a:cubicBezTo>
                    <a:pt x="1134" y="476"/>
                    <a:pt x="1168" y="109"/>
                    <a:pt x="967" y="42"/>
                  </a:cubicBezTo>
                  <a:cubicBezTo>
                    <a:pt x="932" y="14"/>
                    <a:pt x="890"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60"/>
            <p:cNvSpPr/>
            <p:nvPr/>
          </p:nvSpPr>
          <p:spPr>
            <a:xfrm>
              <a:off x="1388027" y="3249289"/>
              <a:ext cx="40415" cy="48747"/>
            </a:xfrm>
            <a:custGeom>
              <a:avLst/>
              <a:gdLst/>
              <a:ahLst/>
              <a:cxnLst/>
              <a:rect l="l" t="t" r="r" b="b"/>
              <a:pathLst>
                <a:path w="1135" h="1369" extrusionOk="0">
                  <a:moveTo>
                    <a:pt x="844" y="1"/>
                  </a:moveTo>
                  <a:cubicBezTo>
                    <a:pt x="666" y="1"/>
                    <a:pt x="419" y="192"/>
                    <a:pt x="234" y="509"/>
                  </a:cubicBezTo>
                  <a:cubicBezTo>
                    <a:pt x="34" y="843"/>
                    <a:pt x="0" y="1209"/>
                    <a:pt x="167" y="1343"/>
                  </a:cubicBezTo>
                  <a:cubicBezTo>
                    <a:pt x="196" y="1360"/>
                    <a:pt x="230" y="1369"/>
                    <a:pt x="267" y="1369"/>
                  </a:cubicBezTo>
                  <a:cubicBezTo>
                    <a:pt x="445" y="1369"/>
                    <a:pt x="702" y="1179"/>
                    <a:pt x="868" y="876"/>
                  </a:cubicBezTo>
                  <a:cubicBezTo>
                    <a:pt x="1134" y="542"/>
                    <a:pt x="1134" y="109"/>
                    <a:pt x="968" y="42"/>
                  </a:cubicBezTo>
                  <a:cubicBezTo>
                    <a:pt x="933" y="14"/>
                    <a:pt x="891" y="1"/>
                    <a:pt x="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60"/>
            <p:cNvSpPr/>
            <p:nvPr/>
          </p:nvSpPr>
          <p:spPr>
            <a:xfrm>
              <a:off x="1341701" y="3338379"/>
              <a:ext cx="40415" cy="48747"/>
            </a:xfrm>
            <a:custGeom>
              <a:avLst/>
              <a:gdLst/>
              <a:ahLst/>
              <a:cxnLst/>
              <a:rect l="l" t="t" r="r" b="b"/>
              <a:pathLst>
                <a:path w="1135" h="1369" extrusionOk="0">
                  <a:moveTo>
                    <a:pt x="844" y="1"/>
                  </a:moveTo>
                  <a:cubicBezTo>
                    <a:pt x="667" y="1"/>
                    <a:pt x="426" y="192"/>
                    <a:pt x="267" y="509"/>
                  </a:cubicBezTo>
                  <a:cubicBezTo>
                    <a:pt x="34" y="842"/>
                    <a:pt x="0" y="1209"/>
                    <a:pt x="167" y="1343"/>
                  </a:cubicBezTo>
                  <a:cubicBezTo>
                    <a:pt x="196" y="1360"/>
                    <a:pt x="230" y="1368"/>
                    <a:pt x="267" y="1368"/>
                  </a:cubicBezTo>
                  <a:cubicBezTo>
                    <a:pt x="446" y="1368"/>
                    <a:pt x="702" y="1179"/>
                    <a:pt x="868" y="876"/>
                  </a:cubicBezTo>
                  <a:cubicBezTo>
                    <a:pt x="1101" y="509"/>
                    <a:pt x="1134" y="108"/>
                    <a:pt x="968" y="42"/>
                  </a:cubicBezTo>
                  <a:cubicBezTo>
                    <a:pt x="933" y="14"/>
                    <a:pt x="891" y="1"/>
                    <a:pt x="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60"/>
            <p:cNvSpPr/>
            <p:nvPr/>
          </p:nvSpPr>
          <p:spPr>
            <a:xfrm>
              <a:off x="1458102" y="3315946"/>
              <a:ext cx="39239" cy="49032"/>
            </a:xfrm>
            <a:custGeom>
              <a:avLst/>
              <a:gdLst/>
              <a:ahLst/>
              <a:cxnLst/>
              <a:rect l="l" t="t" r="r" b="b"/>
              <a:pathLst>
                <a:path w="1102" h="1377" extrusionOk="0">
                  <a:moveTo>
                    <a:pt x="821" y="0"/>
                  </a:moveTo>
                  <a:cubicBezTo>
                    <a:pt x="643" y="0"/>
                    <a:pt x="395" y="209"/>
                    <a:pt x="234" y="505"/>
                  </a:cubicBezTo>
                  <a:cubicBezTo>
                    <a:pt x="34" y="839"/>
                    <a:pt x="0" y="1205"/>
                    <a:pt x="167" y="1339"/>
                  </a:cubicBezTo>
                  <a:cubicBezTo>
                    <a:pt x="199" y="1365"/>
                    <a:pt x="238" y="1377"/>
                    <a:pt x="281" y="1377"/>
                  </a:cubicBezTo>
                  <a:cubicBezTo>
                    <a:pt x="458" y="1377"/>
                    <a:pt x="706" y="1168"/>
                    <a:pt x="868" y="872"/>
                  </a:cubicBezTo>
                  <a:cubicBezTo>
                    <a:pt x="1068" y="505"/>
                    <a:pt x="1101" y="138"/>
                    <a:pt x="934" y="38"/>
                  </a:cubicBezTo>
                  <a:cubicBezTo>
                    <a:pt x="902" y="12"/>
                    <a:pt x="863" y="0"/>
                    <a:pt x="8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60"/>
            <p:cNvSpPr/>
            <p:nvPr/>
          </p:nvSpPr>
          <p:spPr>
            <a:xfrm>
              <a:off x="1536474" y="3315946"/>
              <a:ext cx="40450" cy="49032"/>
            </a:xfrm>
            <a:custGeom>
              <a:avLst/>
              <a:gdLst/>
              <a:ahLst/>
              <a:cxnLst/>
              <a:rect l="l" t="t" r="r" b="b"/>
              <a:pathLst>
                <a:path w="1136" h="1377" extrusionOk="0">
                  <a:moveTo>
                    <a:pt x="854" y="0"/>
                  </a:moveTo>
                  <a:cubicBezTo>
                    <a:pt x="676" y="0"/>
                    <a:pt x="423" y="209"/>
                    <a:pt x="234" y="505"/>
                  </a:cubicBezTo>
                  <a:cubicBezTo>
                    <a:pt x="34" y="839"/>
                    <a:pt x="1" y="1205"/>
                    <a:pt x="168" y="1339"/>
                  </a:cubicBezTo>
                  <a:cubicBezTo>
                    <a:pt x="200" y="1365"/>
                    <a:pt x="239" y="1377"/>
                    <a:pt x="281" y="1377"/>
                  </a:cubicBezTo>
                  <a:cubicBezTo>
                    <a:pt x="459" y="1377"/>
                    <a:pt x="707" y="1168"/>
                    <a:pt x="868" y="872"/>
                  </a:cubicBezTo>
                  <a:cubicBezTo>
                    <a:pt x="1135" y="505"/>
                    <a:pt x="1135" y="138"/>
                    <a:pt x="968" y="38"/>
                  </a:cubicBezTo>
                  <a:cubicBezTo>
                    <a:pt x="936" y="12"/>
                    <a:pt x="897" y="0"/>
                    <a:pt x="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60"/>
            <p:cNvSpPr/>
            <p:nvPr/>
          </p:nvSpPr>
          <p:spPr>
            <a:xfrm>
              <a:off x="1390377" y="3409630"/>
              <a:ext cx="40450" cy="48747"/>
            </a:xfrm>
            <a:custGeom>
              <a:avLst/>
              <a:gdLst/>
              <a:ahLst/>
              <a:cxnLst/>
              <a:rect l="l" t="t" r="r" b="b"/>
              <a:pathLst>
                <a:path w="1136" h="1369" extrusionOk="0">
                  <a:moveTo>
                    <a:pt x="845" y="1"/>
                  </a:moveTo>
                  <a:cubicBezTo>
                    <a:pt x="668" y="1"/>
                    <a:pt x="426" y="192"/>
                    <a:pt x="268" y="509"/>
                  </a:cubicBezTo>
                  <a:cubicBezTo>
                    <a:pt x="68" y="843"/>
                    <a:pt x="1" y="1210"/>
                    <a:pt x="168" y="1343"/>
                  </a:cubicBezTo>
                  <a:cubicBezTo>
                    <a:pt x="197" y="1360"/>
                    <a:pt x="231" y="1369"/>
                    <a:pt x="268" y="1369"/>
                  </a:cubicBezTo>
                  <a:cubicBezTo>
                    <a:pt x="447" y="1369"/>
                    <a:pt x="709" y="1179"/>
                    <a:pt x="902" y="876"/>
                  </a:cubicBezTo>
                  <a:cubicBezTo>
                    <a:pt x="1102" y="509"/>
                    <a:pt x="1135" y="109"/>
                    <a:pt x="968" y="42"/>
                  </a:cubicBezTo>
                  <a:cubicBezTo>
                    <a:pt x="934" y="14"/>
                    <a:pt x="89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60"/>
            <p:cNvSpPr/>
            <p:nvPr/>
          </p:nvSpPr>
          <p:spPr>
            <a:xfrm>
              <a:off x="1494920" y="3409630"/>
              <a:ext cx="40415" cy="48747"/>
            </a:xfrm>
            <a:custGeom>
              <a:avLst/>
              <a:gdLst/>
              <a:ahLst/>
              <a:cxnLst/>
              <a:rect l="l" t="t" r="r" b="b"/>
              <a:pathLst>
                <a:path w="1135" h="1369" extrusionOk="0">
                  <a:moveTo>
                    <a:pt x="844" y="1"/>
                  </a:moveTo>
                  <a:cubicBezTo>
                    <a:pt x="666" y="1"/>
                    <a:pt x="419" y="192"/>
                    <a:pt x="234" y="509"/>
                  </a:cubicBezTo>
                  <a:cubicBezTo>
                    <a:pt x="34" y="843"/>
                    <a:pt x="0" y="1210"/>
                    <a:pt x="167" y="1343"/>
                  </a:cubicBezTo>
                  <a:cubicBezTo>
                    <a:pt x="196" y="1360"/>
                    <a:pt x="230" y="1369"/>
                    <a:pt x="267" y="1369"/>
                  </a:cubicBezTo>
                  <a:cubicBezTo>
                    <a:pt x="446" y="1369"/>
                    <a:pt x="702" y="1179"/>
                    <a:pt x="868" y="876"/>
                  </a:cubicBezTo>
                  <a:cubicBezTo>
                    <a:pt x="1135" y="509"/>
                    <a:pt x="1135" y="109"/>
                    <a:pt x="968" y="42"/>
                  </a:cubicBezTo>
                  <a:cubicBezTo>
                    <a:pt x="933" y="14"/>
                    <a:pt x="891" y="1"/>
                    <a:pt x="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60"/>
            <p:cNvSpPr/>
            <p:nvPr/>
          </p:nvSpPr>
          <p:spPr>
            <a:xfrm>
              <a:off x="1442648" y="3495729"/>
              <a:ext cx="40415" cy="48711"/>
            </a:xfrm>
            <a:custGeom>
              <a:avLst/>
              <a:gdLst/>
              <a:ahLst/>
              <a:cxnLst/>
              <a:rect l="l" t="t" r="r" b="b"/>
              <a:pathLst>
                <a:path w="1135" h="1368" extrusionOk="0">
                  <a:moveTo>
                    <a:pt x="868" y="0"/>
                  </a:moveTo>
                  <a:cubicBezTo>
                    <a:pt x="690" y="0"/>
                    <a:pt x="433" y="190"/>
                    <a:pt x="268" y="493"/>
                  </a:cubicBezTo>
                  <a:cubicBezTo>
                    <a:pt x="34" y="826"/>
                    <a:pt x="1" y="1193"/>
                    <a:pt x="167" y="1327"/>
                  </a:cubicBezTo>
                  <a:cubicBezTo>
                    <a:pt x="202" y="1355"/>
                    <a:pt x="244" y="1368"/>
                    <a:pt x="291" y="1368"/>
                  </a:cubicBezTo>
                  <a:cubicBezTo>
                    <a:pt x="468" y="1368"/>
                    <a:pt x="710" y="1177"/>
                    <a:pt x="868" y="860"/>
                  </a:cubicBezTo>
                  <a:cubicBezTo>
                    <a:pt x="1101" y="526"/>
                    <a:pt x="1135" y="159"/>
                    <a:pt x="968" y="26"/>
                  </a:cubicBezTo>
                  <a:cubicBezTo>
                    <a:pt x="939" y="9"/>
                    <a:pt x="905" y="0"/>
                    <a:pt x="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60"/>
            <p:cNvSpPr/>
            <p:nvPr/>
          </p:nvSpPr>
          <p:spPr>
            <a:xfrm>
              <a:off x="1009128" y="3188721"/>
              <a:ext cx="40415" cy="48106"/>
            </a:xfrm>
            <a:custGeom>
              <a:avLst/>
              <a:gdLst/>
              <a:ahLst/>
              <a:cxnLst/>
              <a:rect l="l" t="t" r="r" b="b"/>
              <a:pathLst>
                <a:path w="1135" h="1351" extrusionOk="0">
                  <a:moveTo>
                    <a:pt x="843" y="0"/>
                  </a:moveTo>
                  <a:cubicBezTo>
                    <a:pt x="666" y="0"/>
                    <a:pt x="425" y="186"/>
                    <a:pt x="267" y="475"/>
                  </a:cubicBezTo>
                  <a:cubicBezTo>
                    <a:pt x="34" y="809"/>
                    <a:pt x="0" y="1209"/>
                    <a:pt x="167" y="1309"/>
                  </a:cubicBezTo>
                  <a:cubicBezTo>
                    <a:pt x="202" y="1337"/>
                    <a:pt x="245" y="1351"/>
                    <a:pt x="292" y="1351"/>
                  </a:cubicBezTo>
                  <a:cubicBezTo>
                    <a:pt x="469" y="1351"/>
                    <a:pt x="710" y="1165"/>
                    <a:pt x="868" y="876"/>
                  </a:cubicBezTo>
                  <a:cubicBezTo>
                    <a:pt x="1101" y="542"/>
                    <a:pt x="1134" y="142"/>
                    <a:pt x="968" y="42"/>
                  </a:cubicBezTo>
                  <a:cubicBezTo>
                    <a:pt x="932" y="14"/>
                    <a:pt x="890" y="0"/>
                    <a:pt x="8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60"/>
            <p:cNvSpPr/>
            <p:nvPr/>
          </p:nvSpPr>
          <p:spPr>
            <a:xfrm>
              <a:off x="1062575" y="3248114"/>
              <a:ext cx="40415" cy="48106"/>
            </a:xfrm>
            <a:custGeom>
              <a:avLst/>
              <a:gdLst/>
              <a:ahLst/>
              <a:cxnLst/>
              <a:rect l="l" t="t" r="r" b="b"/>
              <a:pathLst>
                <a:path w="1135" h="1351" extrusionOk="0">
                  <a:moveTo>
                    <a:pt x="843" y="0"/>
                  </a:moveTo>
                  <a:cubicBezTo>
                    <a:pt x="666" y="0"/>
                    <a:pt x="425" y="186"/>
                    <a:pt x="267" y="475"/>
                  </a:cubicBezTo>
                  <a:cubicBezTo>
                    <a:pt x="34" y="809"/>
                    <a:pt x="0" y="1209"/>
                    <a:pt x="167" y="1309"/>
                  </a:cubicBezTo>
                  <a:cubicBezTo>
                    <a:pt x="202" y="1337"/>
                    <a:pt x="245" y="1351"/>
                    <a:pt x="292" y="1351"/>
                  </a:cubicBezTo>
                  <a:cubicBezTo>
                    <a:pt x="469" y="1351"/>
                    <a:pt x="710" y="1165"/>
                    <a:pt x="868" y="876"/>
                  </a:cubicBezTo>
                  <a:cubicBezTo>
                    <a:pt x="1101" y="542"/>
                    <a:pt x="1135" y="142"/>
                    <a:pt x="968" y="42"/>
                  </a:cubicBezTo>
                  <a:cubicBezTo>
                    <a:pt x="933" y="13"/>
                    <a:pt x="890" y="0"/>
                    <a:pt x="8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60"/>
            <p:cNvSpPr/>
            <p:nvPr/>
          </p:nvSpPr>
          <p:spPr>
            <a:xfrm>
              <a:off x="982993" y="3298107"/>
              <a:ext cx="39239" cy="49067"/>
            </a:xfrm>
            <a:custGeom>
              <a:avLst/>
              <a:gdLst/>
              <a:ahLst/>
              <a:cxnLst/>
              <a:rect l="l" t="t" r="r" b="b"/>
              <a:pathLst>
                <a:path w="1102" h="1378" extrusionOk="0">
                  <a:moveTo>
                    <a:pt x="821" y="1"/>
                  </a:moveTo>
                  <a:cubicBezTo>
                    <a:pt x="643" y="1"/>
                    <a:pt x="395" y="210"/>
                    <a:pt x="234" y="506"/>
                  </a:cubicBezTo>
                  <a:cubicBezTo>
                    <a:pt x="34" y="839"/>
                    <a:pt x="0" y="1206"/>
                    <a:pt x="167" y="1340"/>
                  </a:cubicBezTo>
                  <a:cubicBezTo>
                    <a:pt x="200" y="1365"/>
                    <a:pt x="238" y="1377"/>
                    <a:pt x="281" y="1377"/>
                  </a:cubicBezTo>
                  <a:cubicBezTo>
                    <a:pt x="458" y="1377"/>
                    <a:pt x="706" y="1168"/>
                    <a:pt x="868" y="873"/>
                  </a:cubicBezTo>
                  <a:cubicBezTo>
                    <a:pt x="1068" y="506"/>
                    <a:pt x="1101" y="172"/>
                    <a:pt x="934" y="39"/>
                  </a:cubicBezTo>
                  <a:cubicBezTo>
                    <a:pt x="902" y="13"/>
                    <a:pt x="864" y="1"/>
                    <a:pt x="8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60"/>
            <p:cNvSpPr/>
            <p:nvPr/>
          </p:nvSpPr>
          <p:spPr>
            <a:xfrm>
              <a:off x="1132650" y="3307472"/>
              <a:ext cx="40415" cy="48141"/>
            </a:xfrm>
            <a:custGeom>
              <a:avLst/>
              <a:gdLst/>
              <a:ahLst/>
              <a:cxnLst/>
              <a:rect l="l" t="t" r="r" b="b"/>
              <a:pathLst>
                <a:path w="1135" h="1352" extrusionOk="0">
                  <a:moveTo>
                    <a:pt x="842" y="1"/>
                  </a:moveTo>
                  <a:cubicBezTo>
                    <a:pt x="665" y="1"/>
                    <a:pt x="418" y="187"/>
                    <a:pt x="234" y="476"/>
                  </a:cubicBezTo>
                  <a:cubicBezTo>
                    <a:pt x="34" y="810"/>
                    <a:pt x="0" y="1210"/>
                    <a:pt x="167" y="1310"/>
                  </a:cubicBezTo>
                  <a:cubicBezTo>
                    <a:pt x="202" y="1338"/>
                    <a:pt x="245" y="1351"/>
                    <a:pt x="292" y="1351"/>
                  </a:cubicBezTo>
                  <a:cubicBezTo>
                    <a:pt x="469" y="1351"/>
                    <a:pt x="710" y="1166"/>
                    <a:pt x="868" y="876"/>
                  </a:cubicBezTo>
                  <a:cubicBezTo>
                    <a:pt x="1068" y="543"/>
                    <a:pt x="1135" y="143"/>
                    <a:pt x="968" y="42"/>
                  </a:cubicBezTo>
                  <a:cubicBezTo>
                    <a:pt x="933" y="14"/>
                    <a:pt x="890" y="1"/>
                    <a:pt x="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60"/>
            <p:cNvSpPr/>
            <p:nvPr/>
          </p:nvSpPr>
          <p:spPr>
            <a:xfrm>
              <a:off x="1037614" y="3362129"/>
              <a:ext cx="40450" cy="48747"/>
            </a:xfrm>
            <a:custGeom>
              <a:avLst/>
              <a:gdLst/>
              <a:ahLst/>
              <a:cxnLst/>
              <a:rect l="l" t="t" r="r" b="b"/>
              <a:pathLst>
                <a:path w="1136" h="1369" extrusionOk="0">
                  <a:moveTo>
                    <a:pt x="844" y="1"/>
                  </a:moveTo>
                  <a:cubicBezTo>
                    <a:pt x="667" y="1"/>
                    <a:pt x="419" y="192"/>
                    <a:pt x="234" y="509"/>
                  </a:cubicBezTo>
                  <a:cubicBezTo>
                    <a:pt x="34" y="842"/>
                    <a:pt x="1" y="1209"/>
                    <a:pt x="168" y="1343"/>
                  </a:cubicBezTo>
                  <a:cubicBezTo>
                    <a:pt x="197" y="1360"/>
                    <a:pt x="230" y="1368"/>
                    <a:pt x="268" y="1368"/>
                  </a:cubicBezTo>
                  <a:cubicBezTo>
                    <a:pt x="446" y="1368"/>
                    <a:pt x="703" y="1179"/>
                    <a:pt x="868" y="876"/>
                  </a:cubicBezTo>
                  <a:cubicBezTo>
                    <a:pt x="1068" y="542"/>
                    <a:pt x="1135" y="175"/>
                    <a:pt x="968" y="42"/>
                  </a:cubicBezTo>
                  <a:cubicBezTo>
                    <a:pt x="933" y="14"/>
                    <a:pt x="891" y="1"/>
                    <a:pt x="8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60"/>
            <p:cNvSpPr/>
            <p:nvPr/>
          </p:nvSpPr>
          <p:spPr>
            <a:xfrm>
              <a:off x="984168" y="3450009"/>
              <a:ext cx="40415" cy="48141"/>
            </a:xfrm>
            <a:custGeom>
              <a:avLst/>
              <a:gdLst/>
              <a:ahLst/>
              <a:cxnLst/>
              <a:rect l="l" t="t" r="r" b="b"/>
              <a:pathLst>
                <a:path w="1135" h="1352" extrusionOk="0">
                  <a:moveTo>
                    <a:pt x="843" y="1"/>
                  </a:moveTo>
                  <a:cubicBezTo>
                    <a:pt x="665" y="1"/>
                    <a:pt x="418" y="187"/>
                    <a:pt x="234" y="476"/>
                  </a:cubicBezTo>
                  <a:cubicBezTo>
                    <a:pt x="34" y="810"/>
                    <a:pt x="1" y="1210"/>
                    <a:pt x="168" y="1310"/>
                  </a:cubicBezTo>
                  <a:cubicBezTo>
                    <a:pt x="203" y="1338"/>
                    <a:pt x="245" y="1351"/>
                    <a:pt x="293" y="1351"/>
                  </a:cubicBezTo>
                  <a:cubicBezTo>
                    <a:pt x="469" y="1351"/>
                    <a:pt x="710" y="1166"/>
                    <a:pt x="868" y="876"/>
                  </a:cubicBezTo>
                  <a:cubicBezTo>
                    <a:pt x="1068" y="543"/>
                    <a:pt x="1135" y="142"/>
                    <a:pt x="968" y="42"/>
                  </a:cubicBezTo>
                  <a:cubicBezTo>
                    <a:pt x="933" y="14"/>
                    <a:pt x="890" y="1"/>
                    <a:pt x="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60"/>
            <p:cNvSpPr/>
            <p:nvPr/>
          </p:nvSpPr>
          <p:spPr>
            <a:xfrm>
              <a:off x="1114847" y="3387197"/>
              <a:ext cx="40415" cy="49067"/>
            </a:xfrm>
            <a:custGeom>
              <a:avLst/>
              <a:gdLst/>
              <a:ahLst/>
              <a:cxnLst/>
              <a:rect l="l" t="t" r="r" b="b"/>
              <a:pathLst>
                <a:path w="1135" h="1378" extrusionOk="0">
                  <a:moveTo>
                    <a:pt x="854" y="0"/>
                  </a:moveTo>
                  <a:cubicBezTo>
                    <a:pt x="675" y="0"/>
                    <a:pt x="422" y="210"/>
                    <a:pt x="234" y="505"/>
                  </a:cubicBezTo>
                  <a:cubicBezTo>
                    <a:pt x="33" y="839"/>
                    <a:pt x="0" y="1206"/>
                    <a:pt x="167" y="1339"/>
                  </a:cubicBezTo>
                  <a:cubicBezTo>
                    <a:pt x="199" y="1365"/>
                    <a:pt x="238" y="1377"/>
                    <a:pt x="280" y="1377"/>
                  </a:cubicBezTo>
                  <a:cubicBezTo>
                    <a:pt x="458" y="1377"/>
                    <a:pt x="706" y="1168"/>
                    <a:pt x="867" y="872"/>
                  </a:cubicBezTo>
                  <a:cubicBezTo>
                    <a:pt x="1068" y="505"/>
                    <a:pt x="1134" y="138"/>
                    <a:pt x="967" y="38"/>
                  </a:cubicBezTo>
                  <a:cubicBezTo>
                    <a:pt x="935" y="13"/>
                    <a:pt x="897" y="0"/>
                    <a:pt x="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60"/>
            <p:cNvSpPr/>
            <p:nvPr/>
          </p:nvSpPr>
          <p:spPr>
            <a:xfrm>
              <a:off x="1222915" y="3390615"/>
              <a:ext cx="40415" cy="48141"/>
            </a:xfrm>
            <a:custGeom>
              <a:avLst/>
              <a:gdLst/>
              <a:ahLst/>
              <a:cxnLst/>
              <a:rect l="l" t="t" r="r" b="b"/>
              <a:pathLst>
                <a:path w="1135" h="1352" extrusionOk="0">
                  <a:moveTo>
                    <a:pt x="843" y="1"/>
                  </a:moveTo>
                  <a:cubicBezTo>
                    <a:pt x="666" y="1"/>
                    <a:pt x="425" y="187"/>
                    <a:pt x="267" y="476"/>
                  </a:cubicBezTo>
                  <a:cubicBezTo>
                    <a:pt x="34" y="810"/>
                    <a:pt x="1" y="1210"/>
                    <a:pt x="167" y="1310"/>
                  </a:cubicBezTo>
                  <a:cubicBezTo>
                    <a:pt x="203" y="1338"/>
                    <a:pt x="245" y="1351"/>
                    <a:pt x="293" y="1351"/>
                  </a:cubicBezTo>
                  <a:cubicBezTo>
                    <a:pt x="469" y="1351"/>
                    <a:pt x="710" y="1166"/>
                    <a:pt x="868" y="876"/>
                  </a:cubicBezTo>
                  <a:cubicBezTo>
                    <a:pt x="1101" y="476"/>
                    <a:pt x="1135" y="109"/>
                    <a:pt x="968" y="42"/>
                  </a:cubicBezTo>
                  <a:cubicBezTo>
                    <a:pt x="933" y="14"/>
                    <a:pt x="890" y="1"/>
                    <a:pt x="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60"/>
            <p:cNvSpPr/>
            <p:nvPr/>
          </p:nvSpPr>
          <p:spPr>
            <a:xfrm>
              <a:off x="1281133" y="3438151"/>
              <a:ext cx="40415" cy="48106"/>
            </a:xfrm>
            <a:custGeom>
              <a:avLst/>
              <a:gdLst/>
              <a:ahLst/>
              <a:cxnLst/>
              <a:rect l="l" t="t" r="r" b="b"/>
              <a:pathLst>
                <a:path w="1135" h="1351" extrusionOk="0">
                  <a:moveTo>
                    <a:pt x="842" y="0"/>
                  </a:moveTo>
                  <a:cubicBezTo>
                    <a:pt x="664" y="0"/>
                    <a:pt x="418" y="186"/>
                    <a:pt x="234" y="475"/>
                  </a:cubicBezTo>
                  <a:cubicBezTo>
                    <a:pt x="33" y="809"/>
                    <a:pt x="0" y="1209"/>
                    <a:pt x="167" y="1309"/>
                  </a:cubicBezTo>
                  <a:cubicBezTo>
                    <a:pt x="202" y="1337"/>
                    <a:pt x="245" y="1351"/>
                    <a:pt x="292" y="1351"/>
                  </a:cubicBezTo>
                  <a:cubicBezTo>
                    <a:pt x="469" y="1351"/>
                    <a:pt x="709" y="1165"/>
                    <a:pt x="867" y="876"/>
                  </a:cubicBezTo>
                  <a:cubicBezTo>
                    <a:pt x="1068" y="475"/>
                    <a:pt x="1134" y="108"/>
                    <a:pt x="967" y="42"/>
                  </a:cubicBezTo>
                  <a:cubicBezTo>
                    <a:pt x="932" y="14"/>
                    <a:pt x="890" y="0"/>
                    <a:pt x="8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60"/>
            <p:cNvSpPr/>
            <p:nvPr/>
          </p:nvSpPr>
          <p:spPr>
            <a:xfrm>
              <a:off x="1136211" y="3473759"/>
              <a:ext cx="40415" cy="48141"/>
            </a:xfrm>
            <a:custGeom>
              <a:avLst/>
              <a:gdLst/>
              <a:ahLst/>
              <a:cxnLst/>
              <a:rect l="l" t="t" r="r" b="b"/>
              <a:pathLst>
                <a:path w="1135" h="1352" extrusionOk="0">
                  <a:moveTo>
                    <a:pt x="843" y="1"/>
                  </a:moveTo>
                  <a:cubicBezTo>
                    <a:pt x="666" y="1"/>
                    <a:pt x="425" y="187"/>
                    <a:pt x="267" y="476"/>
                  </a:cubicBezTo>
                  <a:cubicBezTo>
                    <a:pt x="67" y="810"/>
                    <a:pt x="1" y="1210"/>
                    <a:pt x="201" y="1310"/>
                  </a:cubicBezTo>
                  <a:cubicBezTo>
                    <a:pt x="236" y="1338"/>
                    <a:pt x="279" y="1352"/>
                    <a:pt x="326" y="1352"/>
                  </a:cubicBezTo>
                  <a:cubicBezTo>
                    <a:pt x="502" y="1352"/>
                    <a:pt x="743" y="1166"/>
                    <a:pt x="901" y="876"/>
                  </a:cubicBezTo>
                  <a:cubicBezTo>
                    <a:pt x="1101" y="476"/>
                    <a:pt x="1135" y="109"/>
                    <a:pt x="968" y="42"/>
                  </a:cubicBezTo>
                  <a:cubicBezTo>
                    <a:pt x="933" y="14"/>
                    <a:pt x="890" y="1"/>
                    <a:pt x="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60"/>
            <p:cNvSpPr/>
            <p:nvPr/>
          </p:nvSpPr>
          <p:spPr>
            <a:xfrm>
              <a:off x="1329809" y="3509402"/>
              <a:ext cx="40415" cy="48141"/>
            </a:xfrm>
            <a:custGeom>
              <a:avLst/>
              <a:gdLst/>
              <a:ahLst/>
              <a:cxnLst/>
              <a:rect l="l" t="t" r="r" b="b"/>
              <a:pathLst>
                <a:path w="1135" h="1352" extrusionOk="0">
                  <a:moveTo>
                    <a:pt x="843" y="1"/>
                  </a:moveTo>
                  <a:cubicBezTo>
                    <a:pt x="666" y="1"/>
                    <a:pt x="425" y="186"/>
                    <a:pt x="268" y="476"/>
                  </a:cubicBezTo>
                  <a:cubicBezTo>
                    <a:pt x="34" y="809"/>
                    <a:pt x="1" y="1210"/>
                    <a:pt x="168" y="1310"/>
                  </a:cubicBezTo>
                  <a:cubicBezTo>
                    <a:pt x="203" y="1338"/>
                    <a:pt x="245" y="1351"/>
                    <a:pt x="293" y="1351"/>
                  </a:cubicBezTo>
                  <a:cubicBezTo>
                    <a:pt x="469" y="1351"/>
                    <a:pt x="710" y="1166"/>
                    <a:pt x="868" y="876"/>
                  </a:cubicBezTo>
                  <a:cubicBezTo>
                    <a:pt x="1102" y="476"/>
                    <a:pt x="1135" y="109"/>
                    <a:pt x="968" y="42"/>
                  </a:cubicBezTo>
                  <a:cubicBezTo>
                    <a:pt x="933" y="14"/>
                    <a:pt x="890" y="1"/>
                    <a:pt x="8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60"/>
            <p:cNvSpPr/>
            <p:nvPr/>
          </p:nvSpPr>
          <p:spPr>
            <a:xfrm>
              <a:off x="1199165" y="3523787"/>
              <a:ext cx="40415" cy="49067"/>
            </a:xfrm>
            <a:custGeom>
              <a:avLst/>
              <a:gdLst/>
              <a:ahLst/>
              <a:cxnLst/>
              <a:rect l="l" t="t" r="r" b="b"/>
              <a:pathLst>
                <a:path w="1135" h="1378" extrusionOk="0">
                  <a:moveTo>
                    <a:pt x="854" y="1"/>
                  </a:moveTo>
                  <a:cubicBezTo>
                    <a:pt x="677" y="1"/>
                    <a:pt x="429" y="210"/>
                    <a:pt x="267" y="505"/>
                  </a:cubicBezTo>
                  <a:cubicBezTo>
                    <a:pt x="34" y="839"/>
                    <a:pt x="0" y="1206"/>
                    <a:pt x="167" y="1339"/>
                  </a:cubicBezTo>
                  <a:cubicBezTo>
                    <a:pt x="200" y="1365"/>
                    <a:pt x="238" y="1377"/>
                    <a:pt x="281" y="1377"/>
                  </a:cubicBezTo>
                  <a:cubicBezTo>
                    <a:pt x="458" y="1377"/>
                    <a:pt x="706" y="1168"/>
                    <a:pt x="868" y="872"/>
                  </a:cubicBezTo>
                  <a:cubicBezTo>
                    <a:pt x="1101" y="505"/>
                    <a:pt x="1135" y="139"/>
                    <a:pt x="968" y="38"/>
                  </a:cubicBezTo>
                  <a:cubicBezTo>
                    <a:pt x="935" y="13"/>
                    <a:pt x="897" y="1"/>
                    <a:pt x="8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60"/>
            <p:cNvSpPr/>
            <p:nvPr/>
          </p:nvSpPr>
          <p:spPr>
            <a:xfrm>
              <a:off x="1359505" y="3583181"/>
              <a:ext cx="40415" cy="49067"/>
            </a:xfrm>
            <a:custGeom>
              <a:avLst/>
              <a:gdLst/>
              <a:ahLst/>
              <a:cxnLst/>
              <a:rect l="l" t="t" r="r" b="b"/>
              <a:pathLst>
                <a:path w="1135" h="1378" extrusionOk="0">
                  <a:moveTo>
                    <a:pt x="854" y="0"/>
                  </a:moveTo>
                  <a:cubicBezTo>
                    <a:pt x="677" y="0"/>
                    <a:pt x="429" y="209"/>
                    <a:pt x="268" y="505"/>
                  </a:cubicBezTo>
                  <a:cubicBezTo>
                    <a:pt x="34" y="839"/>
                    <a:pt x="1" y="1206"/>
                    <a:pt x="167" y="1339"/>
                  </a:cubicBezTo>
                  <a:cubicBezTo>
                    <a:pt x="200" y="1365"/>
                    <a:pt x="238" y="1377"/>
                    <a:pt x="281" y="1377"/>
                  </a:cubicBezTo>
                  <a:cubicBezTo>
                    <a:pt x="458" y="1377"/>
                    <a:pt x="707" y="1168"/>
                    <a:pt x="868" y="872"/>
                  </a:cubicBezTo>
                  <a:cubicBezTo>
                    <a:pt x="1101" y="505"/>
                    <a:pt x="1135" y="138"/>
                    <a:pt x="968" y="38"/>
                  </a:cubicBezTo>
                  <a:cubicBezTo>
                    <a:pt x="936" y="12"/>
                    <a:pt x="897" y="0"/>
                    <a:pt x="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60"/>
            <p:cNvSpPr/>
            <p:nvPr/>
          </p:nvSpPr>
          <p:spPr>
            <a:xfrm>
              <a:off x="1233597" y="3600984"/>
              <a:ext cx="40415" cy="49067"/>
            </a:xfrm>
            <a:custGeom>
              <a:avLst/>
              <a:gdLst/>
              <a:ahLst/>
              <a:cxnLst/>
              <a:rect l="l" t="t" r="r" b="b"/>
              <a:pathLst>
                <a:path w="1135" h="1378" extrusionOk="0">
                  <a:moveTo>
                    <a:pt x="854" y="1"/>
                  </a:moveTo>
                  <a:cubicBezTo>
                    <a:pt x="676" y="1"/>
                    <a:pt x="423" y="210"/>
                    <a:pt x="234" y="506"/>
                  </a:cubicBezTo>
                  <a:cubicBezTo>
                    <a:pt x="34" y="839"/>
                    <a:pt x="1" y="1206"/>
                    <a:pt x="168" y="1340"/>
                  </a:cubicBezTo>
                  <a:cubicBezTo>
                    <a:pt x="200" y="1365"/>
                    <a:pt x="238" y="1378"/>
                    <a:pt x="281" y="1378"/>
                  </a:cubicBezTo>
                  <a:cubicBezTo>
                    <a:pt x="459" y="1378"/>
                    <a:pt x="707" y="1168"/>
                    <a:pt x="868" y="873"/>
                  </a:cubicBezTo>
                  <a:cubicBezTo>
                    <a:pt x="1068" y="539"/>
                    <a:pt x="1135" y="172"/>
                    <a:pt x="968" y="39"/>
                  </a:cubicBezTo>
                  <a:cubicBezTo>
                    <a:pt x="936" y="13"/>
                    <a:pt x="897" y="1"/>
                    <a:pt x="85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60"/>
            <p:cNvSpPr/>
            <p:nvPr/>
          </p:nvSpPr>
          <p:spPr>
            <a:xfrm>
              <a:off x="1066136" y="3467848"/>
              <a:ext cx="39239" cy="48106"/>
            </a:xfrm>
            <a:custGeom>
              <a:avLst/>
              <a:gdLst/>
              <a:ahLst/>
              <a:cxnLst/>
              <a:rect l="l" t="t" r="r" b="b"/>
              <a:pathLst>
                <a:path w="1102" h="1351" extrusionOk="0">
                  <a:moveTo>
                    <a:pt x="809" y="0"/>
                  </a:moveTo>
                  <a:cubicBezTo>
                    <a:pt x="633" y="0"/>
                    <a:pt x="392" y="186"/>
                    <a:pt x="234" y="475"/>
                  </a:cubicBezTo>
                  <a:cubicBezTo>
                    <a:pt x="34" y="809"/>
                    <a:pt x="0" y="1209"/>
                    <a:pt x="167" y="1309"/>
                  </a:cubicBezTo>
                  <a:cubicBezTo>
                    <a:pt x="202" y="1337"/>
                    <a:pt x="245" y="1351"/>
                    <a:pt x="292" y="1351"/>
                  </a:cubicBezTo>
                  <a:cubicBezTo>
                    <a:pt x="469" y="1351"/>
                    <a:pt x="710" y="1165"/>
                    <a:pt x="868" y="876"/>
                  </a:cubicBezTo>
                  <a:cubicBezTo>
                    <a:pt x="1068" y="542"/>
                    <a:pt x="1101" y="142"/>
                    <a:pt x="934" y="42"/>
                  </a:cubicBezTo>
                  <a:cubicBezTo>
                    <a:pt x="899" y="13"/>
                    <a:pt x="857" y="0"/>
                    <a:pt x="8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60"/>
            <p:cNvSpPr/>
            <p:nvPr/>
          </p:nvSpPr>
          <p:spPr>
            <a:xfrm>
              <a:off x="1097007" y="3589127"/>
              <a:ext cx="40415" cy="48604"/>
            </a:xfrm>
            <a:custGeom>
              <a:avLst/>
              <a:gdLst/>
              <a:ahLst/>
              <a:cxnLst/>
              <a:rect l="l" t="t" r="r" b="b"/>
              <a:pathLst>
                <a:path w="1135" h="1365" extrusionOk="0">
                  <a:moveTo>
                    <a:pt x="854" y="0"/>
                  </a:moveTo>
                  <a:cubicBezTo>
                    <a:pt x="676" y="0"/>
                    <a:pt x="422" y="209"/>
                    <a:pt x="234" y="505"/>
                  </a:cubicBezTo>
                  <a:cubicBezTo>
                    <a:pt x="34" y="839"/>
                    <a:pt x="1" y="1206"/>
                    <a:pt x="168" y="1339"/>
                  </a:cubicBezTo>
                  <a:cubicBezTo>
                    <a:pt x="196" y="1356"/>
                    <a:pt x="230" y="1365"/>
                    <a:pt x="268" y="1365"/>
                  </a:cubicBezTo>
                  <a:cubicBezTo>
                    <a:pt x="446" y="1365"/>
                    <a:pt x="703" y="1175"/>
                    <a:pt x="868" y="872"/>
                  </a:cubicBezTo>
                  <a:cubicBezTo>
                    <a:pt x="1068" y="538"/>
                    <a:pt x="1135" y="172"/>
                    <a:pt x="968" y="38"/>
                  </a:cubicBezTo>
                  <a:cubicBezTo>
                    <a:pt x="936" y="12"/>
                    <a:pt x="897" y="0"/>
                    <a:pt x="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60"/>
            <p:cNvSpPr/>
            <p:nvPr/>
          </p:nvSpPr>
          <p:spPr>
            <a:xfrm>
              <a:off x="1294201" y="3626373"/>
              <a:ext cx="40415" cy="48640"/>
            </a:xfrm>
            <a:custGeom>
              <a:avLst/>
              <a:gdLst/>
              <a:ahLst/>
              <a:cxnLst/>
              <a:rect l="l" t="t" r="r" b="b"/>
              <a:pathLst>
                <a:path w="1135" h="1366" extrusionOk="0">
                  <a:moveTo>
                    <a:pt x="867" y="1"/>
                  </a:moveTo>
                  <a:cubicBezTo>
                    <a:pt x="689" y="1"/>
                    <a:pt x="432" y="190"/>
                    <a:pt x="267" y="493"/>
                  </a:cubicBezTo>
                  <a:cubicBezTo>
                    <a:pt x="33" y="827"/>
                    <a:pt x="0" y="1194"/>
                    <a:pt x="167" y="1327"/>
                  </a:cubicBezTo>
                  <a:cubicBezTo>
                    <a:pt x="199" y="1353"/>
                    <a:pt x="238" y="1365"/>
                    <a:pt x="280" y="1365"/>
                  </a:cubicBezTo>
                  <a:cubicBezTo>
                    <a:pt x="458" y="1365"/>
                    <a:pt x="706" y="1156"/>
                    <a:pt x="867" y="860"/>
                  </a:cubicBezTo>
                  <a:cubicBezTo>
                    <a:pt x="1101" y="493"/>
                    <a:pt x="1134" y="126"/>
                    <a:pt x="967" y="26"/>
                  </a:cubicBezTo>
                  <a:cubicBezTo>
                    <a:pt x="938" y="9"/>
                    <a:pt x="905" y="1"/>
                    <a:pt x="8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60"/>
            <p:cNvSpPr/>
            <p:nvPr/>
          </p:nvSpPr>
          <p:spPr>
            <a:xfrm>
              <a:off x="1013864" y="3553484"/>
              <a:ext cx="40415" cy="49067"/>
            </a:xfrm>
            <a:custGeom>
              <a:avLst/>
              <a:gdLst/>
              <a:ahLst/>
              <a:cxnLst/>
              <a:rect l="l" t="t" r="r" b="b"/>
              <a:pathLst>
                <a:path w="1135" h="1378" extrusionOk="0">
                  <a:moveTo>
                    <a:pt x="854" y="0"/>
                  </a:moveTo>
                  <a:cubicBezTo>
                    <a:pt x="676" y="0"/>
                    <a:pt x="422" y="210"/>
                    <a:pt x="234" y="505"/>
                  </a:cubicBezTo>
                  <a:cubicBezTo>
                    <a:pt x="34" y="839"/>
                    <a:pt x="1" y="1206"/>
                    <a:pt x="168" y="1339"/>
                  </a:cubicBezTo>
                  <a:cubicBezTo>
                    <a:pt x="200" y="1365"/>
                    <a:pt x="238" y="1377"/>
                    <a:pt x="281" y="1377"/>
                  </a:cubicBezTo>
                  <a:cubicBezTo>
                    <a:pt x="459" y="1377"/>
                    <a:pt x="707" y="1168"/>
                    <a:pt x="868" y="872"/>
                  </a:cubicBezTo>
                  <a:cubicBezTo>
                    <a:pt x="1068" y="539"/>
                    <a:pt x="1135" y="172"/>
                    <a:pt x="968" y="38"/>
                  </a:cubicBezTo>
                  <a:cubicBezTo>
                    <a:pt x="936" y="13"/>
                    <a:pt x="897" y="0"/>
                    <a:pt x="8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60"/>
            <p:cNvSpPr/>
            <p:nvPr/>
          </p:nvSpPr>
          <p:spPr>
            <a:xfrm>
              <a:off x="1164733" y="3653149"/>
              <a:ext cx="40415" cy="48711"/>
            </a:xfrm>
            <a:custGeom>
              <a:avLst/>
              <a:gdLst/>
              <a:ahLst/>
              <a:cxnLst/>
              <a:rect l="l" t="t" r="r" b="b"/>
              <a:pathLst>
                <a:path w="1135" h="1368" extrusionOk="0">
                  <a:moveTo>
                    <a:pt x="844" y="0"/>
                  </a:moveTo>
                  <a:cubicBezTo>
                    <a:pt x="667" y="0"/>
                    <a:pt x="425" y="192"/>
                    <a:pt x="267" y="508"/>
                  </a:cubicBezTo>
                  <a:cubicBezTo>
                    <a:pt x="67" y="842"/>
                    <a:pt x="0" y="1209"/>
                    <a:pt x="167" y="1342"/>
                  </a:cubicBezTo>
                  <a:cubicBezTo>
                    <a:pt x="196" y="1360"/>
                    <a:pt x="230" y="1368"/>
                    <a:pt x="267" y="1368"/>
                  </a:cubicBezTo>
                  <a:cubicBezTo>
                    <a:pt x="446" y="1368"/>
                    <a:pt x="708" y="1179"/>
                    <a:pt x="901" y="875"/>
                  </a:cubicBezTo>
                  <a:cubicBezTo>
                    <a:pt x="1101" y="542"/>
                    <a:pt x="1134" y="175"/>
                    <a:pt x="967" y="41"/>
                  </a:cubicBezTo>
                  <a:cubicBezTo>
                    <a:pt x="933" y="14"/>
                    <a:pt x="891" y="0"/>
                    <a:pt x="8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60"/>
            <p:cNvSpPr/>
            <p:nvPr/>
          </p:nvSpPr>
          <p:spPr>
            <a:xfrm>
              <a:off x="581519" y="3625732"/>
              <a:ext cx="816338" cy="854402"/>
            </a:xfrm>
            <a:custGeom>
              <a:avLst/>
              <a:gdLst/>
              <a:ahLst/>
              <a:cxnLst/>
              <a:rect l="l" t="t" r="r" b="b"/>
              <a:pathLst>
                <a:path w="22926" h="23995" extrusionOk="0">
                  <a:moveTo>
                    <a:pt x="11650" y="0"/>
                  </a:moveTo>
                  <a:cubicBezTo>
                    <a:pt x="11181" y="0"/>
                    <a:pt x="10701" y="15"/>
                    <a:pt x="10208" y="44"/>
                  </a:cubicBezTo>
                  <a:cubicBezTo>
                    <a:pt x="2336" y="511"/>
                    <a:pt x="1" y="7550"/>
                    <a:pt x="1635" y="13120"/>
                  </a:cubicBezTo>
                  <a:cubicBezTo>
                    <a:pt x="3670" y="19958"/>
                    <a:pt x="10341" y="23995"/>
                    <a:pt x="10341" y="23995"/>
                  </a:cubicBezTo>
                  <a:lnTo>
                    <a:pt x="16779" y="23995"/>
                  </a:lnTo>
                  <a:cubicBezTo>
                    <a:pt x="16779" y="23995"/>
                    <a:pt x="21316" y="19692"/>
                    <a:pt x="22050" y="11686"/>
                  </a:cubicBezTo>
                  <a:cubicBezTo>
                    <a:pt x="22926" y="3363"/>
                    <a:pt x="18725" y="0"/>
                    <a:pt x="11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60"/>
            <p:cNvSpPr/>
            <p:nvPr/>
          </p:nvSpPr>
          <p:spPr>
            <a:xfrm>
              <a:off x="979432" y="3625945"/>
              <a:ext cx="419919" cy="853013"/>
            </a:xfrm>
            <a:custGeom>
              <a:avLst/>
              <a:gdLst/>
              <a:ahLst/>
              <a:cxnLst/>
              <a:rect l="l" t="t" r="r" b="b"/>
              <a:pathLst>
                <a:path w="11793" h="23956" extrusionOk="0">
                  <a:moveTo>
                    <a:pt x="426" y="1"/>
                  </a:moveTo>
                  <a:cubicBezTo>
                    <a:pt x="286" y="1"/>
                    <a:pt x="143" y="2"/>
                    <a:pt x="0" y="5"/>
                  </a:cubicBezTo>
                  <a:cubicBezTo>
                    <a:pt x="6805" y="172"/>
                    <a:pt x="10808" y="3507"/>
                    <a:pt x="10008" y="11646"/>
                  </a:cubicBezTo>
                  <a:cubicBezTo>
                    <a:pt x="9207" y="19686"/>
                    <a:pt x="4637" y="23955"/>
                    <a:pt x="4637" y="23955"/>
                  </a:cubicBezTo>
                  <a:lnTo>
                    <a:pt x="5604" y="23955"/>
                  </a:lnTo>
                  <a:cubicBezTo>
                    <a:pt x="5604" y="23955"/>
                    <a:pt x="10141" y="19686"/>
                    <a:pt x="10975" y="11646"/>
                  </a:cubicBezTo>
                  <a:cubicBezTo>
                    <a:pt x="11793" y="3306"/>
                    <a:pt x="7511" y="1"/>
                    <a:pt x="4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60"/>
            <p:cNvSpPr/>
            <p:nvPr/>
          </p:nvSpPr>
          <p:spPr>
            <a:xfrm>
              <a:off x="745420" y="3744874"/>
              <a:ext cx="32118" cy="65375"/>
            </a:xfrm>
            <a:custGeom>
              <a:avLst/>
              <a:gdLst/>
              <a:ahLst/>
              <a:cxnLst/>
              <a:rect l="l" t="t" r="r" b="b"/>
              <a:pathLst>
                <a:path w="902" h="1836" extrusionOk="0">
                  <a:moveTo>
                    <a:pt x="435" y="1"/>
                  </a:moveTo>
                  <a:cubicBezTo>
                    <a:pt x="201" y="1"/>
                    <a:pt x="1" y="434"/>
                    <a:pt x="1" y="935"/>
                  </a:cubicBezTo>
                  <a:cubicBezTo>
                    <a:pt x="1" y="1435"/>
                    <a:pt x="201" y="1835"/>
                    <a:pt x="435" y="1835"/>
                  </a:cubicBezTo>
                  <a:cubicBezTo>
                    <a:pt x="701" y="1835"/>
                    <a:pt x="902" y="1435"/>
                    <a:pt x="902" y="935"/>
                  </a:cubicBezTo>
                  <a:cubicBezTo>
                    <a:pt x="902" y="434"/>
                    <a:pt x="701" y="34"/>
                    <a:pt x="4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60"/>
            <p:cNvSpPr/>
            <p:nvPr/>
          </p:nvSpPr>
          <p:spPr>
            <a:xfrm>
              <a:off x="842842" y="3769835"/>
              <a:ext cx="32082" cy="65340"/>
            </a:xfrm>
            <a:custGeom>
              <a:avLst/>
              <a:gdLst/>
              <a:ahLst/>
              <a:cxnLst/>
              <a:rect l="l" t="t" r="r" b="b"/>
              <a:pathLst>
                <a:path w="901" h="1835" extrusionOk="0">
                  <a:moveTo>
                    <a:pt x="467" y="0"/>
                  </a:moveTo>
                  <a:cubicBezTo>
                    <a:pt x="200" y="0"/>
                    <a:pt x="0" y="434"/>
                    <a:pt x="0" y="934"/>
                  </a:cubicBezTo>
                  <a:cubicBezTo>
                    <a:pt x="0" y="1434"/>
                    <a:pt x="200" y="1835"/>
                    <a:pt x="467" y="1835"/>
                  </a:cubicBezTo>
                  <a:cubicBezTo>
                    <a:pt x="701" y="1835"/>
                    <a:pt x="901" y="1434"/>
                    <a:pt x="901" y="934"/>
                  </a:cubicBezTo>
                  <a:cubicBezTo>
                    <a:pt x="901" y="434"/>
                    <a:pt x="701" y="0"/>
                    <a:pt x="4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60"/>
            <p:cNvSpPr/>
            <p:nvPr/>
          </p:nvSpPr>
          <p:spPr>
            <a:xfrm>
              <a:off x="676555" y="3858890"/>
              <a:ext cx="33293" cy="65375"/>
            </a:xfrm>
            <a:custGeom>
              <a:avLst/>
              <a:gdLst/>
              <a:ahLst/>
              <a:cxnLst/>
              <a:rect l="l" t="t" r="r" b="b"/>
              <a:pathLst>
                <a:path w="935" h="1836" extrusionOk="0">
                  <a:moveTo>
                    <a:pt x="467" y="1"/>
                  </a:moveTo>
                  <a:cubicBezTo>
                    <a:pt x="200" y="1"/>
                    <a:pt x="0" y="434"/>
                    <a:pt x="0" y="935"/>
                  </a:cubicBezTo>
                  <a:cubicBezTo>
                    <a:pt x="0" y="1435"/>
                    <a:pt x="200" y="1835"/>
                    <a:pt x="467" y="1835"/>
                  </a:cubicBezTo>
                  <a:cubicBezTo>
                    <a:pt x="701" y="1835"/>
                    <a:pt x="934" y="1435"/>
                    <a:pt x="934" y="935"/>
                  </a:cubicBezTo>
                  <a:cubicBezTo>
                    <a:pt x="934" y="434"/>
                    <a:pt x="701" y="1"/>
                    <a:pt x="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60"/>
            <p:cNvSpPr/>
            <p:nvPr/>
          </p:nvSpPr>
          <p:spPr>
            <a:xfrm>
              <a:off x="776327" y="3869608"/>
              <a:ext cx="32082" cy="65340"/>
            </a:xfrm>
            <a:custGeom>
              <a:avLst/>
              <a:gdLst/>
              <a:ahLst/>
              <a:cxnLst/>
              <a:rect l="l" t="t" r="r" b="b"/>
              <a:pathLst>
                <a:path w="901" h="1835" extrusionOk="0">
                  <a:moveTo>
                    <a:pt x="467" y="0"/>
                  </a:moveTo>
                  <a:cubicBezTo>
                    <a:pt x="200" y="0"/>
                    <a:pt x="0" y="434"/>
                    <a:pt x="0" y="934"/>
                  </a:cubicBezTo>
                  <a:cubicBezTo>
                    <a:pt x="0" y="1434"/>
                    <a:pt x="200" y="1835"/>
                    <a:pt x="467" y="1835"/>
                  </a:cubicBezTo>
                  <a:cubicBezTo>
                    <a:pt x="701" y="1835"/>
                    <a:pt x="901" y="1434"/>
                    <a:pt x="901" y="934"/>
                  </a:cubicBezTo>
                  <a:cubicBezTo>
                    <a:pt x="901" y="434"/>
                    <a:pt x="701" y="0"/>
                    <a:pt x="4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60"/>
            <p:cNvSpPr/>
            <p:nvPr/>
          </p:nvSpPr>
          <p:spPr>
            <a:xfrm>
              <a:off x="859471" y="3665292"/>
              <a:ext cx="32082" cy="65375"/>
            </a:xfrm>
            <a:custGeom>
              <a:avLst/>
              <a:gdLst/>
              <a:ahLst/>
              <a:cxnLst/>
              <a:rect l="l" t="t" r="r" b="b"/>
              <a:pathLst>
                <a:path w="901" h="1836" extrusionOk="0">
                  <a:moveTo>
                    <a:pt x="467" y="1"/>
                  </a:moveTo>
                  <a:cubicBezTo>
                    <a:pt x="200" y="1"/>
                    <a:pt x="0" y="401"/>
                    <a:pt x="0" y="901"/>
                  </a:cubicBezTo>
                  <a:cubicBezTo>
                    <a:pt x="0" y="1402"/>
                    <a:pt x="200" y="1835"/>
                    <a:pt x="467" y="1835"/>
                  </a:cubicBezTo>
                  <a:cubicBezTo>
                    <a:pt x="701" y="1835"/>
                    <a:pt x="901" y="1402"/>
                    <a:pt x="901" y="901"/>
                  </a:cubicBezTo>
                  <a:cubicBezTo>
                    <a:pt x="901" y="401"/>
                    <a:pt x="701" y="1"/>
                    <a:pt x="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60"/>
            <p:cNvSpPr/>
            <p:nvPr/>
          </p:nvSpPr>
          <p:spPr>
            <a:xfrm>
              <a:off x="873714" y="3902865"/>
              <a:ext cx="33293" cy="65340"/>
            </a:xfrm>
            <a:custGeom>
              <a:avLst/>
              <a:gdLst/>
              <a:ahLst/>
              <a:cxnLst/>
              <a:rect l="l" t="t" r="r" b="b"/>
              <a:pathLst>
                <a:path w="935" h="1835" extrusionOk="0">
                  <a:moveTo>
                    <a:pt x="468" y="0"/>
                  </a:moveTo>
                  <a:cubicBezTo>
                    <a:pt x="234" y="0"/>
                    <a:pt x="1" y="400"/>
                    <a:pt x="1" y="901"/>
                  </a:cubicBezTo>
                  <a:cubicBezTo>
                    <a:pt x="1" y="1401"/>
                    <a:pt x="234" y="1835"/>
                    <a:pt x="468" y="1835"/>
                  </a:cubicBezTo>
                  <a:cubicBezTo>
                    <a:pt x="734" y="1835"/>
                    <a:pt x="935" y="1401"/>
                    <a:pt x="935" y="901"/>
                  </a:cubicBezTo>
                  <a:cubicBezTo>
                    <a:pt x="935" y="400"/>
                    <a:pt x="734" y="0"/>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60"/>
            <p:cNvSpPr/>
            <p:nvPr/>
          </p:nvSpPr>
          <p:spPr>
            <a:xfrm>
              <a:off x="947350" y="3706881"/>
              <a:ext cx="32118" cy="65340"/>
            </a:xfrm>
            <a:custGeom>
              <a:avLst/>
              <a:gdLst/>
              <a:ahLst/>
              <a:cxnLst/>
              <a:rect l="l" t="t" r="r" b="b"/>
              <a:pathLst>
                <a:path w="902" h="1835" extrusionOk="0">
                  <a:moveTo>
                    <a:pt x="434" y="0"/>
                  </a:moveTo>
                  <a:cubicBezTo>
                    <a:pt x="201" y="0"/>
                    <a:pt x="1" y="400"/>
                    <a:pt x="1" y="901"/>
                  </a:cubicBezTo>
                  <a:cubicBezTo>
                    <a:pt x="1" y="1401"/>
                    <a:pt x="201" y="1835"/>
                    <a:pt x="434" y="1835"/>
                  </a:cubicBezTo>
                  <a:cubicBezTo>
                    <a:pt x="701" y="1835"/>
                    <a:pt x="901" y="1401"/>
                    <a:pt x="901" y="901"/>
                  </a:cubicBezTo>
                  <a:cubicBezTo>
                    <a:pt x="901" y="400"/>
                    <a:pt x="701"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60"/>
            <p:cNvSpPr/>
            <p:nvPr/>
          </p:nvSpPr>
          <p:spPr>
            <a:xfrm>
              <a:off x="1032879" y="3665292"/>
              <a:ext cx="33293" cy="65375"/>
            </a:xfrm>
            <a:custGeom>
              <a:avLst/>
              <a:gdLst/>
              <a:ahLst/>
              <a:cxnLst/>
              <a:rect l="l" t="t" r="r" b="b"/>
              <a:pathLst>
                <a:path w="935" h="1836" extrusionOk="0">
                  <a:moveTo>
                    <a:pt x="467" y="1"/>
                  </a:moveTo>
                  <a:cubicBezTo>
                    <a:pt x="201" y="1"/>
                    <a:pt x="0" y="401"/>
                    <a:pt x="0" y="901"/>
                  </a:cubicBezTo>
                  <a:cubicBezTo>
                    <a:pt x="0" y="1402"/>
                    <a:pt x="201" y="1835"/>
                    <a:pt x="467" y="1835"/>
                  </a:cubicBezTo>
                  <a:cubicBezTo>
                    <a:pt x="701" y="1835"/>
                    <a:pt x="934" y="1402"/>
                    <a:pt x="934" y="901"/>
                  </a:cubicBezTo>
                  <a:cubicBezTo>
                    <a:pt x="934" y="401"/>
                    <a:pt x="701" y="1"/>
                    <a:pt x="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60"/>
            <p:cNvSpPr/>
            <p:nvPr/>
          </p:nvSpPr>
          <p:spPr>
            <a:xfrm>
              <a:off x="980607" y="3819721"/>
              <a:ext cx="33293" cy="65340"/>
            </a:xfrm>
            <a:custGeom>
              <a:avLst/>
              <a:gdLst/>
              <a:ahLst/>
              <a:cxnLst/>
              <a:rect l="l" t="t" r="r" b="b"/>
              <a:pathLst>
                <a:path w="935" h="1835" extrusionOk="0">
                  <a:moveTo>
                    <a:pt x="468" y="0"/>
                  </a:moveTo>
                  <a:cubicBezTo>
                    <a:pt x="234" y="0"/>
                    <a:pt x="1" y="400"/>
                    <a:pt x="1" y="901"/>
                  </a:cubicBezTo>
                  <a:cubicBezTo>
                    <a:pt x="1" y="1401"/>
                    <a:pt x="234" y="1835"/>
                    <a:pt x="468" y="1835"/>
                  </a:cubicBezTo>
                  <a:cubicBezTo>
                    <a:pt x="735" y="1835"/>
                    <a:pt x="935" y="1401"/>
                    <a:pt x="935" y="901"/>
                  </a:cubicBezTo>
                  <a:cubicBezTo>
                    <a:pt x="935" y="400"/>
                    <a:pt x="735" y="33"/>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60"/>
            <p:cNvSpPr/>
            <p:nvPr/>
          </p:nvSpPr>
          <p:spPr>
            <a:xfrm>
              <a:off x="1143333" y="3697374"/>
              <a:ext cx="32118" cy="65340"/>
            </a:xfrm>
            <a:custGeom>
              <a:avLst/>
              <a:gdLst/>
              <a:ahLst/>
              <a:cxnLst/>
              <a:rect l="l" t="t" r="r" b="b"/>
              <a:pathLst>
                <a:path w="902" h="1835" extrusionOk="0">
                  <a:moveTo>
                    <a:pt x="434" y="0"/>
                  </a:moveTo>
                  <a:cubicBezTo>
                    <a:pt x="201" y="0"/>
                    <a:pt x="1" y="434"/>
                    <a:pt x="1" y="934"/>
                  </a:cubicBezTo>
                  <a:cubicBezTo>
                    <a:pt x="1" y="1435"/>
                    <a:pt x="201" y="1835"/>
                    <a:pt x="434" y="1835"/>
                  </a:cubicBezTo>
                  <a:cubicBezTo>
                    <a:pt x="701" y="1835"/>
                    <a:pt x="901" y="1435"/>
                    <a:pt x="901" y="934"/>
                  </a:cubicBezTo>
                  <a:cubicBezTo>
                    <a:pt x="901" y="434"/>
                    <a:pt x="701"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60"/>
            <p:cNvSpPr/>
            <p:nvPr/>
          </p:nvSpPr>
          <p:spPr>
            <a:xfrm>
              <a:off x="980607" y="3945594"/>
              <a:ext cx="33293" cy="65375"/>
            </a:xfrm>
            <a:custGeom>
              <a:avLst/>
              <a:gdLst/>
              <a:ahLst/>
              <a:cxnLst/>
              <a:rect l="l" t="t" r="r" b="b"/>
              <a:pathLst>
                <a:path w="935" h="1836" extrusionOk="0">
                  <a:moveTo>
                    <a:pt x="468" y="1"/>
                  </a:moveTo>
                  <a:cubicBezTo>
                    <a:pt x="234" y="1"/>
                    <a:pt x="1" y="401"/>
                    <a:pt x="1" y="902"/>
                  </a:cubicBezTo>
                  <a:cubicBezTo>
                    <a:pt x="1" y="1402"/>
                    <a:pt x="234" y="1836"/>
                    <a:pt x="468" y="1836"/>
                  </a:cubicBezTo>
                  <a:cubicBezTo>
                    <a:pt x="735" y="1836"/>
                    <a:pt x="935" y="1402"/>
                    <a:pt x="935" y="902"/>
                  </a:cubicBezTo>
                  <a:cubicBezTo>
                    <a:pt x="935" y="401"/>
                    <a:pt x="735" y="1"/>
                    <a:pt x="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60"/>
            <p:cNvSpPr/>
            <p:nvPr/>
          </p:nvSpPr>
          <p:spPr>
            <a:xfrm>
              <a:off x="1083940" y="3793586"/>
              <a:ext cx="32118" cy="65340"/>
            </a:xfrm>
            <a:custGeom>
              <a:avLst/>
              <a:gdLst/>
              <a:ahLst/>
              <a:cxnLst/>
              <a:rect l="l" t="t" r="r" b="b"/>
              <a:pathLst>
                <a:path w="902" h="1835" extrusionOk="0">
                  <a:moveTo>
                    <a:pt x="434" y="0"/>
                  </a:moveTo>
                  <a:cubicBezTo>
                    <a:pt x="201" y="0"/>
                    <a:pt x="1" y="434"/>
                    <a:pt x="1" y="934"/>
                  </a:cubicBezTo>
                  <a:cubicBezTo>
                    <a:pt x="1" y="1435"/>
                    <a:pt x="201" y="1835"/>
                    <a:pt x="434" y="1835"/>
                  </a:cubicBezTo>
                  <a:cubicBezTo>
                    <a:pt x="701" y="1835"/>
                    <a:pt x="901" y="1435"/>
                    <a:pt x="901" y="934"/>
                  </a:cubicBezTo>
                  <a:cubicBezTo>
                    <a:pt x="901" y="467"/>
                    <a:pt x="701" y="67"/>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60"/>
            <p:cNvSpPr/>
            <p:nvPr/>
          </p:nvSpPr>
          <p:spPr>
            <a:xfrm>
              <a:off x="1091061" y="3912337"/>
              <a:ext cx="32118" cy="65375"/>
            </a:xfrm>
            <a:custGeom>
              <a:avLst/>
              <a:gdLst/>
              <a:ahLst/>
              <a:cxnLst/>
              <a:rect l="l" t="t" r="r" b="b"/>
              <a:pathLst>
                <a:path w="902" h="1836" extrusionOk="0">
                  <a:moveTo>
                    <a:pt x="435" y="1"/>
                  </a:moveTo>
                  <a:cubicBezTo>
                    <a:pt x="201" y="1"/>
                    <a:pt x="1" y="435"/>
                    <a:pt x="1" y="935"/>
                  </a:cubicBezTo>
                  <a:cubicBezTo>
                    <a:pt x="1" y="1435"/>
                    <a:pt x="201" y="1836"/>
                    <a:pt x="435" y="1836"/>
                  </a:cubicBezTo>
                  <a:cubicBezTo>
                    <a:pt x="701" y="1836"/>
                    <a:pt x="902" y="1435"/>
                    <a:pt x="902" y="935"/>
                  </a:cubicBezTo>
                  <a:cubicBezTo>
                    <a:pt x="902" y="435"/>
                    <a:pt x="701" y="1"/>
                    <a:pt x="4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60"/>
            <p:cNvSpPr/>
            <p:nvPr/>
          </p:nvSpPr>
          <p:spPr>
            <a:xfrm>
              <a:off x="1193219" y="3819721"/>
              <a:ext cx="33293" cy="65340"/>
            </a:xfrm>
            <a:custGeom>
              <a:avLst/>
              <a:gdLst/>
              <a:ahLst/>
              <a:cxnLst/>
              <a:rect l="l" t="t" r="r" b="b"/>
              <a:pathLst>
                <a:path w="935" h="1835" extrusionOk="0">
                  <a:moveTo>
                    <a:pt x="468" y="0"/>
                  </a:moveTo>
                  <a:cubicBezTo>
                    <a:pt x="201" y="0"/>
                    <a:pt x="1" y="400"/>
                    <a:pt x="1" y="901"/>
                  </a:cubicBezTo>
                  <a:cubicBezTo>
                    <a:pt x="1" y="1401"/>
                    <a:pt x="201" y="1835"/>
                    <a:pt x="468" y="1835"/>
                  </a:cubicBezTo>
                  <a:cubicBezTo>
                    <a:pt x="701" y="1835"/>
                    <a:pt x="935" y="1401"/>
                    <a:pt x="935" y="901"/>
                  </a:cubicBezTo>
                  <a:cubicBezTo>
                    <a:pt x="935" y="400"/>
                    <a:pt x="768" y="33"/>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60"/>
            <p:cNvSpPr/>
            <p:nvPr/>
          </p:nvSpPr>
          <p:spPr>
            <a:xfrm>
              <a:off x="1273976" y="3769835"/>
              <a:ext cx="32118" cy="65340"/>
            </a:xfrm>
            <a:custGeom>
              <a:avLst/>
              <a:gdLst/>
              <a:ahLst/>
              <a:cxnLst/>
              <a:rect l="l" t="t" r="r" b="b"/>
              <a:pathLst>
                <a:path w="902" h="1835" extrusionOk="0">
                  <a:moveTo>
                    <a:pt x="435" y="0"/>
                  </a:moveTo>
                  <a:cubicBezTo>
                    <a:pt x="201" y="0"/>
                    <a:pt x="1" y="434"/>
                    <a:pt x="1" y="934"/>
                  </a:cubicBezTo>
                  <a:cubicBezTo>
                    <a:pt x="1" y="1434"/>
                    <a:pt x="201" y="1835"/>
                    <a:pt x="435" y="1835"/>
                  </a:cubicBezTo>
                  <a:cubicBezTo>
                    <a:pt x="701" y="1835"/>
                    <a:pt x="902" y="1434"/>
                    <a:pt x="902" y="934"/>
                  </a:cubicBezTo>
                  <a:cubicBezTo>
                    <a:pt x="902" y="434"/>
                    <a:pt x="735" y="67"/>
                    <a:pt x="4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60"/>
            <p:cNvSpPr/>
            <p:nvPr/>
          </p:nvSpPr>
          <p:spPr>
            <a:xfrm>
              <a:off x="1182536" y="3956312"/>
              <a:ext cx="33293" cy="65340"/>
            </a:xfrm>
            <a:custGeom>
              <a:avLst/>
              <a:gdLst/>
              <a:ahLst/>
              <a:cxnLst/>
              <a:rect l="l" t="t" r="r" b="b"/>
              <a:pathLst>
                <a:path w="935" h="1835" extrusionOk="0">
                  <a:moveTo>
                    <a:pt x="467" y="0"/>
                  </a:moveTo>
                  <a:cubicBezTo>
                    <a:pt x="234" y="0"/>
                    <a:pt x="0" y="400"/>
                    <a:pt x="0" y="901"/>
                  </a:cubicBezTo>
                  <a:cubicBezTo>
                    <a:pt x="0" y="1401"/>
                    <a:pt x="234" y="1835"/>
                    <a:pt x="467" y="1835"/>
                  </a:cubicBezTo>
                  <a:cubicBezTo>
                    <a:pt x="734" y="1835"/>
                    <a:pt x="934" y="1401"/>
                    <a:pt x="934" y="901"/>
                  </a:cubicBezTo>
                  <a:cubicBezTo>
                    <a:pt x="934" y="400"/>
                    <a:pt x="734" y="0"/>
                    <a:pt x="4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60"/>
            <p:cNvSpPr/>
            <p:nvPr/>
          </p:nvSpPr>
          <p:spPr>
            <a:xfrm>
              <a:off x="1289430" y="3890972"/>
              <a:ext cx="33293" cy="65375"/>
            </a:xfrm>
            <a:custGeom>
              <a:avLst/>
              <a:gdLst/>
              <a:ahLst/>
              <a:cxnLst/>
              <a:rect l="l" t="t" r="r" b="b"/>
              <a:pathLst>
                <a:path w="935" h="1836" extrusionOk="0">
                  <a:moveTo>
                    <a:pt x="468" y="0"/>
                  </a:moveTo>
                  <a:cubicBezTo>
                    <a:pt x="234" y="0"/>
                    <a:pt x="1" y="401"/>
                    <a:pt x="1" y="901"/>
                  </a:cubicBezTo>
                  <a:cubicBezTo>
                    <a:pt x="1" y="1401"/>
                    <a:pt x="234" y="1835"/>
                    <a:pt x="468" y="1835"/>
                  </a:cubicBezTo>
                  <a:cubicBezTo>
                    <a:pt x="734" y="1835"/>
                    <a:pt x="935" y="1401"/>
                    <a:pt x="935" y="901"/>
                  </a:cubicBezTo>
                  <a:cubicBezTo>
                    <a:pt x="935" y="401"/>
                    <a:pt x="734" y="34"/>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60"/>
            <p:cNvSpPr/>
            <p:nvPr/>
          </p:nvSpPr>
          <p:spPr>
            <a:xfrm>
              <a:off x="1289430" y="4010934"/>
              <a:ext cx="33293" cy="65375"/>
            </a:xfrm>
            <a:custGeom>
              <a:avLst/>
              <a:gdLst/>
              <a:ahLst/>
              <a:cxnLst/>
              <a:rect l="l" t="t" r="r" b="b"/>
              <a:pathLst>
                <a:path w="935" h="1836" extrusionOk="0">
                  <a:moveTo>
                    <a:pt x="468" y="1"/>
                  </a:moveTo>
                  <a:cubicBezTo>
                    <a:pt x="234" y="1"/>
                    <a:pt x="1" y="401"/>
                    <a:pt x="1" y="901"/>
                  </a:cubicBezTo>
                  <a:cubicBezTo>
                    <a:pt x="1" y="1402"/>
                    <a:pt x="234" y="1835"/>
                    <a:pt x="468" y="1835"/>
                  </a:cubicBezTo>
                  <a:cubicBezTo>
                    <a:pt x="734" y="1835"/>
                    <a:pt x="935" y="1402"/>
                    <a:pt x="935" y="901"/>
                  </a:cubicBezTo>
                  <a:cubicBezTo>
                    <a:pt x="935" y="401"/>
                    <a:pt x="734" y="34"/>
                    <a:pt x="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60"/>
            <p:cNvSpPr/>
            <p:nvPr/>
          </p:nvSpPr>
          <p:spPr>
            <a:xfrm>
              <a:off x="659927" y="3965784"/>
              <a:ext cx="33293" cy="65375"/>
            </a:xfrm>
            <a:custGeom>
              <a:avLst/>
              <a:gdLst/>
              <a:ahLst/>
              <a:cxnLst/>
              <a:rect l="l" t="t" r="r" b="b"/>
              <a:pathLst>
                <a:path w="935" h="1836" extrusionOk="0">
                  <a:moveTo>
                    <a:pt x="467" y="1"/>
                  </a:moveTo>
                  <a:cubicBezTo>
                    <a:pt x="200" y="1"/>
                    <a:pt x="0" y="435"/>
                    <a:pt x="0" y="935"/>
                  </a:cubicBezTo>
                  <a:cubicBezTo>
                    <a:pt x="0" y="1435"/>
                    <a:pt x="200" y="1836"/>
                    <a:pt x="467" y="1836"/>
                  </a:cubicBezTo>
                  <a:cubicBezTo>
                    <a:pt x="734" y="1836"/>
                    <a:pt x="934" y="1435"/>
                    <a:pt x="934" y="935"/>
                  </a:cubicBezTo>
                  <a:cubicBezTo>
                    <a:pt x="934" y="435"/>
                    <a:pt x="767" y="68"/>
                    <a:pt x="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60"/>
            <p:cNvSpPr/>
            <p:nvPr/>
          </p:nvSpPr>
          <p:spPr>
            <a:xfrm>
              <a:off x="751367" y="3994305"/>
              <a:ext cx="32118" cy="65375"/>
            </a:xfrm>
            <a:custGeom>
              <a:avLst/>
              <a:gdLst/>
              <a:ahLst/>
              <a:cxnLst/>
              <a:rect l="l" t="t" r="r" b="b"/>
              <a:pathLst>
                <a:path w="902" h="1836" extrusionOk="0">
                  <a:moveTo>
                    <a:pt x="434" y="1"/>
                  </a:moveTo>
                  <a:cubicBezTo>
                    <a:pt x="201" y="1"/>
                    <a:pt x="1" y="434"/>
                    <a:pt x="1" y="935"/>
                  </a:cubicBezTo>
                  <a:cubicBezTo>
                    <a:pt x="1" y="1435"/>
                    <a:pt x="201" y="1835"/>
                    <a:pt x="434" y="1835"/>
                  </a:cubicBezTo>
                  <a:cubicBezTo>
                    <a:pt x="701" y="1835"/>
                    <a:pt x="901" y="1435"/>
                    <a:pt x="901" y="935"/>
                  </a:cubicBezTo>
                  <a:cubicBezTo>
                    <a:pt x="901" y="434"/>
                    <a:pt x="735"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60"/>
            <p:cNvSpPr/>
            <p:nvPr/>
          </p:nvSpPr>
          <p:spPr>
            <a:xfrm>
              <a:off x="701481" y="4094077"/>
              <a:ext cx="33293" cy="65375"/>
            </a:xfrm>
            <a:custGeom>
              <a:avLst/>
              <a:gdLst/>
              <a:ahLst/>
              <a:cxnLst/>
              <a:rect l="l" t="t" r="r" b="b"/>
              <a:pathLst>
                <a:path w="935" h="1836" extrusionOk="0">
                  <a:moveTo>
                    <a:pt x="468" y="1"/>
                  </a:moveTo>
                  <a:cubicBezTo>
                    <a:pt x="201" y="1"/>
                    <a:pt x="1" y="401"/>
                    <a:pt x="1" y="901"/>
                  </a:cubicBezTo>
                  <a:cubicBezTo>
                    <a:pt x="1" y="1402"/>
                    <a:pt x="201" y="1835"/>
                    <a:pt x="468" y="1835"/>
                  </a:cubicBezTo>
                  <a:cubicBezTo>
                    <a:pt x="701" y="1835"/>
                    <a:pt x="935" y="1402"/>
                    <a:pt x="935" y="901"/>
                  </a:cubicBezTo>
                  <a:cubicBezTo>
                    <a:pt x="935" y="401"/>
                    <a:pt x="701" y="1"/>
                    <a:pt x="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60"/>
            <p:cNvSpPr/>
            <p:nvPr/>
          </p:nvSpPr>
          <p:spPr>
            <a:xfrm>
              <a:off x="859471" y="4010934"/>
              <a:ext cx="32082" cy="65375"/>
            </a:xfrm>
            <a:custGeom>
              <a:avLst/>
              <a:gdLst/>
              <a:ahLst/>
              <a:cxnLst/>
              <a:rect l="l" t="t" r="r" b="b"/>
              <a:pathLst>
                <a:path w="901" h="1836" extrusionOk="0">
                  <a:moveTo>
                    <a:pt x="467" y="1"/>
                  </a:moveTo>
                  <a:cubicBezTo>
                    <a:pt x="200" y="1"/>
                    <a:pt x="0" y="401"/>
                    <a:pt x="0" y="901"/>
                  </a:cubicBezTo>
                  <a:cubicBezTo>
                    <a:pt x="0" y="1402"/>
                    <a:pt x="200" y="1835"/>
                    <a:pt x="467" y="1835"/>
                  </a:cubicBezTo>
                  <a:cubicBezTo>
                    <a:pt x="701" y="1835"/>
                    <a:pt x="901" y="1402"/>
                    <a:pt x="901" y="901"/>
                  </a:cubicBezTo>
                  <a:cubicBezTo>
                    <a:pt x="901" y="401"/>
                    <a:pt x="701" y="34"/>
                    <a:pt x="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60"/>
            <p:cNvSpPr/>
            <p:nvPr/>
          </p:nvSpPr>
          <p:spPr>
            <a:xfrm>
              <a:off x="796517" y="4124949"/>
              <a:ext cx="33293" cy="65375"/>
            </a:xfrm>
            <a:custGeom>
              <a:avLst/>
              <a:gdLst/>
              <a:ahLst/>
              <a:cxnLst/>
              <a:rect l="l" t="t" r="r" b="b"/>
              <a:pathLst>
                <a:path w="935" h="1836" extrusionOk="0">
                  <a:moveTo>
                    <a:pt x="467" y="1"/>
                  </a:moveTo>
                  <a:cubicBezTo>
                    <a:pt x="200" y="1"/>
                    <a:pt x="0" y="401"/>
                    <a:pt x="0" y="935"/>
                  </a:cubicBezTo>
                  <a:cubicBezTo>
                    <a:pt x="0" y="1435"/>
                    <a:pt x="200" y="1835"/>
                    <a:pt x="467" y="1835"/>
                  </a:cubicBezTo>
                  <a:cubicBezTo>
                    <a:pt x="734" y="1835"/>
                    <a:pt x="934" y="1435"/>
                    <a:pt x="934" y="935"/>
                  </a:cubicBezTo>
                  <a:cubicBezTo>
                    <a:pt x="934" y="401"/>
                    <a:pt x="734" y="1"/>
                    <a:pt x="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60"/>
            <p:cNvSpPr/>
            <p:nvPr/>
          </p:nvSpPr>
          <p:spPr>
            <a:xfrm>
              <a:off x="796517" y="4247297"/>
              <a:ext cx="33293" cy="65375"/>
            </a:xfrm>
            <a:custGeom>
              <a:avLst/>
              <a:gdLst/>
              <a:ahLst/>
              <a:cxnLst/>
              <a:rect l="l" t="t" r="r" b="b"/>
              <a:pathLst>
                <a:path w="935" h="1836" extrusionOk="0">
                  <a:moveTo>
                    <a:pt x="467" y="1"/>
                  </a:moveTo>
                  <a:cubicBezTo>
                    <a:pt x="234" y="1"/>
                    <a:pt x="0" y="401"/>
                    <a:pt x="0" y="901"/>
                  </a:cubicBezTo>
                  <a:cubicBezTo>
                    <a:pt x="0" y="1402"/>
                    <a:pt x="234" y="1835"/>
                    <a:pt x="467" y="1835"/>
                  </a:cubicBezTo>
                  <a:cubicBezTo>
                    <a:pt x="734" y="1835"/>
                    <a:pt x="934" y="1402"/>
                    <a:pt x="934" y="901"/>
                  </a:cubicBezTo>
                  <a:cubicBezTo>
                    <a:pt x="934" y="401"/>
                    <a:pt x="734" y="1"/>
                    <a:pt x="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60"/>
            <p:cNvSpPr/>
            <p:nvPr/>
          </p:nvSpPr>
          <p:spPr>
            <a:xfrm>
              <a:off x="890342" y="4102410"/>
              <a:ext cx="33293" cy="65340"/>
            </a:xfrm>
            <a:custGeom>
              <a:avLst/>
              <a:gdLst/>
              <a:ahLst/>
              <a:cxnLst/>
              <a:rect l="l" t="t" r="r" b="b"/>
              <a:pathLst>
                <a:path w="935" h="1835" extrusionOk="0">
                  <a:moveTo>
                    <a:pt x="468" y="0"/>
                  </a:moveTo>
                  <a:cubicBezTo>
                    <a:pt x="201" y="0"/>
                    <a:pt x="1" y="434"/>
                    <a:pt x="1" y="934"/>
                  </a:cubicBezTo>
                  <a:cubicBezTo>
                    <a:pt x="1" y="1434"/>
                    <a:pt x="201" y="1835"/>
                    <a:pt x="468" y="1835"/>
                  </a:cubicBezTo>
                  <a:cubicBezTo>
                    <a:pt x="701" y="1835"/>
                    <a:pt x="935" y="1434"/>
                    <a:pt x="935" y="934"/>
                  </a:cubicBezTo>
                  <a:cubicBezTo>
                    <a:pt x="935" y="434"/>
                    <a:pt x="701" y="0"/>
                    <a:pt x="4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60"/>
            <p:cNvSpPr/>
            <p:nvPr/>
          </p:nvSpPr>
          <p:spPr>
            <a:xfrm>
              <a:off x="1002007" y="4039455"/>
              <a:ext cx="32082" cy="65340"/>
            </a:xfrm>
            <a:custGeom>
              <a:avLst/>
              <a:gdLst/>
              <a:ahLst/>
              <a:cxnLst/>
              <a:rect l="l" t="t" r="r" b="b"/>
              <a:pathLst>
                <a:path w="901" h="1835" extrusionOk="0">
                  <a:moveTo>
                    <a:pt x="467" y="0"/>
                  </a:moveTo>
                  <a:cubicBezTo>
                    <a:pt x="200" y="0"/>
                    <a:pt x="0" y="400"/>
                    <a:pt x="0" y="901"/>
                  </a:cubicBezTo>
                  <a:cubicBezTo>
                    <a:pt x="0" y="1401"/>
                    <a:pt x="200" y="1835"/>
                    <a:pt x="467" y="1835"/>
                  </a:cubicBezTo>
                  <a:cubicBezTo>
                    <a:pt x="701" y="1835"/>
                    <a:pt x="901" y="1401"/>
                    <a:pt x="901" y="901"/>
                  </a:cubicBezTo>
                  <a:cubicBezTo>
                    <a:pt x="901" y="400"/>
                    <a:pt x="701" y="0"/>
                    <a:pt x="4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60"/>
            <p:cNvSpPr/>
            <p:nvPr/>
          </p:nvSpPr>
          <p:spPr>
            <a:xfrm>
              <a:off x="1089886" y="4051313"/>
              <a:ext cx="32118" cy="65375"/>
            </a:xfrm>
            <a:custGeom>
              <a:avLst/>
              <a:gdLst/>
              <a:ahLst/>
              <a:cxnLst/>
              <a:rect l="l" t="t" r="r" b="b"/>
              <a:pathLst>
                <a:path w="902" h="1836" extrusionOk="0">
                  <a:moveTo>
                    <a:pt x="434" y="1"/>
                  </a:moveTo>
                  <a:cubicBezTo>
                    <a:pt x="201" y="1"/>
                    <a:pt x="1" y="401"/>
                    <a:pt x="1" y="901"/>
                  </a:cubicBezTo>
                  <a:cubicBezTo>
                    <a:pt x="1" y="1402"/>
                    <a:pt x="201" y="1835"/>
                    <a:pt x="434" y="1835"/>
                  </a:cubicBezTo>
                  <a:cubicBezTo>
                    <a:pt x="701" y="1835"/>
                    <a:pt x="901" y="1402"/>
                    <a:pt x="901" y="901"/>
                  </a:cubicBezTo>
                  <a:cubicBezTo>
                    <a:pt x="901" y="401"/>
                    <a:pt x="734" y="34"/>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60"/>
            <p:cNvSpPr/>
            <p:nvPr/>
          </p:nvSpPr>
          <p:spPr>
            <a:xfrm>
              <a:off x="965189" y="4177221"/>
              <a:ext cx="32082" cy="65375"/>
            </a:xfrm>
            <a:custGeom>
              <a:avLst/>
              <a:gdLst/>
              <a:ahLst/>
              <a:cxnLst/>
              <a:rect l="l" t="t" r="r" b="b"/>
              <a:pathLst>
                <a:path w="901" h="1836" extrusionOk="0">
                  <a:moveTo>
                    <a:pt x="434" y="1"/>
                  </a:moveTo>
                  <a:cubicBezTo>
                    <a:pt x="200" y="1"/>
                    <a:pt x="0" y="401"/>
                    <a:pt x="0" y="901"/>
                  </a:cubicBezTo>
                  <a:cubicBezTo>
                    <a:pt x="0" y="1402"/>
                    <a:pt x="200" y="1835"/>
                    <a:pt x="434" y="1835"/>
                  </a:cubicBezTo>
                  <a:cubicBezTo>
                    <a:pt x="701" y="1835"/>
                    <a:pt x="901" y="1402"/>
                    <a:pt x="901" y="901"/>
                  </a:cubicBezTo>
                  <a:cubicBezTo>
                    <a:pt x="901" y="401"/>
                    <a:pt x="701"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60"/>
            <p:cNvSpPr/>
            <p:nvPr/>
          </p:nvSpPr>
          <p:spPr>
            <a:xfrm>
              <a:off x="1182536" y="4094077"/>
              <a:ext cx="33293" cy="65375"/>
            </a:xfrm>
            <a:custGeom>
              <a:avLst/>
              <a:gdLst/>
              <a:ahLst/>
              <a:cxnLst/>
              <a:rect l="l" t="t" r="r" b="b"/>
              <a:pathLst>
                <a:path w="935" h="1836" extrusionOk="0">
                  <a:moveTo>
                    <a:pt x="467" y="1"/>
                  </a:moveTo>
                  <a:cubicBezTo>
                    <a:pt x="234" y="1"/>
                    <a:pt x="0" y="401"/>
                    <a:pt x="0" y="901"/>
                  </a:cubicBezTo>
                  <a:cubicBezTo>
                    <a:pt x="0" y="1402"/>
                    <a:pt x="234" y="1835"/>
                    <a:pt x="467" y="1835"/>
                  </a:cubicBezTo>
                  <a:cubicBezTo>
                    <a:pt x="734" y="1835"/>
                    <a:pt x="934" y="1402"/>
                    <a:pt x="934" y="901"/>
                  </a:cubicBezTo>
                  <a:cubicBezTo>
                    <a:pt x="934" y="401"/>
                    <a:pt x="734" y="1"/>
                    <a:pt x="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60"/>
            <p:cNvSpPr/>
            <p:nvPr/>
          </p:nvSpPr>
          <p:spPr>
            <a:xfrm>
              <a:off x="1060189" y="4190289"/>
              <a:ext cx="32118" cy="65375"/>
            </a:xfrm>
            <a:custGeom>
              <a:avLst/>
              <a:gdLst/>
              <a:ahLst/>
              <a:cxnLst/>
              <a:rect l="l" t="t" r="r" b="b"/>
              <a:pathLst>
                <a:path w="902" h="1836" extrusionOk="0">
                  <a:moveTo>
                    <a:pt x="434" y="0"/>
                  </a:moveTo>
                  <a:cubicBezTo>
                    <a:pt x="201" y="0"/>
                    <a:pt x="1" y="434"/>
                    <a:pt x="1" y="934"/>
                  </a:cubicBezTo>
                  <a:cubicBezTo>
                    <a:pt x="1" y="1435"/>
                    <a:pt x="201" y="1835"/>
                    <a:pt x="434" y="1835"/>
                  </a:cubicBezTo>
                  <a:cubicBezTo>
                    <a:pt x="701" y="1835"/>
                    <a:pt x="901" y="1435"/>
                    <a:pt x="901" y="934"/>
                  </a:cubicBezTo>
                  <a:cubicBezTo>
                    <a:pt x="901" y="434"/>
                    <a:pt x="701" y="0"/>
                    <a:pt x="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60"/>
            <p:cNvSpPr/>
            <p:nvPr/>
          </p:nvSpPr>
          <p:spPr>
            <a:xfrm>
              <a:off x="1258558" y="4149910"/>
              <a:ext cx="33293" cy="65340"/>
            </a:xfrm>
            <a:custGeom>
              <a:avLst/>
              <a:gdLst/>
              <a:ahLst/>
              <a:cxnLst/>
              <a:rect l="l" t="t" r="r" b="b"/>
              <a:pathLst>
                <a:path w="935" h="1835" extrusionOk="0">
                  <a:moveTo>
                    <a:pt x="467" y="0"/>
                  </a:moveTo>
                  <a:cubicBezTo>
                    <a:pt x="200" y="0"/>
                    <a:pt x="0" y="434"/>
                    <a:pt x="0" y="934"/>
                  </a:cubicBezTo>
                  <a:cubicBezTo>
                    <a:pt x="0" y="1435"/>
                    <a:pt x="200" y="1835"/>
                    <a:pt x="467" y="1835"/>
                  </a:cubicBezTo>
                  <a:cubicBezTo>
                    <a:pt x="701" y="1835"/>
                    <a:pt x="934" y="1435"/>
                    <a:pt x="934" y="934"/>
                  </a:cubicBezTo>
                  <a:cubicBezTo>
                    <a:pt x="934" y="434"/>
                    <a:pt x="701" y="67"/>
                    <a:pt x="4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60"/>
            <p:cNvSpPr/>
            <p:nvPr/>
          </p:nvSpPr>
          <p:spPr>
            <a:xfrm>
              <a:off x="1143333" y="4247297"/>
              <a:ext cx="32118" cy="65375"/>
            </a:xfrm>
            <a:custGeom>
              <a:avLst/>
              <a:gdLst/>
              <a:ahLst/>
              <a:cxnLst/>
              <a:rect l="l" t="t" r="r" b="b"/>
              <a:pathLst>
                <a:path w="902" h="1836" extrusionOk="0">
                  <a:moveTo>
                    <a:pt x="434" y="1"/>
                  </a:moveTo>
                  <a:cubicBezTo>
                    <a:pt x="201" y="1"/>
                    <a:pt x="1" y="401"/>
                    <a:pt x="1" y="901"/>
                  </a:cubicBezTo>
                  <a:cubicBezTo>
                    <a:pt x="1" y="1402"/>
                    <a:pt x="201" y="1835"/>
                    <a:pt x="434" y="1835"/>
                  </a:cubicBezTo>
                  <a:cubicBezTo>
                    <a:pt x="701" y="1835"/>
                    <a:pt x="901" y="1402"/>
                    <a:pt x="901" y="901"/>
                  </a:cubicBezTo>
                  <a:cubicBezTo>
                    <a:pt x="901" y="401"/>
                    <a:pt x="701"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60"/>
            <p:cNvSpPr/>
            <p:nvPr/>
          </p:nvSpPr>
          <p:spPr>
            <a:xfrm>
              <a:off x="890342" y="4214039"/>
              <a:ext cx="33293" cy="65375"/>
            </a:xfrm>
            <a:custGeom>
              <a:avLst/>
              <a:gdLst/>
              <a:ahLst/>
              <a:cxnLst/>
              <a:rect l="l" t="t" r="r" b="b"/>
              <a:pathLst>
                <a:path w="935" h="1836" extrusionOk="0">
                  <a:moveTo>
                    <a:pt x="468" y="1"/>
                  </a:moveTo>
                  <a:cubicBezTo>
                    <a:pt x="201" y="1"/>
                    <a:pt x="1" y="434"/>
                    <a:pt x="1" y="935"/>
                  </a:cubicBezTo>
                  <a:cubicBezTo>
                    <a:pt x="1" y="1435"/>
                    <a:pt x="201" y="1835"/>
                    <a:pt x="468" y="1835"/>
                  </a:cubicBezTo>
                  <a:cubicBezTo>
                    <a:pt x="701" y="1835"/>
                    <a:pt x="935" y="1435"/>
                    <a:pt x="935" y="935"/>
                  </a:cubicBezTo>
                  <a:cubicBezTo>
                    <a:pt x="935" y="434"/>
                    <a:pt x="701" y="34"/>
                    <a:pt x="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60"/>
            <p:cNvSpPr/>
            <p:nvPr/>
          </p:nvSpPr>
          <p:spPr>
            <a:xfrm>
              <a:off x="996061" y="4319758"/>
              <a:ext cx="32082" cy="65375"/>
            </a:xfrm>
            <a:custGeom>
              <a:avLst/>
              <a:gdLst/>
              <a:ahLst/>
              <a:cxnLst/>
              <a:rect l="l" t="t" r="r" b="b"/>
              <a:pathLst>
                <a:path w="901" h="1836" extrusionOk="0">
                  <a:moveTo>
                    <a:pt x="467" y="0"/>
                  </a:moveTo>
                  <a:cubicBezTo>
                    <a:pt x="200" y="0"/>
                    <a:pt x="0" y="401"/>
                    <a:pt x="0" y="901"/>
                  </a:cubicBezTo>
                  <a:cubicBezTo>
                    <a:pt x="0" y="1401"/>
                    <a:pt x="200" y="1835"/>
                    <a:pt x="467" y="1835"/>
                  </a:cubicBezTo>
                  <a:cubicBezTo>
                    <a:pt x="701" y="1835"/>
                    <a:pt x="901" y="1401"/>
                    <a:pt x="901" y="901"/>
                  </a:cubicBezTo>
                  <a:cubicBezTo>
                    <a:pt x="901" y="401"/>
                    <a:pt x="734" y="0"/>
                    <a:pt x="4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60"/>
            <p:cNvSpPr/>
            <p:nvPr/>
          </p:nvSpPr>
          <p:spPr>
            <a:xfrm>
              <a:off x="1218179" y="4235439"/>
              <a:ext cx="33293" cy="65340"/>
            </a:xfrm>
            <a:custGeom>
              <a:avLst/>
              <a:gdLst/>
              <a:ahLst/>
              <a:cxnLst/>
              <a:rect l="l" t="t" r="r" b="b"/>
              <a:pathLst>
                <a:path w="935" h="1835" extrusionOk="0">
                  <a:moveTo>
                    <a:pt x="467" y="0"/>
                  </a:moveTo>
                  <a:cubicBezTo>
                    <a:pt x="234" y="0"/>
                    <a:pt x="0" y="400"/>
                    <a:pt x="0" y="901"/>
                  </a:cubicBezTo>
                  <a:cubicBezTo>
                    <a:pt x="0" y="1401"/>
                    <a:pt x="234" y="1835"/>
                    <a:pt x="467" y="1835"/>
                  </a:cubicBezTo>
                  <a:cubicBezTo>
                    <a:pt x="734" y="1835"/>
                    <a:pt x="934" y="1401"/>
                    <a:pt x="934" y="901"/>
                  </a:cubicBezTo>
                  <a:cubicBezTo>
                    <a:pt x="934" y="400"/>
                    <a:pt x="734" y="0"/>
                    <a:pt x="4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60"/>
            <p:cNvSpPr/>
            <p:nvPr/>
          </p:nvSpPr>
          <p:spPr>
            <a:xfrm>
              <a:off x="890342" y="4334001"/>
              <a:ext cx="33293" cy="65375"/>
            </a:xfrm>
            <a:custGeom>
              <a:avLst/>
              <a:gdLst/>
              <a:ahLst/>
              <a:cxnLst/>
              <a:rect l="l" t="t" r="r" b="b"/>
              <a:pathLst>
                <a:path w="935" h="1836" extrusionOk="0">
                  <a:moveTo>
                    <a:pt x="468" y="1"/>
                  </a:moveTo>
                  <a:cubicBezTo>
                    <a:pt x="201" y="1"/>
                    <a:pt x="1" y="434"/>
                    <a:pt x="1" y="935"/>
                  </a:cubicBezTo>
                  <a:cubicBezTo>
                    <a:pt x="1" y="1435"/>
                    <a:pt x="201" y="1835"/>
                    <a:pt x="468" y="1835"/>
                  </a:cubicBezTo>
                  <a:cubicBezTo>
                    <a:pt x="701" y="1835"/>
                    <a:pt x="935" y="1435"/>
                    <a:pt x="935" y="935"/>
                  </a:cubicBezTo>
                  <a:cubicBezTo>
                    <a:pt x="935" y="434"/>
                    <a:pt x="701" y="1"/>
                    <a:pt x="4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60"/>
            <p:cNvSpPr/>
            <p:nvPr/>
          </p:nvSpPr>
          <p:spPr>
            <a:xfrm>
              <a:off x="1105340" y="4342333"/>
              <a:ext cx="33293" cy="65340"/>
            </a:xfrm>
            <a:custGeom>
              <a:avLst/>
              <a:gdLst/>
              <a:ahLst/>
              <a:cxnLst/>
              <a:rect l="l" t="t" r="r" b="b"/>
              <a:pathLst>
                <a:path w="935" h="1835" extrusionOk="0">
                  <a:moveTo>
                    <a:pt x="467" y="0"/>
                  </a:moveTo>
                  <a:cubicBezTo>
                    <a:pt x="234" y="0"/>
                    <a:pt x="0" y="401"/>
                    <a:pt x="0" y="901"/>
                  </a:cubicBezTo>
                  <a:cubicBezTo>
                    <a:pt x="0" y="1401"/>
                    <a:pt x="234" y="1835"/>
                    <a:pt x="467" y="1835"/>
                  </a:cubicBezTo>
                  <a:cubicBezTo>
                    <a:pt x="734" y="1835"/>
                    <a:pt x="934" y="1401"/>
                    <a:pt x="934" y="901"/>
                  </a:cubicBezTo>
                  <a:cubicBezTo>
                    <a:pt x="934" y="401"/>
                    <a:pt x="734" y="0"/>
                    <a:pt x="4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60"/>
            <p:cNvSpPr/>
            <p:nvPr/>
          </p:nvSpPr>
          <p:spPr>
            <a:xfrm>
              <a:off x="569662" y="4410023"/>
              <a:ext cx="932418" cy="611737"/>
            </a:xfrm>
            <a:custGeom>
              <a:avLst/>
              <a:gdLst/>
              <a:ahLst/>
              <a:cxnLst/>
              <a:rect l="l" t="t" r="r" b="b"/>
              <a:pathLst>
                <a:path w="26186" h="17180" extrusionOk="0">
                  <a:moveTo>
                    <a:pt x="0" y="1"/>
                  </a:moveTo>
                  <a:lnTo>
                    <a:pt x="0" y="2936"/>
                  </a:lnTo>
                  <a:cubicBezTo>
                    <a:pt x="0" y="10775"/>
                    <a:pt x="5604" y="17180"/>
                    <a:pt x="12376" y="17180"/>
                  </a:cubicBezTo>
                  <a:lnTo>
                    <a:pt x="13810" y="17180"/>
                  </a:lnTo>
                  <a:cubicBezTo>
                    <a:pt x="20615" y="17180"/>
                    <a:pt x="26186" y="10775"/>
                    <a:pt x="26186" y="2936"/>
                  </a:cubicBezTo>
                  <a:lnTo>
                    <a:pt x="261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60"/>
            <p:cNvSpPr/>
            <p:nvPr/>
          </p:nvSpPr>
          <p:spPr>
            <a:xfrm>
              <a:off x="575600" y="4583425"/>
              <a:ext cx="921066" cy="16675"/>
            </a:xfrm>
            <a:custGeom>
              <a:avLst/>
              <a:gdLst/>
              <a:ahLst/>
              <a:cxnLst/>
              <a:rect l="l" t="t" r="r" b="b"/>
              <a:pathLst>
                <a:path w="31857" h="468" extrusionOk="0">
                  <a:moveTo>
                    <a:pt x="0" y="1"/>
                  </a:moveTo>
                  <a:lnTo>
                    <a:pt x="0" y="468"/>
                  </a:lnTo>
                  <a:lnTo>
                    <a:pt x="31856" y="468"/>
                  </a:lnTo>
                  <a:lnTo>
                    <a:pt x="31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60"/>
            <p:cNvSpPr/>
            <p:nvPr/>
          </p:nvSpPr>
          <p:spPr>
            <a:xfrm>
              <a:off x="1004357" y="4410023"/>
              <a:ext cx="498897" cy="611737"/>
            </a:xfrm>
            <a:custGeom>
              <a:avLst/>
              <a:gdLst/>
              <a:ahLst/>
              <a:cxnLst/>
              <a:rect l="l" t="t" r="r" b="b"/>
              <a:pathLst>
                <a:path w="14011" h="17180" extrusionOk="0">
                  <a:moveTo>
                    <a:pt x="8607" y="1"/>
                  </a:moveTo>
                  <a:lnTo>
                    <a:pt x="8607" y="2936"/>
                  </a:lnTo>
                  <a:cubicBezTo>
                    <a:pt x="8607" y="10675"/>
                    <a:pt x="6772" y="17046"/>
                    <a:pt x="1" y="17180"/>
                  </a:cubicBezTo>
                  <a:lnTo>
                    <a:pt x="1635" y="17180"/>
                  </a:lnTo>
                  <a:cubicBezTo>
                    <a:pt x="8440" y="17180"/>
                    <a:pt x="14011" y="10775"/>
                    <a:pt x="14011" y="2936"/>
                  </a:cubicBezTo>
                  <a:lnTo>
                    <a:pt x="14011" y="1"/>
                  </a:lnTo>
                  <a:close/>
                </a:path>
              </a:pathLst>
            </a:custGeom>
            <a:solidFill>
              <a:schemeClr val="accent4">
                <a:alpha val="669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60"/>
            <p:cNvSpPr/>
            <p:nvPr/>
          </p:nvSpPr>
          <p:spPr>
            <a:xfrm>
              <a:off x="528073" y="4360137"/>
              <a:ext cx="1017947" cy="100983"/>
            </a:xfrm>
            <a:custGeom>
              <a:avLst/>
              <a:gdLst/>
              <a:ahLst/>
              <a:cxnLst/>
              <a:rect l="l" t="t" r="r" b="b"/>
              <a:pathLst>
                <a:path w="28588" h="2836" extrusionOk="0">
                  <a:moveTo>
                    <a:pt x="1" y="1"/>
                  </a:moveTo>
                  <a:lnTo>
                    <a:pt x="1" y="2836"/>
                  </a:lnTo>
                  <a:lnTo>
                    <a:pt x="28588" y="2836"/>
                  </a:lnTo>
                  <a:lnTo>
                    <a:pt x="285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3" name="Google Shape;4003;p60"/>
          <p:cNvSpPr/>
          <p:nvPr/>
        </p:nvSpPr>
        <p:spPr>
          <a:xfrm rot="3927315">
            <a:off x="-2475186" y="1682968"/>
            <a:ext cx="4565508" cy="4080338"/>
          </a:xfrm>
          <a:custGeom>
            <a:avLst/>
            <a:gdLst/>
            <a:ahLst/>
            <a:cxnLst/>
            <a:rect l="l" t="t" r="r" b="b"/>
            <a:pathLst>
              <a:path w="91344" h="81637" extrusionOk="0">
                <a:moveTo>
                  <a:pt x="88773" y="114"/>
                </a:moveTo>
                <a:cubicBezTo>
                  <a:pt x="88757" y="223"/>
                  <a:pt x="88799" y="261"/>
                  <a:pt x="88841" y="261"/>
                </a:cubicBezTo>
                <a:cubicBezTo>
                  <a:pt x="88900" y="261"/>
                  <a:pt x="88960" y="181"/>
                  <a:pt x="88849" y="114"/>
                </a:cubicBezTo>
                <a:close/>
                <a:moveTo>
                  <a:pt x="49793" y="228"/>
                </a:moveTo>
                <a:cubicBezTo>
                  <a:pt x="49682" y="295"/>
                  <a:pt x="49768" y="375"/>
                  <a:pt x="49841" y="375"/>
                </a:cubicBezTo>
                <a:cubicBezTo>
                  <a:pt x="49892" y="375"/>
                  <a:pt x="49938" y="336"/>
                  <a:pt x="49907" y="228"/>
                </a:cubicBezTo>
                <a:close/>
                <a:moveTo>
                  <a:pt x="46425" y="108"/>
                </a:moveTo>
                <a:cubicBezTo>
                  <a:pt x="46369" y="108"/>
                  <a:pt x="46292" y="122"/>
                  <a:pt x="46202" y="190"/>
                </a:cubicBezTo>
                <a:lnTo>
                  <a:pt x="46239" y="379"/>
                </a:lnTo>
                <a:cubicBezTo>
                  <a:pt x="46328" y="423"/>
                  <a:pt x="46404" y="441"/>
                  <a:pt x="46459" y="441"/>
                </a:cubicBezTo>
                <a:cubicBezTo>
                  <a:pt x="46498" y="441"/>
                  <a:pt x="46526" y="432"/>
                  <a:pt x="46542" y="417"/>
                </a:cubicBezTo>
                <a:cubicBezTo>
                  <a:pt x="46617" y="379"/>
                  <a:pt x="46655" y="341"/>
                  <a:pt x="46655" y="265"/>
                </a:cubicBezTo>
                <a:cubicBezTo>
                  <a:pt x="46655" y="190"/>
                  <a:pt x="46580" y="152"/>
                  <a:pt x="46504" y="114"/>
                </a:cubicBezTo>
                <a:cubicBezTo>
                  <a:pt x="46489" y="114"/>
                  <a:pt x="46462" y="108"/>
                  <a:pt x="46425" y="108"/>
                </a:cubicBezTo>
                <a:close/>
                <a:moveTo>
                  <a:pt x="64916" y="114"/>
                </a:moveTo>
                <a:lnTo>
                  <a:pt x="64765" y="228"/>
                </a:lnTo>
                <a:lnTo>
                  <a:pt x="64765" y="379"/>
                </a:lnTo>
                <a:lnTo>
                  <a:pt x="64879" y="492"/>
                </a:lnTo>
                <a:cubicBezTo>
                  <a:pt x="64992" y="530"/>
                  <a:pt x="65030" y="530"/>
                  <a:pt x="65105" y="530"/>
                </a:cubicBezTo>
                <a:lnTo>
                  <a:pt x="65143" y="530"/>
                </a:lnTo>
                <a:lnTo>
                  <a:pt x="65370" y="417"/>
                </a:lnTo>
                <a:lnTo>
                  <a:pt x="65370" y="228"/>
                </a:lnTo>
                <a:lnTo>
                  <a:pt x="65219" y="114"/>
                </a:lnTo>
                <a:close/>
                <a:moveTo>
                  <a:pt x="76901" y="417"/>
                </a:moveTo>
                <a:cubicBezTo>
                  <a:pt x="76790" y="484"/>
                  <a:pt x="76876" y="564"/>
                  <a:pt x="76949" y="564"/>
                </a:cubicBezTo>
                <a:cubicBezTo>
                  <a:pt x="77001" y="564"/>
                  <a:pt x="77046" y="525"/>
                  <a:pt x="77015" y="417"/>
                </a:cubicBezTo>
                <a:close/>
                <a:moveTo>
                  <a:pt x="78678" y="1"/>
                </a:moveTo>
                <a:lnTo>
                  <a:pt x="78565" y="114"/>
                </a:lnTo>
                <a:cubicBezTo>
                  <a:pt x="78546" y="95"/>
                  <a:pt x="78518" y="86"/>
                  <a:pt x="78485" y="86"/>
                </a:cubicBezTo>
                <a:cubicBezTo>
                  <a:pt x="78451" y="86"/>
                  <a:pt x="78414" y="95"/>
                  <a:pt x="78376" y="114"/>
                </a:cubicBezTo>
                <a:cubicBezTo>
                  <a:pt x="78338" y="114"/>
                  <a:pt x="78300" y="152"/>
                  <a:pt x="78300" y="190"/>
                </a:cubicBezTo>
                <a:lnTo>
                  <a:pt x="78149" y="265"/>
                </a:lnTo>
                <a:cubicBezTo>
                  <a:pt x="78149" y="303"/>
                  <a:pt x="78111" y="341"/>
                  <a:pt x="78111" y="417"/>
                </a:cubicBezTo>
                <a:lnTo>
                  <a:pt x="78111" y="454"/>
                </a:lnTo>
                <a:lnTo>
                  <a:pt x="78225" y="568"/>
                </a:lnTo>
                <a:lnTo>
                  <a:pt x="78414" y="568"/>
                </a:lnTo>
                <a:lnTo>
                  <a:pt x="78527" y="454"/>
                </a:lnTo>
                <a:lnTo>
                  <a:pt x="78678" y="379"/>
                </a:lnTo>
                <a:lnTo>
                  <a:pt x="78754" y="379"/>
                </a:lnTo>
                <a:cubicBezTo>
                  <a:pt x="78811" y="379"/>
                  <a:pt x="78867" y="388"/>
                  <a:pt x="78919" y="388"/>
                </a:cubicBezTo>
                <a:cubicBezTo>
                  <a:pt x="78971" y="388"/>
                  <a:pt x="79019" y="379"/>
                  <a:pt x="79056" y="341"/>
                </a:cubicBezTo>
                <a:cubicBezTo>
                  <a:pt x="79132" y="303"/>
                  <a:pt x="79170" y="228"/>
                  <a:pt x="79170" y="114"/>
                </a:cubicBezTo>
                <a:lnTo>
                  <a:pt x="79019" y="1"/>
                </a:lnTo>
                <a:close/>
                <a:moveTo>
                  <a:pt x="72062" y="265"/>
                </a:moveTo>
                <a:cubicBezTo>
                  <a:pt x="71986" y="265"/>
                  <a:pt x="71722" y="303"/>
                  <a:pt x="71759" y="492"/>
                </a:cubicBezTo>
                <a:lnTo>
                  <a:pt x="71911" y="606"/>
                </a:lnTo>
                <a:cubicBezTo>
                  <a:pt x="71949" y="606"/>
                  <a:pt x="71986" y="606"/>
                  <a:pt x="72024" y="643"/>
                </a:cubicBezTo>
                <a:lnTo>
                  <a:pt x="72213" y="530"/>
                </a:lnTo>
                <a:lnTo>
                  <a:pt x="72213" y="379"/>
                </a:lnTo>
                <a:lnTo>
                  <a:pt x="72062" y="265"/>
                </a:lnTo>
                <a:close/>
                <a:moveTo>
                  <a:pt x="26655" y="1"/>
                </a:moveTo>
                <a:lnTo>
                  <a:pt x="26504" y="152"/>
                </a:lnTo>
                <a:cubicBezTo>
                  <a:pt x="26428" y="190"/>
                  <a:pt x="26353" y="228"/>
                  <a:pt x="26353" y="341"/>
                </a:cubicBezTo>
                <a:cubicBezTo>
                  <a:pt x="26277" y="379"/>
                  <a:pt x="26201" y="417"/>
                  <a:pt x="26164" y="492"/>
                </a:cubicBezTo>
                <a:lnTo>
                  <a:pt x="26201" y="606"/>
                </a:lnTo>
                <a:cubicBezTo>
                  <a:pt x="26257" y="661"/>
                  <a:pt x="26332" y="696"/>
                  <a:pt x="26413" y="696"/>
                </a:cubicBezTo>
                <a:cubicBezTo>
                  <a:pt x="26443" y="696"/>
                  <a:pt x="26473" y="691"/>
                  <a:pt x="26504" y="681"/>
                </a:cubicBezTo>
                <a:cubicBezTo>
                  <a:pt x="26579" y="643"/>
                  <a:pt x="26655" y="568"/>
                  <a:pt x="26617" y="492"/>
                </a:cubicBezTo>
                <a:cubicBezTo>
                  <a:pt x="26882" y="454"/>
                  <a:pt x="27033" y="341"/>
                  <a:pt x="27146" y="190"/>
                </a:cubicBezTo>
                <a:lnTo>
                  <a:pt x="27033" y="1"/>
                </a:lnTo>
                <a:close/>
                <a:moveTo>
                  <a:pt x="80039" y="152"/>
                </a:moveTo>
                <a:cubicBezTo>
                  <a:pt x="79964" y="152"/>
                  <a:pt x="79888" y="190"/>
                  <a:pt x="79850" y="228"/>
                </a:cubicBezTo>
                <a:cubicBezTo>
                  <a:pt x="79850" y="228"/>
                  <a:pt x="79813" y="265"/>
                  <a:pt x="79775" y="303"/>
                </a:cubicBezTo>
                <a:lnTo>
                  <a:pt x="79699" y="303"/>
                </a:lnTo>
                <a:lnTo>
                  <a:pt x="79623" y="417"/>
                </a:lnTo>
                <a:lnTo>
                  <a:pt x="79623" y="606"/>
                </a:lnTo>
                <a:lnTo>
                  <a:pt x="79775" y="719"/>
                </a:lnTo>
                <a:lnTo>
                  <a:pt x="79813" y="719"/>
                </a:lnTo>
                <a:cubicBezTo>
                  <a:pt x="79850" y="719"/>
                  <a:pt x="80039" y="681"/>
                  <a:pt x="80077" y="568"/>
                </a:cubicBezTo>
                <a:lnTo>
                  <a:pt x="80039" y="530"/>
                </a:lnTo>
                <a:lnTo>
                  <a:pt x="80191" y="417"/>
                </a:lnTo>
                <a:lnTo>
                  <a:pt x="80191" y="265"/>
                </a:lnTo>
                <a:lnTo>
                  <a:pt x="80039" y="152"/>
                </a:lnTo>
                <a:close/>
                <a:moveTo>
                  <a:pt x="29075" y="1"/>
                </a:moveTo>
                <a:lnTo>
                  <a:pt x="28923" y="114"/>
                </a:lnTo>
                <a:cubicBezTo>
                  <a:pt x="28886" y="303"/>
                  <a:pt x="28999" y="341"/>
                  <a:pt x="29037" y="379"/>
                </a:cubicBezTo>
                <a:lnTo>
                  <a:pt x="29188" y="379"/>
                </a:lnTo>
                <a:cubicBezTo>
                  <a:pt x="29150" y="492"/>
                  <a:pt x="29150" y="643"/>
                  <a:pt x="29264" y="719"/>
                </a:cubicBezTo>
                <a:lnTo>
                  <a:pt x="29377" y="757"/>
                </a:lnTo>
                <a:cubicBezTo>
                  <a:pt x="29604" y="757"/>
                  <a:pt x="29869" y="530"/>
                  <a:pt x="29869" y="379"/>
                </a:cubicBezTo>
                <a:lnTo>
                  <a:pt x="29869" y="341"/>
                </a:lnTo>
                <a:cubicBezTo>
                  <a:pt x="29831" y="228"/>
                  <a:pt x="29642" y="228"/>
                  <a:pt x="29566" y="228"/>
                </a:cubicBezTo>
                <a:lnTo>
                  <a:pt x="29453" y="228"/>
                </a:lnTo>
                <a:cubicBezTo>
                  <a:pt x="29453" y="228"/>
                  <a:pt x="29453" y="228"/>
                  <a:pt x="29453" y="190"/>
                </a:cubicBezTo>
                <a:lnTo>
                  <a:pt x="29377" y="1"/>
                </a:lnTo>
                <a:close/>
                <a:moveTo>
                  <a:pt x="50965" y="313"/>
                </a:moveTo>
                <a:cubicBezTo>
                  <a:pt x="50927" y="313"/>
                  <a:pt x="50890" y="322"/>
                  <a:pt x="50852" y="341"/>
                </a:cubicBezTo>
                <a:cubicBezTo>
                  <a:pt x="50776" y="379"/>
                  <a:pt x="50738" y="454"/>
                  <a:pt x="50738" y="530"/>
                </a:cubicBezTo>
                <a:cubicBezTo>
                  <a:pt x="50738" y="568"/>
                  <a:pt x="50738" y="681"/>
                  <a:pt x="50814" y="719"/>
                </a:cubicBezTo>
                <a:cubicBezTo>
                  <a:pt x="50852" y="757"/>
                  <a:pt x="50927" y="757"/>
                  <a:pt x="50965" y="757"/>
                </a:cubicBezTo>
                <a:lnTo>
                  <a:pt x="51041" y="719"/>
                </a:lnTo>
                <a:cubicBezTo>
                  <a:pt x="51079" y="681"/>
                  <a:pt x="51117" y="606"/>
                  <a:pt x="51117" y="568"/>
                </a:cubicBezTo>
                <a:cubicBezTo>
                  <a:pt x="51117" y="530"/>
                  <a:pt x="51117" y="530"/>
                  <a:pt x="51117" y="492"/>
                </a:cubicBezTo>
                <a:lnTo>
                  <a:pt x="51079" y="341"/>
                </a:lnTo>
                <a:cubicBezTo>
                  <a:pt x="51041" y="322"/>
                  <a:pt x="51003" y="313"/>
                  <a:pt x="50965" y="313"/>
                </a:cubicBezTo>
                <a:close/>
                <a:moveTo>
                  <a:pt x="67199" y="363"/>
                </a:moveTo>
                <a:cubicBezTo>
                  <a:pt x="67122" y="363"/>
                  <a:pt x="67049" y="390"/>
                  <a:pt x="66996" y="417"/>
                </a:cubicBezTo>
                <a:cubicBezTo>
                  <a:pt x="66958" y="454"/>
                  <a:pt x="66920" y="492"/>
                  <a:pt x="66920" y="568"/>
                </a:cubicBezTo>
                <a:cubicBezTo>
                  <a:pt x="66920" y="643"/>
                  <a:pt x="66958" y="719"/>
                  <a:pt x="67109" y="757"/>
                </a:cubicBezTo>
                <a:lnTo>
                  <a:pt x="67298" y="606"/>
                </a:lnTo>
                <a:cubicBezTo>
                  <a:pt x="67336" y="606"/>
                  <a:pt x="67374" y="568"/>
                  <a:pt x="67374" y="530"/>
                </a:cubicBezTo>
                <a:lnTo>
                  <a:pt x="67298" y="379"/>
                </a:lnTo>
                <a:cubicBezTo>
                  <a:pt x="67265" y="368"/>
                  <a:pt x="67232" y="363"/>
                  <a:pt x="67199" y="363"/>
                </a:cubicBezTo>
                <a:close/>
                <a:moveTo>
                  <a:pt x="62588" y="363"/>
                </a:moveTo>
                <a:cubicBezTo>
                  <a:pt x="62560" y="363"/>
                  <a:pt x="62530" y="368"/>
                  <a:pt x="62497" y="379"/>
                </a:cubicBezTo>
                <a:lnTo>
                  <a:pt x="62383" y="492"/>
                </a:lnTo>
                <a:lnTo>
                  <a:pt x="62383" y="643"/>
                </a:lnTo>
                <a:lnTo>
                  <a:pt x="62497" y="757"/>
                </a:lnTo>
                <a:cubicBezTo>
                  <a:pt x="62529" y="761"/>
                  <a:pt x="62559" y="763"/>
                  <a:pt x="62587" y="763"/>
                </a:cubicBezTo>
                <a:cubicBezTo>
                  <a:pt x="62815" y="763"/>
                  <a:pt x="62875" y="635"/>
                  <a:pt x="62875" y="568"/>
                </a:cubicBezTo>
                <a:lnTo>
                  <a:pt x="62799" y="417"/>
                </a:lnTo>
                <a:lnTo>
                  <a:pt x="62761" y="417"/>
                </a:lnTo>
                <a:cubicBezTo>
                  <a:pt x="62708" y="390"/>
                  <a:pt x="62654" y="363"/>
                  <a:pt x="62588" y="363"/>
                </a:cubicBezTo>
                <a:close/>
                <a:moveTo>
                  <a:pt x="71117" y="152"/>
                </a:moveTo>
                <a:cubicBezTo>
                  <a:pt x="71041" y="152"/>
                  <a:pt x="70928" y="190"/>
                  <a:pt x="70890" y="341"/>
                </a:cubicBezTo>
                <a:lnTo>
                  <a:pt x="70928" y="492"/>
                </a:lnTo>
                <a:lnTo>
                  <a:pt x="70890" y="454"/>
                </a:lnTo>
                <a:cubicBezTo>
                  <a:pt x="70852" y="454"/>
                  <a:pt x="70776" y="417"/>
                  <a:pt x="70663" y="417"/>
                </a:cubicBezTo>
                <a:lnTo>
                  <a:pt x="70587" y="530"/>
                </a:lnTo>
                <a:lnTo>
                  <a:pt x="70587" y="681"/>
                </a:lnTo>
                <a:lnTo>
                  <a:pt x="70701" y="795"/>
                </a:lnTo>
                <a:lnTo>
                  <a:pt x="70890" y="795"/>
                </a:lnTo>
                <a:lnTo>
                  <a:pt x="71041" y="681"/>
                </a:lnTo>
                <a:lnTo>
                  <a:pt x="71041" y="606"/>
                </a:lnTo>
                <a:lnTo>
                  <a:pt x="70928" y="492"/>
                </a:lnTo>
                <a:cubicBezTo>
                  <a:pt x="70958" y="492"/>
                  <a:pt x="71037" y="541"/>
                  <a:pt x="71125" y="541"/>
                </a:cubicBezTo>
                <a:cubicBezTo>
                  <a:pt x="71147" y="541"/>
                  <a:pt x="71170" y="538"/>
                  <a:pt x="71192" y="530"/>
                </a:cubicBezTo>
                <a:cubicBezTo>
                  <a:pt x="71268" y="492"/>
                  <a:pt x="71306" y="454"/>
                  <a:pt x="71306" y="379"/>
                </a:cubicBezTo>
                <a:cubicBezTo>
                  <a:pt x="71306" y="303"/>
                  <a:pt x="71230" y="190"/>
                  <a:pt x="71117" y="152"/>
                </a:cubicBezTo>
                <a:close/>
                <a:moveTo>
                  <a:pt x="47336" y="152"/>
                </a:moveTo>
                <a:lnTo>
                  <a:pt x="47222" y="190"/>
                </a:lnTo>
                <a:cubicBezTo>
                  <a:pt x="47071" y="341"/>
                  <a:pt x="47147" y="492"/>
                  <a:pt x="47185" y="606"/>
                </a:cubicBezTo>
                <a:cubicBezTo>
                  <a:pt x="47222" y="643"/>
                  <a:pt x="47260" y="681"/>
                  <a:pt x="47260" y="719"/>
                </a:cubicBezTo>
                <a:lnTo>
                  <a:pt x="47374" y="795"/>
                </a:lnTo>
                <a:cubicBezTo>
                  <a:pt x="47411" y="799"/>
                  <a:pt x="47447" y="802"/>
                  <a:pt x="47482" y="802"/>
                </a:cubicBezTo>
                <a:cubicBezTo>
                  <a:pt x="47722" y="802"/>
                  <a:pt x="47875" y="686"/>
                  <a:pt x="47941" y="454"/>
                </a:cubicBezTo>
                <a:lnTo>
                  <a:pt x="47903" y="341"/>
                </a:lnTo>
                <a:cubicBezTo>
                  <a:pt x="47714" y="190"/>
                  <a:pt x="47600" y="190"/>
                  <a:pt x="47449" y="152"/>
                </a:cubicBezTo>
                <a:close/>
                <a:moveTo>
                  <a:pt x="61920" y="250"/>
                </a:moveTo>
                <a:cubicBezTo>
                  <a:pt x="61829" y="250"/>
                  <a:pt x="61756" y="276"/>
                  <a:pt x="61703" y="303"/>
                </a:cubicBezTo>
                <a:lnTo>
                  <a:pt x="61589" y="303"/>
                </a:lnTo>
                <a:lnTo>
                  <a:pt x="61476" y="417"/>
                </a:lnTo>
                <a:cubicBezTo>
                  <a:pt x="61476" y="568"/>
                  <a:pt x="61438" y="719"/>
                  <a:pt x="61551" y="833"/>
                </a:cubicBezTo>
                <a:lnTo>
                  <a:pt x="61665" y="870"/>
                </a:lnTo>
                <a:cubicBezTo>
                  <a:pt x="62005" y="833"/>
                  <a:pt x="62156" y="681"/>
                  <a:pt x="62156" y="379"/>
                </a:cubicBezTo>
                <a:lnTo>
                  <a:pt x="62043" y="265"/>
                </a:lnTo>
                <a:cubicBezTo>
                  <a:pt x="61999" y="254"/>
                  <a:pt x="61958" y="250"/>
                  <a:pt x="61920" y="250"/>
                </a:cubicBezTo>
                <a:close/>
                <a:moveTo>
                  <a:pt x="86434" y="388"/>
                </a:moveTo>
                <a:cubicBezTo>
                  <a:pt x="86391" y="388"/>
                  <a:pt x="86353" y="398"/>
                  <a:pt x="86315" y="417"/>
                </a:cubicBezTo>
                <a:lnTo>
                  <a:pt x="86240" y="530"/>
                </a:lnTo>
                <a:lnTo>
                  <a:pt x="86391" y="643"/>
                </a:lnTo>
                <a:lnTo>
                  <a:pt x="86353" y="643"/>
                </a:lnTo>
                <a:cubicBezTo>
                  <a:pt x="86353" y="643"/>
                  <a:pt x="86353" y="681"/>
                  <a:pt x="86353" y="681"/>
                </a:cubicBezTo>
                <a:cubicBezTo>
                  <a:pt x="86391" y="757"/>
                  <a:pt x="86429" y="908"/>
                  <a:pt x="86618" y="908"/>
                </a:cubicBezTo>
                <a:lnTo>
                  <a:pt x="86731" y="833"/>
                </a:lnTo>
                <a:lnTo>
                  <a:pt x="86807" y="833"/>
                </a:lnTo>
                <a:cubicBezTo>
                  <a:pt x="86883" y="795"/>
                  <a:pt x="86996" y="719"/>
                  <a:pt x="86996" y="568"/>
                </a:cubicBezTo>
                <a:lnTo>
                  <a:pt x="86996" y="530"/>
                </a:lnTo>
                <a:lnTo>
                  <a:pt x="86807" y="417"/>
                </a:lnTo>
                <a:cubicBezTo>
                  <a:pt x="86794" y="429"/>
                  <a:pt x="86773" y="433"/>
                  <a:pt x="86748" y="433"/>
                </a:cubicBezTo>
                <a:cubicBezTo>
                  <a:pt x="86698" y="433"/>
                  <a:pt x="86630" y="417"/>
                  <a:pt x="86580" y="417"/>
                </a:cubicBezTo>
                <a:cubicBezTo>
                  <a:pt x="86523" y="398"/>
                  <a:pt x="86476" y="388"/>
                  <a:pt x="86434" y="388"/>
                </a:cubicBezTo>
                <a:close/>
                <a:moveTo>
                  <a:pt x="12326" y="643"/>
                </a:moveTo>
                <a:lnTo>
                  <a:pt x="12175" y="757"/>
                </a:lnTo>
                <a:lnTo>
                  <a:pt x="12175" y="908"/>
                </a:lnTo>
                <a:lnTo>
                  <a:pt x="12326" y="1022"/>
                </a:lnTo>
                <a:lnTo>
                  <a:pt x="12477" y="1022"/>
                </a:lnTo>
                <a:lnTo>
                  <a:pt x="12628" y="908"/>
                </a:lnTo>
                <a:lnTo>
                  <a:pt x="12628" y="757"/>
                </a:lnTo>
                <a:lnTo>
                  <a:pt x="12477" y="643"/>
                </a:lnTo>
                <a:close/>
                <a:moveTo>
                  <a:pt x="5846" y="628"/>
                </a:moveTo>
                <a:cubicBezTo>
                  <a:pt x="5782" y="628"/>
                  <a:pt x="5736" y="655"/>
                  <a:pt x="5710" y="681"/>
                </a:cubicBezTo>
                <a:cubicBezTo>
                  <a:pt x="5634" y="757"/>
                  <a:pt x="5596" y="833"/>
                  <a:pt x="5596" y="946"/>
                </a:cubicBezTo>
                <a:lnTo>
                  <a:pt x="5747" y="1059"/>
                </a:lnTo>
                <a:cubicBezTo>
                  <a:pt x="5823" y="1059"/>
                  <a:pt x="5899" y="1059"/>
                  <a:pt x="5974" y="1022"/>
                </a:cubicBezTo>
                <a:cubicBezTo>
                  <a:pt x="6050" y="946"/>
                  <a:pt x="6050" y="908"/>
                  <a:pt x="6050" y="795"/>
                </a:cubicBezTo>
                <a:cubicBezTo>
                  <a:pt x="6050" y="795"/>
                  <a:pt x="6050" y="757"/>
                  <a:pt x="6050" y="719"/>
                </a:cubicBezTo>
                <a:lnTo>
                  <a:pt x="5936" y="643"/>
                </a:lnTo>
                <a:cubicBezTo>
                  <a:pt x="5903" y="632"/>
                  <a:pt x="5873" y="628"/>
                  <a:pt x="5846" y="628"/>
                </a:cubicBezTo>
                <a:close/>
                <a:moveTo>
                  <a:pt x="35644" y="865"/>
                </a:moveTo>
                <a:cubicBezTo>
                  <a:pt x="35376" y="865"/>
                  <a:pt x="35313" y="1028"/>
                  <a:pt x="35313" y="1097"/>
                </a:cubicBezTo>
                <a:lnTo>
                  <a:pt x="35426" y="1211"/>
                </a:lnTo>
                <a:cubicBezTo>
                  <a:pt x="35457" y="1214"/>
                  <a:pt x="35485" y="1216"/>
                  <a:pt x="35511" y="1216"/>
                </a:cubicBezTo>
                <a:cubicBezTo>
                  <a:pt x="35773" y="1216"/>
                  <a:pt x="35808" y="1056"/>
                  <a:pt x="35842" y="1022"/>
                </a:cubicBezTo>
                <a:lnTo>
                  <a:pt x="35729" y="870"/>
                </a:lnTo>
                <a:cubicBezTo>
                  <a:pt x="35698" y="867"/>
                  <a:pt x="35670" y="865"/>
                  <a:pt x="35644" y="865"/>
                </a:cubicBezTo>
                <a:close/>
                <a:moveTo>
                  <a:pt x="77905" y="785"/>
                </a:moveTo>
                <a:cubicBezTo>
                  <a:pt x="77887" y="785"/>
                  <a:pt x="77867" y="788"/>
                  <a:pt x="77847" y="795"/>
                </a:cubicBezTo>
                <a:cubicBezTo>
                  <a:pt x="77809" y="795"/>
                  <a:pt x="77733" y="833"/>
                  <a:pt x="77695" y="908"/>
                </a:cubicBezTo>
                <a:lnTo>
                  <a:pt x="77733" y="1059"/>
                </a:lnTo>
                <a:lnTo>
                  <a:pt x="77771" y="1059"/>
                </a:lnTo>
                <a:cubicBezTo>
                  <a:pt x="77836" y="1125"/>
                  <a:pt x="77930" y="1218"/>
                  <a:pt x="78027" y="1218"/>
                </a:cubicBezTo>
                <a:cubicBezTo>
                  <a:pt x="78042" y="1218"/>
                  <a:pt x="78058" y="1216"/>
                  <a:pt x="78073" y="1211"/>
                </a:cubicBezTo>
                <a:cubicBezTo>
                  <a:pt x="78111" y="1211"/>
                  <a:pt x="78187" y="1173"/>
                  <a:pt x="78225" y="1097"/>
                </a:cubicBezTo>
                <a:lnTo>
                  <a:pt x="78149" y="946"/>
                </a:lnTo>
                <a:cubicBezTo>
                  <a:pt x="78149" y="946"/>
                  <a:pt x="78111" y="908"/>
                  <a:pt x="78111" y="908"/>
                </a:cubicBezTo>
                <a:cubicBezTo>
                  <a:pt x="78049" y="846"/>
                  <a:pt x="77988" y="785"/>
                  <a:pt x="77905" y="785"/>
                </a:cubicBezTo>
                <a:close/>
                <a:moveTo>
                  <a:pt x="6617" y="1135"/>
                </a:moveTo>
                <a:cubicBezTo>
                  <a:pt x="6551" y="1135"/>
                  <a:pt x="6485" y="1173"/>
                  <a:pt x="6541" y="1248"/>
                </a:cubicBezTo>
                <a:lnTo>
                  <a:pt x="6693" y="1248"/>
                </a:lnTo>
                <a:cubicBezTo>
                  <a:pt x="6749" y="1173"/>
                  <a:pt x="6683" y="1135"/>
                  <a:pt x="6617" y="1135"/>
                </a:cubicBezTo>
                <a:close/>
                <a:moveTo>
                  <a:pt x="79245" y="643"/>
                </a:moveTo>
                <a:cubicBezTo>
                  <a:pt x="79170" y="643"/>
                  <a:pt x="79094" y="681"/>
                  <a:pt x="78981" y="719"/>
                </a:cubicBezTo>
                <a:cubicBezTo>
                  <a:pt x="78981" y="719"/>
                  <a:pt x="78943" y="719"/>
                  <a:pt x="78905" y="757"/>
                </a:cubicBezTo>
                <a:lnTo>
                  <a:pt x="78867" y="681"/>
                </a:lnTo>
                <a:lnTo>
                  <a:pt x="78792" y="681"/>
                </a:lnTo>
                <a:cubicBezTo>
                  <a:pt x="78678" y="719"/>
                  <a:pt x="78565" y="719"/>
                  <a:pt x="78489" y="833"/>
                </a:cubicBezTo>
                <a:lnTo>
                  <a:pt x="78565" y="1022"/>
                </a:lnTo>
                <a:lnTo>
                  <a:pt x="78527" y="984"/>
                </a:lnTo>
                <a:lnTo>
                  <a:pt x="78527" y="984"/>
                </a:lnTo>
                <a:cubicBezTo>
                  <a:pt x="78527" y="1022"/>
                  <a:pt x="78565" y="1022"/>
                  <a:pt x="78565" y="1022"/>
                </a:cubicBezTo>
                <a:lnTo>
                  <a:pt x="78678" y="1135"/>
                </a:lnTo>
                <a:cubicBezTo>
                  <a:pt x="78716" y="1097"/>
                  <a:pt x="78754" y="1097"/>
                  <a:pt x="78754" y="1097"/>
                </a:cubicBezTo>
                <a:cubicBezTo>
                  <a:pt x="78754" y="1135"/>
                  <a:pt x="78754" y="1173"/>
                  <a:pt x="78754" y="1248"/>
                </a:cubicBezTo>
                <a:lnTo>
                  <a:pt x="78905" y="1324"/>
                </a:lnTo>
                <a:lnTo>
                  <a:pt x="79019" y="1324"/>
                </a:lnTo>
                <a:cubicBezTo>
                  <a:pt x="79208" y="1324"/>
                  <a:pt x="79208" y="1211"/>
                  <a:pt x="79208" y="1173"/>
                </a:cubicBezTo>
                <a:lnTo>
                  <a:pt x="79208" y="1135"/>
                </a:lnTo>
                <a:cubicBezTo>
                  <a:pt x="79208" y="1097"/>
                  <a:pt x="79245" y="1059"/>
                  <a:pt x="79245" y="1022"/>
                </a:cubicBezTo>
                <a:cubicBezTo>
                  <a:pt x="79245" y="1022"/>
                  <a:pt x="79245" y="984"/>
                  <a:pt x="79208" y="984"/>
                </a:cubicBezTo>
                <a:cubicBezTo>
                  <a:pt x="79283" y="908"/>
                  <a:pt x="79359" y="870"/>
                  <a:pt x="79397" y="795"/>
                </a:cubicBezTo>
                <a:lnTo>
                  <a:pt x="79245" y="643"/>
                </a:lnTo>
                <a:close/>
                <a:moveTo>
                  <a:pt x="4802" y="1362"/>
                </a:moveTo>
                <a:lnTo>
                  <a:pt x="4802" y="1362"/>
                </a:lnTo>
                <a:lnTo>
                  <a:pt x="4802" y="1362"/>
                </a:lnTo>
                <a:lnTo>
                  <a:pt x="4802" y="1362"/>
                </a:lnTo>
                <a:close/>
                <a:moveTo>
                  <a:pt x="70776" y="984"/>
                </a:moveTo>
                <a:cubicBezTo>
                  <a:pt x="70625" y="984"/>
                  <a:pt x="70550" y="984"/>
                  <a:pt x="70474" y="1059"/>
                </a:cubicBezTo>
                <a:cubicBezTo>
                  <a:pt x="70436" y="1097"/>
                  <a:pt x="70361" y="1173"/>
                  <a:pt x="70398" y="1286"/>
                </a:cubicBezTo>
                <a:lnTo>
                  <a:pt x="70512" y="1362"/>
                </a:lnTo>
                <a:cubicBezTo>
                  <a:pt x="70556" y="1373"/>
                  <a:pt x="70594" y="1377"/>
                  <a:pt x="70627" y="1377"/>
                </a:cubicBezTo>
                <a:cubicBezTo>
                  <a:pt x="70707" y="1377"/>
                  <a:pt x="70761" y="1351"/>
                  <a:pt x="70814" y="1324"/>
                </a:cubicBezTo>
                <a:cubicBezTo>
                  <a:pt x="70852" y="1286"/>
                  <a:pt x="70890" y="1248"/>
                  <a:pt x="70890" y="1135"/>
                </a:cubicBezTo>
                <a:lnTo>
                  <a:pt x="70890" y="1097"/>
                </a:lnTo>
                <a:lnTo>
                  <a:pt x="70776" y="984"/>
                </a:lnTo>
                <a:close/>
                <a:moveTo>
                  <a:pt x="59699" y="643"/>
                </a:moveTo>
                <a:lnTo>
                  <a:pt x="59510" y="681"/>
                </a:lnTo>
                <a:cubicBezTo>
                  <a:pt x="59472" y="719"/>
                  <a:pt x="59396" y="833"/>
                  <a:pt x="59396" y="908"/>
                </a:cubicBezTo>
                <a:cubicBezTo>
                  <a:pt x="59396" y="1019"/>
                  <a:pt x="59468" y="1093"/>
                  <a:pt x="59577" y="1132"/>
                </a:cubicBezTo>
                <a:lnTo>
                  <a:pt x="59577" y="1132"/>
                </a:lnTo>
                <a:lnTo>
                  <a:pt x="59472" y="1211"/>
                </a:lnTo>
                <a:lnTo>
                  <a:pt x="59472" y="1362"/>
                </a:lnTo>
                <a:lnTo>
                  <a:pt x="59623" y="1475"/>
                </a:lnTo>
                <a:lnTo>
                  <a:pt x="59850" y="1475"/>
                </a:lnTo>
                <a:lnTo>
                  <a:pt x="60001" y="1362"/>
                </a:lnTo>
                <a:lnTo>
                  <a:pt x="60001" y="1324"/>
                </a:lnTo>
                <a:cubicBezTo>
                  <a:pt x="60001" y="1135"/>
                  <a:pt x="59774" y="1097"/>
                  <a:pt x="59699" y="1097"/>
                </a:cubicBezTo>
                <a:lnTo>
                  <a:pt x="59661" y="1097"/>
                </a:lnTo>
                <a:lnTo>
                  <a:pt x="59737" y="1059"/>
                </a:lnTo>
                <a:cubicBezTo>
                  <a:pt x="59774" y="1022"/>
                  <a:pt x="59850" y="946"/>
                  <a:pt x="59850" y="870"/>
                </a:cubicBezTo>
                <a:cubicBezTo>
                  <a:pt x="59850" y="757"/>
                  <a:pt x="59812" y="681"/>
                  <a:pt x="59699" y="643"/>
                </a:cubicBezTo>
                <a:close/>
                <a:moveTo>
                  <a:pt x="82005" y="946"/>
                </a:moveTo>
                <a:cubicBezTo>
                  <a:pt x="81779" y="946"/>
                  <a:pt x="81589" y="1059"/>
                  <a:pt x="81552" y="1248"/>
                </a:cubicBezTo>
                <a:lnTo>
                  <a:pt x="81552" y="1324"/>
                </a:lnTo>
                <a:cubicBezTo>
                  <a:pt x="81627" y="1400"/>
                  <a:pt x="81703" y="1437"/>
                  <a:pt x="81816" y="1475"/>
                </a:cubicBezTo>
                <a:cubicBezTo>
                  <a:pt x="81968" y="1475"/>
                  <a:pt x="82119" y="1437"/>
                  <a:pt x="82232" y="1362"/>
                </a:cubicBezTo>
                <a:lnTo>
                  <a:pt x="82308" y="1248"/>
                </a:lnTo>
                <a:cubicBezTo>
                  <a:pt x="82270" y="1059"/>
                  <a:pt x="82119" y="946"/>
                  <a:pt x="82005" y="946"/>
                </a:cubicBezTo>
                <a:close/>
                <a:moveTo>
                  <a:pt x="90625" y="1022"/>
                </a:moveTo>
                <a:cubicBezTo>
                  <a:pt x="90512" y="1059"/>
                  <a:pt x="90210" y="1059"/>
                  <a:pt x="90210" y="1324"/>
                </a:cubicBezTo>
                <a:lnTo>
                  <a:pt x="90247" y="1400"/>
                </a:lnTo>
                <a:cubicBezTo>
                  <a:pt x="90323" y="1475"/>
                  <a:pt x="90436" y="1475"/>
                  <a:pt x="90512" y="1475"/>
                </a:cubicBezTo>
                <a:cubicBezTo>
                  <a:pt x="90663" y="1437"/>
                  <a:pt x="90777" y="1286"/>
                  <a:pt x="90777" y="1173"/>
                </a:cubicBezTo>
                <a:lnTo>
                  <a:pt x="90625" y="1022"/>
                </a:lnTo>
                <a:close/>
                <a:moveTo>
                  <a:pt x="72213" y="1211"/>
                </a:moveTo>
                <a:cubicBezTo>
                  <a:pt x="72100" y="1211"/>
                  <a:pt x="71949" y="1211"/>
                  <a:pt x="71911" y="1324"/>
                </a:cubicBezTo>
                <a:lnTo>
                  <a:pt x="71949" y="1437"/>
                </a:lnTo>
                <a:cubicBezTo>
                  <a:pt x="72004" y="1493"/>
                  <a:pt x="72080" y="1528"/>
                  <a:pt x="72161" y="1528"/>
                </a:cubicBezTo>
                <a:cubicBezTo>
                  <a:pt x="72190" y="1528"/>
                  <a:pt x="72221" y="1523"/>
                  <a:pt x="72251" y="1513"/>
                </a:cubicBezTo>
                <a:cubicBezTo>
                  <a:pt x="72327" y="1475"/>
                  <a:pt x="72402" y="1400"/>
                  <a:pt x="72402" y="1324"/>
                </a:cubicBezTo>
                <a:lnTo>
                  <a:pt x="72251" y="1211"/>
                </a:lnTo>
                <a:close/>
                <a:moveTo>
                  <a:pt x="65899" y="1211"/>
                </a:moveTo>
                <a:lnTo>
                  <a:pt x="65748" y="1286"/>
                </a:lnTo>
                <a:cubicBezTo>
                  <a:pt x="65748" y="1324"/>
                  <a:pt x="65710" y="1324"/>
                  <a:pt x="65710" y="1400"/>
                </a:cubicBezTo>
                <a:lnTo>
                  <a:pt x="65824" y="1513"/>
                </a:lnTo>
                <a:cubicBezTo>
                  <a:pt x="65824" y="1551"/>
                  <a:pt x="65862" y="1589"/>
                  <a:pt x="65899" y="1589"/>
                </a:cubicBezTo>
                <a:lnTo>
                  <a:pt x="66088" y="1475"/>
                </a:lnTo>
                <a:cubicBezTo>
                  <a:pt x="66088" y="1475"/>
                  <a:pt x="66126" y="1437"/>
                  <a:pt x="66126" y="1400"/>
                </a:cubicBezTo>
                <a:lnTo>
                  <a:pt x="66013" y="1248"/>
                </a:lnTo>
                <a:cubicBezTo>
                  <a:pt x="66013" y="1248"/>
                  <a:pt x="65975" y="1211"/>
                  <a:pt x="65899" y="1211"/>
                </a:cubicBezTo>
                <a:close/>
                <a:moveTo>
                  <a:pt x="5041" y="1163"/>
                </a:moveTo>
                <a:cubicBezTo>
                  <a:pt x="4946" y="1163"/>
                  <a:pt x="4839" y="1223"/>
                  <a:pt x="4775" y="1308"/>
                </a:cubicBezTo>
                <a:lnTo>
                  <a:pt x="4775" y="1308"/>
                </a:lnTo>
                <a:lnTo>
                  <a:pt x="4764" y="1286"/>
                </a:lnTo>
                <a:cubicBezTo>
                  <a:pt x="4689" y="1229"/>
                  <a:pt x="4623" y="1211"/>
                  <a:pt x="4566" y="1211"/>
                </a:cubicBezTo>
                <a:cubicBezTo>
                  <a:pt x="4509" y="1211"/>
                  <a:pt x="4462" y="1229"/>
                  <a:pt x="4424" y="1248"/>
                </a:cubicBezTo>
                <a:lnTo>
                  <a:pt x="4311" y="1248"/>
                </a:lnTo>
                <a:lnTo>
                  <a:pt x="4159" y="1362"/>
                </a:lnTo>
                <a:lnTo>
                  <a:pt x="4159" y="1626"/>
                </a:lnTo>
                <a:lnTo>
                  <a:pt x="4273" y="1740"/>
                </a:lnTo>
                <a:cubicBezTo>
                  <a:pt x="4462" y="1740"/>
                  <a:pt x="4575" y="1740"/>
                  <a:pt x="4689" y="1664"/>
                </a:cubicBezTo>
                <a:cubicBezTo>
                  <a:pt x="4764" y="1589"/>
                  <a:pt x="4802" y="1513"/>
                  <a:pt x="4802" y="1400"/>
                </a:cubicBezTo>
                <a:cubicBezTo>
                  <a:pt x="4802" y="1400"/>
                  <a:pt x="4802" y="1362"/>
                  <a:pt x="4802" y="1362"/>
                </a:cubicBezTo>
                <a:lnTo>
                  <a:pt x="4802" y="1362"/>
                </a:lnTo>
                <a:lnTo>
                  <a:pt x="4916" y="1475"/>
                </a:lnTo>
                <a:lnTo>
                  <a:pt x="4953" y="1475"/>
                </a:lnTo>
                <a:cubicBezTo>
                  <a:pt x="4991" y="1513"/>
                  <a:pt x="5067" y="1551"/>
                  <a:pt x="5142" y="1551"/>
                </a:cubicBezTo>
                <a:lnTo>
                  <a:pt x="5294" y="1437"/>
                </a:lnTo>
                <a:cubicBezTo>
                  <a:pt x="5294" y="1400"/>
                  <a:pt x="5294" y="1400"/>
                  <a:pt x="5294" y="1400"/>
                </a:cubicBezTo>
                <a:cubicBezTo>
                  <a:pt x="5294" y="1248"/>
                  <a:pt x="5180" y="1173"/>
                  <a:pt x="5105" y="1173"/>
                </a:cubicBezTo>
                <a:cubicBezTo>
                  <a:pt x="5085" y="1166"/>
                  <a:pt x="5063" y="1163"/>
                  <a:pt x="5041" y="1163"/>
                </a:cubicBezTo>
                <a:close/>
                <a:moveTo>
                  <a:pt x="31570" y="1400"/>
                </a:moveTo>
                <a:lnTo>
                  <a:pt x="31419" y="1513"/>
                </a:lnTo>
                <a:cubicBezTo>
                  <a:pt x="31419" y="1513"/>
                  <a:pt x="31419" y="1475"/>
                  <a:pt x="31419" y="1475"/>
                </a:cubicBezTo>
                <a:cubicBezTo>
                  <a:pt x="31419" y="1475"/>
                  <a:pt x="31381" y="1513"/>
                  <a:pt x="31381" y="1513"/>
                </a:cubicBezTo>
                <a:cubicBezTo>
                  <a:pt x="31343" y="1551"/>
                  <a:pt x="31268" y="1589"/>
                  <a:pt x="31268" y="1664"/>
                </a:cubicBezTo>
                <a:cubicBezTo>
                  <a:pt x="31268" y="1702"/>
                  <a:pt x="31305" y="1778"/>
                  <a:pt x="31457" y="1778"/>
                </a:cubicBezTo>
                <a:lnTo>
                  <a:pt x="31494" y="1778"/>
                </a:lnTo>
                <a:cubicBezTo>
                  <a:pt x="31494" y="1778"/>
                  <a:pt x="31528" y="1795"/>
                  <a:pt x="31562" y="1795"/>
                </a:cubicBezTo>
                <a:cubicBezTo>
                  <a:pt x="31578" y="1795"/>
                  <a:pt x="31595" y="1790"/>
                  <a:pt x="31608" y="1778"/>
                </a:cubicBezTo>
                <a:lnTo>
                  <a:pt x="31721" y="1664"/>
                </a:lnTo>
                <a:cubicBezTo>
                  <a:pt x="31721" y="1664"/>
                  <a:pt x="31721" y="1626"/>
                  <a:pt x="31721" y="1626"/>
                </a:cubicBezTo>
                <a:cubicBezTo>
                  <a:pt x="31721" y="1551"/>
                  <a:pt x="31721" y="1437"/>
                  <a:pt x="31570" y="1400"/>
                </a:cubicBezTo>
                <a:close/>
                <a:moveTo>
                  <a:pt x="21249" y="1551"/>
                </a:moveTo>
                <a:cubicBezTo>
                  <a:pt x="21097" y="1551"/>
                  <a:pt x="21022" y="1589"/>
                  <a:pt x="20984" y="1702"/>
                </a:cubicBezTo>
                <a:lnTo>
                  <a:pt x="21173" y="1816"/>
                </a:lnTo>
                <a:cubicBezTo>
                  <a:pt x="21160" y="1828"/>
                  <a:pt x="21148" y="1832"/>
                  <a:pt x="21136" y="1832"/>
                </a:cubicBezTo>
                <a:cubicBezTo>
                  <a:pt x="21114" y="1832"/>
                  <a:pt x="21097" y="1816"/>
                  <a:pt x="21097" y="1816"/>
                </a:cubicBezTo>
                <a:lnTo>
                  <a:pt x="21097" y="1816"/>
                </a:lnTo>
                <a:cubicBezTo>
                  <a:pt x="21097" y="1853"/>
                  <a:pt x="21135" y="1891"/>
                  <a:pt x="21211" y="1929"/>
                </a:cubicBezTo>
                <a:cubicBezTo>
                  <a:pt x="21236" y="1942"/>
                  <a:pt x="21261" y="1946"/>
                  <a:pt x="21285" y="1946"/>
                </a:cubicBezTo>
                <a:cubicBezTo>
                  <a:pt x="21333" y="1946"/>
                  <a:pt x="21375" y="1929"/>
                  <a:pt x="21400" y="1929"/>
                </a:cubicBezTo>
                <a:lnTo>
                  <a:pt x="21475" y="1891"/>
                </a:lnTo>
                <a:cubicBezTo>
                  <a:pt x="21475" y="1853"/>
                  <a:pt x="21513" y="1816"/>
                  <a:pt x="21513" y="1778"/>
                </a:cubicBezTo>
                <a:cubicBezTo>
                  <a:pt x="21513" y="1664"/>
                  <a:pt x="21362" y="1551"/>
                  <a:pt x="21249" y="1551"/>
                </a:cubicBezTo>
                <a:close/>
                <a:moveTo>
                  <a:pt x="80191" y="984"/>
                </a:moveTo>
                <a:cubicBezTo>
                  <a:pt x="80002" y="984"/>
                  <a:pt x="79888" y="984"/>
                  <a:pt x="79775" y="1059"/>
                </a:cubicBezTo>
                <a:cubicBezTo>
                  <a:pt x="79699" y="1135"/>
                  <a:pt x="79661" y="1248"/>
                  <a:pt x="79661" y="1362"/>
                </a:cubicBezTo>
                <a:lnTo>
                  <a:pt x="79737" y="1437"/>
                </a:lnTo>
                <a:lnTo>
                  <a:pt x="79699" y="1437"/>
                </a:lnTo>
                <a:lnTo>
                  <a:pt x="79510" y="1589"/>
                </a:lnTo>
                <a:cubicBezTo>
                  <a:pt x="79397" y="1589"/>
                  <a:pt x="79283" y="1626"/>
                  <a:pt x="79208" y="1664"/>
                </a:cubicBezTo>
                <a:cubicBezTo>
                  <a:pt x="79170" y="1702"/>
                  <a:pt x="79094" y="1778"/>
                  <a:pt x="79132" y="1967"/>
                </a:cubicBezTo>
                <a:lnTo>
                  <a:pt x="79245" y="2042"/>
                </a:lnTo>
                <a:cubicBezTo>
                  <a:pt x="79279" y="2053"/>
                  <a:pt x="79309" y="2058"/>
                  <a:pt x="79336" y="2058"/>
                </a:cubicBezTo>
                <a:cubicBezTo>
                  <a:pt x="79403" y="2058"/>
                  <a:pt x="79457" y="2031"/>
                  <a:pt x="79510" y="2005"/>
                </a:cubicBezTo>
                <a:cubicBezTo>
                  <a:pt x="79548" y="2005"/>
                  <a:pt x="79548" y="1967"/>
                  <a:pt x="79586" y="1929"/>
                </a:cubicBezTo>
                <a:lnTo>
                  <a:pt x="79737" y="1891"/>
                </a:lnTo>
                <a:cubicBezTo>
                  <a:pt x="79737" y="1891"/>
                  <a:pt x="79775" y="1853"/>
                  <a:pt x="79775" y="1853"/>
                </a:cubicBezTo>
                <a:cubicBezTo>
                  <a:pt x="79850" y="1816"/>
                  <a:pt x="80002" y="1740"/>
                  <a:pt x="79926" y="1551"/>
                </a:cubicBezTo>
                <a:lnTo>
                  <a:pt x="79850" y="1475"/>
                </a:lnTo>
                <a:cubicBezTo>
                  <a:pt x="80115" y="1475"/>
                  <a:pt x="80191" y="1324"/>
                  <a:pt x="80228" y="1248"/>
                </a:cubicBezTo>
                <a:cubicBezTo>
                  <a:pt x="80266" y="1211"/>
                  <a:pt x="80266" y="1173"/>
                  <a:pt x="80266" y="1173"/>
                </a:cubicBezTo>
                <a:lnTo>
                  <a:pt x="80191" y="984"/>
                </a:lnTo>
                <a:close/>
                <a:moveTo>
                  <a:pt x="14254" y="1664"/>
                </a:moveTo>
                <a:lnTo>
                  <a:pt x="14103" y="1816"/>
                </a:lnTo>
                <a:cubicBezTo>
                  <a:pt x="14065" y="1853"/>
                  <a:pt x="14065" y="1891"/>
                  <a:pt x="14027" y="2005"/>
                </a:cubicBezTo>
                <a:lnTo>
                  <a:pt x="14141" y="2080"/>
                </a:lnTo>
                <a:cubicBezTo>
                  <a:pt x="14188" y="2096"/>
                  <a:pt x="14228" y="2105"/>
                  <a:pt x="14265" y="2105"/>
                </a:cubicBezTo>
                <a:cubicBezTo>
                  <a:pt x="14317" y="2105"/>
                  <a:pt x="14361" y="2087"/>
                  <a:pt x="14405" y="2042"/>
                </a:cubicBezTo>
                <a:cubicBezTo>
                  <a:pt x="14443" y="2005"/>
                  <a:pt x="14481" y="1967"/>
                  <a:pt x="14481" y="1891"/>
                </a:cubicBezTo>
                <a:cubicBezTo>
                  <a:pt x="14481" y="1740"/>
                  <a:pt x="14405" y="1664"/>
                  <a:pt x="14254" y="1664"/>
                </a:cubicBezTo>
                <a:close/>
                <a:moveTo>
                  <a:pt x="53407" y="1662"/>
                </a:moveTo>
                <a:cubicBezTo>
                  <a:pt x="53267" y="1662"/>
                  <a:pt x="53111" y="1683"/>
                  <a:pt x="53083" y="1853"/>
                </a:cubicBezTo>
                <a:lnTo>
                  <a:pt x="53120" y="1967"/>
                </a:lnTo>
                <a:cubicBezTo>
                  <a:pt x="53234" y="2080"/>
                  <a:pt x="53347" y="2080"/>
                  <a:pt x="53423" y="2080"/>
                </a:cubicBezTo>
                <a:cubicBezTo>
                  <a:pt x="53498" y="2080"/>
                  <a:pt x="53498" y="2080"/>
                  <a:pt x="53536" y="2118"/>
                </a:cubicBezTo>
                <a:lnTo>
                  <a:pt x="53763" y="2118"/>
                </a:lnTo>
                <a:cubicBezTo>
                  <a:pt x="53839" y="2042"/>
                  <a:pt x="53839" y="1929"/>
                  <a:pt x="53839" y="1853"/>
                </a:cubicBezTo>
                <a:cubicBezTo>
                  <a:pt x="53839" y="1816"/>
                  <a:pt x="53839" y="1778"/>
                  <a:pt x="53839" y="1778"/>
                </a:cubicBezTo>
                <a:lnTo>
                  <a:pt x="53687" y="1664"/>
                </a:lnTo>
                <a:lnTo>
                  <a:pt x="53536" y="1664"/>
                </a:lnTo>
                <a:cubicBezTo>
                  <a:pt x="53498" y="1664"/>
                  <a:pt x="53454" y="1662"/>
                  <a:pt x="53407" y="1662"/>
                </a:cubicBezTo>
                <a:close/>
                <a:moveTo>
                  <a:pt x="57544" y="1664"/>
                </a:moveTo>
                <a:lnTo>
                  <a:pt x="57393" y="1740"/>
                </a:lnTo>
                <a:cubicBezTo>
                  <a:pt x="57355" y="1853"/>
                  <a:pt x="57393" y="1929"/>
                  <a:pt x="57430" y="1967"/>
                </a:cubicBezTo>
                <a:lnTo>
                  <a:pt x="57430" y="2005"/>
                </a:lnTo>
                <a:lnTo>
                  <a:pt x="57544" y="2156"/>
                </a:lnTo>
                <a:cubicBezTo>
                  <a:pt x="57657" y="2156"/>
                  <a:pt x="57771" y="2156"/>
                  <a:pt x="57846" y="1967"/>
                </a:cubicBezTo>
                <a:lnTo>
                  <a:pt x="57808" y="1778"/>
                </a:lnTo>
                <a:cubicBezTo>
                  <a:pt x="57771" y="1778"/>
                  <a:pt x="57733" y="1740"/>
                  <a:pt x="57695" y="1740"/>
                </a:cubicBezTo>
                <a:cubicBezTo>
                  <a:pt x="57657" y="1702"/>
                  <a:pt x="57619" y="1664"/>
                  <a:pt x="57544" y="1664"/>
                </a:cubicBezTo>
                <a:close/>
                <a:moveTo>
                  <a:pt x="42345" y="1853"/>
                </a:moveTo>
                <a:cubicBezTo>
                  <a:pt x="42232" y="1853"/>
                  <a:pt x="42156" y="1891"/>
                  <a:pt x="42118" y="1929"/>
                </a:cubicBezTo>
                <a:cubicBezTo>
                  <a:pt x="42081" y="1967"/>
                  <a:pt x="42043" y="2042"/>
                  <a:pt x="42081" y="2156"/>
                </a:cubicBezTo>
                <a:lnTo>
                  <a:pt x="42194" y="2269"/>
                </a:lnTo>
                <a:lnTo>
                  <a:pt x="42307" y="2269"/>
                </a:lnTo>
                <a:lnTo>
                  <a:pt x="42459" y="2156"/>
                </a:lnTo>
                <a:lnTo>
                  <a:pt x="42459" y="1967"/>
                </a:lnTo>
                <a:lnTo>
                  <a:pt x="42345" y="1853"/>
                </a:lnTo>
                <a:close/>
                <a:moveTo>
                  <a:pt x="24651" y="1929"/>
                </a:moveTo>
                <a:lnTo>
                  <a:pt x="24538" y="2042"/>
                </a:lnTo>
                <a:cubicBezTo>
                  <a:pt x="24538" y="2080"/>
                  <a:pt x="24538" y="2080"/>
                  <a:pt x="24538" y="2080"/>
                </a:cubicBezTo>
                <a:cubicBezTo>
                  <a:pt x="24538" y="2118"/>
                  <a:pt x="24538" y="2269"/>
                  <a:pt x="24727" y="2307"/>
                </a:cubicBezTo>
                <a:lnTo>
                  <a:pt x="24878" y="2194"/>
                </a:lnTo>
                <a:lnTo>
                  <a:pt x="24878" y="2194"/>
                </a:lnTo>
                <a:cubicBezTo>
                  <a:pt x="24878" y="2231"/>
                  <a:pt x="24840" y="2231"/>
                  <a:pt x="24840" y="2231"/>
                </a:cubicBezTo>
                <a:cubicBezTo>
                  <a:pt x="24878" y="2231"/>
                  <a:pt x="24991" y="2194"/>
                  <a:pt x="24991" y="2080"/>
                </a:cubicBezTo>
                <a:cubicBezTo>
                  <a:pt x="24991" y="2042"/>
                  <a:pt x="24991" y="2042"/>
                  <a:pt x="24991" y="2005"/>
                </a:cubicBezTo>
                <a:lnTo>
                  <a:pt x="24840" y="1929"/>
                </a:lnTo>
                <a:close/>
                <a:moveTo>
                  <a:pt x="68735" y="1967"/>
                </a:moveTo>
                <a:lnTo>
                  <a:pt x="68584" y="2118"/>
                </a:lnTo>
                <a:cubicBezTo>
                  <a:pt x="68546" y="2156"/>
                  <a:pt x="68508" y="2194"/>
                  <a:pt x="68508" y="2269"/>
                </a:cubicBezTo>
                <a:cubicBezTo>
                  <a:pt x="68508" y="2307"/>
                  <a:pt x="68546" y="2383"/>
                  <a:pt x="68697" y="2420"/>
                </a:cubicBezTo>
                <a:lnTo>
                  <a:pt x="68848" y="2345"/>
                </a:lnTo>
                <a:cubicBezTo>
                  <a:pt x="68886" y="2307"/>
                  <a:pt x="68924" y="2231"/>
                  <a:pt x="68924" y="2156"/>
                </a:cubicBezTo>
                <a:cubicBezTo>
                  <a:pt x="68924" y="2042"/>
                  <a:pt x="68848" y="1967"/>
                  <a:pt x="68735" y="1967"/>
                </a:cubicBezTo>
                <a:close/>
                <a:moveTo>
                  <a:pt x="4841" y="2065"/>
                </a:moveTo>
                <a:cubicBezTo>
                  <a:pt x="4777" y="2065"/>
                  <a:pt x="4704" y="2091"/>
                  <a:pt x="4651" y="2118"/>
                </a:cubicBezTo>
                <a:cubicBezTo>
                  <a:pt x="4575" y="2194"/>
                  <a:pt x="4538" y="2269"/>
                  <a:pt x="4538" y="2383"/>
                </a:cubicBezTo>
                <a:lnTo>
                  <a:pt x="4651" y="2496"/>
                </a:lnTo>
                <a:cubicBezTo>
                  <a:pt x="4878" y="2496"/>
                  <a:pt x="5029" y="2383"/>
                  <a:pt x="5029" y="2194"/>
                </a:cubicBezTo>
                <a:lnTo>
                  <a:pt x="4916" y="2080"/>
                </a:lnTo>
                <a:cubicBezTo>
                  <a:pt x="4893" y="2069"/>
                  <a:pt x="4868" y="2065"/>
                  <a:pt x="4841" y="2065"/>
                </a:cubicBezTo>
                <a:close/>
                <a:moveTo>
                  <a:pt x="80153" y="2194"/>
                </a:moveTo>
                <a:lnTo>
                  <a:pt x="80039" y="2269"/>
                </a:lnTo>
                <a:cubicBezTo>
                  <a:pt x="80002" y="2307"/>
                  <a:pt x="80002" y="2307"/>
                  <a:pt x="79964" y="2383"/>
                </a:cubicBezTo>
                <a:lnTo>
                  <a:pt x="80153" y="2496"/>
                </a:lnTo>
                <a:cubicBezTo>
                  <a:pt x="80342" y="2496"/>
                  <a:pt x="80417" y="2458"/>
                  <a:pt x="80417" y="2307"/>
                </a:cubicBezTo>
                <a:cubicBezTo>
                  <a:pt x="80417" y="2307"/>
                  <a:pt x="80417" y="2307"/>
                  <a:pt x="80417" y="2269"/>
                </a:cubicBezTo>
                <a:lnTo>
                  <a:pt x="80304" y="2194"/>
                </a:lnTo>
                <a:close/>
                <a:moveTo>
                  <a:pt x="90474" y="2080"/>
                </a:moveTo>
                <a:lnTo>
                  <a:pt x="90323" y="2194"/>
                </a:lnTo>
                <a:cubicBezTo>
                  <a:pt x="90285" y="2383"/>
                  <a:pt x="90399" y="2496"/>
                  <a:pt x="90588" y="2496"/>
                </a:cubicBezTo>
                <a:lnTo>
                  <a:pt x="90701" y="2496"/>
                </a:lnTo>
                <a:cubicBezTo>
                  <a:pt x="90739" y="2458"/>
                  <a:pt x="90777" y="2383"/>
                  <a:pt x="90777" y="2307"/>
                </a:cubicBezTo>
                <a:cubicBezTo>
                  <a:pt x="90777" y="2231"/>
                  <a:pt x="90739" y="2194"/>
                  <a:pt x="90701" y="2156"/>
                </a:cubicBezTo>
                <a:cubicBezTo>
                  <a:pt x="90625" y="2118"/>
                  <a:pt x="90588" y="2080"/>
                  <a:pt x="90474" y="2080"/>
                </a:cubicBezTo>
                <a:close/>
                <a:moveTo>
                  <a:pt x="81249" y="1967"/>
                </a:moveTo>
                <a:lnTo>
                  <a:pt x="81136" y="2156"/>
                </a:lnTo>
                <a:cubicBezTo>
                  <a:pt x="81136" y="2194"/>
                  <a:pt x="81136" y="2194"/>
                  <a:pt x="81136" y="2194"/>
                </a:cubicBezTo>
                <a:cubicBezTo>
                  <a:pt x="81098" y="2231"/>
                  <a:pt x="81060" y="2269"/>
                  <a:pt x="81060" y="2383"/>
                </a:cubicBezTo>
                <a:lnTo>
                  <a:pt x="81174" y="2496"/>
                </a:lnTo>
                <a:cubicBezTo>
                  <a:pt x="81202" y="2500"/>
                  <a:pt x="81229" y="2502"/>
                  <a:pt x="81254" y="2502"/>
                </a:cubicBezTo>
                <a:cubicBezTo>
                  <a:pt x="81462" y="2502"/>
                  <a:pt x="81560" y="2374"/>
                  <a:pt x="81627" y="2307"/>
                </a:cubicBezTo>
                <a:lnTo>
                  <a:pt x="81476" y="2156"/>
                </a:lnTo>
                <a:cubicBezTo>
                  <a:pt x="81514" y="2080"/>
                  <a:pt x="81476" y="2042"/>
                  <a:pt x="81438" y="2005"/>
                </a:cubicBezTo>
                <a:cubicBezTo>
                  <a:pt x="81363" y="1967"/>
                  <a:pt x="81287" y="1967"/>
                  <a:pt x="81249" y="1967"/>
                </a:cubicBezTo>
                <a:close/>
                <a:moveTo>
                  <a:pt x="15955" y="2194"/>
                </a:moveTo>
                <a:cubicBezTo>
                  <a:pt x="15880" y="2194"/>
                  <a:pt x="15766" y="2231"/>
                  <a:pt x="15729" y="2383"/>
                </a:cubicBezTo>
                <a:lnTo>
                  <a:pt x="15842" y="2496"/>
                </a:lnTo>
                <a:cubicBezTo>
                  <a:pt x="15875" y="2507"/>
                  <a:pt x="15908" y="2512"/>
                  <a:pt x="15940" y="2512"/>
                </a:cubicBezTo>
                <a:cubicBezTo>
                  <a:pt x="16015" y="2512"/>
                  <a:pt x="16080" y="2485"/>
                  <a:pt x="16107" y="2458"/>
                </a:cubicBezTo>
                <a:lnTo>
                  <a:pt x="16182" y="2345"/>
                </a:lnTo>
                <a:cubicBezTo>
                  <a:pt x="16182" y="2269"/>
                  <a:pt x="16069" y="2194"/>
                  <a:pt x="15955" y="2194"/>
                </a:cubicBezTo>
                <a:close/>
                <a:moveTo>
                  <a:pt x="55932" y="1913"/>
                </a:moveTo>
                <a:cubicBezTo>
                  <a:pt x="55852" y="1913"/>
                  <a:pt x="55771" y="1940"/>
                  <a:pt x="55691" y="1967"/>
                </a:cubicBezTo>
                <a:cubicBezTo>
                  <a:pt x="55540" y="2080"/>
                  <a:pt x="55502" y="2345"/>
                  <a:pt x="55653" y="2458"/>
                </a:cubicBezTo>
                <a:lnTo>
                  <a:pt x="55729" y="2496"/>
                </a:lnTo>
                <a:cubicBezTo>
                  <a:pt x="55776" y="2520"/>
                  <a:pt x="55816" y="2528"/>
                  <a:pt x="55849" y="2528"/>
                </a:cubicBezTo>
                <a:cubicBezTo>
                  <a:pt x="55924" y="2528"/>
                  <a:pt x="55968" y="2484"/>
                  <a:pt x="55994" y="2458"/>
                </a:cubicBezTo>
                <a:cubicBezTo>
                  <a:pt x="56038" y="2503"/>
                  <a:pt x="56082" y="2521"/>
                  <a:pt x="56127" y="2521"/>
                </a:cubicBezTo>
                <a:cubicBezTo>
                  <a:pt x="56158" y="2521"/>
                  <a:pt x="56189" y="2512"/>
                  <a:pt x="56221" y="2496"/>
                </a:cubicBezTo>
                <a:lnTo>
                  <a:pt x="56334" y="2420"/>
                </a:lnTo>
                <a:lnTo>
                  <a:pt x="56334" y="2383"/>
                </a:lnTo>
                <a:cubicBezTo>
                  <a:pt x="56334" y="2231"/>
                  <a:pt x="56258" y="2156"/>
                  <a:pt x="56183" y="2118"/>
                </a:cubicBezTo>
                <a:cubicBezTo>
                  <a:pt x="56145" y="2080"/>
                  <a:pt x="56145" y="2080"/>
                  <a:pt x="56145" y="2042"/>
                </a:cubicBezTo>
                <a:lnTo>
                  <a:pt x="56032" y="1929"/>
                </a:lnTo>
                <a:cubicBezTo>
                  <a:pt x="55998" y="1918"/>
                  <a:pt x="55965" y="1913"/>
                  <a:pt x="55932" y="1913"/>
                </a:cubicBezTo>
                <a:close/>
                <a:moveTo>
                  <a:pt x="86527" y="2188"/>
                </a:moveTo>
                <a:cubicBezTo>
                  <a:pt x="86300" y="2188"/>
                  <a:pt x="86240" y="2315"/>
                  <a:pt x="86240" y="2383"/>
                </a:cubicBezTo>
                <a:lnTo>
                  <a:pt x="86278" y="2496"/>
                </a:lnTo>
                <a:cubicBezTo>
                  <a:pt x="86331" y="2523"/>
                  <a:pt x="86385" y="2550"/>
                  <a:pt x="86425" y="2550"/>
                </a:cubicBezTo>
                <a:cubicBezTo>
                  <a:pt x="86441" y="2550"/>
                  <a:pt x="86456" y="2545"/>
                  <a:pt x="86467" y="2534"/>
                </a:cubicBezTo>
                <a:cubicBezTo>
                  <a:pt x="86618" y="2534"/>
                  <a:pt x="86694" y="2420"/>
                  <a:pt x="86731" y="2345"/>
                </a:cubicBezTo>
                <a:lnTo>
                  <a:pt x="86618" y="2194"/>
                </a:lnTo>
                <a:cubicBezTo>
                  <a:pt x="86585" y="2190"/>
                  <a:pt x="86555" y="2188"/>
                  <a:pt x="86527" y="2188"/>
                </a:cubicBezTo>
                <a:close/>
                <a:moveTo>
                  <a:pt x="12023" y="2080"/>
                </a:moveTo>
                <a:lnTo>
                  <a:pt x="11872" y="2156"/>
                </a:lnTo>
                <a:cubicBezTo>
                  <a:pt x="11872" y="2156"/>
                  <a:pt x="11872" y="2194"/>
                  <a:pt x="11834" y="2194"/>
                </a:cubicBezTo>
                <a:cubicBezTo>
                  <a:pt x="11797" y="2231"/>
                  <a:pt x="11721" y="2307"/>
                  <a:pt x="11759" y="2496"/>
                </a:cubicBezTo>
                <a:lnTo>
                  <a:pt x="11834" y="2572"/>
                </a:lnTo>
                <a:cubicBezTo>
                  <a:pt x="11868" y="2583"/>
                  <a:pt x="11901" y="2587"/>
                  <a:pt x="11933" y="2587"/>
                </a:cubicBezTo>
                <a:cubicBezTo>
                  <a:pt x="12011" y="2587"/>
                  <a:pt x="12083" y="2561"/>
                  <a:pt x="12137" y="2534"/>
                </a:cubicBezTo>
                <a:cubicBezTo>
                  <a:pt x="12212" y="2496"/>
                  <a:pt x="12250" y="2420"/>
                  <a:pt x="12250" y="2307"/>
                </a:cubicBezTo>
                <a:cubicBezTo>
                  <a:pt x="12250" y="2194"/>
                  <a:pt x="12175" y="2080"/>
                  <a:pt x="12023" y="2080"/>
                </a:cubicBezTo>
                <a:close/>
                <a:moveTo>
                  <a:pt x="1021" y="2269"/>
                </a:moveTo>
                <a:lnTo>
                  <a:pt x="908" y="2420"/>
                </a:lnTo>
                <a:cubicBezTo>
                  <a:pt x="908" y="2572"/>
                  <a:pt x="1059" y="2647"/>
                  <a:pt x="1135" y="2685"/>
                </a:cubicBezTo>
                <a:lnTo>
                  <a:pt x="1173" y="2723"/>
                </a:lnTo>
                <a:lnTo>
                  <a:pt x="1362" y="2609"/>
                </a:lnTo>
                <a:cubicBezTo>
                  <a:pt x="1362" y="2609"/>
                  <a:pt x="1362" y="2572"/>
                  <a:pt x="1362" y="2534"/>
                </a:cubicBezTo>
                <a:cubicBezTo>
                  <a:pt x="1362" y="2458"/>
                  <a:pt x="1324" y="2383"/>
                  <a:pt x="1286" y="2345"/>
                </a:cubicBezTo>
                <a:cubicBezTo>
                  <a:pt x="1210" y="2307"/>
                  <a:pt x="1135" y="2269"/>
                  <a:pt x="1021" y="2269"/>
                </a:cubicBezTo>
                <a:close/>
                <a:moveTo>
                  <a:pt x="31872" y="2269"/>
                </a:moveTo>
                <a:lnTo>
                  <a:pt x="31759" y="2383"/>
                </a:lnTo>
                <a:cubicBezTo>
                  <a:pt x="31721" y="2420"/>
                  <a:pt x="31608" y="2496"/>
                  <a:pt x="31646" y="2647"/>
                </a:cubicBezTo>
                <a:lnTo>
                  <a:pt x="31797" y="2723"/>
                </a:lnTo>
                <a:cubicBezTo>
                  <a:pt x="31835" y="2723"/>
                  <a:pt x="31835" y="2723"/>
                  <a:pt x="31872" y="2761"/>
                </a:cubicBezTo>
                <a:lnTo>
                  <a:pt x="32099" y="2609"/>
                </a:lnTo>
                <a:cubicBezTo>
                  <a:pt x="32099" y="2609"/>
                  <a:pt x="32099" y="2572"/>
                  <a:pt x="32099" y="2572"/>
                </a:cubicBezTo>
                <a:cubicBezTo>
                  <a:pt x="32099" y="2534"/>
                  <a:pt x="32099" y="2496"/>
                  <a:pt x="32099" y="2458"/>
                </a:cubicBezTo>
                <a:cubicBezTo>
                  <a:pt x="32099" y="2420"/>
                  <a:pt x="32099" y="2345"/>
                  <a:pt x="32024" y="2307"/>
                </a:cubicBezTo>
                <a:cubicBezTo>
                  <a:pt x="32024" y="2307"/>
                  <a:pt x="31948" y="2269"/>
                  <a:pt x="31872" y="2269"/>
                </a:cubicBezTo>
                <a:close/>
                <a:moveTo>
                  <a:pt x="50436" y="2231"/>
                </a:moveTo>
                <a:lnTo>
                  <a:pt x="50323" y="2345"/>
                </a:lnTo>
                <a:cubicBezTo>
                  <a:pt x="50323" y="2383"/>
                  <a:pt x="50323" y="2420"/>
                  <a:pt x="50323" y="2458"/>
                </a:cubicBezTo>
                <a:cubicBezTo>
                  <a:pt x="50323" y="2534"/>
                  <a:pt x="50323" y="2572"/>
                  <a:pt x="50285" y="2572"/>
                </a:cubicBezTo>
                <a:lnTo>
                  <a:pt x="50360" y="2761"/>
                </a:lnTo>
                <a:cubicBezTo>
                  <a:pt x="50394" y="2772"/>
                  <a:pt x="50424" y="2776"/>
                  <a:pt x="50451" y="2776"/>
                </a:cubicBezTo>
                <a:cubicBezTo>
                  <a:pt x="50518" y="2776"/>
                  <a:pt x="50572" y="2750"/>
                  <a:pt x="50625" y="2723"/>
                </a:cubicBezTo>
                <a:cubicBezTo>
                  <a:pt x="50738" y="2647"/>
                  <a:pt x="50776" y="2572"/>
                  <a:pt x="50776" y="2458"/>
                </a:cubicBezTo>
                <a:cubicBezTo>
                  <a:pt x="50776" y="2383"/>
                  <a:pt x="50738" y="2345"/>
                  <a:pt x="50701" y="2307"/>
                </a:cubicBezTo>
                <a:cubicBezTo>
                  <a:pt x="50663" y="2269"/>
                  <a:pt x="50587" y="2231"/>
                  <a:pt x="50436" y="2231"/>
                </a:cubicBezTo>
                <a:close/>
                <a:moveTo>
                  <a:pt x="44387" y="2383"/>
                </a:moveTo>
                <a:cubicBezTo>
                  <a:pt x="44273" y="2383"/>
                  <a:pt x="44084" y="2458"/>
                  <a:pt x="44009" y="2496"/>
                </a:cubicBezTo>
                <a:cubicBezTo>
                  <a:pt x="43971" y="2534"/>
                  <a:pt x="43971" y="2609"/>
                  <a:pt x="43971" y="2609"/>
                </a:cubicBezTo>
                <a:cubicBezTo>
                  <a:pt x="43971" y="2647"/>
                  <a:pt x="43971" y="2723"/>
                  <a:pt x="44084" y="2761"/>
                </a:cubicBezTo>
                <a:lnTo>
                  <a:pt x="44122" y="2761"/>
                </a:lnTo>
                <a:cubicBezTo>
                  <a:pt x="44184" y="2822"/>
                  <a:pt x="44271" y="2884"/>
                  <a:pt x="44383" y="2884"/>
                </a:cubicBezTo>
                <a:cubicBezTo>
                  <a:pt x="44408" y="2884"/>
                  <a:pt x="44435" y="2881"/>
                  <a:pt x="44462" y="2874"/>
                </a:cubicBezTo>
                <a:cubicBezTo>
                  <a:pt x="44500" y="2874"/>
                  <a:pt x="44576" y="2836"/>
                  <a:pt x="44614" y="2761"/>
                </a:cubicBezTo>
                <a:lnTo>
                  <a:pt x="44500" y="2609"/>
                </a:lnTo>
                <a:cubicBezTo>
                  <a:pt x="44538" y="2609"/>
                  <a:pt x="44576" y="2609"/>
                  <a:pt x="44576" y="2647"/>
                </a:cubicBezTo>
                <a:cubicBezTo>
                  <a:pt x="44576" y="2609"/>
                  <a:pt x="44576" y="2609"/>
                  <a:pt x="44538" y="2572"/>
                </a:cubicBezTo>
                <a:cubicBezTo>
                  <a:pt x="44538" y="2534"/>
                  <a:pt x="44538" y="2420"/>
                  <a:pt x="44425" y="2383"/>
                </a:cubicBezTo>
                <a:close/>
                <a:moveTo>
                  <a:pt x="38068" y="2468"/>
                </a:moveTo>
                <a:cubicBezTo>
                  <a:pt x="38035" y="2468"/>
                  <a:pt x="37997" y="2477"/>
                  <a:pt x="37959" y="2496"/>
                </a:cubicBezTo>
                <a:lnTo>
                  <a:pt x="37846" y="2609"/>
                </a:lnTo>
                <a:cubicBezTo>
                  <a:pt x="37846" y="2685"/>
                  <a:pt x="37884" y="2836"/>
                  <a:pt x="38035" y="2912"/>
                </a:cubicBezTo>
                <a:lnTo>
                  <a:pt x="38224" y="2799"/>
                </a:lnTo>
                <a:cubicBezTo>
                  <a:pt x="38224" y="2761"/>
                  <a:pt x="38224" y="2761"/>
                  <a:pt x="38224" y="2723"/>
                </a:cubicBezTo>
                <a:cubicBezTo>
                  <a:pt x="38262" y="2723"/>
                  <a:pt x="38262" y="2685"/>
                  <a:pt x="38262" y="2685"/>
                </a:cubicBezTo>
                <a:cubicBezTo>
                  <a:pt x="38262" y="2647"/>
                  <a:pt x="38262" y="2572"/>
                  <a:pt x="38149" y="2496"/>
                </a:cubicBezTo>
                <a:cubicBezTo>
                  <a:pt x="38130" y="2477"/>
                  <a:pt x="38101" y="2468"/>
                  <a:pt x="38068" y="2468"/>
                </a:cubicBezTo>
                <a:close/>
                <a:moveTo>
                  <a:pt x="47676" y="2383"/>
                </a:moveTo>
                <a:lnTo>
                  <a:pt x="47563" y="2496"/>
                </a:lnTo>
                <a:lnTo>
                  <a:pt x="47563" y="2799"/>
                </a:lnTo>
                <a:lnTo>
                  <a:pt x="47676" y="2912"/>
                </a:lnTo>
                <a:cubicBezTo>
                  <a:pt x="47827" y="2912"/>
                  <a:pt x="47941" y="2912"/>
                  <a:pt x="48016" y="2836"/>
                </a:cubicBezTo>
                <a:cubicBezTo>
                  <a:pt x="48092" y="2799"/>
                  <a:pt x="48092" y="2723"/>
                  <a:pt x="48092" y="2647"/>
                </a:cubicBezTo>
                <a:cubicBezTo>
                  <a:pt x="48092" y="2572"/>
                  <a:pt x="48092" y="2496"/>
                  <a:pt x="48054" y="2458"/>
                </a:cubicBezTo>
                <a:lnTo>
                  <a:pt x="47941" y="2383"/>
                </a:lnTo>
                <a:close/>
                <a:moveTo>
                  <a:pt x="14141" y="2799"/>
                </a:moveTo>
                <a:cubicBezTo>
                  <a:pt x="14027" y="2799"/>
                  <a:pt x="13914" y="2874"/>
                  <a:pt x="13914" y="2988"/>
                </a:cubicBezTo>
                <a:lnTo>
                  <a:pt x="14065" y="2988"/>
                </a:lnTo>
                <a:cubicBezTo>
                  <a:pt x="14065" y="2988"/>
                  <a:pt x="14065" y="2988"/>
                  <a:pt x="14065" y="3025"/>
                </a:cubicBezTo>
                <a:lnTo>
                  <a:pt x="14254" y="3025"/>
                </a:lnTo>
                <a:cubicBezTo>
                  <a:pt x="14254" y="2988"/>
                  <a:pt x="14254" y="2988"/>
                  <a:pt x="14254" y="2988"/>
                </a:cubicBezTo>
                <a:lnTo>
                  <a:pt x="14405" y="2988"/>
                </a:lnTo>
                <a:cubicBezTo>
                  <a:pt x="14405" y="2912"/>
                  <a:pt x="14368" y="2874"/>
                  <a:pt x="14330" y="2836"/>
                </a:cubicBezTo>
                <a:cubicBezTo>
                  <a:pt x="14292" y="2799"/>
                  <a:pt x="14216" y="2799"/>
                  <a:pt x="14141" y="2799"/>
                </a:cubicBezTo>
                <a:close/>
                <a:moveTo>
                  <a:pt x="83800" y="2529"/>
                </a:moveTo>
                <a:cubicBezTo>
                  <a:pt x="83618" y="2529"/>
                  <a:pt x="83552" y="2688"/>
                  <a:pt x="83518" y="2723"/>
                </a:cubicBezTo>
                <a:cubicBezTo>
                  <a:pt x="83518" y="2761"/>
                  <a:pt x="83518" y="2799"/>
                  <a:pt x="83480" y="2799"/>
                </a:cubicBezTo>
                <a:lnTo>
                  <a:pt x="83555" y="2988"/>
                </a:lnTo>
                <a:lnTo>
                  <a:pt x="83593" y="2988"/>
                </a:lnTo>
                <a:cubicBezTo>
                  <a:pt x="83622" y="3016"/>
                  <a:pt x="83694" y="3089"/>
                  <a:pt x="83810" y="3089"/>
                </a:cubicBezTo>
                <a:cubicBezTo>
                  <a:pt x="83847" y="3089"/>
                  <a:pt x="83888" y="3081"/>
                  <a:pt x="83934" y="3063"/>
                </a:cubicBezTo>
                <a:lnTo>
                  <a:pt x="84047" y="2988"/>
                </a:lnTo>
                <a:cubicBezTo>
                  <a:pt x="84047" y="2950"/>
                  <a:pt x="84047" y="2912"/>
                  <a:pt x="84047" y="2912"/>
                </a:cubicBezTo>
                <a:cubicBezTo>
                  <a:pt x="84047" y="2836"/>
                  <a:pt x="84009" y="2761"/>
                  <a:pt x="84009" y="2723"/>
                </a:cubicBezTo>
                <a:cubicBezTo>
                  <a:pt x="83971" y="2685"/>
                  <a:pt x="83971" y="2685"/>
                  <a:pt x="83971" y="2647"/>
                </a:cubicBezTo>
                <a:lnTo>
                  <a:pt x="83858" y="2534"/>
                </a:lnTo>
                <a:cubicBezTo>
                  <a:pt x="83837" y="2530"/>
                  <a:pt x="83818" y="2529"/>
                  <a:pt x="83800" y="2529"/>
                </a:cubicBezTo>
                <a:close/>
                <a:moveTo>
                  <a:pt x="61816" y="2761"/>
                </a:moveTo>
                <a:cubicBezTo>
                  <a:pt x="61589" y="2761"/>
                  <a:pt x="61514" y="2836"/>
                  <a:pt x="61514" y="2988"/>
                </a:cubicBezTo>
                <a:lnTo>
                  <a:pt x="61665" y="3101"/>
                </a:lnTo>
                <a:lnTo>
                  <a:pt x="61778" y="3101"/>
                </a:lnTo>
                <a:lnTo>
                  <a:pt x="61930" y="2988"/>
                </a:lnTo>
                <a:cubicBezTo>
                  <a:pt x="61930" y="2950"/>
                  <a:pt x="61967" y="2950"/>
                  <a:pt x="61967" y="2874"/>
                </a:cubicBezTo>
                <a:lnTo>
                  <a:pt x="61816" y="2761"/>
                </a:lnTo>
                <a:close/>
                <a:moveTo>
                  <a:pt x="79822" y="2480"/>
                </a:moveTo>
                <a:cubicBezTo>
                  <a:pt x="79768" y="2480"/>
                  <a:pt x="79715" y="2507"/>
                  <a:pt x="79661" y="2534"/>
                </a:cubicBezTo>
                <a:cubicBezTo>
                  <a:pt x="79548" y="2609"/>
                  <a:pt x="79472" y="2723"/>
                  <a:pt x="79472" y="2836"/>
                </a:cubicBezTo>
                <a:cubicBezTo>
                  <a:pt x="79472" y="2988"/>
                  <a:pt x="79586" y="3063"/>
                  <a:pt x="79737" y="3101"/>
                </a:cubicBezTo>
                <a:lnTo>
                  <a:pt x="79813" y="3063"/>
                </a:lnTo>
                <a:cubicBezTo>
                  <a:pt x="79926" y="2988"/>
                  <a:pt x="79964" y="2874"/>
                  <a:pt x="79964" y="2799"/>
                </a:cubicBezTo>
                <a:cubicBezTo>
                  <a:pt x="79964" y="2761"/>
                  <a:pt x="79964" y="2685"/>
                  <a:pt x="79964" y="2685"/>
                </a:cubicBezTo>
                <a:lnTo>
                  <a:pt x="79888" y="2496"/>
                </a:lnTo>
                <a:cubicBezTo>
                  <a:pt x="79866" y="2485"/>
                  <a:pt x="79844" y="2480"/>
                  <a:pt x="79822" y="2480"/>
                </a:cubicBezTo>
                <a:close/>
                <a:moveTo>
                  <a:pt x="68735" y="2912"/>
                </a:moveTo>
                <a:cubicBezTo>
                  <a:pt x="68697" y="2912"/>
                  <a:pt x="68584" y="2912"/>
                  <a:pt x="68508" y="3101"/>
                </a:cubicBezTo>
                <a:lnTo>
                  <a:pt x="68584" y="3214"/>
                </a:lnTo>
                <a:cubicBezTo>
                  <a:pt x="68610" y="3240"/>
                  <a:pt x="68672" y="3285"/>
                  <a:pt x="68745" y="3285"/>
                </a:cubicBezTo>
                <a:cubicBezTo>
                  <a:pt x="68778" y="3285"/>
                  <a:pt x="68813" y="3276"/>
                  <a:pt x="68848" y="3252"/>
                </a:cubicBezTo>
                <a:cubicBezTo>
                  <a:pt x="68886" y="3252"/>
                  <a:pt x="68924" y="3177"/>
                  <a:pt x="68924" y="3139"/>
                </a:cubicBezTo>
                <a:cubicBezTo>
                  <a:pt x="68924" y="3025"/>
                  <a:pt x="68848" y="2912"/>
                  <a:pt x="68735" y="2912"/>
                </a:cubicBezTo>
                <a:close/>
                <a:moveTo>
                  <a:pt x="54642" y="2794"/>
                </a:moveTo>
                <a:cubicBezTo>
                  <a:pt x="54431" y="2794"/>
                  <a:pt x="54368" y="2956"/>
                  <a:pt x="54368" y="3025"/>
                </a:cubicBezTo>
                <a:cubicBezTo>
                  <a:pt x="54368" y="3063"/>
                  <a:pt x="54330" y="3101"/>
                  <a:pt x="54330" y="3101"/>
                </a:cubicBezTo>
                <a:lnTo>
                  <a:pt x="54330" y="3252"/>
                </a:lnTo>
                <a:cubicBezTo>
                  <a:pt x="54444" y="3328"/>
                  <a:pt x="54519" y="3366"/>
                  <a:pt x="54595" y="3366"/>
                </a:cubicBezTo>
                <a:lnTo>
                  <a:pt x="54670" y="3366"/>
                </a:lnTo>
                <a:lnTo>
                  <a:pt x="54859" y="3290"/>
                </a:lnTo>
                <a:cubicBezTo>
                  <a:pt x="54897" y="3252"/>
                  <a:pt x="54897" y="3214"/>
                  <a:pt x="54897" y="3177"/>
                </a:cubicBezTo>
                <a:cubicBezTo>
                  <a:pt x="54897" y="3101"/>
                  <a:pt x="54859" y="3063"/>
                  <a:pt x="54822" y="2988"/>
                </a:cubicBezTo>
                <a:cubicBezTo>
                  <a:pt x="54822" y="2950"/>
                  <a:pt x="54822" y="2950"/>
                  <a:pt x="54822" y="2912"/>
                </a:cubicBezTo>
                <a:lnTo>
                  <a:pt x="54708" y="2799"/>
                </a:lnTo>
                <a:cubicBezTo>
                  <a:pt x="54685" y="2795"/>
                  <a:pt x="54662" y="2794"/>
                  <a:pt x="54642" y="2794"/>
                </a:cubicBezTo>
                <a:close/>
                <a:moveTo>
                  <a:pt x="23744" y="2988"/>
                </a:moveTo>
                <a:lnTo>
                  <a:pt x="23630" y="3177"/>
                </a:lnTo>
                <a:cubicBezTo>
                  <a:pt x="23630" y="3177"/>
                  <a:pt x="23630" y="3214"/>
                  <a:pt x="23630" y="3214"/>
                </a:cubicBezTo>
                <a:cubicBezTo>
                  <a:pt x="23593" y="3252"/>
                  <a:pt x="23555" y="3290"/>
                  <a:pt x="23555" y="3328"/>
                </a:cubicBezTo>
                <a:cubicBezTo>
                  <a:pt x="23555" y="3366"/>
                  <a:pt x="23593" y="3441"/>
                  <a:pt x="23706" y="3479"/>
                </a:cubicBezTo>
                <a:lnTo>
                  <a:pt x="23857" y="3441"/>
                </a:lnTo>
                <a:lnTo>
                  <a:pt x="23933" y="3441"/>
                </a:lnTo>
                <a:cubicBezTo>
                  <a:pt x="24008" y="3403"/>
                  <a:pt x="24160" y="3366"/>
                  <a:pt x="24160" y="3214"/>
                </a:cubicBezTo>
                <a:cubicBezTo>
                  <a:pt x="24160" y="3177"/>
                  <a:pt x="24160" y="3139"/>
                  <a:pt x="24122" y="3101"/>
                </a:cubicBezTo>
                <a:lnTo>
                  <a:pt x="24008" y="2988"/>
                </a:lnTo>
                <a:close/>
                <a:moveTo>
                  <a:pt x="46769" y="3063"/>
                </a:moveTo>
                <a:lnTo>
                  <a:pt x="46617" y="3101"/>
                </a:lnTo>
                <a:cubicBezTo>
                  <a:pt x="46542" y="3177"/>
                  <a:pt x="46466" y="3252"/>
                  <a:pt x="46466" y="3366"/>
                </a:cubicBezTo>
                <a:cubicBezTo>
                  <a:pt x="46466" y="3403"/>
                  <a:pt x="46504" y="3517"/>
                  <a:pt x="46693" y="3555"/>
                </a:cubicBezTo>
                <a:lnTo>
                  <a:pt x="46844" y="3479"/>
                </a:lnTo>
                <a:lnTo>
                  <a:pt x="46806" y="3479"/>
                </a:lnTo>
                <a:lnTo>
                  <a:pt x="46996" y="3366"/>
                </a:lnTo>
                <a:cubicBezTo>
                  <a:pt x="46958" y="3214"/>
                  <a:pt x="46882" y="3101"/>
                  <a:pt x="46769" y="3063"/>
                </a:cubicBezTo>
                <a:close/>
                <a:moveTo>
                  <a:pt x="75162" y="3214"/>
                </a:moveTo>
                <a:lnTo>
                  <a:pt x="75011" y="3328"/>
                </a:lnTo>
                <a:lnTo>
                  <a:pt x="75011" y="3479"/>
                </a:lnTo>
                <a:lnTo>
                  <a:pt x="75162" y="3592"/>
                </a:lnTo>
                <a:lnTo>
                  <a:pt x="75351" y="3592"/>
                </a:lnTo>
                <a:lnTo>
                  <a:pt x="75465" y="3479"/>
                </a:lnTo>
                <a:lnTo>
                  <a:pt x="75465" y="3328"/>
                </a:lnTo>
                <a:lnTo>
                  <a:pt x="75351" y="3214"/>
                </a:lnTo>
                <a:close/>
                <a:moveTo>
                  <a:pt x="51797" y="3479"/>
                </a:moveTo>
                <a:cubicBezTo>
                  <a:pt x="51663" y="3546"/>
                  <a:pt x="51740" y="3626"/>
                  <a:pt x="51818" y="3626"/>
                </a:cubicBezTo>
                <a:cubicBezTo>
                  <a:pt x="51872" y="3626"/>
                  <a:pt x="51926" y="3587"/>
                  <a:pt x="51910" y="3479"/>
                </a:cubicBezTo>
                <a:close/>
                <a:moveTo>
                  <a:pt x="63930" y="3245"/>
                </a:moveTo>
                <a:cubicBezTo>
                  <a:pt x="63908" y="3245"/>
                  <a:pt x="63884" y="3247"/>
                  <a:pt x="63858" y="3252"/>
                </a:cubicBezTo>
                <a:lnTo>
                  <a:pt x="63782" y="3290"/>
                </a:lnTo>
                <a:cubicBezTo>
                  <a:pt x="63706" y="3366"/>
                  <a:pt x="63706" y="3441"/>
                  <a:pt x="63706" y="3479"/>
                </a:cubicBezTo>
                <a:cubicBezTo>
                  <a:pt x="63706" y="3592"/>
                  <a:pt x="63858" y="3706"/>
                  <a:pt x="63971" y="3744"/>
                </a:cubicBezTo>
                <a:lnTo>
                  <a:pt x="64160" y="3630"/>
                </a:lnTo>
                <a:cubicBezTo>
                  <a:pt x="64198" y="3630"/>
                  <a:pt x="64236" y="3592"/>
                  <a:pt x="64274" y="3517"/>
                </a:cubicBezTo>
                <a:lnTo>
                  <a:pt x="64160" y="3366"/>
                </a:lnTo>
                <a:cubicBezTo>
                  <a:pt x="64128" y="3333"/>
                  <a:pt x="64067" y="3245"/>
                  <a:pt x="63930" y="3245"/>
                </a:cubicBezTo>
                <a:close/>
                <a:moveTo>
                  <a:pt x="87412" y="3517"/>
                </a:moveTo>
                <a:cubicBezTo>
                  <a:pt x="87298" y="3517"/>
                  <a:pt x="87223" y="3517"/>
                  <a:pt x="87147" y="3592"/>
                </a:cubicBezTo>
                <a:cubicBezTo>
                  <a:pt x="87109" y="3630"/>
                  <a:pt x="87072" y="3668"/>
                  <a:pt x="87072" y="3782"/>
                </a:cubicBezTo>
                <a:lnTo>
                  <a:pt x="87072" y="3819"/>
                </a:lnTo>
                <a:lnTo>
                  <a:pt x="87223" y="3895"/>
                </a:lnTo>
                <a:lnTo>
                  <a:pt x="87412" y="3895"/>
                </a:lnTo>
                <a:lnTo>
                  <a:pt x="87525" y="3782"/>
                </a:lnTo>
                <a:lnTo>
                  <a:pt x="87525" y="3630"/>
                </a:lnTo>
                <a:lnTo>
                  <a:pt x="87412" y="3517"/>
                </a:lnTo>
                <a:close/>
                <a:moveTo>
                  <a:pt x="26201" y="3366"/>
                </a:moveTo>
                <a:lnTo>
                  <a:pt x="26088" y="3479"/>
                </a:lnTo>
                <a:lnTo>
                  <a:pt x="26088" y="3782"/>
                </a:lnTo>
                <a:lnTo>
                  <a:pt x="26201" y="3895"/>
                </a:lnTo>
                <a:cubicBezTo>
                  <a:pt x="26223" y="3906"/>
                  <a:pt x="26249" y="3911"/>
                  <a:pt x="26275" y="3911"/>
                </a:cubicBezTo>
                <a:cubicBezTo>
                  <a:pt x="26337" y="3911"/>
                  <a:pt x="26401" y="3884"/>
                  <a:pt x="26428" y="3857"/>
                </a:cubicBezTo>
                <a:cubicBezTo>
                  <a:pt x="26504" y="3819"/>
                  <a:pt x="26542" y="3744"/>
                  <a:pt x="26542" y="3630"/>
                </a:cubicBezTo>
                <a:cubicBezTo>
                  <a:pt x="26542" y="3555"/>
                  <a:pt x="26504" y="3441"/>
                  <a:pt x="26428" y="3403"/>
                </a:cubicBezTo>
                <a:cubicBezTo>
                  <a:pt x="26390" y="3366"/>
                  <a:pt x="26277" y="3366"/>
                  <a:pt x="26201" y="3366"/>
                </a:cubicBezTo>
                <a:close/>
                <a:moveTo>
                  <a:pt x="15615" y="3441"/>
                </a:moveTo>
                <a:cubicBezTo>
                  <a:pt x="15540" y="3441"/>
                  <a:pt x="15502" y="3441"/>
                  <a:pt x="15426" y="3479"/>
                </a:cubicBezTo>
                <a:cubicBezTo>
                  <a:pt x="15388" y="3517"/>
                  <a:pt x="15351" y="3592"/>
                  <a:pt x="15351" y="3668"/>
                </a:cubicBezTo>
                <a:lnTo>
                  <a:pt x="15502" y="3668"/>
                </a:lnTo>
                <a:cubicBezTo>
                  <a:pt x="15502" y="3668"/>
                  <a:pt x="15502" y="3668"/>
                  <a:pt x="15502" y="3706"/>
                </a:cubicBezTo>
                <a:lnTo>
                  <a:pt x="15729" y="3706"/>
                </a:lnTo>
                <a:cubicBezTo>
                  <a:pt x="15766" y="3668"/>
                  <a:pt x="15729" y="3668"/>
                  <a:pt x="15729" y="3668"/>
                </a:cubicBezTo>
                <a:lnTo>
                  <a:pt x="15842" y="3668"/>
                </a:lnTo>
                <a:cubicBezTo>
                  <a:pt x="15804" y="3706"/>
                  <a:pt x="15804" y="3744"/>
                  <a:pt x="15804" y="3782"/>
                </a:cubicBezTo>
                <a:lnTo>
                  <a:pt x="15955" y="3895"/>
                </a:lnTo>
                <a:cubicBezTo>
                  <a:pt x="15955" y="3895"/>
                  <a:pt x="15955" y="3895"/>
                  <a:pt x="15993" y="3933"/>
                </a:cubicBezTo>
                <a:cubicBezTo>
                  <a:pt x="16031" y="3933"/>
                  <a:pt x="16069" y="3971"/>
                  <a:pt x="16182" y="3971"/>
                </a:cubicBezTo>
                <a:lnTo>
                  <a:pt x="16296" y="3895"/>
                </a:lnTo>
                <a:cubicBezTo>
                  <a:pt x="16334" y="3857"/>
                  <a:pt x="16371" y="3744"/>
                  <a:pt x="16371" y="3668"/>
                </a:cubicBezTo>
                <a:cubicBezTo>
                  <a:pt x="16371" y="3630"/>
                  <a:pt x="16371" y="3592"/>
                  <a:pt x="16371" y="3555"/>
                </a:cubicBezTo>
                <a:lnTo>
                  <a:pt x="16258" y="3479"/>
                </a:lnTo>
                <a:cubicBezTo>
                  <a:pt x="16217" y="3469"/>
                  <a:pt x="16180" y="3464"/>
                  <a:pt x="16144" y="3464"/>
                </a:cubicBezTo>
                <a:cubicBezTo>
                  <a:pt x="16049" y="3464"/>
                  <a:pt x="15973" y="3499"/>
                  <a:pt x="15918" y="3555"/>
                </a:cubicBezTo>
                <a:cubicBezTo>
                  <a:pt x="15918" y="3555"/>
                  <a:pt x="15880" y="3555"/>
                  <a:pt x="15880" y="3592"/>
                </a:cubicBezTo>
                <a:cubicBezTo>
                  <a:pt x="15842" y="3479"/>
                  <a:pt x="15729" y="3441"/>
                  <a:pt x="15615" y="3441"/>
                </a:cubicBezTo>
                <a:close/>
                <a:moveTo>
                  <a:pt x="79283" y="3555"/>
                </a:moveTo>
                <a:cubicBezTo>
                  <a:pt x="79170" y="3555"/>
                  <a:pt x="79094" y="3592"/>
                  <a:pt x="79056" y="3630"/>
                </a:cubicBezTo>
                <a:cubicBezTo>
                  <a:pt x="79019" y="3668"/>
                  <a:pt x="78981" y="3744"/>
                  <a:pt x="79019" y="3857"/>
                </a:cubicBezTo>
                <a:lnTo>
                  <a:pt x="79132" y="3971"/>
                </a:lnTo>
                <a:lnTo>
                  <a:pt x="79245" y="3971"/>
                </a:lnTo>
                <a:lnTo>
                  <a:pt x="79397" y="3857"/>
                </a:lnTo>
                <a:lnTo>
                  <a:pt x="79397" y="3706"/>
                </a:lnTo>
                <a:lnTo>
                  <a:pt x="79283" y="3555"/>
                </a:lnTo>
                <a:close/>
                <a:moveTo>
                  <a:pt x="89718" y="3555"/>
                </a:moveTo>
                <a:cubicBezTo>
                  <a:pt x="89642" y="3555"/>
                  <a:pt x="89567" y="3555"/>
                  <a:pt x="89491" y="3630"/>
                </a:cubicBezTo>
                <a:cubicBezTo>
                  <a:pt x="89416" y="3668"/>
                  <a:pt x="89416" y="3744"/>
                  <a:pt x="89453" y="3819"/>
                </a:cubicBezTo>
                <a:lnTo>
                  <a:pt x="89529" y="3895"/>
                </a:lnTo>
                <a:cubicBezTo>
                  <a:pt x="89529" y="3895"/>
                  <a:pt x="89567" y="3933"/>
                  <a:pt x="89567" y="3933"/>
                </a:cubicBezTo>
                <a:cubicBezTo>
                  <a:pt x="89642" y="3933"/>
                  <a:pt x="89718" y="3971"/>
                  <a:pt x="89832" y="3971"/>
                </a:cubicBezTo>
                <a:lnTo>
                  <a:pt x="89945" y="3857"/>
                </a:lnTo>
                <a:lnTo>
                  <a:pt x="89945" y="3706"/>
                </a:lnTo>
                <a:lnTo>
                  <a:pt x="89794" y="3555"/>
                </a:lnTo>
                <a:cubicBezTo>
                  <a:pt x="89781" y="3567"/>
                  <a:pt x="89773" y="3571"/>
                  <a:pt x="89766" y="3571"/>
                </a:cubicBezTo>
                <a:cubicBezTo>
                  <a:pt x="89752" y="3571"/>
                  <a:pt x="89743" y="3555"/>
                  <a:pt x="89718" y="3555"/>
                </a:cubicBezTo>
                <a:close/>
                <a:moveTo>
                  <a:pt x="85455" y="3592"/>
                </a:moveTo>
                <a:cubicBezTo>
                  <a:pt x="85399" y="3592"/>
                  <a:pt x="85351" y="3611"/>
                  <a:pt x="85332" y="3630"/>
                </a:cubicBezTo>
                <a:lnTo>
                  <a:pt x="85219" y="3630"/>
                </a:lnTo>
                <a:lnTo>
                  <a:pt x="85030" y="3744"/>
                </a:lnTo>
                <a:lnTo>
                  <a:pt x="85030" y="3857"/>
                </a:lnTo>
                <a:lnTo>
                  <a:pt x="85143" y="3971"/>
                </a:lnTo>
                <a:cubicBezTo>
                  <a:pt x="85181" y="3971"/>
                  <a:pt x="85219" y="4008"/>
                  <a:pt x="85257" y="4008"/>
                </a:cubicBezTo>
                <a:lnTo>
                  <a:pt x="85370" y="3933"/>
                </a:lnTo>
                <a:lnTo>
                  <a:pt x="85408" y="3933"/>
                </a:lnTo>
                <a:cubicBezTo>
                  <a:pt x="85521" y="3933"/>
                  <a:pt x="85597" y="3895"/>
                  <a:pt x="85635" y="3819"/>
                </a:cubicBezTo>
                <a:lnTo>
                  <a:pt x="85635" y="3668"/>
                </a:lnTo>
                <a:cubicBezTo>
                  <a:pt x="85578" y="3611"/>
                  <a:pt x="85512" y="3592"/>
                  <a:pt x="85455" y="3592"/>
                </a:cubicBezTo>
                <a:close/>
                <a:moveTo>
                  <a:pt x="3706" y="3744"/>
                </a:moveTo>
                <a:lnTo>
                  <a:pt x="3555" y="3857"/>
                </a:lnTo>
                <a:lnTo>
                  <a:pt x="3555" y="3933"/>
                </a:lnTo>
                <a:lnTo>
                  <a:pt x="3668" y="4084"/>
                </a:lnTo>
                <a:cubicBezTo>
                  <a:pt x="3706" y="4084"/>
                  <a:pt x="3744" y="4122"/>
                  <a:pt x="3781" y="4122"/>
                </a:cubicBezTo>
                <a:lnTo>
                  <a:pt x="3970" y="4008"/>
                </a:lnTo>
                <a:cubicBezTo>
                  <a:pt x="3970" y="3971"/>
                  <a:pt x="3970" y="3933"/>
                  <a:pt x="4008" y="3895"/>
                </a:cubicBezTo>
                <a:lnTo>
                  <a:pt x="3895" y="3744"/>
                </a:lnTo>
                <a:close/>
                <a:moveTo>
                  <a:pt x="60039" y="3706"/>
                </a:moveTo>
                <a:lnTo>
                  <a:pt x="59850" y="3819"/>
                </a:lnTo>
                <a:cubicBezTo>
                  <a:pt x="59850" y="3819"/>
                  <a:pt x="59850" y="3857"/>
                  <a:pt x="59850" y="3857"/>
                </a:cubicBezTo>
                <a:cubicBezTo>
                  <a:pt x="59850" y="3895"/>
                  <a:pt x="59850" y="3895"/>
                  <a:pt x="59850" y="3933"/>
                </a:cubicBezTo>
                <a:cubicBezTo>
                  <a:pt x="59850" y="3971"/>
                  <a:pt x="59850" y="4046"/>
                  <a:pt x="59926" y="4084"/>
                </a:cubicBezTo>
                <a:cubicBezTo>
                  <a:pt x="59964" y="4122"/>
                  <a:pt x="60039" y="4122"/>
                  <a:pt x="60153" y="4122"/>
                </a:cubicBezTo>
                <a:lnTo>
                  <a:pt x="60228" y="4008"/>
                </a:lnTo>
                <a:cubicBezTo>
                  <a:pt x="60228" y="3857"/>
                  <a:pt x="60153" y="3744"/>
                  <a:pt x="60039" y="3706"/>
                </a:cubicBezTo>
                <a:close/>
                <a:moveTo>
                  <a:pt x="33385" y="3933"/>
                </a:moveTo>
                <a:cubicBezTo>
                  <a:pt x="33196" y="3933"/>
                  <a:pt x="33082" y="4046"/>
                  <a:pt x="33082" y="4160"/>
                </a:cubicBezTo>
                <a:lnTo>
                  <a:pt x="33234" y="4160"/>
                </a:lnTo>
                <a:cubicBezTo>
                  <a:pt x="33234" y="4197"/>
                  <a:pt x="33234" y="4197"/>
                  <a:pt x="33234" y="4197"/>
                </a:cubicBezTo>
                <a:lnTo>
                  <a:pt x="33536" y="4197"/>
                </a:lnTo>
                <a:cubicBezTo>
                  <a:pt x="33536" y="4197"/>
                  <a:pt x="33498" y="4197"/>
                  <a:pt x="33498" y="4160"/>
                </a:cubicBezTo>
                <a:lnTo>
                  <a:pt x="33649" y="4160"/>
                </a:lnTo>
                <a:cubicBezTo>
                  <a:pt x="33649" y="4084"/>
                  <a:pt x="33649" y="4046"/>
                  <a:pt x="33574" y="3971"/>
                </a:cubicBezTo>
                <a:cubicBezTo>
                  <a:pt x="33498" y="3971"/>
                  <a:pt x="33460" y="3933"/>
                  <a:pt x="33385" y="3933"/>
                </a:cubicBezTo>
                <a:close/>
                <a:moveTo>
                  <a:pt x="57960" y="3753"/>
                </a:moveTo>
                <a:cubicBezTo>
                  <a:pt x="57922" y="3753"/>
                  <a:pt x="57884" y="3763"/>
                  <a:pt x="57846" y="3782"/>
                </a:cubicBezTo>
                <a:cubicBezTo>
                  <a:pt x="57771" y="3819"/>
                  <a:pt x="57733" y="3895"/>
                  <a:pt x="57733" y="4008"/>
                </a:cubicBezTo>
                <a:cubicBezTo>
                  <a:pt x="57733" y="4046"/>
                  <a:pt x="57733" y="4122"/>
                  <a:pt x="57808" y="4197"/>
                </a:cubicBezTo>
                <a:cubicBezTo>
                  <a:pt x="57846" y="4197"/>
                  <a:pt x="57884" y="4235"/>
                  <a:pt x="57960" y="4235"/>
                </a:cubicBezTo>
                <a:lnTo>
                  <a:pt x="58073" y="4122"/>
                </a:lnTo>
                <a:cubicBezTo>
                  <a:pt x="58073" y="4122"/>
                  <a:pt x="58073" y="4122"/>
                  <a:pt x="58073" y="4084"/>
                </a:cubicBezTo>
                <a:cubicBezTo>
                  <a:pt x="58111" y="4046"/>
                  <a:pt x="58149" y="4008"/>
                  <a:pt x="58149" y="3933"/>
                </a:cubicBezTo>
                <a:cubicBezTo>
                  <a:pt x="58149" y="3933"/>
                  <a:pt x="58149" y="3895"/>
                  <a:pt x="58111" y="3857"/>
                </a:cubicBezTo>
                <a:lnTo>
                  <a:pt x="58073" y="3782"/>
                </a:lnTo>
                <a:cubicBezTo>
                  <a:pt x="58035" y="3763"/>
                  <a:pt x="57998" y="3753"/>
                  <a:pt x="57960" y="3753"/>
                </a:cubicBezTo>
                <a:close/>
                <a:moveTo>
                  <a:pt x="7524" y="3895"/>
                </a:moveTo>
                <a:lnTo>
                  <a:pt x="7335" y="3933"/>
                </a:lnTo>
                <a:cubicBezTo>
                  <a:pt x="7297" y="3971"/>
                  <a:pt x="7260" y="4008"/>
                  <a:pt x="7260" y="4084"/>
                </a:cubicBezTo>
                <a:cubicBezTo>
                  <a:pt x="7260" y="4122"/>
                  <a:pt x="7260" y="4122"/>
                  <a:pt x="7297" y="4160"/>
                </a:cubicBezTo>
                <a:cubicBezTo>
                  <a:pt x="7297" y="4160"/>
                  <a:pt x="7297" y="4160"/>
                  <a:pt x="7297" y="4197"/>
                </a:cubicBezTo>
                <a:lnTo>
                  <a:pt x="7411" y="4311"/>
                </a:lnTo>
                <a:cubicBezTo>
                  <a:pt x="7433" y="4322"/>
                  <a:pt x="7461" y="4330"/>
                  <a:pt x="7492" y="4330"/>
                </a:cubicBezTo>
                <a:cubicBezTo>
                  <a:pt x="7568" y="4330"/>
                  <a:pt x="7660" y="4283"/>
                  <a:pt x="7713" y="4122"/>
                </a:cubicBezTo>
                <a:lnTo>
                  <a:pt x="7600" y="3933"/>
                </a:lnTo>
                <a:cubicBezTo>
                  <a:pt x="7562" y="3933"/>
                  <a:pt x="7562" y="3933"/>
                  <a:pt x="7524" y="3895"/>
                </a:cubicBezTo>
                <a:close/>
                <a:moveTo>
                  <a:pt x="4704" y="3994"/>
                </a:moveTo>
                <a:cubicBezTo>
                  <a:pt x="4674" y="3994"/>
                  <a:pt x="4644" y="3998"/>
                  <a:pt x="4613" y="4008"/>
                </a:cubicBezTo>
                <a:cubicBezTo>
                  <a:pt x="4538" y="4046"/>
                  <a:pt x="4462" y="4084"/>
                  <a:pt x="4462" y="4197"/>
                </a:cubicBezTo>
                <a:lnTo>
                  <a:pt x="4500" y="4273"/>
                </a:lnTo>
                <a:cubicBezTo>
                  <a:pt x="4555" y="4328"/>
                  <a:pt x="4631" y="4363"/>
                  <a:pt x="4712" y="4363"/>
                </a:cubicBezTo>
                <a:cubicBezTo>
                  <a:pt x="4741" y="4363"/>
                  <a:pt x="4772" y="4359"/>
                  <a:pt x="4802" y="4349"/>
                </a:cubicBezTo>
                <a:cubicBezTo>
                  <a:pt x="4916" y="4311"/>
                  <a:pt x="4953" y="4273"/>
                  <a:pt x="4991" y="4160"/>
                </a:cubicBezTo>
                <a:lnTo>
                  <a:pt x="4953" y="4084"/>
                </a:lnTo>
                <a:cubicBezTo>
                  <a:pt x="4870" y="4029"/>
                  <a:pt x="4787" y="3994"/>
                  <a:pt x="4704" y="3994"/>
                </a:cubicBezTo>
                <a:close/>
                <a:moveTo>
                  <a:pt x="20795" y="4046"/>
                </a:moveTo>
                <a:cubicBezTo>
                  <a:pt x="20644" y="4046"/>
                  <a:pt x="20568" y="4084"/>
                  <a:pt x="20492" y="4235"/>
                </a:cubicBezTo>
                <a:lnTo>
                  <a:pt x="20606" y="4386"/>
                </a:lnTo>
                <a:cubicBezTo>
                  <a:pt x="20644" y="4386"/>
                  <a:pt x="20681" y="4424"/>
                  <a:pt x="20719" y="4424"/>
                </a:cubicBezTo>
                <a:lnTo>
                  <a:pt x="20908" y="4311"/>
                </a:lnTo>
                <a:cubicBezTo>
                  <a:pt x="20908" y="4311"/>
                  <a:pt x="20946" y="4235"/>
                  <a:pt x="20946" y="4160"/>
                </a:cubicBezTo>
                <a:lnTo>
                  <a:pt x="20946" y="4122"/>
                </a:lnTo>
                <a:lnTo>
                  <a:pt x="20795" y="4046"/>
                </a:lnTo>
                <a:close/>
                <a:moveTo>
                  <a:pt x="9717" y="4046"/>
                </a:moveTo>
                <a:cubicBezTo>
                  <a:pt x="9566" y="4046"/>
                  <a:pt x="9453" y="4122"/>
                  <a:pt x="9377" y="4160"/>
                </a:cubicBezTo>
                <a:cubicBezTo>
                  <a:pt x="9377" y="4197"/>
                  <a:pt x="9339" y="4197"/>
                  <a:pt x="9339" y="4235"/>
                </a:cubicBezTo>
                <a:lnTo>
                  <a:pt x="9339" y="4386"/>
                </a:lnTo>
                <a:cubicBezTo>
                  <a:pt x="9394" y="4442"/>
                  <a:pt x="9490" y="4477"/>
                  <a:pt x="9582" y="4477"/>
                </a:cubicBezTo>
                <a:cubicBezTo>
                  <a:pt x="9616" y="4477"/>
                  <a:pt x="9649" y="4472"/>
                  <a:pt x="9679" y="4462"/>
                </a:cubicBezTo>
                <a:cubicBezTo>
                  <a:pt x="9793" y="4424"/>
                  <a:pt x="9868" y="4311"/>
                  <a:pt x="9868" y="4235"/>
                </a:cubicBezTo>
                <a:cubicBezTo>
                  <a:pt x="9868" y="4197"/>
                  <a:pt x="9868" y="4160"/>
                  <a:pt x="9868" y="4122"/>
                </a:cubicBezTo>
                <a:lnTo>
                  <a:pt x="9717" y="4046"/>
                </a:lnTo>
                <a:close/>
                <a:moveTo>
                  <a:pt x="38564" y="4235"/>
                </a:moveTo>
                <a:lnTo>
                  <a:pt x="38451" y="4349"/>
                </a:lnTo>
                <a:lnTo>
                  <a:pt x="38451" y="4462"/>
                </a:lnTo>
                <a:lnTo>
                  <a:pt x="38564" y="4575"/>
                </a:lnTo>
                <a:cubicBezTo>
                  <a:pt x="38591" y="4602"/>
                  <a:pt x="38637" y="4629"/>
                  <a:pt x="38701" y="4629"/>
                </a:cubicBezTo>
                <a:cubicBezTo>
                  <a:pt x="38728" y="4629"/>
                  <a:pt x="38758" y="4624"/>
                  <a:pt x="38791" y="4613"/>
                </a:cubicBezTo>
                <a:lnTo>
                  <a:pt x="38905" y="4500"/>
                </a:lnTo>
                <a:lnTo>
                  <a:pt x="38905" y="4424"/>
                </a:lnTo>
                <a:lnTo>
                  <a:pt x="38791" y="4273"/>
                </a:lnTo>
                <a:cubicBezTo>
                  <a:pt x="38753" y="4273"/>
                  <a:pt x="38678" y="4235"/>
                  <a:pt x="38564" y="4235"/>
                </a:cubicBezTo>
                <a:close/>
                <a:moveTo>
                  <a:pt x="42118" y="4462"/>
                </a:moveTo>
                <a:lnTo>
                  <a:pt x="41967" y="4500"/>
                </a:lnTo>
                <a:cubicBezTo>
                  <a:pt x="41967" y="4500"/>
                  <a:pt x="41967" y="4500"/>
                  <a:pt x="41929" y="4538"/>
                </a:cubicBezTo>
                <a:cubicBezTo>
                  <a:pt x="41854" y="4575"/>
                  <a:pt x="41778" y="4613"/>
                  <a:pt x="41778" y="4727"/>
                </a:cubicBezTo>
                <a:cubicBezTo>
                  <a:pt x="41778" y="4802"/>
                  <a:pt x="41816" y="4840"/>
                  <a:pt x="41854" y="4916"/>
                </a:cubicBezTo>
                <a:lnTo>
                  <a:pt x="41929" y="4954"/>
                </a:lnTo>
                <a:cubicBezTo>
                  <a:pt x="42005" y="4954"/>
                  <a:pt x="42081" y="4954"/>
                  <a:pt x="42156" y="4916"/>
                </a:cubicBezTo>
                <a:cubicBezTo>
                  <a:pt x="42232" y="4878"/>
                  <a:pt x="42307" y="4765"/>
                  <a:pt x="42307" y="4689"/>
                </a:cubicBezTo>
                <a:cubicBezTo>
                  <a:pt x="42307" y="4575"/>
                  <a:pt x="42232" y="4500"/>
                  <a:pt x="42118" y="4462"/>
                </a:cubicBezTo>
                <a:close/>
                <a:moveTo>
                  <a:pt x="22421" y="4651"/>
                </a:moveTo>
                <a:cubicBezTo>
                  <a:pt x="22345" y="4651"/>
                  <a:pt x="22232" y="4651"/>
                  <a:pt x="22156" y="4689"/>
                </a:cubicBezTo>
                <a:cubicBezTo>
                  <a:pt x="22118" y="4765"/>
                  <a:pt x="22080" y="4840"/>
                  <a:pt x="22118" y="4916"/>
                </a:cubicBezTo>
                <a:lnTo>
                  <a:pt x="22232" y="4991"/>
                </a:lnTo>
                <a:cubicBezTo>
                  <a:pt x="22262" y="4995"/>
                  <a:pt x="22290" y="4996"/>
                  <a:pt x="22316" y="4996"/>
                </a:cubicBezTo>
                <a:cubicBezTo>
                  <a:pt x="22579" y="4996"/>
                  <a:pt x="22613" y="4837"/>
                  <a:pt x="22647" y="4802"/>
                </a:cubicBezTo>
                <a:lnTo>
                  <a:pt x="22496" y="4651"/>
                </a:lnTo>
                <a:close/>
                <a:moveTo>
                  <a:pt x="65521" y="4538"/>
                </a:moveTo>
                <a:lnTo>
                  <a:pt x="65370" y="4689"/>
                </a:lnTo>
                <a:lnTo>
                  <a:pt x="65370" y="4878"/>
                </a:lnTo>
                <a:lnTo>
                  <a:pt x="65483" y="4991"/>
                </a:lnTo>
                <a:cubicBezTo>
                  <a:pt x="65540" y="5010"/>
                  <a:pt x="65587" y="5020"/>
                  <a:pt x="65625" y="5020"/>
                </a:cubicBezTo>
                <a:cubicBezTo>
                  <a:pt x="65663" y="5020"/>
                  <a:pt x="65691" y="5010"/>
                  <a:pt x="65710" y="4991"/>
                </a:cubicBezTo>
                <a:cubicBezTo>
                  <a:pt x="65824" y="4954"/>
                  <a:pt x="65824" y="4840"/>
                  <a:pt x="65862" y="4802"/>
                </a:cubicBezTo>
                <a:cubicBezTo>
                  <a:pt x="65862" y="4765"/>
                  <a:pt x="65862" y="4765"/>
                  <a:pt x="65862" y="4765"/>
                </a:cubicBezTo>
                <a:lnTo>
                  <a:pt x="65748" y="4538"/>
                </a:lnTo>
                <a:close/>
                <a:moveTo>
                  <a:pt x="54746" y="4273"/>
                </a:moveTo>
                <a:cubicBezTo>
                  <a:pt x="54670" y="4273"/>
                  <a:pt x="54481" y="4273"/>
                  <a:pt x="54368" y="4538"/>
                </a:cubicBezTo>
                <a:lnTo>
                  <a:pt x="54368" y="4651"/>
                </a:lnTo>
                <a:lnTo>
                  <a:pt x="54406" y="4651"/>
                </a:lnTo>
                <a:cubicBezTo>
                  <a:pt x="54519" y="4802"/>
                  <a:pt x="54633" y="4954"/>
                  <a:pt x="54859" y="5029"/>
                </a:cubicBezTo>
                <a:lnTo>
                  <a:pt x="55049" y="4991"/>
                </a:lnTo>
                <a:cubicBezTo>
                  <a:pt x="55086" y="4916"/>
                  <a:pt x="55086" y="4840"/>
                  <a:pt x="55086" y="4765"/>
                </a:cubicBezTo>
                <a:cubicBezTo>
                  <a:pt x="55086" y="4575"/>
                  <a:pt x="54935" y="4311"/>
                  <a:pt x="54746" y="4273"/>
                </a:cubicBezTo>
                <a:close/>
                <a:moveTo>
                  <a:pt x="78352" y="4598"/>
                </a:moveTo>
                <a:cubicBezTo>
                  <a:pt x="78326" y="4598"/>
                  <a:pt x="78296" y="4602"/>
                  <a:pt x="78262" y="4613"/>
                </a:cubicBezTo>
                <a:cubicBezTo>
                  <a:pt x="78149" y="4613"/>
                  <a:pt x="78073" y="4727"/>
                  <a:pt x="78073" y="4802"/>
                </a:cubicBezTo>
                <a:cubicBezTo>
                  <a:pt x="78073" y="4916"/>
                  <a:pt x="78111" y="4991"/>
                  <a:pt x="78225" y="5067"/>
                </a:cubicBezTo>
                <a:cubicBezTo>
                  <a:pt x="78262" y="5105"/>
                  <a:pt x="78338" y="5105"/>
                  <a:pt x="78376" y="5105"/>
                </a:cubicBezTo>
                <a:lnTo>
                  <a:pt x="78451" y="5067"/>
                </a:lnTo>
                <a:cubicBezTo>
                  <a:pt x="78527" y="5029"/>
                  <a:pt x="78565" y="4878"/>
                  <a:pt x="78565" y="4802"/>
                </a:cubicBezTo>
                <a:cubicBezTo>
                  <a:pt x="78565" y="4727"/>
                  <a:pt x="78527" y="4651"/>
                  <a:pt x="78489" y="4651"/>
                </a:cubicBezTo>
                <a:cubicBezTo>
                  <a:pt x="78463" y="4624"/>
                  <a:pt x="78417" y="4598"/>
                  <a:pt x="78352" y="4598"/>
                </a:cubicBezTo>
                <a:close/>
                <a:moveTo>
                  <a:pt x="5974" y="4613"/>
                </a:moveTo>
                <a:lnTo>
                  <a:pt x="5861" y="4727"/>
                </a:lnTo>
                <a:lnTo>
                  <a:pt x="5861" y="4840"/>
                </a:lnTo>
                <a:cubicBezTo>
                  <a:pt x="5785" y="4840"/>
                  <a:pt x="5672" y="4878"/>
                  <a:pt x="5672" y="5029"/>
                </a:cubicBezTo>
                <a:lnTo>
                  <a:pt x="5785" y="5143"/>
                </a:lnTo>
                <a:cubicBezTo>
                  <a:pt x="5818" y="5154"/>
                  <a:pt x="5852" y="5158"/>
                  <a:pt x="5883" y="5158"/>
                </a:cubicBezTo>
                <a:cubicBezTo>
                  <a:pt x="5959" y="5158"/>
                  <a:pt x="6023" y="5132"/>
                  <a:pt x="6050" y="5105"/>
                </a:cubicBezTo>
                <a:lnTo>
                  <a:pt x="6125" y="4991"/>
                </a:lnTo>
                <a:lnTo>
                  <a:pt x="6201" y="4991"/>
                </a:lnTo>
                <a:lnTo>
                  <a:pt x="6314" y="4878"/>
                </a:lnTo>
                <a:lnTo>
                  <a:pt x="6314" y="4727"/>
                </a:lnTo>
                <a:lnTo>
                  <a:pt x="6163" y="4613"/>
                </a:lnTo>
                <a:close/>
                <a:moveTo>
                  <a:pt x="82535" y="5067"/>
                </a:moveTo>
                <a:lnTo>
                  <a:pt x="82421" y="5180"/>
                </a:lnTo>
                <a:lnTo>
                  <a:pt x="82421" y="5294"/>
                </a:lnTo>
                <a:lnTo>
                  <a:pt x="82572" y="5407"/>
                </a:lnTo>
                <a:cubicBezTo>
                  <a:pt x="82572" y="5407"/>
                  <a:pt x="82610" y="5445"/>
                  <a:pt x="82648" y="5445"/>
                </a:cubicBezTo>
                <a:lnTo>
                  <a:pt x="82837" y="5294"/>
                </a:lnTo>
                <a:cubicBezTo>
                  <a:pt x="82837" y="5256"/>
                  <a:pt x="82837" y="5143"/>
                  <a:pt x="82762" y="5105"/>
                </a:cubicBezTo>
                <a:cubicBezTo>
                  <a:pt x="82724" y="5067"/>
                  <a:pt x="82648" y="5067"/>
                  <a:pt x="82535" y="5067"/>
                </a:cubicBezTo>
                <a:close/>
                <a:moveTo>
                  <a:pt x="41332" y="5014"/>
                </a:moveTo>
                <a:cubicBezTo>
                  <a:pt x="41292" y="5014"/>
                  <a:pt x="41251" y="5019"/>
                  <a:pt x="41211" y="5029"/>
                </a:cubicBezTo>
                <a:lnTo>
                  <a:pt x="41098" y="5105"/>
                </a:lnTo>
                <a:cubicBezTo>
                  <a:pt x="41098" y="5143"/>
                  <a:pt x="41060" y="5218"/>
                  <a:pt x="41060" y="5256"/>
                </a:cubicBezTo>
                <a:cubicBezTo>
                  <a:pt x="41060" y="5332"/>
                  <a:pt x="41098" y="5483"/>
                  <a:pt x="41400" y="5521"/>
                </a:cubicBezTo>
                <a:lnTo>
                  <a:pt x="41551" y="5407"/>
                </a:lnTo>
                <a:cubicBezTo>
                  <a:pt x="41551" y="5407"/>
                  <a:pt x="41551" y="5445"/>
                  <a:pt x="41551" y="5445"/>
                </a:cubicBezTo>
                <a:cubicBezTo>
                  <a:pt x="41551" y="5445"/>
                  <a:pt x="41665" y="5407"/>
                  <a:pt x="41665" y="5332"/>
                </a:cubicBezTo>
                <a:lnTo>
                  <a:pt x="41627" y="5256"/>
                </a:lnTo>
                <a:lnTo>
                  <a:pt x="41665" y="5256"/>
                </a:lnTo>
                <a:lnTo>
                  <a:pt x="41627" y="5105"/>
                </a:lnTo>
                <a:cubicBezTo>
                  <a:pt x="41544" y="5049"/>
                  <a:pt x="41440" y="5014"/>
                  <a:pt x="41332" y="5014"/>
                </a:cubicBezTo>
                <a:close/>
                <a:moveTo>
                  <a:pt x="64727" y="4689"/>
                </a:moveTo>
                <a:lnTo>
                  <a:pt x="64652" y="4727"/>
                </a:lnTo>
                <a:cubicBezTo>
                  <a:pt x="64538" y="4765"/>
                  <a:pt x="64425" y="4840"/>
                  <a:pt x="64349" y="5029"/>
                </a:cubicBezTo>
                <a:lnTo>
                  <a:pt x="64311" y="5029"/>
                </a:lnTo>
                <a:lnTo>
                  <a:pt x="64198" y="5105"/>
                </a:lnTo>
                <a:cubicBezTo>
                  <a:pt x="64198" y="5105"/>
                  <a:pt x="64198" y="5067"/>
                  <a:pt x="64236" y="5067"/>
                </a:cubicBezTo>
                <a:lnTo>
                  <a:pt x="64085" y="5067"/>
                </a:lnTo>
                <a:lnTo>
                  <a:pt x="63933" y="5180"/>
                </a:lnTo>
                <a:cubicBezTo>
                  <a:pt x="63933" y="5332"/>
                  <a:pt x="63971" y="5407"/>
                  <a:pt x="64047" y="5445"/>
                </a:cubicBezTo>
                <a:cubicBezTo>
                  <a:pt x="64122" y="5521"/>
                  <a:pt x="64198" y="5521"/>
                  <a:pt x="64349" y="5521"/>
                </a:cubicBezTo>
                <a:lnTo>
                  <a:pt x="64425" y="5332"/>
                </a:lnTo>
                <a:cubicBezTo>
                  <a:pt x="64425" y="5332"/>
                  <a:pt x="64425" y="5294"/>
                  <a:pt x="64463" y="5294"/>
                </a:cubicBezTo>
                <a:cubicBezTo>
                  <a:pt x="64535" y="5323"/>
                  <a:pt x="64596" y="5335"/>
                  <a:pt x="64648" y="5335"/>
                </a:cubicBezTo>
                <a:cubicBezTo>
                  <a:pt x="64733" y="5335"/>
                  <a:pt x="64794" y="5303"/>
                  <a:pt x="64841" y="5256"/>
                </a:cubicBezTo>
                <a:cubicBezTo>
                  <a:pt x="64879" y="5218"/>
                  <a:pt x="64879" y="5218"/>
                  <a:pt x="64916" y="5180"/>
                </a:cubicBezTo>
                <a:lnTo>
                  <a:pt x="64992" y="5067"/>
                </a:lnTo>
                <a:cubicBezTo>
                  <a:pt x="64992" y="5029"/>
                  <a:pt x="64992" y="4991"/>
                  <a:pt x="64992" y="4954"/>
                </a:cubicBezTo>
                <a:cubicBezTo>
                  <a:pt x="64992" y="4840"/>
                  <a:pt x="64992" y="4765"/>
                  <a:pt x="64879" y="4689"/>
                </a:cubicBezTo>
                <a:close/>
                <a:moveTo>
                  <a:pt x="77279" y="5067"/>
                </a:moveTo>
                <a:cubicBezTo>
                  <a:pt x="77128" y="5067"/>
                  <a:pt x="77015" y="5143"/>
                  <a:pt x="76977" y="5256"/>
                </a:cubicBezTo>
                <a:lnTo>
                  <a:pt x="77053" y="5369"/>
                </a:lnTo>
                <a:cubicBezTo>
                  <a:pt x="77053" y="5483"/>
                  <a:pt x="77166" y="5558"/>
                  <a:pt x="77242" y="5558"/>
                </a:cubicBezTo>
                <a:lnTo>
                  <a:pt x="77393" y="5445"/>
                </a:lnTo>
                <a:cubicBezTo>
                  <a:pt x="77431" y="5407"/>
                  <a:pt x="77431" y="5407"/>
                  <a:pt x="77431" y="5369"/>
                </a:cubicBezTo>
                <a:cubicBezTo>
                  <a:pt x="77431" y="5332"/>
                  <a:pt x="77468" y="5332"/>
                  <a:pt x="77468" y="5256"/>
                </a:cubicBezTo>
                <a:cubicBezTo>
                  <a:pt x="77468" y="5218"/>
                  <a:pt x="77431" y="5143"/>
                  <a:pt x="77355" y="5105"/>
                </a:cubicBezTo>
                <a:lnTo>
                  <a:pt x="77279" y="5067"/>
                </a:lnTo>
                <a:close/>
                <a:moveTo>
                  <a:pt x="70701" y="5294"/>
                </a:moveTo>
                <a:lnTo>
                  <a:pt x="70550" y="5407"/>
                </a:lnTo>
                <a:lnTo>
                  <a:pt x="70550" y="5483"/>
                </a:lnTo>
                <a:lnTo>
                  <a:pt x="70701" y="5634"/>
                </a:lnTo>
                <a:cubicBezTo>
                  <a:pt x="70739" y="5634"/>
                  <a:pt x="70814" y="5672"/>
                  <a:pt x="70928" y="5672"/>
                </a:cubicBezTo>
                <a:lnTo>
                  <a:pt x="71041" y="5558"/>
                </a:lnTo>
                <a:lnTo>
                  <a:pt x="71041" y="5407"/>
                </a:lnTo>
                <a:lnTo>
                  <a:pt x="70890" y="5294"/>
                </a:lnTo>
                <a:close/>
                <a:moveTo>
                  <a:pt x="86940" y="5479"/>
                </a:moveTo>
                <a:cubicBezTo>
                  <a:pt x="86922" y="5479"/>
                  <a:pt x="86903" y="5480"/>
                  <a:pt x="86883" y="5483"/>
                </a:cubicBezTo>
                <a:lnTo>
                  <a:pt x="86769" y="5596"/>
                </a:lnTo>
                <a:cubicBezTo>
                  <a:pt x="86769" y="5748"/>
                  <a:pt x="86883" y="5823"/>
                  <a:pt x="86920" y="5823"/>
                </a:cubicBezTo>
                <a:cubicBezTo>
                  <a:pt x="86958" y="5861"/>
                  <a:pt x="86958" y="5861"/>
                  <a:pt x="86958" y="5861"/>
                </a:cubicBezTo>
                <a:lnTo>
                  <a:pt x="87223" y="5785"/>
                </a:lnTo>
                <a:lnTo>
                  <a:pt x="87223" y="5748"/>
                </a:lnTo>
                <a:cubicBezTo>
                  <a:pt x="87223" y="5678"/>
                  <a:pt x="87158" y="5479"/>
                  <a:pt x="86940" y="5479"/>
                </a:cubicBezTo>
                <a:close/>
                <a:moveTo>
                  <a:pt x="3479" y="3971"/>
                </a:moveTo>
                <a:cubicBezTo>
                  <a:pt x="3366" y="4008"/>
                  <a:pt x="3252" y="4046"/>
                  <a:pt x="3176" y="4084"/>
                </a:cubicBezTo>
                <a:cubicBezTo>
                  <a:pt x="3096" y="4111"/>
                  <a:pt x="3035" y="4137"/>
                  <a:pt x="2966" y="4137"/>
                </a:cubicBezTo>
                <a:cubicBezTo>
                  <a:pt x="2937" y="4137"/>
                  <a:pt x="2907" y="4133"/>
                  <a:pt x="2874" y="4122"/>
                </a:cubicBezTo>
                <a:lnTo>
                  <a:pt x="2761" y="4197"/>
                </a:lnTo>
                <a:cubicBezTo>
                  <a:pt x="2685" y="4235"/>
                  <a:pt x="2685" y="4273"/>
                  <a:pt x="2647" y="4311"/>
                </a:cubicBezTo>
                <a:cubicBezTo>
                  <a:pt x="2647" y="4349"/>
                  <a:pt x="2647" y="4386"/>
                  <a:pt x="2609" y="4386"/>
                </a:cubicBezTo>
                <a:cubicBezTo>
                  <a:pt x="2496" y="4386"/>
                  <a:pt x="2420" y="4462"/>
                  <a:pt x="2383" y="4538"/>
                </a:cubicBezTo>
                <a:cubicBezTo>
                  <a:pt x="2383" y="4538"/>
                  <a:pt x="2383" y="4538"/>
                  <a:pt x="2345" y="4575"/>
                </a:cubicBezTo>
                <a:lnTo>
                  <a:pt x="2231" y="4575"/>
                </a:lnTo>
                <a:cubicBezTo>
                  <a:pt x="2156" y="4613"/>
                  <a:pt x="2156" y="4651"/>
                  <a:pt x="2118" y="4689"/>
                </a:cubicBezTo>
                <a:cubicBezTo>
                  <a:pt x="2118" y="4727"/>
                  <a:pt x="2118" y="4727"/>
                  <a:pt x="2118" y="4727"/>
                </a:cubicBezTo>
                <a:cubicBezTo>
                  <a:pt x="2080" y="4727"/>
                  <a:pt x="2042" y="4765"/>
                  <a:pt x="2042" y="4802"/>
                </a:cubicBezTo>
                <a:lnTo>
                  <a:pt x="2042" y="4727"/>
                </a:lnTo>
                <a:lnTo>
                  <a:pt x="1891" y="4613"/>
                </a:lnTo>
                <a:lnTo>
                  <a:pt x="1664" y="4613"/>
                </a:lnTo>
                <a:lnTo>
                  <a:pt x="1513" y="4727"/>
                </a:lnTo>
                <a:lnTo>
                  <a:pt x="1513" y="4840"/>
                </a:lnTo>
                <a:lnTo>
                  <a:pt x="1664" y="4954"/>
                </a:lnTo>
                <a:lnTo>
                  <a:pt x="1891" y="4954"/>
                </a:lnTo>
                <a:lnTo>
                  <a:pt x="1967" y="4878"/>
                </a:lnTo>
                <a:lnTo>
                  <a:pt x="1967" y="4878"/>
                </a:lnTo>
                <a:cubicBezTo>
                  <a:pt x="1891" y="4954"/>
                  <a:pt x="1891" y="5029"/>
                  <a:pt x="1891" y="5067"/>
                </a:cubicBezTo>
                <a:lnTo>
                  <a:pt x="1853" y="5105"/>
                </a:lnTo>
                <a:cubicBezTo>
                  <a:pt x="1853" y="5180"/>
                  <a:pt x="1891" y="5218"/>
                  <a:pt x="1929" y="5256"/>
                </a:cubicBezTo>
                <a:cubicBezTo>
                  <a:pt x="1929" y="5294"/>
                  <a:pt x="1929" y="5294"/>
                  <a:pt x="1929" y="5294"/>
                </a:cubicBezTo>
                <a:cubicBezTo>
                  <a:pt x="1929" y="5294"/>
                  <a:pt x="1929" y="5332"/>
                  <a:pt x="1929" y="5332"/>
                </a:cubicBezTo>
                <a:cubicBezTo>
                  <a:pt x="1929" y="5369"/>
                  <a:pt x="1929" y="5407"/>
                  <a:pt x="1929" y="5407"/>
                </a:cubicBezTo>
                <a:lnTo>
                  <a:pt x="2004" y="5558"/>
                </a:lnTo>
                <a:cubicBezTo>
                  <a:pt x="2080" y="5558"/>
                  <a:pt x="2118" y="5558"/>
                  <a:pt x="2156" y="5521"/>
                </a:cubicBezTo>
                <a:cubicBezTo>
                  <a:pt x="2204" y="5553"/>
                  <a:pt x="2252" y="5564"/>
                  <a:pt x="2297" y="5564"/>
                </a:cubicBezTo>
                <a:cubicBezTo>
                  <a:pt x="2358" y="5564"/>
                  <a:pt x="2414" y="5542"/>
                  <a:pt x="2458" y="5521"/>
                </a:cubicBezTo>
                <a:lnTo>
                  <a:pt x="2836" y="5521"/>
                </a:lnTo>
                <a:cubicBezTo>
                  <a:pt x="2761" y="5558"/>
                  <a:pt x="2761" y="5672"/>
                  <a:pt x="2761" y="5823"/>
                </a:cubicBezTo>
                <a:lnTo>
                  <a:pt x="2874" y="5937"/>
                </a:lnTo>
                <a:cubicBezTo>
                  <a:pt x="3025" y="5937"/>
                  <a:pt x="3101" y="5937"/>
                  <a:pt x="3176" y="5861"/>
                </a:cubicBezTo>
                <a:cubicBezTo>
                  <a:pt x="3290" y="5823"/>
                  <a:pt x="3328" y="5710"/>
                  <a:pt x="3290" y="5521"/>
                </a:cubicBezTo>
                <a:lnTo>
                  <a:pt x="3176" y="5445"/>
                </a:lnTo>
                <a:cubicBezTo>
                  <a:pt x="3139" y="5445"/>
                  <a:pt x="3139" y="5445"/>
                  <a:pt x="3101" y="5407"/>
                </a:cubicBezTo>
                <a:cubicBezTo>
                  <a:pt x="3176" y="5369"/>
                  <a:pt x="3214" y="5294"/>
                  <a:pt x="3214" y="5180"/>
                </a:cubicBezTo>
                <a:lnTo>
                  <a:pt x="3139" y="5105"/>
                </a:lnTo>
                <a:cubicBezTo>
                  <a:pt x="3139" y="5105"/>
                  <a:pt x="3139" y="5067"/>
                  <a:pt x="3176" y="5067"/>
                </a:cubicBezTo>
                <a:lnTo>
                  <a:pt x="2987" y="4916"/>
                </a:lnTo>
                <a:cubicBezTo>
                  <a:pt x="3139" y="4878"/>
                  <a:pt x="3290" y="4727"/>
                  <a:pt x="3328" y="4613"/>
                </a:cubicBezTo>
                <a:lnTo>
                  <a:pt x="3366" y="4575"/>
                </a:lnTo>
                <a:cubicBezTo>
                  <a:pt x="3366" y="4500"/>
                  <a:pt x="3328" y="4462"/>
                  <a:pt x="3290" y="4462"/>
                </a:cubicBezTo>
                <a:cubicBezTo>
                  <a:pt x="3441" y="4424"/>
                  <a:pt x="3668" y="4349"/>
                  <a:pt x="3668" y="4122"/>
                </a:cubicBezTo>
                <a:lnTo>
                  <a:pt x="3668" y="4084"/>
                </a:lnTo>
                <a:lnTo>
                  <a:pt x="3479" y="3971"/>
                </a:lnTo>
                <a:close/>
                <a:moveTo>
                  <a:pt x="9112" y="5483"/>
                </a:moveTo>
                <a:lnTo>
                  <a:pt x="8961" y="5672"/>
                </a:lnTo>
                <a:cubicBezTo>
                  <a:pt x="8961" y="5710"/>
                  <a:pt x="8961" y="5710"/>
                  <a:pt x="8961" y="5748"/>
                </a:cubicBezTo>
                <a:cubicBezTo>
                  <a:pt x="8923" y="5899"/>
                  <a:pt x="8999" y="5937"/>
                  <a:pt x="9074" y="5974"/>
                </a:cubicBezTo>
                <a:lnTo>
                  <a:pt x="9226" y="5937"/>
                </a:lnTo>
                <a:cubicBezTo>
                  <a:pt x="9301" y="5861"/>
                  <a:pt x="9339" y="5785"/>
                  <a:pt x="9339" y="5710"/>
                </a:cubicBezTo>
                <a:cubicBezTo>
                  <a:pt x="9339" y="5672"/>
                  <a:pt x="9301" y="5558"/>
                  <a:pt x="9112" y="5483"/>
                </a:cubicBezTo>
                <a:close/>
                <a:moveTo>
                  <a:pt x="40364" y="5435"/>
                </a:moveTo>
                <a:cubicBezTo>
                  <a:pt x="40345" y="5435"/>
                  <a:pt x="40325" y="5438"/>
                  <a:pt x="40304" y="5445"/>
                </a:cubicBezTo>
                <a:cubicBezTo>
                  <a:pt x="40266" y="5445"/>
                  <a:pt x="40228" y="5483"/>
                  <a:pt x="40190" y="5558"/>
                </a:cubicBezTo>
                <a:lnTo>
                  <a:pt x="40266" y="5672"/>
                </a:lnTo>
                <a:cubicBezTo>
                  <a:pt x="40228" y="5785"/>
                  <a:pt x="40304" y="5937"/>
                  <a:pt x="40417" y="5974"/>
                </a:cubicBezTo>
                <a:lnTo>
                  <a:pt x="40568" y="5823"/>
                </a:lnTo>
                <a:cubicBezTo>
                  <a:pt x="40568" y="5823"/>
                  <a:pt x="40568" y="5861"/>
                  <a:pt x="40568" y="5861"/>
                </a:cubicBezTo>
                <a:cubicBezTo>
                  <a:pt x="40644" y="5861"/>
                  <a:pt x="40757" y="5823"/>
                  <a:pt x="40757" y="5672"/>
                </a:cubicBezTo>
                <a:lnTo>
                  <a:pt x="40757" y="5634"/>
                </a:lnTo>
                <a:lnTo>
                  <a:pt x="40606" y="5558"/>
                </a:lnTo>
                <a:cubicBezTo>
                  <a:pt x="40568" y="5521"/>
                  <a:pt x="40568" y="5521"/>
                  <a:pt x="40530" y="5521"/>
                </a:cubicBezTo>
                <a:cubicBezTo>
                  <a:pt x="40500" y="5490"/>
                  <a:pt x="40444" y="5435"/>
                  <a:pt x="40364" y="5435"/>
                </a:cubicBezTo>
                <a:close/>
                <a:moveTo>
                  <a:pt x="41612" y="5586"/>
                </a:moveTo>
                <a:cubicBezTo>
                  <a:pt x="41593" y="5586"/>
                  <a:pt x="41573" y="5589"/>
                  <a:pt x="41551" y="5596"/>
                </a:cubicBezTo>
                <a:cubicBezTo>
                  <a:pt x="41551" y="5634"/>
                  <a:pt x="41476" y="5672"/>
                  <a:pt x="41476" y="5748"/>
                </a:cubicBezTo>
                <a:lnTo>
                  <a:pt x="41551" y="5861"/>
                </a:lnTo>
                <a:lnTo>
                  <a:pt x="41665" y="5974"/>
                </a:lnTo>
                <a:lnTo>
                  <a:pt x="41702" y="5974"/>
                </a:lnTo>
                <a:cubicBezTo>
                  <a:pt x="41778" y="5974"/>
                  <a:pt x="41967" y="5974"/>
                  <a:pt x="41967" y="5823"/>
                </a:cubicBezTo>
                <a:lnTo>
                  <a:pt x="41854" y="5710"/>
                </a:lnTo>
                <a:cubicBezTo>
                  <a:pt x="41854" y="5672"/>
                  <a:pt x="41816" y="5672"/>
                  <a:pt x="41816" y="5672"/>
                </a:cubicBezTo>
                <a:cubicBezTo>
                  <a:pt x="41755" y="5641"/>
                  <a:pt x="41694" y="5586"/>
                  <a:pt x="41612" y="5586"/>
                </a:cubicBezTo>
                <a:close/>
                <a:moveTo>
                  <a:pt x="36787" y="5445"/>
                </a:moveTo>
                <a:lnTo>
                  <a:pt x="36598" y="5558"/>
                </a:lnTo>
                <a:cubicBezTo>
                  <a:pt x="36598" y="5558"/>
                  <a:pt x="36598" y="5596"/>
                  <a:pt x="36561" y="5596"/>
                </a:cubicBezTo>
                <a:cubicBezTo>
                  <a:pt x="36561" y="5634"/>
                  <a:pt x="36523" y="5672"/>
                  <a:pt x="36523" y="5748"/>
                </a:cubicBezTo>
                <a:lnTo>
                  <a:pt x="36712" y="5861"/>
                </a:lnTo>
                <a:cubicBezTo>
                  <a:pt x="36712" y="5893"/>
                  <a:pt x="36796" y="5982"/>
                  <a:pt x="36916" y="5982"/>
                </a:cubicBezTo>
                <a:cubicBezTo>
                  <a:pt x="36935" y="5982"/>
                  <a:pt x="36955" y="5980"/>
                  <a:pt x="36976" y="5974"/>
                </a:cubicBezTo>
                <a:lnTo>
                  <a:pt x="37090" y="5861"/>
                </a:lnTo>
                <a:cubicBezTo>
                  <a:pt x="37090" y="5823"/>
                  <a:pt x="37090" y="5785"/>
                  <a:pt x="37128" y="5785"/>
                </a:cubicBezTo>
                <a:lnTo>
                  <a:pt x="37014" y="5596"/>
                </a:lnTo>
                <a:cubicBezTo>
                  <a:pt x="36939" y="5596"/>
                  <a:pt x="36939" y="5596"/>
                  <a:pt x="36901" y="5521"/>
                </a:cubicBezTo>
                <a:cubicBezTo>
                  <a:pt x="36863" y="5521"/>
                  <a:pt x="36825" y="5483"/>
                  <a:pt x="36787" y="5445"/>
                </a:cubicBezTo>
                <a:close/>
                <a:moveTo>
                  <a:pt x="999" y="5647"/>
                </a:moveTo>
                <a:cubicBezTo>
                  <a:pt x="939" y="5647"/>
                  <a:pt x="879" y="5656"/>
                  <a:pt x="832" y="5672"/>
                </a:cubicBezTo>
                <a:cubicBezTo>
                  <a:pt x="719" y="5672"/>
                  <a:pt x="681" y="5748"/>
                  <a:pt x="681" y="5861"/>
                </a:cubicBezTo>
                <a:lnTo>
                  <a:pt x="719" y="5937"/>
                </a:lnTo>
                <a:cubicBezTo>
                  <a:pt x="757" y="6012"/>
                  <a:pt x="870" y="6012"/>
                  <a:pt x="984" y="6012"/>
                </a:cubicBezTo>
                <a:cubicBezTo>
                  <a:pt x="1059" y="6012"/>
                  <a:pt x="1173" y="5937"/>
                  <a:pt x="1210" y="5861"/>
                </a:cubicBezTo>
                <a:lnTo>
                  <a:pt x="1210" y="5710"/>
                </a:lnTo>
                <a:cubicBezTo>
                  <a:pt x="1166" y="5665"/>
                  <a:pt x="1083" y="5647"/>
                  <a:pt x="999" y="5647"/>
                </a:cubicBezTo>
                <a:close/>
                <a:moveTo>
                  <a:pt x="2458" y="5899"/>
                </a:moveTo>
                <a:cubicBezTo>
                  <a:pt x="2307" y="5899"/>
                  <a:pt x="2193" y="5899"/>
                  <a:pt x="2118" y="5974"/>
                </a:cubicBezTo>
                <a:cubicBezTo>
                  <a:pt x="2080" y="6012"/>
                  <a:pt x="2042" y="6050"/>
                  <a:pt x="2042" y="6201"/>
                </a:cubicBezTo>
                <a:lnTo>
                  <a:pt x="2193" y="6277"/>
                </a:lnTo>
                <a:lnTo>
                  <a:pt x="2420" y="6277"/>
                </a:lnTo>
                <a:lnTo>
                  <a:pt x="2572" y="6163"/>
                </a:lnTo>
                <a:lnTo>
                  <a:pt x="2572" y="6012"/>
                </a:lnTo>
                <a:lnTo>
                  <a:pt x="2458" y="5899"/>
                </a:lnTo>
                <a:close/>
                <a:moveTo>
                  <a:pt x="40115" y="5861"/>
                </a:moveTo>
                <a:lnTo>
                  <a:pt x="39963" y="5974"/>
                </a:lnTo>
                <a:cubicBezTo>
                  <a:pt x="39963" y="5974"/>
                  <a:pt x="39963" y="6012"/>
                  <a:pt x="39963" y="6012"/>
                </a:cubicBezTo>
                <a:lnTo>
                  <a:pt x="40077" y="6012"/>
                </a:lnTo>
                <a:lnTo>
                  <a:pt x="39963" y="6050"/>
                </a:lnTo>
                <a:cubicBezTo>
                  <a:pt x="39963" y="6088"/>
                  <a:pt x="39963" y="6239"/>
                  <a:pt x="40115" y="6277"/>
                </a:cubicBezTo>
                <a:lnTo>
                  <a:pt x="40304" y="6163"/>
                </a:lnTo>
                <a:lnTo>
                  <a:pt x="40304" y="6163"/>
                </a:lnTo>
                <a:cubicBezTo>
                  <a:pt x="40304" y="6201"/>
                  <a:pt x="40266" y="6201"/>
                  <a:pt x="40266" y="6201"/>
                </a:cubicBezTo>
                <a:cubicBezTo>
                  <a:pt x="40304" y="6201"/>
                  <a:pt x="40379" y="6163"/>
                  <a:pt x="40417" y="6088"/>
                </a:cubicBezTo>
                <a:lnTo>
                  <a:pt x="40266" y="5937"/>
                </a:lnTo>
                <a:cubicBezTo>
                  <a:pt x="40266" y="5899"/>
                  <a:pt x="40190" y="5861"/>
                  <a:pt x="40115" y="5861"/>
                </a:cubicBezTo>
                <a:close/>
                <a:moveTo>
                  <a:pt x="50965" y="5937"/>
                </a:moveTo>
                <a:lnTo>
                  <a:pt x="50852" y="5974"/>
                </a:lnTo>
                <a:cubicBezTo>
                  <a:pt x="50776" y="6050"/>
                  <a:pt x="50738" y="6088"/>
                  <a:pt x="50738" y="6163"/>
                </a:cubicBezTo>
                <a:cubicBezTo>
                  <a:pt x="50738" y="6277"/>
                  <a:pt x="50852" y="6390"/>
                  <a:pt x="51003" y="6390"/>
                </a:cubicBezTo>
                <a:lnTo>
                  <a:pt x="51154" y="6277"/>
                </a:lnTo>
                <a:cubicBezTo>
                  <a:pt x="51117" y="6239"/>
                  <a:pt x="51117" y="6239"/>
                  <a:pt x="51117" y="6239"/>
                </a:cubicBezTo>
                <a:lnTo>
                  <a:pt x="51003" y="6239"/>
                </a:lnTo>
                <a:lnTo>
                  <a:pt x="51154" y="6163"/>
                </a:lnTo>
                <a:cubicBezTo>
                  <a:pt x="51154" y="6050"/>
                  <a:pt x="51079" y="5974"/>
                  <a:pt x="50965" y="5937"/>
                </a:cubicBezTo>
                <a:close/>
                <a:moveTo>
                  <a:pt x="28356" y="5899"/>
                </a:moveTo>
                <a:cubicBezTo>
                  <a:pt x="28243" y="5899"/>
                  <a:pt x="28129" y="5937"/>
                  <a:pt x="28092" y="6012"/>
                </a:cubicBezTo>
                <a:lnTo>
                  <a:pt x="28129" y="6088"/>
                </a:lnTo>
                <a:cubicBezTo>
                  <a:pt x="28129" y="6088"/>
                  <a:pt x="28092" y="6163"/>
                  <a:pt x="28092" y="6239"/>
                </a:cubicBezTo>
                <a:lnTo>
                  <a:pt x="28129" y="6315"/>
                </a:lnTo>
                <a:cubicBezTo>
                  <a:pt x="28186" y="6371"/>
                  <a:pt x="28271" y="6400"/>
                  <a:pt x="28361" y="6400"/>
                </a:cubicBezTo>
                <a:cubicBezTo>
                  <a:pt x="28451" y="6400"/>
                  <a:pt x="28545" y="6371"/>
                  <a:pt x="28621" y="6315"/>
                </a:cubicBezTo>
                <a:lnTo>
                  <a:pt x="28659" y="6239"/>
                </a:lnTo>
                <a:lnTo>
                  <a:pt x="28659" y="6201"/>
                </a:lnTo>
                <a:cubicBezTo>
                  <a:pt x="28659" y="6050"/>
                  <a:pt x="28508" y="5937"/>
                  <a:pt x="28356" y="5899"/>
                </a:cubicBezTo>
                <a:close/>
                <a:moveTo>
                  <a:pt x="88244" y="6012"/>
                </a:moveTo>
                <a:lnTo>
                  <a:pt x="88092" y="6126"/>
                </a:lnTo>
                <a:lnTo>
                  <a:pt x="88092" y="6163"/>
                </a:lnTo>
                <a:cubicBezTo>
                  <a:pt x="88092" y="6239"/>
                  <a:pt x="88130" y="6352"/>
                  <a:pt x="88206" y="6390"/>
                </a:cubicBezTo>
                <a:lnTo>
                  <a:pt x="88281" y="6428"/>
                </a:lnTo>
                <a:cubicBezTo>
                  <a:pt x="88315" y="6439"/>
                  <a:pt x="88345" y="6444"/>
                  <a:pt x="88372" y="6444"/>
                </a:cubicBezTo>
                <a:cubicBezTo>
                  <a:pt x="88439" y="6444"/>
                  <a:pt x="88493" y="6417"/>
                  <a:pt x="88546" y="6390"/>
                </a:cubicBezTo>
                <a:cubicBezTo>
                  <a:pt x="88584" y="6352"/>
                  <a:pt x="88622" y="6277"/>
                  <a:pt x="88622" y="6201"/>
                </a:cubicBezTo>
                <a:lnTo>
                  <a:pt x="88622" y="6163"/>
                </a:lnTo>
                <a:lnTo>
                  <a:pt x="88470" y="6050"/>
                </a:lnTo>
                <a:lnTo>
                  <a:pt x="88433" y="6050"/>
                </a:lnTo>
                <a:cubicBezTo>
                  <a:pt x="88395" y="6012"/>
                  <a:pt x="88319" y="6012"/>
                  <a:pt x="88244" y="6012"/>
                </a:cubicBezTo>
                <a:close/>
                <a:moveTo>
                  <a:pt x="89227" y="5710"/>
                </a:moveTo>
                <a:lnTo>
                  <a:pt x="89075" y="5861"/>
                </a:lnTo>
                <a:cubicBezTo>
                  <a:pt x="89075" y="5861"/>
                  <a:pt x="89075" y="5899"/>
                  <a:pt x="89075" y="5899"/>
                </a:cubicBezTo>
                <a:cubicBezTo>
                  <a:pt x="89038" y="5937"/>
                  <a:pt x="89000" y="6012"/>
                  <a:pt x="89000" y="6163"/>
                </a:cubicBezTo>
                <a:lnTo>
                  <a:pt x="89113" y="6239"/>
                </a:lnTo>
                <a:cubicBezTo>
                  <a:pt x="89151" y="6239"/>
                  <a:pt x="89189" y="6277"/>
                  <a:pt x="89227" y="6352"/>
                </a:cubicBezTo>
                <a:cubicBezTo>
                  <a:pt x="89302" y="6428"/>
                  <a:pt x="89378" y="6504"/>
                  <a:pt x="89529" y="6541"/>
                </a:cubicBezTo>
                <a:lnTo>
                  <a:pt x="89718" y="6428"/>
                </a:lnTo>
                <a:cubicBezTo>
                  <a:pt x="89718" y="6390"/>
                  <a:pt x="89756" y="6352"/>
                  <a:pt x="89832" y="6277"/>
                </a:cubicBezTo>
                <a:cubicBezTo>
                  <a:pt x="89907" y="6239"/>
                  <a:pt x="90058" y="6163"/>
                  <a:pt x="90058" y="5974"/>
                </a:cubicBezTo>
                <a:lnTo>
                  <a:pt x="89983" y="5861"/>
                </a:lnTo>
                <a:lnTo>
                  <a:pt x="90021" y="5861"/>
                </a:lnTo>
                <a:lnTo>
                  <a:pt x="89907" y="5748"/>
                </a:lnTo>
                <a:cubicBezTo>
                  <a:pt x="89794" y="5710"/>
                  <a:pt x="89680" y="5710"/>
                  <a:pt x="89605" y="5710"/>
                </a:cubicBezTo>
                <a:close/>
                <a:moveTo>
                  <a:pt x="66807" y="6201"/>
                </a:moveTo>
                <a:lnTo>
                  <a:pt x="66731" y="6239"/>
                </a:lnTo>
                <a:cubicBezTo>
                  <a:pt x="66655" y="6239"/>
                  <a:pt x="66580" y="6315"/>
                  <a:pt x="66580" y="6352"/>
                </a:cubicBezTo>
                <a:cubicBezTo>
                  <a:pt x="66542" y="6352"/>
                  <a:pt x="66504" y="6315"/>
                  <a:pt x="66466" y="6315"/>
                </a:cubicBezTo>
                <a:lnTo>
                  <a:pt x="66277" y="6428"/>
                </a:lnTo>
                <a:cubicBezTo>
                  <a:pt x="66277" y="6428"/>
                  <a:pt x="66240" y="6504"/>
                  <a:pt x="66240" y="6541"/>
                </a:cubicBezTo>
                <a:lnTo>
                  <a:pt x="66240" y="6617"/>
                </a:lnTo>
                <a:lnTo>
                  <a:pt x="66353" y="6693"/>
                </a:lnTo>
                <a:lnTo>
                  <a:pt x="66542" y="6693"/>
                </a:lnTo>
                <a:lnTo>
                  <a:pt x="66655" y="6617"/>
                </a:lnTo>
                <a:cubicBezTo>
                  <a:pt x="66693" y="6617"/>
                  <a:pt x="66731" y="6655"/>
                  <a:pt x="66769" y="6655"/>
                </a:cubicBezTo>
                <a:lnTo>
                  <a:pt x="66920" y="6579"/>
                </a:lnTo>
                <a:cubicBezTo>
                  <a:pt x="66958" y="6504"/>
                  <a:pt x="66996" y="6466"/>
                  <a:pt x="66996" y="6390"/>
                </a:cubicBezTo>
                <a:cubicBezTo>
                  <a:pt x="66996" y="6277"/>
                  <a:pt x="66920" y="6201"/>
                  <a:pt x="66807" y="6201"/>
                </a:cubicBezTo>
                <a:close/>
                <a:moveTo>
                  <a:pt x="76070" y="6315"/>
                </a:moveTo>
                <a:cubicBezTo>
                  <a:pt x="75994" y="6315"/>
                  <a:pt x="75881" y="6315"/>
                  <a:pt x="75843" y="6352"/>
                </a:cubicBezTo>
                <a:cubicBezTo>
                  <a:pt x="75805" y="6390"/>
                  <a:pt x="75767" y="6466"/>
                  <a:pt x="75767" y="6541"/>
                </a:cubicBezTo>
                <a:lnTo>
                  <a:pt x="75767" y="6579"/>
                </a:lnTo>
                <a:lnTo>
                  <a:pt x="75881" y="6693"/>
                </a:lnTo>
                <a:lnTo>
                  <a:pt x="76070" y="6693"/>
                </a:lnTo>
                <a:lnTo>
                  <a:pt x="76221" y="6579"/>
                </a:lnTo>
                <a:lnTo>
                  <a:pt x="76221" y="6428"/>
                </a:lnTo>
                <a:lnTo>
                  <a:pt x="76070" y="6315"/>
                </a:lnTo>
                <a:close/>
                <a:moveTo>
                  <a:pt x="45316" y="6413"/>
                </a:moveTo>
                <a:cubicBezTo>
                  <a:pt x="45282" y="6413"/>
                  <a:pt x="45249" y="6418"/>
                  <a:pt x="45219" y="6428"/>
                </a:cubicBezTo>
                <a:cubicBezTo>
                  <a:pt x="45105" y="6466"/>
                  <a:pt x="44992" y="6541"/>
                  <a:pt x="44954" y="6655"/>
                </a:cubicBezTo>
                <a:lnTo>
                  <a:pt x="45181" y="6768"/>
                </a:lnTo>
                <a:lnTo>
                  <a:pt x="45256" y="6768"/>
                </a:lnTo>
                <a:cubicBezTo>
                  <a:pt x="45280" y="6780"/>
                  <a:pt x="45310" y="6788"/>
                  <a:pt x="45345" y="6788"/>
                </a:cubicBezTo>
                <a:cubicBezTo>
                  <a:pt x="45422" y="6788"/>
                  <a:pt x="45518" y="6748"/>
                  <a:pt x="45597" y="6617"/>
                </a:cubicBezTo>
                <a:lnTo>
                  <a:pt x="45559" y="6504"/>
                </a:lnTo>
                <a:cubicBezTo>
                  <a:pt x="45503" y="6448"/>
                  <a:pt x="45408" y="6413"/>
                  <a:pt x="45316" y="6413"/>
                </a:cubicBezTo>
                <a:close/>
                <a:moveTo>
                  <a:pt x="65234" y="6564"/>
                </a:moveTo>
                <a:cubicBezTo>
                  <a:pt x="65204" y="6564"/>
                  <a:pt x="65174" y="6569"/>
                  <a:pt x="65143" y="6579"/>
                </a:cubicBezTo>
                <a:cubicBezTo>
                  <a:pt x="64992" y="6579"/>
                  <a:pt x="64916" y="6655"/>
                  <a:pt x="64841" y="6731"/>
                </a:cubicBezTo>
                <a:lnTo>
                  <a:pt x="64954" y="6920"/>
                </a:lnTo>
                <a:lnTo>
                  <a:pt x="65030" y="6995"/>
                </a:lnTo>
                <a:cubicBezTo>
                  <a:pt x="65058" y="6999"/>
                  <a:pt x="65085" y="7001"/>
                  <a:pt x="65110" y="7001"/>
                </a:cubicBezTo>
                <a:cubicBezTo>
                  <a:pt x="65318" y="7001"/>
                  <a:pt x="65412" y="6874"/>
                  <a:pt x="65446" y="6806"/>
                </a:cubicBezTo>
                <a:lnTo>
                  <a:pt x="65446" y="6655"/>
                </a:lnTo>
                <a:cubicBezTo>
                  <a:pt x="65390" y="6600"/>
                  <a:pt x="65315" y="6564"/>
                  <a:pt x="65234" y="6564"/>
                </a:cubicBezTo>
                <a:close/>
                <a:moveTo>
                  <a:pt x="46463" y="6420"/>
                </a:moveTo>
                <a:cubicBezTo>
                  <a:pt x="46441" y="6420"/>
                  <a:pt x="46417" y="6423"/>
                  <a:pt x="46391" y="6428"/>
                </a:cubicBezTo>
                <a:lnTo>
                  <a:pt x="46277" y="6579"/>
                </a:lnTo>
                <a:cubicBezTo>
                  <a:pt x="46277" y="6617"/>
                  <a:pt x="46277" y="6617"/>
                  <a:pt x="46239" y="6655"/>
                </a:cubicBezTo>
                <a:cubicBezTo>
                  <a:pt x="46202" y="6693"/>
                  <a:pt x="46126" y="6806"/>
                  <a:pt x="46164" y="6957"/>
                </a:cubicBezTo>
                <a:lnTo>
                  <a:pt x="46315" y="7071"/>
                </a:lnTo>
                <a:cubicBezTo>
                  <a:pt x="46340" y="7058"/>
                  <a:pt x="46361" y="7054"/>
                  <a:pt x="46379" y="7054"/>
                </a:cubicBezTo>
                <a:cubicBezTo>
                  <a:pt x="46416" y="7054"/>
                  <a:pt x="46441" y="7071"/>
                  <a:pt x="46466" y="7071"/>
                </a:cubicBezTo>
                <a:cubicBezTo>
                  <a:pt x="46504" y="7109"/>
                  <a:pt x="46580" y="7109"/>
                  <a:pt x="46655" y="7109"/>
                </a:cubicBezTo>
                <a:lnTo>
                  <a:pt x="46806" y="6995"/>
                </a:lnTo>
                <a:cubicBezTo>
                  <a:pt x="46806" y="6995"/>
                  <a:pt x="46806" y="6957"/>
                  <a:pt x="46806" y="6920"/>
                </a:cubicBezTo>
                <a:cubicBezTo>
                  <a:pt x="46844" y="6882"/>
                  <a:pt x="46882" y="6806"/>
                  <a:pt x="46882" y="6731"/>
                </a:cubicBezTo>
                <a:cubicBezTo>
                  <a:pt x="46882" y="6693"/>
                  <a:pt x="46882" y="6655"/>
                  <a:pt x="46844" y="6617"/>
                </a:cubicBezTo>
                <a:lnTo>
                  <a:pt x="46655" y="6541"/>
                </a:lnTo>
                <a:cubicBezTo>
                  <a:pt x="46655" y="6509"/>
                  <a:pt x="46599" y="6420"/>
                  <a:pt x="46463" y="6420"/>
                </a:cubicBezTo>
                <a:close/>
                <a:moveTo>
                  <a:pt x="73745" y="6441"/>
                </a:moveTo>
                <a:cubicBezTo>
                  <a:pt x="73701" y="6441"/>
                  <a:pt x="73656" y="6459"/>
                  <a:pt x="73612" y="6504"/>
                </a:cubicBezTo>
                <a:cubicBezTo>
                  <a:pt x="73574" y="6466"/>
                  <a:pt x="73536" y="6466"/>
                  <a:pt x="73461" y="6466"/>
                </a:cubicBezTo>
                <a:lnTo>
                  <a:pt x="73385" y="6655"/>
                </a:lnTo>
                <a:cubicBezTo>
                  <a:pt x="73385" y="6693"/>
                  <a:pt x="73423" y="6731"/>
                  <a:pt x="73423" y="6806"/>
                </a:cubicBezTo>
                <a:cubicBezTo>
                  <a:pt x="73461" y="6920"/>
                  <a:pt x="73499" y="7109"/>
                  <a:pt x="73763" y="7109"/>
                </a:cubicBezTo>
                <a:lnTo>
                  <a:pt x="73915" y="7033"/>
                </a:lnTo>
                <a:cubicBezTo>
                  <a:pt x="73915" y="6995"/>
                  <a:pt x="73952" y="6957"/>
                  <a:pt x="73952" y="6920"/>
                </a:cubicBezTo>
                <a:cubicBezTo>
                  <a:pt x="73952" y="6844"/>
                  <a:pt x="73877" y="6806"/>
                  <a:pt x="73839" y="6768"/>
                </a:cubicBezTo>
                <a:cubicBezTo>
                  <a:pt x="73877" y="6731"/>
                  <a:pt x="73952" y="6655"/>
                  <a:pt x="73915" y="6541"/>
                </a:cubicBezTo>
                <a:lnTo>
                  <a:pt x="73839" y="6466"/>
                </a:lnTo>
                <a:cubicBezTo>
                  <a:pt x="73808" y="6450"/>
                  <a:pt x="73776" y="6441"/>
                  <a:pt x="73745" y="6441"/>
                </a:cubicBezTo>
                <a:close/>
                <a:moveTo>
                  <a:pt x="83289" y="6569"/>
                </a:moveTo>
                <a:cubicBezTo>
                  <a:pt x="83266" y="6569"/>
                  <a:pt x="83242" y="6573"/>
                  <a:pt x="83215" y="6579"/>
                </a:cubicBezTo>
                <a:lnTo>
                  <a:pt x="83102" y="6655"/>
                </a:lnTo>
                <a:lnTo>
                  <a:pt x="82988" y="6768"/>
                </a:lnTo>
                <a:cubicBezTo>
                  <a:pt x="82988" y="6806"/>
                  <a:pt x="82988" y="6844"/>
                  <a:pt x="82988" y="6844"/>
                </a:cubicBezTo>
                <a:cubicBezTo>
                  <a:pt x="82988" y="6882"/>
                  <a:pt x="82988" y="6920"/>
                  <a:pt x="82988" y="6957"/>
                </a:cubicBezTo>
                <a:cubicBezTo>
                  <a:pt x="82988" y="7146"/>
                  <a:pt x="83140" y="7146"/>
                  <a:pt x="83177" y="7184"/>
                </a:cubicBezTo>
                <a:lnTo>
                  <a:pt x="83215" y="7146"/>
                </a:lnTo>
                <a:cubicBezTo>
                  <a:pt x="83244" y="7154"/>
                  <a:pt x="83270" y="7157"/>
                  <a:pt x="83294" y="7157"/>
                </a:cubicBezTo>
                <a:cubicBezTo>
                  <a:pt x="83394" y="7157"/>
                  <a:pt x="83449" y="7101"/>
                  <a:pt x="83480" y="7071"/>
                </a:cubicBezTo>
                <a:lnTo>
                  <a:pt x="83518" y="6957"/>
                </a:lnTo>
                <a:cubicBezTo>
                  <a:pt x="83518" y="6920"/>
                  <a:pt x="83555" y="6920"/>
                  <a:pt x="83555" y="6844"/>
                </a:cubicBezTo>
                <a:lnTo>
                  <a:pt x="83442" y="6731"/>
                </a:lnTo>
                <a:lnTo>
                  <a:pt x="83480" y="6731"/>
                </a:lnTo>
                <a:cubicBezTo>
                  <a:pt x="83449" y="6637"/>
                  <a:pt x="83392" y="6569"/>
                  <a:pt x="83289" y="6569"/>
                </a:cubicBezTo>
                <a:close/>
                <a:moveTo>
                  <a:pt x="60947" y="6844"/>
                </a:moveTo>
                <a:lnTo>
                  <a:pt x="60795" y="6920"/>
                </a:lnTo>
                <a:cubicBezTo>
                  <a:pt x="60720" y="7109"/>
                  <a:pt x="60795" y="7184"/>
                  <a:pt x="60871" y="7222"/>
                </a:cubicBezTo>
                <a:cubicBezTo>
                  <a:pt x="60909" y="7241"/>
                  <a:pt x="60956" y="7250"/>
                  <a:pt x="61008" y="7250"/>
                </a:cubicBezTo>
                <a:cubicBezTo>
                  <a:pt x="61060" y="7250"/>
                  <a:pt x="61117" y="7241"/>
                  <a:pt x="61173" y="7222"/>
                </a:cubicBezTo>
                <a:lnTo>
                  <a:pt x="61249" y="7109"/>
                </a:lnTo>
                <a:lnTo>
                  <a:pt x="61249" y="6995"/>
                </a:lnTo>
                <a:lnTo>
                  <a:pt x="61211" y="6957"/>
                </a:lnTo>
                <a:lnTo>
                  <a:pt x="61211" y="6957"/>
                </a:lnTo>
                <a:lnTo>
                  <a:pt x="61060" y="6844"/>
                </a:lnTo>
                <a:close/>
                <a:moveTo>
                  <a:pt x="28508" y="6920"/>
                </a:moveTo>
                <a:lnTo>
                  <a:pt x="28394" y="7033"/>
                </a:lnTo>
                <a:lnTo>
                  <a:pt x="28394" y="7146"/>
                </a:lnTo>
                <a:lnTo>
                  <a:pt x="28508" y="7260"/>
                </a:lnTo>
                <a:lnTo>
                  <a:pt x="28772" y="7260"/>
                </a:lnTo>
                <a:lnTo>
                  <a:pt x="28886" y="7146"/>
                </a:lnTo>
                <a:lnTo>
                  <a:pt x="28886" y="7033"/>
                </a:lnTo>
                <a:lnTo>
                  <a:pt x="28772" y="6920"/>
                </a:lnTo>
                <a:close/>
                <a:moveTo>
                  <a:pt x="81968" y="6768"/>
                </a:moveTo>
                <a:cubicBezTo>
                  <a:pt x="81854" y="6768"/>
                  <a:pt x="81741" y="6806"/>
                  <a:pt x="81665" y="6844"/>
                </a:cubicBezTo>
                <a:cubicBezTo>
                  <a:pt x="81589" y="6920"/>
                  <a:pt x="81552" y="6995"/>
                  <a:pt x="81552" y="7109"/>
                </a:cubicBezTo>
                <a:lnTo>
                  <a:pt x="81552" y="7184"/>
                </a:lnTo>
                <a:cubicBezTo>
                  <a:pt x="81627" y="7260"/>
                  <a:pt x="81665" y="7298"/>
                  <a:pt x="81779" y="7298"/>
                </a:cubicBezTo>
                <a:cubicBezTo>
                  <a:pt x="81816" y="7298"/>
                  <a:pt x="81892" y="7260"/>
                  <a:pt x="81892" y="7222"/>
                </a:cubicBezTo>
                <a:cubicBezTo>
                  <a:pt x="81968" y="7184"/>
                  <a:pt x="82119" y="7146"/>
                  <a:pt x="82119" y="7033"/>
                </a:cubicBezTo>
                <a:cubicBezTo>
                  <a:pt x="82119" y="6995"/>
                  <a:pt x="82119" y="6995"/>
                  <a:pt x="82119" y="6957"/>
                </a:cubicBezTo>
                <a:cubicBezTo>
                  <a:pt x="82119" y="6957"/>
                  <a:pt x="82119" y="6920"/>
                  <a:pt x="82119" y="6882"/>
                </a:cubicBezTo>
                <a:lnTo>
                  <a:pt x="81968" y="6768"/>
                </a:lnTo>
                <a:close/>
                <a:moveTo>
                  <a:pt x="43767" y="6979"/>
                </a:moveTo>
                <a:cubicBezTo>
                  <a:pt x="43700" y="6979"/>
                  <a:pt x="43646" y="7006"/>
                  <a:pt x="43593" y="7033"/>
                </a:cubicBezTo>
                <a:cubicBezTo>
                  <a:pt x="43517" y="7109"/>
                  <a:pt x="43517" y="7184"/>
                  <a:pt x="43517" y="7335"/>
                </a:cubicBezTo>
                <a:lnTo>
                  <a:pt x="43631" y="7411"/>
                </a:lnTo>
                <a:cubicBezTo>
                  <a:pt x="43654" y="7414"/>
                  <a:pt x="43676" y="7416"/>
                  <a:pt x="43696" y="7416"/>
                </a:cubicBezTo>
                <a:cubicBezTo>
                  <a:pt x="43902" y="7416"/>
                  <a:pt x="43936" y="7253"/>
                  <a:pt x="43971" y="7184"/>
                </a:cubicBezTo>
                <a:lnTo>
                  <a:pt x="43971" y="7109"/>
                </a:lnTo>
                <a:lnTo>
                  <a:pt x="43857" y="6995"/>
                </a:lnTo>
                <a:cubicBezTo>
                  <a:pt x="43824" y="6984"/>
                  <a:pt x="43794" y="6979"/>
                  <a:pt x="43767" y="6979"/>
                </a:cubicBezTo>
                <a:close/>
                <a:moveTo>
                  <a:pt x="22799" y="7449"/>
                </a:moveTo>
                <a:cubicBezTo>
                  <a:pt x="22687" y="7516"/>
                  <a:pt x="22773" y="7596"/>
                  <a:pt x="22847" y="7596"/>
                </a:cubicBezTo>
                <a:cubicBezTo>
                  <a:pt x="22898" y="7596"/>
                  <a:pt x="22943" y="7557"/>
                  <a:pt x="22912" y="7449"/>
                </a:cubicBezTo>
                <a:close/>
                <a:moveTo>
                  <a:pt x="1362" y="7335"/>
                </a:moveTo>
                <a:cubicBezTo>
                  <a:pt x="1324" y="7335"/>
                  <a:pt x="1286" y="7335"/>
                  <a:pt x="1248" y="7373"/>
                </a:cubicBezTo>
                <a:cubicBezTo>
                  <a:pt x="1173" y="7411"/>
                  <a:pt x="1135" y="7449"/>
                  <a:pt x="1135" y="7487"/>
                </a:cubicBezTo>
                <a:lnTo>
                  <a:pt x="1135" y="7524"/>
                </a:lnTo>
                <a:lnTo>
                  <a:pt x="1210" y="7600"/>
                </a:lnTo>
                <a:cubicBezTo>
                  <a:pt x="1210" y="7562"/>
                  <a:pt x="1210" y="7562"/>
                  <a:pt x="1210" y="7524"/>
                </a:cubicBezTo>
                <a:lnTo>
                  <a:pt x="1362" y="7676"/>
                </a:lnTo>
                <a:lnTo>
                  <a:pt x="1475" y="7676"/>
                </a:lnTo>
                <a:lnTo>
                  <a:pt x="1589" y="7638"/>
                </a:lnTo>
                <a:cubicBezTo>
                  <a:pt x="1626" y="7600"/>
                  <a:pt x="1626" y="7562"/>
                  <a:pt x="1626" y="7524"/>
                </a:cubicBezTo>
                <a:cubicBezTo>
                  <a:pt x="1626" y="7411"/>
                  <a:pt x="1513" y="7335"/>
                  <a:pt x="1362" y="7335"/>
                </a:cubicBezTo>
                <a:close/>
                <a:moveTo>
                  <a:pt x="71191" y="7292"/>
                </a:moveTo>
                <a:cubicBezTo>
                  <a:pt x="71138" y="7292"/>
                  <a:pt x="71087" y="7298"/>
                  <a:pt x="71041" y="7298"/>
                </a:cubicBezTo>
                <a:lnTo>
                  <a:pt x="70928" y="7411"/>
                </a:lnTo>
                <a:lnTo>
                  <a:pt x="70928" y="7562"/>
                </a:lnTo>
                <a:lnTo>
                  <a:pt x="71003" y="7676"/>
                </a:lnTo>
                <a:cubicBezTo>
                  <a:pt x="71079" y="7714"/>
                  <a:pt x="71230" y="7751"/>
                  <a:pt x="71381" y="7751"/>
                </a:cubicBezTo>
                <a:lnTo>
                  <a:pt x="71457" y="7676"/>
                </a:lnTo>
                <a:cubicBezTo>
                  <a:pt x="71457" y="7714"/>
                  <a:pt x="71457" y="7751"/>
                  <a:pt x="71495" y="7789"/>
                </a:cubicBezTo>
                <a:cubicBezTo>
                  <a:pt x="71570" y="7714"/>
                  <a:pt x="71570" y="7676"/>
                  <a:pt x="71570" y="7676"/>
                </a:cubicBezTo>
                <a:lnTo>
                  <a:pt x="71722" y="7638"/>
                </a:lnTo>
                <a:cubicBezTo>
                  <a:pt x="71722" y="7600"/>
                  <a:pt x="71722" y="7562"/>
                  <a:pt x="71684" y="7524"/>
                </a:cubicBezTo>
                <a:cubicBezTo>
                  <a:pt x="71646" y="7487"/>
                  <a:pt x="71570" y="7487"/>
                  <a:pt x="71533" y="7487"/>
                </a:cubicBezTo>
                <a:lnTo>
                  <a:pt x="71495" y="7487"/>
                </a:lnTo>
                <a:cubicBezTo>
                  <a:pt x="71495" y="7411"/>
                  <a:pt x="71457" y="7373"/>
                  <a:pt x="71419" y="7373"/>
                </a:cubicBezTo>
                <a:cubicBezTo>
                  <a:pt x="71351" y="7305"/>
                  <a:pt x="71270" y="7292"/>
                  <a:pt x="71191" y="7292"/>
                </a:cubicBezTo>
                <a:close/>
                <a:moveTo>
                  <a:pt x="24424" y="7335"/>
                </a:moveTo>
                <a:cubicBezTo>
                  <a:pt x="24349" y="7335"/>
                  <a:pt x="24273" y="7373"/>
                  <a:pt x="24235" y="7373"/>
                </a:cubicBezTo>
                <a:cubicBezTo>
                  <a:pt x="24198" y="7411"/>
                  <a:pt x="24198" y="7411"/>
                  <a:pt x="24198" y="7411"/>
                </a:cubicBezTo>
                <a:lnTo>
                  <a:pt x="24046" y="7524"/>
                </a:lnTo>
                <a:lnTo>
                  <a:pt x="24046" y="7714"/>
                </a:lnTo>
                <a:lnTo>
                  <a:pt x="24198" y="7827"/>
                </a:lnTo>
                <a:lnTo>
                  <a:pt x="24424" y="7827"/>
                </a:lnTo>
                <a:lnTo>
                  <a:pt x="24576" y="7714"/>
                </a:lnTo>
                <a:lnTo>
                  <a:pt x="24576" y="7449"/>
                </a:lnTo>
                <a:lnTo>
                  <a:pt x="24424" y="7335"/>
                </a:lnTo>
                <a:close/>
                <a:moveTo>
                  <a:pt x="26164" y="7411"/>
                </a:moveTo>
                <a:cubicBezTo>
                  <a:pt x="26126" y="7411"/>
                  <a:pt x="26012" y="7411"/>
                  <a:pt x="25937" y="7487"/>
                </a:cubicBezTo>
                <a:lnTo>
                  <a:pt x="25974" y="7524"/>
                </a:lnTo>
                <a:cubicBezTo>
                  <a:pt x="25899" y="7562"/>
                  <a:pt x="25823" y="7600"/>
                  <a:pt x="25785" y="7676"/>
                </a:cubicBezTo>
                <a:lnTo>
                  <a:pt x="25937" y="7827"/>
                </a:lnTo>
                <a:lnTo>
                  <a:pt x="26126" y="7827"/>
                </a:lnTo>
                <a:lnTo>
                  <a:pt x="26239" y="7789"/>
                </a:lnTo>
                <a:cubicBezTo>
                  <a:pt x="26277" y="7714"/>
                  <a:pt x="26277" y="7676"/>
                  <a:pt x="26277" y="7600"/>
                </a:cubicBezTo>
                <a:cubicBezTo>
                  <a:pt x="26277" y="7524"/>
                  <a:pt x="26239" y="7449"/>
                  <a:pt x="26164" y="7411"/>
                </a:cubicBezTo>
                <a:close/>
                <a:moveTo>
                  <a:pt x="32402" y="7449"/>
                </a:moveTo>
                <a:lnTo>
                  <a:pt x="32288" y="7562"/>
                </a:lnTo>
                <a:cubicBezTo>
                  <a:pt x="32288" y="7600"/>
                  <a:pt x="32251" y="7638"/>
                  <a:pt x="32251" y="7714"/>
                </a:cubicBezTo>
                <a:lnTo>
                  <a:pt x="32251" y="7751"/>
                </a:lnTo>
                <a:lnTo>
                  <a:pt x="32288" y="7827"/>
                </a:lnTo>
                <a:cubicBezTo>
                  <a:pt x="32326" y="7846"/>
                  <a:pt x="32373" y="7855"/>
                  <a:pt x="32416" y="7855"/>
                </a:cubicBezTo>
                <a:cubicBezTo>
                  <a:pt x="32458" y="7855"/>
                  <a:pt x="32496" y="7846"/>
                  <a:pt x="32515" y="7827"/>
                </a:cubicBezTo>
                <a:cubicBezTo>
                  <a:pt x="32591" y="7789"/>
                  <a:pt x="32666" y="7714"/>
                  <a:pt x="32666" y="7638"/>
                </a:cubicBezTo>
                <a:cubicBezTo>
                  <a:pt x="32666" y="7562"/>
                  <a:pt x="32629" y="7524"/>
                  <a:pt x="32553" y="7487"/>
                </a:cubicBezTo>
                <a:cubicBezTo>
                  <a:pt x="32515" y="7449"/>
                  <a:pt x="32477" y="7449"/>
                  <a:pt x="32402" y="7449"/>
                </a:cubicBezTo>
                <a:close/>
                <a:moveTo>
                  <a:pt x="46202" y="7638"/>
                </a:moveTo>
                <a:lnTo>
                  <a:pt x="46126" y="7714"/>
                </a:lnTo>
                <a:lnTo>
                  <a:pt x="45975" y="7714"/>
                </a:lnTo>
                <a:cubicBezTo>
                  <a:pt x="45975" y="7714"/>
                  <a:pt x="45975" y="7714"/>
                  <a:pt x="45975" y="7676"/>
                </a:cubicBezTo>
                <a:lnTo>
                  <a:pt x="45861" y="7676"/>
                </a:lnTo>
                <a:cubicBezTo>
                  <a:pt x="45823" y="7827"/>
                  <a:pt x="45937" y="7978"/>
                  <a:pt x="46088" y="7978"/>
                </a:cubicBezTo>
                <a:cubicBezTo>
                  <a:pt x="46239" y="7978"/>
                  <a:pt x="46315" y="7903"/>
                  <a:pt x="46315" y="7789"/>
                </a:cubicBezTo>
                <a:cubicBezTo>
                  <a:pt x="46315" y="7751"/>
                  <a:pt x="46277" y="7676"/>
                  <a:pt x="46202" y="7638"/>
                </a:cubicBezTo>
                <a:close/>
                <a:moveTo>
                  <a:pt x="50614" y="7545"/>
                </a:moveTo>
                <a:cubicBezTo>
                  <a:pt x="50596" y="7545"/>
                  <a:pt x="50575" y="7550"/>
                  <a:pt x="50549" y="7562"/>
                </a:cubicBezTo>
                <a:lnTo>
                  <a:pt x="50436" y="7676"/>
                </a:lnTo>
                <a:cubicBezTo>
                  <a:pt x="50398" y="7676"/>
                  <a:pt x="50360" y="7714"/>
                  <a:pt x="50360" y="7751"/>
                </a:cubicBezTo>
                <a:lnTo>
                  <a:pt x="50323" y="7751"/>
                </a:lnTo>
                <a:lnTo>
                  <a:pt x="50323" y="7865"/>
                </a:lnTo>
                <a:cubicBezTo>
                  <a:pt x="50247" y="7865"/>
                  <a:pt x="50171" y="7903"/>
                  <a:pt x="50209" y="7978"/>
                </a:cubicBezTo>
                <a:lnTo>
                  <a:pt x="50398" y="7978"/>
                </a:lnTo>
                <a:cubicBezTo>
                  <a:pt x="50398" y="7940"/>
                  <a:pt x="50398" y="7940"/>
                  <a:pt x="50398" y="7940"/>
                </a:cubicBezTo>
                <a:lnTo>
                  <a:pt x="50625" y="7940"/>
                </a:lnTo>
                <a:lnTo>
                  <a:pt x="50776" y="7827"/>
                </a:lnTo>
                <a:lnTo>
                  <a:pt x="50776" y="7714"/>
                </a:lnTo>
                <a:cubicBezTo>
                  <a:pt x="50776" y="7676"/>
                  <a:pt x="50776" y="7600"/>
                  <a:pt x="50701" y="7562"/>
                </a:cubicBezTo>
                <a:cubicBezTo>
                  <a:pt x="50675" y="7562"/>
                  <a:pt x="50650" y="7545"/>
                  <a:pt x="50614" y="7545"/>
                </a:cubicBezTo>
                <a:close/>
                <a:moveTo>
                  <a:pt x="59926" y="7562"/>
                </a:moveTo>
                <a:lnTo>
                  <a:pt x="59737" y="7638"/>
                </a:lnTo>
                <a:cubicBezTo>
                  <a:pt x="59737" y="7638"/>
                  <a:pt x="59699" y="7676"/>
                  <a:pt x="59699" y="7676"/>
                </a:cubicBezTo>
                <a:cubicBezTo>
                  <a:pt x="59699" y="7714"/>
                  <a:pt x="59623" y="7789"/>
                  <a:pt x="59661" y="7903"/>
                </a:cubicBezTo>
                <a:lnTo>
                  <a:pt x="59812" y="7978"/>
                </a:lnTo>
                <a:lnTo>
                  <a:pt x="60039" y="7978"/>
                </a:lnTo>
                <a:lnTo>
                  <a:pt x="60153" y="7903"/>
                </a:lnTo>
                <a:cubicBezTo>
                  <a:pt x="60190" y="7865"/>
                  <a:pt x="60190" y="7827"/>
                  <a:pt x="60190" y="7827"/>
                </a:cubicBezTo>
                <a:cubicBezTo>
                  <a:pt x="60190" y="7676"/>
                  <a:pt x="60039" y="7600"/>
                  <a:pt x="59964" y="7600"/>
                </a:cubicBezTo>
                <a:cubicBezTo>
                  <a:pt x="59964" y="7562"/>
                  <a:pt x="59926" y="7562"/>
                  <a:pt x="59926" y="7562"/>
                </a:cubicBezTo>
                <a:close/>
                <a:moveTo>
                  <a:pt x="27109" y="8092"/>
                </a:moveTo>
                <a:cubicBezTo>
                  <a:pt x="27109" y="8102"/>
                  <a:pt x="27112" y="8110"/>
                  <a:pt x="27116" y="8115"/>
                </a:cubicBezTo>
                <a:lnTo>
                  <a:pt x="27116" y="8115"/>
                </a:lnTo>
                <a:lnTo>
                  <a:pt x="27109" y="8092"/>
                </a:lnTo>
                <a:close/>
                <a:moveTo>
                  <a:pt x="3933" y="7827"/>
                </a:moveTo>
                <a:lnTo>
                  <a:pt x="3781" y="7940"/>
                </a:lnTo>
                <a:cubicBezTo>
                  <a:pt x="3781" y="8054"/>
                  <a:pt x="3819" y="8167"/>
                  <a:pt x="3895" y="8205"/>
                </a:cubicBezTo>
                <a:lnTo>
                  <a:pt x="3970" y="8243"/>
                </a:lnTo>
                <a:cubicBezTo>
                  <a:pt x="4084" y="8243"/>
                  <a:pt x="4159" y="8243"/>
                  <a:pt x="4197" y="8205"/>
                </a:cubicBezTo>
                <a:lnTo>
                  <a:pt x="4235" y="8205"/>
                </a:lnTo>
                <a:lnTo>
                  <a:pt x="4386" y="8092"/>
                </a:lnTo>
                <a:lnTo>
                  <a:pt x="4386" y="8054"/>
                </a:lnTo>
                <a:cubicBezTo>
                  <a:pt x="4386" y="7827"/>
                  <a:pt x="4084" y="7827"/>
                  <a:pt x="3933" y="7827"/>
                </a:cubicBezTo>
                <a:close/>
                <a:moveTo>
                  <a:pt x="41627" y="7865"/>
                </a:moveTo>
                <a:cubicBezTo>
                  <a:pt x="41551" y="7865"/>
                  <a:pt x="41476" y="7865"/>
                  <a:pt x="41400" y="7903"/>
                </a:cubicBezTo>
                <a:cubicBezTo>
                  <a:pt x="41362" y="7940"/>
                  <a:pt x="41324" y="8016"/>
                  <a:pt x="41362" y="8129"/>
                </a:cubicBezTo>
                <a:lnTo>
                  <a:pt x="41362" y="8167"/>
                </a:lnTo>
                <a:cubicBezTo>
                  <a:pt x="41476" y="8243"/>
                  <a:pt x="41551" y="8243"/>
                  <a:pt x="41589" y="8243"/>
                </a:cubicBezTo>
                <a:cubicBezTo>
                  <a:pt x="41702" y="8205"/>
                  <a:pt x="41778" y="8129"/>
                  <a:pt x="41854" y="8016"/>
                </a:cubicBezTo>
                <a:lnTo>
                  <a:pt x="41702" y="7865"/>
                </a:lnTo>
                <a:close/>
                <a:moveTo>
                  <a:pt x="49491" y="7903"/>
                </a:moveTo>
                <a:cubicBezTo>
                  <a:pt x="49340" y="7903"/>
                  <a:pt x="49226" y="7978"/>
                  <a:pt x="49188" y="8092"/>
                </a:cubicBezTo>
                <a:lnTo>
                  <a:pt x="49302" y="8243"/>
                </a:lnTo>
                <a:cubicBezTo>
                  <a:pt x="49302" y="8281"/>
                  <a:pt x="49340" y="8281"/>
                  <a:pt x="49415" y="8281"/>
                </a:cubicBezTo>
                <a:lnTo>
                  <a:pt x="49566" y="8205"/>
                </a:lnTo>
                <a:cubicBezTo>
                  <a:pt x="49604" y="8167"/>
                  <a:pt x="49642" y="8129"/>
                  <a:pt x="49642" y="8054"/>
                </a:cubicBezTo>
                <a:lnTo>
                  <a:pt x="49642" y="8016"/>
                </a:lnTo>
                <a:lnTo>
                  <a:pt x="49491" y="7903"/>
                </a:lnTo>
                <a:close/>
                <a:moveTo>
                  <a:pt x="71230" y="8016"/>
                </a:moveTo>
                <a:cubicBezTo>
                  <a:pt x="71155" y="8016"/>
                  <a:pt x="71003" y="8054"/>
                  <a:pt x="71003" y="8205"/>
                </a:cubicBezTo>
                <a:lnTo>
                  <a:pt x="71117" y="8356"/>
                </a:lnTo>
                <a:cubicBezTo>
                  <a:pt x="71230" y="8356"/>
                  <a:pt x="71306" y="8356"/>
                  <a:pt x="71381" y="8318"/>
                </a:cubicBezTo>
                <a:lnTo>
                  <a:pt x="71419" y="8205"/>
                </a:lnTo>
                <a:cubicBezTo>
                  <a:pt x="71419" y="8129"/>
                  <a:pt x="71344" y="8016"/>
                  <a:pt x="71230" y="8016"/>
                </a:cubicBezTo>
                <a:close/>
                <a:moveTo>
                  <a:pt x="87284" y="8397"/>
                </a:moveTo>
                <a:cubicBezTo>
                  <a:pt x="87273" y="8401"/>
                  <a:pt x="87261" y="8410"/>
                  <a:pt x="87261" y="8432"/>
                </a:cubicBezTo>
                <a:lnTo>
                  <a:pt x="87284" y="8397"/>
                </a:lnTo>
                <a:close/>
                <a:moveTo>
                  <a:pt x="53045" y="7978"/>
                </a:moveTo>
                <a:lnTo>
                  <a:pt x="52780" y="8054"/>
                </a:lnTo>
                <a:cubicBezTo>
                  <a:pt x="52742" y="8054"/>
                  <a:pt x="52704" y="8092"/>
                  <a:pt x="52704" y="8129"/>
                </a:cubicBezTo>
                <a:lnTo>
                  <a:pt x="52780" y="8281"/>
                </a:lnTo>
                <a:cubicBezTo>
                  <a:pt x="52780" y="8281"/>
                  <a:pt x="52780" y="8318"/>
                  <a:pt x="52780" y="8318"/>
                </a:cubicBezTo>
                <a:cubicBezTo>
                  <a:pt x="52814" y="8352"/>
                  <a:pt x="52877" y="8476"/>
                  <a:pt x="53078" y="8476"/>
                </a:cubicBezTo>
                <a:cubicBezTo>
                  <a:pt x="53102" y="8476"/>
                  <a:pt x="53129" y="8474"/>
                  <a:pt x="53158" y="8470"/>
                </a:cubicBezTo>
                <a:lnTo>
                  <a:pt x="53234" y="8356"/>
                </a:lnTo>
                <a:cubicBezTo>
                  <a:pt x="53234" y="8318"/>
                  <a:pt x="53234" y="8318"/>
                  <a:pt x="53234" y="8318"/>
                </a:cubicBezTo>
                <a:cubicBezTo>
                  <a:pt x="53234" y="8167"/>
                  <a:pt x="53158" y="8054"/>
                  <a:pt x="53083" y="8016"/>
                </a:cubicBezTo>
                <a:cubicBezTo>
                  <a:pt x="53083" y="7978"/>
                  <a:pt x="53045" y="7978"/>
                  <a:pt x="53045" y="7978"/>
                </a:cubicBezTo>
                <a:close/>
                <a:moveTo>
                  <a:pt x="27869" y="6667"/>
                </a:moveTo>
                <a:cubicBezTo>
                  <a:pt x="27836" y="6667"/>
                  <a:pt x="27797" y="6675"/>
                  <a:pt x="27751" y="6693"/>
                </a:cubicBezTo>
                <a:lnTo>
                  <a:pt x="27676" y="6806"/>
                </a:lnTo>
                <a:lnTo>
                  <a:pt x="27562" y="6768"/>
                </a:lnTo>
                <a:cubicBezTo>
                  <a:pt x="27336" y="6768"/>
                  <a:pt x="27222" y="6844"/>
                  <a:pt x="27071" y="6882"/>
                </a:cubicBezTo>
                <a:cubicBezTo>
                  <a:pt x="27033" y="6920"/>
                  <a:pt x="26995" y="6920"/>
                  <a:pt x="26957" y="6957"/>
                </a:cubicBezTo>
                <a:lnTo>
                  <a:pt x="26882" y="7071"/>
                </a:lnTo>
                <a:cubicBezTo>
                  <a:pt x="26882" y="7222"/>
                  <a:pt x="26957" y="7373"/>
                  <a:pt x="27146" y="7487"/>
                </a:cubicBezTo>
                <a:cubicBezTo>
                  <a:pt x="27146" y="7487"/>
                  <a:pt x="27184" y="7487"/>
                  <a:pt x="27222" y="7524"/>
                </a:cubicBezTo>
                <a:cubicBezTo>
                  <a:pt x="27222" y="7524"/>
                  <a:pt x="27184" y="7600"/>
                  <a:pt x="27222" y="7638"/>
                </a:cubicBezTo>
                <a:lnTo>
                  <a:pt x="27222" y="7676"/>
                </a:lnTo>
                <a:cubicBezTo>
                  <a:pt x="27222" y="7676"/>
                  <a:pt x="27222" y="7714"/>
                  <a:pt x="27184" y="7714"/>
                </a:cubicBezTo>
                <a:lnTo>
                  <a:pt x="27260" y="7827"/>
                </a:lnTo>
                <a:cubicBezTo>
                  <a:pt x="27260" y="7827"/>
                  <a:pt x="27260" y="7827"/>
                  <a:pt x="27260" y="7865"/>
                </a:cubicBezTo>
                <a:cubicBezTo>
                  <a:pt x="27184" y="7865"/>
                  <a:pt x="27109" y="7903"/>
                  <a:pt x="27071" y="7978"/>
                </a:cubicBezTo>
                <a:lnTo>
                  <a:pt x="27184" y="8129"/>
                </a:lnTo>
                <a:cubicBezTo>
                  <a:pt x="27157" y="8129"/>
                  <a:pt x="27130" y="8129"/>
                  <a:pt x="27116" y="8115"/>
                </a:cubicBezTo>
                <a:lnTo>
                  <a:pt x="27116" y="8115"/>
                </a:lnTo>
                <a:lnTo>
                  <a:pt x="27184" y="8318"/>
                </a:lnTo>
                <a:cubicBezTo>
                  <a:pt x="27260" y="8318"/>
                  <a:pt x="27260" y="8318"/>
                  <a:pt x="27336" y="8394"/>
                </a:cubicBezTo>
                <a:cubicBezTo>
                  <a:pt x="27336" y="8432"/>
                  <a:pt x="27373" y="8470"/>
                  <a:pt x="27373" y="8507"/>
                </a:cubicBezTo>
                <a:lnTo>
                  <a:pt x="27487" y="8545"/>
                </a:lnTo>
                <a:lnTo>
                  <a:pt x="27789" y="8545"/>
                </a:lnTo>
                <a:lnTo>
                  <a:pt x="27940" y="8432"/>
                </a:lnTo>
                <a:cubicBezTo>
                  <a:pt x="27940" y="8394"/>
                  <a:pt x="27940" y="8318"/>
                  <a:pt x="27940" y="8243"/>
                </a:cubicBezTo>
                <a:cubicBezTo>
                  <a:pt x="27978" y="8092"/>
                  <a:pt x="27978" y="7978"/>
                  <a:pt x="27940" y="7827"/>
                </a:cubicBezTo>
                <a:lnTo>
                  <a:pt x="27827" y="7865"/>
                </a:lnTo>
                <a:cubicBezTo>
                  <a:pt x="27751" y="7827"/>
                  <a:pt x="27676" y="7827"/>
                  <a:pt x="27600" y="7827"/>
                </a:cubicBezTo>
                <a:cubicBezTo>
                  <a:pt x="27600" y="7789"/>
                  <a:pt x="27600" y="7789"/>
                  <a:pt x="27562" y="7751"/>
                </a:cubicBezTo>
                <a:cubicBezTo>
                  <a:pt x="27600" y="7714"/>
                  <a:pt x="27562" y="7676"/>
                  <a:pt x="27600" y="7600"/>
                </a:cubicBezTo>
                <a:lnTo>
                  <a:pt x="27600" y="7638"/>
                </a:lnTo>
                <a:cubicBezTo>
                  <a:pt x="27714" y="7638"/>
                  <a:pt x="27827" y="7638"/>
                  <a:pt x="27865" y="7600"/>
                </a:cubicBezTo>
                <a:lnTo>
                  <a:pt x="27940" y="7487"/>
                </a:lnTo>
                <a:cubicBezTo>
                  <a:pt x="27940" y="7449"/>
                  <a:pt x="27940" y="7449"/>
                  <a:pt x="27940" y="7449"/>
                </a:cubicBezTo>
                <a:cubicBezTo>
                  <a:pt x="27978" y="7411"/>
                  <a:pt x="28016" y="7373"/>
                  <a:pt x="28054" y="7260"/>
                </a:cubicBezTo>
                <a:lnTo>
                  <a:pt x="28016" y="7184"/>
                </a:lnTo>
                <a:cubicBezTo>
                  <a:pt x="27978" y="7146"/>
                  <a:pt x="27940" y="7109"/>
                  <a:pt x="27865" y="7109"/>
                </a:cubicBezTo>
                <a:cubicBezTo>
                  <a:pt x="28016" y="7109"/>
                  <a:pt x="28092" y="7033"/>
                  <a:pt x="28167" y="6957"/>
                </a:cubicBezTo>
                <a:lnTo>
                  <a:pt x="28054" y="6768"/>
                </a:lnTo>
                <a:cubicBezTo>
                  <a:pt x="28025" y="6740"/>
                  <a:pt x="27975" y="6667"/>
                  <a:pt x="27869" y="6667"/>
                </a:cubicBezTo>
                <a:close/>
                <a:moveTo>
                  <a:pt x="63253" y="8205"/>
                </a:moveTo>
                <a:cubicBezTo>
                  <a:pt x="63102" y="8205"/>
                  <a:pt x="62988" y="8281"/>
                  <a:pt x="62913" y="8394"/>
                </a:cubicBezTo>
                <a:lnTo>
                  <a:pt x="63026" y="8545"/>
                </a:lnTo>
                <a:cubicBezTo>
                  <a:pt x="63064" y="8583"/>
                  <a:pt x="63102" y="8583"/>
                  <a:pt x="63139" y="8621"/>
                </a:cubicBezTo>
                <a:lnTo>
                  <a:pt x="63328" y="8507"/>
                </a:lnTo>
                <a:cubicBezTo>
                  <a:pt x="63328" y="8470"/>
                  <a:pt x="63366" y="8432"/>
                  <a:pt x="63366" y="8356"/>
                </a:cubicBezTo>
                <a:lnTo>
                  <a:pt x="63366" y="8318"/>
                </a:lnTo>
                <a:lnTo>
                  <a:pt x="63253" y="8205"/>
                </a:lnTo>
                <a:close/>
                <a:moveTo>
                  <a:pt x="60077" y="8205"/>
                </a:moveTo>
                <a:lnTo>
                  <a:pt x="59964" y="8318"/>
                </a:lnTo>
                <a:cubicBezTo>
                  <a:pt x="59926" y="8356"/>
                  <a:pt x="59888" y="8394"/>
                  <a:pt x="59888" y="8470"/>
                </a:cubicBezTo>
                <a:lnTo>
                  <a:pt x="59888" y="8507"/>
                </a:lnTo>
                <a:lnTo>
                  <a:pt x="60039" y="8621"/>
                </a:lnTo>
                <a:lnTo>
                  <a:pt x="60115" y="8621"/>
                </a:lnTo>
                <a:cubicBezTo>
                  <a:pt x="60153" y="8659"/>
                  <a:pt x="60190" y="8659"/>
                  <a:pt x="60304" y="8659"/>
                </a:cubicBezTo>
                <a:lnTo>
                  <a:pt x="60417" y="8545"/>
                </a:lnTo>
                <a:cubicBezTo>
                  <a:pt x="60417" y="8545"/>
                  <a:pt x="60417" y="8507"/>
                  <a:pt x="60417" y="8507"/>
                </a:cubicBezTo>
                <a:cubicBezTo>
                  <a:pt x="60417" y="8394"/>
                  <a:pt x="60379" y="8318"/>
                  <a:pt x="60342" y="8281"/>
                </a:cubicBezTo>
                <a:cubicBezTo>
                  <a:pt x="60266" y="8243"/>
                  <a:pt x="60190" y="8205"/>
                  <a:pt x="60077" y="8205"/>
                </a:cubicBezTo>
                <a:close/>
                <a:moveTo>
                  <a:pt x="68206" y="8432"/>
                </a:moveTo>
                <a:cubicBezTo>
                  <a:pt x="67979" y="8432"/>
                  <a:pt x="67941" y="8583"/>
                  <a:pt x="67979" y="8659"/>
                </a:cubicBezTo>
                <a:lnTo>
                  <a:pt x="68130" y="8772"/>
                </a:lnTo>
                <a:lnTo>
                  <a:pt x="68168" y="8772"/>
                </a:lnTo>
                <a:cubicBezTo>
                  <a:pt x="68243" y="8772"/>
                  <a:pt x="68395" y="8772"/>
                  <a:pt x="68432" y="8621"/>
                </a:cubicBezTo>
                <a:lnTo>
                  <a:pt x="68357" y="8545"/>
                </a:lnTo>
                <a:cubicBezTo>
                  <a:pt x="68357" y="8545"/>
                  <a:pt x="68357" y="8583"/>
                  <a:pt x="68357" y="8583"/>
                </a:cubicBezTo>
                <a:lnTo>
                  <a:pt x="68206" y="8432"/>
                </a:lnTo>
                <a:close/>
                <a:moveTo>
                  <a:pt x="38149" y="8432"/>
                </a:moveTo>
                <a:lnTo>
                  <a:pt x="38035" y="8583"/>
                </a:lnTo>
                <a:cubicBezTo>
                  <a:pt x="38035" y="8659"/>
                  <a:pt x="37997" y="8659"/>
                  <a:pt x="37997" y="8659"/>
                </a:cubicBezTo>
                <a:lnTo>
                  <a:pt x="38073" y="8886"/>
                </a:lnTo>
                <a:cubicBezTo>
                  <a:pt x="38186" y="8886"/>
                  <a:pt x="38338" y="8886"/>
                  <a:pt x="38451" y="8810"/>
                </a:cubicBezTo>
                <a:cubicBezTo>
                  <a:pt x="38489" y="8772"/>
                  <a:pt x="38564" y="8697"/>
                  <a:pt x="38564" y="8621"/>
                </a:cubicBezTo>
                <a:cubicBezTo>
                  <a:pt x="38564" y="8583"/>
                  <a:pt x="38564" y="8545"/>
                  <a:pt x="38527" y="8507"/>
                </a:cubicBezTo>
                <a:lnTo>
                  <a:pt x="38413" y="8432"/>
                </a:lnTo>
                <a:close/>
                <a:moveTo>
                  <a:pt x="87336" y="8318"/>
                </a:moveTo>
                <a:lnTo>
                  <a:pt x="87284" y="8397"/>
                </a:lnTo>
                <a:lnTo>
                  <a:pt x="87284" y="8397"/>
                </a:lnTo>
                <a:cubicBezTo>
                  <a:pt x="87292" y="8394"/>
                  <a:pt x="87298" y="8394"/>
                  <a:pt x="87298" y="8394"/>
                </a:cubicBezTo>
                <a:lnTo>
                  <a:pt x="87298" y="8394"/>
                </a:lnTo>
                <a:lnTo>
                  <a:pt x="87223" y="8470"/>
                </a:lnTo>
                <a:lnTo>
                  <a:pt x="87185" y="8470"/>
                </a:lnTo>
                <a:lnTo>
                  <a:pt x="87072" y="8507"/>
                </a:lnTo>
                <a:cubicBezTo>
                  <a:pt x="87034" y="8545"/>
                  <a:pt x="86958" y="8583"/>
                  <a:pt x="86958" y="8697"/>
                </a:cubicBezTo>
                <a:lnTo>
                  <a:pt x="87034" y="8810"/>
                </a:lnTo>
                <a:cubicBezTo>
                  <a:pt x="87109" y="8848"/>
                  <a:pt x="87261" y="8886"/>
                  <a:pt x="87412" y="8886"/>
                </a:cubicBezTo>
                <a:lnTo>
                  <a:pt x="87525" y="8697"/>
                </a:lnTo>
                <a:cubicBezTo>
                  <a:pt x="87525" y="8697"/>
                  <a:pt x="87525" y="8659"/>
                  <a:pt x="87525" y="8621"/>
                </a:cubicBezTo>
                <a:cubicBezTo>
                  <a:pt x="87525" y="8583"/>
                  <a:pt x="87525" y="8583"/>
                  <a:pt x="87525" y="8545"/>
                </a:cubicBezTo>
                <a:cubicBezTo>
                  <a:pt x="87525" y="8356"/>
                  <a:pt x="87374" y="8318"/>
                  <a:pt x="87336" y="8318"/>
                </a:cubicBezTo>
                <a:close/>
                <a:moveTo>
                  <a:pt x="58830" y="8417"/>
                </a:moveTo>
                <a:cubicBezTo>
                  <a:pt x="58794" y="8417"/>
                  <a:pt x="58756" y="8422"/>
                  <a:pt x="58716" y="8432"/>
                </a:cubicBezTo>
                <a:cubicBezTo>
                  <a:pt x="58565" y="8507"/>
                  <a:pt x="58451" y="8621"/>
                  <a:pt x="58451" y="8734"/>
                </a:cubicBezTo>
                <a:lnTo>
                  <a:pt x="58527" y="8848"/>
                </a:lnTo>
                <a:cubicBezTo>
                  <a:pt x="58647" y="8920"/>
                  <a:pt x="58751" y="8946"/>
                  <a:pt x="58841" y="8946"/>
                </a:cubicBezTo>
                <a:cubicBezTo>
                  <a:pt x="58892" y="8946"/>
                  <a:pt x="58939" y="8937"/>
                  <a:pt x="58981" y="8923"/>
                </a:cubicBezTo>
                <a:cubicBezTo>
                  <a:pt x="59094" y="8848"/>
                  <a:pt x="59170" y="8734"/>
                  <a:pt x="59170" y="8583"/>
                </a:cubicBezTo>
                <a:lnTo>
                  <a:pt x="59094" y="8507"/>
                </a:lnTo>
                <a:cubicBezTo>
                  <a:pt x="59011" y="8452"/>
                  <a:pt x="58928" y="8417"/>
                  <a:pt x="58830" y="8417"/>
                </a:cubicBezTo>
                <a:close/>
                <a:moveTo>
                  <a:pt x="80295" y="8378"/>
                </a:moveTo>
                <a:cubicBezTo>
                  <a:pt x="80206" y="8378"/>
                  <a:pt x="80142" y="8405"/>
                  <a:pt x="80115" y="8432"/>
                </a:cubicBezTo>
                <a:cubicBezTo>
                  <a:pt x="79888" y="8583"/>
                  <a:pt x="79964" y="8961"/>
                  <a:pt x="80342" y="8961"/>
                </a:cubicBezTo>
                <a:lnTo>
                  <a:pt x="80417" y="8961"/>
                </a:lnTo>
                <a:cubicBezTo>
                  <a:pt x="80606" y="8886"/>
                  <a:pt x="80644" y="8772"/>
                  <a:pt x="80644" y="8697"/>
                </a:cubicBezTo>
                <a:cubicBezTo>
                  <a:pt x="80644" y="8583"/>
                  <a:pt x="80606" y="8507"/>
                  <a:pt x="80531" y="8432"/>
                </a:cubicBezTo>
                <a:lnTo>
                  <a:pt x="80417" y="8394"/>
                </a:lnTo>
                <a:cubicBezTo>
                  <a:pt x="80373" y="8383"/>
                  <a:pt x="80332" y="8378"/>
                  <a:pt x="80295" y="8378"/>
                </a:cubicBezTo>
                <a:close/>
                <a:moveTo>
                  <a:pt x="74807" y="8530"/>
                </a:moveTo>
                <a:cubicBezTo>
                  <a:pt x="74740" y="8530"/>
                  <a:pt x="74686" y="8556"/>
                  <a:pt x="74633" y="8583"/>
                </a:cubicBezTo>
                <a:cubicBezTo>
                  <a:pt x="74557" y="8659"/>
                  <a:pt x="74557" y="8772"/>
                  <a:pt x="74557" y="8848"/>
                </a:cubicBezTo>
                <a:cubicBezTo>
                  <a:pt x="74557" y="8848"/>
                  <a:pt x="74557" y="8886"/>
                  <a:pt x="74557" y="8923"/>
                </a:cubicBezTo>
                <a:lnTo>
                  <a:pt x="74671" y="9037"/>
                </a:lnTo>
                <a:cubicBezTo>
                  <a:pt x="74746" y="9037"/>
                  <a:pt x="74860" y="9037"/>
                  <a:pt x="74898" y="8961"/>
                </a:cubicBezTo>
                <a:cubicBezTo>
                  <a:pt x="75011" y="8923"/>
                  <a:pt x="75011" y="8810"/>
                  <a:pt x="75011" y="8734"/>
                </a:cubicBezTo>
                <a:cubicBezTo>
                  <a:pt x="75011" y="8697"/>
                  <a:pt x="75011" y="8659"/>
                  <a:pt x="75011" y="8659"/>
                </a:cubicBezTo>
                <a:lnTo>
                  <a:pt x="74898" y="8545"/>
                </a:lnTo>
                <a:cubicBezTo>
                  <a:pt x="74864" y="8534"/>
                  <a:pt x="74834" y="8530"/>
                  <a:pt x="74807" y="8530"/>
                </a:cubicBezTo>
                <a:close/>
                <a:moveTo>
                  <a:pt x="26050" y="8697"/>
                </a:moveTo>
                <a:cubicBezTo>
                  <a:pt x="25899" y="8697"/>
                  <a:pt x="25785" y="8734"/>
                  <a:pt x="25748" y="8886"/>
                </a:cubicBezTo>
                <a:lnTo>
                  <a:pt x="25785" y="8999"/>
                </a:lnTo>
                <a:cubicBezTo>
                  <a:pt x="25861" y="9075"/>
                  <a:pt x="25974" y="9075"/>
                  <a:pt x="26088" y="9075"/>
                </a:cubicBezTo>
                <a:cubicBezTo>
                  <a:pt x="26164" y="9037"/>
                  <a:pt x="26201" y="8961"/>
                  <a:pt x="26201" y="8886"/>
                </a:cubicBezTo>
                <a:cubicBezTo>
                  <a:pt x="26201" y="8848"/>
                  <a:pt x="26201" y="8810"/>
                  <a:pt x="26201" y="8772"/>
                </a:cubicBezTo>
                <a:lnTo>
                  <a:pt x="26050" y="8697"/>
                </a:lnTo>
                <a:close/>
                <a:moveTo>
                  <a:pt x="53423" y="8621"/>
                </a:moveTo>
                <a:lnTo>
                  <a:pt x="53272" y="8734"/>
                </a:lnTo>
                <a:cubicBezTo>
                  <a:pt x="53234" y="8923"/>
                  <a:pt x="53347" y="9075"/>
                  <a:pt x="53498" y="9075"/>
                </a:cubicBezTo>
                <a:lnTo>
                  <a:pt x="53650" y="8999"/>
                </a:lnTo>
                <a:cubicBezTo>
                  <a:pt x="53650" y="8961"/>
                  <a:pt x="53687" y="8961"/>
                  <a:pt x="53687" y="8961"/>
                </a:cubicBezTo>
                <a:cubicBezTo>
                  <a:pt x="53687" y="8923"/>
                  <a:pt x="53725" y="8886"/>
                  <a:pt x="53725" y="8810"/>
                </a:cubicBezTo>
                <a:cubicBezTo>
                  <a:pt x="53725" y="8772"/>
                  <a:pt x="53725" y="8772"/>
                  <a:pt x="53725" y="8734"/>
                </a:cubicBezTo>
                <a:lnTo>
                  <a:pt x="53574" y="8621"/>
                </a:lnTo>
                <a:close/>
                <a:moveTo>
                  <a:pt x="76334" y="8621"/>
                </a:moveTo>
                <a:cubicBezTo>
                  <a:pt x="76183" y="8621"/>
                  <a:pt x="76107" y="8659"/>
                  <a:pt x="76070" y="8697"/>
                </a:cubicBezTo>
                <a:cubicBezTo>
                  <a:pt x="75918" y="8848"/>
                  <a:pt x="76032" y="9226"/>
                  <a:pt x="76296" y="9226"/>
                </a:cubicBezTo>
                <a:lnTo>
                  <a:pt x="76410" y="9188"/>
                </a:lnTo>
                <a:cubicBezTo>
                  <a:pt x="76485" y="9112"/>
                  <a:pt x="76523" y="8999"/>
                  <a:pt x="76523" y="8923"/>
                </a:cubicBezTo>
                <a:cubicBezTo>
                  <a:pt x="76523" y="8886"/>
                  <a:pt x="76485" y="8734"/>
                  <a:pt x="76410" y="8659"/>
                </a:cubicBezTo>
                <a:lnTo>
                  <a:pt x="76334" y="8621"/>
                </a:lnTo>
                <a:close/>
                <a:moveTo>
                  <a:pt x="15464" y="8886"/>
                </a:moveTo>
                <a:cubicBezTo>
                  <a:pt x="15351" y="8886"/>
                  <a:pt x="15275" y="8923"/>
                  <a:pt x="15199" y="8961"/>
                </a:cubicBezTo>
                <a:cubicBezTo>
                  <a:pt x="15161" y="8999"/>
                  <a:pt x="15124" y="9037"/>
                  <a:pt x="15124" y="9150"/>
                </a:cubicBezTo>
                <a:lnTo>
                  <a:pt x="15124" y="9188"/>
                </a:lnTo>
                <a:lnTo>
                  <a:pt x="15275" y="9301"/>
                </a:lnTo>
                <a:lnTo>
                  <a:pt x="15464" y="9301"/>
                </a:lnTo>
                <a:lnTo>
                  <a:pt x="15577" y="9150"/>
                </a:lnTo>
                <a:lnTo>
                  <a:pt x="15577" y="8999"/>
                </a:lnTo>
                <a:lnTo>
                  <a:pt x="15464" y="8886"/>
                </a:lnTo>
                <a:close/>
                <a:moveTo>
                  <a:pt x="8394" y="8999"/>
                </a:moveTo>
                <a:cubicBezTo>
                  <a:pt x="8280" y="8999"/>
                  <a:pt x="8167" y="8999"/>
                  <a:pt x="8091" y="9075"/>
                </a:cubicBezTo>
                <a:cubicBezTo>
                  <a:pt x="8054" y="9075"/>
                  <a:pt x="8016" y="9150"/>
                  <a:pt x="8016" y="9301"/>
                </a:cubicBezTo>
                <a:lnTo>
                  <a:pt x="8129" y="9377"/>
                </a:lnTo>
                <a:cubicBezTo>
                  <a:pt x="8154" y="9381"/>
                  <a:pt x="8177" y="9383"/>
                  <a:pt x="8198" y="9383"/>
                </a:cubicBezTo>
                <a:cubicBezTo>
                  <a:pt x="8372" y="9383"/>
                  <a:pt x="8440" y="9255"/>
                  <a:pt x="8507" y="9188"/>
                </a:cubicBezTo>
                <a:lnTo>
                  <a:pt x="8394" y="8999"/>
                </a:lnTo>
                <a:close/>
                <a:moveTo>
                  <a:pt x="33478" y="8945"/>
                </a:moveTo>
                <a:cubicBezTo>
                  <a:pt x="33438" y="8945"/>
                  <a:pt x="33411" y="8972"/>
                  <a:pt x="33385" y="8999"/>
                </a:cubicBezTo>
                <a:cubicBezTo>
                  <a:pt x="33271" y="9037"/>
                  <a:pt x="33271" y="9150"/>
                  <a:pt x="33271" y="9264"/>
                </a:cubicBezTo>
                <a:cubicBezTo>
                  <a:pt x="33271" y="9377"/>
                  <a:pt x="33309" y="9453"/>
                  <a:pt x="33423" y="9490"/>
                </a:cubicBezTo>
                <a:lnTo>
                  <a:pt x="33574" y="9415"/>
                </a:lnTo>
                <a:lnTo>
                  <a:pt x="33574" y="9415"/>
                </a:lnTo>
                <a:cubicBezTo>
                  <a:pt x="33574" y="9453"/>
                  <a:pt x="33536" y="9453"/>
                  <a:pt x="33536" y="9453"/>
                </a:cubicBezTo>
                <a:cubicBezTo>
                  <a:pt x="33555" y="9453"/>
                  <a:pt x="33583" y="9462"/>
                  <a:pt x="33621" y="9462"/>
                </a:cubicBezTo>
                <a:cubicBezTo>
                  <a:pt x="33659" y="9462"/>
                  <a:pt x="33706" y="9453"/>
                  <a:pt x="33763" y="9415"/>
                </a:cubicBezTo>
                <a:lnTo>
                  <a:pt x="33838" y="9339"/>
                </a:lnTo>
                <a:cubicBezTo>
                  <a:pt x="33838" y="9301"/>
                  <a:pt x="33838" y="9264"/>
                  <a:pt x="33838" y="9226"/>
                </a:cubicBezTo>
                <a:cubicBezTo>
                  <a:pt x="33838" y="9188"/>
                  <a:pt x="33838" y="9075"/>
                  <a:pt x="33763" y="8999"/>
                </a:cubicBezTo>
                <a:cubicBezTo>
                  <a:pt x="33709" y="8972"/>
                  <a:pt x="33656" y="8945"/>
                  <a:pt x="33602" y="8945"/>
                </a:cubicBezTo>
                <a:cubicBezTo>
                  <a:pt x="33580" y="8945"/>
                  <a:pt x="33558" y="8950"/>
                  <a:pt x="33536" y="8961"/>
                </a:cubicBezTo>
                <a:cubicBezTo>
                  <a:pt x="33514" y="8950"/>
                  <a:pt x="33495" y="8945"/>
                  <a:pt x="33478" y="8945"/>
                </a:cubicBezTo>
                <a:close/>
                <a:moveTo>
                  <a:pt x="29566" y="9188"/>
                </a:moveTo>
                <a:lnTo>
                  <a:pt x="29415" y="9339"/>
                </a:lnTo>
                <a:lnTo>
                  <a:pt x="29415" y="9490"/>
                </a:lnTo>
                <a:lnTo>
                  <a:pt x="29528" y="9604"/>
                </a:lnTo>
                <a:cubicBezTo>
                  <a:pt x="29642" y="9604"/>
                  <a:pt x="29717" y="9566"/>
                  <a:pt x="29793" y="9528"/>
                </a:cubicBezTo>
                <a:cubicBezTo>
                  <a:pt x="29831" y="9490"/>
                  <a:pt x="29869" y="9453"/>
                  <a:pt x="29869" y="9339"/>
                </a:cubicBezTo>
                <a:lnTo>
                  <a:pt x="29869" y="9301"/>
                </a:lnTo>
                <a:lnTo>
                  <a:pt x="29717" y="9188"/>
                </a:lnTo>
                <a:close/>
                <a:moveTo>
                  <a:pt x="20492" y="9604"/>
                </a:moveTo>
                <a:cubicBezTo>
                  <a:pt x="20504" y="9604"/>
                  <a:pt x="20516" y="9608"/>
                  <a:pt x="20528" y="9613"/>
                </a:cubicBezTo>
                <a:lnTo>
                  <a:pt x="20528" y="9613"/>
                </a:lnTo>
                <a:cubicBezTo>
                  <a:pt x="20525" y="9604"/>
                  <a:pt x="20516" y="9604"/>
                  <a:pt x="20492" y="9604"/>
                </a:cubicBezTo>
                <a:close/>
                <a:moveTo>
                  <a:pt x="21551" y="9377"/>
                </a:moveTo>
                <a:lnTo>
                  <a:pt x="21400" y="9490"/>
                </a:lnTo>
                <a:lnTo>
                  <a:pt x="21400" y="9642"/>
                </a:lnTo>
                <a:lnTo>
                  <a:pt x="21551" y="9755"/>
                </a:lnTo>
                <a:lnTo>
                  <a:pt x="21589" y="9755"/>
                </a:lnTo>
                <a:cubicBezTo>
                  <a:pt x="21664" y="9755"/>
                  <a:pt x="21816" y="9755"/>
                  <a:pt x="21853" y="9604"/>
                </a:cubicBezTo>
                <a:lnTo>
                  <a:pt x="21702" y="9453"/>
                </a:lnTo>
                <a:cubicBezTo>
                  <a:pt x="21702" y="9415"/>
                  <a:pt x="21627" y="9377"/>
                  <a:pt x="21551" y="9377"/>
                </a:cubicBezTo>
                <a:close/>
                <a:moveTo>
                  <a:pt x="66771" y="9220"/>
                </a:moveTo>
                <a:cubicBezTo>
                  <a:pt x="66748" y="9220"/>
                  <a:pt x="66722" y="9222"/>
                  <a:pt x="66693" y="9226"/>
                </a:cubicBezTo>
                <a:cubicBezTo>
                  <a:pt x="66504" y="9264"/>
                  <a:pt x="66504" y="9415"/>
                  <a:pt x="66466" y="9490"/>
                </a:cubicBezTo>
                <a:cubicBezTo>
                  <a:pt x="66466" y="9528"/>
                  <a:pt x="66466" y="9604"/>
                  <a:pt x="66429" y="9604"/>
                </a:cubicBezTo>
                <a:lnTo>
                  <a:pt x="66504" y="9793"/>
                </a:lnTo>
                <a:lnTo>
                  <a:pt x="66580" y="9793"/>
                </a:lnTo>
                <a:cubicBezTo>
                  <a:pt x="66657" y="9808"/>
                  <a:pt x="66752" y="9830"/>
                  <a:pt x="66843" y="9830"/>
                </a:cubicBezTo>
                <a:cubicBezTo>
                  <a:pt x="66977" y="9830"/>
                  <a:pt x="67102" y="9784"/>
                  <a:pt x="67147" y="9604"/>
                </a:cubicBezTo>
                <a:lnTo>
                  <a:pt x="67034" y="9453"/>
                </a:lnTo>
                <a:cubicBezTo>
                  <a:pt x="67034" y="9453"/>
                  <a:pt x="67034" y="9453"/>
                  <a:pt x="67034" y="9415"/>
                </a:cubicBezTo>
                <a:cubicBezTo>
                  <a:pt x="67000" y="9347"/>
                  <a:pt x="66966" y="9220"/>
                  <a:pt x="66771" y="9220"/>
                </a:cubicBezTo>
                <a:close/>
                <a:moveTo>
                  <a:pt x="82572" y="9112"/>
                </a:moveTo>
                <a:lnTo>
                  <a:pt x="82421" y="9226"/>
                </a:lnTo>
                <a:lnTo>
                  <a:pt x="82421" y="9264"/>
                </a:lnTo>
                <a:cubicBezTo>
                  <a:pt x="82421" y="9264"/>
                  <a:pt x="82421" y="9264"/>
                  <a:pt x="82421" y="9301"/>
                </a:cubicBezTo>
                <a:lnTo>
                  <a:pt x="82308" y="9377"/>
                </a:lnTo>
                <a:cubicBezTo>
                  <a:pt x="82270" y="9717"/>
                  <a:pt x="82459" y="9831"/>
                  <a:pt x="82610" y="9831"/>
                </a:cubicBezTo>
                <a:lnTo>
                  <a:pt x="82762" y="9793"/>
                </a:lnTo>
                <a:cubicBezTo>
                  <a:pt x="82799" y="9717"/>
                  <a:pt x="82837" y="9566"/>
                  <a:pt x="82837" y="9453"/>
                </a:cubicBezTo>
                <a:cubicBezTo>
                  <a:pt x="82837" y="9150"/>
                  <a:pt x="82648" y="9112"/>
                  <a:pt x="82572" y="9112"/>
                </a:cubicBezTo>
                <a:close/>
                <a:moveTo>
                  <a:pt x="51910" y="9415"/>
                </a:moveTo>
                <a:lnTo>
                  <a:pt x="51797" y="9453"/>
                </a:lnTo>
                <a:cubicBezTo>
                  <a:pt x="51759" y="9490"/>
                  <a:pt x="51721" y="9566"/>
                  <a:pt x="51721" y="9642"/>
                </a:cubicBezTo>
                <a:cubicBezTo>
                  <a:pt x="51721" y="9755"/>
                  <a:pt x="51797" y="9831"/>
                  <a:pt x="51948" y="9869"/>
                </a:cubicBezTo>
                <a:lnTo>
                  <a:pt x="52062" y="9831"/>
                </a:lnTo>
                <a:cubicBezTo>
                  <a:pt x="52137" y="9755"/>
                  <a:pt x="52137" y="9679"/>
                  <a:pt x="52137" y="9642"/>
                </a:cubicBezTo>
                <a:cubicBezTo>
                  <a:pt x="52137" y="9528"/>
                  <a:pt x="52062" y="9415"/>
                  <a:pt x="51910" y="9415"/>
                </a:cubicBezTo>
                <a:close/>
                <a:moveTo>
                  <a:pt x="20266" y="9604"/>
                </a:moveTo>
                <a:lnTo>
                  <a:pt x="20266" y="9604"/>
                </a:lnTo>
                <a:cubicBezTo>
                  <a:pt x="20228" y="9755"/>
                  <a:pt x="20266" y="9831"/>
                  <a:pt x="20341" y="9869"/>
                </a:cubicBezTo>
                <a:cubicBezTo>
                  <a:pt x="20379" y="9906"/>
                  <a:pt x="20455" y="9906"/>
                  <a:pt x="20492" y="9906"/>
                </a:cubicBezTo>
                <a:cubicBezTo>
                  <a:pt x="20644" y="9906"/>
                  <a:pt x="20757" y="9831"/>
                  <a:pt x="20757" y="9717"/>
                </a:cubicBezTo>
                <a:lnTo>
                  <a:pt x="20606" y="9717"/>
                </a:lnTo>
                <a:lnTo>
                  <a:pt x="20606" y="9642"/>
                </a:lnTo>
                <a:cubicBezTo>
                  <a:pt x="20580" y="9642"/>
                  <a:pt x="20554" y="9624"/>
                  <a:pt x="20528" y="9613"/>
                </a:cubicBezTo>
                <a:lnTo>
                  <a:pt x="20528" y="9613"/>
                </a:lnTo>
                <a:cubicBezTo>
                  <a:pt x="20530" y="9618"/>
                  <a:pt x="20530" y="9627"/>
                  <a:pt x="20530" y="9642"/>
                </a:cubicBezTo>
                <a:lnTo>
                  <a:pt x="20266" y="9604"/>
                </a:lnTo>
                <a:close/>
                <a:moveTo>
                  <a:pt x="40946" y="9566"/>
                </a:moveTo>
                <a:cubicBezTo>
                  <a:pt x="40795" y="9566"/>
                  <a:pt x="40682" y="9642"/>
                  <a:pt x="40682" y="9793"/>
                </a:cubicBezTo>
                <a:lnTo>
                  <a:pt x="40795" y="9906"/>
                </a:lnTo>
                <a:lnTo>
                  <a:pt x="40833" y="9906"/>
                </a:lnTo>
                <a:cubicBezTo>
                  <a:pt x="40860" y="9933"/>
                  <a:pt x="40905" y="9960"/>
                  <a:pt x="40983" y="9960"/>
                </a:cubicBezTo>
                <a:cubicBezTo>
                  <a:pt x="41015" y="9960"/>
                  <a:pt x="41053" y="9955"/>
                  <a:pt x="41098" y="9944"/>
                </a:cubicBezTo>
                <a:lnTo>
                  <a:pt x="41173" y="9869"/>
                </a:lnTo>
                <a:cubicBezTo>
                  <a:pt x="41211" y="9831"/>
                  <a:pt x="41211" y="9831"/>
                  <a:pt x="41211" y="9793"/>
                </a:cubicBezTo>
                <a:cubicBezTo>
                  <a:pt x="41211" y="9679"/>
                  <a:pt x="41098" y="9566"/>
                  <a:pt x="40946" y="9566"/>
                </a:cubicBezTo>
                <a:close/>
                <a:moveTo>
                  <a:pt x="12226" y="9672"/>
                </a:moveTo>
                <a:cubicBezTo>
                  <a:pt x="12032" y="9672"/>
                  <a:pt x="11943" y="9765"/>
                  <a:pt x="11910" y="9831"/>
                </a:cubicBezTo>
                <a:lnTo>
                  <a:pt x="12061" y="10020"/>
                </a:lnTo>
                <a:lnTo>
                  <a:pt x="12137" y="10020"/>
                </a:lnTo>
                <a:cubicBezTo>
                  <a:pt x="12212" y="10020"/>
                  <a:pt x="12326" y="10020"/>
                  <a:pt x="12402" y="9982"/>
                </a:cubicBezTo>
                <a:cubicBezTo>
                  <a:pt x="12439" y="9944"/>
                  <a:pt x="12477" y="9869"/>
                  <a:pt x="12477" y="9831"/>
                </a:cubicBezTo>
                <a:cubicBezTo>
                  <a:pt x="12477" y="9793"/>
                  <a:pt x="12439" y="9793"/>
                  <a:pt x="12439" y="9755"/>
                </a:cubicBezTo>
                <a:lnTo>
                  <a:pt x="12326" y="9679"/>
                </a:lnTo>
                <a:cubicBezTo>
                  <a:pt x="12290" y="9674"/>
                  <a:pt x="12256" y="9672"/>
                  <a:pt x="12226" y="9672"/>
                </a:cubicBezTo>
                <a:close/>
                <a:moveTo>
                  <a:pt x="67374" y="9717"/>
                </a:moveTo>
                <a:cubicBezTo>
                  <a:pt x="67298" y="9717"/>
                  <a:pt x="67223" y="9717"/>
                  <a:pt x="67147" y="9793"/>
                </a:cubicBezTo>
                <a:cubicBezTo>
                  <a:pt x="67109" y="9831"/>
                  <a:pt x="67071" y="9869"/>
                  <a:pt x="67071" y="9944"/>
                </a:cubicBezTo>
                <a:lnTo>
                  <a:pt x="67223" y="9944"/>
                </a:lnTo>
                <a:cubicBezTo>
                  <a:pt x="67223" y="9982"/>
                  <a:pt x="67260" y="10020"/>
                  <a:pt x="67374" y="10058"/>
                </a:cubicBezTo>
                <a:cubicBezTo>
                  <a:pt x="67412" y="9982"/>
                  <a:pt x="67449" y="9944"/>
                  <a:pt x="67449" y="9906"/>
                </a:cubicBezTo>
                <a:lnTo>
                  <a:pt x="67563" y="9906"/>
                </a:lnTo>
                <a:cubicBezTo>
                  <a:pt x="67563" y="9755"/>
                  <a:pt x="67487" y="9717"/>
                  <a:pt x="67374" y="9717"/>
                </a:cubicBezTo>
                <a:close/>
                <a:moveTo>
                  <a:pt x="34859" y="9765"/>
                </a:moveTo>
                <a:cubicBezTo>
                  <a:pt x="34821" y="9765"/>
                  <a:pt x="34784" y="9774"/>
                  <a:pt x="34746" y="9793"/>
                </a:cubicBezTo>
                <a:cubicBezTo>
                  <a:pt x="34632" y="9831"/>
                  <a:pt x="34595" y="10058"/>
                  <a:pt x="34708" y="10133"/>
                </a:cubicBezTo>
                <a:cubicBezTo>
                  <a:pt x="34784" y="10171"/>
                  <a:pt x="34821" y="10171"/>
                  <a:pt x="34897" y="10171"/>
                </a:cubicBezTo>
                <a:lnTo>
                  <a:pt x="34935" y="10095"/>
                </a:lnTo>
                <a:lnTo>
                  <a:pt x="34897" y="10095"/>
                </a:lnTo>
                <a:lnTo>
                  <a:pt x="35048" y="9982"/>
                </a:lnTo>
                <a:lnTo>
                  <a:pt x="35048" y="9906"/>
                </a:lnTo>
                <a:lnTo>
                  <a:pt x="34973" y="9793"/>
                </a:lnTo>
                <a:cubicBezTo>
                  <a:pt x="34935" y="9774"/>
                  <a:pt x="34897" y="9765"/>
                  <a:pt x="34859" y="9765"/>
                </a:cubicBezTo>
                <a:close/>
                <a:moveTo>
                  <a:pt x="80606" y="9869"/>
                </a:moveTo>
                <a:lnTo>
                  <a:pt x="80455" y="9982"/>
                </a:lnTo>
                <a:lnTo>
                  <a:pt x="80455" y="10133"/>
                </a:lnTo>
                <a:lnTo>
                  <a:pt x="80569" y="10284"/>
                </a:lnTo>
                <a:cubicBezTo>
                  <a:pt x="80682" y="10284"/>
                  <a:pt x="80758" y="10247"/>
                  <a:pt x="80833" y="10209"/>
                </a:cubicBezTo>
                <a:cubicBezTo>
                  <a:pt x="80871" y="10171"/>
                  <a:pt x="80909" y="10133"/>
                  <a:pt x="80909" y="10020"/>
                </a:cubicBezTo>
                <a:lnTo>
                  <a:pt x="80909" y="9982"/>
                </a:lnTo>
                <a:lnTo>
                  <a:pt x="80758" y="9869"/>
                </a:lnTo>
                <a:close/>
                <a:moveTo>
                  <a:pt x="54708" y="9793"/>
                </a:moveTo>
                <a:cubicBezTo>
                  <a:pt x="54633" y="9869"/>
                  <a:pt x="54633" y="9982"/>
                  <a:pt x="54633" y="10058"/>
                </a:cubicBezTo>
                <a:cubicBezTo>
                  <a:pt x="54633" y="10058"/>
                  <a:pt x="54670" y="10095"/>
                  <a:pt x="54633" y="10095"/>
                </a:cubicBezTo>
                <a:lnTo>
                  <a:pt x="54708" y="10322"/>
                </a:lnTo>
                <a:lnTo>
                  <a:pt x="54859" y="10322"/>
                </a:lnTo>
                <a:cubicBezTo>
                  <a:pt x="54897" y="10341"/>
                  <a:pt x="54935" y="10351"/>
                  <a:pt x="54982" y="10351"/>
                </a:cubicBezTo>
                <a:cubicBezTo>
                  <a:pt x="55030" y="10351"/>
                  <a:pt x="55086" y="10341"/>
                  <a:pt x="55162" y="10322"/>
                </a:cubicBezTo>
                <a:lnTo>
                  <a:pt x="55238" y="10209"/>
                </a:lnTo>
                <a:lnTo>
                  <a:pt x="55238" y="10171"/>
                </a:lnTo>
                <a:cubicBezTo>
                  <a:pt x="55238" y="10020"/>
                  <a:pt x="55162" y="9831"/>
                  <a:pt x="54822" y="9793"/>
                </a:cubicBezTo>
                <a:close/>
                <a:moveTo>
                  <a:pt x="54027" y="10332"/>
                </a:moveTo>
                <a:lnTo>
                  <a:pt x="53990" y="10360"/>
                </a:lnTo>
                <a:cubicBezTo>
                  <a:pt x="53990" y="10360"/>
                  <a:pt x="54021" y="10360"/>
                  <a:pt x="54027" y="10332"/>
                </a:cubicBezTo>
                <a:close/>
                <a:moveTo>
                  <a:pt x="85408" y="9831"/>
                </a:moveTo>
                <a:cubicBezTo>
                  <a:pt x="85295" y="9906"/>
                  <a:pt x="85143" y="10058"/>
                  <a:pt x="85143" y="10209"/>
                </a:cubicBezTo>
                <a:cubicBezTo>
                  <a:pt x="85143" y="10284"/>
                  <a:pt x="85181" y="10360"/>
                  <a:pt x="85295" y="10398"/>
                </a:cubicBezTo>
                <a:cubicBezTo>
                  <a:pt x="85332" y="10417"/>
                  <a:pt x="85370" y="10426"/>
                  <a:pt x="85408" y="10426"/>
                </a:cubicBezTo>
                <a:cubicBezTo>
                  <a:pt x="85446" y="10426"/>
                  <a:pt x="85484" y="10417"/>
                  <a:pt x="85521" y="10398"/>
                </a:cubicBezTo>
                <a:cubicBezTo>
                  <a:pt x="85635" y="10322"/>
                  <a:pt x="85748" y="10209"/>
                  <a:pt x="85748" y="10095"/>
                </a:cubicBezTo>
                <a:cubicBezTo>
                  <a:pt x="85748" y="9982"/>
                  <a:pt x="85673" y="9869"/>
                  <a:pt x="85521" y="9831"/>
                </a:cubicBezTo>
                <a:close/>
                <a:moveTo>
                  <a:pt x="53801" y="9869"/>
                </a:moveTo>
                <a:lnTo>
                  <a:pt x="53725" y="9906"/>
                </a:lnTo>
                <a:cubicBezTo>
                  <a:pt x="53650" y="9982"/>
                  <a:pt x="53650" y="10095"/>
                  <a:pt x="53650" y="10171"/>
                </a:cubicBezTo>
                <a:cubicBezTo>
                  <a:pt x="53650" y="10322"/>
                  <a:pt x="53725" y="10436"/>
                  <a:pt x="53876" y="10436"/>
                </a:cubicBezTo>
                <a:lnTo>
                  <a:pt x="54028" y="10322"/>
                </a:lnTo>
                <a:lnTo>
                  <a:pt x="54028" y="10322"/>
                </a:lnTo>
                <a:cubicBezTo>
                  <a:pt x="54028" y="10326"/>
                  <a:pt x="54027" y="10329"/>
                  <a:pt x="54027" y="10332"/>
                </a:cubicBezTo>
                <a:lnTo>
                  <a:pt x="54027" y="10332"/>
                </a:lnTo>
                <a:lnTo>
                  <a:pt x="54141" y="10247"/>
                </a:lnTo>
                <a:cubicBezTo>
                  <a:pt x="54141" y="10247"/>
                  <a:pt x="54141" y="10209"/>
                  <a:pt x="54141" y="10171"/>
                </a:cubicBezTo>
                <a:cubicBezTo>
                  <a:pt x="54141" y="10095"/>
                  <a:pt x="54141" y="9982"/>
                  <a:pt x="54066" y="9944"/>
                </a:cubicBezTo>
                <a:cubicBezTo>
                  <a:pt x="53990" y="9869"/>
                  <a:pt x="53914" y="9869"/>
                  <a:pt x="53801" y="9869"/>
                </a:cubicBezTo>
                <a:close/>
                <a:moveTo>
                  <a:pt x="60810" y="9815"/>
                </a:moveTo>
                <a:cubicBezTo>
                  <a:pt x="60732" y="9815"/>
                  <a:pt x="60660" y="9842"/>
                  <a:pt x="60606" y="9869"/>
                </a:cubicBezTo>
                <a:cubicBezTo>
                  <a:pt x="60531" y="9944"/>
                  <a:pt x="60493" y="10095"/>
                  <a:pt x="60493" y="10209"/>
                </a:cubicBezTo>
                <a:lnTo>
                  <a:pt x="60493" y="10322"/>
                </a:lnTo>
                <a:lnTo>
                  <a:pt x="60644" y="10436"/>
                </a:lnTo>
                <a:cubicBezTo>
                  <a:pt x="60947" y="10436"/>
                  <a:pt x="60984" y="10171"/>
                  <a:pt x="60984" y="10058"/>
                </a:cubicBezTo>
                <a:cubicBezTo>
                  <a:pt x="61022" y="10020"/>
                  <a:pt x="61022" y="9982"/>
                  <a:pt x="61022" y="9982"/>
                </a:cubicBezTo>
                <a:lnTo>
                  <a:pt x="60909" y="9831"/>
                </a:lnTo>
                <a:cubicBezTo>
                  <a:pt x="60875" y="9820"/>
                  <a:pt x="60842" y="9815"/>
                  <a:pt x="60810" y="9815"/>
                </a:cubicBezTo>
                <a:close/>
                <a:moveTo>
                  <a:pt x="20190" y="10284"/>
                </a:moveTo>
                <a:cubicBezTo>
                  <a:pt x="20114" y="10284"/>
                  <a:pt x="19963" y="10322"/>
                  <a:pt x="19963" y="10511"/>
                </a:cubicBezTo>
                <a:lnTo>
                  <a:pt x="20076" y="10625"/>
                </a:lnTo>
                <a:cubicBezTo>
                  <a:pt x="20190" y="10625"/>
                  <a:pt x="20266" y="10625"/>
                  <a:pt x="20341" y="10587"/>
                </a:cubicBezTo>
                <a:lnTo>
                  <a:pt x="20379" y="10473"/>
                </a:lnTo>
                <a:cubicBezTo>
                  <a:pt x="20379" y="10398"/>
                  <a:pt x="20303" y="10322"/>
                  <a:pt x="20190" y="10284"/>
                </a:cubicBezTo>
                <a:close/>
                <a:moveTo>
                  <a:pt x="49529" y="10171"/>
                </a:moveTo>
                <a:lnTo>
                  <a:pt x="49340" y="10322"/>
                </a:lnTo>
                <a:lnTo>
                  <a:pt x="49340" y="10473"/>
                </a:lnTo>
                <a:lnTo>
                  <a:pt x="49566" y="10587"/>
                </a:lnTo>
                <a:cubicBezTo>
                  <a:pt x="49593" y="10614"/>
                  <a:pt x="49639" y="10640"/>
                  <a:pt x="49717" y="10640"/>
                </a:cubicBezTo>
                <a:cubicBezTo>
                  <a:pt x="49749" y="10640"/>
                  <a:pt x="49787" y="10636"/>
                  <a:pt x="49831" y="10625"/>
                </a:cubicBezTo>
                <a:lnTo>
                  <a:pt x="49944" y="10511"/>
                </a:lnTo>
                <a:lnTo>
                  <a:pt x="49944" y="10322"/>
                </a:lnTo>
                <a:lnTo>
                  <a:pt x="49755" y="10171"/>
                </a:lnTo>
                <a:lnTo>
                  <a:pt x="49680" y="10209"/>
                </a:lnTo>
                <a:lnTo>
                  <a:pt x="49604" y="10209"/>
                </a:lnTo>
                <a:lnTo>
                  <a:pt x="49529" y="10171"/>
                </a:lnTo>
                <a:close/>
                <a:moveTo>
                  <a:pt x="28129" y="10549"/>
                </a:moveTo>
                <a:cubicBezTo>
                  <a:pt x="28063" y="10549"/>
                  <a:pt x="27997" y="10587"/>
                  <a:pt x="28054" y="10662"/>
                </a:cubicBezTo>
                <a:lnTo>
                  <a:pt x="28205" y="10662"/>
                </a:lnTo>
                <a:cubicBezTo>
                  <a:pt x="28262" y="10587"/>
                  <a:pt x="28196" y="10549"/>
                  <a:pt x="28129" y="10549"/>
                </a:cubicBezTo>
                <a:close/>
                <a:moveTo>
                  <a:pt x="30927" y="10284"/>
                </a:moveTo>
                <a:lnTo>
                  <a:pt x="30814" y="10398"/>
                </a:lnTo>
                <a:lnTo>
                  <a:pt x="30776" y="10398"/>
                </a:lnTo>
                <a:cubicBezTo>
                  <a:pt x="30738" y="10473"/>
                  <a:pt x="30700" y="10511"/>
                  <a:pt x="30738" y="10625"/>
                </a:cubicBezTo>
                <a:lnTo>
                  <a:pt x="30852" y="10738"/>
                </a:lnTo>
                <a:cubicBezTo>
                  <a:pt x="30927" y="10738"/>
                  <a:pt x="31041" y="10700"/>
                  <a:pt x="31078" y="10662"/>
                </a:cubicBezTo>
                <a:cubicBezTo>
                  <a:pt x="31154" y="10625"/>
                  <a:pt x="31192" y="10549"/>
                  <a:pt x="31192" y="10511"/>
                </a:cubicBezTo>
                <a:cubicBezTo>
                  <a:pt x="31192" y="10398"/>
                  <a:pt x="31078" y="10284"/>
                  <a:pt x="30927" y="10284"/>
                </a:cubicBezTo>
                <a:close/>
                <a:moveTo>
                  <a:pt x="10707" y="10226"/>
                </a:moveTo>
                <a:cubicBezTo>
                  <a:pt x="10671" y="10226"/>
                  <a:pt x="10631" y="10232"/>
                  <a:pt x="10587" y="10247"/>
                </a:cubicBezTo>
                <a:lnTo>
                  <a:pt x="10473" y="10322"/>
                </a:lnTo>
                <a:lnTo>
                  <a:pt x="10473" y="10473"/>
                </a:lnTo>
                <a:cubicBezTo>
                  <a:pt x="10436" y="10625"/>
                  <a:pt x="10436" y="10776"/>
                  <a:pt x="10436" y="10927"/>
                </a:cubicBezTo>
                <a:lnTo>
                  <a:pt x="10587" y="11041"/>
                </a:lnTo>
                <a:cubicBezTo>
                  <a:pt x="10851" y="10965"/>
                  <a:pt x="11154" y="10852"/>
                  <a:pt x="11192" y="10511"/>
                </a:cubicBezTo>
                <a:lnTo>
                  <a:pt x="11003" y="10398"/>
                </a:lnTo>
                <a:lnTo>
                  <a:pt x="10965" y="10398"/>
                </a:lnTo>
                <a:cubicBezTo>
                  <a:pt x="10965" y="10398"/>
                  <a:pt x="10965" y="10398"/>
                  <a:pt x="10965" y="10360"/>
                </a:cubicBezTo>
                <a:cubicBezTo>
                  <a:pt x="10934" y="10330"/>
                  <a:pt x="10855" y="10226"/>
                  <a:pt x="10707" y="10226"/>
                </a:cubicBezTo>
                <a:close/>
                <a:moveTo>
                  <a:pt x="18489" y="10700"/>
                </a:moveTo>
                <a:cubicBezTo>
                  <a:pt x="18375" y="10700"/>
                  <a:pt x="18073" y="10700"/>
                  <a:pt x="18073" y="10927"/>
                </a:cubicBezTo>
                <a:lnTo>
                  <a:pt x="18110" y="11003"/>
                </a:lnTo>
                <a:cubicBezTo>
                  <a:pt x="18177" y="11047"/>
                  <a:pt x="18269" y="11065"/>
                  <a:pt x="18357" y="11065"/>
                </a:cubicBezTo>
                <a:cubicBezTo>
                  <a:pt x="18419" y="11065"/>
                  <a:pt x="18479" y="11056"/>
                  <a:pt x="18526" y="11041"/>
                </a:cubicBezTo>
                <a:cubicBezTo>
                  <a:pt x="18640" y="11003"/>
                  <a:pt x="18715" y="10927"/>
                  <a:pt x="18715" y="10814"/>
                </a:cubicBezTo>
                <a:lnTo>
                  <a:pt x="18564" y="10700"/>
                </a:lnTo>
                <a:close/>
                <a:moveTo>
                  <a:pt x="54217" y="10700"/>
                </a:moveTo>
                <a:cubicBezTo>
                  <a:pt x="54103" y="10700"/>
                  <a:pt x="53990" y="10700"/>
                  <a:pt x="53914" y="10738"/>
                </a:cubicBezTo>
                <a:cubicBezTo>
                  <a:pt x="53876" y="10814"/>
                  <a:pt x="53839" y="10852"/>
                  <a:pt x="53876" y="10965"/>
                </a:cubicBezTo>
                <a:lnTo>
                  <a:pt x="53914" y="11003"/>
                </a:lnTo>
                <a:cubicBezTo>
                  <a:pt x="53970" y="11058"/>
                  <a:pt x="54086" y="11093"/>
                  <a:pt x="54189" y="11093"/>
                </a:cubicBezTo>
                <a:cubicBezTo>
                  <a:pt x="54226" y="11093"/>
                  <a:pt x="54262" y="11089"/>
                  <a:pt x="54292" y="11078"/>
                </a:cubicBezTo>
                <a:cubicBezTo>
                  <a:pt x="54406" y="11041"/>
                  <a:pt x="54444" y="10965"/>
                  <a:pt x="54444" y="10852"/>
                </a:cubicBezTo>
                <a:cubicBezTo>
                  <a:pt x="54444" y="10852"/>
                  <a:pt x="54444" y="10814"/>
                  <a:pt x="54444" y="10814"/>
                </a:cubicBezTo>
                <a:lnTo>
                  <a:pt x="54292" y="10700"/>
                </a:lnTo>
                <a:close/>
                <a:moveTo>
                  <a:pt x="57166" y="10814"/>
                </a:moveTo>
                <a:lnTo>
                  <a:pt x="57052" y="10927"/>
                </a:lnTo>
                <a:cubicBezTo>
                  <a:pt x="57052" y="10927"/>
                  <a:pt x="57015" y="11003"/>
                  <a:pt x="57015" y="11041"/>
                </a:cubicBezTo>
                <a:lnTo>
                  <a:pt x="57015" y="11116"/>
                </a:lnTo>
                <a:lnTo>
                  <a:pt x="57090" y="11192"/>
                </a:lnTo>
                <a:cubicBezTo>
                  <a:pt x="57109" y="11211"/>
                  <a:pt x="57147" y="11220"/>
                  <a:pt x="57185" y="11220"/>
                </a:cubicBezTo>
                <a:cubicBezTo>
                  <a:pt x="57222" y="11220"/>
                  <a:pt x="57260" y="11211"/>
                  <a:pt x="57279" y="11192"/>
                </a:cubicBezTo>
                <a:cubicBezTo>
                  <a:pt x="57355" y="11154"/>
                  <a:pt x="57430" y="11078"/>
                  <a:pt x="57430" y="11003"/>
                </a:cubicBezTo>
                <a:cubicBezTo>
                  <a:pt x="57430" y="10927"/>
                  <a:pt x="57393" y="10889"/>
                  <a:pt x="57355" y="10852"/>
                </a:cubicBezTo>
                <a:cubicBezTo>
                  <a:pt x="57279" y="10814"/>
                  <a:pt x="57241" y="10814"/>
                  <a:pt x="57166" y="10814"/>
                </a:cubicBezTo>
                <a:close/>
                <a:moveTo>
                  <a:pt x="69642" y="10738"/>
                </a:moveTo>
                <a:lnTo>
                  <a:pt x="69567" y="10814"/>
                </a:lnTo>
                <a:cubicBezTo>
                  <a:pt x="69491" y="10889"/>
                  <a:pt x="69453" y="11003"/>
                  <a:pt x="69491" y="11154"/>
                </a:cubicBezTo>
                <a:lnTo>
                  <a:pt x="69642" y="11230"/>
                </a:lnTo>
                <a:lnTo>
                  <a:pt x="69718" y="11230"/>
                </a:lnTo>
                <a:cubicBezTo>
                  <a:pt x="69793" y="11230"/>
                  <a:pt x="69945" y="11230"/>
                  <a:pt x="69983" y="11116"/>
                </a:cubicBezTo>
                <a:lnTo>
                  <a:pt x="69869" y="10965"/>
                </a:lnTo>
                <a:cubicBezTo>
                  <a:pt x="69907" y="10965"/>
                  <a:pt x="69945" y="11003"/>
                  <a:pt x="69945" y="11003"/>
                </a:cubicBezTo>
                <a:cubicBezTo>
                  <a:pt x="69945" y="11003"/>
                  <a:pt x="69945" y="10965"/>
                  <a:pt x="69907" y="10965"/>
                </a:cubicBezTo>
                <a:cubicBezTo>
                  <a:pt x="69907" y="10927"/>
                  <a:pt x="69907" y="10852"/>
                  <a:pt x="69831" y="10776"/>
                </a:cubicBezTo>
                <a:cubicBezTo>
                  <a:pt x="69793" y="10776"/>
                  <a:pt x="69756" y="10738"/>
                  <a:pt x="69642" y="10738"/>
                </a:cubicBezTo>
                <a:close/>
                <a:moveTo>
                  <a:pt x="82535" y="10738"/>
                </a:moveTo>
                <a:cubicBezTo>
                  <a:pt x="82421" y="10738"/>
                  <a:pt x="82346" y="10776"/>
                  <a:pt x="82308" y="10814"/>
                </a:cubicBezTo>
                <a:cubicBezTo>
                  <a:pt x="82157" y="10889"/>
                  <a:pt x="82194" y="11116"/>
                  <a:pt x="82308" y="11230"/>
                </a:cubicBezTo>
                <a:lnTo>
                  <a:pt x="82383" y="11230"/>
                </a:lnTo>
                <a:cubicBezTo>
                  <a:pt x="82406" y="11241"/>
                  <a:pt x="82428" y="11245"/>
                  <a:pt x="82449" y="11245"/>
                </a:cubicBezTo>
                <a:cubicBezTo>
                  <a:pt x="82500" y="11245"/>
                  <a:pt x="82546" y="11219"/>
                  <a:pt x="82572" y="11192"/>
                </a:cubicBezTo>
                <a:cubicBezTo>
                  <a:pt x="82648" y="11154"/>
                  <a:pt x="82686" y="11041"/>
                  <a:pt x="82686" y="10965"/>
                </a:cubicBezTo>
                <a:cubicBezTo>
                  <a:pt x="82686" y="10889"/>
                  <a:pt x="82648" y="10814"/>
                  <a:pt x="82610" y="10776"/>
                </a:cubicBezTo>
                <a:lnTo>
                  <a:pt x="82535" y="10738"/>
                </a:lnTo>
                <a:close/>
                <a:moveTo>
                  <a:pt x="73007" y="10776"/>
                </a:moveTo>
                <a:lnTo>
                  <a:pt x="72818" y="10927"/>
                </a:lnTo>
                <a:cubicBezTo>
                  <a:pt x="72818" y="10927"/>
                  <a:pt x="72818" y="10965"/>
                  <a:pt x="72818" y="11003"/>
                </a:cubicBezTo>
                <a:cubicBezTo>
                  <a:pt x="72856" y="11116"/>
                  <a:pt x="72932" y="11267"/>
                  <a:pt x="73158" y="11305"/>
                </a:cubicBezTo>
                <a:lnTo>
                  <a:pt x="73310" y="11116"/>
                </a:lnTo>
                <a:cubicBezTo>
                  <a:pt x="73272" y="11116"/>
                  <a:pt x="73272" y="11078"/>
                  <a:pt x="73234" y="11041"/>
                </a:cubicBezTo>
                <a:cubicBezTo>
                  <a:pt x="73196" y="10927"/>
                  <a:pt x="73121" y="10852"/>
                  <a:pt x="73007" y="10776"/>
                </a:cubicBezTo>
                <a:close/>
                <a:moveTo>
                  <a:pt x="91041" y="10814"/>
                </a:moveTo>
                <a:lnTo>
                  <a:pt x="90890" y="10889"/>
                </a:lnTo>
                <a:cubicBezTo>
                  <a:pt x="90890" y="10889"/>
                  <a:pt x="90852" y="10927"/>
                  <a:pt x="90852" y="10965"/>
                </a:cubicBezTo>
                <a:cubicBezTo>
                  <a:pt x="90815" y="11003"/>
                  <a:pt x="90777" y="11041"/>
                  <a:pt x="90777" y="11116"/>
                </a:cubicBezTo>
                <a:cubicBezTo>
                  <a:pt x="90777" y="11154"/>
                  <a:pt x="90777" y="11267"/>
                  <a:pt x="91004" y="11305"/>
                </a:cubicBezTo>
                <a:lnTo>
                  <a:pt x="91155" y="11230"/>
                </a:lnTo>
                <a:cubicBezTo>
                  <a:pt x="91155" y="11192"/>
                  <a:pt x="91155" y="11192"/>
                  <a:pt x="91193" y="11154"/>
                </a:cubicBezTo>
                <a:cubicBezTo>
                  <a:pt x="91230" y="11116"/>
                  <a:pt x="91268" y="11041"/>
                  <a:pt x="91268" y="11003"/>
                </a:cubicBezTo>
                <a:cubicBezTo>
                  <a:pt x="91268" y="10965"/>
                  <a:pt x="91230" y="10852"/>
                  <a:pt x="91041" y="10814"/>
                </a:cubicBezTo>
                <a:close/>
                <a:moveTo>
                  <a:pt x="68829" y="10923"/>
                </a:moveTo>
                <a:cubicBezTo>
                  <a:pt x="68811" y="10923"/>
                  <a:pt x="68793" y="10925"/>
                  <a:pt x="68773" y="10927"/>
                </a:cubicBezTo>
                <a:lnTo>
                  <a:pt x="68659" y="11041"/>
                </a:lnTo>
                <a:lnTo>
                  <a:pt x="68659" y="11230"/>
                </a:lnTo>
                <a:lnTo>
                  <a:pt x="68773" y="11343"/>
                </a:lnTo>
                <a:cubicBezTo>
                  <a:pt x="68810" y="11343"/>
                  <a:pt x="68848" y="11343"/>
                  <a:pt x="68886" y="11381"/>
                </a:cubicBezTo>
                <a:lnTo>
                  <a:pt x="69113" y="11267"/>
                </a:lnTo>
                <a:cubicBezTo>
                  <a:pt x="69078" y="11161"/>
                  <a:pt x="69075" y="10923"/>
                  <a:pt x="68829" y="10923"/>
                </a:cubicBezTo>
                <a:close/>
                <a:moveTo>
                  <a:pt x="79908" y="10911"/>
                </a:moveTo>
                <a:cubicBezTo>
                  <a:pt x="79891" y="10911"/>
                  <a:pt x="79872" y="10916"/>
                  <a:pt x="79850" y="10927"/>
                </a:cubicBezTo>
                <a:lnTo>
                  <a:pt x="79775" y="10927"/>
                </a:lnTo>
                <a:cubicBezTo>
                  <a:pt x="79548" y="11116"/>
                  <a:pt x="79623" y="11305"/>
                  <a:pt x="79888" y="11381"/>
                </a:cubicBezTo>
                <a:lnTo>
                  <a:pt x="80039" y="11230"/>
                </a:lnTo>
                <a:cubicBezTo>
                  <a:pt x="80039" y="11230"/>
                  <a:pt x="80039" y="11192"/>
                  <a:pt x="80077" y="11192"/>
                </a:cubicBezTo>
                <a:cubicBezTo>
                  <a:pt x="80077" y="11154"/>
                  <a:pt x="80077" y="11116"/>
                  <a:pt x="80077" y="11116"/>
                </a:cubicBezTo>
                <a:cubicBezTo>
                  <a:pt x="80077" y="11041"/>
                  <a:pt x="80039" y="11003"/>
                  <a:pt x="80002" y="10965"/>
                </a:cubicBezTo>
                <a:cubicBezTo>
                  <a:pt x="79975" y="10938"/>
                  <a:pt x="79948" y="10911"/>
                  <a:pt x="79908" y="10911"/>
                </a:cubicBezTo>
                <a:close/>
                <a:moveTo>
                  <a:pt x="22761" y="10965"/>
                </a:moveTo>
                <a:cubicBezTo>
                  <a:pt x="22685" y="10965"/>
                  <a:pt x="22572" y="10965"/>
                  <a:pt x="22534" y="11041"/>
                </a:cubicBezTo>
                <a:cubicBezTo>
                  <a:pt x="22458" y="11078"/>
                  <a:pt x="22421" y="11154"/>
                  <a:pt x="22421" y="11192"/>
                </a:cubicBezTo>
                <a:cubicBezTo>
                  <a:pt x="22421" y="11305"/>
                  <a:pt x="22534" y="11381"/>
                  <a:pt x="22685" y="11419"/>
                </a:cubicBezTo>
                <a:lnTo>
                  <a:pt x="22799" y="11305"/>
                </a:lnTo>
                <a:cubicBezTo>
                  <a:pt x="22799" y="11305"/>
                  <a:pt x="22836" y="11305"/>
                  <a:pt x="22836" y="11267"/>
                </a:cubicBezTo>
                <a:cubicBezTo>
                  <a:pt x="22874" y="11267"/>
                  <a:pt x="22912" y="11230"/>
                  <a:pt x="22912" y="11154"/>
                </a:cubicBezTo>
                <a:cubicBezTo>
                  <a:pt x="22912" y="11078"/>
                  <a:pt x="22874" y="11041"/>
                  <a:pt x="22836" y="11003"/>
                </a:cubicBezTo>
                <a:lnTo>
                  <a:pt x="22761" y="10965"/>
                </a:lnTo>
                <a:close/>
                <a:moveTo>
                  <a:pt x="757" y="11078"/>
                </a:moveTo>
                <a:lnTo>
                  <a:pt x="606" y="11192"/>
                </a:lnTo>
                <a:cubicBezTo>
                  <a:pt x="606" y="11192"/>
                  <a:pt x="606" y="11230"/>
                  <a:pt x="606" y="11230"/>
                </a:cubicBezTo>
                <a:cubicBezTo>
                  <a:pt x="568" y="11267"/>
                  <a:pt x="568" y="11305"/>
                  <a:pt x="568" y="11343"/>
                </a:cubicBezTo>
                <a:cubicBezTo>
                  <a:pt x="568" y="11456"/>
                  <a:pt x="719" y="11494"/>
                  <a:pt x="757" y="11494"/>
                </a:cubicBezTo>
                <a:lnTo>
                  <a:pt x="946" y="11419"/>
                </a:lnTo>
                <a:cubicBezTo>
                  <a:pt x="984" y="11381"/>
                  <a:pt x="1059" y="11343"/>
                  <a:pt x="1059" y="11230"/>
                </a:cubicBezTo>
                <a:cubicBezTo>
                  <a:pt x="1059" y="11192"/>
                  <a:pt x="1059" y="11192"/>
                  <a:pt x="1059" y="11154"/>
                </a:cubicBezTo>
                <a:lnTo>
                  <a:pt x="908" y="11078"/>
                </a:lnTo>
                <a:close/>
                <a:moveTo>
                  <a:pt x="43101" y="11154"/>
                </a:moveTo>
                <a:lnTo>
                  <a:pt x="42988" y="11267"/>
                </a:lnTo>
                <a:lnTo>
                  <a:pt x="42988" y="11305"/>
                </a:lnTo>
                <a:cubicBezTo>
                  <a:pt x="42988" y="11419"/>
                  <a:pt x="42988" y="11494"/>
                  <a:pt x="43064" y="11570"/>
                </a:cubicBezTo>
                <a:lnTo>
                  <a:pt x="43139" y="11608"/>
                </a:lnTo>
                <a:cubicBezTo>
                  <a:pt x="43164" y="11620"/>
                  <a:pt x="43190" y="11624"/>
                  <a:pt x="43213" y="11624"/>
                </a:cubicBezTo>
                <a:cubicBezTo>
                  <a:pt x="43261" y="11624"/>
                  <a:pt x="43303" y="11608"/>
                  <a:pt x="43328" y="11608"/>
                </a:cubicBezTo>
                <a:cubicBezTo>
                  <a:pt x="43442" y="11532"/>
                  <a:pt x="43442" y="11456"/>
                  <a:pt x="43442" y="11419"/>
                </a:cubicBezTo>
                <a:cubicBezTo>
                  <a:pt x="43442" y="11381"/>
                  <a:pt x="43442" y="11381"/>
                  <a:pt x="43442" y="11343"/>
                </a:cubicBezTo>
                <a:cubicBezTo>
                  <a:pt x="43442" y="11343"/>
                  <a:pt x="43442" y="11343"/>
                  <a:pt x="43404" y="11305"/>
                </a:cubicBezTo>
                <a:lnTo>
                  <a:pt x="43290" y="11154"/>
                </a:lnTo>
                <a:close/>
                <a:moveTo>
                  <a:pt x="67525" y="11116"/>
                </a:moveTo>
                <a:lnTo>
                  <a:pt x="67374" y="11230"/>
                </a:lnTo>
                <a:lnTo>
                  <a:pt x="67374" y="11267"/>
                </a:lnTo>
                <a:cubicBezTo>
                  <a:pt x="67374" y="11381"/>
                  <a:pt x="67374" y="11532"/>
                  <a:pt x="67487" y="11608"/>
                </a:cubicBezTo>
                <a:cubicBezTo>
                  <a:pt x="67541" y="11634"/>
                  <a:pt x="67613" y="11661"/>
                  <a:pt x="67691" y="11661"/>
                </a:cubicBezTo>
                <a:cubicBezTo>
                  <a:pt x="67723" y="11661"/>
                  <a:pt x="67756" y="11657"/>
                  <a:pt x="67790" y="11645"/>
                </a:cubicBezTo>
                <a:lnTo>
                  <a:pt x="67903" y="11532"/>
                </a:lnTo>
                <a:cubicBezTo>
                  <a:pt x="67865" y="11419"/>
                  <a:pt x="67865" y="11116"/>
                  <a:pt x="67525" y="11116"/>
                </a:cubicBezTo>
                <a:close/>
                <a:moveTo>
                  <a:pt x="19698" y="11267"/>
                </a:moveTo>
                <a:cubicBezTo>
                  <a:pt x="19547" y="11267"/>
                  <a:pt x="19434" y="11267"/>
                  <a:pt x="19396" y="11343"/>
                </a:cubicBezTo>
                <a:cubicBezTo>
                  <a:pt x="19320" y="11381"/>
                  <a:pt x="19245" y="11456"/>
                  <a:pt x="19283" y="11608"/>
                </a:cubicBezTo>
                <a:lnTo>
                  <a:pt x="19396" y="11721"/>
                </a:lnTo>
                <a:cubicBezTo>
                  <a:pt x="19547" y="11721"/>
                  <a:pt x="19623" y="11721"/>
                  <a:pt x="19698" y="11645"/>
                </a:cubicBezTo>
                <a:cubicBezTo>
                  <a:pt x="19736" y="11608"/>
                  <a:pt x="19812" y="11570"/>
                  <a:pt x="19812" y="11456"/>
                </a:cubicBezTo>
                <a:cubicBezTo>
                  <a:pt x="19812" y="11419"/>
                  <a:pt x="19812" y="11381"/>
                  <a:pt x="19812" y="11381"/>
                </a:cubicBezTo>
                <a:lnTo>
                  <a:pt x="19698" y="11267"/>
                </a:lnTo>
                <a:close/>
                <a:moveTo>
                  <a:pt x="33536" y="11381"/>
                </a:moveTo>
                <a:lnTo>
                  <a:pt x="33385" y="11494"/>
                </a:lnTo>
                <a:lnTo>
                  <a:pt x="33385" y="11608"/>
                </a:lnTo>
                <a:lnTo>
                  <a:pt x="33536" y="11721"/>
                </a:lnTo>
                <a:cubicBezTo>
                  <a:pt x="33536" y="11721"/>
                  <a:pt x="33584" y="11770"/>
                  <a:pt x="33662" y="11770"/>
                </a:cubicBezTo>
                <a:cubicBezTo>
                  <a:pt x="33681" y="11770"/>
                  <a:pt x="33702" y="11766"/>
                  <a:pt x="33725" y="11759"/>
                </a:cubicBezTo>
                <a:lnTo>
                  <a:pt x="33838" y="11645"/>
                </a:lnTo>
                <a:lnTo>
                  <a:pt x="33838" y="11494"/>
                </a:lnTo>
                <a:lnTo>
                  <a:pt x="33687" y="11381"/>
                </a:lnTo>
                <a:close/>
                <a:moveTo>
                  <a:pt x="6428" y="11419"/>
                </a:moveTo>
                <a:cubicBezTo>
                  <a:pt x="6314" y="11494"/>
                  <a:pt x="6277" y="11721"/>
                  <a:pt x="6390" y="11797"/>
                </a:cubicBezTo>
                <a:cubicBezTo>
                  <a:pt x="6415" y="11797"/>
                  <a:pt x="6457" y="11814"/>
                  <a:pt x="6494" y="11814"/>
                </a:cubicBezTo>
                <a:cubicBezTo>
                  <a:pt x="6512" y="11814"/>
                  <a:pt x="6529" y="11809"/>
                  <a:pt x="6541" y="11797"/>
                </a:cubicBezTo>
                <a:lnTo>
                  <a:pt x="6617" y="11759"/>
                </a:lnTo>
                <a:lnTo>
                  <a:pt x="6579" y="11759"/>
                </a:lnTo>
                <a:lnTo>
                  <a:pt x="6730" y="11645"/>
                </a:lnTo>
                <a:lnTo>
                  <a:pt x="6730" y="11532"/>
                </a:lnTo>
                <a:lnTo>
                  <a:pt x="6655" y="11456"/>
                </a:lnTo>
                <a:cubicBezTo>
                  <a:pt x="6579" y="11419"/>
                  <a:pt x="6504" y="11419"/>
                  <a:pt x="6428" y="11419"/>
                </a:cubicBezTo>
                <a:close/>
                <a:moveTo>
                  <a:pt x="90825" y="11479"/>
                </a:moveTo>
                <a:cubicBezTo>
                  <a:pt x="90773" y="11479"/>
                  <a:pt x="90728" y="11505"/>
                  <a:pt x="90701" y="11532"/>
                </a:cubicBezTo>
                <a:cubicBezTo>
                  <a:pt x="90625" y="11570"/>
                  <a:pt x="90625" y="11645"/>
                  <a:pt x="90625" y="11759"/>
                </a:cubicBezTo>
                <a:lnTo>
                  <a:pt x="90777" y="11872"/>
                </a:lnTo>
                <a:lnTo>
                  <a:pt x="90890" y="11872"/>
                </a:lnTo>
                <a:lnTo>
                  <a:pt x="91041" y="11759"/>
                </a:lnTo>
                <a:lnTo>
                  <a:pt x="91041" y="11608"/>
                </a:lnTo>
                <a:lnTo>
                  <a:pt x="90890" y="11494"/>
                </a:lnTo>
                <a:cubicBezTo>
                  <a:pt x="90868" y="11483"/>
                  <a:pt x="90846" y="11479"/>
                  <a:pt x="90825" y="11479"/>
                </a:cubicBezTo>
                <a:close/>
                <a:moveTo>
                  <a:pt x="73196" y="11494"/>
                </a:moveTo>
                <a:lnTo>
                  <a:pt x="73083" y="11532"/>
                </a:lnTo>
                <a:cubicBezTo>
                  <a:pt x="73007" y="11570"/>
                  <a:pt x="72969" y="11645"/>
                  <a:pt x="72969" y="11683"/>
                </a:cubicBezTo>
                <a:cubicBezTo>
                  <a:pt x="72969" y="11835"/>
                  <a:pt x="73083" y="11910"/>
                  <a:pt x="73234" y="11910"/>
                </a:cubicBezTo>
                <a:lnTo>
                  <a:pt x="73385" y="11797"/>
                </a:lnTo>
                <a:cubicBezTo>
                  <a:pt x="73385" y="11797"/>
                  <a:pt x="73385" y="11759"/>
                  <a:pt x="73385" y="11759"/>
                </a:cubicBezTo>
                <a:cubicBezTo>
                  <a:pt x="73385" y="11721"/>
                  <a:pt x="73423" y="11683"/>
                  <a:pt x="73423" y="11645"/>
                </a:cubicBezTo>
                <a:cubicBezTo>
                  <a:pt x="73423" y="11532"/>
                  <a:pt x="73272" y="11494"/>
                  <a:pt x="73196" y="11494"/>
                </a:cubicBezTo>
                <a:close/>
                <a:moveTo>
                  <a:pt x="60186" y="11466"/>
                </a:moveTo>
                <a:cubicBezTo>
                  <a:pt x="60153" y="11466"/>
                  <a:pt x="60115" y="11475"/>
                  <a:pt x="60077" y="11494"/>
                </a:cubicBezTo>
                <a:cubicBezTo>
                  <a:pt x="60039" y="11494"/>
                  <a:pt x="59888" y="11532"/>
                  <a:pt x="59888" y="11683"/>
                </a:cubicBezTo>
                <a:lnTo>
                  <a:pt x="59888" y="11797"/>
                </a:lnTo>
                <a:lnTo>
                  <a:pt x="59964" y="11910"/>
                </a:lnTo>
                <a:cubicBezTo>
                  <a:pt x="60020" y="11929"/>
                  <a:pt x="60077" y="11939"/>
                  <a:pt x="60124" y="11939"/>
                </a:cubicBezTo>
                <a:cubicBezTo>
                  <a:pt x="60171" y="11939"/>
                  <a:pt x="60209" y="11929"/>
                  <a:pt x="60228" y="11910"/>
                </a:cubicBezTo>
                <a:cubicBezTo>
                  <a:pt x="60304" y="11872"/>
                  <a:pt x="60379" y="11797"/>
                  <a:pt x="60379" y="11683"/>
                </a:cubicBezTo>
                <a:cubicBezTo>
                  <a:pt x="60379" y="11608"/>
                  <a:pt x="60342" y="11532"/>
                  <a:pt x="60266" y="11494"/>
                </a:cubicBezTo>
                <a:cubicBezTo>
                  <a:pt x="60247" y="11475"/>
                  <a:pt x="60219" y="11466"/>
                  <a:pt x="60186" y="11466"/>
                </a:cubicBezTo>
                <a:close/>
                <a:moveTo>
                  <a:pt x="87790" y="11570"/>
                </a:moveTo>
                <a:cubicBezTo>
                  <a:pt x="87677" y="11645"/>
                  <a:pt x="87639" y="11872"/>
                  <a:pt x="87752" y="11948"/>
                </a:cubicBezTo>
                <a:cubicBezTo>
                  <a:pt x="87790" y="11986"/>
                  <a:pt x="87866" y="11986"/>
                  <a:pt x="87903" y="11986"/>
                </a:cubicBezTo>
                <a:lnTo>
                  <a:pt x="87979" y="11910"/>
                </a:lnTo>
                <a:lnTo>
                  <a:pt x="87903" y="11910"/>
                </a:lnTo>
                <a:lnTo>
                  <a:pt x="88092" y="11797"/>
                </a:lnTo>
                <a:lnTo>
                  <a:pt x="88092" y="11683"/>
                </a:lnTo>
                <a:lnTo>
                  <a:pt x="88017" y="11608"/>
                </a:lnTo>
                <a:cubicBezTo>
                  <a:pt x="87941" y="11570"/>
                  <a:pt x="87866" y="11570"/>
                  <a:pt x="87790" y="11570"/>
                </a:cubicBezTo>
                <a:close/>
                <a:moveTo>
                  <a:pt x="89799" y="10917"/>
                </a:moveTo>
                <a:cubicBezTo>
                  <a:pt x="89785" y="10917"/>
                  <a:pt x="89770" y="10920"/>
                  <a:pt x="89756" y="10927"/>
                </a:cubicBezTo>
                <a:cubicBezTo>
                  <a:pt x="89642" y="10927"/>
                  <a:pt x="89605" y="11041"/>
                  <a:pt x="89605" y="11041"/>
                </a:cubicBezTo>
                <a:lnTo>
                  <a:pt x="89642" y="11078"/>
                </a:lnTo>
                <a:cubicBezTo>
                  <a:pt x="89605" y="11116"/>
                  <a:pt x="89605" y="11154"/>
                  <a:pt x="89567" y="11192"/>
                </a:cubicBezTo>
                <a:cubicBezTo>
                  <a:pt x="89567" y="11116"/>
                  <a:pt x="89529" y="11078"/>
                  <a:pt x="89453" y="11041"/>
                </a:cubicBezTo>
                <a:lnTo>
                  <a:pt x="89340" y="11003"/>
                </a:lnTo>
                <a:cubicBezTo>
                  <a:pt x="89038" y="11078"/>
                  <a:pt x="88849" y="11154"/>
                  <a:pt x="88773" y="11419"/>
                </a:cubicBezTo>
                <a:cubicBezTo>
                  <a:pt x="88735" y="11532"/>
                  <a:pt x="88811" y="11608"/>
                  <a:pt x="88849" y="11645"/>
                </a:cubicBezTo>
                <a:lnTo>
                  <a:pt x="88886" y="11645"/>
                </a:lnTo>
                <a:cubicBezTo>
                  <a:pt x="88886" y="11645"/>
                  <a:pt x="88886" y="11683"/>
                  <a:pt x="88886" y="11683"/>
                </a:cubicBezTo>
                <a:cubicBezTo>
                  <a:pt x="88811" y="11797"/>
                  <a:pt x="88811" y="11948"/>
                  <a:pt x="89038" y="11986"/>
                </a:cubicBezTo>
                <a:cubicBezTo>
                  <a:pt x="89378" y="11948"/>
                  <a:pt x="89416" y="11797"/>
                  <a:pt x="89453" y="11683"/>
                </a:cubicBezTo>
                <a:cubicBezTo>
                  <a:pt x="89453" y="11608"/>
                  <a:pt x="89491" y="11570"/>
                  <a:pt x="89567" y="11532"/>
                </a:cubicBezTo>
                <a:lnTo>
                  <a:pt x="89642" y="11381"/>
                </a:lnTo>
                <a:cubicBezTo>
                  <a:pt x="89605" y="11381"/>
                  <a:pt x="89605" y="11343"/>
                  <a:pt x="89605" y="11343"/>
                </a:cubicBezTo>
                <a:lnTo>
                  <a:pt x="89605" y="11343"/>
                </a:lnTo>
                <a:cubicBezTo>
                  <a:pt x="89642" y="11381"/>
                  <a:pt x="89718" y="11381"/>
                  <a:pt x="89794" y="11419"/>
                </a:cubicBezTo>
                <a:lnTo>
                  <a:pt x="89983" y="11305"/>
                </a:lnTo>
                <a:cubicBezTo>
                  <a:pt x="89983" y="11267"/>
                  <a:pt x="90058" y="11230"/>
                  <a:pt x="90058" y="11154"/>
                </a:cubicBezTo>
                <a:lnTo>
                  <a:pt x="89907" y="11041"/>
                </a:lnTo>
                <a:cubicBezTo>
                  <a:pt x="89907" y="11041"/>
                  <a:pt x="89907" y="11041"/>
                  <a:pt x="89869" y="11003"/>
                </a:cubicBezTo>
                <a:cubicBezTo>
                  <a:pt x="89907" y="11003"/>
                  <a:pt x="89945" y="11041"/>
                  <a:pt x="89983" y="11041"/>
                </a:cubicBezTo>
                <a:cubicBezTo>
                  <a:pt x="89945" y="11041"/>
                  <a:pt x="89945" y="11003"/>
                  <a:pt x="89945" y="11003"/>
                </a:cubicBezTo>
                <a:cubicBezTo>
                  <a:pt x="89914" y="10972"/>
                  <a:pt x="89859" y="10917"/>
                  <a:pt x="89799" y="10917"/>
                </a:cubicBezTo>
                <a:close/>
                <a:moveTo>
                  <a:pt x="20350" y="11565"/>
                </a:moveTo>
                <a:cubicBezTo>
                  <a:pt x="20139" y="11565"/>
                  <a:pt x="20076" y="11728"/>
                  <a:pt x="20076" y="11797"/>
                </a:cubicBezTo>
                <a:cubicBezTo>
                  <a:pt x="20076" y="11835"/>
                  <a:pt x="20039" y="11872"/>
                  <a:pt x="20039" y="11872"/>
                </a:cubicBezTo>
                <a:lnTo>
                  <a:pt x="20114" y="12061"/>
                </a:lnTo>
                <a:cubicBezTo>
                  <a:pt x="20148" y="12072"/>
                  <a:pt x="20181" y="12077"/>
                  <a:pt x="20213" y="12077"/>
                </a:cubicBezTo>
                <a:cubicBezTo>
                  <a:pt x="20291" y="12077"/>
                  <a:pt x="20363" y="12050"/>
                  <a:pt x="20417" y="12024"/>
                </a:cubicBezTo>
                <a:cubicBezTo>
                  <a:pt x="20530" y="11948"/>
                  <a:pt x="20530" y="11797"/>
                  <a:pt x="20530" y="11683"/>
                </a:cubicBezTo>
                <a:lnTo>
                  <a:pt x="20417" y="11570"/>
                </a:lnTo>
                <a:cubicBezTo>
                  <a:pt x="20393" y="11567"/>
                  <a:pt x="20371" y="11565"/>
                  <a:pt x="20350" y="11565"/>
                </a:cubicBezTo>
                <a:close/>
                <a:moveTo>
                  <a:pt x="63517" y="11305"/>
                </a:moveTo>
                <a:lnTo>
                  <a:pt x="63291" y="11419"/>
                </a:lnTo>
                <a:cubicBezTo>
                  <a:pt x="63291" y="11419"/>
                  <a:pt x="63291" y="11456"/>
                  <a:pt x="63291" y="11456"/>
                </a:cubicBezTo>
                <a:cubicBezTo>
                  <a:pt x="63215" y="11456"/>
                  <a:pt x="63177" y="11532"/>
                  <a:pt x="63139" y="11570"/>
                </a:cubicBezTo>
                <a:lnTo>
                  <a:pt x="63139" y="11608"/>
                </a:lnTo>
                <a:cubicBezTo>
                  <a:pt x="63139" y="11683"/>
                  <a:pt x="63177" y="11721"/>
                  <a:pt x="63215" y="11759"/>
                </a:cubicBezTo>
                <a:cubicBezTo>
                  <a:pt x="63253" y="11835"/>
                  <a:pt x="63253" y="11872"/>
                  <a:pt x="63215" y="11986"/>
                </a:cubicBezTo>
                <a:lnTo>
                  <a:pt x="63328" y="12137"/>
                </a:lnTo>
                <a:cubicBezTo>
                  <a:pt x="63363" y="12144"/>
                  <a:pt x="63394" y="12147"/>
                  <a:pt x="63422" y="12147"/>
                </a:cubicBezTo>
                <a:cubicBezTo>
                  <a:pt x="63545" y="12147"/>
                  <a:pt x="63607" y="12085"/>
                  <a:pt x="63669" y="12024"/>
                </a:cubicBezTo>
                <a:lnTo>
                  <a:pt x="63706" y="12024"/>
                </a:lnTo>
                <a:cubicBezTo>
                  <a:pt x="63706" y="12024"/>
                  <a:pt x="63744" y="12061"/>
                  <a:pt x="63782" y="12061"/>
                </a:cubicBezTo>
                <a:cubicBezTo>
                  <a:pt x="63858" y="12061"/>
                  <a:pt x="63971" y="12024"/>
                  <a:pt x="63971" y="11910"/>
                </a:cubicBezTo>
                <a:cubicBezTo>
                  <a:pt x="64009" y="11910"/>
                  <a:pt x="64009" y="11872"/>
                  <a:pt x="64047" y="11835"/>
                </a:cubicBezTo>
                <a:lnTo>
                  <a:pt x="64047" y="11759"/>
                </a:lnTo>
                <a:cubicBezTo>
                  <a:pt x="64047" y="11683"/>
                  <a:pt x="64009" y="11608"/>
                  <a:pt x="63971" y="11532"/>
                </a:cubicBezTo>
                <a:cubicBezTo>
                  <a:pt x="63933" y="11494"/>
                  <a:pt x="63933" y="11456"/>
                  <a:pt x="63896" y="11419"/>
                </a:cubicBezTo>
                <a:lnTo>
                  <a:pt x="63782" y="11305"/>
                </a:lnTo>
                <a:cubicBezTo>
                  <a:pt x="63706" y="11324"/>
                  <a:pt x="63640" y="11334"/>
                  <a:pt x="63593" y="11334"/>
                </a:cubicBezTo>
                <a:cubicBezTo>
                  <a:pt x="63546" y="11334"/>
                  <a:pt x="63517" y="11324"/>
                  <a:pt x="63517" y="11305"/>
                </a:cubicBezTo>
                <a:close/>
                <a:moveTo>
                  <a:pt x="41816" y="11797"/>
                </a:moveTo>
                <a:cubicBezTo>
                  <a:pt x="41740" y="11835"/>
                  <a:pt x="41665" y="11872"/>
                  <a:pt x="41665" y="11986"/>
                </a:cubicBezTo>
                <a:lnTo>
                  <a:pt x="41778" y="12137"/>
                </a:lnTo>
                <a:cubicBezTo>
                  <a:pt x="41816" y="12137"/>
                  <a:pt x="41854" y="12175"/>
                  <a:pt x="41967" y="12175"/>
                </a:cubicBezTo>
                <a:lnTo>
                  <a:pt x="42081" y="12061"/>
                </a:lnTo>
                <a:lnTo>
                  <a:pt x="42081" y="11948"/>
                </a:lnTo>
                <a:lnTo>
                  <a:pt x="42043" y="11872"/>
                </a:lnTo>
                <a:cubicBezTo>
                  <a:pt x="42005" y="11835"/>
                  <a:pt x="41929" y="11797"/>
                  <a:pt x="41816" y="11797"/>
                </a:cubicBezTo>
                <a:close/>
                <a:moveTo>
                  <a:pt x="42988" y="11645"/>
                </a:moveTo>
                <a:cubicBezTo>
                  <a:pt x="42912" y="11645"/>
                  <a:pt x="42799" y="11645"/>
                  <a:pt x="42723" y="11835"/>
                </a:cubicBezTo>
                <a:lnTo>
                  <a:pt x="42837" y="11986"/>
                </a:lnTo>
                <a:cubicBezTo>
                  <a:pt x="42837" y="11986"/>
                  <a:pt x="42799" y="11948"/>
                  <a:pt x="42799" y="11948"/>
                </a:cubicBezTo>
                <a:cubicBezTo>
                  <a:pt x="42799" y="11948"/>
                  <a:pt x="42799" y="11948"/>
                  <a:pt x="42799" y="11986"/>
                </a:cubicBezTo>
                <a:cubicBezTo>
                  <a:pt x="42799" y="12024"/>
                  <a:pt x="42837" y="12099"/>
                  <a:pt x="42912" y="12137"/>
                </a:cubicBezTo>
                <a:cubicBezTo>
                  <a:pt x="42912" y="12175"/>
                  <a:pt x="42988" y="12175"/>
                  <a:pt x="43064" y="12175"/>
                </a:cubicBezTo>
                <a:lnTo>
                  <a:pt x="43177" y="12099"/>
                </a:lnTo>
                <a:cubicBezTo>
                  <a:pt x="43177" y="12061"/>
                  <a:pt x="43215" y="12024"/>
                  <a:pt x="43215" y="11986"/>
                </a:cubicBezTo>
                <a:cubicBezTo>
                  <a:pt x="43215" y="11835"/>
                  <a:pt x="43139" y="11683"/>
                  <a:pt x="42988" y="11645"/>
                </a:cubicBezTo>
                <a:close/>
                <a:moveTo>
                  <a:pt x="43744" y="11797"/>
                </a:moveTo>
                <a:cubicBezTo>
                  <a:pt x="43631" y="11797"/>
                  <a:pt x="43517" y="11835"/>
                  <a:pt x="43517" y="11948"/>
                </a:cubicBezTo>
                <a:lnTo>
                  <a:pt x="43631" y="12061"/>
                </a:lnTo>
                <a:lnTo>
                  <a:pt x="43593" y="12061"/>
                </a:lnTo>
                <a:cubicBezTo>
                  <a:pt x="43650" y="12146"/>
                  <a:pt x="43706" y="12189"/>
                  <a:pt x="43779" y="12189"/>
                </a:cubicBezTo>
                <a:cubicBezTo>
                  <a:pt x="43803" y="12189"/>
                  <a:pt x="43829" y="12184"/>
                  <a:pt x="43857" y="12175"/>
                </a:cubicBezTo>
                <a:lnTo>
                  <a:pt x="43971" y="12099"/>
                </a:lnTo>
                <a:cubicBezTo>
                  <a:pt x="43971" y="12099"/>
                  <a:pt x="43971" y="12061"/>
                  <a:pt x="43971" y="12024"/>
                </a:cubicBezTo>
                <a:cubicBezTo>
                  <a:pt x="43971" y="11910"/>
                  <a:pt x="43857" y="11797"/>
                  <a:pt x="43744" y="11797"/>
                </a:cubicBezTo>
                <a:close/>
                <a:moveTo>
                  <a:pt x="91117" y="11910"/>
                </a:moveTo>
                <a:lnTo>
                  <a:pt x="90928" y="11986"/>
                </a:lnTo>
                <a:cubicBezTo>
                  <a:pt x="90928" y="11986"/>
                  <a:pt x="90928" y="11986"/>
                  <a:pt x="90928" y="12024"/>
                </a:cubicBezTo>
                <a:cubicBezTo>
                  <a:pt x="90928" y="12024"/>
                  <a:pt x="90890" y="12061"/>
                  <a:pt x="90890" y="12099"/>
                </a:cubicBezTo>
                <a:cubicBezTo>
                  <a:pt x="90890" y="12175"/>
                  <a:pt x="90928" y="12213"/>
                  <a:pt x="90966" y="12250"/>
                </a:cubicBezTo>
                <a:lnTo>
                  <a:pt x="91117" y="12288"/>
                </a:lnTo>
                <a:cubicBezTo>
                  <a:pt x="91306" y="12250"/>
                  <a:pt x="91344" y="12175"/>
                  <a:pt x="91344" y="12099"/>
                </a:cubicBezTo>
                <a:lnTo>
                  <a:pt x="91193" y="11986"/>
                </a:lnTo>
                <a:cubicBezTo>
                  <a:pt x="91230" y="11986"/>
                  <a:pt x="91230" y="12024"/>
                  <a:pt x="91268" y="12024"/>
                </a:cubicBezTo>
                <a:cubicBezTo>
                  <a:pt x="91230" y="11986"/>
                  <a:pt x="91193" y="11910"/>
                  <a:pt x="91117" y="11910"/>
                </a:cubicBezTo>
                <a:close/>
                <a:moveTo>
                  <a:pt x="48583" y="11797"/>
                </a:moveTo>
                <a:cubicBezTo>
                  <a:pt x="48432" y="11797"/>
                  <a:pt x="48319" y="11835"/>
                  <a:pt x="48281" y="11986"/>
                </a:cubicBezTo>
                <a:lnTo>
                  <a:pt x="48432" y="12137"/>
                </a:lnTo>
                <a:cubicBezTo>
                  <a:pt x="48394" y="12137"/>
                  <a:pt x="48357" y="12099"/>
                  <a:pt x="48357" y="12061"/>
                </a:cubicBezTo>
                <a:cubicBezTo>
                  <a:pt x="48357" y="12099"/>
                  <a:pt x="48319" y="12137"/>
                  <a:pt x="48319" y="12137"/>
                </a:cubicBezTo>
                <a:cubicBezTo>
                  <a:pt x="48319" y="12213"/>
                  <a:pt x="48319" y="12250"/>
                  <a:pt x="48357" y="12326"/>
                </a:cubicBezTo>
                <a:lnTo>
                  <a:pt x="48432" y="12364"/>
                </a:lnTo>
                <a:cubicBezTo>
                  <a:pt x="48465" y="12375"/>
                  <a:pt x="48495" y="12379"/>
                  <a:pt x="48523" y="12379"/>
                </a:cubicBezTo>
                <a:cubicBezTo>
                  <a:pt x="48590" y="12379"/>
                  <a:pt x="48643" y="12353"/>
                  <a:pt x="48697" y="12326"/>
                </a:cubicBezTo>
                <a:cubicBezTo>
                  <a:pt x="48735" y="12288"/>
                  <a:pt x="48810" y="12213"/>
                  <a:pt x="48810" y="12099"/>
                </a:cubicBezTo>
                <a:cubicBezTo>
                  <a:pt x="48810" y="12024"/>
                  <a:pt x="48772" y="11910"/>
                  <a:pt x="48697" y="11835"/>
                </a:cubicBezTo>
                <a:lnTo>
                  <a:pt x="48583" y="11797"/>
                </a:lnTo>
                <a:close/>
                <a:moveTo>
                  <a:pt x="89098" y="12084"/>
                </a:moveTo>
                <a:cubicBezTo>
                  <a:pt x="89031" y="12084"/>
                  <a:pt x="88978" y="12110"/>
                  <a:pt x="88924" y="12137"/>
                </a:cubicBezTo>
                <a:cubicBezTo>
                  <a:pt x="88811" y="12175"/>
                  <a:pt x="88811" y="12288"/>
                  <a:pt x="88811" y="12326"/>
                </a:cubicBezTo>
                <a:cubicBezTo>
                  <a:pt x="88811" y="12364"/>
                  <a:pt x="88811" y="12402"/>
                  <a:pt x="88811" y="12439"/>
                </a:cubicBezTo>
                <a:lnTo>
                  <a:pt x="88962" y="12553"/>
                </a:lnTo>
                <a:cubicBezTo>
                  <a:pt x="89038" y="12553"/>
                  <a:pt x="89113" y="12515"/>
                  <a:pt x="89189" y="12477"/>
                </a:cubicBezTo>
                <a:cubicBezTo>
                  <a:pt x="89264" y="12439"/>
                  <a:pt x="89302" y="12364"/>
                  <a:pt x="89302" y="12250"/>
                </a:cubicBezTo>
                <a:cubicBezTo>
                  <a:pt x="89302" y="12250"/>
                  <a:pt x="89302" y="12213"/>
                  <a:pt x="89264" y="12213"/>
                </a:cubicBezTo>
                <a:lnTo>
                  <a:pt x="89189" y="12099"/>
                </a:lnTo>
                <a:cubicBezTo>
                  <a:pt x="89156" y="12088"/>
                  <a:pt x="89126" y="12084"/>
                  <a:pt x="89098" y="12084"/>
                </a:cubicBezTo>
                <a:close/>
                <a:moveTo>
                  <a:pt x="43253" y="12099"/>
                </a:moveTo>
                <a:cubicBezTo>
                  <a:pt x="43215" y="12099"/>
                  <a:pt x="43101" y="12137"/>
                  <a:pt x="43101" y="12326"/>
                </a:cubicBezTo>
                <a:lnTo>
                  <a:pt x="43101" y="12402"/>
                </a:lnTo>
                <a:lnTo>
                  <a:pt x="43139" y="12515"/>
                </a:lnTo>
                <a:cubicBezTo>
                  <a:pt x="43205" y="12537"/>
                  <a:pt x="43257" y="12559"/>
                  <a:pt x="43305" y="12559"/>
                </a:cubicBezTo>
                <a:cubicBezTo>
                  <a:pt x="43340" y="12559"/>
                  <a:pt x="43372" y="12547"/>
                  <a:pt x="43404" y="12515"/>
                </a:cubicBezTo>
                <a:cubicBezTo>
                  <a:pt x="43517" y="12477"/>
                  <a:pt x="43555" y="12402"/>
                  <a:pt x="43555" y="12326"/>
                </a:cubicBezTo>
                <a:cubicBezTo>
                  <a:pt x="43555" y="12250"/>
                  <a:pt x="43517" y="12175"/>
                  <a:pt x="43479" y="12137"/>
                </a:cubicBezTo>
                <a:cubicBezTo>
                  <a:pt x="43404" y="12099"/>
                  <a:pt x="43328" y="12099"/>
                  <a:pt x="43253" y="12099"/>
                </a:cubicBezTo>
                <a:close/>
                <a:moveTo>
                  <a:pt x="49590" y="12222"/>
                </a:moveTo>
                <a:cubicBezTo>
                  <a:pt x="49538" y="12222"/>
                  <a:pt x="49491" y="12232"/>
                  <a:pt x="49453" y="12250"/>
                </a:cubicBezTo>
                <a:cubicBezTo>
                  <a:pt x="49302" y="12326"/>
                  <a:pt x="49377" y="12553"/>
                  <a:pt x="49529" y="12553"/>
                </a:cubicBezTo>
                <a:cubicBezTo>
                  <a:pt x="49541" y="12565"/>
                  <a:pt x="49566" y="12574"/>
                  <a:pt x="49597" y="12574"/>
                </a:cubicBezTo>
                <a:cubicBezTo>
                  <a:pt x="49659" y="12574"/>
                  <a:pt x="49743" y="12540"/>
                  <a:pt x="49793" y="12439"/>
                </a:cubicBezTo>
                <a:lnTo>
                  <a:pt x="49755" y="12250"/>
                </a:lnTo>
                <a:cubicBezTo>
                  <a:pt x="49699" y="12232"/>
                  <a:pt x="49642" y="12222"/>
                  <a:pt x="49590" y="12222"/>
                </a:cubicBezTo>
                <a:close/>
                <a:moveTo>
                  <a:pt x="3668" y="12330"/>
                </a:moveTo>
                <a:cubicBezTo>
                  <a:pt x="3651" y="12330"/>
                  <a:pt x="3630" y="12339"/>
                  <a:pt x="3592" y="12364"/>
                </a:cubicBezTo>
                <a:cubicBezTo>
                  <a:pt x="3555" y="12402"/>
                  <a:pt x="3592" y="12402"/>
                  <a:pt x="3592" y="12402"/>
                </a:cubicBezTo>
                <a:lnTo>
                  <a:pt x="3441" y="12402"/>
                </a:lnTo>
                <a:cubicBezTo>
                  <a:pt x="3441" y="12477"/>
                  <a:pt x="3479" y="12553"/>
                  <a:pt x="3517" y="12591"/>
                </a:cubicBezTo>
                <a:cubicBezTo>
                  <a:pt x="3555" y="12628"/>
                  <a:pt x="3630" y="12628"/>
                  <a:pt x="3706" y="12628"/>
                </a:cubicBezTo>
                <a:cubicBezTo>
                  <a:pt x="3857" y="12628"/>
                  <a:pt x="3970" y="12553"/>
                  <a:pt x="3970" y="12402"/>
                </a:cubicBezTo>
                <a:lnTo>
                  <a:pt x="3819" y="12402"/>
                </a:lnTo>
                <a:cubicBezTo>
                  <a:pt x="3819" y="12402"/>
                  <a:pt x="3819" y="12402"/>
                  <a:pt x="3819" y="12364"/>
                </a:cubicBezTo>
                <a:cubicBezTo>
                  <a:pt x="3718" y="12364"/>
                  <a:pt x="3702" y="12330"/>
                  <a:pt x="3668" y="12330"/>
                </a:cubicBezTo>
                <a:close/>
                <a:moveTo>
                  <a:pt x="73650" y="12175"/>
                </a:moveTo>
                <a:lnTo>
                  <a:pt x="73461" y="12250"/>
                </a:lnTo>
                <a:lnTo>
                  <a:pt x="73461" y="12515"/>
                </a:lnTo>
                <a:lnTo>
                  <a:pt x="73574" y="12628"/>
                </a:lnTo>
                <a:cubicBezTo>
                  <a:pt x="73607" y="12640"/>
                  <a:pt x="73637" y="12644"/>
                  <a:pt x="73665" y="12644"/>
                </a:cubicBezTo>
                <a:cubicBezTo>
                  <a:pt x="73732" y="12644"/>
                  <a:pt x="73785" y="12617"/>
                  <a:pt x="73839" y="12591"/>
                </a:cubicBezTo>
                <a:cubicBezTo>
                  <a:pt x="73877" y="12553"/>
                  <a:pt x="73877" y="12515"/>
                  <a:pt x="73877" y="12439"/>
                </a:cubicBezTo>
                <a:cubicBezTo>
                  <a:pt x="73877" y="12326"/>
                  <a:pt x="73763" y="12213"/>
                  <a:pt x="73650" y="12175"/>
                </a:cubicBezTo>
                <a:close/>
                <a:moveTo>
                  <a:pt x="90247" y="12364"/>
                </a:moveTo>
                <a:lnTo>
                  <a:pt x="90096" y="12477"/>
                </a:lnTo>
                <a:lnTo>
                  <a:pt x="90096" y="12591"/>
                </a:lnTo>
                <a:lnTo>
                  <a:pt x="90210" y="12704"/>
                </a:lnTo>
                <a:cubicBezTo>
                  <a:pt x="90240" y="12704"/>
                  <a:pt x="90294" y="12753"/>
                  <a:pt x="90373" y="12753"/>
                </a:cubicBezTo>
                <a:cubicBezTo>
                  <a:pt x="90393" y="12753"/>
                  <a:pt x="90414" y="12749"/>
                  <a:pt x="90436" y="12742"/>
                </a:cubicBezTo>
                <a:lnTo>
                  <a:pt x="90550" y="12628"/>
                </a:lnTo>
                <a:lnTo>
                  <a:pt x="90550" y="12477"/>
                </a:lnTo>
                <a:lnTo>
                  <a:pt x="90399" y="12364"/>
                </a:lnTo>
                <a:close/>
                <a:moveTo>
                  <a:pt x="4651" y="12477"/>
                </a:moveTo>
                <a:cubicBezTo>
                  <a:pt x="4462" y="12477"/>
                  <a:pt x="4349" y="12515"/>
                  <a:pt x="4311" y="12628"/>
                </a:cubicBezTo>
                <a:lnTo>
                  <a:pt x="4311" y="12780"/>
                </a:lnTo>
                <a:cubicBezTo>
                  <a:pt x="4355" y="12824"/>
                  <a:pt x="4425" y="12842"/>
                  <a:pt x="4499" y="12842"/>
                </a:cubicBezTo>
                <a:cubicBezTo>
                  <a:pt x="4551" y="12842"/>
                  <a:pt x="4604" y="12833"/>
                  <a:pt x="4651" y="12818"/>
                </a:cubicBezTo>
                <a:cubicBezTo>
                  <a:pt x="4727" y="12780"/>
                  <a:pt x="4802" y="12704"/>
                  <a:pt x="4802" y="12628"/>
                </a:cubicBezTo>
                <a:cubicBezTo>
                  <a:pt x="4802" y="12591"/>
                  <a:pt x="4802" y="12591"/>
                  <a:pt x="4802" y="12553"/>
                </a:cubicBezTo>
                <a:lnTo>
                  <a:pt x="4651" y="12477"/>
                </a:lnTo>
                <a:close/>
                <a:moveTo>
                  <a:pt x="34746" y="12477"/>
                </a:moveTo>
                <a:lnTo>
                  <a:pt x="34595" y="12591"/>
                </a:lnTo>
                <a:lnTo>
                  <a:pt x="34595" y="12742"/>
                </a:lnTo>
                <a:lnTo>
                  <a:pt x="34746" y="12855"/>
                </a:lnTo>
                <a:lnTo>
                  <a:pt x="34897" y="12855"/>
                </a:lnTo>
                <a:lnTo>
                  <a:pt x="35048" y="12742"/>
                </a:lnTo>
                <a:lnTo>
                  <a:pt x="35048" y="12591"/>
                </a:lnTo>
                <a:lnTo>
                  <a:pt x="34897" y="12477"/>
                </a:lnTo>
                <a:close/>
                <a:moveTo>
                  <a:pt x="81363" y="12250"/>
                </a:moveTo>
                <a:cubicBezTo>
                  <a:pt x="81211" y="12326"/>
                  <a:pt x="81136" y="12439"/>
                  <a:pt x="81136" y="12553"/>
                </a:cubicBezTo>
                <a:cubicBezTo>
                  <a:pt x="81136" y="12704"/>
                  <a:pt x="81287" y="12818"/>
                  <a:pt x="81476" y="12855"/>
                </a:cubicBezTo>
                <a:lnTo>
                  <a:pt x="81627" y="12780"/>
                </a:lnTo>
                <a:cubicBezTo>
                  <a:pt x="81665" y="12704"/>
                  <a:pt x="81665" y="12628"/>
                  <a:pt x="81665" y="12553"/>
                </a:cubicBezTo>
                <a:cubicBezTo>
                  <a:pt x="81665" y="12402"/>
                  <a:pt x="81627" y="12326"/>
                  <a:pt x="81514" y="12250"/>
                </a:cubicBezTo>
                <a:close/>
                <a:moveTo>
                  <a:pt x="28697" y="12515"/>
                </a:moveTo>
                <a:lnTo>
                  <a:pt x="28583" y="12628"/>
                </a:lnTo>
                <a:lnTo>
                  <a:pt x="28583" y="12742"/>
                </a:lnTo>
                <a:lnTo>
                  <a:pt x="28697" y="12855"/>
                </a:lnTo>
                <a:cubicBezTo>
                  <a:pt x="28697" y="12855"/>
                  <a:pt x="28734" y="12893"/>
                  <a:pt x="28772" y="12893"/>
                </a:cubicBezTo>
                <a:lnTo>
                  <a:pt x="28961" y="12780"/>
                </a:lnTo>
                <a:cubicBezTo>
                  <a:pt x="28961" y="12742"/>
                  <a:pt x="28961" y="12742"/>
                  <a:pt x="28999" y="12704"/>
                </a:cubicBezTo>
                <a:lnTo>
                  <a:pt x="28886" y="12515"/>
                </a:lnTo>
                <a:close/>
                <a:moveTo>
                  <a:pt x="55569" y="12054"/>
                </a:moveTo>
                <a:cubicBezTo>
                  <a:pt x="55406" y="12054"/>
                  <a:pt x="55341" y="12147"/>
                  <a:pt x="55275" y="12213"/>
                </a:cubicBezTo>
                <a:cubicBezTo>
                  <a:pt x="55162" y="12213"/>
                  <a:pt x="55011" y="12213"/>
                  <a:pt x="54822" y="12402"/>
                </a:cubicBezTo>
                <a:lnTo>
                  <a:pt x="54822" y="12553"/>
                </a:lnTo>
                <a:cubicBezTo>
                  <a:pt x="54859" y="12591"/>
                  <a:pt x="54859" y="12628"/>
                  <a:pt x="54859" y="12666"/>
                </a:cubicBezTo>
                <a:cubicBezTo>
                  <a:pt x="54859" y="12704"/>
                  <a:pt x="54897" y="12780"/>
                  <a:pt x="54897" y="12855"/>
                </a:cubicBezTo>
                <a:lnTo>
                  <a:pt x="55049" y="12893"/>
                </a:lnTo>
                <a:lnTo>
                  <a:pt x="55275" y="12893"/>
                </a:lnTo>
                <a:lnTo>
                  <a:pt x="55427" y="12780"/>
                </a:lnTo>
                <a:lnTo>
                  <a:pt x="55427" y="12628"/>
                </a:lnTo>
                <a:cubicBezTo>
                  <a:pt x="55427" y="12628"/>
                  <a:pt x="55464" y="12628"/>
                  <a:pt x="55464" y="12591"/>
                </a:cubicBezTo>
                <a:lnTo>
                  <a:pt x="55729" y="12553"/>
                </a:lnTo>
                <a:cubicBezTo>
                  <a:pt x="55729" y="12553"/>
                  <a:pt x="55729" y="12515"/>
                  <a:pt x="55767" y="12477"/>
                </a:cubicBezTo>
                <a:cubicBezTo>
                  <a:pt x="55767" y="12402"/>
                  <a:pt x="55842" y="12326"/>
                  <a:pt x="55842" y="12250"/>
                </a:cubicBezTo>
                <a:cubicBezTo>
                  <a:pt x="55842" y="12175"/>
                  <a:pt x="55805" y="12137"/>
                  <a:pt x="55729" y="12099"/>
                </a:cubicBezTo>
                <a:lnTo>
                  <a:pt x="55653" y="12061"/>
                </a:lnTo>
                <a:cubicBezTo>
                  <a:pt x="55622" y="12056"/>
                  <a:pt x="55594" y="12054"/>
                  <a:pt x="55569" y="12054"/>
                </a:cubicBezTo>
                <a:close/>
                <a:moveTo>
                  <a:pt x="70928" y="12288"/>
                </a:moveTo>
                <a:lnTo>
                  <a:pt x="70814" y="12402"/>
                </a:lnTo>
                <a:cubicBezTo>
                  <a:pt x="70776" y="12553"/>
                  <a:pt x="70852" y="12666"/>
                  <a:pt x="70928" y="12704"/>
                </a:cubicBezTo>
                <a:cubicBezTo>
                  <a:pt x="70928" y="12742"/>
                  <a:pt x="70928" y="12742"/>
                  <a:pt x="70928" y="12742"/>
                </a:cubicBezTo>
                <a:lnTo>
                  <a:pt x="70928" y="12780"/>
                </a:lnTo>
                <a:lnTo>
                  <a:pt x="71041" y="12893"/>
                </a:lnTo>
                <a:cubicBezTo>
                  <a:pt x="71155" y="12893"/>
                  <a:pt x="71230" y="12893"/>
                  <a:pt x="71306" y="12855"/>
                </a:cubicBezTo>
                <a:cubicBezTo>
                  <a:pt x="71344" y="12818"/>
                  <a:pt x="71381" y="12742"/>
                  <a:pt x="71381" y="12666"/>
                </a:cubicBezTo>
                <a:lnTo>
                  <a:pt x="71381" y="12628"/>
                </a:lnTo>
                <a:lnTo>
                  <a:pt x="71306" y="12553"/>
                </a:lnTo>
                <a:cubicBezTo>
                  <a:pt x="71306" y="12553"/>
                  <a:pt x="71306" y="12515"/>
                  <a:pt x="71306" y="12515"/>
                </a:cubicBezTo>
                <a:lnTo>
                  <a:pt x="71230" y="12364"/>
                </a:lnTo>
                <a:cubicBezTo>
                  <a:pt x="71192" y="12364"/>
                  <a:pt x="71192" y="12364"/>
                  <a:pt x="71192" y="12326"/>
                </a:cubicBezTo>
                <a:cubicBezTo>
                  <a:pt x="71117" y="12326"/>
                  <a:pt x="71041" y="12288"/>
                  <a:pt x="70928" y="12288"/>
                </a:cubicBezTo>
                <a:close/>
                <a:moveTo>
                  <a:pt x="42459" y="12402"/>
                </a:moveTo>
                <a:lnTo>
                  <a:pt x="42345" y="12439"/>
                </a:lnTo>
                <a:cubicBezTo>
                  <a:pt x="42307" y="12477"/>
                  <a:pt x="42270" y="12553"/>
                  <a:pt x="42270" y="12628"/>
                </a:cubicBezTo>
                <a:cubicBezTo>
                  <a:pt x="42270" y="12780"/>
                  <a:pt x="42421" y="12931"/>
                  <a:pt x="42610" y="12969"/>
                </a:cubicBezTo>
                <a:lnTo>
                  <a:pt x="42761" y="12893"/>
                </a:lnTo>
                <a:cubicBezTo>
                  <a:pt x="42799" y="12818"/>
                  <a:pt x="42799" y="12742"/>
                  <a:pt x="42799" y="12704"/>
                </a:cubicBezTo>
                <a:cubicBezTo>
                  <a:pt x="42799" y="12628"/>
                  <a:pt x="42761" y="12439"/>
                  <a:pt x="42459" y="12402"/>
                </a:cubicBezTo>
                <a:close/>
                <a:moveTo>
                  <a:pt x="50020" y="12477"/>
                </a:moveTo>
                <a:lnTo>
                  <a:pt x="49831" y="12553"/>
                </a:lnTo>
                <a:cubicBezTo>
                  <a:pt x="49793" y="12591"/>
                  <a:pt x="49718" y="12704"/>
                  <a:pt x="49718" y="12818"/>
                </a:cubicBezTo>
                <a:cubicBezTo>
                  <a:pt x="49718" y="12893"/>
                  <a:pt x="49755" y="12969"/>
                  <a:pt x="49869" y="13007"/>
                </a:cubicBezTo>
                <a:lnTo>
                  <a:pt x="50058" y="12893"/>
                </a:lnTo>
                <a:cubicBezTo>
                  <a:pt x="50058" y="12893"/>
                  <a:pt x="50058" y="12893"/>
                  <a:pt x="50096" y="12855"/>
                </a:cubicBezTo>
                <a:cubicBezTo>
                  <a:pt x="50134" y="12818"/>
                  <a:pt x="50171" y="12742"/>
                  <a:pt x="50171" y="12666"/>
                </a:cubicBezTo>
                <a:cubicBezTo>
                  <a:pt x="50171" y="12591"/>
                  <a:pt x="50134" y="12515"/>
                  <a:pt x="50020" y="12477"/>
                </a:cubicBezTo>
                <a:close/>
                <a:moveTo>
                  <a:pt x="66315" y="12666"/>
                </a:moveTo>
                <a:cubicBezTo>
                  <a:pt x="66202" y="12666"/>
                  <a:pt x="66164" y="12704"/>
                  <a:pt x="66126" y="12704"/>
                </a:cubicBezTo>
                <a:cubicBezTo>
                  <a:pt x="66088" y="12742"/>
                  <a:pt x="66013" y="12818"/>
                  <a:pt x="66051" y="12969"/>
                </a:cubicBezTo>
                <a:lnTo>
                  <a:pt x="66202" y="13044"/>
                </a:lnTo>
                <a:lnTo>
                  <a:pt x="66315" y="13044"/>
                </a:lnTo>
                <a:lnTo>
                  <a:pt x="66429" y="12931"/>
                </a:lnTo>
                <a:lnTo>
                  <a:pt x="66429" y="12780"/>
                </a:lnTo>
                <a:lnTo>
                  <a:pt x="66315" y="12666"/>
                </a:lnTo>
                <a:close/>
                <a:moveTo>
                  <a:pt x="47220" y="12613"/>
                </a:moveTo>
                <a:cubicBezTo>
                  <a:pt x="47140" y="12613"/>
                  <a:pt x="47087" y="12640"/>
                  <a:pt x="47033" y="12666"/>
                </a:cubicBezTo>
                <a:cubicBezTo>
                  <a:pt x="46996" y="12704"/>
                  <a:pt x="46920" y="12780"/>
                  <a:pt x="46958" y="12893"/>
                </a:cubicBezTo>
                <a:lnTo>
                  <a:pt x="47033" y="13007"/>
                </a:lnTo>
                <a:lnTo>
                  <a:pt x="47109" y="13007"/>
                </a:lnTo>
                <a:cubicBezTo>
                  <a:pt x="47136" y="13033"/>
                  <a:pt x="47181" y="13060"/>
                  <a:pt x="47246" y="13060"/>
                </a:cubicBezTo>
                <a:cubicBezTo>
                  <a:pt x="47273" y="13060"/>
                  <a:pt x="47303" y="13055"/>
                  <a:pt x="47336" y="13044"/>
                </a:cubicBezTo>
                <a:lnTo>
                  <a:pt x="47449" y="12931"/>
                </a:lnTo>
                <a:lnTo>
                  <a:pt x="47449" y="12742"/>
                </a:lnTo>
                <a:lnTo>
                  <a:pt x="47336" y="12628"/>
                </a:lnTo>
                <a:cubicBezTo>
                  <a:pt x="47291" y="12617"/>
                  <a:pt x="47254" y="12613"/>
                  <a:pt x="47220" y="12613"/>
                </a:cubicBezTo>
                <a:close/>
                <a:moveTo>
                  <a:pt x="82346" y="12704"/>
                </a:moveTo>
                <a:cubicBezTo>
                  <a:pt x="82232" y="12704"/>
                  <a:pt x="82194" y="12742"/>
                  <a:pt x="82157" y="12780"/>
                </a:cubicBezTo>
                <a:cubicBezTo>
                  <a:pt x="82119" y="12818"/>
                  <a:pt x="82043" y="12893"/>
                  <a:pt x="82081" y="13007"/>
                </a:cubicBezTo>
                <a:lnTo>
                  <a:pt x="82232" y="13120"/>
                </a:lnTo>
                <a:lnTo>
                  <a:pt x="82346" y="13120"/>
                </a:lnTo>
                <a:lnTo>
                  <a:pt x="82459" y="13007"/>
                </a:lnTo>
                <a:lnTo>
                  <a:pt x="82459" y="12855"/>
                </a:lnTo>
                <a:lnTo>
                  <a:pt x="82346" y="12704"/>
                </a:lnTo>
                <a:close/>
                <a:moveTo>
                  <a:pt x="76674" y="12628"/>
                </a:moveTo>
                <a:lnTo>
                  <a:pt x="76561" y="12666"/>
                </a:lnTo>
                <a:cubicBezTo>
                  <a:pt x="76448" y="12742"/>
                  <a:pt x="76485" y="12931"/>
                  <a:pt x="76485" y="13044"/>
                </a:cubicBezTo>
                <a:lnTo>
                  <a:pt x="76561" y="13158"/>
                </a:lnTo>
                <a:cubicBezTo>
                  <a:pt x="76594" y="13169"/>
                  <a:pt x="76624" y="13173"/>
                  <a:pt x="76652" y="13173"/>
                </a:cubicBezTo>
                <a:cubicBezTo>
                  <a:pt x="76719" y="13173"/>
                  <a:pt x="76772" y="13147"/>
                  <a:pt x="76826" y="13120"/>
                </a:cubicBezTo>
                <a:cubicBezTo>
                  <a:pt x="76901" y="13082"/>
                  <a:pt x="76939" y="12969"/>
                  <a:pt x="76939" y="12893"/>
                </a:cubicBezTo>
                <a:cubicBezTo>
                  <a:pt x="76939" y="12742"/>
                  <a:pt x="76826" y="12628"/>
                  <a:pt x="76674" y="12628"/>
                </a:cubicBezTo>
                <a:close/>
                <a:moveTo>
                  <a:pt x="21324" y="12818"/>
                </a:moveTo>
                <a:cubicBezTo>
                  <a:pt x="21211" y="12818"/>
                  <a:pt x="20870" y="12855"/>
                  <a:pt x="20870" y="13196"/>
                </a:cubicBezTo>
                <a:lnTo>
                  <a:pt x="21059" y="13309"/>
                </a:lnTo>
                <a:cubicBezTo>
                  <a:pt x="21097" y="13271"/>
                  <a:pt x="21135" y="13271"/>
                  <a:pt x="21173" y="13271"/>
                </a:cubicBezTo>
                <a:cubicBezTo>
                  <a:pt x="21286" y="13233"/>
                  <a:pt x="21475" y="13196"/>
                  <a:pt x="21475" y="12969"/>
                </a:cubicBezTo>
                <a:cubicBezTo>
                  <a:pt x="21475" y="12969"/>
                  <a:pt x="21475" y="12931"/>
                  <a:pt x="21475" y="12931"/>
                </a:cubicBezTo>
                <a:lnTo>
                  <a:pt x="21324" y="12818"/>
                </a:lnTo>
                <a:close/>
                <a:moveTo>
                  <a:pt x="31101" y="13104"/>
                </a:moveTo>
                <a:cubicBezTo>
                  <a:pt x="31069" y="13104"/>
                  <a:pt x="31036" y="13109"/>
                  <a:pt x="31003" y="13120"/>
                </a:cubicBezTo>
                <a:cubicBezTo>
                  <a:pt x="30927" y="13120"/>
                  <a:pt x="30889" y="13196"/>
                  <a:pt x="30852" y="13271"/>
                </a:cubicBezTo>
                <a:lnTo>
                  <a:pt x="31003" y="13422"/>
                </a:lnTo>
                <a:cubicBezTo>
                  <a:pt x="31003" y="13449"/>
                  <a:pt x="31041" y="13476"/>
                  <a:pt x="31103" y="13476"/>
                </a:cubicBezTo>
                <a:cubicBezTo>
                  <a:pt x="31129" y="13476"/>
                  <a:pt x="31159" y="13471"/>
                  <a:pt x="31192" y="13460"/>
                </a:cubicBezTo>
                <a:lnTo>
                  <a:pt x="31305" y="13347"/>
                </a:lnTo>
                <a:lnTo>
                  <a:pt x="31305" y="13233"/>
                </a:lnTo>
                <a:lnTo>
                  <a:pt x="31268" y="13158"/>
                </a:lnTo>
                <a:cubicBezTo>
                  <a:pt x="31241" y="13131"/>
                  <a:pt x="31176" y="13104"/>
                  <a:pt x="31101" y="13104"/>
                </a:cubicBezTo>
                <a:close/>
                <a:moveTo>
                  <a:pt x="49491" y="13233"/>
                </a:moveTo>
                <a:cubicBezTo>
                  <a:pt x="49453" y="13233"/>
                  <a:pt x="49264" y="13233"/>
                  <a:pt x="49226" y="13385"/>
                </a:cubicBezTo>
                <a:lnTo>
                  <a:pt x="49377" y="13536"/>
                </a:lnTo>
                <a:cubicBezTo>
                  <a:pt x="49340" y="13536"/>
                  <a:pt x="49302" y="13499"/>
                  <a:pt x="49302" y="13498"/>
                </a:cubicBezTo>
                <a:lnTo>
                  <a:pt x="49302" y="13498"/>
                </a:lnTo>
                <a:cubicBezTo>
                  <a:pt x="49340" y="13536"/>
                  <a:pt x="49377" y="13611"/>
                  <a:pt x="49453" y="13611"/>
                </a:cubicBezTo>
                <a:lnTo>
                  <a:pt x="49642" y="13498"/>
                </a:lnTo>
                <a:cubicBezTo>
                  <a:pt x="49642" y="13498"/>
                  <a:pt x="49680" y="13460"/>
                  <a:pt x="49680" y="13385"/>
                </a:cubicBezTo>
                <a:lnTo>
                  <a:pt x="49680" y="13347"/>
                </a:lnTo>
                <a:lnTo>
                  <a:pt x="49529" y="13233"/>
                </a:lnTo>
                <a:close/>
                <a:moveTo>
                  <a:pt x="27819" y="13261"/>
                </a:moveTo>
                <a:cubicBezTo>
                  <a:pt x="27797" y="13261"/>
                  <a:pt x="27774" y="13264"/>
                  <a:pt x="27751" y="13271"/>
                </a:cubicBezTo>
                <a:cubicBezTo>
                  <a:pt x="27676" y="13271"/>
                  <a:pt x="27638" y="13347"/>
                  <a:pt x="27600" y="13422"/>
                </a:cubicBezTo>
                <a:lnTo>
                  <a:pt x="27714" y="13574"/>
                </a:lnTo>
                <a:cubicBezTo>
                  <a:pt x="27740" y="13600"/>
                  <a:pt x="27786" y="13627"/>
                  <a:pt x="27851" y="13627"/>
                </a:cubicBezTo>
                <a:cubicBezTo>
                  <a:pt x="27877" y="13627"/>
                  <a:pt x="27907" y="13623"/>
                  <a:pt x="27940" y="13611"/>
                </a:cubicBezTo>
                <a:lnTo>
                  <a:pt x="28054" y="13498"/>
                </a:lnTo>
                <a:lnTo>
                  <a:pt x="28054" y="13422"/>
                </a:lnTo>
                <a:lnTo>
                  <a:pt x="28016" y="13309"/>
                </a:lnTo>
                <a:cubicBezTo>
                  <a:pt x="27986" y="13309"/>
                  <a:pt x="27907" y="13261"/>
                  <a:pt x="27819" y="13261"/>
                </a:cubicBezTo>
                <a:close/>
                <a:moveTo>
                  <a:pt x="36939" y="13196"/>
                </a:moveTo>
                <a:lnTo>
                  <a:pt x="36825" y="13309"/>
                </a:lnTo>
                <a:lnTo>
                  <a:pt x="36825" y="13498"/>
                </a:lnTo>
                <a:lnTo>
                  <a:pt x="36939" y="13611"/>
                </a:lnTo>
                <a:cubicBezTo>
                  <a:pt x="36972" y="13623"/>
                  <a:pt x="37002" y="13627"/>
                  <a:pt x="37029" y="13627"/>
                </a:cubicBezTo>
                <a:cubicBezTo>
                  <a:pt x="37093" y="13627"/>
                  <a:pt x="37139" y="13600"/>
                  <a:pt x="37166" y="13574"/>
                </a:cubicBezTo>
                <a:cubicBezTo>
                  <a:pt x="37241" y="13536"/>
                  <a:pt x="37279" y="13498"/>
                  <a:pt x="37279" y="13422"/>
                </a:cubicBezTo>
                <a:cubicBezTo>
                  <a:pt x="37279" y="13347"/>
                  <a:pt x="37241" y="13309"/>
                  <a:pt x="37166" y="13233"/>
                </a:cubicBezTo>
                <a:cubicBezTo>
                  <a:pt x="37128" y="13196"/>
                  <a:pt x="37052" y="13196"/>
                  <a:pt x="36939" y="13196"/>
                </a:cubicBezTo>
                <a:close/>
                <a:moveTo>
                  <a:pt x="18489" y="13271"/>
                </a:moveTo>
                <a:cubicBezTo>
                  <a:pt x="18375" y="13385"/>
                  <a:pt x="18375" y="13574"/>
                  <a:pt x="18489" y="13687"/>
                </a:cubicBezTo>
                <a:lnTo>
                  <a:pt x="18564" y="13725"/>
                </a:lnTo>
                <a:cubicBezTo>
                  <a:pt x="18678" y="13725"/>
                  <a:pt x="18753" y="13725"/>
                  <a:pt x="18791" y="13687"/>
                </a:cubicBezTo>
                <a:cubicBezTo>
                  <a:pt x="18867" y="13611"/>
                  <a:pt x="18904" y="13536"/>
                  <a:pt x="18904" y="13460"/>
                </a:cubicBezTo>
                <a:cubicBezTo>
                  <a:pt x="18904" y="13422"/>
                  <a:pt x="18904" y="13422"/>
                  <a:pt x="18904" y="13385"/>
                </a:cubicBezTo>
                <a:lnTo>
                  <a:pt x="18753" y="13271"/>
                </a:lnTo>
                <a:close/>
                <a:moveTo>
                  <a:pt x="76826" y="13347"/>
                </a:moveTo>
                <a:lnTo>
                  <a:pt x="76637" y="13460"/>
                </a:lnTo>
                <a:cubicBezTo>
                  <a:pt x="76637" y="13498"/>
                  <a:pt x="76637" y="13498"/>
                  <a:pt x="76599" y="13536"/>
                </a:cubicBezTo>
                <a:lnTo>
                  <a:pt x="76712" y="13725"/>
                </a:lnTo>
                <a:lnTo>
                  <a:pt x="76901" y="13725"/>
                </a:lnTo>
                <a:lnTo>
                  <a:pt x="77053" y="13611"/>
                </a:lnTo>
                <a:lnTo>
                  <a:pt x="77053" y="13498"/>
                </a:lnTo>
                <a:lnTo>
                  <a:pt x="76939" y="13385"/>
                </a:lnTo>
                <a:cubicBezTo>
                  <a:pt x="76901" y="13385"/>
                  <a:pt x="76864" y="13347"/>
                  <a:pt x="76826" y="13347"/>
                </a:cubicBezTo>
                <a:close/>
                <a:moveTo>
                  <a:pt x="90474" y="13498"/>
                </a:moveTo>
                <a:lnTo>
                  <a:pt x="90323" y="13574"/>
                </a:lnTo>
                <a:cubicBezTo>
                  <a:pt x="90323" y="13611"/>
                  <a:pt x="90247" y="13687"/>
                  <a:pt x="90247" y="13763"/>
                </a:cubicBezTo>
                <a:cubicBezTo>
                  <a:pt x="90247" y="13876"/>
                  <a:pt x="90361" y="13914"/>
                  <a:pt x="90474" y="13952"/>
                </a:cubicBezTo>
                <a:lnTo>
                  <a:pt x="90588" y="13876"/>
                </a:lnTo>
                <a:cubicBezTo>
                  <a:pt x="90625" y="13801"/>
                  <a:pt x="90663" y="13725"/>
                  <a:pt x="90663" y="13649"/>
                </a:cubicBezTo>
                <a:cubicBezTo>
                  <a:pt x="90663" y="13574"/>
                  <a:pt x="90588" y="13498"/>
                  <a:pt x="90474" y="13498"/>
                </a:cubicBezTo>
                <a:close/>
                <a:moveTo>
                  <a:pt x="81400" y="13536"/>
                </a:moveTo>
                <a:lnTo>
                  <a:pt x="81287" y="13649"/>
                </a:lnTo>
                <a:lnTo>
                  <a:pt x="81287" y="13876"/>
                </a:lnTo>
                <a:lnTo>
                  <a:pt x="81438" y="13990"/>
                </a:lnTo>
                <a:lnTo>
                  <a:pt x="81552" y="13990"/>
                </a:lnTo>
                <a:lnTo>
                  <a:pt x="81703" y="13838"/>
                </a:lnTo>
                <a:cubicBezTo>
                  <a:pt x="81703" y="13838"/>
                  <a:pt x="81703" y="13801"/>
                  <a:pt x="81703" y="13801"/>
                </a:cubicBezTo>
                <a:cubicBezTo>
                  <a:pt x="81703" y="13763"/>
                  <a:pt x="81703" y="13763"/>
                  <a:pt x="81703" y="13725"/>
                </a:cubicBezTo>
                <a:cubicBezTo>
                  <a:pt x="81703" y="13725"/>
                  <a:pt x="81703" y="13611"/>
                  <a:pt x="81589" y="13574"/>
                </a:cubicBezTo>
                <a:cubicBezTo>
                  <a:pt x="81552" y="13536"/>
                  <a:pt x="81476" y="13536"/>
                  <a:pt x="81400" y="13536"/>
                </a:cubicBezTo>
                <a:close/>
                <a:moveTo>
                  <a:pt x="24387" y="13649"/>
                </a:moveTo>
                <a:lnTo>
                  <a:pt x="24198" y="13687"/>
                </a:lnTo>
                <a:cubicBezTo>
                  <a:pt x="24084" y="13801"/>
                  <a:pt x="24084" y="13990"/>
                  <a:pt x="24198" y="14103"/>
                </a:cubicBezTo>
                <a:cubicBezTo>
                  <a:pt x="24251" y="14130"/>
                  <a:pt x="24304" y="14156"/>
                  <a:pt x="24371" y="14156"/>
                </a:cubicBezTo>
                <a:cubicBezTo>
                  <a:pt x="24399" y="14156"/>
                  <a:pt x="24429" y="14152"/>
                  <a:pt x="24462" y="14141"/>
                </a:cubicBezTo>
                <a:lnTo>
                  <a:pt x="24576" y="14027"/>
                </a:lnTo>
                <a:lnTo>
                  <a:pt x="24576" y="13990"/>
                </a:lnTo>
                <a:cubicBezTo>
                  <a:pt x="24576" y="13801"/>
                  <a:pt x="24462" y="13725"/>
                  <a:pt x="24387" y="13649"/>
                </a:cubicBezTo>
                <a:close/>
                <a:moveTo>
                  <a:pt x="7373" y="13687"/>
                </a:moveTo>
                <a:lnTo>
                  <a:pt x="7222" y="13838"/>
                </a:lnTo>
                <a:lnTo>
                  <a:pt x="7373" y="13876"/>
                </a:lnTo>
                <a:lnTo>
                  <a:pt x="7222" y="13876"/>
                </a:lnTo>
                <a:cubicBezTo>
                  <a:pt x="7146" y="13914"/>
                  <a:pt x="7071" y="13990"/>
                  <a:pt x="7108" y="14179"/>
                </a:cubicBezTo>
                <a:lnTo>
                  <a:pt x="7222" y="14254"/>
                </a:lnTo>
                <a:cubicBezTo>
                  <a:pt x="7335" y="14254"/>
                  <a:pt x="7411" y="14216"/>
                  <a:pt x="7449" y="14216"/>
                </a:cubicBezTo>
                <a:cubicBezTo>
                  <a:pt x="7487" y="14179"/>
                  <a:pt x="7487" y="14179"/>
                  <a:pt x="7487" y="14179"/>
                </a:cubicBezTo>
                <a:lnTo>
                  <a:pt x="7638" y="14065"/>
                </a:lnTo>
                <a:cubicBezTo>
                  <a:pt x="7638" y="14065"/>
                  <a:pt x="7638" y="14027"/>
                  <a:pt x="7638" y="13990"/>
                </a:cubicBezTo>
                <a:cubicBezTo>
                  <a:pt x="7638" y="13763"/>
                  <a:pt x="7487" y="13687"/>
                  <a:pt x="7373" y="13687"/>
                </a:cubicBezTo>
                <a:close/>
                <a:moveTo>
                  <a:pt x="77449" y="13759"/>
                </a:moveTo>
                <a:cubicBezTo>
                  <a:pt x="77231" y="13759"/>
                  <a:pt x="77166" y="13960"/>
                  <a:pt x="77166" y="14065"/>
                </a:cubicBezTo>
                <a:lnTo>
                  <a:pt x="77128" y="14103"/>
                </a:lnTo>
                <a:lnTo>
                  <a:pt x="77279" y="14254"/>
                </a:lnTo>
                <a:cubicBezTo>
                  <a:pt x="77506" y="14216"/>
                  <a:pt x="77657" y="14103"/>
                  <a:pt x="77657" y="13914"/>
                </a:cubicBezTo>
                <a:cubicBezTo>
                  <a:pt x="77657" y="13876"/>
                  <a:pt x="77657" y="13876"/>
                  <a:pt x="77657" y="13876"/>
                </a:cubicBezTo>
                <a:lnTo>
                  <a:pt x="77506" y="13763"/>
                </a:lnTo>
                <a:cubicBezTo>
                  <a:pt x="77486" y="13760"/>
                  <a:pt x="77467" y="13759"/>
                  <a:pt x="77449" y="13759"/>
                </a:cubicBezTo>
                <a:close/>
                <a:moveTo>
                  <a:pt x="12552" y="13602"/>
                </a:moveTo>
                <a:cubicBezTo>
                  <a:pt x="12438" y="13602"/>
                  <a:pt x="12350" y="13669"/>
                  <a:pt x="12288" y="13763"/>
                </a:cubicBezTo>
                <a:lnTo>
                  <a:pt x="12364" y="13838"/>
                </a:lnTo>
                <a:lnTo>
                  <a:pt x="12288" y="13838"/>
                </a:lnTo>
                <a:lnTo>
                  <a:pt x="12061" y="13914"/>
                </a:lnTo>
                <a:lnTo>
                  <a:pt x="12023" y="13914"/>
                </a:lnTo>
                <a:cubicBezTo>
                  <a:pt x="12023" y="13952"/>
                  <a:pt x="11986" y="14027"/>
                  <a:pt x="11986" y="14141"/>
                </a:cubicBezTo>
                <a:lnTo>
                  <a:pt x="12137" y="14254"/>
                </a:lnTo>
                <a:lnTo>
                  <a:pt x="12175" y="14254"/>
                </a:lnTo>
                <a:cubicBezTo>
                  <a:pt x="12250" y="14292"/>
                  <a:pt x="12288" y="14292"/>
                  <a:pt x="12402" y="14292"/>
                </a:cubicBezTo>
                <a:lnTo>
                  <a:pt x="12515" y="14216"/>
                </a:lnTo>
                <a:cubicBezTo>
                  <a:pt x="12515" y="14216"/>
                  <a:pt x="12515" y="14179"/>
                  <a:pt x="12515" y="14179"/>
                </a:cubicBezTo>
                <a:cubicBezTo>
                  <a:pt x="12553" y="14141"/>
                  <a:pt x="12591" y="14065"/>
                  <a:pt x="12553" y="13952"/>
                </a:cubicBezTo>
                <a:lnTo>
                  <a:pt x="12704" y="13876"/>
                </a:lnTo>
                <a:cubicBezTo>
                  <a:pt x="12704" y="13838"/>
                  <a:pt x="12742" y="13801"/>
                  <a:pt x="12742" y="13725"/>
                </a:cubicBezTo>
                <a:lnTo>
                  <a:pt x="12742" y="13687"/>
                </a:lnTo>
                <a:lnTo>
                  <a:pt x="12628" y="13611"/>
                </a:lnTo>
                <a:cubicBezTo>
                  <a:pt x="12602" y="13605"/>
                  <a:pt x="12576" y="13602"/>
                  <a:pt x="12552" y="13602"/>
                </a:cubicBezTo>
                <a:close/>
                <a:moveTo>
                  <a:pt x="37717" y="13898"/>
                </a:moveTo>
                <a:cubicBezTo>
                  <a:pt x="37686" y="13898"/>
                  <a:pt x="37652" y="13903"/>
                  <a:pt x="37619" y="13914"/>
                </a:cubicBezTo>
                <a:lnTo>
                  <a:pt x="37544" y="14027"/>
                </a:lnTo>
                <a:lnTo>
                  <a:pt x="37544" y="14216"/>
                </a:lnTo>
                <a:lnTo>
                  <a:pt x="37619" y="14330"/>
                </a:lnTo>
                <a:cubicBezTo>
                  <a:pt x="37674" y="14348"/>
                  <a:pt x="37720" y="14355"/>
                  <a:pt x="37759" y="14355"/>
                </a:cubicBezTo>
                <a:cubicBezTo>
                  <a:pt x="37882" y="14355"/>
                  <a:pt x="37940" y="14283"/>
                  <a:pt x="37997" y="14254"/>
                </a:cubicBezTo>
                <a:cubicBezTo>
                  <a:pt x="38073" y="14216"/>
                  <a:pt x="38111" y="14141"/>
                  <a:pt x="38111" y="14065"/>
                </a:cubicBezTo>
                <a:cubicBezTo>
                  <a:pt x="38111" y="13990"/>
                  <a:pt x="38035" y="13914"/>
                  <a:pt x="37959" y="13914"/>
                </a:cubicBezTo>
                <a:lnTo>
                  <a:pt x="37884" y="13952"/>
                </a:lnTo>
                <a:cubicBezTo>
                  <a:pt x="37857" y="13925"/>
                  <a:pt x="37793" y="13898"/>
                  <a:pt x="37717" y="13898"/>
                </a:cubicBezTo>
                <a:close/>
                <a:moveTo>
                  <a:pt x="71608" y="14065"/>
                </a:moveTo>
                <a:cubicBezTo>
                  <a:pt x="71495" y="14065"/>
                  <a:pt x="71381" y="14141"/>
                  <a:pt x="71381" y="14254"/>
                </a:cubicBezTo>
                <a:cubicBezTo>
                  <a:pt x="71381" y="14292"/>
                  <a:pt x="71419" y="14405"/>
                  <a:pt x="71570" y="14443"/>
                </a:cubicBezTo>
                <a:cubicBezTo>
                  <a:pt x="71608" y="14443"/>
                  <a:pt x="71646" y="14443"/>
                  <a:pt x="71722" y="14405"/>
                </a:cubicBezTo>
                <a:cubicBezTo>
                  <a:pt x="71722" y="14405"/>
                  <a:pt x="71873" y="14330"/>
                  <a:pt x="71873" y="14216"/>
                </a:cubicBezTo>
                <a:lnTo>
                  <a:pt x="71873" y="14179"/>
                </a:lnTo>
                <a:cubicBezTo>
                  <a:pt x="71835" y="14103"/>
                  <a:pt x="71722" y="14065"/>
                  <a:pt x="71608" y="14065"/>
                </a:cubicBezTo>
                <a:close/>
                <a:moveTo>
                  <a:pt x="10662" y="14103"/>
                </a:moveTo>
                <a:lnTo>
                  <a:pt x="10436" y="14179"/>
                </a:lnTo>
                <a:lnTo>
                  <a:pt x="10436" y="14330"/>
                </a:lnTo>
                <a:lnTo>
                  <a:pt x="10662" y="14443"/>
                </a:lnTo>
                <a:lnTo>
                  <a:pt x="10625" y="14443"/>
                </a:lnTo>
                <a:cubicBezTo>
                  <a:pt x="10625" y="14476"/>
                  <a:pt x="10681" y="14564"/>
                  <a:pt x="10817" y="14564"/>
                </a:cubicBezTo>
                <a:cubicBezTo>
                  <a:pt x="10839" y="14564"/>
                  <a:pt x="10863" y="14562"/>
                  <a:pt x="10889" y="14557"/>
                </a:cubicBezTo>
                <a:lnTo>
                  <a:pt x="11003" y="14443"/>
                </a:lnTo>
                <a:cubicBezTo>
                  <a:pt x="11003" y="14443"/>
                  <a:pt x="11003" y="14405"/>
                  <a:pt x="11003" y="14405"/>
                </a:cubicBezTo>
                <a:cubicBezTo>
                  <a:pt x="11003" y="14216"/>
                  <a:pt x="10814" y="14141"/>
                  <a:pt x="10738" y="14103"/>
                </a:cubicBezTo>
                <a:close/>
                <a:moveTo>
                  <a:pt x="77922" y="14216"/>
                </a:moveTo>
                <a:lnTo>
                  <a:pt x="77884" y="14254"/>
                </a:lnTo>
                <a:cubicBezTo>
                  <a:pt x="77809" y="14292"/>
                  <a:pt x="77695" y="14368"/>
                  <a:pt x="77695" y="14557"/>
                </a:cubicBezTo>
                <a:lnTo>
                  <a:pt x="77695" y="14594"/>
                </a:lnTo>
                <a:cubicBezTo>
                  <a:pt x="77771" y="14708"/>
                  <a:pt x="77847" y="14784"/>
                  <a:pt x="77998" y="14859"/>
                </a:cubicBezTo>
                <a:lnTo>
                  <a:pt x="78149" y="14821"/>
                </a:lnTo>
                <a:cubicBezTo>
                  <a:pt x="78262" y="14746"/>
                  <a:pt x="78338" y="14594"/>
                  <a:pt x="78338" y="14481"/>
                </a:cubicBezTo>
                <a:cubicBezTo>
                  <a:pt x="78338" y="14368"/>
                  <a:pt x="78262" y="14216"/>
                  <a:pt x="77998" y="14216"/>
                </a:cubicBezTo>
                <a:close/>
                <a:moveTo>
                  <a:pt x="5332" y="14594"/>
                </a:moveTo>
                <a:lnTo>
                  <a:pt x="5142" y="14670"/>
                </a:lnTo>
                <a:cubicBezTo>
                  <a:pt x="5067" y="14670"/>
                  <a:pt x="4953" y="14746"/>
                  <a:pt x="5029" y="14935"/>
                </a:cubicBezTo>
                <a:lnTo>
                  <a:pt x="5142" y="15010"/>
                </a:lnTo>
                <a:cubicBezTo>
                  <a:pt x="5218" y="15010"/>
                  <a:pt x="5332" y="15010"/>
                  <a:pt x="5369" y="14973"/>
                </a:cubicBezTo>
                <a:cubicBezTo>
                  <a:pt x="5407" y="14935"/>
                  <a:pt x="5445" y="14859"/>
                  <a:pt x="5445" y="14784"/>
                </a:cubicBezTo>
                <a:cubicBezTo>
                  <a:pt x="5445" y="14708"/>
                  <a:pt x="5407" y="14632"/>
                  <a:pt x="5332" y="14594"/>
                </a:cubicBezTo>
                <a:close/>
                <a:moveTo>
                  <a:pt x="53423" y="14594"/>
                </a:moveTo>
                <a:cubicBezTo>
                  <a:pt x="53309" y="14708"/>
                  <a:pt x="53309" y="14897"/>
                  <a:pt x="53423" y="14973"/>
                </a:cubicBezTo>
                <a:cubicBezTo>
                  <a:pt x="53450" y="14999"/>
                  <a:pt x="53495" y="15026"/>
                  <a:pt x="53573" y="15026"/>
                </a:cubicBezTo>
                <a:cubicBezTo>
                  <a:pt x="53605" y="15026"/>
                  <a:pt x="53643" y="15021"/>
                  <a:pt x="53687" y="15010"/>
                </a:cubicBezTo>
                <a:lnTo>
                  <a:pt x="53801" y="14935"/>
                </a:lnTo>
                <a:cubicBezTo>
                  <a:pt x="53801" y="14897"/>
                  <a:pt x="53763" y="14859"/>
                  <a:pt x="53801" y="14859"/>
                </a:cubicBezTo>
                <a:cubicBezTo>
                  <a:pt x="53801" y="14708"/>
                  <a:pt x="53687" y="14594"/>
                  <a:pt x="53536" y="14594"/>
                </a:cubicBezTo>
                <a:close/>
                <a:moveTo>
                  <a:pt x="629" y="14806"/>
                </a:moveTo>
                <a:cubicBezTo>
                  <a:pt x="596" y="14806"/>
                  <a:pt x="563" y="14810"/>
                  <a:pt x="530" y="14821"/>
                </a:cubicBezTo>
                <a:cubicBezTo>
                  <a:pt x="379" y="14859"/>
                  <a:pt x="303" y="14973"/>
                  <a:pt x="303" y="15124"/>
                </a:cubicBezTo>
                <a:lnTo>
                  <a:pt x="417" y="15237"/>
                </a:lnTo>
                <a:cubicBezTo>
                  <a:pt x="568" y="15237"/>
                  <a:pt x="719" y="15237"/>
                  <a:pt x="795" y="15162"/>
                </a:cubicBezTo>
                <a:cubicBezTo>
                  <a:pt x="832" y="15124"/>
                  <a:pt x="870" y="15086"/>
                  <a:pt x="870" y="14973"/>
                </a:cubicBezTo>
                <a:cubicBezTo>
                  <a:pt x="870" y="14973"/>
                  <a:pt x="870" y="14973"/>
                  <a:pt x="870" y="14935"/>
                </a:cubicBezTo>
                <a:lnTo>
                  <a:pt x="832" y="14859"/>
                </a:lnTo>
                <a:cubicBezTo>
                  <a:pt x="779" y="14832"/>
                  <a:pt x="707" y="14806"/>
                  <a:pt x="629" y="14806"/>
                </a:cubicBezTo>
                <a:close/>
                <a:moveTo>
                  <a:pt x="22912" y="14784"/>
                </a:moveTo>
                <a:cubicBezTo>
                  <a:pt x="22836" y="14784"/>
                  <a:pt x="22723" y="14821"/>
                  <a:pt x="22723" y="15010"/>
                </a:cubicBezTo>
                <a:lnTo>
                  <a:pt x="22723" y="15086"/>
                </a:lnTo>
                <a:lnTo>
                  <a:pt x="22799" y="15199"/>
                </a:lnTo>
                <a:cubicBezTo>
                  <a:pt x="22855" y="15237"/>
                  <a:pt x="22912" y="15247"/>
                  <a:pt x="22959" y="15247"/>
                </a:cubicBezTo>
                <a:cubicBezTo>
                  <a:pt x="23007" y="15247"/>
                  <a:pt x="23044" y="15237"/>
                  <a:pt x="23063" y="15237"/>
                </a:cubicBezTo>
                <a:cubicBezTo>
                  <a:pt x="23139" y="15162"/>
                  <a:pt x="23177" y="15086"/>
                  <a:pt x="23177" y="15010"/>
                </a:cubicBezTo>
                <a:cubicBezTo>
                  <a:pt x="23177" y="14935"/>
                  <a:pt x="23139" y="14859"/>
                  <a:pt x="23101" y="14821"/>
                </a:cubicBezTo>
                <a:cubicBezTo>
                  <a:pt x="23025" y="14784"/>
                  <a:pt x="22950" y="14784"/>
                  <a:pt x="22912" y="14784"/>
                </a:cubicBezTo>
                <a:close/>
                <a:moveTo>
                  <a:pt x="84432" y="14881"/>
                </a:moveTo>
                <a:cubicBezTo>
                  <a:pt x="84409" y="14881"/>
                  <a:pt x="84383" y="14886"/>
                  <a:pt x="84349" y="14897"/>
                </a:cubicBezTo>
                <a:lnTo>
                  <a:pt x="84236" y="15010"/>
                </a:lnTo>
                <a:lnTo>
                  <a:pt x="84236" y="15124"/>
                </a:lnTo>
                <a:lnTo>
                  <a:pt x="84349" y="15237"/>
                </a:lnTo>
                <a:cubicBezTo>
                  <a:pt x="84387" y="15237"/>
                  <a:pt x="84425" y="15275"/>
                  <a:pt x="84463" y="15275"/>
                </a:cubicBezTo>
                <a:lnTo>
                  <a:pt x="84652" y="15124"/>
                </a:lnTo>
                <a:cubicBezTo>
                  <a:pt x="84652" y="15048"/>
                  <a:pt x="84652" y="14973"/>
                  <a:pt x="84538" y="14935"/>
                </a:cubicBezTo>
                <a:cubicBezTo>
                  <a:pt x="84512" y="14908"/>
                  <a:pt x="84485" y="14881"/>
                  <a:pt x="84432" y="14881"/>
                </a:cubicBezTo>
                <a:close/>
                <a:moveTo>
                  <a:pt x="71480" y="14995"/>
                </a:moveTo>
                <a:cubicBezTo>
                  <a:pt x="71413" y="14995"/>
                  <a:pt x="71359" y="15021"/>
                  <a:pt x="71306" y="15048"/>
                </a:cubicBezTo>
                <a:cubicBezTo>
                  <a:pt x="71230" y="15124"/>
                  <a:pt x="71230" y="15199"/>
                  <a:pt x="71230" y="15313"/>
                </a:cubicBezTo>
                <a:lnTo>
                  <a:pt x="71344" y="15426"/>
                </a:lnTo>
                <a:cubicBezTo>
                  <a:pt x="71400" y="15445"/>
                  <a:pt x="71448" y="15455"/>
                  <a:pt x="71490" y="15455"/>
                </a:cubicBezTo>
                <a:cubicBezTo>
                  <a:pt x="71533" y="15455"/>
                  <a:pt x="71570" y="15445"/>
                  <a:pt x="71608" y="15426"/>
                </a:cubicBezTo>
                <a:cubicBezTo>
                  <a:pt x="71684" y="15351"/>
                  <a:pt x="71684" y="15237"/>
                  <a:pt x="71684" y="15199"/>
                </a:cubicBezTo>
                <a:cubicBezTo>
                  <a:pt x="71684" y="15162"/>
                  <a:pt x="71684" y="15124"/>
                  <a:pt x="71684" y="15086"/>
                </a:cubicBezTo>
                <a:lnTo>
                  <a:pt x="71570" y="15010"/>
                </a:lnTo>
                <a:cubicBezTo>
                  <a:pt x="71537" y="14999"/>
                  <a:pt x="71507" y="14995"/>
                  <a:pt x="71480" y="14995"/>
                </a:cubicBezTo>
                <a:close/>
                <a:moveTo>
                  <a:pt x="13876" y="15237"/>
                </a:moveTo>
                <a:cubicBezTo>
                  <a:pt x="13687" y="15275"/>
                  <a:pt x="13574" y="15313"/>
                  <a:pt x="13498" y="15426"/>
                </a:cubicBezTo>
                <a:lnTo>
                  <a:pt x="13649" y="15577"/>
                </a:lnTo>
                <a:lnTo>
                  <a:pt x="13725" y="15577"/>
                </a:lnTo>
                <a:cubicBezTo>
                  <a:pt x="13763" y="15577"/>
                  <a:pt x="13810" y="15587"/>
                  <a:pt x="13852" y="15587"/>
                </a:cubicBezTo>
                <a:cubicBezTo>
                  <a:pt x="13895" y="15587"/>
                  <a:pt x="13933" y="15577"/>
                  <a:pt x="13952" y="15540"/>
                </a:cubicBezTo>
                <a:cubicBezTo>
                  <a:pt x="13989" y="15502"/>
                  <a:pt x="14027" y="15464"/>
                  <a:pt x="14027" y="15426"/>
                </a:cubicBezTo>
                <a:cubicBezTo>
                  <a:pt x="14027" y="15388"/>
                  <a:pt x="14027" y="15351"/>
                  <a:pt x="14027" y="15351"/>
                </a:cubicBezTo>
                <a:lnTo>
                  <a:pt x="13876" y="15237"/>
                </a:lnTo>
                <a:close/>
                <a:moveTo>
                  <a:pt x="58760" y="15448"/>
                </a:moveTo>
                <a:cubicBezTo>
                  <a:pt x="58738" y="15448"/>
                  <a:pt x="58711" y="15453"/>
                  <a:pt x="58678" y="15464"/>
                </a:cubicBezTo>
                <a:lnTo>
                  <a:pt x="58565" y="15577"/>
                </a:lnTo>
                <a:lnTo>
                  <a:pt x="58565" y="15691"/>
                </a:lnTo>
                <a:lnTo>
                  <a:pt x="58678" y="15804"/>
                </a:lnTo>
                <a:cubicBezTo>
                  <a:pt x="58716" y="15804"/>
                  <a:pt x="58754" y="15842"/>
                  <a:pt x="58791" y="15842"/>
                </a:cubicBezTo>
                <a:lnTo>
                  <a:pt x="58981" y="15691"/>
                </a:lnTo>
                <a:cubicBezTo>
                  <a:pt x="58981" y="15615"/>
                  <a:pt x="58981" y="15540"/>
                  <a:pt x="58867" y="15502"/>
                </a:cubicBezTo>
                <a:cubicBezTo>
                  <a:pt x="58840" y="15475"/>
                  <a:pt x="58814" y="15448"/>
                  <a:pt x="58760" y="15448"/>
                </a:cubicBezTo>
                <a:close/>
                <a:moveTo>
                  <a:pt x="74482" y="15351"/>
                </a:moveTo>
                <a:cubicBezTo>
                  <a:pt x="74179" y="15388"/>
                  <a:pt x="74141" y="15540"/>
                  <a:pt x="74141" y="15615"/>
                </a:cubicBezTo>
                <a:cubicBezTo>
                  <a:pt x="74141" y="15653"/>
                  <a:pt x="74179" y="15729"/>
                  <a:pt x="74179" y="15767"/>
                </a:cubicBezTo>
                <a:lnTo>
                  <a:pt x="74293" y="15842"/>
                </a:lnTo>
                <a:cubicBezTo>
                  <a:pt x="74406" y="15842"/>
                  <a:pt x="74482" y="15842"/>
                  <a:pt x="74557" y="15804"/>
                </a:cubicBezTo>
                <a:cubicBezTo>
                  <a:pt x="74633" y="15729"/>
                  <a:pt x="74633" y="15615"/>
                  <a:pt x="74633" y="15540"/>
                </a:cubicBezTo>
                <a:cubicBezTo>
                  <a:pt x="74633" y="15540"/>
                  <a:pt x="74633" y="15502"/>
                  <a:pt x="74633" y="15464"/>
                </a:cubicBezTo>
                <a:lnTo>
                  <a:pt x="74482" y="15351"/>
                </a:lnTo>
                <a:close/>
                <a:moveTo>
                  <a:pt x="70989" y="15562"/>
                </a:moveTo>
                <a:cubicBezTo>
                  <a:pt x="70924" y="15562"/>
                  <a:pt x="70879" y="15589"/>
                  <a:pt x="70852" y="15615"/>
                </a:cubicBezTo>
                <a:cubicBezTo>
                  <a:pt x="70776" y="15653"/>
                  <a:pt x="70739" y="15691"/>
                  <a:pt x="70739" y="15804"/>
                </a:cubicBezTo>
                <a:lnTo>
                  <a:pt x="70739" y="15842"/>
                </a:lnTo>
                <a:lnTo>
                  <a:pt x="70890" y="15956"/>
                </a:lnTo>
                <a:lnTo>
                  <a:pt x="71079" y="15956"/>
                </a:lnTo>
                <a:lnTo>
                  <a:pt x="71192" y="15842"/>
                </a:lnTo>
                <a:lnTo>
                  <a:pt x="71192" y="15691"/>
                </a:lnTo>
                <a:lnTo>
                  <a:pt x="71079" y="15577"/>
                </a:lnTo>
                <a:cubicBezTo>
                  <a:pt x="71046" y="15566"/>
                  <a:pt x="71016" y="15562"/>
                  <a:pt x="70989" y="15562"/>
                </a:cubicBezTo>
                <a:close/>
                <a:moveTo>
                  <a:pt x="60045" y="15534"/>
                </a:moveTo>
                <a:cubicBezTo>
                  <a:pt x="59995" y="15534"/>
                  <a:pt x="59948" y="15556"/>
                  <a:pt x="59926" y="15577"/>
                </a:cubicBezTo>
                <a:lnTo>
                  <a:pt x="59850" y="15615"/>
                </a:lnTo>
                <a:cubicBezTo>
                  <a:pt x="59774" y="15767"/>
                  <a:pt x="59888" y="15993"/>
                  <a:pt x="60077" y="15993"/>
                </a:cubicBezTo>
                <a:cubicBezTo>
                  <a:pt x="60096" y="16003"/>
                  <a:pt x="60115" y="16008"/>
                  <a:pt x="60134" y="16008"/>
                </a:cubicBezTo>
                <a:cubicBezTo>
                  <a:pt x="60190" y="16008"/>
                  <a:pt x="60247" y="15965"/>
                  <a:pt x="60304" y="15880"/>
                </a:cubicBezTo>
                <a:lnTo>
                  <a:pt x="60153" y="15729"/>
                </a:lnTo>
                <a:lnTo>
                  <a:pt x="60190" y="15729"/>
                </a:lnTo>
                <a:cubicBezTo>
                  <a:pt x="60228" y="15767"/>
                  <a:pt x="60228" y="15767"/>
                  <a:pt x="60228" y="15767"/>
                </a:cubicBezTo>
                <a:lnTo>
                  <a:pt x="60228" y="15729"/>
                </a:lnTo>
                <a:cubicBezTo>
                  <a:pt x="60228" y="15691"/>
                  <a:pt x="60228" y="15615"/>
                  <a:pt x="60153" y="15577"/>
                </a:cubicBezTo>
                <a:cubicBezTo>
                  <a:pt x="60121" y="15546"/>
                  <a:pt x="60082" y="15534"/>
                  <a:pt x="60045" y="15534"/>
                </a:cubicBezTo>
                <a:close/>
                <a:moveTo>
                  <a:pt x="75238" y="15729"/>
                </a:moveTo>
                <a:lnTo>
                  <a:pt x="75011" y="15842"/>
                </a:lnTo>
                <a:lnTo>
                  <a:pt x="75011" y="15956"/>
                </a:lnTo>
                <a:lnTo>
                  <a:pt x="75087" y="16031"/>
                </a:lnTo>
                <a:cubicBezTo>
                  <a:pt x="75113" y="16058"/>
                  <a:pt x="75159" y="16085"/>
                  <a:pt x="75223" y="16085"/>
                </a:cubicBezTo>
                <a:cubicBezTo>
                  <a:pt x="75250" y="16085"/>
                  <a:pt x="75280" y="16080"/>
                  <a:pt x="75313" y="16069"/>
                </a:cubicBezTo>
                <a:cubicBezTo>
                  <a:pt x="75389" y="16069"/>
                  <a:pt x="75465" y="15993"/>
                  <a:pt x="75465" y="15918"/>
                </a:cubicBezTo>
                <a:lnTo>
                  <a:pt x="75351" y="15767"/>
                </a:lnTo>
                <a:cubicBezTo>
                  <a:pt x="75313" y="15767"/>
                  <a:pt x="75276" y="15767"/>
                  <a:pt x="75238" y="15729"/>
                </a:cubicBezTo>
                <a:close/>
                <a:moveTo>
                  <a:pt x="49869" y="15880"/>
                </a:moveTo>
                <a:lnTo>
                  <a:pt x="49755" y="15918"/>
                </a:lnTo>
                <a:cubicBezTo>
                  <a:pt x="49642" y="16031"/>
                  <a:pt x="49680" y="16258"/>
                  <a:pt x="49718" y="16371"/>
                </a:cubicBezTo>
                <a:lnTo>
                  <a:pt x="49944" y="16371"/>
                </a:lnTo>
                <a:cubicBezTo>
                  <a:pt x="50020" y="16334"/>
                  <a:pt x="50058" y="16182"/>
                  <a:pt x="50058" y="16107"/>
                </a:cubicBezTo>
                <a:cubicBezTo>
                  <a:pt x="50058" y="15956"/>
                  <a:pt x="49982" y="15880"/>
                  <a:pt x="49869" y="15880"/>
                </a:cubicBezTo>
                <a:close/>
                <a:moveTo>
                  <a:pt x="67903" y="15965"/>
                </a:moveTo>
                <a:cubicBezTo>
                  <a:pt x="67865" y="15965"/>
                  <a:pt x="67828" y="15974"/>
                  <a:pt x="67790" y="15993"/>
                </a:cubicBezTo>
                <a:cubicBezTo>
                  <a:pt x="67638" y="16031"/>
                  <a:pt x="67638" y="16258"/>
                  <a:pt x="67752" y="16334"/>
                </a:cubicBezTo>
                <a:cubicBezTo>
                  <a:pt x="67790" y="16371"/>
                  <a:pt x="67828" y="16371"/>
                  <a:pt x="67903" y="16371"/>
                </a:cubicBezTo>
                <a:lnTo>
                  <a:pt x="67941" y="16296"/>
                </a:lnTo>
                <a:lnTo>
                  <a:pt x="67903" y="16296"/>
                </a:lnTo>
                <a:lnTo>
                  <a:pt x="68054" y="16182"/>
                </a:lnTo>
                <a:lnTo>
                  <a:pt x="68054" y="16107"/>
                </a:lnTo>
                <a:lnTo>
                  <a:pt x="68017" y="15993"/>
                </a:lnTo>
                <a:cubicBezTo>
                  <a:pt x="67979" y="15974"/>
                  <a:pt x="67941" y="15965"/>
                  <a:pt x="67903" y="15965"/>
                </a:cubicBezTo>
                <a:close/>
                <a:moveTo>
                  <a:pt x="3456" y="15979"/>
                </a:moveTo>
                <a:cubicBezTo>
                  <a:pt x="3426" y="15979"/>
                  <a:pt x="3396" y="15983"/>
                  <a:pt x="3366" y="15993"/>
                </a:cubicBezTo>
                <a:cubicBezTo>
                  <a:pt x="3252" y="16069"/>
                  <a:pt x="3176" y="16182"/>
                  <a:pt x="3214" y="16334"/>
                </a:cubicBezTo>
                <a:lnTo>
                  <a:pt x="3328" y="16409"/>
                </a:lnTo>
                <a:cubicBezTo>
                  <a:pt x="3441" y="16409"/>
                  <a:pt x="3555" y="16409"/>
                  <a:pt x="3630" y="16371"/>
                </a:cubicBezTo>
                <a:cubicBezTo>
                  <a:pt x="3668" y="16334"/>
                  <a:pt x="3706" y="16258"/>
                  <a:pt x="3706" y="16182"/>
                </a:cubicBezTo>
                <a:lnTo>
                  <a:pt x="3706" y="16145"/>
                </a:lnTo>
                <a:lnTo>
                  <a:pt x="3668" y="16069"/>
                </a:lnTo>
                <a:cubicBezTo>
                  <a:pt x="3613" y="16014"/>
                  <a:pt x="3537" y="15979"/>
                  <a:pt x="3456" y="15979"/>
                </a:cubicBezTo>
                <a:close/>
                <a:moveTo>
                  <a:pt x="38942" y="16069"/>
                </a:moveTo>
                <a:cubicBezTo>
                  <a:pt x="38829" y="16069"/>
                  <a:pt x="38716" y="16145"/>
                  <a:pt x="38678" y="16296"/>
                </a:cubicBezTo>
                <a:lnTo>
                  <a:pt x="38791" y="16409"/>
                </a:lnTo>
                <a:cubicBezTo>
                  <a:pt x="38836" y="16420"/>
                  <a:pt x="38873" y="16425"/>
                  <a:pt x="38907" y="16425"/>
                </a:cubicBezTo>
                <a:cubicBezTo>
                  <a:pt x="38987" y="16425"/>
                  <a:pt x="39040" y="16398"/>
                  <a:pt x="39094" y="16371"/>
                </a:cubicBezTo>
                <a:lnTo>
                  <a:pt x="39132" y="16258"/>
                </a:lnTo>
                <a:cubicBezTo>
                  <a:pt x="39132" y="16182"/>
                  <a:pt x="39056" y="16107"/>
                  <a:pt x="38942" y="16069"/>
                </a:cubicBezTo>
                <a:close/>
                <a:moveTo>
                  <a:pt x="12061" y="15880"/>
                </a:moveTo>
                <a:lnTo>
                  <a:pt x="11910" y="15956"/>
                </a:lnTo>
                <a:cubicBezTo>
                  <a:pt x="11834" y="15956"/>
                  <a:pt x="11759" y="15918"/>
                  <a:pt x="11683" y="15918"/>
                </a:cubicBezTo>
                <a:cubicBezTo>
                  <a:pt x="11645" y="15956"/>
                  <a:pt x="11570" y="15956"/>
                  <a:pt x="11532" y="16031"/>
                </a:cubicBezTo>
                <a:lnTo>
                  <a:pt x="11645" y="16182"/>
                </a:lnTo>
                <a:cubicBezTo>
                  <a:pt x="11645" y="16220"/>
                  <a:pt x="11645" y="16220"/>
                  <a:pt x="11645" y="16220"/>
                </a:cubicBezTo>
                <a:cubicBezTo>
                  <a:pt x="11683" y="16296"/>
                  <a:pt x="11721" y="16371"/>
                  <a:pt x="11797" y="16409"/>
                </a:cubicBezTo>
                <a:cubicBezTo>
                  <a:pt x="11834" y="16428"/>
                  <a:pt x="11872" y="16438"/>
                  <a:pt x="11915" y="16438"/>
                </a:cubicBezTo>
                <a:cubicBezTo>
                  <a:pt x="11957" y="16438"/>
                  <a:pt x="12005" y="16428"/>
                  <a:pt x="12061" y="16409"/>
                </a:cubicBezTo>
                <a:lnTo>
                  <a:pt x="12137" y="16296"/>
                </a:lnTo>
                <a:cubicBezTo>
                  <a:pt x="12137" y="16258"/>
                  <a:pt x="12175" y="16258"/>
                  <a:pt x="12175" y="16220"/>
                </a:cubicBezTo>
                <a:cubicBezTo>
                  <a:pt x="12212" y="16182"/>
                  <a:pt x="12212" y="16107"/>
                  <a:pt x="12212" y="16069"/>
                </a:cubicBezTo>
                <a:cubicBezTo>
                  <a:pt x="12212" y="15993"/>
                  <a:pt x="12175" y="15918"/>
                  <a:pt x="12061" y="15880"/>
                </a:cubicBezTo>
                <a:close/>
                <a:moveTo>
                  <a:pt x="26012" y="16145"/>
                </a:moveTo>
                <a:cubicBezTo>
                  <a:pt x="25937" y="16145"/>
                  <a:pt x="25672" y="16145"/>
                  <a:pt x="25748" y="16371"/>
                </a:cubicBezTo>
                <a:lnTo>
                  <a:pt x="25861" y="16485"/>
                </a:lnTo>
                <a:lnTo>
                  <a:pt x="25974" y="16485"/>
                </a:lnTo>
                <a:lnTo>
                  <a:pt x="26126" y="16371"/>
                </a:lnTo>
                <a:cubicBezTo>
                  <a:pt x="26164" y="16334"/>
                  <a:pt x="26164" y="16334"/>
                  <a:pt x="26201" y="16258"/>
                </a:cubicBezTo>
                <a:lnTo>
                  <a:pt x="26012" y="16145"/>
                </a:lnTo>
                <a:close/>
                <a:moveTo>
                  <a:pt x="37581" y="16334"/>
                </a:moveTo>
                <a:cubicBezTo>
                  <a:pt x="37468" y="16334"/>
                  <a:pt x="37392" y="16409"/>
                  <a:pt x="37355" y="16485"/>
                </a:cubicBezTo>
                <a:lnTo>
                  <a:pt x="37468" y="16598"/>
                </a:lnTo>
                <a:cubicBezTo>
                  <a:pt x="37506" y="16636"/>
                  <a:pt x="37506" y="16636"/>
                  <a:pt x="37544" y="16674"/>
                </a:cubicBezTo>
                <a:cubicBezTo>
                  <a:pt x="37581" y="16674"/>
                  <a:pt x="37657" y="16712"/>
                  <a:pt x="37695" y="16712"/>
                </a:cubicBezTo>
                <a:lnTo>
                  <a:pt x="37884" y="16636"/>
                </a:lnTo>
                <a:lnTo>
                  <a:pt x="37884" y="16598"/>
                </a:lnTo>
                <a:cubicBezTo>
                  <a:pt x="37884" y="16447"/>
                  <a:pt x="37733" y="16334"/>
                  <a:pt x="37581" y="16334"/>
                </a:cubicBezTo>
                <a:close/>
                <a:moveTo>
                  <a:pt x="25682" y="16545"/>
                </a:moveTo>
                <a:cubicBezTo>
                  <a:pt x="25631" y="16545"/>
                  <a:pt x="25585" y="16572"/>
                  <a:pt x="25559" y="16598"/>
                </a:cubicBezTo>
                <a:cubicBezTo>
                  <a:pt x="25521" y="16636"/>
                  <a:pt x="25483" y="16712"/>
                  <a:pt x="25483" y="16825"/>
                </a:cubicBezTo>
                <a:lnTo>
                  <a:pt x="25634" y="16939"/>
                </a:lnTo>
                <a:lnTo>
                  <a:pt x="25748" y="16939"/>
                </a:lnTo>
                <a:lnTo>
                  <a:pt x="25899" y="16825"/>
                </a:lnTo>
                <a:lnTo>
                  <a:pt x="25899" y="16674"/>
                </a:lnTo>
                <a:lnTo>
                  <a:pt x="25748" y="16560"/>
                </a:lnTo>
                <a:cubicBezTo>
                  <a:pt x="25725" y="16549"/>
                  <a:pt x="25703" y="16545"/>
                  <a:pt x="25682" y="16545"/>
                </a:cubicBezTo>
                <a:close/>
                <a:moveTo>
                  <a:pt x="53725" y="16598"/>
                </a:moveTo>
                <a:lnTo>
                  <a:pt x="53574" y="16712"/>
                </a:lnTo>
                <a:cubicBezTo>
                  <a:pt x="53574" y="16750"/>
                  <a:pt x="53574" y="16750"/>
                  <a:pt x="53574" y="16750"/>
                </a:cubicBezTo>
                <a:cubicBezTo>
                  <a:pt x="53574" y="16825"/>
                  <a:pt x="53574" y="16976"/>
                  <a:pt x="53763" y="16976"/>
                </a:cubicBezTo>
                <a:lnTo>
                  <a:pt x="53914" y="16863"/>
                </a:lnTo>
                <a:cubicBezTo>
                  <a:pt x="53952" y="16825"/>
                  <a:pt x="53990" y="16787"/>
                  <a:pt x="54028" y="16750"/>
                </a:cubicBezTo>
                <a:lnTo>
                  <a:pt x="53876" y="16598"/>
                </a:lnTo>
                <a:close/>
                <a:moveTo>
                  <a:pt x="9377" y="16636"/>
                </a:moveTo>
                <a:lnTo>
                  <a:pt x="9226" y="16750"/>
                </a:lnTo>
                <a:cubicBezTo>
                  <a:pt x="9226" y="16750"/>
                  <a:pt x="9188" y="16787"/>
                  <a:pt x="9150" y="16825"/>
                </a:cubicBezTo>
                <a:lnTo>
                  <a:pt x="9263" y="16976"/>
                </a:lnTo>
                <a:cubicBezTo>
                  <a:pt x="9301" y="17014"/>
                  <a:pt x="9339" y="17014"/>
                  <a:pt x="9377" y="17014"/>
                </a:cubicBezTo>
                <a:lnTo>
                  <a:pt x="9566" y="16939"/>
                </a:lnTo>
                <a:cubicBezTo>
                  <a:pt x="9566" y="16901"/>
                  <a:pt x="9604" y="16901"/>
                  <a:pt x="9604" y="16825"/>
                </a:cubicBezTo>
                <a:lnTo>
                  <a:pt x="9490" y="16712"/>
                </a:lnTo>
                <a:cubicBezTo>
                  <a:pt x="9490" y="16674"/>
                  <a:pt x="9453" y="16674"/>
                  <a:pt x="9377" y="16636"/>
                </a:cubicBezTo>
                <a:close/>
                <a:moveTo>
                  <a:pt x="2118" y="16674"/>
                </a:moveTo>
                <a:cubicBezTo>
                  <a:pt x="2042" y="16674"/>
                  <a:pt x="1967" y="16712"/>
                  <a:pt x="1929" y="16787"/>
                </a:cubicBezTo>
                <a:lnTo>
                  <a:pt x="2080" y="16939"/>
                </a:lnTo>
                <a:cubicBezTo>
                  <a:pt x="2042" y="16939"/>
                  <a:pt x="2004" y="16901"/>
                  <a:pt x="2004" y="16901"/>
                </a:cubicBezTo>
                <a:lnTo>
                  <a:pt x="2004" y="16901"/>
                </a:lnTo>
                <a:cubicBezTo>
                  <a:pt x="2004" y="16939"/>
                  <a:pt x="2042" y="17052"/>
                  <a:pt x="2156" y="17090"/>
                </a:cubicBezTo>
                <a:lnTo>
                  <a:pt x="2231" y="17090"/>
                </a:lnTo>
                <a:cubicBezTo>
                  <a:pt x="2307" y="17052"/>
                  <a:pt x="2383" y="16976"/>
                  <a:pt x="2383" y="16901"/>
                </a:cubicBezTo>
                <a:cubicBezTo>
                  <a:pt x="2383" y="16787"/>
                  <a:pt x="2269" y="16674"/>
                  <a:pt x="2118" y="16674"/>
                </a:cubicBezTo>
                <a:close/>
                <a:moveTo>
                  <a:pt x="76334" y="16901"/>
                </a:moveTo>
                <a:cubicBezTo>
                  <a:pt x="76259" y="16901"/>
                  <a:pt x="76145" y="16901"/>
                  <a:pt x="76070" y="16976"/>
                </a:cubicBezTo>
                <a:cubicBezTo>
                  <a:pt x="75881" y="17090"/>
                  <a:pt x="75918" y="17279"/>
                  <a:pt x="76070" y="17354"/>
                </a:cubicBezTo>
                <a:lnTo>
                  <a:pt x="76259" y="17241"/>
                </a:lnTo>
                <a:lnTo>
                  <a:pt x="76259" y="17241"/>
                </a:lnTo>
                <a:cubicBezTo>
                  <a:pt x="76259" y="17279"/>
                  <a:pt x="76221" y="17279"/>
                  <a:pt x="76259" y="17279"/>
                </a:cubicBezTo>
                <a:cubicBezTo>
                  <a:pt x="76296" y="17279"/>
                  <a:pt x="76485" y="17241"/>
                  <a:pt x="76485" y="17090"/>
                </a:cubicBezTo>
                <a:cubicBezTo>
                  <a:pt x="76485" y="17052"/>
                  <a:pt x="76448" y="17014"/>
                  <a:pt x="76448" y="16976"/>
                </a:cubicBezTo>
                <a:lnTo>
                  <a:pt x="76334" y="16901"/>
                </a:lnTo>
                <a:close/>
                <a:moveTo>
                  <a:pt x="67374" y="17052"/>
                </a:moveTo>
                <a:lnTo>
                  <a:pt x="67260" y="17203"/>
                </a:lnTo>
                <a:cubicBezTo>
                  <a:pt x="67260" y="17203"/>
                  <a:pt x="67260" y="17203"/>
                  <a:pt x="67260" y="17241"/>
                </a:cubicBezTo>
                <a:cubicBezTo>
                  <a:pt x="67260" y="17279"/>
                  <a:pt x="67260" y="17430"/>
                  <a:pt x="67449" y="17430"/>
                </a:cubicBezTo>
                <a:lnTo>
                  <a:pt x="67601" y="17317"/>
                </a:lnTo>
                <a:cubicBezTo>
                  <a:pt x="67638" y="17317"/>
                  <a:pt x="67676" y="17279"/>
                  <a:pt x="67714" y="17203"/>
                </a:cubicBezTo>
                <a:lnTo>
                  <a:pt x="67563" y="17052"/>
                </a:lnTo>
                <a:close/>
                <a:moveTo>
                  <a:pt x="4878" y="17052"/>
                </a:moveTo>
                <a:lnTo>
                  <a:pt x="4764" y="17165"/>
                </a:lnTo>
                <a:lnTo>
                  <a:pt x="4764" y="17317"/>
                </a:lnTo>
                <a:lnTo>
                  <a:pt x="4802" y="17392"/>
                </a:lnTo>
                <a:cubicBezTo>
                  <a:pt x="4865" y="17476"/>
                  <a:pt x="4939" y="17502"/>
                  <a:pt x="5006" y="17502"/>
                </a:cubicBezTo>
                <a:cubicBezTo>
                  <a:pt x="5060" y="17502"/>
                  <a:pt x="5109" y="17485"/>
                  <a:pt x="5142" y="17468"/>
                </a:cubicBezTo>
                <a:lnTo>
                  <a:pt x="5407" y="17392"/>
                </a:lnTo>
                <a:cubicBezTo>
                  <a:pt x="5407" y="17279"/>
                  <a:pt x="5369" y="17203"/>
                  <a:pt x="5294" y="17128"/>
                </a:cubicBezTo>
                <a:cubicBezTo>
                  <a:pt x="5180" y="17052"/>
                  <a:pt x="5067" y="17052"/>
                  <a:pt x="4878" y="17052"/>
                </a:cubicBezTo>
                <a:close/>
                <a:moveTo>
                  <a:pt x="64311" y="17052"/>
                </a:moveTo>
                <a:lnTo>
                  <a:pt x="64236" y="17165"/>
                </a:lnTo>
                <a:cubicBezTo>
                  <a:pt x="64198" y="17203"/>
                  <a:pt x="64085" y="17279"/>
                  <a:pt x="64122" y="17430"/>
                </a:cubicBezTo>
                <a:lnTo>
                  <a:pt x="64198" y="17506"/>
                </a:lnTo>
                <a:cubicBezTo>
                  <a:pt x="64274" y="17506"/>
                  <a:pt x="64349" y="17506"/>
                  <a:pt x="64425" y="17468"/>
                </a:cubicBezTo>
                <a:cubicBezTo>
                  <a:pt x="64500" y="17430"/>
                  <a:pt x="64538" y="17317"/>
                  <a:pt x="64538" y="17241"/>
                </a:cubicBezTo>
                <a:cubicBezTo>
                  <a:pt x="64538" y="17128"/>
                  <a:pt x="64500" y="17090"/>
                  <a:pt x="64463" y="17090"/>
                </a:cubicBezTo>
                <a:lnTo>
                  <a:pt x="64311" y="17052"/>
                </a:lnTo>
                <a:close/>
                <a:moveTo>
                  <a:pt x="81703" y="17128"/>
                </a:moveTo>
                <a:lnTo>
                  <a:pt x="81552" y="17203"/>
                </a:lnTo>
                <a:cubicBezTo>
                  <a:pt x="81552" y="17203"/>
                  <a:pt x="81514" y="17203"/>
                  <a:pt x="81514" y="17241"/>
                </a:cubicBezTo>
                <a:cubicBezTo>
                  <a:pt x="81514" y="17279"/>
                  <a:pt x="81438" y="17354"/>
                  <a:pt x="81476" y="17468"/>
                </a:cubicBezTo>
                <a:lnTo>
                  <a:pt x="81627" y="17543"/>
                </a:lnTo>
                <a:lnTo>
                  <a:pt x="81779" y="17543"/>
                </a:lnTo>
                <a:lnTo>
                  <a:pt x="81930" y="17392"/>
                </a:lnTo>
                <a:cubicBezTo>
                  <a:pt x="81968" y="17354"/>
                  <a:pt x="81968" y="17354"/>
                  <a:pt x="81968" y="17317"/>
                </a:cubicBezTo>
                <a:cubicBezTo>
                  <a:pt x="81968" y="17279"/>
                  <a:pt x="81968" y="17203"/>
                  <a:pt x="81816" y="17165"/>
                </a:cubicBezTo>
                <a:cubicBezTo>
                  <a:pt x="81779" y="17128"/>
                  <a:pt x="81741" y="17128"/>
                  <a:pt x="81703" y="17128"/>
                </a:cubicBezTo>
                <a:close/>
                <a:moveTo>
                  <a:pt x="36069" y="17165"/>
                </a:moveTo>
                <a:lnTo>
                  <a:pt x="35918" y="17241"/>
                </a:lnTo>
                <a:cubicBezTo>
                  <a:pt x="35918" y="17241"/>
                  <a:pt x="35918" y="17241"/>
                  <a:pt x="35880" y="17279"/>
                </a:cubicBezTo>
                <a:cubicBezTo>
                  <a:pt x="35842" y="17317"/>
                  <a:pt x="35804" y="17354"/>
                  <a:pt x="35804" y="17430"/>
                </a:cubicBezTo>
                <a:cubicBezTo>
                  <a:pt x="35804" y="17468"/>
                  <a:pt x="35842" y="17543"/>
                  <a:pt x="36031" y="17581"/>
                </a:cubicBezTo>
                <a:lnTo>
                  <a:pt x="36183" y="17543"/>
                </a:lnTo>
                <a:cubicBezTo>
                  <a:pt x="36220" y="17468"/>
                  <a:pt x="36258" y="17392"/>
                  <a:pt x="36258" y="17317"/>
                </a:cubicBezTo>
                <a:cubicBezTo>
                  <a:pt x="36258" y="17241"/>
                  <a:pt x="36183" y="17165"/>
                  <a:pt x="36069" y="17165"/>
                </a:cubicBezTo>
                <a:close/>
                <a:moveTo>
                  <a:pt x="44122" y="17468"/>
                </a:moveTo>
                <a:lnTo>
                  <a:pt x="44009" y="17543"/>
                </a:lnTo>
                <a:cubicBezTo>
                  <a:pt x="43933" y="17695"/>
                  <a:pt x="44047" y="17808"/>
                  <a:pt x="44236" y="17808"/>
                </a:cubicBezTo>
                <a:lnTo>
                  <a:pt x="44500" y="17770"/>
                </a:lnTo>
                <a:lnTo>
                  <a:pt x="44500" y="17733"/>
                </a:lnTo>
                <a:cubicBezTo>
                  <a:pt x="44500" y="17619"/>
                  <a:pt x="44462" y="17581"/>
                  <a:pt x="44425" y="17543"/>
                </a:cubicBezTo>
                <a:cubicBezTo>
                  <a:pt x="44349" y="17468"/>
                  <a:pt x="44236" y="17468"/>
                  <a:pt x="44122" y="17468"/>
                </a:cubicBezTo>
                <a:close/>
                <a:moveTo>
                  <a:pt x="88168" y="17354"/>
                </a:moveTo>
                <a:lnTo>
                  <a:pt x="88055" y="17506"/>
                </a:lnTo>
                <a:lnTo>
                  <a:pt x="88055" y="17695"/>
                </a:lnTo>
                <a:lnTo>
                  <a:pt x="88168" y="17808"/>
                </a:lnTo>
                <a:lnTo>
                  <a:pt x="88357" y="17808"/>
                </a:lnTo>
                <a:lnTo>
                  <a:pt x="88508" y="17657"/>
                </a:lnTo>
                <a:lnTo>
                  <a:pt x="88470" y="17619"/>
                </a:lnTo>
                <a:cubicBezTo>
                  <a:pt x="88470" y="17543"/>
                  <a:pt x="88433" y="17354"/>
                  <a:pt x="88168" y="17354"/>
                </a:cubicBezTo>
                <a:close/>
                <a:moveTo>
                  <a:pt x="86164" y="17430"/>
                </a:moveTo>
                <a:cubicBezTo>
                  <a:pt x="86051" y="17430"/>
                  <a:pt x="85975" y="17430"/>
                  <a:pt x="85900" y="17468"/>
                </a:cubicBezTo>
                <a:cubicBezTo>
                  <a:pt x="85824" y="17543"/>
                  <a:pt x="85786" y="17619"/>
                  <a:pt x="85824" y="17770"/>
                </a:cubicBezTo>
                <a:lnTo>
                  <a:pt x="85937" y="17846"/>
                </a:lnTo>
                <a:cubicBezTo>
                  <a:pt x="85971" y="17857"/>
                  <a:pt x="86001" y="17862"/>
                  <a:pt x="86027" y="17862"/>
                </a:cubicBezTo>
                <a:cubicBezTo>
                  <a:pt x="86092" y="17862"/>
                  <a:pt x="86137" y="17835"/>
                  <a:pt x="86164" y="17808"/>
                </a:cubicBezTo>
                <a:cubicBezTo>
                  <a:pt x="86240" y="17770"/>
                  <a:pt x="86278" y="17695"/>
                  <a:pt x="86278" y="17581"/>
                </a:cubicBezTo>
                <a:cubicBezTo>
                  <a:pt x="86278" y="17581"/>
                  <a:pt x="86278" y="17543"/>
                  <a:pt x="86278" y="17543"/>
                </a:cubicBezTo>
                <a:lnTo>
                  <a:pt x="86164" y="17430"/>
                </a:lnTo>
                <a:close/>
                <a:moveTo>
                  <a:pt x="61438" y="17468"/>
                </a:moveTo>
                <a:lnTo>
                  <a:pt x="61287" y="17657"/>
                </a:lnTo>
                <a:cubicBezTo>
                  <a:pt x="61325" y="17657"/>
                  <a:pt x="61325" y="17695"/>
                  <a:pt x="61325" y="17695"/>
                </a:cubicBezTo>
                <a:lnTo>
                  <a:pt x="61325" y="17770"/>
                </a:lnTo>
                <a:cubicBezTo>
                  <a:pt x="61325" y="17808"/>
                  <a:pt x="61325" y="17846"/>
                  <a:pt x="61400" y="17884"/>
                </a:cubicBezTo>
                <a:lnTo>
                  <a:pt x="61627" y="17808"/>
                </a:lnTo>
                <a:cubicBezTo>
                  <a:pt x="61665" y="17808"/>
                  <a:pt x="61740" y="17733"/>
                  <a:pt x="61740" y="17619"/>
                </a:cubicBezTo>
                <a:cubicBezTo>
                  <a:pt x="61740" y="17619"/>
                  <a:pt x="61740" y="17581"/>
                  <a:pt x="61740" y="17543"/>
                </a:cubicBezTo>
                <a:lnTo>
                  <a:pt x="61589" y="17468"/>
                </a:lnTo>
                <a:close/>
                <a:moveTo>
                  <a:pt x="44803" y="17468"/>
                </a:moveTo>
                <a:lnTo>
                  <a:pt x="44651" y="17581"/>
                </a:lnTo>
                <a:lnTo>
                  <a:pt x="44651" y="17808"/>
                </a:lnTo>
                <a:lnTo>
                  <a:pt x="44803" y="17922"/>
                </a:lnTo>
                <a:cubicBezTo>
                  <a:pt x="45030" y="17922"/>
                  <a:pt x="45067" y="17808"/>
                  <a:pt x="45067" y="17733"/>
                </a:cubicBezTo>
                <a:cubicBezTo>
                  <a:pt x="45067" y="17733"/>
                  <a:pt x="45067" y="17695"/>
                  <a:pt x="45067" y="17657"/>
                </a:cubicBezTo>
                <a:lnTo>
                  <a:pt x="44992" y="17468"/>
                </a:lnTo>
                <a:close/>
                <a:moveTo>
                  <a:pt x="17506" y="17543"/>
                </a:moveTo>
                <a:cubicBezTo>
                  <a:pt x="17354" y="17543"/>
                  <a:pt x="17241" y="17619"/>
                  <a:pt x="17241" y="17733"/>
                </a:cubicBezTo>
                <a:lnTo>
                  <a:pt x="17354" y="17846"/>
                </a:lnTo>
                <a:cubicBezTo>
                  <a:pt x="17354" y="17846"/>
                  <a:pt x="17392" y="17884"/>
                  <a:pt x="17430" y="17884"/>
                </a:cubicBezTo>
                <a:cubicBezTo>
                  <a:pt x="17453" y="17907"/>
                  <a:pt x="17518" y="17944"/>
                  <a:pt x="17599" y="17944"/>
                </a:cubicBezTo>
                <a:cubicBezTo>
                  <a:pt x="17652" y="17944"/>
                  <a:pt x="17711" y="17928"/>
                  <a:pt x="17770" y="17884"/>
                </a:cubicBezTo>
                <a:lnTo>
                  <a:pt x="17808" y="17808"/>
                </a:lnTo>
                <a:lnTo>
                  <a:pt x="17808" y="17770"/>
                </a:lnTo>
                <a:cubicBezTo>
                  <a:pt x="17808" y="17619"/>
                  <a:pt x="17657" y="17543"/>
                  <a:pt x="17506" y="17543"/>
                </a:cubicBezTo>
                <a:close/>
                <a:moveTo>
                  <a:pt x="2685" y="17581"/>
                </a:moveTo>
                <a:lnTo>
                  <a:pt x="2534" y="17695"/>
                </a:lnTo>
                <a:cubicBezTo>
                  <a:pt x="2534" y="17733"/>
                  <a:pt x="2534" y="17733"/>
                  <a:pt x="2534" y="17733"/>
                </a:cubicBezTo>
                <a:lnTo>
                  <a:pt x="2685" y="17733"/>
                </a:lnTo>
                <a:lnTo>
                  <a:pt x="2534" y="17770"/>
                </a:lnTo>
                <a:cubicBezTo>
                  <a:pt x="2534" y="17922"/>
                  <a:pt x="2609" y="17997"/>
                  <a:pt x="2685" y="17997"/>
                </a:cubicBezTo>
                <a:lnTo>
                  <a:pt x="2836" y="17997"/>
                </a:lnTo>
                <a:cubicBezTo>
                  <a:pt x="2874" y="17922"/>
                  <a:pt x="2912" y="17846"/>
                  <a:pt x="2912" y="17808"/>
                </a:cubicBezTo>
                <a:cubicBezTo>
                  <a:pt x="2912" y="17695"/>
                  <a:pt x="2836" y="17581"/>
                  <a:pt x="2685" y="17581"/>
                </a:cubicBezTo>
                <a:close/>
                <a:moveTo>
                  <a:pt x="53461" y="17506"/>
                </a:moveTo>
                <a:lnTo>
                  <a:pt x="53234" y="17581"/>
                </a:lnTo>
                <a:cubicBezTo>
                  <a:pt x="53234" y="17543"/>
                  <a:pt x="53234" y="17543"/>
                  <a:pt x="53196" y="17543"/>
                </a:cubicBezTo>
                <a:cubicBezTo>
                  <a:pt x="53158" y="17581"/>
                  <a:pt x="52969" y="17657"/>
                  <a:pt x="53045" y="17846"/>
                </a:cubicBezTo>
                <a:lnTo>
                  <a:pt x="53158" y="17922"/>
                </a:lnTo>
                <a:cubicBezTo>
                  <a:pt x="53187" y="17950"/>
                  <a:pt x="53237" y="18023"/>
                  <a:pt x="53343" y="18023"/>
                </a:cubicBezTo>
                <a:cubicBezTo>
                  <a:pt x="53376" y="18023"/>
                  <a:pt x="53415" y="18015"/>
                  <a:pt x="53461" y="17997"/>
                </a:cubicBezTo>
                <a:lnTo>
                  <a:pt x="53536" y="17846"/>
                </a:lnTo>
                <a:cubicBezTo>
                  <a:pt x="53536" y="17808"/>
                  <a:pt x="53536" y="17770"/>
                  <a:pt x="53536" y="17733"/>
                </a:cubicBezTo>
                <a:cubicBezTo>
                  <a:pt x="53536" y="17657"/>
                  <a:pt x="53536" y="17581"/>
                  <a:pt x="53461" y="17506"/>
                </a:cubicBezTo>
                <a:close/>
                <a:moveTo>
                  <a:pt x="27161" y="17679"/>
                </a:moveTo>
                <a:cubicBezTo>
                  <a:pt x="27083" y="17679"/>
                  <a:pt x="27011" y="17706"/>
                  <a:pt x="26957" y="17733"/>
                </a:cubicBezTo>
                <a:cubicBezTo>
                  <a:pt x="26920" y="17770"/>
                  <a:pt x="26882" y="17846"/>
                  <a:pt x="26882" y="17959"/>
                </a:cubicBezTo>
                <a:lnTo>
                  <a:pt x="27033" y="18073"/>
                </a:lnTo>
                <a:lnTo>
                  <a:pt x="27260" y="18073"/>
                </a:lnTo>
                <a:lnTo>
                  <a:pt x="27411" y="17959"/>
                </a:lnTo>
                <a:lnTo>
                  <a:pt x="27411" y="17808"/>
                </a:lnTo>
                <a:lnTo>
                  <a:pt x="27260" y="17695"/>
                </a:lnTo>
                <a:cubicBezTo>
                  <a:pt x="27227" y="17684"/>
                  <a:pt x="27193" y="17679"/>
                  <a:pt x="27161" y="17679"/>
                </a:cubicBezTo>
                <a:close/>
                <a:moveTo>
                  <a:pt x="88258" y="17830"/>
                </a:moveTo>
                <a:cubicBezTo>
                  <a:pt x="88180" y="17830"/>
                  <a:pt x="88108" y="17857"/>
                  <a:pt x="88055" y="17884"/>
                </a:cubicBezTo>
                <a:cubicBezTo>
                  <a:pt x="88017" y="17922"/>
                  <a:pt x="87979" y="17997"/>
                  <a:pt x="87979" y="18111"/>
                </a:cubicBezTo>
                <a:lnTo>
                  <a:pt x="88092" y="18224"/>
                </a:lnTo>
                <a:cubicBezTo>
                  <a:pt x="88244" y="18224"/>
                  <a:pt x="88357" y="18224"/>
                  <a:pt x="88395" y="18148"/>
                </a:cubicBezTo>
                <a:cubicBezTo>
                  <a:pt x="88470" y="18148"/>
                  <a:pt x="88508" y="18073"/>
                  <a:pt x="88508" y="17997"/>
                </a:cubicBezTo>
                <a:cubicBezTo>
                  <a:pt x="88508" y="17959"/>
                  <a:pt x="88508" y="17959"/>
                  <a:pt x="88508" y="17922"/>
                </a:cubicBezTo>
                <a:lnTo>
                  <a:pt x="88357" y="17846"/>
                </a:lnTo>
                <a:cubicBezTo>
                  <a:pt x="88324" y="17835"/>
                  <a:pt x="88291" y="17830"/>
                  <a:pt x="88258" y="17830"/>
                </a:cubicBezTo>
                <a:close/>
                <a:moveTo>
                  <a:pt x="63366" y="17884"/>
                </a:moveTo>
                <a:cubicBezTo>
                  <a:pt x="63253" y="17884"/>
                  <a:pt x="63177" y="17884"/>
                  <a:pt x="63139" y="17959"/>
                </a:cubicBezTo>
                <a:cubicBezTo>
                  <a:pt x="63064" y="17997"/>
                  <a:pt x="63026" y="18111"/>
                  <a:pt x="63026" y="18224"/>
                </a:cubicBezTo>
                <a:lnTo>
                  <a:pt x="63139" y="18337"/>
                </a:lnTo>
                <a:cubicBezTo>
                  <a:pt x="63404" y="18337"/>
                  <a:pt x="63480" y="18148"/>
                  <a:pt x="63480" y="18073"/>
                </a:cubicBezTo>
                <a:lnTo>
                  <a:pt x="63480" y="18035"/>
                </a:lnTo>
                <a:lnTo>
                  <a:pt x="63366" y="17884"/>
                </a:lnTo>
                <a:close/>
                <a:moveTo>
                  <a:pt x="67865" y="17695"/>
                </a:moveTo>
                <a:lnTo>
                  <a:pt x="67752" y="17733"/>
                </a:lnTo>
                <a:cubicBezTo>
                  <a:pt x="67638" y="17922"/>
                  <a:pt x="67676" y="18148"/>
                  <a:pt x="67790" y="18262"/>
                </a:cubicBezTo>
                <a:cubicBezTo>
                  <a:pt x="67828" y="18300"/>
                  <a:pt x="67941" y="18337"/>
                  <a:pt x="68054" y="18337"/>
                </a:cubicBezTo>
                <a:lnTo>
                  <a:pt x="68168" y="18300"/>
                </a:lnTo>
                <a:cubicBezTo>
                  <a:pt x="68206" y="18224"/>
                  <a:pt x="68243" y="18148"/>
                  <a:pt x="68243" y="18073"/>
                </a:cubicBezTo>
                <a:cubicBezTo>
                  <a:pt x="68243" y="17922"/>
                  <a:pt x="68206" y="17846"/>
                  <a:pt x="68092" y="17770"/>
                </a:cubicBezTo>
                <a:cubicBezTo>
                  <a:pt x="68054" y="17695"/>
                  <a:pt x="67941" y="17695"/>
                  <a:pt x="67865" y="17695"/>
                </a:cubicBezTo>
                <a:close/>
                <a:moveTo>
                  <a:pt x="21135" y="17997"/>
                </a:moveTo>
                <a:lnTo>
                  <a:pt x="20984" y="18111"/>
                </a:lnTo>
                <a:cubicBezTo>
                  <a:pt x="20946" y="18300"/>
                  <a:pt x="21022" y="18413"/>
                  <a:pt x="21211" y="18413"/>
                </a:cubicBezTo>
                <a:lnTo>
                  <a:pt x="21362" y="18337"/>
                </a:lnTo>
                <a:cubicBezTo>
                  <a:pt x="21362" y="18300"/>
                  <a:pt x="21362" y="18262"/>
                  <a:pt x="21362" y="18262"/>
                </a:cubicBezTo>
                <a:cubicBezTo>
                  <a:pt x="21362" y="18111"/>
                  <a:pt x="21286" y="17997"/>
                  <a:pt x="21135" y="17997"/>
                </a:cubicBezTo>
                <a:close/>
                <a:moveTo>
                  <a:pt x="20114" y="17884"/>
                </a:moveTo>
                <a:cubicBezTo>
                  <a:pt x="20001" y="17884"/>
                  <a:pt x="19887" y="17884"/>
                  <a:pt x="19850" y="17922"/>
                </a:cubicBezTo>
                <a:cubicBezTo>
                  <a:pt x="19736" y="17997"/>
                  <a:pt x="19698" y="18148"/>
                  <a:pt x="19698" y="18262"/>
                </a:cubicBezTo>
                <a:lnTo>
                  <a:pt x="19887" y="18375"/>
                </a:lnTo>
                <a:cubicBezTo>
                  <a:pt x="19887" y="18375"/>
                  <a:pt x="19887" y="18375"/>
                  <a:pt x="19925" y="18413"/>
                </a:cubicBezTo>
                <a:cubicBezTo>
                  <a:pt x="19963" y="18451"/>
                  <a:pt x="20001" y="18489"/>
                  <a:pt x="20114" y="18489"/>
                </a:cubicBezTo>
                <a:cubicBezTo>
                  <a:pt x="20228" y="18489"/>
                  <a:pt x="20266" y="18375"/>
                  <a:pt x="20266" y="18375"/>
                </a:cubicBezTo>
                <a:lnTo>
                  <a:pt x="20228" y="18224"/>
                </a:lnTo>
                <a:cubicBezTo>
                  <a:pt x="20228" y="18224"/>
                  <a:pt x="20228" y="18186"/>
                  <a:pt x="20228" y="18148"/>
                </a:cubicBezTo>
                <a:cubicBezTo>
                  <a:pt x="20228" y="18111"/>
                  <a:pt x="20228" y="18035"/>
                  <a:pt x="20228" y="17997"/>
                </a:cubicBezTo>
                <a:lnTo>
                  <a:pt x="20114" y="17884"/>
                </a:lnTo>
                <a:close/>
                <a:moveTo>
                  <a:pt x="36031" y="18035"/>
                </a:moveTo>
                <a:lnTo>
                  <a:pt x="35918" y="18186"/>
                </a:lnTo>
                <a:lnTo>
                  <a:pt x="35918" y="18224"/>
                </a:lnTo>
                <a:cubicBezTo>
                  <a:pt x="35956" y="18300"/>
                  <a:pt x="35993" y="18489"/>
                  <a:pt x="36258" y="18489"/>
                </a:cubicBezTo>
                <a:lnTo>
                  <a:pt x="36372" y="18375"/>
                </a:lnTo>
                <a:cubicBezTo>
                  <a:pt x="36372" y="18337"/>
                  <a:pt x="36372" y="18337"/>
                  <a:pt x="36372" y="18300"/>
                </a:cubicBezTo>
                <a:cubicBezTo>
                  <a:pt x="36372" y="18224"/>
                  <a:pt x="36334" y="18148"/>
                  <a:pt x="36296" y="18111"/>
                </a:cubicBezTo>
                <a:cubicBezTo>
                  <a:pt x="36220" y="18035"/>
                  <a:pt x="36145" y="18035"/>
                  <a:pt x="36031" y="18035"/>
                </a:cubicBezTo>
                <a:close/>
                <a:moveTo>
                  <a:pt x="8426" y="18086"/>
                </a:moveTo>
                <a:cubicBezTo>
                  <a:pt x="8387" y="18086"/>
                  <a:pt x="8350" y="18095"/>
                  <a:pt x="8318" y="18111"/>
                </a:cubicBezTo>
                <a:lnTo>
                  <a:pt x="8205" y="18186"/>
                </a:lnTo>
                <a:lnTo>
                  <a:pt x="8205" y="18224"/>
                </a:lnTo>
                <a:cubicBezTo>
                  <a:pt x="8205" y="18337"/>
                  <a:pt x="8243" y="18451"/>
                  <a:pt x="8280" y="18489"/>
                </a:cubicBezTo>
                <a:lnTo>
                  <a:pt x="8394" y="18526"/>
                </a:lnTo>
                <a:cubicBezTo>
                  <a:pt x="8427" y="18538"/>
                  <a:pt x="8457" y="18542"/>
                  <a:pt x="8484" y="18542"/>
                </a:cubicBezTo>
                <a:cubicBezTo>
                  <a:pt x="8548" y="18542"/>
                  <a:pt x="8594" y="18515"/>
                  <a:pt x="8621" y="18489"/>
                </a:cubicBezTo>
                <a:cubicBezTo>
                  <a:pt x="8659" y="18451"/>
                  <a:pt x="8696" y="18375"/>
                  <a:pt x="8696" y="18337"/>
                </a:cubicBezTo>
                <a:cubicBezTo>
                  <a:pt x="8696" y="18262"/>
                  <a:pt x="8659" y="18186"/>
                  <a:pt x="8583" y="18148"/>
                </a:cubicBezTo>
                <a:cubicBezTo>
                  <a:pt x="8539" y="18104"/>
                  <a:pt x="8481" y="18086"/>
                  <a:pt x="8426" y="18086"/>
                </a:cubicBezTo>
                <a:close/>
                <a:moveTo>
                  <a:pt x="5507" y="18252"/>
                </a:moveTo>
                <a:cubicBezTo>
                  <a:pt x="5487" y="18252"/>
                  <a:pt x="5466" y="18255"/>
                  <a:pt x="5445" y="18262"/>
                </a:cubicBezTo>
                <a:cubicBezTo>
                  <a:pt x="5332" y="18262"/>
                  <a:pt x="5218" y="18337"/>
                  <a:pt x="5218" y="18451"/>
                </a:cubicBezTo>
                <a:cubicBezTo>
                  <a:pt x="5218" y="18489"/>
                  <a:pt x="5256" y="18564"/>
                  <a:pt x="5407" y="18640"/>
                </a:cubicBezTo>
                <a:cubicBezTo>
                  <a:pt x="5407" y="18640"/>
                  <a:pt x="5483" y="18640"/>
                  <a:pt x="5558" y="18602"/>
                </a:cubicBezTo>
                <a:cubicBezTo>
                  <a:pt x="5596" y="18602"/>
                  <a:pt x="5710" y="18526"/>
                  <a:pt x="5710" y="18413"/>
                </a:cubicBezTo>
                <a:lnTo>
                  <a:pt x="5710" y="18375"/>
                </a:lnTo>
                <a:cubicBezTo>
                  <a:pt x="5679" y="18314"/>
                  <a:pt x="5597" y="18252"/>
                  <a:pt x="5507" y="18252"/>
                </a:cubicBezTo>
                <a:close/>
                <a:moveTo>
                  <a:pt x="48621" y="18186"/>
                </a:moveTo>
                <a:lnTo>
                  <a:pt x="48470" y="18337"/>
                </a:lnTo>
                <a:cubicBezTo>
                  <a:pt x="48470" y="18337"/>
                  <a:pt x="48470" y="18375"/>
                  <a:pt x="48470" y="18375"/>
                </a:cubicBezTo>
                <a:cubicBezTo>
                  <a:pt x="48432" y="18413"/>
                  <a:pt x="48432" y="18413"/>
                  <a:pt x="48432" y="18451"/>
                </a:cubicBezTo>
                <a:cubicBezTo>
                  <a:pt x="48432" y="18489"/>
                  <a:pt x="48432" y="18564"/>
                  <a:pt x="48546" y="18602"/>
                </a:cubicBezTo>
                <a:cubicBezTo>
                  <a:pt x="48583" y="18640"/>
                  <a:pt x="48659" y="18640"/>
                  <a:pt x="48772" y="18640"/>
                </a:cubicBezTo>
                <a:lnTo>
                  <a:pt x="48848" y="18526"/>
                </a:lnTo>
                <a:cubicBezTo>
                  <a:pt x="48848" y="18526"/>
                  <a:pt x="48848" y="18489"/>
                  <a:pt x="48848" y="18451"/>
                </a:cubicBezTo>
                <a:cubicBezTo>
                  <a:pt x="48848" y="18300"/>
                  <a:pt x="48772" y="18224"/>
                  <a:pt x="48621" y="18186"/>
                </a:cubicBezTo>
                <a:close/>
                <a:moveTo>
                  <a:pt x="74141" y="18186"/>
                </a:moveTo>
                <a:lnTo>
                  <a:pt x="73990" y="18337"/>
                </a:lnTo>
                <a:cubicBezTo>
                  <a:pt x="73990" y="18337"/>
                  <a:pt x="73990" y="18337"/>
                  <a:pt x="73990" y="18375"/>
                </a:cubicBezTo>
                <a:cubicBezTo>
                  <a:pt x="73990" y="18413"/>
                  <a:pt x="73952" y="18451"/>
                  <a:pt x="73952" y="18526"/>
                </a:cubicBezTo>
                <a:lnTo>
                  <a:pt x="74028" y="18640"/>
                </a:lnTo>
                <a:cubicBezTo>
                  <a:pt x="74061" y="18651"/>
                  <a:pt x="74094" y="18656"/>
                  <a:pt x="74127" y="18656"/>
                </a:cubicBezTo>
                <a:cubicBezTo>
                  <a:pt x="74205" y="18656"/>
                  <a:pt x="74277" y="18629"/>
                  <a:pt x="74330" y="18602"/>
                </a:cubicBezTo>
                <a:cubicBezTo>
                  <a:pt x="74406" y="18564"/>
                  <a:pt x="74444" y="18489"/>
                  <a:pt x="74444" y="18413"/>
                </a:cubicBezTo>
                <a:cubicBezTo>
                  <a:pt x="74444" y="18337"/>
                  <a:pt x="74406" y="18300"/>
                  <a:pt x="74368" y="18262"/>
                </a:cubicBezTo>
                <a:cubicBezTo>
                  <a:pt x="74330" y="18224"/>
                  <a:pt x="74255" y="18186"/>
                  <a:pt x="74141" y="18186"/>
                </a:cubicBezTo>
                <a:close/>
                <a:moveTo>
                  <a:pt x="31230" y="18262"/>
                </a:moveTo>
                <a:lnTo>
                  <a:pt x="31078" y="18375"/>
                </a:lnTo>
                <a:cubicBezTo>
                  <a:pt x="31078" y="18564"/>
                  <a:pt x="31230" y="18602"/>
                  <a:pt x="31343" y="18678"/>
                </a:cubicBezTo>
                <a:lnTo>
                  <a:pt x="31494" y="18640"/>
                </a:lnTo>
                <a:cubicBezTo>
                  <a:pt x="31570" y="18602"/>
                  <a:pt x="31608" y="18526"/>
                  <a:pt x="31608" y="18489"/>
                </a:cubicBezTo>
                <a:cubicBezTo>
                  <a:pt x="31608" y="18375"/>
                  <a:pt x="31419" y="18262"/>
                  <a:pt x="31230" y="18262"/>
                </a:cubicBezTo>
                <a:close/>
                <a:moveTo>
                  <a:pt x="59888" y="18337"/>
                </a:moveTo>
                <a:lnTo>
                  <a:pt x="59737" y="18451"/>
                </a:lnTo>
                <a:cubicBezTo>
                  <a:pt x="59699" y="18640"/>
                  <a:pt x="59774" y="18753"/>
                  <a:pt x="59964" y="18791"/>
                </a:cubicBezTo>
                <a:lnTo>
                  <a:pt x="60115" y="18678"/>
                </a:lnTo>
                <a:cubicBezTo>
                  <a:pt x="60115" y="18678"/>
                  <a:pt x="60115" y="18640"/>
                  <a:pt x="60115" y="18602"/>
                </a:cubicBezTo>
                <a:cubicBezTo>
                  <a:pt x="60115" y="18489"/>
                  <a:pt x="60039" y="18375"/>
                  <a:pt x="59888" y="18337"/>
                </a:cubicBezTo>
                <a:close/>
                <a:moveTo>
                  <a:pt x="82769" y="18407"/>
                </a:moveTo>
                <a:cubicBezTo>
                  <a:pt x="82594" y="18407"/>
                  <a:pt x="82526" y="18535"/>
                  <a:pt x="82459" y="18602"/>
                </a:cubicBezTo>
                <a:lnTo>
                  <a:pt x="82497" y="18753"/>
                </a:lnTo>
                <a:cubicBezTo>
                  <a:pt x="82544" y="18800"/>
                  <a:pt x="82590" y="18832"/>
                  <a:pt x="82646" y="18832"/>
                </a:cubicBezTo>
                <a:cubicBezTo>
                  <a:pt x="82680" y="18832"/>
                  <a:pt x="82718" y="18820"/>
                  <a:pt x="82762" y="18791"/>
                </a:cubicBezTo>
                <a:lnTo>
                  <a:pt x="82799" y="18791"/>
                </a:lnTo>
                <a:lnTo>
                  <a:pt x="82951" y="18678"/>
                </a:lnTo>
                <a:lnTo>
                  <a:pt x="82951" y="18526"/>
                </a:lnTo>
                <a:lnTo>
                  <a:pt x="82837" y="18413"/>
                </a:lnTo>
                <a:cubicBezTo>
                  <a:pt x="82813" y="18409"/>
                  <a:pt x="82790" y="18407"/>
                  <a:pt x="82769" y="18407"/>
                </a:cubicBezTo>
                <a:close/>
                <a:moveTo>
                  <a:pt x="36437" y="18510"/>
                </a:moveTo>
                <a:cubicBezTo>
                  <a:pt x="36418" y="18510"/>
                  <a:pt x="36397" y="18514"/>
                  <a:pt x="36372" y="18526"/>
                </a:cubicBezTo>
                <a:lnTo>
                  <a:pt x="36258" y="18602"/>
                </a:lnTo>
                <a:cubicBezTo>
                  <a:pt x="36258" y="18640"/>
                  <a:pt x="36220" y="18678"/>
                  <a:pt x="36220" y="18753"/>
                </a:cubicBezTo>
                <a:lnTo>
                  <a:pt x="36220" y="18791"/>
                </a:lnTo>
                <a:lnTo>
                  <a:pt x="36296" y="18867"/>
                </a:lnTo>
                <a:cubicBezTo>
                  <a:pt x="36372" y="18905"/>
                  <a:pt x="36447" y="18905"/>
                  <a:pt x="36523" y="18905"/>
                </a:cubicBezTo>
                <a:cubicBezTo>
                  <a:pt x="36598" y="18867"/>
                  <a:pt x="36636" y="18791"/>
                  <a:pt x="36636" y="18716"/>
                </a:cubicBezTo>
                <a:cubicBezTo>
                  <a:pt x="36636" y="18640"/>
                  <a:pt x="36598" y="18564"/>
                  <a:pt x="36561" y="18526"/>
                </a:cubicBezTo>
                <a:cubicBezTo>
                  <a:pt x="36510" y="18526"/>
                  <a:pt x="36477" y="18510"/>
                  <a:pt x="36437" y="18510"/>
                </a:cubicBezTo>
                <a:close/>
                <a:moveTo>
                  <a:pt x="35124" y="18602"/>
                </a:moveTo>
                <a:lnTo>
                  <a:pt x="34973" y="18716"/>
                </a:lnTo>
                <a:cubicBezTo>
                  <a:pt x="34973" y="18753"/>
                  <a:pt x="34935" y="18791"/>
                  <a:pt x="34935" y="18829"/>
                </a:cubicBezTo>
                <a:lnTo>
                  <a:pt x="35048" y="19018"/>
                </a:lnTo>
                <a:lnTo>
                  <a:pt x="35200" y="19018"/>
                </a:lnTo>
                <a:lnTo>
                  <a:pt x="35351" y="18867"/>
                </a:lnTo>
                <a:lnTo>
                  <a:pt x="35351" y="18791"/>
                </a:lnTo>
                <a:lnTo>
                  <a:pt x="35237" y="18678"/>
                </a:lnTo>
                <a:cubicBezTo>
                  <a:pt x="35200" y="18640"/>
                  <a:pt x="35162" y="18640"/>
                  <a:pt x="35124" y="18602"/>
                </a:cubicBezTo>
                <a:close/>
                <a:moveTo>
                  <a:pt x="56334" y="18980"/>
                </a:moveTo>
                <a:cubicBezTo>
                  <a:pt x="56268" y="18980"/>
                  <a:pt x="56202" y="19018"/>
                  <a:pt x="56258" y="19094"/>
                </a:cubicBezTo>
                <a:lnTo>
                  <a:pt x="56410" y="19094"/>
                </a:lnTo>
                <a:cubicBezTo>
                  <a:pt x="56466" y="19018"/>
                  <a:pt x="56400" y="18980"/>
                  <a:pt x="56334" y="18980"/>
                </a:cubicBezTo>
                <a:close/>
                <a:moveTo>
                  <a:pt x="50058" y="18867"/>
                </a:moveTo>
                <a:cubicBezTo>
                  <a:pt x="50020" y="18867"/>
                  <a:pt x="49982" y="18867"/>
                  <a:pt x="49944" y="18905"/>
                </a:cubicBezTo>
                <a:cubicBezTo>
                  <a:pt x="49869" y="18905"/>
                  <a:pt x="49831" y="18980"/>
                  <a:pt x="49831" y="19018"/>
                </a:cubicBezTo>
                <a:lnTo>
                  <a:pt x="49831" y="19056"/>
                </a:lnTo>
                <a:lnTo>
                  <a:pt x="49907" y="19131"/>
                </a:lnTo>
                <a:cubicBezTo>
                  <a:pt x="49907" y="19094"/>
                  <a:pt x="49907" y="19094"/>
                  <a:pt x="49907" y="19056"/>
                </a:cubicBezTo>
                <a:lnTo>
                  <a:pt x="50020" y="19207"/>
                </a:lnTo>
                <a:lnTo>
                  <a:pt x="50171" y="19207"/>
                </a:lnTo>
                <a:lnTo>
                  <a:pt x="50285" y="19169"/>
                </a:lnTo>
                <a:cubicBezTo>
                  <a:pt x="50285" y="19131"/>
                  <a:pt x="50323" y="19094"/>
                  <a:pt x="50323" y="19056"/>
                </a:cubicBezTo>
                <a:cubicBezTo>
                  <a:pt x="50323" y="18942"/>
                  <a:pt x="50209" y="18867"/>
                  <a:pt x="50058" y="18867"/>
                </a:cubicBezTo>
                <a:close/>
                <a:moveTo>
                  <a:pt x="55315" y="19322"/>
                </a:moveTo>
                <a:lnTo>
                  <a:pt x="55351" y="19358"/>
                </a:lnTo>
                <a:cubicBezTo>
                  <a:pt x="55327" y="19358"/>
                  <a:pt x="55318" y="19343"/>
                  <a:pt x="55315" y="19322"/>
                </a:cubicBezTo>
                <a:close/>
                <a:moveTo>
                  <a:pt x="55691" y="18980"/>
                </a:moveTo>
                <a:cubicBezTo>
                  <a:pt x="55389" y="18980"/>
                  <a:pt x="55275" y="19094"/>
                  <a:pt x="55200" y="19207"/>
                </a:cubicBezTo>
                <a:lnTo>
                  <a:pt x="55302" y="19310"/>
                </a:lnTo>
                <a:lnTo>
                  <a:pt x="55302" y="19310"/>
                </a:lnTo>
                <a:cubicBezTo>
                  <a:pt x="55277" y="19389"/>
                  <a:pt x="55292" y="19509"/>
                  <a:pt x="55427" y="19509"/>
                </a:cubicBezTo>
                <a:lnTo>
                  <a:pt x="55540" y="19509"/>
                </a:lnTo>
                <a:cubicBezTo>
                  <a:pt x="55616" y="19472"/>
                  <a:pt x="55842" y="19396"/>
                  <a:pt x="55842" y="19169"/>
                </a:cubicBezTo>
                <a:cubicBezTo>
                  <a:pt x="55842" y="19131"/>
                  <a:pt x="55842" y="19094"/>
                  <a:pt x="55842" y="19056"/>
                </a:cubicBezTo>
                <a:lnTo>
                  <a:pt x="55691" y="18980"/>
                </a:lnTo>
                <a:close/>
                <a:moveTo>
                  <a:pt x="48924" y="18942"/>
                </a:moveTo>
                <a:lnTo>
                  <a:pt x="48735" y="18980"/>
                </a:lnTo>
                <a:cubicBezTo>
                  <a:pt x="48659" y="19018"/>
                  <a:pt x="48621" y="19094"/>
                  <a:pt x="48659" y="19207"/>
                </a:cubicBezTo>
                <a:lnTo>
                  <a:pt x="48735" y="19396"/>
                </a:lnTo>
                <a:cubicBezTo>
                  <a:pt x="48697" y="19396"/>
                  <a:pt x="48659" y="19396"/>
                  <a:pt x="48659" y="19358"/>
                </a:cubicBezTo>
                <a:cubicBezTo>
                  <a:pt x="48659" y="19396"/>
                  <a:pt x="48659" y="19396"/>
                  <a:pt x="48659" y="19434"/>
                </a:cubicBezTo>
                <a:cubicBezTo>
                  <a:pt x="48659" y="19509"/>
                  <a:pt x="48659" y="19585"/>
                  <a:pt x="48772" y="19661"/>
                </a:cubicBezTo>
                <a:cubicBezTo>
                  <a:pt x="48848" y="19736"/>
                  <a:pt x="48924" y="19736"/>
                  <a:pt x="49037" y="19736"/>
                </a:cubicBezTo>
                <a:lnTo>
                  <a:pt x="49113" y="19547"/>
                </a:lnTo>
                <a:cubicBezTo>
                  <a:pt x="49113" y="19509"/>
                  <a:pt x="49113" y="19434"/>
                  <a:pt x="49113" y="19396"/>
                </a:cubicBezTo>
                <a:cubicBezTo>
                  <a:pt x="49113" y="19245"/>
                  <a:pt x="49113" y="19056"/>
                  <a:pt x="48924" y="18942"/>
                </a:cubicBezTo>
                <a:close/>
                <a:moveTo>
                  <a:pt x="32477" y="19434"/>
                </a:moveTo>
                <a:cubicBezTo>
                  <a:pt x="32364" y="19434"/>
                  <a:pt x="32288" y="19434"/>
                  <a:pt x="32213" y="19472"/>
                </a:cubicBezTo>
                <a:cubicBezTo>
                  <a:pt x="32099" y="19585"/>
                  <a:pt x="32099" y="19812"/>
                  <a:pt x="32364" y="19812"/>
                </a:cubicBezTo>
                <a:lnTo>
                  <a:pt x="32515" y="19699"/>
                </a:lnTo>
                <a:cubicBezTo>
                  <a:pt x="32515" y="19661"/>
                  <a:pt x="32515" y="19661"/>
                  <a:pt x="32553" y="19623"/>
                </a:cubicBezTo>
                <a:lnTo>
                  <a:pt x="32477" y="19434"/>
                </a:lnTo>
                <a:close/>
                <a:moveTo>
                  <a:pt x="90535" y="19078"/>
                </a:moveTo>
                <a:cubicBezTo>
                  <a:pt x="90468" y="19078"/>
                  <a:pt x="90414" y="19105"/>
                  <a:pt x="90361" y="19131"/>
                </a:cubicBezTo>
                <a:cubicBezTo>
                  <a:pt x="90285" y="19207"/>
                  <a:pt x="90285" y="19283"/>
                  <a:pt x="90285" y="19358"/>
                </a:cubicBezTo>
                <a:cubicBezTo>
                  <a:pt x="90285" y="19396"/>
                  <a:pt x="90285" y="19434"/>
                  <a:pt x="90285" y="19472"/>
                </a:cubicBezTo>
                <a:lnTo>
                  <a:pt x="90323" y="19509"/>
                </a:lnTo>
                <a:cubicBezTo>
                  <a:pt x="90285" y="19509"/>
                  <a:pt x="90285" y="19509"/>
                  <a:pt x="90247" y="19547"/>
                </a:cubicBezTo>
                <a:cubicBezTo>
                  <a:pt x="90210" y="19585"/>
                  <a:pt x="90172" y="19623"/>
                  <a:pt x="90172" y="19699"/>
                </a:cubicBezTo>
                <a:cubicBezTo>
                  <a:pt x="90172" y="19850"/>
                  <a:pt x="90247" y="19925"/>
                  <a:pt x="90399" y="19925"/>
                </a:cubicBezTo>
                <a:lnTo>
                  <a:pt x="90550" y="19850"/>
                </a:lnTo>
                <a:cubicBezTo>
                  <a:pt x="90550" y="19850"/>
                  <a:pt x="90550" y="19812"/>
                  <a:pt x="90550" y="19812"/>
                </a:cubicBezTo>
                <a:cubicBezTo>
                  <a:pt x="90588" y="19774"/>
                  <a:pt x="90625" y="19699"/>
                  <a:pt x="90588" y="19585"/>
                </a:cubicBezTo>
                <a:lnTo>
                  <a:pt x="90588" y="19547"/>
                </a:lnTo>
                <a:cubicBezTo>
                  <a:pt x="90625" y="19547"/>
                  <a:pt x="90663" y="19547"/>
                  <a:pt x="90701" y="19509"/>
                </a:cubicBezTo>
                <a:cubicBezTo>
                  <a:pt x="90739" y="19472"/>
                  <a:pt x="90777" y="19434"/>
                  <a:pt x="90777" y="19358"/>
                </a:cubicBezTo>
                <a:cubicBezTo>
                  <a:pt x="90777" y="19358"/>
                  <a:pt x="90739" y="19320"/>
                  <a:pt x="90739" y="19283"/>
                </a:cubicBezTo>
                <a:cubicBezTo>
                  <a:pt x="90739" y="19245"/>
                  <a:pt x="90739" y="19207"/>
                  <a:pt x="90739" y="19169"/>
                </a:cubicBezTo>
                <a:lnTo>
                  <a:pt x="90625" y="19094"/>
                </a:lnTo>
                <a:cubicBezTo>
                  <a:pt x="90592" y="19083"/>
                  <a:pt x="90562" y="19078"/>
                  <a:pt x="90535" y="19078"/>
                </a:cubicBezTo>
                <a:close/>
                <a:moveTo>
                  <a:pt x="54746" y="19585"/>
                </a:moveTo>
                <a:cubicBezTo>
                  <a:pt x="54633" y="19585"/>
                  <a:pt x="54557" y="19585"/>
                  <a:pt x="54519" y="19661"/>
                </a:cubicBezTo>
                <a:cubicBezTo>
                  <a:pt x="54444" y="19699"/>
                  <a:pt x="54406" y="19812"/>
                  <a:pt x="54406" y="19925"/>
                </a:cubicBezTo>
                <a:lnTo>
                  <a:pt x="54557" y="20039"/>
                </a:lnTo>
                <a:cubicBezTo>
                  <a:pt x="54633" y="20039"/>
                  <a:pt x="54784" y="20039"/>
                  <a:pt x="54859" y="19963"/>
                </a:cubicBezTo>
                <a:cubicBezTo>
                  <a:pt x="54859" y="19963"/>
                  <a:pt x="54897" y="19888"/>
                  <a:pt x="54897" y="19850"/>
                </a:cubicBezTo>
                <a:cubicBezTo>
                  <a:pt x="54897" y="19774"/>
                  <a:pt x="54897" y="19736"/>
                  <a:pt x="54859" y="19661"/>
                </a:cubicBezTo>
                <a:lnTo>
                  <a:pt x="54746" y="19585"/>
                </a:lnTo>
                <a:close/>
                <a:moveTo>
                  <a:pt x="23782" y="19472"/>
                </a:moveTo>
                <a:cubicBezTo>
                  <a:pt x="23555" y="19472"/>
                  <a:pt x="23441" y="19509"/>
                  <a:pt x="23366" y="19585"/>
                </a:cubicBezTo>
                <a:cubicBezTo>
                  <a:pt x="23290" y="19623"/>
                  <a:pt x="23252" y="19699"/>
                  <a:pt x="23252" y="19774"/>
                </a:cubicBezTo>
                <a:cubicBezTo>
                  <a:pt x="23215" y="19736"/>
                  <a:pt x="23139" y="19699"/>
                  <a:pt x="23101" y="19699"/>
                </a:cubicBezTo>
                <a:cubicBezTo>
                  <a:pt x="22988" y="19699"/>
                  <a:pt x="22874" y="19736"/>
                  <a:pt x="22836" y="19888"/>
                </a:cubicBezTo>
                <a:lnTo>
                  <a:pt x="22950" y="20039"/>
                </a:lnTo>
                <a:cubicBezTo>
                  <a:pt x="23101" y="20039"/>
                  <a:pt x="23177" y="20039"/>
                  <a:pt x="23215" y="20001"/>
                </a:cubicBezTo>
                <a:lnTo>
                  <a:pt x="23252" y="19963"/>
                </a:lnTo>
                <a:cubicBezTo>
                  <a:pt x="23252" y="20077"/>
                  <a:pt x="23328" y="20190"/>
                  <a:pt x="23441" y="20228"/>
                </a:cubicBezTo>
                <a:cubicBezTo>
                  <a:pt x="23517" y="20266"/>
                  <a:pt x="23593" y="20285"/>
                  <a:pt x="23668" y="20285"/>
                </a:cubicBezTo>
                <a:cubicBezTo>
                  <a:pt x="23744" y="20285"/>
                  <a:pt x="23819" y="20266"/>
                  <a:pt x="23895" y="20228"/>
                </a:cubicBezTo>
                <a:lnTo>
                  <a:pt x="23971" y="20114"/>
                </a:lnTo>
                <a:cubicBezTo>
                  <a:pt x="23933" y="20039"/>
                  <a:pt x="23933" y="19963"/>
                  <a:pt x="23933" y="19925"/>
                </a:cubicBezTo>
                <a:lnTo>
                  <a:pt x="23933" y="19850"/>
                </a:lnTo>
                <a:cubicBezTo>
                  <a:pt x="23933" y="19774"/>
                  <a:pt x="23933" y="19699"/>
                  <a:pt x="23895" y="19585"/>
                </a:cubicBezTo>
                <a:lnTo>
                  <a:pt x="23782" y="19472"/>
                </a:lnTo>
                <a:close/>
                <a:moveTo>
                  <a:pt x="795" y="19585"/>
                </a:moveTo>
                <a:cubicBezTo>
                  <a:pt x="681" y="19623"/>
                  <a:pt x="492" y="19661"/>
                  <a:pt x="492" y="19850"/>
                </a:cubicBezTo>
                <a:lnTo>
                  <a:pt x="492" y="19888"/>
                </a:lnTo>
                <a:lnTo>
                  <a:pt x="606" y="19963"/>
                </a:lnTo>
                <a:cubicBezTo>
                  <a:pt x="662" y="19982"/>
                  <a:pt x="719" y="19992"/>
                  <a:pt x="771" y="19992"/>
                </a:cubicBezTo>
                <a:cubicBezTo>
                  <a:pt x="823" y="19992"/>
                  <a:pt x="870" y="19982"/>
                  <a:pt x="908" y="19963"/>
                </a:cubicBezTo>
                <a:cubicBezTo>
                  <a:pt x="908" y="20077"/>
                  <a:pt x="984" y="20190"/>
                  <a:pt x="1059" y="20266"/>
                </a:cubicBezTo>
                <a:lnTo>
                  <a:pt x="1173" y="20303"/>
                </a:lnTo>
                <a:cubicBezTo>
                  <a:pt x="1400" y="20303"/>
                  <a:pt x="1551" y="20190"/>
                  <a:pt x="1702" y="20114"/>
                </a:cubicBezTo>
                <a:lnTo>
                  <a:pt x="1664" y="20001"/>
                </a:lnTo>
                <a:lnTo>
                  <a:pt x="1740" y="20114"/>
                </a:lnTo>
                <a:lnTo>
                  <a:pt x="1778" y="20001"/>
                </a:lnTo>
                <a:cubicBezTo>
                  <a:pt x="1778" y="19963"/>
                  <a:pt x="1778" y="19925"/>
                  <a:pt x="1778" y="19925"/>
                </a:cubicBezTo>
                <a:cubicBezTo>
                  <a:pt x="1740" y="19812"/>
                  <a:pt x="1702" y="19699"/>
                  <a:pt x="1589" y="19661"/>
                </a:cubicBezTo>
                <a:lnTo>
                  <a:pt x="1513" y="19699"/>
                </a:lnTo>
                <a:cubicBezTo>
                  <a:pt x="1475" y="19661"/>
                  <a:pt x="1437" y="19585"/>
                  <a:pt x="1324" y="19585"/>
                </a:cubicBezTo>
                <a:lnTo>
                  <a:pt x="1210" y="19661"/>
                </a:lnTo>
                <a:cubicBezTo>
                  <a:pt x="1210" y="19699"/>
                  <a:pt x="1135" y="19736"/>
                  <a:pt x="1135" y="19736"/>
                </a:cubicBezTo>
                <a:lnTo>
                  <a:pt x="1021" y="19774"/>
                </a:lnTo>
                <a:cubicBezTo>
                  <a:pt x="1021" y="19736"/>
                  <a:pt x="1021" y="19699"/>
                  <a:pt x="984" y="19661"/>
                </a:cubicBezTo>
                <a:lnTo>
                  <a:pt x="832" y="19585"/>
                </a:lnTo>
                <a:close/>
                <a:moveTo>
                  <a:pt x="18064" y="19915"/>
                </a:moveTo>
                <a:cubicBezTo>
                  <a:pt x="18042" y="19915"/>
                  <a:pt x="18020" y="19918"/>
                  <a:pt x="17997" y="19925"/>
                </a:cubicBezTo>
                <a:cubicBezTo>
                  <a:pt x="17921" y="19963"/>
                  <a:pt x="17884" y="20001"/>
                  <a:pt x="17846" y="20077"/>
                </a:cubicBezTo>
                <a:lnTo>
                  <a:pt x="17959" y="20228"/>
                </a:lnTo>
                <a:cubicBezTo>
                  <a:pt x="17997" y="20266"/>
                  <a:pt x="18073" y="20303"/>
                  <a:pt x="18186" y="20303"/>
                </a:cubicBezTo>
                <a:lnTo>
                  <a:pt x="18300" y="20190"/>
                </a:lnTo>
                <a:lnTo>
                  <a:pt x="18300" y="20077"/>
                </a:lnTo>
                <a:lnTo>
                  <a:pt x="18224" y="19963"/>
                </a:lnTo>
                <a:cubicBezTo>
                  <a:pt x="18224" y="19963"/>
                  <a:pt x="18151" y="19915"/>
                  <a:pt x="18064" y="19915"/>
                </a:cubicBezTo>
                <a:close/>
                <a:moveTo>
                  <a:pt x="21388" y="19915"/>
                </a:moveTo>
                <a:cubicBezTo>
                  <a:pt x="21368" y="19915"/>
                  <a:pt x="21347" y="19918"/>
                  <a:pt x="21324" y="19925"/>
                </a:cubicBezTo>
                <a:cubicBezTo>
                  <a:pt x="21249" y="19963"/>
                  <a:pt x="21173" y="20001"/>
                  <a:pt x="21173" y="20077"/>
                </a:cubicBezTo>
                <a:lnTo>
                  <a:pt x="21286" y="20228"/>
                </a:lnTo>
                <a:cubicBezTo>
                  <a:pt x="21324" y="20266"/>
                  <a:pt x="21400" y="20303"/>
                  <a:pt x="21513" y="20303"/>
                </a:cubicBezTo>
                <a:lnTo>
                  <a:pt x="21627" y="20190"/>
                </a:lnTo>
                <a:lnTo>
                  <a:pt x="21627" y="20077"/>
                </a:lnTo>
                <a:lnTo>
                  <a:pt x="21551" y="19963"/>
                </a:lnTo>
                <a:cubicBezTo>
                  <a:pt x="21521" y="19963"/>
                  <a:pt x="21466" y="19915"/>
                  <a:pt x="21388" y="19915"/>
                </a:cubicBezTo>
                <a:close/>
                <a:moveTo>
                  <a:pt x="40530" y="20114"/>
                </a:moveTo>
                <a:cubicBezTo>
                  <a:pt x="40417" y="20114"/>
                  <a:pt x="40304" y="20190"/>
                  <a:pt x="40304" y="20266"/>
                </a:cubicBezTo>
                <a:lnTo>
                  <a:pt x="40455" y="20266"/>
                </a:lnTo>
                <a:cubicBezTo>
                  <a:pt x="40455" y="20303"/>
                  <a:pt x="40455" y="20303"/>
                  <a:pt x="40455" y="20341"/>
                </a:cubicBezTo>
                <a:lnTo>
                  <a:pt x="40644" y="20341"/>
                </a:lnTo>
                <a:cubicBezTo>
                  <a:pt x="40644" y="20303"/>
                  <a:pt x="40644" y="20303"/>
                  <a:pt x="40644" y="20266"/>
                </a:cubicBezTo>
                <a:lnTo>
                  <a:pt x="40795" y="20266"/>
                </a:lnTo>
                <a:cubicBezTo>
                  <a:pt x="40795" y="20228"/>
                  <a:pt x="40757" y="20152"/>
                  <a:pt x="40682" y="20152"/>
                </a:cubicBezTo>
                <a:cubicBezTo>
                  <a:pt x="40644" y="20114"/>
                  <a:pt x="40606" y="20114"/>
                  <a:pt x="40530" y="20114"/>
                </a:cubicBezTo>
                <a:close/>
                <a:moveTo>
                  <a:pt x="48694" y="19882"/>
                </a:moveTo>
                <a:cubicBezTo>
                  <a:pt x="48640" y="19882"/>
                  <a:pt x="48605" y="19904"/>
                  <a:pt x="48583" y="19925"/>
                </a:cubicBezTo>
                <a:cubicBezTo>
                  <a:pt x="48508" y="19963"/>
                  <a:pt x="48432" y="20039"/>
                  <a:pt x="48432" y="20114"/>
                </a:cubicBezTo>
                <a:cubicBezTo>
                  <a:pt x="48432" y="20228"/>
                  <a:pt x="48508" y="20341"/>
                  <a:pt x="48621" y="20341"/>
                </a:cubicBezTo>
                <a:lnTo>
                  <a:pt x="48772" y="20266"/>
                </a:lnTo>
                <a:cubicBezTo>
                  <a:pt x="48810" y="20228"/>
                  <a:pt x="48810" y="20190"/>
                  <a:pt x="48810" y="20190"/>
                </a:cubicBezTo>
                <a:cubicBezTo>
                  <a:pt x="48848" y="20152"/>
                  <a:pt x="48886" y="20114"/>
                  <a:pt x="48886" y="20039"/>
                </a:cubicBezTo>
                <a:lnTo>
                  <a:pt x="48848" y="19925"/>
                </a:lnTo>
                <a:cubicBezTo>
                  <a:pt x="48784" y="19893"/>
                  <a:pt x="48734" y="19882"/>
                  <a:pt x="48694" y="19882"/>
                </a:cubicBezTo>
                <a:close/>
                <a:moveTo>
                  <a:pt x="30136" y="19872"/>
                </a:moveTo>
                <a:cubicBezTo>
                  <a:pt x="30073" y="19872"/>
                  <a:pt x="30009" y="19899"/>
                  <a:pt x="29982" y="19925"/>
                </a:cubicBezTo>
                <a:lnTo>
                  <a:pt x="29906" y="19963"/>
                </a:lnTo>
                <a:cubicBezTo>
                  <a:pt x="29831" y="20114"/>
                  <a:pt x="29944" y="20303"/>
                  <a:pt x="30133" y="20341"/>
                </a:cubicBezTo>
                <a:cubicBezTo>
                  <a:pt x="30154" y="20348"/>
                  <a:pt x="30175" y="20351"/>
                  <a:pt x="30195" y="20351"/>
                </a:cubicBezTo>
                <a:cubicBezTo>
                  <a:pt x="30286" y="20351"/>
                  <a:pt x="30367" y="20290"/>
                  <a:pt x="30398" y="20228"/>
                </a:cubicBezTo>
                <a:lnTo>
                  <a:pt x="30285" y="20077"/>
                </a:lnTo>
                <a:lnTo>
                  <a:pt x="30322" y="20077"/>
                </a:lnTo>
                <a:cubicBezTo>
                  <a:pt x="30322" y="20001"/>
                  <a:pt x="30322" y="19925"/>
                  <a:pt x="30209" y="19888"/>
                </a:cubicBezTo>
                <a:cubicBezTo>
                  <a:pt x="30187" y="19876"/>
                  <a:pt x="30161" y="19872"/>
                  <a:pt x="30136" y="19872"/>
                </a:cubicBezTo>
                <a:close/>
                <a:moveTo>
                  <a:pt x="90512" y="19963"/>
                </a:moveTo>
                <a:lnTo>
                  <a:pt x="90399" y="20077"/>
                </a:lnTo>
                <a:cubicBezTo>
                  <a:pt x="90361" y="20077"/>
                  <a:pt x="90323" y="20114"/>
                  <a:pt x="90323" y="20190"/>
                </a:cubicBezTo>
                <a:lnTo>
                  <a:pt x="90323" y="20228"/>
                </a:lnTo>
                <a:lnTo>
                  <a:pt x="90399" y="20341"/>
                </a:lnTo>
                <a:cubicBezTo>
                  <a:pt x="90436" y="20360"/>
                  <a:pt x="90474" y="20370"/>
                  <a:pt x="90512" y="20370"/>
                </a:cubicBezTo>
                <a:cubicBezTo>
                  <a:pt x="90550" y="20370"/>
                  <a:pt x="90588" y="20360"/>
                  <a:pt x="90625" y="20341"/>
                </a:cubicBezTo>
                <a:cubicBezTo>
                  <a:pt x="90701" y="20303"/>
                  <a:pt x="90739" y="20228"/>
                  <a:pt x="90739" y="20152"/>
                </a:cubicBezTo>
                <a:cubicBezTo>
                  <a:pt x="90739" y="20077"/>
                  <a:pt x="90701" y="20039"/>
                  <a:pt x="90663" y="20001"/>
                </a:cubicBezTo>
                <a:cubicBezTo>
                  <a:pt x="90625" y="19963"/>
                  <a:pt x="90550" y="19963"/>
                  <a:pt x="90512" y="19963"/>
                </a:cubicBezTo>
                <a:close/>
                <a:moveTo>
                  <a:pt x="29717" y="20114"/>
                </a:moveTo>
                <a:cubicBezTo>
                  <a:pt x="29566" y="20114"/>
                  <a:pt x="29453" y="20152"/>
                  <a:pt x="29415" y="20303"/>
                </a:cubicBezTo>
                <a:lnTo>
                  <a:pt x="29528" y="20455"/>
                </a:lnTo>
                <a:cubicBezTo>
                  <a:pt x="29566" y="20455"/>
                  <a:pt x="29566" y="20492"/>
                  <a:pt x="29642" y="20492"/>
                </a:cubicBezTo>
                <a:lnTo>
                  <a:pt x="29793" y="20379"/>
                </a:lnTo>
                <a:cubicBezTo>
                  <a:pt x="29831" y="20379"/>
                  <a:pt x="29869" y="20303"/>
                  <a:pt x="29869" y="20266"/>
                </a:cubicBezTo>
                <a:lnTo>
                  <a:pt x="29869" y="20190"/>
                </a:lnTo>
                <a:lnTo>
                  <a:pt x="29717" y="20114"/>
                </a:lnTo>
                <a:close/>
                <a:moveTo>
                  <a:pt x="53045" y="20039"/>
                </a:moveTo>
                <a:lnTo>
                  <a:pt x="52893" y="20190"/>
                </a:lnTo>
                <a:lnTo>
                  <a:pt x="52893" y="20417"/>
                </a:lnTo>
                <a:lnTo>
                  <a:pt x="53007" y="20530"/>
                </a:lnTo>
                <a:cubicBezTo>
                  <a:pt x="53054" y="20546"/>
                  <a:pt x="53101" y="20555"/>
                  <a:pt x="53142" y="20555"/>
                </a:cubicBezTo>
                <a:cubicBezTo>
                  <a:pt x="53201" y="20555"/>
                  <a:pt x="53249" y="20537"/>
                  <a:pt x="53272" y="20492"/>
                </a:cubicBezTo>
                <a:cubicBezTo>
                  <a:pt x="53347" y="20492"/>
                  <a:pt x="53385" y="20417"/>
                  <a:pt x="53385" y="20379"/>
                </a:cubicBezTo>
                <a:cubicBezTo>
                  <a:pt x="53385" y="20266"/>
                  <a:pt x="53309" y="20190"/>
                  <a:pt x="53234" y="20152"/>
                </a:cubicBezTo>
                <a:cubicBezTo>
                  <a:pt x="53196" y="20077"/>
                  <a:pt x="53120" y="20039"/>
                  <a:pt x="53045" y="20039"/>
                </a:cubicBezTo>
                <a:close/>
                <a:moveTo>
                  <a:pt x="14821" y="20077"/>
                </a:moveTo>
                <a:cubicBezTo>
                  <a:pt x="14632" y="20190"/>
                  <a:pt x="14557" y="20266"/>
                  <a:pt x="14557" y="20455"/>
                </a:cubicBezTo>
                <a:cubicBezTo>
                  <a:pt x="14557" y="20492"/>
                  <a:pt x="14557" y="20568"/>
                  <a:pt x="14594" y="20644"/>
                </a:cubicBezTo>
                <a:lnTo>
                  <a:pt x="14594" y="20719"/>
                </a:lnTo>
                <a:lnTo>
                  <a:pt x="14670" y="20795"/>
                </a:lnTo>
                <a:cubicBezTo>
                  <a:pt x="14703" y="20806"/>
                  <a:pt x="14736" y="20811"/>
                  <a:pt x="14770" y="20811"/>
                </a:cubicBezTo>
                <a:cubicBezTo>
                  <a:pt x="14850" y="20811"/>
                  <a:pt x="14930" y="20784"/>
                  <a:pt x="15010" y="20757"/>
                </a:cubicBezTo>
                <a:cubicBezTo>
                  <a:pt x="15124" y="20682"/>
                  <a:pt x="15161" y="20530"/>
                  <a:pt x="15161" y="20417"/>
                </a:cubicBezTo>
                <a:cubicBezTo>
                  <a:pt x="15161" y="20228"/>
                  <a:pt x="15086" y="20114"/>
                  <a:pt x="14935" y="20077"/>
                </a:cubicBezTo>
                <a:close/>
                <a:moveTo>
                  <a:pt x="54935" y="20001"/>
                </a:moveTo>
                <a:lnTo>
                  <a:pt x="54784" y="20114"/>
                </a:lnTo>
                <a:cubicBezTo>
                  <a:pt x="54746" y="20114"/>
                  <a:pt x="54670" y="20190"/>
                  <a:pt x="54670" y="20303"/>
                </a:cubicBezTo>
                <a:lnTo>
                  <a:pt x="54406" y="20341"/>
                </a:lnTo>
                <a:lnTo>
                  <a:pt x="54406" y="20492"/>
                </a:lnTo>
                <a:cubicBezTo>
                  <a:pt x="54406" y="20568"/>
                  <a:pt x="54406" y="20606"/>
                  <a:pt x="54406" y="20606"/>
                </a:cubicBezTo>
                <a:lnTo>
                  <a:pt x="54406" y="20795"/>
                </a:lnTo>
                <a:cubicBezTo>
                  <a:pt x="54519" y="20871"/>
                  <a:pt x="54670" y="20871"/>
                  <a:pt x="54822" y="20871"/>
                </a:cubicBezTo>
                <a:lnTo>
                  <a:pt x="54935" y="20757"/>
                </a:lnTo>
                <a:cubicBezTo>
                  <a:pt x="54935" y="20757"/>
                  <a:pt x="54935" y="20757"/>
                  <a:pt x="54935" y="20719"/>
                </a:cubicBezTo>
                <a:cubicBezTo>
                  <a:pt x="54935" y="20719"/>
                  <a:pt x="54897" y="20757"/>
                  <a:pt x="54859" y="20757"/>
                </a:cubicBezTo>
                <a:lnTo>
                  <a:pt x="55011" y="20644"/>
                </a:lnTo>
                <a:cubicBezTo>
                  <a:pt x="55011" y="20568"/>
                  <a:pt x="54973" y="20492"/>
                  <a:pt x="54897" y="20455"/>
                </a:cubicBezTo>
                <a:cubicBezTo>
                  <a:pt x="54935" y="20455"/>
                  <a:pt x="54973" y="20417"/>
                  <a:pt x="54973" y="20417"/>
                </a:cubicBezTo>
                <a:cubicBezTo>
                  <a:pt x="55086" y="20379"/>
                  <a:pt x="55124" y="20303"/>
                  <a:pt x="55124" y="20190"/>
                </a:cubicBezTo>
                <a:cubicBezTo>
                  <a:pt x="55124" y="20114"/>
                  <a:pt x="55049" y="20039"/>
                  <a:pt x="54935" y="20001"/>
                </a:cubicBezTo>
                <a:close/>
                <a:moveTo>
                  <a:pt x="28195" y="20279"/>
                </a:moveTo>
                <a:cubicBezTo>
                  <a:pt x="28148" y="20279"/>
                  <a:pt x="28101" y="20288"/>
                  <a:pt x="28054" y="20303"/>
                </a:cubicBezTo>
                <a:cubicBezTo>
                  <a:pt x="27978" y="20303"/>
                  <a:pt x="27903" y="20379"/>
                  <a:pt x="27903" y="20492"/>
                </a:cubicBezTo>
                <a:lnTo>
                  <a:pt x="27903" y="20455"/>
                </a:lnTo>
                <a:cubicBezTo>
                  <a:pt x="27876" y="20451"/>
                  <a:pt x="27850" y="20450"/>
                  <a:pt x="27827" y="20450"/>
                </a:cubicBezTo>
                <a:cubicBezTo>
                  <a:pt x="27587" y="20450"/>
                  <a:pt x="27521" y="20613"/>
                  <a:pt x="27487" y="20682"/>
                </a:cubicBezTo>
                <a:cubicBezTo>
                  <a:pt x="27449" y="20682"/>
                  <a:pt x="27449" y="20719"/>
                  <a:pt x="27449" y="20719"/>
                </a:cubicBezTo>
                <a:lnTo>
                  <a:pt x="27487" y="20908"/>
                </a:lnTo>
                <a:cubicBezTo>
                  <a:pt x="27600" y="20946"/>
                  <a:pt x="27638" y="20946"/>
                  <a:pt x="27714" y="20946"/>
                </a:cubicBezTo>
                <a:lnTo>
                  <a:pt x="27827" y="20946"/>
                </a:lnTo>
                <a:lnTo>
                  <a:pt x="28016" y="20833"/>
                </a:lnTo>
                <a:lnTo>
                  <a:pt x="28016" y="20644"/>
                </a:lnTo>
                <a:cubicBezTo>
                  <a:pt x="28047" y="20647"/>
                  <a:pt x="28075" y="20649"/>
                  <a:pt x="28101" y="20649"/>
                </a:cubicBezTo>
                <a:cubicBezTo>
                  <a:pt x="28363" y="20649"/>
                  <a:pt x="28398" y="20489"/>
                  <a:pt x="28432" y="20455"/>
                </a:cubicBezTo>
                <a:lnTo>
                  <a:pt x="28394" y="20341"/>
                </a:lnTo>
                <a:cubicBezTo>
                  <a:pt x="28328" y="20297"/>
                  <a:pt x="28261" y="20279"/>
                  <a:pt x="28195" y="20279"/>
                </a:cubicBezTo>
                <a:close/>
                <a:moveTo>
                  <a:pt x="33044" y="20682"/>
                </a:moveTo>
                <a:lnTo>
                  <a:pt x="32893" y="20795"/>
                </a:lnTo>
                <a:lnTo>
                  <a:pt x="32893" y="20946"/>
                </a:lnTo>
                <a:lnTo>
                  <a:pt x="33044" y="21060"/>
                </a:lnTo>
                <a:cubicBezTo>
                  <a:pt x="33120" y="21060"/>
                  <a:pt x="33234" y="21060"/>
                  <a:pt x="33271" y="21022"/>
                </a:cubicBezTo>
                <a:cubicBezTo>
                  <a:pt x="33309" y="20984"/>
                  <a:pt x="33347" y="20908"/>
                  <a:pt x="33347" y="20833"/>
                </a:cubicBezTo>
                <a:lnTo>
                  <a:pt x="33347" y="20795"/>
                </a:lnTo>
                <a:lnTo>
                  <a:pt x="33234" y="20682"/>
                </a:lnTo>
                <a:close/>
                <a:moveTo>
                  <a:pt x="43517" y="20719"/>
                </a:moveTo>
                <a:lnTo>
                  <a:pt x="43328" y="20833"/>
                </a:lnTo>
                <a:cubicBezTo>
                  <a:pt x="43328" y="20833"/>
                  <a:pt x="43290" y="20871"/>
                  <a:pt x="43290" y="20908"/>
                </a:cubicBezTo>
                <a:lnTo>
                  <a:pt x="43404" y="21060"/>
                </a:lnTo>
                <a:cubicBezTo>
                  <a:pt x="43404" y="21097"/>
                  <a:pt x="43442" y="21097"/>
                  <a:pt x="43479" y="21097"/>
                </a:cubicBezTo>
                <a:lnTo>
                  <a:pt x="43668" y="21022"/>
                </a:lnTo>
                <a:cubicBezTo>
                  <a:pt x="43668" y="20984"/>
                  <a:pt x="43706" y="20984"/>
                  <a:pt x="43706" y="20908"/>
                </a:cubicBezTo>
                <a:lnTo>
                  <a:pt x="43593" y="20795"/>
                </a:lnTo>
                <a:cubicBezTo>
                  <a:pt x="43593" y="20757"/>
                  <a:pt x="43555" y="20757"/>
                  <a:pt x="43517" y="20719"/>
                </a:cubicBezTo>
                <a:close/>
                <a:moveTo>
                  <a:pt x="64463" y="20719"/>
                </a:moveTo>
                <a:lnTo>
                  <a:pt x="64311" y="20833"/>
                </a:lnTo>
                <a:cubicBezTo>
                  <a:pt x="64311" y="20833"/>
                  <a:pt x="64311" y="20833"/>
                  <a:pt x="64274" y="20871"/>
                </a:cubicBezTo>
                <a:cubicBezTo>
                  <a:pt x="64274" y="20908"/>
                  <a:pt x="64236" y="20946"/>
                  <a:pt x="64236" y="21060"/>
                </a:cubicBezTo>
                <a:lnTo>
                  <a:pt x="64349" y="21173"/>
                </a:lnTo>
                <a:cubicBezTo>
                  <a:pt x="64425" y="21173"/>
                  <a:pt x="64538" y="21173"/>
                  <a:pt x="64576" y="21135"/>
                </a:cubicBezTo>
                <a:cubicBezTo>
                  <a:pt x="64652" y="21097"/>
                  <a:pt x="64689" y="21022"/>
                  <a:pt x="64689" y="20946"/>
                </a:cubicBezTo>
                <a:cubicBezTo>
                  <a:pt x="64689" y="20833"/>
                  <a:pt x="64576" y="20719"/>
                  <a:pt x="64463" y="20719"/>
                </a:cubicBezTo>
                <a:close/>
                <a:moveTo>
                  <a:pt x="67676" y="20719"/>
                </a:moveTo>
                <a:cubicBezTo>
                  <a:pt x="67563" y="20719"/>
                  <a:pt x="67449" y="20719"/>
                  <a:pt x="67374" y="20795"/>
                </a:cubicBezTo>
                <a:cubicBezTo>
                  <a:pt x="67223" y="20871"/>
                  <a:pt x="67223" y="21022"/>
                  <a:pt x="67374" y="21135"/>
                </a:cubicBezTo>
                <a:lnTo>
                  <a:pt x="67449" y="21173"/>
                </a:lnTo>
                <a:cubicBezTo>
                  <a:pt x="67470" y="21176"/>
                  <a:pt x="67488" y="21177"/>
                  <a:pt x="67506" y="21177"/>
                </a:cubicBezTo>
                <a:cubicBezTo>
                  <a:pt x="67720" y="21177"/>
                  <a:pt x="67752" y="20978"/>
                  <a:pt x="67752" y="20908"/>
                </a:cubicBezTo>
                <a:lnTo>
                  <a:pt x="67752" y="20871"/>
                </a:lnTo>
                <a:lnTo>
                  <a:pt x="67676" y="20719"/>
                </a:lnTo>
                <a:close/>
                <a:moveTo>
                  <a:pt x="1630" y="20657"/>
                </a:moveTo>
                <a:cubicBezTo>
                  <a:pt x="1545" y="20657"/>
                  <a:pt x="1466" y="20675"/>
                  <a:pt x="1400" y="20719"/>
                </a:cubicBezTo>
                <a:cubicBezTo>
                  <a:pt x="1286" y="20795"/>
                  <a:pt x="1286" y="20908"/>
                  <a:pt x="1286" y="20984"/>
                </a:cubicBezTo>
                <a:lnTo>
                  <a:pt x="1475" y="21135"/>
                </a:lnTo>
                <a:cubicBezTo>
                  <a:pt x="1505" y="21135"/>
                  <a:pt x="1560" y="21184"/>
                  <a:pt x="1658" y="21184"/>
                </a:cubicBezTo>
                <a:cubicBezTo>
                  <a:pt x="1682" y="21184"/>
                  <a:pt x="1710" y="21181"/>
                  <a:pt x="1740" y="21173"/>
                </a:cubicBezTo>
                <a:lnTo>
                  <a:pt x="1853" y="21022"/>
                </a:lnTo>
                <a:cubicBezTo>
                  <a:pt x="1891" y="20984"/>
                  <a:pt x="1929" y="20946"/>
                  <a:pt x="1929" y="20871"/>
                </a:cubicBezTo>
                <a:cubicBezTo>
                  <a:pt x="1929" y="20833"/>
                  <a:pt x="1891" y="20795"/>
                  <a:pt x="1891" y="20757"/>
                </a:cubicBezTo>
                <a:lnTo>
                  <a:pt x="1815" y="20682"/>
                </a:lnTo>
                <a:cubicBezTo>
                  <a:pt x="1753" y="20666"/>
                  <a:pt x="1690" y="20657"/>
                  <a:pt x="1630" y="20657"/>
                </a:cubicBezTo>
                <a:close/>
                <a:moveTo>
                  <a:pt x="35464" y="20833"/>
                </a:moveTo>
                <a:cubicBezTo>
                  <a:pt x="35351" y="20833"/>
                  <a:pt x="35275" y="20833"/>
                  <a:pt x="35237" y="20908"/>
                </a:cubicBezTo>
                <a:cubicBezTo>
                  <a:pt x="35200" y="20908"/>
                  <a:pt x="35124" y="20984"/>
                  <a:pt x="35124" y="21097"/>
                </a:cubicBezTo>
                <a:lnTo>
                  <a:pt x="35275" y="21211"/>
                </a:lnTo>
                <a:cubicBezTo>
                  <a:pt x="35351" y="21211"/>
                  <a:pt x="35464" y="21211"/>
                  <a:pt x="35502" y="21173"/>
                </a:cubicBezTo>
                <a:cubicBezTo>
                  <a:pt x="35540" y="21135"/>
                  <a:pt x="35578" y="21060"/>
                  <a:pt x="35578" y="20984"/>
                </a:cubicBezTo>
                <a:lnTo>
                  <a:pt x="35578" y="20946"/>
                </a:lnTo>
                <a:lnTo>
                  <a:pt x="35464" y="20833"/>
                </a:lnTo>
                <a:close/>
                <a:moveTo>
                  <a:pt x="45030" y="20644"/>
                </a:moveTo>
                <a:cubicBezTo>
                  <a:pt x="45030" y="20682"/>
                  <a:pt x="45030" y="20682"/>
                  <a:pt x="45030" y="20719"/>
                </a:cubicBezTo>
                <a:lnTo>
                  <a:pt x="44878" y="20719"/>
                </a:lnTo>
                <a:cubicBezTo>
                  <a:pt x="44878" y="20757"/>
                  <a:pt x="44916" y="20833"/>
                  <a:pt x="44954" y="20871"/>
                </a:cubicBezTo>
                <a:lnTo>
                  <a:pt x="44992" y="20871"/>
                </a:lnTo>
                <a:lnTo>
                  <a:pt x="44954" y="20908"/>
                </a:lnTo>
                <a:cubicBezTo>
                  <a:pt x="44954" y="20946"/>
                  <a:pt x="44992" y="21135"/>
                  <a:pt x="45143" y="21211"/>
                </a:cubicBezTo>
                <a:lnTo>
                  <a:pt x="45332" y="21135"/>
                </a:lnTo>
                <a:cubicBezTo>
                  <a:pt x="45332" y="21135"/>
                  <a:pt x="45332" y="21173"/>
                  <a:pt x="45332" y="21173"/>
                </a:cubicBezTo>
                <a:lnTo>
                  <a:pt x="45483" y="21060"/>
                </a:lnTo>
                <a:lnTo>
                  <a:pt x="45483" y="21022"/>
                </a:lnTo>
                <a:cubicBezTo>
                  <a:pt x="45483" y="20946"/>
                  <a:pt x="45408" y="20871"/>
                  <a:pt x="45332" y="20833"/>
                </a:cubicBezTo>
                <a:cubicBezTo>
                  <a:pt x="45370" y="20795"/>
                  <a:pt x="45408" y="20757"/>
                  <a:pt x="45408" y="20682"/>
                </a:cubicBezTo>
                <a:lnTo>
                  <a:pt x="45256" y="20682"/>
                </a:lnTo>
                <a:cubicBezTo>
                  <a:pt x="45225" y="20661"/>
                  <a:pt x="45202" y="20654"/>
                  <a:pt x="45184" y="20654"/>
                </a:cubicBezTo>
                <a:cubicBezTo>
                  <a:pt x="45153" y="20654"/>
                  <a:pt x="45133" y="20671"/>
                  <a:pt x="45102" y="20671"/>
                </a:cubicBezTo>
                <a:cubicBezTo>
                  <a:pt x="45084" y="20671"/>
                  <a:pt x="45061" y="20665"/>
                  <a:pt x="45030" y="20644"/>
                </a:cubicBezTo>
                <a:close/>
                <a:moveTo>
                  <a:pt x="8772" y="20833"/>
                </a:moveTo>
                <a:lnTo>
                  <a:pt x="8621" y="20946"/>
                </a:lnTo>
                <a:cubicBezTo>
                  <a:pt x="8583" y="20984"/>
                  <a:pt x="8507" y="21022"/>
                  <a:pt x="8507" y="21060"/>
                </a:cubicBezTo>
                <a:lnTo>
                  <a:pt x="8545" y="21173"/>
                </a:lnTo>
                <a:cubicBezTo>
                  <a:pt x="8573" y="21228"/>
                  <a:pt x="8641" y="21263"/>
                  <a:pt x="8720" y="21263"/>
                </a:cubicBezTo>
                <a:cubicBezTo>
                  <a:pt x="8749" y="21263"/>
                  <a:pt x="8779" y="21259"/>
                  <a:pt x="8810" y="21249"/>
                </a:cubicBezTo>
                <a:cubicBezTo>
                  <a:pt x="8923" y="21211"/>
                  <a:pt x="8999" y="21135"/>
                  <a:pt x="8999" y="21022"/>
                </a:cubicBezTo>
                <a:cubicBezTo>
                  <a:pt x="8999" y="20946"/>
                  <a:pt x="8923" y="20833"/>
                  <a:pt x="8772" y="20833"/>
                </a:cubicBezTo>
                <a:close/>
                <a:moveTo>
                  <a:pt x="46239" y="20946"/>
                </a:moveTo>
                <a:lnTo>
                  <a:pt x="46088" y="21022"/>
                </a:lnTo>
                <a:cubicBezTo>
                  <a:pt x="46050" y="21211"/>
                  <a:pt x="46239" y="21286"/>
                  <a:pt x="46315" y="21286"/>
                </a:cubicBezTo>
                <a:lnTo>
                  <a:pt x="46542" y="21211"/>
                </a:lnTo>
                <a:lnTo>
                  <a:pt x="46542" y="21173"/>
                </a:lnTo>
                <a:cubicBezTo>
                  <a:pt x="46542" y="21097"/>
                  <a:pt x="46504" y="21022"/>
                  <a:pt x="46466" y="20984"/>
                </a:cubicBezTo>
                <a:cubicBezTo>
                  <a:pt x="46428" y="20946"/>
                  <a:pt x="46315" y="20946"/>
                  <a:pt x="46239" y="20946"/>
                </a:cubicBezTo>
                <a:close/>
                <a:moveTo>
                  <a:pt x="60077" y="20682"/>
                </a:moveTo>
                <a:lnTo>
                  <a:pt x="59888" y="20833"/>
                </a:lnTo>
                <a:lnTo>
                  <a:pt x="59850" y="20833"/>
                </a:lnTo>
                <a:cubicBezTo>
                  <a:pt x="59812" y="20871"/>
                  <a:pt x="59661" y="20984"/>
                  <a:pt x="59737" y="21211"/>
                </a:cubicBezTo>
                <a:lnTo>
                  <a:pt x="59850" y="21286"/>
                </a:lnTo>
                <a:lnTo>
                  <a:pt x="60115" y="21286"/>
                </a:lnTo>
                <a:lnTo>
                  <a:pt x="60228" y="21097"/>
                </a:lnTo>
                <a:cubicBezTo>
                  <a:pt x="60228" y="21060"/>
                  <a:pt x="60228" y="21060"/>
                  <a:pt x="60228" y="21022"/>
                </a:cubicBezTo>
                <a:cubicBezTo>
                  <a:pt x="60228" y="20984"/>
                  <a:pt x="60228" y="20946"/>
                  <a:pt x="60228" y="20908"/>
                </a:cubicBezTo>
                <a:cubicBezTo>
                  <a:pt x="60228" y="20719"/>
                  <a:pt x="60115" y="20682"/>
                  <a:pt x="60077" y="20682"/>
                </a:cubicBezTo>
                <a:close/>
                <a:moveTo>
                  <a:pt x="28164" y="20939"/>
                </a:moveTo>
                <a:cubicBezTo>
                  <a:pt x="28142" y="20939"/>
                  <a:pt x="28118" y="20941"/>
                  <a:pt x="28092" y="20946"/>
                </a:cubicBezTo>
                <a:lnTo>
                  <a:pt x="27978" y="21022"/>
                </a:lnTo>
                <a:cubicBezTo>
                  <a:pt x="27940" y="21060"/>
                  <a:pt x="27940" y="21060"/>
                  <a:pt x="27940" y="21097"/>
                </a:cubicBezTo>
                <a:cubicBezTo>
                  <a:pt x="27903" y="21135"/>
                  <a:pt x="27865" y="21173"/>
                  <a:pt x="27865" y="21211"/>
                </a:cubicBezTo>
                <a:lnTo>
                  <a:pt x="27903" y="21324"/>
                </a:lnTo>
                <a:cubicBezTo>
                  <a:pt x="27951" y="21397"/>
                  <a:pt x="28063" y="21439"/>
                  <a:pt x="28177" y="21439"/>
                </a:cubicBezTo>
                <a:cubicBezTo>
                  <a:pt x="28240" y="21439"/>
                  <a:pt x="28303" y="21427"/>
                  <a:pt x="28356" y="21400"/>
                </a:cubicBezTo>
                <a:cubicBezTo>
                  <a:pt x="28470" y="21362"/>
                  <a:pt x="28545" y="21286"/>
                  <a:pt x="28545" y="21211"/>
                </a:cubicBezTo>
                <a:lnTo>
                  <a:pt x="28432" y="21097"/>
                </a:lnTo>
                <a:cubicBezTo>
                  <a:pt x="28432" y="21097"/>
                  <a:pt x="28394" y="21060"/>
                  <a:pt x="28394" y="21060"/>
                </a:cubicBezTo>
                <a:cubicBezTo>
                  <a:pt x="28362" y="21027"/>
                  <a:pt x="28301" y="20939"/>
                  <a:pt x="28164" y="20939"/>
                </a:cubicBezTo>
                <a:close/>
                <a:moveTo>
                  <a:pt x="4953" y="21249"/>
                </a:moveTo>
                <a:lnTo>
                  <a:pt x="4764" y="21362"/>
                </a:lnTo>
                <a:cubicBezTo>
                  <a:pt x="4764" y="21324"/>
                  <a:pt x="4802" y="21324"/>
                  <a:pt x="4764" y="21324"/>
                </a:cubicBezTo>
                <a:cubicBezTo>
                  <a:pt x="4727" y="21324"/>
                  <a:pt x="4575" y="21362"/>
                  <a:pt x="4575" y="21513"/>
                </a:cubicBezTo>
                <a:lnTo>
                  <a:pt x="4613" y="21589"/>
                </a:lnTo>
                <a:cubicBezTo>
                  <a:pt x="4641" y="21644"/>
                  <a:pt x="4709" y="21679"/>
                  <a:pt x="4788" y="21679"/>
                </a:cubicBezTo>
                <a:cubicBezTo>
                  <a:pt x="4817" y="21679"/>
                  <a:pt x="4847" y="21675"/>
                  <a:pt x="4878" y="21665"/>
                </a:cubicBezTo>
                <a:cubicBezTo>
                  <a:pt x="4991" y="21665"/>
                  <a:pt x="5105" y="21551"/>
                  <a:pt x="5105" y="21438"/>
                </a:cubicBezTo>
                <a:cubicBezTo>
                  <a:pt x="5105" y="21362"/>
                  <a:pt x="5029" y="21286"/>
                  <a:pt x="4953" y="21249"/>
                </a:cubicBezTo>
                <a:close/>
                <a:moveTo>
                  <a:pt x="60228" y="21249"/>
                </a:moveTo>
                <a:lnTo>
                  <a:pt x="60115" y="21286"/>
                </a:lnTo>
                <a:cubicBezTo>
                  <a:pt x="60077" y="21324"/>
                  <a:pt x="60039" y="21400"/>
                  <a:pt x="60039" y="21475"/>
                </a:cubicBezTo>
                <a:cubicBezTo>
                  <a:pt x="60039" y="21589"/>
                  <a:pt x="60115" y="21665"/>
                  <a:pt x="60266" y="21702"/>
                </a:cubicBezTo>
                <a:lnTo>
                  <a:pt x="60379" y="21665"/>
                </a:lnTo>
                <a:cubicBezTo>
                  <a:pt x="60455" y="21589"/>
                  <a:pt x="60455" y="21513"/>
                  <a:pt x="60455" y="21475"/>
                </a:cubicBezTo>
                <a:cubicBezTo>
                  <a:pt x="60455" y="21362"/>
                  <a:pt x="60379" y="21249"/>
                  <a:pt x="60228" y="21249"/>
                </a:cubicBezTo>
                <a:close/>
                <a:moveTo>
                  <a:pt x="40871" y="21249"/>
                </a:moveTo>
                <a:lnTo>
                  <a:pt x="40757" y="21362"/>
                </a:lnTo>
                <a:cubicBezTo>
                  <a:pt x="40719" y="21362"/>
                  <a:pt x="40682" y="21400"/>
                  <a:pt x="40682" y="21438"/>
                </a:cubicBezTo>
                <a:lnTo>
                  <a:pt x="40795" y="21589"/>
                </a:lnTo>
                <a:cubicBezTo>
                  <a:pt x="40795" y="21589"/>
                  <a:pt x="40778" y="21572"/>
                  <a:pt x="40767" y="21572"/>
                </a:cubicBezTo>
                <a:cubicBezTo>
                  <a:pt x="40761" y="21572"/>
                  <a:pt x="40757" y="21576"/>
                  <a:pt x="40757" y="21589"/>
                </a:cubicBezTo>
                <a:cubicBezTo>
                  <a:pt x="40795" y="21702"/>
                  <a:pt x="40871" y="21740"/>
                  <a:pt x="41022" y="21740"/>
                </a:cubicBezTo>
                <a:lnTo>
                  <a:pt x="41135" y="21627"/>
                </a:lnTo>
                <a:lnTo>
                  <a:pt x="41135" y="21362"/>
                </a:lnTo>
                <a:lnTo>
                  <a:pt x="40984" y="21249"/>
                </a:lnTo>
                <a:close/>
                <a:moveTo>
                  <a:pt x="61188" y="21195"/>
                </a:moveTo>
                <a:cubicBezTo>
                  <a:pt x="61161" y="21195"/>
                  <a:pt x="61131" y="21200"/>
                  <a:pt x="61098" y="21211"/>
                </a:cubicBezTo>
                <a:lnTo>
                  <a:pt x="60984" y="21324"/>
                </a:lnTo>
                <a:lnTo>
                  <a:pt x="60984" y="21475"/>
                </a:lnTo>
                <a:lnTo>
                  <a:pt x="61136" y="21589"/>
                </a:lnTo>
                <a:lnTo>
                  <a:pt x="61287" y="21589"/>
                </a:lnTo>
                <a:lnTo>
                  <a:pt x="61362" y="21702"/>
                </a:lnTo>
                <a:cubicBezTo>
                  <a:pt x="61362" y="21702"/>
                  <a:pt x="61400" y="21740"/>
                  <a:pt x="61438" y="21740"/>
                </a:cubicBezTo>
                <a:lnTo>
                  <a:pt x="61627" y="21627"/>
                </a:lnTo>
                <a:cubicBezTo>
                  <a:pt x="61665" y="21589"/>
                  <a:pt x="61703" y="21551"/>
                  <a:pt x="61703" y="21475"/>
                </a:cubicBezTo>
                <a:lnTo>
                  <a:pt x="61665" y="21438"/>
                </a:lnTo>
                <a:lnTo>
                  <a:pt x="61551" y="21362"/>
                </a:lnTo>
                <a:lnTo>
                  <a:pt x="61438" y="21362"/>
                </a:lnTo>
                <a:lnTo>
                  <a:pt x="61325" y="21249"/>
                </a:lnTo>
                <a:cubicBezTo>
                  <a:pt x="61298" y="21222"/>
                  <a:pt x="61252" y="21195"/>
                  <a:pt x="61188" y="21195"/>
                </a:cubicBezTo>
                <a:close/>
                <a:moveTo>
                  <a:pt x="54557" y="21362"/>
                </a:moveTo>
                <a:lnTo>
                  <a:pt x="54406" y="21438"/>
                </a:lnTo>
                <a:cubicBezTo>
                  <a:pt x="54406" y="21438"/>
                  <a:pt x="54406" y="21475"/>
                  <a:pt x="54368" y="21475"/>
                </a:cubicBezTo>
                <a:cubicBezTo>
                  <a:pt x="54330" y="21513"/>
                  <a:pt x="54255" y="21551"/>
                  <a:pt x="54255" y="21665"/>
                </a:cubicBezTo>
                <a:lnTo>
                  <a:pt x="54255" y="21740"/>
                </a:lnTo>
                <a:cubicBezTo>
                  <a:pt x="54310" y="21795"/>
                  <a:pt x="54386" y="21831"/>
                  <a:pt x="54467" y="21831"/>
                </a:cubicBezTo>
                <a:cubicBezTo>
                  <a:pt x="54496" y="21831"/>
                  <a:pt x="54527" y="21826"/>
                  <a:pt x="54557" y="21816"/>
                </a:cubicBezTo>
                <a:cubicBezTo>
                  <a:pt x="54670" y="21778"/>
                  <a:pt x="54784" y="21665"/>
                  <a:pt x="54784" y="21551"/>
                </a:cubicBezTo>
                <a:cubicBezTo>
                  <a:pt x="54784" y="21438"/>
                  <a:pt x="54708" y="21362"/>
                  <a:pt x="54557" y="21362"/>
                </a:cubicBezTo>
                <a:close/>
                <a:moveTo>
                  <a:pt x="7865" y="21400"/>
                </a:moveTo>
                <a:lnTo>
                  <a:pt x="7713" y="21513"/>
                </a:lnTo>
                <a:cubicBezTo>
                  <a:pt x="7676" y="21778"/>
                  <a:pt x="7865" y="21816"/>
                  <a:pt x="7978" y="21891"/>
                </a:cubicBezTo>
                <a:lnTo>
                  <a:pt x="8167" y="21740"/>
                </a:lnTo>
                <a:cubicBezTo>
                  <a:pt x="8167" y="21740"/>
                  <a:pt x="8167" y="21778"/>
                  <a:pt x="8167" y="21778"/>
                </a:cubicBezTo>
                <a:cubicBezTo>
                  <a:pt x="8205" y="21740"/>
                  <a:pt x="8318" y="21702"/>
                  <a:pt x="8318" y="21589"/>
                </a:cubicBezTo>
                <a:cubicBezTo>
                  <a:pt x="8318" y="21551"/>
                  <a:pt x="8318" y="21513"/>
                  <a:pt x="8280" y="21475"/>
                </a:cubicBezTo>
                <a:lnTo>
                  <a:pt x="8167" y="21400"/>
                </a:lnTo>
                <a:close/>
                <a:moveTo>
                  <a:pt x="46769" y="21551"/>
                </a:moveTo>
                <a:cubicBezTo>
                  <a:pt x="46617" y="21551"/>
                  <a:pt x="46504" y="21627"/>
                  <a:pt x="46466" y="21740"/>
                </a:cubicBezTo>
                <a:lnTo>
                  <a:pt x="46617" y="21891"/>
                </a:lnTo>
                <a:cubicBezTo>
                  <a:pt x="46655" y="21891"/>
                  <a:pt x="46655" y="21891"/>
                  <a:pt x="46693" y="21929"/>
                </a:cubicBezTo>
                <a:lnTo>
                  <a:pt x="46920" y="21816"/>
                </a:lnTo>
                <a:lnTo>
                  <a:pt x="46920" y="21665"/>
                </a:lnTo>
                <a:lnTo>
                  <a:pt x="46769" y="21551"/>
                </a:lnTo>
                <a:close/>
                <a:moveTo>
                  <a:pt x="59548" y="21513"/>
                </a:moveTo>
                <a:lnTo>
                  <a:pt x="59434" y="21589"/>
                </a:lnTo>
                <a:cubicBezTo>
                  <a:pt x="59434" y="21589"/>
                  <a:pt x="59396" y="21627"/>
                  <a:pt x="59396" y="21627"/>
                </a:cubicBezTo>
                <a:cubicBezTo>
                  <a:pt x="59396" y="21665"/>
                  <a:pt x="59321" y="21740"/>
                  <a:pt x="59359" y="21854"/>
                </a:cubicBezTo>
                <a:lnTo>
                  <a:pt x="59472" y="21929"/>
                </a:lnTo>
                <a:cubicBezTo>
                  <a:pt x="59494" y="21940"/>
                  <a:pt x="59520" y="21945"/>
                  <a:pt x="59545" y="21945"/>
                </a:cubicBezTo>
                <a:cubicBezTo>
                  <a:pt x="59608" y="21945"/>
                  <a:pt x="59672" y="21918"/>
                  <a:pt x="59699" y="21891"/>
                </a:cubicBezTo>
                <a:cubicBezTo>
                  <a:pt x="59774" y="21854"/>
                  <a:pt x="59812" y="21778"/>
                  <a:pt x="59812" y="21740"/>
                </a:cubicBezTo>
                <a:cubicBezTo>
                  <a:pt x="59812" y="21589"/>
                  <a:pt x="59699" y="21513"/>
                  <a:pt x="59548" y="21513"/>
                </a:cubicBezTo>
                <a:close/>
                <a:moveTo>
                  <a:pt x="55540" y="21438"/>
                </a:moveTo>
                <a:lnTo>
                  <a:pt x="55389" y="21589"/>
                </a:lnTo>
                <a:lnTo>
                  <a:pt x="55389" y="21816"/>
                </a:lnTo>
                <a:lnTo>
                  <a:pt x="55502" y="21929"/>
                </a:lnTo>
                <a:cubicBezTo>
                  <a:pt x="55559" y="21948"/>
                  <a:pt x="55606" y="21958"/>
                  <a:pt x="55644" y="21958"/>
                </a:cubicBezTo>
                <a:cubicBezTo>
                  <a:pt x="55682" y="21958"/>
                  <a:pt x="55710" y="21948"/>
                  <a:pt x="55729" y="21929"/>
                </a:cubicBezTo>
                <a:cubicBezTo>
                  <a:pt x="55842" y="21891"/>
                  <a:pt x="55880" y="21816"/>
                  <a:pt x="55880" y="21740"/>
                </a:cubicBezTo>
                <a:lnTo>
                  <a:pt x="55842" y="21627"/>
                </a:lnTo>
                <a:cubicBezTo>
                  <a:pt x="55805" y="21627"/>
                  <a:pt x="55805" y="21589"/>
                  <a:pt x="55805" y="21589"/>
                </a:cubicBezTo>
                <a:cubicBezTo>
                  <a:pt x="55729" y="21551"/>
                  <a:pt x="55653" y="21475"/>
                  <a:pt x="55540" y="21438"/>
                </a:cubicBezTo>
                <a:close/>
                <a:moveTo>
                  <a:pt x="6674" y="21854"/>
                </a:moveTo>
                <a:cubicBezTo>
                  <a:pt x="6608" y="21854"/>
                  <a:pt x="6541" y="21891"/>
                  <a:pt x="6579" y="21967"/>
                </a:cubicBezTo>
                <a:lnTo>
                  <a:pt x="6768" y="21967"/>
                </a:lnTo>
                <a:cubicBezTo>
                  <a:pt x="6806" y="21891"/>
                  <a:pt x="6740" y="21854"/>
                  <a:pt x="6674" y="21854"/>
                </a:cubicBezTo>
                <a:close/>
                <a:moveTo>
                  <a:pt x="61784" y="21681"/>
                </a:moveTo>
                <a:cubicBezTo>
                  <a:pt x="61719" y="21681"/>
                  <a:pt x="61627" y="21715"/>
                  <a:pt x="61551" y="21816"/>
                </a:cubicBezTo>
                <a:lnTo>
                  <a:pt x="61589" y="21967"/>
                </a:lnTo>
                <a:cubicBezTo>
                  <a:pt x="61678" y="22011"/>
                  <a:pt x="61753" y="22030"/>
                  <a:pt x="61816" y="22030"/>
                </a:cubicBezTo>
                <a:cubicBezTo>
                  <a:pt x="61860" y="22030"/>
                  <a:pt x="61898" y="22020"/>
                  <a:pt x="61930" y="22005"/>
                </a:cubicBezTo>
                <a:cubicBezTo>
                  <a:pt x="61967" y="21967"/>
                  <a:pt x="62005" y="21929"/>
                  <a:pt x="62005" y="21854"/>
                </a:cubicBezTo>
                <a:cubicBezTo>
                  <a:pt x="62005" y="21778"/>
                  <a:pt x="61930" y="21702"/>
                  <a:pt x="61854" y="21702"/>
                </a:cubicBezTo>
                <a:cubicBezTo>
                  <a:pt x="61841" y="21690"/>
                  <a:pt x="61816" y="21681"/>
                  <a:pt x="61784" y="21681"/>
                </a:cubicBezTo>
                <a:close/>
                <a:moveTo>
                  <a:pt x="63593" y="21211"/>
                </a:moveTo>
                <a:cubicBezTo>
                  <a:pt x="63480" y="21211"/>
                  <a:pt x="63328" y="21211"/>
                  <a:pt x="63291" y="21324"/>
                </a:cubicBezTo>
                <a:lnTo>
                  <a:pt x="63328" y="21400"/>
                </a:lnTo>
                <a:lnTo>
                  <a:pt x="63291" y="21400"/>
                </a:lnTo>
                <a:lnTo>
                  <a:pt x="63404" y="21551"/>
                </a:lnTo>
                <a:lnTo>
                  <a:pt x="63404" y="21581"/>
                </a:lnTo>
                <a:lnTo>
                  <a:pt x="63366" y="21551"/>
                </a:lnTo>
                <a:cubicBezTo>
                  <a:pt x="63339" y="21524"/>
                  <a:pt x="63294" y="21498"/>
                  <a:pt x="63243" y="21498"/>
                </a:cubicBezTo>
                <a:cubicBezTo>
                  <a:pt x="63221" y="21498"/>
                  <a:pt x="63199" y="21502"/>
                  <a:pt x="63177" y="21513"/>
                </a:cubicBezTo>
                <a:cubicBezTo>
                  <a:pt x="63064" y="21551"/>
                  <a:pt x="63064" y="21627"/>
                  <a:pt x="63026" y="21665"/>
                </a:cubicBezTo>
                <a:lnTo>
                  <a:pt x="63064" y="21665"/>
                </a:lnTo>
                <a:cubicBezTo>
                  <a:pt x="63026" y="21665"/>
                  <a:pt x="63026" y="21702"/>
                  <a:pt x="62988" y="21702"/>
                </a:cubicBezTo>
                <a:lnTo>
                  <a:pt x="63102" y="21891"/>
                </a:lnTo>
                <a:cubicBezTo>
                  <a:pt x="63076" y="21891"/>
                  <a:pt x="63051" y="21875"/>
                  <a:pt x="63037" y="21875"/>
                </a:cubicBezTo>
                <a:cubicBezTo>
                  <a:pt x="63030" y="21875"/>
                  <a:pt x="63026" y="21879"/>
                  <a:pt x="63026" y="21891"/>
                </a:cubicBezTo>
                <a:cubicBezTo>
                  <a:pt x="63026" y="21891"/>
                  <a:pt x="63026" y="21891"/>
                  <a:pt x="63026" y="21929"/>
                </a:cubicBezTo>
                <a:lnTo>
                  <a:pt x="63177" y="22043"/>
                </a:lnTo>
                <a:cubicBezTo>
                  <a:pt x="63442" y="22043"/>
                  <a:pt x="63517" y="21854"/>
                  <a:pt x="63555" y="21740"/>
                </a:cubicBezTo>
                <a:lnTo>
                  <a:pt x="63555" y="21702"/>
                </a:lnTo>
                <a:lnTo>
                  <a:pt x="63413" y="21589"/>
                </a:lnTo>
                <a:lnTo>
                  <a:pt x="63413" y="21589"/>
                </a:lnTo>
                <a:cubicBezTo>
                  <a:pt x="63558" y="21589"/>
                  <a:pt x="63632" y="21587"/>
                  <a:pt x="63706" y="21513"/>
                </a:cubicBezTo>
                <a:cubicBezTo>
                  <a:pt x="63744" y="21475"/>
                  <a:pt x="63782" y="21438"/>
                  <a:pt x="63782" y="21324"/>
                </a:cubicBezTo>
                <a:lnTo>
                  <a:pt x="63782" y="21286"/>
                </a:lnTo>
                <a:lnTo>
                  <a:pt x="63631" y="21211"/>
                </a:lnTo>
                <a:close/>
                <a:moveTo>
                  <a:pt x="48092" y="21702"/>
                </a:moveTo>
                <a:cubicBezTo>
                  <a:pt x="47979" y="21702"/>
                  <a:pt x="47903" y="21702"/>
                  <a:pt x="47827" y="21778"/>
                </a:cubicBezTo>
                <a:cubicBezTo>
                  <a:pt x="47638" y="21891"/>
                  <a:pt x="47638" y="22156"/>
                  <a:pt x="47789" y="22232"/>
                </a:cubicBezTo>
                <a:lnTo>
                  <a:pt x="48016" y="22156"/>
                </a:lnTo>
                <a:cubicBezTo>
                  <a:pt x="48016" y="22156"/>
                  <a:pt x="48016" y="22156"/>
                  <a:pt x="48054" y="22118"/>
                </a:cubicBezTo>
                <a:cubicBezTo>
                  <a:pt x="48092" y="22080"/>
                  <a:pt x="48205" y="22005"/>
                  <a:pt x="48205" y="21891"/>
                </a:cubicBezTo>
                <a:cubicBezTo>
                  <a:pt x="48205" y="21854"/>
                  <a:pt x="48205" y="21816"/>
                  <a:pt x="48168" y="21816"/>
                </a:cubicBezTo>
                <a:lnTo>
                  <a:pt x="48092" y="21702"/>
                </a:lnTo>
                <a:close/>
                <a:moveTo>
                  <a:pt x="4500" y="21854"/>
                </a:moveTo>
                <a:cubicBezTo>
                  <a:pt x="4386" y="21854"/>
                  <a:pt x="4273" y="21854"/>
                  <a:pt x="4197" y="21929"/>
                </a:cubicBezTo>
                <a:cubicBezTo>
                  <a:pt x="4122" y="21967"/>
                  <a:pt x="4122" y="22080"/>
                  <a:pt x="4159" y="22232"/>
                </a:cubicBezTo>
                <a:lnTo>
                  <a:pt x="4273" y="22307"/>
                </a:lnTo>
                <a:cubicBezTo>
                  <a:pt x="4386" y="22307"/>
                  <a:pt x="4462" y="22307"/>
                  <a:pt x="4538" y="22269"/>
                </a:cubicBezTo>
                <a:cubicBezTo>
                  <a:pt x="4575" y="22194"/>
                  <a:pt x="4613" y="22118"/>
                  <a:pt x="4613" y="22043"/>
                </a:cubicBezTo>
                <a:cubicBezTo>
                  <a:pt x="4613" y="22005"/>
                  <a:pt x="4613" y="22005"/>
                  <a:pt x="4613" y="21967"/>
                </a:cubicBezTo>
                <a:lnTo>
                  <a:pt x="4500" y="21854"/>
                </a:lnTo>
                <a:close/>
                <a:moveTo>
                  <a:pt x="27325" y="21962"/>
                </a:moveTo>
                <a:cubicBezTo>
                  <a:pt x="27058" y="21962"/>
                  <a:pt x="26995" y="22122"/>
                  <a:pt x="26995" y="22156"/>
                </a:cubicBezTo>
                <a:lnTo>
                  <a:pt x="27146" y="22307"/>
                </a:lnTo>
                <a:lnTo>
                  <a:pt x="27222" y="22307"/>
                </a:lnTo>
                <a:cubicBezTo>
                  <a:pt x="27298" y="22307"/>
                  <a:pt x="27411" y="22307"/>
                  <a:pt x="27449" y="22269"/>
                </a:cubicBezTo>
                <a:cubicBezTo>
                  <a:pt x="27487" y="22232"/>
                  <a:pt x="27525" y="22194"/>
                  <a:pt x="27525" y="22118"/>
                </a:cubicBezTo>
                <a:cubicBezTo>
                  <a:pt x="27525" y="22118"/>
                  <a:pt x="27525" y="22080"/>
                  <a:pt x="27525" y="22043"/>
                </a:cubicBezTo>
                <a:lnTo>
                  <a:pt x="27411" y="21967"/>
                </a:lnTo>
                <a:cubicBezTo>
                  <a:pt x="27380" y="21964"/>
                  <a:pt x="27352" y="21962"/>
                  <a:pt x="27325" y="21962"/>
                </a:cubicBezTo>
                <a:close/>
                <a:moveTo>
                  <a:pt x="36372" y="21854"/>
                </a:moveTo>
                <a:lnTo>
                  <a:pt x="36296" y="21967"/>
                </a:lnTo>
                <a:lnTo>
                  <a:pt x="36296" y="22156"/>
                </a:lnTo>
                <a:lnTo>
                  <a:pt x="36485" y="22269"/>
                </a:lnTo>
                <a:cubicBezTo>
                  <a:pt x="36512" y="22296"/>
                  <a:pt x="36557" y="22323"/>
                  <a:pt x="36635" y="22323"/>
                </a:cubicBezTo>
                <a:cubicBezTo>
                  <a:pt x="36668" y="22323"/>
                  <a:pt x="36705" y="22318"/>
                  <a:pt x="36750" y="22307"/>
                </a:cubicBezTo>
                <a:lnTo>
                  <a:pt x="36863" y="22194"/>
                </a:lnTo>
                <a:lnTo>
                  <a:pt x="36863" y="22043"/>
                </a:lnTo>
                <a:lnTo>
                  <a:pt x="36712" y="21929"/>
                </a:lnTo>
                <a:lnTo>
                  <a:pt x="36598" y="21929"/>
                </a:lnTo>
                <a:cubicBezTo>
                  <a:pt x="36598" y="21929"/>
                  <a:pt x="36598" y="21891"/>
                  <a:pt x="36598" y="21891"/>
                </a:cubicBezTo>
                <a:cubicBezTo>
                  <a:pt x="36561" y="21891"/>
                  <a:pt x="36485" y="21854"/>
                  <a:pt x="36372" y="21854"/>
                </a:cubicBezTo>
                <a:close/>
                <a:moveTo>
                  <a:pt x="15124" y="22005"/>
                </a:moveTo>
                <a:cubicBezTo>
                  <a:pt x="15048" y="22005"/>
                  <a:pt x="15010" y="22005"/>
                  <a:pt x="14972" y="22043"/>
                </a:cubicBezTo>
                <a:cubicBezTo>
                  <a:pt x="14935" y="22080"/>
                  <a:pt x="14897" y="22118"/>
                  <a:pt x="14897" y="22194"/>
                </a:cubicBezTo>
                <a:lnTo>
                  <a:pt x="14897" y="22232"/>
                </a:lnTo>
                <a:lnTo>
                  <a:pt x="14972" y="22269"/>
                </a:lnTo>
                <a:cubicBezTo>
                  <a:pt x="14972" y="22269"/>
                  <a:pt x="14935" y="22232"/>
                  <a:pt x="14935" y="22232"/>
                </a:cubicBezTo>
                <a:lnTo>
                  <a:pt x="14935" y="22232"/>
                </a:lnTo>
                <a:lnTo>
                  <a:pt x="15086" y="22345"/>
                </a:lnTo>
                <a:lnTo>
                  <a:pt x="15199" y="22345"/>
                </a:lnTo>
                <a:lnTo>
                  <a:pt x="15313" y="22307"/>
                </a:lnTo>
                <a:cubicBezTo>
                  <a:pt x="15351" y="22269"/>
                  <a:pt x="15351" y="22232"/>
                  <a:pt x="15351" y="22194"/>
                </a:cubicBezTo>
                <a:cubicBezTo>
                  <a:pt x="15351" y="22080"/>
                  <a:pt x="15237" y="22005"/>
                  <a:pt x="15124" y="22005"/>
                </a:cubicBezTo>
                <a:close/>
                <a:moveTo>
                  <a:pt x="53687" y="21173"/>
                </a:moveTo>
                <a:cubicBezTo>
                  <a:pt x="53612" y="21211"/>
                  <a:pt x="53536" y="21286"/>
                  <a:pt x="53536" y="21324"/>
                </a:cubicBezTo>
                <a:lnTo>
                  <a:pt x="53612" y="21438"/>
                </a:lnTo>
                <a:lnTo>
                  <a:pt x="53574" y="21438"/>
                </a:lnTo>
                <a:cubicBezTo>
                  <a:pt x="53574" y="21438"/>
                  <a:pt x="53612" y="21438"/>
                  <a:pt x="53574" y="21400"/>
                </a:cubicBezTo>
                <a:cubicBezTo>
                  <a:pt x="53544" y="21380"/>
                  <a:pt x="53525" y="21373"/>
                  <a:pt x="53510" y="21373"/>
                </a:cubicBezTo>
                <a:cubicBezTo>
                  <a:pt x="53476" y="21373"/>
                  <a:pt x="53464" y="21408"/>
                  <a:pt x="53404" y="21408"/>
                </a:cubicBezTo>
                <a:cubicBezTo>
                  <a:pt x="53388" y="21408"/>
                  <a:pt x="53370" y="21406"/>
                  <a:pt x="53347" y="21400"/>
                </a:cubicBezTo>
                <a:cubicBezTo>
                  <a:pt x="53347" y="21438"/>
                  <a:pt x="53347" y="21438"/>
                  <a:pt x="53347" y="21438"/>
                </a:cubicBezTo>
                <a:lnTo>
                  <a:pt x="53196" y="21438"/>
                </a:lnTo>
                <a:cubicBezTo>
                  <a:pt x="53196" y="21475"/>
                  <a:pt x="53196" y="21475"/>
                  <a:pt x="53234" y="21513"/>
                </a:cubicBezTo>
                <a:cubicBezTo>
                  <a:pt x="53158" y="21475"/>
                  <a:pt x="53083" y="21438"/>
                  <a:pt x="52969" y="21438"/>
                </a:cubicBezTo>
                <a:lnTo>
                  <a:pt x="52856" y="21551"/>
                </a:lnTo>
                <a:cubicBezTo>
                  <a:pt x="52856" y="21589"/>
                  <a:pt x="52856" y="21589"/>
                  <a:pt x="52856" y="21627"/>
                </a:cubicBezTo>
                <a:lnTo>
                  <a:pt x="52742" y="21702"/>
                </a:lnTo>
                <a:cubicBezTo>
                  <a:pt x="52742" y="21702"/>
                  <a:pt x="52704" y="21740"/>
                  <a:pt x="52704" y="21778"/>
                </a:cubicBezTo>
                <a:cubicBezTo>
                  <a:pt x="52667" y="21816"/>
                  <a:pt x="52629" y="21854"/>
                  <a:pt x="52629" y="21891"/>
                </a:cubicBezTo>
                <a:lnTo>
                  <a:pt x="52667" y="22043"/>
                </a:lnTo>
                <a:cubicBezTo>
                  <a:pt x="52742" y="22043"/>
                  <a:pt x="52780" y="22080"/>
                  <a:pt x="52818" y="22080"/>
                </a:cubicBezTo>
                <a:cubicBezTo>
                  <a:pt x="52780" y="22118"/>
                  <a:pt x="52780" y="22156"/>
                  <a:pt x="52780" y="22269"/>
                </a:cubicBezTo>
                <a:lnTo>
                  <a:pt x="52931" y="22345"/>
                </a:lnTo>
                <a:lnTo>
                  <a:pt x="53045" y="22345"/>
                </a:lnTo>
                <a:lnTo>
                  <a:pt x="53196" y="22232"/>
                </a:lnTo>
                <a:lnTo>
                  <a:pt x="53196" y="22080"/>
                </a:lnTo>
                <a:lnTo>
                  <a:pt x="53045" y="21967"/>
                </a:lnTo>
                <a:cubicBezTo>
                  <a:pt x="53083" y="21929"/>
                  <a:pt x="53083" y="21854"/>
                  <a:pt x="53083" y="21816"/>
                </a:cubicBezTo>
                <a:lnTo>
                  <a:pt x="53309" y="21740"/>
                </a:lnTo>
                <a:lnTo>
                  <a:pt x="53309" y="21702"/>
                </a:lnTo>
                <a:cubicBezTo>
                  <a:pt x="53309" y="21665"/>
                  <a:pt x="53309" y="21665"/>
                  <a:pt x="53309" y="21627"/>
                </a:cubicBezTo>
                <a:cubicBezTo>
                  <a:pt x="53347" y="21665"/>
                  <a:pt x="53423" y="21665"/>
                  <a:pt x="53461" y="21665"/>
                </a:cubicBezTo>
                <a:cubicBezTo>
                  <a:pt x="53536" y="21665"/>
                  <a:pt x="53612" y="21665"/>
                  <a:pt x="53650" y="21627"/>
                </a:cubicBezTo>
                <a:cubicBezTo>
                  <a:pt x="53687" y="21589"/>
                  <a:pt x="53687" y="21589"/>
                  <a:pt x="53687" y="21551"/>
                </a:cubicBezTo>
                <a:cubicBezTo>
                  <a:pt x="53725" y="21627"/>
                  <a:pt x="53801" y="21702"/>
                  <a:pt x="53952" y="21702"/>
                </a:cubicBezTo>
                <a:lnTo>
                  <a:pt x="54103" y="21551"/>
                </a:lnTo>
                <a:lnTo>
                  <a:pt x="54103" y="21400"/>
                </a:lnTo>
                <a:lnTo>
                  <a:pt x="53914" y="21324"/>
                </a:lnTo>
                <a:cubicBezTo>
                  <a:pt x="53914" y="21324"/>
                  <a:pt x="53876" y="21286"/>
                  <a:pt x="53876" y="21286"/>
                </a:cubicBezTo>
                <a:cubicBezTo>
                  <a:pt x="53839" y="21249"/>
                  <a:pt x="53801" y="21173"/>
                  <a:pt x="53687" y="21173"/>
                </a:cubicBezTo>
                <a:close/>
                <a:moveTo>
                  <a:pt x="17868" y="21877"/>
                </a:moveTo>
                <a:cubicBezTo>
                  <a:pt x="17834" y="21877"/>
                  <a:pt x="17801" y="21881"/>
                  <a:pt x="17770" y="21891"/>
                </a:cubicBezTo>
                <a:cubicBezTo>
                  <a:pt x="17657" y="21929"/>
                  <a:pt x="17619" y="22005"/>
                  <a:pt x="17581" y="22080"/>
                </a:cubicBezTo>
                <a:lnTo>
                  <a:pt x="17695" y="22194"/>
                </a:lnTo>
                <a:cubicBezTo>
                  <a:pt x="17695" y="22255"/>
                  <a:pt x="17744" y="22366"/>
                  <a:pt x="17883" y="22366"/>
                </a:cubicBezTo>
                <a:cubicBezTo>
                  <a:pt x="17916" y="22366"/>
                  <a:pt x="17954" y="22359"/>
                  <a:pt x="17997" y="22345"/>
                </a:cubicBezTo>
                <a:lnTo>
                  <a:pt x="18110" y="22269"/>
                </a:lnTo>
                <a:cubicBezTo>
                  <a:pt x="18110" y="22269"/>
                  <a:pt x="18110" y="22232"/>
                  <a:pt x="18110" y="22232"/>
                </a:cubicBezTo>
                <a:cubicBezTo>
                  <a:pt x="18148" y="22194"/>
                  <a:pt x="18186" y="22156"/>
                  <a:pt x="18186" y="22080"/>
                </a:cubicBezTo>
                <a:cubicBezTo>
                  <a:pt x="18186" y="22043"/>
                  <a:pt x="18186" y="22043"/>
                  <a:pt x="18186" y="22005"/>
                </a:cubicBezTo>
                <a:lnTo>
                  <a:pt x="18148" y="21967"/>
                </a:lnTo>
                <a:cubicBezTo>
                  <a:pt x="18065" y="21912"/>
                  <a:pt x="17962" y="21877"/>
                  <a:pt x="17868" y="21877"/>
                </a:cubicBezTo>
                <a:close/>
                <a:moveTo>
                  <a:pt x="341" y="22005"/>
                </a:moveTo>
                <a:cubicBezTo>
                  <a:pt x="190" y="22005"/>
                  <a:pt x="114" y="22080"/>
                  <a:pt x="76" y="22156"/>
                </a:cubicBezTo>
                <a:lnTo>
                  <a:pt x="1" y="22232"/>
                </a:lnTo>
                <a:lnTo>
                  <a:pt x="1" y="22307"/>
                </a:lnTo>
                <a:lnTo>
                  <a:pt x="265" y="22383"/>
                </a:lnTo>
                <a:cubicBezTo>
                  <a:pt x="303" y="22345"/>
                  <a:pt x="454" y="22307"/>
                  <a:pt x="454" y="22194"/>
                </a:cubicBezTo>
                <a:cubicBezTo>
                  <a:pt x="454" y="22156"/>
                  <a:pt x="454" y="22118"/>
                  <a:pt x="454" y="22118"/>
                </a:cubicBezTo>
                <a:lnTo>
                  <a:pt x="341" y="22005"/>
                </a:lnTo>
                <a:close/>
                <a:moveTo>
                  <a:pt x="53826" y="21912"/>
                </a:moveTo>
                <a:cubicBezTo>
                  <a:pt x="53784" y="21912"/>
                  <a:pt x="53738" y="21917"/>
                  <a:pt x="53687" y="21929"/>
                </a:cubicBezTo>
                <a:lnTo>
                  <a:pt x="53574" y="22043"/>
                </a:lnTo>
                <a:lnTo>
                  <a:pt x="53574" y="22307"/>
                </a:lnTo>
                <a:lnTo>
                  <a:pt x="53763" y="22383"/>
                </a:lnTo>
                <a:cubicBezTo>
                  <a:pt x="53801" y="22383"/>
                  <a:pt x="53839" y="22421"/>
                  <a:pt x="53876" y="22421"/>
                </a:cubicBezTo>
                <a:cubicBezTo>
                  <a:pt x="53902" y="22421"/>
                  <a:pt x="53944" y="22437"/>
                  <a:pt x="53991" y="22437"/>
                </a:cubicBezTo>
                <a:cubicBezTo>
                  <a:pt x="54015" y="22437"/>
                  <a:pt x="54040" y="22433"/>
                  <a:pt x="54066" y="22421"/>
                </a:cubicBezTo>
                <a:cubicBezTo>
                  <a:pt x="54103" y="22421"/>
                  <a:pt x="54141" y="22383"/>
                  <a:pt x="54141" y="22307"/>
                </a:cubicBezTo>
                <a:cubicBezTo>
                  <a:pt x="54255" y="22307"/>
                  <a:pt x="54406" y="22269"/>
                  <a:pt x="54406" y="22118"/>
                </a:cubicBezTo>
                <a:cubicBezTo>
                  <a:pt x="54406" y="22080"/>
                  <a:pt x="54406" y="22080"/>
                  <a:pt x="54368" y="22043"/>
                </a:cubicBezTo>
                <a:lnTo>
                  <a:pt x="54255" y="21967"/>
                </a:lnTo>
                <a:cubicBezTo>
                  <a:pt x="54141" y="21967"/>
                  <a:pt x="54103" y="21967"/>
                  <a:pt x="54028" y="21929"/>
                </a:cubicBezTo>
                <a:cubicBezTo>
                  <a:pt x="53977" y="21929"/>
                  <a:pt x="53910" y="21912"/>
                  <a:pt x="53826" y="21912"/>
                </a:cubicBezTo>
                <a:close/>
                <a:moveTo>
                  <a:pt x="32704" y="21929"/>
                </a:moveTo>
                <a:lnTo>
                  <a:pt x="32553" y="22080"/>
                </a:lnTo>
                <a:cubicBezTo>
                  <a:pt x="32515" y="22118"/>
                  <a:pt x="32440" y="22194"/>
                  <a:pt x="32477" y="22307"/>
                </a:cubicBezTo>
                <a:lnTo>
                  <a:pt x="32629" y="22421"/>
                </a:lnTo>
                <a:cubicBezTo>
                  <a:pt x="32666" y="22421"/>
                  <a:pt x="32666" y="22421"/>
                  <a:pt x="32742" y="22458"/>
                </a:cubicBezTo>
                <a:lnTo>
                  <a:pt x="32931" y="22345"/>
                </a:lnTo>
                <a:lnTo>
                  <a:pt x="32931" y="22232"/>
                </a:lnTo>
                <a:cubicBezTo>
                  <a:pt x="32931" y="21967"/>
                  <a:pt x="32818" y="21929"/>
                  <a:pt x="32704" y="21929"/>
                </a:cubicBezTo>
                <a:close/>
                <a:moveTo>
                  <a:pt x="2874" y="22043"/>
                </a:moveTo>
                <a:lnTo>
                  <a:pt x="2647" y="22156"/>
                </a:lnTo>
                <a:cubicBezTo>
                  <a:pt x="2647" y="22194"/>
                  <a:pt x="2647" y="22194"/>
                  <a:pt x="2647" y="22194"/>
                </a:cubicBezTo>
                <a:cubicBezTo>
                  <a:pt x="2647" y="22194"/>
                  <a:pt x="2647" y="22232"/>
                  <a:pt x="2647" y="22232"/>
                </a:cubicBezTo>
                <a:cubicBezTo>
                  <a:pt x="2609" y="22269"/>
                  <a:pt x="2572" y="22307"/>
                  <a:pt x="2534" y="22383"/>
                </a:cubicBezTo>
                <a:lnTo>
                  <a:pt x="2647" y="22496"/>
                </a:lnTo>
                <a:cubicBezTo>
                  <a:pt x="2698" y="22509"/>
                  <a:pt x="2740" y="22513"/>
                  <a:pt x="2776" y="22513"/>
                </a:cubicBezTo>
                <a:cubicBezTo>
                  <a:pt x="2849" y="22513"/>
                  <a:pt x="2899" y="22496"/>
                  <a:pt x="2950" y="22496"/>
                </a:cubicBezTo>
                <a:cubicBezTo>
                  <a:pt x="2987" y="22458"/>
                  <a:pt x="2987" y="22458"/>
                  <a:pt x="3025" y="22458"/>
                </a:cubicBezTo>
                <a:lnTo>
                  <a:pt x="3176" y="22345"/>
                </a:lnTo>
                <a:cubicBezTo>
                  <a:pt x="3176" y="22345"/>
                  <a:pt x="3176" y="22345"/>
                  <a:pt x="3176" y="22307"/>
                </a:cubicBezTo>
                <a:cubicBezTo>
                  <a:pt x="3176" y="22156"/>
                  <a:pt x="3025" y="22080"/>
                  <a:pt x="2950" y="22080"/>
                </a:cubicBezTo>
                <a:cubicBezTo>
                  <a:pt x="2912" y="22043"/>
                  <a:pt x="2874" y="22043"/>
                  <a:pt x="2874" y="22043"/>
                </a:cubicBezTo>
                <a:close/>
                <a:moveTo>
                  <a:pt x="62198" y="22076"/>
                </a:moveTo>
                <a:cubicBezTo>
                  <a:pt x="62173" y="22076"/>
                  <a:pt x="62147" y="22078"/>
                  <a:pt x="62119" y="22080"/>
                </a:cubicBezTo>
                <a:lnTo>
                  <a:pt x="62005" y="22194"/>
                </a:lnTo>
                <a:lnTo>
                  <a:pt x="62005" y="22383"/>
                </a:lnTo>
                <a:lnTo>
                  <a:pt x="62156" y="22496"/>
                </a:lnTo>
                <a:cubicBezTo>
                  <a:pt x="62270" y="22496"/>
                  <a:pt x="62345" y="22534"/>
                  <a:pt x="62383" y="22534"/>
                </a:cubicBezTo>
                <a:lnTo>
                  <a:pt x="62572" y="22421"/>
                </a:lnTo>
                <a:cubicBezTo>
                  <a:pt x="62537" y="22281"/>
                  <a:pt x="62502" y="22076"/>
                  <a:pt x="62198" y="22076"/>
                </a:cubicBezTo>
                <a:close/>
                <a:moveTo>
                  <a:pt x="25143" y="22269"/>
                </a:moveTo>
                <a:cubicBezTo>
                  <a:pt x="24954" y="22307"/>
                  <a:pt x="24840" y="22383"/>
                  <a:pt x="24878" y="22534"/>
                </a:cubicBezTo>
                <a:lnTo>
                  <a:pt x="25029" y="22610"/>
                </a:lnTo>
                <a:lnTo>
                  <a:pt x="25105" y="22610"/>
                </a:lnTo>
                <a:cubicBezTo>
                  <a:pt x="25143" y="22610"/>
                  <a:pt x="25332" y="22610"/>
                  <a:pt x="25332" y="22458"/>
                </a:cubicBezTo>
                <a:lnTo>
                  <a:pt x="25294" y="22383"/>
                </a:lnTo>
                <a:cubicBezTo>
                  <a:pt x="25294" y="22421"/>
                  <a:pt x="25294" y="22421"/>
                  <a:pt x="25294" y="22421"/>
                </a:cubicBezTo>
                <a:lnTo>
                  <a:pt x="25143" y="22269"/>
                </a:lnTo>
                <a:close/>
                <a:moveTo>
                  <a:pt x="30562" y="22248"/>
                </a:moveTo>
                <a:cubicBezTo>
                  <a:pt x="30528" y="22248"/>
                  <a:pt x="30499" y="22257"/>
                  <a:pt x="30474" y="22269"/>
                </a:cubicBezTo>
                <a:cubicBezTo>
                  <a:pt x="30322" y="22307"/>
                  <a:pt x="30322" y="22534"/>
                  <a:pt x="30474" y="22610"/>
                </a:cubicBezTo>
                <a:cubicBezTo>
                  <a:pt x="30504" y="22610"/>
                  <a:pt x="30534" y="22616"/>
                  <a:pt x="30569" y="22616"/>
                </a:cubicBezTo>
                <a:cubicBezTo>
                  <a:pt x="30622" y="22616"/>
                  <a:pt x="30685" y="22602"/>
                  <a:pt x="30776" y="22534"/>
                </a:cubicBezTo>
                <a:lnTo>
                  <a:pt x="30814" y="22383"/>
                </a:lnTo>
                <a:cubicBezTo>
                  <a:pt x="30713" y="22282"/>
                  <a:pt x="30629" y="22248"/>
                  <a:pt x="30562" y="22248"/>
                </a:cubicBezTo>
                <a:close/>
                <a:moveTo>
                  <a:pt x="48281" y="22194"/>
                </a:moveTo>
                <a:lnTo>
                  <a:pt x="48168" y="22307"/>
                </a:lnTo>
                <a:lnTo>
                  <a:pt x="48168" y="22534"/>
                </a:lnTo>
                <a:lnTo>
                  <a:pt x="48281" y="22685"/>
                </a:lnTo>
                <a:lnTo>
                  <a:pt x="48546" y="22685"/>
                </a:lnTo>
                <a:lnTo>
                  <a:pt x="48659" y="22534"/>
                </a:lnTo>
                <a:lnTo>
                  <a:pt x="48659" y="22307"/>
                </a:lnTo>
                <a:lnTo>
                  <a:pt x="48546" y="22194"/>
                </a:lnTo>
                <a:close/>
                <a:moveTo>
                  <a:pt x="31721" y="22080"/>
                </a:moveTo>
                <a:lnTo>
                  <a:pt x="31570" y="22232"/>
                </a:lnTo>
                <a:cubicBezTo>
                  <a:pt x="31608" y="22269"/>
                  <a:pt x="31570" y="22345"/>
                  <a:pt x="31570" y="22383"/>
                </a:cubicBezTo>
                <a:cubicBezTo>
                  <a:pt x="31570" y="22421"/>
                  <a:pt x="31532" y="22458"/>
                  <a:pt x="31532" y="22496"/>
                </a:cubicBezTo>
                <a:cubicBezTo>
                  <a:pt x="31532" y="22610"/>
                  <a:pt x="31608" y="22648"/>
                  <a:pt x="31721" y="22685"/>
                </a:cubicBezTo>
                <a:lnTo>
                  <a:pt x="31721" y="22648"/>
                </a:lnTo>
                <a:cubicBezTo>
                  <a:pt x="31789" y="22716"/>
                  <a:pt x="31857" y="22729"/>
                  <a:pt x="31917" y="22729"/>
                </a:cubicBezTo>
                <a:cubicBezTo>
                  <a:pt x="31957" y="22729"/>
                  <a:pt x="31993" y="22723"/>
                  <a:pt x="32024" y="22723"/>
                </a:cubicBezTo>
                <a:lnTo>
                  <a:pt x="32099" y="22572"/>
                </a:lnTo>
                <a:cubicBezTo>
                  <a:pt x="32061" y="22534"/>
                  <a:pt x="32061" y="22458"/>
                  <a:pt x="32061" y="22421"/>
                </a:cubicBezTo>
                <a:cubicBezTo>
                  <a:pt x="32099" y="22383"/>
                  <a:pt x="32099" y="22345"/>
                  <a:pt x="32099" y="22307"/>
                </a:cubicBezTo>
                <a:cubicBezTo>
                  <a:pt x="32099" y="22307"/>
                  <a:pt x="32099" y="22194"/>
                  <a:pt x="32024" y="22156"/>
                </a:cubicBezTo>
                <a:cubicBezTo>
                  <a:pt x="31910" y="22080"/>
                  <a:pt x="31797" y="22080"/>
                  <a:pt x="31721" y="22080"/>
                </a:cubicBezTo>
                <a:close/>
                <a:moveTo>
                  <a:pt x="47185" y="22232"/>
                </a:moveTo>
                <a:lnTo>
                  <a:pt x="47109" y="22269"/>
                </a:lnTo>
                <a:cubicBezTo>
                  <a:pt x="46996" y="22383"/>
                  <a:pt x="46996" y="22458"/>
                  <a:pt x="46996" y="22610"/>
                </a:cubicBezTo>
                <a:lnTo>
                  <a:pt x="47109" y="22723"/>
                </a:lnTo>
                <a:cubicBezTo>
                  <a:pt x="47142" y="22734"/>
                  <a:pt x="47172" y="22739"/>
                  <a:pt x="47200" y="22739"/>
                </a:cubicBezTo>
                <a:cubicBezTo>
                  <a:pt x="47267" y="22739"/>
                  <a:pt x="47320" y="22712"/>
                  <a:pt x="47374" y="22685"/>
                </a:cubicBezTo>
                <a:cubicBezTo>
                  <a:pt x="47411" y="22648"/>
                  <a:pt x="47487" y="22572"/>
                  <a:pt x="47487" y="22496"/>
                </a:cubicBezTo>
                <a:cubicBezTo>
                  <a:pt x="47487" y="22421"/>
                  <a:pt x="47411" y="22345"/>
                  <a:pt x="47374" y="22269"/>
                </a:cubicBezTo>
                <a:cubicBezTo>
                  <a:pt x="47298" y="22232"/>
                  <a:pt x="47260" y="22232"/>
                  <a:pt x="47185" y="22232"/>
                </a:cubicBezTo>
                <a:close/>
                <a:moveTo>
                  <a:pt x="11864" y="22377"/>
                </a:moveTo>
                <a:cubicBezTo>
                  <a:pt x="11802" y="22377"/>
                  <a:pt x="11743" y="22399"/>
                  <a:pt x="11721" y="22421"/>
                </a:cubicBezTo>
                <a:cubicBezTo>
                  <a:pt x="11608" y="22458"/>
                  <a:pt x="11570" y="22534"/>
                  <a:pt x="11570" y="22572"/>
                </a:cubicBezTo>
                <a:lnTo>
                  <a:pt x="11570" y="22648"/>
                </a:lnTo>
                <a:lnTo>
                  <a:pt x="11721" y="22723"/>
                </a:lnTo>
                <a:cubicBezTo>
                  <a:pt x="11721" y="22761"/>
                  <a:pt x="11797" y="22799"/>
                  <a:pt x="11872" y="22837"/>
                </a:cubicBezTo>
                <a:lnTo>
                  <a:pt x="12023" y="22723"/>
                </a:lnTo>
                <a:lnTo>
                  <a:pt x="12023" y="22685"/>
                </a:lnTo>
                <a:lnTo>
                  <a:pt x="12099" y="22648"/>
                </a:lnTo>
                <a:cubicBezTo>
                  <a:pt x="12099" y="22610"/>
                  <a:pt x="12099" y="22572"/>
                  <a:pt x="12099" y="22572"/>
                </a:cubicBezTo>
                <a:cubicBezTo>
                  <a:pt x="12099" y="22496"/>
                  <a:pt x="12061" y="22421"/>
                  <a:pt x="11986" y="22421"/>
                </a:cubicBezTo>
                <a:cubicBezTo>
                  <a:pt x="11954" y="22389"/>
                  <a:pt x="11908" y="22377"/>
                  <a:pt x="11864" y="22377"/>
                </a:cubicBezTo>
                <a:close/>
                <a:moveTo>
                  <a:pt x="66315" y="22534"/>
                </a:moveTo>
                <a:cubicBezTo>
                  <a:pt x="66126" y="22534"/>
                  <a:pt x="66013" y="22610"/>
                  <a:pt x="66051" y="22799"/>
                </a:cubicBezTo>
                <a:lnTo>
                  <a:pt x="66202" y="22874"/>
                </a:lnTo>
                <a:lnTo>
                  <a:pt x="66315" y="22874"/>
                </a:lnTo>
                <a:lnTo>
                  <a:pt x="66429" y="22761"/>
                </a:lnTo>
                <a:cubicBezTo>
                  <a:pt x="66466" y="22761"/>
                  <a:pt x="66504" y="22723"/>
                  <a:pt x="66504" y="22685"/>
                </a:cubicBezTo>
                <a:lnTo>
                  <a:pt x="66315" y="22534"/>
                </a:lnTo>
                <a:close/>
                <a:moveTo>
                  <a:pt x="66655" y="22421"/>
                </a:moveTo>
                <a:lnTo>
                  <a:pt x="66542" y="22534"/>
                </a:lnTo>
                <a:lnTo>
                  <a:pt x="66542" y="22572"/>
                </a:lnTo>
                <a:cubicBezTo>
                  <a:pt x="66542" y="22685"/>
                  <a:pt x="66580" y="22761"/>
                  <a:pt x="66618" y="22837"/>
                </a:cubicBezTo>
                <a:lnTo>
                  <a:pt x="66731" y="22874"/>
                </a:lnTo>
                <a:cubicBezTo>
                  <a:pt x="66845" y="22874"/>
                  <a:pt x="66920" y="22837"/>
                  <a:pt x="66996" y="22799"/>
                </a:cubicBezTo>
                <a:lnTo>
                  <a:pt x="67034" y="22723"/>
                </a:lnTo>
                <a:cubicBezTo>
                  <a:pt x="67034" y="22723"/>
                  <a:pt x="67034" y="22685"/>
                  <a:pt x="67034" y="22685"/>
                </a:cubicBezTo>
                <a:cubicBezTo>
                  <a:pt x="67034" y="22572"/>
                  <a:pt x="66996" y="22534"/>
                  <a:pt x="66958" y="22496"/>
                </a:cubicBezTo>
                <a:cubicBezTo>
                  <a:pt x="66882" y="22458"/>
                  <a:pt x="66807" y="22421"/>
                  <a:pt x="66655" y="22421"/>
                </a:cubicBezTo>
                <a:close/>
                <a:moveTo>
                  <a:pt x="87463" y="22320"/>
                </a:moveTo>
                <a:cubicBezTo>
                  <a:pt x="87400" y="22320"/>
                  <a:pt x="87343" y="22339"/>
                  <a:pt x="87298" y="22383"/>
                </a:cubicBezTo>
                <a:cubicBezTo>
                  <a:pt x="87223" y="22458"/>
                  <a:pt x="87185" y="22572"/>
                  <a:pt x="87185" y="22648"/>
                </a:cubicBezTo>
                <a:cubicBezTo>
                  <a:pt x="87185" y="22685"/>
                  <a:pt x="87185" y="22723"/>
                  <a:pt x="87185" y="22761"/>
                </a:cubicBezTo>
                <a:lnTo>
                  <a:pt x="87336" y="22874"/>
                </a:lnTo>
                <a:cubicBezTo>
                  <a:pt x="87639" y="22874"/>
                  <a:pt x="87677" y="22761"/>
                  <a:pt x="87677" y="22610"/>
                </a:cubicBezTo>
                <a:cubicBezTo>
                  <a:pt x="87677" y="22572"/>
                  <a:pt x="87677" y="22534"/>
                  <a:pt x="87714" y="22496"/>
                </a:cubicBezTo>
                <a:lnTo>
                  <a:pt x="87601" y="22345"/>
                </a:lnTo>
                <a:cubicBezTo>
                  <a:pt x="87554" y="22329"/>
                  <a:pt x="87507" y="22320"/>
                  <a:pt x="87463" y="22320"/>
                </a:cubicBezTo>
                <a:close/>
                <a:moveTo>
                  <a:pt x="79510" y="22534"/>
                </a:moveTo>
                <a:lnTo>
                  <a:pt x="79359" y="22648"/>
                </a:lnTo>
                <a:lnTo>
                  <a:pt x="79359" y="22799"/>
                </a:lnTo>
                <a:lnTo>
                  <a:pt x="79510" y="22912"/>
                </a:lnTo>
                <a:lnTo>
                  <a:pt x="79699" y="22912"/>
                </a:lnTo>
                <a:lnTo>
                  <a:pt x="79813" y="22799"/>
                </a:lnTo>
                <a:lnTo>
                  <a:pt x="79813" y="22648"/>
                </a:lnTo>
                <a:lnTo>
                  <a:pt x="79699" y="22534"/>
                </a:lnTo>
                <a:close/>
                <a:moveTo>
                  <a:pt x="487" y="22581"/>
                </a:moveTo>
                <a:cubicBezTo>
                  <a:pt x="454" y="22581"/>
                  <a:pt x="417" y="22591"/>
                  <a:pt x="379" y="22610"/>
                </a:cubicBezTo>
                <a:cubicBezTo>
                  <a:pt x="303" y="22648"/>
                  <a:pt x="265" y="22723"/>
                  <a:pt x="265" y="22799"/>
                </a:cubicBezTo>
                <a:cubicBezTo>
                  <a:pt x="265" y="22874"/>
                  <a:pt x="303" y="22950"/>
                  <a:pt x="417" y="22988"/>
                </a:cubicBezTo>
                <a:cubicBezTo>
                  <a:pt x="454" y="22988"/>
                  <a:pt x="530" y="22988"/>
                  <a:pt x="606" y="22950"/>
                </a:cubicBezTo>
                <a:cubicBezTo>
                  <a:pt x="643" y="22912"/>
                  <a:pt x="681" y="22837"/>
                  <a:pt x="681" y="22799"/>
                </a:cubicBezTo>
                <a:cubicBezTo>
                  <a:pt x="681" y="22723"/>
                  <a:pt x="643" y="22648"/>
                  <a:pt x="568" y="22610"/>
                </a:cubicBezTo>
                <a:cubicBezTo>
                  <a:pt x="549" y="22591"/>
                  <a:pt x="520" y="22581"/>
                  <a:pt x="487" y="22581"/>
                </a:cubicBezTo>
                <a:close/>
                <a:moveTo>
                  <a:pt x="21415" y="22593"/>
                </a:moveTo>
                <a:cubicBezTo>
                  <a:pt x="21391" y="22593"/>
                  <a:pt x="21362" y="22597"/>
                  <a:pt x="21324" y="22610"/>
                </a:cubicBezTo>
                <a:lnTo>
                  <a:pt x="21211" y="22723"/>
                </a:lnTo>
                <a:lnTo>
                  <a:pt x="21211" y="22799"/>
                </a:lnTo>
                <a:lnTo>
                  <a:pt x="21324" y="22912"/>
                </a:lnTo>
                <a:cubicBezTo>
                  <a:pt x="21362" y="22950"/>
                  <a:pt x="21400" y="22950"/>
                  <a:pt x="21438" y="22988"/>
                </a:cubicBezTo>
                <a:lnTo>
                  <a:pt x="21627" y="22837"/>
                </a:lnTo>
                <a:cubicBezTo>
                  <a:pt x="21589" y="22761"/>
                  <a:pt x="21589" y="22685"/>
                  <a:pt x="21513" y="22610"/>
                </a:cubicBezTo>
                <a:cubicBezTo>
                  <a:pt x="21488" y="22610"/>
                  <a:pt x="21463" y="22593"/>
                  <a:pt x="21415" y="22593"/>
                </a:cubicBezTo>
                <a:close/>
                <a:moveTo>
                  <a:pt x="3403" y="22648"/>
                </a:moveTo>
                <a:cubicBezTo>
                  <a:pt x="3290" y="22648"/>
                  <a:pt x="3214" y="22648"/>
                  <a:pt x="3176" y="22685"/>
                </a:cubicBezTo>
                <a:cubicBezTo>
                  <a:pt x="3139" y="22723"/>
                  <a:pt x="3063" y="22799"/>
                  <a:pt x="3063" y="22874"/>
                </a:cubicBezTo>
                <a:lnTo>
                  <a:pt x="3063" y="22912"/>
                </a:lnTo>
                <a:lnTo>
                  <a:pt x="3214" y="23026"/>
                </a:lnTo>
                <a:cubicBezTo>
                  <a:pt x="3290" y="23026"/>
                  <a:pt x="3403" y="23026"/>
                  <a:pt x="3441" y="22988"/>
                </a:cubicBezTo>
                <a:cubicBezTo>
                  <a:pt x="3479" y="22950"/>
                  <a:pt x="3517" y="22874"/>
                  <a:pt x="3517" y="22799"/>
                </a:cubicBezTo>
                <a:lnTo>
                  <a:pt x="3517" y="22761"/>
                </a:lnTo>
                <a:lnTo>
                  <a:pt x="3403" y="22648"/>
                </a:lnTo>
                <a:close/>
                <a:moveTo>
                  <a:pt x="48432" y="22685"/>
                </a:moveTo>
                <a:cubicBezTo>
                  <a:pt x="48205" y="22685"/>
                  <a:pt x="48130" y="22799"/>
                  <a:pt x="48168" y="22950"/>
                </a:cubicBezTo>
                <a:lnTo>
                  <a:pt x="48281" y="23026"/>
                </a:lnTo>
                <a:lnTo>
                  <a:pt x="48394" y="23026"/>
                </a:lnTo>
                <a:lnTo>
                  <a:pt x="48546" y="22912"/>
                </a:lnTo>
                <a:cubicBezTo>
                  <a:pt x="48546" y="22912"/>
                  <a:pt x="48583" y="22874"/>
                  <a:pt x="48583" y="22837"/>
                </a:cubicBezTo>
                <a:lnTo>
                  <a:pt x="48432" y="22685"/>
                </a:lnTo>
                <a:close/>
                <a:moveTo>
                  <a:pt x="71911" y="22648"/>
                </a:moveTo>
                <a:lnTo>
                  <a:pt x="71759" y="22761"/>
                </a:lnTo>
                <a:lnTo>
                  <a:pt x="71759" y="22912"/>
                </a:lnTo>
                <a:lnTo>
                  <a:pt x="71873" y="23026"/>
                </a:lnTo>
                <a:cubicBezTo>
                  <a:pt x="71916" y="23038"/>
                  <a:pt x="71955" y="23043"/>
                  <a:pt x="71989" y="23043"/>
                </a:cubicBezTo>
                <a:cubicBezTo>
                  <a:pt x="72161" y="23043"/>
                  <a:pt x="72219" y="22906"/>
                  <a:pt x="72251" y="22874"/>
                </a:cubicBezTo>
                <a:cubicBezTo>
                  <a:pt x="72251" y="22837"/>
                  <a:pt x="72251" y="22837"/>
                  <a:pt x="72251" y="22837"/>
                </a:cubicBezTo>
                <a:lnTo>
                  <a:pt x="72138" y="22648"/>
                </a:lnTo>
                <a:close/>
                <a:moveTo>
                  <a:pt x="54784" y="22345"/>
                </a:moveTo>
                <a:cubicBezTo>
                  <a:pt x="54595" y="22345"/>
                  <a:pt x="54481" y="22421"/>
                  <a:pt x="54481" y="22534"/>
                </a:cubicBezTo>
                <a:lnTo>
                  <a:pt x="54519" y="22648"/>
                </a:lnTo>
                <a:cubicBezTo>
                  <a:pt x="54557" y="22685"/>
                  <a:pt x="54633" y="22685"/>
                  <a:pt x="54670" y="22685"/>
                </a:cubicBezTo>
                <a:lnTo>
                  <a:pt x="54633" y="22723"/>
                </a:lnTo>
                <a:cubicBezTo>
                  <a:pt x="54595" y="22723"/>
                  <a:pt x="54595" y="22761"/>
                  <a:pt x="54557" y="22761"/>
                </a:cubicBezTo>
                <a:cubicBezTo>
                  <a:pt x="54519" y="22799"/>
                  <a:pt x="54406" y="22837"/>
                  <a:pt x="54406" y="22912"/>
                </a:cubicBezTo>
                <a:cubicBezTo>
                  <a:pt x="54406" y="23026"/>
                  <a:pt x="54519" y="23063"/>
                  <a:pt x="54557" y="23063"/>
                </a:cubicBezTo>
                <a:lnTo>
                  <a:pt x="54595" y="23063"/>
                </a:lnTo>
                <a:lnTo>
                  <a:pt x="54633" y="23139"/>
                </a:lnTo>
                <a:lnTo>
                  <a:pt x="54746" y="23139"/>
                </a:lnTo>
                <a:cubicBezTo>
                  <a:pt x="54935" y="23101"/>
                  <a:pt x="54935" y="23026"/>
                  <a:pt x="54935" y="22988"/>
                </a:cubicBezTo>
                <a:lnTo>
                  <a:pt x="54935" y="22950"/>
                </a:lnTo>
                <a:lnTo>
                  <a:pt x="54859" y="22874"/>
                </a:lnTo>
                <a:cubicBezTo>
                  <a:pt x="54935" y="22837"/>
                  <a:pt x="54935" y="22723"/>
                  <a:pt x="54859" y="22685"/>
                </a:cubicBezTo>
                <a:lnTo>
                  <a:pt x="55049" y="22648"/>
                </a:lnTo>
                <a:cubicBezTo>
                  <a:pt x="55049" y="22610"/>
                  <a:pt x="55049" y="22572"/>
                  <a:pt x="55049" y="22572"/>
                </a:cubicBezTo>
                <a:cubicBezTo>
                  <a:pt x="55049" y="22421"/>
                  <a:pt x="54935" y="22345"/>
                  <a:pt x="54784" y="22345"/>
                </a:cubicBezTo>
                <a:close/>
                <a:moveTo>
                  <a:pt x="17468" y="22799"/>
                </a:moveTo>
                <a:lnTo>
                  <a:pt x="17317" y="22950"/>
                </a:lnTo>
                <a:cubicBezTo>
                  <a:pt x="17317" y="23026"/>
                  <a:pt x="17279" y="23026"/>
                  <a:pt x="17279" y="23026"/>
                </a:cubicBezTo>
                <a:lnTo>
                  <a:pt x="17279" y="23215"/>
                </a:lnTo>
                <a:cubicBezTo>
                  <a:pt x="17317" y="23252"/>
                  <a:pt x="17392" y="23252"/>
                  <a:pt x="17468" y="23252"/>
                </a:cubicBezTo>
                <a:cubicBezTo>
                  <a:pt x="17581" y="23252"/>
                  <a:pt x="17695" y="23215"/>
                  <a:pt x="17770" y="23139"/>
                </a:cubicBezTo>
                <a:lnTo>
                  <a:pt x="17770" y="22988"/>
                </a:lnTo>
                <a:cubicBezTo>
                  <a:pt x="17732" y="22950"/>
                  <a:pt x="17732" y="22950"/>
                  <a:pt x="17695" y="22912"/>
                </a:cubicBezTo>
                <a:cubicBezTo>
                  <a:pt x="17657" y="22874"/>
                  <a:pt x="17581" y="22799"/>
                  <a:pt x="17468" y="22799"/>
                </a:cubicBezTo>
                <a:close/>
                <a:moveTo>
                  <a:pt x="75238" y="22799"/>
                </a:moveTo>
                <a:lnTo>
                  <a:pt x="75087" y="22912"/>
                </a:lnTo>
                <a:cubicBezTo>
                  <a:pt x="75087" y="22950"/>
                  <a:pt x="75087" y="22950"/>
                  <a:pt x="75087" y="22950"/>
                </a:cubicBezTo>
                <a:lnTo>
                  <a:pt x="75238" y="22950"/>
                </a:lnTo>
                <a:lnTo>
                  <a:pt x="75087" y="22988"/>
                </a:lnTo>
                <a:cubicBezTo>
                  <a:pt x="75087" y="23063"/>
                  <a:pt x="75087" y="23215"/>
                  <a:pt x="75238" y="23252"/>
                </a:cubicBezTo>
                <a:lnTo>
                  <a:pt x="75427" y="23139"/>
                </a:lnTo>
                <a:cubicBezTo>
                  <a:pt x="75465" y="23101"/>
                  <a:pt x="75540" y="23063"/>
                  <a:pt x="75540" y="22950"/>
                </a:cubicBezTo>
                <a:cubicBezTo>
                  <a:pt x="75540" y="22950"/>
                  <a:pt x="75540" y="22912"/>
                  <a:pt x="75540" y="22874"/>
                </a:cubicBezTo>
                <a:lnTo>
                  <a:pt x="75389" y="22799"/>
                </a:lnTo>
                <a:close/>
                <a:moveTo>
                  <a:pt x="65748" y="22950"/>
                </a:moveTo>
                <a:lnTo>
                  <a:pt x="65559" y="23063"/>
                </a:lnTo>
                <a:cubicBezTo>
                  <a:pt x="65559" y="23026"/>
                  <a:pt x="65597" y="23026"/>
                  <a:pt x="65559" y="23026"/>
                </a:cubicBezTo>
                <a:cubicBezTo>
                  <a:pt x="65521" y="23026"/>
                  <a:pt x="65370" y="23063"/>
                  <a:pt x="65370" y="23215"/>
                </a:cubicBezTo>
                <a:lnTo>
                  <a:pt x="65408" y="23290"/>
                </a:lnTo>
                <a:cubicBezTo>
                  <a:pt x="65483" y="23366"/>
                  <a:pt x="65559" y="23404"/>
                  <a:pt x="65672" y="23404"/>
                </a:cubicBezTo>
                <a:cubicBezTo>
                  <a:pt x="65824" y="23366"/>
                  <a:pt x="65899" y="23252"/>
                  <a:pt x="65899" y="23139"/>
                </a:cubicBezTo>
                <a:cubicBezTo>
                  <a:pt x="65899" y="23063"/>
                  <a:pt x="65862" y="22988"/>
                  <a:pt x="65748" y="22950"/>
                </a:cubicBezTo>
                <a:close/>
                <a:moveTo>
                  <a:pt x="61325" y="22799"/>
                </a:moveTo>
                <a:lnTo>
                  <a:pt x="61211" y="22837"/>
                </a:lnTo>
                <a:cubicBezTo>
                  <a:pt x="61136" y="22874"/>
                  <a:pt x="60984" y="22988"/>
                  <a:pt x="60984" y="23139"/>
                </a:cubicBezTo>
                <a:cubicBezTo>
                  <a:pt x="60984" y="23215"/>
                  <a:pt x="61022" y="23252"/>
                  <a:pt x="61060" y="23328"/>
                </a:cubicBezTo>
                <a:lnTo>
                  <a:pt x="61136" y="23404"/>
                </a:lnTo>
                <a:cubicBezTo>
                  <a:pt x="61170" y="23411"/>
                  <a:pt x="61201" y="23414"/>
                  <a:pt x="61229" y="23414"/>
                </a:cubicBezTo>
                <a:cubicBezTo>
                  <a:pt x="61352" y="23414"/>
                  <a:pt x="61414" y="23352"/>
                  <a:pt x="61476" y="23290"/>
                </a:cubicBezTo>
                <a:cubicBezTo>
                  <a:pt x="61589" y="23290"/>
                  <a:pt x="61665" y="23215"/>
                  <a:pt x="61665" y="23139"/>
                </a:cubicBezTo>
                <a:lnTo>
                  <a:pt x="61589" y="23026"/>
                </a:lnTo>
                <a:cubicBezTo>
                  <a:pt x="61589" y="23026"/>
                  <a:pt x="61589" y="22988"/>
                  <a:pt x="61551" y="22950"/>
                </a:cubicBezTo>
                <a:cubicBezTo>
                  <a:pt x="61551" y="22912"/>
                  <a:pt x="61476" y="22799"/>
                  <a:pt x="61325" y="22799"/>
                </a:cubicBezTo>
                <a:close/>
                <a:moveTo>
                  <a:pt x="37558" y="23048"/>
                </a:moveTo>
                <a:cubicBezTo>
                  <a:pt x="37531" y="23048"/>
                  <a:pt x="37501" y="23052"/>
                  <a:pt x="37468" y="23063"/>
                </a:cubicBezTo>
                <a:lnTo>
                  <a:pt x="37355" y="23177"/>
                </a:lnTo>
                <a:lnTo>
                  <a:pt x="37355" y="23328"/>
                </a:lnTo>
                <a:lnTo>
                  <a:pt x="37506" y="23441"/>
                </a:lnTo>
                <a:lnTo>
                  <a:pt x="37695" y="23441"/>
                </a:lnTo>
                <a:lnTo>
                  <a:pt x="37808" y="23328"/>
                </a:lnTo>
                <a:lnTo>
                  <a:pt x="37808" y="23215"/>
                </a:lnTo>
                <a:lnTo>
                  <a:pt x="37695" y="23101"/>
                </a:lnTo>
                <a:cubicBezTo>
                  <a:pt x="37668" y="23074"/>
                  <a:pt x="37622" y="23048"/>
                  <a:pt x="37558" y="23048"/>
                </a:cubicBezTo>
                <a:close/>
                <a:moveTo>
                  <a:pt x="73839" y="22988"/>
                </a:moveTo>
                <a:lnTo>
                  <a:pt x="73688" y="23101"/>
                </a:lnTo>
                <a:cubicBezTo>
                  <a:pt x="73688" y="23252"/>
                  <a:pt x="73725" y="23328"/>
                  <a:pt x="73801" y="23404"/>
                </a:cubicBezTo>
                <a:cubicBezTo>
                  <a:pt x="73839" y="23441"/>
                  <a:pt x="73952" y="23441"/>
                  <a:pt x="74028" y="23441"/>
                </a:cubicBezTo>
                <a:lnTo>
                  <a:pt x="74141" y="23328"/>
                </a:lnTo>
                <a:cubicBezTo>
                  <a:pt x="74141" y="23328"/>
                  <a:pt x="74179" y="23290"/>
                  <a:pt x="74179" y="23290"/>
                </a:cubicBezTo>
                <a:cubicBezTo>
                  <a:pt x="74179" y="23177"/>
                  <a:pt x="74141" y="23101"/>
                  <a:pt x="74066" y="23063"/>
                </a:cubicBezTo>
                <a:cubicBezTo>
                  <a:pt x="73990" y="23026"/>
                  <a:pt x="73915" y="22988"/>
                  <a:pt x="73839" y="22988"/>
                </a:cubicBezTo>
                <a:close/>
                <a:moveTo>
                  <a:pt x="74406" y="23215"/>
                </a:moveTo>
                <a:cubicBezTo>
                  <a:pt x="74255" y="23215"/>
                  <a:pt x="74179" y="23290"/>
                  <a:pt x="74179" y="23404"/>
                </a:cubicBezTo>
                <a:lnTo>
                  <a:pt x="74330" y="23404"/>
                </a:lnTo>
                <a:cubicBezTo>
                  <a:pt x="74330" y="23404"/>
                  <a:pt x="74293" y="23404"/>
                  <a:pt x="74330" y="23441"/>
                </a:cubicBezTo>
                <a:lnTo>
                  <a:pt x="74519" y="23441"/>
                </a:lnTo>
                <a:cubicBezTo>
                  <a:pt x="74519" y="23404"/>
                  <a:pt x="74519" y="23404"/>
                  <a:pt x="74482" y="23404"/>
                </a:cubicBezTo>
                <a:lnTo>
                  <a:pt x="74671" y="23404"/>
                </a:lnTo>
                <a:cubicBezTo>
                  <a:pt x="74671" y="23328"/>
                  <a:pt x="74633" y="23290"/>
                  <a:pt x="74595" y="23252"/>
                </a:cubicBezTo>
                <a:cubicBezTo>
                  <a:pt x="74557" y="23215"/>
                  <a:pt x="74482" y="23215"/>
                  <a:pt x="74406" y="23215"/>
                </a:cubicBezTo>
                <a:close/>
                <a:moveTo>
                  <a:pt x="42397" y="23048"/>
                </a:moveTo>
                <a:cubicBezTo>
                  <a:pt x="42371" y="23048"/>
                  <a:pt x="42341" y="23052"/>
                  <a:pt x="42307" y="23063"/>
                </a:cubicBezTo>
                <a:lnTo>
                  <a:pt x="42194" y="23177"/>
                </a:lnTo>
                <a:cubicBezTo>
                  <a:pt x="42194" y="23215"/>
                  <a:pt x="42156" y="23215"/>
                  <a:pt x="42156" y="23252"/>
                </a:cubicBezTo>
                <a:lnTo>
                  <a:pt x="42270" y="23441"/>
                </a:lnTo>
                <a:cubicBezTo>
                  <a:pt x="42307" y="23441"/>
                  <a:pt x="42307" y="23441"/>
                  <a:pt x="42383" y="23479"/>
                </a:cubicBezTo>
                <a:lnTo>
                  <a:pt x="42534" y="23479"/>
                </a:lnTo>
                <a:cubicBezTo>
                  <a:pt x="42610" y="23404"/>
                  <a:pt x="42648" y="23328"/>
                  <a:pt x="42648" y="23290"/>
                </a:cubicBezTo>
                <a:cubicBezTo>
                  <a:pt x="42648" y="23215"/>
                  <a:pt x="42610" y="23139"/>
                  <a:pt x="42534" y="23101"/>
                </a:cubicBezTo>
                <a:cubicBezTo>
                  <a:pt x="42507" y="23074"/>
                  <a:pt x="42462" y="23048"/>
                  <a:pt x="42397" y="23048"/>
                </a:cubicBezTo>
                <a:close/>
                <a:moveTo>
                  <a:pt x="7978" y="23215"/>
                </a:moveTo>
                <a:cubicBezTo>
                  <a:pt x="7827" y="23215"/>
                  <a:pt x="7638" y="23328"/>
                  <a:pt x="7638" y="23479"/>
                </a:cubicBezTo>
                <a:lnTo>
                  <a:pt x="7789" y="23479"/>
                </a:lnTo>
                <a:cubicBezTo>
                  <a:pt x="7821" y="23511"/>
                  <a:pt x="7844" y="23522"/>
                  <a:pt x="7865" y="23522"/>
                </a:cubicBezTo>
                <a:cubicBezTo>
                  <a:pt x="7909" y="23522"/>
                  <a:pt x="7943" y="23473"/>
                  <a:pt x="8033" y="23473"/>
                </a:cubicBezTo>
                <a:cubicBezTo>
                  <a:pt x="8050" y="23473"/>
                  <a:pt x="8069" y="23475"/>
                  <a:pt x="8091" y="23479"/>
                </a:cubicBezTo>
                <a:cubicBezTo>
                  <a:pt x="8091" y="23479"/>
                  <a:pt x="8091" y="23479"/>
                  <a:pt x="8091" y="23441"/>
                </a:cubicBezTo>
                <a:lnTo>
                  <a:pt x="8243" y="23441"/>
                </a:lnTo>
                <a:cubicBezTo>
                  <a:pt x="8243" y="23366"/>
                  <a:pt x="8205" y="23328"/>
                  <a:pt x="8167" y="23290"/>
                </a:cubicBezTo>
                <a:cubicBezTo>
                  <a:pt x="8129" y="23252"/>
                  <a:pt x="8054" y="23215"/>
                  <a:pt x="7978" y="23215"/>
                </a:cubicBezTo>
                <a:close/>
                <a:moveTo>
                  <a:pt x="46239" y="22837"/>
                </a:moveTo>
                <a:cubicBezTo>
                  <a:pt x="46126" y="22837"/>
                  <a:pt x="46013" y="22912"/>
                  <a:pt x="45975" y="23063"/>
                </a:cubicBezTo>
                <a:lnTo>
                  <a:pt x="46088" y="23177"/>
                </a:lnTo>
                <a:cubicBezTo>
                  <a:pt x="46050" y="23252"/>
                  <a:pt x="46013" y="23328"/>
                  <a:pt x="46050" y="23441"/>
                </a:cubicBezTo>
                <a:lnTo>
                  <a:pt x="46164" y="23555"/>
                </a:lnTo>
                <a:lnTo>
                  <a:pt x="46315" y="23555"/>
                </a:lnTo>
                <a:cubicBezTo>
                  <a:pt x="46428" y="23517"/>
                  <a:pt x="46504" y="23479"/>
                  <a:pt x="46504" y="23366"/>
                </a:cubicBezTo>
                <a:cubicBezTo>
                  <a:pt x="46504" y="23290"/>
                  <a:pt x="46428" y="23177"/>
                  <a:pt x="46391" y="23139"/>
                </a:cubicBezTo>
                <a:lnTo>
                  <a:pt x="46428" y="23026"/>
                </a:lnTo>
                <a:cubicBezTo>
                  <a:pt x="46428" y="22950"/>
                  <a:pt x="46353" y="22874"/>
                  <a:pt x="46239" y="22837"/>
                </a:cubicBezTo>
                <a:close/>
                <a:moveTo>
                  <a:pt x="64274" y="23101"/>
                </a:moveTo>
                <a:cubicBezTo>
                  <a:pt x="63971" y="23101"/>
                  <a:pt x="63933" y="23290"/>
                  <a:pt x="63933" y="23404"/>
                </a:cubicBezTo>
                <a:cubicBezTo>
                  <a:pt x="63896" y="23441"/>
                  <a:pt x="63896" y="23479"/>
                  <a:pt x="63896" y="23479"/>
                </a:cubicBezTo>
                <a:lnTo>
                  <a:pt x="64009" y="23668"/>
                </a:lnTo>
                <a:cubicBezTo>
                  <a:pt x="64349" y="23631"/>
                  <a:pt x="64387" y="23328"/>
                  <a:pt x="64387" y="23215"/>
                </a:cubicBezTo>
                <a:lnTo>
                  <a:pt x="64274" y="23101"/>
                </a:lnTo>
                <a:close/>
                <a:moveTo>
                  <a:pt x="80011" y="23462"/>
                </a:moveTo>
                <a:cubicBezTo>
                  <a:pt x="79993" y="23462"/>
                  <a:pt x="79976" y="23467"/>
                  <a:pt x="79964" y="23479"/>
                </a:cubicBezTo>
                <a:cubicBezTo>
                  <a:pt x="79888" y="23479"/>
                  <a:pt x="79850" y="23555"/>
                  <a:pt x="79850" y="23631"/>
                </a:cubicBezTo>
                <a:lnTo>
                  <a:pt x="79964" y="23744"/>
                </a:lnTo>
                <a:cubicBezTo>
                  <a:pt x="79996" y="23776"/>
                  <a:pt x="80057" y="23865"/>
                  <a:pt x="80193" y="23865"/>
                </a:cubicBezTo>
                <a:cubicBezTo>
                  <a:pt x="80216" y="23865"/>
                  <a:pt x="80240" y="23863"/>
                  <a:pt x="80266" y="23857"/>
                </a:cubicBezTo>
                <a:lnTo>
                  <a:pt x="80380" y="23744"/>
                </a:lnTo>
                <a:lnTo>
                  <a:pt x="80380" y="23631"/>
                </a:lnTo>
                <a:cubicBezTo>
                  <a:pt x="80342" y="23593"/>
                  <a:pt x="80342" y="23517"/>
                  <a:pt x="80304" y="23479"/>
                </a:cubicBezTo>
                <a:cubicBezTo>
                  <a:pt x="80279" y="23479"/>
                  <a:pt x="80254" y="23462"/>
                  <a:pt x="80217" y="23462"/>
                </a:cubicBezTo>
                <a:cubicBezTo>
                  <a:pt x="80199" y="23462"/>
                  <a:pt x="80178" y="23467"/>
                  <a:pt x="80153" y="23479"/>
                </a:cubicBezTo>
                <a:lnTo>
                  <a:pt x="80115" y="23479"/>
                </a:lnTo>
                <a:cubicBezTo>
                  <a:pt x="80090" y="23479"/>
                  <a:pt x="80048" y="23462"/>
                  <a:pt x="80011" y="23462"/>
                </a:cubicBezTo>
                <a:close/>
                <a:moveTo>
                  <a:pt x="41627" y="23441"/>
                </a:moveTo>
                <a:lnTo>
                  <a:pt x="41438" y="23479"/>
                </a:lnTo>
                <a:cubicBezTo>
                  <a:pt x="41287" y="23706"/>
                  <a:pt x="41438" y="23971"/>
                  <a:pt x="41740" y="24009"/>
                </a:cubicBezTo>
                <a:lnTo>
                  <a:pt x="41929" y="23895"/>
                </a:lnTo>
                <a:lnTo>
                  <a:pt x="41929" y="23593"/>
                </a:lnTo>
                <a:lnTo>
                  <a:pt x="41778" y="23479"/>
                </a:lnTo>
                <a:cubicBezTo>
                  <a:pt x="41702" y="23479"/>
                  <a:pt x="41665" y="23479"/>
                  <a:pt x="41627" y="23441"/>
                </a:cubicBezTo>
                <a:close/>
                <a:moveTo>
                  <a:pt x="85695" y="23728"/>
                </a:moveTo>
                <a:cubicBezTo>
                  <a:pt x="85628" y="23728"/>
                  <a:pt x="85575" y="23755"/>
                  <a:pt x="85521" y="23782"/>
                </a:cubicBezTo>
                <a:cubicBezTo>
                  <a:pt x="85484" y="23820"/>
                  <a:pt x="85446" y="23857"/>
                  <a:pt x="85446" y="23971"/>
                </a:cubicBezTo>
                <a:lnTo>
                  <a:pt x="85446" y="24009"/>
                </a:lnTo>
                <a:lnTo>
                  <a:pt x="85559" y="24122"/>
                </a:lnTo>
                <a:cubicBezTo>
                  <a:pt x="85673" y="24122"/>
                  <a:pt x="85748" y="24084"/>
                  <a:pt x="85824" y="24046"/>
                </a:cubicBezTo>
                <a:cubicBezTo>
                  <a:pt x="85862" y="24009"/>
                  <a:pt x="85900" y="23933"/>
                  <a:pt x="85900" y="23857"/>
                </a:cubicBezTo>
                <a:lnTo>
                  <a:pt x="85900" y="23820"/>
                </a:lnTo>
                <a:lnTo>
                  <a:pt x="85786" y="23744"/>
                </a:lnTo>
                <a:cubicBezTo>
                  <a:pt x="85753" y="23733"/>
                  <a:pt x="85723" y="23728"/>
                  <a:pt x="85695" y="23728"/>
                </a:cubicBezTo>
                <a:close/>
                <a:moveTo>
                  <a:pt x="14956" y="23570"/>
                </a:moveTo>
                <a:cubicBezTo>
                  <a:pt x="14839" y="23570"/>
                  <a:pt x="14728" y="23596"/>
                  <a:pt x="14632" y="23668"/>
                </a:cubicBezTo>
                <a:lnTo>
                  <a:pt x="14670" y="23857"/>
                </a:lnTo>
                <a:cubicBezTo>
                  <a:pt x="14708" y="23857"/>
                  <a:pt x="14783" y="23933"/>
                  <a:pt x="14821" y="23971"/>
                </a:cubicBezTo>
                <a:cubicBezTo>
                  <a:pt x="14910" y="24060"/>
                  <a:pt x="15045" y="24195"/>
                  <a:pt x="15209" y="24195"/>
                </a:cubicBezTo>
                <a:cubicBezTo>
                  <a:pt x="15254" y="24195"/>
                  <a:pt x="15301" y="24184"/>
                  <a:pt x="15351" y="24160"/>
                </a:cubicBezTo>
                <a:lnTo>
                  <a:pt x="15388" y="24122"/>
                </a:lnTo>
                <a:cubicBezTo>
                  <a:pt x="15426" y="24084"/>
                  <a:pt x="15464" y="24009"/>
                  <a:pt x="15464" y="23933"/>
                </a:cubicBezTo>
                <a:cubicBezTo>
                  <a:pt x="15464" y="23820"/>
                  <a:pt x="15313" y="23668"/>
                  <a:pt x="15161" y="23593"/>
                </a:cubicBezTo>
                <a:cubicBezTo>
                  <a:pt x="15092" y="23579"/>
                  <a:pt x="15023" y="23570"/>
                  <a:pt x="14956" y="23570"/>
                </a:cubicBezTo>
                <a:close/>
                <a:moveTo>
                  <a:pt x="54859" y="23820"/>
                </a:moveTo>
                <a:lnTo>
                  <a:pt x="54708" y="23933"/>
                </a:lnTo>
                <a:lnTo>
                  <a:pt x="54708" y="24084"/>
                </a:lnTo>
                <a:lnTo>
                  <a:pt x="54859" y="24235"/>
                </a:lnTo>
                <a:cubicBezTo>
                  <a:pt x="54935" y="24235"/>
                  <a:pt x="55049" y="24198"/>
                  <a:pt x="55086" y="24160"/>
                </a:cubicBezTo>
                <a:cubicBezTo>
                  <a:pt x="55124" y="24122"/>
                  <a:pt x="55162" y="24084"/>
                  <a:pt x="55162" y="23971"/>
                </a:cubicBezTo>
                <a:lnTo>
                  <a:pt x="55162" y="23933"/>
                </a:lnTo>
                <a:lnTo>
                  <a:pt x="55049" y="23820"/>
                </a:lnTo>
                <a:close/>
                <a:moveTo>
                  <a:pt x="48810" y="23971"/>
                </a:moveTo>
                <a:lnTo>
                  <a:pt x="48697" y="24084"/>
                </a:lnTo>
                <a:lnTo>
                  <a:pt x="48697" y="24198"/>
                </a:lnTo>
                <a:lnTo>
                  <a:pt x="48810" y="24311"/>
                </a:lnTo>
                <a:cubicBezTo>
                  <a:pt x="48848" y="24349"/>
                  <a:pt x="48886" y="24349"/>
                  <a:pt x="48924" y="24387"/>
                </a:cubicBezTo>
                <a:lnTo>
                  <a:pt x="49075" y="24235"/>
                </a:lnTo>
                <a:cubicBezTo>
                  <a:pt x="49075" y="24160"/>
                  <a:pt x="49075" y="24084"/>
                  <a:pt x="48999" y="24009"/>
                </a:cubicBezTo>
                <a:cubicBezTo>
                  <a:pt x="48961" y="24009"/>
                  <a:pt x="48886" y="23971"/>
                  <a:pt x="48810" y="23971"/>
                </a:cubicBezTo>
                <a:close/>
                <a:moveTo>
                  <a:pt x="73957" y="24131"/>
                </a:moveTo>
                <a:cubicBezTo>
                  <a:pt x="73915" y="24131"/>
                  <a:pt x="73877" y="24141"/>
                  <a:pt x="73839" y="24160"/>
                </a:cubicBezTo>
                <a:cubicBezTo>
                  <a:pt x="73763" y="24235"/>
                  <a:pt x="73763" y="24349"/>
                  <a:pt x="73763" y="24387"/>
                </a:cubicBezTo>
                <a:cubicBezTo>
                  <a:pt x="73763" y="24387"/>
                  <a:pt x="73763" y="24424"/>
                  <a:pt x="73763" y="24462"/>
                </a:cubicBezTo>
                <a:lnTo>
                  <a:pt x="73877" y="24576"/>
                </a:lnTo>
                <a:cubicBezTo>
                  <a:pt x="73990" y="24576"/>
                  <a:pt x="74066" y="24576"/>
                  <a:pt x="74141" y="24538"/>
                </a:cubicBezTo>
                <a:cubicBezTo>
                  <a:pt x="74179" y="24462"/>
                  <a:pt x="74217" y="24387"/>
                  <a:pt x="74217" y="24311"/>
                </a:cubicBezTo>
                <a:cubicBezTo>
                  <a:pt x="74217" y="24273"/>
                  <a:pt x="74217" y="24273"/>
                  <a:pt x="74217" y="24235"/>
                </a:cubicBezTo>
                <a:lnTo>
                  <a:pt x="74104" y="24160"/>
                </a:lnTo>
                <a:cubicBezTo>
                  <a:pt x="74047" y="24141"/>
                  <a:pt x="74000" y="24131"/>
                  <a:pt x="73957" y="24131"/>
                </a:cubicBezTo>
                <a:close/>
                <a:moveTo>
                  <a:pt x="87336" y="24084"/>
                </a:moveTo>
                <a:cubicBezTo>
                  <a:pt x="87223" y="24084"/>
                  <a:pt x="87147" y="24122"/>
                  <a:pt x="87072" y="24160"/>
                </a:cubicBezTo>
                <a:lnTo>
                  <a:pt x="86845" y="24311"/>
                </a:lnTo>
                <a:cubicBezTo>
                  <a:pt x="86845" y="24311"/>
                  <a:pt x="86845" y="24349"/>
                  <a:pt x="86845" y="24349"/>
                </a:cubicBezTo>
                <a:cubicBezTo>
                  <a:pt x="86807" y="24387"/>
                  <a:pt x="86807" y="24387"/>
                  <a:pt x="86807" y="24462"/>
                </a:cubicBezTo>
                <a:cubicBezTo>
                  <a:pt x="86807" y="24500"/>
                  <a:pt x="86845" y="24576"/>
                  <a:pt x="86883" y="24614"/>
                </a:cubicBezTo>
                <a:lnTo>
                  <a:pt x="86958" y="24614"/>
                </a:lnTo>
                <a:cubicBezTo>
                  <a:pt x="86991" y="24625"/>
                  <a:pt x="87018" y="24629"/>
                  <a:pt x="87041" y="24629"/>
                </a:cubicBezTo>
                <a:cubicBezTo>
                  <a:pt x="87097" y="24629"/>
                  <a:pt x="87132" y="24602"/>
                  <a:pt x="87185" y="24576"/>
                </a:cubicBezTo>
                <a:lnTo>
                  <a:pt x="87298" y="24576"/>
                </a:lnTo>
                <a:lnTo>
                  <a:pt x="87487" y="24462"/>
                </a:lnTo>
                <a:cubicBezTo>
                  <a:pt x="87487" y="24424"/>
                  <a:pt x="87487" y="24424"/>
                  <a:pt x="87487" y="24387"/>
                </a:cubicBezTo>
                <a:cubicBezTo>
                  <a:pt x="87525" y="24387"/>
                  <a:pt x="87525" y="24349"/>
                  <a:pt x="87525" y="24273"/>
                </a:cubicBezTo>
                <a:cubicBezTo>
                  <a:pt x="87525" y="24235"/>
                  <a:pt x="87487" y="24160"/>
                  <a:pt x="87450" y="24122"/>
                </a:cubicBezTo>
                <a:lnTo>
                  <a:pt x="87336" y="24084"/>
                </a:lnTo>
                <a:close/>
                <a:moveTo>
                  <a:pt x="64500" y="24387"/>
                </a:moveTo>
                <a:cubicBezTo>
                  <a:pt x="64349" y="24387"/>
                  <a:pt x="64236" y="24462"/>
                  <a:pt x="64198" y="24576"/>
                </a:cubicBezTo>
                <a:lnTo>
                  <a:pt x="64311" y="24727"/>
                </a:lnTo>
                <a:cubicBezTo>
                  <a:pt x="64311" y="24765"/>
                  <a:pt x="64349" y="24765"/>
                  <a:pt x="64425" y="24803"/>
                </a:cubicBezTo>
                <a:lnTo>
                  <a:pt x="64576" y="24689"/>
                </a:lnTo>
                <a:cubicBezTo>
                  <a:pt x="64614" y="24651"/>
                  <a:pt x="64652" y="24614"/>
                  <a:pt x="64652" y="24538"/>
                </a:cubicBezTo>
                <a:lnTo>
                  <a:pt x="64652" y="24500"/>
                </a:lnTo>
                <a:lnTo>
                  <a:pt x="64500" y="24387"/>
                </a:lnTo>
                <a:close/>
                <a:moveTo>
                  <a:pt x="9150" y="24500"/>
                </a:moveTo>
                <a:cubicBezTo>
                  <a:pt x="9037" y="24500"/>
                  <a:pt x="8923" y="24576"/>
                  <a:pt x="8923" y="24689"/>
                </a:cubicBezTo>
                <a:lnTo>
                  <a:pt x="9074" y="24689"/>
                </a:lnTo>
                <a:cubicBezTo>
                  <a:pt x="9074" y="24727"/>
                  <a:pt x="9074" y="24727"/>
                  <a:pt x="9074" y="24727"/>
                </a:cubicBezTo>
                <a:lnTo>
                  <a:pt x="9150" y="24727"/>
                </a:lnTo>
                <a:cubicBezTo>
                  <a:pt x="9150" y="24727"/>
                  <a:pt x="9188" y="24765"/>
                  <a:pt x="9188" y="24765"/>
                </a:cubicBezTo>
                <a:cubicBezTo>
                  <a:pt x="9226" y="24803"/>
                  <a:pt x="9226" y="24840"/>
                  <a:pt x="9301" y="24840"/>
                </a:cubicBezTo>
                <a:cubicBezTo>
                  <a:pt x="9301" y="24803"/>
                  <a:pt x="9301" y="24765"/>
                  <a:pt x="9301" y="24765"/>
                </a:cubicBezTo>
                <a:lnTo>
                  <a:pt x="9453" y="24765"/>
                </a:lnTo>
                <a:cubicBezTo>
                  <a:pt x="9453" y="24689"/>
                  <a:pt x="9415" y="24614"/>
                  <a:pt x="9377" y="24576"/>
                </a:cubicBezTo>
                <a:cubicBezTo>
                  <a:pt x="9301" y="24538"/>
                  <a:pt x="9226" y="24500"/>
                  <a:pt x="9150" y="24500"/>
                </a:cubicBezTo>
                <a:close/>
                <a:moveTo>
                  <a:pt x="12326" y="24349"/>
                </a:moveTo>
                <a:cubicBezTo>
                  <a:pt x="12250" y="24349"/>
                  <a:pt x="12137" y="24349"/>
                  <a:pt x="12099" y="24387"/>
                </a:cubicBezTo>
                <a:cubicBezTo>
                  <a:pt x="11986" y="24462"/>
                  <a:pt x="11986" y="24576"/>
                  <a:pt x="11986" y="24651"/>
                </a:cubicBezTo>
                <a:cubicBezTo>
                  <a:pt x="11986" y="24651"/>
                  <a:pt x="11986" y="24689"/>
                  <a:pt x="11986" y="24727"/>
                </a:cubicBezTo>
                <a:lnTo>
                  <a:pt x="12137" y="24840"/>
                </a:lnTo>
                <a:cubicBezTo>
                  <a:pt x="12175" y="24840"/>
                  <a:pt x="12212" y="24840"/>
                  <a:pt x="12250" y="24878"/>
                </a:cubicBezTo>
                <a:lnTo>
                  <a:pt x="12439" y="24765"/>
                </a:lnTo>
                <a:cubicBezTo>
                  <a:pt x="12439" y="24689"/>
                  <a:pt x="12439" y="24689"/>
                  <a:pt x="12477" y="24651"/>
                </a:cubicBezTo>
                <a:cubicBezTo>
                  <a:pt x="12477" y="24614"/>
                  <a:pt x="12477" y="24576"/>
                  <a:pt x="12477" y="24538"/>
                </a:cubicBezTo>
                <a:cubicBezTo>
                  <a:pt x="12477" y="24462"/>
                  <a:pt x="12477" y="24424"/>
                  <a:pt x="12402" y="24387"/>
                </a:cubicBezTo>
                <a:lnTo>
                  <a:pt x="12326" y="24349"/>
                </a:lnTo>
                <a:close/>
                <a:moveTo>
                  <a:pt x="18526" y="24614"/>
                </a:moveTo>
                <a:cubicBezTo>
                  <a:pt x="18526" y="24614"/>
                  <a:pt x="18526" y="24651"/>
                  <a:pt x="18526" y="24651"/>
                </a:cubicBezTo>
                <a:lnTo>
                  <a:pt x="18375" y="24651"/>
                </a:lnTo>
                <a:cubicBezTo>
                  <a:pt x="18375" y="24803"/>
                  <a:pt x="18564" y="24878"/>
                  <a:pt x="18715" y="24878"/>
                </a:cubicBezTo>
                <a:cubicBezTo>
                  <a:pt x="18753" y="24878"/>
                  <a:pt x="18829" y="24840"/>
                  <a:pt x="18867" y="24840"/>
                </a:cubicBezTo>
                <a:lnTo>
                  <a:pt x="18904" y="24727"/>
                </a:lnTo>
                <a:lnTo>
                  <a:pt x="18753" y="24727"/>
                </a:lnTo>
                <a:cubicBezTo>
                  <a:pt x="18753" y="24727"/>
                  <a:pt x="18715" y="24727"/>
                  <a:pt x="18715" y="24689"/>
                </a:cubicBezTo>
                <a:lnTo>
                  <a:pt x="18715" y="24651"/>
                </a:lnTo>
                <a:cubicBezTo>
                  <a:pt x="18678" y="24651"/>
                  <a:pt x="18640" y="24614"/>
                  <a:pt x="18640" y="24614"/>
                </a:cubicBezTo>
                <a:cubicBezTo>
                  <a:pt x="18640" y="24614"/>
                  <a:pt x="18640" y="24614"/>
                  <a:pt x="18640" y="24651"/>
                </a:cubicBezTo>
                <a:cubicBezTo>
                  <a:pt x="18640" y="24614"/>
                  <a:pt x="18602" y="24614"/>
                  <a:pt x="18526" y="24614"/>
                </a:cubicBezTo>
                <a:close/>
                <a:moveTo>
                  <a:pt x="60663" y="24916"/>
                </a:moveTo>
                <a:cubicBezTo>
                  <a:pt x="60597" y="24916"/>
                  <a:pt x="60531" y="24954"/>
                  <a:pt x="60568" y="25029"/>
                </a:cubicBezTo>
                <a:lnTo>
                  <a:pt x="60757" y="25029"/>
                </a:lnTo>
                <a:cubicBezTo>
                  <a:pt x="60795" y="24954"/>
                  <a:pt x="60729" y="24916"/>
                  <a:pt x="60663" y="24916"/>
                </a:cubicBezTo>
                <a:close/>
                <a:moveTo>
                  <a:pt x="75304" y="24585"/>
                </a:moveTo>
                <a:cubicBezTo>
                  <a:pt x="75257" y="24585"/>
                  <a:pt x="75219" y="24595"/>
                  <a:pt x="75200" y="24614"/>
                </a:cubicBezTo>
                <a:cubicBezTo>
                  <a:pt x="75087" y="24689"/>
                  <a:pt x="75087" y="24803"/>
                  <a:pt x="75087" y="24840"/>
                </a:cubicBezTo>
                <a:cubicBezTo>
                  <a:pt x="75087" y="24878"/>
                  <a:pt x="75087" y="24878"/>
                  <a:pt x="75087" y="24916"/>
                </a:cubicBezTo>
                <a:lnTo>
                  <a:pt x="75087" y="24992"/>
                </a:lnTo>
                <a:lnTo>
                  <a:pt x="75276" y="25067"/>
                </a:lnTo>
                <a:lnTo>
                  <a:pt x="75238" y="25067"/>
                </a:lnTo>
                <a:cubicBezTo>
                  <a:pt x="75238" y="25105"/>
                  <a:pt x="75276" y="25218"/>
                  <a:pt x="75389" y="25218"/>
                </a:cubicBezTo>
                <a:cubicBezTo>
                  <a:pt x="75502" y="25218"/>
                  <a:pt x="75502" y="25105"/>
                  <a:pt x="75540" y="25067"/>
                </a:cubicBezTo>
                <a:lnTo>
                  <a:pt x="75540" y="24992"/>
                </a:lnTo>
                <a:cubicBezTo>
                  <a:pt x="75502" y="24916"/>
                  <a:pt x="75502" y="24916"/>
                  <a:pt x="75502" y="24878"/>
                </a:cubicBezTo>
                <a:cubicBezTo>
                  <a:pt x="75502" y="24878"/>
                  <a:pt x="75502" y="24840"/>
                  <a:pt x="75502" y="24803"/>
                </a:cubicBezTo>
                <a:lnTo>
                  <a:pt x="75540" y="24765"/>
                </a:lnTo>
                <a:lnTo>
                  <a:pt x="75465" y="24614"/>
                </a:lnTo>
                <a:cubicBezTo>
                  <a:pt x="75408" y="24595"/>
                  <a:pt x="75351" y="24585"/>
                  <a:pt x="75304" y="24585"/>
                </a:cubicBezTo>
                <a:close/>
                <a:moveTo>
                  <a:pt x="26433" y="24850"/>
                </a:moveTo>
                <a:cubicBezTo>
                  <a:pt x="26400" y="24850"/>
                  <a:pt x="26371" y="24859"/>
                  <a:pt x="26353" y="24878"/>
                </a:cubicBezTo>
                <a:cubicBezTo>
                  <a:pt x="26277" y="24878"/>
                  <a:pt x="26164" y="24916"/>
                  <a:pt x="26164" y="25067"/>
                </a:cubicBezTo>
                <a:lnTo>
                  <a:pt x="26164" y="25181"/>
                </a:lnTo>
                <a:lnTo>
                  <a:pt x="26239" y="25294"/>
                </a:lnTo>
                <a:cubicBezTo>
                  <a:pt x="26296" y="25313"/>
                  <a:pt x="26343" y="25322"/>
                  <a:pt x="26386" y="25322"/>
                </a:cubicBezTo>
                <a:cubicBezTo>
                  <a:pt x="26428" y="25322"/>
                  <a:pt x="26466" y="25313"/>
                  <a:pt x="26504" y="25294"/>
                </a:cubicBezTo>
                <a:cubicBezTo>
                  <a:pt x="26579" y="25256"/>
                  <a:pt x="26617" y="25181"/>
                  <a:pt x="26617" y="25067"/>
                </a:cubicBezTo>
                <a:cubicBezTo>
                  <a:pt x="26617" y="24992"/>
                  <a:pt x="26579" y="24916"/>
                  <a:pt x="26542" y="24878"/>
                </a:cubicBezTo>
                <a:cubicBezTo>
                  <a:pt x="26504" y="24859"/>
                  <a:pt x="26466" y="24850"/>
                  <a:pt x="26433" y="24850"/>
                </a:cubicBezTo>
                <a:close/>
                <a:moveTo>
                  <a:pt x="79676" y="24862"/>
                </a:moveTo>
                <a:cubicBezTo>
                  <a:pt x="79598" y="24862"/>
                  <a:pt x="79526" y="24889"/>
                  <a:pt x="79472" y="24916"/>
                </a:cubicBezTo>
                <a:cubicBezTo>
                  <a:pt x="79397" y="24992"/>
                  <a:pt x="79359" y="25105"/>
                  <a:pt x="79359" y="25256"/>
                </a:cubicBezTo>
                <a:lnTo>
                  <a:pt x="79472" y="25370"/>
                </a:lnTo>
                <a:cubicBezTo>
                  <a:pt x="79586" y="25370"/>
                  <a:pt x="79699" y="25370"/>
                  <a:pt x="79775" y="25294"/>
                </a:cubicBezTo>
                <a:cubicBezTo>
                  <a:pt x="79850" y="25256"/>
                  <a:pt x="79888" y="25181"/>
                  <a:pt x="79888" y="25067"/>
                </a:cubicBezTo>
                <a:cubicBezTo>
                  <a:pt x="79888" y="25029"/>
                  <a:pt x="79888" y="24992"/>
                  <a:pt x="79888" y="24954"/>
                </a:cubicBezTo>
                <a:lnTo>
                  <a:pt x="79775" y="24878"/>
                </a:lnTo>
                <a:cubicBezTo>
                  <a:pt x="79741" y="24867"/>
                  <a:pt x="79708" y="24862"/>
                  <a:pt x="79676" y="24862"/>
                </a:cubicBezTo>
                <a:close/>
                <a:moveTo>
                  <a:pt x="65824" y="25029"/>
                </a:moveTo>
                <a:cubicBezTo>
                  <a:pt x="65672" y="25029"/>
                  <a:pt x="65559" y="25067"/>
                  <a:pt x="65521" y="25218"/>
                </a:cubicBezTo>
                <a:lnTo>
                  <a:pt x="65559" y="25332"/>
                </a:lnTo>
                <a:cubicBezTo>
                  <a:pt x="65635" y="25407"/>
                  <a:pt x="65748" y="25407"/>
                  <a:pt x="65824" y="25407"/>
                </a:cubicBezTo>
                <a:cubicBezTo>
                  <a:pt x="65937" y="25370"/>
                  <a:pt x="65975" y="25294"/>
                  <a:pt x="65975" y="25218"/>
                </a:cubicBezTo>
                <a:cubicBezTo>
                  <a:pt x="65975" y="25181"/>
                  <a:pt x="65975" y="25143"/>
                  <a:pt x="65975" y="25105"/>
                </a:cubicBezTo>
                <a:lnTo>
                  <a:pt x="65824" y="25029"/>
                </a:lnTo>
                <a:close/>
                <a:moveTo>
                  <a:pt x="76334" y="25067"/>
                </a:moveTo>
                <a:cubicBezTo>
                  <a:pt x="76183" y="25067"/>
                  <a:pt x="76070" y="25067"/>
                  <a:pt x="76032" y="25143"/>
                </a:cubicBezTo>
                <a:cubicBezTo>
                  <a:pt x="75994" y="25143"/>
                  <a:pt x="75918" y="25218"/>
                  <a:pt x="75918" y="25332"/>
                </a:cubicBezTo>
                <a:lnTo>
                  <a:pt x="75918" y="25370"/>
                </a:lnTo>
                <a:lnTo>
                  <a:pt x="76070" y="25445"/>
                </a:lnTo>
                <a:cubicBezTo>
                  <a:pt x="76103" y="25456"/>
                  <a:pt x="76136" y="25461"/>
                  <a:pt x="76168" y="25461"/>
                </a:cubicBezTo>
                <a:cubicBezTo>
                  <a:pt x="76246" y="25461"/>
                  <a:pt x="76319" y="25434"/>
                  <a:pt x="76372" y="25407"/>
                </a:cubicBezTo>
                <a:cubicBezTo>
                  <a:pt x="76410" y="25370"/>
                  <a:pt x="76448" y="25294"/>
                  <a:pt x="76448" y="25218"/>
                </a:cubicBezTo>
                <a:cubicBezTo>
                  <a:pt x="76448" y="25218"/>
                  <a:pt x="76448" y="25181"/>
                  <a:pt x="76448" y="25181"/>
                </a:cubicBezTo>
                <a:lnTo>
                  <a:pt x="76334" y="25067"/>
                </a:lnTo>
                <a:close/>
                <a:moveTo>
                  <a:pt x="33876" y="25181"/>
                </a:moveTo>
                <a:lnTo>
                  <a:pt x="33725" y="25218"/>
                </a:lnTo>
                <a:cubicBezTo>
                  <a:pt x="33612" y="25294"/>
                  <a:pt x="33612" y="25445"/>
                  <a:pt x="33725" y="25559"/>
                </a:cubicBezTo>
                <a:cubicBezTo>
                  <a:pt x="33752" y="25585"/>
                  <a:pt x="33797" y="25612"/>
                  <a:pt x="33862" y="25612"/>
                </a:cubicBezTo>
                <a:cubicBezTo>
                  <a:pt x="33889" y="25612"/>
                  <a:pt x="33919" y="25608"/>
                  <a:pt x="33952" y="25597"/>
                </a:cubicBezTo>
                <a:lnTo>
                  <a:pt x="34065" y="25483"/>
                </a:lnTo>
                <a:cubicBezTo>
                  <a:pt x="34065" y="25445"/>
                  <a:pt x="34065" y="25256"/>
                  <a:pt x="33876" y="25181"/>
                </a:cubicBezTo>
                <a:close/>
                <a:moveTo>
                  <a:pt x="11003" y="25597"/>
                </a:moveTo>
                <a:cubicBezTo>
                  <a:pt x="10851" y="25597"/>
                  <a:pt x="10738" y="25634"/>
                  <a:pt x="10662" y="25786"/>
                </a:cubicBezTo>
                <a:lnTo>
                  <a:pt x="10700" y="25899"/>
                </a:lnTo>
                <a:cubicBezTo>
                  <a:pt x="10814" y="25975"/>
                  <a:pt x="10927" y="25975"/>
                  <a:pt x="11003" y="25975"/>
                </a:cubicBezTo>
                <a:cubicBezTo>
                  <a:pt x="11078" y="25937"/>
                  <a:pt x="11154" y="25861"/>
                  <a:pt x="11154" y="25786"/>
                </a:cubicBezTo>
                <a:cubicBezTo>
                  <a:pt x="11154" y="25748"/>
                  <a:pt x="11116" y="25710"/>
                  <a:pt x="11116" y="25672"/>
                </a:cubicBezTo>
                <a:lnTo>
                  <a:pt x="11003" y="25597"/>
                </a:lnTo>
                <a:close/>
                <a:moveTo>
                  <a:pt x="31495" y="25430"/>
                </a:moveTo>
                <a:cubicBezTo>
                  <a:pt x="31463" y="25430"/>
                  <a:pt x="31425" y="25434"/>
                  <a:pt x="31381" y="25445"/>
                </a:cubicBezTo>
                <a:lnTo>
                  <a:pt x="31305" y="25483"/>
                </a:lnTo>
                <a:cubicBezTo>
                  <a:pt x="31154" y="25748"/>
                  <a:pt x="31268" y="25975"/>
                  <a:pt x="31494" y="26012"/>
                </a:cubicBezTo>
                <a:lnTo>
                  <a:pt x="31683" y="25861"/>
                </a:lnTo>
                <a:lnTo>
                  <a:pt x="31721" y="25861"/>
                </a:lnTo>
                <a:cubicBezTo>
                  <a:pt x="31759" y="25823"/>
                  <a:pt x="31872" y="25748"/>
                  <a:pt x="31872" y="25634"/>
                </a:cubicBezTo>
                <a:cubicBezTo>
                  <a:pt x="31872" y="25634"/>
                  <a:pt x="31872" y="25597"/>
                  <a:pt x="31835" y="25597"/>
                </a:cubicBezTo>
                <a:lnTo>
                  <a:pt x="31646" y="25483"/>
                </a:lnTo>
                <a:cubicBezTo>
                  <a:pt x="31619" y="25456"/>
                  <a:pt x="31573" y="25430"/>
                  <a:pt x="31495" y="25430"/>
                </a:cubicBezTo>
                <a:close/>
                <a:moveTo>
                  <a:pt x="22496" y="25067"/>
                </a:moveTo>
                <a:lnTo>
                  <a:pt x="22345" y="25181"/>
                </a:lnTo>
                <a:cubicBezTo>
                  <a:pt x="22307" y="25483"/>
                  <a:pt x="22496" y="25597"/>
                  <a:pt x="22647" y="25672"/>
                </a:cubicBezTo>
                <a:cubicBezTo>
                  <a:pt x="22647" y="25672"/>
                  <a:pt x="22647" y="25710"/>
                  <a:pt x="22647" y="25710"/>
                </a:cubicBezTo>
                <a:lnTo>
                  <a:pt x="22534" y="25786"/>
                </a:lnTo>
                <a:cubicBezTo>
                  <a:pt x="22496" y="26050"/>
                  <a:pt x="22723" y="26201"/>
                  <a:pt x="22912" y="26201"/>
                </a:cubicBezTo>
                <a:cubicBezTo>
                  <a:pt x="22944" y="26208"/>
                  <a:pt x="22976" y="26211"/>
                  <a:pt x="23006" y="26211"/>
                </a:cubicBezTo>
                <a:cubicBezTo>
                  <a:pt x="23150" y="26211"/>
                  <a:pt x="23259" y="26138"/>
                  <a:pt x="23290" y="26012"/>
                </a:cubicBezTo>
                <a:lnTo>
                  <a:pt x="23139" y="25861"/>
                </a:lnTo>
                <a:lnTo>
                  <a:pt x="23177" y="25861"/>
                </a:lnTo>
                <a:cubicBezTo>
                  <a:pt x="23177" y="25861"/>
                  <a:pt x="23177" y="25823"/>
                  <a:pt x="23139" y="25786"/>
                </a:cubicBezTo>
                <a:cubicBezTo>
                  <a:pt x="23139" y="25786"/>
                  <a:pt x="23139" y="25748"/>
                  <a:pt x="23101" y="25748"/>
                </a:cubicBezTo>
                <a:cubicBezTo>
                  <a:pt x="23139" y="25634"/>
                  <a:pt x="23177" y="25634"/>
                  <a:pt x="23177" y="25634"/>
                </a:cubicBezTo>
                <a:lnTo>
                  <a:pt x="23290" y="25634"/>
                </a:lnTo>
                <a:lnTo>
                  <a:pt x="23479" y="25559"/>
                </a:lnTo>
                <a:cubicBezTo>
                  <a:pt x="23479" y="25559"/>
                  <a:pt x="23479" y="25521"/>
                  <a:pt x="23479" y="25521"/>
                </a:cubicBezTo>
                <a:cubicBezTo>
                  <a:pt x="23479" y="25370"/>
                  <a:pt x="23366" y="25256"/>
                  <a:pt x="23139" y="25218"/>
                </a:cubicBezTo>
                <a:cubicBezTo>
                  <a:pt x="23025" y="25218"/>
                  <a:pt x="22874" y="25218"/>
                  <a:pt x="22799" y="25294"/>
                </a:cubicBezTo>
                <a:cubicBezTo>
                  <a:pt x="22761" y="25218"/>
                  <a:pt x="22685" y="25067"/>
                  <a:pt x="22496" y="25067"/>
                </a:cubicBezTo>
                <a:close/>
                <a:moveTo>
                  <a:pt x="68092" y="25786"/>
                </a:moveTo>
                <a:lnTo>
                  <a:pt x="68017" y="25823"/>
                </a:lnTo>
                <a:cubicBezTo>
                  <a:pt x="67941" y="25899"/>
                  <a:pt x="67903" y="26012"/>
                  <a:pt x="67903" y="26126"/>
                </a:cubicBezTo>
                <a:cubicBezTo>
                  <a:pt x="67903" y="26164"/>
                  <a:pt x="67903" y="26201"/>
                  <a:pt x="67903" y="26239"/>
                </a:cubicBezTo>
                <a:lnTo>
                  <a:pt x="68017" y="26315"/>
                </a:lnTo>
                <a:cubicBezTo>
                  <a:pt x="68067" y="26329"/>
                  <a:pt x="68111" y="26335"/>
                  <a:pt x="68149" y="26335"/>
                </a:cubicBezTo>
                <a:cubicBezTo>
                  <a:pt x="68309" y="26335"/>
                  <a:pt x="68364" y="26225"/>
                  <a:pt x="68395" y="26164"/>
                </a:cubicBezTo>
                <a:cubicBezTo>
                  <a:pt x="68395" y="26164"/>
                  <a:pt x="68395" y="26126"/>
                  <a:pt x="68395" y="26126"/>
                </a:cubicBezTo>
                <a:lnTo>
                  <a:pt x="68206" y="25975"/>
                </a:lnTo>
                <a:lnTo>
                  <a:pt x="68281" y="25975"/>
                </a:lnTo>
                <a:cubicBezTo>
                  <a:pt x="68319" y="26012"/>
                  <a:pt x="68319" y="26012"/>
                  <a:pt x="68319" y="26012"/>
                </a:cubicBezTo>
                <a:lnTo>
                  <a:pt x="68319" y="25975"/>
                </a:lnTo>
                <a:cubicBezTo>
                  <a:pt x="68319" y="25937"/>
                  <a:pt x="68319" y="25861"/>
                  <a:pt x="68243" y="25823"/>
                </a:cubicBezTo>
                <a:cubicBezTo>
                  <a:pt x="68206" y="25823"/>
                  <a:pt x="68168" y="25786"/>
                  <a:pt x="68092" y="25786"/>
                </a:cubicBezTo>
                <a:close/>
                <a:moveTo>
                  <a:pt x="66202" y="26050"/>
                </a:moveTo>
                <a:cubicBezTo>
                  <a:pt x="66051" y="26050"/>
                  <a:pt x="65937" y="26126"/>
                  <a:pt x="65862" y="26239"/>
                </a:cubicBezTo>
                <a:lnTo>
                  <a:pt x="65975" y="26390"/>
                </a:lnTo>
                <a:cubicBezTo>
                  <a:pt x="66013" y="26390"/>
                  <a:pt x="66051" y="26428"/>
                  <a:pt x="66088" y="26428"/>
                </a:cubicBezTo>
                <a:lnTo>
                  <a:pt x="66277" y="26315"/>
                </a:lnTo>
                <a:cubicBezTo>
                  <a:pt x="66277" y="26315"/>
                  <a:pt x="66315" y="26277"/>
                  <a:pt x="66315" y="26201"/>
                </a:cubicBezTo>
                <a:lnTo>
                  <a:pt x="66315" y="26164"/>
                </a:lnTo>
                <a:lnTo>
                  <a:pt x="66202" y="26050"/>
                </a:lnTo>
                <a:close/>
                <a:moveTo>
                  <a:pt x="2042" y="26088"/>
                </a:moveTo>
                <a:lnTo>
                  <a:pt x="1891" y="26201"/>
                </a:lnTo>
                <a:cubicBezTo>
                  <a:pt x="1853" y="26239"/>
                  <a:pt x="1815" y="26239"/>
                  <a:pt x="1815" y="26315"/>
                </a:cubicBezTo>
                <a:lnTo>
                  <a:pt x="1929" y="26428"/>
                </a:lnTo>
                <a:cubicBezTo>
                  <a:pt x="1967" y="26466"/>
                  <a:pt x="1967" y="26466"/>
                  <a:pt x="2042" y="26504"/>
                </a:cubicBezTo>
                <a:lnTo>
                  <a:pt x="2193" y="26390"/>
                </a:lnTo>
                <a:cubicBezTo>
                  <a:pt x="2231" y="26390"/>
                  <a:pt x="2231" y="26353"/>
                  <a:pt x="2269" y="26315"/>
                </a:cubicBezTo>
                <a:lnTo>
                  <a:pt x="2156" y="26164"/>
                </a:lnTo>
                <a:cubicBezTo>
                  <a:pt x="2118" y="26126"/>
                  <a:pt x="2080" y="26126"/>
                  <a:pt x="2042" y="26088"/>
                </a:cubicBezTo>
                <a:close/>
                <a:moveTo>
                  <a:pt x="21795" y="26191"/>
                </a:moveTo>
                <a:cubicBezTo>
                  <a:pt x="21763" y="26191"/>
                  <a:pt x="21731" y="26194"/>
                  <a:pt x="21702" y="26201"/>
                </a:cubicBezTo>
                <a:cubicBezTo>
                  <a:pt x="21627" y="26239"/>
                  <a:pt x="21589" y="26277"/>
                  <a:pt x="21589" y="26353"/>
                </a:cubicBezTo>
                <a:lnTo>
                  <a:pt x="21664" y="26504"/>
                </a:lnTo>
                <a:cubicBezTo>
                  <a:pt x="21664" y="26504"/>
                  <a:pt x="21664" y="26466"/>
                  <a:pt x="21664" y="26466"/>
                </a:cubicBezTo>
                <a:lnTo>
                  <a:pt x="21778" y="26580"/>
                </a:lnTo>
                <a:cubicBezTo>
                  <a:pt x="21967" y="26580"/>
                  <a:pt x="22080" y="26542"/>
                  <a:pt x="22156" y="26428"/>
                </a:cubicBezTo>
                <a:lnTo>
                  <a:pt x="22118" y="26277"/>
                </a:lnTo>
                <a:cubicBezTo>
                  <a:pt x="22087" y="26246"/>
                  <a:pt x="21933" y="26191"/>
                  <a:pt x="21795" y="26191"/>
                </a:cubicBezTo>
                <a:close/>
                <a:moveTo>
                  <a:pt x="23215" y="26164"/>
                </a:moveTo>
                <a:lnTo>
                  <a:pt x="23101" y="26277"/>
                </a:lnTo>
                <a:lnTo>
                  <a:pt x="23063" y="26315"/>
                </a:lnTo>
                <a:cubicBezTo>
                  <a:pt x="23063" y="26390"/>
                  <a:pt x="23101" y="26504"/>
                  <a:pt x="23177" y="26542"/>
                </a:cubicBezTo>
                <a:lnTo>
                  <a:pt x="23252" y="26580"/>
                </a:lnTo>
                <a:cubicBezTo>
                  <a:pt x="23286" y="26591"/>
                  <a:pt x="23316" y="26595"/>
                  <a:pt x="23343" y="26595"/>
                </a:cubicBezTo>
                <a:cubicBezTo>
                  <a:pt x="23410" y="26595"/>
                  <a:pt x="23463" y="26568"/>
                  <a:pt x="23517" y="26542"/>
                </a:cubicBezTo>
                <a:cubicBezTo>
                  <a:pt x="23555" y="26504"/>
                  <a:pt x="23593" y="26466"/>
                  <a:pt x="23593" y="26353"/>
                </a:cubicBezTo>
                <a:lnTo>
                  <a:pt x="23593" y="26315"/>
                </a:lnTo>
                <a:lnTo>
                  <a:pt x="23441" y="26201"/>
                </a:lnTo>
                <a:lnTo>
                  <a:pt x="23404" y="26201"/>
                </a:lnTo>
                <a:cubicBezTo>
                  <a:pt x="23366" y="26164"/>
                  <a:pt x="23290" y="26164"/>
                  <a:pt x="23215" y="26164"/>
                </a:cubicBezTo>
                <a:close/>
                <a:moveTo>
                  <a:pt x="27298" y="26201"/>
                </a:moveTo>
                <a:cubicBezTo>
                  <a:pt x="27184" y="26201"/>
                  <a:pt x="27109" y="26201"/>
                  <a:pt x="27033" y="26239"/>
                </a:cubicBezTo>
                <a:cubicBezTo>
                  <a:pt x="26920" y="26315"/>
                  <a:pt x="26882" y="26428"/>
                  <a:pt x="26882" y="26504"/>
                </a:cubicBezTo>
                <a:lnTo>
                  <a:pt x="26995" y="26655"/>
                </a:lnTo>
                <a:cubicBezTo>
                  <a:pt x="27109" y="26655"/>
                  <a:pt x="27184" y="26655"/>
                  <a:pt x="27260" y="26617"/>
                </a:cubicBezTo>
                <a:cubicBezTo>
                  <a:pt x="27373" y="26542"/>
                  <a:pt x="27373" y="26428"/>
                  <a:pt x="27373" y="26353"/>
                </a:cubicBezTo>
                <a:lnTo>
                  <a:pt x="27298" y="26201"/>
                </a:lnTo>
                <a:close/>
                <a:moveTo>
                  <a:pt x="34728" y="26271"/>
                </a:moveTo>
                <a:cubicBezTo>
                  <a:pt x="34693" y="26271"/>
                  <a:pt x="34663" y="26277"/>
                  <a:pt x="34632" y="26277"/>
                </a:cubicBezTo>
                <a:cubicBezTo>
                  <a:pt x="34481" y="26353"/>
                  <a:pt x="34481" y="26580"/>
                  <a:pt x="34632" y="26693"/>
                </a:cubicBezTo>
                <a:lnTo>
                  <a:pt x="34859" y="26580"/>
                </a:lnTo>
                <a:cubicBezTo>
                  <a:pt x="34897" y="26542"/>
                  <a:pt x="34935" y="26542"/>
                  <a:pt x="34973" y="26504"/>
                </a:cubicBezTo>
                <a:lnTo>
                  <a:pt x="34935" y="26353"/>
                </a:lnTo>
                <a:cubicBezTo>
                  <a:pt x="34844" y="26285"/>
                  <a:pt x="34781" y="26271"/>
                  <a:pt x="34728" y="26271"/>
                </a:cubicBezTo>
                <a:close/>
                <a:moveTo>
                  <a:pt x="58565" y="26201"/>
                </a:moveTo>
                <a:lnTo>
                  <a:pt x="58413" y="26277"/>
                </a:lnTo>
                <a:lnTo>
                  <a:pt x="58262" y="26353"/>
                </a:lnTo>
                <a:cubicBezTo>
                  <a:pt x="58224" y="26466"/>
                  <a:pt x="58300" y="26542"/>
                  <a:pt x="58338" y="26580"/>
                </a:cubicBezTo>
                <a:lnTo>
                  <a:pt x="58451" y="26769"/>
                </a:lnTo>
                <a:cubicBezTo>
                  <a:pt x="58565" y="26769"/>
                  <a:pt x="58640" y="26731"/>
                  <a:pt x="58678" y="26693"/>
                </a:cubicBezTo>
                <a:cubicBezTo>
                  <a:pt x="58754" y="26655"/>
                  <a:pt x="58791" y="26580"/>
                  <a:pt x="58791" y="26504"/>
                </a:cubicBezTo>
                <a:cubicBezTo>
                  <a:pt x="58791" y="26390"/>
                  <a:pt x="58716" y="26239"/>
                  <a:pt x="58565" y="26201"/>
                </a:cubicBezTo>
                <a:close/>
                <a:moveTo>
                  <a:pt x="67979" y="26353"/>
                </a:moveTo>
                <a:cubicBezTo>
                  <a:pt x="67828" y="26353"/>
                  <a:pt x="67752" y="26390"/>
                  <a:pt x="67714" y="26390"/>
                </a:cubicBezTo>
                <a:cubicBezTo>
                  <a:pt x="67563" y="26504"/>
                  <a:pt x="67676" y="26844"/>
                  <a:pt x="67941" y="26844"/>
                </a:cubicBezTo>
                <a:lnTo>
                  <a:pt x="68054" y="26731"/>
                </a:lnTo>
                <a:lnTo>
                  <a:pt x="68054" y="26466"/>
                </a:lnTo>
                <a:lnTo>
                  <a:pt x="67979" y="26353"/>
                </a:lnTo>
                <a:close/>
                <a:moveTo>
                  <a:pt x="60568" y="26353"/>
                </a:moveTo>
                <a:cubicBezTo>
                  <a:pt x="60493" y="26353"/>
                  <a:pt x="60455" y="26390"/>
                  <a:pt x="60455" y="26390"/>
                </a:cubicBezTo>
                <a:cubicBezTo>
                  <a:pt x="60379" y="26466"/>
                  <a:pt x="60379" y="26542"/>
                  <a:pt x="60379" y="26655"/>
                </a:cubicBezTo>
                <a:cubicBezTo>
                  <a:pt x="60379" y="26655"/>
                  <a:pt x="60379" y="26693"/>
                  <a:pt x="60379" y="26693"/>
                </a:cubicBezTo>
                <a:lnTo>
                  <a:pt x="60455" y="26844"/>
                </a:lnTo>
                <a:cubicBezTo>
                  <a:pt x="60493" y="26863"/>
                  <a:pt x="60540" y="26873"/>
                  <a:pt x="60587" y="26873"/>
                </a:cubicBezTo>
                <a:cubicBezTo>
                  <a:pt x="60635" y="26873"/>
                  <a:pt x="60682" y="26863"/>
                  <a:pt x="60720" y="26844"/>
                </a:cubicBezTo>
                <a:cubicBezTo>
                  <a:pt x="60795" y="26769"/>
                  <a:pt x="60833" y="26655"/>
                  <a:pt x="60833" y="26580"/>
                </a:cubicBezTo>
                <a:cubicBezTo>
                  <a:pt x="60833" y="26504"/>
                  <a:pt x="60833" y="26428"/>
                  <a:pt x="60757" y="26390"/>
                </a:cubicBezTo>
                <a:cubicBezTo>
                  <a:pt x="60720" y="26353"/>
                  <a:pt x="60644" y="26353"/>
                  <a:pt x="60568" y="26353"/>
                </a:cubicBezTo>
                <a:close/>
                <a:moveTo>
                  <a:pt x="25181" y="26655"/>
                </a:moveTo>
                <a:cubicBezTo>
                  <a:pt x="25067" y="26655"/>
                  <a:pt x="24954" y="26693"/>
                  <a:pt x="24878" y="26769"/>
                </a:cubicBezTo>
                <a:lnTo>
                  <a:pt x="24878" y="26920"/>
                </a:lnTo>
                <a:cubicBezTo>
                  <a:pt x="24954" y="26995"/>
                  <a:pt x="25029" y="26995"/>
                  <a:pt x="25143" y="26995"/>
                </a:cubicBezTo>
                <a:cubicBezTo>
                  <a:pt x="25256" y="26995"/>
                  <a:pt x="25332" y="26920"/>
                  <a:pt x="25407" y="26844"/>
                </a:cubicBezTo>
                <a:lnTo>
                  <a:pt x="25370" y="26693"/>
                </a:lnTo>
                <a:cubicBezTo>
                  <a:pt x="25332" y="26655"/>
                  <a:pt x="25256" y="26655"/>
                  <a:pt x="25181" y="26655"/>
                </a:cubicBezTo>
                <a:close/>
                <a:moveTo>
                  <a:pt x="75578" y="26806"/>
                </a:moveTo>
                <a:lnTo>
                  <a:pt x="75389" y="26882"/>
                </a:lnTo>
                <a:cubicBezTo>
                  <a:pt x="75389" y="26882"/>
                  <a:pt x="75389" y="26844"/>
                  <a:pt x="75427" y="26844"/>
                </a:cubicBezTo>
                <a:lnTo>
                  <a:pt x="75389" y="26844"/>
                </a:lnTo>
                <a:cubicBezTo>
                  <a:pt x="75313" y="26882"/>
                  <a:pt x="75087" y="26920"/>
                  <a:pt x="75162" y="27109"/>
                </a:cubicBezTo>
                <a:lnTo>
                  <a:pt x="75351" y="27222"/>
                </a:lnTo>
                <a:cubicBezTo>
                  <a:pt x="75408" y="27184"/>
                  <a:pt x="75446" y="27166"/>
                  <a:pt x="75488" y="27166"/>
                </a:cubicBezTo>
                <a:cubicBezTo>
                  <a:pt x="75531" y="27166"/>
                  <a:pt x="75578" y="27184"/>
                  <a:pt x="75654" y="27222"/>
                </a:cubicBezTo>
                <a:lnTo>
                  <a:pt x="75843" y="27109"/>
                </a:lnTo>
                <a:lnTo>
                  <a:pt x="75843" y="27071"/>
                </a:lnTo>
                <a:cubicBezTo>
                  <a:pt x="75843" y="26920"/>
                  <a:pt x="75691" y="26844"/>
                  <a:pt x="75578" y="26806"/>
                </a:cubicBezTo>
                <a:close/>
                <a:moveTo>
                  <a:pt x="16158" y="26866"/>
                </a:moveTo>
                <a:cubicBezTo>
                  <a:pt x="16132" y="26866"/>
                  <a:pt x="16102" y="26871"/>
                  <a:pt x="16069" y="26882"/>
                </a:cubicBezTo>
                <a:lnTo>
                  <a:pt x="15955" y="26995"/>
                </a:lnTo>
                <a:lnTo>
                  <a:pt x="15955" y="27109"/>
                </a:lnTo>
                <a:lnTo>
                  <a:pt x="16107" y="27222"/>
                </a:lnTo>
                <a:cubicBezTo>
                  <a:pt x="16107" y="27222"/>
                  <a:pt x="16144" y="27260"/>
                  <a:pt x="16182" y="27260"/>
                </a:cubicBezTo>
                <a:lnTo>
                  <a:pt x="16371" y="27109"/>
                </a:lnTo>
                <a:cubicBezTo>
                  <a:pt x="16371" y="27071"/>
                  <a:pt x="16371" y="26958"/>
                  <a:pt x="16258" y="26920"/>
                </a:cubicBezTo>
                <a:cubicBezTo>
                  <a:pt x="16258" y="26893"/>
                  <a:pt x="16220" y="26866"/>
                  <a:pt x="16158" y="26866"/>
                </a:cubicBezTo>
                <a:close/>
                <a:moveTo>
                  <a:pt x="85937" y="26731"/>
                </a:moveTo>
                <a:lnTo>
                  <a:pt x="85862" y="26769"/>
                </a:lnTo>
                <a:cubicBezTo>
                  <a:pt x="85786" y="26806"/>
                  <a:pt x="85748" y="26920"/>
                  <a:pt x="85748" y="26995"/>
                </a:cubicBezTo>
                <a:cubicBezTo>
                  <a:pt x="85748" y="27147"/>
                  <a:pt x="85862" y="27260"/>
                  <a:pt x="86013" y="27260"/>
                </a:cubicBezTo>
                <a:lnTo>
                  <a:pt x="86126" y="27222"/>
                </a:lnTo>
                <a:cubicBezTo>
                  <a:pt x="86126" y="27184"/>
                  <a:pt x="86164" y="27184"/>
                  <a:pt x="86164" y="27184"/>
                </a:cubicBezTo>
                <a:cubicBezTo>
                  <a:pt x="86240" y="27147"/>
                  <a:pt x="86353" y="27109"/>
                  <a:pt x="86353" y="26958"/>
                </a:cubicBezTo>
                <a:cubicBezTo>
                  <a:pt x="86353" y="26920"/>
                  <a:pt x="86353" y="26882"/>
                  <a:pt x="86315" y="26844"/>
                </a:cubicBezTo>
                <a:lnTo>
                  <a:pt x="86164" y="26769"/>
                </a:lnTo>
                <a:lnTo>
                  <a:pt x="86126" y="26769"/>
                </a:lnTo>
                <a:cubicBezTo>
                  <a:pt x="86089" y="26731"/>
                  <a:pt x="86051" y="26731"/>
                  <a:pt x="85937" y="26731"/>
                </a:cubicBezTo>
                <a:close/>
                <a:moveTo>
                  <a:pt x="81816" y="27033"/>
                </a:moveTo>
                <a:cubicBezTo>
                  <a:pt x="81589" y="27033"/>
                  <a:pt x="81514" y="27147"/>
                  <a:pt x="81552" y="27260"/>
                </a:cubicBezTo>
                <a:lnTo>
                  <a:pt x="81665" y="27373"/>
                </a:lnTo>
                <a:lnTo>
                  <a:pt x="81779" y="27373"/>
                </a:lnTo>
                <a:lnTo>
                  <a:pt x="81930" y="27260"/>
                </a:lnTo>
                <a:cubicBezTo>
                  <a:pt x="81930" y="27260"/>
                  <a:pt x="81968" y="27222"/>
                  <a:pt x="81968" y="27184"/>
                </a:cubicBezTo>
                <a:lnTo>
                  <a:pt x="81816" y="27033"/>
                </a:lnTo>
                <a:close/>
                <a:moveTo>
                  <a:pt x="55425" y="27278"/>
                </a:moveTo>
                <a:cubicBezTo>
                  <a:pt x="55330" y="27278"/>
                  <a:pt x="55205" y="27347"/>
                  <a:pt x="55389" y="27449"/>
                </a:cubicBezTo>
                <a:cubicBezTo>
                  <a:pt x="55562" y="27328"/>
                  <a:pt x="55505" y="27278"/>
                  <a:pt x="55425" y="27278"/>
                </a:cubicBezTo>
                <a:close/>
                <a:moveTo>
                  <a:pt x="10246" y="27147"/>
                </a:moveTo>
                <a:cubicBezTo>
                  <a:pt x="10171" y="27147"/>
                  <a:pt x="10057" y="27147"/>
                  <a:pt x="10020" y="27336"/>
                </a:cubicBezTo>
                <a:lnTo>
                  <a:pt x="10057" y="27449"/>
                </a:lnTo>
                <a:cubicBezTo>
                  <a:pt x="10084" y="27475"/>
                  <a:pt x="10146" y="27519"/>
                  <a:pt x="10219" y="27519"/>
                </a:cubicBezTo>
                <a:cubicBezTo>
                  <a:pt x="10252" y="27519"/>
                  <a:pt x="10287" y="27510"/>
                  <a:pt x="10322" y="27487"/>
                </a:cubicBezTo>
                <a:cubicBezTo>
                  <a:pt x="10398" y="27487"/>
                  <a:pt x="10436" y="27411"/>
                  <a:pt x="10436" y="27373"/>
                </a:cubicBezTo>
                <a:cubicBezTo>
                  <a:pt x="10436" y="27260"/>
                  <a:pt x="10360" y="27147"/>
                  <a:pt x="10246" y="27147"/>
                </a:cubicBezTo>
                <a:close/>
                <a:moveTo>
                  <a:pt x="9712" y="27118"/>
                </a:moveTo>
                <a:cubicBezTo>
                  <a:pt x="9679" y="27118"/>
                  <a:pt x="9642" y="27128"/>
                  <a:pt x="9604" y="27147"/>
                </a:cubicBezTo>
                <a:cubicBezTo>
                  <a:pt x="9528" y="27184"/>
                  <a:pt x="9490" y="27260"/>
                  <a:pt x="9490" y="27336"/>
                </a:cubicBezTo>
                <a:cubicBezTo>
                  <a:pt x="9490" y="27411"/>
                  <a:pt x="9528" y="27487"/>
                  <a:pt x="9642" y="27525"/>
                </a:cubicBezTo>
                <a:cubicBezTo>
                  <a:pt x="9679" y="27525"/>
                  <a:pt x="9755" y="27525"/>
                  <a:pt x="9793" y="27487"/>
                </a:cubicBezTo>
                <a:cubicBezTo>
                  <a:pt x="9868" y="27449"/>
                  <a:pt x="9906" y="27411"/>
                  <a:pt x="9906" y="27336"/>
                </a:cubicBezTo>
                <a:cubicBezTo>
                  <a:pt x="9906" y="27260"/>
                  <a:pt x="9868" y="27184"/>
                  <a:pt x="9793" y="27147"/>
                </a:cubicBezTo>
                <a:cubicBezTo>
                  <a:pt x="9774" y="27128"/>
                  <a:pt x="9746" y="27118"/>
                  <a:pt x="9712" y="27118"/>
                </a:cubicBezTo>
                <a:close/>
                <a:moveTo>
                  <a:pt x="31116" y="27260"/>
                </a:moveTo>
                <a:lnTo>
                  <a:pt x="30965" y="27373"/>
                </a:lnTo>
                <a:lnTo>
                  <a:pt x="31116" y="27373"/>
                </a:lnTo>
                <a:cubicBezTo>
                  <a:pt x="31116" y="27373"/>
                  <a:pt x="31116" y="27373"/>
                  <a:pt x="31116" y="27411"/>
                </a:cubicBezTo>
                <a:lnTo>
                  <a:pt x="31116" y="27487"/>
                </a:lnTo>
                <a:cubicBezTo>
                  <a:pt x="31116" y="27487"/>
                  <a:pt x="31154" y="27487"/>
                  <a:pt x="31192" y="27525"/>
                </a:cubicBezTo>
                <a:cubicBezTo>
                  <a:pt x="31192" y="27525"/>
                  <a:pt x="31154" y="27487"/>
                  <a:pt x="31154" y="27487"/>
                </a:cubicBezTo>
                <a:lnTo>
                  <a:pt x="31192" y="27487"/>
                </a:lnTo>
                <a:cubicBezTo>
                  <a:pt x="31192" y="27487"/>
                  <a:pt x="31192" y="27525"/>
                  <a:pt x="31230" y="27525"/>
                </a:cubicBezTo>
                <a:cubicBezTo>
                  <a:pt x="31268" y="27525"/>
                  <a:pt x="31305" y="27487"/>
                  <a:pt x="31305" y="27487"/>
                </a:cubicBezTo>
                <a:lnTo>
                  <a:pt x="31457" y="27487"/>
                </a:lnTo>
                <a:cubicBezTo>
                  <a:pt x="31457" y="27449"/>
                  <a:pt x="31419" y="27373"/>
                  <a:pt x="31381" y="27336"/>
                </a:cubicBezTo>
                <a:cubicBezTo>
                  <a:pt x="31305" y="27298"/>
                  <a:pt x="31192" y="27260"/>
                  <a:pt x="31116" y="27260"/>
                </a:cubicBezTo>
                <a:close/>
                <a:moveTo>
                  <a:pt x="984" y="27147"/>
                </a:moveTo>
                <a:lnTo>
                  <a:pt x="795" y="27260"/>
                </a:lnTo>
                <a:cubicBezTo>
                  <a:pt x="795" y="27222"/>
                  <a:pt x="832" y="27184"/>
                  <a:pt x="832" y="27184"/>
                </a:cubicBezTo>
                <a:cubicBezTo>
                  <a:pt x="757" y="27184"/>
                  <a:pt x="681" y="27184"/>
                  <a:pt x="643" y="27222"/>
                </a:cubicBezTo>
                <a:cubicBezTo>
                  <a:pt x="568" y="27298"/>
                  <a:pt x="568" y="27373"/>
                  <a:pt x="606" y="27449"/>
                </a:cubicBezTo>
                <a:lnTo>
                  <a:pt x="681" y="27525"/>
                </a:lnTo>
                <a:cubicBezTo>
                  <a:pt x="728" y="27540"/>
                  <a:pt x="775" y="27550"/>
                  <a:pt x="822" y="27550"/>
                </a:cubicBezTo>
                <a:cubicBezTo>
                  <a:pt x="889" y="27550"/>
                  <a:pt x="955" y="27531"/>
                  <a:pt x="1021" y="27487"/>
                </a:cubicBezTo>
                <a:cubicBezTo>
                  <a:pt x="1097" y="27449"/>
                  <a:pt x="1135" y="27373"/>
                  <a:pt x="1135" y="27336"/>
                </a:cubicBezTo>
                <a:cubicBezTo>
                  <a:pt x="1135" y="27260"/>
                  <a:pt x="1059" y="27184"/>
                  <a:pt x="984" y="27147"/>
                </a:cubicBezTo>
                <a:close/>
                <a:moveTo>
                  <a:pt x="70096" y="27147"/>
                </a:moveTo>
                <a:cubicBezTo>
                  <a:pt x="70020" y="27147"/>
                  <a:pt x="69945" y="27147"/>
                  <a:pt x="69907" y="27184"/>
                </a:cubicBezTo>
                <a:cubicBezTo>
                  <a:pt x="69831" y="27260"/>
                  <a:pt x="69793" y="27298"/>
                  <a:pt x="69793" y="27373"/>
                </a:cubicBezTo>
                <a:cubicBezTo>
                  <a:pt x="69793" y="27487"/>
                  <a:pt x="69907" y="27562"/>
                  <a:pt x="70020" y="27562"/>
                </a:cubicBezTo>
                <a:lnTo>
                  <a:pt x="70172" y="27487"/>
                </a:lnTo>
                <a:cubicBezTo>
                  <a:pt x="70172" y="27487"/>
                  <a:pt x="70172" y="27487"/>
                  <a:pt x="70209" y="27449"/>
                </a:cubicBezTo>
                <a:cubicBezTo>
                  <a:pt x="70247" y="27449"/>
                  <a:pt x="70285" y="27411"/>
                  <a:pt x="70285" y="27336"/>
                </a:cubicBezTo>
                <a:cubicBezTo>
                  <a:pt x="70285" y="27260"/>
                  <a:pt x="70247" y="27222"/>
                  <a:pt x="70209" y="27184"/>
                </a:cubicBezTo>
                <a:lnTo>
                  <a:pt x="70096" y="27147"/>
                </a:lnTo>
                <a:close/>
                <a:moveTo>
                  <a:pt x="5974" y="27411"/>
                </a:moveTo>
                <a:lnTo>
                  <a:pt x="5861" y="27525"/>
                </a:lnTo>
                <a:cubicBezTo>
                  <a:pt x="5861" y="27562"/>
                  <a:pt x="5861" y="27562"/>
                  <a:pt x="5823" y="27562"/>
                </a:cubicBezTo>
                <a:cubicBezTo>
                  <a:pt x="5823" y="27562"/>
                  <a:pt x="5823" y="27600"/>
                  <a:pt x="5823" y="27638"/>
                </a:cubicBezTo>
                <a:cubicBezTo>
                  <a:pt x="5823" y="27714"/>
                  <a:pt x="5861" y="27752"/>
                  <a:pt x="5899" y="27789"/>
                </a:cubicBezTo>
                <a:lnTo>
                  <a:pt x="5974" y="27827"/>
                </a:lnTo>
                <a:lnTo>
                  <a:pt x="6088" y="27827"/>
                </a:lnTo>
                <a:lnTo>
                  <a:pt x="6201" y="27789"/>
                </a:lnTo>
                <a:cubicBezTo>
                  <a:pt x="6239" y="27752"/>
                  <a:pt x="6277" y="27714"/>
                  <a:pt x="6277" y="27638"/>
                </a:cubicBezTo>
                <a:cubicBezTo>
                  <a:pt x="6277" y="27600"/>
                  <a:pt x="6277" y="27562"/>
                  <a:pt x="6239" y="27562"/>
                </a:cubicBezTo>
                <a:cubicBezTo>
                  <a:pt x="6239" y="27562"/>
                  <a:pt x="6239" y="27562"/>
                  <a:pt x="6239" y="27525"/>
                </a:cubicBezTo>
                <a:lnTo>
                  <a:pt x="6088" y="27411"/>
                </a:lnTo>
                <a:close/>
                <a:moveTo>
                  <a:pt x="24576" y="27638"/>
                </a:moveTo>
                <a:cubicBezTo>
                  <a:pt x="24349" y="27676"/>
                  <a:pt x="24235" y="27752"/>
                  <a:pt x="24273" y="27903"/>
                </a:cubicBezTo>
                <a:lnTo>
                  <a:pt x="24424" y="27978"/>
                </a:lnTo>
                <a:lnTo>
                  <a:pt x="24538" y="27978"/>
                </a:lnTo>
                <a:lnTo>
                  <a:pt x="24689" y="27903"/>
                </a:lnTo>
                <a:cubicBezTo>
                  <a:pt x="24689" y="27865"/>
                  <a:pt x="24727" y="27827"/>
                  <a:pt x="24727" y="27789"/>
                </a:cubicBezTo>
                <a:lnTo>
                  <a:pt x="24576" y="27638"/>
                </a:lnTo>
                <a:close/>
                <a:moveTo>
                  <a:pt x="22761" y="27525"/>
                </a:moveTo>
                <a:lnTo>
                  <a:pt x="22534" y="27638"/>
                </a:lnTo>
                <a:cubicBezTo>
                  <a:pt x="22572" y="27714"/>
                  <a:pt x="22534" y="27752"/>
                  <a:pt x="22496" y="27789"/>
                </a:cubicBezTo>
                <a:lnTo>
                  <a:pt x="22534" y="27978"/>
                </a:lnTo>
                <a:cubicBezTo>
                  <a:pt x="22647" y="28054"/>
                  <a:pt x="22761" y="28054"/>
                  <a:pt x="22950" y="28054"/>
                </a:cubicBezTo>
                <a:lnTo>
                  <a:pt x="23063" y="27941"/>
                </a:lnTo>
                <a:cubicBezTo>
                  <a:pt x="23063" y="27903"/>
                  <a:pt x="23063" y="27865"/>
                  <a:pt x="23063" y="27865"/>
                </a:cubicBezTo>
                <a:cubicBezTo>
                  <a:pt x="23063" y="27676"/>
                  <a:pt x="22912" y="27600"/>
                  <a:pt x="22836" y="27562"/>
                </a:cubicBezTo>
                <a:cubicBezTo>
                  <a:pt x="22799" y="27562"/>
                  <a:pt x="22799" y="27525"/>
                  <a:pt x="22761" y="27525"/>
                </a:cubicBezTo>
                <a:close/>
                <a:moveTo>
                  <a:pt x="52780" y="27752"/>
                </a:moveTo>
                <a:lnTo>
                  <a:pt x="52629" y="27903"/>
                </a:lnTo>
                <a:cubicBezTo>
                  <a:pt x="52629" y="27978"/>
                  <a:pt x="52629" y="28054"/>
                  <a:pt x="52704" y="28130"/>
                </a:cubicBezTo>
                <a:cubicBezTo>
                  <a:pt x="52730" y="28130"/>
                  <a:pt x="52772" y="28146"/>
                  <a:pt x="52819" y="28146"/>
                </a:cubicBezTo>
                <a:cubicBezTo>
                  <a:pt x="52843" y="28146"/>
                  <a:pt x="52868" y="28142"/>
                  <a:pt x="52893" y="28130"/>
                </a:cubicBezTo>
                <a:lnTo>
                  <a:pt x="53007" y="28016"/>
                </a:lnTo>
                <a:cubicBezTo>
                  <a:pt x="53007" y="27903"/>
                  <a:pt x="52931" y="27789"/>
                  <a:pt x="52780" y="27752"/>
                </a:cubicBezTo>
                <a:close/>
                <a:moveTo>
                  <a:pt x="72138" y="28167"/>
                </a:moveTo>
                <a:cubicBezTo>
                  <a:pt x="72138" y="28168"/>
                  <a:pt x="72137" y="28205"/>
                  <a:pt x="72100" y="28205"/>
                </a:cubicBezTo>
                <a:cubicBezTo>
                  <a:pt x="72138" y="28205"/>
                  <a:pt x="72138" y="28205"/>
                  <a:pt x="72138" y="28167"/>
                </a:cubicBezTo>
                <a:close/>
                <a:moveTo>
                  <a:pt x="43933" y="27978"/>
                </a:moveTo>
                <a:lnTo>
                  <a:pt x="43744" y="28130"/>
                </a:lnTo>
                <a:cubicBezTo>
                  <a:pt x="43744" y="28167"/>
                  <a:pt x="43744" y="28281"/>
                  <a:pt x="43857" y="28319"/>
                </a:cubicBezTo>
                <a:cubicBezTo>
                  <a:pt x="43895" y="28356"/>
                  <a:pt x="43933" y="28356"/>
                  <a:pt x="44047" y="28356"/>
                </a:cubicBezTo>
                <a:lnTo>
                  <a:pt x="44160" y="28243"/>
                </a:lnTo>
                <a:cubicBezTo>
                  <a:pt x="44160" y="28092"/>
                  <a:pt x="44084" y="28016"/>
                  <a:pt x="43933" y="27978"/>
                </a:cubicBezTo>
                <a:close/>
                <a:moveTo>
                  <a:pt x="36032" y="27954"/>
                </a:moveTo>
                <a:cubicBezTo>
                  <a:pt x="35981" y="27954"/>
                  <a:pt x="35927" y="27963"/>
                  <a:pt x="35880" y="27978"/>
                </a:cubicBezTo>
                <a:lnTo>
                  <a:pt x="35729" y="28054"/>
                </a:lnTo>
                <a:lnTo>
                  <a:pt x="35729" y="28092"/>
                </a:lnTo>
                <a:cubicBezTo>
                  <a:pt x="35729" y="28167"/>
                  <a:pt x="35767" y="28205"/>
                  <a:pt x="35767" y="28243"/>
                </a:cubicBezTo>
                <a:cubicBezTo>
                  <a:pt x="35804" y="28281"/>
                  <a:pt x="35804" y="28281"/>
                  <a:pt x="35804" y="28281"/>
                </a:cubicBezTo>
                <a:lnTo>
                  <a:pt x="35918" y="28394"/>
                </a:lnTo>
                <a:cubicBezTo>
                  <a:pt x="36069" y="28394"/>
                  <a:pt x="36183" y="28394"/>
                  <a:pt x="36258" y="28319"/>
                </a:cubicBezTo>
                <a:lnTo>
                  <a:pt x="36296" y="28243"/>
                </a:lnTo>
                <a:cubicBezTo>
                  <a:pt x="36334" y="28243"/>
                  <a:pt x="36334" y="28205"/>
                  <a:pt x="36334" y="28205"/>
                </a:cubicBezTo>
                <a:cubicBezTo>
                  <a:pt x="36334" y="28130"/>
                  <a:pt x="36258" y="28054"/>
                  <a:pt x="36220" y="28016"/>
                </a:cubicBezTo>
                <a:cubicBezTo>
                  <a:pt x="36176" y="27972"/>
                  <a:pt x="36106" y="27954"/>
                  <a:pt x="36032" y="27954"/>
                </a:cubicBezTo>
                <a:close/>
                <a:moveTo>
                  <a:pt x="72327" y="27950"/>
                </a:moveTo>
                <a:cubicBezTo>
                  <a:pt x="72289" y="27950"/>
                  <a:pt x="72251" y="27959"/>
                  <a:pt x="72213" y="27978"/>
                </a:cubicBezTo>
                <a:cubicBezTo>
                  <a:pt x="72138" y="28054"/>
                  <a:pt x="72138" y="28130"/>
                  <a:pt x="72138" y="28167"/>
                </a:cubicBezTo>
                <a:lnTo>
                  <a:pt x="72213" y="28394"/>
                </a:lnTo>
                <a:cubicBezTo>
                  <a:pt x="72235" y="28405"/>
                  <a:pt x="72257" y="28410"/>
                  <a:pt x="72280" y="28410"/>
                </a:cubicBezTo>
                <a:cubicBezTo>
                  <a:pt x="72333" y="28410"/>
                  <a:pt x="72387" y="28383"/>
                  <a:pt x="72440" y="28356"/>
                </a:cubicBezTo>
                <a:cubicBezTo>
                  <a:pt x="72516" y="28319"/>
                  <a:pt x="72516" y="28243"/>
                  <a:pt x="72516" y="28130"/>
                </a:cubicBezTo>
                <a:cubicBezTo>
                  <a:pt x="72516" y="28130"/>
                  <a:pt x="72516" y="28092"/>
                  <a:pt x="72516" y="28054"/>
                </a:cubicBezTo>
                <a:lnTo>
                  <a:pt x="72440" y="27978"/>
                </a:lnTo>
                <a:cubicBezTo>
                  <a:pt x="72402" y="27959"/>
                  <a:pt x="72364" y="27950"/>
                  <a:pt x="72327" y="27950"/>
                </a:cubicBezTo>
                <a:close/>
                <a:moveTo>
                  <a:pt x="89567" y="28063"/>
                </a:moveTo>
                <a:cubicBezTo>
                  <a:pt x="89529" y="28063"/>
                  <a:pt x="89491" y="28073"/>
                  <a:pt x="89453" y="28092"/>
                </a:cubicBezTo>
                <a:cubicBezTo>
                  <a:pt x="89340" y="28167"/>
                  <a:pt x="89264" y="28356"/>
                  <a:pt x="89378" y="28432"/>
                </a:cubicBezTo>
                <a:lnTo>
                  <a:pt x="89529" y="28470"/>
                </a:lnTo>
                <a:lnTo>
                  <a:pt x="89642" y="28356"/>
                </a:lnTo>
                <a:cubicBezTo>
                  <a:pt x="89642" y="28356"/>
                  <a:pt x="89642" y="28394"/>
                  <a:pt x="89642" y="28394"/>
                </a:cubicBezTo>
                <a:cubicBezTo>
                  <a:pt x="89680" y="28356"/>
                  <a:pt x="89756" y="28319"/>
                  <a:pt x="89756" y="28205"/>
                </a:cubicBezTo>
                <a:cubicBezTo>
                  <a:pt x="89756" y="28205"/>
                  <a:pt x="89756" y="28167"/>
                  <a:pt x="89756" y="28167"/>
                </a:cubicBezTo>
                <a:lnTo>
                  <a:pt x="89680" y="28092"/>
                </a:lnTo>
                <a:cubicBezTo>
                  <a:pt x="89642" y="28073"/>
                  <a:pt x="89605" y="28063"/>
                  <a:pt x="89567" y="28063"/>
                </a:cubicBezTo>
                <a:close/>
                <a:moveTo>
                  <a:pt x="16825" y="28205"/>
                </a:moveTo>
                <a:lnTo>
                  <a:pt x="16560" y="28281"/>
                </a:lnTo>
                <a:lnTo>
                  <a:pt x="16560" y="28319"/>
                </a:lnTo>
                <a:cubicBezTo>
                  <a:pt x="16560" y="28394"/>
                  <a:pt x="16636" y="28470"/>
                  <a:pt x="16674" y="28508"/>
                </a:cubicBezTo>
                <a:cubicBezTo>
                  <a:pt x="16701" y="28534"/>
                  <a:pt x="16746" y="28561"/>
                  <a:pt x="16811" y="28561"/>
                </a:cubicBezTo>
                <a:cubicBezTo>
                  <a:pt x="16837" y="28561"/>
                  <a:pt x="16867" y="28557"/>
                  <a:pt x="16901" y="28545"/>
                </a:cubicBezTo>
                <a:lnTo>
                  <a:pt x="17014" y="28470"/>
                </a:lnTo>
                <a:cubicBezTo>
                  <a:pt x="17052" y="28432"/>
                  <a:pt x="17052" y="28432"/>
                  <a:pt x="17052" y="28394"/>
                </a:cubicBezTo>
                <a:cubicBezTo>
                  <a:pt x="17052" y="28243"/>
                  <a:pt x="16901" y="28205"/>
                  <a:pt x="16825" y="28205"/>
                </a:cubicBezTo>
                <a:close/>
                <a:moveTo>
                  <a:pt x="49982" y="28130"/>
                </a:moveTo>
                <a:lnTo>
                  <a:pt x="49793" y="28167"/>
                </a:lnTo>
                <a:cubicBezTo>
                  <a:pt x="49793" y="28167"/>
                  <a:pt x="49755" y="28205"/>
                  <a:pt x="49755" y="28205"/>
                </a:cubicBezTo>
                <a:cubicBezTo>
                  <a:pt x="49680" y="28243"/>
                  <a:pt x="49529" y="28319"/>
                  <a:pt x="49604" y="28508"/>
                </a:cubicBezTo>
                <a:lnTo>
                  <a:pt x="49718" y="28621"/>
                </a:lnTo>
                <a:cubicBezTo>
                  <a:pt x="49793" y="28621"/>
                  <a:pt x="49869" y="28621"/>
                  <a:pt x="49944" y="28545"/>
                </a:cubicBezTo>
                <a:cubicBezTo>
                  <a:pt x="50058" y="28508"/>
                  <a:pt x="50096" y="28394"/>
                  <a:pt x="50096" y="28319"/>
                </a:cubicBezTo>
                <a:cubicBezTo>
                  <a:pt x="50096" y="28205"/>
                  <a:pt x="50058" y="28167"/>
                  <a:pt x="49982" y="28130"/>
                </a:cubicBezTo>
                <a:close/>
                <a:moveTo>
                  <a:pt x="61107" y="28101"/>
                </a:moveTo>
                <a:cubicBezTo>
                  <a:pt x="61079" y="28101"/>
                  <a:pt x="61041" y="28111"/>
                  <a:pt x="60984" y="28130"/>
                </a:cubicBezTo>
                <a:lnTo>
                  <a:pt x="60947" y="28205"/>
                </a:lnTo>
                <a:cubicBezTo>
                  <a:pt x="60909" y="28243"/>
                  <a:pt x="60909" y="28281"/>
                  <a:pt x="60909" y="28319"/>
                </a:cubicBezTo>
                <a:cubicBezTo>
                  <a:pt x="60871" y="28508"/>
                  <a:pt x="60909" y="28583"/>
                  <a:pt x="61022" y="28697"/>
                </a:cubicBezTo>
                <a:lnTo>
                  <a:pt x="61173" y="28697"/>
                </a:lnTo>
                <a:cubicBezTo>
                  <a:pt x="61249" y="28697"/>
                  <a:pt x="61287" y="28659"/>
                  <a:pt x="61362" y="28659"/>
                </a:cubicBezTo>
                <a:cubicBezTo>
                  <a:pt x="61400" y="28621"/>
                  <a:pt x="61438" y="28621"/>
                  <a:pt x="61551" y="28621"/>
                </a:cubicBezTo>
                <a:lnTo>
                  <a:pt x="61665" y="28508"/>
                </a:lnTo>
                <a:cubicBezTo>
                  <a:pt x="61703" y="28508"/>
                  <a:pt x="61703" y="28470"/>
                  <a:pt x="61703" y="28470"/>
                </a:cubicBezTo>
                <a:cubicBezTo>
                  <a:pt x="61703" y="28243"/>
                  <a:pt x="61438" y="28243"/>
                  <a:pt x="61325" y="28243"/>
                </a:cubicBezTo>
                <a:lnTo>
                  <a:pt x="61287" y="28243"/>
                </a:lnTo>
                <a:cubicBezTo>
                  <a:pt x="61287" y="28205"/>
                  <a:pt x="61249" y="28130"/>
                  <a:pt x="61173" y="28130"/>
                </a:cubicBezTo>
                <a:cubicBezTo>
                  <a:pt x="61154" y="28111"/>
                  <a:pt x="61136" y="28101"/>
                  <a:pt x="61107" y="28101"/>
                </a:cubicBezTo>
                <a:close/>
                <a:moveTo>
                  <a:pt x="63139" y="28319"/>
                </a:moveTo>
                <a:lnTo>
                  <a:pt x="62988" y="28470"/>
                </a:lnTo>
                <a:cubicBezTo>
                  <a:pt x="62988" y="28545"/>
                  <a:pt x="62988" y="28621"/>
                  <a:pt x="63064" y="28697"/>
                </a:cubicBezTo>
                <a:cubicBezTo>
                  <a:pt x="63089" y="28697"/>
                  <a:pt x="63131" y="28714"/>
                  <a:pt x="63179" y="28714"/>
                </a:cubicBezTo>
                <a:cubicBezTo>
                  <a:pt x="63202" y="28714"/>
                  <a:pt x="63228" y="28709"/>
                  <a:pt x="63253" y="28697"/>
                </a:cubicBezTo>
                <a:lnTo>
                  <a:pt x="63366" y="28583"/>
                </a:lnTo>
                <a:cubicBezTo>
                  <a:pt x="63366" y="28470"/>
                  <a:pt x="63291" y="28356"/>
                  <a:pt x="63139" y="28319"/>
                </a:cubicBezTo>
                <a:close/>
                <a:moveTo>
                  <a:pt x="81552" y="28205"/>
                </a:moveTo>
                <a:cubicBezTo>
                  <a:pt x="81476" y="28205"/>
                  <a:pt x="81363" y="28243"/>
                  <a:pt x="81325" y="28281"/>
                </a:cubicBezTo>
                <a:cubicBezTo>
                  <a:pt x="81287" y="28319"/>
                  <a:pt x="81249" y="28356"/>
                  <a:pt x="81249" y="28470"/>
                </a:cubicBezTo>
                <a:lnTo>
                  <a:pt x="81249" y="28508"/>
                </a:lnTo>
                <a:lnTo>
                  <a:pt x="81325" y="28583"/>
                </a:lnTo>
                <a:cubicBezTo>
                  <a:pt x="81287" y="28659"/>
                  <a:pt x="81287" y="28735"/>
                  <a:pt x="81287" y="28810"/>
                </a:cubicBezTo>
                <a:lnTo>
                  <a:pt x="81438" y="28924"/>
                </a:lnTo>
                <a:cubicBezTo>
                  <a:pt x="81514" y="28924"/>
                  <a:pt x="81589" y="28886"/>
                  <a:pt x="81627" y="28848"/>
                </a:cubicBezTo>
                <a:cubicBezTo>
                  <a:pt x="81741" y="28772"/>
                  <a:pt x="81741" y="28659"/>
                  <a:pt x="81741" y="28545"/>
                </a:cubicBezTo>
                <a:lnTo>
                  <a:pt x="81703" y="28470"/>
                </a:lnTo>
                <a:lnTo>
                  <a:pt x="81703" y="28356"/>
                </a:lnTo>
                <a:lnTo>
                  <a:pt x="81552" y="28205"/>
                </a:lnTo>
                <a:close/>
                <a:moveTo>
                  <a:pt x="44765" y="28621"/>
                </a:moveTo>
                <a:cubicBezTo>
                  <a:pt x="44651" y="28621"/>
                  <a:pt x="44576" y="28659"/>
                  <a:pt x="44500" y="28697"/>
                </a:cubicBezTo>
                <a:cubicBezTo>
                  <a:pt x="44425" y="28735"/>
                  <a:pt x="44387" y="28848"/>
                  <a:pt x="44425" y="28961"/>
                </a:cubicBezTo>
                <a:lnTo>
                  <a:pt x="44538" y="29075"/>
                </a:lnTo>
                <a:cubicBezTo>
                  <a:pt x="44651" y="29075"/>
                  <a:pt x="44727" y="29075"/>
                  <a:pt x="44765" y="29037"/>
                </a:cubicBezTo>
                <a:cubicBezTo>
                  <a:pt x="44840" y="28961"/>
                  <a:pt x="44878" y="28886"/>
                  <a:pt x="44878" y="28810"/>
                </a:cubicBezTo>
                <a:cubicBezTo>
                  <a:pt x="44878" y="28772"/>
                  <a:pt x="44878" y="28772"/>
                  <a:pt x="44878" y="28735"/>
                </a:cubicBezTo>
                <a:lnTo>
                  <a:pt x="44765" y="28621"/>
                </a:lnTo>
                <a:close/>
                <a:moveTo>
                  <a:pt x="8734" y="28735"/>
                </a:moveTo>
                <a:lnTo>
                  <a:pt x="8621" y="28848"/>
                </a:lnTo>
                <a:lnTo>
                  <a:pt x="8621" y="28961"/>
                </a:lnTo>
                <a:lnTo>
                  <a:pt x="8734" y="29075"/>
                </a:lnTo>
                <a:cubicBezTo>
                  <a:pt x="8772" y="29075"/>
                  <a:pt x="8810" y="29113"/>
                  <a:pt x="8848" y="29113"/>
                </a:cubicBezTo>
                <a:lnTo>
                  <a:pt x="8999" y="28961"/>
                </a:lnTo>
                <a:cubicBezTo>
                  <a:pt x="8999" y="28924"/>
                  <a:pt x="8999" y="28810"/>
                  <a:pt x="8923" y="28772"/>
                </a:cubicBezTo>
                <a:cubicBezTo>
                  <a:pt x="8885" y="28735"/>
                  <a:pt x="8810" y="28735"/>
                  <a:pt x="8734" y="28735"/>
                </a:cubicBezTo>
                <a:close/>
                <a:moveTo>
                  <a:pt x="80531" y="28772"/>
                </a:moveTo>
                <a:cubicBezTo>
                  <a:pt x="80493" y="28810"/>
                  <a:pt x="80266" y="28810"/>
                  <a:pt x="80266" y="28961"/>
                </a:cubicBezTo>
                <a:cubicBezTo>
                  <a:pt x="80266" y="28999"/>
                  <a:pt x="80266" y="28999"/>
                  <a:pt x="80266" y="29037"/>
                </a:cubicBezTo>
                <a:lnTo>
                  <a:pt x="80417" y="29113"/>
                </a:lnTo>
                <a:lnTo>
                  <a:pt x="80531" y="29113"/>
                </a:lnTo>
                <a:lnTo>
                  <a:pt x="80682" y="29037"/>
                </a:lnTo>
                <a:cubicBezTo>
                  <a:pt x="80682" y="28999"/>
                  <a:pt x="80720" y="28999"/>
                  <a:pt x="80720" y="28924"/>
                </a:cubicBezTo>
                <a:lnTo>
                  <a:pt x="80531" y="28772"/>
                </a:lnTo>
                <a:close/>
                <a:moveTo>
                  <a:pt x="62421" y="28772"/>
                </a:moveTo>
                <a:lnTo>
                  <a:pt x="62308" y="28924"/>
                </a:lnTo>
                <a:lnTo>
                  <a:pt x="62308" y="29075"/>
                </a:lnTo>
                <a:lnTo>
                  <a:pt x="62421" y="29188"/>
                </a:lnTo>
                <a:cubicBezTo>
                  <a:pt x="62497" y="29188"/>
                  <a:pt x="62534" y="29188"/>
                  <a:pt x="62610" y="29150"/>
                </a:cubicBezTo>
                <a:cubicBezTo>
                  <a:pt x="62610" y="29188"/>
                  <a:pt x="62648" y="29188"/>
                  <a:pt x="62686" y="29188"/>
                </a:cubicBezTo>
                <a:lnTo>
                  <a:pt x="62799" y="29150"/>
                </a:lnTo>
                <a:cubicBezTo>
                  <a:pt x="62837" y="29113"/>
                  <a:pt x="62875" y="29037"/>
                  <a:pt x="62875" y="28999"/>
                </a:cubicBezTo>
                <a:cubicBezTo>
                  <a:pt x="62875" y="28924"/>
                  <a:pt x="62837" y="28886"/>
                  <a:pt x="62799" y="28848"/>
                </a:cubicBezTo>
                <a:cubicBezTo>
                  <a:pt x="62723" y="28810"/>
                  <a:pt x="62572" y="28772"/>
                  <a:pt x="62421" y="28772"/>
                </a:cubicBezTo>
                <a:close/>
                <a:moveTo>
                  <a:pt x="6541" y="29150"/>
                </a:moveTo>
                <a:cubicBezTo>
                  <a:pt x="6504" y="29150"/>
                  <a:pt x="6390" y="29150"/>
                  <a:pt x="6314" y="29188"/>
                </a:cubicBezTo>
                <a:cubicBezTo>
                  <a:pt x="6277" y="29226"/>
                  <a:pt x="6277" y="29264"/>
                  <a:pt x="6277" y="29302"/>
                </a:cubicBezTo>
                <a:lnTo>
                  <a:pt x="6428" y="29302"/>
                </a:lnTo>
                <a:cubicBezTo>
                  <a:pt x="6428" y="29302"/>
                  <a:pt x="6390" y="29302"/>
                  <a:pt x="6390" y="29339"/>
                </a:cubicBezTo>
                <a:cubicBezTo>
                  <a:pt x="6504" y="29339"/>
                  <a:pt x="6541" y="29377"/>
                  <a:pt x="6655" y="29377"/>
                </a:cubicBezTo>
                <a:cubicBezTo>
                  <a:pt x="6655" y="29339"/>
                  <a:pt x="6655" y="29339"/>
                  <a:pt x="6655" y="29339"/>
                </a:cubicBezTo>
                <a:lnTo>
                  <a:pt x="6806" y="29339"/>
                </a:lnTo>
                <a:cubicBezTo>
                  <a:pt x="6806" y="29226"/>
                  <a:pt x="6693" y="29150"/>
                  <a:pt x="6541" y="29150"/>
                </a:cubicBezTo>
                <a:close/>
                <a:moveTo>
                  <a:pt x="83971" y="28697"/>
                </a:moveTo>
                <a:lnTo>
                  <a:pt x="83820" y="28772"/>
                </a:lnTo>
                <a:cubicBezTo>
                  <a:pt x="83820" y="28772"/>
                  <a:pt x="83820" y="28810"/>
                  <a:pt x="83820" y="28810"/>
                </a:cubicBezTo>
                <a:cubicBezTo>
                  <a:pt x="83782" y="28848"/>
                  <a:pt x="83745" y="28886"/>
                  <a:pt x="83745" y="28961"/>
                </a:cubicBezTo>
                <a:lnTo>
                  <a:pt x="83669" y="28999"/>
                </a:lnTo>
                <a:cubicBezTo>
                  <a:pt x="83669" y="29037"/>
                  <a:pt x="83631" y="29037"/>
                  <a:pt x="83631" y="29075"/>
                </a:cubicBezTo>
                <a:cubicBezTo>
                  <a:pt x="83593" y="29113"/>
                  <a:pt x="83555" y="29150"/>
                  <a:pt x="83555" y="29188"/>
                </a:cubicBezTo>
                <a:cubicBezTo>
                  <a:pt x="83555" y="29302"/>
                  <a:pt x="83593" y="29339"/>
                  <a:pt x="83745" y="29377"/>
                </a:cubicBezTo>
                <a:lnTo>
                  <a:pt x="83896" y="29302"/>
                </a:lnTo>
                <a:cubicBezTo>
                  <a:pt x="83934" y="29264"/>
                  <a:pt x="83971" y="29188"/>
                  <a:pt x="83971" y="29113"/>
                </a:cubicBezTo>
                <a:cubicBezTo>
                  <a:pt x="84047" y="29113"/>
                  <a:pt x="84085" y="29075"/>
                  <a:pt x="84123" y="29075"/>
                </a:cubicBezTo>
                <a:cubicBezTo>
                  <a:pt x="84160" y="29037"/>
                  <a:pt x="84198" y="28961"/>
                  <a:pt x="84198" y="28886"/>
                </a:cubicBezTo>
                <a:cubicBezTo>
                  <a:pt x="84198" y="28772"/>
                  <a:pt x="84123" y="28697"/>
                  <a:pt x="83971" y="28697"/>
                </a:cubicBezTo>
                <a:close/>
                <a:moveTo>
                  <a:pt x="14859" y="29150"/>
                </a:moveTo>
                <a:cubicBezTo>
                  <a:pt x="14783" y="29150"/>
                  <a:pt x="14708" y="29188"/>
                  <a:pt x="14670" y="29226"/>
                </a:cubicBezTo>
                <a:cubicBezTo>
                  <a:pt x="14594" y="29264"/>
                  <a:pt x="14594" y="29339"/>
                  <a:pt x="14594" y="29377"/>
                </a:cubicBezTo>
                <a:lnTo>
                  <a:pt x="14746" y="29377"/>
                </a:lnTo>
                <a:cubicBezTo>
                  <a:pt x="14746" y="29415"/>
                  <a:pt x="14708" y="29415"/>
                  <a:pt x="14708" y="29415"/>
                </a:cubicBezTo>
                <a:cubicBezTo>
                  <a:pt x="14758" y="29453"/>
                  <a:pt x="14783" y="29465"/>
                  <a:pt x="14802" y="29465"/>
                </a:cubicBezTo>
                <a:cubicBezTo>
                  <a:pt x="14838" y="29465"/>
                  <a:pt x="14846" y="29415"/>
                  <a:pt x="14972" y="29415"/>
                </a:cubicBezTo>
                <a:cubicBezTo>
                  <a:pt x="14972" y="29415"/>
                  <a:pt x="14972" y="29415"/>
                  <a:pt x="14972" y="29377"/>
                </a:cubicBezTo>
                <a:lnTo>
                  <a:pt x="15124" y="29377"/>
                </a:lnTo>
                <a:cubicBezTo>
                  <a:pt x="15124" y="29264"/>
                  <a:pt x="15010" y="29150"/>
                  <a:pt x="14859" y="29150"/>
                </a:cubicBezTo>
                <a:close/>
                <a:moveTo>
                  <a:pt x="31608" y="28961"/>
                </a:moveTo>
                <a:lnTo>
                  <a:pt x="31457" y="29075"/>
                </a:lnTo>
                <a:lnTo>
                  <a:pt x="31457" y="29188"/>
                </a:lnTo>
                <a:cubicBezTo>
                  <a:pt x="31457" y="29415"/>
                  <a:pt x="31608" y="29491"/>
                  <a:pt x="31721" y="29491"/>
                </a:cubicBezTo>
                <a:lnTo>
                  <a:pt x="31835" y="29415"/>
                </a:lnTo>
                <a:cubicBezTo>
                  <a:pt x="31872" y="29377"/>
                  <a:pt x="31872" y="29377"/>
                  <a:pt x="31910" y="29377"/>
                </a:cubicBezTo>
                <a:lnTo>
                  <a:pt x="31986" y="29264"/>
                </a:lnTo>
                <a:cubicBezTo>
                  <a:pt x="31948" y="29075"/>
                  <a:pt x="31835" y="28961"/>
                  <a:pt x="31608" y="28961"/>
                </a:cubicBezTo>
                <a:close/>
                <a:moveTo>
                  <a:pt x="13634" y="29097"/>
                </a:moveTo>
                <a:cubicBezTo>
                  <a:pt x="13567" y="29097"/>
                  <a:pt x="13514" y="29124"/>
                  <a:pt x="13460" y="29150"/>
                </a:cubicBezTo>
                <a:cubicBezTo>
                  <a:pt x="13422" y="29188"/>
                  <a:pt x="13385" y="29264"/>
                  <a:pt x="13385" y="29339"/>
                </a:cubicBezTo>
                <a:lnTo>
                  <a:pt x="13385" y="29377"/>
                </a:lnTo>
                <a:lnTo>
                  <a:pt x="13498" y="29491"/>
                </a:lnTo>
                <a:cubicBezTo>
                  <a:pt x="13515" y="29499"/>
                  <a:pt x="13536" y="29504"/>
                  <a:pt x="13559" y="29504"/>
                </a:cubicBezTo>
                <a:cubicBezTo>
                  <a:pt x="13638" y="29504"/>
                  <a:pt x="13742" y="29448"/>
                  <a:pt x="13800" y="29302"/>
                </a:cubicBezTo>
                <a:lnTo>
                  <a:pt x="13725" y="29113"/>
                </a:lnTo>
                <a:cubicBezTo>
                  <a:pt x="13692" y="29102"/>
                  <a:pt x="13662" y="29097"/>
                  <a:pt x="13634" y="29097"/>
                </a:cubicBezTo>
                <a:close/>
                <a:moveTo>
                  <a:pt x="19714" y="29105"/>
                </a:moveTo>
                <a:cubicBezTo>
                  <a:pt x="19585" y="29105"/>
                  <a:pt x="19472" y="29203"/>
                  <a:pt x="19472" y="29302"/>
                </a:cubicBezTo>
                <a:lnTo>
                  <a:pt x="19509" y="29415"/>
                </a:lnTo>
                <a:cubicBezTo>
                  <a:pt x="19585" y="29453"/>
                  <a:pt x="19661" y="29491"/>
                  <a:pt x="19736" y="29491"/>
                </a:cubicBezTo>
                <a:cubicBezTo>
                  <a:pt x="19774" y="29491"/>
                  <a:pt x="19812" y="29491"/>
                  <a:pt x="19812" y="29528"/>
                </a:cubicBezTo>
                <a:lnTo>
                  <a:pt x="20039" y="29453"/>
                </a:lnTo>
                <a:cubicBezTo>
                  <a:pt x="20039" y="29415"/>
                  <a:pt x="20076" y="29377"/>
                  <a:pt x="20076" y="29339"/>
                </a:cubicBezTo>
                <a:cubicBezTo>
                  <a:pt x="20076" y="29226"/>
                  <a:pt x="19925" y="29113"/>
                  <a:pt x="19774" y="29113"/>
                </a:cubicBezTo>
                <a:cubicBezTo>
                  <a:pt x="19754" y="29108"/>
                  <a:pt x="19733" y="29105"/>
                  <a:pt x="19714" y="29105"/>
                </a:cubicBezTo>
                <a:close/>
                <a:moveTo>
                  <a:pt x="69604" y="29150"/>
                </a:moveTo>
                <a:lnTo>
                  <a:pt x="69491" y="29264"/>
                </a:lnTo>
                <a:lnTo>
                  <a:pt x="69491" y="29415"/>
                </a:lnTo>
                <a:lnTo>
                  <a:pt x="69604" y="29528"/>
                </a:lnTo>
                <a:cubicBezTo>
                  <a:pt x="69649" y="29540"/>
                  <a:pt x="69687" y="29544"/>
                  <a:pt x="69720" y="29544"/>
                </a:cubicBezTo>
                <a:cubicBezTo>
                  <a:pt x="69800" y="29544"/>
                  <a:pt x="69853" y="29517"/>
                  <a:pt x="69907" y="29491"/>
                </a:cubicBezTo>
                <a:cubicBezTo>
                  <a:pt x="69945" y="29453"/>
                  <a:pt x="69983" y="29377"/>
                  <a:pt x="69983" y="29302"/>
                </a:cubicBezTo>
                <a:cubicBezTo>
                  <a:pt x="69983" y="29302"/>
                  <a:pt x="69983" y="29264"/>
                  <a:pt x="69983" y="29264"/>
                </a:cubicBezTo>
                <a:lnTo>
                  <a:pt x="69869" y="29150"/>
                </a:lnTo>
                <a:close/>
                <a:moveTo>
                  <a:pt x="72591" y="29188"/>
                </a:moveTo>
                <a:lnTo>
                  <a:pt x="72440" y="29302"/>
                </a:lnTo>
                <a:cubicBezTo>
                  <a:pt x="72440" y="29415"/>
                  <a:pt x="72478" y="29491"/>
                  <a:pt x="72516" y="29528"/>
                </a:cubicBezTo>
                <a:cubicBezTo>
                  <a:pt x="72591" y="29604"/>
                  <a:pt x="72705" y="29604"/>
                  <a:pt x="72818" y="29604"/>
                </a:cubicBezTo>
                <a:lnTo>
                  <a:pt x="72932" y="29491"/>
                </a:lnTo>
                <a:lnTo>
                  <a:pt x="72969" y="29453"/>
                </a:lnTo>
                <a:cubicBezTo>
                  <a:pt x="72969" y="29264"/>
                  <a:pt x="72742" y="29226"/>
                  <a:pt x="72667" y="29226"/>
                </a:cubicBezTo>
                <a:lnTo>
                  <a:pt x="72591" y="29188"/>
                </a:lnTo>
                <a:close/>
                <a:moveTo>
                  <a:pt x="53763" y="29302"/>
                </a:moveTo>
                <a:cubicBezTo>
                  <a:pt x="53650" y="29302"/>
                  <a:pt x="53498" y="29302"/>
                  <a:pt x="53423" y="29377"/>
                </a:cubicBezTo>
                <a:cubicBezTo>
                  <a:pt x="53385" y="29415"/>
                  <a:pt x="53309" y="29453"/>
                  <a:pt x="53347" y="29604"/>
                </a:cubicBezTo>
                <a:lnTo>
                  <a:pt x="53461" y="29680"/>
                </a:lnTo>
                <a:cubicBezTo>
                  <a:pt x="53523" y="29695"/>
                  <a:pt x="53579" y="29705"/>
                  <a:pt x="53632" y="29705"/>
                </a:cubicBezTo>
                <a:cubicBezTo>
                  <a:pt x="53706" y="29705"/>
                  <a:pt x="53772" y="29686"/>
                  <a:pt x="53839" y="29642"/>
                </a:cubicBezTo>
                <a:cubicBezTo>
                  <a:pt x="53876" y="29604"/>
                  <a:pt x="53914" y="29528"/>
                  <a:pt x="53914" y="29453"/>
                </a:cubicBezTo>
                <a:cubicBezTo>
                  <a:pt x="53914" y="29453"/>
                  <a:pt x="53914" y="29415"/>
                  <a:pt x="53914" y="29415"/>
                </a:cubicBezTo>
                <a:lnTo>
                  <a:pt x="53763" y="29302"/>
                </a:lnTo>
                <a:close/>
                <a:moveTo>
                  <a:pt x="69102" y="29360"/>
                </a:moveTo>
                <a:cubicBezTo>
                  <a:pt x="69084" y="29360"/>
                  <a:pt x="69063" y="29365"/>
                  <a:pt x="69037" y="29377"/>
                </a:cubicBezTo>
                <a:lnTo>
                  <a:pt x="68962" y="29491"/>
                </a:lnTo>
                <a:cubicBezTo>
                  <a:pt x="68962" y="29491"/>
                  <a:pt x="68924" y="29491"/>
                  <a:pt x="68924" y="29528"/>
                </a:cubicBezTo>
                <a:cubicBezTo>
                  <a:pt x="68924" y="29566"/>
                  <a:pt x="68886" y="29604"/>
                  <a:pt x="68886" y="29680"/>
                </a:cubicBezTo>
                <a:lnTo>
                  <a:pt x="68962" y="29793"/>
                </a:lnTo>
                <a:cubicBezTo>
                  <a:pt x="69000" y="29812"/>
                  <a:pt x="69037" y="29822"/>
                  <a:pt x="69075" y="29822"/>
                </a:cubicBezTo>
                <a:cubicBezTo>
                  <a:pt x="69113" y="29822"/>
                  <a:pt x="69151" y="29812"/>
                  <a:pt x="69189" y="29793"/>
                </a:cubicBezTo>
                <a:cubicBezTo>
                  <a:pt x="69226" y="29755"/>
                  <a:pt x="69302" y="29680"/>
                  <a:pt x="69302" y="29566"/>
                </a:cubicBezTo>
                <a:cubicBezTo>
                  <a:pt x="69302" y="29528"/>
                  <a:pt x="69264" y="29453"/>
                  <a:pt x="69189" y="29377"/>
                </a:cubicBezTo>
                <a:cubicBezTo>
                  <a:pt x="69163" y="29377"/>
                  <a:pt x="69138" y="29360"/>
                  <a:pt x="69102" y="29360"/>
                </a:cubicBezTo>
                <a:close/>
                <a:moveTo>
                  <a:pt x="49793" y="29453"/>
                </a:moveTo>
                <a:lnTo>
                  <a:pt x="49642" y="29566"/>
                </a:lnTo>
                <a:cubicBezTo>
                  <a:pt x="49642" y="29566"/>
                  <a:pt x="49604" y="29604"/>
                  <a:pt x="49604" y="29642"/>
                </a:cubicBezTo>
                <a:lnTo>
                  <a:pt x="49680" y="29793"/>
                </a:lnTo>
                <a:cubicBezTo>
                  <a:pt x="49732" y="29819"/>
                  <a:pt x="49820" y="29863"/>
                  <a:pt x="49907" y="29863"/>
                </a:cubicBezTo>
                <a:cubicBezTo>
                  <a:pt x="49946" y="29863"/>
                  <a:pt x="49985" y="29854"/>
                  <a:pt x="50020" y="29831"/>
                </a:cubicBezTo>
                <a:cubicBezTo>
                  <a:pt x="50058" y="29831"/>
                  <a:pt x="50096" y="29793"/>
                  <a:pt x="50096" y="29680"/>
                </a:cubicBezTo>
                <a:lnTo>
                  <a:pt x="50020" y="29566"/>
                </a:lnTo>
                <a:lnTo>
                  <a:pt x="50020" y="29566"/>
                </a:lnTo>
                <a:lnTo>
                  <a:pt x="49907" y="29453"/>
                </a:lnTo>
                <a:close/>
                <a:moveTo>
                  <a:pt x="80909" y="29113"/>
                </a:moveTo>
                <a:cubicBezTo>
                  <a:pt x="80833" y="29113"/>
                  <a:pt x="80720" y="29113"/>
                  <a:pt x="80606" y="29150"/>
                </a:cubicBezTo>
                <a:lnTo>
                  <a:pt x="80531" y="29339"/>
                </a:lnTo>
                <a:cubicBezTo>
                  <a:pt x="80569" y="29415"/>
                  <a:pt x="80569" y="29491"/>
                  <a:pt x="80531" y="29566"/>
                </a:cubicBezTo>
                <a:cubicBezTo>
                  <a:pt x="80455" y="29718"/>
                  <a:pt x="80455" y="29869"/>
                  <a:pt x="80531" y="30020"/>
                </a:cubicBezTo>
                <a:lnTo>
                  <a:pt x="80758" y="29944"/>
                </a:lnTo>
                <a:lnTo>
                  <a:pt x="80947" y="29944"/>
                </a:lnTo>
                <a:lnTo>
                  <a:pt x="81060" y="29793"/>
                </a:lnTo>
                <a:cubicBezTo>
                  <a:pt x="81060" y="29718"/>
                  <a:pt x="81060" y="29604"/>
                  <a:pt x="81098" y="29528"/>
                </a:cubicBezTo>
                <a:cubicBezTo>
                  <a:pt x="81211" y="29491"/>
                  <a:pt x="81325" y="29339"/>
                  <a:pt x="81325" y="29226"/>
                </a:cubicBezTo>
                <a:lnTo>
                  <a:pt x="81325" y="29188"/>
                </a:lnTo>
                <a:lnTo>
                  <a:pt x="81174" y="29113"/>
                </a:lnTo>
                <a:close/>
                <a:moveTo>
                  <a:pt x="60417" y="29680"/>
                </a:moveTo>
                <a:lnTo>
                  <a:pt x="60304" y="29718"/>
                </a:lnTo>
                <a:cubicBezTo>
                  <a:pt x="60228" y="29755"/>
                  <a:pt x="60228" y="29831"/>
                  <a:pt x="60228" y="29907"/>
                </a:cubicBezTo>
                <a:cubicBezTo>
                  <a:pt x="60228" y="30020"/>
                  <a:pt x="60304" y="30096"/>
                  <a:pt x="60455" y="30096"/>
                </a:cubicBezTo>
                <a:lnTo>
                  <a:pt x="60606" y="29982"/>
                </a:lnTo>
                <a:cubicBezTo>
                  <a:pt x="60606" y="29982"/>
                  <a:pt x="60606" y="29944"/>
                  <a:pt x="60606" y="29944"/>
                </a:cubicBezTo>
                <a:lnTo>
                  <a:pt x="60493" y="29944"/>
                </a:lnTo>
                <a:lnTo>
                  <a:pt x="60606" y="29907"/>
                </a:lnTo>
                <a:cubicBezTo>
                  <a:pt x="60606" y="29755"/>
                  <a:pt x="60531" y="29680"/>
                  <a:pt x="60417" y="29680"/>
                </a:cubicBezTo>
                <a:close/>
                <a:moveTo>
                  <a:pt x="73196" y="29869"/>
                </a:moveTo>
                <a:cubicBezTo>
                  <a:pt x="72969" y="29869"/>
                  <a:pt x="72894" y="29982"/>
                  <a:pt x="72818" y="30096"/>
                </a:cubicBezTo>
                <a:lnTo>
                  <a:pt x="72932" y="30247"/>
                </a:lnTo>
                <a:cubicBezTo>
                  <a:pt x="72965" y="30258"/>
                  <a:pt x="72998" y="30263"/>
                  <a:pt x="73030" y="30263"/>
                </a:cubicBezTo>
                <a:cubicBezTo>
                  <a:pt x="73108" y="30263"/>
                  <a:pt x="73181" y="30236"/>
                  <a:pt x="73234" y="30209"/>
                </a:cubicBezTo>
                <a:cubicBezTo>
                  <a:pt x="73272" y="30171"/>
                  <a:pt x="73310" y="30133"/>
                  <a:pt x="73310" y="30020"/>
                </a:cubicBezTo>
                <a:lnTo>
                  <a:pt x="73310" y="29982"/>
                </a:lnTo>
                <a:lnTo>
                  <a:pt x="73196" y="29869"/>
                </a:lnTo>
                <a:close/>
                <a:moveTo>
                  <a:pt x="265" y="29869"/>
                </a:moveTo>
                <a:lnTo>
                  <a:pt x="152" y="29944"/>
                </a:lnTo>
                <a:cubicBezTo>
                  <a:pt x="76" y="30096"/>
                  <a:pt x="190" y="30285"/>
                  <a:pt x="341" y="30322"/>
                </a:cubicBezTo>
                <a:cubicBezTo>
                  <a:pt x="454" y="30322"/>
                  <a:pt x="568" y="30285"/>
                  <a:pt x="643" y="30209"/>
                </a:cubicBezTo>
                <a:lnTo>
                  <a:pt x="568" y="30058"/>
                </a:lnTo>
                <a:cubicBezTo>
                  <a:pt x="568" y="30058"/>
                  <a:pt x="568" y="30020"/>
                  <a:pt x="530" y="30020"/>
                </a:cubicBezTo>
                <a:cubicBezTo>
                  <a:pt x="492" y="29944"/>
                  <a:pt x="417" y="29907"/>
                  <a:pt x="265" y="29869"/>
                </a:cubicBezTo>
                <a:close/>
                <a:moveTo>
                  <a:pt x="83781" y="29557"/>
                </a:moveTo>
                <a:cubicBezTo>
                  <a:pt x="83757" y="29557"/>
                  <a:pt x="83733" y="29560"/>
                  <a:pt x="83707" y="29566"/>
                </a:cubicBezTo>
                <a:lnTo>
                  <a:pt x="83593" y="29680"/>
                </a:lnTo>
                <a:lnTo>
                  <a:pt x="83593" y="29718"/>
                </a:lnTo>
                <a:cubicBezTo>
                  <a:pt x="83593" y="30096"/>
                  <a:pt x="83782" y="30247"/>
                  <a:pt x="83971" y="30322"/>
                </a:cubicBezTo>
                <a:lnTo>
                  <a:pt x="84160" y="30209"/>
                </a:lnTo>
                <a:lnTo>
                  <a:pt x="84160" y="29907"/>
                </a:lnTo>
                <a:lnTo>
                  <a:pt x="83971" y="29793"/>
                </a:lnTo>
                <a:lnTo>
                  <a:pt x="84009" y="29793"/>
                </a:lnTo>
                <a:cubicBezTo>
                  <a:pt x="84009" y="29793"/>
                  <a:pt x="84009" y="29755"/>
                  <a:pt x="84009" y="29755"/>
                </a:cubicBezTo>
                <a:cubicBezTo>
                  <a:pt x="83978" y="29630"/>
                  <a:pt x="83895" y="29557"/>
                  <a:pt x="83781" y="29557"/>
                </a:cubicBezTo>
                <a:close/>
                <a:moveTo>
                  <a:pt x="87297" y="29929"/>
                </a:moveTo>
                <a:cubicBezTo>
                  <a:pt x="87216" y="29929"/>
                  <a:pt x="87163" y="29955"/>
                  <a:pt x="87109" y="29982"/>
                </a:cubicBezTo>
                <a:cubicBezTo>
                  <a:pt x="87072" y="30020"/>
                  <a:pt x="87034" y="30058"/>
                  <a:pt x="87034" y="30171"/>
                </a:cubicBezTo>
                <a:lnTo>
                  <a:pt x="87034" y="30209"/>
                </a:lnTo>
                <a:lnTo>
                  <a:pt x="87147" y="30322"/>
                </a:lnTo>
                <a:cubicBezTo>
                  <a:pt x="87298" y="30322"/>
                  <a:pt x="87374" y="30322"/>
                  <a:pt x="87450" y="30247"/>
                </a:cubicBezTo>
                <a:cubicBezTo>
                  <a:pt x="87487" y="30209"/>
                  <a:pt x="87525" y="30171"/>
                  <a:pt x="87525" y="30058"/>
                </a:cubicBezTo>
                <a:cubicBezTo>
                  <a:pt x="87525" y="30058"/>
                  <a:pt x="87525" y="30058"/>
                  <a:pt x="87525" y="30020"/>
                </a:cubicBezTo>
                <a:lnTo>
                  <a:pt x="87412" y="29944"/>
                </a:lnTo>
                <a:cubicBezTo>
                  <a:pt x="87368" y="29933"/>
                  <a:pt x="87330" y="29929"/>
                  <a:pt x="87297" y="29929"/>
                </a:cubicBezTo>
                <a:close/>
                <a:moveTo>
                  <a:pt x="28848" y="30020"/>
                </a:moveTo>
                <a:cubicBezTo>
                  <a:pt x="28659" y="30020"/>
                  <a:pt x="28583" y="30096"/>
                  <a:pt x="28508" y="30209"/>
                </a:cubicBezTo>
                <a:lnTo>
                  <a:pt x="28545" y="30322"/>
                </a:lnTo>
                <a:cubicBezTo>
                  <a:pt x="28601" y="30378"/>
                  <a:pt x="28676" y="30413"/>
                  <a:pt x="28757" y="30413"/>
                </a:cubicBezTo>
                <a:cubicBezTo>
                  <a:pt x="28787" y="30413"/>
                  <a:pt x="28817" y="30408"/>
                  <a:pt x="28848" y="30398"/>
                </a:cubicBezTo>
                <a:cubicBezTo>
                  <a:pt x="28923" y="30360"/>
                  <a:pt x="28961" y="30285"/>
                  <a:pt x="28961" y="30209"/>
                </a:cubicBezTo>
                <a:cubicBezTo>
                  <a:pt x="28961" y="30171"/>
                  <a:pt x="28961" y="30171"/>
                  <a:pt x="28961" y="30133"/>
                </a:cubicBezTo>
                <a:lnTo>
                  <a:pt x="28848" y="30020"/>
                </a:lnTo>
                <a:close/>
                <a:moveTo>
                  <a:pt x="26920" y="30020"/>
                </a:moveTo>
                <a:cubicBezTo>
                  <a:pt x="26806" y="30020"/>
                  <a:pt x="26731" y="30058"/>
                  <a:pt x="26693" y="30096"/>
                </a:cubicBezTo>
                <a:cubicBezTo>
                  <a:pt x="26655" y="30133"/>
                  <a:pt x="26617" y="30209"/>
                  <a:pt x="26655" y="30322"/>
                </a:cubicBezTo>
                <a:lnTo>
                  <a:pt x="26768" y="30436"/>
                </a:lnTo>
                <a:lnTo>
                  <a:pt x="26882" y="30436"/>
                </a:lnTo>
                <a:lnTo>
                  <a:pt x="27033" y="30285"/>
                </a:lnTo>
                <a:lnTo>
                  <a:pt x="27033" y="30133"/>
                </a:lnTo>
                <a:lnTo>
                  <a:pt x="26920" y="30020"/>
                </a:lnTo>
                <a:close/>
                <a:moveTo>
                  <a:pt x="76939" y="30096"/>
                </a:moveTo>
                <a:lnTo>
                  <a:pt x="76788" y="30209"/>
                </a:lnTo>
                <a:cubicBezTo>
                  <a:pt x="76750" y="30209"/>
                  <a:pt x="76712" y="30247"/>
                  <a:pt x="76712" y="30322"/>
                </a:cubicBezTo>
                <a:lnTo>
                  <a:pt x="76712" y="30360"/>
                </a:lnTo>
                <a:lnTo>
                  <a:pt x="76864" y="30474"/>
                </a:lnTo>
                <a:lnTo>
                  <a:pt x="76901" y="30474"/>
                </a:lnTo>
                <a:cubicBezTo>
                  <a:pt x="76977" y="30474"/>
                  <a:pt x="77128" y="30474"/>
                  <a:pt x="77166" y="30322"/>
                </a:cubicBezTo>
                <a:lnTo>
                  <a:pt x="77015" y="30171"/>
                </a:lnTo>
                <a:cubicBezTo>
                  <a:pt x="77053" y="30171"/>
                  <a:pt x="77090" y="30209"/>
                  <a:pt x="77090" y="30209"/>
                </a:cubicBezTo>
                <a:cubicBezTo>
                  <a:pt x="77090" y="30171"/>
                  <a:pt x="77053" y="30096"/>
                  <a:pt x="76939" y="30096"/>
                </a:cubicBezTo>
                <a:close/>
                <a:moveTo>
                  <a:pt x="81060" y="30020"/>
                </a:moveTo>
                <a:cubicBezTo>
                  <a:pt x="80985" y="30058"/>
                  <a:pt x="80947" y="30096"/>
                  <a:pt x="80947" y="30133"/>
                </a:cubicBezTo>
                <a:cubicBezTo>
                  <a:pt x="80909" y="30133"/>
                  <a:pt x="80871" y="30096"/>
                  <a:pt x="80833" y="30096"/>
                </a:cubicBezTo>
                <a:lnTo>
                  <a:pt x="80644" y="30247"/>
                </a:lnTo>
                <a:cubicBezTo>
                  <a:pt x="80644" y="30285"/>
                  <a:pt x="80644" y="30398"/>
                  <a:pt x="80720" y="30436"/>
                </a:cubicBezTo>
                <a:cubicBezTo>
                  <a:pt x="80758" y="30474"/>
                  <a:pt x="80833" y="30474"/>
                  <a:pt x="80909" y="30474"/>
                </a:cubicBezTo>
                <a:lnTo>
                  <a:pt x="80985" y="30398"/>
                </a:lnTo>
                <a:cubicBezTo>
                  <a:pt x="81060" y="30436"/>
                  <a:pt x="81098" y="30436"/>
                  <a:pt x="81174" y="30436"/>
                </a:cubicBezTo>
                <a:lnTo>
                  <a:pt x="81211" y="30360"/>
                </a:lnTo>
                <a:lnTo>
                  <a:pt x="81174" y="30360"/>
                </a:lnTo>
                <a:lnTo>
                  <a:pt x="81325" y="30247"/>
                </a:lnTo>
                <a:lnTo>
                  <a:pt x="81325" y="30133"/>
                </a:lnTo>
                <a:lnTo>
                  <a:pt x="81249" y="30058"/>
                </a:lnTo>
                <a:cubicBezTo>
                  <a:pt x="81174" y="30020"/>
                  <a:pt x="81098" y="30020"/>
                  <a:pt x="81060" y="30020"/>
                </a:cubicBezTo>
                <a:close/>
                <a:moveTo>
                  <a:pt x="42232" y="30133"/>
                </a:moveTo>
                <a:lnTo>
                  <a:pt x="42118" y="30247"/>
                </a:lnTo>
                <a:cubicBezTo>
                  <a:pt x="42118" y="30285"/>
                  <a:pt x="42081" y="30322"/>
                  <a:pt x="42081" y="30398"/>
                </a:cubicBezTo>
                <a:lnTo>
                  <a:pt x="42081" y="30436"/>
                </a:lnTo>
                <a:lnTo>
                  <a:pt x="42118" y="30511"/>
                </a:lnTo>
                <a:cubicBezTo>
                  <a:pt x="42156" y="30530"/>
                  <a:pt x="42194" y="30540"/>
                  <a:pt x="42232" y="30540"/>
                </a:cubicBezTo>
                <a:cubicBezTo>
                  <a:pt x="42270" y="30540"/>
                  <a:pt x="42307" y="30530"/>
                  <a:pt x="42345" y="30511"/>
                </a:cubicBezTo>
                <a:cubicBezTo>
                  <a:pt x="42421" y="30474"/>
                  <a:pt x="42459" y="30398"/>
                  <a:pt x="42459" y="30322"/>
                </a:cubicBezTo>
                <a:cubicBezTo>
                  <a:pt x="42459" y="30247"/>
                  <a:pt x="42459" y="30209"/>
                  <a:pt x="42383" y="30171"/>
                </a:cubicBezTo>
                <a:cubicBezTo>
                  <a:pt x="42345" y="30133"/>
                  <a:pt x="42307" y="30133"/>
                  <a:pt x="42232" y="30133"/>
                </a:cubicBezTo>
                <a:close/>
                <a:moveTo>
                  <a:pt x="24166" y="30594"/>
                </a:moveTo>
                <a:cubicBezTo>
                  <a:pt x="24177" y="30605"/>
                  <a:pt x="24198" y="30625"/>
                  <a:pt x="24198" y="30625"/>
                </a:cubicBezTo>
                <a:cubicBezTo>
                  <a:pt x="24198" y="30608"/>
                  <a:pt x="24183" y="30599"/>
                  <a:pt x="24166" y="30594"/>
                </a:cubicBezTo>
                <a:close/>
                <a:moveTo>
                  <a:pt x="24122" y="30322"/>
                </a:moveTo>
                <a:lnTo>
                  <a:pt x="24008" y="30360"/>
                </a:lnTo>
                <a:lnTo>
                  <a:pt x="23971" y="30474"/>
                </a:lnTo>
                <a:lnTo>
                  <a:pt x="24122" y="30474"/>
                </a:lnTo>
                <a:lnTo>
                  <a:pt x="24122" y="30587"/>
                </a:lnTo>
                <a:cubicBezTo>
                  <a:pt x="24122" y="30587"/>
                  <a:pt x="24145" y="30587"/>
                  <a:pt x="24166" y="30594"/>
                </a:cubicBezTo>
                <a:lnTo>
                  <a:pt x="24166" y="30594"/>
                </a:lnTo>
                <a:cubicBezTo>
                  <a:pt x="24162" y="30590"/>
                  <a:pt x="24160" y="30587"/>
                  <a:pt x="24160" y="30587"/>
                </a:cubicBezTo>
                <a:lnTo>
                  <a:pt x="24198" y="30587"/>
                </a:lnTo>
                <a:cubicBezTo>
                  <a:pt x="24198" y="30587"/>
                  <a:pt x="24198" y="30625"/>
                  <a:pt x="24235" y="30625"/>
                </a:cubicBezTo>
                <a:cubicBezTo>
                  <a:pt x="24311" y="30625"/>
                  <a:pt x="24311" y="30587"/>
                  <a:pt x="24311" y="30587"/>
                </a:cubicBezTo>
                <a:lnTo>
                  <a:pt x="24462" y="30587"/>
                </a:lnTo>
                <a:cubicBezTo>
                  <a:pt x="24462" y="30436"/>
                  <a:pt x="24235" y="30322"/>
                  <a:pt x="24122" y="30322"/>
                </a:cubicBezTo>
                <a:close/>
                <a:moveTo>
                  <a:pt x="20795" y="30171"/>
                </a:moveTo>
                <a:cubicBezTo>
                  <a:pt x="20719" y="30171"/>
                  <a:pt x="20530" y="30171"/>
                  <a:pt x="20492" y="30322"/>
                </a:cubicBezTo>
                <a:lnTo>
                  <a:pt x="20644" y="30474"/>
                </a:lnTo>
                <a:lnTo>
                  <a:pt x="20606" y="30474"/>
                </a:lnTo>
                <a:cubicBezTo>
                  <a:pt x="20635" y="30589"/>
                  <a:pt x="20730" y="30639"/>
                  <a:pt x="20824" y="30639"/>
                </a:cubicBezTo>
                <a:cubicBezTo>
                  <a:pt x="20853" y="30639"/>
                  <a:pt x="20881" y="30634"/>
                  <a:pt x="20908" y="30625"/>
                </a:cubicBezTo>
                <a:lnTo>
                  <a:pt x="21022" y="30511"/>
                </a:lnTo>
                <a:lnTo>
                  <a:pt x="21022" y="30285"/>
                </a:lnTo>
                <a:lnTo>
                  <a:pt x="20870" y="30171"/>
                </a:lnTo>
                <a:close/>
                <a:moveTo>
                  <a:pt x="60039" y="30285"/>
                </a:moveTo>
                <a:cubicBezTo>
                  <a:pt x="59964" y="30285"/>
                  <a:pt x="59888" y="30322"/>
                  <a:pt x="59850" y="30322"/>
                </a:cubicBezTo>
                <a:cubicBezTo>
                  <a:pt x="59812" y="30360"/>
                  <a:pt x="59774" y="30398"/>
                  <a:pt x="59774" y="30474"/>
                </a:cubicBezTo>
                <a:lnTo>
                  <a:pt x="59699" y="30398"/>
                </a:lnTo>
                <a:cubicBezTo>
                  <a:pt x="59510" y="30398"/>
                  <a:pt x="59434" y="30436"/>
                  <a:pt x="59359" y="30587"/>
                </a:cubicBezTo>
                <a:lnTo>
                  <a:pt x="59472" y="30738"/>
                </a:lnTo>
                <a:cubicBezTo>
                  <a:pt x="59510" y="30738"/>
                  <a:pt x="59548" y="30776"/>
                  <a:pt x="59585" y="30776"/>
                </a:cubicBezTo>
                <a:lnTo>
                  <a:pt x="59774" y="30663"/>
                </a:lnTo>
                <a:cubicBezTo>
                  <a:pt x="59774" y="30663"/>
                  <a:pt x="59774" y="30625"/>
                  <a:pt x="59812" y="30587"/>
                </a:cubicBezTo>
                <a:lnTo>
                  <a:pt x="59926" y="30663"/>
                </a:lnTo>
                <a:lnTo>
                  <a:pt x="60039" y="30663"/>
                </a:lnTo>
                <a:lnTo>
                  <a:pt x="60190" y="30549"/>
                </a:lnTo>
                <a:lnTo>
                  <a:pt x="60190" y="30398"/>
                </a:lnTo>
                <a:lnTo>
                  <a:pt x="60039" y="30285"/>
                </a:lnTo>
                <a:close/>
                <a:moveTo>
                  <a:pt x="49362" y="30388"/>
                </a:moveTo>
                <a:cubicBezTo>
                  <a:pt x="49342" y="30388"/>
                  <a:pt x="49322" y="30391"/>
                  <a:pt x="49302" y="30398"/>
                </a:cubicBezTo>
                <a:cubicBezTo>
                  <a:pt x="49151" y="30398"/>
                  <a:pt x="48999" y="30474"/>
                  <a:pt x="48999" y="30587"/>
                </a:cubicBezTo>
                <a:lnTo>
                  <a:pt x="48999" y="30625"/>
                </a:lnTo>
                <a:lnTo>
                  <a:pt x="49037" y="30701"/>
                </a:lnTo>
                <a:cubicBezTo>
                  <a:pt x="49068" y="30731"/>
                  <a:pt x="49222" y="30786"/>
                  <a:pt x="49360" y="30786"/>
                </a:cubicBezTo>
                <a:cubicBezTo>
                  <a:pt x="49392" y="30786"/>
                  <a:pt x="49424" y="30783"/>
                  <a:pt x="49453" y="30776"/>
                </a:cubicBezTo>
                <a:cubicBezTo>
                  <a:pt x="49529" y="30738"/>
                  <a:pt x="49566" y="30701"/>
                  <a:pt x="49566" y="30587"/>
                </a:cubicBezTo>
                <a:cubicBezTo>
                  <a:pt x="49566" y="30587"/>
                  <a:pt x="49566" y="30549"/>
                  <a:pt x="49566" y="30549"/>
                </a:cubicBezTo>
                <a:cubicBezTo>
                  <a:pt x="49535" y="30456"/>
                  <a:pt x="49453" y="30388"/>
                  <a:pt x="49362" y="30388"/>
                </a:cubicBezTo>
                <a:close/>
                <a:moveTo>
                  <a:pt x="79056" y="30701"/>
                </a:moveTo>
                <a:lnTo>
                  <a:pt x="78943" y="30814"/>
                </a:lnTo>
                <a:cubicBezTo>
                  <a:pt x="78905" y="30852"/>
                  <a:pt x="78867" y="30890"/>
                  <a:pt x="78867" y="30965"/>
                </a:cubicBezTo>
                <a:lnTo>
                  <a:pt x="78905" y="31003"/>
                </a:lnTo>
                <a:lnTo>
                  <a:pt x="78943" y="31079"/>
                </a:lnTo>
                <a:cubicBezTo>
                  <a:pt x="78981" y="31098"/>
                  <a:pt x="79019" y="31107"/>
                  <a:pt x="79056" y="31107"/>
                </a:cubicBezTo>
                <a:cubicBezTo>
                  <a:pt x="79094" y="31107"/>
                  <a:pt x="79132" y="31098"/>
                  <a:pt x="79170" y="31079"/>
                </a:cubicBezTo>
                <a:cubicBezTo>
                  <a:pt x="79245" y="31041"/>
                  <a:pt x="79283" y="30965"/>
                  <a:pt x="79283" y="30890"/>
                </a:cubicBezTo>
                <a:cubicBezTo>
                  <a:pt x="79283" y="30814"/>
                  <a:pt x="79245" y="30776"/>
                  <a:pt x="79208" y="30738"/>
                </a:cubicBezTo>
                <a:cubicBezTo>
                  <a:pt x="79170" y="30701"/>
                  <a:pt x="79094" y="30701"/>
                  <a:pt x="79056" y="30701"/>
                </a:cubicBezTo>
                <a:close/>
                <a:moveTo>
                  <a:pt x="89189" y="30814"/>
                </a:moveTo>
                <a:cubicBezTo>
                  <a:pt x="88962" y="30814"/>
                  <a:pt x="88849" y="30890"/>
                  <a:pt x="88886" y="31041"/>
                </a:cubicBezTo>
                <a:lnTo>
                  <a:pt x="89038" y="31154"/>
                </a:lnTo>
                <a:lnTo>
                  <a:pt x="89151" y="31154"/>
                </a:lnTo>
                <a:lnTo>
                  <a:pt x="89264" y="31041"/>
                </a:lnTo>
                <a:cubicBezTo>
                  <a:pt x="89302" y="31041"/>
                  <a:pt x="89340" y="31003"/>
                  <a:pt x="89340" y="30965"/>
                </a:cubicBezTo>
                <a:lnTo>
                  <a:pt x="89189" y="30814"/>
                </a:lnTo>
                <a:close/>
                <a:moveTo>
                  <a:pt x="17241" y="30398"/>
                </a:moveTo>
                <a:cubicBezTo>
                  <a:pt x="17203" y="30398"/>
                  <a:pt x="17014" y="30398"/>
                  <a:pt x="17014" y="30549"/>
                </a:cubicBezTo>
                <a:lnTo>
                  <a:pt x="17090" y="30663"/>
                </a:lnTo>
                <a:cubicBezTo>
                  <a:pt x="17052" y="30663"/>
                  <a:pt x="17052" y="30625"/>
                  <a:pt x="17014" y="30625"/>
                </a:cubicBezTo>
                <a:cubicBezTo>
                  <a:pt x="17014" y="30663"/>
                  <a:pt x="17014" y="30738"/>
                  <a:pt x="17014" y="30776"/>
                </a:cubicBezTo>
                <a:cubicBezTo>
                  <a:pt x="16938" y="30776"/>
                  <a:pt x="16901" y="30814"/>
                  <a:pt x="16863" y="30852"/>
                </a:cubicBezTo>
                <a:lnTo>
                  <a:pt x="16825" y="30927"/>
                </a:lnTo>
                <a:lnTo>
                  <a:pt x="16825" y="31079"/>
                </a:lnTo>
                <a:lnTo>
                  <a:pt x="16938" y="31192"/>
                </a:lnTo>
                <a:lnTo>
                  <a:pt x="17014" y="31192"/>
                </a:lnTo>
                <a:cubicBezTo>
                  <a:pt x="17127" y="31192"/>
                  <a:pt x="17279" y="31192"/>
                  <a:pt x="17392" y="31116"/>
                </a:cubicBezTo>
                <a:cubicBezTo>
                  <a:pt x="17430" y="31079"/>
                  <a:pt x="17468" y="31041"/>
                  <a:pt x="17468" y="30890"/>
                </a:cubicBezTo>
                <a:lnTo>
                  <a:pt x="17430" y="30852"/>
                </a:lnTo>
                <a:cubicBezTo>
                  <a:pt x="17392" y="30852"/>
                  <a:pt x="17392" y="30814"/>
                  <a:pt x="17392" y="30814"/>
                </a:cubicBezTo>
                <a:cubicBezTo>
                  <a:pt x="17430" y="30814"/>
                  <a:pt x="17506" y="30776"/>
                  <a:pt x="17506" y="30701"/>
                </a:cubicBezTo>
                <a:lnTo>
                  <a:pt x="17392" y="30549"/>
                </a:lnTo>
                <a:cubicBezTo>
                  <a:pt x="17417" y="30549"/>
                  <a:pt x="17426" y="30566"/>
                  <a:pt x="17429" y="30566"/>
                </a:cubicBezTo>
                <a:cubicBezTo>
                  <a:pt x="17430" y="30566"/>
                  <a:pt x="17430" y="30562"/>
                  <a:pt x="17430" y="30549"/>
                </a:cubicBezTo>
                <a:cubicBezTo>
                  <a:pt x="17430" y="30549"/>
                  <a:pt x="17468" y="30549"/>
                  <a:pt x="17468" y="30511"/>
                </a:cubicBezTo>
                <a:lnTo>
                  <a:pt x="17279" y="30398"/>
                </a:lnTo>
                <a:close/>
                <a:moveTo>
                  <a:pt x="83054" y="30912"/>
                </a:moveTo>
                <a:cubicBezTo>
                  <a:pt x="83033" y="30912"/>
                  <a:pt x="83011" y="30916"/>
                  <a:pt x="82988" y="30927"/>
                </a:cubicBezTo>
                <a:lnTo>
                  <a:pt x="82875" y="31041"/>
                </a:lnTo>
                <a:cubicBezTo>
                  <a:pt x="82875" y="31041"/>
                  <a:pt x="82875" y="31041"/>
                  <a:pt x="82837" y="31079"/>
                </a:cubicBezTo>
                <a:cubicBezTo>
                  <a:pt x="82837" y="31116"/>
                  <a:pt x="82799" y="31154"/>
                  <a:pt x="82799" y="31230"/>
                </a:cubicBezTo>
                <a:lnTo>
                  <a:pt x="82913" y="31343"/>
                </a:lnTo>
                <a:cubicBezTo>
                  <a:pt x="83064" y="31343"/>
                  <a:pt x="83215" y="31343"/>
                  <a:pt x="83291" y="31268"/>
                </a:cubicBezTo>
                <a:cubicBezTo>
                  <a:pt x="83329" y="31268"/>
                  <a:pt x="83366" y="31192"/>
                  <a:pt x="83366" y="31116"/>
                </a:cubicBezTo>
                <a:cubicBezTo>
                  <a:pt x="83366" y="31079"/>
                  <a:pt x="83366" y="31079"/>
                  <a:pt x="83366" y="31079"/>
                </a:cubicBezTo>
                <a:lnTo>
                  <a:pt x="83215" y="30965"/>
                </a:lnTo>
                <a:lnTo>
                  <a:pt x="83177" y="30965"/>
                </a:lnTo>
                <a:cubicBezTo>
                  <a:pt x="83151" y="30938"/>
                  <a:pt x="83105" y="30912"/>
                  <a:pt x="83054" y="30912"/>
                </a:cubicBezTo>
                <a:close/>
                <a:moveTo>
                  <a:pt x="78300" y="31003"/>
                </a:moveTo>
                <a:cubicBezTo>
                  <a:pt x="78187" y="31003"/>
                  <a:pt x="78149" y="31041"/>
                  <a:pt x="78111" y="31079"/>
                </a:cubicBezTo>
                <a:cubicBezTo>
                  <a:pt x="78073" y="31116"/>
                  <a:pt x="77998" y="31192"/>
                  <a:pt x="78036" y="31305"/>
                </a:cubicBezTo>
                <a:lnTo>
                  <a:pt x="78187" y="31419"/>
                </a:lnTo>
                <a:lnTo>
                  <a:pt x="78300" y="31419"/>
                </a:lnTo>
                <a:lnTo>
                  <a:pt x="78451" y="31268"/>
                </a:lnTo>
                <a:lnTo>
                  <a:pt x="78451" y="31116"/>
                </a:lnTo>
                <a:lnTo>
                  <a:pt x="78300" y="31003"/>
                </a:lnTo>
                <a:close/>
                <a:moveTo>
                  <a:pt x="37695" y="31079"/>
                </a:moveTo>
                <a:cubicBezTo>
                  <a:pt x="37544" y="31079"/>
                  <a:pt x="37430" y="31154"/>
                  <a:pt x="37430" y="31268"/>
                </a:cubicBezTo>
                <a:lnTo>
                  <a:pt x="37544" y="31381"/>
                </a:lnTo>
                <a:cubicBezTo>
                  <a:pt x="37544" y="31419"/>
                  <a:pt x="37544" y="31419"/>
                  <a:pt x="37581" y="31419"/>
                </a:cubicBezTo>
                <a:cubicBezTo>
                  <a:pt x="37619" y="31457"/>
                  <a:pt x="37695" y="31457"/>
                  <a:pt x="37846" y="31457"/>
                </a:cubicBezTo>
                <a:lnTo>
                  <a:pt x="37922" y="31343"/>
                </a:lnTo>
                <a:cubicBezTo>
                  <a:pt x="37959" y="31343"/>
                  <a:pt x="37959" y="31305"/>
                  <a:pt x="37959" y="31305"/>
                </a:cubicBezTo>
                <a:cubicBezTo>
                  <a:pt x="37959" y="31154"/>
                  <a:pt x="37846" y="31079"/>
                  <a:pt x="37695" y="31079"/>
                </a:cubicBezTo>
                <a:close/>
                <a:moveTo>
                  <a:pt x="81514" y="31230"/>
                </a:moveTo>
                <a:lnTo>
                  <a:pt x="81363" y="31343"/>
                </a:lnTo>
                <a:cubicBezTo>
                  <a:pt x="81363" y="31381"/>
                  <a:pt x="81363" y="31381"/>
                  <a:pt x="81325" y="31419"/>
                </a:cubicBezTo>
                <a:lnTo>
                  <a:pt x="81438" y="31608"/>
                </a:lnTo>
                <a:lnTo>
                  <a:pt x="81627" y="31608"/>
                </a:lnTo>
                <a:lnTo>
                  <a:pt x="81741" y="31494"/>
                </a:lnTo>
                <a:lnTo>
                  <a:pt x="81741" y="31381"/>
                </a:lnTo>
                <a:lnTo>
                  <a:pt x="81627" y="31268"/>
                </a:lnTo>
                <a:cubicBezTo>
                  <a:pt x="81627" y="31268"/>
                  <a:pt x="81589" y="31230"/>
                  <a:pt x="81514" y="31230"/>
                </a:cubicBezTo>
                <a:close/>
                <a:moveTo>
                  <a:pt x="15180" y="31532"/>
                </a:moveTo>
                <a:cubicBezTo>
                  <a:pt x="15114" y="31532"/>
                  <a:pt x="15048" y="31570"/>
                  <a:pt x="15086" y="31646"/>
                </a:cubicBezTo>
                <a:lnTo>
                  <a:pt x="15275" y="31646"/>
                </a:lnTo>
                <a:cubicBezTo>
                  <a:pt x="15313" y="31570"/>
                  <a:pt x="15247" y="31532"/>
                  <a:pt x="15180" y="31532"/>
                </a:cubicBezTo>
                <a:close/>
                <a:moveTo>
                  <a:pt x="61098" y="31343"/>
                </a:moveTo>
                <a:cubicBezTo>
                  <a:pt x="61022" y="31419"/>
                  <a:pt x="60984" y="31494"/>
                  <a:pt x="60984" y="31532"/>
                </a:cubicBezTo>
                <a:cubicBezTo>
                  <a:pt x="60984" y="31646"/>
                  <a:pt x="61098" y="31759"/>
                  <a:pt x="61211" y="31759"/>
                </a:cubicBezTo>
                <a:lnTo>
                  <a:pt x="61325" y="31721"/>
                </a:lnTo>
                <a:cubicBezTo>
                  <a:pt x="61400" y="31684"/>
                  <a:pt x="61438" y="31608"/>
                  <a:pt x="61438" y="31570"/>
                </a:cubicBezTo>
                <a:cubicBezTo>
                  <a:pt x="61438" y="31494"/>
                  <a:pt x="61362" y="31381"/>
                  <a:pt x="61249" y="31343"/>
                </a:cubicBezTo>
                <a:close/>
                <a:moveTo>
                  <a:pt x="21816" y="31079"/>
                </a:moveTo>
                <a:cubicBezTo>
                  <a:pt x="21778" y="31079"/>
                  <a:pt x="21702" y="31116"/>
                  <a:pt x="21664" y="31154"/>
                </a:cubicBezTo>
                <a:lnTo>
                  <a:pt x="21664" y="31230"/>
                </a:lnTo>
                <a:cubicBezTo>
                  <a:pt x="21627" y="31268"/>
                  <a:pt x="21551" y="31343"/>
                  <a:pt x="21589" y="31457"/>
                </a:cubicBezTo>
                <a:cubicBezTo>
                  <a:pt x="21589" y="31494"/>
                  <a:pt x="21589" y="31494"/>
                  <a:pt x="21589" y="31494"/>
                </a:cubicBezTo>
                <a:cubicBezTo>
                  <a:pt x="21589" y="31532"/>
                  <a:pt x="21589" y="31532"/>
                  <a:pt x="21551" y="31532"/>
                </a:cubicBezTo>
                <a:cubicBezTo>
                  <a:pt x="21513" y="31570"/>
                  <a:pt x="21513" y="31608"/>
                  <a:pt x="21513" y="31646"/>
                </a:cubicBezTo>
                <a:lnTo>
                  <a:pt x="21513" y="31684"/>
                </a:lnTo>
                <a:lnTo>
                  <a:pt x="21627" y="31759"/>
                </a:lnTo>
                <a:cubicBezTo>
                  <a:pt x="21677" y="31772"/>
                  <a:pt x="21723" y="31776"/>
                  <a:pt x="21765" y="31776"/>
                </a:cubicBezTo>
                <a:cubicBezTo>
                  <a:pt x="21849" y="31776"/>
                  <a:pt x="21916" y="31759"/>
                  <a:pt x="21967" y="31759"/>
                </a:cubicBezTo>
                <a:cubicBezTo>
                  <a:pt x="22005" y="31740"/>
                  <a:pt x="22033" y="31731"/>
                  <a:pt x="22061" y="31731"/>
                </a:cubicBezTo>
                <a:cubicBezTo>
                  <a:pt x="22090" y="31731"/>
                  <a:pt x="22118" y="31740"/>
                  <a:pt x="22156" y="31759"/>
                </a:cubicBezTo>
                <a:lnTo>
                  <a:pt x="22345" y="31646"/>
                </a:lnTo>
                <a:lnTo>
                  <a:pt x="22345" y="31343"/>
                </a:lnTo>
                <a:lnTo>
                  <a:pt x="22156" y="31230"/>
                </a:lnTo>
                <a:cubicBezTo>
                  <a:pt x="22118" y="31230"/>
                  <a:pt x="22080" y="31230"/>
                  <a:pt x="22042" y="31154"/>
                </a:cubicBezTo>
                <a:cubicBezTo>
                  <a:pt x="21967" y="31116"/>
                  <a:pt x="21891" y="31079"/>
                  <a:pt x="21816" y="31079"/>
                </a:cubicBezTo>
                <a:close/>
                <a:moveTo>
                  <a:pt x="22912" y="31116"/>
                </a:moveTo>
                <a:cubicBezTo>
                  <a:pt x="22534" y="31116"/>
                  <a:pt x="22534" y="31457"/>
                  <a:pt x="22534" y="31608"/>
                </a:cubicBezTo>
                <a:lnTo>
                  <a:pt x="22610" y="31684"/>
                </a:lnTo>
                <a:cubicBezTo>
                  <a:pt x="22723" y="31759"/>
                  <a:pt x="22874" y="31797"/>
                  <a:pt x="22988" y="31797"/>
                </a:cubicBezTo>
                <a:cubicBezTo>
                  <a:pt x="23063" y="31759"/>
                  <a:pt x="23139" y="31721"/>
                  <a:pt x="23215" y="31608"/>
                </a:cubicBezTo>
                <a:lnTo>
                  <a:pt x="23215" y="31457"/>
                </a:lnTo>
                <a:cubicBezTo>
                  <a:pt x="23177" y="31457"/>
                  <a:pt x="23177" y="31419"/>
                  <a:pt x="23139" y="31381"/>
                </a:cubicBezTo>
                <a:cubicBezTo>
                  <a:pt x="23063" y="31343"/>
                  <a:pt x="23063" y="31305"/>
                  <a:pt x="23063" y="31230"/>
                </a:cubicBezTo>
                <a:lnTo>
                  <a:pt x="22912" y="31116"/>
                </a:lnTo>
                <a:close/>
                <a:moveTo>
                  <a:pt x="72138" y="31041"/>
                </a:moveTo>
                <a:cubicBezTo>
                  <a:pt x="72100" y="31041"/>
                  <a:pt x="72100" y="31079"/>
                  <a:pt x="72100" y="31079"/>
                </a:cubicBezTo>
                <a:lnTo>
                  <a:pt x="71835" y="31154"/>
                </a:lnTo>
                <a:cubicBezTo>
                  <a:pt x="71835" y="31192"/>
                  <a:pt x="71835" y="31230"/>
                  <a:pt x="71835" y="31268"/>
                </a:cubicBezTo>
                <a:cubicBezTo>
                  <a:pt x="71797" y="31305"/>
                  <a:pt x="71759" y="31381"/>
                  <a:pt x="71759" y="31457"/>
                </a:cubicBezTo>
                <a:lnTo>
                  <a:pt x="71911" y="31570"/>
                </a:lnTo>
                <a:cubicBezTo>
                  <a:pt x="71986" y="31570"/>
                  <a:pt x="72024" y="31608"/>
                  <a:pt x="72100" y="31646"/>
                </a:cubicBezTo>
                <a:cubicBezTo>
                  <a:pt x="72165" y="31711"/>
                  <a:pt x="72259" y="31804"/>
                  <a:pt x="72429" y="31804"/>
                </a:cubicBezTo>
                <a:cubicBezTo>
                  <a:pt x="72456" y="31804"/>
                  <a:pt x="72485" y="31802"/>
                  <a:pt x="72516" y="31797"/>
                </a:cubicBezTo>
                <a:lnTo>
                  <a:pt x="72629" y="31646"/>
                </a:lnTo>
                <a:cubicBezTo>
                  <a:pt x="72629" y="31646"/>
                  <a:pt x="72667" y="31608"/>
                  <a:pt x="72667" y="31608"/>
                </a:cubicBezTo>
                <a:cubicBezTo>
                  <a:pt x="72667" y="31570"/>
                  <a:pt x="72705" y="31532"/>
                  <a:pt x="72705" y="31494"/>
                </a:cubicBezTo>
                <a:cubicBezTo>
                  <a:pt x="72705" y="31457"/>
                  <a:pt x="72705" y="31381"/>
                  <a:pt x="72591" y="31343"/>
                </a:cubicBezTo>
                <a:cubicBezTo>
                  <a:pt x="72591" y="31343"/>
                  <a:pt x="72591" y="31305"/>
                  <a:pt x="72591" y="31305"/>
                </a:cubicBezTo>
                <a:lnTo>
                  <a:pt x="72553" y="31192"/>
                </a:lnTo>
                <a:cubicBezTo>
                  <a:pt x="72516" y="31154"/>
                  <a:pt x="72440" y="31154"/>
                  <a:pt x="72402" y="31154"/>
                </a:cubicBezTo>
                <a:lnTo>
                  <a:pt x="72327" y="31079"/>
                </a:lnTo>
                <a:cubicBezTo>
                  <a:pt x="72251" y="31041"/>
                  <a:pt x="72175" y="31041"/>
                  <a:pt x="72138" y="31041"/>
                </a:cubicBezTo>
                <a:close/>
                <a:moveTo>
                  <a:pt x="55464" y="31230"/>
                </a:moveTo>
                <a:lnTo>
                  <a:pt x="55351" y="31381"/>
                </a:lnTo>
                <a:cubicBezTo>
                  <a:pt x="55389" y="31457"/>
                  <a:pt x="55389" y="31494"/>
                  <a:pt x="55389" y="31532"/>
                </a:cubicBezTo>
                <a:cubicBezTo>
                  <a:pt x="55427" y="31646"/>
                  <a:pt x="55427" y="31759"/>
                  <a:pt x="55616" y="31835"/>
                </a:cubicBezTo>
                <a:lnTo>
                  <a:pt x="55805" y="31835"/>
                </a:lnTo>
                <a:cubicBezTo>
                  <a:pt x="55842" y="31759"/>
                  <a:pt x="55880" y="31684"/>
                  <a:pt x="55880" y="31646"/>
                </a:cubicBezTo>
                <a:cubicBezTo>
                  <a:pt x="55880" y="31419"/>
                  <a:pt x="55691" y="31230"/>
                  <a:pt x="55464" y="31230"/>
                </a:cubicBezTo>
                <a:close/>
                <a:moveTo>
                  <a:pt x="54935" y="31419"/>
                </a:moveTo>
                <a:lnTo>
                  <a:pt x="54859" y="31570"/>
                </a:lnTo>
                <a:cubicBezTo>
                  <a:pt x="54859" y="31570"/>
                  <a:pt x="54859" y="31570"/>
                  <a:pt x="54822" y="31608"/>
                </a:cubicBezTo>
                <a:cubicBezTo>
                  <a:pt x="54822" y="31608"/>
                  <a:pt x="54784" y="31684"/>
                  <a:pt x="54784" y="31759"/>
                </a:cubicBezTo>
                <a:lnTo>
                  <a:pt x="54859" y="31835"/>
                </a:lnTo>
                <a:cubicBezTo>
                  <a:pt x="54935" y="31873"/>
                  <a:pt x="55011" y="31873"/>
                  <a:pt x="55086" y="31873"/>
                </a:cubicBezTo>
                <a:cubicBezTo>
                  <a:pt x="55162" y="31835"/>
                  <a:pt x="55200" y="31759"/>
                  <a:pt x="55200" y="31646"/>
                </a:cubicBezTo>
                <a:cubicBezTo>
                  <a:pt x="55200" y="31608"/>
                  <a:pt x="55162" y="31532"/>
                  <a:pt x="55086" y="31457"/>
                </a:cubicBezTo>
                <a:cubicBezTo>
                  <a:pt x="55049" y="31419"/>
                  <a:pt x="55011" y="31419"/>
                  <a:pt x="54935" y="31419"/>
                </a:cubicBezTo>
                <a:close/>
                <a:moveTo>
                  <a:pt x="16409" y="31532"/>
                </a:moveTo>
                <a:lnTo>
                  <a:pt x="16258" y="31646"/>
                </a:lnTo>
                <a:lnTo>
                  <a:pt x="16258" y="31797"/>
                </a:lnTo>
                <a:lnTo>
                  <a:pt x="16409" y="31910"/>
                </a:lnTo>
                <a:lnTo>
                  <a:pt x="16598" y="31910"/>
                </a:lnTo>
                <a:lnTo>
                  <a:pt x="16712" y="31797"/>
                </a:lnTo>
                <a:lnTo>
                  <a:pt x="16712" y="31646"/>
                </a:lnTo>
                <a:lnTo>
                  <a:pt x="16598" y="31532"/>
                </a:lnTo>
                <a:close/>
                <a:moveTo>
                  <a:pt x="19925" y="31570"/>
                </a:moveTo>
                <a:cubicBezTo>
                  <a:pt x="19812" y="31646"/>
                  <a:pt x="19774" y="31873"/>
                  <a:pt x="19887" y="31948"/>
                </a:cubicBezTo>
                <a:cubicBezTo>
                  <a:pt x="19925" y="31948"/>
                  <a:pt x="20001" y="31986"/>
                  <a:pt x="20039" y="31986"/>
                </a:cubicBezTo>
                <a:lnTo>
                  <a:pt x="20114" y="31910"/>
                </a:lnTo>
                <a:lnTo>
                  <a:pt x="20039" y="31910"/>
                </a:lnTo>
                <a:lnTo>
                  <a:pt x="20228" y="31797"/>
                </a:lnTo>
                <a:lnTo>
                  <a:pt x="20228" y="31684"/>
                </a:lnTo>
                <a:lnTo>
                  <a:pt x="20152" y="31608"/>
                </a:lnTo>
                <a:cubicBezTo>
                  <a:pt x="20076" y="31570"/>
                  <a:pt x="20001" y="31570"/>
                  <a:pt x="19925" y="31570"/>
                </a:cubicBezTo>
                <a:close/>
                <a:moveTo>
                  <a:pt x="79203" y="31542"/>
                </a:moveTo>
                <a:cubicBezTo>
                  <a:pt x="79160" y="31542"/>
                  <a:pt x="79113" y="31551"/>
                  <a:pt x="79056" y="31570"/>
                </a:cubicBezTo>
                <a:cubicBezTo>
                  <a:pt x="78981" y="31608"/>
                  <a:pt x="78943" y="31684"/>
                  <a:pt x="78943" y="31721"/>
                </a:cubicBezTo>
                <a:lnTo>
                  <a:pt x="79056" y="31873"/>
                </a:lnTo>
                <a:cubicBezTo>
                  <a:pt x="79094" y="31873"/>
                  <a:pt x="79132" y="31910"/>
                  <a:pt x="79170" y="31910"/>
                </a:cubicBezTo>
                <a:cubicBezTo>
                  <a:pt x="79195" y="31936"/>
                  <a:pt x="79273" y="32014"/>
                  <a:pt x="79380" y="32014"/>
                </a:cubicBezTo>
                <a:cubicBezTo>
                  <a:pt x="79430" y="32014"/>
                  <a:pt x="79487" y="31997"/>
                  <a:pt x="79548" y="31948"/>
                </a:cubicBezTo>
                <a:lnTo>
                  <a:pt x="79586" y="31835"/>
                </a:lnTo>
                <a:lnTo>
                  <a:pt x="79586" y="31684"/>
                </a:lnTo>
                <a:lnTo>
                  <a:pt x="79434" y="31570"/>
                </a:lnTo>
                <a:lnTo>
                  <a:pt x="79321" y="31570"/>
                </a:lnTo>
                <a:cubicBezTo>
                  <a:pt x="79283" y="31551"/>
                  <a:pt x="79245" y="31542"/>
                  <a:pt x="79203" y="31542"/>
                </a:cubicBezTo>
                <a:close/>
                <a:moveTo>
                  <a:pt x="80039" y="31684"/>
                </a:moveTo>
                <a:cubicBezTo>
                  <a:pt x="79813" y="31684"/>
                  <a:pt x="79661" y="31759"/>
                  <a:pt x="79623" y="31835"/>
                </a:cubicBezTo>
                <a:lnTo>
                  <a:pt x="79737" y="32024"/>
                </a:lnTo>
                <a:cubicBezTo>
                  <a:pt x="79762" y="32024"/>
                  <a:pt x="79797" y="32026"/>
                  <a:pt x="79836" y="32026"/>
                </a:cubicBezTo>
                <a:cubicBezTo>
                  <a:pt x="79972" y="32026"/>
                  <a:pt x="80161" y="32003"/>
                  <a:pt x="80191" y="31797"/>
                </a:cubicBezTo>
                <a:lnTo>
                  <a:pt x="80039" y="31684"/>
                </a:lnTo>
                <a:close/>
                <a:moveTo>
                  <a:pt x="81642" y="31668"/>
                </a:moveTo>
                <a:cubicBezTo>
                  <a:pt x="81564" y="31668"/>
                  <a:pt x="81492" y="31695"/>
                  <a:pt x="81438" y="31721"/>
                </a:cubicBezTo>
                <a:cubicBezTo>
                  <a:pt x="81249" y="31835"/>
                  <a:pt x="81249" y="32062"/>
                  <a:pt x="81438" y="32099"/>
                </a:cubicBezTo>
                <a:lnTo>
                  <a:pt x="81627" y="32024"/>
                </a:lnTo>
                <a:lnTo>
                  <a:pt x="81627" y="32024"/>
                </a:lnTo>
                <a:cubicBezTo>
                  <a:pt x="81627" y="32062"/>
                  <a:pt x="81589" y="32062"/>
                  <a:pt x="81627" y="32062"/>
                </a:cubicBezTo>
                <a:cubicBezTo>
                  <a:pt x="81665" y="32062"/>
                  <a:pt x="81816" y="32024"/>
                  <a:pt x="81816" y="31873"/>
                </a:cubicBezTo>
                <a:cubicBezTo>
                  <a:pt x="81816" y="31835"/>
                  <a:pt x="81816" y="31797"/>
                  <a:pt x="81816" y="31759"/>
                </a:cubicBezTo>
                <a:lnTo>
                  <a:pt x="81741" y="31684"/>
                </a:lnTo>
                <a:cubicBezTo>
                  <a:pt x="81707" y="31672"/>
                  <a:pt x="81674" y="31668"/>
                  <a:pt x="81642" y="31668"/>
                </a:cubicBezTo>
                <a:close/>
                <a:moveTo>
                  <a:pt x="43290" y="31646"/>
                </a:moveTo>
                <a:lnTo>
                  <a:pt x="43139" y="31721"/>
                </a:lnTo>
                <a:lnTo>
                  <a:pt x="43139" y="31759"/>
                </a:lnTo>
                <a:cubicBezTo>
                  <a:pt x="43139" y="31873"/>
                  <a:pt x="43177" y="31910"/>
                  <a:pt x="43215" y="31948"/>
                </a:cubicBezTo>
                <a:lnTo>
                  <a:pt x="43215" y="31986"/>
                </a:lnTo>
                <a:lnTo>
                  <a:pt x="43328" y="32137"/>
                </a:lnTo>
                <a:cubicBezTo>
                  <a:pt x="43404" y="32137"/>
                  <a:pt x="43479" y="32099"/>
                  <a:pt x="43555" y="32062"/>
                </a:cubicBezTo>
                <a:cubicBezTo>
                  <a:pt x="43593" y="32024"/>
                  <a:pt x="43631" y="31948"/>
                  <a:pt x="43631" y="31835"/>
                </a:cubicBezTo>
                <a:cubicBezTo>
                  <a:pt x="43631" y="31759"/>
                  <a:pt x="43593" y="31721"/>
                  <a:pt x="43555" y="31646"/>
                </a:cubicBezTo>
                <a:close/>
                <a:moveTo>
                  <a:pt x="5256" y="32137"/>
                </a:moveTo>
                <a:lnTo>
                  <a:pt x="5142" y="32251"/>
                </a:lnTo>
                <a:cubicBezTo>
                  <a:pt x="5067" y="32402"/>
                  <a:pt x="5180" y="32477"/>
                  <a:pt x="5369" y="32477"/>
                </a:cubicBezTo>
                <a:lnTo>
                  <a:pt x="5634" y="32440"/>
                </a:lnTo>
                <a:lnTo>
                  <a:pt x="5634" y="32402"/>
                </a:lnTo>
                <a:cubicBezTo>
                  <a:pt x="5634" y="32288"/>
                  <a:pt x="5596" y="32251"/>
                  <a:pt x="5558" y="32213"/>
                </a:cubicBezTo>
                <a:cubicBezTo>
                  <a:pt x="5483" y="32175"/>
                  <a:pt x="5369" y="32137"/>
                  <a:pt x="5256" y="32137"/>
                </a:cubicBezTo>
                <a:close/>
                <a:moveTo>
                  <a:pt x="58035" y="32099"/>
                </a:moveTo>
                <a:cubicBezTo>
                  <a:pt x="57922" y="32137"/>
                  <a:pt x="57808" y="32251"/>
                  <a:pt x="57808" y="32326"/>
                </a:cubicBezTo>
                <a:cubicBezTo>
                  <a:pt x="57808" y="32402"/>
                  <a:pt x="57884" y="32477"/>
                  <a:pt x="57960" y="32477"/>
                </a:cubicBezTo>
                <a:lnTo>
                  <a:pt x="58111" y="32364"/>
                </a:lnTo>
                <a:cubicBezTo>
                  <a:pt x="58111" y="32402"/>
                  <a:pt x="58111" y="32440"/>
                  <a:pt x="58111" y="32440"/>
                </a:cubicBezTo>
                <a:cubicBezTo>
                  <a:pt x="58149" y="32440"/>
                  <a:pt x="58300" y="32402"/>
                  <a:pt x="58300" y="32288"/>
                </a:cubicBezTo>
                <a:lnTo>
                  <a:pt x="58300" y="32213"/>
                </a:lnTo>
                <a:cubicBezTo>
                  <a:pt x="58262" y="32137"/>
                  <a:pt x="58149" y="32099"/>
                  <a:pt x="58035" y="32099"/>
                </a:cubicBezTo>
                <a:close/>
                <a:moveTo>
                  <a:pt x="5369" y="32477"/>
                </a:moveTo>
                <a:cubicBezTo>
                  <a:pt x="5369" y="32515"/>
                  <a:pt x="5407" y="32515"/>
                  <a:pt x="5407" y="32515"/>
                </a:cubicBezTo>
                <a:cubicBezTo>
                  <a:pt x="5407" y="32515"/>
                  <a:pt x="5407" y="32477"/>
                  <a:pt x="5369" y="32477"/>
                </a:cubicBezTo>
                <a:close/>
                <a:moveTo>
                  <a:pt x="20886" y="32084"/>
                </a:moveTo>
                <a:cubicBezTo>
                  <a:pt x="20858" y="32084"/>
                  <a:pt x="20828" y="32088"/>
                  <a:pt x="20795" y="32099"/>
                </a:cubicBezTo>
                <a:lnTo>
                  <a:pt x="20681" y="32213"/>
                </a:lnTo>
                <a:cubicBezTo>
                  <a:pt x="20681" y="32213"/>
                  <a:pt x="20681" y="32251"/>
                  <a:pt x="20681" y="32288"/>
                </a:cubicBezTo>
                <a:cubicBezTo>
                  <a:pt x="20681" y="32402"/>
                  <a:pt x="20719" y="32553"/>
                  <a:pt x="20946" y="32629"/>
                </a:cubicBezTo>
                <a:lnTo>
                  <a:pt x="21097" y="32591"/>
                </a:lnTo>
                <a:cubicBezTo>
                  <a:pt x="21135" y="32553"/>
                  <a:pt x="21173" y="32477"/>
                  <a:pt x="21173" y="32402"/>
                </a:cubicBezTo>
                <a:cubicBezTo>
                  <a:pt x="21173" y="32288"/>
                  <a:pt x="21135" y="32213"/>
                  <a:pt x="21059" y="32137"/>
                </a:cubicBezTo>
                <a:cubicBezTo>
                  <a:pt x="21006" y="32110"/>
                  <a:pt x="20953" y="32084"/>
                  <a:pt x="20886" y="32084"/>
                </a:cubicBezTo>
                <a:close/>
                <a:moveTo>
                  <a:pt x="67038" y="32298"/>
                </a:moveTo>
                <a:cubicBezTo>
                  <a:pt x="67005" y="32298"/>
                  <a:pt x="66977" y="32307"/>
                  <a:pt x="66958" y="32326"/>
                </a:cubicBezTo>
                <a:cubicBezTo>
                  <a:pt x="66807" y="32364"/>
                  <a:pt x="66769" y="32591"/>
                  <a:pt x="66882" y="32667"/>
                </a:cubicBezTo>
                <a:cubicBezTo>
                  <a:pt x="66958" y="32704"/>
                  <a:pt x="66996" y="32704"/>
                  <a:pt x="67071" y="32704"/>
                </a:cubicBezTo>
                <a:lnTo>
                  <a:pt x="67109" y="32629"/>
                </a:lnTo>
                <a:lnTo>
                  <a:pt x="67071" y="32629"/>
                </a:lnTo>
                <a:lnTo>
                  <a:pt x="67223" y="32515"/>
                </a:lnTo>
                <a:lnTo>
                  <a:pt x="67223" y="32440"/>
                </a:lnTo>
                <a:lnTo>
                  <a:pt x="67147" y="32326"/>
                </a:lnTo>
                <a:cubicBezTo>
                  <a:pt x="67109" y="32307"/>
                  <a:pt x="67071" y="32298"/>
                  <a:pt x="67038" y="32298"/>
                </a:cubicBezTo>
                <a:close/>
                <a:moveTo>
                  <a:pt x="54708" y="32175"/>
                </a:moveTo>
                <a:lnTo>
                  <a:pt x="54557" y="32213"/>
                </a:lnTo>
                <a:cubicBezTo>
                  <a:pt x="54519" y="32251"/>
                  <a:pt x="54519" y="32288"/>
                  <a:pt x="54519" y="32288"/>
                </a:cubicBezTo>
                <a:cubicBezTo>
                  <a:pt x="54444" y="32402"/>
                  <a:pt x="54406" y="32515"/>
                  <a:pt x="54406" y="32704"/>
                </a:cubicBezTo>
                <a:lnTo>
                  <a:pt x="54557" y="32780"/>
                </a:lnTo>
                <a:cubicBezTo>
                  <a:pt x="54784" y="32780"/>
                  <a:pt x="54897" y="32629"/>
                  <a:pt x="54897" y="32440"/>
                </a:cubicBezTo>
                <a:cubicBezTo>
                  <a:pt x="54897" y="32288"/>
                  <a:pt x="54822" y="32213"/>
                  <a:pt x="54708" y="32175"/>
                </a:cubicBezTo>
                <a:close/>
                <a:moveTo>
                  <a:pt x="82648" y="32402"/>
                </a:moveTo>
                <a:cubicBezTo>
                  <a:pt x="82497" y="32402"/>
                  <a:pt x="82383" y="32477"/>
                  <a:pt x="82346" y="32591"/>
                </a:cubicBezTo>
                <a:lnTo>
                  <a:pt x="82421" y="32742"/>
                </a:lnTo>
                <a:cubicBezTo>
                  <a:pt x="82459" y="32742"/>
                  <a:pt x="82497" y="32780"/>
                  <a:pt x="82535" y="32780"/>
                </a:cubicBezTo>
                <a:lnTo>
                  <a:pt x="82724" y="32704"/>
                </a:lnTo>
                <a:cubicBezTo>
                  <a:pt x="82724" y="32667"/>
                  <a:pt x="82762" y="32629"/>
                  <a:pt x="82762" y="32553"/>
                </a:cubicBezTo>
                <a:lnTo>
                  <a:pt x="82762" y="32515"/>
                </a:lnTo>
                <a:lnTo>
                  <a:pt x="82648" y="32402"/>
                </a:lnTo>
                <a:close/>
                <a:moveTo>
                  <a:pt x="3933" y="32251"/>
                </a:moveTo>
                <a:lnTo>
                  <a:pt x="3819" y="32326"/>
                </a:lnTo>
                <a:cubicBezTo>
                  <a:pt x="3706" y="32591"/>
                  <a:pt x="3744" y="32780"/>
                  <a:pt x="3933" y="32856"/>
                </a:cubicBezTo>
                <a:lnTo>
                  <a:pt x="4084" y="32818"/>
                </a:lnTo>
                <a:cubicBezTo>
                  <a:pt x="4159" y="32780"/>
                  <a:pt x="4311" y="32667"/>
                  <a:pt x="4311" y="32477"/>
                </a:cubicBezTo>
                <a:cubicBezTo>
                  <a:pt x="4311" y="32440"/>
                  <a:pt x="4311" y="32402"/>
                  <a:pt x="4311" y="32326"/>
                </a:cubicBezTo>
                <a:lnTo>
                  <a:pt x="4159" y="32251"/>
                </a:lnTo>
                <a:close/>
                <a:moveTo>
                  <a:pt x="43064" y="32477"/>
                </a:moveTo>
                <a:lnTo>
                  <a:pt x="42912" y="32553"/>
                </a:lnTo>
                <a:cubicBezTo>
                  <a:pt x="42874" y="32742"/>
                  <a:pt x="42988" y="32893"/>
                  <a:pt x="43139" y="32893"/>
                </a:cubicBezTo>
                <a:lnTo>
                  <a:pt x="43290" y="32780"/>
                </a:lnTo>
                <a:cubicBezTo>
                  <a:pt x="43290" y="32780"/>
                  <a:pt x="43290" y="32742"/>
                  <a:pt x="43290" y="32742"/>
                </a:cubicBezTo>
                <a:cubicBezTo>
                  <a:pt x="43290" y="32591"/>
                  <a:pt x="43215" y="32477"/>
                  <a:pt x="43064" y="32477"/>
                </a:cubicBezTo>
                <a:close/>
                <a:moveTo>
                  <a:pt x="78225" y="32251"/>
                </a:moveTo>
                <a:lnTo>
                  <a:pt x="78111" y="32326"/>
                </a:lnTo>
                <a:cubicBezTo>
                  <a:pt x="78111" y="32326"/>
                  <a:pt x="78073" y="32364"/>
                  <a:pt x="78036" y="32402"/>
                </a:cubicBezTo>
                <a:cubicBezTo>
                  <a:pt x="77960" y="32477"/>
                  <a:pt x="77847" y="32591"/>
                  <a:pt x="77847" y="32704"/>
                </a:cubicBezTo>
                <a:cubicBezTo>
                  <a:pt x="77847" y="32780"/>
                  <a:pt x="77884" y="32856"/>
                  <a:pt x="77960" y="32893"/>
                </a:cubicBezTo>
                <a:lnTo>
                  <a:pt x="78073" y="32969"/>
                </a:lnTo>
                <a:cubicBezTo>
                  <a:pt x="78225" y="32931"/>
                  <a:pt x="78338" y="32893"/>
                  <a:pt x="78414" y="32818"/>
                </a:cubicBezTo>
                <a:cubicBezTo>
                  <a:pt x="78489" y="32780"/>
                  <a:pt x="78527" y="32742"/>
                  <a:pt x="78565" y="32742"/>
                </a:cubicBezTo>
                <a:lnTo>
                  <a:pt x="78678" y="32667"/>
                </a:lnTo>
                <a:cubicBezTo>
                  <a:pt x="78678" y="32629"/>
                  <a:pt x="78678" y="32629"/>
                  <a:pt x="78678" y="32591"/>
                </a:cubicBezTo>
                <a:cubicBezTo>
                  <a:pt x="78678" y="32515"/>
                  <a:pt x="78640" y="32477"/>
                  <a:pt x="78603" y="32440"/>
                </a:cubicBezTo>
                <a:lnTo>
                  <a:pt x="78603" y="32402"/>
                </a:lnTo>
                <a:lnTo>
                  <a:pt x="78489" y="32251"/>
                </a:lnTo>
                <a:close/>
                <a:moveTo>
                  <a:pt x="79826" y="32386"/>
                </a:moveTo>
                <a:cubicBezTo>
                  <a:pt x="79746" y="32386"/>
                  <a:pt x="79666" y="32413"/>
                  <a:pt x="79586" y="32440"/>
                </a:cubicBezTo>
                <a:cubicBezTo>
                  <a:pt x="79434" y="32553"/>
                  <a:pt x="79359" y="32818"/>
                  <a:pt x="79510" y="32931"/>
                </a:cubicBezTo>
                <a:cubicBezTo>
                  <a:pt x="79548" y="32969"/>
                  <a:pt x="79623" y="33007"/>
                  <a:pt x="79737" y="33007"/>
                </a:cubicBezTo>
                <a:lnTo>
                  <a:pt x="79813" y="33007"/>
                </a:lnTo>
                <a:cubicBezTo>
                  <a:pt x="80002" y="32893"/>
                  <a:pt x="80002" y="32704"/>
                  <a:pt x="80002" y="32591"/>
                </a:cubicBezTo>
                <a:cubicBezTo>
                  <a:pt x="80002" y="32591"/>
                  <a:pt x="80002" y="32553"/>
                  <a:pt x="80002" y="32515"/>
                </a:cubicBezTo>
                <a:lnTo>
                  <a:pt x="79926" y="32402"/>
                </a:lnTo>
                <a:cubicBezTo>
                  <a:pt x="79893" y="32391"/>
                  <a:pt x="79859" y="32386"/>
                  <a:pt x="79826" y="32386"/>
                </a:cubicBezTo>
                <a:close/>
                <a:moveTo>
                  <a:pt x="81249" y="32667"/>
                </a:moveTo>
                <a:lnTo>
                  <a:pt x="81098" y="32780"/>
                </a:lnTo>
                <a:lnTo>
                  <a:pt x="81098" y="32931"/>
                </a:lnTo>
                <a:lnTo>
                  <a:pt x="81249" y="33045"/>
                </a:lnTo>
                <a:cubicBezTo>
                  <a:pt x="81363" y="33045"/>
                  <a:pt x="81438" y="33045"/>
                  <a:pt x="81476" y="33007"/>
                </a:cubicBezTo>
                <a:cubicBezTo>
                  <a:pt x="81514" y="32969"/>
                  <a:pt x="81589" y="32893"/>
                  <a:pt x="81589" y="32818"/>
                </a:cubicBezTo>
                <a:lnTo>
                  <a:pt x="81552" y="32780"/>
                </a:lnTo>
                <a:lnTo>
                  <a:pt x="81438" y="32667"/>
                </a:lnTo>
                <a:close/>
                <a:moveTo>
                  <a:pt x="17406" y="32615"/>
                </a:moveTo>
                <a:cubicBezTo>
                  <a:pt x="17340" y="32615"/>
                  <a:pt x="17269" y="32657"/>
                  <a:pt x="17241" y="32742"/>
                </a:cubicBezTo>
                <a:lnTo>
                  <a:pt x="17354" y="32893"/>
                </a:lnTo>
                <a:cubicBezTo>
                  <a:pt x="17317" y="32893"/>
                  <a:pt x="17279" y="32856"/>
                  <a:pt x="17279" y="32856"/>
                </a:cubicBezTo>
                <a:lnTo>
                  <a:pt x="17279" y="32893"/>
                </a:lnTo>
                <a:cubicBezTo>
                  <a:pt x="17279" y="32931"/>
                  <a:pt x="17317" y="32969"/>
                  <a:pt x="17317" y="33007"/>
                </a:cubicBezTo>
                <a:cubicBezTo>
                  <a:pt x="17354" y="33045"/>
                  <a:pt x="17402" y="33054"/>
                  <a:pt x="17449" y="33054"/>
                </a:cubicBezTo>
                <a:cubicBezTo>
                  <a:pt x="17496" y="33054"/>
                  <a:pt x="17543" y="33045"/>
                  <a:pt x="17581" y="33045"/>
                </a:cubicBezTo>
                <a:lnTo>
                  <a:pt x="17695" y="32969"/>
                </a:lnTo>
                <a:lnTo>
                  <a:pt x="17695" y="32931"/>
                </a:lnTo>
                <a:cubicBezTo>
                  <a:pt x="17695" y="32818"/>
                  <a:pt x="17619" y="32629"/>
                  <a:pt x="17468" y="32629"/>
                </a:cubicBezTo>
                <a:cubicBezTo>
                  <a:pt x="17449" y="32619"/>
                  <a:pt x="17428" y="32615"/>
                  <a:pt x="17406" y="32615"/>
                </a:cubicBezTo>
                <a:close/>
                <a:moveTo>
                  <a:pt x="40265" y="32662"/>
                </a:moveTo>
                <a:cubicBezTo>
                  <a:pt x="40026" y="32662"/>
                  <a:pt x="39963" y="32821"/>
                  <a:pt x="39963" y="32856"/>
                </a:cubicBezTo>
                <a:lnTo>
                  <a:pt x="40077" y="33007"/>
                </a:lnTo>
                <a:lnTo>
                  <a:pt x="40115" y="33007"/>
                </a:lnTo>
                <a:cubicBezTo>
                  <a:pt x="40141" y="33034"/>
                  <a:pt x="40187" y="33060"/>
                  <a:pt x="40265" y="33060"/>
                </a:cubicBezTo>
                <a:cubicBezTo>
                  <a:pt x="40297" y="33060"/>
                  <a:pt x="40335" y="33056"/>
                  <a:pt x="40379" y="33045"/>
                </a:cubicBezTo>
                <a:lnTo>
                  <a:pt x="40455" y="32931"/>
                </a:lnTo>
                <a:lnTo>
                  <a:pt x="40455" y="32780"/>
                </a:lnTo>
                <a:lnTo>
                  <a:pt x="40341" y="32667"/>
                </a:lnTo>
                <a:cubicBezTo>
                  <a:pt x="40314" y="32663"/>
                  <a:pt x="40289" y="32662"/>
                  <a:pt x="40265" y="32662"/>
                </a:cubicBezTo>
                <a:close/>
                <a:moveTo>
                  <a:pt x="52704" y="32704"/>
                </a:moveTo>
                <a:cubicBezTo>
                  <a:pt x="52591" y="32704"/>
                  <a:pt x="52515" y="32742"/>
                  <a:pt x="52440" y="32780"/>
                </a:cubicBezTo>
                <a:cubicBezTo>
                  <a:pt x="52402" y="32818"/>
                  <a:pt x="52364" y="32856"/>
                  <a:pt x="52364" y="32969"/>
                </a:cubicBezTo>
                <a:lnTo>
                  <a:pt x="52364" y="33007"/>
                </a:lnTo>
                <a:lnTo>
                  <a:pt x="52515" y="33120"/>
                </a:lnTo>
                <a:lnTo>
                  <a:pt x="52704" y="33120"/>
                </a:lnTo>
                <a:lnTo>
                  <a:pt x="52818" y="33007"/>
                </a:lnTo>
                <a:lnTo>
                  <a:pt x="52818" y="32818"/>
                </a:lnTo>
                <a:lnTo>
                  <a:pt x="52704" y="32704"/>
                </a:lnTo>
                <a:close/>
                <a:moveTo>
                  <a:pt x="24214" y="32755"/>
                </a:moveTo>
                <a:cubicBezTo>
                  <a:pt x="24089" y="32755"/>
                  <a:pt x="24037" y="32835"/>
                  <a:pt x="24008" y="32893"/>
                </a:cubicBezTo>
                <a:lnTo>
                  <a:pt x="24046" y="32893"/>
                </a:lnTo>
                <a:lnTo>
                  <a:pt x="23857" y="33007"/>
                </a:lnTo>
                <a:cubicBezTo>
                  <a:pt x="23857" y="33007"/>
                  <a:pt x="23857" y="33045"/>
                  <a:pt x="23857" y="33045"/>
                </a:cubicBezTo>
                <a:cubicBezTo>
                  <a:pt x="23857" y="33082"/>
                  <a:pt x="23895" y="33234"/>
                  <a:pt x="24046" y="33271"/>
                </a:cubicBezTo>
                <a:lnTo>
                  <a:pt x="24198" y="33158"/>
                </a:lnTo>
                <a:lnTo>
                  <a:pt x="24198" y="33158"/>
                </a:lnTo>
                <a:cubicBezTo>
                  <a:pt x="24198" y="33196"/>
                  <a:pt x="24160" y="33196"/>
                  <a:pt x="24160" y="33196"/>
                </a:cubicBezTo>
                <a:lnTo>
                  <a:pt x="24311" y="33196"/>
                </a:lnTo>
                <a:lnTo>
                  <a:pt x="24424" y="33082"/>
                </a:lnTo>
                <a:lnTo>
                  <a:pt x="24424" y="32893"/>
                </a:lnTo>
                <a:lnTo>
                  <a:pt x="24349" y="32780"/>
                </a:lnTo>
                <a:cubicBezTo>
                  <a:pt x="24296" y="32762"/>
                  <a:pt x="24251" y="32755"/>
                  <a:pt x="24214" y="32755"/>
                </a:cubicBezTo>
                <a:close/>
                <a:moveTo>
                  <a:pt x="20711" y="32614"/>
                </a:moveTo>
                <a:cubicBezTo>
                  <a:pt x="20667" y="32614"/>
                  <a:pt x="20619" y="32619"/>
                  <a:pt x="20568" y="32629"/>
                </a:cubicBezTo>
                <a:lnTo>
                  <a:pt x="20417" y="32742"/>
                </a:lnTo>
                <a:cubicBezTo>
                  <a:pt x="20417" y="32893"/>
                  <a:pt x="20455" y="33082"/>
                  <a:pt x="20606" y="33196"/>
                </a:cubicBezTo>
                <a:cubicBezTo>
                  <a:pt x="20689" y="33251"/>
                  <a:pt x="20792" y="33286"/>
                  <a:pt x="20916" y="33286"/>
                </a:cubicBezTo>
                <a:cubicBezTo>
                  <a:pt x="20961" y="33286"/>
                  <a:pt x="21009" y="33282"/>
                  <a:pt x="21059" y="33271"/>
                </a:cubicBezTo>
                <a:lnTo>
                  <a:pt x="21173" y="33158"/>
                </a:lnTo>
                <a:cubicBezTo>
                  <a:pt x="21173" y="32931"/>
                  <a:pt x="21135" y="32818"/>
                  <a:pt x="20984" y="32704"/>
                </a:cubicBezTo>
                <a:cubicBezTo>
                  <a:pt x="20929" y="32649"/>
                  <a:pt x="20833" y="32614"/>
                  <a:pt x="20711" y="32614"/>
                </a:cubicBezTo>
                <a:close/>
                <a:moveTo>
                  <a:pt x="78036" y="32969"/>
                </a:moveTo>
                <a:lnTo>
                  <a:pt x="77847" y="33082"/>
                </a:lnTo>
                <a:cubicBezTo>
                  <a:pt x="77847" y="33120"/>
                  <a:pt x="77847" y="33158"/>
                  <a:pt x="77809" y="33196"/>
                </a:cubicBezTo>
                <a:lnTo>
                  <a:pt x="77922" y="33385"/>
                </a:lnTo>
                <a:lnTo>
                  <a:pt x="78073" y="33385"/>
                </a:lnTo>
                <a:lnTo>
                  <a:pt x="78149" y="33309"/>
                </a:lnTo>
                <a:cubicBezTo>
                  <a:pt x="78187" y="33271"/>
                  <a:pt x="78225" y="33234"/>
                  <a:pt x="78225" y="33158"/>
                </a:cubicBezTo>
                <a:cubicBezTo>
                  <a:pt x="78225" y="33120"/>
                  <a:pt x="78225" y="33007"/>
                  <a:pt x="78036" y="32969"/>
                </a:cubicBezTo>
                <a:close/>
                <a:moveTo>
                  <a:pt x="55842" y="32969"/>
                </a:moveTo>
                <a:lnTo>
                  <a:pt x="55691" y="33045"/>
                </a:lnTo>
                <a:cubicBezTo>
                  <a:pt x="55691" y="33045"/>
                  <a:pt x="55691" y="33082"/>
                  <a:pt x="55653" y="33082"/>
                </a:cubicBezTo>
                <a:cubicBezTo>
                  <a:pt x="55616" y="33120"/>
                  <a:pt x="55578" y="33158"/>
                  <a:pt x="55578" y="33234"/>
                </a:cubicBezTo>
                <a:cubicBezTo>
                  <a:pt x="55578" y="33309"/>
                  <a:pt x="55616" y="33385"/>
                  <a:pt x="55767" y="33423"/>
                </a:cubicBezTo>
                <a:lnTo>
                  <a:pt x="55956" y="33347"/>
                </a:lnTo>
                <a:cubicBezTo>
                  <a:pt x="55994" y="33271"/>
                  <a:pt x="56032" y="33234"/>
                  <a:pt x="56032" y="33158"/>
                </a:cubicBezTo>
                <a:cubicBezTo>
                  <a:pt x="56032" y="33045"/>
                  <a:pt x="55956" y="32969"/>
                  <a:pt x="55842" y="32969"/>
                </a:cubicBezTo>
                <a:close/>
                <a:moveTo>
                  <a:pt x="76599" y="32856"/>
                </a:moveTo>
                <a:lnTo>
                  <a:pt x="76485" y="32969"/>
                </a:lnTo>
                <a:cubicBezTo>
                  <a:pt x="76485" y="33007"/>
                  <a:pt x="76485" y="33045"/>
                  <a:pt x="76485" y="33082"/>
                </a:cubicBezTo>
                <a:cubicBezTo>
                  <a:pt x="76485" y="33158"/>
                  <a:pt x="76485" y="33385"/>
                  <a:pt x="76674" y="33460"/>
                </a:cubicBezTo>
                <a:lnTo>
                  <a:pt x="76864" y="33385"/>
                </a:lnTo>
                <a:lnTo>
                  <a:pt x="76864" y="33385"/>
                </a:lnTo>
                <a:cubicBezTo>
                  <a:pt x="76864" y="33385"/>
                  <a:pt x="76826" y="33423"/>
                  <a:pt x="76826" y="33423"/>
                </a:cubicBezTo>
                <a:lnTo>
                  <a:pt x="76901" y="33423"/>
                </a:lnTo>
                <a:cubicBezTo>
                  <a:pt x="76977" y="33423"/>
                  <a:pt x="77242" y="33423"/>
                  <a:pt x="77242" y="33234"/>
                </a:cubicBezTo>
                <a:lnTo>
                  <a:pt x="77090" y="32969"/>
                </a:lnTo>
                <a:cubicBezTo>
                  <a:pt x="77053" y="32969"/>
                  <a:pt x="76977" y="32969"/>
                  <a:pt x="76939" y="32931"/>
                </a:cubicBezTo>
                <a:cubicBezTo>
                  <a:pt x="76864" y="32893"/>
                  <a:pt x="76750" y="32856"/>
                  <a:pt x="76599" y="32856"/>
                </a:cubicBezTo>
                <a:close/>
                <a:moveTo>
                  <a:pt x="41438" y="33196"/>
                </a:moveTo>
                <a:cubicBezTo>
                  <a:pt x="41287" y="33234"/>
                  <a:pt x="41211" y="33347"/>
                  <a:pt x="41173" y="33423"/>
                </a:cubicBezTo>
                <a:lnTo>
                  <a:pt x="41287" y="33574"/>
                </a:lnTo>
                <a:cubicBezTo>
                  <a:pt x="41551" y="33574"/>
                  <a:pt x="41665" y="33498"/>
                  <a:pt x="41702" y="33423"/>
                </a:cubicBezTo>
                <a:lnTo>
                  <a:pt x="41702" y="33271"/>
                </a:lnTo>
                <a:cubicBezTo>
                  <a:pt x="41627" y="33196"/>
                  <a:pt x="41551" y="33196"/>
                  <a:pt x="41438" y="33196"/>
                </a:cubicBezTo>
                <a:close/>
                <a:moveTo>
                  <a:pt x="13142" y="33256"/>
                </a:moveTo>
                <a:cubicBezTo>
                  <a:pt x="13111" y="33256"/>
                  <a:pt x="13077" y="33260"/>
                  <a:pt x="13044" y="33271"/>
                </a:cubicBezTo>
                <a:cubicBezTo>
                  <a:pt x="12969" y="33271"/>
                  <a:pt x="12931" y="33347"/>
                  <a:pt x="12893" y="33423"/>
                </a:cubicBezTo>
                <a:lnTo>
                  <a:pt x="13044" y="33574"/>
                </a:lnTo>
                <a:cubicBezTo>
                  <a:pt x="13044" y="33601"/>
                  <a:pt x="13082" y="33627"/>
                  <a:pt x="13144" y="33627"/>
                </a:cubicBezTo>
                <a:cubicBezTo>
                  <a:pt x="13170" y="33627"/>
                  <a:pt x="13200" y="33623"/>
                  <a:pt x="13233" y="33612"/>
                </a:cubicBezTo>
                <a:lnTo>
                  <a:pt x="13347" y="33498"/>
                </a:lnTo>
                <a:lnTo>
                  <a:pt x="13347" y="33423"/>
                </a:lnTo>
                <a:lnTo>
                  <a:pt x="13309" y="33309"/>
                </a:lnTo>
                <a:cubicBezTo>
                  <a:pt x="13282" y="33283"/>
                  <a:pt x="13218" y="33256"/>
                  <a:pt x="13142" y="33256"/>
                </a:cubicBezTo>
                <a:close/>
                <a:moveTo>
                  <a:pt x="59850" y="33082"/>
                </a:moveTo>
                <a:cubicBezTo>
                  <a:pt x="59585" y="33082"/>
                  <a:pt x="59472" y="33271"/>
                  <a:pt x="59472" y="33385"/>
                </a:cubicBezTo>
                <a:cubicBezTo>
                  <a:pt x="59472" y="33498"/>
                  <a:pt x="59548" y="33612"/>
                  <a:pt x="59661" y="33650"/>
                </a:cubicBezTo>
                <a:lnTo>
                  <a:pt x="59812" y="33574"/>
                </a:lnTo>
                <a:cubicBezTo>
                  <a:pt x="59868" y="33596"/>
                  <a:pt x="59913" y="33605"/>
                  <a:pt x="59951" y="33605"/>
                </a:cubicBezTo>
                <a:cubicBezTo>
                  <a:pt x="60042" y="33605"/>
                  <a:pt x="60088" y="33552"/>
                  <a:pt x="60115" y="33498"/>
                </a:cubicBezTo>
                <a:cubicBezTo>
                  <a:pt x="60115" y="33460"/>
                  <a:pt x="60115" y="33423"/>
                  <a:pt x="60115" y="33423"/>
                </a:cubicBezTo>
                <a:cubicBezTo>
                  <a:pt x="60115" y="33309"/>
                  <a:pt x="60039" y="33271"/>
                  <a:pt x="60001" y="33234"/>
                </a:cubicBezTo>
                <a:lnTo>
                  <a:pt x="59850" y="33082"/>
                </a:lnTo>
                <a:close/>
                <a:moveTo>
                  <a:pt x="57491" y="33341"/>
                </a:moveTo>
                <a:cubicBezTo>
                  <a:pt x="57264" y="33341"/>
                  <a:pt x="57204" y="33469"/>
                  <a:pt x="57204" y="33536"/>
                </a:cubicBezTo>
                <a:lnTo>
                  <a:pt x="57241" y="33650"/>
                </a:lnTo>
                <a:cubicBezTo>
                  <a:pt x="57286" y="33694"/>
                  <a:pt x="57343" y="33712"/>
                  <a:pt x="57406" y="33712"/>
                </a:cubicBezTo>
                <a:cubicBezTo>
                  <a:pt x="57450" y="33712"/>
                  <a:pt x="57497" y="33703"/>
                  <a:pt x="57544" y="33687"/>
                </a:cubicBezTo>
                <a:cubicBezTo>
                  <a:pt x="57657" y="33687"/>
                  <a:pt x="57695" y="33574"/>
                  <a:pt x="57695" y="33498"/>
                </a:cubicBezTo>
                <a:cubicBezTo>
                  <a:pt x="57695" y="33460"/>
                  <a:pt x="57695" y="33460"/>
                  <a:pt x="57695" y="33423"/>
                </a:cubicBezTo>
                <a:lnTo>
                  <a:pt x="57582" y="33347"/>
                </a:lnTo>
                <a:cubicBezTo>
                  <a:pt x="57549" y="33343"/>
                  <a:pt x="57519" y="33341"/>
                  <a:pt x="57491" y="33341"/>
                </a:cubicBezTo>
                <a:close/>
                <a:moveTo>
                  <a:pt x="379" y="33234"/>
                </a:moveTo>
                <a:lnTo>
                  <a:pt x="227" y="33347"/>
                </a:lnTo>
                <a:cubicBezTo>
                  <a:pt x="227" y="33460"/>
                  <a:pt x="265" y="33574"/>
                  <a:pt x="341" y="33687"/>
                </a:cubicBezTo>
                <a:lnTo>
                  <a:pt x="454" y="33725"/>
                </a:lnTo>
                <a:lnTo>
                  <a:pt x="606" y="33725"/>
                </a:lnTo>
                <a:lnTo>
                  <a:pt x="757" y="33650"/>
                </a:lnTo>
                <a:cubicBezTo>
                  <a:pt x="757" y="33612"/>
                  <a:pt x="757" y="33574"/>
                  <a:pt x="757" y="33536"/>
                </a:cubicBezTo>
                <a:cubicBezTo>
                  <a:pt x="757" y="33460"/>
                  <a:pt x="719" y="33234"/>
                  <a:pt x="379" y="33234"/>
                </a:cubicBezTo>
                <a:close/>
                <a:moveTo>
                  <a:pt x="64009" y="33385"/>
                </a:moveTo>
                <a:cubicBezTo>
                  <a:pt x="63858" y="33385"/>
                  <a:pt x="63744" y="33460"/>
                  <a:pt x="63706" y="33574"/>
                </a:cubicBezTo>
                <a:lnTo>
                  <a:pt x="63820" y="33725"/>
                </a:lnTo>
                <a:cubicBezTo>
                  <a:pt x="63858" y="33725"/>
                  <a:pt x="63858" y="33763"/>
                  <a:pt x="63933" y="33763"/>
                </a:cubicBezTo>
                <a:lnTo>
                  <a:pt x="64085" y="33650"/>
                </a:lnTo>
                <a:cubicBezTo>
                  <a:pt x="64122" y="33650"/>
                  <a:pt x="64160" y="33612"/>
                  <a:pt x="64160" y="33536"/>
                </a:cubicBezTo>
                <a:lnTo>
                  <a:pt x="64160" y="33498"/>
                </a:lnTo>
                <a:lnTo>
                  <a:pt x="64009" y="33385"/>
                </a:lnTo>
                <a:close/>
                <a:moveTo>
                  <a:pt x="48130" y="33385"/>
                </a:moveTo>
                <a:lnTo>
                  <a:pt x="48016" y="33498"/>
                </a:lnTo>
                <a:cubicBezTo>
                  <a:pt x="48016" y="33536"/>
                  <a:pt x="47979" y="33574"/>
                  <a:pt x="47979" y="33650"/>
                </a:cubicBezTo>
                <a:lnTo>
                  <a:pt x="47979" y="33687"/>
                </a:lnTo>
                <a:lnTo>
                  <a:pt x="48016" y="33763"/>
                </a:lnTo>
                <a:cubicBezTo>
                  <a:pt x="48054" y="33782"/>
                  <a:pt x="48101" y="33791"/>
                  <a:pt x="48144" y="33791"/>
                </a:cubicBezTo>
                <a:cubicBezTo>
                  <a:pt x="48186" y="33791"/>
                  <a:pt x="48224" y="33782"/>
                  <a:pt x="48243" y="33763"/>
                </a:cubicBezTo>
                <a:cubicBezTo>
                  <a:pt x="48319" y="33725"/>
                  <a:pt x="48394" y="33650"/>
                  <a:pt x="48394" y="33574"/>
                </a:cubicBezTo>
                <a:cubicBezTo>
                  <a:pt x="48394" y="33498"/>
                  <a:pt x="48357" y="33460"/>
                  <a:pt x="48281" y="33423"/>
                </a:cubicBezTo>
                <a:cubicBezTo>
                  <a:pt x="48243" y="33385"/>
                  <a:pt x="48205" y="33385"/>
                  <a:pt x="48130" y="33385"/>
                </a:cubicBezTo>
                <a:close/>
                <a:moveTo>
                  <a:pt x="16334" y="33612"/>
                </a:moveTo>
                <a:lnTo>
                  <a:pt x="16144" y="33763"/>
                </a:lnTo>
                <a:cubicBezTo>
                  <a:pt x="16144" y="33801"/>
                  <a:pt x="16144" y="33914"/>
                  <a:pt x="16258" y="33952"/>
                </a:cubicBezTo>
                <a:cubicBezTo>
                  <a:pt x="16296" y="33990"/>
                  <a:pt x="16334" y="33990"/>
                  <a:pt x="16447" y="33990"/>
                </a:cubicBezTo>
                <a:lnTo>
                  <a:pt x="16560" y="33876"/>
                </a:lnTo>
                <a:cubicBezTo>
                  <a:pt x="16560" y="33725"/>
                  <a:pt x="16485" y="33650"/>
                  <a:pt x="16334" y="33612"/>
                </a:cubicBezTo>
                <a:close/>
                <a:moveTo>
                  <a:pt x="82082" y="33634"/>
                </a:moveTo>
                <a:cubicBezTo>
                  <a:pt x="82018" y="33634"/>
                  <a:pt x="81945" y="33661"/>
                  <a:pt x="81892" y="33687"/>
                </a:cubicBezTo>
                <a:cubicBezTo>
                  <a:pt x="81816" y="33725"/>
                  <a:pt x="81779" y="33801"/>
                  <a:pt x="81779" y="33876"/>
                </a:cubicBezTo>
                <a:cubicBezTo>
                  <a:pt x="81779" y="33952"/>
                  <a:pt x="81854" y="34028"/>
                  <a:pt x="81968" y="34028"/>
                </a:cubicBezTo>
                <a:lnTo>
                  <a:pt x="82119" y="33914"/>
                </a:lnTo>
                <a:lnTo>
                  <a:pt x="82119" y="33914"/>
                </a:lnTo>
                <a:cubicBezTo>
                  <a:pt x="82119" y="33952"/>
                  <a:pt x="82081" y="33952"/>
                  <a:pt x="82081" y="33952"/>
                </a:cubicBezTo>
                <a:cubicBezTo>
                  <a:pt x="82119" y="33952"/>
                  <a:pt x="82232" y="33914"/>
                  <a:pt x="82232" y="33801"/>
                </a:cubicBezTo>
                <a:cubicBezTo>
                  <a:pt x="82232" y="33763"/>
                  <a:pt x="82232" y="33763"/>
                  <a:pt x="82232" y="33725"/>
                </a:cubicBezTo>
                <a:lnTo>
                  <a:pt x="82157" y="33650"/>
                </a:lnTo>
                <a:cubicBezTo>
                  <a:pt x="82134" y="33638"/>
                  <a:pt x="82109" y="33634"/>
                  <a:pt x="82082" y="33634"/>
                </a:cubicBezTo>
                <a:close/>
                <a:moveTo>
                  <a:pt x="80531" y="33839"/>
                </a:moveTo>
                <a:lnTo>
                  <a:pt x="80342" y="33914"/>
                </a:lnTo>
                <a:lnTo>
                  <a:pt x="80342" y="34065"/>
                </a:lnTo>
                <a:lnTo>
                  <a:pt x="80455" y="34179"/>
                </a:lnTo>
                <a:cubicBezTo>
                  <a:pt x="80606" y="34179"/>
                  <a:pt x="80720" y="34141"/>
                  <a:pt x="80796" y="34028"/>
                </a:cubicBezTo>
                <a:lnTo>
                  <a:pt x="80644" y="33839"/>
                </a:lnTo>
                <a:close/>
                <a:moveTo>
                  <a:pt x="54292" y="33914"/>
                </a:moveTo>
                <a:cubicBezTo>
                  <a:pt x="54292" y="33952"/>
                  <a:pt x="54255" y="33952"/>
                  <a:pt x="54217" y="33952"/>
                </a:cubicBezTo>
                <a:cubicBezTo>
                  <a:pt x="54141" y="33990"/>
                  <a:pt x="53952" y="34065"/>
                  <a:pt x="53952" y="34217"/>
                </a:cubicBezTo>
                <a:lnTo>
                  <a:pt x="54066" y="34330"/>
                </a:lnTo>
                <a:cubicBezTo>
                  <a:pt x="54113" y="34346"/>
                  <a:pt x="54166" y="34355"/>
                  <a:pt x="54221" y="34355"/>
                </a:cubicBezTo>
                <a:cubicBezTo>
                  <a:pt x="54298" y="34355"/>
                  <a:pt x="54377" y="34337"/>
                  <a:pt x="54444" y="34292"/>
                </a:cubicBezTo>
                <a:cubicBezTo>
                  <a:pt x="54481" y="34254"/>
                  <a:pt x="54519" y="34179"/>
                  <a:pt x="54519" y="34103"/>
                </a:cubicBezTo>
                <a:cubicBezTo>
                  <a:pt x="54519" y="34065"/>
                  <a:pt x="54519" y="34028"/>
                  <a:pt x="54519" y="33990"/>
                </a:cubicBezTo>
                <a:lnTo>
                  <a:pt x="54292" y="33914"/>
                </a:lnTo>
                <a:close/>
                <a:moveTo>
                  <a:pt x="39953" y="34201"/>
                </a:moveTo>
                <a:cubicBezTo>
                  <a:pt x="39932" y="34201"/>
                  <a:pt x="39910" y="34206"/>
                  <a:pt x="39888" y="34217"/>
                </a:cubicBezTo>
                <a:lnTo>
                  <a:pt x="39774" y="34330"/>
                </a:lnTo>
                <a:cubicBezTo>
                  <a:pt x="39736" y="34519"/>
                  <a:pt x="39850" y="34633"/>
                  <a:pt x="40001" y="34670"/>
                </a:cubicBezTo>
                <a:lnTo>
                  <a:pt x="40152" y="34519"/>
                </a:lnTo>
                <a:cubicBezTo>
                  <a:pt x="40152" y="34481"/>
                  <a:pt x="40152" y="34481"/>
                  <a:pt x="40152" y="34481"/>
                </a:cubicBezTo>
                <a:cubicBezTo>
                  <a:pt x="40152" y="34443"/>
                  <a:pt x="40190" y="34443"/>
                  <a:pt x="40190" y="34406"/>
                </a:cubicBezTo>
                <a:cubicBezTo>
                  <a:pt x="40190" y="34368"/>
                  <a:pt x="40190" y="34292"/>
                  <a:pt x="40077" y="34254"/>
                </a:cubicBezTo>
                <a:cubicBezTo>
                  <a:pt x="40050" y="34228"/>
                  <a:pt x="40004" y="34201"/>
                  <a:pt x="39953" y="34201"/>
                </a:cubicBezTo>
                <a:close/>
                <a:moveTo>
                  <a:pt x="17685" y="34310"/>
                </a:moveTo>
                <a:cubicBezTo>
                  <a:pt x="17651" y="34310"/>
                  <a:pt x="17616" y="34318"/>
                  <a:pt x="17581" y="34330"/>
                </a:cubicBezTo>
                <a:lnTo>
                  <a:pt x="17468" y="34443"/>
                </a:lnTo>
                <a:cubicBezTo>
                  <a:pt x="17468" y="34595"/>
                  <a:pt x="17695" y="34746"/>
                  <a:pt x="17808" y="34746"/>
                </a:cubicBezTo>
                <a:cubicBezTo>
                  <a:pt x="17921" y="34746"/>
                  <a:pt x="17997" y="34670"/>
                  <a:pt x="17997" y="34595"/>
                </a:cubicBezTo>
                <a:lnTo>
                  <a:pt x="17846" y="34481"/>
                </a:lnTo>
                <a:lnTo>
                  <a:pt x="17884" y="34481"/>
                </a:lnTo>
                <a:cubicBezTo>
                  <a:pt x="17831" y="34351"/>
                  <a:pt x="17761" y="34310"/>
                  <a:pt x="17685" y="34310"/>
                </a:cubicBezTo>
                <a:close/>
                <a:moveTo>
                  <a:pt x="20215" y="34230"/>
                </a:moveTo>
                <a:cubicBezTo>
                  <a:pt x="20170" y="34230"/>
                  <a:pt x="20123" y="34239"/>
                  <a:pt x="20076" y="34254"/>
                </a:cubicBezTo>
                <a:cubicBezTo>
                  <a:pt x="19850" y="34330"/>
                  <a:pt x="19774" y="34595"/>
                  <a:pt x="19925" y="34746"/>
                </a:cubicBezTo>
                <a:lnTo>
                  <a:pt x="20039" y="34746"/>
                </a:lnTo>
                <a:cubicBezTo>
                  <a:pt x="20266" y="34746"/>
                  <a:pt x="20417" y="34633"/>
                  <a:pt x="20417" y="34406"/>
                </a:cubicBezTo>
                <a:cubicBezTo>
                  <a:pt x="20417" y="34406"/>
                  <a:pt x="20417" y="34406"/>
                  <a:pt x="20417" y="34368"/>
                </a:cubicBezTo>
                <a:lnTo>
                  <a:pt x="20379" y="34292"/>
                </a:lnTo>
                <a:cubicBezTo>
                  <a:pt x="20335" y="34248"/>
                  <a:pt x="20277" y="34230"/>
                  <a:pt x="20215" y="34230"/>
                </a:cubicBezTo>
                <a:close/>
                <a:moveTo>
                  <a:pt x="18355" y="34358"/>
                </a:moveTo>
                <a:cubicBezTo>
                  <a:pt x="18321" y="34358"/>
                  <a:pt x="18289" y="34361"/>
                  <a:pt x="18262" y="34368"/>
                </a:cubicBezTo>
                <a:cubicBezTo>
                  <a:pt x="18186" y="34406"/>
                  <a:pt x="18110" y="34519"/>
                  <a:pt x="18148" y="34633"/>
                </a:cubicBezTo>
                <a:lnTo>
                  <a:pt x="18186" y="34670"/>
                </a:lnTo>
                <a:cubicBezTo>
                  <a:pt x="18241" y="34726"/>
                  <a:pt x="18378" y="34761"/>
                  <a:pt x="18491" y="34761"/>
                </a:cubicBezTo>
                <a:cubicBezTo>
                  <a:pt x="18533" y="34761"/>
                  <a:pt x="18572" y="34756"/>
                  <a:pt x="18602" y="34746"/>
                </a:cubicBezTo>
                <a:cubicBezTo>
                  <a:pt x="18715" y="34708"/>
                  <a:pt x="18791" y="34633"/>
                  <a:pt x="18791" y="34557"/>
                </a:cubicBezTo>
                <a:lnTo>
                  <a:pt x="18753" y="34481"/>
                </a:lnTo>
                <a:cubicBezTo>
                  <a:pt x="18691" y="34420"/>
                  <a:pt x="18504" y="34358"/>
                  <a:pt x="18355" y="34358"/>
                </a:cubicBezTo>
                <a:close/>
                <a:moveTo>
                  <a:pt x="47205" y="34816"/>
                </a:moveTo>
                <a:lnTo>
                  <a:pt x="47185" y="34822"/>
                </a:lnTo>
                <a:cubicBezTo>
                  <a:pt x="47193" y="34822"/>
                  <a:pt x="47200" y="34820"/>
                  <a:pt x="47205" y="34816"/>
                </a:cubicBezTo>
                <a:close/>
                <a:moveTo>
                  <a:pt x="19207" y="34481"/>
                </a:moveTo>
                <a:cubicBezTo>
                  <a:pt x="19093" y="34481"/>
                  <a:pt x="19018" y="34481"/>
                  <a:pt x="18980" y="34519"/>
                </a:cubicBezTo>
                <a:cubicBezTo>
                  <a:pt x="18942" y="34557"/>
                  <a:pt x="18904" y="34633"/>
                  <a:pt x="18942" y="34784"/>
                </a:cubicBezTo>
                <a:lnTo>
                  <a:pt x="19056" y="34859"/>
                </a:lnTo>
                <a:lnTo>
                  <a:pt x="19169" y="34859"/>
                </a:lnTo>
                <a:lnTo>
                  <a:pt x="19320" y="34746"/>
                </a:lnTo>
                <a:lnTo>
                  <a:pt x="19320" y="34595"/>
                </a:lnTo>
                <a:lnTo>
                  <a:pt x="19207" y="34481"/>
                </a:lnTo>
                <a:close/>
                <a:moveTo>
                  <a:pt x="46958" y="33952"/>
                </a:moveTo>
                <a:cubicBezTo>
                  <a:pt x="46920" y="33990"/>
                  <a:pt x="46882" y="34028"/>
                  <a:pt x="46844" y="34103"/>
                </a:cubicBezTo>
                <a:cubicBezTo>
                  <a:pt x="46806" y="34103"/>
                  <a:pt x="46769" y="34179"/>
                  <a:pt x="46769" y="34179"/>
                </a:cubicBezTo>
                <a:lnTo>
                  <a:pt x="46580" y="34254"/>
                </a:lnTo>
                <a:cubicBezTo>
                  <a:pt x="46580" y="34406"/>
                  <a:pt x="46580" y="34481"/>
                  <a:pt x="46617" y="34557"/>
                </a:cubicBezTo>
                <a:cubicBezTo>
                  <a:pt x="46655" y="34595"/>
                  <a:pt x="46655" y="34633"/>
                  <a:pt x="46655" y="34708"/>
                </a:cubicBezTo>
                <a:lnTo>
                  <a:pt x="46731" y="34859"/>
                </a:lnTo>
                <a:cubicBezTo>
                  <a:pt x="46806" y="34897"/>
                  <a:pt x="46882" y="34897"/>
                  <a:pt x="46920" y="34897"/>
                </a:cubicBezTo>
                <a:lnTo>
                  <a:pt x="47033" y="34897"/>
                </a:lnTo>
                <a:lnTo>
                  <a:pt x="47147" y="34822"/>
                </a:lnTo>
                <a:lnTo>
                  <a:pt x="47109" y="34822"/>
                </a:lnTo>
                <a:lnTo>
                  <a:pt x="47222" y="34784"/>
                </a:lnTo>
                <a:lnTo>
                  <a:pt x="47222" y="34784"/>
                </a:lnTo>
                <a:cubicBezTo>
                  <a:pt x="47222" y="34784"/>
                  <a:pt x="47222" y="34806"/>
                  <a:pt x="47205" y="34816"/>
                </a:cubicBezTo>
                <a:lnTo>
                  <a:pt x="47205" y="34816"/>
                </a:lnTo>
                <a:lnTo>
                  <a:pt x="47336" y="34784"/>
                </a:lnTo>
                <a:cubicBezTo>
                  <a:pt x="47374" y="34708"/>
                  <a:pt x="47374" y="34595"/>
                  <a:pt x="47374" y="34519"/>
                </a:cubicBezTo>
                <a:cubicBezTo>
                  <a:pt x="47411" y="34406"/>
                  <a:pt x="47411" y="34292"/>
                  <a:pt x="47449" y="34217"/>
                </a:cubicBezTo>
                <a:lnTo>
                  <a:pt x="47374" y="34141"/>
                </a:lnTo>
                <a:cubicBezTo>
                  <a:pt x="47374" y="34141"/>
                  <a:pt x="47411" y="34103"/>
                  <a:pt x="47411" y="34103"/>
                </a:cubicBezTo>
                <a:cubicBezTo>
                  <a:pt x="47411" y="34028"/>
                  <a:pt x="47374" y="33952"/>
                  <a:pt x="47222" y="33952"/>
                </a:cubicBezTo>
                <a:lnTo>
                  <a:pt x="47185" y="33990"/>
                </a:lnTo>
                <a:cubicBezTo>
                  <a:pt x="47147" y="33952"/>
                  <a:pt x="47071" y="33952"/>
                  <a:pt x="46958" y="33952"/>
                </a:cubicBezTo>
                <a:close/>
                <a:moveTo>
                  <a:pt x="81022" y="34676"/>
                </a:moveTo>
                <a:cubicBezTo>
                  <a:pt x="80983" y="34676"/>
                  <a:pt x="80944" y="34685"/>
                  <a:pt x="80909" y="34708"/>
                </a:cubicBezTo>
                <a:cubicBezTo>
                  <a:pt x="80871" y="34708"/>
                  <a:pt x="80833" y="34746"/>
                  <a:pt x="80796" y="34859"/>
                </a:cubicBezTo>
                <a:lnTo>
                  <a:pt x="80909" y="34973"/>
                </a:lnTo>
                <a:cubicBezTo>
                  <a:pt x="80962" y="35000"/>
                  <a:pt x="81035" y="35026"/>
                  <a:pt x="81113" y="35026"/>
                </a:cubicBezTo>
                <a:cubicBezTo>
                  <a:pt x="81145" y="35026"/>
                  <a:pt x="81178" y="35022"/>
                  <a:pt x="81211" y="35011"/>
                </a:cubicBezTo>
                <a:cubicBezTo>
                  <a:pt x="81249" y="34973"/>
                  <a:pt x="81325" y="34935"/>
                  <a:pt x="81325" y="34859"/>
                </a:cubicBezTo>
                <a:lnTo>
                  <a:pt x="81249" y="34746"/>
                </a:lnTo>
                <a:cubicBezTo>
                  <a:pt x="81197" y="34720"/>
                  <a:pt x="81109" y="34676"/>
                  <a:pt x="81022" y="34676"/>
                </a:cubicBezTo>
                <a:close/>
                <a:moveTo>
                  <a:pt x="2080" y="34670"/>
                </a:moveTo>
                <a:cubicBezTo>
                  <a:pt x="1778" y="34746"/>
                  <a:pt x="1626" y="34935"/>
                  <a:pt x="1778" y="35162"/>
                </a:cubicBezTo>
                <a:lnTo>
                  <a:pt x="1853" y="35237"/>
                </a:lnTo>
                <a:cubicBezTo>
                  <a:pt x="2004" y="35237"/>
                  <a:pt x="2080" y="35200"/>
                  <a:pt x="2156" y="35200"/>
                </a:cubicBezTo>
                <a:cubicBezTo>
                  <a:pt x="2156" y="35162"/>
                  <a:pt x="2193" y="35162"/>
                  <a:pt x="2231" y="35162"/>
                </a:cubicBezTo>
                <a:lnTo>
                  <a:pt x="2383" y="35048"/>
                </a:lnTo>
                <a:cubicBezTo>
                  <a:pt x="2383" y="34935"/>
                  <a:pt x="2345" y="34859"/>
                  <a:pt x="2307" y="34822"/>
                </a:cubicBezTo>
                <a:cubicBezTo>
                  <a:pt x="2269" y="34822"/>
                  <a:pt x="2269" y="34784"/>
                  <a:pt x="2269" y="34784"/>
                </a:cubicBezTo>
                <a:lnTo>
                  <a:pt x="2080" y="34670"/>
                </a:lnTo>
                <a:close/>
                <a:moveTo>
                  <a:pt x="32024" y="34822"/>
                </a:moveTo>
                <a:lnTo>
                  <a:pt x="31872" y="34973"/>
                </a:lnTo>
                <a:cubicBezTo>
                  <a:pt x="31872" y="35048"/>
                  <a:pt x="31948" y="35124"/>
                  <a:pt x="31948" y="35162"/>
                </a:cubicBezTo>
                <a:lnTo>
                  <a:pt x="32061" y="35237"/>
                </a:lnTo>
                <a:lnTo>
                  <a:pt x="32213" y="35237"/>
                </a:lnTo>
                <a:lnTo>
                  <a:pt x="32326" y="35086"/>
                </a:lnTo>
                <a:cubicBezTo>
                  <a:pt x="32326" y="35086"/>
                  <a:pt x="32364" y="35048"/>
                  <a:pt x="32364" y="35011"/>
                </a:cubicBezTo>
                <a:lnTo>
                  <a:pt x="32251" y="34822"/>
                </a:lnTo>
                <a:close/>
                <a:moveTo>
                  <a:pt x="76788" y="34822"/>
                </a:moveTo>
                <a:lnTo>
                  <a:pt x="76674" y="34935"/>
                </a:lnTo>
                <a:cubicBezTo>
                  <a:pt x="76637" y="35124"/>
                  <a:pt x="76712" y="35237"/>
                  <a:pt x="76901" y="35275"/>
                </a:cubicBezTo>
                <a:lnTo>
                  <a:pt x="77053" y="35200"/>
                </a:lnTo>
                <a:cubicBezTo>
                  <a:pt x="77053" y="35162"/>
                  <a:pt x="77053" y="35162"/>
                  <a:pt x="77053" y="35162"/>
                </a:cubicBezTo>
                <a:cubicBezTo>
                  <a:pt x="77090" y="35124"/>
                  <a:pt x="77128" y="35086"/>
                  <a:pt x="77128" y="35011"/>
                </a:cubicBezTo>
                <a:cubicBezTo>
                  <a:pt x="77128" y="34973"/>
                  <a:pt x="77128" y="34935"/>
                  <a:pt x="77090" y="34935"/>
                </a:cubicBezTo>
                <a:lnTo>
                  <a:pt x="76977" y="34822"/>
                </a:lnTo>
                <a:close/>
                <a:moveTo>
                  <a:pt x="11192" y="35048"/>
                </a:moveTo>
                <a:cubicBezTo>
                  <a:pt x="11078" y="35048"/>
                  <a:pt x="11003" y="35048"/>
                  <a:pt x="10927" y="35086"/>
                </a:cubicBezTo>
                <a:cubicBezTo>
                  <a:pt x="10889" y="35124"/>
                  <a:pt x="10851" y="35200"/>
                  <a:pt x="10851" y="35275"/>
                </a:cubicBezTo>
                <a:lnTo>
                  <a:pt x="10851" y="35313"/>
                </a:lnTo>
                <a:lnTo>
                  <a:pt x="11003" y="35426"/>
                </a:lnTo>
                <a:lnTo>
                  <a:pt x="11154" y="35426"/>
                </a:lnTo>
                <a:lnTo>
                  <a:pt x="11305" y="35313"/>
                </a:lnTo>
                <a:lnTo>
                  <a:pt x="11305" y="35162"/>
                </a:lnTo>
                <a:lnTo>
                  <a:pt x="11192" y="35048"/>
                </a:lnTo>
                <a:close/>
                <a:moveTo>
                  <a:pt x="1587" y="35145"/>
                </a:moveTo>
                <a:cubicBezTo>
                  <a:pt x="1563" y="35145"/>
                  <a:pt x="1538" y="35149"/>
                  <a:pt x="1513" y="35162"/>
                </a:cubicBezTo>
                <a:lnTo>
                  <a:pt x="1400" y="35275"/>
                </a:lnTo>
                <a:lnTo>
                  <a:pt x="1400" y="35351"/>
                </a:lnTo>
                <a:lnTo>
                  <a:pt x="1513" y="35502"/>
                </a:lnTo>
                <a:cubicBezTo>
                  <a:pt x="1513" y="35502"/>
                  <a:pt x="1551" y="35540"/>
                  <a:pt x="1626" y="35540"/>
                </a:cubicBezTo>
                <a:lnTo>
                  <a:pt x="1778" y="35389"/>
                </a:lnTo>
                <a:cubicBezTo>
                  <a:pt x="1778" y="35313"/>
                  <a:pt x="1778" y="35237"/>
                  <a:pt x="1702" y="35162"/>
                </a:cubicBezTo>
                <a:cubicBezTo>
                  <a:pt x="1677" y="35162"/>
                  <a:pt x="1635" y="35145"/>
                  <a:pt x="1587" y="35145"/>
                </a:cubicBezTo>
                <a:close/>
                <a:moveTo>
                  <a:pt x="85106" y="35200"/>
                </a:moveTo>
                <a:lnTo>
                  <a:pt x="84954" y="35313"/>
                </a:lnTo>
                <a:lnTo>
                  <a:pt x="84954" y="35426"/>
                </a:lnTo>
                <a:lnTo>
                  <a:pt x="85106" y="35540"/>
                </a:lnTo>
                <a:cubicBezTo>
                  <a:pt x="85132" y="35567"/>
                  <a:pt x="85178" y="35593"/>
                  <a:pt x="85229" y="35593"/>
                </a:cubicBezTo>
                <a:cubicBezTo>
                  <a:pt x="85250" y="35593"/>
                  <a:pt x="85272" y="35589"/>
                  <a:pt x="85295" y="35578"/>
                </a:cubicBezTo>
                <a:lnTo>
                  <a:pt x="85408" y="35464"/>
                </a:lnTo>
                <a:lnTo>
                  <a:pt x="85408" y="35313"/>
                </a:lnTo>
                <a:lnTo>
                  <a:pt x="85295" y="35200"/>
                </a:lnTo>
                <a:close/>
                <a:moveTo>
                  <a:pt x="75895" y="35033"/>
                </a:moveTo>
                <a:cubicBezTo>
                  <a:pt x="75817" y="35033"/>
                  <a:pt x="75745" y="35059"/>
                  <a:pt x="75691" y="35086"/>
                </a:cubicBezTo>
                <a:cubicBezTo>
                  <a:pt x="75578" y="35162"/>
                  <a:pt x="75578" y="35275"/>
                  <a:pt x="75540" y="35351"/>
                </a:cubicBezTo>
                <a:cubicBezTo>
                  <a:pt x="75540" y="35389"/>
                  <a:pt x="75540" y="35464"/>
                  <a:pt x="75540" y="35464"/>
                </a:cubicBezTo>
                <a:lnTo>
                  <a:pt x="75578" y="35616"/>
                </a:lnTo>
                <a:cubicBezTo>
                  <a:pt x="75622" y="35660"/>
                  <a:pt x="75693" y="35678"/>
                  <a:pt x="75758" y="35678"/>
                </a:cubicBezTo>
                <a:cubicBezTo>
                  <a:pt x="75805" y="35678"/>
                  <a:pt x="75849" y="35669"/>
                  <a:pt x="75881" y="35653"/>
                </a:cubicBezTo>
                <a:cubicBezTo>
                  <a:pt x="76032" y="35578"/>
                  <a:pt x="76145" y="35426"/>
                  <a:pt x="76145" y="35275"/>
                </a:cubicBezTo>
                <a:cubicBezTo>
                  <a:pt x="76145" y="35200"/>
                  <a:pt x="76107" y="35162"/>
                  <a:pt x="76070" y="35086"/>
                </a:cubicBezTo>
                <a:lnTo>
                  <a:pt x="75994" y="35048"/>
                </a:lnTo>
                <a:cubicBezTo>
                  <a:pt x="75961" y="35037"/>
                  <a:pt x="75928" y="35033"/>
                  <a:pt x="75895" y="35033"/>
                </a:cubicBezTo>
                <a:close/>
                <a:moveTo>
                  <a:pt x="77960" y="35048"/>
                </a:moveTo>
                <a:lnTo>
                  <a:pt x="77809" y="35162"/>
                </a:lnTo>
                <a:lnTo>
                  <a:pt x="77809" y="35464"/>
                </a:lnTo>
                <a:cubicBezTo>
                  <a:pt x="77733" y="35464"/>
                  <a:pt x="77657" y="35502"/>
                  <a:pt x="77620" y="35578"/>
                </a:cubicBezTo>
                <a:lnTo>
                  <a:pt x="77771" y="35729"/>
                </a:lnTo>
                <a:lnTo>
                  <a:pt x="77695" y="35729"/>
                </a:lnTo>
                <a:cubicBezTo>
                  <a:pt x="77695" y="35767"/>
                  <a:pt x="77733" y="35880"/>
                  <a:pt x="77847" y="35880"/>
                </a:cubicBezTo>
                <a:lnTo>
                  <a:pt x="77922" y="35880"/>
                </a:lnTo>
                <a:cubicBezTo>
                  <a:pt x="77998" y="35880"/>
                  <a:pt x="78073" y="35805"/>
                  <a:pt x="78073" y="35729"/>
                </a:cubicBezTo>
                <a:cubicBezTo>
                  <a:pt x="78073" y="35653"/>
                  <a:pt x="78036" y="35616"/>
                  <a:pt x="78036" y="35578"/>
                </a:cubicBezTo>
                <a:cubicBezTo>
                  <a:pt x="78111" y="35578"/>
                  <a:pt x="78225" y="35540"/>
                  <a:pt x="78300" y="35426"/>
                </a:cubicBezTo>
                <a:lnTo>
                  <a:pt x="78225" y="35275"/>
                </a:lnTo>
                <a:cubicBezTo>
                  <a:pt x="78225" y="35275"/>
                  <a:pt x="78225" y="35237"/>
                  <a:pt x="78187" y="35200"/>
                </a:cubicBezTo>
                <a:cubicBezTo>
                  <a:pt x="78149" y="35162"/>
                  <a:pt x="78111" y="35048"/>
                  <a:pt x="77960" y="35048"/>
                </a:cubicBezTo>
                <a:close/>
                <a:moveTo>
                  <a:pt x="83549" y="35269"/>
                </a:moveTo>
                <a:cubicBezTo>
                  <a:pt x="83509" y="35269"/>
                  <a:pt x="83472" y="35275"/>
                  <a:pt x="83442" y="35275"/>
                </a:cubicBezTo>
                <a:lnTo>
                  <a:pt x="83215" y="35313"/>
                </a:lnTo>
                <a:cubicBezTo>
                  <a:pt x="83215" y="35351"/>
                  <a:pt x="83215" y="35389"/>
                  <a:pt x="83177" y="35426"/>
                </a:cubicBezTo>
                <a:cubicBezTo>
                  <a:pt x="83140" y="35502"/>
                  <a:pt x="83102" y="35616"/>
                  <a:pt x="83102" y="35805"/>
                </a:cubicBezTo>
                <a:lnTo>
                  <a:pt x="83291" y="35918"/>
                </a:lnTo>
                <a:cubicBezTo>
                  <a:pt x="83316" y="35918"/>
                  <a:pt x="83341" y="35935"/>
                  <a:pt x="83378" y="35935"/>
                </a:cubicBezTo>
                <a:cubicBezTo>
                  <a:pt x="83396" y="35935"/>
                  <a:pt x="83417" y="35931"/>
                  <a:pt x="83442" y="35918"/>
                </a:cubicBezTo>
                <a:cubicBezTo>
                  <a:pt x="83518" y="35880"/>
                  <a:pt x="83518" y="35880"/>
                  <a:pt x="83555" y="35805"/>
                </a:cubicBezTo>
                <a:cubicBezTo>
                  <a:pt x="83669" y="35767"/>
                  <a:pt x="83820" y="35691"/>
                  <a:pt x="83820" y="35502"/>
                </a:cubicBezTo>
                <a:cubicBezTo>
                  <a:pt x="83820" y="35464"/>
                  <a:pt x="83820" y="35426"/>
                  <a:pt x="83782" y="35389"/>
                </a:cubicBezTo>
                <a:lnTo>
                  <a:pt x="83745" y="35351"/>
                </a:lnTo>
                <a:cubicBezTo>
                  <a:pt x="83676" y="35283"/>
                  <a:pt x="83608" y="35269"/>
                  <a:pt x="83549" y="35269"/>
                </a:cubicBezTo>
                <a:close/>
                <a:moveTo>
                  <a:pt x="35578" y="35540"/>
                </a:moveTo>
                <a:lnTo>
                  <a:pt x="35389" y="35616"/>
                </a:lnTo>
                <a:lnTo>
                  <a:pt x="35351" y="35616"/>
                </a:lnTo>
                <a:cubicBezTo>
                  <a:pt x="35351" y="35691"/>
                  <a:pt x="35275" y="35767"/>
                  <a:pt x="35313" y="35842"/>
                </a:cubicBezTo>
                <a:lnTo>
                  <a:pt x="35464" y="35956"/>
                </a:lnTo>
                <a:lnTo>
                  <a:pt x="35691" y="35956"/>
                </a:lnTo>
                <a:lnTo>
                  <a:pt x="35842" y="35842"/>
                </a:lnTo>
                <a:lnTo>
                  <a:pt x="35842" y="35805"/>
                </a:lnTo>
                <a:cubicBezTo>
                  <a:pt x="35842" y="35653"/>
                  <a:pt x="35691" y="35578"/>
                  <a:pt x="35578" y="35540"/>
                </a:cubicBezTo>
                <a:close/>
                <a:moveTo>
                  <a:pt x="34141" y="35540"/>
                </a:moveTo>
                <a:lnTo>
                  <a:pt x="33914" y="35616"/>
                </a:lnTo>
                <a:cubicBezTo>
                  <a:pt x="33876" y="35653"/>
                  <a:pt x="33763" y="35729"/>
                  <a:pt x="33801" y="35880"/>
                </a:cubicBezTo>
                <a:lnTo>
                  <a:pt x="33838" y="35918"/>
                </a:lnTo>
                <a:cubicBezTo>
                  <a:pt x="33921" y="35973"/>
                  <a:pt x="34025" y="36008"/>
                  <a:pt x="34119" y="36008"/>
                </a:cubicBezTo>
                <a:cubicBezTo>
                  <a:pt x="34153" y="36008"/>
                  <a:pt x="34186" y="36004"/>
                  <a:pt x="34217" y="35994"/>
                </a:cubicBezTo>
                <a:cubicBezTo>
                  <a:pt x="34330" y="35956"/>
                  <a:pt x="34406" y="35880"/>
                  <a:pt x="34406" y="35767"/>
                </a:cubicBezTo>
                <a:cubicBezTo>
                  <a:pt x="34406" y="35729"/>
                  <a:pt x="34406" y="35729"/>
                  <a:pt x="34368" y="35691"/>
                </a:cubicBezTo>
                <a:lnTo>
                  <a:pt x="34217" y="35616"/>
                </a:lnTo>
                <a:cubicBezTo>
                  <a:pt x="34217" y="35578"/>
                  <a:pt x="34179" y="35540"/>
                  <a:pt x="34141" y="35540"/>
                </a:cubicBezTo>
                <a:close/>
                <a:moveTo>
                  <a:pt x="48848" y="35729"/>
                </a:moveTo>
                <a:lnTo>
                  <a:pt x="48583" y="35805"/>
                </a:lnTo>
                <a:cubicBezTo>
                  <a:pt x="48583" y="35805"/>
                  <a:pt x="48546" y="35842"/>
                  <a:pt x="48546" y="35880"/>
                </a:cubicBezTo>
                <a:cubicBezTo>
                  <a:pt x="48508" y="35918"/>
                  <a:pt x="48470" y="35956"/>
                  <a:pt x="48470" y="35994"/>
                </a:cubicBezTo>
                <a:cubicBezTo>
                  <a:pt x="48470" y="36031"/>
                  <a:pt x="48470" y="36107"/>
                  <a:pt x="48621" y="36145"/>
                </a:cubicBezTo>
                <a:lnTo>
                  <a:pt x="48772" y="36031"/>
                </a:lnTo>
                <a:cubicBezTo>
                  <a:pt x="48772" y="36031"/>
                  <a:pt x="48772" y="36069"/>
                  <a:pt x="48772" y="36069"/>
                </a:cubicBezTo>
                <a:cubicBezTo>
                  <a:pt x="48735" y="36107"/>
                  <a:pt x="48735" y="36107"/>
                  <a:pt x="48697" y="36107"/>
                </a:cubicBezTo>
                <a:cubicBezTo>
                  <a:pt x="48735" y="36107"/>
                  <a:pt x="48772" y="36107"/>
                  <a:pt x="48810" y="36145"/>
                </a:cubicBezTo>
                <a:lnTo>
                  <a:pt x="48848" y="36145"/>
                </a:lnTo>
                <a:lnTo>
                  <a:pt x="49037" y="36069"/>
                </a:lnTo>
                <a:cubicBezTo>
                  <a:pt x="49037" y="36031"/>
                  <a:pt x="49037" y="35994"/>
                  <a:pt x="49037" y="35994"/>
                </a:cubicBezTo>
                <a:cubicBezTo>
                  <a:pt x="49037" y="35842"/>
                  <a:pt x="48924" y="35805"/>
                  <a:pt x="48886" y="35767"/>
                </a:cubicBezTo>
                <a:cubicBezTo>
                  <a:pt x="48848" y="35729"/>
                  <a:pt x="48848" y="35729"/>
                  <a:pt x="48848" y="35729"/>
                </a:cubicBezTo>
                <a:close/>
                <a:moveTo>
                  <a:pt x="15237" y="35653"/>
                </a:moveTo>
                <a:cubicBezTo>
                  <a:pt x="15161" y="35653"/>
                  <a:pt x="14972" y="35653"/>
                  <a:pt x="14935" y="35805"/>
                </a:cubicBezTo>
                <a:lnTo>
                  <a:pt x="15010" y="35918"/>
                </a:lnTo>
                <a:cubicBezTo>
                  <a:pt x="15048" y="35956"/>
                  <a:pt x="15048" y="35956"/>
                  <a:pt x="15048" y="35994"/>
                </a:cubicBezTo>
                <a:cubicBezTo>
                  <a:pt x="15081" y="36059"/>
                  <a:pt x="15170" y="36152"/>
                  <a:pt x="15315" y="36152"/>
                </a:cubicBezTo>
                <a:cubicBezTo>
                  <a:pt x="15338" y="36152"/>
                  <a:pt x="15362" y="36150"/>
                  <a:pt x="15388" y="36145"/>
                </a:cubicBezTo>
                <a:lnTo>
                  <a:pt x="15464" y="36107"/>
                </a:lnTo>
                <a:cubicBezTo>
                  <a:pt x="15540" y="36069"/>
                  <a:pt x="15577" y="36031"/>
                  <a:pt x="15577" y="35956"/>
                </a:cubicBezTo>
                <a:cubicBezTo>
                  <a:pt x="15577" y="35918"/>
                  <a:pt x="15540" y="35842"/>
                  <a:pt x="15502" y="35805"/>
                </a:cubicBezTo>
                <a:cubicBezTo>
                  <a:pt x="15464" y="35805"/>
                  <a:pt x="15464" y="35767"/>
                  <a:pt x="15464" y="35767"/>
                </a:cubicBezTo>
                <a:lnTo>
                  <a:pt x="15313" y="35653"/>
                </a:lnTo>
                <a:close/>
                <a:moveTo>
                  <a:pt x="8734" y="35351"/>
                </a:moveTo>
                <a:cubicBezTo>
                  <a:pt x="8696" y="35351"/>
                  <a:pt x="8470" y="35389"/>
                  <a:pt x="8394" y="35540"/>
                </a:cubicBezTo>
                <a:lnTo>
                  <a:pt x="8470" y="35691"/>
                </a:lnTo>
                <a:cubicBezTo>
                  <a:pt x="8470" y="35691"/>
                  <a:pt x="8432" y="35653"/>
                  <a:pt x="8432" y="35653"/>
                </a:cubicBezTo>
                <a:lnTo>
                  <a:pt x="8432" y="35653"/>
                </a:lnTo>
                <a:lnTo>
                  <a:pt x="8545" y="35805"/>
                </a:lnTo>
                <a:lnTo>
                  <a:pt x="8621" y="35805"/>
                </a:lnTo>
                <a:lnTo>
                  <a:pt x="8507" y="35880"/>
                </a:lnTo>
                <a:cubicBezTo>
                  <a:pt x="8507" y="35842"/>
                  <a:pt x="8507" y="35842"/>
                  <a:pt x="8507" y="35842"/>
                </a:cubicBezTo>
                <a:cubicBezTo>
                  <a:pt x="8470" y="35842"/>
                  <a:pt x="8356" y="35918"/>
                  <a:pt x="8394" y="36069"/>
                </a:cubicBezTo>
                <a:lnTo>
                  <a:pt x="8432" y="36145"/>
                </a:lnTo>
                <a:cubicBezTo>
                  <a:pt x="8488" y="36164"/>
                  <a:pt x="8536" y="36173"/>
                  <a:pt x="8578" y="36173"/>
                </a:cubicBezTo>
                <a:cubicBezTo>
                  <a:pt x="8621" y="36173"/>
                  <a:pt x="8659" y="36164"/>
                  <a:pt x="8696" y="36145"/>
                </a:cubicBezTo>
                <a:cubicBezTo>
                  <a:pt x="8885" y="36069"/>
                  <a:pt x="8885" y="35842"/>
                  <a:pt x="8734" y="35767"/>
                </a:cubicBezTo>
                <a:cubicBezTo>
                  <a:pt x="8734" y="35767"/>
                  <a:pt x="8772" y="35767"/>
                  <a:pt x="8810" y="35729"/>
                </a:cubicBezTo>
                <a:cubicBezTo>
                  <a:pt x="8885" y="35691"/>
                  <a:pt x="8885" y="35616"/>
                  <a:pt x="8885" y="35540"/>
                </a:cubicBezTo>
                <a:cubicBezTo>
                  <a:pt x="8885" y="35502"/>
                  <a:pt x="8885" y="35464"/>
                  <a:pt x="8885" y="35464"/>
                </a:cubicBezTo>
                <a:lnTo>
                  <a:pt x="8734" y="35351"/>
                </a:lnTo>
                <a:close/>
                <a:moveTo>
                  <a:pt x="75512" y="35647"/>
                </a:moveTo>
                <a:cubicBezTo>
                  <a:pt x="75243" y="35647"/>
                  <a:pt x="75112" y="35775"/>
                  <a:pt x="75011" y="35842"/>
                </a:cubicBezTo>
                <a:lnTo>
                  <a:pt x="74973" y="35956"/>
                </a:lnTo>
                <a:cubicBezTo>
                  <a:pt x="74973" y="36220"/>
                  <a:pt x="75162" y="36334"/>
                  <a:pt x="75389" y="36334"/>
                </a:cubicBezTo>
                <a:cubicBezTo>
                  <a:pt x="75616" y="36334"/>
                  <a:pt x="75843" y="36220"/>
                  <a:pt x="75843" y="35956"/>
                </a:cubicBezTo>
                <a:lnTo>
                  <a:pt x="75729" y="35805"/>
                </a:lnTo>
                <a:lnTo>
                  <a:pt x="75729" y="35805"/>
                </a:lnTo>
                <a:cubicBezTo>
                  <a:pt x="75748" y="35823"/>
                  <a:pt x="75758" y="35833"/>
                  <a:pt x="75762" y="35833"/>
                </a:cubicBezTo>
                <a:cubicBezTo>
                  <a:pt x="75767" y="35833"/>
                  <a:pt x="75767" y="35823"/>
                  <a:pt x="75767" y="35805"/>
                </a:cubicBezTo>
                <a:cubicBezTo>
                  <a:pt x="75729" y="35767"/>
                  <a:pt x="75729" y="35729"/>
                  <a:pt x="75691" y="35691"/>
                </a:cubicBezTo>
                <a:lnTo>
                  <a:pt x="75616" y="35653"/>
                </a:lnTo>
                <a:cubicBezTo>
                  <a:pt x="75579" y="35649"/>
                  <a:pt x="75544" y="35647"/>
                  <a:pt x="75512" y="35647"/>
                </a:cubicBezTo>
                <a:close/>
                <a:moveTo>
                  <a:pt x="70663" y="35965"/>
                </a:moveTo>
                <a:cubicBezTo>
                  <a:pt x="70606" y="35965"/>
                  <a:pt x="70550" y="35975"/>
                  <a:pt x="70512" y="35994"/>
                </a:cubicBezTo>
                <a:cubicBezTo>
                  <a:pt x="70323" y="36107"/>
                  <a:pt x="70361" y="36296"/>
                  <a:pt x="70550" y="36372"/>
                </a:cubicBezTo>
                <a:lnTo>
                  <a:pt x="70739" y="36220"/>
                </a:lnTo>
                <a:lnTo>
                  <a:pt x="70739" y="36220"/>
                </a:lnTo>
                <a:cubicBezTo>
                  <a:pt x="70739" y="36258"/>
                  <a:pt x="70701" y="36296"/>
                  <a:pt x="70701" y="36296"/>
                </a:cubicBezTo>
                <a:cubicBezTo>
                  <a:pt x="70739" y="36296"/>
                  <a:pt x="70814" y="36296"/>
                  <a:pt x="70852" y="36258"/>
                </a:cubicBezTo>
                <a:lnTo>
                  <a:pt x="70928" y="36145"/>
                </a:lnTo>
                <a:cubicBezTo>
                  <a:pt x="70928" y="36107"/>
                  <a:pt x="70928" y="36069"/>
                  <a:pt x="70890" y="36031"/>
                </a:cubicBezTo>
                <a:lnTo>
                  <a:pt x="70814" y="35994"/>
                </a:lnTo>
                <a:cubicBezTo>
                  <a:pt x="70776" y="35975"/>
                  <a:pt x="70720" y="35965"/>
                  <a:pt x="70663" y="35965"/>
                </a:cubicBezTo>
                <a:close/>
                <a:moveTo>
                  <a:pt x="34897" y="35805"/>
                </a:moveTo>
                <a:cubicBezTo>
                  <a:pt x="34708" y="35842"/>
                  <a:pt x="34632" y="35918"/>
                  <a:pt x="34632" y="35994"/>
                </a:cubicBezTo>
                <a:lnTo>
                  <a:pt x="34632" y="35956"/>
                </a:lnTo>
                <a:cubicBezTo>
                  <a:pt x="34519" y="35956"/>
                  <a:pt x="34443" y="35994"/>
                  <a:pt x="34406" y="36031"/>
                </a:cubicBezTo>
                <a:lnTo>
                  <a:pt x="34330" y="36031"/>
                </a:lnTo>
                <a:lnTo>
                  <a:pt x="34179" y="36145"/>
                </a:lnTo>
                <a:lnTo>
                  <a:pt x="34179" y="36296"/>
                </a:lnTo>
                <a:lnTo>
                  <a:pt x="34292" y="36409"/>
                </a:lnTo>
                <a:cubicBezTo>
                  <a:pt x="34321" y="36414"/>
                  <a:pt x="34348" y="36415"/>
                  <a:pt x="34373" y="36415"/>
                </a:cubicBezTo>
                <a:cubicBezTo>
                  <a:pt x="34580" y="36415"/>
                  <a:pt x="34674" y="36288"/>
                  <a:pt x="34708" y="36220"/>
                </a:cubicBezTo>
                <a:cubicBezTo>
                  <a:pt x="34708" y="36183"/>
                  <a:pt x="34708" y="36183"/>
                  <a:pt x="34746" y="36145"/>
                </a:cubicBezTo>
                <a:lnTo>
                  <a:pt x="34708" y="36069"/>
                </a:lnTo>
                <a:lnTo>
                  <a:pt x="34708" y="36069"/>
                </a:lnTo>
                <a:lnTo>
                  <a:pt x="34821" y="36145"/>
                </a:lnTo>
                <a:lnTo>
                  <a:pt x="34859" y="36145"/>
                </a:lnTo>
                <a:cubicBezTo>
                  <a:pt x="34897" y="36145"/>
                  <a:pt x="35086" y="36145"/>
                  <a:pt x="35124" y="35994"/>
                </a:cubicBezTo>
                <a:lnTo>
                  <a:pt x="35048" y="35956"/>
                </a:lnTo>
                <a:lnTo>
                  <a:pt x="34897" y="35805"/>
                </a:lnTo>
                <a:close/>
                <a:moveTo>
                  <a:pt x="77633" y="35865"/>
                </a:moveTo>
                <a:cubicBezTo>
                  <a:pt x="77553" y="35865"/>
                  <a:pt x="77473" y="35891"/>
                  <a:pt x="77393" y="35918"/>
                </a:cubicBezTo>
                <a:cubicBezTo>
                  <a:pt x="77242" y="36031"/>
                  <a:pt x="77204" y="36296"/>
                  <a:pt x="77355" y="36409"/>
                </a:cubicBezTo>
                <a:lnTo>
                  <a:pt x="77431" y="36447"/>
                </a:lnTo>
                <a:cubicBezTo>
                  <a:pt x="77464" y="36458"/>
                  <a:pt x="77497" y="36463"/>
                  <a:pt x="77529" y="36463"/>
                </a:cubicBezTo>
                <a:cubicBezTo>
                  <a:pt x="77607" y="36463"/>
                  <a:pt x="77680" y="36436"/>
                  <a:pt x="77733" y="36409"/>
                </a:cubicBezTo>
                <a:cubicBezTo>
                  <a:pt x="77809" y="36334"/>
                  <a:pt x="77847" y="36258"/>
                  <a:pt x="77847" y="36107"/>
                </a:cubicBezTo>
                <a:cubicBezTo>
                  <a:pt x="77847" y="36069"/>
                  <a:pt x="77847" y="36031"/>
                  <a:pt x="77847" y="35956"/>
                </a:cubicBezTo>
                <a:lnTo>
                  <a:pt x="77733" y="35880"/>
                </a:lnTo>
                <a:cubicBezTo>
                  <a:pt x="77700" y="35869"/>
                  <a:pt x="77667" y="35865"/>
                  <a:pt x="77633" y="35865"/>
                </a:cubicBezTo>
                <a:close/>
                <a:moveTo>
                  <a:pt x="67147" y="36220"/>
                </a:moveTo>
                <a:lnTo>
                  <a:pt x="67071" y="36296"/>
                </a:lnTo>
                <a:lnTo>
                  <a:pt x="67109" y="36296"/>
                </a:lnTo>
                <a:lnTo>
                  <a:pt x="66958" y="36409"/>
                </a:lnTo>
                <a:lnTo>
                  <a:pt x="66958" y="36523"/>
                </a:lnTo>
                <a:lnTo>
                  <a:pt x="67034" y="36561"/>
                </a:lnTo>
                <a:cubicBezTo>
                  <a:pt x="67034" y="36561"/>
                  <a:pt x="67034" y="36523"/>
                  <a:pt x="67034" y="36523"/>
                </a:cubicBezTo>
                <a:lnTo>
                  <a:pt x="67147" y="36674"/>
                </a:lnTo>
                <a:lnTo>
                  <a:pt x="67260" y="36674"/>
                </a:lnTo>
                <a:lnTo>
                  <a:pt x="67298" y="36636"/>
                </a:lnTo>
                <a:cubicBezTo>
                  <a:pt x="67298" y="36636"/>
                  <a:pt x="67336" y="36636"/>
                  <a:pt x="67336" y="36599"/>
                </a:cubicBezTo>
                <a:lnTo>
                  <a:pt x="67336" y="36599"/>
                </a:lnTo>
                <a:lnTo>
                  <a:pt x="67449" y="36485"/>
                </a:lnTo>
                <a:lnTo>
                  <a:pt x="67449" y="36409"/>
                </a:lnTo>
                <a:lnTo>
                  <a:pt x="67412" y="36334"/>
                </a:lnTo>
                <a:cubicBezTo>
                  <a:pt x="67412" y="36334"/>
                  <a:pt x="67412" y="36372"/>
                  <a:pt x="67412" y="36372"/>
                </a:cubicBezTo>
                <a:lnTo>
                  <a:pt x="67260" y="36220"/>
                </a:lnTo>
                <a:close/>
                <a:moveTo>
                  <a:pt x="74635" y="36318"/>
                </a:moveTo>
                <a:cubicBezTo>
                  <a:pt x="74602" y="36318"/>
                  <a:pt x="74564" y="36323"/>
                  <a:pt x="74519" y="36334"/>
                </a:cubicBezTo>
                <a:lnTo>
                  <a:pt x="74444" y="36485"/>
                </a:lnTo>
                <a:cubicBezTo>
                  <a:pt x="74444" y="36485"/>
                  <a:pt x="74444" y="36485"/>
                  <a:pt x="74406" y="36523"/>
                </a:cubicBezTo>
                <a:cubicBezTo>
                  <a:pt x="74406" y="36523"/>
                  <a:pt x="74368" y="36561"/>
                  <a:pt x="74368" y="36674"/>
                </a:cubicBezTo>
                <a:lnTo>
                  <a:pt x="74406" y="36712"/>
                </a:lnTo>
                <a:cubicBezTo>
                  <a:pt x="74463" y="36797"/>
                  <a:pt x="74562" y="36840"/>
                  <a:pt x="74672" y="36840"/>
                </a:cubicBezTo>
                <a:cubicBezTo>
                  <a:pt x="74708" y="36840"/>
                  <a:pt x="74746" y="36835"/>
                  <a:pt x="74784" y="36825"/>
                </a:cubicBezTo>
                <a:cubicBezTo>
                  <a:pt x="74898" y="36825"/>
                  <a:pt x="75011" y="36712"/>
                  <a:pt x="75011" y="36523"/>
                </a:cubicBezTo>
                <a:cubicBezTo>
                  <a:pt x="75011" y="36523"/>
                  <a:pt x="75011" y="36523"/>
                  <a:pt x="75011" y="36485"/>
                </a:cubicBezTo>
                <a:lnTo>
                  <a:pt x="74822" y="36372"/>
                </a:lnTo>
                <a:cubicBezTo>
                  <a:pt x="74768" y="36345"/>
                  <a:pt x="74715" y="36318"/>
                  <a:pt x="74635" y="36318"/>
                </a:cubicBezTo>
                <a:close/>
                <a:moveTo>
                  <a:pt x="43256" y="36280"/>
                </a:moveTo>
                <a:cubicBezTo>
                  <a:pt x="43240" y="36280"/>
                  <a:pt x="43226" y="36285"/>
                  <a:pt x="43215" y="36296"/>
                </a:cubicBezTo>
                <a:lnTo>
                  <a:pt x="43139" y="36334"/>
                </a:lnTo>
                <a:cubicBezTo>
                  <a:pt x="43064" y="36372"/>
                  <a:pt x="43026" y="36523"/>
                  <a:pt x="43026" y="36636"/>
                </a:cubicBezTo>
                <a:cubicBezTo>
                  <a:pt x="43026" y="36712"/>
                  <a:pt x="43064" y="36788"/>
                  <a:pt x="43101" y="36825"/>
                </a:cubicBezTo>
                <a:cubicBezTo>
                  <a:pt x="43128" y="36852"/>
                  <a:pt x="43174" y="36879"/>
                  <a:pt x="43238" y="36879"/>
                </a:cubicBezTo>
                <a:cubicBezTo>
                  <a:pt x="43265" y="36879"/>
                  <a:pt x="43295" y="36874"/>
                  <a:pt x="43328" y="36863"/>
                </a:cubicBezTo>
                <a:cubicBezTo>
                  <a:pt x="43442" y="36825"/>
                  <a:pt x="43479" y="36750"/>
                  <a:pt x="43479" y="36599"/>
                </a:cubicBezTo>
                <a:cubicBezTo>
                  <a:pt x="43479" y="36561"/>
                  <a:pt x="43479" y="36409"/>
                  <a:pt x="43366" y="36334"/>
                </a:cubicBezTo>
                <a:cubicBezTo>
                  <a:pt x="43339" y="36307"/>
                  <a:pt x="43294" y="36280"/>
                  <a:pt x="43256" y="36280"/>
                </a:cubicBezTo>
                <a:close/>
                <a:moveTo>
                  <a:pt x="90172" y="36485"/>
                </a:moveTo>
                <a:cubicBezTo>
                  <a:pt x="90058" y="36523"/>
                  <a:pt x="89945" y="36636"/>
                  <a:pt x="89907" y="36750"/>
                </a:cubicBezTo>
                <a:lnTo>
                  <a:pt x="89945" y="36863"/>
                </a:lnTo>
                <a:cubicBezTo>
                  <a:pt x="90011" y="36907"/>
                  <a:pt x="90078" y="36926"/>
                  <a:pt x="90144" y="36926"/>
                </a:cubicBezTo>
                <a:cubicBezTo>
                  <a:pt x="90191" y="36926"/>
                  <a:pt x="90238" y="36917"/>
                  <a:pt x="90285" y="36901"/>
                </a:cubicBezTo>
                <a:cubicBezTo>
                  <a:pt x="90323" y="36901"/>
                  <a:pt x="90399" y="36863"/>
                  <a:pt x="90436" y="36863"/>
                </a:cubicBezTo>
                <a:cubicBezTo>
                  <a:pt x="90481" y="36907"/>
                  <a:pt x="90564" y="36926"/>
                  <a:pt x="90648" y="36926"/>
                </a:cubicBezTo>
                <a:cubicBezTo>
                  <a:pt x="90708" y="36926"/>
                  <a:pt x="90768" y="36917"/>
                  <a:pt x="90815" y="36901"/>
                </a:cubicBezTo>
                <a:cubicBezTo>
                  <a:pt x="90928" y="36863"/>
                  <a:pt x="90966" y="36788"/>
                  <a:pt x="90966" y="36712"/>
                </a:cubicBezTo>
                <a:cubicBezTo>
                  <a:pt x="90966" y="36674"/>
                  <a:pt x="90966" y="36674"/>
                  <a:pt x="90966" y="36636"/>
                </a:cubicBezTo>
                <a:lnTo>
                  <a:pt x="90928" y="36561"/>
                </a:lnTo>
                <a:cubicBezTo>
                  <a:pt x="90884" y="36516"/>
                  <a:pt x="90813" y="36498"/>
                  <a:pt x="90740" y="36498"/>
                </a:cubicBezTo>
                <a:cubicBezTo>
                  <a:pt x="90688" y="36498"/>
                  <a:pt x="90635" y="36507"/>
                  <a:pt x="90588" y="36523"/>
                </a:cubicBezTo>
                <a:cubicBezTo>
                  <a:pt x="90550" y="36523"/>
                  <a:pt x="90512" y="36561"/>
                  <a:pt x="90474" y="36561"/>
                </a:cubicBezTo>
                <a:cubicBezTo>
                  <a:pt x="90399" y="36485"/>
                  <a:pt x="90285" y="36485"/>
                  <a:pt x="90172" y="36485"/>
                </a:cubicBezTo>
                <a:close/>
                <a:moveTo>
                  <a:pt x="44462" y="36636"/>
                </a:moveTo>
                <a:cubicBezTo>
                  <a:pt x="44349" y="36636"/>
                  <a:pt x="44273" y="36674"/>
                  <a:pt x="44198" y="36712"/>
                </a:cubicBezTo>
                <a:cubicBezTo>
                  <a:pt x="44160" y="36750"/>
                  <a:pt x="44122" y="36788"/>
                  <a:pt x="44122" y="36901"/>
                </a:cubicBezTo>
                <a:lnTo>
                  <a:pt x="44122" y="36939"/>
                </a:lnTo>
                <a:lnTo>
                  <a:pt x="44236" y="37014"/>
                </a:lnTo>
                <a:cubicBezTo>
                  <a:pt x="44257" y="37025"/>
                  <a:pt x="44286" y="37033"/>
                  <a:pt x="44317" y="37033"/>
                </a:cubicBezTo>
                <a:cubicBezTo>
                  <a:pt x="44390" y="37033"/>
                  <a:pt x="44477" y="36990"/>
                  <a:pt x="44532" y="36844"/>
                </a:cubicBezTo>
                <a:lnTo>
                  <a:pt x="44532" y="36844"/>
                </a:lnTo>
                <a:lnTo>
                  <a:pt x="44538" y="36863"/>
                </a:lnTo>
                <a:cubicBezTo>
                  <a:pt x="44538" y="36863"/>
                  <a:pt x="44538" y="36825"/>
                  <a:pt x="44538" y="36825"/>
                </a:cubicBezTo>
                <a:cubicBezTo>
                  <a:pt x="44536" y="36832"/>
                  <a:pt x="44534" y="36838"/>
                  <a:pt x="44532" y="36844"/>
                </a:cubicBezTo>
                <a:lnTo>
                  <a:pt x="44532" y="36844"/>
                </a:lnTo>
                <a:lnTo>
                  <a:pt x="44462" y="36636"/>
                </a:lnTo>
                <a:close/>
                <a:moveTo>
                  <a:pt x="49482" y="36707"/>
                </a:moveTo>
                <a:cubicBezTo>
                  <a:pt x="49220" y="36707"/>
                  <a:pt x="49188" y="36867"/>
                  <a:pt x="49188" y="36901"/>
                </a:cubicBezTo>
                <a:lnTo>
                  <a:pt x="49226" y="37014"/>
                </a:lnTo>
                <a:cubicBezTo>
                  <a:pt x="49280" y="37041"/>
                  <a:pt x="49352" y="37068"/>
                  <a:pt x="49430" y="37068"/>
                </a:cubicBezTo>
                <a:cubicBezTo>
                  <a:pt x="49462" y="37068"/>
                  <a:pt x="49495" y="37063"/>
                  <a:pt x="49529" y="37052"/>
                </a:cubicBezTo>
                <a:cubicBezTo>
                  <a:pt x="49642" y="37014"/>
                  <a:pt x="49680" y="36939"/>
                  <a:pt x="49680" y="36825"/>
                </a:cubicBezTo>
                <a:lnTo>
                  <a:pt x="49566" y="36712"/>
                </a:lnTo>
                <a:cubicBezTo>
                  <a:pt x="49536" y="36709"/>
                  <a:pt x="49508" y="36707"/>
                  <a:pt x="49482" y="36707"/>
                </a:cubicBezTo>
                <a:close/>
                <a:moveTo>
                  <a:pt x="1248" y="36788"/>
                </a:moveTo>
                <a:cubicBezTo>
                  <a:pt x="1210" y="36788"/>
                  <a:pt x="1173" y="36788"/>
                  <a:pt x="1135" y="36825"/>
                </a:cubicBezTo>
                <a:cubicBezTo>
                  <a:pt x="1059" y="36863"/>
                  <a:pt x="1021" y="36901"/>
                  <a:pt x="1021" y="36939"/>
                </a:cubicBezTo>
                <a:lnTo>
                  <a:pt x="1021" y="36977"/>
                </a:lnTo>
                <a:lnTo>
                  <a:pt x="1097" y="37052"/>
                </a:lnTo>
                <a:cubicBezTo>
                  <a:pt x="1097" y="37014"/>
                  <a:pt x="1097" y="37014"/>
                  <a:pt x="1097" y="36977"/>
                </a:cubicBezTo>
                <a:lnTo>
                  <a:pt x="1210" y="37128"/>
                </a:lnTo>
                <a:lnTo>
                  <a:pt x="1362" y="37128"/>
                </a:lnTo>
                <a:lnTo>
                  <a:pt x="1475" y="37090"/>
                </a:lnTo>
                <a:cubicBezTo>
                  <a:pt x="1475" y="37052"/>
                  <a:pt x="1513" y="37014"/>
                  <a:pt x="1513" y="36977"/>
                </a:cubicBezTo>
                <a:cubicBezTo>
                  <a:pt x="1513" y="36863"/>
                  <a:pt x="1400" y="36788"/>
                  <a:pt x="1248" y="36788"/>
                </a:cubicBezTo>
                <a:close/>
                <a:moveTo>
                  <a:pt x="8243" y="36750"/>
                </a:moveTo>
                <a:lnTo>
                  <a:pt x="8091" y="36863"/>
                </a:lnTo>
                <a:cubicBezTo>
                  <a:pt x="8054" y="36863"/>
                  <a:pt x="8016" y="36901"/>
                  <a:pt x="8016" y="36939"/>
                </a:cubicBezTo>
                <a:lnTo>
                  <a:pt x="8129" y="37090"/>
                </a:lnTo>
                <a:cubicBezTo>
                  <a:pt x="8167" y="37090"/>
                  <a:pt x="8205" y="37128"/>
                  <a:pt x="8243" y="37128"/>
                </a:cubicBezTo>
                <a:lnTo>
                  <a:pt x="8394" y="37052"/>
                </a:lnTo>
                <a:cubicBezTo>
                  <a:pt x="8432" y="37014"/>
                  <a:pt x="8470" y="36977"/>
                  <a:pt x="8470" y="36939"/>
                </a:cubicBezTo>
                <a:lnTo>
                  <a:pt x="8356" y="36788"/>
                </a:lnTo>
                <a:cubicBezTo>
                  <a:pt x="8318" y="36788"/>
                  <a:pt x="8318" y="36750"/>
                  <a:pt x="8243" y="36750"/>
                </a:cubicBezTo>
                <a:close/>
                <a:moveTo>
                  <a:pt x="51079" y="36750"/>
                </a:moveTo>
                <a:lnTo>
                  <a:pt x="50927" y="36863"/>
                </a:lnTo>
                <a:cubicBezTo>
                  <a:pt x="50927" y="36901"/>
                  <a:pt x="50927" y="36901"/>
                  <a:pt x="50927" y="36901"/>
                </a:cubicBezTo>
                <a:lnTo>
                  <a:pt x="51079" y="36901"/>
                </a:lnTo>
                <a:lnTo>
                  <a:pt x="50927" y="36939"/>
                </a:lnTo>
                <a:cubicBezTo>
                  <a:pt x="50927" y="37090"/>
                  <a:pt x="50965" y="37166"/>
                  <a:pt x="51079" y="37203"/>
                </a:cubicBezTo>
                <a:lnTo>
                  <a:pt x="51268" y="37090"/>
                </a:lnTo>
                <a:cubicBezTo>
                  <a:pt x="51306" y="37052"/>
                  <a:pt x="51381" y="37014"/>
                  <a:pt x="51381" y="36901"/>
                </a:cubicBezTo>
                <a:cubicBezTo>
                  <a:pt x="51381" y="36901"/>
                  <a:pt x="51381" y="36863"/>
                  <a:pt x="51381" y="36825"/>
                </a:cubicBezTo>
                <a:lnTo>
                  <a:pt x="51230" y="36750"/>
                </a:lnTo>
                <a:close/>
                <a:moveTo>
                  <a:pt x="6693" y="36788"/>
                </a:moveTo>
                <a:cubicBezTo>
                  <a:pt x="6579" y="36788"/>
                  <a:pt x="6504" y="36788"/>
                  <a:pt x="6428" y="36863"/>
                </a:cubicBezTo>
                <a:cubicBezTo>
                  <a:pt x="6314" y="36939"/>
                  <a:pt x="6314" y="37128"/>
                  <a:pt x="6428" y="37203"/>
                </a:cubicBezTo>
                <a:cubicBezTo>
                  <a:pt x="6504" y="37241"/>
                  <a:pt x="6579" y="37241"/>
                  <a:pt x="6693" y="37241"/>
                </a:cubicBezTo>
                <a:lnTo>
                  <a:pt x="6768" y="37128"/>
                </a:lnTo>
                <a:lnTo>
                  <a:pt x="6768" y="36901"/>
                </a:lnTo>
                <a:lnTo>
                  <a:pt x="6693" y="36788"/>
                </a:lnTo>
                <a:close/>
                <a:moveTo>
                  <a:pt x="83669" y="36788"/>
                </a:moveTo>
                <a:lnTo>
                  <a:pt x="83518" y="36901"/>
                </a:lnTo>
                <a:lnTo>
                  <a:pt x="83518" y="37128"/>
                </a:lnTo>
                <a:lnTo>
                  <a:pt x="83631" y="37241"/>
                </a:lnTo>
                <a:cubicBezTo>
                  <a:pt x="83782" y="37241"/>
                  <a:pt x="83858" y="37241"/>
                  <a:pt x="83934" y="37203"/>
                </a:cubicBezTo>
                <a:cubicBezTo>
                  <a:pt x="84009" y="37166"/>
                  <a:pt x="84047" y="37090"/>
                  <a:pt x="84047" y="36977"/>
                </a:cubicBezTo>
                <a:cubicBezTo>
                  <a:pt x="84047" y="36939"/>
                  <a:pt x="84047" y="36939"/>
                  <a:pt x="84047" y="36901"/>
                </a:cubicBezTo>
                <a:lnTo>
                  <a:pt x="83896" y="36788"/>
                </a:lnTo>
                <a:close/>
                <a:moveTo>
                  <a:pt x="27464" y="36919"/>
                </a:moveTo>
                <a:cubicBezTo>
                  <a:pt x="27404" y="36919"/>
                  <a:pt x="27324" y="36959"/>
                  <a:pt x="27298" y="37090"/>
                </a:cubicBezTo>
                <a:lnTo>
                  <a:pt x="27373" y="37166"/>
                </a:lnTo>
                <a:cubicBezTo>
                  <a:pt x="27373" y="37203"/>
                  <a:pt x="27373" y="37203"/>
                  <a:pt x="27373" y="37241"/>
                </a:cubicBezTo>
                <a:cubicBezTo>
                  <a:pt x="27373" y="37279"/>
                  <a:pt x="27373" y="37392"/>
                  <a:pt x="27562" y="37392"/>
                </a:cubicBezTo>
                <a:lnTo>
                  <a:pt x="27638" y="37392"/>
                </a:lnTo>
                <a:cubicBezTo>
                  <a:pt x="27714" y="37317"/>
                  <a:pt x="27751" y="37279"/>
                  <a:pt x="27751" y="37203"/>
                </a:cubicBezTo>
                <a:cubicBezTo>
                  <a:pt x="27751" y="37052"/>
                  <a:pt x="27676" y="36939"/>
                  <a:pt x="27525" y="36939"/>
                </a:cubicBezTo>
                <a:cubicBezTo>
                  <a:pt x="27513" y="36927"/>
                  <a:pt x="27490" y="36919"/>
                  <a:pt x="27464" y="36919"/>
                </a:cubicBezTo>
                <a:close/>
                <a:moveTo>
                  <a:pt x="86618" y="36863"/>
                </a:moveTo>
                <a:lnTo>
                  <a:pt x="86467" y="36977"/>
                </a:lnTo>
                <a:cubicBezTo>
                  <a:pt x="86467" y="36977"/>
                  <a:pt x="86429" y="37052"/>
                  <a:pt x="86391" y="37052"/>
                </a:cubicBezTo>
                <a:cubicBezTo>
                  <a:pt x="86315" y="37128"/>
                  <a:pt x="86240" y="37203"/>
                  <a:pt x="86240" y="37279"/>
                </a:cubicBezTo>
                <a:cubicBezTo>
                  <a:pt x="86240" y="37355"/>
                  <a:pt x="86278" y="37430"/>
                  <a:pt x="86353" y="37468"/>
                </a:cubicBezTo>
                <a:lnTo>
                  <a:pt x="86580" y="37392"/>
                </a:lnTo>
                <a:lnTo>
                  <a:pt x="86580" y="37392"/>
                </a:lnTo>
                <a:cubicBezTo>
                  <a:pt x="86580" y="37430"/>
                  <a:pt x="86542" y="37430"/>
                  <a:pt x="86542" y="37430"/>
                </a:cubicBezTo>
                <a:lnTo>
                  <a:pt x="86580" y="37430"/>
                </a:lnTo>
                <a:cubicBezTo>
                  <a:pt x="86656" y="37430"/>
                  <a:pt x="86807" y="37430"/>
                  <a:pt x="86883" y="37317"/>
                </a:cubicBezTo>
                <a:cubicBezTo>
                  <a:pt x="86883" y="37279"/>
                  <a:pt x="86883" y="37241"/>
                  <a:pt x="86883" y="37203"/>
                </a:cubicBezTo>
                <a:cubicBezTo>
                  <a:pt x="86883" y="37090"/>
                  <a:pt x="86845" y="37052"/>
                  <a:pt x="86807" y="37014"/>
                </a:cubicBezTo>
                <a:lnTo>
                  <a:pt x="86807" y="36977"/>
                </a:lnTo>
                <a:cubicBezTo>
                  <a:pt x="86807" y="36939"/>
                  <a:pt x="86731" y="36863"/>
                  <a:pt x="86618" y="36863"/>
                </a:cubicBezTo>
                <a:close/>
                <a:moveTo>
                  <a:pt x="71079" y="37128"/>
                </a:moveTo>
                <a:cubicBezTo>
                  <a:pt x="70928" y="37128"/>
                  <a:pt x="70814" y="37203"/>
                  <a:pt x="70814" y="37317"/>
                </a:cubicBezTo>
                <a:lnTo>
                  <a:pt x="70928" y="37430"/>
                </a:lnTo>
                <a:cubicBezTo>
                  <a:pt x="70928" y="37430"/>
                  <a:pt x="70928" y="37468"/>
                  <a:pt x="70966" y="37468"/>
                </a:cubicBezTo>
                <a:cubicBezTo>
                  <a:pt x="71003" y="37468"/>
                  <a:pt x="71079" y="37506"/>
                  <a:pt x="71230" y="37506"/>
                </a:cubicBezTo>
                <a:lnTo>
                  <a:pt x="71306" y="37392"/>
                </a:lnTo>
                <a:cubicBezTo>
                  <a:pt x="71344" y="37392"/>
                  <a:pt x="71344" y="37355"/>
                  <a:pt x="71344" y="37355"/>
                </a:cubicBezTo>
                <a:cubicBezTo>
                  <a:pt x="71344" y="37203"/>
                  <a:pt x="71230" y="37128"/>
                  <a:pt x="71079" y="37128"/>
                </a:cubicBezTo>
                <a:close/>
                <a:moveTo>
                  <a:pt x="64387" y="37090"/>
                </a:moveTo>
                <a:lnTo>
                  <a:pt x="64198" y="37166"/>
                </a:lnTo>
                <a:cubicBezTo>
                  <a:pt x="64198" y="37166"/>
                  <a:pt x="64160" y="37203"/>
                  <a:pt x="64160" y="37203"/>
                </a:cubicBezTo>
                <a:cubicBezTo>
                  <a:pt x="64085" y="37279"/>
                  <a:pt x="64047" y="37317"/>
                  <a:pt x="64047" y="37392"/>
                </a:cubicBezTo>
                <a:cubicBezTo>
                  <a:pt x="64047" y="37468"/>
                  <a:pt x="64085" y="37544"/>
                  <a:pt x="64198" y="37582"/>
                </a:cubicBezTo>
                <a:lnTo>
                  <a:pt x="64387" y="37468"/>
                </a:lnTo>
                <a:cubicBezTo>
                  <a:pt x="64387" y="37468"/>
                  <a:pt x="64425" y="37430"/>
                  <a:pt x="64425" y="37430"/>
                </a:cubicBezTo>
                <a:cubicBezTo>
                  <a:pt x="64463" y="37392"/>
                  <a:pt x="64538" y="37317"/>
                  <a:pt x="64538" y="37241"/>
                </a:cubicBezTo>
                <a:cubicBezTo>
                  <a:pt x="64538" y="37203"/>
                  <a:pt x="64500" y="37128"/>
                  <a:pt x="64387" y="37090"/>
                </a:cubicBezTo>
                <a:close/>
                <a:moveTo>
                  <a:pt x="2383" y="37166"/>
                </a:moveTo>
                <a:cubicBezTo>
                  <a:pt x="2269" y="37166"/>
                  <a:pt x="2193" y="37166"/>
                  <a:pt x="2156" y="37203"/>
                </a:cubicBezTo>
                <a:cubicBezTo>
                  <a:pt x="2080" y="37279"/>
                  <a:pt x="2042" y="37355"/>
                  <a:pt x="2042" y="37506"/>
                </a:cubicBezTo>
                <a:lnTo>
                  <a:pt x="2193" y="37619"/>
                </a:lnTo>
                <a:lnTo>
                  <a:pt x="2420" y="37619"/>
                </a:lnTo>
                <a:lnTo>
                  <a:pt x="2572" y="37506"/>
                </a:lnTo>
                <a:lnTo>
                  <a:pt x="2572" y="37468"/>
                </a:lnTo>
                <a:cubicBezTo>
                  <a:pt x="2572" y="37355"/>
                  <a:pt x="2534" y="37279"/>
                  <a:pt x="2458" y="37203"/>
                </a:cubicBezTo>
                <a:lnTo>
                  <a:pt x="2383" y="37166"/>
                </a:lnTo>
                <a:close/>
                <a:moveTo>
                  <a:pt x="6125" y="37203"/>
                </a:moveTo>
                <a:lnTo>
                  <a:pt x="6088" y="37241"/>
                </a:lnTo>
                <a:cubicBezTo>
                  <a:pt x="6012" y="37241"/>
                  <a:pt x="5785" y="37279"/>
                  <a:pt x="5785" y="37468"/>
                </a:cubicBezTo>
                <a:lnTo>
                  <a:pt x="5785" y="37506"/>
                </a:lnTo>
                <a:lnTo>
                  <a:pt x="5899" y="37619"/>
                </a:lnTo>
                <a:cubicBezTo>
                  <a:pt x="6050" y="37619"/>
                  <a:pt x="6163" y="37582"/>
                  <a:pt x="6201" y="37544"/>
                </a:cubicBezTo>
                <a:cubicBezTo>
                  <a:pt x="6277" y="37506"/>
                  <a:pt x="6314" y="37468"/>
                  <a:pt x="6314" y="37355"/>
                </a:cubicBezTo>
                <a:cubicBezTo>
                  <a:pt x="6314" y="37355"/>
                  <a:pt x="6314" y="37317"/>
                  <a:pt x="6314" y="37317"/>
                </a:cubicBezTo>
                <a:lnTo>
                  <a:pt x="6125" y="37203"/>
                </a:lnTo>
                <a:close/>
                <a:moveTo>
                  <a:pt x="32024" y="37128"/>
                </a:moveTo>
                <a:lnTo>
                  <a:pt x="31872" y="37241"/>
                </a:lnTo>
                <a:lnTo>
                  <a:pt x="31835" y="37241"/>
                </a:lnTo>
                <a:cubicBezTo>
                  <a:pt x="31797" y="37279"/>
                  <a:pt x="31683" y="37355"/>
                  <a:pt x="31683" y="37506"/>
                </a:cubicBezTo>
                <a:lnTo>
                  <a:pt x="31797" y="37619"/>
                </a:lnTo>
                <a:cubicBezTo>
                  <a:pt x="31948" y="37619"/>
                  <a:pt x="32024" y="37582"/>
                  <a:pt x="32061" y="37544"/>
                </a:cubicBezTo>
                <a:lnTo>
                  <a:pt x="32099" y="37544"/>
                </a:lnTo>
                <a:lnTo>
                  <a:pt x="32288" y="37430"/>
                </a:lnTo>
                <a:cubicBezTo>
                  <a:pt x="32288" y="37430"/>
                  <a:pt x="32288" y="37392"/>
                  <a:pt x="32288" y="37392"/>
                </a:cubicBezTo>
                <a:cubicBezTo>
                  <a:pt x="32288" y="37241"/>
                  <a:pt x="32175" y="37128"/>
                  <a:pt x="32024" y="37128"/>
                </a:cubicBezTo>
                <a:close/>
                <a:moveTo>
                  <a:pt x="69052" y="37014"/>
                </a:moveTo>
                <a:cubicBezTo>
                  <a:pt x="68971" y="37014"/>
                  <a:pt x="68886" y="37033"/>
                  <a:pt x="68810" y="37090"/>
                </a:cubicBezTo>
                <a:lnTo>
                  <a:pt x="68773" y="37203"/>
                </a:lnTo>
                <a:cubicBezTo>
                  <a:pt x="68810" y="37468"/>
                  <a:pt x="68924" y="37619"/>
                  <a:pt x="69189" y="37657"/>
                </a:cubicBezTo>
                <a:lnTo>
                  <a:pt x="69302" y="37582"/>
                </a:lnTo>
                <a:cubicBezTo>
                  <a:pt x="69378" y="37506"/>
                  <a:pt x="69378" y="37468"/>
                  <a:pt x="69378" y="37392"/>
                </a:cubicBezTo>
                <a:lnTo>
                  <a:pt x="69378" y="37355"/>
                </a:lnTo>
                <a:cubicBezTo>
                  <a:pt x="69378" y="37317"/>
                  <a:pt x="69378" y="37279"/>
                  <a:pt x="69415" y="37241"/>
                </a:cubicBezTo>
                <a:lnTo>
                  <a:pt x="69340" y="37052"/>
                </a:lnTo>
                <a:lnTo>
                  <a:pt x="69264" y="37052"/>
                </a:lnTo>
                <a:cubicBezTo>
                  <a:pt x="69207" y="37033"/>
                  <a:pt x="69132" y="37014"/>
                  <a:pt x="69052" y="37014"/>
                </a:cubicBezTo>
                <a:close/>
                <a:moveTo>
                  <a:pt x="17884" y="37166"/>
                </a:moveTo>
                <a:cubicBezTo>
                  <a:pt x="17770" y="37203"/>
                  <a:pt x="17543" y="37317"/>
                  <a:pt x="17619" y="37657"/>
                </a:cubicBezTo>
                <a:lnTo>
                  <a:pt x="17695" y="37771"/>
                </a:lnTo>
                <a:lnTo>
                  <a:pt x="17808" y="37771"/>
                </a:lnTo>
                <a:cubicBezTo>
                  <a:pt x="17869" y="37801"/>
                  <a:pt x="17955" y="37856"/>
                  <a:pt x="18066" y="37856"/>
                </a:cubicBezTo>
                <a:cubicBezTo>
                  <a:pt x="18092" y="37856"/>
                  <a:pt x="18119" y="37853"/>
                  <a:pt x="18148" y="37846"/>
                </a:cubicBezTo>
                <a:lnTo>
                  <a:pt x="18262" y="37808"/>
                </a:lnTo>
                <a:cubicBezTo>
                  <a:pt x="18337" y="37733"/>
                  <a:pt x="18375" y="37619"/>
                  <a:pt x="18375" y="37506"/>
                </a:cubicBezTo>
                <a:cubicBezTo>
                  <a:pt x="18375" y="37430"/>
                  <a:pt x="18337" y="37317"/>
                  <a:pt x="18262" y="37279"/>
                </a:cubicBezTo>
                <a:cubicBezTo>
                  <a:pt x="18224" y="37203"/>
                  <a:pt x="18110" y="37166"/>
                  <a:pt x="17921" y="37166"/>
                </a:cubicBezTo>
                <a:close/>
                <a:moveTo>
                  <a:pt x="85937" y="37468"/>
                </a:moveTo>
                <a:lnTo>
                  <a:pt x="85748" y="37582"/>
                </a:lnTo>
                <a:cubicBezTo>
                  <a:pt x="85748" y="37695"/>
                  <a:pt x="85786" y="37771"/>
                  <a:pt x="85824" y="37808"/>
                </a:cubicBezTo>
                <a:cubicBezTo>
                  <a:pt x="85877" y="37835"/>
                  <a:pt x="85950" y="37862"/>
                  <a:pt x="86041" y="37862"/>
                </a:cubicBezTo>
                <a:cubicBezTo>
                  <a:pt x="86079" y="37862"/>
                  <a:pt x="86120" y="37857"/>
                  <a:pt x="86164" y="37846"/>
                </a:cubicBezTo>
                <a:lnTo>
                  <a:pt x="86278" y="37771"/>
                </a:lnTo>
                <a:lnTo>
                  <a:pt x="86278" y="37733"/>
                </a:lnTo>
                <a:cubicBezTo>
                  <a:pt x="86278" y="37544"/>
                  <a:pt x="86051" y="37506"/>
                  <a:pt x="85975" y="37468"/>
                </a:cubicBezTo>
                <a:close/>
                <a:moveTo>
                  <a:pt x="38300" y="37203"/>
                </a:moveTo>
                <a:cubicBezTo>
                  <a:pt x="38149" y="37203"/>
                  <a:pt x="38073" y="37203"/>
                  <a:pt x="37997" y="37279"/>
                </a:cubicBezTo>
                <a:cubicBezTo>
                  <a:pt x="37959" y="37317"/>
                  <a:pt x="37884" y="37355"/>
                  <a:pt x="37922" y="37506"/>
                </a:cubicBezTo>
                <a:cubicBezTo>
                  <a:pt x="37846" y="37506"/>
                  <a:pt x="37808" y="37544"/>
                  <a:pt x="37770" y="37582"/>
                </a:cubicBezTo>
                <a:cubicBezTo>
                  <a:pt x="37733" y="37619"/>
                  <a:pt x="37733" y="37619"/>
                  <a:pt x="37733" y="37619"/>
                </a:cubicBezTo>
                <a:lnTo>
                  <a:pt x="37770" y="37619"/>
                </a:lnTo>
                <a:lnTo>
                  <a:pt x="37544" y="37695"/>
                </a:lnTo>
                <a:cubicBezTo>
                  <a:pt x="37544" y="37808"/>
                  <a:pt x="37581" y="37846"/>
                  <a:pt x="37657" y="37884"/>
                </a:cubicBezTo>
                <a:cubicBezTo>
                  <a:pt x="37679" y="37891"/>
                  <a:pt x="37702" y="37894"/>
                  <a:pt x="37725" y="37894"/>
                </a:cubicBezTo>
                <a:cubicBezTo>
                  <a:pt x="37825" y="37894"/>
                  <a:pt x="37936" y="37839"/>
                  <a:pt x="37997" y="37808"/>
                </a:cubicBezTo>
                <a:cubicBezTo>
                  <a:pt x="38035" y="37771"/>
                  <a:pt x="38073" y="37771"/>
                  <a:pt x="38073" y="37771"/>
                </a:cubicBezTo>
                <a:lnTo>
                  <a:pt x="38073" y="37733"/>
                </a:lnTo>
                <a:lnTo>
                  <a:pt x="38149" y="37619"/>
                </a:lnTo>
                <a:lnTo>
                  <a:pt x="38300" y="37619"/>
                </a:lnTo>
                <a:lnTo>
                  <a:pt x="38413" y="37468"/>
                </a:lnTo>
                <a:lnTo>
                  <a:pt x="38413" y="37317"/>
                </a:lnTo>
                <a:lnTo>
                  <a:pt x="38300" y="37203"/>
                </a:lnTo>
                <a:close/>
                <a:moveTo>
                  <a:pt x="54103" y="37430"/>
                </a:moveTo>
                <a:cubicBezTo>
                  <a:pt x="53914" y="37468"/>
                  <a:pt x="53650" y="37506"/>
                  <a:pt x="53687" y="37808"/>
                </a:cubicBezTo>
                <a:lnTo>
                  <a:pt x="53725" y="37884"/>
                </a:lnTo>
                <a:cubicBezTo>
                  <a:pt x="53801" y="37960"/>
                  <a:pt x="53914" y="37960"/>
                  <a:pt x="54066" y="37960"/>
                </a:cubicBezTo>
                <a:cubicBezTo>
                  <a:pt x="54179" y="37922"/>
                  <a:pt x="54292" y="37884"/>
                  <a:pt x="54330" y="37808"/>
                </a:cubicBezTo>
                <a:lnTo>
                  <a:pt x="54217" y="37619"/>
                </a:lnTo>
                <a:lnTo>
                  <a:pt x="54103" y="37430"/>
                </a:lnTo>
                <a:close/>
                <a:moveTo>
                  <a:pt x="27631" y="37534"/>
                </a:moveTo>
                <a:cubicBezTo>
                  <a:pt x="27595" y="37534"/>
                  <a:pt x="27559" y="37537"/>
                  <a:pt x="27525" y="37544"/>
                </a:cubicBezTo>
                <a:cubicBezTo>
                  <a:pt x="27411" y="37582"/>
                  <a:pt x="27373" y="37657"/>
                  <a:pt x="27373" y="37771"/>
                </a:cubicBezTo>
                <a:lnTo>
                  <a:pt x="27373" y="37808"/>
                </a:lnTo>
                <a:lnTo>
                  <a:pt x="27411" y="37884"/>
                </a:lnTo>
                <a:cubicBezTo>
                  <a:pt x="27467" y="37939"/>
                  <a:pt x="27623" y="37974"/>
                  <a:pt x="27762" y="37974"/>
                </a:cubicBezTo>
                <a:cubicBezTo>
                  <a:pt x="27813" y="37974"/>
                  <a:pt x="27862" y="37970"/>
                  <a:pt x="27903" y="37960"/>
                </a:cubicBezTo>
                <a:cubicBezTo>
                  <a:pt x="28016" y="37922"/>
                  <a:pt x="28054" y="37846"/>
                  <a:pt x="28054" y="37771"/>
                </a:cubicBezTo>
                <a:cubicBezTo>
                  <a:pt x="28054" y="37771"/>
                  <a:pt x="28054" y="37733"/>
                  <a:pt x="28054" y="37733"/>
                </a:cubicBezTo>
                <a:lnTo>
                  <a:pt x="28016" y="37657"/>
                </a:lnTo>
                <a:cubicBezTo>
                  <a:pt x="27954" y="37595"/>
                  <a:pt x="27792" y="37534"/>
                  <a:pt x="27631" y="37534"/>
                </a:cubicBezTo>
                <a:close/>
                <a:moveTo>
                  <a:pt x="34552" y="37591"/>
                </a:moveTo>
                <a:cubicBezTo>
                  <a:pt x="34510" y="37591"/>
                  <a:pt x="34462" y="37600"/>
                  <a:pt x="34406" y="37619"/>
                </a:cubicBezTo>
                <a:cubicBezTo>
                  <a:pt x="34330" y="37657"/>
                  <a:pt x="34292" y="37733"/>
                  <a:pt x="34292" y="37771"/>
                </a:cubicBezTo>
                <a:lnTo>
                  <a:pt x="34368" y="37884"/>
                </a:lnTo>
                <a:cubicBezTo>
                  <a:pt x="34406" y="37922"/>
                  <a:pt x="34443" y="37922"/>
                  <a:pt x="34481" y="37960"/>
                </a:cubicBezTo>
                <a:cubicBezTo>
                  <a:pt x="34519" y="37997"/>
                  <a:pt x="34595" y="38035"/>
                  <a:pt x="34708" y="38073"/>
                </a:cubicBezTo>
                <a:lnTo>
                  <a:pt x="34859" y="37960"/>
                </a:lnTo>
                <a:lnTo>
                  <a:pt x="34897" y="37960"/>
                </a:lnTo>
                <a:cubicBezTo>
                  <a:pt x="34897" y="37922"/>
                  <a:pt x="34935" y="37846"/>
                  <a:pt x="34935" y="37808"/>
                </a:cubicBezTo>
                <a:cubicBezTo>
                  <a:pt x="34935" y="37771"/>
                  <a:pt x="34935" y="37733"/>
                  <a:pt x="34935" y="37733"/>
                </a:cubicBezTo>
                <a:lnTo>
                  <a:pt x="34784" y="37619"/>
                </a:lnTo>
                <a:lnTo>
                  <a:pt x="34670" y="37619"/>
                </a:lnTo>
                <a:cubicBezTo>
                  <a:pt x="34632" y="37600"/>
                  <a:pt x="34595" y="37591"/>
                  <a:pt x="34552" y="37591"/>
                </a:cubicBezTo>
                <a:close/>
                <a:moveTo>
                  <a:pt x="35615" y="37733"/>
                </a:moveTo>
                <a:cubicBezTo>
                  <a:pt x="35389" y="37733"/>
                  <a:pt x="35351" y="37884"/>
                  <a:pt x="35389" y="37960"/>
                </a:cubicBezTo>
                <a:lnTo>
                  <a:pt x="35540" y="38073"/>
                </a:lnTo>
                <a:lnTo>
                  <a:pt x="35578" y="38073"/>
                </a:lnTo>
                <a:cubicBezTo>
                  <a:pt x="35615" y="38073"/>
                  <a:pt x="35804" y="38073"/>
                  <a:pt x="35842" y="37922"/>
                </a:cubicBezTo>
                <a:lnTo>
                  <a:pt x="35767" y="37846"/>
                </a:lnTo>
                <a:cubicBezTo>
                  <a:pt x="35767" y="37846"/>
                  <a:pt x="35767" y="37846"/>
                  <a:pt x="35767" y="37884"/>
                </a:cubicBezTo>
                <a:lnTo>
                  <a:pt x="35615" y="37733"/>
                </a:lnTo>
                <a:close/>
                <a:moveTo>
                  <a:pt x="36787" y="37733"/>
                </a:moveTo>
                <a:cubicBezTo>
                  <a:pt x="36674" y="37733"/>
                  <a:pt x="36636" y="37771"/>
                  <a:pt x="36598" y="37771"/>
                </a:cubicBezTo>
                <a:cubicBezTo>
                  <a:pt x="36561" y="37808"/>
                  <a:pt x="36485" y="37884"/>
                  <a:pt x="36523" y="38035"/>
                </a:cubicBezTo>
                <a:lnTo>
                  <a:pt x="36674" y="38111"/>
                </a:lnTo>
                <a:lnTo>
                  <a:pt x="36787" y="38111"/>
                </a:lnTo>
                <a:lnTo>
                  <a:pt x="36901" y="37997"/>
                </a:lnTo>
                <a:lnTo>
                  <a:pt x="36901" y="37846"/>
                </a:lnTo>
                <a:lnTo>
                  <a:pt x="36787" y="37733"/>
                </a:lnTo>
                <a:close/>
                <a:moveTo>
                  <a:pt x="46391" y="37657"/>
                </a:moveTo>
                <a:cubicBezTo>
                  <a:pt x="46239" y="37771"/>
                  <a:pt x="46277" y="37997"/>
                  <a:pt x="46391" y="38073"/>
                </a:cubicBezTo>
                <a:cubicBezTo>
                  <a:pt x="46466" y="38149"/>
                  <a:pt x="46580" y="38186"/>
                  <a:pt x="46655" y="38186"/>
                </a:cubicBezTo>
                <a:lnTo>
                  <a:pt x="46806" y="38073"/>
                </a:lnTo>
                <a:cubicBezTo>
                  <a:pt x="46806" y="38035"/>
                  <a:pt x="46806" y="38035"/>
                  <a:pt x="46806" y="37997"/>
                </a:cubicBezTo>
                <a:cubicBezTo>
                  <a:pt x="46806" y="37846"/>
                  <a:pt x="46693" y="37771"/>
                  <a:pt x="46655" y="37733"/>
                </a:cubicBezTo>
                <a:cubicBezTo>
                  <a:pt x="46617" y="37695"/>
                  <a:pt x="46617" y="37695"/>
                  <a:pt x="46580" y="37657"/>
                </a:cubicBezTo>
                <a:close/>
                <a:moveTo>
                  <a:pt x="48432" y="37733"/>
                </a:moveTo>
                <a:cubicBezTo>
                  <a:pt x="48319" y="37733"/>
                  <a:pt x="48243" y="37733"/>
                  <a:pt x="48205" y="37771"/>
                </a:cubicBezTo>
                <a:cubicBezTo>
                  <a:pt x="48092" y="37846"/>
                  <a:pt x="48092" y="37960"/>
                  <a:pt x="48092" y="38035"/>
                </a:cubicBezTo>
                <a:cubicBezTo>
                  <a:pt x="48092" y="38035"/>
                  <a:pt x="48092" y="38073"/>
                  <a:pt x="48092" y="38111"/>
                </a:cubicBezTo>
                <a:lnTo>
                  <a:pt x="48205" y="38224"/>
                </a:lnTo>
                <a:cubicBezTo>
                  <a:pt x="48319" y="38224"/>
                  <a:pt x="48394" y="38224"/>
                  <a:pt x="48470" y="38186"/>
                </a:cubicBezTo>
                <a:cubicBezTo>
                  <a:pt x="48546" y="38111"/>
                  <a:pt x="48583" y="38035"/>
                  <a:pt x="48583" y="37960"/>
                </a:cubicBezTo>
                <a:cubicBezTo>
                  <a:pt x="48583" y="37884"/>
                  <a:pt x="48546" y="37808"/>
                  <a:pt x="48508" y="37771"/>
                </a:cubicBezTo>
                <a:lnTo>
                  <a:pt x="48432" y="37733"/>
                </a:lnTo>
                <a:close/>
                <a:moveTo>
                  <a:pt x="9972" y="37992"/>
                </a:moveTo>
                <a:cubicBezTo>
                  <a:pt x="9704" y="37992"/>
                  <a:pt x="9642" y="38152"/>
                  <a:pt x="9642" y="38186"/>
                </a:cubicBezTo>
                <a:lnTo>
                  <a:pt x="9755" y="38338"/>
                </a:lnTo>
                <a:cubicBezTo>
                  <a:pt x="9785" y="38341"/>
                  <a:pt x="9813" y="38343"/>
                  <a:pt x="9839" y="38343"/>
                </a:cubicBezTo>
                <a:cubicBezTo>
                  <a:pt x="10102" y="38343"/>
                  <a:pt x="10136" y="38180"/>
                  <a:pt x="10171" y="38111"/>
                </a:cubicBezTo>
                <a:lnTo>
                  <a:pt x="10057" y="37997"/>
                </a:lnTo>
                <a:cubicBezTo>
                  <a:pt x="10027" y="37994"/>
                  <a:pt x="9998" y="37992"/>
                  <a:pt x="9972" y="37992"/>
                </a:cubicBezTo>
                <a:close/>
                <a:moveTo>
                  <a:pt x="1664" y="37997"/>
                </a:moveTo>
                <a:cubicBezTo>
                  <a:pt x="1551" y="37997"/>
                  <a:pt x="1475" y="37997"/>
                  <a:pt x="1400" y="38035"/>
                </a:cubicBezTo>
                <a:cubicBezTo>
                  <a:pt x="1362" y="38073"/>
                  <a:pt x="1324" y="38149"/>
                  <a:pt x="1324" y="38224"/>
                </a:cubicBezTo>
                <a:lnTo>
                  <a:pt x="1324" y="38262"/>
                </a:lnTo>
                <a:lnTo>
                  <a:pt x="1437" y="38375"/>
                </a:lnTo>
                <a:cubicBezTo>
                  <a:pt x="1551" y="38375"/>
                  <a:pt x="1626" y="38375"/>
                  <a:pt x="1702" y="38338"/>
                </a:cubicBezTo>
                <a:cubicBezTo>
                  <a:pt x="1740" y="38300"/>
                  <a:pt x="1778" y="38224"/>
                  <a:pt x="1778" y="38149"/>
                </a:cubicBezTo>
                <a:lnTo>
                  <a:pt x="1778" y="38111"/>
                </a:lnTo>
                <a:lnTo>
                  <a:pt x="1664" y="37997"/>
                </a:lnTo>
                <a:close/>
                <a:moveTo>
                  <a:pt x="77015" y="38111"/>
                </a:moveTo>
                <a:cubicBezTo>
                  <a:pt x="76939" y="38111"/>
                  <a:pt x="76712" y="38149"/>
                  <a:pt x="76712" y="38338"/>
                </a:cubicBezTo>
                <a:lnTo>
                  <a:pt x="76712" y="38375"/>
                </a:lnTo>
                <a:lnTo>
                  <a:pt x="76826" y="38489"/>
                </a:lnTo>
                <a:cubicBezTo>
                  <a:pt x="76977" y="38489"/>
                  <a:pt x="77090" y="38489"/>
                  <a:pt x="77128" y="38413"/>
                </a:cubicBezTo>
                <a:cubicBezTo>
                  <a:pt x="77166" y="38375"/>
                  <a:pt x="77242" y="38338"/>
                  <a:pt x="77242" y="38224"/>
                </a:cubicBezTo>
                <a:lnTo>
                  <a:pt x="77242" y="38186"/>
                </a:lnTo>
                <a:lnTo>
                  <a:pt x="77053" y="38111"/>
                </a:lnTo>
                <a:close/>
                <a:moveTo>
                  <a:pt x="8923" y="38149"/>
                </a:moveTo>
                <a:lnTo>
                  <a:pt x="8734" y="38262"/>
                </a:lnTo>
                <a:cubicBezTo>
                  <a:pt x="8734" y="38224"/>
                  <a:pt x="8772" y="38186"/>
                  <a:pt x="8772" y="38186"/>
                </a:cubicBezTo>
                <a:lnTo>
                  <a:pt x="8696" y="38186"/>
                </a:lnTo>
                <a:lnTo>
                  <a:pt x="8545" y="38300"/>
                </a:lnTo>
                <a:lnTo>
                  <a:pt x="8545" y="38527"/>
                </a:lnTo>
                <a:lnTo>
                  <a:pt x="8696" y="38640"/>
                </a:lnTo>
                <a:cubicBezTo>
                  <a:pt x="8810" y="38640"/>
                  <a:pt x="8885" y="38565"/>
                  <a:pt x="8923" y="38527"/>
                </a:cubicBezTo>
                <a:cubicBezTo>
                  <a:pt x="8961" y="38489"/>
                  <a:pt x="9074" y="38413"/>
                  <a:pt x="9074" y="38338"/>
                </a:cubicBezTo>
                <a:cubicBezTo>
                  <a:pt x="9074" y="38262"/>
                  <a:pt x="8999" y="38186"/>
                  <a:pt x="8923" y="38149"/>
                </a:cubicBezTo>
                <a:close/>
                <a:moveTo>
                  <a:pt x="54708" y="38300"/>
                </a:moveTo>
                <a:cubicBezTo>
                  <a:pt x="54633" y="38300"/>
                  <a:pt x="54519" y="38338"/>
                  <a:pt x="54481" y="38489"/>
                </a:cubicBezTo>
                <a:lnTo>
                  <a:pt x="54595" y="38640"/>
                </a:lnTo>
                <a:cubicBezTo>
                  <a:pt x="54708" y="38640"/>
                  <a:pt x="54822" y="38640"/>
                  <a:pt x="54859" y="38602"/>
                </a:cubicBezTo>
                <a:lnTo>
                  <a:pt x="54935" y="38489"/>
                </a:lnTo>
                <a:cubicBezTo>
                  <a:pt x="54935" y="38375"/>
                  <a:pt x="54822" y="38300"/>
                  <a:pt x="54708" y="38300"/>
                </a:cubicBezTo>
                <a:close/>
                <a:moveTo>
                  <a:pt x="12007" y="38139"/>
                </a:moveTo>
                <a:cubicBezTo>
                  <a:pt x="11976" y="38139"/>
                  <a:pt x="11944" y="38142"/>
                  <a:pt x="11910" y="38149"/>
                </a:cubicBezTo>
                <a:cubicBezTo>
                  <a:pt x="11759" y="38186"/>
                  <a:pt x="11645" y="38300"/>
                  <a:pt x="11645" y="38451"/>
                </a:cubicBezTo>
                <a:lnTo>
                  <a:pt x="11683" y="38565"/>
                </a:lnTo>
                <a:cubicBezTo>
                  <a:pt x="11766" y="38620"/>
                  <a:pt x="11890" y="38655"/>
                  <a:pt x="12009" y="38655"/>
                </a:cubicBezTo>
                <a:cubicBezTo>
                  <a:pt x="12053" y="38655"/>
                  <a:pt x="12096" y="38650"/>
                  <a:pt x="12137" y="38640"/>
                </a:cubicBezTo>
                <a:cubicBezTo>
                  <a:pt x="12250" y="38602"/>
                  <a:pt x="12364" y="38527"/>
                  <a:pt x="12402" y="38375"/>
                </a:cubicBezTo>
                <a:lnTo>
                  <a:pt x="12364" y="38300"/>
                </a:lnTo>
                <a:cubicBezTo>
                  <a:pt x="12270" y="38207"/>
                  <a:pt x="12151" y="38139"/>
                  <a:pt x="12007" y="38139"/>
                </a:cubicBezTo>
                <a:close/>
                <a:moveTo>
                  <a:pt x="2392" y="38237"/>
                </a:moveTo>
                <a:cubicBezTo>
                  <a:pt x="2346" y="38237"/>
                  <a:pt x="2293" y="38244"/>
                  <a:pt x="2231" y="38262"/>
                </a:cubicBezTo>
                <a:lnTo>
                  <a:pt x="2156" y="38300"/>
                </a:lnTo>
                <a:cubicBezTo>
                  <a:pt x="2042" y="38375"/>
                  <a:pt x="2042" y="38489"/>
                  <a:pt x="2042" y="38640"/>
                </a:cubicBezTo>
                <a:lnTo>
                  <a:pt x="2080" y="38716"/>
                </a:lnTo>
                <a:cubicBezTo>
                  <a:pt x="2137" y="38754"/>
                  <a:pt x="2212" y="38763"/>
                  <a:pt x="2288" y="38763"/>
                </a:cubicBezTo>
                <a:cubicBezTo>
                  <a:pt x="2364" y="38763"/>
                  <a:pt x="2439" y="38754"/>
                  <a:pt x="2496" y="38754"/>
                </a:cubicBezTo>
                <a:cubicBezTo>
                  <a:pt x="2609" y="38716"/>
                  <a:pt x="2723" y="38640"/>
                  <a:pt x="2761" y="38565"/>
                </a:cubicBezTo>
                <a:lnTo>
                  <a:pt x="2685" y="38413"/>
                </a:lnTo>
                <a:cubicBezTo>
                  <a:pt x="2685" y="38413"/>
                  <a:pt x="2685" y="38413"/>
                  <a:pt x="2647" y="38375"/>
                </a:cubicBezTo>
                <a:cubicBezTo>
                  <a:pt x="2618" y="38317"/>
                  <a:pt x="2545" y="38237"/>
                  <a:pt x="2392" y="38237"/>
                </a:cubicBezTo>
                <a:close/>
                <a:moveTo>
                  <a:pt x="7084" y="38237"/>
                </a:moveTo>
                <a:cubicBezTo>
                  <a:pt x="7021" y="38237"/>
                  <a:pt x="6964" y="38256"/>
                  <a:pt x="6919" y="38300"/>
                </a:cubicBezTo>
                <a:cubicBezTo>
                  <a:pt x="6806" y="38375"/>
                  <a:pt x="6806" y="38527"/>
                  <a:pt x="6806" y="38678"/>
                </a:cubicBezTo>
                <a:lnTo>
                  <a:pt x="6806" y="38716"/>
                </a:lnTo>
                <a:lnTo>
                  <a:pt x="6957" y="38829"/>
                </a:lnTo>
                <a:cubicBezTo>
                  <a:pt x="7184" y="38829"/>
                  <a:pt x="7335" y="38640"/>
                  <a:pt x="7335" y="38451"/>
                </a:cubicBezTo>
                <a:cubicBezTo>
                  <a:pt x="7335" y="38375"/>
                  <a:pt x="7335" y="38338"/>
                  <a:pt x="7297" y="38300"/>
                </a:cubicBezTo>
                <a:lnTo>
                  <a:pt x="7222" y="38262"/>
                </a:lnTo>
                <a:cubicBezTo>
                  <a:pt x="7175" y="38246"/>
                  <a:pt x="7128" y="38237"/>
                  <a:pt x="7084" y="38237"/>
                </a:cubicBezTo>
                <a:close/>
                <a:moveTo>
                  <a:pt x="959" y="37461"/>
                </a:moveTo>
                <a:cubicBezTo>
                  <a:pt x="764" y="37461"/>
                  <a:pt x="666" y="37554"/>
                  <a:pt x="568" y="37619"/>
                </a:cubicBezTo>
                <a:cubicBezTo>
                  <a:pt x="530" y="37657"/>
                  <a:pt x="492" y="37657"/>
                  <a:pt x="454" y="37695"/>
                </a:cubicBezTo>
                <a:lnTo>
                  <a:pt x="379" y="37733"/>
                </a:lnTo>
                <a:cubicBezTo>
                  <a:pt x="341" y="37846"/>
                  <a:pt x="379" y="37960"/>
                  <a:pt x="417" y="37997"/>
                </a:cubicBezTo>
                <a:cubicBezTo>
                  <a:pt x="379" y="38035"/>
                  <a:pt x="379" y="38073"/>
                  <a:pt x="379" y="38073"/>
                </a:cubicBezTo>
                <a:lnTo>
                  <a:pt x="454" y="38224"/>
                </a:lnTo>
                <a:cubicBezTo>
                  <a:pt x="568" y="38262"/>
                  <a:pt x="681" y="38300"/>
                  <a:pt x="832" y="38338"/>
                </a:cubicBezTo>
                <a:lnTo>
                  <a:pt x="719" y="38375"/>
                </a:lnTo>
                <a:cubicBezTo>
                  <a:pt x="719" y="38413"/>
                  <a:pt x="719" y="38413"/>
                  <a:pt x="719" y="38413"/>
                </a:cubicBezTo>
                <a:cubicBezTo>
                  <a:pt x="681" y="38451"/>
                  <a:pt x="643" y="38527"/>
                  <a:pt x="681" y="38640"/>
                </a:cubicBezTo>
                <a:lnTo>
                  <a:pt x="681" y="38678"/>
                </a:lnTo>
                <a:cubicBezTo>
                  <a:pt x="760" y="38809"/>
                  <a:pt x="928" y="38849"/>
                  <a:pt x="1050" y="38849"/>
                </a:cubicBezTo>
                <a:cubicBezTo>
                  <a:pt x="1104" y="38849"/>
                  <a:pt x="1149" y="38841"/>
                  <a:pt x="1173" y="38829"/>
                </a:cubicBezTo>
                <a:lnTo>
                  <a:pt x="1286" y="38716"/>
                </a:lnTo>
                <a:cubicBezTo>
                  <a:pt x="1286" y="38602"/>
                  <a:pt x="1248" y="38451"/>
                  <a:pt x="1135" y="38375"/>
                </a:cubicBezTo>
                <a:cubicBezTo>
                  <a:pt x="1135" y="38338"/>
                  <a:pt x="1097" y="38338"/>
                  <a:pt x="1097" y="38338"/>
                </a:cubicBezTo>
                <a:lnTo>
                  <a:pt x="1135" y="38338"/>
                </a:lnTo>
                <a:lnTo>
                  <a:pt x="1248" y="38224"/>
                </a:lnTo>
                <a:lnTo>
                  <a:pt x="1248" y="38186"/>
                </a:lnTo>
                <a:cubicBezTo>
                  <a:pt x="1286" y="38111"/>
                  <a:pt x="1286" y="37960"/>
                  <a:pt x="1286" y="37846"/>
                </a:cubicBezTo>
                <a:cubicBezTo>
                  <a:pt x="1286" y="37695"/>
                  <a:pt x="1248" y="37582"/>
                  <a:pt x="1135" y="37506"/>
                </a:cubicBezTo>
                <a:lnTo>
                  <a:pt x="1059" y="37468"/>
                </a:lnTo>
                <a:cubicBezTo>
                  <a:pt x="1023" y="37463"/>
                  <a:pt x="990" y="37461"/>
                  <a:pt x="959" y="37461"/>
                </a:cubicBezTo>
                <a:close/>
                <a:moveTo>
                  <a:pt x="33914" y="38300"/>
                </a:moveTo>
                <a:cubicBezTo>
                  <a:pt x="33838" y="38338"/>
                  <a:pt x="33801" y="38338"/>
                  <a:pt x="33801" y="38338"/>
                </a:cubicBezTo>
                <a:cubicBezTo>
                  <a:pt x="33763" y="38375"/>
                  <a:pt x="33763" y="38375"/>
                  <a:pt x="33725" y="38375"/>
                </a:cubicBezTo>
                <a:lnTo>
                  <a:pt x="33687" y="38375"/>
                </a:lnTo>
                <a:cubicBezTo>
                  <a:pt x="33612" y="38375"/>
                  <a:pt x="33536" y="38413"/>
                  <a:pt x="33498" y="38489"/>
                </a:cubicBezTo>
                <a:lnTo>
                  <a:pt x="33536" y="38602"/>
                </a:lnTo>
                <a:cubicBezTo>
                  <a:pt x="33536" y="38602"/>
                  <a:pt x="33536" y="38678"/>
                  <a:pt x="33536" y="38678"/>
                </a:cubicBezTo>
                <a:lnTo>
                  <a:pt x="33612" y="38829"/>
                </a:lnTo>
                <a:cubicBezTo>
                  <a:pt x="33612" y="38829"/>
                  <a:pt x="33649" y="38829"/>
                  <a:pt x="33687" y="38867"/>
                </a:cubicBezTo>
                <a:cubicBezTo>
                  <a:pt x="33649" y="38829"/>
                  <a:pt x="33612" y="38829"/>
                  <a:pt x="33612" y="38791"/>
                </a:cubicBezTo>
                <a:lnTo>
                  <a:pt x="33612" y="38791"/>
                </a:lnTo>
                <a:lnTo>
                  <a:pt x="33763" y="38905"/>
                </a:lnTo>
                <a:cubicBezTo>
                  <a:pt x="33990" y="38905"/>
                  <a:pt x="34179" y="38867"/>
                  <a:pt x="34292" y="38754"/>
                </a:cubicBezTo>
                <a:lnTo>
                  <a:pt x="34254" y="38565"/>
                </a:lnTo>
                <a:cubicBezTo>
                  <a:pt x="34217" y="38565"/>
                  <a:pt x="34217" y="38527"/>
                  <a:pt x="34217" y="38527"/>
                </a:cubicBezTo>
                <a:cubicBezTo>
                  <a:pt x="34179" y="38451"/>
                  <a:pt x="34141" y="38300"/>
                  <a:pt x="33952" y="38300"/>
                </a:cubicBezTo>
                <a:close/>
                <a:moveTo>
                  <a:pt x="55261" y="38550"/>
                </a:moveTo>
                <a:cubicBezTo>
                  <a:pt x="55220" y="38550"/>
                  <a:pt x="55175" y="38554"/>
                  <a:pt x="55124" y="38565"/>
                </a:cubicBezTo>
                <a:lnTo>
                  <a:pt x="55011" y="38640"/>
                </a:lnTo>
                <a:cubicBezTo>
                  <a:pt x="54973" y="38791"/>
                  <a:pt x="55124" y="38943"/>
                  <a:pt x="55313" y="38943"/>
                </a:cubicBezTo>
                <a:cubicBezTo>
                  <a:pt x="55464" y="38943"/>
                  <a:pt x="55578" y="38867"/>
                  <a:pt x="55578" y="38716"/>
                </a:cubicBezTo>
                <a:lnTo>
                  <a:pt x="55540" y="38640"/>
                </a:lnTo>
                <a:cubicBezTo>
                  <a:pt x="55457" y="38585"/>
                  <a:pt x="55374" y="38550"/>
                  <a:pt x="55261" y="38550"/>
                </a:cubicBezTo>
                <a:close/>
                <a:moveTo>
                  <a:pt x="7713" y="38716"/>
                </a:moveTo>
                <a:cubicBezTo>
                  <a:pt x="7638" y="38716"/>
                  <a:pt x="7487" y="38754"/>
                  <a:pt x="7487" y="38905"/>
                </a:cubicBezTo>
                <a:lnTo>
                  <a:pt x="7600" y="39056"/>
                </a:lnTo>
                <a:cubicBezTo>
                  <a:pt x="7713" y="39056"/>
                  <a:pt x="7789" y="39056"/>
                  <a:pt x="7865" y="39018"/>
                </a:cubicBezTo>
                <a:lnTo>
                  <a:pt x="7902" y="38905"/>
                </a:lnTo>
                <a:cubicBezTo>
                  <a:pt x="7902" y="38791"/>
                  <a:pt x="7827" y="38716"/>
                  <a:pt x="7713" y="38716"/>
                </a:cubicBezTo>
                <a:close/>
                <a:moveTo>
                  <a:pt x="12326" y="38716"/>
                </a:moveTo>
                <a:cubicBezTo>
                  <a:pt x="12212" y="38716"/>
                  <a:pt x="12137" y="38716"/>
                  <a:pt x="12099" y="38754"/>
                </a:cubicBezTo>
                <a:cubicBezTo>
                  <a:pt x="12023" y="38791"/>
                  <a:pt x="11986" y="38867"/>
                  <a:pt x="11986" y="38943"/>
                </a:cubicBezTo>
                <a:lnTo>
                  <a:pt x="11986" y="38980"/>
                </a:lnTo>
                <a:lnTo>
                  <a:pt x="12137" y="39094"/>
                </a:lnTo>
                <a:lnTo>
                  <a:pt x="12326" y="39094"/>
                </a:lnTo>
                <a:lnTo>
                  <a:pt x="12439" y="38980"/>
                </a:lnTo>
                <a:lnTo>
                  <a:pt x="12439" y="38829"/>
                </a:lnTo>
                <a:lnTo>
                  <a:pt x="12326" y="38716"/>
                </a:lnTo>
                <a:close/>
                <a:moveTo>
                  <a:pt x="21135" y="38678"/>
                </a:moveTo>
                <a:lnTo>
                  <a:pt x="20908" y="38754"/>
                </a:lnTo>
                <a:cubicBezTo>
                  <a:pt x="20795" y="39018"/>
                  <a:pt x="20984" y="39094"/>
                  <a:pt x="21097" y="39132"/>
                </a:cubicBezTo>
                <a:lnTo>
                  <a:pt x="21324" y="39056"/>
                </a:lnTo>
                <a:lnTo>
                  <a:pt x="21324" y="39018"/>
                </a:lnTo>
                <a:cubicBezTo>
                  <a:pt x="21324" y="38791"/>
                  <a:pt x="21211" y="38716"/>
                  <a:pt x="21135" y="38678"/>
                </a:cubicBezTo>
                <a:close/>
                <a:moveTo>
                  <a:pt x="17430" y="38754"/>
                </a:moveTo>
                <a:lnTo>
                  <a:pt x="17317" y="38905"/>
                </a:lnTo>
                <a:cubicBezTo>
                  <a:pt x="17317" y="38905"/>
                  <a:pt x="17317" y="38905"/>
                  <a:pt x="17317" y="38943"/>
                </a:cubicBezTo>
                <a:lnTo>
                  <a:pt x="17430" y="38943"/>
                </a:lnTo>
                <a:lnTo>
                  <a:pt x="17317" y="38980"/>
                </a:lnTo>
                <a:cubicBezTo>
                  <a:pt x="17317" y="39094"/>
                  <a:pt x="17354" y="39169"/>
                  <a:pt x="17468" y="39207"/>
                </a:cubicBezTo>
                <a:lnTo>
                  <a:pt x="17619" y="39132"/>
                </a:lnTo>
                <a:cubicBezTo>
                  <a:pt x="17657" y="39094"/>
                  <a:pt x="17770" y="39056"/>
                  <a:pt x="17770" y="38943"/>
                </a:cubicBezTo>
                <a:cubicBezTo>
                  <a:pt x="17770" y="38905"/>
                  <a:pt x="17770" y="38867"/>
                  <a:pt x="17732" y="38829"/>
                </a:cubicBezTo>
                <a:lnTo>
                  <a:pt x="17619" y="38754"/>
                </a:lnTo>
                <a:close/>
                <a:moveTo>
                  <a:pt x="86261" y="38819"/>
                </a:moveTo>
                <a:cubicBezTo>
                  <a:pt x="86242" y="38819"/>
                  <a:pt x="86223" y="38822"/>
                  <a:pt x="86202" y="38829"/>
                </a:cubicBezTo>
                <a:cubicBezTo>
                  <a:pt x="86089" y="38829"/>
                  <a:pt x="85975" y="38905"/>
                  <a:pt x="85975" y="39018"/>
                </a:cubicBezTo>
                <a:cubicBezTo>
                  <a:pt x="85975" y="39056"/>
                  <a:pt x="85975" y="39132"/>
                  <a:pt x="86126" y="39207"/>
                </a:cubicBezTo>
                <a:cubicBezTo>
                  <a:pt x="86164" y="39207"/>
                  <a:pt x="86240" y="39207"/>
                  <a:pt x="86315" y="39169"/>
                </a:cubicBezTo>
                <a:cubicBezTo>
                  <a:pt x="86315" y="39169"/>
                  <a:pt x="86467" y="39094"/>
                  <a:pt x="86467" y="38980"/>
                </a:cubicBezTo>
                <a:lnTo>
                  <a:pt x="86429" y="38943"/>
                </a:lnTo>
                <a:cubicBezTo>
                  <a:pt x="86398" y="38881"/>
                  <a:pt x="86342" y="38819"/>
                  <a:pt x="86261" y="38819"/>
                </a:cubicBezTo>
                <a:close/>
                <a:moveTo>
                  <a:pt x="37581" y="38839"/>
                </a:moveTo>
                <a:cubicBezTo>
                  <a:pt x="37544" y="38839"/>
                  <a:pt x="37506" y="38848"/>
                  <a:pt x="37468" y="38867"/>
                </a:cubicBezTo>
                <a:cubicBezTo>
                  <a:pt x="37355" y="38943"/>
                  <a:pt x="37317" y="39132"/>
                  <a:pt x="37430" y="39207"/>
                </a:cubicBezTo>
                <a:cubicBezTo>
                  <a:pt x="37457" y="39234"/>
                  <a:pt x="37503" y="39261"/>
                  <a:pt x="37540" y="39261"/>
                </a:cubicBezTo>
                <a:cubicBezTo>
                  <a:pt x="37556" y="39261"/>
                  <a:pt x="37570" y="39256"/>
                  <a:pt x="37581" y="39245"/>
                </a:cubicBezTo>
                <a:lnTo>
                  <a:pt x="37657" y="39207"/>
                </a:lnTo>
                <a:lnTo>
                  <a:pt x="37581" y="39207"/>
                </a:lnTo>
                <a:lnTo>
                  <a:pt x="37770" y="39094"/>
                </a:lnTo>
                <a:lnTo>
                  <a:pt x="37770" y="38980"/>
                </a:lnTo>
                <a:lnTo>
                  <a:pt x="37695" y="38867"/>
                </a:lnTo>
                <a:cubicBezTo>
                  <a:pt x="37657" y="38848"/>
                  <a:pt x="37619" y="38839"/>
                  <a:pt x="37581" y="38839"/>
                </a:cubicBezTo>
                <a:close/>
                <a:moveTo>
                  <a:pt x="5142" y="38980"/>
                </a:moveTo>
                <a:lnTo>
                  <a:pt x="4991" y="39094"/>
                </a:lnTo>
                <a:lnTo>
                  <a:pt x="4991" y="39207"/>
                </a:lnTo>
                <a:lnTo>
                  <a:pt x="5142" y="39321"/>
                </a:lnTo>
                <a:cubicBezTo>
                  <a:pt x="5180" y="39321"/>
                  <a:pt x="5218" y="39358"/>
                  <a:pt x="5332" y="39358"/>
                </a:cubicBezTo>
                <a:lnTo>
                  <a:pt x="5445" y="39245"/>
                </a:lnTo>
                <a:lnTo>
                  <a:pt x="5445" y="39094"/>
                </a:lnTo>
                <a:lnTo>
                  <a:pt x="5332" y="38980"/>
                </a:lnTo>
                <a:close/>
                <a:moveTo>
                  <a:pt x="9453" y="39283"/>
                </a:moveTo>
                <a:lnTo>
                  <a:pt x="9339" y="39358"/>
                </a:lnTo>
                <a:cubicBezTo>
                  <a:pt x="9301" y="39548"/>
                  <a:pt x="9490" y="39623"/>
                  <a:pt x="9566" y="39623"/>
                </a:cubicBezTo>
                <a:lnTo>
                  <a:pt x="9793" y="39548"/>
                </a:lnTo>
                <a:lnTo>
                  <a:pt x="9793" y="39510"/>
                </a:lnTo>
                <a:cubicBezTo>
                  <a:pt x="9793" y="39434"/>
                  <a:pt x="9755" y="39358"/>
                  <a:pt x="9717" y="39358"/>
                </a:cubicBezTo>
                <a:cubicBezTo>
                  <a:pt x="9642" y="39283"/>
                  <a:pt x="9566" y="39283"/>
                  <a:pt x="9453" y="39283"/>
                </a:cubicBezTo>
                <a:close/>
                <a:moveTo>
                  <a:pt x="26882" y="39321"/>
                </a:moveTo>
                <a:lnTo>
                  <a:pt x="26768" y="39434"/>
                </a:lnTo>
                <a:cubicBezTo>
                  <a:pt x="26731" y="39737"/>
                  <a:pt x="26920" y="39774"/>
                  <a:pt x="26995" y="39774"/>
                </a:cubicBezTo>
                <a:lnTo>
                  <a:pt x="27146" y="39661"/>
                </a:lnTo>
                <a:cubicBezTo>
                  <a:pt x="27146" y="39661"/>
                  <a:pt x="27146" y="39623"/>
                  <a:pt x="27184" y="39623"/>
                </a:cubicBezTo>
                <a:cubicBezTo>
                  <a:pt x="27184" y="39585"/>
                  <a:pt x="27184" y="39548"/>
                  <a:pt x="27184" y="39510"/>
                </a:cubicBezTo>
                <a:cubicBezTo>
                  <a:pt x="27184" y="39434"/>
                  <a:pt x="27146" y="39321"/>
                  <a:pt x="26882" y="39321"/>
                </a:cubicBezTo>
                <a:close/>
                <a:moveTo>
                  <a:pt x="57846" y="39434"/>
                </a:moveTo>
                <a:cubicBezTo>
                  <a:pt x="57771" y="39434"/>
                  <a:pt x="57695" y="39434"/>
                  <a:pt x="57619" y="39472"/>
                </a:cubicBezTo>
                <a:cubicBezTo>
                  <a:pt x="57544" y="39510"/>
                  <a:pt x="57468" y="39585"/>
                  <a:pt x="57468" y="39699"/>
                </a:cubicBezTo>
                <a:cubicBezTo>
                  <a:pt x="57468" y="39774"/>
                  <a:pt x="57544" y="39850"/>
                  <a:pt x="57657" y="39888"/>
                </a:cubicBezTo>
                <a:lnTo>
                  <a:pt x="57808" y="39812"/>
                </a:lnTo>
                <a:cubicBezTo>
                  <a:pt x="57846" y="39774"/>
                  <a:pt x="57960" y="39737"/>
                  <a:pt x="57960" y="39623"/>
                </a:cubicBezTo>
                <a:cubicBezTo>
                  <a:pt x="57960" y="39585"/>
                  <a:pt x="57960" y="39548"/>
                  <a:pt x="57922" y="39510"/>
                </a:cubicBezTo>
                <a:lnTo>
                  <a:pt x="57846" y="39434"/>
                </a:lnTo>
                <a:close/>
                <a:moveTo>
                  <a:pt x="5785" y="39888"/>
                </a:moveTo>
                <a:lnTo>
                  <a:pt x="5823" y="39963"/>
                </a:lnTo>
                <a:cubicBezTo>
                  <a:pt x="5823" y="39963"/>
                  <a:pt x="5785" y="39926"/>
                  <a:pt x="5785" y="39888"/>
                </a:cubicBezTo>
                <a:close/>
                <a:moveTo>
                  <a:pt x="18375" y="39510"/>
                </a:moveTo>
                <a:cubicBezTo>
                  <a:pt x="18224" y="39623"/>
                  <a:pt x="18262" y="39774"/>
                  <a:pt x="18375" y="39888"/>
                </a:cubicBezTo>
                <a:cubicBezTo>
                  <a:pt x="18430" y="39943"/>
                  <a:pt x="18486" y="39978"/>
                  <a:pt x="18556" y="39978"/>
                </a:cubicBezTo>
                <a:cubicBezTo>
                  <a:pt x="18582" y="39978"/>
                  <a:pt x="18609" y="39974"/>
                  <a:pt x="18640" y="39963"/>
                </a:cubicBezTo>
                <a:lnTo>
                  <a:pt x="18791" y="39850"/>
                </a:lnTo>
                <a:cubicBezTo>
                  <a:pt x="18753" y="39774"/>
                  <a:pt x="18715" y="39548"/>
                  <a:pt x="18489" y="39510"/>
                </a:cubicBezTo>
                <a:close/>
                <a:moveTo>
                  <a:pt x="35653" y="39780"/>
                </a:moveTo>
                <a:cubicBezTo>
                  <a:pt x="35614" y="39780"/>
                  <a:pt x="35575" y="39789"/>
                  <a:pt x="35540" y="39812"/>
                </a:cubicBezTo>
                <a:cubicBezTo>
                  <a:pt x="35502" y="39812"/>
                  <a:pt x="35426" y="39850"/>
                  <a:pt x="35426" y="39963"/>
                </a:cubicBezTo>
                <a:lnTo>
                  <a:pt x="35540" y="40077"/>
                </a:lnTo>
                <a:cubicBezTo>
                  <a:pt x="35592" y="40103"/>
                  <a:pt x="35662" y="40147"/>
                  <a:pt x="35738" y="40147"/>
                </a:cubicBezTo>
                <a:cubicBezTo>
                  <a:pt x="35772" y="40147"/>
                  <a:pt x="35807" y="40138"/>
                  <a:pt x="35842" y="40115"/>
                </a:cubicBezTo>
                <a:cubicBezTo>
                  <a:pt x="35880" y="40115"/>
                  <a:pt x="35956" y="40077"/>
                  <a:pt x="35956" y="39963"/>
                </a:cubicBezTo>
                <a:lnTo>
                  <a:pt x="35880" y="39850"/>
                </a:lnTo>
                <a:cubicBezTo>
                  <a:pt x="35828" y="39824"/>
                  <a:pt x="35740" y="39780"/>
                  <a:pt x="35653" y="39780"/>
                </a:cubicBezTo>
                <a:close/>
                <a:moveTo>
                  <a:pt x="6022" y="39575"/>
                </a:moveTo>
                <a:cubicBezTo>
                  <a:pt x="5995" y="39575"/>
                  <a:pt x="5967" y="39578"/>
                  <a:pt x="5936" y="39585"/>
                </a:cubicBezTo>
                <a:lnTo>
                  <a:pt x="5861" y="39737"/>
                </a:lnTo>
                <a:cubicBezTo>
                  <a:pt x="5823" y="39737"/>
                  <a:pt x="5785" y="39774"/>
                  <a:pt x="5747" y="39812"/>
                </a:cubicBezTo>
                <a:lnTo>
                  <a:pt x="5785" y="39888"/>
                </a:lnTo>
                <a:lnTo>
                  <a:pt x="5747" y="39888"/>
                </a:lnTo>
                <a:lnTo>
                  <a:pt x="5823" y="40077"/>
                </a:lnTo>
                <a:lnTo>
                  <a:pt x="5861" y="40077"/>
                </a:lnTo>
                <a:cubicBezTo>
                  <a:pt x="5936" y="40115"/>
                  <a:pt x="6050" y="40152"/>
                  <a:pt x="6201" y="40190"/>
                </a:cubicBezTo>
                <a:lnTo>
                  <a:pt x="6314" y="40152"/>
                </a:lnTo>
                <a:cubicBezTo>
                  <a:pt x="6390" y="40115"/>
                  <a:pt x="6428" y="40039"/>
                  <a:pt x="6428" y="40001"/>
                </a:cubicBezTo>
                <a:cubicBezTo>
                  <a:pt x="6428" y="39926"/>
                  <a:pt x="6390" y="39888"/>
                  <a:pt x="6390" y="39888"/>
                </a:cubicBezTo>
                <a:cubicBezTo>
                  <a:pt x="6390" y="39850"/>
                  <a:pt x="6390" y="39850"/>
                  <a:pt x="6352" y="39850"/>
                </a:cubicBezTo>
                <a:lnTo>
                  <a:pt x="6390" y="39850"/>
                </a:lnTo>
                <a:lnTo>
                  <a:pt x="6239" y="39623"/>
                </a:lnTo>
                <a:cubicBezTo>
                  <a:pt x="6209" y="39623"/>
                  <a:pt x="6130" y="39575"/>
                  <a:pt x="6022" y="39575"/>
                </a:cubicBezTo>
                <a:close/>
                <a:moveTo>
                  <a:pt x="27336" y="40001"/>
                </a:moveTo>
                <a:lnTo>
                  <a:pt x="27222" y="40115"/>
                </a:lnTo>
                <a:cubicBezTo>
                  <a:pt x="27184" y="40152"/>
                  <a:pt x="27146" y="40190"/>
                  <a:pt x="27109" y="40228"/>
                </a:cubicBezTo>
                <a:lnTo>
                  <a:pt x="27260" y="40379"/>
                </a:lnTo>
                <a:lnTo>
                  <a:pt x="27449" y="40379"/>
                </a:lnTo>
                <a:lnTo>
                  <a:pt x="27562" y="40266"/>
                </a:lnTo>
                <a:lnTo>
                  <a:pt x="27562" y="40190"/>
                </a:lnTo>
                <a:lnTo>
                  <a:pt x="27562" y="40152"/>
                </a:lnTo>
                <a:cubicBezTo>
                  <a:pt x="27562" y="40115"/>
                  <a:pt x="27562" y="40077"/>
                  <a:pt x="27487" y="40039"/>
                </a:cubicBezTo>
                <a:cubicBezTo>
                  <a:pt x="27487" y="40001"/>
                  <a:pt x="27411" y="40001"/>
                  <a:pt x="27336" y="40001"/>
                </a:cubicBezTo>
                <a:close/>
                <a:moveTo>
                  <a:pt x="80002" y="39812"/>
                </a:moveTo>
                <a:cubicBezTo>
                  <a:pt x="79737" y="39888"/>
                  <a:pt x="79510" y="40001"/>
                  <a:pt x="79434" y="40228"/>
                </a:cubicBezTo>
                <a:lnTo>
                  <a:pt x="79510" y="40379"/>
                </a:lnTo>
                <a:cubicBezTo>
                  <a:pt x="79586" y="40417"/>
                  <a:pt x="79671" y="40436"/>
                  <a:pt x="79751" y="40436"/>
                </a:cubicBezTo>
                <a:cubicBezTo>
                  <a:pt x="79831" y="40436"/>
                  <a:pt x="79907" y="40417"/>
                  <a:pt x="79964" y="40379"/>
                </a:cubicBezTo>
                <a:cubicBezTo>
                  <a:pt x="80115" y="40304"/>
                  <a:pt x="80191" y="40152"/>
                  <a:pt x="80191" y="40001"/>
                </a:cubicBezTo>
                <a:cubicBezTo>
                  <a:pt x="80191" y="39963"/>
                  <a:pt x="80191" y="39926"/>
                  <a:pt x="80191" y="39888"/>
                </a:cubicBezTo>
                <a:lnTo>
                  <a:pt x="80002" y="39812"/>
                </a:lnTo>
                <a:close/>
                <a:moveTo>
                  <a:pt x="11040" y="40039"/>
                </a:moveTo>
                <a:cubicBezTo>
                  <a:pt x="10927" y="40039"/>
                  <a:pt x="10814" y="40115"/>
                  <a:pt x="10814" y="40190"/>
                </a:cubicBezTo>
                <a:lnTo>
                  <a:pt x="10889" y="40341"/>
                </a:lnTo>
                <a:cubicBezTo>
                  <a:pt x="10889" y="40374"/>
                  <a:pt x="10973" y="40463"/>
                  <a:pt x="11141" y="40463"/>
                </a:cubicBezTo>
                <a:cubicBezTo>
                  <a:pt x="11168" y="40463"/>
                  <a:pt x="11198" y="40460"/>
                  <a:pt x="11229" y="40455"/>
                </a:cubicBezTo>
                <a:lnTo>
                  <a:pt x="11305" y="40379"/>
                </a:lnTo>
                <a:cubicBezTo>
                  <a:pt x="11305" y="40341"/>
                  <a:pt x="11305" y="40304"/>
                  <a:pt x="11305" y="40304"/>
                </a:cubicBezTo>
                <a:cubicBezTo>
                  <a:pt x="11305" y="40152"/>
                  <a:pt x="11192" y="40077"/>
                  <a:pt x="11040" y="40039"/>
                </a:cubicBezTo>
                <a:close/>
                <a:moveTo>
                  <a:pt x="85937" y="40266"/>
                </a:moveTo>
                <a:lnTo>
                  <a:pt x="85711" y="40341"/>
                </a:lnTo>
                <a:lnTo>
                  <a:pt x="85711" y="40493"/>
                </a:lnTo>
                <a:lnTo>
                  <a:pt x="85824" y="40606"/>
                </a:lnTo>
                <a:lnTo>
                  <a:pt x="86013" y="40606"/>
                </a:lnTo>
                <a:lnTo>
                  <a:pt x="86126" y="40493"/>
                </a:lnTo>
                <a:cubicBezTo>
                  <a:pt x="86164" y="40493"/>
                  <a:pt x="86164" y="40455"/>
                  <a:pt x="86164" y="40455"/>
                </a:cubicBezTo>
                <a:cubicBezTo>
                  <a:pt x="86164" y="40304"/>
                  <a:pt x="86013" y="40266"/>
                  <a:pt x="85937" y="40266"/>
                </a:cubicBezTo>
                <a:close/>
                <a:moveTo>
                  <a:pt x="64689" y="40266"/>
                </a:moveTo>
                <a:cubicBezTo>
                  <a:pt x="64463" y="40266"/>
                  <a:pt x="64387" y="40379"/>
                  <a:pt x="64311" y="40493"/>
                </a:cubicBezTo>
                <a:lnTo>
                  <a:pt x="64349" y="40606"/>
                </a:lnTo>
                <a:cubicBezTo>
                  <a:pt x="64387" y="40644"/>
                  <a:pt x="64463" y="40682"/>
                  <a:pt x="64538" y="40682"/>
                </a:cubicBezTo>
                <a:cubicBezTo>
                  <a:pt x="64652" y="40682"/>
                  <a:pt x="64765" y="40644"/>
                  <a:pt x="64841" y="40568"/>
                </a:cubicBezTo>
                <a:lnTo>
                  <a:pt x="64765" y="40379"/>
                </a:lnTo>
                <a:lnTo>
                  <a:pt x="64803" y="40379"/>
                </a:lnTo>
                <a:lnTo>
                  <a:pt x="64689" y="40266"/>
                </a:lnTo>
                <a:close/>
                <a:moveTo>
                  <a:pt x="379" y="40379"/>
                </a:moveTo>
                <a:cubicBezTo>
                  <a:pt x="265" y="40379"/>
                  <a:pt x="152" y="40417"/>
                  <a:pt x="114" y="40568"/>
                </a:cubicBezTo>
                <a:lnTo>
                  <a:pt x="227" y="40720"/>
                </a:lnTo>
                <a:cubicBezTo>
                  <a:pt x="379" y="40720"/>
                  <a:pt x="454" y="40720"/>
                  <a:pt x="492" y="40644"/>
                </a:cubicBezTo>
                <a:lnTo>
                  <a:pt x="568" y="40531"/>
                </a:lnTo>
                <a:cubicBezTo>
                  <a:pt x="568" y="40455"/>
                  <a:pt x="492" y="40379"/>
                  <a:pt x="379" y="40379"/>
                </a:cubicBezTo>
                <a:close/>
                <a:moveTo>
                  <a:pt x="28772" y="39888"/>
                </a:moveTo>
                <a:cubicBezTo>
                  <a:pt x="28700" y="39960"/>
                  <a:pt x="28659" y="39986"/>
                  <a:pt x="28609" y="39986"/>
                </a:cubicBezTo>
                <a:cubicBezTo>
                  <a:pt x="28580" y="39986"/>
                  <a:pt x="28549" y="39977"/>
                  <a:pt x="28508" y="39963"/>
                </a:cubicBezTo>
                <a:lnTo>
                  <a:pt x="28356" y="40001"/>
                </a:lnTo>
                <a:cubicBezTo>
                  <a:pt x="28281" y="40077"/>
                  <a:pt x="28281" y="40152"/>
                  <a:pt x="28281" y="40266"/>
                </a:cubicBezTo>
                <a:lnTo>
                  <a:pt x="28281" y="40417"/>
                </a:lnTo>
                <a:lnTo>
                  <a:pt x="28394" y="40531"/>
                </a:lnTo>
                <a:cubicBezTo>
                  <a:pt x="28432" y="40568"/>
                  <a:pt x="28470" y="40568"/>
                  <a:pt x="28508" y="40568"/>
                </a:cubicBezTo>
                <a:lnTo>
                  <a:pt x="28470" y="40682"/>
                </a:lnTo>
                <a:cubicBezTo>
                  <a:pt x="28583" y="40757"/>
                  <a:pt x="28772" y="40757"/>
                  <a:pt x="28961" y="40757"/>
                </a:cubicBezTo>
                <a:lnTo>
                  <a:pt x="29075" y="40644"/>
                </a:lnTo>
                <a:cubicBezTo>
                  <a:pt x="29075" y="40606"/>
                  <a:pt x="29075" y="40606"/>
                  <a:pt x="29075" y="40606"/>
                </a:cubicBezTo>
                <a:lnTo>
                  <a:pt x="29264" y="40493"/>
                </a:lnTo>
                <a:cubicBezTo>
                  <a:pt x="29264" y="40190"/>
                  <a:pt x="29150" y="40001"/>
                  <a:pt x="28961" y="39888"/>
                </a:cubicBezTo>
                <a:close/>
                <a:moveTo>
                  <a:pt x="14443" y="40341"/>
                </a:moveTo>
                <a:lnTo>
                  <a:pt x="14216" y="40455"/>
                </a:lnTo>
                <a:cubicBezTo>
                  <a:pt x="14254" y="40531"/>
                  <a:pt x="14254" y="40531"/>
                  <a:pt x="14254" y="40568"/>
                </a:cubicBezTo>
                <a:lnTo>
                  <a:pt x="14254" y="40606"/>
                </a:lnTo>
                <a:cubicBezTo>
                  <a:pt x="14254" y="40644"/>
                  <a:pt x="14254" y="40682"/>
                  <a:pt x="14292" y="40757"/>
                </a:cubicBezTo>
                <a:lnTo>
                  <a:pt x="14405" y="40795"/>
                </a:lnTo>
                <a:lnTo>
                  <a:pt x="14594" y="40795"/>
                </a:lnTo>
                <a:lnTo>
                  <a:pt x="14746" y="40720"/>
                </a:lnTo>
                <a:cubicBezTo>
                  <a:pt x="14746" y="40682"/>
                  <a:pt x="14746" y="40644"/>
                  <a:pt x="14746" y="40644"/>
                </a:cubicBezTo>
                <a:cubicBezTo>
                  <a:pt x="14746" y="40455"/>
                  <a:pt x="14594" y="40379"/>
                  <a:pt x="14481" y="40341"/>
                </a:cubicBezTo>
                <a:close/>
                <a:moveTo>
                  <a:pt x="61060" y="40379"/>
                </a:moveTo>
                <a:lnTo>
                  <a:pt x="60909" y="40493"/>
                </a:lnTo>
                <a:lnTo>
                  <a:pt x="60909" y="40757"/>
                </a:lnTo>
                <a:lnTo>
                  <a:pt x="61060" y="40871"/>
                </a:lnTo>
                <a:cubicBezTo>
                  <a:pt x="61098" y="40871"/>
                  <a:pt x="61136" y="40871"/>
                  <a:pt x="61173" y="40909"/>
                </a:cubicBezTo>
                <a:lnTo>
                  <a:pt x="61362" y="40833"/>
                </a:lnTo>
                <a:cubicBezTo>
                  <a:pt x="61400" y="40795"/>
                  <a:pt x="61400" y="40720"/>
                  <a:pt x="61400" y="40682"/>
                </a:cubicBezTo>
                <a:cubicBezTo>
                  <a:pt x="61400" y="40493"/>
                  <a:pt x="61287" y="40379"/>
                  <a:pt x="61060" y="40379"/>
                </a:cubicBezTo>
                <a:close/>
                <a:moveTo>
                  <a:pt x="79841" y="40553"/>
                </a:moveTo>
                <a:cubicBezTo>
                  <a:pt x="79819" y="40553"/>
                  <a:pt x="79797" y="40557"/>
                  <a:pt x="79775" y="40568"/>
                </a:cubicBezTo>
                <a:cubicBezTo>
                  <a:pt x="79661" y="40644"/>
                  <a:pt x="79623" y="40833"/>
                  <a:pt x="79737" y="40946"/>
                </a:cubicBezTo>
                <a:cubicBezTo>
                  <a:pt x="79762" y="40946"/>
                  <a:pt x="79804" y="40963"/>
                  <a:pt x="79841" y="40963"/>
                </a:cubicBezTo>
                <a:cubicBezTo>
                  <a:pt x="79859" y="40963"/>
                  <a:pt x="79876" y="40959"/>
                  <a:pt x="79888" y="40946"/>
                </a:cubicBezTo>
                <a:lnTo>
                  <a:pt x="79964" y="40909"/>
                </a:lnTo>
                <a:lnTo>
                  <a:pt x="79888" y="40909"/>
                </a:lnTo>
                <a:lnTo>
                  <a:pt x="80077" y="40795"/>
                </a:lnTo>
                <a:lnTo>
                  <a:pt x="80077" y="40682"/>
                </a:lnTo>
                <a:lnTo>
                  <a:pt x="80002" y="40606"/>
                </a:lnTo>
                <a:cubicBezTo>
                  <a:pt x="79948" y="40579"/>
                  <a:pt x="79895" y="40553"/>
                  <a:pt x="79841" y="40553"/>
                </a:cubicBezTo>
                <a:close/>
                <a:moveTo>
                  <a:pt x="32629" y="40568"/>
                </a:moveTo>
                <a:lnTo>
                  <a:pt x="32553" y="40682"/>
                </a:lnTo>
                <a:lnTo>
                  <a:pt x="32553" y="40909"/>
                </a:lnTo>
                <a:lnTo>
                  <a:pt x="32666" y="41022"/>
                </a:lnTo>
                <a:lnTo>
                  <a:pt x="32818" y="41022"/>
                </a:lnTo>
                <a:lnTo>
                  <a:pt x="32931" y="40871"/>
                </a:lnTo>
                <a:cubicBezTo>
                  <a:pt x="32931" y="40871"/>
                  <a:pt x="32931" y="40833"/>
                  <a:pt x="32931" y="40833"/>
                </a:cubicBezTo>
                <a:cubicBezTo>
                  <a:pt x="32931" y="40795"/>
                  <a:pt x="32931" y="40795"/>
                  <a:pt x="32931" y="40757"/>
                </a:cubicBezTo>
                <a:cubicBezTo>
                  <a:pt x="32931" y="40720"/>
                  <a:pt x="32931" y="40644"/>
                  <a:pt x="32855" y="40606"/>
                </a:cubicBezTo>
                <a:cubicBezTo>
                  <a:pt x="32818" y="40568"/>
                  <a:pt x="32742" y="40568"/>
                  <a:pt x="32629" y="40568"/>
                </a:cubicBezTo>
                <a:close/>
                <a:moveTo>
                  <a:pt x="12231" y="40413"/>
                </a:moveTo>
                <a:cubicBezTo>
                  <a:pt x="12214" y="40413"/>
                  <a:pt x="12195" y="40414"/>
                  <a:pt x="12175" y="40417"/>
                </a:cubicBezTo>
                <a:lnTo>
                  <a:pt x="12061" y="40531"/>
                </a:lnTo>
                <a:cubicBezTo>
                  <a:pt x="12023" y="40644"/>
                  <a:pt x="12061" y="40757"/>
                  <a:pt x="12137" y="40795"/>
                </a:cubicBezTo>
                <a:cubicBezTo>
                  <a:pt x="12175" y="40833"/>
                  <a:pt x="12212" y="40833"/>
                  <a:pt x="12250" y="40871"/>
                </a:cubicBezTo>
                <a:cubicBezTo>
                  <a:pt x="12212" y="40871"/>
                  <a:pt x="12175" y="40946"/>
                  <a:pt x="12175" y="41022"/>
                </a:cubicBezTo>
                <a:lnTo>
                  <a:pt x="12326" y="41022"/>
                </a:lnTo>
                <a:cubicBezTo>
                  <a:pt x="12326" y="41022"/>
                  <a:pt x="12288" y="41022"/>
                  <a:pt x="12326" y="41060"/>
                </a:cubicBezTo>
                <a:lnTo>
                  <a:pt x="12477" y="41060"/>
                </a:lnTo>
                <a:cubicBezTo>
                  <a:pt x="12515" y="41022"/>
                  <a:pt x="12477" y="41022"/>
                  <a:pt x="12477" y="41022"/>
                </a:cubicBezTo>
                <a:lnTo>
                  <a:pt x="12628" y="41022"/>
                </a:lnTo>
                <a:cubicBezTo>
                  <a:pt x="12628" y="40909"/>
                  <a:pt x="12553" y="40833"/>
                  <a:pt x="12402" y="40833"/>
                </a:cubicBezTo>
                <a:lnTo>
                  <a:pt x="12515" y="40720"/>
                </a:lnTo>
                <a:lnTo>
                  <a:pt x="12515" y="40682"/>
                </a:lnTo>
                <a:cubicBezTo>
                  <a:pt x="12480" y="40612"/>
                  <a:pt x="12445" y="40413"/>
                  <a:pt x="12231" y="40413"/>
                </a:cubicBezTo>
                <a:close/>
                <a:moveTo>
                  <a:pt x="33347" y="40720"/>
                </a:moveTo>
                <a:cubicBezTo>
                  <a:pt x="33082" y="40757"/>
                  <a:pt x="33044" y="40871"/>
                  <a:pt x="33082" y="40984"/>
                </a:cubicBezTo>
                <a:lnTo>
                  <a:pt x="33234" y="41060"/>
                </a:lnTo>
                <a:lnTo>
                  <a:pt x="33271" y="41060"/>
                </a:lnTo>
                <a:cubicBezTo>
                  <a:pt x="33347" y="41060"/>
                  <a:pt x="33536" y="41060"/>
                  <a:pt x="33536" y="40909"/>
                </a:cubicBezTo>
                <a:lnTo>
                  <a:pt x="33460" y="40833"/>
                </a:lnTo>
                <a:cubicBezTo>
                  <a:pt x="33460" y="40871"/>
                  <a:pt x="33460" y="40871"/>
                  <a:pt x="33460" y="40871"/>
                </a:cubicBezTo>
                <a:lnTo>
                  <a:pt x="33347" y="40720"/>
                </a:lnTo>
                <a:close/>
                <a:moveTo>
                  <a:pt x="89038" y="40531"/>
                </a:moveTo>
                <a:lnTo>
                  <a:pt x="88849" y="40682"/>
                </a:lnTo>
                <a:cubicBezTo>
                  <a:pt x="88849" y="40682"/>
                  <a:pt x="88849" y="40644"/>
                  <a:pt x="88849" y="40644"/>
                </a:cubicBezTo>
                <a:cubicBezTo>
                  <a:pt x="88849" y="40644"/>
                  <a:pt x="88849" y="40682"/>
                  <a:pt x="88811" y="40682"/>
                </a:cubicBezTo>
                <a:cubicBezTo>
                  <a:pt x="88735" y="40682"/>
                  <a:pt x="88622" y="40720"/>
                  <a:pt x="88584" y="40795"/>
                </a:cubicBezTo>
                <a:lnTo>
                  <a:pt x="88622" y="40909"/>
                </a:lnTo>
                <a:cubicBezTo>
                  <a:pt x="88714" y="41024"/>
                  <a:pt x="88864" y="41069"/>
                  <a:pt x="89026" y="41069"/>
                </a:cubicBezTo>
                <a:cubicBezTo>
                  <a:pt x="89129" y="41069"/>
                  <a:pt x="89238" y="41051"/>
                  <a:pt x="89340" y="41022"/>
                </a:cubicBezTo>
                <a:lnTo>
                  <a:pt x="89416" y="40909"/>
                </a:lnTo>
                <a:lnTo>
                  <a:pt x="89416" y="40871"/>
                </a:lnTo>
                <a:cubicBezTo>
                  <a:pt x="89416" y="40819"/>
                  <a:pt x="89398" y="40786"/>
                  <a:pt x="89375" y="40757"/>
                </a:cubicBezTo>
                <a:lnTo>
                  <a:pt x="89375" y="40757"/>
                </a:lnTo>
                <a:cubicBezTo>
                  <a:pt x="89376" y="40757"/>
                  <a:pt x="89377" y="40757"/>
                  <a:pt x="89378" y="40757"/>
                </a:cubicBezTo>
                <a:lnTo>
                  <a:pt x="89264" y="40568"/>
                </a:lnTo>
                <a:cubicBezTo>
                  <a:pt x="89231" y="40579"/>
                  <a:pt x="89201" y="40584"/>
                  <a:pt x="89174" y="40584"/>
                </a:cubicBezTo>
                <a:cubicBezTo>
                  <a:pt x="89110" y="40584"/>
                  <a:pt x="89064" y="40557"/>
                  <a:pt x="89038" y="40531"/>
                </a:cubicBezTo>
                <a:close/>
                <a:moveTo>
                  <a:pt x="70247" y="40720"/>
                </a:moveTo>
                <a:cubicBezTo>
                  <a:pt x="70134" y="40795"/>
                  <a:pt x="70096" y="40984"/>
                  <a:pt x="70209" y="41098"/>
                </a:cubicBezTo>
                <a:cubicBezTo>
                  <a:pt x="70235" y="41098"/>
                  <a:pt x="70277" y="41114"/>
                  <a:pt x="70313" y="41114"/>
                </a:cubicBezTo>
                <a:cubicBezTo>
                  <a:pt x="70331" y="41114"/>
                  <a:pt x="70348" y="41110"/>
                  <a:pt x="70361" y="41098"/>
                </a:cubicBezTo>
                <a:lnTo>
                  <a:pt x="70436" y="41060"/>
                </a:lnTo>
                <a:lnTo>
                  <a:pt x="70361" y="41060"/>
                </a:lnTo>
                <a:lnTo>
                  <a:pt x="70550" y="40946"/>
                </a:lnTo>
                <a:lnTo>
                  <a:pt x="70550" y="40833"/>
                </a:lnTo>
                <a:lnTo>
                  <a:pt x="70474" y="40757"/>
                </a:lnTo>
                <a:cubicBezTo>
                  <a:pt x="70398" y="40720"/>
                  <a:pt x="70323" y="40720"/>
                  <a:pt x="70247" y="40720"/>
                </a:cubicBezTo>
                <a:close/>
                <a:moveTo>
                  <a:pt x="26844" y="40606"/>
                </a:moveTo>
                <a:lnTo>
                  <a:pt x="26693" y="40720"/>
                </a:lnTo>
                <a:cubicBezTo>
                  <a:pt x="26693" y="40757"/>
                  <a:pt x="26693" y="40795"/>
                  <a:pt x="26693" y="40833"/>
                </a:cubicBezTo>
                <a:cubicBezTo>
                  <a:pt x="26693" y="40946"/>
                  <a:pt x="26731" y="41098"/>
                  <a:pt x="26957" y="41173"/>
                </a:cubicBezTo>
                <a:lnTo>
                  <a:pt x="27146" y="41098"/>
                </a:lnTo>
                <a:cubicBezTo>
                  <a:pt x="27146" y="41060"/>
                  <a:pt x="27184" y="41022"/>
                  <a:pt x="27184" y="40984"/>
                </a:cubicBezTo>
                <a:cubicBezTo>
                  <a:pt x="27222" y="40946"/>
                  <a:pt x="27260" y="40871"/>
                  <a:pt x="27260" y="40833"/>
                </a:cubicBezTo>
                <a:cubicBezTo>
                  <a:pt x="27260" y="40720"/>
                  <a:pt x="27184" y="40644"/>
                  <a:pt x="27109" y="40606"/>
                </a:cubicBezTo>
                <a:lnTo>
                  <a:pt x="26882" y="40682"/>
                </a:lnTo>
                <a:cubicBezTo>
                  <a:pt x="26882" y="40644"/>
                  <a:pt x="26919" y="40644"/>
                  <a:pt x="26920" y="40607"/>
                </a:cubicBezTo>
                <a:lnTo>
                  <a:pt x="26920" y="40607"/>
                </a:lnTo>
                <a:cubicBezTo>
                  <a:pt x="26919" y="40625"/>
                  <a:pt x="26910" y="40634"/>
                  <a:pt x="26896" y="40634"/>
                </a:cubicBezTo>
                <a:cubicBezTo>
                  <a:pt x="26882" y="40634"/>
                  <a:pt x="26863" y="40625"/>
                  <a:pt x="26844" y="40606"/>
                </a:cubicBezTo>
                <a:close/>
                <a:moveTo>
                  <a:pt x="34530" y="40671"/>
                </a:moveTo>
                <a:cubicBezTo>
                  <a:pt x="34501" y="40671"/>
                  <a:pt x="34472" y="40675"/>
                  <a:pt x="34443" y="40682"/>
                </a:cubicBezTo>
                <a:cubicBezTo>
                  <a:pt x="34368" y="40720"/>
                  <a:pt x="34292" y="40757"/>
                  <a:pt x="34254" y="40833"/>
                </a:cubicBezTo>
                <a:lnTo>
                  <a:pt x="34292" y="40984"/>
                </a:lnTo>
                <a:cubicBezTo>
                  <a:pt x="34368" y="41022"/>
                  <a:pt x="34443" y="41098"/>
                  <a:pt x="34519" y="41135"/>
                </a:cubicBezTo>
                <a:cubicBezTo>
                  <a:pt x="34632" y="41211"/>
                  <a:pt x="34708" y="41287"/>
                  <a:pt x="34859" y="41324"/>
                </a:cubicBezTo>
                <a:lnTo>
                  <a:pt x="35048" y="41173"/>
                </a:lnTo>
                <a:cubicBezTo>
                  <a:pt x="35048" y="41173"/>
                  <a:pt x="35048" y="41135"/>
                  <a:pt x="35048" y="41135"/>
                </a:cubicBezTo>
                <a:cubicBezTo>
                  <a:pt x="35048" y="41135"/>
                  <a:pt x="35048" y="41135"/>
                  <a:pt x="35048" y="41098"/>
                </a:cubicBezTo>
                <a:cubicBezTo>
                  <a:pt x="35086" y="41098"/>
                  <a:pt x="35162" y="41060"/>
                  <a:pt x="35162" y="40984"/>
                </a:cubicBezTo>
                <a:lnTo>
                  <a:pt x="35048" y="40833"/>
                </a:lnTo>
                <a:cubicBezTo>
                  <a:pt x="35010" y="40833"/>
                  <a:pt x="34935" y="40795"/>
                  <a:pt x="34859" y="40757"/>
                </a:cubicBezTo>
                <a:cubicBezTo>
                  <a:pt x="34767" y="40727"/>
                  <a:pt x="34651" y="40671"/>
                  <a:pt x="34530" y="40671"/>
                </a:cubicBezTo>
                <a:close/>
                <a:moveTo>
                  <a:pt x="6201" y="41022"/>
                </a:moveTo>
                <a:lnTo>
                  <a:pt x="6088" y="41173"/>
                </a:lnTo>
                <a:cubicBezTo>
                  <a:pt x="6088" y="41173"/>
                  <a:pt x="6088" y="41173"/>
                  <a:pt x="6088" y="41211"/>
                </a:cubicBezTo>
                <a:cubicBezTo>
                  <a:pt x="6050" y="41249"/>
                  <a:pt x="6012" y="41287"/>
                  <a:pt x="6012" y="41362"/>
                </a:cubicBezTo>
                <a:lnTo>
                  <a:pt x="6163" y="41476"/>
                </a:lnTo>
                <a:lnTo>
                  <a:pt x="6390" y="41476"/>
                </a:lnTo>
                <a:lnTo>
                  <a:pt x="6541" y="41362"/>
                </a:lnTo>
                <a:cubicBezTo>
                  <a:pt x="6541" y="41362"/>
                  <a:pt x="6541" y="41324"/>
                  <a:pt x="6541" y="41324"/>
                </a:cubicBezTo>
                <a:cubicBezTo>
                  <a:pt x="6541" y="41211"/>
                  <a:pt x="6504" y="41135"/>
                  <a:pt x="6466" y="41098"/>
                </a:cubicBezTo>
                <a:cubicBezTo>
                  <a:pt x="6390" y="41060"/>
                  <a:pt x="6314" y="41022"/>
                  <a:pt x="6201" y="41022"/>
                </a:cubicBezTo>
                <a:close/>
                <a:moveTo>
                  <a:pt x="25332" y="41022"/>
                </a:moveTo>
                <a:lnTo>
                  <a:pt x="25181" y="41135"/>
                </a:lnTo>
                <a:cubicBezTo>
                  <a:pt x="25181" y="41173"/>
                  <a:pt x="25143" y="41211"/>
                  <a:pt x="25143" y="41287"/>
                </a:cubicBezTo>
                <a:lnTo>
                  <a:pt x="25143" y="41324"/>
                </a:lnTo>
                <a:lnTo>
                  <a:pt x="25294" y="41438"/>
                </a:lnTo>
                <a:lnTo>
                  <a:pt x="25332" y="41438"/>
                </a:lnTo>
                <a:cubicBezTo>
                  <a:pt x="25370" y="41476"/>
                  <a:pt x="25445" y="41476"/>
                  <a:pt x="25521" y="41476"/>
                </a:cubicBezTo>
                <a:lnTo>
                  <a:pt x="25634" y="41362"/>
                </a:lnTo>
                <a:cubicBezTo>
                  <a:pt x="25634" y="41362"/>
                  <a:pt x="25634" y="41324"/>
                  <a:pt x="25634" y="41324"/>
                </a:cubicBezTo>
                <a:cubicBezTo>
                  <a:pt x="25634" y="41211"/>
                  <a:pt x="25634" y="41135"/>
                  <a:pt x="25559" y="41098"/>
                </a:cubicBezTo>
                <a:cubicBezTo>
                  <a:pt x="25483" y="41060"/>
                  <a:pt x="25407" y="41022"/>
                  <a:pt x="25332" y="41022"/>
                </a:cubicBezTo>
                <a:close/>
                <a:moveTo>
                  <a:pt x="23880" y="41082"/>
                </a:moveTo>
                <a:cubicBezTo>
                  <a:pt x="23848" y="41082"/>
                  <a:pt x="23815" y="41087"/>
                  <a:pt x="23782" y="41098"/>
                </a:cubicBezTo>
                <a:lnTo>
                  <a:pt x="23668" y="41211"/>
                </a:lnTo>
                <a:lnTo>
                  <a:pt x="23668" y="41362"/>
                </a:lnTo>
                <a:lnTo>
                  <a:pt x="23857" y="41476"/>
                </a:lnTo>
                <a:cubicBezTo>
                  <a:pt x="23857" y="41514"/>
                  <a:pt x="23895" y="41551"/>
                  <a:pt x="23933" y="41551"/>
                </a:cubicBezTo>
                <a:lnTo>
                  <a:pt x="24084" y="41551"/>
                </a:lnTo>
                <a:cubicBezTo>
                  <a:pt x="24160" y="41514"/>
                  <a:pt x="24198" y="41400"/>
                  <a:pt x="24198" y="41324"/>
                </a:cubicBezTo>
                <a:cubicBezTo>
                  <a:pt x="24198" y="41249"/>
                  <a:pt x="24160" y="41173"/>
                  <a:pt x="24084" y="41135"/>
                </a:cubicBezTo>
                <a:cubicBezTo>
                  <a:pt x="24031" y="41109"/>
                  <a:pt x="23958" y="41082"/>
                  <a:pt x="23880" y="41082"/>
                </a:cubicBezTo>
                <a:close/>
                <a:moveTo>
                  <a:pt x="65166" y="41158"/>
                </a:moveTo>
                <a:cubicBezTo>
                  <a:pt x="65134" y="41158"/>
                  <a:pt x="65101" y="41162"/>
                  <a:pt x="65068" y="41173"/>
                </a:cubicBezTo>
                <a:cubicBezTo>
                  <a:pt x="64992" y="41173"/>
                  <a:pt x="64954" y="41249"/>
                  <a:pt x="64916" y="41324"/>
                </a:cubicBezTo>
                <a:lnTo>
                  <a:pt x="64916" y="41438"/>
                </a:lnTo>
                <a:cubicBezTo>
                  <a:pt x="64992" y="41514"/>
                  <a:pt x="65030" y="41551"/>
                  <a:pt x="65105" y="41551"/>
                </a:cubicBezTo>
                <a:lnTo>
                  <a:pt x="65257" y="41514"/>
                </a:lnTo>
                <a:lnTo>
                  <a:pt x="65332" y="41514"/>
                </a:lnTo>
                <a:cubicBezTo>
                  <a:pt x="65408" y="41514"/>
                  <a:pt x="65521" y="41476"/>
                  <a:pt x="65521" y="41400"/>
                </a:cubicBezTo>
                <a:lnTo>
                  <a:pt x="65446" y="41249"/>
                </a:lnTo>
                <a:cubicBezTo>
                  <a:pt x="65408" y="41249"/>
                  <a:pt x="65370" y="41211"/>
                  <a:pt x="65370" y="41211"/>
                </a:cubicBezTo>
                <a:cubicBezTo>
                  <a:pt x="65317" y="41184"/>
                  <a:pt x="65244" y="41158"/>
                  <a:pt x="65166" y="41158"/>
                </a:cubicBezTo>
                <a:close/>
                <a:moveTo>
                  <a:pt x="24410" y="41279"/>
                </a:moveTo>
                <a:cubicBezTo>
                  <a:pt x="24390" y="41279"/>
                  <a:pt x="24370" y="41281"/>
                  <a:pt x="24349" y="41287"/>
                </a:cubicBezTo>
                <a:lnTo>
                  <a:pt x="24235" y="41362"/>
                </a:lnTo>
                <a:cubicBezTo>
                  <a:pt x="24160" y="41514"/>
                  <a:pt x="24311" y="41665"/>
                  <a:pt x="24500" y="41703"/>
                </a:cubicBezTo>
                <a:cubicBezTo>
                  <a:pt x="24613" y="41703"/>
                  <a:pt x="24727" y="41665"/>
                  <a:pt x="24727" y="41551"/>
                </a:cubicBezTo>
                <a:lnTo>
                  <a:pt x="24613" y="41400"/>
                </a:lnTo>
                <a:cubicBezTo>
                  <a:pt x="24613" y="41368"/>
                  <a:pt x="24529" y="41279"/>
                  <a:pt x="24410" y="41279"/>
                </a:cubicBezTo>
                <a:close/>
                <a:moveTo>
                  <a:pt x="29869" y="41287"/>
                </a:moveTo>
                <a:lnTo>
                  <a:pt x="29680" y="41400"/>
                </a:lnTo>
                <a:cubicBezTo>
                  <a:pt x="29680" y="41438"/>
                  <a:pt x="29604" y="41476"/>
                  <a:pt x="29604" y="41551"/>
                </a:cubicBezTo>
                <a:lnTo>
                  <a:pt x="29755" y="41703"/>
                </a:lnTo>
                <a:lnTo>
                  <a:pt x="29793" y="41703"/>
                </a:lnTo>
                <a:cubicBezTo>
                  <a:pt x="29831" y="41703"/>
                  <a:pt x="29869" y="41740"/>
                  <a:pt x="29982" y="41740"/>
                </a:cubicBezTo>
                <a:lnTo>
                  <a:pt x="30095" y="41627"/>
                </a:lnTo>
                <a:cubicBezTo>
                  <a:pt x="30095" y="41627"/>
                  <a:pt x="30095" y="41589"/>
                  <a:pt x="30095" y="41551"/>
                </a:cubicBezTo>
                <a:cubicBezTo>
                  <a:pt x="30095" y="41400"/>
                  <a:pt x="30020" y="41324"/>
                  <a:pt x="29869" y="41287"/>
                </a:cubicBezTo>
                <a:close/>
                <a:moveTo>
                  <a:pt x="27260" y="41400"/>
                </a:moveTo>
                <a:lnTo>
                  <a:pt x="27109" y="41551"/>
                </a:lnTo>
                <a:cubicBezTo>
                  <a:pt x="27109" y="41665"/>
                  <a:pt x="27146" y="41740"/>
                  <a:pt x="27222" y="41816"/>
                </a:cubicBezTo>
                <a:lnTo>
                  <a:pt x="27298" y="41854"/>
                </a:lnTo>
                <a:cubicBezTo>
                  <a:pt x="27562" y="41854"/>
                  <a:pt x="27600" y="41665"/>
                  <a:pt x="27638" y="41589"/>
                </a:cubicBezTo>
                <a:lnTo>
                  <a:pt x="27638" y="41551"/>
                </a:lnTo>
                <a:lnTo>
                  <a:pt x="27487" y="41400"/>
                </a:lnTo>
                <a:close/>
                <a:moveTo>
                  <a:pt x="22799" y="41476"/>
                </a:moveTo>
                <a:lnTo>
                  <a:pt x="22610" y="41551"/>
                </a:lnTo>
                <a:cubicBezTo>
                  <a:pt x="22610" y="41589"/>
                  <a:pt x="22610" y="41627"/>
                  <a:pt x="22610" y="41665"/>
                </a:cubicBezTo>
                <a:cubicBezTo>
                  <a:pt x="22610" y="41892"/>
                  <a:pt x="22761" y="41929"/>
                  <a:pt x="22836" y="41929"/>
                </a:cubicBezTo>
                <a:lnTo>
                  <a:pt x="22988" y="41816"/>
                </a:lnTo>
                <a:lnTo>
                  <a:pt x="22988" y="41778"/>
                </a:lnTo>
                <a:cubicBezTo>
                  <a:pt x="22988" y="41589"/>
                  <a:pt x="22912" y="41514"/>
                  <a:pt x="22799" y="41476"/>
                </a:cubicBezTo>
                <a:close/>
                <a:moveTo>
                  <a:pt x="20830" y="41544"/>
                </a:moveTo>
                <a:cubicBezTo>
                  <a:pt x="20808" y="41544"/>
                  <a:pt x="20783" y="41546"/>
                  <a:pt x="20757" y="41551"/>
                </a:cubicBezTo>
                <a:lnTo>
                  <a:pt x="20681" y="41627"/>
                </a:lnTo>
                <a:cubicBezTo>
                  <a:pt x="20606" y="41778"/>
                  <a:pt x="20757" y="41929"/>
                  <a:pt x="20908" y="41967"/>
                </a:cubicBezTo>
                <a:cubicBezTo>
                  <a:pt x="21059" y="41967"/>
                  <a:pt x="21135" y="41892"/>
                  <a:pt x="21173" y="41816"/>
                </a:cubicBezTo>
                <a:lnTo>
                  <a:pt x="21059" y="41665"/>
                </a:lnTo>
                <a:cubicBezTo>
                  <a:pt x="21027" y="41632"/>
                  <a:pt x="20966" y="41544"/>
                  <a:pt x="20830" y="41544"/>
                </a:cubicBezTo>
                <a:close/>
                <a:moveTo>
                  <a:pt x="77166" y="41400"/>
                </a:moveTo>
                <a:lnTo>
                  <a:pt x="76939" y="41514"/>
                </a:lnTo>
                <a:cubicBezTo>
                  <a:pt x="76939" y="41476"/>
                  <a:pt x="77015" y="41476"/>
                  <a:pt x="77015" y="41438"/>
                </a:cubicBezTo>
                <a:lnTo>
                  <a:pt x="76977" y="41438"/>
                </a:lnTo>
                <a:cubicBezTo>
                  <a:pt x="76901" y="41438"/>
                  <a:pt x="76826" y="41438"/>
                  <a:pt x="76750" y="41514"/>
                </a:cubicBezTo>
                <a:cubicBezTo>
                  <a:pt x="76712" y="41551"/>
                  <a:pt x="76674" y="41589"/>
                  <a:pt x="76750" y="41740"/>
                </a:cubicBezTo>
                <a:cubicBezTo>
                  <a:pt x="76750" y="41778"/>
                  <a:pt x="76788" y="41778"/>
                  <a:pt x="76826" y="41816"/>
                </a:cubicBezTo>
                <a:cubicBezTo>
                  <a:pt x="76788" y="41854"/>
                  <a:pt x="76750" y="41929"/>
                  <a:pt x="76788" y="42005"/>
                </a:cubicBezTo>
                <a:lnTo>
                  <a:pt x="76901" y="42081"/>
                </a:lnTo>
                <a:cubicBezTo>
                  <a:pt x="76938" y="42085"/>
                  <a:pt x="76971" y="42087"/>
                  <a:pt x="77001" y="42087"/>
                </a:cubicBezTo>
                <a:cubicBezTo>
                  <a:pt x="77249" y="42087"/>
                  <a:pt x="77279" y="41959"/>
                  <a:pt x="77279" y="41892"/>
                </a:cubicBezTo>
                <a:lnTo>
                  <a:pt x="77242" y="41816"/>
                </a:lnTo>
                <a:cubicBezTo>
                  <a:pt x="77242" y="41778"/>
                  <a:pt x="77204" y="41778"/>
                  <a:pt x="77166" y="41740"/>
                </a:cubicBezTo>
                <a:cubicBezTo>
                  <a:pt x="77317" y="41665"/>
                  <a:pt x="77317" y="41476"/>
                  <a:pt x="77166" y="41400"/>
                </a:cubicBezTo>
                <a:close/>
                <a:moveTo>
                  <a:pt x="44311" y="41703"/>
                </a:moveTo>
                <a:lnTo>
                  <a:pt x="44160" y="41816"/>
                </a:lnTo>
                <a:lnTo>
                  <a:pt x="44160" y="41967"/>
                </a:lnTo>
                <a:lnTo>
                  <a:pt x="44311" y="42081"/>
                </a:lnTo>
                <a:cubicBezTo>
                  <a:pt x="44333" y="42092"/>
                  <a:pt x="44359" y="42096"/>
                  <a:pt x="44384" y="42096"/>
                </a:cubicBezTo>
                <a:cubicBezTo>
                  <a:pt x="44447" y="42096"/>
                  <a:pt x="44511" y="42070"/>
                  <a:pt x="44538" y="42043"/>
                </a:cubicBezTo>
                <a:cubicBezTo>
                  <a:pt x="44576" y="42005"/>
                  <a:pt x="44614" y="41967"/>
                  <a:pt x="44614" y="41854"/>
                </a:cubicBezTo>
                <a:lnTo>
                  <a:pt x="44614" y="41816"/>
                </a:lnTo>
                <a:lnTo>
                  <a:pt x="44500" y="41703"/>
                </a:lnTo>
                <a:close/>
                <a:moveTo>
                  <a:pt x="33460" y="41778"/>
                </a:moveTo>
                <a:cubicBezTo>
                  <a:pt x="33271" y="41778"/>
                  <a:pt x="33158" y="41816"/>
                  <a:pt x="33082" y="41929"/>
                </a:cubicBezTo>
                <a:lnTo>
                  <a:pt x="33120" y="42043"/>
                </a:lnTo>
                <a:cubicBezTo>
                  <a:pt x="33168" y="42115"/>
                  <a:pt x="33246" y="42141"/>
                  <a:pt x="33326" y="42141"/>
                </a:cubicBezTo>
                <a:cubicBezTo>
                  <a:pt x="33372" y="42141"/>
                  <a:pt x="33419" y="42132"/>
                  <a:pt x="33460" y="42118"/>
                </a:cubicBezTo>
                <a:cubicBezTo>
                  <a:pt x="33536" y="42081"/>
                  <a:pt x="33612" y="42005"/>
                  <a:pt x="33612" y="41929"/>
                </a:cubicBezTo>
                <a:cubicBezTo>
                  <a:pt x="33612" y="41892"/>
                  <a:pt x="33612" y="41892"/>
                  <a:pt x="33612" y="41854"/>
                </a:cubicBezTo>
                <a:lnTo>
                  <a:pt x="33460" y="41778"/>
                </a:lnTo>
                <a:close/>
                <a:moveTo>
                  <a:pt x="67859" y="41763"/>
                </a:moveTo>
                <a:cubicBezTo>
                  <a:pt x="67805" y="41763"/>
                  <a:pt x="67779" y="41789"/>
                  <a:pt x="67752" y="41816"/>
                </a:cubicBezTo>
                <a:cubicBezTo>
                  <a:pt x="67714" y="41854"/>
                  <a:pt x="67638" y="41929"/>
                  <a:pt x="67676" y="42043"/>
                </a:cubicBezTo>
                <a:lnTo>
                  <a:pt x="67828" y="42156"/>
                </a:lnTo>
                <a:lnTo>
                  <a:pt x="67941" y="42156"/>
                </a:lnTo>
                <a:lnTo>
                  <a:pt x="68054" y="42043"/>
                </a:lnTo>
                <a:lnTo>
                  <a:pt x="68054" y="41892"/>
                </a:lnTo>
                <a:lnTo>
                  <a:pt x="67941" y="41778"/>
                </a:lnTo>
                <a:cubicBezTo>
                  <a:pt x="67908" y="41767"/>
                  <a:pt x="67881" y="41763"/>
                  <a:pt x="67859" y="41763"/>
                </a:cubicBezTo>
                <a:close/>
                <a:moveTo>
                  <a:pt x="69189" y="41665"/>
                </a:moveTo>
                <a:lnTo>
                  <a:pt x="69075" y="41778"/>
                </a:lnTo>
                <a:cubicBezTo>
                  <a:pt x="69075" y="41816"/>
                  <a:pt x="69075" y="41816"/>
                  <a:pt x="69037" y="41816"/>
                </a:cubicBezTo>
                <a:cubicBezTo>
                  <a:pt x="69037" y="41854"/>
                  <a:pt x="69000" y="41892"/>
                  <a:pt x="69000" y="42005"/>
                </a:cubicBezTo>
                <a:lnTo>
                  <a:pt x="69189" y="42118"/>
                </a:lnTo>
                <a:cubicBezTo>
                  <a:pt x="69219" y="42118"/>
                  <a:pt x="69297" y="42167"/>
                  <a:pt x="69405" y="42167"/>
                </a:cubicBezTo>
                <a:cubicBezTo>
                  <a:pt x="69432" y="42167"/>
                  <a:pt x="69461" y="42164"/>
                  <a:pt x="69491" y="42156"/>
                </a:cubicBezTo>
                <a:lnTo>
                  <a:pt x="69567" y="42081"/>
                </a:lnTo>
                <a:cubicBezTo>
                  <a:pt x="69604" y="42043"/>
                  <a:pt x="69604" y="41967"/>
                  <a:pt x="69604" y="41929"/>
                </a:cubicBezTo>
                <a:cubicBezTo>
                  <a:pt x="69604" y="41854"/>
                  <a:pt x="69567" y="41778"/>
                  <a:pt x="69529" y="41740"/>
                </a:cubicBezTo>
                <a:cubicBezTo>
                  <a:pt x="69453" y="41665"/>
                  <a:pt x="69340" y="41665"/>
                  <a:pt x="69189" y="41665"/>
                </a:cubicBezTo>
                <a:close/>
                <a:moveTo>
                  <a:pt x="26920" y="41740"/>
                </a:moveTo>
                <a:lnTo>
                  <a:pt x="26693" y="41816"/>
                </a:lnTo>
                <a:cubicBezTo>
                  <a:pt x="26693" y="41816"/>
                  <a:pt x="26731" y="41778"/>
                  <a:pt x="26731" y="41778"/>
                </a:cubicBezTo>
                <a:lnTo>
                  <a:pt x="26693" y="41778"/>
                </a:lnTo>
                <a:cubicBezTo>
                  <a:pt x="26617" y="41816"/>
                  <a:pt x="26390" y="41854"/>
                  <a:pt x="26466" y="42043"/>
                </a:cubicBezTo>
                <a:lnTo>
                  <a:pt x="26504" y="42118"/>
                </a:lnTo>
                <a:cubicBezTo>
                  <a:pt x="26560" y="42175"/>
                  <a:pt x="26627" y="42194"/>
                  <a:pt x="26693" y="42194"/>
                </a:cubicBezTo>
                <a:cubicBezTo>
                  <a:pt x="26759" y="42194"/>
                  <a:pt x="26825" y="42175"/>
                  <a:pt x="26882" y="42156"/>
                </a:cubicBezTo>
                <a:lnTo>
                  <a:pt x="26995" y="42156"/>
                </a:lnTo>
                <a:lnTo>
                  <a:pt x="27146" y="42043"/>
                </a:lnTo>
                <a:lnTo>
                  <a:pt x="27146" y="42005"/>
                </a:lnTo>
                <a:cubicBezTo>
                  <a:pt x="27146" y="41854"/>
                  <a:pt x="26995" y="41778"/>
                  <a:pt x="26920" y="41740"/>
                </a:cubicBezTo>
                <a:close/>
                <a:moveTo>
                  <a:pt x="28356" y="41438"/>
                </a:moveTo>
                <a:cubicBezTo>
                  <a:pt x="28167" y="41438"/>
                  <a:pt x="28054" y="41514"/>
                  <a:pt x="27978" y="41551"/>
                </a:cubicBezTo>
                <a:cubicBezTo>
                  <a:pt x="27827" y="41665"/>
                  <a:pt x="27789" y="41892"/>
                  <a:pt x="27865" y="42118"/>
                </a:cubicBezTo>
                <a:lnTo>
                  <a:pt x="27940" y="42194"/>
                </a:lnTo>
                <a:cubicBezTo>
                  <a:pt x="27996" y="42201"/>
                  <a:pt x="28046" y="42204"/>
                  <a:pt x="28092" y="42204"/>
                </a:cubicBezTo>
                <a:cubicBezTo>
                  <a:pt x="28296" y="42204"/>
                  <a:pt x="28408" y="42142"/>
                  <a:pt x="28470" y="42081"/>
                </a:cubicBezTo>
                <a:lnTo>
                  <a:pt x="28545" y="42005"/>
                </a:lnTo>
                <a:cubicBezTo>
                  <a:pt x="28545" y="41967"/>
                  <a:pt x="28545" y="41929"/>
                  <a:pt x="28545" y="41892"/>
                </a:cubicBezTo>
                <a:cubicBezTo>
                  <a:pt x="28545" y="41816"/>
                  <a:pt x="28508" y="41740"/>
                  <a:pt x="28508" y="41703"/>
                </a:cubicBezTo>
                <a:cubicBezTo>
                  <a:pt x="28508" y="41665"/>
                  <a:pt x="28470" y="41665"/>
                  <a:pt x="28470" y="41589"/>
                </a:cubicBezTo>
                <a:lnTo>
                  <a:pt x="28356" y="41438"/>
                </a:lnTo>
                <a:close/>
                <a:moveTo>
                  <a:pt x="26164" y="41665"/>
                </a:moveTo>
                <a:lnTo>
                  <a:pt x="25974" y="41740"/>
                </a:lnTo>
                <a:cubicBezTo>
                  <a:pt x="25937" y="41816"/>
                  <a:pt x="25937" y="41854"/>
                  <a:pt x="25899" y="41892"/>
                </a:cubicBezTo>
                <a:cubicBezTo>
                  <a:pt x="25861" y="41967"/>
                  <a:pt x="25823" y="42005"/>
                  <a:pt x="25785" y="42118"/>
                </a:cubicBezTo>
                <a:lnTo>
                  <a:pt x="25899" y="42270"/>
                </a:lnTo>
                <a:cubicBezTo>
                  <a:pt x="26050" y="42270"/>
                  <a:pt x="26126" y="42232"/>
                  <a:pt x="26201" y="42232"/>
                </a:cubicBezTo>
                <a:cubicBezTo>
                  <a:pt x="26239" y="42194"/>
                  <a:pt x="26277" y="42194"/>
                  <a:pt x="26277" y="42194"/>
                </a:cubicBezTo>
                <a:lnTo>
                  <a:pt x="26428" y="42118"/>
                </a:lnTo>
                <a:cubicBezTo>
                  <a:pt x="26428" y="42081"/>
                  <a:pt x="26428" y="42043"/>
                  <a:pt x="26428" y="42005"/>
                </a:cubicBezTo>
                <a:cubicBezTo>
                  <a:pt x="26428" y="41892"/>
                  <a:pt x="26390" y="41740"/>
                  <a:pt x="26164" y="41665"/>
                </a:cubicBezTo>
                <a:close/>
                <a:moveTo>
                  <a:pt x="12401" y="41882"/>
                </a:moveTo>
                <a:cubicBezTo>
                  <a:pt x="12288" y="41882"/>
                  <a:pt x="12206" y="41949"/>
                  <a:pt x="12175" y="42043"/>
                </a:cubicBezTo>
                <a:lnTo>
                  <a:pt x="12288" y="42194"/>
                </a:lnTo>
                <a:cubicBezTo>
                  <a:pt x="12288" y="42194"/>
                  <a:pt x="12326" y="42232"/>
                  <a:pt x="12326" y="42232"/>
                </a:cubicBezTo>
                <a:cubicBezTo>
                  <a:pt x="12358" y="42264"/>
                  <a:pt x="12419" y="42353"/>
                  <a:pt x="12556" y="42353"/>
                </a:cubicBezTo>
                <a:cubicBezTo>
                  <a:pt x="12578" y="42353"/>
                  <a:pt x="12602" y="42351"/>
                  <a:pt x="12628" y="42345"/>
                </a:cubicBezTo>
                <a:lnTo>
                  <a:pt x="12742" y="42270"/>
                </a:lnTo>
                <a:cubicBezTo>
                  <a:pt x="12742" y="42232"/>
                  <a:pt x="12742" y="42232"/>
                  <a:pt x="12742" y="42194"/>
                </a:cubicBezTo>
                <a:cubicBezTo>
                  <a:pt x="12742" y="42043"/>
                  <a:pt x="12628" y="41892"/>
                  <a:pt x="12477" y="41892"/>
                </a:cubicBezTo>
                <a:cubicBezTo>
                  <a:pt x="12450" y="41885"/>
                  <a:pt x="12425" y="41882"/>
                  <a:pt x="12401" y="41882"/>
                </a:cubicBezTo>
                <a:close/>
                <a:moveTo>
                  <a:pt x="64689" y="42005"/>
                </a:moveTo>
                <a:cubicBezTo>
                  <a:pt x="64538" y="42005"/>
                  <a:pt x="64463" y="42043"/>
                  <a:pt x="64349" y="42081"/>
                </a:cubicBezTo>
                <a:cubicBezTo>
                  <a:pt x="64274" y="42156"/>
                  <a:pt x="64236" y="42232"/>
                  <a:pt x="64236" y="42345"/>
                </a:cubicBezTo>
                <a:lnTo>
                  <a:pt x="64387" y="42459"/>
                </a:lnTo>
                <a:cubicBezTo>
                  <a:pt x="64614" y="42459"/>
                  <a:pt x="64689" y="42345"/>
                  <a:pt x="64765" y="42270"/>
                </a:cubicBezTo>
                <a:cubicBezTo>
                  <a:pt x="64765" y="42232"/>
                  <a:pt x="64765" y="42232"/>
                  <a:pt x="64803" y="42194"/>
                </a:cubicBezTo>
                <a:lnTo>
                  <a:pt x="64689" y="42005"/>
                </a:lnTo>
                <a:close/>
                <a:moveTo>
                  <a:pt x="56865" y="42064"/>
                </a:moveTo>
                <a:cubicBezTo>
                  <a:pt x="56817" y="42064"/>
                  <a:pt x="56775" y="42081"/>
                  <a:pt x="56750" y="42081"/>
                </a:cubicBezTo>
                <a:cubicBezTo>
                  <a:pt x="56674" y="42118"/>
                  <a:pt x="56636" y="42194"/>
                  <a:pt x="56636" y="42270"/>
                </a:cubicBezTo>
                <a:cubicBezTo>
                  <a:pt x="56636" y="42345"/>
                  <a:pt x="56674" y="42497"/>
                  <a:pt x="56825" y="42534"/>
                </a:cubicBezTo>
                <a:cubicBezTo>
                  <a:pt x="56863" y="42534"/>
                  <a:pt x="56977" y="42534"/>
                  <a:pt x="57015" y="42459"/>
                </a:cubicBezTo>
                <a:lnTo>
                  <a:pt x="56939" y="42307"/>
                </a:lnTo>
                <a:cubicBezTo>
                  <a:pt x="56939" y="42307"/>
                  <a:pt x="56939" y="42270"/>
                  <a:pt x="56939" y="42270"/>
                </a:cubicBezTo>
                <a:cubicBezTo>
                  <a:pt x="56939" y="42307"/>
                  <a:pt x="56977" y="42307"/>
                  <a:pt x="56977" y="42383"/>
                </a:cubicBezTo>
                <a:cubicBezTo>
                  <a:pt x="57015" y="42345"/>
                  <a:pt x="57052" y="42307"/>
                  <a:pt x="57052" y="42232"/>
                </a:cubicBezTo>
                <a:cubicBezTo>
                  <a:pt x="57052" y="42194"/>
                  <a:pt x="57052" y="42156"/>
                  <a:pt x="57015" y="42118"/>
                </a:cubicBezTo>
                <a:lnTo>
                  <a:pt x="56939" y="42081"/>
                </a:lnTo>
                <a:cubicBezTo>
                  <a:pt x="56914" y="42068"/>
                  <a:pt x="56888" y="42064"/>
                  <a:pt x="56865" y="42064"/>
                </a:cubicBezTo>
                <a:close/>
                <a:moveTo>
                  <a:pt x="89680" y="42081"/>
                </a:moveTo>
                <a:lnTo>
                  <a:pt x="89491" y="42156"/>
                </a:lnTo>
                <a:cubicBezTo>
                  <a:pt x="89491" y="42156"/>
                  <a:pt x="89529" y="42118"/>
                  <a:pt x="89529" y="42118"/>
                </a:cubicBezTo>
                <a:lnTo>
                  <a:pt x="89491" y="42118"/>
                </a:lnTo>
                <a:cubicBezTo>
                  <a:pt x="89416" y="42156"/>
                  <a:pt x="89189" y="42194"/>
                  <a:pt x="89264" y="42421"/>
                </a:cubicBezTo>
                <a:lnTo>
                  <a:pt x="89340" y="42497"/>
                </a:lnTo>
                <a:cubicBezTo>
                  <a:pt x="89378" y="42497"/>
                  <a:pt x="89378" y="42534"/>
                  <a:pt x="89378" y="42534"/>
                </a:cubicBezTo>
                <a:cubicBezTo>
                  <a:pt x="89453" y="42534"/>
                  <a:pt x="89529" y="42572"/>
                  <a:pt x="89642" y="42572"/>
                </a:cubicBezTo>
                <a:lnTo>
                  <a:pt x="89756" y="42383"/>
                </a:lnTo>
                <a:cubicBezTo>
                  <a:pt x="89756" y="42383"/>
                  <a:pt x="89756" y="42383"/>
                  <a:pt x="89794" y="42345"/>
                </a:cubicBezTo>
                <a:cubicBezTo>
                  <a:pt x="89794" y="42307"/>
                  <a:pt x="89832" y="42270"/>
                  <a:pt x="89832" y="42232"/>
                </a:cubicBezTo>
                <a:cubicBezTo>
                  <a:pt x="89832" y="42194"/>
                  <a:pt x="89794" y="42118"/>
                  <a:pt x="89680" y="42081"/>
                </a:cubicBezTo>
                <a:close/>
                <a:moveTo>
                  <a:pt x="4136" y="42216"/>
                </a:moveTo>
                <a:cubicBezTo>
                  <a:pt x="4109" y="42216"/>
                  <a:pt x="4079" y="42221"/>
                  <a:pt x="4046" y="42232"/>
                </a:cubicBezTo>
                <a:lnTo>
                  <a:pt x="3933" y="42345"/>
                </a:lnTo>
                <a:lnTo>
                  <a:pt x="3933" y="42459"/>
                </a:lnTo>
                <a:cubicBezTo>
                  <a:pt x="3933" y="42497"/>
                  <a:pt x="3933" y="42534"/>
                  <a:pt x="4008" y="42572"/>
                </a:cubicBezTo>
                <a:cubicBezTo>
                  <a:pt x="4008" y="42610"/>
                  <a:pt x="4084" y="42610"/>
                  <a:pt x="4159" y="42610"/>
                </a:cubicBezTo>
                <a:lnTo>
                  <a:pt x="4235" y="42497"/>
                </a:lnTo>
                <a:lnTo>
                  <a:pt x="4273" y="42497"/>
                </a:lnTo>
                <a:cubicBezTo>
                  <a:pt x="4235" y="42534"/>
                  <a:pt x="4235" y="42572"/>
                  <a:pt x="4235" y="42572"/>
                </a:cubicBezTo>
                <a:cubicBezTo>
                  <a:pt x="4273" y="42534"/>
                  <a:pt x="4424" y="42534"/>
                  <a:pt x="4424" y="42421"/>
                </a:cubicBezTo>
                <a:lnTo>
                  <a:pt x="4311" y="42270"/>
                </a:lnTo>
                <a:lnTo>
                  <a:pt x="4273" y="42270"/>
                </a:lnTo>
                <a:cubicBezTo>
                  <a:pt x="4246" y="42243"/>
                  <a:pt x="4201" y="42216"/>
                  <a:pt x="4136" y="42216"/>
                </a:cubicBezTo>
                <a:close/>
                <a:moveTo>
                  <a:pt x="16523" y="42156"/>
                </a:moveTo>
                <a:cubicBezTo>
                  <a:pt x="16371" y="42156"/>
                  <a:pt x="16258" y="42270"/>
                  <a:pt x="16258" y="42383"/>
                </a:cubicBezTo>
                <a:lnTo>
                  <a:pt x="16409" y="42383"/>
                </a:lnTo>
                <a:cubicBezTo>
                  <a:pt x="16523" y="42421"/>
                  <a:pt x="16523" y="42421"/>
                  <a:pt x="16598" y="42421"/>
                </a:cubicBezTo>
                <a:cubicBezTo>
                  <a:pt x="16636" y="42421"/>
                  <a:pt x="16636" y="42459"/>
                  <a:pt x="16636" y="42459"/>
                </a:cubicBezTo>
                <a:cubicBezTo>
                  <a:pt x="16636" y="42459"/>
                  <a:pt x="16636" y="42459"/>
                  <a:pt x="16636" y="42421"/>
                </a:cubicBezTo>
                <a:cubicBezTo>
                  <a:pt x="16674" y="42421"/>
                  <a:pt x="16712" y="42421"/>
                  <a:pt x="16787" y="42459"/>
                </a:cubicBezTo>
                <a:cubicBezTo>
                  <a:pt x="16787" y="42459"/>
                  <a:pt x="16749" y="42421"/>
                  <a:pt x="16749" y="42421"/>
                </a:cubicBezTo>
                <a:lnTo>
                  <a:pt x="16863" y="42421"/>
                </a:lnTo>
                <a:lnTo>
                  <a:pt x="16863" y="42497"/>
                </a:lnTo>
                <a:lnTo>
                  <a:pt x="17014" y="42610"/>
                </a:lnTo>
                <a:cubicBezTo>
                  <a:pt x="17127" y="42610"/>
                  <a:pt x="17165" y="42648"/>
                  <a:pt x="17165" y="42648"/>
                </a:cubicBezTo>
                <a:lnTo>
                  <a:pt x="17392" y="42534"/>
                </a:lnTo>
                <a:cubicBezTo>
                  <a:pt x="17354" y="42383"/>
                  <a:pt x="17241" y="42270"/>
                  <a:pt x="17052" y="42232"/>
                </a:cubicBezTo>
                <a:lnTo>
                  <a:pt x="16901" y="42345"/>
                </a:lnTo>
                <a:cubicBezTo>
                  <a:pt x="16863" y="42307"/>
                  <a:pt x="16825" y="42270"/>
                  <a:pt x="16749" y="42232"/>
                </a:cubicBezTo>
                <a:cubicBezTo>
                  <a:pt x="16674" y="42194"/>
                  <a:pt x="16598" y="42156"/>
                  <a:pt x="16523" y="42156"/>
                </a:cubicBezTo>
                <a:close/>
                <a:moveTo>
                  <a:pt x="23366" y="41816"/>
                </a:moveTo>
                <a:lnTo>
                  <a:pt x="23215" y="41929"/>
                </a:lnTo>
                <a:cubicBezTo>
                  <a:pt x="23177" y="41929"/>
                  <a:pt x="23177" y="41967"/>
                  <a:pt x="23139" y="42005"/>
                </a:cubicBezTo>
                <a:lnTo>
                  <a:pt x="23252" y="42156"/>
                </a:lnTo>
                <a:cubicBezTo>
                  <a:pt x="23290" y="42156"/>
                  <a:pt x="23328" y="42194"/>
                  <a:pt x="23366" y="42194"/>
                </a:cubicBezTo>
                <a:lnTo>
                  <a:pt x="23479" y="42118"/>
                </a:lnTo>
                <a:lnTo>
                  <a:pt x="23404" y="42194"/>
                </a:lnTo>
                <a:cubicBezTo>
                  <a:pt x="23404" y="42270"/>
                  <a:pt x="23404" y="42270"/>
                  <a:pt x="23441" y="42307"/>
                </a:cubicBezTo>
                <a:cubicBezTo>
                  <a:pt x="23479" y="42383"/>
                  <a:pt x="23517" y="42421"/>
                  <a:pt x="23517" y="42459"/>
                </a:cubicBezTo>
                <a:cubicBezTo>
                  <a:pt x="23555" y="42497"/>
                  <a:pt x="23555" y="42497"/>
                  <a:pt x="23555" y="42534"/>
                </a:cubicBezTo>
                <a:lnTo>
                  <a:pt x="23706" y="42610"/>
                </a:lnTo>
                <a:cubicBezTo>
                  <a:pt x="23819" y="42610"/>
                  <a:pt x="23895" y="42610"/>
                  <a:pt x="23933" y="42648"/>
                </a:cubicBezTo>
                <a:lnTo>
                  <a:pt x="24046" y="42610"/>
                </a:lnTo>
                <a:lnTo>
                  <a:pt x="24084" y="42648"/>
                </a:lnTo>
                <a:cubicBezTo>
                  <a:pt x="24117" y="42659"/>
                  <a:pt x="24153" y="42666"/>
                  <a:pt x="24189" y="42666"/>
                </a:cubicBezTo>
                <a:cubicBezTo>
                  <a:pt x="24279" y="42666"/>
                  <a:pt x="24371" y="42620"/>
                  <a:pt x="24424" y="42459"/>
                </a:cubicBezTo>
                <a:lnTo>
                  <a:pt x="24424" y="42459"/>
                </a:lnTo>
                <a:cubicBezTo>
                  <a:pt x="24424" y="42459"/>
                  <a:pt x="24387" y="42459"/>
                  <a:pt x="24387" y="42497"/>
                </a:cubicBezTo>
                <a:lnTo>
                  <a:pt x="24349" y="42270"/>
                </a:lnTo>
                <a:lnTo>
                  <a:pt x="24311" y="42270"/>
                </a:lnTo>
                <a:cubicBezTo>
                  <a:pt x="24257" y="42243"/>
                  <a:pt x="24204" y="42216"/>
                  <a:pt x="24137" y="42216"/>
                </a:cubicBezTo>
                <a:cubicBezTo>
                  <a:pt x="24109" y="42216"/>
                  <a:pt x="24079" y="42221"/>
                  <a:pt x="24046" y="42232"/>
                </a:cubicBezTo>
                <a:lnTo>
                  <a:pt x="24008" y="42270"/>
                </a:lnTo>
                <a:cubicBezTo>
                  <a:pt x="23971" y="42232"/>
                  <a:pt x="23971" y="42232"/>
                  <a:pt x="23933" y="42232"/>
                </a:cubicBezTo>
                <a:cubicBezTo>
                  <a:pt x="23857" y="42194"/>
                  <a:pt x="23819" y="42194"/>
                  <a:pt x="23744" y="42194"/>
                </a:cubicBezTo>
                <a:cubicBezTo>
                  <a:pt x="23744" y="42156"/>
                  <a:pt x="23706" y="42156"/>
                  <a:pt x="23706" y="42118"/>
                </a:cubicBezTo>
                <a:cubicBezTo>
                  <a:pt x="23630" y="42118"/>
                  <a:pt x="23593" y="42081"/>
                  <a:pt x="23555" y="42081"/>
                </a:cubicBezTo>
                <a:cubicBezTo>
                  <a:pt x="23555" y="42081"/>
                  <a:pt x="23593" y="42043"/>
                  <a:pt x="23593" y="42005"/>
                </a:cubicBezTo>
                <a:lnTo>
                  <a:pt x="23479" y="41854"/>
                </a:lnTo>
                <a:cubicBezTo>
                  <a:pt x="23441" y="41854"/>
                  <a:pt x="23441" y="41816"/>
                  <a:pt x="23366" y="41816"/>
                </a:cubicBezTo>
                <a:close/>
                <a:moveTo>
                  <a:pt x="22761" y="42686"/>
                </a:moveTo>
                <a:cubicBezTo>
                  <a:pt x="22781" y="42686"/>
                  <a:pt x="22790" y="42696"/>
                  <a:pt x="22795" y="42706"/>
                </a:cubicBezTo>
                <a:lnTo>
                  <a:pt x="22795" y="42706"/>
                </a:lnTo>
                <a:lnTo>
                  <a:pt x="22761" y="42686"/>
                </a:lnTo>
                <a:close/>
                <a:moveTo>
                  <a:pt x="11305" y="41589"/>
                </a:moveTo>
                <a:lnTo>
                  <a:pt x="11154" y="41740"/>
                </a:lnTo>
                <a:cubicBezTo>
                  <a:pt x="11154" y="41778"/>
                  <a:pt x="11154" y="41816"/>
                  <a:pt x="10927" y="41816"/>
                </a:cubicBezTo>
                <a:lnTo>
                  <a:pt x="10814" y="41816"/>
                </a:lnTo>
                <a:lnTo>
                  <a:pt x="10738" y="41929"/>
                </a:lnTo>
                <a:cubicBezTo>
                  <a:pt x="10738" y="42005"/>
                  <a:pt x="10738" y="42081"/>
                  <a:pt x="10776" y="42118"/>
                </a:cubicBezTo>
                <a:cubicBezTo>
                  <a:pt x="10776" y="42156"/>
                  <a:pt x="10776" y="42156"/>
                  <a:pt x="10776" y="42194"/>
                </a:cubicBezTo>
                <a:lnTo>
                  <a:pt x="10738" y="42232"/>
                </a:lnTo>
                <a:cubicBezTo>
                  <a:pt x="10700" y="42345"/>
                  <a:pt x="10738" y="42421"/>
                  <a:pt x="10776" y="42497"/>
                </a:cubicBezTo>
                <a:cubicBezTo>
                  <a:pt x="10776" y="42497"/>
                  <a:pt x="10814" y="42534"/>
                  <a:pt x="10776" y="42572"/>
                </a:cubicBezTo>
                <a:lnTo>
                  <a:pt x="10965" y="42723"/>
                </a:lnTo>
                <a:cubicBezTo>
                  <a:pt x="11003" y="42686"/>
                  <a:pt x="11003" y="42686"/>
                  <a:pt x="11003" y="42686"/>
                </a:cubicBezTo>
                <a:cubicBezTo>
                  <a:pt x="11040" y="42723"/>
                  <a:pt x="11040" y="42761"/>
                  <a:pt x="11040" y="42761"/>
                </a:cubicBezTo>
                <a:lnTo>
                  <a:pt x="11154" y="42875"/>
                </a:lnTo>
                <a:cubicBezTo>
                  <a:pt x="11214" y="42887"/>
                  <a:pt x="11268" y="42892"/>
                  <a:pt x="11318" y="42892"/>
                </a:cubicBezTo>
                <a:cubicBezTo>
                  <a:pt x="11579" y="42892"/>
                  <a:pt x="11701" y="42743"/>
                  <a:pt x="11797" y="42648"/>
                </a:cubicBezTo>
                <a:cubicBezTo>
                  <a:pt x="11816" y="42667"/>
                  <a:pt x="11844" y="42676"/>
                  <a:pt x="11872" y="42676"/>
                </a:cubicBezTo>
                <a:cubicBezTo>
                  <a:pt x="11901" y="42676"/>
                  <a:pt x="11929" y="42667"/>
                  <a:pt x="11948" y="42648"/>
                </a:cubicBezTo>
                <a:lnTo>
                  <a:pt x="12023" y="42534"/>
                </a:lnTo>
                <a:cubicBezTo>
                  <a:pt x="12023" y="42270"/>
                  <a:pt x="11986" y="41665"/>
                  <a:pt x="11305" y="41589"/>
                </a:cubicBezTo>
                <a:close/>
                <a:moveTo>
                  <a:pt x="22609" y="42529"/>
                </a:moveTo>
                <a:cubicBezTo>
                  <a:pt x="22370" y="42529"/>
                  <a:pt x="22307" y="42689"/>
                  <a:pt x="22307" y="42723"/>
                </a:cubicBezTo>
                <a:lnTo>
                  <a:pt x="22383" y="42875"/>
                </a:lnTo>
                <a:lnTo>
                  <a:pt x="22534" y="42988"/>
                </a:lnTo>
                <a:lnTo>
                  <a:pt x="22610" y="42988"/>
                </a:lnTo>
                <a:cubicBezTo>
                  <a:pt x="22685" y="42988"/>
                  <a:pt x="22799" y="42988"/>
                  <a:pt x="22874" y="42950"/>
                </a:cubicBezTo>
                <a:cubicBezTo>
                  <a:pt x="22912" y="42912"/>
                  <a:pt x="22950" y="42875"/>
                  <a:pt x="22950" y="42799"/>
                </a:cubicBezTo>
                <a:lnTo>
                  <a:pt x="22799" y="42708"/>
                </a:lnTo>
                <a:lnTo>
                  <a:pt x="22799" y="42708"/>
                </a:lnTo>
                <a:cubicBezTo>
                  <a:pt x="22799" y="42686"/>
                  <a:pt x="22799" y="42686"/>
                  <a:pt x="22799" y="42686"/>
                </a:cubicBezTo>
                <a:lnTo>
                  <a:pt x="22685" y="42534"/>
                </a:lnTo>
                <a:cubicBezTo>
                  <a:pt x="22658" y="42531"/>
                  <a:pt x="22633" y="42529"/>
                  <a:pt x="22609" y="42529"/>
                </a:cubicBezTo>
                <a:close/>
                <a:moveTo>
                  <a:pt x="26074" y="42317"/>
                </a:moveTo>
                <a:cubicBezTo>
                  <a:pt x="26031" y="42317"/>
                  <a:pt x="25993" y="42326"/>
                  <a:pt x="25974" y="42345"/>
                </a:cubicBezTo>
                <a:cubicBezTo>
                  <a:pt x="25861" y="42383"/>
                  <a:pt x="25823" y="42459"/>
                  <a:pt x="25861" y="42572"/>
                </a:cubicBezTo>
                <a:cubicBezTo>
                  <a:pt x="25785" y="42534"/>
                  <a:pt x="25748" y="42534"/>
                  <a:pt x="25710" y="42534"/>
                </a:cubicBezTo>
                <a:lnTo>
                  <a:pt x="25559" y="42610"/>
                </a:lnTo>
                <a:cubicBezTo>
                  <a:pt x="25559" y="42648"/>
                  <a:pt x="25559" y="42648"/>
                  <a:pt x="25521" y="42648"/>
                </a:cubicBezTo>
                <a:cubicBezTo>
                  <a:pt x="25521" y="42686"/>
                  <a:pt x="25483" y="42799"/>
                  <a:pt x="25483" y="42875"/>
                </a:cubicBezTo>
                <a:lnTo>
                  <a:pt x="25634" y="42988"/>
                </a:lnTo>
                <a:lnTo>
                  <a:pt x="25937" y="42988"/>
                </a:lnTo>
                <a:lnTo>
                  <a:pt x="26050" y="42875"/>
                </a:lnTo>
                <a:cubicBezTo>
                  <a:pt x="26088" y="42875"/>
                  <a:pt x="26088" y="42837"/>
                  <a:pt x="26088" y="42799"/>
                </a:cubicBezTo>
                <a:cubicBezTo>
                  <a:pt x="26088" y="42761"/>
                  <a:pt x="26088" y="42761"/>
                  <a:pt x="26050" y="42723"/>
                </a:cubicBezTo>
                <a:lnTo>
                  <a:pt x="26088" y="42723"/>
                </a:lnTo>
                <a:lnTo>
                  <a:pt x="26126" y="42648"/>
                </a:lnTo>
                <a:lnTo>
                  <a:pt x="26088" y="42648"/>
                </a:lnTo>
                <a:lnTo>
                  <a:pt x="26239" y="42534"/>
                </a:lnTo>
                <a:lnTo>
                  <a:pt x="26239" y="42459"/>
                </a:lnTo>
                <a:lnTo>
                  <a:pt x="26201" y="42345"/>
                </a:lnTo>
                <a:cubicBezTo>
                  <a:pt x="26164" y="42326"/>
                  <a:pt x="26116" y="42317"/>
                  <a:pt x="26074" y="42317"/>
                </a:cubicBezTo>
                <a:close/>
                <a:moveTo>
                  <a:pt x="26559" y="43068"/>
                </a:moveTo>
                <a:lnTo>
                  <a:pt x="26560" y="43070"/>
                </a:lnTo>
                <a:lnTo>
                  <a:pt x="26560" y="43070"/>
                </a:lnTo>
                <a:cubicBezTo>
                  <a:pt x="26565" y="43073"/>
                  <a:pt x="26571" y="43077"/>
                  <a:pt x="26575" y="43083"/>
                </a:cubicBezTo>
                <a:lnTo>
                  <a:pt x="26575" y="43083"/>
                </a:lnTo>
                <a:cubicBezTo>
                  <a:pt x="26572" y="43075"/>
                  <a:pt x="26565" y="43070"/>
                  <a:pt x="26559" y="43068"/>
                </a:cubicBezTo>
                <a:close/>
                <a:moveTo>
                  <a:pt x="44573" y="42678"/>
                </a:moveTo>
                <a:cubicBezTo>
                  <a:pt x="44551" y="42678"/>
                  <a:pt x="44527" y="42680"/>
                  <a:pt x="44500" y="42686"/>
                </a:cubicBezTo>
                <a:lnTo>
                  <a:pt x="44425" y="42799"/>
                </a:lnTo>
                <a:lnTo>
                  <a:pt x="44425" y="43026"/>
                </a:lnTo>
                <a:lnTo>
                  <a:pt x="44538" y="43139"/>
                </a:lnTo>
                <a:cubicBezTo>
                  <a:pt x="44565" y="43143"/>
                  <a:pt x="44590" y="43144"/>
                  <a:pt x="44614" y="43144"/>
                </a:cubicBezTo>
                <a:cubicBezTo>
                  <a:pt x="44853" y="43144"/>
                  <a:pt x="44916" y="42981"/>
                  <a:pt x="44916" y="42912"/>
                </a:cubicBezTo>
                <a:lnTo>
                  <a:pt x="44803" y="42799"/>
                </a:lnTo>
                <a:cubicBezTo>
                  <a:pt x="44770" y="42766"/>
                  <a:pt x="44710" y="42678"/>
                  <a:pt x="44573" y="42678"/>
                </a:cubicBezTo>
                <a:close/>
                <a:moveTo>
                  <a:pt x="62923" y="42644"/>
                </a:moveTo>
                <a:cubicBezTo>
                  <a:pt x="62908" y="42644"/>
                  <a:pt x="62892" y="42645"/>
                  <a:pt x="62875" y="42648"/>
                </a:cubicBezTo>
                <a:cubicBezTo>
                  <a:pt x="62761" y="42648"/>
                  <a:pt x="62610" y="42686"/>
                  <a:pt x="62610" y="42950"/>
                </a:cubicBezTo>
                <a:lnTo>
                  <a:pt x="62610" y="43064"/>
                </a:lnTo>
                <a:lnTo>
                  <a:pt x="62723" y="43177"/>
                </a:lnTo>
                <a:cubicBezTo>
                  <a:pt x="62768" y="43188"/>
                  <a:pt x="62806" y="43193"/>
                  <a:pt x="62839" y="43193"/>
                </a:cubicBezTo>
                <a:cubicBezTo>
                  <a:pt x="62919" y="43193"/>
                  <a:pt x="62972" y="43166"/>
                  <a:pt x="63026" y="43139"/>
                </a:cubicBezTo>
                <a:lnTo>
                  <a:pt x="63177" y="42950"/>
                </a:lnTo>
                <a:cubicBezTo>
                  <a:pt x="63177" y="42950"/>
                  <a:pt x="63177" y="42912"/>
                  <a:pt x="63139" y="42912"/>
                </a:cubicBezTo>
                <a:cubicBezTo>
                  <a:pt x="63139" y="42843"/>
                  <a:pt x="63107" y="42644"/>
                  <a:pt x="62923" y="42644"/>
                </a:cubicBezTo>
                <a:close/>
                <a:moveTo>
                  <a:pt x="21627" y="42912"/>
                </a:moveTo>
                <a:cubicBezTo>
                  <a:pt x="21400" y="42912"/>
                  <a:pt x="21286" y="42988"/>
                  <a:pt x="21324" y="43139"/>
                </a:cubicBezTo>
                <a:lnTo>
                  <a:pt x="21475" y="43253"/>
                </a:lnTo>
                <a:lnTo>
                  <a:pt x="21589" y="43253"/>
                </a:lnTo>
                <a:lnTo>
                  <a:pt x="21740" y="43139"/>
                </a:lnTo>
                <a:cubicBezTo>
                  <a:pt x="21740" y="43101"/>
                  <a:pt x="21778" y="43101"/>
                  <a:pt x="21778" y="43026"/>
                </a:cubicBezTo>
                <a:lnTo>
                  <a:pt x="21627" y="42912"/>
                </a:lnTo>
                <a:close/>
                <a:moveTo>
                  <a:pt x="89227" y="42610"/>
                </a:moveTo>
                <a:lnTo>
                  <a:pt x="89000" y="42723"/>
                </a:lnTo>
                <a:cubicBezTo>
                  <a:pt x="89000" y="42723"/>
                  <a:pt x="89000" y="42723"/>
                  <a:pt x="89000" y="42761"/>
                </a:cubicBezTo>
                <a:cubicBezTo>
                  <a:pt x="88962" y="42799"/>
                  <a:pt x="88962" y="42799"/>
                  <a:pt x="88962" y="42875"/>
                </a:cubicBezTo>
                <a:cubicBezTo>
                  <a:pt x="88849" y="42875"/>
                  <a:pt x="88697" y="42950"/>
                  <a:pt x="88697" y="43101"/>
                </a:cubicBezTo>
                <a:lnTo>
                  <a:pt x="88697" y="43139"/>
                </a:lnTo>
                <a:lnTo>
                  <a:pt x="88924" y="43253"/>
                </a:lnTo>
                <a:cubicBezTo>
                  <a:pt x="88962" y="43253"/>
                  <a:pt x="89038" y="43290"/>
                  <a:pt x="89151" y="43290"/>
                </a:cubicBezTo>
                <a:lnTo>
                  <a:pt x="89264" y="43177"/>
                </a:lnTo>
                <a:lnTo>
                  <a:pt x="89264" y="43139"/>
                </a:lnTo>
                <a:cubicBezTo>
                  <a:pt x="89264" y="43101"/>
                  <a:pt x="89264" y="43101"/>
                  <a:pt x="89264" y="43064"/>
                </a:cubicBezTo>
                <a:lnTo>
                  <a:pt x="89302" y="43064"/>
                </a:lnTo>
                <a:cubicBezTo>
                  <a:pt x="89416" y="43026"/>
                  <a:pt x="89529" y="42912"/>
                  <a:pt x="89529" y="42799"/>
                </a:cubicBezTo>
                <a:cubicBezTo>
                  <a:pt x="89529" y="42723"/>
                  <a:pt x="89491" y="42648"/>
                  <a:pt x="89416" y="42610"/>
                </a:cubicBezTo>
                <a:lnTo>
                  <a:pt x="89189" y="42686"/>
                </a:lnTo>
                <a:cubicBezTo>
                  <a:pt x="89189" y="42659"/>
                  <a:pt x="89208" y="42632"/>
                  <a:pt x="89232" y="42632"/>
                </a:cubicBezTo>
                <a:cubicBezTo>
                  <a:pt x="89242" y="42632"/>
                  <a:pt x="89253" y="42637"/>
                  <a:pt x="89264" y="42648"/>
                </a:cubicBezTo>
                <a:cubicBezTo>
                  <a:pt x="89264" y="42648"/>
                  <a:pt x="89227" y="42610"/>
                  <a:pt x="89227" y="42610"/>
                </a:cubicBezTo>
                <a:close/>
                <a:moveTo>
                  <a:pt x="26353" y="42912"/>
                </a:moveTo>
                <a:cubicBezTo>
                  <a:pt x="26164" y="42912"/>
                  <a:pt x="26164" y="43026"/>
                  <a:pt x="26164" y="43064"/>
                </a:cubicBezTo>
                <a:lnTo>
                  <a:pt x="26164" y="43101"/>
                </a:lnTo>
                <a:lnTo>
                  <a:pt x="26277" y="43177"/>
                </a:lnTo>
                <a:lnTo>
                  <a:pt x="26239" y="43177"/>
                </a:lnTo>
                <a:cubicBezTo>
                  <a:pt x="26270" y="43270"/>
                  <a:pt x="26327" y="43338"/>
                  <a:pt x="26430" y="43338"/>
                </a:cubicBezTo>
                <a:cubicBezTo>
                  <a:pt x="26453" y="43338"/>
                  <a:pt x="26477" y="43335"/>
                  <a:pt x="26504" y="43328"/>
                </a:cubicBezTo>
                <a:lnTo>
                  <a:pt x="26617" y="43215"/>
                </a:lnTo>
                <a:cubicBezTo>
                  <a:pt x="26617" y="43163"/>
                  <a:pt x="26599" y="43110"/>
                  <a:pt x="26575" y="43083"/>
                </a:cubicBezTo>
                <a:lnTo>
                  <a:pt x="26575" y="43083"/>
                </a:lnTo>
                <a:cubicBezTo>
                  <a:pt x="26578" y="43088"/>
                  <a:pt x="26579" y="43094"/>
                  <a:pt x="26579" y="43101"/>
                </a:cubicBezTo>
                <a:lnTo>
                  <a:pt x="26560" y="43070"/>
                </a:lnTo>
                <a:lnTo>
                  <a:pt x="26560" y="43070"/>
                </a:lnTo>
                <a:cubicBezTo>
                  <a:pt x="26556" y="43067"/>
                  <a:pt x="26551" y="43065"/>
                  <a:pt x="26547" y="43064"/>
                </a:cubicBezTo>
                <a:lnTo>
                  <a:pt x="26547" y="43064"/>
                </a:lnTo>
                <a:cubicBezTo>
                  <a:pt x="26550" y="43065"/>
                  <a:pt x="26555" y="43066"/>
                  <a:pt x="26559" y="43068"/>
                </a:cubicBezTo>
                <a:lnTo>
                  <a:pt x="26559" y="43068"/>
                </a:lnTo>
                <a:lnTo>
                  <a:pt x="26466" y="42912"/>
                </a:lnTo>
                <a:close/>
                <a:moveTo>
                  <a:pt x="20190" y="42875"/>
                </a:moveTo>
                <a:cubicBezTo>
                  <a:pt x="20001" y="42875"/>
                  <a:pt x="19887" y="42988"/>
                  <a:pt x="19887" y="43101"/>
                </a:cubicBezTo>
                <a:lnTo>
                  <a:pt x="20039" y="43101"/>
                </a:lnTo>
                <a:cubicBezTo>
                  <a:pt x="20114" y="43177"/>
                  <a:pt x="20190" y="43177"/>
                  <a:pt x="20341" y="43177"/>
                </a:cubicBezTo>
                <a:cubicBezTo>
                  <a:pt x="20341" y="43139"/>
                  <a:pt x="20303" y="43139"/>
                  <a:pt x="20303" y="43139"/>
                </a:cubicBezTo>
                <a:lnTo>
                  <a:pt x="20341" y="43139"/>
                </a:lnTo>
                <a:lnTo>
                  <a:pt x="20379" y="43253"/>
                </a:lnTo>
                <a:cubicBezTo>
                  <a:pt x="20432" y="43306"/>
                  <a:pt x="20618" y="43360"/>
                  <a:pt x="20789" y="43360"/>
                </a:cubicBezTo>
                <a:cubicBezTo>
                  <a:pt x="20860" y="43360"/>
                  <a:pt x="20928" y="43350"/>
                  <a:pt x="20984" y="43328"/>
                </a:cubicBezTo>
                <a:cubicBezTo>
                  <a:pt x="21097" y="43290"/>
                  <a:pt x="21135" y="43215"/>
                  <a:pt x="21135" y="43139"/>
                </a:cubicBezTo>
                <a:lnTo>
                  <a:pt x="21135" y="43101"/>
                </a:lnTo>
                <a:lnTo>
                  <a:pt x="20984" y="42988"/>
                </a:lnTo>
                <a:lnTo>
                  <a:pt x="20946" y="42988"/>
                </a:lnTo>
                <a:cubicBezTo>
                  <a:pt x="20881" y="42988"/>
                  <a:pt x="20779" y="42963"/>
                  <a:pt x="20676" y="42963"/>
                </a:cubicBezTo>
                <a:cubicBezTo>
                  <a:pt x="20598" y="42963"/>
                  <a:pt x="20519" y="42977"/>
                  <a:pt x="20455" y="43026"/>
                </a:cubicBezTo>
                <a:cubicBezTo>
                  <a:pt x="20417" y="42988"/>
                  <a:pt x="20417" y="42950"/>
                  <a:pt x="20379" y="42950"/>
                </a:cubicBezTo>
                <a:cubicBezTo>
                  <a:pt x="20341" y="42875"/>
                  <a:pt x="20266" y="42875"/>
                  <a:pt x="20190" y="42875"/>
                </a:cubicBezTo>
                <a:close/>
                <a:moveTo>
                  <a:pt x="56580" y="43404"/>
                </a:moveTo>
                <a:cubicBezTo>
                  <a:pt x="56514" y="43404"/>
                  <a:pt x="56447" y="43442"/>
                  <a:pt x="56485" y="43517"/>
                </a:cubicBezTo>
                <a:lnTo>
                  <a:pt x="56674" y="43517"/>
                </a:lnTo>
                <a:cubicBezTo>
                  <a:pt x="56712" y="43442"/>
                  <a:pt x="56646" y="43404"/>
                  <a:pt x="56580" y="43404"/>
                </a:cubicBezTo>
                <a:close/>
                <a:moveTo>
                  <a:pt x="81854" y="43101"/>
                </a:moveTo>
                <a:cubicBezTo>
                  <a:pt x="81741" y="43139"/>
                  <a:pt x="81476" y="43139"/>
                  <a:pt x="81476" y="43366"/>
                </a:cubicBezTo>
                <a:lnTo>
                  <a:pt x="81514" y="43480"/>
                </a:lnTo>
                <a:cubicBezTo>
                  <a:pt x="81589" y="43517"/>
                  <a:pt x="81665" y="43517"/>
                  <a:pt x="81703" y="43517"/>
                </a:cubicBezTo>
                <a:cubicBezTo>
                  <a:pt x="81816" y="43517"/>
                  <a:pt x="81930" y="43442"/>
                  <a:pt x="82005" y="43366"/>
                </a:cubicBezTo>
                <a:cubicBezTo>
                  <a:pt x="82005" y="43366"/>
                  <a:pt x="82043" y="43328"/>
                  <a:pt x="82043" y="43328"/>
                </a:cubicBezTo>
                <a:lnTo>
                  <a:pt x="81930" y="43101"/>
                </a:lnTo>
                <a:close/>
                <a:moveTo>
                  <a:pt x="9716" y="43160"/>
                </a:moveTo>
                <a:cubicBezTo>
                  <a:pt x="9692" y="43160"/>
                  <a:pt x="9667" y="43164"/>
                  <a:pt x="9642" y="43177"/>
                </a:cubicBezTo>
                <a:lnTo>
                  <a:pt x="9528" y="43290"/>
                </a:lnTo>
                <a:lnTo>
                  <a:pt x="9528" y="43366"/>
                </a:lnTo>
                <a:lnTo>
                  <a:pt x="9642" y="43480"/>
                </a:lnTo>
                <a:cubicBezTo>
                  <a:pt x="9679" y="43517"/>
                  <a:pt x="9717" y="43517"/>
                  <a:pt x="9755" y="43555"/>
                </a:cubicBezTo>
                <a:lnTo>
                  <a:pt x="9906" y="43404"/>
                </a:lnTo>
                <a:cubicBezTo>
                  <a:pt x="9906" y="43328"/>
                  <a:pt x="9906" y="43253"/>
                  <a:pt x="9831" y="43177"/>
                </a:cubicBezTo>
                <a:cubicBezTo>
                  <a:pt x="9805" y="43177"/>
                  <a:pt x="9763" y="43160"/>
                  <a:pt x="9716" y="43160"/>
                </a:cubicBezTo>
                <a:close/>
                <a:moveTo>
                  <a:pt x="79813" y="43139"/>
                </a:moveTo>
                <a:cubicBezTo>
                  <a:pt x="79661" y="43139"/>
                  <a:pt x="79548" y="43215"/>
                  <a:pt x="79510" y="43328"/>
                </a:cubicBezTo>
                <a:lnTo>
                  <a:pt x="79623" y="43480"/>
                </a:lnTo>
                <a:cubicBezTo>
                  <a:pt x="79623" y="43517"/>
                  <a:pt x="79661" y="43517"/>
                  <a:pt x="79699" y="43555"/>
                </a:cubicBezTo>
                <a:lnTo>
                  <a:pt x="79888" y="43442"/>
                </a:lnTo>
                <a:cubicBezTo>
                  <a:pt x="79926" y="43404"/>
                  <a:pt x="79964" y="43366"/>
                  <a:pt x="79964" y="43290"/>
                </a:cubicBezTo>
                <a:lnTo>
                  <a:pt x="79926" y="43253"/>
                </a:lnTo>
                <a:lnTo>
                  <a:pt x="79813" y="43139"/>
                </a:lnTo>
                <a:close/>
                <a:moveTo>
                  <a:pt x="8507" y="42648"/>
                </a:moveTo>
                <a:cubicBezTo>
                  <a:pt x="8356" y="42723"/>
                  <a:pt x="8280" y="42837"/>
                  <a:pt x="8205" y="42950"/>
                </a:cubicBezTo>
                <a:cubicBezTo>
                  <a:pt x="8205" y="42988"/>
                  <a:pt x="8167" y="43026"/>
                  <a:pt x="8167" y="43064"/>
                </a:cubicBezTo>
                <a:lnTo>
                  <a:pt x="8205" y="43139"/>
                </a:lnTo>
                <a:lnTo>
                  <a:pt x="8091" y="43177"/>
                </a:lnTo>
                <a:cubicBezTo>
                  <a:pt x="7940" y="43404"/>
                  <a:pt x="8129" y="43631"/>
                  <a:pt x="8432" y="43631"/>
                </a:cubicBezTo>
                <a:lnTo>
                  <a:pt x="8545" y="43555"/>
                </a:lnTo>
                <a:lnTo>
                  <a:pt x="8583" y="43555"/>
                </a:lnTo>
                <a:cubicBezTo>
                  <a:pt x="8621" y="43555"/>
                  <a:pt x="8734" y="43555"/>
                  <a:pt x="8810" y="43480"/>
                </a:cubicBezTo>
                <a:cubicBezTo>
                  <a:pt x="8810" y="43480"/>
                  <a:pt x="8848" y="43442"/>
                  <a:pt x="8848" y="43404"/>
                </a:cubicBezTo>
                <a:cubicBezTo>
                  <a:pt x="8885" y="43442"/>
                  <a:pt x="8961" y="43480"/>
                  <a:pt x="9037" y="43480"/>
                </a:cubicBezTo>
                <a:lnTo>
                  <a:pt x="9188" y="43404"/>
                </a:lnTo>
                <a:cubicBezTo>
                  <a:pt x="9188" y="43404"/>
                  <a:pt x="9226" y="43366"/>
                  <a:pt x="9226" y="43328"/>
                </a:cubicBezTo>
                <a:cubicBezTo>
                  <a:pt x="9263" y="43290"/>
                  <a:pt x="9301" y="43253"/>
                  <a:pt x="9301" y="43177"/>
                </a:cubicBezTo>
                <a:cubicBezTo>
                  <a:pt x="9301" y="43139"/>
                  <a:pt x="9301" y="43064"/>
                  <a:pt x="9150" y="43026"/>
                </a:cubicBezTo>
                <a:lnTo>
                  <a:pt x="9074" y="43064"/>
                </a:lnTo>
                <a:cubicBezTo>
                  <a:pt x="9037" y="43026"/>
                  <a:pt x="8961" y="42988"/>
                  <a:pt x="8961" y="42988"/>
                </a:cubicBezTo>
                <a:lnTo>
                  <a:pt x="8885" y="42799"/>
                </a:lnTo>
                <a:cubicBezTo>
                  <a:pt x="8885" y="42799"/>
                  <a:pt x="8848" y="42761"/>
                  <a:pt x="8848" y="42761"/>
                </a:cubicBezTo>
                <a:cubicBezTo>
                  <a:pt x="8810" y="42723"/>
                  <a:pt x="8734" y="42648"/>
                  <a:pt x="8583" y="42648"/>
                </a:cubicBezTo>
                <a:close/>
                <a:moveTo>
                  <a:pt x="72780" y="42837"/>
                </a:moveTo>
                <a:cubicBezTo>
                  <a:pt x="72553" y="42837"/>
                  <a:pt x="72478" y="42950"/>
                  <a:pt x="72516" y="43101"/>
                </a:cubicBezTo>
                <a:lnTo>
                  <a:pt x="72553" y="43139"/>
                </a:lnTo>
                <a:lnTo>
                  <a:pt x="72553" y="43215"/>
                </a:lnTo>
                <a:lnTo>
                  <a:pt x="72591" y="43215"/>
                </a:lnTo>
                <a:cubicBezTo>
                  <a:pt x="72478" y="43253"/>
                  <a:pt x="72402" y="43290"/>
                  <a:pt x="72364" y="43328"/>
                </a:cubicBezTo>
                <a:cubicBezTo>
                  <a:pt x="72327" y="43366"/>
                  <a:pt x="72327" y="43366"/>
                  <a:pt x="72327" y="43404"/>
                </a:cubicBezTo>
                <a:lnTo>
                  <a:pt x="72440" y="43593"/>
                </a:lnTo>
                <a:cubicBezTo>
                  <a:pt x="72467" y="43620"/>
                  <a:pt x="72531" y="43646"/>
                  <a:pt x="72620" y="43646"/>
                </a:cubicBezTo>
                <a:cubicBezTo>
                  <a:pt x="72657" y="43646"/>
                  <a:pt x="72698" y="43642"/>
                  <a:pt x="72742" y="43631"/>
                </a:cubicBezTo>
                <a:lnTo>
                  <a:pt x="72818" y="43555"/>
                </a:lnTo>
                <a:lnTo>
                  <a:pt x="72894" y="43555"/>
                </a:lnTo>
                <a:cubicBezTo>
                  <a:pt x="72894" y="43555"/>
                  <a:pt x="72856" y="43593"/>
                  <a:pt x="72856" y="43593"/>
                </a:cubicBezTo>
                <a:cubicBezTo>
                  <a:pt x="72894" y="43593"/>
                  <a:pt x="72894" y="43593"/>
                  <a:pt x="72932" y="43555"/>
                </a:cubicBezTo>
                <a:lnTo>
                  <a:pt x="73045" y="43555"/>
                </a:lnTo>
                <a:lnTo>
                  <a:pt x="73045" y="43480"/>
                </a:lnTo>
                <a:cubicBezTo>
                  <a:pt x="73072" y="43506"/>
                  <a:pt x="73080" y="43533"/>
                  <a:pt x="73095" y="43533"/>
                </a:cubicBezTo>
                <a:cubicBezTo>
                  <a:pt x="73102" y="43533"/>
                  <a:pt x="73109" y="43528"/>
                  <a:pt x="73121" y="43517"/>
                </a:cubicBezTo>
                <a:cubicBezTo>
                  <a:pt x="73121" y="43517"/>
                  <a:pt x="73121" y="43517"/>
                  <a:pt x="73121" y="43480"/>
                </a:cubicBezTo>
                <a:lnTo>
                  <a:pt x="73272" y="43480"/>
                </a:lnTo>
                <a:cubicBezTo>
                  <a:pt x="73272" y="43404"/>
                  <a:pt x="73158" y="43328"/>
                  <a:pt x="73045" y="43328"/>
                </a:cubicBezTo>
                <a:cubicBezTo>
                  <a:pt x="72969" y="43328"/>
                  <a:pt x="72894" y="43328"/>
                  <a:pt x="72818" y="43404"/>
                </a:cubicBezTo>
                <a:lnTo>
                  <a:pt x="72818" y="43328"/>
                </a:lnTo>
                <a:lnTo>
                  <a:pt x="72780" y="43290"/>
                </a:lnTo>
                <a:cubicBezTo>
                  <a:pt x="73045" y="43253"/>
                  <a:pt x="73007" y="43101"/>
                  <a:pt x="72969" y="42988"/>
                </a:cubicBezTo>
                <a:cubicBezTo>
                  <a:pt x="72969" y="42988"/>
                  <a:pt x="72969" y="42950"/>
                  <a:pt x="72932" y="42950"/>
                </a:cubicBezTo>
                <a:lnTo>
                  <a:pt x="72780" y="42837"/>
                </a:lnTo>
                <a:close/>
                <a:moveTo>
                  <a:pt x="24991" y="43480"/>
                </a:moveTo>
                <a:lnTo>
                  <a:pt x="24916" y="43517"/>
                </a:lnTo>
                <a:cubicBezTo>
                  <a:pt x="24897" y="43498"/>
                  <a:pt x="24869" y="43489"/>
                  <a:pt x="24836" y="43489"/>
                </a:cubicBezTo>
                <a:cubicBezTo>
                  <a:pt x="24802" y="43489"/>
                  <a:pt x="24765" y="43498"/>
                  <a:pt x="24727" y="43517"/>
                </a:cubicBezTo>
                <a:cubicBezTo>
                  <a:pt x="24651" y="43555"/>
                  <a:pt x="24651" y="43631"/>
                  <a:pt x="24651" y="43669"/>
                </a:cubicBezTo>
                <a:lnTo>
                  <a:pt x="24802" y="43820"/>
                </a:lnTo>
                <a:lnTo>
                  <a:pt x="24878" y="43820"/>
                </a:lnTo>
                <a:lnTo>
                  <a:pt x="25029" y="43782"/>
                </a:lnTo>
                <a:lnTo>
                  <a:pt x="25143" y="43631"/>
                </a:lnTo>
                <a:cubicBezTo>
                  <a:pt x="25143" y="43517"/>
                  <a:pt x="25029" y="43480"/>
                  <a:pt x="24991" y="43480"/>
                </a:cubicBezTo>
                <a:close/>
                <a:moveTo>
                  <a:pt x="48583" y="43404"/>
                </a:moveTo>
                <a:lnTo>
                  <a:pt x="48470" y="43517"/>
                </a:lnTo>
                <a:lnTo>
                  <a:pt x="48470" y="43669"/>
                </a:lnTo>
                <a:lnTo>
                  <a:pt x="48583" y="43820"/>
                </a:lnTo>
                <a:cubicBezTo>
                  <a:pt x="48697" y="43820"/>
                  <a:pt x="48810" y="43782"/>
                  <a:pt x="48886" y="43744"/>
                </a:cubicBezTo>
                <a:cubicBezTo>
                  <a:pt x="48924" y="43706"/>
                  <a:pt x="48961" y="43669"/>
                  <a:pt x="48961" y="43555"/>
                </a:cubicBezTo>
                <a:cubicBezTo>
                  <a:pt x="48961" y="43555"/>
                  <a:pt x="48961" y="43517"/>
                  <a:pt x="48961" y="43517"/>
                </a:cubicBezTo>
                <a:lnTo>
                  <a:pt x="48848" y="43404"/>
                </a:lnTo>
                <a:close/>
                <a:moveTo>
                  <a:pt x="5332" y="43555"/>
                </a:moveTo>
                <a:lnTo>
                  <a:pt x="5180" y="43706"/>
                </a:lnTo>
                <a:lnTo>
                  <a:pt x="5332" y="43706"/>
                </a:lnTo>
                <a:lnTo>
                  <a:pt x="5294" y="43820"/>
                </a:lnTo>
                <a:cubicBezTo>
                  <a:pt x="5332" y="43820"/>
                  <a:pt x="5369" y="43820"/>
                  <a:pt x="5407" y="43858"/>
                </a:cubicBezTo>
                <a:cubicBezTo>
                  <a:pt x="5407" y="43858"/>
                  <a:pt x="5369" y="43820"/>
                  <a:pt x="5369" y="43820"/>
                </a:cubicBezTo>
                <a:lnTo>
                  <a:pt x="5407" y="43820"/>
                </a:lnTo>
                <a:cubicBezTo>
                  <a:pt x="5407" y="43820"/>
                  <a:pt x="5369" y="43858"/>
                  <a:pt x="5445" y="43858"/>
                </a:cubicBezTo>
                <a:cubicBezTo>
                  <a:pt x="5483" y="43820"/>
                  <a:pt x="5521" y="43820"/>
                  <a:pt x="5521" y="43820"/>
                </a:cubicBezTo>
                <a:lnTo>
                  <a:pt x="5634" y="43820"/>
                </a:lnTo>
                <a:cubicBezTo>
                  <a:pt x="5634" y="43669"/>
                  <a:pt x="5407" y="43555"/>
                  <a:pt x="5332" y="43555"/>
                </a:cubicBezTo>
                <a:close/>
                <a:moveTo>
                  <a:pt x="33046" y="43198"/>
                </a:moveTo>
                <a:cubicBezTo>
                  <a:pt x="32998" y="43198"/>
                  <a:pt x="32956" y="43215"/>
                  <a:pt x="32931" y="43215"/>
                </a:cubicBezTo>
                <a:lnTo>
                  <a:pt x="32855" y="43290"/>
                </a:lnTo>
                <a:lnTo>
                  <a:pt x="32818" y="43366"/>
                </a:lnTo>
                <a:cubicBezTo>
                  <a:pt x="32780" y="43593"/>
                  <a:pt x="32780" y="43706"/>
                  <a:pt x="32855" y="43858"/>
                </a:cubicBezTo>
                <a:lnTo>
                  <a:pt x="32931" y="43895"/>
                </a:lnTo>
                <a:cubicBezTo>
                  <a:pt x="32986" y="43918"/>
                  <a:pt x="33032" y="43927"/>
                  <a:pt x="33070" y="43927"/>
                </a:cubicBezTo>
                <a:cubicBezTo>
                  <a:pt x="33161" y="43927"/>
                  <a:pt x="33207" y="43873"/>
                  <a:pt x="33234" y="43820"/>
                </a:cubicBezTo>
                <a:cubicBezTo>
                  <a:pt x="33252" y="43829"/>
                  <a:pt x="33271" y="43834"/>
                  <a:pt x="33290" y="43834"/>
                </a:cubicBezTo>
                <a:cubicBezTo>
                  <a:pt x="33345" y="43834"/>
                  <a:pt x="33394" y="43791"/>
                  <a:pt x="33423" y="43706"/>
                </a:cubicBezTo>
                <a:lnTo>
                  <a:pt x="33271" y="43555"/>
                </a:lnTo>
                <a:cubicBezTo>
                  <a:pt x="33309" y="43555"/>
                  <a:pt x="33347" y="43593"/>
                  <a:pt x="33347" y="43631"/>
                </a:cubicBezTo>
                <a:cubicBezTo>
                  <a:pt x="33347" y="43593"/>
                  <a:pt x="33347" y="43593"/>
                  <a:pt x="33347" y="43555"/>
                </a:cubicBezTo>
                <a:cubicBezTo>
                  <a:pt x="33385" y="43480"/>
                  <a:pt x="33385" y="43442"/>
                  <a:pt x="33347" y="43404"/>
                </a:cubicBezTo>
                <a:lnTo>
                  <a:pt x="33234" y="43366"/>
                </a:lnTo>
                <a:cubicBezTo>
                  <a:pt x="33234" y="43328"/>
                  <a:pt x="33196" y="43253"/>
                  <a:pt x="33120" y="43215"/>
                </a:cubicBezTo>
                <a:cubicBezTo>
                  <a:pt x="33095" y="43202"/>
                  <a:pt x="33070" y="43198"/>
                  <a:pt x="33046" y="43198"/>
                </a:cubicBezTo>
                <a:close/>
                <a:moveTo>
                  <a:pt x="59547" y="43361"/>
                </a:moveTo>
                <a:cubicBezTo>
                  <a:pt x="59301" y="43361"/>
                  <a:pt x="59204" y="43527"/>
                  <a:pt x="59170" y="43631"/>
                </a:cubicBezTo>
                <a:lnTo>
                  <a:pt x="59132" y="43669"/>
                </a:lnTo>
                <a:lnTo>
                  <a:pt x="59207" y="43858"/>
                </a:lnTo>
                <a:lnTo>
                  <a:pt x="59245" y="43858"/>
                </a:lnTo>
                <a:cubicBezTo>
                  <a:pt x="59307" y="43919"/>
                  <a:pt x="59369" y="43981"/>
                  <a:pt x="59492" y="43981"/>
                </a:cubicBezTo>
                <a:cubicBezTo>
                  <a:pt x="59520" y="43981"/>
                  <a:pt x="59551" y="43978"/>
                  <a:pt x="59585" y="43971"/>
                </a:cubicBezTo>
                <a:lnTo>
                  <a:pt x="59699" y="43895"/>
                </a:lnTo>
                <a:lnTo>
                  <a:pt x="59699" y="43858"/>
                </a:lnTo>
                <a:cubicBezTo>
                  <a:pt x="59737" y="43782"/>
                  <a:pt x="59774" y="43706"/>
                  <a:pt x="59774" y="43593"/>
                </a:cubicBezTo>
                <a:cubicBezTo>
                  <a:pt x="59774" y="43555"/>
                  <a:pt x="59774" y="43480"/>
                  <a:pt x="59737" y="43442"/>
                </a:cubicBezTo>
                <a:lnTo>
                  <a:pt x="59623" y="43366"/>
                </a:lnTo>
                <a:cubicBezTo>
                  <a:pt x="59596" y="43363"/>
                  <a:pt x="59571" y="43361"/>
                  <a:pt x="59547" y="43361"/>
                </a:cubicBezTo>
                <a:close/>
                <a:moveTo>
                  <a:pt x="52856" y="43631"/>
                </a:moveTo>
                <a:lnTo>
                  <a:pt x="52742" y="43744"/>
                </a:lnTo>
                <a:cubicBezTo>
                  <a:pt x="52704" y="43744"/>
                  <a:pt x="52667" y="43782"/>
                  <a:pt x="52667" y="43858"/>
                </a:cubicBezTo>
                <a:lnTo>
                  <a:pt x="52667" y="43933"/>
                </a:lnTo>
                <a:lnTo>
                  <a:pt x="52742" y="44009"/>
                </a:lnTo>
                <a:cubicBezTo>
                  <a:pt x="52780" y="44028"/>
                  <a:pt x="52818" y="44037"/>
                  <a:pt x="52856" y="44037"/>
                </a:cubicBezTo>
                <a:cubicBezTo>
                  <a:pt x="52893" y="44037"/>
                  <a:pt x="52931" y="44028"/>
                  <a:pt x="52969" y="44009"/>
                </a:cubicBezTo>
                <a:cubicBezTo>
                  <a:pt x="53045" y="43971"/>
                  <a:pt x="53083" y="43895"/>
                  <a:pt x="53083" y="43820"/>
                </a:cubicBezTo>
                <a:cubicBezTo>
                  <a:pt x="53083" y="43744"/>
                  <a:pt x="53045" y="43706"/>
                  <a:pt x="53007" y="43669"/>
                </a:cubicBezTo>
                <a:cubicBezTo>
                  <a:pt x="52969" y="43631"/>
                  <a:pt x="52893" y="43631"/>
                  <a:pt x="52856" y="43631"/>
                </a:cubicBezTo>
                <a:close/>
                <a:moveTo>
                  <a:pt x="40039" y="43782"/>
                </a:moveTo>
                <a:cubicBezTo>
                  <a:pt x="39925" y="43782"/>
                  <a:pt x="39850" y="43782"/>
                  <a:pt x="39812" y="43820"/>
                </a:cubicBezTo>
                <a:cubicBezTo>
                  <a:pt x="39774" y="43858"/>
                  <a:pt x="39699" y="43933"/>
                  <a:pt x="39699" y="44009"/>
                </a:cubicBezTo>
                <a:lnTo>
                  <a:pt x="39699" y="44047"/>
                </a:lnTo>
                <a:lnTo>
                  <a:pt x="39850" y="44160"/>
                </a:lnTo>
                <a:cubicBezTo>
                  <a:pt x="39925" y="44160"/>
                  <a:pt x="40039" y="44160"/>
                  <a:pt x="40077" y="44122"/>
                </a:cubicBezTo>
                <a:cubicBezTo>
                  <a:pt x="40115" y="44084"/>
                  <a:pt x="40152" y="44009"/>
                  <a:pt x="40152" y="43933"/>
                </a:cubicBezTo>
                <a:lnTo>
                  <a:pt x="40152" y="43895"/>
                </a:lnTo>
                <a:lnTo>
                  <a:pt x="40039" y="43782"/>
                </a:lnTo>
                <a:close/>
                <a:moveTo>
                  <a:pt x="31797" y="43480"/>
                </a:moveTo>
                <a:cubicBezTo>
                  <a:pt x="31532" y="43517"/>
                  <a:pt x="31154" y="43631"/>
                  <a:pt x="31116" y="43971"/>
                </a:cubicBezTo>
                <a:lnTo>
                  <a:pt x="31230" y="44122"/>
                </a:lnTo>
                <a:lnTo>
                  <a:pt x="31305" y="44122"/>
                </a:lnTo>
                <a:cubicBezTo>
                  <a:pt x="31359" y="44149"/>
                  <a:pt x="31431" y="44176"/>
                  <a:pt x="31522" y="44176"/>
                </a:cubicBezTo>
                <a:cubicBezTo>
                  <a:pt x="31560" y="44176"/>
                  <a:pt x="31601" y="44171"/>
                  <a:pt x="31646" y="44160"/>
                </a:cubicBezTo>
                <a:lnTo>
                  <a:pt x="31683" y="44122"/>
                </a:lnTo>
                <a:cubicBezTo>
                  <a:pt x="31721" y="44084"/>
                  <a:pt x="31759" y="44047"/>
                  <a:pt x="31759" y="43971"/>
                </a:cubicBezTo>
                <a:cubicBezTo>
                  <a:pt x="31759" y="43933"/>
                  <a:pt x="31759" y="43895"/>
                  <a:pt x="31759" y="43895"/>
                </a:cubicBezTo>
                <a:cubicBezTo>
                  <a:pt x="31835" y="43820"/>
                  <a:pt x="31948" y="43744"/>
                  <a:pt x="31986" y="43593"/>
                </a:cubicBezTo>
                <a:lnTo>
                  <a:pt x="31797" y="43480"/>
                </a:lnTo>
                <a:close/>
                <a:moveTo>
                  <a:pt x="21059" y="43328"/>
                </a:moveTo>
                <a:lnTo>
                  <a:pt x="20946" y="43480"/>
                </a:lnTo>
                <a:cubicBezTo>
                  <a:pt x="20908" y="43480"/>
                  <a:pt x="20833" y="43517"/>
                  <a:pt x="20795" y="43593"/>
                </a:cubicBezTo>
                <a:lnTo>
                  <a:pt x="20870" y="43744"/>
                </a:lnTo>
                <a:cubicBezTo>
                  <a:pt x="20908" y="43744"/>
                  <a:pt x="20946" y="43782"/>
                  <a:pt x="20946" y="43782"/>
                </a:cubicBezTo>
                <a:cubicBezTo>
                  <a:pt x="20984" y="43820"/>
                  <a:pt x="21022" y="43820"/>
                  <a:pt x="21022" y="43820"/>
                </a:cubicBezTo>
                <a:lnTo>
                  <a:pt x="20984" y="43895"/>
                </a:lnTo>
                <a:cubicBezTo>
                  <a:pt x="20946" y="44084"/>
                  <a:pt x="21022" y="44198"/>
                  <a:pt x="21211" y="44236"/>
                </a:cubicBezTo>
                <a:lnTo>
                  <a:pt x="21324" y="44198"/>
                </a:lnTo>
                <a:cubicBezTo>
                  <a:pt x="21438" y="44122"/>
                  <a:pt x="21438" y="43933"/>
                  <a:pt x="21324" y="43858"/>
                </a:cubicBezTo>
                <a:lnTo>
                  <a:pt x="21362" y="43820"/>
                </a:lnTo>
                <a:cubicBezTo>
                  <a:pt x="21400" y="43782"/>
                  <a:pt x="21400" y="43706"/>
                  <a:pt x="21400" y="43631"/>
                </a:cubicBezTo>
                <a:cubicBezTo>
                  <a:pt x="21400" y="43442"/>
                  <a:pt x="21286" y="43328"/>
                  <a:pt x="21059" y="43328"/>
                </a:cubicBezTo>
                <a:close/>
                <a:moveTo>
                  <a:pt x="12402" y="44160"/>
                </a:moveTo>
                <a:cubicBezTo>
                  <a:pt x="12335" y="44160"/>
                  <a:pt x="12269" y="44198"/>
                  <a:pt x="12326" y="44273"/>
                </a:cubicBezTo>
                <a:lnTo>
                  <a:pt x="12477" y="44273"/>
                </a:lnTo>
                <a:cubicBezTo>
                  <a:pt x="12534" y="44198"/>
                  <a:pt x="12468" y="44160"/>
                  <a:pt x="12402" y="44160"/>
                </a:cubicBezTo>
                <a:close/>
                <a:moveTo>
                  <a:pt x="17691" y="44041"/>
                </a:moveTo>
                <a:cubicBezTo>
                  <a:pt x="17636" y="44041"/>
                  <a:pt x="17558" y="44054"/>
                  <a:pt x="17468" y="44122"/>
                </a:cubicBezTo>
                <a:lnTo>
                  <a:pt x="17506" y="44311"/>
                </a:lnTo>
                <a:cubicBezTo>
                  <a:pt x="17581" y="44349"/>
                  <a:pt x="17638" y="44359"/>
                  <a:pt x="17685" y="44359"/>
                </a:cubicBezTo>
                <a:cubicBezTo>
                  <a:pt x="17732" y="44359"/>
                  <a:pt x="17770" y="44349"/>
                  <a:pt x="17808" y="44349"/>
                </a:cubicBezTo>
                <a:cubicBezTo>
                  <a:pt x="17846" y="44311"/>
                  <a:pt x="17884" y="44236"/>
                  <a:pt x="17884" y="44198"/>
                </a:cubicBezTo>
                <a:cubicBezTo>
                  <a:pt x="17884" y="44122"/>
                  <a:pt x="17846" y="44084"/>
                  <a:pt x="17770" y="44047"/>
                </a:cubicBezTo>
                <a:cubicBezTo>
                  <a:pt x="17755" y="44047"/>
                  <a:pt x="17728" y="44041"/>
                  <a:pt x="17691" y="44041"/>
                </a:cubicBezTo>
                <a:close/>
                <a:moveTo>
                  <a:pt x="45672" y="43820"/>
                </a:moveTo>
                <a:cubicBezTo>
                  <a:pt x="45672" y="43820"/>
                  <a:pt x="45483" y="43858"/>
                  <a:pt x="45483" y="44047"/>
                </a:cubicBezTo>
                <a:cubicBezTo>
                  <a:pt x="45483" y="44047"/>
                  <a:pt x="45483" y="44084"/>
                  <a:pt x="45483" y="44122"/>
                </a:cubicBezTo>
                <a:cubicBezTo>
                  <a:pt x="45521" y="44160"/>
                  <a:pt x="45483" y="44198"/>
                  <a:pt x="45521" y="44236"/>
                </a:cubicBezTo>
                <a:lnTo>
                  <a:pt x="45597" y="44349"/>
                </a:lnTo>
                <a:cubicBezTo>
                  <a:pt x="45634" y="44368"/>
                  <a:pt x="45672" y="44377"/>
                  <a:pt x="45710" y="44377"/>
                </a:cubicBezTo>
                <a:cubicBezTo>
                  <a:pt x="45748" y="44377"/>
                  <a:pt x="45786" y="44368"/>
                  <a:pt x="45823" y="44349"/>
                </a:cubicBezTo>
                <a:cubicBezTo>
                  <a:pt x="45937" y="44273"/>
                  <a:pt x="45975" y="44160"/>
                  <a:pt x="45975" y="44084"/>
                </a:cubicBezTo>
                <a:cubicBezTo>
                  <a:pt x="45975" y="43971"/>
                  <a:pt x="45937" y="43933"/>
                  <a:pt x="45861" y="43858"/>
                </a:cubicBezTo>
                <a:cubicBezTo>
                  <a:pt x="45823" y="43820"/>
                  <a:pt x="45748" y="43820"/>
                  <a:pt x="45672" y="43820"/>
                </a:cubicBezTo>
                <a:close/>
                <a:moveTo>
                  <a:pt x="51154" y="44047"/>
                </a:moveTo>
                <a:lnTo>
                  <a:pt x="50965" y="44160"/>
                </a:lnTo>
                <a:cubicBezTo>
                  <a:pt x="50965" y="44160"/>
                  <a:pt x="50927" y="44198"/>
                  <a:pt x="50927" y="44273"/>
                </a:cubicBezTo>
                <a:lnTo>
                  <a:pt x="50927" y="44311"/>
                </a:lnTo>
                <a:lnTo>
                  <a:pt x="51079" y="44425"/>
                </a:lnTo>
                <a:lnTo>
                  <a:pt x="51230" y="44425"/>
                </a:lnTo>
                <a:lnTo>
                  <a:pt x="51381" y="44311"/>
                </a:lnTo>
                <a:lnTo>
                  <a:pt x="51381" y="44198"/>
                </a:lnTo>
                <a:lnTo>
                  <a:pt x="51268" y="44084"/>
                </a:lnTo>
                <a:cubicBezTo>
                  <a:pt x="51230" y="44084"/>
                  <a:pt x="51192" y="44047"/>
                  <a:pt x="51154" y="44047"/>
                </a:cubicBezTo>
                <a:close/>
                <a:moveTo>
                  <a:pt x="70247" y="44047"/>
                </a:moveTo>
                <a:cubicBezTo>
                  <a:pt x="70134" y="44047"/>
                  <a:pt x="70058" y="44047"/>
                  <a:pt x="70020" y="44084"/>
                </a:cubicBezTo>
                <a:cubicBezTo>
                  <a:pt x="69983" y="44122"/>
                  <a:pt x="69945" y="44198"/>
                  <a:pt x="69983" y="44311"/>
                </a:cubicBezTo>
                <a:lnTo>
                  <a:pt x="70096" y="44425"/>
                </a:lnTo>
                <a:lnTo>
                  <a:pt x="70209" y="44425"/>
                </a:lnTo>
                <a:lnTo>
                  <a:pt x="70361" y="44311"/>
                </a:lnTo>
                <a:lnTo>
                  <a:pt x="70361" y="44160"/>
                </a:lnTo>
                <a:lnTo>
                  <a:pt x="70247" y="44047"/>
                </a:lnTo>
                <a:close/>
                <a:moveTo>
                  <a:pt x="30738" y="44009"/>
                </a:moveTo>
                <a:cubicBezTo>
                  <a:pt x="30663" y="44047"/>
                  <a:pt x="30511" y="44160"/>
                  <a:pt x="30511" y="44273"/>
                </a:cubicBezTo>
                <a:cubicBezTo>
                  <a:pt x="30511" y="44311"/>
                  <a:pt x="30511" y="44425"/>
                  <a:pt x="30700" y="44463"/>
                </a:cubicBezTo>
                <a:lnTo>
                  <a:pt x="30889" y="44349"/>
                </a:lnTo>
                <a:cubicBezTo>
                  <a:pt x="30889" y="44349"/>
                  <a:pt x="30889" y="44311"/>
                  <a:pt x="30927" y="44311"/>
                </a:cubicBezTo>
                <a:cubicBezTo>
                  <a:pt x="30965" y="44273"/>
                  <a:pt x="31003" y="44236"/>
                  <a:pt x="31003" y="44160"/>
                </a:cubicBezTo>
                <a:cubicBezTo>
                  <a:pt x="31003" y="44084"/>
                  <a:pt x="30965" y="44047"/>
                  <a:pt x="30852" y="44009"/>
                </a:cubicBezTo>
                <a:close/>
                <a:moveTo>
                  <a:pt x="62383" y="44084"/>
                </a:moveTo>
                <a:cubicBezTo>
                  <a:pt x="62308" y="44084"/>
                  <a:pt x="62232" y="44084"/>
                  <a:pt x="62156" y="44122"/>
                </a:cubicBezTo>
                <a:cubicBezTo>
                  <a:pt x="61967" y="44198"/>
                  <a:pt x="61930" y="44425"/>
                  <a:pt x="62194" y="44463"/>
                </a:cubicBezTo>
                <a:lnTo>
                  <a:pt x="62345" y="44349"/>
                </a:lnTo>
                <a:cubicBezTo>
                  <a:pt x="62345" y="44387"/>
                  <a:pt x="62345" y="44387"/>
                  <a:pt x="62345" y="44387"/>
                </a:cubicBezTo>
                <a:cubicBezTo>
                  <a:pt x="62383" y="44387"/>
                  <a:pt x="62459" y="44349"/>
                  <a:pt x="62459" y="44236"/>
                </a:cubicBezTo>
                <a:cubicBezTo>
                  <a:pt x="62459" y="44198"/>
                  <a:pt x="62459" y="44198"/>
                  <a:pt x="62459" y="44160"/>
                </a:cubicBezTo>
                <a:lnTo>
                  <a:pt x="62383" y="44084"/>
                </a:lnTo>
                <a:close/>
                <a:moveTo>
                  <a:pt x="48191" y="44107"/>
                </a:moveTo>
                <a:cubicBezTo>
                  <a:pt x="48158" y="44107"/>
                  <a:pt x="48125" y="44111"/>
                  <a:pt x="48092" y="44122"/>
                </a:cubicBezTo>
                <a:cubicBezTo>
                  <a:pt x="47979" y="44160"/>
                  <a:pt x="47903" y="44236"/>
                  <a:pt x="47903" y="44349"/>
                </a:cubicBezTo>
                <a:lnTo>
                  <a:pt x="48016" y="44463"/>
                </a:lnTo>
                <a:cubicBezTo>
                  <a:pt x="48053" y="44467"/>
                  <a:pt x="48086" y="44468"/>
                  <a:pt x="48117" y="44468"/>
                </a:cubicBezTo>
                <a:cubicBezTo>
                  <a:pt x="48365" y="44468"/>
                  <a:pt x="48398" y="44341"/>
                  <a:pt x="48432" y="44273"/>
                </a:cubicBezTo>
                <a:lnTo>
                  <a:pt x="48394" y="44160"/>
                </a:lnTo>
                <a:cubicBezTo>
                  <a:pt x="48341" y="44133"/>
                  <a:pt x="48269" y="44107"/>
                  <a:pt x="48191" y="44107"/>
                </a:cubicBezTo>
                <a:close/>
                <a:moveTo>
                  <a:pt x="227" y="44273"/>
                </a:moveTo>
                <a:lnTo>
                  <a:pt x="1" y="44349"/>
                </a:lnTo>
                <a:lnTo>
                  <a:pt x="1" y="44500"/>
                </a:lnTo>
                <a:lnTo>
                  <a:pt x="152" y="44614"/>
                </a:lnTo>
                <a:lnTo>
                  <a:pt x="454" y="44614"/>
                </a:lnTo>
                <a:lnTo>
                  <a:pt x="643" y="44538"/>
                </a:lnTo>
                <a:lnTo>
                  <a:pt x="643" y="44500"/>
                </a:lnTo>
                <a:cubicBezTo>
                  <a:pt x="643" y="44311"/>
                  <a:pt x="417" y="44273"/>
                  <a:pt x="303" y="44273"/>
                </a:cubicBezTo>
                <a:close/>
                <a:moveTo>
                  <a:pt x="23224" y="43722"/>
                </a:moveTo>
                <a:cubicBezTo>
                  <a:pt x="23174" y="43722"/>
                  <a:pt x="23111" y="43748"/>
                  <a:pt x="23063" y="43820"/>
                </a:cubicBezTo>
                <a:cubicBezTo>
                  <a:pt x="23063" y="43782"/>
                  <a:pt x="23025" y="43782"/>
                  <a:pt x="23025" y="43782"/>
                </a:cubicBezTo>
                <a:lnTo>
                  <a:pt x="22950" y="43744"/>
                </a:lnTo>
                <a:cubicBezTo>
                  <a:pt x="22917" y="43733"/>
                  <a:pt x="22883" y="43729"/>
                  <a:pt x="22851" y="43729"/>
                </a:cubicBezTo>
                <a:cubicBezTo>
                  <a:pt x="22773" y="43729"/>
                  <a:pt x="22701" y="43755"/>
                  <a:pt x="22647" y="43782"/>
                </a:cubicBezTo>
                <a:cubicBezTo>
                  <a:pt x="22572" y="43858"/>
                  <a:pt x="22496" y="43933"/>
                  <a:pt x="22496" y="44047"/>
                </a:cubicBezTo>
                <a:lnTo>
                  <a:pt x="22307" y="44047"/>
                </a:lnTo>
                <a:cubicBezTo>
                  <a:pt x="22080" y="44047"/>
                  <a:pt x="21816" y="44047"/>
                  <a:pt x="21589" y="44160"/>
                </a:cubicBezTo>
                <a:lnTo>
                  <a:pt x="21513" y="44236"/>
                </a:lnTo>
                <a:cubicBezTo>
                  <a:pt x="21475" y="44387"/>
                  <a:pt x="21513" y="44500"/>
                  <a:pt x="21589" y="44576"/>
                </a:cubicBezTo>
                <a:lnTo>
                  <a:pt x="21702" y="44614"/>
                </a:lnTo>
                <a:cubicBezTo>
                  <a:pt x="21740" y="44626"/>
                  <a:pt x="21782" y="44631"/>
                  <a:pt x="21824" y="44631"/>
                </a:cubicBezTo>
                <a:cubicBezTo>
                  <a:pt x="21908" y="44631"/>
                  <a:pt x="21992" y="44614"/>
                  <a:pt x="22042" y="44614"/>
                </a:cubicBezTo>
                <a:cubicBezTo>
                  <a:pt x="22099" y="44595"/>
                  <a:pt x="22137" y="44585"/>
                  <a:pt x="22165" y="44585"/>
                </a:cubicBezTo>
                <a:cubicBezTo>
                  <a:pt x="22194" y="44585"/>
                  <a:pt x="22213" y="44595"/>
                  <a:pt x="22232" y="44614"/>
                </a:cubicBezTo>
                <a:lnTo>
                  <a:pt x="22458" y="44500"/>
                </a:lnTo>
                <a:cubicBezTo>
                  <a:pt x="22458" y="44463"/>
                  <a:pt x="22458" y="44463"/>
                  <a:pt x="22496" y="44425"/>
                </a:cubicBezTo>
                <a:cubicBezTo>
                  <a:pt x="22534" y="44425"/>
                  <a:pt x="22534" y="44387"/>
                  <a:pt x="22572" y="44349"/>
                </a:cubicBezTo>
                <a:lnTo>
                  <a:pt x="22761" y="44349"/>
                </a:lnTo>
                <a:cubicBezTo>
                  <a:pt x="22874" y="44311"/>
                  <a:pt x="23063" y="44160"/>
                  <a:pt x="23101" y="44009"/>
                </a:cubicBezTo>
                <a:cubicBezTo>
                  <a:pt x="23101" y="44009"/>
                  <a:pt x="23101" y="44009"/>
                  <a:pt x="23101" y="44047"/>
                </a:cubicBezTo>
                <a:cubicBezTo>
                  <a:pt x="23132" y="44108"/>
                  <a:pt x="23187" y="44218"/>
                  <a:pt x="23367" y="44218"/>
                </a:cubicBezTo>
                <a:cubicBezTo>
                  <a:pt x="23410" y="44218"/>
                  <a:pt x="23459" y="44212"/>
                  <a:pt x="23517" y="44198"/>
                </a:cubicBezTo>
                <a:lnTo>
                  <a:pt x="23593" y="44084"/>
                </a:lnTo>
                <a:cubicBezTo>
                  <a:pt x="23593" y="43971"/>
                  <a:pt x="23479" y="43782"/>
                  <a:pt x="23290" y="43744"/>
                </a:cubicBezTo>
                <a:cubicBezTo>
                  <a:pt x="23276" y="43730"/>
                  <a:pt x="23252" y="43722"/>
                  <a:pt x="23224" y="43722"/>
                </a:cubicBezTo>
                <a:close/>
                <a:moveTo>
                  <a:pt x="52780" y="44198"/>
                </a:moveTo>
                <a:lnTo>
                  <a:pt x="52629" y="44273"/>
                </a:lnTo>
                <a:cubicBezTo>
                  <a:pt x="52629" y="44273"/>
                  <a:pt x="52591" y="44311"/>
                  <a:pt x="52591" y="44311"/>
                </a:cubicBezTo>
                <a:cubicBezTo>
                  <a:pt x="52553" y="44349"/>
                  <a:pt x="52515" y="44425"/>
                  <a:pt x="52553" y="44538"/>
                </a:cubicBezTo>
                <a:lnTo>
                  <a:pt x="52742" y="44614"/>
                </a:lnTo>
                <a:lnTo>
                  <a:pt x="52818" y="44614"/>
                </a:lnTo>
                <a:cubicBezTo>
                  <a:pt x="52849" y="44629"/>
                  <a:pt x="52887" y="44639"/>
                  <a:pt x="52923" y="44639"/>
                </a:cubicBezTo>
                <a:cubicBezTo>
                  <a:pt x="52974" y="44639"/>
                  <a:pt x="53023" y="44620"/>
                  <a:pt x="53045" y="44576"/>
                </a:cubicBezTo>
                <a:cubicBezTo>
                  <a:pt x="53120" y="44576"/>
                  <a:pt x="53120" y="44500"/>
                  <a:pt x="53120" y="44463"/>
                </a:cubicBezTo>
                <a:lnTo>
                  <a:pt x="53083" y="44349"/>
                </a:lnTo>
                <a:cubicBezTo>
                  <a:pt x="53045" y="44349"/>
                  <a:pt x="53045" y="44349"/>
                  <a:pt x="53007" y="44311"/>
                </a:cubicBezTo>
                <a:cubicBezTo>
                  <a:pt x="52969" y="44273"/>
                  <a:pt x="52893" y="44198"/>
                  <a:pt x="52780" y="44198"/>
                </a:cubicBezTo>
                <a:close/>
                <a:moveTo>
                  <a:pt x="47374" y="44311"/>
                </a:moveTo>
                <a:lnTo>
                  <a:pt x="47260" y="44425"/>
                </a:lnTo>
                <a:lnTo>
                  <a:pt x="47260" y="44576"/>
                </a:lnTo>
                <a:lnTo>
                  <a:pt x="47374" y="44689"/>
                </a:lnTo>
                <a:lnTo>
                  <a:pt x="47563" y="44689"/>
                </a:lnTo>
                <a:lnTo>
                  <a:pt x="47714" y="44576"/>
                </a:lnTo>
                <a:lnTo>
                  <a:pt x="47714" y="44425"/>
                </a:lnTo>
                <a:lnTo>
                  <a:pt x="47563" y="44311"/>
                </a:lnTo>
                <a:close/>
                <a:moveTo>
                  <a:pt x="57204" y="44311"/>
                </a:moveTo>
                <a:cubicBezTo>
                  <a:pt x="57090" y="44311"/>
                  <a:pt x="56901" y="44349"/>
                  <a:pt x="56901" y="44538"/>
                </a:cubicBezTo>
                <a:lnTo>
                  <a:pt x="56901" y="44576"/>
                </a:lnTo>
                <a:lnTo>
                  <a:pt x="57015" y="44689"/>
                </a:lnTo>
                <a:cubicBezTo>
                  <a:pt x="57241" y="44689"/>
                  <a:pt x="57317" y="44576"/>
                  <a:pt x="57355" y="44500"/>
                </a:cubicBezTo>
                <a:lnTo>
                  <a:pt x="57393" y="44463"/>
                </a:lnTo>
                <a:lnTo>
                  <a:pt x="57241" y="44311"/>
                </a:lnTo>
                <a:close/>
                <a:moveTo>
                  <a:pt x="76864" y="44387"/>
                </a:moveTo>
                <a:lnTo>
                  <a:pt x="76712" y="44500"/>
                </a:lnTo>
                <a:cubicBezTo>
                  <a:pt x="76712" y="44500"/>
                  <a:pt x="76674" y="44538"/>
                  <a:pt x="76674" y="44576"/>
                </a:cubicBezTo>
                <a:lnTo>
                  <a:pt x="76788" y="44727"/>
                </a:lnTo>
                <a:cubicBezTo>
                  <a:pt x="76788" y="44765"/>
                  <a:pt x="76826" y="44765"/>
                  <a:pt x="76864" y="44765"/>
                </a:cubicBezTo>
                <a:lnTo>
                  <a:pt x="77053" y="44689"/>
                </a:lnTo>
                <a:cubicBezTo>
                  <a:pt x="77053" y="44652"/>
                  <a:pt x="77090" y="44652"/>
                  <a:pt x="77090" y="44576"/>
                </a:cubicBezTo>
                <a:lnTo>
                  <a:pt x="76977" y="44463"/>
                </a:lnTo>
                <a:cubicBezTo>
                  <a:pt x="76977" y="44425"/>
                  <a:pt x="76939" y="44425"/>
                  <a:pt x="76864" y="44387"/>
                </a:cubicBezTo>
                <a:close/>
                <a:moveTo>
                  <a:pt x="16946" y="44415"/>
                </a:moveTo>
                <a:cubicBezTo>
                  <a:pt x="16918" y="44415"/>
                  <a:pt x="16891" y="44418"/>
                  <a:pt x="16863" y="44425"/>
                </a:cubicBezTo>
                <a:cubicBezTo>
                  <a:pt x="16825" y="44463"/>
                  <a:pt x="16712" y="44500"/>
                  <a:pt x="16712" y="44652"/>
                </a:cubicBezTo>
                <a:lnTo>
                  <a:pt x="16863" y="44765"/>
                </a:lnTo>
                <a:cubicBezTo>
                  <a:pt x="16901" y="44765"/>
                  <a:pt x="16938" y="44803"/>
                  <a:pt x="16938" y="44803"/>
                </a:cubicBezTo>
                <a:cubicBezTo>
                  <a:pt x="17014" y="44803"/>
                  <a:pt x="17127" y="44803"/>
                  <a:pt x="17203" y="44765"/>
                </a:cubicBezTo>
                <a:cubicBezTo>
                  <a:pt x="17241" y="44727"/>
                  <a:pt x="17279" y="44689"/>
                  <a:pt x="17279" y="44614"/>
                </a:cubicBezTo>
                <a:lnTo>
                  <a:pt x="17241" y="44538"/>
                </a:lnTo>
                <a:cubicBezTo>
                  <a:pt x="17179" y="44476"/>
                  <a:pt x="17067" y="44415"/>
                  <a:pt x="16946" y="44415"/>
                </a:cubicBezTo>
                <a:close/>
                <a:moveTo>
                  <a:pt x="14368" y="44500"/>
                </a:moveTo>
                <a:cubicBezTo>
                  <a:pt x="14254" y="44500"/>
                  <a:pt x="14141" y="44538"/>
                  <a:pt x="14103" y="44689"/>
                </a:cubicBezTo>
                <a:lnTo>
                  <a:pt x="14216" y="44841"/>
                </a:lnTo>
                <a:lnTo>
                  <a:pt x="14254" y="44841"/>
                </a:lnTo>
                <a:cubicBezTo>
                  <a:pt x="14285" y="44902"/>
                  <a:pt x="14341" y="44964"/>
                  <a:pt x="14484" y="44964"/>
                </a:cubicBezTo>
                <a:cubicBezTo>
                  <a:pt x="14516" y="44964"/>
                  <a:pt x="14553" y="44961"/>
                  <a:pt x="14594" y="44954"/>
                </a:cubicBezTo>
                <a:lnTo>
                  <a:pt x="14670" y="44841"/>
                </a:lnTo>
                <a:lnTo>
                  <a:pt x="14670" y="44803"/>
                </a:lnTo>
                <a:cubicBezTo>
                  <a:pt x="14670" y="44652"/>
                  <a:pt x="14519" y="44538"/>
                  <a:pt x="14368" y="44500"/>
                </a:cubicBezTo>
                <a:close/>
                <a:moveTo>
                  <a:pt x="13422" y="44614"/>
                </a:moveTo>
                <a:lnTo>
                  <a:pt x="13271" y="44689"/>
                </a:lnTo>
                <a:cubicBezTo>
                  <a:pt x="13233" y="44841"/>
                  <a:pt x="13309" y="44878"/>
                  <a:pt x="13347" y="44916"/>
                </a:cubicBezTo>
                <a:cubicBezTo>
                  <a:pt x="13422" y="44992"/>
                  <a:pt x="13498" y="44992"/>
                  <a:pt x="13649" y="44992"/>
                </a:cubicBezTo>
                <a:lnTo>
                  <a:pt x="13763" y="44878"/>
                </a:lnTo>
                <a:lnTo>
                  <a:pt x="13763" y="44841"/>
                </a:lnTo>
                <a:cubicBezTo>
                  <a:pt x="13763" y="44652"/>
                  <a:pt x="13574" y="44614"/>
                  <a:pt x="13460" y="44614"/>
                </a:cubicBezTo>
                <a:close/>
                <a:moveTo>
                  <a:pt x="69113" y="44652"/>
                </a:moveTo>
                <a:cubicBezTo>
                  <a:pt x="69037" y="44652"/>
                  <a:pt x="68962" y="44652"/>
                  <a:pt x="68924" y="44727"/>
                </a:cubicBezTo>
                <a:cubicBezTo>
                  <a:pt x="68848" y="44765"/>
                  <a:pt x="68848" y="44841"/>
                  <a:pt x="68848" y="44916"/>
                </a:cubicBezTo>
                <a:lnTo>
                  <a:pt x="68962" y="44916"/>
                </a:lnTo>
                <a:cubicBezTo>
                  <a:pt x="68962" y="44954"/>
                  <a:pt x="69000" y="44992"/>
                  <a:pt x="69000" y="45030"/>
                </a:cubicBezTo>
                <a:cubicBezTo>
                  <a:pt x="69121" y="45030"/>
                  <a:pt x="69145" y="44981"/>
                  <a:pt x="69208" y="44981"/>
                </a:cubicBezTo>
                <a:cubicBezTo>
                  <a:pt x="69223" y="44981"/>
                  <a:pt x="69242" y="44984"/>
                  <a:pt x="69264" y="44992"/>
                </a:cubicBezTo>
                <a:cubicBezTo>
                  <a:pt x="69264" y="44954"/>
                  <a:pt x="69264" y="44954"/>
                  <a:pt x="69264" y="44954"/>
                </a:cubicBezTo>
                <a:lnTo>
                  <a:pt x="69415" y="44954"/>
                </a:lnTo>
                <a:cubicBezTo>
                  <a:pt x="69415" y="44727"/>
                  <a:pt x="69264" y="44652"/>
                  <a:pt x="69113" y="44652"/>
                </a:cubicBezTo>
                <a:close/>
                <a:moveTo>
                  <a:pt x="40530" y="44236"/>
                </a:moveTo>
                <a:cubicBezTo>
                  <a:pt x="40379" y="44273"/>
                  <a:pt x="40115" y="44273"/>
                  <a:pt x="40115" y="44463"/>
                </a:cubicBezTo>
                <a:cubicBezTo>
                  <a:pt x="40115" y="44463"/>
                  <a:pt x="40115" y="44500"/>
                  <a:pt x="40115" y="44538"/>
                </a:cubicBezTo>
                <a:cubicBezTo>
                  <a:pt x="40039" y="44652"/>
                  <a:pt x="40001" y="44765"/>
                  <a:pt x="40001" y="44992"/>
                </a:cubicBezTo>
                <a:lnTo>
                  <a:pt x="40152" y="45105"/>
                </a:lnTo>
                <a:lnTo>
                  <a:pt x="40379" y="45105"/>
                </a:lnTo>
                <a:cubicBezTo>
                  <a:pt x="40490" y="45119"/>
                  <a:pt x="40565" y="45128"/>
                  <a:pt x="40633" y="45128"/>
                </a:cubicBezTo>
                <a:cubicBezTo>
                  <a:pt x="40750" y="45128"/>
                  <a:pt x="40844" y="45102"/>
                  <a:pt x="41060" y="45030"/>
                </a:cubicBezTo>
                <a:lnTo>
                  <a:pt x="41135" y="44954"/>
                </a:lnTo>
                <a:cubicBezTo>
                  <a:pt x="41135" y="44916"/>
                  <a:pt x="41135" y="44841"/>
                  <a:pt x="41135" y="44803"/>
                </a:cubicBezTo>
                <a:cubicBezTo>
                  <a:pt x="41135" y="44614"/>
                  <a:pt x="41022" y="44538"/>
                  <a:pt x="40946" y="44463"/>
                </a:cubicBezTo>
                <a:cubicBezTo>
                  <a:pt x="40871" y="44425"/>
                  <a:pt x="40833" y="44387"/>
                  <a:pt x="40833" y="44311"/>
                </a:cubicBezTo>
                <a:lnTo>
                  <a:pt x="40682" y="44236"/>
                </a:lnTo>
                <a:close/>
                <a:moveTo>
                  <a:pt x="52289" y="44803"/>
                </a:moveTo>
                <a:lnTo>
                  <a:pt x="52137" y="44916"/>
                </a:lnTo>
                <a:cubicBezTo>
                  <a:pt x="52062" y="44954"/>
                  <a:pt x="51948" y="45030"/>
                  <a:pt x="52024" y="45181"/>
                </a:cubicBezTo>
                <a:lnTo>
                  <a:pt x="52100" y="45256"/>
                </a:lnTo>
                <a:cubicBezTo>
                  <a:pt x="52175" y="45256"/>
                  <a:pt x="52251" y="45256"/>
                  <a:pt x="52326" y="45219"/>
                </a:cubicBezTo>
                <a:cubicBezTo>
                  <a:pt x="52402" y="45181"/>
                  <a:pt x="52478" y="45105"/>
                  <a:pt x="52478" y="44992"/>
                </a:cubicBezTo>
                <a:cubicBezTo>
                  <a:pt x="52478" y="44916"/>
                  <a:pt x="52402" y="44841"/>
                  <a:pt x="52289" y="44803"/>
                </a:cubicBezTo>
                <a:close/>
                <a:moveTo>
                  <a:pt x="87374" y="44597"/>
                </a:moveTo>
                <a:cubicBezTo>
                  <a:pt x="87349" y="44597"/>
                  <a:pt x="87324" y="44601"/>
                  <a:pt x="87298" y="44614"/>
                </a:cubicBezTo>
                <a:cubicBezTo>
                  <a:pt x="87261" y="44614"/>
                  <a:pt x="87223" y="44652"/>
                  <a:pt x="87223" y="44652"/>
                </a:cubicBezTo>
                <a:lnTo>
                  <a:pt x="87109" y="44689"/>
                </a:lnTo>
                <a:cubicBezTo>
                  <a:pt x="87034" y="44765"/>
                  <a:pt x="86996" y="44841"/>
                  <a:pt x="86996" y="44954"/>
                </a:cubicBezTo>
                <a:cubicBezTo>
                  <a:pt x="86996" y="45067"/>
                  <a:pt x="87034" y="45143"/>
                  <a:pt x="87109" y="45219"/>
                </a:cubicBezTo>
                <a:lnTo>
                  <a:pt x="87223" y="45256"/>
                </a:lnTo>
                <a:lnTo>
                  <a:pt x="87639" y="45256"/>
                </a:lnTo>
                <a:lnTo>
                  <a:pt x="87752" y="45219"/>
                </a:lnTo>
                <a:cubicBezTo>
                  <a:pt x="87866" y="45067"/>
                  <a:pt x="87866" y="44992"/>
                  <a:pt x="87866" y="44878"/>
                </a:cubicBezTo>
                <a:cubicBezTo>
                  <a:pt x="87866" y="44841"/>
                  <a:pt x="87866" y="44803"/>
                  <a:pt x="87903" y="44765"/>
                </a:cubicBezTo>
                <a:lnTo>
                  <a:pt x="87677" y="44652"/>
                </a:lnTo>
                <a:cubicBezTo>
                  <a:pt x="87639" y="44652"/>
                  <a:pt x="87639" y="44652"/>
                  <a:pt x="87525" y="44614"/>
                </a:cubicBezTo>
                <a:cubicBezTo>
                  <a:pt x="87475" y="44614"/>
                  <a:pt x="87424" y="44597"/>
                  <a:pt x="87374" y="44597"/>
                </a:cubicBezTo>
                <a:close/>
                <a:moveTo>
                  <a:pt x="22305" y="44863"/>
                </a:moveTo>
                <a:cubicBezTo>
                  <a:pt x="22279" y="44863"/>
                  <a:pt x="22254" y="44867"/>
                  <a:pt x="22232" y="44878"/>
                </a:cubicBezTo>
                <a:lnTo>
                  <a:pt x="22156" y="44916"/>
                </a:lnTo>
                <a:cubicBezTo>
                  <a:pt x="22118" y="44954"/>
                  <a:pt x="22080" y="44992"/>
                  <a:pt x="22080" y="45030"/>
                </a:cubicBezTo>
                <a:cubicBezTo>
                  <a:pt x="22080" y="45105"/>
                  <a:pt x="22080" y="45105"/>
                  <a:pt x="22118" y="45143"/>
                </a:cubicBezTo>
                <a:cubicBezTo>
                  <a:pt x="22118" y="45143"/>
                  <a:pt x="22118" y="45143"/>
                  <a:pt x="22118" y="45181"/>
                </a:cubicBezTo>
                <a:lnTo>
                  <a:pt x="22232" y="45294"/>
                </a:lnTo>
                <a:cubicBezTo>
                  <a:pt x="22254" y="45305"/>
                  <a:pt x="22279" y="45310"/>
                  <a:pt x="22305" y="45310"/>
                </a:cubicBezTo>
                <a:cubicBezTo>
                  <a:pt x="22367" y="45310"/>
                  <a:pt x="22432" y="45283"/>
                  <a:pt x="22458" y="45256"/>
                </a:cubicBezTo>
                <a:cubicBezTo>
                  <a:pt x="22534" y="45219"/>
                  <a:pt x="22572" y="45143"/>
                  <a:pt x="22572" y="45067"/>
                </a:cubicBezTo>
                <a:cubicBezTo>
                  <a:pt x="22572" y="45030"/>
                  <a:pt x="22534" y="44954"/>
                  <a:pt x="22458" y="44916"/>
                </a:cubicBezTo>
                <a:cubicBezTo>
                  <a:pt x="22432" y="44889"/>
                  <a:pt x="22367" y="44863"/>
                  <a:pt x="22305" y="44863"/>
                </a:cubicBezTo>
                <a:close/>
                <a:moveTo>
                  <a:pt x="72780" y="44689"/>
                </a:moveTo>
                <a:lnTo>
                  <a:pt x="72553" y="44727"/>
                </a:lnTo>
                <a:cubicBezTo>
                  <a:pt x="72516" y="44878"/>
                  <a:pt x="72516" y="44954"/>
                  <a:pt x="72553" y="45105"/>
                </a:cubicBezTo>
                <a:lnTo>
                  <a:pt x="72591" y="45143"/>
                </a:lnTo>
                <a:cubicBezTo>
                  <a:pt x="72553" y="45181"/>
                  <a:pt x="72553" y="45219"/>
                  <a:pt x="72553" y="45294"/>
                </a:cubicBezTo>
                <a:lnTo>
                  <a:pt x="72591" y="45370"/>
                </a:lnTo>
                <a:cubicBezTo>
                  <a:pt x="72667" y="45446"/>
                  <a:pt x="72742" y="45446"/>
                  <a:pt x="72818" y="45446"/>
                </a:cubicBezTo>
                <a:cubicBezTo>
                  <a:pt x="72932" y="45408"/>
                  <a:pt x="73007" y="45294"/>
                  <a:pt x="73045" y="45256"/>
                </a:cubicBezTo>
                <a:lnTo>
                  <a:pt x="73045" y="45105"/>
                </a:lnTo>
                <a:cubicBezTo>
                  <a:pt x="73045" y="45105"/>
                  <a:pt x="73007" y="45105"/>
                  <a:pt x="73007" y="45067"/>
                </a:cubicBezTo>
                <a:cubicBezTo>
                  <a:pt x="73045" y="45030"/>
                  <a:pt x="73083" y="44916"/>
                  <a:pt x="73083" y="44841"/>
                </a:cubicBezTo>
                <a:lnTo>
                  <a:pt x="72932" y="44689"/>
                </a:lnTo>
                <a:cubicBezTo>
                  <a:pt x="72894" y="44702"/>
                  <a:pt x="72864" y="44706"/>
                  <a:pt x="72842" y="44706"/>
                </a:cubicBezTo>
                <a:cubicBezTo>
                  <a:pt x="72797" y="44706"/>
                  <a:pt x="72780" y="44689"/>
                  <a:pt x="72780" y="44689"/>
                </a:cubicBezTo>
                <a:close/>
                <a:moveTo>
                  <a:pt x="16712" y="45181"/>
                </a:moveTo>
                <a:lnTo>
                  <a:pt x="16560" y="45294"/>
                </a:lnTo>
                <a:lnTo>
                  <a:pt x="16560" y="45446"/>
                </a:lnTo>
                <a:lnTo>
                  <a:pt x="16712" y="45559"/>
                </a:lnTo>
                <a:cubicBezTo>
                  <a:pt x="16749" y="45559"/>
                  <a:pt x="16787" y="45559"/>
                  <a:pt x="16825" y="45597"/>
                </a:cubicBezTo>
                <a:lnTo>
                  <a:pt x="17014" y="45483"/>
                </a:lnTo>
                <a:lnTo>
                  <a:pt x="17014" y="45294"/>
                </a:lnTo>
                <a:lnTo>
                  <a:pt x="16901" y="45181"/>
                </a:lnTo>
                <a:close/>
                <a:moveTo>
                  <a:pt x="24519" y="45274"/>
                </a:moveTo>
                <a:cubicBezTo>
                  <a:pt x="24359" y="45274"/>
                  <a:pt x="24304" y="45384"/>
                  <a:pt x="24273" y="45446"/>
                </a:cubicBezTo>
                <a:cubicBezTo>
                  <a:pt x="24273" y="45446"/>
                  <a:pt x="24273" y="45483"/>
                  <a:pt x="24235" y="45483"/>
                </a:cubicBezTo>
                <a:lnTo>
                  <a:pt x="24349" y="45672"/>
                </a:lnTo>
                <a:lnTo>
                  <a:pt x="24613" y="45672"/>
                </a:lnTo>
                <a:lnTo>
                  <a:pt x="24727" y="45559"/>
                </a:lnTo>
                <a:lnTo>
                  <a:pt x="24727" y="45408"/>
                </a:lnTo>
                <a:lnTo>
                  <a:pt x="24651" y="45294"/>
                </a:lnTo>
                <a:cubicBezTo>
                  <a:pt x="24601" y="45280"/>
                  <a:pt x="24557" y="45274"/>
                  <a:pt x="24519" y="45274"/>
                </a:cubicBezTo>
                <a:close/>
                <a:moveTo>
                  <a:pt x="31660" y="45279"/>
                </a:moveTo>
                <a:cubicBezTo>
                  <a:pt x="31633" y="45279"/>
                  <a:pt x="31603" y="45283"/>
                  <a:pt x="31570" y="45294"/>
                </a:cubicBezTo>
                <a:lnTo>
                  <a:pt x="31457" y="45408"/>
                </a:lnTo>
                <a:lnTo>
                  <a:pt x="31457" y="45483"/>
                </a:lnTo>
                <a:lnTo>
                  <a:pt x="31608" y="45635"/>
                </a:lnTo>
                <a:cubicBezTo>
                  <a:pt x="31608" y="45635"/>
                  <a:pt x="31683" y="45672"/>
                  <a:pt x="31797" y="45672"/>
                </a:cubicBezTo>
                <a:lnTo>
                  <a:pt x="31910" y="45559"/>
                </a:lnTo>
                <a:lnTo>
                  <a:pt x="31910" y="45446"/>
                </a:lnTo>
                <a:lnTo>
                  <a:pt x="31797" y="45332"/>
                </a:lnTo>
                <a:cubicBezTo>
                  <a:pt x="31770" y="45305"/>
                  <a:pt x="31724" y="45279"/>
                  <a:pt x="31660" y="45279"/>
                </a:cubicBezTo>
                <a:close/>
                <a:moveTo>
                  <a:pt x="74028" y="45219"/>
                </a:moveTo>
                <a:lnTo>
                  <a:pt x="73877" y="45294"/>
                </a:lnTo>
                <a:cubicBezTo>
                  <a:pt x="73839" y="45370"/>
                  <a:pt x="73839" y="45483"/>
                  <a:pt x="73990" y="45521"/>
                </a:cubicBezTo>
                <a:cubicBezTo>
                  <a:pt x="73952" y="45597"/>
                  <a:pt x="73990" y="45710"/>
                  <a:pt x="74104" y="45710"/>
                </a:cubicBezTo>
                <a:lnTo>
                  <a:pt x="74293" y="45635"/>
                </a:lnTo>
                <a:cubicBezTo>
                  <a:pt x="74293" y="45635"/>
                  <a:pt x="74293" y="45597"/>
                  <a:pt x="74293" y="45597"/>
                </a:cubicBezTo>
                <a:cubicBezTo>
                  <a:pt x="74330" y="45559"/>
                  <a:pt x="74406" y="45521"/>
                  <a:pt x="74406" y="45408"/>
                </a:cubicBezTo>
                <a:cubicBezTo>
                  <a:pt x="74406" y="45370"/>
                  <a:pt x="74406" y="45332"/>
                  <a:pt x="74406" y="45294"/>
                </a:cubicBezTo>
                <a:lnTo>
                  <a:pt x="74255" y="45219"/>
                </a:lnTo>
                <a:close/>
                <a:moveTo>
                  <a:pt x="60304" y="45370"/>
                </a:moveTo>
                <a:cubicBezTo>
                  <a:pt x="60190" y="45370"/>
                  <a:pt x="60115" y="45408"/>
                  <a:pt x="60039" y="45446"/>
                </a:cubicBezTo>
                <a:cubicBezTo>
                  <a:pt x="60001" y="45483"/>
                  <a:pt x="59964" y="45521"/>
                  <a:pt x="59964" y="45635"/>
                </a:cubicBezTo>
                <a:lnTo>
                  <a:pt x="59964" y="45672"/>
                </a:lnTo>
                <a:lnTo>
                  <a:pt x="60077" y="45786"/>
                </a:lnTo>
                <a:cubicBezTo>
                  <a:pt x="60190" y="45786"/>
                  <a:pt x="60266" y="45748"/>
                  <a:pt x="60342" y="45710"/>
                </a:cubicBezTo>
                <a:cubicBezTo>
                  <a:pt x="60379" y="45672"/>
                  <a:pt x="60417" y="45635"/>
                  <a:pt x="60417" y="45521"/>
                </a:cubicBezTo>
                <a:lnTo>
                  <a:pt x="60417" y="45483"/>
                </a:lnTo>
                <a:lnTo>
                  <a:pt x="60304" y="45370"/>
                </a:lnTo>
                <a:close/>
                <a:moveTo>
                  <a:pt x="86566" y="45223"/>
                </a:moveTo>
                <a:cubicBezTo>
                  <a:pt x="86525" y="45223"/>
                  <a:pt x="86479" y="45231"/>
                  <a:pt x="86429" y="45256"/>
                </a:cubicBezTo>
                <a:cubicBezTo>
                  <a:pt x="86278" y="45332"/>
                  <a:pt x="86240" y="45483"/>
                  <a:pt x="86240" y="45635"/>
                </a:cubicBezTo>
                <a:cubicBezTo>
                  <a:pt x="86240" y="45710"/>
                  <a:pt x="86240" y="45786"/>
                  <a:pt x="86315" y="45899"/>
                </a:cubicBezTo>
                <a:lnTo>
                  <a:pt x="86467" y="45899"/>
                </a:lnTo>
                <a:cubicBezTo>
                  <a:pt x="86580" y="45899"/>
                  <a:pt x="86656" y="45861"/>
                  <a:pt x="86694" y="45861"/>
                </a:cubicBezTo>
                <a:cubicBezTo>
                  <a:pt x="86769" y="45861"/>
                  <a:pt x="86883" y="45824"/>
                  <a:pt x="86996" y="45748"/>
                </a:cubicBezTo>
                <a:lnTo>
                  <a:pt x="87034" y="45635"/>
                </a:lnTo>
                <a:cubicBezTo>
                  <a:pt x="87034" y="45483"/>
                  <a:pt x="86958" y="45332"/>
                  <a:pt x="86807" y="45256"/>
                </a:cubicBezTo>
                <a:lnTo>
                  <a:pt x="86694" y="45294"/>
                </a:lnTo>
                <a:lnTo>
                  <a:pt x="86656" y="45294"/>
                </a:lnTo>
                <a:cubicBezTo>
                  <a:pt x="86694" y="45256"/>
                  <a:pt x="86731" y="45256"/>
                  <a:pt x="86731" y="45256"/>
                </a:cubicBezTo>
                <a:cubicBezTo>
                  <a:pt x="86706" y="45256"/>
                  <a:pt x="86647" y="45223"/>
                  <a:pt x="86566" y="45223"/>
                </a:cubicBezTo>
                <a:close/>
                <a:moveTo>
                  <a:pt x="47903" y="45483"/>
                </a:moveTo>
                <a:cubicBezTo>
                  <a:pt x="47789" y="45483"/>
                  <a:pt x="47714" y="45483"/>
                  <a:pt x="47676" y="45559"/>
                </a:cubicBezTo>
                <a:cubicBezTo>
                  <a:pt x="47638" y="45521"/>
                  <a:pt x="47600" y="45521"/>
                  <a:pt x="47563" y="45521"/>
                </a:cubicBezTo>
                <a:lnTo>
                  <a:pt x="47411" y="45635"/>
                </a:lnTo>
                <a:lnTo>
                  <a:pt x="47411" y="45748"/>
                </a:lnTo>
                <a:lnTo>
                  <a:pt x="47563" y="45861"/>
                </a:lnTo>
                <a:cubicBezTo>
                  <a:pt x="47563" y="45899"/>
                  <a:pt x="47600" y="45899"/>
                  <a:pt x="47638" y="45937"/>
                </a:cubicBezTo>
                <a:lnTo>
                  <a:pt x="47827" y="45824"/>
                </a:lnTo>
                <a:lnTo>
                  <a:pt x="47827" y="45824"/>
                </a:lnTo>
                <a:cubicBezTo>
                  <a:pt x="47827" y="45861"/>
                  <a:pt x="47789" y="45861"/>
                  <a:pt x="47827" y="45861"/>
                </a:cubicBezTo>
                <a:cubicBezTo>
                  <a:pt x="47865" y="45824"/>
                  <a:pt x="48016" y="45786"/>
                  <a:pt x="48016" y="45635"/>
                </a:cubicBezTo>
                <a:cubicBezTo>
                  <a:pt x="48016" y="45635"/>
                  <a:pt x="48016" y="45597"/>
                  <a:pt x="48016" y="45559"/>
                </a:cubicBezTo>
                <a:lnTo>
                  <a:pt x="47903" y="45483"/>
                </a:lnTo>
                <a:close/>
                <a:moveTo>
                  <a:pt x="13080" y="45579"/>
                </a:moveTo>
                <a:cubicBezTo>
                  <a:pt x="12907" y="45579"/>
                  <a:pt x="12849" y="45716"/>
                  <a:pt x="12817" y="45748"/>
                </a:cubicBezTo>
                <a:cubicBezTo>
                  <a:pt x="12817" y="45786"/>
                  <a:pt x="12817" y="45786"/>
                  <a:pt x="12780" y="45786"/>
                </a:cubicBezTo>
                <a:lnTo>
                  <a:pt x="12931" y="45975"/>
                </a:lnTo>
                <a:lnTo>
                  <a:pt x="13158" y="45975"/>
                </a:lnTo>
                <a:lnTo>
                  <a:pt x="13309" y="45861"/>
                </a:lnTo>
                <a:lnTo>
                  <a:pt x="13309" y="45710"/>
                </a:lnTo>
                <a:lnTo>
                  <a:pt x="13195" y="45597"/>
                </a:lnTo>
                <a:cubicBezTo>
                  <a:pt x="13152" y="45584"/>
                  <a:pt x="13114" y="45579"/>
                  <a:pt x="13080" y="45579"/>
                </a:cubicBezTo>
                <a:close/>
                <a:moveTo>
                  <a:pt x="1135" y="45635"/>
                </a:moveTo>
                <a:cubicBezTo>
                  <a:pt x="1097" y="45635"/>
                  <a:pt x="1059" y="45672"/>
                  <a:pt x="1021" y="45672"/>
                </a:cubicBezTo>
                <a:cubicBezTo>
                  <a:pt x="946" y="45672"/>
                  <a:pt x="795" y="45710"/>
                  <a:pt x="757" y="45786"/>
                </a:cubicBezTo>
                <a:lnTo>
                  <a:pt x="757" y="45937"/>
                </a:lnTo>
                <a:cubicBezTo>
                  <a:pt x="812" y="45992"/>
                  <a:pt x="928" y="46027"/>
                  <a:pt x="1046" y="46027"/>
                </a:cubicBezTo>
                <a:cubicBezTo>
                  <a:pt x="1089" y="46027"/>
                  <a:pt x="1132" y="46023"/>
                  <a:pt x="1173" y="46013"/>
                </a:cubicBezTo>
                <a:cubicBezTo>
                  <a:pt x="1248" y="45975"/>
                  <a:pt x="1324" y="45899"/>
                  <a:pt x="1324" y="45824"/>
                </a:cubicBezTo>
                <a:cubicBezTo>
                  <a:pt x="1324" y="45786"/>
                  <a:pt x="1324" y="45748"/>
                  <a:pt x="1286" y="45710"/>
                </a:cubicBezTo>
                <a:lnTo>
                  <a:pt x="1135" y="45635"/>
                </a:lnTo>
                <a:close/>
                <a:moveTo>
                  <a:pt x="6579" y="45521"/>
                </a:moveTo>
                <a:cubicBezTo>
                  <a:pt x="6390" y="45559"/>
                  <a:pt x="6239" y="45672"/>
                  <a:pt x="6201" y="45824"/>
                </a:cubicBezTo>
                <a:lnTo>
                  <a:pt x="6277" y="45937"/>
                </a:lnTo>
                <a:cubicBezTo>
                  <a:pt x="6360" y="45992"/>
                  <a:pt x="6443" y="46027"/>
                  <a:pt x="6541" y="46027"/>
                </a:cubicBezTo>
                <a:cubicBezTo>
                  <a:pt x="6576" y="46027"/>
                  <a:pt x="6614" y="46023"/>
                  <a:pt x="6655" y="46013"/>
                </a:cubicBezTo>
                <a:lnTo>
                  <a:pt x="6768" y="45937"/>
                </a:lnTo>
                <a:cubicBezTo>
                  <a:pt x="6806" y="45899"/>
                  <a:pt x="6806" y="45861"/>
                  <a:pt x="6806" y="45824"/>
                </a:cubicBezTo>
                <a:cubicBezTo>
                  <a:pt x="6806" y="45748"/>
                  <a:pt x="6768" y="45672"/>
                  <a:pt x="6693" y="45597"/>
                </a:cubicBezTo>
                <a:lnTo>
                  <a:pt x="6579" y="45521"/>
                </a:lnTo>
                <a:close/>
                <a:moveTo>
                  <a:pt x="2609" y="46050"/>
                </a:moveTo>
                <a:cubicBezTo>
                  <a:pt x="2609" y="46088"/>
                  <a:pt x="2609" y="46088"/>
                  <a:pt x="2572" y="46088"/>
                </a:cubicBezTo>
                <a:lnTo>
                  <a:pt x="2609" y="46050"/>
                </a:lnTo>
                <a:close/>
                <a:moveTo>
                  <a:pt x="2572" y="45256"/>
                </a:moveTo>
                <a:cubicBezTo>
                  <a:pt x="2307" y="45256"/>
                  <a:pt x="2231" y="45446"/>
                  <a:pt x="2231" y="45559"/>
                </a:cubicBezTo>
                <a:lnTo>
                  <a:pt x="2193" y="45559"/>
                </a:lnTo>
                <a:lnTo>
                  <a:pt x="2004" y="45597"/>
                </a:lnTo>
                <a:cubicBezTo>
                  <a:pt x="2004" y="45635"/>
                  <a:pt x="2004" y="45635"/>
                  <a:pt x="2004" y="45672"/>
                </a:cubicBezTo>
                <a:lnTo>
                  <a:pt x="1891" y="45748"/>
                </a:lnTo>
                <a:cubicBezTo>
                  <a:pt x="1853" y="45899"/>
                  <a:pt x="1967" y="46050"/>
                  <a:pt x="2118" y="46126"/>
                </a:cubicBezTo>
                <a:cubicBezTo>
                  <a:pt x="2203" y="46160"/>
                  <a:pt x="2288" y="46179"/>
                  <a:pt x="2369" y="46179"/>
                </a:cubicBezTo>
                <a:cubicBezTo>
                  <a:pt x="2469" y="46179"/>
                  <a:pt x="2564" y="46151"/>
                  <a:pt x="2647" y="46088"/>
                </a:cubicBezTo>
                <a:lnTo>
                  <a:pt x="2609" y="46050"/>
                </a:lnTo>
                <a:lnTo>
                  <a:pt x="2572" y="45975"/>
                </a:lnTo>
                <a:lnTo>
                  <a:pt x="2609" y="45975"/>
                </a:lnTo>
                <a:lnTo>
                  <a:pt x="2609" y="45937"/>
                </a:lnTo>
                <a:cubicBezTo>
                  <a:pt x="2647" y="45975"/>
                  <a:pt x="2647" y="46013"/>
                  <a:pt x="2609" y="46050"/>
                </a:cubicBezTo>
                <a:lnTo>
                  <a:pt x="2761" y="45975"/>
                </a:lnTo>
                <a:cubicBezTo>
                  <a:pt x="2761" y="45937"/>
                  <a:pt x="2761" y="45899"/>
                  <a:pt x="2761" y="45861"/>
                </a:cubicBezTo>
                <a:cubicBezTo>
                  <a:pt x="2761" y="45748"/>
                  <a:pt x="2685" y="45672"/>
                  <a:pt x="2647" y="45597"/>
                </a:cubicBezTo>
                <a:cubicBezTo>
                  <a:pt x="2685" y="45559"/>
                  <a:pt x="2723" y="45483"/>
                  <a:pt x="2685" y="45370"/>
                </a:cubicBezTo>
                <a:lnTo>
                  <a:pt x="2572" y="45256"/>
                </a:lnTo>
                <a:close/>
                <a:moveTo>
                  <a:pt x="4764" y="46013"/>
                </a:moveTo>
                <a:cubicBezTo>
                  <a:pt x="4575" y="46013"/>
                  <a:pt x="4462" y="46088"/>
                  <a:pt x="4462" y="46239"/>
                </a:cubicBezTo>
                <a:lnTo>
                  <a:pt x="4613" y="46239"/>
                </a:lnTo>
                <a:cubicBezTo>
                  <a:pt x="4613" y="46239"/>
                  <a:pt x="4613" y="46239"/>
                  <a:pt x="4613" y="46277"/>
                </a:cubicBezTo>
                <a:lnTo>
                  <a:pt x="4916" y="46277"/>
                </a:lnTo>
                <a:cubicBezTo>
                  <a:pt x="4916" y="46239"/>
                  <a:pt x="4878" y="46239"/>
                  <a:pt x="4878" y="46239"/>
                </a:cubicBezTo>
                <a:lnTo>
                  <a:pt x="5029" y="46239"/>
                </a:lnTo>
                <a:cubicBezTo>
                  <a:pt x="5029" y="46164"/>
                  <a:pt x="4991" y="46088"/>
                  <a:pt x="4953" y="46050"/>
                </a:cubicBezTo>
                <a:cubicBezTo>
                  <a:pt x="4878" y="46013"/>
                  <a:pt x="4840" y="46013"/>
                  <a:pt x="4764" y="46013"/>
                </a:cubicBezTo>
                <a:close/>
                <a:moveTo>
                  <a:pt x="37846" y="45937"/>
                </a:moveTo>
                <a:cubicBezTo>
                  <a:pt x="37657" y="45937"/>
                  <a:pt x="37544" y="46050"/>
                  <a:pt x="37544" y="46202"/>
                </a:cubicBezTo>
                <a:lnTo>
                  <a:pt x="37695" y="46202"/>
                </a:lnTo>
                <a:cubicBezTo>
                  <a:pt x="37695" y="46239"/>
                  <a:pt x="37657" y="46239"/>
                  <a:pt x="37695" y="46277"/>
                </a:cubicBezTo>
                <a:cubicBezTo>
                  <a:pt x="37770" y="46277"/>
                  <a:pt x="37880" y="46328"/>
                  <a:pt x="37978" y="46328"/>
                </a:cubicBezTo>
                <a:cubicBezTo>
                  <a:pt x="38027" y="46328"/>
                  <a:pt x="38073" y="46315"/>
                  <a:pt x="38111" y="46277"/>
                </a:cubicBezTo>
                <a:cubicBezTo>
                  <a:pt x="38111" y="46239"/>
                  <a:pt x="38111" y="46239"/>
                  <a:pt x="38111" y="46239"/>
                </a:cubicBezTo>
                <a:lnTo>
                  <a:pt x="38262" y="46239"/>
                </a:lnTo>
                <a:cubicBezTo>
                  <a:pt x="38262" y="46164"/>
                  <a:pt x="38186" y="46088"/>
                  <a:pt x="38111" y="46013"/>
                </a:cubicBezTo>
                <a:cubicBezTo>
                  <a:pt x="38035" y="45975"/>
                  <a:pt x="37959" y="45937"/>
                  <a:pt x="37846" y="45937"/>
                </a:cubicBezTo>
                <a:close/>
                <a:moveTo>
                  <a:pt x="76608" y="45994"/>
                </a:moveTo>
                <a:cubicBezTo>
                  <a:pt x="76521" y="45994"/>
                  <a:pt x="76437" y="46041"/>
                  <a:pt x="76410" y="46202"/>
                </a:cubicBezTo>
                <a:lnTo>
                  <a:pt x="76448" y="46391"/>
                </a:lnTo>
                <a:cubicBezTo>
                  <a:pt x="76561" y="46391"/>
                  <a:pt x="76712" y="46391"/>
                  <a:pt x="76788" y="46202"/>
                </a:cubicBezTo>
                <a:lnTo>
                  <a:pt x="76750" y="46202"/>
                </a:lnTo>
                <a:lnTo>
                  <a:pt x="76712" y="46013"/>
                </a:lnTo>
                <a:cubicBezTo>
                  <a:pt x="76679" y="46002"/>
                  <a:pt x="76643" y="45994"/>
                  <a:pt x="76608" y="45994"/>
                </a:cubicBezTo>
                <a:close/>
                <a:moveTo>
                  <a:pt x="77766" y="45984"/>
                </a:moveTo>
                <a:cubicBezTo>
                  <a:pt x="77705" y="45984"/>
                  <a:pt x="77639" y="45994"/>
                  <a:pt x="77582" y="46013"/>
                </a:cubicBezTo>
                <a:cubicBezTo>
                  <a:pt x="77544" y="46050"/>
                  <a:pt x="77506" y="46088"/>
                  <a:pt x="77506" y="46164"/>
                </a:cubicBezTo>
                <a:lnTo>
                  <a:pt x="77506" y="46202"/>
                </a:lnTo>
                <a:lnTo>
                  <a:pt x="77544" y="46239"/>
                </a:lnTo>
                <a:lnTo>
                  <a:pt x="77620" y="46391"/>
                </a:lnTo>
                <a:lnTo>
                  <a:pt x="77884" y="46391"/>
                </a:lnTo>
                <a:lnTo>
                  <a:pt x="77998" y="46277"/>
                </a:lnTo>
                <a:lnTo>
                  <a:pt x="77998" y="46164"/>
                </a:lnTo>
                <a:lnTo>
                  <a:pt x="78036" y="46164"/>
                </a:lnTo>
                <a:cubicBezTo>
                  <a:pt x="78036" y="46088"/>
                  <a:pt x="77998" y="46050"/>
                  <a:pt x="77922" y="46013"/>
                </a:cubicBezTo>
                <a:cubicBezTo>
                  <a:pt x="77884" y="45994"/>
                  <a:pt x="77828" y="45984"/>
                  <a:pt x="77766" y="45984"/>
                </a:cubicBezTo>
                <a:close/>
                <a:moveTo>
                  <a:pt x="18300" y="46050"/>
                </a:moveTo>
                <a:lnTo>
                  <a:pt x="18148" y="46164"/>
                </a:lnTo>
                <a:cubicBezTo>
                  <a:pt x="18148" y="46126"/>
                  <a:pt x="18148" y="46126"/>
                  <a:pt x="18148" y="46126"/>
                </a:cubicBezTo>
                <a:cubicBezTo>
                  <a:pt x="18110" y="46126"/>
                  <a:pt x="17997" y="46202"/>
                  <a:pt x="18035" y="46353"/>
                </a:cubicBezTo>
                <a:lnTo>
                  <a:pt x="18110" y="46429"/>
                </a:lnTo>
                <a:cubicBezTo>
                  <a:pt x="18163" y="46455"/>
                  <a:pt x="18251" y="46499"/>
                  <a:pt x="18338" y="46499"/>
                </a:cubicBezTo>
                <a:cubicBezTo>
                  <a:pt x="18377" y="46499"/>
                  <a:pt x="18416" y="46490"/>
                  <a:pt x="18451" y="46466"/>
                </a:cubicBezTo>
                <a:cubicBezTo>
                  <a:pt x="18451" y="46466"/>
                  <a:pt x="18526" y="46429"/>
                  <a:pt x="18526" y="46315"/>
                </a:cubicBezTo>
                <a:lnTo>
                  <a:pt x="18413" y="46202"/>
                </a:lnTo>
                <a:cubicBezTo>
                  <a:pt x="18451" y="46202"/>
                  <a:pt x="18451" y="46239"/>
                  <a:pt x="18451" y="46239"/>
                </a:cubicBezTo>
                <a:cubicBezTo>
                  <a:pt x="18451" y="46202"/>
                  <a:pt x="18451" y="46088"/>
                  <a:pt x="18300" y="46050"/>
                </a:cubicBezTo>
                <a:close/>
                <a:moveTo>
                  <a:pt x="46693" y="45937"/>
                </a:moveTo>
                <a:lnTo>
                  <a:pt x="46542" y="46050"/>
                </a:lnTo>
                <a:cubicBezTo>
                  <a:pt x="46542" y="46013"/>
                  <a:pt x="46542" y="46013"/>
                  <a:pt x="46504" y="46013"/>
                </a:cubicBezTo>
                <a:cubicBezTo>
                  <a:pt x="46466" y="46050"/>
                  <a:pt x="46428" y="46050"/>
                  <a:pt x="46391" y="46088"/>
                </a:cubicBezTo>
                <a:lnTo>
                  <a:pt x="46353" y="46239"/>
                </a:lnTo>
                <a:cubicBezTo>
                  <a:pt x="46391" y="46239"/>
                  <a:pt x="46391" y="46239"/>
                  <a:pt x="46353" y="46277"/>
                </a:cubicBezTo>
                <a:lnTo>
                  <a:pt x="46353" y="46315"/>
                </a:lnTo>
                <a:cubicBezTo>
                  <a:pt x="46353" y="46353"/>
                  <a:pt x="46391" y="46429"/>
                  <a:pt x="46466" y="46466"/>
                </a:cubicBezTo>
                <a:lnTo>
                  <a:pt x="46580" y="46504"/>
                </a:lnTo>
                <a:cubicBezTo>
                  <a:pt x="46693" y="46466"/>
                  <a:pt x="46920" y="46315"/>
                  <a:pt x="46920" y="46164"/>
                </a:cubicBezTo>
                <a:cubicBezTo>
                  <a:pt x="46920" y="46126"/>
                  <a:pt x="46882" y="46013"/>
                  <a:pt x="46693" y="45937"/>
                </a:cubicBezTo>
                <a:close/>
                <a:moveTo>
                  <a:pt x="12742" y="46353"/>
                </a:moveTo>
                <a:cubicBezTo>
                  <a:pt x="12591" y="46353"/>
                  <a:pt x="12477" y="46429"/>
                  <a:pt x="12477" y="46580"/>
                </a:cubicBezTo>
                <a:lnTo>
                  <a:pt x="12553" y="46693"/>
                </a:lnTo>
                <a:cubicBezTo>
                  <a:pt x="12591" y="46693"/>
                  <a:pt x="12591" y="46693"/>
                  <a:pt x="12591" y="46731"/>
                </a:cubicBezTo>
                <a:cubicBezTo>
                  <a:pt x="12652" y="46762"/>
                  <a:pt x="12738" y="46817"/>
                  <a:pt x="12888" y="46817"/>
                </a:cubicBezTo>
                <a:cubicBezTo>
                  <a:pt x="12924" y="46817"/>
                  <a:pt x="12963" y="46814"/>
                  <a:pt x="13006" y="46807"/>
                </a:cubicBezTo>
                <a:lnTo>
                  <a:pt x="13120" y="46731"/>
                </a:lnTo>
                <a:cubicBezTo>
                  <a:pt x="13120" y="46693"/>
                  <a:pt x="13120" y="46693"/>
                  <a:pt x="13120" y="46655"/>
                </a:cubicBezTo>
                <a:cubicBezTo>
                  <a:pt x="13120" y="46504"/>
                  <a:pt x="12931" y="46353"/>
                  <a:pt x="12742" y="46353"/>
                </a:cubicBezTo>
                <a:close/>
                <a:moveTo>
                  <a:pt x="44527" y="46418"/>
                </a:moveTo>
                <a:cubicBezTo>
                  <a:pt x="44397" y="46418"/>
                  <a:pt x="44259" y="46480"/>
                  <a:pt x="44198" y="46542"/>
                </a:cubicBezTo>
                <a:lnTo>
                  <a:pt x="44349" y="46769"/>
                </a:lnTo>
                <a:cubicBezTo>
                  <a:pt x="44409" y="46769"/>
                  <a:pt x="44470" y="46817"/>
                  <a:pt x="44569" y="46817"/>
                </a:cubicBezTo>
                <a:cubicBezTo>
                  <a:pt x="44594" y="46817"/>
                  <a:pt x="44621" y="46814"/>
                  <a:pt x="44651" y="46807"/>
                </a:cubicBezTo>
                <a:lnTo>
                  <a:pt x="44765" y="46693"/>
                </a:lnTo>
                <a:cubicBezTo>
                  <a:pt x="44765" y="46693"/>
                  <a:pt x="44765" y="46655"/>
                  <a:pt x="44765" y="46655"/>
                </a:cubicBezTo>
                <a:cubicBezTo>
                  <a:pt x="44765" y="46504"/>
                  <a:pt x="44651" y="46466"/>
                  <a:pt x="44614" y="46429"/>
                </a:cubicBezTo>
                <a:cubicBezTo>
                  <a:pt x="44586" y="46422"/>
                  <a:pt x="44557" y="46418"/>
                  <a:pt x="44527" y="46418"/>
                </a:cubicBezTo>
                <a:close/>
                <a:moveTo>
                  <a:pt x="63139" y="46504"/>
                </a:moveTo>
                <a:cubicBezTo>
                  <a:pt x="63064" y="46504"/>
                  <a:pt x="62950" y="46542"/>
                  <a:pt x="62875" y="46580"/>
                </a:cubicBezTo>
                <a:cubicBezTo>
                  <a:pt x="62686" y="46693"/>
                  <a:pt x="62723" y="46882"/>
                  <a:pt x="62875" y="46958"/>
                </a:cubicBezTo>
                <a:lnTo>
                  <a:pt x="63064" y="46882"/>
                </a:lnTo>
                <a:cubicBezTo>
                  <a:pt x="63139" y="46844"/>
                  <a:pt x="63253" y="46807"/>
                  <a:pt x="63253" y="46693"/>
                </a:cubicBezTo>
                <a:cubicBezTo>
                  <a:pt x="63253" y="46655"/>
                  <a:pt x="63253" y="46618"/>
                  <a:pt x="63253" y="46618"/>
                </a:cubicBezTo>
                <a:lnTo>
                  <a:pt x="63139" y="46504"/>
                </a:lnTo>
                <a:close/>
                <a:moveTo>
                  <a:pt x="60417" y="46655"/>
                </a:moveTo>
                <a:cubicBezTo>
                  <a:pt x="60304" y="46655"/>
                  <a:pt x="60228" y="46693"/>
                  <a:pt x="60153" y="46731"/>
                </a:cubicBezTo>
                <a:cubicBezTo>
                  <a:pt x="60115" y="46769"/>
                  <a:pt x="60077" y="46807"/>
                  <a:pt x="60077" y="46920"/>
                </a:cubicBezTo>
                <a:lnTo>
                  <a:pt x="60077" y="46958"/>
                </a:lnTo>
                <a:lnTo>
                  <a:pt x="60190" y="47071"/>
                </a:lnTo>
                <a:cubicBezTo>
                  <a:pt x="60304" y="47071"/>
                  <a:pt x="60379" y="47033"/>
                  <a:pt x="60455" y="46996"/>
                </a:cubicBezTo>
                <a:cubicBezTo>
                  <a:pt x="60493" y="46958"/>
                  <a:pt x="60531" y="46920"/>
                  <a:pt x="60531" y="46807"/>
                </a:cubicBezTo>
                <a:lnTo>
                  <a:pt x="60531" y="46769"/>
                </a:lnTo>
                <a:lnTo>
                  <a:pt x="60417" y="46655"/>
                </a:lnTo>
                <a:close/>
                <a:moveTo>
                  <a:pt x="76488" y="46576"/>
                </a:moveTo>
                <a:cubicBezTo>
                  <a:pt x="76453" y="46576"/>
                  <a:pt x="76415" y="46589"/>
                  <a:pt x="76372" y="46618"/>
                </a:cubicBezTo>
                <a:lnTo>
                  <a:pt x="76296" y="46618"/>
                </a:lnTo>
                <a:lnTo>
                  <a:pt x="76183" y="46731"/>
                </a:lnTo>
                <a:lnTo>
                  <a:pt x="76183" y="46958"/>
                </a:lnTo>
                <a:lnTo>
                  <a:pt x="76296" y="47071"/>
                </a:lnTo>
                <a:cubicBezTo>
                  <a:pt x="76523" y="47033"/>
                  <a:pt x="76674" y="46920"/>
                  <a:pt x="76674" y="46731"/>
                </a:cubicBezTo>
                <a:lnTo>
                  <a:pt x="76637" y="46655"/>
                </a:lnTo>
                <a:cubicBezTo>
                  <a:pt x="76590" y="46609"/>
                  <a:pt x="76543" y="46576"/>
                  <a:pt x="76488" y="46576"/>
                </a:cubicBezTo>
                <a:close/>
                <a:moveTo>
                  <a:pt x="70932" y="46744"/>
                </a:moveTo>
                <a:cubicBezTo>
                  <a:pt x="70877" y="46744"/>
                  <a:pt x="70823" y="46753"/>
                  <a:pt x="70776" y="46769"/>
                </a:cubicBezTo>
                <a:cubicBezTo>
                  <a:pt x="70625" y="46844"/>
                  <a:pt x="70550" y="46958"/>
                  <a:pt x="70587" y="47109"/>
                </a:cubicBezTo>
                <a:lnTo>
                  <a:pt x="70701" y="47222"/>
                </a:lnTo>
                <a:cubicBezTo>
                  <a:pt x="70726" y="47225"/>
                  <a:pt x="70750" y="47226"/>
                  <a:pt x="70772" y="47226"/>
                </a:cubicBezTo>
                <a:cubicBezTo>
                  <a:pt x="71089" y="47226"/>
                  <a:pt x="71157" y="46991"/>
                  <a:pt x="71192" y="46920"/>
                </a:cubicBezTo>
                <a:lnTo>
                  <a:pt x="71155" y="46807"/>
                </a:lnTo>
                <a:cubicBezTo>
                  <a:pt x="71088" y="46762"/>
                  <a:pt x="71009" y="46744"/>
                  <a:pt x="70932" y="46744"/>
                </a:cubicBezTo>
                <a:close/>
                <a:moveTo>
                  <a:pt x="67865" y="46769"/>
                </a:moveTo>
                <a:cubicBezTo>
                  <a:pt x="67752" y="46807"/>
                  <a:pt x="67525" y="46844"/>
                  <a:pt x="67563" y="47071"/>
                </a:cubicBezTo>
                <a:lnTo>
                  <a:pt x="67714" y="47185"/>
                </a:lnTo>
                <a:cubicBezTo>
                  <a:pt x="67714" y="47185"/>
                  <a:pt x="67752" y="47222"/>
                  <a:pt x="67790" y="47260"/>
                </a:cubicBezTo>
                <a:lnTo>
                  <a:pt x="67979" y="47222"/>
                </a:lnTo>
                <a:cubicBezTo>
                  <a:pt x="68017" y="47185"/>
                  <a:pt x="68017" y="47185"/>
                  <a:pt x="68054" y="47147"/>
                </a:cubicBezTo>
                <a:cubicBezTo>
                  <a:pt x="68054" y="47109"/>
                  <a:pt x="68092" y="47071"/>
                  <a:pt x="68092" y="46996"/>
                </a:cubicBezTo>
                <a:cubicBezTo>
                  <a:pt x="68092" y="46958"/>
                  <a:pt x="68092" y="46920"/>
                  <a:pt x="68054" y="46844"/>
                </a:cubicBezTo>
                <a:lnTo>
                  <a:pt x="67903" y="46769"/>
                </a:lnTo>
                <a:close/>
                <a:moveTo>
                  <a:pt x="33347" y="47147"/>
                </a:moveTo>
                <a:cubicBezTo>
                  <a:pt x="33234" y="47147"/>
                  <a:pt x="33120" y="47185"/>
                  <a:pt x="33082" y="47336"/>
                </a:cubicBezTo>
                <a:lnTo>
                  <a:pt x="33196" y="47487"/>
                </a:lnTo>
                <a:cubicBezTo>
                  <a:pt x="33347" y="47487"/>
                  <a:pt x="33423" y="47487"/>
                  <a:pt x="33460" y="47411"/>
                </a:cubicBezTo>
                <a:lnTo>
                  <a:pt x="33536" y="47336"/>
                </a:lnTo>
                <a:cubicBezTo>
                  <a:pt x="33536" y="47222"/>
                  <a:pt x="33423" y="47147"/>
                  <a:pt x="33347" y="47147"/>
                </a:cubicBezTo>
                <a:close/>
                <a:moveTo>
                  <a:pt x="77544" y="46466"/>
                </a:moveTo>
                <a:cubicBezTo>
                  <a:pt x="77128" y="46504"/>
                  <a:pt x="77090" y="46920"/>
                  <a:pt x="77090" y="47033"/>
                </a:cubicBezTo>
                <a:lnTo>
                  <a:pt x="77242" y="47185"/>
                </a:lnTo>
                <a:lnTo>
                  <a:pt x="77242" y="47185"/>
                </a:lnTo>
                <a:cubicBezTo>
                  <a:pt x="77204" y="47147"/>
                  <a:pt x="77204" y="47147"/>
                  <a:pt x="77166" y="47147"/>
                </a:cubicBezTo>
                <a:cubicBezTo>
                  <a:pt x="77166" y="47147"/>
                  <a:pt x="77166" y="47185"/>
                  <a:pt x="77166" y="47222"/>
                </a:cubicBezTo>
                <a:lnTo>
                  <a:pt x="77090" y="47298"/>
                </a:lnTo>
                <a:cubicBezTo>
                  <a:pt x="77053" y="47411"/>
                  <a:pt x="77128" y="47525"/>
                  <a:pt x="77242" y="47563"/>
                </a:cubicBezTo>
                <a:cubicBezTo>
                  <a:pt x="77272" y="47573"/>
                  <a:pt x="77305" y="47578"/>
                  <a:pt x="77339" y="47578"/>
                </a:cubicBezTo>
                <a:cubicBezTo>
                  <a:pt x="77433" y="47578"/>
                  <a:pt x="77537" y="47542"/>
                  <a:pt x="77620" y="47487"/>
                </a:cubicBezTo>
                <a:lnTo>
                  <a:pt x="77657" y="47374"/>
                </a:lnTo>
                <a:cubicBezTo>
                  <a:pt x="77620" y="47298"/>
                  <a:pt x="77582" y="47260"/>
                  <a:pt x="77582" y="47222"/>
                </a:cubicBezTo>
                <a:cubicBezTo>
                  <a:pt x="77695" y="47222"/>
                  <a:pt x="77847" y="47185"/>
                  <a:pt x="77922" y="47109"/>
                </a:cubicBezTo>
                <a:lnTo>
                  <a:pt x="77960" y="47071"/>
                </a:lnTo>
                <a:cubicBezTo>
                  <a:pt x="77960" y="47033"/>
                  <a:pt x="77960" y="47033"/>
                  <a:pt x="77960" y="46996"/>
                </a:cubicBezTo>
                <a:cubicBezTo>
                  <a:pt x="77960" y="46882"/>
                  <a:pt x="77884" y="46844"/>
                  <a:pt x="77809" y="46844"/>
                </a:cubicBezTo>
                <a:cubicBezTo>
                  <a:pt x="77847" y="46731"/>
                  <a:pt x="77771" y="46655"/>
                  <a:pt x="77733" y="46618"/>
                </a:cubicBezTo>
                <a:cubicBezTo>
                  <a:pt x="77733" y="46580"/>
                  <a:pt x="77695" y="46580"/>
                  <a:pt x="77695" y="46542"/>
                </a:cubicBezTo>
                <a:lnTo>
                  <a:pt x="77544" y="46466"/>
                </a:lnTo>
                <a:close/>
                <a:moveTo>
                  <a:pt x="67071" y="47071"/>
                </a:moveTo>
                <a:lnTo>
                  <a:pt x="66958" y="47185"/>
                </a:lnTo>
                <a:lnTo>
                  <a:pt x="66958" y="47222"/>
                </a:lnTo>
                <a:cubicBezTo>
                  <a:pt x="66958" y="47260"/>
                  <a:pt x="66958" y="47336"/>
                  <a:pt x="66958" y="47374"/>
                </a:cubicBezTo>
                <a:cubicBezTo>
                  <a:pt x="66958" y="47601"/>
                  <a:pt x="67071" y="47714"/>
                  <a:pt x="67260" y="47714"/>
                </a:cubicBezTo>
                <a:lnTo>
                  <a:pt x="67374" y="47676"/>
                </a:lnTo>
                <a:cubicBezTo>
                  <a:pt x="67412" y="47638"/>
                  <a:pt x="67487" y="47525"/>
                  <a:pt x="67487" y="47374"/>
                </a:cubicBezTo>
                <a:cubicBezTo>
                  <a:pt x="67487" y="47298"/>
                  <a:pt x="67487" y="47222"/>
                  <a:pt x="67412" y="47147"/>
                </a:cubicBezTo>
                <a:cubicBezTo>
                  <a:pt x="67336" y="47109"/>
                  <a:pt x="67223" y="47071"/>
                  <a:pt x="67071" y="47071"/>
                </a:cubicBezTo>
                <a:close/>
                <a:moveTo>
                  <a:pt x="32931" y="47411"/>
                </a:moveTo>
                <a:cubicBezTo>
                  <a:pt x="32780" y="47449"/>
                  <a:pt x="32591" y="47563"/>
                  <a:pt x="32591" y="47676"/>
                </a:cubicBezTo>
                <a:cubicBezTo>
                  <a:pt x="32591" y="47752"/>
                  <a:pt x="32629" y="47827"/>
                  <a:pt x="32818" y="47865"/>
                </a:cubicBezTo>
                <a:lnTo>
                  <a:pt x="33007" y="47790"/>
                </a:lnTo>
                <a:cubicBezTo>
                  <a:pt x="33007" y="47790"/>
                  <a:pt x="33044" y="47752"/>
                  <a:pt x="33044" y="47752"/>
                </a:cubicBezTo>
                <a:cubicBezTo>
                  <a:pt x="33120" y="47714"/>
                  <a:pt x="33196" y="47638"/>
                  <a:pt x="33196" y="47563"/>
                </a:cubicBezTo>
                <a:cubicBezTo>
                  <a:pt x="33196" y="47525"/>
                  <a:pt x="33158" y="47449"/>
                  <a:pt x="33044" y="47411"/>
                </a:cubicBezTo>
                <a:close/>
                <a:moveTo>
                  <a:pt x="9490" y="47563"/>
                </a:moveTo>
                <a:lnTo>
                  <a:pt x="9339" y="47676"/>
                </a:lnTo>
                <a:lnTo>
                  <a:pt x="9339" y="47827"/>
                </a:lnTo>
                <a:lnTo>
                  <a:pt x="9490" y="47941"/>
                </a:lnTo>
                <a:lnTo>
                  <a:pt x="9679" y="47941"/>
                </a:lnTo>
                <a:lnTo>
                  <a:pt x="9793" y="47827"/>
                </a:lnTo>
                <a:lnTo>
                  <a:pt x="9793" y="47676"/>
                </a:lnTo>
                <a:lnTo>
                  <a:pt x="9679" y="47563"/>
                </a:lnTo>
                <a:close/>
                <a:moveTo>
                  <a:pt x="22391" y="47460"/>
                </a:moveTo>
                <a:cubicBezTo>
                  <a:pt x="22327" y="47460"/>
                  <a:pt x="22261" y="47474"/>
                  <a:pt x="22194" y="47487"/>
                </a:cubicBezTo>
                <a:lnTo>
                  <a:pt x="22118" y="47487"/>
                </a:lnTo>
                <a:lnTo>
                  <a:pt x="22005" y="47601"/>
                </a:lnTo>
                <a:cubicBezTo>
                  <a:pt x="21929" y="47865"/>
                  <a:pt x="22118" y="48016"/>
                  <a:pt x="22345" y="48016"/>
                </a:cubicBezTo>
                <a:cubicBezTo>
                  <a:pt x="22496" y="48016"/>
                  <a:pt x="22685" y="47941"/>
                  <a:pt x="22685" y="47714"/>
                </a:cubicBezTo>
                <a:lnTo>
                  <a:pt x="22685" y="47676"/>
                </a:lnTo>
                <a:cubicBezTo>
                  <a:pt x="22612" y="47505"/>
                  <a:pt x="22507" y="47460"/>
                  <a:pt x="22391" y="47460"/>
                </a:cubicBezTo>
                <a:close/>
                <a:moveTo>
                  <a:pt x="11267" y="47676"/>
                </a:moveTo>
                <a:cubicBezTo>
                  <a:pt x="11192" y="47676"/>
                  <a:pt x="11154" y="47714"/>
                  <a:pt x="11116" y="47714"/>
                </a:cubicBezTo>
                <a:cubicBezTo>
                  <a:pt x="11078" y="47752"/>
                  <a:pt x="11040" y="47790"/>
                  <a:pt x="11040" y="47865"/>
                </a:cubicBezTo>
                <a:lnTo>
                  <a:pt x="11040" y="47903"/>
                </a:lnTo>
                <a:lnTo>
                  <a:pt x="11116" y="47941"/>
                </a:lnTo>
                <a:lnTo>
                  <a:pt x="11116" y="47941"/>
                </a:lnTo>
                <a:lnTo>
                  <a:pt x="11229" y="48054"/>
                </a:lnTo>
                <a:lnTo>
                  <a:pt x="11343" y="48054"/>
                </a:lnTo>
                <a:lnTo>
                  <a:pt x="11456" y="47979"/>
                </a:lnTo>
                <a:cubicBezTo>
                  <a:pt x="11494" y="47941"/>
                  <a:pt x="11494" y="47903"/>
                  <a:pt x="11494" y="47865"/>
                </a:cubicBezTo>
                <a:cubicBezTo>
                  <a:pt x="11494" y="47790"/>
                  <a:pt x="11381" y="47676"/>
                  <a:pt x="11267" y="47676"/>
                </a:cubicBezTo>
                <a:close/>
                <a:moveTo>
                  <a:pt x="40228" y="47790"/>
                </a:moveTo>
                <a:cubicBezTo>
                  <a:pt x="39925" y="47790"/>
                  <a:pt x="39850" y="47941"/>
                  <a:pt x="39850" y="48016"/>
                </a:cubicBezTo>
                <a:lnTo>
                  <a:pt x="39888" y="48092"/>
                </a:lnTo>
                <a:cubicBezTo>
                  <a:pt x="39943" y="48147"/>
                  <a:pt x="40019" y="48182"/>
                  <a:pt x="40100" y="48182"/>
                </a:cubicBezTo>
                <a:cubicBezTo>
                  <a:pt x="40129" y="48182"/>
                  <a:pt x="40160" y="48178"/>
                  <a:pt x="40190" y="48168"/>
                </a:cubicBezTo>
                <a:cubicBezTo>
                  <a:pt x="40304" y="48130"/>
                  <a:pt x="40341" y="48054"/>
                  <a:pt x="40341" y="47941"/>
                </a:cubicBezTo>
                <a:cubicBezTo>
                  <a:pt x="40341" y="47941"/>
                  <a:pt x="40341" y="47941"/>
                  <a:pt x="40341" y="47903"/>
                </a:cubicBezTo>
                <a:lnTo>
                  <a:pt x="40228" y="47790"/>
                </a:lnTo>
                <a:close/>
                <a:moveTo>
                  <a:pt x="48999" y="47752"/>
                </a:moveTo>
                <a:cubicBezTo>
                  <a:pt x="48924" y="47752"/>
                  <a:pt x="48848" y="47790"/>
                  <a:pt x="48810" y="47790"/>
                </a:cubicBezTo>
                <a:lnTo>
                  <a:pt x="48848" y="47790"/>
                </a:lnTo>
                <a:lnTo>
                  <a:pt x="48621" y="47865"/>
                </a:lnTo>
                <a:lnTo>
                  <a:pt x="48621" y="48092"/>
                </a:lnTo>
                <a:lnTo>
                  <a:pt x="48772" y="48205"/>
                </a:lnTo>
                <a:cubicBezTo>
                  <a:pt x="48999" y="48205"/>
                  <a:pt x="49151" y="48054"/>
                  <a:pt x="49151" y="47865"/>
                </a:cubicBezTo>
                <a:lnTo>
                  <a:pt x="48999" y="47752"/>
                </a:lnTo>
                <a:close/>
                <a:moveTo>
                  <a:pt x="45559" y="47752"/>
                </a:moveTo>
                <a:lnTo>
                  <a:pt x="45445" y="47865"/>
                </a:lnTo>
                <a:cubicBezTo>
                  <a:pt x="45445" y="47903"/>
                  <a:pt x="45445" y="47941"/>
                  <a:pt x="45445" y="47941"/>
                </a:cubicBezTo>
                <a:cubicBezTo>
                  <a:pt x="45445" y="48205"/>
                  <a:pt x="45597" y="48243"/>
                  <a:pt x="45672" y="48243"/>
                </a:cubicBezTo>
                <a:lnTo>
                  <a:pt x="45823" y="48168"/>
                </a:lnTo>
                <a:cubicBezTo>
                  <a:pt x="45823" y="48168"/>
                  <a:pt x="45861" y="48130"/>
                  <a:pt x="45861" y="48130"/>
                </a:cubicBezTo>
                <a:cubicBezTo>
                  <a:pt x="45899" y="48092"/>
                  <a:pt x="45975" y="48054"/>
                  <a:pt x="45975" y="47941"/>
                </a:cubicBezTo>
                <a:cubicBezTo>
                  <a:pt x="45975" y="47903"/>
                  <a:pt x="45975" y="47865"/>
                  <a:pt x="45937" y="47827"/>
                </a:cubicBezTo>
                <a:lnTo>
                  <a:pt x="45823" y="47752"/>
                </a:lnTo>
                <a:close/>
                <a:moveTo>
                  <a:pt x="54519" y="47903"/>
                </a:moveTo>
                <a:cubicBezTo>
                  <a:pt x="54330" y="47903"/>
                  <a:pt x="54255" y="47979"/>
                  <a:pt x="54179" y="48092"/>
                </a:cubicBezTo>
                <a:lnTo>
                  <a:pt x="54292" y="48243"/>
                </a:lnTo>
                <a:cubicBezTo>
                  <a:pt x="54330" y="48243"/>
                  <a:pt x="54368" y="48281"/>
                  <a:pt x="54406" y="48281"/>
                </a:cubicBezTo>
                <a:lnTo>
                  <a:pt x="54595" y="48205"/>
                </a:lnTo>
                <a:cubicBezTo>
                  <a:pt x="54595" y="48168"/>
                  <a:pt x="54633" y="48130"/>
                  <a:pt x="54633" y="48054"/>
                </a:cubicBezTo>
                <a:lnTo>
                  <a:pt x="54633" y="48016"/>
                </a:lnTo>
                <a:lnTo>
                  <a:pt x="54519" y="47903"/>
                </a:lnTo>
                <a:close/>
                <a:moveTo>
                  <a:pt x="13972" y="47870"/>
                </a:moveTo>
                <a:cubicBezTo>
                  <a:pt x="13842" y="47870"/>
                  <a:pt x="13711" y="47919"/>
                  <a:pt x="13611" y="47979"/>
                </a:cubicBezTo>
                <a:cubicBezTo>
                  <a:pt x="13574" y="47941"/>
                  <a:pt x="13536" y="47941"/>
                  <a:pt x="13498" y="47941"/>
                </a:cubicBezTo>
                <a:cubicBezTo>
                  <a:pt x="13436" y="47925"/>
                  <a:pt x="13356" y="47910"/>
                  <a:pt x="13271" y="47910"/>
                </a:cubicBezTo>
                <a:cubicBezTo>
                  <a:pt x="13150" y="47910"/>
                  <a:pt x="13020" y="47942"/>
                  <a:pt x="12931" y="48054"/>
                </a:cubicBezTo>
                <a:lnTo>
                  <a:pt x="12931" y="48205"/>
                </a:lnTo>
                <a:cubicBezTo>
                  <a:pt x="13120" y="48394"/>
                  <a:pt x="13271" y="48394"/>
                  <a:pt x="13498" y="48394"/>
                </a:cubicBezTo>
                <a:lnTo>
                  <a:pt x="13725" y="48394"/>
                </a:lnTo>
                <a:lnTo>
                  <a:pt x="13876" y="48243"/>
                </a:lnTo>
                <a:lnTo>
                  <a:pt x="13952" y="48243"/>
                </a:lnTo>
                <a:cubicBezTo>
                  <a:pt x="13984" y="48243"/>
                  <a:pt x="14023" y="48246"/>
                  <a:pt x="14063" y="48246"/>
                </a:cubicBezTo>
                <a:cubicBezTo>
                  <a:pt x="14164" y="48246"/>
                  <a:pt x="14276" y="48227"/>
                  <a:pt x="14330" y="48092"/>
                </a:cubicBezTo>
                <a:lnTo>
                  <a:pt x="14292" y="48016"/>
                </a:lnTo>
                <a:cubicBezTo>
                  <a:pt x="14203" y="47909"/>
                  <a:pt x="14088" y="47870"/>
                  <a:pt x="13972" y="47870"/>
                </a:cubicBezTo>
                <a:close/>
                <a:moveTo>
                  <a:pt x="28923" y="48319"/>
                </a:moveTo>
                <a:lnTo>
                  <a:pt x="28772" y="48470"/>
                </a:lnTo>
                <a:cubicBezTo>
                  <a:pt x="28772" y="48470"/>
                  <a:pt x="28772" y="48432"/>
                  <a:pt x="28772" y="48432"/>
                </a:cubicBezTo>
                <a:cubicBezTo>
                  <a:pt x="28697" y="48470"/>
                  <a:pt x="28545" y="48508"/>
                  <a:pt x="28583" y="48659"/>
                </a:cubicBezTo>
                <a:lnTo>
                  <a:pt x="28659" y="48773"/>
                </a:lnTo>
                <a:cubicBezTo>
                  <a:pt x="28681" y="48784"/>
                  <a:pt x="28706" y="48788"/>
                  <a:pt x="28734" y="48788"/>
                </a:cubicBezTo>
                <a:cubicBezTo>
                  <a:pt x="28801" y="48788"/>
                  <a:pt x="28881" y="48761"/>
                  <a:pt x="28961" y="48735"/>
                </a:cubicBezTo>
                <a:cubicBezTo>
                  <a:pt x="29037" y="48697"/>
                  <a:pt x="29075" y="48621"/>
                  <a:pt x="29075" y="48508"/>
                </a:cubicBezTo>
                <a:cubicBezTo>
                  <a:pt x="29075" y="48432"/>
                  <a:pt x="29037" y="48357"/>
                  <a:pt x="28923" y="48319"/>
                </a:cubicBezTo>
                <a:close/>
                <a:moveTo>
                  <a:pt x="6957" y="48357"/>
                </a:moveTo>
                <a:lnTo>
                  <a:pt x="6806" y="48508"/>
                </a:lnTo>
                <a:lnTo>
                  <a:pt x="6806" y="48659"/>
                </a:lnTo>
                <a:lnTo>
                  <a:pt x="6957" y="48773"/>
                </a:lnTo>
                <a:cubicBezTo>
                  <a:pt x="6995" y="48773"/>
                  <a:pt x="7033" y="48773"/>
                  <a:pt x="7071" y="48810"/>
                </a:cubicBezTo>
                <a:lnTo>
                  <a:pt x="7260" y="48735"/>
                </a:lnTo>
                <a:cubicBezTo>
                  <a:pt x="7260" y="48735"/>
                  <a:pt x="7260" y="48697"/>
                  <a:pt x="7297" y="48697"/>
                </a:cubicBezTo>
                <a:cubicBezTo>
                  <a:pt x="7297" y="48659"/>
                  <a:pt x="7335" y="48621"/>
                  <a:pt x="7335" y="48546"/>
                </a:cubicBezTo>
                <a:cubicBezTo>
                  <a:pt x="7335" y="48508"/>
                  <a:pt x="7335" y="48508"/>
                  <a:pt x="7335" y="48470"/>
                </a:cubicBezTo>
                <a:lnTo>
                  <a:pt x="7184" y="48357"/>
                </a:lnTo>
                <a:close/>
                <a:moveTo>
                  <a:pt x="24273" y="48394"/>
                </a:moveTo>
                <a:lnTo>
                  <a:pt x="24122" y="48546"/>
                </a:lnTo>
                <a:cubicBezTo>
                  <a:pt x="24122" y="48546"/>
                  <a:pt x="24122" y="48546"/>
                  <a:pt x="24122" y="48584"/>
                </a:cubicBezTo>
                <a:cubicBezTo>
                  <a:pt x="24084" y="48584"/>
                  <a:pt x="24046" y="48621"/>
                  <a:pt x="24046" y="48659"/>
                </a:cubicBezTo>
                <a:cubicBezTo>
                  <a:pt x="24046" y="48697"/>
                  <a:pt x="24046" y="48810"/>
                  <a:pt x="24235" y="48810"/>
                </a:cubicBezTo>
                <a:lnTo>
                  <a:pt x="24273" y="48773"/>
                </a:lnTo>
                <a:cubicBezTo>
                  <a:pt x="24273" y="48773"/>
                  <a:pt x="24273" y="48810"/>
                  <a:pt x="24273" y="48810"/>
                </a:cubicBezTo>
                <a:lnTo>
                  <a:pt x="24500" y="48697"/>
                </a:lnTo>
                <a:cubicBezTo>
                  <a:pt x="24500" y="48697"/>
                  <a:pt x="24500" y="48659"/>
                  <a:pt x="24500" y="48659"/>
                </a:cubicBezTo>
                <a:cubicBezTo>
                  <a:pt x="24500" y="48508"/>
                  <a:pt x="24424" y="48394"/>
                  <a:pt x="24273" y="48394"/>
                </a:cubicBezTo>
                <a:close/>
                <a:moveTo>
                  <a:pt x="29717" y="48357"/>
                </a:moveTo>
                <a:cubicBezTo>
                  <a:pt x="29642" y="48357"/>
                  <a:pt x="29528" y="48357"/>
                  <a:pt x="29453" y="48432"/>
                </a:cubicBezTo>
                <a:cubicBezTo>
                  <a:pt x="29415" y="48470"/>
                  <a:pt x="29377" y="48546"/>
                  <a:pt x="29415" y="48621"/>
                </a:cubicBezTo>
                <a:lnTo>
                  <a:pt x="29566" y="48697"/>
                </a:lnTo>
                <a:cubicBezTo>
                  <a:pt x="29604" y="48735"/>
                  <a:pt x="29680" y="48810"/>
                  <a:pt x="29793" y="48810"/>
                </a:cubicBezTo>
                <a:lnTo>
                  <a:pt x="29944" y="48697"/>
                </a:lnTo>
                <a:lnTo>
                  <a:pt x="29944" y="48508"/>
                </a:lnTo>
                <a:lnTo>
                  <a:pt x="29755" y="48394"/>
                </a:lnTo>
                <a:cubicBezTo>
                  <a:pt x="29755" y="48394"/>
                  <a:pt x="29717" y="48394"/>
                  <a:pt x="29717" y="48357"/>
                </a:cubicBezTo>
                <a:close/>
                <a:moveTo>
                  <a:pt x="31598" y="48465"/>
                </a:moveTo>
                <a:cubicBezTo>
                  <a:pt x="31323" y="48465"/>
                  <a:pt x="31223" y="48628"/>
                  <a:pt x="31154" y="48697"/>
                </a:cubicBezTo>
                <a:lnTo>
                  <a:pt x="31116" y="48735"/>
                </a:lnTo>
                <a:lnTo>
                  <a:pt x="31154" y="48886"/>
                </a:lnTo>
                <a:cubicBezTo>
                  <a:pt x="31208" y="48913"/>
                  <a:pt x="31242" y="48939"/>
                  <a:pt x="31285" y="48939"/>
                </a:cubicBezTo>
                <a:cubicBezTo>
                  <a:pt x="31302" y="48939"/>
                  <a:pt x="31321" y="48935"/>
                  <a:pt x="31343" y="48924"/>
                </a:cubicBezTo>
                <a:cubicBezTo>
                  <a:pt x="31570" y="48924"/>
                  <a:pt x="31721" y="48697"/>
                  <a:pt x="31759" y="48659"/>
                </a:cubicBezTo>
                <a:lnTo>
                  <a:pt x="31683" y="48470"/>
                </a:lnTo>
                <a:cubicBezTo>
                  <a:pt x="31653" y="48467"/>
                  <a:pt x="31624" y="48465"/>
                  <a:pt x="31598" y="48465"/>
                </a:cubicBezTo>
                <a:close/>
                <a:moveTo>
                  <a:pt x="79368" y="48682"/>
                </a:moveTo>
                <a:cubicBezTo>
                  <a:pt x="79303" y="48682"/>
                  <a:pt x="79235" y="48717"/>
                  <a:pt x="79208" y="48773"/>
                </a:cubicBezTo>
                <a:cubicBezTo>
                  <a:pt x="79132" y="48810"/>
                  <a:pt x="79132" y="48848"/>
                  <a:pt x="79132" y="48886"/>
                </a:cubicBezTo>
                <a:lnTo>
                  <a:pt x="79283" y="48886"/>
                </a:lnTo>
                <a:cubicBezTo>
                  <a:pt x="79283" y="48886"/>
                  <a:pt x="79245" y="48886"/>
                  <a:pt x="79245" y="48924"/>
                </a:cubicBezTo>
                <a:cubicBezTo>
                  <a:pt x="79283" y="48952"/>
                  <a:pt x="79316" y="48962"/>
                  <a:pt x="79346" y="48962"/>
                </a:cubicBezTo>
                <a:cubicBezTo>
                  <a:pt x="79405" y="48962"/>
                  <a:pt x="79450" y="48924"/>
                  <a:pt x="79490" y="48924"/>
                </a:cubicBezTo>
                <a:cubicBezTo>
                  <a:pt x="79510" y="48924"/>
                  <a:pt x="79529" y="48933"/>
                  <a:pt x="79548" y="48962"/>
                </a:cubicBezTo>
                <a:cubicBezTo>
                  <a:pt x="79623" y="48848"/>
                  <a:pt x="79548" y="48810"/>
                  <a:pt x="79434" y="48810"/>
                </a:cubicBezTo>
                <a:lnTo>
                  <a:pt x="79434" y="48697"/>
                </a:lnTo>
                <a:cubicBezTo>
                  <a:pt x="79414" y="48687"/>
                  <a:pt x="79391" y="48682"/>
                  <a:pt x="79368" y="48682"/>
                </a:cubicBezTo>
                <a:close/>
                <a:moveTo>
                  <a:pt x="24840" y="48735"/>
                </a:moveTo>
                <a:lnTo>
                  <a:pt x="24651" y="48848"/>
                </a:lnTo>
                <a:lnTo>
                  <a:pt x="24651" y="48999"/>
                </a:lnTo>
                <a:lnTo>
                  <a:pt x="24689" y="49075"/>
                </a:lnTo>
                <a:cubicBezTo>
                  <a:pt x="24744" y="49130"/>
                  <a:pt x="24840" y="49165"/>
                  <a:pt x="24932" y="49165"/>
                </a:cubicBezTo>
                <a:cubicBezTo>
                  <a:pt x="24966" y="49165"/>
                  <a:pt x="24999" y="49161"/>
                  <a:pt x="25029" y="49151"/>
                </a:cubicBezTo>
                <a:cubicBezTo>
                  <a:pt x="25143" y="49113"/>
                  <a:pt x="25218" y="48999"/>
                  <a:pt x="25218" y="48924"/>
                </a:cubicBezTo>
                <a:lnTo>
                  <a:pt x="25218" y="48886"/>
                </a:lnTo>
                <a:cubicBezTo>
                  <a:pt x="25218" y="48848"/>
                  <a:pt x="25218" y="48810"/>
                  <a:pt x="25181" y="48773"/>
                </a:cubicBezTo>
                <a:cubicBezTo>
                  <a:pt x="25105" y="48735"/>
                  <a:pt x="24991" y="48735"/>
                  <a:pt x="24916" y="48735"/>
                </a:cubicBezTo>
                <a:close/>
                <a:moveTo>
                  <a:pt x="6159" y="48933"/>
                </a:moveTo>
                <a:cubicBezTo>
                  <a:pt x="6125" y="48933"/>
                  <a:pt x="6088" y="48943"/>
                  <a:pt x="6050" y="48962"/>
                </a:cubicBezTo>
                <a:cubicBezTo>
                  <a:pt x="5974" y="48999"/>
                  <a:pt x="5936" y="49075"/>
                  <a:pt x="5936" y="49151"/>
                </a:cubicBezTo>
                <a:cubicBezTo>
                  <a:pt x="5936" y="49226"/>
                  <a:pt x="5974" y="49302"/>
                  <a:pt x="6050" y="49340"/>
                </a:cubicBezTo>
                <a:cubicBezTo>
                  <a:pt x="6125" y="49340"/>
                  <a:pt x="6201" y="49340"/>
                  <a:pt x="6239" y="49302"/>
                </a:cubicBezTo>
                <a:cubicBezTo>
                  <a:pt x="6314" y="49264"/>
                  <a:pt x="6352" y="49188"/>
                  <a:pt x="6352" y="49151"/>
                </a:cubicBezTo>
                <a:cubicBezTo>
                  <a:pt x="6352" y="49075"/>
                  <a:pt x="6314" y="48999"/>
                  <a:pt x="6239" y="48962"/>
                </a:cubicBezTo>
                <a:cubicBezTo>
                  <a:pt x="6220" y="48943"/>
                  <a:pt x="6192" y="48933"/>
                  <a:pt x="6159" y="48933"/>
                </a:cubicBezTo>
                <a:close/>
                <a:moveTo>
                  <a:pt x="84841" y="48848"/>
                </a:moveTo>
                <a:lnTo>
                  <a:pt x="84652" y="48962"/>
                </a:lnTo>
                <a:cubicBezTo>
                  <a:pt x="84652" y="48962"/>
                  <a:pt x="84652" y="48999"/>
                  <a:pt x="84652" y="48999"/>
                </a:cubicBezTo>
                <a:cubicBezTo>
                  <a:pt x="84652" y="49037"/>
                  <a:pt x="84614" y="49075"/>
                  <a:pt x="84614" y="49151"/>
                </a:cubicBezTo>
                <a:cubicBezTo>
                  <a:pt x="84614" y="49188"/>
                  <a:pt x="84652" y="49302"/>
                  <a:pt x="84841" y="49340"/>
                </a:cubicBezTo>
                <a:lnTo>
                  <a:pt x="84992" y="49226"/>
                </a:lnTo>
                <a:cubicBezTo>
                  <a:pt x="84992" y="49226"/>
                  <a:pt x="84992" y="49264"/>
                  <a:pt x="84992" y="49264"/>
                </a:cubicBezTo>
                <a:cubicBezTo>
                  <a:pt x="85030" y="49264"/>
                  <a:pt x="85181" y="49226"/>
                  <a:pt x="85181" y="49075"/>
                </a:cubicBezTo>
                <a:lnTo>
                  <a:pt x="85181" y="49037"/>
                </a:lnTo>
                <a:lnTo>
                  <a:pt x="85106" y="48962"/>
                </a:lnTo>
                <a:cubicBezTo>
                  <a:pt x="85068" y="48924"/>
                  <a:pt x="85030" y="48924"/>
                  <a:pt x="84992" y="48924"/>
                </a:cubicBezTo>
                <a:cubicBezTo>
                  <a:pt x="84954" y="48886"/>
                  <a:pt x="84917" y="48848"/>
                  <a:pt x="84841" y="48848"/>
                </a:cubicBezTo>
                <a:close/>
                <a:moveTo>
                  <a:pt x="9831" y="48962"/>
                </a:moveTo>
                <a:lnTo>
                  <a:pt x="9717" y="49075"/>
                </a:lnTo>
                <a:cubicBezTo>
                  <a:pt x="9717" y="49113"/>
                  <a:pt x="9717" y="49113"/>
                  <a:pt x="9717" y="49151"/>
                </a:cubicBezTo>
                <a:cubicBezTo>
                  <a:pt x="9679" y="49188"/>
                  <a:pt x="9642" y="49226"/>
                  <a:pt x="9642" y="49264"/>
                </a:cubicBezTo>
                <a:lnTo>
                  <a:pt x="9679" y="49340"/>
                </a:lnTo>
                <a:cubicBezTo>
                  <a:pt x="9747" y="49408"/>
                  <a:pt x="9815" y="49421"/>
                  <a:pt x="9867" y="49421"/>
                </a:cubicBezTo>
                <a:cubicBezTo>
                  <a:pt x="9902" y="49421"/>
                  <a:pt x="9929" y="49415"/>
                  <a:pt x="9944" y="49415"/>
                </a:cubicBezTo>
                <a:cubicBezTo>
                  <a:pt x="10057" y="49377"/>
                  <a:pt x="10095" y="49264"/>
                  <a:pt x="10095" y="49188"/>
                </a:cubicBezTo>
                <a:cubicBezTo>
                  <a:pt x="10095" y="49037"/>
                  <a:pt x="9982" y="48962"/>
                  <a:pt x="9831" y="48962"/>
                </a:cubicBezTo>
                <a:close/>
                <a:moveTo>
                  <a:pt x="19963" y="49113"/>
                </a:moveTo>
                <a:lnTo>
                  <a:pt x="19812" y="49226"/>
                </a:lnTo>
                <a:lnTo>
                  <a:pt x="19812" y="49377"/>
                </a:lnTo>
                <a:lnTo>
                  <a:pt x="19963" y="49491"/>
                </a:lnTo>
                <a:cubicBezTo>
                  <a:pt x="20039" y="49491"/>
                  <a:pt x="20190" y="49491"/>
                  <a:pt x="20303" y="49453"/>
                </a:cubicBezTo>
                <a:cubicBezTo>
                  <a:pt x="20303" y="49415"/>
                  <a:pt x="20341" y="49377"/>
                  <a:pt x="20341" y="49302"/>
                </a:cubicBezTo>
                <a:cubicBezTo>
                  <a:pt x="20341" y="49264"/>
                  <a:pt x="20341" y="49226"/>
                  <a:pt x="20341" y="49188"/>
                </a:cubicBezTo>
                <a:lnTo>
                  <a:pt x="20190" y="49113"/>
                </a:lnTo>
                <a:close/>
                <a:moveTo>
                  <a:pt x="83934" y="49113"/>
                </a:moveTo>
                <a:lnTo>
                  <a:pt x="83707" y="49226"/>
                </a:lnTo>
                <a:lnTo>
                  <a:pt x="83707" y="49377"/>
                </a:lnTo>
                <a:lnTo>
                  <a:pt x="83820" y="49491"/>
                </a:lnTo>
                <a:cubicBezTo>
                  <a:pt x="84009" y="49491"/>
                  <a:pt x="84085" y="49415"/>
                  <a:pt x="84160" y="49302"/>
                </a:cubicBezTo>
                <a:lnTo>
                  <a:pt x="84009" y="49151"/>
                </a:lnTo>
                <a:cubicBezTo>
                  <a:pt x="83971" y="49151"/>
                  <a:pt x="83971" y="49151"/>
                  <a:pt x="83934" y="49113"/>
                </a:cubicBezTo>
                <a:close/>
                <a:moveTo>
                  <a:pt x="55417" y="49097"/>
                </a:moveTo>
                <a:cubicBezTo>
                  <a:pt x="55326" y="49097"/>
                  <a:pt x="55253" y="49124"/>
                  <a:pt x="55200" y="49151"/>
                </a:cubicBezTo>
                <a:cubicBezTo>
                  <a:pt x="55124" y="49188"/>
                  <a:pt x="55049" y="49302"/>
                  <a:pt x="55086" y="49491"/>
                </a:cubicBezTo>
                <a:lnTo>
                  <a:pt x="55200" y="49604"/>
                </a:lnTo>
                <a:cubicBezTo>
                  <a:pt x="55351" y="49604"/>
                  <a:pt x="55464" y="49604"/>
                  <a:pt x="55540" y="49529"/>
                </a:cubicBezTo>
                <a:cubicBezTo>
                  <a:pt x="55616" y="49491"/>
                  <a:pt x="55653" y="49377"/>
                  <a:pt x="55653" y="49226"/>
                </a:cubicBezTo>
                <a:lnTo>
                  <a:pt x="55540" y="49113"/>
                </a:lnTo>
                <a:cubicBezTo>
                  <a:pt x="55496" y="49102"/>
                  <a:pt x="55455" y="49097"/>
                  <a:pt x="55417" y="49097"/>
                </a:cubicBezTo>
                <a:close/>
                <a:moveTo>
                  <a:pt x="3186" y="49302"/>
                </a:moveTo>
                <a:cubicBezTo>
                  <a:pt x="3129" y="49302"/>
                  <a:pt x="3082" y="49321"/>
                  <a:pt x="3063" y="49340"/>
                </a:cubicBezTo>
                <a:lnTo>
                  <a:pt x="2950" y="49340"/>
                </a:lnTo>
                <a:lnTo>
                  <a:pt x="2836" y="49491"/>
                </a:lnTo>
                <a:lnTo>
                  <a:pt x="2836" y="49680"/>
                </a:lnTo>
                <a:lnTo>
                  <a:pt x="2987" y="49793"/>
                </a:lnTo>
                <a:cubicBezTo>
                  <a:pt x="3101" y="49793"/>
                  <a:pt x="3403" y="49793"/>
                  <a:pt x="3403" y="49529"/>
                </a:cubicBezTo>
                <a:cubicBezTo>
                  <a:pt x="3403" y="49491"/>
                  <a:pt x="3403" y="49491"/>
                  <a:pt x="3403" y="49453"/>
                </a:cubicBezTo>
                <a:lnTo>
                  <a:pt x="3366" y="49377"/>
                </a:lnTo>
                <a:cubicBezTo>
                  <a:pt x="3309" y="49321"/>
                  <a:pt x="3243" y="49302"/>
                  <a:pt x="3186" y="49302"/>
                </a:cubicBezTo>
                <a:close/>
                <a:moveTo>
                  <a:pt x="60833" y="49453"/>
                </a:moveTo>
                <a:cubicBezTo>
                  <a:pt x="60871" y="49453"/>
                  <a:pt x="60871" y="49453"/>
                  <a:pt x="60871" y="49491"/>
                </a:cubicBezTo>
                <a:lnTo>
                  <a:pt x="60644" y="49529"/>
                </a:lnTo>
                <a:lnTo>
                  <a:pt x="60606" y="49567"/>
                </a:lnTo>
                <a:cubicBezTo>
                  <a:pt x="60606" y="49756"/>
                  <a:pt x="60833" y="49793"/>
                  <a:pt x="60909" y="49793"/>
                </a:cubicBezTo>
                <a:lnTo>
                  <a:pt x="60984" y="49793"/>
                </a:lnTo>
                <a:lnTo>
                  <a:pt x="61136" y="49718"/>
                </a:lnTo>
                <a:cubicBezTo>
                  <a:pt x="61136" y="49680"/>
                  <a:pt x="61136" y="49680"/>
                  <a:pt x="61136" y="49642"/>
                </a:cubicBezTo>
                <a:cubicBezTo>
                  <a:pt x="61136" y="49529"/>
                  <a:pt x="61060" y="49453"/>
                  <a:pt x="60909" y="49453"/>
                </a:cubicBezTo>
                <a:close/>
                <a:moveTo>
                  <a:pt x="61400" y="49415"/>
                </a:moveTo>
                <a:lnTo>
                  <a:pt x="61211" y="49529"/>
                </a:lnTo>
                <a:cubicBezTo>
                  <a:pt x="61211" y="49529"/>
                  <a:pt x="61173" y="49604"/>
                  <a:pt x="61173" y="49642"/>
                </a:cubicBezTo>
                <a:lnTo>
                  <a:pt x="61173" y="49718"/>
                </a:lnTo>
                <a:lnTo>
                  <a:pt x="61287" y="49793"/>
                </a:lnTo>
                <a:lnTo>
                  <a:pt x="61476" y="49793"/>
                </a:lnTo>
                <a:lnTo>
                  <a:pt x="61627" y="49680"/>
                </a:lnTo>
                <a:lnTo>
                  <a:pt x="61627" y="49567"/>
                </a:lnTo>
                <a:lnTo>
                  <a:pt x="61514" y="49453"/>
                </a:lnTo>
                <a:cubicBezTo>
                  <a:pt x="61476" y="49453"/>
                  <a:pt x="61438" y="49415"/>
                  <a:pt x="61400" y="49415"/>
                </a:cubicBezTo>
                <a:close/>
                <a:moveTo>
                  <a:pt x="3630" y="49567"/>
                </a:moveTo>
                <a:lnTo>
                  <a:pt x="3517" y="49680"/>
                </a:lnTo>
                <a:cubicBezTo>
                  <a:pt x="3517" y="49869"/>
                  <a:pt x="3668" y="49982"/>
                  <a:pt x="3857" y="50020"/>
                </a:cubicBezTo>
                <a:lnTo>
                  <a:pt x="4008" y="49869"/>
                </a:lnTo>
                <a:lnTo>
                  <a:pt x="4008" y="49680"/>
                </a:lnTo>
                <a:lnTo>
                  <a:pt x="3895" y="49567"/>
                </a:lnTo>
                <a:close/>
                <a:moveTo>
                  <a:pt x="50058" y="49652"/>
                </a:moveTo>
                <a:cubicBezTo>
                  <a:pt x="50020" y="49652"/>
                  <a:pt x="49982" y="49661"/>
                  <a:pt x="49944" y="49680"/>
                </a:cubicBezTo>
                <a:cubicBezTo>
                  <a:pt x="49831" y="49718"/>
                  <a:pt x="49793" y="49945"/>
                  <a:pt x="49907" y="50020"/>
                </a:cubicBezTo>
                <a:cubicBezTo>
                  <a:pt x="49944" y="50058"/>
                  <a:pt x="50020" y="50058"/>
                  <a:pt x="50058" y="50058"/>
                </a:cubicBezTo>
                <a:lnTo>
                  <a:pt x="50133" y="49983"/>
                </a:lnTo>
                <a:lnTo>
                  <a:pt x="50133" y="49983"/>
                </a:lnTo>
                <a:cubicBezTo>
                  <a:pt x="50096" y="50020"/>
                  <a:pt x="50096" y="50020"/>
                  <a:pt x="50058" y="50020"/>
                </a:cubicBezTo>
                <a:lnTo>
                  <a:pt x="50247" y="49907"/>
                </a:lnTo>
                <a:lnTo>
                  <a:pt x="50247" y="49793"/>
                </a:lnTo>
                <a:lnTo>
                  <a:pt x="50171" y="49680"/>
                </a:lnTo>
                <a:cubicBezTo>
                  <a:pt x="50134" y="49661"/>
                  <a:pt x="50096" y="49652"/>
                  <a:pt x="50058" y="49652"/>
                </a:cubicBezTo>
                <a:close/>
                <a:moveTo>
                  <a:pt x="56410" y="49756"/>
                </a:moveTo>
                <a:lnTo>
                  <a:pt x="56296" y="49869"/>
                </a:lnTo>
                <a:lnTo>
                  <a:pt x="56296" y="49982"/>
                </a:lnTo>
                <a:lnTo>
                  <a:pt x="56410" y="50096"/>
                </a:lnTo>
                <a:cubicBezTo>
                  <a:pt x="56410" y="50134"/>
                  <a:pt x="56447" y="50134"/>
                  <a:pt x="56523" y="50171"/>
                </a:cubicBezTo>
                <a:lnTo>
                  <a:pt x="56674" y="50020"/>
                </a:lnTo>
                <a:cubicBezTo>
                  <a:pt x="56674" y="49945"/>
                  <a:pt x="56674" y="49869"/>
                  <a:pt x="56599" y="49793"/>
                </a:cubicBezTo>
                <a:cubicBezTo>
                  <a:pt x="56561" y="49793"/>
                  <a:pt x="56485" y="49756"/>
                  <a:pt x="56410" y="49756"/>
                </a:cubicBezTo>
                <a:close/>
                <a:moveTo>
                  <a:pt x="6465" y="48689"/>
                </a:moveTo>
                <a:cubicBezTo>
                  <a:pt x="6441" y="48689"/>
                  <a:pt x="6417" y="48692"/>
                  <a:pt x="6390" y="48697"/>
                </a:cubicBezTo>
                <a:lnTo>
                  <a:pt x="6277" y="48773"/>
                </a:lnTo>
                <a:cubicBezTo>
                  <a:pt x="6239" y="48924"/>
                  <a:pt x="6314" y="48999"/>
                  <a:pt x="6352" y="49037"/>
                </a:cubicBezTo>
                <a:cubicBezTo>
                  <a:pt x="6352" y="49037"/>
                  <a:pt x="6352" y="49037"/>
                  <a:pt x="6352" y="49075"/>
                </a:cubicBezTo>
                <a:lnTo>
                  <a:pt x="6466" y="49226"/>
                </a:lnTo>
                <a:lnTo>
                  <a:pt x="6541" y="49226"/>
                </a:lnTo>
                <a:cubicBezTo>
                  <a:pt x="6541" y="49264"/>
                  <a:pt x="6579" y="49264"/>
                  <a:pt x="6579" y="49302"/>
                </a:cubicBezTo>
                <a:cubicBezTo>
                  <a:pt x="6617" y="49340"/>
                  <a:pt x="6655" y="49340"/>
                  <a:pt x="6617" y="49377"/>
                </a:cubicBezTo>
                <a:cubicBezTo>
                  <a:pt x="6617" y="49415"/>
                  <a:pt x="6617" y="49491"/>
                  <a:pt x="6655" y="49529"/>
                </a:cubicBezTo>
                <a:cubicBezTo>
                  <a:pt x="6655" y="49567"/>
                  <a:pt x="6693" y="49604"/>
                  <a:pt x="6730" y="49642"/>
                </a:cubicBezTo>
                <a:cubicBezTo>
                  <a:pt x="6806" y="49680"/>
                  <a:pt x="6844" y="49718"/>
                  <a:pt x="6882" y="49756"/>
                </a:cubicBezTo>
                <a:cubicBezTo>
                  <a:pt x="6984" y="50027"/>
                  <a:pt x="7238" y="50177"/>
                  <a:pt x="7508" y="50177"/>
                </a:cubicBezTo>
                <a:cubicBezTo>
                  <a:pt x="7539" y="50177"/>
                  <a:pt x="7569" y="50175"/>
                  <a:pt x="7600" y="50171"/>
                </a:cubicBezTo>
                <a:lnTo>
                  <a:pt x="7676" y="50096"/>
                </a:lnTo>
                <a:cubicBezTo>
                  <a:pt x="7713" y="50020"/>
                  <a:pt x="7751" y="49982"/>
                  <a:pt x="7751" y="49945"/>
                </a:cubicBezTo>
                <a:cubicBezTo>
                  <a:pt x="7789" y="49869"/>
                  <a:pt x="7865" y="49831"/>
                  <a:pt x="7827" y="49680"/>
                </a:cubicBezTo>
                <a:cubicBezTo>
                  <a:pt x="7978" y="49604"/>
                  <a:pt x="8016" y="49491"/>
                  <a:pt x="8016" y="49415"/>
                </a:cubicBezTo>
                <a:cubicBezTo>
                  <a:pt x="8016" y="49377"/>
                  <a:pt x="8016" y="49340"/>
                  <a:pt x="8016" y="49302"/>
                </a:cubicBezTo>
                <a:cubicBezTo>
                  <a:pt x="8016" y="49226"/>
                  <a:pt x="8016" y="49113"/>
                  <a:pt x="8054" y="49037"/>
                </a:cubicBezTo>
                <a:lnTo>
                  <a:pt x="7978" y="48886"/>
                </a:lnTo>
                <a:lnTo>
                  <a:pt x="7902" y="48886"/>
                </a:lnTo>
                <a:cubicBezTo>
                  <a:pt x="7827" y="48848"/>
                  <a:pt x="7713" y="48810"/>
                  <a:pt x="7562" y="48773"/>
                </a:cubicBezTo>
                <a:lnTo>
                  <a:pt x="7411" y="48886"/>
                </a:lnTo>
                <a:cubicBezTo>
                  <a:pt x="7373" y="48962"/>
                  <a:pt x="7335" y="48999"/>
                  <a:pt x="7108" y="48999"/>
                </a:cubicBezTo>
                <a:lnTo>
                  <a:pt x="6844" y="48999"/>
                </a:lnTo>
                <a:lnTo>
                  <a:pt x="6806" y="48962"/>
                </a:lnTo>
                <a:lnTo>
                  <a:pt x="6806" y="48848"/>
                </a:lnTo>
                <a:cubicBezTo>
                  <a:pt x="6768" y="48848"/>
                  <a:pt x="6768" y="48848"/>
                  <a:pt x="6730" y="48810"/>
                </a:cubicBezTo>
                <a:cubicBezTo>
                  <a:pt x="6698" y="48778"/>
                  <a:pt x="6609" y="48689"/>
                  <a:pt x="6465" y="48689"/>
                </a:cubicBezTo>
                <a:close/>
                <a:moveTo>
                  <a:pt x="7902" y="50020"/>
                </a:moveTo>
                <a:cubicBezTo>
                  <a:pt x="7789" y="50020"/>
                  <a:pt x="7676" y="50058"/>
                  <a:pt x="7676" y="50171"/>
                </a:cubicBezTo>
                <a:lnTo>
                  <a:pt x="7789" y="50323"/>
                </a:lnTo>
                <a:cubicBezTo>
                  <a:pt x="7789" y="50351"/>
                  <a:pt x="7833" y="50424"/>
                  <a:pt x="7936" y="50424"/>
                </a:cubicBezTo>
                <a:cubicBezTo>
                  <a:pt x="7969" y="50424"/>
                  <a:pt x="8008" y="50416"/>
                  <a:pt x="8054" y="50398"/>
                </a:cubicBezTo>
                <a:lnTo>
                  <a:pt x="8167" y="50360"/>
                </a:lnTo>
                <a:cubicBezTo>
                  <a:pt x="8167" y="50323"/>
                  <a:pt x="8167" y="50285"/>
                  <a:pt x="8167" y="50247"/>
                </a:cubicBezTo>
                <a:cubicBezTo>
                  <a:pt x="8167" y="50134"/>
                  <a:pt x="8054" y="50058"/>
                  <a:pt x="7902" y="50020"/>
                </a:cubicBezTo>
                <a:close/>
                <a:moveTo>
                  <a:pt x="38942" y="50020"/>
                </a:moveTo>
                <a:lnTo>
                  <a:pt x="38829" y="50171"/>
                </a:lnTo>
                <a:cubicBezTo>
                  <a:pt x="38829" y="50171"/>
                  <a:pt x="38829" y="50171"/>
                  <a:pt x="38829" y="50209"/>
                </a:cubicBezTo>
                <a:cubicBezTo>
                  <a:pt x="38829" y="50247"/>
                  <a:pt x="38829" y="50398"/>
                  <a:pt x="38980" y="50436"/>
                </a:cubicBezTo>
                <a:lnTo>
                  <a:pt x="39169" y="50285"/>
                </a:lnTo>
                <a:cubicBezTo>
                  <a:pt x="39207" y="50285"/>
                  <a:pt x="39245" y="50247"/>
                  <a:pt x="39245" y="50171"/>
                </a:cubicBezTo>
                <a:lnTo>
                  <a:pt x="39132" y="50020"/>
                </a:lnTo>
                <a:close/>
                <a:moveTo>
                  <a:pt x="47449" y="49945"/>
                </a:moveTo>
                <a:lnTo>
                  <a:pt x="47260" y="50058"/>
                </a:lnTo>
                <a:lnTo>
                  <a:pt x="47260" y="50285"/>
                </a:lnTo>
                <a:lnTo>
                  <a:pt x="47374" y="50436"/>
                </a:lnTo>
                <a:lnTo>
                  <a:pt x="47638" y="50436"/>
                </a:lnTo>
                <a:lnTo>
                  <a:pt x="47752" y="50285"/>
                </a:lnTo>
                <a:cubicBezTo>
                  <a:pt x="47752" y="50096"/>
                  <a:pt x="47600" y="50020"/>
                  <a:pt x="47525" y="49982"/>
                </a:cubicBezTo>
                <a:cubicBezTo>
                  <a:pt x="47487" y="49982"/>
                  <a:pt x="47487" y="49945"/>
                  <a:pt x="47449" y="49945"/>
                </a:cubicBezTo>
                <a:close/>
                <a:moveTo>
                  <a:pt x="29415" y="50096"/>
                </a:moveTo>
                <a:cubicBezTo>
                  <a:pt x="29226" y="50134"/>
                  <a:pt x="29037" y="50360"/>
                  <a:pt x="28999" y="50398"/>
                </a:cubicBezTo>
                <a:lnTo>
                  <a:pt x="29112" y="50587"/>
                </a:lnTo>
                <a:cubicBezTo>
                  <a:pt x="29226" y="50587"/>
                  <a:pt x="29302" y="50550"/>
                  <a:pt x="29377" y="50550"/>
                </a:cubicBezTo>
                <a:cubicBezTo>
                  <a:pt x="29415" y="50512"/>
                  <a:pt x="29453" y="50512"/>
                  <a:pt x="29528" y="50512"/>
                </a:cubicBezTo>
                <a:lnTo>
                  <a:pt x="29680" y="50398"/>
                </a:lnTo>
                <a:lnTo>
                  <a:pt x="29680" y="50247"/>
                </a:lnTo>
                <a:lnTo>
                  <a:pt x="29642" y="50171"/>
                </a:lnTo>
                <a:cubicBezTo>
                  <a:pt x="29566" y="50134"/>
                  <a:pt x="29491" y="50096"/>
                  <a:pt x="29415" y="50096"/>
                </a:cubicBezTo>
                <a:close/>
                <a:moveTo>
                  <a:pt x="48399" y="50181"/>
                </a:moveTo>
                <a:cubicBezTo>
                  <a:pt x="48366" y="50181"/>
                  <a:pt x="48338" y="50190"/>
                  <a:pt x="48319" y="50209"/>
                </a:cubicBezTo>
                <a:cubicBezTo>
                  <a:pt x="48168" y="50285"/>
                  <a:pt x="48130" y="50474"/>
                  <a:pt x="48243" y="50550"/>
                </a:cubicBezTo>
                <a:lnTo>
                  <a:pt x="48357" y="50587"/>
                </a:lnTo>
                <a:lnTo>
                  <a:pt x="48470" y="50474"/>
                </a:lnTo>
                <a:cubicBezTo>
                  <a:pt x="48470" y="50474"/>
                  <a:pt x="48470" y="50512"/>
                  <a:pt x="48470" y="50512"/>
                </a:cubicBezTo>
                <a:cubicBezTo>
                  <a:pt x="48508" y="50474"/>
                  <a:pt x="48621" y="50436"/>
                  <a:pt x="48621" y="50323"/>
                </a:cubicBezTo>
                <a:cubicBezTo>
                  <a:pt x="48621" y="50323"/>
                  <a:pt x="48621" y="50285"/>
                  <a:pt x="48583" y="50285"/>
                </a:cubicBezTo>
                <a:lnTo>
                  <a:pt x="48508" y="50209"/>
                </a:lnTo>
                <a:cubicBezTo>
                  <a:pt x="48470" y="50190"/>
                  <a:pt x="48432" y="50181"/>
                  <a:pt x="48399" y="50181"/>
                </a:cubicBezTo>
                <a:close/>
                <a:moveTo>
                  <a:pt x="73121" y="50171"/>
                </a:moveTo>
                <a:cubicBezTo>
                  <a:pt x="73007" y="50171"/>
                  <a:pt x="72969" y="50209"/>
                  <a:pt x="72932" y="50247"/>
                </a:cubicBezTo>
                <a:cubicBezTo>
                  <a:pt x="72856" y="50285"/>
                  <a:pt x="72818" y="50360"/>
                  <a:pt x="72856" y="50474"/>
                </a:cubicBezTo>
                <a:lnTo>
                  <a:pt x="73007" y="50587"/>
                </a:lnTo>
                <a:lnTo>
                  <a:pt x="73121" y="50587"/>
                </a:lnTo>
                <a:lnTo>
                  <a:pt x="73234" y="50474"/>
                </a:lnTo>
                <a:lnTo>
                  <a:pt x="73234" y="50285"/>
                </a:lnTo>
                <a:lnTo>
                  <a:pt x="73121" y="50171"/>
                </a:lnTo>
                <a:close/>
                <a:moveTo>
                  <a:pt x="59359" y="50247"/>
                </a:moveTo>
                <a:cubicBezTo>
                  <a:pt x="59283" y="50247"/>
                  <a:pt x="59094" y="50247"/>
                  <a:pt x="59018" y="50398"/>
                </a:cubicBezTo>
                <a:lnTo>
                  <a:pt x="59018" y="50550"/>
                </a:lnTo>
                <a:cubicBezTo>
                  <a:pt x="59072" y="50576"/>
                  <a:pt x="59163" y="50603"/>
                  <a:pt x="59252" y="50603"/>
                </a:cubicBezTo>
                <a:cubicBezTo>
                  <a:pt x="59289" y="50603"/>
                  <a:pt x="59325" y="50598"/>
                  <a:pt x="59359" y="50587"/>
                </a:cubicBezTo>
                <a:cubicBezTo>
                  <a:pt x="59434" y="50550"/>
                  <a:pt x="59510" y="50474"/>
                  <a:pt x="59510" y="50360"/>
                </a:cubicBezTo>
                <a:lnTo>
                  <a:pt x="59359" y="50247"/>
                </a:lnTo>
                <a:close/>
                <a:moveTo>
                  <a:pt x="41098" y="50512"/>
                </a:moveTo>
                <a:cubicBezTo>
                  <a:pt x="41022" y="50512"/>
                  <a:pt x="40757" y="50550"/>
                  <a:pt x="40682" y="50739"/>
                </a:cubicBezTo>
                <a:lnTo>
                  <a:pt x="40719" y="50852"/>
                </a:lnTo>
                <a:cubicBezTo>
                  <a:pt x="40833" y="50928"/>
                  <a:pt x="40908" y="50928"/>
                  <a:pt x="40984" y="50928"/>
                </a:cubicBezTo>
                <a:cubicBezTo>
                  <a:pt x="41098" y="50890"/>
                  <a:pt x="41173" y="50814"/>
                  <a:pt x="41249" y="50663"/>
                </a:cubicBezTo>
                <a:lnTo>
                  <a:pt x="41098" y="50512"/>
                </a:lnTo>
                <a:close/>
                <a:moveTo>
                  <a:pt x="36939" y="50587"/>
                </a:moveTo>
                <a:lnTo>
                  <a:pt x="36863" y="50776"/>
                </a:lnTo>
                <a:cubicBezTo>
                  <a:pt x="36901" y="50814"/>
                  <a:pt x="36901" y="50852"/>
                  <a:pt x="36901" y="50928"/>
                </a:cubicBezTo>
                <a:cubicBezTo>
                  <a:pt x="36901" y="51003"/>
                  <a:pt x="36901" y="51192"/>
                  <a:pt x="37279" y="51192"/>
                </a:cubicBezTo>
                <a:lnTo>
                  <a:pt x="37392" y="51117"/>
                </a:lnTo>
                <a:cubicBezTo>
                  <a:pt x="37430" y="51041"/>
                  <a:pt x="37430" y="51003"/>
                  <a:pt x="37430" y="50965"/>
                </a:cubicBezTo>
                <a:cubicBezTo>
                  <a:pt x="37430" y="50928"/>
                  <a:pt x="37430" y="50890"/>
                  <a:pt x="37506" y="50852"/>
                </a:cubicBezTo>
                <a:lnTo>
                  <a:pt x="37430" y="50663"/>
                </a:lnTo>
                <a:cubicBezTo>
                  <a:pt x="37392" y="50650"/>
                  <a:pt x="37355" y="50646"/>
                  <a:pt x="37320" y="50646"/>
                </a:cubicBezTo>
                <a:cubicBezTo>
                  <a:pt x="37250" y="50646"/>
                  <a:pt x="37191" y="50663"/>
                  <a:pt x="37166" y="50663"/>
                </a:cubicBezTo>
                <a:cubicBezTo>
                  <a:pt x="37166" y="50663"/>
                  <a:pt x="37128" y="50625"/>
                  <a:pt x="37128" y="50625"/>
                </a:cubicBezTo>
                <a:cubicBezTo>
                  <a:pt x="37090" y="50587"/>
                  <a:pt x="37014" y="50587"/>
                  <a:pt x="36939" y="50587"/>
                </a:cubicBezTo>
                <a:close/>
                <a:moveTo>
                  <a:pt x="76183" y="50814"/>
                </a:moveTo>
                <a:cubicBezTo>
                  <a:pt x="76107" y="50814"/>
                  <a:pt x="75994" y="50814"/>
                  <a:pt x="75918" y="50852"/>
                </a:cubicBezTo>
                <a:cubicBezTo>
                  <a:pt x="75843" y="50890"/>
                  <a:pt x="75805" y="51003"/>
                  <a:pt x="75881" y="51154"/>
                </a:cubicBezTo>
                <a:lnTo>
                  <a:pt x="75994" y="51230"/>
                </a:lnTo>
                <a:cubicBezTo>
                  <a:pt x="76018" y="51233"/>
                  <a:pt x="76039" y="51235"/>
                  <a:pt x="76060" y="51235"/>
                </a:cubicBezTo>
                <a:cubicBezTo>
                  <a:pt x="76265" y="51235"/>
                  <a:pt x="76296" y="51072"/>
                  <a:pt x="76296" y="51003"/>
                </a:cubicBezTo>
                <a:lnTo>
                  <a:pt x="76334" y="50965"/>
                </a:lnTo>
                <a:lnTo>
                  <a:pt x="76183" y="50814"/>
                </a:lnTo>
                <a:close/>
                <a:moveTo>
                  <a:pt x="89264" y="50814"/>
                </a:moveTo>
                <a:cubicBezTo>
                  <a:pt x="89038" y="50814"/>
                  <a:pt x="88886" y="50928"/>
                  <a:pt x="88886" y="51117"/>
                </a:cubicBezTo>
                <a:lnTo>
                  <a:pt x="89075" y="51230"/>
                </a:lnTo>
                <a:lnTo>
                  <a:pt x="89151" y="51230"/>
                </a:lnTo>
                <a:cubicBezTo>
                  <a:pt x="89198" y="51246"/>
                  <a:pt x="89245" y="51255"/>
                  <a:pt x="89289" y="51255"/>
                </a:cubicBezTo>
                <a:cubicBezTo>
                  <a:pt x="89352" y="51255"/>
                  <a:pt x="89409" y="51237"/>
                  <a:pt x="89453" y="51192"/>
                </a:cubicBezTo>
                <a:cubicBezTo>
                  <a:pt x="89491" y="51192"/>
                  <a:pt x="89529" y="51154"/>
                  <a:pt x="89529" y="51079"/>
                </a:cubicBezTo>
                <a:lnTo>
                  <a:pt x="89416" y="50965"/>
                </a:lnTo>
                <a:lnTo>
                  <a:pt x="89453" y="50965"/>
                </a:lnTo>
                <a:cubicBezTo>
                  <a:pt x="89416" y="50928"/>
                  <a:pt x="89416" y="50890"/>
                  <a:pt x="89378" y="50852"/>
                </a:cubicBezTo>
                <a:lnTo>
                  <a:pt x="89264" y="50814"/>
                </a:lnTo>
                <a:close/>
                <a:moveTo>
                  <a:pt x="41002" y="50978"/>
                </a:moveTo>
                <a:cubicBezTo>
                  <a:pt x="40971" y="50978"/>
                  <a:pt x="40940" y="50988"/>
                  <a:pt x="40908" y="51003"/>
                </a:cubicBezTo>
                <a:lnTo>
                  <a:pt x="40682" y="51079"/>
                </a:lnTo>
                <a:lnTo>
                  <a:pt x="40682" y="51117"/>
                </a:lnTo>
                <a:cubicBezTo>
                  <a:pt x="40682" y="51306"/>
                  <a:pt x="40795" y="51381"/>
                  <a:pt x="40871" y="51419"/>
                </a:cubicBezTo>
                <a:lnTo>
                  <a:pt x="41060" y="51343"/>
                </a:lnTo>
                <a:cubicBezTo>
                  <a:pt x="41098" y="51343"/>
                  <a:pt x="41211" y="51268"/>
                  <a:pt x="41211" y="51154"/>
                </a:cubicBezTo>
                <a:cubicBezTo>
                  <a:pt x="41211" y="51154"/>
                  <a:pt x="41211" y="51117"/>
                  <a:pt x="41173" y="51117"/>
                </a:cubicBezTo>
                <a:lnTo>
                  <a:pt x="41135" y="51041"/>
                </a:lnTo>
                <a:cubicBezTo>
                  <a:pt x="41091" y="50997"/>
                  <a:pt x="41047" y="50978"/>
                  <a:pt x="41002" y="50978"/>
                </a:cubicBezTo>
                <a:close/>
                <a:moveTo>
                  <a:pt x="10927" y="51117"/>
                </a:moveTo>
                <a:lnTo>
                  <a:pt x="10738" y="51192"/>
                </a:lnTo>
                <a:cubicBezTo>
                  <a:pt x="10662" y="51343"/>
                  <a:pt x="10776" y="51495"/>
                  <a:pt x="10965" y="51533"/>
                </a:cubicBezTo>
                <a:cubicBezTo>
                  <a:pt x="11116" y="51533"/>
                  <a:pt x="11229" y="51457"/>
                  <a:pt x="11229" y="51343"/>
                </a:cubicBezTo>
                <a:lnTo>
                  <a:pt x="11154" y="51230"/>
                </a:lnTo>
                <a:cubicBezTo>
                  <a:pt x="11116" y="51230"/>
                  <a:pt x="11078" y="51192"/>
                  <a:pt x="11040" y="51192"/>
                </a:cubicBezTo>
                <a:cubicBezTo>
                  <a:pt x="11003" y="51154"/>
                  <a:pt x="10965" y="51154"/>
                  <a:pt x="10927" y="51117"/>
                </a:cubicBezTo>
                <a:close/>
                <a:moveTo>
                  <a:pt x="23895" y="51533"/>
                </a:moveTo>
                <a:cubicBezTo>
                  <a:pt x="23919" y="51533"/>
                  <a:pt x="23943" y="51548"/>
                  <a:pt x="23958" y="51549"/>
                </a:cubicBezTo>
                <a:lnTo>
                  <a:pt x="23958" y="51549"/>
                </a:lnTo>
                <a:cubicBezTo>
                  <a:pt x="23948" y="51556"/>
                  <a:pt x="23940" y="51563"/>
                  <a:pt x="23933" y="51570"/>
                </a:cubicBezTo>
                <a:lnTo>
                  <a:pt x="23895" y="51533"/>
                </a:lnTo>
                <a:close/>
                <a:moveTo>
                  <a:pt x="34065" y="51117"/>
                </a:moveTo>
                <a:cubicBezTo>
                  <a:pt x="33990" y="51117"/>
                  <a:pt x="33914" y="51117"/>
                  <a:pt x="33838" y="51154"/>
                </a:cubicBezTo>
                <a:cubicBezTo>
                  <a:pt x="33763" y="51230"/>
                  <a:pt x="33725" y="51306"/>
                  <a:pt x="33763" y="51457"/>
                </a:cubicBezTo>
                <a:lnTo>
                  <a:pt x="33876" y="51570"/>
                </a:lnTo>
                <a:cubicBezTo>
                  <a:pt x="33952" y="51570"/>
                  <a:pt x="34065" y="51533"/>
                  <a:pt x="34103" y="51495"/>
                </a:cubicBezTo>
                <a:cubicBezTo>
                  <a:pt x="34179" y="51457"/>
                  <a:pt x="34217" y="51381"/>
                  <a:pt x="34217" y="51268"/>
                </a:cubicBezTo>
                <a:cubicBezTo>
                  <a:pt x="34217" y="51268"/>
                  <a:pt x="34217" y="51230"/>
                  <a:pt x="34217" y="51230"/>
                </a:cubicBezTo>
                <a:lnTo>
                  <a:pt x="34065" y="51117"/>
                </a:lnTo>
                <a:close/>
                <a:moveTo>
                  <a:pt x="4159" y="51117"/>
                </a:moveTo>
                <a:cubicBezTo>
                  <a:pt x="4084" y="51117"/>
                  <a:pt x="3970" y="51117"/>
                  <a:pt x="3933" y="51230"/>
                </a:cubicBezTo>
                <a:lnTo>
                  <a:pt x="4084" y="51381"/>
                </a:lnTo>
                <a:cubicBezTo>
                  <a:pt x="4084" y="51394"/>
                  <a:pt x="4080" y="51398"/>
                  <a:pt x="4073" y="51398"/>
                </a:cubicBezTo>
                <a:cubicBezTo>
                  <a:pt x="4059" y="51398"/>
                  <a:pt x="4033" y="51381"/>
                  <a:pt x="4008" y="51381"/>
                </a:cubicBezTo>
                <a:cubicBezTo>
                  <a:pt x="4008" y="51381"/>
                  <a:pt x="3970" y="51343"/>
                  <a:pt x="3970" y="51343"/>
                </a:cubicBezTo>
                <a:lnTo>
                  <a:pt x="3970" y="51381"/>
                </a:lnTo>
                <a:cubicBezTo>
                  <a:pt x="3970" y="51419"/>
                  <a:pt x="3970" y="51495"/>
                  <a:pt x="4084" y="51533"/>
                </a:cubicBezTo>
                <a:cubicBezTo>
                  <a:pt x="4116" y="51564"/>
                  <a:pt x="4155" y="51576"/>
                  <a:pt x="4191" y="51576"/>
                </a:cubicBezTo>
                <a:cubicBezTo>
                  <a:pt x="4242" y="51576"/>
                  <a:pt x="4289" y="51554"/>
                  <a:pt x="4311" y="51533"/>
                </a:cubicBezTo>
                <a:lnTo>
                  <a:pt x="4349" y="51495"/>
                </a:lnTo>
                <a:cubicBezTo>
                  <a:pt x="4386" y="51457"/>
                  <a:pt x="4386" y="51419"/>
                  <a:pt x="4386" y="51381"/>
                </a:cubicBezTo>
                <a:cubicBezTo>
                  <a:pt x="4386" y="51268"/>
                  <a:pt x="4273" y="51117"/>
                  <a:pt x="4159" y="51117"/>
                </a:cubicBezTo>
                <a:close/>
                <a:moveTo>
                  <a:pt x="47865" y="51154"/>
                </a:moveTo>
                <a:cubicBezTo>
                  <a:pt x="47638" y="51154"/>
                  <a:pt x="47563" y="51268"/>
                  <a:pt x="47525" y="51381"/>
                </a:cubicBezTo>
                <a:lnTo>
                  <a:pt x="47525" y="51533"/>
                </a:lnTo>
                <a:cubicBezTo>
                  <a:pt x="47600" y="51570"/>
                  <a:pt x="47676" y="51608"/>
                  <a:pt x="47789" y="51608"/>
                </a:cubicBezTo>
                <a:cubicBezTo>
                  <a:pt x="47903" y="51570"/>
                  <a:pt x="48016" y="51533"/>
                  <a:pt x="48054" y="51457"/>
                </a:cubicBezTo>
                <a:lnTo>
                  <a:pt x="47979" y="51268"/>
                </a:lnTo>
                <a:lnTo>
                  <a:pt x="47979" y="51268"/>
                </a:lnTo>
                <a:lnTo>
                  <a:pt x="47865" y="51154"/>
                </a:lnTo>
                <a:close/>
                <a:moveTo>
                  <a:pt x="58981" y="51268"/>
                </a:moveTo>
                <a:lnTo>
                  <a:pt x="58754" y="51343"/>
                </a:lnTo>
                <a:cubicBezTo>
                  <a:pt x="58754" y="51457"/>
                  <a:pt x="58791" y="51533"/>
                  <a:pt x="58829" y="51533"/>
                </a:cubicBezTo>
                <a:cubicBezTo>
                  <a:pt x="58867" y="51570"/>
                  <a:pt x="58943" y="51608"/>
                  <a:pt x="58981" y="51608"/>
                </a:cubicBezTo>
                <a:lnTo>
                  <a:pt x="58981" y="51646"/>
                </a:lnTo>
                <a:lnTo>
                  <a:pt x="59132" y="51759"/>
                </a:lnTo>
                <a:cubicBezTo>
                  <a:pt x="59245" y="51759"/>
                  <a:pt x="59585" y="51759"/>
                  <a:pt x="59585" y="51495"/>
                </a:cubicBezTo>
                <a:cubicBezTo>
                  <a:pt x="59585" y="51457"/>
                  <a:pt x="59585" y="51457"/>
                  <a:pt x="59585" y="51419"/>
                </a:cubicBezTo>
                <a:lnTo>
                  <a:pt x="59472" y="51306"/>
                </a:lnTo>
                <a:cubicBezTo>
                  <a:pt x="59321" y="51306"/>
                  <a:pt x="59283" y="51343"/>
                  <a:pt x="59207" y="51381"/>
                </a:cubicBezTo>
                <a:cubicBezTo>
                  <a:pt x="59170" y="51306"/>
                  <a:pt x="59056" y="51268"/>
                  <a:pt x="58981" y="51268"/>
                </a:cubicBezTo>
                <a:close/>
                <a:moveTo>
                  <a:pt x="22988" y="51268"/>
                </a:moveTo>
                <a:lnTo>
                  <a:pt x="22723" y="51343"/>
                </a:lnTo>
                <a:lnTo>
                  <a:pt x="22723" y="51457"/>
                </a:lnTo>
                <a:cubicBezTo>
                  <a:pt x="22723" y="51457"/>
                  <a:pt x="22723" y="51533"/>
                  <a:pt x="22799" y="51570"/>
                </a:cubicBezTo>
                <a:cubicBezTo>
                  <a:pt x="22799" y="51570"/>
                  <a:pt x="22836" y="51608"/>
                  <a:pt x="22836" y="51608"/>
                </a:cubicBezTo>
                <a:cubicBezTo>
                  <a:pt x="22874" y="51646"/>
                  <a:pt x="22912" y="51684"/>
                  <a:pt x="22950" y="51684"/>
                </a:cubicBezTo>
                <a:cubicBezTo>
                  <a:pt x="22969" y="51703"/>
                  <a:pt x="22997" y="51712"/>
                  <a:pt x="23025" y="51712"/>
                </a:cubicBezTo>
                <a:cubicBezTo>
                  <a:pt x="23054" y="51712"/>
                  <a:pt x="23082" y="51703"/>
                  <a:pt x="23101" y="51684"/>
                </a:cubicBezTo>
                <a:lnTo>
                  <a:pt x="23139" y="51646"/>
                </a:lnTo>
                <a:cubicBezTo>
                  <a:pt x="23139" y="51646"/>
                  <a:pt x="23177" y="51684"/>
                  <a:pt x="23177" y="51684"/>
                </a:cubicBezTo>
                <a:lnTo>
                  <a:pt x="23215" y="51684"/>
                </a:lnTo>
                <a:lnTo>
                  <a:pt x="23328" y="51608"/>
                </a:lnTo>
                <a:cubicBezTo>
                  <a:pt x="23328" y="51646"/>
                  <a:pt x="23328" y="51684"/>
                  <a:pt x="23328" y="51684"/>
                </a:cubicBezTo>
                <a:lnTo>
                  <a:pt x="23479" y="51797"/>
                </a:lnTo>
                <a:lnTo>
                  <a:pt x="23630" y="51797"/>
                </a:lnTo>
                <a:cubicBezTo>
                  <a:pt x="23668" y="51816"/>
                  <a:pt x="23715" y="51826"/>
                  <a:pt x="23763" y="51826"/>
                </a:cubicBezTo>
                <a:cubicBezTo>
                  <a:pt x="23810" y="51826"/>
                  <a:pt x="23857" y="51816"/>
                  <a:pt x="23895" y="51797"/>
                </a:cubicBezTo>
                <a:lnTo>
                  <a:pt x="23971" y="51873"/>
                </a:lnTo>
                <a:lnTo>
                  <a:pt x="24084" y="51873"/>
                </a:lnTo>
                <a:cubicBezTo>
                  <a:pt x="24122" y="51892"/>
                  <a:pt x="24160" y="51901"/>
                  <a:pt x="24198" y="51901"/>
                </a:cubicBezTo>
                <a:cubicBezTo>
                  <a:pt x="24235" y="51901"/>
                  <a:pt x="24273" y="51892"/>
                  <a:pt x="24311" y="51873"/>
                </a:cubicBezTo>
                <a:cubicBezTo>
                  <a:pt x="24387" y="51835"/>
                  <a:pt x="24424" y="51759"/>
                  <a:pt x="24424" y="51722"/>
                </a:cubicBezTo>
                <a:lnTo>
                  <a:pt x="24424" y="51608"/>
                </a:lnTo>
                <a:cubicBezTo>
                  <a:pt x="24311" y="51533"/>
                  <a:pt x="24198" y="51495"/>
                  <a:pt x="24084" y="51495"/>
                </a:cubicBezTo>
                <a:cubicBezTo>
                  <a:pt x="24056" y="51495"/>
                  <a:pt x="24008" y="51515"/>
                  <a:pt x="23970" y="51541"/>
                </a:cubicBezTo>
                <a:lnTo>
                  <a:pt x="23970" y="51541"/>
                </a:lnTo>
                <a:cubicBezTo>
                  <a:pt x="23970" y="51539"/>
                  <a:pt x="23971" y="51536"/>
                  <a:pt x="23971" y="51533"/>
                </a:cubicBezTo>
                <a:cubicBezTo>
                  <a:pt x="23971" y="51533"/>
                  <a:pt x="23971" y="51533"/>
                  <a:pt x="23971" y="51495"/>
                </a:cubicBezTo>
                <a:lnTo>
                  <a:pt x="23819" y="51381"/>
                </a:lnTo>
                <a:cubicBezTo>
                  <a:pt x="23779" y="51371"/>
                  <a:pt x="23741" y="51366"/>
                  <a:pt x="23705" y="51366"/>
                </a:cubicBezTo>
                <a:cubicBezTo>
                  <a:pt x="23607" y="51366"/>
                  <a:pt x="23524" y="51402"/>
                  <a:pt x="23441" y="51457"/>
                </a:cubicBezTo>
                <a:cubicBezTo>
                  <a:pt x="23441" y="51457"/>
                  <a:pt x="23404" y="51495"/>
                  <a:pt x="23404" y="51495"/>
                </a:cubicBezTo>
                <a:cubicBezTo>
                  <a:pt x="23328" y="51381"/>
                  <a:pt x="23215" y="51343"/>
                  <a:pt x="23101" y="51343"/>
                </a:cubicBezTo>
                <a:cubicBezTo>
                  <a:pt x="23063" y="51306"/>
                  <a:pt x="22988" y="51306"/>
                  <a:pt x="22988" y="51268"/>
                </a:cubicBezTo>
                <a:close/>
                <a:moveTo>
                  <a:pt x="88622" y="51570"/>
                </a:moveTo>
                <a:cubicBezTo>
                  <a:pt x="88508" y="51570"/>
                  <a:pt x="88433" y="51570"/>
                  <a:pt x="88357" y="51608"/>
                </a:cubicBezTo>
                <a:cubicBezTo>
                  <a:pt x="88319" y="51646"/>
                  <a:pt x="88244" y="51722"/>
                  <a:pt x="88281" y="51873"/>
                </a:cubicBezTo>
                <a:lnTo>
                  <a:pt x="88395" y="51948"/>
                </a:lnTo>
                <a:cubicBezTo>
                  <a:pt x="88428" y="51959"/>
                  <a:pt x="88461" y="51967"/>
                  <a:pt x="88493" y="51967"/>
                </a:cubicBezTo>
                <a:cubicBezTo>
                  <a:pt x="88568" y="51967"/>
                  <a:pt x="88638" y="51924"/>
                  <a:pt x="88691" y="51778"/>
                </a:cubicBezTo>
                <a:lnTo>
                  <a:pt x="88691" y="51778"/>
                </a:lnTo>
                <a:lnTo>
                  <a:pt x="88697" y="51797"/>
                </a:lnTo>
                <a:cubicBezTo>
                  <a:pt x="88697" y="51759"/>
                  <a:pt x="88697" y="51759"/>
                  <a:pt x="88697" y="51759"/>
                </a:cubicBezTo>
                <a:cubicBezTo>
                  <a:pt x="88695" y="51766"/>
                  <a:pt x="88693" y="51772"/>
                  <a:pt x="88691" y="51778"/>
                </a:cubicBezTo>
                <a:lnTo>
                  <a:pt x="88691" y="51778"/>
                </a:lnTo>
                <a:lnTo>
                  <a:pt x="88622" y="51570"/>
                </a:lnTo>
                <a:close/>
                <a:moveTo>
                  <a:pt x="17354" y="51343"/>
                </a:moveTo>
                <a:lnTo>
                  <a:pt x="17203" y="51381"/>
                </a:lnTo>
                <a:cubicBezTo>
                  <a:pt x="17127" y="51457"/>
                  <a:pt x="17090" y="51570"/>
                  <a:pt x="17127" y="51646"/>
                </a:cubicBezTo>
                <a:cubicBezTo>
                  <a:pt x="17090" y="51684"/>
                  <a:pt x="17014" y="51759"/>
                  <a:pt x="17014" y="51797"/>
                </a:cubicBezTo>
                <a:lnTo>
                  <a:pt x="17127" y="51986"/>
                </a:lnTo>
                <a:cubicBezTo>
                  <a:pt x="17127" y="51986"/>
                  <a:pt x="17165" y="52024"/>
                  <a:pt x="17241" y="52024"/>
                </a:cubicBezTo>
                <a:lnTo>
                  <a:pt x="17392" y="51911"/>
                </a:lnTo>
                <a:cubicBezTo>
                  <a:pt x="17392" y="51911"/>
                  <a:pt x="17430" y="51873"/>
                  <a:pt x="17430" y="51835"/>
                </a:cubicBezTo>
                <a:lnTo>
                  <a:pt x="17468" y="51835"/>
                </a:lnTo>
                <a:cubicBezTo>
                  <a:pt x="17619" y="51835"/>
                  <a:pt x="17808" y="51759"/>
                  <a:pt x="17808" y="51533"/>
                </a:cubicBezTo>
                <a:lnTo>
                  <a:pt x="17695" y="51419"/>
                </a:lnTo>
                <a:cubicBezTo>
                  <a:pt x="17581" y="51419"/>
                  <a:pt x="17506" y="51381"/>
                  <a:pt x="17392" y="51343"/>
                </a:cubicBezTo>
                <a:close/>
                <a:moveTo>
                  <a:pt x="21285" y="51743"/>
                </a:moveTo>
                <a:cubicBezTo>
                  <a:pt x="21261" y="51743"/>
                  <a:pt x="21236" y="51747"/>
                  <a:pt x="21211" y="51759"/>
                </a:cubicBezTo>
                <a:cubicBezTo>
                  <a:pt x="21135" y="51797"/>
                  <a:pt x="21135" y="51873"/>
                  <a:pt x="21097" y="51911"/>
                </a:cubicBezTo>
                <a:lnTo>
                  <a:pt x="21249" y="52062"/>
                </a:lnTo>
                <a:lnTo>
                  <a:pt x="21324" y="52062"/>
                </a:lnTo>
                <a:cubicBezTo>
                  <a:pt x="21400" y="52062"/>
                  <a:pt x="21551" y="52062"/>
                  <a:pt x="21589" y="51948"/>
                </a:cubicBezTo>
                <a:lnTo>
                  <a:pt x="21475" y="51797"/>
                </a:lnTo>
                <a:cubicBezTo>
                  <a:pt x="21438" y="51797"/>
                  <a:pt x="21438" y="51759"/>
                  <a:pt x="21400" y="51759"/>
                </a:cubicBezTo>
                <a:cubicBezTo>
                  <a:pt x="21375" y="51759"/>
                  <a:pt x="21333" y="51743"/>
                  <a:pt x="21285" y="51743"/>
                </a:cubicBezTo>
                <a:close/>
                <a:moveTo>
                  <a:pt x="53083" y="52251"/>
                </a:moveTo>
                <a:cubicBezTo>
                  <a:pt x="53016" y="52251"/>
                  <a:pt x="52950" y="52289"/>
                  <a:pt x="53007" y="52364"/>
                </a:cubicBezTo>
                <a:lnTo>
                  <a:pt x="53158" y="52364"/>
                </a:lnTo>
                <a:cubicBezTo>
                  <a:pt x="53215" y="52289"/>
                  <a:pt x="53149" y="52251"/>
                  <a:pt x="53083" y="52251"/>
                </a:cubicBezTo>
                <a:close/>
                <a:moveTo>
                  <a:pt x="32175" y="51986"/>
                </a:moveTo>
                <a:cubicBezTo>
                  <a:pt x="32061" y="52024"/>
                  <a:pt x="31986" y="52100"/>
                  <a:pt x="31986" y="52213"/>
                </a:cubicBezTo>
                <a:cubicBezTo>
                  <a:pt x="31986" y="52289"/>
                  <a:pt x="32024" y="52402"/>
                  <a:pt x="32099" y="52440"/>
                </a:cubicBezTo>
                <a:cubicBezTo>
                  <a:pt x="32175" y="52478"/>
                  <a:pt x="32213" y="52478"/>
                  <a:pt x="32288" y="52478"/>
                </a:cubicBezTo>
                <a:lnTo>
                  <a:pt x="32364" y="52440"/>
                </a:lnTo>
                <a:cubicBezTo>
                  <a:pt x="32402" y="52402"/>
                  <a:pt x="32477" y="52289"/>
                  <a:pt x="32477" y="52175"/>
                </a:cubicBezTo>
                <a:cubicBezTo>
                  <a:pt x="32477" y="52100"/>
                  <a:pt x="32402" y="52062"/>
                  <a:pt x="32364" y="52024"/>
                </a:cubicBezTo>
                <a:cubicBezTo>
                  <a:pt x="32326" y="51986"/>
                  <a:pt x="32288" y="51986"/>
                  <a:pt x="32175" y="51986"/>
                </a:cubicBezTo>
                <a:close/>
                <a:moveTo>
                  <a:pt x="60568" y="52100"/>
                </a:moveTo>
                <a:lnTo>
                  <a:pt x="60455" y="52213"/>
                </a:lnTo>
                <a:lnTo>
                  <a:pt x="60455" y="52364"/>
                </a:lnTo>
                <a:lnTo>
                  <a:pt x="60568" y="52478"/>
                </a:lnTo>
                <a:cubicBezTo>
                  <a:pt x="60613" y="52489"/>
                  <a:pt x="60651" y="52493"/>
                  <a:pt x="60684" y="52493"/>
                </a:cubicBezTo>
                <a:cubicBezTo>
                  <a:pt x="60764" y="52493"/>
                  <a:pt x="60817" y="52467"/>
                  <a:pt x="60871" y="52440"/>
                </a:cubicBezTo>
                <a:cubicBezTo>
                  <a:pt x="60909" y="52402"/>
                  <a:pt x="60947" y="52326"/>
                  <a:pt x="60947" y="52251"/>
                </a:cubicBezTo>
                <a:cubicBezTo>
                  <a:pt x="60947" y="52213"/>
                  <a:pt x="60947" y="52213"/>
                  <a:pt x="60947" y="52213"/>
                </a:cubicBezTo>
                <a:lnTo>
                  <a:pt x="60833" y="52100"/>
                </a:lnTo>
                <a:close/>
                <a:moveTo>
                  <a:pt x="68584" y="52137"/>
                </a:moveTo>
                <a:lnTo>
                  <a:pt x="68395" y="52251"/>
                </a:lnTo>
                <a:cubicBezTo>
                  <a:pt x="68395" y="52251"/>
                  <a:pt x="68357" y="52289"/>
                  <a:pt x="68357" y="52326"/>
                </a:cubicBezTo>
                <a:lnTo>
                  <a:pt x="68470" y="52478"/>
                </a:lnTo>
                <a:cubicBezTo>
                  <a:pt x="68470" y="52516"/>
                  <a:pt x="68508" y="52516"/>
                  <a:pt x="68584" y="52553"/>
                </a:cubicBezTo>
                <a:lnTo>
                  <a:pt x="68735" y="52440"/>
                </a:lnTo>
                <a:cubicBezTo>
                  <a:pt x="68735" y="52402"/>
                  <a:pt x="68773" y="52402"/>
                  <a:pt x="68773" y="52326"/>
                </a:cubicBezTo>
                <a:lnTo>
                  <a:pt x="68659" y="52213"/>
                </a:lnTo>
                <a:cubicBezTo>
                  <a:pt x="68659" y="52175"/>
                  <a:pt x="68621" y="52175"/>
                  <a:pt x="68584" y="52137"/>
                </a:cubicBezTo>
                <a:close/>
                <a:moveTo>
                  <a:pt x="39812" y="52289"/>
                </a:moveTo>
                <a:lnTo>
                  <a:pt x="39585" y="52326"/>
                </a:lnTo>
                <a:cubicBezTo>
                  <a:pt x="39510" y="52326"/>
                  <a:pt x="39358" y="52364"/>
                  <a:pt x="39283" y="52553"/>
                </a:cubicBezTo>
                <a:lnTo>
                  <a:pt x="39396" y="52705"/>
                </a:lnTo>
                <a:cubicBezTo>
                  <a:pt x="39547" y="52705"/>
                  <a:pt x="39699" y="52705"/>
                  <a:pt x="39812" y="52629"/>
                </a:cubicBezTo>
                <a:cubicBezTo>
                  <a:pt x="39888" y="52553"/>
                  <a:pt x="39925" y="52516"/>
                  <a:pt x="39925" y="52440"/>
                </a:cubicBezTo>
                <a:cubicBezTo>
                  <a:pt x="39925" y="52402"/>
                  <a:pt x="39925" y="52326"/>
                  <a:pt x="39812" y="52289"/>
                </a:cubicBezTo>
                <a:close/>
                <a:moveTo>
                  <a:pt x="12175" y="52402"/>
                </a:moveTo>
                <a:lnTo>
                  <a:pt x="12061" y="52516"/>
                </a:lnTo>
                <a:lnTo>
                  <a:pt x="12061" y="52629"/>
                </a:lnTo>
                <a:lnTo>
                  <a:pt x="12175" y="52742"/>
                </a:lnTo>
                <a:cubicBezTo>
                  <a:pt x="12201" y="52769"/>
                  <a:pt x="12247" y="52796"/>
                  <a:pt x="12312" y="52796"/>
                </a:cubicBezTo>
                <a:cubicBezTo>
                  <a:pt x="12338" y="52796"/>
                  <a:pt x="12368" y="52791"/>
                  <a:pt x="12402" y="52780"/>
                </a:cubicBezTo>
                <a:lnTo>
                  <a:pt x="12515" y="52667"/>
                </a:lnTo>
                <a:lnTo>
                  <a:pt x="12515" y="52516"/>
                </a:lnTo>
                <a:lnTo>
                  <a:pt x="12364" y="52402"/>
                </a:lnTo>
                <a:close/>
                <a:moveTo>
                  <a:pt x="5142" y="52705"/>
                </a:moveTo>
                <a:cubicBezTo>
                  <a:pt x="4991" y="52705"/>
                  <a:pt x="4878" y="52780"/>
                  <a:pt x="4878" y="52894"/>
                </a:cubicBezTo>
                <a:lnTo>
                  <a:pt x="5029" y="52894"/>
                </a:lnTo>
                <a:cubicBezTo>
                  <a:pt x="5029" y="52894"/>
                  <a:pt x="5029" y="52931"/>
                  <a:pt x="5067" y="53007"/>
                </a:cubicBezTo>
                <a:lnTo>
                  <a:pt x="5218" y="53007"/>
                </a:lnTo>
                <a:cubicBezTo>
                  <a:pt x="5256" y="52969"/>
                  <a:pt x="5256" y="52931"/>
                  <a:pt x="5256" y="52894"/>
                </a:cubicBezTo>
                <a:lnTo>
                  <a:pt x="5407" y="52894"/>
                </a:lnTo>
                <a:cubicBezTo>
                  <a:pt x="5407" y="52856"/>
                  <a:pt x="5369" y="52780"/>
                  <a:pt x="5332" y="52742"/>
                </a:cubicBezTo>
                <a:cubicBezTo>
                  <a:pt x="5294" y="52705"/>
                  <a:pt x="5218" y="52705"/>
                  <a:pt x="5142" y="52705"/>
                </a:cubicBezTo>
                <a:close/>
                <a:moveTo>
                  <a:pt x="72242" y="52464"/>
                </a:moveTo>
                <a:cubicBezTo>
                  <a:pt x="71977" y="52464"/>
                  <a:pt x="71944" y="52685"/>
                  <a:pt x="71911" y="52818"/>
                </a:cubicBezTo>
                <a:lnTo>
                  <a:pt x="72062" y="52931"/>
                </a:lnTo>
                <a:cubicBezTo>
                  <a:pt x="72062" y="52931"/>
                  <a:pt x="72062" y="52931"/>
                  <a:pt x="72100" y="52969"/>
                </a:cubicBezTo>
                <a:cubicBezTo>
                  <a:pt x="72138" y="52969"/>
                  <a:pt x="72175" y="53007"/>
                  <a:pt x="72289" y="53007"/>
                </a:cubicBezTo>
                <a:lnTo>
                  <a:pt x="72402" y="52894"/>
                </a:lnTo>
                <a:cubicBezTo>
                  <a:pt x="72402" y="52894"/>
                  <a:pt x="72402" y="52894"/>
                  <a:pt x="72402" y="52856"/>
                </a:cubicBezTo>
                <a:lnTo>
                  <a:pt x="72516" y="52780"/>
                </a:lnTo>
                <a:lnTo>
                  <a:pt x="72516" y="52742"/>
                </a:lnTo>
                <a:cubicBezTo>
                  <a:pt x="72516" y="52705"/>
                  <a:pt x="72516" y="52667"/>
                  <a:pt x="72478" y="52629"/>
                </a:cubicBezTo>
                <a:cubicBezTo>
                  <a:pt x="72478" y="52591"/>
                  <a:pt x="72478" y="52591"/>
                  <a:pt x="72478" y="52591"/>
                </a:cubicBezTo>
                <a:lnTo>
                  <a:pt x="72364" y="52478"/>
                </a:lnTo>
                <a:cubicBezTo>
                  <a:pt x="72319" y="52469"/>
                  <a:pt x="72278" y="52464"/>
                  <a:pt x="72242" y="52464"/>
                </a:cubicBezTo>
                <a:close/>
                <a:moveTo>
                  <a:pt x="27298" y="52667"/>
                </a:moveTo>
                <a:lnTo>
                  <a:pt x="27109" y="52780"/>
                </a:lnTo>
                <a:cubicBezTo>
                  <a:pt x="27109" y="52742"/>
                  <a:pt x="27146" y="52742"/>
                  <a:pt x="27146" y="52705"/>
                </a:cubicBezTo>
                <a:lnTo>
                  <a:pt x="27146" y="52705"/>
                </a:lnTo>
                <a:cubicBezTo>
                  <a:pt x="27109" y="52742"/>
                  <a:pt x="26957" y="52742"/>
                  <a:pt x="26957" y="52856"/>
                </a:cubicBezTo>
                <a:lnTo>
                  <a:pt x="26957" y="52931"/>
                </a:lnTo>
                <a:cubicBezTo>
                  <a:pt x="26995" y="53007"/>
                  <a:pt x="27109" y="53045"/>
                  <a:pt x="27184" y="53045"/>
                </a:cubicBezTo>
                <a:cubicBezTo>
                  <a:pt x="27298" y="53007"/>
                  <a:pt x="27449" y="52931"/>
                  <a:pt x="27449" y="52818"/>
                </a:cubicBezTo>
                <a:cubicBezTo>
                  <a:pt x="27449" y="52742"/>
                  <a:pt x="27373" y="52667"/>
                  <a:pt x="27298" y="52667"/>
                </a:cubicBezTo>
                <a:close/>
                <a:moveTo>
                  <a:pt x="40039" y="52629"/>
                </a:moveTo>
                <a:cubicBezTo>
                  <a:pt x="39925" y="52629"/>
                  <a:pt x="39850" y="52667"/>
                  <a:pt x="39812" y="52705"/>
                </a:cubicBezTo>
                <a:lnTo>
                  <a:pt x="39812" y="52742"/>
                </a:lnTo>
                <a:cubicBezTo>
                  <a:pt x="39736" y="52742"/>
                  <a:pt x="39699" y="52780"/>
                  <a:pt x="39661" y="52780"/>
                </a:cubicBezTo>
                <a:cubicBezTo>
                  <a:pt x="39547" y="52856"/>
                  <a:pt x="39585" y="53158"/>
                  <a:pt x="39774" y="53158"/>
                </a:cubicBezTo>
                <a:cubicBezTo>
                  <a:pt x="39812" y="53158"/>
                  <a:pt x="39888" y="53158"/>
                  <a:pt x="39963" y="53083"/>
                </a:cubicBezTo>
                <a:cubicBezTo>
                  <a:pt x="39963" y="53083"/>
                  <a:pt x="40001" y="53120"/>
                  <a:pt x="40001" y="53120"/>
                </a:cubicBezTo>
                <a:cubicBezTo>
                  <a:pt x="40077" y="53120"/>
                  <a:pt x="40115" y="53158"/>
                  <a:pt x="40228" y="53158"/>
                </a:cubicBezTo>
                <a:lnTo>
                  <a:pt x="40341" y="53045"/>
                </a:lnTo>
                <a:cubicBezTo>
                  <a:pt x="40341" y="52894"/>
                  <a:pt x="40190" y="52667"/>
                  <a:pt x="40039" y="52629"/>
                </a:cubicBezTo>
                <a:close/>
                <a:moveTo>
                  <a:pt x="46769" y="52289"/>
                </a:moveTo>
                <a:cubicBezTo>
                  <a:pt x="46617" y="52289"/>
                  <a:pt x="46504" y="52326"/>
                  <a:pt x="46466" y="52364"/>
                </a:cubicBezTo>
                <a:lnTo>
                  <a:pt x="46391" y="52364"/>
                </a:lnTo>
                <a:lnTo>
                  <a:pt x="46239" y="52478"/>
                </a:lnTo>
                <a:lnTo>
                  <a:pt x="46239" y="52553"/>
                </a:lnTo>
                <a:lnTo>
                  <a:pt x="46202" y="52553"/>
                </a:lnTo>
                <a:cubicBezTo>
                  <a:pt x="46013" y="52629"/>
                  <a:pt x="45975" y="52931"/>
                  <a:pt x="45975" y="53045"/>
                </a:cubicBezTo>
                <a:lnTo>
                  <a:pt x="46088" y="53158"/>
                </a:lnTo>
                <a:cubicBezTo>
                  <a:pt x="46202" y="53158"/>
                  <a:pt x="46277" y="53120"/>
                  <a:pt x="46315" y="53120"/>
                </a:cubicBezTo>
                <a:lnTo>
                  <a:pt x="46353" y="53120"/>
                </a:lnTo>
                <a:lnTo>
                  <a:pt x="46504" y="52969"/>
                </a:lnTo>
                <a:cubicBezTo>
                  <a:pt x="46504" y="52969"/>
                  <a:pt x="46504" y="52931"/>
                  <a:pt x="46466" y="52894"/>
                </a:cubicBezTo>
                <a:lnTo>
                  <a:pt x="46466" y="52894"/>
                </a:lnTo>
                <a:cubicBezTo>
                  <a:pt x="46507" y="52904"/>
                  <a:pt x="46545" y="52908"/>
                  <a:pt x="46580" y="52908"/>
                </a:cubicBezTo>
                <a:cubicBezTo>
                  <a:pt x="46675" y="52908"/>
                  <a:pt x="46751" y="52873"/>
                  <a:pt x="46806" y="52818"/>
                </a:cubicBezTo>
                <a:cubicBezTo>
                  <a:pt x="46882" y="52742"/>
                  <a:pt x="46958" y="52667"/>
                  <a:pt x="46958" y="52553"/>
                </a:cubicBezTo>
                <a:cubicBezTo>
                  <a:pt x="46958" y="52478"/>
                  <a:pt x="46882" y="52364"/>
                  <a:pt x="46806" y="52326"/>
                </a:cubicBezTo>
                <a:lnTo>
                  <a:pt x="46769" y="52289"/>
                </a:lnTo>
                <a:close/>
                <a:moveTo>
                  <a:pt x="63026" y="52553"/>
                </a:moveTo>
                <a:lnTo>
                  <a:pt x="62950" y="52742"/>
                </a:lnTo>
                <a:cubicBezTo>
                  <a:pt x="62988" y="52818"/>
                  <a:pt x="62988" y="52818"/>
                  <a:pt x="62950" y="52894"/>
                </a:cubicBezTo>
                <a:cubicBezTo>
                  <a:pt x="62913" y="52969"/>
                  <a:pt x="62875" y="53045"/>
                  <a:pt x="62837" y="53158"/>
                </a:cubicBezTo>
                <a:lnTo>
                  <a:pt x="62988" y="53272"/>
                </a:lnTo>
                <a:cubicBezTo>
                  <a:pt x="63102" y="53272"/>
                  <a:pt x="63253" y="53234"/>
                  <a:pt x="63366" y="53083"/>
                </a:cubicBezTo>
                <a:lnTo>
                  <a:pt x="63253" y="53045"/>
                </a:lnTo>
                <a:cubicBezTo>
                  <a:pt x="63291" y="52969"/>
                  <a:pt x="63328" y="52818"/>
                  <a:pt x="63328" y="52780"/>
                </a:cubicBezTo>
                <a:cubicBezTo>
                  <a:pt x="63328" y="52667"/>
                  <a:pt x="63291" y="52629"/>
                  <a:pt x="63253" y="52591"/>
                </a:cubicBezTo>
                <a:cubicBezTo>
                  <a:pt x="63177" y="52553"/>
                  <a:pt x="63102" y="52553"/>
                  <a:pt x="63026" y="52553"/>
                </a:cubicBezTo>
                <a:close/>
                <a:moveTo>
                  <a:pt x="26163" y="52926"/>
                </a:moveTo>
                <a:cubicBezTo>
                  <a:pt x="25924" y="52926"/>
                  <a:pt x="25861" y="53086"/>
                  <a:pt x="25861" y="53120"/>
                </a:cubicBezTo>
                <a:lnTo>
                  <a:pt x="25899" y="53234"/>
                </a:lnTo>
                <a:cubicBezTo>
                  <a:pt x="25974" y="53309"/>
                  <a:pt x="26088" y="53309"/>
                  <a:pt x="26201" y="53309"/>
                </a:cubicBezTo>
                <a:cubicBezTo>
                  <a:pt x="26315" y="53272"/>
                  <a:pt x="26390" y="53158"/>
                  <a:pt x="26390" y="53083"/>
                </a:cubicBezTo>
                <a:cubicBezTo>
                  <a:pt x="26390" y="53045"/>
                  <a:pt x="26390" y="53045"/>
                  <a:pt x="26353" y="53007"/>
                </a:cubicBezTo>
                <a:lnTo>
                  <a:pt x="26239" y="52931"/>
                </a:lnTo>
                <a:cubicBezTo>
                  <a:pt x="26212" y="52928"/>
                  <a:pt x="26186" y="52926"/>
                  <a:pt x="26163" y="52926"/>
                </a:cubicBezTo>
                <a:close/>
                <a:moveTo>
                  <a:pt x="70776" y="52931"/>
                </a:moveTo>
                <a:cubicBezTo>
                  <a:pt x="70663" y="52931"/>
                  <a:pt x="70587" y="52931"/>
                  <a:pt x="70550" y="52969"/>
                </a:cubicBezTo>
                <a:cubicBezTo>
                  <a:pt x="70512" y="53007"/>
                  <a:pt x="70436" y="53083"/>
                  <a:pt x="70436" y="53158"/>
                </a:cubicBezTo>
                <a:lnTo>
                  <a:pt x="70436" y="53196"/>
                </a:lnTo>
                <a:lnTo>
                  <a:pt x="70587" y="53309"/>
                </a:lnTo>
                <a:cubicBezTo>
                  <a:pt x="70663" y="53309"/>
                  <a:pt x="70776" y="53309"/>
                  <a:pt x="70814" y="53272"/>
                </a:cubicBezTo>
                <a:cubicBezTo>
                  <a:pt x="70852" y="53234"/>
                  <a:pt x="70890" y="53158"/>
                  <a:pt x="70890" y="53083"/>
                </a:cubicBezTo>
                <a:lnTo>
                  <a:pt x="70890" y="53045"/>
                </a:lnTo>
                <a:lnTo>
                  <a:pt x="70776" y="52931"/>
                </a:lnTo>
                <a:close/>
                <a:moveTo>
                  <a:pt x="2496" y="53120"/>
                </a:moveTo>
                <a:cubicBezTo>
                  <a:pt x="2345" y="53120"/>
                  <a:pt x="2231" y="53196"/>
                  <a:pt x="2231" y="53309"/>
                </a:cubicBezTo>
                <a:lnTo>
                  <a:pt x="2383" y="53309"/>
                </a:lnTo>
                <a:cubicBezTo>
                  <a:pt x="2383" y="53309"/>
                  <a:pt x="2345" y="53347"/>
                  <a:pt x="2383" y="53347"/>
                </a:cubicBezTo>
                <a:cubicBezTo>
                  <a:pt x="2483" y="53347"/>
                  <a:pt x="2500" y="53314"/>
                  <a:pt x="2534" y="53314"/>
                </a:cubicBezTo>
                <a:cubicBezTo>
                  <a:pt x="2551" y="53314"/>
                  <a:pt x="2572" y="53322"/>
                  <a:pt x="2609" y="53347"/>
                </a:cubicBezTo>
                <a:cubicBezTo>
                  <a:pt x="2609" y="53347"/>
                  <a:pt x="2609" y="53309"/>
                  <a:pt x="2609" y="53309"/>
                </a:cubicBezTo>
                <a:lnTo>
                  <a:pt x="2761" y="53309"/>
                </a:lnTo>
                <a:cubicBezTo>
                  <a:pt x="2761" y="53234"/>
                  <a:pt x="2723" y="53196"/>
                  <a:pt x="2647" y="53158"/>
                </a:cubicBezTo>
                <a:cubicBezTo>
                  <a:pt x="2609" y="53120"/>
                  <a:pt x="2534" y="53120"/>
                  <a:pt x="2496" y="53120"/>
                </a:cubicBezTo>
                <a:close/>
                <a:moveTo>
                  <a:pt x="65559" y="52969"/>
                </a:moveTo>
                <a:cubicBezTo>
                  <a:pt x="65446" y="52969"/>
                  <a:pt x="65332" y="52969"/>
                  <a:pt x="65257" y="53045"/>
                </a:cubicBezTo>
                <a:cubicBezTo>
                  <a:pt x="65105" y="53120"/>
                  <a:pt x="65068" y="53309"/>
                  <a:pt x="65181" y="53423"/>
                </a:cubicBezTo>
                <a:lnTo>
                  <a:pt x="65294" y="53461"/>
                </a:lnTo>
                <a:cubicBezTo>
                  <a:pt x="65559" y="53423"/>
                  <a:pt x="65635" y="53234"/>
                  <a:pt x="65672" y="53120"/>
                </a:cubicBezTo>
                <a:lnTo>
                  <a:pt x="65559" y="52969"/>
                </a:lnTo>
                <a:close/>
                <a:moveTo>
                  <a:pt x="87089" y="53035"/>
                </a:moveTo>
                <a:cubicBezTo>
                  <a:pt x="87007" y="53035"/>
                  <a:pt x="86951" y="53097"/>
                  <a:pt x="86920" y="53158"/>
                </a:cubicBezTo>
                <a:lnTo>
                  <a:pt x="87034" y="53309"/>
                </a:lnTo>
                <a:cubicBezTo>
                  <a:pt x="87034" y="53309"/>
                  <a:pt x="87034" y="53347"/>
                  <a:pt x="87034" y="53347"/>
                </a:cubicBezTo>
                <a:cubicBezTo>
                  <a:pt x="87072" y="53385"/>
                  <a:pt x="87147" y="53461"/>
                  <a:pt x="87261" y="53461"/>
                </a:cubicBezTo>
                <a:lnTo>
                  <a:pt x="87412" y="53385"/>
                </a:lnTo>
                <a:lnTo>
                  <a:pt x="87412" y="53347"/>
                </a:lnTo>
                <a:cubicBezTo>
                  <a:pt x="87412" y="53196"/>
                  <a:pt x="87298" y="53045"/>
                  <a:pt x="87147" y="53045"/>
                </a:cubicBezTo>
                <a:cubicBezTo>
                  <a:pt x="87126" y="53038"/>
                  <a:pt x="87107" y="53035"/>
                  <a:pt x="87089" y="53035"/>
                </a:cubicBezTo>
                <a:close/>
                <a:moveTo>
                  <a:pt x="55162" y="52969"/>
                </a:moveTo>
                <a:cubicBezTo>
                  <a:pt x="55124" y="53045"/>
                  <a:pt x="55011" y="53120"/>
                  <a:pt x="54935" y="53158"/>
                </a:cubicBezTo>
                <a:cubicBezTo>
                  <a:pt x="54897" y="53196"/>
                  <a:pt x="54859" y="53234"/>
                  <a:pt x="54822" y="53272"/>
                </a:cubicBezTo>
                <a:lnTo>
                  <a:pt x="54784" y="53423"/>
                </a:lnTo>
                <a:cubicBezTo>
                  <a:pt x="54846" y="53485"/>
                  <a:pt x="54933" y="53546"/>
                  <a:pt x="55045" y="53546"/>
                </a:cubicBezTo>
                <a:cubicBezTo>
                  <a:pt x="55070" y="53546"/>
                  <a:pt x="55096" y="53543"/>
                  <a:pt x="55124" y="53536"/>
                </a:cubicBezTo>
                <a:cubicBezTo>
                  <a:pt x="55313" y="53499"/>
                  <a:pt x="55464" y="53309"/>
                  <a:pt x="55464" y="53158"/>
                </a:cubicBezTo>
                <a:cubicBezTo>
                  <a:pt x="55464" y="53083"/>
                  <a:pt x="55427" y="53007"/>
                  <a:pt x="55389" y="52969"/>
                </a:cubicBezTo>
                <a:close/>
                <a:moveTo>
                  <a:pt x="78867" y="53120"/>
                </a:moveTo>
                <a:cubicBezTo>
                  <a:pt x="78754" y="53158"/>
                  <a:pt x="78451" y="53196"/>
                  <a:pt x="78527" y="53461"/>
                </a:cubicBezTo>
                <a:lnTo>
                  <a:pt x="78640" y="53574"/>
                </a:lnTo>
                <a:cubicBezTo>
                  <a:pt x="78661" y="53578"/>
                  <a:pt x="78680" y="53579"/>
                  <a:pt x="78698" y="53579"/>
                </a:cubicBezTo>
                <a:cubicBezTo>
                  <a:pt x="78881" y="53579"/>
                  <a:pt x="78946" y="53420"/>
                  <a:pt x="78981" y="53385"/>
                </a:cubicBezTo>
                <a:cubicBezTo>
                  <a:pt x="78981" y="53347"/>
                  <a:pt x="79019" y="53347"/>
                  <a:pt x="79019" y="53309"/>
                </a:cubicBezTo>
                <a:lnTo>
                  <a:pt x="78867" y="53120"/>
                </a:lnTo>
                <a:close/>
                <a:moveTo>
                  <a:pt x="53871" y="52770"/>
                </a:moveTo>
                <a:cubicBezTo>
                  <a:pt x="53811" y="52770"/>
                  <a:pt x="53756" y="52825"/>
                  <a:pt x="53725" y="52856"/>
                </a:cubicBezTo>
                <a:cubicBezTo>
                  <a:pt x="53725" y="52856"/>
                  <a:pt x="53725" y="52856"/>
                  <a:pt x="53687" y="52894"/>
                </a:cubicBezTo>
                <a:cubicBezTo>
                  <a:pt x="53725" y="52894"/>
                  <a:pt x="53725" y="52856"/>
                  <a:pt x="53763" y="52856"/>
                </a:cubicBezTo>
                <a:cubicBezTo>
                  <a:pt x="53839" y="52894"/>
                  <a:pt x="53839" y="52894"/>
                  <a:pt x="53839" y="52894"/>
                </a:cubicBezTo>
                <a:lnTo>
                  <a:pt x="53574" y="52931"/>
                </a:lnTo>
                <a:lnTo>
                  <a:pt x="53574" y="53158"/>
                </a:lnTo>
                <a:lnTo>
                  <a:pt x="53687" y="53272"/>
                </a:lnTo>
                <a:lnTo>
                  <a:pt x="53763" y="53272"/>
                </a:lnTo>
                <a:cubicBezTo>
                  <a:pt x="53763" y="53309"/>
                  <a:pt x="53763" y="53347"/>
                  <a:pt x="53763" y="53423"/>
                </a:cubicBezTo>
                <a:lnTo>
                  <a:pt x="53839" y="53499"/>
                </a:lnTo>
                <a:cubicBezTo>
                  <a:pt x="53839" y="53499"/>
                  <a:pt x="53876" y="53536"/>
                  <a:pt x="53876" y="53536"/>
                </a:cubicBezTo>
                <a:lnTo>
                  <a:pt x="53952" y="53612"/>
                </a:lnTo>
                <a:lnTo>
                  <a:pt x="53990" y="53650"/>
                </a:lnTo>
                <a:cubicBezTo>
                  <a:pt x="54103" y="53688"/>
                  <a:pt x="54217" y="53725"/>
                  <a:pt x="54368" y="53725"/>
                </a:cubicBezTo>
                <a:lnTo>
                  <a:pt x="54519" y="53574"/>
                </a:lnTo>
                <a:cubicBezTo>
                  <a:pt x="54557" y="53536"/>
                  <a:pt x="54633" y="53499"/>
                  <a:pt x="54633" y="53385"/>
                </a:cubicBezTo>
                <a:cubicBezTo>
                  <a:pt x="54633" y="53385"/>
                  <a:pt x="54633" y="53347"/>
                  <a:pt x="54633" y="53309"/>
                </a:cubicBezTo>
                <a:cubicBezTo>
                  <a:pt x="54595" y="53196"/>
                  <a:pt x="54519" y="53120"/>
                  <a:pt x="54444" y="53083"/>
                </a:cubicBezTo>
                <a:lnTo>
                  <a:pt x="54406" y="53045"/>
                </a:lnTo>
                <a:cubicBezTo>
                  <a:pt x="54330" y="53007"/>
                  <a:pt x="54292" y="52969"/>
                  <a:pt x="54217" y="52969"/>
                </a:cubicBezTo>
                <a:cubicBezTo>
                  <a:pt x="54179" y="52969"/>
                  <a:pt x="54179" y="52931"/>
                  <a:pt x="54141" y="52931"/>
                </a:cubicBezTo>
                <a:cubicBezTo>
                  <a:pt x="54103" y="52931"/>
                  <a:pt x="54103" y="52931"/>
                  <a:pt x="54066" y="52894"/>
                </a:cubicBezTo>
                <a:cubicBezTo>
                  <a:pt x="54066" y="52856"/>
                  <a:pt x="54028" y="52780"/>
                  <a:pt x="53914" y="52780"/>
                </a:cubicBezTo>
                <a:cubicBezTo>
                  <a:pt x="53900" y="52773"/>
                  <a:pt x="53885" y="52770"/>
                  <a:pt x="53871" y="52770"/>
                </a:cubicBezTo>
                <a:close/>
                <a:moveTo>
                  <a:pt x="72213" y="53083"/>
                </a:moveTo>
                <a:lnTo>
                  <a:pt x="71949" y="53158"/>
                </a:lnTo>
                <a:cubicBezTo>
                  <a:pt x="71949" y="53158"/>
                  <a:pt x="71986" y="53120"/>
                  <a:pt x="71986" y="53120"/>
                </a:cubicBezTo>
                <a:lnTo>
                  <a:pt x="71949" y="53120"/>
                </a:lnTo>
                <a:lnTo>
                  <a:pt x="71759" y="53272"/>
                </a:lnTo>
                <a:cubicBezTo>
                  <a:pt x="71797" y="53309"/>
                  <a:pt x="71797" y="53347"/>
                  <a:pt x="71797" y="53423"/>
                </a:cubicBezTo>
                <a:lnTo>
                  <a:pt x="71797" y="53461"/>
                </a:lnTo>
                <a:cubicBezTo>
                  <a:pt x="71797" y="53574"/>
                  <a:pt x="71797" y="53688"/>
                  <a:pt x="72024" y="53763"/>
                </a:cubicBezTo>
                <a:lnTo>
                  <a:pt x="72213" y="53688"/>
                </a:lnTo>
                <a:lnTo>
                  <a:pt x="72251" y="53650"/>
                </a:lnTo>
                <a:cubicBezTo>
                  <a:pt x="72289" y="53574"/>
                  <a:pt x="72327" y="53461"/>
                  <a:pt x="72327" y="53347"/>
                </a:cubicBezTo>
                <a:cubicBezTo>
                  <a:pt x="72327" y="53234"/>
                  <a:pt x="72289" y="53158"/>
                  <a:pt x="72213" y="53083"/>
                </a:cubicBezTo>
                <a:close/>
                <a:moveTo>
                  <a:pt x="50586" y="53811"/>
                </a:moveTo>
                <a:lnTo>
                  <a:pt x="50580" y="53816"/>
                </a:lnTo>
                <a:lnTo>
                  <a:pt x="50580" y="53816"/>
                </a:lnTo>
                <a:lnTo>
                  <a:pt x="50572" y="53832"/>
                </a:lnTo>
                <a:lnTo>
                  <a:pt x="50572" y="53832"/>
                </a:lnTo>
                <a:cubicBezTo>
                  <a:pt x="50578" y="53828"/>
                  <a:pt x="50584" y="53822"/>
                  <a:pt x="50586" y="53811"/>
                </a:cubicBezTo>
                <a:close/>
                <a:moveTo>
                  <a:pt x="47832" y="53341"/>
                </a:moveTo>
                <a:cubicBezTo>
                  <a:pt x="47756" y="53341"/>
                  <a:pt x="47684" y="53355"/>
                  <a:pt x="47638" y="53423"/>
                </a:cubicBezTo>
                <a:cubicBezTo>
                  <a:pt x="47600" y="53423"/>
                  <a:pt x="47525" y="53499"/>
                  <a:pt x="47563" y="53612"/>
                </a:cubicBezTo>
                <a:cubicBezTo>
                  <a:pt x="47563" y="53725"/>
                  <a:pt x="47676" y="53801"/>
                  <a:pt x="47827" y="53839"/>
                </a:cubicBezTo>
                <a:cubicBezTo>
                  <a:pt x="48016" y="53839"/>
                  <a:pt x="48130" y="53801"/>
                  <a:pt x="48168" y="53688"/>
                </a:cubicBezTo>
                <a:lnTo>
                  <a:pt x="48130" y="53650"/>
                </a:lnTo>
                <a:cubicBezTo>
                  <a:pt x="48168" y="53612"/>
                  <a:pt x="48205" y="53574"/>
                  <a:pt x="48205" y="53499"/>
                </a:cubicBezTo>
                <a:cubicBezTo>
                  <a:pt x="48205" y="53461"/>
                  <a:pt x="48205" y="53423"/>
                  <a:pt x="48168" y="53385"/>
                </a:cubicBezTo>
                <a:lnTo>
                  <a:pt x="48054" y="53347"/>
                </a:lnTo>
                <a:lnTo>
                  <a:pt x="47979" y="53347"/>
                </a:lnTo>
                <a:cubicBezTo>
                  <a:pt x="47933" y="53347"/>
                  <a:pt x="47882" y="53341"/>
                  <a:pt x="47832" y="53341"/>
                </a:cubicBezTo>
                <a:close/>
                <a:moveTo>
                  <a:pt x="50549" y="53470"/>
                </a:moveTo>
                <a:cubicBezTo>
                  <a:pt x="50512" y="53470"/>
                  <a:pt x="50474" y="53480"/>
                  <a:pt x="50436" y="53499"/>
                </a:cubicBezTo>
                <a:cubicBezTo>
                  <a:pt x="50285" y="53574"/>
                  <a:pt x="50285" y="53763"/>
                  <a:pt x="50398" y="53839"/>
                </a:cubicBezTo>
                <a:cubicBezTo>
                  <a:pt x="50436" y="53877"/>
                  <a:pt x="50474" y="53877"/>
                  <a:pt x="50549" y="53877"/>
                </a:cubicBezTo>
                <a:lnTo>
                  <a:pt x="50572" y="53832"/>
                </a:lnTo>
                <a:lnTo>
                  <a:pt x="50572" y="53832"/>
                </a:lnTo>
                <a:cubicBezTo>
                  <a:pt x="50561" y="53839"/>
                  <a:pt x="50549" y="53839"/>
                  <a:pt x="50549" y="53839"/>
                </a:cubicBezTo>
                <a:lnTo>
                  <a:pt x="50580" y="53816"/>
                </a:lnTo>
                <a:lnTo>
                  <a:pt x="50580" y="53816"/>
                </a:lnTo>
                <a:lnTo>
                  <a:pt x="50587" y="53801"/>
                </a:lnTo>
                <a:lnTo>
                  <a:pt x="50587" y="53801"/>
                </a:lnTo>
                <a:cubicBezTo>
                  <a:pt x="50587" y="53805"/>
                  <a:pt x="50587" y="53808"/>
                  <a:pt x="50586" y="53811"/>
                </a:cubicBezTo>
                <a:lnTo>
                  <a:pt x="50586" y="53811"/>
                </a:lnTo>
                <a:lnTo>
                  <a:pt x="50701" y="53725"/>
                </a:lnTo>
                <a:lnTo>
                  <a:pt x="50701" y="53612"/>
                </a:lnTo>
                <a:lnTo>
                  <a:pt x="50663" y="53499"/>
                </a:lnTo>
                <a:cubicBezTo>
                  <a:pt x="50625" y="53480"/>
                  <a:pt x="50587" y="53470"/>
                  <a:pt x="50549" y="53470"/>
                </a:cubicBezTo>
                <a:close/>
                <a:moveTo>
                  <a:pt x="62469" y="53625"/>
                </a:moveTo>
                <a:cubicBezTo>
                  <a:pt x="62422" y="53625"/>
                  <a:pt x="62369" y="53632"/>
                  <a:pt x="62308" y="53650"/>
                </a:cubicBezTo>
                <a:lnTo>
                  <a:pt x="62232" y="53839"/>
                </a:lnTo>
                <a:cubicBezTo>
                  <a:pt x="62270" y="53877"/>
                  <a:pt x="62232" y="53914"/>
                  <a:pt x="62232" y="53990"/>
                </a:cubicBezTo>
                <a:cubicBezTo>
                  <a:pt x="62194" y="54103"/>
                  <a:pt x="62194" y="54255"/>
                  <a:pt x="62270" y="54368"/>
                </a:cubicBezTo>
                <a:lnTo>
                  <a:pt x="62383" y="54406"/>
                </a:lnTo>
                <a:lnTo>
                  <a:pt x="62572" y="54406"/>
                </a:lnTo>
                <a:lnTo>
                  <a:pt x="62723" y="54255"/>
                </a:lnTo>
                <a:cubicBezTo>
                  <a:pt x="62723" y="54179"/>
                  <a:pt x="62761" y="54141"/>
                  <a:pt x="62837" y="54066"/>
                </a:cubicBezTo>
                <a:cubicBezTo>
                  <a:pt x="62875" y="54066"/>
                  <a:pt x="62875" y="54028"/>
                  <a:pt x="62913" y="53990"/>
                </a:cubicBezTo>
                <a:lnTo>
                  <a:pt x="62837" y="53801"/>
                </a:lnTo>
                <a:cubicBezTo>
                  <a:pt x="62799" y="53801"/>
                  <a:pt x="62799" y="53801"/>
                  <a:pt x="62761" y="53763"/>
                </a:cubicBezTo>
                <a:cubicBezTo>
                  <a:pt x="62703" y="53705"/>
                  <a:pt x="62623" y="53625"/>
                  <a:pt x="62469" y="53625"/>
                </a:cubicBezTo>
                <a:close/>
                <a:moveTo>
                  <a:pt x="77506" y="54406"/>
                </a:moveTo>
                <a:cubicBezTo>
                  <a:pt x="77506" y="54415"/>
                  <a:pt x="77508" y="54421"/>
                  <a:pt x="77511" y="54427"/>
                </a:cubicBezTo>
                <a:lnTo>
                  <a:pt x="77511" y="54427"/>
                </a:lnTo>
                <a:lnTo>
                  <a:pt x="77506" y="54406"/>
                </a:lnTo>
                <a:close/>
                <a:moveTo>
                  <a:pt x="40984" y="54141"/>
                </a:moveTo>
                <a:cubicBezTo>
                  <a:pt x="40984" y="54141"/>
                  <a:pt x="40984" y="54179"/>
                  <a:pt x="41022" y="54179"/>
                </a:cubicBezTo>
                <a:lnTo>
                  <a:pt x="40833" y="54179"/>
                </a:lnTo>
                <a:cubicBezTo>
                  <a:pt x="40833" y="54368"/>
                  <a:pt x="40984" y="54444"/>
                  <a:pt x="41098" y="54444"/>
                </a:cubicBezTo>
                <a:cubicBezTo>
                  <a:pt x="41173" y="54444"/>
                  <a:pt x="41249" y="54406"/>
                  <a:pt x="41287" y="54368"/>
                </a:cubicBezTo>
                <a:cubicBezTo>
                  <a:pt x="41362" y="54330"/>
                  <a:pt x="41362" y="54255"/>
                  <a:pt x="41362" y="54179"/>
                </a:cubicBezTo>
                <a:lnTo>
                  <a:pt x="41211" y="54179"/>
                </a:lnTo>
                <a:cubicBezTo>
                  <a:pt x="41249" y="54179"/>
                  <a:pt x="41249" y="54141"/>
                  <a:pt x="41249" y="54141"/>
                </a:cubicBezTo>
                <a:close/>
                <a:moveTo>
                  <a:pt x="77771" y="53725"/>
                </a:moveTo>
                <a:cubicBezTo>
                  <a:pt x="77582" y="53725"/>
                  <a:pt x="77468" y="53763"/>
                  <a:pt x="77393" y="53839"/>
                </a:cubicBezTo>
                <a:lnTo>
                  <a:pt x="77468" y="53990"/>
                </a:lnTo>
                <a:cubicBezTo>
                  <a:pt x="77431" y="54066"/>
                  <a:pt x="77393" y="54141"/>
                  <a:pt x="77393" y="54179"/>
                </a:cubicBezTo>
                <a:lnTo>
                  <a:pt x="77393" y="54217"/>
                </a:lnTo>
                <a:cubicBezTo>
                  <a:pt x="77393" y="54255"/>
                  <a:pt x="77393" y="54255"/>
                  <a:pt x="77393" y="54292"/>
                </a:cubicBezTo>
                <a:lnTo>
                  <a:pt x="77468" y="54368"/>
                </a:lnTo>
                <a:lnTo>
                  <a:pt x="77544" y="54444"/>
                </a:lnTo>
                <a:cubicBezTo>
                  <a:pt x="77544" y="54444"/>
                  <a:pt x="77522" y="54444"/>
                  <a:pt x="77511" y="54427"/>
                </a:cubicBezTo>
                <a:lnTo>
                  <a:pt x="77511" y="54427"/>
                </a:lnTo>
                <a:lnTo>
                  <a:pt x="77544" y="54557"/>
                </a:lnTo>
                <a:cubicBezTo>
                  <a:pt x="77603" y="54566"/>
                  <a:pt x="77656" y="54570"/>
                  <a:pt x="77706" y="54570"/>
                </a:cubicBezTo>
                <a:cubicBezTo>
                  <a:pt x="78071" y="54570"/>
                  <a:pt x="78200" y="54341"/>
                  <a:pt x="78300" y="54141"/>
                </a:cubicBezTo>
                <a:lnTo>
                  <a:pt x="78300" y="54103"/>
                </a:lnTo>
                <a:lnTo>
                  <a:pt x="78300" y="54028"/>
                </a:lnTo>
                <a:cubicBezTo>
                  <a:pt x="78225" y="53877"/>
                  <a:pt x="77960" y="53725"/>
                  <a:pt x="77771" y="53725"/>
                </a:cubicBezTo>
                <a:close/>
                <a:moveTo>
                  <a:pt x="43782" y="53839"/>
                </a:moveTo>
                <a:lnTo>
                  <a:pt x="43744" y="53877"/>
                </a:lnTo>
                <a:cubicBezTo>
                  <a:pt x="43555" y="53914"/>
                  <a:pt x="43479" y="54028"/>
                  <a:pt x="43404" y="54141"/>
                </a:cubicBezTo>
                <a:cubicBezTo>
                  <a:pt x="43404" y="54217"/>
                  <a:pt x="43366" y="54255"/>
                  <a:pt x="43328" y="54292"/>
                </a:cubicBezTo>
                <a:lnTo>
                  <a:pt x="43366" y="54482"/>
                </a:lnTo>
                <a:cubicBezTo>
                  <a:pt x="43404" y="54519"/>
                  <a:pt x="43404" y="54519"/>
                  <a:pt x="43442" y="54519"/>
                </a:cubicBezTo>
                <a:cubicBezTo>
                  <a:pt x="43503" y="54550"/>
                  <a:pt x="43589" y="54605"/>
                  <a:pt x="43699" y="54605"/>
                </a:cubicBezTo>
                <a:cubicBezTo>
                  <a:pt x="43725" y="54605"/>
                  <a:pt x="43753" y="54602"/>
                  <a:pt x="43782" y="54595"/>
                </a:cubicBezTo>
                <a:lnTo>
                  <a:pt x="43895" y="54444"/>
                </a:lnTo>
                <a:lnTo>
                  <a:pt x="43933" y="54444"/>
                </a:lnTo>
                <a:cubicBezTo>
                  <a:pt x="44009" y="54406"/>
                  <a:pt x="44084" y="54330"/>
                  <a:pt x="44084" y="54217"/>
                </a:cubicBezTo>
                <a:cubicBezTo>
                  <a:pt x="44084" y="54179"/>
                  <a:pt x="44084" y="54179"/>
                  <a:pt x="44084" y="54179"/>
                </a:cubicBezTo>
                <a:lnTo>
                  <a:pt x="43933" y="54066"/>
                </a:lnTo>
                <a:lnTo>
                  <a:pt x="43895" y="54066"/>
                </a:lnTo>
                <a:lnTo>
                  <a:pt x="43933" y="53990"/>
                </a:lnTo>
                <a:cubicBezTo>
                  <a:pt x="43933" y="53952"/>
                  <a:pt x="43895" y="53877"/>
                  <a:pt x="43782" y="53839"/>
                </a:cubicBezTo>
                <a:close/>
                <a:moveTo>
                  <a:pt x="52570" y="54479"/>
                </a:moveTo>
                <a:cubicBezTo>
                  <a:pt x="52421" y="54479"/>
                  <a:pt x="52251" y="54500"/>
                  <a:pt x="52251" y="54671"/>
                </a:cubicBezTo>
                <a:lnTo>
                  <a:pt x="52364" y="54822"/>
                </a:lnTo>
                <a:lnTo>
                  <a:pt x="52402" y="54822"/>
                </a:lnTo>
                <a:cubicBezTo>
                  <a:pt x="52459" y="54841"/>
                  <a:pt x="52515" y="54850"/>
                  <a:pt x="52572" y="54850"/>
                </a:cubicBezTo>
                <a:cubicBezTo>
                  <a:pt x="52629" y="54850"/>
                  <a:pt x="52686" y="54841"/>
                  <a:pt x="52742" y="54822"/>
                </a:cubicBezTo>
                <a:cubicBezTo>
                  <a:pt x="52780" y="54784"/>
                  <a:pt x="52818" y="54708"/>
                  <a:pt x="52818" y="54595"/>
                </a:cubicBezTo>
                <a:lnTo>
                  <a:pt x="52704" y="54482"/>
                </a:lnTo>
                <a:cubicBezTo>
                  <a:pt x="52667" y="54482"/>
                  <a:pt x="52619" y="54479"/>
                  <a:pt x="52570" y="54479"/>
                </a:cubicBezTo>
                <a:close/>
                <a:moveTo>
                  <a:pt x="44160" y="54482"/>
                </a:moveTo>
                <a:lnTo>
                  <a:pt x="43933" y="54595"/>
                </a:lnTo>
                <a:cubicBezTo>
                  <a:pt x="43895" y="54860"/>
                  <a:pt x="44122" y="54897"/>
                  <a:pt x="44160" y="54897"/>
                </a:cubicBezTo>
                <a:lnTo>
                  <a:pt x="44236" y="54860"/>
                </a:lnTo>
                <a:lnTo>
                  <a:pt x="44387" y="54746"/>
                </a:lnTo>
                <a:lnTo>
                  <a:pt x="44387" y="54633"/>
                </a:lnTo>
                <a:lnTo>
                  <a:pt x="44236" y="54519"/>
                </a:lnTo>
                <a:cubicBezTo>
                  <a:pt x="44198" y="54519"/>
                  <a:pt x="44198" y="54519"/>
                  <a:pt x="44160" y="54482"/>
                </a:cubicBezTo>
                <a:close/>
                <a:moveTo>
                  <a:pt x="27825" y="54579"/>
                </a:moveTo>
                <a:cubicBezTo>
                  <a:pt x="27745" y="54579"/>
                  <a:pt x="27691" y="54606"/>
                  <a:pt x="27638" y="54633"/>
                </a:cubicBezTo>
                <a:cubicBezTo>
                  <a:pt x="27600" y="54671"/>
                  <a:pt x="27525" y="54708"/>
                  <a:pt x="27525" y="54822"/>
                </a:cubicBezTo>
                <a:lnTo>
                  <a:pt x="27562" y="54860"/>
                </a:lnTo>
                <a:lnTo>
                  <a:pt x="27676" y="54973"/>
                </a:lnTo>
                <a:cubicBezTo>
                  <a:pt x="27903" y="54973"/>
                  <a:pt x="27978" y="54860"/>
                  <a:pt x="28016" y="54784"/>
                </a:cubicBezTo>
                <a:lnTo>
                  <a:pt x="28054" y="54746"/>
                </a:lnTo>
                <a:lnTo>
                  <a:pt x="27940" y="54595"/>
                </a:lnTo>
                <a:cubicBezTo>
                  <a:pt x="27896" y="54584"/>
                  <a:pt x="27858" y="54579"/>
                  <a:pt x="27825" y="54579"/>
                </a:cubicBezTo>
                <a:close/>
                <a:moveTo>
                  <a:pt x="13453" y="54513"/>
                </a:moveTo>
                <a:cubicBezTo>
                  <a:pt x="13405" y="54513"/>
                  <a:pt x="13357" y="54525"/>
                  <a:pt x="13309" y="54557"/>
                </a:cubicBezTo>
                <a:cubicBezTo>
                  <a:pt x="13233" y="54595"/>
                  <a:pt x="13195" y="54671"/>
                  <a:pt x="13195" y="54746"/>
                </a:cubicBezTo>
                <a:lnTo>
                  <a:pt x="13347" y="54860"/>
                </a:lnTo>
                <a:cubicBezTo>
                  <a:pt x="13385" y="54860"/>
                  <a:pt x="13385" y="54897"/>
                  <a:pt x="13422" y="54897"/>
                </a:cubicBezTo>
                <a:cubicBezTo>
                  <a:pt x="13484" y="54959"/>
                  <a:pt x="13571" y="55021"/>
                  <a:pt x="13683" y="55021"/>
                </a:cubicBezTo>
                <a:cubicBezTo>
                  <a:pt x="13708" y="55021"/>
                  <a:pt x="13735" y="55018"/>
                  <a:pt x="13763" y="55011"/>
                </a:cubicBezTo>
                <a:lnTo>
                  <a:pt x="13914" y="54860"/>
                </a:lnTo>
                <a:cubicBezTo>
                  <a:pt x="13914" y="54822"/>
                  <a:pt x="13914" y="54784"/>
                  <a:pt x="13914" y="54784"/>
                </a:cubicBezTo>
                <a:lnTo>
                  <a:pt x="13800" y="54595"/>
                </a:lnTo>
                <a:cubicBezTo>
                  <a:pt x="13763" y="54595"/>
                  <a:pt x="13687" y="54557"/>
                  <a:pt x="13649" y="54557"/>
                </a:cubicBezTo>
                <a:cubicBezTo>
                  <a:pt x="13584" y="54535"/>
                  <a:pt x="13518" y="54513"/>
                  <a:pt x="13453" y="54513"/>
                </a:cubicBezTo>
                <a:close/>
                <a:moveTo>
                  <a:pt x="62534" y="54671"/>
                </a:moveTo>
                <a:lnTo>
                  <a:pt x="62383" y="54822"/>
                </a:lnTo>
                <a:cubicBezTo>
                  <a:pt x="62345" y="54860"/>
                  <a:pt x="62270" y="54897"/>
                  <a:pt x="62270" y="55011"/>
                </a:cubicBezTo>
                <a:lnTo>
                  <a:pt x="62345" y="55124"/>
                </a:lnTo>
                <a:cubicBezTo>
                  <a:pt x="62421" y="55124"/>
                  <a:pt x="62497" y="55124"/>
                  <a:pt x="62572" y="55086"/>
                </a:cubicBezTo>
                <a:cubicBezTo>
                  <a:pt x="62648" y="55049"/>
                  <a:pt x="62723" y="54973"/>
                  <a:pt x="62723" y="54860"/>
                </a:cubicBezTo>
                <a:cubicBezTo>
                  <a:pt x="62723" y="54784"/>
                  <a:pt x="62648" y="54708"/>
                  <a:pt x="62534" y="54671"/>
                </a:cubicBezTo>
                <a:close/>
                <a:moveTo>
                  <a:pt x="17797" y="54646"/>
                </a:moveTo>
                <a:cubicBezTo>
                  <a:pt x="17731" y="54646"/>
                  <a:pt x="17659" y="54655"/>
                  <a:pt x="17581" y="54671"/>
                </a:cubicBezTo>
                <a:lnTo>
                  <a:pt x="17468" y="54784"/>
                </a:lnTo>
                <a:cubicBezTo>
                  <a:pt x="17468" y="54973"/>
                  <a:pt x="17543" y="55086"/>
                  <a:pt x="17732" y="55124"/>
                </a:cubicBezTo>
                <a:cubicBezTo>
                  <a:pt x="17770" y="55134"/>
                  <a:pt x="17810" y="55138"/>
                  <a:pt x="17851" y="55138"/>
                </a:cubicBezTo>
                <a:cubicBezTo>
                  <a:pt x="17971" y="55138"/>
                  <a:pt x="18092" y="55096"/>
                  <a:pt x="18148" y="55011"/>
                </a:cubicBezTo>
                <a:lnTo>
                  <a:pt x="18186" y="54935"/>
                </a:lnTo>
                <a:cubicBezTo>
                  <a:pt x="18148" y="54822"/>
                  <a:pt x="18110" y="54746"/>
                  <a:pt x="18035" y="54708"/>
                </a:cubicBezTo>
                <a:cubicBezTo>
                  <a:pt x="17968" y="54664"/>
                  <a:pt x="17889" y="54646"/>
                  <a:pt x="17797" y="54646"/>
                </a:cubicBezTo>
                <a:close/>
                <a:moveTo>
                  <a:pt x="63631" y="54671"/>
                </a:moveTo>
                <a:cubicBezTo>
                  <a:pt x="63593" y="54671"/>
                  <a:pt x="63517" y="54671"/>
                  <a:pt x="63442" y="54784"/>
                </a:cubicBezTo>
                <a:lnTo>
                  <a:pt x="63480" y="54973"/>
                </a:lnTo>
                <a:cubicBezTo>
                  <a:pt x="63480" y="54973"/>
                  <a:pt x="63517" y="54973"/>
                  <a:pt x="63517" y="55011"/>
                </a:cubicBezTo>
                <a:cubicBezTo>
                  <a:pt x="63593" y="55086"/>
                  <a:pt x="63669" y="55162"/>
                  <a:pt x="63820" y="55162"/>
                </a:cubicBezTo>
                <a:lnTo>
                  <a:pt x="63971" y="55011"/>
                </a:lnTo>
                <a:lnTo>
                  <a:pt x="63933" y="54973"/>
                </a:lnTo>
                <a:cubicBezTo>
                  <a:pt x="63896" y="54860"/>
                  <a:pt x="63782" y="54708"/>
                  <a:pt x="63631" y="54671"/>
                </a:cubicBezTo>
                <a:close/>
                <a:moveTo>
                  <a:pt x="1324" y="54746"/>
                </a:moveTo>
                <a:lnTo>
                  <a:pt x="1135" y="54860"/>
                </a:lnTo>
                <a:cubicBezTo>
                  <a:pt x="1135" y="54860"/>
                  <a:pt x="1097" y="54897"/>
                  <a:pt x="1097" y="54973"/>
                </a:cubicBezTo>
                <a:lnTo>
                  <a:pt x="1097" y="55011"/>
                </a:lnTo>
                <a:lnTo>
                  <a:pt x="1210" y="55124"/>
                </a:lnTo>
                <a:lnTo>
                  <a:pt x="1324" y="55124"/>
                </a:lnTo>
                <a:cubicBezTo>
                  <a:pt x="1351" y="55151"/>
                  <a:pt x="1415" y="55178"/>
                  <a:pt x="1504" y="55178"/>
                </a:cubicBezTo>
                <a:cubicBezTo>
                  <a:pt x="1541" y="55178"/>
                  <a:pt x="1582" y="55173"/>
                  <a:pt x="1626" y="55162"/>
                </a:cubicBezTo>
                <a:lnTo>
                  <a:pt x="1740" y="55049"/>
                </a:lnTo>
                <a:cubicBezTo>
                  <a:pt x="1740" y="54822"/>
                  <a:pt x="1475" y="54784"/>
                  <a:pt x="1362" y="54746"/>
                </a:cubicBezTo>
                <a:close/>
                <a:moveTo>
                  <a:pt x="31154" y="55219"/>
                </a:moveTo>
                <a:cubicBezTo>
                  <a:pt x="31156" y="55238"/>
                  <a:pt x="31162" y="55238"/>
                  <a:pt x="31192" y="55238"/>
                </a:cubicBezTo>
                <a:lnTo>
                  <a:pt x="31154" y="55219"/>
                </a:lnTo>
                <a:close/>
                <a:moveTo>
                  <a:pt x="89038" y="54822"/>
                </a:moveTo>
                <a:cubicBezTo>
                  <a:pt x="88886" y="54822"/>
                  <a:pt x="88735" y="54822"/>
                  <a:pt x="88660" y="54973"/>
                </a:cubicBezTo>
                <a:lnTo>
                  <a:pt x="88773" y="55124"/>
                </a:lnTo>
                <a:cubicBezTo>
                  <a:pt x="88735" y="55124"/>
                  <a:pt x="88697" y="55086"/>
                  <a:pt x="88697" y="55086"/>
                </a:cubicBezTo>
                <a:cubicBezTo>
                  <a:pt x="88697" y="55124"/>
                  <a:pt x="88697" y="55124"/>
                  <a:pt x="88697" y="55162"/>
                </a:cubicBezTo>
                <a:lnTo>
                  <a:pt x="88811" y="55275"/>
                </a:lnTo>
                <a:cubicBezTo>
                  <a:pt x="88855" y="55287"/>
                  <a:pt x="88893" y="55291"/>
                  <a:pt x="88925" y="55291"/>
                </a:cubicBezTo>
                <a:cubicBezTo>
                  <a:pt x="89003" y="55291"/>
                  <a:pt x="89049" y="55264"/>
                  <a:pt x="89075" y="55238"/>
                </a:cubicBezTo>
                <a:lnTo>
                  <a:pt x="89264" y="55162"/>
                </a:lnTo>
                <a:cubicBezTo>
                  <a:pt x="89302" y="55124"/>
                  <a:pt x="89302" y="55086"/>
                  <a:pt x="89302" y="55049"/>
                </a:cubicBezTo>
                <a:cubicBezTo>
                  <a:pt x="89302" y="54935"/>
                  <a:pt x="89189" y="54860"/>
                  <a:pt x="89038" y="54822"/>
                </a:cubicBezTo>
                <a:close/>
                <a:moveTo>
                  <a:pt x="31305" y="54973"/>
                </a:moveTo>
                <a:cubicBezTo>
                  <a:pt x="31268" y="54973"/>
                  <a:pt x="31230" y="54973"/>
                  <a:pt x="31192" y="55011"/>
                </a:cubicBezTo>
                <a:cubicBezTo>
                  <a:pt x="31116" y="55049"/>
                  <a:pt x="31078" y="55086"/>
                  <a:pt x="31078" y="55162"/>
                </a:cubicBezTo>
                <a:lnTo>
                  <a:pt x="31116" y="55200"/>
                </a:lnTo>
                <a:lnTo>
                  <a:pt x="31154" y="55219"/>
                </a:lnTo>
                <a:lnTo>
                  <a:pt x="31154" y="55219"/>
                </a:lnTo>
                <a:cubicBezTo>
                  <a:pt x="31154" y="55214"/>
                  <a:pt x="31154" y="55208"/>
                  <a:pt x="31154" y="55200"/>
                </a:cubicBezTo>
                <a:lnTo>
                  <a:pt x="31154" y="55200"/>
                </a:lnTo>
                <a:lnTo>
                  <a:pt x="31305" y="55313"/>
                </a:lnTo>
                <a:lnTo>
                  <a:pt x="31419" y="55313"/>
                </a:lnTo>
                <a:lnTo>
                  <a:pt x="31532" y="55275"/>
                </a:lnTo>
                <a:cubicBezTo>
                  <a:pt x="31570" y="55238"/>
                  <a:pt x="31570" y="55200"/>
                  <a:pt x="31570" y="55162"/>
                </a:cubicBezTo>
                <a:cubicBezTo>
                  <a:pt x="31570" y="55049"/>
                  <a:pt x="31457" y="54973"/>
                  <a:pt x="31305" y="54973"/>
                </a:cubicBezTo>
                <a:close/>
                <a:moveTo>
                  <a:pt x="39774" y="55086"/>
                </a:moveTo>
                <a:cubicBezTo>
                  <a:pt x="39623" y="55086"/>
                  <a:pt x="39510" y="55162"/>
                  <a:pt x="39510" y="55275"/>
                </a:cubicBezTo>
                <a:lnTo>
                  <a:pt x="39661" y="55275"/>
                </a:lnTo>
                <a:cubicBezTo>
                  <a:pt x="39661" y="55275"/>
                  <a:pt x="39661" y="55313"/>
                  <a:pt x="39661" y="55313"/>
                </a:cubicBezTo>
                <a:lnTo>
                  <a:pt x="39850" y="55313"/>
                </a:lnTo>
                <a:cubicBezTo>
                  <a:pt x="39850" y="55313"/>
                  <a:pt x="39850" y="55275"/>
                  <a:pt x="39850" y="55275"/>
                </a:cubicBezTo>
                <a:lnTo>
                  <a:pt x="40001" y="55275"/>
                </a:lnTo>
                <a:cubicBezTo>
                  <a:pt x="40001" y="55200"/>
                  <a:pt x="39963" y="55162"/>
                  <a:pt x="39925" y="55124"/>
                </a:cubicBezTo>
                <a:cubicBezTo>
                  <a:pt x="39850" y="55086"/>
                  <a:pt x="39812" y="55086"/>
                  <a:pt x="39774" y="55086"/>
                </a:cubicBezTo>
                <a:close/>
                <a:moveTo>
                  <a:pt x="84614" y="54822"/>
                </a:moveTo>
                <a:lnTo>
                  <a:pt x="84425" y="54973"/>
                </a:lnTo>
                <a:cubicBezTo>
                  <a:pt x="84425" y="55011"/>
                  <a:pt x="84425" y="55049"/>
                  <a:pt x="84425" y="55049"/>
                </a:cubicBezTo>
                <a:cubicBezTo>
                  <a:pt x="84387" y="55086"/>
                  <a:pt x="84387" y="55124"/>
                  <a:pt x="84387" y="55162"/>
                </a:cubicBezTo>
                <a:cubicBezTo>
                  <a:pt x="84387" y="55275"/>
                  <a:pt x="84538" y="55313"/>
                  <a:pt x="84576" y="55313"/>
                </a:cubicBezTo>
                <a:lnTo>
                  <a:pt x="84765" y="55162"/>
                </a:lnTo>
                <a:cubicBezTo>
                  <a:pt x="84765" y="55162"/>
                  <a:pt x="84765" y="55124"/>
                  <a:pt x="84765" y="55086"/>
                </a:cubicBezTo>
                <a:cubicBezTo>
                  <a:pt x="84803" y="55086"/>
                  <a:pt x="84803" y="55049"/>
                  <a:pt x="84803" y="55011"/>
                </a:cubicBezTo>
                <a:cubicBezTo>
                  <a:pt x="84803" y="54897"/>
                  <a:pt x="84652" y="54860"/>
                  <a:pt x="84614" y="54822"/>
                </a:cubicBezTo>
                <a:close/>
                <a:moveTo>
                  <a:pt x="61665" y="54784"/>
                </a:moveTo>
                <a:cubicBezTo>
                  <a:pt x="61551" y="54784"/>
                  <a:pt x="61325" y="54822"/>
                  <a:pt x="61249" y="55011"/>
                </a:cubicBezTo>
                <a:lnTo>
                  <a:pt x="61400" y="55162"/>
                </a:lnTo>
                <a:cubicBezTo>
                  <a:pt x="61400" y="55162"/>
                  <a:pt x="61438" y="55200"/>
                  <a:pt x="61438" y="55238"/>
                </a:cubicBezTo>
                <a:cubicBezTo>
                  <a:pt x="61476" y="55313"/>
                  <a:pt x="61551" y="55389"/>
                  <a:pt x="61665" y="55389"/>
                </a:cubicBezTo>
                <a:cubicBezTo>
                  <a:pt x="61778" y="55389"/>
                  <a:pt x="61854" y="55313"/>
                  <a:pt x="61892" y="55275"/>
                </a:cubicBezTo>
                <a:lnTo>
                  <a:pt x="61816" y="55086"/>
                </a:lnTo>
                <a:cubicBezTo>
                  <a:pt x="61854" y="55086"/>
                  <a:pt x="61892" y="55124"/>
                  <a:pt x="61892" y="55200"/>
                </a:cubicBezTo>
                <a:cubicBezTo>
                  <a:pt x="61892" y="55200"/>
                  <a:pt x="61892" y="55200"/>
                  <a:pt x="61892" y="55162"/>
                </a:cubicBezTo>
                <a:lnTo>
                  <a:pt x="61854" y="55011"/>
                </a:lnTo>
                <a:lnTo>
                  <a:pt x="61778" y="54973"/>
                </a:lnTo>
                <a:cubicBezTo>
                  <a:pt x="61778" y="54973"/>
                  <a:pt x="61778" y="54973"/>
                  <a:pt x="61778" y="54935"/>
                </a:cubicBezTo>
                <a:lnTo>
                  <a:pt x="61665" y="54784"/>
                </a:lnTo>
                <a:close/>
                <a:moveTo>
                  <a:pt x="9453" y="55049"/>
                </a:moveTo>
                <a:cubicBezTo>
                  <a:pt x="9377" y="55049"/>
                  <a:pt x="9150" y="55086"/>
                  <a:pt x="9150" y="55275"/>
                </a:cubicBezTo>
                <a:lnTo>
                  <a:pt x="9188" y="55389"/>
                </a:lnTo>
                <a:cubicBezTo>
                  <a:pt x="9256" y="55457"/>
                  <a:pt x="9324" y="55471"/>
                  <a:pt x="9384" y="55471"/>
                </a:cubicBezTo>
                <a:cubicBezTo>
                  <a:pt x="9424" y="55471"/>
                  <a:pt x="9460" y="55465"/>
                  <a:pt x="9490" y="55465"/>
                </a:cubicBezTo>
                <a:lnTo>
                  <a:pt x="9755" y="55389"/>
                </a:lnTo>
                <a:lnTo>
                  <a:pt x="9755" y="55351"/>
                </a:lnTo>
                <a:cubicBezTo>
                  <a:pt x="9755" y="55238"/>
                  <a:pt x="9717" y="55162"/>
                  <a:pt x="9642" y="55086"/>
                </a:cubicBezTo>
                <a:lnTo>
                  <a:pt x="9528" y="55049"/>
                </a:lnTo>
                <a:close/>
                <a:moveTo>
                  <a:pt x="18253" y="55071"/>
                </a:moveTo>
                <a:cubicBezTo>
                  <a:pt x="18230" y="55071"/>
                  <a:pt x="18208" y="55075"/>
                  <a:pt x="18186" y="55086"/>
                </a:cubicBezTo>
                <a:cubicBezTo>
                  <a:pt x="18073" y="55162"/>
                  <a:pt x="18035" y="55351"/>
                  <a:pt x="18148" y="55465"/>
                </a:cubicBezTo>
                <a:cubicBezTo>
                  <a:pt x="18173" y="55465"/>
                  <a:pt x="18215" y="55481"/>
                  <a:pt x="18252" y="55481"/>
                </a:cubicBezTo>
                <a:cubicBezTo>
                  <a:pt x="18270" y="55481"/>
                  <a:pt x="18287" y="55477"/>
                  <a:pt x="18300" y="55465"/>
                </a:cubicBezTo>
                <a:lnTo>
                  <a:pt x="18375" y="55427"/>
                </a:lnTo>
                <a:lnTo>
                  <a:pt x="18300" y="55427"/>
                </a:lnTo>
                <a:lnTo>
                  <a:pt x="18489" y="55313"/>
                </a:lnTo>
                <a:lnTo>
                  <a:pt x="18489" y="55200"/>
                </a:lnTo>
                <a:lnTo>
                  <a:pt x="18413" y="55124"/>
                </a:lnTo>
                <a:cubicBezTo>
                  <a:pt x="18359" y="55098"/>
                  <a:pt x="18306" y="55071"/>
                  <a:pt x="18253" y="55071"/>
                </a:cubicBezTo>
                <a:close/>
                <a:moveTo>
                  <a:pt x="87336" y="55086"/>
                </a:moveTo>
                <a:lnTo>
                  <a:pt x="87072" y="55162"/>
                </a:lnTo>
                <a:cubicBezTo>
                  <a:pt x="87072" y="55162"/>
                  <a:pt x="87072" y="55162"/>
                  <a:pt x="87034" y="55200"/>
                </a:cubicBezTo>
                <a:cubicBezTo>
                  <a:pt x="86996" y="55238"/>
                  <a:pt x="86958" y="55275"/>
                  <a:pt x="86958" y="55351"/>
                </a:cubicBezTo>
                <a:cubicBezTo>
                  <a:pt x="86958" y="55389"/>
                  <a:pt x="86996" y="55465"/>
                  <a:pt x="87147" y="55465"/>
                </a:cubicBezTo>
                <a:lnTo>
                  <a:pt x="87298" y="55389"/>
                </a:lnTo>
                <a:lnTo>
                  <a:pt x="87298" y="55389"/>
                </a:lnTo>
                <a:cubicBezTo>
                  <a:pt x="87298" y="55389"/>
                  <a:pt x="87298" y="55427"/>
                  <a:pt x="87261" y="55427"/>
                </a:cubicBezTo>
                <a:cubicBezTo>
                  <a:pt x="87242" y="55446"/>
                  <a:pt x="87223" y="55446"/>
                  <a:pt x="87209" y="55446"/>
                </a:cubicBezTo>
                <a:cubicBezTo>
                  <a:pt x="87194" y="55446"/>
                  <a:pt x="87185" y="55446"/>
                  <a:pt x="87185" y="55465"/>
                </a:cubicBezTo>
                <a:cubicBezTo>
                  <a:pt x="87235" y="55465"/>
                  <a:pt x="87303" y="55498"/>
                  <a:pt x="87387" y="55498"/>
                </a:cubicBezTo>
                <a:cubicBezTo>
                  <a:pt x="87429" y="55498"/>
                  <a:pt x="87475" y="55490"/>
                  <a:pt x="87525" y="55465"/>
                </a:cubicBezTo>
                <a:lnTo>
                  <a:pt x="87601" y="55389"/>
                </a:lnTo>
                <a:cubicBezTo>
                  <a:pt x="87601" y="55351"/>
                  <a:pt x="87601" y="55313"/>
                  <a:pt x="87601" y="55313"/>
                </a:cubicBezTo>
                <a:cubicBezTo>
                  <a:pt x="87601" y="55124"/>
                  <a:pt x="87412" y="55086"/>
                  <a:pt x="87374" y="55086"/>
                </a:cubicBezTo>
                <a:close/>
                <a:moveTo>
                  <a:pt x="17392" y="55049"/>
                </a:moveTo>
                <a:lnTo>
                  <a:pt x="17241" y="55200"/>
                </a:lnTo>
                <a:cubicBezTo>
                  <a:pt x="17241" y="55200"/>
                  <a:pt x="17241" y="55238"/>
                  <a:pt x="17241" y="55238"/>
                </a:cubicBezTo>
                <a:cubicBezTo>
                  <a:pt x="17203" y="55275"/>
                  <a:pt x="17165" y="55313"/>
                  <a:pt x="17165" y="55389"/>
                </a:cubicBezTo>
                <a:cubicBezTo>
                  <a:pt x="17165" y="55427"/>
                  <a:pt x="17203" y="55502"/>
                  <a:pt x="17354" y="55540"/>
                </a:cubicBezTo>
                <a:lnTo>
                  <a:pt x="17468" y="55502"/>
                </a:lnTo>
                <a:cubicBezTo>
                  <a:pt x="17543" y="55465"/>
                  <a:pt x="17657" y="55351"/>
                  <a:pt x="17657" y="55238"/>
                </a:cubicBezTo>
                <a:cubicBezTo>
                  <a:pt x="17657" y="55200"/>
                  <a:pt x="17657" y="55124"/>
                  <a:pt x="17619" y="55124"/>
                </a:cubicBezTo>
                <a:cubicBezTo>
                  <a:pt x="17543" y="55049"/>
                  <a:pt x="17468" y="55049"/>
                  <a:pt x="17392" y="55049"/>
                </a:cubicBezTo>
                <a:close/>
                <a:moveTo>
                  <a:pt x="70890" y="55238"/>
                </a:moveTo>
                <a:cubicBezTo>
                  <a:pt x="70814" y="55238"/>
                  <a:pt x="70663" y="55275"/>
                  <a:pt x="70625" y="55389"/>
                </a:cubicBezTo>
                <a:lnTo>
                  <a:pt x="70776" y="55540"/>
                </a:lnTo>
                <a:cubicBezTo>
                  <a:pt x="70739" y="55540"/>
                  <a:pt x="70701" y="55503"/>
                  <a:pt x="70701" y="55502"/>
                </a:cubicBezTo>
                <a:lnTo>
                  <a:pt x="70701" y="55502"/>
                </a:lnTo>
                <a:cubicBezTo>
                  <a:pt x="70739" y="55540"/>
                  <a:pt x="70739" y="55616"/>
                  <a:pt x="70852" y="55654"/>
                </a:cubicBezTo>
                <a:lnTo>
                  <a:pt x="71041" y="55540"/>
                </a:lnTo>
                <a:cubicBezTo>
                  <a:pt x="71041" y="55502"/>
                  <a:pt x="71079" y="55465"/>
                  <a:pt x="71079" y="55389"/>
                </a:cubicBezTo>
                <a:lnTo>
                  <a:pt x="71079" y="55351"/>
                </a:lnTo>
                <a:lnTo>
                  <a:pt x="70928" y="55238"/>
                </a:lnTo>
                <a:close/>
                <a:moveTo>
                  <a:pt x="63555" y="55502"/>
                </a:moveTo>
                <a:cubicBezTo>
                  <a:pt x="63480" y="55502"/>
                  <a:pt x="63404" y="55502"/>
                  <a:pt x="63328" y="55540"/>
                </a:cubicBezTo>
                <a:cubicBezTo>
                  <a:pt x="63253" y="55616"/>
                  <a:pt x="63253" y="55691"/>
                  <a:pt x="63291" y="55767"/>
                </a:cubicBezTo>
                <a:lnTo>
                  <a:pt x="63404" y="55843"/>
                </a:lnTo>
                <a:cubicBezTo>
                  <a:pt x="63435" y="55846"/>
                  <a:pt x="63463" y="55848"/>
                  <a:pt x="63489" y="55848"/>
                </a:cubicBezTo>
                <a:cubicBezTo>
                  <a:pt x="63751" y="55848"/>
                  <a:pt x="63782" y="55688"/>
                  <a:pt x="63782" y="55654"/>
                </a:cubicBezTo>
                <a:lnTo>
                  <a:pt x="63631" y="55502"/>
                </a:lnTo>
                <a:close/>
                <a:moveTo>
                  <a:pt x="19661" y="55313"/>
                </a:moveTo>
                <a:cubicBezTo>
                  <a:pt x="19396" y="55313"/>
                  <a:pt x="19169" y="55389"/>
                  <a:pt x="19056" y="55578"/>
                </a:cubicBezTo>
                <a:lnTo>
                  <a:pt x="19207" y="55729"/>
                </a:lnTo>
                <a:cubicBezTo>
                  <a:pt x="19207" y="55767"/>
                  <a:pt x="19245" y="55767"/>
                  <a:pt x="19245" y="55805"/>
                </a:cubicBezTo>
                <a:cubicBezTo>
                  <a:pt x="19320" y="55880"/>
                  <a:pt x="19434" y="55880"/>
                  <a:pt x="19509" y="55880"/>
                </a:cubicBezTo>
                <a:lnTo>
                  <a:pt x="19585" y="55880"/>
                </a:lnTo>
                <a:cubicBezTo>
                  <a:pt x="19585" y="55880"/>
                  <a:pt x="19585" y="55880"/>
                  <a:pt x="19547" y="55843"/>
                </a:cubicBezTo>
                <a:lnTo>
                  <a:pt x="19547" y="55843"/>
                </a:lnTo>
                <a:lnTo>
                  <a:pt x="19774" y="55880"/>
                </a:lnTo>
                <a:cubicBezTo>
                  <a:pt x="19850" y="55805"/>
                  <a:pt x="19850" y="55654"/>
                  <a:pt x="19850" y="55616"/>
                </a:cubicBezTo>
                <a:cubicBezTo>
                  <a:pt x="19850" y="55540"/>
                  <a:pt x="19850" y="55427"/>
                  <a:pt x="19774" y="55351"/>
                </a:cubicBezTo>
                <a:lnTo>
                  <a:pt x="19661" y="55313"/>
                </a:lnTo>
                <a:close/>
                <a:moveTo>
                  <a:pt x="39699" y="55616"/>
                </a:moveTo>
                <a:cubicBezTo>
                  <a:pt x="39472" y="55616"/>
                  <a:pt x="39396" y="55691"/>
                  <a:pt x="39434" y="55843"/>
                </a:cubicBezTo>
                <a:lnTo>
                  <a:pt x="39547" y="55956"/>
                </a:lnTo>
                <a:lnTo>
                  <a:pt x="39661" y="55956"/>
                </a:lnTo>
                <a:lnTo>
                  <a:pt x="39812" y="55843"/>
                </a:lnTo>
                <a:cubicBezTo>
                  <a:pt x="39812" y="55843"/>
                  <a:pt x="39850" y="55805"/>
                  <a:pt x="39850" y="55767"/>
                </a:cubicBezTo>
                <a:lnTo>
                  <a:pt x="39699" y="55616"/>
                </a:lnTo>
                <a:close/>
                <a:moveTo>
                  <a:pt x="85937" y="55616"/>
                </a:moveTo>
                <a:lnTo>
                  <a:pt x="85786" y="55654"/>
                </a:lnTo>
                <a:cubicBezTo>
                  <a:pt x="85711" y="55654"/>
                  <a:pt x="85521" y="55691"/>
                  <a:pt x="85521" y="55956"/>
                </a:cubicBezTo>
                <a:lnTo>
                  <a:pt x="85559" y="56032"/>
                </a:lnTo>
                <a:cubicBezTo>
                  <a:pt x="85626" y="56076"/>
                  <a:pt x="85692" y="56094"/>
                  <a:pt x="85766" y="56094"/>
                </a:cubicBezTo>
                <a:cubicBezTo>
                  <a:pt x="85819" y="56094"/>
                  <a:pt x="85875" y="56085"/>
                  <a:pt x="85937" y="56069"/>
                </a:cubicBezTo>
                <a:cubicBezTo>
                  <a:pt x="86051" y="56032"/>
                  <a:pt x="86126" y="55918"/>
                  <a:pt x="86126" y="55843"/>
                </a:cubicBezTo>
                <a:cubicBezTo>
                  <a:pt x="86126" y="55729"/>
                  <a:pt x="86051" y="55654"/>
                  <a:pt x="85937" y="55616"/>
                </a:cubicBezTo>
                <a:close/>
                <a:moveTo>
                  <a:pt x="14254" y="55502"/>
                </a:moveTo>
                <a:cubicBezTo>
                  <a:pt x="14141" y="55502"/>
                  <a:pt x="13876" y="55540"/>
                  <a:pt x="13876" y="55880"/>
                </a:cubicBezTo>
                <a:cubicBezTo>
                  <a:pt x="13876" y="55918"/>
                  <a:pt x="13876" y="55956"/>
                  <a:pt x="13876" y="55994"/>
                </a:cubicBezTo>
                <a:lnTo>
                  <a:pt x="13989" y="56107"/>
                </a:lnTo>
                <a:cubicBezTo>
                  <a:pt x="14065" y="56107"/>
                  <a:pt x="14178" y="56107"/>
                  <a:pt x="14292" y="56032"/>
                </a:cubicBezTo>
                <a:cubicBezTo>
                  <a:pt x="14330" y="55994"/>
                  <a:pt x="14368" y="55918"/>
                  <a:pt x="14330" y="55805"/>
                </a:cubicBezTo>
                <a:cubicBezTo>
                  <a:pt x="14330" y="55767"/>
                  <a:pt x="14330" y="55729"/>
                  <a:pt x="14368" y="55691"/>
                </a:cubicBezTo>
                <a:lnTo>
                  <a:pt x="14254" y="55502"/>
                </a:lnTo>
                <a:close/>
                <a:moveTo>
                  <a:pt x="40228" y="55767"/>
                </a:moveTo>
                <a:lnTo>
                  <a:pt x="40077" y="55880"/>
                </a:lnTo>
                <a:cubicBezTo>
                  <a:pt x="40039" y="56069"/>
                  <a:pt x="40152" y="56183"/>
                  <a:pt x="40304" y="56221"/>
                </a:cubicBezTo>
                <a:lnTo>
                  <a:pt x="40455" y="56107"/>
                </a:lnTo>
                <a:cubicBezTo>
                  <a:pt x="40455" y="56107"/>
                  <a:pt x="40493" y="56107"/>
                  <a:pt x="40493" y="56069"/>
                </a:cubicBezTo>
                <a:cubicBezTo>
                  <a:pt x="40493" y="56069"/>
                  <a:pt x="40530" y="55994"/>
                  <a:pt x="40530" y="55918"/>
                </a:cubicBezTo>
                <a:cubicBezTo>
                  <a:pt x="40530" y="55918"/>
                  <a:pt x="40530" y="55880"/>
                  <a:pt x="40530" y="55843"/>
                </a:cubicBezTo>
                <a:lnTo>
                  <a:pt x="40379" y="55767"/>
                </a:lnTo>
                <a:close/>
                <a:moveTo>
                  <a:pt x="90399" y="55880"/>
                </a:moveTo>
                <a:cubicBezTo>
                  <a:pt x="90285" y="55880"/>
                  <a:pt x="90172" y="55918"/>
                  <a:pt x="90172" y="56069"/>
                </a:cubicBezTo>
                <a:lnTo>
                  <a:pt x="90285" y="56221"/>
                </a:lnTo>
                <a:cubicBezTo>
                  <a:pt x="90399" y="56221"/>
                  <a:pt x="90474" y="56221"/>
                  <a:pt x="90550" y="56145"/>
                </a:cubicBezTo>
                <a:lnTo>
                  <a:pt x="90588" y="56032"/>
                </a:lnTo>
                <a:cubicBezTo>
                  <a:pt x="90588" y="55956"/>
                  <a:pt x="90512" y="55880"/>
                  <a:pt x="90399" y="55880"/>
                </a:cubicBezTo>
                <a:close/>
                <a:moveTo>
                  <a:pt x="14661" y="55875"/>
                </a:moveTo>
                <a:cubicBezTo>
                  <a:pt x="14399" y="55875"/>
                  <a:pt x="14364" y="56035"/>
                  <a:pt x="14330" y="56069"/>
                </a:cubicBezTo>
                <a:lnTo>
                  <a:pt x="14481" y="56221"/>
                </a:lnTo>
                <a:lnTo>
                  <a:pt x="14557" y="56221"/>
                </a:lnTo>
                <a:cubicBezTo>
                  <a:pt x="14594" y="56221"/>
                  <a:pt x="14632" y="56258"/>
                  <a:pt x="14746" y="56258"/>
                </a:cubicBezTo>
                <a:lnTo>
                  <a:pt x="14859" y="56145"/>
                </a:lnTo>
                <a:lnTo>
                  <a:pt x="14859" y="55994"/>
                </a:lnTo>
                <a:lnTo>
                  <a:pt x="14746" y="55880"/>
                </a:lnTo>
                <a:cubicBezTo>
                  <a:pt x="14715" y="55877"/>
                  <a:pt x="14687" y="55875"/>
                  <a:pt x="14661" y="55875"/>
                </a:cubicBezTo>
                <a:close/>
                <a:moveTo>
                  <a:pt x="63253" y="55805"/>
                </a:moveTo>
                <a:cubicBezTo>
                  <a:pt x="63026" y="55805"/>
                  <a:pt x="62950" y="55918"/>
                  <a:pt x="62875" y="56032"/>
                </a:cubicBezTo>
                <a:lnTo>
                  <a:pt x="62875" y="56183"/>
                </a:lnTo>
                <a:cubicBezTo>
                  <a:pt x="62958" y="56238"/>
                  <a:pt x="63041" y="56273"/>
                  <a:pt x="63124" y="56273"/>
                </a:cubicBezTo>
                <a:cubicBezTo>
                  <a:pt x="63154" y="56273"/>
                  <a:pt x="63185" y="56269"/>
                  <a:pt x="63215" y="56258"/>
                </a:cubicBezTo>
                <a:cubicBezTo>
                  <a:pt x="63328" y="56221"/>
                  <a:pt x="63404" y="56107"/>
                  <a:pt x="63404" y="55994"/>
                </a:cubicBezTo>
                <a:cubicBezTo>
                  <a:pt x="63404" y="55956"/>
                  <a:pt x="63366" y="55880"/>
                  <a:pt x="63328" y="55843"/>
                </a:cubicBezTo>
                <a:lnTo>
                  <a:pt x="63253" y="55805"/>
                </a:lnTo>
                <a:close/>
                <a:moveTo>
                  <a:pt x="19472" y="55918"/>
                </a:moveTo>
                <a:lnTo>
                  <a:pt x="19358" y="56032"/>
                </a:lnTo>
                <a:cubicBezTo>
                  <a:pt x="19283" y="55994"/>
                  <a:pt x="19245" y="55994"/>
                  <a:pt x="19169" y="55994"/>
                </a:cubicBezTo>
                <a:cubicBezTo>
                  <a:pt x="19156" y="55987"/>
                  <a:pt x="19141" y="55984"/>
                  <a:pt x="19125" y="55984"/>
                </a:cubicBezTo>
                <a:cubicBezTo>
                  <a:pt x="19046" y="55984"/>
                  <a:pt x="18942" y="56058"/>
                  <a:pt x="18942" y="56183"/>
                </a:cubicBezTo>
                <a:lnTo>
                  <a:pt x="19056" y="56334"/>
                </a:lnTo>
                <a:cubicBezTo>
                  <a:pt x="19093" y="56334"/>
                  <a:pt x="19131" y="56410"/>
                  <a:pt x="19207" y="56410"/>
                </a:cubicBezTo>
                <a:lnTo>
                  <a:pt x="19320" y="56372"/>
                </a:lnTo>
                <a:cubicBezTo>
                  <a:pt x="19358" y="56372"/>
                  <a:pt x="19396" y="56334"/>
                  <a:pt x="19396" y="56296"/>
                </a:cubicBezTo>
                <a:cubicBezTo>
                  <a:pt x="19434" y="56315"/>
                  <a:pt x="19462" y="56325"/>
                  <a:pt x="19490" y="56325"/>
                </a:cubicBezTo>
                <a:cubicBezTo>
                  <a:pt x="19519" y="56325"/>
                  <a:pt x="19547" y="56315"/>
                  <a:pt x="19585" y="56296"/>
                </a:cubicBezTo>
                <a:cubicBezTo>
                  <a:pt x="19661" y="56258"/>
                  <a:pt x="19698" y="56183"/>
                  <a:pt x="19698" y="56107"/>
                </a:cubicBezTo>
                <a:cubicBezTo>
                  <a:pt x="19698" y="56032"/>
                  <a:pt x="19661" y="55994"/>
                  <a:pt x="19623" y="55956"/>
                </a:cubicBezTo>
                <a:cubicBezTo>
                  <a:pt x="19585" y="55918"/>
                  <a:pt x="19509" y="55918"/>
                  <a:pt x="19472" y="55918"/>
                </a:cubicBezTo>
                <a:close/>
                <a:moveTo>
                  <a:pt x="51532" y="55767"/>
                </a:moveTo>
                <a:lnTo>
                  <a:pt x="51419" y="55843"/>
                </a:lnTo>
                <a:cubicBezTo>
                  <a:pt x="51381" y="55956"/>
                  <a:pt x="51306" y="56069"/>
                  <a:pt x="51306" y="56145"/>
                </a:cubicBezTo>
                <a:cubicBezTo>
                  <a:pt x="51306" y="56334"/>
                  <a:pt x="51419" y="56448"/>
                  <a:pt x="51646" y="56448"/>
                </a:cubicBezTo>
                <a:lnTo>
                  <a:pt x="51797" y="56372"/>
                </a:lnTo>
                <a:cubicBezTo>
                  <a:pt x="51797" y="56334"/>
                  <a:pt x="51835" y="56296"/>
                  <a:pt x="51873" y="56221"/>
                </a:cubicBezTo>
                <a:cubicBezTo>
                  <a:pt x="51910" y="56183"/>
                  <a:pt x="51986" y="56069"/>
                  <a:pt x="51986" y="55956"/>
                </a:cubicBezTo>
                <a:cubicBezTo>
                  <a:pt x="51986" y="55918"/>
                  <a:pt x="51986" y="55880"/>
                  <a:pt x="51986" y="55880"/>
                </a:cubicBezTo>
                <a:lnTo>
                  <a:pt x="51835" y="55767"/>
                </a:lnTo>
                <a:close/>
                <a:moveTo>
                  <a:pt x="18262" y="55654"/>
                </a:moveTo>
                <a:cubicBezTo>
                  <a:pt x="18224" y="55654"/>
                  <a:pt x="18110" y="55654"/>
                  <a:pt x="18035" y="55767"/>
                </a:cubicBezTo>
                <a:lnTo>
                  <a:pt x="18073" y="55843"/>
                </a:lnTo>
                <a:cubicBezTo>
                  <a:pt x="18035" y="55918"/>
                  <a:pt x="17997" y="55994"/>
                  <a:pt x="18035" y="56107"/>
                </a:cubicBezTo>
                <a:lnTo>
                  <a:pt x="18110" y="56145"/>
                </a:lnTo>
                <a:cubicBezTo>
                  <a:pt x="18035" y="56145"/>
                  <a:pt x="17959" y="56221"/>
                  <a:pt x="17959" y="56258"/>
                </a:cubicBezTo>
                <a:lnTo>
                  <a:pt x="18073" y="56410"/>
                </a:lnTo>
                <a:lnTo>
                  <a:pt x="18035" y="56410"/>
                </a:lnTo>
                <a:cubicBezTo>
                  <a:pt x="18110" y="56485"/>
                  <a:pt x="18186" y="56523"/>
                  <a:pt x="18300" y="56523"/>
                </a:cubicBezTo>
                <a:lnTo>
                  <a:pt x="18413" y="56448"/>
                </a:lnTo>
                <a:cubicBezTo>
                  <a:pt x="18413" y="56410"/>
                  <a:pt x="18413" y="56410"/>
                  <a:pt x="18413" y="56372"/>
                </a:cubicBezTo>
                <a:cubicBezTo>
                  <a:pt x="18413" y="56296"/>
                  <a:pt x="18375" y="56221"/>
                  <a:pt x="18300" y="56183"/>
                </a:cubicBezTo>
                <a:cubicBezTo>
                  <a:pt x="18337" y="56145"/>
                  <a:pt x="18375" y="56145"/>
                  <a:pt x="18375" y="56145"/>
                </a:cubicBezTo>
                <a:cubicBezTo>
                  <a:pt x="18451" y="56107"/>
                  <a:pt x="18489" y="56032"/>
                  <a:pt x="18489" y="55956"/>
                </a:cubicBezTo>
                <a:cubicBezTo>
                  <a:pt x="18489" y="55843"/>
                  <a:pt x="18413" y="55691"/>
                  <a:pt x="18262" y="55654"/>
                </a:cubicBezTo>
                <a:close/>
                <a:moveTo>
                  <a:pt x="53347" y="56069"/>
                </a:moveTo>
                <a:cubicBezTo>
                  <a:pt x="53196" y="56069"/>
                  <a:pt x="52893" y="56221"/>
                  <a:pt x="52856" y="56485"/>
                </a:cubicBezTo>
                <a:lnTo>
                  <a:pt x="52893" y="56599"/>
                </a:lnTo>
                <a:cubicBezTo>
                  <a:pt x="52950" y="56637"/>
                  <a:pt x="53007" y="56655"/>
                  <a:pt x="53068" y="56655"/>
                </a:cubicBezTo>
                <a:cubicBezTo>
                  <a:pt x="53130" y="56655"/>
                  <a:pt x="53196" y="56637"/>
                  <a:pt x="53272" y="56599"/>
                </a:cubicBezTo>
                <a:cubicBezTo>
                  <a:pt x="53423" y="56561"/>
                  <a:pt x="53536" y="56410"/>
                  <a:pt x="53536" y="56296"/>
                </a:cubicBezTo>
                <a:cubicBezTo>
                  <a:pt x="53536" y="56221"/>
                  <a:pt x="53498" y="56145"/>
                  <a:pt x="53461" y="56107"/>
                </a:cubicBezTo>
                <a:lnTo>
                  <a:pt x="53347" y="56069"/>
                </a:lnTo>
                <a:close/>
                <a:moveTo>
                  <a:pt x="87979" y="56372"/>
                </a:moveTo>
                <a:lnTo>
                  <a:pt x="87828" y="56448"/>
                </a:lnTo>
                <a:cubicBezTo>
                  <a:pt x="87752" y="56561"/>
                  <a:pt x="87752" y="56712"/>
                  <a:pt x="87866" y="56788"/>
                </a:cubicBezTo>
                <a:lnTo>
                  <a:pt x="88055" y="56750"/>
                </a:lnTo>
                <a:lnTo>
                  <a:pt x="88206" y="56674"/>
                </a:lnTo>
                <a:lnTo>
                  <a:pt x="88206" y="56561"/>
                </a:lnTo>
                <a:lnTo>
                  <a:pt x="88092" y="56448"/>
                </a:lnTo>
                <a:cubicBezTo>
                  <a:pt x="88055" y="56410"/>
                  <a:pt x="88017" y="56410"/>
                  <a:pt x="87979" y="56372"/>
                </a:cubicBezTo>
                <a:close/>
                <a:moveTo>
                  <a:pt x="57468" y="56485"/>
                </a:moveTo>
                <a:cubicBezTo>
                  <a:pt x="57355" y="56523"/>
                  <a:pt x="57241" y="56637"/>
                  <a:pt x="57241" y="56750"/>
                </a:cubicBezTo>
                <a:cubicBezTo>
                  <a:pt x="57241" y="56826"/>
                  <a:pt x="57279" y="56863"/>
                  <a:pt x="57393" y="56901"/>
                </a:cubicBezTo>
                <a:lnTo>
                  <a:pt x="57582" y="56826"/>
                </a:lnTo>
                <a:cubicBezTo>
                  <a:pt x="57582" y="56826"/>
                  <a:pt x="57582" y="56863"/>
                  <a:pt x="57582" y="56863"/>
                </a:cubicBezTo>
                <a:cubicBezTo>
                  <a:pt x="57619" y="56863"/>
                  <a:pt x="57771" y="56826"/>
                  <a:pt x="57771" y="56674"/>
                </a:cubicBezTo>
                <a:lnTo>
                  <a:pt x="57733" y="56599"/>
                </a:lnTo>
                <a:cubicBezTo>
                  <a:pt x="57695" y="56523"/>
                  <a:pt x="57582" y="56485"/>
                  <a:pt x="57468" y="56485"/>
                </a:cubicBezTo>
                <a:close/>
                <a:moveTo>
                  <a:pt x="13914" y="56599"/>
                </a:moveTo>
                <a:cubicBezTo>
                  <a:pt x="13838" y="56637"/>
                  <a:pt x="13763" y="56712"/>
                  <a:pt x="13763" y="56788"/>
                </a:cubicBezTo>
                <a:lnTo>
                  <a:pt x="13876" y="56939"/>
                </a:lnTo>
                <a:cubicBezTo>
                  <a:pt x="13906" y="56939"/>
                  <a:pt x="13961" y="56987"/>
                  <a:pt x="14039" y="56987"/>
                </a:cubicBezTo>
                <a:cubicBezTo>
                  <a:pt x="14059" y="56987"/>
                  <a:pt x="14080" y="56984"/>
                  <a:pt x="14103" y="56977"/>
                </a:cubicBezTo>
                <a:lnTo>
                  <a:pt x="14178" y="56863"/>
                </a:lnTo>
                <a:lnTo>
                  <a:pt x="14178" y="56750"/>
                </a:lnTo>
                <a:lnTo>
                  <a:pt x="14141" y="56674"/>
                </a:lnTo>
                <a:cubicBezTo>
                  <a:pt x="14065" y="56599"/>
                  <a:pt x="13989" y="56599"/>
                  <a:pt x="13914" y="56599"/>
                </a:cubicBezTo>
                <a:close/>
                <a:moveTo>
                  <a:pt x="80266" y="56599"/>
                </a:moveTo>
                <a:lnTo>
                  <a:pt x="80077" y="56750"/>
                </a:lnTo>
                <a:cubicBezTo>
                  <a:pt x="80077" y="56826"/>
                  <a:pt x="80115" y="56901"/>
                  <a:pt x="80191" y="56939"/>
                </a:cubicBezTo>
                <a:cubicBezTo>
                  <a:pt x="80217" y="56966"/>
                  <a:pt x="80244" y="56992"/>
                  <a:pt x="80298" y="56992"/>
                </a:cubicBezTo>
                <a:cubicBezTo>
                  <a:pt x="80320" y="56992"/>
                  <a:pt x="80346" y="56988"/>
                  <a:pt x="80380" y="56977"/>
                </a:cubicBezTo>
                <a:lnTo>
                  <a:pt x="80493" y="56863"/>
                </a:lnTo>
                <a:cubicBezTo>
                  <a:pt x="80493" y="56750"/>
                  <a:pt x="80417" y="56637"/>
                  <a:pt x="80266" y="56599"/>
                </a:cubicBezTo>
                <a:close/>
                <a:moveTo>
                  <a:pt x="83837" y="56763"/>
                </a:moveTo>
                <a:cubicBezTo>
                  <a:pt x="83788" y="56763"/>
                  <a:pt x="83732" y="56772"/>
                  <a:pt x="83669" y="56788"/>
                </a:cubicBezTo>
                <a:cubicBezTo>
                  <a:pt x="83480" y="56826"/>
                  <a:pt x="83480" y="56901"/>
                  <a:pt x="83480" y="56939"/>
                </a:cubicBezTo>
                <a:lnTo>
                  <a:pt x="83555" y="57015"/>
                </a:lnTo>
                <a:cubicBezTo>
                  <a:pt x="83555" y="57052"/>
                  <a:pt x="83593" y="57052"/>
                  <a:pt x="83593" y="57052"/>
                </a:cubicBezTo>
                <a:cubicBezTo>
                  <a:pt x="83593" y="57090"/>
                  <a:pt x="83631" y="57166"/>
                  <a:pt x="83782" y="57204"/>
                </a:cubicBezTo>
                <a:lnTo>
                  <a:pt x="83934" y="57090"/>
                </a:lnTo>
                <a:cubicBezTo>
                  <a:pt x="83971" y="57052"/>
                  <a:pt x="84009" y="57015"/>
                  <a:pt x="84047" y="56939"/>
                </a:cubicBezTo>
                <a:lnTo>
                  <a:pt x="84009" y="56826"/>
                </a:lnTo>
                <a:cubicBezTo>
                  <a:pt x="83965" y="56781"/>
                  <a:pt x="83908" y="56763"/>
                  <a:pt x="83837" y="56763"/>
                </a:cubicBezTo>
                <a:close/>
                <a:moveTo>
                  <a:pt x="27695" y="56839"/>
                </a:moveTo>
                <a:cubicBezTo>
                  <a:pt x="27651" y="56839"/>
                  <a:pt x="27607" y="56857"/>
                  <a:pt x="27562" y="56901"/>
                </a:cubicBezTo>
                <a:cubicBezTo>
                  <a:pt x="27373" y="56977"/>
                  <a:pt x="27411" y="57204"/>
                  <a:pt x="27600" y="57241"/>
                </a:cubicBezTo>
                <a:lnTo>
                  <a:pt x="27789" y="57128"/>
                </a:lnTo>
                <a:cubicBezTo>
                  <a:pt x="27789" y="57090"/>
                  <a:pt x="27865" y="57052"/>
                  <a:pt x="27865" y="57015"/>
                </a:cubicBezTo>
                <a:lnTo>
                  <a:pt x="27789" y="56863"/>
                </a:lnTo>
                <a:cubicBezTo>
                  <a:pt x="27758" y="56848"/>
                  <a:pt x="27727" y="56839"/>
                  <a:pt x="27695" y="56839"/>
                </a:cubicBezTo>
                <a:close/>
                <a:moveTo>
                  <a:pt x="417" y="56901"/>
                </a:moveTo>
                <a:cubicBezTo>
                  <a:pt x="303" y="56901"/>
                  <a:pt x="227" y="56939"/>
                  <a:pt x="152" y="56977"/>
                </a:cubicBezTo>
                <a:lnTo>
                  <a:pt x="114" y="57052"/>
                </a:lnTo>
                <a:lnTo>
                  <a:pt x="114" y="57241"/>
                </a:lnTo>
                <a:lnTo>
                  <a:pt x="190" y="57317"/>
                </a:lnTo>
                <a:cubicBezTo>
                  <a:pt x="278" y="57361"/>
                  <a:pt x="367" y="57380"/>
                  <a:pt x="448" y="57380"/>
                </a:cubicBezTo>
                <a:cubicBezTo>
                  <a:pt x="505" y="57380"/>
                  <a:pt x="559" y="57371"/>
                  <a:pt x="606" y="57355"/>
                </a:cubicBezTo>
                <a:cubicBezTo>
                  <a:pt x="681" y="57317"/>
                  <a:pt x="795" y="57279"/>
                  <a:pt x="832" y="57166"/>
                </a:cubicBezTo>
                <a:lnTo>
                  <a:pt x="795" y="57052"/>
                </a:lnTo>
                <a:cubicBezTo>
                  <a:pt x="719" y="56977"/>
                  <a:pt x="568" y="56901"/>
                  <a:pt x="417" y="56901"/>
                </a:cubicBezTo>
                <a:close/>
                <a:moveTo>
                  <a:pt x="70209" y="56334"/>
                </a:moveTo>
                <a:cubicBezTo>
                  <a:pt x="70172" y="56334"/>
                  <a:pt x="70096" y="56334"/>
                  <a:pt x="70020" y="56372"/>
                </a:cubicBezTo>
                <a:cubicBezTo>
                  <a:pt x="69907" y="56410"/>
                  <a:pt x="69831" y="56485"/>
                  <a:pt x="69793" y="56523"/>
                </a:cubicBezTo>
                <a:lnTo>
                  <a:pt x="69604" y="56599"/>
                </a:lnTo>
                <a:cubicBezTo>
                  <a:pt x="69567" y="56712"/>
                  <a:pt x="69529" y="56750"/>
                  <a:pt x="69415" y="56863"/>
                </a:cubicBezTo>
                <a:cubicBezTo>
                  <a:pt x="69340" y="56939"/>
                  <a:pt x="69226" y="57052"/>
                  <a:pt x="69189" y="57204"/>
                </a:cubicBezTo>
                <a:lnTo>
                  <a:pt x="69264" y="57317"/>
                </a:lnTo>
                <a:cubicBezTo>
                  <a:pt x="69378" y="57385"/>
                  <a:pt x="69477" y="57399"/>
                  <a:pt x="69555" y="57399"/>
                </a:cubicBezTo>
                <a:cubicBezTo>
                  <a:pt x="69607" y="57399"/>
                  <a:pt x="69650" y="57393"/>
                  <a:pt x="69680" y="57393"/>
                </a:cubicBezTo>
                <a:cubicBezTo>
                  <a:pt x="69793" y="57355"/>
                  <a:pt x="69907" y="57279"/>
                  <a:pt x="69945" y="57204"/>
                </a:cubicBezTo>
                <a:lnTo>
                  <a:pt x="70020" y="57204"/>
                </a:lnTo>
                <a:cubicBezTo>
                  <a:pt x="70058" y="57166"/>
                  <a:pt x="70058" y="57128"/>
                  <a:pt x="70058" y="57052"/>
                </a:cubicBezTo>
                <a:cubicBezTo>
                  <a:pt x="70096" y="57052"/>
                  <a:pt x="70172" y="57052"/>
                  <a:pt x="70209" y="57015"/>
                </a:cubicBezTo>
                <a:cubicBezTo>
                  <a:pt x="70247" y="56977"/>
                  <a:pt x="70247" y="56901"/>
                  <a:pt x="70285" y="56826"/>
                </a:cubicBezTo>
                <a:lnTo>
                  <a:pt x="70285" y="56826"/>
                </a:lnTo>
                <a:cubicBezTo>
                  <a:pt x="70247" y="56863"/>
                  <a:pt x="70209" y="56863"/>
                  <a:pt x="70209" y="56863"/>
                </a:cubicBezTo>
                <a:lnTo>
                  <a:pt x="70361" y="56788"/>
                </a:lnTo>
                <a:cubicBezTo>
                  <a:pt x="70361" y="56750"/>
                  <a:pt x="70361" y="56712"/>
                  <a:pt x="70361" y="56637"/>
                </a:cubicBezTo>
                <a:cubicBezTo>
                  <a:pt x="70361" y="56448"/>
                  <a:pt x="70323" y="56372"/>
                  <a:pt x="70209" y="56334"/>
                </a:cubicBezTo>
                <a:close/>
                <a:moveTo>
                  <a:pt x="24122" y="57431"/>
                </a:moveTo>
                <a:cubicBezTo>
                  <a:pt x="24046" y="57468"/>
                  <a:pt x="23933" y="57544"/>
                  <a:pt x="23933" y="57657"/>
                </a:cubicBezTo>
                <a:cubicBezTo>
                  <a:pt x="23933" y="57695"/>
                  <a:pt x="23971" y="57809"/>
                  <a:pt x="24160" y="57846"/>
                </a:cubicBezTo>
                <a:lnTo>
                  <a:pt x="24311" y="57771"/>
                </a:lnTo>
                <a:cubicBezTo>
                  <a:pt x="24349" y="57733"/>
                  <a:pt x="24387" y="57657"/>
                  <a:pt x="24387" y="57582"/>
                </a:cubicBezTo>
                <a:cubicBezTo>
                  <a:pt x="24387" y="57506"/>
                  <a:pt x="24311" y="57431"/>
                  <a:pt x="24198" y="57431"/>
                </a:cubicBezTo>
                <a:close/>
                <a:moveTo>
                  <a:pt x="15275" y="57468"/>
                </a:moveTo>
                <a:lnTo>
                  <a:pt x="15124" y="57582"/>
                </a:lnTo>
                <a:cubicBezTo>
                  <a:pt x="15124" y="57620"/>
                  <a:pt x="15124" y="57657"/>
                  <a:pt x="15086" y="57695"/>
                </a:cubicBezTo>
                <a:lnTo>
                  <a:pt x="15086" y="57809"/>
                </a:lnTo>
                <a:cubicBezTo>
                  <a:pt x="15151" y="57874"/>
                  <a:pt x="15301" y="57967"/>
                  <a:pt x="15462" y="57967"/>
                </a:cubicBezTo>
                <a:cubicBezTo>
                  <a:pt x="15488" y="57967"/>
                  <a:pt x="15514" y="57965"/>
                  <a:pt x="15540" y="57960"/>
                </a:cubicBezTo>
                <a:cubicBezTo>
                  <a:pt x="15577" y="57922"/>
                  <a:pt x="15691" y="57884"/>
                  <a:pt x="15691" y="57695"/>
                </a:cubicBezTo>
                <a:lnTo>
                  <a:pt x="15691" y="57620"/>
                </a:lnTo>
                <a:cubicBezTo>
                  <a:pt x="15615" y="57544"/>
                  <a:pt x="15502" y="57468"/>
                  <a:pt x="15275" y="57468"/>
                </a:cubicBezTo>
                <a:close/>
                <a:moveTo>
                  <a:pt x="69037" y="57355"/>
                </a:moveTo>
                <a:cubicBezTo>
                  <a:pt x="68886" y="57355"/>
                  <a:pt x="68773" y="57393"/>
                  <a:pt x="68697" y="57431"/>
                </a:cubicBezTo>
                <a:cubicBezTo>
                  <a:pt x="68584" y="57544"/>
                  <a:pt x="68546" y="57657"/>
                  <a:pt x="68584" y="57846"/>
                </a:cubicBezTo>
                <a:lnTo>
                  <a:pt x="68735" y="57960"/>
                </a:lnTo>
                <a:lnTo>
                  <a:pt x="68810" y="57960"/>
                </a:lnTo>
                <a:cubicBezTo>
                  <a:pt x="68848" y="57960"/>
                  <a:pt x="68848" y="57960"/>
                  <a:pt x="68848" y="57998"/>
                </a:cubicBezTo>
                <a:lnTo>
                  <a:pt x="69075" y="57922"/>
                </a:lnTo>
                <a:lnTo>
                  <a:pt x="69226" y="57809"/>
                </a:lnTo>
                <a:cubicBezTo>
                  <a:pt x="69189" y="57733"/>
                  <a:pt x="69151" y="57695"/>
                  <a:pt x="69151" y="57657"/>
                </a:cubicBezTo>
                <a:cubicBezTo>
                  <a:pt x="69113" y="57620"/>
                  <a:pt x="69075" y="57657"/>
                  <a:pt x="69151" y="57544"/>
                </a:cubicBezTo>
                <a:lnTo>
                  <a:pt x="69037" y="57355"/>
                </a:lnTo>
                <a:close/>
                <a:moveTo>
                  <a:pt x="43744" y="57846"/>
                </a:moveTo>
                <a:lnTo>
                  <a:pt x="43555" y="57922"/>
                </a:lnTo>
                <a:cubicBezTo>
                  <a:pt x="43555" y="57960"/>
                  <a:pt x="43517" y="57998"/>
                  <a:pt x="43517" y="58035"/>
                </a:cubicBezTo>
                <a:lnTo>
                  <a:pt x="43631" y="58187"/>
                </a:lnTo>
                <a:cubicBezTo>
                  <a:pt x="43668" y="58187"/>
                  <a:pt x="43668" y="58224"/>
                  <a:pt x="43744" y="58224"/>
                </a:cubicBezTo>
                <a:lnTo>
                  <a:pt x="43895" y="58111"/>
                </a:lnTo>
                <a:cubicBezTo>
                  <a:pt x="43933" y="58111"/>
                  <a:pt x="43933" y="58073"/>
                  <a:pt x="43971" y="58035"/>
                </a:cubicBezTo>
                <a:lnTo>
                  <a:pt x="43857" y="57884"/>
                </a:lnTo>
                <a:cubicBezTo>
                  <a:pt x="43820" y="57884"/>
                  <a:pt x="43782" y="57846"/>
                  <a:pt x="43744" y="57846"/>
                </a:cubicBezTo>
                <a:close/>
                <a:moveTo>
                  <a:pt x="16107" y="57884"/>
                </a:moveTo>
                <a:lnTo>
                  <a:pt x="15955" y="57998"/>
                </a:lnTo>
                <a:lnTo>
                  <a:pt x="15955" y="58149"/>
                </a:lnTo>
                <a:lnTo>
                  <a:pt x="16107" y="58262"/>
                </a:lnTo>
                <a:cubicBezTo>
                  <a:pt x="16140" y="58273"/>
                  <a:pt x="16173" y="58278"/>
                  <a:pt x="16205" y="58278"/>
                </a:cubicBezTo>
                <a:cubicBezTo>
                  <a:pt x="16283" y="58278"/>
                  <a:pt x="16356" y="58251"/>
                  <a:pt x="16409" y="58224"/>
                </a:cubicBezTo>
                <a:cubicBezTo>
                  <a:pt x="16447" y="58187"/>
                  <a:pt x="16485" y="58111"/>
                  <a:pt x="16485" y="58035"/>
                </a:cubicBezTo>
                <a:lnTo>
                  <a:pt x="16485" y="57998"/>
                </a:lnTo>
                <a:lnTo>
                  <a:pt x="16334" y="57884"/>
                </a:lnTo>
                <a:close/>
                <a:moveTo>
                  <a:pt x="78036" y="57771"/>
                </a:moveTo>
                <a:cubicBezTo>
                  <a:pt x="77620" y="57846"/>
                  <a:pt x="77506" y="58035"/>
                  <a:pt x="77620" y="58262"/>
                </a:cubicBezTo>
                <a:lnTo>
                  <a:pt x="77733" y="58338"/>
                </a:lnTo>
                <a:cubicBezTo>
                  <a:pt x="77770" y="58341"/>
                  <a:pt x="77804" y="58343"/>
                  <a:pt x="77837" y="58343"/>
                </a:cubicBezTo>
                <a:cubicBezTo>
                  <a:pt x="78168" y="58343"/>
                  <a:pt x="78266" y="58177"/>
                  <a:pt x="78300" y="58073"/>
                </a:cubicBezTo>
                <a:lnTo>
                  <a:pt x="78187" y="57922"/>
                </a:lnTo>
                <a:cubicBezTo>
                  <a:pt x="78212" y="57922"/>
                  <a:pt x="78220" y="57939"/>
                  <a:pt x="78223" y="57939"/>
                </a:cubicBezTo>
                <a:cubicBezTo>
                  <a:pt x="78225" y="57939"/>
                  <a:pt x="78225" y="57935"/>
                  <a:pt x="78225" y="57922"/>
                </a:cubicBezTo>
                <a:cubicBezTo>
                  <a:pt x="78225" y="57884"/>
                  <a:pt x="78187" y="57846"/>
                  <a:pt x="78149" y="57809"/>
                </a:cubicBezTo>
                <a:lnTo>
                  <a:pt x="78036" y="57771"/>
                </a:lnTo>
                <a:close/>
                <a:moveTo>
                  <a:pt x="78981" y="58035"/>
                </a:moveTo>
                <a:cubicBezTo>
                  <a:pt x="78830" y="58035"/>
                  <a:pt x="78754" y="58035"/>
                  <a:pt x="78678" y="58111"/>
                </a:cubicBezTo>
                <a:cubicBezTo>
                  <a:pt x="78640" y="58149"/>
                  <a:pt x="78565" y="58187"/>
                  <a:pt x="78565" y="58300"/>
                </a:cubicBezTo>
                <a:lnTo>
                  <a:pt x="78603" y="58338"/>
                </a:lnTo>
                <a:lnTo>
                  <a:pt x="78716" y="58414"/>
                </a:lnTo>
                <a:cubicBezTo>
                  <a:pt x="78749" y="58425"/>
                  <a:pt x="78783" y="58429"/>
                  <a:pt x="78815" y="58429"/>
                </a:cubicBezTo>
                <a:cubicBezTo>
                  <a:pt x="78893" y="58429"/>
                  <a:pt x="78965" y="58402"/>
                  <a:pt x="79019" y="58376"/>
                </a:cubicBezTo>
                <a:cubicBezTo>
                  <a:pt x="79056" y="58338"/>
                  <a:pt x="79094" y="58262"/>
                  <a:pt x="79094" y="58187"/>
                </a:cubicBezTo>
                <a:cubicBezTo>
                  <a:pt x="79094" y="58187"/>
                  <a:pt x="79094" y="58149"/>
                  <a:pt x="79094" y="58149"/>
                </a:cubicBezTo>
                <a:lnTo>
                  <a:pt x="78981" y="58035"/>
                </a:lnTo>
                <a:close/>
                <a:moveTo>
                  <a:pt x="58210" y="57982"/>
                </a:moveTo>
                <a:cubicBezTo>
                  <a:pt x="58146" y="57982"/>
                  <a:pt x="58100" y="58009"/>
                  <a:pt x="58073" y="58035"/>
                </a:cubicBezTo>
                <a:lnTo>
                  <a:pt x="58035" y="58035"/>
                </a:lnTo>
                <a:lnTo>
                  <a:pt x="57846" y="58149"/>
                </a:lnTo>
                <a:cubicBezTo>
                  <a:pt x="57846" y="58262"/>
                  <a:pt x="57884" y="58376"/>
                  <a:pt x="57960" y="58414"/>
                </a:cubicBezTo>
                <a:cubicBezTo>
                  <a:pt x="57998" y="58489"/>
                  <a:pt x="58073" y="58489"/>
                  <a:pt x="58187" y="58489"/>
                </a:cubicBezTo>
                <a:lnTo>
                  <a:pt x="58300" y="58376"/>
                </a:lnTo>
                <a:lnTo>
                  <a:pt x="58413" y="58262"/>
                </a:lnTo>
                <a:lnTo>
                  <a:pt x="58413" y="58111"/>
                </a:lnTo>
                <a:lnTo>
                  <a:pt x="58300" y="57998"/>
                </a:lnTo>
                <a:cubicBezTo>
                  <a:pt x="58267" y="57987"/>
                  <a:pt x="58237" y="57982"/>
                  <a:pt x="58210" y="57982"/>
                </a:cubicBezTo>
                <a:close/>
                <a:moveTo>
                  <a:pt x="69240" y="58408"/>
                </a:moveTo>
                <a:cubicBezTo>
                  <a:pt x="68991" y="58408"/>
                  <a:pt x="68958" y="58535"/>
                  <a:pt x="68924" y="58603"/>
                </a:cubicBezTo>
                <a:lnTo>
                  <a:pt x="69075" y="58754"/>
                </a:lnTo>
                <a:cubicBezTo>
                  <a:pt x="69264" y="58716"/>
                  <a:pt x="69378" y="58678"/>
                  <a:pt x="69453" y="58565"/>
                </a:cubicBezTo>
                <a:lnTo>
                  <a:pt x="69340" y="58414"/>
                </a:lnTo>
                <a:cubicBezTo>
                  <a:pt x="69303" y="58409"/>
                  <a:pt x="69270" y="58408"/>
                  <a:pt x="69240" y="58408"/>
                </a:cubicBezTo>
                <a:close/>
                <a:moveTo>
                  <a:pt x="28877" y="58484"/>
                </a:moveTo>
                <a:cubicBezTo>
                  <a:pt x="28615" y="58484"/>
                  <a:pt x="28583" y="58647"/>
                  <a:pt x="28583" y="58716"/>
                </a:cubicBezTo>
                <a:lnTo>
                  <a:pt x="28621" y="58792"/>
                </a:lnTo>
                <a:cubicBezTo>
                  <a:pt x="28669" y="58863"/>
                  <a:pt x="28732" y="58890"/>
                  <a:pt x="28781" y="58890"/>
                </a:cubicBezTo>
                <a:cubicBezTo>
                  <a:pt x="28810" y="58890"/>
                  <a:pt x="28834" y="58881"/>
                  <a:pt x="28848" y="58867"/>
                </a:cubicBezTo>
                <a:cubicBezTo>
                  <a:pt x="28961" y="58867"/>
                  <a:pt x="29037" y="58792"/>
                  <a:pt x="29075" y="58640"/>
                </a:cubicBezTo>
                <a:lnTo>
                  <a:pt x="28961" y="58489"/>
                </a:lnTo>
                <a:cubicBezTo>
                  <a:pt x="28931" y="58486"/>
                  <a:pt x="28903" y="58484"/>
                  <a:pt x="28877" y="58484"/>
                </a:cubicBezTo>
                <a:close/>
                <a:moveTo>
                  <a:pt x="11795" y="58472"/>
                </a:moveTo>
                <a:cubicBezTo>
                  <a:pt x="11771" y="58472"/>
                  <a:pt x="11746" y="58477"/>
                  <a:pt x="11721" y="58489"/>
                </a:cubicBezTo>
                <a:cubicBezTo>
                  <a:pt x="11683" y="58489"/>
                  <a:pt x="11645" y="58527"/>
                  <a:pt x="11645" y="58603"/>
                </a:cubicBezTo>
                <a:lnTo>
                  <a:pt x="11759" y="58754"/>
                </a:lnTo>
                <a:cubicBezTo>
                  <a:pt x="11721" y="58716"/>
                  <a:pt x="11683" y="58716"/>
                  <a:pt x="11683" y="58716"/>
                </a:cubicBezTo>
                <a:cubicBezTo>
                  <a:pt x="11683" y="58754"/>
                  <a:pt x="11683" y="58754"/>
                  <a:pt x="11683" y="58754"/>
                </a:cubicBezTo>
                <a:lnTo>
                  <a:pt x="11834" y="58905"/>
                </a:lnTo>
                <a:lnTo>
                  <a:pt x="11986" y="58905"/>
                </a:lnTo>
                <a:lnTo>
                  <a:pt x="12212" y="58829"/>
                </a:lnTo>
                <a:lnTo>
                  <a:pt x="12212" y="58640"/>
                </a:lnTo>
                <a:lnTo>
                  <a:pt x="12023" y="58527"/>
                </a:lnTo>
                <a:cubicBezTo>
                  <a:pt x="11986" y="58527"/>
                  <a:pt x="11948" y="58527"/>
                  <a:pt x="11910" y="58489"/>
                </a:cubicBezTo>
                <a:cubicBezTo>
                  <a:pt x="11885" y="58489"/>
                  <a:pt x="11843" y="58472"/>
                  <a:pt x="11795" y="58472"/>
                </a:cubicBezTo>
                <a:close/>
                <a:moveTo>
                  <a:pt x="19396" y="58489"/>
                </a:moveTo>
                <a:cubicBezTo>
                  <a:pt x="19245" y="58489"/>
                  <a:pt x="19131" y="58527"/>
                  <a:pt x="19056" y="58565"/>
                </a:cubicBezTo>
                <a:cubicBezTo>
                  <a:pt x="19018" y="58603"/>
                  <a:pt x="18980" y="58678"/>
                  <a:pt x="18980" y="58792"/>
                </a:cubicBezTo>
                <a:lnTo>
                  <a:pt x="19131" y="58905"/>
                </a:lnTo>
                <a:cubicBezTo>
                  <a:pt x="19320" y="58905"/>
                  <a:pt x="19434" y="58792"/>
                  <a:pt x="19472" y="58716"/>
                </a:cubicBezTo>
                <a:lnTo>
                  <a:pt x="19358" y="58640"/>
                </a:lnTo>
                <a:lnTo>
                  <a:pt x="19472" y="58678"/>
                </a:lnTo>
                <a:lnTo>
                  <a:pt x="19396" y="58489"/>
                </a:lnTo>
                <a:close/>
                <a:moveTo>
                  <a:pt x="48243" y="58451"/>
                </a:moveTo>
                <a:lnTo>
                  <a:pt x="48092" y="58489"/>
                </a:lnTo>
                <a:cubicBezTo>
                  <a:pt x="47979" y="58565"/>
                  <a:pt x="47979" y="58754"/>
                  <a:pt x="48092" y="58829"/>
                </a:cubicBezTo>
                <a:cubicBezTo>
                  <a:pt x="48130" y="58867"/>
                  <a:pt x="48168" y="58905"/>
                  <a:pt x="48281" y="58905"/>
                </a:cubicBezTo>
                <a:lnTo>
                  <a:pt x="48432" y="58754"/>
                </a:lnTo>
                <a:cubicBezTo>
                  <a:pt x="48394" y="58603"/>
                  <a:pt x="48357" y="58527"/>
                  <a:pt x="48243" y="58451"/>
                </a:cubicBezTo>
                <a:close/>
                <a:moveTo>
                  <a:pt x="9793" y="58829"/>
                </a:moveTo>
                <a:lnTo>
                  <a:pt x="9642" y="58943"/>
                </a:lnTo>
                <a:lnTo>
                  <a:pt x="9642" y="59018"/>
                </a:lnTo>
                <a:lnTo>
                  <a:pt x="9755" y="59132"/>
                </a:lnTo>
                <a:cubicBezTo>
                  <a:pt x="9793" y="59170"/>
                  <a:pt x="9831" y="59207"/>
                  <a:pt x="9868" y="59207"/>
                </a:cubicBezTo>
                <a:lnTo>
                  <a:pt x="10057" y="59094"/>
                </a:lnTo>
                <a:cubicBezTo>
                  <a:pt x="10057" y="59056"/>
                  <a:pt x="10057" y="59018"/>
                  <a:pt x="10095" y="58981"/>
                </a:cubicBezTo>
                <a:lnTo>
                  <a:pt x="9982" y="58829"/>
                </a:lnTo>
                <a:close/>
                <a:moveTo>
                  <a:pt x="5982" y="58909"/>
                </a:moveTo>
                <a:cubicBezTo>
                  <a:pt x="5922" y="58909"/>
                  <a:pt x="5848" y="58935"/>
                  <a:pt x="5785" y="59018"/>
                </a:cubicBezTo>
                <a:lnTo>
                  <a:pt x="5785" y="59207"/>
                </a:lnTo>
                <a:cubicBezTo>
                  <a:pt x="5880" y="59226"/>
                  <a:pt x="5946" y="59236"/>
                  <a:pt x="5998" y="59236"/>
                </a:cubicBezTo>
                <a:cubicBezTo>
                  <a:pt x="6050" y="59236"/>
                  <a:pt x="6088" y="59226"/>
                  <a:pt x="6125" y="59207"/>
                </a:cubicBezTo>
                <a:cubicBezTo>
                  <a:pt x="6163" y="59170"/>
                  <a:pt x="6201" y="59132"/>
                  <a:pt x="6201" y="59094"/>
                </a:cubicBezTo>
                <a:cubicBezTo>
                  <a:pt x="6201" y="59018"/>
                  <a:pt x="6163" y="58943"/>
                  <a:pt x="6088" y="58943"/>
                </a:cubicBezTo>
                <a:cubicBezTo>
                  <a:pt x="6071" y="58926"/>
                  <a:pt x="6031" y="58909"/>
                  <a:pt x="5982" y="58909"/>
                </a:cubicBezTo>
                <a:close/>
                <a:moveTo>
                  <a:pt x="39245" y="58300"/>
                </a:moveTo>
                <a:cubicBezTo>
                  <a:pt x="39056" y="58414"/>
                  <a:pt x="38716" y="58640"/>
                  <a:pt x="38716" y="58905"/>
                </a:cubicBezTo>
                <a:cubicBezTo>
                  <a:pt x="38716" y="58981"/>
                  <a:pt x="38753" y="59094"/>
                  <a:pt x="38829" y="59170"/>
                </a:cubicBezTo>
                <a:lnTo>
                  <a:pt x="38942" y="59207"/>
                </a:lnTo>
                <a:lnTo>
                  <a:pt x="38980" y="59207"/>
                </a:lnTo>
                <a:cubicBezTo>
                  <a:pt x="39075" y="59226"/>
                  <a:pt x="39122" y="59236"/>
                  <a:pt x="39165" y="59236"/>
                </a:cubicBezTo>
                <a:cubicBezTo>
                  <a:pt x="39207" y="59236"/>
                  <a:pt x="39245" y="59226"/>
                  <a:pt x="39321" y="59207"/>
                </a:cubicBezTo>
                <a:lnTo>
                  <a:pt x="39358" y="59207"/>
                </a:lnTo>
                <a:cubicBezTo>
                  <a:pt x="39321" y="59245"/>
                  <a:pt x="39245" y="59283"/>
                  <a:pt x="39245" y="59397"/>
                </a:cubicBezTo>
                <a:lnTo>
                  <a:pt x="39321" y="59510"/>
                </a:lnTo>
                <a:cubicBezTo>
                  <a:pt x="39354" y="59521"/>
                  <a:pt x="39387" y="59526"/>
                  <a:pt x="39419" y="59526"/>
                </a:cubicBezTo>
                <a:cubicBezTo>
                  <a:pt x="39497" y="59526"/>
                  <a:pt x="39570" y="59499"/>
                  <a:pt x="39623" y="59472"/>
                </a:cubicBezTo>
                <a:cubicBezTo>
                  <a:pt x="39699" y="59434"/>
                  <a:pt x="39736" y="59359"/>
                  <a:pt x="39736" y="59283"/>
                </a:cubicBezTo>
                <a:cubicBezTo>
                  <a:pt x="39736" y="59170"/>
                  <a:pt x="39661" y="59094"/>
                  <a:pt x="39547" y="59094"/>
                </a:cubicBezTo>
                <a:cubicBezTo>
                  <a:pt x="39547" y="59056"/>
                  <a:pt x="39547" y="59056"/>
                  <a:pt x="39547" y="59056"/>
                </a:cubicBezTo>
                <a:cubicBezTo>
                  <a:pt x="39585" y="59018"/>
                  <a:pt x="39623" y="58981"/>
                  <a:pt x="39661" y="58905"/>
                </a:cubicBezTo>
                <a:cubicBezTo>
                  <a:pt x="39736" y="58905"/>
                  <a:pt x="39888" y="58867"/>
                  <a:pt x="39888" y="58716"/>
                </a:cubicBezTo>
                <a:cubicBezTo>
                  <a:pt x="39888" y="58678"/>
                  <a:pt x="39888" y="58678"/>
                  <a:pt x="39850" y="58640"/>
                </a:cubicBezTo>
                <a:lnTo>
                  <a:pt x="39699" y="58565"/>
                </a:lnTo>
                <a:lnTo>
                  <a:pt x="39774" y="58565"/>
                </a:lnTo>
                <a:cubicBezTo>
                  <a:pt x="39736" y="58565"/>
                  <a:pt x="39736" y="58527"/>
                  <a:pt x="39699" y="58527"/>
                </a:cubicBezTo>
                <a:cubicBezTo>
                  <a:pt x="39661" y="58451"/>
                  <a:pt x="39547" y="58300"/>
                  <a:pt x="39321" y="58300"/>
                </a:cubicBezTo>
                <a:close/>
                <a:moveTo>
                  <a:pt x="69491" y="58603"/>
                </a:moveTo>
                <a:lnTo>
                  <a:pt x="69378" y="58754"/>
                </a:lnTo>
                <a:lnTo>
                  <a:pt x="69340" y="58754"/>
                </a:lnTo>
                <a:cubicBezTo>
                  <a:pt x="69264" y="58792"/>
                  <a:pt x="69113" y="58829"/>
                  <a:pt x="69113" y="58981"/>
                </a:cubicBezTo>
                <a:lnTo>
                  <a:pt x="69151" y="59018"/>
                </a:lnTo>
                <a:cubicBezTo>
                  <a:pt x="69075" y="59056"/>
                  <a:pt x="69037" y="59132"/>
                  <a:pt x="69037" y="59245"/>
                </a:cubicBezTo>
                <a:lnTo>
                  <a:pt x="69000" y="59245"/>
                </a:lnTo>
                <a:cubicBezTo>
                  <a:pt x="68924" y="59207"/>
                  <a:pt x="68848" y="59170"/>
                  <a:pt x="68810" y="59170"/>
                </a:cubicBezTo>
                <a:lnTo>
                  <a:pt x="68584" y="59283"/>
                </a:lnTo>
                <a:lnTo>
                  <a:pt x="68584" y="59321"/>
                </a:lnTo>
                <a:lnTo>
                  <a:pt x="68621" y="59321"/>
                </a:lnTo>
                <a:cubicBezTo>
                  <a:pt x="68584" y="59359"/>
                  <a:pt x="68584" y="59359"/>
                  <a:pt x="68546" y="59359"/>
                </a:cubicBezTo>
                <a:lnTo>
                  <a:pt x="68621" y="59510"/>
                </a:lnTo>
                <a:lnTo>
                  <a:pt x="68584" y="59548"/>
                </a:lnTo>
                <a:cubicBezTo>
                  <a:pt x="68584" y="59548"/>
                  <a:pt x="68621" y="59586"/>
                  <a:pt x="68621" y="59586"/>
                </a:cubicBezTo>
                <a:cubicBezTo>
                  <a:pt x="68659" y="59661"/>
                  <a:pt x="68735" y="59737"/>
                  <a:pt x="68848" y="59737"/>
                </a:cubicBezTo>
                <a:cubicBezTo>
                  <a:pt x="68922" y="59737"/>
                  <a:pt x="68959" y="59666"/>
                  <a:pt x="69031" y="59592"/>
                </a:cubicBezTo>
                <a:lnTo>
                  <a:pt x="69031" y="59592"/>
                </a:lnTo>
                <a:cubicBezTo>
                  <a:pt x="69058" y="59603"/>
                  <a:pt x="69085" y="59623"/>
                  <a:pt x="69113" y="59623"/>
                </a:cubicBezTo>
                <a:cubicBezTo>
                  <a:pt x="69226" y="59586"/>
                  <a:pt x="69264" y="59548"/>
                  <a:pt x="69264" y="59472"/>
                </a:cubicBezTo>
                <a:lnTo>
                  <a:pt x="69302" y="59472"/>
                </a:lnTo>
                <a:lnTo>
                  <a:pt x="69378" y="59434"/>
                </a:lnTo>
                <a:cubicBezTo>
                  <a:pt x="69415" y="59359"/>
                  <a:pt x="69453" y="59321"/>
                  <a:pt x="69453" y="59245"/>
                </a:cubicBezTo>
                <a:cubicBezTo>
                  <a:pt x="69491" y="59245"/>
                  <a:pt x="69567" y="59245"/>
                  <a:pt x="69642" y="59207"/>
                </a:cubicBezTo>
                <a:lnTo>
                  <a:pt x="69642" y="59207"/>
                </a:lnTo>
                <a:cubicBezTo>
                  <a:pt x="69642" y="59245"/>
                  <a:pt x="69604" y="59245"/>
                  <a:pt x="69604" y="59245"/>
                </a:cubicBezTo>
                <a:lnTo>
                  <a:pt x="69756" y="59397"/>
                </a:lnTo>
                <a:cubicBezTo>
                  <a:pt x="69983" y="59397"/>
                  <a:pt x="70172" y="59170"/>
                  <a:pt x="70172" y="58981"/>
                </a:cubicBezTo>
                <a:cubicBezTo>
                  <a:pt x="70172" y="58905"/>
                  <a:pt x="70134" y="58829"/>
                  <a:pt x="70096" y="58754"/>
                </a:cubicBezTo>
                <a:lnTo>
                  <a:pt x="69907" y="58792"/>
                </a:lnTo>
                <a:cubicBezTo>
                  <a:pt x="69869" y="58792"/>
                  <a:pt x="69831" y="58754"/>
                  <a:pt x="69793" y="58754"/>
                </a:cubicBezTo>
                <a:cubicBezTo>
                  <a:pt x="69793" y="58716"/>
                  <a:pt x="69756" y="58678"/>
                  <a:pt x="69718" y="58678"/>
                </a:cubicBezTo>
                <a:cubicBezTo>
                  <a:pt x="69680" y="58603"/>
                  <a:pt x="69604" y="58603"/>
                  <a:pt x="69491" y="58603"/>
                </a:cubicBezTo>
                <a:close/>
                <a:moveTo>
                  <a:pt x="49377" y="59472"/>
                </a:moveTo>
                <a:lnTo>
                  <a:pt x="49226" y="59586"/>
                </a:lnTo>
                <a:cubicBezTo>
                  <a:pt x="49226" y="59623"/>
                  <a:pt x="49188" y="59661"/>
                  <a:pt x="49188" y="59737"/>
                </a:cubicBezTo>
                <a:lnTo>
                  <a:pt x="49188" y="59775"/>
                </a:lnTo>
                <a:lnTo>
                  <a:pt x="49226" y="59850"/>
                </a:lnTo>
                <a:cubicBezTo>
                  <a:pt x="49253" y="59877"/>
                  <a:pt x="49317" y="59904"/>
                  <a:pt x="49380" y="59904"/>
                </a:cubicBezTo>
                <a:cubicBezTo>
                  <a:pt x="49405" y="59904"/>
                  <a:pt x="49431" y="59899"/>
                  <a:pt x="49453" y="59888"/>
                </a:cubicBezTo>
                <a:cubicBezTo>
                  <a:pt x="49566" y="59888"/>
                  <a:pt x="49680" y="59812"/>
                  <a:pt x="49755" y="59699"/>
                </a:cubicBezTo>
                <a:lnTo>
                  <a:pt x="49604" y="59548"/>
                </a:lnTo>
                <a:cubicBezTo>
                  <a:pt x="49566" y="59548"/>
                  <a:pt x="49566" y="59548"/>
                  <a:pt x="49566" y="59510"/>
                </a:cubicBezTo>
                <a:cubicBezTo>
                  <a:pt x="49529" y="59510"/>
                  <a:pt x="49453" y="59472"/>
                  <a:pt x="49377" y="59472"/>
                </a:cubicBezTo>
                <a:close/>
                <a:moveTo>
                  <a:pt x="82352" y="59495"/>
                </a:moveTo>
                <a:cubicBezTo>
                  <a:pt x="82313" y="59495"/>
                  <a:pt x="82273" y="59500"/>
                  <a:pt x="82232" y="59510"/>
                </a:cubicBezTo>
                <a:cubicBezTo>
                  <a:pt x="82119" y="59548"/>
                  <a:pt x="82043" y="59699"/>
                  <a:pt x="82081" y="59850"/>
                </a:cubicBezTo>
                <a:lnTo>
                  <a:pt x="82194" y="59926"/>
                </a:lnTo>
                <a:cubicBezTo>
                  <a:pt x="82227" y="59930"/>
                  <a:pt x="82256" y="59932"/>
                  <a:pt x="82284" y="59932"/>
                </a:cubicBezTo>
                <a:cubicBezTo>
                  <a:pt x="82513" y="59932"/>
                  <a:pt x="82581" y="59800"/>
                  <a:pt x="82648" y="59699"/>
                </a:cubicBezTo>
                <a:lnTo>
                  <a:pt x="82610" y="59586"/>
                </a:lnTo>
                <a:cubicBezTo>
                  <a:pt x="82555" y="59530"/>
                  <a:pt x="82459" y="59495"/>
                  <a:pt x="82352" y="59495"/>
                </a:cubicBezTo>
                <a:close/>
                <a:moveTo>
                  <a:pt x="20855" y="59532"/>
                </a:moveTo>
                <a:cubicBezTo>
                  <a:pt x="20788" y="59532"/>
                  <a:pt x="20735" y="59559"/>
                  <a:pt x="20681" y="59586"/>
                </a:cubicBezTo>
                <a:cubicBezTo>
                  <a:pt x="20644" y="59623"/>
                  <a:pt x="20568" y="59699"/>
                  <a:pt x="20606" y="59850"/>
                </a:cubicBezTo>
                <a:lnTo>
                  <a:pt x="20719" y="59926"/>
                </a:lnTo>
                <a:cubicBezTo>
                  <a:pt x="20745" y="59934"/>
                  <a:pt x="20770" y="59939"/>
                  <a:pt x="20795" y="59939"/>
                </a:cubicBezTo>
                <a:cubicBezTo>
                  <a:pt x="20882" y="59939"/>
                  <a:pt x="20963" y="59883"/>
                  <a:pt x="21022" y="59737"/>
                </a:cubicBezTo>
                <a:lnTo>
                  <a:pt x="20946" y="59548"/>
                </a:lnTo>
                <a:cubicBezTo>
                  <a:pt x="20913" y="59537"/>
                  <a:pt x="20883" y="59532"/>
                  <a:pt x="20855" y="59532"/>
                </a:cubicBezTo>
                <a:close/>
                <a:moveTo>
                  <a:pt x="42979" y="59581"/>
                </a:moveTo>
                <a:cubicBezTo>
                  <a:pt x="42717" y="59581"/>
                  <a:pt x="42685" y="59744"/>
                  <a:pt x="42685" y="59812"/>
                </a:cubicBezTo>
                <a:lnTo>
                  <a:pt x="42723" y="59888"/>
                </a:lnTo>
                <a:cubicBezTo>
                  <a:pt x="42779" y="59943"/>
                  <a:pt x="42854" y="59978"/>
                  <a:pt x="42935" y="59978"/>
                </a:cubicBezTo>
                <a:cubicBezTo>
                  <a:pt x="42965" y="59978"/>
                  <a:pt x="42995" y="59974"/>
                  <a:pt x="43026" y="59964"/>
                </a:cubicBezTo>
                <a:cubicBezTo>
                  <a:pt x="43139" y="59926"/>
                  <a:pt x="43177" y="59850"/>
                  <a:pt x="43177" y="59737"/>
                </a:cubicBezTo>
                <a:cubicBezTo>
                  <a:pt x="43177" y="59737"/>
                  <a:pt x="43177" y="59699"/>
                  <a:pt x="43177" y="59699"/>
                </a:cubicBezTo>
                <a:lnTo>
                  <a:pt x="43064" y="59586"/>
                </a:lnTo>
                <a:cubicBezTo>
                  <a:pt x="43033" y="59582"/>
                  <a:pt x="43005" y="59581"/>
                  <a:pt x="42979" y="59581"/>
                </a:cubicBezTo>
                <a:close/>
                <a:moveTo>
                  <a:pt x="56994" y="59712"/>
                </a:moveTo>
                <a:cubicBezTo>
                  <a:pt x="56944" y="59712"/>
                  <a:pt x="56888" y="59721"/>
                  <a:pt x="56825" y="59737"/>
                </a:cubicBezTo>
                <a:cubicBezTo>
                  <a:pt x="56712" y="59775"/>
                  <a:pt x="56599" y="59888"/>
                  <a:pt x="56599" y="60001"/>
                </a:cubicBezTo>
                <a:lnTo>
                  <a:pt x="56788" y="60115"/>
                </a:lnTo>
                <a:lnTo>
                  <a:pt x="56863" y="60115"/>
                </a:lnTo>
                <a:cubicBezTo>
                  <a:pt x="56977" y="60077"/>
                  <a:pt x="57166" y="60039"/>
                  <a:pt x="57204" y="59888"/>
                </a:cubicBezTo>
                <a:lnTo>
                  <a:pt x="57166" y="59775"/>
                </a:lnTo>
                <a:cubicBezTo>
                  <a:pt x="57121" y="59730"/>
                  <a:pt x="57064" y="59712"/>
                  <a:pt x="56994" y="59712"/>
                </a:cubicBezTo>
                <a:close/>
                <a:moveTo>
                  <a:pt x="25634" y="59737"/>
                </a:moveTo>
                <a:cubicBezTo>
                  <a:pt x="25521" y="59737"/>
                  <a:pt x="25483" y="59775"/>
                  <a:pt x="25445" y="59812"/>
                </a:cubicBezTo>
                <a:cubicBezTo>
                  <a:pt x="25407" y="59850"/>
                  <a:pt x="25332" y="59888"/>
                  <a:pt x="25370" y="60039"/>
                </a:cubicBezTo>
                <a:lnTo>
                  <a:pt x="25521" y="60153"/>
                </a:lnTo>
                <a:lnTo>
                  <a:pt x="25634" y="60153"/>
                </a:lnTo>
                <a:lnTo>
                  <a:pt x="25785" y="60001"/>
                </a:lnTo>
                <a:lnTo>
                  <a:pt x="25785" y="59850"/>
                </a:lnTo>
                <a:lnTo>
                  <a:pt x="25634" y="59737"/>
                </a:lnTo>
                <a:close/>
                <a:moveTo>
                  <a:pt x="37317" y="59737"/>
                </a:moveTo>
                <a:cubicBezTo>
                  <a:pt x="37203" y="59775"/>
                  <a:pt x="37014" y="59812"/>
                  <a:pt x="37014" y="60001"/>
                </a:cubicBezTo>
                <a:lnTo>
                  <a:pt x="37014" y="60039"/>
                </a:lnTo>
                <a:lnTo>
                  <a:pt x="37128" y="60153"/>
                </a:lnTo>
                <a:cubicBezTo>
                  <a:pt x="37203" y="60153"/>
                  <a:pt x="37355" y="60153"/>
                  <a:pt x="37468" y="60077"/>
                </a:cubicBezTo>
                <a:cubicBezTo>
                  <a:pt x="37506" y="60039"/>
                  <a:pt x="37544" y="60001"/>
                  <a:pt x="37544" y="59926"/>
                </a:cubicBezTo>
                <a:cubicBezTo>
                  <a:pt x="37544" y="59888"/>
                  <a:pt x="37544" y="59850"/>
                  <a:pt x="37506" y="59812"/>
                </a:cubicBezTo>
                <a:lnTo>
                  <a:pt x="37355" y="59737"/>
                </a:lnTo>
                <a:close/>
                <a:moveTo>
                  <a:pt x="69417" y="59532"/>
                </a:moveTo>
                <a:cubicBezTo>
                  <a:pt x="69384" y="59532"/>
                  <a:pt x="69346" y="59537"/>
                  <a:pt x="69302" y="59548"/>
                </a:cubicBezTo>
                <a:lnTo>
                  <a:pt x="69189" y="59661"/>
                </a:lnTo>
                <a:cubicBezTo>
                  <a:pt x="69189" y="59775"/>
                  <a:pt x="69189" y="59812"/>
                  <a:pt x="69151" y="59888"/>
                </a:cubicBezTo>
                <a:cubicBezTo>
                  <a:pt x="69151" y="59926"/>
                  <a:pt x="69113" y="59964"/>
                  <a:pt x="69113" y="60001"/>
                </a:cubicBezTo>
                <a:lnTo>
                  <a:pt x="69189" y="60115"/>
                </a:lnTo>
                <a:cubicBezTo>
                  <a:pt x="69242" y="60142"/>
                  <a:pt x="69296" y="60168"/>
                  <a:pt x="69336" y="60168"/>
                </a:cubicBezTo>
                <a:cubicBezTo>
                  <a:pt x="69352" y="60168"/>
                  <a:pt x="69367" y="60164"/>
                  <a:pt x="69378" y="60153"/>
                </a:cubicBezTo>
                <a:lnTo>
                  <a:pt x="69415" y="60228"/>
                </a:lnTo>
                <a:cubicBezTo>
                  <a:pt x="69449" y="60239"/>
                  <a:pt x="69479" y="60244"/>
                  <a:pt x="69506" y="60244"/>
                </a:cubicBezTo>
                <a:cubicBezTo>
                  <a:pt x="69573" y="60244"/>
                  <a:pt x="69627" y="60217"/>
                  <a:pt x="69680" y="60190"/>
                </a:cubicBezTo>
                <a:cubicBezTo>
                  <a:pt x="69718" y="60153"/>
                  <a:pt x="69756" y="60115"/>
                  <a:pt x="69756" y="60039"/>
                </a:cubicBezTo>
                <a:cubicBezTo>
                  <a:pt x="69756" y="60001"/>
                  <a:pt x="69718" y="59964"/>
                  <a:pt x="69718" y="59926"/>
                </a:cubicBezTo>
                <a:cubicBezTo>
                  <a:pt x="69756" y="59926"/>
                  <a:pt x="69793" y="59888"/>
                  <a:pt x="69793" y="59888"/>
                </a:cubicBezTo>
                <a:cubicBezTo>
                  <a:pt x="69819" y="59862"/>
                  <a:pt x="69828" y="59836"/>
                  <a:pt x="69830" y="59810"/>
                </a:cubicBezTo>
                <a:lnTo>
                  <a:pt x="69830" y="59810"/>
                </a:lnTo>
                <a:lnTo>
                  <a:pt x="69831" y="59812"/>
                </a:lnTo>
                <a:cubicBezTo>
                  <a:pt x="69831" y="59775"/>
                  <a:pt x="69831" y="59775"/>
                  <a:pt x="69831" y="59775"/>
                </a:cubicBezTo>
                <a:cubicBezTo>
                  <a:pt x="69831" y="59786"/>
                  <a:pt x="69831" y="59798"/>
                  <a:pt x="69830" y="59810"/>
                </a:cubicBezTo>
                <a:lnTo>
                  <a:pt x="69830" y="59810"/>
                </a:lnTo>
                <a:lnTo>
                  <a:pt x="69718" y="59586"/>
                </a:lnTo>
                <a:lnTo>
                  <a:pt x="69604" y="59586"/>
                </a:lnTo>
                <a:cubicBezTo>
                  <a:pt x="69551" y="59559"/>
                  <a:pt x="69498" y="59532"/>
                  <a:pt x="69417" y="59532"/>
                </a:cubicBezTo>
                <a:close/>
                <a:moveTo>
                  <a:pt x="76221" y="59888"/>
                </a:moveTo>
                <a:lnTo>
                  <a:pt x="76183" y="59926"/>
                </a:lnTo>
                <a:cubicBezTo>
                  <a:pt x="76070" y="59926"/>
                  <a:pt x="75881" y="59964"/>
                  <a:pt x="75881" y="60153"/>
                </a:cubicBezTo>
                <a:lnTo>
                  <a:pt x="75918" y="60266"/>
                </a:lnTo>
                <a:cubicBezTo>
                  <a:pt x="75972" y="60293"/>
                  <a:pt x="76025" y="60320"/>
                  <a:pt x="76092" y="60320"/>
                </a:cubicBezTo>
                <a:cubicBezTo>
                  <a:pt x="76120" y="60320"/>
                  <a:pt x="76150" y="60315"/>
                  <a:pt x="76183" y="60304"/>
                </a:cubicBezTo>
                <a:cubicBezTo>
                  <a:pt x="76296" y="60266"/>
                  <a:pt x="76372" y="60153"/>
                  <a:pt x="76372" y="60001"/>
                </a:cubicBezTo>
                <a:lnTo>
                  <a:pt x="76221" y="59888"/>
                </a:lnTo>
                <a:close/>
                <a:moveTo>
                  <a:pt x="15842" y="59964"/>
                </a:moveTo>
                <a:lnTo>
                  <a:pt x="15691" y="60039"/>
                </a:lnTo>
                <a:cubicBezTo>
                  <a:pt x="15615" y="60190"/>
                  <a:pt x="15729" y="60380"/>
                  <a:pt x="15918" y="60380"/>
                </a:cubicBezTo>
                <a:cubicBezTo>
                  <a:pt x="15946" y="60389"/>
                  <a:pt x="15974" y="60394"/>
                  <a:pt x="16002" y="60394"/>
                </a:cubicBezTo>
                <a:cubicBezTo>
                  <a:pt x="16083" y="60394"/>
                  <a:pt x="16154" y="60351"/>
                  <a:pt x="16182" y="60266"/>
                </a:cubicBezTo>
                <a:lnTo>
                  <a:pt x="16069" y="60115"/>
                </a:lnTo>
                <a:cubicBezTo>
                  <a:pt x="16069" y="60115"/>
                  <a:pt x="16031" y="60077"/>
                  <a:pt x="16031" y="60077"/>
                </a:cubicBezTo>
                <a:cubicBezTo>
                  <a:pt x="15993" y="60039"/>
                  <a:pt x="15955" y="59964"/>
                  <a:pt x="15842" y="59964"/>
                </a:cubicBezTo>
                <a:close/>
                <a:moveTo>
                  <a:pt x="87525" y="60190"/>
                </a:moveTo>
                <a:cubicBezTo>
                  <a:pt x="87374" y="60190"/>
                  <a:pt x="87185" y="60266"/>
                  <a:pt x="87185" y="60417"/>
                </a:cubicBezTo>
                <a:lnTo>
                  <a:pt x="87336" y="60417"/>
                </a:lnTo>
                <a:cubicBezTo>
                  <a:pt x="87466" y="60417"/>
                  <a:pt x="87457" y="60501"/>
                  <a:pt x="87570" y="60501"/>
                </a:cubicBezTo>
                <a:cubicBezTo>
                  <a:pt x="87589" y="60501"/>
                  <a:pt x="87612" y="60498"/>
                  <a:pt x="87639" y="60493"/>
                </a:cubicBezTo>
                <a:cubicBezTo>
                  <a:pt x="87639" y="60455"/>
                  <a:pt x="87639" y="60417"/>
                  <a:pt x="87639" y="60417"/>
                </a:cubicBezTo>
                <a:lnTo>
                  <a:pt x="87790" y="60417"/>
                </a:lnTo>
                <a:cubicBezTo>
                  <a:pt x="87790" y="60342"/>
                  <a:pt x="87752" y="60304"/>
                  <a:pt x="87677" y="60228"/>
                </a:cubicBezTo>
                <a:cubicBezTo>
                  <a:pt x="87639" y="60228"/>
                  <a:pt x="87601" y="60190"/>
                  <a:pt x="87525" y="60190"/>
                </a:cubicBezTo>
                <a:close/>
                <a:moveTo>
                  <a:pt x="90127" y="60100"/>
                </a:moveTo>
                <a:cubicBezTo>
                  <a:pt x="90018" y="60100"/>
                  <a:pt x="89915" y="60135"/>
                  <a:pt x="89832" y="60190"/>
                </a:cubicBezTo>
                <a:lnTo>
                  <a:pt x="89794" y="60266"/>
                </a:lnTo>
                <a:lnTo>
                  <a:pt x="89794" y="60417"/>
                </a:lnTo>
                <a:lnTo>
                  <a:pt x="89907" y="60531"/>
                </a:lnTo>
                <a:cubicBezTo>
                  <a:pt x="89954" y="60546"/>
                  <a:pt x="90008" y="60556"/>
                  <a:pt x="90062" y="60556"/>
                </a:cubicBezTo>
                <a:cubicBezTo>
                  <a:pt x="90139" y="60556"/>
                  <a:pt x="90219" y="60537"/>
                  <a:pt x="90285" y="60493"/>
                </a:cubicBezTo>
                <a:cubicBezTo>
                  <a:pt x="90323" y="60455"/>
                  <a:pt x="90361" y="60380"/>
                  <a:pt x="90361" y="60304"/>
                </a:cubicBezTo>
                <a:cubicBezTo>
                  <a:pt x="90361" y="60266"/>
                  <a:pt x="90361" y="60228"/>
                  <a:pt x="90361" y="60190"/>
                </a:cubicBezTo>
                <a:lnTo>
                  <a:pt x="90247" y="60115"/>
                </a:lnTo>
                <a:cubicBezTo>
                  <a:pt x="90207" y="60105"/>
                  <a:pt x="90166" y="60100"/>
                  <a:pt x="90127" y="60100"/>
                </a:cubicBezTo>
                <a:close/>
                <a:moveTo>
                  <a:pt x="64198" y="60266"/>
                </a:moveTo>
                <a:cubicBezTo>
                  <a:pt x="64085" y="60342"/>
                  <a:pt x="64009" y="60417"/>
                  <a:pt x="63971" y="60531"/>
                </a:cubicBezTo>
                <a:cubicBezTo>
                  <a:pt x="63933" y="60569"/>
                  <a:pt x="63896" y="60606"/>
                  <a:pt x="63858" y="60644"/>
                </a:cubicBezTo>
                <a:lnTo>
                  <a:pt x="63971" y="60871"/>
                </a:lnTo>
                <a:cubicBezTo>
                  <a:pt x="64160" y="60833"/>
                  <a:pt x="64425" y="60644"/>
                  <a:pt x="64425" y="60455"/>
                </a:cubicBezTo>
                <a:cubicBezTo>
                  <a:pt x="64425" y="60417"/>
                  <a:pt x="64425" y="60342"/>
                  <a:pt x="64349" y="60304"/>
                </a:cubicBezTo>
                <a:lnTo>
                  <a:pt x="64198" y="60266"/>
                </a:lnTo>
                <a:close/>
                <a:moveTo>
                  <a:pt x="50474" y="60455"/>
                </a:moveTo>
                <a:cubicBezTo>
                  <a:pt x="50360" y="60455"/>
                  <a:pt x="50285" y="60455"/>
                  <a:pt x="50247" y="60531"/>
                </a:cubicBezTo>
                <a:cubicBezTo>
                  <a:pt x="50134" y="60569"/>
                  <a:pt x="50134" y="60682"/>
                  <a:pt x="50134" y="60758"/>
                </a:cubicBezTo>
                <a:cubicBezTo>
                  <a:pt x="50134" y="60795"/>
                  <a:pt x="50134" y="60833"/>
                  <a:pt x="50134" y="60871"/>
                </a:cubicBezTo>
                <a:lnTo>
                  <a:pt x="50285" y="60947"/>
                </a:lnTo>
                <a:cubicBezTo>
                  <a:pt x="50315" y="60957"/>
                  <a:pt x="50346" y="60961"/>
                  <a:pt x="50376" y="60961"/>
                </a:cubicBezTo>
                <a:cubicBezTo>
                  <a:pt x="50459" y="60961"/>
                  <a:pt x="50542" y="60926"/>
                  <a:pt x="50625" y="60871"/>
                </a:cubicBezTo>
                <a:lnTo>
                  <a:pt x="50663" y="60795"/>
                </a:lnTo>
                <a:lnTo>
                  <a:pt x="50663" y="60758"/>
                </a:lnTo>
                <a:cubicBezTo>
                  <a:pt x="50663" y="60720"/>
                  <a:pt x="50625" y="60644"/>
                  <a:pt x="50625" y="60644"/>
                </a:cubicBezTo>
                <a:cubicBezTo>
                  <a:pt x="50587" y="60606"/>
                  <a:pt x="50587" y="60606"/>
                  <a:pt x="50587" y="60606"/>
                </a:cubicBezTo>
                <a:lnTo>
                  <a:pt x="50474" y="60455"/>
                </a:lnTo>
                <a:close/>
                <a:moveTo>
                  <a:pt x="52671" y="60616"/>
                </a:moveTo>
                <a:cubicBezTo>
                  <a:pt x="52638" y="60616"/>
                  <a:pt x="52610" y="60625"/>
                  <a:pt x="52591" y="60644"/>
                </a:cubicBezTo>
                <a:cubicBezTo>
                  <a:pt x="52478" y="60682"/>
                  <a:pt x="52440" y="60758"/>
                  <a:pt x="52440" y="60833"/>
                </a:cubicBezTo>
                <a:cubicBezTo>
                  <a:pt x="52440" y="60909"/>
                  <a:pt x="52515" y="60984"/>
                  <a:pt x="52591" y="61022"/>
                </a:cubicBezTo>
                <a:cubicBezTo>
                  <a:pt x="52667" y="61022"/>
                  <a:pt x="52742" y="61022"/>
                  <a:pt x="52780" y="60984"/>
                </a:cubicBezTo>
                <a:cubicBezTo>
                  <a:pt x="52818" y="60947"/>
                  <a:pt x="52856" y="60871"/>
                  <a:pt x="52856" y="60833"/>
                </a:cubicBezTo>
                <a:cubicBezTo>
                  <a:pt x="52856" y="60758"/>
                  <a:pt x="52818" y="60682"/>
                  <a:pt x="52780" y="60644"/>
                </a:cubicBezTo>
                <a:cubicBezTo>
                  <a:pt x="52742" y="60625"/>
                  <a:pt x="52704" y="60616"/>
                  <a:pt x="52671" y="60616"/>
                </a:cubicBezTo>
                <a:close/>
                <a:moveTo>
                  <a:pt x="17982" y="60742"/>
                </a:moveTo>
                <a:cubicBezTo>
                  <a:pt x="17950" y="60742"/>
                  <a:pt x="17917" y="60747"/>
                  <a:pt x="17884" y="60758"/>
                </a:cubicBezTo>
                <a:cubicBezTo>
                  <a:pt x="17808" y="60758"/>
                  <a:pt x="17732" y="60833"/>
                  <a:pt x="17732" y="60947"/>
                </a:cubicBezTo>
                <a:lnTo>
                  <a:pt x="17884" y="61060"/>
                </a:lnTo>
                <a:lnTo>
                  <a:pt x="17921" y="61060"/>
                </a:lnTo>
                <a:cubicBezTo>
                  <a:pt x="18035" y="61060"/>
                  <a:pt x="18186" y="61060"/>
                  <a:pt x="18224" y="60909"/>
                </a:cubicBezTo>
                <a:lnTo>
                  <a:pt x="18186" y="60795"/>
                </a:lnTo>
                <a:cubicBezTo>
                  <a:pt x="18133" y="60769"/>
                  <a:pt x="18060" y="60742"/>
                  <a:pt x="17982" y="60742"/>
                </a:cubicBezTo>
                <a:close/>
                <a:moveTo>
                  <a:pt x="31192" y="60606"/>
                </a:moveTo>
                <a:cubicBezTo>
                  <a:pt x="31041" y="60606"/>
                  <a:pt x="30889" y="60644"/>
                  <a:pt x="30776" y="60682"/>
                </a:cubicBezTo>
                <a:lnTo>
                  <a:pt x="30738" y="60795"/>
                </a:lnTo>
                <a:cubicBezTo>
                  <a:pt x="30738" y="60871"/>
                  <a:pt x="30776" y="61098"/>
                  <a:pt x="31003" y="61173"/>
                </a:cubicBezTo>
                <a:lnTo>
                  <a:pt x="31230" y="61022"/>
                </a:lnTo>
                <a:cubicBezTo>
                  <a:pt x="31268" y="60984"/>
                  <a:pt x="31343" y="60947"/>
                  <a:pt x="31343" y="60833"/>
                </a:cubicBezTo>
                <a:cubicBezTo>
                  <a:pt x="31343" y="60795"/>
                  <a:pt x="31305" y="60758"/>
                  <a:pt x="31305" y="60720"/>
                </a:cubicBezTo>
                <a:lnTo>
                  <a:pt x="31192" y="60606"/>
                </a:lnTo>
                <a:close/>
                <a:moveTo>
                  <a:pt x="42874" y="61022"/>
                </a:moveTo>
                <a:cubicBezTo>
                  <a:pt x="42723" y="61022"/>
                  <a:pt x="42610" y="61098"/>
                  <a:pt x="42572" y="61211"/>
                </a:cubicBezTo>
                <a:lnTo>
                  <a:pt x="42685" y="61363"/>
                </a:lnTo>
                <a:cubicBezTo>
                  <a:pt x="42685" y="61400"/>
                  <a:pt x="42723" y="61400"/>
                  <a:pt x="42761" y="61438"/>
                </a:cubicBezTo>
                <a:lnTo>
                  <a:pt x="42950" y="61325"/>
                </a:lnTo>
                <a:cubicBezTo>
                  <a:pt x="42950" y="61287"/>
                  <a:pt x="42988" y="61249"/>
                  <a:pt x="42988" y="61173"/>
                </a:cubicBezTo>
                <a:lnTo>
                  <a:pt x="42988" y="61136"/>
                </a:lnTo>
                <a:lnTo>
                  <a:pt x="42874" y="61022"/>
                </a:lnTo>
                <a:close/>
                <a:moveTo>
                  <a:pt x="82873" y="60969"/>
                </a:moveTo>
                <a:cubicBezTo>
                  <a:pt x="82793" y="60969"/>
                  <a:pt x="82739" y="60996"/>
                  <a:pt x="82686" y="61022"/>
                </a:cubicBezTo>
                <a:cubicBezTo>
                  <a:pt x="82648" y="60984"/>
                  <a:pt x="82610" y="60984"/>
                  <a:pt x="82572" y="60984"/>
                </a:cubicBezTo>
                <a:lnTo>
                  <a:pt x="82421" y="61136"/>
                </a:lnTo>
                <a:cubicBezTo>
                  <a:pt x="82421" y="61249"/>
                  <a:pt x="82459" y="61325"/>
                  <a:pt x="82535" y="61400"/>
                </a:cubicBezTo>
                <a:lnTo>
                  <a:pt x="82648" y="61438"/>
                </a:lnTo>
                <a:cubicBezTo>
                  <a:pt x="82799" y="61438"/>
                  <a:pt x="82988" y="61400"/>
                  <a:pt x="83102" y="61287"/>
                </a:cubicBezTo>
                <a:lnTo>
                  <a:pt x="83026" y="61098"/>
                </a:lnTo>
                <a:lnTo>
                  <a:pt x="83064" y="61098"/>
                </a:lnTo>
                <a:lnTo>
                  <a:pt x="82988" y="60984"/>
                </a:lnTo>
                <a:cubicBezTo>
                  <a:pt x="82944" y="60973"/>
                  <a:pt x="82906" y="60969"/>
                  <a:pt x="82873" y="60969"/>
                </a:cubicBezTo>
                <a:close/>
                <a:moveTo>
                  <a:pt x="60001" y="60984"/>
                </a:moveTo>
                <a:cubicBezTo>
                  <a:pt x="59850" y="60984"/>
                  <a:pt x="59774" y="61022"/>
                  <a:pt x="59737" y="61060"/>
                </a:cubicBezTo>
                <a:cubicBezTo>
                  <a:pt x="59623" y="61136"/>
                  <a:pt x="59661" y="61363"/>
                  <a:pt x="59812" y="61476"/>
                </a:cubicBezTo>
                <a:cubicBezTo>
                  <a:pt x="59866" y="61503"/>
                  <a:pt x="59919" y="61529"/>
                  <a:pt x="59986" y="61529"/>
                </a:cubicBezTo>
                <a:cubicBezTo>
                  <a:pt x="60014" y="61529"/>
                  <a:pt x="60044" y="61525"/>
                  <a:pt x="60077" y="61514"/>
                </a:cubicBezTo>
                <a:lnTo>
                  <a:pt x="60190" y="61438"/>
                </a:lnTo>
                <a:cubicBezTo>
                  <a:pt x="60190" y="61400"/>
                  <a:pt x="60190" y="61363"/>
                  <a:pt x="60190" y="61325"/>
                </a:cubicBezTo>
                <a:cubicBezTo>
                  <a:pt x="60190" y="61249"/>
                  <a:pt x="60153" y="61211"/>
                  <a:pt x="60153" y="61173"/>
                </a:cubicBezTo>
                <a:cubicBezTo>
                  <a:pt x="60115" y="61136"/>
                  <a:pt x="60115" y="61136"/>
                  <a:pt x="60115" y="61098"/>
                </a:cubicBezTo>
                <a:lnTo>
                  <a:pt x="60001" y="60984"/>
                </a:lnTo>
                <a:close/>
                <a:moveTo>
                  <a:pt x="41778" y="60947"/>
                </a:moveTo>
                <a:cubicBezTo>
                  <a:pt x="41627" y="60947"/>
                  <a:pt x="41513" y="60984"/>
                  <a:pt x="41476" y="61136"/>
                </a:cubicBezTo>
                <a:lnTo>
                  <a:pt x="41589" y="61287"/>
                </a:lnTo>
                <a:cubicBezTo>
                  <a:pt x="41589" y="61306"/>
                  <a:pt x="41589" y="61325"/>
                  <a:pt x="41589" y="61325"/>
                </a:cubicBezTo>
                <a:cubicBezTo>
                  <a:pt x="41589" y="61438"/>
                  <a:pt x="41589" y="61627"/>
                  <a:pt x="41854" y="61627"/>
                </a:cubicBezTo>
                <a:lnTo>
                  <a:pt x="41929" y="61589"/>
                </a:lnTo>
                <a:cubicBezTo>
                  <a:pt x="42005" y="61552"/>
                  <a:pt x="42043" y="61476"/>
                  <a:pt x="42043" y="61400"/>
                </a:cubicBezTo>
                <a:cubicBezTo>
                  <a:pt x="42043" y="61287"/>
                  <a:pt x="42005" y="61173"/>
                  <a:pt x="41929" y="61098"/>
                </a:cubicBezTo>
                <a:cubicBezTo>
                  <a:pt x="41929" y="61060"/>
                  <a:pt x="41929" y="61060"/>
                  <a:pt x="41929" y="61022"/>
                </a:cubicBezTo>
                <a:lnTo>
                  <a:pt x="41778" y="60947"/>
                </a:lnTo>
                <a:close/>
                <a:moveTo>
                  <a:pt x="87601" y="61249"/>
                </a:moveTo>
                <a:cubicBezTo>
                  <a:pt x="87525" y="61249"/>
                  <a:pt x="87487" y="61249"/>
                  <a:pt x="87450" y="61325"/>
                </a:cubicBezTo>
                <a:cubicBezTo>
                  <a:pt x="87374" y="61325"/>
                  <a:pt x="87298" y="61438"/>
                  <a:pt x="87336" y="61589"/>
                </a:cubicBezTo>
                <a:lnTo>
                  <a:pt x="87487" y="61665"/>
                </a:lnTo>
                <a:lnTo>
                  <a:pt x="87525" y="61665"/>
                </a:lnTo>
                <a:cubicBezTo>
                  <a:pt x="87563" y="61665"/>
                  <a:pt x="87752" y="61665"/>
                  <a:pt x="87790" y="61514"/>
                </a:cubicBezTo>
                <a:lnTo>
                  <a:pt x="87677" y="61476"/>
                </a:lnTo>
                <a:cubicBezTo>
                  <a:pt x="87677" y="61438"/>
                  <a:pt x="87677" y="61438"/>
                  <a:pt x="87677" y="61438"/>
                </a:cubicBezTo>
                <a:lnTo>
                  <a:pt x="87714" y="61363"/>
                </a:lnTo>
                <a:lnTo>
                  <a:pt x="87601" y="61249"/>
                </a:lnTo>
                <a:close/>
                <a:moveTo>
                  <a:pt x="79308" y="58863"/>
                </a:moveTo>
                <a:cubicBezTo>
                  <a:pt x="78964" y="58863"/>
                  <a:pt x="78862" y="59070"/>
                  <a:pt x="78792" y="59245"/>
                </a:cubicBezTo>
                <a:cubicBezTo>
                  <a:pt x="78603" y="59359"/>
                  <a:pt x="78451" y="59510"/>
                  <a:pt x="78338" y="59623"/>
                </a:cubicBezTo>
                <a:cubicBezTo>
                  <a:pt x="78262" y="59737"/>
                  <a:pt x="78187" y="59812"/>
                  <a:pt x="78111" y="59888"/>
                </a:cubicBezTo>
                <a:lnTo>
                  <a:pt x="78073" y="59888"/>
                </a:lnTo>
                <a:cubicBezTo>
                  <a:pt x="78036" y="59964"/>
                  <a:pt x="77998" y="60001"/>
                  <a:pt x="77998" y="60077"/>
                </a:cubicBezTo>
                <a:cubicBezTo>
                  <a:pt x="77998" y="60190"/>
                  <a:pt x="78111" y="60266"/>
                  <a:pt x="78187" y="60342"/>
                </a:cubicBezTo>
                <a:lnTo>
                  <a:pt x="78225" y="60342"/>
                </a:lnTo>
                <a:cubicBezTo>
                  <a:pt x="78225" y="60342"/>
                  <a:pt x="78225" y="60380"/>
                  <a:pt x="78187" y="60417"/>
                </a:cubicBezTo>
                <a:cubicBezTo>
                  <a:pt x="78187" y="60455"/>
                  <a:pt x="78149" y="60531"/>
                  <a:pt x="78149" y="60606"/>
                </a:cubicBezTo>
                <a:cubicBezTo>
                  <a:pt x="78149" y="60682"/>
                  <a:pt x="78187" y="60758"/>
                  <a:pt x="78187" y="60795"/>
                </a:cubicBezTo>
                <a:cubicBezTo>
                  <a:pt x="78225" y="60909"/>
                  <a:pt x="78225" y="60984"/>
                  <a:pt x="78187" y="61098"/>
                </a:cubicBezTo>
                <a:lnTo>
                  <a:pt x="78225" y="61249"/>
                </a:lnTo>
                <a:cubicBezTo>
                  <a:pt x="78225" y="61249"/>
                  <a:pt x="78262" y="61287"/>
                  <a:pt x="78300" y="61325"/>
                </a:cubicBezTo>
                <a:cubicBezTo>
                  <a:pt x="78496" y="61493"/>
                  <a:pt x="78797" y="61724"/>
                  <a:pt x="79124" y="61724"/>
                </a:cubicBezTo>
                <a:cubicBezTo>
                  <a:pt x="79238" y="61724"/>
                  <a:pt x="79355" y="61696"/>
                  <a:pt x="79472" y="61627"/>
                </a:cubicBezTo>
                <a:lnTo>
                  <a:pt x="79510" y="61476"/>
                </a:lnTo>
                <a:cubicBezTo>
                  <a:pt x="79434" y="61363"/>
                  <a:pt x="79359" y="61325"/>
                  <a:pt x="79245" y="61287"/>
                </a:cubicBezTo>
                <a:lnTo>
                  <a:pt x="79170" y="61287"/>
                </a:lnTo>
                <a:cubicBezTo>
                  <a:pt x="79132" y="61249"/>
                  <a:pt x="79056" y="61211"/>
                  <a:pt x="78981" y="61173"/>
                </a:cubicBezTo>
                <a:lnTo>
                  <a:pt x="78943" y="61173"/>
                </a:lnTo>
                <a:cubicBezTo>
                  <a:pt x="78905" y="61136"/>
                  <a:pt x="78905" y="61136"/>
                  <a:pt x="78867" y="61098"/>
                </a:cubicBezTo>
                <a:cubicBezTo>
                  <a:pt x="78830" y="61022"/>
                  <a:pt x="78792" y="60984"/>
                  <a:pt x="78716" y="60947"/>
                </a:cubicBezTo>
                <a:cubicBezTo>
                  <a:pt x="78716" y="60871"/>
                  <a:pt x="78716" y="60758"/>
                  <a:pt x="78754" y="60682"/>
                </a:cubicBezTo>
                <a:cubicBezTo>
                  <a:pt x="78754" y="60493"/>
                  <a:pt x="78754" y="60266"/>
                  <a:pt x="78640" y="60001"/>
                </a:cubicBezTo>
                <a:cubicBezTo>
                  <a:pt x="79056" y="59737"/>
                  <a:pt x="79359" y="59397"/>
                  <a:pt x="79510" y="59018"/>
                </a:cubicBezTo>
                <a:lnTo>
                  <a:pt x="79397" y="58867"/>
                </a:lnTo>
                <a:cubicBezTo>
                  <a:pt x="79366" y="58864"/>
                  <a:pt x="79336" y="58863"/>
                  <a:pt x="79308" y="58863"/>
                </a:cubicBezTo>
                <a:close/>
                <a:moveTo>
                  <a:pt x="69554" y="61375"/>
                </a:moveTo>
                <a:cubicBezTo>
                  <a:pt x="69509" y="61375"/>
                  <a:pt x="69462" y="61385"/>
                  <a:pt x="69415" y="61400"/>
                </a:cubicBezTo>
                <a:cubicBezTo>
                  <a:pt x="69264" y="61438"/>
                  <a:pt x="69189" y="61552"/>
                  <a:pt x="69189" y="61665"/>
                </a:cubicBezTo>
                <a:lnTo>
                  <a:pt x="69226" y="61741"/>
                </a:lnTo>
                <a:cubicBezTo>
                  <a:pt x="69282" y="61796"/>
                  <a:pt x="69357" y="61831"/>
                  <a:pt x="69438" y="61831"/>
                </a:cubicBezTo>
                <a:cubicBezTo>
                  <a:pt x="69468" y="61831"/>
                  <a:pt x="69498" y="61826"/>
                  <a:pt x="69529" y="61816"/>
                </a:cubicBezTo>
                <a:cubicBezTo>
                  <a:pt x="69680" y="61741"/>
                  <a:pt x="69756" y="61627"/>
                  <a:pt x="69756" y="61514"/>
                </a:cubicBezTo>
                <a:lnTo>
                  <a:pt x="69718" y="61438"/>
                </a:lnTo>
                <a:cubicBezTo>
                  <a:pt x="69674" y="61394"/>
                  <a:pt x="69616" y="61375"/>
                  <a:pt x="69554" y="61375"/>
                </a:cubicBezTo>
                <a:close/>
                <a:moveTo>
                  <a:pt x="42799" y="61552"/>
                </a:moveTo>
                <a:cubicBezTo>
                  <a:pt x="42723" y="61589"/>
                  <a:pt x="42685" y="61703"/>
                  <a:pt x="42685" y="61741"/>
                </a:cubicBezTo>
                <a:cubicBezTo>
                  <a:pt x="42685" y="61854"/>
                  <a:pt x="42723" y="61930"/>
                  <a:pt x="42837" y="61930"/>
                </a:cubicBezTo>
                <a:cubicBezTo>
                  <a:pt x="42862" y="61942"/>
                  <a:pt x="42883" y="61946"/>
                  <a:pt x="42902" y="61946"/>
                </a:cubicBezTo>
                <a:cubicBezTo>
                  <a:pt x="42942" y="61946"/>
                  <a:pt x="42975" y="61930"/>
                  <a:pt x="43026" y="61930"/>
                </a:cubicBezTo>
                <a:cubicBezTo>
                  <a:pt x="43064" y="61892"/>
                  <a:pt x="43101" y="61816"/>
                  <a:pt x="43101" y="61741"/>
                </a:cubicBezTo>
                <a:cubicBezTo>
                  <a:pt x="43101" y="61665"/>
                  <a:pt x="43064" y="61627"/>
                  <a:pt x="42988" y="61589"/>
                </a:cubicBezTo>
                <a:cubicBezTo>
                  <a:pt x="42950" y="61552"/>
                  <a:pt x="42874" y="61552"/>
                  <a:pt x="42799" y="61552"/>
                </a:cubicBezTo>
                <a:close/>
                <a:moveTo>
                  <a:pt x="41060" y="61589"/>
                </a:moveTo>
                <a:cubicBezTo>
                  <a:pt x="40984" y="61589"/>
                  <a:pt x="40871" y="61627"/>
                  <a:pt x="40833" y="61665"/>
                </a:cubicBezTo>
                <a:cubicBezTo>
                  <a:pt x="40795" y="61703"/>
                  <a:pt x="40757" y="61741"/>
                  <a:pt x="40757" y="61854"/>
                </a:cubicBezTo>
                <a:lnTo>
                  <a:pt x="40757" y="61892"/>
                </a:lnTo>
                <a:lnTo>
                  <a:pt x="40871" y="62005"/>
                </a:lnTo>
                <a:lnTo>
                  <a:pt x="41060" y="62005"/>
                </a:lnTo>
                <a:lnTo>
                  <a:pt x="41211" y="61892"/>
                </a:lnTo>
                <a:lnTo>
                  <a:pt x="41211" y="61741"/>
                </a:lnTo>
                <a:lnTo>
                  <a:pt x="41060" y="61589"/>
                </a:lnTo>
                <a:close/>
                <a:moveTo>
                  <a:pt x="43971" y="61703"/>
                </a:moveTo>
                <a:cubicBezTo>
                  <a:pt x="43895" y="61703"/>
                  <a:pt x="43820" y="61703"/>
                  <a:pt x="43744" y="61741"/>
                </a:cubicBezTo>
                <a:cubicBezTo>
                  <a:pt x="43668" y="61816"/>
                  <a:pt x="43668" y="61892"/>
                  <a:pt x="43706" y="61967"/>
                </a:cubicBezTo>
                <a:lnTo>
                  <a:pt x="43857" y="62043"/>
                </a:lnTo>
                <a:cubicBezTo>
                  <a:pt x="43895" y="62043"/>
                  <a:pt x="44122" y="62043"/>
                  <a:pt x="44198" y="61892"/>
                </a:cubicBezTo>
                <a:lnTo>
                  <a:pt x="44047" y="61703"/>
                </a:lnTo>
                <a:close/>
                <a:moveTo>
                  <a:pt x="55275" y="61552"/>
                </a:moveTo>
                <a:lnTo>
                  <a:pt x="55162" y="61589"/>
                </a:lnTo>
                <a:cubicBezTo>
                  <a:pt x="55124" y="61665"/>
                  <a:pt x="55124" y="61741"/>
                  <a:pt x="55124" y="61816"/>
                </a:cubicBezTo>
                <a:cubicBezTo>
                  <a:pt x="55124" y="61816"/>
                  <a:pt x="55124" y="61854"/>
                  <a:pt x="55124" y="61854"/>
                </a:cubicBezTo>
                <a:cubicBezTo>
                  <a:pt x="55124" y="61854"/>
                  <a:pt x="55124" y="61892"/>
                  <a:pt x="55086" y="61930"/>
                </a:cubicBezTo>
                <a:lnTo>
                  <a:pt x="55200" y="62081"/>
                </a:lnTo>
                <a:cubicBezTo>
                  <a:pt x="55240" y="62091"/>
                  <a:pt x="55278" y="62096"/>
                  <a:pt x="55313" y="62096"/>
                </a:cubicBezTo>
                <a:cubicBezTo>
                  <a:pt x="55409" y="62096"/>
                  <a:pt x="55485" y="62061"/>
                  <a:pt x="55540" y="62005"/>
                </a:cubicBezTo>
                <a:cubicBezTo>
                  <a:pt x="55616" y="61967"/>
                  <a:pt x="55653" y="61854"/>
                  <a:pt x="55653" y="61741"/>
                </a:cubicBezTo>
                <a:lnTo>
                  <a:pt x="55653" y="61703"/>
                </a:lnTo>
                <a:lnTo>
                  <a:pt x="55502" y="61589"/>
                </a:lnTo>
                <a:lnTo>
                  <a:pt x="55464" y="61589"/>
                </a:lnTo>
                <a:cubicBezTo>
                  <a:pt x="55427" y="61589"/>
                  <a:pt x="55351" y="61552"/>
                  <a:pt x="55275" y="61552"/>
                </a:cubicBezTo>
                <a:close/>
                <a:moveTo>
                  <a:pt x="23668" y="61589"/>
                </a:moveTo>
                <a:lnTo>
                  <a:pt x="23517" y="61741"/>
                </a:lnTo>
                <a:cubicBezTo>
                  <a:pt x="23517" y="61741"/>
                  <a:pt x="23479" y="61778"/>
                  <a:pt x="23479" y="61778"/>
                </a:cubicBezTo>
                <a:cubicBezTo>
                  <a:pt x="23441" y="61854"/>
                  <a:pt x="23441" y="61892"/>
                  <a:pt x="23441" y="61967"/>
                </a:cubicBezTo>
                <a:cubicBezTo>
                  <a:pt x="23441" y="62043"/>
                  <a:pt x="23479" y="62119"/>
                  <a:pt x="23593" y="62156"/>
                </a:cubicBezTo>
                <a:lnTo>
                  <a:pt x="23782" y="62005"/>
                </a:lnTo>
                <a:lnTo>
                  <a:pt x="23782" y="62005"/>
                </a:lnTo>
                <a:cubicBezTo>
                  <a:pt x="23782" y="62043"/>
                  <a:pt x="23744" y="62081"/>
                  <a:pt x="23706" y="62081"/>
                </a:cubicBezTo>
                <a:lnTo>
                  <a:pt x="23744" y="62081"/>
                </a:lnTo>
                <a:cubicBezTo>
                  <a:pt x="23782" y="62100"/>
                  <a:pt x="23819" y="62109"/>
                  <a:pt x="23857" y="62109"/>
                </a:cubicBezTo>
                <a:cubicBezTo>
                  <a:pt x="23895" y="62109"/>
                  <a:pt x="23933" y="62100"/>
                  <a:pt x="23971" y="62081"/>
                </a:cubicBezTo>
                <a:lnTo>
                  <a:pt x="24008" y="61967"/>
                </a:lnTo>
                <a:lnTo>
                  <a:pt x="24008" y="61892"/>
                </a:lnTo>
                <a:lnTo>
                  <a:pt x="23933" y="61816"/>
                </a:lnTo>
                <a:cubicBezTo>
                  <a:pt x="23933" y="61816"/>
                  <a:pt x="23933" y="61778"/>
                  <a:pt x="23895" y="61778"/>
                </a:cubicBezTo>
                <a:cubicBezTo>
                  <a:pt x="23857" y="61703"/>
                  <a:pt x="23819" y="61627"/>
                  <a:pt x="23668" y="61589"/>
                </a:cubicBezTo>
                <a:close/>
                <a:moveTo>
                  <a:pt x="14467" y="61763"/>
                </a:moveTo>
                <a:cubicBezTo>
                  <a:pt x="14402" y="61763"/>
                  <a:pt x="14356" y="61789"/>
                  <a:pt x="14330" y="61816"/>
                </a:cubicBezTo>
                <a:cubicBezTo>
                  <a:pt x="14216" y="61892"/>
                  <a:pt x="14216" y="62043"/>
                  <a:pt x="14330" y="62119"/>
                </a:cubicBezTo>
                <a:cubicBezTo>
                  <a:pt x="14405" y="62194"/>
                  <a:pt x="14481" y="62194"/>
                  <a:pt x="14557" y="62194"/>
                </a:cubicBezTo>
                <a:lnTo>
                  <a:pt x="14670" y="62081"/>
                </a:lnTo>
                <a:lnTo>
                  <a:pt x="14670" y="61892"/>
                </a:lnTo>
                <a:lnTo>
                  <a:pt x="14557" y="61778"/>
                </a:lnTo>
                <a:cubicBezTo>
                  <a:pt x="14523" y="61767"/>
                  <a:pt x="14493" y="61763"/>
                  <a:pt x="14467" y="61763"/>
                </a:cubicBezTo>
                <a:close/>
                <a:moveTo>
                  <a:pt x="65068" y="61854"/>
                </a:moveTo>
                <a:lnTo>
                  <a:pt x="64954" y="61967"/>
                </a:lnTo>
                <a:lnTo>
                  <a:pt x="64954" y="62081"/>
                </a:lnTo>
                <a:lnTo>
                  <a:pt x="65068" y="62194"/>
                </a:lnTo>
                <a:cubicBezTo>
                  <a:pt x="65105" y="62232"/>
                  <a:pt x="65143" y="62232"/>
                  <a:pt x="65181" y="62232"/>
                </a:cubicBezTo>
                <a:lnTo>
                  <a:pt x="65370" y="62119"/>
                </a:lnTo>
                <a:cubicBezTo>
                  <a:pt x="65370" y="62043"/>
                  <a:pt x="65332" y="61967"/>
                  <a:pt x="65257" y="61892"/>
                </a:cubicBezTo>
                <a:cubicBezTo>
                  <a:pt x="65219" y="61854"/>
                  <a:pt x="65181" y="61854"/>
                  <a:pt x="65068" y="61854"/>
                </a:cubicBezTo>
                <a:close/>
                <a:moveTo>
                  <a:pt x="28944" y="61920"/>
                </a:moveTo>
                <a:cubicBezTo>
                  <a:pt x="28926" y="61920"/>
                  <a:pt x="28906" y="61923"/>
                  <a:pt x="28886" y="61930"/>
                </a:cubicBezTo>
                <a:cubicBezTo>
                  <a:pt x="28772" y="61967"/>
                  <a:pt x="28697" y="62043"/>
                  <a:pt x="28697" y="62119"/>
                </a:cubicBezTo>
                <a:cubicBezTo>
                  <a:pt x="28697" y="62194"/>
                  <a:pt x="28734" y="62270"/>
                  <a:pt x="28848" y="62308"/>
                </a:cubicBezTo>
                <a:lnTo>
                  <a:pt x="29037" y="62194"/>
                </a:lnTo>
                <a:lnTo>
                  <a:pt x="29037" y="62194"/>
                </a:lnTo>
                <a:cubicBezTo>
                  <a:pt x="29037" y="62194"/>
                  <a:pt x="28999" y="62232"/>
                  <a:pt x="28999" y="62232"/>
                </a:cubicBezTo>
                <a:cubicBezTo>
                  <a:pt x="29037" y="62232"/>
                  <a:pt x="29112" y="62194"/>
                  <a:pt x="29150" y="62119"/>
                </a:cubicBezTo>
                <a:lnTo>
                  <a:pt x="29112" y="62043"/>
                </a:lnTo>
                <a:cubicBezTo>
                  <a:pt x="29082" y="61981"/>
                  <a:pt x="29026" y="61920"/>
                  <a:pt x="28944" y="61920"/>
                </a:cubicBezTo>
                <a:close/>
                <a:moveTo>
                  <a:pt x="11608" y="62005"/>
                </a:moveTo>
                <a:cubicBezTo>
                  <a:pt x="11494" y="62005"/>
                  <a:pt x="11419" y="62005"/>
                  <a:pt x="11343" y="62043"/>
                </a:cubicBezTo>
                <a:cubicBezTo>
                  <a:pt x="11305" y="62081"/>
                  <a:pt x="11267" y="62119"/>
                  <a:pt x="11267" y="62194"/>
                </a:cubicBezTo>
                <a:lnTo>
                  <a:pt x="11419" y="62308"/>
                </a:lnTo>
                <a:cubicBezTo>
                  <a:pt x="11456" y="62346"/>
                  <a:pt x="11456" y="62383"/>
                  <a:pt x="11532" y="62383"/>
                </a:cubicBezTo>
                <a:lnTo>
                  <a:pt x="11721" y="62308"/>
                </a:lnTo>
                <a:lnTo>
                  <a:pt x="11721" y="62308"/>
                </a:lnTo>
                <a:cubicBezTo>
                  <a:pt x="11721" y="62308"/>
                  <a:pt x="11721" y="62346"/>
                  <a:pt x="11683" y="62346"/>
                </a:cubicBezTo>
                <a:cubicBezTo>
                  <a:pt x="11645" y="62383"/>
                  <a:pt x="11608" y="62383"/>
                  <a:pt x="11608" y="62383"/>
                </a:cubicBezTo>
                <a:lnTo>
                  <a:pt x="11645" y="62383"/>
                </a:lnTo>
                <a:lnTo>
                  <a:pt x="11834" y="62308"/>
                </a:lnTo>
                <a:lnTo>
                  <a:pt x="11834" y="62119"/>
                </a:lnTo>
                <a:lnTo>
                  <a:pt x="11683" y="62005"/>
                </a:lnTo>
                <a:cubicBezTo>
                  <a:pt x="11671" y="62018"/>
                  <a:pt x="11658" y="62022"/>
                  <a:pt x="11647" y="62022"/>
                </a:cubicBezTo>
                <a:cubicBezTo>
                  <a:pt x="11624" y="62022"/>
                  <a:pt x="11608" y="62005"/>
                  <a:pt x="11608" y="62005"/>
                </a:cubicBezTo>
                <a:close/>
                <a:moveTo>
                  <a:pt x="68886" y="62005"/>
                </a:moveTo>
                <a:lnTo>
                  <a:pt x="68773" y="62119"/>
                </a:lnTo>
                <a:lnTo>
                  <a:pt x="68773" y="62156"/>
                </a:lnTo>
                <a:cubicBezTo>
                  <a:pt x="68773" y="62270"/>
                  <a:pt x="68810" y="62346"/>
                  <a:pt x="68848" y="62421"/>
                </a:cubicBezTo>
                <a:lnTo>
                  <a:pt x="68924" y="62459"/>
                </a:lnTo>
                <a:cubicBezTo>
                  <a:pt x="68944" y="62462"/>
                  <a:pt x="68963" y="62463"/>
                  <a:pt x="68981" y="62463"/>
                </a:cubicBezTo>
                <a:cubicBezTo>
                  <a:pt x="69200" y="62463"/>
                  <a:pt x="69264" y="62264"/>
                  <a:pt x="69264" y="62194"/>
                </a:cubicBezTo>
                <a:lnTo>
                  <a:pt x="69264" y="62156"/>
                </a:lnTo>
                <a:lnTo>
                  <a:pt x="69151" y="62005"/>
                </a:lnTo>
                <a:close/>
                <a:moveTo>
                  <a:pt x="14783" y="62005"/>
                </a:moveTo>
                <a:lnTo>
                  <a:pt x="14632" y="62156"/>
                </a:lnTo>
                <a:cubicBezTo>
                  <a:pt x="14632" y="62383"/>
                  <a:pt x="14783" y="62497"/>
                  <a:pt x="14897" y="62535"/>
                </a:cubicBezTo>
                <a:lnTo>
                  <a:pt x="15048" y="62535"/>
                </a:lnTo>
                <a:cubicBezTo>
                  <a:pt x="15124" y="62459"/>
                  <a:pt x="15161" y="62383"/>
                  <a:pt x="15161" y="62308"/>
                </a:cubicBezTo>
                <a:cubicBezTo>
                  <a:pt x="15161" y="62232"/>
                  <a:pt x="15124" y="62156"/>
                  <a:pt x="15048" y="62081"/>
                </a:cubicBezTo>
                <a:cubicBezTo>
                  <a:pt x="14972" y="62043"/>
                  <a:pt x="14859" y="62005"/>
                  <a:pt x="14783" y="62005"/>
                </a:cubicBezTo>
                <a:close/>
                <a:moveTo>
                  <a:pt x="86656" y="61930"/>
                </a:moveTo>
                <a:cubicBezTo>
                  <a:pt x="86467" y="61930"/>
                  <a:pt x="86353" y="62043"/>
                  <a:pt x="86202" y="62156"/>
                </a:cubicBezTo>
                <a:lnTo>
                  <a:pt x="86315" y="62346"/>
                </a:lnTo>
                <a:lnTo>
                  <a:pt x="86240" y="62346"/>
                </a:lnTo>
                <a:lnTo>
                  <a:pt x="86240" y="62459"/>
                </a:lnTo>
                <a:lnTo>
                  <a:pt x="86353" y="62572"/>
                </a:lnTo>
                <a:cubicBezTo>
                  <a:pt x="86410" y="62582"/>
                  <a:pt x="86464" y="62587"/>
                  <a:pt x="86516" y="62587"/>
                </a:cubicBezTo>
                <a:cubicBezTo>
                  <a:pt x="86670" y="62587"/>
                  <a:pt x="86797" y="62544"/>
                  <a:pt x="86883" y="62459"/>
                </a:cubicBezTo>
                <a:cubicBezTo>
                  <a:pt x="86996" y="62383"/>
                  <a:pt x="87034" y="62270"/>
                  <a:pt x="87034" y="62156"/>
                </a:cubicBezTo>
                <a:lnTo>
                  <a:pt x="87034" y="62081"/>
                </a:lnTo>
                <a:cubicBezTo>
                  <a:pt x="86996" y="62005"/>
                  <a:pt x="86920" y="62005"/>
                  <a:pt x="86845" y="62005"/>
                </a:cubicBezTo>
                <a:cubicBezTo>
                  <a:pt x="86807" y="61967"/>
                  <a:pt x="86731" y="61930"/>
                  <a:pt x="86656" y="61930"/>
                </a:cubicBezTo>
                <a:close/>
                <a:moveTo>
                  <a:pt x="74860" y="61741"/>
                </a:moveTo>
                <a:lnTo>
                  <a:pt x="74595" y="61816"/>
                </a:lnTo>
                <a:lnTo>
                  <a:pt x="74557" y="61816"/>
                </a:lnTo>
                <a:cubicBezTo>
                  <a:pt x="74519" y="61797"/>
                  <a:pt x="74472" y="61788"/>
                  <a:pt x="74425" y="61788"/>
                </a:cubicBezTo>
                <a:cubicBezTo>
                  <a:pt x="74378" y="61788"/>
                  <a:pt x="74330" y="61797"/>
                  <a:pt x="74293" y="61816"/>
                </a:cubicBezTo>
                <a:cubicBezTo>
                  <a:pt x="74217" y="61816"/>
                  <a:pt x="74141" y="61854"/>
                  <a:pt x="74141" y="61967"/>
                </a:cubicBezTo>
                <a:lnTo>
                  <a:pt x="74179" y="62043"/>
                </a:lnTo>
                <a:lnTo>
                  <a:pt x="74141" y="62043"/>
                </a:lnTo>
                <a:cubicBezTo>
                  <a:pt x="74104" y="62119"/>
                  <a:pt x="73990" y="62194"/>
                  <a:pt x="74104" y="62421"/>
                </a:cubicBezTo>
                <a:cubicBezTo>
                  <a:pt x="74197" y="62546"/>
                  <a:pt x="74336" y="62587"/>
                  <a:pt x="74482" y="62587"/>
                </a:cubicBezTo>
                <a:cubicBezTo>
                  <a:pt x="74691" y="62587"/>
                  <a:pt x="74915" y="62503"/>
                  <a:pt x="75049" y="62459"/>
                </a:cubicBezTo>
                <a:cubicBezTo>
                  <a:pt x="75087" y="62421"/>
                  <a:pt x="75124" y="62421"/>
                  <a:pt x="75162" y="62421"/>
                </a:cubicBezTo>
                <a:lnTo>
                  <a:pt x="75162" y="62194"/>
                </a:lnTo>
                <a:cubicBezTo>
                  <a:pt x="75162" y="62194"/>
                  <a:pt x="75200" y="62194"/>
                  <a:pt x="75162" y="62232"/>
                </a:cubicBezTo>
                <a:cubicBezTo>
                  <a:pt x="75200" y="62232"/>
                  <a:pt x="75200" y="62232"/>
                  <a:pt x="75200" y="62194"/>
                </a:cubicBezTo>
                <a:cubicBezTo>
                  <a:pt x="75276" y="62156"/>
                  <a:pt x="75313" y="62081"/>
                  <a:pt x="75313" y="62043"/>
                </a:cubicBezTo>
                <a:lnTo>
                  <a:pt x="75238" y="61930"/>
                </a:lnTo>
                <a:cubicBezTo>
                  <a:pt x="75124" y="61892"/>
                  <a:pt x="75087" y="61892"/>
                  <a:pt x="75011" y="61854"/>
                </a:cubicBezTo>
                <a:cubicBezTo>
                  <a:pt x="74935" y="61854"/>
                  <a:pt x="74935" y="61854"/>
                  <a:pt x="74860" y="61741"/>
                </a:cubicBezTo>
                <a:close/>
                <a:moveTo>
                  <a:pt x="43593" y="62421"/>
                </a:moveTo>
                <a:lnTo>
                  <a:pt x="43555" y="62459"/>
                </a:lnTo>
                <a:lnTo>
                  <a:pt x="43442" y="62459"/>
                </a:lnTo>
                <a:cubicBezTo>
                  <a:pt x="43404" y="62497"/>
                  <a:pt x="43366" y="62497"/>
                  <a:pt x="43328" y="62572"/>
                </a:cubicBezTo>
                <a:lnTo>
                  <a:pt x="43442" y="62724"/>
                </a:lnTo>
                <a:cubicBezTo>
                  <a:pt x="43442" y="62724"/>
                  <a:pt x="43404" y="62686"/>
                  <a:pt x="43404" y="62686"/>
                </a:cubicBezTo>
                <a:lnTo>
                  <a:pt x="43404" y="62686"/>
                </a:lnTo>
                <a:cubicBezTo>
                  <a:pt x="43460" y="62771"/>
                  <a:pt x="43517" y="62813"/>
                  <a:pt x="43590" y="62813"/>
                </a:cubicBezTo>
                <a:cubicBezTo>
                  <a:pt x="43614" y="62813"/>
                  <a:pt x="43640" y="62809"/>
                  <a:pt x="43668" y="62799"/>
                </a:cubicBezTo>
                <a:lnTo>
                  <a:pt x="43782" y="62686"/>
                </a:lnTo>
                <a:cubicBezTo>
                  <a:pt x="43782" y="62686"/>
                  <a:pt x="43782" y="62648"/>
                  <a:pt x="43782" y="62648"/>
                </a:cubicBezTo>
                <a:cubicBezTo>
                  <a:pt x="43782" y="62610"/>
                  <a:pt x="43782" y="62459"/>
                  <a:pt x="43593" y="62421"/>
                </a:cubicBezTo>
                <a:close/>
                <a:moveTo>
                  <a:pt x="29264" y="62346"/>
                </a:moveTo>
                <a:lnTo>
                  <a:pt x="29037" y="62459"/>
                </a:lnTo>
                <a:lnTo>
                  <a:pt x="29037" y="62572"/>
                </a:lnTo>
                <a:lnTo>
                  <a:pt x="28999" y="62535"/>
                </a:lnTo>
                <a:cubicBezTo>
                  <a:pt x="28734" y="62572"/>
                  <a:pt x="28734" y="62686"/>
                  <a:pt x="28734" y="62761"/>
                </a:cubicBezTo>
                <a:lnTo>
                  <a:pt x="28886" y="62875"/>
                </a:lnTo>
                <a:lnTo>
                  <a:pt x="29037" y="62875"/>
                </a:lnTo>
                <a:cubicBezTo>
                  <a:pt x="29075" y="62913"/>
                  <a:pt x="29150" y="62950"/>
                  <a:pt x="29188" y="62950"/>
                </a:cubicBezTo>
                <a:cubicBezTo>
                  <a:pt x="29226" y="62950"/>
                  <a:pt x="29226" y="62950"/>
                  <a:pt x="29264" y="62988"/>
                </a:cubicBezTo>
                <a:lnTo>
                  <a:pt x="29453" y="62837"/>
                </a:lnTo>
                <a:cubicBezTo>
                  <a:pt x="29453" y="62799"/>
                  <a:pt x="29453" y="62761"/>
                  <a:pt x="29415" y="62724"/>
                </a:cubicBezTo>
                <a:cubicBezTo>
                  <a:pt x="29453" y="62686"/>
                  <a:pt x="29491" y="62610"/>
                  <a:pt x="29491" y="62535"/>
                </a:cubicBezTo>
                <a:lnTo>
                  <a:pt x="29491" y="62497"/>
                </a:lnTo>
                <a:lnTo>
                  <a:pt x="29377" y="62383"/>
                </a:lnTo>
                <a:cubicBezTo>
                  <a:pt x="29339" y="62383"/>
                  <a:pt x="29302" y="62383"/>
                  <a:pt x="29264" y="62346"/>
                </a:cubicBezTo>
                <a:close/>
                <a:moveTo>
                  <a:pt x="12780" y="62686"/>
                </a:moveTo>
                <a:cubicBezTo>
                  <a:pt x="12704" y="62686"/>
                  <a:pt x="12553" y="62724"/>
                  <a:pt x="12553" y="62913"/>
                </a:cubicBezTo>
                <a:lnTo>
                  <a:pt x="12666" y="63026"/>
                </a:lnTo>
                <a:cubicBezTo>
                  <a:pt x="12780" y="63026"/>
                  <a:pt x="12855" y="63026"/>
                  <a:pt x="12931" y="62988"/>
                </a:cubicBezTo>
                <a:lnTo>
                  <a:pt x="12969" y="62875"/>
                </a:lnTo>
                <a:cubicBezTo>
                  <a:pt x="12969" y="62799"/>
                  <a:pt x="12893" y="62686"/>
                  <a:pt x="12780" y="62686"/>
                </a:cubicBezTo>
                <a:close/>
                <a:moveTo>
                  <a:pt x="42648" y="62620"/>
                </a:moveTo>
                <a:cubicBezTo>
                  <a:pt x="42610" y="62620"/>
                  <a:pt x="42572" y="62629"/>
                  <a:pt x="42534" y="62648"/>
                </a:cubicBezTo>
                <a:cubicBezTo>
                  <a:pt x="42421" y="62724"/>
                  <a:pt x="42383" y="62913"/>
                  <a:pt x="42496" y="62988"/>
                </a:cubicBezTo>
                <a:cubicBezTo>
                  <a:pt x="42534" y="63026"/>
                  <a:pt x="42610" y="63026"/>
                  <a:pt x="42648" y="63026"/>
                </a:cubicBezTo>
                <a:lnTo>
                  <a:pt x="42723" y="62950"/>
                </a:lnTo>
                <a:lnTo>
                  <a:pt x="42723" y="62950"/>
                </a:lnTo>
                <a:cubicBezTo>
                  <a:pt x="42685" y="62988"/>
                  <a:pt x="42648" y="62988"/>
                  <a:pt x="42648" y="62988"/>
                </a:cubicBezTo>
                <a:lnTo>
                  <a:pt x="42837" y="62875"/>
                </a:lnTo>
                <a:lnTo>
                  <a:pt x="42837" y="62761"/>
                </a:lnTo>
                <a:lnTo>
                  <a:pt x="42761" y="62648"/>
                </a:lnTo>
                <a:cubicBezTo>
                  <a:pt x="42723" y="62629"/>
                  <a:pt x="42685" y="62620"/>
                  <a:pt x="42648" y="62620"/>
                </a:cubicBezTo>
                <a:close/>
                <a:moveTo>
                  <a:pt x="44614" y="62648"/>
                </a:moveTo>
                <a:cubicBezTo>
                  <a:pt x="44387" y="62648"/>
                  <a:pt x="44311" y="62761"/>
                  <a:pt x="44236" y="62837"/>
                </a:cubicBezTo>
                <a:cubicBezTo>
                  <a:pt x="44236" y="62875"/>
                  <a:pt x="44198" y="62875"/>
                  <a:pt x="44198" y="62875"/>
                </a:cubicBezTo>
                <a:lnTo>
                  <a:pt x="44236" y="63064"/>
                </a:lnTo>
                <a:cubicBezTo>
                  <a:pt x="44279" y="63086"/>
                  <a:pt x="44335" y="63108"/>
                  <a:pt x="44397" y="63108"/>
                </a:cubicBezTo>
                <a:cubicBezTo>
                  <a:pt x="44442" y="63108"/>
                  <a:pt x="44490" y="63096"/>
                  <a:pt x="44538" y="63064"/>
                </a:cubicBezTo>
                <a:cubicBezTo>
                  <a:pt x="44651" y="63026"/>
                  <a:pt x="44765" y="62913"/>
                  <a:pt x="44765" y="62799"/>
                </a:cubicBezTo>
                <a:lnTo>
                  <a:pt x="44765" y="62724"/>
                </a:lnTo>
                <a:lnTo>
                  <a:pt x="44614" y="62648"/>
                </a:lnTo>
                <a:close/>
                <a:moveTo>
                  <a:pt x="29982" y="62714"/>
                </a:moveTo>
                <a:cubicBezTo>
                  <a:pt x="29944" y="62714"/>
                  <a:pt x="29906" y="62724"/>
                  <a:pt x="29869" y="62761"/>
                </a:cubicBezTo>
                <a:cubicBezTo>
                  <a:pt x="29793" y="62799"/>
                  <a:pt x="29793" y="62875"/>
                  <a:pt x="29755" y="62950"/>
                </a:cubicBezTo>
                <a:lnTo>
                  <a:pt x="29869" y="63064"/>
                </a:lnTo>
                <a:cubicBezTo>
                  <a:pt x="29906" y="63064"/>
                  <a:pt x="29944" y="63102"/>
                  <a:pt x="29944" y="63102"/>
                </a:cubicBezTo>
                <a:cubicBezTo>
                  <a:pt x="29982" y="63102"/>
                  <a:pt x="30020" y="63111"/>
                  <a:pt x="30062" y="63111"/>
                </a:cubicBezTo>
                <a:cubicBezTo>
                  <a:pt x="30105" y="63111"/>
                  <a:pt x="30152" y="63102"/>
                  <a:pt x="30209" y="63064"/>
                </a:cubicBezTo>
                <a:cubicBezTo>
                  <a:pt x="30285" y="63026"/>
                  <a:pt x="30285" y="62950"/>
                  <a:pt x="30285" y="62875"/>
                </a:cubicBezTo>
                <a:lnTo>
                  <a:pt x="30171" y="62761"/>
                </a:lnTo>
                <a:cubicBezTo>
                  <a:pt x="30171" y="62724"/>
                  <a:pt x="30133" y="62724"/>
                  <a:pt x="30095" y="62724"/>
                </a:cubicBezTo>
                <a:cubicBezTo>
                  <a:pt x="30058" y="62724"/>
                  <a:pt x="30020" y="62714"/>
                  <a:pt x="29982" y="62714"/>
                </a:cubicBezTo>
                <a:close/>
                <a:moveTo>
                  <a:pt x="68927" y="62663"/>
                </a:moveTo>
                <a:cubicBezTo>
                  <a:pt x="68876" y="62663"/>
                  <a:pt x="68818" y="62672"/>
                  <a:pt x="68735" y="62686"/>
                </a:cubicBezTo>
                <a:lnTo>
                  <a:pt x="68697" y="62686"/>
                </a:lnTo>
                <a:lnTo>
                  <a:pt x="68584" y="62799"/>
                </a:lnTo>
                <a:cubicBezTo>
                  <a:pt x="68546" y="63026"/>
                  <a:pt x="68697" y="63064"/>
                  <a:pt x="68810" y="63102"/>
                </a:cubicBezTo>
                <a:cubicBezTo>
                  <a:pt x="68810" y="63139"/>
                  <a:pt x="68848" y="63139"/>
                  <a:pt x="68848" y="63139"/>
                </a:cubicBezTo>
                <a:lnTo>
                  <a:pt x="69075" y="63026"/>
                </a:lnTo>
                <a:lnTo>
                  <a:pt x="69113" y="63026"/>
                </a:lnTo>
                <a:cubicBezTo>
                  <a:pt x="69151" y="63026"/>
                  <a:pt x="69264" y="62988"/>
                  <a:pt x="69264" y="62875"/>
                </a:cubicBezTo>
                <a:lnTo>
                  <a:pt x="69226" y="62761"/>
                </a:lnTo>
                <a:cubicBezTo>
                  <a:pt x="69083" y="62689"/>
                  <a:pt x="69015" y="62663"/>
                  <a:pt x="68927" y="62663"/>
                </a:cubicBezTo>
                <a:close/>
                <a:moveTo>
                  <a:pt x="37610" y="62506"/>
                </a:moveTo>
                <a:cubicBezTo>
                  <a:pt x="37572" y="62506"/>
                  <a:pt x="37525" y="62516"/>
                  <a:pt x="37468" y="62535"/>
                </a:cubicBezTo>
                <a:cubicBezTo>
                  <a:pt x="37392" y="62572"/>
                  <a:pt x="37392" y="62610"/>
                  <a:pt x="37355" y="62686"/>
                </a:cubicBezTo>
                <a:lnTo>
                  <a:pt x="37430" y="62761"/>
                </a:lnTo>
                <a:cubicBezTo>
                  <a:pt x="37355" y="62799"/>
                  <a:pt x="37317" y="62950"/>
                  <a:pt x="37392" y="63064"/>
                </a:cubicBezTo>
                <a:lnTo>
                  <a:pt x="37468" y="63139"/>
                </a:lnTo>
                <a:cubicBezTo>
                  <a:pt x="37546" y="63155"/>
                  <a:pt x="37618" y="63164"/>
                  <a:pt x="37681" y="63164"/>
                </a:cubicBezTo>
                <a:cubicBezTo>
                  <a:pt x="37769" y="63164"/>
                  <a:pt x="37840" y="63146"/>
                  <a:pt x="37884" y="63102"/>
                </a:cubicBezTo>
                <a:cubicBezTo>
                  <a:pt x="37959" y="63064"/>
                  <a:pt x="38035" y="62988"/>
                  <a:pt x="38035" y="62837"/>
                </a:cubicBezTo>
                <a:cubicBezTo>
                  <a:pt x="38035" y="62761"/>
                  <a:pt x="38035" y="62686"/>
                  <a:pt x="37997" y="62610"/>
                </a:cubicBezTo>
                <a:lnTo>
                  <a:pt x="37846" y="62535"/>
                </a:lnTo>
                <a:lnTo>
                  <a:pt x="37695" y="62535"/>
                </a:lnTo>
                <a:cubicBezTo>
                  <a:pt x="37676" y="62516"/>
                  <a:pt x="37648" y="62506"/>
                  <a:pt x="37610" y="62506"/>
                </a:cubicBezTo>
                <a:close/>
                <a:moveTo>
                  <a:pt x="51948" y="62535"/>
                </a:moveTo>
                <a:lnTo>
                  <a:pt x="51759" y="62648"/>
                </a:lnTo>
                <a:cubicBezTo>
                  <a:pt x="51759" y="62686"/>
                  <a:pt x="51759" y="62724"/>
                  <a:pt x="51721" y="62761"/>
                </a:cubicBezTo>
                <a:lnTo>
                  <a:pt x="51873" y="62913"/>
                </a:lnTo>
                <a:cubicBezTo>
                  <a:pt x="51873" y="62950"/>
                  <a:pt x="51873" y="63026"/>
                  <a:pt x="51873" y="63064"/>
                </a:cubicBezTo>
                <a:lnTo>
                  <a:pt x="52024" y="63177"/>
                </a:lnTo>
                <a:cubicBezTo>
                  <a:pt x="52251" y="63177"/>
                  <a:pt x="52629" y="63026"/>
                  <a:pt x="52629" y="62837"/>
                </a:cubicBezTo>
                <a:cubicBezTo>
                  <a:pt x="52629" y="62761"/>
                  <a:pt x="52591" y="62724"/>
                  <a:pt x="52553" y="62686"/>
                </a:cubicBezTo>
                <a:lnTo>
                  <a:pt x="52478" y="62686"/>
                </a:lnTo>
                <a:cubicBezTo>
                  <a:pt x="52478" y="62648"/>
                  <a:pt x="52478" y="62610"/>
                  <a:pt x="52402" y="62572"/>
                </a:cubicBezTo>
                <a:lnTo>
                  <a:pt x="52326" y="62535"/>
                </a:lnTo>
                <a:cubicBezTo>
                  <a:pt x="52213" y="62535"/>
                  <a:pt x="52137" y="62535"/>
                  <a:pt x="52062" y="62572"/>
                </a:cubicBezTo>
                <a:cubicBezTo>
                  <a:pt x="52024" y="62572"/>
                  <a:pt x="52024" y="62572"/>
                  <a:pt x="51948" y="62535"/>
                </a:cubicBezTo>
                <a:close/>
                <a:moveTo>
                  <a:pt x="70739" y="62837"/>
                </a:moveTo>
                <a:lnTo>
                  <a:pt x="70587" y="62913"/>
                </a:lnTo>
                <a:cubicBezTo>
                  <a:pt x="70512" y="62950"/>
                  <a:pt x="70398" y="63026"/>
                  <a:pt x="70474" y="63215"/>
                </a:cubicBezTo>
                <a:lnTo>
                  <a:pt x="70550" y="63291"/>
                </a:lnTo>
                <a:cubicBezTo>
                  <a:pt x="70625" y="63291"/>
                  <a:pt x="70701" y="63291"/>
                  <a:pt x="70776" y="63253"/>
                </a:cubicBezTo>
                <a:cubicBezTo>
                  <a:pt x="70852" y="63215"/>
                  <a:pt x="70928" y="63139"/>
                  <a:pt x="70928" y="63026"/>
                </a:cubicBezTo>
                <a:cubicBezTo>
                  <a:pt x="70928" y="62950"/>
                  <a:pt x="70852" y="62875"/>
                  <a:pt x="70739" y="62837"/>
                </a:cubicBezTo>
                <a:close/>
                <a:moveTo>
                  <a:pt x="39770" y="62166"/>
                </a:moveTo>
                <a:cubicBezTo>
                  <a:pt x="39736" y="62166"/>
                  <a:pt x="39699" y="62175"/>
                  <a:pt x="39661" y="62194"/>
                </a:cubicBezTo>
                <a:cubicBezTo>
                  <a:pt x="39510" y="62270"/>
                  <a:pt x="39434" y="62383"/>
                  <a:pt x="39510" y="62497"/>
                </a:cubicBezTo>
                <a:lnTo>
                  <a:pt x="39472" y="62497"/>
                </a:lnTo>
                <a:cubicBezTo>
                  <a:pt x="39434" y="62497"/>
                  <a:pt x="39396" y="62459"/>
                  <a:pt x="39396" y="62459"/>
                </a:cubicBezTo>
                <a:lnTo>
                  <a:pt x="39132" y="62459"/>
                </a:lnTo>
                <a:cubicBezTo>
                  <a:pt x="39132" y="62459"/>
                  <a:pt x="39094" y="62497"/>
                  <a:pt x="39094" y="62497"/>
                </a:cubicBezTo>
                <a:cubicBezTo>
                  <a:pt x="39056" y="62535"/>
                  <a:pt x="38942" y="62648"/>
                  <a:pt x="38980" y="62799"/>
                </a:cubicBezTo>
                <a:lnTo>
                  <a:pt x="39132" y="62875"/>
                </a:lnTo>
                <a:lnTo>
                  <a:pt x="39207" y="62875"/>
                </a:lnTo>
                <a:cubicBezTo>
                  <a:pt x="39245" y="62913"/>
                  <a:pt x="39245" y="62913"/>
                  <a:pt x="39283" y="62950"/>
                </a:cubicBezTo>
                <a:lnTo>
                  <a:pt x="39245" y="62950"/>
                </a:lnTo>
                <a:cubicBezTo>
                  <a:pt x="39283" y="62988"/>
                  <a:pt x="39283" y="63026"/>
                  <a:pt x="39283" y="63064"/>
                </a:cubicBezTo>
                <a:cubicBezTo>
                  <a:pt x="39321" y="63139"/>
                  <a:pt x="39396" y="63291"/>
                  <a:pt x="39585" y="63329"/>
                </a:cubicBezTo>
                <a:lnTo>
                  <a:pt x="39736" y="63291"/>
                </a:lnTo>
                <a:cubicBezTo>
                  <a:pt x="39774" y="63215"/>
                  <a:pt x="39774" y="63177"/>
                  <a:pt x="39774" y="63102"/>
                </a:cubicBezTo>
                <a:cubicBezTo>
                  <a:pt x="39774" y="63102"/>
                  <a:pt x="39812" y="63064"/>
                  <a:pt x="39812" y="63026"/>
                </a:cubicBezTo>
                <a:lnTo>
                  <a:pt x="39774" y="62913"/>
                </a:lnTo>
                <a:lnTo>
                  <a:pt x="39736" y="62913"/>
                </a:lnTo>
                <a:lnTo>
                  <a:pt x="39736" y="62648"/>
                </a:lnTo>
                <a:lnTo>
                  <a:pt x="39699" y="62572"/>
                </a:lnTo>
                <a:lnTo>
                  <a:pt x="39774" y="62572"/>
                </a:lnTo>
                <a:lnTo>
                  <a:pt x="39812" y="62535"/>
                </a:lnTo>
                <a:lnTo>
                  <a:pt x="39736" y="62459"/>
                </a:lnTo>
                <a:lnTo>
                  <a:pt x="39812" y="62497"/>
                </a:lnTo>
                <a:cubicBezTo>
                  <a:pt x="39812" y="62497"/>
                  <a:pt x="39850" y="62459"/>
                  <a:pt x="39850" y="62459"/>
                </a:cubicBezTo>
                <a:cubicBezTo>
                  <a:pt x="39888" y="62383"/>
                  <a:pt x="39925" y="62346"/>
                  <a:pt x="39925" y="62308"/>
                </a:cubicBezTo>
                <a:lnTo>
                  <a:pt x="39850" y="62194"/>
                </a:lnTo>
                <a:cubicBezTo>
                  <a:pt x="39831" y="62175"/>
                  <a:pt x="39803" y="62166"/>
                  <a:pt x="39770" y="62166"/>
                </a:cubicBezTo>
                <a:close/>
                <a:moveTo>
                  <a:pt x="80115" y="62837"/>
                </a:moveTo>
                <a:lnTo>
                  <a:pt x="80002" y="62913"/>
                </a:lnTo>
                <a:cubicBezTo>
                  <a:pt x="79926" y="62988"/>
                  <a:pt x="79888" y="63102"/>
                  <a:pt x="79926" y="63253"/>
                </a:cubicBezTo>
                <a:lnTo>
                  <a:pt x="80039" y="63329"/>
                </a:lnTo>
                <a:cubicBezTo>
                  <a:pt x="80068" y="63329"/>
                  <a:pt x="80108" y="63331"/>
                  <a:pt x="80153" y="63331"/>
                </a:cubicBezTo>
                <a:cubicBezTo>
                  <a:pt x="80287" y="63331"/>
                  <a:pt x="80465" y="63310"/>
                  <a:pt x="80493" y="63139"/>
                </a:cubicBezTo>
                <a:lnTo>
                  <a:pt x="80417" y="63026"/>
                </a:lnTo>
                <a:cubicBezTo>
                  <a:pt x="80417" y="63026"/>
                  <a:pt x="80380" y="62988"/>
                  <a:pt x="80380" y="62988"/>
                </a:cubicBezTo>
                <a:cubicBezTo>
                  <a:pt x="80342" y="62913"/>
                  <a:pt x="80266" y="62875"/>
                  <a:pt x="80115" y="62837"/>
                </a:cubicBezTo>
                <a:close/>
                <a:moveTo>
                  <a:pt x="42912" y="62950"/>
                </a:moveTo>
                <a:lnTo>
                  <a:pt x="42723" y="63102"/>
                </a:lnTo>
                <a:cubicBezTo>
                  <a:pt x="42837" y="63366"/>
                  <a:pt x="42988" y="63366"/>
                  <a:pt x="43026" y="63366"/>
                </a:cubicBezTo>
                <a:cubicBezTo>
                  <a:pt x="43101" y="63329"/>
                  <a:pt x="43177" y="63291"/>
                  <a:pt x="43177" y="63215"/>
                </a:cubicBezTo>
                <a:cubicBezTo>
                  <a:pt x="43177" y="63102"/>
                  <a:pt x="43064" y="63026"/>
                  <a:pt x="42912" y="62950"/>
                </a:cubicBezTo>
                <a:close/>
                <a:moveTo>
                  <a:pt x="681" y="63291"/>
                </a:moveTo>
                <a:cubicBezTo>
                  <a:pt x="566" y="63337"/>
                  <a:pt x="661" y="63411"/>
                  <a:pt x="736" y="63411"/>
                </a:cubicBezTo>
                <a:cubicBezTo>
                  <a:pt x="784" y="63411"/>
                  <a:pt x="824" y="63380"/>
                  <a:pt x="795" y="63291"/>
                </a:cubicBezTo>
                <a:close/>
                <a:moveTo>
                  <a:pt x="26859" y="63132"/>
                </a:moveTo>
                <a:cubicBezTo>
                  <a:pt x="26730" y="63132"/>
                  <a:pt x="26612" y="63230"/>
                  <a:pt x="26579" y="63329"/>
                </a:cubicBezTo>
                <a:lnTo>
                  <a:pt x="26731" y="63480"/>
                </a:lnTo>
                <a:lnTo>
                  <a:pt x="26957" y="63480"/>
                </a:lnTo>
                <a:lnTo>
                  <a:pt x="27109" y="63366"/>
                </a:lnTo>
                <a:cubicBezTo>
                  <a:pt x="27109" y="63177"/>
                  <a:pt x="26957" y="63139"/>
                  <a:pt x="26920" y="63139"/>
                </a:cubicBezTo>
                <a:cubicBezTo>
                  <a:pt x="26899" y="63134"/>
                  <a:pt x="26879" y="63132"/>
                  <a:pt x="26859" y="63132"/>
                </a:cubicBezTo>
                <a:close/>
                <a:moveTo>
                  <a:pt x="18715" y="63177"/>
                </a:moveTo>
                <a:lnTo>
                  <a:pt x="18526" y="63253"/>
                </a:lnTo>
                <a:cubicBezTo>
                  <a:pt x="18526" y="63291"/>
                  <a:pt x="18451" y="63329"/>
                  <a:pt x="18451" y="63404"/>
                </a:cubicBezTo>
                <a:lnTo>
                  <a:pt x="18489" y="63518"/>
                </a:lnTo>
                <a:cubicBezTo>
                  <a:pt x="18564" y="63593"/>
                  <a:pt x="18640" y="63593"/>
                  <a:pt x="18753" y="63593"/>
                </a:cubicBezTo>
                <a:cubicBezTo>
                  <a:pt x="18791" y="63593"/>
                  <a:pt x="18829" y="63555"/>
                  <a:pt x="18904" y="63555"/>
                </a:cubicBezTo>
                <a:lnTo>
                  <a:pt x="18980" y="63555"/>
                </a:lnTo>
                <a:lnTo>
                  <a:pt x="19093" y="63442"/>
                </a:lnTo>
                <a:lnTo>
                  <a:pt x="19093" y="63404"/>
                </a:lnTo>
                <a:cubicBezTo>
                  <a:pt x="19093" y="63215"/>
                  <a:pt x="18867" y="63177"/>
                  <a:pt x="18791" y="63177"/>
                </a:cubicBezTo>
                <a:close/>
                <a:moveTo>
                  <a:pt x="76145" y="63139"/>
                </a:moveTo>
                <a:cubicBezTo>
                  <a:pt x="75881" y="63139"/>
                  <a:pt x="75729" y="63215"/>
                  <a:pt x="75654" y="63442"/>
                </a:cubicBezTo>
                <a:lnTo>
                  <a:pt x="75729" y="63593"/>
                </a:lnTo>
                <a:cubicBezTo>
                  <a:pt x="75776" y="63609"/>
                  <a:pt x="75830" y="63618"/>
                  <a:pt x="75884" y="63618"/>
                </a:cubicBezTo>
                <a:cubicBezTo>
                  <a:pt x="75962" y="63618"/>
                  <a:pt x="76041" y="63600"/>
                  <a:pt x="76107" y="63555"/>
                </a:cubicBezTo>
                <a:cubicBezTo>
                  <a:pt x="76183" y="63555"/>
                  <a:pt x="76259" y="63480"/>
                  <a:pt x="76259" y="63291"/>
                </a:cubicBezTo>
                <a:cubicBezTo>
                  <a:pt x="76259" y="63291"/>
                  <a:pt x="76259" y="63291"/>
                  <a:pt x="76259" y="63253"/>
                </a:cubicBezTo>
                <a:lnTo>
                  <a:pt x="76145" y="63139"/>
                </a:lnTo>
                <a:close/>
                <a:moveTo>
                  <a:pt x="82383" y="63253"/>
                </a:moveTo>
                <a:cubicBezTo>
                  <a:pt x="82232" y="63253"/>
                  <a:pt x="82081" y="63329"/>
                  <a:pt x="82005" y="63404"/>
                </a:cubicBezTo>
                <a:lnTo>
                  <a:pt x="82081" y="63593"/>
                </a:lnTo>
                <a:cubicBezTo>
                  <a:pt x="82043" y="63593"/>
                  <a:pt x="82005" y="63555"/>
                  <a:pt x="82005" y="63518"/>
                </a:cubicBezTo>
                <a:cubicBezTo>
                  <a:pt x="82005" y="63480"/>
                  <a:pt x="82005" y="63480"/>
                  <a:pt x="82005" y="63480"/>
                </a:cubicBezTo>
                <a:lnTo>
                  <a:pt x="82005" y="63480"/>
                </a:lnTo>
                <a:cubicBezTo>
                  <a:pt x="81968" y="63518"/>
                  <a:pt x="81892" y="63631"/>
                  <a:pt x="82081" y="63744"/>
                </a:cubicBezTo>
                <a:lnTo>
                  <a:pt x="82270" y="63744"/>
                </a:lnTo>
                <a:cubicBezTo>
                  <a:pt x="82421" y="63707"/>
                  <a:pt x="82572" y="63707"/>
                  <a:pt x="82686" y="63631"/>
                </a:cubicBezTo>
                <a:lnTo>
                  <a:pt x="82610" y="63404"/>
                </a:lnTo>
                <a:lnTo>
                  <a:pt x="82610" y="63404"/>
                </a:lnTo>
                <a:cubicBezTo>
                  <a:pt x="82610" y="63404"/>
                  <a:pt x="82686" y="63442"/>
                  <a:pt x="82686" y="63518"/>
                </a:cubicBezTo>
                <a:cubicBezTo>
                  <a:pt x="82686" y="63518"/>
                  <a:pt x="82686" y="63518"/>
                  <a:pt x="82686" y="63480"/>
                </a:cubicBezTo>
                <a:lnTo>
                  <a:pt x="82686" y="63329"/>
                </a:lnTo>
                <a:cubicBezTo>
                  <a:pt x="82610" y="63291"/>
                  <a:pt x="82497" y="63253"/>
                  <a:pt x="82383" y="63253"/>
                </a:cubicBezTo>
                <a:close/>
                <a:moveTo>
                  <a:pt x="38149" y="63102"/>
                </a:moveTo>
                <a:lnTo>
                  <a:pt x="38073" y="63215"/>
                </a:lnTo>
                <a:lnTo>
                  <a:pt x="38035" y="63253"/>
                </a:lnTo>
                <a:cubicBezTo>
                  <a:pt x="38035" y="63253"/>
                  <a:pt x="38035" y="63215"/>
                  <a:pt x="38035" y="63215"/>
                </a:cubicBezTo>
                <a:lnTo>
                  <a:pt x="37922" y="63253"/>
                </a:lnTo>
                <a:cubicBezTo>
                  <a:pt x="37884" y="63366"/>
                  <a:pt x="37884" y="63404"/>
                  <a:pt x="37884" y="63442"/>
                </a:cubicBezTo>
                <a:cubicBezTo>
                  <a:pt x="37884" y="63555"/>
                  <a:pt x="37922" y="63593"/>
                  <a:pt x="37959" y="63669"/>
                </a:cubicBezTo>
                <a:lnTo>
                  <a:pt x="37959" y="63744"/>
                </a:lnTo>
                <a:lnTo>
                  <a:pt x="38111" y="63820"/>
                </a:lnTo>
                <a:cubicBezTo>
                  <a:pt x="38224" y="63820"/>
                  <a:pt x="38338" y="63782"/>
                  <a:pt x="38451" y="63707"/>
                </a:cubicBezTo>
                <a:cubicBezTo>
                  <a:pt x="38527" y="63631"/>
                  <a:pt x="38564" y="63555"/>
                  <a:pt x="38564" y="63442"/>
                </a:cubicBezTo>
                <a:cubicBezTo>
                  <a:pt x="38564" y="63291"/>
                  <a:pt x="38451" y="63102"/>
                  <a:pt x="38149" y="63102"/>
                </a:cubicBezTo>
                <a:close/>
                <a:moveTo>
                  <a:pt x="10584" y="63472"/>
                </a:moveTo>
                <a:cubicBezTo>
                  <a:pt x="10562" y="63472"/>
                  <a:pt x="10538" y="63474"/>
                  <a:pt x="10511" y="63480"/>
                </a:cubicBezTo>
                <a:lnTo>
                  <a:pt x="10360" y="63593"/>
                </a:lnTo>
                <a:cubicBezTo>
                  <a:pt x="10360" y="63744"/>
                  <a:pt x="10549" y="63933"/>
                  <a:pt x="10700" y="63933"/>
                </a:cubicBezTo>
                <a:cubicBezTo>
                  <a:pt x="10776" y="63933"/>
                  <a:pt x="10889" y="63896"/>
                  <a:pt x="10927" y="63782"/>
                </a:cubicBezTo>
                <a:lnTo>
                  <a:pt x="10889" y="63631"/>
                </a:lnTo>
                <a:cubicBezTo>
                  <a:pt x="10889" y="63631"/>
                  <a:pt x="10851" y="63631"/>
                  <a:pt x="10851" y="63593"/>
                </a:cubicBezTo>
                <a:cubicBezTo>
                  <a:pt x="10786" y="63561"/>
                  <a:pt x="10721" y="63472"/>
                  <a:pt x="10584" y="63472"/>
                </a:cubicBezTo>
                <a:close/>
                <a:moveTo>
                  <a:pt x="63744" y="63404"/>
                </a:moveTo>
                <a:cubicBezTo>
                  <a:pt x="63631" y="63404"/>
                  <a:pt x="63517" y="63404"/>
                  <a:pt x="63442" y="63442"/>
                </a:cubicBezTo>
                <a:cubicBezTo>
                  <a:pt x="63404" y="63480"/>
                  <a:pt x="63366" y="63555"/>
                  <a:pt x="63366" y="63593"/>
                </a:cubicBezTo>
                <a:cubicBezTo>
                  <a:pt x="63215" y="63669"/>
                  <a:pt x="63253" y="63744"/>
                  <a:pt x="63291" y="63858"/>
                </a:cubicBezTo>
                <a:lnTo>
                  <a:pt x="63328" y="63858"/>
                </a:lnTo>
                <a:cubicBezTo>
                  <a:pt x="63384" y="63913"/>
                  <a:pt x="63459" y="63948"/>
                  <a:pt x="63540" y="63948"/>
                </a:cubicBezTo>
                <a:cubicBezTo>
                  <a:pt x="63570" y="63948"/>
                  <a:pt x="63600" y="63944"/>
                  <a:pt x="63631" y="63933"/>
                </a:cubicBezTo>
                <a:cubicBezTo>
                  <a:pt x="63782" y="63858"/>
                  <a:pt x="63858" y="63707"/>
                  <a:pt x="63858" y="63555"/>
                </a:cubicBezTo>
                <a:lnTo>
                  <a:pt x="63858" y="63518"/>
                </a:lnTo>
                <a:lnTo>
                  <a:pt x="63744" y="63404"/>
                </a:lnTo>
                <a:close/>
                <a:moveTo>
                  <a:pt x="18640" y="63631"/>
                </a:moveTo>
                <a:cubicBezTo>
                  <a:pt x="18526" y="63631"/>
                  <a:pt x="18413" y="63669"/>
                  <a:pt x="18375" y="63820"/>
                </a:cubicBezTo>
                <a:lnTo>
                  <a:pt x="18489" y="63971"/>
                </a:lnTo>
                <a:cubicBezTo>
                  <a:pt x="18640" y="63971"/>
                  <a:pt x="18715" y="63971"/>
                  <a:pt x="18753" y="63933"/>
                </a:cubicBezTo>
                <a:lnTo>
                  <a:pt x="18829" y="63820"/>
                </a:lnTo>
                <a:cubicBezTo>
                  <a:pt x="18829" y="63707"/>
                  <a:pt x="18753" y="63631"/>
                  <a:pt x="18640" y="63631"/>
                </a:cubicBezTo>
                <a:close/>
                <a:moveTo>
                  <a:pt x="43782" y="63264"/>
                </a:moveTo>
                <a:cubicBezTo>
                  <a:pt x="43658" y="63264"/>
                  <a:pt x="43569" y="63352"/>
                  <a:pt x="43517" y="63404"/>
                </a:cubicBezTo>
                <a:cubicBezTo>
                  <a:pt x="43487" y="63374"/>
                  <a:pt x="43431" y="63318"/>
                  <a:pt x="43371" y="63318"/>
                </a:cubicBezTo>
                <a:cubicBezTo>
                  <a:pt x="43357" y="63318"/>
                  <a:pt x="43343" y="63321"/>
                  <a:pt x="43328" y="63329"/>
                </a:cubicBezTo>
                <a:cubicBezTo>
                  <a:pt x="43253" y="63329"/>
                  <a:pt x="43215" y="63366"/>
                  <a:pt x="43177" y="63442"/>
                </a:cubicBezTo>
                <a:cubicBezTo>
                  <a:pt x="43139" y="63480"/>
                  <a:pt x="43139" y="63480"/>
                  <a:pt x="43139" y="63518"/>
                </a:cubicBezTo>
                <a:lnTo>
                  <a:pt x="43177" y="63518"/>
                </a:lnTo>
                <a:lnTo>
                  <a:pt x="43177" y="63555"/>
                </a:lnTo>
                <a:cubicBezTo>
                  <a:pt x="43064" y="63555"/>
                  <a:pt x="42950" y="63593"/>
                  <a:pt x="42912" y="63744"/>
                </a:cubicBezTo>
                <a:lnTo>
                  <a:pt x="42988" y="63971"/>
                </a:lnTo>
                <a:cubicBezTo>
                  <a:pt x="43064" y="63971"/>
                  <a:pt x="43177" y="63933"/>
                  <a:pt x="43215" y="63896"/>
                </a:cubicBezTo>
                <a:cubicBezTo>
                  <a:pt x="43253" y="63858"/>
                  <a:pt x="43290" y="63820"/>
                  <a:pt x="43290" y="63707"/>
                </a:cubicBezTo>
                <a:cubicBezTo>
                  <a:pt x="43316" y="63719"/>
                  <a:pt x="43337" y="63723"/>
                  <a:pt x="43355" y="63723"/>
                </a:cubicBezTo>
                <a:cubicBezTo>
                  <a:pt x="43391" y="63723"/>
                  <a:pt x="43416" y="63707"/>
                  <a:pt x="43442" y="63707"/>
                </a:cubicBezTo>
                <a:cubicBezTo>
                  <a:pt x="43479" y="63707"/>
                  <a:pt x="43479" y="63707"/>
                  <a:pt x="43517" y="63744"/>
                </a:cubicBezTo>
                <a:lnTo>
                  <a:pt x="43706" y="63669"/>
                </a:lnTo>
                <a:cubicBezTo>
                  <a:pt x="43744" y="63631"/>
                  <a:pt x="43744" y="63593"/>
                  <a:pt x="43782" y="63593"/>
                </a:cubicBezTo>
                <a:cubicBezTo>
                  <a:pt x="43820" y="63593"/>
                  <a:pt x="44009" y="63593"/>
                  <a:pt x="44009" y="63442"/>
                </a:cubicBezTo>
                <a:lnTo>
                  <a:pt x="43971" y="63329"/>
                </a:lnTo>
                <a:cubicBezTo>
                  <a:pt x="43901" y="63282"/>
                  <a:pt x="43837" y="63264"/>
                  <a:pt x="43782" y="63264"/>
                </a:cubicBezTo>
                <a:close/>
                <a:moveTo>
                  <a:pt x="68470" y="63518"/>
                </a:moveTo>
                <a:lnTo>
                  <a:pt x="68319" y="63555"/>
                </a:lnTo>
                <a:cubicBezTo>
                  <a:pt x="68281" y="63593"/>
                  <a:pt x="68281" y="63593"/>
                  <a:pt x="68243" y="63593"/>
                </a:cubicBezTo>
                <a:cubicBezTo>
                  <a:pt x="68206" y="63669"/>
                  <a:pt x="68130" y="63707"/>
                  <a:pt x="68092" y="63820"/>
                </a:cubicBezTo>
                <a:lnTo>
                  <a:pt x="68206" y="63971"/>
                </a:lnTo>
                <a:cubicBezTo>
                  <a:pt x="68281" y="63971"/>
                  <a:pt x="68395" y="63933"/>
                  <a:pt x="68470" y="63896"/>
                </a:cubicBezTo>
                <a:cubicBezTo>
                  <a:pt x="68546" y="63820"/>
                  <a:pt x="68621" y="63744"/>
                  <a:pt x="68621" y="63707"/>
                </a:cubicBezTo>
                <a:cubicBezTo>
                  <a:pt x="68621" y="63631"/>
                  <a:pt x="68546" y="63555"/>
                  <a:pt x="68470" y="63518"/>
                </a:cubicBezTo>
                <a:close/>
                <a:moveTo>
                  <a:pt x="78187" y="63555"/>
                </a:moveTo>
                <a:lnTo>
                  <a:pt x="78073" y="63593"/>
                </a:lnTo>
                <a:cubicBezTo>
                  <a:pt x="78073" y="63631"/>
                  <a:pt x="78036" y="63631"/>
                  <a:pt x="78036" y="63631"/>
                </a:cubicBezTo>
                <a:cubicBezTo>
                  <a:pt x="77960" y="63669"/>
                  <a:pt x="77884" y="63744"/>
                  <a:pt x="77884" y="63820"/>
                </a:cubicBezTo>
                <a:cubicBezTo>
                  <a:pt x="77884" y="63896"/>
                  <a:pt x="77960" y="63971"/>
                  <a:pt x="78073" y="64009"/>
                </a:cubicBezTo>
                <a:lnTo>
                  <a:pt x="78262" y="63896"/>
                </a:lnTo>
                <a:cubicBezTo>
                  <a:pt x="78262" y="63896"/>
                  <a:pt x="78262" y="63896"/>
                  <a:pt x="78300" y="63858"/>
                </a:cubicBezTo>
                <a:cubicBezTo>
                  <a:pt x="78338" y="63820"/>
                  <a:pt x="78376" y="63782"/>
                  <a:pt x="78376" y="63707"/>
                </a:cubicBezTo>
                <a:cubicBezTo>
                  <a:pt x="78376" y="63669"/>
                  <a:pt x="78338" y="63593"/>
                  <a:pt x="78187" y="63555"/>
                </a:cubicBezTo>
                <a:close/>
                <a:moveTo>
                  <a:pt x="40606" y="63669"/>
                </a:moveTo>
                <a:lnTo>
                  <a:pt x="40493" y="63782"/>
                </a:lnTo>
                <a:cubicBezTo>
                  <a:pt x="40455" y="63820"/>
                  <a:pt x="40417" y="63858"/>
                  <a:pt x="40379" y="63896"/>
                </a:cubicBezTo>
                <a:lnTo>
                  <a:pt x="40530" y="64047"/>
                </a:lnTo>
                <a:lnTo>
                  <a:pt x="40682" y="64047"/>
                </a:lnTo>
                <a:lnTo>
                  <a:pt x="40833" y="63933"/>
                </a:lnTo>
                <a:lnTo>
                  <a:pt x="40833" y="63858"/>
                </a:lnTo>
                <a:lnTo>
                  <a:pt x="40833" y="63820"/>
                </a:lnTo>
                <a:cubicBezTo>
                  <a:pt x="40833" y="63820"/>
                  <a:pt x="40833" y="63744"/>
                  <a:pt x="40757" y="63707"/>
                </a:cubicBezTo>
                <a:cubicBezTo>
                  <a:pt x="40719" y="63669"/>
                  <a:pt x="40682" y="63669"/>
                  <a:pt x="40606" y="63669"/>
                </a:cubicBezTo>
                <a:close/>
                <a:moveTo>
                  <a:pt x="49982" y="63669"/>
                </a:moveTo>
                <a:cubicBezTo>
                  <a:pt x="49907" y="63669"/>
                  <a:pt x="49680" y="63707"/>
                  <a:pt x="49604" y="63858"/>
                </a:cubicBezTo>
                <a:lnTo>
                  <a:pt x="49642" y="63971"/>
                </a:lnTo>
                <a:cubicBezTo>
                  <a:pt x="49697" y="64027"/>
                  <a:pt x="49773" y="64062"/>
                  <a:pt x="49854" y="64062"/>
                </a:cubicBezTo>
                <a:cubicBezTo>
                  <a:pt x="49884" y="64062"/>
                  <a:pt x="49914" y="64057"/>
                  <a:pt x="49944" y="64047"/>
                </a:cubicBezTo>
                <a:cubicBezTo>
                  <a:pt x="50058" y="64009"/>
                  <a:pt x="50134" y="63933"/>
                  <a:pt x="50134" y="63820"/>
                </a:cubicBezTo>
                <a:cubicBezTo>
                  <a:pt x="50134" y="63820"/>
                  <a:pt x="50096" y="63782"/>
                  <a:pt x="50096" y="63782"/>
                </a:cubicBezTo>
                <a:lnTo>
                  <a:pt x="49982" y="63669"/>
                </a:lnTo>
                <a:close/>
                <a:moveTo>
                  <a:pt x="45748" y="63707"/>
                </a:moveTo>
                <a:cubicBezTo>
                  <a:pt x="45672" y="63744"/>
                  <a:pt x="45483" y="63744"/>
                  <a:pt x="45408" y="63896"/>
                </a:cubicBezTo>
                <a:lnTo>
                  <a:pt x="45521" y="64047"/>
                </a:lnTo>
                <a:lnTo>
                  <a:pt x="45597" y="64047"/>
                </a:lnTo>
                <a:cubicBezTo>
                  <a:pt x="45628" y="64063"/>
                  <a:pt x="45666" y="64072"/>
                  <a:pt x="45705" y="64072"/>
                </a:cubicBezTo>
                <a:cubicBezTo>
                  <a:pt x="45760" y="64072"/>
                  <a:pt x="45817" y="64053"/>
                  <a:pt x="45861" y="64009"/>
                </a:cubicBezTo>
                <a:cubicBezTo>
                  <a:pt x="45899" y="63971"/>
                  <a:pt x="45899" y="63933"/>
                  <a:pt x="45899" y="63896"/>
                </a:cubicBezTo>
                <a:cubicBezTo>
                  <a:pt x="45899" y="63858"/>
                  <a:pt x="45899" y="63820"/>
                  <a:pt x="45899" y="63820"/>
                </a:cubicBezTo>
                <a:lnTo>
                  <a:pt x="45748" y="63707"/>
                </a:lnTo>
                <a:close/>
                <a:moveTo>
                  <a:pt x="23517" y="63858"/>
                </a:moveTo>
                <a:cubicBezTo>
                  <a:pt x="23517" y="63858"/>
                  <a:pt x="23517" y="63858"/>
                  <a:pt x="23517" y="63896"/>
                </a:cubicBezTo>
                <a:lnTo>
                  <a:pt x="23366" y="63896"/>
                </a:lnTo>
                <a:cubicBezTo>
                  <a:pt x="23366" y="64009"/>
                  <a:pt x="23479" y="64122"/>
                  <a:pt x="23630" y="64122"/>
                </a:cubicBezTo>
                <a:cubicBezTo>
                  <a:pt x="23782" y="64122"/>
                  <a:pt x="23895" y="64009"/>
                  <a:pt x="23895" y="63896"/>
                </a:cubicBezTo>
                <a:lnTo>
                  <a:pt x="23744" y="63896"/>
                </a:lnTo>
                <a:cubicBezTo>
                  <a:pt x="23744" y="63858"/>
                  <a:pt x="23782" y="63858"/>
                  <a:pt x="23744" y="63858"/>
                </a:cubicBezTo>
                <a:close/>
                <a:moveTo>
                  <a:pt x="16749" y="63820"/>
                </a:moveTo>
                <a:cubicBezTo>
                  <a:pt x="16674" y="63820"/>
                  <a:pt x="16560" y="63858"/>
                  <a:pt x="16523" y="64047"/>
                </a:cubicBezTo>
                <a:lnTo>
                  <a:pt x="16636" y="64160"/>
                </a:lnTo>
                <a:cubicBezTo>
                  <a:pt x="16749" y="64160"/>
                  <a:pt x="16825" y="64160"/>
                  <a:pt x="16901" y="64122"/>
                </a:cubicBezTo>
                <a:lnTo>
                  <a:pt x="16976" y="64009"/>
                </a:lnTo>
                <a:cubicBezTo>
                  <a:pt x="16976" y="63933"/>
                  <a:pt x="16863" y="63858"/>
                  <a:pt x="16749" y="63820"/>
                </a:cubicBezTo>
                <a:close/>
                <a:moveTo>
                  <a:pt x="75162" y="63669"/>
                </a:moveTo>
                <a:cubicBezTo>
                  <a:pt x="74898" y="63669"/>
                  <a:pt x="74784" y="63820"/>
                  <a:pt x="74784" y="64047"/>
                </a:cubicBezTo>
                <a:lnTo>
                  <a:pt x="74935" y="64160"/>
                </a:lnTo>
                <a:lnTo>
                  <a:pt x="75011" y="64160"/>
                </a:lnTo>
                <a:cubicBezTo>
                  <a:pt x="75087" y="64160"/>
                  <a:pt x="75276" y="64160"/>
                  <a:pt x="75313" y="64009"/>
                </a:cubicBezTo>
                <a:lnTo>
                  <a:pt x="75276" y="63971"/>
                </a:lnTo>
                <a:cubicBezTo>
                  <a:pt x="75313" y="63933"/>
                  <a:pt x="75313" y="63896"/>
                  <a:pt x="75313" y="63858"/>
                </a:cubicBezTo>
                <a:cubicBezTo>
                  <a:pt x="75313" y="63820"/>
                  <a:pt x="75313" y="63782"/>
                  <a:pt x="75276" y="63744"/>
                </a:cubicBezTo>
                <a:lnTo>
                  <a:pt x="75162" y="63669"/>
                </a:lnTo>
                <a:close/>
                <a:moveTo>
                  <a:pt x="22572" y="63782"/>
                </a:moveTo>
                <a:cubicBezTo>
                  <a:pt x="22458" y="63782"/>
                  <a:pt x="22383" y="63782"/>
                  <a:pt x="22345" y="63820"/>
                </a:cubicBezTo>
                <a:cubicBezTo>
                  <a:pt x="22269" y="63896"/>
                  <a:pt x="22232" y="63971"/>
                  <a:pt x="22232" y="64122"/>
                </a:cubicBezTo>
                <a:lnTo>
                  <a:pt x="22345" y="64198"/>
                </a:lnTo>
                <a:cubicBezTo>
                  <a:pt x="22402" y="64217"/>
                  <a:pt x="22449" y="64226"/>
                  <a:pt x="22491" y="64226"/>
                </a:cubicBezTo>
                <a:cubicBezTo>
                  <a:pt x="22534" y="64226"/>
                  <a:pt x="22572" y="64217"/>
                  <a:pt x="22610" y="64198"/>
                </a:cubicBezTo>
                <a:cubicBezTo>
                  <a:pt x="22685" y="64122"/>
                  <a:pt x="22685" y="64009"/>
                  <a:pt x="22685" y="63971"/>
                </a:cubicBezTo>
                <a:cubicBezTo>
                  <a:pt x="22685" y="63933"/>
                  <a:pt x="22685" y="63933"/>
                  <a:pt x="22685" y="63896"/>
                </a:cubicBezTo>
                <a:lnTo>
                  <a:pt x="22572" y="63782"/>
                </a:lnTo>
                <a:close/>
                <a:moveTo>
                  <a:pt x="69226" y="63896"/>
                </a:moveTo>
                <a:cubicBezTo>
                  <a:pt x="69151" y="63896"/>
                  <a:pt x="69075" y="63933"/>
                  <a:pt x="69037" y="63971"/>
                </a:cubicBezTo>
                <a:lnTo>
                  <a:pt x="68886" y="64009"/>
                </a:lnTo>
                <a:cubicBezTo>
                  <a:pt x="68886" y="64198"/>
                  <a:pt x="69037" y="64236"/>
                  <a:pt x="69075" y="64236"/>
                </a:cubicBezTo>
                <a:cubicBezTo>
                  <a:pt x="69095" y="64241"/>
                  <a:pt x="69114" y="64243"/>
                  <a:pt x="69133" y="64243"/>
                </a:cubicBezTo>
                <a:cubicBezTo>
                  <a:pt x="69255" y="64243"/>
                  <a:pt x="69345" y="64140"/>
                  <a:pt x="69378" y="64009"/>
                </a:cubicBezTo>
                <a:lnTo>
                  <a:pt x="69226" y="63896"/>
                </a:lnTo>
                <a:close/>
                <a:moveTo>
                  <a:pt x="41953" y="63464"/>
                </a:moveTo>
                <a:cubicBezTo>
                  <a:pt x="41888" y="63464"/>
                  <a:pt x="41843" y="63491"/>
                  <a:pt x="41816" y="63518"/>
                </a:cubicBezTo>
                <a:cubicBezTo>
                  <a:pt x="41778" y="63555"/>
                  <a:pt x="41740" y="63631"/>
                  <a:pt x="41778" y="63744"/>
                </a:cubicBezTo>
                <a:lnTo>
                  <a:pt x="41854" y="63820"/>
                </a:lnTo>
                <a:cubicBezTo>
                  <a:pt x="41816" y="63820"/>
                  <a:pt x="41778" y="63820"/>
                  <a:pt x="41778" y="63858"/>
                </a:cubicBezTo>
                <a:cubicBezTo>
                  <a:pt x="41665" y="63896"/>
                  <a:pt x="41665" y="63971"/>
                  <a:pt x="41627" y="64009"/>
                </a:cubicBezTo>
                <a:cubicBezTo>
                  <a:pt x="41627" y="64023"/>
                  <a:pt x="41627" y="64037"/>
                  <a:pt x="41627" y="64047"/>
                </a:cubicBezTo>
                <a:lnTo>
                  <a:pt x="41740" y="64274"/>
                </a:lnTo>
                <a:cubicBezTo>
                  <a:pt x="41967" y="64274"/>
                  <a:pt x="42081" y="64160"/>
                  <a:pt x="42081" y="63933"/>
                </a:cubicBezTo>
                <a:lnTo>
                  <a:pt x="42005" y="63858"/>
                </a:lnTo>
                <a:lnTo>
                  <a:pt x="42156" y="63744"/>
                </a:lnTo>
                <a:lnTo>
                  <a:pt x="42156" y="63593"/>
                </a:lnTo>
                <a:lnTo>
                  <a:pt x="42043" y="63480"/>
                </a:lnTo>
                <a:cubicBezTo>
                  <a:pt x="42009" y="63469"/>
                  <a:pt x="41980" y="63464"/>
                  <a:pt x="41953" y="63464"/>
                </a:cubicBezTo>
                <a:close/>
                <a:moveTo>
                  <a:pt x="66498" y="63919"/>
                </a:moveTo>
                <a:cubicBezTo>
                  <a:pt x="66391" y="63919"/>
                  <a:pt x="66295" y="63954"/>
                  <a:pt x="66240" y="64009"/>
                </a:cubicBezTo>
                <a:lnTo>
                  <a:pt x="66164" y="64085"/>
                </a:lnTo>
                <a:lnTo>
                  <a:pt x="66164" y="64236"/>
                </a:lnTo>
                <a:lnTo>
                  <a:pt x="66277" y="64387"/>
                </a:lnTo>
                <a:cubicBezTo>
                  <a:pt x="66429" y="64387"/>
                  <a:pt x="66542" y="64349"/>
                  <a:pt x="66618" y="64312"/>
                </a:cubicBezTo>
                <a:cubicBezTo>
                  <a:pt x="66693" y="64236"/>
                  <a:pt x="66731" y="64160"/>
                  <a:pt x="66731" y="64047"/>
                </a:cubicBezTo>
                <a:lnTo>
                  <a:pt x="66618" y="63933"/>
                </a:lnTo>
                <a:cubicBezTo>
                  <a:pt x="66577" y="63923"/>
                  <a:pt x="66537" y="63919"/>
                  <a:pt x="66498" y="63919"/>
                </a:cubicBezTo>
                <a:close/>
                <a:moveTo>
                  <a:pt x="23215" y="64085"/>
                </a:moveTo>
                <a:cubicBezTo>
                  <a:pt x="23101" y="64085"/>
                  <a:pt x="22950" y="64085"/>
                  <a:pt x="22836" y="64160"/>
                </a:cubicBezTo>
                <a:cubicBezTo>
                  <a:pt x="22799" y="64198"/>
                  <a:pt x="22761" y="64236"/>
                  <a:pt x="22799" y="64387"/>
                </a:cubicBezTo>
                <a:lnTo>
                  <a:pt x="22950" y="64463"/>
                </a:lnTo>
                <a:cubicBezTo>
                  <a:pt x="23101" y="64463"/>
                  <a:pt x="23404" y="64463"/>
                  <a:pt x="23404" y="64198"/>
                </a:cubicBezTo>
                <a:lnTo>
                  <a:pt x="23290" y="64085"/>
                </a:lnTo>
                <a:close/>
                <a:moveTo>
                  <a:pt x="57158" y="64031"/>
                </a:moveTo>
                <a:cubicBezTo>
                  <a:pt x="57122" y="64031"/>
                  <a:pt x="57086" y="64036"/>
                  <a:pt x="57052" y="64047"/>
                </a:cubicBezTo>
                <a:cubicBezTo>
                  <a:pt x="57015" y="64047"/>
                  <a:pt x="56939" y="64122"/>
                  <a:pt x="56939" y="64198"/>
                </a:cubicBezTo>
                <a:lnTo>
                  <a:pt x="56977" y="64236"/>
                </a:lnTo>
                <a:cubicBezTo>
                  <a:pt x="56901" y="64274"/>
                  <a:pt x="56901" y="64312"/>
                  <a:pt x="56901" y="64349"/>
                </a:cubicBezTo>
                <a:lnTo>
                  <a:pt x="57015" y="64463"/>
                </a:lnTo>
                <a:lnTo>
                  <a:pt x="57279" y="64463"/>
                </a:lnTo>
                <a:lnTo>
                  <a:pt x="57393" y="64349"/>
                </a:lnTo>
                <a:cubicBezTo>
                  <a:pt x="57393" y="64312"/>
                  <a:pt x="57430" y="64312"/>
                  <a:pt x="57430" y="64274"/>
                </a:cubicBezTo>
                <a:lnTo>
                  <a:pt x="57355" y="64085"/>
                </a:lnTo>
                <a:cubicBezTo>
                  <a:pt x="57328" y="64058"/>
                  <a:pt x="57245" y="64031"/>
                  <a:pt x="57158" y="64031"/>
                </a:cubicBezTo>
                <a:close/>
                <a:moveTo>
                  <a:pt x="42912" y="64122"/>
                </a:moveTo>
                <a:lnTo>
                  <a:pt x="42685" y="64198"/>
                </a:lnTo>
                <a:lnTo>
                  <a:pt x="42610" y="64236"/>
                </a:lnTo>
                <a:lnTo>
                  <a:pt x="42610" y="64349"/>
                </a:lnTo>
                <a:lnTo>
                  <a:pt x="42837" y="64463"/>
                </a:lnTo>
                <a:cubicBezTo>
                  <a:pt x="42874" y="64501"/>
                  <a:pt x="42950" y="64538"/>
                  <a:pt x="43064" y="64538"/>
                </a:cubicBezTo>
                <a:lnTo>
                  <a:pt x="43177" y="64425"/>
                </a:lnTo>
                <a:lnTo>
                  <a:pt x="43177" y="64387"/>
                </a:lnTo>
                <a:cubicBezTo>
                  <a:pt x="43177" y="64236"/>
                  <a:pt x="43026" y="64198"/>
                  <a:pt x="42950" y="64160"/>
                </a:cubicBezTo>
                <a:cubicBezTo>
                  <a:pt x="42950" y="64160"/>
                  <a:pt x="42912" y="64122"/>
                  <a:pt x="42912" y="64122"/>
                </a:cubicBezTo>
                <a:close/>
                <a:moveTo>
                  <a:pt x="56035" y="63568"/>
                </a:moveTo>
                <a:cubicBezTo>
                  <a:pt x="55993" y="63568"/>
                  <a:pt x="55943" y="63577"/>
                  <a:pt x="55880" y="63593"/>
                </a:cubicBezTo>
                <a:cubicBezTo>
                  <a:pt x="55767" y="63593"/>
                  <a:pt x="55767" y="63669"/>
                  <a:pt x="55767" y="63707"/>
                </a:cubicBezTo>
                <a:cubicBezTo>
                  <a:pt x="55767" y="63782"/>
                  <a:pt x="55805" y="63820"/>
                  <a:pt x="55842" y="63858"/>
                </a:cubicBezTo>
                <a:cubicBezTo>
                  <a:pt x="55767" y="63933"/>
                  <a:pt x="55691" y="64047"/>
                  <a:pt x="55691" y="64160"/>
                </a:cubicBezTo>
                <a:cubicBezTo>
                  <a:pt x="55691" y="64387"/>
                  <a:pt x="55880" y="64614"/>
                  <a:pt x="56032" y="64727"/>
                </a:cubicBezTo>
                <a:lnTo>
                  <a:pt x="56145" y="64727"/>
                </a:lnTo>
                <a:cubicBezTo>
                  <a:pt x="56372" y="64727"/>
                  <a:pt x="56788" y="64727"/>
                  <a:pt x="56788" y="64425"/>
                </a:cubicBezTo>
                <a:lnTo>
                  <a:pt x="56712" y="64312"/>
                </a:lnTo>
                <a:cubicBezTo>
                  <a:pt x="56674" y="64274"/>
                  <a:pt x="56636" y="64274"/>
                  <a:pt x="56599" y="64274"/>
                </a:cubicBezTo>
                <a:lnTo>
                  <a:pt x="56674" y="64198"/>
                </a:lnTo>
                <a:cubicBezTo>
                  <a:pt x="56674" y="64122"/>
                  <a:pt x="56674" y="64085"/>
                  <a:pt x="56674" y="64047"/>
                </a:cubicBezTo>
                <a:cubicBezTo>
                  <a:pt x="56674" y="63896"/>
                  <a:pt x="56674" y="63820"/>
                  <a:pt x="56523" y="63669"/>
                </a:cubicBezTo>
                <a:lnTo>
                  <a:pt x="56447" y="63631"/>
                </a:lnTo>
                <a:cubicBezTo>
                  <a:pt x="56410" y="63618"/>
                  <a:pt x="56376" y="63614"/>
                  <a:pt x="56345" y="63614"/>
                </a:cubicBezTo>
                <a:cubicBezTo>
                  <a:pt x="56284" y="63614"/>
                  <a:pt x="56233" y="63631"/>
                  <a:pt x="56183" y="63631"/>
                </a:cubicBezTo>
                <a:cubicBezTo>
                  <a:pt x="56138" y="63587"/>
                  <a:pt x="56094" y="63568"/>
                  <a:pt x="56035" y="63568"/>
                </a:cubicBezTo>
                <a:close/>
                <a:moveTo>
                  <a:pt x="72969" y="64236"/>
                </a:moveTo>
                <a:cubicBezTo>
                  <a:pt x="72856" y="64236"/>
                  <a:pt x="72780" y="64236"/>
                  <a:pt x="72705" y="64274"/>
                </a:cubicBezTo>
                <a:cubicBezTo>
                  <a:pt x="72629" y="64349"/>
                  <a:pt x="72629" y="64463"/>
                  <a:pt x="72629" y="64538"/>
                </a:cubicBezTo>
                <a:lnTo>
                  <a:pt x="72629" y="64652"/>
                </a:lnTo>
                <a:lnTo>
                  <a:pt x="72705" y="64765"/>
                </a:lnTo>
                <a:cubicBezTo>
                  <a:pt x="72752" y="64781"/>
                  <a:pt x="72799" y="64790"/>
                  <a:pt x="72843" y="64790"/>
                </a:cubicBezTo>
                <a:cubicBezTo>
                  <a:pt x="72906" y="64790"/>
                  <a:pt x="72963" y="64772"/>
                  <a:pt x="73007" y="64727"/>
                </a:cubicBezTo>
                <a:cubicBezTo>
                  <a:pt x="73083" y="64690"/>
                  <a:pt x="73121" y="64614"/>
                  <a:pt x="73121" y="64501"/>
                </a:cubicBezTo>
                <a:cubicBezTo>
                  <a:pt x="73121" y="64425"/>
                  <a:pt x="73083" y="64349"/>
                  <a:pt x="73045" y="64274"/>
                </a:cubicBezTo>
                <a:lnTo>
                  <a:pt x="72969" y="64236"/>
                </a:lnTo>
                <a:close/>
                <a:moveTo>
                  <a:pt x="44207" y="64321"/>
                </a:moveTo>
                <a:cubicBezTo>
                  <a:pt x="44141" y="64321"/>
                  <a:pt x="44084" y="64330"/>
                  <a:pt x="44047" y="64349"/>
                </a:cubicBezTo>
                <a:cubicBezTo>
                  <a:pt x="43971" y="64387"/>
                  <a:pt x="43895" y="64463"/>
                  <a:pt x="43857" y="64614"/>
                </a:cubicBezTo>
                <a:lnTo>
                  <a:pt x="43895" y="64690"/>
                </a:lnTo>
                <a:cubicBezTo>
                  <a:pt x="43971" y="64765"/>
                  <a:pt x="44047" y="64803"/>
                  <a:pt x="44084" y="64841"/>
                </a:cubicBezTo>
                <a:lnTo>
                  <a:pt x="44273" y="64841"/>
                </a:lnTo>
                <a:cubicBezTo>
                  <a:pt x="44311" y="64841"/>
                  <a:pt x="44311" y="64841"/>
                  <a:pt x="44349" y="64803"/>
                </a:cubicBezTo>
                <a:cubicBezTo>
                  <a:pt x="44425" y="64765"/>
                  <a:pt x="44538" y="64690"/>
                  <a:pt x="44538" y="64538"/>
                </a:cubicBezTo>
                <a:cubicBezTo>
                  <a:pt x="44538" y="64501"/>
                  <a:pt x="44500" y="64463"/>
                  <a:pt x="44500" y="64425"/>
                </a:cubicBezTo>
                <a:lnTo>
                  <a:pt x="44425" y="64349"/>
                </a:lnTo>
                <a:cubicBezTo>
                  <a:pt x="44349" y="64330"/>
                  <a:pt x="44273" y="64321"/>
                  <a:pt x="44207" y="64321"/>
                </a:cubicBezTo>
                <a:close/>
                <a:moveTo>
                  <a:pt x="71041" y="64652"/>
                </a:moveTo>
                <a:lnTo>
                  <a:pt x="70928" y="64765"/>
                </a:lnTo>
                <a:lnTo>
                  <a:pt x="70928" y="64879"/>
                </a:lnTo>
                <a:lnTo>
                  <a:pt x="71079" y="64992"/>
                </a:lnTo>
                <a:cubicBezTo>
                  <a:pt x="71079" y="65019"/>
                  <a:pt x="71117" y="65046"/>
                  <a:pt x="71179" y="65046"/>
                </a:cubicBezTo>
                <a:cubicBezTo>
                  <a:pt x="71205" y="65046"/>
                  <a:pt x="71235" y="65041"/>
                  <a:pt x="71268" y="65030"/>
                </a:cubicBezTo>
                <a:lnTo>
                  <a:pt x="71381" y="64916"/>
                </a:lnTo>
                <a:lnTo>
                  <a:pt x="71381" y="64841"/>
                </a:lnTo>
                <a:lnTo>
                  <a:pt x="71268" y="64690"/>
                </a:lnTo>
                <a:cubicBezTo>
                  <a:pt x="71230" y="64690"/>
                  <a:pt x="71155" y="64652"/>
                  <a:pt x="71041" y="64652"/>
                </a:cubicBezTo>
                <a:close/>
                <a:moveTo>
                  <a:pt x="568" y="64501"/>
                </a:moveTo>
                <a:cubicBezTo>
                  <a:pt x="341" y="64501"/>
                  <a:pt x="265" y="64614"/>
                  <a:pt x="265" y="64727"/>
                </a:cubicBezTo>
                <a:cubicBezTo>
                  <a:pt x="265" y="64841"/>
                  <a:pt x="341" y="64954"/>
                  <a:pt x="454" y="65030"/>
                </a:cubicBezTo>
                <a:cubicBezTo>
                  <a:pt x="530" y="65105"/>
                  <a:pt x="643" y="65105"/>
                  <a:pt x="795" y="65105"/>
                </a:cubicBezTo>
                <a:lnTo>
                  <a:pt x="870" y="64954"/>
                </a:lnTo>
                <a:cubicBezTo>
                  <a:pt x="870" y="64879"/>
                  <a:pt x="870" y="64841"/>
                  <a:pt x="870" y="64803"/>
                </a:cubicBezTo>
                <a:cubicBezTo>
                  <a:pt x="870" y="64765"/>
                  <a:pt x="870" y="64690"/>
                  <a:pt x="757" y="64614"/>
                </a:cubicBezTo>
                <a:lnTo>
                  <a:pt x="681" y="64652"/>
                </a:lnTo>
                <a:lnTo>
                  <a:pt x="568" y="64501"/>
                </a:lnTo>
                <a:close/>
                <a:moveTo>
                  <a:pt x="40115" y="64690"/>
                </a:moveTo>
                <a:lnTo>
                  <a:pt x="40001" y="64803"/>
                </a:lnTo>
                <a:cubicBezTo>
                  <a:pt x="40001" y="64841"/>
                  <a:pt x="39963" y="64879"/>
                  <a:pt x="39963" y="64954"/>
                </a:cubicBezTo>
                <a:lnTo>
                  <a:pt x="39963" y="64992"/>
                </a:lnTo>
                <a:lnTo>
                  <a:pt x="40001" y="65068"/>
                </a:lnTo>
                <a:cubicBezTo>
                  <a:pt x="40077" y="65105"/>
                  <a:pt x="40190" y="65105"/>
                  <a:pt x="40228" y="65105"/>
                </a:cubicBezTo>
                <a:cubicBezTo>
                  <a:pt x="40304" y="65068"/>
                  <a:pt x="40379" y="64992"/>
                  <a:pt x="40379" y="64879"/>
                </a:cubicBezTo>
                <a:cubicBezTo>
                  <a:pt x="40379" y="64841"/>
                  <a:pt x="40341" y="64765"/>
                  <a:pt x="40266" y="64727"/>
                </a:cubicBezTo>
                <a:cubicBezTo>
                  <a:pt x="40228" y="64727"/>
                  <a:pt x="40190" y="64690"/>
                  <a:pt x="40115" y="64690"/>
                </a:cubicBezTo>
                <a:close/>
                <a:moveTo>
                  <a:pt x="42081" y="64538"/>
                </a:moveTo>
                <a:cubicBezTo>
                  <a:pt x="41929" y="64538"/>
                  <a:pt x="41740" y="64576"/>
                  <a:pt x="41627" y="64690"/>
                </a:cubicBezTo>
                <a:lnTo>
                  <a:pt x="41702" y="64879"/>
                </a:lnTo>
                <a:lnTo>
                  <a:pt x="41665" y="64879"/>
                </a:lnTo>
                <a:cubicBezTo>
                  <a:pt x="41665" y="64879"/>
                  <a:pt x="41665" y="64879"/>
                  <a:pt x="41665" y="64916"/>
                </a:cubicBezTo>
                <a:cubicBezTo>
                  <a:pt x="41702" y="64954"/>
                  <a:pt x="41740" y="65068"/>
                  <a:pt x="41891" y="65105"/>
                </a:cubicBezTo>
                <a:lnTo>
                  <a:pt x="42005" y="65068"/>
                </a:lnTo>
                <a:cubicBezTo>
                  <a:pt x="42005" y="65030"/>
                  <a:pt x="42043" y="65030"/>
                  <a:pt x="42043" y="65030"/>
                </a:cubicBezTo>
                <a:cubicBezTo>
                  <a:pt x="42118" y="64954"/>
                  <a:pt x="42232" y="64879"/>
                  <a:pt x="42232" y="64727"/>
                </a:cubicBezTo>
                <a:cubicBezTo>
                  <a:pt x="42232" y="64690"/>
                  <a:pt x="42232" y="64690"/>
                  <a:pt x="42232" y="64652"/>
                </a:cubicBezTo>
                <a:lnTo>
                  <a:pt x="42081" y="64538"/>
                </a:lnTo>
                <a:close/>
                <a:moveTo>
                  <a:pt x="18300" y="64765"/>
                </a:moveTo>
                <a:cubicBezTo>
                  <a:pt x="18148" y="64765"/>
                  <a:pt x="18035" y="64803"/>
                  <a:pt x="17959" y="64954"/>
                </a:cubicBezTo>
                <a:lnTo>
                  <a:pt x="18073" y="65105"/>
                </a:lnTo>
                <a:cubicBezTo>
                  <a:pt x="18110" y="65105"/>
                  <a:pt x="18148" y="65143"/>
                  <a:pt x="18186" y="65143"/>
                </a:cubicBezTo>
                <a:lnTo>
                  <a:pt x="18375" y="65030"/>
                </a:lnTo>
                <a:cubicBezTo>
                  <a:pt x="18375" y="65030"/>
                  <a:pt x="18413" y="64954"/>
                  <a:pt x="18413" y="64916"/>
                </a:cubicBezTo>
                <a:lnTo>
                  <a:pt x="18413" y="64841"/>
                </a:lnTo>
                <a:lnTo>
                  <a:pt x="18300" y="64765"/>
                </a:lnTo>
                <a:close/>
                <a:moveTo>
                  <a:pt x="51648" y="64863"/>
                </a:moveTo>
                <a:cubicBezTo>
                  <a:pt x="51615" y="64863"/>
                  <a:pt x="51577" y="64868"/>
                  <a:pt x="51532" y="64879"/>
                </a:cubicBezTo>
                <a:lnTo>
                  <a:pt x="51419" y="64992"/>
                </a:lnTo>
                <a:cubicBezTo>
                  <a:pt x="51419" y="65105"/>
                  <a:pt x="51419" y="65181"/>
                  <a:pt x="51495" y="65257"/>
                </a:cubicBezTo>
                <a:lnTo>
                  <a:pt x="51608" y="65295"/>
                </a:lnTo>
                <a:cubicBezTo>
                  <a:pt x="51721" y="65295"/>
                  <a:pt x="51797" y="65257"/>
                  <a:pt x="51873" y="65219"/>
                </a:cubicBezTo>
                <a:lnTo>
                  <a:pt x="51910" y="65143"/>
                </a:lnTo>
                <a:cubicBezTo>
                  <a:pt x="51910" y="65143"/>
                  <a:pt x="51910" y="65105"/>
                  <a:pt x="51910" y="65105"/>
                </a:cubicBezTo>
                <a:cubicBezTo>
                  <a:pt x="51910" y="64992"/>
                  <a:pt x="51873" y="64954"/>
                  <a:pt x="51835" y="64916"/>
                </a:cubicBezTo>
                <a:cubicBezTo>
                  <a:pt x="51781" y="64890"/>
                  <a:pt x="51728" y="64863"/>
                  <a:pt x="51648" y="64863"/>
                </a:cubicBezTo>
                <a:close/>
                <a:moveTo>
                  <a:pt x="69945" y="64690"/>
                </a:moveTo>
                <a:lnTo>
                  <a:pt x="69831" y="64727"/>
                </a:lnTo>
                <a:cubicBezTo>
                  <a:pt x="69718" y="64803"/>
                  <a:pt x="69718" y="64954"/>
                  <a:pt x="69718" y="65030"/>
                </a:cubicBezTo>
                <a:cubicBezTo>
                  <a:pt x="69718" y="65105"/>
                  <a:pt x="69718" y="65257"/>
                  <a:pt x="69831" y="65332"/>
                </a:cubicBezTo>
                <a:lnTo>
                  <a:pt x="69945" y="65332"/>
                </a:lnTo>
                <a:cubicBezTo>
                  <a:pt x="70134" y="65332"/>
                  <a:pt x="70209" y="65181"/>
                  <a:pt x="70209" y="65030"/>
                </a:cubicBezTo>
                <a:cubicBezTo>
                  <a:pt x="70209" y="64841"/>
                  <a:pt x="70096" y="64727"/>
                  <a:pt x="69945" y="64690"/>
                </a:cubicBezTo>
                <a:close/>
                <a:moveTo>
                  <a:pt x="17052" y="65105"/>
                </a:moveTo>
                <a:lnTo>
                  <a:pt x="16863" y="65257"/>
                </a:lnTo>
                <a:cubicBezTo>
                  <a:pt x="16863" y="65257"/>
                  <a:pt x="16863" y="65295"/>
                  <a:pt x="16825" y="65332"/>
                </a:cubicBezTo>
                <a:lnTo>
                  <a:pt x="16938" y="65521"/>
                </a:lnTo>
                <a:lnTo>
                  <a:pt x="17127" y="65521"/>
                </a:lnTo>
                <a:lnTo>
                  <a:pt x="17279" y="65408"/>
                </a:lnTo>
                <a:lnTo>
                  <a:pt x="17279" y="65295"/>
                </a:lnTo>
                <a:lnTo>
                  <a:pt x="17165" y="65181"/>
                </a:lnTo>
                <a:cubicBezTo>
                  <a:pt x="17127" y="65143"/>
                  <a:pt x="17090" y="65143"/>
                  <a:pt x="17052" y="65105"/>
                </a:cubicBezTo>
                <a:close/>
                <a:moveTo>
                  <a:pt x="24424" y="65105"/>
                </a:moveTo>
                <a:lnTo>
                  <a:pt x="24273" y="65295"/>
                </a:lnTo>
                <a:cubicBezTo>
                  <a:pt x="24273" y="65295"/>
                  <a:pt x="24235" y="65332"/>
                  <a:pt x="24235" y="65370"/>
                </a:cubicBezTo>
                <a:cubicBezTo>
                  <a:pt x="24235" y="65408"/>
                  <a:pt x="24273" y="65484"/>
                  <a:pt x="24387" y="65521"/>
                </a:cubicBezTo>
                <a:lnTo>
                  <a:pt x="24462" y="65484"/>
                </a:lnTo>
                <a:cubicBezTo>
                  <a:pt x="24462" y="65484"/>
                  <a:pt x="24538" y="65521"/>
                  <a:pt x="24613" y="65521"/>
                </a:cubicBezTo>
                <a:lnTo>
                  <a:pt x="24727" y="65408"/>
                </a:lnTo>
                <a:lnTo>
                  <a:pt x="24727" y="65295"/>
                </a:lnTo>
                <a:lnTo>
                  <a:pt x="24727" y="65257"/>
                </a:lnTo>
                <a:cubicBezTo>
                  <a:pt x="24727" y="65105"/>
                  <a:pt x="24500" y="65105"/>
                  <a:pt x="24424" y="65105"/>
                </a:cubicBezTo>
                <a:close/>
                <a:moveTo>
                  <a:pt x="77232" y="65354"/>
                </a:moveTo>
                <a:cubicBezTo>
                  <a:pt x="77210" y="65354"/>
                  <a:pt x="77188" y="65359"/>
                  <a:pt x="77166" y="65370"/>
                </a:cubicBezTo>
                <a:cubicBezTo>
                  <a:pt x="77053" y="65446"/>
                  <a:pt x="77015" y="65635"/>
                  <a:pt x="77128" y="65748"/>
                </a:cubicBezTo>
                <a:cubicBezTo>
                  <a:pt x="77179" y="65748"/>
                  <a:pt x="77212" y="65765"/>
                  <a:pt x="77251" y="65765"/>
                </a:cubicBezTo>
                <a:cubicBezTo>
                  <a:pt x="77271" y="65765"/>
                  <a:pt x="77292" y="65761"/>
                  <a:pt x="77317" y="65748"/>
                </a:cubicBezTo>
                <a:lnTo>
                  <a:pt x="77355" y="65710"/>
                </a:lnTo>
                <a:lnTo>
                  <a:pt x="77317" y="65710"/>
                </a:lnTo>
                <a:lnTo>
                  <a:pt x="77468" y="65597"/>
                </a:lnTo>
                <a:lnTo>
                  <a:pt x="77468" y="65484"/>
                </a:lnTo>
                <a:lnTo>
                  <a:pt x="77393" y="65408"/>
                </a:lnTo>
                <a:cubicBezTo>
                  <a:pt x="77339" y="65381"/>
                  <a:pt x="77286" y="65354"/>
                  <a:pt x="77232" y="65354"/>
                </a:cubicBezTo>
                <a:close/>
                <a:moveTo>
                  <a:pt x="14972" y="65370"/>
                </a:moveTo>
                <a:cubicBezTo>
                  <a:pt x="14708" y="65370"/>
                  <a:pt x="14594" y="65446"/>
                  <a:pt x="14557" y="65521"/>
                </a:cubicBezTo>
                <a:lnTo>
                  <a:pt x="14670" y="65710"/>
                </a:lnTo>
                <a:cubicBezTo>
                  <a:pt x="14670" y="65710"/>
                  <a:pt x="14708" y="65748"/>
                  <a:pt x="14708" y="65786"/>
                </a:cubicBezTo>
                <a:cubicBezTo>
                  <a:pt x="14746" y="65824"/>
                  <a:pt x="14746" y="65862"/>
                  <a:pt x="14821" y="65899"/>
                </a:cubicBezTo>
                <a:lnTo>
                  <a:pt x="15048" y="65824"/>
                </a:lnTo>
                <a:lnTo>
                  <a:pt x="15048" y="65824"/>
                </a:lnTo>
                <a:cubicBezTo>
                  <a:pt x="15048" y="65824"/>
                  <a:pt x="15010" y="65862"/>
                  <a:pt x="15048" y="65862"/>
                </a:cubicBezTo>
                <a:cubicBezTo>
                  <a:pt x="15086" y="65824"/>
                  <a:pt x="15124" y="65824"/>
                  <a:pt x="15199" y="65786"/>
                </a:cubicBezTo>
                <a:lnTo>
                  <a:pt x="15199" y="65748"/>
                </a:lnTo>
                <a:cubicBezTo>
                  <a:pt x="15237" y="65710"/>
                  <a:pt x="15237" y="65673"/>
                  <a:pt x="15237" y="65673"/>
                </a:cubicBezTo>
                <a:cubicBezTo>
                  <a:pt x="15237" y="65559"/>
                  <a:pt x="15124" y="65484"/>
                  <a:pt x="15086" y="65484"/>
                </a:cubicBezTo>
                <a:lnTo>
                  <a:pt x="14972" y="65370"/>
                </a:lnTo>
                <a:close/>
                <a:moveTo>
                  <a:pt x="62043" y="65219"/>
                </a:moveTo>
                <a:cubicBezTo>
                  <a:pt x="61930" y="65219"/>
                  <a:pt x="61854" y="65257"/>
                  <a:pt x="61778" y="65295"/>
                </a:cubicBezTo>
                <a:cubicBezTo>
                  <a:pt x="61665" y="65408"/>
                  <a:pt x="61627" y="65521"/>
                  <a:pt x="61627" y="65635"/>
                </a:cubicBezTo>
                <a:cubicBezTo>
                  <a:pt x="61627" y="65673"/>
                  <a:pt x="61627" y="65748"/>
                  <a:pt x="61665" y="65824"/>
                </a:cubicBezTo>
                <a:lnTo>
                  <a:pt x="61703" y="65862"/>
                </a:lnTo>
                <a:cubicBezTo>
                  <a:pt x="61759" y="65899"/>
                  <a:pt x="61816" y="65909"/>
                  <a:pt x="61863" y="65909"/>
                </a:cubicBezTo>
                <a:cubicBezTo>
                  <a:pt x="61911" y="65909"/>
                  <a:pt x="61948" y="65899"/>
                  <a:pt x="61967" y="65899"/>
                </a:cubicBezTo>
                <a:cubicBezTo>
                  <a:pt x="62156" y="65824"/>
                  <a:pt x="62194" y="65559"/>
                  <a:pt x="62194" y="65446"/>
                </a:cubicBezTo>
                <a:cubicBezTo>
                  <a:pt x="62194" y="65408"/>
                  <a:pt x="62156" y="65370"/>
                  <a:pt x="62156" y="65332"/>
                </a:cubicBezTo>
                <a:lnTo>
                  <a:pt x="62043" y="65219"/>
                </a:lnTo>
                <a:close/>
                <a:moveTo>
                  <a:pt x="38753" y="65521"/>
                </a:moveTo>
                <a:cubicBezTo>
                  <a:pt x="38678" y="65521"/>
                  <a:pt x="38602" y="65521"/>
                  <a:pt x="38527" y="65559"/>
                </a:cubicBezTo>
                <a:cubicBezTo>
                  <a:pt x="38451" y="65635"/>
                  <a:pt x="38375" y="65710"/>
                  <a:pt x="38375" y="65786"/>
                </a:cubicBezTo>
                <a:cubicBezTo>
                  <a:pt x="38375" y="65899"/>
                  <a:pt x="38451" y="65975"/>
                  <a:pt x="38564" y="65975"/>
                </a:cubicBezTo>
                <a:lnTo>
                  <a:pt x="38716" y="65899"/>
                </a:lnTo>
                <a:cubicBezTo>
                  <a:pt x="38753" y="65899"/>
                  <a:pt x="38867" y="65824"/>
                  <a:pt x="38867" y="65710"/>
                </a:cubicBezTo>
                <a:cubicBezTo>
                  <a:pt x="38867" y="65673"/>
                  <a:pt x="38867" y="65635"/>
                  <a:pt x="38829" y="65597"/>
                </a:cubicBezTo>
                <a:lnTo>
                  <a:pt x="38753" y="65521"/>
                </a:lnTo>
                <a:close/>
                <a:moveTo>
                  <a:pt x="58300" y="65862"/>
                </a:moveTo>
                <a:cubicBezTo>
                  <a:pt x="58224" y="65862"/>
                  <a:pt x="58073" y="65862"/>
                  <a:pt x="58035" y="66013"/>
                </a:cubicBezTo>
                <a:lnTo>
                  <a:pt x="58149" y="66126"/>
                </a:lnTo>
                <a:lnTo>
                  <a:pt x="58111" y="66126"/>
                </a:lnTo>
                <a:cubicBezTo>
                  <a:pt x="58111" y="66126"/>
                  <a:pt x="58149" y="66202"/>
                  <a:pt x="58262" y="66240"/>
                </a:cubicBezTo>
                <a:lnTo>
                  <a:pt x="58413" y="66126"/>
                </a:lnTo>
                <a:cubicBezTo>
                  <a:pt x="58451" y="66088"/>
                  <a:pt x="58489" y="66051"/>
                  <a:pt x="58489" y="65975"/>
                </a:cubicBezTo>
                <a:lnTo>
                  <a:pt x="58489" y="65937"/>
                </a:lnTo>
                <a:lnTo>
                  <a:pt x="58338" y="65862"/>
                </a:lnTo>
                <a:close/>
                <a:moveTo>
                  <a:pt x="27714" y="65899"/>
                </a:moveTo>
                <a:cubicBezTo>
                  <a:pt x="27600" y="65937"/>
                  <a:pt x="27562" y="66013"/>
                  <a:pt x="27562" y="66088"/>
                </a:cubicBezTo>
                <a:lnTo>
                  <a:pt x="27600" y="66202"/>
                </a:lnTo>
                <a:cubicBezTo>
                  <a:pt x="27676" y="66277"/>
                  <a:pt x="27789" y="66277"/>
                  <a:pt x="27903" y="66277"/>
                </a:cubicBezTo>
                <a:cubicBezTo>
                  <a:pt x="27978" y="66240"/>
                  <a:pt x="28054" y="66164"/>
                  <a:pt x="28054" y="66088"/>
                </a:cubicBezTo>
                <a:lnTo>
                  <a:pt x="28016" y="65975"/>
                </a:lnTo>
                <a:cubicBezTo>
                  <a:pt x="27940" y="65899"/>
                  <a:pt x="27827" y="65899"/>
                  <a:pt x="27714" y="65899"/>
                </a:cubicBezTo>
                <a:close/>
                <a:moveTo>
                  <a:pt x="31726" y="65814"/>
                </a:moveTo>
                <a:cubicBezTo>
                  <a:pt x="31665" y="65814"/>
                  <a:pt x="31608" y="65824"/>
                  <a:pt x="31570" y="65824"/>
                </a:cubicBezTo>
                <a:cubicBezTo>
                  <a:pt x="31570" y="65824"/>
                  <a:pt x="31532" y="65862"/>
                  <a:pt x="31532" y="65862"/>
                </a:cubicBezTo>
                <a:lnTo>
                  <a:pt x="31305" y="65862"/>
                </a:lnTo>
                <a:lnTo>
                  <a:pt x="31268" y="65899"/>
                </a:lnTo>
                <a:cubicBezTo>
                  <a:pt x="31268" y="65937"/>
                  <a:pt x="31230" y="65975"/>
                  <a:pt x="31230" y="65975"/>
                </a:cubicBezTo>
                <a:lnTo>
                  <a:pt x="31343" y="66088"/>
                </a:lnTo>
                <a:cubicBezTo>
                  <a:pt x="31343" y="66126"/>
                  <a:pt x="31343" y="66126"/>
                  <a:pt x="31381" y="66164"/>
                </a:cubicBezTo>
                <a:cubicBezTo>
                  <a:pt x="31381" y="66202"/>
                  <a:pt x="31381" y="66277"/>
                  <a:pt x="31419" y="66315"/>
                </a:cubicBezTo>
                <a:lnTo>
                  <a:pt x="31494" y="66391"/>
                </a:lnTo>
                <a:cubicBezTo>
                  <a:pt x="31683" y="66391"/>
                  <a:pt x="31759" y="66353"/>
                  <a:pt x="31835" y="66315"/>
                </a:cubicBezTo>
                <a:cubicBezTo>
                  <a:pt x="31872" y="66315"/>
                  <a:pt x="31872" y="66277"/>
                  <a:pt x="31872" y="66277"/>
                </a:cubicBezTo>
                <a:cubicBezTo>
                  <a:pt x="31872" y="66277"/>
                  <a:pt x="31910" y="66277"/>
                  <a:pt x="31910" y="66315"/>
                </a:cubicBezTo>
                <a:lnTo>
                  <a:pt x="32137" y="66202"/>
                </a:lnTo>
                <a:cubicBezTo>
                  <a:pt x="32137" y="66202"/>
                  <a:pt x="32175" y="66164"/>
                  <a:pt x="32175" y="66164"/>
                </a:cubicBezTo>
                <a:cubicBezTo>
                  <a:pt x="32175" y="66126"/>
                  <a:pt x="32213" y="66088"/>
                  <a:pt x="32213" y="66051"/>
                </a:cubicBezTo>
                <a:cubicBezTo>
                  <a:pt x="32213" y="66013"/>
                  <a:pt x="32213" y="65937"/>
                  <a:pt x="32061" y="65899"/>
                </a:cubicBezTo>
                <a:lnTo>
                  <a:pt x="31986" y="65937"/>
                </a:lnTo>
                <a:cubicBezTo>
                  <a:pt x="31948" y="65899"/>
                  <a:pt x="31948" y="65862"/>
                  <a:pt x="31910" y="65862"/>
                </a:cubicBezTo>
                <a:cubicBezTo>
                  <a:pt x="31854" y="65824"/>
                  <a:pt x="31787" y="65814"/>
                  <a:pt x="31726" y="65814"/>
                </a:cubicBezTo>
                <a:close/>
                <a:moveTo>
                  <a:pt x="41740" y="66013"/>
                </a:moveTo>
                <a:lnTo>
                  <a:pt x="41589" y="66088"/>
                </a:lnTo>
                <a:cubicBezTo>
                  <a:pt x="41589" y="66088"/>
                  <a:pt x="41589" y="66088"/>
                  <a:pt x="41551" y="66126"/>
                </a:cubicBezTo>
                <a:cubicBezTo>
                  <a:pt x="41551" y="66164"/>
                  <a:pt x="41513" y="66240"/>
                  <a:pt x="41513" y="66353"/>
                </a:cubicBezTo>
                <a:lnTo>
                  <a:pt x="41627" y="66429"/>
                </a:lnTo>
                <a:cubicBezTo>
                  <a:pt x="41660" y="66440"/>
                  <a:pt x="41690" y="66444"/>
                  <a:pt x="41718" y="66444"/>
                </a:cubicBezTo>
                <a:cubicBezTo>
                  <a:pt x="41785" y="66444"/>
                  <a:pt x="41838" y="66418"/>
                  <a:pt x="41891" y="66391"/>
                </a:cubicBezTo>
                <a:cubicBezTo>
                  <a:pt x="41929" y="66353"/>
                  <a:pt x="41967" y="66277"/>
                  <a:pt x="41967" y="66202"/>
                </a:cubicBezTo>
                <a:cubicBezTo>
                  <a:pt x="41967" y="66088"/>
                  <a:pt x="41854" y="66013"/>
                  <a:pt x="41740" y="66013"/>
                </a:cubicBezTo>
                <a:close/>
                <a:moveTo>
                  <a:pt x="54028" y="66164"/>
                </a:moveTo>
                <a:cubicBezTo>
                  <a:pt x="53914" y="66164"/>
                  <a:pt x="53839" y="66164"/>
                  <a:pt x="53763" y="66240"/>
                </a:cubicBezTo>
                <a:cubicBezTo>
                  <a:pt x="53650" y="66315"/>
                  <a:pt x="53650" y="66504"/>
                  <a:pt x="53687" y="66656"/>
                </a:cubicBezTo>
                <a:lnTo>
                  <a:pt x="53952" y="66693"/>
                </a:lnTo>
                <a:cubicBezTo>
                  <a:pt x="53952" y="66656"/>
                  <a:pt x="54028" y="66656"/>
                  <a:pt x="54066" y="66656"/>
                </a:cubicBezTo>
                <a:lnTo>
                  <a:pt x="54217" y="66542"/>
                </a:lnTo>
                <a:cubicBezTo>
                  <a:pt x="54217" y="66504"/>
                  <a:pt x="54217" y="66467"/>
                  <a:pt x="54217" y="66467"/>
                </a:cubicBezTo>
                <a:cubicBezTo>
                  <a:pt x="54217" y="66353"/>
                  <a:pt x="54179" y="66277"/>
                  <a:pt x="54141" y="66202"/>
                </a:cubicBezTo>
                <a:lnTo>
                  <a:pt x="54028" y="66164"/>
                </a:lnTo>
                <a:close/>
                <a:moveTo>
                  <a:pt x="19434" y="65975"/>
                </a:moveTo>
                <a:lnTo>
                  <a:pt x="19245" y="66013"/>
                </a:lnTo>
                <a:cubicBezTo>
                  <a:pt x="19245" y="66051"/>
                  <a:pt x="19207" y="66051"/>
                  <a:pt x="19207" y="66088"/>
                </a:cubicBezTo>
                <a:cubicBezTo>
                  <a:pt x="19169" y="66164"/>
                  <a:pt x="19131" y="66240"/>
                  <a:pt x="19131" y="66315"/>
                </a:cubicBezTo>
                <a:cubicBezTo>
                  <a:pt x="19131" y="66315"/>
                  <a:pt x="19131" y="66353"/>
                  <a:pt x="19131" y="66391"/>
                </a:cubicBezTo>
                <a:cubicBezTo>
                  <a:pt x="19093" y="66391"/>
                  <a:pt x="19056" y="66429"/>
                  <a:pt x="19056" y="66504"/>
                </a:cubicBezTo>
                <a:lnTo>
                  <a:pt x="19093" y="66618"/>
                </a:lnTo>
                <a:cubicBezTo>
                  <a:pt x="19177" y="66673"/>
                  <a:pt x="19260" y="66708"/>
                  <a:pt x="19328" y="66708"/>
                </a:cubicBezTo>
                <a:cubicBezTo>
                  <a:pt x="19353" y="66708"/>
                  <a:pt x="19376" y="66704"/>
                  <a:pt x="19396" y="66693"/>
                </a:cubicBezTo>
                <a:cubicBezTo>
                  <a:pt x="19509" y="66618"/>
                  <a:pt x="19509" y="66504"/>
                  <a:pt x="19509" y="66429"/>
                </a:cubicBezTo>
                <a:cubicBezTo>
                  <a:pt x="19509" y="66429"/>
                  <a:pt x="19509" y="66353"/>
                  <a:pt x="19547" y="66353"/>
                </a:cubicBezTo>
                <a:cubicBezTo>
                  <a:pt x="19509" y="66353"/>
                  <a:pt x="19509" y="66391"/>
                  <a:pt x="19472" y="66391"/>
                </a:cubicBezTo>
                <a:lnTo>
                  <a:pt x="19623" y="66277"/>
                </a:lnTo>
                <a:cubicBezTo>
                  <a:pt x="19623" y="66126"/>
                  <a:pt x="19547" y="66013"/>
                  <a:pt x="19434" y="65975"/>
                </a:cubicBezTo>
                <a:close/>
                <a:moveTo>
                  <a:pt x="28644" y="66375"/>
                </a:moveTo>
                <a:cubicBezTo>
                  <a:pt x="28612" y="66375"/>
                  <a:pt x="28579" y="66380"/>
                  <a:pt x="28545" y="66391"/>
                </a:cubicBezTo>
                <a:cubicBezTo>
                  <a:pt x="28394" y="66429"/>
                  <a:pt x="28281" y="66542"/>
                  <a:pt x="28281" y="66656"/>
                </a:cubicBezTo>
                <a:lnTo>
                  <a:pt x="28319" y="66769"/>
                </a:lnTo>
                <a:cubicBezTo>
                  <a:pt x="28363" y="66813"/>
                  <a:pt x="28433" y="66832"/>
                  <a:pt x="28514" y="66832"/>
                </a:cubicBezTo>
                <a:cubicBezTo>
                  <a:pt x="28571" y="66832"/>
                  <a:pt x="28634" y="66822"/>
                  <a:pt x="28697" y="66807"/>
                </a:cubicBezTo>
                <a:cubicBezTo>
                  <a:pt x="28810" y="66769"/>
                  <a:pt x="28886" y="66656"/>
                  <a:pt x="28886" y="66542"/>
                </a:cubicBezTo>
                <a:lnTo>
                  <a:pt x="28848" y="66429"/>
                </a:lnTo>
                <a:cubicBezTo>
                  <a:pt x="28794" y="66402"/>
                  <a:pt x="28722" y="66375"/>
                  <a:pt x="28644" y="66375"/>
                </a:cubicBezTo>
                <a:close/>
                <a:moveTo>
                  <a:pt x="1400" y="66542"/>
                </a:moveTo>
                <a:lnTo>
                  <a:pt x="1135" y="66618"/>
                </a:lnTo>
                <a:cubicBezTo>
                  <a:pt x="1097" y="66807"/>
                  <a:pt x="1286" y="66845"/>
                  <a:pt x="1362" y="66882"/>
                </a:cubicBezTo>
                <a:lnTo>
                  <a:pt x="1589" y="66807"/>
                </a:lnTo>
                <a:cubicBezTo>
                  <a:pt x="1589" y="66807"/>
                  <a:pt x="1626" y="66769"/>
                  <a:pt x="1626" y="66731"/>
                </a:cubicBezTo>
                <a:cubicBezTo>
                  <a:pt x="1626" y="66618"/>
                  <a:pt x="1475" y="66580"/>
                  <a:pt x="1400" y="66542"/>
                </a:cubicBezTo>
                <a:close/>
                <a:moveTo>
                  <a:pt x="6882" y="66456"/>
                </a:moveTo>
                <a:cubicBezTo>
                  <a:pt x="6836" y="66456"/>
                  <a:pt x="6786" y="66460"/>
                  <a:pt x="6730" y="66467"/>
                </a:cubicBezTo>
                <a:lnTo>
                  <a:pt x="6617" y="66580"/>
                </a:lnTo>
                <a:lnTo>
                  <a:pt x="6617" y="66769"/>
                </a:lnTo>
                <a:lnTo>
                  <a:pt x="6693" y="66882"/>
                </a:lnTo>
                <a:cubicBezTo>
                  <a:pt x="6764" y="66918"/>
                  <a:pt x="6829" y="66932"/>
                  <a:pt x="6886" y="66932"/>
                </a:cubicBezTo>
                <a:cubicBezTo>
                  <a:pt x="7008" y="66932"/>
                  <a:pt x="7095" y="66870"/>
                  <a:pt x="7146" y="66845"/>
                </a:cubicBezTo>
                <a:cubicBezTo>
                  <a:pt x="7184" y="66807"/>
                  <a:pt x="7222" y="66807"/>
                  <a:pt x="7260" y="66807"/>
                </a:cubicBezTo>
                <a:lnTo>
                  <a:pt x="7260" y="66580"/>
                </a:lnTo>
                <a:cubicBezTo>
                  <a:pt x="7198" y="66518"/>
                  <a:pt x="7086" y="66456"/>
                  <a:pt x="6882" y="66456"/>
                </a:cubicBezTo>
                <a:close/>
                <a:moveTo>
                  <a:pt x="53461" y="66164"/>
                </a:moveTo>
                <a:cubicBezTo>
                  <a:pt x="53234" y="66202"/>
                  <a:pt x="53083" y="66315"/>
                  <a:pt x="53045" y="66504"/>
                </a:cubicBezTo>
                <a:lnTo>
                  <a:pt x="53083" y="66618"/>
                </a:lnTo>
                <a:lnTo>
                  <a:pt x="52969" y="66693"/>
                </a:lnTo>
                <a:cubicBezTo>
                  <a:pt x="52969" y="66656"/>
                  <a:pt x="53006" y="66618"/>
                  <a:pt x="53007" y="66618"/>
                </a:cubicBezTo>
                <a:lnTo>
                  <a:pt x="53007" y="66618"/>
                </a:lnTo>
                <a:cubicBezTo>
                  <a:pt x="52969" y="66656"/>
                  <a:pt x="52893" y="66693"/>
                  <a:pt x="52856" y="66769"/>
                </a:cubicBezTo>
                <a:lnTo>
                  <a:pt x="52856" y="66845"/>
                </a:lnTo>
                <a:cubicBezTo>
                  <a:pt x="52893" y="66920"/>
                  <a:pt x="53007" y="66958"/>
                  <a:pt x="53120" y="66958"/>
                </a:cubicBezTo>
                <a:cubicBezTo>
                  <a:pt x="53234" y="66920"/>
                  <a:pt x="53347" y="66807"/>
                  <a:pt x="53309" y="66693"/>
                </a:cubicBezTo>
                <a:cubicBezTo>
                  <a:pt x="53347" y="66693"/>
                  <a:pt x="53423" y="66693"/>
                  <a:pt x="53461" y="66656"/>
                </a:cubicBezTo>
                <a:cubicBezTo>
                  <a:pt x="53574" y="66618"/>
                  <a:pt x="53650" y="66504"/>
                  <a:pt x="53650" y="66391"/>
                </a:cubicBezTo>
                <a:cubicBezTo>
                  <a:pt x="53650" y="66315"/>
                  <a:pt x="53650" y="66277"/>
                  <a:pt x="53574" y="66202"/>
                </a:cubicBezTo>
                <a:lnTo>
                  <a:pt x="53461" y="66164"/>
                </a:lnTo>
                <a:close/>
                <a:moveTo>
                  <a:pt x="33801" y="66656"/>
                </a:moveTo>
                <a:cubicBezTo>
                  <a:pt x="33687" y="66656"/>
                  <a:pt x="33574" y="66693"/>
                  <a:pt x="33536" y="66731"/>
                </a:cubicBezTo>
                <a:cubicBezTo>
                  <a:pt x="33498" y="66769"/>
                  <a:pt x="33423" y="66845"/>
                  <a:pt x="33423" y="66920"/>
                </a:cubicBezTo>
                <a:cubicBezTo>
                  <a:pt x="33423" y="66958"/>
                  <a:pt x="33460" y="67034"/>
                  <a:pt x="33574" y="67071"/>
                </a:cubicBezTo>
                <a:lnTo>
                  <a:pt x="33725" y="66920"/>
                </a:lnTo>
                <a:lnTo>
                  <a:pt x="33725" y="66920"/>
                </a:lnTo>
                <a:cubicBezTo>
                  <a:pt x="33725" y="66958"/>
                  <a:pt x="33687" y="66996"/>
                  <a:pt x="33687" y="66996"/>
                </a:cubicBezTo>
                <a:cubicBezTo>
                  <a:pt x="33725" y="66996"/>
                  <a:pt x="33801" y="66996"/>
                  <a:pt x="33876" y="66958"/>
                </a:cubicBezTo>
                <a:lnTo>
                  <a:pt x="33914" y="66845"/>
                </a:lnTo>
                <a:cubicBezTo>
                  <a:pt x="33914" y="66807"/>
                  <a:pt x="33914" y="66769"/>
                  <a:pt x="33876" y="66731"/>
                </a:cubicBezTo>
                <a:lnTo>
                  <a:pt x="33801" y="66656"/>
                </a:lnTo>
                <a:close/>
                <a:moveTo>
                  <a:pt x="52122" y="66602"/>
                </a:moveTo>
                <a:cubicBezTo>
                  <a:pt x="52055" y="66602"/>
                  <a:pt x="52002" y="66629"/>
                  <a:pt x="51948" y="66656"/>
                </a:cubicBezTo>
                <a:cubicBezTo>
                  <a:pt x="51873" y="66693"/>
                  <a:pt x="51835" y="66769"/>
                  <a:pt x="51835" y="66882"/>
                </a:cubicBezTo>
                <a:cubicBezTo>
                  <a:pt x="51835" y="66958"/>
                  <a:pt x="51873" y="67034"/>
                  <a:pt x="51986" y="67071"/>
                </a:cubicBezTo>
                <a:lnTo>
                  <a:pt x="52137" y="66958"/>
                </a:lnTo>
                <a:lnTo>
                  <a:pt x="52175" y="66958"/>
                </a:lnTo>
                <a:cubicBezTo>
                  <a:pt x="52175" y="66996"/>
                  <a:pt x="52137" y="66996"/>
                  <a:pt x="52137" y="66996"/>
                </a:cubicBezTo>
                <a:cubicBezTo>
                  <a:pt x="52175" y="66996"/>
                  <a:pt x="52326" y="66996"/>
                  <a:pt x="52326" y="66845"/>
                </a:cubicBezTo>
                <a:lnTo>
                  <a:pt x="52251" y="66731"/>
                </a:lnTo>
                <a:lnTo>
                  <a:pt x="52251" y="66731"/>
                </a:lnTo>
                <a:cubicBezTo>
                  <a:pt x="52251" y="66731"/>
                  <a:pt x="52289" y="66769"/>
                  <a:pt x="52289" y="66769"/>
                </a:cubicBezTo>
                <a:lnTo>
                  <a:pt x="52213" y="66618"/>
                </a:lnTo>
                <a:cubicBezTo>
                  <a:pt x="52180" y="66607"/>
                  <a:pt x="52150" y="66602"/>
                  <a:pt x="52122" y="66602"/>
                </a:cubicBezTo>
                <a:close/>
                <a:moveTo>
                  <a:pt x="27903" y="66656"/>
                </a:moveTo>
                <a:lnTo>
                  <a:pt x="27676" y="66693"/>
                </a:lnTo>
                <a:lnTo>
                  <a:pt x="27638" y="66769"/>
                </a:lnTo>
                <a:cubicBezTo>
                  <a:pt x="27638" y="66807"/>
                  <a:pt x="27600" y="66882"/>
                  <a:pt x="27600" y="66958"/>
                </a:cubicBezTo>
                <a:cubicBezTo>
                  <a:pt x="27600" y="67109"/>
                  <a:pt x="27676" y="67185"/>
                  <a:pt x="27827" y="67223"/>
                </a:cubicBezTo>
                <a:lnTo>
                  <a:pt x="27978" y="67109"/>
                </a:lnTo>
                <a:lnTo>
                  <a:pt x="27978" y="67109"/>
                </a:lnTo>
                <a:cubicBezTo>
                  <a:pt x="27978" y="67147"/>
                  <a:pt x="27978" y="67147"/>
                  <a:pt x="27940" y="67147"/>
                </a:cubicBezTo>
                <a:lnTo>
                  <a:pt x="28016" y="67147"/>
                </a:lnTo>
                <a:lnTo>
                  <a:pt x="28167" y="67034"/>
                </a:lnTo>
                <a:lnTo>
                  <a:pt x="28167" y="66769"/>
                </a:lnTo>
                <a:lnTo>
                  <a:pt x="28016" y="66656"/>
                </a:lnTo>
                <a:close/>
                <a:moveTo>
                  <a:pt x="61627" y="66882"/>
                </a:moveTo>
                <a:cubicBezTo>
                  <a:pt x="61476" y="66882"/>
                  <a:pt x="61362" y="66920"/>
                  <a:pt x="61287" y="67071"/>
                </a:cubicBezTo>
                <a:lnTo>
                  <a:pt x="61325" y="67185"/>
                </a:lnTo>
                <a:cubicBezTo>
                  <a:pt x="61380" y="67240"/>
                  <a:pt x="61476" y="67275"/>
                  <a:pt x="61553" y="67275"/>
                </a:cubicBezTo>
                <a:cubicBezTo>
                  <a:pt x="61581" y="67275"/>
                  <a:pt x="61607" y="67271"/>
                  <a:pt x="61627" y="67260"/>
                </a:cubicBezTo>
                <a:cubicBezTo>
                  <a:pt x="61703" y="67223"/>
                  <a:pt x="61740" y="67147"/>
                  <a:pt x="61740" y="67071"/>
                </a:cubicBezTo>
                <a:cubicBezTo>
                  <a:pt x="61740" y="67034"/>
                  <a:pt x="61740" y="66996"/>
                  <a:pt x="61740" y="66958"/>
                </a:cubicBezTo>
                <a:lnTo>
                  <a:pt x="61627" y="66882"/>
                </a:lnTo>
                <a:close/>
                <a:moveTo>
                  <a:pt x="2912" y="66920"/>
                </a:moveTo>
                <a:lnTo>
                  <a:pt x="2761" y="67034"/>
                </a:lnTo>
                <a:lnTo>
                  <a:pt x="2761" y="67185"/>
                </a:lnTo>
                <a:lnTo>
                  <a:pt x="2912" y="67298"/>
                </a:lnTo>
                <a:lnTo>
                  <a:pt x="3139" y="67298"/>
                </a:lnTo>
                <a:lnTo>
                  <a:pt x="3290" y="67223"/>
                </a:lnTo>
                <a:lnTo>
                  <a:pt x="3290" y="67185"/>
                </a:lnTo>
                <a:cubicBezTo>
                  <a:pt x="3290" y="67071"/>
                  <a:pt x="3252" y="67034"/>
                  <a:pt x="3214" y="66996"/>
                </a:cubicBezTo>
                <a:cubicBezTo>
                  <a:pt x="3139" y="66920"/>
                  <a:pt x="3025" y="66920"/>
                  <a:pt x="2912" y="66920"/>
                </a:cubicBezTo>
                <a:close/>
                <a:moveTo>
                  <a:pt x="58791" y="66967"/>
                </a:moveTo>
                <a:cubicBezTo>
                  <a:pt x="58754" y="66967"/>
                  <a:pt x="58716" y="66977"/>
                  <a:pt x="58678" y="66996"/>
                </a:cubicBezTo>
                <a:cubicBezTo>
                  <a:pt x="58565" y="67034"/>
                  <a:pt x="58527" y="67260"/>
                  <a:pt x="58640" y="67336"/>
                </a:cubicBezTo>
                <a:cubicBezTo>
                  <a:pt x="58678" y="67374"/>
                  <a:pt x="58754" y="67374"/>
                  <a:pt x="58791" y="67374"/>
                </a:cubicBezTo>
                <a:lnTo>
                  <a:pt x="58867" y="67298"/>
                </a:lnTo>
                <a:lnTo>
                  <a:pt x="58791" y="67298"/>
                </a:lnTo>
                <a:lnTo>
                  <a:pt x="58981" y="67185"/>
                </a:lnTo>
                <a:lnTo>
                  <a:pt x="58981" y="67109"/>
                </a:lnTo>
                <a:lnTo>
                  <a:pt x="58905" y="66996"/>
                </a:lnTo>
                <a:cubicBezTo>
                  <a:pt x="58867" y="66977"/>
                  <a:pt x="58829" y="66967"/>
                  <a:pt x="58791" y="66967"/>
                </a:cubicBezTo>
                <a:close/>
                <a:moveTo>
                  <a:pt x="50128" y="67020"/>
                </a:moveTo>
                <a:cubicBezTo>
                  <a:pt x="50032" y="67020"/>
                  <a:pt x="49928" y="67076"/>
                  <a:pt x="49869" y="67223"/>
                </a:cubicBezTo>
                <a:lnTo>
                  <a:pt x="49982" y="67412"/>
                </a:lnTo>
                <a:cubicBezTo>
                  <a:pt x="50058" y="67412"/>
                  <a:pt x="50134" y="67412"/>
                  <a:pt x="50209" y="67374"/>
                </a:cubicBezTo>
                <a:cubicBezTo>
                  <a:pt x="50247" y="67336"/>
                  <a:pt x="50285" y="67260"/>
                  <a:pt x="50285" y="67185"/>
                </a:cubicBezTo>
                <a:lnTo>
                  <a:pt x="50285" y="67147"/>
                </a:lnTo>
                <a:lnTo>
                  <a:pt x="50209" y="67034"/>
                </a:lnTo>
                <a:cubicBezTo>
                  <a:pt x="50184" y="67025"/>
                  <a:pt x="50156" y="67020"/>
                  <a:pt x="50128" y="67020"/>
                </a:cubicBezTo>
                <a:close/>
                <a:moveTo>
                  <a:pt x="4953" y="67185"/>
                </a:moveTo>
                <a:cubicBezTo>
                  <a:pt x="4878" y="67185"/>
                  <a:pt x="4802" y="67223"/>
                  <a:pt x="4764" y="67223"/>
                </a:cubicBezTo>
                <a:cubicBezTo>
                  <a:pt x="4727" y="67260"/>
                  <a:pt x="4689" y="67336"/>
                  <a:pt x="4689" y="67487"/>
                </a:cubicBezTo>
                <a:lnTo>
                  <a:pt x="4840" y="67563"/>
                </a:lnTo>
                <a:lnTo>
                  <a:pt x="4953" y="67563"/>
                </a:lnTo>
                <a:lnTo>
                  <a:pt x="5105" y="67450"/>
                </a:lnTo>
                <a:lnTo>
                  <a:pt x="5105" y="67298"/>
                </a:lnTo>
                <a:lnTo>
                  <a:pt x="4953" y="67185"/>
                </a:lnTo>
                <a:close/>
                <a:moveTo>
                  <a:pt x="80153" y="67336"/>
                </a:moveTo>
                <a:lnTo>
                  <a:pt x="79964" y="67450"/>
                </a:lnTo>
                <a:cubicBezTo>
                  <a:pt x="79964" y="67487"/>
                  <a:pt x="79964" y="67525"/>
                  <a:pt x="79926" y="67563"/>
                </a:cubicBezTo>
                <a:lnTo>
                  <a:pt x="80077" y="67714"/>
                </a:lnTo>
                <a:lnTo>
                  <a:pt x="80115" y="67714"/>
                </a:lnTo>
                <a:cubicBezTo>
                  <a:pt x="80191" y="67714"/>
                  <a:pt x="80380" y="67714"/>
                  <a:pt x="80417" y="67601"/>
                </a:cubicBezTo>
                <a:lnTo>
                  <a:pt x="80304" y="67412"/>
                </a:lnTo>
                <a:cubicBezTo>
                  <a:pt x="80266" y="67412"/>
                  <a:pt x="80228" y="67374"/>
                  <a:pt x="80153" y="67336"/>
                </a:cubicBezTo>
                <a:close/>
                <a:moveTo>
                  <a:pt x="25937" y="67374"/>
                </a:moveTo>
                <a:lnTo>
                  <a:pt x="25748" y="67450"/>
                </a:lnTo>
                <a:lnTo>
                  <a:pt x="25748" y="67601"/>
                </a:lnTo>
                <a:lnTo>
                  <a:pt x="25861" y="67714"/>
                </a:lnTo>
                <a:cubicBezTo>
                  <a:pt x="25888" y="67721"/>
                  <a:pt x="25913" y="67724"/>
                  <a:pt x="25938" y="67724"/>
                </a:cubicBezTo>
                <a:cubicBezTo>
                  <a:pt x="26050" y="67724"/>
                  <a:pt x="26132" y="67656"/>
                  <a:pt x="26164" y="67563"/>
                </a:cubicBezTo>
                <a:lnTo>
                  <a:pt x="26050" y="67374"/>
                </a:lnTo>
                <a:cubicBezTo>
                  <a:pt x="26037" y="67387"/>
                  <a:pt x="26025" y="67391"/>
                  <a:pt x="26012" y="67391"/>
                </a:cubicBezTo>
                <a:cubicBezTo>
                  <a:pt x="25987" y="67391"/>
                  <a:pt x="25962" y="67374"/>
                  <a:pt x="25937" y="67374"/>
                </a:cubicBezTo>
                <a:close/>
                <a:moveTo>
                  <a:pt x="39785" y="67439"/>
                </a:moveTo>
                <a:cubicBezTo>
                  <a:pt x="39756" y="67439"/>
                  <a:pt x="39728" y="67442"/>
                  <a:pt x="39699" y="67450"/>
                </a:cubicBezTo>
                <a:cubicBezTo>
                  <a:pt x="39623" y="67487"/>
                  <a:pt x="39547" y="67563"/>
                  <a:pt x="39585" y="67676"/>
                </a:cubicBezTo>
                <a:lnTo>
                  <a:pt x="39736" y="67790"/>
                </a:lnTo>
                <a:lnTo>
                  <a:pt x="39812" y="67790"/>
                </a:lnTo>
                <a:cubicBezTo>
                  <a:pt x="39888" y="67790"/>
                  <a:pt x="40077" y="67790"/>
                  <a:pt x="40115" y="67639"/>
                </a:cubicBezTo>
                <a:lnTo>
                  <a:pt x="40077" y="67525"/>
                </a:lnTo>
                <a:cubicBezTo>
                  <a:pt x="40016" y="67495"/>
                  <a:pt x="39905" y="67439"/>
                  <a:pt x="39785" y="67439"/>
                </a:cubicBezTo>
                <a:close/>
                <a:moveTo>
                  <a:pt x="71268" y="67412"/>
                </a:moveTo>
                <a:lnTo>
                  <a:pt x="71117" y="67487"/>
                </a:lnTo>
                <a:cubicBezTo>
                  <a:pt x="71079" y="67525"/>
                  <a:pt x="71079" y="67525"/>
                  <a:pt x="71041" y="67601"/>
                </a:cubicBezTo>
                <a:lnTo>
                  <a:pt x="71155" y="67714"/>
                </a:lnTo>
                <a:cubicBezTo>
                  <a:pt x="71192" y="67752"/>
                  <a:pt x="71230" y="67752"/>
                  <a:pt x="71268" y="67790"/>
                </a:cubicBezTo>
                <a:lnTo>
                  <a:pt x="71457" y="67676"/>
                </a:lnTo>
                <a:cubicBezTo>
                  <a:pt x="71457" y="67676"/>
                  <a:pt x="71495" y="67639"/>
                  <a:pt x="71495" y="67601"/>
                </a:cubicBezTo>
                <a:lnTo>
                  <a:pt x="71381" y="67450"/>
                </a:lnTo>
                <a:cubicBezTo>
                  <a:pt x="71381" y="67412"/>
                  <a:pt x="71344" y="67412"/>
                  <a:pt x="71268" y="67412"/>
                </a:cubicBezTo>
                <a:close/>
                <a:moveTo>
                  <a:pt x="28545" y="67639"/>
                </a:moveTo>
                <a:cubicBezTo>
                  <a:pt x="28432" y="67639"/>
                  <a:pt x="28319" y="67714"/>
                  <a:pt x="28319" y="67828"/>
                </a:cubicBezTo>
                <a:lnTo>
                  <a:pt x="28470" y="67828"/>
                </a:lnTo>
                <a:cubicBezTo>
                  <a:pt x="28470" y="67828"/>
                  <a:pt x="28470" y="67865"/>
                  <a:pt x="28470" y="67865"/>
                </a:cubicBezTo>
                <a:lnTo>
                  <a:pt x="28659" y="67865"/>
                </a:lnTo>
                <a:cubicBezTo>
                  <a:pt x="28659" y="67865"/>
                  <a:pt x="28659" y="67828"/>
                  <a:pt x="28659" y="67828"/>
                </a:cubicBezTo>
                <a:lnTo>
                  <a:pt x="28810" y="67828"/>
                </a:lnTo>
                <a:cubicBezTo>
                  <a:pt x="28810" y="67790"/>
                  <a:pt x="28772" y="67752"/>
                  <a:pt x="28734" y="67714"/>
                </a:cubicBezTo>
                <a:cubicBezTo>
                  <a:pt x="28697" y="67676"/>
                  <a:pt x="28621" y="67639"/>
                  <a:pt x="28545" y="67639"/>
                </a:cubicBezTo>
                <a:close/>
                <a:moveTo>
                  <a:pt x="14708" y="67601"/>
                </a:moveTo>
                <a:lnTo>
                  <a:pt x="14594" y="67714"/>
                </a:lnTo>
                <a:lnTo>
                  <a:pt x="14594" y="67828"/>
                </a:lnTo>
                <a:lnTo>
                  <a:pt x="14708" y="67941"/>
                </a:lnTo>
                <a:lnTo>
                  <a:pt x="14972" y="67941"/>
                </a:lnTo>
                <a:lnTo>
                  <a:pt x="15086" y="67828"/>
                </a:lnTo>
                <a:lnTo>
                  <a:pt x="15086" y="67714"/>
                </a:lnTo>
                <a:lnTo>
                  <a:pt x="14972" y="67601"/>
                </a:lnTo>
                <a:close/>
                <a:moveTo>
                  <a:pt x="72024" y="67487"/>
                </a:moveTo>
                <a:lnTo>
                  <a:pt x="71911" y="67563"/>
                </a:lnTo>
                <a:cubicBezTo>
                  <a:pt x="71873" y="67639"/>
                  <a:pt x="71873" y="67714"/>
                  <a:pt x="71873" y="67790"/>
                </a:cubicBezTo>
                <a:cubicBezTo>
                  <a:pt x="71873" y="67979"/>
                  <a:pt x="71949" y="68130"/>
                  <a:pt x="72100" y="68168"/>
                </a:cubicBezTo>
                <a:lnTo>
                  <a:pt x="72213" y="68168"/>
                </a:lnTo>
                <a:cubicBezTo>
                  <a:pt x="72364" y="68130"/>
                  <a:pt x="72402" y="68017"/>
                  <a:pt x="72402" y="67903"/>
                </a:cubicBezTo>
                <a:lnTo>
                  <a:pt x="72516" y="67865"/>
                </a:lnTo>
                <a:lnTo>
                  <a:pt x="72516" y="67828"/>
                </a:lnTo>
                <a:cubicBezTo>
                  <a:pt x="72516" y="67790"/>
                  <a:pt x="72516" y="67714"/>
                  <a:pt x="72516" y="67676"/>
                </a:cubicBezTo>
                <a:cubicBezTo>
                  <a:pt x="72516" y="67601"/>
                  <a:pt x="72478" y="67525"/>
                  <a:pt x="72364" y="67487"/>
                </a:cubicBezTo>
                <a:lnTo>
                  <a:pt x="72289" y="67563"/>
                </a:lnTo>
                <a:lnTo>
                  <a:pt x="72251" y="67563"/>
                </a:lnTo>
                <a:cubicBezTo>
                  <a:pt x="72251" y="67563"/>
                  <a:pt x="72251" y="67563"/>
                  <a:pt x="72213" y="67525"/>
                </a:cubicBezTo>
                <a:cubicBezTo>
                  <a:pt x="72175" y="67525"/>
                  <a:pt x="72100" y="67487"/>
                  <a:pt x="72024" y="67487"/>
                </a:cubicBezTo>
                <a:close/>
                <a:moveTo>
                  <a:pt x="47508" y="67765"/>
                </a:moveTo>
                <a:cubicBezTo>
                  <a:pt x="47474" y="67765"/>
                  <a:pt x="47443" y="67774"/>
                  <a:pt x="47411" y="67790"/>
                </a:cubicBezTo>
                <a:cubicBezTo>
                  <a:pt x="47336" y="67790"/>
                  <a:pt x="47298" y="67865"/>
                  <a:pt x="47298" y="67941"/>
                </a:cubicBezTo>
                <a:cubicBezTo>
                  <a:pt x="47298" y="68017"/>
                  <a:pt x="47336" y="68130"/>
                  <a:pt x="47449" y="68168"/>
                </a:cubicBezTo>
                <a:cubicBezTo>
                  <a:pt x="47468" y="68187"/>
                  <a:pt x="47496" y="68196"/>
                  <a:pt x="47530" y="68196"/>
                </a:cubicBezTo>
                <a:cubicBezTo>
                  <a:pt x="47563" y="68196"/>
                  <a:pt x="47600" y="68187"/>
                  <a:pt x="47638" y="68168"/>
                </a:cubicBezTo>
                <a:cubicBezTo>
                  <a:pt x="47714" y="68130"/>
                  <a:pt x="47752" y="68092"/>
                  <a:pt x="47752" y="68017"/>
                </a:cubicBezTo>
                <a:cubicBezTo>
                  <a:pt x="47752" y="67941"/>
                  <a:pt x="47714" y="67903"/>
                  <a:pt x="47676" y="67828"/>
                </a:cubicBezTo>
                <a:cubicBezTo>
                  <a:pt x="47610" y="67783"/>
                  <a:pt x="47556" y="67765"/>
                  <a:pt x="47508" y="67765"/>
                </a:cubicBezTo>
                <a:close/>
                <a:moveTo>
                  <a:pt x="17610" y="67749"/>
                </a:moveTo>
                <a:cubicBezTo>
                  <a:pt x="17560" y="67749"/>
                  <a:pt x="17511" y="67761"/>
                  <a:pt x="17468" y="67790"/>
                </a:cubicBezTo>
                <a:cubicBezTo>
                  <a:pt x="17354" y="67828"/>
                  <a:pt x="17279" y="67903"/>
                  <a:pt x="17279" y="67979"/>
                </a:cubicBezTo>
                <a:lnTo>
                  <a:pt x="17203" y="67903"/>
                </a:lnTo>
                <a:cubicBezTo>
                  <a:pt x="16976" y="67903"/>
                  <a:pt x="16938" y="68017"/>
                  <a:pt x="16938" y="68054"/>
                </a:cubicBezTo>
                <a:cubicBezTo>
                  <a:pt x="16938" y="68092"/>
                  <a:pt x="16938" y="68092"/>
                  <a:pt x="16976" y="68092"/>
                </a:cubicBezTo>
                <a:lnTo>
                  <a:pt x="17014" y="68281"/>
                </a:lnTo>
                <a:cubicBezTo>
                  <a:pt x="17036" y="68292"/>
                  <a:pt x="17062" y="68297"/>
                  <a:pt x="17087" y="68297"/>
                </a:cubicBezTo>
                <a:cubicBezTo>
                  <a:pt x="17150" y="68297"/>
                  <a:pt x="17214" y="68270"/>
                  <a:pt x="17241" y="68243"/>
                </a:cubicBezTo>
                <a:cubicBezTo>
                  <a:pt x="17279" y="68206"/>
                  <a:pt x="17317" y="68168"/>
                  <a:pt x="17317" y="68092"/>
                </a:cubicBezTo>
                <a:cubicBezTo>
                  <a:pt x="17372" y="68148"/>
                  <a:pt x="17427" y="68183"/>
                  <a:pt x="17497" y="68183"/>
                </a:cubicBezTo>
                <a:cubicBezTo>
                  <a:pt x="17523" y="68183"/>
                  <a:pt x="17551" y="68178"/>
                  <a:pt x="17581" y="68168"/>
                </a:cubicBezTo>
                <a:cubicBezTo>
                  <a:pt x="17695" y="68168"/>
                  <a:pt x="17808" y="68054"/>
                  <a:pt x="17846" y="67979"/>
                </a:cubicBezTo>
                <a:lnTo>
                  <a:pt x="17846" y="67828"/>
                </a:lnTo>
                <a:cubicBezTo>
                  <a:pt x="17776" y="67781"/>
                  <a:pt x="17691" y="67749"/>
                  <a:pt x="17610" y="67749"/>
                </a:cubicBezTo>
                <a:close/>
                <a:moveTo>
                  <a:pt x="44992" y="67865"/>
                </a:moveTo>
                <a:lnTo>
                  <a:pt x="44954" y="67903"/>
                </a:lnTo>
                <a:cubicBezTo>
                  <a:pt x="44899" y="67881"/>
                  <a:pt x="44850" y="67872"/>
                  <a:pt x="44807" y="67872"/>
                </a:cubicBezTo>
                <a:cubicBezTo>
                  <a:pt x="44705" y="67872"/>
                  <a:pt x="44640" y="67925"/>
                  <a:pt x="44614" y="67979"/>
                </a:cubicBezTo>
                <a:lnTo>
                  <a:pt x="44614" y="68130"/>
                </a:lnTo>
                <a:lnTo>
                  <a:pt x="44651" y="68206"/>
                </a:lnTo>
                <a:cubicBezTo>
                  <a:pt x="44651" y="68168"/>
                  <a:pt x="44651" y="68168"/>
                  <a:pt x="44651" y="68168"/>
                </a:cubicBezTo>
                <a:lnTo>
                  <a:pt x="44727" y="68243"/>
                </a:lnTo>
                <a:lnTo>
                  <a:pt x="44765" y="68281"/>
                </a:lnTo>
                <a:cubicBezTo>
                  <a:pt x="44796" y="68297"/>
                  <a:pt x="44827" y="68306"/>
                  <a:pt x="44859" y="68306"/>
                </a:cubicBezTo>
                <a:cubicBezTo>
                  <a:pt x="44903" y="68306"/>
                  <a:pt x="44947" y="68288"/>
                  <a:pt x="44992" y="68243"/>
                </a:cubicBezTo>
                <a:cubicBezTo>
                  <a:pt x="45067" y="68206"/>
                  <a:pt x="45143" y="68092"/>
                  <a:pt x="45143" y="68017"/>
                </a:cubicBezTo>
                <a:cubicBezTo>
                  <a:pt x="45143" y="67941"/>
                  <a:pt x="45067" y="67865"/>
                  <a:pt x="44992" y="67865"/>
                </a:cubicBezTo>
                <a:close/>
                <a:moveTo>
                  <a:pt x="28621" y="67903"/>
                </a:moveTo>
                <a:cubicBezTo>
                  <a:pt x="28394" y="67941"/>
                  <a:pt x="28243" y="68054"/>
                  <a:pt x="28281" y="68281"/>
                </a:cubicBezTo>
                <a:lnTo>
                  <a:pt x="28394" y="68395"/>
                </a:lnTo>
                <a:cubicBezTo>
                  <a:pt x="28734" y="68395"/>
                  <a:pt x="28772" y="68206"/>
                  <a:pt x="28772" y="68092"/>
                </a:cubicBezTo>
                <a:cubicBezTo>
                  <a:pt x="28772" y="68092"/>
                  <a:pt x="28772" y="68054"/>
                  <a:pt x="28772" y="68017"/>
                </a:cubicBezTo>
                <a:lnTo>
                  <a:pt x="28621" y="67903"/>
                </a:lnTo>
                <a:close/>
                <a:moveTo>
                  <a:pt x="48810" y="67298"/>
                </a:moveTo>
                <a:cubicBezTo>
                  <a:pt x="48659" y="67298"/>
                  <a:pt x="48546" y="67336"/>
                  <a:pt x="48470" y="67374"/>
                </a:cubicBezTo>
                <a:lnTo>
                  <a:pt x="48432" y="67412"/>
                </a:lnTo>
                <a:lnTo>
                  <a:pt x="48357" y="67487"/>
                </a:lnTo>
                <a:cubicBezTo>
                  <a:pt x="48130" y="67525"/>
                  <a:pt x="47979" y="67676"/>
                  <a:pt x="47865" y="67790"/>
                </a:cubicBezTo>
                <a:lnTo>
                  <a:pt x="47827" y="67828"/>
                </a:lnTo>
                <a:lnTo>
                  <a:pt x="47827" y="68017"/>
                </a:lnTo>
                <a:cubicBezTo>
                  <a:pt x="47865" y="68017"/>
                  <a:pt x="47865" y="68092"/>
                  <a:pt x="47903" y="68130"/>
                </a:cubicBezTo>
                <a:cubicBezTo>
                  <a:pt x="47941" y="68206"/>
                  <a:pt x="47979" y="68395"/>
                  <a:pt x="48205" y="68395"/>
                </a:cubicBezTo>
                <a:lnTo>
                  <a:pt x="48319" y="68395"/>
                </a:lnTo>
                <a:cubicBezTo>
                  <a:pt x="48394" y="68319"/>
                  <a:pt x="48432" y="68243"/>
                  <a:pt x="48432" y="68206"/>
                </a:cubicBezTo>
                <a:cubicBezTo>
                  <a:pt x="48432" y="68206"/>
                  <a:pt x="48470" y="68168"/>
                  <a:pt x="48470" y="68168"/>
                </a:cubicBezTo>
                <a:cubicBezTo>
                  <a:pt x="48546" y="68168"/>
                  <a:pt x="48621" y="68092"/>
                  <a:pt x="48621" y="68017"/>
                </a:cubicBezTo>
                <a:lnTo>
                  <a:pt x="48621" y="67979"/>
                </a:lnTo>
                <a:cubicBezTo>
                  <a:pt x="48621" y="67941"/>
                  <a:pt x="48583" y="67903"/>
                  <a:pt x="48583" y="67903"/>
                </a:cubicBezTo>
                <a:cubicBezTo>
                  <a:pt x="48659" y="67865"/>
                  <a:pt x="48697" y="67865"/>
                  <a:pt x="48735" y="67865"/>
                </a:cubicBezTo>
                <a:cubicBezTo>
                  <a:pt x="48772" y="67865"/>
                  <a:pt x="48810" y="67828"/>
                  <a:pt x="48848" y="67828"/>
                </a:cubicBezTo>
                <a:lnTo>
                  <a:pt x="48961" y="67714"/>
                </a:lnTo>
                <a:lnTo>
                  <a:pt x="48961" y="67412"/>
                </a:lnTo>
                <a:lnTo>
                  <a:pt x="48810" y="67298"/>
                </a:lnTo>
                <a:close/>
                <a:moveTo>
                  <a:pt x="62799" y="67903"/>
                </a:moveTo>
                <a:cubicBezTo>
                  <a:pt x="62383" y="67903"/>
                  <a:pt x="62308" y="67979"/>
                  <a:pt x="62270" y="67979"/>
                </a:cubicBezTo>
                <a:lnTo>
                  <a:pt x="62308" y="68206"/>
                </a:lnTo>
                <a:cubicBezTo>
                  <a:pt x="62270" y="68206"/>
                  <a:pt x="62270" y="68168"/>
                  <a:pt x="62270" y="68168"/>
                </a:cubicBezTo>
                <a:cubicBezTo>
                  <a:pt x="62270" y="68168"/>
                  <a:pt x="62270" y="68206"/>
                  <a:pt x="62270" y="68206"/>
                </a:cubicBezTo>
                <a:cubicBezTo>
                  <a:pt x="62270" y="68281"/>
                  <a:pt x="62270" y="68395"/>
                  <a:pt x="62421" y="68433"/>
                </a:cubicBezTo>
                <a:lnTo>
                  <a:pt x="62459" y="68470"/>
                </a:lnTo>
                <a:cubicBezTo>
                  <a:pt x="62761" y="68470"/>
                  <a:pt x="62950" y="68281"/>
                  <a:pt x="62950" y="68017"/>
                </a:cubicBezTo>
                <a:lnTo>
                  <a:pt x="62799" y="67903"/>
                </a:lnTo>
                <a:close/>
                <a:moveTo>
                  <a:pt x="595" y="67991"/>
                </a:moveTo>
                <a:cubicBezTo>
                  <a:pt x="475" y="67991"/>
                  <a:pt x="389" y="68064"/>
                  <a:pt x="303" y="68092"/>
                </a:cubicBezTo>
                <a:lnTo>
                  <a:pt x="341" y="68092"/>
                </a:lnTo>
                <a:lnTo>
                  <a:pt x="114" y="68168"/>
                </a:lnTo>
                <a:lnTo>
                  <a:pt x="114" y="68206"/>
                </a:lnTo>
                <a:cubicBezTo>
                  <a:pt x="114" y="68281"/>
                  <a:pt x="152" y="68319"/>
                  <a:pt x="190" y="68357"/>
                </a:cubicBezTo>
                <a:cubicBezTo>
                  <a:pt x="190" y="68433"/>
                  <a:pt x="265" y="68470"/>
                  <a:pt x="341" y="68508"/>
                </a:cubicBezTo>
                <a:lnTo>
                  <a:pt x="530" y="68395"/>
                </a:lnTo>
                <a:lnTo>
                  <a:pt x="530" y="68395"/>
                </a:lnTo>
                <a:cubicBezTo>
                  <a:pt x="530" y="68395"/>
                  <a:pt x="492" y="68433"/>
                  <a:pt x="492" y="68433"/>
                </a:cubicBezTo>
                <a:cubicBezTo>
                  <a:pt x="454" y="68470"/>
                  <a:pt x="417" y="68470"/>
                  <a:pt x="417" y="68470"/>
                </a:cubicBezTo>
                <a:cubicBezTo>
                  <a:pt x="454" y="68470"/>
                  <a:pt x="530" y="68508"/>
                  <a:pt x="643" y="68508"/>
                </a:cubicBezTo>
                <a:lnTo>
                  <a:pt x="757" y="68433"/>
                </a:lnTo>
                <a:cubicBezTo>
                  <a:pt x="757" y="68433"/>
                  <a:pt x="757" y="68395"/>
                  <a:pt x="795" y="68395"/>
                </a:cubicBezTo>
                <a:cubicBezTo>
                  <a:pt x="832" y="68357"/>
                  <a:pt x="870" y="68319"/>
                  <a:pt x="870" y="68243"/>
                </a:cubicBezTo>
                <a:cubicBezTo>
                  <a:pt x="870" y="68206"/>
                  <a:pt x="832" y="68168"/>
                  <a:pt x="795" y="68092"/>
                </a:cubicBezTo>
                <a:lnTo>
                  <a:pt x="719" y="68017"/>
                </a:lnTo>
                <a:cubicBezTo>
                  <a:pt x="674" y="67998"/>
                  <a:pt x="632" y="67991"/>
                  <a:pt x="595" y="67991"/>
                </a:cubicBezTo>
                <a:close/>
                <a:moveTo>
                  <a:pt x="71079" y="68206"/>
                </a:moveTo>
                <a:lnTo>
                  <a:pt x="70928" y="68319"/>
                </a:lnTo>
                <a:cubicBezTo>
                  <a:pt x="70890" y="68357"/>
                  <a:pt x="70852" y="68395"/>
                  <a:pt x="70814" y="68470"/>
                </a:cubicBezTo>
                <a:lnTo>
                  <a:pt x="70890" y="68584"/>
                </a:lnTo>
                <a:cubicBezTo>
                  <a:pt x="70928" y="68603"/>
                  <a:pt x="70975" y="68612"/>
                  <a:pt x="71022" y="68612"/>
                </a:cubicBezTo>
                <a:cubicBezTo>
                  <a:pt x="71070" y="68612"/>
                  <a:pt x="71117" y="68603"/>
                  <a:pt x="71155" y="68584"/>
                </a:cubicBezTo>
                <a:cubicBezTo>
                  <a:pt x="71230" y="68546"/>
                  <a:pt x="71268" y="68470"/>
                  <a:pt x="71268" y="68395"/>
                </a:cubicBezTo>
                <a:cubicBezTo>
                  <a:pt x="71268" y="68319"/>
                  <a:pt x="71230" y="68243"/>
                  <a:pt x="71079" y="68206"/>
                </a:cubicBezTo>
                <a:close/>
                <a:moveTo>
                  <a:pt x="81287" y="68281"/>
                </a:moveTo>
                <a:cubicBezTo>
                  <a:pt x="81211" y="68281"/>
                  <a:pt x="81098" y="68281"/>
                  <a:pt x="81060" y="68470"/>
                </a:cubicBezTo>
                <a:lnTo>
                  <a:pt x="81098" y="68584"/>
                </a:lnTo>
                <a:cubicBezTo>
                  <a:pt x="81124" y="68610"/>
                  <a:pt x="81186" y="68654"/>
                  <a:pt x="81259" y="68654"/>
                </a:cubicBezTo>
                <a:cubicBezTo>
                  <a:pt x="81292" y="68654"/>
                  <a:pt x="81327" y="68645"/>
                  <a:pt x="81363" y="68622"/>
                </a:cubicBezTo>
                <a:cubicBezTo>
                  <a:pt x="81438" y="68622"/>
                  <a:pt x="81476" y="68546"/>
                  <a:pt x="81476" y="68508"/>
                </a:cubicBezTo>
                <a:cubicBezTo>
                  <a:pt x="81476" y="68395"/>
                  <a:pt x="81400" y="68281"/>
                  <a:pt x="81287" y="68281"/>
                </a:cubicBezTo>
                <a:close/>
                <a:moveTo>
                  <a:pt x="76939" y="69000"/>
                </a:moveTo>
                <a:cubicBezTo>
                  <a:pt x="76864" y="69037"/>
                  <a:pt x="76788" y="69113"/>
                  <a:pt x="76788" y="69189"/>
                </a:cubicBezTo>
                <a:lnTo>
                  <a:pt x="76939" y="69340"/>
                </a:lnTo>
                <a:lnTo>
                  <a:pt x="76977" y="69340"/>
                </a:lnTo>
                <a:cubicBezTo>
                  <a:pt x="77090" y="69340"/>
                  <a:pt x="77242" y="69340"/>
                  <a:pt x="77279" y="69189"/>
                </a:cubicBezTo>
                <a:lnTo>
                  <a:pt x="77242" y="69075"/>
                </a:lnTo>
                <a:cubicBezTo>
                  <a:pt x="77166" y="69000"/>
                  <a:pt x="77053" y="69000"/>
                  <a:pt x="76939" y="69000"/>
                </a:cubicBezTo>
                <a:close/>
                <a:moveTo>
                  <a:pt x="31445" y="69349"/>
                </a:moveTo>
                <a:lnTo>
                  <a:pt x="31445" y="69349"/>
                </a:lnTo>
                <a:cubicBezTo>
                  <a:pt x="31449" y="69358"/>
                  <a:pt x="31453" y="69368"/>
                  <a:pt x="31457" y="69378"/>
                </a:cubicBezTo>
                <a:cubicBezTo>
                  <a:pt x="31457" y="69378"/>
                  <a:pt x="31457" y="69360"/>
                  <a:pt x="31445" y="69349"/>
                </a:cubicBezTo>
                <a:close/>
                <a:moveTo>
                  <a:pt x="58111" y="68811"/>
                </a:moveTo>
                <a:cubicBezTo>
                  <a:pt x="57998" y="68811"/>
                  <a:pt x="57922" y="68886"/>
                  <a:pt x="57922" y="68962"/>
                </a:cubicBezTo>
                <a:lnTo>
                  <a:pt x="58035" y="69075"/>
                </a:lnTo>
                <a:cubicBezTo>
                  <a:pt x="58066" y="69136"/>
                  <a:pt x="58121" y="69247"/>
                  <a:pt x="58281" y="69247"/>
                </a:cubicBezTo>
                <a:cubicBezTo>
                  <a:pt x="58319" y="69247"/>
                  <a:pt x="58363" y="69241"/>
                  <a:pt x="58413" y="69227"/>
                </a:cubicBezTo>
                <a:lnTo>
                  <a:pt x="58413" y="69227"/>
                </a:lnTo>
                <a:cubicBezTo>
                  <a:pt x="58363" y="69260"/>
                  <a:pt x="58338" y="69312"/>
                  <a:pt x="58338" y="69378"/>
                </a:cubicBezTo>
                <a:lnTo>
                  <a:pt x="58489" y="69378"/>
                </a:lnTo>
                <a:cubicBezTo>
                  <a:pt x="58489" y="69378"/>
                  <a:pt x="58451" y="69416"/>
                  <a:pt x="58489" y="69416"/>
                </a:cubicBezTo>
                <a:lnTo>
                  <a:pt x="58640" y="69416"/>
                </a:lnTo>
                <a:cubicBezTo>
                  <a:pt x="58678" y="69416"/>
                  <a:pt x="58640" y="69378"/>
                  <a:pt x="58640" y="69378"/>
                </a:cubicBezTo>
                <a:lnTo>
                  <a:pt x="58791" y="69378"/>
                </a:lnTo>
                <a:cubicBezTo>
                  <a:pt x="58791" y="69302"/>
                  <a:pt x="58754" y="69264"/>
                  <a:pt x="58716" y="69226"/>
                </a:cubicBezTo>
                <a:cubicBezTo>
                  <a:pt x="58678" y="69189"/>
                  <a:pt x="58602" y="69189"/>
                  <a:pt x="58565" y="69189"/>
                </a:cubicBezTo>
                <a:cubicBezTo>
                  <a:pt x="58501" y="69189"/>
                  <a:pt x="58451" y="69202"/>
                  <a:pt x="58414" y="69226"/>
                </a:cubicBezTo>
                <a:lnTo>
                  <a:pt x="58414" y="69226"/>
                </a:lnTo>
                <a:lnTo>
                  <a:pt x="58489" y="69151"/>
                </a:lnTo>
                <a:cubicBezTo>
                  <a:pt x="58489" y="69113"/>
                  <a:pt x="58489" y="69113"/>
                  <a:pt x="58489" y="69075"/>
                </a:cubicBezTo>
                <a:cubicBezTo>
                  <a:pt x="58489" y="68886"/>
                  <a:pt x="58262" y="68811"/>
                  <a:pt x="58111" y="68811"/>
                </a:cubicBezTo>
                <a:close/>
                <a:moveTo>
                  <a:pt x="15955" y="69113"/>
                </a:moveTo>
                <a:lnTo>
                  <a:pt x="15729" y="69189"/>
                </a:lnTo>
                <a:cubicBezTo>
                  <a:pt x="15729" y="69189"/>
                  <a:pt x="15729" y="69226"/>
                  <a:pt x="15729" y="69226"/>
                </a:cubicBezTo>
                <a:cubicBezTo>
                  <a:pt x="15691" y="69264"/>
                  <a:pt x="15653" y="69340"/>
                  <a:pt x="15691" y="69453"/>
                </a:cubicBezTo>
                <a:lnTo>
                  <a:pt x="15842" y="69529"/>
                </a:lnTo>
                <a:lnTo>
                  <a:pt x="15880" y="69529"/>
                </a:lnTo>
                <a:cubicBezTo>
                  <a:pt x="15993" y="69529"/>
                  <a:pt x="16182" y="69491"/>
                  <a:pt x="16182" y="69302"/>
                </a:cubicBezTo>
                <a:lnTo>
                  <a:pt x="16182" y="69264"/>
                </a:lnTo>
                <a:lnTo>
                  <a:pt x="16031" y="69151"/>
                </a:lnTo>
                <a:cubicBezTo>
                  <a:pt x="15993" y="69151"/>
                  <a:pt x="15993" y="69151"/>
                  <a:pt x="15955" y="69113"/>
                </a:cubicBezTo>
                <a:close/>
                <a:moveTo>
                  <a:pt x="12364" y="69151"/>
                </a:moveTo>
                <a:lnTo>
                  <a:pt x="12212" y="69189"/>
                </a:lnTo>
                <a:cubicBezTo>
                  <a:pt x="12175" y="69226"/>
                  <a:pt x="12137" y="69302"/>
                  <a:pt x="12137" y="69378"/>
                </a:cubicBezTo>
                <a:cubicBezTo>
                  <a:pt x="12137" y="69491"/>
                  <a:pt x="12212" y="69567"/>
                  <a:pt x="12364" y="69605"/>
                </a:cubicBezTo>
                <a:lnTo>
                  <a:pt x="12515" y="69491"/>
                </a:lnTo>
                <a:cubicBezTo>
                  <a:pt x="12515" y="69453"/>
                  <a:pt x="12515" y="69453"/>
                  <a:pt x="12515" y="69416"/>
                </a:cubicBezTo>
                <a:cubicBezTo>
                  <a:pt x="12553" y="69378"/>
                  <a:pt x="12553" y="69378"/>
                  <a:pt x="12553" y="69340"/>
                </a:cubicBezTo>
                <a:cubicBezTo>
                  <a:pt x="12553" y="69189"/>
                  <a:pt x="12402" y="69151"/>
                  <a:pt x="12364" y="69151"/>
                </a:cubicBezTo>
                <a:close/>
                <a:moveTo>
                  <a:pt x="89445" y="69083"/>
                </a:moveTo>
                <a:cubicBezTo>
                  <a:pt x="89381" y="69083"/>
                  <a:pt x="89307" y="69108"/>
                  <a:pt x="89227" y="69189"/>
                </a:cubicBezTo>
                <a:lnTo>
                  <a:pt x="89302" y="69378"/>
                </a:lnTo>
                <a:cubicBezTo>
                  <a:pt x="89302" y="69378"/>
                  <a:pt x="89227" y="69340"/>
                  <a:pt x="89227" y="69302"/>
                </a:cubicBezTo>
                <a:cubicBezTo>
                  <a:pt x="89227" y="69264"/>
                  <a:pt x="89264" y="69264"/>
                  <a:pt x="89227" y="69264"/>
                </a:cubicBezTo>
                <a:cubicBezTo>
                  <a:pt x="89189" y="69302"/>
                  <a:pt x="89151" y="69416"/>
                  <a:pt x="89227" y="69529"/>
                </a:cubicBezTo>
                <a:lnTo>
                  <a:pt x="89340" y="69605"/>
                </a:lnTo>
                <a:cubicBezTo>
                  <a:pt x="89416" y="69605"/>
                  <a:pt x="89453" y="69567"/>
                  <a:pt x="89491" y="69567"/>
                </a:cubicBezTo>
                <a:cubicBezTo>
                  <a:pt x="89491" y="69567"/>
                  <a:pt x="89491" y="69567"/>
                  <a:pt x="89529" y="69605"/>
                </a:cubicBezTo>
                <a:lnTo>
                  <a:pt x="89756" y="69567"/>
                </a:lnTo>
                <a:cubicBezTo>
                  <a:pt x="89756" y="69529"/>
                  <a:pt x="89794" y="69529"/>
                  <a:pt x="89794" y="69491"/>
                </a:cubicBezTo>
                <a:cubicBezTo>
                  <a:pt x="89832" y="69453"/>
                  <a:pt x="89869" y="69378"/>
                  <a:pt x="89869" y="69264"/>
                </a:cubicBezTo>
                <a:lnTo>
                  <a:pt x="89680" y="69189"/>
                </a:lnTo>
                <a:cubicBezTo>
                  <a:pt x="89642" y="69189"/>
                  <a:pt x="89642" y="69189"/>
                  <a:pt x="89642" y="69151"/>
                </a:cubicBezTo>
                <a:cubicBezTo>
                  <a:pt x="89599" y="69129"/>
                  <a:pt x="89531" y="69083"/>
                  <a:pt x="89445" y="69083"/>
                </a:cubicBezTo>
                <a:close/>
                <a:moveTo>
                  <a:pt x="31276" y="69250"/>
                </a:moveTo>
                <a:cubicBezTo>
                  <a:pt x="31249" y="69250"/>
                  <a:pt x="31220" y="69255"/>
                  <a:pt x="31192" y="69264"/>
                </a:cubicBezTo>
                <a:lnTo>
                  <a:pt x="31116" y="69378"/>
                </a:lnTo>
                <a:lnTo>
                  <a:pt x="31116" y="69529"/>
                </a:lnTo>
                <a:lnTo>
                  <a:pt x="31268" y="69642"/>
                </a:lnTo>
                <a:lnTo>
                  <a:pt x="31305" y="69642"/>
                </a:lnTo>
                <a:cubicBezTo>
                  <a:pt x="31343" y="69642"/>
                  <a:pt x="31532" y="69642"/>
                  <a:pt x="31570" y="69491"/>
                </a:cubicBezTo>
                <a:lnTo>
                  <a:pt x="31419" y="69340"/>
                </a:lnTo>
                <a:cubicBezTo>
                  <a:pt x="31431" y="69340"/>
                  <a:pt x="31439" y="69344"/>
                  <a:pt x="31445" y="69349"/>
                </a:cubicBezTo>
                <a:lnTo>
                  <a:pt x="31445" y="69349"/>
                </a:lnTo>
                <a:cubicBezTo>
                  <a:pt x="31411" y="69283"/>
                  <a:pt x="31348" y="69250"/>
                  <a:pt x="31276" y="69250"/>
                </a:cubicBezTo>
                <a:close/>
                <a:moveTo>
                  <a:pt x="14245" y="69425"/>
                </a:moveTo>
                <a:cubicBezTo>
                  <a:pt x="14207" y="69425"/>
                  <a:pt x="14178" y="69434"/>
                  <a:pt x="14141" y="69453"/>
                </a:cubicBezTo>
                <a:lnTo>
                  <a:pt x="13989" y="69453"/>
                </a:lnTo>
                <a:lnTo>
                  <a:pt x="13876" y="69567"/>
                </a:lnTo>
                <a:lnTo>
                  <a:pt x="13876" y="69794"/>
                </a:lnTo>
                <a:lnTo>
                  <a:pt x="13914" y="69869"/>
                </a:lnTo>
                <a:cubicBezTo>
                  <a:pt x="13958" y="69914"/>
                  <a:pt x="14041" y="69932"/>
                  <a:pt x="14125" y="69932"/>
                </a:cubicBezTo>
                <a:cubicBezTo>
                  <a:pt x="14185" y="69932"/>
                  <a:pt x="14245" y="69923"/>
                  <a:pt x="14292" y="69907"/>
                </a:cubicBezTo>
                <a:cubicBezTo>
                  <a:pt x="14443" y="69831"/>
                  <a:pt x="14519" y="69756"/>
                  <a:pt x="14519" y="69642"/>
                </a:cubicBezTo>
                <a:cubicBezTo>
                  <a:pt x="14519" y="69605"/>
                  <a:pt x="14519" y="69567"/>
                  <a:pt x="14481" y="69567"/>
                </a:cubicBezTo>
                <a:lnTo>
                  <a:pt x="14405" y="69453"/>
                </a:lnTo>
                <a:cubicBezTo>
                  <a:pt x="14330" y="69434"/>
                  <a:pt x="14282" y="69425"/>
                  <a:pt x="14245" y="69425"/>
                </a:cubicBezTo>
                <a:close/>
                <a:moveTo>
                  <a:pt x="47222" y="69416"/>
                </a:moveTo>
                <a:cubicBezTo>
                  <a:pt x="47071" y="69453"/>
                  <a:pt x="46958" y="69567"/>
                  <a:pt x="46882" y="69642"/>
                </a:cubicBezTo>
                <a:cubicBezTo>
                  <a:pt x="46882" y="69680"/>
                  <a:pt x="46844" y="69718"/>
                  <a:pt x="46806" y="69756"/>
                </a:cubicBezTo>
                <a:lnTo>
                  <a:pt x="46806" y="69945"/>
                </a:lnTo>
                <a:cubicBezTo>
                  <a:pt x="46853" y="69968"/>
                  <a:pt x="46904" y="69977"/>
                  <a:pt x="46954" y="69977"/>
                </a:cubicBezTo>
                <a:cubicBezTo>
                  <a:pt x="47064" y="69977"/>
                  <a:pt x="47170" y="69933"/>
                  <a:pt x="47222" y="69907"/>
                </a:cubicBezTo>
                <a:lnTo>
                  <a:pt x="47260" y="69907"/>
                </a:lnTo>
                <a:lnTo>
                  <a:pt x="47298" y="69680"/>
                </a:lnTo>
                <a:cubicBezTo>
                  <a:pt x="47298" y="69680"/>
                  <a:pt x="47336" y="69718"/>
                  <a:pt x="47336" y="69756"/>
                </a:cubicBezTo>
                <a:cubicBezTo>
                  <a:pt x="47374" y="69718"/>
                  <a:pt x="47411" y="69642"/>
                  <a:pt x="47411" y="69567"/>
                </a:cubicBezTo>
                <a:cubicBezTo>
                  <a:pt x="47411" y="69529"/>
                  <a:pt x="47411" y="69491"/>
                  <a:pt x="47374" y="69453"/>
                </a:cubicBezTo>
                <a:lnTo>
                  <a:pt x="47222" y="69416"/>
                </a:lnTo>
                <a:close/>
                <a:moveTo>
                  <a:pt x="71722" y="69869"/>
                </a:moveTo>
                <a:lnTo>
                  <a:pt x="71608" y="69983"/>
                </a:lnTo>
                <a:lnTo>
                  <a:pt x="71608" y="70096"/>
                </a:lnTo>
                <a:lnTo>
                  <a:pt x="71722" y="70209"/>
                </a:lnTo>
                <a:lnTo>
                  <a:pt x="71986" y="70209"/>
                </a:lnTo>
                <a:lnTo>
                  <a:pt x="72100" y="70096"/>
                </a:lnTo>
                <a:lnTo>
                  <a:pt x="72100" y="69983"/>
                </a:lnTo>
                <a:lnTo>
                  <a:pt x="71986" y="69869"/>
                </a:lnTo>
                <a:close/>
                <a:moveTo>
                  <a:pt x="79170" y="69869"/>
                </a:moveTo>
                <a:lnTo>
                  <a:pt x="79019" y="69983"/>
                </a:lnTo>
                <a:cubicBezTo>
                  <a:pt x="78981" y="69983"/>
                  <a:pt x="78943" y="70020"/>
                  <a:pt x="78943" y="70058"/>
                </a:cubicBezTo>
                <a:lnTo>
                  <a:pt x="79056" y="70209"/>
                </a:lnTo>
                <a:cubicBezTo>
                  <a:pt x="79094" y="70209"/>
                  <a:pt x="79132" y="70247"/>
                  <a:pt x="79170" y="70247"/>
                </a:cubicBezTo>
                <a:lnTo>
                  <a:pt x="79321" y="70172"/>
                </a:lnTo>
                <a:cubicBezTo>
                  <a:pt x="79359" y="70134"/>
                  <a:pt x="79397" y="70096"/>
                  <a:pt x="79397" y="70058"/>
                </a:cubicBezTo>
                <a:lnTo>
                  <a:pt x="79283" y="69945"/>
                </a:lnTo>
                <a:cubicBezTo>
                  <a:pt x="79245" y="69907"/>
                  <a:pt x="79208" y="69869"/>
                  <a:pt x="79170" y="69869"/>
                </a:cubicBezTo>
                <a:close/>
                <a:moveTo>
                  <a:pt x="88649" y="69958"/>
                </a:moveTo>
                <a:cubicBezTo>
                  <a:pt x="88608" y="69958"/>
                  <a:pt x="88561" y="69965"/>
                  <a:pt x="88508" y="69983"/>
                </a:cubicBezTo>
                <a:lnTo>
                  <a:pt x="88395" y="70096"/>
                </a:lnTo>
                <a:lnTo>
                  <a:pt x="88395" y="70247"/>
                </a:lnTo>
                <a:lnTo>
                  <a:pt x="88622" y="70361"/>
                </a:lnTo>
                <a:cubicBezTo>
                  <a:pt x="88641" y="70342"/>
                  <a:pt x="88650" y="70332"/>
                  <a:pt x="88655" y="70332"/>
                </a:cubicBezTo>
                <a:cubicBezTo>
                  <a:pt x="88660" y="70332"/>
                  <a:pt x="88660" y="70342"/>
                  <a:pt x="88660" y="70361"/>
                </a:cubicBezTo>
                <a:cubicBezTo>
                  <a:pt x="88685" y="70361"/>
                  <a:pt x="88714" y="70365"/>
                  <a:pt x="88746" y="70365"/>
                </a:cubicBezTo>
                <a:cubicBezTo>
                  <a:pt x="88811" y="70365"/>
                  <a:pt x="88886" y="70348"/>
                  <a:pt x="88962" y="70247"/>
                </a:cubicBezTo>
                <a:lnTo>
                  <a:pt x="88924" y="70096"/>
                </a:lnTo>
                <a:cubicBezTo>
                  <a:pt x="88866" y="70038"/>
                  <a:pt x="88786" y="69958"/>
                  <a:pt x="88649" y="69958"/>
                </a:cubicBezTo>
                <a:close/>
                <a:moveTo>
                  <a:pt x="34935" y="70020"/>
                </a:moveTo>
                <a:cubicBezTo>
                  <a:pt x="34859" y="70020"/>
                  <a:pt x="34784" y="70020"/>
                  <a:pt x="34708" y="70096"/>
                </a:cubicBezTo>
                <a:cubicBezTo>
                  <a:pt x="34632" y="70134"/>
                  <a:pt x="34595" y="70209"/>
                  <a:pt x="34595" y="70323"/>
                </a:cubicBezTo>
                <a:cubicBezTo>
                  <a:pt x="34595" y="70474"/>
                  <a:pt x="34708" y="70550"/>
                  <a:pt x="34859" y="70588"/>
                </a:cubicBezTo>
                <a:lnTo>
                  <a:pt x="34973" y="70512"/>
                </a:lnTo>
                <a:cubicBezTo>
                  <a:pt x="34973" y="70474"/>
                  <a:pt x="35010" y="70436"/>
                  <a:pt x="35010" y="70436"/>
                </a:cubicBezTo>
                <a:cubicBezTo>
                  <a:pt x="35048" y="70361"/>
                  <a:pt x="35086" y="70323"/>
                  <a:pt x="35086" y="70247"/>
                </a:cubicBezTo>
                <a:cubicBezTo>
                  <a:pt x="35086" y="70172"/>
                  <a:pt x="35086" y="70096"/>
                  <a:pt x="35010" y="70058"/>
                </a:cubicBezTo>
                <a:lnTo>
                  <a:pt x="34935" y="70020"/>
                </a:lnTo>
                <a:close/>
                <a:moveTo>
                  <a:pt x="73650" y="70247"/>
                </a:moveTo>
                <a:cubicBezTo>
                  <a:pt x="73574" y="70247"/>
                  <a:pt x="73385" y="70247"/>
                  <a:pt x="73310" y="70399"/>
                </a:cubicBezTo>
                <a:lnTo>
                  <a:pt x="73385" y="70588"/>
                </a:lnTo>
                <a:cubicBezTo>
                  <a:pt x="73725" y="70588"/>
                  <a:pt x="73801" y="70436"/>
                  <a:pt x="73801" y="70361"/>
                </a:cubicBezTo>
                <a:lnTo>
                  <a:pt x="73650" y="70247"/>
                </a:lnTo>
                <a:close/>
                <a:moveTo>
                  <a:pt x="17959" y="70020"/>
                </a:moveTo>
                <a:cubicBezTo>
                  <a:pt x="17770" y="70058"/>
                  <a:pt x="17732" y="70134"/>
                  <a:pt x="17732" y="70209"/>
                </a:cubicBezTo>
                <a:cubicBezTo>
                  <a:pt x="17732" y="70247"/>
                  <a:pt x="17732" y="70247"/>
                  <a:pt x="17732" y="70285"/>
                </a:cubicBezTo>
                <a:cubicBezTo>
                  <a:pt x="17732" y="70323"/>
                  <a:pt x="17695" y="70361"/>
                  <a:pt x="17695" y="70361"/>
                </a:cubicBezTo>
                <a:cubicBezTo>
                  <a:pt x="17657" y="70436"/>
                  <a:pt x="17619" y="70550"/>
                  <a:pt x="17657" y="70663"/>
                </a:cubicBezTo>
                <a:lnTo>
                  <a:pt x="17770" y="70777"/>
                </a:lnTo>
                <a:lnTo>
                  <a:pt x="17884" y="70777"/>
                </a:lnTo>
                <a:cubicBezTo>
                  <a:pt x="17884" y="70777"/>
                  <a:pt x="17846" y="70739"/>
                  <a:pt x="17846" y="70739"/>
                </a:cubicBezTo>
                <a:lnTo>
                  <a:pt x="17846" y="70739"/>
                </a:lnTo>
                <a:lnTo>
                  <a:pt x="18035" y="70852"/>
                </a:lnTo>
                <a:lnTo>
                  <a:pt x="18224" y="70852"/>
                </a:lnTo>
                <a:cubicBezTo>
                  <a:pt x="18256" y="70852"/>
                  <a:pt x="18295" y="70855"/>
                  <a:pt x="18335" y="70855"/>
                </a:cubicBezTo>
                <a:cubicBezTo>
                  <a:pt x="18436" y="70855"/>
                  <a:pt x="18548" y="70836"/>
                  <a:pt x="18602" y="70701"/>
                </a:cubicBezTo>
                <a:lnTo>
                  <a:pt x="18451" y="70550"/>
                </a:lnTo>
                <a:cubicBezTo>
                  <a:pt x="18337" y="70550"/>
                  <a:pt x="18262" y="70474"/>
                  <a:pt x="18148" y="70399"/>
                </a:cubicBezTo>
                <a:cubicBezTo>
                  <a:pt x="18148" y="70361"/>
                  <a:pt x="18110" y="70323"/>
                  <a:pt x="18110" y="70323"/>
                </a:cubicBezTo>
                <a:cubicBezTo>
                  <a:pt x="18148" y="70285"/>
                  <a:pt x="18148" y="70247"/>
                  <a:pt x="18186" y="70209"/>
                </a:cubicBezTo>
                <a:lnTo>
                  <a:pt x="18110" y="70134"/>
                </a:lnTo>
                <a:cubicBezTo>
                  <a:pt x="18110" y="70172"/>
                  <a:pt x="18110" y="70172"/>
                  <a:pt x="18110" y="70172"/>
                </a:cubicBezTo>
                <a:lnTo>
                  <a:pt x="17959" y="70020"/>
                </a:lnTo>
                <a:close/>
                <a:moveTo>
                  <a:pt x="15880" y="70966"/>
                </a:moveTo>
                <a:lnTo>
                  <a:pt x="15729" y="71079"/>
                </a:lnTo>
                <a:cubicBezTo>
                  <a:pt x="15691" y="71117"/>
                  <a:pt x="15653" y="71155"/>
                  <a:pt x="15615" y="71192"/>
                </a:cubicBezTo>
                <a:lnTo>
                  <a:pt x="15729" y="71382"/>
                </a:lnTo>
                <a:cubicBezTo>
                  <a:pt x="15766" y="71382"/>
                  <a:pt x="15804" y="71419"/>
                  <a:pt x="15880" y="71457"/>
                </a:cubicBezTo>
                <a:lnTo>
                  <a:pt x="16031" y="71419"/>
                </a:lnTo>
                <a:cubicBezTo>
                  <a:pt x="16069" y="71382"/>
                  <a:pt x="16107" y="71268"/>
                  <a:pt x="16107" y="71192"/>
                </a:cubicBezTo>
                <a:cubicBezTo>
                  <a:pt x="16107" y="71079"/>
                  <a:pt x="16031" y="70966"/>
                  <a:pt x="15880" y="70966"/>
                </a:cubicBezTo>
                <a:close/>
                <a:moveTo>
                  <a:pt x="41102" y="71051"/>
                </a:moveTo>
                <a:cubicBezTo>
                  <a:pt x="41069" y="71051"/>
                  <a:pt x="41041" y="71060"/>
                  <a:pt x="41022" y="71079"/>
                </a:cubicBezTo>
                <a:cubicBezTo>
                  <a:pt x="40908" y="71117"/>
                  <a:pt x="40871" y="71192"/>
                  <a:pt x="40871" y="71268"/>
                </a:cubicBezTo>
                <a:cubicBezTo>
                  <a:pt x="40871" y="71344"/>
                  <a:pt x="40946" y="71419"/>
                  <a:pt x="41022" y="71457"/>
                </a:cubicBezTo>
                <a:cubicBezTo>
                  <a:pt x="41098" y="71457"/>
                  <a:pt x="41135" y="71457"/>
                  <a:pt x="41211" y="71419"/>
                </a:cubicBezTo>
                <a:cubicBezTo>
                  <a:pt x="41249" y="71382"/>
                  <a:pt x="41287" y="71306"/>
                  <a:pt x="41287" y="71268"/>
                </a:cubicBezTo>
                <a:cubicBezTo>
                  <a:pt x="41287" y="71192"/>
                  <a:pt x="41249" y="71117"/>
                  <a:pt x="41211" y="71079"/>
                </a:cubicBezTo>
                <a:cubicBezTo>
                  <a:pt x="41173" y="71060"/>
                  <a:pt x="41135" y="71051"/>
                  <a:pt x="41102" y="71051"/>
                </a:cubicBezTo>
                <a:close/>
                <a:moveTo>
                  <a:pt x="42005" y="71117"/>
                </a:moveTo>
                <a:cubicBezTo>
                  <a:pt x="41891" y="71117"/>
                  <a:pt x="41816" y="71117"/>
                  <a:pt x="41740" y="71155"/>
                </a:cubicBezTo>
                <a:cubicBezTo>
                  <a:pt x="41702" y="71192"/>
                  <a:pt x="41665" y="71268"/>
                  <a:pt x="41665" y="71344"/>
                </a:cubicBezTo>
                <a:cubicBezTo>
                  <a:pt x="41665" y="71457"/>
                  <a:pt x="41740" y="71533"/>
                  <a:pt x="41891" y="71571"/>
                </a:cubicBezTo>
                <a:lnTo>
                  <a:pt x="42043" y="71457"/>
                </a:lnTo>
                <a:cubicBezTo>
                  <a:pt x="42043" y="71457"/>
                  <a:pt x="42043" y="71457"/>
                  <a:pt x="42043" y="71419"/>
                </a:cubicBezTo>
                <a:cubicBezTo>
                  <a:pt x="42081" y="71382"/>
                  <a:pt x="42118" y="71344"/>
                  <a:pt x="42118" y="71268"/>
                </a:cubicBezTo>
                <a:cubicBezTo>
                  <a:pt x="42118" y="71268"/>
                  <a:pt x="42118" y="71230"/>
                  <a:pt x="42081" y="71192"/>
                </a:cubicBezTo>
                <a:lnTo>
                  <a:pt x="42005" y="71117"/>
                </a:lnTo>
                <a:close/>
                <a:moveTo>
                  <a:pt x="36183" y="70890"/>
                </a:moveTo>
                <a:lnTo>
                  <a:pt x="36031" y="71003"/>
                </a:lnTo>
                <a:cubicBezTo>
                  <a:pt x="35956" y="71079"/>
                  <a:pt x="35880" y="71155"/>
                  <a:pt x="35918" y="71306"/>
                </a:cubicBezTo>
                <a:lnTo>
                  <a:pt x="35993" y="71344"/>
                </a:lnTo>
                <a:cubicBezTo>
                  <a:pt x="35918" y="71419"/>
                  <a:pt x="35918" y="71457"/>
                  <a:pt x="35918" y="71457"/>
                </a:cubicBezTo>
                <a:lnTo>
                  <a:pt x="35956" y="71571"/>
                </a:lnTo>
                <a:cubicBezTo>
                  <a:pt x="36011" y="71626"/>
                  <a:pt x="36107" y="71661"/>
                  <a:pt x="36184" y="71661"/>
                </a:cubicBezTo>
                <a:cubicBezTo>
                  <a:pt x="36212" y="71661"/>
                  <a:pt x="36238" y="71656"/>
                  <a:pt x="36258" y="71646"/>
                </a:cubicBezTo>
                <a:cubicBezTo>
                  <a:pt x="36372" y="71608"/>
                  <a:pt x="36447" y="71533"/>
                  <a:pt x="36447" y="71419"/>
                </a:cubicBezTo>
                <a:cubicBezTo>
                  <a:pt x="36447" y="71419"/>
                  <a:pt x="36447" y="71382"/>
                  <a:pt x="36447" y="71382"/>
                </a:cubicBezTo>
                <a:lnTo>
                  <a:pt x="36372" y="71306"/>
                </a:lnTo>
                <a:cubicBezTo>
                  <a:pt x="36409" y="71268"/>
                  <a:pt x="36409" y="71192"/>
                  <a:pt x="36409" y="71117"/>
                </a:cubicBezTo>
                <a:cubicBezTo>
                  <a:pt x="36409" y="71003"/>
                  <a:pt x="36334" y="70928"/>
                  <a:pt x="36183" y="70890"/>
                </a:cubicBezTo>
                <a:close/>
                <a:moveTo>
                  <a:pt x="66693" y="71251"/>
                </a:moveTo>
                <a:cubicBezTo>
                  <a:pt x="66520" y="71251"/>
                  <a:pt x="66466" y="71394"/>
                  <a:pt x="66466" y="71457"/>
                </a:cubicBezTo>
                <a:lnTo>
                  <a:pt x="66429" y="71457"/>
                </a:lnTo>
                <a:lnTo>
                  <a:pt x="66429" y="71382"/>
                </a:lnTo>
                <a:lnTo>
                  <a:pt x="66315" y="71268"/>
                </a:lnTo>
                <a:cubicBezTo>
                  <a:pt x="66285" y="71265"/>
                  <a:pt x="66256" y="71263"/>
                  <a:pt x="66230" y="71263"/>
                </a:cubicBezTo>
                <a:cubicBezTo>
                  <a:pt x="65968" y="71263"/>
                  <a:pt x="65937" y="71423"/>
                  <a:pt x="65937" y="71457"/>
                </a:cubicBezTo>
                <a:lnTo>
                  <a:pt x="66051" y="71608"/>
                </a:lnTo>
                <a:lnTo>
                  <a:pt x="66088" y="71608"/>
                </a:lnTo>
                <a:cubicBezTo>
                  <a:pt x="66115" y="71635"/>
                  <a:pt x="66161" y="71662"/>
                  <a:pt x="66225" y="71662"/>
                </a:cubicBezTo>
                <a:cubicBezTo>
                  <a:pt x="66252" y="71662"/>
                  <a:pt x="66282" y="71657"/>
                  <a:pt x="66315" y="71646"/>
                </a:cubicBezTo>
                <a:lnTo>
                  <a:pt x="66429" y="71533"/>
                </a:lnTo>
                <a:lnTo>
                  <a:pt x="66429" y="71495"/>
                </a:lnTo>
                <a:lnTo>
                  <a:pt x="66542" y="71646"/>
                </a:lnTo>
                <a:lnTo>
                  <a:pt x="66807" y="71646"/>
                </a:lnTo>
                <a:lnTo>
                  <a:pt x="66920" y="71533"/>
                </a:lnTo>
                <a:lnTo>
                  <a:pt x="66920" y="71382"/>
                </a:lnTo>
                <a:lnTo>
                  <a:pt x="66807" y="71268"/>
                </a:lnTo>
                <a:cubicBezTo>
                  <a:pt x="66764" y="71256"/>
                  <a:pt x="66726" y="71251"/>
                  <a:pt x="66693" y="71251"/>
                </a:cubicBezTo>
                <a:close/>
                <a:moveTo>
                  <a:pt x="26617" y="71230"/>
                </a:moveTo>
                <a:cubicBezTo>
                  <a:pt x="26466" y="71268"/>
                  <a:pt x="26353" y="71382"/>
                  <a:pt x="26277" y="71495"/>
                </a:cubicBezTo>
                <a:lnTo>
                  <a:pt x="26315" y="71608"/>
                </a:lnTo>
                <a:cubicBezTo>
                  <a:pt x="26387" y="71680"/>
                  <a:pt x="26474" y="71707"/>
                  <a:pt x="26566" y="71707"/>
                </a:cubicBezTo>
                <a:cubicBezTo>
                  <a:pt x="26620" y="71707"/>
                  <a:pt x="26675" y="71698"/>
                  <a:pt x="26731" y="71684"/>
                </a:cubicBezTo>
                <a:cubicBezTo>
                  <a:pt x="26844" y="71646"/>
                  <a:pt x="26920" y="71533"/>
                  <a:pt x="26920" y="71419"/>
                </a:cubicBezTo>
                <a:cubicBezTo>
                  <a:pt x="26920" y="71419"/>
                  <a:pt x="26920" y="71382"/>
                  <a:pt x="26920" y="71344"/>
                </a:cubicBezTo>
                <a:lnTo>
                  <a:pt x="26882" y="71306"/>
                </a:lnTo>
                <a:cubicBezTo>
                  <a:pt x="26806" y="71230"/>
                  <a:pt x="26731" y="71230"/>
                  <a:pt x="26617" y="71230"/>
                </a:cubicBezTo>
                <a:close/>
                <a:moveTo>
                  <a:pt x="33574" y="71571"/>
                </a:moveTo>
                <a:cubicBezTo>
                  <a:pt x="33423" y="71571"/>
                  <a:pt x="33309" y="71646"/>
                  <a:pt x="33271" y="71760"/>
                </a:cubicBezTo>
                <a:lnTo>
                  <a:pt x="33385" y="71911"/>
                </a:lnTo>
                <a:cubicBezTo>
                  <a:pt x="33423" y="71949"/>
                  <a:pt x="33423" y="71949"/>
                  <a:pt x="33498" y="71949"/>
                </a:cubicBezTo>
                <a:lnTo>
                  <a:pt x="33649" y="71873"/>
                </a:lnTo>
                <a:cubicBezTo>
                  <a:pt x="33687" y="71835"/>
                  <a:pt x="33725" y="71797"/>
                  <a:pt x="33725" y="71722"/>
                </a:cubicBezTo>
                <a:lnTo>
                  <a:pt x="33725" y="71684"/>
                </a:lnTo>
                <a:lnTo>
                  <a:pt x="33574" y="71571"/>
                </a:lnTo>
                <a:close/>
                <a:moveTo>
                  <a:pt x="80153" y="71571"/>
                </a:moveTo>
                <a:cubicBezTo>
                  <a:pt x="80002" y="71571"/>
                  <a:pt x="79888" y="71646"/>
                  <a:pt x="79850" y="71760"/>
                </a:cubicBezTo>
                <a:lnTo>
                  <a:pt x="80002" y="71911"/>
                </a:lnTo>
                <a:cubicBezTo>
                  <a:pt x="80039" y="71911"/>
                  <a:pt x="80039" y="71911"/>
                  <a:pt x="80077" y="71949"/>
                </a:cubicBezTo>
                <a:lnTo>
                  <a:pt x="80304" y="71835"/>
                </a:lnTo>
                <a:lnTo>
                  <a:pt x="80304" y="71684"/>
                </a:lnTo>
                <a:lnTo>
                  <a:pt x="80153" y="71571"/>
                </a:lnTo>
                <a:close/>
                <a:moveTo>
                  <a:pt x="79434" y="71684"/>
                </a:moveTo>
                <a:lnTo>
                  <a:pt x="79245" y="71760"/>
                </a:lnTo>
                <a:cubicBezTo>
                  <a:pt x="79208" y="71873"/>
                  <a:pt x="79321" y="72062"/>
                  <a:pt x="79472" y="72062"/>
                </a:cubicBezTo>
                <a:cubicBezTo>
                  <a:pt x="79492" y="72069"/>
                  <a:pt x="79512" y="72072"/>
                  <a:pt x="79532" y="72072"/>
                </a:cubicBezTo>
                <a:cubicBezTo>
                  <a:pt x="79622" y="72072"/>
                  <a:pt x="79699" y="72004"/>
                  <a:pt x="79699" y="71911"/>
                </a:cubicBezTo>
                <a:lnTo>
                  <a:pt x="79548" y="71760"/>
                </a:lnTo>
                <a:cubicBezTo>
                  <a:pt x="79548" y="71760"/>
                  <a:pt x="79510" y="71722"/>
                  <a:pt x="79434" y="71684"/>
                </a:cubicBezTo>
                <a:close/>
                <a:moveTo>
                  <a:pt x="12288" y="71155"/>
                </a:moveTo>
                <a:lnTo>
                  <a:pt x="12212" y="71192"/>
                </a:lnTo>
                <a:cubicBezTo>
                  <a:pt x="12061" y="71344"/>
                  <a:pt x="12023" y="71533"/>
                  <a:pt x="12137" y="71646"/>
                </a:cubicBezTo>
                <a:cubicBezTo>
                  <a:pt x="12099" y="71684"/>
                  <a:pt x="12099" y="71722"/>
                  <a:pt x="12061" y="71760"/>
                </a:cubicBezTo>
                <a:lnTo>
                  <a:pt x="12137" y="71873"/>
                </a:lnTo>
                <a:cubicBezTo>
                  <a:pt x="12137" y="71911"/>
                  <a:pt x="12137" y="71949"/>
                  <a:pt x="12099" y="71986"/>
                </a:cubicBezTo>
                <a:lnTo>
                  <a:pt x="12250" y="72138"/>
                </a:lnTo>
                <a:cubicBezTo>
                  <a:pt x="12402" y="72138"/>
                  <a:pt x="12553" y="72100"/>
                  <a:pt x="12628" y="72024"/>
                </a:cubicBezTo>
                <a:cubicBezTo>
                  <a:pt x="12704" y="71986"/>
                  <a:pt x="12780" y="71835"/>
                  <a:pt x="12704" y="71646"/>
                </a:cubicBezTo>
                <a:lnTo>
                  <a:pt x="12817" y="71533"/>
                </a:lnTo>
                <a:cubicBezTo>
                  <a:pt x="12780" y="71268"/>
                  <a:pt x="12591" y="71155"/>
                  <a:pt x="12288" y="71155"/>
                </a:cubicBezTo>
                <a:close/>
                <a:moveTo>
                  <a:pt x="31041" y="71722"/>
                </a:moveTo>
                <a:cubicBezTo>
                  <a:pt x="30927" y="71722"/>
                  <a:pt x="30814" y="71722"/>
                  <a:pt x="30738" y="71797"/>
                </a:cubicBezTo>
                <a:cubicBezTo>
                  <a:pt x="30625" y="71873"/>
                  <a:pt x="30587" y="72062"/>
                  <a:pt x="30738" y="72138"/>
                </a:cubicBezTo>
                <a:lnTo>
                  <a:pt x="30814" y="72175"/>
                </a:lnTo>
                <a:cubicBezTo>
                  <a:pt x="30889" y="72175"/>
                  <a:pt x="30965" y="72175"/>
                  <a:pt x="31041" y="72138"/>
                </a:cubicBezTo>
                <a:cubicBezTo>
                  <a:pt x="31116" y="72062"/>
                  <a:pt x="31116" y="71986"/>
                  <a:pt x="31116" y="71911"/>
                </a:cubicBezTo>
                <a:cubicBezTo>
                  <a:pt x="31116" y="71873"/>
                  <a:pt x="31116" y="71873"/>
                  <a:pt x="31116" y="71835"/>
                </a:cubicBezTo>
                <a:lnTo>
                  <a:pt x="31041" y="71722"/>
                </a:lnTo>
                <a:close/>
                <a:moveTo>
                  <a:pt x="152" y="71797"/>
                </a:moveTo>
                <a:lnTo>
                  <a:pt x="1" y="71911"/>
                </a:lnTo>
                <a:lnTo>
                  <a:pt x="1" y="72251"/>
                </a:lnTo>
                <a:lnTo>
                  <a:pt x="114" y="72365"/>
                </a:lnTo>
                <a:cubicBezTo>
                  <a:pt x="147" y="72376"/>
                  <a:pt x="180" y="72380"/>
                  <a:pt x="213" y="72380"/>
                </a:cubicBezTo>
                <a:cubicBezTo>
                  <a:pt x="291" y="72380"/>
                  <a:pt x="363" y="72353"/>
                  <a:pt x="417" y="72327"/>
                </a:cubicBezTo>
                <a:cubicBezTo>
                  <a:pt x="492" y="72289"/>
                  <a:pt x="530" y="72213"/>
                  <a:pt x="530" y="72138"/>
                </a:cubicBezTo>
                <a:cubicBezTo>
                  <a:pt x="530" y="72062"/>
                  <a:pt x="454" y="71949"/>
                  <a:pt x="379" y="71873"/>
                </a:cubicBezTo>
                <a:cubicBezTo>
                  <a:pt x="303" y="71797"/>
                  <a:pt x="227" y="71797"/>
                  <a:pt x="152" y="71797"/>
                </a:cubicBezTo>
                <a:close/>
                <a:moveTo>
                  <a:pt x="53990" y="71646"/>
                </a:moveTo>
                <a:cubicBezTo>
                  <a:pt x="53876" y="71760"/>
                  <a:pt x="53801" y="71911"/>
                  <a:pt x="53763" y="72024"/>
                </a:cubicBezTo>
                <a:cubicBezTo>
                  <a:pt x="53763" y="72100"/>
                  <a:pt x="53725" y="72175"/>
                  <a:pt x="53725" y="72213"/>
                </a:cubicBezTo>
                <a:lnTo>
                  <a:pt x="53801" y="72365"/>
                </a:lnTo>
                <a:cubicBezTo>
                  <a:pt x="53848" y="72388"/>
                  <a:pt x="53891" y="72397"/>
                  <a:pt x="53930" y="72397"/>
                </a:cubicBezTo>
                <a:cubicBezTo>
                  <a:pt x="54015" y="72397"/>
                  <a:pt x="54077" y="72353"/>
                  <a:pt x="54103" y="72327"/>
                </a:cubicBezTo>
                <a:cubicBezTo>
                  <a:pt x="54179" y="72327"/>
                  <a:pt x="54255" y="72289"/>
                  <a:pt x="54255" y="72175"/>
                </a:cubicBezTo>
                <a:lnTo>
                  <a:pt x="54217" y="72062"/>
                </a:lnTo>
                <a:lnTo>
                  <a:pt x="54217" y="72062"/>
                </a:lnTo>
                <a:cubicBezTo>
                  <a:pt x="54255" y="72100"/>
                  <a:pt x="54255" y="72100"/>
                  <a:pt x="54255" y="72100"/>
                </a:cubicBezTo>
                <a:cubicBezTo>
                  <a:pt x="54255" y="72100"/>
                  <a:pt x="54255" y="72062"/>
                  <a:pt x="54255" y="72062"/>
                </a:cubicBezTo>
                <a:cubicBezTo>
                  <a:pt x="54292" y="71986"/>
                  <a:pt x="54330" y="71949"/>
                  <a:pt x="54330" y="71873"/>
                </a:cubicBezTo>
                <a:cubicBezTo>
                  <a:pt x="54330" y="71797"/>
                  <a:pt x="54292" y="71722"/>
                  <a:pt x="54141" y="71646"/>
                </a:cubicBezTo>
                <a:close/>
                <a:moveTo>
                  <a:pt x="75360" y="71933"/>
                </a:moveTo>
                <a:cubicBezTo>
                  <a:pt x="75323" y="71933"/>
                  <a:pt x="75282" y="71938"/>
                  <a:pt x="75238" y="71949"/>
                </a:cubicBezTo>
                <a:lnTo>
                  <a:pt x="75162" y="72024"/>
                </a:lnTo>
                <a:cubicBezTo>
                  <a:pt x="75124" y="72062"/>
                  <a:pt x="75124" y="72138"/>
                  <a:pt x="75124" y="72175"/>
                </a:cubicBezTo>
                <a:cubicBezTo>
                  <a:pt x="75124" y="72251"/>
                  <a:pt x="75162" y="72402"/>
                  <a:pt x="75465" y="72440"/>
                </a:cubicBezTo>
                <a:lnTo>
                  <a:pt x="75616" y="72327"/>
                </a:lnTo>
                <a:cubicBezTo>
                  <a:pt x="75654" y="72327"/>
                  <a:pt x="75729" y="72251"/>
                  <a:pt x="75729" y="72138"/>
                </a:cubicBezTo>
                <a:cubicBezTo>
                  <a:pt x="75729" y="72138"/>
                  <a:pt x="75729" y="72100"/>
                  <a:pt x="75729" y="72062"/>
                </a:cubicBezTo>
                <a:lnTo>
                  <a:pt x="75540" y="71986"/>
                </a:lnTo>
                <a:cubicBezTo>
                  <a:pt x="75514" y="71960"/>
                  <a:pt x="75449" y="71933"/>
                  <a:pt x="75360" y="71933"/>
                </a:cubicBezTo>
                <a:close/>
                <a:moveTo>
                  <a:pt x="3025" y="72100"/>
                </a:moveTo>
                <a:lnTo>
                  <a:pt x="2836" y="72213"/>
                </a:lnTo>
                <a:cubicBezTo>
                  <a:pt x="2836" y="72213"/>
                  <a:pt x="2798" y="72251"/>
                  <a:pt x="2761" y="72289"/>
                </a:cubicBezTo>
                <a:lnTo>
                  <a:pt x="2912" y="72440"/>
                </a:lnTo>
                <a:cubicBezTo>
                  <a:pt x="2912" y="72440"/>
                  <a:pt x="2950" y="72478"/>
                  <a:pt x="2987" y="72478"/>
                </a:cubicBezTo>
                <a:lnTo>
                  <a:pt x="3176" y="72365"/>
                </a:lnTo>
                <a:cubicBezTo>
                  <a:pt x="3176" y="72365"/>
                  <a:pt x="3214" y="72327"/>
                  <a:pt x="3214" y="72289"/>
                </a:cubicBezTo>
                <a:lnTo>
                  <a:pt x="3101" y="72138"/>
                </a:lnTo>
                <a:cubicBezTo>
                  <a:pt x="3101" y="72138"/>
                  <a:pt x="3063" y="72100"/>
                  <a:pt x="3025" y="72100"/>
                </a:cubicBezTo>
                <a:close/>
                <a:moveTo>
                  <a:pt x="33234" y="72667"/>
                </a:moveTo>
                <a:cubicBezTo>
                  <a:pt x="33234" y="72667"/>
                  <a:pt x="33233" y="72667"/>
                  <a:pt x="33196" y="72705"/>
                </a:cubicBezTo>
                <a:lnTo>
                  <a:pt x="33139" y="72705"/>
                </a:lnTo>
                <a:lnTo>
                  <a:pt x="33234" y="72667"/>
                </a:lnTo>
                <a:close/>
                <a:moveTo>
                  <a:pt x="33385" y="72289"/>
                </a:moveTo>
                <a:cubicBezTo>
                  <a:pt x="33271" y="72289"/>
                  <a:pt x="33158" y="72327"/>
                  <a:pt x="33044" y="72402"/>
                </a:cubicBezTo>
                <a:cubicBezTo>
                  <a:pt x="33007" y="72440"/>
                  <a:pt x="32931" y="72478"/>
                  <a:pt x="32931" y="72591"/>
                </a:cubicBezTo>
                <a:cubicBezTo>
                  <a:pt x="32931" y="72667"/>
                  <a:pt x="32969" y="72705"/>
                  <a:pt x="33044" y="72743"/>
                </a:cubicBezTo>
                <a:lnTo>
                  <a:pt x="33135" y="72706"/>
                </a:lnTo>
                <a:lnTo>
                  <a:pt x="33135" y="72706"/>
                </a:lnTo>
                <a:cubicBezTo>
                  <a:pt x="33169" y="72714"/>
                  <a:pt x="33210" y="72743"/>
                  <a:pt x="33309" y="72743"/>
                </a:cubicBezTo>
                <a:lnTo>
                  <a:pt x="33423" y="72591"/>
                </a:lnTo>
                <a:cubicBezTo>
                  <a:pt x="33460" y="72554"/>
                  <a:pt x="33498" y="72516"/>
                  <a:pt x="33498" y="72440"/>
                </a:cubicBezTo>
                <a:lnTo>
                  <a:pt x="33385" y="72289"/>
                </a:lnTo>
                <a:close/>
                <a:moveTo>
                  <a:pt x="46693" y="72289"/>
                </a:moveTo>
                <a:lnTo>
                  <a:pt x="46466" y="72365"/>
                </a:lnTo>
                <a:cubicBezTo>
                  <a:pt x="46428" y="72478"/>
                  <a:pt x="46466" y="72591"/>
                  <a:pt x="46542" y="72705"/>
                </a:cubicBezTo>
                <a:lnTo>
                  <a:pt x="46655" y="72743"/>
                </a:lnTo>
                <a:cubicBezTo>
                  <a:pt x="46882" y="72743"/>
                  <a:pt x="46958" y="72629"/>
                  <a:pt x="46996" y="72554"/>
                </a:cubicBezTo>
                <a:lnTo>
                  <a:pt x="47033" y="72516"/>
                </a:lnTo>
                <a:lnTo>
                  <a:pt x="46996" y="72365"/>
                </a:lnTo>
                <a:cubicBezTo>
                  <a:pt x="46920" y="72327"/>
                  <a:pt x="46844" y="72327"/>
                  <a:pt x="46769" y="72289"/>
                </a:cubicBezTo>
                <a:close/>
                <a:moveTo>
                  <a:pt x="19963" y="72365"/>
                </a:moveTo>
                <a:cubicBezTo>
                  <a:pt x="19736" y="72365"/>
                  <a:pt x="19585" y="72478"/>
                  <a:pt x="19585" y="72667"/>
                </a:cubicBezTo>
                <a:lnTo>
                  <a:pt x="19698" y="72780"/>
                </a:lnTo>
                <a:cubicBezTo>
                  <a:pt x="19745" y="72796"/>
                  <a:pt x="19786" y="72805"/>
                  <a:pt x="19823" y="72805"/>
                </a:cubicBezTo>
                <a:cubicBezTo>
                  <a:pt x="19874" y="72805"/>
                  <a:pt x="19919" y="72787"/>
                  <a:pt x="19963" y="72743"/>
                </a:cubicBezTo>
                <a:cubicBezTo>
                  <a:pt x="20076" y="72705"/>
                  <a:pt x="20076" y="72591"/>
                  <a:pt x="20114" y="72478"/>
                </a:cubicBezTo>
                <a:lnTo>
                  <a:pt x="19963" y="72365"/>
                </a:lnTo>
                <a:close/>
                <a:moveTo>
                  <a:pt x="87856" y="73045"/>
                </a:moveTo>
                <a:cubicBezTo>
                  <a:pt x="87851" y="73045"/>
                  <a:pt x="87848" y="73045"/>
                  <a:pt x="87844" y="73046"/>
                </a:cubicBezTo>
                <a:lnTo>
                  <a:pt x="87844" y="73046"/>
                </a:lnTo>
                <a:cubicBezTo>
                  <a:pt x="87848" y="73045"/>
                  <a:pt x="87852" y="73045"/>
                  <a:pt x="87856" y="73045"/>
                </a:cubicBezTo>
                <a:lnTo>
                  <a:pt x="87856" y="73045"/>
                </a:lnTo>
                <a:lnTo>
                  <a:pt x="87856" y="73045"/>
                </a:lnTo>
                <a:close/>
                <a:moveTo>
                  <a:pt x="74257" y="72651"/>
                </a:moveTo>
                <a:cubicBezTo>
                  <a:pt x="74195" y="72651"/>
                  <a:pt x="74130" y="72678"/>
                  <a:pt x="74104" y="72705"/>
                </a:cubicBezTo>
                <a:cubicBezTo>
                  <a:pt x="73990" y="72780"/>
                  <a:pt x="73952" y="72894"/>
                  <a:pt x="73952" y="72969"/>
                </a:cubicBezTo>
                <a:lnTo>
                  <a:pt x="74066" y="73121"/>
                </a:lnTo>
                <a:lnTo>
                  <a:pt x="74330" y="73121"/>
                </a:lnTo>
                <a:lnTo>
                  <a:pt x="74444" y="72969"/>
                </a:lnTo>
                <a:lnTo>
                  <a:pt x="74444" y="72780"/>
                </a:lnTo>
                <a:lnTo>
                  <a:pt x="74330" y="72667"/>
                </a:lnTo>
                <a:cubicBezTo>
                  <a:pt x="74308" y="72656"/>
                  <a:pt x="74283" y="72651"/>
                  <a:pt x="74257" y="72651"/>
                </a:cubicBezTo>
                <a:close/>
                <a:moveTo>
                  <a:pt x="60228" y="72856"/>
                </a:moveTo>
                <a:cubicBezTo>
                  <a:pt x="60153" y="72856"/>
                  <a:pt x="60077" y="72894"/>
                  <a:pt x="60001" y="72932"/>
                </a:cubicBezTo>
                <a:cubicBezTo>
                  <a:pt x="59888" y="73007"/>
                  <a:pt x="59888" y="73234"/>
                  <a:pt x="60153" y="73272"/>
                </a:cubicBezTo>
                <a:lnTo>
                  <a:pt x="60304" y="73121"/>
                </a:lnTo>
                <a:cubicBezTo>
                  <a:pt x="60304" y="73121"/>
                  <a:pt x="60304" y="73083"/>
                  <a:pt x="60342" y="73045"/>
                </a:cubicBezTo>
                <a:lnTo>
                  <a:pt x="60228" y="72856"/>
                </a:lnTo>
                <a:close/>
                <a:moveTo>
                  <a:pt x="87941" y="72932"/>
                </a:moveTo>
                <a:lnTo>
                  <a:pt x="87856" y="73045"/>
                </a:lnTo>
                <a:lnTo>
                  <a:pt x="87856" y="73045"/>
                </a:lnTo>
                <a:cubicBezTo>
                  <a:pt x="87859" y="73045"/>
                  <a:pt x="87862" y="73045"/>
                  <a:pt x="87866" y="73045"/>
                </a:cubicBezTo>
                <a:cubicBezTo>
                  <a:pt x="87862" y="73045"/>
                  <a:pt x="87859" y="73045"/>
                  <a:pt x="87856" y="73045"/>
                </a:cubicBezTo>
                <a:lnTo>
                  <a:pt x="87856" y="73045"/>
                </a:lnTo>
                <a:lnTo>
                  <a:pt x="87828" y="73083"/>
                </a:lnTo>
                <a:cubicBezTo>
                  <a:pt x="87828" y="73054"/>
                  <a:pt x="87828" y="73047"/>
                  <a:pt x="87844" y="73046"/>
                </a:cubicBezTo>
                <a:lnTo>
                  <a:pt x="87844" y="73046"/>
                </a:lnTo>
                <a:cubicBezTo>
                  <a:pt x="87711" y="73052"/>
                  <a:pt x="87677" y="73124"/>
                  <a:pt x="87677" y="73196"/>
                </a:cubicBezTo>
                <a:cubicBezTo>
                  <a:pt x="87677" y="73234"/>
                  <a:pt x="87677" y="73272"/>
                  <a:pt x="87677" y="73272"/>
                </a:cubicBezTo>
                <a:lnTo>
                  <a:pt x="87790" y="73348"/>
                </a:lnTo>
                <a:cubicBezTo>
                  <a:pt x="87790" y="73348"/>
                  <a:pt x="87828" y="73385"/>
                  <a:pt x="87828" y="73385"/>
                </a:cubicBezTo>
                <a:cubicBezTo>
                  <a:pt x="87866" y="73385"/>
                  <a:pt x="87941" y="73423"/>
                  <a:pt x="88092" y="73423"/>
                </a:cubicBezTo>
                <a:lnTo>
                  <a:pt x="88206" y="73310"/>
                </a:lnTo>
                <a:cubicBezTo>
                  <a:pt x="88206" y="73272"/>
                  <a:pt x="88206" y="73234"/>
                  <a:pt x="88206" y="73196"/>
                </a:cubicBezTo>
                <a:cubicBezTo>
                  <a:pt x="88206" y="72969"/>
                  <a:pt x="88055" y="72932"/>
                  <a:pt x="87941" y="72932"/>
                </a:cubicBezTo>
                <a:close/>
                <a:moveTo>
                  <a:pt x="10360" y="73121"/>
                </a:moveTo>
                <a:cubicBezTo>
                  <a:pt x="10133" y="73121"/>
                  <a:pt x="10020" y="73234"/>
                  <a:pt x="10057" y="73385"/>
                </a:cubicBezTo>
                <a:lnTo>
                  <a:pt x="10209" y="73461"/>
                </a:lnTo>
                <a:cubicBezTo>
                  <a:pt x="10246" y="73461"/>
                  <a:pt x="10284" y="73461"/>
                  <a:pt x="10322" y="73499"/>
                </a:cubicBezTo>
                <a:lnTo>
                  <a:pt x="10511" y="73385"/>
                </a:lnTo>
                <a:lnTo>
                  <a:pt x="10511" y="73234"/>
                </a:lnTo>
                <a:lnTo>
                  <a:pt x="10360" y="73121"/>
                </a:lnTo>
                <a:close/>
                <a:moveTo>
                  <a:pt x="1473" y="73077"/>
                </a:moveTo>
                <a:cubicBezTo>
                  <a:pt x="1421" y="73077"/>
                  <a:pt x="1369" y="73083"/>
                  <a:pt x="1324" y="73083"/>
                </a:cubicBezTo>
                <a:lnTo>
                  <a:pt x="1210" y="73196"/>
                </a:lnTo>
                <a:lnTo>
                  <a:pt x="1210" y="73385"/>
                </a:lnTo>
                <a:lnTo>
                  <a:pt x="1362" y="73537"/>
                </a:lnTo>
                <a:lnTo>
                  <a:pt x="1664" y="73537"/>
                </a:lnTo>
                <a:lnTo>
                  <a:pt x="1778" y="73423"/>
                </a:lnTo>
                <a:cubicBezTo>
                  <a:pt x="1778" y="73385"/>
                  <a:pt x="1778" y="73348"/>
                  <a:pt x="1778" y="73348"/>
                </a:cubicBezTo>
                <a:cubicBezTo>
                  <a:pt x="1778" y="73234"/>
                  <a:pt x="1740" y="73158"/>
                  <a:pt x="1702" y="73158"/>
                </a:cubicBezTo>
                <a:cubicBezTo>
                  <a:pt x="1634" y="73090"/>
                  <a:pt x="1552" y="73077"/>
                  <a:pt x="1473" y="73077"/>
                </a:cubicBezTo>
                <a:close/>
                <a:moveTo>
                  <a:pt x="18564" y="73196"/>
                </a:moveTo>
                <a:cubicBezTo>
                  <a:pt x="18489" y="73196"/>
                  <a:pt x="18262" y="73234"/>
                  <a:pt x="18262" y="73423"/>
                </a:cubicBezTo>
                <a:lnTo>
                  <a:pt x="18262" y="73461"/>
                </a:lnTo>
                <a:lnTo>
                  <a:pt x="18375" y="73574"/>
                </a:lnTo>
                <a:cubicBezTo>
                  <a:pt x="18489" y="73574"/>
                  <a:pt x="18640" y="73574"/>
                  <a:pt x="18715" y="73537"/>
                </a:cubicBezTo>
                <a:cubicBezTo>
                  <a:pt x="18753" y="73499"/>
                  <a:pt x="18791" y="73461"/>
                  <a:pt x="18791" y="73385"/>
                </a:cubicBezTo>
                <a:cubicBezTo>
                  <a:pt x="18791" y="73348"/>
                  <a:pt x="18791" y="73310"/>
                  <a:pt x="18753" y="73272"/>
                </a:cubicBezTo>
                <a:lnTo>
                  <a:pt x="18602" y="73196"/>
                </a:lnTo>
                <a:close/>
                <a:moveTo>
                  <a:pt x="53309" y="73234"/>
                </a:moveTo>
                <a:cubicBezTo>
                  <a:pt x="53196" y="73272"/>
                  <a:pt x="53158" y="73348"/>
                  <a:pt x="53158" y="73423"/>
                </a:cubicBezTo>
                <a:cubicBezTo>
                  <a:pt x="53158" y="73537"/>
                  <a:pt x="53234" y="73612"/>
                  <a:pt x="53309" y="73612"/>
                </a:cubicBezTo>
                <a:cubicBezTo>
                  <a:pt x="53332" y="73623"/>
                  <a:pt x="53354" y="73628"/>
                  <a:pt x="53375" y="73628"/>
                </a:cubicBezTo>
                <a:cubicBezTo>
                  <a:pt x="53426" y="73628"/>
                  <a:pt x="53472" y="73601"/>
                  <a:pt x="53498" y="73574"/>
                </a:cubicBezTo>
                <a:cubicBezTo>
                  <a:pt x="53574" y="73537"/>
                  <a:pt x="53574" y="73499"/>
                  <a:pt x="53574" y="73423"/>
                </a:cubicBezTo>
                <a:cubicBezTo>
                  <a:pt x="53574" y="73348"/>
                  <a:pt x="53536" y="73272"/>
                  <a:pt x="53498" y="73272"/>
                </a:cubicBezTo>
                <a:cubicBezTo>
                  <a:pt x="53423" y="73234"/>
                  <a:pt x="53347" y="73234"/>
                  <a:pt x="53309" y="73234"/>
                </a:cubicBezTo>
                <a:close/>
                <a:moveTo>
                  <a:pt x="21664" y="72831"/>
                </a:moveTo>
                <a:cubicBezTo>
                  <a:pt x="21589" y="72831"/>
                  <a:pt x="21522" y="72840"/>
                  <a:pt x="21475" y="72856"/>
                </a:cubicBezTo>
                <a:cubicBezTo>
                  <a:pt x="21362" y="72894"/>
                  <a:pt x="21286" y="72969"/>
                  <a:pt x="21286" y="73045"/>
                </a:cubicBezTo>
                <a:lnTo>
                  <a:pt x="21286" y="73121"/>
                </a:lnTo>
                <a:cubicBezTo>
                  <a:pt x="21324" y="73234"/>
                  <a:pt x="21438" y="73234"/>
                  <a:pt x="21513" y="73234"/>
                </a:cubicBezTo>
                <a:lnTo>
                  <a:pt x="21627" y="73348"/>
                </a:lnTo>
                <a:cubicBezTo>
                  <a:pt x="21645" y="73366"/>
                  <a:pt x="21664" y="73376"/>
                  <a:pt x="21683" y="73376"/>
                </a:cubicBezTo>
                <a:cubicBezTo>
                  <a:pt x="21702" y="73376"/>
                  <a:pt x="21721" y="73366"/>
                  <a:pt x="21740" y="73348"/>
                </a:cubicBezTo>
                <a:lnTo>
                  <a:pt x="21778" y="73423"/>
                </a:lnTo>
                <a:cubicBezTo>
                  <a:pt x="21813" y="73416"/>
                  <a:pt x="21846" y="73413"/>
                  <a:pt x="21878" y="73413"/>
                </a:cubicBezTo>
                <a:cubicBezTo>
                  <a:pt x="22022" y="73413"/>
                  <a:pt x="22146" y="73475"/>
                  <a:pt x="22269" y="73537"/>
                </a:cubicBezTo>
                <a:cubicBezTo>
                  <a:pt x="22376" y="73590"/>
                  <a:pt x="22502" y="73643"/>
                  <a:pt x="22647" y="73643"/>
                </a:cubicBezTo>
                <a:cubicBezTo>
                  <a:pt x="22707" y="73643"/>
                  <a:pt x="22770" y="73634"/>
                  <a:pt x="22836" y="73612"/>
                </a:cubicBezTo>
                <a:lnTo>
                  <a:pt x="22912" y="73537"/>
                </a:lnTo>
                <a:cubicBezTo>
                  <a:pt x="22950" y="73499"/>
                  <a:pt x="22950" y="73461"/>
                  <a:pt x="22950" y="73423"/>
                </a:cubicBezTo>
                <a:cubicBezTo>
                  <a:pt x="22950" y="73234"/>
                  <a:pt x="22685" y="73196"/>
                  <a:pt x="22534" y="73158"/>
                </a:cubicBezTo>
                <a:cubicBezTo>
                  <a:pt x="22496" y="73158"/>
                  <a:pt x="22496" y="73121"/>
                  <a:pt x="22458" y="73121"/>
                </a:cubicBezTo>
                <a:lnTo>
                  <a:pt x="22383" y="72969"/>
                </a:lnTo>
                <a:cubicBezTo>
                  <a:pt x="22307" y="72969"/>
                  <a:pt x="22232" y="72969"/>
                  <a:pt x="22156" y="73007"/>
                </a:cubicBezTo>
                <a:cubicBezTo>
                  <a:pt x="22118" y="72969"/>
                  <a:pt x="22080" y="72894"/>
                  <a:pt x="22005" y="72894"/>
                </a:cubicBezTo>
                <a:cubicBezTo>
                  <a:pt x="21894" y="72850"/>
                  <a:pt x="21770" y="72831"/>
                  <a:pt x="21664" y="72831"/>
                </a:cubicBezTo>
                <a:close/>
                <a:moveTo>
                  <a:pt x="62232" y="73121"/>
                </a:moveTo>
                <a:cubicBezTo>
                  <a:pt x="62119" y="73121"/>
                  <a:pt x="62005" y="73121"/>
                  <a:pt x="61930" y="73158"/>
                </a:cubicBezTo>
                <a:cubicBezTo>
                  <a:pt x="61816" y="73234"/>
                  <a:pt x="61778" y="73385"/>
                  <a:pt x="61778" y="73499"/>
                </a:cubicBezTo>
                <a:lnTo>
                  <a:pt x="61778" y="73537"/>
                </a:lnTo>
                <a:lnTo>
                  <a:pt x="61892" y="73688"/>
                </a:lnTo>
                <a:lnTo>
                  <a:pt x="61967" y="73688"/>
                </a:lnTo>
                <a:cubicBezTo>
                  <a:pt x="62119" y="73688"/>
                  <a:pt x="62383" y="73688"/>
                  <a:pt x="62421" y="73461"/>
                </a:cubicBezTo>
                <a:lnTo>
                  <a:pt x="62270" y="73348"/>
                </a:lnTo>
                <a:lnTo>
                  <a:pt x="62345" y="73348"/>
                </a:lnTo>
                <a:lnTo>
                  <a:pt x="62345" y="73234"/>
                </a:lnTo>
                <a:lnTo>
                  <a:pt x="62232" y="73121"/>
                </a:lnTo>
                <a:close/>
                <a:moveTo>
                  <a:pt x="66318" y="73209"/>
                </a:moveTo>
                <a:cubicBezTo>
                  <a:pt x="66259" y="73209"/>
                  <a:pt x="66193" y="73228"/>
                  <a:pt x="66126" y="73272"/>
                </a:cubicBezTo>
                <a:cubicBezTo>
                  <a:pt x="65975" y="73310"/>
                  <a:pt x="65824" y="73461"/>
                  <a:pt x="65862" y="73688"/>
                </a:cubicBezTo>
                <a:lnTo>
                  <a:pt x="66051" y="73763"/>
                </a:lnTo>
                <a:cubicBezTo>
                  <a:pt x="66088" y="73763"/>
                  <a:pt x="66126" y="73763"/>
                  <a:pt x="66126" y="73726"/>
                </a:cubicBezTo>
                <a:cubicBezTo>
                  <a:pt x="66277" y="73688"/>
                  <a:pt x="66504" y="73612"/>
                  <a:pt x="66504" y="73385"/>
                </a:cubicBezTo>
                <a:cubicBezTo>
                  <a:pt x="66504" y="73385"/>
                  <a:pt x="66504" y="73348"/>
                  <a:pt x="66504" y="73348"/>
                </a:cubicBezTo>
                <a:lnTo>
                  <a:pt x="66429" y="73234"/>
                </a:lnTo>
                <a:cubicBezTo>
                  <a:pt x="66397" y="73218"/>
                  <a:pt x="66359" y="73209"/>
                  <a:pt x="66318" y="73209"/>
                </a:cubicBezTo>
                <a:close/>
                <a:moveTo>
                  <a:pt x="28734" y="73272"/>
                </a:moveTo>
                <a:cubicBezTo>
                  <a:pt x="28394" y="73348"/>
                  <a:pt x="28432" y="73650"/>
                  <a:pt x="28583" y="73726"/>
                </a:cubicBezTo>
                <a:cubicBezTo>
                  <a:pt x="28610" y="73752"/>
                  <a:pt x="28656" y="73779"/>
                  <a:pt x="28693" y="73779"/>
                </a:cubicBezTo>
                <a:cubicBezTo>
                  <a:pt x="28709" y="73779"/>
                  <a:pt x="28723" y="73774"/>
                  <a:pt x="28734" y="73763"/>
                </a:cubicBezTo>
                <a:lnTo>
                  <a:pt x="28810" y="73650"/>
                </a:lnTo>
                <a:cubicBezTo>
                  <a:pt x="28886" y="73612"/>
                  <a:pt x="28999" y="73537"/>
                  <a:pt x="28999" y="73461"/>
                </a:cubicBezTo>
                <a:cubicBezTo>
                  <a:pt x="28999" y="73423"/>
                  <a:pt x="28961" y="73348"/>
                  <a:pt x="28810" y="73310"/>
                </a:cubicBezTo>
                <a:lnTo>
                  <a:pt x="28734" y="73272"/>
                </a:lnTo>
                <a:close/>
                <a:moveTo>
                  <a:pt x="50981" y="73218"/>
                </a:moveTo>
                <a:cubicBezTo>
                  <a:pt x="50953" y="73218"/>
                  <a:pt x="50923" y="73223"/>
                  <a:pt x="50890" y="73234"/>
                </a:cubicBezTo>
                <a:cubicBezTo>
                  <a:pt x="50738" y="73272"/>
                  <a:pt x="50663" y="73423"/>
                  <a:pt x="50663" y="73574"/>
                </a:cubicBezTo>
                <a:cubicBezTo>
                  <a:pt x="50663" y="73650"/>
                  <a:pt x="50701" y="73726"/>
                  <a:pt x="50776" y="73763"/>
                </a:cubicBezTo>
                <a:cubicBezTo>
                  <a:pt x="50814" y="73801"/>
                  <a:pt x="50890" y="73839"/>
                  <a:pt x="51003" y="73839"/>
                </a:cubicBezTo>
                <a:cubicBezTo>
                  <a:pt x="51154" y="73839"/>
                  <a:pt x="51268" y="73688"/>
                  <a:pt x="51268" y="73537"/>
                </a:cubicBezTo>
                <a:cubicBezTo>
                  <a:pt x="51268" y="73423"/>
                  <a:pt x="51230" y="73310"/>
                  <a:pt x="51154" y="73272"/>
                </a:cubicBezTo>
                <a:cubicBezTo>
                  <a:pt x="51101" y="73245"/>
                  <a:pt x="51047" y="73218"/>
                  <a:pt x="50981" y="73218"/>
                </a:cubicBezTo>
                <a:close/>
                <a:moveTo>
                  <a:pt x="88395" y="73348"/>
                </a:moveTo>
                <a:cubicBezTo>
                  <a:pt x="88168" y="73348"/>
                  <a:pt x="88017" y="73499"/>
                  <a:pt x="88055" y="73726"/>
                </a:cubicBezTo>
                <a:lnTo>
                  <a:pt x="88168" y="73839"/>
                </a:lnTo>
                <a:lnTo>
                  <a:pt x="88433" y="73839"/>
                </a:lnTo>
                <a:lnTo>
                  <a:pt x="88546" y="73726"/>
                </a:lnTo>
                <a:lnTo>
                  <a:pt x="88546" y="73461"/>
                </a:lnTo>
                <a:lnTo>
                  <a:pt x="88395" y="73348"/>
                </a:lnTo>
                <a:close/>
                <a:moveTo>
                  <a:pt x="30776" y="73499"/>
                </a:moveTo>
                <a:cubicBezTo>
                  <a:pt x="30663" y="73499"/>
                  <a:pt x="30587" y="73499"/>
                  <a:pt x="30511" y="73537"/>
                </a:cubicBezTo>
                <a:cubicBezTo>
                  <a:pt x="30474" y="73574"/>
                  <a:pt x="30436" y="73650"/>
                  <a:pt x="30436" y="73726"/>
                </a:cubicBezTo>
                <a:lnTo>
                  <a:pt x="30436" y="73763"/>
                </a:lnTo>
                <a:lnTo>
                  <a:pt x="30587" y="73877"/>
                </a:lnTo>
                <a:lnTo>
                  <a:pt x="30738" y="73877"/>
                </a:lnTo>
                <a:lnTo>
                  <a:pt x="30889" y="73763"/>
                </a:lnTo>
                <a:lnTo>
                  <a:pt x="30889" y="73612"/>
                </a:lnTo>
                <a:lnTo>
                  <a:pt x="30776" y="73499"/>
                </a:lnTo>
                <a:close/>
                <a:moveTo>
                  <a:pt x="20455" y="73688"/>
                </a:moveTo>
                <a:cubicBezTo>
                  <a:pt x="20341" y="73688"/>
                  <a:pt x="20266" y="73688"/>
                  <a:pt x="20190" y="73726"/>
                </a:cubicBezTo>
                <a:cubicBezTo>
                  <a:pt x="20114" y="73763"/>
                  <a:pt x="20076" y="73877"/>
                  <a:pt x="20076" y="73952"/>
                </a:cubicBezTo>
                <a:cubicBezTo>
                  <a:pt x="20076" y="74066"/>
                  <a:pt x="20114" y="74141"/>
                  <a:pt x="20228" y="74179"/>
                </a:cubicBezTo>
                <a:lnTo>
                  <a:pt x="20379" y="74028"/>
                </a:lnTo>
                <a:cubicBezTo>
                  <a:pt x="20455" y="73990"/>
                  <a:pt x="20530" y="73952"/>
                  <a:pt x="20530" y="73839"/>
                </a:cubicBezTo>
                <a:cubicBezTo>
                  <a:pt x="20530" y="73839"/>
                  <a:pt x="20530" y="73801"/>
                  <a:pt x="20530" y="73801"/>
                </a:cubicBezTo>
                <a:lnTo>
                  <a:pt x="20455" y="73688"/>
                </a:lnTo>
                <a:close/>
                <a:moveTo>
                  <a:pt x="75502" y="73801"/>
                </a:moveTo>
                <a:lnTo>
                  <a:pt x="75313" y="73952"/>
                </a:lnTo>
                <a:cubicBezTo>
                  <a:pt x="75313" y="73952"/>
                  <a:pt x="75276" y="73990"/>
                  <a:pt x="75238" y="74028"/>
                </a:cubicBezTo>
                <a:lnTo>
                  <a:pt x="75351" y="74179"/>
                </a:lnTo>
                <a:lnTo>
                  <a:pt x="75540" y="74179"/>
                </a:lnTo>
                <a:lnTo>
                  <a:pt x="75654" y="74066"/>
                </a:lnTo>
                <a:cubicBezTo>
                  <a:pt x="75654" y="74066"/>
                  <a:pt x="75654" y="74028"/>
                  <a:pt x="75654" y="74028"/>
                </a:cubicBezTo>
                <a:cubicBezTo>
                  <a:pt x="75654" y="73990"/>
                  <a:pt x="75654" y="73839"/>
                  <a:pt x="75502" y="73801"/>
                </a:cubicBezTo>
                <a:close/>
                <a:moveTo>
                  <a:pt x="26466" y="73726"/>
                </a:moveTo>
                <a:cubicBezTo>
                  <a:pt x="26390" y="73726"/>
                  <a:pt x="26277" y="73763"/>
                  <a:pt x="26277" y="73839"/>
                </a:cubicBezTo>
                <a:lnTo>
                  <a:pt x="26201" y="73915"/>
                </a:lnTo>
                <a:cubicBezTo>
                  <a:pt x="26201" y="74028"/>
                  <a:pt x="26239" y="74104"/>
                  <a:pt x="26277" y="74141"/>
                </a:cubicBezTo>
                <a:cubicBezTo>
                  <a:pt x="26343" y="74186"/>
                  <a:pt x="26423" y="74204"/>
                  <a:pt x="26500" y="74204"/>
                </a:cubicBezTo>
                <a:cubicBezTo>
                  <a:pt x="26555" y="74204"/>
                  <a:pt x="26608" y="74195"/>
                  <a:pt x="26655" y="74179"/>
                </a:cubicBezTo>
                <a:lnTo>
                  <a:pt x="26768" y="74104"/>
                </a:lnTo>
                <a:cubicBezTo>
                  <a:pt x="26806" y="74066"/>
                  <a:pt x="26806" y="74066"/>
                  <a:pt x="26806" y="74028"/>
                </a:cubicBezTo>
                <a:cubicBezTo>
                  <a:pt x="26806" y="73877"/>
                  <a:pt x="26617" y="73726"/>
                  <a:pt x="26466" y="73726"/>
                </a:cubicBezTo>
                <a:close/>
                <a:moveTo>
                  <a:pt x="42081" y="73763"/>
                </a:moveTo>
                <a:lnTo>
                  <a:pt x="41929" y="73877"/>
                </a:lnTo>
                <a:cubicBezTo>
                  <a:pt x="41929" y="73877"/>
                  <a:pt x="41929" y="73915"/>
                  <a:pt x="41929" y="73952"/>
                </a:cubicBezTo>
                <a:cubicBezTo>
                  <a:pt x="41891" y="73990"/>
                  <a:pt x="41891" y="74028"/>
                  <a:pt x="41891" y="74104"/>
                </a:cubicBezTo>
                <a:cubicBezTo>
                  <a:pt x="41891" y="74179"/>
                  <a:pt x="41929" y="74255"/>
                  <a:pt x="42043" y="74293"/>
                </a:cubicBezTo>
                <a:lnTo>
                  <a:pt x="42156" y="74255"/>
                </a:lnTo>
                <a:cubicBezTo>
                  <a:pt x="42232" y="74217"/>
                  <a:pt x="42383" y="74104"/>
                  <a:pt x="42383" y="73952"/>
                </a:cubicBezTo>
                <a:cubicBezTo>
                  <a:pt x="42383" y="73915"/>
                  <a:pt x="42383" y="73763"/>
                  <a:pt x="42081" y="73763"/>
                </a:cubicBezTo>
                <a:close/>
                <a:moveTo>
                  <a:pt x="54066" y="73877"/>
                </a:moveTo>
                <a:cubicBezTo>
                  <a:pt x="54028" y="73915"/>
                  <a:pt x="53952" y="73915"/>
                  <a:pt x="53839" y="73952"/>
                </a:cubicBezTo>
                <a:lnTo>
                  <a:pt x="53763" y="74066"/>
                </a:lnTo>
                <a:cubicBezTo>
                  <a:pt x="53763" y="74179"/>
                  <a:pt x="53801" y="74217"/>
                  <a:pt x="53801" y="74255"/>
                </a:cubicBezTo>
                <a:cubicBezTo>
                  <a:pt x="53801" y="74255"/>
                  <a:pt x="53801" y="74217"/>
                  <a:pt x="53801" y="74217"/>
                </a:cubicBezTo>
                <a:lnTo>
                  <a:pt x="53914" y="74406"/>
                </a:lnTo>
                <a:lnTo>
                  <a:pt x="53952" y="74406"/>
                </a:lnTo>
                <a:cubicBezTo>
                  <a:pt x="53990" y="74444"/>
                  <a:pt x="54066" y="74444"/>
                  <a:pt x="54141" y="74444"/>
                </a:cubicBezTo>
                <a:lnTo>
                  <a:pt x="54217" y="74406"/>
                </a:lnTo>
                <a:cubicBezTo>
                  <a:pt x="54292" y="74368"/>
                  <a:pt x="54406" y="74217"/>
                  <a:pt x="54406" y="74066"/>
                </a:cubicBezTo>
                <a:cubicBezTo>
                  <a:pt x="54406" y="73990"/>
                  <a:pt x="54368" y="73915"/>
                  <a:pt x="54255" y="73877"/>
                </a:cubicBezTo>
                <a:close/>
                <a:moveTo>
                  <a:pt x="83215" y="73461"/>
                </a:moveTo>
                <a:cubicBezTo>
                  <a:pt x="83140" y="73537"/>
                  <a:pt x="83102" y="73574"/>
                  <a:pt x="83102" y="73650"/>
                </a:cubicBezTo>
                <a:cubicBezTo>
                  <a:pt x="83064" y="73726"/>
                  <a:pt x="83026" y="73763"/>
                  <a:pt x="82988" y="73763"/>
                </a:cubicBezTo>
                <a:lnTo>
                  <a:pt x="83102" y="73990"/>
                </a:lnTo>
                <a:cubicBezTo>
                  <a:pt x="83064" y="73990"/>
                  <a:pt x="83026" y="73952"/>
                  <a:pt x="83026" y="73952"/>
                </a:cubicBezTo>
                <a:cubicBezTo>
                  <a:pt x="83026" y="73952"/>
                  <a:pt x="83026" y="73952"/>
                  <a:pt x="83026" y="73990"/>
                </a:cubicBezTo>
                <a:cubicBezTo>
                  <a:pt x="83026" y="74028"/>
                  <a:pt x="83026" y="74104"/>
                  <a:pt x="83064" y="74141"/>
                </a:cubicBezTo>
                <a:cubicBezTo>
                  <a:pt x="83102" y="74179"/>
                  <a:pt x="83140" y="74179"/>
                  <a:pt x="83177" y="74217"/>
                </a:cubicBezTo>
                <a:lnTo>
                  <a:pt x="83215" y="74217"/>
                </a:lnTo>
                <a:lnTo>
                  <a:pt x="83253" y="74255"/>
                </a:lnTo>
                <a:cubicBezTo>
                  <a:pt x="83329" y="74331"/>
                  <a:pt x="83480" y="74444"/>
                  <a:pt x="83669" y="74444"/>
                </a:cubicBezTo>
                <a:lnTo>
                  <a:pt x="83782" y="74368"/>
                </a:lnTo>
                <a:cubicBezTo>
                  <a:pt x="83782" y="74368"/>
                  <a:pt x="83782" y="74406"/>
                  <a:pt x="83782" y="74406"/>
                </a:cubicBezTo>
                <a:lnTo>
                  <a:pt x="83896" y="74293"/>
                </a:lnTo>
                <a:cubicBezTo>
                  <a:pt x="83934" y="74255"/>
                  <a:pt x="83934" y="74217"/>
                  <a:pt x="83934" y="74179"/>
                </a:cubicBezTo>
                <a:cubicBezTo>
                  <a:pt x="83934" y="74028"/>
                  <a:pt x="83820" y="73952"/>
                  <a:pt x="83745" y="73915"/>
                </a:cubicBezTo>
                <a:cubicBezTo>
                  <a:pt x="83707" y="73915"/>
                  <a:pt x="83707" y="73915"/>
                  <a:pt x="83669" y="73877"/>
                </a:cubicBezTo>
                <a:cubicBezTo>
                  <a:pt x="83669" y="73574"/>
                  <a:pt x="83480" y="73461"/>
                  <a:pt x="83329" y="73461"/>
                </a:cubicBezTo>
                <a:close/>
                <a:moveTo>
                  <a:pt x="53725" y="74217"/>
                </a:moveTo>
                <a:cubicBezTo>
                  <a:pt x="53650" y="74217"/>
                  <a:pt x="53536" y="74217"/>
                  <a:pt x="53498" y="74255"/>
                </a:cubicBezTo>
                <a:cubicBezTo>
                  <a:pt x="53347" y="74368"/>
                  <a:pt x="53385" y="74595"/>
                  <a:pt x="53650" y="74595"/>
                </a:cubicBezTo>
                <a:lnTo>
                  <a:pt x="53801" y="74482"/>
                </a:lnTo>
                <a:cubicBezTo>
                  <a:pt x="53801" y="74444"/>
                  <a:pt x="53801" y="74444"/>
                  <a:pt x="53839" y="74406"/>
                </a:cubicBezTo>
                <a:lnTo>
                  <a:pt x="53725" y="74217"/>
                </a:lnTo>
                <a:close/>
                <a:moveTo>
                  <a:pt x="43177" y="73915"/>
                </a:moveTo>
                <a:cubicBezTo>
                  <a:pt x="43026" y="73952"/>
                  <a:pt x="42950" y="74066"/>
                  <a:pt x="42874" y="74179"/>
                </a:cubicBezTo>
                <a:cubicBezTo>
                  <a:pt x="42837" y="74217"/>
                  <a:pt x="42837" y="74255"/>
                  <a:pt x="42799" y="74293"/>
                </a:cubicBezTo>
                <a:lnTo>
                  <a:pt x="42912" y="74482"/>
                </a:lnTo>
                <a:cubicBezTo>
                  <a:pt x="42950" y="74482"/>
                  <a:pt x="42950" y="74482"/>
                  <a:pt x="42988" y="74520"/>
                </a:cubicBezTo>
                <a:cubicBezTo>
                  <a:pt x="43026" y="74595"/>
                  <a:pt x="43139" y="74671"/>
                  <a:pt x="43290" y="74671"/>
                </a:cubicBezTo>
                <a:lnTo>
                  <a:pt x="43442" y="74557"/>
                </a:lnTo>
                <a:cubicBezTo>
                  <a:pt x="43442" y="74520"/>
                  <a:pt x="43442" y="74520"/>
                  <a:pt x="43479" y="74482"/>
                </a:cubicBezTo>
                <a:cubicBezTo>
                  <a:pt x="43555" y="74444"/>
                  <a:pt x="43631" y="74406"/>
                  <a:pt x="43668" y="74331"/>
                </a:cubicBezTo>
                <a:lnTo>
                  <a:pt x="43517" y="74179"/>
                </a:lnTo>
                <a:cubicBezTo>
                  <a:pt x="43517" y="74141"/>
                  <a:pt x="43479" y="74141"/>
                  <a:pt x="43479" y="74141"/>
                </a:cubicBezTo>
                <a:cubicBezTo>
                  <a:pt x="43442" y="74104"/>
                  <a:pt x="43404" y="74066"/>
                  <a:pt x="43366" y="74028"/>
                </a:cubicBezTo>
                <a:lnTo>
                  <a:pt x="43177" y="73915"/>
                </a:lnTo>
                <a:close/>
                <a:moveTo>
                  <a:pt x="39473" y="74209"/>
                </a:moveTo>
                <a:cubicBezTo>
                  <a:pt x="39327" y="74209"/>
                  <a:pt x="39234" y="74298"/>
                  <a:pt x="39169" y="74331"/>
                </a:cubicBezTo>
                <a:cubicBezTo>
                  <a:pt x="39132" y="74368"/>
                  <a:pt x="39132" y="74368"/>
                  <a:pt x="39094" y="74406"/>
                </a:cubicBezTo>
                <a:lnTo>
                  <a:pt x="39207" y="74633"/>
                </a:lnTo>
                <a:cubicBezTo>
                  <a:pt x="39265" y="74662"/>
                  <a:pt x="39322" y="74734"/>
                  <a:pt x="39446" y="74734"/>
                </a:cubicBezTo>
                <a:cubicBezTo>
                  <a:pt x="39485" y="74734"/>
                  <a:pt x="39531" y="74727"/>
                  <a:pt x="39585" y="74709"/>
                </a:cubicBezTo>
                <a:lnTo>
                  <a:pt x="39699" y="74595"/>
                </a:lnTo>
                <a:lnTo>
                  <a:pt x="39699" y="74331"/>
                </a:lnTo>
                <a:lnTo>
                  <a:pt x="39547" y="74217"/>
                </a:lnTo>
                <a:cubicBezTo>
                  <a:pt x="39521" y="74212"/>
                  <a:pt x="39496" y="74209"/>
                  <a:pt x="39473" y="74209"/>
                </a:cubicBezTo>
                <a:close/>
                <a:moveTo>
                  <a:pt x="70020" y="74406"/>
                </a:moveTo>
                <a:cubicBezTo>
                  <a:pt x="69945" y="74406"/>
                  <a:pt x="69718" y="74444"/>
                  <a:pt x="69718" y="74595"/>
                </a:cubicBezTo>
                <a:cubicBezTo>
                  <a:pt x="69718" y="74633"/>
                  <a:pt x="69718" y="74633"/>
                  <a:pt x="69718" y="74671"/>
                </a:cubicBezTo>
                <a:lnTo>
                  <a:pt x="69869" y="74746"/>
                </a:lnTo>
                <a:lnTo>
                  <a:pt x="69983" y="74746"/>
                </a:lnTo>
                <a:lnTo>
                  <a:pt x="70134" y="74671"/>
                </a:lnTo>
                <a:cubicBezTo>
                  <a:pt x="70134" y="74633"/>
                  <a:pt x="70172" y="74595"/>
                  <a:pt x="70172" y="74557"/>
                </a:cubicBezTo>
                <a:lnTo>
                  <a:pt x="70020" y="74406"/>
                </a:lnTo>
                <a:close/>
                <a:moveTo>
                  <a:pt x="64765" y="74406"/>
                </a:moveTo>
                <a:lnTo>
                  <a:pt x="64614" y="74520"/>
                </a:lnTo>
                <a:cubicBezTo>
                  <a:pt x="64614" y="74482"/>
                  <a:pt x="64614" y="74482"/>
                  <a:pt x="64614" y="74482"/>
                </a:cubicBezTo>
                <a:lnTo>
                  <a:pt x="64500" y="74595"/>
                </a:lnTo>
                <a:cubicBezTo>
                  <a:pt x="64500" y="74633"/>
                  <a:pt x="64500" y="74633"/>
                  <a:pt x="64500" y="74633"/>
                </a:cubicBezTo>
                <a:cubicBezTo>
                  <a:pt x="64500" y="74709"/>
                  <a:pt x="64500" y="74860"/>
                  <a:pt x="64652" y="74860"/>
                </a:cubicBezTo>
                <a:lnTo>
                  <a:pt x="64803" y="74746"/>
                </a:lnTo>
                <a:lnTo>
                  <a:pt x="64803" y="74746"/>
                </a:lnTo>
                <a:cubicBezTo>
                  <a:pt x="64803" y="74784"/>
                  <a:pt x="64765" y="74822"/>
                  <a:pt x="64803" y="74822"/>
                </a:cubicBezTo>
                <a:cubicBezTo>
                  <a:pt x="64841" y="74784"/>
                  <a:pt x="64954" y="74784"/>
                  <a:pt x="64992" y="74671"/>
                </a:cubicBezTo>
                <a:lnTo>
                  <a:pt x="64879" y="74520"/>
                </a:lnTo>
                <a:lnTo>
                  <a:pt x="64879" y="74520"/>
                </a:lnTo>
                <a:cubicBezTo>
                  <a:pt x="64879" y="74520"/>
                  <a:pt x="64916" y="74557"/>
                  <a:pt x="64916" y="74557"/>
                </a:cubicBezTo>
                <a:cubicBezTo>
                  <a:pt x="64916" y="74520"/>
                  <a:pt x="64879" y="74444"/>
                  <a:pt x="64765" y="74406"/>
                </a:cubicBezTo>
                <a:close/>
                <a:moveTo>
                  <a:pt x="8091" y="74520"/>
                </a:moveTo>
                <a:lnTo>
                  <a:pt x="7940" y="74633"/>
                </a:lnTo>
                <a:lnTo>
                  <a:pt x="7940" y="74784"/>
                </a:lnTo>
                <a:lnTo>
                  <a:pt x="8091" y="74898"/>
                </a:lnTo>
                <a:cubicBezTo>
                  <a:pt x="8125" y="74909"/>
                  <a:pt x="8155" y="74913"/>
                  <a:pt x="8181" y="74913"/>
                </a:cubicBezTo>
                <a:cubicBezTo>
                  <a:pt x="8246" y="74913"/>
                  <a:pt x="8292" y="74887"/>
                  <a:pt x="8318" y="74860"/>
                </a:cubicBezTo>
                <a:cubicBezTo>
                  <a:pt x="8356" y="74822"/>
                  <a:pt x="8432" y="74746"/>
                  <a:pt x="8432" y="74671"/>
                </a:cubicBezTo>
                <a:lnTo>
                  <a:pt x="8394" y="74633"/>
                </a:lnTo>
                <a:lnTo>
                  <a:pt x="8280" y="74520"/>
                </a:lnTo>
                <a:close/>
                <a:moveTo>
                  <a:pt x="58640" y="74709"/>
                </a:moveTo>
                <a:cubicBezTo>
                  <a:pt x="58489" y="74709"/>
                  <a:pt x="58376" y="74784"/>
                  <a:pt x="58376" y="74898"/>
                </a:cubicBezTo>
                <a:lnTo>
                  <a:pt x="58527" y="74898"/>
                </a:lnTo>
                <a:cubicBezTo>
                  <a:pt x="58527" y="74935"/>
                  <a:pt x="58527" y="74935"/>
                  <a:pt x="58527" y="74935"/>
                </a:cubicBezTo>
                <a:lnTo>
                  <a:pt x="58716" y="74935"/>
                </a:lnTo>
                <a:cubicBezTo>
                  <a:pt x="58716" y="74935"/>
                  <a:pt x="58716" y="74935"/>
                  <a:pt x="58716" y="74898"/>
                </a:cubicBezTo>
                <a:lnTo>
                  <a:pt x="58867" y="74898"/>
                </a:lnTo>
                <a:cubicBezTo>
                  <a:pt x="58867" y="74860"/>
                  <a:pt x="58829" y="74784"/>
                  <a:pt x="58754" y="74746"/>
                </a:cubicBezTo>
                <a:cubicBezTo>
                  <a:pt x="58716" y="74746"/>
                  <a:pt x="58678" y="74709"/>
                  <a:pt x="58640" y="74709"/>
                </a:cubicBezTo>
                <a:close/>
                <a:moveTo>
                  <a:pt x="46277" y="74671"/>
                </a:moveTo>
                <a:lnTo>
                  <a:pt x="46164" y="74784"/>
                </a:lnTo>
                <a:lnTo>
                  <a:pt x="46164" y="74898"/>
                </a:lnTo>
                <a:lnTo>
                  <a:pt x="46277" y="75011"/>
                </a:lnTo>
                <a:cubicBezTo>
                  <a:pt x="46315" y="75049"/>
                  <a:pt x="46353" y="75049"/>
                  <a:pt x="46391" y="75049"/>
                </a:cubicBezTo>
                <a:lnTo>
                  <a:pt x="46542" y="74898"/>
                </a:lnTo>
                <a:cubicBezTo>
                  <a:pt x="46542" y="74860"/>
                  <a:pt x="46542" y="74784"/>
                  <a:pt x="46466" y="74709"/>
                </a:cubicBezTo>
                <a:cubicBezTo>
                  <a:pt x="46428" y="74671"/>
                  <a:pt x="46353" y="74671"/>
                  <a:pt x="46277" y="74671"/>
                </a:cubicBezTo>
                <a:close/>
                <a:moveTo>
                  <a:pt x="43101" y="74671"/>
                </a:moveTo>
                <a:lnTo>
                  <a:pt x="42912" y="74784"/>
                </a:lnTo>
                <a:cubicBezTo>
                  <a:pt x="42912" y="74822"/>
                  <a:pt x="42912" y="74860"/>
                  <a:pt x="42874" y="74898"/>
                </a:cubicBezTo>
                <a:lnTo>
                  <a:pt x="42988" y="75087"/>
                </a:lnTo>
                <a:lnTo>
                  <a:pt x="43064" y="75087"/>
                </a:lnTo>
                <a:cubicBezTo>
                  <a:pt x="43117" y="75113"/>
                  <a:pt x="43170" y="75140"/>
                  <a:pt x="43251" y="75140"/>
                </a:cubicBezTo>
                <a:cubicBezTo>
                  <a:pt x="43284" y="75140"/>
                  <a:pt x="43322" y="75136"/>
                  <a:pt x="43366" y="75124"/>
                </a:cubicBezTo>
                <a:lnTo>
                  <a:pt x="43479" y="75049"/>
                </a:lnTo>
                <a:cubicBezTo>
                  <a:pt x="43479" y="75011"/>
                  <a:pt x="43479" y="74973"/>
                  <a:pt x="43479" y="74935"/>
                </a:cubicBezTo>
                <a:cubicBezTo>
                  <a:pt x="43479" y="74746"/>
                  <a:pt x="43290" y="74709"/>
                  <a:pt x="43177" y="74709"/>
                </a:cubicBezTo>
                <a:cubicBezTo>
                  <a:pt x="43139" y="74709"/>
                  <a:pt x="43101" y="74709"/>
                  <a:pt x="43101" y="74671"/>
                </a:cubicBezTo>
                <a:close/>
                <a:moveTo>
                  <a:pt x="14027" y="74822"/>
                </a:moveTo>
                <a:cubicBezTo>
                  <a:pt x="13914" y="74822"/>
                  <a:pt x="13800" y="74822"/>
                  <a:pt x="13725" y="75011"/>
                </a:cubicBezTo>
                <a:lnTo>
                  <a:pt x="13800" y="75238"/>
                </a:lnTo>
                <a:cubicBezTo>
                  <a:pt x="13874" y="75238"/>
                  <a:pt x="14019" y="75238"/>
                  <a:pt x="14096" y="75029"/>
                </a:cubicBezTo>
                <a:lnTo>
                  <a:pt x="14096" y="75029"/>
                </a:lnTo>
                <a:lnTo>
                  <a:pt x="14103" y="75049"/>
                </a:lnTo>
                <a:cubicBezTo>
                  <a:pt x="14103" y="75049"/>
                  <a:pt x="14103" y="75011"/>
                  <a:pt x="14103" y="75011"/>
                </a:cubicBezTo>
                <a:cubicBezTo>
                  <a:pt x="14101" y="75017"/>
                  <a:pt x="14099" y="75023"/>
                  <a:pt x="14096" y="75029"/>
                </a:cubicBezTo>
                <a:lnTo>
                  <a:pt x="14096" y="75029"/>
                </a:lnTo>
                <a:lnTo>
                  <a:pt x="14027" y="74822"/>
                </a:lnTo>
                <a:close/>
                <a:moveTo>
                  <a:pt x="35578" y="74066"/>
                </a:moveTo>
                <a:lnTo>
                  <a:pt x="35389" y="74141"/>
                </a:lnTo>
                <a:cubicBezTo>
                  <a:pt x="35351" y="74179"/>
                  <a:pt x="35351" y="74217"/>
                  <a:pt x="35313" y="74255"/>
                </a:cubicBezTo>
                <a:lnTo>
                  <a:pt x="35275" y="74293"/>
                </a:lnTo>
                <a:cubicBezTo>
                  <a:pt x="35200" y="74444"/>
                  <a:pt x="35313" y="74520"/>
                  <a:pt x="35389" y="74557"/>
                </a:cubicBezTo>
                <a:lnTo>
                  <a:pt x="35389" y="74633"/>
                </a:lnTo>
                <a:cubicBezTo>
                  <a:pt x="35389" y="74671"/>
                  <a:pt x="35389" y="74709"/>
                  <a:pt x="35389" y="74784"/>
                </a:cubicBezTo>
                <a:lnTo>
                  <a:pt x="35389" y="74860"/>
                </a:lnTo>
                <a:cubicBezTo>
                  <a:pt x="35389" y="74898"/>
                  <a:pt x="35389" y="75011"/>
                  <a:pt x="35502" y="75011"/>
                </a:cubicBezTo>
                <a:cubicBezTo>
                  <a:pt x="35521" y="75030"/>
                  <a:pt x="35540" y="75039"/>
                  <a:pt x="35563" y="75039"/>
                </a:cubicBezTo>
                <a:cubicBezTo>
                  <a:pt x="35587" y="75039"/>
                  <a:pt x="35615" y="75030"/>
                  <a:pt x="35653" y="75011"/>
                </a:cubicBezTo>
                <a:cubicBezTo>
                  <a:pt x="35691" y="74973"/>
                  <a:pt x="35729" y="74973"/>
                  <a:pt x="35767" y="74935"/>
                </a:cubicBezTo>
                <a:cubicBezTo>
                  <a:pt x="35927" y="74855"/>
                  <a:pt x="36087" y="74775"/>
                  <a:pt x="36288" y="74775"/>
                </a:cubicBezTo>
                <a:cubicBezTo>
                  <a:pt x="36371" y="74775"/>
                  <a:pt x="36461" y="74789"/>
                  <a:pt x="36561" y="74822"/>
                </a:cubicBezTo>
                <a:lnTo>
                  <a:pt x="36679" y="74751"/>
                </a:lnTo>
                <a:lnTo>
                  <a:pt x="36679" y="74751"/>
                </a:lnTo>
                <a:lnTo>
                  <a:pt x="36712" y="74784"/>
                </a:lnTo>
                <a:cubicBezTo>
                  <a:pt x="36598" y="74822"/>
                  <a:pt x="36561" y="74898"/>
                  <a:pt x="36561" y="74973"/>
                </a:cubicBezTo>
                <a:cubicBezTo>
                  <a:pt x="36561" y="74973"/>
                  <a:pt x="36561" y="75011"/>
                  <a:pt x="36561" y="75011"/>
                </a:cubicBezTo>
                <a:lnTo>
                  <a:pt x="36636" y="75238"/>
                </a:lnTo>
                <a:cubicBezTo>
                  <a:pt x="36712" y="75238"/>
                  <a:pt x="36787" y="75238"/>
                  <a:pt x="36863" y="75162"/>
                </a:cubicBezTo>
                <a:cubicBezTo>
                  <a:pt x="36976" y="75087"/>
                  <a:pt x="37014" y="74973"/>
                  <a:pt x="37014" y="74860"/>
                </a:cubicBezTo>
                <a:cubicBezTo>
                  <a:pt x="37014" y="74746"/>
                  <a:pt x="36939" y="74709"/>
                  <a:pt x="36939" y="74709"/>
                </a:cubicBezTo>
                <a:cubicBezTo>
                  <a:pt x="36901" y="74709"/>
                  <a:pt x="36863" y="74699"/>
                  <a:pt x="36821" y="74699"/>
                </a:cubicBezTo>
                <a:cubicBezTo>
                  <a:pt x="36797" y="74699"/>
                  <a:pt x="36773" y="74702"/>
                  <a:pt x="36747" y="74710"/>
                </a:cubicBezTo>
                <a:lnTo>
                  <a:pt x="36747" y="74710"/>
                </a:lnTo>
                <a:lnTo>
                  <a:pt x="36750" y="74709"/>
                </a:lnTo>
                <a:cubicBezTo>
                  <a:pt x="36750" y="74671"/>
                  <a:pt x="36750" y="74633"/>
                  <a:pt x="36750" y="74595"/>
                </a:cubicBezTo>
                <a:cubicBezTo>
                  <a:pt x="36750" y="74444"/>
                  <a:pt x="36674" y="74141"/>
                  <a:pt x="36183" y="74104"/>
                </a:cubicBezTo>
                <a:cubicBezTo>
                  <a:pt x="36107" y="74104"/>
                  <a:pt x="36031" y="74141"/>
                  <a:pt x="35993" y="74179"/>
                </a:cubicBezTo>
                <a:cubicBezTo>
                  <a:pt x="35880" y="74141"/>
                  <a:pt x="35767" y="74104"/>
                  <a:pt x="35691" y="74104"/>
                </a:cubicBezTo>
                <a:cubicBezTo>
                  <a:pt x="35653" y="74104"/>
                  <a:pt x="35615" y="74066"/>
                  <a:pt x="35578" y="74066"/>
                </a:cubicBezTo>
                <a:close/>
                <a:moveTo>
                  <a:pt x="85036" y="74882"/>
                </a:moveTo>
                <a:cubicBezTo>
                  <a:pt x="85014" y="74882"/>
                  <a:pt x="84988" y="74887"/>
                  <a:pt x="84954" y="74898"/>
                </a:cubicBezTo>
                <a:lnTo>
                  <a:pt x="84841" y="75011"/>
                </a:lnTo>
                <a:lnTo>
                  <a:pt x="84841" y="75124"/>
                </a:lnTo>
                <a:lnTo>
                  <a:pt x="84954" y="75238"/>
                </a:lnTo>
                <a:cubicBezTo>
                  <a:pt x="84992" y="75238"/>
                  <a:pt x="85030" y="75276"/>
                  <a:pt x="85068" y="75276"/>
                </a:cubicBezTo>
                <a:lnTo>
                  <a:pt x="85257" y="75124"/>
                </a:lnTo>
                <a:cubicBezTo>
                  <a:pt x="85257" y="75049"/>
                  <a:pt x="85219" y="74973"/>
                  <a:pt x="85143" y="74935"/>
                </a:cubicBezTo>
                <a:cubicBezTo>
                  <a:pt x="85117" y="74909"/>
                  <a:pt x="85090" y="74882"/>
                  <a:pt x="85036" y="74882"/>
                </a:cubicBezTo>
                <a:close/>
                <a:moveTo>
                  <a:pt x="48092" y="75011"/>
                </a:moveTo>
                <a:lnTo>
                  <a:pt x="47903" y="75124"/>
                </a:lnTo>
                <a:cubicBezTo>
                  <a:pt x="47903" y="75162"/>
                  <a:pt x="47903" y="75162"/>
                  <a:pt x="47865" y="75200"/>
                </a:cubicBezTo>
                <a:lnTo>
                  <a:pt x="47979" y="75389"/>
                </a:lnTo>
                <a:lnTo>
                  <a:pt x="48092" y="75389"/>
                </a:lnTo>
                <a:lnTo>
                  <a:pt x="48205" y="75351"/>
                </a:lnTo>
                <a:cubicBezTo>
                  <a:pt x="48243" y="75314"/>
                  <a:pt x="48281" y="75238"/>
                  <a:pt x="48281" y="75162"/>
                </a:cubicBezTo>
                <a:cubicBezTo>
                  <a:pt x="48281" y="75124"/>
                  <a:pt x="48243" y="75049"/>
                  <a:pt x="48092" y="75011"/>
                </a:cubicBezTo>
                <a:close/>
                <a:moveTo>
                  <a:pt x="18375" y="75124"/>
                </a:moveTo>
                <a:cubicBezTo>
                  <a:pt x="18300" y="75124"/>
                  <a:pt x="18262" y="75162"/>
                  <a:pt x="18224" y="75162"/>
                </a:cubicBezTo>
                <a:cubicBezTo>
                  <a:pt x="18186" y="75200"/>
                  <a:pt x="18148" y="75238"/>
                  <a:pt x="18148" y="75314"/>
                </a:cubicBezTo>
                <a:lnTo>
                  <a:pt x="18148" y="75351"/>
                </a:lnTo>
                <a:lnTo>
                  <a:pt x="18224" y="75389"/>
                </a:lnTo>
                <a:cubicBezTo>
                  <a:pt x="18224" y="75389"/>
                  <a:pt x="18224" y="75351"/>
                  <a:pt x="18224" y="75351"/>
                </a:cubicBezTo>
                <a:lnTo>
                  <a:pt x="18337" y="75465"/>
                </a:lnTo>
                <a:lnTo>
                  <a:pt x="18451" y="75465"/>
                </a:lnTo>
                <a:lnTo>
                  <a:pt x="18564" y="75427"/>
                </a:lnTo>
                <a:cubicBezTo>
                  <a:pt x="18602" y="75389"/>
                  <a:pt x="18602" y="75351"/>
                  <a:pt x="18602" y="75314"/>
                </a:cubicBezTo>
                <a:cubicBezTo>
                  <a:pt x="18602" y="75200"/>
                  <a:pt x="18489" y="75124"/>
                  <a:pt x="18375" y="75124"/>
                </a:cubicBezTo>
                <a:close/>
                <a:moveTo>
                  <a:pt x="10171" y="75049"/>
                </a:moveTo>
                <a:lnTo>
                  <a:pt x="9982" y="75087"/>
                </a:lnTo>
                <a:cubicBezTo>
                  <a:pt x="9944" y="75087"/>
                  <a:pt x="9944" y="75124"/>
                  <a:pt x="9906" y="75124"/>
                </a:cubicBezTo>
                <a:cubicBezTo>
                  <a:pt x="9831" y="75124"/>
                  <a:pt x="9604" y="75162"/>
                  <a:pt x="9642" y="75389"/>
                </a:cubicBezTo>
                <a:lnTo>
                  <a:pt x="9679" y="75427"/>
                </a:lnTo>
                <a:cubicBezTo>
                  <a:pt x="9727" y="75499"/>
                  <a:pt x="9790" y="75525"/>
                  <a:pt x="9869" y="75525"/>
                </a:cubicBezTo>
                <a:cubicBezTo>
                  <a:pt x="9914" y="75525"/>
                  <a:pt x="9964" y="75516"/>
                  <a:pt x="10020" y="75503"/>
                </a:cubicBezTo>
                <a:cubicBezTo>
                  <a:pt x="10133" y="75465"/>
                  <a:pt x="10284" y="75389"/>
                  <a:pt x="10284" y="75238"/>
                </a:cubicBezTo>
                <a:cubicBezTo>
                  <a:pt x="10284" y="75162"/>
                  <a:pt x="10246" y="75124"/>
                  <a:pt x="10171" y="75049"/>
                </a:cubicBezTo>
                <a:close/>
                <a:moveTo>
                  <a:pt x="54330" y="75087"/>
                </a:moveTo>
                <a:lnTo>
                  <a:pt x="54179" y="75200"/>
                </a:lnTo>
                <a:cubicBezTo>
                  <a:pt x="54141" y="75389"/>
                  <a:pt x="54255" y="75503"/>
                  <a:pt x="54406" y="75540"/>
                </a:cubicBezTo>
                <a:lnTo>
                  <a:pt x="54557" y="75427"/>
                </a:lnTo>
                <a:lnTo>
                  <a:pt x="54595" y="75427"/>
                </a:lnTo>
                <a:cubicBezTo>
                  <a:pt x="54595" y="75389"/>
                  <a:pt x="54633" y="75314"/>
                  <a:pt x="54633" y="75238"/>
                </a:cubicBezTo>
                <a:cubicBezTo>
                  <a:pt x="54633" y="75238"/>
                  <a:pt x="54633" y="75200"/>
                  <a:pt x="54633" y="75200"/>
                </a:cubicBezTo>
                <a:lnTo>
                  <a:pt x="54481" y="75087"/>
                </a:lnTo>
                <a:close/>
                <a:moveTo>
                  <a:pt x="55947" y="75233"/>
                </a:moveTo>
                <a:cubicBezTo>
                  <a:pt x="55685" y="75233"/>
                  <a:pt x="55650" y="75396"/>
                  <a:pt x="55616" y="75465"/>
                </a:cubicBezTo>
                <a:lnTo>
                  <a:pt x="55653" y="75540"/>
                </a:lnTo>
                <a:cubicBezTo>
                  <a:pt x="55725" y="75612"/>
                  <a:pt x="55782" y="75639"/>
                  <a:pt x="55833" y="75639"/>
                </a:cubicBezTo>
                <a:cubicBezTo>
                  <a:pt x="55863" y="75639"/>
                  <a:pt x="55890" y="75630"/>
                  <a:pt x="55918" y="75616"/>
                </a:cubicBezTo>
                <a:cubicBezTo>
                  <a:pt x="56032" y="75616"/>
                  <a:pt x="56107" y="75540"/>
                  <a:pt x="56145" y="75389"/>
                </a:cubicBezTo>
                <a:lnTo>
                  <a:pt x="56032" y="75238"/>
                </a:lnTo>
                <a:cubicBezTo>
                  <a:pt x="56001" y="75235"/>
                  <a:pt x="55973" y="75233"/>
                  <a:pt x="55947" y="75233"/>
                </a:cubicBezTo>
                <a:close/>
                <a:moveTo>
                  <a:pt x="17392" y="75238"/>
                </a:moveTo>
                <a:lnTo>
                  <a:pt x="17241" y="75351"/>
                </a:lnTo>
                <a:cubicBezTo>
                  <a:pt x="17203" y="75540"/>
                  <a:pt x="17317" y="75654"/>
                  <a:pt x="17468" y="75692"/>
                </a:cubicBezTo>
                <a:lnTo>
                  <a:pt x="17581" y="75578"/>
                </a:lnTo>
                <a:lnTo>
                  <a:pt x="17581" y="75578"/>
                </a:lnTo>
                <a:cubicBezTo>
                  <a:pt x="17732" y="75540"/>
                  <a:pt x="17770" y="75465"/>
                  <a:pt x="17770" y="75427"/>
                </a:cubicBezTo>
                <a:cubicBezTo>
                  <a:pt x="17770" y="75389"/>
                  <a:pt x="17770" y="75351"/>
                  <a:pt x="17732" y="75314"/>
                </a:cubicBezTo>
                <a:lnTo>
                  <a:pt x="17619" y="75238"/>
                </a:lnTo>
                <a:close/>
                <a:moveTo>
                  <a:pt x="47600" y="75238"/>
                </a:moveTo>
                <a:cubicBezTo>
                  <a:pt x="47525" y="75238"/>
                  <a:pt x="47449" y="75238"/>
                  <a:pt x="47374" y="75276"/>
                </a:cubicBezTo>
                <a:cubicBezTo>
                  <a:pt x="47298" y="75314"/>
                  <a:pt x="47222" y="75427"/>
                  <a:pt x="47222" y="75503"/>
                </a:cubicBezTo>
                <a:cubicBezTo>
                  <a:pt x="47222" y="75616"/>
                  <a:pt x="47298" y="75692"/>
                  <a:pt x="47411" y="75729"/>
                </a:cubicBezTo>
                <a:lnTo>
                  <a:pt x="47563" y="75692"/>
                </a:lnTo>
                <a:cubicBezTo>
                  <a:pt x="47563" y="75692"/>
                  <a:pt x="47600" y="75654"/>
                  <a:pt x="47600" y="75654"/>
                </a:cubicBezTo>
                <a:cubicBezTo>
                  <a:pt x="47676" y="75616"/>
                  <a:pt x="47752" y="75578"/>
                  <a:pt x="47752" y="75465"/>
                </a:cubicBezTo>
                <a:cubicBezTo>
                  <a:pt x="47752" y="75427"/>
                  <a:pt x="47714" y="75389"/>
                  <a:pt x="47676" y="75314"/>
                </a:cubicBezTo>
                <a:lnTo>
                  <a:pt x="47600" y="75238"/>
                </a:lnTo>
                <a:close/>
                <a:moveTo>
                  <a:pt x="8460" y="75346"/>
                </a:moveTo>
                <a:cubicBezTo>
                  <a:pt x="8198" y="75346"/>
                  <a:pt x="8164" y="75506"/>
                  <a:pt x="8129" y="75540"/>
                </a:cubicBezTo>
                <a:lnTo>
                  <a:pt x="8167" y="75654"/>
                </a:lnTo>
                <a:cubicBezTo>
                  <a:pt x="8222" y="75709"/>
                  <a:pt x="8318" y="75744"/>
                  <a:pt x="8410" y="75744"/>
                </a:cubicBezTo>
                <a:cubicBezTo>
                  <a:pt x="8444" y="75744"/>
                  <a:pt x="8477" y="75740"/>
                  <a:pt x="8507" y="75729"/>
                </a:cubicBezTo>
                <a:cubicBezTo>
                  <a:pt x="8583" y="75692"/>
                  <a:pt x="8659" y="75616"/>
                  <a:pt x="8659" y="75503"/>
                </a:cubicBezTo>
                <a:cubicBezTo>
                  <a:pt x="8659" y="75503"/>
                  <a:pt x="8659" y="75465"/>
                  <a:pt x="8659" y="75465"/>
                </a:cubicBezTo>
                <a:lnTo>
                  <a:pt x="8545" y="75351"/>
                </a:lnTo>
                <a:cubicBezTo>
                  <a:pt x="8514" y="75348"/>
                  <a:pt x="8486" y="75346"/>
                  <a:pt x="8460" y="75346"/>
                </a:cubicBezTo>
                <a:close/>
                <a:moveTo>
                  <a:pt x="63872" y="75493"/>
                </a:moveTo>
                <a:cubicBezTo>
                  <a:pt x="63820" y="75493"/>
                  <a:pt x="63763" y="75503"/>
                  <a:pt x="63706" y="75540"/>
                </a:cubicBezTo>
                <a:lnTo>
                  <a:pt x="63744" y="75729"/>
                </a:lnTo>
                <a:cubicBezTo>
                  <a:pt x="63706" y="75729"/>
                  <a:pt x="63669" y="75692"/>
                  <a:pt x="63669" y="75654"/>
                </a:cubicBezTo>
                <a:cubicBezTo>
                  <a:pt x="63669" y="75616"/>
                  <a:pt x="63669" y="75616"/>
                  <a:pt x="63669" y="75616"/>
                </a:cubicBezTo>
                <a:cubicBezTo>
                  <a:pt x="63669" y="75654"/>
                  <a:pt x="63631" y="75729"/>
                  <a:pt x="63631" y="75805"/>
                </a:cubicBezTo>
                <a:lnTo>
                  <a:pt x="63744" y="75881"/>
                </a:lnTo>
                <a:cubicBezTo>
                  <a:pt x="63808" y="75895"/>
                  <a:pt x="63865" y="75901"/>
                  <a:pt x="63916" y="75901"/>
                </a:cubicBezTo>
                <a:cubicBezTo>
                  <a:pt x="64140" y="75901"/>
                  <a:pt x="64257" y="75784"/>
                  <a:pt x="64349" y="75692"/>
                </a:cubicBezTo>
                <a:lnTo>
                  <a:pt x="64198" y="75503"/>
                </a:lnTo>
                <a:cubicBezTo>
                  <a:pt x="64160" y="75521"/>
                  <a:pt x="64122" y="75531"/>
                  <a:pt x="64089" y="75531"/>
                </a:cubicBezTo>
                <a:cubicBezTo>
                  <a:pt x="64056" y="75531"/>
                  <a:pt x="64028" y="75521"/>
                  <a:pt x="64009" y="75503"/>
                </a:cubicBezTo>
                <a:cubicBezTo>
                  <a:pt x="63971" y="75503"/>
                  <a:pt x="63924" y="75493"/>
                  <a:pt x="63872" y="75493"/>
                </a:cubicBezTo>
                <a:close/>
                <a:moveTo>
                  <a:pt x="21059" y="75540"/>
                </a:moveTo>
                <a:lnTo>
                  <a:pt x="20908" y="75692"/>
                </a:lnTo>
                <a:lnTo>
                  <a:pt x="20908" y="75767"/>
                </a:lnTo>
                <a:lnTo>
                  <a:pt x="21059" y="75881"/>
                </a:lnTo>
                <a:cubicBezTo>
                  <a:pt x="21059" y="75918"/>
                  <a:pt x="21135" y="75956"/>
                  <a:pt x="21249" y="75956"/>
                </a:cubicBezTo>
                <a:lnTo>
                  <a:pt x="21362" y="75843"/>
                </a:lnTo>
                <a:lnTo>
                  <a:pt x="21362" y="75692"/>
                </a:lnTo>
                <a:lnTo>
                  <a:pt x="21249" y="75540"/>
                </a:lnTo>
                <a:close/>
                <a:moveTo>
                  <a:pt x="32364" y="75616"/>
                </a:moveTo>
                <a:lnTo>
                  <a:pt x="32251" y="75729"/>
                </a:lnTo>
                <a:lnTo>
                  <a:pt x="32251" y="75881"/>
                </a:lnTo>
                <a:lnTo>
                  <a:pt x="32364" y="75994"/>
                </a:lnTo>
                <a:cubicBezTo>
                  <a:pt x="32477" y="75994"/>
                  <a:pt x="32553" y="75994"/>
                  <a:pt x="32629" y="75956"/>
                </a:cubicBezTo>
                <a:cubicBezTo>
                  <a:pt x="32666" y="75918"/>
                  <a:pt x="32704" y="75843"/>
                  <a:pt x="32704" y="75767"/>
                </a:cubicBezTo>
                <a:lnTo>
                  <a:pt x="32704" y="75729"/>
                </a:lnTo>
                <a:lnTo>
                  <a:pt x="32553" y="75616"/>
                </a:lnTo>
                <a:close/>
                <a:moveTo>
                  <a:pt x="18678" y="75654"/>
                </a:moveTo>
                <a:cubicBezTo>
                  <a:pt x="18602" y="75692"/>
                  <a:pt x="18375" y="75729"/>
                  <a:pt x="18375" y="75918"/>
                </a:cubicBezTo>
                <a:lnTo>
                  <a:pt x="18375" y="75956"/>
                </a:lnTo>
                <a:lnTo>
                  <a:pt x="18526" y="76032"/>
                </a:lnTo>
                <a:cubicBezTo>
                  <a:pt x="18547" y="76037"/>
                  <a:pt x="18567" y="76039"/>
                  <a:pt x="18585" y="76039"/>
                </a:cubicBezTo>
                <a:cubicBezTo>
                  <a:pt x="18698" y="76039"/>
                  <a:pt x="18758" y="75951"/>
                  <a:pt x="18791" y="75918"/>
                </a:cubicBezTo>
                <a:cubicBezTo>
                  <a:pt x="18791" y="75918"/>
                  <a:pt x="18829" y="75881"/>
                  <a:pt x="18829" y="75881"/>
                </a:cubicBezTo>
                <a:lnTo>
                  <a:pt x="18715" y="75654"/>
                </a:lnTo>
                <a:close/>
                <a:moveTo>
                  <a:pt x="17052" y="75767"/>
                </a:moveTo>
                <a:lnTo>
                  <a:pt x="16938" y="75881"/>
                </a:lnTo>
                <a:lnTo>
                  <a:pt x="16938" y="76032"/>
                </a:lnTo>
                <a:lnTo>
                  <a:pt x="17090" y="76145"/>
                </a:lnTo>
                <a:lnTo>
                  <a:pt x="17241" y="76145"/>
                </a:lnTo>
                <a:lnTo>
                  <a:pt x="17392" y="76032"/>
                </a:lnTo>
                <a:lnTo>
                  <a:pt x="17392" y="75918"/>
                </a:lnTo>
                <a:lnTo>
                  <a:pt x="17279" y="75805"/>
                </a:lnTo>
                <a:cubicBezTo>
                  <a:pt x="17241" y="75805"/>
                  <a:pt x="17165" y="75767"/>
                  <a:pt x="17052" y="75767"/>
                </a:cubicBezTo>
                <a:close/>
                <a:moveTo>
                  <a:pt x="20455" y="75805"/>
                </a:moveTo>
                <a:cubicBezTo>
                  <a:pt x="20266" y="75843"/>
                  <a:pt x="20152" y="75994"/>
                  <a:pt x="20190" y="76145"/>
                </a:cubicBezTo>
                <a:lnTo>
                  <a:pt x="20341" y="76221"/>
                </a:lnTo>
                <a:cubicBezTo>
                  <a:pt x="20354" y="76208"/>
                  <a:pt x="20366" y="76204"/>
                  <a:pt x="20379" y="76204"/>
                </a:cubicBezTo>
                <a:cubicBezTo>
                  <a:pt x="20404" y="76204"/>
                  <a:pt x="20429" y="76221"/>
                  <a:pt x="20455" y="76221"/>
                </a:cubicBezTo>
                <a:cubicBezTo>
                  <a:pt x="20530" y="76221"/>
                  <a:pt x="20644" y="76221"/>
                  <a:pt x="20719" y="76145"/>
                </a:cubicBezTo>
                <a:cubicBezTo>
                  <a:pt x="20757" y="76145"/>
                  <a:pt x="20795" y="76070"/>
                  <a:pt x="20795" y="76032"/>
                </a:cubicBezTo>
                <a:cubicBezTo>
                  <a:pt x="20795" y="75994"/>
                  <a:pt x="20757" y="75994"/>
                  <a:pt x="20757" y="75956"/>
                </a:cubicBezTo>
                <a:cubicBezTo>
                  <a:pt x="20719" y="75843"/>
                  <a:pt x="20606" y="75805"/>
                  <a:pt x="20455" y="75805"/>
                </a:cubicBezTo>
                <a:close/>
                <a:moveTo>
                  <a:pt x="23063" y="75805"/>
                </a:moveTo>
                <a:cubicBezTo>
                  <a:pt x="22950" y="75805"/>
                  <a:pt x="22874" y="75843"/>
                  <a:pt x="22799" y="75881"/>
                </a:cubicBezTo>
                <a:cubicBezTo>
                  <a:pt x="22761" y="75918"/>
                  <a:pt x="22723" y="75956"/>
                  <a:pt x="22723" y="76070"/>
                </a:cubicBezTo>
                <a:lnTo>
                  <a:pt x="22723" y="76107"/>
                </a:lnTo>
                <a:lnTo>
                  <a:pt x="22874" y="76221"/>
                </a:lnTo>
                <a:lnTo>
                  <a:pt x="23025" y="76221"/>
                </a:lnTo>
                <a:lnTo>
                  <a:pt x="23177" y="76070"/>
                </a:lnTo>
                <a:lnTo>
                  <a:pt x="23177" y="75918"/>
                </a:lnTo>
                <a:lnTo>
                  <a:pt x="23063" y="75805"/>
                </a:lnTo>
                <a:close/>
                <a:moveTo>
                  <a:pt x="7256" y="75908"/>
                </a:moveTo>
                <a:cubicBezTo>
                  <a:pt x="7230" y="75908"/>
                  <a:pt x="7206" y="75911"/>
                  <a:pt x="7184" y="75918"/>
                </a:cubicBezTo>
                <a:cubicBezTo>
                  <a:pt x="7071" y="75956"/>
                  <a:pt x="7033" y="76070"/>
                  <a:pt x="7071" y="76183"/>
                </a:cubicBezTo>
                <a:lnTo>
                  <a:pt x="7222" y="76259"/>
                </a:lnTo>
                <a:lnTo>
                  <a:pt x="7260" y="76259"/>
                </a:lnTo>
                <a:cubicBezTo>
                  <a:pt x="7335" y="76259"/>
                  <a:pt x="7524" y="76259"/>
                  <a:pt x="7562" y="76107"/>
                </a:cubicBezTo>
                <a:lnTo>
                  <a:pt x="7524" y="75994"/>
                </a:lnTo>
                <a:cubicBezTo>
                  <a:pt x="7494" y="75963"/>
                  <a:pt x="7364" y="75908"/>
                  <a:pt x="7256" y="75908"/>
                </a:cubicBezTo>
                <a:close/>
                <a:moveTo>
                  <a:pt x="61589" y="75805"/>
                </a:moveTo>
                <a:cubicBezTo>
                  <a:pt x="61438" y="75805"/>
                  <a:pt x="61287" y="75843"/>
                  <a:pt x="61249" y="75994"/>
                </a:cubicBezTo>
                <a:lnTo>
                  <a:pt x="61249" y="76107"/>
                </a:lnTo>
                <a:cubicBezTo>
                  <a:pt x="61287" y="76183"/>
                  <a:pt x="61400" y="76221"/>
                  <a:pt x="61438" y="76259"/>
                </a:cubicBezTo>
                <a:cubicBezTo>
                  <a:pt x="61476" y="76259"/>
                  <a:pt x="61551" y="76297"/>
                  <a:pt x="61551" y="76297"/>
                </a:cubicBezTo>
                <a:lnTo>
                  <a:pt x="61740" y="76334"/>
                </a:lnTo>
                <a:cubicBezTo>
                  <a:pt x="61892" y="76259"/>
                  <a:pt x="61930" y="76183"/>
                  <a:pt x="61930" y="76107"/>
                </a:cubicBezTo>
                <a:cubicBezTo>
                  <a:pt x="61930" y="75994"/>
                  <a:pt x="61778" y="75843"/>
                  <a:pt x="61589" y="75805"/>
                </a:cubicBezTo>
                <a:close/>
                <a:moveTo>
                  <a:pt x="78830" y="75881"/>
                </a:moveTo>
                <a:cubicBezTo>
                  <a:pt x="78754" y="75881"/>
                  <a:pt x="78678" y="75881"/>
                  <a:pt x="78603" y="75918"/>
                </a:cubicBezTo>
                <a:cubicBezTo>
                  <a:pt x="78451" y="76032"/>
                  <a:pt x="78565" y="76297"/>
                  <a:pt x="78754" y="76334"/>
                </a:cubicBezTo>
                <a:cubicBezTo>
                  <a:pt x="78784" y="76344"/>
                  <a:pt x="78815" y="76349"/>
                  <a:pt x="78844" y="76349"/>
                </a:cubicBezTo>
                <a:cubicBezTo>
                  <a:pt x="78925" y="76349"/>
                  <a:pt x="79001" y="76314"/>
                  <a:pt x="79056" y="76259"/>
                </a:cubicBezTo>
                <a:lnTo>
                  <a:pt x="79094" y="76221"/>
                </a:lnTo>
                <a:cubicBezTo>
                  <a:pt x="79094" y="76183"/>
                  <a:pt x="79094" y="76183"/>
                  <a:pt x="79094" y="76145"/>
                </a:cubicBezTo>
                <a:cubicBezTo>
                  <a:pt x="79094" y="76070"/>
                  <a:pt x="79094" y="75994"/>
                  <a:pt x="78943" y="75956"/>
                </a:cubicBezTo>
                <a:lnTo>
                  <a:pt x="78830" y="75881"/>
                </a:lnTo>
                <a:close/>
                <a:moveTo>
                  <a:pt x="18073" y="75956"/>
                </a:moveTo>
                <a:lnTo>
                  <a:pt x="17959" y="76070"/>
                </a:lnTo>
                <a:lnTo>
                  <a:pt x="17959" y="76259"/>
                </a:lnTo>
                <a:lnTo>
                  <a:pt x="18110" y="76372"/>
                </a:lnTo>
                <a:lnTo>
                  <a:pt x="18262" y="76372"/>
                </a:lnTo>
                <a:lnTo>
                  <a:pt x="18413" y="76259"/>
                </a:lnTo>
                <a:lnTo>
                  <a:pt x="18413" y="76145"/>
                </a:lnTo>
                <a:lnTo>
                  <a:pt x="18300" y="76032"/>
                </a:lnTo>
                <a:cubicBezTo>
                  <a:pt x="18262" y="75994"/>
                  <a:pt x="18186" y="75956"/>
                  <a:pt x="18073" y="75956"/>
                </a:cubicBezTo>
                <a:close/>
                <a:moveTo>
                  <a:pt x="15729" y="75767"/>
                </a:moveTo>
                <a:lnTo>
                  <a:pt x="15653" y="75805"/>
                </a:lnTo>
                <a:cubicBezTo>
                  <a:pt x="15540" y="75881"/>
                  <a:pt x="15540" y="75994"/>
                  <a:pt x="15540" y="76070"/>
                </a:cubicBezTo>
                <a:cubicBezTo>
                  <a:pt x="15540" y="76107"/>
                  <a:pt x="15540" y="76259"/>
                  <a:pt x="15653" y="76334"/>
                </a:cubicBezTo>
                <a:cubicBezTo>
                  <a:pt x="15719" y="76379"/>
                  <a:pt x="15786" y="76397"/>
                  <a:pt x="15845" y="76397"/>
                </a:cubicBezTo>
                <a:cubicBezTo>
                  <a:pt x="15886" y="76397"/>
                  <a:pt x="15924" y="76388"/>
                  <a:pt x="15955" y="76372"/>
                </a:cubicBezTo>
                <a:cubicBezTo>
                  <a:pt x="15955" y="76372"/>
                  <a:pt x="15972" y="76355"/>
                  <a:pt x="15995" y="76355"/>
                </a:cubicBezTo>
                <a:cubicBezTo>
                  <a:pt x="16006" y="76355"/>
                  <a:pt x="16018" y="76360"/>
                  <a:pt x="16031" y="76372"/>
                </a:cubicBezTo>
                <a:lnTo>
                  <a:pt x="16182" y="76221"/>
                </a:lnTo>
                <a:lnTo>
                  <a:pt x="16182" y="76145"/>
                </a:lnTo>
                <a:cubicBezTo>
                  <a:pt x="16144" y="76107"/>
                  <a:pt x="16144" y="76107"/>
                  <a:pt x="16182" y="76070"/>
                </a:cubicBezTo>
                <a:lnTo>
                  <a:pt x="16182" y="75994"/>
                </a:lnTo>
                <a:lnTo>
                  <a:pt x="16069" y="75881"/>
                </a:lnTo>
                <a:cubicBezTo>
                  <a:pt x="16069" y="75881"/>
                  <a:pt x="16031" y="75843"/>
                  <a:pt x="16031" y="75843"/>
                </a:cubicBezTo>
                <a:cubicBezTo>
                  <a:pt x="15955" y="75805"/>
                  <a:pt x="15880" y="75767"/>
                  <a:pt x="15729" y="75767"/>
                </a:cubicBezTo>
                <a:close/>
                <a:moveTo>
                  <a:pt x="52671" y="76004"/>
                </a:moveTo>
                <a:cubicBezTo>
                  <a:pt x="52638" y="76004"/>
                  <a:pt x="52610" y="76013"/>
                  <a:pt x="52591" y="76032"/>
                </a:cubicBezTo>
                <a:cubicBezTo>
                  <a:pt x="52478" y="76070"/>
                  <a:pt x="52440" y="76145"/>
                  <a:pt x="52440" y="76221"/>
                </a:cubicBezTo>
                <a:cubicBezTo>
                  <a:pt x="52440" y="76297"/>
                  <a:pt x="52515" y="76372"/>
                  <a:pt x="52591" y="76410"/>
                </a:cubicBezTo>
                <a:cubicBezTo>
                  <a:pt x="52667" y="76410"/>
                  <a:pt x="52742" y="76410"/>
                  <a:pt x="52780" y="76372"/>
                </a:cubicBezTo>
                <a:cubicBezTo>
                  <a:pt x="52818" y="76334"/>
                  <a:pt x="52856" y="76297"/>
                  <a:pt x="52856" y="76221"/>
                </a:cubicBezTo>
                <a:cubicBezTo>
                  <a:pt x="52856" y="76145"/>
                  <a:pt x="52818" y="76070"/>
                  <a:pt x="52780" y="76032"/>
                </a:cubicBezTo>
                <a:cubicBezTo>
                  <a:pt x="52742" y="76013"/>
                  <a:pt x="52704" y="76004"/>
                  <a:pt x="52671" y="76004"/>
                </a:cubicBezTo>
                <a:close/>
                <a:moveTo>
                  <a:pt x="27674" y="76280"/>
                </a:moveTo>
                <a:cubicBezTo>
                  <a:pt x="27651" y="76280"/>
                  <a:pt x="27625" y="76284"/>
                  <a:pt x="27600" y="76297"/>
                </a:cubicBezTo>
                <a:lnTo>
                  <a:pt x="27487" y="76410"/>
                </a:lnTo>
                <a:lnTo>
                  <a:pt x="27487" y="76486"/>
                </a:lnTo>
                <a:lnTo>
                  <a:pt x="27600" y="76637"/>
                </a:lnTo>
                <a:cubicBezTo>
                  <a:pt x="27638" y="76637"/>
                  <a:pt x="27638" y="76675"/>
                  <a:pt x="27714" y="76675"/>
                </a:cubicBezTo>
                <a:lnTo>
                  <a:pt x="27865" y="76523"/>
                </a:lnTo>
                <a:cubicBezTo>
                  <a:pt x="27865" y="76448"/>
                  <a:pt x="27865" y="76372"/>
                  <a:pt x="27789" y="76297"/>
                </a:cubicBezTo>
                <a:cubicBezTo>
                  <a:pt x="27764" y="76297"/>
                  <a:pt x="27722" y="76280"/>
                  <a:pt x="27674" y="76280"/>
                </a:cubicBezTo>
                <a:close/>
                <a:moveTo>
                  <a:pt x="8621" y="76334"/>
                </a:moveTo>
                <a:cubicBezTo>
                  <a:pt x="8507" y="76372"/>
                  <a:pt x="8394" y="76486"/>
                  <a:pt x="8394" y="76561"/>
                </a:cubicBezTo>
                <a:cubicBezTo>
                  <a:pt x="8394" y="76637"/>
                  <a:pt x="8470" y="76712"/>
                  <a:pt x="8545" y="76712"/>
                </a:cubicBezTo>
                <a:lnTo>
                  <a:pt x="8696" y="76599"/>
                </a:lnTo>
                <a:cubicBezTo>
                  <a:pt x="8696" y="76637"/>
                  <a:pt x="8696" y="76675"/>
                  <a:pt x="8696" y="76675"/>
                </a:cubicBezTo>
                <a:cubicBezTo>
                  <a:pt x="8734" y="76675"/>
                  <a:pt x="8885" y="76637"/>
                  <a:pt x="8885" y="76523"/>
                </a:cubicBezTo>
                <a:lnTo>
                  <a:pt x="8885" y="76448"/>
                </a:lnTo>
                <a:cubicBezTo>
                  <a:pt x="8848" y="76372"/>
                  <a:pt x="8734" y="76334"/>
                  <a:pt x="8621" y="76334"/>
                </a:cubicBezTo>
                <a:close/>
                <a:moveTo>
                  <a:pt x="10351" y="76282"/>
                </a:moveTo>
                <a:cubicBezTo>
                  <a:pt x="10313" y="76282"/>
                  <a:pt x="10277" y="76286"/>
                  <a:pt x="10246" y="76297"/>
                </a:cubicBezTo>
                <a:cubicBezTo>
                  <a:pt x="10095" y="76334"/>
                  <a:pt x="10020" y="76448"/>
                  <a:pt x="10057" y="76561"/>
                </a:cubicBezTo>
                <a:lnTo>
                  <a:pt x="10095" y="76637"/>
                </a:lnTo>
                <a:cubicBezTo>
                  <a:pt x="10178" y="76692"/>
                  <a:pt x="10302" y="76727"/>
                  <a:pt x="10421" y="76727"/>
                </a:cubicBezTo>
                <a:cubicBezTo>
                  <a:pt x="10465" y="76727"/>
                  <a:pt x="10508" y="76723"/>
                  <a:pt x="10549" y="76712"/>
                </a:cubicBezTo>
                <a:cubicBezTo>
                  <a:pt x="10662" y="76675"/>
                  <a:pt x="10700" y="76599"/>
                  <a:pt x="10700" y="76486"/>
                </a:cubicBezTo>
                <a:cubicBezTo>
                  <a:pt x="10700" y="76486"/>
                  <a:pt x="10700" y="76448"/>
                  <a:pt x="10700" y="76410"/>
                </a:cubicBezTo>
                <a:lnTo>
                  <a:pt x="10662" y="76372"/>
                </a:lnTo>
                <a:cubicBezTo>
                  <a:pt x="10579" y="76317"/>
                  <a:pt x="10456" y="76282"/>
                  <a:pt x="10351" y="76282"/>
                </a:cubicBezTo>
                <a:close/>
                <a:moveTo>
                  <a:pt x="77506" y="76448"/>
                </a:moveTo>
                <a:cubicBezTo>
                  <a:pt x="77431" y="76448"/>
                  <a:pt x="77317" y="76448"/>
                  <a:pt x="77279" y="76523"/>
                </a:cubicBezTo>
                <a:cubicBezTo>
                  <a:pt x="77204" y="76561"/>
                  <a:pt x="77204" y="76599"/>
                  <a:pt x="77204" y="76675"/>
                </a:cubicBezTo>
                <a:lnTo>
                  <a:pt x="77355" y="76675"/>
                </a:lnTo>
                <a:cubicBezTo>
                  <a:pt x="77355" y="76675"/>
                  <a:pt x="77317" y="76675"/>
                  <a:pt x="77317" y="76712"/>
                </a:cubicBezTo>
                <a:cubicBezTo>
                  <a:pt x="77393" y="76750"/>
                  <a:pt x="77544" y="76750"/>
                  <a:pt x="77695" y="76750"/>
                </a:cubicBezTo>
                <a:cubicBezTo>
                  <a:pt x="77695" y="76712"/>
                  <a:pt x="77695" y="76712"/>
                  <a:pt x="77695" y="76675"/>
                </a:cubicBezTo>
                <a:lnTo>
                  <a:pt x="77847" y="76675"/>
                </a:lnTo>
                <a:cubicBezTo>
                  <a:pt x="77847" y="76561"/>
                  <a:pt x="77695" y="76448"/>
                  <a:pt x="77506" y="76448"/>
                </a:cubicBezTo>
                <a:close/>
                <a:moveTo>
                  <a:pt x="49642" y="76297"/>
                </a:moveTo>
                <a:cubicBezTo>
                  <a:pt x="49566" y="76297"/>
                  <a:pt x="49340" y="76334"/>
                  <a:pt x="49340" y="76523"/>
                </a:cubicBezTo>
                <a:lnTo>
                  <a:pt x="49340" y="76561"/>
                </a:lnTo>
                <a:lnTo>
                  <a:pt x="49415" y="76637"/>
                </a:lnTo>
                <a:lnTo>
                  <a:pt x="49415" y="76637"/>
                </a:lnTo>
                <a:lnTo>
                  <a:pt x="49529" y="76788"/>
                </a:lnTo>
                <a:cubicBezTo>
                  <a:pt x="49642" y="76788"/>
                  <a:pt x="49755" y="76788"/>
                  <a:pt x="49831" y="76750"/>
                </a:cubicBezTo>
                <a:cubicBezTo>
                  <a:pt x="49907" y="76675"/>
                  <a:pt x="49944" y="76599"/>
                  <a:pt x="49944" y="76523"/>
                </a:cubicBezTo>
                <a:cubicBezTo>
                  <a:pt x="49944" y="76448"/>
                  <a:pt x="49907" y="76372"/>
                  <a:pt x="49831" y="76297"/>
                </a:cubicBezTo>
                <a:close/>
                <a:moveTo>
                  <a:pt x="62156" y="76523"/>
                </a:moveTo>
                <a:cubicBezTo>
                  <a:pt x="62119" y="76561"/>
                  <a:pt x="62081" y="76637"/>
                  <a:pt x="62081" y="76750"/>
                </a:cubicBezTo>
                <a:cubicBezTo>
                  <a:pt x="62081" y="76864"/>
                  <a:pt x="62194" y="76977"/>
                  <a:pt x="62308" y="76977"/>
                </a:cubicBezTo>
                <a:lnTo>
                  <a:pt x="62459" y="76864"/>
                </a:lnTo>
                <a:cubicBezTo>
                  <a:pt x="62497" y="76864"/>
                  <a:pt x="62610" y="76826"/>
                  <a:pt x="62610" y="76712"/>
                </a:cubicBezTo>
                <a:cubicBezTo>
                  <a:pt x="62610" y="76675"/>
                  <a:pt x="62572" y="76637"/>
                  <a:pt x="62572" y="76637"/>
                </a:cubicBezTo>
                <a:lnTo>
                  <a:pt x="62459" y="76523"/>
                </a:lnTo>
                <a:close/>
                <a:moveTo>
                  <a:pt x="51003" y="76372"/>
                </a:moveTo>
                <a:lnTo>
                  <a:pt x="50852" y="76523"/>
                </a:lnTo>
                <a:cubicBezTo>
                  <a:pt x="50890" y="76561"/>
                  <a:pt x="50890" y="76637"/>
                  <a:pt x="50890" y="76675"/>
                </a:cubicBezTo>
                <a:lnTo>
                  <a:pt x="50890" y="76750"/>
                </a:lnTo>
                <a:cubicBezTo>
                  <a:pt x="50890" y="76901"/>
                  <a:pt x="50927" y="77053"/>
                  <a:pt x="51192" y="77128"/>
                </a:cubicBezTo>
                <a:lnTo>
                  <a:pt x="51343" y="77090"/>
                </a:lnTo>
                <a:cubicBezTo>
                  <a:pt x="51381" y="77053"/>
                  <a:pt x="51419" y="77015"/>
                  <a:pt x="51419" y="76939"/>
                </a:cubicBezTo>
                <a:cubicBezTo>
                  <a:pt x="51419" y="76864"/>
                  <a:pt x="51343" y="76826"/>
                  <a:pt x="51306" y="76788"/>
                </a:cubicBezTo>
                <a:cubicBezTo>
                  <a:pt x="51343" y="76750"/>
                  <a:pt x="51381" y="76637"/>
                  <a:pt x="51381" y="76486"/>
                </a:cubicBezTo>
                <a:lnTo>
                  <a:pt x="51230" y="76372"/>
                </a:lnTo>
                <a:close/>
                <a:moveTo>
                  <a:pt x="45781" y="76888"/>
                </a:moveTo>
                <a:cubicBezTo>
                  <a:pt x="45686" y="76888"/>
                  <a:pt x="45588" y="76944"/>
                  <a:pt x="45559" y="77090"/>
                </a:cubicBezTo>
                <a:lnTo>
                  <a:pt x="45634" y="77280"/>
                </a:lnTo>
                <a:cubicBezTo>
                  <a:pt x="45748" y="77280"/>
                  <a:pt x="45823" y="77280"/>
                  <a:pt x="45861" y="77242"/>
                </a:cubicBezTo>
                <a:cubicBezTo>
                  <a:pt x="45899" y="77204"/>
                  <a:pt x="45975" y="77128"/>
                  <a:pt x="45975" y="77053"/>
                </a:cubicBezTo>
                <a:lnTo>
                  <a:pt x="45937" y="77015"/>
                </a:lnTo>
                <a:lnTo>
                  <a:pt x="45861" y="76901"/>
                </a:lnTo>
                <a:cubicBezTo>
                  <a:pt x="45836" y="76893"/>
                  <a:pt x="45808" y="76888"/>
                  <a:pt x="45781" y="76888"/>
                </a:cubicBezTo>
                <a:close/>
                <a:moveTo>
                  <a:pt x="91041" y="77015"/>
                </a:moveTo>
                <a:lnTo>
                  <a:pt x="90815" y="77090"/>
                </a:lnTo>
                <a:cubicBezTo>
                  <a:pt x="90777" y="77090"/>
                  <a:pt x="90625" y="77204"/>
                  <a:pt x="90701" y="77355"/>
                </a:cubicBezTo>
                <a:lnTo>
                  <a:pt x="90852" y="77431"/>
                </a:lnTo>
                <a:cubicBezTo>
                  <a:pt x="90890" y="77431"/>
                  <a:pt x="90890" y="77469"/>
                  <a:pt x="90928" y="77469"/>
                </a:cubicBezTo>
                <a:lnTo>
                  <a:pt x="91155" y="77355"/>
                </a:lnTo>
                <a:cubicBezTo>
                  <a:pt x="91117" y="77280"/>
                  <a:pt x="91117" y="77242"/>
                  <a:pt x="91117" y="77242"/>
                </a:cubicBezTo>
                <a:cubicBezTo>
                  <a:pt x="91117" y="77166"/>
                  <a:pt x="91117" y="77090"/>
                  <a:pt x="91041" y="77015"/>
                </a:cubicBezTo>
                <a:close/>
                <a:moveTo>
                  <a:pt x="75389" y="77204"/>
                </a:moveTo>
                <a:lnTo>
                  <a:pt x="75162" y="77280"/>
                </a:lnTo>
                <a:lnTo>
                  <a:pt x="75162" y="77431"/>
                </a:lnTo>
                <a:lnTo>
                  <a:pt x="75276" y="77544"/>
                </a:lnTo>
                <a:lnTo>
                  <a:pt x="75465" y="77544"/>
                </a:lnTo>
                <a:lnTo>
                  <a:pt x="75616" y="77469"/>
                </a:lnTo>
                <a:cubicBezTo>
                  <a:pt x="75616" y="77431"/>
                  <a:pt x="75616" y="77431"/>
                  <a:pt x="75616" y="77393"/>
                </a:cubicBezTo>
                <a:cubicBezTo>
                  <a:pt x="75616" y="77242"/>
                  <a:pt x="75465" y="77204"/>
                  <a:pt x="75389" y="77204"/>
                </a:cubicBezTo>
                <a:close/>
                <a:moveTo>
                  <a:pt x="35048" y="77185"/>
                </a:moveTo>
                <a:cubicBezTo>
                  <a:pt x="34963" y="77185"/>
                  <a:pt x="34878" y="77204"/>
                  <a:pt x="34821" y="77242"/>
                </a:cubicBezTo>
                <a:lnTo>
                  <a:pt x="34859" y="77431"/>
                </a:lnTo>
                <a:cubicBezTo>
                  <a:pt x="34921" y="77492"/>
                  <a:pt x="35008" y="77554"/>
                  <a:pt x="35120" y="77554"/>
                </a:cubicBezTo>
                <a:cubicBezTo>
                  <a:pt x="35145" y="77554"/>
                  <a:pt x="35172" y="77551"/>
                  <a:pt x="35200" y="77544"/>
                </a:cubicBezTo>
                <a:cubicBezTo>
                  <a:pt x="35237" y="77506"/>
                  <a:pt x="35313" y="77469"/>
                  <a:pt x="35351" y="77355"/>
                </a:cubicBezTo>
                <a:lnTo>
                  <a:pt x="35275" y="77242"/>
                </a:lnTo>
                <a:cubicBezTo>
                  <a:pt x="35218" y="77204"/>
                  <a:pt x="35133" y="77185"/>
                  <a:pt x="35048" y="77185"/>
                </a:cubicBezTo>
                <a:close/>
                <a:moveTo>
                  <a:pt x="10622" y="77226"/>
                </a:moveTo>
                <a:cubicBezTo>
                  <a:pt x="10596" y="77226"/>
                  <a:pt x="10571" y="77231"/>
                  <a:pt x="10549" y="77242"/>
                </a:cubicBezTo>
                <a:cubicBezTo>
                  <a:pt x="10473" y="77242"/>
                  <a:pt x="10398" y="77280"/>
                  <a:pt x="10322" y="77355"/>
                </a:cubicBezTo>
                <a:lnTo>
                  <a:pt x="10360" y="77506"/>
                </a:lnTo>
                <a:cubicBezTo>
                  <a:pt x="10398" y="77582"/>
                  <a:pt x="10473" y="77582"/>
                  <a:pt x="10587" y="77582"/>
                </a:cubicBezTo>
                <a:cubicBezTo>
                  <a:pt x="10662" y="77582"/>
                  <a:pt x="10738" y="77506"/>
                  <a:pt x="10814" y="77431"/>
                </a:cubicBezTo>
                <a:lnTo>
                  <a:pt x="10776" y="77280"/>
                </a:lnTo>
                <a:cubicBezTo>
                  <a:pt x="10749" y="77253"/>
                  <a:pt x="10685" y="77226"/>
                  <a:pt x="10622" y="77226"/>
                </a:cubicBezTo>
                <a:close/>
                <a:moveTo>
                  <a:pt x="30639" y="77188"/>
                </a:moveTo>
                <a:cubicBezTo>
                  <a:pt x="30558" y="77188"/>
                  <a:pt x="30478" y="77215"/>
                  <a:pt x="30398" y="77242"/>
                </a:cubicBezTo>
                <a:cubicBezTo>
                  <a:pt x="30247" y="77355"/>
                  <a:pt x="30247" y="77544"/>
                  <a:pt x="30398" y="77582"/>
                </a:cubicBezTo>
                <a:lnTo>
                  <a:pt x="30587" y="77506"/>
                </a:lnTo>
                <a:lnTo>
                  <a:pt x="30587" y="77506"/>
                </a:lnTo>
                <a:cubicBezTo>
                  <a:pt x="30587" y="77506"/>
                  <a:pt x="30549" y="77544"/>
                  <a:pt x="30549" y="77544"/>
                </a:cubicBezTo>
                <a:lnTo>
                  <a:pt x="30587" y="77544"/>
                </a:lnTo>
                <a:cubicBezTo>
                  <a:pt x="30663" y="77544"/>
                  <a:pt x="30814" y="77506"/>
                  <a:pt x="30814" y="77355"/>
                </a:cubicBezTo>
                <a:lnTo>
                  <a:pt x="30814" y="77317"/>
                </a:lnTo>
                <a:lnTo>
                  <a:pt x="30738" y="77204"/>
                </a:lnTo>
                <a:cubicBezTo>
                  <a:pt x="30705" y="77193"/>
                  <a:pt x="30672" y="77188"/>
                  <a:pt x="30639" y="77188"/>
                </a:cubicBezTo>
                <a:close/>
                <a:moveTo>
                  <a:pt x="48412" y="76777"/>
                </a:moveTo>
                <a:cubicBezTo>
                  <a:pt x="48373" y="76777"/>
                  <a:pt x="48329" y="76790"/>
                  <a:pt x="48281" y="76826"/>
                </a:cubicBezTo>
                <a:lnTo>
                  <a:pt x="48205" y="76939"/>
                </a:lnTo>
                <a:cubicBezTo>
                  <a:pt x="48130" y="76977"/>
                  <a:pt x="47979" y="77053"/>
                  <a:pt x="48054" y="77280"/>
                </a:cubicBezTo>
                <a:lnTo>
                  <a:pt x="48092" y="77317"/>
                </a:lnTo>
                <a:cubicBezTo>
                  <a:pt x="48205" y="77393"/>
                  <a:pt x="48319" y="77393"/>
                  <a:pt x="48432" y="77393"/>
                </a:cubicBezTo>
                <a:cubicBezTo>
                  <a:pt x="48470" y="77393"/>
                  <a:pt x="48508" y="77431"/>
                  <a:pt x="48508" y="77431"/>
                </a:cubicBezTo>
                <a:cubicBezTo>
                  <a:pt x="48508" y="77431"/>
                  <a:pt x="48546" y="77469"/>
                  <a:pt x="48508" y="77582"/>
                </a:cubicBezTo>
                <a:lnTo>
                  <a:pt x="48659" y="77695"/>
                </a:lnTo>
                <a:cubicBezTo>
                  <a:pt x="48961" y="77658"/>
                  <a:pt x="49113" y="77506"/>
                  <a:pt x="49151" y="77242"/>
                </a:cubicBezTo>
                <a:lnTo>
                  <a:pt x="49113" y="77128"/>
                </a:lnTo>
                <a:cubicBezTo>
                  <a:pt x="49075" y="77128"/>
                  <a:pt x="49037" y="77090"/>
                  <a:pt x="49037" y="77053"/>
                </a:cubicBezTo>
                <a:cubicBezTo>
                  <a:pt x="48999" y="76977"/>
                  <a:pt x="48961" y="76901"/>
                  <a:pt x="48848" y="76864"/>
                </a:cubicBezTo>
                <a:lnTo>
                  <a:pt x="48772" y="76977"/>
                </a:lnTo>
                <a:lnTo>
                  <a:pt x="48697" y="76901"/>
                </a:lnTo>
                <a:lnTo>
                  <a:pt x="48621" y="76901"/>
                </a:lnTo>
                <a:cubicBezTo>
                  <a:pt x="48621" y="76901"/>
                  <a:pt x="48583" y="76901"/>
                  <a:pt x="48583" y="76864"/>
                </a:cubicBezTo>
                <a:cubicBezTo>
                  <a:pt x="48558" y="76838"/>
                  <a:pt x="48497" y="76777"/>
                  <a:pt x="48412" y="76777"/>
                </a:cubicBezTo>
                <a:close/>
                <a:moveTo>
                  <a:pt x="89869" y="76675"/>
                </a:moveTo>
                <a:lnTo>
                  <a:pt x="89605" y="76750"/>
                </a:lnTo>
                <a:cubicBezTo>
                  <a:pt x="89579" y="76724"/>
                  <a:pt x="89517" y="76680"/>
                  <a:pt x="89431" y="76680"/>
                </a:cubicBezTo>
                <a:cubicBezTo>
                  <a:pt x="89392" y="76680"/>
                  <a:pt x="89349" y="76689"/>
                  <a:pt x="89302" y="76712"/>
                </a:cubicBezTo>
                <a:lnTo>
                  <a:pt x="89189" y="76750"/>
                </a:lnTo>
                <a:cubicBezTo>
                  <a:pt x="89038" y="76901"/>
                  <a:pt x="88849" y="77053"/>
                  <a:pt x="88811" y="77393"/>
                </a:cubicBezTo>
                <a:lnTo>
                  <a:pt x="88962" y="77506"/>
                </a:lnTo>
                <a:lnTo>
                  <a:pt x="89000" y="77506"/>
                </a:lnTo>
                <a:cubicBezTo>
                  <a:pt x="88962" y="77506"/>
                  <a:pt x="88962" y="77469"/>
                  <a:pt x="88962" y="77469"/>
                </a:cubicBezTo>
                <a:lnTo>
                  <a:pt x="88962" y="77469"/>
                </a:lnTo>
                <a:lnTo>
                  <a:pt x="89113" y="77582"/>
                </a:lnTo>
                <a:cubicBezTo>
                  <a:pt x="89169" y="77571"/>
                  <a:pt x="89214" y="77566"/>
                  <a:pt x="89254" y="77566"/>
                </a:cubicBezTo>
                <a:cubicBezTo>
                  <a:pt x="89350" y="77566"/>
                  <a:pt x="89411" y="77593"/>
                  <a:pt x="89491" y="77620"/>
                </a:cubicBezTo>
                <a:cubicBezTo>
                  <a:pt x="89567" y="77658"/>
                  <a:pt x="89642" y="77695"/>
                  <a:pt x="89794" y="77695"/>
                </a:cubicBezTo>
                <a:lnTo>
                  <a:pt x="89907" y="77658"/>
                </a:lnTo>
                <a:cubicBezTo>
                  <a:pt x="89945" y="77620"/>
                  <a:pt x="89945" y="77582"/>
                  <a:pt x="89983" y="77582"/>
                </a:cubicBezTo>
                <a:cubicBezTo>
                  <a:pt x="90058" y="77469"/>
                  <a:pt x="90172" y="77317"/>
                  <a:pt x="90172" y="77128"/>
                </a:cubicBezTo>
                <a:cubicBezTo>
                  <a:pt x="90172" y="76939"/>
                  <a:pt x="90058" y="76826"/>
                  <a:pt x="89945" y="76750"/>
                </a:cubicBezTo>
                <a:cubicBezTo>
                  <a:pt x="89907" y="76750"/>
                  <a:pt x="89869" y="76712"/>
                  <a:pt x="89869" y="76675"/>
                </a:cubicBezTo>
                <a:close/>
                <a:moveTo>
                  <a:pt x="53536" y="77506"/>
                </a:moveTo>
                <a:lnTo>
                  <a:pt x="53385" y="77658"/>
                </a:lnTo>
                <a:lnTo>
                  <a:pt x="53385" y="77733"/>
                </a:lnTo>
                <a:lnTo>
                  <a:pt x="53498" y="77847"/>
                </a:lnTo>
                <a:cubicBezTo>
                  <a:pt x="53536" y="77884"/>
                  <a:pt x="53574" y="77884"/>
                  <a:pt x="53612" y="77922"/>
                </a:cubicBezTo>
                <a:lnTo>
                  <a:pt x="53801" y="77771"/>
                </a:lnTo>
                <a:cubicBezTo>
                  <a:pt x="53801" y="77771"/>
                  <a:pt x="53801" y="77733"/>
                  <a:pt x="53839" y="77695"/>
                </a:cubicBezTo>
                <a:lnTo>
                  <a:pt x="53725" y="77506"/>
                </a:lnTo>
                <a:close/>
                <a:moveTo>
                  <a:pt x="60826" y="77727"/>
                </a:moveTo>
                <a:cubicBezTo>
                  <a:pt x="60786" y="77727"/>
                  <a:pt x="60750" y="77733"/>
                  <a:pt x="60720" y="77733"/>
                </a:cubicBezTo>
                <a:cubicBezTo>
                  <a:pt x="60568" y="77771"/>
                  <a:pt x="60455" y="77922"/>
                  <a:pt x="60455" y="78036"/>
                </a:cubicBezTo>
                <a:lnTo>
                  <a:pt x="60531" y="78149"/>
                </a:lnTo>
                <a:cubicBezTo>
                  <a:pt x="60619" y="78193"/>
                  <a:pt x="60695" y="78212"/>
                  <a:pt x="60765" y="78212"/>
                </a:cubicBezTo>
                <a:cubicBezTo>
                  <a:pt x="60815" y="78212"/>
                  <a:pt x="60862" y="78203"/>
                  <a:pt x="60909" y="78187"/>
                </a:cubicBezTo>
                <a:cubicBezTo>
                  <a:pt x="60984" y="78149"/>
                  <a:pt x="61060" y="78073"/>
                  <a:pt x="61098" y="77922"/>
                </a:cubicBezTo>
                <a:lnTo>
                  <a:pt x="61022" y="77809"/>
                </a:lnTo>
                <a:cubicBezTo>
                  <a:pt x="60954" y="77741"/>
                  <a:pt x="60886" y="77727"/>
                  <a:pt x="60826" y="77727"/>
                </a:cubicBezTo>
                <a:close/>
                <a:moveTo>
                  <a:pt x="24296" y="77415"/>
                </a:moveTo>
                <a:cubicBezTo>
                  <a:pt x="24229" y="77415"/>
                  <a:pt x="24175" y="77442"/>
                  <a:pt x="24122" y="77469"/>
                </a:cubicBezTo>
                <a:cubicBezTo>
                  <a:pt x="24084" y="77506"/>
                  <a:pt x="24046" y="77582"/>
                  <a:pt x="24046" y="77658"/>
                </a:cubicBezTo>
                <a:lnTo>
                  <a:pt x="24046" y="77695"/>
                </a:lnTo>
                <a:lnTo>
                  <a:pt x="24160" y="77809"/>
                </a:lnTo>
                <a:lnTo>
                  <a:pt x="24235" y="77809"/>
                </a:lnTo>
                <a:lnTo>
                  <a:pt x="24273" y="77960"/>
                </a:lnTo>
                <a:lnTo>
                  <a:pt x="24311" y="77960"/>
                </a:lnTo>
                <a:cubicBezTo>
                  <a:pt x="24349" y="77998"/>
                  <a:pt x="24387" y="77998"/>
                  <a:pt x="24424" y="77998"/>
                </a:cubicBezTo>
                <a:cubicBezTo>
                  <a:pt x="24424" y="78073"/>
                  <a:pt x="24462" y="78111"/>
                  <a:pt x="24500" y="78149"/>
                </a:cubicBezTo>
                <a:cubicBezTo>
                  <a:pt x="24576" y="78225"/>
                  <a:pt x="24651" y="78225"/>
                  <a:pt x="24727" y="78225"/>
                </a:cubicBezTo>
                <a:lnTo>
                  <a:pt x="24878" y="78111"/>
                </a:lnTo>
                <a:cubicBezTo>
                  <a:pt x="24878" y="78111"/>
                  <a:pt x="24878" y="78073"/>
                  <a:pt x="24878" y="78073"/>
                </a:cubicBezTo>
                <a:cubicBezTo>
                  <a:pt x="24878" y="77884"/>
                  <a:pt x="24727" y="77771"/>
                  <a:pt x="24576" y="77733"/>
                </a:cubicBezTo>
                <a:cubicBezTo>
                  <a:pt x="24538" y="77695"/>
                  <a:pt x="24500" y="77695"/>
                  <a:pt x="24462" y="77695"/>
                </a:cubicBezTo>
                <a:cubicBezTo>
                  <a:pt x="24500" y="77658"/>
                  <a:pt x="24500" y="77620"/>
                  <a:pt x="24500" y="77544"/>
                </a:cubicBezTo>
                <a:lnTo>
                  <a:pt x="24387" y="77431"/>
                </a:lnTo>
                <a:cubicBezTo>
                  <a:pt x="24353" y="77420"/>
                  <a:pt x="24323" y="77415"/>
                  <a:pt x="24296" y="77415"/>
                </a:cubicBezTo>
                <a:close/>
                <a:moveTo>
                  <a:pt x="23895" y="78036"/>
                </a:moveTo>
                <a:cubicBezTo>
                  <a:pt x="23782" y="78036"/>
                  <a:pt x="23668" y="78111"/>
                  <a:pt x="23668" y="78225"/>
                </a:cubicBezTo>
                <a:lnTo>
                  <a:pt x="23819" y="78225"/>
                </a:lnTo>
                <a:cubicBezTo>
                  <a:pt x="23819" y="78225"/>
                  <a:pt x="23819" y="78225"/>
                  <a:pt x="23819" y="78263"/>
                </a:cubicBezTo>
                <a:lnTo>
                  <a:pt x="24008" y="78263"/>
                </a:lnTo>
                <a:cubicBezTo>
                  <a:pt x="24008" y="78225"/>
                  <a:pt x="24008" y="78225"/>
                  <a:pt x="24008" y="78225"/>
                </a:cubicBezTo>
                <a:lnTo>
                  <a:pt x="24160" y="78225"/>
                </a:lnTo>
                <a:cubicBezTo>
                  <a:pt x="24160" y="78149"/>
                  <a:pt x="24122" y="78111"/>
                  <a:pt x="24046" y="78073"/>
                </a:cubicBezTo>
                <a:cubicBezTo>
                  <a:pt x="24008" y="78036"/>
                  <a:pt x="23971" y="78036"/>
                  <a:pt x="23895" y="78036"/>
                </a:cubicBezTo>
                <a:lnTo>
                  <a:pt x="23933" y="78149"/>
                </a:lnTo>
                <a:lnTo>
                  <a:pt x="23895" y="78149"/>
                </a:lnTo>
                <a:lnTo>
                  <a:pt x="23895" y="78036"/>
                </a:lnTo>
                <a:close/>
                <a:moveTo>
                  <a:pt x="69756" y="77922"/>
                </a:moveTo>
                <a:lnTo>
                  <a:pt x="69604" y="78036"/>
                </a:lnTo>
                <a:lnTo>
                  <a:pt x="69604" y="78225"/>
                </a:lnTo>
                <a:lnTo>
                  <a:pt x="69718" y="78338"/>
                </a:lnTo>
                <a:cubicBezTo>
                  <a:pt x="69945" y="78338"/>
                  <a:pt x="70020" y="78225"/>
                  <a:pt x="70096" y="78149"/>
                </a:cubicBezTo>
                <a:lnTo>
                  <a:pt x="70096" y="78111"/>
                </a:lnTo>
                <a:lnTo>
                  <a:pt x="69983" y="77922"/>
                </a:lnTo>
                <a:close/>
                <a:moveTo>
                  <a:pt x="75465" y="77771"/>
                </a:moveTo>
                <a:lnTo>
                  <a:pt x="75351" y="77847"/>
                </a:lnTo>
                <a:cubicBezTo>
                  <a:pt x="75200" y="78036"/>
                  <a:pt x="75313" y="78187"/>
                  <a:pt x="75427" y="78300"/>
                </a:cubicBezTo>
                <a:lnTo>
                  <a:pt x="75502" y="78225"/>
                </a:lnTo>
                <a:lnTo>
                  <a:pt x="75465" y="78300"/>
                </a:lnTo>
                <a:lnTo>
                  <a:pt x="75502" y="78300"/>
                </a:lnTo>
                <a:cubicBezTo>
                  <a:pt x="75583" y="78327"/>
                  <a:pt x="75644" y="78354"/>
                  <a:pt x="75700" y="78354"/>
                </a:cubicBezTo>
                <a:cubicBezTo>
                  <a:pt x="75723" y="78354"/>
                  <a:pt x="75745" y="78349"/>
                  <a:pt x="75767" y="78338"/>
                </a:cubicBezTo>
                <a:cubicBezTo>
                  <a:pt x="75843" y="78300"/>
                  <a:pt x="75843" y="78263"/>
                  <a:pt x="75843" y="78225"/>
                </a:cubicBezTo>
                <a:lnTo>
                  <a:pt x="75843" y="78187"/>
                </a:lnTo>
                <a:cubicBezTo>
                  <a:pt x="75881" y="78149"/>
                  <a:pt x="75918" y="78111"/>
                  <a:pt x="75918" y="78036"/>
                </a:cubicBezTo>
                <a:lnTo>
                  <a:pt x="75843" y="77960"/>
                </a:lnTo>
                <a:cubicBezTo>
                  <a:pt x="75843" y="77960"/>
                  <a:pt x="75805" y="77922"/>
                  <a:pt x="75805" y="77922"/>
                </a:cubicBezTo>
                <a:cubicBezTo>
                  <a:pt x="75729" y="77847"/>
                  <a:pt x="75654" y="77771"/>
                  <a:pt x="75465" y="77771"/>
                </a:cubicBezTo>
                <a:close/>
                <a:moveTo>
                  <a:pt x="33158" y="77922"/>
                </a:moveTo>
                <a:lnTo>
                  <a:pt x="33044" y="78036"/>
                </a:lnTo>
                <a:lnTo>
                  <a:pt x="33044" y="78263"/>
                </a:lnTo>
                <a:lnTo>
                  <a:pt x="33120" y="78376"/>
                </a:lnTo>
                <a:cubicBezTo>
                  <a:pt x="33173" y="78394"/>
                  <a:pt x="33217" y="78401"/>
                  <a:pt x="33255" y="78401"/>
                </a:cubicBezTo>
                <a:cubicBezTo>
                  <a:pt x="33380" y="78401"/>
                  <a:pt x="33431" y="78321"/>
                  <a:pt x="33460" y="78263"/>
                </a:cubicBezTo>
                <a:cubicBezTo>
                  <a:pt x="33612" y="78225"/>
                  <a:pt x="33649" y="78149"/>
                  <a:pt x="33649" y="78073"/>
                </a:cubicBezTo>
                <a:cubicBezTo>
                  <a:pt x="33649" y="78073"/>
                  <a:pt x="33649" y="78036"/>
                  <a:pt x="33649" y="78036"/>
                </a:cubicBezTo>
                <a:lnTo>
                  <a:pt x="33460" y="77960"/>
                </a:lnTo>
                <a:lnTo>
                  <a:pt x="33347" y="77960"/>
                </a:lnTo>
                <a:cubicBezTo>
                  <a:pt x="33309" y="77960"/>
                  <a:pt x="33271" y="77922"/>
                  <a:pt x="33158" y="77922"/>
                </a:cubicBezTo>
                <a:close/>
                <a:moveTo>
                  <a:pt x="80148" y="78069"/>
                </a:moveTo>
                <a:cubicBezTo>
                  <a:pt x="79979" y="78069"/>
                  <a:pt x="79847" y="78265"/>
                  <a:pt x="79813" y="78300"/>
                </a:cubicBezTo>
                <a:lnTo>
                  <a:pt x="79888" y="78489"/>
                </a:lnTo>
                <a:cubicBezTo>
                  <a:pt x="80039" y="78489"/>
                  <a:pt x="80115" y="78452"/>
                  <a:pt x="80153" y="78414"/>
                </a:cubicBezTo>
                <a:lnTo>
                  <a:pt x="80191" y="78414"/>
                </a:lnTo>
                <a:lnTo>
                  <a:pt x="80380" y="78300"/>
                </a:lnTo>
                <a:cubicBezTo>
                  <a:pt x="80342" y="78111"/>
                  <a:pt x="80266" y="78073"/>
                  <a:pt x="80191" y="78073"/>
                </a:cubicBezTo>
                <a:cubicBezTo>
                  <a:pt x="80176" y="78071"/>
                  <a:pt x="80162" y="78069"/>
                  <a:pt x="80148" y="78069"/>
                </a:cubicBezTo>
                <a:close/>
                <a:moveTo>
                  <a:pt x="21059" y="77733"/>
                </a:moveTo>
                <a:lnTo>
                  <a:pt x="20870" y="77771"/>
                </a:lnTo>
                <a:cubicBezTo>
                  <a:pt x="20833" y="77809"/>
                  <a:pt x="20833" y="77884"/>
                  <a:pt x="20795" y="77960"/>
                </a:cubicBezTo>
                <a:cubicBezTo>
                  <a:pt x="20795" y="77960"/>
                  <a:pt x="20757" y="78036"/>
                  <a:pt x="20757" y="78036"/>
                </a:cubicBezTo>
                <a:lnTo>
                  <a:pt x="20833" y="78149"/>
                </a:lnTo>
                <a:cubicBezTo>
                  <a:pt x="20795" y="78187"/>
                  <a:pt x="20757" y="78225"/>
                  <a:pt x="20757" y="78263"/>
                </a:cubicBezTo>
                <a:cubicBezTo>
                  <a:pt x="20719" y="78263"/>
                  <a:pt x="20719" y="78263"/>
                  <a:pt x="20719" y="78300"/>
                </a:cubicBezTo>
                <a:lnTo>
                  <a:pt x="20719" y="78452"/>
                </a:lnTo>
                <a:cubicBezTo>
                  <a:pt x="20802" y="78507"/>
                  <a:pt x="20906" y="78542"/>
                  <a:pt x="21014" y="78542"/>
                </a:cubicBezTo>
                <a:cubicBezTo>
                  <a:pt x="21054" y="78542"/>
                  <a:pt x="21095" y="78537"/>
                  <a:pt x="21135" y="78527"/>
                </a:cubicBezTo>
                <a:lnTo>
                  <a:pt x="21249" y="78414"/>
                </a:lnTo>
                <a:cubicBezTo>
                  <a:pt x="21249" y="78376"/>
                  <a:pt x="21249" y="78376"/>
                  <a:pt x="21286" y="78338"/>
                </a:cubicBezTo>
                <a:cubicBezTo>
                  <a:pt x="21286" y="78338"/>
                  <a:pt x="21286" y="78300"/>
                  <a:pt x="21286" y="78263"/>
                </a:cubicBezTo>
                <a:lnTo>
                  <a:pt x="21362" y="78300"/>
                </a:lnTo>
                <a:cubicBezTo>
                  <a:pt x="21447" y="78337"/>
                  <a:pt x="21516" y="78354"/>
                  <a:pt x="21575" y="78354"/>
                </a:cubicBezTo>
                <a:cubicBezTo>
                  <a:pt x="21699" y="78354"/>
                  <a:pt x="21776" y="78278"/>
                  <a:pt x="21853" y="78149"/>
                </a:cubicBezTo>
                <a:lnTo>
                  <a:pt x="21702" y="77998"/>
                </a:lnTo>
                <a:lnTo>
                  <a:pt x="21627" y="77998"/>
                </a:lnTo>
                <a:cubicBezTo>
                  <a:pt x="21589" y="77960"/>
                  <a:pt x="21513" y="77922"/>
                  <a:pt x="21475" y="77922"/>
                </a:cubicBezTo>
                <a:lnTo>
                  <a:pt x="21324" y="78036"/>
                </a:lnTo>
                <a:cubicBezTo>
                  <a:pt x="21324" y="78073"/>
                  <a:pt x="21286" y="78111"/>
                  <a:pt x="21286" y="78149"/>
                </a:cubicBezTo>
                <a:cubicBezTo>
                  <a:pt x="21249" y="78149"/>
                  <a:pt x="21249" y="78111"/>
                  <a:pt x="21211" y="78073"/>
                </a:cubicBezTo>
                <a:lnTo>
                  <a:pt x="21249" y="78036"/>
                </a:lnTo>
                <a:cubicBezTo>
                  <a:pt x="21249" y="77884"/>
                  <a:pt x="21173" y="77771"/>
                  <a:pt x="21059" y="77733"/>
                </a:cubicBezTo>
                <a:close/>
                <a:moveTo>
                  <a:pt x="70966" y="78073"/>
                </a:moveTo>
                <a:cubicBezTo>
                  <a:pt x="70739" y="78073"/>
                  <a:pt x="70663" y="78187"/>
                  <a:pt x="70587" y="78300"/>
                </a:cubicBezTo>
                <a:lnTo>
                  <a:pt x="70663" y="78489"/>
                </a:lnTo>
                <a:lnTo>
                  <a:pt x="70701" y="78489"/>
                </a:lnTo>
                <a:cubicBezTo>
                  <a:pt x="70754" y="78516"/>
                  <a:pt x="70808" y="78543"/>
                  <a:pt x="70875" y="78543"/>
                </a:cubicBezTo>
                <a:cubicBezTo>
                  <a:pt x="70902" y="78543"/>
                  <a:pt x="70932" y="78538"/>
                  <a:pt x="70966" y="78527"/>
                </a:cubicBezTo>
                <a:lnTo>
                  <a:pt x="71079" y="78414"/>
                </a:lnTo>
                <a:lnTo>
                  <a:pt x="71079" y="78225"/>
                </a:lnTo>
                <a:lnTo>
                  <a:pt x="70966" y="78073"/>
                </a:lnTo>
                <a:close/>
                <a:moveTo>
                  <a:pt x="23404" y="78263"/>
                </a:moveTo>
                <a:lnTo>
                  <a:pt x="23252" y="78376"/>
                </a:lnTo>
                <a:lnTo>
                  <a:pt x="23252" y="78527"/>
                </a:lnTo>
                <a:lnTo>
                  <a:pt x="23366" y="78641"/>
                </a:lnTo>
                <a:cubicBezTo>
                  <a:pt x="23403" y="78647"/>
                  <a:pt x="23438" y="78650"/>
                  <a:pt x="23473" y="78650"/>
                </a:cubicBezTo>
                <a:cubicBezTo>
                  <a:pt x="23650" y="78650"/>
                  <a:pt x="23788" y="78566"/>
                  <a:pt x="23819" y="78376"/>
                </a:cubicBezTo>
                <a:lnTo>
                  <a:pt x="23706" y="78263"/>
                </a:lnTo>
                <a:close/>
                <a:moveTo>
                  <a:pt x="20152" y="78272"/>
                </a:moveTo>
                <a:cubicBezTo>
                  <a:pt x="20114" y="78272"/>
                  <a:pt x="20076" y="78281"/>
                  <a:pt x="20039" y="78300"/>
                </a:cubicBezTo>
                <a:cubicBezTo>
                  <a:pt x="19925" y="78376"/>
                  <a:pt x="19887" y="78565"/>
                  <a:pt x="20001" y="78641"/>
                </a:cubicBezTo>
                <a:cubicBezTo>
                  <a:pt x="20076" y="78678"/>
                  <a:pt x="20114" y="78678"/>
                  <a:pt x="20190" y="78678"/>
                </a:cubicBezTo>
                <a:lnTo>
                  <a:pt x="20228" y="78641"/>
                </a:lnTo>
                <a:lnTo>
                  <a:pt x="20190" y="78641"/>
                </a:lnTo>
                <a:lnTo>
                  <a:pt x="20341" y="78527"/>
                </a:lnTo>
                <a:lnTo>
                  <a:pt x="20341" y="78414"/>
                </a:lnTo>
                <a:lnTo>
                  <a:pt x="20266" y="78300"/>
                </a:lnTo>
                <a:cubicBezTo>
                  <a:pt x="20228" y="78281"/>
                  <a:pt x="20190" y="78272"/>
                  <a:pt x="20152" y="78272"/>
                </a:cubicBezTo>
                <a:close/>
                <a:moveTo>
                  <a:pt x="33763" y="78641"/>
                </a:moveTo>
                <a:cubicBezTo>
                  <a:pt x="33687" y="78641"/>
                  <a:pt x="33612" y="78678"/>
                  <a:pt x="33574" y="78716"/>
                </a:cubicBezTo>
                <a:cubicBezTo>
                  <a:pt x="33536" y="78754"/>
                  <a:pt x="33498" y="78830"/>
                  <a:pt x="33498" y="78943"/>
                </a:cubicBezTo>
                <a:lnTo>
                  <a:pt x="33649" y="79056"/>
                </a:lnTo>
                <a:lnTo>
                  <a:pt x="33763" y="79056"/>
                </a:lnTo>
                <a:lnTo>
                  <a:pt x="33914" y="78943"/>
                </a:lnTo>
                <a:lnTo>
                  <a:pt x="33914" y="78792"/>
                </a:lnTo>
                <a:lnTo>
                  <a:pt x="33763" y="78641"/>
                </a:lnTo>
                <a:close/>
                <a:moveTo>
                  <a:pt x="39962" y="78284"/>
                </a:moveTo>
                <a:cubicBezTo>
                  <a:pt x="39938" y="78284"/>
                  <a:pt x="39913" y="78288"/>
                  <a:pt x="39888" y="78300"/>
                </a:cubicBezTo>
                <a:lnTo>
                  <a:pt x="39774" y="78414"/>
                </a:lnTo>
                <a:cubicBezTo>
                  <a:pt x="39736" y="78603"/>
                  <a:pt x="39850" y="78716"/>
                  <a:pt x="40001" y="78754"/>
                </a:cubicBezTo>
                <a:lnTo>
                  <a:pt x="40039" y="78716"/>
                </a:lnTo>
                <a:lnTo>
                  <a:pt x="40039" y="78716"/>
                </a:lnTo>
                <a:cubicBezTo>
                  <a:pt x="40039" y="78754"/>
                  <a:pt x="40001" y="78754"/>
                  <a:pt x="40001" y="78754"/>
                </a:cubicBezTo>
                <a:cubicBezTo>
                  <a:pt x="39963" y="78792"/>
                  <a:pt x="39925" y="78867"/>
                  <a:pt x="39925" y="78905"/>
                </a:cubicBezTo>
                <a:cubicBezTo>
                  <a:pt x="39925" y="78981"/>
                  <a:pt x="39963" y="79056"/>
                  <a:pt x="40115" y="79094"/>
                </a:cubicBezTo>
                <a:lnTo>
                  <a:pt x="40266" y="79019"/>
                </a:lnTo>
                <a:cubicBezTo>
                  <a:pt x="40304" y="78981"/>
                  <a:pt x="40379" y="78905"/>
                  <a:pt x="40379" y="78830"/>
                </a:cubicBezTo>
                <a:cubicBezTo>
                  <a:pt x="40379" y="78716"/>
                  <a:pt x="40266" y="78678"/>
                  <a:pt x="40152" y="78641"/>
                </a:cubicBezTo>
                <a:lnTo>
                  <a:pt x="40039" y="78716"/>
                </a:lnTo>
                <a:lnTo>
                  <a:pt x="40152" y="78603"/>
                </a:lnTo>
                <a:cubicBezTo>
                  <a:pt x="40152" y="78565"/>
                  <a:pt x="40152" y="78565"/>
                  <a:pt x="40152" y="78565"/>
                </a:cubicBezTo>
                <a:cubicBezTo>
                  <a:pt x="40152" y="78527"/>
                  <a:pt x="40190" y="78489"/>
                  <a:pt x="40190" y="78489"/>
                </a:cubicBezTo>
                <a:cubicBezTo>
                  <a:pt x="40190" y="78452"/>
                  <a:pt x="40190" y="78376"/>
                  <a:pt x="40077" y="78300"/>
                </a:cubicBezTo>
                <a:cubicBezTo>
                  <a:pt x="40052" y="78300"/>
                  <a:pt x="40009" y="78284"/>
                  <a:pt x="39962" y="78284"/>
                </a:cubicBezTo>
                <a:close/>
                <a:moveTo>
                  <a:pt x="72856" y="78603"/>
                </a:moveTo>
                <a:lnTo>
                  <a:pt x="72742" y="78754"/>
                </a:lnTo>
                <a:cubicBezTo>
                  <a:pt x="72742" y="78792"/>
                  <a:pt x="72742" y="78792"/>
                  <a:pt x="72742" y="78830"/>
                </a:cubicBezTo>
                <a:cubicBezTo>
                  <a:pt x="72705" y="78943"/>
                  <a:pt x="72742" y="79019"/>
                  <a:pt x="72780" y="79056"/>
                </a:cubicBezTo>
                <a:cubicBezTo>
                  <a:pt x="72818" y="79094"/>
                  <a:pt x="72856" y="79094"/>
                  <a:pt x="72932" y="79094"/>
                </a:cubicBezTo>
                <a:lnTo>
                  <a:pt x="73045" y="79019"/>
                </a:lnTo>
                <a:cubicBezTo>
                  <a:pt x="73083" y="79019"/>
                  <a:pt x="73083" y="78981"/>
                  <a:pt x="73121" y="78981"/>
                </a:cubicBezTo>
                <a:cubicBezTo>
                  <a:pt x="73158" y="78981"/>
                  <a:pt x="73310" y="78943"/>
                  <a:pt x="73310" y="78792"/>
                </a:cubicBezTo>
                <a:lnTo>
                  <a:pt x="73272" y="78678"/>
                </a:lnTo>
                <a:cubicBezTo>
                  <a:pt x="73158" y="78603"/>
                  <a:pt x="73007" y="78603"/>
                  <a:pt x="72856" y="78603"/>
                </a:cubicBezTo>
                <a:close/>
                <a:moveTo>
                  <a:pt x="90200" y="78782"/>
                </a:moveTo>
                <a:cubicBezTo>
                  <a:pt x="90177" y="78782"/>
                  <a:pt x="90155" y="78785"/>
                  <a:pt x="90134" y="78792"/>
                </a:cubicBezTo>
                <a:cubicBezTo>
                  <a:pt x="90021" y="78830"/>
                  <a:pt x="89945" y="78905"/>
                  <a:pt x="89907" y="78981"/>
                </a:cubicBezTo>
                <a:lnTo>
                  <a:pt x="89945" y="79094"/>
                </a:lnTo>
                <a:cubicBezTo>
                  <a:pt x="90021" y="79208"/>
                  <a:pt x="90134" y="79246"/>
                  <a:pt x="90247" y="79246"/>
                </a:cubicBezTo>
                <a:cubicBezTo>
                  <a:pt x="90361" y="79208"/>
                  <a:pt x="90474" y="79132"/>
                  <a:pt x="90550" y="79019"/>
                </a:cubicBezTo>
                <a:lnTo>
                  <a:pt x="90474" y="78905"/>
                </a:lnTo>
                <a:cubicBezTo>
                  <a:pt x="90413" y="78844"/>
                  <a:pt x="90300" y="78782"/>
                  <a:pt x="90200" y="78782"/>
                </a:cubicBezTo>
                <a:close/>
                <a:moveTo>
                  <a:pt x="15653" y="79246"/>
                </a:moveTo>
                <a:cubicBezTo>
                  <a:pt x="15653" y="79246"/>
                  <a:pt x="15653" y="79246"/>
                  <a:pt x="15653" y="79246"/>
                </a:cubicBezTo>
                <a:cubicBezTo>
                  <a:pt x="15653" y="79246"/>
                  <a:pt x="15653" y="79246"/>
                  <a:pt x="15653" y="79246"/>
                </a:cubicBezTo>
                <a:close/>
                <a:moveTo>
                  <a:pt x="49642" y="78452"/>
                </a:moveTo>
                <a:cubicBezTo>
                  <a:pt x="49604" y="78452"/>
                  <a:pt x="49491" y="78452"/>
                  <a:pt x="49377" y="78527"/>
                </a:cubicBezTo>
                <a:cubicBezTo>
                  <a:pt x="49302" y="78527"/>
                  <a:pt x="49188" y="78527"/>
                  <a:pt x="49113" y="78603"/>
                </a:cubicBezTo>
                <a:cubicBezTo>
                  <a:pt x="49037" y="78641"/>
                  <a:pt x="48999" y="78754"/>
                  <a:pt x="48999" y="78867"/>
                </a:cubicBezTo>
                <a:lnTo>
                  <a:pt x="49037" y="78981"/>
                </a:lnTo>
                <a:cubicBezTo>
                  <a:pt x="49226" y="79094"/>
                  <a:pt x="49491" y="79094"/>
                  <a:pt x="49642" y="79094"/>
                </a:cubicBezTo>
                <a:lnTo>
                  <a:pt x="49642" y="79170"/>
                </a:lnTo>
                <a:cubicBezTo>
                  <a:pt x="49673" y="79200"/>
                  <a:pt x="49728" y="79256"/>
                  <a:pt x="49848" y="79256"/>
                </a:cubicBezTo>
                <a:cubicBezTo>
                  <a:pt x="49876" y="79256"/>
                  <a:pt x="49908" y="79253"/>
                  <a:pt x="49944" y="79246"/>
                </a:cubicBezTo>
                <a:lnTo>
                  <a:pt x="50058" y="79170"/>
                </a:lnTo>
                <a:cubicBezTo>
                  <a:pt x="50058" y="79170"/>
                  <a:pt x="50058" y="79132"/>
                  <a:pt x="50058" y="79132"/>
                </a:cubicBezTo>
                <a:cubicBezTo>
                  <a:pt x="50096" y="79094"/>
                  <a:pt x="50134" y="79056"/>
                  <a:pt x="50134" y="78981"/>
                </a:cubicBezTo>
                <a:cubicBezTo>
                  <a:pt x="50134" y="78943"/>
                  <a:pt x="50134" y="78943"/>
                  <a:pt x="50096" y="78905"/>
                </a:cubicBezTo>
                <a:lnTo>
                  <a:pt x="49982" y="78830"/>
                </a:lnTo>
                <a:cubicBezTo>
                  <a:pt x="49957" y="78817"/>
                  <a:pt x="49936" y="78813"/>
                  <a:pt x="49918" y="78813"/>
                </a:cubicBezTo>
                <a:cubicBezTo>
                  <a:pt x="49881" y="78813"/>
                  <a:pt x="49856" y="78830"/>
                  <a:pt x="49831" y="78830"/>
                </a:cubicBezTo>
                <a:cubicBezTo>
                  <a:pt x="49831" y="78754"/>
                  <a:pt x="49831" y="78527"/>
                  <a:pt x="49642" y="78452"/>
                </a:cubicBezTo>
                <a:close/>
                <a:moveTo>
                  <a:pt x="77657" y="78867"/>
                </a:moveTo>
                <a:lnTo>
                  <a:pt x="77506" y="78981"/>
                </a:lnTo>
                <a:cubicBezTo>
                  <a:pt x="77468" y="79208"/>
                  <a:pt x="77582" y="79321"/>
                  <a:pt x="77847" y="79397"/>
                </a:cubicBezTo>
                <a:lnTo>
                  <a:pt x="77998" y="79246"/>
                </a:lnTo>
                <a:lnTo>
                  <a:pt x="77998" y="79246"/>
                </a:lnTo>
                <a:cubicBezTo>
                  <a:pt x="77998" y="79283"/>
                  <a:pt x="77960" y="79321"/>
                  <a:pt x="77960" y="79321"/>
                </a:cubicBezTo>
                <a:cubicBezTo>
                  <a:pt x="77998" y="79321"/>
                  <a:pt x="78073" y="79321"/>
                  <a:pt x="78149" y="79246"/>
                </a:cubicBezTo>
                <a:lnTo>
                  <a:pt x="78187" y="79132"/>
                </a:lnTo>
                <a:lnTo>
                  <a:pt x="78149" y="79056"/>
                </a:lnTo>
                <a:cubicBezTo>
                  <a:pt x="78036" y="78981"/>
                  <a:pt x="77884" y="78905"/>
                  <a:pt x="77657" y="78867"/>
                </a:cubicBezTo>
                <a:close/>
                <a:moveTo>
                  <a:pt x="56372" y="79019"/>
                </a:moveTo>
                <a:cubicBezTo>
                  <a:pt x="56221" y="79019"/>
                  <a:pt x="56107" y="79094"/>
                  <a:pt x="56069" y="79208"/>
                </a:cubicBezTo>
                <a:lnTo>
                  <a:pt x="56069" y="79321"/>
                </a:lnTo>
                <a:cubicBezTo>
                  <a:pt x="56152" y="79376"/>
                  <a:pt x="56235" y="79412"/>
                  <a:pt x="56304" y="79412"/>
                </a:cubicBezTo>
                <a:cubicBezTo>
                  <a:pt x="56329" y="79412"/>
                  <a:pt x="56352" y="79407"/>
                  <a:pt x="56372" y="79397"/>
                </a:cubicBezTo>
                <a:cubicBezTo>
                  <a:pt x="56447" y="79359"/>
                  <a:pt x="56523" y="79283"/>
                  <a:pt x="56523" y="79208"/>
                </a:cubicBezTo>
                <a:cubicBezTo>
                  <a:pt x="56523" y="79170"/>
                  <a:pt x="56523" y="79132"/>
                  <a:pt x="56485" y="79094"/>
                </a:cubicBezTo>
                <a:lnTo>
                  <a:pt x="56372" y="79019"/>
                </a:lnTo>
                <a:close/>
                <a:moveTo>
                  <a:pt x="15357" y="78748"/>
                </a:moveTo>
                <a:cubicBezTo>
                  <a:pt x="15144" y="78748"/>
                  <a:pt x="14775" y="78880"/>
                  <a:pt x="14708" y="78981"/>
                </a:cubicBezTo>
                <a:lnTo>
                  <a:pt x="14859" y="79056"/>
                </a:lnTo>
                <a:lnTo>
                  <a:pt x="14859" y="79170"/>
                </a:lnTo>
                <a:cubicBezTo>
                  <a:pt x="14859" y="79179"/>
                  <a:pt x="14859" y="79189"/>
                  <a:pt x="14859" y="79208"/>
                </a:cubicBezTo>
                <a:cubicBezTo>
                  <a:pt x="14859" y="79435"/>
                  <a:pt x="15048" y="79472"/>
                  <a:pt x="15086" y="79472"/>
                </a:cubicBezTo>
                <a:lnTo>
                  <a:pt x="15161" y="79435"/>
                </a:lnTo>
                <a:cubicBezTo>
                  <a:pt x="15199" y="79435"/>
                  <a:pt x="15237" y="79397"/>
                  <a:pt x="15237" y="79359"/>
                </a:cubicBezTo>
                <a:cubicBezTo>
                  <a:pt x="15291" y="79386"/>
                  <a:pt x="15344" y="79412"/>
                  <a:pt x="15411" y="79412"/>
                </a:cubicBezTo>
                <a:cubicBezTo>
                  <a:pt x="15439" y="79412"/>
                  <a:pt x="15469" y="79408"/>
                  <a:pt x="15502" y="79397"/>
                </a:cubicBezTo>
                <a:lnTo>
                  <a:pt x="15653" y="79321"/>
                </a:lnTo>
                <a:cubicBezTo>
                  <a:pt x="15653" y="79321"/>
                  <a:pt x="15653" y="79283"/>
                  <a:pt x="15653" y="79246"/>
                </a:cubicBezTo>
                <a:cubicBezTo>
                  <a:pt x="15653" y="79283"/>
                  <a:pt x="15615" y="79321"/>
                  <a:pt x="15577" y="79321"/>
                </a:cubicBezTo>
                <a:lnTo>
                  <a:pt x="15691" y="79208"/>
                </a:lnTo>
                <a:lnTo>
                  <a:pt x="15691" y="79170"/>
                </a:lnTo>
                <a:cubicBezTo>
                  <a:pt x="15691" y="78981"/>
                  <a:pt x="15615" y="78830"/>
                  <a:pt x="15426" y="78754"/>
                </a:cubicBezTo>
                <a:cubicBezTo>
                  <a:pt x="15406" y="78750"/>
                  <a:pt x="15383" y="78748"/>
                  <a:pt x="15357" y="78748"/>
                </a:cubicBezTo>
                <a:close/>
                <a:moveTo>
                  <a:pt x="29193" y="78962"/>
                </a:moveTo>
                <a:cubicBezTo>
                  <a:pt x="29131" y="78962"/>
                  <a:pt x="29075" y="78981"/>
                  <a:pt x="29037" y="79019"/>
                </a:cubicBezTo>
                <a:cubicBezTo>
                  <a:pt x="28923" y="79056"/>
                  <a:pt x="28848" y="79170"/>
                  <a:pt x="28886" y="79321"/>
                </a:cubicBezTo>
                <a:lnTo>
                  <a:pt x="28999" y="79397"/>
                </a:lnTo>
                <a:lnTo>
                  <a:pt x="29037" y="79397"/>
                </a:lnTo>
                <a:lnTo>
                  <a:pt x="29075" y="79510"/>
                </a:lnTo>
                <a:cubicBezTo>
                  <a:pt x="29119" y="79521"/>
                  <a:pt x="29160" y="79526"/>
                  <a:pt x="29198" y="79526"/>
                </a:cubicBezTo>
                <a:cubicBezTo>
                  <a:pt x="29289" y="79526"/>
                  <a:pt x="29361" y="79499"/>
                  <a:pt x="29415" y="79472"/>
                </a:cubicBezTo>
                <a:lnTo>
                  <a:pt x="29566" y="79359"/>
                </a:lnTo>
                <a:cubicBezTo>
                  <a:pt x="29566" y="79359"/>
                  <a:pt x="29566" y="79321"/>
                  <a:pt x="29566" y="79283"/>
                </a:cubicBezTo>
                <a:cubicBezTo>
                  <a:pt x="29566" y="79170"/>
                  <a:pt x="29491" y="79056"/>
                  <a:pt x="29377" y="79019"/>
                </a:cubicBezTo>
                <a:cubicBezTo>
                  <a:pt x="29320" y="78981"/>
                  <a:pt x="29254" y="78962"/>
                  <a:pt x="29193" y="78962"/>
                </a:cubicBezTo>
                <a:close/>
                <a:moveTo>
                  <a:pt x="4725" y="79325"/>
                </a:moveTo>
                <a:cubicBezTo>
                  <a:pt x="4648" y="79325"/>
                  <a:pt x="4562" y="79351"/>
                  <a:pt x="4500" y="79435"/>
                </a:cubicBezTo>
                <a:lnTo>
                  <a:pt x="4538" y="79624"/>
                </a:lnTo>
                <a:cubicBezTo>
                  <a:pt x="4575" y="79624"/>
                  <a:pt x="4575" y="79624"/>
                  <a:pt x="4575" y="79661"/>
                </a:cubicBezTo>
                <a:lnTo>
                  <a:pt x="4689" y="79775"/>
                </a:lnTo>
                <a:cubicBezTo>
                  <a:pt x="4733" y="79781"/>
                  <a:pt x="4775" y="79784"/>
                  <a:pt x="4815" y="79784"/>
                </a:cubicBezTo>
                <a:cubicBezTo>
                  <a:pt x="5013" y="79784"/>
                  <a:pt x="5155" y="79706"/>
                  <a:pt x="5218" y="79548"/>
                </a:cubicBezTo>
                <a:lnTo>
                  <a:pt x="5029" y="79397"/>
                </a:lnTo>
                <a:cubicBezTo>
                  <a:pt x="4991" y="79397"/>
                  <a:pt x="4953" y="79397"/>
                  <a:pt x="4878" y="79359"/>
                </a:cubicBezTo>
                <a:cubicBezTo>
                  <a:pt x="4844" y="79342"/>
                  <a:pt x="4787" y="79325"/>
                  <a:pt x="4725" y="79325"/>
                </a:cubicBezTo>
                <a:close/>
                <a:moveTo>
                  <a:pt x="568" y="79775"/>
                </a:moveTo>
                <a:cubicBezTo>
                  <a:pt x="454" y="79775"/>
                  <a:pt x="303" y="79850"/>
                  <a:pt x="303" y="80002"/>
                </a:cubicBezTo>
                <a:lnTo>
                  <a:pt x="417" y="80115"/>
                </a:lnTo>
                <a:cubicBezTo>
                  <a:pt x="417" y="80115"/>
                  <a:pt x="417" y="80153"/>
                  <a:pt x="454" y="80153"/>
                </a:cubicBezTo>
                <a:cubicBezTo>
                  <a:pt x="492" y="80153"/>
                  <a:pt x="568" y="80191"/>
                  <a:pt x="719" y="80191"/>
                </a:cubicBezTo>
                <a:lnTo>
                  <a:pt x="832" y="80115"/>
                </a:lnTo>
                <a:cubicBezTo>
                  <a:pt x="832" y="80077"/>
                  <a:pt x="832" y="80039"/>
                  <a:pt x="832" y="80002"/>
                </a:cubicBezTo>
                <a:cubicBezTo>
                  <a:pt x="832" y="79850"/>
                  <a:pt x="719" y="79775"/>
                  <a:pt x="568" y="79775"/>
                </a:cubicBezTo>
                <a:close/>
                <a:moveTo>
                  <a:pt x="16362" y="79760"/>
                </a:moveTo>
                <a:cubicBezTo>
                  <a:pt x="16339" y="79760"/>
                  <a:pt x="16316" y="79765"/>
                  <a:pt x="16296" y="79775"/>
                </a:cubicBezTo>
                <a:cubicBezTo>
                  <a:pt x="16182" y="79775"/>
                  <a:pt x="16031" y="79888"/>
                  <a:pt x="16031" y="80002"/>
                </a:cubicBezTo>
                <a:cubicBezTo>
                  <a:pt x="16031" y="80077"/>
                  <a:pt x="16107" y="80153"/>
                  <a:pt x="16182" y="80191"/>
                </a:cubicBezTo>
                <a:lnTo>
                  <a:pt x="16334" y="80002"/>
                </a:lnTo>
                <a:lnTo>
                  <a:pt x="16334" y="80002"/>
                </a:lnTo>
                <a:cubicBezTo>
                  <a:pt x="16334" y="80039"/>
                  <a:pt x="16296" y="80077"/>
                  <a:pt x="16296" y="80077"/>
                </a:cubicBezTo>
                <a:cubicBezTo>
                  <a:pt x="16371" y="80077"/>
                  <a:pt x="16447" y="80077"/>
                  <a:pt x="16485" y="80039"/>
                </a:cubicBezTo>
                <a:lnTo>
                  <a:pt x="16560" y="79926"/>
                </a:lnTo>
                <a:lnTo>
                  <a:pt x="16523" y="79850"/>
                </a:lnTo>
                <a:cubicBezTo>
                  <a:pt x="16495" y="79795"/>
                  <a:pt x="16427" y="79760"/>
                  <a:pt x="16362" y="79760"/>
                </a:cubicBezTo>
                <a:close/>
                <a:moveTo>
                  <a:pt x="86293" y="79608"/>
                </a:moveTo>
                <a:cubicBezTo>
                  <a:pt x="86265" y="79608"/>
                  <a:pt x="86235" y="79613"/>
                  <a:pt x="86202" y="79624"/>
                </a:cubicBezTo>
                <a:cubicBezTo>
                  <a:pt x="86164" y="79624"/>
                  <a:pt x="86126" y="79661"/>
                  <a:pt x="86126" y="79737"/>
                </a:cubicBezTo>
                <a:lnTo>
                  <a:pt x="86202" y="79813"/>
                </a:lnTo>
                <a:cubicBezTo>
                  <a:pt x="86164" y="79850"/>
                  <a:pt x="86164" y="79888"/>
                  <a:pt x="86164" y="79888"/>
                </a:cubicBezTo>
                <a:lnTo>
                  <a:pt x="86126" y="79926"/>
                </a:lnTo>
                <a:lnTo>
                  <a:pt x="86240" y="80077"/>
                </a:lnTo>
                <a:cubicBezTo>
                  <a:pt x="86240" y="80077"/>
                  <a:pt x="86278" y="80077"/>
                  <a:pt x="86278" y="80115"/>
                </a:cubicBezTo>
                <a:cubicBezTo>
                  <a:pt x="86353" y="80153"/>
                  <a:pt x="86429" y="80191"/>
                  <a:pt x="86580" y="80191"/>
                </a:cubicBezTo>
                <a:lnTo>
                  <a:pt x="86694" y="80039"/>
                </a:lnTo>
                <a:cubicBezTo>
                  <a:pt x="86656" y="79964"/>
                  <a:pt x="86656" y="79926"/>
                  <a:pt x="86656" y="79888"/>
                </a:cubicBezTo>
                <a:cubicBezTo>
                  <a:pt x="86656" y="79813"/>
                  <a:pt x="86656" y="79737"/>
                  <a:pt x="86580" y="79661"/>
                </a:cubicBezTo>
                <a:lnTo>
                  <a:pt x="86429" y="79737"/>
                </a:lnTo>
                <a:cubicBezTo>
                  <a:pt x="86429" y="79699"/>
                  <a:pt x="86429" y="79699"/>
                  <a:pt x="86429" y="79699"/>
                </a:cubicBezTo>
                <a:cubicBezTo>
                  <a:pt x="86441" y="79687"/>
                  <a:pt x="86454" y="79682"/>
                  <a:pt x="86465" y="79682"/>
                </a:cubicBezTo>
                <a:cubicBezTo>
                  <a:pt x="86488" y="79682"/>
                  <a:pt x="86504" y="79699"/>
                  <a:pt x="86504" y="79699"/>
                </a:cubicBezTo>
                <a:cubicBezTo>
                  <a:pt x="86504" y="79699"/>
                  <a:pt x="86467" y="79661"/>
                  <a:pt x="86467" y="79661"/>
                </a:cubicBezTo>
                <a:cubicBezTo>
                  <a:pt x="86413" y="79635"/>
                  <a:pt x="86360" y="79608"/>
                  <a:pt x="86293" y="79608"/>
                </a:cubicBezTo>
                <a:close/>
                <a:moveTo>
                  <a:pt x="55729" y="79435"/>
                </a:moveTo>
                <a:cubicBezTo>
                  <a:pt x="55578" y="79435"/>
                  <a:pt x="55502" y="79435"/>
                  <a:pt x="55427" y="79510"/>
                </a:cubicBezTo>
                <a:cubicBezTo>
                  <a:pt x="55389" y="79548"/>
                  <a:pt x="55313" y="79661"/>
                  <a:pt x="55389" y="79850"/>
                </a:cubicBezTo>
                <a:lnTo>
                  <a:pt x="55502" y="79926"/>
                </a:lnTo>
                <a:lnTo>
                  <a:pt x="55653" y="79926"/>
                </a:lnTo>
                <a:cubicBezTo>
                  <a:pt x="55616" y="79964"/>
                  <a:pt x="55578" y="79964"/>
                  <a:pt x="55540" y="80002"/>
                </a:cubicBezTo>
                <a:cubicBezTo>
                  <a:pt x="55502" y="80039"/>
                  <a:pt x="55464" y="80039"/>
                  <a:pt x="55464" y="80077"/>
                </a:cubicBezTo>
                <a:lnTo>
                  <a:pt x="55427" y="80266"/>
                </a:lnTo>
                <a:cubicBezTo>
                  <a:pt x="55497" y="80313"/>
                  <a:pt x="55596" y="80345"/>
                  <a:pt x="55688" y="80345"/>
                </a:cubicBezTo>
                <a:cubicBezTo>
                  <a:pt x="55745" y="80345"/>
                  <a:pt x="55799" y="80333"/>
                  <a:pt x="55842" y="80304"/>
                </a:cubicBezTo>
                <a:cubicBezTo>
                  <a:pt x="55956" y="80266"/>
                  <a:pt x="56032" y="80191"/>
                  <a:pt x="56032" y="80077"/>
                </a:cubicBezTo>
                <a:cubicBezTo>
                  <a:pt x="56032" y="80039"/>
                  <a:pt x="56032" y="80002"/>
                  <a:pt x="56032" y="79964"/>
                </a:cubicBezTo>
                <a:lnTo>
                  <a:pt x="55994" y="79926"/>
                </a:lnTo>
                <a:cubicBezTo>
                  <a:pt x="55918" y="79888"/>
                  <a:pt x="55842" y="79850"/>
                  <a:pt x="55805" y="79850"/>
                </a:cubicBezTo>
                <a:cubicBezTo>
                  <a:pt x="55767" y="79850"/>
                  <a:pt x="55767" y="79888"/>
                  <a:pt x="55729" y="79888"/>
                </a:cubicBezTo>
                <a:cubicBezTo>
                  <a:pt x="55842" y="79813"/>
                  <a:pt x="55842" y="79699"/>
                  <a:pt x="55842" y="79624"/>
                </a:cubicBezTo>
                <a:cubicBezTo>
                  <a:pt x="55842" y="79586"/>
                  <a:pt x="55842" y="79586"/>
                  <a:pt x="55842" y="79548"/>
                </a:cubicBezTo>
                <a:lnTo>
                  <a:pt x="55729" y="79435"/>
                </a:lnTo>
                <a:close/>
                <a:moveTo>
                  <a:pt x="13611" y="80002"/>
                </a:moveTo>
                <a:lnTo>
                  <a:pt x="13498" y="80115"/>
                </a:lnTo>
                <a:lnTo>
                  <a:pt x="13498" y="80153"/>
                </a:lnTo>
                <a:cubicBezTo>
                  <a:pt x="13498" y="80266"/>
                  <a:pt x="13536" y="80342"/>
                  <a:pt x="13611" y="80418"/>
                </a:cubicBezTo>
                <a:lnTo>
                  <a:pt x="13687" y="80455"/>
                </a:lnTo>
                <a:cubicBezTo>
                  <a:pt x="13838" y="80455"/>
                  <a:pt x="13914" y="80418"/>
                  <a:pt x="13952" y="80380"/>
                </a:cubicBezTo>
                <a:lnTo>
                  <a:pt x="14027" y="80304"/>
                </a:lnTo>
                <a:lnTo>
                  <a:pt x="14027" y="80229"/>
                </a:lnTo>
                <a:cubicBezTo>
                  <a:pt x="14027" y="80153"/>
                  <a:pt x="13989" y="80077"/>
                  <a:pt x="13952" y="80077"/>
                </a:cubicBezTo>
                <a:cubicBezTo>
                  <a:pt x="13876" y="80002"/>
                  <a:pt x="13763" y="80002"/>
                  <a:pt x="13611" y="80002"/>
                </a:cubicBezTo>
                <a:close/>
                <a:moveTo>
                  <a:pt x="48432" y="80039"/>
                </a:moveTo>
                <a:lnTo>
                  <a:pt x="48281" y="80191"/>
                </a:lnTo>
                <a:cubicBezTo>
                  <a:pt x="48281" y="80229"/>
                  <a:pt x="48243" y="80229"/>
                  <a:pt x="48243" y="80266"/>
                </a:cubicBezTo>
                <a:lnTo>
                  <a:pt x="48357" y="80455"/>
                </a:lnTo>
                <a:lnTo>
                  <a:pt x="48470" y="80455"/>
                </a:lnTo>
                <a:lnTo>
                  <a:pt x="48583" y="80380"/>
                </a:lnTo>
                <a:cubicBezTo>
                  <a:pt x="48621" y="80380"/>
                  <a:pt x="48659" y="80304"/>
                  <a:pt x="48659" y="80229"/>
                </a:cubicBezTo>
                <a:cubicBezTo>
                  <a:pt x="48659" y="80191"/>
                  <a:pt x="48621" y="80115"/>
                  <a:pt x="48432" y="80039"/>
                </a:cubicBezTo>
                <a:close/>
                <a:moveTo>
                  <a:pt x="10549" y="80115"/>
                </a:moveTo>
                <a:cubicBezTo>
                  <a:pt x="10436" y="80153"/>
                  <a:pt x="10246" y="80191"/>
                  <a:pt x="10209" y="80342"/>
                </a:cubicBezTo>
                <a:lnTo>
                  <a:pt x="10246" y="80455"/>
                </a:lnTo>
                <a:cubicBezTo>
                  <a:pt x="10322" y="80531"/>
                  <a:pt x="10398" y="80531"/>
                  <a:pt x="10473" y="80531"/>
                </a:cubicBezTo>
                <a:cubicBezTo>
                  <a:pt x="10625" y="80531"/>
                  <a:pt x="10738" y="80380"/>
                  <a:pt x="10814" y="80266"/>
                </a:cubicBezTo>
                <a:lnTo>
                  <a:pt x="10625" y="80115"/>
                </a:lnTo>
                <a:close/>
                <a:moveTo>
                  <a:pt x="34511" y="80139"/>
                </a:moveTo>
                <a:cubicBezTo>
                  <a:pt x="34429" y="80139"/>
                  <a:pt x="34358" y="80181"/>
                  <a:pt x="34330" y="80266"/>
                </a:cubicBezTo>
                <a:lnTo>
                  <a:pt x="34406" y="80455"/>
                </a:lnTo>
                <a:cubicBezTo>
                  <a:pt x="34368" y="80455"/>
                  <a:pt x="34368" y="80418"/>
                  <a:pt x="34368" y="80418"/>
                </a:cubicBezTo>
                <a:lnTo>
                  <a:pt x="34368" y="80455"/>
                </a:lnTo>
                <a:lnTo>
                  <a:pt x="34481" y="80607"/>
                </a:lnTo>
                <a:cubicBezTo>
                  <a:pt x="34557" y="80607"/>
                  <a:pt x="34670" y="80607"/>
                  <a:pt x="34708" y="80569"/>
                </a:cubicBezTo>
                <a:cubicBezTo>
                  <a:pt x="34784" y="80531"/>
                  <a:pt x="34784" y="80455"/>
                  <a:pt x="34784" y="80418"/>
                </a:cubicBezTo>
                <a:cubicBezTo>
                  <a:pt x="34784" y="80304"/>
                  <a:pt x="34708" y="80191"/>
                  <a:pt x="34595" y="80153"/>
                </a:cubicBezTo>
                <a:cubicBezTo>
                  <a:pt x="34566" y="80143"/>
                  <a:pt x="34538" y="80139"/>
                  <a:pt x="34511" y="80139"/>
                </a:cubicBezTo>
                <a:close/>
                <a:moveTo>
                  <a:pt x="68546" y="79586"/>
                </a:moveTo>
                <a:cubicBezTo>
                  <a:pt x="68432" y="79586"/>
                  <a:pt x="68319" y="79586"/>
                  <a:pt x="68243" y="79661"/>
                </a:cubicBezTo>
                <a:cubicBezTo>
                  <a:pt x="68206" y="79699"/>
                  <a:pt x="68130" y="79775"/>
                  <a:pt x="68168" y="79926"/>
                </a:cubicBezTo>
                <a:lnTo>
                  <a:pt x="68281" y="80039"/>
                </a:lnTo>
                <a:cubicBezTo>
                  <a:pt x="68395" y="80039"/>
                  <a:pt x="68470" y="80039"/>
                  <a:pt x="68546" y="80002"/>
                </a:cubicBezTo>
                <a:lnTo>
                  <a:pt x="68546" y="80002"/>
                </a:lnTo>
                <a:lnTo>
                  <a:pt x="68508" y="80039"/>
                </a:lnTo>
                <a:cubicBezTo>
                  <a:pt x="68546" y="80115"/>
                  <a:pt x="68508" y="80191"/>
                  <a:pt x="68470" y="80191"/>
                </a:cubicBezTo>
                <a:lnTo>
                  <a:pt x="68546" y="80380"/>
                </a:lnTo>
                <a:cubicBezTo>
                  <a:pt x="68596" y="80392"/>
                  <a:pt x="68638" y="80397"/>
                  <a:pt x="68673" y="80397"/>
                </a:cubicBezTo>
                <a:cubicBezTo>
                  <a:pt x="68743" y="80397"/>
                  <a:pt x="68785" y="80380"/>
                  <a:pt x="68810" y="80380"/>
                </a:cubicBezTo>
                <a:cubicBezTo>
                  <a:pt x="68848" y="80418"/>
                  <a:pt x="68924" y="80455"/>
                  <a:pt x="68962" y="80493"/>
                </a:cubicBezTo>
                <a:cubicBezTo>
                  <a:pt x="69000" y="80531"/>
                  <a:pt x="69037" y="80569"/>
                  <a:pt x="69075" y="80644"/>
                </a:cubicBezTo>
                <a:lnTo>
                  <a:pt x="69340" y="80607"/>
                </a:lnTo>
                <a:lnTo>
                  <a:pt x="69340" y="80607"/>
                </a:lnTo>
                <a:cubicBezTo>
                  <a:pt x="69340" y="80607"/>
                  <a:pt x="69302" y="80644"/>
                  <a:pt x="69302" y="80644"/>
                </a:cubicBezTo>
                <a:lnTo>
                  <a:pt x="69340" y="80644"/>
                </a:lnTo>
                <a:cubicBezTo>
                  <a:pt x="69415" y="80644"/>
                  <a:pt x="69567" y="80644"/>
                  <a:pt x="69642" y="80531"/>
                </a:cubicBezTo>
                <a:lnTo>
                  <a:pt x="69642" y="80229"/>
                </a:lnTo>
                <a:lnTo>
                  <a:pt x="69529" y="80115"/>
                </a:lnTo>
                <a:cubicBezTo>
                  <a:pt x="69340" y="80077"/>
                  <a:pt x="69226" y="79964"/>
                  <a:pt x="69075" y="79850"/>
                </a:cubicBezTo>
                <a:lnTo>
                  <a:pt x="69037" y="79813"/>
                </a:lnTo>
                <a:lnTo>
                  <a:pt x="68848" y="79850"/>
                </a:lnTo>
                <a:cubicBezTo>
                  <a:pt x="68810" y="79850"/>
                  <a:pt x="68773" y="79888"/>
                  <a:pt x="68735" y="79888"/>
                </a:cubicBezTo>
                <a:lnTo>
                  <a:pt x="68659" y="79888"/>
                </a:lnTo>
                <a:cubicBezTo>
                  <a:pt x="68659" y="79850"/>
                  <a:pt x="68697" y="79775"/>
                  <a:pt x="68659" y="79699"/>
                </a:cubicBezTo>
                <a:lnTo>
                  <a:pt x="68546" y="79586"/>
                </a:lnTo>
                <a:close/>
                <a:moveTo>
                  <a:pt x="43215" y="80191"/>
                </a:moveTo>
                <a:lnTo>
                  <a:pt x="43101" y="80418"/>
                </a:lnTo>
                <a:cubicBezTo>
                  <a:pt x="43064" y="80455"/>
                  <a:pt x="43026" y="80493"/>
                  <a:pt x="43026" y="80607"/>
                </a:cubicBezTo>
                <a:lnTo>
                  <a:pt x="43177" y="80720"/>
                </a:lnTo>
                <a:cubicBezTo>
                  <a:pt x="43290" y="80720"/>
                  <a:pt x="43366" y="80682"/>
                  <a:pt x="43404" y="80644"/>
                </a:cubicBezTo>
                <a:cubicBezTo>
                  <a:pt x="43442" y="80607"/>
                  <a:pt x="43479" y="80569"/>
                  <a:pt x="43479" y="80493"/>
                </a:cubicBezTo>
                <a:cubicBezTo>
                  <a:pt x="43517" y="80455"/>
                  <a:pt x="43555" y="80418"/>
                  <a:pt x="43555" y="80342"/>
                </a:cubicBezTo>
                <a:cubicBezTo>
                  <a:pt x="43555" y="80342"/>
                  <a:pt x="43555" y="80304"/>
                  <a:pt x="43555" y="80304"/>
                </a:cubicBezTo>
                <a:lnTo>
                  <a:pt x="43404" y="80191"/>
                </a:lnTo>
                <a:close/>
                <a:moveTo>
                  <a:pt x="47932" y="80213"/>
                </a:moveTo>
                <a:cubicBezTo>
                  <a:pt x="47909" y="80213"/>
                  <a:pt x="47887" y="80217"/>
                  <a:pt x="47865" y="80229"/>
                </a:cubicBezTo>
                <a:lnTo>
                  <a:pt x="47752" y="80266"/>
                </a:lnTo>
                <a:cubicBezTo>
                  <a:pt x="47676" y="80342"/>
                  <a:pt x="47638" y="80455"/>
                  <a:pt x="47676" y="80607"/>
                </a:cubicBezTo>
                <a:lnTo>
                  <a:pt x="47789" y="80720"/>
                </a:lnTo>
                <a:lnTo>
                  <a:pt x="48054" y="80720"/>
                </a:lnTo>
                <a:lnTo>
                  <a:pt x="48168" y="80607"/>
                </a:lnTo>
                <a:cubicBezTo>
                  <a:pt x="48168" y="80569"/>
                  <a:pt x="48205" y="80531"/>
                  <a:pt x="48205" y="80493"/>
                </a:cubicBezTo>
                <a:cubicBezTo>
                  <a:pt x="48205" y="80418"/>
                  <a:pt x="48168" y="80342"/>
                  <a:pt x="48092" y="80266"/>
                </a:cubicBezTo>
                <a:cubicBezTo>
                  <a:pt x="48038" y="80240"/>
                  <a:pt x="47985" y="80213"/>
                  <a:pt x="47932" y="80213"/>
                </a:cubicBezTo>
                <a:close/>
                <a:moveTo>
                  <a:pt x="52478" y="80607"/>
                </a:moveTo>
                <a:lnTo>
                  <a:pt x="52251" y="80682"/>
                </a:lnTo>
                <a:cubicBezTo>
                  <a:pt x="52251" y="80796"/>
                  <a:pt x="52289" y="80833"/>
                  <a:pt x="52289" y="80871"/>
                </a:cubicBezTo>
                <a:cubicBezTo>
                  <a:pt x="52289" y="80871"/>
                  <a:pt x="52289" y="80833"/>
                  <a:pt x="52289" y="80833"/>
                </a:cubicBezTo>
                <a:lnTo>
                  <a:pt x="52440" y="81022"/>
                </a:lnTo>
                <a:cubicBezTo>
                  <a:pt x="52465" y="81022"/>
                  <a:pt x="52490" y="81039"/>
                  <a:pt x="52527" y="81039"/>
                </a:cubicBezTo>
                <a:cubicBezTo>
                  <a:pt x="52545" y="81039"/>
                  <a:pt x="52566" y="81035"/>
                  <a:pt x="52591" y="81022"/>
                </a:cubicBezTo>
                <a:cubicBezTo>
                  <a:pt x="52667" y="81022"/>
                  <a:pt x="52667" y="80985"/>
                  <a:pt x="52704" y="80909"/>
                </a:cubicBezTo>
                <a:lnTo>
                  <a:pt x="52667" y="80871"/>
                </a:lnTo>
                <a:cubicBezTo>
                  <a:pt x="52704" y="80833"/>
                  <a:pt x="52780" y="80796"/>
                  <a:pt x="52780" y="80758"/>
                </a:cubicBezTo>
                <a:lnTo>
                  <a:pt x="52629" y="80607"/>
                </a:lnTo>
                <a:close/>
                <a:moveTo>
                  <a:pt x="82988" y="80607"/>
                </a:moveTo>
                <a:lnTo>
                  <a:pt x="82875" y="80720"/>
                </a:lnTo>
                <a:cubicBezTo>
                  <a:pt x="82837" y="80871"/>
                  <a:pt x="82875" y="80947"/>
                  <a:pt x="82951" y="81022"/>
                </a:cubicBezTo>
                <a:cubicBezTo>
                  <a:pt x="83026" y="81060"/>
                  <a:pt x="83102" y="81060"/>
                  <a:pt x="83177" y="81060"/>
                </a:cubicBezTo>
                <a:lnTo>
                  <a:pt x="83329" y="80947"/>
                </a:lnTo>
                <a:cubicBezTo>
                  <a:pt x="83329" y="80909"/>
                  <a:pt x="83329" y="80909"/>
                  <a:pt x="83329" y="80871"/>
                </a:cubicBezTo>
                <a:cubicBezTo>
                  <a:pt x="83366" y="80871"/>
                  <a:pt x="83442" y="80833"/>
                  <a:pt x="83442" y="80758"/>
                </a:cubicBezTo>
                <a:lnTo>
                  <a:pt x="83291" y="80607"/>
                </a:lnTo>
                <a:close/>
                <a:moveTo>
                  <a:pt x="43894" y="80360"/>
                </a:moveTo>
                <a:cubicBezTo>
                  <a:pt x="43746" y="80360"/>
                  <a:pt x="43596" y="80400"/>
                  <a:pt x="43517" y="80531"/>
                </a:cubicBezTo>
                <a:lnTo>
                  <a:pt x="43555" y="80644"/>
                </a:lnTo>
                <a:cubicBezTo>
                  <a:pt x="43593" y="80720"/>
                  <a:pt x="43668" y="80758"/>
                  <a:pt x="43706" y="80796"/>
                </a:cubicBezTo>
                <a:cubicBezTo>
                  <a:pt x="43517" y="80796"/>
                  <a:pt x="43404" y="80871"/>
                  <a:pt x="43442" y="81022"/>
                </a:cubicBezTo>
                <a:lnTo>
                  <a:pt x="43593" y="81098"/>
                </a:lnTo>
                <a:lnTo>
                  <a:pt x="43706" y="81098"/>
                </a:lnTo>
                <a:lnTo>
                  <a:pt x="43857" y="81022"/>
                </a:lnTo>
                <a:cubicBezTo>
                  <a:pt x="43857" y="80985"/>
                  <a:pt x="43895" y="80985"/>
                  <a:pt x="43895" y="80909"/>
                </a:cubicBezTo>
                <a:lnTo>
                  <a:pt x="43820" y="80833"/>
                </a:lnTo>
                <a:lnTo>
                  <a:pt x="43820" y="80833"/>
                </a:lnTo>
                <a:cubicBezTo>
                  <a:pt x="43895" y="80871"/>
                  <a:pt x="43895" y="80871"/>
                  <a:pt x="43933" y="80947"/>
                </a:cubicBezTo>
                <a:lnTo>
                  <a:pt x="44122" y="81022"/>
                </a:lnTo>
                <a:cubicBezTo>
                  <a:pt x="44236" y="80985"/>
                  <a:pt x="44462" y="80909"/>
                  <a:pt x="44500" y="80720"/>
                </a:cubicBezTo>
                <a:cubicBezTo>
                  <a:pt x="44500" y="80682"/>
                  <a:pt x="44538" y="80682"/>
                  <a:pt x="44538" y="80644"/>
                </a:cubicBezTo>
                <a:cubicBezTo>
                  <a:pt x="44538" y="80569"/>
                  <a:pt x="44500" y="80493"/>
                  <a:pt x="44349" y="80455"/>
                </a:cubicBezTo>
                <a:lnTo>
                  <a:pt x="44236" y="80380"/>
                </a:lnTo>
                <a:lnTo>
                  <a:pt x="44084" y="80380"/>
                </a:lnTo>
                <a:cubicBezTo>
                  <a:pt x="44026" y="80368"/>
                  <a:pt x="43960" y="80360"/>
                  <a:pt x="43894" y="80360"/>
                </a:cubicBezTo>
                <a:close/>
                <a:moveTo>
                  <a:pt x="53876" y="80796"/>
                </a:moveTo>
                <a:lnTo>
                  <a:pt x="53687" y="80871"/>
                </a:lnTo>
                <a:cubicBezTo>
                  <a:pt x="53687" y="80909"/>
                  <a:pt x="53650" y="80909"/>
                  <a:pt x="53650" y="80985"/>
                </a:cubicBezTo>
                <a:lnTo>
                  <a:pt x="53763" y="81098"/>
                </a:lnTo>
                <a:cubicBezTo>
                  <a:pt x="53763" y="81136"/>
                  <a:pt x="53801" y="81136"/>
                  <a:pt x="53876" y="81174"/>
                </a:cubicBezTo>
                <a:lnTo>
                  <a:pt x="54028" y="81060"/>
                </a:lnTo>
                <a:cubicBezTo>
                  <a:pt x="54028" y="81060"/>
                  <a:pt x="54066" y="81022"/>
                  <a:pt x="54103" y="80985"/>
                </a:cubicBezTo>
                <a:lnTo>
                  <a:pt x="53952" y="80833"/>
                </a:lnTo>
                <a:cubicBezTo>
                  <a:pt x="53952" y="80833"/>
                  <a:pt x="53914" y="80796"/>
                  <a:pt x="53876" y="80796"/>
                </a:cubicBezTo>
                <a:close/>
                <a:moveTo>
                  <a:pt x="7865" y="81249"/>
                </a:moveTo>
                <a:lnTo>
                  <a:pt x="7713" y="81363"/>
                </a:lnTo>
                <a:lnTo>
                  <a:pt x="7713" y="81514"/>
                </a:lnTo>
                <a:lnTo>
                  <a:pt x="7827" y="81627"/>
                </a:lnTo>
                <a:cubicBezTo>
                  <a:pt x="7884" y="81627"/>
                  <a:pt x="7950" y="81637"/>
                  <a:pt x="8011" y="81637"/>
                </a:cubicBezTo>
                <a:cubicBezTo>
                  <a:pt x="8073" y="81637"/>
                  <a:pt x="8129" y="81627"/>
                  <a:pt x="8167" y="81590"/>
                </a:cubicBezTo>
                <a:cubicBezTo>
                  <a:pt x="8205" y="81552"/>
                  <a:pt x="8243" y="81514"/>
                  <a:pt x="8243" y="81438"/>
                </a:cubicBezTo>
                <a:cubicBezTo>
                  <a:pt x="8243" y="81401"/>
                  <a:pt x="8243" y="81363"/>
                  <a:pt x="8243" y="81325"/>
                </a:cubicBezTo>
                <a:lnTo>
                  <a:pt x="8091" y="81249"/>
                </a:lnTo>
                <a:close/>
              </a:path>
            </a:pathLst>
          </a:custGeom>
          <a:solidFill>
            <a:schemeClr val="lt1">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4" name="Google Shape;4004;p60"/>
          <p:cNvGrpSpPr/>
          <p:nvPr/>
        </p:nvGrpSpPr>
        <p:grpSpPr>
          <a:xfrm rot="-8896874">
            <a:off x="8008278" y="2320679"/>
            <a:ext cx="531640" cy="450386"/>
            <a:chOff x="3769525" y="3087425"/>
            <a:chExt cx="617975" cy="523525"/>
          </a:xfrm>
        </p:grpSpPr>
        <p:sp>
          <p:nvSpPr>
            <p:cNvPr id="4005" name="Google Shape;4005;p60"/>
            <p:cNvSpPr/>
            <p:nvPr/>
          </p:nvSpPr>
          <p:spPr>
            <a:xfrm>
              <a:off x="3769525" y="3087425"/>
              <a:ext cx="617975" cy="523525"/>
            </a:xfrm>
            <a:custGeom>
              <a:avLst/>
              <a:gdLst/>
              <a:ahLst/>
              <a:cxnLst/>
              <a:rect l="l" t="t" r="r" b="b"/>
              <a:pathLst>
                <a:path w="24719" h="20941" extrusionOk="0">
                  <a:moveTo>
                    <a:pt x="10525" y="1"/>
                  </a:moveTo>
                  <a:cubicBezTo>
                    <a:pt x="10024" y="1"/>
                    <a:pt x="9532" y="344"/>
                    <a:pt x="9207" y="977"/>
                  </a:cubicBezTo>
                  <a:cubicBezTo>
                    <a:pt x="7706" y="4046"/>
                    <a:pt x="9341" y="7415"/>
                    <a:pt x="11275" y="10217"/>
                  </a:cubicBezTo>
                  <a:cubicBezTo>
                    <a:pt x="11242" y="10284"/>
                    <a:pt x="11209" y="10384"/>
                    <a:pt x="11109" y="10450"/>
                  </a:cubicBezTo>
                  <a:cubicBezTo>
                    <a:pt x="11075" y="10550"/>
                    <a:pt x="11042" y="10651"/>
                    <a:pt x="10942" y="10751"/>
                  </a:cubicBezTo>
                  <a:cubicBezTo>
                    <a:pt x="8770" y="9908"/>
                    <a:pt x="6362" y="9184"/>
                    <a:pt x="4179" y="9184"/>
                  </a:cubicBezTo>
                  <a:cubicBezTo>
                    <a:pt x="3076" y="9184"/>
                    <a:pt x="2031" y="9369"/>
                    <a:pt x="1101" y="9817"/>
                  </a:cubicBezTo>
                  <a:cubicBezTo>
                    <a:pt x="1" y="10384"/>
                    <a:pt x="167" y="11384"/>
                    <a:pt x="1702" y="11785"/>
                  </a:cubicBezTo>
                  <a:cubicBezTo>
                    <a:pt x="3835" y="12380"/>
                    <a:pt x="6115" y="12643"/>
                    <a:pt x="8309" y="12643"/>
                  </a:cubicBezTo>
                  <a:cubicBezTo>
                    <a:pt x="9067" y="12643"/>
                    <a:pt x="9814" y="12612"/>
                    <a:pt x="10542" y="12552"/>
                  </a:cubicBezTo>
                  <a:cubicBezTo>
                    <a:pt x="10542" y="12719"/>
                    <a:pt x="10542" y="12885"/>
                    <a:pt x="10575" y="13052"/>
                  </a:cubicBezTo>
                  <a:cubicBezTo>
                    <a:pt x="8207" y="14587"/>
                    <a:pt x="6172" y="16621"/>
                    <a:pt x="6605" y="19390"/>
                  </a:cubicBezTo>
                  <a:cubicBezTo>
                    <a:pt x="6761" y="20191"/>
                    <a:pt x="7302" y="20695"/>
                    <a:pt x="7962" y="20695"/>
                  </a:cubicBezTo>
                  <a:cubicBezTo>
                    <a:pt x="8292" y="20695"/>
                    <a:pt x="8651" y="20569"/>
                    <a:pt x="9007" y="20291"/>
                  </a:cubicBezTo>
                  <a:cubicBezTo>
                    <a:pt x="10608" y="18923"/>
                    <a:pt x="11842" y="17155"/>
                    <a:pt x="12610" y="15254"/>
                  </a:cubicBezTo>
                  <a:cubicBezTo>
                    <a:pt x="12743" y="15254"/>
                    <a:pt x="12877" y="15254"/>
                    <a:pt x="13043" y="15187"/>
                  </a:cubicBezTo>
                  <a:cubicBezTo>
                    <a:pt x="13444" y="17088"/>
                    <a:pt x="14444" y="19023"/>
                    <a:pt x="16713" y="20458"/>
                  </a:cubicBezTo>
                  <a:cubicBezTo>
                    <a:pt x="17199" y="20777"/>
                    <a:pt x="17662" y="20940"/>
                    <a:pt x="18015" y="20940"/>
                  </a:cubicBezTo>
                  <a:cubicBezTo>
                    <a:pt x="18510" y="20940"/>
                    <a:pt x="18789" y="20619"/>
                    <a:pt x="18614" y="19957"/>
                  </a:cubicBezTo>
                  <a:cubicBezTo>
                    <a:pt x="18080" y="17922"/>
                    <a:pt x="16746" y="15721"/>
                    <a:pt x="15011" y="13753"/>
                  </a:cubicBezTo>
                  <a:cubicBezTo>
                    <a:pt x="15045" y="13653"/>
                    <a:pt x="15111" y="13586"/>
                    <a:pt x="15178" y="13486"/>
                  </a:cubicBezTo>
                  <a:cubicBezTo>
                    <a:pt x="15212" y="13453"/>
                    <a:pt x="15212" y="13352"/>
                    <a:pt x="15245" y="13319"/>
                  </a:cubicBezTo>
                  <a:cubicBezTo>
                    <a:pt x="17100" y="14104"/>
                    <a:pt x="19091" y="14533"/>
                    <a:pt x="21012" y="14533"/>
                  </a:cubicBezTo>
                  <a:cubicBezTo>
                    <a:pt x="21785" y="14533"/>
                    <a:pt x="22547" y="14463"/>
                    <a:pt x="23284" y="14320"/>
                  </a:cubicBezTo>
                  <a:cubicBezTo>
                    <a:pt x="24618" y="14053"/>
                    <a:pt x="24718" y="12652"/>
                    <a:pt x="23684" y="11618"/>
                  </a:cubicBezTo>
                  <a:cubicBezTo>
                    <a:pt x="22330" y="10282"/>
                    <a:pt x="20785" y="9806"/>
                    <a:pt x="19210" y="9806"/>
                  </a:cubicBezTo>
                  <a:cubicBezTo>
                    <a:pt x="17992" y="9806"/>
                    <a:pt x="16757" y="10091"/>
                    <a:pt x="15578" y="10484"/>
                  </a:cubicBezTo>
                  <a:cubicBezTo>
                    <a:pt x="15545" y="10384"/>
                    <a:pt x="15512" y="10250"/>
                    <a:pt x="15445" y="10150"/>
                  </a:cubicBezTo>
                  <a:cubicBezTo>
                    <a:pt x="17213" y="8616"/>
                    <a:pt x="18747" y="6681"/>
                    <a:pt x="19781" y="4646"/>
                  </a:cubicBezTo>
                  <a:cubicBezTo>
                    <a:pt x="20298" y="3819"/>
                    <a:pt x="20054" y="3312"/>
                    <a:pt x="19422" y="3312"/>
                  </a:cubicBezTo>
                  <a:cubicBezTo>
                    <a:pt x="19238" y="3312"/>
                    <a:pt x="19021" y="3355"/>
                    <a:pt x="18781" y="3445"/>
                  </a:cubicBezTo>
                  <a:cubicBezTo>
                    <a:pt x="16546" y="4379"/>
                    <a:pt x="15111" y="6581"/>
                    <a:pt x="14144" y="8816"/>
                  </a:cubicBezTo>
                  <a:cubicBezTo>
                    <a:pt x="14011" y="8783"/>
                    <a:pt x="13811" y="8749"/>
                    <a:pt x="13677" y="8749"/>
                  </a:cubicBezTo>
                  <a:cubicBezTo>
                    <a:pt x="13677" y="6114"/>
                    <a:pt x="13077" y="3379"/>
                    <a:pt x="11842" y="977"/>
                  </a:cubicBezTo>
                  <a:cubicBezTo>
                    <a:pt x="11485" y="311"/>
                    <a:pt x="11001" y="1"/>
                    <a:pt x="10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60"/>
            <p:cNvSpPr/>
            <p:nvPr/>
          </p:nvSpPr>
          <p:spPr>
            <a:xfrm>
              <a:off x="4058900" y="3342550"/>
              <a:ext cx="81750" cy="90650"/>
            </a:xfrm>
            <a:custGeom>
              <a:avLst/>
              <a:gdLst/>
              <a:ahLst/>
              <a:cxnLst/>
              <a:rect l="l" t="t" r="r" b="b"/>
              <a:pathLst>
                <a:path w="3270" h="3626" extrusionOk="0">
                  <a:moveTo>
                    <a:pt x="1863" y="1"/>
                  </a:moveTo>
                  <a:cubicBezTo>
                    <a:pt x="1356" y="1"/>
                    <a:pt x="824" y="345"/>
                    <a:pt x="501" y="946"/>
                  </a:cubicBezTo>
                  <a:cubicBezTo>
                    <a:pt x="1" y="1847"/>
                    <a:pt x="134" y="2947"/>
                    <a:pt x="768" y="3414"/>
                  </a:cubicBezTo>
                  <a:cubicBezTo>
                    <a:pt x="952" y="3558"/>
                    <a:pt x="1165" y="3626"/>
                    <a:pt x="1386" y="3626"/>
                  </a:cubicBezTo>
                  <a:cubicBezTo>
                    <a:pt x="1884" y="3626"/>
                    <a:pt x="2423" y="3281"/>
                    <a:pt x="2769" y="2680"/>
                  </a:cubicBezTo>
                  <a:cubicBezTo>
                    <a:pt x="3270" y="1780"/>
                    <a:pt x="3136" y="679"/>
                    <a:pt x="2502" y="212"/>
                  </a:cubicBezTo>
                  <a:cubicBezTo>
                    <a:pt x="2308" y="68"/>
                    <a:pt x="2088" y="1"/>
                    <a:pt x="1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7" name="Google Shape;4007;p60"/>
          <p:cNvGrpSpPr/>
          <p:nvPr/>
        </p:nvGrpSpPr>
        <p:grpSpPr>
          <a:xfrm rot="-8896874">
            <a:off x="7436774" y="1391985"/>
            <a:ext cx="531640" cy="450386"/>
            <a:chOff x="3769525" y="3087425"/>
            <a:chExt cx="617975" cy="523525"/>
          </a:xfrm>
        </p:grpSpPr>
        <p:sp>
          <p:nvSpPr>
            <p:cNvPr id="4008" name="Google Shape;4008;p60"/>
            <p:cNvSpPr/>
            <p:nvPr/>
          </p:nvSpPr>
          <p:spPr>
            <a:xfrm>
              <a:off x="3769525" y="3087425"/>
              <a:ext cx="617975" cy="523525"/>
            </a:xfrm>
            <a:custGeom>
              <a:avLst/>
              <a:gdLst/>
              <a:ahLst/>
              <a:cxnLst/>
              <a:rect l="l" t="t" r="r" b="b"/>
              <a:pathLst>
                <a:path w="24719" h="20941" extrusionOk="0">
                  <a:moveTo>
                    <a:pt x="10525" y="1"/>
                  </a:moveTo>
                  <a:cubicBezTo>
                    <a:pt x="10024" y="1"/>
                    <a:pt x="9532" y="344"/>
                    <a:pt x="9207" y="977"/>
                  </a:cubicBezTo>
                  <a:cubicBezTo>
                    <a:pt x="7706" y="4046"/>
                    <a:pt x="9341" y="7415"/>
                    <a:pt x="11275" y="10217"/>
                  </a:cubicBezTo>
                  <a:cubicBezTo>
                    <a:pt x="11242" y="10284"/>
                    <a:pt x="11209" y="10384"/>
                    <a:pt x="11109" y="10450"/>
                  </a:cubicBezTo>
                  <a:cubicBezTo>
                    <a:pt x="11075" y="10550"/>
                    <a:pt x="11042" y="10651"/>
                    <a:pt x="10942" y="10751"/>
                  </a:cubicBezTo>
                  <a:cubicBezTo>
                    <a:pt x="8770" y="9908"/>
                    <a:pt x="6362" y="9184"/>
                    <a:pt x="4179" y="9184"/>
                  </a:cubicBezTo>
                  <a:cubicBezTo>
                    <a:pt x="3076" y="9184"/>
                    <a:pt x="2031" y="9369"/>
                    <a:pt x="1101" y="9817"/>
                  </a:cubicBezTo>
                  <a:cubicBezTo>
                    <a:pt x="1" y="10384"/>
                    <a:pt x="167" y="11384"/>
                    <a:pt x="1702" y="11785"/>
                  </a:cubicBezTo>
                  <a:cubicBezTo>
                    <a:pt x="3835" y="12380"/>
                    <a:pt x="6115" y="12643"/>
                    <a:pt x="8309" y="12643"/>
                  </a:cubicBezTo>
                  <a:cubicBezTo>
                    <a:pt x="9067" y="12643"/>
                    <a:pt x="9814" y="12612"/>
                    <a:pt x="10542" y="12552"/>
                  </a:cubicBezTo>
                  <a:cubicBezTo>
                    <a:pt x="10542" y="12719"/>
                    <a:pt x="10542" y="12885"/>
                    <a:pt x="10575" y="13052"/>
                  </a:cubicBezTo>
                  <a:cubicBezTo>
                    <a:pt x="8207" y="14587"/>
                    <a:pt x="6172" y="16621"/>
                    <a:pt x="6605" y="19390"/>
                  </a:cubicBezTo>
                  <a:cubicBezTo>
                    <a:pt x="6761" y="20191"/>
                    <a:pt x="7302" y="20695"/>
                    <a:pt x="7962" y="20695"/>
                  </a:cubicBezTo>
                  <a:cubicBezTo>
                    <a:pt x="8292" y="20695"/>
                    <a:pt x="8651" y="20569"/>
                    <a:pt x="9007" y="20291"/>
                  </a:cubicBezTo>
                  <a:cubicBezTo>
                    <a:pt x="10608" y="18923"/>
                    <a:pt x="11842" y="17155"/>
                    <a:pt x="12610" y="15254"/>
                  </a:cubicBezTo>
                  <a:cubicBezTo>
                    <a:pt x="12743" y="15254"/>
                    <a:pt x="12877" y="15254"/>
                    <a:pt x="13043" y="15187"/>
                  </a:cubicBezTo>
                  <a:cubicBezTo>
                    <a:pt x="13444" y="17088"/>
                    <a:pt x="14444" y="19023"/>
                    <a:pt x="16713" y="20458"/>
                  </a:cubicBezTo>
                  <a:cubicBezTo>
                    <a:pt x="17199" y="20777"/>
                    <a:pt x="17662" y="20940"/>
                    <a:pt x="18015" y="20940"/>
                  </a:cubicBezTo>
                  <a:cubicBezTo>
                    <a:pt x="18510" y="20940"/>
                    <a:pt x="18789" y="20619"/>
                    <a:pt x="18614" y="19957"/>
                  </a:cubicBezTo>
                  <a:cubicBezTo>
                    <a:pt x="18080" y="17922"/>
                    <a:pt x="16746" y="15721"/>
                    <a:pt x="15011" y="13753"/>
                  </a:cubicBezTo>
                  <a:cubicBezTo>
                    <a:pt x="15045" y="13653"/>
                    <a:pt x="15111" y="13586"/>
                    <a:pt x="15178" y="13486"/>
                  </a:cubicBezTo>
                  <a:cubicBezTo>
                    <a:pt x="15212" y="13453"/>
                    <a:pt x="15212" y="13352"/>
                    <a:pt x="15245" y="13319"/>
                  </a:cubicBezTo>
                  <a:cubicBezTo>
                    <a:pt x="17100" y="14104"/>
                    <a:pt x="19091" y="14533"/>
                    <a:pt x="21012" y="14533"/>
                  </a:cubicBezTo>
                  <a:cubicBezTo>
                    <a:pt x="21785" y="14533"/>
                    <a:pt x="22547" y="14463"/>
                    <a:pt x="23284" y="14320"/>
                  </a:cubicBezTo>
                  <a:cubicBezTo>
                    <a:pt x="24618" y="14053"/>
                    <a:pt x="24718" y="12652"/>
                    <a:pt x="23684" y="11618"/>
                  </a:cubicBezTo>
                  <a:cubicBezTo>
                    <a:pt x="22330" y="10282"/>
                    <a:pt x="20785" y="9806"/>
                    <a:pt x="19210" y="9806"/>
                  </a:cubicBezTo>
                  <a:cubicBezTo>
                    <a:pt x="17992" y="9806"/>
                    <a:pt x="16757" y="10091"/>
                    <a:pt x="15578" y="10484"/>
                  </a:cubicBezTo>
                  <a:cubicBezTo>
                    <a:pt x="15545" y="10384"/>
                    <a:pt x="15512" y="10250"/>
                    <a:pt x="15445" y="10150"/>
                  </a:cubicBezTo>
                  <a:cubicBezTo>
                    <a:pt x="17213" y="8616"/>
                    <a:pt x="18747" y="6681"/>
                    <a:pt x="19781" y="4646"/>
                  </a:cubicBezTo>
                  <a:cubicBezTo>
                    <a:pt x="20298" y="3819"/>
                    <a:pt x="20054" y="3312"/>
                    <a:pt x="19422" y="3312"/>
                  </a:cubicBezTo>
                  <a:cubicBezTo>
                    <a:pt x="19238" y="3312"/>
                    <a:pt x="19021" y="3355"/>
                    <a:pt x="18781" y="3445"/>
                  </a:cubicBezTo>
                  <a:cubicBezTo>
                    <a:pt x="16546" y="4379"/>
                    <a:pt x="15111" y="6581"/>
                    <a:pt x="14144" y="8816"/>
                  </a:cubicBezTo>
                  <a:cubicBezTo>
                    <a:pt x="14011" y="8783"/>
                    <a:pt x="13811" y="8749"/>
                    <a:pt x="13677" y="8749"/>
                  </a:cubicBezTo>
                  <a:cubicBezTo>
                    <a:pt x="13677" y="6114"/>
                    <a:pt x="13077" y="3379"/>
                    <a:pt x="11842" y="977"/>
                  </a:cubicBezTo>
                  <a:cubicBezTo>
                    <a:pt x="11485" y="311"/>
                    <a:pt x="11001" y="1"/>
                    <a:pt x="10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60"/>
            <p:cNvSpPr/>
            <p:nvPr/>
          </p:nvSpPr>
          <p:spPr>
            <a:xfrm>
              <a:off x="4058900" y="3342550"/>
              <a:ext cx="81750" cy="90650"/>
            </a:xfrm>
            <a:custGeom>
              <a:avLst/>
              <a:gdLst/>
              <a:ahLst/>
              <a:cxnLst/>
              <a:rect l="l" t="t" r="r" b="b"/>
              <a:pathLst>
                <a:path w="3270" h="3626" extrusionOk="0">
                  <a:moveTo>
                    <a:pt x="1863" y="1"/>
                  </a:moveTo>
                  <a:cubicBezTo>
                    <a:pt x="1356" y="1"/>
                    <a:pt x="824" y="345"/>
                    <a:pt x="501" y="946"/>
                  </a:cubicBezTo>
                  <a:cubicBezTo>
                    <a:pt x="1" y="1847"/>
                    <a:pt x="134" y="2947"/>
                    <a:pt x="768" y="3414"/>
                  </a:cubicBezTo>
                  <a:cubicBezTo>
                    <a:pt x="952" y="3558"/>
                    <a:pt x="1165" y="3626"/>
                    <a:pt x="1386" y="3626"/>
                  </a:cubicBezTo>
                  <a:cubicBezTo>
                    <a:pt x="1884" y="3626"/>
                    <a:pt x="2423" y="3281"/>
                    <a:pt x="2769" y="2680"/>
                  </a:cubicBezTo>
                  <a:cubicBezTo>
                    <a:pt x="3270" y="1780"/>
                    <a:pt x="3136" y="679"/>
                    <a:pt x="2502" y="212"/>
                  </a:cubicBezTo>
                  <a:cubicBezTo>
                    <a:pt x="2308" y="68"/>
                    <a:pt x="2088" y="1"/>
                    <a:pt x="18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113" name="Rectangle 1"/>
          <p:cNvSpPr>
            <a:spLocks noChangeArrowheads="1"/>
          </p:cNvSpPr>
          <p:nvPr/>
        </p:nvSpPr>
        <p:spPr bwMode="auto">
          <a:xfrm>
            <a:off x="1071538" y="214296"/>
            <a:ext cx="6923690" cy="163121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ctr"/>
                <a:tab pos="1382713" algn="ctr"/>
              </a:tabLst>
            </a:pPr>
            <a:r>
              <a:rPr kumimoji="0" lang="en-US" sz="20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a:t>
            </a:r>
            <a:r>
              <a:rPr kumimoji="0" lang="id-ID" sz="20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Tampilan Data Mutasi Siswa Keluar </a:t>
            </a:r>
            <a:r>
              <a:rPr kumimoji="0" lang="en-US" sz="20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a:t>
            </a:r>
            <a:endParaRPr kumimoji="0" lang="id-ID" sz="20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827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Tampilan data mutasi keluar adalah tampilan data-data siswa yang keluar dari sekolah</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827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dengan alas an tertentu dan untuk beralih kehalaman ini admin harus memilih</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827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menu mutasi keluar, pada halaman ini menyediakan tombol tambah untuk</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827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menambah data, tombol edit untuk merubah data serta tombol hapus</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827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untuk menghapus data,berikut dibawah ini tampilan untuk data tersebut </a:t>
            </a:r>
            <a:endParaRPr kumimoji="0" lang="id-ID" sz="1600" b="0" i="0" u="none" strike="noStrike" cap="none" normalizeH="0" baseline="0" dirty="0">
              <a:ln>
                <a:noFill/>
              </a:ln>
              <a:solidFill>
                <a:schemeClr val="tx1"/>
              </a:solidFill>
              <a:effectLst/>
              <a:latin typeface="Franklin Gothic Demi Cond" pitchFamily="34" charset="0"/>
              <a:cs typeface="Arial" pitchFamily="34" charset="0"/>
            </a:endParaRPr>
          </a:p>
        </p:txBody>
      </p:sp>
      <p:pic>
        <p:nvPicPr>
          <p:cNvPr id="156" name="Picture 155"/>
          <p:cNvPicPr/>
          <p:nvPr/>
        </p:nvPicPr>
        <p:blipFill>
          <a:blip r:embed="rId3"/>
          <a:stretch>
            <a:fillRect/>
          </a:stretch>
        </p:blipFill>
        <p:spPr>
          <a:xfrm>
            <a:off x="1785918" y="2143122"/>
            <a:ext cx="5143536" cy="215551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13"/>
        <p:cNvGrpSpPr/>
        <p:nvPr/>
      </p:nvGrpSpPr>
      <p:grpSpPr>
        <a:xfrm>
          <a:off x="0" y="0"/>
          <a:ext cx="0" cy="0"/>
          <a:chOff x="0" y="0"/>
          <a:chExt cx="0" cy="0"/>
        </a:xfrm>
      </p:grpSpPr>
      <p:sp>
        <p:nvSpPr>
          <p:cNvPr id="88065" name="Rectangle 1"/>
          <p:cNvSpPr>
            <a:spLocks noChangeArrowheads="1"/>
          </p:cNvSpPr>
          <p:nvPr/>
        </p:nvSpPr>
        <p:spPr bwMode="auto">
          <a:xfrm>
            <a:off x="714348" y="214296"/>
            <a:ext cx="7311618" cy="187743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ctr"/>
                <a:tab pos="1204913" algn="ctr"/>
              </a:tabLst>
            </a:pPr>
            <a:r>
              <a:rPr kumimoji="0" lang="en-US" sz="20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a:t>
            </a:r>
            <a:r>
              <a:rPr kumimoji="0" lang="id-ID" sz="20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Tampilan Data Jam Pelajaran </a:t>
            </a:r>
            <a:r>
              <a:rPr kumimoji="0" lang="en-US" sz="20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a:t>
            </a:r>
            <a:endParaRPr kumimoji="0" lang="en-US" sz="2000" b="0" i="0" u="none" strike="noStrike" cap="none" normalizeH="0" baseline="0" dirty="0">
              <a:ln>
                <a:noFill/>
              </a:ln>
              <a:solidFill>
                <a:schemeClr val="tx1"/>
              </a:solidFill>
              <a:effectLst/>
              <a:latin typeface="Franklin Gothic Demi Cond"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049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Tampilan data jam pelajaran adalah tampila</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049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n master data jam pelajaran dimana data tersebut akan </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049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berhubungan dengan jadwal pelajaran dan untuk beralih kehalaman </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049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ini admin harus memilih menu jam  pelajaran, pada halaman ini menyediakan</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049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tombol tambah untuk menambah data, tombol edit untuk merubah data serta tombol hapus</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0491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untuk menghapus data, dibawah ini adalah tampilan data jam pelajaran </a:t>
            </a:r>
            <a:endParaRPr kumimoji="0" lang="id-ID" sz="1600" b="0" i="0" u="none" strike="noStrike" cap="none" normalizeH="0" baseline="0" dirty="0">
              <a:ln>
                <a:noFill/>
              </a:ln>
              <a:solidFill>
                <a:schemeClr val="tx1"/>
              </a:solidFill>
              <a:effectLst/>
              <a:latin typeface="Franklin Gothic Demi Cond" pitchFamily="34" charset="0"/>
              <a:cs typeface="Arial" pitchFamily="34" charset="0"/>
            </a:endParaRPr>
          </a:p>
        </p:txBody>
      </p:sp>
      <p:pic>
        <p:nvPicPr>
          <p:cNvPr id="27" name="Picture 26"/>
          <p:cNvPicPr/>
          <p:nvPr/>
        </p:nvPicPr>
        <p:blipFill>
          <a:blip r:embed="rId3"/>
          <a:stretch>
            <a:fillRect/>
          </a:stretch>
        </p:blipFill>
        <p:spPr>
          <a:xfrm>
            <a:off x="1928794" y="2500312"/>
            <a:ext cx="4431676" cy="221457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52"/>
        <p:cNvGrpSpPr/>
        <p:nvPr/>
      </p:nvGrpSpPr>
      <p:grpSpPr>
        <a:xfrm>
          <a:off x="0" y="0"/>
          <a:ext cx="0" cy="0"/>
          <a:chOff x="0" y="0"/>
          <a:chExt cx="0" cy="0"/>
        </a:xfrm>
      </p:grpSpPr>
      <p:sp>
        <p:nvSpPr>
          <p:cNvPr id="4061" name="Google Shape;4061;p65"/>
          <p:cNvSpPr/>
          <p:nvPr/>
        </p:nvSpPr>
        <p:spPr>
          <a:xfrm>
            <a:off x="2428860" y="1571618"/>
            <a:ext cx="2143140" cy="2143140"/>
          </a:xfrm>
          <a:prstGeom prst="roundRect">
            <a:avLst>
              <a:gd name="adj" fmla="val 50000"/>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65"/>
          <p:cNvSpPr/>
          <p:nvPr/>
        </p:nvSpPr>
        <p:spPr>
          <a:xfrm>
            <a:off x="2285984" y="1000114"/>
            <a:ext cx="3214710" cy="3071834"/>
          </a:xfrm>
          <a:prstGeom prst="roundRect">
            <a:avLst>
              <a:gd name="adj" fmla="val 50000"/>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061;p65"/>
          <p:cNvSpPr/>
          <p:nvPr/>
        </p:nvSpPr>
        <p:spPr>
          <a:xfrm>
            <a:off x="2571736" y="2000246"/>
            <a:ext cx="1571636" cy="1500198"/>
          </a:xfrm>
          <a:prstGeom prst="roundRect">
            <a:avLst>
              <a:gd name="adj" fmla="val 50000"/>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3" name="Rectangle 1"/>
          <p:cNvSpPr>
            <a:spLocks noChangeArrowheads="1"/>
          </p:cNvSpPr>
          <p:nvPr/>
        </p:nvSpPr>
        <p:spPr bwMode="auto">
          <a:xfrm>
            <a:off x="1071538" y="428610"/>
            <a:ext cx="7850226" cy="1631216"/>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ctr"/>
                <a:tab pos="1233488" algn="ctr"/>
              </a:tabLst>
            </a:pPr>
            <a:r>
              <a:rPr kumimoji="0" lang="en-US" sz="20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a:t>
            </a:r>
            <a:r>
              <a:rPr kumimoji="0" lang="id-ID" sz="20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Tampilan Data Mata Pelajaran</a:t>
            </a:r>
            <a:r>
              <a:rPr kumimoji="0" lang="en-US" sz="20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a:t>
            </a:r>
            <a:r>
              <a:rPr kumimoji="0" lang="id-ID" sz="20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a:t>
            </a:r>
            <a:endParaRPr kumimoji="0" lang="en-US" sz="2000" b="0" i="0" u="none" strike="noStrike" cap="none" normalizeH="0" baseline="0" dirty="0">
              <a:ln>
                <a:noFill/>
              </a:ln>
              <a:solidFill>
                <a:schemeClr val="tx1"/>
              </a:solidFill>
              <a:effectLst/>
              <a:latin typeface="Franklin Gothic Demi Cond" pitchFamily="34"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33488"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Tampilan data mata pelajaran adalah tampilan master data</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33488"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mata pelajaran dimana data tersebut akan berhubungan dengan jadwal</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33488"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pelajaran dan untuk beralih kehalaman ini admin harus memilih menu mata pelajaran, </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33488"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pada halaman ini menyediakan tombol tambah untuk menambah data, tombol edit untuk merubah</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33488"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data serta tombol hapus untuk menghapus data,dibawah ini adalah tampilan data mata pelajaran </a:t>
            </a:r>
            <a:endParaRPr kumimoji="0" lang="id-ID" sz="1600" b="0" i="0" u="none" strike="noStrike" cap="none" normalizeH="0" baseline="0" dirty="0">
              <a:ln>
                <a:noFill/>
              </a:ln>
              <a:solidFill>
                <a:schemeClr val="tx1"/>
              </a:solidFill>
              <a:effectLst/>
              <a:latin typeface="Franklin Gothic Demi Cond" pitchFamily="34" charset="0"/>
              <a:cs typeface="Arial" pitchFamily="34" charset="0"/>
            </a:endParaRPr>
          </a:p>
        </p:txBody>
      </p:sp>
      <p:pic>
        <p:nvPicPr>
          <p:cNvPr id="20" name="Picture 19"/>
          <p:cNvPicPr/>
          <p:nvPr/>
        </p:nvPicPr>
        <p:blipFill>
          <a:blip r:embed="rId3"/>
          <a:stretch>
            <a:fillRect/>
          </a:stretch>
        </p:blipFill>
        <p:spPr>
          <a:xfrm>
            <a:off x="2357422" y="2214560"/>
            <a:ext cx="4357718" cy="228601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71"/>
        <p:cNvGrpSpPr/>
        <p:nvPr/>
      </p:nvGrpSpPr>
      <p:grpSpPr>
        <a:xfrm>
          <a:off x="0" y="0"/>
          <a:ext cx="0" cy="0"/>
          <a:chOff x="0" y="0"/>
          <a:chExt cx="0" cy="0"/>
        </a:xfrm>
      </p:grpSpPr>
      <p:sp>
        <p:nvSpPr>
          <p:cNvPr id="77825" name="Rectangle 1"/>
          <p:cNvSpPr>
            <a:spLocks noChangeArrowheads="1"/>
          </p:cNvSpPr>
          <p:nvPr/>
        </p:nvSpPr>
        <p:spPr bwMode="auto">
          <a:xfrm>
            <a:off x="357158" y="214296"/>
            <a:ext cx="7263527" cy="212365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ctr"/>
                <a:tab pos="1279525" algn="ctr"/>
              </a:tabLst>
            </a:pPr>
            <a:r>
              <a:rPr kumimoji="0" lang="en-US" sz="20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a:t>
            </a:r>
            <a:r>
              <a:rPr kumimoji="0" lang="id-ID" sz="20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Tampilan Data Jadwal Pelajaran</a:t>
            </a:r>
            <a:r>
              <a:rPr kumimoji="0" lang="en-US" sz="20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a:t>
            </a:r>
            <a:r>
              <a:rPr kumimoji="0" lang="id-ID" sz="20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79525"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Tampilan data jadwal pelajaran adalah tampilan master data jadwal pelajaran dimana data</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79525"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tersebut saling berhubungan dengan jam pelajaran dan mata pelajaran kemudian</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79525"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untuk beralih kehalaman ini admin harus memilih menu jadwal pelajaran,</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79525"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pada halaman ini menyediakan tombol tambah untuk menambah</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79525"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data, tombol edit untuk merubah data serta tombol hapus</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79525"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untuk menghapus data, dibawah ini adalah tampilan</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279525"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data jadwal pelajaran</a:t>
            </a:r>
            <a:r>
              <a:rPr kumimoji="0" lang="en-US" sz="1600" b="0" i="0" u="none" strike="noStrike" cap="none" normalizeH="0" baseline="0" dirty="0">
                <a:ln>
                  <a:noFill/>
                </a:ln>
                <a:solidFill>
                  <a:schemeClr val="tx1"/>
                </a:solidFill>
                <a:effectLst/>
                <a:latin typeface="Franklin Gothic Demi Cond" pitchFamily="34" charset="0"/>
                <a:cs typeface="Arial" pitchFamily="34" charset="0"/>
              </a:rPr>
              <a:t> </a:t>
            </a:r>
          </a:p>
        </p:txBody>
      </p:sp>
      <p:pic>
        <p:nvPicPr>
          <p:cNvPr id="15" name="Picture 14"/>
          <p:cNvPicPr/>
          <p:nvPr/>
        </p:nvPicPr>
        <p:blipFill>
          <a:blip r:embed="rId3"/>
          <a:stretch>
            <a:fillRect/>
          </a:stretch>
        </p:blipFill>
        <p:spPr>
          <a:xfrm>
            <a:off x="2571736" y="2571750"/>
            <a:ext cx="3857652" cy="200026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7"/>
        <p:cNvGrpSpPr/>
        <p:nvPr/>
      </p:nvGrpSpPr>
      <p:grpSpPr>
        <a:xfrm>
          <a:off x="0" y="0"/>
          <a:ext cx="0" cy="0"/>
          <a:chOff x="0" y="0"/>
          <a:chExt cx="0" cy="0"/>
        </a:xfrm>
      </p:grpSpPr>
      <p:sp>
        <p:nvSpPr>
          <p:cNvPr id="3" name="Title 2"/>
          <p:cNvSpPr>
            <a:spLocks noGrp="1"/>
          </p:cNvSpPr>
          <p:nvPr>
            <p:ph type="title"/>
          </p:nvPr>
        </p:nvSpPr>
        <p:spPr>
          <a:xfrm>
            <a:off x="785786" y="2428874"/>
            <a:ext cx="7704000" cy="642942"/>
          </a:xfrm>
        </p:spPr>
        <p:txBody>
          <a:bodyPr/>
          <a:lstStyle/>
          <a:p>
            <a:r>
              <a:rPr lang="en-US" sz="3200" dirty="0"/>
              <a:t>“Thanks”</a:t>
            </a:r>
            <a:br>
              <a:rPr lang="en-US" sz="3200" dirty="0"/>
            </a:br>
            <a:br>
              <a:rPr lang="en-US" sz="3200" dirty="0"/>
            </a:br>
            <a:r>
              <a:rPr lang="en-US" sz="3200" dirty="0"/>
              <a:t>“</a:t>
            </a:r>
            <a:r>
              <a:rPr lang="en-US" sz="2400" dirty="0"/>
              <a:t>We </a:t>
            </a:r>
            <a:r>
              <a:rPr lang="en-US" sz="2400" dirty="0" err="1"/>
              <a:t>aplogize</a:t>
            </a:r>
            <a:r>
              <a:rPr lang="en-US" sz="2400" dirty="0"/>
              <a:t> if something went wrong”</a:t>
            </a:r>
            <a:br>
              <a:rPr lang="en-US" sz="3200" dirty="0"/>
            </a:br>
            <a:br>
              <a:rPr lang="en-US" sz="3200" dirty="0"/>
            </a:b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4"/>
        <p:cNvGrpSpPr/>
        <p:nvPr/>
      </p:nvGrpSpPr>
      <p:grpSpPr>
        <a:xfrm>
          <a:off x="0" y="0"/>
          <a:ext cx="0" cy="0"/>
          <a:chOff x="0" y="0"/>
          <a:chExt cx="0" cy="0"/>
        </a:xfrm>
      </p:grpSpPr>
      <p:sp>
        <p:nvSpPr>
          <p:cNvPr id="2955" name="Google Shape;2955;p41"/>
          <p:cNvSpPr txBox="1">
            <a:spLocks noGrp="1"/>
          </p:cNvSpPr>
          <p:nvPr>
            <p:ph type="title"/>
          </p:nvPr>
        </p:nvSpPr>
        <p:spPr>
          <a:xfrm>
            <a:off x="720000" y="54000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339935"/>
                </a:solidFill>
                <a:effectLst>
                  <a:outerShdw blurRad="38100" dist="38100" dir="2700000" algn="tl">
                    <a:srgbClr val="000000">
                      <a:alpha val="43137"/>
                    </a:srgbClr>
                  </a:outerShdw>
                </a:effectLst>
              </a:rPr>
              <a:t>“</a:t>
            </a:r>
            <a:r>
              <a:rPr lang="en" dirty="0">
                <a:solidFill>
                  <a:srgbClr val="339935"/>
                </a:solidFill>
                <a:effectLst>
                  <a:outerShdw blurRad="38100" dist="38100" dir="2700000" algn="tl">
                    <a:srgbClr val="000000">
                      <a:alpha val="43137"/>
                    </a:srgbClr>
                  </a:outerShdw>
                </a:effectLst>
                <a:latin typeface="Franklin Gothic Demi Cond" pitchFamily="34" charset="0"/>
              </a:rPr>
              <a:t>PENGERTIAN APLIKASI PPDB</a:t>
            </a:r>
            <a:r>
              <a:rPr lang="en" dirty="0">
                <a:solidFill>
                  <a:srgbClr val="339935"/>
                </a:solidFill>
                <a:effectLst>
                  <a:outerShdw blurRad="38100" dist="38100" dir="2700000" algn="tl">
                    <a:srgbClr val="000000">
                      <a:alpha val="43137"/>
                    </a:srgbClr>
                  </a:outerShdw>
                </a:effectLst>
              </a:rPr>
              <a:t>”</a:t>
            </a:r>
            <a:endParaRPr>
              <a:solidFill>
                <a:srgbClr val="339935"/>
              </a:solidFill>
              <a:effectLst>
                <a:outerShdw blurRad="38100" dist="38100" dir="2700000" algn="tl">
                  <a:srgbClr val="000000">
                    <a:alpha val="43137"/>
                  </a:srgbClr>
                </a:outerShdw>
              </a:effectLst>
            </a:endParaRPr>
          </a:p>
        </p:txBody>
      </p:sp>
      <p:sp>
        <p:nvSpPr>
          <p:cNvPr id="2956" name="Google Shape;2956;p41"/>
          <p:cNvSpPr txBox="1">
            <a:spLocks noGrp="1"/>
          </p:cNvSpPr>
          <p:nvPr>
            <p:ph type="body" idx="1"/>
          </p:nvPr>
        </p:nvSpPr>
        <p:spPr>
          <a:xfrm>
            <a:off x="785786" y="1857370"/>
            <a:ext cx="7704000" cy="1857388"/>
          </a:xfrm>
          <a:prstGeom prst="rect">
            <a:avLst/>
          </a:prstGeom>
          <a:noFill/>
        </p:spPr>
        <p:txBody>
          <a:bodyPr spcFirstLastPara="1" wrap="square" lIns="91425" tIns="91425" rIns="91425" bIns="91425" anchor="t" anchorCtr="0">
            <a:noAutofit/>
          </a:bodyPr>
          <a:lstStyle/>
          <a:p>
            <a:pPr marL="0" indent="0">
              <a:buNone/>
            </a:pPr>
            <a:r>
              <a:rPr lang="en-US" sz="2000" b="1" dirty="0">
                <a:solidFill>
                  <a:srgbClr val="00B050"/>
                </a:solidFill>
                <a:latin typeface="Franklin Gothic Demi Cond" pitchFamily="34" charset="0"/>
              </a:rPr>
              <a:t>“PPDB Online </a:t>
            </a:r>
            <a:r>
              <a:rPr lang="en-US" sz="2000" b="1" dirty="0" err="1">
                <a:solidFill>
                  <a:srgbClr val="00B050"/>
                </a:solidFill>
                <a:latin typeface="Franklin Gothic Demi Cond" pitchFamily="34" charset="0"/>
              </a:rPr>
              <a:t>adalah</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digitalisasi</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Proses</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Penerimaan</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Peserta</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Didik</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baru</a:t>
            </a:r>
            <a:r>
              <a:rPr lang="en-US" sz="2000" b="1" dirty="0">
                <a:solidFill>
                  <a:srgbClr val="00B050"/>
                </a:solidFill>
                <a:latin typeface="Franklin Gothic Demi Cond" pitchFamily="34" charset="0"/>
              </a:rPr>
              <a:t> yang </a:t>
            </a:r>
            <a:r>
              <a:rPr lang="en-US" sz="2000" b="1" dirty="0" err="1">
                <a:solidFill>
                  <a:srgbClr val="00B050"/>
                </a:solidFill>
                <a:latin typeface="Franklin Gothic Demi Cond" pitchFamily="34" charset="0"/>
              </a:rPr>
              <a:t>dilakukan</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melalui</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sebuah</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sistem</a:t>
            </a:r>
            <a:r>
              <a:rPr lang="en-US" sz="2000" b="1" dirty="0">
                <a:solidFill>
                  <a:srgbClr val="00B050"/>
                </a:solidFill>
                <a:latin typeface="Franklin Gothic Demi Cond" pitchFamily="34" charset="0"/>
              </a:rPr>
              <a:t> yang  </a:t>
            </a:r>
            <a:r>
              <a:rPr lang="en-US" sz="2000" b="1" dirty="0" err="1">
                <a:solidFill>
                  <a:srgbClr val="00B050"/>
                </a:solidFill>
                <a:latin typeface="Franklin Gothic Demi Cond" pitchFamily="34" charset="0"/>
              </a:rPr>
              <a:t>dirancang</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untuk</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mengelola</a:t>
            </a:r>
            <a:r>
              <a:rPr lang="en-US" sz="2000" b="1" dirty="0">
                <a:solidFill>
                  <a:srgbClr val="00B050"/>
                </a:solidFill>
                <a:latin typeface="Franklin Gothic Demi Cond" pitchFamily="34" charset="0"/>
              </a:rPr>
              <a:t>  data input  </a:t>
            </a:r>
            <a:r>
              <a:rPr lang="en-US" sz="2000" b="1" dirty="0" err="1">
                <a:solidFill>
                  <a:srgbClr val="00B050"/>
                </a:solidFill>
                <a:latin typeface="Franklin Gothic Demi Cond" pitchFamily="34" charset="0"/>
              </a:rPr>
              <a:t>dari</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pendaftar</a:t>
            </a:r>
            <a:r>
              <a:rPr lang="en-US" sz="2000" b="1" dirty="0">
                <a:solidFill>
                  <a:srgbClr val="00B050"/>
                </a:solidFill>
                <a:latin typeface="Franklin Gothic Demi Cond" pitchFamily="34" charset="0"/>
              </a:rPr>
              <a:t>  yang  </a:t>
            </a:r>
            <a:r>
              <a:rPr lang="en-US" sz="2000" b="1" dirty="0" err="1">
                <a:solidFill>
                  <a:srgbClr val="00B050"/>
                </a:solidFill>
                <a:latin typeface="Franklin Gothic Demi Cond" pitchFamily="34" charset="0"/>
              </a:rPr>
              <a:t>kemudian</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dikirim</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ke</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sekolah</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pelaksana</a:t>
            </a:r>
            <a:r>
              <a:rPr lang="en-US" sz="2000" b="1" dirty="0">
                <a:solidFill>
                  <a:srgbClr val="00B050"/>
                </a:solidFill>
                <a:latin typeface="Franklin Gothic Demi Cond" pitchFamily="34" charset="0"/>
              </a:rPr>
              <a:t>  PPDB, </a:t>
            </a:r>
            <a:r>
              <a:rPr lang="en-US" sz="2000" b="1" dirty="0" err="1">
                <a:solidFill>
                  <a:srgbClr val="00B050"/>
                </a:solidFill>
                <a:latin typeface="Franklin Gothic Demi Cond" pitchFamily="34" charset="0"/>
              </a:rPr>
              <a:t>pada</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umumnya</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proses</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ini</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dilakukan</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pada</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sebuah</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laman</a:t>
            </a:r>
            <a:r>
              <a:rPr lang="en-US" sz="2000" b="1" dirty="0">
                <a:solidFill>
                  <a:srgbClr val="00B050"/>
                </a:solidFill>
                <a:latin typeface="Franklin Gothic Demi Cond" pitchFamily="34" charset="0"/>
              </a:rPr>
              <a:t>  Website, SMS, </a:t>
            </a:r>
            <a:r>
              <a:rPr lang="en-US" sz="2000" b="1" dirty="0" err="1">
                <a:solidFill>
                  <a:srgbClr val="00B050"/>
                </a:solidFill>
                <a:latin typeface="Franklin Gothic Demi Cond" pitchFamily="34" charset="0"/>
              </a:rPr>
              <a:t>atau</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Aplikasi</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Pesan</a:t>
            </a:r>
            <a:r>
              <a:rPr lang="en-US" sz="2000" b="1" dirty="0">
                <a:solidFill>
                  <a:srgbClr val="00B050"/>
                </a:solidFill>
                <a:latin typeface="Franklin Gothic Demi Cond" pitchFamily="34" charset="0"/>
              </a:rPr>
              <a:t>  </a:t>
            </a:r>
            <a:r>
              <a:rPr lang="en-US" sz="2000" b="1" dirty="0" err="1">
                <a:solidFill>
                  <a:srgbClr val="00B050"/>
                </a:solidFill>
                <a:latin typeface="Franklin Gothic Demi Cond" pitchFamily="34" charset="0"/>
              </a:rPr>
              <a:t>singkat</a:t>
            </a:r>
            <a:r>
              <a:rPr lang="en-US" sz="2000" b="1" dirty="0">
                <a:solidFill>
                  <a:srgbClr val="00B050"/>
                </a:solidFill>
                <a:latin typeface="Franklin Gothic Demi Cond" pitchFamily="34" charset="0"/>
              </a:rPr>
              <a:t>.”</a:t>
            </a:r>
            <a:endParaRPr sz="2000">
              <a:latin typeface="Franklin Gothic Demi Cond"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60"/>
        <p:cNvGrpSpPr/>
        <p:nvPr/>
      </p:nvGrpSpPr>
      <p:grpSpPr>
        <a:xfrm>
          <a:off x="0" y="0"/>
          <a:ext cx="0" cy="0"/>
          <a:chOff x="0" y="0"/>
          <a:chExt cx="0" cy="0"/>
        </a:xfrm>
      </p:grpSpPr>
      <p:sp>
        <p:nvSpPr>
          <p:cNvPr id="2961" name="Google Shape;2961;p42"/>
          <p:cNvSpPr txBox="1">
            <a:spLocks noGrp="1"/>
          </p:cNvSpPr>
          <p:nvPr>
            <p:ph type="title"/>
          </p:nvPr>
        </p:nvSpPr>
        <p:spPr>
          <a:xfrm>
            <a:off x="3643306" y="285734"/>
            <a:ext cx="3838200" cy="126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effectLst>
                  <a:outerShdw blurRad="38100" dist="38100" dir="2700000" algn="tl">
                    <a:srgbClr val="000000">
                      <a:alpha val="43137"/>
                    </a:srgbClr>
                  </a:outerShdw>
                </a:effectLst>
                <a:latin typeface="Franklin Gothic Demi Cond" pitchFamily="34" charset="0"/>
              </a:rPr>
              <a:t>“T</a:t>
            </a:r>
            <a:r>
              <a:rPr lang="en" sz="2000" dirty="0">
                <a:effectLst>
                  <a:outerShdw blurRad="38100" dist="38100" dir="2700000" algn="tl">
                    <a:srgbClr val="000000">
                      <a:alpha val="43137"/>
                    </a:srgbClr>
                  </a:outerShdw>
                </a:effectLst>
                <a:latin typeface="Franklin Gothic Demi Cond" pitchFamily="34" charset="0"/>
              </a:rPr>
              <a:t>ujuan</a:t>
            </a:r>
            <a:r>
              <a:rPr lang="en" sz="2800" dirty="0">
                <a:effectLst>
                  <a:outerShdw blurRad="38100" dist="38100" dir="2700000" algn="tl">
                    <a:srgbClr val="000000">
                      <a:alpha val="43137"/>
                    </a:srgbClr>
                  </a:outerShdw>
                </a:effectLst>
                <a:latin typeface="Franklin Gothic Demi Cond" pitchFamily="34" charset="0"/>
              </a:rPr>
              <a:t> </a:t>
            </a:r>
            <a:r>
              <a:rPr lang="en" sz="2000" dirty="0">
                <a:effectLst>
                  <a:outerShdw blurRad="38100" dist="38100" dir="2700000" algn="tl">
                    <a:srgbClr val="000000">
                      <a:alpha val="43137"/>
                    </a:srgbClr>
                  </a:outerShdw>
                </a:effectLst>
                <a:latin typeface="Franklin Gothic Demi Cond" pitchFamily="34" charset="0"/>
              </a:rPr>
              <a:t>Dari Aplikasih PPDB”</a:t>
            </a:r>
            <a:endParaRPr sz="2000">
              <a:solidFill>
                <a:schemeClr val="dk2"/>
              </a:solidFill>
              <a:effectLst>
                <a:outerShdw blurRad="38100" dist="38100" dir="2700000" algn="tl">
                  <a:srgbClr val="000000">
                    <a:alpha val="43137"/>
                  </a:srgbClr>
                </a:outerShdw>
              </a:effectLst>
              <a:latin typeface="Franklin Gothic Demi Cond" pitchFamily="34" charset="0"/>
            </a:endParaRPr>
          </a:p>
        </p:txBody>
      </p:sp>
      <p:sp>
        <p:nvSpPr>
          <p:cNvPr id="2962" name="Google Shape;2962;p42"/>
          <p:cNvSpPr txBox="1">
            <a:spLocks noGrp="1"/>
          </p:cNvSpPr>
          <p:nvPr>
            <p:ph type="subTitle" idx="1"/>
          </p:nvPr>
        </p:nvSpPr>
        <p:spPr>
          <a:xfrm>
            <a:off x="3714744" y="1857370"/>
            <a:ext cx="3838200" cy="1857388"/>
          </a:xfrm>
          <a:prstGeom prst="rect">
            <a:avLst/>
          </a:prstGeom>
        </p:spPr>
        <p:txBody>
          <a:bodyPr spcFirstLastPara="1" wrap="square" lIns="91425" tIns="91425" rIns="91425" bIns="91425" anchor="ctr" anchorCtr="0">
            <a:noAutofit/>
          </a:bodyPr>
          <a:lstStyle/>
          <a:p>
            <a:pPr marL="0" lvl="0" indent="0">
              <a:spcAft>
                <a:spcPts val="1200"/>
              </a:spcAft>
            </a:pPr>
            <a:r>
              <a:rPr lang="en-US" sz="2000" b="1" dirty="0" err="1">
                <a:solidFill>
                  <a:schemeClr val="bg1">
                    <a:lumMod val="50000"/>
                  </a:schemeClr>
                </a:solidFill>
                <a:latin typeface="Franklin Gothic Demi Cond" pitchFamily="34" charset="0"/>
              </a:rPr>
              <a:t>tujuan</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penerapan</a:t>
            </a:r>
            <a:r>
              <a:rPr lang="en-US" sz="2000" b="1" dirty="0">
                <a:solidFill>
                  <a:schemeClr val="bg1">
                    <a:lumMod val="50000"/>
                  </a:schemeClr>
                </a:solidFill>
                <a:latin typeface="Franklin Gothic Demi Cond" pitchFamily="34" charset="0"/>
              </a:rPr>
              <a:t> SIAP PPDB Online, </a:t>
            </a:r>
            <a:r>
              <a:rPr lang="en-US" sz="2000" b="1" dirty="0" err="1">
                <a:solidFill>
                  <a:schemeClr val="bg1">
                    <a:lumMod val="50000"/>
                  </a:schemeClr>
                </a:solidFill>
                <a:latin typeface="Franklin Gothic Demi Cond" pitchFamily="34" charset="0"/>
              </a:rPr>
              <a:t>antara</a:t>
            </a:r>
            <a:r>
              <a:rPr lang="en-US" sz="2000" b="1" dirty="0">
                <a:solidFill>
                  <a:schemeClr val="bg1">
                    <a:lumMod val="50000"/>
                  </a:schemeClr>
                </a:solidFill>
                <a:latin typeface="Franklin Gothic Demi Cond" pitchFamily="34" charset="0"/>
              </a:rPr>
              <a:t> lain: </a:t>
            </a:r>
            <a:r>
              <a:rPr lang="en-US" sz="2000" b="1" dirty="0" err="1">
                <a:solidFill>
                  <a:schemeClr val="bg1">
                    <a:lumMod val="50000"/>
                  </a:schemeClr>
                </a:solidFill>
                <a:latin typeface="Franklin Gothic Demi Cond" pitchFamily="34" charset="0"/>
              </a:rPr>
              <a:t>Meningkatkan</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mutu</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layanan</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pendidikan</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Menciptakan</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sistem</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penerimaan</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siswa</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baru</a:t>
            </a:r>
            <a:r>
              <a:rPr lang="en-US" sz="2000" b="1" dirty="0">
                <a:solidFill>
                  <a:schemeClr val="bg1">
                    <a:lumMod val="50000"/>
                  </a:schemeClr>
                </a:solidFill>
                <a:latin typeface="Franklin Gothic Demi Cond" pitchFamily="34" charset="0"/>
              </a:rPr>
              <a:t> yang </a:t>
            </a:r>
            <a:r>
              <a:rPr lang="en-US" sz="2000" b="1" dirty="0" err="1">
                <a:solidFill>
                  <a:schemeClr val="bg1">
                    <a:lumMod val="50000"/>
                  </a:schemeClr>
                </a:solidFill>
                <a:latin typeface="Franklin Gothic Demi Cond" pitchFamily="34" charset="0"/>
              </a:rPr>
              <a:t>terintegrasi</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akurat</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dan</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transparan</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Melaksanakan</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penerimaan</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siswa</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baru</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dengan</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lebih</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praktis</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dan</a:t>
            </a:r>
            <a:r>
              <a:rPr lang="en-US" sz="2000" b="1" dirty="0">
                <a:solidFill>
                  <a:schemeClr val="bg1">
                    <a:lumMod val="50000"/>
                  </a:schemeClr>
                </a:solidFill>
                <a:latin typeface="Franklin Gothic Demi Cond" pitchFamily="34" charset="0"/>
              </a:rPr>
              <a:t> </a:t>
            </a:r>
            <a:r>
              <a:rPr lang="en-US" sz="2000" b="1" dirty="0" err="1">
                <a:solidFill>
                  <a:schemeClr val="bg1">
                    <a:lumMod val="50000"/>
                  </a:schemeClr>
                </a:solidFill>
                <a:latin typeface="Franklin Gothic Demi Cond" pitchFamily="34" charset="0"/>
              </a:rPr>
              <a:t>efisien</a:t>
            </a:r>
            <a:r>
              <a:rPr lang="en-US" sz="2000" dirty="0">
                <a:solidFill>
                  <a:schemeClr val="bg1">
                    <a:lumMod val="50000"/>
                  </a:schemeClr>
                </a:solidFill>
                <a:effectLst>
                  <a:outerShdw blurRad="38100" dist="38100" dir="2700000" algn="tl">
                    <a:srgbClr val="000000">
                      <a:alpha val="43137"/>
                    </a:srgbClr>
                  </a:outerShdw>
                </a:effectLst>
                <a:latin typeface="Franklin Gothic Demi Cond" pitchFamily="34" charset="0"/>
              </a:rPr>
              <a:t>.</a:t>
            </a:r>
            <a:endParaRPr sz="2000">
              <a:solidFill>
                <a:schemeClr val="bg1">
                  <a:lumMod val="50000"/>
                </a:schemeClr>
              </a:solidFill>
              <a:effectLst>
                <a:outerShdw blurRad="38100" dist="38100" dir="2700000" algn="tl">
                  <a:srgbClr val="000000">
                    <a:alpha val="43137"/>
                  </a:srgbClr>
                </a:outerShdw>
              </a:effectLst>
              <a:latin typeface="Franklin Gothic Demi Cond" pitchFamily="34" charset="0"/>
            </a:endParaRPr>
          </a:p>
        </p:txBody>
      </p:sp>
      <p:grpSp>
        <p:nvGrpSpPr>
          <p:cNvPr id="2963" name="Google Shape;2963;p42"/>
          <p:cNvGrpSpPr/>
          <p:nvPr/>
        </p:nvGrpSpPr>
        <p:grpSpPr>
          <a:xfrm>
            <a:off x="-428660" y="571486"/>
            <a:ext cx="3584828" cy="4001242"/>
            <a:chOff x="1877250" y="786550"/>
            <a:chExt cx="3799500" cy="4240850"/>
          </a:xfrm>
        </p:grpSpPr>
        <p:sp>
          <p:nvSpPr>
            <p:cNvPr id="2964" name="Google Shape;2964;p42"/>
            <p:cNvSpPr/>
            <p:nvPr/>
          </p:nvSpPr>
          <p:spPr>
            <a:xfrm>
              <a:off x="3265825" y="4100875"/>
              <a:ext cx="1035775" cy="926525"/>
            </a:xfrm>
            <a:custGeom>
              <a:avLst/>
              <a:gdLst/>
              <a:ahLst/>
              <a:cxnLst/>
              <a:rect l="l" t="t" r="r" b="b"/>
              <a:pathLst>
                <a:path w="41431" h="37061" extrusionOk="0">
                  <a:moveTo>
                    <a:pt x="1" y="1"/>
                  </a:moveTo>
                  <a:lnTo>
                    <a:pt x="6772" y="34325"/>
                  </a:lnTo>
                  <a:cubicBezTo>
                    <a:pt x="6772" y="35860"/>
                    <a:pt x="13010" y="37060"/>
                    <a:pt x="20716" y="37060"/>
                  </a:cubicBezTo>
                  <a:cubicBezTo>
                    <a:pt x="28421" y="37060"/>
                    <a:pt x="34659" y="35860"/>
                    <a:pt x="34659" y="34325"/>
                  </a:cubicBezTo>
                  <a:lnTo>
                    <a:pt x="414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42"/>
            <p:cNvSpPr/>
            <p:nvPr/>
          </p:nvSpPr>
          <p:spPr>
            <a:xfrm>
              <a:off x="3265825" y="4100875"/>
              <a:ext cx="1035775" cy="244375"/>
            </a:xfrm>
            <a:custGeom>
              <a:avLst/>
              <a:gdLst/>
              <a:ahLst/>
              <a:cxnLst/>
              <a:rect l="l" t="t" r="r" b="b"/>
              <a:pathLst>
                <a:path w="41431" h="9775" extrusionOk="0">
                  <a:moveTo>
                    <a:pt x="1" y="1"/>
                  </a:moveTo>
                  <a:lnTo>
                    <a:pt x="802" y="5871"/>
                  </a:lnTo>
                  <a:cubicBezTo>
                    <a:pt x="802" y="8040"/>
                    <a:pt x="9708" y="9774"/>
                    <a:pt x="20716" y="9774"/>
                  </a:cubicBezTo>
                  <a:cubicBezTo>
                    <a:pt x="31724" y="9774"/>
                    <a:pt x="40630" y="8040"/>
                    <a:pt x="40630" y="5871"/>
                  </a:cubicBezTo>
                  <a:lnTo>
                    <a:pt x="41431" y="1"/>
                  </a:lnTo>
                  <a:close/>
                </a:path>
              </a:pathLst>
            </a:custGeom>
            <a:solidFill>
              <a:srgbClr val="FF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42"/>
            <p:cNvSpPr/>
            <p:nvPr/>
          </p:nvSpPr>
          <p:spPr>
            <a:xfrm>
              <a:off x="3265825" y="3999150"/>
              <a:ext cx="1035775" cy="203500"/>
            </a:xfrm>
            <a:custGeom>
              <a:avLst/>
              <a:gdLst/>
              <a:ahLst/>
              <a:cxnLst/>
              <a:rect l="l" t="t" r="r" b="b"/>
              <a:pathLst>
                <a:path w="41431" h="8140" extrusionOk="0">
                  <a:moveTo>
                    <a:pt x="20716" y="0"/>
                  </a:moveTo>
                  <a:cubicBezTo>
                    <a:pt x="9274" y="0"/>
                    <a:pt x="1" y="1835"/>
                    <a:pt x="1" y="4070"/>
                  </a:cubicBezTo>
                  <a:cubicBezTo>
                    <a:pt x="1" y="6338"/>
                    <a:pt x="9274" y="8139"/>
                    <a:pt x="20716" y="8139"/>
                  </a:cubicBezTo>
                  <a:cubicBezTo>
                    <a:pt x="32157" y="8139"/>
                    <a:pt x="41431" y="6338"/>
                    <a:pt x="41431" y="4070"/>
                  </a:cubicBezTo>
                  <a:cubicBezTo>
                    <a:pt x="41431" y="1835"/>
                    <a:pt x="32157" y="0"/>
                    <a:pt x="207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42"/>
            <p:cNvSpPr/>
            <p:nvPr/>
          </p:nvSpPr>
          <p:spPr>
            <a:xfrm>
              <a:off x="3294200" y="4082840"/>
              <a:ext cx="995587" cy="203500"/>
            </a:xfrm>
            <a:custGeom>
              <a:avLst/>
              <a:gdLst/>
              <a:ahLst/>
              <a:cxnLst/>
              <a:rect l="l" t="t" r="r" b="b"/>
              <a:pathLst>
                <a:path w="41431" h="8140" extrusionOk="0">
                  <a:moveTo>
                    <a:pt x="20716" y="1"/>
                  </a:moveTo>
                  <a:cubicBezTo>
                    <a:pt x="9274" y="1"/>
                    <a:pt x="1" y="1835"/>
                    <a:pt x="1" y="4070"/>
                  </a:cubicBezTo>
                  <a:cubicBezTo>
                    <a:pt x="1" y="6338"/>
                    <a:pt x="9274" y="8140"/>
                    <a:pt x="20716" y="8140"/>
                  </a:cubicBezTo>
                  <a:cubicBezTo>
                    <a:pt x="32157" y="8140"/>
                    <a:pt x="41431" y="6338"/>
                    <a:pt x="41431" y="4070"/>
                  </a:cubicBezTo>
                  <a:cubicBezTo>
                    <a:pt x="41431" y="1835"/>
                    <a:pt x="32157" y="1"/>
                    <a:pt x="207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42"/>
            <p:cNvSpPr/>
            <p:nvPr/>
          </p:nvSpPr>
          <p:spPr>
            <a:xfrm>
              <a:off x="2747975" y="786550"/>
              <a:ext cx="1576975" cy="2190650"/>
            </a:xfrm>
            <a:custGeom>
              <a:avLst/>
              <a:gdLst/>
              <a:ahLst/>
              <a:cxnLst/>
              <a:rect l="l" t="t" r="r" b="b"/>
              <a:pathLst>
                <a:path w="63079" h="87626" extrusionOk="0">
                  <a:moveTo>
                    <a:pt x="21923" y="1"/>
                  </a:moveTo>
                  <a:cubicBezTo>
                    <a:pt x="21397" y="1"/>
                    <a:pt x="20850" y="26"/>
                    <a:pt x="20281" y="79"/>
                  </a:cubicBezTo>
                  <a:cubicBezTo>
                    <a:pt x="20281" y="79"/>
                    <a:pt x="16012" y="79"/>
                    <a:pt x="12109" y="4949"/>
                  </a:cubicBezTo>
                  <a:cubicBezTo>
                    <a:pt x="8239" y="9786"/>
                    <a:pt x="8506" y="7951"/>
                    <a:pt x="5404" y="16024"/>
                  </a:cubicBezTo>
                  <a:cubicBezTo>
                    <a:pt x="2302" y="24063"/>
                    <a:pt x="1435" y="28399"/>
                    <a:pt x="1134" y="33069"/>
                  </a:cubicBezTo>
                  <a:cubicBezTo>
                    <a:pt x="801" y="37739"/>
                    <a:pt x="0" y="39407"/>
                    <a:pt x="1735" y="47613"/>
                  </a:cubicBezTo>
                  <a:cubicBezTo>
                    <a:pt x="3436" y="55852"/>
                    <a:pt x="3303" y="55652"/>
                    <a:pt x="5437" y="59955"/>
                  </a:cubicBezTo>
                  <a:cubicBezTo>
                    <a:pt x="7572" y="64225"/>
                    <a:pt x="6672" y="69428"/>
                    <a:pt x="8106" y="73231"/>
                  </a:cubicBezTo>
                  <a:cubicBezTo>
                    <a:pt x="9574" y="77034"/>
                    <a:pt x="12176" y="76333"/>
                    <a:pt x="12609" y="80370"/>
                  </a:cubicBezTo>
                  <a:cubicBezTo>
                    <a:pt x="13043" y="84372"/>
                    <a:pt x="15845" y="84973"/>
                    <a:pt x="19681" y="85240"/>
                  </a:cubicBezTo>
                  <a:cubicBezTo>
                    <a:pt x="22857" y="85461"/>
                    <a:pt x="24707" y="87625"/>
                    <a:pt x="27407" y="87625"/>
                  </a:cubicBezTo>
                  <a:cubicBezTo>
                    <a:pt x="27969" y="87625"/>
                    <a:pt x="28567" y="87532"/>
                    <a:pt x="29221" y="87308"/>
                  </a:cubicBezTo>
                  <a:cubicBezTo>
                    <a:pt x="32990" y="86007"/>
                    <a:pt x="34958" y="73798"/>
                    <a:pt x="34958" y="73798"/>
                  </a:cubicBezTo>
                  <a:lnTo>
                    <a:pt x="34258" y="69428"/>
                  </a:lnTo>
                  <a:lnTo>
                    <a:pt x="34258" y="69428"/>
                  </a:lnTo>
                  <a:cubicBezTo>
                    <a:pt x="34258" y="69429"/>
                    <a:pt x="35526" y="73798"/>
                    <a:pt x="38795" y="75866"/>
                  </a:cubicBezTo>
                  <a:cubicBezTo>
                    <a:pt x="42097" y="77934"/>
                    <a:pt x="44765" y="84806"/>
                    <a:pt x="49836" y="85140"/>
                  </a:cubicBezTo>
                  <a:cubicBezTo>
                    <a:pt x="49972" y="85149"/>
                    <a:pt x="50103" y="85153"/>
                    <a:pt x="50229" y="85153"/>
                  </a:cubicBezTo>
                  <a:cubicBezTo>
                    <a:pt x="54866" y="85153"/>
                    <a:pt x="53588" y="79340"/>
                    <a:pt x="56641" y="77067"/>
                  </a:cubicBezTo>
                  <a:cubicBezTo>
                    <a:pt x="59810" y="74699"/>
                    <a:pt x="63079" y="66093"/>
                    <a:pt x="60510" y="59822"/>
                  </a:cubicBezTo>
                  <a:cubicBezTo>
                    <a:pt x="57942" y="53517"/>
                    <a:pt x="60543" y="48680"/>
                    <a:pt x="55607" y="43743"/>
                  </a:cubicBezTo>
                  <a:cubicBezTo>
                    <a:pt x="50670" y="38806"/>
                    <a:pt x="55473" y="33169"/>
                    <a:pt x="48768" y="26865"/>
                  </a:cubicBezTo>
                  <a:cubicBezTo>
                    <a:pt x="45032" y="23362"/>
                    <a:pt x="45266" y="19826"/>
                    <a:pt x="40095" y="16190"/>
                  </a:cubicBezTo>
                  <a:cubicBezTo>
                    <a:pt x="35146" y="12742"/>
                    <a:pt x="33712" y="1"/>
                    <a:pt x="2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42"/>
            <p:cNvSpPr/>
            <p:nvPr/>
          </p:nvSpPr>
          <p:spPr>
            <a:xfrm>
              <a:off x="3137150" y="2423000"/>
              <a:ext cx="1023959" cy="429780"/>
            </a:xfrm>
            <a:custGeom>
              <a:avLst/>
              <a:gdLst/>
              <a:ahLst/>
              <a:cxnLst/>
              <a:rect l="l" t="t" r="r" b="b"/>
              <a:pathLst>
                <a:path w="45333" h="19849" fill="none" extrusionOk="0">
                  <a:moveTo>
                    <a:pt x="1" y="19848"/>
                  </a:moveTo>
                  <a:cubicBezTo>
                    <a:pt x="1" y="19848"/>
                    <a:pt x="7306" y="16946"/>
                    <a:pt x="11309" y="11142"/>
                  </a:cubicBezTo>
                  <a:cubicBezTo>
                    <a:pt x="15345" y="5371"/>
                    <a:pt x="19615" y="1"/>
                    <a:pt x="19615" y="1"/>
                  </a:cubicBezTo>
                  <a:cubicBezTo>
                    <a:pt x="19615" y="1"/>
                    <a:pt x="25619" y="6005"/>
                    <a:pt x="34792" y="8040"/>
                  </a:cubicBezTo>
                  <a:cubicBezTo>
                    <a:pt x="43965" y="10075"/>
                    <a:pt x="45333" y="11776"/>
                    <a:pt x="45333" y="11776"/>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42"/>
            <p:cNvSpPr/>
            <p:nvPr/>
          </p:nvSpPr>
          <p:spPr>
            <a:xfrm>
              <a:off x="3010570" y="2304600"/>
              <a:ext cx="1232668" cy="335250"/>
            </a:xfrm>
            <a:custGeom>
              <a:avLst/>
              <a:gdLst/>
              <a:ahLst/>
              <a:cxnLst/>
              <a:rect l="l" t="t" r="r" b="b"/>
              <a:pathLst>
                <a:path w="54573" h="13410" fill="none" extrusionOk="0">
                  <a:moveTo>
                    <a:pt x="1" y="13410"/>
                  </a:moveTo>
                  <a:cubicBezTo>
                    <a:pt x="1" y="13410"/>
                    <a:pt x="3837" y="10308"/>
                    <a:pt x="12109" y="8506"/>
                  </a:cubicBezTo>
                  <a:cubicBezTo>
                    <a:pt x="20382" y="6672"/>
                    <a:pt x="23851" y="0"/>
                    <a:pt x="23851" y="0"/>
                  </a:cubicBezTo>
                  <a:cubicBezTo>
                    <a:pt x="23851" y="0"/>
                    <a:pt x="26520" y="2569"/>
                    <a:pt x="34959" y="3703"/>
                  </a:cubicBezTo>
                  <a:cubicBezTo>
                    <a:pt x="43365" y="4804"/>
                    <a:pt x="54573" y="6572"/>
                    <a:pt x="54573" y="6572"/>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42"/>
            <p:cNvSpPr/>
            <p:nvPr/>
          </p:nvSpPr>
          <p:spPr>
            <a:xfrm>
              <a:off x="2929956" y="2155325"/>
              <a:ext cx="1271089" cy="251875"/>
            </a:xfrm>
            <a:custGeom>
              <a:avLst/>
              <a:gdLst/>
              <a:ahLst/>
              <a:cxnLst/>
              <a:rect l="l" t="t" r="r" b="b"/>
              <a:pathLst>
                <a:path w="56274" h="10075" fill="none" extrusionOk="0">
                  <a:moveTo>
                    <a:pt x="56274" y="1335"/>
                  </a:moveTo>
                  <a:cubicBezTo>
                    <a:pt x="56274" y="1335"/>
                    <a:pt x="46400" y="0"/>
                    <a:pt x="40096" y="1268"/>
                  </a:cubicBezTo>
                  <a:cubicBezTo>
                    <a:pt x="33791" y="2569"/>
                    <a:pt x="26719" y="3203"/>
                    <a:pt x="26719" y="3203"/>
                  </a:cubicBezTo>
                  <a:cubicBezTo>
                    <a:pt x="26719" y="3203"/>
                    <a:pt x="23384" y="5938"/>
                    <a:pt x="17480" y="6338"/>
                  </a:cubicBezTo>
                  <a:cubicBezTo>
                    <a:pt x="11542" y="6738"/>
                    <a:pt x="0" y="10074"/>
                    <a:pt x="0" y="10074"/>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42"/>
            <p:cNvSpPr/>
            <p:nvPr/>
          </p:nvSpPr>
          <p:spPr>
            <a:xfrm>
              <a:off x="2825219" y="1900975"/>
              <a:ext cx="1334402" cy="276050"/>
            </a:xfrm>
            <a:custGeom>
              <a:avLst/>
              <a:gdLst/>
              <a:ahLst/>
              <a:cxnLst/>
              <a:rect l="l" t="t" r="r" b="b"/>
              <a:pathLst>
                <a:path w="59077" h="11042" fill="none" extrusionOk="0">
                  <a:moveTo>
                    <a:pt x="1" y="10141"/>
                  </a:moveTo>
                  <a:cubicBezTo>
                    <a:pt x="1" y="10141"/>
                    <a:pt x="6072" y="5037"/>
                    <a:pt x="19148" y="8039"/>
                  </a:cubicBezTo>
                  <a:cubicBezTo>
                    <a:pt x="32224" y="11042"/>
                    <a:pt x="36327" y="8373"/>
                    <a:pt x="43765" y="4170"/>
                  </a:cubicBezTo>
                  <a:cubicBezTo>
                    <a:pt x="51171" y="0"/>
                    <a:pt x="59076" y="100"/>
                    <a:pt x="59076" y="100"/>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42"/>
            <p:cNvSpPr/>
            <p:nvPr/>
          </p:nvSpPr>
          <p:spPr>
            <a:xfrm>
              <a:off x="2776250" y="1637450"/>
              <a:ext cx="1275991" cy="311075"/>
            </a:xfrm>
            <a:custGeom>
              <a:avLst/>
              <a:gdLst/>
              <a:ahLst/>
              <a:cxnLst/>
              <a:rect l="l" t="t" r="r" b="b"/>
              <a:pathLst>
                <a:path w="56875" h="12443" fill="none" extrusionOk="0">
                  <a:moveTo>
                    <a:pt x="56874" y="267"/>
                  </a:moveTo>
                  <a:cubicBezTo>
                    <a:pt x="56874" y="267"/>
                    <a:pt x="49769" y="0"/>
                    <a:pt x="42264" y="5704"/>
                  </a:cubicBezTo>
                  <a:cubicBezTo>
                    <a:pt x="34758" y="11409"/>
                    <a:pt x="33324" y="12443"/>
                    <a:pt x="23684" y="11008"/>
                  </a:cubicBezTo>
                  <a:cubicBezTo>
                    <a:pt x="14043" y="9574"/>
                    <a:pt x="0" y="9774"/>
                    <a:pt x="0" y="9774"/>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42"/>
            <p:cNvSpPr/>
            <p:nvPr/>
          </p:nvSpPr>
          <p:spPr>
            <a:xfrm>
              <a:off x="2776250" y="1414800"/>
              <a:ext cx="1138674" cy="387800"/>
            </a:xfrm>
            <a:custGeom>
              <a:avLst/>
              <a:gdLst/>
              <a:ahLst/>
              <a:cxnLst/>
              <a:rect l="l" t="t" r="r" b="b"/>
              <a:pathLst>
                <a:path w="51805" h="15512" fill="none" extrusionOk="0">
                  <a:moveTo>
                    <a:pt x="1" y="9807"/>
                  </a:moveTo>
                  <a:cubicBezTo>
                    <a:pt x="1" y="9807"/>
                    <a:pt x="5037" y="3836"/>
                    <a:pt x="17079" y="9674"/>
                  </a:cubicBezTo>
                  <a:cubicBezTo>
                    <a:pt x="29155" y="15511"/>
                    <a:pt x="31656" y="13576"/>
                    <a:pt x="37127" y="7906"/>
                  </a:cubicBezTo>
                  <a:cubicBezTo>
                    <a:pt x="42598" y="2202"/>
                    <a:pt x="51804" y="0"/>
                    <a:pt x="51804" y="0"/>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42"/>
            <p:cNvSpPr/>
            <p:nvPr/>
          </p:nvSpPr>
          <p:spPr>
            <a:xfrm>
              <a:off x="2844825" y="1197125"/>
              <a:ext cx="934864" cy="405325"/>
            </a:xfrm>
            <a:custGeom>
              <a:avLst/>
              <a:gdLst/>
              <a:ahLst/>
              <a:cxnLst/>
              <a:rect l="l" t="t" r="r" b="b"/>
              <a:pathLst>
                <a:path w="43131" h="16213" fill="none" extrusionOk="0">
                  <a:moveTo>
                    <a:pt x="43131" y="1"/>
                  </a:moveTo>
                  <a:cubicBezTo>
                    <a:pt x="43131" y="1"/>
                    <a:pt x="37060" y="1035"/>
                    <a:pt x="32356" y="8640"/>
                  </a:cubicBezTo>
                  <a:cubicBezTo>
                    <a:pt x="27653" y="16212"/>
                    <a:pt x="14444" y="10942"/>
                    <a:pt x="0" y="5205"/>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42"/>
            <p:cNvSpPr/>
            <p:nvPr/>
          </p:nvSpPr>
          <p:spPr>
            <a:xfrm>
              <a:off x="2931075" y="1055375"/>
              <a:ext cx="721381" cy="302725"/>
            </a:xfrm>
            <a:custGeom>
              <a:avLst/>
              <a:gdLst/>
              <a:ahLst/>
              <a:cxnLst/>
              <a:rect l="l" t="t" r="r" b="b"/>
              <a:pathLst>
                <a:path w="33324" h="12109" fill="none" extrusionOk="0">
                  <a:moveTo>
                    <a:pt x="0" y="934"/>
                  </a:moveTo>
                  <a:cubicBezTo>
                    <a:pt x="0" y="934"/>
                    <a:pt x="14244" y="6004"/>
                    <a:pt x="19447" y="12109"/>
                  </a:cubicBezTo>
                  <a:cubicBezTo>
                    <a:pt x="23584" y="5170"/>
                    <a:pt x="33324" y="0"/>
                    <a:pt x="33324" y="0"/>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42"/>
            <p:cNvSpPr/>
            <p:nvPr/>
          </p:nvSpPr>
          <p:spPr>
            <a:xfrm>
              <a:off x="3016175" y="918600"/>
              <a:ext cx="548726" cy="200989"/>
            </a:xfrm>
            <a:custGeom>
              <a:avLst/>
              <a:gdLst/>
              <a:ahLst/>
              <a:cxnLst/>
              <a:rect l="l" t="t" r="r" b="b"/>
              <a:pathLst>
                <a:path w="25319" h="9074" fill="none" extrusionOk="0">
                  <a:moveTo>
                    <a:pt x="1" y="0"/>
                  </a:moveTo>
                  <a:cubicBezTo>
                    <a:pt x="1" y="0"/>
                    <a:pt x="8006" y="3436"/>
                    <a:pt x="13343" y="9074"/>
                  </a:cubicBezTo>
                  <a:cubicBezTo>
                    <a:pt x="17947" y="834"/>
                    <a:pt x="25319" y="501"/>
                    <a:pt x="25319" y="501"/>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2"/>
            <p:cNvSpPr/>
            <p:nvPr/>
          </p:nvSpPr>
          <p:spPr>
            <a:xfrm>
              <a:off x="3294200" y="3081825"/>
              <a:ext cx="548750" cy="868125"/>
            </a:xfrm>
            <a:custGeom>
              <a:avLst/>
              <a:gdLst/>
              <a:ahLst/>
              <a:cxnLst/>
              <a:rect l="l" t="t" r="r" b="b"/>
              <a:pathLst>
                <a:path w="21950" h="34725" extrusionOk="0">
                  <a:moveTo>
                    <a:pt x="2002" y="0"/>
                  </a:moveTo>
                  <a:lnTo>
                    <a:pt x="0" y="834"/>
                  </a:lnTo>
                  <a:cubicBezTo>
                    <a:pt x="16045" y="14911"/>
                    <a:pt x="18747" y="34725"/>
                    <a:pt x="18747" y="34725"/>
                  </a:cubicBezTo>
                  <a:lnTo>
                    <a:pt x="21949" y="34725"/>
                  </a:lnTo>
                  <a:cubicBezTo>
                    <a:pt x="16612" y="6571"/>
                    <a:pt x="2002" y="0"/>
                    <a:pt x="2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2"/>
            <p:cNvSpPr/>
            <p:nvPr/>
          </p:nvSpPr>
          <p:spPr>
            <a:xfrm>
              <a:off x="3291700" y="1025350"/>
              <a:ext cx="572100" cy="3203150"/>
            </a:xfrm>
            <a:custGeom>
              <a:avLst/>
              <a:gdLst/>
              <a:ahLst/>
              <a:cxnLst/>
              <a:rect l="l" t="t" r="r" b="b"/>
              <a:pathLst>
                <a:path w="22884" h="128126" extrusionOk="0">
                  <a:moveTo>
                    <a:pt x="0" y="0"/>
                  </a:moveTo>
                  <a:cubicBezTo>
                    <a:pt x="1" y="3"/>
                    <a:pt x="6872" y="38896"/>
                    <a:pt x="11575" y="63646"/>
                  </a:cubicBezTo>
                  <a:cubicBezTo>
                    <a:pt x="16278" y="88430"/>
                    <a:pt x="17346" y="127858"/>
                    <a:pt x="17346" y="127858"/>
                  </a:cubicBezTo>
                  <a:lnTo>
                    <a:pt x="22883" y="128125"/>
                  </a:lnTo>
                  <a:cubicBezTo>
                    <a:pt x="22883" y="128125"/>
                    <a:pt x="22016" y="98504"/>
                    <a:pt x="14010" y="60844"/>
                  </a:cubicBezTo>
                  <a:cubicBezTo>
                    <a:pt x="6005" y="23185"/>
                    <a:pt x="1" y="2"/>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2"/>
            <p:cNvSpPr/>
            <p:nvPr/>
          </p:nvSpPr>
          <p:spPr>
            <a:xfrm>
              <a:off x="3817900" y="2919200"/>
              <a:ext cx="524575" cy="1282600"/>
            </a:xfrm>
            <a:custGeom>
              <a:avLst/>
              <a:gdLst/>
              <a:ahLst/>
              <a:cxnLst/>
              <a:rect l="l" t="t" r="r" b="b"/>
              <a:pathLst>
                <a:path w="20983" h="51304" extrusionOk="0">
                  <a:moveTo>
                    <a:pt x="20982" y="0"/>
                  </a:moveTo>
                  <a:cubicBezTo>
                    <a:pt x="20982" y="0"/>
                    <a:pt x="0" y="16145"/>
                    <a:pt x="0" y="51304"/>
                  </a:cubicBezTo>
                  <a:lnTo>
                    <a:pt x="4704" y="51304"/>
                  </a:lnTo>
                  <a:cubicBezTo>
                    <a:pt x="4704" y="51304"/>
                    <a:pt x="1135" y="27553"/>
                    <a:pt x="20982" y="1735"/>
                  </a:cubicBezTo>
                  <a:lnTo>
                    <a:pt x="209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2"/>
            <p:cNvSpPr/>
            <p:nvPr/>
          </p:nvSpPr>
          <p:spPr>
            <a:xfrm>
              <a:off x="3906300" y="2708950"/>
              <a:ext cx="1770450" cy="346200"/>
            </a:xfrm>
            <a:custGeom>
              <a:avLst/>
              <a:gdLst/>
              <a:ahLst/>
              <a:cxnLst/>
              <a:rect l="l" t="t" r="r" b="b"/>
              <a:pathLst>
                <a:path w="70818" h="13848" extrusionOk="0">
                  <a:moveTo>
                    <a:pt x="49746" y="1"/>
                  </a:moveTo>
                  <a:cubicBezTo>
                    <a:pt x="46444" y="1"/>
                    <a:pt x="42985" y="647"/>
                    <a:pt x="41296" y="1606"/>
                  </a:cubicBezTo>
                  <a:cubicBezTo>
                    <a:pt x="40827" y="1878"/>
                    <a:pt x="40388" y="1965"/>
                    <a:pt x="39922" y="1965"/>
                  </a:cubicBezTo>
                  <a:cubicBezTo>
                    <a:pt x="39090" y="1965"/>
                    <a:pt x="38175" y="1687"/>
                    <a:pt x="36863" y="1687"/>
                  </a:cubicBezTo>
                  <a:cubicBezTo>
                    <a:pt x="34678" y="1687"/>
                    <a:pt x="31391" y="2459"/>
                    <a:pt x="25552" y="6576"/>
                  </a:cubicBezTo>
                  <a:cubicBezTo>
                    <a:pt x="25552" y="6576"/>
                    <a:pt x="12342" y="6943"/>
                    <a:pt x="8807" y="8410"/>
                  </a:cubicBezTo>
                  <a:cubicBezTo>
                    <a:pt x="5237" y="9845"/>
                    <a:pt x="0" y="13381"/>
                    <a:pt x="4103" y="13814"/>
                  </a:cubicBezTo>
                  <a:cubicBezTo>
                    <a:pt x="4316" y="13837"/>
                    <a:pt x="4534" y="13847"/>
                    <a:pt x="4757" y="13847"/>
                  </a:cubicBezTo>
                  <a:cubicBezTo>
                    <a:pt x="7757" y="13847"/>
                    <a:pt x="11616" y="11961"/>
                    <a:pt x="15589" y="11961"/>
                  </a:cubicBezTo>
                  <a:cubicBezTo>
                    <a:pt x="17050" y="11961"/>
                    <a:pt x="18527" y="12216"/>
                    <a:pt x="19981" y="12914"/>
                  </a:cubicBezTo>
                  <a:cubicBezTo>
                    <a:pt x="21102" y="13458"/>
                    <a:pt x="22228" y="13664"/>
                    <a:pt x="23343" y="13664"/>
                  </a:cubicBezTo>
                  <a:cubicBezTo>
                    <a:pt x="26864" y="13664"/>
                    <a:pt x="30275" y="11604"/>
                    <a:pt x="33066" y="11604"/>
                  </a:cubicBezTo>
                  <a:cubicBezTo>
                    <a:pt x="33888" y="11604"/>
                    <a:pt x="34657" y="11783"/>
                    <a:pt x="35359" y="12247"/>
                  </a:cubicBezTo>
                  <a:cubicBezTo>
                    <a:pt x="36275" y="12865"/>
                    <a:pt x="37490" y="13099"/>
                    <a:pt x="38856" y="13099"/>
                  </a:cubicBezTo>
                  <a:cubicBezTo>
                    <a:pt x="43068" y="13099"/>
                    <a:pt x="48707" y="10876"/>
                    <a:pt x="51367" y="10876"/>
                  </a:cubicBezTo>
                  <a:cubicBezTo>
                    <a:pt x="51425" y="10876"/>
                    <a:pt x="51482" y="10877"/>
                    <a:pt x="51537" y="10879"/>
                  </a:cubicBezTo>
                  <a:cubicBezTo>
                    <a:pt x="52520" y="10908"/>
                    <a:pt x="53609" y="10970"/>
                    <a:pt x="54774" y="10970"/>
                  </a:cubicBezTo>
                  <a:cubicBezTo>
                    <a:pt x="57641" y="10970"/>
                    <a:pt x="60968" y="10593"/>
                    <a:pt x="64313" y="8410"/>
                  </a:cubicBezTo>
                  <a:cubicBezTo>
                    <a:pt x="68983" y="5308"/>
                    <a:pt x="70817" y="7543"/>
                    <a:pt x="68116" y="3874"/>
                  </a:cubicBezTo>
                  <a:cubicBezTo>
                    <a:pt x="65447" y="205"/>
                    <a:pt x="58976" y="2173"/>
                    <a:pt x="55106" y="772"/>
                  </a:cubicBezTo>
                  <a:cubicBezTo>
                    <a:pt x="53655" y="234"/>
                    <a:pt x="51729" y="1"/>
                    <a:pt x="497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2"/>
            <p:cNvSpPr/>
            <p:nvPr/>
          </p:nvSpPr>
          <p:spPr>
            <a:xfrm>
              <a:off x="4600525" y="2834624"/>
              <a:ext cx="951585" cy="66279"/>
            </a:xfrm>
            <a:custGeom>
              <a:avLst/>
              <a:gdLst/>
              <a:ahLst/>
              <a:cxnLst/>
              <a:rect l="l" t="t" r="r" b="b"/>
              <a:pathLst>
                <a:path w="51037" h="5605" fill="none" extrusionOk="0">
                  <a:moveTo>
                    <a:pt x="51036" y="4371"/>
                  </a:moveTo>
                  <a:cubicBezTo>
                    <a:pt x="51036" y="4371"/>
                    <a:pt x="39528" y="1"/>
                    <a:pt x="28654" y="2803"/>
                  </a:cubicBezTo>
                  <a:cubicBezTo>
                    <a:pt x="17813" y="5605"/>
                    <a:pt x="5004" y="2870"/>
                    <a:pt x="0" y="234"/>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2"/>
            <p:cNvSpPr/>
            <p:nvPr/>
          </p:nvSpPr>
          <p:spPr>
            <a:xfrm>
              <a:off x="5328135" y="2776413"/>
              <a:ext cx="203494" cy="75449"/>
            </a:xfrm>
            <a:custGeom>
              <a:avLst/>
              <a:gdLst/>
              <a:ahLst/>
              <a:cxnLst/>
              <a:rect l="l" t="t" r="r" b="b"/>
              <a:pathLst>
                <a:path w="10942" h="4137" fill="none" extrusionOk="0">
                  <a:moveTo>
                    <a:pt x="10942" y="0"/>
                  </a:moveTo>
                  <a:cubicBezTo>
                    <a:pt x="10942" y="0"/>
                    <a:pt x="4203" y="2435"/>
                    <a:pt x="0" y="4137"/>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2"/>
            <p:cNvSpPr/>
            <p:nvPr/>
          </p:nvSpPr>
          <p:spPr>
            <a:xfrm>
              <a:off x="5152200" y="2749798"/>
              <a:ext cx="170966" cy="213504"/>
            </a:xfrm>
            <a:custGeom>
              <a:avLst/>
              <a:gdLst/>
              <a:ahLst/>
              <a:cxnLst/>
              <a:rect l="l" t="t" r="r" b="b"/>
              <a:pathLst>
                <a:path w="13945" h="14044" fill="none" extrusionOk="0">
                  <a:moveTo>
                    <a:pt x="13944" y="0"/>
                  </a:moveTo>
                  <a:cubicBezTo>
                    <a:pt x="13944" y="0"/>
                    <a:pt x="5738" y="5170"/>
                    <a:pt x="1" y="7706"/>
                  </a:cubicBezTo>
                  <a:cubicBezTo>
                    <a:pt x="6105" y="9240"/>
                    <a:pt x="8707" y="14044"/>
                    <a:pt x="8707" y="14044"/>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2"/>
            <p:cNvSpPr/>
            <p:nvPr/>
          </p:nvSpPr>
          <p:spPr>
            <a:xfrm>
              <a:off x="4935350" y="2725622"/>
              <a:ext cx="228525" cy="261635"/>
            </a:xfrm>
            <a:custGeom>
              <a:avLst/>
              <a:gdLst/>
              <a:ahLst/>
              <a:cxnLst/>
              <a:rect l="l" t="t" r="r" b="b"/>
              <a:pathLst>
                <a:path w="9141" h="14344" fill="none" extrusionOk="0">
                  <a:moveTo>
                    <a:pt x="9141" y="0"/>
                  </a:moveTo>
                  <a:cubicBezTo>
                    <a:pt x="9141" y="0"/>
                    <a:pt x="1" y="5704"/>
                    <a:pt x="534" y="8273"/>
                  </a:cubicBezTo>
                  <a:cubicBezTo>
                    <a:pt x="1068" y="10841"/>
                    <a:pt x="6639" y="14344"/>
                    <a:pt x="6639" y="14344"/>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2"/>
            <p:cNvSpPr/>
            <p:nvPr/>
          </p:nvSpPr>
          <p:spPr>
            <a:xfrm>
              <a:off x="4661825" y="2759575"/>
              <a:ext cx="248550" cy="239370"/>
            </a:xfrm>
            <a:custGeom>
              <a:avLst/>
              <a:gdLst/>
              <a:ahLst/>
              <a:cxnLst/>
              <a:rect l="l" t="t" r="r" b="b"/>
              <a:pathLst>
                <a:path w="9942" h="15546" fill="none" extrusionOk="0">
                  <a:moveTo>
                    <a:pt x="9941" y="1"/>
                  </a:moveTo>
                  <a:cubicBezTo>
                    <a:pt x="9941" y="1"/>
                    <a:pt x="2603" y="4237"/>
                    <a:pt x="3337" y="7173"/>
                  </a:cubicBezTo>
                  <a:cubicBezTo>
                    <a:pt x="1" y="11676"/>
                    <a:pt x="3570" y="15545"/>
                    <a:pt x="3570" y="15545"/>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42"/>
            <p:cNvSpPr/>
            <p:nvPr/>
          </p:nvSpPr>
          <p:spPr>
            <a:xfrm>
              <a:off x="4546138" y="2780256"/>
              <a:ext cx="221025" cy="250070"/>
            </a:xfrm>
            <a:custGeom>
              <a:avLst/>
              <a:gdLst/>
              <a:ahLst/>
              <a:cxnLst/>
              <a:rect l="l" t="t" r="r" b="b"/>
              <a:pathLst>
                <a:path w="8841" h="13710" fill="none" extrusionOk="0">
                  <a:moveTo>
                    <a:pt x="1268" y="13710"/>
                  </a:moveTo>
                  <a:cubicBezTo>
                    <a:pt x="1268" y="13710"/>
                    <a:pt x="1" y="6605"/>
                    <a:pt x="5938" y="3836"/>
                  </a:cubicBezTo>
                  <a:cubicBezTo>
                    <a:pt x="8840" y="0"/>
                    <a:pt x="6239" y="134"/>
                    <a:pt x="6239" y="134"/>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42"/>
            <p:cNvSpPr/>
            <p:nvPr/>
          </p:nvSpPr>
          <p:spPr>
            <a:xfrm>
              <a:off x="4071400" y="2865000"/>
              <a:ext cx="486225" cy="178475"/>
            </a:xfrm>
            <a:custGeom>
              <a:avLst/>
              <a:gdLst/>
              <a:ahLst/>
              <a:cxnLst/>
              <a:rect l="l" t="t" r="r" b="b"/>
              <a:pathLst>
                <a:path w="19449" h="7139" fill="none" extrusionOk="0">
                  <a:moveTo>
                    <a:pt x="19448" y="0"/>
                  </a:moveTo>
                  <a:cubicBezTo>
                    <a:pt x="19448" y="0"/>
                    <a:pt x="4037" y="3603"/>
                    <a:pt x="1" y="7139"/>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2"/>
            <p:cNvSpPr/>
            <p:nvPr/>
          </p:nvSpPr>
          <p:spPr>
            <a:xfrm>
              <a:off x="1877250" y="2936625"/>
              <a:ext cx="1681325" cy="323525"/>
            </a:xfrm>
            <a:custGeom>
              <a:avLst/>
              <a:gdLst/>
              <a:ahLst/>
              <a:cxnLst/>
              <a:rect l="l" t="t" r="r" b="b"/>
              <a:pathLst>
                <a:path w="67253" h="12941" extrusionOk="0">
                  <a:moveTo>
                    <a:pt x="33531" y="0"/>
                  </a:moveTo>
                  <a:cubicBezTo>
                    <a:pt x="32648" y="0"/>
                    <a:pt x="31749" y="135"/>
                    <a:pt x="30860" y="504"/>
                  </a:cubicBezTo>
                  <a:cubicBezTo>
                    <a:pt x="27324" y="1972"/>
                    <a:pt x="22053" y="571"/>
                    <a:pt x="14948" y="3240"/>
                  </a:cubicBezTo>
                  <a:cubicBezTo>
                    <a:pt x="7877" y="5942"/>
                    <a:pt x="6309" y="7976"/>
                    <a:pt x="3040" y="9744"/>
                  </a:cubicBezTo>
                  <a:cubicBezTo>
                    <a:pt x="0" y="11357"/>
                    <a:pt x="5814" y="12941"/>
                    <a:pt x="13482" y="12941"/>
                  </a:cubicBezTo>
                  <a:cubicBezTo>
                    <a:pt x="14061" y="12941"/>
                    <a:pt x="14651" y="12932"/>
                    <a:pt x="15249" y="12913"/>
                  </a:cubicBezTo>
                  <a:cubicBezTo>
                    <a:pt x="23755" y="12613"/>
                    <a:pt x="27457" y="11612"/>
                    <a:pt x="31427" y="11212"/>
                  </a:cubicBezTo>
                  <a:cubicBezTo>
                    <a:pt x="31702" y="11182"/>
                    <a:pt x="31973" y="11168"/>
                    <a:pt x="32239" y="11168"/>
                  </a:cubicBezTo>
                  <a:cubicBezTo>
                    <a:pt x="34942" y="11168"/>
                    <a:pt x="37273" y="12577"/>
                    <a:pt x="41165" y="12577"/>
                  </a:cubicBezTo>
                  <a:cubicBezTo>
                    <a:pt x="42417" y="12577"/>
                    <a:pt x="43831" y="12431"/>
                    <a:pt x="45470" y="12046"/>
                  </a:cubicBezTo>
                  <a:cubicBezTo>
                    <a:pt x="52181" y="10469"/>
                    <a:pt x="52068" y="7315"/>
                    <a:pt x="58128" y="7315"/>
                  </a:cubicBezTo>
                  <a:cubicBezTo>
                    <a:pt x="58605" y="7315"/>
                    <a:pt x="59121" y="7335"/>
                    <a:pt x="59680" y="7376"/>
                  </a:cubicBezTo>
                  <a:cubicBezTo>
                    <a:pt x="60302" y="7422"/>
                    <a:pt x="60872" y="7444"/>
                    <a:pt x="61392" y="7444"/>
                  </a:cubicBezTo>
                  <a:cubicBezTo>
                    <a:pt x="67253" y="7444"/>
                    <a:pt x="66751" y="4693"/>
                    <a:pt x="63350" y="3406"/>
                  </a:cubicBezTo>
                  <a:cubicBezTo>
                    <a:pt x="62318" y="3003"/>
                    <a:pt x="61071" y="2858"/>
                    <a:pt x="59811" y="2858"/>
                  </a:cubicBezTo>
                  <a:cubicBezTo>
                    <a:pt x="56586" y="2858"/>
                    <a:pt x="53276" y="3807"/>
                    <a:pt x="53276" y="3807"/>
                  </a:cubicBezTo>
                  <a:cubicBezTo>
                    <a:pt x="53276" y="3807"/>
                    <a:pt x="53226" y="3810"/>
                    <a:pt x="53135" y="3810"/>
                  </a:cubicBezTo>
                  <a:cubicBezTo>
                    <a:pt x="52551" y="3810"/>
                    <a:pt x="50249" y="3685"/>
                    <a:pt x="48172" y="1839"/>
                  </a:cubicBezTo>
                  <a:cubicBezTo>
                    <a:pt x="47004" y="800"/>
                    <a:pt x="45599" y="504"/>
                    <a:pt x="44218" y="504"/>
                  </a:cubicBezTo>
                  <a:cubicBezTo>
                    <a:pt x="42760" y="504"/>
                    <a:pt x="41329" y="834"/>
                    <a:pt x="40233" y="971"/>
                  </a:cubicBezTo>
                  <a:cubicBezTo>
                    <a:pt x="40096" y="991"/>
                    <a:pt x="39952" y="999"/>
                    <a:pt x="39802" y="999"/>
                  </a:cubicBezTo>
                  <a:cubicBezTo>
                    <a:pt x="38208" y="999"/>
                    <a:pt x="35933" y="0"/>
                    <a:pt x="335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2"/>
            <p:cNvSpPr/>
            <p:nvPr/>
          </p:nvSpPr>
          <p:spPr>
            <a:xfrm>
              <a:off x="1960058" y="3026040"/>
              <a:ext cx="1205913" cy="196835"/>
            </a:xfrm>
            <a:custGeom>
              <a:avLst/>
              <a:gdLst/>
              <a:ahLst/>
              <a:cxnLst/>
              <a:rect l="l" t="t" r="r" b="b"/>
              <a:pathLst>
                <a:path w="52706" h="10175" fill="none" extrusionOk="0">
                  <a:moveTo>
                    <a:pt x="1" y="10175"/>
                  </a:moveTo>
                  <a:cubicBezTo>
                    <a:pt x="1" y="10175"/>
                    <a:pt x="10575" y="3904"/>
                    <a:pt x="21750" y="4804"/>
                  </a:cubicBezTo>
                  <a:cubicBezTo>
                    <a:pt x="32924" y="5705"/>
                    <a:pt x="48235" y="3437"/>
                    <a:pt x="52705" y="1"/>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2"/>
            <p:cNvSpPr/>
            <p:nvPr/>
          </p:nvSpPr>
          <p:spPr>
            <a:xfrm>
              <a:off x="2062475" y="3100649"/>
              <a:ext cx="201850" cy="24225"/>
            </a:xfrm>
            <a:custGeom>
              <a:avLst/>
              <a:gdLst/>
              <a:ahLst/>
              <a:cxnLst/>
              <a:rect l="l" t="t" r="r" b="b"/>
              <a:pathLst>
                <a:path w="8074" h="969" fill="none" extrusionOk="0">
                  <a:moveTo>
                    <a:pt x="1" y="468"/>
                  </a:moveTo>
                  <a:cubicBezTo>
                    <a:pt x="1" y="468"/>
                    <a:pt x="3603" y="1"/>
                    <a:pt x="8073" y="968"/>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2"/>
            <p:cNvSpPr/>
            <p:nvPr/>
          </p:nvSpPr>
          <p:spPr>
            <a:xfrm>
              <a:off x="2211775" y="3036675"/>
              <a:ext cx="269386" cy="213511"/>
            </a:xfrm>
            <a:custGeom>
              <a:avLst/>
              <a:gdLst/>
              <a:ahLst/>
              <a:cxnLst/>
              <a:rect l="l" t="t" r="r" b="b"/>
              <a:pathLst>
                <a:path w="15079" h="12944" fill="none" extrusionOk="0">
                  <a:moveTo>
                    <a:pt x="1" y="1"/>
                  </a:moveTo>
                  <a:cubicBezTo>
                    <a:pt x="1" y="1"/>
                    <a:pt x="8940" y="3670"/>
                    <a:pt x="15078" y="5205"/>
                  </a:cubicBezTo>
                  <a:cubicBezTo>
                    <a:pt x="9307" y="7740"/>
                    <a:pt x="7573" y="12943"/>
                    <a:pt x="7573" y="12943"/>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2"/>
            <p:cNvSpPr/>
            <p:nvPr/>
          </p:nvSpPr>
          <p:spPr>
            <a:xfrm>
              <a:off x="2441208" y="3000464"/>
              <a:ext cx="250200" cy="226029"/>
            </a:xfrm>
            <a:custGeom>
              <a:avLst/>
              <a:gdLst/>
              <a:ahLst/>
              <a:cxnLst/>
              <a:rect l="l" t="t" r="r" b="b"/>
              <a:pathLst>
                <a:path w="10008" h="13678" fill="none" extrusionOk="0">
                  <a:moveTo>
                    <a:pt x="0" y="1"/>
                  </a:moveTo>
                  <a:cubicBezTo>
                    <a:pt x="0" y="1"/>
                    <a:pt x="10007" y="4037"/>
                    <a:pt x="9907" y="6672"/>
                  </a:cubicBezTo>
                  <a:cubicBezTo>
                    <a:pt x="9840" y="9274"/>
                    <a:pt x="4970" y="13677"/>
                    <a:pt x="4970" y="13677"/>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2"/>
            <p:cNvSpPr/>
            <p:nvPr/>
          </p:nvSpPr>
          <p:spPr>
            <a:xfrm>
              <a:off x="2655050" y="2960109"/>
              <a:ext cx="326075" cy="286885"/>
            </a:xfrm>
            <a:custGeom>
              <a:avLst/>
              <a:gdLst/>
              <a:ahLst/>
              <a:cxnLst/>
              <a:rect l="l" t="t" r="r" b="b"/>
              <a:pathLst>
                <a:path w="13043" h="14211" fill="none" extrusionOk="0">
                  <a:moveTo>
                    <a:pt x="0" y="0"/>
                  </a:moveTo>
                  <a:cubicBezTo>
                    <a:pt x="0" y="0"/>
                    <a:pt x="9173" y="3936"/>
                    <a:pt x="8973" y="7005"/>
                  </a:cubicBezTo>
                  <a:cubicBezTo>
                    <a:pt x="13043" y="10841"/>
                    <a:pt x="8973" y="14210"/>
                    <a:pt x="8973" y="14210"/>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2"/>
            <p:cNvSpPr/>
            <p:nvPr/>
          </p:nvSpPr>
          <p:spPr>
            <a:xfrm>
              <a:off x="2876807" y="2965030"/>
              <a:ext cx="246025" cy="259176"/>
            </a:xfrm>
            <a:custGeom>
              <a:avLst/>
              <a:gdLst/>
              <a:ahLst/>
              <a:cxnLst/>
              <a:rect l="l" t="t" r="r" b="b"/>
              <a:pathLst>
                <a:path w="9841" h="12510" fill="none" extrusionOk="0">
                  <a:moveTo>
                    <a:pt x="7572" y="12510"/>
                  </a:moveTo>
                  <a:cubicBezTo>
                    <a:pt x="7572" y="12510"/>
                    <a:pt x="9840" y="7173"/>
                    <a:pt x="3503" y="5472"/>
                  </a:cubicBezTo>
                  <a:cubicBezTo>
                    <a:pt x="0" y="2169"/>
                    <a:pt x="334" y="1"/>
                    <a:pt x="334" y="1"/>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2"/>
            <p:cNvSpPr/>
            <p:nvPr/>
          </p:nvSpPr>
          <p:spPr>
            <a:xfrm>
              <a:off x="3106550" y="3038450"/>
              <a:ext cx="365388" cy="69250"/>
            </a:xfrm>
            <a:custGeom>
              <a:avLst/>
              <a:gdLst/>
              <a:ahLst/>
              <a:cxnLst/>
              <a:rect l="l" t="t" r="r" b="b"/>
              <a:pathLst>
                <a:path w="16713" h="2770" fill="none" extrusionOk="0">
                  <a:moveTo>
                    <a:pt x="1" y="568"/>
                  </a:moveTo>
                  <a:cubicBezTo>
                    <a:pt x="1" y="568"/>
                    <a:pt x="12143" y="1"/>
                    <a:pt x="16713" y="2769"/>
                  </a:cubicBezTo>
                </a:path>
              </a:pathLst>
            </a:custGeom>
            <a:noFill/>
            <a:ln w="10000"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2"/>
            <p:cNvSpPr/>
            <p:nvPr/>
          </p:nvSpPr>
          <p:spPr>
            <a:xfrm>
              <a:off x="3266675" y="4106725"/>
              <a:ext cx="1034100" cy="238525"/>
            </a:xfrm>
            <a:custGeom>
              <a:avLst/>
              <a:gdLst/>
              <a:ahLst/>
              <a:cxnLst/>
              <a:rect l="l" t="t" r="r" b="b"/>
              <a:pathLst>
                <a:path w="41364" h="9541" extrusionOk="0">
                  <a:moveTo>
                    <a:pt x="0" y="0"/>
                  </a:moveTo>
                  <a:lnTo>
                    <a:pt x="768" y="5637"/>
                  </a:lnTo>
                  <a:cubicBezTo>
                    <a:pt x="768" y="7806"/>
                    <a:pt x="9674" y="9540"/>
                    <a:pt x="20682" y="9540"/>
                  </a:cubicBezTo>
                  <a:cubicBezTo>
                    <a:pt x="31690" y="9540"/>
                    <a:pt x="40596" y="7806"/>
                    <a:pt x="40596" y="5637"/>
                  </a:cubicBezTo>
                  <a:lnTo>
                    <a:pt x="41363" y="0"/>
                  </a:lnTo>
                  <a:lnTo>
                    <a:pt x="41363" y="0"/>
                  </a:lnTo>
                  <a:cubicBezTo>
                    <a:pt x="40796" y="2135"/>
                    <a:pt x="31756" y="3836"/>
                    <a:pt x="20682" y="3836"/>
                  </a:cubicBezTo>
                  <a:cubicBezTo>
                    <a:pt x="9607" y="3836"/>
                    <a:pt x="567" y="2135"/>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42"/>
            <p:cNvSpPr/>
            <p:nvPr/>
          </p:nvSpPr>
          <p:spPr>
            <a:xfrm>
              <a:off x="3265825" y="4100875"/>
              <a:ext cx="875" cy="5875"/>
            </a:xfrm>
            <a:custGeom>
              <a:avLst/>
              <a:gdLst/>
              <a:ahLst/>
              <a:cxnLst/>
              <a:rect l="l" t="t" r="r" b="b"/>
              <a:pathLst>
                <a:path w="35" h="235" extrusionOk="0">
                  <a:moveTo>
                    <a:pt x="1" y="1"/>
                  </a:moveTo>
                  <a:cubicBezTo>
                    <a:pt x="1" y="67"/>
                    <a:pt x="1" y="134"/>
                    <a:pt x="34" y="234"/>
                  </a:cubicBezTo>
                  <a:lnTo>
                    <a:pt x="1" y="1"/>
                  </a:lnTo>
                  <a:close/>
                </a:path>
              </a:pathLst>
            </a:custGeom>
            <a:solidFill>
              <a:srgbClr val="FF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42"/>
            <p:cNvSpPr/>
            <p:nvPr/>
          </p:nvSpPr>
          <p:spPr>
            <a:xfrm>
              <a:off x="4300750" y="4100875"/>
              <a:ext cx="850" cy="5875"/>
            </a:xfrm>
            <a:custGeom>
              <a:avLst/>
              <a:gdLst/>
              <a:ahLst/>
              <a:cxnLst/>
              <a:rect l="l" t="t" r="r" b="b"/>
              <a:pathLst>
                <a:path w="34" h="235" extrusionOk="0">
                  <a:moveTo>
                    <a:pt x="34" y="1"/>
                  </a:moveTo>
                  <a:lnTo>
                    <a:pt x="0" y="234"/>
                  </a:lnTo>
                  <a:cubicBezTo>
                    <a:pt x="34" y="134"/>
                    <a:pt x="34" y="67"/>
                    <a:pt x="34" y="1"/>
                  </a:cubicBezTo>
                  <a:close/>
                </a:path>
              </a:pathLst>
            </a:custGeom>
            <a:solidFill>
              <a:srgbClr val="FFF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00" name="Google Shape;3000;p42"/>
          <p:cNvSpPr/>
          <p:nvPr/>
        </p:nvSpPr>
        <p:spPr>
          <a:xfrm rot="7011835">
            <a:off x="-1371822" y="749328"/>
            <a:ext cx="5442761" cy="4754382"/>
          </a:xfrm>
          <a:custGeom>
            <a:avLst/>
            <a:gdLst/>
            <a:ahLst/>
            <a:cxnLst/>
            <a:rect l="l" t="t" r="r" b="b"/>
            <a:pathLst>
              <a:path w="91344" h="81637" extrusionOk="0">
                <a:moveTo>
                  <a:pt x="88773" y="114"/>
                </a:moveTo>
                <a:cubicBezTo>
                  <a:pt x="88757" y="223"/>
                  <a:pt x="88799" y="261"/>
                  <a:pt x="88841" y="261"/>
                </a:cubicBezTo>
                <a:cubicBezTo>
                  <a:pt x="88900" y="261"/>
                  <a:pt x="88960" y="181"/>
                  <a:pt x="88849" y="114"/>
                </a:cubicBezTo>
                <a:close/>
                <a:moveTo>
                  <a:pt x="49793" y="228"/>
                </a:moveTo>
                <a:cubicBezTo>
                  <a:pt x="49682" y="295"/>
                  <a:pt x="49768" y="375"/>
                  <a:pt x="49841" y="375"/>
                </a:cubicBezTo>
                <a:cubicBezTo>
                  <a:pt x="49892" y="375"/>
                  <a:pt x="49938" y="336"/>
                  <a:pt x="49907" y="228"/>
                </a:cubicBezTo>
                <a:close/>
                <a:moveTo>
                  <a:pt x="46425" y="108"/>
                </a:moveTo>
                <a:cubicBezTo>
                  <a:pt x="46369" y="108"/>
                  <a:pt x="46292" y="122"/>
                  <a:pt x="46202" y="190"/>
                </a:cubicBezTo>
                <a:lnTo>
                  <a:pt x="46239" y="379"/>
                </a:lnTo>
                <a:cubicBezTo>
                  <a:pt x="46328" y="423"/>
                  <a:pt x="46404" y="441"/>
                  <a:pt x="46459" y="441"/>
                </a:cubicBezTo>
                <a:cubicBezTo>
                  <a:pt x="46498" y="441"/>
                  <a:pt x="46526" y="432"/>
                  <a:pt x="46542" y="417"/>
                </a:cubicBezTo>
                <a:cubicBezTo>
                  <a:pt x="46617" y="379"/>
                  <a:pt x="46655" y="341"/>
                  <a:pt x="46655" y="265"/>
                </a:cubicBezTo>
                <a:cubicBezTo>
                  <a:pt x="46655" y="190"/>
                  <a:pt x="46580" y="152"/>
                  <a:pt x="46504" y="114"/>
                </a:cubicBezTo>
                <a:cubicBezTo>
                  <a:pt x="46489" y="114"/>
                  <a:pt x="46462" y="108"/>
                  <a:pt x="46425" y="108"/>
                </a:cubicBezTo>
                <a:close/>
                <a:moveTo>
                  <a:pt x="64916" y="114"/>
                </a:moveTo>
                <a:lnTo>
                  <a:pt x="64765" y="228"/>
                </a:lnTo>
                <a:lnTo>
                  <a:pt x="64765" y="379"/>
                </a:lnTo>
                <a:lnTo>
                  <a:pt x="64879" y="492"/>
                </a:lnTo>
                <a:cubicBezTo>
                  <a:pt x="64992" y="530"/>
                  <a:pt x="65030" y="530"/>
                  <a:pt x="65105" y="530"/>
                </a:cubicBezTo>
                <a:lnTo>
                  <a:pt x="65143" y="530"/>
                </a:lnTo>
                <a:lnTo>
                  <a:pt x="65370" y="417"/>
                </a:lnTo>
                <a:lnTo>
                  <a:pt x="65370" y="228"/>
                </a:lnTo>
                <a:lnTo>
                  <a:pt x="65219" y="114"/>
                </a:lnTo>
                <a:close/>
                <a:moveTo>
                  <a:pt x="76901" y="417"/>
                </a:moveTo>
                <a:cubicBezTo>
                  <a:pt x="76790" y="484"/>
                  <a:pt x="76876" y="564"/>
                  <a:pt x="76949" y="564"/>
                </a:cubicBezTo>
                <a:cubicBezTo>
                  <a:pt x="77001" y="564"/>
                  <a:pt x="77046" y="525"/>
                  <a:pt x="77015" y="417"/>
                </a:cubicBezTo>
                <a:close/>
                <a:moveTo>
                  <a:pt x="78678" y="1"/>
                </a:moveTo>
                <a:lnTo>
                  <a:pt x="78565" y="114"/>
                </a:lnTo>
                <a:cubicBezTo>
                  <a:pt x="78546" y="95"/>
                  <a:pt x="78518" y="86"/>
                  <a:pt x="78485" y="86"/>
                </a:cubicBezTo>
                <a:cubicBezTo>
                  <a:pt x="78451" y="86"/>
                  <a:pt x="78414" y="95"/>
                  <a:pt x="78376" y="114"/>
                </a:cubicBezTo>
                <a:cubicBezTo>
                  <a:pt x="78338" y="114"/>
                  <a:pt x="78300" y="152"/>
                  <a:pt x="78300" y="190"/>
                </a:cubicBezTo>
                <a:lnTo>
                  <a:pt x="78149" y="265"/>
                </a:lnTo>
                <a:cubicBezTo>
                  <a:pt x="78149" y="303"/>
                  <a:pt x="78111" y="341"/>
                  <a:pt x="78111" y="417"/>
                </a:cubicBezTo>
                <a:lnTo>
                  <a:pt x="78111" y="454"/>
                </a:lnTo>
                <a:lnTo>
                  <a:pt x="78225" y="568"/>
                </a:lnTo>
                <a:lnTo>
                  <a:pt x="78414" y="568"/>
                </a:lnTo>
                <a:lnTo>
                  <a:pt x="78527" y="454"/>
                </a:lnTo>
                <a:lnTo>
                  <a:pt x="78678" y="379"/>
                </a:lnTo>
                <a:lnTo>
                  <a:pt x="78754" y="379"/>
                </a:lnTo>
                <a:cubicBezTo>
                  <a:pt x="78811" y="379"/>
                  <a:pt x="78867" y="388"/>
                  <a:pt x="78919" y="388"/>
                </a:cubicBezTo>
                <a:cubicBezTo>
                  <a:pt x="78971" y="388"/>
                  <a:pt x="79019" y="379"/>
                  <a:pt x="79056" y="341"/>
                </a:cubicBezTo>
                <a:cubicBezTo>
                  <a:pt x="79132" y="303"/>
                  <a:pt x="79170" y="228"/>
                  <a:pt x="79170" y="114"/>
                </a:cubicBezTo>
                <a:lnTo>
                  <a:pt x="79019" y="1"/>
                </a:lnTo>
                <a:close/>
                <a:moveTo>
                  <a:pt x="72062" y="265"/>
                </a:moveTo>
                <a:cubicBezTo>
                  <a:pt x="71986" y="265"/>
                  <a:pt x="71722" y="303"/>
                  <a:pt x="71759" y="492"/>
                </a:cubicBezTo>
                <a:lnTo>
                  <a:pt x="71911" y="606"/>
                </a:lnTo>
                <a:cubicBezTo>
                  <a:pt x="71949" y="606"/>
                  <a:pt x="71986" y="606"/>
                  <a:pt x="72024" y="643"/>
                </a:cubicBezTo>
                <a:lnTo>
                  <a:pt x="72213" y="530"/>
                </a:lnTo>
                <a:lnTo>
                  <a:pt x="72213" y="379"/>
                </a:lnTo>
                <a:lnTo>
                  <a:pt x="72062" y="265"/>
                </a:lnTo>
                <a:close/>
                <a:moveTo>
                  <a:pt x="26655" y="1"/>
                </a:moveTo>
                <a:lnTo>
                  <a:pt x="26504" y="152"/>
                </a:lnTo>
                <a:cubicBezTo>
                  <a:pt x="26428" y="190"/>
                  <a:pt x="26353" y="228"/>
                  <a:pt x="26353" y="341"/>
                </a:cubicBezTo>
                <a:cubicBezTo>
                  <a:pt x="26277" y="379"/>
                  <a:pt x="26201" y="417"/>
                  <a:pt x="26164" y="492"/>
                </a:cubicBezTo>
                <a:lnTo>
                  <a:pt x="26201" y="606"/>
                </a:lnTo>
                <a:cubicBezTo>
                  <a:pt x="26257" y="661"/>
                  <a:pt x="26332" y="696"/>
                  <a:pt x="26413" y="696"/>
                </a:cubicBezTo>
                <a:cubicBezTo>
                  <a:pt x="26443" y="696"/>
                  <a:pt x="26473" y="691"/>
                  <a:pt x="26504" y="681"/>
                </a:cubicBezTo>
                <a:cubicBezTo>
                  <a:pt x="26579" y="643"/>
                  <a:pt x="26655" y="568"/>
                  <a:pt x="26617" y="492"/>
                </a:cubicBezTo>
                <a:cubicBezTo>
                  <a:pt x="26882" y="454"/>
                  <a:pt x="27033" y="341"/>
                  <a:pt x="27146" y="190"/>
                </a:cubicBezTo>
                <a:lnTo>
                  <a:pt x="27033" y="1"/>
                </a:lnTo>
                <a:close/>
                <a:moveTo>
                  <a:pt x="80039" y="152"/>
                </a:moveTo>
                <a:cubicBezTo>
                  <a:pt x="79964" y="152"/>
                  <a:pt x="79888" y="190"/>
                  <a:pt x="79850" y="228"/>
                </a:cubicBezTo>
                <a:cubicBezTo>
                  <a:pt x="79850" y="228"/>
                  <a:pt x="79813" y="265"/>
                  <a:pt x="79775" y="303"/>
                </a:cubicBezTo>
                <a:lnTo>
                  <a:pt x="79699" y="303"/>
                </a:lnTo>
                <a:lnTo>
                  <a:pt x="79623" y="417"/>
                </a:lnTo>
                <a:lnTo>
                  <a:pt x="79623" y="606"/>
                </a:lnTo>
                <a:lnTo>
                  <a:pt x="79775" y="719"/>
                </a:lnTo>
                <a:lnTo>
                  <a:pt x="79813" y="719"/>
                </a:lnTo>
                <a:cubicBezTo>
                  <a:pt x="79850" y="719"/>
                  <a:pt x="80039" y="681"/>
                  <a:pt x="80077" y="568"/>
                </a:cubicBezTo>
                <a:lnTo>
                  <a:pt x="80039" y="530"/>
                </a:lnTo>
                <a:lnTo>
                  <a:pt x="80191" y="417"/>
                </a:lnTo>
                <a:lnTo>
                  <a:pt x="80191" y="265"/>
                </a:lnTo>
                <a:lnTo>
                  <a:pt x="80039" y="152"/>
                </a:lnTo>
                <a:close/>
                <a:moveTo>
                  <a:pt x="29075" y="1"/>
                </a:moveTo>
                <a:lnTo>
                  <a:pt x="28923" y="114"/>
                </a:lnTo>
                <a:cubicBezTo>
                  <a:pt x="28886" y="303"/>
                  <a:pt x="28999" y="341"/>
                  <a:pt x="29037" y="379"/>
                </a:cubicBezTo>
                <a:lnTo>
                  <a:pt x="29188" y="379"/>
                </a:lnTo>
                <a:cubicBezTo>
                  <a:pt x="29150" y="492"/>
                  <a:pt x="29150" y="643"/>
                  <a:pt x="29264" y="719"/>
                </a:cubicBezTo>
                <a:lnTo>
                  <a:pt x="29377" y="757"/>
                </a:lnTo>
                <a:cubicBezTo>
                  <a:pt x="29604" y="757"/>
                  <a:pt x="29869" y="530"/>
                  <a:pt x="29869" y="379"/>
                </a:cubicBezTo>
                <a:lnTo>
                  <a:pt x="29869" y="341"/>
                </a:lnTo>
                <a:cubicBezTo>
                  <a:pt x="29831" y="228"/>
                  <a:pt x="29642" y="228"/>
                  <a:pt x="29566" y="228"/>
                </a:cubicBezTo>
                <a:lnTo>
                  <a:pt x="29453" y="228"/>
                </a:lnTo>
                <a:cubicBezTo>
                  <a:pt x="29453" y="228"/>
                  <a:pt x="29453" y="228"/>
                  <a:pt x="29453" y="190"/>
                </a:cubicBezTo>
                <a:lnTo>
                  <a:pt x="29377" y="1"/>
                </a:lnTo>
                <a:close/>
                <a:moveTo>
                  <a:pt x="50965" y="313"/>
                </a:moveTo>
                <a:cubicBezTo>
                  <a:pt x="50927" y="313"/>
                  <a:pt x="50890" y="322"/>
                  <a:pt x="50852" y="341"/>
                </a:cubicBezTo>
                <a:cubicBezTo>
                  <a:pt x="50776" y="379"/>
                  <a:pt x="50738" y="454"/>
                  <a:pt x="50738" y="530"/>
                </a:cubicBezTo>
                <a:cubicBezTo>
                  <a:pt x="50738" y="568"/>
                  <a:pt x="50738" y="681"/>
                  <a:pt x="50814" y="719"/>
                </a:cubicBezTo>
                <a:cubicBezTo>
                  <a:pt x="50852" y="757"/>
                  <a:pt x="50927" y="757"/>
                  <a:pt x="50965" y="757"/>
                </a:cubicBezTo>
                <a:lnTo>
                  <a:pt x="51041" y="719"/>
                </a:lnTo>
                <a:cubicBezTo>
                  <a:pt x="51079" y="681"/>
                  <a:pt x="51117" y="606"/>
                  <a:pt x="51117" y="568"/>
                </a:cubicBezTo>
                <a:cubicBezTo>
                  <a:pt x="51117" y="530"/>
                  <a:pt x="51117" y="530"/>
                  <a:pt x="51117" y="492"/>
                </a:cubicBezTo>
                <a:lnTo>
                  <a:pt x="51079" y="341"/>
                </a:lnTo>
                <a:cubicBezTo>
                  <a:pt x="51041" y="322"/>
                  <a:pt x="51003" y="313"/>
                  <a:pt x="50965" y="313"/>
                </a:cubicBezTo>
                <a:close/>
                <a:moveTo>
                  <a:pt x="67199" y="363"/>
                </a:moveTo>
                <a:cubicBezTo>
                  <a:pt x="67122" y="363"/>
                  <a:pt x="67049" y="390"/>
                  <a:pt x="66996" y="417"/>
                </a:cubicBezTo>
                <a:cubicBezTo>
                  <a:pt x="66958" y="454"/>
                  <a:pt x="66920" y="492"/>
                  <a:pt x="66920" y="568"/>
                </a:cubicBezTo>
                <a:cubicBezTo>
                  <a:pt x="66920" y="643"/>
                  <a:pt x="66958" y="719"/>
                  <a:pt x="67109" y="757"/>
                </a:cubicBezTo>
                <a:lnTo>
                  <a:pt x="67298" y="606"/>
                </a:lnTo>
                <a:cubicBezTo>
                  <a:pt x="67336" y="606"/>
                  <a:pt x="67374" y="568"/>
                  <a:pt x="67374" y="530"/>
                </a:cubicBezTo>
                <a:lnTo>
                  <a:pt x="67298" y="379"/>
                </a:lnTo>
                <a:cubicBezTo>
                  <a:pt x="67265" y="368"/>
                  <a:pt x="67232" y="363"/>
                  <a:pt x="67199" y="363"/>
                </a:cubicBezTo>
                <a:close/>
                <a:moveTo>
                  <a:pt x="62588" y="363"/>
                </a:moveTo>
                <a:cubicBezTo>
                  <a:pt x="62560" y="363"/>
                  <a:pt x="62530" y="368"/>
                  <a:pt x="62497" y="379"/>
                </a:cubicBezTo>
                <a:lnTo>
                  <a:pt x="62383" y="492"/>
                </a:lnTo>
                <a:lnTo>
                  <a:pt x="62383" y="643"/>
                </a:lnTo>
                <a:lnTo>
                  <a:pt x="62497" y="757"/>
                </a:lnTo>
                <a:cubicBezTo>
                  <a:pt x="62529" y="761"/>
                  <a:pt x="62559" y="763"/>
                  <a:pt x="62587" y="763"/>
                </a:cubicBezTo>
                <a:cubicBezTo>
                  <a:pt x="62815" y="763"/>
                  <a:pt x="62875" y="635"/>
                  <a:pt x="62875" y="568"/>
                </a:cubicBezTo>
                <a:lnTo>
                  <a:pt x="62799" y="417"/>
                </a:lnTo>
                <a:lnTo>
                  <a:pt x="62761" y="417"/>
                </a:lnTo>
                <a:cubicBezTo>
                  <a:pt x="62708" y="390"/>
                  <a:pt x="62654" y="363"/>
                  <a:pt x="62588" y="363"/>
                </a:cubicBezTo>
                <a:close/>
                <a:moveTo>
                  <a:pt x="71117" y="152"/>
                </a:moveTo>
                <a:cubicBezTo>
                  <a:pt x="71041" y="152"/>
                  <a:pt x="70928" y="190"/>
                  <a:pt x="70890" y="341"/>
                </a:cubicBezTo>
                <a:lnTo>
                  <a:pt x="70928" y="492"/>
                </a:lnTo>
                <a:lnTo>
                  <a:pt x="70890" y="454"/>
                </a:lnTo>
                <a:cubicBezTo>
                  <a:pt x="70852" y="454"/>
                  <a:pt x="70776" y="417"/>
                  <a:pt x="70663" y="417"/>
                </a:cubicBezTo>
                <a:lnTo>
                  <a:pt x="70587" y="530"/>
                </a:lnTo>
                <a:lnTo>
                  <a:pt x="70587" y="681"/>
                </a:lnTo>
                <a:lnTo>
                  <a:pt x="70701" y="795"/>
                </a:lnTo>
                <a:lnTo>
                  <a:pt x="70890" y="795"/>
                </a:lnTo>
                <a:lnTo>
                  <a:pt x="71041" y="681"/>
                </a:lnTo>
                <a:lnTo>
                  <a:pt x="71041" y="606"/>
                </a:lnTo>
                <a:lnTo>
                  <a:pt x="70928" y="492"/>
                </a:lnTo>
                <a:cubicBezTo>
                  <a:pt x="70958" y="492"/>
                  <a:pt x="71037" y="541"/>
                  <a:pt x="71125" y="541"/>
                </a:cubicBezTo>
                <a:cubicBezTo>
                  <a:pt x="71147" y="541"/>
                  <a:pt x="71170" y="538"/>
                  <a:pt x="71192" y="530"/>
                </a:cubicBezTo>
                <a:cubicBezTo>
                  <a:pt x="71268" y="492"/>
                  <a:pt x="71306" y="454"/>
                  <a:pt x="71306" y="379"/>
                </a:cubicBezTo>
                <a:cubicBezTo>
                  <a:pt x="71306" y="303"/>
                  <a:pt x="71230" y="190"/>
                  <a:pt x="71117" y="152"/>
                </a:cubicBezTo>
                <a:close/>
                <a:moveTo>
                  <a:pt x="47336" y="152"/>
                </a:moveTo>
                <a:lnTo>
                  <a:pt x="47222" y="190"/>
                </a:lnTo>
                <a:cubicBezTo>
                  <a:pt x="47071" y="341"/>
                  <a:pt x="47147" y="492"/>
                  <a:pt x="47185" y="606"/>
                </a:cubicBezTo>
                <a:cubicBezTo>
                  <a:pt x="47222" y="643"/>
                  <a:pt x="47260" y="681"/>
                  <a:pt x="47260" y="719"/>
                </a:cubicBezTo>
                <a:lnTo>
                  <a:pt x="47374" y="795"/>
                </a:lnTo>
                <a:cubicBezTo>
                  <a:pt x="47411" y="799"/>
                  <a:pt x="47447" y="802"/>
                  <a:pt x="47482" y="802"/>
                </a:cubicBezTo>
                <a:cubicBezTo>
                  <a:pt x="47722" y="802"/>
                  <a:pt x="47875" y="686"/>
                  <a:pt x="47941" y="454"/>
                </a:cubicBezTo>
                <a:lnTo>
                  <a:pt x="47903" y="341"/>
                </a:lnTo>
                <a:cubicBezTo>
                  <a:pt x="47714" y="190"/>
                  <a:pt x="47600" y="190"/>
                  <a:pt x="47449" y="152"/>
                </a:cubicBezTo>
                <a:close/>
                <a:moveTo>
                  <a:pt x="61920" y="250"/>
                </a:moveTo>
                <a:cubicBezTo>
                  <a:pt x="61829" y="250"/>
                  <a:pt x="61756" y="276"/>
                  <a:pt x="61703" y="303"/>
                </a:cubicBezTo>
                <a:lnTo>
                  <a:pt x="61589" y="303"/>
                </a:lnTo>
                <a:lnTo>
                  <a:pt x="61476" y="417"/>
                </a:lnTo>
                <a:cubicBezTo>
                  <a:pt x="61476" y="568"/>
                  <a:pt x="61438" y="719"/>
                  <a:pt x="61551" y="833"/>
                </a:cubicBezTo>
                <a:lnTo>
                  <a:pt x="61665" y="870"/>
                </a:lnTo>
                <a:cubicBezTo>
                  <a:pt x="62005" y="833"/>
                  <a:pt x="62156" y="681"/>
                  <a:pt x="62156" y="379"/>
                </a:cubicBezTo>
                <a:lnTo>
                  <a:pt x="62043" y="265"/>
                </a:lnTo>
                <a:cubicBezTo>
                  <a:pt x="61999" y="254"/>
                  <a:pt x="61958" y="250"/>
                  <a:pt x="61920" y="250"/>
                </a:cubicBezTo>
                <a:close/>
                <a:moveTo>
                  <a:pt x="86434" y="388"/>
                </a:moveTo>
                <a:cubicBezTo>
                  <a:pt x="86391" y="388"/>
                  <a:pt x="86353" y="398"/>
                  <a:pt x="86315" y="417"/>
                </a:cubicBezTo>
                <a:lnTo>
                  <a:pt x="86240" y="530"/>
                </a:lnTo>
                <a:lnTo>
                  <a:pt x="86391" y="643"/>
                </a:lnTo>
                <a:lnTo>
                  <a:pt x="86353" y="643"/>
                </a:lnTo>
                <a:cubicBezTo>
                  <a:pt x="86353" y="643"/>
                  <a:pt x="86353" y="681"/>
                  <a:pt x="86353" y="681"/>
                </a:cubicBezTo>
                <a:cubicBezTo>
                  <a:pt x="86391" y="757"/>
                  <a:pt x="86429" y="908"/>
                  <a:pt x="86618" y="908"/>
                </a:cubicBezTo>
                <a:lnTo>
                  <a:pt x="86731" y="833"/>
                </a:lnTo>
                <a:lnTo>
                  <a:pt x="86807" y="833"/>
                </a:lnTo>
                <a:cubicBezTo>
                  <a:pt x="86883" y="795"/>
                  <a:pt x="86996" y="719"/>
                  <a:pt x="86996" y="568"/>
                </a:cubicBezTo>
                <a:lnTo>
                  <a:pt x="86996" y="530"/>
                </a:lnTo>
                <a:lnTo>
                  <a:pt x="86807" y="417"/>
                </a:lnTo>
                <a:cubicBezTo>
                  <a:pt x="86794" y="429"/>
                  <a:pt x="86773" y="433"/>
                  <a:pt x="86748" y="433"/>
                </a:cubicBezTo>
                <a:cubicBezTo>
                  <a:pt x="86698" y="433"/>
                  <a:pt x="86630" y="417"/>
                  <a:pt x="86580" y="417"/>
                </a:cubicBezTo>
                <a:cubicBezTo>
                  <a:pt x="86523" y="398"/>
                  <a:pt x="86476" y="388"/>
                  <a:pt x="86434" y="388"/>
                </a:cubicBezTo>
                <a:close/>
                <a:moveTo>
                  <a:pt x="12326" y="643"/>
                </a:moveTo>
                <a:lnTo>
                  <a:pt x="12175" y="757"/>
                </a:lnTo>
                <a:lnTo>
                  <a:pt x="12175" y="908"/>
                </a:lnTo>
                <a:lnTo>
                  <a:pt x="12326" y="1022"/>
                </a:lnTo>
                <a:lnTo>
                  <a:pt x="12477" y="1022"/>
                </a:lnTo>
                <a:lnTo>
                  <a:pt x="12628" y="908"/>
                </a:lnTo>
                <a:lnTo>
                  <a:pt x="12628" y="757"/>
                </a:lnTo>
                <a:lnTo>
                  <a:pt x="12477" y="643"/>
                </a:lnTo>
                <a:close/>
                <a:moveTo>
                  <a:pt x="5846" y="628"/>
                </a:moveTo>
                <a:cubicBezTo>
                  <a:pt x="5782" y="628"/>
                  <a:pt x="5736" y="655"/>
                  <a:pt x="5710" y="681"/>
                </a:cubicBezTo>
                <a:cubicBezTo>
                  <a:pt x="5634" y="757"/>
                  <a:pt x="5596" y="833"/>
                  <a:pt x="5596" y="946"/>
                </a:cubicBezTo>
                <a:lnTo>
                  <a:pt x="5747" y="1059"/>
                </a:lnTo>
                <a:cubicBezTo>
                  <a:pt x="5823" y="1059"/>
                  <a:pt x="5899" y="1059"/>
                  <a:pt x="5974" y="1022"/>
                </a:cubicBezTo>
                <a:cubicBezTo>
                  <a:pt x="6050" y="946"/>
                  <a:pt x="6050" y="908"/>
                  <a:pt x="6050" y="795"/>
                </a:cubicBezTo>
                <a:cubicBezTo>
                  <a:pt x="6050" y="795"/>
                  <a:pt x="6050" y="757"/>
                  <a:pt x="6050" y="719"/>
                </a:cubicBezTo>
                <a:lnTo>
                  <a:pt x="5936" y="643"/>
                </a:lnTo>
                <a:cubicBezTo>
                  <a:pt x="5903" y="632"/>
                  <a:pt x="5873" y="628"/>
                  <a:pt x="5846" y="628"/>
                </a:cubicBezTo>
                <a:close/>
                <a:moveTo>
                  <a:pt x="35644" y="865"/>
                </a:moveTo>
                <a:cubicBezTo>
                  <a:pt x="35376" y="865"/>
                  <a:pt x="35313" y="1028"/>
                  <a:pt x="35313" y="1097"/>
                </a:cubicBezTo>
                <a:lnTo>
                  <a:pt x="35426" y="1211"/>
                </a:lnTo>
                <a:cubicBezTo>
                  <a:pt x="35457" y="1214"/>
                  <a:pt x="35485" y="1216"/>
                  <a:pt x="35511" y="1216"/>
                </a:cubicBezTo>
                <a:cubicBezTo>
                  <a:pt x="35773" y="1216"/>
                  <a:pt x="35808" y="1056"/>
                  <a:pt x="35842" y="1022"/>
                </a:cubicBezTo>
                <a:lnTo>
                  <a:pt x="35729" y="870"/>
                </a:lnTo>
                <a:cubicBezTo>
                  <a:pt x="35698" y="867"/>
                  <a:pt x="35670" y="865"/>
                  <a:pt x="35644" y="865"/>
                </a:cubicBezTo>
                <a:close/>
                <a:moveTo>
                  <a:pt x="77905" y="785"/>
                </a:moveTo>
                <a:cubicBezTo>
                  <a:pt x="77887" y="785"/>
                  <a:pt x="77867" y="788"/>
                  <a:pt x="77847" y="795"/>
                </a:cubicBezTo>
                <a:cubicBezTo>
                  <a:pt x="77809" y="795"/>
                  <a:pt x="77733" y="833"/>
                  <a:pt x="77695" y="908"/>
                </a:cubicBezTo>
                <a:lnTo>
                  <a:pt x="77733" y="1059"/>
                </a:lnTo>
                <a:lnTo>
                  <a:pt x="77771" y="1059"/>
                </a:lnTo>
                <a:cubicBezTo>
                  <a:pt x="77836" y="1125"/>
                  <a:pt x="77930" y="1218"/>
                  <a:pt x="78027" y="1218"/>
                </a:cubicBezTo>
                <a:cubicBezTo>
                  <a:pt x="78042" y="1218"/>
                  <a:pt x="78058" y="1216"/>
                  <a:pt x="78073" y="1211"/>
                </a:cubicBezTo>
                <a:cubicBezTo>
                  <a:pt x="78111" y="1211"/>
                  <a:pt x="78187" y="1173"/>
                  <a:pt x="78225" y="1097"/>
                </a:cubicBezTo>
                <a:lnTo>
                  <a:pt x="78149" y="946"/>
                </a:lnTo>
                <a:cubicBezTo>
                  <a:pt x="78149" y="946"/>
                  <a:pt x="78111" y="908"/>
                  <a:pt x="78111" y="908"/>
                </a:cubicBezTo>
                <a:cubicBezTo>
                  <a:pt x="78049" y="846"/>
                  <a:pt x="77988" y="785"/>
                  <a:pt x="77905" y="785"/>
                </a:cubicBezTo>
                <a:close/>
                <a:moveTo>
                  <a:pt x="6617" y="1135"/>
                </a:moveTo>
                <a:cubicBezTo>
                  <a:pt x="6551" y="1135"/>
                  <a:pt x="6485" y="1173"/>
                  <a:pt x="6541" y="1248"/>
                </a:cubicBezTo>
                <a:lnTo>
                  <a:pt x="6693" y="1248"/>
                </a:lnTo>
                <a:cubicBezTo>
                  <a:pt x="6749" y="1173"/>
                  <a:pt x="6683" y="1135"/>
                  <a:pt x="6617" y="1135"/>
                </a:cubicBezTo>
                <a:close/>
                <a:moveTo>
                  <a:pt x="79245" y="643"/>
                </a:moveTo>
                <a:cubicBezTo>
                  <a:pt x="79170" y="643"/>
                  <a:pt x="79094" y="681"/>
                  <a:pt x="78981" y="719"/>
                </a:cubicBezTo>
                <a:cubicBezTo>
                  <a:pt x="78981" y="719"/>
                  <a:pt x="78943" y="719"/>
                  <a:pt x="78905" y="757"/>
                </a:cubicBezTo>
                <a:lnTo>
                  <a:pt x="78867" y="681"/>
                </a:lnTo>
                <a:lnTo>
                  <a:pt x="78792" y="681"/>
                </a:lnTo>
                <a:cubicBezTo>
                  <a:pt x="78678" y="719"/>
                  <a:pt x="78565" y="719"/>
                  <a:pt x="78489" y="833"/>
                </a:cubicBezTo>
                <a:lnTo>
                  <a:pt x="78565" y="1022"/>
                </a:lnTo>
                <a:lnTo>
                  <a:pt x="78527" y="984"/>
                </a:lnTo>
                <a:lnTo>
                  <a:pt x="78527" y="984"/>
                </a:lnTo>
                <a:cubicBezTo>
                  <a:pt x="78527" y="1022"/>
                  <a:pt x="78565" y="1022"/>
                  <a:pt x="78565" y="1022"/>
                </a:cubicBezTo>
                <a:lnTo>
                  <a:pt x="78678" y="1135"/>
                </a:lnTo>
                <a:cubicBezTo>
                  <a:pt x="78716" y="1097"/>
                  <a:pt x="78754" y="1097"/>
                  <a:pt x="78754" y="1097"/>
                </a:cubicBezTo>
                <a:cubicBezTo>
                  <a:pt x="78754" y="1135"/>
                  <a:pt x="78754" y="1173"/>
                  <a:pt x="78754" y="1248"/>
                </a:cubicBezTo>
                <a:lnTo>
                  <a:pt x="78905" y="1324"/>
                </a:lnTo>
                <a:lnTo>
                  <a:pt x="79019" y="1324"/>
                </a:lnTo>
                <a:cubicBezTo>
                  <a:pt x="79208" y="1324"/>
                  <a:pt x="79208" y="1211"/>
                  <a:pt x="79208" y="1173"/>
                </a:cubicBezTo>
                <a:lnTo>
                  <a:pt x="79208" y="1135"/>
                </a:lnTo>
                <a:cubicBezTo>
                  <a:pt x="79208" y="1097"/>
                  <a:pt x="79245" y="1059"/>
                  <a:pt x="79245" y="1022"/>
                </a:cubicBezTo>
                <a:cubicBezTo>
                  <a:pt x="79245" y="1022"/>
                  <a:pt x="79245" y="984"/>
                  <a:pt x="79208" y="984"/>
                </a:cubicBezTo>
                <a:cubicBezTo>
                  <a:pt x="79283" y="908"/>
                  <a:pt x="79359" y="870"/>
                  <a:pt x="79397" y="795"/>
                </a:cubicBezTo>
                <a:lnTo>
                  <a:pt x="79245" y="643"/>
                </a:lnTo>
                <a:close/>
                <a:moveTo>
                  <a:pt x="4802" y="1362"/>
                </a:moveTo>
                <a:lnTo>
                  <a:pt x="4802" y="1362"/>
                </a:lnTo>
                <a:lnTo>
                  <a:pt x="4802" y="1362"/>
                </a:lnTo>
                <a:lnTo>
                  <a:pt x="4802" y="1362"/>
                </a:lnTo>
                <a:close/>
                <a:moveTo>
                  <a:pt x="70776" y="984"/>
                </a:moveTo>
                <a:cubicBezTo>
                  <a:pt x="70625" y="984"/>
                  <a:pt x="70550" y="984"/>
                  <a:pt x="70474" y="1059"/>
                </a:cubicBezTo>
                <a:cubicBezTo>
                  <a:pt x="70436" y="1097"/>
                  <a:pt x="70361" y="1173"/>
                  <a:pt x="70398" y="1286"/>
                </a:cubicBezTo>
                <a:lnTo>
                  <a:pt x="70512" y="1362"/>
                </a:lnTo>
                <a:cubicBezTo>
                  <a:pt x="70556" y="1373"/>
                  <a:pt x="70594" y="1377"/>
                  <a:pt x="70627" y="1377"/>
                </a:cubicBezTo>
                <a:cubicBezTo>
                  <a:pt x="70707" y="1377"/>
                  <a:pt x="70761" y="1351"/>
                  <a:pt x="70814" y="1324"/>
                </a:cubicBezTo>
                <a:cubicBezTo>
                  <a:pt x="70852" y="1286"/>
                  <a:pt x="70890" y="1248"/>
                  <a:pt x="70890" y="1135"/>
                </a:cubicBezTo>
                <a:lnTo>
                  <a:pt x="70890" y="1097"/>
                </a:lnTo>
                <a:lnTo>
                  <a:pt x="70776" y="984"/>
                </a:lnTo>
                <a:close/>
                <a:moveTo>
                  <a:pt x="59699" y="643"/>
                </a:moveTo>
                <a:lnTo>
                  <a:pt x="59510" y="681"/>
                </a:lnTo>
                <a:cubicBezTo>
                  <a:pt x="59472" y="719"/>
                  <a:pt x="59396" y="833"/>
                  <a:pt x="59396" y="908"/>
                </a:cubicBezTo>
                <a:cubicBezTo>
                  <a:pt x="59396" y="1019"/>
                  <a:pt x="59468" y="1093"/>
                  <a:pt x="59577" y="1132"/>
                </a:cubicBezTo>
                <a:lnTo>
                  <a:pt x="59577" y="1132"/>
                </a:lnTo>
                <a:lnTo>
                  <a:pt x="59472" y="1211"/>
                </a:lnTo>
                <a:lnTo>
                  <a:pt x="59472" y="1362"/>
                </a:lnTo>
                <a:lnTo>
                  <a:pt x="59623" y="1475"/>
                </a:lnTo>
                <a:lnTo>
                  <a:pt x="59850" y="1475"/>
                </a:lnTo>
                <a:lnTo>
                  <a:pt x="60001" y="1362"/>
                </a:lnTo>
                <a:lnTo>
                  <a:pt x="60001" y="1324"/>
                </a:lnTo>
                <a:cubicBezTo>
                  <a:pt x="60001" y="1135"/>
                  <a:pt x="59774" y="1097"/>
                  <a:pt x="59699" y="1097"/>
                </a:cubicBezTo>
                <a:lnTo>
                  <a:pt x="59661" y="1097"/>
                </a:lnTo>
                <a:lnTo>
                  <a:pt x="59737" y="1059"/>
                </a:lnTo>
                <a:cubicBezTo>
                  <a:pt x="59774" y="1022"/>
                  <a:pt x="59850" y="946"/>
                  <a:pt x="59850" y="870"/>
                </a:cubicBezTo>
                <a:cubicBezTo>
                  <a:pt x="59850" y="757"/>
                  <a:pt x="59812" y="681"/>
                  <a:pt x="59699" y="643"/>
                </a:cubicBezTo>
                <a:close/>
                <a:moveTo>
                  <a:pt x="82005" y="946"/>
                </a:moveTo>
                <a:cubicBezTo>
                  <a:pt x="81779" y="946"/>
                  <a:pt x="81589" y="1059"/>
                  <a:pt x="81552" y="1248"/>
                </a:cubicBezTo>
                <a:lnTo>
                  <a:pt x="81552" y="1324"/>
                </a:lnTo>
                <a:cubicBezTo>
                  <a:pt x="81627" y="1400"/>
                  <a:pt x="81703" y="1437"/>
                  <a:pt x="81816" y="1475"/>
                </a:cubicBezTo>
                <a:cubicBezTo>
                  <a:pt x="81968" y="1475"/>
                  <a:pt x="82119" y="1437"/>
                  <a:pt x="82232" y="1362"/>
                </a:cubicBezTo>
                <a:lnTo>
                  <a:pt x="82308" y="1248"/>
                </a:lnTo>
                <a:cubicBezTo>
                  <a:pt x="82270" y="1059"/>
                  <a:pt x="82119" y="946"/>
                  <a:pt x="82005" y="946"/>
                </a:cubicBezTo>
                <a:close/>
                <a:moveTo>
                  <a:pt x="90625" y="1022"/>
                </a:moveTo>
                <a:cubicBezTo>
                  <a:pt x="90512" y="1059"/>
                  <a:pt x="90210" y="1059"/>
                  <a:pt x="90210" y="1324"/>
                </a:cubicBezTo>
                <a:lnTo>
                  <a:pt x="90247" y="1400"/>
                </a:lnTo>
                <a:cubicBezTo>
                  <a:pt x="90323" y="1475"/>
                  <a:pt x="90436" y="1475"/>
                  <a:pt x="90512" y="1475"/>
                </a:cubicBezTo>
                <a:cubicBezTo>
                  <a:pt x="90663" y="1437"/>
                  <a:pt x="90777" y="1286"/>
                  <a:pt x="90777" y="1173"/>
                </a:cubicBezTo>
                <a:lnTo>
                  <a:pt x="90625" y="1022"/>
                </a:lnTo>
                <a:close/>
                <a:moveTo>
                  <a:pt x="72213" y="1211"/>
                </a:moveTo>
                <a:cubicBezTo>
                  <a:pt x="72100" y="1211"/>
                  <a:pt x="71949" y="1211"/>
                  <a:pt x="71911" y="1324"/>
                </a:cubicBezTo>
                <a:lnTo>
                  <a:pt x="71949" y="1437"/>
                </a:lnTo>
                <a:cubicBezTo>
                  <a:pt x="72004" y="1493"/>
                  <a:pt x="72080" y="1528"/>
                  <a:pt x="72161" y="1528"/>
                </a:cubicBezTo>
                <a:cubicBezTo>
                  <a:pt x="72190" y="1528"/>
                  <a:pt x="72221" y="1523"/>
                  <a:pt x="72251" y="1513"/>
                </a:cubicBezTo>
                <a:cubicBezTo>
                  <a:pt x="72327" y="1475"/>
                  <a:pt x="72402" y="1400"/>
                  <a:pt x="72402" y="1324"/>
                </a:cubicBezTo>
                <a:lnTo>
                  <a:pt x="72251" y="1211"/>
                </a:lnTo>
                <a:close/>
                <a:moveTo>
                  <a:pt x="65899" y="1211"/>
                </a:moveTo>
                <a:lnTo>
                  <a:pt x="65748" y="1286"/>
                </a:lnTo>
                <a:cubicBezTo>
                  <a:pt x="65748" y="1324"/>
                  <a:pt x="65710" y="1324"/>
                  <a:pt x="65710" y="1400"/>
                </a:cubicBezTo>
                <a:lnTo>
                  <a:pt x="65824" y="1513"/>
                </a:lnTo>
                <a:cubicBezTo>
                  <a:pt x="65824" y="1551"/>
                  <a:pt x="65862" y="1589"/>
                  <a:pt x="65899" y="1589"/>
                </a:cubicBezTo>
                <a:lnTo>
                  <a:pt x="66088" y="1475"/>
                </a:lnTo>
                <a:cubicBezTo>
                  <a:pt x="66088" y="1475"/>
                  <a:pt x="66126" y="1437"/>
                  <a:pt x="66126" y="1400"/>
                </a:cubicBezTo>
                <a:lnTo>
                  <a:pt x="66013" y="1248"/>
                </a:lnTo>
                <a:cubicBezTo>
                  <a:pt x="66013" y="1248"/>
                  <a:pt x="65975" y="1211"/>
                  <a:pt x="65899" y="1211"/>
                </a:cubicBezTo>
                <a:close/>
                <a:moveTo>
                  <a:pt x="5041" y="1163"/>
                </a:moveTo>
                <a:cubicBezTo>
                  <a:pt x="4946" y="1163"/>
                  <a:pt x="4839" y="1223"/>
                  <a:pt x="4775" y="1308"/>
                </a:cubicBezTo>
                <a:lnTo>
                  <a:pt x="4775" y="1308"/>
                </a:lnTo>
                <a:lnTo>
                  <a:pt x="4764" y="1286"/>
                </a:lnTo>
                <a:cubicBezTo>
                  <a:pt x="4689" y="1229"/>
                  <a:pt x="4623" y="1211"/>
                  <a:pt x="4566" y="1211"/>
                </a:cubicBezTo>
                <a:cubicBezTo>
                  <a:pt x="4509" y="1211"/>
                  <a:pt x="4462" y="1229"/>
                  <a:pt x="4424" y="1248"/>
                </a:cubicBezTo>
                <a:lnTo>
                  <a:pt x="4311" y="1248"/>
                </a:lnTo>
                <a:lnTo>
                  <a:pt x="4159" y="1362"/>
                </a:lnTo>
                <a:lnTo>
                  <a:pt x="4159" y="1626"/>
                </a:lnTo>
                <a:lnTo>
                  <a:pt x="4273" y="1740"/>
                </a:lnTo>
                <a:cubicBezTo>
                  <a:pt x="4462" y="1740"/>
                  <a:pt x="4575" y="1740"/>
                  <a:pt x="4689" y="1664"/>
                </a:cubicBezTo>
                <a:cubicBezTo>
                  <a:pt x="4764" y="1589"/>
                  <a:pt x="4802" y="1513"/>
                  <a:pt x="4802" y="1400"/>
                </a:cubicBezTo>
                <a:cubicBezTo>
                  <a:pt x="4802" y="1400"/>
                  <a:pt x="4802" y="1362"/>
                  <a:pt x="4802" y="1362"/>
                </a:cubicBezTo>
                <a:lnTo>
                  <a:pt x="4802" y="1362"/>
                </a:lnTo>
                <a:lnTo>
                  <a:pt x="4916" y="1475"/>
                </a:lnTo>
                <a:lnTo>
                  <a:pt x="4953" y="1475"/>
                </a:lnTo>
                <a:cubicBezTo>
                  <a:pt x="4991" y="1513"/>
                  <a:pt x="5067" y="1551"/>
                  <a:pt x="5142" y="1551"/>
                </a:cubicBezTo>
                <a:lnTo>
                  <a:pt x="5294" y="1437"/>
                </a:lnTo>
                <a:cubicBezTo>
                  <a:pt x="5294" y="1400"/>
                  <a:pt x="5294" y="1400"/>
                  <a:pt x="5294" y="1400"/>
                </a:cubicBezTo>
                <a:cubicBezTo>
                  <a:pt x="5294" y="1248"/>
                  <a:pt x="5180" y="1173"/>
                  <a:pt x="5105" y="1173"/>
                </a:cubicBezTo>
                <a:cubicBezTo>
                  <a:pt x="5085" y="1166"/>
                  <a:pt x="5063" y="1163"/>
                  <a:pt x="5041" y="1163"/>
                </a:cubicBezTo>
                <a:close/>
                <a:moveTo>
                  <a:pt x="31570" y="1400"/>
                </a:moveTo>
                <a:lnTo>
                  <a:pt x="31419" y="1513"/>
                </a:lnTo>
                <a:cubicBezTo>
                  <a:pt x="31419" y="1513"/>
                  <a:pt x="31419" y="1475"/>
                  <a:pt x="31419" y="1475"/>
                </a:cubicBezTo>
                <a:cubicBezTo>
                  <a:pt x="31419" y="1475"/>
                  <a:pt x="31381" y="1513"/>
                  <a:pt x="31381" y="1513"/>
                </a:cubicBezTo>
                <a:cubicBezTo>
                  <a:pt x="31343" y="1551"/>
                  <a:pt x="31268" y="1589"/>
                  <a:pt x="31268" y="1664"/>
                </a:cubicBezTo>
                <a:cubicBezTo>
                  <a:pt x="31268" y="1702"/>
                  <a:pt x="31305" y="1778"/>
                  <a:pt x="31457" y="1778"/>
                </a:cubicBezTo>
                <a:lnTo>
                  <a:pt x="31494" y="1778"/>
                </a:lnTo>
                <a:cubicBezTo>
                  <a:pt x="31494" y="1778"/>
                  <a:pt x="31528" y="1795"/>
                  <a:pt x="31562" y="1795"/>
                </a:cubicBezTo>
                <a:cubicBezTo>
                  <a:pt x="31578" y="1795"/>
                  <a:pt x="31595" y="1790"/>
                  <a:pt x="31608" y="1778"/>
                </a:cubicBezTo>
                <a:lnTo>
                  <a:pt x="31721" y="1664"/>
                </a:lnTo>
                <a:cubicBezTo>
                  <a:pt x="31721" y="1664"/>
                  <a:pt x="31721" y="1626"/>
                  <a:pt x="31721" y="1626"/>
                </a:cubicBezTo>
                <a:cubicBezTo>
                  <a:pt x="31721" y="1551"/>
                  <a:pt x="31721" y="1437"/>
                  <a:pt x="31570" y="1400"/>
                </a:cubicBezTo>
                <a:close/>
                <a:moveTo>
                  <a:pt x="21249" y="1551"/>
                </a:moveTo>
                <a:cubicBezTo>
                  <a:pt x="21097" y="1551"/>
                  <a:pt x="21022" y="1589"/>
                  <a:pt x="20984" y="1702"/>
                </a:cubicBezTo>
                <a:lnTo>
                  <a:pt x="21173" y="1816"/>
                </a:lnTo>
                <a:cubicBezTo>
                  <a:pt x="21160" y="1828"/>
                  <a:pt x="21148" y="1832"/>
                  <a:pt x="21136" y="1832"/>
                </a:cubicBezTo>
                <a:cubicBezTo>
                  <a:pt x="21114" y="1832"/>
                  <a:pt x="21097" y="1816"/>
                  <a:pt x="21097" y="1816"/>
                </a:cubicBezTo>
                <a:lnTo>
                  <a:pt x="21097" y="1816"/>
                </a:lnTo>
                <a:cubicBezTo>
                  <a:pt x="21097" y="1853"/>
                  <a:pt x="21135" y="1891"/>
                  <a:pt x="21211" y="1929"/>
                </a:cubicBezTo>
                <a:cubicBezTo>
                  <a:pt x="21236" y="1942"/>
                  <a:pt x="21261" y="1946"/>
                  <a:pt x="21285" y="1946"/>
                </a:cubicBezTo>
                <a:cubicBezTo>
                  <a:pt x="21333" y="1946"/>
                  <a:pt x="21375" y="1929"/>
                  <a:pt x="21400" y="1929"/>
                </a:cubicBezTo>
                <a:lnTo>
                  <a:pt x="21475" y="1891"/>
                </a:lnTo>
                <a:cubicBezTo>
                  <a:pt x="21475" y="1853"/>
                  <a:pt x="21513" y="1816"/>
                  <a:pt x="21513" y="1778"/>
                </a:cubicBezTo>
                <a:cubicBezTo>
                  <a:pt x="21513" y="1664"/>
                  <a:pt x="21362" y="1551"/>
                  <a:pt x="21249" y="1551"/>
                </a:cubicBezTo>
                <a:close/>
                <a:moveTo>
                  <a:pt x="80191" y="984"/>
                </a:moveTo>
                <a:cubicBezTo>
                  <a:pt x="80002" y="984"/>
                  <a:pt x="79888" y="984"/>
                  <a:pt x="79775" y="1059"/>
                </a:cubicBezTo>
                <a:cubicBezTo>
                  <a:pt x="79699" y="1135"/>
                  <a:pt x="79661" y="1248"/>
                  <a:pt x="79661" y="1362"/>
                </a:cubicBezTo>
                <a:lnTo>
                  <a:pt x="79737" y="1437"/>
                </a:lnTo>
                <a:lnTo>
                  <a:pt x="79699" y="1437"/>
                </a:lnTo>
                <a:lnTo>
                  <a:pt x="79510" y="1589"/>
                </a:lnTo>
                <a:cubicBezTo>
                  <a:pt x="79397" y="1589"/>
                  <a:pt x="79283" y="1626"/>
                  <a:pt x="79208" y="1664"/>
                </a:cubicBezTo>
                <a:cubicBezTo>
                  <a:pt x="79170" y="1702"/>
                  <a:pt x="79094" y="1778"/>
                  <a:pt x="79132" y="1967"/>
                </a:cubicBezTo>
                <a:lnTo>
                  <a:pt x="79245" y="2042"/>
                </a:lnTo>
                <a:cubicBezTo>
                  <a:pt x="79279" y="2053"/>
                  <a:pt x="79309" y="2058"/>
                  <a:pt x="79336" y="2058"/>
                </a:cubicBezTo>
                <a:cubicBezTo>
                  <a:pt x="79403" y="2058"/>
                  <a:pt x="79457" y="2031"/>
                  <a:pt x="79510" y="2005"/>
                </a:cubicBezTo>
                <a:cubicBezTo>
                  <a:pt x="79548" y="2005"/>
                  <a:pt x="79548" y="1967"/>
                  <a:pt x="79586" y="1929"/>
                </a:cubicBezTo>
                <a:lnTo>
                  <a:pt x="79737" y="1891"/>
                </a:lnTo>
                <a:cubicBezTo>
                  <a:pt x="79737" y="1891"/>
                  <a:pt x="79775" y="1853"/>
                  <a:pt x="79775" y="1853"/>
                </a:cubicBezTo>
                <a:cubicBezTo>
                  <a:pt x="79850" y="1816"/>
                  <a:pt x="80002" y="1740"/>
                  <a:pt x="79926" y="1551"/>
                </a:cubicBezTo>
                <a:lnTo>
                  <a:pt x="79850" y="1475"/>
                </a:lnTo>
                <a:cubicBezTo>
                  <a:pt x="80115" y="1475"/>
                  <a:pt x="80191" y="1324"/>
                  <a:pt x="80228" y="1248"/>
                </a:cubicBezTo>
                <a:cubicBezTo>
                  <a:pt x="80266" y="1211"/>
                  <a:pt x="80266" y="1173"/>
                  <a:pt x="80266" y="1173"/>
                </a:cubicBezTo>
                <a:lnTo>
                  <a:pt x="80191" y="984"/>
                </a:lnTo>
                <a:close/>
                <a:moveTo>
                  <a:pt x="14254" y="1664"/>
                </a:moveTo>
                <a:lnTo>
                  <a:pt x="14103" y="1816"/>
                </a:lnTo>
                <a:cubicBezTo>
                  <a:pt x="14065" y="1853"/>
                  <a:pt x="14065" y="1891"/>
                  <a:pt x="14027" y="2005"/>
                </a:cubicBezTo>
                <a:lnTo>
                  <a:pt x="14141" y="2080"/>
                </a:lnTo>
                <a:cubicBezTo>
                  <a:pt x="14188" y="2096"/>
                  <a:pt x="14228" y="2105"/>
                  <a:pt x="14265" y="2105"/>
                </a:cubicBezTo>
                <a:cubicBezTo>
                  <a:pt x="14317" y="2105"/>
                  <a:pt x="14361" y="2087"/>
                  <a:pt x="14405" y="2042"/>
                </a:cubicBezTo>
                <a:cubicBezTo>
                  <a:pt x="14443" y="2005"/>
                  <a:pt x="14481" y="1967"/>
                  <a:pt x="14481" y="1891"/>
                </a:cubicBezTo>
                <a:cubicBezTo>
                  <a:pt x="14481" y="1740"/>
                  <a:pt x="14405" y="1664"/>
                  <a:pt x="14254" y="1664"/>
                </a:cubicBezTo>
                <a:close/>
                <a:moveTo>
                  <a:pt x="53407" y="1662"/>
                </a:moveTo>
                <a:cubicBezTo>
                  <a:pt x="53267" y="1662"/>
                  <a:pt x="53111" y="1683"/>
                  <a:pt x="53083" y="1853"/>
                </a:cubicBezTo>
                <a:lnTo>
                  <a:pt x="53120" y="1967"/>
                </a:lnTo>
                <a:cubicBezTo>
                  <a:pt x="53234" y="2080"/>
                  <a:pt x="53347" y="2080"/>
                  <a:pt x="53423" y="2080"/>
                </a:cubicBezTo>
                <a:cubicBezTo>
                  <a:pt x="53498" y="2080"/>
                  <a:pt x="53498" y="2080"/>
                  <a:pt x="53536" y="2118"/>
                </a:cubicBezTo>
                <a:lnTo>
                  <a:pt x="53763" y="2118"/>
                </a:lnTo>
                <a:cubicBezTo>
                  <a:pt x="53839" y="2042"/>
                  <a:pt x="53839" y="1929"/>
                  <a:pt x="53839" y="1853"/>
                </a:cubicBezTo>
                <a:cubicBezTo>
                  <a:pt x="53839" y="1816"/>
                  <a:pt x="53839" y="1778"/>
                  <a:pt x="53839" y="1778"/>
                </a:cubicBezTo>
                <a:lnTo>
                  <a:pt x="53687" y="1664"/>
                </a:lnTo>
                <a:lnTo>
                  <a:pt x="53536" y="1664"/>
                </a:lnTo>
                <a:cubicBezTo>
                  <a:pt x="53498" y="1664"/>
                  <a:pt x="53454" y="1662"/>
                  <a:pt x="53407" y="1662"/>
                </a:cubicBezTo>
                <a:close/>
                <a:moveTo>
                  <a:pt x="57544" y="1664"/>
                </a:moveTo>
                <a:lnTo>
                  <a:pt x="57393" y="1740"/>
                </a:lnTo>
                <a:cubicBezTo>
                  <a:pt x="57355" y="1853"/>
                  <a:pt x="57393" y="1929"/>
                  <a:pt x="57430" y="1967"/>
                </a:cubicBezTo>
                <a:lnTo>
                  <a:pt x="57430" y="2005"/>
                </a:lnTo>
                <a:lnTo>
                  <a:pt x="57544" y="2156"/>
                </a:lnTo>
                <a:cubicBezTo>
                  <a:pt x="57657" y="2156"/>
                  <a:pt x="57771" y="2156"/>
                  <a:pt x="57846" y="1967"/>
                </a:cubicBezTo>
                <a:lnTo>
                  <a:pt x="57808" y="1778"/>
                </a:lnTo>
                <a:cubicBezTo>
                  <a:pt x="57771" y="1778"/>
                  <a:pt x="57733" y="1740"/>
                  <a:pt x="57695" y="1740"/>
                </a:cubicBezTo>
                <a:cubicBezTo>
                  <a:pt x="57657" y="1702"/>
                  <a:pt x="57619" y="1664"/>
                  <a:pt x="57544" y="1664"/>
                </a:cubicBezTo>
                <a:close/>
                <a:moveTo>
                  <a:pt x="42345" y="1853"/>
                </a:moveTo>
                <a:cubicBezTo>
                  <a:pt x="42232" y="1853"/>
                  <a:pt x="42156" y="1891"/>
                  <a:pt x="42118" y="1929"/>
                </a:cubicBezTo>
                <a:cubicBezTo>
                  <a:pt x="42081" y="1967"/>
                  <a:pt x="42043" y="2042"/>
                  <a:pt x="42081" y="2156"/>
                </a:cubicBezTo>
                <a:lnTo>
                  <a:pt x="42194" y="2269"/>
                </a:lnTo>
                <a:lnTo>
                  <a:pt x="42307" y="2269"/>
                </a:lnTo>
                <a:lnTo>
                  <a:pt x="42459" y="2156"/>
                </a:lnTo>
                <a:lnTo>
                  <a:pt x="42459" y="1967"/>
                </a:lnTo>
                <a:lnTo>
                  <a:pt x="42345" y="1853"/>
                </a:lnTo>
                <a:close/>
                <a:moveTo>
                  <a:pt x="24651" y="1929"/>
                </a:moveTo>
                <a:lnTo>
                  <a:pt x="24538" y="2042"/>
                </a:lnTo>
                <a:cubicBezTo>
                  <a:pt x="24538" y="2080"/>
                  <a:pt x="24538" y="2080"/>
                  <a:pt x="24538" y="2080"/>
                </a:cubicBezTo>
                <a:cubicBezTo>
                  <a:pt x="24538" y="2118"/>
                  <a:pt x="24538" y="2269"/>
                  <a:pt x="24727" y="2307"/>
                </a:cubicBezTo>
                <a:lnTo>
                  <a:pt x="24878" y="2194"/>
                </a:lnTo>
                <a:lnTo>
                  <a:pt x="24878" y="2194"/>
                </a:lnTo>
                <a:cubicBezTo>
                  <a:pt x="24878" y="2231"/>
                  <a:pt x="24840" y="2231"/>
                  <a:pt x="24840" y="2231"/>
                </a:cubicBezTo>
                <a:cubicBezTo>
                  <a:pt x="24878" y="2231"/>
                  <a:pt x="24991" y="2194"/>
                  <a:pt x="24991" y="2080"/>
                </a:cubicBezTo>
                <a:cubicBezTo>
                  <a:pt x="24991" y="2042"/>
                  <a:pt x="24991" y="2042"/>
                  <a:pt x="24991" y="2005"/>
                </a:cubicBezTo>
                <a:lnTo>
                  <a:pt x="24840" y="1929"/>
                </a:lnTo>
                <a:close/>
                <a:moveTo>
                  <a:pt x="68735" y="1967"/>
                </a:moveTo>
                <a:lnTo>
                  <a:pt x="68584" y="2118"/>
                </a:lnTo>
                <a:cubicBezTo>
                  <a:pt x="68546" y="2156"/>
                  <a:pt x="68508" y="2194"/>
                  <a:pt x="68508" y="2269"/>
                </a:cubicBezTo>
                <a:cubicBezTo>
                  <a:pt x="68508" y="2307"/>
                  <a:pt x="68546" y="2383"/>
                  <a:pt x="68697" y="2420"/>
                </a:cubicBezTo>
                <a:lnTo>
                  <a:pt x="68848" y="2345"/>
                </a:lnTo>
                <a:cubicBezTo>
                  <a:pt x="68886" y="2307"/>
                  <a:pt x="68924" y="2231"/>
                  <a:pt x="68924" y="2156"/>
                </a:cubicBezTo>
                <a:cubicBezTo>
                  <a:pt x="68924" y="2042"/>
                  <a:pt x="68848" y="1967"/>
                  <a:pt x="68735" y="1967"/>
                </a:cubicBezTo>
                <a:close/>
                <a:moveTo>
                  <a:pt x="4841" y="2065"/>
                </a:moveTo>
                <a:cubicBezTo>
                  <a:pt x="4777" y="2065"/>
                  <a:pt x="4704" y="2091"/>
                  <a:pt x="4651" y="2118"/>
                </a:cubicBezTo>
                <a:cubicBezTo>
                  <a:pt x="4575" y="2194"/>
                  <a:pt x="4538" y="2269"/>
                  <a:pt x="4538" y="2383"/>
                </a:cubicBezTo>
                <a:lnTo>
                  <a:pt x="4651" y="2496"/>
                </a:lnTo>
                <a:cubicBezTo>
                  <a:pt x="4878" y="2496"/>
                  <a:pt x="5029" y="2383"/>
                  <a:pt x="5029" y="2194"/>
                </a:cubicBezTo>
                <a:lnTo>
                  <a:pt x="4916" y="2080"/>
                </a:lnTo>
                <a:cubicBezTo>
                  <a:pt x="4893" y="2069"/>
                  <a:pt x="4868" y="2065"/>
                  <a:pt x="4841" y="2065"/>
                </a:cubicBezTo>
                <a:close/>
                <a:moveTo>
                  <a:pt x="80153" y="2194"/>
                </a:moveTo>
                <a:lnTo>
                  <a:pt x="80039" y="2269"/>
                </a:lnTo>
                <a:cubicBezTo>
                  <a:pt x="80002" y="2307"/>
                  <a:pt x="80002" y="2307"/>
                  <a:pt x="79964" y="2383"/>
                </a:cubicBezTo>
                <a:lnTo>
                  <a:pt x="80153" y="2496"/>
                </a:lnTo>
                <a:cubicBezTo>
                  <a:pt x="80342" y="2496"/>
                  <a:pt x="80417" y="2458"/>
                  <a:pt x="80417" y="2307"/>
                </a:cubicBezTo>
                <a:cubicBezTo>
                  <a:pt x="80417" y="2307"/>
                  <a:pt x="80417" y="2307"/>
                  <a:pt x="80417" y="2269"/>
                </a:cubicBezTo>
                <a:lnTo>
                  <a:pt x="80304" y="2194"/>
                </a:lnTo>
                <a:close/>
                <a:moveTo>
                  <a:pt x="90474" y="2080"/>
                </a:moveTo>
                <a:lnTo>
                  <a:pt x="90323" y="2194"/>
                </a:lnTo>
                <a:cubicBezTo>
                  <a:pt x="90285" y="2383"/>
                  <a:pt x="90399" y="2496"/>
                  <a:pt x="90588" y="2496"/>
                </a:cubicBezTo>
                <a:lnTo>
                  <a:pt x="90701" y="2496"/>
                </a:lnTo>
                <a:cubicBezTo>
                  <a:pt x="90739" y="2458"/>
                  <a:pt x="90777" y="2383"/>
                  <a:pt x="90777" y="2307"/>
                </a:cubicBezTo>
                <a:cubicBezTo>
                  <a:pt x="90777" y="2231"/>
                  <a:pt x="90739" y="2194"/>
                  <a:pt x="90701" y="2156"/>
                </a:cubicBezTo>
                <a:cubicBezTo>
                  <a:pt x="90625" y="2118"/>
                  <a:pt x="90588" y="2080"/>
                  <a:pt x="90474" y="2080"/>
                </a:cubicBezTo>
                <a:close/>
                <a:moveTo>
                  <a:pt x="81249" y="1967"/>
                </a:moveTo>
                <a:lnTo>
                  <a:pt x="81136" y="2156"/>
                </a:lnTo>
                <a:cubicBezTo>
                  <a:pt x="81136" y="2194"/>
                  <a:pt x="81136" y="2194"/>
                  <a:pt x="81136" y="2194"/>
                </a:cubicBezTo>
                <a:cubicBezTo>
                  <a:pt x="81098" y="2231"/>
                  <a:pt x="81060" y="2269"/>
                  <a:pt x="81060" y="2383"/>
                </a:cubicBezTo>
                <a:lnTo>
                  <a:pt x="81174" y="2496"/>
                </a:lnTo>
                <a:cubicBezTo>
                  <a:pt x="81202" y="2500"/>
                  <a:pt x="81229" y="2502"/>
                  <a:pt x="81254" y="2502"/>
                </a:cubicBezTo>
                <a:cubicBezTo>
                  <a:pt x="81462" y="2502"/>
                  <a:pt x="81560" y="2374"/>
                  <a:pt x="81627" y="2307"/>
                </a:cubicBezTo>
                <a:lnTo>
                  <a:pt x="81476" y="2156"/>
                </a:lnTo>
                <a:cubicBezTo>
                  <a:pt x="81514" y="2080"/>
                  <a:pt x="81476" y="2042"/>
                  <a:pt x="81438" y="2005"/>
                </a:cubicBezTo>
                <a:cubicBezTo>
                  <a:pt x="81363" y="1967"/>
                  <a:pt x="81287" y="1967"/>
                  <a:pt x="81249" y="1967"/>
                </a:cubicBezTo>
                <a:close/>
                <a:moveTo>
                  <a:pt x="15955" y="2194"/>
                </a:moveTo>
                <a:cubicBezTo>
                  <a:pt x="15880" y="2194"/>
                  <a:pt x="15766" y="2231"/>
                  <a:pt x="15729" y="2383"/>
                </a:cubicBezTo>
                <a:lnTo>
                  <a:pt x="15842" y="2496"/>
                </a:lnTo>
                <a:cubicBezTo>
                  <a:pt x="15875" y="2507"/>
                  <a:pt x="15908" y="2512"/>
                  <a:pt x="15940" y="2512"/>
                </a:cubicBezTo>
                <a:cubicBezTo>
                  <a:pt x="16015" y="2512"/>
                  <a:pt x="16080" y="2485"/>
                  <a:pt x="16107" y="2458"/>
                </a:cubicBezTo>
                <a:lnTo>
                  <a:pt x="16182" y="2345"/>
                </a:lnTo>
                <a:cubicBezTo>
                  <a:pt x="16182" y="2269"/>
                  <a:pt x="16069" y="2194"/>
                  <a:pt x="15955" y="2194"/>
                </a:cubicBezTo>
                <a:close/>
                <a:moveTo>
                  <a:pt x="55932" y="1913"/>
                </a:moveTo>
                <a:cubicBezTo>
                  <a:pt x="55852" y="1913"/>
                  <a:pt x="55771" y="1940"/>
                  <a:pt x="55691" y="1967"/>
                </a:cubicBezTo>
                <a:cubicBezTo>
                  <a:pt x="55540" y="2080"/>
                  <a:pt x="55502" y="2345"/>
                  <a:pt x="55653" y="2458"/>
                </a:cubicBezTo>
                <a:lnTo>
                  <a:pt x="55729" y="2496"/>
                </a:lnTo>
                <a:cubicBezTo>
                  <a:pt x="55776" y="2520"/>
                  <a:pt x="55816" y="2528"/>
                  <a:pt x="55849" y="2528"/>
                </a:cubicBezTo>
                <a:cubicBezTo>
                  <a:pt x="55924" y="2528"/>
                  <a:pt x="55968" y="2484"/>
                  <a:pt x="55994" y="2458"/>
                </a:cubicBezTo>
                <a:cubicBezTo>
                  <a:pt x="56038" y="2503"/>
                  <a:pt x="56082" y="2521"/>
                  <a:pt x="56127" y="2521"/>
                </a:cubicBezTo>
                <a:cubicBezTo>
                  <a:pt x="56158" y="2521"/>
                  <a:pt x="56189" y="2512"/>
                  <a:pt x="56221" y="2496"/>
                </a:cubicBezTo>
                <a:lnTo>
                  <a:pt x="56334" y="2420"/>
                </a:lnTo>
                <a:lnTo>
                  <a:pt x="56334" y="2383"/>
                </a:lnTo>
                <a:cubicBezTo>
                  <a:pt x="56334" y="2231"/>
                  <a:pt x="56258" y="2156"/>
                  <a:pt x="56183" y="2118"/>
                </a:cubicBezTo>
                <a:cubicBezTo>
                  <a:pt x="56145" y="2080"/>
                  <a:pt x="56145" y="2080"/>
                  <a:pt x="56145" y="2042"/>
                </a:cubicBezTo>
                <a:lnTo>
                  <a:pt x="56032" y="1929"/>
                </a:lnTo>
                <a:cubicBezTo>
                  <a:pt x="55998" y="1918"/>
                  <a:pt x="55965" y="1913"/>
                  <a:pt x="55932" y="1913"/>
                </a:cubicBezTo>
                <a:close/>
                <a:moveTo>
                  <a:pt x="86527" y="2188"/>
                </a:moveTo>
                <a:cubicBezTo>
                  <a:pt x="86300" y="2188"/>
                  <a:pt x="86240" y="2315"/>
                  <a:pt x="86240" y="2383"/>
                </a:cubicBezTo>
                <a:lnTo>
                  <a:pt x="86278" y="2496"/>
                </a:lnTo>
                <a:cubicBezTo>
                  <a:pt x="86331" y="2523"/>
                  <a:pt x="86385" y="2550"/>
                  <a:pt x="86425" y="2550"/>
                </a:cubicBezTo>
                <a:cubicBezTo>
                  <a:pt x="86441" y="2550"/>
                  <a:pt x="86456" y="2545"/>
                  <a:pt x="86467" y="2534"/>
                </a:cubicBezTo>
                <a:cubicBezTo>
                  <a:pt x="86618" y="2534"/>
                  <a:pt x="86694" y="2420"/>
                  <a:pt x="86731" y="2345"/>
                </a:cubicBezTo>
                <a:lnTo>
                  <a:pt x="86618" y="2194"/>
                </a:lnTo>
                <a:cubicBezTo>
                  <a:pt x="86585" y="2190"/>
                  <a:pt x="86555" y="2188"/>
                  <a:pt x="86527" y="2188"/>
                </a:cubicBezTo>
                <a:close/>
                <a:moveTo>
                  <a:pt x="12023" y="2080"/>
                </a:moveTo>
                <a:lnTo>
                  <a:pt x="11872" y="2156"/>
                </a:lnTo>
                <a:cubicBezTo>
                  <a:pt x="11872" y="2156"/>
                  <a:pt x="11872" y="2194"/>
                  <a:pt x="11834" y="2194"/>
                </a:cubicBezTo>
                <a:cubicBezTo>
                  <a:pt x="11797" y="2231"/>
                  <a:pt x="11721" y="2307"/>
                  <a:pt x="11759" y="2496"/>
                </a:cubicBezTo>
                <a:lnTo>
                  <a:pt x="11834" y="2572"/>
                </a:lnTo>
                <a:cubicBezTo>
                  <a:pt x="11868" y="2583"/>
                  <a:pt x="11901" y="2587"/>
                  <a:pt x="11933" y="2587"/>
                </a:cubicBezTo>
                <a:cubicBezTo>
                  <a:pt x="12011" y="2587"/>
                  <a:pt x="12083" y="2561"/>
                  <a:pt x="12137" y="2534"/>
                </a:cubicBezTo>
                <a:cubicBezTo>
                  <a:pt x="12212" y="2496"/>
                  <a:pt x="12250" y="2420"/>
                  <a:pt x="12250" y="2307"/>
                </a:cubicBezTo>
                <a:cubicBezTo>
                  <a:pt x="12250" y="2194"/>
                  <a:pt x="12175" y="2080"/>
                  <a:pt x="12023" y="2080"/>
                </a:cubicBezTo>
                <a:close/>
                <a:moveTo>
                  <a:pt x="1021" y="2269"/>
                </a:moveTo>
                <a:lnTo>
                  <a:pt x="908" y="2420"/>
                </a:lnTo>
                <a:cubicBezTo>
                  <a:pt x="908" y="2572"/>
                  <a:pt x="1059" y="2647"/>
                  <a:pt x="1135" y="2685"/>
                </a:cubicBezTo>
                <a:lnTo>
                  <a:pt x="1173" y="2723"/>
                </a:lnTo>
                <a:lnTo>
                  <a:pt x="1362" y="2609"/>
                </a:lnTo>
                <a:cubicBezTo>
                  <a:pt x="1362" y="2609"/>
                  <a:pt x="1362" y="2572"/>
                  <a:pt x="1362" y="2534"/>
                </a:cubicBezTo>
                <a:cubicBezTo>
                  <a:pt x="1362" y="2458"/>
                  <a:pt x="1324" y="2383"/>
                  <a:pt x="1286" y="2345"/>
                </a:cubicBezTo>
                <a:cubicBezTo>
                  <a:pt x="1210" y="2307"/>
                  <a:pt x="1135" y="2269"/>
                  <a:pt x="1021" y="2269"/>
                </a:cubicBezTo>
                <a:close/>
                <a:moveTo>
                  <a:pt x="31872" y="2269"/>
                </a:moveTo>
                <a:lnTo>
                  <a:pt x="31759" y="2383"/>
                </a:lnTo>
                <a:cubicBezTo>
                  <a:pt x="31721" y="2420"/>
                  <a:pt x="31608" y="2496"/>
                  <a:pt x="31646" y="2647"/>
                </a:cubicBezTo>
                <a:lnTo>
                  <a:pt x="31797" y="2723"/>
                </a:lnTo>
                <a:cubicBezTo>
                  <a:pt x="31835" y="2723"/>
                  <a:pt x="31835" y="2723"/>
                  <a:pt x="31872" y="2761"/>
                </a:cubicBezTo>
                <a:lnTo>
                  <a:pt x="32099" y="2609"/>
                </a:lnTo>
                <a:cubicBezTo>
                  <a:pt x="32099" y="2609"/>
                  <a:pt x="32099" y="2572"/>
                  <a:pt x="32099" y="2572"/>
                </a:cubicBezTo>
                <a:cubicBezTo>
                  <a:pt x="32099" y="2534"/>
                  <a:pt x="32099" y="2496"/>
                  <a:pt x="32099" y="2458"/>
                </a:cubicBezTo>
                <a:cubicBezTo>
                  <a:pt x="32099" y="2420"/>
                  <a:pt x="32099" y="2345"/>
                  <a:pt x="32024" y="2307"/>
                </a:cubicBezTo>
                <a:cubicBezTo>
                  <a:pt x="32024" y="2307"/>
                  <a:pt x="31948" y="2269"/>
                  <a:pt x="31872" y="2269"/>
                </a:cubicBezTo>
                <a:close/>
                <a:moveTo>
                  <a:pt x="50436" y="2231"/>
                </a:moveTo>
                <a:lnTo>
                  <a:pt x="50323" y="2345"/>
                </a:lnTo>
                <a:cubicBezTo>
                  <a:pt x="50323" y="2383"/>
                  <a:pt x="50323" y="2420"/>
                  <a:pt x="50323" y="2458"/>
                </a:cubicBezTo>
                <a:cubicBezTo>
                  <a:pt x="50323" y="2534"/>
                  <a:pt x="50323" y="2572"/>
                  <a:pt x="50285" y="2572"/>
                </a:cubicBezTo>
                <a:lnTo>
                  <a:pt x="50360" y="2761"/>
                </a:lnTo>
                <a:cubicBezTo>
                  <a:pt x="50394" y="2772"/>
                  <a:pt x="50424" y="2776"/>
                  <a:pt x="50451" y="2776"/>
                </a:cubicBezTo>
                <a:cubicBezTo>
                  <a:pt x="50518" y="2776"/>
                  <a:pt x="50572" y="2750"/>
                  <a:pt x="50625" y="2723"/>
                </a:cubicBezTo>
                <a:cubicBezTo>
                  <a:pt x="50738" y="2647"/>
                  <a:pt x="50776" y="2572"/>
                  <a:pt x="50776" y="2458"/>
                </a:cubicBezTo>
                <a:cubicBezTo>
                  <a:pt x="50776" y="2383"/>
                  <a:pt x="50738" y="2345"/>
                  <a:pt x="50701" y="2307"/>
                </a:cubicBezTo>
                <a:cubicBezTo>
                  <a:pt x="50663" y="2269"/>
                  <a:pt x="50587" y="2231"/>
                  <a:pt x="50436" y="2231"/>
                </a:cubicBezTo>
                <a:close/>
                <a:moveTo>
                  <a:pt x="44387" y="2383"/>
                </a:moveTo>
                <a:cubicBezTo>
                  <a:pt x="44273" y="2383"/>
                  <a:pt x="44084" y="2458"/>
                  <a:pt x="44009" y="2496"/>
                </a:cubicBezTo>
                <a:cubicBezTo>
                  <a:pt x="43971" y="2534"/>
                  <a:pt x="43971" y="2609"/>
                  <a:pt x="43971" y="2609"/>
                </a:cubicBezTo>
                <a:cubicBezTo>
                  <a:pt x="43971" y="2647"/>
                  <a:pt x="43971" y="2723"/>
                  <a:pt x="44084" y="2761"/>
                </a:cubicBezTo>
                <a:lnTo>
                  <a:pt x="44122" y="2761"/>
                </a:lnTo>
                <a:cubicBezTo>
                  <a:pt x="44184" y="2822"/>
                  <a:pt x="44271" y="2884"/>
                  <a:pt x="44383" y="2884"/>
                </a:cubicBezTo>
                <a:cubicBezTo>
                  <a:pt x="44408" y="2884"/>
                  <a:pt x="44435" y="2881"/>
                  <a:pt x="44462" y="2874"/>
                </a:cubicBezTo>
                <a:cubicBezTo>
                  <a:pt x="44500" y="2874"/>
                  <a:pt x="44576" y="2836"/>
                  <a:pt x="44614" y="2761"/>
                </a:cubicBezTo>
                <a:lnTo>
                  <a:pt x="44500" y="2609"/>
                </a:lnTo>
                <a:cubicBezTo>
                  <a:pt x="44538" y="2609"/>
                  <a:pt x="44576" y="2609"/>
                  <a:pt x="44576" y="2647"/>
                </a:cubicBezTo>
                <a:cubicBezTo>
                  <a:pt x="44576" y="2609"/>
                  <a:pt x="44576" y="2609"/>
                  <a:pt x="44538" y="2572"/>
                </a:cubicBezTo>
                <a:cubicBezTo>
                  <a:pt x="44538" y="2534"/>
                  <a:pt x="44538" y="2420"/>
                  <a:pt x="44425" y="2383"/>
                </a:cubicBezTo>
                <a:close/>
                <a:moveTo>
                  <a:pt x="38068" y="2468"/>
                </a:moveTo>
                <a:cubicBezTo>
                  <a:pt x="38035" y="2468"/>
                  <a:pt x="37997" y="2477"/>
                  <a:pt x="37959" y="2496"/>
                </a:cubicBezTo>
                <a:lnTo>
                  <a:pt x="37846" y="2609"/>
                </a:lnTo>
                <a:cubicBezTo>
                  <a:pt x="37846" y="2685"/>
                  <a:pt x="37884" y="2836"/>
                  <a:pt x="38035" y="2912"/>
                </a:cubicBezTo>
                <a:lnTo>
                  <a:pt x="38224" y="2799"/>
                </a:lnTo>
                <a:cubicBezTo>
                  <a:pt x="38224" y="2761"/>
                  <a:pt x="38224" y="2761"/>
                  <a:pt x="38224" y="2723"/>
                </a:cubicBezTo>
                <a:cubicBezTo>
                  <a:pt x="38262" y="2723"/>
                  <a:pt x="38262" y="2685"/>
                  <a:pt x="38262" y="2685"/>
                </a:cubicBezTo>
                <a:cubicBezTo>
                  <a:pt x="38262" y="2647"/>
                  <a:pt x="38262" y="2572"/>
                  <a:pt x="38149" y="2496"/>
                </a:cubicBezTo>
                <a:cubicBezTo>
                  <a:pt x="38130" y="2477"/>
                  <a:pt x="38101" y="2468"/>
                  <a:pt x="38068" y="2468"/>
                </a:cubicBezTo>
                <a:close/>
                <a:moveTo>
                  <a:pt x="47676" y="2383"/>
                </a:moveTo>
                <a:lnTo>
                  <a:pt x="47563" y="2496"/>
                </a:lnTo>
                <a:lnTo>
                  <a:pt x="47563" y="2799"/>
                </a:lnTo>
                <a:lnTo>
                  <a:pt x="47676" y="2912"/>
                </a:lnTo>
                <a:cubicBezTo>
                  <a:pt x="47827" y="2912"/>
                  <a:pt x="47941" y="2912"/>
                  <a:pt x="48016" y="2836"/>
                </a:cubicBezTo>
                <a:cubicBezTo>
                  <a:pt x="48092" y="2799"/>
                  <a:pt x="48092" y="2723"/>
                  <a:pt x="48092" y="2647"/>
                </a:cubicBezTo>
                <a:cubicBezTo>
                  <a:pt x="48092" y="2572"/>
                  <a:pt x="48092" y="2496"/>
                  <a:pt x="48054" y="2458"/>
                </a:cubicBezTo>
                <a:lnTo>
                  <a:pt x="47941" y="2383"/>
                </a:lnTo>
                <a:close/>
                <a:moveTo>
                  <a:pt x="14141" y="2799"/>
                </a:moveTo>
                <a:cubicBezTo>
                  <a:pt x="14027" y="2799"/>
                  <a:pt x="13914" y="2874"/>
                  <a:pt x="13914" y="2988"/>
                </a:cubicBezTo>
                <a:lnTo>
                  <a:pt x="14065" y="2988"/>
                </a:lnTo>
                <a:cubicBezTo>
                  <a:pt x="14065" y="2988"/>
                  <a:pt x="14065" y="2988"/>
                  <a:pt x="14065" y="3025"/>
                </a:cubicBezTo>
                <a:lnTo>
                  <a:pt x="14254" y="3025"/>
                </a:lnTo>
                <a:cubicBezTo>
                  <a:pt x="14254" y="2988"/>
                  <a:pt x="14254" y="2988"/>
                  <a:pt x="14254" y="2988"/>
                </a:cubicBezTo>
                <a:lnTo>
                  <a:pt x="14405" y="2988"/>
                </a:lnTo>
                <a:cubicBezTo>
                  <a:pt x="14405" y="2912"/>
                  <a:pt x="14368" y="2874"/>
                  <a:pt x="14330" y="2836"/>
                </a:cubicBezTo>
                <a:cubicBezTo>
                  <a:pt x="14292" y="2799"/>
                  <a:pt x="14216" y="2799"/>
                  <a:pt x="14141" y="2799"/>
                </a:cubicBezTo>
                <a:close/>
                <a:moveTo>
                  <a:pt x="83800" y="2529"/>
                </a:moveTo>
                <a:cubicBezTo>
                  <a:pt x="83618" y="2529"/>
                  <a:pt x="83552" y="2688"/>
                  <a:pt x="83518" y="2723"/>
                </a:cubicBezTo>
                <a:cubicBezTo>
                  <a:pt x="83518" y="2761"/>
                  <a:pt x="83518" y="2799"/>
                  <a:pt x="83480" y="2799"/>
                </a:cubicBezTo>
                <a:lnTo>
                  <a:pt x="83555" y="2988"/>
                </a:lnTo>
                <a:lnTo>
                  <a:pt x="83593" y="2988"/>
                </a:lnTo>
                <a:cubicBezTo>
                  <a:pt x="83622" y="3016"/>
                  <a:pt x="83694" y="3089"/>
                  <a:pt x="83810" y="3089"/>
                </a:cubicBezTo>
                <a:cubicBezTo>
                  <a:pt x="83847" y="3089"/>
                  <a:pt x="83888" y="3081"/>
                  <a:pt x="83934" y="3063"/>
                </a:cubicBezTo>
                <a:lnTo>
                  <a:pt x="84047" y="2988"/>
                </a:lnTo>
                <a:cubicBezTo>
                  <a:pt x="84047" y="2950"/>
                  <a:pt x="84047" y="2912"/>
                  <a:pt x="84047" y="2912"/>
                </a:cubicBezTo>
                <a:cubicBezTo>
                  <a:pt x="84047" y="2836"/>
                  <a:pt x="84009" y="2761"/>
                  <a:pt x="84009" y="2723"/>
                </a:cubicBezTo>
                <a:cubicBezTo>
                  <a:pt x="83971" y="2685"/>
                  <a:pt x="83971" y="2685"/>
                  <a:pt x="83971" y="2647"/>
                </a:cubicBezTo>
                <a:lnTo>
                  <a:pt x="83858" y="2534"/>
                </a:lnTo>
                <a:cubicBezTo>
                  <a:pt x="83837" y="2530"/>
                  <a:pt x="83818" y="2529"/>
                  <a:pt x="83800" y="2529"/>
                </a:cubicBezTo>
                <a:close/>
                <a:moveTo>
                  <a:pt x="61816" y="2761"/>
                </a:moveTo>
                <a:cubicBezTo>
                  <a:pt x="61589" y="2761"/>
                  <a:pt x="61514" y="2836"/>
                  <a:pt x="61514" y="2988"/>
                </a:cubicBezTo>
                <a:lnTo>
                  <a:pt x="61665" y="3101"/>
                </a:lnTo>
                <a:lnTo>
                  <a:pt x="61778" y="3101"/>
                </a:lnTo>
                <a:lnTo>
                  <a:pt x="61930" y="2988"/>
                </a:lnTo>
                <a:cubicBezTo>
                  <a:pt x="61930" y="2950"/>
                  <a:pt x="61967" y="2950"/>
                  <a:pt x="61967" y="2874"/>
                </a:cubicBezTo>
                <a:lnTo>
                  <a:pt x="61816" y="2761"/>
                </a:lnTo>
                <a:close/>
                <a:moveTo>
                  <a:pt x="79822" y="2480"/>
                </a:moveTo>
                <a:cubicBezTo>
                  <a:pt x="79768" y="2480"/>
                  <a:pt x="79715" y="2507"/>
                  <a:pt x="79661" y="2534"/>
                </a:cubicBezTo>
                <a:cubicBezTo>
                  <a:pt x="79548" y="2609"/>
                  <a:pt x="79472" y="2723"/>
                  <a:pt x="79472" y="2836"/>
                </a:cubicBezTo>
                <a:cubicBezTo>
                  <a:pt x="79472" y="2988"/>
                  <a:pt x="79586" y="3063"/>
                  <a:pt x="79737" y="3101"/>
                </a:cubicBezTo>
                <a:lnTo>
                  <a:pt x="79813" y="3063"/>
                </a:lnTo>
                <a:cubicBezTo>
                  <a:pt x="79926" y="2988"/>
                  <a:pt x="79964" y="2874"/>
                  <a:pt x="79964" y="2799"/>
                </a:cubicBezTo>
                <a:cubicBezTo>
                  <a:pt x="79964" y="2761"/>
                  <a:pt x="79964" y="2685"/>
                  <a:pt x="79964" y="2685"/>
                </a:cubicBezTo>
                <a:lnTo>
                  <a:pt x="79888" y="2496"/>
                </a:lnTo>
                <a:cubicBezTo>
                  <a:pt x="79866" y="2485"/>
                  <a:pt x="79844" y="2480"/>
                  <a:pt x="79822" y="2480"/>
                </a:cubicBezTo>
                <a:close/>
                <a:moveTo>
                  <a:pt x="68735" y="2912"/>
                </a:moveTo>
                <a:cubicBezTo>
                  <a:pt x="68697" y="2912"/>
                  <a:pt x="68584" y="2912"/>
                  <a:pt x="68508" y="3101"/>
                </a:cubicBezTo>
                <a:lnTo>
                  <a:pt x="68584" y="3214"/>
                </a:lnTo>
                <a:cubicBezTo>
                  <a:pt x="68610" y="3240"/>
                  <a:pt x="68672" y="3285"/>
                  <a:pt x="68745" y="3285"/>
                </a:cubicBezTo>
                <a:cubicBezTo>
                  <a:pt x="68778" y="3285"/>
                  <a:pt x="68813" y="3276"/>
                  <a:pt x="68848" y="3252"/>
                </a:cubicBezTo>
                <a:cubicBezTo>
                  <a:pt x="68886" y="3252"/>
                  <a:pt x="68924" y="3177"/>
                  <a:pt x="68924" y="3139"/>
                </a:cubicBezTo>
                <a:cubicBezTo>
                  <a:pt x="68924" y="3025"/>
                  <a:pt x="68848" y="2912"/>
                  <a:pt x="68735" y="2912"/>
                </a:cubicBezTo>
                <a:close/>
                <a:moveTo>
                  <a:pt x="54642" y="2794"/>
                </a:moveTo>
                <a:cubicBezTo>
                  <a:pt x="54431" y="2794"/>
                  <a:pt x="54368" y="2956"/>
                  <a:pt x="54368" y="3025"/>
                </a:cubicBezTo>
                <a:cubicBezTo>
                  <a:pt x="54368" y="3063"/>
                  <a:pt x="54330" y="3101"/>
                  <a:pt x="54330" y="3101"/>
                </a:cubicBezTo>
                <a:lnTo>
                  <a:pt x="54330" y="3252"/>
                </a:lnTo>
                <a:cubicBezTo>
                  <a:pt x="54444" y="3328"/>
                  <a:pt x="54519" y="3366"/>
                  <a:pt x="54595" y="3366"/>
                </a:cubicBezTo>
                <a:lnTo>
                  <a:pt x="54670" y="3366"/>
                </a:lnTo>
                <a:lnTo>
                  <a:pt x="54859" y="3290"/>
                </a:lnTo>
                <a:cubicBezTo>
                  <a:pt x="54897" y="3252"/>
                  <a:pt x="54897" y="3214"/>
                  <a:pt x="54897" y="3177"/>
                </a:cubicBezTo>
                <a:cubicBezTo>
                  <a:pt x="54897" y="3101"/>
                  <a:pt x="54859" y="3063"/>
                  <a:pt x="54822" y="2988"/>
                </a:cubicBezTo>
                <a:cubicBezTo>
                  <a:pt x="54822" y="2950"/>
                  <a:pt x="54822" y="2950"/>
                  <a:pt x="54822" y="2912"/>
                </a:cubicBezTo>
                <a:lnTo>
                  <a:pt x="54708" y="2799"/>
                </a:lnTo>
                <a:cubicBezTo>
                  <a:pt x="54685" y="2795"/>
                  <a:pt x="54662" y="2794"/>
                  <a:pt x="54642" y="2794"/>
                </a:cubicBezTo>
                <a:close/>
                <a:moveTo>
                  <a:pt x="23744" y="2988"/>
                </a:moveTo>
                <a:lnTo>
                  <a:pt x="23630" y="3177"/>
                </a:lnTo>
                <a:cubicBezTo>
                  <a:pt x="23630" y="3177"/>
                  <a:pt x="23630" y="3214"/>
                  <a:pt x="23630" y="3214"/>
                </a:cubicBezTo>
                <a:cubicBezTo>
                  <a:pt x="23593" y="3252"/>
                  <a:pt x="23555" y="3290"/>
                  <a:pt x="23555" y="3328"/>
                </a:cubicBezTo>
                <a:cubicBezTo>
                  <a:pt x="23555" y="3366"/>
                  <a:pt x="23593" y="3441"/>
                  <a:pt x="23706" y="3479"/>
                </a:cubicBezTo>
                <a:lnTo>
                  <a:pt x="23857" y="3441"/>
                </a:lnTo>
                <a:lnTo>
                  <a:pt x="23933" y="3441"/>
                </a:lnTo>
                <a:cubicBezTo>
                  <a:pt x="24008" y="3403"/>
                  <a:pt x="24160" y="3366"/>
                  <a:pt x="24160" y="3214"/>
                </a:cubicBezTo>
                <a:cubicBezTo>
                  <a:pt x="24160" y="3177"/>
                  <a:pt x="24160" y="3139"/>
                  <a:pt x="24122" y="3101"/>
                </a:cubicBezTo>
                <a:lnTo>
                  <a:pt x="24008" y="2988"/>
                </a:lnTo>
                <a:close/>
                <a:moveTo>
                  <a:pt x="46769" y="3063"/>
                </a:moveTo>
                <a:lnTo>
                  <a:pt x="46617" y="3101"/>
                </a:lnTo>
                <a:cubicBezTo>
                  <a:pt x="46542" y="3177"/>
                  <a:pt x="46466" y="3252"/>
                  <a:pt x="46466" y="3366"/>
                </a:cubicBezTo>
                <a:cubicBezTo>
                  <a:pt x="46466" y="3403"/>
                  <a:pt x="46504" y="3517"/>
                  <a:pt x="46693" y="3555"/>
                </a:cubicBezTo>
                <a:lnTo>
                  <a:pt x="46844" y="3479"/>
                </a:lnTo>
                <a:lnTo>
                  <a:pt x="46806" y="3479"/>
                </a:lnTo>
                <a:lnTo>
                  <a:pt x="46996" y="3366"/>
                </a:lnTo>
                <a:cubicBezTo>
                  <a:pt x="46958" y="3214"/>
                  <a:pt x="46882" y="3101"/>
                  <a:pt x="46769" y="3063"/>
                </a:cubicBezTo>
                <a:close/>
                <a:moveTo>
                  <a:pt x="75162" y="3214"/>
                </a:moveTo>
                <a:lnTo>
                  <a:pt x="75011" y="3328"/>
                </a:lnTo>
                <a:lnTo>
                  <a:pt x="75011" y="3479"/>
                </a:lnTo>
                <a:lnTo>
                  <a:pt x="75162" y="3592"/>
                </a:lnTo>
                <a:lnTo>
                  <a:pt x="75351" y="3592"/>
                </a:lnTo>
                <a:lnTo>
                  <a:pt x="75465" y="3479"/>
                </a:lnTo>
                <a:lnTo>
                  <a:pt x="75465" y="3328"/>
                </a:lnTo>
                <a:lnTo>
                  <a:pt x="75351" y="3214"/>
                </a:lnTo>
                <a:close/>
                <a:moveTo>
                  <a:pt x="51797" y="3479"/>
                </a:moveTo>
                <a:cubicBezTo>
                  <a:pt x="51663" y="3546"/>
                  <a:pt x="51740" y="3626"/>
                  <a:pt x="51818" y="3626"/>
                </a:cubicBezTo>
                <a:cubicBezTo>
                  <a:pt x="51872" y="3626"/>
                  <a:pt x="51926" y="3587"/>
                  <a:pt x="51910" y="3479"/>
                </a:cubicBezTo>
                <a:close/>
                <a:moveTo>
                  <a:pt x="63930" y="3245"/>
                </a:moveTo>
                <a:cubicBezTo>
                  <a:pt x="63908" y="3245"/>
                  <a:pt x="63884" y="3247"/>
                  <a:pt x="63858" y="3252"/>
                </a:cubicBezTo>
                <a:lnTo>
                  <a:pt x="63782" y="3290"/>
                </a:lnTo>
                <a:cubicBezTo>
                  <a:pt x="63706" y="3366"/>
                  <a:pt x="63706" y="3441"/>
                  <a:pt x="63706" y="3479"/>
                </a:cubicBezTo>
                <a:cubicBezTo>
                  <a:pt x="63706" y="3592"/>
                  <a:pt x="63858" y="3706"/>
                  <a:pt x="63971" y="3744"/>
                </a:cubicBezTo>
                <a:lnTo>
                  <a:pt x="64160" y="3630"/>
                </a:lnTo>
                <a:cubicBezTo>
                  <a:pt x="64198" y="3630"/>
                  <a:pt x="64236" y="3592"/>
                  <a:pt x="64274" y="3517"/>
                </a:cubicBezTo>
                <a:lnTo>
                  <a:pt x="64160" y="3366"/>
                </a:lnTo>
                <a:cubicBezTo>
                  <a:pt x="64128" y="3333"/>
                  <a:pt x="64067" y="3245"/>
                  <a:pt x="63930" y="3245"/>
                </a:cubicBezTo>
                <a:close/>
                <a:moveTo>
                  <a:pt x="87412" y="3517"/>
                </a:moveTo>
                <a:cubicBezTo>
                  <a:pt x="87298" y="3517"/>
                  <a:pt x="87223" y="3517"/>
                  <a:pt x="87147" y="3592"/>
                </a:cubicBezTo>
                <a:cubicBezTo>
                  <a:pt x="87109" y="3630"/>
                  <a:pt x="87072" y="3668"/>
                  <a:pt x="87072" y="3782"/>
                </a:cubicBezTo>
                <a:lnTo>
                  <a:pt x="87072" y="3819"/>
                </a:lnTo>
                <a:lnTo>
                  <a:pt x="87223" y="3895"/>
                </a:lnTo>
                <a:lnTo>
                  <a:pt x="87412" y="3895"/>
                </a:lnTo>
                <a:lnTo>
                  <a:pt x="87525" y="3782"/>
                </a:lnTo>
                <a:lnTo>
                  <a:pt x="87525" y="3630"/>
                </a:lnTo>
                <a:lnTo>
                  <a:pt x="87412" y="3517"/>
                </a:lnTo>
                <a:close/>
                <a:moveTo>
                  <a:pt x="26201" y="3366"/>
                </a:moveTo>
                <a:lnTo>
                  <a:pt x="26088" y="3479"/>
                </a:lnTo>
                <a:lnTo>
                  <a:pt x="26088" y="3782"/>
                </a:lnTo>
                <a:lnTo>
                  <a:pt x="26201" y="3895"/>
                </a:lnTo>
                <a:cubicBezTo>
                  <a:pt x="26223" y="3906"/>
                  <a:pt x="26249" y="3911"/>
                  <a:pt x="26275" y="3911"/>
                </a:cubicBezTo>
                <a:cubicBezTo>
                  <a:pt x="26337" y="3911"/>
                  <a:pt x="26401" y="3884"/>
                  <a:pt x="26428" y="3857"/>
                </a:cubicBezTo>
                <a:cubicBezTo>
                  <a:pt x="26504" y="3819"/>
                  <a:pt x="26542" y="3744"/>
                  <a:pt x="26542" y="3630"/>
                </a:cubicBezTo>
                <a:cubicBezTo>
                  <a:pt x="26542" y="3555"/>
                  <a:pt x="26504" y="3441"/>
                  <a:pt x="26428" y="3403"/>
                </a:cubicBezTo>
                <a:cubicBezTo>
                  <a:pt x="26390" y="3366"/>
                  <a:pt x="26277" y="3366"/>
                  <a:pt x="26201" y="3366"/>
                </a:cubicBezTo>
                <a:close/>
                <a:moveTo>
                  <a:pt x="15615" y="3441"/>
                </a:moveTo>
                <a:cubicBezTo>
                  <a:pt x="15540" y="3441"/>
                  <a:pt x="15502" y="3441"/>
                  <a:pt x="15426" y="3479"/>
                </a:cubicBezTo>
                <a:cubicBezTo>
                  <a:pt x="15388" y="3517"/>
                  <a:pt x="15351" y="3592"/>
                  <a:pt x="15351" y="3668"/>
                </a:cubicBezTo>
                <a:lnTo>
                  <a:pt x="15502" y="3668"/>
                </a:lnTo>
                <a:cubicBezTo>
                  <a:pt x="15502" y="3668"/>
                  <a:pt x="15502" y="3668"/>
                  <a:pt x="15502" y="3706"/>
                </a:cubicBezTo>
                <a:lnTo>
                  <a:pt x="15729" y="3706"/>
                </a:lnTo>
                <a:cubicBezTo>
                  <a:pt x="15766" y="3668"/>
                  <a:pt x="15729" y="3668"/>
                  <a:pt x="15729" y="3668"/>
                </a:cubicBezTo>
                <a:lnTo>
                  <a:pt x="15842" y="3668"/>
                </a:lnTo>
                <a:cubicBezTo>
                  <a:pt x="15804" y="3706"/>
                  <a:pt x="15804" y="3744"/>
                  <a:pt x="15804" y="3782"/>
                </a:cubicBezTo>
                <a:lnTo>
                  <a:pt x="15955" y="3895"/>
                </a:lnTo>
                <a:cubicBezTo>
                  <a:pt x="15955" y="3895"/>
                  <a:pt x="15955" y="3895"/>
                  <a:pt x="15993" y="3933"/>
                </a:cubicBezTo>
                <a:cubicBezTo>
                  <a:pt x="16031" y="3933"/>
                  <a:pt x="16069" y="3971"/>
                  <a:pt x="16182" y="3971"/>
                </a:cubicBezTo>
                <a:lnTo>
                  <a:pt x="16296" y="3895"/>
                </a:lnTo>
                <a:cubicBezTo>
                  <a:pt x="16334" y="3857"/>
                  <a:pt x="16371" y="3744"/>
                  <a:pt x="16371" y="3668"/>
                </a:cubicBezTo>
                <a:cubicBezTo>
                  <a:pt x="16371" y="3630"/>
                  <a:pt x="16371" y="3592"/>
                  <a:pt x="16371" y="3555"/>
                </a:cubicBezTo>
                <a:lnTo>
                  <a:pt x="16258" y="3479"/>
                </a:lnTo>
                <a:cubicBezTo>
                  <a:pt x="16217" y="3469"/>
                  <a:pt x="16180" y="3464"/>
                  <a:pt x="16144" y="3464"/>
                </a:cubicBezTo>
                <a:cubicBezTo>
                  <a:pt x="16049" y="3464"/>
                  <a:pt x="15973" y="3499"/>
                  <a:pt x="15918" y="3555"/>
                </a:cubicBezTo>
                <a:cubicBezTo>
                  <a:pt x="15918" y="3555"/>
                  <a:pt x="15880" y="3555"/>
                  <a:pt x="15880" y="3592"/>
                </a:cubicBezTo>
                <a:cubicBezTo>
                  <a:pt x="15842" y="3479"/>
                  <a:pt x="15729" y="3441"/>
                  <a:pt x="15615" y="3441"/>
                </a:cubicBezTo>
                <a:close/>
                <a:moveTo>
                  <a:pt x="79283" y="3555"/>
                </a:moveTo>
                <a:cubicBezTo>
                  <a:pt x="79170" y="3555"/>
                  <a:pt x="79094" y="3592"/>
                  <a:pt x="79056" y="3630"/>
                </a:cubicBezTo>
                <a:cubicBezTo>
                  <a:pt x="79019" y="3668"/>
                  <a:pt x="78981" y="3744"/>
                  <a:pt x="79019" y="3857"/>
                </a:cubicBezTo>
                <a:lnTo>
                  <a:pt x="79132" y="3971"/>
                </a:lnTo>
                <a:lnTo>
                  <a:pt x="79245" y="3971"/>
                </a:lnTo>
                <a:lnTo>
                  <a:pt x="79397" y="3857"/>
                </a:lnTo>
                <a:lnTo>
                  <a:pt x="79397" y="3706"/>
                </a:lnTo>
                <a:lnTo>
                  <a:pt x="79283" y="3555"/>
                </a:lnTo>
                <a:close/>
                <a:moveTo>
                  <a:pt x="89718" y="3555"/>
                </a:moveTo>
                <a:cubicBezTo>
                  <a:pt x="89642" y="3555"/>
                  <a:pt x="89567" y="3555"/>
                  <a:pt x="89491" y="3630"/>
                </a:cubicBezTo>
                <a:cubicBezTo>
                  <a:pt x="89416" y="3668"/>
                  <a:pt x="89416" y="3744"/>
                  <a:pt x="89453" y="3819"/>
                </a:cubicBezTo>
                <a:lnTo>
                  <a:pt x="89529" y="3895"/>
                </a:lnTo>
                <a:cubicBezTo>
                  <a:pt x="89529" y="3895"/>
                  <a:pt x="89567" y="3933"/>
                  <a:pt x="89567" y="3933"/>
                </a:cubicBezTo>
                <a:cubicBezTo>
                  <a:pt x="89642" y="3933"/>
                  <a:pt x="89718" y="3971"/>
                  <a:pt x="89832" y="3971"/>
                </a:cubicBezTo>
                <a:lnTo>
                  <a:pt x="89945" y="3857"/>
                </a:lnTo>
                <a:lnTo>
                  <a:pt x="89945" y="3706"/>
                </a:lnTo>
                <a:lnTo>
                  <a:pt x="89794" y="3555"/>
                </a:lnTo>
                <a:cubicBezTo>
                  <a:pt x="89781" y="3567"/>
                  <a:pt x="89773" y="3571"/>
                  <a:pt x="89766" y="3571"/>
                </a:cubicBezTo>
                <a:cubicBezTo>
                  <a:pt x="89752" y="3571"/>
                  <a:pt x="89743" y="3555"/>
                  <a:pt x="89718" y="3555"/>
                </a:cubicBezTo>
                <a:close/>
                <a:moveTo>
                  <a:pt x="85455" y="3592"/>
                </a:moveTo>
                <a:cubicBezTo>
                  <a:pt x="85399" y="3592"/>
                  <a:pt x="85351" y="3611"/>
                  <a:pt x="85332" y="3630"/>
                </a:cubicBezTo>
                <a:lnTo>
                  <a:pt x="85219" y="3630"/>
                </a:lnTo>
                <a:lnTo>
                  <a:pt x="85030" y="3744"/>
                </a:lnTo>
                <a:lnTo>
                  <a:pt x="85030" y="3857"/>
                </a:lnTo>
                <a:lnTo>
                  <a:pt x="85143" y="3971"/>
                </a:lnTo>
                <a:cubicBezTo>
                  <a:pt x="85181" y="3971"/>
                  <a:pt x="85219" y="4008"/>
                  <a:pt x="85257" y="4008"/>
                </a:cubicBezTo>
                <a:lnTo>
                  <a:pt x="85370" y="3933"/>
                </a:lnTo>
                <a:lnTo>
                  <a:pt x="85408" y="3933"/>
                </a:lnTo>
                <a:cubicBezTo>
                  <a:pt x="85521" y="3933"/>
                  <a:pt x="85597" y="3895"/>
                  <a:pt x="85635" y="3819"/>
                </a:cubicBezTo>
                <a:lnTo>
                  <a:pt x="85635" y="3668"/>
                </a:lnTo>
                <a:cubicBezTo>
                  <a:pt x="85578" y="3611"/>
                  <a:pt x="85512" y="3592"/>
                  <a:pt x="85455" y="3592"/>
                </a:cubicBezTo>
                <a:close/>
                <a:moveTo>
                  <a:pt x="3706" y="3744"/>
                </a:moveTo>
                <a:lnTo>
                  <a:pt x="3555" y="3857"/>
                </a:lnTo>
                <a:lnTo>
                  <a:pt x="3555" y="3933"/>
                </a:lnTo>
                <a:lnTo>
                  <a:pt x="3668" y="4084"/>
                </a:lnTo>
                <a:cubicBezTo>
                  <a:pt x="3706" y="4084"/>
                  <a:pt x="3744" y="4122"/>
                  <a:pt x="3781" y="4122"/>
                </a:cubicBezTo>
                <a:lnTo>
                  <a:pt x="3970" y="4008"/>
                </a:lnTo>
                <a:cubicBezTo>
                  <a:pt x="3970" y="3971"/>
                  <a:pt x="3970" y="3933"/>
                  <a:pt x="4008" y="3895"/>
                </a:cubicBezTo>
                <a:lnTo>
                  <a:pt x="3895" y="3744"/>
                </a:lnTo>
                <a:close/>
                <a:moveTo>
                  <a:pt x="60039" y="3706"/>
                </a:moveTo>
                <a:lnTo>
                  <a:pt x="59850" y="3819"/>
                </a:lnTo>
                <a:cubicBezTo>
                  <a:pt x="59850" y="3819"/>
                  <a:pt x="59850" y="3857"/>
                  <a:pt x="59850" y="3857"/>
                </a:cubicBezTo>
                <a:cubicBezTo>
                  <a:pt x="59850" y="3895"/>
                  <a:pt x="59850" y="3895"/>
                  <a:pt x="59850" y="3933"/>
                </a:cubicBezTo>
                <a:cubicBezTo>
                  <a:pt x="59850" y="3971"/>
                  <a:pt x="59850" y="4046"/>
                  <a:pt x="59926" y="4084"/>
                </a:cubicBezTo>
                <a:cubicBezTo>
                  <a:pt x="59964" y="4122"/>
                  <a:pt x="60039" y="4122"/>
                  <a:pt x="60153" y="4122"/>
                </a:cubicBezTo>
                <a:lnTo>
                  <a:pt x="60228" y="4008"/>
                </a:lnTo>
                <a:cubicBezTo>
                  <a:pt x="60228" y="3857"/>
                  <a:pt x="60153" y="3744"/>
                  <a:pt x="60039" y="3706"/>
                </a:cubicBezTo>
                <a:close/>
                <a:moveTo>
                  <a:pt x="33385" y="3933"/>
                </a:moveTo>
                <a:cubicBezTo>
                  <a:pt x="33196" y="3933"/>
                  <a:pt x="33082" y="4046"/>
                  <a:pt x="33082" y="4160"/>
                </a:cubicBezTo>
                <a:lnTo>
                  <a:pt x="33234" y="4160"/>
                </a:lnTo>
                <a:cubicBezTo>
                  <a:pt x="33234" y="4197"/>
                  <a:pt x="33234" y="4197"/>
                  <a:pt x="33234" y="4197"/>
                </a:cubicBezTo>
                <a:lnTo>
                  <a:pt x="33536" y="4197"/>
                </a:lnTo>
                <a:cubicBezTo>
                  <a:pt x="33536" y="4197"/>
                  <a:pt x="33498" y="4197"/>
                  <a:pt x="33498" y="4160"/>
                </a:cubicBezTo>
                <a:lnTo>
                  <a:pt x="33649" y="4160"/>
                </a:lnTo>
                <a:cubicBezTo>
                  <a:pt x="33649" y="4084"/>
                  <a:pt x="33649" y="4046"/>
                  <a:pt x="33574" y="3971"/>
                </a:cubicBezTo>
                <a:cubicBezTo>
                  <a:pt x="33498" y="3971"/>
                  <a:pt x="33460" y="3933"/>
                  <a:pt x="33385" y="3933"/>
                </a:cubicBezTo>
                <a:close/>
                <a:moveTo>
                  <a:pt x="57960" y="3753"/>
                </a:moveTo>
                <a:cubicBezTo>
                  <a:pt x="57922" y="3753"/>
                  <a:pt x="57884" y="3763"/>
                  <a:pt x="57846" y="3782"/>
                </a:cubicBezTo>
                <a:cubicBezTo>
                  <a:pt x="57771" y="3819"/>
                  <a:pt x="57733" y="3895"/>
                  <a:pt x="57733" y="4008"/>
                </a:cubicBezTo>
                <a:cubicBezTo>
                  <a:pt x="57733" y="4046"/>
                  <a:pt x="57733" y="4122"/>
                  <a:pt x="57808" y="4197"/>
                </a:cubicBezTo>
                <a:cubicBezTo>
                  <a:pt x="57846" y="4197"/>
                  <a:pt x="57884" y="4235"/>
                  <a:pt x="57960" y="4235"/>
                </a:cubicBezTo>
                <a:lnTo>
                  <a:pt x="58073" y="4122"/>
                </a:lnTo>
                <a:cubicBezTo>
                  <a:pt x="58073" y="4122"/>
                  <a:pt x="58073" y="4122"/>
                  <a:pt x="58073" y="4084"/>
                </a:cubicBezTo>
                <a:cubicBezTo>
                  <a:pt x="58111" y="4046"/>
                  <a:pt x="58149" y="4008"/>
                  <a:pt x="58149" y="3933"/>
                </a:cubicBezTo>
                <a:cubicBezTo>
                  <a:pt x="58149" y="3933"/>
                  <a:pt x="58149" y="3895"/>
                  <a:pt x="58111" y="3857"/>
                </a:cubicBezTo>
                <a:lnTo>
                  <a:pt x="58073" y="3782"/>
                </a:lnTo>
                <a:cubicBezTo>
                  <a:pt x="58035" y="3763"/>
                  <a:pt x="57998" y="3753"/>
                  <a:pt x="57960" y="3753"/>
                </a:cubicBezTo>
                <a:close/>
                <a:moveTo>
                  <a:pt x="7524" y="3895"/>
                </a:moveTo>
                <a:lnTo>
                  <a:pt x="7335" y="3933"/>
                </a:lnTo>
                <a:cubicBezTo>
                  <a:pt x="7297" y="3971"/>
                  <a:pt x="7260" y="4008"/>
                  <a:pt x="7260" y="4084"/>
                </a:cubicBezTo>
                <a:cubicBezTo>
                  <a:pt x="7260" y="4122"/>
                  <a:pt x="7260" y="4122"/>
                  <a:pt x="7297" y="4160"/>
                </a:cubicBezTo>
                <a:cubicBezTo>
                  <a:pt x="7297" y="4160"/>
                  <a:pt x="7297" y="4160"/>
                  <a:pt x="7297" y="4197"/>
                </a:cubicBezTo>
                <a:lnTo>
                  <a:pt x="7411" y="4311"/>
                </a:lnTo>
                <a:cubicBezTo>
                  <a:pt x="7433" y="4322"/>
                  <a:pt x="7461" y="4330"/>
                  <a:pt x="7492" y="4330"/>
                </a:cubicBezTo>
                <a:cubicBezTo>
                  <a:pt x="7568" y="4330"/>
                  <a:pt x="7660" y="4283"/>
                  <a:pt x="7713" y="4122"/>
                </a:cubicBezTo>
                <a:lnTo>
                  <a:pt x="7600" y="3933"/>
                </a:lnTo>
                <a:cubicBezTo>
                  <a:pt x="7562" y="3933"/>
                  <a:pt x="7562" y="3933"/>
                  <a:pt x="7524" y="3895"/>
                </a:cubicBezTo>
                <a:close/>
                <a:moveTo>
                  <a:pt x="4704" y="3994"/>
                </a:moveTo>
                <a:cubicBezTo>
                  <a:pt x="4674" y="3994"/>
                  <a:pt x="4644" y="3998"/>
                  <a:pt x="4613" y="4008"/>
                </a:cubicBezTo>
                <a:cubicBezTo>
                  <a:pt x="4538" y="4046"/>
                  <a:pt x="4462" y="4084"/>
                  <a:pt x="4462" y="4197"/>
                </a:cubicBezTo>
                <a:lnTo>
                  <a:pt x="4500" y="4273"/>
                </a:lnTo>
                <a:cubicBezTo>
                  <a:pt x="4555" y="4328"/>
                  <a:pt x="4631" y="4363"/>
                  <a:pt x="4712" y="4363"/>
                </a:cubicBezTo>
                <a:cubicBezTo>
                  <a:pt x="4741" y="4363"/>
                  <a:pt x="4772" y="4359"/>
                  <a:pt x="4802" y="4349"/>
                </a:cubicBezTo>
                <a:cubicBezTo>
                  <a:pt x="4916" y="4311"/>
                  <a:pt x="4953" y="4273"/>
                  <a:pt x="4991" y="4160"/>
                </a:cubicBezTo>
                <a:lnTo>
                  <a:pt x="4953" y="4084"/>
                </a:lnTo>
                <a:cubicBezTo>
                  <a:pt x="4870" y="4029"/>
                  <a:pt x="4787" y="3994"/>
                  <a:pt x="4704" y="3994"/>
                </a:cubicBezTo>
                <a:close/>
                <a:moveTo>
                  <a:pt x="20795" y="4046"/>
                </a:moveTo>
                <a:cubicBezTo>
                  <a:pt x="20644" y="4046"/>
                  <a:pt x="20568" y="4084"/>
                  <a:pt x="20492" y="4235"/>
                </a:cubicBezTo>
                <a:lnTo>
                  <a:pt x="20606" y="4386"/>
                </a:lnTo>
                <a:cubicBezTo>
                  <a:pt x="20644" y="4386"/>
                  <a:pt x="20681" y="4424"/>
                  <a:pt x="20719" y="4424"/>
                </a:cubicBezTo>
                <a:lnTo>
                  <a:pt x="20908" y="4311"/>
                </a:lnTo>
                <a:cubicBezTo>
                  <a:pt x="20908" y="4311"/>
                  <a:pt x="20946" y="4235"/>
                  <a:pt x="20946" y="4160"/>
                </a:cubicBezTo>
                <a:lnTo>
                  <a:pt x="20946" y="4122"/>
                </a:lnTo>
                <a:lnTo>
                  <a:pt x="20795" y="4046"/>
                </a:lnTo>
                <a:close/>
                <a:moveTo>
                  <a:pt x="9717" y="4046"/>
                </a:moveTo>
                <a:cubicBezTo>
                  <a:pt x="9566" y="4046"/>
                  <a:pt x="9453" y="4122"/>
                  <a:pt x="9377" y="4160"/>
                </a:cubicBezTo>
                <a:cubicBezTo>
                  <a:pt x="9377" y="4197"/>
                  <a:pt x="9339" y="4197"/>
                  <a:pt x="9339" y="4235"/>
                </a:cubicBezTo>
                <a:lnTo>
                  <a:pt x="9339" y="4386"/>
                </a:lnTo>
                <a:cubicBezTo>
                  <a:pt x="9394" y="4442"/>
                  <a:pt x="9490" y="4477"/>
                  <a:pt x="9582" y="4477"/>
                </a:cubicBezTo>
                <a:cubicBezTo>
                  <a:pt x="9616" y="4477"/>
                  <a:pt x="9649" y="4472"/>
                  <a:pt x="9679" y="4462"/>
                </a:cubicBezTo>
                <a:cubicBezTo>
                  <a:pt x="9793" y="4424"/>
                  <a:pt x="9868" y="4311"/>
                  <a:pt x="9868" y="4235"/>
                </a:cubicBezTo>
                <a:cubicBezTo>
                  <a:pt x="9868" y="4197"/>
                  <a:pt x="9868" y="4160"/>
                  <a:pt x="9868" y="4122"/>
                </a:cubicBezTo>
                <a:lnTo>
                  <a:pt x="9717" y="4046"/>
                </a:lnTo>
                <a:close/>
                <a:moveTo>
                  <a:pt x="38564" y="4235"/>
                </a:moveTo>
                <a:lnTo>
                  <a:pt x="38451" y="4349"/>
                </a:lnTo>
                <a:lnTo>
                  <a:pt x="38451" y="4462"/>
                </a:lnTo>
                <a:lnTo>
                  <a:pt x="38564" y="4575"/>
                </a:lnTo>
                <a:cubicBezTo>
                  <a:pt x="38591" y="4602"/>
                  <a:pt x="38637" y="4629"/>
                  <a:pt x="38701" y="4629"/>
                </a:cubicBezTo>
                <a:cubicBezTo>
                  <a:pt x="38728" y="4629"/>
                  <a:pt x="38758" y="4624"/>
                  <a:pt x="38791" y="4613"/>
                </a:cubicBezTo>
                <a:lnTo>
                  <a:pt x="38905" y="4500"/>
                </a:lnTo>
                <a:lnTo>
                  <a:pt x="38905" y="4424"/>
                </a:lnTo>
                <a:lnTo>
                  <a:pt x="38791" y="4273"/>
                </a:lnTo>
                <a:cubicBezTo>
                  <a:pt x="38753" y="4273"/>
                  <a:pt x="38678" y="4235"/>
                  <a:pt x="38564" y="4235"/>
                </a:cubicBezTo>
                <a:close/>
                <a:moveTo>
                  <a:pt x="42118" y="4462"/>
                </a:moveTo>
                <a:lnTo>
                  <a:pt x="41967" y="4500"/>
                </a:lnTo>
                <a:cubicBezTo>
                  <a:pt x="41967" y="4500"/>
                  <a:pt x="41967" y="4500"/>
                  <a:pt x="41929" y="4538"/>
                </a:cubicBezTo>
                <a:cubicBezTo>
                  <a:pt x="41854" y="4575"/>
                  <a:pt x="41778" y="4613"/>
                  <a:pt x="41778" y="4727"/>
                </a:cubicBezTo>
                <a:cubicBezTo>
                  <a:pt x="41778" y="4802"/>
                  <a:pt x="41816" y="4840"/>
                  <a:pt x="41854" y="4916"/>
                </a:cubicBezTo>
                <a:lnTo>
                  <a:pt x="41929" y="4954"/>
                </a:lnTo>
                <a:cubicBezTo>
                  <a:pt x="42005" y="4954"/>
                  <a:pt x="42081" y="4954"/>
                  <a:pt x="42156" y="4916"/>
                </a:cubicBezTo>
                <a:cubicBezTo>
                  <a:pt x="42232" y="4878"/>
                  <a:pt x="42307" y="4765"/>
                  <a:pt x="42307" y="4689"/>
                </a:cubicBezTo>
                <a:cubicBezTo>
                  <a:pt x="42307" y="4575"/>
                  <a:pt x="42232" y="4500"/>
                  <a:pt x="42118" y="4462"/>
                </a:cubicBezTo>
                <a:close/>
                <a:moveTo>
                  <a:pt x="22421" y="4651"/>
                </a:moveTo>
                <a:cubicBezTo>
                  <a:pt x="22345" y="4651"/>
                  <a:pt x="22232" y="4651"/>
                  <a:pt x="22156" y="4689"/>
                </a:cubicBezTo>
                <a:cubicBezTo>
                  <a:pt x="22118" y="4765"/>
                  <a:pt x="22080" y="4840"/>
                  <a:pt x="22118" y="4916"/>
                </a:cubicBezTo>
                <a:lnTo>
                  <a:pt x="22232" y="4991"/>
                </a:lnTo>
                <a:cubicBezTo>
                  <a:pt x="22262" y="4995"/>
                  <a:pt x="22290" y="4996"/>
                  <a:pt x="22316" y="4996"/>
                </a:cubicBezTo>
                <a:cubicBezTo>
                  <a:pt x="22579" y="4996"/>
                  <a:pt x="22613" y="4837"/>
                  <a:pt x="22647" y="4802"/>
                </a:cubicBezTo>
                <a:lnTo>
                  <a:pt x="22496" y="4651"/>
                </a:lnTo>
                <a:close/>
                <a:moveTo>
                  <a:pt x="65521" y="4538"/>
                </a:moveTo>
                <a:lnTo>
                  <a:pt x="65370" y="4689"/>
                </a:lnTo>
                <a:lnTo>
                  <a:pt x="65370" y="4878"/>
                </a:lnTo>
                <a:lnTo>
                  <a:pt x="65483" y="4991"/>
                </a:lnTo>
                <a:cubicBezTo>
                  <a:pt x="65540" y="5010"/>
                  <a:pt x="65587" y="5020"/>
                  <a:pt x="65625" y="5020"/>
                </a:cubicBezTo>
                <a:cubicBezTo>
                  <a:pt x="65663" y="5020"/>
                  <a:pt x="65691" y="5010"/>
                  <a:pt x="65710" y="4991"/>
                </a:cubicBezTo>
                <a:cubicBezTo>
                  <a:pt x="65824" y="4954"/>
                  <a:pt x="65824" y="4840"/>
                  <a:pt x="65862" y="4802"/>
                </a:cubicBezTo>
                <a:cubicBezTo>
                  <a:pt x="65862" y="4765"/>
                  <a:pt x="65862" y="4765"/>
                  <a:pt x="65862" y="4765"/>
                </a:cubicBezTo>
                <a:lnTo>
                  <a:pt x="65748" y="4538"/>
                </a:lnTo>
                <a:close/>
                <a:moveTo>
                  <a:pt x="54746" y="4273"/>
                </a:moveTo>
                <a:cubicBezTo>
                  <a:pt x="54670" y="4273"/>
                  <a:pt x="54481" y="4273"/>
                  <a:pt x="54368" y="4538"/>
                </a:cubicBezTo>
                <a:lnTo>
                  <a:pt x="54368" y="4651"/>
                </a:lnTo>
                <a:lnTo>
                  <a:pt x="54406" y="4651"/>
                </a:lnTo>
                <a:cubicBezTo>
                  <a:pt x="54519" y="4802"/>
                  <a:pt x="54633" y="4954"/>
                  <a:pt x="54859" y="5029"/>
                </a:cubicBezTo>
                <a:lnTo>
                  <a:pt x="55049" y="4991"/>
                </a:lnTo>
                <a:cubicBezTo>
                  <a:pt x="55086" y="4916"/>
                  <a:pt x="55086" y="4840"/>
                  <a:pt x="55086" y="4765"/>
                </a:cubicBezTo>
                <a:cubicBezTo>
                  <a:pt x="55086" y="4575"/>
                  <a:pt x="54935" y="4311"/>
                  <a:pt x="54746" y="4273"/>
                </a:cubicBezTo>
                <a:close/>
                <a:moveTo>
                  <a:pt x="78352" y="4598"/>
                </a:moveTo>
                <a:cubicBezTo>
                  <a:pt x="78326" y="4598"/>
                  <a:pt x="78296" y="4602"/>
                  <a:pt x="78262" y="4613"/>
                </a:cubicBezTo>
                <a:cubicBezTo>
                  <a:pt x="78149" y="4613"/>
                  <a:pt x="78073" y="4727"/>
                  <a:pt x="78073" y="4802"/>
                </a:cubicBezTo>
                <a:cubicBezTo>
                  <a:pt x="78073" y="4916"/>
                  <a:pt x="78111" y="4991"/>
                  <a:pt x="78225" y="5067"/>
                </a:cubicBezTo>
                <a:cubicBezTo>
                  <a:pt x="78262" y="5105"/>
                  <a:pt x="78338" y="5105"/>
                  <a:pt x="78376" y="5105"/>
                </a:cubicBezTo>
                <a:lnTo>
                  <a:pt x="78451" y="5067"/>
                </a:lnTo>
                <a:cubicBezTo>
                  <a:pt x="78527" y="5029"/>
                  <a:pt x="78565" y="4878"/>
                  <a:pt x="78565" y="4802"/>
                </a:cubicBezTo>
                <a:cubicBezTo>
                  <a:pt x="78565" y="4727"/>
                  <a:pt x="78527" y="4651"/>
                  <a:pt x="78489" y="4651"/>
                </a:cubicBezTo>
                <a:cubicBezTo>
                  <a:pt x="78463" y="4624"/>
                  <a:pt x="78417" y="4598"/>
                  <a:pt x="78352" y="4598"/>
                </a:cubicBezTo>
                <a:close/>
                <a:moveTo>
                  <a:pt x="5974" y="4613"/>
                </a:moveTo>
                <a:lnTo>
                  <a:pt x="5861" y="4727"/>
                </a:lnTo>
                <a:lnTo>
                  <a:pt x="5861" y="4840"/>
                </a:lnTo>
                <a:cubicBezTo>
                  <a:pt x="5785" y="4840"/>
                  <a:pt x="5672" y="4878"/>
                  <a:pt x="5672" y="5029"/>
                </a:cubicBezTo>
                <a:lnTo>
                  <a:pt x="5785" y="5143"/>
                </a:lnTo>
                <a:cubicBezTo>
                  <a:pt x="5818" y="5154"/>
                  <a:pt x="5852" y="5158"/>
                  <a:pt x="5883" y="5158"/>
                </a:cubicBezTo>
                <a:cubicBezTo>
                  <a:pt x="5959" y="5158"/>
                  <a:pt x="6023" y="5132"/>
                  <a:pt x="6050" y="5105"/>
                </a:cubicBezTo>
                <a:lnTo>
                  <a:pt x="6125" y="4991"/>
                </a:lnTo>
                <a:lnTo>
                  <a:pt x="6201" y="4991"/>
                </a:lnTo>
                <a:lnTo>
                  <a:pt x="6314" y="4878"/>
                </a:lnTo>
                <a:lnTo>
                  <a:pt x="6314" y="4727"/>
                </a:lnTo>
                <a:lnTo>
                  <a:pt x="6163" y="4613"/>
                </a:lnTo>
                <a:close/>
                <a:moveTo>
                  <a:pt x="82535" y="5067"/>
                </a:moveTo>
                <a:lnTo>
                  <a:pt x="82421" y="5180"/>
                </a:lnTo>
                <a:lnTo>
                  <a:pt x="82421" y="5294"/>
                </a:lnTo>
                <a:lnTo>
                  <a:pt x="82572" y="5407"/>
                </a:lnTo>
                <a:cubicBezTo>
                  <a:pt x="82572" y="5407"/>
                  <a:pt x="82610" y="5445"/>
                  <a:pt x="82648" y="5445"/>
                </a:cubicBezTo>
                <a:lnTo>
                  <a:pt x="82837" y="5294"/>
                </a:lnTo>
                <a:cubicBezTo>
                  <a:pt x="82837" y="5256"/>
                  <a:pt x="82837" y="5143"/>
                  <a:pt x="82762" y="5105"/>
                </a:cubicBezTo>
                <a:cubicBezTo>
                  <a:pt x="82724" y="5067"/>
                  <a:pt x="82648" y="5067"/>
                  <a:pt x="82535" y="5067"/>
                </a:cubicBezTo>
                <a:close/>
                <a:moveTo>
                  <a:pt x="41332" y="5014"/>
                </a:moveTo>
                <a:cubicBezTo>
                  <a:pt x="41292" y="5014"/>
                  <a:pt x="41251" y="5019"/>
                  <a:pt x="41211" y="5029"/>
                </a:cubicBezTo>
                <a:lnTo>
                  <a:pt x="41098" y="5105"/>
                </a:lnTo>
                <a:cubicBezTo>
                  <a:pt x="41098" y="5143"/>
                  <a:pt x="41060" y="5218"/>
                  <a:pt x="41060" y="5256"/>
                </a:cubicBezTo>
                <a:cubicBezTo>
                  <a:pt x="41060" y="5332"/>
                  <a:pt x="41098" y="5483"/>
                  <a:pt x="41400" y="5521"/>
                </a:cubicBezTo>
                <a:lnTo>
                  <a:pt x="41551" y="5407"/>
                </a:lnTo>
                <a:cubicBezTo>
                  <a:pt x="41551" y="5407"/>
                  <a:pt x="41551" y="5445"/>
                  <a:pt x="41551" y="5445"/>
                </a:cubicBezTo>
                <a:cubicBezTo>
                  <a:pt x="41551" y="5445"/>
                  <a:pt x="41665" y="5407"/>
                  <a:pt x="41665" y="5332"/>
                </a:cubicBezTo>
                <a:lnTo>
                  <a:pt x="41627" y="5256"/>
                </a:lnTo>
                <a:lnTo>
                  <a:pt x="41665" y="5256"/>
                </a:lnTo>
                <a:lnTo>
                  <a:pt x="41627" y="5105"/>
                </a:lnTo>
                <a:cubicBezTo>
                  <a:pt x="41544" y="5049"/>
                  <a:pt x="41440" y="5014"/>
                  <a:pt x="41332" y="5014"/>
                </a:cubicBezTo>
                <a:close/>
                <a:moveTo>
                  <a:pt x="64727" y="4689"/>
                </a:moveTo>
                <a:lnTo>
                  <a:pt x="64652" y="4727"/>
                </a:lnTo>
                <a:cubicBezTo>
                  <a:pt x="64538" y="4765"/>
                  <a:pt x="64425" y="4840"/>
                  <a:pt x="64349" y="5029"/>
                </a:cubicBezTo>
                <a:lnTo>
                  <a:pt x="64311" y="5029"/>
                </a:lnTo>
                <a:lnTo>
                  <a:pt x="64198" y="5105"/>
                </a:lnTo>
                <a:cubicBezTo>
                  <a:pt x="64198" y="5105"/>
                  <a:pt x="64198" y="5067"/>
                  <a:pt x="64236" y="5067"/>
                </a:cubicBezTo>
                <a:lnTo>
                  <a:pt x="64085" y="5067"/>
                </a:lnTo>
                <a:lnTo>
                  <a:pt x="63933" y="5180"/>
                </a:lnTo>
                <a:cubicBezTo>
                  <a:pt x="63933" y="5332"/>
                  <a:pt x="63971" y="5407"/>
                  <a:pt x="64047" y="5445"/>
                </a:cubicBezTo>
                <a:cubicBezTo>
                  <a:pt x="64122" y="5521"/>
                  <a:pt x="64198" y="5521"/>
                  <a:pt x="64349" y="5521"/>
                </a:cubicBezTo>
                <a:lnTo>
                  <a:pt x="64425" y="5332"/>
                </a:lnTo>
                <a:cubicBezTo>
                  <a:pt x="64425" y="5332"/>
                  <a:pt x="64425" y="5294"/>
                  <a:pt x="64463" y="5294"/>
                </a:cubicBezTo>
                <a:cubicBezTo>
                  <a:pt x="64535" y="5323"/>
                  <a:pt x="64596" y="5335"/>
                  <a:pt x="64648" y="5335"/>
                </a:cubicBezTo>
                <a:cubicBezTo>
                  <a:pt x="64733" y="5335"/>
                  <a:pt x="64794" y="5303"/>
                  <a:pt x="64841" y="5256"/>
                </a:cubicBezTo>
                <a:cubicBezTo>
                  <a:pt x="64879" y="5218"/>
                  <a:pt x="64879" y="5218"/>
                  <a:pt x="64916" y="5180"/>
                </a:cubicBezTo>
                <a:lnTo>
                  <a:pt x="64992" y="5067"/>
                </a:lnTo>
                <a:cubicBezTo>
                  <a:pt x="64992" y="5029"/>
                  <a:pt x="64992" y="4991"/>
                  <a:pt x="64992" y="4954"/>
                </a:cubicBezTo>
                <a:cubicBezTo>
                  <a:pt x="64992" y="4840"/>
                  <a:pt x="64992" y="4765"/>
                  <a:pt x="64879" y="4689"/>
                </a:cubicBezTo>
                <a:close/>
                <a:moveTo>
                  <a:pt x="77279" y="5067"/>
                </a:moveTo>
                <a:cubicBezTo>
                  <a:pt x="77128" y="5067"/>
                  <a:pt x="77015" y="5143"/>
                  <a:pt x="76977" y="5256"/>
                </a:cubicBezTo>
                <a:lnTo>
                  <a:pt x="77053" y="5369"/>
                </a:lnTo>
                <a:cubicBezTo>
                  <a:pt x="77053" y="5483"/>
                  <a:pt x="77166" y="5558"/>
                  <a:pt x="77242" y="5558"/>
                </a:cubicBezTo>
                <a:lnTo>
                  <a:pt x="77393" y="5445"/>
                </a:lnTo>
                <a:cubicBezTo>
                  <a:pt x="77431" y="5407"/>
                  <a:pt x="77431" y="5407"/>
                  <a:pt x="77431" y="5369"/>
                </a:cubicBezTo>
                <a:cubicBezTo>
                  <a:pt x="77431" y="5332"/>
                  <a:pt x="77468" y="5332"/>
                  <a:pt x="77468" y="5256"/>
                </a:cubicBezTo>
                <a:cubicBezTo>
                  <a:pt x="77468" y="5218"/>
                  <a:pt x="77431" y="5143"/>
                  <a:pt x="77355" y="5105"/>
                </a:cubicBezTo>
                <a:lnTo>
                  <a:pt x="77279" y="5067"/>
                </a:lnTo>
                <a:close/>
                <a:moveTo>
                  <a:pt x="70701" y="5294"/>
                </a:moveTo>
                <a:lnTo>
                  <a:pt x="70550" y="5407"/>
                </a:lnTo>
                <a:lnTo>
                  <a:pt x="70550" y="5483"/>
                </a:lnTo>
                <a:lnTo>
                  <a:pt x="70701" y="5634"/>
                </a:lnTo>
                <a:cubicBezTo>
                  <a:pt x="70739" y="5634"/>
                  <a:pt x="70814" y="5672"/>
                  <a:pt x="70928" y="5672"/>
                </a:cubicBezTo>
                <a:lnTo>
                  <a:pt x="71041" y="5558"/>
                </a:lnTo>
                <a:lnTo>
                  <a:pt x="71041" y="5407"/>
                </a:lnTo>
                <a:lnTo>
                  <a:pt x="70890" y="5294"/>
                </a:lnTo>
                <a:close/>
                <a:moveTo>
                  <a:pt x="86940" y="5479"/>
                </a:moveTo>
                <a:cubicBezTo>
                  <a:pt x="86922" y="5479"/>
                  <a:pt x="86903" y="5480"/>
                  <a:pt x="86883" y="5483"/>
                </a:cubicBezTo>
                <a:lnTo>
                  <a:pt x="86769" y="5596"/>
                </a:lnTo>
                <a:cubicBezTo>
                  <a:pt x="86769" y="5748"/>
                  <a:pt x="86883" y="5823"/>
                  <a:pt x="86920" y="5823"/>
                </a:cubicBezTo>
                <a:cubicBezTo>
                  <a:pt x="86958" y="5861"/>
                  <a:pt x="86958" y="5861"/>
                  <a:pt x="86958" y="5861"/>
                </a:cubicBezTo>
                <a:lnTo>
                  <a:pt x="87223" y="5785"/>
                </a:lnTo>
                <a:lnTo>
                  <a:pt x="87223" y="5748"/>
                </a:lnTo>
                <a:cubicBezTo>
                  <a:pt x="87223" y="5678"/>
                  <a:pt x="87158" y="5479"/>
                  <a:pt x="86940" y="5479"/>
                </a:cubicBezTo>
                <a:close/>
                <a:moveTo>
                  <a:pt x="3479" y="3971"/>
                </a:moveTo>
                <a:cubicBezTo>
                  <a:pt x="3366" y="4008"/>
                  <a:pt x="3252" y="4046"/>
                  <a:pt x="3176" y="4084"/>
                </a:cubicBezTo>
                <a:cubicBezTo>
                  <a:pt x="3096" y="4111"/>
                  <a:pt x="3035" y="4137"/>
                  <a:pt x="2966" y="4137"/>
                </a:cubicBezTo>
                <a:cubicBezTo>
                  <a:pt x="2937" y="4137"/>
                  <a:pt x="2907" y="4133"/>
                  <a:pt x="2874" y="4122"/>
                </a:cubicBezTo>
                <a:lnTo>
                  <a:pt x="2761" y="4197"/>
                </a:lnTo>
                <a:cubicBezTo>
                  <a:pt x="2685" y="4235"/>
                  <a:pt x="2685" y="4273"/>
                  <a:pt x="2647" y="4311"/>
                </a:cubicBezTo>
                <a:cubicBezTo>
                  <a:pt x="2647" y="4349"/>
                  <a:pt x="2647" y="4386"/>
                  <a:pt x="2609" y="4386"/>
                </a:cubicBezTo>
                <a:cubicBezTo>
                  <a:pt x="2496" y="4386"/>
                  <a:pt x="2420" y="4462"/>
                  <a:pt x="2383" y="4538"/>
                </a:cubicBezTo>
                <a:cubicBezTo>
                  <a:pt x="2383" y="4538"/>
                  <a:pt x="2383" y="4538"/>
                  <a:pt x="2345" y="4575"/>
                </a:cubicBezTo>
                <a:lnTo>
                  <a:pt x="2231" y="4575"/>
                </a:lnTo>
                <a:cubicBezTo>
                  <a:pt x="2156" y="4613"/>
                  <a:pt x="2156" y="4651"/>
                  <a:pt x="2118" y="4689"/>
                </a:cubicBezTo>
                <a:cubicBezTo>
                  <a:pt x="2118" y="4727"/>
                  <a:pt x="2118" y="4727"/>
                  <a:pt x="2118" y="4727"/>
                </a:cubicBezTo>
                <a:cubicBezTo>
                  <a:pt x="2080" y="4727"/>
                  <a:pt x="2042" y="4765"/>
                  <a:pt x="2042" y="4802"/>
                </a:cubicBezTo>
                <a:lnTo>
                  <a:pt x="2042" y="4727"/>
                </a:lnTo>
                <a:lnTo>
                  <a:pt x="1891" y="4613"/>
                </a:lnTo>
                <a:lnTo>
                  <a:pt x="1664" y="4613"/>
                </a:lnTo>
                <a:lnTo>
                  <a:pt x="1513" y="4727"/>
                </a:lnTo>
                <a:lnTo>
                  <a:pt x="1513" y="4840"/>
                </a:lnTo>
                <a:lnTo>
                  <a:pt x="1664" y="4954"/>
                </a:lnTo>
                <a:lnTo>
                  <a:pt x="1891" y="4954"/>
                </a:lnTo>
                <a:lnTo>
                  <a:pt x="1967" y="4878"/>
                </a:lnTo>
                <a:lnTo>
                  <a:pt x="1967" y="4878"/>
                </a:lnTo>
                <a:cubicBezTo>
                  <a:pt x="1891" y="4954"/>
                  <a:pt x="1891" y="5029"/>
                  <a:pt x="1891" y="5067"/>
                </a:cubicBezTo>
                <a:lnTo>
                  <a:pt x="1853" y="5105"/>
                </a:lnTo>
                <a:cubicBezTo>
                  <a:pt x="1853" y="5180"/>
                  <a:pt x="1891" y="5218"/>
                  <a:pt x="1929" y="5256"/>
                </a:cubicBezTo>
                <a:cubicBezTo>
                  <a:pt x="1929" y="5294"/>
                  <a:pt x="1929" y="5294"/>
                  <a:pt x="1929" y="5294"/>
                </a:cubicBezTo>
                <a:cubicBezTo>
                  <a:pt x="1929" y="5294"/>
                  <a:pt x="1929" y="5332"/>
                  <a:pt x="1929" y="5332"/>
                </a:cubicBezTo>
                <a:cubicBezTo>
                  <a:pt x="1929" y="5369"/>
                  <a:pt x="1929" y="5407"/>
                  <a:pt x="1929" y="5407"/>
                </a:cubicBezTo>
                <a:lnTo>
                  <a:pt x="2004" y="5558"/>
                </a:lnTo>
                <a:cubicBezTo>
                  <a:pt x="2080" y="5558"/>
                  <a:pt x="2118" y="5558"/>
                  <a:pt x="2156" y="5521"/>
                </a:cubicBezTo>
                <a:cubicBezTo>
                  <a:pt x="2204" y="5553"/>
                  <a:pt x="2252" y="5564"/>
                  <a:pt x="2297" y="5564"/>
                </a:cubicBezTo>
                <a:cubicBezTo>
                  <a:pt x="2358" y="5564"/>
                  <a:pt x="2414" y="5542"/>
                  <a:pt x="2458" y="5521"/>
                </a:cubicBezTo>
                <a:lnTo>
                  <a:pt x="2836" y="5521"/>
                </a:lnTo>
                <a:cubicBezTo>
                  <a:pt x="2761" y="5558"/>
                  <a:pt x="2761" y="5672"/>
                  <a:pt x="2761" y="5823"/>
                </a:cubicBezTo>
                <a:lnTo>
                  <a:pt x="2874" y="5937"/>
                </a:lnTo>
                <a:cubicBezTo>
                  <a:pt x="3025" y="5937"/>
                  <a:pt x="3101" y="5937"/>
                  <a:pt x="3176" y="5861"/>
                </a:cubicBezTo>
                <a:cubicBezTo>
                  <a:pt x="3290" y="5823"/>
                  <a:pt x="3328" y="5710"/>
                  <a:pt x="3290" y="5521"/>
                </a:cubicBezTo>
                <a:lnTo>
                  <a:pt x="3176" y="5445"/>
                </a:lnTo>
                <a:cubicBezTo>
                  <a:pt x="3139" y="5445"/>
                  <a:pt x="3139" y="5445"/>
                  <a:pt x="3101" y="5407"/>
                </a:cubicBezTo>
                <a:cubicBezTo>
                  <a:pt x="3176" y="5369"/>
                  <a:pt x="3214" y="5294"/>
                  <a:pt x="3214" y="5180"/>
                </a:cubicBezTo>
                <a:lnTo>
                  <a:pt x="3139" y="5105"/>
                </a:lnTo>
                <a:cubicBezTo>
                  <a:pt x="3139" y="5105"/>
                  <a:pt x="3139" y="5067"/>
                  <a:pt x="3176" y="5067"/>
                </a:cubicBezTo>
                <a:lnTo>
                  <a:pt x="2987" y="4916"/>
                </a:lnTo>
                <a:cubicBezTo>
                  <a:pt x="3139" y="4878"/>
                  <a:pt x="3290" y="4727"/>
                  <a:pt x="3328" y="4613"/>
                </a:cubicBezTo>
                <a:lnTo>
                  <a:pt x="3366" y="4575"/>
                </a:lnTo>
                <a:cubicBezTo>
                  <a:pt x="3366" y="4500"/>
                  <a:pt x="3328" y="4462"/>
                  <a:pt x="3290" y="4462"/>
                </a:cubicBezTo>
                <a:cubicBezTo>
                  <a:pt x="3441" y="4424"/>
                  <a:pt x="3668" y="4349"/>
                  <a:pt x="3668" y="4122"/>
                </a:cubicBezTo>
                <a:lnTo>
                  <a:pt x="3668" y="4084"/>
                </a:lnTo>
                <a:lnTo>
                  <a:pt x="3479" y="3971"/>
                </a:lnTo>
                <a:close/>
                <a:moveTo>
                  <a:pt x="9112" y="5483"/>
                </a:moveTo>
                <a:lnTo>
                  <a:pt x="8961" y="5672"/>
                </a:lnTo>
                <a:cubicBezTo>
                  <a:pt x="8961" y="5710"/>
                  <a:pt x="8961" y="5710"/>
                  <a:pt x="8961" y="5748"/>
                </a:cubicBezTo>
                <a:cubicBezTo>
                  <a:pt x="8923" y="5899"/>
                  <a:pt x="8999" y="5937"/>
                  <a:pt x="9074" y="5974"/>
                </a:cubicBezTo>
                <a:lnTo>
                  <a:pt x="9226" y="5937"/>
                </a:lnTo>
                <a:cubicBezTo>
                  <a:pt x="9301" y="5861"/>
                  <a:pt x="9339" y="5785"/>
                  <a:pt x="9339" y="5710"/>
                </a:cubicBezTo>
                <a:cubicBezTo>
                  <a:pt x="9339" y="5672"/>
                  <a:pt x="9301" y="5558"/>
                  <a:pt x="9112" y="5483"/>
                </a:cubicBezTo>
                <a:close/>
                <a:moveTo>
                  <a:pt x="40364" y="5435"/>
                </a:moveTo>
                <a:cubicBezTo>
                  <a:pt x="40345" y="5435"/>
                  <a:pt x="40325" y="5438"/>
                  <a:pt x="40304" y="5445"/>
                </a:cubicBezTo>
                <a:cubicBezTo>
                  <a:pt x="40266" y="5445"/>
                  <a:pt x="40228" y="5483"/>
                  <a:pt x="40190" y="5558"/>
                </a:cubicBezTo>
                <a:lnTo>
                  <a:pt x="40266" y="5672"/>
                </a:lnTo>
                <a:cubicBezTo>
                  <a:pt x="40228" y="5785"/>
                  <a:pt x="40304" y="5937"/>
                  <a:pt x="40417" y="5974"/>
                </a:cubicBezTo>
                <a:lnTo>
                  <a:pt x="40568" y="5823"/>
                </a:lnTo>
                <a:cubicBezTo>
                  <a:pt x="40568" y="5823"/>
                  <a:pt x="40568" y="5861"/>
                  <a:pt x="40568" y="5861"/>
                </a:cubicBezTo>
                <a:cubicBezTo>
                  <a:pt x="40644" y="5861"/>
                  <a:pt x="40757" y="5823"/>
                  <a:pt x="40757" y="5672"/>
                </a:cubicBezTo>
                <a:lnTo>
                  <a:pt x="40757" y="5634"/>
                </a:lnTo>
                <a:lnTo>
                  <a:pt x="40606" y="5558"/>
                </a:lnTo>
                <a:cubicBezTo>
                  <a:pt x="40568" y="5521"/>
                  <a:pt x="40568" y="5521"/>
                  <a:pt x="40530" y="5521"/>
                </a:cubicBezTo>
                <a:cubicBezTo>
                  <a:pt x="40500" y="5490"/>
                  <a:pt x="40444" y="5435"/>
                  <a:pt x="40364" y="5435"/>
                </a:cubicBezTo>
                <a:close/>
                <a:moveTo>
                  <a:pt x="41612" y="5586"/>
                </a:moveTo>
                <a:cubicBezTo>
                  <a:pt x="41593" y="5586"/>
                  <a:pt x="41573" y="5589"/>
                  <a:pt x="41551" y="5596"/>
                </a:cubicBezTo>
                <a:cubicBezTo>
                  <a:pt x="41551" y="5634"/>
                  <a:pt x="41476" y="5672"/>
                  <a:pt x="41476" y="5748"/>
                </a:cubicBezTo>
                <a:lnTo>
                  <a:pt x="41551" y="5861"/>
                </a:lnTo>
                <a:lnTo>
                  <a:pt x="41665" y="5974"/>
                </a:lnTo>
                <a:lnTo>
                  <a:pt x="41702" y="5974"/>
                </a:lnTo>
                <a:cubicBezTo>
                  <a:pt x="41778" y="5974"/>
                  <a:pt x="41967" y="5974"/>
                  <a:pt x="41967" y="5823"/>
                </a:cubicBezTo>
                <a:lnTo>
                  <a:pt x="41854" y="5710"/>
                </a:lnTo>
                <a:cubicBezTo>
                  <a:pt x="41854" y="5672"/>
                  <a:pt x="41816" y="5672"/>
                  <a:pt x="41816" y="5672"/>
                </a:cubicBezTo>
                <a:cubicBezTo>
                  <a:pt x="41755" y="5641"/>
                  <a:pt x="41694" y="5586"/>
                  <a:pt x="41612" y="5586"/>
                </a:cubicBezTo>
                <a:close/>
                <a:moveTo>
                  <a:pt x="36787" y="5445"/>
                </a:moveTo>
                <a:lnTo>
                  <a:pt x="36598" y="5558"/>
                </a:lnTo>
                <a:cubicBezTo>
                  <a:pt x="36598" y="5558"/>
                  <a:pt x="36598" y="5596"/>
                  <a:pt x="36561" y="5596"/>
                </a:cubicBezTo>
                <a:cubicBezTo>
                  <a:pt x="36561" y="5634"/>
                  <a:pt x="36523" y="5672"/>
                  <a:pt x="36523" y="5748"/>
                </a:cubicBezTo>
                <a:lnTo>
                  <a:pt x="36712" y="5861"/>
                </a:lnTo>
                <a:cubicBezTo>
                  <a:pt x="36712" y="5893"/>
                  <a:pt x="36796" y="5982"/>
                  <a:pt x="36916" y="5982"/>
                </a:cubicBezTo>
                <a:cubicBezTo>
                  <a:pt x="36935" y="5982"/>
                  <a:pt x="36955" y="5980"/>
                  <a:pt x="36976" y="5974"/>
                </a:cubicBezTo>
                <a:lnTo>
                  <a:pt x="37090" y="5861"/>
                </a:lnTo>
                <a:cubicBezTo>
                  <a:pt x="37090" y="5823"/>
                  <a:pt x="37090" y="5785"/>
                  <a:pt x="37128" y="5785"/>
                </a:cubicBezTo>
                <a:lnTo>
                  <a:pt x="37014" y="5596"/>
                </a:lnTo>
                <a:cubicBezTo>
                  <a:pt x="36939" y="5596"/>
                  <a:pt x="36939" y="5596"/>
                  <a:pt x="36901" y="5521"/>
                </a:cubicBezTo>
                <a:cubicBezTo>
                  <a:pt x="36863" y="5521"/>
                  <a:pt x="36825" y="5483"/>
                  <a:pt x="36787" y="5445"/>
                </a:cubicBezTo>
                <a:close/>
                <a:moveTo>
                  <a:pt x="999" y="5647"/>
                </a:moveTo>
                <a:cubicBezTo>
                  <a:pt x="939" y="5647"/>
                  <a:pt x="879" y="5656"/>
                  <a:pt x="832" y="5672"/>
                </a:cubicBezTo>
                <a:cubicBezTo>
                  <a:pt x="719" y="5672"/>
                  <a:pt x="681" y="5748"/>
                  <a:pt x="681" y="5861"/>
                </a:cubicBezTo>
                <a:lnTo>
                  <a:pt x="719" y="5937"/>
                </a:lnTo>
                <a:cubicBezTo>
                  <a:pt x="757" y="6012"/>
                  <a:pt x="870" y="6012"/>
                  <a:pt x="984" y="6012"/>
                </a:cubicBezTo>
                <a:cubicBezTo>
                  <a:pt x="1059" y="6012"/>
                  <a:pt x="1173" y="5937"/>
                  <a:pt x="1210" y="5861"/>
                </a:cubicBezTo>
                <a:lnTo>
                  <a:pt x="1210" y="5710"/>
                </a:lnTo>
                <a:cubicBezTo>
                  <a:pt x="1166" y="5665"/>
                  <a:pt x="1083" y="5647"/>
                  <a:pt x="999" y="5647"/>
                </a:cubicBezTo>
                <a:close/>
                <a:moveTo>
                  <a:pt x="2458" y="5899"/>
                </a:moveTo>
                <a:cubicBezTo>
                  <a:pt x="2307" y="5899"/>
                  <a:pt x="2193" y="5899"/>
                  <a:pt x="2118" y="5974"/>
                </a:cubicBezTo>
                <a:cubicBezTo>
                  <a:pt x="2080" y="6012"/>
                  <a:pt x="2042" y="6050"/>
                  <a:pt x="2042" y="6201"/>
                </a:cubicBezTo>
                <a:lnTo>
                  <a:pt x="2193" y="6277"/>
                </a:lnTo>
                <a:lnTo>
                  <a:pt x="2420" y="6277"/>
                </a:lnTo>
                <a:lnTo>
                  <a:pt x="2572" y="6163"/>
                </a:lnTo>
                <a:lnTo>
                  <a:pt x="2572" y="6012"/>
                </a:lnTo>
                <a:lnTo>
                  <a:pt x="2458" y="5899"/>
                </a:lnTo>
                <a:close/>
                <a:moveTo>
                  <a:pt x="40115" y="5861"/>
                </a:moveTo>
                <a:lnTo>
                  <a:pt x="39963" y="5974"/>
                </a:lnTo>
                <a:cubicBezTo>
                  <a:pt x="39963" y="5974"/>
                  <a:pt x="39963" y="6012"/>
                  <a:pt x="39963" y="6012"/>
                </a:cubicBezTo>
                <a:lnTo>
                  <a:pt x="40077" y="6012"/>
                </a:lnTo>
                <a:lnTo>
                  <a:pt x="39963" y="6050"/>
                </a:lnTo>
                <a:cubicBezTo>
                  <a:pt x="39963" y="6088"/>
                  <a:pt x="39963" y="6239"/>
                  <a:pt x="40115" y="6277"/>
                </a:cubicBezTo>
                <a:lnTo>
                  <a:pt x="40304" y="6163"/>
                </a:lnTo>
                <a:lnTo>
                  <a:pt x="40304" y="6163"/>
                </a:lnTo>
                <a:cubicBezTo>
                  <a:pt x="40304" y="6201"/>
                  <a:pt x="40266" y="6201"/>
                  <a:pt x="40266" y="6201"/>
                </a:cubicBezTo>
                <a:cubicBezTo>
                  <a:pt x="40304" y="6201"/>
                  <a:pt x="40379" y="6163"/>
                  <a:pt x="40417" y="6088"/>
                </a:cubicBezTo>
                <a:lnTo>
                  <a:pt x="40266" y="5937"/>
                </a:lnTo>
                <a:cubicBezTo>
                  <a:pt x="40266" y="5899"/>
                  <a:pt x="40190" y="5861"/>
                  <a:pt x="40115" y="5861"/>
                </a:cubicBezTo>
                <a:close/>
                <a:moveTo>
                  <a:pt x="50965" y="5937"/>
                </a:moveTo>
                <a:lnTo>
                  <a:pt x="50852" y="5974"/>
                </a:lnTo>
                <a:cubicBezTo>
                  <a:pt x="50776" y="6050"/>
                  <a:pt x="50738" y="6088"/>
                  <a:pt x="50738" y="6163"/>
                </a:cubicBezTo>
                <a:cubicBezTo>
                  <a:pt x="50738" y="6277"/>
                  <a:pt x="50852" y="6390"/>
                  <a:pt x="51003" y="6390"/>
                </a:cubicBezTo>
                <a:lnTo>
                  <a:pt x="51154" y="6277"/>
                </a:lnTo>
                <a:cubicBezTo>
                  <a:pt x="51117" y="6239"/>
                  <a:pt x="51117" y="6239"/>
                  <a:pt x="51117" y="6239"/>
                </a:cubicBezTo>
                <a:lnTo>
                  <a:pt x="51003" y="6239"/>
                </a:lnTo>
                <a:lnTo>
                  <a:pt x="51154" y="6163"/>
                </a:lnTo>
                <a:cubicBezTo>
                  <a:pt x="51154" y="6050"/>
                  <a:pt x="51079" y="5974"/>
                  <a:pt x="50965" y="5937"/>
                </a:cubicBezTo>
                <a:close/>
                <a:moveTo>
                  <a:pt x="28356" y="5899"/>
                </a:moveTo>
                <a:cubicBezTo>
                  <a:pt x="28243" y="5899"/>
                  <a:pt x="28129" y="5937"/>
                  <a:pt x="28092" y="6012"/>
                </a:cubicBezTo>
                <a:lnTo>
                  <a:pt x="28129" y="6088"/>
                </a:lnTo>
                <a:cubicBezTo>
                  <a:pt x="28129" y="6088"/>
                  <a:pt x="28092" y="6163"/>
                  <a:pt x="28092" y="6239"/>
                </a:cubicBezTo>
                <a:lnTo>
                  <a:pt x="28129" y="6315"/>
                </a:lnTo>
                <a:cubicBezTo>
                  <a:pt x="28186" y="6371"/>
                  <a:pt x="28271" y="6400"/>
                  <a:pt x="28361" y="6400"/>
                </a:cubicBezTo>
                <a:cubicBezTo>
                  <a:pt x="28451" y="6400"/>
                  <a:pt x="28545" y="6371"/>
                  <a:pt x="28621" y="6315"/>
                </a:cubicBezTo>
                <a:lnTo>
                  <a:pt x="28659" y="6239"/>
                </a:lnTo>
                <a:lnTo>
                  <a:pt x="28659" y="6201"/>
                </a:lnTo>
                <a:cubicBezTo>
                  <a:pt x="28659" y="6050"/>
                  <a:pt x="28508" y="5937"/>
                  <a:pt x="28356" y="5899"/>
                </a:cubicBezTo>
                <a:close/>
                <a:moveTo>
                  <a:pt x="88244" y="6012"/>
                </a:moveTo>
                <a:lnTo>
                  <a:pt x="88092" y="6126"/>
                </a:lnTo>
                <a:lnTo>
                  <a:pt x="88092" y="6163"/>
                </a:lnTo>
                <a:cubicBezTo>
                  <a:pt x="88092" y="6239"/>
                  <a:pt x="88130" y="6352"/>
                  <a:pt x="88206" y="6390"/>
                </a:cubicBezTo>
                <a:lnTo>
                  <a:pt x="88281" y="6428"/>
                </a:lnTo>
                <a:cubicBezTo>
                  <a:pt x="88315" y="6439"/>
                  <a:pt x="88345" y="6444"/>
                  <a:pt x="88372" y="6444"/>
                </a:cubicBezTo>
                <a:cubicBezTo>
                  <a:pt x="88439" y="6444"/>
                  <a:pt x="88493" y="6417"/>
                  <a:pt x="88546" y="6390"/>
                </a:cubicBezTo>
                <a:cubicBezTo>
                  <a:pt x="88584" y="6352"/>
                  <a:pt x="88622" y="6277"/>
                  <a:pt x="88622" y="6201"/>
                </a:cubicBezTo>
                <a:lnTo>
                  <a:pt x="88622" y="6163"/>
                </a:lnTo>
                <a:lnTo>
                  <a:pt x="88470" y="6050"/>
                </a:lnTo>
                <a:lnTo>
                  <a:pt x="88433" y="6050"/>
                </a:lnTo>
                <a:cubicBezTo>
                  <a:pt x="88395" y="6012"/>
                  <a:pt x="88319" y="6012"/>
                  <a:pt x="88244" y="6012"/>
                </a:cubicBezTo>
                <a:close/>
                <a:moveTo>
                  <a:pt x="89227" y="5710"/>
                </a:moveTo>
                <a:lnTo>
                  <a:pt x="89075" y="5861"/>
                </a:lnTo>
                <a:cubicBezTo>
                  <a:pt x="89075" y="5861"/>
                  <a:pt x="89075" y="5899"/>
                  <a:pt x="89075" y="5899"/>
                </a:cubicBezTo>
                <a:cubicBezTo>
                  <a:pt x="89038" y="5937"/>
                  <a:pt x="89000" y="6012"/>
                  <a:pt x="89000" y="6163"/>
                </a:cubicBezTo>
                <a:lnTo>
                  <a:pt x="89113" y="6239"/>
                </a:lnTo>
                <a:cubicBezTo>
                  <a:pt x="89151" y="6239"/>
                  <a:pt x="89189" y="6277"/>
                  <a:pt x="89227" y="6352"/>
                </a:cubicBezTo>
                <a:cubicBezTo>
                  <a:pt x="89302" y="6428"/>
                  <a:pt x="89378" y="6504"/>
                  <a:pt x="89529" y="6541"/>
                </a:cubicBezTo>
                <a:lnTo>
                  <a:pt x="89718" y="6428"/>
                </a:lnTo>
                <a:cubicBezTo>
                  <a:pt x="89718" y="6390"/>
                  <a:pt x="89756" y="6352"/>
                  <a:pt x="89832" y="6277"/>
                </a:cubicBezTo>
                <a:cubicBezTo>
                  <a:pt x="89907" y="6239"/>
                  <a:pt x="90058" y="6163"/>
                  <a:pt x="90058" y="5974"/>
                </a:cubicBezTo>
                <a:lnTo>
                  <a:pt x="89983" y="5861"/>
                </a:lnTo>
                <a:lnTo>
                  <a:pt x="90021" y="5861"/>
                </a:lnTo>
                <a:lnTo>
                  <a:pt x="89907" y="5748"/>
                </a:lnTo>
                <a:cubicBezTo>
                  <a:pt x="89794" y="5710"/>
                  <a:pt x="89680" y="5710"/>
                  <a:pt x="89605" y="5710"/>
                </a:cubicBezTo>
                <a:close/>
                <a:moveTo>
                  <a:pt x="66807" y="6201"/>
                </a:moveTo>
                <a:lnTo>
                  <a:pt x="66731" y="6239"/>
                </a:lnTo>
                <a:cubicBezTo>
                  <a:pt x="66655" y="6239"/>
                  <a:pt x="66580" y="6315"/>
                  <a:pt x="66580" y="6352"/>
                </a:cubicBezTo>
                <a:cubicBezTo>
                  <a:pt x="66542" y="6352"/>
                  <a:pt x="66504" y="6315"/>
                  <a:pt x="66466" y="6315"/>
                </a:cubicBezTo>
                <a:lnTo>
                  <a:pt x="66277" y="6428"/>
                </a:lnTo>
                <a:cubicBezTo>
                  <a:pt x="66277" y="6428"/>
                  <a:pt x="66240" y="6504"/>
                  <a:pt x="66240" y="6541"/>
                </a:cubicBezTo>
                <a:lnTo>
                  <a:pt x="66240" y="6617"/>
                </a:lnTo>
                <a:lnTo>
                  <a:pt x="66353" y="6693"/>
                </a:lnTo>
                <a:lnTo>
                  <a:pt x="66542" y="6693"/>
                </a:lnTo>
                <a:lnTo>
                  <a:pt x="66655" y="6617"/>
                </a:lnTo>
                <a:cubicBezTo>
                  <a:pt x="66693" y="6617"/>
                  <a:pt x="66731" y="6655"/>
                  <a:pt x="66769" y="6655"/>
                </a:cubicBezTo>
                <a:lnTo>
                  <a:pt x="66920" y="6579"/>
                </a:lnTo>
                <a:cubicBezTo>
                  <a:pt x="66958" y="6504"/>
                  <a:pt x="66996" y="6466"/>
                  <a:pt x="66996" y="6390"/>
                </a:cubicBezTo>
                <a:cubicBezTo>
                  <a:pt x="66996" y="6277"/>
                  <a:pt x="66920" y="6201"/>
                  <a:pt x="66807" y="6201"/>
                </a:cubicBezTo>
                <a:close/>
                <a:moveTo>
                  <a:pt x="76070" y="6315"/>
                </a:moveTo>
                <a:cubicBezTo>
                  <a:pt x="75994" y="6315"/>
                  <a:pt x="75881" y="6315"/>
                  <a:pt x="75843" y="6352"/>
                </a:cubicBezTo>
                <a:cubicBezTo>
                  <a:pt x="75805" y="6390"/>
                  <a:pt x="75767" y="6466"/>
                  <a:pt x="75767" y="6541"/>
                </a:cubicBezTo>
                <a:lnTo>
                  <a:pt x="75767" y="6579"/>
                </a:lnTo>
                <a:lnTo>
                  <a:pt x="75881" y="6693"/>
                </a:lnTo>
                <a:lnTo>
                  <a:pt x="76070" y="6693"/>
                </a:lnTo>
                <a:lnTo>
                  <a:pt x="76221" y="6579"/>
                </a:lnTo>
                <a:lnTo>
                  <a:pt x="76221" y="6428"/>
                </a:lnTo>
                <a:lnTo>
                  <a:pt x="76070" y="6315"/>
                </a:lnTo>
                <a:close/>
                <a:moveTo>
                  <a:pt x="45316" y="6413"/>
                </a:moveTo>
                <a:cubicBezTo>
                  <a:pt x="45282" y="6413"/>
                  <a:pt x="45249" y="6418"/>
                  <a:pt x="45219" y="6428"/>
                </a:cubicBezTo>
                <a:cubicBezTo>
                  <a:pt x="45105" y="6466"/>
                  <a:pt x="44992" y="6541"/>
                  <a:pt x="44954" y="6655"/>
                </a:cubicBezTo>
                <a:lnTo>
                  <a:pt x="45181" y="6768"/>
                </a:lnTo>
                <a:lnTo>
                  <a:pt x="45256" y="6768"/>
                </a:lnTo>
                <a:cubicBezTo>
                  <a:pt x="45280" y="6780"/>
                  <a:pt x="45310" y="6788"/>
                  <a:pt x="45345" y="6788"/>
                </a:cubicBezTo>
                <a:cubicBezTo>
                  <a:pt x="45422" y="6788"/>
                  <a:pt x="45518" y="6748"/>
                  <a:pt x="45597" y="6617"/>
                </a:cubicBezTo>
                <a:lnTo>
                  <a:pt x="45559" y="6504"/>
                </a:lnTo>
                <a:cubicBezTo>
                  <a:pt x="45503" y="6448"/>
                  <a:pt x="45408" y="6413"/>
                  <a:pt x="45316" y="6413"/>
                </a:cubicBezTo>
                <a:close/>
                <a:moveTo>
                  <a:pt x="65234" y="6564"/>
                </a:moveTo>
                <a:cubicBezTo>
                  <a:pt x="65204" y="6564"/>
                  <a:pt x="65174" y="6569"/>
                  <a:pt x="65143" y="6579"/>
                </a:cubicBezTo>
                <a:cubicBezTo>
                  <a:pt x="64992" y="6579"/>
                  <a:pt x="64916" y="6655"/>
                  <a:pt x="64841" y="6731"/>
                </a:cubicBezTo>
                <a:lnTo>
                  <a:pt x="64954" y="6920"/>
                </a:lnTo>
                <a:lnTo>
                  <a:pt x="65030" y="6995"/>
                </a:lnTo>
                <a:cubicBezTo>
                  <a:pt x="65058" y="6999"/>
                  <a:pt x="65085" y="7001"/>
                  <a:pt x="65110" y="7001"/>
                </a:cubicBezTo>
                <a:cubicBezTo>
                  <a:pt x="65318" y="7001"/>
                  <a:pt x="65412" y="6874"/>
                  <a:pt x="65446" y="6806"/>
                </a:cubicBezTo>
                <a:lnTo>
                  <a:pt x="65446" y="6655"/>
                </a:lnTo>
                <a:cubicBezTo>
                  <a:pt x="65390" y="6600"/>
                  <a:pt x="65315" y="6564"/>
                  <a:pt x="65234" y="6564"/>
                </a:cubicBezTo>
                <a:close/>
                <a:moveTo>
                  <a:pt x="46463" y="6420"/>
                </a:moveTo>
                <a:cubicBezTo>
                  <a:pt x="46441" y="6420"/>
                  <a:pt x="46417" y="6423"/>
                  <a:pt x="46391" y="6428"/>
                </a:cubicBezTo>
                <a:lnTo>
                  <a:pt x="46277" y="6579"/>
                </a:lnTo>
                <a:cubicBezTo>
                  <a:pt x="46277" y="6617"/>
                  <a:pt x="46277" y="6617"/>
                  <a:pt x="46239" y="6655"/>
                </a:cubicBezTo>
                <a:cubicBezTo>
                  <a:pt x="46202" y="6693"/>
                  <a:pt x="46126" y="6806"/>
                  <a:pt x="46164" y="6957"/>
                </a:cubicBezTo>
                <a:lnTo>
                  <a:pt x="46315" y="7071"/>
                </a:lnTo>
                <a:cubicBezTo>
                  <a:pt x="46340" y="7058"/>
                  <a:pt x="46361" y="7054"/>
                  <a:pt x="46379" y="7054"/>
                </a:cubicBezTo>
                <a:cubicBezTo>
                  <a:pt x="46416" y="7054"/>
                  <a:pt x="46441" y="7071"/>
                  <a:pt x="46466" y="7071"/>
                </a:cubicBezTo>
                <a:cubicBezTo>
                  <a:pt x="46504" y="7109"/>
                  <a:pt x="46580" y="7109"/>
                  <a:pt x="46655" y="7109"/>
                </a:cubicBezTo>
                <a:lnTo>
                  <a:pt x="46806" y="6995"/>
                </a:lnTo>
                <a:cubicBezTo>
                  <a:pt x="46806" y="6995"/>
                  <a:pt x="46806" y="6957"/>
                  <a:pt x="46806" y="6920"/>
                </a:cubicBezTo>
                <a:cubicBezTo>
                  <a:pt x="46844" y="6882"/>
                  <a:pt x="46882" y="6806"/>
                  <a:pt x="46882" y="6731"/>
                </a:cubicBezTo>
                <a:cubicBezTo>
                  <a:pt x="46882" y="6693"/>
                  <a:pt x="46882" y="6655"/>
                  <a:pt x="46844" y="6617"/>
                </a:cubicBezTo>
                <a:lnTo>
                  <a:pt x="46655" y="6541"/>
                </a:lnTo>
                <a:cubicBezTo>
                  <a:pt x="46655" y="6509"/>
                  <a:pt x="46599" y="6420"/>
                  <a:pt x="46463" y="6420"/>
                </a:cubicBezTo>
                <a:close/>
                <a:moveTo>
                  <a:pt x="73745" y="6441"/>
                </a:moveTo>
                <a:cubicBezTo>
                  <a:pt x="73701" y="6441"/>
                  <a:pt x="73656" y="6459"/>
                  <a:pt x="73612" y="6504"/>
                </a:cubicBezTo>
                <a:cubicBezTo>
                  <a:pt x="73574" y="6466"/>
                  <a:pt x="73536" y="6466"/>
                  <a:pt x="73461" y="6466"/>
                </a:cubicBezTo>
                <a:lnTo>
                  <a:pt x="73385" y="6655"/>
                </a:lnTo>
                <a:cubicBezTo>
                  <a:pt x="73385" y="6693"/>
                  <a:pt x="73423" y="6731"/>
                  <a:pt x="73423" y="6806"/>
                </a:cubicBezTo>
                <a:cubicBezTo>
                  <a:pt x="73461" y="6920"/>
                  <a:pt x="73499" y="7109"/>
                  <a:pt x="73763" y="7109"/>
                </a:cubicBezTo>
                <a:lnTo>
                  <a:pt x="73915" y="7033"/>
                </a:lnTo>
                <a:cubicBezTo>
                  <a:pt x="73915" y="6995"/>
                  <a:pt x="73952" y="6957"/>
                  <a:pt x="73952" y="6920"/>
                </a:cubicBezTo>
                <a:cubicBezTo>
                  <a:pt x="73952" y="6844"/>
                  <a:pt x="73877" y="6806"/>
                  <a:pt x="73839" y="6768"/>
                </a:cubicBezTo>
                <a:cubicBezTo>
                  <a:pt x="73877" y="6731"/>
                  <a:pt x="73952" y="6655"/>
                  <a:pt x="73915" y="6541"/>
                </a:cubicBezTo>
                <a:lnTo>
                  <a:pt x="73839" y="6466"/>
                </a:lnTo>
                <a:cubicBezTo>
                  <a:pt x="73808" y="6450"/>
                  <a:pt x="73776" y="6441"/>
                  <a:pt x="73745" y="6441"/>
                </a:cubicBezTo>
                <a:close/>
                <a:moveTo>
                  <a:pt x="83289" y="6569"/>
                </a:moveTo>
                <a:cubicBezTo>
                  <a:pt x="83266" y="6569"/>
                  <a:pt x="83242" y="6573"/>
                  <a:pt x="83215" y="6579"/>
                </a:cubicBezTo>
                <a:lnTo>
                  <a:pt x="83102" y="6655"/>
                </a:lnTo>
                <a:lnTo>
                  <a:pt x="82988" y="6768"/>
                </a:lnTo>
                <a:cubicBezTo>
                  <a:pt x="82988" y="6806"/>
                  <a:pt x="82988" y="6844"/>
                  <a:pt x="82988" y="6844"/>
                </a:cubicBezTo>
                <a:cubicBezTo>
                  <a:pt x="82988" y="6882"/>
                  <a:pt x="82988" y="6920"/>
                  <a:pt x="82988" y="6957"/>
                </a:cubicBezTo>
                <a:cubicBezTo>
                  <a:pt x="82988" y="7146"/>
                  <a:pt x="83140" y="7146"/>
                  <a:pt x="83177" y="7184"/>
                </a:cubicBezTo>
                <a:lnTo>
                  <a:pt x="83215" y="7146"/>
                </a:lnTo>
                <a:cubicBezTo>
                  <a:pt x="83244" y="7154"/>
                  <a:pt x="83270" y="7157"/>
                  <a:pt x="83294" y="7157"/>
                </a:cubicBezTo>
                <a:cubicBezTo>
                  <a:pt x="83394" y="7157"/>
                  <a:pt x="83449" y="7101"/>
                  <a:pt x="83480" y="7071"/>
                </a:cubicBezTo>
                <a:lnTo>
                  <a:pt x="83518" y="6957"/>
                </a:lnTo>
                <a:cubicBezTo>
                  <a:pt x="83518" y="6920"/>
                  <a:pt x="83555" y="6920"/>
                  <a:pt x="83555" y="6844"/>
                </a:cubicBezTo>
                <a:lnTo>
                  <a:pt x="83442" y="6731"/>
                </a:lnTo>
                <a:lnTo>
                  <a:pt x="83480" y="6731"/>
                </a:lnTo>
                <a:cubicBezTo>
                  <a:pt x="83449" y="6637"/>
                  <a:pt x="83392" y="6569"/>
                  <a:pt x="83289" y="6569"/>
                </a:cubicBezTo>
                <a:close/>
                <a:moveTo>
                  <a:pt x="60947" y="6844"/>
                </a:moveTo>
                <a:lnTo>
                  <a:pt x="60795" y="6920"/>
                </a:lnTo>
                <a:cubicBezTo>
                  <a:pt x="60720" y="7109"/>
                  <a:pt x="60795" y="7184"/>
                  <a:pt x="60871" y="7222"/>
                </a:cubicBezTo>
                <a:cubicBezTo>
                  <a:pt x="60909" y="7241"/>
                  <a:pt x="60956" y="7250"/>
                  <a:pt x="61008" y="7250"/>
                </a:cubicBezTo>
                <a:cubicBezTo>
                  <a:pt x="61060" y="7250"/>
                  <a:pt x="61117" y="7241"/>
                  <a:pt x="61173" y="7222"/>
                </a:cubicBezTo>
                <a:lnTo>
                  <a:pt x="61249" y="7109"/>
                </a:lnTo>
                <a:lnTo>
                  <a:pt x="61249" y="6995"/>
                </a:lnTo>
                <a:lnTo>
                  <a:pt x="61211" y="6957"/>
                </a:lnTo>
                <a:lnTo>
                  <a:pt x="61211" y="6957"/>
                </a:lnTo>
                <a:lnTo>
                  <a:pt x="61060" y="6844"/>
                </a:lnTo>
                <a:close/>
                <a:moveTo>
                  <a:pt x="28508" y="6920"/>
                </a:moveTo>
                <a:lnTo>
                  <a:pt x="28394" y="7033"/>
                </a:lnTo>
                <a:lnTo>
                  <a:pt x="28394" y="7146"/>
                </a:lnTo>
                <a:lnTo>
                  <a:pt x="28508" y="7260"/>
                </a:lnTo>
                <a:lnTo>
                  <a:pt x="28772" y="7260"/>
                </a:lnTo>
                <a:lnTo>
                  <a:pt x="28886" y="7146"/>
                </a:lnTo>
                <a:lnTo>
                  <a:pt x="28886" y="7033"/>
                </a:lnTo>
                <a:lnTo>
                  <a:pt x="28772" y="6920"/>
                </a:lnTo>
                <a:close/>
                <a:moveTo>
                  <a:pt x="81968" y="6768"/>
                </a:moveTo>
                <a:cubicBezTo>
                  <a:pt x="81854" y="6768"/>
                  <a:pt x="81741" y="6806"/>
                  <a:pt x="81665" y="6844"/>
                </a:cubicBezTo>
                <a:cubicBezTo>
                  <a:pt x="81589" y="6920"/>
                  <a:pt x="81552" y="6995"/>
                  <a:pt x="81552" y="7109"/>
                </a:cubicBezTo>
                <a:lnTo>
                  <a:pt x="81552" y="7184"/>
                </a:lnTo>
                <a:cubicBezTo>
                  <a:pt x="81627" y="7260"/>
                  <a:pt x="81665" y="7298"/>
                  <a:pt x="81779" y="7298"/>
                </a:cubicBezTo>
                <a:cubicBezTo>
                  <a:pt x="81816" y="7298"/>
                  <a:pt x="81892" y="7260"/>
                  <a:pt x="81892" y="7222"/>
                </a:cubicBezTo>
                <a:cubicBezTo>
                  <a:pt x="81968" y="7184"/>
                  <a:pt x="82119" y="7146"/>
                  <a:pt x="82119" y="7033"/>
                </a:cubicBezTo>
                <a:cubicBezTo>
                  <a:pt x="82119" y="6995"/>
                  <a:pt x="82119" y="6995"/>
                  <a:pt x="82119" y="6957"/>
                </a:cubicBezTo>
                <a:cubicBezTo>
                  <a:pt x="82119" y="6957"/>
                  <a:pt x="82119" y="6920"/>
                  <a:pt x="82119" y="6882"/>
                </a:cubicBezTo>
                <a:lnTo>
                  <a:pt x="81968" y="6768"/>
                </a:lnTo>
                <a:close/>
                <a:moveTo>
                  <a:pt x="43767" y="6979"/>
                </a:moveTo>
                <a:cubicBezTo>
                  <a:pt x="43700" y="6979"/>
                  <a:pt x="43646" y="7006"/>
                  <a:pt x="43593" y="7033"/>
                </a:cubicBezTo>
                <a:cubicBezTo>
                  <a:pt x="43517" y="7109"/>
                  <a:pt x="43517" y="7184"/>
                  <a:pt x="43517" y="7335"/>
                </a:cubicBezTo>
                <a:lnTo>
                  <a:pt x="43631" y="7411"/>
                </a:lnTo>
                <a:cubicBezTo>
                  <a:pt x="43654" y="7414"/>
                  <a:pt x="43676" y="7416"/>
                  <a:pt x="43696" y="7416"/>
                </a:cubicBezTo>
                <a:cubicBezTo>
                  <a:pt x="43902" y="7416"/>
                  <a:pt x="43936" y="7253"/>
                  <a:pt x="43971" y="7184"/>
                </a:cubicBezTo>
                <a:lnTo>
                  <a:pt x="43971" y="7109"/>
                </a:lnTo>
                <a:lnTo>
                  <a:pt x="43857" y="6995"/>
                </a:lnTo>
                <a:cubicBezTo>
                  <a:pt x="43824" y="6984"/>
                  <a:pt x="43794" y="6979"/>
                  <a:pt x="43767" y="6979"/>
                </a:cubicBezTo>
                <a:close/>
                <a:moveTo>
                  <a:pt x="22799" y="7449"/>
                </a:moveTo>
                <a:cubicBezTo>
                  <a:pt x="22687" y="7516"/>
                  <a:pt x="22773" y="7596"/>
                  <a:pt x="22847" y="7596"/>
                </a:cubicBezTo>
                <a:cubicBezTo>
                  <a:pt x="22898" y="7596"/>
                  <a:pt x="22943" y="7557"/>
                  <a:pt x="22912" y="7449"/>
                </a:cubicBezTo>
                <a:close/>
                <a:moveTo>
                  <a:pt x="1362" y="7335"/>
                </a:moveTo>
                <a:cubicBezTo>
                  <a:pt x="1324" y="7335"/>
                  <a:pt x="1286" y="7335"/>
                  <a:pt x="1248" y="7373"/>
                </a:cubicBezTo>
                <a:cubicBezTo>
                  <a:pt x="1173" y="7411"/>
                  <a:pt x="1135" y="7449"/>
                  <a:pt x="1135" y="7487"/>
                </a:cubicBezTo>
                <a:lnTo>
                  <a:pt x="1135" y="7524"/>
                </a:lnTo>
                <a:lnTo>
                  <a:pt x="1210" y="7600"/>
                </a:lnTo>
                <a:cubicBezTo>
                  <a:pt x="1210" y="7562"/>
                  <a:pt x="1210" y="7562"/>
                  <a:pt x="1210" y="7524"/>
                </a:cubicBezTo>
                <a:lnTo>
                  <a:pt x="1362" y="7676"/>
                </a:lnTo>
                <a:lnTo>
                  <a:pt x="1475" y="7676"/>
                </a:lnTo>
                <a:lnTo>
                  <a:pt x="1589" y="7638"/>
                </a:lnTo>
                <a:cubicBezTo>
                  <a:pt x="1626" y="7600"/>
                  <a:pt x="1626" y="7562"/>
                  <a:pt x="1626" y="7524"/>
                </a:cubicBezTo>
                <a:cubicBezTo>
                  <a:pt x="1626" y="7411"/>
                  <a:pt x="1513" y="7335"/>
                  <a:pt x="1362" y="7335"/>
                </a:cubicBezTo>
                <a:close/>
                <a:moveTo>
                  <a:pt x="71191" y="7292"/>
                </a:moveTo>
                <a:cubicBezTo>
                  <a:pt x="71138" y="7292"/>
                  <a:pt x="71087" y="7298"/>
                  <a:pt x="71041" y="7298"/>
                </a:cubicBezTo>
                <a:lnTo>
                  <a:pt x="70928" y="7411"/>
                </a:lnTo>
                <a:lnTo>
                  <a:pt x="70928" y="7562"/>
                </a:lnTo>
                <a:lnTo>
                  <a:pt x="71003" y="7676"/>
                </a:lnTo>
                <a:cubicBezTo>
                  <a:pt x="71079" y="7714"/>
                  <a:pt x="71230" y="7751"/>
                  <a:pt x="71381" y="7751"/>
                </a:cubicBezTo>
                <a:lnTo>
                  <a:pt x="71457" y="7676"/>
                </a:lnTo>
                <a:cubicBezTo>
                  <a:pt x="71457" y="7714"/>
                  <a:pt x="71457" y="7751"/>
                  <a:pt x="71495" y="7789"/>
                </a:cubicBezTo>
                <a:cubicBezTo>
                  <a:pt x="71570" y="7714"/>
                  <a:pt x="71570" y="7676"/>
                  <a:pt x="71570" y="7676"/>
                </a:cubicBezTo>
                <a:lnTo>
                  <a:pt x="71722" y="7638"/>
                </a:lnTo>
                <a:cubicBezTo>
                  <a:pt x="71722" y="7600"/>
                  <a:pt x="71722" y="7562"/>
                  <a:pt x="71684" y="7524"/>
                </a:cubicBezTo>
                <a:cubicBezTo>
                  <a:pt x="71646" y="7487"/>
                  <a:pt x="71570" y="7487"/>
                  <a:pt x="71533" y="7487"/>
                </a:cubicBezTo>
                <a:lnTo>
                  <a:pt x="71495" y="7487"/>
                </a:lnTo>
                <a:cubicBezTo>
                  <a:pt x="71495" y="7411"/>
                  <a:pt x="71457" y="7373"/>
                  <a:pt x="71419" y="7373"/>
                </a:cubicBezTo>
                <a:cubicBezTo>
                  <a:pt x="71351" y="7305"/>
                  <a:pt x="71270" y="7292"/>
                  <a:pt x="71191" y="7292"/>
                </a:cubicBezTo>
                <a:close/>
                <a:moveTo>
                  <a:pt x="24424" y="7335"/>
                </a:moveTo>
                <a:cubicBezTo>
                  <a:pt x="24349" y="7335"/>
                  <a:pt x="24273" y="7373"/>
                  <a:pt x="24235" y="7373"/>
                </a:cubicBezTo>
                <a:cubicBezTo>
                  <a:pt x="24198" y="7411"/>
                  <a:pt x="24198" y="7411"/>
                  <a:pt x="24198" y="7411"/>
                </a:cubicBezTo>
                <a:lnTo>
                  <a:pt x="24046" y="7524"/>
                </a:lnTo>
                <a:lnTo>
                  <a:pt x="24046" y="7714"/>
                </a:lnTo>
                <a:lnTo>
                  <a:pt x="24198" y="7827"/>
                </a:lnTo>
                <a:lnTo>
                  <a:pt x="24424" y="7827"/>
                </a:lnTo>
                <a:lnTo>
                  <a:pt x="24576" y="7714"/>
                </a:lnTo>
                <a:lnTo>
                  <a:pt x="24576" y="7449"/>
                </a:lnTo>
                <a:lnTo>
                  <a:pt x="24424" y="7335"/>
                </a:lnTo>
                <a:close/>
                <a:moveTo>
                  <a:pt x="26164" y="7411"/>
                </a:moveTo>
                <a:cubicBezTo>
                  <a:pt x="26126" y="7411"/>
                  <a:pt x="26012" y="7411"/>
                  <a:pt x="25937" y="7487"/>
                </a:cubicBezTo>
                <a:lnTo>
                  <a:pt x="25974" y="7524"/>
                </a:lnTo>
                <a:cubicBezTo>
                  <a:pt x="25899" y="7562"/>
                  <a:pt x="25823" y="7600"/>
                  <a:pt x="25785" y="7676"/>
                </a:cubicBezTo>
                <a:lnTo>
                  <a:pt x="25937" y="7827"/>
                </a:lnTo>
                <a:lnTo>
                  <a:pt x="26126" y="7827"/>
                </a:lnTo>
                <a:lnTo>
                  <a:pt x="26239" y="7789"/>
                </a:lnTo>
                <a:cubicBezTo>
                  <a:pt x="26277" y="7714"/>
                  <a:pt x="26277" y="7676"/>
                  <a:pt x="26277" y="7600"/>
                </a:cubicBezTo>
                <a:cubicBezTo>
                  <a:pt x="26277" y="7524"/>
                  <a:pt x="26239" y="7449"/>
                  <a:pt x="26164" y="7411"/>
                </a:cubicBezTo>
                <a:close/>
                <a:moveTo>
                  <a:pt x="32402" y="7449"/>
                </a:moveTo>
                <a:lnTo>
                  <a:pt x="32288" y="7562"/>
                </a:lnTo>
                <a:cubicBezTo>
                  <a:pt x="32288" y="7600"/>
                  <a:pt x="32251" y="7638"/>
                  <a:pt x="32251" y="7714"/>
                </a:cubicBezTo>
                <a:lnTo>
                  <a:pt x="32251" y="7751"/>
                </a:lnTo>
                <a:lnTo>
                  <a:pt x="32288" y="7827"/>
                </a:lnTo>
                <a:cubicBezTo>
                  <a:pt x="32326" y="7846"/>
                  <a:pt x="32373" y="7855"/>
                  <a:pt x="32416" y="7855"/>
                </a:cubicBezTo>
                <a:cubicBezTo>
                  <a:pt x="32458" y="7855"/>
                  <a:pt x="32496" y="7846"/>
                  <a:pt x="32515" y="7827"/>
                </a:cubicBezTo>
                <a:cubicBezTo>
                  <a:pt x="32591" y="7789"/>
                  <a:pt x="32666" y="7714"/>
                  <a:pt x="32666" y="7638"/>
                </a:cubicBezTo>
                <a:cubicBezTo>
                  <a:pt x="32666" y="7562"/>
                  <a:pt x="32629" y="7524"/>
                  <a:pt x="32553" y="7487"/>
                </a:cubicBezTo>
                <a:cubicBezTo>
                  <a:pt x="32515" y="7449"/>
                  <a:pt x="32477" y="7449"/>
                  <a:pt x="32402" y="7449"/>
                </a:cubicBezTo>
                <a:close/>
                <a:moveTo>
                  <a:pt x="46202" y="7638"/>
                </a:moveTo>
                <a:lnTo>
                  <a:pt x="46126" y="7714"/>
                </a:lnTo>
                <a:lnTo>
                  <a:pt x="45975" y="7714"/>
                </a:lnTo>
                <a:cubicBezTo>
                  <a:pt x="45975" y="7714"/>
                  <a:pt x="45975" y="7714"/>
                  <a:pt x="45975" y="7676"/>
                </a:cubicBezTo>
                <a:lnTo>
                  <a:pt x="45861" y="7676"/>
                </a:lnTo>
                <a:cubicBezTo>
                  <a:pt x="45823" y="7827"/>
                  <a:pt x="45937" y="7978"/>
                  <a:pt x="46088" y="7978"/>
                </a:cubicBezTo>
                <a:cubicBezTo>
                  <a:pt x="46239" y="7978"/>
                  <a:pt x="46315" y="7903"/>
                  <a:pt x="46315" y="7789"/>
                </a:cubicBezTo>
                <a:cubicBezTo>
                  <a:pt x="46315" y="7751"/>
                  <a:pt x="46277" y="7676"/>
                  <a:pt x="46202" y="7638"/>
                </a:cubicBezTo>
                <a:close/>
                <a:moveTo>
                  <a:pt x="50614" y="7545"/>
                </a:moveTo>
                <a:cubicBezTo>
                  <a:pt x="50596" y="7545"/>
                  <a:pt x="50575" y="7550"/>
                  <a:pt x="50549" y="7562"/>
                </a:cubicBezTo>
                <a:lnTo>
                  <a:pt x="50436" y="7676"/>
                </a:lnTo>
                <a:cubicBezTo>
                  <a:pt x="50398" y="7676"/>
                  <a:pt x="50360" y="7714"/>
                  <a:pt x="50360" y="7751"/>
                </a:cubicBezTo>
                <a:lnTo>
                  <a:pt x="50323" y="7751"/>
                </a:lnTo>
                <a:lnTo>
                  <a:pt x="50323" y="7865"/>
                </a:lnTo>
                <a:cubicBezTo>
                  <a:pt x="50247" y="7865"/>
                  <a:pt x="50171" y="7903"/>
                  <a:pt x="50209" y="7978"/>
                </a:cubicBezTo>
                <a:lnTo>
                  <a:pt x="50398" y="7978"/>
                </a:lnTo>
                <a:cubicBezTo>
                  <a:pt x="50398" y="7940"/>
                  <a:pt x="50398" y="7940"/>
                  <a:pt x="50398" y="7940"/>
                </a:cubicBezTo>
                <a:lnTo>
                  <a:pt x="50625" y="7940"/>
                </a:lnTo>
                <a:lnTo>
                  <a:pt x="50776" y="7827"/>
                </a:lnTo>
                <a:lnTo>
                  <a:pt x="50776" y="7714"/>
                </a:lnTo>
                <a:cubicBezTo>
                  <a:pt x="50776" y="7676"/>
                  <a:pt x="50776" y="7600"/>
                  <a:pt x="50701" y="7562"/>
                </a:cubicBezTo>
                <a:cubicBezTo>
                  <a:pt x="50675" y="7562"/>
                  <a:pt x="50650" y="7545"/>
                  <a:pt x="50614" y="7545"/>
                </a:cubicBezTo>
                <a:close/>
                <a:moveTo>
                  <a:pt x="59926" y="7562"/>
                </a:moveTo>
                <a:lnTo>
                  <a:pt x="59737" y="7638"/>
                </a:lnTo>
                <a:cubicBezTo>
                  <a:pt x="59737" y="7638"/>
                  <a:pt x="59699" y="7676"/>
                  <a:pt x="59699" y="7676"/>
                </a:cubicBezTo>
                <a:cubicBezTo>
                  <a:pt x="59699" y="7714"/>
                  <a:pt x="59623" y="7789"/>
                  <a:pt x="59661" y="7903"/>
                </a:cubicBezTo>
                <a:lnTo>
                  <a:pt x="59812" y="7978"/>
                </a:lnTo>
                <a:lnTo>
                  <a:pt x="60039" y="7978"/>
                </a:lnTo>
                <a:lnTo>
                  <a:pt x="60153" y="7903"/>
                </a:lnTo>
                <a:cubicBezTo>
                  <a:pt x="60190" y="7865"/>
                  <a:pt x="60190" y="7827"/>
                  <a:pt x="60190" y="7827"/>
                </a:cubicBezTo>
                <a:cubicBezTo>
                  <a:pt x="60190" y="7676"/>
                  <a:pt x="60039" y="7600"/>
                  <a:pt x="59964" y="7600"/>
                </a:cubicBezTo>
                <a:cubicBezTo>
                  <a:pt x="59964" y="7562"/>
                  <a:pt x="59926" y="7562"/>
                  <a:pt x="59926" y="7562"/>
                </a:cubicBezTo>
                <a:close/>
                <a:moveTo>
                  <a:pt x="27109" y="8092"/>
                </a:moveTo>
                <a:cubicBezTo>
                  <a:pt x="27109" y="8102"/>
                  <a:pt x="27112" y="8110"/>
                  <a:pt x="27116" y="8115"/>
                </a:cubicBezTo>
                <a:lnTo>
                  <a:pt x="27116" y="8115"/>
                </a:lnTo>
                <a:lnTo>
                  <a:pt x="27109" y="8092"/>
                </a:lnTo>
                <a:close/>
                <a:moveTo>
                  <a:pt x="3933" y="7827"/>
                </a:moveTo>
                <a:lnTo>
                  <a:pt x="3781" y="7940"/>
                </a:lnTo>
                <a:cubicBezTo>
                  <a:pt x="3781" y="8054"/>
                  <a:pt x="3819" y="8167"/>
                  <a:pt x="3895" y="8205"/>
                </a:cubicBezTo>
                <a:lnTo>
                  <a:pt x="3970" y="8243"/>
                </a:lnTo>
                <a:cubicBezTo>
                  <a:pt x="4084" y="8243"/>
                  <a:pt x="4159" y="8243"/>
                  <a:pt x="4197" y="8205"/>
                </a:cubicBezTo>
                <a:lnTo>
                  <a:pt x="4235" y="8205"/>
                </a:lnTo>
                <a:lnTo>
                  <a:pt x="4386" y="8092"/>
                </a:lnTo>
                <a:lnTo>
                  <a:pt x="4386" y="8054"/>
                </a:lnTo>
                <a:cubicBezTo>
                  <a:pt x="4386" y="7827"/>
                  <a:pt x="4084" y="7827"/>
                  <a:pt x="3933" y="7827"/>
                </a:cubicBezTo>
                <a:close/>
                <a:moveTo>
                  <a:pt x="41627" y="7865"/>
                </a:moveTo>
                <a:cubicBezTo>
                  <a:pt x="41551" y="7865"/>
                  <a:pt x="41476" y="7865"/>
                  <a:pt x="41400" y="7903"/>
                </a:cubicBezTo>
                <a:cubicBezTo>
                  <a:pt x="41362" y="7940"/>
                  <a:pt x="41324" y="8016"/>
                  <a:pt x="41362" y="8129"/>
                </a:cubicBezTo>
                <a:lnTo>
                  <a:pt x="41362" y="8167"/>
                </a:lnTo>
                <a:cubicBezTo>
                  <a:pt x="41476" y="8243"/>
                  <a:pt x="41551" y="8243"/>
                  <a:pt x="41589" y="8243"/>
                </a:cubicBezTo>
                <a:cubicBezTo>
                  <a:pt x="41702" y="8205"/>
                  <a:pt x="41778" y="8129"/>
                  <a:pt x="41854" y="8016"/>
                </a:cubicBezTo>
                <a:lnTo>
                  <a:pt x="41702" y="7865"/>
                </a:lnTo>
                <a:close/>
                <a:moveTo>
                  <a:pt x="49491" y="7903"/>
                </a:moveTo>
                <a:cubicBezTo>
                  <a:pt x="49340" y="7903"/>
                  <a:pt x="49226" y="7978"/>
                  <a:pt x="49188" y="8092"/>
                </a:cubicBezTo>
                <a:lnTo>
                  <a:pt x="49302" y="8243"/>
                </a:lnTo>
                <a:cubicBezTo>
                  <a:pt x="49302" y="8281"/>
                  <a:pt x="49340" y="8281"/>
                  <a:pt x="49415" y="8281"/>
                </a:cubicBezTo>
                <a:lnTo>
                  <a:pt x="49566" y="8205"/>
                </a:lnTo>
                <a:cubicBezTo>
                  <a:pt x="49604" y="8167"/>
                  <a:pt x="49642" y="8129"/>
                  <a:pt x="49642" y="8054"/>
                </a:cubicBezTo>
                <a:lnTo>
                  <a:pt x="49642" y="8016"/>
                </a:lnTo>
                <a:lnTo>
                  <a:pt x="49491" y="7903"/>
                </a:lnTo>
                <a:close/>
                <a:moveTo>
                  <a:pt x="71230" y="8016"/>
                </a:moveTo>
                <a:cubicBezTo>
                  <a:pt x="71155" y="8016"/>
                  <a:pt x="71003" y="8054"/>
                  <a:pt x="71003" y="8205"/>
                </a:cubicBezTo>
                <a:lnTo>
                  <a:pt x="71117" y="8356"/>
                </a:lnTo>
                <a:cubicBezTo>
                  <a:pt x="71230" y="8356"/>
                  <a:pt x="71306" y="8356"/>
                  <a:pt x="71381" y="8318"/>
                </a:cubicBezTo>
                <a:lnTo>
                  <a:pt x="71419" y="8205"/>
                </a:lnTo>
                <a:cubicBezTo>
                  <a:pt x="71419" y="8129"/>
                  <a:pt x="71344" y="8016"/>
                  <a:pt x="71230" y="8016"/>
                </a:cubicBezTo>
                <a:close/>
                <a:moveTo>
                  <a:pt x="87284" y="8397"/>
                </a:moveTo>
                <a:cubicBezTo>
                  <a:pt x="87273" y="8401"/>
                  <a:pt x="87261" y="8410"/>
                  <a:pt x="87261" y="8432"/>
                </a:cubicBezTo>
                <a:lnTo>
                  <a:pt x="87284" y="8397"/>
                </a:lnTo>
                <a:close/>
                <a:moveTo>
                  <a:pt x="53045" y="7978"/>
                </a:moveTo>
                <a:lnTo>
                  <a:pt x="52780" y="8054"/>
                </a:lnTo>
                <a:cubicBezTo>
                  <a:pt x="52742" y="8054"/>
                  <a:pt x="52704" y="8092"/>
                  <a:pt x="52704" y="8129"/>
                </a:cubicBezTo>
                <a:lnTo>
                  <a:pt x="52780" y="8281"/>
                </a:lnTo>
                <a:cubicBezTo>
                  <a:pt x="52780" y="8281"/>
                  <a:pt x="52780" y="8318"/>
                  <a:pt x="52780" y="8318"/>
                </a:cubicBezTo>
                <a:cubicBezTo>
                  <a:pt x="52814" y="8352"/>
                  <a:pt x="52877" y="8476"/>
                  <a:pt x="53078" y="8476"/>
                </a:cubicBezTo>
                <a:cubicBezTo>
                  <a:pt x="53102" y="8476"/>
                  <a:pt x="53129" y="8474"/>
                  <a:pt x="53158" y="8470"/>
                </a:cubicBezTo>
                <a:lnTo>
                  <a:pt x="53234" y="8356"/>
                </a:lnTo>
                <a:cubicBezTo>
                  <a:pt x="53234" y="8318"/>
                  <a:pt x="53234" y="8318"/>
                  <a:pt x="53234" y="8318"/>
                </a:cubicBezTo>
                <a:cubicBezTo>
                  <a:pt x="53234" y="8167"/>
                  <a:pt x="53158" y="8054"/>
                  <a:pt x="53083" y="8016"/>
                </a:cubicBezTo>
                <a:cubicBezTo>
                  <a:pt x="53083" y="7978"/>
                  <a:pt x="53045" y="7978"/>
                  <a:pt x="53045" y="7978"/>
                </a:cubicBezTo>
                <a:close/>
                <a:moveTo>
                  <a:pt x="27869" y="6667"/>
                </a:moveTo>
                <a:cubicBezTo>
                  <a:pt x="27836" y="6667"/>
                  <a:pt x="27797" y="6675"/>
                  <a:pt x="27751" y="6693"/>
                </a:cubicBezTo>
                <a:lnTo>
                  <a:pt x="27676" y="6806"/>
                </a:lnTo>
                <a:lnTo>
                  <a:pt x="27562" y="6768"/>
                </a:lnTo>
                <a:cubicBezTo>
                  <a:pt x="27336" y="6768"/>
                  <a:pt x="27222" y="6844"/>
                  <a:pt x="27071" y="6882"/>
                </a:cubicBezTo>
                <a:cubicBezTo>
                  <a:pt x="27033" y="6920"/>
                  <a:pt x="26995" y="6920"/>
                  <a:pt x="26957" y="6957"/>
                </a:cubicBezTo>
                <a:lnTo>
                  <a:pt x="26882" y="7071"/>
                </a:lnTo>
                <a:cubicBezTo>
                  <a:pt x="26882" y="7222"/>
                  <a:pt x="26957" y="7373"/>
                  <a:pt x="27146" y="7487"/>
                </a:cubicBezTo>
                <a:cubicBezTo>
                  <a:pt x="27146" y="7487"/>
                  <a:pt x="27184" y="7487"/>
                  <a:pt x="27222" y="7524"/>
                </a:cubicBezTo>
                <a:cubicBezTo>
                  <a:pt x="27222" y="7524"/>
                  <a:pt x="27184" y="7600"/>
                  <a:pt x="27222" y="7638"/>
                </a:cubicBezTo>
                <a:lnTo>
                  <a:pt x="27222" y="7676"/>
                </a:lnTo>
                <a:cubicBezTo>
                  <a:pt x="27222" y="7676"/>
                  <a:pt x="27222" y="7714"/>
                  <a:pt x="27184" y="7714"/>
                </a:cubicBezTo>
                <a:lnTo>
                  <a:pt x="27260" y="7827"/>
                </a:lnTo>
                <a:cubicBezTo>
                  <a:pt x="27260" y="7827"/>
                  <a:pt x="27260" y="7827"/>
                  <a:pt x="27260" y="7865"/>
                </a:cubicBezTo>
                <a:cubicBezTo>
                  <a:pt x="27184" y="7865"/>
                  <a:pt x="27109" y="7903"/>
                  <a:pt x="27071" y="7978"/>
                </a:cubicBezTo>
                <a:lnTo>
                  <a:pt x="27184" y="8129"/>
                </a:lnTo>
                <a:cubicBezTo>
                  <a:pt x="27157" y="8129"/>
                  <a:pt x="27130" y="8129"/>
                  <a:pt x="27116" y="8115"/>
                </a:cubicBezTo>
                <a:lnTo>
                  <a:pt x="27116" y="8115"/>
                </a:lnTo>
                <a:lnTo>
                  <a:pt x="27184" y="8318"/>
                </a:lnTo>
                <a:cubicBezTo>
                  <a:pt x="27260" y="8318"/>
                  <a:pt x="27260" y="8318"/>
                  <a:pt x="27336" y="8394"/>
                </a:cubicBezTo>
                <a:cubicBezTo>
                  <a:pt x="27336" y="8432"/>
                  <a:pt x="27373" y="8470"/>
                  <a:pt x="27373" y="8507"/>
                </a:cubicBezTo>
                <a:lnTo>
                  <a:pt x="27487" y="8545"/>
                </a:lnTo>
                <a:lnTo>
                  <a:pt x="27789" y="8545"/>
                </a:lnTo>
                <a:lnTo>
                  <a:pt x="27940" y="8432"/>
                </a:lnTo>
                <a:cubicBezTo>
                  <a:pt x="27940" y="8394"/>
                  <a:pt x="27940" y="8318"/>
                  <a:pt x="27940" y="8243"/>
                </a:cubicBezTo>
                <a:cubicBezTo>
                  <a:pt x="27978" y="8092"/>
                  <a:pt x="27978" y="7978"/>
                  <a:pt x="27940" y="7827"/>
                </a:cubicBezTo>
                <a:lnTo>
                  <a:pt x="27827" y="7865"/>
                </a:lnTo>
                <a:cubicBezTo>
                  <a:pt x="27751" y="7827"/>
                  <a:pt x="27676" y="7827"/>
                  <a:pt x="27600" y="7827"/>
                </a:cubicBezTo>
                <a:cubicBezTo>
                  <a:pt x="27600" y="7789"/>
                  <a:pt x="27600" y="7789"/>
                  <a:pt x="27562" y="7751"/>
                </a:cubicBezTo>
                <a:cubicBezTo>
                  <a:pt x="27600" y="7714"/>
                  <a:pt x="27562" y="7676"/>
                  <a:pt x="27600" y="7600"/>
                </a:cubicBezTo>
                <a:lnTo>
                  <a:pt x="27600" y="7638"/>
                </a:lnTo>
                <a:cubicBezTo>
                  <a:pt x="27714" y="7638"/>
                  <a:pt x="27827" y="7638"/>
                  <a:pt x="27865" y="7600"/>
                </a:cubicBezTo>
                <a:lnTo>
                  <a:pt x="27940" y="7487"/>
                </a:lnTo>
                <a:cubicBezTo>
                  <a:pt x="27940" y="7449"/>
                  <a:pt x="27940" y="7449"/>
                  <a:pt x="27940" y="7449"/>
                </a:cubicBezTo>
                <a:cubicBezTo>
                  <a:pt x="27978" y="7411"/>
                  <a:pt x="28016" y="7373"/>
                  <a:pt x="28054" y="7260"/>
                </a:cubicBezTo>
                <a:lnTo>
                  <a:pt x="28016" y="7184"/>
                </a:lnTo>
                <a:cubicBezTo>
                  <a:pt x="27978" y="7146"/>
                  <a:pt x="27940" y="7109"/>
                  <a:pt x="27865" y="7109"/>
                </a:cubicBezTo>
                <a:cubicBezTo>
                  <a:pt x="28016" y="7109"/>
                  <a:pt x="28092" y="7033"/>
                  <a:pt x="28167" y="6957"/>
                </a:cubicBezTo>
                <a:lnTo>
                  <a:pt x="28054" y="6768"/>
                </a:lnTo>
                <a:cubicBezTo>
                  <a:pt x="28025" y="6740"/>
                  <a:pt x="27975" y="6667"/>
                  <a:pt x="27869" y="6667"/>
                </a:cubicBezTo>
                <a:close/>
                <a:moveTo>
                  <a:pt x="63253" y="8205"/>
                </a:moveTo>
                <a:cubicBezTo>
                  <a:pt x="63102" y="8205"/>
                  <a:pt x="62988" y="8281"/>
                  <a:pt x="62913" y="8394"/>
                </a:cubicBezTo>
                <a:lnTo>
                  <a:pt x="63026" y="8545"/>
                </a:lnTo>
                <a:cubicBezTo>
                  <a:pt x="63064" y="8583"/>
                  <a:pt x="63102" y="8583"/>
                  <a:pt x="63139" y="8621"/>
                </a:cubicBezTo>
                <a:lnTo>
                  <a:pt x="63328" y="8507"/>
                </a:lnTo>
                <a:cubicBezTo>
                  <a:pt x="63328" y="8470"/>
                  <a:pt x="63366" y="8432"/>
                  <a:pt x="63366" y="8356"/>
                </a:cubicBezTo>
                <a:lnTo>
                  <a:pt x="63366" y="8318"/>
                </a:lnTo>
                <a:lnTo>
                  <a:pt x="63253" y="8205"/>
                </a:lnTo>
                <a:close/>
                <a:moveTo>
                  <a:pt x="60077" y="8205"/>
                </a:moveTo>
                <a:lnTo>
                  <a:pt x="59964" y="8318"/>
                </a:lnTo>
                <a:cubicBezTo>
                  <a:pt x="59926" y="8356"/>
                  <a:pt x="59888" y="8394"/>
                  <a:pt x="59888" y="8470"/>
                </a:cubicBezTo>
                <a:lnTo>
                  <a:pt x="59888" y="8507"/>
                </a:lnTo>
                <a:lnTo>
                  <a:pt x="60039" y="8621"/>
                </a:lnTo>
                <a:lnTo>
                  <a:pt x="60115" y="8621"/>
                </a:lnTo>
                <a:cubicBezTo>
                  <a:pt x="60153" y="8659"/>
                  <a:pt x="60190" y="8659"/>
                  <a:pt x="60304" y="8659"/>
                </a:cubicBezTo>
                <a:lnTo>
                  <a:pt x="60417" y="8545"/>
                </a:lnTo>
                <a:cubicBezTo>
                  <a:pt x="60417" y="8545"/>
                  <a:pt x="60417" y="8507"/>
                  <a:pt x="60417" y="8507"/>
                </a:cubicBezTo>
                <a:cubicBezTo>
                  <a:pt x="60417" y="8394"/>
                  <a:pt x="60379" y="8318"/>
                  <a:pt x="60342" y="8281"/>
                </a:cubicBezTo>
                <a:cubicBezTo>
                  <a:pt x="60266" y="8243"/>
                  <a:pt x="60190" y="8205"/>
                  <a:pt x="60077" y="8205"/>
                </a:cubicBezTo>
                <a:close/>
                <a:moveTo>
                  <a:pt x="68206" y="8432"/>
                </a:moveTo>
                <a:cubicBezTo>
                  <a:pt x="67979" y="8432"/>
                  <a:pt x="67941" y="8583"/>
                  <a:pt x="67979" y="8659"/>
                </a:cubicBezTo>
                <a:lnTo>
                  <a:pt x="68130" y="8772"/>
                </a:lnTo>
                <a:lnTo>
                  <a:pt x="68168" y="8772"/>
                </a:lnTo>
                <a:cubicBezTo>
                  <a:pt x="68243" y="8772"/>
                  <a:pt x="68395" y="8772"/>
                  <a:pt x="68432" y="8621"/>
                </a:cubicBezTo>
                <a:lnTo>
                  <a:pt x="68357" y="8545"/>
                </a:lnTo>
                <a:cubicBezTo>
                  <a:pt x="68357" y="8545"/>
                  <a:pt x="68357" y="8583"/>
                  <a:pt x="68357" y="8583"/>
                </a:cubicBezTo>
                <a:lnTo>
                  <a:pt x="68206" y="8432"/>
                </a:lnTo>
                <a:close/>
                <a:moveTo>
                  <a:pt x="38149" y="8432"/>
                </a:moveTo>
                <a:lnTo>
                  <a:pt x="38035" y="8583"/>
                </a:lnTo>
                <a:cubicBezTo>
                  <a:pt x="38035" y="8659"/>
                  <a:pt x="37997" y="8659"/>
                  <a:pt x="37997" y="8659"/>
                </a:cubicBezTo>
                <a:lnTo>
                  <a:pt x="38073" y="8886"/>
                </a:lnTo>
                <a:cubicBezTo>
                  <a:pt x="38186" y="8886"/>
                  <a:pt x="38338" y="8886"/>
                  <a:pt x="38451" y="8810"/>
                </a:cubicBezTo>
                <a:cubicBezTo>
                  <a:pt x="38489" y="8772"/>
                  <a:pt x="38564" y="8697"/>
                  <a:pt x="38564" y="8621"/>
                </a:cubicBezTo>
                <a:cubicBezTo>
                  <a:pt x="38564" y="8583"/>
                  <a:pt x="38564" y="8545"/>
                  <a:pt x="38527" y="8507"/>
                </a:cubicBezTo>
                <a:lnTo>
                  <a:pt x="38413" y="8432"/>
                </a:lnTo>
                <a:close/>
                <a:moveTo>
                  <a:pt x="87336" y="8318"/>
                </a:moveTo>
                <a:lnTo>
                  <a:pt x="87284" y="8397"/>
                </a:lnTo>
                <a:lnTo>
                  <a:pt x="87284" y="8397"/>
                </a:lnTo>
                <a:cubicBezTo>
                  <a:pt x="87292" y="8394"/>
                  <a:pt x="87298" y="8394"/>
                  <a:pt x="87298" y="8394"/>
                </a:cubicBezTo>
                <a:lnTo>
                  <a:pt x="87298" y="8394"/>
                </a:lnTo>
                <a:lnTo>
                  <a:pt x="87223" y="8470"/>
                </a:lnTo>
                <a:lnTo>
                  <a:pt x="87185" y="8470"/>
                </a:lnTo>
                <a:lnTo>
                  <a:pt x="87072" y="8507"/>
                </a:lnTo>
                <a:cubicBezTo>
                  <a:pt x="87034" y="8545"/>
                  <a:pt x="86958" y="8583"/>
                  <a:pt x="86958" y="8697"/>
                </a:cubicBezTo>
                <a:lnTo>
                  <a:pt x="87034" y="8810"/>
                </a:lnTo>
                <a:cubicBezTo>
                  <a:pt x="87109" y="8848"/>
                  <a:pt x="87261" y="8886"/>
                  <a:pt x="87412" y="8886"/>
                </a:cubicBezTo>
                <a:lnTo>
                  <a:pt x="87525" y="8697"/>
                </a:lnTo>
                <a:cubicBezTo>
                  <a:pt x="87525" y="8697"/>
                  <a:pt x="87525" y="8659"/>
                  <a:pt x="87525" y="8621"/>
                </a:cubicBezTo>
                <a:cubicBezTo>
                  <a:pt x="87525" y="8583"/>
                  <a:pt x="87525" y="8583"/>
                  <a:pt x="87525" y="8545"/>
                </a:cubicBezTo>
                <a:cubicBezTo>
                  <a:pt x="87525" y="8356"/>
                  <a:pt x="87374" y="8318"/>
                  <a:pt x="87336" y="8318"/>
                </a:cubicBezTo>
                <a:close/>
                <a:moveTo>
                  <a:pt x="58830" y="8417"/>
                </a:moveTo>
                <a:cubicBezTo>
                  <a:pt x="58794" y="8417"/>
                  <a:pt x="58756" y="8422"/>
                  <a:pt x="58716" y="8432"/>
                </a:cubicBezTo>
                <a:cubicBezTo>
                  <a:pt x="58565" y="8507"/>
                  <a:pt x="58451" y="8621"/>
                  <a:pt x="58451" y="8734"/>
                </a:cubicBezTo>
                <a:lnTo>
                  <a:pt x="58527" y="8848"/>
                </a:lnTo>
                <a:cubicBezTo>
                  <a:pt x="58647" y="8920"/>
                  <a:pt x="58751" y="8946"/>
                  <a:pt x="58841" y="8946"/>
                </a:cubicBezTo>
                <a:cubicBezTo>
                  <a:pt x="58892" y="8946"/>
                  <a:pt x="58939" y="8937"/>
                  <a:pt x="58981" y="8923"/>
                </a:cubicBezTo>
                <a:cubicBezTo>
                  <a:pt x="59094" y="8848"/>
                  <a:pt x="59170" y="8734"/>
                  <a:pt x="59170" y="8583"/>
                </a:cubicBezTo>
                <a:lnTo>
                  <a:pt x="59094" y="8507"/>
                </a:lnTo>
                <a:cubicBezTo>
                  <a:pt x="59011" y="8452"/>
                  <a:pt x="58928" y="8417"/>
                  <a:pt x="58830" y="8417"/>
                </a:cubicBezTo>
                <a:close/>
                <a:moveTo>
                  <a:pt x="80295" y="8378"/>
                </a:moveTo>
                <a:cubicBezTo>
                  <a:pt x="80206" y="8378"/>
                  <a:pt x="80142" y="8405"/>
                  <a:pt x="80115" y="8432"/>
                </a:cubicBezTo>
                <a:cubicBezTo>
                  <a:pt x="79888" y="8583"/>
                  <a:pt x="79964" y="8961"/>
                  <a:pt x="80342" y="8961"/>
                </a:cubicBezTo>
                <a:lnTo>
                  <a:pt x="80417" y="8961"/>
                </a:lnTo>
                <a:cubicBezTo>
                  <a:pt x="80606" y="8886"/>
                  <a:pt x="80644" y="8772"/>
                  <a:pt x="80644" y="8697"/>
                </a:cubicBezTo>
                <a:cubicBezTo>
                  <a:pt x="80644" y="8583"/>
                  <a:pt x="80606" y="8507"/>
                  <a:pt x="80531" y="8432"/>
                </a:cubicBezTo>
                <a:lnTo>
                  <a:pt x="80417" y="8394"/>
                </a:lnTo>
                <a:cubicBezTo>
                  <a:pt x="80373" y="8383"/>
                  <a:pt x="80332" y="8378"/>
                  <a:pt x="80295" y="8378"/>
                </a:cubicBezTo>
                <a:close/>
                <a:moveTo>
                  <a:pt x="74807" y="8530"/>
                </a:moveTo>
                <a:cubicBezTo>
                  <a:pt x="74740" y="8530"/>
                  <a:pt x="74686" y="8556"/>
                  <a:pt x="74633" y="8583"/>
                </a:cubicBezTo>
                <a:cubicBezTo>
                  <a:pt x="74557" y="8659"/>
                  <a:pt x="74557" y="8772"/>
                  <a:pt x="74557" y="8848"/>
                </a:cubicBezTo>
                <a:cubicBezTo>
                  <a:pt x="74557" y="8848"/>
                  <a:pt x="74557" y="8886"/>
                  <a:pt x="74557" y="8923"/>
                </a:cubicBezTo>
                <a:lnTo>
                  <a:pt x="74671" y="9037"/>
                </a:lnTo>
                <a:cubicBezTo>
                  <a:pt x="74746" y="9037"/>
                  <a:pt x="74860" y="9037"/>
                  <a:pt x="74898" y="8961"/>
                </a:cubicBezTo>
                <a:cubicBezTo>
                  <a:pt x="75011" y="8923"/>
                  <a:pt x="75011" y="8810"/>
                  <a:pt x="75011" y="8734"/>
                </a:cubicBezTo>
                <a:cubicBezTo>
                  <a:pt x="75011" y="8697"/>
                  <a:pt x="75011" y="8659"/>
                  <a:pt x="75011" y="8659"/>
                </a:cubicBezTo>
                <a:lnTo>
                  <a:pt x="74898" y="8545"/>
                </a:lnTo>
                <a:cubicBezTo>
                  <a:pt x="74864" y="8534"/>
                  <a:pt x="74834" y="8530"/>
                  <a:pt x="74807" y="8530"/>
                </a:cubicBezTo>
                <a:close/>
                <a:moveTo>
                  <a:pt x="26050" y="8697"/>
                </a:moveTo>
                <a:cubicBezTo>
                  <a:pt x="25899" y="8697"/>
                  <a:pt x="25785" y="8734"/>
                  <a:pt x="25748" y="8886"/>
                </a:cubicBezTo>
                <a:lnTo>
                  <a:pt x="25785" y="8999"/>
                </a:lnTo>
                <a:cubicBezTo>
                  <a:pt x="25861" y="9075"/>
                  <a:pt x="25974" y="9075"/>
                  <a:pt x="26088" y="9075"/>
                </a:cubicBezTo>
                <a:cubicBezTo>
                  <a:pt x="26164" y="9037"/>
                  <a:pt x="26201" y="8961"/>
                  <a:pt x="26201" y="8886"/>
                </a:cubicBezTo>
                <a:cubicBezTo>
                  <a:pt x="26201" y="8848"/>
                  <a:pt x="26201" y="8810"/>
                  <a:pt x="26201" y="8772"/>
                </a:cubicBezTo>
                <a:lnTo>
                  <a:pt x="26050" y="8697"/>
                </a:lnTo>
                <a:close/>
                <a:moveTo>
                  <a:pt x="53423" y="8621"/>
                </a:moveTo>
                <a:lnTo>
                  <a:pt x="53272" y="8734"/>
                </a:lnTo>
                <a:cubicBezTo>
                  <a:pt x="53234" y="8923"/>
                  <a:pt x="53347" y="9075"/>
                  <a:pt x="53498" y="9075"/>
                </a:cubicBezTo>
                <a:lnTo>
                  <a:pt x="53650" y="8999"/>
                </a:lnTo>
                <a:cubicBezTo>
                  <a:pt x="53650" y="8961"/>
                  <a:pt x="53687" y="8961"/>
                  <a:pt x="53687" y="8961"/>
                </a:cubicBezTo>
                <a:cubicBezTo>
                  <a:pt x="53687" y="8923"/>
                  <a:pt x="53725" y="8886"/>
                  <a:pt x="53725" y="8810"/>
                </a:cubicBezTo>
                <a:cubicBezTo>
                  <a:pt x="53725" y="8772"/>
                  <a:pt x="53725" y="8772"/>
                  <a:pt x="53725" y="8734"/>
                </a:cubicBezTo>
                <a:lnTo>
                  <a:pt x="53574" y="8621"/>
                </a:lnTo>
                <a:close/>
                <a:moveTo>
                  <a:pt x="76334" y="8621"/>
                </a:moveTo>
                <a:cubicBezTo>
                  <a:pt x="76183" y="8621"/>
                  <a:pt x="76107" y="8659"/>
                  <a:pt x="76070" y="8697"/>
                </a:cubicBezTo>
                <a:cubicBezTo>
                  <a:pt x="75918" y="8848"/>
                  <a:pt x="76032" y="9226"/>
                  <a:pt x="76296" y="9226"/>
                </a:cubicBezTo>
                <a:lnTo>
                  <a:pt x="76410" y="9188"/>
                </a:lnTo>
                <a:cubicBezTo>
                  <a:pt x="76485" y="9112"/>
                  <a:pt x="76523" y="8999"/>
                  <a:pt x="76523" y="8923"/>
                </a:cubicBezTo>
                <a:cubicBezTo>
                  <a:pt x="76523" y="8886"/>
                  <a:pt x="76485" y="8734"/>
                  <a:pt x="76410" y="8659"/>
                </a:cubicBezTo>
                <a:lnTo>
                  <a:pt x="76334" y="8621"/>
                </a:lnTo>
                <a:close/>
                <a:moveTo>
                  <a:pt x="15464" y="8886"/>
                </a:moveTo>
                <a:cubicBezTo>
                  <a:pt x="15351" y="8886"/>
                  <a:pt x="15275" y="8923"/>
                  <a:pt x="15199" y="8961"/>
                </a:cubicBezTo>
                <a:cubicBezTo>
                  <a:pt x="15161" y="8999"/>
                  <a:pt x="15124" y="9037"/>
                  <a:pt x="15124" y="9150"/>
                </a:cubicBezTo>
                <a:lnTo>
                  <a:pt x="15124" y="9188"/>
                </a:lnTo>
                <a:lnTo>
                  <a:pt x="15275" y="9301"/>
                </a:lnTo>
                <a:lnTo>
                  <a:pt x="15464" y="9301"/>
                </a:lnTo>
                <a:lnTo>
                  <a:pt x="15577" y="9150"/>
                </a:lnTo>
                <a:lnTo>
                  <a:pt x="15577" y="8999"/>
                </a:lnTo>
                <a:lnTo>
                  <a:pt x="15464" y="8886"/>
                </a:lnTo>
                <a:close/>
                <a:moveTo>
                  <a:pt x="8394" y="8999"/>
                </a:moveTo>
                <a:cubicBezTo>
                  <a:pt x="8280" y="8999"/>
                  <a:pt x="8167" y="8999"/>
                  <a:pt x="8091" y="9075"/>
                </a:cubicBezTo>
                <a:cubicBezTo>
                  <a:pt x="8054" y="9075"/>
                  <a:pt x="8016" y="9150"/>
                  <a:pt x="8016" y="9301"/>
                </a:cubicBezTo>
                <a:lnTo>
                  <a:pt x="8129" y="9377"/>
                </a:lnTo>
                <a:cubicBezTo>
                  <a:pt x="8154" y="9381"/>
                  <a:pt x="8177" y="9383"/>
                  <a:pt x="8198" y="9383"/>
                </a:cubicBezTo>
                <a:cubicBezTo>
                  <a:pt x="8372" y="9383"/>
                  <a:pt x="8440" y="9255"/>
                  <a:pt x="8507" y="9188"/>
                </a:cubicBezTo>
                <a:lnTo>
                  <a:pt x="8394" y="8999"/>
                </a:lnTo>
                <a:close/>
                <a:moveTo>
                  <a:pt x="33478" y="8945"/>
                </a:moveTo>
                <a:cubicBezTo>
                  <a:pt x="33438" y="8945"/>
                  <a:pt x="33411" y="8972"/>
                  <a:pt x="33385" y="8999"/>
                </a:cubicBezTo>
                <a:cubicBezTo>
                  <a:pt x="33271" y="9037"/>
                  <a:pt x="33271" y="9150"/>
                  <a:pt x="33271" y="9264"/>
                </a:cubicBezTo>
                <a:cubicBezTo>
                  <a:pt x="33271" y="9377"/>
                  <a:pt x="33309" y="9453"/>
                  <a:pt x="33423" y="9490"/>
                </a:cubicBezTo>
                <a:lnTo>
                  <a:pt x="33574" y="9415"/>
                </a:lnTo>
                <a:lnTo>
                  <a:pt x="33574" y="9415"/>
                </a:lnTo>
                <a:cubicBezTo>
                  <a:pt x="33574" y="9453"/>
                  <a:pt x="33536" y="9453"/>
                  <a:pt x="33536" y="9453"/>
                </a:cubicBezTo>
                <a:cubicBezTo>
                  <a:pt x="33555" y="9453"/>
                  <a:pt x="33583" y="9462"/>
                  <a:pt x="33621" y="9462"/>
                </a:cubicBezTo>
                <a:cubicBezTo>
                  <a:pt x="33659" y="9462"/>
                  <a:pt x="33706" y="9453"/>
                  <a:pt x="33763" y="9415"/>
                </a:cubicBezTo>
                <a:lnTo>
                  <a:pt x="33838" y="9339"/>
                </a:lnTo>
                <a:cubicBezTo>
                  <a:pt x="33838" y="9301"/>
                  <a:pt x="33838" y="9264"/>
                  <a:pt x="33838" y="9226"/>
                </a:cubicBezTo>
                <a:cubicBezTo>
                  <a:pt x="33838" y="9188"/>
                  <a:pt x="33838" y="9075"/>
                  <a:pt x="33763" y="8999"/>
                </a:cubicBezTo>
                <a:cubicBezTo>
                  <a:pt x="33709" y="8972"/>
                  <a:pt x="33656" y="8945"/>
                  <a:pt x="33602" y="8945"/>
                </a:cubicBezTo>
                <a:cubicBezTo>
                  <a:pt x="33580" y="8945"/>
                  <a:pt x="33558" y="8950"/>
                  <a:pt x="33536" y="8961"/>
                </a:cubicBezTo>
                <a:cubicBezTo>
                  <a:pt x="33514" y="8950"/>
                  <a:pt x="33495" y="8945"/>
                  <a:pt x="33478" y="8945"/>
                </a:cubicBezTo>
                <a:close/>
                <a:moveTo>
                  <a:pt x="29566" y="9188"/>
                </a:moveTo>
                <a:lnTo>
                  <a:pt x="29415" y="9339"/>
                </a:lnTo>
                <a:lnTo>
                  <a:pt x="29415" y="9490"/>
                </a:lnTo>
                <a:lnTo>
                  <a:pt x="29528" y="9604"/>
                </a:lnTo>
                <a:cubicBezTo>
                  <a:pt x="29642" y="9604"/>
                  <a:pt x="29717" y="9566"/>
                  <a:pt x="29793" y="9528"/>
                </a:cubicBezTo>
                <a:cubicBezTo>
                  <a:pt x="29831" y="9490"/>
                  <a:pt x="29869" y="9453"/>
                  <a:pt x="29869" y="9339"/>
                </a:cubicBezTo>
                <a:lnTo>
                  <a:pt x="29869" y="9301"/>
                </a:lnTo>
                <a:lnTo>
                  <a:pt x="29717" y="9188"/>
                </a:lnTo>
                <a:close/>
                <a:moveTo>
                  <a:pt x="20492" y="9604"/>
                </a:moveTo>
                <a:cubicBezTo>
                  <a:pt x="20504" y="9604"/>
                  <a:pt x="20516" y="9608"/>
                  <a:pt x="20528" y="9613"/>
                </a:cubicBezTo>
                <a:lnTo>
                  <a:pt x="20528" y="9613"/>
                </a:lnTo>
                <a:cubicBezTo>
                  <a:pt x="20525" y="9604"/>
                  <a:pt x="20516" y="9604"/>
                  <a:pt x="20492" y="9604"/>
                </a:cubicBezTo>
                <a:close/>
                <a:moveTo>
                  <a:pt x="21551" y="9377"/>
                </a:moveTo>
                <a:lnTo>
                  <a:pt x="21400" y="9490"/>
                </a:lnTo>
                <a:lnTo>
                  <a:pt x="21400" y="9642"/>
                </a:lnTo>
                <a:lnTo>
                  <a:pt x="21551" y="9755"/>
                </a:lnTo>
                <a:lnTo>
                  <a:pt x="21589" y="9755"/>
                </a:lnTo>
                <a:cubicBezTo>
                  <a:pt x="21664" y="9755"/>
                  <a:pt x="21816" y="9755"/>
                  <a:pt x="21853" y="9604"/>
                </a:cubicBezTo>
                <a:lnTo>
                  <a:pt x="21702" y="9453"/>
                </a:lnTo>
                <a:cubicBezTo>
                  <a:pt x="21702" y="9415"/>
                  <a:pt x="21627" y="9377"/>
                  <a:pt x="21551" y="9377"/>
                </a:cubicBezTo>
                <a:close/>
                <a:moveTo>
                  <a:pt x="66771" y="9220"/>
                </a:moveTo>
                <a:cubicBezTo>
                  <a:pt x="66748" y="9220"/>
                  <a:pt x="66722" y="9222"/>
                  <a:pt x="66693" y="9226"/>
                </a:cubicBezTo>
                <a:cubicBezTo>
                  <a:pt x="66504" y="9264"/>
                  <a:pt x="66504" y="9415"/>
                  <a:pt x="66466" y="9490"/>
                </a:cubicBezTo>
                <a:cubicBezTo>
                  <a:pt x="66466" y="9528"/>
                  <a:pt x="66466" y="9604"/>
                  <a:pt x="66429" y="9604"/>
                </a:cubicBezTo>
                <a:lnTo>
                  <a:pt x="66504" y="9793"/>
                </a:lnTo>
                <a:lnTo>
                  <a:pt x="66580" y="9793"/>
                </a:lnTo>
                <a:cubicBezTo>
                  <a:pt x="66657" y="9808"/>
                  <a:pt x="66752" y="9830"/>
                  <a:pt x="66843" y="9830"/>
                </a:cubicBezTo>
                <a:cubicBezTo>
                  <a:pt x="66977" y="9830"/>
                  <a:pt x="67102" y="9784"/>
                  <a:pt x="67147" y="9604"/>
                </a:cubicBezTo>
                <a:lnTo>
                  <a:pt x="67034" y="9453"/>
                </a:lnTo>
                <a:cubicBezTo>
                  <a:pt x="67034" y="9453"/>
                  <a:pt x="67034" y="9453"/>
                  <a:pt x="67034" y="9415"/>
                </a:cubicBezTo>
                <a:cubicBezTo>
                  <a:pt x="67000" y="9347"/>
                  <a:pt x="66966" y="9220"/>
                  <a:pt x="66771" y="9220"/>
                </a:cubicBezTo>
                <a:close/>
                <a:moveTo>
                  <a:pt x="82572" y="9112"/>
                </a:moveTo>
                <a:lnTo>
                  <a:pt x="82421" y="9226"/>
                </a:lnTo>
                <a:lnTo>
                  <a:pt x="82421" y="9264"/>
                </a:lnTo>
                <a:cubicBezTo>
                  <a:pt x="82421" y="9264"/>
                  <a:pt x="82421" y="9264"/>
                  <a:pt x="82421" y="9301"/>
                </a:cubicBezTo>
                <a:lnTo>
                  <a:pt x="82308" y="9377"/>
                </a:lnTo>
                <a:cubicBezTo>
                  <a:pt x="82270" y="9717"/>
                  <a:pt x="82459" y="9831"/>
                  <a:pt x="82610" y="9831"/>
                </a:cubicBezTo>
                <a:lnTo>
                  <a:pt x="82762" y="9793"/>
                </a:lnTo>
                <a:cubicBezTo>
                  <a:pt x="82799" y="9717"/>
                  <a:pt x="82837" y="9566"/>
                  <a:pt x="82837" y="9453"/>
                </a:cubicBezTo>
                <a:cubicBezTo>
                  <a:pt x="82837" y="9150"/>
                  <a:pt x="82648" y="9112"/>
                  <a:pt x="82572" y="9112"/>
                </a:cubicBezTo>
                <a:close/>
                <a:moveTo>
                  <a:pt x="51910" y="9415"/>
                </a:moveTo>
                <a:lnTo>
                  <a:pt x="51797" y="9453"/>
                </a:lnTo>
                <a:cubicBezTo>
                  <a:pt x="51759" y="9490"/>
                  <a:pt x="51721" y="9566"/>
                  <a:pt x="51721" y="9642"/>
                </a:cubicBezTo>
                <a:cubicBezTo>
                  <a:pt x="51721" y="9755"/>
                  <a:pt x="51797" y="9831"/>
                  <a:pt x="51948" y="9869"/>
                </a:cubicBezTo>
                <a:lnTo>
                  <a:pt x="52062" y="9831"/>
                </a:lnTo>
                <a:cubicBezTo>
                  <a:pt x="52137" y="9755"/>
                  <a:pt x="52137" y="9679"/>
                  <a:pt x="52137" y="9642"/>
                </a:cubicBezTo>
                <a:cubicBezTo>
                  <a:pt x="52137" y="9528"/>
                  <a:pt x="52062" y="9415"/>
                  <a:pt x="51910" y="9415"/>
                </a:cubicBezTo>
                <a:close/>
                <a:moveTo>
                  <a:pt x="20266" y="9604"/>
                </a:moveTo>
                <a:lnTo>
                  <a:pt x="20266" y="9604"/>
                </a:lnTo>
                <a:cubicBezTo>
                  <a:pt x="20228" y="9755"/>
                  <a:pt x="20266" y="9831"/>
                  <a:pt x="20341" y="9869"/>
                </a:cubicBezTo>
                <a:cubicBezTo>
                  <a:pt x="20379" y="9906"/>
                  <a:pt x="20455" y="9906"/>
                  <a:pt x="20492" y="9906"/>
                </a:cubicBezTo>
                <a:cubicBezTo>
                  <a:pt x="20644" y="9906"/>
                  <a:pt x="20757" y="9831"/>
                  <a:pt x="20757" y="9717"/>
                </a:cubicBezTo>
                <a:lnTo>
                  <a:pt x="20606" y="9717"/>
                </a:lnTo>
                <a:lnTo>
                  <a:pt x="20606" y="9642"/>
                </a:lnTo>
                <a:cubicBezTo>
                  <a:pt x="20580" y="9642"/>
                  <a:pt x="20554" y="9624"/>
                  <a:pt x="20528" y="9613"/>
                </a:cubicBezTo>
                <a:lnTo>
                  <a:pt x="20528" y="9613"/>
                </a:lnTo>
                <a:cubicBezTo>
                  <a:pt x="20530" y="9618"/>
                  <a:pt x="20530" y="9627"/>
                  <a:pt x="20530" y="9642"/>
                </a:cubicBezTo>
                <a:lnTo>
                  <a:pt x="20266" y="9604"/>
                </a:lnTo>
                <a:close/>
                <a:moveTo>
                  <a:pt x="40946" y="9566"/>
                </a:moveTo>
                <a:cubicBezTo>
                  <a:pt x="40795" y="9566"/>
                  <a:pt x="40682" y="9642"/>
                  <a:pt x="40682" y="9793"/>
                </a:cubicBezTo>
                <a:lnTo>
                  <a:pt x="40795" y="9906"/>
                </a:lnTo>
                <a:lnTo>
                  <a:pt x="40833" y="9906"/>
                </a:lnTo>
                <a:cubicBezTo>
                  <a:pt x="40860" y="9933"/>
                  <a:pt x="40905" y="9960"/>
                  <a:pt x="40983" y="9960"/>
                </a:cubicBezTo>
                <a:cubicBezTo>
                  <a:pt x="41015" y="9960"/>
                  <a:pt x="41053" y="9955"/>
                  <a:pt x="41098" y="9944"/>
                </a:cubicBezTo>
                <a:lnTo>
                  <a:pt x="41173" y="9869"/>
                </a:lnTo>
                <a:cubicBezTo>
                  <a:pt x="41211" y="9831"/>
                  <a:pt x="41211" y="9831"/>
                  <a:pt x="41211" y="9793"/>
                </a:cubicBezTo>
                <a:cubicBezTo>
                  <a:pt x="41211" y="9679"/>
                  <a:pt x="41098" y="9566"/>
                  <a:pt x="40946" y="9566"/>
                </a:cubicBezTo>
                <a:close/>
                <a:moveTo>
                  <a:pt x="12226" y="9672"/>
                </a:moveTo>
                <a:cubicBezTo>
                  <a:pt x="12032" y="9672"/>
                  <a:pt x="11943" y="9765"/>
                  <a:pt x="11910" y="9831"/>
                </a:cubicBezTo>
                <a:lnTo>
                  <a:pt x="12061" y="10020"/>
                </a:lnTo>
                <a:lnTo>
                  <a:pt x="12137" y="10020"/>
                </a:lnTo>
                <a:cubicBezTo>
                  <a:pt x="12212" y="10020"/>
                  <a:pt x="12326" y="10020"/>
                  <a:pt x="12402" y="9982"/>
                </a:cubicBezTo>
                <a:cubicBezTo>
                  <a:pt x="12439" y="9944"/>
                  <a:pt x="12477" y="9869"/>
                  <a:pt x="12477" y="9831"/>
                </a:cubicBezTo>
                <a:cubicBezTo>
                  <a:pt x="12477" y="9793"/>
                  <a:pt x="12439" y="9793"/>
                  <a:pt x="12439" y="9755"/>
                </a:cubicBezTo>
                <a:lnTo>
                  <a:pt x="12326" y="9679"/>
                </a:lnTo>
                <a:cubicBezTo>
                  <a:pt x="12290" y="9674"/>
                  <a:pt x="12256" y="9672"/>
                  <a:pt x="12226" y="9672"/>
                </a:cubicBezTo>
                <a:close/>
                <a:moveTo>
                  <a:pt x="67374" y="9717"/>
                </a:moveTo>
                <a:cubicBezTo>
                  <a:pt x="67298" y="9717"/>
                  <a:pt x="67223" y="9717"/>
                  <a:pt x="67147" y="9793"/>
                </a:cubicBezTo>
                <a:cubicBezTo>
                  <a:pt x="67109" y="9831"/>
                  <a:pt x="67071" y="9869"/>
                  <a:pt x="67071" y="9944"/>
                </a:cubicBezTo>
                <a:lnTo>
                  <a:pt x="67223" y="9944"/>
                </a:lnTo>
                <a:cubicBezTo>
                  <a:pt x="67223" y="9982"/>
                  <a:pt x="67260" y="10020"/>
                  <a:pt x="67374" y="10058"/>
                </a:cubicBezTo>
                <a:cubicBezTo>
                  <a:pt x="67412" y="9982"/>
                  <a:pt x="67449" y="9944"/>
                  <a:pt x="67449" y="9906"/>
                </a:cubicBezTo>
                <a:lnTo>
                  <a:pt x="67563" y="9906"/>
                </a:lnTo>
                <a:cubicBezTo>
                  <a:pt x="67563" y="9755"/>
                  <a:pt x="67487" y="9717"/>
                  <a:pt x="67374" y="9717"/>
                </a:cubicBezTo>
                <a:close/>
                <a:moveTo>
                  <a:pt x="34859" y="9765"/>
                </a:moveTo>
                <a:cubicBezTo>
                  <a:pt x="34821" y="9765"/>
                  <a:pt x="34784" y="9774"/>
                  <a:pt x="34746" y="9793"/>
                </a:cubicBezTo>
                <a:cubicBezTo>
                  <a:pt x="34632" y="9831"/>
                  <a:pt x="34595" y="10058"/>
                  <a:pt x="34708" y="10133"/>
                </a:cubicBezTo>
                <a:cubicBezTo>
                  <a:pt x="34784" y="10171"/>
                  <a:pt x="34821" y="10171"/>
                  <a:pt x="34897" y="10171"/>
                </a:cubicBezTo>
                <a:lnTo>
                  <a:pt x="34935" y="10095"/>
                </a:lnTo>
                <a:lnTo>
                  <a:pt x="34897" y="10095"/>
                </a:lnTo>
                <a:lnTo>
                  <a:pt x="35048" y="9982"/>
                </a:lnTo>
                <a:lnTo>
                  <a:pt x="35048" y="9906"/>
                </a:lnTo>
                <a:lnTo>
                  <a:pt x="34973" y="9793"/>
                </a:lnTo>
                <a:cubicBezTo>
                  <a:pt x="34935" y="9774"/>
                  <a:pt x="34897" y="9765"/>
                  <a:pt x="34859" y="9765"/>
                </a:cubicBezTo>
                <a:close/>
                <a:moveTo>
                  <a:pt x="80606" y="9869"/>
                </a:moveTo>
                <a:lnTo>
                  <a:pt x="80455" y="9982"/>
                </a:lnTo>
                <a:lnTo>
                  <a:pt x="80455" y="10133"/>
                </a:lnTo>
                <a:lnTo>
                  <a:pt x="80569" y="10284"/>
                </a:lnTo>
                <a:cubicBezTo>
                  <a:pt x="80682" y="10284"/>
                  <a:pt x="80758" y="10247"/>
                  <a:pt x="80833" y="10209"/>
                </a:cubicBezTo>
                <a:cubicBezTo>
                  <a:pt x="80871" y="10171"/>
                  <a:pt x="80909" y="10133"/>
                  <a:pt x="80909" y="10020"/>
                </a:cubicBezTo>
                <a:lnTo>
                  <a:pt x="80909" y="9982"/>
                </a:lnTo>
                <a:lnTo>
                  <a:pt x="80758" y="9869"/>
                </a:lnTo>
                <a:close/>
                <a:moveTo>
                  <a:pt x="54708" y="9793"/>
                </a:moveTo>
                <a:cubicBezTo>
                  <a:pt x="54633" y="9869"/>
                  <a:pt x="54633" y="9982"/>
                  <a:pt x="54633" y="10058"/>
                </a:cubicBezTo>
                <a:cubicBezTo>
                  <a:pt x="54633" y="10058"/>
                  <a:pt x="54670" y="10095"/>
                  <a:pt x="54633" y="10095"/>
                </a:cubicBezTo>
                <a:lnTo>
                  <a:pt x="54708" y="10322"/>
                </a:lnTo>
                <a:lnTo>
                  <a:pt x="54859" y="10322"/>
                </a:lnTo>
                <a:cubicBezTo>
                  <a:pt x="54897" y="10341"/>
                  <a:pt x="54935" y="10351"/>
                  <a:pt x="54982" y="10351"/>
                </a:cubicBezTo>
                <a:cubicBezTo>
                  <a:pt x="55030" y="10351"/>
                  <a:pt x="55086" y="10341"/>
                  <a:pt x="55162" y="10322"/>
                </a:cubicBezTo>
                <a:lnTo>
                  <a:pt x="55238" y="10209"/>
                </a:lnTo>
                <a:lnTo>
                  <a:pt x="55238" y="10171"/>
                </a:lnTo>
                <a:cubicBezTo>
                  <a:pt x="55238" y="10020"/>
                  <a:pt x="55162" y="9831"/>
                  <a:pt x="54822" y="9793"/>
                </a:cubicBezTo>
                <a:close/>
                <a:moveTo>
                  <a:pt x="54027" y="10332"/>
                </a:moveTo>
                <a:lnTo>
                  <a:pt x="53990" y="10360"/>
                </a:lnTo>
                <a:cubicBezTo>
                  <a:pt x="53990" y="10360"/>
                  <a:pt x="54021" y="10360"/>
                  <a:pt x="54027" y="10332"/>
                </a:cubicBezTo>
                <a:close/>
                <a:moveTo>
                  <a:pt x="85408" y="9831"/>
                </a:moveTo>
                <a:cubicBezTo>
                  <a:pt x="85295" y="9906"/>
                  <a:pt x="85143" y="10058"/>
                  <a:pt x="85143" y="10209"/>
                </a:cubicBezTo>
                <a:cubicBezTo>
                  <a:pt x="85143" y="10284"/>
                  <a:pt x="85181" y="10360"/>
                  <a:pt x="85295" y="10398"/>
                </a:cubicBezTo>
                <a:cubicBezTo>
                  <a:pt x="85332" y="10417"/>
                  <a:pt x="85370" y="10426"/>
                  <a:pt x="85408" y="10426"/>
                </a:cubicBezTo>
                <a:cubicBezTo>
                  <a:pt x="85446" y="10426"/>
                  <a:pt x="85484" y="10417"/>
                  <a:pt x="85521" y="10398"/>
                </a:cubicBezTo>
                <a:cubicBezTo>
                  <a:pt x="85635" y="10322"/>
                  <a:pt x="85748" y="10209"/>
                  <a:pt x="85748" y="10095"/>
                </a:cubicBezTo>
                <a:cubicBezTo>
                  <a:pt x="85748" y="9982"/>
                  <a:pt x="85673" y="9869"/>
                  <a:pt x="85521" y="9831"/>
                </a:cubicBezTo>
                <a:close/>
                <a:moveTo>
                  <a:pt x="53801" y="9869"/>
                </a:moveTo>
                <a:lnTo>
                  <a:pt x="53725" y="9906"/>
                </a:lnTo>
                <a:cubicBezTo>
                  <a:pt x="53650" y="9982"/>
                  <a:pt x="53650" y="10095"/>
                  <a:pt x="53650" y="10171"/>
                </a:cubicBezTo>
                <a:cubicBezTo>
                  <a:pt x="53650" y="10322"/>
                  <a:pt x="53725" y="10436"/>
                  <a:pt x="53876" y="10436"/>
                </a:cubicBezTo>
                <a:lnTo>
                  <a:pt x="54028" y="10322"/>
                </a:lnTo>
                <a:lnTo>
                  <a:pt x="54028" y="10322"/>
                </a:lnTo>
                <a:cubicBezTo>
                  <a:pt x="54028" y="10326"/>
                  <a:pt x="54027" y="10329"/>
                  <a:pt x="54027" y="10332"/>
                </a:cubicBezTo>
                <a:lnTo>
                  <a:pt x="54027" y="10332"/>
                </a:lnTo>
                <a:lnTo>
                  <a:pt x="54141" y="10247"/>
                </a:lnTo>
                <a:cubicBezTo>
                  <a:pt x="54141" y="10247"/>
                  <a:pt x="54141" y="10209"/>
                  <a:pt x="54141" y="10171"/>
                </a:cubicBezTo>
                <a:cubicBezTo>
                  <a:pt x="54141" y="10095"/>
                  <a:pt x="54141" y="9982"/>
                  <a:pt x="54066" y="9944"/>
                </a:cubicBezTo>
                <a:cubicBezTo>
                  <a:pt x="53990" y="9869"/>
                  <a:pt x="53914" y="9869"/>
                  <a:pt x="53801" y="9869"/>
                </a:cubicBezTo>
                <a:close/>
                <a:moveTo>
                  <a:pt x="60810" y="9815"/>
                </a:moveTo>
                <a:cubicBezTo>
                  <a:pt x="60732" y="9815"/>
                  <a:pt x="60660" y="9842"/>
                  <a:pt x="60606" y="9869"/>
                </a:cubicBezTo>
                <a:cubicBezTo>
                  <a:pt x="60531" y="9944"/>
                  <a:pt x="60493" y="10095"/>
                  <a:pt x="60493" y="10209"/>
                </a:cubicBezTo>
                <a:lnTo>
                  <a:pt x="60493" y="10322"/>
                </a:lnTo>
                <a:lnTo>
                  <a:pt x="60644" y="10436"/>
                </a:lnTo>
                <a:cubicBezTo>
                  <a:pt x="60947" y="10436"/>
                  <a:pt x="60984" y="10171"/>
                  <a:pt x="60984" y="10058"/>
                </a:cubicBezTo>
                <a:cubicBezTo>
                  <a:pt x="61022" y="10020"/>
                  <a:pt x="61022" y="9982"/>
                  <a:pt x="61022" y="9982"/>
                </a:cubicBezTo>
                <a:lnTo>
                  <a:pt x="60909" y="9831"/>
                </a:lnTo>
                <a:cubicBezTo>
                  <a:pt x="60875" y="9820"/>
                  <a:pt x="60842" y="9815"/>
                  <a:pt x="60810" y="9815"/>
                </a:cubicBezTo>
                <a:close/>
                <a:moveTo>
                  <a:pt x="20190" y="10284"/>
                </a:moveTo>
                <a:cubicBezTo>
                  <a:pt x="20114" y="10284"/>
                  <a:pt x="19963" y="10322"/>
                  <a:pt x="19963" y="10511"/>
                </a:cubicBezTo>
                <a:lnTo>
                  <a:pt x="20076" y="10625"/>
                </a:lnTo>
                <a:cubicBezTo>
                  <a:pt x="20190" y="10625"/>
                  <a:pt x="20266" y="10625"/>
                  <a:pt x="20341" y="10587"/>
                </a:cubicBezTo>
                <a:lnTo>
                  <a:pt x="20379" y="10473"/>
                </a:lnTo>
                <a:cubicBezTo>
                  <a:pt x="20379" y="10398"/>
                  <a:pt x="20303" y="10322"/>
                  <a:pt x="20190" y="10284"/>
                </a:cubicBezTo>
                <a:close/>
                <a:moveTo>
                  <a:pt x="49529" y="10171"/>
                </a:moveTo>
                <a:lnTo>
                  <a:pt x="49340" y="10322"/>
                </a:lnTo>
                <a:lnTo>
                  <a:pt x="49340" y="10473"/>
                </a:lnTo>
                <a:lnTo>
                  <a:pt x="49566" y="10587"/>
                </a:lnTo>
                <a:cubicBezTo>
                  <a:pt x="49593" y="10614"/>
                  <a:pt x="49639" y="10640"/>
                  <a:pt x="49717" y="10640"/>
                </a:cubicBezTo>
                <a:cubicBezTo>
                  <a:pt x="49749" y="10640"/>
                  <a:pt x="49787" y="10636"/>
                  <a:pt x="49831" y="10625"/>
                </a:cubicBezTo>
                <a:lnTo>
                  <a:pt x="49944" y="10511"/>
                </a:lnTo>
                <a:lnTo>
                  <a:pt x="49944" y="10322"/>
                </a:lnTo>
                <a:lnTo>
                  <a:pt x="49755" y="10171"/>
                </a:lnTo>
                <a:lnTo>
                  <a:pt x="49680" y="10209"/>
                </a:lnTo>
                <a:lnTo>
                  <a:pt x="49604" y="10209"/>
                </a:lnTo>
                <a:lnTo>
                  <a:pt x="49529" y="10171"/>
                </a:lnTo>
                <a:close/>
                <a:moveTo>
                  <a:pt x="28129" y="10549"/>
                </a:moveTo>
                <a:cubicBezTo>
                  <a:pt x="28063" y="10549"/>
                  <a:pt x="27997" y="10587"/>
                  <a:pt x="28054" y="10662"/>
                </a:cubicBezTo>
                <a:lnTo>
                  <a:pt x="28205" y="10662"/>
                </a:lnTo>
                <a:cubicBezTo>
                  <a:pt x="28262" y="10587"/>
                  <a:pt x="28196" y="10549"/>
                  <a:pt x="28129" y="10549"/>
                </a:cubicBezTo>
                <a:close/>
                <a:moveTo>
                  <a:pt x="30927" y="10284"/>
                </a:moveTo>
                <a:lnTo>
                  <a:pt x="30814" y="10398"/>
                </a:lnTo>
                <a:lnTo>
                  <a:pt x="30776" y="10398"/>
                </a:lnTo>
                <a:cubicBezTo>
                  <a:pt x="30738" y="10473"/>
                  <a:pt x="30700" y="10511"/>
                  <a:pt x="30738" y="10625"/>
                </a:cubicBezTo>
                <a:lnTo>
                  <a:pt x="30852" y="10738"/>
                </a:lnTo>
                <a:cubicBezTo>
                  <a:pt x="30927" y="10738"/>
                  <a:pt x="31041" y="10700"/>
                  <a:pt x="31078" y="10662"/>
                </a:cubicBezTo>
                <a:cubicBezTo>
                  <a:pt x="31154" y="10625"/>
                  <a:pt x="31192" y="10549"/>
                  <a:pt x="31192" y="10511"/>
                </a:cubicBezTo>
                <a:cubicBezTo>
                  <a:pt x="31192" y="10398"/>
                  <a:pt x="31078" y="10284"/>
                  <a:pt x="30927" y="10284"/>
                </a:cubicBezTo>
                <a:close/>
                <a:moveTo>
                  <a:pt x="10707" y="10226"/>
                </a:moveTo>
                <a:cubicBezTo>
                  <a:pt x="10671" y="10226"/>
                  <a:pt x="10631" y="10232"/>
                  <a:pt x="10587" y="10247"/>
                </a:cubicBezTo>
                <a:lnTo>
                  <a:pt x="10473" y="10322"/>
                </a:lnTo>
                <a:lnTo>
                  <a:pt x="10473" y="10473"/>
                </a:lnTo>
                <a:cubicBezTo>
                  <a:pt x="10436" y="10625"/>
                  <a:pt x="10436" y="10776"/>
                  <a:pt x="10436" y="10927"/>
                </a:cubicBezTo>
                <a:lnTo>
                  <a:pt x="10587" y="11041"/>
                </a:lnTo>
                <a:cubicBezTo>
                  <a:pt x="10851" y="10965"/>
                  <a:pt x="11154" y="10852"/>
                  <a:pt x="11192" y="10511"/>
                </a:cubicBezTo>
                <a:lnTo>
                  <a:pt x="11003" y="10398"/>
                </a:lnTo>
                <a:lnTo>
                  <a:pt x="10965" y="10398"/>
                </a:lnTo>
                <a:cubicBezTo>
                  <a:pt x="10965" y="10398"/>
                  <a:pt x="10965" y="10398"/>
                  <a:pt x="10965" y="10360"/>
                </a:cubicBezTo>
                <a:cubicBezTo>
                  <a:pt x="10934" y="10330"/>
                  <a:pt x="10855" y="10226"/>
                  <a:pt x="10707" y="10226"/>
                </a:cubicBezTo>
                <a:close/>
                <a:moveTo>
                  <a:pt x="18489" y="10700"/>
                </a:moveTo>
                <a:cubicBezTo>
                  <a:pt x="18375" y="10700"/>
                  <a:pt x="18073" y="10700"/>
                  <a:pt x="18073" y="10927"/>
                </a:cubicBezTo>
                <a:lnTo>
                  <a:pt x="18110" y="11003"/>
                </a:lnTo>
                <a:cubicBezTo>
                  <a:pt x="18177" y="11047"/>
                  <a:pt x="18269" y="11065"/>
                  <a:pt x="18357" y="11065"/>
                </a:cubicBezTo>
                <a:cubicBezTo>
                  <a:pt x="18419" y="11065"/>
                  <a:pt x="18479" y="11056"/>
                  <a:pt x="18526" y="11041"/>
                </a:cubicBezTo>
                <a:cubicBezTo>
                  <a:pt x="18640" y="11003"/>
                  <a:pt x="18715" y="10927"/>
                  <a:pt x="18715" y="10814"/>
                </a:cubicBezTo>
                <a:lnTo>
                  <a:pt x="18564" y="10700"/>
                </a:lnTo>
                <a:close/>
                <a:moveTo>
                  <a:pt x="54217" y="10700"/>
                </a:moveTo>
                <a:cubicBezTo>
                  <a:pt x="54103" y="10700"/>
                  <a:pt x="53990" y="10700"/>
                  <a:pt x="53914" y="10738"/>
                </a:cubicBezTo>
                <a:cubicBezTo>
                  <a:pt x="53876" y="10814"/>
                  <a:pt x="53839" y="10852"/>
                  <a:pt x="53876" y="10965"/>
                </a:cubicBezTo>
                <a:lnTo>
                  <a:pt x="53914" y="11003"/>
                </a:lnTo>
                <a:cubicBezTo>
                  <a:pt x="53970" y="11058"/>
                  <a:pt x="54086" y="11093"/>
                  <a:pt x="54189" y="11093"/>
                </a:cubicBezTo>
                <a:cubicBezTo>
                  <a:pt x="54226" y="11093"/>
                  <a:pt x="54262" y="11089"/>
                  <a:pt x="54292" y="11078"/>
                </a:cubicBezTo>
                <a:cubicBezTo>
                  <a:pt x="54406" y="11041"/>
                  <a:pt x="54444" y="10965"/>
                  <a:pt x="54444" y="10852"/>
                </a:cubicBezTo>
                <a:cubicBezTo>
                  <a:pt x="54444" y="10852"/>
                  <a:pt x="54444" y="10814"/>
                  <a:pt x="54444" y="10814"/>
                </a:cubicBezTo>
                <a:lnTo>
                  <a:pt x="54292" y="10700"/>
                </a:lnTo>
                <a:close/>
                <a:moveTo>
                  <a:pt x="57166" y="10814"/>
                </a:moveTo>
                <a:lnTo>
                  <a:pt x="57052" y="10927"/>
                </a:lnTo>
                <a:cubicBezTo>
                  <a:pt x="57052" y="10927"/>
                  <a:pt x="57015" y="11003"/>
                  <a:pt x="57015" y="11041"/>
                </a:cubicBezTo>
                <a:lnTo>
                  <a:pt x="57015" y="11116"/>
                </a:lnTo>
                <a:lnTo>
                  <a:pt x="57090" y="11192"/>
                </a:lnTo>
                <a:cubicBezTo>
                  <a:pt x="57109" y="11211"/>
                  <a:pt x="57147" y="11220"/>
                  <a:pt x="57185" y="11220"/>
                </a:cubicBezTo>
                <a:cubicBezTo>
                  <a:pt x="57222" y="11220"/>
                  <a:pt x="57260" y="11211"/>
                  <a:pt x="57279" y="11192"/>
                </a:cubicBezTo>
                <a:cubicBezTo>
                  <a:pt x="57355" y="11154"/>
                  <a:pt x="57430" y="11078"/>
                  <a:pt x="57430" y="11003"/>
                </a:cubicBezTo>
                <a:cubicBezTo>
                  <a:pt x="57430" y="10927"/>
                  <a:pt x="57393" y="10889"/>
                  <a:pt x="57355" y="10852"/>
                </a:cubicBezTo>
                <a:cubicBezTo>
                  <a:pt x="57279" y="10814"/>
                  <a:pt x="57241" y="10814"/>
                  <a:pt x="57166" y="10814"/>
                </a:cubicBezTo>
                <a:close/>
                <a:moveTo>
                  <a:pt x="69642" y="10738"/>
                </a:moveTo>
                <a:lnTo>
                  <a:pt x="69567" y="10814"/>
                </a:lnTo>
                <a:cubicBezTo>
                  <a:pt x="69491" y="10889"/>
                  <a:pt x="69453" y="11003"/>
                  <a:pt x="69491" y="11154"/>
                </a:cubicBezTo>
                <a:lnTo>
                  <a:pt x="69642" y="11230"/>
                </a:lnTo>
                <a:lnTo>
                  <a:pt x="69718" y="11230"/>
                </a:lnTo>
                <a:cubicBezTo>
                  <a:pt x="69793" y="11230"/>
                  <a:pt x="69945" y="11230"/>
                  <a:pt x="69983" y="11116"/>
                </a:cubicBezTo>
                <a:lnTo>
                  <a:pt x="69869" y="10965"/>
                </a:lnTo>
                <a:cubicBezTo>
                  <a:pt x="69907" y="10965"/>
                  <a:pt x="69945" y="11003"/>
                  <a:pt x="69945" y="11003"/>
                </a:cubicBezTo>
                <a:cubicBezTo>
                  <a:pt x="69945" y="11003"/>
                  <a:pt x="69945" y="10965"/>
                  <a:pt x="69907" y="10965"/>
                </a:cubicBezTo>
                <a:cubicBezTo>
                  <a:pt x="69907" y="10927"/>
                  <a:pt x="69907" y="10852"/>
                  <a:pt x="69831" y="10776"/>
                </a:cubicBezTo>
                <a:cubicBezTo>
                  <a:pt x="69793" y="10776"/>
                  <a:pt x="69756" y="10738"/>
                  <a:pt x="69642" y="10738"/>
                </a:cubicBezTo>
                <a:close/>
                <a:moveTo>
                  <a:pt x="82535" y="10738"/>
                </a:moveTo>
                <a:cubicBezTo>
                  <a:pt x="82421" y="10738"/>
                  <a:pt x="82346" y="10776"/>
                  <a:pt x="82308" y="10814"/>
                </a:cubicBezTo>
                <a:cubicBezTo>
                  <a:pt x="82157" y="10889"/>
                  <a:pt x="82194" y="11116"/>
                  <a:pt x="82308" y="11230"/>
                </a:cubicBezTo>
                <a:lnTo>
                  <a:pt x="82383" y="11230"/>
                </a:lnTo>
                <a:cubicBezTo>
                  <a:pt x="82406" y="11241"/>
                  <a:pt x="82428" y="11245"/>
                  <a:pt x="82449" y="11245"/>
                </a:cubicBezTo>
                <a:cubicBezTo>
                  <a:pt x="82500" y="11245"/>
                  <a:pt x="82546" y="11219"/>
                  <a:pt x="82572" y="11192"/>
                </a:cubicBezTo>
                <a:cubicBezTo>
                  <a:pt x="82648" y="11154"/>
                  <a:pt x="82686" y="11041"/>
                  <a:pt x="82686" y="10965"/>
                </a:cubicBezTo>
                <a:cubicBezTo>
                  <a:pt x="82686" y="10889"/>
                  <a:pt x="82648" y="10814"/>
                  <a:pt x="82610" y="10776"/>
                </a:cubicBezTo>
                <a:lnTo>
                  <a:pt x="82535" y="10738"/>
                </a:lnTo>
                <a:close/>
                <a:moveTo>
                  <a:pt x="73007" y="10776"/>
                </a:moveTo>
                <a:lnTo>
                  <a:pt x="72818" y="10927"/>
                </a:lnTo>
                <a:cubicBezTo>
                  <a:pt x="72818" y="10927"/>
                  <a:pt x="72818" y="10965"/>
                  <a:pt x="72818" y="11003"/>
                </a:cubicBezTo>
                <a:cubicBezTo>
                  <a:pt x="72856" y="11116"/>
                  <a:pt x="72932" y="11267"/>
                  <a:pt x="73158" y="11305"/>
                </a:cubicBezTo>
                <a:lnTo>
                  <a:pt x="73310" y="11116"/>
                </a:lnTo>
                <a:cubicBezTo>
                  <a:pt x="73272" y="11116"/>
                  <a:pt x="73272" y="11078"/>
                  <a:pt x="73234" y="11041"/>
                </a:cubicBezTo>
                <a:cubicBezTo>
                  <a:pt x="73196" y="10927"/>
                  <a:pt x="73121" y="10852"/>
                  <a:pt x="73007" y="10776"/>
                </a:cubicBezTo>
                <a:close/>
                <a:moveTo>
                  <a:pt x="91041" y="10814"/>
                </a:moveTo>
                <a:lnTo>
                  <a:pt x="90890" y="10889"/>
                </a:lnTo>
                <a:cubicBezTo>
                  <a:pt x="90890" y="10889"/>
                  <a:pt x="90852" y="10927"/>
                  <a:pt x="90852" y="10965"/>
                </a:cubicBezTo>
                <a:cubicBezTo>
                  <a:pt x="90815" y="11003"/>
                  <a:pt x="90777" y="11041"/>
                  <a:pt x="90777" y="11116"/>
                </a:cubicBezTo>
                <a:cubicBezTo>
                  <a:pt x="90777" y="11154"/>
                  <a:pt x="90777" y="11267"/>
                  <a:pt x="91004" y="11305"/>
                </a:cubicBezTo>
                <a:lnTo>
                  <a:pt x="91155" y="11230"/>
                </a:lnTo>
                <a:cubicBezTo>
                  <a:pt x="91155" y="11192"/>
                  <a:pt x="91155" y="11192"/>
                  <a:pt x="91193" y="11154"/>
                </a:cubicBezTo>
                <a:cubicBezTo>
                  <a:pt x="91230" y="11116"/>
                  <a:pt x="91268" y="11041"/>
                  <a:pt x="91268" y="11003"/>
                </a:cubicBezTo>
                <a:cubicBezTo>
                  <a:pt x="91268" y="10965"/>
                  <a:pt x="91230" y="10852"/>
                  <a:pt x="91041" y="10814"/>
                </a:cubicBezTo>
                <a:close/>
                <a:moveTo>
                  <a:pt x="68829" y="10923"/>
                </a:moveTo>
                <a:cubicBezTo>
                  <a:pt x="68811" y="10923"/>
                  <a:pt x="68793" y="10925"/>
                  <a:pt x="68773" y="10927"/>
                </a:cubicBezTo>
                <a:lnTo>
                  <a:pt x="68659" y="11041"/>
                </a:lnTo>
                <a:lnTo>
                  <a:pt x="68659" y="11230"/>
                </a:lnTo>
                <a:lnTo>
                  <a:pt x="68773" y="11343"/>
                </a:lnTo>
                <a:cubicBezTo>
                  <a:pt x="68810" y="11343"/>
                  <a:pt x="68848" y="11343"/>
                  <a:pt x="68886" y="11381"/>
                </a:cubicBezTo>
                <a:lnTo>
                  <a:pt x="69113" y="11267"/>
                </a:lnTo>
                <a:cubicBezTo>
                  <a:pt x="69078" y="11161"/>
                  <a:pt x="69075" y="10923"/>
                  <a:pt x="68829" y="10923"/>
                </a:cubicBezTo>
                <a:close/>
                <a:moveTo>
                  <a:pt x="79908" y="10911"/>
                </a:moveTo>
                <a:cubicBezTo>
                  <a:pt x="79891" y="10911"/>
                  <a:pt x="79872" y="10916"/>
                  <a:pt x="79850" y="10927"/>
                </a:cubicBezTo>
                <a:lnTo>
                  <a:pt x="79775" y="10927"/>
                </a:lnTo>
                <a:cubicBezTo>
                  <a:pt x="79548" y="11116"/>
                  <a:pt x="79623" y="11305"/>
                  <a:pt x="79888" y="11381"/>
                </a:cubicBezTo>
                <a:lnTo>
                  <a:pt x="80039" y="11230"/>
                </a:lnTo>
                <a:cubicBezTo>
                  <a:pt x="80039" y="11230"/>
                  <a:pt x="80039" y="11192"/>
                  <a:pt x="80077" y="11192"/>
                </a:cubicBezTo>
                <a:cubicBezTo>
                  <a:pt x="80077" y="11154"/>
                  <a:pt x="80077" y="11116"/>
                  <a:pt x="80077" y="11116"/>
                </a:cubicBezTo>
                <a:cubicBezTo>
                  <a:pt x="80077" y="11041"/>
                  <a:pt x="80039" y="11003"/>
                  <a:pt x="80002" y="10965"/>
                </a:cubicBezTo>
                <a:cubicBezTo>
                  <a:pt x="79975" y="10938"/>
                  <a:pt x="79948" y="10911"/>
                  <a:pt x="79908" y="10911"/>
                </a:cubicBezTo>
                <a:close/>
                <a:moveTo>
                  <a:pt x="22761" y="10965"/>
                </a:moveTo>
                <a:cubicBezTo>
                  <a:pt x="22685" y="10965"/>
                  <a:pt x="22572" y="10965"/>
                  <a:pt x="22534" y="11041"/>
                </a:cubicBezTo>
                <a:cubicBezTo>
                  <a:pt x="22458" y="11078"/>
                  <a:pt x="22421" y="11154"/>
                  <a:pt x="22421" y="11192"/>
                </a:cubicBezTo>
                <a:cubicBezTo>
                  <a:pt x="22421" y="11305"/>
                  <a:pt x="22534" y="11381"/>
                  <a:pt x="22685" y="11419"/>
                </a:cubicBezTo>
                <a:lnTo>
                  <a:pt x="22799" y="11305"/>
                </a:lnTo>
                <a:cubicBezTo>
                  <a:pt x="22799" y="11305"/>
                  <a:pt x="22836" y="11305"/>
                  <a:pt x="22836" y="11267"/>
                </a:cubicBezTo>
                <a:cubicBezTo>
                  <a:pt x="22874" y="11267"/>
                  <a:pt x="22912" y="11230"/>
                  <a:pt x="22912" y="11154"/>
                </a:cubicBezTo>
                <a:cubicBezTo>
                  <a:pt x="22912" y="11078"/>
                  <a:pt x="22874" y="11041"/>
                  <a:pt x="22836" y="11003"/>
                </a:cubicBezTo>
                <a:lnTo>
                  <a:pt x="22761" y="10965"/>
                </a:lnTo>
                <a:close/>
                <a:moveTo>
                  <a:pt x="757" y="11078"/>
                </a:moveTo>
                <a:lnTo>
                  <a:pt x="606" y="11192"/>
                </a:lnTo>
                <a:cubicBezTo>
                  <a:pt x="606" y="11192"/>
                  <a:pt x="606" y="11230"/>
                  <a:pt x="606" y="11230"/>
                </a:cubicBezTo>
                <a:cubicBezTo>
                  <a:pt x="568" y="11267"/>
                  <a:pt x="568" y="11305"/>
                  <a:pt x="568" y="11343"/>
                </a:cubicBezTo>
                <a:cubicBezTo>
                  <a:pt x="568" y="11456"/>
                  <a:pt x="719" y="11494"/>
                  <a:pt x="757" y="11494"/>
                </a:cubicBezTo>
                <a:lnTo>
                  <a:pt x="946" y="11419"/>
                </a:lnTo>
                <a:cubicBezTo>
                  <a:pt x="984" y="11381"/>
                  <a:pt x="1059" y="11343"/>
                  <a:pt x="1059" y="11230"/>
                </a:cubicBezTo>
                <a:cubicBezTo>
                  <a:pt x="1059" y="11192"/>
                  <a:pt x="1059" y="11192"/>
                  <a:pt x="1059" y="11154"/>
                </a:cubicBezTo>
                <a:lnTo>
                  <a:pt x="908" y="11078"/>
                </a:lnTo>
                <a:close/>
                <a:moveTo>
                  <a:pt x="43101" y="11154"/>
                </a:moveTo>
                <a:lnTo>
                  <a:pt x="42988" y="11267"/>
                </a:lnTo>
                <a:lnTo>
                  <a:pt x="42988" y="11305"/>
                </a:lnTo>
                <a:cubicBezTo>
                  <a:pt x="42988" y="11419"/>
                  <a:pt x="42988" y="11494"/>
                  <a:pt x="43064" y="11570"/>
                </a:cubicBezTo>
                <a:lnTo>
                  <a:pt x="43139" y="11608"/>
                </a:lnTo>
                <a:cubicBezTo>
                  <a:pt x="43164" y="11620"/>
                  <a:pt x="43190" y="11624"/>
                  <a:pt x="43213" y="11624"/>
                </a:cubicBezTo>
                <a:cubicBezTo>
                  <a:pt x="43261" y="11624"/>
                  <a:pt x="43303" y="11608"/>
                  <a:pt x="43328" y="11608"/>
                </a:cubicBezTo>
                <a:cubicBezTo>
                  <a:pt x="43442" y="11532"/>
                  <a:pt x="43442" y="11456"/>
                  <a:pt x="43442" y="11419"/>
                </a:cubicBezTo>
                <a:cubicBezTo>
                  <a:pt x="43442" y="11381"/>
                  <a:pt x="43442" y="11381"/>
                  <a:pt x="43442" y="11343"/>
                </a:cubicBezTo>
                <a:cubicBezTo>
                  <a:pt x="43442" y="11343"/>
                  <a:pt x="43442" y="11343"/>
                  <a:pt x="43404" y="11305"/>
                </a:cubicBezTo>
                <a:lnTo>
                  <a:pt x="43290" y="11154"/>
                </a:lnTo>
                <a:close/>
                <a:moveTo>
                  <a:pt x="67525" y="11116"/>
                </a:moveTo>
                <a:lnTo>
                  <a:pt x="67374" y="11230"/>
                </a:lnTo>
                <a:lnTo>
                  <a:pt x="67374" y="11267"/>
                </a:lnTo>
                <a:cubicBezTo>
                  <a:pt x="67374" y="11381"/>
                  <a:pt x="67374" y="11532"/>
                  <a:pt x="67487" y="11608"/>
                </a:cubicBezTo>
                <a:cubicBezTo>
                  <a:pt x="67541" y="11634"/>
                  <a:pt x="67613" y="11661"/>
                  <a:pt x="67691" y="11661"/>
                </a:cubicBezTo>
                <a:cubicBezTo>
                  <a:pt x="67723" y="11661"/>
                  <a:pt x="67756" y="11657"/>
                  <a:pt x="67790" y="11645"/>
                </a:cubicBezTo>
                <a:lnTo>
                  <a:pt x="67903" y="11532"/>
                </a:lnTo>
                <a:cubicBezTo>
                  <a:pt x="67865" y="11419"/>
                  <a:pt x="67865" y="11116"/>
                  <a:pt x="67525" y="11116"/>
                </a:cubicBezTo>
                <a:close/>
                <a:moveTo>
                  <a:pt x="19698" y="11267"/>
                </a:moveTo>
                <a:cubicBezTo>
                  <a:pt x="19547" y="11267"/>
                  <a:pt x="19434" y="11267"/>
                  <a:pt x="19396" y="11343"/>
                </a:cubicBezTo>
                <a:cubicBezTo>
                  <a:pt x="19320" y="11381"/>
                  <a:pt x="19245" y="11456"/>
                  <a:pt x="19283" y="11608"/>
                </a:cubicBezTo>
                <a:lnTo>
                  <a:pt x="19396" y="11721"/>
                </a:lnTo>
                <a:cubicBezTo>
                  <a:pt x="19547" y="11721"/>
                  <a:pt x="19623" y="11721"/>
                  <a:pt x="19698" y="11645"/>
                </a:cubicBezTo>
                <a:cubicBezTo>
                  <a:pt x="19736" y="11608"/>
                  <a:pt x="19812" y="11570"/>
                  <a:pt x="19812" y="11456"/>
                </a:cubicBezTo>
                <a:cubicBezTo>
                  <a:pt x="19812" y="11419"/>
                  <a:pt x="19812" y="11381"/>
                  <a:pt x="19812" y="11381"/>
                </a:cubicBezTo>
                <a:lnTo>
                  <a:pt x="19698" y="11267"/>
                </a:lnTo>
                <a:close/>
                <a:moveTo>
                  <a:pt x="33536" y="11381"/>
                </a:moveTo>
                <a:lnTo>
                  <a:pt x="33385" y="11494"/>
                </a:lnTo>
                <a:lnTo>
                  <a:pt x="33385" y="11608"/>
                </a:lnTo>
                <a:lnTo>
                  <a:pt x="33536" y="11721"/>
                </a:lnTo>
                <a:cubicBezTo>
                  <a:pt x="33536" y="11721"/>
                  <a:pt x="33584" y="11770"/>
                  <a:pt x="33662" y="11770"/>
                </a:cubicBezTo>
                <a:cubicBezTo>
                  <a:pt x="33681" y="11770"/>
                  <a:pt x="33702" y="11766"/>
                  <a:pt x="33725" y="11759"/>
                </a:cubicBezTo>
                <a:lnTo>
                  <a:pt x="33838" y="11645"/>
                </a:lnTo>
                <a:lnTo>
                  <a:pt x="33838" y="11494"/>
                </a:lnTo>
                <a:lnTo>
                  <a:pt x="33687" y="11381"/>
                </a:lnTo>
                <a:close/>
                <a:moveTo>
                  <a:pt x="6428" y="11419"/>
                </a:moveTo>
                <a:cubicBezTo>
                  <a:pt x="6314" y="11494"/>
                  <a:pt x="6277" y="11721"/>
                  <a:pt x="6390" y="11797"/>
                </a:cubicBezTo>
                <a:cubicBezTo>
                  <a:pt x="6415" y="11797"/>
                  <a:pt x="6457" y="11814"/>
                  <a:pt x="6494" y="11814"/>
                </a:cubicBezTo>
                <a:cubicBezTo>
                  <a:pt x="6512" y="11814"/>
                  <a:pt x="6529" y="11809"/>
                  <a:pt x="6541" y="11797"/>
                </a:cubicBezTo>
                <a:lnTo>
                  <a:pt x="6617" y="11759"/>
                </a:lnTo>
                <a:lnTo>
                  <a:pt x="6579" y="11759"/>
                </a:lnTo>
                <a:lnTo>
                  <a:pt x="6730" y="11645"/>
                </a:lnTo>
                <a:lnTo>
                  <a:pt x="6730" y="11532"/>
                </a:lnTo>
                <a:lnTo>
                  <a:pt x="6655" y="11456"/>
                </a:lnTo>
                <a:cubicBezTo>
                  <a:pt x="6579" y="11419"/>
                  <a:pt x="6504" y="11419"/>
                  <a:pt x="6428" y="11419"/>
                </a:cubicBezTo>
                <a:close/>
                <a:moveTo>
                  <a:pt x="90825" y="11479"/>
                </a:moveTo>
                <a:cubicBezTo>
                  <a:pt x="90773" y="11479"/>
                  <a:pt x="90728" y="11505"/>
                  <a:pt x="90701" y="11532"/>
                </a:cubicBezTo>
                <a:cubicBezTo>
                  <a:pt x="90625" y="11570"/>
                  <a:pt x="90625" y="11645"/>
                  <a:pt x="90625" y="11759"/>
                </a:cubicBezTo>
                <a:lnTo>
                  <a:pt x="90777" y="11872"/>
                </a:lnTo>
                <a:lnTo>
                  <a:pt x="90890" y="11872"/>
                </a:lnTo>
                <a:lnTo>
                  <a:pt x="91041" y="11759"/>
                </a:lnTo>
                <a:lnTo>
                  <a:pt x="91041" y="11608"/>
                </a:lnTo>
                <a:lnTo>
                  <a:pt x="90890" y="11494"/>
                </a:lnTo>
                <a:cubicBezTo>
                  <a:pt x="90868" y="11483"/>
                  <a:pt x="90846" y="11479"/>
                  <a:pt x="90825" y="11479"/>
                </a:cubicBezTo>
                <a:close/>
                <a:moveTo>
                  <a:pt x="73196" y="11494"/>
                </a:moveTo>
                <a:lnTo>
                  <a:pt x="73083" y="11532"/>
                </a:lnTo>
                <a:cubicBezTo>
                  <a:pt x="73007" y="11570"/>
                  <a:pt x="72969" y="11645"/>
                  <a:pt x="72969" y="11683"/>
                </a:cubicBezTo>
                <a:cubicBezTo>
                  <a:pt x="72969" y="11835"/>
                  <a:pt x="73083" y="11910"/>
                  <a:pt x="73234" y="11910"/>
                </a:cubicBezTo>
                <a:lnTo>
                  <a:pt x="73385" y="11797"/>
                </a:lnTo>
                <a:cubicBezTo>
                  <a:pt x="73385" y="11797"/>
                  <a:pt x="73385" y="11759"/>
                  <a:pt x="73385" y="11759"/>
                </a:cubicBezTo>
                <a:cubicBezTo>
                  <a:pt x="73385" y="11721"/>
                  <a:pt x="73423" y="11683"/>
                  <a:pt x="73423" y="11645"/>
                </a:cubicBezTo>
                <a:cubicBezTo>
                  <a:pt x="73423" y="11532"/>
                  <a:pt x="73272" y="11494"/>
                  <a:pt x="73196" y="11494"/>
                </a:cubicBezTo>
                <a:close/>
                <a:moveTo>
                  <a:pt x="60186" y="11466"/>
                </a:moveTo>
                <a:cubicBezTo>
                  <a:pt x="60153" y="11466"/>
                  <a:pt x="60115" y="11475"/>
                  <a:pt x="60077" y="11494"/>
                </a:cubicBezTo>
                <a:cubicBezTo>
                  <a:pt x="60039" y="11494"/>
                  <a:pt x="59888" y="11532"/>
                  <a:pt x="59888" y="11683"/>
                </a:cubicBezTo>
                <a:lnTo>
                  <a:pt x="59888" y="11797"/>
                </a:lnTo>
                <a:lnTo>
                  <a:pt x="59964" y="11910"/>
                </a:lnTo>
                <a:cubicBezTo>
                  <a:pt x="60020" y="11929"/>
                  <a:pt x="60077" y="11939"/>
                  <a:pt x="60124" y="11939"/>
                </a:cubicBezTo>
                <a:cubicBezTo>
                  <a:pt x="60171" y="11939"/>
                  <a:pt x="60209" y="11929"/>
                  <a:pt x="60228" y="11910"/>
                </a:cubicBezTo>
                <a:cubicBezTo>
                  <a:pt x="60304" y="11872"/>
                  <a:pt x="60379" y="11797"/>
                  <a:pt x="60379" y="11683"/>
                </a:cubicBezTo>
                <a:cubicBezTo>
                  <a:pt x="60379" y="11608"/>
                  <a:pt x="60342" y="11532"/>
                  <a:pt x="60266" y="11494"/>
                </a:cubicBezTo>
                <a:cubicBezTo>
                  <a:pt x="60247" y="11475"/>
                  <a:pt x="60219" y="11466"/>
                  <a:pt x="60186" y="11466"/>
                </a:cubicBezTo>
                <a:close/>
                <a:moveTo>
                  <a:pt x="87790" y="11570"/>
                </a:moveTo>
                <a:cubicBezTo>
                  <a:pt x="87677" y="11645"/>
                  <a:pt x="87639" y="11872"/>
                  <a:pt x="87752" y="11948"/>
                </a:cubicBezTo>
                <a:cubicBezTo>
                  <a:pt x="87790" y="11986"/>
                  <a:pt x="87866" y="11986"/>
                  <a:pt x="87903" y="11986"/>
                </a:cubicBezTo>
                <a:lnTo>
                  <a:pt x="87979" y="11910"/>
                </a:lnTo>
                <a:lnTo>
                  <a:pt x="87903" y="11910"/>
                </a:lnTo>
                <a:lnTo>
                  <a:pt x="88092" y="11797"/>
                </a:lnTo>
                <a:lnTo>
                  <a:pt x="88092" y="11683"/>
                </a:lnTo>
                <a:lnTo>
                  <a:pt x="88017" y="11608"/>
                </a:lnTo>
                <a:cubicBezTo>
                  <a:pt x="87941" y="11570"/>
                  <a:pt x="87866" y="11570"/>
                  <a:pt x="87790" y="11570"/>
                </a:cubicBezTo>
                <a:close/>
                <a:moveTo>
                  <a:pt x="89799" y="10917"/>
                </a:moveTo>
                <a:cubicBezTo>
                  <a:pt x="89785" y="10917"/>
                  <a:pt x="89770" y="10920"/>
                  <a:pt x="89756" y="10927"/>
                </a:cubicBezTo>
                <a:cubicBezTo>
                  <a:pt x="89642" y="10927"/>
                  <a:pt x="89605" y="11041"/>
                  <a:pt x="89605" y="11041"/>
                </a:cubicBezTo>
                <a:lnTo>
                  <a:pt x="89642" y="11078"/>
                </a:lnTo>
                <a:cubicBezTo>
                  <a:pt x="89605" y="11116"/>
                  <a:pt x="89605" y="11154"/>
                  <a:pt x="89567" y="11192"/>
                </a:cubicBezTo>
                <a:cubicBezTo>
                  <a:pt x="89567" y="11116"/>
                  <a:pt x="89529" y="11078"/>
                  <a:pt x="89453" y="11041"/>
                </a:cubicBezTo>
                <a:lnTo>
                  <a:pt x="89340" y="11003"/>
                </a:lnTo>
                <a:cubicBezTo>
                  <a:pt x="89038" y="11078"/>
                  <a:pt x="88849" y="11154"/>
                  <a:pt x="88773" y="11419"/>
                </a:cubicBezTo>
                <a:cubicBezTo>
                  <a:pt x="88735" y="11532"/>
                  <a:pt x="88811" y="11608"/>
                  <a:pt x="88849" y="11645"/>
                </a:cubicBezTo>
                <a:lnTo>
                  <a:pt x="88886" y="11645"/>
                </a:lnTo>
                <a:cubicBezTo>
                  <a:pt x="88886" y="11645"/>
                  <a:pt x="88886" y="11683"/>
                  <a:pt x="88886" y="11683"/>
                </a:cubicBezTo>
                <a:cubicBezTo>
                  <a:pt x="88811" y="11797"/>
                  <a:pt x="88811" y="11948"/>
                  <a:pt x="89038" y="11986"/>
                </a:cubicBezTo>
                <a:cubicBezTo>
                  <a:pt x="89378" y="11948"/>
                  <a:pt x="89416" y="11797"/>
                  <a:pt x="89453" y="11683"/>
                </a:cubicBezTo>
                <a:cubicBezTo>
                  <a:pt x="89453" y="11608"/>
                  <a:pt x="89491" y="11570"/>
                  <a:pt x="89567" y="11532"/>
                </a:cubicBezTo>
                <a:lnTo>
                  <a:pt x="89642" y="11381"/>
                </a:lnTo>
                <a:cubicBezTo>
                  <a:pt x="89605" y="11381"/>
                  <a:pt x="89605" y="11343"/>
                  <a:pt x="89605" y="11343"/>
                </a:cubicBezTo>
                <a:lnTo>
                  <a:pt x="89605" y="11343"/>
                </a:lnTo>
                <a:cubicBezTo>
                  <a:pt x="89642" y="11381"/>
                  <a:pt x="89718" y="11381"/>
                  <a:pt x="89794" y="11419"/>
                </a:cubicBezTo>
                <a:lnTo>
                  <a:pt x="89983" y="11305"/>
                </a:lnTo>
                <a:cubicBezTo>
                  <a:pt x="89983" y="11267"/>
                  <a:pt x="90058" y="11230"/>
                  <a:pt x="90058" y="11154"/>
                </a:cubicBezTo>
                <a:lnTo>
                  <a:pt x="89907" y="11041"/>
                </a:lnTo>
                <a:cubicBezTo>
                  <a:pt x="89907" y="11041"/>
                  <a:pt x="89907" y="11041"/>
                  <a:pt x="89869" y="11003"/>
                </a:cubicBezTo>
                <a:cubicBezTo>
                  <a:pt x="89907" y="11003"/>
                  <a:pt x="89945" y="11041"/>
                  <a:pt x="89983" y="11041"/>
                </a:cubicBezTo>
                <a:cubicBezTo>
                  <a:pt x="89945" y="11041"/>
                  <a:pt x="89945" y="11003"/>
                  <a:pt x="89945" y="11003"/>
                </a:cubicBezTo>
                <a:cubicBezTo>
                  <a:pt x="89914" y="10972"/>
                  <a:pt x="89859" y="10917"/>
                  <a:pt x="89799" y="10917"/>
                </a:cubicBezTo>
                <a:close/>
                <a:moveTo>
                  <a:pt x="20350" y="11565"/>
                </a:moveTo>
                <a:cubicBezTo>
                  <a:pt x="20139" y="11565"/>
                  <a:pt x="20076" y="11728"/>
                  <a:pt x="20076" y="11797"/>
                </a:cubicBezTo>
                <a:cubicBezTo>
                  <a:pt x="20076" y="11835"/>
                  <a:pt x="20039" y="11872"/>
                  <a:pt x="20039" y="11872"/>
                </a:cubicBezTo>
                <a:lnTo>
                  <a:pt x="20114" y="12061"/>
                </a:lnTo>
                <a:cubicBezTo>
                  <a:pt x="20148" y="12072"/>
                  <a:pt x="20181" y="12077"/>
                  <a:pt x="20213" y="12077"/>
                </a:cubicBezTo>
                <a:cubicBezTo>
                  <a:pt x="20291" y="12077"/>
                  <a:pt x="20363" y="12050"/>
                  <a:pt x="20417" y="12024"/>
                </a:cubicBezTo>
                <a:cubicBezTo>
                  <a:pt x="20530" y="11948"/>
                  <a:pt x="20530" y="11797"/>
                  <a:pt x="20530" y="11683"/>
                </a:cubicBezTo>
                <a:lnTo>
                  <a:pt x="20417" y="11570"/>
                </a:lnTo>
                <a:cubicBezTo>
                  <a:pt x="20393" y="11567"/>
                  <a:pt x="20371" y="11565"/>
                  <a:pt x="20350" y="11565"/>
                </a:cubicBezTo>
                <a:close/>
                <a:moveTo>
                  <a:pt x="63517" y="11305"/>
                </a:moveTo>
                <a:lnTo>
                  <a:pt x="63291" y="11419"/>
                </a:lnTo>
                <a:cubicBezTo>
                  <a:pt x="63291" y="11419"/>
                  <a:pt x="63291" y="11456"/>
                  <a:pt x="63291" y="11456"/>
                </a:cubicBezTo>
                <a:cubicBezTo>
                  <a:pt x="63215" y="11456"/>
                  <a:pt x="63177" y="11532"/>
                  <a:pt x="63139" y="11570"/>
                </a:cubicBezTo>
                <a:lnTo>
                  <a:pt x="63139" y="11608"/>
                </a:lnTo>
                <a:cubicBezTo>
                  <a:pt x="63139" y="11683"/>
                  <a:pt x="63177" y="11721"/>
                  <a:pt x="63215" y="11759"/>
                </a:cubicBezTo>
                <a:cubicBezTo>
                  <a:pt x="63253" y="11835"/>
                  <a:pt x="63253" y="11872"/>
                  <a:pt x="63215" y="11986"/>
                </a:cubicBezTo>
                <a:lnTo>
                  <a:pt x="63328" y="12137"/>
                </a:lnTo>
                <a:cubicBezTo>
                  <a:pt x="63363" y="12144"/>
                  <a:pt x="63394" y="12147"/>
                  <a:pt x="63422" y="12147"/>
                </a:cubicBezTo>
                <a:cubicBezTo>
                  <a:pt x="63545" y="12147"/>
                  <a:pt x="63607" y="12085"/>
                  <a:pt x="63669" y="12024"/>
                </a:cubicBezTo>
                <a:lnTo>
                  <a:pt x="63706" y="12024"/>
                </a:lnTo>
                <a:cubicBezTo>
                  <a:pt x="63706" y="12024"/>
                  <a:pt x="63744" y="12061"/>
                  <a:pt x="63782" y="12061"/>
                </a:cubicBezTo>
                <a:cubicBezTo>
                  <a:pt x="63858" y="12061"/>
                  <a:pt x="63971" y="12024"/>
                  <a:pt x="63971" y="11910"/>
                </a:cubicBezTo>
                <a:cubicBezTo>
                  <a:pt x="64009" y="11910"/>
                  <a:pt x="64009" y="11872"/>
                  <a:pt x="64047" y="11835"/>
                </a:cubicBezTo>
                <a:lnTo>
                  <a:pt x="64047" y="11759"/>
                </a:lnTo>
                <a:cubicBezTo>
                  <a:pt x="64047" y="11683"/>
                  <a:pt x="64009" y="11608"/>
                  <a:pt x="63971" y="11532"/>
                </a:cubicBezTo>
                <a:cubicBezTo>
                  <a:pt x="63933" y="11494"/>
                  <a:pt x="63933" y="11456"/>
                  <a:pt x="63896" y="11419"/>
                </a:cubicBezTo>
                <a:lnTo>
                  <a:pt x="63782" y="11305"/>
                </a:lnTo>
                <a:cubicBezTo>
                  <a:pt x="63706" y="11324"/>
                  <a:pt x="63640" y="11334"/>
                  <a:pt x="63593" y="11334"/>
                </a:cubicBezTo>
                <a:cubicBezTo>
                  <a:pt x="63546" y="11334"/>
                  <a:pt x="63517" y="11324"/>
                  <a:pt x="63517" y="11305"/>
                </a:cubicBezTo>
                <a:close/>
                <a:moveTo>
                  <a:pt x="41816" y="11797"/>
                </a:moveTo>
                <a:cubicBezTo>
                  <a:pt x="41740" y="11835"/>
                  <a:pt x="41665" y="11872"/>
                  <a:pt x="41665" y="11986"/>
                </a:cubicBezTo>
                <a:lnTo>
                  <a:pt x="41778" y="12137"/>
                </a:lnTo>
                <a:cubicBezTo>
                  <a:pt x="41816" y="12137"/>
                  <a:pt x="41854" y="12175"/>
                  <a:pt x="41967" y="12175"/>
                </a:cubicBezTo>
                <a:lnTo>
                  <a:pt x="42081" y="12061"/>
                </a:lnTo>
                <a:lnTo>
                  <a:pt x="42081" y="11948"/>
                </a:lnTo>
                <a:lnTo>
                  <a:pt x="42043" y="11872"/>
                </a:lnTo>
                <a:cubicBezTo>
                  <a:pt x="42005" y="11835"/>
                  <a:pt x="41929" y="11797"/>
                  <a:pt x="41816" y="11797"/>
                </a:cubicBezTo>
                <a:close/>
                <a:moveTo>
                  <a:pt x="42988" y="11645"/>
                </a:moveTo>
                <a:cubicBezTo>
                  <a:pt x="42912" y="11645"/>
                  <a:pt x="42799" y="11645"/>
                  <a:pt x="42723" y="11835"/>
                </a:cubicBezTo>
                <a:lnTo>
                  <a:pt x="42837" y="11986"/>
                </a:lnTo>
                <a:cubicBezTo>
                  <a:pt x="42837" y="11986"/>
                  <a:pt x="42799" y="11948"/>
                  <a:pt x="42799" y="11948"/>
                </a:cubicBezTo>
                <a:cubicBezTo>
                  <a:pt x="42799" y="11948"/>
                  <a:pt x="42799" y="11948"/>
                  <a:pt x="42799" y="11986"/>
                </a:cubicBezTo>
                <a:cubicBezTo>
                  <a:pt x="42799" y="12024"/>
                  <a:pt x="42837" y="12099"/>
                  <a:pt x="42912" y="12137"/>
                </a:cubicBezTo>
                <a:cubicBezTo>
                  <a:pt x="42912" y="12175"/>
                  <a:pt x="42988" y="12175"/>
                  <a:pt x="43064" y="12175"/>
                </a:cubicBezTo>
                <a:lnTo>
                  <a:pt x="43177" y="12099"/>
                </a:lnTo>
                <a:cubicBezTo>
                  <a:pt x="43177" y="12061"/>
                  <a:pt x="43215" y="12024"/>
                  <a:pt x="43215" y="11986"/>
                </a:cubicBezTo>
                <a:cubicBezTo>
                  <a:pt x="43215" y="11835"/>
                  <a:pt x="43139" y="11683"/>
                  <a:pt x="42988" y="11645"/>
                </a:cubicBezTo>
                <a:close/>
                <a:moveTo>
                  <a:pt x="43744" y="11797"/>
                </a:moveTo>
                <a:cubicBezTo>
                  <a:pt x="43631" y="11797"/>
                  <a:pt x="43517" y="11835"/>
                  <a:pt x="43517" y="11948"/>
                </a:cubicBezTo>
                <a:lnTo>
                  <a:pt x="43631" y="12061"/>
                </a:lnTo>
                <a:lnTo>
                  <a:pt x="43593" y="12061"/>
                </a:lnTo>
                <a:cubicBezTo>
                  <a:pt x="43650" y="12146"/>
                  <a:pt x="43706" y="12189"/>
                  <a:pt x="43779" y="12189"/>
                </a:cubicBezTo>
                <a:cubicBezTo>
                  <a:pt x="43803" y="12189"/>
                  <a:pt x="43829" y="12184"/>
                  <a:pt x="43857" y="12175"/>
                </a:cubicBezTo>
                <a:lnTo>
                  <a:pt x="43971" y="12099"/>
                </a:lnTo>
                <a:cubicBezTo>
                  <a:pt x="43971" y="12099"/>
                  <a:pt x="43971" y="12061"/>
                  <a:pt x="43971" y="12024"/>
                </a:cubicBezTo>
                <a:cubicBezTo>
                  <a:pt x="43971" y="11910"/>
                  <a:pt x="43857" y="11797"/>
                  <a:pt x="43744" y="11797"/>
                </a:cubicBezTo>
                <a:close/>
                <a:moveTo>
                  <a:pt x="91117" y="11910"/>
                </a:moveTo>
                <a:lnTo>
                  <a:pt x="90928" y="11986"/>
                </a:lnTo>
                <a:cubicBezTo>
                  <a:pt x="90928" y="11986"/>
                  <a:pt x="90928" y="11986"/>
                  <a:pt x="90928" y="12024"/>
                </a:cubicBezTo>
                <a:cubicBezTo>
                  <a:pt x="90928" y="12024"/>
                  <a:pt x="90890" y="12061"/>
                  <a:pt x="90890" y="12099"/>
                </a:cubicBezTo>
                <a:cubicBezTo>
                  <a:pt x="90890" y="12175"/>
                  <a:pt x="90928" y="12213"/>
                  <a:pt x="90966" y="12250"/>
                </a:cubicBezTo>
                <a:lnTo>
                  <a:pt x="91117" y="12288"/>
                </a:lnTo>
                <a:cubicBezTo>
                  <a:pt x="91306" y="12250"/>
                  <a:pt x="91344" y="12175"/>
                  <a:pt x="91344" y="12099"/>
                </a:cubicBezTo>
                <a:lnTo>
                  <a:pt x="91193" y="11986"/>
                </a:lnTo>
                <a:cubicBezTo>
                  <a:pt x="91230" y="11986"/>
                  <a:pt x="91230" y="12024"/>
                  <a:pt x="91268" y="12024"/>
                </a:cubicBezTo>
                <a:cubicBezTo>
                  <a:pt x="91230" y="11986"/>
                  <a:pt x="91193" y="11910"/>
                  <a:pt x="91117" y="11910"/>
                </a:cubicBezTo>
                <a:close/>
                <a:moveTo>
                  <a:pt x="48583" y="11797"/>
                </a:moveTo>
                <a:cubicBezTo>
                  <a:pt x="48432" y="11797"/>
                  <a:pt x="48319" y="11835"/>
                  <a:pt x="48281" y="11986"/>
                </a:cubicBezTo>
                <a:lnTo>
                  <a:pt x="48432" y="12137"/>
                </a:lnTo>
                <a:cubicBezTo>
                  <a:pt x="48394" y="12137"/>
                  <a:pt x="48357" y="12099"/>
                  <a:pt x="48357" y="12061"/>
                </a:cubicBezTo>
                <a:cubicBezTo>
                  <a:pt x="48357" y="12099"/>
                  <a:pt x="48319" y="12137"/>
                  <a:pt x="48319" y="12137"/>
                </a:cubicBezTo>
                <a:cubicBezTo>
                  <a:pt x="48319" y="12213"/>
                  <a:pt x="48319" y="12250"/>
                  <a:pt x="48357" y="12326"/>
                </a:cubicBezTo>
                <a:lnTo>
                  <a:pt x="48432" y="12364"/>
                </a:lnTo>
                <a:cubicBezTo>
                  <a:pt x="48465" y="12375"/>
                  <a:pt x="48495" y="12379"/>
                  <a:pt x="48523" y="12379"/>
                </a:cubicBezTo>
                <a:cubicBezTo>
                  <a:pt x="48590" y="12379"/>
                  <a:pt x="48643" y="12353"/>
                  <a:pt x="48697" y="12326"/>
                </a:cubicBezTo>
                <a:cubicBezTo>
                  <a:pt x="48735" y="12288"/>
                  <a:pt x="48810" y="12213"/>
                  <a:pt x="48810" y="12099"/>
                </a:cubicBezTo>
                <a:cubicBezTo>
                  <a:pt x="48810" y="12024"/>
                  <a:pt x="48772" y="11910"/>
                  <a:pt x="48697" y="11835"/>
                </a:cubicBezTo>
                <a:lnTo>
                  <a:pt x="48583" y="11797"/>
                </a:lnTo>
                <a:close/>
                <a:moveTo>
                  <a:pt x="89098" y="12084"/>
                </a:moveTo>
                <a:cubicBezTo>
                  <a:pt x="89031" y="12084"/>
                  <a:pt x="88978" y="12110"/>
                  <a:pt x="88924" y="12137"/>
                </a:cubicBezTo>
                <a:cubicBezTo>
                  <a:pt x="88811" y="12175"/>
                  <a:pt x="88811" y="12288"/>
                  <a:pt x="88811" y="12326"/>
                </a:cubicBezTo>
                <a:cubicBezTo>
                  <a:pt x="88811" y="12364"/>
                  <a:pt x="88811" y="12402"/>
                  <a:pt x="88811" y="12439"/>
                </a:cubicBezTo>
                <a:lnTo>
                  <a:pt x="88962" y="12553"/>
                </a:lnTo>
                <a:cubicBezTo>
                  <a:pt x="89038" y="12553"/>
                  <a:pt x="89113" y="12515"/>
                  <a:pt x="89189" y="12477"/>
                </a:cubicBezTo>
                <a:cubicBezTo>
                  <a:pt x="89264" y="12439"/>
                  <a:pt x="89302" y="12364"/>
                  <a:pt x="89302" y="12250"/>
                </a:cubicBezTo>
                <a:cubicBezTo>
                  <a:pt x="89302" y="12250"/>
                  <a:pt x="89302" y="12213"/>
                  <a:pt x="89264" y="12213"/>
                </a:cubicBezTo>
                <a:lnTo>
                  <a:pt x="89189" y="12099"/>
                </a:lnTo>
                <a:cubicBezTo>
                  <a:pt x="89156" y="12088"/>
                  <a:pt x="89126" y="12084"/>
                  <a:pt x="89098" y="12084"/>
                </a:cubicBezTo>
                <a:close/>
                <a:moveTo>
                  <a:pt x="43253" y="12099"/>
                </a:moveTo>
                <a:cubicBezTo>
                  <a:pt x="43215" y="12099"/>
                  <a:pt x="43101" y="12137"/>
                  <a:pt x="43101" y="12326"/>
                </a:cubicBezTo>
                <a:lnTo>
                  <a:pt x="43101" y="12402"/>
                </a:lnTo>
                <a:lnTo>
                  <a:pt x="43139" y="12515"/>
                </a:lnTo>
                <a:cubicBezTo>
                  <a:pt x="43205" y="12537"/>
                  <a:pt x="43257" y="12559"/>
                  <a:pt x="43305" y="12559"/>
                </a:cubicBezTo>
                <a:cubicBezTo>
                  <a:pt x="43340" y="12559"/>
                  <a:pt x="43372" y="12547"/>
                  <a:pt x="43404" y="12515"/>
                </a:cubicBezTo>
                <a:cubicBezTo>
                  <a:pt x="43517" y="12477"/>
                  <a:pt x="43555" y="12402"/>
                  <a:pt x="43555" y="12326"/>
                </a:cubicBezTo>
                <a:cubicBezTo>
                  <a:pt x="43555" y="12250"/>
                  <a:pt x="43517" y="12175"/>
                  <a:pt x="43479" y="12137"/>
                </a:cubicBezTo>
                <a:cubicBezTo>
                  <a:pt x="43404" y="12099"/>
                  <a:pt x="43328" y="12099"/>
                  <a:pt x="43253" y="12099"/>
                </a:cubicBezTo>
                <a:close/>
                <a:moveTo>
                  <a:pt x="49590" y="12222"/>
                </a:moveTo>
                <a:cubicBezTo>
                  <a:pt x="49538" y="12222"/>
                  <a:pt x="49491" y="12232"/>
                  <a:pt x="49453" y="12250"/>
                </a:cubicBezTo>
                <a:cubicBezTo>
                  <a:pt x="49302" y="12326"/>
                  <a:pt x="49377" y="12553"/>
                  <a:pt x="49529" y="12553"/>
                </a:cubicBezTo>
                <a:cubicBezTo>
                  <a:pt x="49541" y="12565"/>
                  <a:pt x="49566" y="12574"/>
                  <a:pt x="49597" y="12574"/>
                </a:cubicBezTo>
                <a:cubicBezTo>
                  <a:pt x="49659" y="12574"/>
                  <a:pt x="49743" y="12540"/>
                  <a:pt x="49793" y="12439"/>
                </a:cubicBezTo>
                <a:lnTo>
                  <a:pt x="49755" y="12250"/>
                </a:lnTo>
                <a:cubicBezTo>
                  <a:pt x="49699" y="12232"/>
                  <a:pt x="49642" y="12222"/>
                  <a:pt x="49590" y="12222"/>
                </a:cubicBezTo>
                <a:close/>
                <a:moveTo>
                  <a:pt x="3668" y="12330"/>
                </a:moveTo>
                <a:cubicBezTo>
                  <a:pt x="3651" y="12330"/>
                  <a:pt x="3630" y="12339"/>
                  <a:pt x="3592" y="12364"/>
                </a:cubicBezTo>
                <a:cubicBezTo>
                  <a:pt x="3555" y="12402"/>
                  <a:pt x="3592" y="12402"/>
                  <a:pt x="3592" y="12402"/>
                </a:cubicBezTo>
                <a:lnTo>
                  <a:pt x="3441" y="12402"/>
                </a:lnTo>
                <a:cubicBezTo>
                  <a:pt x="3441" y="12477"/>
                  <a:pt x="3479" y="12553"/>
                  <a:pt x="3517" y="12591"/>
                </a:cubicBezTo>
                <a:cubicBezTo>
                  <a:pt x="3555" y="12628"/>
                  <a:pt x="3630" y="12628"/>
                  <a:pt x="3706" y="12628"/>
                </a:cubicBezTo>
                <a:cubicBezTo>
                  <a:pt x="3857" y="12628"/>
                  <a:pt x="3970" y="12553"/>
                  <a:pt x="3970" y="12402"/>
                </a:cubicBezTo>
                <a:lnTo>
                  <a:pt x="3819" y="12402"/>
                </a:lnTo>
                <a:cubicBezTo>
                  <a:pt x="3819" y="12402"/>
                  <a:pt x="3819" y="12402"/>
                  <a:pt x="3819" y="12364"/>
                </a:cubicBezTo>
                <a:cubicBezTo>
                  <a:pt x="3718" y="12364"/>
                  <a:pt x="3702" y="12330"/>
                  <a:pt x="3668" y="12330"/>
                </a:cubicBezTo>
                <a:close/>
                <a:moveTo>
                  <a:pt x="73650" y="12175"/>
                </a:moveTo>
                <a:lnTo>
                  <a:pt x="73461" y="12250"/>
                </a:lnTo>
                <a:lnTo>
                  <a:pt x="73461" y="12515"/>
                </a:lnTo>
                <a:lnTo>
                  <a:pt x="73574" y="12628"/>
                </a:lnTo>
                <a:cubicBezTo>
                  <a:pt x="73607" y="12640"/>
                  <a:pt x="73637" y="12644"/>
                  <a:pt x="73665" y="12644"/>
                </a:cubicBezTo>
                <a:cubicBezTo>
                  <a:pt x="73732" y="12644"/>
                  <a:pt x="73785" y="12617"/>
                  <a:pt x="73839" y="12591"/>
                </a:cubicBezTo>
                <a:cubicBezTo>
                  <a:pt x="73877" y="12553"/>
                  <a:pt x="73877" y="12515"/>
                  <a:pt x="73877" y="12439"/>
                </a:cubicBezTo>
                <a:cubicBezTo>
                  <a:pt x="73877" y="12326"/>
                  <a:pt x="73763" y="12213"/>
                  <a:pt x="73650" y="12175"/>
                </a:cubicBezTo>
                <a:close/>
                <a:moveTo>
                  <a:pt x="90247" y="12364"/>
                </a:moveTo>
                <a:lnTo>
                  <a:pt x="90096" y="12477"/>
                </a:lnTo>
                <a:lnTo>
                  <a:pt x="90096" y="12591"/>
                </a:lnTo>
                <a:lnTo>
                  <a:pt x="90210" y="12704"/>
                </a:lnTo>
                <a:cubicBezTo>
                  <a:pt x="90240" y="12704"/>
                  <a:pt x="90294" y="12753"/>
                  <a:pt x="90373" y="12753"/>
                </a:cubicBezTo>
                <a:cubicBezTo>
                  <a:pt x="90393" y="12753"/>
                  <a:pt x="90414" y="12749"/>
                  <a:pt x="90436" y="12742"/>
                </a:cubicBezTo>
                <a:lnTo>
                  <a:pt x="90550" y="12628"/>
                </a:lnTo>
                <a:lnTo>
                  <a:pt x="90550" y="12477"/>
                </a:lnTo>
                <a:lnTo>
                  <a:pt x="90399" y="12364"/>
                </a:lnTo>
                <a:close/>
                <a:moveTo>
                  <a:pt x="4651" y="12477"/>
                </a:moveTo>
                <a:cubicBezTo>
                  <a:pt x="4462" y="12477"/>
                  <a:pt x="4349" y="12515"/>
                  <a:pt x="4311" y="12628"/>
                </a:cubicBezTo>
                <a:lnTo>
                  <a:pt x="4311" y="12780"/>
                </a:lnTo>
                <a:cubicBezTo>
                  <a:pt x="4355" y="12824"/>
                  <a:pt x="4425" y="12842"/>
                  <a:pt x="4499" y="12842"/>
                </a:cubicBezTo>
                <a:cubicBezTo>
                  <a:pt x="4551" y="12842"/>
                  <a:pt x="4604" y="12833"/>
                  <a:pt x="4651" y="12818"/>
                </a:cubicBezTo>
                <a:cubicBezTo>
                  <a:pt x="4727" y="12780"/>
                  <a:pt x="4802" y="12704"/>
                  <a:pt x="4802" y="12628"/>
                </a:cubicBezTo>
                <a:cubicBezTo>
                  <a:pt x="4802" y="12591"/>
                  <a:pt x="4802" y="12591"/>
                  <a:pt x="4802" y="12553"/>
                </a:cubicBezTo>
                <a:lnTo>
                  <a:pt x="4651" y="12477"/>
                </a:lnTo>
                <a:close/>
                <a:moveTo>
                  <a:pt x="34746" y="12477"/>
                </a:moveTo>
                <a:lnTo>
                  <a:pt x="34595" y="12591"/>
                </a:lnTo>
                <a:lnTo>
                  <a:pt x="34595" y="12742"/>
                </a:lnTo>
                <a:lnTo>
                  <a:pt x="34746" y="12855"/>
                </a:lnTo>
                <a:lnTo>
                  <a:pt x="34897" y="12855"/>
                </a:lnTo>
                <a:lnTo>
                  <a:pt x="35048" y="12742"/>
                </a:lnTo>
                <a:lnTo>
                  <a:pt x="35048" y="12591"/>
                </a:lnTo>
                <a:lnTo>
                  <a:pt x="34897" y="12477"/>
                </a:lnTo>
                <a:close/>
                <a:moveTo>
                  <a:pt x="81363" y="12250"/>
                </a:moveTo>
                <a:cubicBezTo>
                  <a:pt x="81211" y="12326"/>
                  <a:pt x="81136" y="12439"/>
                  <a:pt x="81136" y="12553"/>
                </a:cubicBezTo>
                <a:cubicBezTo>
                  <a:pt x="81136" y="12704"/>
                  <a:pt x="81287" y="12818"/>
                  <a:pt x="81476" y="12855"/>
                </a:cubicBezTo>
                <a:lnTo>
                  <a:pt x="81627" y="12780"/>
                </a:lnTo>
                <a:cubicBezTo>
                  <a:pt x="81665" y="12704"/>
                  <a:pt x="81665" y="12628"/>
                  <a:pt x="81665" y="12553"/>
                </a:cubicBezTo>
                <a:cubicBezTo>
                  <a:pt x="81665" y="12402"/>
                  <a:pt x="81627" y="12326"/>
                  <a:pt x="81514" y="12250"/>
                </a:cubicBezTo>
                <a:close/>
                <a:moveTo>
                  <a:pt x="28697" y="12515"/>
                </a:moveTo>
                <a:lnTo>
                  <a:pt x="28583" y="12628"/>
                </a:lnTo>
                <a:lnTo>
                  <a:pt x="28583" y="12742"/>
                </a:lnTo>
                <a:lnTo>
                  <a:pt x="28697" y="12855"/>
                </a:lnTo>
                <a:cubicBezTo>
                  <a:pt x="28697" y="12855"/>
                  <a:pt x="28734" y="12893"/>
                  <a:pt x="28772" y="12893"/>
                </a:cubicBezTo>
                <a:lnTo>
                  <a:pt x="28961" y="12780"/>
                </a:lnTo>
                <a:cubicBezTo>
                  <a:pt x="28961" y="12742"/>
                  <a:pt x="28961" y="12742"/>
                  <a:pt x="28999" y="12704"/>
                </a:cubicBezTo>
                <a:lnTo>
                  <a:pt x="28886" y="12515"/>
                </a:lnTo>
                <a:close/>
                <a:moveTo>
                  <a:pt x="55569" y="12054"/>
                </a:moveTo>
                <a:cubicBezTo>
                  <a:pt x="55406" y="12054"/>
                  <a:pt x="55341" y="12147"/>
                  <a:pt x="55275" y="12213"/>
                </a:cubicBezTo>
                <a:cubicBezTo>
                  <a:pt x="55162" y="12213"/>
                  <a:pt x="55011" y="12213"/>
                  <a:pt x="54822" y="12402"/>
                </a:cubicBezTo>
                <a:lnTo>
                  <a:pt x="54822" y="12553"/>
                </a:lnTo>
                <a:cubicBezTo>
                  <a:pt x="54859" y="12591"/>
                  <a:pt x="54859" y="12628"/>
                  <a:pt x="54859" y="12666"/>
                </a:cubicBezTo>
                <a:cubicBezTo>
                  <a:pt x="54859" y="12704"/>
                  <a:pt x="54897" y="12780"/>
                  <a:pt x="54897" y="12855"/>
                </a:cubicBezTo>
                <a:lnTo>
                  <a:pt x="55049" y="12893"/>
                </a:lnTo>
                <a:lnTo>
                  <a:pt x="55275" y="12893"/>
                </a:lnTo>
                <a:lnTo>
                  <a:pt x="55427" y="12780"/>
                </a:lnTo>
                <a:lnTo>
                  <a:pt x="55427" y="12628"/>
                </a:lnTo>
                <a:cubicBezTo>
                  <a:pt x="55427" y="12628"/>
                  <a:pt x="55464" y="12628"/>
                  <a:pt x="55464" y="12591"/>
                </a:cubicBezTo>
                <a:lnTo>
                  <a:pt x="55729" y="12553"/>
                </a:lnTo>
                <a:cubicBezTo>
                  <a:pt x="55729" y="12553"/>
                  <a:pt x="55729" y="12515"/>
                  <a:pt x="55767" y="12477"/>
                </a:cubicBezTo>
                <a:cubicBezTo>
                  <a:pt x="55767" y="12402"/>
                  <a:pt x="55842" y="12326"/>
                  <a:pt x="55842" y="12250"/>
                </a:cubicBezTo>
                <a:cubicBezTo>
                  <a:pt x="55842" y="12175"/>
                  <a:pt x="55805" y="12137"/>
                  <a:pt x="55729" y="12099"/>
                </a:cubicBezTo>
                <a:lnTo>
                  <a:pt x="55653" y="12061"/>
                </a:lnTo>
                <a:cubicBezTo>
                  <a:pt x="55622" y="12056"/>
                  <a:pt x="55594" y="12054"/>
                  <a:pt x="55569" y="12054"/>
                </a:cubicBezTo>
                <a:close/>
                <a:moveTo>
                  <a:pt x="70928" y="12288"/>
                </a:moveTo>
                <a:lnTo>
                  <a:pt x="70814" y="12402"/>
                </a:lnTo>
                <a:cubicBezTo>
                  <a:pt x="70776" y="12553"/>
                  <a:pt x="70852" y="12666"/>
                  <a:pt x="70928" y="12704"/>
                </a:cubicBezTo>
                <a:cubicBezTo>
                  <a:pt x="70928" y="12742"/>
                  <a:pt x="70928" y="12742"/>
                  <a:pt x="70928" y="12742"/>
                </a:cubicBezTo>
                <a:lnTo>
                  <a:pt x="70928" y="12780"/>
                </a:lnTo>
                <a:lnTo>
                  <a:pt x="71041" y="12893"/>
                </a:lnTo>
                <a:cubicBezTo>
                  <a:pt x="71155" y="12893"/>
                  <a:pt x="71230" y="12893"/>
                  <a:pt x="71306" y="12855"/>
                </a:cubicBezTo>
                <a:cubicBezTo>
                  <a:pt x="71344" y="12818"/>
                  <a:pt x="71381" y="12742"/>
                  <a:pt x="71381" y="12666"/>
                </a:cubicBezTo>
                <a:lnTo>
                  <a:pt x="71381" y="12628"/>
                </a:lnTo>
                <a:lnTo>
                  <a:pt x="71306" y="12553"/>
                </a:lnTo>
                <a:cubicBezTo>
                  <a:pt x="71306" y="12553"/>
                  <a:pt x="71306" y="12515"/>
                  <a:pt x="71306" y="12515"/>
                </a:cubicBezTo>
                <a:lnTo>
                  <a:pt x="71230" y="12364"/>
                </a:lnTo>
                <a:cubicBezTo>
                  <a:pt x="71192" y="12364"/>
                  <a:pt x="71192" y="12364"/>
                  <a:pt x="71192" y="12326"/>
                </a:cubicBezTo>
                <a:cubicBezTo>
                  <a:pt x="71117" y="12326"/>
                  <a:pt x="71041" y="12288"/>
                  <a:pt x="70928" y="12288"/>
                </a:cubicBezTo>
                <a:close/>
                <a:moveTo>
                  <a:pt x="42459" y="12402"/>
                </a:moveTo>
                <a:lnTo>
                  <a:pt x="42345" y="12439"/>
                </a:lnTo>
                <a:cubicBezTo>
                  <a:pt x="42307" y="12477"/>
                  <a:pt x="42270" y="12553"/>
                  <a:pt x="42270" y="12628"/>
                </a:cubicBezTo>
                <a:cubicBezTo>
                  <a:pt x="42270" y="12780"/>
                  <a:pt x="42421" y="12931"/>
                  <a:pt x="42610" y="12969"/>
                </a:cubicBezTo>
                <a:lnTo>
                  <a:pt x="42761" y="12893"/>
                </a:lnTo>
                <a:cubicBezTo>
                  <a:pt x="42799" y="12818"/>
                  <a:pt x="42799" y="12742"/>
                  <a:pt x="42799" y="12704"/>
                </a:cubicBezTo>
                <a:cubicBezTo>
                  <a:pt x="42799" y="12628"/>
                  <a:pt x="42761" y="12439"/>
                  <a:pt x="42459" y="12402"/>
                </a:cubicBezTo>
                <a:close/>
                <a:moveTo>
                  <a:pt x="50020" y="12477"/>
                </a:moveTo>
                <a:lnTo>
                  <a:pt x="49831" y="12553"/>
                </a:lnTo>
                <a:cubicBezTo>
                  <a:pt x="49793" y="12591"/>
                  <a:pt x="49718" y="12704"/>
                  <a:pt x="49718" y="12818"/>
                </a:cubicBezTo>
                <a:cubicBezTo>
                  <a:pt x="49718" y="12893"/>
                  <a:pt x="49755" y="12969"/>
                  <a:pt x="49869" y="13007"/>
                </a:cubicBezTo>
                <a:lnTo>
                  <a:pt x="50058" y="12893"/>
                </a:lnTo>
                <a:cubicBezTo>
                  <a:pt x="50058" y="12893"/>
                  <a:pt x="50058" y="12893"/>
                  <a:pt x="50096" y="12855"/>
                </a:cubicBezTo>
                <a:cubicBezTo>
                  <a:pt x="50134" y="12818"/>
                  <a:pt x="50171" y="12742"/>
                  <a:pt x="50171" y="12666"/>
                </a:cubicBezTo>
                <a:cubicBezTo>
                  <a:pt x="50171" y="12591"/>
                  <a:pt x="50134" y="12515"/>
                  <a:pt x="50020" y="12477"/>
                </a:cubicBezTo>
                <a:close/>
                <a:moveTo>
                  <a:pt x="66315" y="12666"/>
                </a:moveTo>
                <a:cubicBezTo>
                  <a:pt x="66202" y="12666"/>
                  <a:pt x="66164" y="12704"/>
                  <a:pt x="66126" y="12704"/>
                </a:cubicBezTo>
                <a:cubicBezTo>
                  <a:pt x="66088" y="12742"/>
                  <a:pt x="66013" y="12818"/>
                  <a:pt x="66051" y="12969"/>
                </a:cubicBezTo>
                <a:lnTo>
                  <a:pt x="66202" y="13044"/>
                </a:lnTo>
                <a:lnTo>
                  <a:pt x="66315" y="13044"/>
                </a:lnTo>
                <a:lnTo>
                  <a:pt x="66429" y="12931"/>
                </a:lnTo>
                <a:lnTo>
                  <a:pt x="66429" y="12780"/>
                </a:lnTo>
                <a:lnTo>
                  <a:pt x="66315" y="12666"/>
                </a:lnTo>
                <a:close/>
                <a:moveTo>
                  <a:pt x="47220" y="12613"/>
                </a:moveTo>
                <a:cubicBezTo>
                  <a:pt x="47140" y="12613"/>
                  <a:pt x="47087" y="12640"/>
                  <a:pt x="47033" y="12666"/>
                </a:cubicBezTo>
                <a:cubicBezTo>
                  <a:pt x="46996" y="12704"/>
                  <a:pt x="46920" y="12780"/>
                  <a:pt x="46958" y="12893"/>
                </a:cubicBezTo>
                <a:lnTo>
                  <a:pt x="47033" y="13007"/>
                </a:lnTo>
                <a:lnTo>
                  <a:pt x="47109" y="13007"/>
                </a:lnTo>
                <a:cubicBezTo>
                  <a:pt x="47136" y="13033"/>
                  <a:pt x="47181" y="13060"/>
                  <a:pt x="47246" y="13060"/>
                </a:cubicBezTo>
                <a:cubicBezTo>
                  <a:pt x="47273" y="13060"/>
                  <a:pt x="47303" y="13055"/>
                  <a:pt x="47336" y="13044"/>
                </a:cubicBezTo>
                <a:lnTo>
                  <a:pt x="47449" y="12931"/>
                </a:lnTo>
                <a:lnTo>
                  <a:pt x="47449" y="12742"/>
                </a:lnTo>
                <a:lnTo>
                  <a:pt x="47336" y="12628"/>
                </a:lnTo>
                <a:cubicBezTo>
                  <a:pt x="47291" y="12617"/>
                  <a:pt x="47254" y="12613"/>
                  <a:pt x="47220" y="12613"/>
                </a:cubicBezTo>
                <a:close/>
                <a:moveTo>
                  <a:pt x="82346" y="12704"/>
                </a:moveTo>
                <a:cubicBezTo>
                  <a:pt x="82232" y="12704"/>
                  <a:pt x="82194" y="12742"/>
                  <a:pt x="82157" y="12780"/>
                </a:cubicBezTo>
                <a:cubicBezTo>
                  <a:pt x="82119" y="12818"/>
                  <a:pt x="82043" y="12893"/>
                  <a:pt x="82081" y="13007"/>
                </a:cubicBezTo>
                <a:lnTo>
                  <a:pt x="82232" y="13120"/>
                </a:lnTo>
                <a:lnTo>
                  <a:pt x="82346" y="13120"/>
                </a:lnTo>
                <a:lnTo>
                  <a:pt x="82459" y="13007"/>
                </a:lnTo>
                <a:lnTo>
                  <a:pt x="82459" y="12855"/>
                </a:lnTo>
                <a:lnTo>
                  <a:pt x="82346" y="12704"/>
                </a:lnTo>
                <a:close/>
                <a:moveTo>
                  <a:pt x="76674" y="12628"/>
                </a:moveTo>
                <a:lnTo>
                  <a:pt x="76561" y="12666"/>
                </a:lnTo>
                <a:cubicBezTo>
                  <a:pt x="76448" y="12742"/>
                  <a:pt x="76485" y="12931"/>
                  <a:pt x="76485" y="13044"/>
                </a:cubicBezTo>
                <a:lnTo>
                  <a:pt x="76561" y="13158"/>
                </a:lnTo>
                <a:cubicBezTo>
                  <a:pt x="76594" y="13169"/>
                  <a:pt x="76624" y="13173"/>
                  <a:pt x="76652" y="13173"/>
                </a:cubicBezTo>
                <a:cubicBezTo>
                  <a:pt x="76719" y="13173"/>
                  <a:pt x="76772" y="13147"/>
                  <a:pt x="76826" y="13120"/>
                </a:cubicBezTo>
                <a:cubicBezTo>
                  <a:pt x="76901" y="13082"/>
                  <a:pt x="76939" y="12969"/>
                  <a:pt x="76939" y="12893"/>
                </a:cubicBezTo>
                <a:cubicBezTo>
                  <a:pt x="76939" y="12742"/>
                  <a:pt x="76826" y="12628"/>
                  <a:pt x="76674" y="12628"/>
                </a:cubicBezTo>
                <a:close/>
                <a:moveTo>
                  <a:pt x="21324" y="12818"/>
                </a:moveTo>
                <a:cubicBezTo>
                  <a:pt x="21211" y="12818"/>
                  <a:pt x="20870" y="12855"/>
                  <a:pt x="20870" y="13196"/>
                </a:cubicBezTo>
                <a:lnTo>
                  <a:pt x="21059" y="13309"/>
                </a:lnTo>
                <a:cubicBezTo>
                  <a:pt x="21097" y="13271"/>
                  <a:pt x="21135" y="13271"/>
                  <a:pt x="21173" y="13271"/>
                </a:cubicBezTo>
                <a:cubicBezTo>
                  <a:pt x="21286" y="13233"/>
                  <a:pt x="21475" y="13196"/>
                  <a:pt x="21475" y="12969"/>
                </a:cubicBezTo>
                <a:cubicBezTo>
                  <a:pt x="21475" y="12969"/>
                  <a:pt x="21475" y="12931"/>
                  <a:pt x="21475" y="12931"/>
                </a:cubicBezTo>
                <a:lnTo>
                  <a:pt x="21324" y="12818"/>
                </a:lnTo>
                <a:close/>
                <a:moveTo>
                  <a:pt x="31101" y="13104"/>
                </a:moveTo>
                <a:cubicBezTo>
                  <a:pt x="31069" y="13104"/>
                  <a:pt x="31036" y="13109"/>
                  <a:pt x="31003" y="13120"/>
                </a:cubicBezTo>
                <a:cubicBezTo>
                  <a:pt x="30927" y="13120"/>
                  <a:pt x="30889" y="13196"/>
                  <a:pt x="30852" y="13271"/>
                </a:cubicBezTo>
                <a:lnTo>
                  <a:pt x="31003" y="13422"/>
                </a:lnTo>
                <a:cubicBezTo>
                  <a:pt x="31003" y="13449"/>
                  <a:pt x="31041" y="13476"/>
                  <a:pt x="31103" y="13476"/>
                </a:cubicBezTo>
                <a:cubicBezTo>
                  <a:pt x="31129" y="13476"/>
                  <a:pt x="31159" y="13471"/>
                  <a:pt x="31192" y="13460"/>
                </a:cubicBezTo>
                <a:lnTo>
                  <a:pt x="31305" y="13347"/>
                </a:lnTo>
                <a:lnTo>
                  <a:pt x="31305" y="13233"/>
                </a:lnTo>
                <a:lnTo>
                  <a:pt x="31268" y="13158"/>
                </a:lnTo>
                <a:cubicBezTo>
                  <a:pt x="31241" y="13131"/>
                  <a:pt x="31176" y="13104"/>
                  <a:pt x="31101" y="13104"/>
                </a:cubicBezTo>
                <a:close/>
                <a:moveTo>
                  <a:pt x="49491" y="13233"/>
                </a:moveTo>
                <a:cubicBezTo>
                  <a:pt x="49453" y="13233"/>
                  <a:pt x="49264" y="13233"/>
                  <a:pt x="49226" y="13385"/>
                </a:cubicBezTo>
                <a:lnTo>
                  <a:pt x="49377" y="13536"/>
                </a:lnTo>
                <a:cubicBezTo>
                  <a:pt x="49340" y="13536"/>
                  <a:pt x="49302" y="13499"/>
                  <a:pt x="49302" y="13498"/>
                </a:cubicBezTo>
                <a:lnTo>
                  <a:pt x="49302" y="13498"/>
                </a:lnTo>
                <a:cubicBezTo>
                  <a:pt x="49340" y="13536"/>
                  <a:pt x="49377" y="13611"/>
                  <a:pt x="49453" y="13611"/>
                </a:cubicBezTo>
                <a:lnTo>
                  <a:pt x="49642" y="13498"/>
                </a:lnTo>
                <a:cubicBezTo>
                  <a:pt x="49642" y="13498"/>
                  <a:pt x="49680" y="13460"/>
                  <a:pt x="49680" y="13385"/>
                </a:cubicBezTo>
                <a:lnTo>
                  <a:pt x="49680" y="13347"/>
                </a:lnTo>
                <a:lnTo>
                  <a:pt x="49529" y="13233"/>
                </a:lnTo>
                <a:close/>
                <a:moveTo>
                  <a:pt x="27819" y="13261"/>
                </a:moveTo>
                <a:cubicBezTo>
                  <a:pt x="27797" y="13261"/>
                  <a:pt x="27774" y="13264"/>
                  <a:pt x="27751" y="13271"/>
                </a:cubicBezTo>
                <a:cubicBezTo>
                  <a:pt x="27676" y="13271"/>
                  <a:pt x="27638" y="13347"/>
                  <a:pt x="27600" y="13422"/>
                </a:cubicBezTo>
                <a:lnTo>
                  <a:pt x="27714" y="13574"/>
                </a:lnTo>
                <a:cubicBezTo>
                  <a:pt x="27740" y="13600"/>
                  <a:pt x="27786" y="13627"/>
                  <a:pt x="27851" y="13627"/>
                </a:cubicBezTo>
                <a:cubicBezTo>
                  <a:pt x="27877" y="13627"/>
                  <a:pt x="27907" y="13623"/>
                  <a:pt x="27940" y="13611"/>
                </a:cubicBezTo>
                <a:lnTo>
                  <a:pt x="28054" y="13498"/>
                </a:lnTo>
                <a:lnTo>
                  <a:pt x="28054" y="13422"/>
                </a:lnTo>
                <a:lnTo>
                  <a:pt x="28016" y="13309"/>
                </a:lnTo>
                <a:cubicBezTo>
                  <a:pt x="27986" y="13309"/>
                  <a:pt x="27907" y="13261"/>
                  <a:pt x="27819" y="13261"/>
                </a:cubicBezTo>
                <a:close/>
                <a:moveTo>
                  <a:pt x="36939" y="13196"/>
                </a:moveTo>
                <a:lnTo>
                  <a:pt x="36825" y="13309"/>
                </a:lnTo>
                <a:lnTo>
                  <a:pt x="36825" y="13498"/>
                </a:lnTo>
                <a:lnTo>
                  <a:pt x="36939" y="13611"/>
                </a:lnTo>
                <a:cubicBezTo>
                  <a:pt x="36972" y="13623"/>
                  <a:pt x="37002" y="13627"/>
                  <a:pt x="37029" y="13627"/>
                </a:cubicBezTo>
                <a:cubicBezTo>
                  <a:pt x="37093" y="13627"/>
                  <a:pt x="37139" y="13600"/>
                  <a:pt x="37166" y="13574"/>
                </a:cubicBezTo>
                <a:cubicBezTo>
                  <a:pt x="37241" y="13536"/>
                  <a:pt x="37279" y="13498"/>
                  <a:pt x="37279" y="13422"/>
                </a:cubicBezTo>
                <a:cubicBezTo>
                  <a:pt x="37279" y="13347"/>
                  <a:pt x="37241" y="13309"/>
                  <a:pt x="37166" y="13233"/>
                </a:cubicBezTo>
                <a:cubicBezTo>
                  <a:pt x="37128" y="13196"/>
                  <a:pt x="37052" y="13196"/>
                  <a:pt x="36939" y="13196"/>
                </a:cubicBezTo>
                <a:close/>
                <a:moveTo>
                  <a:pt x="18489" y="13271"/>
                </a:moveTo>
                <a:cubicBezTo>
                  <a:pt x="18375" y="13385"/>
                  <a:pt x="18375" y="13574"/>
                  <a:pt x="18489" y="13687"/>
                </a:cubicBezTo>
                <a:lnTo>
                  <a:pt x="18564" y="13725"/>
                </a:lnTo>
                <a:cubicBezTo>
                  <a:pt x="18678" y="13725"/>
                  <a:pt x="18753" y="13725"/>
                  <a:pt x="18791" y="13687"/>
                </a:cubicBezTo>
                <a:cubicBezTo>
                  <a:pt x="18867" y="13611"/>
                  <a:pt x="18904" y="13536"/>
                  <a:pt x="18904" y="13460"/>
                </a:cubicBezTo>
                <a:cubicBezTo>
                  <a:pt x="18904" y="13422"/>
                  <a:pt x="18904" y="13422"/>
                  <a:pt x="18904" y="13385"/>
                </a:cubicBezTo>
                <a:lnTo>
                  <a:pt x="18753" y="13271"/>
                </a:lnTo>
                <a:close/>
                <a:moveTo>
                  <a:pt x="76826" y="13347"/>
                </a:moveTo>
                <a:lnTo>
                  <a:pt x="76637" y="13460"/>
                </a:lnTo>
                <a:cubicBezTo>
                  <a:pt x="76637" y="13498"/>
                  <a:pt x="76637" y="13498"/>
                  <a:pt x="76599" y="13536"/>
                </a:cubicBezTo>
                <a:lnTo>
                  <a:pt x="76712" y="13725"/>
                </a:lnTo>
                <a:lnTo>
                  <a:pt x="76901" y="13725"/>
                </a:lnTo>
                <a:lnTo>
                  <a:pt x="77053" y="13611"/>
                </a:lnTo>
                <a:lnTo>
                  <a:pt x="77053" y="13498"/>
                </a:lnTo>
                <a:lnTo>
                  <a:pt x="76939" y="13385"/>
                </a:lnTo>
                <a:cubicBezTo>
                  <a:pt x="76901" y="13385"/>
                  <a:pt x="76864" y="13347"/>
                  <a:pt x="76826" y="13347"/>
                </a:cubicBezTo>
                <a:close/>
                <a:moveTo>
                  <a:pt x="90474" y="13498"/>
                </a:moveTo>
                <a:lnTo>
                  <a:pt x="90323" y="13574"/>
                </a:lnTo>
                <a:cubicBezTo>
                  <a:pt x="90323" y="13611"/>
                  <a:pt x="90247" y="13687"/>
                  <a:pt x="90247" y="13763"/>
                </a:cubicBezTo>
                <a:cubicBezTo>
                  <a:pt x="90247" y="13876"/>
                  <a:pt x="90361" y="13914"/>
                  <a:pt x="90474" y="13952"/>
                </a:cubicBezTo>
                <a:lnTo>
                  <a:pt x="90588" y="13876"/>
                </a:lnTo>
                <a:cubicBezTo>
                  <a:pt x="90625" y="13801"/>
                  <a:pt x="90663" y="13725"/>
                  <a:pt x="90663" y="13649"/>
                </a:cubicBezTo>
                <a:cubicBezTo>
                  <a:pt x="90663" y="13574"/>
                  <a:pt x="90588" y="13498"/>
                  <a:pt x="90474" y="13498"/>
                </a:cubicBezTo>
                <a:close/>
                <a:moveTo>
                  <a:pt x="81400" y="13536"/>
                </a:moveTo>
                <a:lnTo>
                  <a:pt x="81287" y="13649"/>
                </a:lnTo>
                <a:lnTo>
                  <a:pt x="81287" y="13876"/>
                </a:lnTo>
                <a:lnTo>
                  <a:pt x="81438" y="13990"/>
                </a:lnTo>
                <a:lnTo>
                  <a:pt x="81552" y="13990"/>
                </a:lnTo>
                <a:lnTo>
                  <a:pt x="81703" y="13838"/>
                </a:lnTo>
                <a:cubicBezTo>
                  <a:pt x="81703" y="13838"/>
                  <a:pt x="81703" y="13801"/>
                  <a:pt x="81703" y="13801"/>
                </a:cubicBezTo>
                <a:cubicBezTo>
                  <a:pt x="81703" y="13763"/>
                  <a:pt x="81703" y="13763"/>
                  <a:pt x="81703" y="13725"/>
                </a:cubicBezTo>
                <a:cubicBezTo>
                  <a:pt x="81703" y="13725"/>
                  <a:pt x="81703" y="13611"/>
                  <a:pt x="81589" y="13574"/>
                </a:cubicBezTo>
                <a:cubicBezTo>
                  <a:pt x="81552" y="13536"/>
                  <a:pt x="81476" y="13536"/>
                  <a:pt x="81400" y="13536"/>
                </a:cubicBezTo>
                <a:close/>
                <a:moveTo>
                  <a:pt x="24387" y="13649"/>
                </a:moveTo>
                <a:lnTo>
                  <a:pt x="24198" y="13687"/>
                </a:lnTo>
                <a:cubicBezTo>
                  <a:pt x="24084" y="13801"/>
                  <a:pt x="24084" y="13990"/>
                  <a:pt x="24198" y="14103"/>
                </a:cubicBezTo>
                <a:cubicBezTo>
                  <a:pt x="24251" y="14130"/>
                  <a:pt x="24304" y="14156"/>
                  <a:pt x="24371" y="14156"/>
                </a:cubicBezTo>
                <a:cubicBezTo>
                  <a:pt x="24399" y="14156"/>
                  <a:pt x="24429" y="14152"/>
                  <a:pt x="24462" y="14141"/>
                </a:cubicBezTo>
                <a:lnTo>
                  <a:pt x="24576" y="14027"/>
                </a:lnTo>
                <a:lnTo>
                  <a:pt x="24576" y="13990"/>
                </a:lnTo>
                <a:cubicBezTo>
                  <a:pt x="24576" y="13801"/>
                  <a:pt x="24462" y="13725"/>
                  <a:pt x="24387" y="13649"/>
                </a:cubicBezTo>
                <a:close/>
                <a:moveTo>
                  <a:pt x="7373" y="13687"/>
                </a:moveTo>
                <a:lnTo>
                  <a:pt x="7222" y="13838"/>
                </a:lnTo>
                <a:lnTo>
                  <a:pt x="7373" y="13876"/>
                </a:lnTo>
                <a:lnTo>
                  <a:pt x="7222" y="13876"/>
                </a:lnTo>
                <a:cubicBezTo>
                  <a:pt x="7146" y="13914"/>
                  <a:pt x="7071" y="13990"/>
                  <a:pt x="7108" y="14179"/>
                </a:cubicBezTo>
                <a:lnTo>
                  <a:pt x="7222" y="14254"/>
                </a:lnTo>
                <a:cubicBezTo>
                  <a:pt x="7335" y="14254"/>
                  <a:pt x="7411" y="14216"/>
                  <a:pt x="7449" y="14216"/>
                </a:cubicBezTo>
                <a:cubicBezTo>
                  <a:pt x="7487" y="14179"/>
                  <a:pt x="7487" y="14179"/>
                  <a:pt x="7487" y="14179"/>
                </a:cubicBezTo>
                <a:lnTo>
                  <a:pt x="7638" y="14065"/>
                </a:lnTo>
                <a:cubicBezTo>
                  <a:pt x="7638" y="14065"/>
                  <a:pt x="7638" y="14027"/>
                  <a:pt x="7638" y="13990"/>
                </a:cubicBezTo>
                <a:cubicBezTo>
                  <a:pt x="7638" y="13763"/>
                  <a:pt x="7487" y="13687"/>
                  <a:pt x="7373" y="13687"/>
                </a:cubicBezTo>
                <a:close/>
                <a:moveTo>
                  <a:pt x="77449" y="13759"/>
                </a:moveTo>
                <a:cubicBezTo>
                  <a:pt x="77231" y="13759"/>
                  <a:pt x="77166" y="13960"/>
                  <a:pt x="77166" y="14065"/>
                </a:cubicBezTo>
                <a:lnTo>
                  <a:pt x="77128" y="14103"/>
                </a:lnTo>
                <a:lnTo>
                  <a:pt x="77279" y="14254"/>
                </a:lnTo>
                <a:cubicBezTo>
                  <a:pt x="77506" y="14216"/>
                  <a:pt x="77657" y="14103"/>
                  <a:pt x="77657" y="13914"/>
                </a:cubicBezTo>
                <a:cubicBezTo>
                  <a:pt x="77657" y="13876"/>
                  <a:pt x="77657" y="13876"/>
                  <a:pt x="77657" y="13876"/>
                </a:cubicBezTo>
                <a:lnTo>
                  <a:pt x="77506" y="13763"/>
                </a:lnTo>
                <a:cubicBezTo>
                  <a:pt x="77486" y="13760"/>
                  <a:pt x="77467" y="13759"/>
                  <a:pt x="77449" y="13759"/>
                </a:cubicBezTo>
                <a:close/>
                <a:moveTo>
                  <a:pt x="12552" y="13602"/>
                </a:moveTo>
                <a:cubicBezTo>
                  <a:pt x="12438" y="13602"/>
                  <a:pt x="12350" y="13669"/>
                  <a:pt x="12288" y="13763"/>
                </a:cubicBezTo>
                <a:lnTo>
                  <a:pt x="12364" y="13838"/>
                </a:lnTo>
                <a:lnTo>
                  <a:pt x="12288" y="13838"/>
                </a:lnTo>
                <a:lnTo>
                  <a:pt x="12061" y="13914"/>
                </a:lnTo>
                <a:lnTo>
                  <a:pt x="12023" y="13914"/>
                </a:lnTo>
                <a:cubicBezTo>
                  <a:pt x="12023" y="13952"/>
                  <a:pt x="11986" y="14027"/>
                  <a:pt x="11986" y="14141"/>
                </a:cubicBezTo>
                <a:lnTo>
                  <a:pt x="12137" y="14254"/>
                </a:lnTo>
                <a:lnTo>
                  <a:pt x="12175" y="14254"/>
                </a:lnTo>
                <a:cubicBezTo>
                  <a:pt x="12250" y="14292"/>
                  <a:pt x="12288" y="14292"/>
                  <a:pt x="12402" y="14292"/>
                </a:cubicBezTo>
                <a:lnTo>
                  <a:pt x="12515" y="14216"/>
                </a:lnTo>
                <a:cubicBezTo>
                  <a:pt x="12515" y="14216"/>
                  <a:pt x="12515" y="14179"/>
                  <a:pt x="12515" y="14179"/>
                </a:cubicBezTo>
                <a:cubicBezTo>
                  <a:pt x="12553" y="14141"/>
                  <a:pt x="12591" y="14065"/>
                  <a:pt x="12553" y="13952"/>
                </a:cubicBezTo>
                <a:lnTo>
                  <a:pt x="12704" y="13876"/>
                </a:lnTo>
                <a:cubicBezTo>
                  <a:pt x="12704" y="13838"/>
                  <a:pt x="12742" y="13801"/>
                  <a:pt x="12742" y="13725"/>
                </a:cubicBezTo>
                <a:lnTo>
                  <a:pt x="12742" y="13687"/>
                </a:lnTo>
                <a:lnTo>
                  <a:pt x="12628" y="13611"/>
                </a:lnTo>
                <a:cubicBezTo>
                  <a:pt x="12602" y="13605"/>
                  <a:pt x="12576" y="13602"/>
                  <a:pt x="12552" y="13602"/>
                </a:cubicBezTo>
                <a:close/>
                <a:moveTo>
                  <a:pt x="37717" y="13898"/>
                </a:moveTo>
                <a:cubicBezTo>
                  <a:pt x="37686" y="13898"/>
                  <a:pt x="37652" y="13903"/>
                  <a:pt x="37619" y="13914"/>
                </a:cubicBezTo>
                <a:lnTo>
                  <a:pt x="37544" y="14027"/>
                </a:lnTo>
                <a:lnTo>
                  <a:pt x="37544" y="14216"/>
                </a:lnTo>
                <a:lnTo>
                  <a:pt x="37619" y="14330"/>
                </a:lnTo>
                <a:cubicBezTo>
                  <a:pt x="37674" y="14348"/>
                  <a:pt x="37720" y="14355"/>
                  <a:pt x="37759" y="14355"/>
                </a:cubicBezTo>
                <a:cubicBezTo>
                  <a:pt x="37882" y="14355"/>
                  <a:pt x="37940" y="14283"/>
                  <a:pt x="37997" y="14254"/>
                </a:cubicBezTo>
                <a:cubicBezTo>
                  <a:pt x="38073" y="14216"/>
                  <a:pt x="38111" y="14141"/>
                  <a:pt x="38111" y="14065"/>
                </a:cubicBezTo>
                <a:cubicBezTo>
                  <a:pt x="38111" y="13990"/>
                  <a:pt x="38035" y="13914"/>
                  <a:pt x="37959" y="13914"/>
                </a:cubicBezTo>
                <a:lnTo>
                  <a:pt x="37884" y="13952"/>
                </a:lnTo>
                <a:cubicBezTo>
                  <a:pt x="37857" y="13925"/>
                  <a:pt x="37793" y="13898"/>
                  <a:pt x="37717" y="13898"/>
                </a:cubicBezTo>
                <a:close/>
                <a:moveTo>
                  <a:pt x="71608" y="14065"/>
                </a:moveTo>
                <a:cubicBezTo>
                  <a:pt x="71495" y="14065"/>
                  <a:pt x="71381" y="14141"/>
                  <a:pt x="71381" y="14254"/>
                </a:cubicBezTo>
                <a:cubicBezTo>
                  <a:pt x="71381" y="14292"/>
                  <a:pt x="71419" y="14405"/>
                  <a:pt x="71570" y="14443"/>
                </a:cubicBezTo>
                <a:cubicBezTo>
                  <a:pt x="71608" y="14443"/>
                  <a:pt x="71646" y="14443"/>
                  <a:pt x="71722" y="14405"/>
                </a:cubicBezTo>
                <a:cubicBezTo>
                  <a:pt x="71722" y="14405"/>
                  <a:pt x="71873" y="14330"/>
                  <a:pt x="71873" y="14216"/>
                </a:cubicBezTo>
                <a:lnTo>
                  <a:pt x="71873" y="14179"/>
                </a:lnTo>
                <a:cubicBezTo>
                  <a:pt x="71835" y="14103"/>
                  <a:pt x="71722" y="14065"/>
                  <a:pt x="71608" y="14065"/>
                </a:cubicBezTo>
                <a:close/>
                <a:moveTo>
                  <a:pt x="10662" y="14103"/>
                </a:moveTo>
                <a:lnTo>
                  <a:pt x="10436" y="14179"/>
                </a:lnTo>
                <a:lnTo>
                  <a:pt x="10436" y="14330"/>
                </a:lnTo>
                <a:lnTo>
                  <a:pt x="10662" y="14443"/>
                </a:lnTo>
                <a:lnTo>
                  <a:pt x="10625" y="14443"/>
                </a:lnTo>
                <a:cubicBezTo>
                  <a:pt x="10625" y="14476"/>
                  <a:pt x="10681" y="14564"/>
                  <a:pt x="10817" y="14564"/>
                </a:cubicBezTo>
                <a:cubicBezTo>
                  <a:pt x="10839" y="14564"/>
                  <a:pt x="10863" y="14562"/>
                  <a:pt x="10889" y="14557"/>
                </a:cubicBezTo>
                <a:lnTo>
                  <a:pt x="11003" y="14443"/>
                </a:lnTo>
                <a:cubicBezTo>
                  <a:pt x="11003" y="14443"/>
                  <a:pt x="11003" y="14405"/>
                  <a:pt x="11003" y="14405"/>
                </a:cubicBezTo>
                <a:cubicBezTo>
                  <a:pt x="11003" y="14216"/>
                  <a:pt x="10814" y="14141"/>
                  <a:pt x="10738" y="14103"/>
                </a:cubicBezTo>
                <a:close/>
                <a:moveTo>
                  <a:pt x="77922" y="14216"/>
                </a:moveTo>
                <a:lnTo>
                  <a:pt x="77884" y="14254"/>
                </a:lnTo>
                <a:cubicBezTo>
                  <a:pt x="77809" y="14292"/>
                  <a:pt x="77695" y="14368"/>
                  <a:pt x="77695" y="14557"/>
                </a:cubicBezTo>
                <a:lnTo>
                  <a:pt x="77695" y="14594"/>
                </a:lnTo>
                <a:cubicBezTo>
                  <a:pt x="77771" y="14708"/>
                  <a:pt x="77847" y="14784"/>
                  <a:pt x="77998" y="14859"/>
                </a:cubicBezTo>
                <a:lnTo>
                  <a:pt x="78149" y="14821"/>
                </a:lnTo>
                <a:cubicBezTo>
                  <a:pt x="78262" y="14746"/>
                  <a:pt x="78338" y="14594"/>
                  <a:pt x="78338" y="14481"/>
                </a:cubicBezTo>
                <a:cubicBezTo>
                  <a:pt x="78338" y="14368"/>
                  <a:pt x="78262" y="14216"/>
                  <a:pt x="77998" y="14216"/>
                </a:cubicBezTo>
                <a:close/>
                <a:moveTo>
                  <a:pt x="5332" y="14594"/>
                </a:moveTo>
                <a:lnTo>
                  <a:pt x="5142" y="14670"/>
                </a:lnTo>
                <a:cubicBezTo>
                  <a:pt x="5067" y="14670"/>
                  <a:pt x="4953" y="14746"/>
                  <a:pt x="5029" y="14935"/>
                </a:cubicBezTo>
                <a:lnTo>
                  <a:pt x="5142" y="15010"/>
                </a:lnTo>
                <a:cubicBezTo>
                  <a:pt x="5218" y="15010"/>
                  <a:pt x="5332" y="15010"/>
                  <a:pt x="5369" y="14973"/>
                </a:cubicBezTo>
                <a:cubicBezTo>
                  <a:pt x="5407" y="14935"/>
                  <a:pt x="5445" y="14859"/>
                  <a:pt x="5445" y="14784"/>
                </a:cubicBezTo>
                <a:cubicBezTo>
                  <a:pt x="5445" y="14708"/>
                  <a:pt x="5407" y="14632"/>
                  <a:pt x="5332" y="14594"/>
                </a:cubicBezTo>
                <a:close/>
                <a:moveTo>
                  <a:pt x="53423" y="14594"/>
                </a:moveTo>
                <a:cubicBezTo>
                  <a:pt x="53309" y="14708"/>
                  <a:pt x="53309" y="14897"/>
                  <a:pt x="53423" y="14973"/>
                </a:cubicBezTo>
                <a:cubicBezTo>
                  <a:pt x="53450" y="14999"/>
                  <a:pt x="53495" y="15026"/>
                  <a:pt x="53573" y="15026"/>
                </a:cubicBezTo>
                <a:cubicBezTo>
                  <a:pt x="53605" y="15026"/>
                  <a:pt x="53643" y="15021"/>
                  <a:pt x="53687" y="15010"/>
                </a:cubicBezTo>
                <a:lnTo>
                  <a:pt x="53801" y="14935"/>
                </a:lnTo>
                <a:cubicBezTo>
                  <a:pt x="53801" y="14897"/>
                  <a:pt x="53763" y="14859"/>
                  <a:pt x="53801" y="14859"/>
                </a:cubicBezTo>
                <a:cubicBezTo>
                  <a:pt x="53801" y="14708"/>
                  <a:pt x="53687" y="14594"/>
                  <a:pt x="53536" y="14594"/>
                </a:cubicBezTo>
                <a:close/>
                <a:moveTo>
                  <a:pt x="629" y="14806"/>
                </a:moveTo>
                <a:cubicBezTo>
                  <a:pt x="596" y="14806"/>
                  <a:pt x="563" y="14810"/>
                  <a:pt x="530" y="14821"/>
                </a:cubicBezTo>
                <a:cubicBezTo>
                  <a:pt x="379" y="14859"/>
                  <a:pt x="303" y="14973"/>
                  <a:pt x="303" y="15124"/>
                </a:cubicBezTo>
                <a:lnTo>
                  <a:pt x="417" y="15237"/>
                </a:lnTo>
                <a:cubicBezTo>
                  <a:pt x="568" y="15237"/>
                  <a:pt x="719" y="15237"/>
                  <a:pt x="795" y="15162"/>
                </a:cubicBezTo>
                <a:cubicBezTo>
                  <a:pt x="832" y="15124"/>
                  <a:pt x="870" y="15086"/>
                  <a:pt x="870" y="14973"/>
                </a:cubicBezTo>
                <a:cubicBezTo>
                  <a:pt x="870" y="14973"/>
                  <a:pt x="870" y="14973"/>
                  <a:pt x="870" y="14935"/>
                </a:cubicBezTo>
                <a:lnTo>
                  <a:pt x="832" y="14859"/>
                </a:lnTo>
                <a:cubicBezTo>
                  <a:pt x="779" y="14832"/>
                  <a:pt x="707" y="14806"/>
                  <a:pt x="629" y="14806"/>
                </a:cubicBezTo>
                <a:close/>
                <a:moveTo>
                  <a:pt x="22912" y="14784"/>
                </a:moveTo>
                <a:cubicBezTo>
                  <a:pt x="22836" y="14784"/>
                  <a:pt x="22723" y="14821"/>
                  <a:pt x="22723" y="15010"/>
                </a:cubicBezTo>
                <a:lnTo>
                  <a:pt x="22723" y="15086"/>
                </a:lnTo>
                <a:lnTo>
                  <a:pt x="22799" y="15199"/>
                </a:lnTo>
                <a:cubicBezTo>
                  <a:pt x="22855" y="15237"/>
                  <a:pt x="22912" y="15247"/>
                  <a:pt x="22959" y="15247"/>
                </a:cubicBezTo>
                <a:cubicBezTo>
                  <a:pt x="23007" y="15247"/>
                  <a:pt x="23044" y="15237"/>
                  <a:pt x="23063" y="15237"/>
                </a:cubicBezTo>
                <a:cubicBezTo>
                  <a:pt x="23139" y="15162"/>
                  <a:pt x="23177" y="15086"/>
                  <a:pt x="23177" y="15010"/>
                </a:cubicBezTo>
                <a:cubicBezTo>
                  <a:pt x="23177" y="14935"/>
                  <a:pt x="23139" y="14859"/>
                  <a:pt x="23101" y="14821"/>
                </a:cubicBezTo>
                <a:cubicBezTo>
                  <a:pt x="23025" y="14784"/>
                  <a:pt x="22950" y="14784"/>
                  <a:pt x="22912" y="14784"/>
                </a:cubicBezTo>
                <a:close/>
                <a:moveTo>
                  <a:pt x="84432" y="14881"/>
                </a:moveTo>
                <a:cubicBezTo>
                  <a:pt x="84409" y="14881"/>
                  <a:pt x="84383" y="14886"/>
                  <a:pt x="84349" y="14897"/>
                </a:cubicBezTo>
                <a:lnTo>
                  <a:pt x="84236" y="15010"/>
                </a:lnTo>
                <a:lnTo>
                  <a:pt x="84236" y="15124"/>
                </a:lnTo>
                <a:lnTo>
                  <a:pt x="84349" y="15237"/>
                </a:lnTo>
                <a:cubicBezTo>
                  <a:pt x="84387" y="15237"/>
                  <a:pt x="84425" y="15275"/>
                  <a:pt x="84463" y="15275"/>
                </a:cubicBezTo>
                <a:lnTo>
                  <a:pt x="84652" y="15124"/>
                </a:lnTo>
                <a:cubicBezTo>
                  <a:pt x="84652" y="15048"/>
                  <a:pt x="84652" y="14973"/>
                  <a:pt x="84538" y="14935"/>
                </a:cubicBezTo>
                <a:cubicBezTo>
                  <a:pt x="84512" y="14908"/>
                  <a:pt x="84485" y="14881"/>
                  <a:pt x="84432" y="14881"/>
                </a:cubicBezTo>
                <a:close/>
                <a:moveTo>
                  <a:pt x="71480" y="14995"/>
                </a:moveTo>
                <a:cubicBezTo>
                  <a:pt x="71413" y="14995"/>
                  <a:pt x="71359" y="15021"/>
                  <a:pt x="71306" y="15048"/>
                </a:cubicBezTo>
                <a:cubicBezTo>
                  <a:pt x="71230" y="15124"/>
                  <a:pt x="71230" y="15199"/>
                  <a:pt x="71230" y="15313"/>
                </a:cubicBezTo>
                <a:lnTo>
                  <a:pt x="71344" y="15426"/>
                </a:lnTo>
                <a:cubicBezTo>
                  <a:pt x="71400" y="15445"/>
                  <a:pt x="71448" y="15455"/>
                  <a:pt x="71490" y="15455"/>
                </a:cubicBezTo>
                <a:cubicBezTo>
                  <a:pt x="71533" y="15455"/>
                  <a:pt x="71570" y="15445"/>
                  <a:pt x="71608" y="15426"/>
                </a:cubicBezTo>
                <a:cubicBezTo>
                  <a:pt x="71684" y="15351"/>
                  <a:pt x="71684" y="15237"/>
                  <a:pt x="71684" y="15199"/>
                </a:cubicBezTo>
                <a:cubicBezTo>
                  <a:pt x="71684" y="15162"/>
                  <a:pt x="71684" y="15124"/>
                  <a:pt x="71684" y="15086"/>
                </a:cubicBezTo>
                <a:lnTo>
                  <a:pt x="71570" y="15010"/>
                </a:lnTo>
                <a:cubicBezTo>
                  <a:pt x="71537" y="14999"/>
                  <a:pt x="71507" y="14995"/>
                  <a:pt x="71480" y="14995"/>
                </a:cubicBezTo>
                <a:close/>
                <a:moveTo>
                  <a:pt x="13876" y="15237"/>
                </a:moveTo>
                <a:cubicBezTo>
                  <a:pt x="13687" y="15275"/>
                  <a:pt x="13574" y="15313"/>
                  <a:pt x="13498" y="15426"/>
                </a:cubicBezTo>
                <a:lnTo>
                  <a:pt x="13649" y="15577"/>
                </a:lnTo>
                <a:lnTo>
                  <a:pt x="13725" y="15577"/>
                </a:lnTo>
                <a:cubicBezTo>
                  <a:pt x="13763" y="15577"/>
                  <a:pt x="13810" y="15587"/>
                  <a:pt x="13852" y="15587"/>
                </a:cubicBezTo>
                <a:cubicBezTo>
                  <a:pt x="13895" y="15587"/>
                  <a:pt x="13933" y="15577"/>
                  <a:pt x="13952" y="15540"/>
                </a:cubicBezTo>
                <a:cubicBezTo>
                  <a:pt x="13989" y="15502"/>
                  <a:pt x="14027" y="15464"/>
                  <a:pt x="14027" y="15426"/>
                </a:cubicBezTo>
                <a:cubicBezTo>
                  <a:pt x="14027" y="15388"/>
                  <a:pt x="14027" y="15351"/>
                  <a:pt x="14027" y="15351"/>
                </a:cubicBezTo>
                <a:lnTo>
                  <a:pt x="13876" y="15237"/>
                </a:lnTo>
                <a:close/>
                <a:moveTo>
                  <a:pt x="58760" y="15448"/>
                </a:moveTo>
                <a:cubicBezTo>
                  <a:pt x="58738" y="15448"/>
                  <a:pt x="58711" y="15453"/>
                  <a:pt x="58678" y="15464"/>
                </a:cubicBezTo>
                <a:lnTo>
                  <a:pt x="58565" y="15577"/>
                </a:lnTo>
                <a:lnTo>
                  <a:pt x="58565" y="15691"/>
                </a:lnTo>
                <a:lnTo>
                  <a:pt x="58678" y="15804"/>
                </a:lnTo>
                <a:cubicBezTo>
                  <a:pt x="58716" y="15804"/>
                  <a:pt x="58754" y="15842"/>
                  <a:pt x="58791" y="15842"/>
                </a:cubicBezTo>
                <a:lnTo>
                  <a:pt x="58981" y="15691"/>
                </a:lnTo>
                <a:cubicBezTo>
                  <a:pt x="58981" y="15615"/>
                  <a:pt x="58981" y="15540"/>
                  <a:pt x="58867" y="15502"/>
                </a:cubicBezTo>
                <a:cubicBezTo>
                  <a:pt x="58840" y="15475"/>
                  <a:pt x="58814" y="15448"/>
                  <a:pt x="58760" y="15448"/>
                </a:cubicBezTo>
                <a:close/>
                <a:moveTo>
                  <a:pt x="74482" y="15351"/>
                </a:moveTo>
                <a:cubicBezTo>
                  <a:pt x="74179" y="15388"/>
                  <a:pt x="74141" y="15540"/>
                  <a:pt x="74141" y="15615"/>
                </a:cubicBezTo>
                <a:cubicBezTo>
                  <a:pt x="74141" y="15653"/>
                  <a:pt x="74179" y="15729"/>
                  <a:pt x="74179" y="15767"/>
                </a:cubicBezTo>
                <a:lnTo>
                  <a:pt x="74293" y="15842"/>
                </a:lnTo>
                <a:cubicBezTo>
                  <a:pt x="74406" y="15842"/>
                  <a:pt x="74482" y="15842"/>
                  <a:pt x="74557" y="15804"/>
                </a:cubicBezTo>
                <a:cubicBezTo>
                  <a:pt x="74633" y="15729"/>
                  <a:pt x="74633" y="15615"/>
                  <a:pt x="74633" y="15540"/>
                </a:cubicBezTo>
                <a:cubicBezTo>
                  <a:pt x="74633" y="15540"/>
                  <a:pt x="74633" y="15502"/>
                  <a:pt x="74633" y="15464"/>
                </a:cubicBezTo>
                <a:lnTo>
                  <a:pt x="74482" y="15351"/>
                </a:lnTo>
                <a:close/>
                <a:moveTo>
                  <a:pt x="70989" y="15562"/>
                </a:moveTo>
                <a:cubicBezTo>
                  <a:pt x="70924" y="15562"/>
                  <a:pt x="70879" y="15589"/>
                  <a:pt x="70852" y="15615"/>
                </a:cubicBezTo>
                <a:cubicBezTo>
                  <a:pt x="70776" y="15653"/>
                  <a:pt x="70739" y="15691"/>
                  <a:pt x="70739" y="15804"/>
                </a:cubicBezTo>
                <a:lnTo>
                  <a:pt x="70739" y="15842"/>
                </a:lnTo>
                <a:lnTo>
                  <a:pt x="70890" y="15956"/>
                </a:lnTo>
                <a:lnTo>
                  <a:pt x="71079" y="15956"/>
                </a:lnTo>
                <a:lnTo>
                  <a:pt x="71192" y="15842"/>
                </a:lnTo>
                <a:lnTo>
                  <a:pt x="71192" y="15691"/>
                </a:lnTo>
                <a:lnTo>
                  <a:pt x="71079" y="15577"/>
                </a:lnTo>
                <a:cubicBezTo>
                  <a:pt x="71046" y="15566"/>
                  <a:pt x="71016" y="15562"/>
                  <a:pt x="70989" y="15562"/>
                </a:cubicBezTo>
                <a:close/>
                <a:moveTo>
                  <a:pt x="60045" y="15534"/>
                </a:moveTo>
                <a:cubicBezTo>
                  <a:pt x="59995" y="15534"/>
                  <a:pt x="59948" y="15556"/>
                  <a:pt x="59926" y="15577"/>
                </a:cubicBezTo>
                <a:lnTo>
                  <a:pt x="59850" y="15615"/>
                </a:lnTo>
                <a:cubicBezTo>
                  <a:pt x="59774" y="15767"/>
                  <a:pt x="59888" y="15993"/>
                  <a:pt x="60077" y="15993"/>
                </a:cubicBezTo>
                <a:cubicBezTo>
                  <a:pt x="60096" y="16003"/>
                  <a:pt x="60115" y="16008"/>
                  <a:pt x="60134" y="16008"/>
                </a:cubicBezTo>
                <a:cubicBezTo>
                  <a:pt x="60190" y="16008"/>
                  <a:pt x="60247" y="15965"/>
                  <a:pt x="60304" y="15880"/>
                </a:cubicBezTo>
                <a:lnTo>
                  <a:pt x="60153" y="15729"/>
                </a:lnTo>
                <a:lnTo>
                  <a:pt x="60190" y="15729"/>
                </a:lnTo>
                <a:cubicBezTo>
                  <a:pt x="60228" y="15767"/>
                  <a:pt x="60228" y="15767"/>
                  <a:pt x="60228" y="15767"/>
                </a:cubicBezTo>
                <a:lnTo>
                  <a:pt x="60228" y="15729"/>
                </a:lnTo>
                <a:cubicBezTo>
                  <a:pt x="60228" y="15691"/>
                  <a:pt x="60228" y="15615"/>
                  <a:pt x="60153" y="15577"/>
                </a:cubicBezTo>
                <a:cubicBezTo>
                  <a:pt x="60121" y="15546"/>
                  <a:pt x="60082" y="15534"/>
                  <a:pt x="60045" y="15534"/>
                </a:cubicBezTo>
                <a:close/>
                <a:moveTo>
                  <a:pt x="75238" y="15729"/>
                </a:moveTo>
                <a:lnTo>
                  <a:pt x="75011" y="15842"/>
                </a:lnTo>
                <a:lnTo>
                  <a:pt x="75011" y="15956"/>
                </a:lnTo>
                <a:lnTo>
                  <a:pt x="75087" y="16031"/>
                </a:lnTo>
                <a:cubicBezTo>
                  <a:pt x="75113" y="16058"/>
                  <a:pt x="75159" y="16085"/>
                  <a:pt x="75223" y="16085"/>
                </a:cubicBezTo>
                <a:cubicBezTo>
                  <a:pt x="75250" y="16085"/>
                  <a:pt x="75280" y="16080"/>
                  <a:pt x="75313" y="16069"/>
                </a:cubicBezTo>
                <a:cubicBezTo>
                  <a:pt x="75389" y="16069"/>
                  <a:pt x="75465" y="15993"/>
                  <a:pt x="75465" y="15918"/>
                </a:cubicBezTo>
                <a:lnTo>
                  <a:pt x="75351" y="15767"/>
                </a:lnTo>
                <a:cubicBezTo>
                  <a:pt x="75313" y="15767"/>
                  <a:pt x="75276" y="15767"/>
                  <a:pt x="75238" y="15729"/>
                </a:cubicBezTo>
                <a:close/>
                <a:moveTo>
                  <a:pt x="49869" y="15880"/>
                </a:moveTo>
                <a:lnTo>
                  <a:pt x="49755" y="15918"/>
                </a:lnTo>
                <a:cubicBezTo>
                  <a:pt x="49642" y="16031"/>
                  <a:pt x="49680" y="16258"/>
                  <a:pt x="49718" y="16371"/>
                </a:cubicBezTo>
                <a:lnTo>
                  <a:pt x="49944" y="16371"/>
                </a:lnTo>
                <a:cubicBezTo>
                  <a:pt x="50020" y="16334"/>
                  <a:pt x="50058" y="16182"/>
                  <a:pt x="50058" y="16107"/>
                </a:cubicBezTo>
                <a:cubicBezTo>
                  <a:pt x="50058" y="15956"/>
                  <a:pt x="49982" y="15880"/>
                  <a:pt x="49869" y="15880"/>
                </a:cubicBezTo>
                <a:close/>
                <a:moveTo>
                  <a:pt x="67903" y="15965"/>
                </a:moveTo>
                <a:cubicBezTo>
                  <a:pt x="67865" y="15965"/>
                  <a:pt x="67828" y="15974"/>
                  <a:pt x="67790" y="15993"/>
                </a:cubicBezTo>
                <a:cubicBezTo>
                  <a:pt x="67638" y="16031"/>
                  <a:pt x="67638" y="16258"/>
                  <a:pt x="67752" y="16334"/>
                </a:cubicBezTo>
                <a:cubicBezTo>
                  <a:pt x="67790" y="16371"/>
                  <a:pt x="67828" y="16371"/>
                  <a:pt x="67903" y="16371"/>
                </a:cubicBezTo>
                <a:lnTo>
                  <a:pt x="67941" y="16296"/>
                </a:lnTo>
                <a:lnTo>
                  <a:pt x="67903" y="16296"/>
                </a:lnTo>
                <a:lnTo>
                  <a:pt x="68054" y="16182"/>
                </a:lnTo>
                <a:lnTo>
                  <a:pt x="68054" y="16107"/>
                </a:lnTo>
                <a:lnTo>
                  <a:pt x="68017" y="15993"/>
                </a:lnTo>
                <a:cubicBezTo>
                  <a:pt x="67979" y="15974"/>
                  <a:pt x="67941" y="15965"/>
                  <a:pt x="67903" y="15965"/>
                </a:cubicBezTo>
                <a:close/>
                <a:moveTo>
                  <a:pt x="3456" y="15979"/>
                </a:moveTo>
                <a:cubicBezTo>
                  <a:pt x="3426" y="15979"/>
                  <a:pt x="3396" y="15983"/>
                  <a:pt x="3366" y="15993"/>
                </a:cubicBezTo>
                <a:cubicBezTo>
                  <a:pt x="3252" y="16069"/>
                  <a:pt x="3176" y="16182"/>
                  <a:pt x="3214" y="16334"/>
                </a:cubicBezTo>
                <a:lnTo>
                  <a:pt x="3328" y="16409"/>
                </a:lnTo>
                <a:cubicBezTo>
                  <a:pt x="3441" y="16409"/>
                  <a:pt x="3555" y="16409"/>
                  <a:pt x="3630" y="16371"/>
                </a:cubicBezTo>
                <a:cubicBezTo>
                  <a:pt x="3668" y="16334"/>
                  <a:pt x="3706" y="16258"/>
                  <a:pt x="3706" y="16182"/>
                </a:cubicBezTo>
                <a:lnTo>
                  <a:pt x="3706" y="16145"/>
                </a:lnTo>
                <a:lnTo>
                  <a:pt x="3668" y="16069"/>
                </a:lnTo>
                <a:cubicBezTo>
                  <a:pt x="3613" y="16014"/>
                  <a:pt x="3537" y="15979"/>
                  <a:pt x="3456" y="15979"/>
                </a:cubicBezTo>
                <a:close/>
                <a:moveTo>
                  <a:pt x="38942" y="16069"/>
                </a:moveTo>
                <a:cubicBezTo>
                  <a:pt x="38829" y="16069"/>
                  <a:pt x="38716" y="16145"/>
                  <a:pt x="38678" y="16296"/>
                </a:cubicBezTo>
                <a:lnTo>
                  <a:pt x="38791" y="16409"/>
                </a:lnTo>
                <a:cubicBezTo>
                  <a:pt x="38836" y="16420"/>
                  <a:pt x="38873" y="16425"/>
                  <a:pt x="38907" y="16425"/>
                </a:cubicBezTo>
                <a:cubicBezTo>
                  <a:pt x="38987" y="16425"/>
                  <a:pt x="39040" y="16398"/>
                  <a:pt x="39094" y="16371"/>
                </a:cubicBezTo>
                <a:lnTo>
                  <a:pt x="39132" y="16258"/>
                </a:lnTo>
                <a:cubicBezTo>
                  <a:pt x="39132" y="16182"/>
                  <a:pt x="39056" y="16107"/>
                  <a:pt x="38942" y="16069"/>
                </a:cubicBezTo>
                <a:close/>
                <a:moveTo>
                  <a:pt x="12061" y="15880"/>
                </a:moveTo>
                <a:lnTo>
                  <a:pt x="11910" y="15956"/>
                </a:lnTo>
                <a:cubicBezTo>
                  <a:pt x="11834" y="15956"/>
                  <a:pt x="11759" y="15918"/>
                  <a:pt x="11683" y="15918"/>
                </a:cubicBezTo>
                <a:cubicBezTo>
                  <a:pt x="11645" y="15956"/>
                  <a:pt x="11570" y="15956"/>
                  <a:pt x="11532" y="16031"/>
                </a:cubicBezTo>
                <a:lnTo>
                  <a:pt x="11645" y="16182"/>
                </a:lnTo>
                <a:cubicBezTo>
                  <a:pt x="11645" y="16220"/>
                  <a:pt x="11645" y="16220"/>
                  <a:pt x="11645" y="16220"/>
                </a:cubicBezTo>
                <a:cubicBezTo>
                  <a:pt x="11683" y="16296"/>
                  <a:pt x="11721" y="16371"/>
                  <a:pt x="11797" y="16409"/>
                </a:cubicBezTo>
                <a:cubicBezTo>
                  <a:pt x="11834" y="16428"/>
                  <a:pt x="11872" y="16438"/>
                  <a:pt x="11915" y="16438"/>
                </a:cubicBezTo>
                <a:cubicBezTo>
                  <a:pt x="11957" y="16438"/>
                  <a:pt x="12005" y="16428"/>
                  <a:pt x="12061" y="16409"/>
                </a:cubicBezTo>
                <a:lnTo>
                  <a:pt x="12137" y="16296"/>
                </a:lnTo>
                <a:cubicBezTo>
                  <a:pt x="12137" y="16258"/>
                  <a:pt x="12175" y="16258"/>
                  <a:pt x="12175" y="16220"/>
                </a:cubicBezTo>
                <a:cubicBezTo>
                  <a:pt x="12212" y="16182"/>
                  <a:pt x="12212" y="16107"/>
                  <a:pt x="12212" y="16069"/>
                </a:cubicBezTo>
                <a:cubicBezTo>
                  <a:pt x="12212" y="15993"/>
                  <a:pt x="12175" y="15918"/>
                  <a:pt x="12061" y="15880"/>
                </a:cubicBezTo>
                <a:close/>
                <a:moveTo>
                  <a:pt x="26012" y="16145"/>
                </a:moveTo>
                <a:cubicBezTo>
                  <a:pt x="25937" y="16145"/>
                  <a:pt x="25672" y="16145"/>
                  <a:pt x="25748" y="16371"/>
                </a:cubicBezTo>
                <a:lnTo>
                  <a:pt x="25861" y="16485"/>
                </a:lnTo>
                <a:lnTo>
                  <a:pt x="25974" y="16485"/>
                </a:lnTo>
                <a:lnTo>
                  <a:pt x="26126" y="16371"/>
                </a:lnTo>
                <a:cubicBezTo>
                  <a:pt x="26164" y="16334"/>
                  <a:pt x="26164" y="16334"/>
                  <a:pt x="26201" y="16258"/>
                </a:cubicBezTo>
                <a:lnTo>
                  <a:pt x="26012" y="16145"/>
                </a:lnTo>
                <a:close/>
                <a:moveTo>
                  <a:pt x="37581" y="16334"/>
                </a:moveTo>
                <a:cubicBezTo>
                  <a:pt x="37468" y="16334"/>
                  <a:pt x="37392" y="16409"/>
                  <a:pt x="37355" y="16485"/>
                </a:cubicBezTo>
                <a:lnTo>
                  <a:pt x="37468" y="16598"/>
                </a:lnTo>
                <a:cubicBezTo>
                  <a:pt x="37506" y="16636"/>
                  <a:pt x="37506" y="16636"/>
                  <a:pt x="37544" y="16674"/>
                </a:cubicBezTo>
                <a:cubicBezTo>
                  <a:pt x="37581" y="16674"/>
                  <a:pt x="37657" y="16712"/>
                  <a:pt x="37695" y="16712"/>
                </a:cubicBezTo>
                <a:lnTo>
                  <a:pt x="37884" y="16636"/>
                </a:lnTo>
                <a:lnTo>
                  <a:pt x="37884" y="16598"/>
                </a:lnTo>
                <a:cubicBezTo>
                  <a:pt x="37884" y="16447"/>
                  <a:pt x="37733" y="16334"/>
                  <a:pt x="37581" y="16334"/>
                </a:cubicBezTo>
                <a:close/>
                <a:moveTo>
                  <a:pt x="25682" y="16545"/>
                </a:moveTo>
                <a:cubicBezTo>
                  <a:pt x="25631" y="16545"/>
                  <a:pt x="25585" y="16572"/>
                  <a:pt x="25559" y="16598"/>
                </a:cubicBezTo>
                <a:cubicBezTo>
                  <a:pt x="25521" y="16636"/>
                  <a:pt x="25483" y="16712"/>
                  <a:pt x="25483" y="16825"/>
                </a:cubicBezTo>
                <a:lnTo>
                  <a:pt x="25634" y="16939"/>
                </a:lnTo>
                <a:lnTo>
                  <a:pt x="25748" y="16939"/>
                </a:lnTo>
                <a:lnTo>
                  <a:pt x="25899" y="16825"/>
                </a:lnTo>
                <a:lnTo>
                  <a:pt x="25899" y="16674"/>
                </a:lnTo>
                <a:lnTo>
                  <a:pt x="25748" y="16560"/>
                </a:lnTo>
                <a:cubicBezTo>
                  <a:pt x="25725" y="16549"/>
                  <a:pt x="25703" y="16545"/>
                  <a:pt x="25682" y="16545"/>
                </a:cubicBezTo>
                <a:close/>
                <a:moveTo>
                  <a:pt x="53725" y="16598"/>
                </a:moveTo>
                <a:lnTo>
                  <a:pt x="53574" y="16712"/>
                </a:lnTo>
                <a:cubicBezTo>
                  <a:pt x="53574" y="16750"/>
                  <a:pt x="53574" y="16750"/>
                  <a:pt x="53574" y="16750"/>
                </a:cubicBezTo>
                <a:cubicBezTo>
                  <a:pt x="53574" y="16825"/>
                  <a:pt x="53574" y="16976"/>
                  <a:pt x="53763" y="16976"/>
                </a:cubicBezTo>
                <a:lnTo>
                  <a:pt x="53914" y="16863"/>
                </a:lnTo>
                <a:cubicBezTo>
                  <a:pt x="53952" y="16825"/>
                  <a:pt x="53990" y="16787"/>
                  <a:pt x="54028" y="16750"/>
                </a:cubicBezTo>
                <a:lnTo>
                  <a:pt x="53876" y="16598"/>
                </a:lnTo>
                <a:close/>
                <a:moveTo>
                  <a:pt x="9377" y="16636"/>
                </a:moveTo>
                <a:lnTo>
                  <a:pt x="9226" y="16750"/>
                </a:lnTo>
                <a:cubicBezTo>
                  <a:pt x="9226" y="16750"/>
                  <a:pt x="9188" y="16787"/>
                  <a:pt x="9150" y="16825"/>
                </a:cubicBezTo>
                <a:lnTo>
                  <a:pt x="9263" y="16976"/>
                </a:lnTo>
                <a:cubicBezTo>
                  <a:pt x="9301" y="17014"/>
                  <a:pt x="9339" y="17014"/>
                  <a:pt x="9377" y="17014"/>
                </a:cubicBezTo>
                <a:lnTo>
                  <a:pt x="9566" y="16939"/>
                </a:lnTo>
                <a:cubicBezTo>
                  <a:pt x="9566" y="16901"/>
                  <a:pt x="9604" y="16901"/>
                  <a:pt x="9604" y="16825"/>
                </a:cubicBezTo>
                <a:lnTo>
                  <a:pt x="9490" y="16712"/>
                </a:lnTo>
                <a:cubicBezTo>
                  <a:pt x="9490" y="16674"/>
                  <a:pt x="9453" y="16674"/>
                  <a:pt x="9377" y="16636"/>
                </a:cubicBezTo>
                <a:close/>
                <a:moveTo>
                  <a:pt x="2118" y="16674"/>
                </a:moveTo>
                <a:cubicBezTo>
                  <a:pt x="2042" y="16674"/>
                  <a:pt x="1967" y="16712"/>
                  <a:pt x="1929" y="16787"/>
                </a:cubicBezTo>
                <a:lnTo>
                  <a:pt x="2080" y="16939"/>
                </a:lnTo>
                <a:cubicBezTo>
                  <a:pt x="2042" y="16939"/>
                  <a:pt x="2004" y="16901"/>
                  <a:pt x="2004" y="16901"/>
                </a:cubicBezTo>
                <a:lnTo>
                  <a:pt x="2004" y="16901"/>
                </a:lnTo>
                <a:cubicBezTo>
                  <a:pt x="2004" y="16939"/>
                  <a:pt x="2042" y="17052"/>
                  <a:pt x="2156" y="17090"/>
                </a:cubicBezTo>
                <a:lnTo>
                  <a:pt x="2231" y="17090"/>
                </a:lnTo>
                <a:cubicBezTo>
                  <a:pt x="2307" y="17052"/>
                  <a:pt x="2383" y="16976"/>
                  <a:pt x="2383" y="16901"/>
                </a:cubicBezTo>
                <a:cubicBezTo>
                  <a:pt x="2383" y="16787"/>
                  <a:pt x="2269" y="16674"/>
                  <a:pt x="2118" y="16674"/>
                </a:cubicBezTo>
                <a:close/>
                <a:moveTo>
                  <a:pt x="76334" y="16901"/>
                </a:moveTo>
                <a:cubicBezTo>
                  <a:pt x="76259" y="16901"/>
                  <a:pt x="76145" y="16901"/>
                  <a:pt x="76070" y="16976"/>
                </a:cubicBezTo>
                <a:cubicBezTo>
                  <a:pt x="75881" y="17090"/>
                  <a:pt x="75918" y="17279"/>
                  <a:pt x="76070" y="17354"/>
                </a:cubicBezTo>
                <a:lnTo>
                  <a:pt x="76259" y="17241"/>
                </a:lnTo>
                <a:lnTo>
                  <a:pt x="76259" y="17241"/>
                </a:lnTo>
                <a:cubicBezTo>
                  <a:pt x="76259" y="17279"/>
                  <a:pt x="76221" y="17279"/>
                  <a:pt x="76259" y="17279"/>
                </a:cubicBezTo>
                <a:cubicBezTo>
                  <a:pt x="76296" y="17279"/>
                  <a:pt x="76485" y="17241"/>
                  <a:pt x="76485" y="17090"/>
                </a:cubicBezTo>
                <a:cubicBezTo>
                  <a:pt x="76485" y="17052"/>
                  <a:pt x="76448" y="17014"/>
                  <a:pt x="76448" y="16976"/>
                </a:cubicBezTo>
                <a:lnTo>
                  <a:pt x="76334" y="16901"/>
                </a:lnTo>
                <a:close/>
                <a:moveTo>
                  <a:pt x="67374" y="17052"/>
                </a:moveTo>
                <a:lnTo>
                  <a:pt x="67260" y="17203"/>
                </a:lnTo>
                <a:cubicBezTo>
                  <a:pt x="67260" y="17203"/>
                  <a:pt x="67260" y="17203"/>
                  <a:pt x="67260" y="17241"/>
                </a:cubicBezTo>
                <a:cubicBezTo>
                  <a:pt x="67260" y="17279"/>
                  <a:pt x="67260" y="17430"/>
                  <a:pt x="67449" y="17430"/>
                </a:cubicBezTo>
                <a:lnTo>
                  <a:pt x="67601" y="17317"/>
                </a:lnTo>
                <a:cubicBezTo>
                  <a:pt x="67638" y="17317"/>
                  <a:pt x="67676" y="17279"/>
                  <a:pt x="67714" y="17203"/>
                </a:cubicBezTo>
                <a:lnTo>
                  <a:pt x="67563" y="17052"/>
                </a:lnTo>
                <a:close/>
                <a:moveTo>
                  <a:pt x="4878" y="17052"/>
                </a:moveTo>
                <a:lnTo>
                  <a:pt x="4764" y="17165"/>
                </a:lnTo>
                <a:lnTo>
                  <a:pt x="4764" y="17317"/>
                </a:lnTo>
                <a:lnTo>
                  <a:pt x="4802" y="17392"/>
                </a:lnTo>
                <a:cubicBezTo>
                  <a:pt x="4865" y="17476"/>
                  <a:pt x="4939" y="17502"/>
                  <a:pt x="5006" y="17502"/>
                </a:cubicBezTo>
                <a:cubicBezTo>
                  <a:pt x="5060" y="17502"/>
                  <a:pt x="5109" y="17485"/>
                  <a:pt x="5142" y="17468"/>
                </a:cubicBezTo>
                <a:lnTo>
                  <a:pt x="5407" y="17392"/>
                </a:lnTo>
                <a:cubicBezTo>
                  <a:pt x="5407" y="17279"/>
                  <a:pt x="5369" y="17203"/>
                  <a:pt x="5294" y="17128"/>
                </a:cubicBezTo>
                <a:cubicBezTo>
                  <a:pt x="5180" y="17052"/>
                  <a:pt x="5067" y="17052"/>
                  <a:pt x="4878" y="17052"/>
                </a:cubicBezTo>
                <a:close/>
                <a:moveTo>
                  <a:pt x="64311" y="17052"/>
                </a:moveTo>
                <a:lnTo>
                  <a:pt x="64236" y="17165"/>
                </a:lnTo>
                <a:cubicBezTo>
                  <a:pt x="64198" y="17203"/>
                  <a:pt x="64085" y="17279"/>
                  <a:pt x="64122" y="17430"/>
                </a:cubicBezTo>
                <a:lnTo>
                  <a:pt x="64198" y="17506"/>
                </a:lnTo>
                <a:cubicBezTo>
                  <a:pt x="64274" y="17506"/>
                  <a:pt x="64349" y="17506"/>
                  <a:pt x="64425" y="17468"/>
                </a:cubicBezTo>
                <a:cubicBezTo>
                  <a:pt x="64500" y="17430"/>
                  <a:pt x="64538" y="17317"/>
                  <a:pt x="64538" y="17241"/>
                </a:cubicBezTo>
                <a:cubicBezTo>
                  <a:pt x="64538" y="17128"/>
                  <a:pt x="64500" y="17090"/>
                  <a:pt x="64463" y="17090"/>
                </a:cubicBezTo>
                <a:lnTo>
                  <a:pt x="64311" y="17052"/>
                </a:lnTo>
                <a:close/>
                <a:moveTo>
                  <a:pt x="81703" y="17128"/>
                </a:moveTo>
                <a:lnTo>
                  <a:pt x="81552" y="17203"/>
                </a:lnTo>
                <a:cubicBezTo>
                  <a:pt x="81552" y="17203"/>
                  <a:pt x="81514" y="17203"/>
                  <a:pt x="81514" y="17241"/>
                </a:cubicBezTo>
                <a:cubicBezTo>
                  <a:pt x="81514" y="17279"/>
                  <a:pt x="81438" y="17354"/>
                  <a:pt x="81476" y="17468"/>
                </a:cubicBezTo>
                <a:lnTo>
                  <a:pt x="81627" y="17543"/>
                </a:lnTo>
                <a:lnTo>
                  <a:pt x="81779" y="17543"/>
                </a:lnTo>
                <a:lnTo>
                  <a:pt x="81930" y="17392"/>
                </a:lnTo>
                <a:cubicBezTo>
                  <a:pt x="81968" y="17354"/>
                  <a:pt x="81968" y="17354"/>
                  <a:pt x="81968" y="17317"/>
                </a:cubicBezTo>
                <a:cubicBezTo>
                  <a:pt x="81968" y="17279"/>
                  <a:pt x="81968" y="17203"/>
                  <a:pt x="81816" y="17165"/>
                </a:cubicBezTo>
                <a:cubicBezTo>
                  <a:pt x="81779" y="17128"/>
                  <a:pt x="81741" y="17128"/>
                  <a:pt x="81703" y="17128"/>
                </a:cubicBezTo>
                <a:close/>
                <a:moveTo>
                  <a:pt x="36069" y="17165"/>
                </a:moveTo>
                <a:lnTo>
                  <a:pt x="35918" y="17241"/>
                </a:lnTo>
                <a:cubicBezTo>
                  <a:pt x="35918" y="17241"/>
                  <a:pt x="35918" y="17241"/>
                  <a:pt x="35880" y="17279"/>
                </a:cubicBezTo>
                <a:cubicBezTo>
                  <a:pt x="35842" y="17317"/>
                  <a:pt x="35804" y="17354"/>
                  <a:pt x="35804" y="17430"/>
                </a:cubicBezTo>
                <a:cubicBezTo>
                  <a:pt x="35804" y="17468"/>
                  <a:pt x="35842" y="17543"/>
                  <a:pt x="36031" y="17581"/>
                </a:cubicBezTo>
                <a:lnTo>
                  <a:pt x="36183" y="17543"/>
                </a:lnTo>
                <a:cubicBezTo>
                  <a:pt x="36220" y="17468"/>
                  <a:pt x="36258" y="17392"/>
                  <a:pt x="36258" y="17317"/>
                </a:cubicBezTo>
                <a:cubicBezTo>
                  <a:pt x="36258" y="17241"/>
                  <a:pt x="36183" y="17165"/>
                  <a:pt x="36069" y="17165"/>
                </a:cubicBezTo>
                <a:close/>
                <a:moveTo>
                  <a:pt x="44122" y="17468"/>
                </a:moveTo>
                <a:lnTo>
                  <a:pt x="44009" y="17543"/>
                </a:lnTo>
                <a:cubicBezTo>
                  <a:pt x="43933" y="17695"/>
                  <a:pt x="44047" y="17808"/>
                  <a:pt x="44236" y="17808"/>
                </a:cubicBezTo>
                <a:lnTo>
                  <a:pt x="44500" y="17770"/>
                </a:lnTo>
                <a:lnTo>
                  <a:pt x="44500" y="17733"/>
                </a:lnTo>
                <a:cubicBezTo>
                  <a:pt x="44500" y="17619"/>
                  <a:pt x="44462" y="17581"/>
                  <a:pt x="44425" y="17543"/>
                </a:cubicBezTo>
                <a:cubicBezTo>
                  <a:pt x="44349" y="17468"/>
                  <a:pt x="44236" y="17468"/>
                  <a:pt x="44122" y="17468"/>
                </a:cubicBezTo>
                <a:close/>
                <a:moveTo>
                  <a:pt x="88168" y="17354"/>
                </a:moveTo>
                <a:lnTo>
                  <a:pt x="88055" y="17506"/>
                </a:lnTo>
                <a:lnTo>
                  <a:pt x="88055" y="17695"/>
                </a:lnTo>
                <a:lnTo>
                  <a:pt x="88168" y="17808"/>
                </a:lnTo>
                <a:lnTo>
                  <a:pt x="88357" y="17808"/>
                </a:lnTo>
                <a:lnTo>
                  <a:pt x="88508" y="17657"/>
                </a:lnTo>
                <a:lnTo>
                  <a:pt x="88470" y="17619"/>
                </a:lnTo>
                <a:cubicBezTo>
                  <a:pt x="88470" y="17543"/>
                  <a:pt x="88433" y="17354"/>
                  <a:pt x="88168" y="17354"/>
                </a:cubicBezTo>
                <a:close/>
                <a:moveTo>
                  <a:pt x="86164" y="17430"/>
                </a:moveTo>
                <a:cubicBezTo>
                  <a:pt x="86051" y="17430"/>
                  <a:pt x="85975" y="17430"/>
                  <a:pt x="85900" y="17468"/>
                </a:cubicBezTo>
                <a:cubicBezTo>
                  <a:pt x="85824" y="17543"/>
                  <a:pt x="85786" y="17619"/>
                  <a:pt x="85824" y="17770"/>
                </a:cubicBezTo>
                <a:lnTo>
                  <a:pt x="85937" y="17846"/>
                </a:lnTo>
                <a:cubicBezTo>
                  <a:pt x="85971" y="17857"/>
                  <a:pt x="86001" y="17862"/>
                  <a:pt x="86027" y="17862"/>
                </a:cubicBezTo>
                <a:cubicBezTo>
                  <a:pt x="86092" y="17862"/>
                  <a:pt x="86137" y="17835"/>
                  <a:pt x="86164" y="17808"/>
                </a:cubicBezTo>
                <a:cubicBezTo>
                  <a:pt x="86240" y="17770"/>
                  <a:pt x="86278" y="17695"/>
                  <a:pt x="86278" y="17581"/>
                </a:cubicBezTo>
                <a:cubicBezTo>
                  <a:pt x="86278" y="17581"/>
                  <a:pt x="86278" y="17543"/>
                  <a:pt x="86278" y="17543"/>
                </a:cubicBezTo>
                <a:lnTo>
                  <a:pt x="86164" y="17430"/>
                </a:lnTo>
                <a:close/>
                <a:moveTo>
                  <a:pt x="61438" y="17468"/>
                </a:moveTo>
                <a:lnTo>
                  <a:pt x="61287" y="17657"/>
                </a:lnTo>
                <a:cubicBezTo>
                  <a:pt x="61325" y="17657"/>
                  <a:pt x="61325" y="17695"/>
                  <a:pt x="61325" y="17695"/>
                </a:cubicBezTo>
                <a:lnTo>
                  <a:pt x="61325" y="17770"/>
                </a:lnTo>
                <a:cubicBezTo>
                  <a:pt x="61325" y="17808"/>
                  <a:pt x="61325" y="17846"/>
                  <a:pt x="61400" y="17884"/>
                </a:cubicBezTo>
                <a:lnTo>
                  <a:pt x="61627" y="17808"/>
                </a:lnTo>
                <a:cubicBezTo>
                  <a:pt x="61665" y="17808"/>
                  <a:pt x="61740" y="17733"/>
                  <a:pt x="61740" y="17619"/>
                </a:cubicBezTo>
                <a:cubicBezTo>
                  <a:pt x="61740" y="17619"/>
                  <a:pt x="61740" y="17581"/>
                  <a:pt x="61740" y="17543"/>
                </a:cubicBezTo>
                <a:lnTo>
                  <a:pt x="61589" y="17468"/>
                </a:lnTo>
                <a:close/>
                <a:moveTo>
                  <a:pt x="44803" y="17468"/>
                </a:moveTo>
                <a:lnTo>
                  <a:pt x="44651" y="17581"/>
                </a:lnTo>
                <a:lnTo>
                  <a:pt x="44651" y="17808"/>
                </a:lnTo>
                <a:lnTo>
                  <a:pt x="44803" y="17922"/>
                </a:lnTo>
                <a:cubicBezTo>
                  <a:pt x="45030" y="17922"/>
                  <a:pt x="45067" y="17808"/>
                  <a:pt x="45067" y="17733"/>
                </a:cubicBezTo>
                <a:cubicBezTo>
                  <a:pt x="45067" y="17733"/>
                  <a:pt x="45067" y="17695"/>
                  <a:pt x="45067" y="17657"/>
                </a:cubicBezTo>
                <a:lnTo>
                  <a:pt x="44992" y="17468"/>
                </a:lnTo>
                <a:close/>
                <a:moveTo>
                  <a:pt x="17506" y="17543"/>
                </a:moveTo>
                <a:cubicBezTo>
                  <a:pt x="17354" y="17543"/>
                  <a:pt x="17241" y="17619"/>
                  <a:pt x="17241" y="17733"/>
                </a:cubicBezTo>
                <a:lnTo>
                  <a:pt x="17354" y="17846"/>
                </a:lnTo>
                <a:cubicBezTo>
                  <a:pt x="17354" y="17846"/>
                  <a:pt x="17392" y="17884"/>
                  <a:pt x="17430" y="17884"/>
                </a:cubicBezTo>
                <a:cubicBezTo>
                  <a:pt x="17453" y="17907"/>
                  <a:pt x="17518" y="17944"/>
                  <a:pt x="17599" y="17944"/>
                </a:cubicBezTo>
                <a:cubicBezTo>
                  <a:pt x="17652" y="17944"/>
                  <a:pt x="17711" y="17928"/>
                  <a:pt x="17770" y="17884"/>
                </a:cubicBezTo>
                <a:lnTo>
                  <a:pt x="17808" y="17808"/>
                </a:lnTo>
                <a:lnTo>
                  <a:pt x="17808" y="17770"/>
                </a:lnTo>
                <a:cubicBezTo>
                  <a:pt x="17808" y="17619"/>
                  <a:pt x="17657" y="17543"/>
                  <a:pt x="17506" y="17543"/>
                </a:cubicBezTo>
                <a:close/>
                <a:moveTo>
                  <a:pt x="2685" y="17581"/>
                </a:moveTo>
                <a:lnTo>
                  <a:pt x="2534" y="17695"/>
                </a:lnTo>
                <a:cubicBezTo>
                  <a:pt x="2534" y="17733"/>
                  <a:pt x="2534" y="17733"/>
                  <a:pt x="2534" y="17733"/>
                </a:cubicBezTo>
                <a:lnTo>
                  <a:pt x="2685" y="17733"/>
                </a:lnTo>
                <a:lnTo>
                  <a:pt x="2534" y="17770"/>
                </a:lnTo>
                <a:cubicBezTo>
                  <a:pt x="2534" y="17922"/>
                  <a:pt x="2609" y="17997"/>
                  <a:pt x="2685" y="17997"/>
                </a:cubicBezTo>
                <a:lnTo>
                  <a:pt x="2836" y="17997"/>
                </a:lnTo>
                <a:cubicBezTo>
                  <a:pt x="2874" y="17922"/>
                  <a:pt x="2912" y="17846"/>
                  <a:pt x="2912" y="17808"/>
                </a:cubicBezTo>
                <a:cubicBezTo>
                  <a:pt x="2912" y="17695"/>
                  <a:pt x="2836" y="17581"/>
                  <a:pt x="2685" y="17581"/>
                </a:cubicBezTo>
                <a:close/>
                <a:moveTo>
                  <a:pt x="53461" y="17506"/>
                </a:moveTo>
                <a:lnTo>
                  <a:pt x="53234" y="17581"/>
                </a:lnTo>
                <a:cubicBezTo>
                  <a:pt x="53234" y="17543"/>
                  <a:pt x="53234" y="17543"/>
                  <a:pt x="53196" y="17543"/>
                </a:cubicBezTo>
                <a:cubicBezTo>
                  <a:pt x="53158" y="17581"/>
                  <a:pt x="52969" y="17657"/>
                  <a:pt x="53045" y="17846"/>
                </a:cubicBezTo>
                <a:lnTo>
                  <a:pt x="53158" y="17922"/>
                </a:lnTo>
                <a:cubicBezTo>
                  <a:pt x="53187" y="17950"/>
                  <a:pt x="53237" y="18023"/>
                  <a:pt x="53343" y="18023"/>
                </a:cubicBezTo>
                <a:cubicBezTo>
                  <a:pt x="53376" y="18023"/>
                  <a:pt x="53415" y="18015"/>
                  <a:pt x="53461" y="17997"/>
                </a:cubicBezTo>
                <a:lnTo>
                  <a:pt x="53536" y="17846"/>
                </a:lnTo>
                <a:cubicBezTo>
                  <a:pt x="53536" y="17808"/>
                  <a:pt x="53536" y="17770"/>
                  <a:pt x="53536" y="17733"/>
                </a:cubicBezTo>
                <a:cubicBezTo>
                  <a:pt x="53536" y="17657"/>
                  <a:pt x="53536" y="17581"/>
                  <a:pt x="53461" y="17506"/>
                </a:cubicBezTo>
                <a:close/>
                <a:moveTo>
                  <a:pt x="27161" y="17679"/>
                </a:moveTo>
                <a:cubicBezTo>
                  <a:pt x="27083" y="17679"/>
                  <a:pt x="27011" y="17706"/>
                  <a:pt x="26957" y="17733"/>
                </a:cubicBezTo>
                <a:cubicBezTo>
                  <a:pt x="26920" y="17770"/>
                  <a:pt x="26882" y="17846"/>
                  <a:pt x="26882" y="17959"/>
                </a:cubicBezTo>
                <a:lnTo>
                  <a:pt x="27033" y="18073"/>
                </a:lnTo>
                <a:lnTo>
                  <a:pt x="27260" y="18073"/>
                </a:lnTo>
                <a:lnTo>
                  <a:pt x="27411" y="17959"/>
                </a:lnTo>
                <a:lnTo>
                  <a:pt x="27411" y="17808"/>
                </a:lnTo>
                <a:lnTo>
                  <a:pt x="27260" y="17695"/>
                </a:lnTo>
                <a:cubicBezTo>
                  <a:pt x="27227" y="17684"/>
                  <a:pt x="27193" y="17679"/>
                  <a:pt x="27161" y="17679"/>
                </a:cubicBezTo>
                <a:close/>
                <a:moveTo>
                  <a:pt x="88258" y="17830"/>
                </a:moveTo>
                <a:cubicBezTo>
                  <a:pt x="88180" y="17830"/>
                  <a:pt x="88108" y="17857"/>
                  <a:pt x="88055" y="17884"/>
                </a:cubicBezTo>
                <a:cubicBezTo>
                  <a:pt x="88017" y="17922"/>
                  <a:pt x="87979" y="17997"/>
                  <a:pt x="87979" y="18111"/>
                </a:cubicBezTo>
                <a:lnTo>
                  <a:pt x="88092" y="18224"/>
                </a:lnTo>
                <a:cubicBezTo>
                  <a:pt x="88244" y="18224"/>
                  <a:pt x="88357" y="18224"/>
                  <a:pt x="88395" y="18148"/>
                </a:cubicBezTo>
                <a:cubicBezTo>
                  <a:pt x="88470" y="18148"/>
                  <a:pt x="88508" y="18073"/>
                  <a:pt x="88508" y="17997"/>
                </a:cubicBezTo>
                <a:cubicBezTo>
                  <a:pt x="88508" y="17959"/>
                  <a:pt x="88508" y="17959"/>
                  <a:pt x="88508" y="17922"/>
                </a:cubicBezTo>
                <a:lnTo>
                  <a:pt x="88357" y="17846"/>
                </a:lnTo>
                <a:cubicBezTo>
                  <a:pt x="88324" y="17835"/>
                  <a:pt x="88291" y="17830"/>
                  <a:pt x="88258" y="17830"/>
                </a:cubicBezTo>
                <a:close/>
                <a:moveTo>
                  <a:pt x="63366" y="17884"/>
                </a:moveTo>
                <a:cubicBezTo>
                  <a:pt x="63253" y="17884"/>
                  <a:pt x="63177" y="17884"/>
                  <a:pt x="63139" y="17959"/>
                </a:cubicBezTo>
                <a:cubicBezTo>
                  <a:pt x="63064" y="17997"/>
                  <a:pt x="63026" y="18111"/>
                  <a:pt x="63026" y="18224"/>
                </a:cubicBezTo>
                <a:lnTo>
                  <a:pt x="63139" y="18337"/>
                </a:lnTo>
                <a:cubicBezTo>
                  <a:pt x="63404" y="18337"/>
                  <a:pt x="63480" y="18148"/>
                  <a:pt x="63480" y="18073"/>
                </a:cubicBezTo>
                <a:lnTo>
                  <a:pt x="63480" y="18035"/>
                </a:lnTo>
                <a:lnTo>
                  <a:pt x="63366" y="17884"/>
                </a:lnTo>
                <a:close/>
                <a:moveTo>
                  <a:pt x="67865" y="17695"/>
                </a:moveTo>
                <a:lnTo>
                  <a:pt x="67752" y="17733"/>
                </a:lnTo>
                <a:cubicBezTo>
                  <a:pt x="67638" y="17922"/>
                  <a:pt x="67676" y="18148"/>
                  <a:pt x="67790" y="18262"/>
                </a:cubicBezTo>
                <a:cubicBezTo>
                  <a:pt x="67828" y="18300"/>
                  <a:pt x="67941" y="18337"/>
                  <a:pt x="68054" y="18337"/>
                </a:cubicBezTo>
                <a:lnTo>
                  <a:pt x="68168" y="18300"/>
                </a:lnTo>
                <a:cubicBezTo>
                  <a:pt x="68206" y="18224"/>
                  <a:pt x="68243" y="18148"/>
                  <a:pt x="68243" y="18073"/>
                </a:cubicBezTo>
                <a:cubicBezTo>
                  <a:pt x="68243" y="17922"/>
                  <a:pt x="68206" y="17846"/>
                  <a:pt x="68092" y="17770"/>
                </a:cubicBezTo>
                <a:cubicBezTo>
                  <a:pt x="68054" y="17695"/>
                  <a:pt x="67941" y="17695"/>
                  <a:pt x="67865" y="17695"/>
                </a:cubicBezTo>
                <a:close/>
                <a:moveTo>
                  <a:pt x="21135" y="17997"/>
                </a:moveTo>
                <a:lnTo>
                  <a:pt x="20984" y="18111"/>
                </a:lnTo>
                <a:cubicBezTo>
                  <a:pt x="20946" y="18300"/>
                  <a:pt x="21022" y="18413"/>
                  <a:pt x="21211" y="18413"/>
                </a:cubicBezTo>
                <a:lnTo>
                  <a:pt x="21362" y="18337"/>
                </a:lnTo>
                <a:cubicBezTo>
                  <a:pt x="21362" y="18300"/>
                  <a:pt x="21362" y="18262"/>
                  <a:pt x="21362" y="18262"/>
                </a:cubicBezTo>
                <a:cubicBezTo>
                  <a:pt x="21362" y="18111"/>
                  <a:pt x="21286" y="17997"/>
                  <a:pt x="21135" y="17997"/>
                </a:cubicBezTo>
                <a:close/>
                <a:moveTo>
                  <a:pt x="20114" y="17884"/>
                </a:moveTo>
                <a:cubicBezTo>
                  <a:pt x="20001" y="17884"/>
                  <a:pt x="19887" y="17884"/>
                  <a:pt x="19850" y="17922"/>
                </a:cubicBezTo>
                <a:cubicBezTo>
                  <a:pt x="19736" y="17997"/>
                  <a:pt x="19698" y="18148"/>
                  <a:pt x="19698" y="18262"/>
                </a:cubicBezTo>
                <a:lnTo>
                  <a:pt x="19887" y="18375"/>
                </a:lnTo>
                <a:cubicBezTo>
                  <a:pt x="19887" y="18375"/>
                  <a:pt x="19887" y="18375"/>
                  <a:pt x="19925" y="18413"/>
                </a:cubicBezTo>
                <a:cubicBezTo>
                  <a:pt x="19963" y="18451"/>
                  <a:pt x="20001" y="18489"/>
                  <a:pt x="20114" y="18489"/>
                </a:cubicBezTo>
                <a:cubicBezTo>
                  <a:pt x="20228" y="18489"/>
                  <a:pt x="20266" y="18375"/>
                  <a:pt x="20266" y="18375"/>
                </a:cubicBezTo>
                <a:lnTo>
                  <a:pt x="20228" y="18224"/>
                </a:lnTo>
                <a:cubicBezTo>
                  <a:pt x="20228" y="18224"/>
                  <a:pt x="20228" y="18186"/>
                  <a:pt x="20228" y="18148"/>
                </a:cubicBezTo>
                <a:cubicBezTo>
                  <a:pt x="20228" y="18111"/>
                  <a:pt x="20228" y="18035"/>
                  <a:pt x="20228" y="17997"/>
                </a:cubicBezTo>
                <a:lnTo>
                  <a:pt x="20114" y="17884"/>
                </a:lnTo>
                <a:close/>
                <a:moveTo>
                  <a:pt x="36031" y="18035"/>
                </a:moveTo>
                <a:lnTo>
                  <a:pt x="35918" y="18186"/>
                </a:lnTo>
                <a:lnTo>
                  <a:pt x="35918" y="18224"/>
                </a:lnTo>
                <a:cubicBezTo>
                  <a:pt x="35956" y="18300"/>
                  <a:pt x="35993" y="18489"/>
                  <a:pt x="36258" y="18489"/>
                </a:cubicBezTo>
                <a:lnTo>
                  <a:pt x="36372" y="18375"/>
                </a:lnTo>
                <a:cubicBezTo>
                  <a:pt x="36372" y="18337"/>
                  <a:pt x="36372" y="18337"/>
                  <a:pt x="36372" y="18300"/>
                </a:cubicBezTo>
                <a:cubicBezTo>
                  <a:pt x="36372" y="18224"/>
                  <a:pt x="36334" y="18148"/>
                  <a:pt x="36296" y="18111"/>
                </a:cubicBezTo>
                <a:cubicBezTo>
                  <a:pt x="36220" y="18035"/>
                  <a:pt x="36145" y="18035"/>
                  <a:pt x="36031" y="18035"/>
                </a:cubicBezTo>
                <a:close/>
                <a:moveTo>
                  <a:pt x="8426" y="18086"/>
                </a:moveTo>
                <a:cubicBezTo>
                  <a:pt x="8387" y="18086"/>
                  <a:pt x="8350" y="18095"/>
                  <a:pt x="8318" y="18111"/>
                </a:cubicBezTo>
                <a:lnTo>
                  <a:pt x="8205" y="18186"/>
                </a:lnTo>
                <a:lnTo>
                  <a:pt x="8205" y="18224"/>
                </a:lnTo>
                <a:cubicBezTo>
                  <a:pt x="8205" y="18337"/>
                  <a:pt x="8243" y="18451"/>
                  <a:pt x="8280" y="18489"/>
                </a:cubicBezTo>
                <a:lnTo>
                  <a:pt x="8394" y="18526"/>
                </a:lnTo>
                <a:cubicBezTo>
                  <a:pt x="8427" y="18538"/>
                  <a:pt x="8457" y="18542"/>
                  <a:pt x="8484" y="18542"/>
                </a:cubicBezTo>
                <a:cubicBezTo>
                  <a:pt x="8548" y="18542"/>
                  <a:pt x="8594" y="18515"/>
                  <a:pt x="8621" y="18489"/>
                </a:cubicBezTo>
                <a:cubicBezTo>
                  <a:pt x="8659" y="18451"/>
                  <a:pt x="8696" y="18375"/>
                  <a:pt x="8696" y="18337"/>
                </a:cubicBezTo>
                <a:cubicBezTo>
                  <a:pt x="8696" y="18262"/>
                  <a:pt x="8659" y="18186"/>
                  <a:pt x="8583" y="18148"/>
                </a:cubicBezTo>
                <a:cubicBezTo>
                  <a:pt x="8539" y="18104"/>
                  <a:pt x="8481" y="18086"/>
                  <a:pt x="8426" y="18086"/>
                </a:cubicBezTo>
                <a:close/>
                <a:moveTo>
                  <a:pt x="5507" y="18252"/>
                </a:moveTo>
                <a:cubicBezTo>
                  <a:pt x="5487" y="18252"/>
                  <a:pt x="5466" y="18255"/>
                  <a:pt x="5445" y="18262"/>
                </a:cubicBezTo>
                <a:cubicBezTo>
                  <a:pt x="5332" y="18262"/>
                  <a:pt x="5218" y="18337"/>
                  <a:pt x="5218" y="18451"/>
                </a:cubicBezTo>
                <a:cubicBezTo>
                  <a:pt x="5218" y="18489"/>
                  <a:pt x="5256" y="18564"/>
                  <a:pt x="5407" y="18640"/>
                </a:cubicBezTo>
                <a:cubicBezTo>
                  <a:pt x="5407" y="18640"/>
                  <a:pt x="5483" y="18640"/>
                  <a:pt x="5558" y="18602"/>
                </a:cubicBezTo>
                <a:cubicBezTo>
                  <a:pt x="5596" y="18602"/>
                  <a:pt x="5710" y="18526"/>
                  <a:pt x="5710" y="18413"/>
                </a:cubicBezTo>
                <a:lnTo>
                  <a:pt x="5710" y="18375"/>
                </a:lnTo>
                <a:cubicBezTo>
                  <a:pt x="5679" y="18314"/>
                  <a:pt x="5597" y="18252"/>
                  <a:pt x="5507" y="18252"/>
                </a:cubicBezTo>
                <a:close/>
                <a:moveTo>
                  <a:pt x="48621" y="18186"/>
                </a:moveTo>
                <a:lnTo>
                  <a:pt x="48470" y="18337"/>
                </a:lnTo>
                <a:cubicBezTo>
                  <a:pt x="48470" y="18337"/>
                  <a:pt x="48470" y="18375"/>
                  <a:pt x="48470" y="18375"/>
                </a:cubicBezTo>
                <a:cubicBezTo>
                  <a:pt x="48432" y="18413"/>
                  <a:pt x="48432" y="18413"/>
                  <a:pt x="48432" y="18451"/>
                </a:cubicBezTo>
                <a:cubicBezTo>
                  <a:pt x="48432" y="18489"/>
                  <a:pt x="48432" y="18564"/>
                  <a:pt x="48546" y="18602"/>
                </a:cubicBezTo>
                <a:cubicBezTo>
                  <a:pt x="48583" y="18640"/>
                  <a:pt x="48659" y="18640"/>
                  <a:pt x="48772" y="18640"/>
                </a:cubicBezTo>
                <a:lnTo>
                  <a:pt x="48848" y="18526"/>
                </a:lnTo>
                <a:cubicBezTo>
                  <a:pt x="48848" y="18526"/>
                  <a:pt x="48848" y="18489"/>
                  <a:pt x="48848" y="18451"/>
                </a:cubicBezTo>
                <a:cubicBezTo>
                  <a:pt x="48848" y="18300"/>
                  <a:pt x="48772" y="18224"/>
                  <a:pt x="48621" y="18186"/>
                </a:cubicBezTo>
                <a:close/>
                <a:moveTo>
                  <a:pt x="74141" y="18186"/>
                </a:moveTo>
                <a:lnTo>
                  <a:pt x="73990" y="18337"/>
                </a:lnTo>
                <a:cubicBezTo>
                  <a:pt x="73990" y="18337"/>
                  <a:pt x="73990" y="18337"/>
                  <a:pt x="73990" y="18375"/>
                </a:cubicBezTo>
                <a:cubicBezTo>
                  <a:pt x="73990" y="18413"/>
                  <a:pt x="73952" y="18451"/>
                  <a:pt x="73952" y="18526"/>
                </a:cubicBezTo>
                <a:lnTo>
                  <a:pt x="74028" y="18640"/>
                </a:lnTo>
                <a:cubicBezTo>
                  <a:pt x="74061" y="18651"/>
                  <a:pt x="74094" y="18656"/>
                  <a:pt x="74127" y="18656"/>
                </a:cubicBezTo>
                <a:cubicBezTo>
                  <a:pt x="74205" y="18656"/>
                  <a:pt x="74277" y="18629"/>
                  <a:pt x="74330" y="18602"/>
                </a:cubicBezTo>
                <a:cubicBezTo>
                  <a:pt x="74406" y="18564"/>
                  <a:pt x="74444" y="18489"/>
                  <a:pt x="74444" y="18413"/>
                </a:cubicBezTo>
                <a:cubicBezTo>
                  <a:pt x="74444" y="18337"/>
                  <a:pt x="74406" y="18300"/>
                  <a:pt x="74368" y="18262"/>
                </a:cubicBezTo>
                <a:cubicBezTo>
                  <a:pt x="74330" y="18224"/>
                  <a:pt x="74255" y="18186"/>
                  <a:pt x="74141" y="18186"/>
                </a:cubicBezTo>
                <a:close/>
                <a:moveTo>
                  <a:pt x="31230" y="18262"/>
                </a:moveTo>
                <a:lnTo>
                  <a:pt x="31078" y="18375"/>
                </a:lnTo>
                <a:cubicBezTo>
                  <a:pt x="31078" y="18564"/>
                  <a:pt x="31230" y="18602"/>
                  <a:pt x="31343" y="18678"/>
                </a:cubicBezTo>
                <a:lnTo>
                  <a:pt x="31494" y="18640"/>
                </a:lnTo>
                <a:cubicBezTo>
                  <a:pt x="31570" y="18602"/>
                  <a:pt x="31608" y="18526"/>
                  <a:pt x="31608" y="18489"/>
                </a:cubicBezTo>
                <a:cubicBezTo>
                  <a:pt x="31608" y="18375"/>
                  <a:pt x="31419" y="18262"/>
                  <a:pt x="31230" y="18262"/>
                </a:cubicBezTo>
                <a:close/>
                <a:moveTo>
                  <a:pt x="59888" y="18337"/>
                </a:moveTo>
                <a:lnTo>
                  <a:pt x="59737" y="18451"/>
                </a:lnTo>
                <a:cubicBezTo>
                  <a:pt x="59699" y="18640"/>
                  <a:pt x="59774" y="18753"/>
                  <a:pt x="59964" y="18791"/>
                </a:cubicBezTo>
                <a:lnTo>
                  <a:pt x="60115" y="18678"/>
                </a:lnTo>
                <a:cubicBezTo>
                  <a:pt x="60115" y="18678"/>
                  <a:pt x="60115" y="18640"/>
                  <a:pt x="60115" y="18602"/>
                </a:cubicBezTo>
                <a:cubicBezTo>
                  <a:pt x="60115" y="18489"/>
                  <a:pt x="60039" y="18375"/>
                  <a:pt x="59888" y="18337"/>
                </a:cubicBezTo>
                <a:close/>
                <a:moveTo>
                  <a:pt x="82769" y="18407"/>
                </a:moveTo>
                <a:cubicBezTo>
                  <a:pt x="82594" y="18407"/>
                  <a:pt x="82526" y="18535"/>
                  <a:pt x="82459" y="18602"/>
                </a:cubicBezTo>
                <a:lnTo>
                  <a:pt x="82497" y="18753"/>
                </a:lnTo>
                <a:cubicBezTo>
                  <a:pt x="82544" y="18800"/>
                  <a:pt x="82590" y="18832"/>
                  <a:pt x="82646" y="18832"/>
                </a:cubicBezTo>
                <a:cubicBezTo>
                  <a:pt x="82680" y="18832"/>
                  <a:pt x="82718" y="18820"/>
                  <a:pt x="82762" y="18791"/>
                </a:cubicBezTo>
                <a:lnTo>
                  <a:pt x="82799" y="18791"/>
                </a:lnTo>
                <a:lnTo>
                  <a:pt x="82951" y="18678"/>
                </a:lnTo>
                <a:lnTo>
                  <a:pt x="82951" y="18526"/>
                </a:lnTo>
                <a:lnTo>
                  <a:pt x="82837" y="18413"/>
                </a:lnTo>
                <a:cubicBezTo>
                  <a:pt x="82813" y="18409"/>
                  <a:pt x="82790" y="18407"/>
                  <a:pt x="82769" y="18407"/>
                </a:cubicBezTo>
                <a:close/>
                <a:moveTo>
                  <a:pt x="36437" y="18510"/>
                </a:moveTo>
                <a:cubicBezTo>
                  <a:pt x="36418" y="18510"/>
                  <a:pt x="36397" y="18514"/>
                  <a:pt x="36372" y="18526"/>
                </a:cubicBezTo>
                <a:lnTo>
                  <a:pt x="36258" y="18602"/>
                </a:lnTo>
                <a:cubicBezTo>
                  <a:pt x="36258" y="18640"/>
                  <a:pt x="36220" y="18678"/>
                  <a:pt x="36220" y="18753"/>
                </a:cubicBezTo>
                <a:lnTo>
                  <a:pt x="36220" y="18791"/>
                </a:lnTo>
                <a:lnTo>
                  <a:pt x="36296" y="18867"/>
                </a:lnTo>
                <a:cubicBezTo>
                  <a:pt x="36372" y="18905"/>
                  <a:pt x="36447" y="18905"/>
                  <a:pt x="36523" y="18905"/>
                </a:cubicBezTo>
                <a:cubicBezTo>
                  <a:pt x="36598" y="18867"/>
                  <a:pt x="36636" y="18791"/>
                  <a:pt x="36636" y="18716"/>
                </a:cubicBezTo>
                <a:cubicBezTo>
                  <a:pt x="36636" y="18640"/>
                  <a:pt x="36598" y="18564"/>
                  <a:pt x="36561" y="18526"/>
                </a:cubicBezTo>
                <a:cubicBezTo>
                  <a:pt x="36510" y="18526"/>
                  <a:pt x="36477" y="18510"/>
                  <a:pt x="36437" y="18510"/>
                </a:cubicBezTo>
                <a:close/>
                <a:moveTo>
                  <a:pt x="35124" y="18602"/>
                </a:moveTo>
                <a:lnTo>
                  <a:pt x="34973" y="18716"/>
                </a:lnTo>
                <a:cubicBezTo>
                  <a:pt x="34973" y="18753"/>
                  <a:pt x="34935" y="18791"/>
                  <a:pt x="34935" y="18829"/>
                </a:cubicBezTo>
                <a:lnTo>
                  <a:pt x="35048" y="19018"/>
                </a:lnTo>
                <a:lnTo>
                  <a:pt x="35200" y="19018"/>
                </a:lnTo>
                <a:lnTo>
                  <a:pt x="35351" y="18867"/>
                </a:lnTo>
                <a:lnTo>
                  <a:pt x="35351" y="18791"/>
                </a:lnTo>
                <a:lnTo>
                  <a:pt x="35237" y="18678"/>
                </a:lnTo>
                <a:cubicBezTo>
                  <a:pt x="35200" y="18640"/>
                  <a:pt x="35162" y="18640"/>
                  <a:pt x="35124" y="18602"/>
                </a:cubicBezTo>
                <a:close/>
                <a:moveTo>
                  <a:pt x="56334" y="18980"/>
                </a:moveTo>
                <a:cubicBezTo>
                  <a:pt x="56268" y="18980"/>
                  <a:pt x="56202" y="19018"/>
                  <a:pt x="56258" y="19094"/>
                </a:cubicBezTo>
                <a:lnTo>
                  <a:pt x="56410" y="19094"/>
                </a:lnTo>
                <a:cubicBezTo>
                  <a:pt x="56466" y="19018"/>
                  <a:pt x="56400" y="18980"/>
                  <a:pt x="56334" y="18980"/>
                </a:cubicBezTo>
                <a:close/>
                <a:moveTo>
                  <a:pt x="50058" y="18867"/>
                </a:moveTo>
                <a:cubicBezTo>
                  <a:pt x="50020" y="18867"/>
                  <a:pt x="49982" y="18867"/>
                  <a:pt x="49944" y="18905"/>
                </a:cubicBezTo>
                <a:cubicBezTo>
                  <a:pt x="49869" y="18905"/>
                  <a:pt x="49831" y="18980"/>
                  <a:pt x="49831" y="19018"/>
                </a:cubicBezTo>
                <a:lnTo>
                  <a:pt x="49831" y="19056"/>
                </a:lnTo>
                <a:lnTo>
                  <a:pt x="49907" y="19131"/>
                </a:lnTo>
                <a:cubicBezTo>
                  <a:pt x="49907" y="19094"/>
                  <a:pt x="49907" y="19094"/>
                  <a:pt x="49907" y="19056"/>
                </a:cubicBezTo>
                <a:lnTo>
                  <a:pt x="50020" y="19207"/>
                </a:lnTo>
                <a:lnTo>
                  <a:pt x="50171" y="19207"/>
                </a:lnTo>
                <a:lnTo>
                  <a:pt x="50285" y="19169"/>
                </a:lnTo>
                <a:cubicBezTo>
                  <a:pt x="50285" y="19131"/>
                  <a:pt x="50323" y="19094"/>
                  <a:pt x="50323" y="19056"/>
                </a:cubicBezTo>
                <a:cubicBezTo>
                  <a:pt x="50323" y="18942"/>
                  <a:pt x="50209" y="18867"/>
                  <a:pt x="50058" y="18867"/>
                </a:cubicBezTo>
                <a:close/>
                <a:moveTo>
                  <a:pt x="55315" y="19322"/>
                </a:moveTo>
                <a:lnTo>
                  <a:pt x="55351" y="19358"/>
                </a:lnTo>
                <a:cubicBezTo>
                  <a:pt x="55327" y="19358"/>
                  <a:pt x="55318" y="19343"/>
                  <a:pt x="55315" y="19322"/>
                </a:cubicBezTo>
                <a:close/>
                <a:moveTo>
                  <a:pt x="55691" y="18980"/>
                </a:moveTo>
                <a:cubicBezTo>
                  <a:pt x="55389" y="18980"/>
                  <a:pt x="55275" y="19094"/>
                  <a:pt x="55200" y="19207"/>
                </a:cubicBezTo>
                <a:lnTo>
                  <a:pt x="55302" y="19310"/>
                </a:lnTo>
                <a:lnTo>
                  <a:pt x="55302" y="19310"/>
                </a:lnTo>
                <a:cubicBezTo>
                  <a:pt x="55277" y="19389"/>
                  <a:pt x="55292" y="19509"/>
                  <a:pt x="55427" y="19509"/>
                </a:cubicBezTo>
                <a:lnTo>
                  <a:pt x="55540" y="19509"/>
                </a:lnTo>
                <a:cubicBezTo>
                  <a:pt x="55616" y="19472"/>
                  <a:pt x="55842" y="19396"/>
                  <a:pt x="55842" y="19169"/>
                </a:cubicBezTo>
                <a:cubicBezTo>
                  <a:pt x="55842" y="19131"/>
                  <a:pt x="55842" y="19094"/>
                  <a:pt x="55842" y="19056"/>
                </a:cubicBezTo>
                <a:lnTo>
                  <a:pt x="55691" y="18980"/>
                </a:lnTo>
                <a:close/>
                <a:moveTo>
                  <a:pt x="48924" y="18942"/>
                </a:moveTo>
                <a:lnTo>
                  <a:pt x="48735" y="18980"/>
                </a:lnTo>
                <a:cubicBezTo>
                  <a:pt x="48659" y="19018"/>
                  <a:pt x="48621" y="19094"/>
                  <a:pt x="48659" y="19207"/>
                </a:cubicBezTo>
                <a:lnTo>
                  <a:pt x="48735" y="19396"/>
                </a:lnTo>
                <a:cubicBezTo>
                  <a:pt x="48697" y="19396"/>
                  <a:pt x="48659" y="19396"/>
                  <a:pt x="48659" y="19358"/>
                </a:cubicBezTo>
                <a:cubicBezTo>
                  <a:pt x="48659" y="19396"/>
                  <a:pt x="48659" y="19396"/>
                  <a:pt x="48659" y="19434"/>
                </a:cubicBezTo>
                <a:cubicBezTo>
                  <a:pt x="48659" y="19509"/>
                  <a:pt x="48659" y="19585"/>
                  <a:pt x="48772" y="19661"/>
                </a:cubicBezTo>
                <a:cubicBezTo>
                  <a:pt x="48848" y="19736"/>
                  <a:pt x="48924" y="19736"/>
                  <a:pt x="49037" y="19736"/>
                </a:cubicBezTo>
                <a:lnTo>
                  <a:pt x="49113" y="19547"/>
                </a:lnTo>
                <a:cubicBezTo>
                  <a:pt x="49113" y="19509"/>
                  <a:pt x="49113" y="19434"/>
                  <a:pt x="49113" y="19396"/>
                </a:cubicBezTo>
                <a:cubicBezTo>
                  <a:pt x="49113" y="19245"/>
                  <a:pt x="49113" y="19056"/>
                  <a:pt x="48924" y="18942"/>
                </a:cubicBezTo>
                <a:close/>
                <a:moveTo>
                  <a:pt x="32477" y="19434"/>
                </a:moveTo>
                <a:cubicBezTo>
                  <a:pt x="32364" y="19434"/>
                  <a:pt x="32288" y="19434"/>
                  <a:pt x="32213" y="19472"/>
                </a:cubicBezTo>
                <a:cubicBezTo>
                  <a:pt x="32099" y="19585"/>
                  <a:pt x="32099" y="19812"/>
                  <a:pt x="32364" y="19812"/>
                </a:cubicBezTo>
                <a:lnTo>
                  <a:pt x="32515" y="19699"/>
                </a:lnTo>
                <a:cubicBezTo>
                  <a:pt x="32515" y="19661"/>
                  <a:pt x="32515" y="19661"/>
                  <a:pt x="32553" y="19623"/>
                </a:cubicBezTo>
                <a:lnTo>
                  <a:pt x="32477" y="19434"/>
                </a:lnTo>
                <a:close/>
                <a:moveTo>
                  <a:pt x="90535" y="19078"/>
                </a:moveTo>
                <a:cubicBezTo>
                  <a:pt x="90468" y="19078"/>
                  <a:pt x="90414" y="19105"/>
                  <a:pt x="90361" y="19131"/>
                </a:cubicBezTo>
                <a:cubicBezTo>
                  <a:pt x="90285" y="19207"/>
                  <a:pt x="90285" y="19283"/>
                  <a:pt x="90285" y="19358"/>
                </a:cubicBezTo>
                <a:cubicBezTo>
                  <a:pt x="90285" y="19396"/>
                  <a:pt x="90285" y="19434"/>
                  <a:pt x="90285" y="19472"/>
                </a:cubicBezTo>
                <a:lnTo>
                  <a:pt x="90323" y="19509"/>
                </a:lnTo>
                <a:cubicBezTo>
                  <a:pt x="90285" y="19509"/>
                  <a:pt x="90285" y="19509"/>
                  <a:pt x="90247" y="19547"/>
                </a:cubicBezTo>
                <a:cubicBezTo>
                  <a:pt x="90210" y="19585"/>
                  <a:pt x="90172" y="19623"/>
                  <a:pt x="90172" y="19699"/>
                </a:cubicBezTo>
                <a:cubicBezTo>
                  <a:pt x="90172" y="19850"/>
                  <a:pt x="90247" y="19925"/>
                  <a:pt x="90399" y="19925"/>
                </a:cubicBezTo>
                <a:lnTo>
                  <a:pt x="90550" y="19850"/>
                </a:lnTo>
                <a:cubicBezTo>
                  <a:pt x="90550" y="19850"/>
                  <a:pt x="90550" y="19812"/>
                  <a:pt x="90550" y="19812"/>
                </a:cubicBezTo>
                <a:cubicBezTo>
                  <a:pt x="90588" y="19774"/>
                  <a:pt x="90625" y="19699"/>
                  <a:pt x="90588" y="19585"/>
                </a:cubicBezTo>
                <a:lnTo>
                  <a:pt x="90588" y="19547"/>
                </a:lnTo>
                <a:cubicBezTo>
                  <a:pt x="90625" y="19547"/>
                  <a:pt x="90663" y="19547"/>
                  <a:pt x="90701" y="19509"/>
                </a:cubicBezTo>
                <a:cubicBezTo>
                  <a:pt x="90739" y="19472"/>
                  <a:pt x="90777" y="19434"/>
                  <a:pt x="90777" y="19358"/>
                </a:cubicBezTo>
                <a:cubicBezTo>
                  <a:pt x="90777" y="19358"/>
                  <a:pt x="90739" y="19320"/>
                  <a:pt x="90739" y="19283"/>
                </a:cubicBezTo>
                <a:cubicBezTo>
                  <a:pt x="90739" y="19245"/>
                  <a:pt x="90739" y="19207"/>
                  <a:pt x="90739" y="19169"/>
                </a:cubicBezTo>
                <a:lnTo>
                  <a:pt x="90625" y="19094"/>
                </a:lnTo>
                <a:cubicBezTo>
                  <a:pt x="90592" y="19083"/>
                  <a:pt x="90562" y="19078"/>
                  <a:pt x="90535" y="19078"/>
                </a:cubicBezTo>
                <a:close/>
                <a:moveTo>
                  <a:pt x="54746" y="19585"/>
                </a:moveTo>
                <a:cubicBezTo>
                  <a:pt x="54633" y="19585"/>
                  <a:pt x="54557" y="19585"/>
                  <a:pt x="54519" y="19661"/>
                </a:cubicBezTo>
                <a:cubicBezTo>
                  <a:pt x="54444" y="19699"/>
                  <a:pt x="54406" y="19812"/>
                  <a:pt x="54406" y="19925"/>
                </a:cubicBezTo>
                <a:lnTo>
                  <a:pt x="54557" y="20039"/>
                </a:lnTo>
                <a:cubicBezTo>
                  <a:pt x="54633" y="20039"/>
                  <a:pt x="54784" y="20039"/>
                  <a:pt x="54859" y="19963"/>
                </a:cubicBezTo>
                <a:cubicBezTo>
                  <a:pt x="54859" y="19963"/>
                  <a:pt x="54897" y="19888"/>
                  <a:pt x="54897" y="19850"/>
                </a:cubicBezTo>
                <a:cubicBezTo>
                  <a:pt x="54897" y="19774"/>
                  <a:pt x="54897" y="19736"/>
                  <a:pt x="54859" y="19661"/>
                </a:cubicBezTo>
                <a:lnTo>
                  <a:pt x="54746" y="19585"/>
                </a:lnTo>
                <a:close/>
                <a:moveTo>
                  <a:pt x="23782" y="19472"/>
                </a:moveTo>
                <a:cubicBezTo>
                  <a:pt x="23555" y="19472"/>
                  <a:pt x="23441" y="19509"/>
                  <a:pt x="23366" y="19585"/>
                </a:cubicBezTo>
                <a:cubicBezTo>
                  <a:pt x="23290" y="19623"/>
                  <a:pt x="23252" y="19699"/>
                  <a:pt x="23252" y="19774"/>
                </a:cubicBezTo>
                <a:cubicBezTo>
                  <a:pt x="23215" y="19736"/>
                  <a:pt x="23139" y="19699"/>
                  <a:pt x="23101" y="19699"/>
                </a:cubicBezTo>
                <a:cubicBezTo>
                  <a:pt x="22988" y="19699"/>
                  <a:pt x="22874" y="19736"/>
                  <a:pt x="22836" y="19888"/>
                </a:cubicBezTo>
                <a:lnTo>
                  <a:pt x="22950" y="20039"/>
                </a:lnTo>
                <a:cubicBezTo>
                  <a:pt x="23101" y="20039"/>
                  <a:pt x="23177" y="20039"/>
                  <a:pt x="23215" y="20001"/>
                </a:cubicBezTo>
                <a:lnTo>
                  <a:pt x="23252" y="19963"/>
                </a:lnTo>
                <a:cubicBezTo>
                  <a:pt x="23252" y="20077"/>
                  <a:pt x="23328" y="20190"/>
                  <a:pt x="23441" y="20228"/>
                </a:cubicBezTo>
                <a:cubicBezTo>
                  <a:pt x="23517" y="20266"/>
                  <a:pt x="23593" y="20285"/>
                  <a:pt x="23668" y="20285"/>
                </a:cubicBezTo>
                <a:cubicBezTo>
                  <a:pt x="23744" y="20285"/>
                  <a:pt x="23819" y="20266"/>
                  <a:pt x="23895" y="20228"/>
                </a:cubicBezTo>
                <a:lnTo>
                  <a:pt x="23971" y="20114"/>
                </a:lnTo>
                <a:cubicBezTo>
                  <a:pt x="23933" y="20039"/>
                  <a:pt x="23933" y="19963"/>
                  <a:pt x="23933" y="19925"/>
                </a:cubicBezTo>
                <a:lnTo>
                  <a:pt x="23933" y="19850"/>
                </a:lnTo>
                <a:cubicBezTo>
                  <a:pt x="23933" y="19774"/>
                  <a:pt x="23933" y="19699"/>
                  <a:pt x="23895" y="19585"/>
                </a:cubicBezTo>
                <a:lnTo>
                  <a:pt x="23782" y="19472"/>
                </a:lnTo>
                <a:close/>
                <a:moveTo>
                  <a:pt x="795" y="19585"/>
                </a:moveTo>
                <a:cubicBezTo>
                  <a:pt x="681" y="19623"/>
                  <a:pt x="492" y="19661"/>
                  <a:pt x="492" y="19850"/>
                </a:cubicBezTo>
                <a:lnTo>
                  <a:pt x="492" y="19888"/>
                </a:lnTo>
                <a:lnTo>
                  <a:pt x="606" y="19963"/>
                </a:lnTo>
                <a:cubicBezTo>
                  <a:pt x="662" y="19982"/>
                  <a:pt x="719" y="19992"/>
                  <a:pt x="771" y="19992"/>
                </a:cubicBezTo>
                <a:cubicBezTo>
                  <a:pt x="823" y="19992"/>
                  <a:pt x="870" y="19982"/>
                  <a:pt x="908" y="19963"/>
                </a:cubicBezTo>
                <a:cubicBezTo>
                  <a:pt x="908" y="20077"/>
                  <a:pt x="984" y="20190"/>
                  <a:pt x="1059" y="20266"/>
                </a:cubicBezTo>
                <a:lnTo>
                  <a:pt x="1173" y="20303"/>
                </a:lnTo>
                <a:cubicBezTo>
                  <a:pt x="1400" y="20303"/>
                  <a:pt x="1551" y="20190"/>
                  <a:pt x="1702" y="20114"/>
                </a:cubicBezTo>
                <a:lnTo>
                  <a:pt x="1664" y="20001"/>
                </a:lnTo>
                <a:lnTo>
                  <a:pt x="1740" y="20114"/>
                </a:lnTo>
                <a:lnTo>
                  <a:pt x="1778" y="20001"/>
                </a:lnTo>
                <a:cubicBezTo>
                  <a:pt x="1778" y="19963"/>
                  <a:pt x="1778" y="19925"/>
                  <a:pt x="1778" y="19925"/>
                </a:cubicBezTo>
                <a:cubicBezTo>
                  <a:pt x="1740" y="19812"/>
                  <a:pt x="1702" y="19699"/>
                  <a:pt x="1589" y="19661"/>
                </a:cubicBezTo>
                <a:lnTo>
                  <a:pt x="1513" y="19699"/>
                </a:lnTo>
                <a:cubicBezTo>
                  <a:pt x="1475" y="19661"/>
                  <a:pt x="1437" y="19585"/>
                  <a:pt x="1324" y="19585"/>
                </a:cubicBezTo>
                <a:lnTo>
                  <a:pt x="1210" y="19661"/>
                </a:lnTo>
                <a:cubicBezTo>
                  <a:pt x="1210" y="19699"/>
                  <a:pt x="1135" y="19736"/>
                  <a:pt x="1135" y="19736"/>
                </a:cubicBezTo>
                <a:lnTo>
                  <a:pt x="1021" y="19774"/>
                </a:lnTo>
                <a:cubicBezTo>
                  <a:pt x="1021" y="19736"/>
                  <a:pt x="1021" y="19699"/>
                  <a:pt x="984" y="19661"/>
                </a:cubicBezTo>
                <a:lnTo>
                  <a:pt x="832" y="19585"/>
                </a:lnTo>
                <a:close/>
                <a:moveTo>
                  <a:pt x="18064" y="19915"/>
                </a:moveTo>
                <a:cubicBezTo>
                  <a:pt x="18042" y="19915"/>
                  <a:pt x="18020" y="19918"/>
                  <a:pt x="17997" y="19925"/>
                </a:cubicBezTo>
                <a:cubicBezTo>
                  <a:pt x="17921" y="19963"/>
                  <a:pt x="17884" y="20001"/>
                  <a:pt x="17846" y="20077"/>
                </a:cubicBezTo>
                <a:lnTo>
                  <a:pt x="17959" y="20228"/>
                </a:lnTo>
                <a:cubicBezTo>
                  <a:pt x="17997" y="20266"/>
                  <a:pt x="18073" y="20303"/>
                  <a:pt x="18186" y="20303"/>
                </a:cubicBezTo>
                <a:lnTo>
                  <a:pt x="18300" y="20190"/>
                </a:lnTo>
                <a:lnTo>
                  <a:pt x="18300" y="20077"/>
                </a:lnTo>
                <a:lnTo>
                  <a:pt x="18224" y="19963"/>
                </a:lnTo>
                <a:cubicBezTo>
                  <a:pt x="18224" y="19963"/>
                  <a:pt x="18151" y="19915"/>
                  <a:pt x="18064" y="19915"/>
                </a:cubicBezTo>
                <a:close/>
                <a:moveTo>
                  <a:pt x="21388" y="19915"/>
                </a:moveTo>
                <a:cubicBezTo>
                  <a:pt x="21368" y="19915"/>
                  <a:pt x="21347" y="19918"/>
                  <a:pt x="21324" y="19925"/>
                </a:cubicBezTo>
                <a:cubicBezTo>
                  <a:pt x="21249" y="19963"/>
                  <a:pt x="21173" y="20001"/>
                  <a:pt x="21173" y="20077"/>
                </a:cubicBezTo>
                <a:lnTo>
                  <a:pt x="21286" y="20228"/>
                </a:lnTo>
                <a:cubicBezTo>
                  <a:pt x="21324" y="20266"/>
                  <a:pt x="21400" y="20303"/>
                  <a:pt x="21513" y="20303"/>
                </a:cubicBezTo>
                <a:lnTo>
                  <a:pt x="21627" y="20190"/>
                </a:lnTo>
                <a:lnTo>
                  <a:pt x="21627" y="20077"/>
                </a:lnTo>
                <a:lnTo>
                  <a:pt x="21551" y="19963"/>
                </a:lnTo>
                <a:cubicBezTo>
                  <a:pt x="21521" y="19963"/>
                  <a:pt x="21466" y="19915"/>
                  <a:pt x="21388" y="19915"/>
                </a:cubicBezTo>
                <a:close/>
                <a:moveTo>
                  <a:pt x="40530" y="20114"/>
                </a:moveTo>
                <a:cubicBezTo>
                  <a:pt x="40417" y="20114"/>
                  <a:pt x="40304" y="20190"/>
                  <a:pt x="40304" y="20266"/>
                </a:cubicBezTo>
                <a:lnTo>
                  <a:pt x="40455" y="20266"/>
                </a:lnTo>
                <a:cubicBezTo>
                  <a:pt x="40455" y="20303"/>
                  <a:pt x="40455" y="20303"/>
                  <a:pt x="40455" y="20341"/>
                </a:cubicBezTo>
                <a:lnTo>
                  <a:pt x="40644" y="20341"/>
                </a:lnTo>
                <a:cubicBezTo>
                  <a:pt x="40644" y="20303"/>
                  <a:pt x="40644" y="20303"/>
                  <a:pt x="40644" y="20266"/>
                </a:cubicBezTo>
                <a:lnTo>
                  <a:pt x="40795" y="20266"/>
                </a:lnTo>
                <a:cubicBezTo>
                  <a:pt x="40795" y="20228"/>
                  <a:pt x="40757" y="20152"/>
                  <a:pt x="40682" y="20152"/>
                </a:cubicBezTo>
                <a:cubicBezTo>
                  <a:pt x="40644" y="20114"/>
                  <a:pt x="40606" y="20114"/>
                  <a:pt x="40530" y="20114"/>
                </a:cubicBezTo>
                <a:close/>
                <a:moveTo>
                  <a:pt x="48694" y="19882"/>
                </a:moveTo>
                <a:cubicBezTo>
                  <a:pt x="48640" y="19882"/>
                  <a:pt x="48605" y="19904"/>
                  <a:pt x="48583" y="19925"/>
                </a:cubicBezTo>
                <a:cubicBezTo>
                  <a:pt x="48508" y="19963"/>
                  <a:pt x="48432" y="20039"/>
                  <a:pt x="48432" y="20114"/>
                </a:cubicBezTo>
                <a:cubicBezTo>
                  <a:pt x="48432" y="20228"/>
                  <a:pt x="48508" y="20341"/>
                  <a:pt x="48621" y="20341"/>
                </a:cubicBezTo>
                <a:lnTo>
                  <a:pt x="48772" y="20266"/>
                </a:lnTo>
                <a:cubicBezTo>
                  <a:pt x="48810" y="20228"/>
                  <a:pt x="48810" y="20190"/>
                  <a:pt x="48810" y="20190"/>
                </a:cubicBezTo>
                <a:cubicBezTo>
                  <a:pt x="48848" y="20152"/>
                  <a:pt x="48886" y="20114"/>
                  <a:pt x="48886" y="20039"/>
                </a:cubicBezTo>
                <a:lnTo>
                  <a:pt x="48848" y="19925"/>
                </a:lnTo>
                <a:cubicBezTo>
                  <a:pt x="48784" y="19893"/>
                  <a:pt x="48734" y="19882"/>
                  <a:pt x="48694" y="19882"/>
                </a:cubicBezTo>
                <a:close/>
                <a:moveTo>
                  <a:pt x="30136" y="19872"/>
                </a:moveTo>
                <a:cubicBezTo>
                  <a:pt x="30073" y="19872"/>
                  <a:pt x="30009" y="19899"/>
                  <a:pt x="29982" y="19925"/>
                </a:cubicBezTo>
                <a:lnTo>
                  <a:pt x="29906" y="19963"/>
                </a:lnTo>
                <a:cubicBezTo>
                  <a:pt x="29831" y="20114"/>
                  <a:pt x="29944" y="20303"/>
                  <a:pt x="30133" y="20341"/>
                </a:cubicBezTo>
                <a:cubicBezTo>
                  <a:pt x="30154" y="20348"/>
                  <a:pt x="30175" y="20351"/>
                  <a:pt x="30195" y="20351"/>
                </a:cubicBezTo>
                <a:cubicBezTo>
                  <a:pt x="30286" y="20351"/>
                  <a:pt x="30367" y="20290"/>
                  <a:pt x="30398" y="20228"/>
                </a:cubicBezTo>
                <a:lnTo>
                  <a:pt x="30285" y="20077"/>
                </a:lnTo>
                <a:lnTo>
                  <a:pt x="30322" y="20077"/>
                </a:lnTo>
                <a:cubicBezTo>
                  <a:pt x="30322" y="20001"/>
                  <a:pt x="30322" y="19925"/>
                  <a:pt x="30209" y="19888"/>
                </a:cubicBezTo>
                <a:cubicBezTo>
                  <a:pt x="30187" y="19876"/>
                  <a:pt x="30161" y="19872"/>
                  <a:pt x="30136" y="19872"/>
                </a:cubicBezTo>
                <a:close/>
                <a:moveTo>
                  <a:pt x="90512" y="19963"/>
                </a:moveTo>
                <a:lnTo>
                  <a:pt x="90399" y="20077"/>
                </a:lnTo>
                <a:cubicBezTo>
                  <a:pt x="90361" y="20077"/>
                  <a:pt x="90323" y="20114"/>
                  <a:pt x="90323" y="20190"/>
                </a:cubicBezTo>
                <a:lnTo>
                  <a:pt x="90323" y="20228"/>
                </a:lnTo>
                <a:lnTo>
                  <a:pt x="90399" y="20341"/>
                </a:lnTo>
                <a:cubicBezTo>
                  <a:pt x="90436" y="20360"/>
                  <a:pt x="90474" y="20370"/>
                  <a:pt x="90512" y="20370"/>
                </a:cubicBezTo>
                <a:cubicBezTo>
                  <a:pt x="90550" y="20370"/>
                  <a:pt x="90588" y="20360"/>
                  <a:pt x="90625" y="20341"/>
                </a:cubicBezTo>
                <a:cubicBezTo>
                  <a:pt x="90701" y="20303"/>
                  <a:pt x="90739" y="20228"/>
                  <a:pt x="90739" y="20152"/>
                </a:cubicBezTo>
                <a:cubicBezTo>
                  <a:pt x="90739" y="20077"/>
                  <a:pt x="90701" y="20039"/>
                  <a:pt x="90663" y="20001"/>
                </a:cubicBezTo>
                <a:cubicBezTo>
                  <a:pt x="90625" y="19963"/>
                  <a:pt x="90550" y="19963"/>
                  <a:pt x="90512" y="19963"/>
                </a:cubicBezTo>
                <a:close/>
                <a:moveTo>
                  <a:pt x="29717" y="20114"/>
                </a:moveTo>
                <a:cubicBezTo>
                  <a:pt x="29566" y="20114"/>
                  <a:pt x="29453" y="20152"/>
                  <a:pt x="29415" y="20303"/>
                </a:cubicBezTo>
                <a:lnTo>
                  <a:pt x="29528" y="20455"/>
                </a:lnTo>
                <a:cubicBezTo>
                  <a:pt x="29566" y="20455"/>
                  <a:pt x="29566" y="20492"/>
                  <a:pt x="29642" y="20492"/>
                </a:cubicBezTo>
                <a:lnTo>
                  <a:pt x="29793" y="20379"/>
                </a:lnTo>
                <a:cubicBezTo>
                  <a:pt x="29831" y="20379"/>
                  <a:pt x="29869" y="20303"/>
                  <a:pt x="29869" y="20266"/>
                </a:cubicBezTo>
                <a:lnTo>
                  <a:pt x="29869" y="20190"/>
                </a:lnTo>
                <a:lnTo>
                  <a:pt x="29717" y="20114"/>
                </a:lnTo>
                <a:close/>
                <a:moveTo>
                  <a:pt x="53045" y="20039"/>
                </a:moveTo>
                <a:lnTo>
                  <a:pt x="52893" y="20190"/>
                </a:lnTo>
                <a:lnTo>
                  <a:pt x="52893" y="20417"/>
                </a:lnTo>
                <a:lnTo>
                  <a:pt x="53007" y="20530"/>
                </a:lnTo>
                <a:cubicBezTo>
                  <a:pt x="53054" y="20546"/>
                  <a:pt x="53101" y="20555"/>
                  <a:pt x="53142" y="20555"/>
                </a:cubicBezTo>
                <a:cubicBezTo>
                  <a:pt x="53201" y="20555"/>
                  <a:pt x="53249" y="20537"/>
                  <a:pt x="53272" y="20492"/>
                </a:cubicBezTo>
                <a:cubicBezTo>
                  <a:pt x="53347" y="20492"/>
                  <a:pt x="53385" y="20417"/>
                  <a:pt x="53385" y="20379"/>
                </a:cubicBezTo>
                <a:cubicBezTo>
                  <a:pt x="53385" y="20266"/>
                  <a:pt x="53309" y="20190"/>
                  <a:pt x="53234" y="20152"/>
                </a:cubicBezTo>
                <a:cubicBezTo>
                  <a:pt x="53196" y="20077"/>
                  <a:pt x="53120" y="20039"/>
                  <a:pt x="53045" y="20039"/>
                </a:cubicBezTo>
                <a:close/>
                <a:moveTo>
                  <a:pt x="14821" y="20077"/>
                </a:moveTo>
                <a:cubicBezTo>
                  <a:pt x="14632" y="20190"/>
                  <a:pt x="14557" y="20266"/>
                  <a:pt x="14557" y="20455"/>
                </a:cubicBezTo>
                <a:cubicBezTo>
                  <a:pt x="14557" y="20492"/>
                  <a:pt x="14557" y="20568"/>
                  <a:pt x="14594" y="20644"/>
                </a:cubicBezTo>
                <a:lnTo>
                  <a:pt x="14594" y="20719"/>
                </a:lnTo>
                <a:lnTo>
                  <a:pt x="14670" y="20795"/>
                </a:lnTo>
                <a:cubicBezTo>
                  <a:pt x="14703" y="20806"/>
                  <a:pt x="14736" y="20811"/>
                  <a:pt x="14770" y="20811"/>
                </a:cubicBezTo>
                <a:cubicBezTo>
                  <a:pt x="14850" y="20811"/>
                  <a:pt x="14930" y="20784"/>
                  <a:pt x="15010" y="20757"/>
                </a:cubicBezTo>
                <a:cubicBezTo>
                  <a:pt x="15124" y="20682"/>
                  <a:pt x="15161" y="20530"/>
                  <a:pt x="15161" y="20417"/>
                </a:cubicBezTo>
                <a:cubicBezTo>
                  <a:pt x="15161" y="20228"/>
                  <a:pt x="15086" y="20114"/>
                  <a:pt x="14935" y="20077"/>
                </a:cubicBezTo>
                <a:close/>
                <a:moveTo>
                  <a:pt x="54935" y="20001"/>
                </a:moveTo>
                <a:lnTo>
                  <a:pt x="54784" y="20114"/>
                </a:lnTo>
                <a:cubicBezTo>
                  <a:pt x="54746" y="20114"/>
                  <a:pt x="54670" y="20190"/>
                  <a:pt x="54670" y="20303"/>
                </a:cubicBezTo>
                <a:lnTo>
                  <a:pt x="54406" y="20341"/>
                </a:lnTo>
                <a:lnTo>
                  <a:pt x="54406" y="20492"/>
                </a:lnTo>
                <a:cubicBezTo>
                  <a:pt x="54406" y="20568"/>
                  <a:pt x="54406" y="20606"/>
                  <a:pt x="54406" y="20606"/>
                </a:cubicBezTo>
                <a:lnTo>
                  <a:pt x="54406" y="20795"/>
                </a:lnTo>
                <a:cubicBezTo>
                  <a:pt x="54519" y="20871"/>
                  <a:pt x="54670" y="20871"/>
                  <a:pt x="54822" y="20871"/>
                </a:cubicBezTo>
                <a:lnTo>
                  <a:pt x="54935" y="20757"/>
                </a:lnTo>
                <a:cubicBezTo>
                  <a:pt x="54935" y="20757"/>
                  <a:pt x="54935" y="20757"/>
                  <a:pt x="54935" y="20719"/>
                </a:cubicBezTo>
                <a:cubicBezTo>
                  <a:pt x="54935" y="20719"/>
                  <a:pt x="54897" y="20757"/>
                  <a:pt x="54859" y="20757"/>
                </a:cubicBezTo>
                <a:lnTo>
                  <a:pt x="55011" y="20644"/>
                </a:lnTo>
                <a:cubicBezTo>
                  <a:pt x="55011" y="20568"/>
                  <a:pt x="54973" y="20492"/>
                  <a:pt x="54897" y="20455"/>
                </a:cubicBezTo>
                <a:cubicBezTo>
                  <a:pt x="54935" y="20455"/>
                  <a:pt x="54973" y="20417"/>
                  <a:pt x="54973" y="20417"/>
                </a:cubicBezTo>
                <a:cubicBezTo>
                  <a:pt x="55086" y="20379"/>
                  <a:pt x="55124" y="20303"/>
                  <a:pt x="55124" y="20190"/>
                </a:cubicBezTo>
                <a:cubicBezTo>
                  <a:pt x="55124" y="20114"/>
                  <a:pt x="55049" y="20039"/>
                  <a:pt x="54935" y="20001"/>
                </a:cubicBezTo>
                <a:close/>
                <a:moveTo>
                  <a:pt x="28195" y="20279"/>
                </a:moveTo>
                <a:cubicBezTo>
                  <a:pt x="28148" y="20279"/>
                  <a:pt x="28101" y="20288"/>
                  <a:pt x="28054" y="20303"/>
                </a:cubicBezTo>
                <a:cubicBezTo>
                  <a:pt x="27978" y="20303"/>
                  <a:pt x="27903" y="20379"/>
                  <a:pt x="27903" y="20492"/>
                </a:cubicBezTo>
                <a:lnTo>
                  <a:pt x="27903" y="20455"/>
                </a:lnTo>
                <a:cubicBezTo>
                  <a:pt x="27876" y="20451"/>
                  <a:pt x="27850" y="20450"/>
                  <a:pt x="27827" y="20450"/>
                </a:cubicBezTo>
                <a:cubicBezTo>
                  <a:pt x="27587" y="20450"/>
                  <a:pt x="27521" y="20613"/>
                  <a:pt x="27487" y="20682"/>
                </a:cubicBezTo>
                <a:cubicBezTo>
                  <a:pt x="27449" y="20682"/>
                  <a:pt x="27449" y="20719"/>
                  <a:pt x="27449" y="20719"/>
                </a:cubicBezTo>
                <a:lnTo>
                  <a:pt x="27487" y="20908"/>
                </a:lnTo>
                <a:cubicBezTo>
                  <a:pt x="27600" y="20946"/>
                  <a:pt x="27638" y="20946"/>
                  <a:pt x="27714" y="20946"/>
                </a:cubicBezTo>
                <a:lnTo>
                  <a:pt x="27827" y="20946"/>
                </a:lnTo>
                <a:lnTo>
                  <a:pt x="28016" y="20833"/>
                </a:lnTo>
                <a:lnTo>
                  <a:pt x="28016" y="20644"/>
                </a:lnTo>
                <a:cubicBezTo>
                  <a:pt x="28047" y="20647"/>
                  <a:pt x="28075" y="20649"/>
                  <a:pt x="28101" y="20649"/>
                </a:cubicBezTo>
                <a:cubicBezTo>
                  <a:pt x="28363" y="20649"/>
                  <a:pt x="28398" y="20489"/>
                  <a:pt x="28432" y="20455"/>
                </a:cubicBezTo>
                <a:lnTo>
                  <a:pt x="28394" y="20341"/>
                </a:lnTo>
                <a:cubicBezTo>
                  <a:pt x="28328" y="20297"/>
                  <a:pt x="28261" y="20279"/>
                  <a:pt x="28195" y="20279"/>
                </a:cubicBezTo>
                <a:close/>
                <a:moveTo>
                  <a:pt x="33044" y="20682"/>
                </a:moveTo>
                <a:lnTo>
                  <a:pt x="32893" y="20795"/>
                </a:lnTo>
                <a:lnTo>
                  <a:pt x="32893" y="20946"/>
                </a:lnTo>
                <a:lnTo>
                  <a:pt x="33044" y="21060"/>
                </a:lnTo>
                <a:cubicBezTo>
                  <a:pt x="33120" y="21060"/>
                  <a:pt x="33234" y="21060"/>
                  <a:pt x="33271" y="21022"/>
                </a:cubicBezTo>
                <a:cubicBezTo>
                  <a:pt x="33309" y="20984"/>
                  <a:pt x="33347" y="20908"/>
                  <a:pt x="33347" y="20833"/>
                </a:cubicBezTo>
                <a:lnTo>
                  <a:pt x="33347" y="20795"/>
                </a:lnTo>
                <a:lnTo>
                  <a:pt x="33234" y="20682"/>
                </a:lnTo>
                <a:close/>
                <a:moveTo>
                  <a:pt x="43517" y="20719"/>
                </a:moveTo>
                <a:lnTo>
                  <a:pt x="43328" y="20833"/>
                </a:lnTo>
                <a:cubicBezTo>
                  <a:pt x="43328" y="20833"/>
                  <a:pt x="43290" y="20871"/>
                  <a:pt x="43290" y="20908"/>
                </a:cubicBezTo>
                <a:lnTo>
                  <a:pt x="43404" y="21060"/>
                </a:lnTo>
                <a:cubicBezTo>
                  <a:pt x="43404" y="21097"/>
                  <a:pt x="43442" y="21097"/>
                  <a:pt x="43479" y="21097"/>
                </a:cubicBezTo>
                <a:lnTo>
                  <a:pt x="43668" y="21022"/>
                </a:lnTo>
                <a:cubicBezTo>
                  <a:pt x="43668" y="20984"/>
                  <a:pt x="43706" y="20984"/>
                  <a:pt x="43706" y="20908"/>
                </a:cubicBezTo>
                <a:lnTo>
                  <a:pt x="43593" y="20795"/>
                </a:lnTo>
                <a:cubicBezTo>
                  <a:pt x="43593" y="20757"/>
                  <a:pt x="43555" y="20757"/>
                  <a:pt x="43517" y="20719"/>
                </a:cubicBezTo>
                <a:close/>
                <a:moveTo>
                  <a:pt x="64463" y="20719"/>
                </a:moveTo>
                <a:lnTo>
                  <a:pt x="64311" y="20833"/>
                </a:lnTo>
                <a:cubicBezTo>
                  <a:pt x="64311" y="20833"/>
                  <a:pt x="64311" y="20833"/>
                  <a:pt x="64274" y="20871"/>
                </a:cubicBezTo>
                <a:cubicBezTo>
                  <a:pt x="64274" y="20908"/>
                  <a:pt x="64236" y="20946"/>
                  <a:pt x="64236" y="21060"/>
                </a:cubicBezTo>
                <a:lnTo>
                  <a:pt x="64349" y="21173"/>
                </a:lnTo>
                <a:cubicBezTo>
                  <a:pt x="64425" y="21173"/>
                  <a:pt x="64538" y="21173"/>
                  <a:pt x="64576" y="21135"/>
                </a:cubicBezTo>
                <a:cubicBezTo>
                  <a:pt x="64652" y="21097"/>
                  <a:pt x="64689" y="21022"/>
                  <a:pt x="64689" y="20946"/>
                </a:cubicBezTo>
                <a:cubicBezTo>
                  <a:pt x="64689" y="20833"/>
                  <a:pt x="64576" y="20719"/>
                  <a:pt x="64463" y="20719"/>
                </a:cubicBezTo>
                <a:close/>
                <a:moveTo>
                  <a:pt x="67676" y="20719"/>
                </a:moveTo>
                <a:cubicBezTo>
                  <a:pt x="67563" y="20719"/>
                  <a:pt x="67449" y="20719"/>
                  <a:pt x="67374" y="20795"/>
                </a:cubicBezTo>
                <a:cubicBezTo>
                  <a:pt x="67223" y="20871"/>
                  <a:pt x="67223" y="21022"/>
                  <a:pt x="67374" y="21135"/>
                </a:cubicBezTo>
                <a:lnTo>
                  <a:pt x="67449" y="21173"/>
                </a:lnTo>
                <a:cubicBezTo>
                  <a:pt x="67470" y="21176"/>
                  <a:pt x="67488" y="21177"/>
                  <a:pt x="67506" y="21177"/>
                </a:cubicBezTo>
                <a:cubicBezTo>
                  <a:pt x="67720" y="21177"/>
                  <a:pt x="67752" y="20978"/>
                  <a:pt x="67752" y="20908"/>
                </a:cubicBezTo>
                <a:lnTo>
                  <a:pt x="67752" y="20871"/>
                </a:lnTo>
                <a:lnTo>
                  <a:pt x="67676" y="20719"/>
                </a:lnTo>
                <a:close/>
                <a:moveTo>
                  <a:pt x="1630" y="20657"/>
                </a:moveTo>
                <a:cubicBezTo>
                  <a:pt x="1545" y="20657"/>
                  <a:pt x="1466" y="20675"/>
                  <a:pt x="1400" y="20719"/>
                </a:cubicBezTo>
                <a:cubicBezTo>
                  <a:pt x="1286" y="20795"/>
                  <a:pt x="1286" y="20908"/>
                  <a:pt x="1286" y="20984"/>
                </a:cubicBezTo>
                <a:lnTo>
                  <a:pt x="1475" y="21135"/>
                </a:lnTo>
                <a:cubicBezTo>
                  <a:pt x="1505" y="21135"/>
                  <a:pt x="1560" y="21184"/>
                  <a:pt x="1658" y="21184"/>
                </a:cubicBezTo>
                <a:cubicBezTo>
                  <a:pt x="1682" y="21184"/>
                  <a:pt x="1710" y="21181"/>
                  <a:pt x="1740" y="21173"/>
                </a:cubicBezTo>
                <a:lnTo>
                  <a:pt x="1853" y="21022"/>
                </a:lnTo>
                <a:cubicBezTo>
                  <a:pt x="1891" y="20984"/>
                  <a:pt x="1929" y="20946"/>
                  <a:pt x="1929" y="20871"/>
                </a:cubicBezTo>
                <a:cubicBezTo>
                  <a:pt x="1929" y="20833"/>
                  <a:pt x="1891" y="20795"/>
                  <a:pt x="1891" y="20757"/>
                </a:cubicBezTo>
                <a:lnTo>
                  <a:pt x="1815" y="20682"/>
                </a:lnTo>
                <a:cubicBezTo>
                  <a:pt x="1753" y="20666"/>
                  <a:pt x="1690" y="20657"/>
                  <a:pt x="1630" y="20657"/>
                </a:cubicBezTo>
                <a:close/>
                <a:moveTo>
                  <a:pt x="35464" y="20833"/>
                </a:moveTo>
                <a:cubicBezTo>
                  <a:pt x="35351" y="20833"/>
                  <a:pt x="35275" y="20833"/>
                  <a:pt x="35237" y="20908"/>
                </a:cubicBezTo>
                <a:cubicBezTo>
                  <a:pt x="35200" y="20908"/>
                  <a:pt x="35124" y="20984"/>
                  <a:pt x="35124" y="21097"/>
                </a:cubicBezTo>
                <a:lnTo>
                  <a:pt x="35275" y="21211"/>
                </a:lnTo>
                <a:cubicBezTo>
                  <a:pt x="35351" y="21211"/>
                  <a:pt x="35464" y="21211"/>
                  <a:pt x="35502" y="21173"/>
                </a:cubicBezTo>
                <a:cubicBezTo>
                  <a:pt x="35540" y="21135"/>
                  <a:pt x="35578" y="21060"/>
                  <a:pt x="35578" y="20984"/>
                </a:cubicBezTo>
                <a:lnTo>
                  <a:pt x="35578" y="20946"/>
                </a:lnTo>
                <a:lnTo>
                  <a:pt x="35464" y="20833"/>
                </a:lnTo>
                <a:close/>
                <a:moveTo>
                  <a:pt x="45030" y="20644"/>
                </a:moveTo>
                <a:cubicBezTo>
                  <a:pt x="45030" y="20682"/>
                  <a:pt x="45030" y="20682"/>
                  <a:pt x="45030" y="20719"/>
                </a:cubicBezTo>
                <a:lnTo>
                  <a:pt x="44878" y="20719"/>
                </a:lnTo>
                <a:cubicBezTo>
                  <a:pt x="44878" y="20757"/>
                  <a:pt x="44916" y="20833"/>
                  <a:pt x="44954" y="20871"/>
                </a:cubicBezTo>
                <a:lnTo>
                  <a:pt x="44992" y="20871"/>
                </a:lnTo>
                <a:lnTo>
                  <a:pt x="44954" y="20908"/>
                </a:lnTo>
                <a:cubicBezTo>
                  <a:pt x="44954" y="20946"/>
                  <a:pt x="44992" y="21135"/>
                  <a:pt x="45143" y="21211"/>
                </a:cubicBezTo>
                <a:lnTo>
                  <a:pt x="45332" y="21135"/>
                </a:lnTo>
                <a:cubicBezTo>
                  <a:pt x="45332" y="21135"/>
                  <a:pt x="45332" y="21173"/>
                  <a:pt x="45332" y="21173"/>
                </a:cubicBezTo>
                <a:lnTo>
                  <a:pt x="45483" y="21060"/>
                </a:lnTo>
                <a:lnTo>
                  <a:pt x="45483" y="21022"/>
                </a:lnTo>
                <a:cubicBezTo>
                  <a:pt x="45483" y="20946"/>
                  <a:pt x="45408" y="20871"/>
                  <a:pt x="45332" y="20833"/>
                </a:cubicBezTo>
                <a:cubicBezTo>
                  <a:pt x="45370" y="20795"/>
                  <a:pt x="45408" y="20757"/>
                  <a:pt x="45408" y="20682"/>
                </a:cubicBezTo>
                <a:lnTo>
                  <a:pt x="45256" y="20682"/>
                </a:lnTo>
                <a:cubicBezTo>
                  <a:pt x="45225" y="20661"/>
                  <a:pt x="45202" y="20654"/>
                  <a:pt x="45184" y="20654"/>
                </a:cubicBezTo>
                <a:cubicBezTo>
                  <a:pt x="45153" y="20654"/>
                  <a:pt x="45133" y="20671"/>
                  <a:pt x="45102" y="20671"/>
                </a:cubicBezTo>
                <a:cubicBezTo>
                  <a:pt x="45084" y="20671"/>
                  <a:pt x="45061" y="20665"/>
                  <a:pt x="45030" y="20644"/>
                </a:cubicBezTo>
                <a:close/>
                <a:moveTo>
                  <a:pt x="8772" y="20833"/>
                </a:moveTo>
                <a:lnTo>
                  <a:pt x="8621" y="20946"/>
                </a:lnTo>
                <a:cubicBezTo>
                  <a:pt x="8583" y="20984"/>
                  <a:pt x="8507" y="21022"/>
                  <a:pt x="8507" y="21060"/>
                </a:cubicBezTo>
                <a:lnTo>
                  <a:pt x="8545" y="21173"/>
                </a:lnTo>
                <a:cubicBezTo>
                  <a:pt x="8573" y="21228"/>
                  <a:pt x="8641" y="21263"/>
                  <a:pt x="8720" y="21263"/>
                </a:cubicBezTo>
                <a:cubicBezTo>
                  <a:pt x="8749" y="21263"/>
                  <a:pt x="8779" y="21259"/>
                  <a:pt x="8810" y="21249"/>
                </a:cubicBezTo>
                <a:cubicBezTo>
                  <a:pt x="8923" y="21211"/>
                  <a:pt x="8999" y="21135"/>
                  <a:pt x="8999" y="21022"/>
                </a:cubicBezTo>
                <a:cubicBezTo>
                  <a:pt x="8999" y="20946"/>
                  <a:pt x="8923" y="20833"/>
                  <a:pt x="8772" y="20833"/>
                </a:cubicBezTo>
                <a:close/>
                <a:moveTo>
                  <a:pt x="46239" y="20946"/>
                </a:moveTo>
                <a:lnTo>
                  <a:pt x="46088" y="21022"/>
                </a:lnTo>
                <a:cubicBezTo>
                  <a:pt x="46050" y="21211"/>
                  <a:pt x="46239" y="21286"/>
                  <a:pt x="46315" y="21286"/>
                </a:cubicBezTo>
                <a:lnTo>
                  <a:pt x="46542" y="21211"/>
                </a:lnTo>
                <a:lnTo>
                  <a:pt x="46542" y="21173"/>
                </a:lnTo>
                <a:cubicBezTo>
                  <a:pt x="46542" y="21097"/>
                  <a:pt x="46504" y="21022"/>
                  <a:pt x="46466" y="20984"/>
                </a:cubicBezTo>
                <a:cubicBezTo>
                  <a:pt x="46428" y="20946"/>
                  <a:pt x="46315" y="20946"/>
                  <a:pt x="46239" y="20946"/>
                </a:cubicBezTo>
                <a:close/>
                <a:moveTo>
                  <a:pt x="60077" y="20682"/>
                </a:moveTo>
                <a:lnTo>
                  <a:pt x="59888" y="20833"/>
                </a:lnTo>
                <a:lnTo>
                  <a:pt x="59850" y="20833"/>
                </a:lnTo>
                <a:cubicBezTo>
                  <a:pt x="59812" y="20871"/>
                  <a:pt x="59661" y="20984"/>
                  <a:pt x="59737" y="21211"/>
                </a:cubicBezTo>
                <a:lnTo>
                  <a:pt x="59850" y="21286"/>
                </a:lnTo>
                <a:lnTo>
                  <a:pt x="60115" y="21286"/>
                </a:lnTo>
                <a:lnTo>
                  <a:pt x="60228" y="21097"/>
                </a:lnTo>
                <a:cubicBezTo>
                  <a:pt x="60228" y="21060"/>
                  <a:pt x="60228" y="21060"/>
                  <a:pt x="60228" y="21022"/>
                </a:cubicBezTo>
                <a:cubicBezTo>
                  <a:pt x="60228" y="20984"/>
                  <a:pt x="60228" y="20946"/>
                  <a:pt x="60228" y="20908"/>
                </a:cubicBezTo>
                <a:cubicBezTo>
                  <a:pt x="60228" y="20719"/>
                  <a:pt x="60115" y="20682"/>
                  <a:pt x="60077" y="20682"/>
                </a:cubicBezTo>
                <a:close/>
                <a:moveTo>
                  <a:pt x="28164" y="20939"/>
                </a:moveTo>
                <a:cubicBezTo>
                  <a:pt x="28142" y="20939"/>
                  <a:pt x="28118" y="20941"/>
                  <a:pt x="28092" y="20946"/>
                </a:cubicBezTo>
                <a:lnTo>
                  <a:pt x="27978" y="21022"/>
                </a:lnTo>
                <a:cubicBezTo>
                  <a:pt x="27940" y="21060"/>
                  <a:pt x="27940" y="21060"/>
                  <a:pt x="27940" y="21097"/>
                </a:cubicBezTo>
                <a:cubicBezTo>
                  <a:pt x="27903" y="21135"/>
                  <a:pt x="27865" y="21173"/>
                  <a:pt x="27865" y="21211"/>
                </a:cubicBezTo>
                <a:lnTo>
                  <a:pt x="27903" y="21324"/>
                </a:lnTo>
                <a:cubicBezTo>
                  <a:pt x="27951" y="21397"/>
                  <a:pt x="28063" y="21439"/>
                  <a:pt x="28177" y="21439"/>
                </a:cubicBezTo>
                <a:cubicBezTo>
                  <a:pt x="28240" y="21439"/>
                  <a:pt x="28303" y="21427"/>
                  <a:pt x="28356" y="21400"/>
                </a:cubicBezTo>
                <a:cubicBezTo>
                  <a:pt x="28470" y="21362"/>
                  <a:pt x="28545" y="21286"/>
                  <a:pt x="28545" y="21211"/>
                </a:cubicBezTo>
                <a:lnTo>
                  <a:pt x="28432" y="21097"/>
                </a:lnTo>
                <a:cubicBezTo>
                  <a:pt x="28432" y="21097"/>
                  <a:pt x="28394" y="21060"/>
                  <a:pt x="28394" y="21060"/>
                </a:cubicBezTo>
                <a:cubicBezTo>
                  <a:pt x="28362" y="21027"/>
                  <a:pt x="28301" y="20939"/>
                  <a:pt x="28164" y="20939"/>
                </a:cubicBezTo>
                <a:close/>
                <a:moveTo>
                  <a:pt x="4953" y="21249"/>
                </a:moveTo>
                <a:lnTo>
                  <a:pt x="4764" y="21362"/>
                </a:lnTo>
                <a:cubicBezTo>
                  <a:pt x="4764" y="21324"/>
                  <a:pt x="4802" y="21324"/>
                  <a:pt x="4764" y="21324"/>
                </a:cubicBezTo>
                <a:cubicBezTo>
                  <a:pt x="4727" y="21324"/>
                  <a:pt x="4575" y="21362"/>
                  <a:pt x="4575" y="21513"/>
                </a:cubicBezTo>
                <a:lnTo>
                  <a:pt x="4613" y="21589"/>
                </a:lnTo>
                <a:cubicBezTo>
                  <a:pt x="4641" y="21644"/>
                  <a:pt x="4709" y="21679"/>
                  <a:pt x="4788" y="21679"/>
                </a:cubicBezTo>
                <a:cubicBezTo>
                  <a:pt x="4817" y="21679"/>
                  <a:pt x="4847" y="21675"/>
                  <a:pt x="4878" y="21665"/>
                </a:cubicBezTo>
                <a:cubicBezTo>
                  <a:pt x="4991" y="21665"/>
                  <a:pt x="5105" y="21551"/>
                  <a:pt x="5105" y="21438"/>
                </a:cubicBezTo>
                <a:cubicBezTo>
                  <a:pt x="5105" y="21362"/>
                  <a:pt x="5029" y="21286"/>
                  <a:pt x="4953" y="21249"/>
                </a:cubicBezTo>
                <a:close/>
                <a:moveTo>
                  <a:pt x="60228" y="21249"/>
                </a:moveTo>
                <a:lnTo>
                  <a:pt x="60115" y="21286"/>
                </a:lnTo>
                <a:cubicBezTo>
                  <a:pt x="60077" y="21324"/>
                  <a:pt x="60039" y="21400"/>
                  <a:pt x="60039" y="21475"/>
                </a:cubicBezTo>
                <a:cubicBezTo>
                  <a:pt x="60039" y="21589"/>
                  <a:pt x="60115" y="21665"/>
                  <a:pt x="60266" y="21702"/>
                </a:cubicBezTo>
                <a:lnTo>
                  <a:pt x="60379" y="21665"/>
                </a:lnTo>
                <a:cubicBezTo>
                  <a:pt x="60455" y="21589"/>
                  <a:pt x="60455" y="21513"/>
                  <a:pt x="60455" y="21475"/>
                </a:cubicBezTo>
                <a:cubicBezTo>
                  <a:pt x="60455" y="21362"/>
                  <a:pt x="60379" y="21249"/>
                  <a:pt x="60228" y="21249"/>
                </a:cubicBezTo>
                <a:close/>
                <a:moveTo>
                  <a:pt x="40871" y="21249"/>
                </a:moveTo>
                <a:lnTo>
                  <a:pt x="40757" y="21362"/>
                </a:lnTo>
                <a:cubicBezTo>
                  <a:pt x="40719" y="21362"/>
                  <a:pt x="40682" y="21400"/>
                  <a:pt x="40682" y="21438"/>
                </a:cubicBezTo>
                <a:lnTo>
                  <a:pt x="40795" y="21589"/>
                </a:lnTo>
                <a:cubicBezTo>
                  <a:pt x="40795" y="21589"/>
                  <a:pt x="40778" y="21572"/>
                  <a:pt x="40767" y="21572"/>
                </a:cubicBezTo>
                <a:cubicBezTo>
                  <a:pt x="40761" y="21572"/>
                  <a:pt x="40757" y="21576"/>
                  <a:pt x="40757" y="21589"/>
                </a:cubicBezTo>
                <a:cubicBezTo>
                  <a:pt x="40795" y="21702"/>
                  <a:pt x="40871" y="21740"/>
                  <a:pt x="41022" y="21740"/>
                </a:cubicBezTo>
                <a:lnTo>
                  <a:pt x="41135" y="21627"/>
                </a:lnTo>
                <a:lnTo>
                  <a:pt x="41135" y="21362"/>
                </a:lnTo>
                <a:lnTo>
                  <a:pt x="40984" y="21249"/>
                </a:lnTo>
                <a:close/>
                <a:moveTo>
                  <a:pt x="61188" y="21195"/>
                </a:moveTo>
                <a:cubicBezTo>
                  <a:pt x="61161" y="21195"/>
                  <a:pt x="61131" y="21200"/>
                  <a:pt x="61098" y="21211"/>
                </a:cubicBezTo>
                <a:lnTo>
                  <a:pt x="60984" y="21324"/>
                </a:lnTo>
                <a:lnTo>
                  <a:pt x="60984" y="21475"/>
                </a:lnTo>
                <a:lnTo>
                  <a:pt x="61136" y="21589"/>
                </a:lnTo>
                <a:lnTo>
                  <a:pt x="61287" y="21589"/>
                </a:lnTo>
                <a:lnTo>
                  <a:pt x="61362" y="21702"/>
                </a:lnTo>
                <a:cubicBezTo>
                  <a:pt x="61362" y="21702"/>
                  <a:pt x="61400" y="21740"/>
                  <a:pt x="61438" y="21740"/>
                </a:cubicBezTo>
                <a:lnTo>
                  <a:pt x="61627" y="21627"/>
                </a:lnTo>
                <a:cubicBezTo>
                  <a:pt x="61665" y="21589"/>
                  <a:pt x="61703" y="21551"/>
                  <a:pt x="61703" y="21475"/>
                </a:cubicBezTo>
                <a:lnTo>
                  <a:pt x="61665" y="21438"/>
                </a:lnTo>
                <a:lnTo>
                  <a:pt x="61551" y="21362"/>
                </a:lnTo>
                <a:lnTo>
                  <a:pt x="61438" y="21362"/>
                </a:lnTo>
                <a:lnTo>
                  <a:pt x="61325" y="21249"/>
                </a:lnTo>
                <a:cubicBezTo>
                  <a:pt x="61298" y="21222"/>
                  <a:pt x="61252" y="21195"/>
                  <a:pt x="61188" y="21195"/>
                </a:cubicBezTo>
                <a:close/>
                <a:moveTo>
                  <a:pt x="54557" y="21362"/>
                </a:moveTo>
                <a:lnTo>
                  <a:pt x="54406" y="21438"/>
                </a:lnTo>
                <a:cubicBezTo>
                  <a:pt x="54406" y="21438"/>
                  <a:pt x="54406" y="21475"/>
                  <a:pt x="54368" y="21475"/>
                </a:cubicBezTo>
                <a:cubicBezTo>
                  <a:pt x="54330" y="21513"/>
                  <a:pt x="54255" y="21551"/>
                  <a:pt x="54255" y="21665"/>
                </a:cubicBezTo>
                <a:lnTo>
                  <a:pt x="54255" y="21740"/>
                </a:lnTo>
                <a:cubicBezTo>
                  <a:pt x="54310" y="21795"/>
                  <a:pt x="54386" y="21831"/>
                  <a:pt x="54467" y="21831"/>
                </a:cubicBezTo>
                <a:cubicBezTo>
                  <a:pt x="54496" y="21831"/>
                  <a:pt x="54527" y="21826"/>
                  <a:pt x="54557" y="21816"/>
                </a:cubicBezTo>
                <a:cubicBezTo>
                  <a:pt x="54670" y="21778"/>
                  <a:pt x="54784" y="21665"/>
                  <a:pt x="54784" y="21551"/>
                </a:cubicBezTo>
                <a:cubicBezTo>
                  <a:pt x="54784" y="21438"/>
                  <a:pt x="54708" y="21362"/>
                  <a:pt x="54557" y="21362"/>
                </a:cubicBezTo>
                <a:close/>
                <a:moveTo>
                  <a:pt x="7865" y="21400"/>
                </a:moveTo>
                <a:lnTo>
                  <a:pt x="7713" y="21513"/>
                </a:lnTo>
                <a:cubicBezTo>
                  <a:pt x="7676" y="21778"/>
                  <a:pt x="7865" y="21816"/>
                  <a:pt x="7978" y="21891"/>
                </a:cubicBezTo>
                <a:lnTo>
                  <a:pt x="8167" y="21740"/>
                </a:lnTo>
                <a:cubicBezTo>
                  <a:pt x="8167" y="21740"/>
                  <a:pt x="8167" y="21778"/>
                  <a:pt x="8167" y="21778"/>
                </a:cubicBezTo>
                <a:cubicBezTo>
                  <a:pt x="8205" y="21740"/>
                  <a:pt x="8318" y="21702"/>
                  <a:pt x="8318" y="21589"/>
                </a:cubicBezTo>
                <a:cubicBezTo>
                  <a:pt x="8318" y="21551"/>
                  <a:pt x="8318" y="21513"/>
                  <a:pt x="8280" y="21475"/>
                </a:cubicBezTo>
                <a:lnTo>
                  <a:pt x="8167" y="21400"/>
                </a:lnTo>
                <a:close/>
                <a:moveTo>
                  <a:pt x="46769" y="21551"/>
                </a:moveTo>
                <a:cubicBezTo>
                  <a:pt x="46617" y="21551"/>
                  <a:pt x="46504" y="21627"/>
                  <a:pt x="46466" y="21740"/>
                </a:cubicBezTo>
                <a:lnTo>
                  <a:pt x="46617" y="21891"/>
                </a:lnTo>
                <a:cubicBezTo>
                  <a:pt x="46655" y="21891"/>
                  <a:pt x="46655" y="21891"/>
                  <a:pt x="46693" y="21929"/>
                </a:cubicBezTo>
                <a:lnTo>
                  <a:pt x="46920" y="21816"/>
                </a:lnTo>
                <a:lnTo>
                  <a:pt x="46920" y="21665"/>
                </a:lnTo>
                <a:lnTo>
                  <a:pt x="46769" y="21551"/>
                </a:lnTo>
                <a:close/>
                <a:moveTo>
                  <a:pt x="59548" y="21513"/>
                </a:moveTo>
                <a:lnTo>
                  <a:pt x="59434" y="21589"/>
                </a:lnTo>
                <a:cubicBezTo>
                  <a:pt x="59434" y="21589"/>
                  <a:pt x="59396" y="21627"/>
                  <a:pt x="59396" y="21627"/>
                </a:cubicBezTo>
                <a:cubicBezTo>
                  <a:pt x="59396" y="21665"/>
                  <a:pt x="59321" y="21740"/>
                  <a:pt x="59359" y="21854"/>
                </a:cubicBezTo>
                <a:lnTo>
                  <a:pt x="59472" y="21929"/>
                </a:lnTo>
                <a:cubicBezTo>
                  <a:pt x="59494" y="21940"/>
                  <a:pt x="59520" y="21945"/>
                  <a:pt x="59545" y="21945"/>
                </a:cubicBezTo>
                <a:cubicBezTo>
                  <a:pt x="59608" y="21945"/>
                  <a:pt x="59672" y="21918"/>
                  <a:pt x="59699" y="21891"/>
                </a:cubicBezTo>
                <a:cubicBezTo>
                  <a:pt x="59774" y="21854"/>
                  <a:pt x="59812" y="21778"/>
                  <a:pt x="59812" y="21740"/>
                </a:cubicBezTo>
                <a:cubicBezTo>
                  <a:pt x="59812" y="21589"/>
                  <a:pt x="59699" y="21513"/>
                  <a:pt x="59548" y="21513"/>
                </a:cubicBezTo>
                <a:close/>
                <a:moveTo>
                  <a:pt x="55540" y="21438"/>
                </a:moveTo>
                <a:lnTo>
                  <a:pt x="55389" y="21589"/>
                </a:lnTo>
                <a:lnTo>
                  <a:pt x="55389" y="21816"/>
                </a:lnTo>
                <a:lnTo>
                  <a:pt x="55502" y="21929"/>
                </a:lnTo>
                <a:cubicBezTo>
                  <a:pt x="55559" y="21948"/>
                  <a:pt x="55606" y="21958"/>
                  <a:pt x="55644" y="21958"/>
                </a:cubicBezTo>
                <a:cubicBezTo>
                  <a:pt x="55682" y="21958"/>
                  <a:pt x="55710" y="21948"/>
                  <a:pt x="55729" y="21929"/>
                </a:cubicBezTo>
                <a:cubicBezTo>
                  <a:pt x="55842" y="21891"/>
                  <a:pt x="55880" y="21816"/>
                  <a:pt x="55880" y="21740"/>
                </a:cubicBezTo>
                <a:lnTo>
                  <a:pt x="55842" y="21627"/>
                </a:lnTo>
                <a:cubicBezTo>
                  <a:pt x="55805" y="21627"/>
                  <a:pt x="55805" y="21589"/>
                  <a:pt x="55805" y="21589"/>
                </a:cubicBezTo>
                <a:cubicBezTo>
                  <a:pt x="55729" y="21551"/>
                  <a:pt x="55653" y="21475"/>
                  <a:pt x="55540" y="21438"/>
                </a:cubicBezTo>
                <a:close/>
                <a:moveTo>
                  <a:pt x="6674" y="21854"/>
                </a:moveTo>
                <a:cubicBezTo>
                  <a:pt x="6608" y="21854"/>
                  <a:pt x="6541" y="21891"/>
                  <a:pt x="6579" y="21967"/>
                </a:cubicBezTo>
                <a:lnTo>
                  <a:pt x="6768" y="21967"/>
                </a:lnTo>
                <a:cubicBezTo>
                  <a:pt x="6806" y="21891"/>
                  <a:pt x="6740" y="21854"/>
                  <a:pt x="6674" y="21854"/>
                </a:cubicBezTo>
                <a:close/>
                <a:moveTo>
                  <a:pt x="61784" y="21681"/>
                </a:moveTo>
                <a:cubicBezTo>
                  <a:pt x="61719" y="21681"/>
                  <a:pt x="61627" y="21715"/>
                  <a:pt x="61551" y="21816"/>
                </a:cubicBezTo>
                <a:lnTo>
                  <a:pt x="61589" y="21967"/>
                </a:lnTo>
                <a:cubicBezTo>
                  <a:pt x="61678" y="22011"/>
                  <a:pt x="61753" y="22030"/>
                  <a:pt x="61816" y="22030"/>
                </a:cubicBezTo>
                <a:cubicBezTo>
                  <a:pt x="61860" y="22030"/>
                  <a:pt x="61898" y="22020"/>
                  <a:pt x="61930" y="22005"/>
                </a:cubicBezTo>
                <a:cubicBezTo>
                  <a:pt x="61967" y="21967"/>
                  <a:pt x="62005" y="21929"/>
                  <a:pt x="62005" y="21854"/>
                </a:cubicBezTo>
                <a:cubicBezTo>
                  <a:pt x="62005" y="21778"/>
                  <a:pt x="61930" y="21702"/>
                  <a:pt x="61854" y="21702"/>
                </a:cubicBezTo>
                <a:cubicBezTo>
                  <a:pt x="61841" y="21690"/>
                  <a:pt x="61816" y="21681"/>
                  <a:pt x="61784" y="21681"/>
                </a:cubicBezTo>
                <a:close/>
                <a:moveTo>
                  <a:pt x="63593" y="21211"/>
                </a:moveTo>
                <a:cubicBezTo>
                  <a:pt x="63480" y="21211"/>
                  <a:pt x="63328" y="21211"/>
                  <a:pt x="63291" y="21324"/>
                </a:cubicBezTo>
                <a:lnTo>
                  <a:pt x="63328" y="21400"/>
                </a:lnTo>
                <a:lnTo>
                  <a:pt x="63291" y="21400"/>
                </a:lnTo>
                <a:lnTo>
                  <a:pt x="63404" y="21551"/>
                </a:lnTo>
                <a:lnTo>
                  <a:pt x="63404" y="21581"/>
                </a:lnTo>
                <a:lnTo>
                  <a:pt x="63366" y="21551"/>
                </a:lnTo>
                <a:cubicBezTo>
                  <a:pt x="63339" y="21524"/>
                  <a:pt x="63294" y="21498"/>
                  <a:pt x="63243" y="21498"/>
                </a:cubicBezTo>
                <a:cubicBezTo>
                  <a:pt x="63221" y="21498"/>
                  <a:pt x="63199" y="21502"/>
                  <a:pt x="63177" y="21513"/>
                </a:cubicBezTo>
                <a:cubicBezTo>
                  <a:pt x="63064" y="21551"/>
                  <a:pt x="63064" y="21627"/>
                  <a:pt x="63026" y="21665"/>
                </a:cubicBezTo>
                <a:lnTo>
                  <a:pt x="63064" y="21665"/>
                </a:lnTo>
                <a:cubicBezTo>
                  <a:pt x="63026" y="21665"/>
                  <a:pt x="63026" y="21702"/>
                  <a:pt x="62988" y="21702"/>
                </a:cubicBezTo>
                <a:lnTo>
                  <a:pt x="63102" y="21891"/>
                </a:lnTo>
                <a:cubicBezTo>
                  <a:pt x="63076" y="21891"/>
                  <a:pt x="63051" y="21875"/>
                  <a:pt x="63037" y="21875"/>
                </a:cubicBezTo>
                <a:cubicBezTo>
                  <a:pt x="63030" y="21875"/>
                  <a:pt x="63026" y="21879"/>
                  <a:pt x="63026" y="21891"/>
                </a:cubicBezTo>
                <a:cubicBezTo>
                  <a:pt x="63026" y="21891"/>
                  <a:pt x="63026" y="21891"/>
                  <a:pt x="63026" y="21929"/>
                </a:cubicBezTo>
                <a:lnTo>
                  <a:pt x="63177" y="22043"/>
                </a:lnTo>
                <a:cubicBezTo>
                  <a:pt x="63442" y="22043"/>
                  <a:pt x="63517" y="21854"/>
                  <a:pt x="63555" y="21740"/>
                </a:cubicBezTo>
                <a:lnTo>
                  <a:pt x="63555" y="21702"/>
                </a:lnTo>
                <a:lnTo>
                  <a:pt x="63413" y="21589"/>
                </a:lnTo>
                <a:lnTo>
                  <a:pt x="63413" y="21589"/>
                </a:lnTo>
                <a:cubicBezTo>
                  <a:pt x="63558" y="21589"/>
                  <a:pt x="63632" y="21587"/>
                  <a:pt x="63706" y="21513"/>
                </a:cubicBezTo>
                <a:cubicBezTo>
                  <a:pt x="63744" y="21475"/>
                  <a:pt x="63782" y="21438"/>
                  <a:pt x="63782" y="21324"/>
                </a:cubicBezTo>
                <a:lnTo>
                  <a:pt x="63782" y="21286"/>
                </a:lnTo>
                <a:lnTo>
                  <a:pt x="63631" y="21211"/>
                </a:lnTo>
                <a:close/>
                <a:moveTo>
                  <a:pt x="48092" y="21702"/>
                </a:moveTo>
                <a:cubicBezTo>
                  <a:pt x="47979" y="21702"/>
                  <a:pt x="47903" y="21702"/>
                  <a:pt x="47827" y="21778"/>
                </a:cubicBezTo>
                <a:cubicBezTo>
                  <a:pt x="47638" y="21891"/>
                  <a:pt x="47638" y="22156"/>
                  <a:pt x="47789" y="22232"/>
                </a:cubicBezTo>
                <a:lnTo>
                  <a:pt x="48016" y="22156"/>
                </a:lnTo>
                <a:cubicBezTo>
                  <a:pt x="48016" y="22156"/>
                  <a:pt x="48016" y="22156"/>
                  <a:pt x="48054" y="22118"/>
                </a:cubicBezTo>
                <a:cubicBezTo>
                  <a:pt x="48092" y="22080"/>
                  <a:pt x="48205" y="22005"/>
                  <a:pt x="48205" y="21891"/>
                </a:cubicBezTo>
                <a:cubicBezTo>
                  <a:pt x="48205" y="21854"/>
                  <a:pt x="48205" y="21816"/>
                  <a:pt x="48168" y="21816"/>
                </a:cubicBezTo>
                <a:lnTo>
                  <a:pt x="48092" y="21702"/>
                </a:lnTo>
                <a:close/>
                <a:moveTo>
                  <a:pt x="4500" y="21854"/>
                </a:moveTo>
                <a:cubicBezTo>
                  <a:pt x="4386" y="21854"/>
                  <a:pt x="4273" y="21854"/>
                  <a:pt x="4197" y="21929"/>
                </a:cubicBezTo>
                <a:cubicBezTo>
                  <a:pt x="4122" y="21967"/>
                  <a:pt x="4122" y="22080"/>
                  <a:pt x="4159" y="22232"/>
                </a:cubicBezTo>
                <a:lnTo>
                  <a:pt x="4273" y="22307"/>
                </a:lnTo>
                <a:cubicBezTo>
                  <a:pt x="4386" y="22307"/>
                  <a:pt x="4462" y="22307"/>
                  <a:pt x="4538" y="22269"/>
                </a:cubicBezTo>
                <a:cubicBezTo>
                  <a:pt x="4575" y="22194"/>
                  <a:pt x="4613" y="22118"/>
                  <a:pt x="4613" y="22043"/>
                </a:cubicBezTo>
                <a:cubicBezTo>
                  <a:pt x="4613" y="22005"/>
                  <a:pt x="4613" y="22005"/>
                  <a:pt x="4613" y="21967"/>
                </a:cubicBezTo>
                <a:lnTo>
                  <a:pt x="4500" y="21854"/>
                </a:lnTo>
                <a:close/>
                <a:moveTo>
                  <a:pt x="27325" y="21962"/>
                </a:moveTo>
                <a:cubicBezTo>
                  <a:pt x="27058" y="21962"/>
                  <a:pt x="26995" y="22122"/>
                  <a:pt x="26995" y="22156"/>
                </a:cubicBezTo>
                <a:lnTo>
                  <a:pt x="27146" y="22307"/>
                </a:lnTo>
                <a:lnTo>
                  <a:pt x="27222" y="22307"/>
                </a:lnTo>
                <a:cubicBezTo>
                  <a:pt x="27298" y="22307"/>
                  <a:pt x="27411" y="22307"/>
                  <a:pt x="27449" y="22269"/>
                </a:cubicBezTo>
                <a:cubicBezTo>
                  <a:pt x="27487" y="22232"/>
                  <a:pt x="27525" y="22194"/>
                  <a:pt x="27525" y="22118"/>
                </a:cubicBezTo>
                <a:cubicBezTo>
                  <a:pt x="27525" y="22118"/>
                  <a:pt x="27525" y="22080"/>
                  <a:pt x="27525" y="22043"/>
                </a:cubicBezTo>
                <a:lnTo>
                  <a:pt x="27411" y="21967"/>
                </a:lnTo>
                <a:cubicBezTo>
                  <a:pt x="27380" y="21964"/>
                  <a:pt x="27352" y="21962"/>
                  <a:pt x="27325" y="21962"/>
                </a:cubicBezTo>
                <a:close/>
                <a:moveTo>
                  <a:pt x="36372" y="21854"/>
                </a:moveTo>
                <a:lnTo>
                  <a:pt x="36296" y="21967"/>
                </a:lnTo>
                <a:lnTo>
                  <a:pt x="36296" y="22156"/>
                </a:lnTo>
                <a:lnTo>
                  <a:pt x="36485" y="22269"/>
                </a:lnTo>
                <a:cubicBezTo>
                  <a:pt x="36512" y="22296"/>
                  <a:pt x="36557" y="22323"/>
                  <a:pt x="36635" y="22323"/>
                </a:cubicBezTo>
                <a:cubicBezTo>
                  <a:pt x="36668" y="22323"/>
                  <a:pt x="36705" y="22318"/>
                  <a:pt x="36750" y="22307"/>
                </a:cubicBezTo>
                <a:lnTo>
                  <a:pt x="36863" y="22194"/>
                </a:lnTo>
                <a:lnTo>
                  <a:pt x="36863" y="22043"/>
                </a:lnTo>
                <a:lnTo>
                  <a:pt x="36712" y="21929"/>
                </a:lnTo>
                <a:lnTo>
                  <a:pt x="36598" y="21929"/>
                </a:lnTo>
                <a:cubicBezTo>
                  <a:pt x="36598" y="21929"/>
                  <a:pt x="36598" y="21891"/>
                  <a:pt x="36598" y="21891"/>
                </a:cubicBezTo>
                <a:cubicBezTo>
                  <a:pt x="36561" y="21891"/>
                  <a:pt x="36485" y="21854"/>
                  <a:pt x="36372" y="21854"/>
                </a:cubicBezTo>
                <a:close/>
                <a:moveTo>
                  <a:pt x="15124" y="22005"/>
                </a:moveTo>
                <a:cubicBezTo>
                  <a:pt x="15048" y="22005"/>
                  <a:pt x="15010" y="22005"/>
                  <a:pt x="14972" y="22043"/>
                </a:cubicBezTo>
                <a:cubicBezTo>
                  <a:pt x="14935" y="22080"/>
                  <a:pt x="14897" y="22118"/>
                  <a:pt x="14897" y="22194"/>
                </a:cubicBezTo>
                <a:lnTo>
                  <a:pt x="14897" y="22232"/>
                </a:lnTo>
                <a:lnTo>
                  <a:pt x="14972" y="22269"/>
                </a:lnTo>
                <a:cubicBezTo>
                  <a:pt x="14972" y="22269"/>
                  <a:pt x="14935" y="22232"/>
                  <a:pt x="14935" y="22232"/>
                </a:cubicBezTo>
                <a:lnTo>
                  <a:pt x="14935" y="22232"/>
                </a:lnTo>
                <a:lnTo>
                  <a:pt x="15086" y="22345"/>
                </a:lnTo>
                <a:lnTo>
                  <a:pt x="15199" y="22345"/>
                </a:lnTo>
                <a:lnTo>
                  <a:pt x="15313" y="22307"/>
                </a:lnTo>
                <a:cubicBezTo>
                  <a:pt x="15351" y="22269"/>
                  <a:pt x="15351" y="22232"/>
                  <a:pt x="15351" y="22194"/>
                </a:cubicBezTo>
                <a:cubicBezTo>
                  <a:pt x="15351" y="22080"/>
                  <a:pt x="15237" y="22005"/>
                  <a:pt x="15124" y="22005"/>
                </a:cubicBezTo>
                <a:close/>
                <a:moveTo>
                  <a:pt x="53687" y="21173"/>
                </a:moveTo>
                <a:cubicBezTo>
                  <a:pt x="53612" y="21211"/>
                  <a:pt x="53536" y="21286"/>
                  <a:pt x="53536" y="21324"/>
                </a:cubicBezTo>
                <a:lnTo>
                  <a:pt x="53612" y="21438"/>
                </a:lnTo>
                <a:lnTo>
                  <a:pt x="53574" y="21438"/>
                </a:lnTo>
                <a:cubicBezTo>
                  <a:pt x="53574" y="21438"/>
                  <a:pt x="53612" y="21438"/>
                  <a:pt x="53574" y="21400"/>
                </a:cubicBezTo>
                <a:cubicBezTo>
                  <a:pt x="53544" y="21380"/>
                  <a:pt x="53525" y="21373"/>
                  <a:pt x="53510" y="21373"/>
                </a:cubicBezTo>
                <a:cubicBezTo>
                  <a:pt x="53476" y="21373"/>
                  <a:pt x="53464" y="21408"/>
                  <a:pt x="53404" y="21408"/>
                </a:cubicBezTo>
                <a:cubicBezTo>
                  <a:pt x="53388" y="21408"/>
                  <a:pt x="53370" y="21406"/>
                  <a:pt x="53347" y="21400"/>
                </a:cubicBezTo>
                <a:cubicBezTo>
                  <a:pt x="53347" y="21438"/>
                  <a:pt x="53347" y="21438"/>
                  <a:pt x="53347" y="21438"/>
                </a:cubicBezTo>
                <a:lnTo>
                  <a:pt x="53196" y="21438"/>
                </a:lnTo>
                <a:cubicBezTo>
                  <a:pt x="53196" y="21475"/>
                  <a:pt x="53196" y="21475"/>
                  <a:pt x="53234" y="21513"/>
                </a:cubicBezTo>
                <a:cubicBezTo>
                  <a:pt x="53158" y="21475"/>
                  <a:pt x="53083" y="21438"/>
                  <a:pt x="52969" y="21438"/>
                </a:cubicBezTo>
                <a:lnTo>
                  <a:pt x="52856" y="21551"/>
                </a:lnTo>
                <a:cubicBezTo>
                  <a:pt x="52856" y="21589"/>
                  <a:pt x="52856" y="21589"/>
                  <a:pt x="52856" y="21627"/>
                </a:cubicBezTo>
                <a:lnTo>
                  <a:pt x="52742" y="21702"/>
                </a:lnTo>
                <a:cubicBezTo>
                  <a:pt x="52742" y="21702"/>
                  <a:pt x="52704" y="21740"/>
                  <a:pt x="52704" y="21778"/>
                </a:cubicBezTo>
                <a:cubicBezTo>
                  <a:pt x="52667" y="21816"/>
                  <a:pt x="52629" y="21854"/>
                  <a:pt x="52629" y="21891"/>
                </a:cubicBezTo>
                <a:lnTo>
                  <a:pt x="52667" y="22043"/>
                </a:lnTo>
                <a:cubicBezTo>
                  <a:pt x="52742" y="22043"/>
                  <a:pt x="52780" y="22080"/>
                  <a:pt x="52818" y="22080"/>
                </a:cubicBezTo>
                <a:cubicBezTo>
                  <a:pt x="52780" y="22118"/>
                  <a:pt x="52780" y="22156"/>
                  <a:pt x="52780" y="22269"/>
                </a:cubicBezTo>
                <a:lnTo>
                  <a:pt x="52931" y="22345"/>
                </a:lnTo>
                <a:lnTo>
                  <a:pt x="53045" y="22345"/>
                </a:lnTo>
                <a:lnTo>
                  <a:pt x="53196" y="22232"/>
                </a:lnTo>
                <a:lnTo>
                  <a:pt x="53196" y="22080"/>
                </a:lnTo>
                <a:lnTo>
                  <a:pt x="53045" y="21967"/>
                </a:lnTo>
                <a:cubicBezTo>
                  <a:pt x="53083" y="21929"/>
                  <a:pt x="53083" y="21854"/>
                  <a:pt x="53083" y="21816"/>
                </a:cubicBezTo>
                <a:lnTo>
                  <a:pt x="53309" y="21740"/>
                </a:lnTo>
                <a:lnTo>
                  <a:pt x="53309" y="21702"/>
                </a:lnTo>
                <a:cubicBezTo>
                  <a:pt x="53309" y="21665"/>
                  <a:pt x="53309" y="21665"/>
                  <a:pt x="53309" y="21627"/>
                </a:cubicBezTo>
                <a:cubicBezTo>
                  <a:pt x="53347" y="21665"/>
                  <a:pt x="53423" y="21665"/>
                  <a:pt x="53461" y="21665"/>
                </a:cubicBezTo>
                <a:cubicBezTo>
                  <a:pt x="53536" y="21665"/>
                  <a:pt x="53612" y="21665"/>
                  <a:pt x="53650" y="21627"/>
                </a:cubicBezTo>
                <a:cubicBezTo>
                  <a:pt x="53687" y="21589"/>
                  <a:pt x="53687" y="21589"/>
                  <a:pt x="53687" y="21551"/>
                </a:cubicBezTo>
                <a:cubicBezTo>
                  <a:pt x="53725" y="21627"/>
                  <a:pt x="53801" y="21702"/>
                  <a:pt x="53952" y="21702"/>
                </a:cubicBezTo>
                <a:lnTo>
                  <a:pt x="54103" y="21551"/>
                </a:lnTo>
                <a:lnTo>
                  <a:pt x="54103" y="21400"/>
                </a:lnTo>
                <a:lnTo>
                  <a:pt x="53914" y="21324"/>
                </a:lnTo>
                <a:cubicBezTo>
                  <a:pt x="53914" y="21324"/>
                  <a:pt x="53876" y="21286"/>
                  <a:pt x="53876" y="21286"/>
                </a:cubicBezTo>
                <a:cubicBezTo>
                  <a:pt x="53839" y="21249"/>
                  <a:pt x="53801" y="21173"/>
                  <a:pt x="53687" y="21173"/>
                </a:cubicBezTo>
                <a:close/>
                <a:moveTo>
                  <a:pt x="17868" y="21877"/>
                </a:moveTo>
                <a:cubicBezTo>
                  <a:pt x="17834" y="21877"/>
                  <a:pt x="17801" y="21881"/>
                  <a:pt x="17770" y="21891"/>
                </a:cubicBezTo>
                <a:cubicBezTo>
                  <a:pt x="17657" y="21929"/>
                  <a:pt x="17619" y="22005"/>
                  <a:pt x="17581" y="22080"/>
                </a:cubicBezTo>
                <a:lnTo>
                  <a:pt x="17695" y="22194"/>
                </a:lnTo>
                <a:cubicBezTo>
                  <a:pt x="17695" y="22255"/>
                  <a:pt x="17744" y="22366"/>
                  <a:pt x="17883" y="22366"/>
                </a:cubicBezTo>
                <a:cubicBezTo>
                  <a:pt x="17916" y="22366"/>
                  <a:pt x="17954" y="22359"/>
                  <a:pt x="17997" y="22345"/>
                </a:cubicBezTo>
                <a:lnTo>
                  <a:pt x="18110" y="22269"/>
                </a:lnTo>
                <a:cubicBezTo>
                  <a:pt x="18110" y="22269"/>
                  <a:pt x="18110" y="22232"/>
                  <a:pt x="18110" y="22232"/>
                </a:cubicBezTo>
                <a:cubicBezTo>
                  <a:pt x="18148" y="22194"/>
                  <a:pt x="18186" y="22156"/>
                  <a:pt x="18186" y="22080"/>
                </a:cubicBezTo>
                <a:cubicBezTo>
                  <a:pt x="18186" y="22043"/>
                  <a:pt x="18186" y="22043"/>
                  <a:pt x="18186" y="22005"/>
                </a:cubicBezTo>
                <a:lnTo>
                  <a:pt x="18148" y="21967"/>
                </a:lnTo>
                <a:cubicBezTo>
                  <a:pt x="18065" y="21912"/>
                  <a:pt x="17962" y="21877"/>
                  <a:pt x="17868" y="21877"/>
                </a:cubicBezTo>
                <a:close/>
                <a:moveTo>
                  <a:pt x="341" y="22005"/>
                </a:moveTo>
                <a:cubicBezTo>
                  <a:pt x="190" y="22005"/>
                  <a:pt x="114" y="22080"/>
                  <a:pt x="76" y="22156"/>
                </a:cubicBezTo>
                <a:lnTo>
                  <a:pt x="1" y="22232"/>
                </a:lnTo>
                <a:lnTo>
                  <a:pt x="1" y="22307"/>
                </a:lnTo>
                <a:lnTo>
                  <a:pt x="265" y="22383"/>
                </a:lnTo>
                <a:cubicBezTo>
                  <a:pt x="303" y="22345"/>
                  <a:pt x="454" y="22307"/>
                  <a:pt x="454" y="22194"/>
                </a:cubicBezTo>
                <a:cubicBezTo>
                  <a:pt x="454" y="22156"/>
                  <a:pt x="454" y="22118"/>
                  <a:pt x="454" y="22118"/>
                </a:cubicBezTo>
                <a:lnTo>
                  <a:pt x="341" y="22005"/>
                </a:lnTo>
                <a:close/>
                <a:moveTo>
                  <a:pt x="53826" y="21912"/>
                </a:moveTo>
                <a:cubicBezTo>
                  <a:pt x="53784" y="21912"/>
                  <a:pt x="53738" y="21917"/>
                  <a:pt x="53687" y="21929"/>
                </a:cubicBezTo>
                <a:lnTo>
                  <a:pt x="53574" y="22043"/>
                </a:lnTo>
                <a:lnTo>
                  <a:pt x="53574" y="22307"/>
                </a:lnTo>
                <a:lnTo>
                  <a:pt x="53763" y="22383"/>
                </a:lnTo>
                <a:cubicBezTo>
                  <a:pt x="53801" y="22383"/>
                  <a:pt x="53839" y="22421"/>
                  <a:pt x="53876" y="22421"/>
                </a:cubicBezTo>
                <a:cubicBezTo>
                  <a:pt x="53902" y="22421"/>
                  <a:pt x="53944" y="22437"/>
                  <a:pt x="53991" y="22437"/>
                </a:cubicBezTo>
                <a:cubicBezTo>
                  <a:pt x="54015" y="22437"/>
                  <a:pt x="54040" y="22433"/>
                  <a:pt x="54066" y="22421"/>
                </a:cubicBezTo>
                <a:cubicBezTo>
                  <a:pt x="54103" y="22421"/>
                  <a:pt x="54141" y="22383"/>
                  <a:pt x="54141" y="22307"/>
                </a:cubicBezTo>
                <a:cubicBezTo>
                  <a:pt x="54255" y="22307"/>
                  <a:pt x="54406" y="22269"/>
                  <a:pt x="54406" y="22118"/>
                </a:cubicBezTo>
                <a:cubicBezTo>
                  <a:pt x="54406" y="22080"/>
                  <a:pt x="54406" y="22080"/>
                  <a:pt x="54368" y="22043"/>
                </a:cubicBezTo>
                <a:lnTo>
                  <a:pt x="54255" y="21967"/>
                </a:lnTo>
                <a:cubicBezTo>
                  <a:pt x="54141" y="21967"/>
                  <a:pt x="54103" y="21967"/>
                  <a:pt x="54028" y="21929"/>
                </a:cubicBezTo>
                <a:cubicBezTo>
                  <a:pt x="53977" y="21929"/>
                  <a:pt x="53910" y="21912"/>
                  <a:pt x="53826" y="21912"/>
                </a:cubicBezTo>
                <a:close/>
                <a:moveTo>
                  <a:pt x="32704" y="21929"/>
                </a:moveTo>
                <a:lnTo>
                  <a:pt x="32553" y="22080"/>
                </a:lnTo>
                <a:cubicBezTo>
                  <a:pt x="32515" y="22118"/>
                  <a:pt x="32440" y="22194"/>
                  <a:pt x="32477" y="22307"/>
                </a:cubicBezTo>
                <a:lnTo>
                  <a:pt x="32629" y="22421"/>
                </a:lnTo>
                <a:cubicBezTo>
                  <a:pt x="32666" y="22421"/>
                  <a:pt x="32666" y="22421"/>
                  <a:pt x="32742" y="22458"/>
                </a:cubicBezTo>
                <a:lnTo>
                  <a:pt x="32931" y="22345"/>
                </a:lnTo>
                <a:lnTo>
                  <a:pt x="32931" y="22232"/>
                </a:lnTo>
                <a:cubicBezTo>
                  <a:pt x="32931" y="21967"/>
                  <a:pt x="32818" y="21929"/>
                  <a:pt x="32704" y="21929"/>
                </a:cubicBezTo>
                <a:close/>
                <a:moveTo>
                  <a:pt x="2874" y="22043"/>
                </a:moveTo>
                <a:lnTo>
                  <a:pt x="2647" y="22156"/>
                </a:lnTo>
                <a:cubicBezTo>
                  <a:pt x="2647" y="22194"/>
                  <a:pt x="2647" y="22194"/>
                  <a:pt x="2647" y="22194"/>
                </a:cubicBezTo>
                <a:cubicBezTo>
                  <a:pt x="2647" y="22194"/>
                  <a:pt x="2647" y="22232"/>
                  <a:pt x="2647" y="22232"/>
                </a:cubicBezTo>
                <a:cubicBezTo>
                  <a:pt x="2609" y="22269"/>
                  <a:pt x="2572" y="22307"/>
                  <a:pt x="2534" y="22383"/>
                </a:cubicBezTo>
                <a:lnTo>
                  <a:pt x="2647" y="22496"/>
                </a:lnTo>
                <a:cubicBezTo>
                  <a:pt x="2698" y="22509"/>
                  <a:pt x="2740" y="22513"/>
                  <a:pt x="2776" y="22513"/>
                </a:cubicBezTo>
                <a:cubicBezTo>
                  <a:pt x="2849" y="22513"/>
                  <a:pt x="2899" y="22496"/>
                  <a:pt x="2950" y="22496"/>
                </a:cubicBezTo>
                <a:cubicBezTo>
                  <a:pt x="2987" y="22458"/>
                  <a:pt x="2987" y="22458"/>
                  <a:pt x="3025" y="22458"/>
                </a:cubicBezTo>
                <a:lnTo>
                  <a:pt x="3176" y="22345"/>
                </a:lnTo>
                <a:cubicBezTo>
                  <a:pt x="3176" y="22345"/>
                  <a:pt x="3176" y="22345"/>
                  <a:pt x="3176" y="22307"/>
                </a:cubicBezTo>
                <a:cubicBezTo>
                  <a:pt x="3176" y="22156"/>
                  <a:pt x="3025" y="22080"/>
                  <a:pt x="2950" y="22080"/>
                </a:cubicBezTo>
                <a:cubicBezTo>
                  <a:pt x="2912" y="22043"/>
                  <a:pt x="2874" y="22043"/>
                  <a:pt x="2874" y="22043"/>
                </a:cubicBezTo>
                <a:close/>
                <a:moveTo>
                  <a:pt x="62198" y="22076"/>
                </a:moveTo>
                <a:cubicBezTo>
                  <a:pt x="62173" y="22076"/>
                  <a:pt x="62147" y="22078"/>
                  <a:pt x="62119" y="22080"/>
                </a:cubicBezTo>
                <a:lnTo>
                  <a:pt x="62005" y="22194"/>
                </a:lnTo>
                <a:lnTo>
                  <a:pt x="62005" y="22383"/>
                </a:lnTo>
                <a:lnTo>
                  <a:pt x="62156" y="22496"/>
                </a:lnTo>
                <a:cubicBezTo>
                  <a:pt x="62270" y="22496"/>
                  <a:pt x="62345" y="22534"/>
                  <a:pt x="62383" y="22534"/>
                </a:cubicBezTo>
                <a:lnTo>
                  <a:pt x="62572" y="22421"/>
                </a:lnTo>
                <a:cubicBezTo>
                  <a:pt x="62537" y="22281"/>
                  <a:pt x="62502" y="22076"/>
                  <a:pt x="62198" y="22076"/>
                </a:cubicBezTo>
                <a:close/>
                <a:moveTo>
                  <a:pt x="25143" y="22269"/>
                </a:moveTo>
                <a:cubicBezTo>
                  <a:pt x="24954" y="22307"/>
                  <a:pt x="24840" y="22383"/>
                  <a:pt x="24878" y="22534"/>
                </a:cubicBezTo>
                <a:lnTo>
                  <a:pt x="25029" y="22610"/>
                </a:lnTo>
                <a:lnTo>
                  <a:pt x="25105" y="22610"/>
                </a:lnTo>
                <a:cubicBezTo>
                  <a:pt x="25143" y="22610"/>
                  <a:pt x="25332" y="22610"/>
                  <a:pt x="25332" y="22458"/>
                </a:cubicBezTo>
                <a:lnTo>
                  <a:pt x="25294" y="22383"/>
                </a:lnTo>
                <a:cubicBezTo>
                  <a:pt x="25294" y="22421"/>
                  <a:pt x="25294" y="22421"/>
                  <a:pt x="25294" y="22421"/>
                </a:cubicBezTo>
                <a:lnTo>
                  <a:pt x="25143" y="22269"/>
                </a:lnTo>
                <a:close/>
                <a:moveTo>
                  <a:pt x="30562" y="22248"/>
                </a:moveTo>
                <a:cubicBezTo>
                  <a:pt x="30528" y="22248"/>
                  <a:pt x="30499" y="22257"/>
                  <a:pt x="30474" y="22269"/>
                </a:cubicBezTo>
                <a:cubicBezTo>
                  <a:pt x="30322" y="22307"/>
                  <a:pt x="30322" y="22534"/>
                  <a:pt x="30474" y="22610"/>
                </a:cubicBezTo>
                <a:cubicBezTo>
                  <a:pt x="30504" y="22610"/>
                  <a:pt x="30534" y="22616"/>
                  <a:pt x="30569" y="22616"/>
                </a:cubicBezTo>
                <a:cubicBezTo>
                  <a:pt x="30622" y="22616"/>
                  <a:pt x="30685" y="22602"/>
                  <a:pt x="30776" y="22534"/>
                </a:cubicBezTo>
                <a:lnTo>
                  <a:pt x="30814" y="22383"/>
                </a:lnTo>
                <a:cubicBezTo>
                  <a:pt x="30713" y="22282"/>
                  <a:pt x="30629" y="22248"/>
                  <a:pt x="30562" y="22248"/>
                </a:cubicBezTo>
                <a:close/>
                <a:moveTo>
                  <a:pt x="48281" y="22194"/>
                </a:moveTo>
                <a:lnTo>
                  <a:pt x="48168" y="22307"/>
                </a:lnTo>
                <a:lnTo>
                  <a:pt x="48168" y="22534"/>
                </a:lnTo>
                <a:lnTo>
                  <a:pt x="48281" y="22685"/>
                </a:lnTo>
                <a:lnTo>
                  <a:pt x="48546" y="22685"/>
                </a:lnTo>
                <a:lnTo>
                  <a:pt x="48659" y="22534"/>
                </a:lnTo>
                <a:lnTo>
                  <a:pt x="48659" y="22307"/>
                </a:lnTo>
                <a:lnTo>
                  <a:pt x="48546" y="22194"/>
                </a:lnTo>
                <a:close/>
                <a:moveTo>
                  <a:pt x="31721" y="22080"/>
                </a:moveTo>
                <a:lnTo>
                  <a:pt x="31570" y="22232"/>
                </a:lnTo>
                <a:cubicBezTo>
                  <a:pt x="31608" y="22269"/>
                  <a:pt x="31570" y="22345"/>
                  <a:pt x="31570" y="22383"/>
                </a:cubicBezTo>
                <a:cubicBezTo>
                  <a:pt x="31570" y="22421"/>
                  <a:pt x="31532" y="22458"/>
                  <a:pt x="31532" y="22496"/>
                </a:cubicBezTo>
                <a:cubicBezTo>
                  <a:pt x="31532" y="22610"/>
                  <a:pt x="31608" y="22648"/>
                  <a:pt x="31721" y="22685"/>
                </a:cubicBezTo>
                <a:lnTo>
                  <a:pt x="31721" y="22648"/>
                </a:lnTo>
                <a:cubicBezTo>
                  <a:pt x="31789" y="22716"/>
                  <a:pt x="31857" y="22729"/>
                  <a:pt x="31917" y="22729"/>
                </a:cubicBezTo>
                <a:cubicBezTo>
                  <a:pt x="31957" y="22729"/>
                  <a:pt x="31993" y="22723"/>
                  <a:pt x="32024" y="22723"/>
                </a:cubicBezTo>
                <a:lnTo>
                  <a:pt x="32099" y="22572"/>
                </a:lnTo>
                <a:cubicBezTo>
                  <a:pt x="32061" y="22534"/>
                  <a:pt x="32061" y="22458"/>
                  <a:pt x="32061" y="22421"/>
                </a:cubicBezTo>
                <a:cubicBezTo>
                  <a:pt x="32099" y="22383"/>
                  <a:pt x="32099" y="22345"/>
                  <a:pt x="32099" y="22307"/>
                </a:cubicBezTo>
                <a:cubicBezTo>
                  <a:pt x="32099" y="22307"/>
                  <a:pt x="32099" y="22194"/>
                  <a:pt x="32024" y="22156"/>
                </a:cubicBezTo>
                <a:cubicBezTo>
                  <a:pt x="31910" y="22080"/>
                  <a:pt x="31797" y="22080"/>
                  <a:pt x="31721" y="22080"/>
                </a:cubicBezTo>
                <a:close/>
                <a:moveTo>
                  <a:pt x="47185" y="22232"/>
                </a:moveTo>
                <a:lnTo>
                  <a:pt x="47109" y="22269"/>
                </a:lnTo>
                <a:cubicBezTo>
                  <a:pt x="46996" y="22383"/>
                  <a:pt x="46996" y="22458"/>
                  <a:pt x="46996" y="22610"/>
                </a:cubicBezTo>
                <a:lnTo>
                  <a:pt x="47109" y="22723"/>
                </a:lnTo>
                <a:cubicBezTo>
                  <a:pt x="47142" y="22734"/>
                  <a:pt x="47172" y="22739"/>
                  <a:pt x="47200" y="22739"/>
                </a:cubicBezTo>
                <a:cubicBezTo>
                  <a:pt x="47267" y="22739"/>
                  <a:pt x="47320" y="22712"/>
                  <a:pt x="47374" y="22685"/>
                </a:cubicBezTo>
                <a:cubicBezTo>
                  <a:pt x="47411" y="22648"/>
                  <a:pt x="47487" y="22572"/>
                  <a:pt x="47487" y="22496"/>
                </a:cubicBezTo>
                <a:cubicBezTo>
                  <a:pt x="47487" y="22421"/>
                  <a:pt x="47411" y="22345"/>
                  <a:pt x="47374" y="22269"/>
                </a:cubicBezTo>
                <a:cubicBezTo>
                  <a:pt x="47298" y="22232"/>
                  <a:pt x="47260" y="22232"/>
                  <a:pt x="47185" y="22232"/>
                </a:cubicBezTo>
                <a:close/>
                <a:moveTo>
                  <a:pt x="11864" y="22377"/>
                </a:moveTo>
                <a:cubicBezTo>
                  <a:pt x="11802" y="22377"/>
                  <a:pt x="11743" y="22399"/>
                  <a:pt x="11721" y="22421"/>
                </a:cubicBezTo>
                <a:cubicBezTo>
                  <a:pt x="11608" y="22458"/>
                  <a:pt x="11570" y="22534"/>
                  <a:pt x="11570" y="22572"/>
                </a:cubicBezTo>
                <a:lnTo>
                  <a:pt x="11570" y="22648"/>
                </a:lnTo>
                <a:lnTo>
                  <a:pt x="11721" y="22723"/>
                </a:lnTo>
                <a:cubicBezTo>
                  <a:pt x="11721" y="22761"/>
                  <a:pt x="11797" y="22799"/>
                  <a:pt x="11872" y="22837"/>
                </a:cubicBezTo>
                <a:lnTo>
                  <a:pt x="12023" y="22723"/>
                </a:lnTo>
                <a:lnTo>
                  <a:pt x="12023" y="22685"/>
                </a:lnTo>
                <a:lnTo>
                  <a:pt x="12099" y="22648"/>
                </a:lnTo>
                <a:cubicBezTo>
                  <a:pt x="12099" y="22610"/>
                  <a:pt x="12099" y="22572"/>
                  <a:pt x="12099" y="22572"/>
                </a:cubicBezTo>
                <a:cubicBezTo>
                  <a:pt x="12099" y="22496"/>
                  <a:pt x="12061" y="22421"/>
                  <a:pt x="11986" y="22421"/>
                </a:cubicBezTo>
                <a:cubicBezTo>
                  <a:pt x="11954" y="22389"/>
                  <a:pt x="11908" y="22377"/>
                  <a:pt x="11864" y="22377"/>
                </a:cubicBezTo>
                <a:close/>
                <a:moveTo>
                  <a:pt x="66315" y="22534"/>
                </a:moveTo>
                <a:cubicBezTo>
                  <a:pt x="66126" y="22534"/>
                  <a:pt x="66013" y="22610"/>
                  <a:pt x="66051" y="22799"/>
                </a:cubicBezTo>
                <a:lnTo>
                  <a:pt x="66202" y="22874"/>
                </a:lnTo>
                <a:lnTo>
                  <a:pt x="66315" y="22874"/>
                </a:lnTo>
                <a:lnTo>
                  <a:pt x="66429" y="22761"/>
                </a:lnTo>
                <a:cubicBezTo>
                  <a:pt x="66466" y="22761"/>
                  <a:pt x="66504" y="22723"/>
                  <a:pt x="66504" y="22685"/>
                </a:cubicBezTo>
                <a:lnTo>
                  <a:pt x="66315" y="22534"/>
                </a:lnTo>
                <a:close/>
                <a:moveTo>
                  <a:pt x="66655" y="22421"/>
                </a:moveTo>
                <a:lnTo>
                  <a:pt x="66542" y="22534"/>
                </a:lnTo>
                <a:lnTo>
                  <a:pt x="66542" y="22572"/>
                </a:lnTo>
                <a:cubicBezTo>
                  <a:pt x="66542" y="22685"/>
                  <a:pt x="66580" y="22761"/>
                  <a:pt x="66618" y="22837"/>
                </a:cubicBezTo>
                <a:lnTo>
                  <a:pt x="66731" y="22874"/>
                </a:lnTo>
                <a:cubicBezTo>
                  <a:pt x="66845" y="22874"/>
                  <a:pt x="66920" y="22837"/>
                  <a:pt x="66996" y="22799"/>
                </a:cubicBezTo>
                <a:lnTo>
                  <a:pt x="67034" y="22723"/>
                </a:lnTo>
                <a:cubicBezTo>
                  <a:pt x="67034" y="22723"/>
                  <a:pt x="67034" y="22685"/>
                  <a:pt x="67034" y="22685"/>
                </a:cubicBezTo>
                <a:cubicBezTo>
                  <a:pt x="67034" y="22572"/>
                  <a:pt x="66996" y="22534"/>
                  <a:pt x="66958" y="22496"/>
                </a:cubicBezTo>
                <a:cubicBezTo>
                  <a:pt x="66882" y="22458"/>
                  <a:pt x="66807" y="22421"/>
                  <a:pt x="66655" y="22421"/>
                </a:cubicBezTo>
                <a:close/>
                <a:moveTo>
                  <a:pt x="87463" y="22320"/>
                </a:moveTo>
                <a:cubicBezTo>
                  <a:pt x="87400" y="22320"/>
                  <a:pt x="87343" y="22339"/>
                  <a:pt x="87298" y="22383"/>
                </a:cubicBezTo>
                <a:cubicBezTo>
                  <a:pt x="87223" y="22458"/>
                  <a:pt x="87185" y="22572"/>
                  <a:pt x="87185" y="22648"/>
                </a:cubicBezTo>
                <a:cubicBezTo>
                  <a:pt x="87185" y="22685"/>
                  <a:pt x="87185" y="22723"/>
                  <a:pt x="87185" y="22761"/>
                </a:cubicBezTo>
                <a:lnTo>
                  <a:pt x="87336" y="22874"/>
                </a:lnTo>
                <a:cubicBezTo>
                  <a:pt x="87639" y="22874"/>
                  <a:pt x="87677" y="22761"/>
                  <a:pt x="87677" y="22610"/>
                </a:cubicBezTo>
                <a:cubicBezTo>
                  <a:pt x="87677" y="22572"/>
                  <a:pt x="87677" y="22534"/>
                  <a:pt x="87714" y="22496"/>
                </a:cubicBezTo>
                <a:lnTo>
                  <a:pt x="87601" y="22345"/>
                </a:lnTo>
                <a:cubicBezTo>
                  <a:pt x="87554" y="22329"/>
                  <a:pt x="87507" y="22320"/>
                  <a:pt x="87463" y="22320"/>
                </a:cubicBezTo>
                <a:close/>
                <a:moveTo>
                  <a:pt x="79510" y="22534"/>
                </a:moveTo>
                <a:lnTo>
                  <a:pt x="79359" y="22648"/>
                </a:lnTo>
                <a:lnTo>
                  <a:pt x="79359" y="22799"/>
                </a:lnTo>
                <a:lnTo>
                  <a:pt x="79510" y="22912"/>
                </a:lnTo>
                <a:lnTo>
                  <a:pt x="79699" y="22912"/>
                </a:lnTo>
                <a:lnTo>
                  <a:pt x="79813" y="22799"/>
                </a:lnTo>
                <a:lnTo>
                  <a:pt x="79813" y="22648"/>
                </a:lnTo>
                <a:lnTo>
                  <a:pt x="79699" y="22534"/>
                </a:lnTo>
                <a:close/>
                <a:moveTo>
                  <a:pt x="487" y="22581"/>
                </a:moveTo>
                <a:cubicBezTo>
                  <a:pt x="454" y="22581"/>
                  <a:pt x="417" y="22591"/>
                  <a:pt x="379" y="22610"/>
                </a:cubicBezTo>
                <a:cubicBezTo>
                  <a:pt x="303" y="22648"/>
                  <a:pt x="265" y="22723"/>
                  <a:pt x="265" y="22799"/>
                </a:cubicBezTo>
                <a:cubicBezTo>
                  <a:pt x="265" y="22874"/>
                  <a:pt x="303" y="22950"/>
                  <a:pt x="417" y="22988"/>
                </a:cubicBezTo>
                <a:cubicBezTo>
                  <a:pt x="454" y="22988"/>
                  <a:pt x="530" y="22988"/>
                  <a:pt x="606" y="22950"/>
                </a:cubicBezTo>
                <a:cubicBezTo>
                  <a:pt x="643" y="22912"/>
                  <a:pt x="681" y="22837"/>
                  <a:pt x="681" y="22799"/>
                </a:cubicBezTo>
                <a:cubicBezTo>
                  <a:pt x="681" y="22723"/>
                  <a:pt x="643" y="22648"/>
                  <a:pt x="568" y="22610"/>
                </a:cubicBezTo>
                <a:cubicBezTo>
                  <a:pt x="549" y="22591"/>
                  <a:pt x="520" y="22581"/>
                  <a:pt x="487" y="22581"/>
                </a:cubicBezTo>
                <a:close/>
                <a:moveTo>
                  <a:pt x="21415" y="22593"/>
                </a:moveTo>
                <a:cubicBezTo>
                  <a:pt x="21391" y="22593"/>
                  <a:pt x="21362" y="22597"/>
                  <a:pt x="21324" y="22610"/>
                </a:cubicBezTo>
                <a:lnTo>
                  <a:pt x="21211" y="22723"/>
                </a:lnTo>
                <a:lnTo>
                  <a:pt x="21211" y="22799"/>
                </a:lnTo>
                <a:lnTo>
                  <a:pt x="21324" y="22912"/>
                </a:lnTo>
                <a:cubicBezTo>
                  <a:pt x="21362" y="22950"/>
                  <a:pt x="21400" y="22950"/>
                  <a:pt x="21438" y="22988"/>
                </a:cubicBezTo>
                <a:lnTo>
                  <a:pt x="21627" y="22837"/>
                </a:lnTo>
                <a:cubicBezTo>
                  <a:pt x="21589" y="22761"/>
                  <a:pt x="21589" y="22685"/>
                  <a:pt x="21513" y="22610"/>
                </a:cubicBezTo>
                <a:cubicBezTo>
                  <a:pt x="21488" y="22610"/>
                  <a:pt x="21463" y="22593"/>
                  <a:pt x="21415" y="22593"/>
                </a:cubicBezTo>
                <a:close/>
                <a:moveTo>
                  <a:pt x="3403" y="22648"/>
                </a:moveTo>
                <a:cubicBezTo>
                  <a:pt x="3290" y="22648"/>
                  <a:pt x="3214" y="22648"/>
                  <a:pt x="3176" y="22685"/>
                </a:cubicBezTo>
                <a:cubicBezTo>
                  <a:pt x="3139" y="22723"/>
                  <a:pt x="3063" y="22799"/>
                  <a:pt x="3063" y="22874"/>
                </a:cubicBezTo>
                <a:lnTo>
                  <a:pt x="3063" y="22912"/>
                </a:lnTo>
                <a:lnTo>
                  <a:pt x="3214" y="23026"/>
                </a:lnTo>
                <a:cubicBezTo>
                  <a:pt x="3290" y="23026"/>
                  <a:pt x="3403" y="23026"/>
                  <a:pt x="3441" y="22988"/>
                </a:cubicBezTo>
                <a:cubicBezTo>
                  <a:pt x="3479" y="22950"/>
                  <a:pt x="3517" y="22874"/>
                  <a:pt x="3517" y="22799"/>
                </a:cubicBezTo>
                <a:lnTo>
                  <a:pt x="3517" y="22761"/>
                </a:lnTo>
                <a:lnTo>
                  <a:pt x="3403" y="22648"/>
                </a:lnTo>
                <a:close/>
                <a:moveTo>
                  <a:pt x="48432" y="22685"/>
                </a:moveTo>
                <a:cubicBezTo>
                  <a:pt x="48205" y="22685"/>
                  <a:pt x="48130" y="22799"/>
                  <a:pt x="48168" y="22950"/>
                </a:cubicBezTo>
                <a:lnTo>
                  <a:pt x="48281" y="23026"/>
                </a:lnTo>
                <a:lnTo>
                  <a:pt x="48394" y="23026"/>
                </a:lnTo>
                <a:lnTo>
                  <a:pt x="48546" y="22912"/>
                </a:lnTo>
                <a:cubicBezTo>
                  <a:pt x="48546" y="22912"/>
                  <a:pt x="48583" y="22874"/>
                  <a:pt x="48583" y="22837"/>
                </a:cubicBezTo>
                <a:lnTo>
                  <a:pt x="48432" y="22685"/>
                </a:lnTo>
                <a:close/>
                <a:moveTo>
                  <a:pt x="71911" y="22648"/>
                </a:moveTo>
                <a:lnTo>
                  <a:pt x="71759" y="22761"/>
                </a:lnTo>
                <a:lnTo>
                  <a:pt x="71759" y="22912"/>
                </a:lnTo>
                <a:lnTo>
                  <a:pt x="71873" y="23026"/>
                </a:lnTo>
                <a:cubicBezTo>
                  <a:pt x="71916" y="23038"/>
                  <a:pt x="71955" y="23043"/>
                  <a:pt x="71989" y="23043"/>
                </a:cubicBezTo>
                <a:cubicBezTo>
                  <a:pt x="72161" y="23043"/>
                  <a:pt x="72219" y="22906"/>
                  <a:pt x="72251" y="22874"/>
                </a:cubicBezTo>
                <a:cubicBezTo>
                  <a:pt x="72251" y="22837"/>
                  <a:pt x="72251" y="22837"/>
                  <a:pt x="72251" y="22837"/>
                </a:cubicBezTo>
                <a:lnTo>
                  <a:pt x="72138" y="22648"/>
                </a:lnTo>
                <a:close/>
                <a:moveTo>
                  <a:pt x="54784" y="22345"/>
                </a:moveTo>
                <a:cubicBezTo>
                  <a:pt x="54595" y="22345"/>
                  <a:pt x="54481" y="22421"/>
                  <a:pt x="54481" y="22534"/>
                </a:cubicBezTo>
                <a:lnTo>
                  <a:pt x="54519" y="22648"/>
                </a:lnTo>
                <a:cubicBezTo>
                  <a:pt x="54557" y="22685"/>
                  <a:pt x="54633" y="22685"/>
                  <a:pt x="54670" y="22685"/>
                </a:cubicBezTo>
                <a:lnTo>
                  <a:pt x="54633" y="22723"/>
                </a:lnTo>
                <a:cubicBezTo>
                  <a:pt x="54595" y="22723"/>
                  <a:pt x="54595" y="22761"/>
                  <a:pt x="54557" y="22761"/>
                </a:cubicBezTo>
                <a:cubicBezTo>
                  <a:pt x="54519" y="22799"/>
                  <a:pt x="54406" y="22837"/>
                  <a:pt x="54406" y="22912"/>
                </a:cubicBezTo>
                <a:cubicBezTo>
                  <a:pt x="54406" y="23026"/>
                  <a:pt x="54519" y="23063"/>
                  <a:pt x="54557" y="23063"/>
                </a:cubicBezTo>
                <a:lnTo>
                  <a:pt x="54595" y="23063"/>
                </a:lnTo>
                <a:lnTo>
                  <a:pt x="54633" y="23139"/>
                </a:lnTo>
                <a:lnTo>
                  <a:pt x="54746" y="23139"/>
                </a:lnTo>
                <a:cubicBezTo>
                  <a:pt x="54935" y="23101"/>
                  <a:pt x="54935" y="23026"/>
                  <a:pt x="54935" y="22988"/>
                </a:cubicBezTo>
                <a:lnTo>
                  <a:pt x="54935" y="22950"/>
                </a:lnTo>
                <a:lnTo>
                  <a:pt x="54859" y="22874"/>
                </a:lnTo>
                <a:cubicBezTo>
                  <a:pt x="54935" y="22837"/>
                  <a:pt x="54935" y="22723"/>
                  <a:pt x="54859" y="22685"/>
                </a:cubicBezTo>
                <a:lnTo>
                  <a:pt x="55049" y="22648"/>
                </a:lnTo>
                <a:cubicBezTo>
                  <a:pt x="55049" y="22610"/>
                  <a:pt x="55049" y="22572"/>
                  <a:pt x="55049" y="22572"/>
                </a:cubicBezTo>
                <a:cubicBezTo>
                  <a:pt x="55049" y="22421"/>
                  <a:pt x="54935" y="22345"/>
                  <a:pt x="54784" y="22345"/>
                </a:cubicBezTo>
                <a:close/>
                <a:moveTo>
                  <a:pt x="17468" y="22799"/>
                </a:moveTo>
                <a:lnTo>
                  <a:pt x="17317" y="22950"/>
                </a:lnTo>
                <a:cubicBezTo>
                  <a:pt x="17317" y="23026"/>
                  <a:pt x="17279" y="23026"/>
                  <a:pt x="17279" y="23026"/>
                </a:cubicBezTo>
                <a:lnTo>
                  <a:pt x="17279" y="23215"/>
                </a:lnTo>
                <a:cubicBezTo>
                  <a:pt x="17317" y="23252"/>
                  <a:pt x="17392" y="23252"/>
                  <a:pt x="17468" y="23252"/>
                </a:cubicBezTo>
                <a:cubicBezTo>
                  <a:pt x="17581" y="23252"/>
                  <a:pt x="17695" y="23215"/>
                  <a:pt x="17770" y="23139"/>
                </a:cubicBezTo>
                <a:lnTo>
                  <a:pt x="17770" y="22988"/>
                </a:lnTo>
                <a:cubicBezTo>
                  <a:pt x="17732" y="22950"/>
                  <a:pt x="17732" y="22950"/>
                  <a:pt x="17695" y="22912"/>
                </a:cubicBezTo>
                <a:cubicBezTo>
                  <a:pt x="17657" y="22874"/>
                  <a:pt x="17581" y="22799"/>
                  <a:pt x="17468" y="22799"/>
                </a:cubicBezTo>
                <a:close/>
                <a:moveTo>
                  <a:pt x="75238" y="22799"/>
                </a:moveTo>
                <a:lnTo>
                  <a:pt x="75087" y="22912"/>
                </a:lnTo>
                <a:cubicBezTo>
                  <a:pt x="75087" y="22950"/>
                  <a:pt x="75087" y="22950"/>
                  <a:pt x="75087" y="22950"/>
                </a:cubicBezTo>
                <a:lnTo>
                  <a:pt x="75238" y="22950"/>
                </a:lnTo>
                <a:lnTo>
                  <a:pt x="75087" y="22988"/>
                </a:lnTo>
                <a:cubicBezTo>
                  <a:pt x="75087" y="23063"/>
                  <a:pt x="75087" y="23215"/>
                  <a:pt x="75238" y="23252"/>
                </a:cubicBezTo>
                <a:lnTo>
                  <a:pt x="75427" y="23139"/>
                </a:lnTo>
                <a:cubicBezTo>
                  <a:pt x="75465" y="23101"/>
                  <a:pt x="75540" y="23063"/>
                  <a:pt x="75540" y="22950"/>
                </a:cubicBezTo>
                <a:cubicBezTo>
                  <a:pt x="75540" y="22950"/>
                  <a:pt x="75540" y="22912"/>
                  <a:pt x="75540" y="22874"/>
                </a:cubicBezTo>
                <a:lnTo>
                  <a:pt x="75389" y="22799"/>
                </a:lnTo>
                <a:close/>
                <a:moveTo>
                  <a:pt x="65748" y="22950"/>
                </a:moveTo>
                <a:lnTo>
                  <a:pt x="65559" y="23063"/>
                </a:lnTo>
                <a:cubicBezTo>
                  <a:pt x="65559" y="23026"/>
                  <a:pt x="65597" y="23026"/>
                  <a:pt x="65559" y="23026"/>
                </a:cubicBezTo>
                <a:cubicBezTo>
                  <a:pt x="65521" y="23026"/>
                  <a:pt x="65370" y="23063"/>
                  <a:pt x="65370" y="23215"/>
                </a:cubicBezTo>
                <a:lnTo>
                  <a:pt x="65408" y="23290"/>
                </a:lnTo>
                <a:cubicBezTo>
                  <a:pt x="65483" y="23366"/>
                  <a:pt x="65559" y="23404"/>
                  <a:pt x="65672" y="23404"/>
                </a:cubicBezTo>
                <a:cubicBezTo>
                  <a:pt x="65824" y="23366"/>
                  <a:pt x="65899" y="23252"/>
                  <a:pt x="65899" y="23139"/>
                </a:cubicBezTo>
                <a:cubicBezTo>
                  <a:pt x="65899" y="23063"/>
                  <a:pt x="65862" y="22988"/>
                  <a:pt x="65748" y="22950"/>
                </a:cubicBezTo>
                <a:close/>
                <a:moveTo>
                  <a:pt x="61325" y="22799"/>
                </a:moveTo>
                <a:lnTo>
                  <a:pt x="61211" y="22837"/>
                </a:lnTo>
                <a:cubicBezTo>
                  <a:pt x="61136" y="22874"/>
                  <a:pt x="60984" y="22988"/>
                  <a:pt x="60984" y="23139"/>
                </a:cubicBezTo>
                <a:cubicBezTo>
                  <a:pt x="60984" y="23215"/>
                  <a:pt x="61022" y="23252"/>
                  <a:pt x="61060" y="23328"/>
                </a:cubicBezTo>
                <a:lnTo>
                  <a:pt x="61136" y="23404"/>
                </a:lnTo>
                <a:cubicBezTo>
                  <a:pt x="61170" y="23411"/>
                  <a:pt x="61201" y="23414"/>
                  <a:pt x="61229" y="23414"/>
                </a:cubicBezTo>
                <a:cubicBezTo>
                  <a:pt x="61352" y="23414"/>
                  <a:pt x="61414" y="23352"/>
                  <a:pt x="61476" y="23290"/>
                </a:cubicBezTo>
                <a:cubicBezTo>
                  <a:pt x="61589" y="23290"/>
                  <a:pt x="61665" y="23215"/>
                  <a:pt x="61665" y="23139"/>
                </a:cubicBezTo>
                <a:lnTo>
                  <a:pt x="61589" y="23026"/>
                </a:lnTo>
                <a:cubicBezTo>
                  <a:pt x="61589" y="23026"/>
                  <a:pt x="61589" y="22988"/>
                  <a:pt x="61551" y="22950"/>
                </a:cubicBezTo>
                <a:cubicBezTo>
                  <a:pt x="61551" y="22912"/>
                  <a:pt x="61476" y="22799"/>
                  <a:pt x="61325" y="22799"/>
                </a:cubicBezTo>
                <a:close/>
                <a:moveTo>
                  <a:pt x="37558" y="23048"/>
                </a:moveTo>
                <a:cubicBezTo>
                  <a:pt x="37531" y="23048"/>
                  <a:pt x="37501" y="23052"/>
                  <a:pt x="37468" y="23063"/>
                </a:cubicBezTo>
                <a:lnTo>
                  <a:pt x="37355" y="23177"/>
                </a:lnTo>
                <a:lnTo>
                  <a:pt x="37355" y="23328"/>
                </a:lnTo>
                <a:lnTo>
                  <a:pt x="37506" y="23441"/>
                </a:lnTo>
                <a:lnTo>
                  <a:pt x="37695" y="23441"/>
                </a:lnTo>
                <a:lnTo>
                  <a:pt x="37808" y="23328"/>
                </a:lnTo>
                <a:lnTo>
                  <a:pt x="37808" y="23215"/>
                </a:lnTo>
                <a:lnTo>
                  <a:pt x="37695" y="23101"/>
                </a:lnTo>
                <a:cubicBezTo>
                  <a:pt x="37668" y="23074"/>
                  <a:pt x="37622" y="23048"/>
                  <a:pt x="37558" y="23048"/>
                </a:cubicBezTo>
                <a:close/>
                <a:moveTo>
                  <a:pt x="73839" y="22988"/>
                </a:moveTo>
                <a:lnTo>
                  <a:pt x="73688" y="23101"/>
                </a:lnTo>
                <a:cubicBezTo>
                  <a:pt x="73688" y="23252"/>
                  <a:pt x="73725" y="23328"/>
                  <a:pt x="73801" y="23404"/>
                </a:cubicBezTo>
                <a:cubicBezTo>
                  <a:pt x="73839" y="23441"/>
                  <a:pt x="73952" y="23441"/>
                  <a:pt x="74028" y="23441"/>
                </a:cubicBezTo>
                <a:lnTo>
                  <a:pt x="74141" y="23328"/>
                </a:lnTo>
                <a:cubicBezTo>
                  <a:pt x="74141" y="23328"/>
                  <a:pt x="74179" y="23290"/>
                  <a:pt x="74179" y="23290"/>
                </a:cubicBezTo>
                <a:cubicBezTo>
                  <a:pt x="74179" y="23177"/>
                  <a:pt x="74141" y="23101"/>
                  <a:pt x="74066" y="23063"/>
                </a:cubicBezTo>
                <a:cubicBezTo>
                  <a:pt x="73990" y="23026"/>
                  <a:pt x="73915" y="22988"/>
                  <a:pt x="73839" y="22988"/>
                </a:cubicBezTo>
                <a:close/>
                <a:moveTo>
                  <a:pt x="74406" y="23215"/>
                </a:moveTo>
                <a:cubicBezTo>
                  <a:pt x="74255" y="23215"/>
                  <a:pt x="74179" y="23290"/>
                  <a:pt x="74179" y="23404"/>
                </a:cubicBezTo>
                <a:lnTo>
                  <a:pt x="74330" y="23404"/>
                </a:lnTo>
                <a:cubicBezTo>
                  <a:pt x="74330" y="23404"/>
                  <a:pt x="74293" y="23404"/>
                  <a:pt x="74330" y="23441"/>
                </a:cubicBezTo>
                <a:lnTo>
                  <a:pt x="74519" y="23441"/>
                </a:lnTo>
                <a:cubicBezTo>
                  <a:pt x="74519" y="23404"/>
                  <a:pt x="74519" y="23404"/>
                  <a:pt x="74482" y="23404"/>
                </a:cubicBezTo>
                <a:lnTo>
                  <a:pt x="74671" y="23404"/>
                </a:lnTo>
                <a:cubicBezTo>
                  <a:pt x="74671" y="23328"/>
                  <a:pt x="74633" y="23290"/>
                  <a:pt x="74595" y="23252"/>
                </a:cubicBezTo>
                <a:cubicBezTo>
                  <a:pt x="74557" y="23215"/>
                  <a:pt x="74482" y="23215"/>
                  <a:pt x="74406" y="23215"/>
                </a:cubicBezTo>
                <a:close/>
                <a:moveTo>
                  <a:pt x="42397" y="23048"/>
                </a:moveTo>
                <a:cubicBezTo>
                  <a:pt x="42371" y="23048"/>
                  <a:pt x="42341" y="23052"/>
                  <a:pt x="42307" y="23063"/>
                </a:cubicBezTo>
                <a:lnTo>
                  <a:pt x="42194" y="23177"/>
                </a:lnTo>
                <a:cubicBezTo>
                  <a:pt x="42194" y="23215"/>
                  <a:pt x="42156" y="23215"/>
                  <a:pt x="42156" y="23252"/>
                </a:cubicBezTo>
                <a:lnTo>
                  <a:pt x="42270" y="23441"/>
                </a:lnTo>
                <a:cubicBezTo>
                  <a:pt x="42307" y="23441"/>
                  <a:pt x="42307" y="23441"/>
                  <a:pt x="42383" y="23479"/>
                </a:cubicBezTo>
                <a:lnTo>
                  <a:pt x="42534" y="23479"/>
                </a:lnTo>
                <a:cubicBezTo>
                  <a:pt x="42610" y="23404"/>
                  <a:pt x="42648" y="23328"/>
                  <a:pt x="42648" y="23290"/>
                </a:cubicBezTo>
                <a:cubicBezTo>
                  <a:pt x="42648" y="23215"/>
                  <a:pt x="42610" y="23139"/>
                  <a:pt x="42534" y="23101"/>
                </a:cubicBezTo>
                <a:cubicBezTo>
                  <a:pt x="42507" y="23074"/>
                  <a:pt x="42462" y="23048"/>
                  <a:pt x="42397" y="23048"/>
                </a:cubicBezTo>
                <a:close/>
                <a:moveTo>
                  <a:pt x="7978" y="23215"/>
                </a:moveTo>
                <a:cubicBezTo>
                  <a:pt x="7827" y="23215"/>
                  <a:pt x="7638" y="23328"/>
                  <a:pt x="7638" y="23479"/>
                </a:cubicBezTo>
                <a:lnTo>
                  <a:pt x="7789" y="23479"/>
                </a:lnTo>
                <a:cubicBezTo>
                  <a:pt x="7821" y="23511"/>
                  <a:pt x="7844" y="23522"/>
                  <a:pt x="7865" y="23522"/>
                </a:cubicBezTo>
                <a:cubicBezTo>
                  <a:pt x="7909" y="23522"/>
                  <a:pt x="7943" y="23473"/>
                  <a:pt x="8033" y="23473"/>
                </a:cubicBezTo>
                <a:cubicBezTo>
                  <a:pt x="8050" y="23473"/>
                  <a:pt x="8069" y="23475"/>
                  <a:pt x="8091" y="23479"/>
                </a:cubicBezTo>
                <a:cubicBezTo>
                  <a:pt x="8091" y="23479"/>
                  <a:pt x="8091" y="23479"/>
                  <a:pt x="8091" y="23441"/>
                </a:cubicBezTo>
                <a:lnTo>
                  <a:pt x="8243" y="23441"/>
                </a:lnTo>
                <a:cubicBezTo>
                  <a:pt x="8243" y="23366"/>
                  <a:pt x="8205" y="23328"/>
                  <a:pt x="8167" y="23290"/>
                </a:cubicBezTo>
                <a:cubicBezTo>
                  <a:pt x="8129" y="23252"/>
                  <a:pt x="8054" y="23215"/>
                  <a:pt x="7978" y="23215"/>
                </a:cubicBezTo>
                <a:close/>
                <a:moveTo>
                  <a:pt x="46239" y="22837"/>
                </a:moveTo>
                <a:cubicBezTo>
                  <a:pt x="46126" y="22837"/>
                  <a:pt x="46013" y="22912"/>
                  <a:pt x="45975" y="23063"/>
                </a:cubicBezTo>
                <a:lnTo>
                  <a:pt x="46088" y="23177"/>
                </a:lnTo>
                <a:cubicBezTo>
                  <a:pt x="46050" y="23252"/>
                  <a:pt x="46013" y="23328"/>
                  <a:pt x="46050" y="23441"/>
                </a:cubicBezTo>
                <a:lnTo>
                  <a:pt x="46164" y="23555"/>
                </a:lnTo>
                <a:lnTo>
                  <a:pt x="46315" y="23555"/>
                </a:lnTo>
                <a:cubicBezTo>
                  <a:pt x="46428" y="23517"/>
                  <a:pt x="46504" y="23479"/>
                  <a:pt x="46504" y="23366"/>
                </a:cubicBezTo>
                <a:cubicBezTo>
                  <a:pt x="46504" y="23290"/>
                  <a:pt x="46428" y="23177"/>
                  <a:pt x="46391" y="23139"/>
                </a:cubicBezTo>
                <a:lnTo>
                  <a:pt x="46428" y="23026"/>
                </a:lnTo>
                <a:cubicBezTo>
                  <a:pt x="46428" y="22950"/>
                  <a:pt x="46353" y="22874"/>
                  <a:pt x="46239" y="22837"/>
                </a:cubicBezTo>
                <a:close/>
                <a:moveTo>
                  <a:pt x="64274" y="23101"/>
                </a:moveTo>
                <a:cubicBezTo>
                  <a:pt x="63971" y="23101"/>
                  <a:pt x="63933" y="23290"/>
                  <a:pt x="63933" y="23404"/>
                </a:cubicBezTo>
                <a:cubicBezTo>
                  <a:pt x="63896" y="23441"/>
                  <a:pt x="63896" y="23479"/>
                  <a:pt x="63896" y="23479"/>
                </a:cubicBezTo>
                <a:lnTo>
                  <a:pt x="64009" y="23668"/>
                </a:lnTo>
                <a:cubicBezTo>
                  <a:pt x="64349" y="23631"/>
                  <a:pt x="64387" y="23328"/>
                  <a:pt x="64387" y="23215"/>
                </a:cubicBezTo>
                <a:lnTo>
                  <a:pt x="64274" y="23101"/>
                </a:lnTo>
                <a:close/>
                <a:moveTo>
                  <a:pt x="80011" y="23462"/>
                </a:moveTo>
                <a:cubicBezTo>
                  <a:pt x="79993" y="23462"/>
                  <a:pt x="79976" y="23467"/>
                  <a:pt x="79964" y="23479"/>
                </a:cubicBezTo>
                <a:cubicBezTo>
                  <a:pt x="79888" y="23479"/>
                  <a:pt x="79850" y="23555"/>
                  <a:pt x="79850" y="23631"/>
                </a:cubicBezTo>
                <a:lnTo>
                  <a:pt x="79964" y="23744"/>
                </a:lnTo>
                <a:cubicBezTo>
                  <a:pt x="79996" y="23776"/>
                  <a:pt x="80057" y="23865"/>
                  <a:pt x="80193" y="23865"/>
                </a:cubicBezTo>
                <a:cubicBezTo>
                  <a:pt x="80216" y="23865"/>
                  <a:pt x="80240" y="23863"/>
                  <a:pt x="80266" y="23857"/>
                </a:cubicBezTo>
                <a:lnTo>
                  <a:pt x="80380" y="23744"/>
                </a:lnTo>
                <a:lnTo>
                  <a:pt x="80380" y="23631"/>
                </a:lnTo>
                <a:cubicBezTo>
                  <a:pt x="80342" y="23593"/>
                  <a:pt x="80342" y="23517"/>
                  <a:pt x="80304" y="23479"/>
                </a:cubicBezTo>
                <a:cubicBezTo>
                  <a:pt x="80279" y="23479"/>
                  <a:pt x="80254" y="23462"/>
                  <a:pt x="80217" y="23462"/>
                </a:cubicBezTo>
                <a:cubicBezTo>
                  <a:pt x="80199" y="23462"/>
                  <a:pt x="80178" y="23467"/>
                  <a:pt x="80153" y="23479"/>
                </a:cubicBezTo>
                <a:lnTo>
                  <a:pt x="80115" y="23479"/>
                </a:lnTo>
                <a:cubicBezTo>
                  <a:pt x="80090" y="23479"/>
                  <a:pt x="80048" y="23462"/>
                  <a:pt x="80011" y="23462"/>
                </a:cubicBezTo>
                <a:close/>
                <a:moveTo>
                  <a:pt x="41627" y="23441"/>
                </a:moveTo>
                <a:lnTo>
                  <a:pt x="41438" y="23479"/>
                </a:lnTo>
                <a:cubicBezTo>
                  <a:pt x="41287" y="23706"/>
                  <a:pt x="41438" y="23971"/>
                  <a:pt x="41740" y="24009"/>
                </a:cubicBezTo>
                <a:lnTo>
                  <a:pt x="41929" y="23895"/>
                </a:lnTo>
                <a:lnTo>
                  <a:pt x="41929" y="23593"/>
                </a:lnTo>
                <a:lnTo>
                  <a:pt x="41778" y="23479"/>
                </a:lnTo>
                <a:cubicBezTo>
                  <a:pt x="41702" y="23479"/>
                  <a:pt x="41665" y="23479"/>
                  <a:pt x="41627" y="23441"/>
                </a:cubicBezTo>
                <a:close/>
                <a:moveTo>
                  <a:pt x="85695" y="23728"/>
                </a:moveTo>
                <a:cubicBezTo>
                  <a:pt x="85628" y="23728"/>
                  <a:pt x="85575" y="23755"/>
                  <a:pt x="85521" y="23782"/>
                </a:cubicBezTo>
                <a:cubicBezTo>
                  <a:pt x="85484" y="23820"/>
                  <a:pt x="85446" y="23857"/>
                  <a:pt x="85446" y="23971"/>
                </a:cubicBezTo>
                <a:lnTo>
                  <a:pt x="85446" y="24009"/>
                </a:lnTo>
                <a:lnTo>
                  <a:pt x="85559" y="24122"/>
                </a:lnTo>
                <a:cubicBezTo>
                  <a:pt x="85673" y="24122"/>
                  <a:pt x="85748" y="24084"/>
                  <a:pt x="85824" y="24046"/>
                </a:cubicBezTo>
                <a:cubicBezTo>
                  <a:pt x="85862" y="24009"/>
                  <a:pt x="85900" y="23933"/>
                  <a:pt x="85900" y="23857"/>
                </a:cubicBezTo>
                <a:lnTo>
                  <a:pt x="85900" y="23820"/>
                </a:lnTo>
                <a:lnTo>
                  <a:pt x="85786" y="23744"/>
                </a:lnTo>
                <a:cubicBezTo>
                  <a:pt x="85753" y="23733"/>
                  <a:pt x="85723" y="23728"/>
                  <a:pt x="85695" y="23728"/>
                </a:cubicBezTo>
                <a:close/>
                <a:moveTo>
                  <a:pt x="14956" y="23570"/>
                </a:moveTo>
                <a:cubicBezTo>
                  <a:pt x="14839" y="23570"/>
                  <a:pt x="14728" y="23596"/>
                  <a:pt x="14632" y="23668"/>
                </a:cubicBezTo>
                <a:lnTo>
                  <a:pt x="14670" y="23857"/>
                </a:lnTo>
                <a:cubicBezTo>
                  <a:pt x="14708" y="23857"/>
                  <a:pt x="14783" y="23933"/>
                  <a:pt x="14821" y="23971"/>
                </a:cubicBezTo>
                <a:cubicBezTo>
                  <a:pt x="14910" y="24060"/>
                  <a:pt x="15045" y="24195"/>
                  <a:pt x="15209" y="24195"/>
                </a:cubicBezTo>
                <a:cubicBezTo>
                  <a:pt x="15254" y="24195"/>
                  <a:pt x="15301" y="24184"/>
                  <a:pt x="15351" y="24160"/>
                </a:cubicBezTo>
                <a:lnTo>
                  <a:pt x="15388" y="24122"/>
                </a:lnTo>
                <a:cubicBezTo>
                  <a:pt x="15426" y="24084"/>
                  <a:pt x="15464" y="24009"/>
                  <a:pt x="15464" y="23933"/>
                </a:cubicBezTo>
                <a:cubicBezTo>
                  <a:pt x="15464" y="23820"/>
                  <a:pt x="15313" y="23668"/>
                  <a:pt x="15161" y="23593"/>
                </a:cubicBezTo>
                <a:cubicBezTo>
                  <a:pt x="15092" y="23579"/>
                  <a:pt x="15023" y="23570"/>
                  <a:pt x="14956" y="23570"/>
                </a:cubicBezTo>
                <a:close/>
                <a:moveTo>
                  <a:pt x="54859" y="23820"/>
                </a:moveTo>
                <a:lnTo>
                  <a:pt x="54708" y="23933"/>
                </a:lnTo>
                <a:lnTo>
                  <a:pt x="54708" y="24084"/>
                </a:lnTo>
                <a:lnTo>
                  <a:pt x="54859" y="24235"/>
                </a:lnTo>
                <a:cubicBezTo>
                  <a:pt x="54935" y="24235"/>
                  <a:pt x="55049" y="24198"/>
                  <a:pt x="55086" y="24160"/>
                </a:cubicBezTo>
                <a:cubicBezTo>
                  <a:pt x="55124" y="24122"/>
                  <a:pt x="55162" y="24084"/>
                  <a:pt x="55162" y="23971"/>
                </a:cubicBezTo>
                <a:lnTo>
                  <a:pt x="55162" y="23933"/>
                </a:lnTo>
                <a:lnTo>
                  <a:pt x="55049" y="23820"/>
                </a:lnTo>
                <a:close/>
                <a:moveTo>
                  <a:pt x="48810" y="23971"/>
                </a:moveTo>
                <a:lnTo>
                  <a:pt x="48697" y="24084"/>
                </a:lnTo>
                <a:lnTo>
                  <a:pt x="48697" y="24198"/>
                </a:lnTo>
                <a:lnTo>
                  <a:pt x="48810" y="24311"/>
                </a:lnTo>
                <a:cubicBezTo>
                  <a:pt x="48848" y="24349"/>
                  <a:pt x="48886" y="24349"/>
                  <a:pt x="48924" y="24387"/>
                </a:cubicBezTo>
                <a:lnTo>
                  <a:pt x="49075" y="24235"/>
                </a:lnTo>
                <a:cubicBezTo>
                  <a:pt x="49075" y="24160"/>
                  <a:pt x="49075" y="24084"/>
                  <a:pt x="48999" y="24009"/>
                </a:cubicBezTo>
                <a:cubicBezTo>
                  <a:pt x="48961" y="24009"/>
                  <a:pt x="48886" y="23971"/>
                  <a:pt x="48810" y="23971"/>
                </a:cubicBezTo>
                <a:close/>
                <a:moveTo>
                  <a:pt x="73957" y="24131"/>
                </a:moveTo>
                <a:cubicBezTo>
                  <a:pt x="73915" y="24131"/>
                  <a:pt x="73877" y="24141"/>
                  <a:pt x="73839" y="24160"/>
                </a:cubicBezTo>
                <a:cubicBezTo>
                  <a:pt x="73763" y="24235"/>
                  <a:pt x="73763" y="24349"/>
                  <a:pt x="73763" y="24387"/>
                </a:cubicBezTo>
                <a:cubicBezTo>
                  <a:pt x="73763" y="24387"/>
                  <a:pt x="73763" y="24424"/>
                  <a:pt x="73763" y="24462"/>
                </a:cubicBezTo>
                <a:lnTo>
                  <a:pt x="73877" y="24576"/>
                </a:lnTo>
                <a:cubicBezTo>
                  <a:pt x="73990" y="24576"/>
                  <a:pt x="74066" y="24576"/>
                  <a:pt x="74141" y="24538"/>
                </a:cubicBezTo>
                <a:cubicBezTo>
                  <a:pt x="74179" y="24462"/>
                  <a:pt x="74217" y="24387"/>
                  <a:pt x="74217" y="24311"/>
                </a:cubicBezTo>
                <a:cubicBezTo>
                  <a:pt x="74217" y="24273"/>
                  <a:pt x="74217" y="24273"/>
                  <a:pt x="74217" y="24235"/>
                </a:cubicBezTo>
                <a:lnTo>
                  <a:pt x="74104" y="24160"/>
                </a:lnTo>
                <a:cubicBezTo>
                  <a:pt x="74047" y="24141"/>
                  <a:pt x="74000" y="24131"/>
                  <a:pt x="73957" y="24131"/>
                </a:cubicBezTo>
                <a:close/>
                <a:moveTo>
                  <a:pt x="87336" y="24084"/>
                </a:moveTo>
                <a:cubicBezTo>
                  <a:pt x="87223" y="24084"/>
                  <a:pt x="87147" y="24122"/>
                  <a:pt x="87072" y="24160"/>
                </a:cubicBezTo>
                <a:lnTo>
                  <a:pt x="86845" y="24311"/>
                </a:lnTo>
                <a:cubicBezTo>
                  <a:pt x="86845" y="24311"/>
                  <a:pt x="86845" y="24349"/>
                  <a:pt x="86845" y="24349"/>
                </a:cubicBezTo>
                <a:cubicBezTo>
                  <a:pt x="86807" y="24387"/>
                  <a:pt x="86807" y="24387"/>
                  <a:pt x="86807" y="24462"/>
                </a:cubicBezTo>
                <a:cubicBezTo>
                  <a:pt x="86807" y="24500"/>
                  <a:pt x="86845" y="24576"/>
                  <a:pt x="86883" y="24614"/>
                </a:cubicBezTo>
                <a:lnTo>
                  <a:pt x="86958" y="24614"/>
                </a:lnTo>
                <a:cubicBezTo>
                  <a:pt x="86991" y="24625"/>
                  <a:pt x="87018" y="24629"/>
                  <a:pt x="87041" y="24629"/>
                </a:cubicBezTo>
                <a:cubicBezTo>
                  <a:pt x="87097" y="24629"/>
                  <a:pt x="87132" y="24602"/>
                  <a:pt x="87185" y="24576"/>
                </a:cubicBezTo>
                <a:lnTo>
                  <a:pt x="87298" y="24576"/>
                </a:lnTo>
                <a:lnTo>
                  <a:pt x="87487" y="24462"/>
                </a:lnTo>
                <a:cubicBezTo>
                  <a:pt x="87487" y="24424"/>
                  <a:pt x="87487" y="24424"/>
                  <a:pt x="87487" y="24387"/>
                </a:cubicBezTo>
                <a:cubicBezTo>
                  <a:pt x="87525" y="24387"/>
                  <a:pt x="87525" y="24349"/>
                  <a:pt x="87525" y="24273"/>
                </a:cubicBezTo>
                <a:cubicBezTo>
                  <a:pt x="87525" y="24235"/>
                  <a:pt x="87487" y="24160"/>
                  <a:pt x="87450" y="24122"/>
                </a:cubicBezTo>
                <a:lnTo>
                  <a:pt x="87336" y="24084"/>
                </a:lnTo>
                <a:close/>
                <a:moveTo>
                  <a:pt x="64500" y="24387"/>
                </a:moveTo>
                <a:cubicBezTo>
                  <a:pt x="64349" y="24387"/>
                  <a:pt x="64236" y="24462"/>
                  <a:pt x="64198" y="24576"/>
                </a:cubicBezTo>
                <a:lnTo>
                  <a:pt x="64311" y="24727"/>
                </a:lnTo>
                <a:cubicBezTo>
                  <a:pt x="64311" y="24765"/>
                  <a:pt x="64349" y="24765"/>
                  <a:pt x="64425" y="24803"/>
                </a:cubicBezTo>
                <a:lnTo>
                  <a:pt x="64576" y="24689"/>
                </a:lnTo>
                <a:cubicBezTo>
                  <a:pt x="64614" y="24651"/>
                  <a:pt x="64652" y="24614"/>
                  <a:pt x="64652" y="24538"/>
                </a:cubicBezTo>
                <a:lnTo>
                  <a:pt x="64652" y="24500"/>
                </a:lnTo>
                <a:lnTo>
                  <a:pt x="64500" y="24387"/>
                </a:lnTo>
                <a:close/>
                <a:moveTo>
                  <a:pt x="9150" y="24500"/>
                </a:moveTo>
                <a:cubicBezTo>
                  <a:pt x="9037" y="24500"/>
                  <a:pt x="8923" y="24576"/>
                  <a:pt x="8923" y="24689"/>
                </a:cubicBezTo>
                <a:lnTo>
                  <a:pt x="9074" y="24689"/>
                </a:lnTo>
                <a:cubicBezTo>
                  <a:pt x="9074" y="24727"/>
                  <a:pt x="9074" y="24727"/>
                  <a:pt x="9074" y="24727"/>
                </a:cubicBezTo>
                <a:lnTo>
                  <a:pt x="9150" y="24727"/>
                </a:lnTo>
                <a:cubicBezTo>
                  <a:pt x="9150" y="24727"/>
                  <a:pt x="9188" y="24765"/>
                  <a:pt x="9188" y="24765"/>
                </a:cubicBezTo>
                <a:cubicBezTo>
                  <a:pt x="9226" y="24803"/>
                  <a:pt x="9226" y="24840"/>
                  <a:pt x="9301" y="24840"/>
                </a:cubicBezTo>
                <a:cubicBezTo>
                  <a:pt x="9301" y="24803"/>
                  <a:pt x="9301" y="24765"/>
                  <a:pt x="9301" y="24765"/>
                </a:cubicBezTo>
                <a:lnTo>
                  <a:pt x="9453" y="24765"/>
                </a:lnTo>
                <a:cubicBezTo>
                  <a:pt x="9453" y="24689"/>
                  <a:pt x="9415" y="24614"/>
                  <a:pt x="9377" y="24576"/>
                </a:cubicBezTo>
                <a:cubicBezTo>
                  <a:pt x="9301" y="24538"/>
                  <a:pt x="9226" y="24500"/>
                  <a:pt x="9150" y="24500"/>
                </a:cubicBezTo>
                <a:close/>
                <a:moveTo>
                  <a:pt x="12326" y="24349"/>
                </a:moveTo>
                <a:cubicBezTo>
                  <a:pt x="12250" y="24349"/>
                  <a:pt x="12137" y="24349"/>
                  <a:pt x="12099" y="24387"/>
                </a:cubicBezTo>
                <a:cubicBezTo>
                  <a:pt x="11986" y="24462"/>
                  <a:pt x="11986" y="24576"/>
                  <a:pt x="11986" y="24651"/>
                </a:cubicBezTo>
                <a:cubicBezTo>
                  <a:pt x="11986" y="24651"/>
                  <a:pt x="11986" y="24689"/>
                  <a:pt x="11986" y="24727"/>
                </a:cubicBezTo>
                <a:lnTo>
                  <a:pt x="12137" y="24840"/>
                </a:lnTo>
                <a:cubicBezTo>
                  <a:pt x="12175" y="24840"/>
                  <a:pt x="12212" y="24840"/>
                  <a:pt x="12250" y="24878"/>
                </a:cubicBezTo>
                <a:lnTo>
                  <a:pt x="12439" y="24765"/>
                </a:lnTo>
                <a:cubicBezTo>
                  <a:pt x="12439" y="24689"/>
                  <a:pt x="12439" y="24689"/>
                  <a:pt x="12477" y="24651"/>
                </a:cubicBezTo>
                <a:cubicBezTo>
                  <a:pt x="12477" y="24614"/>
                  <a:pt x="12477" y="24576"/>
                  <a:pt x="12477" y="24538"/>
                </a:cubicBezTo>
                <a:cubicBezTo>
                  <a:pt x="12477" y="24462"/>
                  <a:pt x="12477" y="24424"/>
                  <a:pt x="12402" y="24387"/>
                </a:cubicBezTo>
                <a:lnTo>
                  <a:pt x="12326" y="24349"/>
                </a:lnTo>
                <a:close/>
                <a:moveTo>
                  <a:pt x="18526" y="24614"/>
                </a:moveTo>
                <a:cubicBezTo>
                  <a:pt x="18526" y="24614"/>
                  <a:pt x="18526" y="24651"/>
                  <a:pt x="18526" y="24651"/>
                </a:cubicBezTo>
                <a:lnTo>
                  <a:pt x="18375" y="24651"/>
                </a:lnTo>
                <a:cubicBezTo>
                  <a:pt x="18375" y="24803"/>
                  <a:pt x="18564" y="24878"/>
                  <a:pt x="18715" y="24878"/>
                </a:cubicBezTo>
                <a:cubicBezTo>
                  <a:pt x="18753" y="24878"/>
                  <a:pt x="18829" y="24840"/>
                  <a:pt x="18867" y="24840"/>
                </a:cubicBezTo>
                <a:lnTo>
                  <a:pt x="18904" y="24727"/>
                </a:lnTo>
                <a:lnTo>
                  <a:pt x="18753" y="24727"/>
                </a:lnTo>
                <a:cubicBezTo>
                  <a:pt x="18753" y="24727"/>
                  <a:pt x="18715" y="24727"/>
                  <a:pt x="18715" y="24689"/>
                </a:cubicBezTo>
                <a:lnTo>
                  <a:pt x="18715" y="24651"/>
                </a:lnTo>
                <a:cubicBezTo>
                  <a:pt x="18678" y="24651"/>
                  <a:pt x="18640" y="24614"/>
                  <a:pt x="18640" y="24614"/>
                </a:cubicBezTo>
                <a:cubicBezTo>
                  <a:pt x="18640" y="24614"/>
                  <a:pt x="18640" y="24614"/>
                  <a:pt x="18640" y="24651"/>
                </a:cubicBezTo>
                <a:cubicBezTo>
                  <a:pt x="18640" y="24614"/>
                  <a:pt x="18602" y="24614"/>
                  <a:pt x="18526" y="24614"/>
                </a:cubicBezTo>
                <a:close/>
                <a:moveTo>
                  <a:pt x="60663" y="24916"/>
                </a:moveTo>
                <a:cubicBezTo>
                  <a:pt x="60597" y="24916"/>
                  <a:pt x="60531" y="24954"/>
                  <a:pt x="60568" y="25029"/>
                </a:cubicBezTo>
                <a:lnTo>
                  <a:pt x="60757" y="25029"/>
                </a:lnTo>
                <a:cubicBezTo>
                  <a:pt x="60795" y="24954"/>
                  <a:pt x="60729" y="24916"/>
                  <a:pt x="60663" y="24916"/>
                </a:cubicBezTo>
                <a:close/>
                <a:moveTo>
                  <a:pt x="75304" y="24585"/>
                </a:moveTo>
                <a:cubicBezTo>
                  <a:pt x="75257" y="24585"/>
                  <a:pt x="75219" y="24595"/>
                  <a:pt x="75200" y="24614"/>
                </a:cubicBezTo>
                <a:cubicBezTo>
                  <a:pt x="75087" y="24689"/>
                  <a:pt x="75087" y="24803"/>
                  <a:pt x="75087" y="24840"/>
                </a:cubicBezTo>
                <a:cubicBezTo>
                  <a:pt x="75087" y="24878"/>
                  <a:pt x="75087" y="24878"/>
                  <a:pt x="75087" y="24916"/>
                </a:cubicBezTo>
                <a:lnTo>
                  <a:pt x="75087" y="24992"/>
                </a:lnTo>
                <a:lnTo>
                  <a:pt x="75276" y="25067"/>
                </a:lnTo>
                <a:lnTo>
                  <a:pt x="75238" y="25067"/>
                </a:lnTo>
                <a:cubicBezTo>
                  <a:pt x="75238" y="25105"/>
                  <a:pt x="75276" y="25218"/>
                  <a:pt x="75389" y="25218"/>
                </a:cubicBezTo>
                <a:cubicBezTo>
                  <a:pt x="75502" y="25218"/>
                  <a:pt x="75502" y="25105"/>
                  <a:pt x="75540" y="25067"/>
                </a:cubicBezTo>
                <a:lnTo>
                  <a:pt x="75540" y="24992"/>
                </a:lnTo>
                <a:cubicBezTo>
                  <a:pt x="75502" y="24916"/>
                  <a:pt x="75502" y="24916"/>
                  <a:pt x="75502" y="24878"/>
                </a:cubicBezTo>
                <a:cubicBezTo>
                  <a:pt x="75502" y="24878"/>
                  <a:pt x="75502" y="24840"/>
                  <a:pt x="75502" y="24803"/>
                </a:cubicBezTo>
                <a:lnTo>
                  <a:pt x="75540" y="24765"/>
                </a:lnTo>
                <a:lnTo>
                  <a:pt x="75465" y="24614"/>
                </a:lnTo>
                <a:cubicBezTo>
                  <a:pt x="75408" y="24595"/>
                  <a:pt x="75351" y="24585"/>
                  <a:pt x="75304" y="24585"/>
                </a:cubicBezTo>
                <a:close/>
                <a:moveTo>
                  <a:pt x="26433" y="24850"/>
                </a:moveTo>
                <a:cubicBezTo>
                  <a:pt x="26400" y="24850"/>
                  <a:pt x="26371" y="24859"/>
                  <a:pt x="26353" y="24878"/>
                </a:cubicBezTo>
                <a:cubicBezTo>
                  <a:pt x="26277" y="24878"/>
                  <a:pt x="26164" y="24916"/>
                  <a:pt x="26164" y="25067"/>
                </a:cubicBezTo>
                <a:lnTo>
                  <a:pt x="26164" y="25181"/>
                </a:lnTo>
                <a:lnTo>
                  <a:pt x="26239" y="25294"/>
                </a:lnTo>
                <a:cubicBezTo>
                  <a:pt x="26296" y="25313"/>
                  <a:pt x="26343" y="25322"/>
                  <a:pt x="26386" y="25322"/>
                </a:cubicBezTo>
                <a:cubicBezTo>
                  <a:pt x="26428" y="25322"/>
                  <a:pt x="26466" y="25313"/>
                  <a:pt x="26504" y="25294"/>
                </a:cubicBezTo>
                <a:cubicBezTo>
                  <a:pt x="26579" y="25256"/>
                  <a:pt x="26617" y="25181"/>
                  <a:pt x="26617" y="25067"/>
                </a:cubicBezTo>
                <a:cubicBezTo>
                  <a:pt x="26617" y="24992"/>
                  <a:pt x="26579" y="24916"/>
                  <a:pt x="26542" y="24878"/>
                </a:cubicBezTo>
                <a:cubicBezTo>
                  <a:pt x="26504" y="24859"/>
                  <a:pt x="26466" y="24850"/>
                  <a:pt x="26433" y="24850"/>
                </a:cubicBezTo>
                <a:close/>
                <a:moveTo>
                  <a:pt x="79676" y="24862"/>
                </a:moveTo>
                <a:cubicBezTo>
                  <a:pt x="79598" y="24862"/>
                  <a:pt x="79526" y="24889"/>
                  <a:pt x="79472" y="24916"/>
                </a:cubicBezTo>
                <a:cubicBezTo>
                  <a:pt x="79397" y="24992"/>
                  <a:pt x="79359" y="25105"/>
                  <a:pt x="79359" y="25256"/>
                </a:cubicBezTo>
                <a:lnTo>
                  <a:pt x="79472" y="25370"/>
                </a:lnTo>
                <a:cubicBezTo>
                  <a:pt x="79586" y="25370"/>
                  <a:pt x="79699" y="25370"/>
                  <a:pt x="79775" y="25294"/>
                </a:cubicBezTo>
                <a:cubicBezTo>
                  <a:pt x="79850" y="25256"/>
                  <a:pt x="79888" y="25181"/>
                  <a:pt x="79888" y="25067"/>
                </a:cubicBezTo>
                <a:cubicBezTo>
                  <a:pt x="79888" y="25029"/>
                  <a:pt x="79888" y="24992"/>
                  <a:pt x="79888" y="24954"/>
                </a:cubicBezTo>
                <a:lnTo>
                  <a:pt x="79775" y="24878"/>
                </a:lnTo>
                <a:cubicBezTo>
                  <a:pt x="79741" y="24867"/>
                  <a:pt x="79708" y="24862"/>
                  <a:pt x="79676" y="24862"/>
                </a:cubicBezTo>
                <a:close/>
                <a:moveTo>
                  <a:pt x="65824" y="25029"/>
                </a:moveTo>
                <a:cubicBezTo>
                  <a:pt x="65672" y="25029"/>
                  <a:pt x="65559" y="25067"/>
                  <a:pt x="65521" y="25218"/>
                </a:cubicBezTo>
                <a:lnTo>
                  <a:pt x="65559" y="25332"/>
                </a:lnTo>
                <a:cubicBezTo>
                  <a:pt x="65635" y="25407"/>
                  <a:pt x="65748" y="25407"/>
                  <a:pt x="65824" y="25407"/>
                </a:cubicBezTo>
                <a:cubicBezTo>
                  <a:pt x="65937" y="25370"/>
                  <a:pt x="65975" y="25294"/>
                  <a:pt x="65975" y="25218"/>
                </a:cubicBezTo>
                <a:cubicBezTo>
                  <a:pt x="65975" y="25181"/>
                  <a:pt x="65975" y="25143"/>
                  <a:pt x="65975" y="25105"/>
                </a:cubicBezTo>
                <a:lnTo>
                  <a:pt x="65824" y="25029"/>
                </a:lnTo>
                <a:close/>
                <a:moveTo>
                  <a:pt x="76334" y="25067"/>
                </a:moveTo>
                <a:cubicBezTo>
                  <a:pt x="76183" y="25067"/>
                  <a:pt x="76070" y="25067"/>
                  <a:pt x="76032" y="25143"/>
                </a:cubicBezTo>
                <a:cubicBezTo>
                  <a:pt x="75994" y="25143"/>
                  <a:pt x="75918" y="25218"/>
                  <a:pt x="75918" y="25332"/>
                </a:cubicBezTo>
                <a:lnTo>
                  <a:pt x="75918" y="25370"/>
                </a:lnTo>
                <a:lnTo>
                  <a:pt x="76070" y="25445"/>
                </a:lnTo>
                <a:cubicBezTo>
                  <a:pt x="76103" y="25456"/>
                  <a:pt x="76136" y="25461"/>
                  <a:pt x="76168" y="25461"/>
                </a:cubicBezTo>
                <a:cubicBezTo>
                  <a:pt x="76246" y="25461"/>
                  <a:pt x="76319" y="25434"/>
                  <a:pt x="76372" y="25407"/>
                </a:cubicBezTo>
                <a:cubicBezTo>
                  <a:pt x="76410" y="25370"/>
                  <a:pt x="76448" y="25294"/>
                  <a:pt x="76448" y="25218"/>
                </a:cubicBezTo>
                <a:cubicBezTo>
                  <a:pt x="76448" y="25218"/>
                  <a:pt x="76448" y="25181"/>
                  <a:pt x="76448" y="25181"/>
                </a:cubicBezTo>
                <a:lnTo>
                  <a:pt x="76334" y="25067"/>
                </a:lnTo>
                <a:close/>
                <a:moveTo>
                  <a:pt x="33876" y="25181"/>
                </a:moveTo>
                <a:lnTo>
                  <a:pt x="33725" y="25218"/>
                </a:lnTo>
                <a:cubicBezTo>
                  <a:pt x="33612" y="25294"/>
                  <a:pt x="33612" y="25445"/>
                  <a:pt x="33725" y="25559"/>
                </a:cubicBezTo>
                <a:cubicBezTo>
                  <a:pt x="33752" y="25585"/>
                  <a:pt x="33797" y="25612"/>
                  <a:pt x="33862" y="25612"/>
                </a:cubicBezTo>
                <a:cubicBezTo>
                  <a:pt x="33889" y="25612"/>
                  <a:pt x="33919" y="25608"/>
                  <a:pt x="33952" y="25597"/>
                </a:cubicBezTo>
                <a:lnTo>
                  <a:pt x="34065" y="25483"/>
                </a:lnTo>
                <a:cubicBezTo>
                  <a:pt x="34065" y="25445"/>
                  <a:pt x="34065" y="25256"/>
                  <a:pt x="33876" y="25181"/>
                </a:cubicBezTo>
                <a:close/>
                <a:moveTo>
                  <a:pt x="11003" y="25597"/>
                </a:moveTo>
                <a:cubicBezTo>
                  <a:pt x="10851" y="25597"/>
                  <a:pt x="10738" y="25634"/>
                  <a:pt x="10662" y="25786"/>
                </a:cubicBezTo>
                <a:lnTo>
                  <a:pt x="10700" y="25899"/>
                </a:lnTo>
                <a:cubicBezTo>
                  <a:pt x="10814" y="25975"/>
                  <a:pt x="10927" y="25975"/>
                  <a:pt x="11003" y="25975"/>
                </a:cubicBezTo>
                <a:cubicBezTo>
                  <a:pt x="11078" y="25937"/>
                  <a:pt x="11154" y="25861"/>
                  <a:pt x="11154" y="25786"/>
                </a:cubicBezTo>
                <a:cubicBezTo>
                  <a:pt x="11154" y="25748"/>
                  <a:pt x="11116" y="25710"/>
                  <a:pt x="11116" y="25672"/>
                </a:cubicBezTo>
                <a:lnTo>
                  <a:pt x="11003" y="25597"/>
                </a:lnTo>
                <a:close/>
                <a:moveTo>
                  <a:pt x="31495" y="25430"/>
                </a:moveTo>
                <a:cubicBezTo>
                  <a:pt x="31463" y="25430"/>
                  <a:pt x="31425" y="25434"/>
                  <a:pt x="31381" y="25445"/>
                </a:cubicBezTo>
                <a:lnTo>
                  <a:pt x="31305" y="25483"/>
                </a:lnTo>
                <a:cubicBezTo>
                  <a:pt x="31154" y="25748"/>
                  <a:pt x="31268" y="25975"/>
                  <a:pt x="31494" y="26012"/>
                </a:cubicBezTo>
                <a:lnTo>
                  <a:pt x="31683" y="25861"/>
                </a:lnTo>
                <a:lnTo>
                  <a:pt x="31721" y="25861"/>
                </a:lnTo>
                <a:cubicBezTo>
                  <a:pt x="31759" y="25823"/>
                  <a:pt x="31872" y="25748"/>
                  <a:pt x="31872" y="25634"/>
                </a:cubicBezTo>
                <a:cubicBezTo>
                  <a:pt x="31872" y="25634"/>
                  <a:pt x="31872" y="25597"/>
                  <a:pt x="31835" y="25597"/>
                </a:cubicBezTo>
                <a:lnTo>
                  <a:pt x="31646" y="25483"/>
                </a:lnTo>
                <a:cubicBezTo>
                  <a:pt x="31619" y="25456"/>
                  <a:pt x="31573" y="25430"/>
                  <a:pt x="31495" y="25430"/>
                </a:cubicBezTo>
                <a:close/>
                <a:moveTo>
                  <a:pt x="22496" y="25067"/>
                </a:moveTo>
                <a:lnTo>
                  <a:pt x="22345" y="25181"/>
                </a:lnTo>
                <a:cubicBezTo>
                  <a:pt x="22307" y="25483"/>
                  <a:pt x="22496" y="25597"/>
                  <a:pt x="22647" y="25672"/>
                </a:cubicBezTo>
                <a:cubicBezTo>
                  <a:pt x="22647" y="25672"/>
                  <a:pt x="22647" y="25710"/>
                  <a:pt x="22647" y="25710"/>
                </a:cubicBezTo>
                <a:lnTo>
                  <a:pt x="22534" y="25786"/>
                </a:lnTo>
                <a:cubicBezTo>
                  <a:pt x="22496" y="26050"/>
                  <a:pt x="22723" y="26201"/>
                  <a:pt x="22912" y="26201"/>
                </a:cubicBezTo>
                <a:cubicBezTo>
                  <a:pt x="22944" y="26208"/>
                  <a:pt x="22976" y="26211"/>
                  <a:pt x="23006" y="26211"/>
                </a:cubicBezTo>
                <a:cubicBezTo>
                  <a:pt x="23150" y="26211"/>
                  <a:pt x="23259" y="26138"/>
                  <a:pt x="23290" y="26012"/>
                </a:cubicBezTo>
                <a:lnTo>
                  <a:pt x="23139" y="25861"/>
                </a:lnTo>
                <a:lnTo>
                  <a:pt x="23177" y="25861"/>
                </a:lnTo>
                <a:cubicBezTo>
                  <a:pt x="23177" y="25861"/>
                  <a:pt x="23177" y="25823"/>
                  <a:pt x="23139" y="25786"/>
                </a:cubicBezTo>
                <a:cubicBezTo>
                  <a:pt x="23139" y="25786"/>
                  <a:pt x="23139" y="25748"/>
                  <a:pt x="23101" y="25748"/>
                </a:cubicBezTo>
                <a:cubicBezTo>
                  <a:pt x="23139" y="25634"/>
                  <a:pt x="23177" y="25634"/>
                  <a:pt x="23177" y="25634"/>
                </a:cubicBezTo>
                <a:lnTo>
                  <a:pt x="23290" y="25634"/>
                </a:lnTo>
                <a:lnTo>
                  <a:pt x="23479" y="25559"/>
                </a:lnTo>
                <a:cubicBezTo>
                  <a:pt x="23479" y="25559"/>
                  <a:pt x="23479" y="25521"/>
                  <a:pt x="23479" y="25521"/>
                </a:cubicBezTo>
                <a:cubicBezTo>
                  <a:pt x="23479" y="25370"/>
                  <a:pt x="23366" y="25256"/>
                  <a:pt x="23139" y="25218"/>
                </a:cubicBezTo>
                <a:cubicBezTo>
                  <a:pt x="23025" y="25218"/>
                  <a:pt x="22874" y="25218"/>
                  <a:pt x="22799" y="25294"/>
                </a:cubicBezTo>
                <a:cubicBezTo>
                  <a:pt x="22761" y="25218"/>
                  <a:pt x="22685" y="25067"/>
                  <a:pt x="22496" y="25067"/>
                </a:cubicBezTo>
                <a:close/>
                <a:moveTo>
                  <a:pt x="68092" y="25786"/>
                </a:moveTo>
                <a:lnTo>
                  <a:pt x="68017" y="25823"/>
                </a:lnTo>
                <a:cubicBezTo>
                  <a:pt x="67941" y="25899"/>
                  <a:pt x="67903" y="26012"/>
                  <a:pt x="67903" y="26126"/>
                </a:cubicBezTo>
                <a:cubicBezTo>
                  <a:pt x="67903" y="26164"/>
                  <a:pt x="67903" y="26201"/>
                  <a:pt x="67903" y="26239"/>
                </a:cubicBezTo>
                <a:lnTo>
                  <a:pt x="68017" y="26315"/>
                </a:lnTo>
                <a:cubicBezTo>
                  <a:pt x="68067" y="26329"/>
                  <a:pt x="68111" y="26335"/>
                  <a:pt x="68149" y="26335"/>
                </a:cubicBezTo>
                <a:cubicBezTo>
                  <a:pt x="68309" y="26335"/>
                  <a:pt x="68364" y="26225"/>
                  <a:pt x="68395" y="26164"/>
                </a:cubicBezTo>
                <a:cubicBezTo>
                  <a:pt x="68395" y="26164"/>
                  <a:pt x="68395" y="26126"/>
                  <a:pt x="68395" y="26126"/>
                </a:cubicBezTo>
                <a:lnTo>
                  <a:pt x="68206" y="25975"/>
                </a:lnTo>
                <a:lnTo>
                  <a:pt x="68281" y="25975"/>
                </a:lnTo>
                <a:cubicBezTo>
                  <a:pt x="68319" y="26012"/>
                  <a:pt x="68319" y="26012"/>
                  <a:pt x="68319" y="26012"/>
                </a:cubicBezTo>
                <a:lnTo>
                  <a:pt x="68319" y="25975"/>
                </a:lnTo>
                <a:cubicBezTo>
                  <a:pt x="68319" y="25937"/>
                  <a:pt x="68319" y="25861"/>
                  <a:pt x="68243" y="25823"/>
                </a:cubicBezTo>
                <a:cubicBezTo>
                  <a:pt x="68206" y="25823"/>
                  <a:pt x="68168" y="25786"/>
                  <a:pt x="68092" y="25786"/>
                </a:cubicBezTo>
                <a:close/>
                <a:moveTo>
                  <a:pt x="66202" y="26050"/>
                </a:moveTo>
                <a:cubicBezTo>
                  <a:pt x="66051" y="26050"/>
                  <a:pt x="65937" y="26126"/>
                  <a:pt x="65862" y="26239"/>
                </a:cubicBezTo>
                <a:lnTo>
                  <a:pt x="65975" y="26390"/>
                </a:lnTo>
                <a:cubicBezTo>
                  <a:pt x="66013" y="26390"/>
                  <a:pt x="66051" y="26428"/>
                  <a:pt x="66088" y="26428"/>
                </a:cubicBezTo>
                <a:lnTo>
                  <a:pt x="66277" y="26315"/>
                </a:lnTo>
                <a:cubicBezTo>
                  <a:pt x="66277" y="26315"/>
                  <a:pt x="66315" y="26277"/>
                  <a:pt x="66315" y="26201"/>
                </a:cubicBezTo>
                <a:lnTo>
                  <a:pt x="66315" y="26164"/>
                </a:lnTo>
                <a:lnTo>
                  <a:pt x="66202" y="26050"/>
                </a:lnTo>
                <a:close/>
                <a:moveTo>
                  <a:pt x="2042" y="26088"/>
                </a:moveTo>
                <a:lnTo>
                  <a:pt x="1891" y="26201"/>
                </a:lnTo>
                <a:cubicBezTo>
                  <a:pt x="1853" y="26239"/>
                  <a:pt x="1815" y="26239"/>
                  <a:pt x="1815" y="26315"/>
                </a:cubicBezTo>
                <a:lnTo>
                  <a:pt x="1929" y="26428"/>
                </a:lnTo>
                <a:cubicBezTo>
                  <a:pt x="1967" y="26466"/>
                  <a:pt x="1967" y="26466"/>
                  <a:pt x="2042" y="26504"/>
                </a:cubicBezTo>
                <a:lnTo>
                  <a:pt x="2193" y="26390"/>
                </a:lnTo>
                <a:cubicBezTo>
                  <a:pt x="2231" y="26390"/>
                  <a:pt x="2231" y="26353"/>
                  <a:pt x="2269" y="26315"/>
                </a:cubicBezTo>
                <a:lnTo>
                  <a:pt x="2156" y="26164"/>
                </a:lnTo>
                <a:cubicBezTo>
                  <a:pt x="2118" y="26126"/>
                  <a:pt x="2080" y="26126"/>
                  <a:pt x="2042" y="26088"/>
                </a:cubicBezTo>
                <a:close/>
                <a:moveTo>
                  <a:pt x="21795" y="26191"/>
                </a:moveTo>
                <a:cubicBezTo>
                  <a:pt x="21763" y="26191"/>
                  <a:pt x="21731" y="26194"/>
                  <a:pt x="21702" y="26201"/>
                </a:cubicBezTo>
                <a:cubicBezTo>
                  <a:pt x="21627" y="26239"/>
                  <a:pt x="21589" y="26277"/>
                  <a:pt x="21589" y="26353"/>
                </a:cubicBezTo>
                <a:lnTo>
                  <a:pt x="21664" y="26504"/>
                </a:lnTo>
                <a:cubicBezTo>
                  <a:pt x="21664" y="26504"/>
                  <a:pt x="21664" y="26466"/>
                  <a:pt x="21664" y="26466"/>
                </a:cubicBezTo>
                <a:lnTo>
                  <a:pt x="21778" y="26580"/>
                </a:lnTo>
                <a:cubicBezTo>
                  <a:pt x="21967" y="26580"/>
                  <a:pt x="22080" y="26542"/>
                  <a:pt x="22156" y="26428"/>
                </a:cubicBezTo>
                <a:lnTo>
                  <a:pt x="22118" y="26277"/>
                </a:lnTo>
                <a:cubicBezTo>
                  <a:pt x="22087" y="26246"/>
                  <a:pt x="21933" y="26191"/>
                  <a:pt x="21795" y="26191"/>
                </a:cubicBezTo>
                <a:close/>
                <a:moveTo>
                  <a:pt x="23215" y="26164"/>
                </a:moveTo>
                <a:lnTo>
                  <a:pt x="23101" y="26277"/>
                </a:lnTo>
                <a:lnTo>
                  <a:pt x="23063" y="26315"/>
                </a:lnTo>
                <a:cubicBezTo>
                  <a:pt x="23063" y="26390"/>
                  <a:pt x="23101" y="26504"/>
                  <a:pt x="23177" y="26542"/>
                </a:cubicBezTo>
                <a:lnTo>
                  <a:pt x="23252" y="26580"/>
                </a:lnTo>
                <a:cubicBezTo>
                  <a:pt x="23286" y="26591"/>
                  <a:pt x="23316" y="26595"/>
                  <a:pt x="23343" y="26595"/>
                </a:cubicBezTo>
                <a:cubicBezTo>
                  <a:pt x="23410" y="26595"/>
                  <a:pt x="23463" y="26568"/>
                  <a:pt x="23517" y="26542"/>
                </a:cubicBezTo>
                <a:cubicBezTo>
                  <a:pt x="23555" y="26504"/>
                  <a:pt x="23593" y="26466"/>
                  <a:pt x="23593" y="26353"/>
                </a:cubicBezTo>
                <a:lnTo>
                  <a:pt x="23593" y="26315"/>
                </a:lnTo>
                <a:lnTo>
                  <a:pt x="23441" y="26201"/>
                </a:lnTo>
                <a:lnTo>
                  <a:pt x="23404" y="26201"/>
                </a:lnTo>
                <a:cubicBezTo>
                  <a:pt x="23366" y="26164"/>
                  <a:pt x="23290" y="26164"/>
                  <a:pt x="23215" y="26164"/>
                </a:cubicBezTo>
                <a:close/>
                <a:moveTo>
                  <a:pt x="27298" y="26201"/>
                </a:moveTo>
                <a:cubicBezTo>
                  <a:pt x="27184" y="26201"/>
                  <a:pt x="27109" y="26201"/>
                  <a:pt x="27033" y="26239"/>
                </a:cubicBezTo>
                <a:cubicBezTo>
                  <a:pt x="26920" y="26315"/>
                  <a:pt x="26882" y="26428"/>
                  <a:pt x="26882" y="26504"/>
                </a:cubicBezTo>
                <a:lnTo>
                  <a:pt x="26995" y="26655"/>
                </a:lnTo>
                <a:cubicBezTo>
                  <a:pt x="27109" y="26655"/>
                  <a:pt x="27184" y="26655"/>
                  <a:pt x="27260" y="26617"/>
                </a:cubicBezTo>
                <a:cubicBezTo>
                  <a:pt x="27373" y="26542"/>
                  <a:pt x="27373" y="26428"/>
                  <a:pt x="27373" y="26353"/>
                </a:cubicBezTo>
                <a:lnTo>
                  <a:pt x="27298" y="26201"/>
                </a:lnTo>
                <a:close/>
                <a:moveTo>
                  <a:pt x="34728" y="26271"/>
                </a:moveTo>
                <a:cubicBezTo>
                  <a:pt x="34693" y="26271"/>
                  <a:pt x="34663" y="26277"/>
                  <a:pt x="34632" y="26277"/>
                </a:cubicBezTo>
                <a:cubicBezTo>
                  <a:pt x="34481" y="26353"/>
                  <a:pt x="34481" y="26580"/>
                  <a:pt x="34632" y="26693"/>
                </a:cubicBezTo>
                <a:lnTo>
                  <a:pt x="34859" y="26580"/>
                </a:lnTo>
                <a:cubicBezTo>
                  <a:pt x="34897" y="26542"/>
                  <a:pt x="34935" y="26542"/>
                  <a:pt x="34973" y="26504"/>
                </a:cubicBezTo>
                <a:lnTo>
                  <a:pt x="34935" y="26353"/>
                </a:lnTo>
                <a:cubicBezTo>
                  <a:pt x="34844" y="26285"/>
                  <a:pt x="34781" y="26271"/>
                  <a:pt x="34728" y="26271"/>
                </a:cubicBezTo>
                <a:close/>
                <a:moveTo>
                  <a:pt x="58565" y="26201"/>
                </a:moveTo>
                <a:lnTo>
                  <a:pt x="58413" y="26277"/>
                </a:lnTo>
                <a:lnTo>
                  <a:pt x="58262" y="26353"/>
                </a:lnTo>
                <a:cubicBezTo>
                  <a:pt x="58224" y="26466"/>
                  <a:pt x="58300" y="26542"/>
                  <a:pt x="58338" y="26580"/>
                </a:cubicBezTo>
                <a:lnTo>
                  <a:pt x="58451" y="26769"/>
                </a:lnTo>
                <a:cubicBezTo>
                  <a:pt x="58565" y="26769"/>
                  <a:pt x="58640" y="26731"/>
                  <a:pt x="58678" y="26693"/>
                </a:cubicBezTo>
                <a:cubicBezTo>
                  <a:pt x="58754" y="26655"/>
                  <a:pt x="58791" y="26580"/>
                  <a:pt x="58791" y="26504"/>
                </a:cubicBezTo>
                <a:cubicBezTo>
                  <a:pt x="58791" y="26390"/>
                  <a:pt x="58716" y="26239"/>
                  <a:pt x="58565" y="26201"/>
                </a:cubicBezTo>
                <a:close/>
                <a:moveTo>
                  <a:pt x="67979" y="26353"/>
                </a:moveTo>
                <a:cubicBezTo>
                  <a:pt x="67828" y="26353"/>
                  <a:pt x="67752" y="26390"/>
                  <a:pt x="67714" y="26390"/>
                </a:cubicBezTo>
                <a:cubicBezTo>
                  <a:pt x="67563" y="26504"/>
                  <a:pt x="67676" y="26844"/>
                  <a:pt x="67941" y="26844"/>
                </a:cubicBezTo>
                <a:lnTo>
                  <a:pt x="68054" y="26731"/>
                </a:lnTo>
                <a:lnTo>
                  <a:pt x="68054" y="26466"/>
                </a:lnTo>
                <a:lnTo>
                  <a:pt x="67979" y="26353"/>
                </a:lnTo>
                <a:close/>
                <a:moveTo>
                  <a:pt x="60568" y="26353"/>
                </a:moveTo>
                <a:cubicBezTo>
                  <a:pt x="60493" y="26353"/>
                  <a:pt x="60455" y="26390"/>
                  <a:pt x="60455" y="26390"/>
                </a:cubicBezTo>
                <a:cubicBezTo>
                  <a:pt x="60379" y="26466"/>
                  <a:pt x="60379" y="26542"/>
                  <a:pt x="60379" y="26655"/>
                </a:cubicBezTo>
                <a:cubicBezTo>
                  <a:pt x="60379" y="26655"/>
                  <a:pt x="60379" y="26693"/>
                  <a:pt x="60379" y="26693"/>
                </a:cubicBezTo>
                <a:lnTo>
                  <a:pt x="60455" y="26844"/>
                </a:lnTo>
                <a:cubicBezTo>
                  <a:pt x="60493" y="26863"/>
                  <a:pt x="60540" y="26873"/>
                  <a:pt x="60587" y="26873"/>
                </a:cubicBezTo>
                <a:cubicBezTo>
                  <a:pt x="60635" y="26873"/>
                  <a:pt x="60682" y="26863"/>
                  <a:pt x="60720" y="26844"/>
                </a:cubicBezTo>
                <a:cubicBezTo>
                  <a:pt x="60795" y="26769"/>
                  <a:pt x="60833" y="26655"/>
                  <a:pt x="60833" y="26580"/>
                </a:cubicBezTo>
                <a:cubicBezTo>
                  <a:pt x="60833" y="26504"/>
                  <a:pt x="60833" y="26428"/>
                  <a:pt x="60757" y="26390"/>
                </a:cubicBezTo>
                <a:cubicBezTo>
                  <a:pt x="60720" y="26353"/>
                  <a:pt x="60644" y="26353"/>
                  <a:pt x="60568" y="26353"/>
                </a:cubicBezTo>
                <a:close/>
                <a:moveTo>
                  <a:pt x="25181" y="26655"/>
                </a:moveTo>
                <a:cubicBezTo>
                  <a:pt x="25067" y="26655"/>
                  <a:pt x="24954" y="26693"/>
                  <a:pt x="24878" y="26769"/>
                </a:cubicBezTo>
                <a:lnTo>
                  <a:pt x="24878" y="26920"/>
                </a:lnTo>
                <a:cubicBezTo>
                  <a:pt x="24954" y="26995"/>
                  <a:pt x="25029" y="26995"/>
                  <a:pt x="25143" y="26995"/>
                </a:cubicBezTo>
                <a:cubicBezTo>
                  <a:pt x="25256" y="26995"/>
                  <a:pt x="25332" y="26920"/>
                  <a:pt x="25407" y="26844"/>
                </a:cubicBezTo>
                <a:lnTo>
                  <a:pt x="25370" y="26693"/>
                </a:lnTo>
                <a:cubicBezTo>
                  <a:pt x="25332" y="26655"/>
                  <a:pt x="25256" y="26655"/>
                  <a:pt x="25181" y="26655"/>
                </a:cubicBezTo>
                <a:close/>
                <a:moveTo>
                  <a:pt x="75578" y="26806"/>
                </a:moveTo>
                <a:lnTo>
                  <a:pt x="75389" y="26882"/>
                </a:lnTo>
                <a:cubicBezTo>
                  <a:pt x="75389" y="26882"/>
                  <a:pt x="75389" y="26844"/>
                  <a:pt x="75427" y="26844"/>
                </a:cubicBezTo>
                <a:lnTo>
                  <a:pt x="75389" y="26844"/>
                </a:lnTo>
                <a:cubicBezTo>
                  <a:pt x="75313" y="26882"/>
                  <a:pt x="75087" y="26920"/>
                  <a:pt x="75162" y="27109"/>
                </a:cubicBezTo>
                <a:lnTo>
                  <a:pt x="75351" y="27222"/>
                </a:lnTo>
                <a:cubicBezTo>
                  <a:pt x="75408" y="27184"/>
                  <a:pt x="75446" y="27166"/>
                  <a:pt x="75488" y="27166"/>
                </a:cubicBezTo>
                <a:cubicBezTo>
                  <a:pt x="75531" y="27166"/>
                  <a:pt x="75578" y="27184"/>
                  <a:pt x="75654" y="27222"/>
                </a:cubicBezTo>
                <a:lnTo>
                  <a:pt x="75843" y="27109"/>
                </a:lnTo>
                <a:lnTo>
                  <a:pt x="75843" y="27071"/>
                </a:lnTo>
                <a:cubicBezTo>
                  <a:pt x="75843" y="26920"/>
                  <a:pt x="75691" y="26844"/>
                  <a:pt x="75578" y="26806"/>
                </a:cubicBezTo>
                <a:close/>
                <a:moveTo>
                  <a:pt x="16158" y="26866"/>
                </a:moveTo>
                <a:cubicBezTo>
                  <a:pt x="16132" y="26866"/>
                  <a:pt x="16102" y="26871"/>
                  <a:pt x="16069" y="26882"/>
                </a:cubicBezTo>
                <a:lnTo>
                  <a:pt x="15955" y="26995"/>
                </a:lnTo>
                <a:lnTo>
                  <a:pt x="15955" y="27109"/>
                </a:lnTo>
                <a:lnTo>
                  <a:pt x="16107" y="27222"/>
                </a:lnTo>
                <a:cubicBezTo>
                  <a:pt x="16107" y="27222"/>
                  <a:pt x="16144" y="27260"/>
                  <a:pt x="16182" y="27260"/>
                </a:cubicBezTo>
                <a:lnTo>
                  <a:pt x="16371" y="27109"/>
                </a:lnTo>
                <a:cubicBezTo>
                  <a:pt x="16371" y="27071"/>
                  <a:pt x="16371" y="26958"/>
                  <a:pt x="16258" y="26920"/>
                </a:cubicBezTo>
                <a:cubicBezTo>
                  <a:pt x="16258" y="26893"/>
                  <a:pt x="16220" y="26866"/>
                  <a:pt x="16158" y="26866"/>
                </a:cubicBezTo>
                <a:close/>
                <a:moveTo>
                  <a:pt x="85937" y="26731"/>
                </a:moveTo>
                <a:lnTo>
                  <a:pt x="85862" y="26769"/>
                </a:lnTo>
                <a:cubicBezTo>
                  <a:pt x="85786" y="26806"/>
                  <a:pt x="85748" y="26920"/>
                  <a:pt x="85748" y="26995"/>
                </a:cubicBezTo>
                <a:cubicBezTo>
                  <a:pt x="85748" y="27147"/>
                  <a:pt x="85862" y="27260"/>
                  <a:pt x="86013" y="27260"/>
                </a:cubicBezTo>
                <a:lnTo>
                  <a:pt x="86126" y="27222"/>
                </a:lnTo>
                <a:cubicBezTo>
                  <a:pt x="86126" y="27184"/>
                  <a:pt x="86164" y="27184"/>
                  <a:pt x="86164" y="27184"/>
                </a:cubicBezTo>
                <a:cubicBezTo>
                  <a:pt x="86240" y="27147"/>
                  <a:pt x="86353" y="27109"/>
                  <a:pt x="86353" y="26958"/>
                </a:cubicBezTo>
                <a:cubicBezTo>
                  <a:pt x="86353" y="26920"/>
                  <a:pt x="86353" y="26882"/>
                  <a:pt x="86315" y="26844"/>
                </a:cubicBezTo>
                <a:lnTo>
                  <a:pt x="86164" y="26769"/>
                </a:lnTo>
                <a:lnTo>
                  <a:pt x="86126" y="26769"/>
                </a:lnTo>
                <a:cubicBezTo>
                  <a:pt x="86089" y="26731"/>
                  <a:pt x="86051" y="26731"/>
                  <a:pt x="85937" y="26731"/>
                </a:cubicBezTo>
                <a:close/>
                <a:moveTo>
                  <a:pt x="81816" y="27033"/>
                </a:moveTo>
                <a:cubicBezTo>
                  <a:pt x="81589" y="27033"/>
                  <a:pt x="81514" y="27147"/>
                  <a:pt x="81552" y="27260"/>
                </a:cubicBezTo>
                <a:lnTo>
                  <a:pt x="81665" y="27373"/>
                </a:lnTo>
                <a:lnTo>
                  <a:pt x="81779" y="27373"/>
                </a:lnTo>
                <a:lnTo>
                  <a:pt x="81930" y="27260"/>
                </a:lnTo>
                <a:cubicBezTo>
                  <a:pt x="81930" y="27260"/>
                  <a:pt x="81968" y="27222"/>
                  <a:pt x="81968" y="27184"/>
                </a:cubicBezTo>
                <a:lnTo>
                  <a:pt x="81816" y="27033"/>
                </a:lnTo>
                <a:close/>
                <a:moveTo>
                  <a:pt x="55425" y="27278"/>
                </a:moveTo>
                <a:cubicBezTo>
                  <a:pt x="55330" y="27278"/>
                  <a:pt x="55205" y="27347"/>
                  <a:pt x="55389" y="27449"/>
                </a:cubicBezTo>
                <a:cubicBezTo>
                  <a:pt x="55562" y="27328"/>
                  <a:pt x="55505" y="27278"/>
                  <a:pt x="55425" y="27278"/>
                </a:cubicBezTo>
                <a:close/>
                <a:moveTo>
                  <a:pt x="10246" y="27147"/>
                </a:moveTo>
                <a:cubicBezTo>
                  <a:pt x="10171" y="27147"/>
                  <a:pt x="10057" y="27147"/>
                  <a:pt x="10020" y="27336"/>
                </a:cubicBezTo>
                <a:lnTo>
                  <a:pt x="10057" y="27449"/>
                </a:lnTo>
                <a:cubicBezTo>
                  <a:pt x="10084" y="27475"/>
                  <a:pt x="10146" y="27519"/>
                  <a:pt x="10219" y="27519"/>
                </a:cubicBezTo>
                <a:cubicBezTo>
                  <a:pt x="10252" y="27519"/>
                  <a:pt x="10287" y="27510"/>
                  <a:pt x="10322" y="27487"/>
                </a:cubicBezTo>
                <a:cubicBezTo>
                  <a:pt x="10398" y="27487"/>
                  <a:pt x="10436" y="27411"/>
                  <a:pt x="10436" y="27373"/>
                </a:cubicBezTo>
                <a:cubicBezTo>
                  <a:pt x="10436" y="27260"/>
                  <a:pt x="10360" y="27147"/>
                  <a:pt x="10246" y="27147"/>
                </a:cubicBezTo>
                <a:close/>
                <a:moveTo>
                  <a:pt x="9712" y="27118"/>
                </a:moveTo>
                <a:cubicBezTo>
                  <a:pt x="9679" y="27118"/>
                  <a:pt x="9642" y="27128"/>
                  <a:pt x="9604" y="27147"/>
                </a:cubicBezTo>
                <a:cubicBezTo>
                  <a:pt x="9528" y="27184"/>
                  <a:pt x="9490" y="27260"/>
                  <a:pt x="9490" y="27336"/>
                </a:cubicBezTo>
                <a:cubicBezTo>
                  <a:pt x="9490" y="27411"/>
                  <a:pt x="9528" y="27487"/>
                  <a:pt x="9642" y="27525"/>
                </a:cubicBezTo>
                <a:cubicBezTo>
                  <a:pt x="9679" y="27525"/>
                  <a:pt x="9755" y="27525"/>
                  <a:pt x="9793" y="27487"/>
                </a:cubicBezTo>
                <a:cubicBezTo>
                  <a:pt x="9868" y="27449"/>
                  <a:pt x="9906" y="27411"/>
                  <a:pt x="9906" y="27336"/>
                </a:cubicBezTo>
                <a:cubicBezTo>
                  <a:pt x="9906" y="27260"/>
                  <a:pt x="9868" y="27184"/>
                  <a:pt x="9793" y="27147"/>
                </a:cubicBezTo>
                <a:cubicBezTo>
                  <a:pt x="9774" y="27128"/>
                  <a:pt x="9746" y="27118"/>
                  <a:pt x="9712" y="27118"/>
                </a:cubicBezTo>
                <a:close/>
                <a:moveTo>
                  <a:pt x="31116" y="27260"/>
                </a:moveTo>
                <a:lnTo>
                  <a:pt x="30965" y="27373"/>
                </a:lnTo>
                <a:lnTo>
                  <a:pt x="31116" y="27373"/>
                </a:lnTo>
                <a:cubicBezTo>
                  <a:pt x="31116" y="27373"/>
                  <a:pt x="31116" y="27373"/>
                  <a:pt x="31116" y="27411"/>
                </a:cubicBezTo>
                <a:lnTo>
                  <a:pt x="31116" y="27487"/>
                </a:lnTo>
                <a:cubicBezTo>
                  <a:pt x="31116" y="27487"/>
                  <a:pt x="31154" y="27487"/>
                  <a:pt x="31192" y="27525"/>
                </a:cubicBezTo>
                <a:cubicBezTo>
                  <a:pt x="31192" y="27525"/>
                  <a:pt x="31154" y="27487"/>
                  <a:pt x="31154" y="27487"/>
                </a:cubicBezTo>
                <a:lnTo>
                  <a:pt x="31192" y="27487"/>
                </a:lnTo>
                <a:cubicBezTo>
                  <a:pt x="31192" y="27487"/>
                  <a:pt x="31192" y="27525"/>
                  <a:pt x="31230" y="27525"/>
                </a:cubicBezTo>
                <a:cubicBezTo>
                  <a:pt x="31268" y="27525"/>
                  <a:pt x="31305" y="27487"/>
                  <a:pt x="31305" y="27487"/>
                </a:cubicBezTo>
                <a:lnTo>
                  <a:pt x="31457" y="27487"/>
                </a:lnTo>
                <a:cubicBezTo>
                  <a:pt x="31457" y="27449"/>
                  <a:pt x="31419" y="27373"/>
                  <a:pt x="31381" y="27336"/>
                </a:cubicBezTo>
                <a:cubicBezTo>
                  <a:pt x="31305" y="27298"/>
                  <a:pt x="31192" y="27260"/>
                  <a:pt x="31116" y="27260"/>
                </a:cubicBezTo>
                <a:close/>
                <a:moveTo>
                  <a:pt x="984" y="27147"/>
                </a:moveTo>
                <a:lnTo>
                  <a:pt x="795" y="27260"/>
                </a:lnTo>
                <a:cubicBezTo>
                  <a:pt x="795" y="27222"/>
                  <a:pt x="832" y="27184"/>
                  <a:pt x="832" y="27184"/>
                </a:cubicBezTo>
                <a:cubicBezTo>
                  <a:pt x="757" y="27184"/>
                  <a:pt x="681" y="27184"/>
                  <a:pt x="643" y="27222"/>
                </a:cubicBezTo>
                <a:cubicBezTo>
                  <a:pt x="568" y="27298"/>
                  <a:pt x="568" y="27373"/>
                  <a:pt x="606" y="27449"/>
                </a:cubicBezTo>
                <a:lnTo>
                  <a:pt x="681" y="27525"/>
                </a:lnTo>
                <a:cubicBezTo>
                  <a:pt x="728" y="27540"/>
                  <a:pt x="775" y="27550"/>
                  <a:pt x="822" y="27550"/>
                </a:cubicBezTo>
                <a:cubicBezTo>
                  <a:pt x="889" y="27550"/>
                  <a:pt x="955" y="27531"/>
                  <a:pt x="1021" y="27487"/>
                </a:cubicBezTo>
                <a:cubicBezTo>
                  <a:pt x="1097" y="27449"/>
                  <a:pt x="1135" y="27373"/>
                  <a:pt x="1135" y="27336"/>
                </a:cubicBezTo>
                <a:cubicBezTo>
                  <a:pt x="1135" y="27260"/>
                  <a:pt x="1059" y="27184"/>
                  <a:pt x="984" y="27147"/>
                </a:cubicBezTo>
                <a:close/>
                <a:moveTo>
                  <a:pt x="70096" y="27147"/>
                </a:moveTo>
                <a:cubicBezTo>
                  <a:pt x="70020" y="27147"/>
                  <a:pt x="69945" y="27147"/>
                  <a:pt x="69907" y="27184"/>
                </a:cubicBezTo>
                <a:cubicBezTo>
                  <a:pt x="69831" y="27260"/>
                  <a:pt x="69793" y="27298"/>
                  <a:pt x="69793" y="27373"/>
                </a:cubicBezTo>
                <a:cubicBezTo>
                  <a:pt x="69793" y="27487"/>
                  <a:pt x="69907" y="27562"/>
                  <a:pt x="70020" y="27562"/>
                </a:cubicBezTo>
                <a:lnTo>
                  <a:pt x="70172" y="27487"/>
                </a:lnTo>
                <a:cubicBezTo>
                  <a:pt x="70172" y="27487"/>
                  <a:pt x="70172" y="27487"/>
                  <a:pt x="70209" y="27449"/>
                </a:cubicBezTo>
                <a:cubicBezTo>
                  <a:pt x="70247" y="27449"/>
                  <a:pt x="70285" y="27411"/>
                  <a:pt x="70285" y="27336"/>
                </a:cubicBezTo>
                <a:cubicBezTo>
                  <a:pt x="70285" y="27260"/>
                  <a:pt x="70247" y="27222"/>
                  <a:pt x="70209" y="27184"/>
                </a:cubicBezTo>
                <a:lnTo>
                  <a:pt x="70096" y="27147"/>
                </a:lnTo>
                <a:close/>
                <a:moveTo>
                  <a:pt x="5974" y="27411"/>
                </a:moveTo>
                <a:lnTo>
                  <a:pt x="5861" y="27525"/>
                </a:lnTo>
                <a:cubicBezTo>
                  <a:pt x="5861" y="27562"/>
                  <a:pt x="5861" y="27562"/>
                  <a:pt x="5823" y="27562"/>
                </a:cubicBezTo>
                <a:cubicBezTo>
                  <a:pt x="5823" y="27562"/>
                  <a:pt x="5823" y="27600"/>
                  <a:pt x="5823" y="27638"/>
                </a:cubicBezTo>
                <a:cubicBezTo>
                  <a:pt x="5823" y="27714"/>
                  <a:pt x="5861" y="27752"/>
                  <a:pt x="5899" y="27789"/>
                </a:cubicBezTo>
                <a:lnTo>
                  <a:pt x="5974" y="27827"/>
                </a:lnTo>
                <a:lnTo>
                  <a:pt x="6088" y="27827"/>
                </a:lnTo>
                <a:lnTo>
                  <a:pt x="6201" y="27789"/>
                </a:lnTo>
                <a:cubicBezTo>
                  <a:pt x="6239" y="27752"/>
                  <a:pt x="6277" y="27714"/>
                  <a:pt x="6277" y="27638"/>
                </a:cubicBezTo>
                <a:cubicBezTo>
                  <a:pt x="6277" y="27600"/>
                  <a:pt x="6277" y="27562"/>
                  <a:pt x="6239" y="27562"/>
                </a:cubicBezTo>
                <a:cubicBezTo>
                  <a:pt x="6239" y="27562"/>
                  <a:pt x="6239" y="27562"/>
                  <a:pt x="6239" y="27525"/>
                </a:cubicBezTo>
                <a:lnTo>
                  <a:pt x="6088" y="27411"/>
                </a:lnTo>
                <a:close/>
                <a:moveTo>
                  <a:pt x="24576" y="27638"/>
                </a:moveTo>
                <a:cubicBezTo>
                  <a:pt x="24349" y="27676"/>
                  <a:pt x="24235" y="27752"/>
                  <a:pt x="24273" y="27903"/>
                </a:cubicBezTo>
                <a:lnTo>
                  <a:pt x="24424" y="27978"/>
                </a:lnTo>
                <a:lnTo>
                  <a:pt x="24538" y="27978"/>
                </a:lnTo>
                <a:lnTo>
                  <a:pt x="24689" y="27903"/>
                </a:lnTo>
                <a:cubicBezTo>
                  <a:pt x="24689" y="27865"/>
                  <a:pt x="24727" y="27827"/>
                  <a:pt x="24727" y="27789"/>
                </a:cubicBezTo>
                <a:lnTo>
                  <a:pt x="24576" y="27638"/>
                </a:lnTo>
                <a:close/>
                <a:moveTo>
                  <a:pt x="22761" y="27525"/>
                </a:moveTo>
                <a:lnTo>
                  <a:pt x="22534" y="27638"/>
                </a:lnTo>
                <a:cubicBezTo>
                  <a:pt x="22572" y="27714"/>
                  <a:pt x="22534" y="27752"/>
                  <a:pt x="22496" y="27789"/>
                </a:cubicBezTo>
                <a:lnTo>
                  <a:pt x="22534" y="27978"/>
                </a:lnTo>
                <a:cubicBezTo>
                  <a:pt x="22647" y="28054"/>
                  <a:pt x="22761" y="28054"/>
                  <a:pt x="22950" y="28054"/>
                </a:cubicBezTo>
                <a:lnTo>
                  <a:pt x="23063" y="27941"/>
                </a:lnTo>
                <a:cubicBezTo>
                  <a:pt x="23063" y="27903"/>
                  <a:pt x="23063" y="27865"/>
                  <a:pt x="23063" y="27865"/>
                </a:cubicBezTo>
                <a:cubicBezTo>
                  <a:pt x="23063" y="27676"/>
                  <a:pt x="22912" y="27600"/>
                  <a:pt x="22836" y="27562"/>
                </a:cubicBezTo>
                <a:cubicBezTo>
                  <a:pt x="22799" y="27562"/>
                  <a:pt x="22799" y="27525"/>
                  <a:pt x="22761" y="27525"/>
                </a:cubicBezTo>
                <a:close/>
                <a:moveTo>
                  <a:pt x="52780" y="27752"/>
                </a:moveTo>
                <a:lnTo>
                  <a:pt x="52629" y="27903"/>
                </a:lnTo>
                <a:cubicBezTo>
                  <a:pt x="52629" y="27978"/>
                  <a:pt x="52629" y="28054"/>
                  <a:pt x="52704" y="28130"/>
                </a:cubicBezTo>
                <a:cubicBezTo>
                  <a:pt x="52730" y="28130"/>
                  <a:pt x="52772" y="28146"/>
                  <a:pt x="52819" y="28146"/>
                </a:cubicBezTo>
                <a:cubicBezTo>
                  <a:pt x="52843" y="28146"/>
                  <a:pt x="52868" y="28142"/>
                  <a:pt x="52893" y="28130"/>
                </a:cubicBezTo>
                <a:lnTo>
                  <a:pt x="53007" y="28016"/>
                </a:lnTo>
                <a:cubicBezTo>
                  <a:pt x="53007" y="27903"/>
                  <a:pt x="52931" y="27789"/>
                  <a:pt x="52780" y="27752"/>
                </a:cubicBezTo>
                <a:close/>
                <a:moveTo>
                  <a:pt x="72138" y="28167"/>
                </a:moveTo>
                <a:cubicBezTo>
                  <a:pt x="72138" y="28168"/>
                  <a:pt x="72137" y="28205"/>
                  <a:pt x="72100" y="28205"/>
                </a:cubicBezTo>
                <a:cubicBezTo>
                  <a:pt x="72138" y="28205"/>
                  <a:pt x="72138" y="28205"/>
                  <a:pt x="72138" y="28167"/>
                </a:cubicBezTo>
                <a:close/>
                <a:moveTo>
                  <a:pt x="43933" y="27978"/>
                </a:moveTo>
                <a:lnTo>
                  <a:pt x="43744" y="28130"/>
                </a:lnTo>
                <a:cubicBezTo>
                  <a:pt x="43744" y="28167"/>
                  <a:pt x="43744" y="28281"/>
                  <a:pt x="43857" y="28319"/>
                </a:cubicBezTo>
                <a:cubicBezTo>
                  <a:pt x="43895" y="28356"/>
                  <a:pt x="43933" y="28356"/>
                  <a:pt x="44047" y="28356"/>
                </a:cubicBezTo>
                <a:lnTo>
                  <a:pt x="44160" y="28243"/>
                </a:lnTo>
                <a:cubicBezTo>
                  <a:pt x="44160" y="28092"/>
                  <a:pt x="44084" y="28016"/>
                  <a:pt x="43933" y="27978"/>
                </a:cubicBezTo>
                <a:close/>
                <a:moveTo>
                  <a:pt x="36032" y="27954"/>
                </a:moveTo>
                <a:cubicBezTo>
                  <a:pt x="35981" y="27954"/>
                  <a:pt x="35927" y="27963"/>
                  <a:pt x="35880" y="27978"/>
                </a:cubicBezTo>
                <a:lnTo>
                  <a:pt x="35729" y="28054"/>
                </a:lnTo>
                <a:lnTo>
                  <a:pt x="35729" y="28092"/>
                </a:lnTo>
                <a:cubicBezTo>
                  <a:pt x="35729" y="28167"/>
                  <a:pt x="35767" y="28205"/>
                  <a:pt x="35767" y="28243"/>
                </a:cubicBezTo>
                <a:cubicBezTo>
                  <a:pt x="35804" y="28281"/>
                  <a:pt x="35804" y="28281"/>
                  <a:pt x="35804" y="28281"/>
                </a:cubicBezTo>
                <a:lnTo>
                  <a:pt x="35918" y="28394"/>
                </a:lnTo>
                <a:cubicBezTo>
                  <a:pt x="36069" y="28394"/>
                  <a:pt x="36183" y="28394"/>
                  <a:pt x="36258" y="28319"/>
                </a:cubicBezTo>
                <a:lnTo>
                  <a:pt x="36296" y="28243"/>
                </a:lnTo>
                <a:cubicBezTo>
                  <a:pt x="36334" y="28243"/>
                  <a:pt x="36334" y="28205"/>
                  <a:pt x="36334" y="28205"/>
                </a:cubicBezTo>
                <a:cubicBezTo>
                  <a:pt x="36334" y="28130"/>
                  <a:pt x="36258" y="28054"/>
                  <a:pt x="36220" y="28016"/>
                </a:cubicBezTo>
                <a:cubicBezTo>
                  <a:pt x="36176" y="27972"/>
                  <a:pt x="36106" y="27954"/>
                  <a:pt x="36032" y="27954"/>
                </a:cubicBezTo>
                <a:close/>
                <a:moveTo>
                  <a:pt x="72327" y="27950"/>
                </a:moveTo>
                <a:cubicBezTo>
                  <a:pt x="72289" y="27950"/>
                  <a:pt x="72251" y="27959"/>
                  <a:pt x="72213" y="27978"/>
                </a:cubicBezTo>
                <a:cubicBezTo>
                  <a:pt x="72138" y="28054"/>
                  <a:pt x="72138" y="28130"/>
                  <a:pt x="72138" y="28167"/>
                </a:cubicBezTo>
                <a:lnTo>
                  <a:pt x="72213" y="28394"/>
                </a:lnTo>
                <a:cubicBezTo>
                  <a:pt x="72235" y="28405"/>
                  <a:pt x="72257" y="28410"/>
                  <a:pt x="72280" y="28410"/>
                </a:cubicBezTo>
                <a:cubicBezTo>
                  <a:pt x="72333" y="28410"/>
                  <a:pt x="72387" y="28383"/>
                  <a:pt x="72440" y="28356"/>
                </a:cubicBezTo>
                <a:cubicBezTo>
                  <a:pt x="72516" y="28319"/>
                  <a:pt x="72516" y="28243"/>
                  <a:pt x="72516" y="28130"/>
                </a:cubicBezTo>
                <a:cubicBezTo>
                  <a:pt x="72516" y="28130"/>
                  <a:pt x="72516" y="28092"/>
                  <a:pt x="72516" y="28054"/>
                </a:cubicBezTo>
                <a:lnTo>
                  <a:pt x="72440" y="27978"/>
                </a:lnTo>
                <a:cubicBezTo>
                  <a:pt x="72402" y="27959"/>
                  <a:pt x="72364" y="27950"/>
                  <a:pt x="72327" y="27950"/>
                </a:cubicBezTo>
                <a:close/>
                <a:moveTo>
                  <a:pt x="89567" y="28063"/>
                </a:moveTo>
                <a:cubicBezTo>
                  <a:pt x="89529" y="28063"/>
                  <a:pt x="89491" y="28073"/>
                  <a:pt x="89453" y="28092"/>
                </a:cubicBezTo>
                <a:cubicBezTo>
                  <a:pt x="89340" y="28167"/>
                  <a:pt x="89264" y="28356"/>
                  <a:pt x="89378" y="28432"/>
                </a:cubicBezTo>
                <a:lnTo>
                  <a:pt x="89529" y="28470"/>
                </a:lnTo>
                <a:lnTo>
                  <a:pt x="89642" y="28356"/>
                </a:lnTo>
                <a:cubicBezTo>
                  <a:pt x="89642" y="28356"/>
                  <a:pt x="89642" y="28394"/>
                  <a:pt x="89642" y="28394"/>
                </a:cubicBezTo>
                <a:cubicBezTo>
                  <a:pt x="89680" y="28356"/>
                  <a:pt x="89756" y="28319"/>
                  <a:pt x="89756" y="28205"/>
                </a:cubicBezTo>
                <a:cubicBezTo>
                  <a:pt x="89756" y="28205"/>
                  <a:pt x="89756" y="28167"/>
                  <a:pt x="89756" y="28167"/>
                </a:cubicBezTo>
                <a:lnTo>
                  <a:pt x="89680" y="28092"/>
                </a:lnTo>
                <a:cubicBezTo>
                  <a:pt x="89642" y="28073"/>
                  <a:pt x="89605" y="28063"/>
                  <a:pt x="89567" y="28063"/>
                </a:cubicBezTo>
                <a:close/>
                <a:moveTo>
                  <a:pt x="16825" y="28205"/>
                </a:moveTo>
                <a:lnTo>
                  <a:pt x="16560" y="28281"/>
                </a:lnTo>
                <a:lnTo>
                  <a:pt x="16560" y="28319"/>
                </a:lnTo>
                <a:cubicBezTo>
                  <a:pt x="16560" y="28394"/>
                  <a:pt x="16636" y="28470"/>
                  <a:pt x="16674" y="28508"/>
                </a:cubicBezTo>
                <a:cubicBezTo>
                  <a:pt x="16701" y="28534"/>
                  <a:pt x="16746" y="28561"/>
                  <a:pt x="16811" y="28561"/>
                </a:cubicBezTo>
                <a:cubicBezTo>
                  <a:pt x="16837" y="28561"/>
                  <a:pt x="16867" y="28557"/>
                  <a:pt x="16901" y="28545"/>
                </a:cubicBezTo>
                <a:lnTo>
                  <a:pt x="17014" y="28470"/>
                </a:lnTo>
                <a:cubicBezTo>
                  <a:pt x="17052" y="28432"/>
                  <a:pt x="17052" y="28432"/>
                  <a:pt x="17052" y="28394"/>
                </a:cubicBezTo>
                <a:cubicBezTo>
                  <a:pt x="17052" y="28243"/>
                  <a:pt x="16901" y="28205"/>
                  <a:pt x="16825" y="28205"/>
                </a:cubicBezTo>
                <a:close/>
                <a:moveTo>
                  <a:pt x="49982" y="28130"/>
                </a:moveTo>
                <a:lnTo>
                  <a:pt x="49793" y="28167"/>
                </a:lnTo>
                <a:cubicBezTo>
                  <a:pt x="49793" y="28167"/>
                  <a:pt x="49755" y="28205"/>
                  <a:pt x="49755" y="28205"/>
                </a:cubicBezTo>
                <a:cubicBezTo>
                  <a:pt x="49680" y="28243"/>
                  <a:pt x="49529" y="28319"/>
                  <a:pt x="49604" y="28508"/>
                </a:cubicBezTo>
                <a:lnTo>
                  <a:pt x="49718" y="28621"/>
                </a:lnTo>
                <a:cubicBezTo>
                  <a:pt x="49793" y="28621"/>
                  <a:pt x="49869" y="28621"/>
                  <a:pt x="49944" y="28545"/>
                </a:cubicBezTo>
                <a:cubicBezTo>
                  <a:pt x="50058" y="28508"/>
                  <a:pt x="50096" y="28394"/>
                  <a:pt x="50096" y="28319"/>
                </a:cubicBezTo>
                <a:cubicBezTo>
                  <a:pt x="50096" y="28205"/>
                  <a:pt x="50058" y="28167"/>
                  <a:pt x="49982" y="28130"/>
                </a:cubicBezTo>
                <a:close/>
                <a:moveTo>
                  <a:pt x="61107" y="28101"/>
                </a:moveTo>
                <a:cubicBezTo>
                  <a:pt x="61079" y="28101"/>
                  <a:pt x="61041" y="28111"/>
                  <a:pt x="60984" y="28130"/>
                </a:cubicBezTo>
                <a:lnTo>
                  <a:pt x="60947" y="28205"/>
                </a:lnTo>
                <a:cubicBezTo>
                  <a:pt x="60909" y="28243"/>
                  <a:pt x="60909" y="28281"/>
                  <a:pt x="60909" y="28319"/>
                </a:cubicBezTo>
                <a:cubicBezTo>
                  <a:pt x="60871" y="28508"/>
                  <a:pt x="60909" y="28583"/>
                  <a:pt x="61022" y="28697"/>
                </a:cubicBezTo>
                <a:lnTo>
                  <a:pt x="61173" y="28697"/>
                </a:lnTo>
                <a:cubicBezTo>
                  <a:pt x="61249" y="28697"/>
                  <a:pt x="61287" y="28659"/>
                  <a:pt x="61362" y="28659"/>
                </a:cubicBezTo>
                <a:cubicBezTo>
                  <a:pt x="61400" y="28621"/>
                  <a:pt x="61438" y="28621"/>
                  <a:pt x="61551" y="28621"/>
                </a:cubicBezTo>
                <a:lnTo>
                  <a:pt x="61665" y="28508"/>
                </a:lnTo>
                <a:cubicBezTo>
                  <a:pt x="61703" y="28508"/>
                  <a:pt x="61703" y="28470"/>
                  <a:pt x="61703" y="28470"/>
                </a:cubicBezTo>
                <a:cubicBezTo>
                  <a:pt x="61703" y="28243"/>
                  <a:pt x="61438" y="28243"/>
                  <a:pt x="61325" y="28243"/>
                </a:cubicBezTo>
                <a:lnTo>
                  <a:pt x="61287" y="28243"/>
                </a:lnTo>
                <a:cubicBezTo>
                  <a:pt x="61287" y="28205"/>
                  <a:pt x="61249" y="28130"/>
                  <a:pt x="61173" y="28130"/>
                </a:cubicBezTo>
                <a:cubicBezTo>
                  <a:pt x="61154" y="28111"/>
                  <a:pt x="61136" y="28101"/>
                  <a:pt x="61107" y="28101"/>
                </a:cubicBezTo>
                <a:close/>
                <a:moveTo>
                  <a:pt x="63139" y="28319"/>
                </a:moveTo>
                <a:lnTo>
                  <a:pt x="62988" y="28470"/>
                </a:lnTo>
                <a:cubicBezTo>
                  <a:pt x="62988" y="28545"/>
                  <a:pt x="62988" y="28621"/>
                  <a:pt x="63064" y="28697"/>
                </a:cubicBezTo>
                <a:cubicBezTo>
                  <a:pt x="63089" y="28697"/>
                  <a:pt x="63131" y="28714"/>
                  <a:pt x="63179" y="28714"/>
                </a:cubicBezTo>
                <a:cubicBezTo>
                  <a:pt x="63202" y="28714"/>
                  <a:pt x="63228" y="28709"/>
                  <a:pt x="63253" y="28697"/>
                </a:cubicBezTo>
                <a:lnTo>
                  <a:pt x="63366" y="28583"/>
                </a:lnTo>
                <a:cubicBezTo>
                  <a:pt x="63366" y="28470"/>
                  <a:pt x="63291" y="28356"/>
                  <a:pt x="63139" y="28319"/>
                </a:cubicBezTo>
                <a:close/>
                <a:moveTo>
                  <a:pt x="81552" y="28205"/>
                </a:moveTo>
                <a:cubicBezTo>
                  <a:pt x="81476" y="28205"/>
                  <a:pt x="81363" y="28243"/>
                  <a:pt x="81325" y="28281"/>
                </a:cubicBezTo>
                <a:cubicBezTo>
                  <a:pt x="81287" y="28319"/>
                  <a:pt x="81249" y="28356"/>
                  <a:pt x="81249" y="28470"/>
                </a:cubicBezTo>
                <a:lnTo>
                  <a:pt x="81249" y="28508"/>
                </a:lnTo>
                <a:lnTo>
                  <a:pt x="81325" y="28583"/>
                </a:lnTo>
                <a:cubicBezTo>
                  <a:pt x="81287" y="28659"/>
                  <a:pt x="81287" y="28735"/>
                  <a:pt x="81287" y="28810"/>
                </a:cubicBezTo>
                <a:lnTo>
                  <a:pt x="81438" y="28924"/>
                </a:lnTo>
                <a:cubicBezTo>
                  <a:pt x="81514" y="28924"/>
                  <a:pt x="81589" y="28886"/>
                  <a:pt x="81627" y="28848"/>
                </a:cubicBezTo>
                <a:cubicBezTo>
                  <a:pt x="81741" y="28772"/>
                  <a:pt x="81741" y="28659"/>
                  <a:pt x="81741" y="28545"/>
                </a:cubicBezTo>
                <a:lnTo>
                  <a:pt x="81703" y="28470"/>
                </a:lnTo>
                <a:lnTo>
                  <a:pt x="81703" y="28356"/>
                </a:lnTo>
                <a:lnTo>
                  <a:pt x="81552" y="28205"/>
                </a:lnTo>
                <a:close/>
                <a:moveTo>
                  <a:pt x="44765" y="28621"/>
                </a:moveTo>
                <a:cubicBezTo>
                  <a:pt x="44651" y="28621"/>
                  <a:pt x="44576" y="28659"/>
                  <a:pt x="44500" y="28697"/>
                </a:cubicBezTo>
                <a:cubicBezTo>
                  <a:pt x="44425" y="28735"/>
                  <a:pt x="44387" y="28848"/>
                  <a:pt x="44425" y="28961"/>
                </a:cubicBezTo>
                <a:lnTo>
                  <a:pt x="44538" y="29075"/>
                </a:lnTo>
                <a:cubicBezTo>
                  <a:pt x="44651" y="29075"/>
                  <a:pt x="44727" y="29075"/>
                  <a:pt x="44765" y="29037"/>
                </a:cubicBezTo>
                <a:cubicBezTo>
                  <a:pt x="44840" y="28961"/>
                  <a:pt x="44878" y="28886"/>
                  <a:pt x="44878" y="28810"/>
                </a:cubicBezTo>
                <a:cubicBezTo>
                  <a:pt x="44878" y="28772"/>
                  <a:pt x="44878" y="28772"/>
                  <a:pt x="44878" y="28735"/>
                </a:cubicBezTo>
                <a:lnTo>
                  <a:pt x="44765" y="28621"/>
                </a:lnTo>
                <a:close/>
                <a:moveTo>
                  <a:pt x="8734" y="28735"/>
                </a:moveTo>
                <a:lnTo>
                  <a:pt x="8621" y="28848"/>
                </a:lnTo>
                <a:lnTo>
                  <a:pt x="8621" y="28961"/>
                </a:lnTo>
                <a:lnTo>
                  <a:pt x="8734" y="29075"/>
                </a:lnTo>
                <a:cubicBezTo>
                  <a:pt x="8772" y="29075"/>
                  <a:pt x="8810" y="29113"/>
                  <a:pt x="8848" y="29113"/>
                </a:cubicBezTo>
                <a:lnTo>
                  <a:pt x="8999" y="28961"/>
                </a:lnTo>
                <a:cubicBezTo>
                  <a:pt x="8999" y="28924"/>
                  <a:pt x="8999" y="28810"/>
                  <a:pt x="8923" y="28772"/>
                </a:cubicBezTo>
                <a:cubicBezTo>
                  <a:pt x="8885" y="28735"/>
                  <a:pt x="8810" y="28735"/>
                  <a:pt x="8734" y="28735"/>
                </a:cubicBezTo>
                <a:close/>
                <a:moveTo>
                  <a:pt x="80531" y="28772"/>
                </a:moveTo>
                <a:cubicBezTo>
                  <a:pt x="80493" y="28810"/>
                  <a:pt x="80266" y="28810"/>
                  <a:pt x="80266" y="28961"/>
                </a:cubicBezTo>
                <a:cubicBezTo>
                  <a:pt x="80266" y="28999"/>
                  <a:pt x="80266" y="28999"/>
                  <a:pt x="80266" y="29037"/>
                </a:cubicBezTo>
                <a:lnTo>
                  <a:pt x="80417" y="29113"/>
                </a:lnTo>
                <a:lnTo>
                  <a:pt x="80531" y="29113"/>
                </a:lnTo>
                <a:lnTo>
                  <a:pt x="80682" y="29037"/>
                </a:lnTo>
                <a:cubicBezTo>
                  <a:pt x="80682" y="28999"/>
                  <a:pt x="80720" y="28999"/>
                  <a:pt x="80720" y="28924"/>
                </a:cubicBezTo>
                <a:lnTo>
                  <a:pt x="80531" y="28772"/>
                </a:lnTo>
                <a:close/>
                <a:moveTo>
                  <a:pt x="62421" y="28772"/>
                </a:moveTo>
                <a:lnTo>
                  <a:pt x="62308" y="28924"/>
                </a:lnTo>
                <a:lnTo>
                  <a:pt x="62308" y="29075"/>
                </a:lnTo>
                <a:lnTo>
                  <a:pt x="62421" y="29188"/>
                </a:lnTo>
                <a:cubicBezTo>
                  <a:pt x="62497" y="29188"/>
                  <a:pt x="62534" y="29188"/>
                  <a:pt x="62610" y="29150"/>
                </a:cubicBezTo>
                <a:cubicBezTo>
                  <a:pt x="62610" y="29188"/>
                  <a:pt x="62648" y="29188"/>
                  <a:pt x="62686" y="29188"/>
                </a:cubicBezTo>
                <a:lnTo>
                  <a:pt x="62799" y="29150"/>
                </a:lnTo>
                <a:cubicBezTo>
                  <a:pt x="62837" y="29113"/>
                  <a:pt x="62875" y="29037"/>
                  <a:pt x="62875" y="28999"/>
                </a:cubicBezTo>
                <a:cubicBezTo>
                  <a:pt x="62875" y="28924"/>
                  <a:pt x="62837" y="28886"/>
                  <a:pt x="62799" y="28848"/>
                </a:cubicBezTo>
                <a:cubicBezTo>
                  <a:pt x="62723" y="28810"/>
                  <a:pt x="62572" y="28772"/>
                  <a:pt x="62421" y="28772"/>
                </a:cubicBezTo>
                <a:close/>
                <a:moveTo>
                  <a:pt x="6541" y="29150"/>
                </a:moveTo>
                <a:cubicBezTo>
                  <a:pt x="6504" y="29150"/>
                  <a:pt x="6390" y="29150"/>
                  <a:pt x="6314" y="29188"/>
                </a:cubicBezTo>
                <a:cubicBezTo>
                  <a:pt x="6277" y="29226"/>
                  <a:pt x="6277" y="29264"/>
                  <a:pt x="6277" y="29302"/>
                </a:cubicBezTo>
                <a:lnTo>
                  <a:pt x="6428" y="29302"/>
                </a:lnTo>
                <a:cubicBezTo>
                  <a:pt x="6428" y="29302"/>
                  <a:pt x="6390" y="29302"/>
                  <a:pt x="6390" y="29339"/>
                </a:cubicBezTo>
                <a:cubicBezTo>
                  <a:pt x="6504" y="29339"/>
                  <a:pt x="6541" y="29377"/>
                  <a:pt x="6655" y="29377"/>
                </a:cubicBezTo>
                <a:cubicBezTo>
                  <a:pt x="6655" y="29339"/>
                  <a:pt x="6655" y="29339"/>
                  <a:pt x="6655" y="29339"/>
                </a:cubicBezTo>
                <a:lnTo>
                  <a:pt x="6806" y="29339"/>
                </a:lnTo>
                <a:cubicBezTo>
                  <a:pt x="6806" y="29226"/>
                  <a:pt x="6693" y="29150"/>
                  <a:pt x="6541" y="29150"/>
                </a:cubicBezTo>
                <a:close/>
                <a:moveTo>
                  <a:pt x="83971" y="28697"/>
                </a:moveTo>
                <a:lnTo>
                  <a:pt x="83820" y="28772"/>
                </a:lnTo>
                <a:cubicBezTo>
                  <a:pt x="83820" y="28772"/>
                  <a:pt x="83820" y="28810"/>
                  <a:pt x="83820" y="28810"/>
                </a:cubicBezTo>
                <a:cubicBezTo>
                  <a:pt x="83782" y="28848"/>
                  <a:pt x="83745" y="28886"/>
                  <a:pt x="83745" y="28961"/>
                </a:cubicBezTo>
                <a:lnTo>
                  <a:pt x="83669" y="28999"/>
                </a:lnTo>
                <a:cubicBezTo>
                  <a:pt x="83669" y="29037"/>
                  <a:pt x="83631" y="29037"/>
                  <a:pt x="83631" y="29075"/>
                </a:cubicBezTo>
                <a:cubicBezTo>
                  <a:pt x="83593" y="29113"/>
                  <a:pt x="83555" y="29150"/>
                  <a:pt x="83555" y="29188"/>
                </a:cubicBezTo>
                <a:cubicBezTo>
                  <a:pt x="83555" y="29302"/>
                  <a:pt x="83593" y="29339"/>
                  <a:pt x="83745" y="29377"/>
                </a:cubicBezTo>
                <a:lnTo>
                  <a:pt x="83896" y="29302"/>
                </a:lnTo>
                <a:cubicBezTo>
                  <a:pt x="83934" y="29264"/>
                  <a:pt x="83971" y="29188"/>
                  <a:pt x="83971" y="29113"/>
                </a:cubicBezTo>
                <a:cubicBezTo>
                  <a:pt x="84047" y="29113"/>
                  <a:pt x="84085" y="29075"/>
                  <a:pt x="84123" y="29075"/>
                </a:cubicBezTo>
                <a:cubicBezTo>
                  <a:pt x="84160" y="29037"/>
                  <a:pt x="84198" y="28961"/>
                  <a:pt x="84198" y="28886"/>
                </a:cubicBezTo>
                <a:cubicBezTo>
                  <a:pt x="84198" y="28772"/>
                  <a:pt x="84123" y="28697"/>
                  <a:pt x="83971" y="28697"/>
                </a:cubicBezTo>
                <a:close/>
                <a:moveTo>
                  <a:pt x="14859" y="29150"/>
                </a:moveTo>
                <a:cubicBezTo>
                  <a:pt x="14783" y="29150"/>
                  <a:pt x="14708" y="29188"/>
                  <a:pt x="14670" y="29226"/>
                </a:cubicBezTo>
                <a:cubicBezTo>
                  <a:pt x="14594" y="29264"/>
                  <a:pt x="14594" y="29339"/>
                  <a:pt x="14594" y="29377"/>
                </a:cubicBezTo>
                <a:lnTo>
                  <a:pt x="14746" y="29377"/>
                </a:lnTo>
                <a:cubicBezTo>
                  <a:pt x="14746" y="29415"/>
                  <a:pt x="14708" y="29415"/>
                  <a:pt x="14708" y="29415"/>
                </a:cubicBezTo>
                <a:cubicBezTo>
                  <a:pt x="14758" y="29453"/>
                  <a:pt x="14783" y="29465"/>
                  <a:pt x="14802" y="29465"/>
                </a:cubicBezTo>
                <a:cubicBezTo>
                  <a:pt x="14838" y="29465"/>
                  <a:pt x="14846" y="29415"/>
                  <a:pt x="14972" y="29415"/>
                </a:cubicBezTo>
                <a:cubicBezTo>
                  <a:pt x="14972" y="29415"/>
                  <a:pt x="14972" y="29415"/>
                  <a:pt x="14972" y="29377"/>
                </a:cubicBezTo>
                <a:lnTo>
                  <a:pt x="15124" y="29377"/>
                </a:lnTo>
                <a:cubicBezTo>
                  <a:pt x="15124" y="29264"/>
                  <a:pt x="15010" y="29150"/>
                  <a:pt x="14859" y="29150"/>
                </a:cubicBezTo>
                <a:close/>
                <a:moveTo>
                  <a:pt x="31608" y="28961"/>
                </a:moveTo>
                <a:lnTo>
                  <a:pt x="31457" y="29075"/>
                </a:lnTo>
                <a:lnTo>
                  <a:pt x="31457" y="29188"/>
                </a:lnTo>
                <a:cubicBezTo>
                  <a:pt x="31457" y="29415"/>
                  <a:pt x="31608" y="29491"/>
                  <a:pt x="31721" y="29491"/>
                </a:cubicBezTo>
                <a:lnTo>
                  <a:pt x="31835" y="29415"/>
                </a:lnTo>
                <a:cubicBezTo>
                  <a:pt x="31872" y="29377"/>
                  <a:pt x="31872" y="29377"/>
                  <a:pt x="31910" y="29377"/>
                </a:cubicBezTo>
                <a:lnTo>
                  <a:pt x="31986" y="29264"/>
                </a:lnTo>
                <a:cubicBezTo>
                  <a:pt x="31948" y="29075"/>
                  <a:pt x="31835" y="28961"/>
                  <a:pt x="31608" y="28961"/>
                </a:cubicBezTo>
                <a:close/>
                <a:moveTo>
                  <a:pt x="13634" y="29097"/>
                </a:moveTo>
                <a:cubicBezTo>
                  <a:pt x="13567" y="29097"/>
                  <a:pt x="13514" y="29124"/>
                  <a:pt x="13460" y="29150"/>
                </a:cubicBezTo>
                <a:cubicBezTo>
                  <a:pt x="13422" y="29188"/>
                  <a:pt x="13385" y="29264"/>
                  <a:pt x="13385" y="29339"/>
                </a:cubicBezTo>
                <a:lnTo>
                  <a:pt x="13385" y="29377"/>
                </a:lnTo>
                <a:lnTo>
                  <a:pt x="13498" y="29491"/>
                </a:lnTo>
                <a:cubicBezTo>
                  <a:pt x="13515" y="29499"/>
                  <a:pt x="13536" y="29504"/>
                  <a:pt x="13559" y="29504"/>
                </a:cubicBezTo>
                <a:cubicBezTo>
                  <a:pt x="13638" y="29504"/>
                  <a:pt x="13742" y="29448"/>
                  <a:pt x="13800" y="29302"/>
                </a:cubicBezTo>
                <a:lnTo>
                  <a:pt x="13725" y="29113"/>
                </a:lnTo>
                <a:cubicBezTo>
                  <a:pt x="13692" y="29102"/>
                  <a:pt x="13662" y="29097"/>
                  <a:pt x="13634" y="29097"/>
                </a:cubicBezTo>
                <a:close/>
                <a:moveTo>
                  <a:pt x="19714" y="29105"/>
                </a:moveTo>
                <a:cubicBezTo>
                  <a:pt x="19585" y="29105"/>
                  <a:pt x="19472" y="29203"/>
                  <a:pt x="19472" y="29302"/>
                </a:cubicBezTo>
                <a:lnTo>
                  <a:pt x="19509" y="29415"/>
                </a:lnTo>
                <a:cubicBezTo>
                  <a:pt x="19585" y="29453"/>
                  <a:pt x="19661" y="29491"/>
                  <a:pt x="19736" y="29491"/>
                </a:cubicBezTo>
                <a:cubicBezTo>
                  <a:pt x="19774" y="29491"/>
                  <a:pt x="19812" y="29491"/>
                  <a:pt x="19812" y="29528"/>
                </a:cubicBezTo>
                <a:lnTo>
                  <a:pt x="20039" y="29453"/>
                </a:lnTo>
                <a:cubicBezTo>
                  <a:pt x="20039" y="29415"/>
                  <a:pt x="20076" y="29377"/>
                  <a:pt x="20076" y="29339"/>
                </a:cubicBezTo>
                <a:cubicBezTo>
                  <a:pt x="20076" y="29226"/>
                  <a:pt x="19925" y="29113"/>
                  <a:pt x="19774" y="29113"/>
                </a:cubicBezTo>
                <a:cubicBezTo>
                  <a:pt x="19754" y="29108"/>
                  <a:pt x="19733" y="29105"/>
                  <a:pt x="19714" y="29105"/>
                </a:cubicBezTo>
                <a:close/>
                <a:moveTo>
                  <a:pt x="69604" y="29150"/>
                </a:moveTo>
                <a:lnTo>
                  <a:pt x="69491" y="29264"/>
                </a:lnTo>
                <a:lnTo>
                  <a:pt x="69491" y="29415"/>
                </a:lnTo>
                <a:lnTo>
                  <a:pt x="69604" y="29528"/>
                </a:lnTo>
                <a:cubicBezTo>
                  <a:pt x="69649" y="29540"/>
                  <a:pt x="69687" y="29544"/>
                  <a:pt x="69720" y="29544"/>
                </a:cubicBezTo>
                <a:cubicBezTo>
                  <a:pt x="69800" y="29544"/>
                  <a:pt x="69853" y="29517"/>
                  <a:pt x="69907" y="29491"/>
                </a:cubicBezTo>
                <a:cubicBezTo>
                  <a:pt x="69945" y="29453"/>
                  <a:pt x="69983" y="29377"/>
                  <a:pt x="69983" y="29302"/>
                </a:cubicBezTo>
                <a:cubicBezTo>
                  <a:pt x="69983" y="29302"/>
                  <a:pt x="69983" y="29264"/>
                  <a:pt x="69983" y="29264"/>
                </a:cubicBezTo>
                <a:lnTo>
                  <a:pt x="69869" y="29150"/>
                </a:lnTo>
                <a:close/>
                <a:moveTo>
                  <a:pt x="72591" y="29188"/>
                </a:moveTo>
                <a:lnTo>
                  <a:pt x="72440" y="29302"/>
                </a:lnTo>
                <a:cubicBezTo>
                  <a:pt x="72440" y="29415"/>
                  <a:pt x="72478" y="29491"/>
                  <a:pt x="72516" y="29528"/>
                </a:cubicBezTo>
                <a:cubicBezTo>
                  <a:pt x="72591" y="29604"/>
                  <a:pt x="72705" y="29604"/>
                  <a:pt x="72818" y="29604"/>
                </a:cubicBezTo>
                <a:lnTo>
                  <a:pt x="72932" y="29491"/>
                </a:lnTo>
                <a:lnTo>
                  <a:pt x="72969" y="29453"/>
                </a:lnTo>
                <a:cubicBezTo>
                  <a:pt x="72969" y="29264"/>
                  <a:pt x="72742" y="29226"/>
                  <a:pt x="72667" y="29226"/>
                </a:cubicBezTo>
                <a:lnTo>
                  <a:pt x="72591" y="29188"/>
                </a:lnTo>
                <a:close/>
                <a:moveTo>
                  <a:pt x="53763" y="29302"/>
                </a:moveTo>
                <a:cubicBezTo>
                  <a:pt x="53650" y="29302"/>
                  <a:pt x="53498" y="29302"/>
                  <a:pt x="53423" y="29377"/>
                </a:cubicBezTo>
                <a:cubicBezTo>
                  <a:pt x="53385" y="29415"/>
                  <a:pt x="53309" y="29453"/>
                  <a:pt x="53347" y="29604"/>
                </a:cubicBezTo>
                <a:lnTo>
                  <a:pt x="53461" y="29680"/>
                </a:lnTo>
                <a:cubicBezTo>
                  <a:pt x="53523" y="29695"/>
                  <a:pt x="53579" y="29705"/>
                  <a:pt x="53632" y="29705"/>
                </a:cubicBezTo>
                <a:cubicBezTo>
                  <a:pt x="53706" y="29705"/>
                  <a:pt x="53772" y="29686"/>
                  <a:pt x="53839" y="29642"/>
                </a:cubicBezTo>
                <a:cubicBezTo>
                  <a:pt x="53876" y="29604"/>
                  <a:pt x="53914" y="29528"/>
                  <a:pt x="53914" y="29453"/>
                </a:cubicBezTo>
                <a:cubicBezTo>
                  <a:pt x="53914" y="29453"/>
                  <a:pt x="53914" y="29415"/>
                  <a:pt x="53914" y="29415"/>
                </a:cubicBezTo>
                <a:lnTo>
                  <a:pt x="53763" y="29302"/>
                </a:lnTo>
                <a:close/>
                <a:moveTo>
                  <a:pt x="69102" y="29360"/>
                </a:moveTo>
                <a:cubicBezTo>
                  <a:pt x="69084" y="29360"/>
                  <a:pt x="69063" y="29365"/>
                  <a:pt x="69037" y="29377"/>
                </a:cubicBezTo>
                <a:lnTo>
                  <a:pt x="68962" y="29491"/>
                </a:lnTo>
                <a:cubicBezTo>
                  <a:pt x="68962" y="29491"/>
                  <a:pt x="68924" y="29491"/>
                  <a:pt x="68924" y="29528"/>
                </a:cubicBezTo>
                <a:cubicBezTo>
                  <a:pt x="68924" y="29566"/>
                  <a:pt x="68886" y="29604"/>
                  <a:pt x="68886" y="29680"/>
                </a:cubicBezTo>
                <a:lnTo>
                  <a:pt x="68962" y="29793"/>
                </a:lnTo>
                <a:cubicBezTo>
                  <a:pt x="69000" y="29812"/>
                  <a:pt x="69037" y="29822"/>
                  <a:pt x="69075" y="29822"/>
                </a:cubicBezTo>
                <a:cubicBezTo>
                  <a:pt x="69113" y="29822"/>
                  <a:pt x="69151" y="29812"/>
                  <a:pt x="69189" y="29793"/>
                </a:cubicBezTo>
                <a:cubicBezTo>
                  <a:pt x="69226" y="29755"/>
                  <a:pt x="69302" y="29680"/>
                  <a:pt x="69302" y="29566"/>
                </a:cubicBezTo>
                <a:cubicBezTo>
                  <a:pt x="69302" y="29528"/>
                  <a:pt x="69264" y="29453"/>
                  <a:pt x="69189" y="29377"/>
                </a:cubicBezTo>
                <a:cubicBezTo>
                  <a:pt x="69163" y="29377"/>
                  <a:pt x="69138" y="29360"/>
                  <a:pt x="69102" y="29360"/>
                </a:cubicBezTo>
                <a:close/>
                <a:moveTo>
                  <a:pt x="49793" y="29453"/>
                </a:moveTo>
                <a:lnTo>
                  <a:pt x="49642" y="29566"/>
                </a:lnTo>
                <a:cubicBezTo>
                  <a:pt x="49642" y="29566"/>
                  <a:pt x="49604" y="29604"/>
                  <a:pt x="49604" y="29642"/>
                </a:cubicBezTo>
                <a:lnTo>
                  <a:pt x="49680" y="29793"/>
                </a:lnTo>
                <a:cubicBezTo>
                  <a:pt x="49732" y="29819"/>
                  <a:pt x="49820" y="29863"/>
                  <a:pt x="49907" y="29863"/>
                </a:cubicBezTo>
                <a:cubicBezTo>
                  <a:pt x="49946" y="29863"/>
                  <a:pt x="49985" y="29854"/>
                  <a:pt x="50020" y="29831"/>
                </a:cubicBezTo>
                <a:cubicBezTo>
                  <a:pt x="50058" y="29831"/>
                  <a:pt x="50096" y="29793"/>
                  <a:pt x="50096" y="29680"/>
                </a:cubicBezTo>
                <a:lnTo>
                  <a:pt x="50020" y="29566"/>
                </a:lnTo>
                <a:lnTo>
                  <a:pt x="50020" y="29566"/>
                </a:lnTo>
                <a:lnTo>
                  <a:pt x="49907" y="29453"/>
                </a:lnTo>
                <a:close/>
                <a:moveTo>
                  <a:pt x="80909" y="29113"/>
                </a:moveTo>
                <a:cubicBezTo>
                  <a:pt x="80833" y="29113"/>
                  <a:pt x="80720" y="29113"/>
                  <a:pt x="80606" y="29150"/>
                </a:cubicBezTo>
                <a:lnTo>
                  <a:pt x="80531" y="29339"/>
                </a:lnTo>
                <a:cubicBezTo>
                  <a:pt x="80569" y="29415"/>
                  <a:pt x="80569" y="29491"/>
                  <a:pt x="80531" y="29566"/>
                </a:cubicBezTo>
                <a:cubicBezTo>
                  <a:pt x="80455" y="29718"/>
                  <a:pt x="80455" y="29869"/>
                  <a:pt x="80531" y="30020"/>
                </a:cubicBezTo>
                <a:lnTo>
                  <a:pt x="80758" y="29944"/>
                </a:lnTo>
                <a:lnTo>
                  <a:pt x="80947" y="29944"/>
                </a:lnTo>
                <a:lnTo>
                  <a:pt x="81060" y="29793"/>
                </a:lnTo>
                <a:cubicBezTo>
                  <a:pt x="81060" y="29718"/>
                  <a:pt x="81060" y="29604"/>
                  <a:pt x="81098" y="29528"/>
                </a:cubicBezTo>
                <a:cubicBezTo>
                  <a:pt x="81211" y="29491"/>
                  <a:pt x="81325" y="29339"/>
                  <a:pt x="81325" y="29226"/>
                </a:cubicBezTo>
                <a:lnTo>
                  <a:pt x="81325" y="29188"/>
                </a:lnTo>
                <a:lnTo>
                  <a:pt x="81174" y="29113"/>
                </a:lnTo>
                <a:close/>
                <a:moveTo>
                  <a:pt x="60417" y="29680"/>
                </a:moveTo>
                <a:lnTo>
                  <a:pt x="60304" y="29718"/>
                </a:lnTo>
                <a:cubicBezTo>
                  <a:pt x="60228" y="29755"/>
                  <a:pt x="60228" y="29831"/>
                  <a:pt x="60228" y="29907"/>
                </a:cubicBezTo>
                <a:cubicBezTo>
                  <a:pt x="60228" y="30020"/>
                  <a:pt x="60304" y="30096"/>
                  <a:pt x="60455" y="30096"/>
                </a:cubicBezTo>
                <a:lnTo>
                  <a:pt x="60606" y="29982"/>
                </a:lnTo>
                <a:cubicBezTo>
                  <a:pt x="60606" y="29982"/>
                  <a:pt x="60606" y="29944"/>
                  <a:pt x="60606" y="29944"/>
                </a:cubicBezTo>
                <a:lnTo>
                  <a:pt x="60493" y="29944"/>
                </a:lnTo>
                <a:lnTo>
                  <a:pt x="60606" y="29907"/>
                </a:lnTo>
                <a:cubicBezTo>
                  <a:pt x="60606" y="29755"/>
                  <a:pt x="60531" y="29680"/>
                  <a:pt x="60417" y="29680"/>
                </a:cubicBezTo>
                <a:close/>
                <a:moveTo>
                  <a:pt x="73196" y="29869"/>
                </a:moveTo>
                <a:cubicBezTo>
                  <a:pt x="72969" y="29869"/>
                  <a:pt x="72894" y="29982"/>
                  <a:pt x="72818" y="30096"/>
                </a:cubicBezTo>
                <a:lnTo>
                  <a:pt x="72932" y="30247"/>
                </a:lnTo>
                <a:cubicBezTo>
                  <a:pt x="72965" y="30258"/>
                  <a:pt x="72998" y="30263"/>
                  <a:pt x="73030" y="30263"/>
                </a:cubicBezTo>
                <a:cubicBezTo>
                  <a:pt x="73108" y="30263"/>
                  <a:pt x="73181" y="30236"/>
                  <a:pt x="73234" y="30209"/>
                </a:cubicBezTo>
                <a:cubicBezTo>
                  <a:pt x="73272" y="30171"/>
                  <a:pt x="73310" y="30133"/>
                  <a:pt x="73310" y="30020"/>
                </a:cubicBezTo>
                <a:lnTo>
                  <a:pt x="73310" y="29982"/>
                </a:lnTo>
                <a:lnTo>
                  <a:pt x="73196" y="29869"/>
                </a:lnTo>
                <a:close/>
                <a:moveTo>
                  <a:pt x="265" y="29869"/>
                </a:moveTo>
                <a:lnTo>
                  <a:pt x="152" y="29944"/>
                </a:lnTo>
                <a:cubicBezTo>
                  <a:pt x="76" y="30096"/>
                  <a:pt x="190" y="30285"/>
                  <a:pt x="341" y="30322"/>
                </a:cubicBezTo>
                <a:cubicBezTo>
                  <a:pt x="454" y="30322"/>
                  <a:pt x="568" y="30285"/>
                  <a:pt x="643" y="30209"/>
                </a:cubicBezTo>
                <a:lnTo>
                  <a:pt x="568" y="30058"/>
                </a:lnTo>
                <a:cubicBezTo>
                  <a:pt x="568" y="30058"/>
                  <a:pt x="568" y="30020"/>
                  <a:pt x="530" y="30020"/>
                </a:cubicBezTo>
                <a:cubicBezTo>
                  <a:pt x="492" y="29944"/>
                  <a:pt x="417" y="29907"/>
                  <a:pt x="265" y="29869"/>
                </a:cubicBezTo>
                <a:close/>
                <a:moveTo>
                  <a:pt x="83781" y="29557"/>
                </a:moveTo>
                <a:cubicBezTo>
                  <a:pt x="83757" y="29557"/>
                  <a:pt x="83733" y="29560"/>
                  <a:pt x="83707" y="29566"/>
                </a:cubicBezTo>
                <a:lnTo>
                  <a:pt x="83593" y="29680"/>
                </a:lnTo>
                <a:lnTo>
                  <a:pt x="83593" y="29718"/>
                </a:lnTo>
                <a:cubicBezTo>
                  <a:pt x="83593" y="30096"/>
                  <a:pt x="83782" y="30247"/>
                  <a:pt x="83971" y="30322"/>
                </a:cubicBezTo>
                <a:lnTo>
                  <a:pt x="84160" y="30209"/>
                </a:lnTo>
                <a:lnTo>
                  <a:pt x="84160" y="29907"/>
                </a:lnTo>
                <a:lnTo>
                  <a:pt x="83971" y="29793"/>
                </a:lnTo>
                <a:lnTo>
                  <a:pt x="84009" y="29793"/>
                </a:lnTo>
                <a:cubicBezTo>
                  <a:pt x="84009" y="29793"/>
                  <a:pt x="84009" y="29755"/>
                  <a:pt x="84009" y="29755"/>
                </a:cubicBezTo>
                <a:cubicBezTo>
                  <a:pt x="83978" y="29630"/>
                  <a:pt x="83895" y="29557"/>
                  <a:pt x="83781" y="29557"/>
                </a:cubicBezTo>
                <a:close/>
                <a:moveTo>
                  <a:pt x="87297" y="29929"/>
                </a:moveTo>
                <a:cubicBezTo>
                  <a:pt x="87216" y="29929"/>
                  <a:pt x="87163" y="29955"/>
                  <a:pt x="87109" y="29982"/>
                </a:cubicBezTo>
                <a:cubicBezTo>
                  <a:pt x="87072" y="30020"/>
                  <a:pt x="87034" y="30058"/>
                  <a:pt x="87034" y="30171"/>
                </a:cubicBezTo>
                <a:lnTo>
                  <a:pt x="87034" y="30209"/>
                </a:lnTo>
                <a:lnTo>
                  <a:pt x="87147" y="30322"/>
                </a:lnTo>
                <a:cubicBezTo>
                  <a:pt x="87298" y="30322"/>
                  <a:pt x="87374" y="30322"/>
                  <a:pt x="87450" y="30247"/>
                </a:cubicBezTo>
                <a:cubicBezTo>
                  <a:pt x="87487" y="30209"/>
                  <a:pt x="87525" y="30171"/>
                  <a:pt x="87525" y="30058"/>
                </a:cubicBezTo>
                <a:cubicBezTo>
                  <a:pt x="87525" y="30058"/>
                  <a:pt x="87525" y="30058"/>
                  <a:pt x="87525" y="30020"/>
                </a:cubicBezTo>
                <a:lnTo>
                  <a:pt x="87412" y="29944"/>
                </a:lnTo>
                <a:cubicBezTo>
                  <a:pt x="87368" y="29933"/>
                  <a:pt x="87330" y="29929"/>
                  <a:pt x="87297" y="29929"/>
                </a:cubicBezTo>
                <a:close/>
                <a:moveTo>
                  <a:pt x="28848" y="30020"/>
                </a:moveTo>
                <a:cubicBezTo>
                  <a:pt x="28659" y="30020"/>
                  <a:pt x="28583" y="30096"/>
                  <a:pt x="28508" y="30209"/>
                </a:cubicBezTo>
                <a:lnTo>
                  <a:pt x="28545" y="30322"/>
                </a:lnTo>
                <a:cubicBezTo>
                  <a:pt x="28601" y="30378"/>
                  <a:pt x="28676" y="30413"/>
                  <a:pt x="28757" y="30413"/>
                </a:cubicBezTo>
                <a:cubicBezTo>
                  <a:pt x="28787" y="30413"/>
                  <a:pt x="28817" y="30408"/>
                  <a:pt x="28848" y="30398"/>
                </a:cubicBezTo>
                <a:cubicBezTo>
                  <a:pt x="28923" y="30360"/>
                  <a:pt x="28961" y="30285"/>
                  <a:pt x="28961" y="30209"/>
                </a:cubicBezTo>
                <a:cubicBezTo>
                  <a:pt x="28961" y="30171"/>
                  <a:pt x="28961" y="30171"/>
                  <a:pt x="28961" y="30133"/>
                </a:cubicBezTo>
                <a:lnTo>
                  <a:pt x="28848" y="30020"/>
                </a:lnTo>
                <a:close/>
                <a:moveTo>
                  <a:pt x="26920" y="30020"/>
                </a:moveTo>
                <a:cubicBezTo>
                  <a:pt x="26806" y="30020"/>
                  <a:pt x="26731" y="30058"/>
                  <a:pt x="26693" y="30096"/>
                </a:cubicBezTo>
                <a:cubicBezTo>
                  <a:pt x="26655" y="30133"/>
                  <a:pt x="26617" y="30209"/>
                  <a:pt x="26655" y="30322"/>
                </a:cubicBezTo>
                <a:lnTo>
                  <a:pt x="26768" y="30436"/>
                </a:lnTo>
                <a:lnTo>
                  <a:pt x="26882" y="30436"/>
                </a:lnTo>
                <a:lnTo>
                  <a:pt x="27033" y="30285"/>
                </a:lnTo>
                <a:lnTo>
                  <a:pt x="27033" y="30133"/>
                </a:lnTo>
                <a:lnTo>
                  <a:pt x="26920" y="30020"/>
                </a:lnTo>
                <a:close/>
                <a:moveTo>
                  <a:pt x="76939" y="30096"/>
                </a:moveTo>
                <a:lnTo>
                  <a:pt x="76788" y="30209"/>
                </a:lnTo>
                <a:cubicBezTo>
                  <a:pt x="76750" y="30209"/>
                  <a:pt x="76712" y="30247"/>
                  <a:pt x="76712" y="30322"/>
                </a:cubicBezTo>
                <a:lnTo>
                  <a:pt x="76712" y="30360"/>
                </a:lnTo>
                <a:lnTo>
                  <a:pt x="76864" y="30474"/>
                </a:lnTo>
                <a:lnTo>
                  <a:pt x="76901" y="30474"/>
                </a:lnTo>
                <a:cubicBezTo>
                  <a:pt x="76977" y="30474"/>
                  <a:pt x="77128" y="30474"/>
                  <a:pt x="77166" y="30322"/>
                </a:cubicBezTo>
                <a:lnTo>
                  <a:pt x="77015" y="30171"/>
                </a:lnTo>
                <a:cubicBezTo>
                  <a:pt x="77053" y="30171"/>
                  <a:pt x="77090" y="30209"/>
                  <a:pt x="77090" y="30209"/>
                </a:cubicBezTo>
                <a:cubicBezTo>
                  <a:pt x="77090" y="30171"/>
                  <a:pt x="77053" y="30096"/>
                  <a:pt x="76939" y="30096"/>
                </a:cubicBezTo>
                <a:close/>
                <a:moveTo>
                  <a:pt x="81060" y="30020"/>
                </a:moveTo>
                <a:cubicBezTo>
                  <a:pt x="80985" y="30058"/>
                  <a:pt x="80947" y="30096"/>
                  <a:pt x="80947" y="30133"/>
                </a:cubicBezTo>
                <a:cubicBezTo>
                  <a:pt x="80909" y="30133"/>
                  <a:pt x="80871" y="30096"/>
                  <a:pt x="80833" y="30096"/>
                </a:cubicBezTo>
                <a:lnTo>
                  <a:pt x="80644" y="30247"/>
                </a:lnTo>
                <a:cubicBezTo>
                  <a:pt x="80644" y="30285"/>
                  <a:pt x="80644" y="30398"/>
                  <a:pt x="80720" y="30436"/>
                </a:cubicBezTo>
                <a:cubicBezTo>
                  <a:pt x="80758" y="30474"/>
                  <a:pt x="80833" y="30474"/>
                  <a:pt x="80909" y="30474"/>
                </a:cubicBezTo>
                <a:lnTo>
                  <a:pt x="80985" y="30398"/>
                </a:lnTo>
                <a:cubicBezTo>
                  <a:pt x="81060" y="30436"/>
                  <a:pt x="81098" y="30436"/>
                  <a:pt x="81174" y="30436"/>
                </a:cubicBezTo>
                <a:lnTo>
                  <a:pt x="81211" y="30360"/>
                </a:lnTo>
                <a:lnTo>
                  <a:pt x="81174" y="30360"/>
                </a:lnTo>
                <a:lnTo>
                  <a:pt x="81325" y="30247"/>
                </a:lnTo>
                <a:lnTo>
                  <a:pt x="81325" y="30133"/>
                </a:lnTo>
                <a:lnTo>
                  <a:pt x="81249" y="30058"/>
                </a:lnTo>
                <a:cubicBezTo>
                  <a:pt x="81174" y="30020"/>
                  <a:pt x="81098" y="30020"/>
                  <a:pt x="81060" y="30020"/>
                </a:cubicBezTo>
                <a:close/>
                <a:moveTo>
                  <a:pt x="42232" y="30133"/>
                </a:moveTo>
                <a:lnTo>
                  <a:pt x="42118" y="30247"/>
                </a:lnTo>
                <a:cubicBezTo>
                  <a:pt x="42118" y="30285"/>
                  <a:pt x="42081" y="30322"/>
                  <a:pt x="42081" y="30398"/>
                </a:cubicBezTo>
                <a:lnTo>
                  <a:pt x="42081" y="30436"/>
                </a:lnTo>
                <a:lnTo>
                  <a:pt x="42118" y="30511"/>
                </a:lnTo>
                <a:cubicBezTo>
                  <a:pt x="42156" y="30530"/>
                  <a:pt x="42194" y="30540"/>
                  <a:pt x="42232" y="30540"/>
                </a:cubicBezTo>
                <a:cubicBezTo>
                  <a:pt x="42270" y="30540"/>
                  <a:pt x="42307" y="30530"/>
                  <a:pt x="42345" y="30511"/>
                </a:cubicBezTo>
                <a:cubicBezTo>
                  <a:pt x="42421" y="30474"/>
                  <a:pt x="42459" y="30398"/>
                  <a:pt x="42459" y="30322"/>
                </a:cubicBezTo>
                <a:cubicBezTo>
                  <a:pt x="42459" y="30247"/>
                  <a:pt x="42459" y="30209"/>
                  <a:pt x="42383" y="30171"/>
                </a:cubicBezTo>
                <a:cubicBezTo>
                  <a:pt x="42345" y="30133"/>
                  <a:pt x="42307" y="30133"/>
                  <a:pt x="42232" y="30133"/>
                </a:cubicBezTo>
                <a:close/>
                <a:moveTo>
                  <a:pt x="24166" y="30594"/>
                </a:moveTo>
                <a:cubicBezTo>
                  <a:pt x="24177" y="30605"/>
                  <a:pt x="24198" y="30625"/>
                  <a:pt x="24198" y="30625"/>
                </a:cubicBezTo>
                <a:cubicBezTo>
                  <a:pt x="24198" y="30608"/>
                  <a:pt x="24183" y="30599"/>
                  <a:pt x="24166" y="30594"/>
                </a:cubicBezTo>
                <a:close/>
                <a:moveTo>
                  <a:pt x="24122" y="30322"/>
                </a:moveTo>
                <a:lnTo>
                  <a:pt x="24008" y="30360"/>
                </a:lnTo>
                <a:lnTo>
                  <a:pt x="23971" y="30474"/>
                </a:lnTo>
                <a:lnTo>
                  <a:pt x="24122" y="30474"/>
                </a:lnTo>
                <a:lnTo>
                  <a:pt x="24122" y="30587"/>
                </a:lnTo>
                <a:cubicBezTo>
                  <a:pt x="24122" y="30587"/>
                  <a:pt x="24145" y="30587"/>
                  <a:pt x="24166" y="30594"/>
                </a:cubicBezTo>
                <a:lnTo>
                  <a:pt x="24166" y="30594"/>
                </a:lnTo>
                <a:cubicBezTo>
                  <a:pt x="24162" y="30590"/>
                  <a:pt x="24160" y="30587"/>
                  <a:pt x="24160" y="30587"/>
                </a:cubicBezTo>
                <a:lnTo>
                  <a:pt x="24198" y="30587"/>
                </a:lnTo>
                <a:cubicBezTo>
                  <a:pt x="24198" y="30587"/>
                  <a:pt x="24198" y="30625"/>
                  <a:pt x="24235" y="30625"/>
                </a:cubicBezTo>
                <a:cubicBezTo>
                  <a:pt x="24311" y="30625"/>
                  <a:pt x="24311" y="30587"/>
                  <a:pt x="24311" y="30587"/>
                </a:cubicBezTo>
                <a:lnTo>
                  <a:pt x="24462" y="30587"/>
                </a:lnTo>
                <a:cubicBezTo>
                  <a:pt x="24462" y="30436"/>
                  <a:pt x="24235" y="30322"/>
                  <a:pt x="24122" y="30322"/>
                </a:cubicBezTo>
                <a:close/>
                <a:moveTo>
                  <a:pt x="20795" y="30171"/>
                </a:moveTo>
                <a:cubicBezTo>
                  <a:pt x="20719" y="30171"/>
                  <a:pt x="20530" y="30171"/>
                  <a:pt x="20492" y="30322"/>
                </a:cubicBezTo>
                <a:lnTo>
                  <a:pt x="20644" y="30474"/>
                </a:lnTo>
                <a:lnTo>
                  <a:pt x="20606" y="30474"/>
                </a:lnTo>
                <a:cubicBezTo>
                  <a:pt x="20635" y="30589"/>
                  <a:pt x="20730" y="30639"/>
                  <a:pt x="20824" y="30639"/>
                </a:cubicBezTo>
                <a:cubicBezTo>
                  <a:pt x="20853" y="30639"/>
                  <a:pt x="20881" y="30634"/>
                  <a:pt x="20908" y="30625"/>
                </a:cubicBezTo>
                <a:lnTo>
                  <a:pt x="21022" y="30511"/>
                </a:lnTo>
                <a:lnTo>
                  <a:pt x="21022" y="30285"/>
                </a:lnTo>
                <a:lnTo>
                  <a:pt x="20870" y="30171"/>
                </a:lnTo>
                <a:close/>
                <a:moveTo>
                  <a:pt x="60039" y="30285"/>
                </a:moveTo>
                <a:cubicBezTo>
                  <a:pt x="59964" y="30285"/>
                  <a:pt x="59888" y="30322"/>
                  <a:pt x="59850" y="30322"/>
                </a:cubicBezTo>
                <a:cubicBezTo>
                  <a:pt x="59812" y="30360"/>
                  <a:pt x="59774" y="30398"/>
                  <a:pt x="59774" y="30474"/>
                </a:cubicBezTo>
                <a:lnTo>
                  <a:pt x="59699" y="30398"/>
                </a:lnTo>
                <a:cubicBezTo>
                  <a:pt x="59510" y="30398"/>
                  <a:pt x="59434" y="30436"/>
                  <a:pt x="59359" y="30587"/>
                </a:cubicBezTo>
                <a:lnTo>
                  <a:pt x="59472" y="30738"/>
                </a:lnTo>
                <a:cubicBezTo>
                  <a:pt x="59510" y="30738"/>
                  <a:pt x="59548" y="30776"/>
                  <a:pt x="59585" y="30776"/>
                </a:cubicBezTo>
                <a:lnTo>
                  <a:pt x="59774" y="30663"/>
                </a:lnTo>
                <a:cubicBezTo>
                  <a:pt x="59774" y="30663"/>
                  <a:pt x="59774" y="30625"/>
                  <a:pt x="59812" y="30587"/>
                </a:cubicBezTo>
                <a:lnTo>
                  <a:pt x="59926" y="30663"/>
                </a:lnTo>
                <a:lnTo>
                  <a:pt x="60039" y="30663"/>
                </a:lnTo>
                <a:lnTo>
                  <a:pt x="60190" y="30549"/>
                </a:lnTo>
                <a:lnTo>
                  <a:pt x="60190" y="30398"/>
                </a:lnTo>
                <a:lnTo>
                  <a:pt x="60039" y="30285"/>
                </a:lnTo>
                <a:close/>
                <a:moveTo>
                  <a:pt x="49362" y="30388"/>
                </a:moveTo>
                <a:cubicBezTo>
                  <a:pt x="49342" y="30388"/>
                  <a:pt x="49322" y="30391"/>
                  <a:pt x="49302" y="30398"/>
                </a:cubicBezTo>
                <a:cubicBezTo>
                  <a:pt x="49151" y="30398"/>
                  <a:pt x="48999" y="30474"/>
                  <a:pt x="48999" y="30587"/>
                </a:cubicBezTo>
                <a:lnTo>
                  <a:pt x="48999" y="30625"/>
                </a:lnTo>
                <a:lnTo>
                  <a:pt x="49037" y="30701"/>
                </a:lnTo>
                <a:cubicBezTo>
                  <a:pt x="49068" y="30731"/>
                  <a:pt x="49222" y="30786"/>
                  <a:pt x="49360" y="30786"/>
                </a:cubicBezTo>
                <a:cubicBezTo>
                  <a:pt x="49392" y="30786"/>
                  <a:pt x="49424" y="30783"/>
                  <a:pt x="49453" y="30776"/>
                </a:cubicBezTo>
                <a:cubicBezTo>
                  <a:pt x="49529" y="30738"/>
                  <a:pt x="49566" y="30701"/>
                  <a:pt x="49566" y="30587"/>
                </a:cubicBezTo>
                <a:cubicBezTo>
                  <a:pt x="49566" y="30587"/>
                  <a:pt x="49566" y="30549"/>
                  <a:pt x="49566" y="30549"/>
                </a:cubicBezTo>
                <a:cubicBezTo>
                  <a:pt x="49535" y="30456"/>
                  <a:pt x="49453" y="30388"/>
                  <a:pt x="49362" y="30388"/>
                </a:cubicBezTo>
                <a:close/>
                <a:moveTo>
                  <a:pt x="79056" y="30701"/>
                </a:moveTo>
                <a:lnTo>
                  <a:pt x="78943" y="30814"/>
                </a:lnTo>
                <a:cubicBezTo>
                  <a:pt x="78905" y="30852"/>
                  <a:pt x="78867" y="30890"/>
                  <a:pt x="78867" y="30965"/>
                </a:cubicBezTo>
                <a:lnTo>
                  <a:pt x="78905" y="31003"/>
                </a:lnTo>
                <a:lnTo>
                  <a:pt x="78943" y="31079"/>
                </a:lnTo>
                <a:cubicBezTo>
                  <a:pt x="78981" y="31098"/>
                  <a:pt x="79019" y="31107"/>
                  <a:pt x="79056" y="31107"/>
                </a:cubicBezTo>
                <a:cubicBezTo>
                  <a:pt x="79094" y="31107"/>
                  <a:pt x="79132" y="31098"/>
                  <a:pt x="79170" y="31079"/>
                </a:cubicBezTo>
                <a:cubicBezTo>
                  <a:pt x="79245" y="31041"/>
                  <a:pt x="79283" y="30965"/>
                  <a:pt x="79283" y="30890"/>
                </a:cubicBezTo>
                <a:cubicBezTo>
                  <a:pt x="79283" y="30814"/>
                  <a:pt x="79245" y="30776"/>
                  <a:pt x="79208" y="30738"/>
                </a:cubicBezTo>
                <a:cubicBezTo>
                  <a:pt x="79170" y="30701"/>
                  <a:pt x="79094" y="30701"/>
                  <a:pt x="79056" y="30701"/>
                </a:cubicBezTo>
                <a:close/>
                <a:moveTo>
                  <a:pt x="89189" y="30814"/>
                </a:moveTo>
                <a:cubicBezTo>
                  <a:pt x="88962" y="30814"/>
                  <a:pt x="88849" y="30890"/>
                  <a:pt x="88886" y="31041"/>
                </a:cubicBezTo>
                <a:lnTo>
                  <a:pt x="89038" y="31154"/>
                </a:lnTo>
                <a:lnTo>
                  <a:pt x="89151" y="31154"/>
                </a:lnTo>
                <a:lnTo>
                  <a:pt x="89264" y="31041"/>
                </a:lnTo>
                <a:cubicBezTo>
                  <a:pt x="89302" y="31041"/>
                  <a:pt x="89340" y="31003"/>
                  <a:pt x="89340" y="30965"/>
                </a:cubicBezTo>
                <a:lnTo>
                  <a:pt x="89189" y="30814"/>
                </a:lnTo>
                <a:close/>
                <a:moveTo>
                  <a:pt x="17241" y="30398"/>
                </a:moveTo>
                <a:cubicBezTo>
                  <a:pt x="17203" y="30398"/>
                  <a:pt x="17014" y="30398"/>
                  <a:pt x="17014" y="30549"/>
                </a:cubicBezTo>
                <a:lnTo>
                  <a:pt x="17090" y="30663"/>
                </a:lnTo>
                <a:cubicBezTo>
                  <a:pt x="17052" y="30663"/>
                  <a:pt x="17052" y="30625"/>
                  <a:pt x="17014" y="30625"/>
                </a:cubicBezTo>
                <a:cubicBezTo>
                  <a:pt x="17014" y="30663"/>
                  <a:pt x="17014" y="30738"/>
                  <a:pt x="17014" y="30776"/>
                </a:cubicBezTo>
                <a:cubicBezTo>
                  <a:pt x="16938" y="30776"/>
                  <a:pt x="16901" y="30814"/>
                  <a:pt x="16863" y="30852"/>
                </a:cubicBezTo>
                <a:lnTo>
                  <a:pt x="16825" y="30927"/>
                </a:lnTo>
                <a:lnTo>
                  <a:pt x="16825" y="31079"/>
                </a:lnTo>
                <a:lnTo>
                  <a:pt x="16938" y="31192"/>
                </a:lnTo>
                <a:lnTo>
                  <a:pt x="17014" y="31192"/>
                </a:lnTo>
                <a:cubicBezTo>
                  <a:pt x="17127" y="31192"/>
                  <a:pt x="17279" y="31192"/>
                  <a:pt x="17392" y="31116"/>
                </a:cubicBezTo>
                <a:cubicBezTo>
                  <a:pt x="17430" y="31079"/>
                  <a:pt x="17468" y="31041"/>
                  <a:pt x="17468" y="30890"/>
                </a:cubicBezTo>
                <a:lnTo>
                  <a:pt x="17430" y="30852"/>
                </a:lnTo>
                <a:cubicBezTo>
                  <a:pt x="17392" y="30852"/>
                  <a:pt x="17392" y="30814"/>
                  <a:pt x="17392" y="30814"/>
                </a:cubicBezTo>
                <a:cubicBezTo>
                  <a:pt x="17430" y="30814"/>
                  <a:pt x="17506" y="30776"/>
                  <a:pt x="17506" y="30701"/>
                </a:cubicBezTo>
                <a:lnTo>
                  <a:pt x="17392" y="30549"/>
                </a:lnTo>
                <a:cubicBezTo>
                  <a:pt x="17417" y="30549"/>
                  <a:pt x="17426" y="30566"/>
                  <a:pt x="17429" y="30566"/>
                </a:cubicBezTo>
                <a:cubicBezTo>
                  <a:pt x="17430" y="30566"/>
                  <a:pt x="17430" y="30562"/>
                  <a:pt x="17430" y="30549"/>
                </a:cubicBezTo>
                <a:cubicBezTo>
                  <a:pt x="17430" y="30549"/>
                  <a:pt x="17468" y="30549"/>
                  <a:pt x="17468" y="30511"/>
                </a:cubicBezTo>
                <a:lnTo>
                  <a:pt x="17279" y="30398"/>
                </a:lnTo>
                <a:close/>
                <a:moveTo>
                  <a:pt x="83054" y="30912"/>
                </a:moveTo>
                <a:cubicBezTo>
                  <a:pt x="83033" y="30912"/>
                  <a:pt x="83011" y="30916"/>
                  <a:pt x="82988" y="30927"/>
                </a:cubicBezTo>
                <a:lnTo>
                  <a:pt x="82875" y="31041"/>
                </a:lnTo>
                <a:cubicBezTo>
                  <a:pt x="82875" y="31041"/>
                  <a:pt x="82875" y="31041"/>
                  <a:pt x="82837" y="31079"/>
                </a:cubicBezTo>
                <a:cubicBezTo>
                  <a:pt x="82837" y="31116"/>
                  <a:pt x="82799" y="31154"/>
                  <a:pt x="82799" y="31230"/>
                </a:cubicBezTo>
                <a:lnTo>
                  <a:pt x="82913" y="31343"/>
                </a:lnTo>
                <a:cubicBezTo>
                  <a:pt x="83064" y="31343"/>
                  <a:pt x="83215" y="31343"/>
                  <a:pt x="83291" y="31268"/>
                </a:cubicBezTo>
                <a:cubicBezTo>
                  <a:pt x="83329" y="31268"/>
                  <a:pt x="83366" y="31192"/>
                  <a:pt x="83366" y="31116"/>
                </a:cubicBezTo>
                <a:cubicBezTo>
                  <a:pt x="83366" y="31079"/>
                  <a:pt x="83366" y="31079"/>
                  <a:pt x="83366" y="31079"/>
                </a:cubicBezTo>
                <a:lnTo>
                  <a:pt x="83215" y="30965"/>
                </a:lnTo>
                <a:lnTo>
                  <a:pt x="83177" y="30965"/>
                </a:lnTo>
                <a:cubicBezTo>
                  <a:pt x="83151" y="30938"/>
                  <a:pt x="83105" y="30912"/>
                  <a:pt x="83054" y="30912"/>
                </a:cubicBezTo>
                <a:close/>
                <a:moveTo>
                  <a:pt x="78300" y="31003"/>
                </a:moveTo>
                <a:cubicBezTo>
                  <a:pt x="78187" y="31003"/>
                  <a:pt x="78149" y="31041"/>
                  <a:pt x="78111" y="31079"/>
                </a:cubicBezTo>
                <a:cubicBezTo>
                  <a:pt x="78073" y="31116"/>
                  <a:pt x="77998" y="31192"/>
                  <a:pt x="78036" y="31305"/>
                </a:cubicBezTo>
                <a:lnTo>
                  <a:pt x="78187" y="31419"/>
                </a:lnTo>
                <a:lnTo>
                  <a:pt x="78300" y="31419"/>
                </a:lnTo>
                <a:lnTo>
                  <a:pt x="78451" y="31268"/>
                </a:lnTo>
                <a:lnTo>
                  <a:pt x="78451" y="31116"/>
                </a:lnTo>
                <a:lnTo>
                  <a:pt x="78300" y="31003"/>
                </a:lnTo>
                <a:close/>
                <a:moveTo>
                  <a:pt x="37695" y="31079"/>
                </a:moveTo>
                <a:cubicBezTo>
                  <a:pt x="37544" y="31079"/>
                  <a:pt x="37430" y="31154"/>
                  <a:pt x="37430" y="31268"/>
                </a:cubicBezTo>
                <a:lnTo>
                  <a:pt x="37544" y="31381"/>
                </a:lnTo>
                <a:cubicBezTo>
                  <a:pt x="37544" y="31419"/>
                  <a:pt x="37544" y="31419"/>
                  <a:pt x="37581" y="31419"/>
                </a:cubicBezTo>
                <a:cubicBezTo>
                  <a:pt x="37619" y="31457"/>
                  <a:pt x="37695" y="31457"/>
                  <a:pt x="37846" y="31457"/>
                </a:cubicBezTo>
                <a:lnTo>
                  <a:pt x="37922" y="31343"/>
                </a:lnTo>
                <a:cubicBezTo>
                  <a:pt x="37959" y="31343"/>
                  <a:pt x="37959" y="31305"/>
                  <a:pt x="37959" y="31305"/>
                </a:cubicBezTo>
                <a:cubicBezTo>
                  <a:pt x="37959" y="31154"/>
                  <a:pt x="37846" y="31079"/>
                  <a:pt x="37695" y="31079"/>
                </a:cubicBezTo>
                <a:close/>
                <a:moveTo>
                  <a:pt x="81514" y="31230"/>
                </a:moveTo>
                <a:lnTo>
                  <a:pt x="81363" y="31343"/>
                </a:lnTo>
                <a:cubicBezTo>
                  <a:pt x="81363" y="31381"/>
                  <a:pt x="81363" y="31381"/>
                  <a:pt x="81325" y="31419"/>
                </a:cubicBezTo>
                <a:lnTo>
                  <a:pt x="81438" y="31608"/>
                </a:lnTo>
                <a:lnTo>
                  <a:pt x="81627" y="31608"/>
                </a:lnTo>
                <a:lnTo>
                  <a:pt x="81741" y="31494"/>
                </a:lnTo>
                <a:lnTo>
                  <a:pt x="81741" y="31381"/>
                </a:lnTo>
                <a:lnTo>
                  <a:pt x="81627" y="31268"/>
                </a:lnTo>
                <a:cubicBezTo>
                  <a:pt x="81627" y="31268"/>
                  <a:pt x="81589" y="31230"/>
                  <a:pt x="81514" y="31230"/>
                </a:cubicBezTo>
                <a:close/>
                <a:moveTo>
                  <a:pt x="15180" y="31532"/>
                </a:moveTo>
                <a:cubicBezTo>
                  <a:pt x="15114" y="31532"/>
                  <a:pt x="15048" y="31570"/>
                  <a:pt x="15086" y="31646"/>
                </a:cubicBezTo>
                <a:lnTo>
                  <a:pt x="15275" y="31646"/>
                </a:lnTo>
                <a:cubicBezTo>
                  <a:pt x="15313" y="31570"/>
                  <a:pt x="15247" y="31532"/>
                  <a:pt x="15180" y="31532"/>
                </a:cubicBezTo>
                <a:close/>
                <a:moveTo>
                  <a:pt x="61098" y="31343"/>
                </a:moveTo>
                <a:cubicBezTo>
                  <a:pt x="61022" y="31419"/>
                  <a:pt x="60984" y="31494"/>
                  <a:pt x="60984" y="31532"/>
                </a:cubicBezTo>
                <a:cubicBezTo>
                  <a:pt x="60984" y="31646"/>
                  <a:pt x="61098" y="31759"/>
                  <a:pt x="61211" y="31759"/>
                </a:cubicBezTo>
                <a:lnTo>
                  <a:pt x="61325" y="31721"/>
                </a:lnTo>
                <a:cubicBezTo>
                  <a:pt x="61400" y="31684"/>
                  <a:pt x="61438" y="31608"/>
                  <a:pt x="61438" y="31570"/>
                </a:cubicBezTo>
                <a:cubicBezTo>
                  <a:pt x="61438" y="31494"/>
                  <a:pt x="61362" y="31381"/>
                  <a:pt x="61249" y="31343"/>
                </a:cubicBezTo>
                <a:close/>
                <a:moveTo>
                  <a:pt x="21816" y="31079"/>
                </a:moveTo>
                <a:cubicBezTo>
                  <a:pt x="21778" y="31079"/>
                  <a:pt x="21702" y="31116"/>
                  <a:pt x="21664" y="31154"/>
                </a:cubicBezTo>
                <a:lnTo>
                  <a:pt x="21664" y="31230"/>
                </a:lnTo>
                <a:cubicBezTo>
                  <a:pt x="21627" y="31268"/>
                  <a:pt x="21551" y="31343"/>
                  <a:pt x="21589" y="31457"/>
                </a:cubicBezTo>
                <a:cubicBezTo>
                  <a:pt x="21589" y="31494"/>
                  <a:pt x="21589" y="31494"/>
                  <a:pt x="21589" y="31494"/>
                </a:cubicBezTo>
                <a:cubicBezTo>
                  <a:pt x="21589" y="31532"/>
                  <a:pt x="21589" y="31532"/>
                  <a:pt x="21551" y="31532"/>
                </a:cubicBezTo>
                <a:cubicBezTo>
                  <a:pt x="21513" y="31570"/>
                  <a:pt x="21513" y="31608"/>
                  <a:pt x="21513" y="31646"/>
                </a:cubicBezTo>
                <a:lnTo>
                  <a:pt x="21513" y="31684"/>
                </a:lnTo>
                <a:lnTo>
                  <a:pt x="21627" y="31759"/>
                </a:lnTo>
                <a:cubicBezTo>
                  <a:pt x="21677" y="31772"/>
                  <a:pt x="21723" y="31776"/>
                  <a:pt x="21765" y="31776"/>
                </a:cubicBezTo>
                <a:cubicBezTo>
                  <a:pt x="21849" y="31776"/>
                  <a:pt x="21916" y="31759"/>
                  <a:pt x="21967" y="31759"/>
                </a:cubicBezTo>
                <a:cubicBezTo>
                  <a:pt x="22005" y="31740"/>
                  <a:pt x="22033" y="31731"/>
                  <a:pt x="22061" y="31731"/>
                </a:cubicBezTo>
                <a:cubicBezTo>
                  <a:pt x="22090" y="31731"/>
                  <a:pt x="22118" y="31740"/>
                  <a:pt x="22156" y="31759"/>
                </a:cubicBezTo>
                <a:lnTo>
                  <a:pt x="22345" y="31646"/>
                </a:lnTo>
                <a:lnTo>
                  <a:pt x="22345" y="31343"/>
                </a:lnTo>
                <a:lnTo>
                  <a:pt x="22156" y="31230"/>
                </a:lnTo>
                <a:cubicBezTo>
                  <a:pt x="22118" y="31230"/>
                  <a:pt x="22080" y="31230"/>
                  <a:pt x="22042" y="31154"/>
                </a:cubicBezTo>
                <a:cubicBezTo>
                  <a:pt x="21967" y="31116"/>
                  <a:pt x="21891" y="31079"/>
                  <a:pt x="21816" y="31079"/>
                </a:cubicBezTo>
                <a:close/>
                <a:moveTo>
                  <a:pt x="22912" y="31116"/>
                </a:moveTo>
                <a:cubicBezTo>
                  <a:pt x="22534" y="31116"/>
                  <a:pt x="22534" y="31457"/>
                  <a:pt x="22534" y="31608"/>
                </a:cubicBezTo>
                <a:lnTo>
                  <a:pt x="22610" y="31684"/>
                </a:lnTo>
                <a:cubicBezTo>
                  <a:pt x="22723" y="31759"/>
                  <a:pt x="22874" y="31797"/>
                  <a:pt x="22988" y="31797"/>
                </a:cubicBezTo>
                <a:cubicBezTo>
                  <a:pt x="23063" y="31759"/>
                  <a:pt x="23139" y="31721"/>
                  <a:pt x="23215" y="31608"/>
                </a:cubicBezTo>
                <a:lnTo>
                  <a:pt x="23215" y="31457"/>
                </a:lnTo>
                <a:cubicBezTo>
                  <a:pt x="23177" y="31457"/>
                  <a:pt x="23177" y="31419"/>
                  <a:pt x="23139" y="31381"/>
                </a:cubicBezTo>
                <a:cubicBezTo>
                  <a:pt x="23063" y="31343"/>
                  <a:pt x="23063" y="31305"/>
                  <a:pt x="23063" y="31230"/>
                </a:cubicBezTo>
                <a:lnTo>
                  <a:pt x="22912" y="31116"/>
                </a:lnTo>
                <a:close/>
                <a:moveTo>
                  <a:pt x="72138" y="31041"/>
                </a:moveTo>
                <a:cubicBezTo>
                  <a:pt x="72100" y="31041"/>
                  <a:pt x="72100" y="31079"/>
                  <a:pt x="72100" y="31079"/>
                </a:cubicBezTo>
                <a:lnTo>
                  <a:pt x="71835" y="31154"/>
                </a:lnTo>
                <a:cubicBezTo>
                  <a:pt x="71835" y="31192"/>
                  <a:pt x="71835" y="31230"/>
                  <a:pt x="71835" y="31268"/>
                </a:cubicBezTo>
                <a:cubicBezTo>
                  <a:pt x="71797" y="31305"/>
                  <a:pt x="71759" y="31381"/>
                  <a:pt x="71759" y="31457"/>
                </a:cubicBezTo>
                <a:lnTo>
                  <a:pt x="71911" y="31570"/>
                </a:lnTo>
                <a:cubicBezTo>
                  <a:pt x="71986" y="31570"/>
                  <a:pt x="72024" y="31608"/>
                  <a:pt x="72100" y="31646"/>
                </a:cubicBezTo>
                <a:cubicBezTo>
                  <a:pt x="72165" y="31711"/>
                  <a:pt x="72259" y="31804"/>
                  <a:pt x="72429" y="31804"/>
                </a:cubicBezTo>
                <a:cubicBezTo>
                  <a:pt x="72456" y="31804"/>
                  <a:pt x="72485" y="31802"/>
                  <a:pt x="72516" y="31797"/>
                </a:cubicBezTo>
                <a:lnTo>
                  <a:pt x="72629" y="31646"/>
                </a:lnTo>
                <a:cubicBezTo>
                  <a:pt x="72629" y="31646"/>
                  <a:pt x="72667" y="31608"/>
                  <a:pt x="72667" y="31608"/>
                </a:cubicBezTo>
                <a:cubicBezTo>
                  <a:pt x="72667" y="31570"/>
                  <a:pt x="72705" y="31532"/>
                  <a:pt x="72705" y="31494"/>
                </a:cubicBezTo>
                <a:cubicBezTo>
                  <a:pt x="72705" y="31457"/>
                  <a:pt x="72705" y="31381"/>
                  <a:pt x="72591" y="31343"/>
                </a:cubicBezTo>
                <a:cubicBezTo>
                  <a:pt x="72591" y="31343"/>
                  <a:pt x="72591" y="31305"/>
                  <a:pt x="72591" y="31305"/>
                </a:cubicBezTo>
                <a:lnTo>
                  <a:pt x="72553" y="31192"/>
                </a:lnTo>
                <a:cubicBezTo>
                  <a:pt x="72516" y="31154"/>
                  <a:pt x="72440" y="31154"/>
                  <a:pt x="72402" y="31154"/>
                </a:cubicBezTo>
                <a:lnTo>
                  <a:pt x="72327" y="31079"/>
                </a:lnTo>
                <a:cubicBezTo>
                  <a:pt x="72251" y="31041"/>
                  <a:pt x="72175" y="31041"/>
                  <a:pt x="72138" y="31041"/>
                </a:cubicBezTo>
                <a:close/>
                <a:moveTo>
                  <a:pt x="55464" y="31230"/>
                </a:moveTo>
                <a:lnTo>
                  <a:pt x="55351" y="31381"/>
                </a:lnTo>
                <a:cubicBezTo>
                  <a:pt x="55389" y="31457"/>
                  <a:pt x="55389" y="31494"/>
                  <a:pt x="55389" y="31532"/>
                </a:cubicBezTo>
                <a:cubicBezTo>
                  <a:pt x="55427" y="31646"/>
                  <a:pt x="55427" y="31759"/>
                  <a:pt x="55616" y="31835"/>
                </a:cubicBezTo>
                <a:lnTo>
                  <a:pt x="55805" y="31835"/>
                </a:lnTo>
                <a:cubicBezTo>
                  <a:pt x="55842" y="31759"/>
                  <a:pt x="55880" y="31684"/>
                  <a:pt x="55880" y="31646"/>
                </a:cubicBezTo>
                <a:cubicBezTo>
                  <a:pt x="55880" y="31419"/>
                  <a:pt x="55691" y="31230"/>
                  <a:pt x="55464" y="31230"/>
                </a:cubicBezTo>
                <a:close/>
                <a:moveTo>
                  <a:pt x="54935" y="31419"/>
                </a:moveTo>
                <a:lnTo>
                  <a:pt x="54859" y="31570"/>
                </a:lnTo>
                <a:cubicBezTo>
                  <a:pt x="54859" y="31570"/>
                  <a:pt x="54859" y="31570"/>
                  <a:pt x="54822" y="31608"/>
                </a:cubicBezTo>
                <a:cubicBezTo>
                  <a:pt x="54822" y="31608"/>
                  <a:pt x="54784" y="31684"/>
                  <a:pt x="54784" y="31759"/>
                </a:cubicBezTo>
                <a:lnTo>
                  <a:pt x="54859" y="31835"/>
                </a:lnTo>
                <a:cubicBezTo>
                  <a:pt x="54935" y="31873"/>
                  <a:pt x="55011" y="31873"/>
                  <a:pt x="55086" y="31873"/>
                </a:cubicBezTo>
                <a:cubicBezTo>
                  <a:pt x="55162" y="31835"/>
                  <a:pt x="55200" y="31759"/>
                  <a:pt x="55200" y="31646"/>
                </a:cubicBezTo>
                <a:cubicBezTo>
                  <a:pt x="55200" y="31608"/>
                  <a:pt x="55162" y="31532"/>
                  <a:pt x="55086" y="31457"/>
                </a:cubicBezTo>
                <a:cubicBezTo>
                  <a:pt x="55049" y="31419"/>
                  <a:pt x="55011" y="31419"/>
                  <a:pt x="54935" y="31419"/>
                </a:cubicBezTo>
                <a:close/>
                <a:moveTo>
                  <a:pt x="16409" y="31532"/>
                </a:moveTo>
                <a:lnTo>
                  <a:pt x="16258" y="31646"/>
                </a:lnTo>
                <a:lnTo>
                  <a:pt x="16258" y="31797"/>
                </a:lnTo>
                <a:lnTo>
                  <a:pt x="16409" y="31910"/>
                </a:lnTo>
                <a:lnTo>
                  <a:pt x="16598" y="31910"/>
                </a:lnTo>
                <a:lnTo>
                  <a:pt x="16712" y="31797"/>
                </a:lnTo>
                <a:lnTo>
                  <a:pt x="16712" y="31646"/>
                </a:lnTo>
                <a:lnTo>
                  <a:pt x="16598" y="31532"/>
                </a:lnTo>
                <a:close/>
                <a:moveTo>
                  <a:pt x="19925" y="31570"/>
                </a:moveTo>
                <a:cubicBezTo>
                  <a:pt x="19812" y="31646"/>
                  <a:pt x="19774" y="31873"/>
                  <a:pt x="19887" y="31948"/>
                </a:cubicBezTo>
                <a:cubicBezTo>
                  <a:pt x="19925" y="31948"/>
                  <a:pt x="20001" y="31986"/>
                  <a:pt x="20039" y="31986"/>
                </a:cubicBezTo>
                <a:lnTo>
                  <a:pt x="20114" y="31910"/>
                </a:lnTo>
                <a:lnTo>
                  <a:pt x="20039" y="31910"/>
                </a:lnTo>
                <a:lnTo>
                  <a:pt x="20228" y="31797"/>
                </a:lnTo>
                <a:lnTo>
                  <a:pt x="20228" y="31684"/>
                </a:lnTo>
                <a:lnTo>
                  <a:pt x="20152" y="31608"/>
                </a:lnTo>
                <a:cubicBezTo>
                  <a:pt x="20076" y="31570"/>
                  <a:pt x="20001" y="31570"/>
                  <a:pt x="19925" y="31570"/>
                </a:cubicBezTo>
                <a:close/>
                <a:moveTo>
                  <a:pt x="79203" y="31542"/>
                </a:moveTo>
                <a:cubicBezTo>
                  <a:pt x="79160" y="31542"/>
                  <a:pt x="79113" y="31551"/>
                  <a:pt x="79056" y="31570"/>
                </a:cubicBezTo>
                <a:cubicBezTo>
                  <a:pt x="78981" y="31608"/>
                  <a:pt x="78943" y="31684"/>
                  <a:pt x="78943" y="31721"/>
                </a:cubicBezTo>
                <a:lnTo>
                  <a:pt x="79056" y="31873"/>
                </a:lnTo>
                <a:cubicBezTo>
                  <a:pt x="79094" y="31873"/>
                  <a:pt x="79132" y="31910"/>
                  <a:pt x="79170" y="31910"/>
                </a:cubicBezTo>
                <a:cubicBezTo>
                  <a:pt x="79195" y="31936"/>
                  <a:pt x="79273" y="32014"/>
                  <a:pt x="79380" y="32014"/>
                </a:cubicBezTo>
                <a:cubicBezTo>
                  <a:pt x="79430" y="32014"/>
                  <a:pt x="79487" y="31997"/>
                  <a:pt x="79548" y="31948"/>
                </a:cubicBezTo>
                <a:lnTo>
                  <a:pt x="79586" y="31835"/>
                </a:lnTo>
                <a:lnTo>
                  <a:pt x="79586" y="31684"/>
                </a:lnTo>
                <a:lnTo>
                  <a:pt x="79434" y="31570"/>
                </a:lnTo>
                <a:lnTo>
                  <a:pt x="79321" y="31570"/>
                </a:lnTo>
                <a:cubicBezTo>
                  <a:pt x="79283" y="31551"/>
                  <a:pt x="79245" y="31542"/>
                  <a:pt x="79203" y="31542"/>
                </a:cubicBezTo>
                <a:close/>
                <a:moveTo>
                  <a:pt x="80039" y="31684"/>
                </a:moveTo>
                <a:cubicBezTo>
                  <a:pt x="79813" y="31684"/>
                  <a:pt x="79661" y="31759"/>
                  <a:pt x="79623" y="31835"/>
                </a:cubicBezTo>
                <a:lnTo>
                  <a:pt x="79737" y="32024"/>
                </a:lnTo>
                <a:cubicBezTo>
                  <a:pt x="79762" y="32024"/>
                  <a:pt x="79797" y="32026"/>
                  <a:pt x="79836" y="32026"/>
                </a:cubicBezTo>
                <a:cubicBezTo>
                  <a:pt x="79972" y="32026"/>
                  <a:pt x="80161" y="32003"/>
                  <a:pt x="80191" y="31797"/>
                </a:cubicBezTo>
                <a:lnTo>
                  <a:pt x="80039" y="31684"/>
                </a:lnTo>
                <a:close/>
                <a:moveTo>
                  <a:pt x="81642" y="31668"/>
                </a:moveTo>
                <a:cubicBezTo>
                  <a:pt x="81564" y="31668"/>
                  <a:pt x="81492" y="31695"/>
                  <a:pt x="81438" y="31721"/>
                </a:cubicBezTo>
                <a:cubicBezTo>
                  <a:pt x="81249" y="31835"/>
                  <a:pt x="81249" y="32062"/>
                  <a:pt x="81438" y="32099"/>
                </a:cubicBezTo>
                <a:lnTo>
                  <a:pt x="81627" y="32024"/>
                </a:lnTo>
                <a:lnTo>
                  <a:pt x="81627" y="32024"/>
                </a:lnTo>
                <a:cubicBezTo>
                  <a:pt x="81627" y="32062"/>
                  <a:pt x="81589" y="32062"/>
                  <a:pt x="81627" y="32062"/>
                </a:cubicBezTo>
                <a:cubicBezTo>
                  <a:pt x="81665" y="32062"/>
                  <a:pt x="81816" y="32024"/>
                  <a:pt x="81816" y="31873"/>
                </a:cubicBezTo>
                <a:cubicBezTo>
                  <a:pt x="81816" y="31835"/>
                  <a:pt x="81816" y="31797"/>
                  <a:pt x="81816" y="31759"/>
                </a:cubicBezTo>
                <a:lnTo>
                  <a:pt x="81741" y="31684"/>
                </a:lnTo>
                <a:cubicBezTo>
                  <a:pt x="81707" y="31672"/>
                  <a:pt x="81674" y="31668"/>
                  <a:pt x="81642" y="31668"/>
                </a:cubicBezTo>
                <a:close/>
                <a:moveTo>
                  <a:pt x="43290" y="31646"/>
                </a:moveTo>
                <a:lnTo>
                  <a:pt x="43139" y="31721"/>
                </a:lnTo>
                <a:lnTo>
                  <a:pt x="43139" y="31759"/>
                </a:lnTo>
                <a:cubicBezTo>
                  <a:pt x="43139" y="31873"/>
                  <a:pt x="43177" y="31910"/>
                  <a:pt x="43215" y="31948"/>
                </a:cubicBezTo>
                <a:lnTo>
                  <a:pt x="43215" y="31986"/>
                </a:lnTo>
                <a:lnTo>
                  <a:pt x="43328" y="32137"/>
                </a:lnTo>
                <a:cubicBezTo>
                  <a:pt x="43404" y="32137"/>
                  <a:pt x="43479" y="32099"/>
                  <a:pt x="43555" y="32062"/>
                </a:cubicBezTo>
                <a:cubicBezTo>
                  <a:pt x="43593" y="32024"/>
                  <a:pt x="43631" y="31948"/>
                  <a:pt x="43631" y="31835"/>
                </a:cubicBezTo>
                <a:cubicBezTo>
                  <a:pt x="43631" y="31759"/>
                  <a:pt x="43593" y="31721"/>
                  <a:pt x="43555" y="31646"/>
                </a:cubicBezTo>
                <a:close/>
                <a:moveTo>
                  <a:pt x="5256" y="32137"/>
                </a:moveTo>
                <a:lnTo>
                  <a:pt x="5142" y="32251"/>
                </a:lnTo>
                <a:cubicBezTo>
                  <a:pt x="5067" y="32402"/>
                  <a:pt x="5180" y="32477"/>
                  <a:pt x="5369" y="32477"/>
                </a:cubicBezTo>
                <a:lnTo>
                  <a:pt x="5634" y="32440"/>
                </a:lnTo>
                <a:lnTo>
                  <a:pt x="5634" y="32402"/>
                </a:lnTo>
                <a:cubicBezTo>
                  <a:pt x="5634" y="32288"/>
                  <a:pt x="5596" y="32251"/>
                  <a:pt x="5558" y="32213"/>
                </a:cubicBezTo>
                <a:cubicBezTo>
                  <a:pt x="5483" y="32175"/>
                  <a:pt x="5369" y="32137"/>
                  <a:pt x="5256" y="32137"/>
                </a:cubicBezTo>
                <a:close/>
                <a:moveTo>
                  <a:pt x="58035" y="32099"/>
                </a:moveTo>
                <a:cubicBezTo>
                  <a:pt x="57922" y="32137"/>
                  <a:pt x="57808" y="32251"/>
                  <a:pt x="57808" y="32326"/>
                </a:cubicBezTo>
                <a:cubicBezTo>
                  <a:pt x="57808" y="32402"/>
                  <a:pt x="57884" y="32477"/>
                  <a:pt x="57960" y="32477"/>
                </a:cubicBezTo>
                <a:lnTo>
                  <a:pt x="58111" y="32364"/>
                </a:lnTo>
                <a:cubicBezTo>
                  <a:pt x="58111" y="32402"/>
                  <a:pt x="58111" y="32440"/>
                  <a:pt x="58111" y="32440"/>
                </a:cubicBezTo>
                <a:cubicBezTo>
                  <a:pt x="58149" y="32440"/>
                  <a:pt x="58300" y="32402"/>
                  <a:pt x="58300" y="32288"/>
                </a:cubicBezTo>
                <a:lnTo>
                  <a:pt x="58300" y="32213"/>
                </a:lnTo>
                <a:cubicBezTo>
                  <a:pt x="58262" y="32137"/>
                  <a:pt x="58149" y="32099"/>
                  <a:pt x="58035" y="32099"/>
                </a:cubicBezTo>
                <a:close/>
                <a:moveTo>
                  <a:pt x="5369" y="32477"/>
                </a:moveTo>
                <a:cubicBezTo>
                  <a:pt x="5369" y="32515"/>
                  <a:pt x="5407" y="32515"/>
                  <a:pt x="5407" y="32515"/>
                </a:cubicBezTo>
                <a:cubicBezTo>
                  <a:pt x="5407" y="32515"/>
                  <a:pt x="5407" y="32477"/>
                  <a:pt x="5369" y="32477"/>
                </a:cubicBezTo>
                <a:close/>
                <a:moveTo>
                  <a:pt x="20886" y="32084"/>
                </a:moveTo>
                <a:cubicBezTo>
                  <a:pt x="20858" y="32084"/>
                  <a:pt x="20828" y="32088"/>
                  <a:pt x="20795" y="32099"/>
                </a:cubicBezTo>
                <a:lnTo>
                  <a:pt x="20681" y="32213"/>
                </a:lnTo>
                <a:cubicBezTo>
                  <a:pt x="20681" y="32213"/>
                  <a:pt x="20681" y="32251"/>
                  <a:pt x="20681" y="32288"/>
                </a:cubicBezTo>
                <a:cubicBezTo>
                  <a:pt x="20681" y="32402"/>
                  <a:pt x="20719" y="32553"/>
                  <a:pt x="20946" y="32629"/>
                </a:cubicBezTo>
                <a:lnTo>
                  <a:pt x="21097" y="32591"/>
                </a:lnTo>
                <a:cubicBezTo>
                  <a:pt x="21135" y="32553"/>
                  <a:pt x="21173" y="32477"/>
                  <a:pt x="21173" y="32402"/>
                </a:cubicBezTo>
                <a:cubicBezTo>
                  <a:pt x="21173" y="32288"/>
                  <a:pt x="21135" y="32213"/>
                  <a:pt x="21059" y="32137"/>
                </a:cubicBezTo>
                <a:cubicBezTo>
                  <a:pt x="21006" y="32110"/>
                  <a:pt x="20953" y="32084"/>
                  <a:pt x="20886" y="32084"/>
                </a:cubicBezTo>
                <a:close/>
                <a:moveTo>
                  <a:pt x="67038" y="32298"/>
                </a:moveTo>
                <a:cubicBezTo>
                  <a:pt x="67005" y="32298"/>
                  <a:pt x="66977" y="32307"/>
                  <a:pt x="66958" y="32326"/>
                </a:cubicBezTo>
                <a:cubicBezTo>
                  <a:pt x="66807" y="32364"/>
                  <a:pt x="66769" y="32591"/>
                  <a:pt x="66882" y="32667"/>
                </a:cubicBezTo>
                <a:cubicBezTo>
                  <a:pt x="66958" y="32704"/>
                  <a:pt x="66996" y="32704"/>
                  <a:pt x="67071" y="32704"/>
                </a:cubicBezTo>
                <a:lnTo>
                  <a:pt x="67109" y="32629"/>
                </a:lnTo>
                <a:lnTo>
                  <a:pt x="67071" y="32629"/>
                </a:lnTo>
                <a:lnTo>
                  <a:pt x="67223" y="32515"/>
                </a:lnTo>
                <a:lnTo>
                  <a:pt x="67223" y="32440"/>
                </a:lnTo>
                <a:lnTo>
                  <a:pt x="67147" y="32326"/>
                </a:lnTo>
                <a:cubicBezTo>
                  <a:pt x="67109" y="32307"/>
                  <a:pt x="67071" y="32298"/>
                  <a:pt x="67038" y="32298"/>
                </a:cubicBezTo>
                <a:close/>
                <a:moveTo>
                  <a:pt x="54708" y="32175"/>
                </a:moveTo>
                <a:lnTo>
                  <a:pt x="54557" y="32213"/>
                </a:lnTo>
                <a:cubicBezTo>
                  <a:pt x="54519" y="32251"/>
                  <a:pt x="54519" y="32288"/>
                  <a:pt x="54519" y="32288"/>
                </a:cubicBezTo>
                <a:cubicBezTo>
                  <a:pt x="54444" y="32402"/>
                  <a:pt x="54406" y="32515"/>
                  <a:pt x="54406" y="32704"/>
                </a:cubicBezTo>
                <a:lnTo>
                  <a:pt x="54557" y="32780"/>
                </a:lnTo>
                <a:cubicBezTo>
                  <a:pt x="54784" y="32780"/>
                  <a:pt x="54897" y="32629"/>
                  <a:pt x="54897" y="32440"/>
                </a:cubicBezTo>
                <a:cubicBezTo>
                  <a:pt x="54897" y="32288"/>
                  <a:pt x="54822" y="32213"/>
                  <a:pt x="54708" y="32175"/>
                </a:cubicBezTo>
                <a:close/>
                <a:moveTo>
                  <a:pt x="82648" y="32402"/>
                </a:moveTo>
                <a:cubicBezTo>
                  <a:pt x="82497" y="32402"/>
                  <a:pt x="82383" y="32477"/>
                  <a:pt x="82346" y="32591"/>
                </a:cubicBezTo>
                <a:lnTo>
                  <a:pt x="82421" y="32742"/>
                </a:lnTo>
                <a:cubicBezTo>
                  <a:pt x="82459" y="32742"/>
                  <a:pt x="82497" y="32780"/>
                  <a:pt x="82535" y="32780"/>
                </a:cubicBezTo>
                <a:lnTo>
                  <a:pt x="82724" y="32704"/>
                </a:lnTo>
                <a:cubicBezTo>
                  <a:pt x="82724" y="32667"/>
                  <a:pt x="82762" y="32629"/>
                  <a:pt x="82762" y="32553"/>
                </a:cubicBezTo>
                <a:lnTo>
                  <a:pt x="82762" y="32515"/>
                </a:lnTo>
                <a:lnTo>
                  <a:pt x="82648" y="32402"/>
                </a:lnTo>
                <a:close/>
                <a:moveTo>
                  <a:pt x="3933" y="32251"/>
                </a:moveTo>
                <a:lnTo>
                  <a:pt x="3819" y="32326"/>
                </a:lnTo>
                <a:cubicBezTo>
                  <a:pt x="3706" y="32591"/>
                  <a:pt x="3744" y="32780"/>
                  <a:pt x="3933" y="32856"/>
                </a:cubicBezTo>
                <a:lnTo>
                  <a:pt x="4084" y="32818"/>
                </a:lnTo>
                <a:cubicBezTo>
                  <a:pt x="4159" y="32780"/>
                  <a:pt x="4311" y="32667"/>
                  <a:pt x="4311" y="32477"/>
                </a:cubicBezTo>
                <a:cubicBezTo>
                  <a:pt x="4311" y="32440"/>
                  <a:pt x="4311" y="32402"/>
                  <a:pt x="4311" y="32326"/>
                </a:cubicBezTo>
                <a:lnTo>
                  <a:pt x="4159" y="32251"/>
                </a:lnTo>
                <a:close/>
                <a:moveTo>
                  <a:pt x="43064" y="32477"/>
                </a:moveTo>
                <a:lnTo>
                  <a:pt x="42912" y="32553"/>
                </a:lnTo>
                <a:cubicBezTo>
                  <a:pt x="42874" y="32742"/>
                  <a:pt x="42988" y="32893"/>
                  <a:pt x="43139" y="32893"/>
                </a:cubicBezTo>
                <a:lnTo>
                  <a:pt x="43290" y="32780"/>
                </a:lnTo>
                <a:cubicBezTo>
                  <a:pt x="43290" y="32780"/>
                  <a:pt x="43290" y="32742"/>
                  <a:pt x="43290" y="32742"/>
                </a:cubicBezTo>
                <a:cubicBezTo>
                  <a:pt x="43290" y="32591"/>
                  <a:pt x="43215" y="32477"/>
                  <a:pt x="43064" y="32477"/>
                </a:cubicBezTo>
                <a:close/>
                <a:moveTo>
                  <a:pt x="78225" y="32251"/>
                </a:moveTo>
                <a:lnTo>
                  <a:pt x="78111" y="32326"/>
                </a:lnTo>
                <a:cubicBezTo>
                  <a:pt x="78111" y="32326"/>
                  <a:pt x="78073" y="32364"/>
                  <a:pt x="78036" y="32402"/>
                </a:cubicBezTo>
                <a:cubicBezTo>
                  <a:pt x="77960" y="32477"/>
                  <a:pt x="77847" y="32591"/>
                  <a:pt x="77847" y="32704"/>
                </a:cubicBezTo>
                <a:cubicBezTo>
                  <a:pt x="77847" y="32780"/>
                  <a:pt x="77884" y="32856"/>
                  <a:pt x="77960" y="32893"/>
                </a:cubicBezTo>
                <a:lnTo>
                  <a:pt x="78073" y="32969"/>
                </a:lnTo>
                <a:cubicBezTo>
                  <a:pt x="78225" y="32931"/>
                  <a:pt x="78338" y="32893"/>
                  <a:pt x="78414" y="32818"/>
                </a:cubicBezTo>
                <a:cubicBezTo>
                  <a:pt x="78489" y="32780"/>
                  <a:pt x="78527" y="32742"/>
                  <a:pt x="78565" y="32742"/>
                </a:cubicBezTo>
                <a:lnTo>
                  <a:pt x="78678" y="32667"/>
                </a:lnTo>
                <a:cubicBezTo>
                  <a:pt x="78678" y="32629"/>
                  <a:pt x="78678" y="32629"/>
                  <a:pt x="78678" y="32591"/>
                </a:cubicBezTo>
                <a:cubicBezTo>
                  <a:pt x="78678" y="32515"/>
                  <a:pt x="78640" y="32477"/>
                  <a:pt x="78603" y="32440"/>
                </a:cubicBezTo>
                <a:lnTo>
                  <a:pt x="78603" y="32402"/>
                </a:lnTo>
                <a:lnTo>
                  <a:pt x="78489" y="32251"/>
                </a:lnTo>
                <a:close/>
                <a:moveTo>
                  <a:pt x="79826" y="32386"/>
                </a:moveTo>
                <a:cubicBezTo>
                  <a:pt x="79746" y="32386"/>
                  <a:pt x="79666" y="32413"/>
                  <a:pt x="79586" y="32440"/>
                </a:cubicBezTo>
                <a:cubicBezTo>
                  <a:pt x="79434" y="32553"/>
                  <a:pt x="79359" y="32818"/>
                  <a:pt x="79510" y="32931"/>
                </a:cubicBezTo>
                <a:cubicBezTo>
                  <a:pt x="79548" y="32969"/>
                  <a:pt x="79623" y="33007"/>
                  <a:pt x="79737" y="33007"/>
                </a:cubicBezTo>
                <a:lnTo>
                  <a:pt x="79813" y="33007"/>
                </a:lnTo>
                <a:cubicBezTo>
                  <a:pt x="80002" y="32893"/>
                  <a:pt x="80002" y="32704"/>
                  <a:pt x="80002" y="32591"/>
                </a:cubicBezTo>
                <a:cubicBezTo>
                  <a:pt x="80002" y="32591"/>
                  <a:pt x="80002" y="32553"/>
                  <a:pt x="80002" y="32515"/>
                </a:cubicBezTo>
                <a:lnTo>
                  <a:pt x="79926" y="32402"/>
                </a:lnTo>
                <a:cubicBezTo>
                  <a:pt x="79893" y="32391"/>
                  <a:pt x="79859" y="32386"/>
                  <a:pt x="79826" y="32386"/>
                </a:cubicBezTo>
                <a:close/>
                <a:moveTo>
                  <a:pt x="81249" y="32667"/>
                </a:moveTo>
                <a:lnTo>
                  <a:pt x="81098" y="32780"/>
                </a:lnTo>
                <a:lnTo>
                  <a:pt x="81098" y="32931"/>
                </a:lnTo>
                <a:lnTo>
                  <a:pt x="81249" y="33045"/>
                </a:lnTo>
                <a:cubicBezTo>
                  <a:pt x="81363" y="33045"/>
                  <a:pt x="81438" y="33045"/>
                  <a:pt x="81476" y="33007"/>
                </a:cubicBezTo>
                <a:cubicBezTo>
                  <a:pt x="81514" y="32969"/>
                  <a:pt x="81589" y="32893"/>
                  <a:pt x="81589" y="32818"/>
                </a:cubicBezTo>
                <a:lnTo>
                  <a:pt x="81552" y="32780"/>
                </a:lnTo>
                <a:lnTo>
                  <a:pt x="81438" y="32667"/>
                </a:lnTo>
                <a:close/>
                <a:moveTo>
                  <a:pt x="17406" y="32615"/>
                </a:moveTo>
                <a:cubicBezTo>
                  <a:pt x="17340" y="32615"/>
                  <a:pt x="17269" y="32657"/>
                  <a:pt x="17241" y="32742"/>
                </a:cubicBezTo>
                <a:lnTo>
                  <a:pt x="17354" y="32893"/>
                </a:lnTo>
                <a:cubicBezTo>
                  <a:pt x="17317" y="32893"/>
                  <a:pt x="17279" y="32856"/>
                  <a:pt x="17279" y="32856"/>
                </a:cubicBezTo>
                <a:lnTo>
                  <a:pt x="17279" y="32893"/>
                </a:lnTo>
                <a:cubicBezTo>
                  <a:pt x="17279" y="32931"/>
                  <a:pt x="17317" y="32969"/>
                  <a:pt x="17317" y="33007"/>
                </a:cubicBezTo>
                <a:cubicBezTo>
                  <a:pt x="17354" y="33045"/>
                  <a:pt x="17402" y="33054"/>
                  <a:pt x="17449" y="33054"/>
                </a:cubicBezTo>
                <a:cubicBezTo>
                  <a:pt x="17496" y="33054"/>
                  <a:pt x="17543" y="33045"/>
                  <a:pt x="17581" y="33045"/>
                </a:cubicBezTo>
                <a:lnTo>
                  <a:pt x="17695" y="32969"/>
                </a:lnTo>
                <a:lnTo>
                  <a:pt x="17695" y="32931"/>
                </a:lnTo>
                <a:cubicBezTo>
                  <a:pt x="17695" y="32818"/>
                  <a:pt x="17619" y="32629"/>
                  <a:pt x="17468" y="32629"/>
                </a:cubicBezTo>
                <a:cubicBezTo>
                  <a:pt x="17449" y="32619"/>
                  <a:pt x="17428" y="32615"/>
                  <a:pt x="17406" y="32615"/>
                </a:cubicBezTo>
                <a:close/>
                <a:moveTo>
                  <a:pt x="40265" y="32662"/>
                </a:moveTo>
                <a:cubicBezTo>
                  <a:pt x="40026" y="32662"/>
                  <a:pt x="39963" y="32821"/>
                  <a:pt x="39963" y="32856"/>
                </a:cubicBezTo>
                <a:lnTo>
                  <a:pt x="40077" y="33007"/>
                </a:lnTo>
                <a:lnTo>
                  <a:pt x="40115" y="33007"/>
                </a:lnTo>
                <a:cubicBezTo>
                  <a:pt x="40141" y="33034"/>
                  <a:pt x="40187" y="33060"/>
                  <a:pt x="40265" y="33060"/>
                </a:cubicBezTo>
                <a:cubicBezTo>
                  <a:pt x="40297" y="33060"/>
                  <a:pt x="40335" y="33056"/>
                  <a:pt x="40379" y="33045"/>
                </a:cubicBezTo>
                <a:lnTo>
                  <a:pt x="40455" y="32931"/>
                </a:lnTo>
                <a:lnTo>
                  <a:pt x="40455" y="32780"/>
                </a:lnTo>
                <a:lnTo>
                  <a:pt x="40341" y="32667"/>
                </a:lnTo>
                <a:cubicBezTo>
                  <a:pt x="40314" y="32663"/>
                  <a:pt x="40289" y="32662"/>
                  <a:pt x="40265" y="32662"/>
                </a:cubicBezTo>
                <a:close/>
                <a:moveTo>
                  <a:pt x="52704" y="32704"/>
                </a:moveTo>
                <a:cubicBezTo>
                  <a:pt x="52591" y="32704"/>
                  <a:pt x="52515" y="32742"/>
                  <a:pt x="52440" y="32780"/>
                </a:cubicBezTo>
                <a:cubicBezTo>
                  <a:pt x="52402" y="32818"/>
                  <a:pt x="52364" y="32856"/>
                  <a:pt x="52364" y="32969"/>
                </a:cubicBezTo>
                <a:lnTo>
                  <a:pt x="52364" y="33007"/>
                </a:lnTo>
                <a:lnTo>
                  <a:pt x="52515" y="33120"/>
                </a:lnTo>
                <a:lnTo>
                  <a:pt x="52704" y="33120"/>
                </a:lnTo>
                <a:lnTo>
                  <a:pt x="52818" y="33007"/>
                </a:lnTo>
                <a:lnTo>
                  <a:pt x="52818" y="32818"/>
                </a:lnTo>
                <a:lnTo>
                  <a:pt x="52704" y="32704"/>
                </a:lnTo>
                <a:close/>
                <a:moveTo>
                  <a:pt x="24214" y="32755"/>
                </a:moveTo>
                <a:cubicBezTo>
                  <a:pt x="24089" y="32755"/>
                  <a:pt x="24037" y="32835"/>
                  <a:pt x="24008" y="32893"/>
                </a:cubicBezTo>
                <a:lnTo>
                  <a:pt x="24046" y="32893"/>
                </a:lnTo>
                <a:lnTo>
                  <a:pt x="23857" y="33007"/>
                </a:lnTo>
                <a:cubicBezTo>
                  <a:pt x="23857" y="33007"/>
                  <a:pt x="23857" y="33045"/>
                  <a:pt x="23857" y="33045"/>
                </a:cubicBezTo>
                <a:cubicBezTo>
                  <a:pt x="23857" y="33082"/>
                  <a:pt x="23895" y="33234"/>
                  <a:pt x="24046" y="33271"/>
                </a:cubicBezTo>
                <a:lnTo>
                  <a:pt x="24198" y="33158"/>
                </a:lnTo>
                <a:lnTo>
                  <a:pt x="24198" y="33158"/>
                </a:lnTo>
                <a:cubicBezTo>
                  <a:pt x="24198" y="33196"/>
                  <a:pt x="24160" y="33196"/>
                  <a:pt x="24160" y="33196"/>
                </a:cubicBezTo>
                <a:lnTo>
                  <a:pt x="24311" y="33196"/>
                </a:lnTo>
                <a:lnTo>
                  <a:pt x="24424" y="33082"/>
                </a:lnTo>
                <a:lnTo>
                  <a:pt x="24424" y="32893"/>
                </a:lnTo>
                <a:lnTo>
                  <a:pt x="24349" y="32780"/>
                </a:lnTo>
                <a:cubicBezTo>
                  <a:pt x="24296" y="32762"/>
                  <a:pt x="24251" y="32755"/>
                  <a:pt x="24214" y="32755"/>
                </a:cubicBezTo>
                <a:close/>
                <a:moveTo>
                  <a:pt x="20711" y="32614"/>
                </a:moveTo>
                <a:cubicBezTo>
                  <a:pt x="20667" y="32614"/>
                  <a:pt x="20619" y="32619"/>
                  <a:pt x="20568" y="32629"/>
                </a:cubicBezTo>
                <a:lnTo>
                  <a:pt x="20417" y="32742"/>
                </a:lnTo>
                <a:cubicBezTo>
                  <a:pt x="20417" y="32893"/>
                  <a:pt x="20455" y="33082"/>
                  <a:pt x="20606" y="33196"/>
                </a:cubicBezTo>
                <a:cubicBezTo>
                  <a:pt x="20689" y="33251"/>
                  <a:pt x="20792" y="33286"/>
                  <a:pt x="20916" y="33286"/>
                </a:cubicBezTo>
                <a:cubicBezTo>
                  <a:pt x="20961" y="33286"/>
                  <a:pt x="21009" y="33282"/>
                  <a:pt x="21059" y="33271"/>
                </a:cubicBezTo>
                <a:lnTo>
                  <a:pt x="21173" y="33158"/>
                </a:lnTo>
                <a:cubicBezTo>
                  <a:pt x="21173" y="32931"/>
                  <a:pt x="21135" y="32818"/>
                  <a:pt x="20984" y="32704"/>
                </a:cubicBezTo>
                <a:cubicBezTo>
                  <a:pt x="20929" y="32649"/>
                  <a:pt x="20833" y="32614"/>
                  <a:pt x="20711" y="32614"/>
                </a:cubicBezTo>
                <a:close/>
                <a:moveTo>
                  <a:pt x="78036" y="32969"/>
                </a:moveTo>
                <a:lnTo>
                  <a:pt x="77847" y="33082"/>
                </a:lnTo>
                <a:cubicBezTo>
                  <a:pt x="77847" y="33120"/>
                  <a:pt x="77847" y="33158"/>
                  <a:pt x="77809" y="33196"/>
                </a:cubicBezTo>
                <a:lnTo>
                  <a:pt x="77922" y="33385"/>
                </a:lnTo>
                <a:lnTo>
                  <a:pt x="78073" y="33385"/>
                </a:lnTo>
                <a:lnTo>
                  <a:pt x="78149" y="33309"/>
                </a:lnTo>
                <a:cubicBezTo>
                  <a:pt x="78187" y="33271"/>
                  <a:pt x="78225" y="33234"/>
                  <a:pt x="78225" y="33158"/>
                </a:cubicBezTo>
                <a:cubicBezTo>
                  <a:pt x="78225" y="33120"/>
                  <a:pt x="78225" y="33007"/>
                  <a:pt x="78036" y="32969"/>
                </a:cubicBezTo>
                <a:close/>
                <a:moveTo>
                  <a:pt x="55842" y="32969"/>
                </a:moveTo>
                <a:lnTo>
                  <a:pt x="55691" y="33045"/>
                </a:lnTo>
                <a:cubicBezTo>
                  <a:pt x="55691" y="33045"/>
                  <a:pt x="55691" y="33082"/>
                  <a:pt x="55653" y="33082"/>
                </a:cubicBezTo>
                <a:cubicBezTo>
                  <a:pt x="55616" y="33120"/>
                  <a:pt x="55578" y="33158"/>
                  <a:pt x="55578" y="33234"/>
                </a:cubicBezTo>
                <a:cubicBezTo>
                  <a:pt x="55578" y="33309"/>
                  <a:pt x="55616" y="33385"/>
                  <a:pt x="55767" y="33423"/>
                </a:cubicBezTo>
                <a:lnTo>
                  <a:pt x="55956" y="33347"/>
                </a:lnTo>
                <a:cubicBezTo>
                  <a:pt x="55994" y="33271"/>
                  <a:pt x="56032" y="33234"/>
                  <a:pt x="56032" y="33158"/>
                </a:cubicBezTo>
                <a:cubicBezTo>
                  <a:pt x="56032" y="33045"/>
                  <a:pt x="55956" y="32969"/>
                  <a:pt x="55842" y="32969"/>
                </a:cubicBezTo>
                <a:close/>
                <a:moveTo>
                  <a:pt x="76599" y="32856"/>
                </a:moveTo>
                <a:lnTo>
                  <a:pt x="76485" y="32969"/>
                </a:lnTo>
                <a:cubicBezTo>
                  <a:pt x="76485" y="33007"/>
                  <a:pt x="76485" y="33045"/>
                  <a:pt x="76485" y="33082"/>
                </a:cubicBezTo>
                <a:cubicBezTo>
                  <a:pt x="76485" y="33158"/>
                  <a:pt x="76485" y="33385"/>
                  <a:pt x="76674" y="33460"/>
                </a:cubicBezTo>
                <a:lnTo>
                  <a:pt x="76864" y="33385"/>
                </a:lnTo>
                <a:lnTo>
                  <a:pt x="76864" y="33385"/>
                </a:lnTo>
                <a:cubicBezTo>
                  <a:pt x="76864" y="33385"/>
                  <a:pt x="76826" y="33423"/>
                  <a:pt x="76826" y="33423"/>
                </a:cubicBezTo>
                <a:lnTo>
                  <a:pt x="76901" y="33423"/>
                </a:lnTo>
                <a:cubicBezTo>
                  <a:pt x="76977" y="33423"/>
                  <a:pt x="77242" y="33423"/>
                  <a:pt x="77242" y="33234"/>
                </a:cubicBezTo>
                <a:lnTo>
                  <a:pt x="77090" y="32969"/>
                </a:lnTo>
                <a:cubicBezTo>
                  <a:pt x="77053" y="32969"/>
                  <a:pt x="76977" y="32969"/>
                  <a:pt x="76939" y="32931"/>
                </a:cubicBezTo>
                <a:cubicBezTo>
                  <a:pt x="76864" y="32893"/>
                  <a:pt x="76750" y="32856"/>
                  <a:pt x="76599" y="32856"/>
                </a:cubicBezTo>
                <a:close/>
                <a:moveTo>
                  <a:pt x="41438" y="33196"/>
                </a:moveTo>
                <a:cubicBezTo>
                  <a:pt x="41287" y="33234"/>
                  <a:pt x="41211" y="33347"/>
                  <a:pt x="41173" y="33423"/>
                </a:cubicBezTo>
                <a:lnTo>
                  <a:pt x="41287" y="33574"/>
                </a:lnTo>
                <a:cubicBezTo>
                  <a:pt x="41551" y="33574"/>
                  <a:pt x="41665" y="33498"/>
                  <a:pt x="41702" y="33423"/>
                </a:cubicBezTo>
                <a:lnTo>
                  <a:pt x="41702" y="33271"/>
                </a:lnTo>
                <a:cubicBezTo>
                  <a:pt x="41627" y="33196"/>
                  <a:pt x="41551" y="33196"/>
                  <a:pt x="41438" y="33196"/>
                </a:cubicBezTo>
                <a:close/>
                <a:moveTo>
                  <a:pt x="13142" y="33256"/>
                </a:moveTo>
                <a:cubicBezTo>
                  <a:pt x="13111" y="33256"/>
                  <a:pt x="13077" y="33260"/>
                  <a:pt x="13044" y="33271"/>
                </a:cubicBezTo>
                <a:cubicBezTo>
                  <a:pt x="12969" y="33271"/>
                  <a:pt x="12931" y="33347"/>
                  <a:pt x="12893" y="33423"/>
                </a:cubicBezTo>
                <a:lnTo>
                  <a:pt x="13044" y="33574"/>
                </a:lnTo>
                <a:cubicBezTo>
                  <a:pt x="13044" y="33601"/>
                  <a:pt x="13082" y="33627"/>
                  <a:pt x="13144" y="33627"/>
                </a:cubicBezTo>
                <a:cubicBezTo>
                  <a:pt x="13170" y="33627"/>
                  <a:pt x="13200" y="33623"/>
                  <a:pt x="13233" y="33612"/>
                </a:cubicBezTo>
                <a:lnTo>
                  <a:pt x="13347" y="33498"/>
                </a:lnTo>
                <a:lnTo>
                  <a:pt x="13347" y="33423"/>
                </a:lnTo>
                <a:lnTo>
                  <a:pt x="13309" y="33309"/>
                </a:lnTo>
                <a:cubicBezTo>
                  <a:pt x="13282" y="33283"/>
                  <a:pt x="13218" y="33256"/>
                  <a:pt x="13142" y="33256"/>
                </a:cubicBezTo>
                <a:close/>
                <a:moveTo>
                  <a:pt x="59850" y="33082"/>
                </a:moveTo>
                <a:cubicBezTo>
                  <a:pt x="59585" y="33082"/>
                  <a:pt x="59472" y="33271"/>
                  <a:pt x="59472" y="33385"/>
                </a:cubicBezTo>
                <a:cubicBezTo>
                  <a:pt x="59472" y="33498"/>
                  <a:pt x="59548" y="33612"/>
                  <a:pt x="59661" y="33650"/>
                </a:cubicBezTo>
                <a:lnTo>
                  <a:pt x="59812" y="33574"/>
                </a:lnTo>
                <a:cubicBezTo>
                  <a:pt x="59868" y="33596"/>
                  <a:pt x="59913" y="33605"/>
                  <a:pt x="59951" y="33605"/>
                </a:cubicBezTo>
                <a:cubicBezTo>
                  <a:pt x="60042" y="33605"/>
                  <a:pt x="60088" y="33552"/>
                  <a:pt x="60115" y="33498"/>
                </a:cubicBezTo>
                <a:cubicBezTo>
                  <a:pt x="60115" y="33460"/>
                  <a:pt x="60115" y="33423"/>
                  <a:pt x="60115" y="33423"/>
                </a:cubicBezTo>
                <a:cubicBezTo>
                  <a:pt x="60115" y="33309"/>
                  <a:pt x="60039" y="33271"/>
                  <a:pt x="60001" y="33234"/>
                </a:cubicBezTo>
                <a:lnTo>
                  <a:pt x="59850" y="33082"/>
                </a:lnTo>
                <a:close/>
                <a:moveTo>
                  <a:pt x="57491" y="33341"/>
                </a:moveTo>
                <a:cubicBezTo>
                  <a:pt x="57264" y="33341"/>
                  <a:pt x="57204" y="33469"/>
                  <a:pt x="57204" y="33536"/>
                </a:cubicBezTo>
                <a:lnTo>
                  <a:pt x="57241" y="33650"/>
                </a:lnTo>
                <a:cubicBezTo>
                  <a:pt x="57286" y="33694"/>
                  <a:pt x="57343" y="33712"/>
                  <a:pt x="57406" y="33712"/>
                </a:cubicBezTo>
                <a:cubicBezTo>
                  <a:pt x="57450" y="33712"/>
                  <a:pt x="57497" y="33703"/>
                  <a:pt x="57544" y="33687"/>
                </a:cubicBezTo>
                <a:cubicBezTo>
                  <a:pt x="57657" y="33687"/>
                  <a:pt x="57695" y="33574"/>
                  <a:pt x="57695" y="33498"/>
                </a:cubicBezTo>
                <a:cubicBezTo>
                  <a:pt x="57695" y="33460"/>
                  <a:pt x="57695" y="33460"/>
                  <a:pt x="57695" y="33423"/>
                </a:cubicBezTo>
                <a:lnTo>
                  <a:pt x="57582" y="33347"/>
                </a:lnTo>
                <a:cubicBezTo>
                  <a:pt x="57549" y="33343"/>
                  <a:pt x="57519" y="33341"/>
                  <a:pt x="57491" y="33341"/>
                </a:cubicBezTo>
                <a:close/>
                <a:moveTo>
                  <a:pt x="379" y="33234"/>
                </a:moveTo>
                <a:lnTo>
                  <a:pt x="227" y="33347"/>
                </a:lnTo>
                <a:cubicBezTo>
                  <a:pt x="227" y="33460"/>
                  <a:pt x="265" y="33574"/>
                  <a:pt x="341" y="33687"/>
                </a:cubicBezTo>
                <a:lnTo>
                  <a:pt x="454" y="33725"/>
                </a:lnTo>
                <a:lnTo>
                  <a:pt x="606" y="33725"/>
                </a:lnTo>
                <a:lnTo>
                  <a:pt x="757" y="33650"/>
                </a:lnTo>
                <a:cubicBezTo>
                  <a:pt x="757" y="33612"/>
                  <a:pt x="757" y="33574"/>
                  <a:pt x="757" y="33536"/>
                </a:cubicBezTo>
                <a:cubicBezTo>
                  <a:pt x="757" y="33460"/>
                  <a:pt x="719" y="33234"/>
                  <a:pt x="379" y="33234"/>
                </a:cubicBezTo>
                <a:close/>
                <a:moveTo>
                  <a:pt x="64009" y="33385"/>
                </a:moveTo>
                <a:cubicBezTo>
                  <a:pt x="63858" y="33385"/>
                  <a:pt x="63744" y="33460"/>
                  <a:pt x="63706" y="33574"/>
                </a:cubicBezTo>
                <a:lnTo>
                  <a:pt x="63820" y="33725"/>
                </a:lnTo>
                <a:cubicBezTo>
                  <a:pt x="63858" y="33725"/>
                  <a:pt x="63858" y="33763"/>
                  <a:pt x="63933" y="33763"/>
                </a:cubicBezTo>
                <a:lnTo>
                  <a:pt x="64085" y="33650"/>
                </a:lnTo>
                <a:cubicBezTo>
                  <a:pt x="64122" y="33650"/>
                  <a:pt x="64160" y="33612"/>
                  <a:pt x="64160" y="33536"/>
                </a:cubicBezTo>
                <a:lnTo>
                  <a:pt x="64160" y="33498"/>
                </a:lnTo>
                <a:lnTo>
                  <a:pt x="64009" y="33385"/>
                </a:lnTo>
                <a:close/>
                <a:moveTo>
                  <a:pt x="48130" y="33385"/>
                </a:moveTo>
                <a:lnTo>
                  <a:pt x="48016" y="33498"/>
                </a:lnTo>
                <a:cubicBezTo>
                  <a:pt x="48016" y="33536"/>
                  <a:pt x="47979" y="33574"/>
                  <a:pt x="47979" y="33650"/>
                </a:cubicBezTo>
                <a:lnTo>
                  <a:pt x="47979" y="33687"/>
                </a:lnTo>
                <a:lnTo>
                  <a:pt x="48016" y="33763"/>
                </a:lnTo>
                <a:cubicBezTo>
                  <a:pt x="48054" y="33782"/>
                  <a:pt x="48101" y="33791"/>
                  <a:pt x="48144" y="33791"/>
                </a:cubicBezTo>
                <a:cubicBezTo>
                  <a:pt x="48186" y="33791"/>
                  <a:pt x="48224" y="33782"/>
                  <a:pt x="48243" y="33763"/>
                </a:cubicBezTo>
                <a:cubicBezTo>
                  <a:pt x="48319" y="33725"/>
                  <a:pt x="48394" y="33650"/>
                  <a:pt x="48394" y="33574"/>
                </a:cubicBezTo>
                <a:cubicBezTo>
                  <a:pt x="48394" y="33498"/>
                  <a:pt x="48357" y="33460"/>
                  <a:pt x="48281" y="33423"/>
                </a:cubicBezTo>
                <a:cubicBezTo>
                  <a:pt x="48243" y="33385"/>
                  <a:pt x="48205" y="33385"/>
                  <a:pt x="48130" y="33385"/>
                </a:cubicBezTo>
                <a:close/>
                <a:moveTo>
                  <a:pt x="16334" y="33612"/>
                </a:moveTo>
                <a:lnTo>
                  <a:pt x="16144" y="33763"/>
                </a:lnTo>
                <a:cubicBezTo>
                  <a:pt x="16144" y="33801"/>
                  <a:pt x="16144" y="33914"/>
                  <a:pt x="16258" y="33952"/>
                </a:cubicBezTo>
                <a:cubicBezTo>
                  <a:pt x="16296" y="33990"/>
                  <a:pt x="16334" y="33990"/>
                  <a:pt x="16447" y="33990"/>
                </a:cubicBezTo>
                <a:lnTo>
                  <a:pt x="16560" y="33876"/>
                </a:lnTo>
                <a:cubicBezTo>
                  <a:pt x="16560" y="33725"/>
                  <a:pt x="16485" y="33650"/>
                  <a:pt x="16334" y="33612"/>
                </a:cubicBezTo>
                <a:close/>
                <a:moveTo>
                  <a:pt x="82082" y="33634"/>
                </a:moveTo>
                <a:cubicBezTo>
                  <a:pt x="82018" y="33634"/>
                  <a:pt x="81945" y="33661"/>
                  <a:pt x="81892" y="33687"/>
                </a:cubicBezTo>
                <a:cubicBezTo>
                  <a:pt x="81816" y="33725"/>
                  <a:pt x="81779" y="33801"/>
                  <a:pt x="81779" y="33876"/>
                </a:cubicBezTo>
                <a:cubicBezTo>
                  <a:pt x="81779" y="33952"/>
                  <a:pt x="81854" y="34028"/>
                  <a:pt x="81968" y="34028"/>
                </a:cubicBezTo>
                <a:lnTo>
                  <a:pt x="82119" y="33914"/>
                </a:lnTo>
                <a:lnTo>
                  <a:pt x="82119" y="33914"/>
                </a:lnTo>
                <a:cubicBezTo>
                  <a:pt x="82119" y="33952"/>
                  <a:pt x="82081" y="33952"/>
                  <a:pt x="82081" y="33952"/>
                </a:cubicBezTo>
                <a:cubicBezTo>
                  <a:pt x="82119" y="33952"/>
                  <a:pt x="82232" y="33914"/>
                  <a:pt x="82232" y="33801"/>
                </a:cubicBezTo>
                <a:cubicBezTo>
                  <a:pt x="82232" y="33763"/>
                  <a:pt x="82232" y="33763"/>
                  <a:pt x="82232" y="33725"/>
                </a:cubicBezTo>
                <a:lnTo>
                  <a:pt x="82157" y="33650"/>
                </a:lnTo>
                <a:cubicBezTo>
                  <a:pt x="82134" y="33638"/>
                  <a:pt x="82109" y="33634"/>
                  <a:pt x="82082" y="33634"/>
                </a:cubicBezTo>
                <a:close/>
                <a:moveTo>
                  <a:pt x="80531" y="33839"/>
                </a:moveTo>
                <a:lnTo>
                  <a:pt x="80342" y="33914"/>
                </a:lnTo>
                <a:lnTo>
                  <a:pt x="80342" y="34065"/>
                </a:lnTo>
                <a:lnTo>
                  <a:pt x="80455" y="34179"/>
                </a:lnTo>
                <a:cubicBezTo>
                  <a:pt x="80606" y="34179"/>
                  <a:pt x="80720" y="34141"/>
                  <a:pt x="80796" y="34028"/>
                </a:cubicBezTo>
                <a:lnTo>
                  <a:pt x="80644" y="33839"/>
                </a:lnTo>
                <a:close/>
                <a:moveTo>
                  <a:pt x="54292" y="33914"/>
                </a:moveTo>
                <a:cubicBezTo>
                  <a:pt x="54292" y="33952"/>
                  <a:pt x="54255" y="33952"/>
                  <a:pt x="54217" y="33952"/>
                </a:cubicBezTo>
                <a:cubicBezTo>
                  <a:pt x="54141" y="33990"/>
                  <a:pt x="53952" y="34065"/>
                  <a:pt x="53952" y="34217"/>
                </a:cubicBezTo>
                <a:lnTo>
                  <a:pt x="54066" y="34330"/>
                </a:lnTo>
                <a:cubicBezTo>
                  <a:pt x="54113" y="34346"/>
                  <a:pt x="54166" y="34355"/>
                  <a:pt x="54221" y="34355"/>
                </a:cubicBezTo>
                <a:cubicBezTo>
                  <a:pt x="54298" y="34355"/>
                  <a:pt x="54377" y="34337"/>
                  <a:pt x="54444" y="34292"/>
                </a:cubicBezTo>
                <a:cubicBezTo>
                  <a:pt x="54481" y="34254"/>
                  <a:pt x="54519" y="34179"/>
                  <a:pt x="54519" y="34103"/>
                </a:cubicBezTo>
                <a:cubicBezTo>
                  <a:pt x="54519" y="34065"/>
                  <a:pt x="54519" y="34028"/>
                  <a:pt x="54519" y="33990"/>
                </a:cubicBezTo>
                <a:lnTo>
                  <a:pt x="54292" y="33914"/>
                </a:lnTo>
                <a:close/>
                <a:moveTo>
                  <a:pt x="39953" y="34201"/>
                </a:moveTo>
                <a:cubicBezTo>
                  <a:pt x="39932" y="34201"/>
                  <a:pt x="39910" y="34206"/>
                  <a:pt x="39888" y="34217"/>
                </a:cubicBezTo>
                <a:lnTo>
                  <a:pt x="39774" y="34330"/>
                </a:lnTo>
                <a:cubicBezTo>
                  <a:pt x="39736" y="34519"/>
                  <a:pt x="39850" y="34633"/>
                  <a:pt x="40001" y="34670"/>
                </a:cubicBezTo>
                <a:lnTo>
                  <a:pt x="40152" y="34519"/>
                </a:lnTo>
                <a:cubicBezTo>
                  <a:pt x="40152" y="34481"/>
                  <a:pt x="40152" y="34481"/>
                  <a:pt x="40152" y="34481"/>
                </a:cubicBezTo>
                <a:cubicBezTo>
                  <a:pt x="40152" y="34443"/>
                  <a:pt x="40190" y="34443"/>
                  <a:pt x="40190" y="34406"/>
                </a:cubicBezTo>
                <a:cubicBezTo>
                  <a:pt x="40190" y="34368"/>
                  <a:pt x="40190" y="34292"/>
                  <a:pt x="40077" y="34254"/>
                </a:cubicBezTo>
                <a:cubicBezTo>
                  <a:pt x="40050" y="34228"/>
                  <a:pt x="40004" y="34201"/>
                  <a:pt x="39953" y="34201"/>
                </a:cubicBezTo>
                <a:close/>
                <a:moveTo>
                  <a:pt x="17685" y="34310"/>
                </a:moveTo>
                <a:cubicBezTo>
                  <a:pt x="17651" y="34310"/>
                  <a:pt x="17616" y="34318"/>
                  <a:pt x="17581" y="34330"/>
                </a:cubicBezTo>
                <a:lnTo>
                  <a:pt x="17468" y="34443"/>
                </a:lnTo>
                <a:cubicBezTo>
                  <a:pt x="17468" y="34595"/>
                  <a:pt x="17695" y="34746"/>
                  <a:pt x="17808" y="34746"/>
                </a:cubicBezTo>
                <a:cubicBezTo>
                  <a:pt x="17921" y="34746"/>
                  <a:pt x="17997" y="34670"/>
                  <a:pt x="17997" y="34595"/>
                </a:cubicBezTo>
                <a:lnTo>
                  <a:pt x="17846" y="34481"/>
                </a:lnTo>
                <a:lnTo>
                  <a:pt x="17884" y="34481"/>
                </a:lnTo>
                <a:cubicBezTo>
                  <a:pt x="17831" y="34351"/>
                  <a:pt x="17761" y="34310"/>
                  <a:pt x="17685" y="34310"/>
                </a:cubicBezTo>
                <a:close/>
                <a:moveTo>
                  <a:pt x="20215" y="34230"/>
                </a:moveTo>
                <a:cubicBezTo>
                  <a:pt x="20170" y="34230"/>
                  <a:pt x="20123" y="34239"/>
                  <a:pt x="20076" y="34254"/>
                </a:cubicBezTo>
                <a:cubicBezTo>
                  <a:pt x="19850" y="34330"/>
                  <a:pt x="19774" y="34595"/>
                  <a:pt x="19925" y="34746"/>
                </a:cubicBezTo>
                <a:lnTo>
                  <a:pt x="20039" y="34746"/>
                </a:lnTo>
                <a:cubicBezTo>
                  <a:pt x="20266" y="34746"/>
                  <a:pt x="20417" y="34633"/>
                  <a:pt x="20417" y="34406"/>
                </a:cubicBezTo>
                <a:cubicBezTo>
                  <a:pt x="20417" y="34406"/>
                  <a:pt x="20417" y="34406"/>
                  <a:pt x="20417" y="34368"/>
                </a:cubicBezTo>
                <a:lnTo>
                  <a:pt x="20379" y="34292"/>
                </a:lnTo>
                <a:cubicBezTo>
                  <a:pt x="20335" y="34248"/>
                  <a:pt x="20277" y="34230"/>
                  <a:pt x="20215" y="34230"/>
                </a:cubicBezTo>
                <a:close/>
                <a:moveTo>
                  <a:pt x="18355" y="34358"/>
                </a:moveTo>
                <a:cubicBezTo>
                  <a:pt x="18321" y="34358"/>
                  <a:pt x="18289" y="34361"/>
                  <a:pt x="18262" y="34368"/>
                </a:cubicBezTo>
                <a:cubicBezTo>
                  <a:pt x="18186" y="34406"/>
                  <a:pt x="18110" y="34519"/>
                  <a:pt x="18148" y="34633"/>
                </a:cubicBezTo>
                <a:lnTo>
                  <a:pt x="18186" y="34670"/>
                </a:lnTo>
                <a:cubicBezTo>
                  <a:pt x="18241" y="34726"/>
                  <a:pt x="18378" y="34761"/>
                  <a:pt x="18491" y="34761"/>
                </a:cubicBezTo>
                <a:cubicBezTo>
                  <a:pt x="18533" y="34761"/>
                  <a:pt x="18572" y="34756"/>
                  <a:pt x="18602" y="34746"/>
                </a:cubicBezTo>
                <a:cubicBezTo>
                  <a:pt x="18715" y="34708"/>
                  <a:pt x="18791" y="34633"/>
                  <a:pt x="18791" y="34557"/>
                </a:cubicBezTo>
                <a:lnTo>
                  <a:pt x="18753" y="34481"/>
                </a:lnTo>
                <a:cubicBezTo>
                  <a:pt x="18691" y="34420"/>
                  <a:pt x="18504" y="34358"/>
                  <a:pt x="18355" y="34358"/>
                </a:cubicBezTo>
                <a:close/>
                <a:moveTo>
                  <a:pt x="47205" y="34816"/>
                </a:moveTo>
                <a:lnTo>
                  <a:pt x="47185" y="34822"/>
                </a:lnTo>
                <a:cubicBezTo>
                  <a:pt x="47193" y="34822"/>
                  <a:pt x="47200" y="34820"/>
                  <a:pt x="47205" y="34816"/>
                </a:cubicBezTo>
                <a:close/>
                <a:moveTo>
                  <a:pt x="19207" y="34481"/>
                </a:moveTo>
                <a:cubicBezTo>
                  <a:pt x="19093" y="34481"/>
                  <a:pt x="19018" y="34481"/>
                  <a:pt x="18980" y="34519"/>
                </a:cubicBezTo>
                <a:cubicBezTo>
                  <a:pt x="18942" y="34557"/>
                  <a:pt x="18904" y="34633"/>
                  <a:pt x="18942" y="34784"/>
                </a:cubicBezTo>
                <a:lnTo>
                  <a:pt x="19056" y="34859"/>
                </a:lnTo>
                <a:lnTo>
                  <a:pt x="19169" y="34859"/>
                </a:lnTo>
                <a:lnTo>
                  <a:pt x="19320" y="34746"/>
                </a:lnTo>
                <a:lnTo>
                  <a:pt x="19320" y="34595"/>
                </a:lnTo>
                <a:lnTo>
                  <a:pt x="19207" y="34481"/>
                </a:lnTo>
                <a:close/>
                <a:moveTo>
                  <a:pt x="46958" y="33952"/>
                </a:moveTo>
                <a:cubicBezTo>
                  <a:pt x="46920" y="33990"/>
                  <a:pt x="46882" y="34028"/>
                  <a:pt x="46844" y="34103"/>
                </a:cubicBezTo>
                <a:cubicBezTo>
                  <a:pt x="46806" y="34103"/>
                  <a:pt x="46769" y="34179"/>
                  <a:pt x="46769" y="34179"/>
                </a:cubicBezTo>
                <a:lnTo>
                  <a:pt x="46580" y="34254"/>
                </a:lnTo>
                <a:cubicBezTo>
                  <a:pt x="46580" y="34406"/>
                  <a:pt x="46580" y="34481"/>
                  <a:pt x="46617" y="34557"/>
                </a:cubicBezTo>
                <a:cubicBezTo>
                  <a:pt x="46655" y="34595"/>
                  <a:pt x="46655" y="34633"/>
                  <a:pt x="46655" y="34708"/>
                </a:cubicBezTo>
                <a:lnTo>
                  <a:pt x="46731" y="34859"/>
                </a:lnTo>
                <a:cubicBezTo>
                  <a:pt x="46806" y="34897"/>
                  <a:pt x="46882" y="34897"/>
                  <a:pt x="46920" y="34897"/>
                </a:cubicBezTo>
                <a:lnTo>
                  <a:pt x="47033" y="34897"/>
                </a:lnTo>
                <a:lnTo>
                  <a:pt x="47147" y="34822"/>
                </a:lnTo>
                <a:lnTo>
                  <a:pt x="47109" y="34822"/>
                </a:lnTo>
                <a:lnTo>
                  <a:pt x="47222" y="34784"/>
                </a:lnTo>
                <a:lnTo>
                  <a:pt x="47222" y="34784"/>
                </a:lnTo>
                <a:cubicBezTo>
                  <a:pt x="47222" y="34784"/>
                  <a:pt x="47222" y="34806"/>
                  <a:pt x="47205" y="34816"/>
                </a:cubicBezTo>
                <a:lnTo>
                  <a:pt x="47205" y="34816"/>
                </a:lnTo>
                <a:lnTo>
                  <a:pt x="47336" y="34784"/>
                </a:lnTo>
                <a:cubicBezTo>
                  <a:pt x="47374" y="34708"/>
                  <a:pt x="47374" y="34595"/>
                  <a:pt x="47374" y="34519"/>
                </a:cubicBezTo>
                <a:cubicBezTo>
                  <a:pt x="47411" y="34406"/>
                  <a:pt x="47411" y="34292"/>
                  <a:pt x="47449" y="34217"/>
                </a:cubicBezTo>
                <a:lnTo>
                  <a:pt x="47374" y="34141"/>
                </a:lnTo>
                <a:cubicBezTo>
                  <a:pt x="47374" y="34141"/>
                  <a:pt x="47411" y="34103"/>
                  <a:pt x="47411" y="34103"/>
                </a:cubicBezTo>
                <a:cubicBezTo>
                  <a:pt x="47411" y="34028"/>
                  <a:pt x="47374" y="33952"/>
                  <a:pt x="47222" y="33952"/>
                </a:cubicBezTo>
                <a:lnTo>
                  <a:pt x="47185" y="33990"/>
                </a:lnTo>
                <a:cubicBezTo>
                  <a:pt x="47147" y="33952"/>
                  <a:pt x="47071" y="33952"/>
                  <a:pt x="46958" y="33952"/>
                </a:cubicBezTo>
                <a:close/>
                <a:moveTo>
                  <a:pt x="81022" y="34676"/>
                </a:moveTo>
                <a:cubicBezTo>
                  <a:pt x="80983" y="34676"/>
                  <a:pt x="80944" y="34685"/>
                  <a:pt x="80909" y="34708"/>
                </a:cubicBezTo>
                <a:cubicBezTo>
                  <a:pt x="80871" y="34708"/>
                  <a:pt x="80833" y="34746"/>
                  <a:pt x="80796" y="34859"/>
                </a:cubicBezTo>
                <a:lnTo>
                  <a:pt x="80909" y="34973"/>
                </a:lnTo>
                <a:cubicBezTo>
                  <a:pt x="80962" y="35000"/>
                  <a:pt x="81035" y="35026"/>
                  <a:pt x="81113" y="35026"/>
                </a:cubicBezTo>
                <a:cubicBezTo>
                  <a:pt x="81145" y="35026"/>
                  <a:pt x="81178" y="35022"/>
                  <a:pt x="81211" y="35011"/>
                </a:cubicBezTo>
                <a:cubicBezTo>
                  <a:pt x="81249" y="34973"/>
                  <a:pt x="81325" y="34935"/>
                  <a:pt x="81325" y="34859"/>
                </a:cubicBezTo>
                <a:lnTo>
                  <a:pt x="81249" y="34746"/>
                </a:lnTo>
                <a:cubicBezTo>
                  <a:pt x="81197" y="34720"/>
                  <a:pt x="81109" y="34676"/>
                  <a:pt x="81022" y="34676"/>
                </a:cubicBezTo>
                <a:close/>
                <a:moveTo>
                  <a:pt x="2080" y="34670"/>
                </a:moveTo>
                <a:cubicBezTo>
                  <a:pt x="1778" y="34746"/>
                  <a:pt x="1626" y="34935"/>
                  <a:pt x="1778" y="35162"/>
                </a:cubicBezTo>
                <a:lnTo>
                  <a:pt x="1853" y="35237"/>
                </a:lnTo>
                <a:cubicBezTo>
                  <a:pt x="2004" y="35237"/>
                  <a:pt x="2080" y="35200"/>
                  <a:pt x="2156" y="35200"/>
                </a:cubicBezTo>
                <a:cubicBezTo>
                  <a:pt x="2156" y="35162"/>
                  <a:pt x="2193" y="35162"/>
                  <a:pt x="2231" y="35162"/>
                </a:cubicBezTo>
                <a:lnTo>
                  <a:pt x="2383" y="35048"/>
                </a:lnTo>
                <a:cubicBezTo>
                  <a:pt x="2383" y="34935"/>
                  <a:pt x="2345" y="34859"/>
                  <a:pt x="2307" y="34822"/>
                </a:cubicBezTo>
                <a:cubicBezTo>
                  <a:pt x="2269" y="34822"/>
                  <a:pt x="2269" y="34784"/>
                  <a:pt x="2269" y="34784"/>
                </a:cubicBezTo>
                <a:lnTo>
                  <a:pt x="2080" y="34670"/>
                </a:lnTo>
                <a:close/>
                <a:moveTo>
                  <a:pt x="32024" y="34822"/>
                </a:moveTo>
                <a:lnTo>
                  <a:pt x="31872" y="34973"/>
                </a:lnTo>
                <a:cubicBezTo>
                  <a:pt x="31872" y="35048"/>
                  <a:pt x="31948" y="35124"/>
                  <a:pt x="31948" y="35162"/>
                </a:cubicBezTo>
                <a:lnTo>
                  <a:pt x="32061" y="35237"/>
                </a:lnTo>
                <a:lnTo>
                  <a:pt x="32213" y="35237"/>
                </a:lnTo>
                <a:lnTo>
                  <a:pt x="32326" y="35086"/>
                </a:lnTo>
                <a:cubicBezTo>
                  <a:pt x="32326" y="35086"/>
                  <a:pt x="32364" y="35048"/>
                  <a:pt x="32364" y="35011"/>
                </a:cubicBezTo>
                <a:lnTo>
                  <a:pt x="32251" y="34822"/>
                </a:lnTo>
                <a:close/>
                <a:moveTo>
                  <a:pt x="76788" y="34822"/>
                </a:moveTo>
                <a:lnTo>
                  <a:pt x="76674" y="34935"/>
                </a:lnTo>
                <a:cubicBezTo>
                  <a:pt x="76637" y="35124"/>
                  <a:pt x="76712" y="35237"/>
                  <a:pt x="76901" y="35275"/>
                </a:cubicBezTo>
                <a:lnTo>
                  <a:pt x="77053" y="35200"/>
                </a:lnTo>
                <a:cubicBezTo>
                  <a:pt x="77053" y="35162"/>
                  <a:pt x="77053" y="35162"/>
                  <a:pt x="77053" y="35162"/>
                </a:cubicBezTo>
                <a:cubicBezTo>
                  <a:pt x="77090" y="35124"/>
                  <a:pt x="77128" y="35086"/>
                  <a:pt x="77128" y="35011"/>
                </a:cubicBezTo>
                <a:cubicBezTo>
                  <a:pt x="77128" y="34973"/>
                  <a:pt x="77128" y="34935"/>
                  <a:pt x="77090" y="34935"/>
                </a:cubicBezTo>
                <a:lnTo>
                  <a:pt x="76977" y="34822"/>
                </a:lnTo>
                <a:close/>
                <a:moveTo>
                  <a:pt x="11192" y="35048"/>
                </a:moveTo>
                <a:cubicBezTo>
                  <a:pt x="11078" y="35048"/>
                  <a:pt x="11003" y="35048"/>
                  <a:pt x="10927" y="35086"/>
                </a:cubicBezTo>
                <a:cubicBezTo>
                  <a:pt x="10889" y="35124"/>
                  <a:pt x="10851" y="35200"/>
                  <a:pt x="10851" y="35275"/>
                </a:cubicBezTo>
                <a:lnTo>
                  <a:pt x="10851" y="35313"/>
                </a:lnTo>
                <a:lnTo>
                  <a:pt x="11003" y="35426"/>
                </a:lnTo>
                <a:lnTo>
                  <a:pt x="11154" y="35426"/>
                </a:lnTo>
                <a:lnTo>
                  <a:pt x="11305" y="35313"/>
                </a:lnTo>
                <a:lnTo>
                  <a:pt x="11305" y="35162"/>
                </a:lnTo>
                <a:lnTo>
                  <a:pt x="11192" y="35048"/>
                </a:lnTo>
                <a:close/>
                <a:moveTo>
                  <a:pt x="1587" y="35145"/>
                </a:moveTo>
                <a:cubicBezTo>
                  <a:pt x="1563" y="35145"/>
                  <a:pt x="1538" y="35149"/>
                  <a:pt x="1513" y="35162"/>
                </a:cubicBezTo>
                <a:lnTo>
                  <a:pt x="1400" y="35275"/>
                </a:lnTo>
                <a:lnTo>
                  <a:pt x="1400" y="35351"/>
                </a:lnTo>
                <a:lnTo>
                  <a:pt x="1513" y="35502"/>
                </a:lnTo>
                <a:cubicBezTo>
                  <a:pt x="1513" y="35502"/>
                  <a:pt x="1551" y="35540"/>
                  <a:pt x="1626" y="35540"/>
                </a:cubicBezTo>
                <a:lnTo>
                  <a:pt x="1778" y="35389"/>
                </a:lnTo>
                <a:cubicBezTo>
                  <a:pt x="1778" y="35313"/>
                  <a:pt x="1778" y="35237"/>
                  <a:pt x="1702" y="35162"/>
                </a:cubicBezTo>
                <a:cubicBezTo>
                  <a:pt x="1677" y="35162"/>
                  <a:pt x="1635" y="35145"/>
                  <a:pt x="1587" y="35145"/>
                </a:cubicBezTo>
                <a:close/>
                <a:moveTo>
                  <a:pt x="85106" y="35200"/>
                </a:moveTo>
                <a:lnTo>
                  <a:pt x="84954" y="35313"/>
                </a:lnTo>
                <a:lnTo>
                  <a:pt x="84954" y="35426"/>
                </a:lnTo>
                <a:lnTo>
                  <a:pt x="85106" y="35540"/>
                </a:lnTo>
                <a:cubicBezTo>
                  <a:pt x="85132" y="35567"/>
                  <a:pt x="85178" y="35593"/>
                  <a:pt x="85229" y="35593"/>
                </a:cubicBezTo>
                <a:cubicBezTo>
                  <a:pt x="85250" y="35593"/>
                  <a:pt x="85272" y="35589"/>
                  <a:pt x="85295" y="35578"/>
                </a:cubicBezTo>
                <a:lnTo>
                  <a:pt x="85408" y="35464"/>
                </a:lnTo>
                <a:lnTo>
                  <a:pt x="85408" y="35313"/>
                </a:lnTo>
                <a:lnTo>
                  <a:pt x="85295" y="35200"/>
                </a:lnTo>
                <a:close/>
                <a:moveTo>
                  <a:pt x="75895" y="35033"/>
                </a:moveTo>
                <a:cubicBezTo>
                  <a:pt x="75817" y="35033"/>
                  <a:pt x="75745" y="35059"/>
                  <a:pt x="75691" y="35086"/>
                </a:cubicBezTo>
                <a:cubicBezTo>
                  <a:pt x="75578" y="35162"/>
                  <a:pt x="75578" y="35275"/>
                  <a:pt x="75540" y="35351"/>
                </a:cubicBezTo>
                <a:cubicBezTo>
                  <a:pt x="75540" y="35389"/>
                  <a:pt x="75540" y="35464"/>
                  <a:pt x="75540" y="35464"/>
                </a:cubicBezTo>
                <a:lnTo>
                  <a:pt x="75578" y="35616"/>
                </a:lnTo>
                <a:cubicBezTo>
                  <a:pt x="75622" y="35660"/>
                  <a:pt x="75693" y="35678"/>
                  <a:pt x="75758" y="35678"/>
                </a:cubicBezTo>
                <a:cubicBezTo>
                  <a:pt x="75805" y="35678"/>
                  <a:pt x="75849" y="35669"/>
                  <a:pt x="75881" y="35653"/>
                </a:cubicBezTo>
                <a:cubicBezTo>
                  <a:pt x="76032" y="35578"/>
                  <a:pt x="76145" y="35426"/>
                  <a:pt x="76145" y="35275"/>
                </a:cubicBezTo>
                <a:cubicBezTo>
                  <a:pt x="76145" y="35200"/>
                  <a:pt x="76107" y="35162"/>
                  <a:pt x="76070" y="35086"/>
                </a:cubicBezTo>
                <a:lnTo>
                  <a:pt x="75994" y="35048"/>
                </a:lnTo>
                <a:cubicBezTo>
                  <a:pt x="75961" y="35037"/>
                  <a:pt x="75928" y="35033"/>
                  <a:pt x="75895" y="35033"/>
                </a:cubicBezTo>
                <a:close/>
                <a:moveTo>
                  <a:pt x="77960" y="35048"/>
                </a:moveTo>
                <a:lnTo>
                  <a:pt x="77809" y="35162"/>
                </a:lnTo>
                <a:lnTo>
                  <a:pt x="77809" y="35464"/>
                </a:lnTo>
                <a:cubicBezTo>
                  <a:pt x="77733" y="35464"/>
                  <a:pt x="77657" y="35502"/>
                  <a:pt x="77620" y="35578"/>
                </a:cubicBezTo>
                <a:lnTo>
                  <a:pt x="77771" y="35729"/>
                </a:lnTo>
                <a:lnTo>
                  <a:pt x="77695" y="35729"/>
                </a:lnTo>
                <a:cubicBezTo>
                  <a:pt x="77695" y="35767"/>
                  <a:pt x="77733" y="35880"/>
                  <a:pt x="77847" y="35880"/>
                </a:cubicBezTo>
                <a:lnTo>
                  <a:pt x="77922" y="35880"/>
                </a:lnTo>
                <a:cubicBezTo>
                  <a:pt x="77998" y="35880"/>
                  <a:pt x="78073" y="35805"/>
                  <a:pt x="78073" y="35729"/>
                </a:cubicBezTo>
                <a:cubicBezTo>
                  <a:pt x="78073" y="35653"/>
                  <a:pt x="78036" y="35616"/>
                  <a:pt x="78036" y="35578"/>
                </a:cubicBezTo>
                <a:cubicBezTo>
                  <a:pt x="78111" y="35578"/>
                  <a:pt x="78225" y="35540"/>
                  <a:pt x="78300" y="35426"/>
                </a:cubicBezTo>
                <a:lnTo>
                  <a:pt x="78225" y="35275"/>
                </a:lnTo>
                <a:cubicBezTo>
                  <a:pt x="78225" y="35275"/>
                  <a:pt x="78225" y="35237"/>
                  <a:pt x="78187" y="35200"/>
                </a:cubicBezTo>
                <a:cubicBezTo>
                  <a:pt x="78149" y="35162"/>
                  <a:pt x="78111" y="35048"/>
                  <a:pt x="77960" y="35048"/>
                </a:cubicBezTo>
                <a:close/>
                <a:moveTo>
                  <a:pt x="83549" y="35269"/>
                </a:moveTo>
                <a:cubicBezTo>
                  <a:pt x="83509" y="35269"/>
                  <a:pt x="83472" y="35275"/>
                  <a:pt x="83442" y="35275"/>
                </a:cubicBezTo>
                <a:lnTo>
                  <a:pt x="83215" y="35313"/>
                </a:lnTo>
                <a:cubicBezTo>
                  <a:pt x="83215" y="35351"/>
                  <a:pt x="83215" y="35389"/>
                  <a:pt x="83177" y="35426"/>
                </a:cubicBezTo>
                <a:cubicBezTo>
                  <a:pt x="83140" y="35502"/>
                  <a:pt x="83102" y="35616"/>
                  <a:pt x="83102" y="35805"/>
                </a:cubicBezTo>
                <a:lnTo>
                  <a:pt x="83291" y="35918"/>
                </a:lnTo>
                <a:cubicBezTo>
                  <a:pt x="83316" y="35918"/>
                  <a:pt x="83341" y="35935"/>
                  <a:pt x="83378" y="35935"/>
                </a:cubicBezTo>
                <a:cubicBezTo>
                  <a:pt x="83396" y="35935"/>
                  <a:pt x="83417" y="35931"/>
                  <a:pt x="83442" y="35918"/>
                </a:cubicBezTo>
                <a:cubicBezTo>
                  <a:pt x="83518" y="35880"/>
                  <a:pt x="83518" y="35880"/>
                  <a:pt x="83555" y="35805"/>
                </a:cubicBezTo>
                <a:cubicBezTo>
                  <a:pt x="83669" y="35767"/>
                  <a:pt x="83820" y="35691"/>
                  <a:pt x="83820" y="35502"/>
                </a:cubicBezTo>
                <a:cubicBezTo>
                  <a:pt x="83820" y="35464"/>
                  <a:pt x="83820" y="35426"/>
                  <a:pt x="83782" y="35389"/>
                </a:cubicBezTo>
                <a:lnTo>
                  <a:pt x="83745" y="35351"/>
                </a:lnTo>
                <a:cubicBezTo>
                  <a:pt x="83676" y="35283"/>
                  <a:pt x="83608" y="35269"/>
                  <a:pt x="83549" y="35269"/>
                </a:cubicBezTo>
                <a:close/>
                <a:moveTo>
                  <a:pt x="35578" y="35540"/>
                </a:moveTo>
                <a:lnTo>
                  <a:pt x="35389" y="35616"/>
                </a:lnTo>
                <a:lnTo>
                  <a:pt x="35351" y="35616"/>
                </a:lnTo>
                <a:cubicBezTo>
                  <a:pt x="35351" y="35691"/>
                  <a:pt x="35275" y="35767"/>
                  <a:pt x="35313" y="35842"/>
                </a:cubicBezTo>
                <a:lnTo>
                  <a:pt x="35464" y="35956"/>
                </a:lnTo>
                <a:lnTo>
                  <a:pt x="35691" y="35956"/>
                </a:lnTo>
                <a:lnTo>
                  <a:pt x="35842" y="35842"/>
                </a:lnTo>
                <a:lnTo>
                  <a:pt x="35842" y="35805"/>
                </a:lnTo>
                <a:cubicBezTo>
                  <a:pt x="35842" y="35653"/>
                  <a:pt x="35691" y="35578"/>
                  <a:pt x="35578" y="35540"/>
                </a:cubicBezTo>
                <a:close/>
                <a:moveTo>
                  <a:pt x="34141" y="35540"/>
                </a:moveTo>
                <a:lnTo>
                  <a:pt x="33914" y="35616"/>
                </a:lnTo>
                <a:cubicBezTo>
                  <a:pt x="33876" y="35653"/>
                  <a:pt x="33763" y="35729"/>
                  <a:pt x="33801" y="35880"/>
                </a:cubicBezTo>
                <a:lnTo>
                  <a:pt x="33838" y="35918"/>
                </a:lnTo>
                <a:cubicBezTo>
                  <a:pt x="33921" y="35973"/>
                  <a:pt x="34025" y="36008"/>
                  <a:pt x="34119" y="36008"/>
                </a:cubicBezTo>
                <a:cubicBezTo>
                  <a:pt x="34153" y="36008"/>
                  <a:pt x="34186" y="36004"/>
                  <a:pt x="34217" y="35994"/>
                </a:cubicBezTo>
                <a:cubicBezTo>
                  <a:pt x="34330" y="35956"/>
                  <a:pt x="34406" y="35880"/>
                  <a:pt x="34406" y="35767"/>
                </a:cubicBezTo>
                <a:cubicBezTo>
                  <a:pt x="34406" y="35729"/>
                  <a:pt x="34406" y="35729"/>
                  <a:pt x="34368" y="35691"/>
                </a:cubicBezTo>
                <a:lnTo>
                  <a:pt x="34217" y="35616"/>
                </a:lnTo>
                <a:cubicBezTo>
                  <a:pt x="34217" y="35578"/>
                  <a:pt x="34179" y="35540"/>
                  <a:pt x="34141" y="35540"/>
                </a:cubicBezTo>
                <a:close/>
                <a:moveTo>
                  <a:pt x="48848" y="35729"/>
                </a:moveTo>
                <a:lnTo>
                  <a:pt x="48583" y="35805"/>
                </a:lnTo>
                <a:cubicBezTo>
                  <a:pt x="48583" y="35805"/>
                  <a:pt x="48546" y="35842"/>
                  <a:pt x="48546" y="35880"/>
                </a:cubicBezTo>
                <a:cubicBezTo>
                  <a:pt x="48508" y="35918"/>
                  <a:pt x="48470" y="35956"/>
                  <a:pt x="48470" y="35994"/>
                </a:cubicBezTo>
                <a:cubicBezTo>
                  <a:pt x="48470" y="36031"/>
                  <a:pt x="48470" y="36107"/>
                  <a:pt x="48621" y="36145"/>
                </a:cubicBezTo>
                <a:lnTo>
                  <a:pt x="48772" y="36031"/>
                </a:lnTo>
                <a:cubicBezTo>
                  <a:pt x="48772" y="36031"/>
                  <a:pt x="48772" y="36069"/>
                  <a:pt x="48772" y="36069"/>
                </a:cubicBezTo>
                <a:cubicBezTo>
                  <a:pt x="48735" y="36107"/>
                  <a:pt x="48735" y="36107"/>
                  <a:pt x="48697" y="36107"/>
                </a:cubicBezTo>
                <a:cubicBezTo>
                  <a:pt x="48735" y="36107"/>
                  <a:pt x="48772" y="36107"/>
                  <a:pt x="48810" y="36145"/>
                </a:cubicBezTo>
                <a:lnTo>
                  <a:pt x="48848" y="36145"/>
                </a:lnTo>
                <a:lnTo>
                  <a:pt x="49037" y="36069"/>
                </a:lnTo>
                <a:cubicBezTo>
                  <a:pt x="49037" y="36031"/>
                  <a:pt x="49037" y="35994"/>
                  <a:pt x="49037" y="35994"/>
                </a:cubicBezTo>
                <a:cubicBezTo>
                  <a:pt x="49037" y="35842"/>
                  <a:pt x="48924" y="35805"/>
                  <a:pt x="48886" y="35767"/>
                </a:cubicBezTo>
                <a:cubicBezTo>
                  <a:pt x="48848" y="35729"/>
                  <a:pt x="48848" y="35729"/>
                  <a:pt x="48848" y="35729"/>
                </a:cubicBezTo>
                <a:close/>
                <a:moveTo>
                  <a:pt x="15237" y="35653"/>
                </a:moveTo>
                <a:cubicBezTo>
                  <a:pt x="15161" y="35653"/>
                  <a:pt x="14972" y="35653"/>
                  <a:pt x="14935" y="35805"/>
                </a:cubicBezTo>
                <a:lnTo>
                  <a:pt x="15010" y="35918"/>
                </a:lnTo>
                <a:cubicBezTo>
                  <a:pt x="15048" y="35956"/>
                  <a:pt x="15048" y="35956"/>
                  <a:pt x="15048" y="35994"/>
                </a:cubicBezTo>
                <a:cubicBezTo>
                  <a:pt x="15081" y="36059"/>
                  <a:pt x="15170" y="36152"/>
                  <a:pt x="15315" y="36152"/>
                </a:cubicBezTo>
                <a:cubicBezTo>
                  <a:pt x="15338" y="36152"/>
                  <a:pt x="15362" y="36150"/>
                  <a:pt x="15388" y="36145"/>
                </a:cubicBezTo>
                <a:lnTo>
                  <a:pt x="15464" y="36107"/>
                </a:lnTo>
                <a:cubicBezTo>
                  <a:pt x="15540" y="36069"/>
                  <a:pt x="15577" y="36031"/>
                  <a:pt x="15577" y="35956"/>
                </a:cubicBezTo>
                <a:cubicBezTo>
                  <a:pt x="15577" y="35918"/>
                  <a:pt x="15540" y="35842"/>
                  <a:pt x="15502" y="35805"/>
                </a:cubicBezTo>
                <a:cubicBezTo>
                  <a:pt x="15464" y="35805"/>
                  <a:pt x="15464" y="35767"/>
                  <a:pt x="15464" y="35767"/>
                </a:cubicBezTo>
                <a:lnTo>
                  <a:pt x="15313" y="35653"/>
                </a:lnTo>
                <a:close/>
                <a:moveTo>
                  <a:pt x="8734" y="35351"/>
                </a:moveTo>
                <a:cubicBezTo>
                  <a:pt x="8696" y="35351"/>
                  <a:pt x="8470" y="35389"/>
                  <a:pt x="8394" y="35540"/>
                </a:cubicBezTo>
                <a:lnTo>
                  <a:pt x="8470" y="35691"/>
                </a:lnTo>
                <a:cubicBezTo>
                  <a:pt x="8470" y="35691"/>
                  <a:pt x="8432" y="35653"/>
                  <a:pt x="8432" y="35653"/>
                </a:cubicBezTo>
                <a:lnTo>
                  <a:pt x="8432" y="35653"/>
                </a:lnTo>
                <a:lnTo>
                  <a:pt x="8545" y="35805"/>
                </a:lnTo>
                <a:lnTo>
                  <a:pt x="8621" y="35805"/>
                </a:lnTo>
                <a:lnTo>
                  <a:pt x="8507" y="35880"/>
                </a:lnTo>
                <a:cubicBezTo>
                  <a:pt x="8507" y="35842"/>
                  <a:pt x="8507" y="35842"/>
                  <a:pt x="8507" y="35842"/>
                </a:cubicBezTo>
                <a:cubicBezTo>
                  <a:pt x="8470" y="35842"/>
                  <a:pt x="8356" y="35918"/>
                  <a:pt x="8394" y="36069"/>
                </a:cubicBezTo>
                <a:lnTo>
                  <a:pt x="8432" y="36145"/>
                </a:lnTo>
                <a:cubicBezTo>
                  <a:pt x="8488" y="36164"/>
                  <a:pt x="8536" y="36173"/>
                  <a:pt x="8578" y="36173"/>
                </a:cubicBezTo>
                <a:cubicBezTo>
                  <a:pt x="8621" y="36173"/>
                  <a:pt x="8659" y="36164"/>
                  <a:pt x="8696" y="36145"/>
                </a:cubicBezTo>
                <a:cubicBezTo>
                  <a:pt x="8885" y="36069"/>
                  <a:pt x="8885" y="35842"/>
                  <a:pt x="8734" y="35767"/>
                </a:cubicBezTo>
                <a:cubicBezTo>
                  <a:pt x="8734" y="35767"/>
                  <a:pt x="8772" y="35767"/>
                  <a:pt x="8810" y="35729"/>
                </a:cubicBezTo>
                <a:cubicBezTo>
                  <a:pt x="8885" y="35691"/>
                  <a:pt x="8885" y="35616"/>
                  <a:pt x="8885" y="35540"/>
                </a:cubicBezTo>
                <a:cubicBezTo>
                  <a:pt x="8885" y="35502"/>
                  <a:pt x="8885" y="35464"/>
                  <a:pt x="8885" y="35464"/>
                </a:cubicBezTo>
                <a:lnTo>
                  <a:pt x="8734" y="35351"/>
                </a:lnTo>
                <a:close/>
                <a:moveTo>
                  <a:pt x="75512" y="35647"/>
                </a:moveTo>
                <a:cubicBezTo>
                  <a:pt x="75243" y="35647"/>
                  <a:pt x="75112" y="35775"/>
                  <a:pt x="75011" y="35842"/>
                </a:cubicBezTo>
                <a:lnTo>
                  <a:pt x="74973" y="35956"/>
                </a:lnTo>
                <a:cubicBezTo>
                  <a:pt x="74973" y="36220"/>
                  <a:pt x="75162" y="36334"/>
                  <a:pt x="75389" y="36334"/>
                </a:cubicBezTo>
                <a:cubicBezTo>
                  <a:pt x="75616" y="36334"/>
                  <a:pt x="75843" y="36220"/>
                  <a:pt x="75843" y="35956"/>
                </a:cubicBezTo>
                <a:lnTo>
                  <a:pt x="75729" y="35805"/>
                </a:lnTo>
                <a:lnTo>
                  <a:pt x="75729" y="35805"/>
                </a:lnTo>
                <a:cubicBezTo>
                  <a:pt x="75748" y="35823"/>
                  <a:pt x="75758" y="35833"/>
                  <a:pt x="75762" y="35833"/>
                </a:cubicBezTo>
                <a:cubicBezTo>
                  <a:pt x="75767" y="35833"/>
                  <a:pt x="75767" y="35823"/>
                  <a:pt x="75767" y="35805"/>
                </a:cubicBezTo>
                <a:cubicBezTo>
                  <a:pt x="75729" y="35767"/>
                  <a:pt x="75729" y="35729"/>
                  <a:pt x="75691" y="35691"/>
                </a:cubicBezTo>
                <a:lnTo>
                  <a:pt x="75616" y="35653"/>
                </a:lnTo>
                <a:cubicBezTo>
                  <a:pt x="75579" y="35649"/>
                  <a:pt x="75544" y="35647"/>
                  <a:pt x="75512" y="35647"/>
                </a:cubicBezTo>
                <a:close/>
                <a:moveTo>
                  <a:pt x="70663" y="35965"/>
                </a:moveTo>
                <a:cubicBezTo>
                  <a:pt x="70606" y="35965"/>
                  <a:pt x="70550" y="35975"/>
                  <a:pt x="70512" y="35994"/>
                </a:cubicBezTo>
                <a:cubicBezTo>
                  <a:pt x="70323" y="36107"/>
                  <a:pt x="70361" y="36296"/>
                  <a:pt x="70550" y="36372"/>
                </a:cubicBezTo>
                <a:lnTo>
                  <a:pt x="70739" y="36220"/>
                </a:lnTo>
                <a:lnTo>
                  <a:pt x="70739" y="36220"/>
                </a:lnTo>
                <a:cubicBezTo>
                  <a:pt x="70739" y="36258"/>
                  <a:pt x="70701" y="36296"/>
                  <a:pt x="70701" y="36296"/>
                </a:cubicBezTo>
                <a:cubicBezTo>
                  <a:pt x="70739" y="36296"/>
                  <a:pt x="70814" y="36296"/>
                  <a:pt x="70852" y="36258"/>
                </a:cubicBezTo>
                <a:lnTo>
                  <a:pt x="70928" y="36145"/>
                </a:lnTo>
                <a:cubicBezTo>
                  <a:pt x="70928" y="36107"/>
                  <a:pt x="70928" y="36069"/>
                  <a:pt x="70890" y="36031"/>
                </a:cubicBezTo>
                <a:lnTo>
                  <a:pt x="70814" y="35994"/>
                </a:lnTo>
                <a:cubicBezTo>
                  <a:pt x="70776" y="35975"/>
                  <a:pt x="70720" y="35965"/>
                  <a:pt x="70663" y="35965"/>
                </a:cubicBezTo>
                <a:close/>
                <a:moveTo>
                  <a:pt x="34897" y="35805"/>
                </a:moveTo>
                <a:cubicBezTo>
                  <a:pt x="34708" y="35842"/>
                  <a:pt x="34632" y="35918"/>
                  <a:pt x="34632" y="35994"/>
                </a:cubicBezTo>
                <a:lnTo>
                  <a:pt x="34632" y="35956"/>
                </a:lnTo>
                <a:cubicBezTo>
                  <a:pt x="34519" y="35956"/>
                  <a:pt x="34443" y="35994"/>
                  <a:pt x="34406" y="36031"/>
                </a:cubicBezTo>
                <a:lnTo>
                  <a:pt x="34330" y="36031"/>
                </a:lnTo>
                <a:lnTo>
                  <a:pt x="34179" y="36145"/>
                </a:lnTo>
                <a:lnTo>
                  <a:pt x="34179" y="36296"/>
                </a:lnTo>
                <a:lnTo>
                  <a:pt x="34292" y="36409"/>
                </a:lnTo>
                <a:cubicBezTo>
                  <a:pt x="34321" y="36414"/>
                  <a:pt x="34348" y="36415"/>
                  <a:pt x="34373" y="36415"/>
                </a:cubicBezTo>
                <a:cubicBezTo>
                  <a:pt x="34580" y="36415"/>
                  <a:pt x="34674" y="36288"/>
                  <a:pt x="34708" y="36220"/>
                </a:cubicBezTo>
                <a:cubicBezTo>
                  <a:pt x="34708" y="36183"/>
                  <a:pt x="34708" y="36183"/>
                  <a:pt x="34746" y="36145"/>
                </a:cubicBezTo>
                <a:lnTo>
                  <a:pt x="34708" y="36069"/>
                </a:lnTo>
                <a:lnTo>
                  <a:pt x="34708" y="36069"/>
                </a:lnTo>
                <a:lnTo>
                  <a:pt x="34821" y="36145"/>
                </a:lnTo>
                <a:lnTo>
                  <a:pt x="34859" y="36145"/>
                </a:lnTo>
                <a:cubicBezTo>
                  <a:pt x="34897" y="36145"/>
                  <a:pt x="35086" y="36145"/>
                  <a:pt x="35124" y="35994"/>
                </a:cubicBezTo>
                <a:lnTo>
                  <a:pt x="35048" y="35956"/>
                </a:lnTo>
                <a:lnTo>
                  <a:pt x="34897" y="35805"/>
                </a:lnTo>
                <a:close/>
                <a:moveTo>
                  <a:pt x="77633" y="35865"/>
                </a:moveTo>
                <a:cubicBezTo>
                  <a:pt x="77553" y="35865"/>
                  <a:pt x="77473" y="35891"/>
                  <a:pt x="77393" y="35918"/>
                </a:cubicBezTo>
                <a:cubicBezTo>
                  <a:pt x="77242" y="36031"/>
                  <a:pt x="77204" y="36296"/>
                  <a:pt x="77355" y="36409"/>
                </a:cubicBezTo>
                <a:lnTo>
                  <a:pt x="77431" y="36447"/>
                </a:lnTo>
                <a:cubicBezTo>
                  <a:pt x="77464" y="36458"/>
                  <a:pt x="77497" y="36463"/>
                  <a:pt x="77529" y="36463"/>
                </a:cubicBezTo>
                <a:cubicBezTo>
                  <a:pt x="77607" y="36463"/>
                  <a:pt x="77680" y="36436"/>
                  <a:pt x="77733" y="36409"/>
                </a:cubicBezTo>
                <a:cubicBezTo>
                  <a:pt x="77809" y="36334"/>
                  <a:pt x="77847" y="36258"/>
                  <a:pt x="77847" y="36107"/>
                </a:cubicBezTo>
                <a:cubicBezTo>
                  <a:pt x="77847" y="36069"/>
                  <a:pt x="77847" y="36031"/>
                  <a:pt x="77847" y="35956"/>
                </a:cubicBezTo>
                <a:lnTo>
                  <a:pt x="77733" y="35880"/>
                </a:lnTo>
                <a:cubicBezTo>
                  <a:pt x="77700" y="35869"/>
                  <a:pt x="77667" y="35865"/>
                  <a:pt x="77633" y="35865"/>
                </a:cubicBezTo>
                <a:close/>
                <a:moveTo>
                  <a:pt x="67147" y="36220"/>
                </a:moveTo>
                <a:lnTo>
                  <a:pt x="67071" y="36296"/>
                </a:lnTo>
                <a:lnTo>
                  <a:pt x="67109" y="36296"/>
                </a:lnTo>
                <a:lnTo>
                  <a:pt x="66958" y="36409"/>
                </a:lnTo>
                <a:lnTo>
                  <a:pt x="66958" y="36523"/>
                </a:lnTo>
                <a:lnTo>
                  <a:pt x="67034" y="36561"/>
                </a:lnTo>
                <a:cubicBezTo>
                  <a:pt x="67034" y="36561"/>
                  <a:pt x="67034" y="36523"/>
                  <a:pt x="67034" y="36523"/>
                </a:cubicBezTo>
                <a:lnTo>
                  <a:pt x="67147" y="36674"/>
                </a:lnTo>
                <a:lnTo>
                  <a:pt x="67260" y="36674"/>
                </a:lnTo>
                <a:lnTo>
                  <a:pt x="67298" y="36636"/>
                </a:lnTo>
                <a:cubicBezTo>
                  <a:pt x="67298" y="36636"/>
                  <a:pt x="67336" y="36636"/>
                  <a:pt x="67336" y="36599"/>
                </a:cubicBezTo>
                <a:lnTo>
                  <a:pt x="67336" y="36599"/>
                </a:lnTo>
                <a:lnTo>
                  <a:pt x="67449" y="36485"/>
                </a:lnTo>
                <a:lnTo>
                  <a:pt x="67449" y="36409"/>
                </a:lnTo>
                <a:lnTo>
                  <a:pt x="67412" y="36334"/>
                </a:lnTo>
                <a:cubicBezTo>
                  <a:pt x="67412" y="36334"/>
                  <a:pt x="67412" y="36372"/>
                  <a:pt x="67412" y="36372"/>
                </a:cubicBezTo>
                <a:lnTo>
                  <a:pt x="67260" y="36220"/>
                </a:lnTo>
                <a:close/>
                <a:moveTo>
                  <a:pt x="74635" y="36318"/>
                </a:moveTo>
                <a:cubicBezTo>
                  <a:pt x="74602" y="36318"/>
                  <a:pt x="74564" y="36323"/>
                  <a:pt x="74519" y="36334"/>
                </a:cubicBezTo>
                <a:lnTo>
                  <a:pt x="74444" y="36485"/>
                </a:lnTo>
                <a:cubicBezTo>
                  <a:pt x="74444" y="36485"/>
                  <a:pt x="74444" y="36485"/>
                  <a:pt x="74406" y="36523"/>
                </a:cubicBezTo>
                <a:cubicBezTo>
                  <a:pt x="74406" y="36523"/>
                  <a:pt x="74368" y="36561"/>
                  <a:pt x="74368" y="36674"/>
                </a:cubicBezTo>
                <a:lnTo>
                  <a:pt x="74406" y="36712"/>
                </a:lnTo>
                <a:cubicBezTo>
                  <a:pt x="74463" y="36797"/>
                  <a:pt x="74562" y="36840"/>
                  <a:pt x="74672" y="36840"/>
                </a:cubicBezTo>
                <a:cubicBezTo>
                  <a:pt x="74708" y="36840"/>
                  <a:pt x="74746" y="36835"/>
                  <a:pt x="74784" y="36825"/>
                </a:cubicBezTo>
                <a:cubicBezTo>
                  <a:pt x="74898" y="36825"/>
                  <a:pt x="75011" y="36712"/>
                  <a:pt x="75011" y="36523"/>
                </a:cubicBezTo>
                <a:cubicBezTo>
                  <a:pt x="75011" y="36523"/>
                  <a:pt x="75011" y="36523"/>
                  <a:pt x="75011" y="36485"/>
                </a:cubicBezTo>
                <a:lnTo>
                  <a:pt x="74822" y="36372"/>
                </a:lnTo>
                <a:cubicBezTo>
                  <a:pt x="74768" y="36345"/>
                  <a:pt x="74715" y="36318"/>
                  <a:pt x="74635" y="36318"/>
                </a:cubicBezTo>
                <a:close/>
                <a:moveTo>
                  <a:pt x="43256" y="36280"/>
                </a:moveTo>
                <a:cubicBezTo>
                  <a:pt x="43240" y="36280"/>
                  <a:pt x="43226" y="36285"/>
                  <a:pt x="43215" y="36296"/>
                </a:cubicBezTo>
                <a:lnTo>
                  <a:pt x="43139" y="36334"/>
                </a:lnTo>
                <a:cubicBezTo>
                  <a:pt x="43064" y="36372"/>
                  <a:pt x="43026" y="36523"/>
                  <a:pt x="43026" y="36636"/>
                </a:cubicBezTo>
                <a:cubicBezTo>
                  <a:pt x="43026" y="36712"/>
                  <a:pt x="43064" y="36788"/>
                  <a:pt x="43101" y="36825"/>
                </a:cubicBezTo>
                <a:cubicBezTo>
                  <a:pt x="43128" y="36852"/>
                  <a:pt x="43174" y="36879"/>
                  <a:pt x="43238" y="36879"/>
                </a:cubicBezTo>
                <a:cubicBezTo>
                  <a:pt x="43265" y="36879"/>
                  <a:pt x="43295" y="36874"/>
                  <a:pt x="43328" y="36863"/>
                </a:cubicBezTo>
                <a:cubicBezTo>
                  <a:pt x="43442" y="36825"/>
                  <a:pt x="43479" y="36750"/>
                  <a:pt x="43479" y="36599"/>
                </a:cubicBezTo>
                <a:cubicBezTo>
                  <a:pt x="43479" y="36561"/>
                  <a:pt x="43479" y="36409"/>
                  <a:pt x="43366" y="36334"/>
                </a:cubicBezTo>
                <a:cubicBezTo>
                  <a:pt x="43339" y="36307"/>
                  <a:pt x="43294" y="36280"/>
                  <a:pt x="43256" y="36280"/>
                </a:cubicBezTo>
                <a:close/>
                <a:moveTo>
                  <a:pt x="90172" y="36485"/>
                </a:moveTo>
                <a:cubicBezTo>
                  <a:pt x="90058" y="36523"/>
                  <a:pt x="89945" y="36636"/>
                  <a:pt x="89907" y="36750"/>
                </a:cubicBezTo>
                <a:lnTo>
                  <a:pt x="89945" y="36863"/>
                </a:lnTo>
                <a:cubicBezTo>
                  <a:pt x="90011" y="36907"/>
                  <a:pt x="90078" y="36926"/>
                  <a:pt x="90144" y="36926"/>
                </a:cubicBezTo>
                <a:cubicBezTo>
                  <a:pt x="90191" y="36926"/>
                  <a:pt x="90238" y="36917"/>
                  <a:pt x="90285" y="36901"/>
                </a:cubicBezTo>
                <a:cubicBezTo>
                  <a:pt x="90323" y="36901"/>
                  <a:pt x="90399" y="36863"/>
                  <a:pt x="90436" y="36863"/>
                </a:cubicBezTo>
                <a:cubicBezTo>
                  <a:pt x="90481" y="36907"/>
                  <a:pt x="90564" y="36926"/>
                  <a:pt x="90648" y="36926"/>
                </a:cubicBezTo>
                <a:cubicBezTo>
                  <a:pt x="90708" y="36926"/>
                  <a:pt x="90768" y="36917"/>
                  <a:pt x="90815" y="36901"/>
                </a:cubicBezTo>
                <a:cubicBezTo>
                  <a:pt x="90928" y="36863"/>
                  <a:pt x="90966" y="36788"/>
                  <a:pt x="90966" y="36712"/>
                </a:cubicBezTo>
                <a:cubicBezTo>
                  <a:pt x="90966" y="36674"/>
                  <a:pt x="90966" y="36674"/>
                  <a:pt x="90966" y="36636"/>
                </a:cubicBezTo>
                <a:lnTo>
                  <a:pt x="90928" y="36561"/>
                </a:lnTo>
                <a:cubicBezTo>
                  <a:pt x="90884" y="36516"/>
                  <a:pt x="90813" y="36498"/>
                  <a:pt x="90740" y="36498"/>
                </a:cubicBezTo>
                <a:cubicBezTo>
                  <a:pt x="90688" y="36498"/>
                  <a:pt x="90635" y="36507"/>
                  <a:pt x="90588" y="36523"/>
                </a:cubicBezTo>
                <a:cubicBezTo>
                  <a:pt x="90550" y="36523"/>
                  <a:pt x="90512" y="36561"/>
                  <a:pt x="90474" y="36561"/>
                </a:cubicBezTo>
                <a:cubicBezTo>
                  <a:pt x="90399" y="36485"/>
                  <a:pt x="90285" y="36485"/>
                  <a:pt x="90172" y="36485"/>
                </a:cubicBezTo>
                <a:close/>
                <a:moveTo>
                  <a:pt x="44462" y="36636"/>
                </a:moveTo>
                <a:cubicBezTo>
                  <a:pt x="44349" y="36636"/>
                  <a:pt x="44273" y="36674"/>
                  <a:pt x="44198" y="36712"/>
                </a:cubicBezTo>
                <a:cubicBezTo>
                  <a:pt x="44160" y="36750"/>
                  <a:pt x="44122" y="36788"/>
                  <a:pt x="44122" y="36901"/>
                </a:cubicBezTo>
                <a:lnTo>
                  <a:pt x="44122" y="36939"/>
                </a:lnTo>
                <a:lnTo>
                  <a:pt x="44236" y="37014"/>
                </a:lnTo>
                <a:cubicBezTo>
                  <a:pt x="44257" y="37025"/>
                  <a:pt x="44286" y="37033"/>
                  <a:pt x="44317" y="37033"/>
                </a:cubicBezTo>
                <a:cubicBezTo>
                  <a:pt x="44390" y="37033"/>
                  <a:pt x="44477" y="36990"/>
                  <a:pt x="44532" y="36844"/>
                </a:cubicBezTo>
                <a:lnTo>
                  <a:pt x="44532" y="36844"/>
                </a:lnTo>
                <a:lnTo>
                  <a:pt x="44538" y="36863"/>
                </a:lnTo>
                <a:cubicBezTo>
                  <a:pt x="44538" y="36863"/>
                  <a:pt x="44538" y="36825"/>
                  <a:pt x="44538" y="36825"/>
                </a:cubicBezTo>
                <a:cubicBezTo>
                  <a:pt x="44536" y="36832"/>
                  <a:pt x="44534" y="36838"/>
                  <a:pt x="44532" y="36844"/>
                </a:cubicBezTo>
                <a:lnTo>
                  <a:pt x="44532" y="36844"/>
                </a:lnTo>
                <a:lnTo>
                  <a:pt x="44462" y="36636"/>
                </a:lnTo>
                <a:close/>
                <a:moveTo>
                  <a:pt x="49482" y="36707"/>
                </a:moveTo>
                <a:cubicBezTo>
                  <a:pt x="49220" y="36707"/>
                  <a:pt x="49188" y="36867"/>
                  <a:pt x="49188" y="36901"/>
                </a:cubicBezTo>
                <a:lnTo>
                  <a:pt x="49226" y="37014"/>
                </a:lnTo>
                <a:cubicBezTo>
                  <a:pt x="49280" y="37041"/>
                  <a:pt x="49352" y="37068"/>
                  <a:pt x="49430" y="37068"/>
                </a:cubicBezTo>
                <a:cubicBezTo>
                  <a:pt x="49462" y="37068"/>
                  <a:pt x="49495" y="37063"/>
                  <a:pt x="49529" y="37052"/>
                </a:cubicBezTo>
                <a:cubicBezTo>
                  <a:pt x="49642" y="37014"/>
                  <a:pt x="49680" y="36939"/>
                  <a:pt x="49680" y="36825"/>
                </a:cubicBezTo>
                <a:lnTo>
                  <a:pt x="49566" y="36712"/>
                </a:lnTo>
                <a:cubicBezTo>
                  <a:pt x="49536" y="36709"/>
                  <a:pt x="49508" y="36707"/>
                  <a:pt x="49482" y="36707"/>
                </a:cubicBezTo>
                <a:close/>
                <a:moveTo>
                  <a:pt x="1248" y="36788"/>
                </a:moveTo>
                <a:cubicBezTo>
                  <a:pt x="1210" y="36788"/>
                  <a:pt x="1173" y="36788"/>
                  <a:pt x="1135" y="36825"/>
                </a:cubicBezTo>
                <a:cubicBezTo>
                  <a:pt x="1059" y="36863"/>
                  <a:pt x="1021" y="36901"/>
                  <a:pt x="1021" y="36939"/>
                </a:cubicBezTo>
                <a:lnTo>
                  <a:pt x="1021" y="36977"/>
                </a:lnTo>
                <a:lnTo>
                  <a:pt x="1097" y="37052"/>
                </a:lnTo>
                <a:cubicBezTo>
                  <a:pt x="1097" y="37014"/>
                  <a:pt x="1097" y="37014"/>
                  <a:pt x="1097" y="36977"/>
                </a:cubicBezTo>
                <a:lnTo>
                  <a:pt x="1210" y="37128"/>
                </a:lnTo>
                <a:lnTo>
                  <a:pt x="1362" y="37128"/>
                </a:lnTo>
                <a:lnTo>
                  <a:pt x="1475" y="37090"/>
                </a:lnTo>
                <a:cubicBezTo>
                  <a:pt x="1475" y="37052"/>
                  <a:pt x="1513" y="37014"/>
                  <a:pt x="1513" y="36977"/>
                </a:cubicBezTo>
                <a:cubicBezTo>
                  <a:pt x="1513" y="36863"/>
                  <a:pt x="1400" y="36788"/>
                  <a:pt x="1248" y="36788"/>
                </a:cubicBezTo>
                <a:close/>
                <a:moveTo>
                  <a:pt x="8243" y="36750"/>
                </a:moveTo>
                <a:lnTo>
                  <a:pt x="8091" y="36863"/>
                </a:lnTo>
                <a:cubicBezTo>
                  <a:pt x="8054" y="36863"/>
                  <a:pt x="8016" y="36901"/>
                  <a:pt x="8016" y="36939"/>
                </a:cubicBezTo>
                <a:lnTo>
                  <a:pt x="8129" y="37090"/>
                </a:lnTo>
                <a:cubicBezTo>
                  <a:pt x="8167" y="37090"/>
                  <a:pt x="8205" y="37128"/>
                  <a:pt x="8243" y="37128"/>
                </a:cubicBezTo>
                <a:lnTo>
                  <a:pt x="8394" y="37052"/>
                </a:lnTo>
                <a:cubicBezTo>
                  <a:pt x="8432" y="37014"/>
                  <a:pt x="8470" y="36977"/>
                  <a:pt x="8470" y="36939"/>
                </a:cubicBezTo>
                <a:lnTo>
                  <a:pt x="8356" y="36788"/>
                </a:lnTo>
                <a:cubicBezTo>
                  <a:pt x="8318" y="36788"/>
                  <a:pt x="8318" y="36750"/>
                  <a:pt x="8243" y="36750"/>
                </a:cubicBezTo>
                <a:close/>
                <a:moveTo>
                  <a:pt x="51079" y="36750"/>
                </a:moveTo>
                <a:lnTo>
                  <a:pt x="50927" y="36863"/>
                </a:lnTo>
                <a:cubicBezTo>
                  <a:pt x="50927" y="36901"/>
                  <a:pt x="50927" y="36901"/>
                  <a:pt x="50927" y="36901"/>
                </a:cubicBezTo>
                <a:lnTo>
                  <a:pt x="51079" y="36901"/>
                </a:lnTo>
                <a:lnTo>
                  <a:pt x="50927" y="36939"/>
                </a:lnTo>
                <a:cubicBezTo>
                  <a:pt x="50927" y="37090"/>
                  <a:pt x="50965" y="37166"/>
                  <a:pt x="51079" y="37203"/>
                </a:cubicBezTo>
                <a:lnTo>
                  <a:pt x="51268" y="37090"/>
                </a:lnTo>
                <a:cubicBezTo>
                  <a:pt x="51306" y="37052"/>
                  <a:pt x="51381" y="37014"/>
                  <a:pt x="51381" y="36901"/>
                </a:cubicBezTo>
                <a:cubicBezTo>
                  <a:pt x="51381" y="36901"/>
                  <a:pt x="51381" y="36863"/>
                  <a:pt x="51381" y="36825"/>
                </a:cubicBezTo>
                <a:lnTo>
                  <a:pt x="51230" y="36750"/>
                </a:lnTo>
                <a:close/>
                <a:moveTo>
                  <a:pt x="6693" y="36788"/>
                </a:moveTo>
                <a:cubicBezTo>
                  <a:pt x="6579" y="36788"/>
                  <a:pt x="6504" y="36788"/>
                  <a:pt x="6428" y="36863"/>
                </a:cubicBezTo>
                <a:cubicBezTo>
                  <a:pt x="6314" y="36939"/>
                  <a:pt x="6314" y="37128"/>
                  <a:pt x="6428" y="37203"/>
                </a:cubicBezTo>
                <a:cubicBezTo>
                  <a:pt x="6504" y="37241"/>
                  <a:pt x="6579" y="37241"/>
                  <a:pt x="6693" y="37241"/>
                </a:cubicBezTo>
                <a:lnTo>
                  <a:pt x="6768" y="37128"/>
                </a:lnTo>
                <a:lnTo>
                  <a:pt x="6768" y="36901"/>
                </a:lnTo>
                <a:lnTo>
                  <a:pt x="6693" y="36788"/>
                </a:lnTo>
                <a:close/>
                <a:moveTo>
                  <a:pt x="83669" y="36788"/>
                </a:moveTo>
                <a:lnTo>
                  <a:pt x="83518" y="36901"/>
                </a:lnTo>
                <a:lnTo>
                  <a:pt x="83518" y="37128"/>
                </a:lnTo>
                <a:lnTo>
                  <a:pt x="83631" y="37241"/>
                </a:lnTo>
                <a:cubicBezTo>
                  <a:pt x="83782" y="37241"/>
                  <a:pt x="83858" y="37241"/>
                  <a:pt x="83934" y="37203"/>
                </a:cubicBezTo>
                <a:cubicBezTo>
                  <a:pt x="84009" y="37166"/>
                  <a:pt x="84047" y="37090"/>
                  <a:pt x="84047" y="36977"/>
                </a:cubicBezTo>
                <a:cubicBezTo>
                  <a:pt x="84047" y="36939"/>
                  <a:pt x="84047" y="36939"/>
                  <a:pt x="84047" y="36901"/>
                </a:cubicBezTo>
                <a:lnTo>
                  <a:pt x="83896" y="36788"/>
                </a:lnTo>
                <a:close/>
                <a:moveTo>
                  <a:pt x="27464" y="36919"/>
                </a:moveTo>
                <a:cubicBezTo>
                  <a:pt x="27404" y="36919"/>
                  <a:pt x="27324" y="36959"/>
                  <a:pt x="27298" y="37090"/>
                </a:cubicBezTo>
                <a:lnTo>
                  <a:pt x="27373" y="37166"/>
                </a:lnTo>
                <a:cubicBezTo>
                  <a:pt x="27373" y="37203"/>
                  <a:pt x="27373" y="37203"/>
                  <a:pt x="27373" y="37241"/>
                </a:cubicBezTo>
                <a:cubicBezTo>
                  <a:pt x="27373" y="37279"/>
                  <a:pt x="27373" y="37392"/>
                  <a:pt x="27562" y="37392"/>
                </a:cubicBezTo>
                <a:lnTo>
                  <a:pt x="27638" y="37392"/>
                </a:lnTo>
                <a:cubicBezTo>
                  <a:pt x="27714" y="37317"/>
                  <a:pt x="27751" y="37279"/>
                  <a:pt x="27751" y="37203"/>
                </a:cubicBezTo>
                <a:cubicBezTo>
                  <a:pt x="27751" y="37052"/>
                  <a:pt x="27676" y="36939"/>
                  <a:pt x="27525" y="36939"/>
                </a:cubicBezTo>
                <a:cubicBezTo>
                  <a:pt x="27513" y="36927"/>
                  <a:pt x="27490" y="36919"/>
                  <a:pt x="27464" y="36919"/>
                </a:cubicBezTo>
                <a:close/>
                <a:moveTo>
                  <a:pt x="86618" y="36863"/>
                </a:moveTo>
                <a:lnTo>
                  <a:pt x="86467" y="36977"/>
                </a:lnTo>
                <a:cubicBezTo>
                  <a:pt x="86467" y="36977"/>
                  <a:pt x="86429" y="37052"/>
                  <a:pt x="86391" y="37052"/>
                </a:cubicBezTo>
                <a:cubicBezTo>
                  <a:pt x="86315" y="37128"/>
                  <a:pt x="86240" y="37203"/>
                  <a:pt x="86240" y="37279"/>
                </a:cubicBezTo>
                <a:cubicBezTo>
                  <a:pt x="86240" y="37355"/>
                  <a:pt x="86278" y="37430"/>
                  <a:pt x="86353" y="37468"/>
                </a:cubicBezTo>
                <a:lnTo>
                  <a:pt x="86580" y="37392"/>
                </a:lnTo>
                <a:lnTo>
                  <a:pt x="86580" y="37392"/>
                </a:lnTo>
                <a:cubicBezTo>
                  <a:pt x="86580" y="37430"/>
                  <a:pt x="86542" y="37430"/>
                  <a:pt x="86542" y="37430"/>
                </a:cubicBezTo>
                <a:lnTo>
                  <a:pt x="86580" y="37430"/>
                </a:lnTo>
                <a:cubicBezTo>
                  <a:pt x="86656" y="37430"/>
                  <a:pt x="86807" y="37430"/>
                  <a:pt x="86883" y="37317"/>
                </a:cubicBezTo>
                <a:cubicBezTo>
                  <a:pt x="86883" y="37279"/>
                  <a:pt x="86883" y="37241"/>
                  <a:pt x="86883" y="37203"/>
                </a:cubicBezTo>
                <a:cubicBezTo>
                  <a:pt x="86883" y="37090"/>
                  <a:pt x="86845" y="37052"/>
                  <a:pt x="86807" y="37014"/>
                </a:cubicBezTo>
                <a:lnTo>
                  <a:pt x="86807" y="36977"/>
                </a:lnTo>
                <a:cubicBezTo>
                  <a:pt x="86807" y="36939"/>
                  <a:pt x="86731" y="36863"/>
                  <a:pt x="86618" y="36863"/>
                </a:cubicBezTo>
                <a:close/>
                <a:moveTo>
                  <a:pt x="71079" y="37128"/>
                </a:moveTo>
                <a:cubicBezTo>
                  <a:pt x="70928" y="37128"/>
                  <a:pt x="70814" y="37203"/>
                  <a:pt x="70814" y="37317"/>
                </a:cubicBezTo>
                <a:lnTo>
                  <a:pt x="70928" y="37430"/>
                </a:lnTo>
                <a:cubicBezTo>
                  <a:pt x="70928" y="37430"/>
                  <a:pt x="70928" y="37468"/>
                  <a:pt x="70966" y="37468"/>
                </a:cubicBezTo>
                <a:cubicBezTo>
                  <a:pt x="71003" y="37468"/>
                  <a:pt x="71079" y="37506"/>
                  <a:pt x="71230" y="37506"/>
                </a:cubicBezTo>
                <a:lnTo>
                  <a:pt x="71306" y="37392"/>
                </a:lnTo>
                <a:cubicBezTo>
                  <a:pt x="71344" y="37392"/>
                  <a:pt x="71344" y="37355"/>
                  <a:pt x="71344" y="37355"/>
                </a:cubicBezTo>
                <a:cubicBezTo>
                  <a:pt x="71344" y="37203"/>
                  <a:pt x="71230" y="37128"/>
                  <a:pt x="71079" y="37128"/>
                </a:cubicBezTo>
                <a:close/>
                <a:moveTo>
                  <a:pt x="64387" y="37090"/>
                </a:moveTo>
                <a:lnTo>
                  <a:pt x="64198" y="37166"/>
                </a:lnTo>
                <a:cubicBezTo>
                  <a:pt x="64198" y="37166"/>
                  <a:pt x="64160" y="37203"/>
                  <a:pt x="64160" y="37203"/>
                </a:cubicBezTo>
                <a:cubicBezTo>
                  <a:pt x="64085" y="37279"/>
                  <a:pt x="64047" y="37317"/>
                  <a:pt x="64047" y="37392"/>
                </a:cubicBezTo>
                <a:cubicBezTo>
                  <a:pt x="64047" y="37468"/>
                  <a:pt x="64085" y="37544"/>
                  <a:pt x="64198" y="37582"/>
                </a:cubicBezTo>
                <a:lnTo>
                  <a:pt x="64387" y="37468"/>
                </a:lnTo>
                <a:cubicBezTo>
                  <a:pt x="64387" y="37468"/>
                  <a:pt x="64425" y="37430"/>
                  <a:pt x="64425" y="37430"/>
                </a:cubicBezTo>
                <a:cubicBezTo>
                  <a:pt x="64463" y="37392"/>
                  <a:pt x="64538" y="37317"/>
                  <a:pt x="64538" y="37241"/>
                </a:cubicBezTo>
                <a:cubicBezTo>
                  <a:pt x="64538" y="37203"/>
                  <a:pt x="64500" y="37128"/>
                  <a:pt x="64387" y="37090"/>
                </a:cubicBezTo>
                <a:close/>
                <a:moveTo>
                  <a:pt x="2383" y="37166"/>
                </a:moveTo>
                <a:cubicBezTo>
                  <a:pt x="2269" y="37166"/>
                  <a:pt x="2193" y="37166"/>
                  <a:pt x="2156" y="37203"/>
                </a:cubicBezTo>
                <a:cubicBezTo>
                  <a:pt x="2080" y="37279"/>
                  <a:pt x="2042" y="37355"/>
                  <a:pt x="2042" y="37506"/>
                </a:cubicBezTo>
                <a:lnTo>
                  <a:pt x="2193" y="37619"/>
                </a:lnTo>
                <a:lnTo>
                  <a:pt x="2420" y="37619"/>
                </a:lnTo>
                <a:lnTo>
                  <a:pt x="2572" y="37506"/>
                </a:lnTo>
                <a:lnTo>
                  <a:pt x="2572" y="37468"/>
                </a:lnTo>
                <a:cubicBezTo>
                  <a:pt x="2572" y="37355"/>
                  <a:pt x="2534" y="37279"/>
                  <a:pt x="2458" y="37203"/>
                </a:cubicBezTo>
                <a:lnTo>
                  <a:pt x="2383" y="37166"/>
                </a:lnTo>
                <a:close/>
                <a:moveTo>
                  <a:pt x="6125" y="37203"/>
                </a:moveTo>
                <a:lnTo>
                  <a:pt x="6088" y="37241"/>
                </a:lnTo>
                <a:cubicBezTo>
                  <a:pt x="6012" y="37241"/>
                  <a:pt x="5785" y="37279"/>
                  <a:pt x="5785" y="37468"/>
                </a:cubicBezTo>
                <a:lnTo>
                  <a:pt x="5785" y="37506"/>
                </a:lnTo>
                <a:lnTo>
                  <a:pt x="5899" y="37619"/>
                </a:lnTo>
                <a:cubicBezTo>
                  <a:pt x="6050" y="37619"/>
                  <a:pt x="6163" y="37582"/>
                  <a:pt x="6201" y="37544"/>
                </a:cubicBezTo>
                <a:cubicBezTo>
                  <a:pt x="6277" y="37506"/>
                  <a:pt x="6314" y="37468"/>
                  <a:pt x="6314" y="37355"/>
                </a:cubicBezTo>
                <a:cubicBezTo>
                  <a:pt x="6314" y="37355"/>
                  <a:pt x="6314" y="37317"/>
                  <a:pt x="6314" y="37317"/>
                </a:cubicBezTo>
                <a:lnTo>
                  <a:pt x="6125" y="37203"/>
                </a:lnTo>
                <a:close/>
                <a:moveTo>
                  <a:pt x="32024" y="37128"/>
                </a:moveTo>
                <a:lnTo>
                  <a:pt x="31872" y="37241"/>
                </a:lnTo>
                <a:lnTo>
                  <a:pt x="31835" y="37241"/>
                </a:lnTo>
                <a:cubicBezTo>
                  <a:pt x="31797" y="37279"/>
                  <a:pt x="31683" y="37355"/>
                  <a:pt x="31683" y="37506"/>
                </a:cubicBezTo>
                <a:lnTo>
                  <a:pt x="31797" y="37619"/>
                </a:lnTo>
                <a:cubicBezTo>
                  <a:pt x="31948" y="37619"/>
                  <a:pt x="32024" y="37582"/>
                  <a:pt x="32061" y="37544"/>
                </a:cubicBezTo>
                <a:lnTo>
                  <a:pt x="32099" y="37544"/>
                </a:lnTo>
                <a:lnTo>
                  <a:pt x="32288" y="37430"/>
                </a:lnTo>
                <a:cubicBezTo>
                  <a:pt x="32288" y="37430"/>
                  <a:pt x="32288" y="37392"/>
                  <a:pt x="32288" y="37392"/>
                </a:cubicBezTo>
                <a:cubicBezTo>
                  <a:pt x="32288" y="37241"/>
                  <a:pt x="32175" y="37128"/>
                  <a:pt x="32024" y="37128"/>
                </a:cubicBezTo>
                <a:close/>
                <a:moveTo>
                  <a:pt x="69052" y="37014"/>
                </a:moveTo>
                <a:cubicBezTo>
                  <a:pt x="68971" y="37014"/>
                  <a:pt x="68886" y="37033"/>
                  <a:pt x="68810" y="37090"/>
                </a:cubicBezTo>
                <a:lnTo>
                  <a:pt x="68773" y="37203"/>
                </a:lnTo>
                <a:cubicBezTo>
                  <a:pt x="68810" y="37468"/>
                  <a:pt x="68924" y="37619"/>
                  <a:pt x="69189" y="37657"/>
                </a:cubicBezTo>
                <a:lnTo>
                  <a:pt x="69302" y="37582"/>
                </a:lnTo>
                <a:cubicBezTo>
                  <a:pt x="69378" y="37506"/>
                  <a:pt x="69378" y="37468"/>
                  <a:pt x="69378" y="37392"/>
                </a:cubicBezTo>
                <a:lnTo>
                  <a:pt x="69378" y="37355"/>
                </a:lnTo>
                <a:cubicBezTo>
                  <a:pt x="69378" y="37317"/>
                  <a:pt x="69378" y="37279"/>
                  <a:pt x="69415" y="37241"/>
                </a:cubicBezTo>
                <a:lnTo>
                  <a:pt x="69340" y="37052"/>
                </a:lnTo>
                <a:lnTo>
                  <a:pt x="69264" y="37052"/>
                </a:lnTo>
                <a:cubicBezTo>
                  <a:pt x="69207" y="37033"/>
                  <a:pt x="69132" y="37014"/>
                  <a:pt x="69052" y="37014"/>
                </a:cubicBezTo>
                <a:close/>
                <a:moveTo>
                  <a:pt x="17884" y="37166"/>
                </a:moveTo>
                <a:cubicBezTo>
                  <a:pt x="17770" y="37203"/>
                  <a:pt x="17543" y="37317"/>
                  <a:pt x="17619" y="37657"/>
                </a:cubicBezTo>
                <a:lnTo>
                  <a:pt x="17695" y="37771"/>
                </a:lnTo>
                <a:lnTo>
                  <a:pt x="17808" y="37771"/>
                </a:lnTo>
                <a:cubicBezTo>
                  <a:pt x="17869" y="37801"/>
                  <a:pt x="17955" y="37856"/>
                  <a:pt x="18066" y="37856"/>
                </a:cubicBezTo>
                <a:cubicBezTo>
                  <a:pt x="18092" y="37856"/>
                  <a:pt x="18119" y="37853"/>
                  <a:pt x="18148" y="37846"/>
                </a:cubicBezTo>
                <a:lnTo>
                  <a:pt x="18262" y="37808"/>
                </a:lnTo>
                <a:cubicBezTo>
                  <a:pt x="18337" y="37733"/>
                  <a:pt x="18375" y="37619"/>
                  <a:pt x="18375" y="37506"/>
                </a:cubicBezTo>
                <a:cubicBezTo>
                  <a:pt x="18375" y="37430"/>
                  <a:pt x="18337" y="37317"/>
                  <a:pt x="18262" y="37279"/>
                </a:cubicBezTo>
                <a:cubicBezTo>
                  <a:pt x="18224" y="37203"/>
                  <a:pt x="18110" y="37166"/>
                  <a:pt x="17921" y="37166"/>
                </a:cubicBezTo>
                <a:close/>
                <a:moveTo>
                  <a:pt x="85937" y="37468"/>
                </a:moveTo>
                <a:lnTo>
                  <a:pt x="85748" y="37582"/>
                </a:lnTo>
                <a:cubicBezTo>
                  <a:pt x="85748" y="37695"/>
                  <a:pt x="85786" y="37771"/>
                  <a:pt x="85824" y="37808"/>
                </a:cubicBezTo>
                <a:cubicBezTo>
                  <a:pt x="85877" y="37835"/>
                  <a:pt x="85950" y="37862"/>
                  <a:pt x="86041" y="37862"/>
                </a:cubicBezTo>
                <a:cubicBezTo>
                  <a:pt x="86079" y="37862"/>
                  <a:pt x="86120" y="37857"/>
                  <a:pt x="86164" y="37846"/>
                </a:cubicBezTo>
                <a:lnTo>
                  <a:pt x="86278" y="37771"/>
                </a:lnTo>
                <a:lnTo>
                  <a:pt x="86278" y="37733"/>
                </a:lnTo>
                <a:cubicBezTo>
                  <a:pt x="86278" y="37544"/>
                  <a:pt x="86051" y="37506"/>
                  <a:pt x="85975" y="37468"/>
                </a:cubicBezTo>
                <a:close/>
                <a:moveTo>
                  <a:pt x="38300" y="37203"/>
                </a:moveTo>
                <a:cubicBezTo>
                  <a:pt x="38149" y="37203"/>
                  <a:pt x="38073" y="37203"/>
                  <a:pt x="37997" y="37279"/>
                </a:cubicBezTo>
                <a:cubicBezTo>
                  <a:pt x="37959" y="37317"/>
                  <a:pt x="37884" y="37355"/>
                  <a:pt x="37922" y="37506"/>
                </a:cubicBezTo>
                <a:cubicBezTo>
                  <a:pt x="37846" y="37506"/>
                  <a:pt x="37808" y="37544"/>
                  <a:pt x="37770" y="37582"/>
                </a:cubicBezTo>
                <a:cubicBezTo>
                  <a:pt x="37733" y="37619"/>
                  <a:pt x="37733" y="37619"/>
                  <a:pt x="37733" y="37619"/>
                </a:cubicBezTo>
                <a:lnTo>
                  <a:pt x="37770" y="37619"/>
                </a:lnTo>
                <a:lnTo>
                  <a:pt x="37544" y="37695"/>
                </a:lnTo>
                <a:cubicBezTo>
                  <a:pt x="37544" y="37808"/>
                  <a:pt x="37581" y="37846"/>
                  <a:pt x="37657" y="37884"/>
                </a:cubicBezTo>
                <a:cubicBezTo>
                  <a:pt x="37679" y="37891"/>
                  <a:pt x="37702" y="37894"/>
                  <a:pt x="37725" y="37894"/>
                </a:cubicBezTo>
                <a:cubicBezTo>
                  <a:pt x="37825" y="37894"/>
                  <a:pt x="37936" y="37839"/>
                  <a:pt x="37997" y="37808"/>
                </a:cubicBezTo>
                <a:cubicBezTo>
                  <a:pt x="38035" y="37771"/>
                  <a:pt x="38073" y="37771"/>
                  <a:pt x="38073" y="37771"/>
                </a:cubicBezTo>
                <a:lnTo>
                  <a:pt x="38073" y="37733"/>
                </a:lnTo>
                <a:lnTo>
                  <a:pt x="38149" y="37619"/>
                </a:lnTo>
                <a:lnTo>
                  <a:pt x="38300" y="37619"/>
                </a:lnTo>
                <a:lnTo>
                  <a:pt x="38413" y="37468"/>
                </a:lnTo>
                <a:lnTo>
                  <a:pt x="38413" y="37317"/>
                </a:lnTo>
                <a:lnTo>
                  <a:pt x="38300" y="37203"/>
                </a:lnTo>
                <a:close/>
                <a:moveTo>
                  <a:pt x="54103" y="37430"/>
                </a:moveTo>
                <a:cubicBezTo>
                  <a:pt x="53914" y="37468"/>
                  <a:pt x="53650" y="37506"/>
                  <a:pt x="53687" y="37808"/>
                </a:cubicBezTo>
                <a:lnTo>
                  <a:pt x="53725" y="37884"/>
                </a:lnTo>
                <a:cubicBezTo>
                  <a:pt x="53801" y="37960"/>
                  <a:pt x="53914" y="37960"/>
                  <a:pt x="54066" y="37960"/>
                </a:cubicBezTo>
                <a:cubicBezTo>
                  <a:pt x="54179" y="37922"/>
                  <a:pt x="54292" y="37884"/>
                  <a:pt x="54330" y="37808"/>
                </a:cubicBezTo>
                <a:lnTo>
                  <a:pt x="54217" y="37619"/>
                </a:lnTo>
                <a:lnTo>
                  <a:pt x="54103" y="37430"/>
                </a:lnTo>
                <a:close/>
                <a:moveTo>
                  <a:pt x="27631" y="37534"/>
                </a:moveTo>
                <a:cubicBezTo>
                  <a:pt x="27595" y="37534"/>
                  <a:pt x="27559" y="37537"/>
                  <a:pt x="27525" y="37544"/>
                </a:cubicBezTo>
                <a:cubicBezTo>
                  <a:pt x="27411" y="37582"/>
                  <a:pt x="27373" y="37657"/>
                  <a:pt x="27373" y="37771"/>
                </a:cubicBezTo>
                <a:lnTo>
                  <a:pt x="27373" y="37808"/>
                </a:lnTo>
                <a:lnTo>
                  <a:pt x="27411" y="37884"/>
                </a:lnTo>
                <a:cubicBezTo>
                  <a:pt x="27467" y="37939"/>
                  <a:pt x="27623" y="37974"/>
                  <a:pt x="27762" y="37974"/>
                </a:cubicBezTo>
                <a:cubicBezTo>
                  <a:pt x="27813" y="37974"/>
                  <a:pt x="27862" y="37970"/>
                  <a:pt x="27903" y="37960"/>
                </a:cubicBezTo>
                <a:cubicBezTo>
                  <a:pt x="28016" y="37922"/>
                  <a:pt x="28054" y="37846"/>
                  <a:pt x="28054" y="37771"/>
                </a:cubicBezTo>
                <a:cubicBezTo>
                  <a:pt x="28054" y="37771"/>
                  <a:pt x="28054" y="37733"/>
                  <a:pt x="28054" y="37733"/>
                </a:cubicBezTo>
                <a:lnTo>
                  <a:pt x="28016" y="37657"/>
                </a:lnTo>
                <a:cubicBezTo>
                  <a:pt x="27954" y="37595"/>
                  <a:pt x="27792" y="37534"/>
                  <a:pt x="27631" y="37534"/>
                </a:cubicBezTo>
                <a:close/>
                <a:moveTo>
                  <a:pt x="34552" y="37591"/>
                </a:moveTo>
                <a:cubicBezTo>
                  <a:pt x="34510" y="37591"/>
                  <a:pt x="34462" y="37600"/>
                  <a:pt x="34406" y="37619"/>
                </a:cubicBezTo>
                <a:cubicBezTo>
                  <a:pt x="34330" y="37657"/>
                  <a:pt x="34292" y="37733"/>
                  <a:pt x="34292" y="37771"/>
                </a:cubicBezTo>
                <a:lnTo>
                  <a:pt x="34368" y="37884"/>
                </a:lnTo>
                <a:cubicBezTo>
                  <a:pt x="34406" y="37922"/>
                  <a:pt x="34443" y="37922"/>
                  <a:pt x="34481" y="37960"/>
                </a:cubicBezTo>
                <a:cubicBezTo>
                  <a:pt x="34519" y="37997"/>
                  <a:pt x="34595" y="38035"/>
                  <a:pt x="34708" y="38073"/>
                </a:cubicBezTo>
                <a:lnTo>
                  <a:pt x="34859" y="37960"/>
                </a:lnTo>
                <a:lnTo>
                  <a:pt x="34897" y="37960"/>
                </a:lnTo>
                <a:cubicBezTo>
                  <a:pt x="34897" y="37922"/>
                  <a:pt x="34935" y="37846"/>
                  <a:pt x="34935" y="37808"/>
                </a:cubicBezTo>
                <a:cubicBezTo>
                  <a:pt x="34935" y="37771"/>
                  <a:pt x="34935" y="37733"/>
                  <a:pt x="34935" y="37733"/>
                </a:cubicBezTo>
                <a:lnTo>
                  <a:pt x="34784" y="37619"/>
                </a:lnTo>
                <a:lnTo>
                  <a:pt x="34670" y="37619"/>
                </a:lnTo>
                <a:cubicBezTo>
                  <a:pt x="34632" y="37600"/>
                  <a:pt x="34595" y="37591"/>
                  <a:pt x="34552" y="37591"/>
                </a:cubicBezTo>
                <a:close/>
                <a:moveTo>
                  <a:pt x="35615" y="37733"/>
                </a:moveTo>
                <a:cubicBezTo>
                  <a:pt x="35389" y="37733"/>
                  <a:pt x="35351" y="37884"/>
                  <a:pt x="35389" y="37960"/>
                </a:cubicBezTo>
                <a:lnTo>
                  <a:pt x="35540" y="38073"/>
                </a:lnTo>
                <a:lnTo>
                  <a:pt x="35578" y="38073"/>
                </a:lnTo>
                <a:cubicBezTo>
                  <a:pt x="35615" y="38073"/>
                  <a:pt x="35804" y="38073"/>
                  <a:pt x="35842" y="37922"/>
                </a:cubicBezTo>
                <a:lnTo>
                  <a:pt x="35767" y="37846"/>
                </a:lnTo>
                <a:cubicBezTo>
                  <a:pt x="35767" y="37846"/>
                  <a:pt x="35767" y="37846"/>
                  <a:pt x="35767" y="37884"/>
                </a:cubicBezTo>
                <a:lnTo>
                  <a:pt x="35615" y="37733"/>
                </a:lnTo>
                <a:close/>
                <a:moveTo>
                  <a:pt x="36787" y="37733"/>
                </a:moveTo>
                <a:cubicBezTo>
                  <a:pt x="36674" y="37733"/>
                  <a:pt x="36636" y="37771"/>
                  <a:pt x="36598" y="37771"/>
                </a:cubicBezTo>
                <a:cubicBezTo>
                  <a:pt x="36561" y="37808"/>
                  <a:pt x="36485" y="37884"/>
                  <a:pt x="36523" y="38035"/>
                </a:cubicBezTo>
                <a:lnTo>
                  <a:pt x="36674" y="38111"/>
                </a:lnTo>
                <a:lnTo>
                  <a:pt x="36787" y="38111"/>
                </a:lnTo>
                <a:lnTo>
                  <a:pt x="36901" y="37997"/>
                </a:lnTo>
                <a:lnTo>
                  <a:pt x="36901" y="37846"/>
                </a:lnTo>
                <a:lnTo>
                  <a:pt x="36787" y="37733"/>
                </a:lnTo>
                <a:close/>
                <a:moveTo>
                  <a:pt x="46391" y="37657"/>
                </a:moveTo>
                <a:cubicBezTo>
                  <a:pt x="46239" y="37771"/>
                  <a:pt x="46277" y="37997"/>
                  <a:pt x="46391" y="38073"/>
                </a:cubicBezTo>
                <a:cubicBezTo>
                  <a:pt x="46466" y="38149"/>
                  <a:pt x="46580" y="38186"/>
                  <a:pt x="46655" y="38186"/>
                </a:cubicBezTo>
                <a:lnTo>
                  <a:pt x="46806" y="38073"/>
                </a:lnTo>
                <a:cubicBezTo>
                  <a:pt x="46806" y="38035"/>
                  <a:pt x="46806" y="38035"/>
                  <a:pt x="46806" y="37997"/>
                </a:cubicBezTo>
                <a:cubicBezTo>
                  <a:pt x="46806" y="37846"/>
                  <a:pt x="46693" y="37771"/>
                  <a:pt x="46655" y="37733"/>
                </a:cubicBezTo>
                <a:cubicBezTo>
                  <a:pt x="46617" y="37695"/>
                  <a:pt x="46617" y="37695"/>
                  <a:pt x="46580" y="37657"/>
                </a:cubicBezTo>
                <a:close/>
                <a:moveTo>
                  <a:pt x="48432" y="37733"/>
                </a:moveTo>
                <a:cubicBezTo>
                  <a:pt x="48319" y="37733"/>
                  <a:pt x="48243" y="37733"/>
                  <a:pt x="48205" y="37771"/>
                </a:cubicBezTo>
                <a:cubicBezTo>
                  <a:pt x="48092" y="37846"/>
                  <a:pt x="48092" y="37960"/>
                  <a:pt x="48092" y="38035"/>
                </a:cubicBezTo>
                <a:cubicBezTo>
                  <a:pt x="48092" y="38035"/>
                  <a:pt x="48092" y="38073"/>
                  <a:pt x="48092" y="38111"/>
                </a:cubicBezTo>
                <a:lnTo>
                  <a:pt x="48205" y="38224"/>
                </a:lnTo>
                <a:cubicBezTo>
                  <a:pt x="48319" y="38224"/>
                  <a:pt x="48394" y="38224"/>
                  <a:pt x="48470" y="38186"/>
                </a:cubicBezTo>
                <a:cubicBezTo>
                  <a:pt x="48546" y="38111"/>
                  <a:pt x="48583" y="38035"/>
                  <a:pt x="48583" y="37960"/>
                </a:cubicBezTo>
                <a:cubicBezTo>
                  <a:pt x="48583" y="37884"/>
                  <a:pt x="48546" y="37808"/>
                  <a:pt x="48508" y="37771"/>
                </a:cubicBezTo>
                <a:lnTo>
                  <a:pt x="48432" y="37733"/>
                </a:lnTo>
                <a:close/>
                <a:moveTo>
                  <a:pt x="9972" y="37992"/>
                </a:moveTo>
                <a:cubicBezTo>
                  <a:pt x="9704" y="37992"/>
                  <a:pt x="9642" y="38152"/>
                  <a:pt x="9642" y="38186"/>
                </a:cubicBezTo>
                <a:lnTo>
                  <a:pt x="9755" y="38338"/>
                </a:lnTo>
                <a:cubicBezTo>
                  <a:pt x="9785" y="38341"/>
                  <a:pt x="9813" y="38343"/>
                  <a:pt x="9839" y="38343"/>
                </a:cubicBezTo>
                <a:cubicBezTo>
                  <a:pt x="10102" y="38343"/>
                  <a:pt x="10136" y="38180"/>
                  <a:pt x="10171" y="38111"/>
                </a:cubicBezTo>
                <a:lnTo>
                  <a:pt x="10057" y="37997"/>
                </a:lnTo>
                <a:cubicBezTo>
                  <a:pt x="10027" y="37994"/>
                  <a:pt x="9998" y="37992"/>
                  <a:pt x="9972" y="37992"/>
                </a:cubicBezTo>
                <a:close/>
                <a:moveTo>
                  <a:pt x="1664" y="37997"/>
                </a:moveTo>
                <a:cubicBezTo>
                  <a:pt x="1551" y="37997"/>
                  <a:pt x="1475" y="37997"/>
                  <a:pt x="1400" y="38035"/>
                </a:cubicBezTo>
                <a:cubicBezTo>
                  <a:pt x="1362" y="38073"/>
                  <a:pt x="1324" y="38149"/>
                  <a:pt x="1324" y="38224"/>
                </a:cubicBezTo>
                <a:lnTo>
                  <a:pt x="1324" y="38262"/>
                </a:lnTo>
                <a:lnTo>
                  <a:pt x="1437" y="38375"/>
                </a:lnTo>
                <a:cubicBezTo>
                  <a:pt x="1551" y="38375"/>
                  <a:pt x="1626" y="38375"/>
                  <a:pt x="1702" y="38338"/>
                </a:cubicBezTo>
                <a:cubicBezTo>
                  <a:pt x="1740" y="38300"/>
                  <a:pt x="1778" y="38224"/>
                  <a:pt x="1778" y="38149"/>
                </a:cubicBezTo>
                <a:lnTo>
                  <a:pt x="1778" y="38111"/>
                </a:lnTo>
                <a:lnTo>
                  <a:pt x="1664" y="37997"/>
                </a:lnTo>
                <a:close/>
                <a:moveTo>
                  <a:pt x="77015" y="38111"/>
                </a:moveTo>
                <a:cubicBezTo>
                  <a:pt x="76939" y="38111"/>
                  <a:pt x="76712" y="38149"/>
                  <a:pt x="76712" y="38338"/>
                </a:cubicBezTo>
                <a:lnTo>
                  <a:pt x="76712" y="38375"/>
                </a:lnTo>
                <a:lnTo>
                  <a:pt x="76826" y="38489"/>
                </a:lnTo>
                <a:cubicBezTo>
                  <a:pt x="76977" y="38489"/>
                  <a:pt x="77090" y="38489"/>
                  <a:pt x="77128" y="38413"/>
                </a:cubicBezTo>
                <a:cubicBezTo>
                  <a:pt x="77166" y="38375"/>
                  <a:pt x="77242" y="38338"/>
                  <a:pt x="77242" y="38224"/>
                </a:cubicBezTo>
                <a:lnTo>
                  <a:pt x="77242" y="38186"/>
                </a:lnTo>
                <a:lnTo>
                  <a:pt x="77053" y="38111"/>
                </a:lnTo>
                <a:close/>
                <a:moveTo>
                  <a:pt x="8923" y="38149"/>
                </a:moveTo>
                <a:lnTo>
                  <a:pt x="8734" y="38262"/>
                </a:lnTo>
                <a:cubicBezTo>
                  <a:pt x="8734" y="38224"/>
                  <a:pt x="8772" y="38186"/>
                  <a:pt x="8772" y="38186"/>
                </a:cubicBezTo>
                <a:lnTo>
                  <a:pt x="8696" y="38186"/>
                </a:lnTo>
                <a:lnTo>
                  <a:pt x="8545" y="38300"/>
                </a:lnTo>
                <a:lnTo>
                  <a:pt x="8545" y="38527"/>
                </a:lnTo>
                <a:lnTo>
                  <a:pt x="8696" y="38640"/>
                </a:lnTo>
                <a:cubicBezTo>
                  <a:pt x="8810" y="38640"/>
                  <a:pt x="8885" y="38565"/>
                  <a:pt x="8923" y="38527"/>
                </a:cubicBezTo>
                <a:cubicBezTo>
                  <a:pt x="8961" y="38489"/>
                  <a:pt x="9074" y="38413"/>
                  <a:pt x="9074" y="38338"/>
                </a:cubicBezTo>
                <a:cubicBezTo>
                  <a:pt x="9074" y="38262"/>
                  <a:pt x="8999" y="38186"/>
                  <a:pt x="8923" y="38149"/>
                </a:cubicBezTo>
                <a:close/>
                <a:moveTo>
                  <a:pt x="54708" y="38300"/>
                </a:moveTo>
                <a:cubicBezTo>
                  <a:pt x="54633" y="38300"/>
                  <a:pt x="54519" y="38338"/>
                  <a:pt x="54481" y="38489"/>
                </a:cubicBezTo>
                <a:lnTo>
                  <a:pt x="54595" y="38640"/>
                </a:lnTo>
                <a:cubicBezTo>
                  <a:pt x="54708" y="38640"/>
                  <a:pt x="54822" y="38640"/>
                  <a:pt x="54859" y="38602"/>
                </a:cubicBezTo>
                <a:lnTo>
                  <a:pt x="54935" y="38489"/>
                </a:lnTo>
                <a:cubicBezTo>
                  <a:pt x="54935" y="38375"/>
                  <a:pt x="54822" y="38300"/>
                  <a:pt x="54708" y="38300"/>
                </a:cubicBezTo>
                <a:close/>
                <a:moveTo>
                  <a:pt x="12007" y="38139"/>
                </a:moveTo>
                <a:cubicBezTo>
                  <a:pt x="11976" y="38139"/>
                  <a:pt x="11944" y="38142"/>
                  <a:pt x="11910" y="38149"/>
                </a:cubicBezTo>
                <a:cubicBezTo>
                  <a:pt x="11759" y="38186"/>
                  <a:pt x="11645" y="38300"/>
                  <a:pt x="11645" y="38451"/>
                </a:cubicBezTo>
                <a:lnTo>
                  <a:pt x="11683" y="38565"/>
                </a:lnTo>
                <a:cubicBezTo>
                  <a:pt x="11766" y="38620"/>
                  <a:pt x="11890" y="38655"/>
                  <a:pt x="12009" y="38655"/>
                </a:cubicBezTo>
                <a:cubicBezTo>
                  <a:pt x="12053" y="38655"/>
                  <a:pt x="12096" y="38650"/>
                  <a:pt x="12137" y="38640"/>
                </a:cubicBezTo>
                <a:cubicBezTo>
                  <a:pt x="12250" y="38602"/>
                  <a:pt x="12364" y="38527"/>
                  <a:pt x="12402" y="38375"/>
                </a:cubicBezTo>
                <a:lnTo>
                  <a:pt x="12364" y="38300"/>
                </a:lnTo>
                <a:cubicBezTo>
                  <a:pt x="12270" y="38207"/>
                  <a:pt x="12151" y="38139"/>
                  <a:pt x="12007" y="38139"/>
                </a:cubicBezTo>
                <a:close/>
                <a:moveTo>
                  <a:pt x="2392" y="38237"/>
                </a:moveTo>
                <a:cubicBezTo>
                  <a:pt x="2346" y="38237"/>
                  <a:pt x="2293" y="38244"/>
                  <a:pt x="2231" y="38262"/>
                </a:cubicBezTo>
                <a:lnTo>
                  <a:pt x="2156" y="38300"/>
                </a:lnTo>
                <a:cubicBezTo>
                  <a:pt x="2042" y="38375"/>
                  <a:pt x="2042" y="38489"/>
                  <a:pt x="2042" y="38640"/>
                </a:cubicBezTo>
                <a:lnTo>
                  <a:pt x="2080" y="38716"/>
                </a:lnTo>
                <a:cubicBezTo>
                  <a:pt x="2137" y="38754"/>
                  <a:pt x="2212" y="38763"/>
                  <a:pt x="2288" y="38763"/>
                </a:cubicBezTo>
                <a:cubicBezTo>
                  <a:pt x="2364" y="38763"/>
                  <a:pt x="2439" y="38754"/>
                  <a:pt x="2496" y="38754"/>
                </a:cubicBezTo>
                <a:cubicBezTo>
                  <a:pt x="2609" y="38716"/>
                  <a:pt x="2723" y="38640"/>
                  <a:pt x="2761" y="38565"/>
                </a:cubicBezTo>
                <a:lnTo>
                  <a:pt x="2685" y="38413"/>
                </a:lnTo>
                <a:cubicBezTo>
                  <a:pt x="2685" y="38413"/>
                  <a:pt x="2685" y="38413"/>
                  <a:pt x="2647" y="38375"/>
                </a:cubicBezTo>
                <a:cubicBezTo>
                  <a:pt x="2618" y="38317"/>
                  <a:pt x="2545" y="38237"/>
                  <a:pt x="2392" y="38237"/>
                </a:cubicBezTo>
                <a:close/>
                <a:moveTo>
                  <a:pt x="7084" y="38237"/>
                </a:moveTo>
                <a:cubicBezTo>
                  <a:pt x="7021" y="38237"/>
                  <a:pt x="6964" y="38256"/>
                  <a:pt x="6919" y="38300"/>
                </a:cubicBezTo>
                <a:cubicBezTo>
                  <a:pt x="6806" y="38375"/>
                  <a:pt x="6806" y="38527"/>
                  <a:pt x="6806" y="38678"/>
                </a:cubicBezTo>
                <a:lnTo>
                  <a:pt x="6806" y="38716"/>
                </a:lnTo>
                <a:lnTo>
                  <a:pt x="6957" y="38829"/>
                </a:lnTo>
                <a:cubicBezTo>
                  <a:pt x="7184" y="38829"/>
                  <a:pt x="7335" y="38640"/>
                  <a:pt x="7335" y="38451"/>
                </a:cubicBezTo>
                <a:cubicBezTo>
                  <a:pt x="7335" y="38375"/>
                  <a:pt x="7335" y="38338"/>
                  <a:pt x="7297" y="38300"/>
                </a:cubicBezTo>
                <a:lnTo>
                  <a:pt x="7222" y="38262"/>
                </a:lnTo>
                <a:cubicBezTo>
                  <a:pt x="7175" y="38246"/>
                  <a:pt x="7128" y="38237"/>
                  <a:pt x="7084" y="38237"/>
                </a:cubicBezTo>
                <a:close/>
                <a:moveTo>
                  <a:pt x="959" y="37461"/>
                </a:moveTo>
                <a:cubicBezTo>
                  <a:pt x="764" y="37461"/>
                  <a:pt x="666" y="37554"/>
                  <a:pt x="568" y="37619"/>
                </a:cubicBezTo>
                <a:cubicBezTo>
                  <a:pt x="530" y="37657"/>
                  <a:pt x="492" y="37657"/>
                  <a:pt x="454" y="37695"/>
                </a:cubicBezTo>
                <a:lnTo>
                  <a:pt x="379" y="37733"/>
                </a:lnTo>
                <a:cubicBezTo>
                  <a:pt x="341" y="37846"/>
                  <a:pt x="379" y="37960"/>
                  <a:pt x="417" y="37997"/>
                </a:cubicBezTo>
                <a:cubicBezTo>
                  <a:pt x="379" y="38035"/>
                  <a:pt x="379" y="38073"/>
                  <a:pt x="379" y="38073"/>
                </a:cubicBezTo>
                <a:lnTo>
                  <a:pt x="454" y="38224"/>
                </a:lnTo>
                <a:cubicBezTo>
                  <a:pt x="568" y="38262"/>
                  <a:pt x="681" y="38300"/>
                  <a:pt x="832" y="38338"/>
                </a:cubicBezTo>
                <a:lnTo>
                  <a:pt x="719" y="38375"/>
                </a:lnTo>
                <a:cubicBezTo>
                  <a:pt x="719" y="38413"/>
                  <a:pt x="719" y="38413"/>
                  <a:pt x="719" y="38413"/>
                </a:cubicBezTo>
                <a:cubicBezTo>
                  <a:pt x="681" y="38451"/>
                  <a:pt x="643" y="38527"/>
                  <a:pt x="681" y="38640"/>
                </a:cubicBezTo>
                <a:lnTo>
                  <a:pt x="681" y="38678"/>
                </a:lnTo>
                <a:cubicBezTo>
                  <a:pt x="760" y="38809"/>
                  <a:pt x="928" y="38849"/>
                  <a:pt x="1050" y="38849"/>
                </a:cubicBezTo>
                <a:cubicBezTo>
                  <a:pt x="1104" y="38849"/>
                  <a:pt x="1149" y="38841"/>
                  <a:pt x="1173" y="38829"/>
                </a:cubicBezTo>
                <a:lnTo>
                  <a:pt x="1286" y="38716"/>
                </a:lnTo>
                <a:cubicBezTo>
                  <a:pt x="1286" y="38602"/>
                  <a:pt x="1248" y="38451"/>
                  <a:pt x="1135" y="38375"/>
                </a:cubicBezTo>
                <a:cubicBezTo>
                  <a:pt x="1135" y="38338"/>
                  <a:pt x="1097" y="38338"/>
                  <a:pt x="1097" y="38338"/>
                </a:cubicBezTo>
                <a:lnTo>
                  <a:pt x="1135" y="38338"/>
                </a:lnTo>
                <a:lnTo>
                  <a:pt x="1248" y="38224"/>
                </a:lnTo>
                <a:lnTo>
                  <a:pt x="1248" y="38186"/>
                </a:lnTo>
                <a:cubicBezTo>
                  <a:pt x="1286" y="38111"/>
                  <a:pt x="1286" y="37960"/>
                  <a:pt x="1286" y="37846"/>
                </a:cubicBezTo>
                <a:cubicBezTo>
                  <a:pt x="1286" y="37695"/>
                  <a:pt x="1248" y="37582"/>
                  <a:pt x="1135" y="37506"/>
                </a:cubicBezTo>
                <a:lnTo>
                  <a:pt x="1059" y="37468"/>
                </a:lnTo>
                <a:cubicBezTo>
                  <a:pt x="1023" y="37463"/>
                  <a:pt x="990" y="37461"/>
                  <a:pt x="959" y="37461"/>
                </a:cubicBezTo>
                <a:close/>
                <a:moveTo>
                  <a:pt x="33914" y="38300"/>
                </a:moveTo>
                <a:cubicBezTo>
                  <a:pt x="33838" y="38338"/>
                  <a:pt x="33801" y="38338"/>
                  <a:pt x="33801" y="38338"/>
                </a:cubicBezTo>
                <a:cubicBezTo>
                  <a:pt x="33763" y="38375"/>
                  <a:pt x="33763" y="38375"/>
                  <a:pt x="33725" y="38375"/>
                </a:cubicBezTo>
                <a:lnTo>
                  <a:pt x="33687" y="38375"/>
                </a:lnTo>
                <a:cubicBezTo>
                  <a:pt x="33612" y="38375"/>
                  <a:pt x="33536" y="38413"/>
                  <a:pt x="33498" y="38489"/>
                </a:cubicBezTo>
                <a:lnTo>
                  <a:pt x="33536" y="38602"/>
                </a:lnTo>
                <a:cubicBezTo>
                  <a:pt x="33536" y="38602"/>
                  <a:pt x="33536" y="38678"/>
                  <a:pt x="33536" y="38678"/>
                </a:cubicBezTo>
                <a:lnTo>
                  <a:pt x="33612" y="38829"/>
                </a:lnTo>
                <a:cubicBezTo>
                  <a:pt x="33612" y="38829"/>
                  <a:pt x="33649" y="38829"/>
                  <a:pt x="33687" y="38867"/>
                </a:cubicBezTo>
                <a:cubicBezTo>
                  <a:pt x="33649" y="38829"/>
                  <a:pt x="33612" y="38829"/>
                  <a:pt x="33612" y="38791"/>
                </a:cubicBezTo>
                <a:lnTo>
                  <a:pt x="33612" y="38791"/>
                </a:lnTo>
                <a:lnTo>
                  <a:pt x="33763" y="38905"/>
                </a:lnTo>
                <a:cubicBezTo>
                  <a:pt x="33990" y="38905"/>
                  <a:pt x="34179" y="38867"/>
                  <a:pt x="34292" y="38754"/>
                </a:cubicBezTo>
                <a:lnTo>
                  <a:pt x="34254" y="38565"/>
                </a:lnTo>
                <a:cubicBezTo>
                  <a:pt x="34217" y="38565"/>
                  <a:pt x="34217" y="38527"/>
                  <a:pt x="34217" y="38527"/>
                </a:cubicBezTo>
                <a:cubicBezTo>
                  <a:pt x="34179" y="38451"/>
                  <a:pt x="34141" y="38300"/>
                  <a:pt x="33952" y="38300"/>
                </a:cubicBezTo>
                <a:close/>
                <a:moveTo>
                  <a:pt x="55261" y="38550"/>
                </a:moveTo>
                <a:cubicBezTo>
                  <a:pt x="55220" y="38550"/>
                  <a:pt x="55175" y="38554"/>
                  <a:pt x="55124" y="38565"/>
                </a:cubicBezTo>
                <a:lnTo>
                  <a:pt x="55011" y="38640"/>
                </a:lnTo>
                <a:cubicBezTo>
                  <a:pt x="54973" y="38791"/>
                  <a:pt x="55124" y="38943"/>
                  <a:pt x="55313" y="38943"/>
                </a:cubicBezTo>
                <a:cubicBezTo>
                  <a:pt x="55464" y="38943"/>
                  <a:pt x="55578" y="38867"/>
                  <a:pt x="55578" y="38716"/>
                </a:cubicBezTo>
                <a:lnTo>
                  <a:pt x="55540" y="38640"/>
                </a:lnTo>
                <a:cubicBezTo>
                  <a:pt x="55457" y="38585"/>
                  <a:pt x="55374" y="38550"/>
                  <a:pt x="55261" y="38550"/>
                </a:cubicBezTo>
                <a:close/>
                <a:moveTo>
                  <a:pt x="7713" y="38716"/>
                </a:moveTo>
                <a:cubicBezTo>
                  <a:pt x="7638" y="38716"/>
                  <a:pt x="7487" y="38754"/>
                  <a:pt x="7487" y="38905"/>
                </a:cubicBezTo>
                <a:lnTo>
                  <a:pt x="7600" y="39056"/>
                </a:lnTo>
                <a:cubicBezTo>
                  <a:pt x="7713" y="39056"/>
                  <a:pt x="7789" y="39056"/>
                  <a:pt x="7865" y="39018"/>
                </a:cubicBezTo>
                <a:lnTo>
                  <a:pt x="7902" y="38905"/>
                </a:lnTo>
                <a:cubicBezTo>
                  <a:pt x="7902" y="38791"/>
                  <a:pt x="7827" y="38716"/>
                  <a:pt x="7713" y="38716"/>
                </a:cubicBezTo>
                <a:close/>
                <a:moveTo>
                  <a:pt x="12326" y="38716"/>
                </a:moveTo>
                <a:cubicBezTo>
                  <a:pt x="12212" y="38716"/>
                  <a:pt x="12137" y="38716"/>
                  <a:pt x="12099" y="38754"/>
                </a:cubicBezTo>
                <a:cubicBezTo>
                  <a:pt x="12023" y="38791"/>
                  <a:pt x="11986" y="38867"/>
                  <a:pt x="11986" y="38943"/>
                </a:cubicBezTo>
                <a:lnTo>
                  <a:pt x="11986" y="38980"/>
                </a:lnTo>
                <a:lnTo>
                  <a:pt x="12137" y="39094"/>
                </a:lnTo>
                <a:lnTo>
                  <a:pt x="12326" y="39094"/>
                </a:lnTo>
                <a:lnTo>
                  <a:pt x="12439" y="38980"/>
                </a:lnTo>
                <a:lnTo>
                  <a:pt x="12439" y="38829"/>
                </a:lnTo>
                <a:lnTo>
                  <a:pt x="12326" y="38716"/>
                </a:lnTo>
                <a:close/>
                <a:moveTo>
                  <a:pt x="21135" y="38678"/>
                </a:moveTo>
                <a:lnTo>
                  <a:pt x="20908" y="38754"/>
                </a:lnTo>
                <a:cubicBezTo>
                  <a:pt x="20795" y="39018"/>
                  <a:pt x="20984" y="39094"/>
                  <a:pt x="21097" y="39132"/>
                </a:cubicBezTo>
                <a:lnTo>
                  <a:pt x="21324" y="39056"/>
                </a:lnTo>
                <a:lnTo>
                  <a:pt x="21324" y="39018"/>
                </a:lnTo>
                <a:cubicBezTo>
                  <a:pt x="21324" y="38791"/>
                  <a:pt x="21211" y="38716"/>
                  <a:pt x="21135" y="38678"/>
                </a:cubicBezTo>
                <a:close/>
                <a:moveTo>
                  <a:pt x="17430" y="38754"/>
                </a:moveTo>
                <a:lnTo>
                  <a:pt x="17317" y="38905"/>
                </a:lnTo>
                <a:cubicBezTo>
                  <a:pt x="17317" y="38905"/>
                  <a:pt x="17317" y="38905"/>
                  <a:pt x="17317" y="38943"/>
                </a:cubicBezTo>
                <a:lnTo>
                  <a:pt x="17430" y="38943"/>
                </a:lnTo>
                <a:lnTo>
                  <a:pt x="17317" y="38980"/>
                </a:lnTo>
                <a:cubicBezTo>
                  <a:pt x="17317" y="39094"/>
                  <a:pt x="17354" y="39169"/>
                  <a:pt x="17468" y="39207"/>
                </a:cubicBezTo>
                <a:lnTo>
                  <a:pt x="17619" y="39132"/>
                </a:lnTo>
                <a:cubicBezTo>
                  <a:pt x="17657" y="39094"/>
                  <a:pt x="17770" y="39056"/>
                  <a:pt x="17770" y="38943"/>
                </a:cubicBezTo>
                <a:cubicBezTo>
                  <a:pt x="17770" y="38905"/>
                  <a:pt x="17770" y="38867"/>
                  <a:pt x="17732" y="38829"/>
                </a:cubicBezTo>
                <a:lnTo>
                  <a:pt x="17619" y="38754"/>
                </a:lnTo>
                <a:close/>
                <a:moveTo>
                  <a:pt x="86261" y="38819"/>
                </a:moveTo>
                <a:cubicBezTo>
                  <a:pt x="86242" y="38819"/>
                  <a:pt x="86223" y="38822"/>
                  <a:pt x="86202" y="38829"/>
                </a:cubicBezTo>
                <a:cubicBezTo>
                  <a:pt x="86089" y="38829"/>
                  <a:pt x="85975" y="38905"/>
                  <a:pt x="85975" y="39018"/>
                </a:cubicBezTo>
                <a:cubicBezTo>
                  <a:pt x="85975" y="39056"/>
                  <a:pt x="85975" y="39132"/>
                  <a:pt x="86126" y="39207"/>
                </a:cubicBezTo>
                <a:cubicBezTo>
                  <a:pt x="86164" y="39207"/>
                  <a:pt x="86240" y="39207"/>
                  <a:pt x="86315" y="39169"/>
                </a:cubicBezTo>
                <a:cubicBezTo>
                  <a:pt x="86315" y="39169"/>
                  <a:pt x="86467" y="39094"/>
                  <a:pt x="86467" y="38980"/>
                </a:cubicBezTo>
                <a:lnTo>
                  <a:pt x="86429" y="38943"/>
                </a:lnTo>
                <a:cubicBezTo>
                  <a:pt x="86398" y="38881"/>
                  <a:pt x="86342" y="38819"/>
                  <a:pt x="86261" y="38819"/>
                </a:cubicBezTo>
                <a:close/>
                <a:moveTo>
                  <a:pt x="37581" y="38839"/>
                </a:moveTo>
                <a:cubicBezTo>
                  <a:pt x="37544" y="38839"/>
                  <a:pt x="37506" y="38848"/>
                  <a:pt x="37468" y="38867"/>
                </a:cubicBezTo>
                <a:cubicBezTo>
                  <a:pt x="37355" y="38943"/>
                  <a:pt x="37317" y="39132"/>
                  <a:pt x="37430" y="39207"/>
                </a:cubicBezTo>
                <a:cubicBezTo>
                  <a:pt x="37457" y="39234"/>
                  <a:pt x="37503" y="39261"/>
                  <a:pt x="37540" y="39261"/>
                </a:cubicBezTo>
                <a:cubicBezTo>
                  <a:pt x="37556" y="39261"/>
                  <a:pt x="37570" y="39256"/>
                  <a:pt x="37581" y="39245"/>
                </a:cubicBezTo>
                <a:lnTo>
                  <a:pt x="37657" y="39207"/>
                </a:lnTo>
                <a:lnTo>
                  <a:pt x="37581" y="39207"/>
                </a:lnTo>
                <a:lnTo>
                  <a:pt x="37770" y="39094"/>
                </a:lnTo>
                <a:lnTo>
                  <a:pt x="37770" y="38980"/>
                </a:lnTo>
                <a:lnTo>
                  <a:pt x="37695" y="38867"/>
                </a:lnTo>
                <a:cubicBezTo>
                  <a:pt x="37657" y="38848"/>
                  <a:pt x="37619" y="38839"/>
                  <a:pt x="37581" y="38839"/>
                </a:cubicBezTo>
                <a:close/>
                <a:moveTo>
                  <a:pt x="5142" y="38980"/>
                </a:moveTo>
                <a:lnTo>
                  <a:pt x="4991" y="39094"/>
                </a:lnTo>
                <a:lnTo>
                  <a:pt x="4991" y="39207"/>
                </a:lnTo>
                <a:lnTo>
                  <a:pt x="5142" y="39321"/>
                </a:lnTo>
                <a:cubicBezTo>
                  <a:pt x="5180" y="39321"/>
                  <a:pt x="5218" y="39358"/>
                  <a:pt x="5332" y="39358"/>
                </a:cubicBezTo>
                <a:lnTo>
                  <a:pt x="5445" y="39245"/>
                </a:lnTo>
                <a:lnTo>
                  <a:pt x="5445" y="39094"/>
                </a:lnTo>
                <a:lnTo>
                  <a:pt x="5332" y="38980"/>
                </a:lnTo>
                <a:close/>
                <a:moveTo>
                  <a:pt x="9453" y="39283"/>
                </a:moveTo>
                <a:lnTo>
                  <a:pt x="9339" y="39358"/>
                </a:lnTo>
                <a:cubicBezTo>
                  <a:pt x="9301" y="39548"/>
                  <a:pt x="9490" y="39623"/>
                  <a:pt x="9566" y="39623"/>
                </a:cubicBezTo>
                <a:lnTo>
                  <a:pt x="9793" y="39548"/>
                </a:lnTo>
                <a:lnTo>
                  <a:pt x="9793" y="39510"/>
                </a:lnTo>
                <a:cubicBezTo>
                  <a:pt x="9793" y="39434"/>
                  <a:pt x="9755" y="39358"/>
                  <a:pt x="9717" y="39358"/>
                </a:cubicBezTo>
                <a:cubicBezTo>
                  <a:pt x="9642" y="39283"/>
                  <a:pt x="9566" y="39283"/>
                  <a:pt x="9453" y="39283"/>
                </a:cubicBezTo>
                <a:close/>
                <a:moveTo>
                  <a:pt x="26882" y="39321"/>
                </a:moveTo>
                <a:lnTo>
                  <a:pt x="26768" y="39434"/>
                </a:lnTo>
                <a:cubicBezTo>
                  <a:pt x="26731" y="39737"/>
                  <a:pt x="26920" y="39774"/>
                  <a:pt x="26995" y="39774"/>
                </a:cubicBezTo>
                <a:lnTo>
                  <a:pt x="27146" y="39661"/>
                </a:lnTo>
                <a:cubicBezTo>
                  <a:pt x="27146" y="39661"/>
                  <a:pt x="27146" y="39623"/>
                  <a:pt x="27184" y="39623"/>
                </a:cubicBezTo>
                <a:cubicBezTo>
                  <a:pt x="27184" y="39585"/>
                  <a:pt x="27184" y="39548"/>
                  <a:pt x="27184" y="39510"/>
                </a:cubicBezTo>
                <a:cubicBezTo>
                  <a:pt x="27184" y="39434"/>
                  <a:pt x="27146" y="39321"/>
                  <a:pt x="26882" y="39321"/>
                </a:cubicBezTo>
                <a:close/>
                <a:moveTo>
                  <a:pt x="57846" y="39434"/>
                </a:moveTo>
                <a:cubicBezTo>
                  <a:pt x="57771" y="39434"/>
                  <a:pt x="57695" y="39434"/>
                  <a:pt x="57619" y="39472"/>
                </a:cubicBezTo>
                <a:cubicBezTo>
                  <a:pt x="57544" y="39510"/>
                  <a:pt x="57468" y="39585"/>
                  <a:pt x="57468" y="39699"/>
                </a:cubicBezTo>
                <a:cubicBezTo>
                  <a:pt x="57468" y="39774"/>
                  <a:pt x="57544" y="39850"/>
                  <a:pt x="57657" y="39888"/>
                </a:cubicBezTo>
                <a:lnTo>
                  <a:pt x="57808" y="39812"/>
                </a:lnTo>
                <a:cubicBezTo>
                  <a:pt x="57846" y="39774"/>
                  <a:pt x="57960" y="39737"/>
                  <a:pt x="57960" y="39623"/>
                </a:cubicBezTo>
                <a:cubicBezTo>
                  <a:pt x="57960" y="39585"/>
                  <a:pt x="57960" y="39548"/>
                  <a:pt x="57922" y="39510"/>
                </a:cubicBezTo>
                <a:lnTo>
                  <a:pt x="57846" y="39434"/>
                </a:lnTo>
                <a:close/>
                <a:moveTo>
                  <a:pt x="5785" y="39888"/>
                </a:moveTo>
                <a:lnTo>
                  <a:pt x="5823" y="39963"/>
                </a:lnTo>
                <a:cubicBezTo>
                  <a:pt x="5823" y="39963"/>
                  <a:pt x="5785" y="39926"/>
                  <a:pt x="5785" y="39888"/>
                </a:cubicBezTo>
                <a:close/>
                <a:moveTo>
                  <a:pt x="18375" y="39510"/>
                </a:moveTo>
                <a:cubicBezTo>
                  <a:pt x="18224" y="39623"/>
                  <a:pt x="18262" y="39774"/>
                  <a:pt x="18375" y="39888"/>
                </a:cubicBezTo>
                <a:cubicBezTo>
                  <a:pt x="18430" y="39943"/>
                  <a:pt x="18486" y="39978"/>
                  <a:pt x="18556" y="39978"/>
                </a:cubicBezTo>
                <a:cubicBezTo>
                  <a:pt x="18582" y="39978"/>
                  <a:pt x="18609" y="39974"/>
                  <a:pt x="18640" y="39963"/>
                </a:cubicBezTo>
                <a:lnTo>
                  <a:pt x="18791" y="39850"/>
                </a:lnTo>
                <a:cubicBezTo>
                  <a:pt x="18753" y="39774"/>
                  <a:pt x="18715" y="39548"/>
                  <a:pt x="18489" y="39510"/>
                </a:cubicBezTo>
                <a:close/>
                <a:moveTo>
                  <a:pt x="35653" y="39780"/>
                </a:moveTo>
                <a:cubicBezTo>
                  <a:pt x="35614" y="39780"/>
                  <a:pt x="35575" y="39789"/>
                  <a:pt x="35540" y="39812"/>
                </a:cubicBezTo>
                <a:cubicBezTo>
                  <a:pt x="35502" y="39812"/>
                  <a:pt x="35426" y="39850"/>
                  <a:pt x="35426" y="39963"/>
                </a:cubicBezTo>
                <a:lnTo>
                  <a:pt x="35540" y="40077"/>
                </a:lnTo>
                <a:cubicBezTo>
                  <a:pt x="35592" y="40103"/>
                  <a:pt x="35662" y="40147"/>
                  <a:pt x="35738" y="40147"/>
                </a:cubicBezTo>
                <a:cubicBezTo>
                  <a:pt x="35772" y="40147"/>
                  <a:pt x="35807" y="40138"/>
                  <a:pt x="35842" y="40115"/>
                </a:cubicBezTo>
                <a:cubicBezTo>
                  <a:pt x="35880" y="40115"/>
                  <a:pt x="35956" y="40077"/>
                  <a:pt x="35956" y="39963"/>
                </a:cubicBezTo>
                <a:lnTo>
                  <a:pt x="35880" y="39850"/>
                </a:lnTo>
                <a:cubicBezTo>
                  <a:pt x="35828" y="39824"/>
                  <a:pt x="35740" y="39780"/>
                  <a:pt x="35653" y="39780"/>
                </a:cubicBezTo>
                <a:close/>
                <a:moveTo>
                  <a:pt x="6022" y="39575"/>
                </a:moveTo>
                <a:cubicBezTo>
                  <a:pt x="5995" y="39575"/>
                  <a:pt x="5967" y="39578"/>
                  <a:pt x="5936" y="39585"/>
                </a:cubicBezTo>
                <a:lnTo>
                  <a:pt x="5861" y="39737"/>
                </a:lnTo>
                <a:cubicBezTo>
                  <a:pt x="5823" y="39737"/>
                  <a:pt x="5785" y="39774"/>
                  <a:pt x="5747" y="39812"/>
                </a:cubicBezTo>
                <a:lnTo>
                  <a:pt x="5785" y="39888"/>
                </a:lnTo>
                <a:lnTo>
                  <a:pt x="5747" y="39888"/>
                </a:lnTo>
                <a:lnTo>
                  <a:pt x="5823" y="40077"/>
                </a:lnTo>
                <a:lnTo>
                  <a:pt x="5861" y="40077"/>
                </a:lnTo>
                <a:cubicBezTo>
                  <a:pt x="5936" y="40115"/>
                  <a:pt x="6050" y="40152"/>
                  <a:pt x="6201" y="40190"/>
                </a:cubicBezTo>
                <a:lnTo>
                  <a:pt x="6314" y="40152"/>
                </a:lnTo>
                <a:cubicBezTo>
                  <a:pt x="6390" y="40115"/>
                  <a:pt x="6428" y="40039"/>
                  <a:pt x="6428" y="40001"/>
                </a:cubicBezTo>
                <a:cubicBezTo>
                  <a:pt x="6428" y="39926"/>
                  <a:pt x="6390" y="39888"/>
                  <a:pt x="6390" y="39888"/>
                </a:cubicBezTo>
                <a:cubicBezTo>
                  <a:pt x="6390" y="39850"/>
                  <a:pt x="6390" y="39850"/>
                  <a:pt x="6352" y="39850"/>
                </a:cubicBezTo>
                <a:lnTo>
                  <a:pt x="6390" y="39850"/>
                </a:lnTo>
                <a:lnTo>
                  <a:pt x="6239" y="39623"/>
                </a:lnTo>
                <a:cubicBezTo>
                  <a:pt x="6209" y="39623"/>
                  <a:pt x="6130" y="39575"/>
                  <a:pt x="6022" y="39575"/>
                </a:cubicBezTo>
                <a:close/>
                <a:moveTo>
                  <a:pt x="27336" y="40001"/>
                </a:moveTo>
                <a:lnTo>
                  <a:pt x="27222" y="40115"/>
                </a:lnTo>
                <a:cubicBezTo>
                  <a:pt x="27184" y="40152"/>
                  <a:pt x="27146" y="40190"/>
                  <a:pt x="27109" y="40228"/>
                </a:cubicBezTo>
                <a:lnTo>
                  <a:pt x="27260" y="40379"/>
                </a:lnTo>
                <a:lnTo>
                  <a:pt x="27449" y="40379"/>
                </a:lnTo>
                <a:lnTo>
                  <a:pt x="27562" y="40266"/>
                </a:lnTo>
                <a:lnTo>
                  <a:pt x="27562" y="40190"/>
                </a:lnTo>
                <a:lnTo>
                  <a:pt x="27562" y="40152"/>
                </a:lnTo>
                <a:cubicBezTo>
                  <a:pt x="27562" y="40115"/>
                  <a:pt x="27562" y="40077"/>
                  <a:pt x="27487" y="40039"/>
                </a:cubicBezTo>
                <a:cubicBezTo>
                  <a:pt x="27487" y="40001"/>
                  <a:pt x="27411" y="40001"/>
                  <a:pt x="27336" y="40001"/>
                </a:cubicBezTo>
                <a:close/>
                <a:moveTo>
                  <a:pt x="80002" y="39812"/>
                </a:moveTo>
                <a:cubicBezTo>
                  <a:pt x="79737" y="39888"/>
                  <a:pt x="79510" y="40001"/>
                  <a:pt x="79434" y="40228"/>
                </a:cubicBezTo>
                <a:lnTo>
                  <a:pt x="79510" y="40379"/>
                </a:lnTo>
                <a:cubicBezTo>
                  <a:pt x="79586" y="40417"/>
                  <a:pt x="79671" y="40436"/>
                  <a:pt x="79751" y="40436"/>
                </a:cubicBezTo>
                <a:cubicBezTo>
                  <a:pt x="79831" y="40436"/>
                  <a:pt x="79907" y="40417"/>
                  <a:pt x="79964" y="40379"/>
                </a:cubicBezTo>
                <a:cubicBezTo>
                  <a:pt x="80115" y="40304"/>
                  <a:pt x="80191" y="40152"/>
                  <a:pt x="80191" y="40001"/>
                </a:cubicBezTo>
                <a:cubicBezTo>
                  <a:pt x="80191" y="39963"/>
                  <a:pt x="80191" y="39926"/>
                  <a:pt x="80191" y="39888"/>
                </a:cubicBezTo>
                <a:lnTo>
                  <a:pt x="80002" y="39812"/>
                </a:lnTo>
                <a:close/>
                <a:moveTo>
                  <a:pt x="11040" y="40039"/>
                </a:moveTo>
                <a:cubicBezTo>
                  <a:pt x="10927" y="40039"/>
                  <a:pt x="10814" y="40115"/>
                  <a:pt x="10814" y="40190"/>
                </a:cubicBezTo>
                <a:lnTo>
                  <a:pt x="10889" y="40341"/>
                </a:lnTo>
                <a:cubicBezTo>
                  <a:pt x="10889" y="40374"/>
                  <a:pt x="10973" y="40463"/>
                  <a:pt x="11141" y="40463"/>
                </a:cubicBezTo>
                <a:cubicBezTo>
                  <a:pt x="11168" y="40463"/>
                  <a:pt x="11198" y="40460"/>
                  <a:pt x="11229" y="40455"/>
                </a:cubicBezTo>
                <a:lnTo>
                  <a:pt x="11305" y="40379"/>
                </a:lnTo>
                <a:cubicBezTo>
                  <a:pt x="11305" y="40341"/>
                  <a:pt x="11305" y="40304"/>
                  <a:pt x="11305" y="40304"/>
                </a:cubicBezTo>
                <a:cubicBezTo>
                  <a:pt x="11305" y="40152"/>
                  <a:pt x="11192" y="40077"/>
                  <a:pt x="11040" y="40039"/>
                </a:cubicBezTo>
                <a:close/>
                <a:moveTo>
                  <a:pt x="85937" y="40266"/>
                </a:moveTo>
                <a:lnTo>
                  <a:pt x="85711" y="40341"/>
                </a:lnTo>
                <a:lnTo>
                  <a:pt x="85711" y="40493"/>
                </a:lnTo>
                <a:lnTo>
                  <a:pt x="85824" y="40606"/>
                </a:lnTo>
                <a:lnTo>
                  <a:pt x="86013" y="40606"/>
                </a:lnTo>
                <a:lnTo>
                  <a:pt x="86126" y="40493"/>
                </a:lnTo>
                <a:cubicBezTo>
                  <a:pt x="86164" y="40493"/>
                  <a:pt x="86164" y="40455"/>
                  <a:pt x="86164" y="40455"/>
                </a:cubicBezTo>
                <a:cubicBezTo>
                  <a:pt x="86164" y="40304"/>
                  <a:pt x="86013" y="40266"/>
                  <a:pt x="85937" y="40266"/>
                </a:cubicBezTo>
                <a:close/>
                <a:moveTo>
                  <a:pt x="64689" y="40266"/>
                </a:moveTo>
                <a:cubicBezTo>
                  <a:pt x="64463" y="40266"/>
                  <a:pt x="64387" y="40379"/>
                  <a:pt x="64311" y="40493"/>
                </a:cubicBezTo>
                <a:lnTo>
                  <a:pt x="64349" y="40606"/>
                </a:lnTo>
                <a:cubicBezTo>
                  <a:pt x="64387" y="40644"/>
                  <a:pt x="64463" y="40682"/>
                  <a:pt x="64538" y="40682"/>
                </a:cubicBezTo>
                <a:cubicBezTo>
                  <a:pt x="64652" y="40682"/>
                  <a:pt x="64765" y="40644"/>
                  <a:pt x="64841" y="40568"/>
                </a:cubicBezTo>
                <a:lnTo>
                  <a:pt x="64765" y="40379"/>
                </a:lnTo>
                <a:lnTo>
                  <a:pt x="64803" y="40379"/>
                </a:lnTo>
                <a:lnTo>
                  <a:pt x="64689" y="40266"/>
                </a:lnTo>
                <a:close/>
                <a:moveTo>
                  <a:pt x="379" y="40379"/>
                </a:moveTo>
                <a:cubicBezTo>
                  <a:pt x="265" y="40379"/>
                  <a:pt x="152" y="40417"/>
                  <a:pt x="114" y="40568"/>
                </a:cubicBezTo>
                <a:lnTo>
                  <a:pt x="227" y="40720"/>
                </a:lnTo>
                <a:cubicBezTo>
                  <a:pt x="379" y="40720"/>
                  <a:pt x="454" y="40720"/>
                  <a:pt x="492" y="40644"/>
                </a:cubicBezTo>
                <a:lnTo>
                  <a:pt x="568" y="40531"/>
                </a:lnTo>
                <a:cubicBezTo>
                  <a:pt x="568" y="40455"/>
                  <a:pt x="492" y="40379"/>
                  <a:pt x="379" y="40379"/>
                </a:cubicBezTo>
                <a:close/>
                <a:moveTo>
                  <a:pt x="28772" y="39888"/>
                </a:moveTo>
                <a:cubicBezTo>
                  <a:pt x="28700" y="39960"/>
                  <a:pt x="28659" y="39986"/>
                  <a:pt x="28609" y="39986"/>
                </a:cubicBezTo>
                <a:cubicBezTo>
                  <a:pt x="28580" y="39986"/>
                  <a:pt x="28549" y="39977"/>
                  <a:pt x="28508" y="39963"/>
                </a:cubicBezTo>
                <a:lnTo>
                  <a:pt x="28356" y="40001"/>
                </a:lnTo>
                <a:cubicBezTo>
                  <a:pt x="28281" y="40077"/>
                  <a:pt x="28281" y="40152"/>
                  <a:pt x="28281" y="40266"/>
                </a:cubicBezTo>
                <a:lnTo>
                  <a:pt x="28281" y="40417"/>
                </a:lnTo>
                <a:lnTo>
                  <a:pt x="28394" y="40531"/>
                </a:lnTo>
                <a:cubicBezTo>
                  <a:pt x="28432" y="40568"/>
                  <a:pt x="28470" y="40568"/>
                  <a:pt x="28508" y="40568"/>
                </a:cubicBezTo>
                <a:lnTo>
                  <a:pt x="28470" y="40682"/>
                </a:lnTo>
                <a:cubicBezTo>
                  <a:pt x="28583" y="40757"/>
                  <a:pt x="28772" y="40757"/>
                  <a:pt x="28961" y="40757"/>
                </a:cubicBezTo>
                <a:lnTo>
                  <a:pt x="29075" y="40644"/>
                </a:lnTo>
                <a:cubicBezTo>
                  <a:pt x="29075" y="40606"/>
                  <a:pt x="29075" y="40606"/>
                  <a:pt x="29075" y="40606"/>
                </a:cubicBezTo>
                <a:lnTo>
                  <a:pt x="29264" y="40493"/>
                </a:lnTo>
                <a:cubicBezTo>
                  <a:pt x="29264" y="40190"/>
                  <a:pt x="29150" y="40001"/>
                  <a:pt x="28961" y="39888"/>
                </a:cubicBezTo>
                <a:close/>
                <a:moveTo>
                  <a:pt x="14443" y="40341"/>
                </a:moveTo>
                <a:lnTo>
                  <a:pt x="14216" y="40455"/>
                </a:lnTo>
                <a:cubicBezTo>
                  <a:pt x="14254" y="40531"/>
                  <a:pt x="14254" y="40531"/>
                  <a:pt x="14254" y="40568"/>
                </a:cubicBezTo>
                <a:lnTo>
                  <a:pt x="14254" y="40606"/>
                </a:lnTo>
                <a:cubicBezTo>
                  <a:pt x="14254" y="40644"/>
                  <a:pt x="14254" y="40682"/>
                  <a:pt x="14292" y="40757"/>
                </a:cubicBezTo>
                <a:lnTo>
                  <a:pt x="14405" y="40795"/>
                </a:lnTo>
                <a:lnTo>
                  <a:pt x="14594" y="40795"/>
                </a:lnTo>
                <a:lnTo>
                  <a:pt x="14746" y="40720"/>
                </a:lnTo>
                <a:cubicBezTo>
                  <a:pt x="14746" y="40682"/>
                  <a:pt x="14746" y="40644"/>
                  <a:pt x="14746" y="40644"/>
                </a:cubicBezTo>
                <a:cubicBezTo>
                  <a:pt x="14746" y="40455"/>
                  <a:pt x="14594" y="40379"/>
                  <a:pt x="14481" y="40341"/>
                </a:cubicBezTo>
                <a:close/>
                <a:moveTo>
                  <a:pt x="61060" y="40379"/>
                </a:moveTo>
                <a:lnTo>
                  <a:pt x="60909" y="40493"/>
                </a:lnTo>
                <a:lnTo>
                  <a:pt x="60909" y="40757"/>
                </a:lnTo>
                <a:lnTo>
                  <a:pt x="61060" y="40871"/>
                </a:lnTo>
                <a:cubicBezTo>
                  <a:pt x="61098" y="40871"/>
                  <a:pt x="61136" y="40871"/>
                  <a:pt x="61173" y="40909"/>
                </a:cubicBezTo>
                <a:lnTo>
                  <a:pt x="61362" y="40833"/>
                </a:lnTo>
                <a:cubicBezTo>
                  <a:pt x="61400" y="40795"/>
                  <a:pt x="61400" y="40720"/>
                  <a:pt x="61400" y="40682"/>
                </a:cubicBezTo>
                <a:cubicBezTo>
                  <a:pt x="61400" y="40493"/>
                  <a:pt x="61287" y="40379"/>
                  <a:pt x="61060" y="40379"/>
                </a:cubicBezTo>
                <a:close/>
                <a:moveTo>
                  <a:pt x="79841" y="40553"/>
                </a:moveTo>
                <a:cubicBezTo>
                  <a:pt x="79819" y="40553"/>
                  <a:pt x="79797" y="40557"/>
                  <a:pt x="79775" y="40568"/>
                </a:cubicBezTo>
                <a:cubicBezTo>
                  <a:pt x="79661" y="40644"/>
                  <a:pt x="79623" y="40833"/>
                  <a:pt x="79737" y="40946"/>
                </a:cubicBezTo>
                <a:cubicBezTo>
                  <a:pt x="79762" y="40946"/>
                  <a:pt x="79804" y="40963"/>
                  <a:pt x="79841" y="40963"/>
                </a:cubicBezTo>
                <a:cubicBezTo>
                  <a:pt x="79859" y="40963"/>
                  <a:pt x="79876" y="40959"/>
                  <a:pt x="79888" y="40946"/>
                </a:cubicBezTo>
                <a:lnTo>
                  <a:pt x="79964" y="40909"/>
                </a:lnTo>
                <a:lnTo>
                  <a:pt x="79888" y="40909"/>
                </a:lnTo>
                <a:lnTo>
                  <a:pt x="80077" y="40795"/>
                </a:lnTo>
                <a:lnTo>
                  <a:pt x="80077" y="40682"/>
                </a:lnTo>
                <a:lnTo>
                  <a:pt x="80002" y="40606"/>
                </a:lnTo>
                <a:cubicBezTo>
                  <a:pt x="79948" y="40579"/>
                  <a:pt x="79895" y="40553"/>
                  <a:pt x="79841" y="40553"/>
                </a:cubicBezTo>
                <a:close/>
                <a:moveTo>
                  <a:pt x="32629" y="40568"/>
                </a:moveTo>
                <a:lnTo>
                  <a:pt x="32553" y="40682"/>
                </a:lnTo>
                <a:lnTo>
                  <a:pt x="32553" y="40909"/>
                </a:lnTo>
                <a:lnTo>
                  <a:pt x="32666" y="41022"/>
                </a:lnTo>
                <a:lnTo>
                  <a:pt x="32818" y="41022"/>
                </a:lnTo>
                <a:lnTo>
                  <a:pt x="32931" y="40871"/>
                </a:lnTo>
                <a:cubicBezTo>
                  <a:pt x="32931" y="40871"/>
                  <a:pt x="32931" y="40833"/>
                  <a:pt x="32931" y="40833"/>
                </a:cubicBezTo>
                <a:cubicBezTo>
                  <a:pt x="32931" y="40795"/>
                  <a:pt x="32931" y="40795"/>
                  <a:pt x="32931" y="40757"/>
                </a:cubicBezTo>
                <a:cubicBezTo>
                  <a:pt x="32931" y="40720"/>
                  <a:pt x="32931" y="40644"/>
                  <a:pt x="32855" y="40606"/>
                </a:cubicBezTo>
                <a:cubicBezTo>
                  <a:pt x="32818" y="40568"/>
                  <a:pt x="32742" y="40568"/>
                  <a:pt x="32629" y="40568"/>
                </a:cubicBezTo>
                <a:close/>
                <a:moveTo>
                  <a:pt x="12231" y="40413"/>
                </a:moveTo>
                <a:cubicBezTo>
                  <a:pt x="12214" y="40413"/>
                  <a:pt x="12195" y="40414"/>
                  <a:pt x="12175" y="40417"/>
                </a:cubicBezTo>
                <a:lnTo>
                  <a:pt x="12061" y="40531"/>
                </a:lnTo>
                <a:cubicBezTo>
                  <a:pt x="12023" y="40644"/>
                  <a:pt x="12061" y="40757"/>
                  <a:pt x="12137" y="40795"/>
                </a:cubicBezTo>
                <a:cubicBezTo>
                  <a:pt x="12175" y="40833"/>
                  <a:pt x="12212" y="40833"/>
                  <a:pt x="12250" y="40871"/>
                </a:cubicBezTo>
                <a:cubicBezTo>
                  <a:pt x="12212" y="40871"/>
                  <a:pt x="12175" y="40946"/>
                  <a:pt x="12175" y="41022"/>
                </a:cubicBezTo>
                <a:lnTo>
                  <a:pt x="12326" y="41022"/>
                </a:lnTo>
                <a:cubicBezTo>
                  <a:pt x="12326" y="41022"/>
                  <a:pt x="12288" y="41022"/>
                  <a:pt x="12326" y="41060"/>
                </a:cubicBezTo>
                <a:lnTo>
                  <a:pt x="12477" y="41060"/>
                </a:lnTo>
                <a:cubicBezTo>
                  <a:pt x="12515" y="41022"/>
                  <a:pt x="12477" y="41022"/>
                  <a:pt x="12477" y="41022"/>
                </a:cubicBezTo>
                <a:lnTo>
                  <a:pt x="12628" y="41022"/>
                </a:lnTo>
                <a:cubicBezTo>
                  <a:pt x="12628" y="40909"/>
                  <a:pt x="12553" y="40833"/>
                  <a:pt x="12402" y="40833"/>
                </a:cubicBezTo>
                <a:lnTo>
                  <a:pt x="12515" y="40720"/>
                </a:lnTo>
                <a:lnTo>
                  <a:pt x="12515" y="40682"/>
                </a:lnTo>
                <a:cubicBezTo>
                  <a:pt x="12480" y="40612"/>
                  <a:pt x="12445" y="40413"/>
                  <a:pt x="12231" y="40413"/>
                </a:cubicBezTo>
                <a:close/>
                <a:moveTo>
                  <a:pt x="33347" y="40720"/>
                </a:moveTo>
                <a:cubicBezTo>
                  <a:pt x="33082" y="40757"/>
                  <a:pt x="33044" y="40871"/>
                  <a:pt x="33082" y="40984"/>
                </a:cubicBezTo>
                <a:lnTo>
                  <a:pt x="33234" y="41060"/>
                </a:lnTo>
                <a:lnTo>
                  <a:pt x="33271" y="41060"/>
                </a:lnTo>
                <a:cubicBezTo>
                  <a:pt x="33347" y="41060"/>
                  <a:pt x="33536" y="41060"/>
                  <a:pt x="33536" y="40909"/>
                </a:cubicBezTo>
                <a:lnTo>
                  <a:pt x="33460" y="40833"/>
                </a:lnTo>
                <a:cubicBezTo>
                  <a:pt x="33460" y="40871"/>
                  <a:pt x="33460" y="40871"/>
                  <a:pt x="33460" y="40871"/>
                </a:cubicBezTo>
                <a:lnTo>
                  <a:pt x="33347" y="40720"/>
                </a:lnTo>
                <a:close/>
                <a:moveTo>
                  <a:pt x="89038" y="40531"/>
                </a:moveTo>
                <a:lnTo>
                  <a:pt x="88849" y="40682"/>
                </a:lnTo>
                <a:cubicBezTo>
                  <a:pt x="88849" y="40682"/>
                  <a:pt x="88849" y="40644"/>
                  <a:pt x="88849" y="40644"/>
                </a:cubicBezTo>
                <a:cubicBezTo>
                  <a:pt x="88849" y="40644"/>
                  <a:pt x="88849" y="40682"/>
                  <a:pt x="88811" y="40682"/>
                </a:cubicBezTo>
                <a:cubicBezTo>
                  <a:pt x="88735" y="40682"/>
                  <a:pt x="88622" y="40720"/>
                  <a:pt x="88584" y="40795"/>
                </a:cubicBezTo>
                <a:lnTo>
                  <a:pt x="88622" y="40909"/>
                </a:lnTo>
                <a:cubicBezTo>
                  <a:pt x="88714" y="41024"/>
                  <a:pt x="88864" y="41069"/>
                  <a:pt x="89026" y="41069"/>
                </a:cubicBezTo>
                <a:cubicBezTo>
                  <a:pt x="89129" y="41069"/>
                  <a:pt x="89238" y="41051"/>
                  <a:pt x="89340" y="41022"/>
                </a:cubicBezTo>
                <a:lnTo>
                  <a:pt x="89416" y="40909"/>
                </a:lnTo>
                <a:lnTo>
                  <a:pt x="89416" y="40871"/>
                </a:lnTo>
                <a:cubicBezTo>
                  <a:pt x="89416" y="40819"/>
                  <a:pt x="89398" y="40786"/>
                  <a:pt x="89375" y="40757"/>
                </a:cubicBezTo>
                <a:lnTo>
                  <a:pt x="89375" y="40757"/>
                </a:lnTo>
                <a:cubicBezTo>
                  <a:pt x="89376" y="40757"/>
                  <a:pt x="89377" y="40757"/>
                  <a:pt x="89378" y="40757"/>
                </a:cubicBezTo>
                <a:lnTo>
                  <a:pt x="89264" y="40568"/>
                </a:lnTo>
                <a:cubicBezTo>
                  <a:pt x="89231" y="40579"/>
                  <a:pt x="89201" y="40584"/>
                  <a:pt x="89174" y="40584"/>
                </a:cubicBezTo>
                <a:cubicBezTo>
                  <a:pt x="89110" y="40584"/>
                  <a:pt x="89064" y="40557"/>
                  <a:pt x="89038" y="40531"/>
                </a:cubicBezTo>
                <a:close/>
                <a:moveTo>
                  <a:pt x="70247" y="40720"/>
                </a:moveTo>
                <a:cubicBezTo>
                  <a:pt x="70134" y="40795"/>
                  <a:pt x="70096" y="40984"/>
                  <a:pt x="70209" y="41098"/>
                </a:cubicBezTo>
                <a:cubicBezTo>
                  <a:pt x="70235" y="41098"/>
                  <a:pt x="70277" y="41114"/>
                  <a:pt x="70313" y="41114"/>
                </a:cubicBezTo>
                <a:cubicBezTo>
                  <a:pt x="70331" y="41114"/>
                  <a:pt x="70348" y="41110"/>
                  <a:pt x="70361" y="41098"/>
                </a:cubicBezTo>
                <a:lnTo>
                  <a:pt x="70436" y="41060"/>
                </a:lnTo>
                <a:lnTo>
                  <a:pt x="70361" y="41060"/>
                </a:lnTo>
                <a:lnTo>
                  <a:pt x="70550" y="40946"/>
                </a:lnTo>
                <a:lnTo>
                  <a:pt x="70550" y="40833"/>
                </a:lnTo>
                <a:lnTo>
                  <a:pt x="70474" y="40757"/>
                </a:lnTo>
                <a:cubicBezTo>
                  <a:pt x="70398" y="40720"/>
                  <a:pt x="70323" y="40720"/>
                  <a:pt x="70247" y="40720"/>
                </a:cubicBezTo>
                <a:close/>
                <a:moveTo>
                  <a:pt x="26844" y="40606"/>
                </a:moveTo>
                <a:lnTo>
                  <a:pt x="26693" y="40720"/>
                </a:lnTo>
                <a:cubicBezTo>
                  <a:pt x="26693" y="40757"/>
                  <a:pt x="26693" y="40795"/>
                  <a:pt x="26693" y="40833"/>
                </a:cubicBezTo>
                <a:cubicBezTo>
                  <a:pt x="26693" y="40946"/>
                  <a:pt x="26731" y="41098"/>
                  <a:pt x="26957" y="41173"/>
                </a:cubicBezTo>
                <a:lnTo>
                  <a:pt x="27146" y="41098"/>
                </a:lnTo>
                <a:cubicBezTo>
                  <a:pt x="27146" y="41060"/>
                  <a:pt x="27184" y="41022"/>
                  <a:pt x="27184" y="40984"/>
                </a:cubicBezTo>
                <a:cubicBezTo>
                  <a:pt x="27222" y="40946"/>
                  <a:pt x="27260" y="40871"/>
                  <a:pt x="27260" y="40833"/>
                </a:cubicBezTo>
                <a:cubicBezTo>
                  <a:pt x="27260" y="40720"/>
                  <a:pt x="27184" y="40644"/>
                  <a:pt x="27109" y="40606"/>
                </a:cubicBezTo>
                <a:lnTo>
                  <a:pt x="26882" y="40682"/>
                </a:lnTo>
                <a:cubicBezTo>
                  <a:pt x="26882" y="40644"/>
                  <a:pt x="26919" y="40644"/>
                  <a:pt x="26920" y="40607"/>
                </a:cubicBezTo>
                <a:lnTo>
                  <a:pt x="26920" y="40607"/>
                </a:lnTo>
                <a:cubicBezTo>
                  <a:pt x="26919" y="40625"/>
                  <a:pt x="26910" y="40634"/>
                  <a:pt x="26896" y="40634"/>
                </a:cubicBezTo>
                <a:cubicBezTo>
                  <a:pt x="26882" y="40634"/>
                  <a:pt x="26863" y="40625"/>
                  <a:pt x="26844" y="40606"/>
                </a:cubicBezTo>
                <a:close/>
                <a:moveTo>
                  <a:pt x="34530" y="40671"/>
                </a:moveTo>
                <a:cubicBezTo>
                  <a:pt x="34501" y="40671"/>
                  <a:pt x="34472" y="40675"/>
                  <a:pt x="34443" y="40682"/>
                </a:cubicBezTo>
                <a:cubicBezTo>
                  <a:pt x="34368" y="40720"/>
                  <a:pt x="34292" y="40757"/>
                  <a:pt x="34254" y="40833"/>
                </a:cubicBezTo>
                <a:lnTo>
                  <a:pt x="34292" y="40984"/>
                </a:lnTo>
                <a:cubicBezTo>
                  <a:pt x="34368" y="41022"/>
                  <a:pt x="34443" y="41098"/>
                  <a:pt x="34519" y="41135"/>
                </a:cubicBezTo>
                <a:cubicBezTo>
                  <a:pt x="34632" y="41211"/>
                  <a:pt x="34708" y="41287"/>
                  <a:pt x="34859" y="41324"/>
                </a:cubicBezTo>
                <a:lnTo>
                  <a:pt x="35048" y="41173"/>
                </a:lnTo>
                <a:cubicBezTo>
                  <a:pt x="35048" y="41173"/>
                  <a:pt x="35048" y="41135"/>
                  <a:pt x="35048" y="41135"/>
                </a:cubicBezTo>
                <a:cubicBezTo>
                  <a:pt x="35048" y="41135"/>
                  <a:pt x="35048" y="41135"/>
                  <a:pt x="35048" y="41098"/>
                </a:cubicBezTo>
                <a:cubicBezTo>
                  <a:pt x="35086" y="41098"/>
                  <a:pt x="35162" y="41060"/>
                  <a:pt x="35162" y="40984"/>
                </a:cubicBezTo>
                <a:lnTo>
                  <a:pt x="35048" y="40833"/>
                </a:lnTo>
                <a:cubicBezTo>
                  <a:pt x="35010" y="40833"/>
                  <a:pt x="34935" y="40795"/>
                  <a:pt x="34859" y="40757"/>
                </a:cubicBezTo>
                <a:cubicBezTo>
                  <a:pt x="34767" y="40727"/>
                  <a:pt x="34651" y="40671"/>
                  <a:pt x="34530" y="40671"/>
                </a:cubicBezTo>
                <a:close/>
                <a:moveTo>
                  <a:pt x="6201" y="41022"/>
                </a:moveTo>
                <a:lnTo>
                  <a:pt x="6088" y="41173"/>
                </a:lnTo>
                <a:cubicBezTo>
                  <a:pt x="6088" y="41173"/>
                  <a:pt x="6088" y="41173"/>
                  <a:pt x="6088" y="41211"/>
                </a:cubicBezTo>
                <a:cubicBezTo>
                  <a:pt x="6050" y="41249"/>
                  <a:pt x="6012" y="41287"/>
                  <a:pt x="6012" y="41362"/>
                </a:cubicBezTo>
                <a:lnTo>
                  <a:pt x="6163" y="41476"/>
                </a:lnTo>
                <a:lnTo>
                  <a:pt x="6390" y="41476"/>
                </a:lnTo>
                <a:lnTo>
                  <a:pt x="6541" y="41362"/>
                </a:lnTo>
                <a:cubicBezTo>
                  <a:pt x="6541" y="41362"/>
                  <a:pt x="6541" y="41324"/>
                  <a:pt x="6541" y="41324"/>
                </a:cubicBezTo>
                <a:cubicBezTo>
                  <a:pt x="6541" y="41211"/>
                  <a:pt x="6504" y="41135"/>
                  <a:pt x="6466" y="41098"/>
                </a:cubicBezTo>
                <a:cubicBezTo>
                  <a:pt x="6390" y="41060"/>
                  <a:pt x="6314" y="41022"/>
                  <a:pt x="6201" y="41022"/>
                </a:cubicBezTo>
                <a:close/>
                <a:moveTo>
                  <a:pt x="25332" y="41022"/>
                </a:moveTo>
                <a:lnTo>
                  <a:pt x="25181" y="41135"/>
                </a:lnTo>
                <a:cubicBezTo>
                  <a:pt x="25181" y="41173"/>
                  <a:pt x="25143" y="41211"/>
                  <a:pt x="25143" y="41287"/>
                </a:cubicBezTo>
                <a:lnTo>
                  <a:pt x="25143" y="41324"/>
                </a:lnTo>
                <a:lnTo>
                  <a:pt x="25294" y="41438"/>
                </a:lnTo>
                <a:lnTo>
                  <a:pt x="25332" y="41438"/>
                </a:lnTo>
                <a:cubicBezTo>
                  <a:pt x="25370" y="41476"/>
                  <a:pt x="25445" y="41476"/>
                  <a:pt x="25521" y="41476"/>
                </a:cubicBezTo>
                <a:lnTo>
                  <a:pt x="25634" y="41362"/>
                </a:lnTo>
                <a:cubicBezTo>
                  <a:pt x="25634" y="41362"/>
                  <a:pt x="25634" y="41324"/>
                  <a:pt x="25634" y="41324"/>
                </a:cubicBezTo>
                <a:cubicBezTo>
                  <a:pt x="25634" y="41211"/>
                  <a:pt x="25634" y="41135"/>
                  <a:pt x="25559" y="41098"/>
                </a:cubicBezTo>
                <a:cubicBezTo>
                  <a:pt x="25483" y="41060"/>
                  <a:pt x="25407" y="41022"/>
                  <a:pt x="25332" y="41022"/>
                </a:cubicBezTo>
                <a:close/>
                <a:moveTo>
                  <a:pt x="23880" y="41082"/>
                </a:moveTo>
                <a:cubicBezTo>
                  <a:pt x="23848" y="41082"/>
                  <a:pt x="23815" y="41087"/>
                  <a:pt x="23782" y="41098"/>
                </a:cubicBezTo>
                <a:lnTo>
                  <a:pt x="23668" y="41211"/>
                </a:lnTo>
                <a:lnTo>
                  <a:pt x="23668" y="41362"/>
                </a:lnTo>
                <a:lnTo>
                  <a:pt x="23857" y="41476"/>
                </a:lnTo>
                <a:cubicBezTo>
                  <a:pt x="23857" y="41514"/>
                  <a:pt x="23895" y="41551"/>
                  <a:pt x="23933" y="41551"/>
                </a:cubicBezTo>
                <a:lnTo>
                  <a:pt x="24084" y="41551"/>
                </a:lnTo>
                <a:cubicBezTo>
                  <a:pt x="24160" y="41514"/>
                  <a:pt x="24198" y="41400"/>
                  <a:pt x="24198" y="41324"/>
                </a:cubicBezTo>
                <a:cubicBezTo>
                  <a:pt x="24198" y="41249"/>
                  <a:pt x="24160" y="41173"/>
                  <a:pt x="24084" y="41135"/>
                </a:cubicBezTo>
                <a:cubicBezTo>
                  <a:pt x="24031" y="41109"/>
                  <a:pt x="23958" y="41082"/>
                  <a:pt x="23880" y="41082"/>
                </a:cubicBezTo>
                <a:close/>
                <a:moveTo>
                  <a:pt x="65166" y="41158"/>
                </a:moveTo>
                <a:cubicBezTo>
                  <a:pt x="65134" y="41158"/>
                  <a:pt x="65101" y="41162"/>
                  <a:pt x="65068" y="41173"/>
                </a:cubicBezTo>
                <a:cubicBezTo>
                  <a:pt x="64992" y="41173"/>
                  <a:pt x="64954" y="41249"/>
                  <a:pt x="64916" y="41324"/>
                </a:cubicBezTo>
                <a:lnTo>
                  <a:pt x="64916" y="41438"/>
                </a:lnTo>
                <a:cubicBezTo>
                  <a:pt x="64992" y="41514"/>
                  <a:pt x="65030" y="41551"/>
                  <a:pt x="65105" y="41551"/>
                </a:cubicBezTo>
                <a:lnTo>
                  <a:pt x="65257" y="41514"/>
                </a:lnTo>
                <a:lnTo>
                  <a:pt x="65332" y="41514"/>
                </a:lnTo>
                <a:cubicBezTo>
                  <a:pt x="65408" y="41514"/>
                  <a:pt x="65521" y="41476"/>
                  <a:pt x="65521" y="41400"/>
                </a:cubicBezTo>
                <a:lnTo>
                  <a:pt x="65446" y="41249"/>
                </a:lnTo>
                <a:cubicBezTo>
                  <a:pt x="65408" y="41249"/>
                  <a:pt x="65370" y="41211"/>
                  <a:pt x="65370" y="41211"/>
                </a:cubicBezTo>
                <a:cubicBezTo>
                  <a:pt x="65317" y="41184"/>
                  <a:pt x="65244" y="41158"/>
                  <a:pt x="65166" y="41158"/>
                </a:cubicBezTo>
                <a:close/>
                <a:moveTo>
                  <a:pt x="24410" y="41279"/>
                </a:moveTo>
                <a:cubicBezTo>
                  <a:pt x="24390" y="41279"/>
                  <a:pt x="24370" y="41281"/>
                  <a:pt x="24349" y="41287"/>
                </a:cubicBezTo>
                <a:lnTo>
                  <a:pt x="24235" y="41362"/>
                </a:lnTo>
                <a:cubicBezTo>
                  <a:pt x="24160" y="41514"/>
                  <a:pt x="24311" y="41665"/>
                  <a:pt x="24500" y="41703"/>
                </a:cubicBezTo>
                <a:cubicBezTo>
                  <a:pt x="24613" y="41703"/>
                  <a:pt x="24727" y="41665"/>
                  <a:pt x="24727" y="41551"/>
                </a:cubicBezTo>
                <a:lnTo>
                  <a:pt x="24613" y="41400"/>
                </a:lnTo>
                <a:cubicBezTo>
                  <a:pt x="24613" y="41368"/>
                  <a:pt x="24529" y="41279"/>
                  <a:pt x="24410" y="41279"/>
                </a:cubicBezTo>
                <a:close/>
                <a:moveTo>
                  <a:pt x="29869" y="41287"/>
                </a:moveTo>
                <a:lnTo>
                  <a:pt x="29680" y="41400"/>
                </a:lnTo>
                <a:cubicBezTo>
                  <a:pt x="29680" y="41438"/>
                  <a:pt x="29604" y="41476"/>
                  <a:pt x="29604" y="41551"/>
                </a:cubicBezTo>
                <a:lnTo>
                  <a:pt x="29755" y="41703"/>
                </a:lnTo>
                <a:lnTo>
                  <a:pt x="29793" y="41703"/>
                </a:lnTo>
                <a:cubicBezTo>
                  <a:pt x="29831" y="41703"/>
                  <a:pt x="29869" y="41740"/>
                  <a:pt x="29982" y="41740"/>
                </a:cubicBezTo>
                <a:lnTo>
                  <a:pt x="30095" y="41627"/>
                </a:lnTo>
                <a:cubicBezTo>
                  <a:pt x="30095" y="41627"/>
                  <a:pt x="30095" y="41589"/>
                  <a:pt x="30095" y="41551"/>
                </a:cubicBezTo>
                <a:cubicBezTo>
                  <a:pt x="30095" y="41400"/>
                  <a:pt x="30020" y="41324"/>
                  <a:pt x="29869" y="41287"/>
                </a:cubicBezTo>
                <a:close/>
                <a:moveTo>
                  <a:pt x="27260" y="41400"/>
                </a:moveTo>
                <a:lnTo>
                  <a:pt x="27109" y="41551"/>
                </a:lnTo>
                <a:cubicBezTo>
                  <a:pt x="27109" y="41665"/>
                  <a:pt x="27146" y="41740"/>
                  <a:pt x="27222" y="41816"/>
                </a:cubicBezTo>
                <a:lnTo>
                  <a:pt x="27298" y="41854"/>
                </a:lnTo>
                <a:cubicBezTo>
                  <a:pt x="27562" y="41854"/>
                  <a:pt x="27600" y="41665"/>
                  <a:pt x="27638" y="41589"/>
                </a:cubicBezTo>
                <a:lnTo>
                  <a:pt x="27638" y="41551"/>
                </a:lnTo>
                <a:lnTo>
                  <a:pt x="27487" y="41400"/>
                </a:lnTo>
                <a:close/>
                <a:moveTo>
                  <a:pt x="22799" y="41476"/>
                </a:moveTo>
                <a:lnTo>
                  <a:pt x="22610" y="41551"/>
                </a:lnTo>
                <a:cubicBezTo>
                  <a:pt x="22610" y="41589"/>
                  <a:pt x="22610" y="41627"/>
                  <a:pt x="22610" y="41665"/>
                </a:cubicBezTo>
                <a:cubicBezTo>
                  <a:pt x="22610" y="41892"/>
                  <a:pt x="22761" y="41929"/>
                  <a:pt x="22836" y="41929"/>
                </a:cubicBezTo>
                <a:lnTo>
                  <a:pt x="22988" y="41816"/>
                </a:lnTo>
                <a:lnTo>
                  <a:pt x="22988" y="41778"/>
                </a:lnTo>
                <a:cubicBezTo>
                  <a:pt x="22988" y="41589"/>
                  <a:pt x="22912" y="41514"/>
                  <a:pt x="22799" y="41476"/>
                </a:cubicBezTo>
                <a:close/>
                <a:moveTo>
                  <a:pt x="20830" y="41544"/>
                </a:moveTo>
                <a:cubicBezTo>
                  <a:pt x="20808" y="41544"/>
                  <a:pt x="20783" y="41546"/>
                  <a:pt x="20757" y="41551"/>
                </a:cubicBezTo>
                <a:lnTo>
                  <a:pt x="20681" y="41627"/>
                </a:lnTo>
                <a:cubicBezTo>
                  <a:pt x="20606" y="41778"/>
                  <a:pt x="20757" y="41929"/>
                  <a:pt x="20908" y="41967"/>
                </a:cubicBezTo>
                <a:cubicBezTo>
                  <a:pt x="21059" y="41967"/>
                  <a:pt x="21135" y="41892"/>
                  <a:pt x="21173" y="41816"/>
                </a:cubicBezTo>
                <a:lnTo>
                  <a:pt x="21059" y="41665"/>
                </a:lnTo>
                <a:cubicBezTo>
                  <a:pt x="21027" y="41632"/>
                  <a:pt x="20966" y="41544"/>
                  <a:pt x="20830" y="41544"/>
                </a:cubicBezTo>
                <a:close/>
                <a:moveTo>
                  <a:pt x="77166" y="41400"/>
                </a:moveTo>
                <a:lnTo>
                  <a:pt x="76939" y="41514"/>
                </a:lnTo>
                <a:cubicBezTo>
                  <a:pt x="76939" y="41476"/>
                  <a:pt x="77015" y="41476"/>
                  <a:pt x="77015" y="41438"/>
                </a:cubicBezTo>
                <a:lnTo>
                  <a:pt x="76977" y="41438"/>
                </a:lnTo>
                <a:cubicBezTo>
                  <a:pt x="76901" y="41438"/>
                  <a:pt x="76826" y="41438"/>
                  <a:pt x="76750" y="41514"/>
                </a:cubicBezTo>
                <a:cubicBezTo>
                  <a:pt x="76712" y="41551"/>
                  <a:pt x="76674" y="41589"/>
                  <a:pt x="76750" y="41740"/>
                </a:cubicBezTo>
                <a:cubicBezTo>
                  <a:pt x="76750" y="41778"/>
                  <a:pt x="76788" y="41778"/>
                  <a:pt x="76826" y="41816"/>
                </a:cubicBezTo>
                <a:cubicBezTo>
                  <a:pt x="76788" y="41854"/>
                  <a:pt x="76750" y="41929"/>
                  <a:pt x="76788" y="42005"/>
                </a:cubicBezTo>
                <a:lnTo>
                  <a:pt x="76901" y="42081"/>
                </a:lnTo>
                <a:cubicBezTo>
                  <a:pt x="76938" y="42085"/>
                  <a:pt x="76971" y="42087"/>
                  <a:pt x="77001" y="42087"/>
                </a:cubicBezTo>
                <a:cubicBezTo>
                  <a:pt x="77249" y="42087"/>
                  <a:pt x="77279" y="41959"/>
                  <a:pt x="77279" y="41892"/>
                </a:cubicBezTo>
                <a:lnTo>
                  <a:pt x="77242" y="41816"/>
                </a:lnTo>
                <a:cubicBezTo>
                  <a:pt x="77242" y="41778"/>
                  <a:pt x="77204" y="41778"/>
                  <a:pt x="77166" y="41740"/>
                </a:cubicBezTo>
                <a:cubicBezTo>
                  <a:pt x="77317" y="41665"/>
                  <a:pt x="77317" y="41476"/>
                  <a:pt x="77166" y="41400"/>
                </a:cubicBezTo>
                <a:close/>
                <a:moveTo>
                  <a:pt x="44311" y="41703"/>
                </a:moveTo>
                <a:lnTo>
                  <a:pt x="44160" y="41816"/>
                </a:lnTo>
                <a:lnTo>
                  <a:pt x="44160" y="41967"/>
                </a:lnTo>
                <a:lnTo>
                  <a:pt x="44311" y="42081"/>
                </a:lnTo>
                <a:cubicBezTo>
                  <a:pt x="44333" y="42092"/>
                  <a:pt x="44359" y="42096"/>
                  <a:pt x="44384" y="42096"/>
                </a:cubicBezTo>
                <a:cubicBezTo>
                  <a:pt x="44447" y="42096"/>
                  <a:pt x="44511" y="42070"/>
                  <a:pt x="44538" y="42043"/>
                </a:cubicBezTo>
                <a:cubicBezTo>
                  <a:pt x="44576" y="42005"/>
                  <a:pt x="44614" y="41967"/>
                  <a:pt x="44614" y="41854"/>
                </a:cubicBezTo>
                <a:lnTo>
                  <a:pt x="44614" y="41816"/>
                </a:lnTo>
                <a:lnTo>
                  <a:pt x="44500" y="41703"/>
                </a:lnTo>
                <a:close/>
                <a:moveTo>
                  <a:pt x="33460" y="41778"/>
                </a:moveTo>
                <a:cubicBezTo>
                  <a:pt x="33271" y="41778"/>
                  <a:pt x="33158" y="41816"/>
                  <a:pt x="33082" y="41929"/>
                </a:cubicBezTo>
                <a:lnTo>
                  <a:pt x="33120" y="42043"/>
                </a:lnTo>
                <a:cubicBezTo>
                  <a:pt x="33168" y="42115"/>
                  <a:pt x="33246" y="42141"/>
                  <a:pt x="33326" y="42141"/>
                </a:cubicBezTo>
                <a:cubicBezTo>
                  <a:pt x="33372" y="42141"/>
                  <a:pt x="33419" y="42132"/>
                  <a:pt x="33460" y="42118"/>
                </a:cubicBezTo>
                <a:cubicBezTo>
                  <a:pt x="33536" y="42081"/>
                  <a:pt x="33612" y="42005"/>
                  <a:pt x="33612" y="41929"/>
                </a:cubicBezTo>
                <a:cubicBezTo>
                  <a:pt x="33612" y="41892"/>
                  <a:pt x="33612" y="41892"/>
                  <a:pt x="33612" y="41854"/>
                </a:cubicBezTo>
                <a:lnTo>
                  <a:pt x="33460" y="41778"/>
                </a:lnTo>
                <a:close/>
                <a:moveTo>
                  <a:pt x="67859" y="41763"/>
                </a:moveTo>
                <a:cubicBezTo>
                  <a:pt x="67805" y="41763"/>
                  <a:pt x="67779" y="41789"/>
                  <a:pt x="67752" y="41816"/>
                </a:cubicBezTo>
                <a:cubicBezTo>
                  <a:pt x="67714" y="41854"/>
                  <a:pt x="67638" y="41929"/>
                  <a:pt x="67676" y="42043"/>
                </a:cubicBezTo>
                <a:lnTo>
                  <a:pt x="67828" y="42156"/>
                </a:lnTo>
                <a:lnTo>
                  <a:pt x="67941" y="42156"/>
                </a:lnTo>
                <a:lnTo>
                  <a:pt x="68054" y="42043"/>
                </a:lnTo>
                <a:lnTo>
                  <a:pt x="68054" y="41892"/>
                </a:lnTo>
                <a:lnTo>
                  <a:pt x="67941" y="41778"/>
                </a:lnTo>
                <a:cubicBezTo>
                  <a:pt x="67908" y="41767"/>
                  <a:pt x="67881" y="41763"/>
                  <a:pt x="67859" y="41763"/>
                </a:cubicBezTo>
                <a:close/>
                <a:moveTo>
                  <a:pt x="69189" y="41665"/>
                </a:moveTo>
                <a:lnTo>
                  <a:pt x="69075" y="41778"/>
                </a:lnTo>
                <a:cubicBezTo>
                  <a:pt x="69075" y="41816"/>
                  <a:pt x="69075" y="41816"/>
                  <a:pt x="69037" y="41816"/>
                </a:cubicBezTo>
                <a:cubicBezTo>
                  <a:pt x="69037" y="41854"/>
                  <a:pt x="69000" y="41892"/>
                  <a:pt x="69000" y="42005"/>
                </a:cubicBezTo>
                <a:lnTo>
                  <a:pt x="69189" y="42118"/>
                </a:lnTo>
                <a:cubicBezTo>
                  <a:pt x="69219" y="42118"/>
                  <a:pt x="69297" y="42167"/>
                  <a:pt x="69405" y="42167"/>
                </a:cubicBezTo>
                <a:cubicBezTo>
                  <a:pt x="69432" y="42167"/>
                  <a:pt x="69461" y="42164"/>
                  <a:pt x="69491" y="42156"/>
                </a:cubicBezTo>
                <a:lnTo>
                  <a:pt x="69567" y="42081"/>
                </a:lnTo>
                <a:cubicBezTo>
                  <a:pt x="69604" y="42043"/>
                  <a:pt x="69604" y="41967"/>
                  <a:pt x="69604" y="41929"/>
                </a:cubicBezTo>
                <a:cubicBezTo>
                  <a:pt x="69604" y="41854"/>
                  <a:pt x="69567" y="41778"/>
                  <a:pt x="69529" y="41740"/>
                </a:cubicBezTo>
                <a:cubicBezTo>
                  <a:pt x="69453" y="41665"/>
                  <a:pt x="69340" y="41665"/>
                  <a:pt x="69189" y="41665"/>
                </a:cubicBezTo>
                <a:close/>
                <a:moveTo>
                  <a:pt x="26920" y="41740"/>
                </a:moveTo>
                <a:lnTo>
                  <a:pt x="26693" y="41816"/>
                </a:lnTo>
                <a:cubicBezTo>
                  <a:pt x="26693" y="41816"/>
                  <a:pt x="26731" y="41778"/>
                  <a:pt x="26731" y="41778"/>
                </a:cubicBezTo>
                <a:lnTo>
                  <a:pt x="26693" y="41778"/>
                </a:lnTo>
                <a:cubicBezTo>
                  <a:pt x="26617" y="41816"/>
                  <a:pt x="26390" y="41854"/>
                  <a:pt x="26466" y="42043"/>
                </a:cubicBezTo>
                <a:lnTo>
                  <a:pt x="26504" y="42118"/>
                </a:lnTo>
                <a:cubicBezTo>
                  <a:pt x="26560" y="42175"/>
                  <a:pt x="26627" y="42194"/>
                  <a:pt x="26693" y="42194"/>
                </a:cubicBezTo>
                <a:cubicBezTo>
                  <a:pt x="26759" y="42194"/>
                  <a:pt x="26825" y="42175"/>
                  <a:pt x="26882" y="42156"/>
                </a:cubicBezTo>
                <a:lnTo>
                  <a:pt x="26995" y="42156"/>
                </a:lnTo>
                <a:lnTo>
                  <a:pt x="27146" y="42043"/>
                </a:lnTo>
                <a:lnTo>
                  <a:pt x="27146" y="42005"/>
                </a:lnTo>
                <a:cubicBezTo>
                  <a:pt x="27146" y="41854"/>
                  <a:pt x="26995" y="41778"/>
                  <a:pt x="26920" y="41740"/>
                </a:cubicBezTo>
                <a:close/>
                <a:moveTo>
                  <a:pt x="28356" y="41438"/>
                </a:moveTo>
                <a:cubicBezTo>
                  <a:pt x="28167" y="41438"/>
                  <a:pt x="28054" y="41514"/>
                  <a:pt x="27978" y="41551"/>
                </a:cubicBezTo>
                <a:cubicBezTo>
                  <a:pt x="27827" y="41665"/>
                  <a:pt x="27789" y="41892"/>
                  <a:pt x="27865" y="42118"/>
                </a:cubicBezTo>
                <a:lnTo>
                  <a:pt x="27940" y="42194"/>
                </a:lnTo>
                <a:cubicBezTo>
                  <a:pt x="27996" y="42201"/>
                  <a:pt x="28046" y="42204"/>
                  <a:pt x="28092" y="42204"/>
                </a:cubicBezTo>
                <a:cubicBezTo>
                  <a:pt x="28296" y="42204"/>
                  <a:pt x="28408" y="42142"/>
                  <a:pt x="28470" y="42081"/>
                </a:cubicBezTo>
                <a:lnTo>
                  <a:pt x="28545" y="42005"/>
                </a:lnTo>
                <a:cubicBezTo>
                  <a:pt x="28545" y="41967"/>
                  <a:pt x="28545" y="41929"/>
                  <a:pt x="28545" y="41892"/>
                </a:cubicBezTo>
                <a:cubicBezTo>
                  <a:pt x="28545" y="41816"/>
                  <a:pt x="28508" y="41740"/>
                  <a:pt x="28508" y="41703"/>
                </a:cubicBezTo>
                <a:cubicBezTo>
                  <a:pt x="28508" y="41665"/>
                  <a:pt x="28470" y="41665"/>
                  <a:pt x="28470" y="41589"/>
                </a:cubicBezTo>
                <a:lnTo>
                  <a:pt x="28356" y="41438"/>
                </a:lnTo>
                <a:close/>
                <a:moveTo>
                  <a:pt x="26164" y="41665"/>
                </a:moveTo>
                <a:lnTo>
                  <a:pt x="25974" y="41740"/>
                </a:lnTo>
                <a:cubicBezTo>
                  <a:pt x="25937" y="41816"/>
                  <a:pt x="25937" y="41854"/>
                  <a:pt x="25899" y="41892"/>
                </a:cubicBezTo>
                <a:cubicBezTo>
                  <a:pt x="25861" y="41967"/>
                  <a:pt x="25823" y="42005"/>
                  <a:pt x="25785" y="42118"/>
                </a:cubicBezTo>
                <a:lnTo>
                  <a:pt x="25899" y="42270"/>
                </a:lnTo>
                <a:cubicBezTo>
                  <a:pt x="26050" y="42270"/>
                  <a:pt x="26126" y="42232"/>
                  <a:pt x="26201" y="42232"/>
                </a:cubicBezTo>
                <a:cubicBezTo>
                  <a:pt x="26239" y="42194"/>
                  <a:pt x="26277" y="42194"/>
                  <a:pt x="26277" y="42194"/>
                </a:cubicBezTo>
                <a:lnTo>
                  <a:pt x="26428" y="42118"/>
                </a:lnTo>
                <a:cubicBezTo>
                  <a:pt x="26428" y="42081"/>
                  <a:pt x="26428" y="42043"/>
                  <a:pt x="26428" y="42005"/>
                </a:cubicBezTo>
                <a:cubicBezTo>
                  <a:pt x="26428" y="41892"/>
                  <a:pt x="26390" y="41740"/>
                  <a:pt x="26164" y="41665"/>
                </a:cubicBezTo>
                <a:close/>
                <a:moveTo>
                  <a:pt x="12401" y="41882"/>
                </a:moveTo>
                <a:cubicBezTo>
                  <a:pt x="12288" y="41882"/>
                  <a:pt x="12206" y="41949"/>
                  <a:pt x="12175" y="42043"/>
                </a:cubicBezTo>
                <a:lnTo>
                  <a:pt x="12288" y="42194"/>
                </a:lnTo>
                <a:cubicBezTo>
                  <a:pt x="12288" y="42194"/>
                  <a:pt x="12326" y="42232"/>
                  <a:pt x="12326" y="42232"/>
                </a:cubicBezTo>
                <a:cubicBezTo>
                  <a:pt x="12358" y="42264"/>
                  <a:pt x="12419" y="42353"/>
                  <a:pt x="12556" y="42353"/>
                </a:cubicBezTo>
                <a:cubicBezTo>
                  <a:pt x="12578" y="42353"/>
                  <a:pt x="12602" y="42351"/>
                  <a:pt x="12628" y="42345"/>
                </a:cubicBezTo>
                <a:lnTo>
                  <a:pt x="12742" y="42270"/>
                </a:lnTo>
                <a:cubicBezTo>
                  <a:pt x="12742" y="42232"/>
                  <a:pt x="12742" y="42232"/>
                  <a:pt x="12742" y="42194"/>
                </a:cubicBezTo>
                <a:cubicBezTo>
                  <a:pt x="12742" y="42043"/>
                  <a:pt x="12628" y="41892"/>
                  <a:pt x="12477" y="41892"/>
                </a:cubicBezTo>
                <a:cubicBezTo>
                  <a:pt x="12450" y="41885"/>
                  <a:pt x="12425" y="41882"/>
                  <a:pt x="12401" y="41882"/>
                </a:cubicBezTo>
                <a:close/>
                <a:moveTo>
                  <a:pt x="64689" y="42005"/>
                </a:moveTo>
                <a:cubicBezTo>
                  <a:pt x="64538" y="42005"/>
                  <a:pt x="64463" y="42043"/>
                  <a:pt x="64349" y="42081"/>
                </a:cubicBezTo>
                <a:cubicBezTo>
                  <a:pt x="64274" y="42156"/>
                  <a:pt x="64236" y="42232"/>
                  <a:pt x="64236" y="42345"/>
                </a:cubicBezTo>
                <a:lnTo>
                  <a:pt x="64387" y="42459"/>
                </a:lnTo>
                <a:cubicBezTo>
                  <a:pt x="64614" y="42459"/>
                  <a:pt x="64689" y="42345"/>
                  <a:pt x="64765" y="42270"/>
                </a:cubicBezTo>
                <a:cubicBezTo>
                  <a:pt x="64765" y="42232"/>
                  <a:pt x="64765" y="42232"/>
                  <a:pt x="64803" y="42194"/>
                </a:cubicBezTo>
                <a:lnTo>
                  <a:pt x="64689" y="42005"/>
                </a:lnTo>
                <a:close/>
                <a:moveTo>
                  <a:pt x="56865" y="42064"/>
                </a:moveTo>
                <a:cubicBezTo>
                  <a:pt x="56817" y="42064"/>
                  <a:pt x="56775" y="42081"/>
                  <a:pt x="56750" y="42081"/>
                </a:cubicBezTo>
                <a:cubicBezTo>
                  <a:pt x="56674" y="42118"/>
                  <a:pt x="56636" y="42194"/>
                  <a:pt x="56636" y="42270"/>
                </a:cubicBezTo>
                <a:cubicBezTo>
                  <a:pt x="56636" y="42345"/>
                  <a:pt x="56674" y="42497"/>
                  <a:pt x="56825" y="42534"/>
                </a:cubicBezTo>
                <a:cubicBezTo>
                  <a:pt x="56863" y="42534"/>
                  <a:pt x="56977" y="42534"/>
                  <a:pt x="57015" y="42459"/>
                </a:cubicBezTo>
                <a:lnTo>
                  <a:pt x="56939" y="42307"/>
                </a:lnTo>
                <a:cubicBezTo>
                  <a:pt x="56939" y="42307"/>
                  <a:pt x="56939" y="42270"/>
                  <a:pt x="56939" y="42270"/>
                </a:cubicBezTo>
                <a:cubicBezTo>
                  <a:pt x="56939" y="42307"/>
                  <a:pt x="56977" y="42307"/>
                  <a:pt x="56977" y="42383"/>
                </a:cubicBezTo>
                <a:cubicBezTo>
                  <a:pt x="57015" y="42345"/>
                  <a:pt x="57052" y="42307"/>
                  <a:pt x="57052" y="42232"/>
                </a:cubicBezTo>
                <a:cubicBezTo>
                  <a:pt x="57052" y="42194"/>
                  <a:pt x="57052" y="42156"/>
                  <a:pt x="57015" y="42118"/>
                </a:cubicBezTo>
                <a:lnTo>
                  <a:pt x="56939" y="42081"/>
                </a:lnTo>
                <a:cubicBezTo>
                  <a:pt x="56914" y="42068"/>
                  <a:pt x="56888" y="42064"/>
                  <a:pt x="56865" y="42064"/>
                </a:cubicBezTo>
                <a:close/>
                <a:moveTo>
                  <a:pt x="89680" y="42081"/>
                </a:moveTo>
                <a:lnTo>
                  <a:pt x="89491" y="42156"/>
                </a:lnTo>
                <a:cubicBezTo>
                  <a:pt x="89491" y="42156"/>
                  <a:pt x="89529" y="42118"/>
                  <a:pt x="89529" y="42118"/>
                </a:cubicBezTo>
                <a:lnTo>
                  <a:pt x="89491" y="42118"/>
                </a:lnTo>
                <a:cubicBezTo>
                  <a:pt x="89416" y="42156"/>
                  <a:pt x="89189" y="42194"/>
                  <a:pt x="89264" y="42421"/>
                </a:cubicBezTo>
                <a:lnTo>
                  <a:pt x="89340" y="42497"/>
                </a:lnTo>
                <a:cubicBezTo>
                  <a:pt x="89378" y="42497"/>
                  <a:pt x="89378" y="42534"/>
                  <a:pt x="89378" y="42534"/>
                </a:cubicBezTo>
                <a:cubicBezTo>
                  <a:pt x="89453" y="42534"/>
                  <a:pt x="89529" y="42572"/>
                  <a:pt x="89642" y="42572"/>
                </a:cubicBezTo>
                <a:lnTo>
                  <a:pt x="89756" y="42383"/>
                </a:lnTo>
                <a:cubicBezTo>
                  <a:pt x="89756" y="42383"/>
                  <a:pt x="89756" y="42383"/>
                  <a:pt x="89794" y="42345"/>
                </a:cubicBezTo>
                <a:cubicBezTo>
                  <a:pt x="89794" y="42307"/>
                  <a:pt x="89832" y="42270"/>
                  <a:pt x="89832" y="42232"/>
                </a:cubicBezTo>
                <a:cubicBezTo>
                  <a:pt x="89832" y="42194"/>
                  <a:pt x="89794" y="42118"/>
                  <a:pt x="89680" y="42081"/>
                </a:cubicBezTo>
                <a:close/>
                <a:moveTo>
                  <a:pt x="4136" y="42216"/>
                </a:moveTo>
                <a:cubicBezTo>
                  <a:pt x="4109" y="42216"/>
                  <a:pt x="4079" y="42221"/>
                  <a:pt x="4046" y="42232"/>
                </a:cubicBezTo>
                <a:lnTo>
                  <a:pt x="3933" y="42345"/>
                </a:lnTo>
                <a:lnTo>
                  <a:pt x="3933" y="42459"/>
                </a:lnTo>
                <a:cubicBezTo>
                  <a:pt x="3933" y="42497"/>
                  <a:pt x="3933" y="42534"/>
                  <a:pt x="4008" y="42572"/>
                </a:cubicBezTo>
                <a:cubicBezTo>
                  <a:pt x="4008" y="42610"/>
                  <a:pt x="4084" y="42610"/>
                  <a:pt x="4159" y="42610"/>
                </a:cubicBezTo>
                <a:lnTo>
                  <a:pt x="4235" y="42497"/>
                </a:lnTo>
                <a:lnTo>
                  <a:pt x="4273" y="42497"/>
                </a:lnTo>
                <a:cubicBezTo>
                  <a:pt x="4235" y="42534"/>
                  <a:pt x="4235" y="42572"/>
                  <a:pt x="4235" y="42572"/>
                </a:cubicBezTo>
                <a:cubicBezTo>
                  <a:pt x="4273" y="42534"/>
                  <a:pt x="4424" y="42534"/>
                  <a:pt x="4424" y="42421"/>
                </a:cubicBezTo>
                <a:lnTo>
                  <a:pt x="4311" y="42270"/>
                </a:lnTo>
                <a:lnTo>
                  <a:pt x="4273" y="42270"/>
                </a:lnTo>
                <a:cubicBezTo>
                  <a:pt x="4246" y="42243"/>
                  <a:pt x="4201" y="42216"/>
                  <a:pt x="4136" y="42216"/>
                </a:cubicBezTo>
                <a:close/>
                <a:moveTo>
                  <a:pt x="16523" y="42156"/>
                </a:moveTo>
                <a:cubicBezTo>
                  <a:pt x="16371" y="42156"/>
                  <a:pt x="16258" y="42270"/>
                  <a:pt x="16258" y="42383"/>
                </a:cubicBezTo>
                <a:lnTo>
                  <a:pt x="16409" y="42383"/>
                </a:lnTo>
                <a:cubicBezTo>
                  <a:pt x="16523" y="42421"/>
                  <a:pt x="16523" y="42421"/>
                  <a:pt x="16598" y="42421"/>
                </a:cubicBezTo>
                <a:cubicBezTo>
                  <a:pt x="16636" y="42421"/>
                  <a:pt x="16636" y="42459"/>
                  <a:pt x="16636" y="42459"/>
                </a:cubicBezTo>
                <a:cubicBezTo>
                  <a:pt x="16636" y="42459"/>
                  <a:pt x="16636" y="42459"/>
                  <a:pt x="16636" y="42421"/>
                </a:cubicBezTo>
                <a:cubicBezTo>
                  <a:pt x="16674" y="42421"/>
                  <a:pt x="16712" y="42421"/>
                  <a:pt x="16787" y="42459"/>
                </a:cubicBezTo>
                <a:cubicBezTo>
                  <a:pt x="16787" y="42459"/>
                  <a:pt x="16749" y="42421"/>
                  <a:pt x="16749" y="42421"/>
                </a:cubicBezTo>
                <a:lnTo>
                  <a:pt x="16863" y="42421"/>
                </a:lnTo>
                <a:lnTo>
                  <a:pt x="16863" y="42497"/>
                </a:lnTo>
                <a:lnTo>
                  <a:pt x="17014" y="42610"/>
                </a:lnTo>
                <a:cubicBezTo>
                  <a:pt x="17127" y="42610"/>
                  <a:pt x="17165" y="42648"/>
                  <a:pt x="17165" y="42648"/>
                </a:cubicBezTo>
                <a:lnTo>
                  <a:pt x="17392" y="42534"/>
                </a:lnTo>
                <a:cubicBezTo>
                  <a:pt x="17354" y="42383"/>
                  <a:pt x="17241" y="42270"/>
                  <a:pt x="17052" y="42232"/>
                </a:cubicBezTo>
                <a:lnTo>
                  <a:pt x="16901" y="42345"/>
                </a:lnTo>
                <a:cubicBezTo>
                  <a:pt x="16863" y="42307"/>
                  <a:pt x="16825" y="42270"/>
                  <a:pt x="16749" y="42232"/>
                </a:cubicBezTo>
                <a:cubicBezTo>
                  <a:pt x="16674" y="42194"/>
                  <a:pt x="16598" y="42156"/>
                  <a:pt x="16523" y="42156"/>
                </a:cubicBezTo>
                <a:close/>
                <a:moveTo>
                  <a:pt x="23366" y="41816"/>
                </a:moveTo>
                <a:lnTo>
                  <a:pt x="23215" y="41929"/>
                </a:lnTo>
                <a:cubicBezTo>
                  <a:pt x="23177" y="41929"/>
                  <a:pt x="23177" y="41967"/>
                  <a:pt x="23139" y="42005"/>
                </a:cubicBezTo>
                <a:lnTo>
                  <a:pt x="23252" y="42156"/>
                </a:lnTo>
                <a:cubicBezTo>
                  <a:pt x="23290" y="42156"/>
                  <a:pt x="23328" y="42194"/>
                  <a:pt x="23366" y="42194"/>
                </a:cubicBezTo>
                <a:lnTo>
                  <a:pt x="23479" y="42118"/>
                </a:lnTo>
                <a:lnTo>
                  <a:pt x="23404" y="42194"/>
                </a:lnTo>
                <a:cubicBezTo>
                  <a:pt x="23404" y="42270"/>
                  <a:pt x="23404" y="42270"/>
                  <a:pt x="23441" y="42307"/>
                </a:cubicBezTo>
                <a:cubicBezTo>
                  <a:pt x="23479" y="42383"/>
                  <a:pt x="23517" y="42421"/>
                  <a:pt x="23517" y="42459"/>
                </a:cubicBezTo>
                <a:cubicBezTo>
                  <a:pt x="23555" y="42497"/>
                  <a:pt x="23555" y="42497"/>
                  <a:pt x="23555" y="42534"/>
                </a:cubicBezTo>
                <a:lnTo>
                  <a:pt x="23706" y="42610"/>
                </a:lnTo>
                <a:cubicBezTo>
                  <a:pt x="23819" y="42610"/>
                  <a:pt x="23895" y="42610"/>
                  <a:pt x="23933" y="42648"/>
                </a:cubicBezTo>
                <a:lnTo>
                  <a:pt x="24046" y="42610"/>
                </a:lnTo>
                <a:lnTo>
                  <a:pt x="24084" y="42648"/>
                </a:lnTo>
                <a:cubicBezTo>
                  <a:pt x="24117" y="42659"/>
                  <a:pt x="24153" y="42666"/>
                  <a:pt x="24189" y="42666"/>
                </a:cubicBezTo>
                <a:cubicBezTo>
                  <a:pt x="24279" y="42666"/>
                  <a:pt x="24371" y="42620"/>
                  <a:pt x="24424" y="42459"/>
                </a:cubicBezTo>
                <a:lnTo>
                  <a:pt x="24424" y="42459"/>
                </a:lnTo>
                <a:cubicBezTo>
                  <a:pt x="24424" y="42459"/>
                  <a:pt x="24387" y="42459"/>
                  <a:pt x="24387" y="42497"/>
                </a:cubicBezTo>
                <a:lnTo>
                  <a:pt x="24349" y="42270"/>
                </a:lnTo>
                <a:lnTo>
                  <a:pt x="24311" y="42270"/>
                </a:lnTo>
                <a:cubicBezTo>
                  <a:pt x="24257" y="42243"/>
                  <a:pt x="24204" y="42216"/>
                  <a:pt x="24137" y="42216"/>
                </a:cubicBezTo>
                <a:cubicBezTo>
                  <a:pt x="24109" y="42216"/>
                  <a:pt x="24079" y="42221"/>
                  <a:pt x="24046" y="42232"/>
                </a:cubicBezTo>
                <a:lnTo>
                  <a:pt x="24008" y="42270"/>
                </a:lnTo>
                <a:cubicBezTo>
                  <a:pt x="23971" y="42232"/>
                  <a:pt x="23971" y="42232"/>
                  <a:pt x="23933" y="42232"/>
                </a:cubicBezTo>
                <a:cubicBezTo>
                  <a:pt x="23857" y="42194"/>
                  <a:pt x="23819" y="42194"/>
                  <a:pt x="23744" y="42194"/>
                </a:cubicBezTo>
                <a:cubicBezTo>
                  <a:pt x="23744" y="42156"/>
                  <a:pt x="23706" y="42156"/>
                  <a:pt x="23706" y="42118"/>
                </a:cubicBezTo>
                <a:cubicBezTo>
                  <a:pt x="23630" y="42118"/>
                  <a:pt x="23593" y="42081"/>
                  <a:pt x="23555" y="42081"/>
                </a:cubicBezTo>
                <a:cubicBezTo>
                  <a:pt x="23555" y="42081"/>
                  <a:pt x="23593" y="42043"/>
                  <a:pt x="23593" y="42005"/>
                </a:cubicBezTo>
                <a:lnTo>
                  <a:pt x="23479" y="41854"/>
                </a:lnTo>
                <a:cubicBezTo>
                  <a:pt x="23441" y="41854"/>
                  <a:pt x="23441" y="41816"/>
                  <a:pt x="23366" y="41816"/>
                </a:cubicBezTo>
                <a:close/>
                <a:moveTo>
                  <a:pt x="22761" y="42686"/>
                </a:moveTo>
                <a:cubicBezTo>
                  <a:pt x="22781" y="42686"/>
                  <a:pt x="22790" y="42696"/>
                  <a:pt x="22795" y="42706"/>
                </a:cubicBezTo>
                <a:lnTo>
                  <a:pt x="22795" y="42706"/>
                </a:lnTo>
                <a:lnTo>
                  <a:pt x="22761" y="42686"/>
                </a:lnTo>
                <a:close/>
                <a:moveTo>
                  <a:pt x="11305" y="41589"/>
                </a:moveTo>
                <a:lnTo>
                  <a:pt x="11154" y="41740"/>
                </a:lnTo>
                <a:cubicBezTo>
                  <a:pt x="11154" y="41778"/>
                  <a:pt x="11154" y="41816"/>
                  <a:pt x="10927" y="41816"/>
                </a:cubicBezTo>
                <a:lnTo>
                  <a:pt x="10814" y="41816"/>
                </a:lnTo>
                <a:lnTo>
                  <a:pt x="10738" y="41929"/>
                </a:lnTo>
                <a:cubicBezTo>
                  <a:pt x="10738" y="42005"/>
                  <a:pt x="10738" y="42081"/>
                  <a:pt x="10776" y="42118"/>
                </a:cubicBezTo>
                <a:cubicBezTo>
                  <a:pt x="10776" y="42156"/>
                  <a:pt x="10776" y="42156"/>
                  <a:pt x="10776" y="42194"/>
                </a:cubicBezTo>
                <a:lnTo>
                  <a:pt x="10738" y="42232"/>
                </a:lnTo>
                <a:cubicBezTo>
                  <a:pt x="10700" y="42345"/>
                  <a:pt x="10738" y="42421"/>
                  <a:pt x="10776" y="42497"/>
                </a:cubicBezTo>
                <a:cubicBezTo>
                  <a:pt x="10776" y="42497"/>
                  <a:pt x="10814" y="42534"/>
                  <a:pt x="10776" y="42572"/>
                </a:cubicBezTo>
                <a:lnTo>
                  <a:pt x="10965" y="42723"/>
                </a:lnTo>
                <a:cubicBezTo>
                  <a:pt x="11003" y="42686"/>
                  <a:pt x="11003" y="42686"/>
                  <a:pt x="11003" y="42686"/>
                </a:cubicBezTo>
                <a:cubicBezTo>
                  <a:pt x="11040" y="42723"/>
                  <a:pt x="11040" y="42761"/>
                  <a:pt x="11040" y="42761"/>
                </a:cubicBezTo>
                <a:lnTo>
                  <a:pt x="11154" y="42875"/>
                </a:lnTo>
                <a:cubicBezTo>
                  <a:pt x="11214" y="42887"/>
                  <a:pt x="11268" y="42892"/>
                  <a:pt x="11318" y="42892"/>
                </a:cubicBezTo>
                <a:cubicBezTo>
                  <a:pt x="11579" y="42892"/>
                  <a:pt x="11701" y="42743"/>
                  <a:pt x="11797" y="42648"/>
                </a:cubicBezTo>
                <a:cubicBezTo>
                  <a:pt x="11816" y="42667"/>
                  <a:pt x="11844" y="42676"/>
                  <a:pt x="11872" y="42676"/>
                </a:cubicBezTo>
                <a:cubicBezTo>
                  <a:pt x="11901" y="42676"/>
                  <a:pt x="11929" y="42667"/>
                  <a:pt x="11948" y="42648"/>
                </a:cubicBezTo>
                <a:lnTo>
                  <a:pt x="12023" y="42534"/>
                </a:lnTo>
                <a:cubicBezTo>
                  <a:pt x="12023" y="42270"/>
                  <a:pt x="11986" y="41665"/>
                  <a:pt x="11305" y="41589"/>
                </a:cubicBezTo>
                <a:close/>
                <a:moveTo>
                  <a:pt x="22609" y="42529"/>
                </a:moveTo>
                <a:cubicBezTo>
                  <a:pt x="22370" y="42529"/>
                  <a:pt x="22307" y="42689"/>
                  <a:pt x="22307" y="42723"/>
                </a:cubicBezTo>
                <a:lnTo>
                  <a:pt x="22383" y="42875"/>
                </a:lnTo>
                <a:lnTo>
                  <a:pt x="22534" y="42988"/>
                </a:lnTo>
                <a:lnTo>
                  <a:pt x="22610" y="42988"/>
                </a:lnTo>
                <a:cubicBezTo>
                  <a:pt x="22685" y="42988"/>
                  <a:pt x="22799" y="42988"/>
                  <a:pt x="22874" y="42950"/>
                </a:cubicBezTo>
                <a:cubicBezTo>
                  <a:pt x="22912" y="42912"/>
                  <a:pt x="22950" y="42875"/>
                  <a:pt x="22950" y="42799"/>
                </a:cubicBezTo>
                <a:lnTo>
                  <a:pt x="22799" y="42708"/>
                </a:lnTo>
                <a:lnTo>
                  <a:pt x="22799" y="42708"/>
                </a:lnTo>
                <a:cubicBezTo>
                  <a:pt x="22799" y="42686"/>
                  <a:pt x="22799" y="42686"/>
                  <a:pt x="22799" y="42686"/>
                </a:cubicBezTo>
                <a:lnTo>
                  <a:pt x="22685" y="42534"/>
                </a:lnTo>
                <a:cubicBezTo>
                  <a:pt x="22658" y="42531"/>
                  <a:pt x="22633" y="42529"/>
                  <a:pt x="22609" y="42529"/>
                </a:cubicBezTo>
                <a:close/>
                <a:moveTo>
                  <a:pt x="26074" y="42317"/>
                </a:moveTo>
                <a:cubicBezTo>
                  <a:pt x="26031" y="42317"/>
                  <a:pt x="25993" y="42326"/>
                  <a:pt x="25974" y="42345"/>
                </a:cubicBezTo>
                <a:cubicBezTo>
                  <a:pt x="25861" y="42383"/>
                  <a:pt x="25823" y="42459"/>
                  <a:pt x="25861" y="42572"/>
                </a:cubicBezTo>
                <a:cubicBezTo>
                  <a:pt x="25785" y="42534"/>
                  <a:pt x="25748" y="42534"/>
                  <a:pt x="25710" y="42534"/>
                </a:cubicBezTo>
                <a:lnTo>
                  <a:pt x="25559" y="42610"/>
                </a:lnTo>
                <a:cubicBezTo>
                  <a:pt x="25559" y="42648"/>
                  <a:pt x="25559" y="42648"/>
                  <a:pt x="25521" y="42648"/>
                </a:cubicBezTo>
                <a:cubicBezTo>
                  <a:pt x="25521" y="42686"/>
                  <a:pt x="25483" y="42799"/>
                  <a:pt x="25483" y="42875"/>
                </a:cubicBezTo>
                <a:lnTo>
                  <a:pt x="25634" y="42988"/>
                </a:lnTo>
                <a:lnTo>
                  <a:pt x="25937" y="42988"/>
                </a:lnTo>
                <a:lnTo>
                  <a:pt x="26050" y="42875"/>
                </a:lnTo>
                <a:cubicBezTo>
                  <a:pt x="26088" y="42875"/>
                  <a:pt x="26088" y="42837"/>
                  <a:pt x="26088" y="42799"/>
                </a:cubicBezTo>
                <a:cubicBezTo>
                  <a:pt x="26088" y="42761"/>
                  <a:pt x="26088" y="42761"/>
                  <a:pt x="26050" y="42723"/>
                </a:cubicBezTo>
                <a:lnTo>
                  <a:pt x="26088" y="42723"/>
                </a:lnTo>
                <a:lnTo>
                  <a:pt x="26126" y="42648"/>
                </a:lnTo>
                <a:lnTo>
                  <a:pt x="26088" y="42648"/>
                </a:lnTo>
                <a:lnTo>
                  <a:pt x="26239" y="42534"/>
                </a:lnTo>
                <a:lnTo>
                  <a:pt x="26239" y="42459"/>
                </a:lnTo>
                <a:lnTo>
                  <a:pt x="26201" y="42345"/>
                </a:lnTo>
                <a:cubicBezTo>
                  <a:pt x="26164" y="42326"/>
                  <a:pt x="26116" y="42317"/>
                  <a:pt x="26074" y="42317"/>
                </a:cubicBezTo>
                <a:close/>
                <a:moveTo>
                  <a:pt x="26559" y="43068"/>
                </a:moveTo>
                <a:lnTo>
                  <a:pt x="26560" y="43070"/>
                </a:lnTo>
                <a:lnTo>
                  <a:pt x="26560" y="43070"/>
                </a:lnTo>
                <a:cubicBezTo>
                  <a:pt x="26565" y="43073"/>
                  <a:pt x="26571" y="43077"/>
                  <a:pt x="26575" y="43083"/>
                </a:cubicBezTo>
                <a:lnTo>
                  <a:pt x="26575" y="43083"/>
                </a:lnTo>
                <a:cubicBezTo>
                  <a:pt x="26572" y="43075"/>
                  <a:pt x="26565" y="43070"/>
                  <a:pt x="26559" y="43068"/>
                </a:cubicBezTo>
                <a:close/>
                <a:moveTo>
                  <a:pt x="44573" y="42678"/>
                </a:moveTo>
                <a:cubicBezTo>
                  <a:pt x="44551" y="42678"/>
                  <a:pt x="44527" y="42680"/>
                  <a:pt x="44500" y="42686"/>
                </a:cubicBezTo>
                <a:lnTo>
                  <a:pt x="44425" y="42799"/>
                </a:lnTo>
                <a:lnTo>
                  <a:pt x="44425" y="43026"/>
                </a:lnTo>
                <a:lnTo>
                  <a:pt x="44538" y="43139"/>
                </a:lnTo>
                <a:cubicBezTo>
                  <a:pt x="44565" y="43143"/>
                  <a:pt x="44590" y="43144"/>
                  <a:pt x="44614" y="43144"/>
                </a:cubicBezTo>
                <a:cubicBezTo>
                  <a:pt x="44853" y="43144"/>
                  <a:pt x="44916" y="42981"/>
                  <a:pt x="44916" y="42912"/>
                </a:cubicBezTo>
                <a:lnTo>
                  <a:pt x="44803" y="42799"/>
                </a:lnTo>
                <a:cubicBezTo>
                  <a:pt x="44770" y="42766"/>
                  <a:pt x="44710" y="42678"/>
                  <a:pt x="44573" y="42678"/>
                </a:cubicBezTo>
                <a:close/>
                <a:moveTo>
                  <a:pt x="62923" y="42644"/>
                </a:moveTo>
                <a:cubicBezTo>
                  <a:pt x="62908" y="42644"/>
                  <a:pt x="62892" y="42645"/>
                  <a:pt x="62875" y="42648"/>
                </a:cubicBezTo>
                <a:cubicBezTo>
                  <a:pt x="62761" y="42648"/>
                  <a:pt x="62610" y="42686"/>
                  <a:pt x="62610" y="42950"/>
                </a:cubicBezTo>
                <a:lnTo>
                  <a:pt x="62610" y="43064"/>
                </a:lnTo>
                <a:lnTo>
                  <a:pt x="62723" y="43177"/>
                </a:lnTo>
                <a:cubicBezTo>
                  <a:pt x="62768" y="43188"/>
                  <a:pt x="62806" y="43193"/>
                  <a:pt x="62839" y="43193"/>
                </a:cubicBezTo>
                <a:cubicBezTo>
                  <a:pt x="62919" y="43193"/>
                  <a:pt x="62972" y="43166"/>
                  <a:pt x="63026" y="43139"/>
                </a:cubicBezTo>
                <a:lnTo>
                  <a:pt x="63177" y="42950"/>
                </a:lnTo>
                <a:cubicBezTo>
                  <a:pt x="63177" y="42950"/>
                  <a:pt x="63177" y="42912"/>
                  <a:pt x="63139" y="42912"/>
                </a:cubicBezTo>
                <a:cubicBezTo>
                  <a:pt x="63139" y="42843"/>
                  <a:pt x="63107" y="42644"/>
                  <a:pt x="62923" y="42644"/>
                </a:cubicBezTo>
                <a:close/>
                <a:moveTo>
                  <a:pt x="21627" y="42912"/>
                </a:moveTo>
                <a:cubicBezTo>
                  <a:pt x="21400" y="42912"/>
                  <a:pt x="21286" y="42988"/>
                  <a:pt x="21324" y="43139"/>
                </a:cubicBezTo>
                <a:lnTo>
                  <a:pt x="21475" y="43253"/>
                </a:lnTo>
                <a:lnTo>
                  <a:pt x="21589" y="43253"/>
                </a:lnTo>
                <a:lnTo>
                  <a:pt x="21740" y="43139"/>
                </a:lnTo>
                <a:cubicBezTo>
                  <a:pt x="21740" y="43101"/>
                  <a:pt x="21778" y="43101"/>
                  <a:pt x="21778" y="43026"/>
                </a:cubicBezTo>
                <a:lnTo>
                  <a:pt x="21627" y="42912"/>
                </a:lnTo>
                <a:close/>
                <a:moveTo>
                  <a:pt x="89227" y="42610"/>
                </a:moveTo>
                <a:lnTo>
                  <a:pt x="89000" y="42723"/>
                </a:lnTo>
                <a:cubicBezTo>
                  <a:pt x="89000" y="42723"/>
                  <a:pt x="89000" y="42723"/>
                  <a:pt x="89000" y="42761"/>
                </a:cubicBezTo>
                <a:cubicBezTo>
                  <a:pt x="88962" y="42799"/>
                  <a:pt x="88962" y="42799"/>
                  <a:pt x="88962" y="42875"/>
                </a:cubicBezTo>
                <a:cubicBezTo>
                  <a:pt x="88849" y="42875"/>
                  <a:pt x="88697" y="42950"/>
                  <a:pt x="88697" y="43101"/>
                </a:cubicBezTo>
                <a:lnTo>
                  <a:pt x="88697" y="43139"/>
                </a:lnTo>
                <a:lnTo>
                  <a:pt x="88924" y="43253"/>
                </a:lnTo>
                <a:cubicBezTo>
                  <a:pt x="88962" y="43253"/>
                  <a:pt x="89038" y="43290"/>
                  <a:pt x="89151" y="43290"/>
                </a:cubicBezTo>
                <a:lnTo>
                  <a:pt x="89264" y="43177"/>
                </a:lnTo>
                <a:lnTo>
                  <a:pt x="89264" y="43139"/>
                </a:lnTo>
                <a:cubicBezTo>
                  <a:pt x="89264" y="43101"/>
                  <a:pt x="89264" y="43101"/>
                  <a:pt x="89264" y="43064"/>
                </a:cubicBezTo>
                <a:lnTo>
                  <a:pt x="89302" y="43064"/>
                </a:lnTo>
                <a:cubicBezTo>
                  <a:pt x="89416" y="43026"/>
                  <a:pt x="89529" y="42912"/>
                  <a:pt x="89529" y="42799"/>
                </a:cubicBezTo>
                <a:cubicBezTo>
                  <a:pt x="89529" y="42723"/>
                  <a:pt x="89491" y="42648"/>
                  <a:pt x="89416" y="42610"/>
                </a:cubicBezTo>
                <a:lnTo>
                  <a:pt x="89189" y="42686"/>
                </a:lnTo>
                <a:cubicBezTo>
                  <a:pt x="89189" y="42659"/>
                  <a:pt x="89208" y="42632"/>
                  <a:pt x="89232" y="42632"/>
                </a:cubicBezTo>
                <a:cubicBezTo>
                  <a:pt x="89242" y="42632"/>
                  <a:pt x="89253" y="42637"/>
                  <a:pt x="89264" y="42648"/>
                </a:cubicBezTo>
                <a:cubicBezTo>
                  <a:pt x="89264" y="42648"/>
                  <a:pt x="89227" y="42610"/>
                  <a:pt x="89227" y="42610"/>
                </a:cubicBezTo>
                <a:close/>
                <a:moveTo>
                  <a:pt x="26353" y="42912"/>
                </a:moveTo>
                <a:cubicBezTo>
                  <a:pt x="26164" y="42912"/>
                  <a:pt x="26164" y="43026"/>
                  <a:pt x="26164" y="43064"/>
                </a:cubicBezTo>
                <a:lnTo>
                  <a:pt x="26164" y="43101"/>
                </a:lnTo>
                <a:lnTo>
                  <a:pt x="26277" y="43177"/>
                </a:lnTo>
                <a:lnTo>
                  <a:pt x="26239" y="43177"/>
                </a:lnTo>
                <a:cubicBezTo>
                  <a:pt x="26270" y="43270"/>
                  <a:pt x="26327" y="43338"/>
                  <a:pt x="26430" y="43338"/>
                </a:cubicBezTo>
                <a:cubicBezTo>
                  <a:pt x="26453" y="43338"/>
                  <a:pt x="26477" y="43335"/>
                  <a:pt x="26504" y="43328"/>
                </a:cubicBezTo>
                <a:lnTo>
                  <a:pt x="26617" y="43215"/>
                </a:lnTo>
                <a:cubicBezTo>
                  <a:pt x="26617" y="43163"/>
                  <a:pt x="26599" y="43110"/>
                  <a:pt x="26575" y="43083"/>
                </a:cubicBezTo>
                <a:lnTo>
                  <a:pt x="26575" y="43083"/>
                </a:lnTo>
                <a:cubicBezTo>
                  <a:pt x="26578" y="43088"/>
                  <a:pt x="26579" y="43094"/>
                  <a:pt x="26579" y="43101"/>
                </a:cubicBezTo>
                <a:lnTo>
                  <a:pt x="26560" y="43070"/>
                </a:lnTo>
                <a:lnTo>
                  <a:pt x="26560" y="43070"/>
                </a:lnTo>
                <a:cubicBezTo>
                  <a:pt x="26556" y="43067"/>
                  <a:pt x="26551" y="43065"/>
                  <a:pt x="26547" y="43064"/>
                </a:cubicBezTo>
                <a:lnTo>
                  <a:pt x="26547" y="43064"/>
                </a:lnTo>
                <a:cubicBezTo>
                  <a:pt x="26550" y="43065"/>
                  <a:pt x="26555" y="43066"/>
                  <a:pt x="26559" y="43068"/>
                </a:cubicBezTo>
                <a:lnTo>
                  <a:pt x="26559" y="43068"/>
                </a:lnTo>
                <a:lnTo>
                  <a:pt x="26466" y="42912"/>
                </a:lnTo>
                <a:close/>
                <a:moveTo>
                  <a:pt x="20190" y="42875"/>
                </a:moveTo>
                <a:cubicBezTo>
                  <a:pt x="20001" y="42875"/>
                  <a:pt x="19887" y="42988"/>
                  <a:pt x="19887" y="43101"/>
                </a:cubicBezTo>
                <a:lnTo>
                  <a:pt x="20039" y="43101"/>
                </a:lnTo>
                <a:cubicBezTo>
                  <a:pt x="20114" y="43177"/>
                  <a:pt x="20190" y="43177"/>
                  <a:pt x="20341" y="43177"/>
                </a:cubicBezTo>
                <a:cubicBezTo>
                  <a:pt x="20341" y="43139"/>
                  <a:pt x="20303" y="43139"/>
                  <a:pt x="20303" y="43139"/>
                </a:cubicBezTo>
                <a:lnTo>
                  <a:pt x="20341" y="43139"/>
                </a:lnTo>
                <a:lnTo>
                  <a:pt x="20379" y="43253"/>
                </a:lnTo>
                <a:cubicBezTo>
                  <a:pt x="20432" y="43306"/>
                  <a:pt x="20618" y="43360"/>
                  <a:pt x="20789" y="43360"/>
                </a:cubicBezTo>
                <a:cubicBezTo>
                  <a:pt x="20860" y="43360"/>
                  <a:pt x="20928" y="43350"/>
                  <a:pt x="20984" y="43328"/>
                </a:cubicBezTo>
                <a:cubicBezTo>
                  <a:pt x="21097" y="43290"/>
                  <a:pt x="21135" y="43215"/>
                  <a:pt x="21135" y="43139"/>
                </a:cubicBezTo>
                <a:lnTo>
                  <a:pt x="21135" y="43101"/>
                </a:lnTo>
                <a:lnTo>
                  <a:pt x="20984" y="42988"/>
                </a:lnTo>
                <a:lnTo>
                  <a:pt x="20946" y="42988"/>
                </a:lnTo>
                <a:cubicBezTo>
                  <a:pt x="20881" y="42988"/>
                  <a:pt x="20779" y="42963"/>
                  <a:pt x="20676" y="42963"/>
                </a:cubicBezTo>
                <a:cubicBezTo>
                  <a:pt x="20598" y="42963"/>
                  <a:pt x="20519" y="42977"/>
                  <a:pt x="20455" y="43026"/>
                </a:cubicBezTo>
                <a:cubicBezTo>
                  <a:pt x="20417" y="42988"/>
                  <a:pt x="20417" y="42950"/>
                  <a:pt x="20379" y="42950"/>
                </a:cubicBezTo>
                <a:cubicBezTo>
                  <a:pt x="20341" y="42875"/>
                  <a:pt x="20266" y="42875"/>
                  <a:pt x="20190" y="42875"/>
                </a:cubicBezTo>
                <a:close/>
                <a:moveTo>
                  <a:pt x="56580" y="43404"/>
                </a:moveTo>
                <a:cubicBezTo>
                  <a:pt x="56514" y="43404"/>
                  <a:pt x="56447" y="43442"/>
                  <a:pt x="56485" y="43517"/>
                </a:cubicBezTo>
                <a:lnTo>
                  <a:pt x="56674" y="43517"/>
                </a:lnTo>
                <a:cubicBezTo>
                  <a:pt x="56712" y="43442"/>
                  <a:pt x="56646" y="43404"/>
                  <a:pt x="56580" y="43404"/>
                </a:cubicBezTo>
                <a:close/>
                <a:moveTo>
                  <a:pt x="81854" y="43101"/>
                </a:moveTo>
                <a:cubicBezTo>
                  <a:pt x="81741" y="43139"/>
                  <a:pt x="81476" y="43139"/>
                  <a:pt x="81476" y="43366"/>
                </a:cubicBezTo>
                <a:lnTo>
                  <a:pt x="81514" y="43480"/>
                </a:lnTo>
                <a:cubicBezTo>
                  <a:pt x="81589" y="43517"/>
                  <a:pt x="81665" y="43517"/>
                  <a:pt x="81703" y="43517"/>
                </a:cubicBezTo>
                <a:cubicBezTo>
                  <a:pt x="81816" y="43517"/>
                  <a:pt x="81930" y="43442"/>
                  <a:pt x="82005" y="43366"/>
                </a:cubicBezTo>
                <a:cubicBezTo>
                  <a:pt x="82005" y="43366"/>
                  <a:pt x="82043" y="43328"/>
                  <a:pt x="82043" y="43328"/>
                </a:cubicBezTo>
                <a:lnTo>
                  <a:pt x="81930" y="43101"/>
                </a:lnTo>
                <a:close/>
                <a:moveTo>
                  <a:pt x="9716" y="43160"/>
                </a:moveTo>
                <a:cubicBezTo>
                  <a:pt x="9692" y="43160"/>
                  <a:pt x="9667" y="43164"/>
                  <a:pt x="9642" y="43177"/>
                </a:cubicBezTo>
                <a:lnTo>
                  <a:pt x="9528" y="43290"/>
                </a:lnTo>
                <a:lnTo>
                  <a:pt x="9528" y="43366"/>
                </a:lnTo>
                <a:lnTo>
                  <a:pt x="9642" y="43480"/>
                </a:lnTo>
                <a:cubicBezTo>
                  <a:pt x="9679" y="43517"/>
                  <a:pt x="9717" y="43517"/>
                  <a:pt x="9755" y="43555"/>
                </a:cubicBezTo>
                <a:lnTo>
                  <a:pt x="9906" y="43404"/>
                </a:lnTo>
                <a:cubicBezTo>
                  <a:pt x="9906" y="43328"/>
                  <a:pt x="9906" y="43253"/>
                  <a:pt x="9831" y="43177"/>
                </a:cubicBezTo>
                <a:cubicBezTo>
                  <a:pt x="9805" y="43177"/>
                  <a:pt x="9763" y="43160"/>
                  <a:pt x="9716" y="43160"/>
                </a:cubicBezTo>
                <a:close/>
                <a:moveTo>
                  <a:pt x="79813" y="43139"/>
                </a:moveTo>
                <a:cubicBezTo>
                  <a:pt x="79661" y="43139"/>
                  <a:pt x="79548" y="43215"/>
                  <a:pt x="79510" y="43328"/>
                </a:cubicBezTo>
                <a:lnTo>
                  <a:pt x="79623" y="43480"/>
                </a:lnTo>
                <a:cubicBezTo>
                  <a:pt x="79623" y="43517"/>
                  <a:pt x="79661" y="43517"/>
                  <a:pt x="79699" y="43555"/>
                </a:cubicBezTo>
                <a:lnTo>
                  <a:pt x="79888" y="43442"/>
                </a:lnTo>
                <a:cubicBezTo>
                  <a:pt x="79926" y="43404"/>
                  <a:pt x="79964" y="43366"/>
                  <a:pt x="79964" y="43290"/>
                </a:cubicBezTo>
                <a:lnTo>
                  <a:pt x="79926" y="43253"/>
                </a:lnTo>
                <a:lnTo>
                  <a:pt x="79813" y="43139"/>
                </a:lnTo>
                <a:close/>
                <a:moveTo>
                  <a:pt x="8507" y="42648"/>
                </a:moveTo>
                <a:cubicBezTo>
                  <a:pt x="8356" y="42723"/>
                  <a:pt x="8280" y="42837"/>
                  <a:pt x="8205" y="42950"/>
                </a:cubicBezTo>
                <a:cubicBezTo>
                  <a:pt x="8205" y="42988"/>
                  <a:pt x="8167" y="43026"/>
                  <a:pt x="8167" y="43064"/>
                </a:cubicBezTo>
                <a:lnTo>
                  <a:pt x="8205" y="43139"/>
                </a:lnTo>
                <a:lnTo>
                  <a:pt x="8091" y="43177"/>
                </a:lnTo>
                <a:cubicBezTo>
                  <a:pt x="7940" y="43404"/>
                  <a:pt x="8129" y="43631"/>
                  <a:pt x="8432" y="43631"/>
                </a:cubicBezTo>
                <a:lnTo>
                  <a:pt x="8545" y="43555"/>
                </a:lnTo>
                <a:lnTo>
                  <a:pt x="8583" y="43555"/>
                </a:lnTo>
                <a:cubicBezTo>
                  <a:pt x="8621" y="43555"/>
                  <a:pt x="8734" y="43555"/>
                  <a:pt x="8810" y="43480"/>
                </a:cubicBezTo>
                <a:cubicBezTo>
                  <a:pt x="8810" y="43480"/>
                  <a:pt x="8848" y="43442"/>
                  <a:pt x="8848" y="43404"/>
                </a:cubicBezTo>
                <a:cubicBezTo>
                  <a:pt x="8885" y="43442"/>
                  <a:pt x="8961" y="43480"/>
                  <a:pt x="9037" y="43480"/>
                </a:cubicBezTo>
                <a:lnTo>
                  <a:pt x="9188" y="43404"/>
                </a:lnTo>
                <a:cubicBezTo>
                  <a:pt x="9188" y="43404"/>
                  <a:pt x="9226" y="43366"/>
                  <a:pt x="9226" y="43328"/>
                </a:cubicBezTo>
                <a:cubicBezTo>
                  <a:pt x="9263" y="43290"/>
                  <a:pt x="9301" y="43253"/>
                  <a:pt x="9301" y="43177"/>
                </a:cubicBezTo>
                <a:cubicBezTo>
                  <a:pt x="9301" y="43139"/>
                  <a:pt x="9301" y="43064"/>
                  <a:pt x="9150" y="43026"/>
                </a:cubicBezTo>
                <a:lnTo>
                  <a:pt x="9074" y="43064"/>
                </a:lnTo>
                <a:cubicBezTo>
                  <a:pt x="9037" y="43026"/>
                  <a:pt x="8961" y="42988"/>
                  <a:pt x="8961" y="42988"/>
                </a:cubicBezTo>
                <a:lnTo>
                  <a:pt x="8885" y="42799"/>
                </a:lnTo>
                <a:cubicBezTo>
                  <a:pt x="8885" y="42799"/>
                  <a:pt x="8848" y="42761"/>
                  <a:pt x="8848" y="42761"/>
                </a:cubicBezTo>
                <a:cubicBezTo>
                  <a:pt x="8810" y="42723"/>
                  <a:pt x="8734" y="42648"/>
                  <a:pt x="8583" y="42648"/>
                </a:cubicBezTo>
                <a:close/>
                <a:moveTo>
                  <a:pt x="72780" y="42837"/>
                </a:moveTo>
                <a:cubicBezTo>
                  <a:pt x="72553" y="42837"/>
                  <a:pt x="72478" y="42950"/>
                  <a:pt x="72516" y="43101"/>
                </a:cubicBezTo>
                <a:lnTo>
                  <a:pt x="72553" y="43139"/>
                </a:lnTo>
                <a:lnTo>
                  <a:pt x="72553" y="43215"/>
                </a:lnTo>
                <a:lnTo>
                  <a:pt x="72591" y="43215"/>
                </a:lnTo>
                <a:cubicBezTo>
                  <a:pt x="72478" y="43253"/>
                  <a:pt x="72402" y="43290"/>
                  <a:pt x="72364" y="43328"/>
                </a:cubicBezTo>
                <a:cubicBezTo>
                  <a:pt x="72327" y="43366"/>
                  <a:pt x="72327" y="43366"/>
                  <a:pt x="72327" y="43404"/>
                </a:cubicBezTo>
                <a:lnTo>
                  <a:pt x="72440" y="43593"/>
                </a:lnTo>
                <a:cubicBezTo>
                  <a:pt x="72467" y="43620"/>
                  <a:pt x="72531" y="43646"/>
                  <a:pt x="72620" y="43646"/>
                </a:cubicBezTo>
                <a:cubicBezTo>
                  <a:pt x="72657" y="43646"/>
                  <a:pt x="72698" y="43642"/>
                  <a:pt x="72742" y="43631"/>
                </a:cubicBezTo>
                <a:lnTo>
                  <a:pt x="72818" y="43555"/>
                </a:lnTo>
                <a:lnTo>
                  <a:pt x="72894" y="43555"/>
                </a:lnTo>
                <a:cubicBezTo>
                  <a:pt x="72894" y="43555"/>
                  <a:pt x="72856" y="43593"/>
                  <a:pt x="72856" y="43593"/>
                </a:cubicBezTo>
                <a:cubicBezTo>
                  <a:pt x="72894" y="43593"/>
                  <a:pt x="72894" y="43593"/>
                  <a:pt x="72932" y="43555"/>
                </a:cubicBezTo>
                <a:lnTo>
                  <a:pt x="73045" y="43555"/>
                </a:lnTo>
                <a:lnTo>
                  <a:pt x="73045" y="43480"/>
                </a:lnTo>
                <a:cubicBezTo>
                  <a:pt x="73072" y="43506"/>
                  <a:pt x="73080" y="43533"/>
                  <a:pt x="73095" y="43533"/>
                </a:cubicBezTo>
                <a:cubicBezTo>
                  <a:pt x="73102" y="43533"/>
                  <a:pt x="73109" y="43528"/>
                  <a:pt x="73121" y="43517"/>
                </a:cubicBezTo>
                <a:cubicBezTo>
                  <a:pt x="73121" y="43517"/>
                  <a:pt x="73121" y="43517"/>
                  <a:pt x="73121" y="43480"/>
                </a:cubicBezTo>
                <a:lnTo>
                  <a:pt x="73272" y="43480"/>
                </a:lnTo>
                <a:cubicBezTo>
                  <a:pt x="73272" y="43404"/>
                  <a:pt x="73158" y="43328"/>
                  <a:pt x="73045" y="43328"/>
                </a:cubicBezTo>
                <a:cubicBezTo>
                  <a:pt x="72969" y="43328"/>
                  <a:pt x="72894" y="43328"/>
                  <a:pt x="72818" y="43404"/>
                </a:cubicBezTo>
                <a:lnTo>
                  <a:pt x="72818" y="43328"/>
                </a:lnTo>
                <a:lnTo>
                  <a:pt x="72780" y="43290"/>
                </a:lnTo>
                <a:cubicBezTo>
                  <a:pt x="73045" y="43253"/>
                  <a:pt x="73007" y="43101"/>
                  <a:pt x="72969" y="42988"/>
                </a:cubicBezTo>
                <a:cubicBezTo>
                  <a:pt x="72969" y="42988"/>
                  <a:pt x="72969" y="42950"/>
                  <a:pt x="72932" y="42950"/>
                </a:cubicBezTo>
                <a:lnTo>
                  <a:pt x="72780" y="42837"/>
                </a:lnTo>
                <a:close/>
                <a:moveTo>
                  <a:pt x="24991" y="43480"/>
                </a:moveTo>
                <a:lnTo>
                  <a:pt x="24916" y="43517"/>
                </a:lnTo>
                <a:cubicBezTo>
                  <a:pt x="24897" y="43498"/>
                  <a:pt x="24869" y="43489"/>
                  <a:pt x="24836" y="43489"/>
                </a:cubicBezTo>
                <a:cubicBezTo>
                  <a:pt x="24802" y="43489"/>
                  <a:pt x="24765" y="43498"/>
                  <a:pt x="24727" y="43517"/>
                </a:cubicBezTo>
                <a:cubicBezTo>
                  <a:pt x="24651" y="43555"/>
                  <a:pt x="24651" y="43631"/>
                  <a:pt x="24651" y="43669"/>
                </a:cubicBezTo>
                <a:lnTo>
                  <a:pt x="24802" y="43820"/>
                </a:lnTo>
                <a:lnTo>
                  <a:pt x="24878" y="43820"/>
                </a:lnTo>
                <a:lnTo>
                  <a:pt x="25029" y="43782"/>
                </a:lnTo>
                <a:lnTo>
                  <a:pt x="25143" y="43631"/>
                </a:lnTo>
                <a:cubicBezTo>
                  <a:pt x="25143" y="43517"/>
                  <a:pt x="25029" y="43480"/>
                  <a:pt x="24991" y="43480"/>
                </a:cubicBezTo>
                <a:close/>
                <a:moveTo>
                  <a:pt x="48583" y="43404"/>
                </a:moveTo>
                <a:lnTo>
                  <a:pt x="48470" y="43517"/>
                </a:lnTo>
                <a:lnTo>
                  <a:pt x="48470" y="43669"/>
                </a:lnTo>
                <a:lnTo>
                  <a:pt x="48583" y="43820"/>
                </a:lnTo>
                <a:cubicBezTo>
                  <a:pt x="48697" y="43820"/>
                  <a:pt x="48810" y="43782"/>
                  <a:pt x="48886" y="43744"/>
                </a:cubicBezTo>
                <a:cubicBezTo>
                  <a:pt x="48924" y="43706"/>
                  <a:pt x="48961" y="43669"/>
                  <a:pt x="48961" y="43555"/>
                </a:cubicBezTo>
                <a:cubicBezTo>
                  <a:pt x="48961" y="43555"/>
                  <a:pt x="48961" y="43517"/>
                  <a:pt x="48961" y="43517"/>
                </a:cubicBezTo>
                <a:lnTo>
                  <a:pt x="48848" y="43404"/>
                </a:lnTo>
                <a:close/>
                <a:moveTo>
                  <a:pt x="5332" y="43555"/>
                </a:moveTo>
                <a:lnTo>
                  <a:pt x="5180" y="43706"/>
                </a:lnTo>
                <a:lnTo>
                  <a:pt x="5332" y="43706"/>
                </a:lnTo>
                <a:lnTo>
                  <a:pt x="5294" y="43820"/>
                </a:lnTo>
                <a:cubicBezTo>
                  <a:pt x="5332" y="43820"/>
                  <a:pt x="5369" y="43820"/>
                  <a:pt x="5407" y="43858"/>
                </a:cubicBezTo>
                <a:cubicBezTo>
                  <a:pt x="5407" y="43858"/>
                  <a:pt x="5369" y="43820"/>
                  <a:pt x="5369" y="43820"/>
                </a:cubicBezTo>
                <a:lnTo>
                  <a:pt x="5407" y="43820"/>
                </a:lnTo>
                <a:cubicBezTo>
                  <a:pt x="5407" y="43820"/>
                  <a:pt x="5369" y="43858"/>
                  <a:pt x="5445" y="43858"/>
                </a:cubicBezTo>
                <a:cubicBezTo>
                  <a:pt x="5483" y="43820"/>
                  <a:pt x="5521" y="43820"/>
                  <a:pt x="5521" y="43820"/>
                </a:cubicBezTo>
                <a:lnTo>
                  <a:pt x="5634" y="43820"/>
                </a:lnTo>
                <a:cubicBezTo>
                  <a:pt x="5634" y="43669"/>
                  <a:pt x="5407" y="43555"/>
                  <a:pt x="5332" y="43555"/>
                </a:cubicBezTo>
                <a:close/>
                <a:moveTo>
                  <a:pt x="33046" y="43198"/>
                </a:moveTo>
                <a:cubicBezTo>
                  <a:pt x="32998" y="43198"/>
                  <a:pt x="32956" y="43215"/>
                  <a:pt x="32931" y="43215"/>
                </a:cubicBezTo>
                <a:lnTo>
                  <a:pt x="32855" y="43290"/>
                </a:lnTo>
                <a:lnTo>
                  <a:pt x="32818" y="43366"/>
                </a:lnTo>
                <a:cubicBezTo>
                  <a:pt x="32780" y="43593"/>
                  <a:pt x="32780" y="43706"/>
                  <a:pt x="32855" y="43858"/>
                </a:cubicBezTo>
                <a:lnTo>
                  <a:pt x="32931" y="43895"/>
                </a:lnTo>
                <a:cubicBezTo>
                  <a:pt x="32986" y="43918"/>
                  <a:pt x="33032" y="43927"/>
                  <a:pt x="33070" y="43927"/>
                </a:cubicBezTo>
                <a:cubicBezTo>
                  <a:pt x="33161" y="43927"/>
                  <a:pt x="33207" y="43873"/>
                  <a:pt x="33234" y="43820"/>
                </a:cubicBezTo>
                <a:cubicBezTo>
                  <a:pt x="33252" y="43829"/>
                  <a:pt x="33271" y="43834"/>
                  <a:pt x="33290" y="43834"/>
                </a:cubicBezTo>
                <a:cubicBezTo>
                  <a:pt x="33345" y="43834"/>
                  <a:pt x="33394" y="43791"/>
                  <a:pt x="33423" y="43706"/>
                </a:cubicBezTo>
                <a:lnTo>
                  <a:pt x="33271" y="43555"/>
                </a:lnTo>
                <a:cubicBezTo>
                  <a:pt x="33309" y="43555"/>
                  <a:pt x="33347" y="43593"/>
                  <a:pt x="33347" y="43631"/>
                </a:cubicBezTo>
                <a:cubicBezTo>
                  <a:pt x="33347" y="43593"/>
                  <a:pt x="33347" y="43593"/>
                  <a:pt x="33347" y="43555"/>
                </a:cubicBezTo>
                <a:cubicBezTo>
                  <a:pt x="33385" y="43480"/>
                  <a:pt x="33385" y="43442"/>
                  <a:pt x="33347" y="43404"/>
                </a:cubicBezTo>
                <a:lnTo>
                  <a:pt x="33234" y="43366"/>
                </a:lnTo>
                <a:cubicBezTo>
                  <a:pt x="33234" y="43328"/>
                  <a:pt x="33196" y="43253"/>
                  <a:pt x="33120" y="43215"/>
                </a:cubicBezTo>
                <a:cubicBezTo>
                  <a:pt x="33095" y="43202"/>
                  <a:pt x="33070" y="43198"/>
                  <a:pt x="33046" y="43198"/>
                </a:cubicBezTo>
                <a:close/>
                <a:moveTo>
                  <a:pt x="59547" y="43361"/>
                </a:moveTo>
                <a:cubicBezTo>
                  <a:pt x="59301" y="43361"/>
                  <a:pt x="59204" y="43527"/>
                  <a:pt x="59170" y="43631"/>
                </a:cubicBezTo>
                <a:lnTo>
                  <a:pt x="59132" y="43669"/>
                </a:lnTo>
                <a:lnTo>
                  <a:pt x="59207" y="43858"/>
                </a:lnTo>
                <a:lnTo>
                  <a:pt x="59245" y="43858"/>
                </a:lnTo>
                <a:cubicBezTo>
                  <a:pt x="59307" y="43919"/>
                  <a:pt x="59369" y="43981"/>
                  <a:pt x="59492" y="43981"/>
                </a:cubicBezTo>
                <a:cubicBezTo>
                  <a:pt x="59520" y="43981"/>
                  <a:pt x="59551" y="43978"/>
                  <a:pt x="59585" y="43971"/>
                </a:cubicBezTo>
                <a:lnTo>
                  <a:pt x="59699" y="43895"/>
                </a:lnTo>
                <a:lnTo>
                  <a:pt x="59699" y="43858"/>
                </a:lnTo>
                <a:cubicBezTo>
                  <a:pt x="59737" y="43782"/>
                  <a:pt x="59774" y="43706"/>
                  <a:pt x="59774" y="43593"/>
                </a:cubicBezTo>
                <a:cubicBezTo>
                  <a:pt x="59774" y="43555"/>
                  <a:pt x="59774" y="43480"/>
                  <a:pt x="59737" y="43442"/>
                </a:cubicBezTo>
                <a:lnTo>
                  <a:pt x="59623" y="43366"/>
                </a:lnTo>
                <a:cubicBezTo>
                  <a:pt x="59596" y="43363"/>
                  <a:pt x="59571" y="43361"/>
                  <a:pt x="59547" y="43361"/>
                </a:cubicBezTo>
                <a:close/>
                <a:moveTo>
                  <a:pt x="52856" y="43631"/>
                </a:moveTo>
                <a:lnTo>
                  <a:pt x="52742" y="43744"/>
                </a:lnTo>
                <a:cubicBezTo>
                  <a:pt x="52704" y="43744"/>
                  <a:pt x="52667" y="43782"/>
                  <a:pt x="52667" y="43858"/>
                </a:cubicBezTo>
                <a:lnTo>
                  <a:pt x="52667" y="43933"/>
                </a:lnTo>
                <a:lnTo>
                  <a:pt x="52742" y="44009"/>
                </a:lnTo>
                <a:cubicBezTo>
                  <a:pt x="52780" y="44028"/>
                  <a:pt x="52818" y="44037"/>
                  <a:pt x="52856" y="44037"/>
                </a:cubicBezTo>
                <a:cubicBezTo>
                  <a:pt x="52893" y="44037"/>
                  <a:pt x="52931" y="44028"/>
                  <a:pt x="52969" y="44009"/>
                </a:cubicBezTo>
                <a:cubicBezTo>
                  <a:pt x="53045" y="43971"/>
                  <a:pt x="53083" y="43895"/>
                  <a:pt x="53083" y="43820"/>
                </a:cubicBezTo>
                <a:cubicBezTo>
                  <a:pt x="53083" y="43744"/>
                  <a:pt x="53045" y="43706"/>
                  <a:pt x="53007" y="43669"/>
                </a:cubicBezTo>
                <a:cubicBezTo>
                  <a:pt x="52969" y="43631"/>
                  <a:pt x="52893" y="43631"/>
                  <a:pt x="52856" y="43631"/>
                </a:cubicBezTo>
                <a:close/>
                <a:moveTo>
                  <a:pt x="40039" y="43782"/>
                </a:moveTo>
                <a:cubicBezTo>
                  <a:pt x="39925" y="43782"/>
                  <a:pt x="39850" y="43782"/>
                  <a:pt x="39812" y="43820"/>
                </a:cubicBezTo>
                <a:cubicBezTo>
                  <a:pt x="39774" y="43858"/>
                  <a:pt x="39699" y="43933"/>
                  <a:pt x="39699" y="44009"/>
                </a:cubicBezTo>
                <a:lnTo>
                  <a:pt x="39699" y="44047"/>
                </a:lnTo>
                <a:lnTo>
                  <a:pt x="39850" y="44160"/>
                </a:lnTo>
                <a:cubicBezTo>
                  <a:pt x="39925" y="44160"/>
                  <a:pt x="40039" y="44160"/>
                  <a:pt x="40077" y="44122"/>
                </a:cubicBezTo>
                <a:cubicBezTo>
                  <a:pt x="40115" y="44084"/>
                  <a:pt x="40152" y="44009"/>
                  <a:pt x="40152" y="43933"/>
                </a:cubicBezTo>
                <a:lnTo>
                  <a:pt x="40152" y="43895"/>
                </a:lnTo>
                <a:lnTo>
                  <a:pt x="40039" y="43782"/>
                </a:lnTo>
                <a:close/>
                <a:moveTo>
                  <a:pt x="31797" y="43480"/>
                </a:moveTo>
                <a:cubicBezTo>
                  <a:pt x="31532" y="43517"/>
                  <a:pt x="31154" y="43631"/>
                  <a:pt x="31116" y="43971"/>
                </a:cubicBezTo>
                <a:lnTo>
                  <a:pt x="31230" y="44122"/>
                </a:lnTo>
                <a:lnTo>
                  <a:pt x="31305" y="44122"/>
                </a:lnTo>
                <a:cubicBezTo>
                  <a:pt x="31359" y="44149"/>
                  <a:pt x="31431" y="44176"/>
                  <a:pt x="31522" y="44176"/>
                </a:cubicBezTo>
                <a:cubicBezTo>
                  <a:pt x="31560" y="44176"/>
                  <a:pt x="31601" y="44171"/>
                  <a:pt x="31646" y="44160"/>
                </a:cubicBezTo>
                <a:lnTo>
                  <a:pt x="31683" y="44122"/>
                </a:lnTo>
                <a:cubicBezTo>
                  <a:pt x="31721" y="44084"/>
                  <a:pt x="31759" y="44047"/>
                  <a:pt x="31759" y="43971"/>
                </a:cubicBezTo>
                <a:cubicBezTo>
                  <a:pt x="31759" y="43933"/>
                  <a:pt x="31759" y="43895"/>
                  <a:pt x="31759" y="43895"/>
                </a:cubicBezTo>
                <a:cubicBezTo>
                  <a:pt x="31835" y="43820"/>
                  <a:pt x="31948" y="43744"/>
                  <a:pt x="31986" y="43593"/>
                </a:cubicBezTo>
                <a:lnTo>
                  <a:pt x="31797" y="43480"/>
                </a:lnTo>
                <a:close/>
                <a:moveTo>
                  <a:pt x="21059" y="43328"/>
                </a:moveTo>
                <a:lnTo>
                  <a:pt x="20946" y="43480"/>
                </a:lnTo>
                <a:cubicBezTo>
                  <a:pt x="20908" y="43480"/>
                  <a:pt x="20833" y="43517"/>
                  <a:pt x="20795" y="43593"/>
                </a:cubicBezTo>
                <a:lnTo>
                  <a:pt x="20870" y="43744"/>
                </a:lnTo>
                <a:cubicBezTo>
                  <a:pt x="20908" y="43744"/>
                  <a:pt x="20946" y="43782"/>
                  <a:pt x="20946" y="43782"/>
                </a:cubicBezTo>
                <a:cubicBezTo>
                  <a:pt x="20984" y="43820"/>
                  <a:pt x="21022" y="43820"/>
                  <a:pt x="21022" y="43820"/>
                </a:cubicBezTo>
                <a:lnTo>
                  <a:pt x="20984" y="43895"/>
                </a:lnTo>
                <a:cubicBezTo>
                  <a:pt x="20946" y="44084"/>
                  <a:pt x="21022" y="44198"/>
                  <a:pt x="21211" y="44236"/>
                </a:cubicBezTo>
                <a:lnTo>
                  <a:pt x="21324" y="44198"/>
                </a:lnTo>
                <a:cubicBezTo>
                  <a:pt x="21438" y="44122"/>
                  <a:pt x="21438" y="43933"/>
                  <a:pt x="21324" y="43858"/>
                </a:cubicBezTo>
                <a:lnTo>
                  <a:pt x="21362" y="43820"/>
                </a:lnTo>
                <a:cubicBezTo>
                  <a:pt x="21400" y="43782"/>
                  <a:pt x="21400" y="43706"/>
                  <a:pt x="21400" y="43631"/>
                </a:cubicBezTo>
                <a:cubicBezTo>
                  <a:pt x="21400" y="43442"/>
                  <a:pt x="21286" y="43328"/>
                  <a:pt x="21059" y="43328"/>
                </a:cubicBezTo>
                <a:close/>
                <a:moveTo>
                  <a:pt x="12402" y="44160"/>
                </a:moveTo>
                <a:cubicBezTo>
                  <a:pt x="12335" y="44160"/>
                  <a:pt x="12269" y="44198"/>
                  <a:pt x="12326" y="44273"/>
                </a:cubicBezTo>
                <a:lnTo>
                  <a:pt x="12477" y="44273"/>
                </a:lnTo>
                <a:cubicBezTo>
                  <a:pt x="12534" y="44198"/>
                  <a:pt x="12468" y="44160"/>
                  <a:pt x="12402" y="44160"/>
                </a:cubicBezTo>
                <a:close/>
                <a:moveTo>
                  <a:pt x="17691" y="44041"/>
                </a:moveTo>
                <a:cubicBezTo>
                  <a:pt x="17636" y="44041"/>
                  <a:pt x="17558" y="44054"/>
                  <a:pt x="17468" y="44122"/>
                </a:cubicBezTo>
                <a:lnTo>
                  <a:pt x="17506" y="44311"/>
                </a:lnTo>
                <a:cubicBezTo>
                  <a:pt x="17581" y="44349"/>
                  <a:pt x="17638" y="44359"/>
                  <a:pt x="17685" y="44359"/>
                </a:cubicBezTo>
                <a:cubicBezTo>
                  <a:pt x="17732" y="44359"/>
                  <a:pt x="17770" y="44349"/>
                  <a:pt x="17808" y="44349"/>
                </a:cubicBezTo>
                <a:cubicBezTo>
                  <a:pt x="17846" y="44311"/>
                  <a:pt x="17884" y="44236"/>
                  <a:pt x="17884" y="44198"/>
                </a:cubicBezTo>
                <a:cubicBezTo>
                  <a:pt x="17884" y="44122"/>
                  <a:pt x="17846" y="44084"/>
                  <a:pt x="17770" y="44047"/>
                </a:cubicBezTo>
                <a:cubicBezTo>
                  <a:pt x="17755" y="44047"/>
                  <a:pt x="17728" y="44041"/>
                  <a:pt x="17691" y="44041"/>
                </a:cubicBezTo>
                <a:close/>
                <a:moveTo>
                  <a:pt x="45672" y="43820"/>
                </a:moveTo>
                <a:cubicBezTo>
                  <a:pt x="45672" y="43820"/>
                  <a:pt x="45483" y="43858"/>
                  <a:pt x="45483" y="44047"/>
                </a:cubicBezTo>
                <a:cubicBezTo>
                  <a:pt x="45483" y="44047"/>
                  <a:pt x="45483" y="44084"/>
                  <a:pt x="45483" y="44122"/>
                </a:cubicBezTo>
                <a:cubicBezTo>
                  <a:pt x="45521" y="44160"/>
                  <a:pt x="45483" y="44198"/>
                  <a:pt x="45521" y="44236"/>
                </a:cubicBezTo>
                <a:lnTo>
                  <a:pt x="45597" y="44349"/>
                </a:lnTo>
                <a:cubicBezTo>
                  <a:pt x="45634" y="44368"/>
                  <a:pt x="45672" y="44377"/>
                  <a:pt x="45710" y="44377"/>
                </a:cubicBezTo>
                <a:cubicBezTo>
                  <a:pt x="45748" y="44377"/>
                  <a:pt x="45786" y="44368"/>
                  <a:pt x="45823" y="44349"/>
                </a:cubicBezTo>
                <a:cubicBezTo>
                  <a:pt x="45937" y="44273"/>
                  <a:pt x="45975" y="44160"/>
                  <a:pt x="45975" y="44084"/>
                </a:cubicBezTo>
                <a:cubicBezTo>
                  <a:pt x="45975" y="43971"/>
                  <a:pt x="45937" y="43933"/>
                  <a:pt x="45861" y="43858"/>
                </a:cubicBezTo>
                <a:cubicBezTo>
                  <a:pt x="45823" y="43820"/>
                  <a:pt x="45748" y="43820"/>
                  <a:pt x="45672" y="43820"/>
                </a:cubicBezTo>
                <a:close/>
                <a:moveTo>
                  <a:pt x="51154" y="44047"/>
                </a:moveTo>
                <a:lnTo>
                  <a:pt x="50965" y="44160"/>
                </a:lnTo>
                <a:cubicBezTo>
                  <a:pt x="50965" y="44160"/>
                  <a:pt x="50927" y="44198"/>
                  <a:pt x="50927" y="44273"/>
                </a:cubicBezTo>
                <a:lnTo>
                  <a:pt x="50927" y="44311"/>
                </a:lnTo>
                <a:lnTo>
                  <a:pt x="51079" y="44425"/>
                </a:lnTo>
                <a:lnTo>
                  <a:pt x="51230" y="44425"/>
                </a:lnTo>
                <a:lnTo>
                  <a:pt x="51381" y="44311"/>
                </a:lnTo>
                <a:lnTo>
                  <a:pt x="51381" y="44198"/>
                </a:lnTo>
                <a:lnTo>
                  <a:pt x="51268" y="44084"/>
                </a:lnTo>
                <a:cubicBezTo>
                  <a:pt x="51230" y="44084"/>
                  <a:pt x="51192" y="44047"/>
                  <a:pt x="51154" y="44047"/>
                </a:cubicBezTo>
                <a:close/>
                <a:moveTo>
                  <a:pt x="70247" y="44047"/>
                </a:moveTo>
                <a:cubicBezTo>
                  <a:pt x="70134" y="44047"/>
                  <a:pt x="70058" y="44047"/>
                  <a:pt x="70020" y="44084"/>
                </a:cubicBezTo>
                <a:cubicBezTo>
                  <a:pt x="69983" y="44122"/>
                  <a:pt x="69945" y="44198"/>
                  <a:pt x="69983" y="44311"/>
                </a:cubicBezTo>
                <a:lnTo>
                  <a:pt x="70096" y="44425"/>
                </a:lnTo>
                <a:lnTo>
                  <a:pt x="70209" y="44425"/>
                </a:lnTo>
                <a:lnTo>
                  <a:pt x="70361" y="44311"/>
                </a:lnTo>
                <a:lnTo>
                  <a:pt x="70361" y="44160"/>
                </a:lnTo>
                <a:lnTo>
                  <a:pt x="70247" y="44047"/>
                </a:lnTo>
                <a:close/>
                <a:moveTo>
                  <a:pt x="30738" y="44009"/>
                </a:moveTo>
                <a:cubicBezTo>
                  <a:pt x="30663" y="44047"/>
                  <a:pt x="30511" y="44160"/>
                  <a:pt x="30511" y="44273"/>
                </a:cubicBezTo>
                <a:cubicBezTo>
                  <a:pt x="30511" y="44311"/>
                  <a:pt x="30511" y="44425"/>
                  <a:pt x="30700" y="44463"/>
                </a:cubicBezTo>
                <a:lnTo>
                  <a:pt x="30889" y="44349"/>
                </a:lnTo>
                <a:cubicBezTo>
                  <a:pt x="30889" y="44349"/>
                  <a:pt x="30889" y="44311"/>
                  <a:pt x="30927" y="44311"/>
                </a:cubicBezTo>
                <a:cubicBezTo>
                  <a:pt x="30965" y="44273"/>
                  <a:pt x="31003" y="44236"/>
                  <a:pt x="31003" y="44160"/>
                </a:cubicBezTo>
                <a:cubicBezTo>
                  <a:pt x="31003" y="44084"/>
                  <a:pt x="30965" y="44047"/>
                  <a:pt x="30852" y="44009"/>
                </a:cubicBezTo>
                <a:close/>
                <a:moveTo>
                  <a:pt x="62383" y="44084"/>
                </a:moveTo>
                <a:cubicBezTo>
                  <a:pt x="62308" y="44084"/>
                  <a:pt x="62232" y="44084"/>
                  <a:pt x="62156" y="44122"/>
                </a:cubicBezTo>
                <a:cubicBezTo>
                  <a:pt x="61967" y="44198"/>
                  <a:pt x="61930" y="44425"/>
                  <a:pt x="62194" y="44463"/>
                </a:cubicBezTo>
                <a:lnTo>
                  <a:pt x="62345" y="44349"/>
                </a:lnTo>
                <a:cubicBezTo>
                  <a:pt x="62345" y="44387"/>
                  <a:pt x="62345" y="44387"/>
                  <a:pt x="62345" y="44387"/>
                </a:cubicBezTo>
                <a:cubicBezTo>
                  <a:pt x="62383" y="44387"/>
                  <a:pt x="62459" y="44349"/>
                  <a:pt x="62459" y="44236"/>
                </a:cubicBezTo>
                <a:cubicBezTo>
                  <a:pt x="62459" y="44198"/>
                  <a:pt x="62459" y="44198"/>
                  <a:pt x="62459" y="44160"/>
                </a:cubicBezTo>
                <a:lnTo>
                  <a:pt x="62383" y="44084"/>
                </a:lnTo>
                <a:close/>
                <a:moveTo>
                  <a:pt x="48191" y="44107"/>
                </a:moveTo>
                <a:cubicBezTo>
                  <a:pt x="48158" y="44107"/>
                  <a:pt x="48125" y="44111"/>
                  <a:pt x="48092" y="44122"/>
                </a:cubicBezTo>
                <a:cubicBezTo>
                  <a:pt x="47979" y="44160"/>
                  <a:pt x="47903" y="44236"/>
                  <a:pt x="47903" y="44349"/>
                </a:cubicBezTo>
                <a:lnTo>
                  <a:pt x="48016" y="44463"/>
                </a:lnTo>
                <a:cubicBezTo>
                  <a:pt x="48053" y="44467"/>
                  <a:pt x="48086" y="44468"/>
                  <a:pt x="48117" y="44468"/>
                </a:cubicBezTo>
                <a:cubicBezTo>
                  <a:pt x="48365" y="44468"/>
                  <a:pt x="48398" y="44341"/>
                  <a:pt x="48432" y="44273"/>
                </a:cubicBezTo>
                <a:lnTo>
                  <a:pt x="48394" y="44160"/>
                </a:lnTo>
                <a:cubicBezTo>
                  <a:pt x="48341" y="44133"/>
                  <a:pt x="48269" y="44107"/>
                  <a:pt x="48191" y="44107"/>
                </a:cubicBezTo>
                <a:close/>
                <a:moveTo>
                  <a:pt x="227" y="44273"/>
                </a:moveTo>
                <a:lnTo>
                  <a:pt x="1" y="44349"/>
                </a:lnTo>
                <a:lnTo>
                  <a:pt x="1" y="44500"/>
                </a:lnTo>
                <a:lnTo>
                  <a:pt x="152" y="44614"/>
                </a:lnTo>
                <a:lnTo>
                  <a:pt x="454" y="44614"/>
                </a:lnTo>
                <a:lnTo>
                  <a:pt x="643" y="44538"/>
                </a:lnTo>
                <a:lnTo>
                  <a:pt x="643" y="44500"/>
                </a:lnTo>
                <a:cubicBezTo>
                  <a:pt x="643" y="44311"/>
                  <a:pt x="417" y="44273"/>
                  <a:pt x="303" y="44273"/>
                </a:cubicBezTo>
                <a:close/>
                <a:moveTo>
                  <a:pt x="23224" y="43722"/>
                </a:moveTo>
                <a:cubicBezTo>
                  <a:pt x="23174" y="43722"/>
                  <a:pt x="23111" y="43748"/>
                  <a:pt x="23063" y="43820"/>
                </a:cubicBezTo>
                <a:cubicBezTo>
                  <a:pt x="23063" y="43782"/>
                  <a:pt x="23025" y="43782"/>
                  <a:pt x="23025" y="43782"/>
                </a:cubicBezTo>
                <a:lnTo>
                  <a:pt x="22950" y="43744"/>
                </a:lnTo>
                <a:cubicBezTo>
                  <a:pt x="22917" y="43733"/>
                  <a:pt x="22883" y="43729"/>
                  <a:pt x="22851" y="43729"/>
                </a:cubicBezTo>
                <a:cubicBezTo>
                  <a:pt x="22773" y="43729"/>
                  <a:pt x="22701" y="43755"/>
                  <a:pt x="22647" y="43782"/>
                </a:cubicBezTo>
                <a:cubicBezTo>
                  <a:pt x="22572" y="43858"/>
                  <a:pt x="22496" y="43933"/>
                  <a:pt x="22496" y="44047"/>
                </a:cubicBezTo>
                <a:lnTo>
                  <a:pt x="22307" y="44047"/>
                </a:lnTo>
                <a:cubicBezTo>
                  <a:pt x="22080" y="44047"/>
                  <a:pt x="21816" y="44047"/>
                  <a:pt x="21589" y="44160"/>
                </a:cubicBezTo>
                <a:lnTo>
                  <a:pt x="21513" y="44236"/>
                </a:lnTo>
                <a:cubicBezTo>
                  <a:pt x="21475" y="44387"/>
                  <a:pt x="21513" y="44500"/>
                  <a:pt x="21589" y="44576"/>
                </a:cubicBezTo>
                <a:lnTo>
                  <a:pt x="21702" y="44614"/>
                </a:lnTo>
                <a:cubicBezTo>
                  <a:pt x="21740" y="44626"/>
                  <a:pt x="21782" y="44631"/>
                  <a:pt x="21824" y="44631"/>
                </a:cubicBezTo>
                <a:cubicBezTo>
                  <a:pt x="21908" y="44631"/>
                  <a:pt x="21992" y="44614"/>
                  <a:pt x="22042" y="44614"/>
                </a:cubicBezTo>
                <a:cubicBezTo>
                  <a:pt x="22099" y="44595"/>
                  <a:pt x="22137" y="44585"/>
                  <a:pt x="22165" y="44585"/>
                </a:cubicBezTo>
                <a:cubicBezTo>
                  <a:pt x="22194" y="44585"/>
                  <a:pt x="22213" y="44595"/>
                  <a:pt x="22232" y="44614"/>
                </a:cubicBezTo>
                <a:lnTo>
                  <a:pt x="22458" y="44500"/>
                </a:lnTo>
                <a:cubicBezTo>
                  <a:pt x="22458" y="44463"/>
                  <a:pt x="22458" y="44463"/>
                  <a:pt x="22496" y="44425"/>
                </a:cubicBezTo>
                <a:cubicBezTo>
                  <a:pt x="22534" y="44425"/>
                  <a:pt x="22534" y="44387"/>
                  <a:pt x="22572" y="44349"/>
                </a:cubicBezTo>
                <a:lnTo>
                  <a:pt x="22761" y="44349"/>
                </a:lnTo>
                <a:cubicBezTo>
                  <a:pt x="22874" y="44311"/>
                  <a:pt x="23063" y="44160"/>
                  <a:pt x="23101" y="44009"/>
                </a:cubicBezTo>
                <a:cubicBezTo>
                  <a:pt x="23101" y="44009"/>
                  <a:pt x="23101" y="44009"/>
                  <a:pt x="23101" y="44047"/>
                </a:cubicBezTo>
                <a:cubicBezTo>
                  <a:pt x="23132" y="44108"/>
                  <a:pt x="23187" y="44218"/>
                  <a:pt x="23367" y="44218"/>
                </a:cubicBezTo>
                <a:cubicBezTo>
                  <a:pt x="23410" y="44218"/>
                  <a:pt x="23459" y="44212"/>
                  <a:pt x="23517" y="44198"/>
                </a:cubicBezTo>
                <a:lnTo>
                  <a:pt x="23593" y="44084"/>
                </a:lnTo>
                <a:cubicBezTo>
                  <a:pt x="23593" y="43971"/>
                  <a:pt x="23479" y="43782"/>
                  <a:pt x="23290" y="43744"/>
                </a:cubicBezTo>
                <a:cubicBezTo>
                  <a:pt x="23276" y="43730"/>
                  <a:pt x="23252" y="43722"/>
                  <a:pt x="23224" y="43722"/>
                </a:cubicBezTo>
                <a:close/>
                <a:moveTo>
                  <a:pt x="52780" y="44198"/>
                </a:moveTo>
                <a:lnTo>
                  <a:pt x="52629" y="44273"/>
                </a:lnTo>
                <a:cubicBezTo>
                  <a:pt x="52629" y="44273"/>
                  <a:pt x="52591" y="44311"/>
                  <a:pt x="52591" y="44311"/>
                </a:cubicBezTo>
                <a:cubicBezTo>
                  <a:pt x="52553" y="44349"/>
                  <a:pt x="52515" y="44425"/>
                  <a:pt x="52553" y="44538"/>
                </a:cubicBezTo>
                <a:lnTo>
                  <a:pt x="52742" y="44614"/>
                </a:lnTo>
                <a:lnTo>
                  <a:pt x="52818" y="44614"/>
                </a:lnTo>
                <a:cubicBezTo>
                  <a:pt x="52849" y="44629"/>
                  <a:pt x="52887" y="44639"/>
                  <a:pt x="52923" y="44639"/>
                </a:cubicBezTo>
                <a:cubicBezTo>
                  <a:pt x="52974" y="44639"/>
                  <a:pt x="53023" y="44620"/>
                  <a:pt x="53045" y="44576"/>
                </a:cubicBezTo>
                <a:cubicBezTo>
                  <a:pt x="53120" y="44576"/>
                  <a:pt x="53120" y="44500"/>
                  <a:pt x="53120" y="44463"/>
                </a:cubicBezTo>
                <a:lnTo>
                  <a:pt x="53083" y="44349"/>
                </a:lnTo>
                <a:cubicBezTo>
                  <a:pt x="53045" y="44349"/>
                  <a:pt x="53045" y="44349"/>
                  <a:pt x="53007" y="44311"/>
                </a:cubicBezTo>
                <a:cubicBezTo>
                  <a:pt x="52969" y="44273"/>
                  <a:pt x="52893" y="44198"/>
                  <a:pt x="52780" y="44198"/>
                </a:cubicBezTo>
                <a:close/>
                <a:moveTo>
                  <a:pt x="47374" y="44311"/>
                </a:moveTo>
                <a:lnTo>
                  <a:pt x="47260" y="44425"/>
                </a:lnTo>
                <a:lnTo>
                  <a:pt x="47260" y="44576"/>
                </a:lnTo>
                <a:lnTo>
                  <a:pt x="47374" y="44689"/>
                </a:lnTo>
                <a:lnTo>
                  <a:pt x="47563" y="44689"/>
                </a:lnTo>
                <a:lnTo>
                  <a:pt x="47714" y="44576"/>
                </a:lnTo>
                <a:lnTo>
                  <a:pt x="47714" y="44425"/>
                </a:lnTo>
                <a:lnTo>
                  <a:pt x="47563" y="44311"/>
                </a:lnTo>
                <a:close/>
                <a:moveTo>
                  <a:pt x="57204" y="44311"/>
                </a:moveTo>
                <a:cubicBezTo>
                  <a:pt x="57090" y="44311"/>
                  <a:pt x="56901" y="44349"/>
                  <a:pt x="56901" y="44538"/>
                </a:cubicBezTo>
                <a:lnTo>
                  <a:pt x="56901" y="44576"/>
                </a:lnTo>
                <a:lnTo>
                  <a:pt x="57015" y="44689"/>
                </a:lnTo>
                <a:cubicBezTo>
                  <a:pt x="57241" y="44689"/>
                  <a:pt x="57317" y="44576"/>
                  <a:pt x="57355" y="44500"/>
                </a:cubicBezTo>
                <a:lnTo>
                  <a:pt x="57393" y="44463"/>
                </a:lnTo>
                <a:lnTo>
                  <a:pt x="57241" y="44311"/>
                </a:lnTo>
                <a:close/>
                <a:moveTo>
                  <a:pt x="76864" y="44387"/>
                </a:moveTo>
                <a:lnTo>
                  <a:pt x="76712" y="44500"/>
                </a:lnTo>
                <a:cubicBezTo>
                  <a:pt x="76712" y="44500"/>
                  <a:pt x="76674" y="44538"/>
                  <a:pt x="76674" y="44576"/>
                </a:cubicBezTo>
                <a:lnTo>
                  <a:pt x="76788" y="44727"/>
                </a:lnTo>
                <a:cubicBezTo>
                  <a:pt x="76788" y="44765"/>
                  <a:pt x="76826" y="44765"/>
                  <a:pt x="76864" y="44765"/>
                </a:cubicBezTo>
                <a:lnTo>
                  <a:pt x="77053" y="44689"/>
                </a:lnTo>
                <a:cubicBezTo>
                  <a:pt x="77053" y="44652"/>
                  <a:pt x="77090" y="44652"/>
                  <a:pt x="77090" y="44576"/>
                </a:cubicBezTo>
                <a:lnTo>
                  <a:pt x="76977" y="44463"/>
                </a:lnTo>
                <a:cubicBezTo>
                  <a:pt x="76977" y="44425"/>
                  <a:pt x="76939" y="44425"/>
                  <a:pt x="76864" y="44387"/>
                </a:cubicBezTo>
                <a:close/>
                <a:moveTo>
                  <a:pt x="16946" y="44415"/>
                </a:moveTo>
                <a:cubicBezTo>
                  <a:pt x="16918" y="44415"/>
                  <a:pt x="16891" y="44418"/>
                  <a:pt x="16863" y="44425"/>
                </a:cubicBezTo>
                <a:cubicBezTo>
                  <a:pt x="16825" y="44463"/>
                  <a:pt x="16712" y="44500"/>
                  <a:pt x="16712" y="44652"/>
                </a:cubicBezTo>
                <a:lnTo>
                  <a:pt x="16863" y="44765"/>
                </a:lnTo>
                <a:cubicBezTo>
                  <a:pt x="16901" y="44765"/>
                  <a:pt x="16938" y="44803"/>
                  <a:pt x="16938" y="44803"/>
                </a:cubicBezTo>
                <a:cubicBezTo>
                  <a:pt x="17014" y="44803"/>
                  <a:pt x="17127" y="44803"/>
                  <a:pt x="17203" y="44765"/>
                </a:cubicBezTo>
                <a:cubicBezTo>
                  <a:pt x="17241" y="44727"/>
                  <a:pt x="17279" y="44689"/>
                  <a:pt x="17279" y="44614"/>
                </a:cubicBezTo>
                <a:lnTo>
                  <a:pt x="17241" y="44538"/>
                </a:lnTo>
                <a:cubicBezTo>
                  <a:pt x="17179" y="44476"/>
                  <a:pt x="17067" y="44415"/>
                  <a:pt x="16946" y="44415"/>
                </a:cubicBezTo>
                <a:close/>
                <a:moveTo>
                  <a:pt x="14368" y="44500"/>
                </a:moveTo>
                <a:cubicBezTo>
                  <a:pt x="14254" y="44500"/>
                  <a:pt x="14141" y="44538"/>
                  <a:pt x="14103" y="44689"/>
                </a:cubicBezTo>
                <a:lnTo>
                  <a:pt x="14216" y="44841"/>
                </a:lnTo>
                <a:lnTo>
                  <a:pt x="14254" y="44841"/>
                </a:lnTo>
                <a:cubicBezTo>
                  <a:pt x="14285" y="44902"/>
                  <a:pt x="14341" y="44964"/>
                  <a:pt x="14484" y="44964"/>
                </a:cubicBezTo>
                <a:cubicBezTo>
                  <a:pt x="14516" y="44964"/>
                  <a:pt x="14553" y="44961"/>
                  <a:pt x="14594" y="44954"/>
                </a:cubicBezTo>
                <a:lnTo>
                  <a:pt x="14670" y="44841"/>
                </a:lnTo>
                <a:lnTo>
                  <a:pt x="14670" y="44803"/>
                </a:lnTo>
                <a:cubicBezTo>
                  <a:pt x="14670" y="44652"/>
                  <a:pt x="14519" y="44538"/>
                  <a:pt x="14368" y="44500"/>
                </a:cubicBezTo>
                <a:close/>
                <a:moveTo>
                  <a:pt x="13422" y="44614"/>
                </a:moveTo>
                <a:lnTo>
                  <a:pt x="13271" y="44689"/>
                </a:lnTo>
                <a:cubicBezTo>
                  <a:pt x="13233" y="44841"/>
                  <a:pt x="13309" y="44878"/>
                  <a:pt x="13347" y="44916"/>
                </a:cubicBezTo>
                <a:cubicBezTo>
                  <a:pt x="13422" y="44992"/>
                  <a:pt x="13498" y="44992"/>
                  <a:pt x="13649" y="44992"/>
                </a:cubicBezTo>
                <a:lnTo>
                  <a:pt x="13763" y="44878"/>
                </a:lnTo>
                <a:lnTo>
                  <a:pt x="13763" y="44841"/>
                </a:lnTo>
                <a:cubicBezTo>
                  <a:pt x="13763" y="44652"/>
                  <a:pt x="13574" y="44614"/>
                  <a:pt x="13460" y="44614"/>
                </a:cubicBezTo>
                <a:close/>
                <a:moveTo>
                  <a:pt x="69113" y="44652"/>
                </a:moveTo>
                <a:cubicBezTo>
                  <a:pt x="69037" y="44652"/>
                  <a:pt x="68962" y="44652"/>
                  <a:pt x="68924" y="44727"/>
                </a:cubicBezTo>
                <a:cubicBezTo>
                  <a:pt x="68848" y="44765"/>
                  <a:pt x="68848" y="44841"/>
                  <a:pt x="68848" y="44916"/>
                </a:cubicBezTo>
                <a:lnTo>
                  <a:pt x="68962" y="44916"/>
                </a:lnTo>
                <a:cubicBezTo>
                  <a:pt x="68962" y="44954"/>
                  <a:pt x="69000" y="44992"/>
                  <a:pt x="69000" y="45030"/>
                </a:cubicBezTo>
                <a:cubicBezTo>
                  <a:pt x="69121" y="45030"/>
                  <a:pt x="69145" y="44981"/>
                  <a:pt x="69208" y="44981"/>
                </a:cubicBezTo>
                <a:cubicBezTo>
                  <a:pt x="69223" y="44981"/>
                  <a:pt x="69242" y="44984"/>
                  <a:pt x="69264" y="44992"/>
                </a:cubicBezTo>
                <a:cubicBezTo>
                  <a:pt x="69264" y="44954"/>
                  <a:pt x="69264" y="44954"/>
                  <a:pt x="69264" y="44954"/>
                </a:cubicBezTo>
                <a:lnTo>
                  <a:pt x="69415" y="44954"/>
                </a:lnTo>
                <a:cubicBezTo>
                  <a:pt x="69415" y="44727"/>
                  <a:pt x="69264" y="44652"/>
                  <a:pt x="69113" y="44652"/>
                </a:cubicBezTo>
                <a:close/>
                <a:moveTo>
                  <a:pt x="40530" y="44236"/>
                </a:moveTo>
                <a:cubicBezTo>
                  <a:pt x="40379" y="44273"/>
                  <a:pt x="40115" y="44273"/>
                  <a:pt x="40115" y="44463"/>
                </a:cubicBezTo>
                <a:cubicBezTo>
                  <a:pt x="40115" y="44463"/>
                  <a:pt x="40115" y="44500"/>
                  <a:pt x="40115" y="44538"/>
                </a:cubicBezTo>
                <a:cubicBezTo>
                  <a:pt x="40039" y="44652"/>
                  <a:pt x="40001" y="44765"/>
                  <a:pt x="40001" y="44992"/>
                </a:cubicBezTo>
                <a:lnTo>
                  <a:pt x="40152" y="45105"/>
                </a:lnTo>
                <a:lnTo>
                  <a:pt x="40379" y="45105"/>
                </a:lnTo>
                <a:cubicBezTo>
                  <a:pt x="40490" y="45119"/>
                  <a:pt x="40565" y="45128"/>
                  <a:pt x="40633" y="45128"/>
                </a:cubicBezTo>
                <a:cubicBezTo>
                  <a:pt x="40750" y="45128"/>
                  <a:pt x="40844" y="45102"/>
                  <a:pt x="41060" y="45030"/>
                </a:cubicBezTo>
                <a:lnTo>
                  <a:pt x="41135" y="44954"/>
                </a:lnTo>
                <a:cubicBezTo>
                  <a:pt x="41135" y="44916"/>
                  <a:pt x="41135" y="44841"/>
                  <a:pt x="41135" y="44803"/>
                </a:cubicBezTo>
                <a:cubicBezTo>
                  <a:pt x="41135" y="44614"/>
                  <a:pt x="41022" y="44538"/>
                  <a:pt x="40946" y="44463"/>
                </a:cubicBezTo>
                <a:cubicBezTo>
                  <a:pt x="40871" y="44425"/>
                  <a:pt x="40833" y="44387"/>
                  <a:pt x="40833" y="44311"/>
                </a:cubicBezTo>
                <a:lnTo>
                  <a:pt x="40682" y="44236"/>
                </a:lnTo>
                <a:close/>
                <a:moveTo>
                  <a:pt x="52289" y="44803"/>
                </a:moveTo>
                <a:lnTo>
                  <a:pt x="52137" y="44916"/>
                </a:lnTo>
                <a:cubicBezTo>
                  <a:pt x="52062" y="44954"/>
                  <a:pt x="51948" y="45030"/>
                  <a:pt x="52024" y="45181"/>
                </a:cubicBezTo>
                <a:lnTo>
                  <a:pt x="52100" y="45256"/>
                </a:lnTo>
                <a:cubicBezTo>
                  <a:pt x="52175" y="45256"/>
                  <a:pt x="52251" y="45256"/>
                  <a:pt x="52326" y="45219"/>
                </a:cubicBezTo>
                <a:cubicBezTo>
                  <a:pt x="52402" y="45181"/>
                  <a:pt x="52478" y="45105"/>
                  <a:pt x="52478" y="44992"/>
                </a:cubicBezTo>
                <a:cubicBezTo>
                  <a:pt x="52478" y="44916"/>
                  <a:pt x="52402" y="44841"/>
                  <a:pt x="52289" y="44803"/>
                </a:cubicBezTo>
                <a:close/>
                <a:moveTo>
                  <a:pt x="87374" y="44597"/>
                </a:moveTo>
                <a:cubicBezTo>
                  <a:pt x="87349" y="44597"/>
                  <a:pt x="87324" y="44601"/>
                  <a:pt x="87298" y="44614"/>
                </a:cubicBezTo>
                <a:cubicBezTo>
                  <a:pt x="87261" y="44614"/>
                  <a:pt x="87223" y="44652"/>
                  <a:pt x="87223" y="44652"/>
                </a:cubicBezTo>
                <a:lnTo>
                  <a:pt x="87109" y="44689"/>
                </a:lnTo>
                <a:cubicBezTo>
                  <a:pt x="87034" y="44765"/>
                  <a:pt x="86996" y="44841"/>
                  <a:pt x="86996" y="44954"/>
                </a:cubicBezTo>
                <a:cubicBezTo>
                  <a:pt x="86996" y="45067"/>
                  <a:pt x="87034" y="45143"/>
                  <a:pt x="87109" y="45219"/>
                </a:cubicBezTo>
                <a:lnTo>
                  <a:pt x="87223" y="45256"/>
                </a:lnTo>
                <a:lnTo>
                  <a:pt x="87639" y="45256"/>
                </a:lnTo>
                <a:lnTo>
                  <a:pt x="87752" y="45219"/>
                </a:lnTo>
                <a:cubicBezTo>
                  <a:pt x="87866" y="45067"/>
                  <a:pt x="87866" y="44992"/>
                  <a:pt x="87866" y="44878"/>
                </a:cubicBezTo>
                <a:cubicBezTo>
                  <a:pt x="87866" y="44841"/>
                  <a:pt x="87866" y="44803"/>
                  <a:pt x="87903" y="44765"/>
                </a:cubicBezTo>
                <a:lnTo>
                  <a:pt x="87677" y="44652"/>
                </a:lnTo>
                <a:cubicBezTo>
                  <a:pt x="87639" y="44652"/>
                  <a:pt x="87639" y="44652"/>
                  <a:pt x="87525" y="44614"/>
                </a:cubicBezTo>
                <a:cubicBezTo>
                  <a:pt x="87475" y="44614"/>
                  <a:pt x="87424" y="44597"/>
                  <a:pt x="87374" y="44597"/>
                </a:cubicBezTo>
                <a:close/>
                <a:moveTo>
                  <a:pt x="22305" y="44863"/>
                </a:moveTo>
                <a:cubicBezTo>
                  <a:pt x="22279" y="44863"/>
                  <a:pt x="22254" y="44867"/>
                  <a:pt x="22232" y="44878"/>
                </a:cubicBezTo>
                <a:lnTo>
                  <a:pt x="22156" y="44916"/>
                </a:lnTo>
                <a:cubicBezTo>
                  <a:pt x="22118" y="44954"/>
                  <a:pt x="22080" y="44992"/>
                  <a:pt x="22080" y="45030"/>
                </a:cubicBezTo>
                <a:cubicBezTo>
                  <a:pt x="22080" y="45105"/>
                  <a:pt x="22080" y="45105"/>
                  <a:pt x="22118" y="45143"/>
                </a:cubicBezTo>
                <a:cubicBezTo>
                  <a:pt x="22118" y="45143"/>
                  <a:pt x="22118" y="45143"/>
                  <a:pt x="22118" y="45181"/>
                </a:cubicBezTo>
                <a:lnTo>
                  <a:pt x="22232" y="45294"/>
                </a:lnTo>
                <a:cubicBezTo>
                  <a:pt x="22254" y="45305"/>
                  <a:pt x="22279" y="45310"/>
                  <a:pt x="22305" y="45310"/>
                </a:cubicBezTo>
                <a:cubicBezTo>
                  <a:pt x="22367" y="45310"/>
                  <a:pt x="22432" y="45283"/>
                  <a:pt x="22458" y="45256"/>
                </a:cubicBezTo>
                <a:cubicBezTo>
                  <a:pt x="22534" y="45219"/>
                  <a:pt x="22572" y="45143"/>
                  <a:pt x="22572" y="45067"/>
                </a:cubicBezTo>
                <a:cubicBezTo>
                  <a:pt x="22572" y="45030"/>
                  <a:pt x="22534" y="44954"/>
                  <a:pt x="22458" y="44916"/>
                </a:cubicBezTo>
                <a:cubicBezTo>
                  <a:pt x="22432" y="44889"/>
                  <a:pt x="22367" y="44863"/>
                  <a:pt x="22305" y="44863"/>
                </a:cubicBezTo>
                <a:close/>
                <a:moveTo>
                  <a:pt x="72780" y="44689"/>
                </a:moveTo>
                <a:lnTo>
                  <a:pt x="72553" y="44727"/>
                </a:lnTo>
                <a:cubicBezTo>
                  <a:pt x="72516" y="44878"/>
                  <a:pt x="72516" y="44954"/>
                  <a:pt x="72553" y="45105"/>
                </a:cubicBezTo>
                <a:lnTo>
                  <a:pt x="72591" y="45143"/>
                </a:lnTo>
                <a:cubicBezTo>
                  <a:pt x="72553" y="45181"/>
                  <a:pt x="72553" y="45219"/>
                  <a:pt x="72553" y="45294"/>
                </a:cubicBezTo>
                <a:lnTo>
                  <a:pt x="72591" y="45370"/>
                </a:lnTo>
                <a:cubicBezTo>
                  <a:pt x="72667" y="45446"/>
                  <a:pt x="72742" y="45446"/>
                  <a:pt x="72818" y="45446"/>
                </a:cubicBezTo>
                <a:cubicBezTo>
                  <a:pt x="72932" y="45408"/>
                  <a:pt x="73007" y="45294"/>
                  <a:pt x="73045" y="45256"/>
                </a:cubicBezTo>
                <a:lnTo>
                  <a:pt x="73045" y="45105"/>
                </a:lnTo>
                <a:cubicBezTo>
                  <a:pt x="73045" y="45105"/>
                  <a:pt x="73007" y="45105"/>
                  <a:pt x="73007" y="45067"/>
                </a:cubicBezTo>
                <a:cubicBezTo>
                  <a:pt x="73045" y="45030"/>
                  <a:pt x="73083" y="44916"/>
                  <a:pt x="73083" y="44841"/>
                </a:cubicBezTo>
                <a:lnTo>
                  <a:pt x="72932" y="44689"/>
                </a:lnTo>
                <a:cubicBezTo>
                  <a:pt x="72894" y="44702"/>
                  <a:pt x="72864" y="44706"/>
                  <a:pt x="72842" y="44706"/>
                </a:cubicBezTo>
                <a:cubicBezTo>
                  <a:pt x="72797" y="44706"/>
                  <a:pt x="72780" y="44689"/>
                  <a:pt x="72780" y="44689"/>
                </a:cubicBezTo>
                <a:close/>
                <a:moveTo>
                  <a:pt x="16712" y="45181"/>
                </a:moveTo>
                <a:lnTo>
                  <a:pt x="16560" y="45294"/>
                </a:lnTo>
                <a:lnTo>
                  <a:pt x="16560" y="45446"/>
                </a:lnTo>
                <a:lnTo>
                  <a:pt x="16712" y="45559"/>
                </a:lnTo>
                <a:cubicBezTo>
                  <a:pt x="16749" y="45559"/>
                  <a:pt x="16787" y="45559"/>
                  <a:pt x="16825" y="45597"/>
                </a:cubicBezTo>
                <a:lnTo>
                  <a:pt x="17014" y="45483"/>
                </a:lnTo>
                <a:lnTo>
                  <a:pt x="17014" y="45294"/>
                </a:lnTo>
                <a:lnTo>
                  <a:pt x="16901" y="45181"/>
                </a:lnTo>
                <a:close/>
                <a:moveTo>
                  <a:pt x="24519" y="45274"/>
                </a:moveTo>
                <a:cubicBezTo>
                  <a:pt x="24359" y="45274"/>
                  <a:pt x="24304" y="45384"/>
                  <a:pt x="24273" y="45446"/>
                </a:cubicBezTo>
                <a:cubicBezTo>
                  <a:pt x="24273" y="45446"/>
                  <a:pt x="24273" y="45483"/>
                  <a:pt x="24235" y="45483"/>
                </a:cubicBezTo>
                <a:lnTo>
                  <a:pt x="24349" y="45672"/>
                </a:lnTo>
                <a:lnTo>
                  <a:pt x="24613" y="45672"/>
                </a:lnTo>
                <a:lnTo>
                  <a:pt x="24727" y="45559"/>
                </a:lnTo>
                <a:lnTo>
                  <a:pt x="24727" y="45408"/>
                </a:lnTo>
                <a:lnTo>
                  <a:pt x="24651" y="45294"/>
                </a:lnTo>
                <a:cubicBezTo>
                  <a:pt x="24601" y="45280"/>
                  <a:pt x="24557" y="45274"/>
                  <a:pt x="24519" y="45274"/>
                </a:cubicBezTo>
                <a:close/>
                <a:moveTo>
                  <a:pt x="31660" y="45279"/>
                </a:moveTo>
                <a:cubicBezTo>
                  <a:pt x="31633" y="45279"/>
                  <a:pt x="31603" y="45283"/>
                  <a:pt x="31570" y="45294"/>
                </a:cubicBezTo>
                <a:lnTo>
                  <a:pt x="31457" y="45408"/>
                </a:lnTo>
                <a:lnTo>
                  <a:pt x="31457" y="45483"/>
                </a:lnTo>
                <a:lnTo>
                  <a:pt x="31608" y="45635"/>
                </a:lnTo>
                <a:cubicBezTo>
                  <a:pt x="31608" y="45635"/>
                  <a:pt x="31683" y="45672"/>
                  <a:pt x="31797" y="45672"/>
                </a:cubicBezTo>
                <a:lnTo>
                  <a:pt x="31910" y="45559"/>
                </a:lnTo>
                <a:lnTo>
                  <a:pt x="31910" y="45446"/>
                </a:lnTo>
                <a:lnTo>
                  <a:pt x="31797" y="45332"/>
                </a:lnTo>
                <a:cubicBezTo>
                  <a:pt x="31770" y="45305"/>
                  <a:pt x="31724" y="45279"/>
                  <a:pt x="31660" y="45279"/>
                </a:cubicBezTo>
                <a:close/>
                <a:moveTo>
                  <a:pt x="74028" y="45219"/>
                </a:moveTo>
                <a:lnTo>
                  <a:pt x="73877" y="45294"/>
                </a:lnTo>
                <a:cubicBezTo>
                  <a:pt x="73839" y="45370"/>
                  <a:pt x="73839" y="45483"/>
                  <a:pt x="73990" y="45521"/>
                </a:cubicBezTo>
                <a:cubicBezTo>
                  <a:pt x="73952" y="45597"/>
                  <a:pt x="73990" y="45710"/>
                  <a:pt x="74104" y="45710"/>
                </a:cubicBezTo>
                <a:lnTo>
                  <a:pt x="74293" y="45635"/>
                </a:lnTo>
                <a:cubicBezTo>
                  <a:pt x="74293" y="45635"/>
                  <a:pt x="74293" y="45597"/>
                  <a:pt x="74293" y="45597"/>
                </a:cubicBezTo>
                <a:cubicBezTo>
                  <a:pt x="74330" y="45559"/>
                  <a:pt x="74406" y="45521"/>
                  <a:pt x="74406" y="45408"/>
                </a:cubicBezTo>
                <a:cubicBezTo>
                  <a:pt x="74406" y="45370"/>
                  <a:pt x="74406" y="45332"/>
                  <a:pt x="74406" y="45294"/>
                </a:cubicBezTo>
                <a:lnTo>
                  <a:pt x="74255" y="45219"/>
                </a:lnTo>
                <a:close/>
                <a:moveTo>
                  <a:pt x="60304" y="45370"/>
                </a:moveTo>
                <a:cubicBezTo>
                  <a:pt x="60190" y="45370"/>
                  <a:pt x="60115" y="45408"/>
                  <a:pt x="60039" y="45446"/>
                </a:cubicBezTo>
                <a:cubicBezTo>
                  <a:pt x="60001" y="45483"/>
                  <a:pt x="59964" y="45521"/>
                  <a:pt x="59964" y="45635"/>
                </a:cubicBezTo>
                <a:lnTo>
                  <a:pt x="59964" y="45672"/>
                </a:lnTo>
                <a:lnTo>
                  <a:pt x="60077" y="45786"/>
                </a:lnTo>
                <a:cubicBezTo>
                  <a:pt x="60190" y="45786"/>
                  <a:pt x="60266" y="45748"/>
                  <a:pt x="60342" y="45710"/>
                </a:cubicBezTo>
                <a:cubicBezTo>
                  <a:pt x="60379" y="45672"/>
                  <a:pt x="60417" y="45635"/>
                  <a:pt x="60417" y="45521"/>
                </a:cubicBezTo>
                <a:lnTo>
                  <a:pt x="60417" y="45483"/>
                </a:lnTo>
                <a:lnTo>
                  <a:pt x="60304" y="45370"/>
                </a:lnTo>
                <a:close/>
                <a:moveTo>
                  <a:pt x="86566" y="45223"/>
                </a:moveTo>
                <a:cubicBezTo>
                  <a:pt x="86525" y="45223"/>
                  <a:pt x="86479" y="45231"/>
                  <a:pt x="86429" y="45256"/>
                </a:cubicBezTo>
                <a:cubicBezTo>
                  <a:pt x="86278" y="45332"/>
                  <a:pt x="86240" y="45483"/>
                  <a:pt x="86240" y="45635"/>
                </a:cubicBezTo>
                <a:cubicBezTo>
                  <a:pt x="86240" y="45710"/>
                  <a:pt x="86240" y="45786"/>
                  <a:pt x="86315" y="45899"/>
                </a:cubicBezTo>
                <a:lnTo>
                  <a:pt x="86467" y="45899"/>
                </a:lnTo>
                <a:cubicBezTo>
                  <a:pt x="86580" y="45899"/>
                  <a:pt x="86656" y="45861"/>
                  <a:pt x="86694" y="45861"/>
                </a:cubicBezTo>
                <a:cubicBezTo>
                  <a:pt x="86769" y="45861"/>
                  <a:pt x="86883" y="45824"/>
                  <a:pt x="86996" y="45748"/>
                </a:cubicBezTo>
                <a:lnTo>
                  <a:pt x="87034" y="45635"/>
                </a:lnTo>
                <a:cubicBezTo>
                  <a:pt x="87034" y="45483"/>
                  <a:pt x="86958" y="45332"/>
                  <a:pt x="86807" y="45256"/>
                </a:cubicBezTo>
                <a:lnTo>
                  <a:pt x="86694" y="45294"/>
                </a:lnTo>
                <a:lnTo>
                  <a:pt x="86656" y="45294"/>
                </a:lnTo>
                <a:cubicBezTo>
                  <a:pt x="86694" y="45256"/>
                  <a:pt x="86731" y="45256"/>
                  <a:pt x="86731" y="45256"/>
                </a:cubicBezTo>
                <a:cubicBezTo>
                  <a:pt x="86706" y="45256"/>
                  <a:pt x="86647" y="45223"/>
                  <a:pt x="86566" y="45223"/>
                </a:cubicBezTo>
                <a:close/>
                <a:moveTo>
                  <a:pt x="47903" y="45483"/>
                </a:moveTo>
                <a:cubicBezTo>
                  <a:pt x="47789" y="45483"/>
                  <a:pt x="47714" y="45483"/>
                  <a:pt x="47676" y="45559"/>
                </a:cubicBezTo>
                <a:cubicBezTo>
                  <a:pt x="47638" y="45521"/>
                  <a:pt x="47600" y="45521"/>
                  <a:pt x="47563" y="45521"/>
                </a:cubicBezTo>
                <a:lnTo>
                  <a:pt x="47411" y="45635"/>
                </a:lnTo>
                <a:lnTo>
                  <a:pt x="47411" y="45748"/>
                </a:lnTo>
                <a:lnTo>
                  <a:pt x="47563" y="45861"/>
                </a:lnTo>
                <a:cubicBezTo>
                  <a:pt x="47563" y="45899"/>
                  <a:pt x="47600" y="45899"/>
                  <a:pt x="47638" y="45937"/>
                </a:cubicBezTo>
                <a:lnTo>
                  <a:pt x="47827" y="45824"/>
                </a:lnTo>
                <a:lnTo>
                  <a:pt x="47827" y="45824"/>
                </a:lnTo>
                <a:cubicBezTo>
                  <a:pt x="47827" y="45861"/>
                  <a:pt x="47789" y="45861"/>
                  <a:pt x="47827" y="45861"/>
                </a:cubicBezTo>
                <a:cubicBezTo>
                  <a:pt x="47865" y="45824"/>
                  <a:pt x="48016" y="45786"/>
                  <a:pt x="48016" y="45635"/>
                </a:cubicBezTo>
                <a:cubicBezTo>
                  <a:pt x="48016" y="45635"/>
                  <a:pt x="48016" y="45597"/>
                  <a:pt x="48016" y="45559"/>
                </a:cubicBezTo>
                <a:lnTo>
                  <a:pt x="47903" y="45483"/>
                </a:lnTo>
                <a:close/>
                <a:moveTo>
                  <a:pt x="13080" y="45579"/>
                </a:moveTo>
                <a:cubicBezTo>
                  <a:pt x="12907" y="45579"/>
                  <a:pt x="12849" y="45716"/>
                  <a:pt x="12817" y="45748"/>
                </a:cubicBezTo>
                <a:cubicBezTo>
                  <a:pt x="12817" y="45786"/>
                  <a:pt x="12817" y="45786"/>
                  <a:pt x="12780" y="45786"/>
                </a:cubicBezTo>
                <a:lnTo>
                  <a:pt x="12931" y="45975"/>
                </a:lnTo>
                <a:lnTo>
                  <a:pt x="13158" y="45975"/>
                </a:lnTo>
                <a:lnTo>
                  <a:pt x="13309" y="45861"/>
                </a:lnTo>
                <a:lnTo>
                  <a:pt x="13309" y="45710"/>
                </a:lnTo>
                <a:lnTo>
                  <a:pt x="13195" y="45597"/>
                </a:lnTo>
                <a:cubicBezTo>
                  <a:pt x="13152" y="45584"/>
                  <a:pt x="13114" y="45579"/>
                  <a:pt x="13080" y="45579"/>
                </a:cubicBezTo>
                <a:close/>
                <a:moveTo>
                  <a:pt x="1135" y="45635"/>
                </a:moveTo>
                <a:cubicBezTo>
                  <a:pt x="1097" y="45635"/>
                  <a:pt x="1059" y="45672"/>
                  <a:pt x="1021" y="45672"/>
                </a:cubicBezTo>
                <a:cubicBezTo>
                  <a:pt x="946" y="45672"/>
                  <a:pt x="795" y="45710"/>
                  <a:pt x="757" y="45786"/>
                </a:cubicBezTo>
                <a:lnTo>
                  <a:pt x="757" y="45937"/>
                </a:lnTo>
                <a:cubicBezTo>
                  <a:pt x="812" y="45992"/>
                  <a:pt x="928" y="46027"/>
                  <a:pt x="1046" y="46027"/>
                </a:cubicBezTo>
                <a:cubicBezTo>
                  <a:pt x="1089" y="46027"/>
                  <a:pt x="1132" y="46023"/>
                  <a:pt x="1173" y="46013"/>
                </a:cubicBezTo>
                <a:cubicBezTo>
                  <a:pt x="1248" y="45975"/>
                  <a:pt x="1324" y="45899"/>
                  <a:pt x="1324" y="45824"/>
                </a:cubicBezTo>
                <a:cubicBezTo>
                  <a:pt x="1324" y="45786"/>
                  <a:pt x="1324" y="45748"/>
                  <a:pt x="1286" y="45710"/>
                </a:cubicBezTo>
                <a:lnTo>
                  <a:pt x="1135" y="45635"/>
                </a:lnTo>
                <a:close/>
                <a:moveTo>
                  <a:pt x="6579" y="45521"/>
                </a:moveTo>
                <a:cubicBezTo>
                  <a:pt x="6390" y="45559"/>
                  <a:pt x="6239" y="45672"/>
                  <a:pt x="6201" y="45824"/>
                </a:cubicBezTo>
                <a:lnTo>
                  <a:pt x="6277" y="45937"/>
                </a:lnTo>
                <a:cubicBezTo>
                  <a:pt x="6360" y="45992"/>
                  <a:pt x="6443" y="46027"/>
                  <a:pt x="6541" y="46027"/>
                </a:cubicBezTo>
                <a:cubicBezTo>
                  <a:pt x="6576" y="46027"/>
                  <a:pt x="6614" y="46023"/>
                  <a:pt x="6655" y="46013"/>
                </a:cubicBezTo>
                <a:lnTo>
                  <a:pt x="6768" y="45937"/>
                </a:lnTo>
                <a:cubicBezTo>
                  <a:pt x="6806" y="45899"/>
                  <a:pt x="6806" y="45861"/>
                  <a:pt x="6806" y="45824"/>
                </a:cubicBezTo>
                <a:cubicBezTo>
                  <a:pt x="6806" y="45748"/>
                  <a:pt x="6768" y="45672"/>
                  <a:pt x="6693" y="45597"/>
                </a:cubicBezTo>
                <a:lnTo>
                  <a:pt x="6579" y="45521"/>
                </a:lnTo>
                <a:close/>
                <a:moveTo>
                  <a:pt x="2609" y="46050"/>
                </a:moveTo>
                <a:cubicBezTo>
                  <a:pt x="2609" y="46088"/>
                  <a:pt x="2609" y="46088"/>
                  <a:pt x="2572" y="46088"/>
                </a:cubicBezTo>
                <a:lnTo>
                  <a:pt x="2609" y="46050"/>
                </a:lnTo>
                <a:close/>
                <a:moveTo>
                  <a:pt x="2572" y="45256"/>
                </a:moveTo>
                <a:cubicBezTo>
                  <a:pt x="2307" y="45256"/>
                  <a:pt x="2231" y="45446"/>
                  <a:pt x="2231" y="45559"/>
                </a:cubicBezTo>
                <a:lnTo>
                  <a:pt x="2193" y="45559"/>
                </a:lnTo>
                <a:lnTo>
                  <a:pt x="2004" y="45597"/>
                </a:lnTo>
                <a:cubicBezTo>
                  <a:pt x="2004" y="45635"/>
                  <a:pt x="2004" y="45635"/>
                  <a:pt x="2004" y="45672"/>
                </a:cubicBezTo>
                <a:lnTo>
                  <a:pt x="1891" y="45748"/>
                </a:lnTo>
                <a:cubicBezTo>
                  <a:pt x="1853" y="45899"/>
                  <a:pt x="1967" y="46050"/>
                  <a:pt x="2118" y="46126"/>
                </a:cubicBezTo>
                <a:cubicBezTo>
                  <a:pt x="2203" y="46160"/>
                  <a:pt x="2288" y="46179"/>
                  <a:pt x="2369" y="46179"/>
                </a:cubicBezTo>
                <a:cubicBezTo>
                  <a:pt x="2469" y="46179"/>
                  <a:pt x="2564" y="46151"/>
                  <a:pt x="2647" y="46088"/>
                </a:cubicBezTo>
                <a:lnTo>
                  <a:pt x="2609" y="46050"/>
                </a:lnTo>
                <a:lnTo>
                  <a:pt x="2572" y="45975"/>
                </a:lnTo>
                <a:lnTo>
                  <a:pt x="2609" y="45975"/>
                </a:lnTo>
                <a:lnTo>
                  <a:pt x="2609" y="45937"/>
                </a:lnTo>
                <a:cubicBezTo>
                  <a:pt x="2647" y="45975"/>
                  <a:pt x="2647" y="46013"/>
                  <a:pt x="2609" y="46050"/>
                </a:cubicBezTo>
                <a:lnTo>
                  <a:pt x="2761" y="45975"/>
                </a:lnTo>
                <a:cubicBezTo>
                  <a:pt x="2761" y="45937"/>
                  <a:pt x="2761" y="45899"/>
                  <a:pt x="2761" y="45861"/>
                </a:cubicBezTo>
                <a:cubicBezTo>
                  <a:pt x="2761" y="45748"/>
                  <a:pt x="2685" y="45672"/>
                  <a:pt x="2647" y="45597"/>
                </a:cubicBezTo>
                <a:cubicBezTo>
                  <a:pt x="2685" y="45559"/>
                  <a:pt x="2723" y="45483"/>
                  <a:pt x="2685" y="45370"/>
                </a:cubicBezTo>
                <a:lnTo>
                  <a:pt x="2572" y="45256"/>
                </a:lnTo>
                <a:close/>
                <a:moveTo>
                  <a:pt x="4764" y="46013"/>
                </a:moveTo>
                <a:cubicBezTo>
                  <a:pt x="4575" y="46013"/>
                  <a:pt x="4462" y="46088"/>
                  <a:pt x="4462" y="46239"/>
                </a:cubicBezTo>
                <a:lnTo>
                  <a:pt x="4613" y="46239"/>
                </a:lnTo>
                <a:cubicBezTo>
                  <a:pt x="4613" y="46239"/>
                  <a:pt x="4613" y="46239"/>
                  <a:pt x="4613" y="46277"/>
                </a:cubicBezTo>
                <a:lnTo>
                  <a:pt x="4916" y="46277"/>
                </a:lnTo>
                <a:cubicBezTo>
                  <a:pt x="4916" y="46239"/>
                  <a:pt x="4878" y="46239"/>
                  <a:pt x="4878" y="46239"/>
                </a:cubicBezTo>
                <a:lnTo>
                  <a:pt x="5029" y="46239"/>
                </a:lnTo>
                <a:cubicBezTo>
                  <a:pt x="5029" y="46164"/>
                  <a:pt x="4991" y="46088"/>
                  <a:pt x="4953" y="46050"/>
                </a:cubicBezTo>
                <a:cubicBezTo>
                  <a:pt x="4878" y="46013"/>
                  <a:pt x="4840" y="46013"/>
                  <a:pt x="4764" y="46013"/>
                </a:cubicBezTo>
                <a:close/>
                <a:moveTo>
                  <a:pt x="37846" y="45937"/>
                </a:moveTo>
                <a:cubicBezTo>
                  <a:pt x="37657" y="45937"/>
                  <a:pt x="37544" y="46050"/>
                  <a:pt x="37544" y="46202"/>
                </a:cubicBezTo>
                <a:lnTo>
                  <a:pt x="37695" y="46202"/>
                </a:lnTo>
                <a:cubicBezTo>
                  <a:pt x="37695" y="46239"/>
                  <a:pt x="37657" y="46239"/>
                  <a:pt x="37695" y="46277"/>
                </a:cubicBezTo>
                <a:cubicBezTo>
                  <a:pt x="37770" y="46277"/>
                  <a:pt x="37880" y="46328"/>
                  <a:pt x="37978" y="46328"/>
                </a:cubicBezTo>
                <a:cubicBezTo>
                  <a:pt x="38027" y="46328"/>
                  <a:pt x="38073" y="46315"/>
                  <a:pt x="38111" y="46277"/>
                </a:cubicBezTo>
                <a:cubicBezTo>
                  <a:pt x="38111" y="46239"/>
                  <a:pt x="38111" y="46239"/>
                  <a:pt x="38111" y="46239"/>
                </a:cubicBezTo>
                <a:lnTo>
                  <a:pt x="38262" y="46239"/>
                </a:lnTo>
                <a:cubicBezTo>
                  <a:pt x="38262" y="46164"/>
                  <a:pt x="38186" y="46088"/>
                  <a:pt x="38111" y="46013"/>
                </a:cubicBezTo>
                <a:cubicBezTo>
                  <a:pt x="38035" y="45975"/>
                  <a:pt x="37959" y="45937"/>
                  <a:pt x="37846" y="45937"/>
                </a:cubicBezTo>
                <a:close/>
                <a:moveTo>
                  <a:pt x="76608" y="45994"/>
                </a:moveTo>
                <a:cubicBezTo>
                  <a:pt x="76521" y="45994"/>
                  <a:pt x="76437" y="46041"/>
                  <a:pt x="76410" y="46202"/>
                </a:cubicBezTo>
                <a:lnTo>
                  <a:pt x="76448" y="46391"/>
                </a:lnTo>
                <a:cubicBezTo>
                  <a:pt x="76561" y="46391"/>
                  <a:pt x="76712" y="46391"/>
                  <a:pt x="76788" y="46202"/>
                </a:cubicBezTo>
                <a:lnTo>
                  <a:pt x="76750" y="46202"/>
                </a:lnTo>
                <a:lnTo>
                  <a:pt x="76712" y="46013"/>
                </a:lnTo>
                <a:cubicBezTo>
                  <a:pt x="76679" y="46002"/>
                  <a:pt x="76643" y="45994"/>
                  <a:pt x="76608" y="45994"/>
                </a:cubicBezTo>
                <a:close/>
                <a:moveTo>
                  <a:pt x="77766" y="45984"/>
                </a:moveTo>
                <a:cubicBezTo>
                  <a:pt x="77705" y="45984"/>
                  <a:pt x="77639" y="45994"/>
                  <a:pt x="77582" y="46013"/>
                </a:cubicBezTo>
                <a:cubicBezTo>
                  <a:pt x="77544" y="46050"/>
                  <a:pt x="77506" y="46088"/>
                  <a:pt x="77506" y="46164"/>
                </a:cubicBezTo>
                <a:lnTo>
                  <a:pt x="77506" y="46202"/>
                </a:lnTo>
                <a:lnTo>
                  <a:pt x="77544" y="46239"/>
                </a:lnTo>
                <a:lnTo>
                  <a:pt x="77620" y="46391"/>
                </a:lnTo>
                <a:lnTo>
                  <a:pt x="77884" y="46391"/>
                </a:lnTo>
                <a:lnTo>
                  <a:pt x="77998" y="46277"/>
                </a:lnTo>
                <a:lnTo>
                  <a:pt x="77998" y="46164"/>
                </a:lnTo>
                <a:lnTo>
                  <a:pt x="78036" y="46164"/>
                </a:lnTo>
                <a:cubicBezTo>
                  <a:pt x="78036" y="46088"/>
                  <a:pt x="77998" y="46050"/>
                  <a:pt x="77922" y="46013"/>
                </a:cubicBezTo>
                <a:cubicBezTo>
                  <a:pt x="77884" y="45994"/>
                  <a:pt x="77828" y="45984"/>
                  <a:pt x="77766" y="45984"/>
                </a:cubicBezTo>
                <a:close/>
                <a:moveTo>
                  <a:pt x="18300" y="46050"/>
                </a:moveTo>
                <a:lnTo>
                  <a:pt x="18148" y="46164"/>
                </a:lnTo>
                <a:cubicBezTo>
                  <a:pt x="18148" y="46126"/>
                  <a:pt x="18148" y="46126"/>
                  <a:pt x="18148" y="46126"/>
                </a:cubicBezTo>
                <a:cubicBezTo>
                  <a:pt x="18110" y="46126"/>
                  <a:pt x="17997" y="46202"/>
                  <a:pt x="18035" y="46353"/>
                </a:cubicBezTo>
                <a:lnTo>
                  <a:pt x="18110" y="46429"/>
                </a:lnTo>
                <a:cubicBezTo>
                  <a:pt x="18163" y="46455"/>
                  <a:pt x="18251" y="46499"/>
                  <a:pt x="18338" y="46499"/>
                </a:cubicBezTo>
                <a:cubicBezTo>
                  <a:pt x="18377" y="46499"/>
                  <a:pt x="18416" y="46490"/>
                  <a:pt x="18451" y="46466"/>
                </a:cubicBezTo>
                <a:cubicBezTo>
                  <a:pt x="18451" y="46466"/>
                  <a:pt x="18526" y="46429"/>
                  <a:pt x="18526" y="46315"/>
                </a:cubicBezTo>
                <a:lnTo>
                  <a:pt x="18413" y="46202"/>
                </a:lnTo>
                <a:cubicBezTo>
                  <a:pt x="18451" y="46202"/>
                  <a:pt x="18451" y="46239"/>
                  <a:pt x="18451" y="46239"/>
                </a:cubicBezTo>
                <a:cubicBezTo>
                  <a:pt x="18451" y="46202"/>
                  <a:pt x="18451" y="46088"/>
                  <a:pt x="18300" y="46050"/>
                </a:cubicBezTo>
                <a:close/>
                <a:moveTo>
                  <a:pt x="46693" y="45937"/>
                </a:moveTo>
                <a:lnTo>
                  <a:pt x="46542" y="46050"/>
                </a:lnTo>
                <a:cubicBezTo>
                  <a:pt x="46542" y="46013"/>
                  <a:pt x="46542" y="46013"/>
                  <a:pt x="46504" y="46013"/>
                </a:cubicBezTo>
                <a:cubicBezTo>
                  <a:pt x="46466" y="46050"/>
                  <a:pt x="46428" y="46050"/>
                  <a:pt x="46391" y="46088"/>
                </a:cubicBezTo>
                <a:lnTo>
                  <a:pt x="46353" y="46239"/>
                </a:lnTo>
                <a:cubicBezTo>
                  <a:pt x="46391" y="46239"/>
                  <a:pt x="46391" y="46239"/>
                  <a:pt x="46353" y="46277"/>
                </a:cubicBezTo>
                <a:lnTo>
                  <a:pt x="46353" y="46315"/>
                </a:lnTo>
                <a:cubicBezTo>
                  <a:pt x="46353" y="46353"/>
                  <a:pt x="46391" y="46429"/>
                  <a:pt x="46466" y="46466"/>
                </a:cubicBezTo>
                <a:lnTo>
                  <a:pt x="46580" y="46504"/>
                </a:lnTo>
                <a:cubicBezTo>
                  <a:pt x="46693" y="46466"/>
                  <a:pt x="46920" y="46315"/>
                  <a:pt x="46920" y="46164"/>
                </a:cubicBezTo>
                <a:cubicBezTo>
                  <a:pt x="46920" y="46126"/>
                  <a:pt x="46882" y="46013"/>
                  <a:pt x="46693" y="45937"/>
                </a:cubicBezTo>
                <a:close/>
                <a:moveTo>
                  <a:pt x="12742" y="46353"/>
                </a:moveTo>
                <a:cubicBezTo>
                  <a:pt x="12591" y="46353"/>
                  <a:pt x="12477" y="46429"/>
                  <a:pt x="12477" y="46580"/>
                </a:cubicBezTo>
                <a:lnTo>
                  <a:pt x="12553" y="46693"/>
                </a:lnTo>
                <a:cubicBezTo>
                  <a:pt x="12591" y="46693"/>
                  <a:pt x="12591" y="46693"/>
                  <a:pt x="12591" y="46731"/>
                </a:cubicBezTo>
                <a:cubicBezTo>
                  <a:pt x="12652" y="46762"/>
                  <a:pt x="12738" y="46817"/>
                  <a:pt x="12888" y="46817"/>
                </a:cubicBezTo>
                <a:cubicBezTo>
                  <a:pt x="12924" y="46817"/>
                  <a:pt x="12963" y="46814"/>
                  <a:pt x="13006" y="46807"/>
                </a:cubicBezTo>
                <a:lnTo>
                  <a:pt x="13120" y="46731"/>
                </a:lnTo>
                <a:cubicBezTo>
                  <a:pt x="13120" y="46693"/>
                  <a:pt x="13120" y="46693"/>
                  <a:pt x="13120" y="46655"/>
                </a:cubicBezTo>
                <a:cubicBezTo>
                  <a:pt x="13120" y="46504"/>
                  <a:pt x="12931" y="46353"/>
                  <a:pt x="12742" y="46353"/>
                </a:cubicBezTo>
                <a:close/>
                <a:moveTo>
                  <a:pt x="44527" y="46418"/>
                </a:moveTo>
                <a:cubicBezTo>
                  <a:pt x="44397" y="46418"/>
                  <a:pt x="44259" y="46480"/>
                  <a:pt x="44198" y="46542"/>
                </a:cubicBezTo>
                <a:lnTo>
                  <a:pt x="44349" y="46769"/>
                </a:lnTo>
                <a:cubicBezTo>
                  <a:pt x="44409" y="46769"/>
                  <a:pt x="44470" y="46817"/>
                  <a:pt x="44569" y="46817"/>
                </a:cubicBezTo>
                <a:cubicBezTo>
                  <a:pt x="44594" y="46817"/>
                  <a:pt x="44621" y="46814"/>
                  <a:pt x="44651" y="46807"/>
                </a:cubicBezTo>
                <a:lnTo>
                  <a:pt x="44765" y="46693"/>
                </a:lnTo>
                <a:cubicBezTo>
                  <a:pt x="44765" y="46693"/>
                  <a:pt x="44765" y="46655"/>
                  <a:pt x="44765" y="46655"/>
                </a:cubicBezTo>
                <a:cubicBezTo>
                  <a:pt x="44765" y="46504"/>
                  <a:pt x="44651" y="46466"/>
                  <a:pt x="44614" y="46429"/>
                </a:cubicBezTo>
                <a:cubicBezTo>
                  <a:pt x="44586" y="46422"/>
                  <a:pt x="44557" y="46418"/>
                  <a:pt x="44527" y="46418"/>
                </a:cubicBezTo>
                <a:close/>
                <a:moveTo>
                  <a:pt x="63139" y="46504"/>
                </a:moveTo>
                <a:cubicBezTo>
                  <a:pt x="63064" y="46504"/>
                  <a:pt x="62950" y="46542"/>
                  <a:pt x="62875" y="46580"/>
                </a:cubicBezTo>
                <a:cubicBezTo>
                  <a:pt x="62686" y="46693"/>
                  <a:pt x="62723" y="46882"/>
                  <a:pt x="62875" y="46958"/>
                </a:cubicBezTo>
                <a:lnTo>
                  <a:pt x="63064" y="46882"/>
                </a:lnTo>
                <a:cubicBezTo>
                  <a:pt x="63139" y="46844"/>
                  <a:pt x="63253" y="46807"/>
                  <a:pt x="63253" y="46693"/>
                </a:cubicBezTo>
                <a:cubicBezTo>
                  <a:pt x="63253" y="46655"/>
                  <a:pt x="63253" y="46618"/>
                  <a:pt x="63253" y="46618"/>
                </a:cubicBezTo>
                <a:lnTo>
                  <a:pt x="63139" y="46504"/>
                </a:lnTo>
                <a:close/>
                <a:moveTo>
                  <a:pt x="60417" y="46655"/>
                </a:moveTo>
                <a:cubicBezTo>
                  <a:pt x="60304" y="46655"/>
                  <a:pt x="60228" y="46693"/>
                  <a:pt x="60153" y="46731"/>
                </a:cubicBezTo>
                <a:cubicBezTo>
                  <a:pt x="60115" y="46769"/>
                  <a:pt x="60077" y="46807"/>
                  <a:pt x="60077" y="46920"/>
                </a:cubicBezTo>
                <a:lnTo>
                  <a:pt x="60077" y="46958"/>
                </a:lnTo>
                <a:lnTo>
                  <a:pt x="60190" y="47071"/>
                </a:lnTo>
                <a:cubicBezTo>
                  <a:pt x="60304" y="47071"/>
                  <a:pt x="60379" y="47033"/>
                  <a:pt x="60455" y="46996"/>
                </a:cubicBezTo>
                <a:cubicBezTo>
                  <a:pt x="60493" y="46958"/>
                  <a:pt x="60531" y="46920"/>
                  <a:pt x="60531" y="46807"/>
                </a:cubicBezTo>
                <a:lnTo>
                  <a:pt x="60531" y="46769"/>
                </a:lnTo>
                <a:lnTo>
                  <a:pt x="60417" y="46655"/>
                </a:lnTo>
                <a:close/>
                <a:moveTo>
                  <a:pt x="76488" y="46576"/>
                </a:moveTo>
                <a:cubicBezTo>
                  <a:pt x="76453" y="46576"/>
                  <a:pt x="76415" y="46589"/>
                  <a:pt x="76372" y="46618"/>
                </a:cubicBezTo>
                <a:lnTo>
                  <a:pt x="76296" y="46618"/>
                </a:lnTo>
                <a:lnTo>
                  <a:pt x="76183" y="46731"/>
                </a:lnTo>
                <a:lnTo>
                  <a:pt x="76183" y="46958"/>
                </a:lnTo>
                <a:lnTo>
                  <a:pt x="76296" y="47071"/>
                </a:lnTo>
                <a:cubicBezTo>
                  <a:pt x="76523" y="47033"/>
                  <a:pt x="76674" y="46920"/>
                  <a:pt x="76674" y="46731"/>
                </a:cubicBezTo>
                <a:lnTo>
                  <a:pt x="76637" y="46655"/>
                </a:lnTo>
                <a:cubicBezTo>
                  <a:pt x="76590" y="46609"/>
                  <a:pt x="76543" y="46576"/>
                  <a:pt x="76488" y="46576"/>
                </a:cubicBezTo>
                <a:close/>
                <a:moveTo>
                  <a:pt x="70932" y="46744"/>
                </a:moveTo>
                <a:cubicBezTo>
                  <a:pt x="70877" y="46744"/>
                  <a:pt x="70823" y="46753"/>
                  <a:pt x="70776" y="46769"/>
                </a:cubicBezTo>
                <a:cubicBezTo>
                  <a:pt x="70625" y="46844"/>
                  <a:pt x="70550" y="46958"/>
                  <a:pt x="70587" y="47109"/>
                </a:cubicBezTo>
                <a:lnTo>
                  <a:pt x="70701" y="47222"/>
                </a:lnTo>
                <a:cubicBezTo>
                  <a:pt x="70726" y="47225"/>
                  <a:pt x="70750" y="47226"/>
                  <a:pt x="70772" y="47226"/>
                </a:cubicBezTo>
                <a:cubicBezTo>
                  <a:pt x="71089" y="47226"/>
                  <a:pt x="71157" y="46991"/>
                  <a:pt x="71192" y="46920"/>
                </a:cubicBezTo>
                <a:lnTo>
                  <a:pt x="71155" y="46807"/>
                </a:lnTo>
                <a:cubicBezTo>
                  <a:pt x="71088" y="46762"/>
                  <a:pt x="71009" y="46744"/>
                  <a:pt x="70932" y="46744"/>
                </a:cubicBezTo>
                <a:close/>
                <a:moveTo>
                  <a:pt x="67865" y="46769"/>
                </a:moveTo>
                <a:cubicBezTo>
                  <a:pt x="67752" y="46807"/>
                  <a:pt x="67525" y="46844"/>
                  <a:pt x="67563" y="47071"/>
                </a:cubicBezTo>
                <a:lnTo>
                  <a:pt x="67714" y="47185"/>
                </a:lnTo>
                <a:cubicBezTo>
                  <a:pt x="67714" y="47185"/>
                  <a:pt x="67752" y="47222"/>
                  <a:pt x="67790" y="47260"/>
                </a:cubicBezTo>
                <a:lnTo>
                  <a:pt x="67979" y="47222"/>
                </a:lnTo>
                <a:cubicBezTo>
                  <a:pt x="68017" y="47185"/>
                  <a:pt x="68017" y="47185"/>
                  <a:pt x="68054" y="47147"/>
                </a:cubicBezTo>
                <a:cubicBezTo>
                  <a:pt x="68054" y="47109"/>
                  <a:pt x="68092" y="47071"/>
                  <a:pt x="68092" y="46996"/>
                </a:cubicBezTo>
                <a:cubicBezTo>
                  <a:pt x="68092" y="46958"/>
                  <a:pt x="68092" y="46920"/>
                  <a:pt x="68054" y="46844"/>
                </a:cubicBezTo>
                <a:lnTo>
                  <a:pt x="67903" y="46769"/>
                </a:lnTo>
                <a:close/>
                <a:moveTo>
                  <a:pt x="33347" y="47147"/>
                </a:moveTo>
                <a:cubicBezTo>
                  <a:pt x="33234" y="47147"/>
                  <a:pt x="33120" y="47185"/>
                  <a:pt x="33082" y="47336"/>
                </a:cubicBezTo>
                <a:lnTo>
                  <a:pt x="33196" y="47487"/>
                </a:lnTo>
                <a:cubicBezTo>
                  <a:pt x="33347" y="47487"/>
                  <a:pt x="33423" y="47487"/>
                  <a:pt x="33460" y="47411"/>
                </a:cubicBezTo>
                <a:lnTo>
                  <a:pt x="33536" y="47336"/>
                </a:lnTo>
                <a:cubicBezTo>
                  <a:pt x="33536" y="47222"/>
                  <a:pt x="33423" y="47147"/>
                  <a:pt x="33347" y="47147"/>
                </a:cubicBezTo>
                <a:close/>
                <a:moveTo>
                  <a:pt x="77544" y="46466"/>
                </a:moveTo>
                <a:cubicBezTo>
                  <a:pt x="77128" y="46504"/>
                  <a:pt x="77090" y="46920"/>
                  <a:pt x="77090" y="47033"/>
                </a:cubicBezTo>
                <a:lnTo>
                  <a:pt x="77242" y="47185"/>
                </a:lnTo>
                <a:lnTo>
                  <a:pt x="77242" y="47185"/>
                </a:lnTo>
                <a:cubicBezTo>
                  <a:pt x="77204" y="47147"/>
                  <a:pt x="77204" y="47147"/>
                  <a:pt x="77166" y="47147"/>
                </a:cubicBezTo>
                <a:cubicBezTo>
                  <a:pt x="77166" y="47147"/>
                  <a:pt x="77166" y="47185"/>
                  <a:pt x="77166" y="47222"/>
                </a:cubicBezTo>
                <a:lnTo>
                  <a:pt x="77090" y="47298"/>
                </a:lnTo>
                <a:cubicBezTo>
                  <a:pt x="77053" y="47411"/>
                  <a:pt x="77128" y="47525"/>
                  <a:pt x="77242" y="47563"/>
                </a:cubicBezTo>
                <a:cubicBezTo>
                  <a:pt x="77272" y="47573"/>
                  <a:pt x="77305" y="47578"/>
                  <a:pt x="77339" y="47578"/>
                </a:cubicBezTo>
                <a:cubicBezTo>
                  <a:pt x="77433" y="47578"/>
                  <a:pt x="77537" y="47542"/>
                  <a:pt x="77620" y="47487"/>
                </a:cubicBezTo>
                <a:lnTo>
                  <a:pt x="77657" y="47374"/>
                </a:lnTo>
                <a:cubicBezTo>
                  <a:pt x="77620" y="47298"/>
                  <a:pt x="77582" y="47260"/>
                  <a:pt x="77582" y="47222"/>
                </a:cubicBezTo>
                <a:cubicBezTo>
                  <a:pt x="77695" y="47222"/>
                  <a:pt x="77847" y="47185"/>
                  <a:pt x="77922" y="47109"/>
                </a:cubicBezTo>
                <a:lnTo>
                  <a:pt x="77960" y="47071"/>
                </a:lnTo>
                <a:cubicBezTo>
                  <a:pt x="77960" y="47033"/>
                  <a:pt x="77960" y="47033"/>
                  <a:pt x="77960" y="46996"/>
                </a:cubicBezTo>
                <a:cubicBezTo>
                  <a:pt x="77960" y="46882"/>
                  <a:pt x="77884" y="46844"/>
                  <a:pt x="77809" y="46844"/>
                </a:cubicBezTo>
                <a:cubicBezTo>
                  <a:pt x="77847" y="46731"/>
                  <a:pt x="77771" y="46655"/>
                  <a:pt x="77733" y="46618"/>
                </a:cubicBezTo>
                <a:cubicBezTo>
                  <a:pt x="77733" y="46580"/>
                  <a:pt x="77695" y="46580"/>
                  <a:pt x="77695" y="46542"/>
                </a:cubicBezTo>
                <a:lnTo>
                  <a:pt x="77544" y="46466"/>
                </a:lnTo>
                <a:close/>
                <a:moveTo>
                  <a:pt x="67071" y="47071"/>
                </a:moveTo>
                <a:lnTo>
                  <a:pt x="66958" y="47185"/>
                </a:lnTo>
                <a:lnTo>
                  <a:pt x="66958" y="47222"/>
                </a:lnTo>
                <a:cubicBezTo>
                  <a:pt x="66958" y="47260"/>
                  <a:pt x="66958" y="47336"/>
                  <a:pt x="66958" y="47374"/>
                </a:cubicBezTo>
                <a:cubicBezTo>
                  <a:pt x="66958" y="47601"/>
                  <a:pt x="67071" y="47714"/>
                  <a:pt x="67260" y="47714"/>
                </a:cubicBezTo>
                <a:lnTo>
                  <a:pt x="67374" y="47676"/>
                </a:lnTo>
                <a:cubicBezTo>
                  <a:pt x="67412" y="47638"/>
                  <a:pt x="67487" y="47525"/>
                  <a:pt x="67487" y="47374"/>
                </a:cubicBezTo>
                <a:cubicBezTo>
                  <a:pt x="67487" y="47298"/>
                  <a:pt x="67487" y="47222"/>
                  <a:pt x="67412" y="47147"/>
                </a:cubicBezTo>
                <a:cubicBezTo>
                  <a:pt x="67336" y="47109"/>
                  <a:pt x="67223" y="47071"/>
                  <a:pt x="67071" y="47071"/>
                </a:cubicBezTo>
                <a:close/>
                <a:moveTo>
                  <a:pt x="32931" y="47411"/>
                </a:moveTo>
                <a:cubicBezTo>
                  <a:pt x="32780" y="47449"/>
                  <a:pt x="32591" y="47563"/>
                  <a:pt x="32591" y="47676"/>
                </a:cubicBezTo>
                <a:cubicBezTo>
                  <a:pt x="32591" y="47752"/>
                  <a:pt x="32629" y="47827"/>
                  <a:pt x="32818" y="47865"/>
                </a:cubicBezTo>
                <a:lnTo>
                  <a:pt x="33007" y="47790"/>
                </a:lnTo>
                <a:cubicBezTo>
                  <a:pt x="33007" y="47790"/>
                  <a:pt x="33044" y="47752"/>
                  <a:pt x="33044" y="47752"/>
                </a:cubicBezTo>
                <a:cubicBezTo>
                  <a:pt x="33120" y="47714"/>
                  <a:pt x="33196" y="47638"/>
                  <a:pt x="33196" y="47563"/>
                </a:cubicBezTo>
                <a:cubicBezTo>
                  <a:pt x="33196" y="47525"/>
                  <a:pt x="33158" y="47449"/>
                  <a:pt x="33044" y="47411"/>
                </a:cubicBezTo>
                <a:close/>
                <a:moveTo>
                  <a:pt x="9490" y="47563"/>
                </a:moveTo>
                <a:lnTo>
                  <a:pt x="9339" y="47676"/>
                </a:lnTo>
                <a:lnTo>
                  <a:pt x="9339" y="47827"/>
                </a:lnTo>
                <a:lnTo>
                  <a:pt x="9490" y="47941"/>
                </a:lnTo>
                <a:lnTo>
                  <a:pt x="9679" y="47941"/>
                </a:lnTo>
                <a:lnTo>
                  <a:pt x="9793" y="47827"/>
                </a:lnTo>
                <a:lnTo>
                  <a:pt x="9793" y="47676"/>
                </a:lnTo>
                <a:lnTo>
                  <a:pt x="9679" y="47563"/>
                </a:lnTo>
                <a:close/>
                <a:moveTo>
                  <a:pt x="22391" y="47460"/>
                </a:moveTo>
                <a:cubicBezTo>
                  <a:pt x="22327" y="47460"/>
                  <a:pt x="22261" y="47474"/>
                  <a:pt x="22194" y="47487"/>
                </a:cubicBezTo>
                <a:lnTo>
                  <a:pt x="22118" y="47487"/>
                </a:lnTo>
                <a:lnTo>
                  <a:pt x="22005" y="47601"/>
                </a:lnTo>
                <a:cubicBezTo>
                  <a:pt x="21929" y="47865"/>
                  <a:pt x="22118" y="48016"/>
                  <a:pt x="22345" y="48016"/>
                </a:cubicBezTo>
                <a:cubicBezTo>
                  <a:pt x="22496" y="48016"/>
                  <a:pt x="22685" y="47941"/>
                  <a:pt x="22685" y="47714"/>
                </a:cubicBezTo>
                <a:lnTo>
                  <a:pt x="22685" y="47676"/>
                </a:lnTo>
                <a:cubicBezTo>
                  <a:pt x="22612" y="47505"/>
                  <a:pt x="22507" y="47460"/>
                  <a:pt x="22391" y="47460"/>
                </a:cubicBezTo>
                <a:close/>
                <a:moveTo>
                  <a:pt x="11267" y="47676"/>
                </a:moveTo>
                <a:cubicBezTo>
                  <a:pt x="11192" y="47676"/>
                  <a:pt x="11154" y="47714"/>
                  <a:pt x="11116" y="47714"/>
                </a:cubicBezTo>
                <a:cubicBezTo>
                  <a:pt x="11078" y="47752"/>
                  <a:pt x="11040" y="47790"/>
                  <a:pt x="11040" y="47865"/>
                </a:cubicBezTo>
                <a:lnTo>
                  <a:pt x="11040" y="47903"/>
                </a:lnTo>
                <a:lnTo>
                  <a:pt x="11116" y="47941"/>
                </a:lnTo>
                <a:lnTo>
                  <a:pt x="11116" y="47941"/>
                </a:lnTo>
                <a:lnTo>
                  <a:pt x="11229" y="48054"/>
                </a:lnTo>
                <a:lnTo>
                  <a:pt x="11343" y="48054"/>
                </a:lnTo>
                <a:lnTo>
                  <a:pt x="11456" y="47979"/>
                </a:lnTo>
                <a:cubicBezTo>
                  <a:pt x="11494" y="47941"/>
                  <a:pt x="11494" y="47903"/>
                  <a:pt x="11494" y="47865"/>
                </a:cubicBezTo>
                <a:cubicBezTo>
                  <a:pt x="11494" y="47790"/>
                  <a:pt x="11381" y="47676"/>
                  <a:pt x="11267" y="47676"/>
                </a:cubicBezTo>
                <a:close/>
                <a:moveTo>
                  <a:pt x="40228" y="47790"/>
                </a:moveTo>
                <a:cubicBezTo>
                  <a:pt x="39925" y="47790"/>
                  <a:pt x="39850" y="47941"/>
                  <a:pt x="39850" y="48016"/>
                </a:cubicBezTo>
                <a:lnTo>
                  <a:pt x="39888" y="48092"/>
                </a:lnTo>
                <a:cubicBezTo>
                  <a:pt x="39943" y="48147"/>
                  <a:pt x="40019" y="48182"/>
                  <a:pt x="40100" y="48182"/>
                </a:cubicBezTo>
                <a:cubicBezTo>
                  <a:pt x="40129" y="48182"/>
                  <a:pt x="40160" y="48178"/>
                  <a:pt x="40190" y="48168"/>
                </a:cubicBezTo>
                <a:cubicBezTo>
                  <a:pt x="40304" y="48130"/>
                  <a:pt x="40341" y="48054"/>
                  <a:pt x="40341" y="47941"/>
                </a:cubicBezTo>
                <a:cubicBezTo>
                  <a:pt x="40341" y="47941"/>
                  <a:pt x="40341" y="47941"/>
                  <a:pt x="40341" y="47903"/>
                </a:cubicBezTo>
                <a:lnTo>
                  <a:pt x="40228" y="47790"/>
                </a:lnTo>
                <a:close/>
                <a:moveTo>
                  <a:pt x="48999" y="47752"/>
                </a:moveTo>
                <a:cubicBezTo>
                  <a:pt x="48924" y="47752"/>
                  <a:pt x="48848" y="47790"/>
                  <a:pt x="48810" y="47790"/>
                </a:cubicBezTo>
                <a:lnTo>
                  <a:pt x="48848" y="47790"/>
                </a:lnTo>
                <a:lnTo>
                  <a:pt x="48621" y="47865"/>
                </a:lnTo>
                <a:lnTo>
                  <a:pt x="48621" y="48092"/>
                </a:lnTo>
                <a:lnTo>
                  <a:pt x="48772" y="48205"/>
                </a:lnTo>
                <a:cubicBezTo>
                  <a:pt x="48999" y="48205"/>
                  <a:pt x="49151" y="48054"/>
                  <a:pt x="49151" y="47865"/>
                </a:cubicBezTo>
                <a:lnTo>
                  <a:pt x="48999" y="47752"/>
                </a:lnTo>
                <a:close/>
                <a:moveTo>
                  <a:pt x="45559" y="47752"/>
                </a:moveTo>
                <a:lnTo>
                  <a:pt x="45445" y="47865"/>
                </a:lnTo>
                <a:cubicBezTo>
                  <a:pt x="45445" y="47903"/>
                  <a:pt x="45445" y="47941"/>
                  <a:pt x="45445" y="47941"/>
                </a:cubicBezTo>
                <a:cubicBezTo>
                  <a:pt x="45445" y="48205"/>
                  <a:pt x="45597" y="48243"/>
                  <a:pt x="45672" y="48243"/>
                </a:cubicBezTo>
                <a:lnTo>
                  <a:pt x="45823" y="48168"/>
                </a:lnTo>
                <a:cubicBezTo>
                  <a:pt x="45823" y="48168"/>
                  <a:pt x="45861" y="48130"/>
                  <a:pt x="45861" y="48130"/>
                </a:cubicBezTo>
                <a:cubicBezTo>
                  <a:pt x="45899" y="48092"/>
                  <a:pt x="45975" y="48054"/>
                  <a:pt x="45975" y="47941"/>
                </a:cubicBezTo>
                <a:cubicBezTo>
                  <a:pt x="45975" y="47903"/>
                  <a:pt x="45975" y="47865"/>
                  <a:pt x="45937" y="47827"/>
                </a:cubicBezTo>
                <a:lnTo>
                  <a:pt x="45823" y="47752"/>
                </a:lnTo>
                <a:close/>
                <a:moveTo>
                  <a:pt x="54519" y="47903"/>
                </a:moveTo>
                <a:cubicBezTo>
                  <a:pt x="54330" y="47903"/>
                  <a:pt x="54255" y="47979"/>
                  <a:pt x="54179" y="48092"/>
                </a:cubicBezTo>
                <a:lnTo>
                  <a:pt x="54292" y="48243"/>
                </a:lnTo>
                <a:cubicBezTo>
                  <a:pt x="54330" y="48243"/>
                  <a:pt x="54368" y="48281"/>
                  <a:pt x="54406" y="48281"/>
                </a:cubicBezTo>
                <a:lnTo>
                  <a:pt x="54595" y="48205"/>
                </a:lnTo>
                <a:cubicBezTo>
                  <a:pt x="54595" y="48168"/>
                  <a:pt x="54633" y="48130"/>
                  <a:pt x="54633" y="48054"/>
                </a:cubicBezTo>
                <a:lnTo>
                  <a:pt x="54633" y="48016"/>
                </a:lnTo>
                <a:lnTo>
                  <a:pt x="54519" y="47903"/>
                </a:lnTo>
                <a:close/>
                <a:moveTo>
                  <a:pt x="13972" y="47870"/>
                </a:moveTo>
                <a:cubicBezTo>
                  <a:pt x="13842" y="47870"/>
                  <a:pt x="13711" y="47919"/>
                  <a:pt x="13611" y="47979"/>
                </a:cubicBezTo>
                <a:cubicBezTo>
                  <a:pt x="13574" y="47941"/>
                  <a:pt x="13536" y="47941"/>
                  <a:pt x="13498" y="47941"/>
                </a:cubicBezTo>
                <a:cubicBezTo>
                  <a:pt x="13436" y="47925"/>
                  <a:pt x="13356" y="47910"/>
                  <a:pt x="13271" y="47910"/>
                </a:cubicBezTo>
                <a:cubicBezTo>
                  <a:pt x="13150" y="47910"/>
                  <a:pt x="13020" y="47942"/>
                  <a:pt x="12931" y="48054"/>
                </a:cubicBezTo>
                <a:lnTo>
                  <a:pt x="12931" y="48205"/>
                </a:lnTo>
                <a:cubicBezTo>
                  <a:pt x="13120" y="48394"/>
                  <a:pt x="13271" y="48394"/>
                  <a:pt x="13498" y="48394"/>
                </a:cubicBezTo>
                <a:lnTo>
                  <a:pt x="13725" y="48394"/>
                </a:lnTo>
                <a:lnTo>
                  <a:pt x="13876" y="48243"/>
                </a:lnTo>
                <a:lnTo>
                  <a:pt x="13952" y="48243"/>
                </a:lnTo>
                <a:cubicBezTo>
                  <a:pt x="13984" y="48243"/>
                  <a:pt x="14023" y="48246"/>
                  <a:pt x="14063" y="48246"/>
                </a:cubicBezTo>
                <a:cubicBezTo>
                  <a:pt x="14164" y="48246"/>
                  <a:pt x="14276" y="48227"/>
                  <a:pt x="14330" y="48092"/>
                </a:cubicBezTo>
                <a:lnTo>
                  <a:pt x="14292" y="48016"/>
                </a:lnTo>
                <a:cubicBezTo>
                  <a:pt x="14203" y="47909"/>
                  <a:pt x="14088" y="47870"/>
                  <a:pt x="13972" y="47870"/>
                </a:cubicBezTo>
                <a:close/>
                <a:moveTo>
                  <a:pt x="28923" y="48319"/>
                </a:moveTo>
                <a:lnTo>
                  <a:pt x="28772" y="48470"/>
                </a:lnTo>
                <a:cubicBezTo>
                  <a:pt x="28772" y="48470"/>
                  <a:pt x="28772" y="48432"/>
                  <a:pt x="28772" y="48432"/>
                </a:cubicBezTo>
                <a:cubicBezTo>
                  <a:pt x="28697" y="48470"/>
                  <a:pt x="28545" y="48508"/>
                  <a:pt x="28583" y="48659"/>
                </a:cubicBezTo>
                <a:lnTo>
                  <a:pt x="28659" y="48773"/>
                </a:lnTo>
                <a:cubicBezTo>
                  <a:pt x="28681" y="48784"/>
                  <a:pt x="28706" y="48788"/>
                  <a:pt x="28734" y="48788"/>
                </a:cubicBezTo>
                <a:cubicBezTo>
                  <a:pt x="28801" y="48788"/>
                  <a:pt x="28881" y="48761"/>
                  <a:pt x="28961" y="48735"/>
                </a:cubicBezTo>
                <a:cubicBezTo>
                  <a:pt x="29037" y="48697"/>
                  <a:pt x="29075" y="48621"/>
                  <a:pt x="29075" y="48508"/>
                </a:cubicBezTo>
                <a:cubicBezTo>
                  <a:pt x="29075" y="48432"/>
                  <a:pt x="29037" y="48357"/>
                  <a:pt x="28923" y="48319"/>
                </a:cubicBezTo>
                <a:close/>
                <a:moveTo>
                  <a:pt x="6957" y="48357"/>
                </a:moveTo>
                <a:lnTo>
                  <a:pt x="6806" y="48508"/>
                </a:lnTo>
                <a:lnTo>
                  <a:pt x="6806" y="48659"/>
                </a:lnTo>
                <a:lnTo>
                  <a:pt x="6957" y="48773"/>
                </a:lnTo>
                <a:cubicBezTo>
                  <a:pt x="6995" y="48773"/>
                  <a:pt x="7033" y="48773"/>
                  <a:pt x="7071" y="48810"/>
                </a:cubicBezTo>
                <a:lnTo>
                  <a:pt x="7260" y="48735"/>
                </a:lnTo>
                <a:cubicBezTo>
                  <a:pt x="7260" y="48735"/>
                  <a:pt x="7260" y="48697"/>
                  <a:pt x="7297" y="48697"/>
                </a:cubicBezTo>
                <a:cubicBezTo>
                  <a:pt x="7297" y="48659"/>
                  <a:pt x="7335" y="48621"/>
                  <a:pt x="7335" y="48546"/>
                </a:cubicBezTo>
                <a:cubicBezTo>
                  <a:pt x="7335" y="48508"/>
                  <a:pt x="7335" y="48508"/>
                  <a:pt x="7335" y="48470"/>
                </a:cubicBezTo>
                <a:lnTo>
                  <a:pt x="7184" y="48357"/>
                </a:lnTo>
                <a:close/>
                <a:moveTo>
                  <a:pt x="24273" y="48394"/>
                </a:moveTo>
                <a:lnTo>
                  <a:pt x="24122" y="48546"/>
                </a:lnTo>
                <a:cubicBezTo>
                  <a:pt x="24122" y="48546"/>
                  <a:pt x="24122" y="48546"/>
                  <a:pt x="24122" y="48584"/>
                </a:cubicBezTo>
                <a:cubicBezTo>
                  <a:pt x="24084" y="48584"/>
                  <a:pt x="24046" y="48621"/>
                  <a:pt x="24046" y="48659"/>
                </a:cubicBezTo>
                <a:cubicBezTo>
                  <a:pt x="24046" y="48697"/>
                  <a:pt x="24046" y="48810"/>
                  <a:pt x="24235" y="48810"/>
                </a:cubicBezTo>
                <a:lnTo>
                  <a:pt x="24273" y="48773"/>
                </a:lnTo>
                <a:cubicBezTo>
                  <a:pt x="24273" y="48773"/>
                  <a:pt x="24273" y="48810"/>
                  <a:pt x="24273" y="48810"/>
                </a:cubicBezTo>
                <a:lnTo>
                  <a:pt x="24500" y="48697"/>
                </a:lnTo>
                <a:cubicBezTo>
                  <a:pt x="24500" y="48697"/>
                  <a:pt x="24500" y="48659"/>
                  <a:pt x="24500" y="48659"/>
                </a:cubicBezTo>
                <a:cubicBezTo>
                  <a:pt x="24500" y="48508"/>
                  <a:pt x="24424" y="48394"/>
                  <a:pt x="24273" y="48394"/>
                </a:cubicBezTo>
                <a:close/>
                <a:moveTo>
                  <a:pt x="29717" y="48357"/>
                </a:moveTo>
                <a:cubicBezTo>
                  <a:pt x="29642" y="48357"/>
                  <a:pt x="29528" y="48357"/>
                  <a:pt x="29453" y="48432"/>
                </a:cubicBezTo>
                <a:cubicBezTo>
                  <a:pt x="29415" y="48470"/>
                  <a:pt x="29377" y="48546"/>
                  <a:pt x="29415" y="48621"/>
                </a:cubicBezTo>
                <a:lnTo>
                  <a:pt x="29566" y="48697"/>
                </a:lnTo>
                <a:cubicBezTo>
                  <a:pt x="29604" y="48735"/>
                  <a:pt x="29680" y="48810"/>
                  <a:pt x="29793" y="48810"/>
                </a:cubicBezTo>
                <a:lnTo>
                  <a:pt x="29944" y="48697"/>
                </a:lnTo>
                <a:lnTo>
                  <a:pt x="29944" y="48508"/>
                </a:lnTo>
                <a:lnTo>
                  <a:pt x="29755" y="48394"/>
                </a:lnTo>
                <a:cubicBezTo>
                  <a:pt x="29755" y="48394"/>
                  <a:pt x="29717" y="48394"/>
                  <a:pt x="29717" y="48357"/>
                </a:cubicBezTo>
                <a:close/>
                <a:moveTo>
                  <a:pt x="31598" y="48465"/>
                </a:moveTo>
                <a:cubicBezTo>
                  <a:pt x="31323" y="48465"/>
                  <a:pt x="31223" y="48628"/>
                  <a:pt x="31154" y="48697"/>
                </a:cubicBezTo>
                <a:lnTo>
                  <a:pt x="31116" y="48735"/>
                </a:lnTo>
                <a:lnTo>
                  <a:pt x="31154" y="48886"/>
                </a:lnTo>
                <a:cubicBezTo>
                  <a:pt x="31208" y="48913"/>
                  <a:pt x="31242" y="48939"/>
                  <a:pt x="31285" y="48939"/>
                </a:cubicBezTo>
                <a:cubicBezTo>
                  <a:pt x="31302" y="48939"/>
                  <a:pt x="31321" y="48935"/>
                  <a:pt x="31343" y="48924"/>
                </a:cubicBezTo>
                <a:cubicBezTo>
                  <a:pt x="31570" y="48924"/>
                  <a:pt x="31721" y="48697"/>
                  <a:pt x="31759" y="48659"/>
                </a:cubicBezTo>
                <a:lnTo>
                  <a:pt x="31683" y="48470"/>
                </a:lnTo>
                <a:cubicBezTo>
                  <a:pt x="31653" y="48467"/>
                  <a:pt x="31624" y="48465"/>
                  <a:pt x="31598" y="48465"/>
                </a:cubicBezTo>
                <a:close/>
                <a:moveTo>
                  <a:pt x="79368" y="48682"/>
                </a:moveTo>
                <a:cubicBezTo>
                  <a:pt x="79303" y="48682"/>
                  <a:pt x="79235" y="48717"/>
                  <a:pt x="79208" y="48773"/>
                </a:cubicBezTo>
                <a:cubicBezTo>
                  <a:pt x="79132" y="48810"/>
                  <a:pt x="79132" y="48848"/>
                  <a:pt x="79132" y="48886"/>
                </a:cubicBezTo>
                <a:lnTo>
                  <a:pt x="79283" y="48886"/>
                </a:lnTo>
                <a:cubicBezTo>
                  <a:pt x="79283" y="48886"/>
                  <a:pt x="79245" y="48886"/>
                  <a:pt x="79245" y="48924"/>
                </a:cubicBezTo>
                <a:cubicBezTo>
                  <a:pt x="79283" y="48952"/>
                  <a:pt x="79316" y="48962"/>
                  <a:pt x="79346" y="48962"/>
                </a:cubicBezTo>
                <a:cubicBezTo>
                  <a:pt x="79405" y="48962"/>
                  <a:pt x="79450" y="48924"/>
                  <a:pt x="79490" y="48924"/>
                </a:cubicBezTo>
                <a:cubicBezTo>
                  <a:pt x="79510" y="48924"/>
                  <a:pt x="79529" y="48933"/>
                  <a:pt x="79548" y="48962"/>
                </a:cubicBezTo>
                <a:cubicBezTo>
                  <a:pt x="79623" y="48848"/>
                  <a:pt x="79548" y="48810"/>
                  <a:pt x="79434" y="48810"/>
                </a:cubicBezTo>
                <a:lnTo>
                  <a:pt x="79434" y="48697"/>
                </a:lnTo>
                <a:cubicBezTo>
                  <a:pt x="79414" y="48687"/>
                  <a:pt x="79391" y="48682"/>
                  <a:pt x="79368" y="48682"/>
                </a:cubicBezTo>
                <a:close/>
                <a:moveTo>
                  <a:pt x="24840" y="48735"/>
                </a:moveTo>
                <a:lnTo>
                  <a:pt x="24651" y="48848"/>
                </a:lnTo>
                <a:lnTo>
                  <a:pt x="24651" y="48999"/>
                </a:lnTo>
                <a:lnTo>
                  <a:pt x="24689" y="49075"/>
                </a:lnTo>
                <a:cubicBezTo>
                  <a:pt x="24744" y="49130"/>
                  <a:pt x="24840" y="49165"/>
                  <a:pt x="24932" y="49165"/>
                </a:cubicBezTo>
                <a:cubicBezTo>
                  <a:pt x="24966" y="49165"/>
                  <a:pt x="24999" y="49161"/>
                  <a:pt x="25029" y="49151"/>
                </a:cubicBezTo>
                <a:cubicBezTo>
                  <a:pt x="25143" y="49113"/>
                  <a:pt x="25218" y="48999"/>
                  <a:pt x="25218" y="48924"/>
                </a:cubicBezTo>
                <a:lnTo>
                  <a:pt x="25218" y="48886"/>
                </a:lnTo>
                <a:cubicBezTo>
                  <a:pt x="25218" y="48848"/>
                  <a:pt x="25218" y="48810"/>
                  <a:pt x="25181" y="48773"/>
                </a:cubicBezTo>
                <a:cubicBezTo>
                  <a:pt x="25105" y="48735"/>
                  <a:pt x="24991" y="48735"/>
                  <a:pt x="24916" y="48735"/>
                </a:cubicBezTo>
                <a:close/>
                <a:moveTo>
                  <a:pt x="6159" y="48933"/>
                </a:moveTo>
                <a:cubicBezTo>
                  <a:pt x="6125" y="48933"/>
                  <a:pt x="6088" y="48943"/>
                  <a:pt x="6050" y="48962"/>
                </a:cubicBezTo>
                <a:cubicBezTo>
                  <a:pt x="5974" y="48999"/>
                  <a:pt x="5936" y="49075"/>
                  <a:pt x="5936" y="49151"/>
                </a:cubicBezTo>
                <a:cubicBezTo>
                  <a:pt x="5936" y="49226"/>
                  <a:pt x="5974" y="49302"/>
                  <a:pt x="6050" y="49340"/>
                </a:cubicBezTo>
                <a:cubicBezTo>
                  <a:pt x="6125" y="49340"/>
                  <a:pt x="6201" y="49340"/>
                  <a:pt x="6239" y="49302"/>
                </a:cubicBezTo>
                <a:cubicBezTo>
                  <a:pt x="6314" y="49264"/>
                  <a:pt x="6352" y="49188"/>
                  <a:pt x="6352" y="49151"/>
                </a:cubicBezTo>
                <a:cubicBezTo>
                  <a:pt x="6352" y="49075"/>
                  <a:pt x="6314" y="48999"/>
                  <a:pt x="6239" y="48962"/>
                </a:cubicBezTo>
                <a:cubicBezTo>
                  <a:pt x="6220" y="48943"/>
                  <a:pt x="6192" y="48933"/>
                  <a:pt x="6159" y="48933"/>
                </a:cubicBezTo>
                <a:close/>
                <a:moveTo>
                  <a:pt x="84841" y="48848"/>
                </a:moveTo>
                <a:lnTo>
                  <a:pt x="84652" y="48962"/>
                </a:lnTo>
                <a:cubicBezTo>
                  <a:pt x="84652" y="48962"/>
                  <a:pt x="84652" y="48999"/>
                  <a:pt x="84652" y="48999"/>
                </a:cubicBezTo>
                <a:cubicBezTo>
                  <a:pt x="84652" y="49037"/>
                  <a:pt x="84614" y="49075"/>
                  <a:pt x="84614" y="49151"/>
                </a:cubicBezTo>
                <a:cubicBezTo>
                  <a:pt x="84614" y="49188"/>
                  <a:pt x="84652" y="49302"/>
                  <a:pt x="84841" y="49340"/>
                </a:cubicBezTo>
                <a:lnTo>
                  <a:pt x="84992" y="49226"/>
                </a:lnTo>
                <a:cubicBezTo>
                  <a:pt x="84992" y="49226"/>
                  <a:pt x="84992" y="49264"/>
                  <a:pt x="84992" y="49264"/>
                </a:cubicBezTo>
                <a:cubicBezTo>
                  <a:pt x="85030" y="49264"/>
                  <a:pt x="85181" y="49226"/>
                  <a:pt x="85181" y="49075"/>
                </a:cubicBezTo>
                <a:lnTo>
                  <a:pt x="85181" y="49037"/>
                </a:lnTo>
                <a:lnTo>
                  <a:pt x="85106" y="48962"/>
                </a:lnTo>
                <a:cubicBezTo>
                  <a:pt x="85068" y="48924"/>
                  <a:pt x="85030" y="48924"/>
                  <a:pt x="84992" y="48924"/>
                </a:cubicBezTo>
                <a:cubicBezTo>
                  <a:pt x="84954" y="48886"/>
                  <a:pt x="84917" y="48848"/>
                  <a:pt x="84841" y="48848"/>
                </a:cubicBezTo>
                <a:close/>
                <a:moveTo>
                  <a:pt x="9831" y="48962"/>
                </a:moveTo>
                <a:lnTo>
                  <a:pt x="9717" y="49075"/>
                </a:lnTo>
                <a:cubicBezTo>
                  <a:pt x="9717" y="49113"/>
                  <a:pt x="9717" y="49113"/>
                  <a:pt x="9717" y="49151"/>
                </a:cubicBezTo>
                <a:cubicBezTo>
                  <a:pt x="9679" y="49188"/>
                  <a:pt x="9642" y="49226"/>
                  <a:pt x="9642" y="49264"/>
                </a:cubicBezTo>
                <a:lnTo>
                  <a:pt x="9679" y="49340"/>
                </a:lnTo>
                <a:cubicBezTo>
                  <a:pt x="9747" y="49408"/>
                  <a:pt x="9815" y="49421"/>
                  <a:pt x="9867" y="49421"/>
                </a:cubicBezTo>
                <a:cubicBezTo>
                  <a:pt x="9902" y="49421"/>
                  <a:pt x="9929" y="49415"/>
                  <a:pt x="9944" y="49415"/>
                </a:cubicBezTo>
                <a:cubicBezTo>
                  <a:pt x="10057" y="49377"/>
                  <a:pt x="10095" y="49264"/>
                  <a:pt x="10095" y="49188"/>
                </a:cubicBezTo>
                <a:cubicBezTo>
                  <a:pt x="10095" y="49037"/>
                  <a:pt x="9982" y="48962"/>
                  <a:pt x="9831" y="48962"/>
                </a:cubicBezTo>
                <a:close/>
                <a:moveTo>
                  <a:pt x="19963" y="49113"/>
                </a:moveTo>
                <a:lnTo>
                  <a:pt x="19812" y="49226"/>
                </a:lnTo>
                <a:lnTo>
                  <a:pt x="19812" y="49377"/>
                </a:lnTo>
                <a:lnTo>
                  <a:pt x="19963" y="49491"/>
                </a:lnTo>
                <a:cubicBezTo>
                  <a:pt x="20039" y="49491"/>
                  <a:pt x="20190" y="49491"/>
                  <a:pt x="20303" y="49453"/>
                </a:cubicBezTo>
                <a:cubicBezTo>
                  <a:pt x="20303" y="49415"/>
                  <a:pt x="20341" y="49377"/>
                  <a:pt x="20341" y="49302"/>
                </a:cubicBezTo>
                <a:cubicBezTo>
                  <a:pt x="20341" y="49264"/>
                  <a:pt x="20341" y="49226"/>
                  <a:pt x="20341" y="49188"/>
                </a:cubicBezTo>
                <a:lnTo>
                  <a:pt x="20190" y="49113"/>
                </a:lnTo>
                <a:close/>
                <a:moveTo>
                  <a:pt x="83934" y="49113"/>
                </a:moveTo>
                <a:lnTo>
                  <a:pt x="83707" y="49226"/>
                </a:lnTo>
                <a:lnTo>
                  <a:pt x="83707" y="49377"/>
                </a:lnTo>
                <a:lnTo>
                  <a:pt x="83820" y="49491"/>
                </a:lnTo>
                <a:cubicBezTo>
                  <a:pt x="84009" y="49491"/>
                  <a:pt x="84085" y="49415"/>
                  <a:pt x="84160" y="49302"/>
                </a:cubicBezTo>
                <a:lnTo>
                  <a:pt x="84009" y="49151"/>
                </a:lnTo>
                <a:cubicBezTo>
                  <a:pt x="83971" y="49151"/>
                  <a:pt x="83971" y="49151"/>
                  <a:pt x="83934" y="49113"/>
                </a:cubicBezTo>
                <a:close/>
                <a:moveTo>
                  <a:pt x="55417" y="49097"/>
                </a:moveTo>
                <a:cubicBezTo>
                  <a:pt x="55326" y="49097"/>
                  <a:pt x="55253" y="49124"/>
                  <a:pt x="55200" y="49151"/>
                </a:cubicBezTo>
                <a:cubicBezTo>
                  <a:pt x="55124" y="49188"/>
                  <a:pt x="55049" y="49302"/>
                  <a:pt x="55086" y="49491"/>
                </a:cubicBezTo>
                <a:lnTo>
                  <a:pt x="55200" y="49604"/>
                </a:lnTo>
                <a:cubicBezTo>
                  <a:pt x="55351" y="49604"/>
                  <a:pt x="55464" y="49604"/>
                  <a:pt x="55540" y="49529"/>
                </a:cubicBezTo>
                <a:cubicBezTo>
                  <a:pt x="55616" y="49491"/>
                  <a:pt x="55653" y="49377"/>
                  <a:pt x="55653" y="49226"/>
                </a:cubicBezTo>
                <a:lnTo>
                  <a:pt x="55540" y="49113"/>
                </a:lnTo>
                <a:cubicBezTo>
                  <a:pt x="55496" y="49102"/>
                  <a:pt x="55455" y="49097"/>
                  <a:pt x="55417" y="49097"/>
                </a:cubicBezTo>
                <a:close/>
                <a:moveTo>
                  <a:pt x="3186" y="49302"/>
                </a:moveTo>
                <a:cubicBezTo>
                  <a:pt x="3129" y="49302"/>
                  <a:pt x="3082" y="49321"/>
                  <a:pt x="3063" y="49340"/>
                </a:cubicBezTo>
                <a:lnTo>
                  <a:pt x="2950" y="49340"/>
                </a:lnTo>
                <a:lnTo>
                  <a:pt x="2836" y="49491"/>
                </a:lnTo>
                <a:lnTo>
                  <a:pt x="2836" y="49680"/>
                </a:lnTo>
                <a:lnTo>
                  <a:pt x="2987" y="49793"/>
                </a:lnTo>
                <a:cubicBezTo>
                  <a:pt x="3101" y="49793"/>
                  <a:pt x="3403" y="49793"/>
                  <a:pt x="3403" y="49529"/>
                </a:cubicBezTo>
                <a:cubicBezTo>
                  <a:pt x="3403" y="49491"/>
                  <a:pt x="3403" y="49491"/>
                  <a:pt x="3403" y="49453"/>
                </a:cubicBezTo>
                <a:lnTo>
                  <a:pt x="3366" y="49377"/>
                </a:lnTo>
                <a:cubicBezTo>
                  <a:pt x="3309" y="49321"/>
                  <a:pt x="3243" y="49302"/>
                  <a:pt x="3186" y="49302"/>
                </a:cubicBezTo>
                <a:close/>
                <a:moveTo>
                  <a:pt x="60833" y="49453"/>
                </a:moveTo>
                <a:cubicBezTo>
                  <a:pt x="60871" y="49453"/>
                  <a:pt x="60871" y="49453"/>
                  <a:pt x="60871" y="49491"/>
                </a:cubicBezTo>
                <a:lnTo>
                  <a:pt x="60644" y="49529"/>
                </a:lnTo>
                <a:lnTo>
                  <a:pt x="60606" y="49567"/>
                </a:lnTo>
                <a:cubicBezTo>
                  <a:pt x="60606" y="49756"/>
                  <a:pt x="60833" y="49793"/>
                  <a:pt x="60909" y="49793"/>
                </a:cubicBezTo>
                <a:lnTo>
                  <a:pt x="60984" y="49793"/>
                </a:lnTo>
                <a:lnTo>
                  <a:pt x="61136" y="49718"/>
                </a:lnTo>
                <a:cubicBezTo>
                  <a:pt x="61136" y="49680"/>
                  <a:pt x="61136" y="49680"/>
                  <a:pt x="61136" y="49642"/>
                </a:cubicBezTo>
                <a:cubicBezTo>
                  <a:pt x="61136" y="49529"/>
                  <a:pt x="61060" y="49453"/>
                  <a:pt x="60909" y="49453"/>
                </a:cubicBezTo>
                <a:close/>
                <a:moveTo>
                  <a:pt x="61400" y="49415"/>
                </a:moveTo>
                <a:lnTo>
                  <a:pt x="61211" y="49529"/>
                </a:lnTo>
                <a:cubicBezTo>
                  <a:pt x="61211" y="49529"/>
                  <a:pt x="61173" y="49604"/>
                  <a:pt x="61173" y="49642"/>
                </a:cubicBezTo>
                <a:lnTo>
                  <a:pt x="61173" y="49718"/>
                </a:lnTo>
                <a:lnTo>
                  <a:pt x="61287" y="49793"/>
                </a:lnTo>
                <a:lnTo>
                  <a:pt x="61476" y="49793"/>
                </a:lnTo>
                <a:lnTo>
                  <a:pt x="61627" y="49680"/>
                </a:lnTo>
                <a:lnTo>
                  <a:pt x="61627" y="49567"/>
                </a:lnTo>
                <a:lnTo>
                  <a:pt x="61514" y="49453"/>
                </a:lnTo>
                <a:cubicBezTo>
                  <a:pt x="61476" y="49453"/>
                  <a:pt x="61438" y="49415"/>
                  <a:pt x="61400" y="49415"/>
                </a:cubicBezTo>
                <a:close/>
                <a:moveTo>
                  <a:pt x="3630" y="49567"/>
                </a:moveTo>
                <a:lnTo>
                  <a:pt x="3517" y="49680"/>
                </a:lnTo>
                <a:cubicBezTo>
                  <a:pt x="3517" y="49869"/>
                  <a:pt x="3668" y="49982"/>
                  <a:pt x="3857" y="50020"/>
                </a:cubicBezTo>
                <a:lnTo>
                  <a:pt x="4008" y="49869"/>
                </a:lnTo>
                <a:lnTo>
                  <a:pt x="4008" y="49680"/>
                </a:lnTo>
                <a:lnTo>
                  <a:pt x="3895" y="49567"/>
                </a:lnTo>
                <a:close/>
                <a:moveTo>
                  <a:pt x="50058" y="49652"/>
                </a:moveTo>
                <a:cubicBezTo>
                  <a:pt x="50020" y="49652"/>
                  <a:pt x="49982" y="49661"/>
                  <a:pt x="49944" y="49680"/>
                </a:cubicBezTo>
                <a:cubicBezTo>
                  <a:pt x="49831" y="49718"/>
                  <a:pt x="49793" y="49945"/>
                  <a:pt x="49907" y="50020"/>
                </a:cubicBezTo>
                <a:cubicBezTo>
                  <a:pt x="49944" y="50058"/>
                  <a:pt x="50020" y="50058"/>
                  <a:pt x="50058" y="50058"/>
                </a:cubicBezTo>
                <a:lnTo>
                  <a:pt x="50133" y="49983"/>
                </a:lnTo>
                <a:lnTo>
                  <a:pt x="50133" y="49983"/>
                </a:lnTo>
                <a:cubicBezTo>
                  <a:pt x="50096" y="50020"/>
                  <a:pt x="50096" y="50020"/>
                  <a:pt x="50058" y="50020"/>
                </a:cubicBezTo>
                <a:lnTo>
                  <a:pt x="50247" y="49907"/>
                </a:lnTo>
                <a:lnTo>
                  <a:pt x="50247" y="49793"/>
                </a:lnTo>
                <a:lnTo>
                  <a:pt x="50171" y="49680"/>
                </a:lnTo>
                <a:cubicBezTo>
                  <a:pt x="50134" y="49661"/>
                  <a:pt x="50096" y="49652"/>
                  <a:pt x="50058" y="49652"/>
                </a:cubicBezTo>
                <a:close/>
                <a:moveTo>
                  <a:pt x="56410" y="49756"/>
                </a:moveTo>
                <a:lnTo>
                  <a:pt x="56296" y="49869"/>
                </a:lnTo>
                <a:lnTo>
                  <a:pt x="56296" y="49982"/>
                </a:lnTo>
                <a:lnTo>
                  <a:pt x="56410" y="50096"/>
                </a:lnTo>
                <a:cubicBezTo>
                  <a:pt x="56410" y="50134"/>
                  <a:pt x="56447" y="50134"/>
                  <a:pt x="56523" y="50171"/>
                </a:cubicBezTo>
                <a:lnTo>
                  <a:pt x="56674" y="50020"/>
                </a:lnTo>
                <a:cubicBezTo>
                  <a:pt x="56674" y="49945"/>
                  <a:pt x="56674" y="49869"/>
                  <a:pt x="56599" y="49793"/>
                </a:cubicBezTo>
                <a:cubicBezTo>
                  <a:pt x="56561" y="49793"/>
                  <a:pt x="56485" y="49756"/>
                  <a:pt x="56410" y="49756"/>
                </a:cubicBezTo>
                <a:close/>
                <a:moveTo>
                  <a:pt x="6465" y="48689"/>
                </a:moveTo>
                <a:cubicBezTo>
                  <a:pt x="6441" y="48689"/>
                  <a:pt x="6417" y="48692"/>
                  <a:pt x="6390" y="48697"/>
                </a:cubicBezTo>
                <a:lnTo>
                  <a:pt x="6277" y="48773"/>
                </a:lnTo>
                <a:cubicBezTo>
                  <a:pt x="6239" y="48924"/>
                  <a:pt x="6314" y="48999"/>
                  <a:pt x="6352" y="49037"/>
                </a:cubicBezTo>
                <a:cubicBezTo>
                  <a:pt x="6352" y="49037"/>
                  <a:pt x="6352" y="49037"/>
                  <a:pt x="6352" y="49075"/>
                </a:cubicBezTo>
                <a:lnTo>
                  <a:pt x="6466" y="49226"/>
                </a:lnTo>
                <a:lnTo>
                  <a:pt x="6541" y="49226"/>
                </a:lnTo>
                <a:cubicBezTo>
                  <a:pt x="6541" y="49264"/>
                  <a:pt x="6579" y="49264"/>
                  <a:pt x="6579" y="49302"/>
                </a:cubicBezTo>
                <a:cubicBezTo>
                  <a:pt x="6617" y="49340"/>
                  <a:pt x="6655" y="49340"/>
                  <a:pt x="6617" y="49377"/>
                </a:cubicBezTo>
                <a:cubicBezTo>
                  <a:pt x="6617" y="49415"/>
                  <a:pt x="6617" y="49491"/>
                  <a:pt x="6655" y="49529"/>
                </a:cubicBezTo>
                <a:cubicBezTo>
                  <a:pt x="6655" y="49567"/>
                  <a:pt x="6693" y="49604"/>
                  <a:pt x="6730" y="49642"/>
                </a:cubicBezTo>
                <a:cubicBezTo>
                  <a:pt x="6806" y="49680"/>
                  <a:pt x="6844" y="49718"/>
                  <a:pt x="6882" y="49756"/>
                </a:cubicBezTo>
                <a:cubicBezTo>
                  <a:pt x="6984" y="50027"/>
                  <a:pt x="7238" y="50177"/>
                  <a:pt x="7508" y="50177"/>
                </a:cubicBezTo>
                <a:cubicBezTo>
                  <a:pt x="7539" y="50177"/>
                  <a:pt x="7569" y="50175"/>
                  <a:pt x="7600" y="50171"/>
                </a:cubicBezTo>
                <a:lnTo>
                  <a:pt x="7676" y="50096"/>
                </a:lnTo>
                <a:cubicBezTo>
                  <a:pt x="7713" y="50020"/>
                  <a:pt x="7751" y="49982"/>
                  <a:pt x="7751" y="49945"/>
                </a:cubicBezTo>
                <a:cubicBezTo>
                  <a:pt x="7789" y="49869"/>
                  <a:pt x="7865" y="49831"/>
                  <a:pt x="7827" y="49680"/>
                </a:cubicBezTo>
                <a:cubicBezTo>
                  <a:pt x="7978" y="49604"/>
                  <a:pt x="8016" y="49491"/>
                  <a:pt x="8016" y="49415"/>
                </a:cubicBezTo>
                <a:cubicBezTo>
                  <a:pt x="8016" y="49377"/>
                  <a:pt x="8016" y="49340"/>
                  <a:pt x="8016" y="49302"/>
                </a:cubicBezTo>
                <a:cubicBezTo>
                  <a:pt x="8016" y="49226"/>
                  <a:pt x="8016" y="49113"/>
                  <a:pt x="8054" y="49037"/>
                </a:cubicBezTo>
                <a:lnTo>
                  <a:pt x="7978" y="48886"/>
                </a:lnTo>
                <a:lnTo>
                  <a:pt x="7902" y="48886"/>
                </a:lnTo>
                <a:cubicBezTo>
                  <a:pt x="7827" y="48848"/>
                  <a:pt x="7713" y="48810"/>
                  <a:pt x="7562" y="48773"/>
                </a:cubicBezTo>
                <a:lnTo>
                  <a:pt x="7411" y="48886"/>
                </a:lnTo>
                <a:cubicBezTo>
                  <a:pt x="7373" y="48962"/>
                  <a:pt x="7335" y="48999"/>
                  <a:pt x="7108" y="48999"/>
                </a:cubicBezTo>
                <a:lnTo>
                  <a:pt x="6844" y="48999"/>
                </a:lnTo>
                <a:lnTo>
                  <a:pt x="6806" y="48962"/>
                </a:lnTo>
                <a:lnTo>
                  <a:pt x="6806" y="48848"/>
                </a:lnTo>
                <a:cubicBezTo>
                  <a:pt x="6768" y="48848"/>
                  <a:pt x="6768" y="48848"/>
                  <a:pt x="6730" y="48810"/>
                </a:cubicBezTo>
                <a:cubicBezTo>
                  <a:pt x="6698" y="48778"/>
                  <a:pt x="6609" y="48689"/>
                  <a:pt x="6465" y="48689"/>
                </a:cubicBezTo>
                <a:close/>
                <a:moveTo>
                  <a:pt x="7902" y="50020"/>
                </a:moveTo>
                <a:cubicBezTo>
                  <a:pt x="7789" y="50020"/>
                  <a:pt x="7676" y="50058"/>
                  <a:pt x="7676" y="50171"/>
                </a:cubicBezTo>
                <a:lnTo>
                  <a:pt x="7789" y="50323"/>
                </a:lnTo>
                <a:cubicBezTo>
                  <a:pt x="7789" y="50351"/>
                  <a:pt x="7833" y="50424"/>
                  <a:pt x="7936" y="50424"/>
                </a:cubicBezTo>
                <a:cubicBezTo>
                  <a:pt x="7969" y="50424"/>
                  <a:pt x="8008" y="50416"/>
                  <a:pt x="8054" y="50398"/>
                </a:cubicBezTo>
                <a:lnTo>
                  <a:pt x="8167" y="50360"/>
                </a:lnTo>
                <a:cubicBezTo>
                  <a:pt x="8167" y="50323"/>
                  <a:pt x="8167" y="50285"/>
                  <a:pt x="8167" y="50247"/>
                </a:cubicBezTo>
                <a:cubicBezTo>
                  <a:pt x="8167" y="50134"/>
                  <a:pt x="8054" y="50058"/>
                  <a:pt x="7902" y="50020"/>
                </a:cubicBezTo>
                <a:close/>
                <a:moveTo>
                  <a:pt x="38942" y="50020"/>
                </a:moveTo>
                <a:lnTo>
                  <a:pt x="38829" y="50171"/>
                </a:lnTo>
                <a:cubicBezTo>
                  <a:pt x="38829" y="50171"/>
                  <a:pt x="38829" y="50171"/>
                  <a:pt x="38829" y="50209"/>
                </a:cubicBezTo>
                <a:cubicBezTo>
                  <a:pt x="38829" y="50247"/>
                  <a:pt x="38829" y="50398"/>
                  <a:pt x="38980" y="50436"/>
                </a:cubicBezTo>
                <a:lnTo>
                  <a:pt x="39169" y="50285"/>
                </a:lnTo>
                <a:cubicBezTo>
                  <a:pt x="39207" y="50285"/>
                  <a:pt x="39245" y="50247"/>
                  <a:pt x="39245" y="50171"/>
                </a:cubicBezTo>
                <a:lnTo>
                  <a:pt x="39132" y="50020"/>
                </a:lnTo>
                <a:close/>
                <a:moveTo>
                  <a:pt x="47449" y="49945"/>
                </a:moveTo>
                <a:lnTo>
                  <a:pt x="47260" y="50058"/>
                </a:lnTo>
                <a:lnTo>
                  <a:pt x="47260" y="50285"/>
                </a:lnTo>
                <a:lnTo>
                  <a:pt x="47374" y="50436"/>
                </a:lnTo>
                <a:lnTo>
                  <a:pt x="47638" y="50436"/>
                </a:lnTo>
                <a:lnTo>
                  <a:pt x="47752" y="50285"/>
                </a:lnTo>
                <a:cubicBezTo>
                  <a:pt x="47752" y="50096"/>
                  <a:pt x="47600" y="50020"/>
                  <a:pt x="47525" y="49982"/>
                </a:cubicBezTo>
                <a:cubicBezTo>
                  <a:pt x="47487" y="49982"/>
                  <a:pt x="47487" y="49945"/>
                  <a:pt x="47449" y="49945"/>
                </a:cubicBezTo>
                <a:close/>
                <a:moveTo>
                  <a:pt x="29415" y="50096"/>
                </a:moveTo>
                <a:cubicBezTo>
                  <a:pt x="29226" y="50134"/>
                  <a:pt x="29037" y="50360"/>
                  <a:pt x="28999" y="50398"/>
                </a:cubicBezTo>
                <a:lnTo>
                  <a:pt x="29112" y="50587"/>
                </a:lnTo>
                <a:cubicBezTo>
                  <a:pt x="29226" y="50587"/>
                  <a:pt x="29302" y="50550"/>
                  <a:pt x="29377" y="50550"/>
                </a:cubicBezTo>
                <a:cubicBezTo>
                  <a:pt x="29415" y="50512"/>
                  <a:pt x="29453" y="50512"/>
                  <a:pt x="29528" y="50512"/>
                </a:cubicBezTo>
                <a:lnTo>
                  <a:pt x="29680" y="50398"/>
                </a:lnTo>
                <a:lnTo>
                  <a:pt x="29680" y="50247"/>
                </a:lnTo>
                <a:lnTo>
                  <a:pt x="29642" y="50171"/>
                </a:lnTo>
                <a:cubicBezTo>
                  <a:pt x="29566" y="50134"/>
                  <a:pt x="29491" y="50096"/>
                  <a:pt x="29415" y="50096"/>
                </a:cubicBezTo>
                <a:close/>
                <a:moveTo>
                  <a:pt x="48399" y="50181"/>
                </a:moveTo>
                <a:cubicBezTo>
                  <a:pt x="48366" y="50181"/>
                  <a:pt x="48338" y="50190"/>
                  <a:pt x="48319" y="50209"/>
                </a:cubicBezTo>
                <a:cubicBezTo>
                  <a:pt x="48168" y="50285"/>
                  <a:pt x="48130" y="50474"/>
                  <a:pt x="48243" y="50550"/>
                </a:cubicBezTo>
                <a:lnTo>
                  <a:pt x="48357" y="50587"/>
                </a:lnTo>
                <a:lnTo>
                  <a:pt x="48470" y="50474"/>
                </a:lnTo>
                <a:cubicBezTo>
                  <a:pt x="48470" y="50474"/>
                  <a:pt x="48470" y="50512"/>
                  <a:pt x="48470" y="50512"/>
                </a:cubicBezTo>
                <a:cubicBezTo>
                  <a:pt x="48508" y="50474"/>
                  <a:pt x="48621" y="50436"/>
                  <a:pt x="48621" y="50323"/>
                </a:cubicBezTo>
                <a:cubicBezTo>
                  <a:pt x="48621" y="50323"/>
                  <a:pt x="48621" y="50285"/>
                  <a:pt x="48583" y="50285"/>
                </a:cubicBezTo>
                <a:lnTo>
                  <a:pt x="48508" y="50209"/>
                </a:lnTo>
                <a:cubicBezTo>
                  <a:pt x="48470" y="50190"/>
                  <a:pt x="48432" y="50181"/>
                  <a:pt x="48399" y="50181"/>
                </a:cubicBezTo>
                <a:close/>
                <a:moveTo>
                  <a:pt x="73121" y="50171"/>
                </a:moveTo>
                <a:cubicBezTo>
                  <a:pt x="73007" y="50171"/>
                  <a:pt x="72969" y="50209"/>
                  <a:pt x="72932" y="50247"/>
                </a:cubicBezTo>
                <a:cubicBezTo>
                  <a:pt x="72856" y="50285"/>
                  <a:pt x="72818" y="50360"/>
                  <a:pt x="72856" y="50474"/>
                </a:cubicBezTo>
                <a:lnTo>
                  <a:pt x="73007" y="50587"/>
                </a:lnTo>
                <a:lnTo>
                  <a:pt x="73121" y="50587"/>
                </a:lnTo>
                <a:lnTo>
                  <a:pt x="73234" y="50474"/>
                </a:lnTo>
                <a:lnTo>
                  <a:pt x="73234" y="50285"/>
                </a:lnTo>
                <a:lnTo>
                  <a:pt x="73121" y="50171"/>
                </a:lnTo>
                <a:close/>
                <a:moveTo>
                  <a:pt x="59359" y="50247"/>
                </a:moveTo>
                <a:cubicBezTo>
                  <a:pt x="59283" y="50247"/>
                  <a:pt x="59094" y="50247"/>
                  <a:pt x="59018" y="50398"/>
                </a:cubicBezTo>
                <a:lnTo>
                  <a:pt x="59018" y="50550"/>
                </a:lnTo>
                <a:cubicBezTo>
                  <a:pt x="59072" y="50576"/>
                  <a:pt x="59163" y="50603"/>
                  <a:pt x="59252" y="50603"/>
                </a:cubicBezTo>
                <a:cubicBezTo>
                  <a:pt x="59289" y="50603"/>
                  <a:pt x="59325" y="50598"/>
                  <a:pt x="59359" y="50587"/>
                </a:cubicBezTo>
                <a:cubicBezTo>
                  <a:pt x="59434" y="50550"/>
                  <a:pt x="59510" y="50474"/>
                  <a:pt x="59510" y="50360"/>
                </a:cubicBezTo>
                <a:lnTo>
                  <a:pt x="59359" y="50247"/>
                </a:lnTo>
                <a:close/>
                <a:moveTo>
                  <a:pt x="41098" y="50512"/>
                </a:moveTo>
                <a:cubicBezTo>
                  <a:pt x="41022" y="50512"/>
                  <a:pt x="40757" y="50550"/>
                  <a:pt x="40682" y="50739"/>
                </a:cubicBezTo>
                <a:lnTo>
                  <a:pt x="40719" y="50852"/>
                </a:lnTo>
                <a:cubicBezTo>
                  <a:pt x="40833" y="50928"/>
                  <a:pt x="40908" y="50928"/>
                  <a:pt x="40984" y="50928"/>
                </a:cubicBezTo>
                <a:cubicBezTo>
                  <a:pt x="41098" y="50890"/>
                  <a:pt x="41173" y="50814"/>
                  <a:pt x="41249" y="50663"/>
                </a:cubicBezTo>
                <a:lnTo>
                  <a:pt x="41098" y="50512"/>
                </a:lnTo>
                <a:close/>
                <a:moveTo>
                  <a:pt x="36939" y="50587"/>
                </a:moveTo>
                <a:lnTo>
                  <a:pt x="36863" y="50776"/>
                </a:lnTo>
                <a:cubicBezTo>
                  <a:pt x="36901" y="50814"/>
                  <a:pt x="36901" y="50852"/>
                  <a:pt x="36901" y="50928"/>
                </a:cubicBezTo>
                <a:cubicBezTo>
                  <a:pt x="36901" y="51003"/>
                  <a:pt x="36901" y="51192"/>
                  <a:pt x="37279" y="51192"/>
                </a:cubicBezTo>
                <a:lnTo>
                  <a:pt x="37392" y="51117"/>
                </a:lnTo>
                <a:cubicBezTo>
                  <a:pt x="37430" y="51041"/>
                  <a:pt x="37430" y="51003"/>
                  <a:pt x="37430" y="50965"/>
                </a:cubicBezTo>
                <a:cubicBezTo>
                  <a:pt x="37430" y="50928"/>
                  <a:pt x="37430" y="50890"/>
                  <a:pt x="37506" y="50852"/>
                </a:cubicBezTo>
                <a:lnTo>
                  <a:pt x="37430" y="50663"/>
                </a:lnTo>
                <a:cubicBezTo>
                  <a:pt x="37392" y="50650"/>
                  <a:pt x="37355" y="50646"/>
                  <a:pt x="37320" y="50646"/>
                </a:cubicBezTo>
                <a:cubicBezTo>
                  <a:pt x="37250" y="50646"/>
                  <a:pt x="37191" y="50663"/>
                  <a:pt x="37166" y="50663"/>
                </a:cubicBezTo>
                <a:cubicBezTo>
                  <a:pt x="37166" y="50663"/>
                  <a:pt x="37128" y="50625"/>
                  <a:pt x="37128" y="50625"/>
                </a:cubicBezTo>
                <a:cubicBezTo>
                  <a:pt x="37090" y="50587"/>
                  <a:pt x="37014" y="50587"/>
                  <a:pt x="36939" y="50587"/>
                </a:cubicBezTo>
                <a:close/>
                <a:moveTo>
                  <a:pt x="76183" y="50814"/>
                </a:moveTo>
                <a:cubicBezTo>
                  <a:pt x="76107" y="50814"/>
                  <a:pt x="75994" y="50814"/>
                  <a:pt x="75918" y="50852"/>
                </a:cubicBezTo>
                <a:cubicBezTo>
                  <a:pt x="75843" y="50890"/>
                  <a:pt x="75805" y="51003"/>
                  <a:pt x="75881" y="51154"/>
                </a:cubicBezTo>
                <a:lnTo>
                  <a:pt x="75994" y="51230"/>
                </a:lnTo>
                <a:cubicBezTo>
                  <a:pt x="76018" y="51233"/>
                  <a:pt x="76039" y="51235"/>
                  <a:pt x="76060" y="51235"/>
                </a:cubicBezTo>
                <a:cubicBezTo>
                  <a:pt x="76265" y="51235"/>
                  <a:pt x="76296" y="51072"/>
                  <a:pt x="76296" y="51003"/>
                </a:cubicBezTo>
                <a:lnTo>
                  <a:pt x="76334" y="50965"/>
                </a:lnTo>
                <a:lnTo>
                  <a:pt x="76183" y="50814"/>
                </a:lnTo>
                <a:close/>
                <a:moveTo>
                  <a:pt x="89264" y="50814"/>
                </a:moveTo>
                <a:cubicBezTo>
                  <a:pt x="89038" y="50814"/>
                  <a:pt x="88886" y="50928"/>
                  <a:pt x="88886" y="51117"/>
                </a:cubicBezTo>
                <a:lnTo>
                  <a:pt x="89075" y="51230"/>
                </a:lnTo>
                <a:lnTo>
                  <a:pt x="89151" y="51230"/>
                </a:lnTo>
                <a:cubicBezTo>
                  <a:pt x="89198" y="51246"/>
                  <a:pt x="89245" y="51255"/>
                  <a:pt x="89289" y="51255"/>
                </a:cubicBezTo>
                <a:cubicBezTo>
                  <a:pt x="89352" y="51255"/>
                  <a:pt x="89409" y="51237"/>
                  <a:pt x="89453" y="51192"/>
                </a:cubicBezTo>
                <a:cubicBezTo>
                  <a:pt x="89491" y="51192"/>
                  <a:pt x="89529" y="51154"/>
                  <a:pt x="89529" y="51079"/>
                </a:cubicBezTo>
                <a:lnTo>
                  <a:pt x="89416" y="50965"/>
                </a:lnTo>
                <a:lnTo>
                  <a:pt x="89453" y="50965"/>
                </a:lnTo>
                <a:cubicBezTo>
                  <a:pt x="89416" y="50928"/>
                  <a:pt x="89416" y="50890"/>
                  <a:pt x="89378" y="50852"/>
                </a:cubicBezTo>
                <a:lnTo>
                  <a:pt x="89264" y="50814"/>
                </a:lnTo>
                <a:close/>
                <a:moveTo>
                  <a:pt x="41002" y="50978"/>
                </a:moveTo>
                <a:cubicBezTo>
                  <a:pt x="40971" y="50978"/>
                  <a:pt x="40940" y="50988"/>
                  <a:pt x="40908" y="51003"/>
                </a:cubicBezTo>
                <a:lnTo>
                  <a:pt x="40682" y="51079"/>
                </a:lnTo>
                <a:lnTo>
                  <a:pt x="40682" y="51117"/>
                </a:lnTo>
                <a:cubicBezTo>
                  <a:pt x="40682" y="51306"/>
                  <a:pt x="40795" y="51381"/>
                  <a:pt x="40871" y="51419"/>
                </a:cubicBezTo>
                <a:lnTo>
                  <a:pt x="41060" y="51343"/>
                </a:lnTo>
                <a:cubicBezTo>
                  <a:pt x="41098" y="51343"/>
                  <a:pt x="41211" y="51268"/>
                  <a:pt x="41211" y="51154"/>
                </a:cubicBezTo>
                <a:cubicBezTo>
                  <a:pt x="41211" y="51154"/>
                  <a:pt x="41211" y="51117"/>
                  <a:pt x="41173" y="51117"/>
                </a:cubicBezTo>
                <a:lnTo>
                  <a:pt x="41135" y="51041"/>
                </a:lnTo>
                <a:cubicBezTo>
                  <a:pt x="41091" y="50997"/>
                  <a:pt x="41047" y="50978"/>
                  <a:pt x="41002" y="50978"/>
                </a:cubicBezTo>
                <a:close/>
                <a:moveTo>
                  <a:pt x="10927" y="51117"/>
                </a:moveTo>
                <a:lnTo>
                  <a:pt x="10738" y="51192"/>
                </a:lnTo>
                <a:cubicBezTo>
                  <a:pt x="10662" y="51343"/>
                  <a:pt x="10776" y="51495"/>
                  <a:pt x="10965" y="51533"/>
                </a:cubicBezTo>
                <a:cubicBezTo>
                  <a:pt x="11116" y="51533"/>
                  <a:pt x="11229" y="51457"/>
                  <a:pt x="11229" y="51343"/>
                </a:cubicBezTo>
                <a:lnTo>
                  <a:pt x="11154" y="51230"/>
                </a:lnTo>
                <a:cubicBezTo>
                  <a:pt x="11116" y="51230"/>
                  <a:pt x="11078" y="51192"/>
                  <a:pt x="11040" y="51192"/>
                </a:cubicBezTo>
                <a:cubicBezTo>
                  <a:pt x="11003" y="51154"/>
                  <a:pt x="10965" y="51154"/>
                  <a:pt x="10927" y="51117"/>
                </a:cubicBezTo>
                <a:close/>
                <a:moveTo>
                  <a:pt x="23895" y="51533"/>
                </a:moveTo>
                <a:cubicBezTo>
                  <a:pt x="23919" y="51533"/>
                  <a:pt x="23943" y="51548"/>
                  <a:pt x="23958" y="51549"/>
                </a:cubicBezTo>
                <a:lnTo>
                  <a:pt x="23958" y="51549"/>
                </a:lnTo>
                <a:cubicBezTo>
                  <a:pt x="23948" y="51556"/>
                  <a:pt x="23940" y="51563"/>
                  <a:pt x="23933" y="51570"/>
                </a:cubicBezTo>
                <a:lnTo>
                  <a:pt x="23895" y="51533"/>
                </a:lnTo>
                <a:close/>
                <a:moveTo>
                  <a:pt x="34065" y="51117"/>
                </a:moveTo>
                <a:cubicBezTo>
                  <a:pt x="33990" y="51117"/>
                  <a:pt x="33914" y="51117"/>
                  <a:pt x="33838" y="51154"/>
                </a:cubicBezTo>
                <a:cubicBezTo>
                  <a:pt x="33763" y="51230"/>
                  <a:pt x="33725" y="51306"/>
                  <a:pt x="33763" y="51457"/>
                </a:cubicBezTo>
                <a:lnTo>
                  <a:pt x="33876" y="51570"/>
                </a:lnTo>
                <a:cubicBezTo>
                  <a:pt x="33952" y="51570"/>
                  <a:pt x="34065" y="51533"/>
                  <a:pt x="34103" y="51495"/>
                </a:cubicBezTo>
                <a:cubicBezTo>
                  <a:pt x="34179" y="51457"/>
                  <a:pt x="34217" y="51381"/>
                  <a:pt x="34217" y="51268"/>
                </a:cubicBezTo>
                <a:cubicBezTo>
                  <a:pt x="34217" y="51268"/>
                  <a:pt x="34217" y="51230"/>
                  <a:pt x="34217" y="51230"/>
                </a:cubicBezTo>
                <a:lnTo>
                  <a:pt x="34065" y="51117"/>
                </a:lnTo>
                <a:close/>
                <a:moveTo>
                  <a:pt x="4159" y="51117"/>
                </a:moveTo>
                <a:cubicBezTo>
                  <a:pt x="4084" y="51117"/>
                  <a:pt x="3970" y="51117"/>
                  <a:pt x="3933" y="51230"/>
                </a:cubicBezTo>
                <a:lnTo>
                  <a:pt x="4084" y="51381"/>
                </a:lnTo>
                <a:cubicBezTo>
                  <a:pt x="4084" y="51394"/>
                  <a:pt x="4080" y="51398"/>
                  <a:pt x="4073" y="51398"/>
                </a:cubicBezTo>
                <a:cubicBezTo>
                  <a:pt x="4059" y="51398"/>
                  <a:pt x="4033" y="51381"/>
                  <a:pt x="4008" y="51381"/>
                </a:cubicBezTo>
                <a:cubicBezTo>
                  <a:pt x="4008" y="51381"/>
                  <a:pt x="3970" y="51343"/>
                  <a:pt x="3970" y="51343"/>
                </a:cubicBezTo>
                <a:lnTo>
                  <a:pt x="3970" y="51381"/>
                </a:lnTo>
                <a:cubicBezTo>
                  <a:pt x="3970" y="51419"/>
                  <a:pt x="3970" y="51495"/>
                  <a:pt x="4084" y="51533"/>
                </a:cubicBezTo>
                <a:cubicBezTo>
                  <a:pt x="4116" y="51564"/>
                  <a:pt x="4155" y="51576"/>
                  <a:pt x="4191" y="51576"/>
                </a:cubicBezTo>
                <a:cubicBezTo>
                  <a:pt x="4242" y="51576"/>
                  <a:pt x="4289" y="51554"/>
                  <a:pt x="4311" y="51533"/>
                </a:cubicBezTo>
                <a:lnTo>
                  <a:pt x="4349" y="51495"/>
                </a:lnTo>
                <a:cubicBezTo>
                  <a:pt x="4386" y="51457"/>
                  <a:pt x="4386" y="51419"/>
                  <a:pt x="4386" y="51381"/>
                </a:cubicBezTo>
                <a:cubicBezTo>
                  <a:pt x="4386" y="51268"/>
                  <a:pt x="4273" y="51117"/>
                  <a:pt x="4159" y="51117"/>
                </a:cubicBezTo>
                <a:close/>
                <a:moveTo>
                  <a:pt x="47865" y="51154"/>
                </a:moveTo>
                <a:cubicBezTo>
                  <a:pt x="47638" y="51154"/>
                  <a:pt x="47563" y="51268"/>
                  <a:pt x="47525" y="51381"/>
                </a:cubicBezTo>
                <a:lnTo>
                  <a:pt x="47525" y="51533"/>
                </a:lnTo>
                <a:cubicBezTo>
                  <a:pt x="47600" y="51570"/>
                  <a:pt x="47676" y="51608"/>
                  <a:pt x="47789" y="51608"/>
                </a:cubicBezTo>
                <a:cubicBezTo>
                  <a:pt x="47903" y="51570"/>
                  <a:pt x="48016" y="51533"/>
                  <a:pt x="48054" y="51457"/>
                </a:cubicBezTo>
                <a:lnTo>
                  <a:pt x="47979" y="51268"/>
                </a:lnTo>
                <a:lnTo>
                  <a:pt x="47979" y="51268"/>
                </a:lnTo>
                <a:lnTo>
                  <a:pt x="47865" y="51154"/>
                </a:lnTo>
                <a:close/>
                <a:moveTo>
                  <a:pt x="58981" y="51268"/>
                </a:moveTo>
                <a:lnTo>
                  <a:pt x="58754" y="51343"/>
                </a:lnTo>
                <a:cubicBezTo>
                  <a:pt x="58754" y="51457"/>
                  <a:pt x="58791" y="51533"/>
                  <a:pt x="58829" y="51533"/>
                </a:cubicBezTo>
                <a:cubicBezTo>
                  <a:pt x="58867" y="51570"/>
                  <a:pt x="58943" y="51608"/>
                  <a:pt x="58981" y="51608"/>
                </a:cubicBezTo>
                <a:lnTo>
                  <a:pt x="58981" y="51646"/>
                </a:lnTo>
                <a:lnTo>
                  <a:pt x="59132" y="51759"/>
                </a:lnTo>
                <a:cubicBezTo>
                  <a:pt x="59245" y="51759"/>
                  <a:pt x="59585" y="51759"/>
                  <a:pt x="59585" y="51495"/>
                </a:cubicBezTo>
                <a:cubicBezTo>
                  <a:pt x="59585" y="51457"/>
                  <a:pt x="59585" y="51457"/>
                  <a:pt x="59585" y="51419"/>
                </a:cubicBezTo>
                <a:lnTo>
                  <a:pt x="59472" y="51306"/>
                </a:lnTo>
                <a:cubicBezTo>
                  <a:pt x="59321" y="51306"/>
                  <a:pt x="59283" y="51343"/>
                  <a:pt x="59207" y="51381"/>
                </a:cubicBezTo>
                <a:cubicBezTo>
                  <a:pt x="59170" y="51306"/>
                  <a:pt x="59056" y="51268"/>
                  <a:pt x="58981" y="51268"/>
                </a:cubicBezTo>
                <a:close/>
                <a:moveTo>
                  <a:pt x="22988" y="51268"/>
                </a:moveTo>
                <a:lnTo>
                  <a:pt x="22723" y="51343"/>
                </a:lnTo>
                <a:lnTo>
                  <a:pt x="22723" y="51457"/>
                </a:lnTo>
                <a:cubicBezTo>
                  <a:pt x="22723" y="51457"/>
                  <a:pt x="22723" y="51533"/>
                  <a:pt x="22799" y="51570"/>
                </a:cubicBezTo>
                <a:cubicBezTo>
                  <a:pt x="22799" y="51570"/>
                  <a:pt x="22836" y="51608"/>
                  <a:pt x="22836" y="51608"/>
                </a:cubicBezTo>
                <a:cubicBezTo>
                  <a:pt x="22874" y="51646"/>
                  <a:pt x="22912" y="51684"/>
                  <a:pt x="22950" y="51684"/>
                </a:cubicBezTo>
                <a:cubicBezTo>
                  <a:pt x="22969" y="51703"/>
                  <a:pt x="22997" y="51712"/>
                  <a:pt x="23025" y="51712"/>
                </a:cubicBezTo>
                <a:cubicBezTo>
                  <a:pt x="23054" y="51712"/>
                  <a:pt x="23082" y="51703"/>
                  <a:pt x="23101" y="51684"/>
                </a:cubicBezTo>
                <a:lnTo>
                  <a:pt x="23139" y="51646"/>
                </a:lnTo>
                <a:cubicBezTo>
                  <a:pt x="23139" y="51646"/>
                  <a:pt x="23177" y="51684"/>
                  <a:pt x="23177" y="51684"/>
                </a:cubicBezTo>
                <a:lnTo>
                  <a:pt x="23215" y="51684"/>
                </a:lnTo>
                <a:lnTo>
                  <a:pt x="23328" y="51608"/>
                </a:lnTo>
                <a:cubicBezTo>
                  <a:pt x="23328" y="51646"/>
                  <a:pt x="23328" y="51684"/>
                  <a:pt x="23328" y="51684"/>
                </a:cubicBezTo>
                <a:lnTo>
                  <a:pt x="23479" y="51797"/>
                </a:lnTo>
                <a:lnTo>
                  <a:pt x="23630" y="51797"/>
                </a:lnTo>
                <a:cubicBezTo>
                  <a:pt x="23668" y="51816"/>
                  <a:pt x="23715" y="51826"/>
                  <a:pt x="23763" y="51826"/>
                </a:cubicBezTo>
                <a:cubicBezTo>
                  <a:pt x="23810" y="51826"/>
                  <a:pt x="23857" y="51816"/>
                  <a:pt x="23895" y="51797"/>
                </a:cubicBezTo>
                <a:lnTo>
                  <a:pt x="23971" y="51873"/>
                </a:lnTo>
                <a:lnTo>
                  <a:pt x="24084" y="51873"/>
                </a:lnTo>
                <a:cubicBezTo>
                  <a:pt x="24122" y="51892"/>
                  <a:pt x="24160" y="51901"/>
                  <a:pt x="24198" y="51901"/>
                </a:cubicBezTo>
                <a:cubicBezTo>
                  <a:pt x="24235" y="51901"/>
                  <a:pt x="24273" y="51892"/>
                  <a:pt x="24311" y="51873"/>
                </a:cubicBezTo>
                <a:cubicBezTo>
                  <a:pt x="24387" y="51835"/>
                  <a:pt x="24424" y="51759"/>
                  <a:pt x="24424" y="51722"/>
                </a:cubicBezTo>
                <a:lnTo>
                  <a:pt x="24424" y="51608"/>
                </a:lnTo>
                <a:cubicBezTo>
                  <a:pt x="24311" y="51533"/>
                  <a:pt x="24198" y="51495"/>
                  <a:pt x="24084" y="51495"/>
                </a:cubicBezTo>
                <a:cubicBezTo>
                  <a:pt x="24056" y="51495"/>
                  <a:pt x="24008" y="51515"/>
                  <a:pt x="23970" y="51541"/>
                </a:cubicBezTo>
                <a:lnTo>
                  <a:pt x="23970" y="51541"/>
                </a:lnTo>
                <a:cubicBezTo>
                  <a:pt x="23970" y="51539"/>
                  <a:pt x="23971" y="51536"/>
                  <a:pt x="23971" y="51533"/>
                </a:cubicBezTo>
                <a:cubicBezTo>
                  <a:pt x="23971" y="51533"/>
                  <a:pt x="23971" y="51533"/>
                  <a:pt x="23971" y="51495"/>
                </a:cubicBezTo>
                <a:lnTo>
                  <a:pt x="23819" y="51381"/>
                </a:lnTo>
                <a:cubicBezTo>
                  <a:pt x="23779" y="51371"/>
                  <a:pt x="23741" y="51366"/>
                  <a:pt x="23705" y="51366"/>
                </a:cubicBezTo>
                <a:cubicBezTo>
                  <a:pt x="23607" y="51366"/>
                  <a:pt x="23524" y="51402"/>
                  <a:pt x="23441" y="51457"/>
                </a:cubicBezTo>
                <a:cubicBezTo>
                  <a:pt x="23441" y="51457"/>
                  <a:pt x="23404" y="51495"/>
                  <a:pt x="23404" y="51495"/>
                </a:cubicBezTo>
                <a:cubicBezTo>
                  <a:pt x="23328" y="51381"/>
                  <a:pt x="23215" y="51343"/>
                  <a:pt x="23101" y="51343"/>
                </a:cubicBezTo>
                <a:cubicBezTo>
                  <a:pt x="23063" y="51306"/>
                  <a:pt x="22988" y="51306"/>
                  <a:pt x="22988" y="51268"/>
                </a:cubicBezTo>
                <a:close/>
                <a:moveTo>
                  <a:pt x="88622" y="51570"/>
                </a:moveTo>
                <a:cubicBezTo>
                  <a:pt x="88508" y="51570"/>
                  <a:pt x="88433" y="51570"/>
                  <a:pt x="88357" y="51608"/>
                </a:cubicBezTo>
                <a:cubicBezTo>
                  <a:pt x="88319" y="51646"/>
                  <a:pt x="88244" y="51722"/>
                  <a:pt x="88281" y="51873"/>
                </a:cubicBezTo>
                <a:lnTo>
                  <a:pt x="88395" y="51948"/>
                </a:lnTo>
                <a:cubicBezTo>
                  <a:pt x="88428" y="51959"/>
                  <a:pt x="88461" y="51967"/>
                  <a:pt x="88493" y="51967"/>
                </a:cubicBezTo>
                <a:cubicBezTo>
                  <a:pt x="88568" y="51967"/>
                  <a:pt x="88638" y="51924"/>
                  <a:pt x="88691" y="51778"/>
                </a:cubicBezTo>
                <a:lnTo>
                  <a:pt x="88691" y="51778"/>
                </a:lnTo>
                <a:lnTo>
                  <a:pt x="88697" y="51797"/>
                </a:lnTo>
                <a:cubicBezTo>
                  <a:pt x="88697" y="51759"/>
                  <a:pt x="88697" y="51759"/>
                  <a:pt x="88697" y="51759"/>
                </a:cubicBezTo>
                <a:cubicBezTo>
                  <a:pt x="88695" y="51766"/>
                  <a:pt x="88693" y="51772"/>
                  <a:pt x="88691" y="51778"/>
                </a:cubicBezTo>
                <a:lnTo>
                  <a:pt x="88691" y="51778"/>
                </a:lnTo>
                <a:lnTo>
                  <a:pt x="88622" y="51570"/>
                </a:lnTo>
                <a:close/>
                <a:moveTo>
                  <a:pt x="17354" y="51343"/>
                </a:moveTo>
                <a:lnTo>
                  <a:pt x="17203" y="51381"/>
                </a:lnTo>
                <a:cubicBezTo>
                  <a:pt x="17127" y="51457"/>
                  <a:pt x="17090" y="51570"/>
                  <a:pt x="17127" y="51646"/>
                </a:cubicBezTo>
                <a:cubicBezTo>
                  <a:pt x="17090" y="51684"/>
                  <a:pt x="17014" y="51759"/>
                  <a:pt x="17014" y="51797"/>
                </a:cubicBezTo>
                <a:lnTo>
                  <a:pt x="17127" y="51986"/>
                </a:lnTo>
                <a:cubicBezTo>
                  <a:pt x="17127" y="51986"/>
                  <a:pt x="17165" y="52024"/>
                  <a:pt x="17241" y="52024"/>
                </a:cubicBezTo>
                <a:lnTo>
                  <a:pt x="17392" y="51911"/>
                </a:lnTo>
                <a:cubicBezTo>
                  <a:pt x="17392" y="51911"/>
                  <a:pt x="17430" y="51873"/>
                  <a:pt x="17430" y="51835"/>
                </a:cubicBezTo>
                <a:lnTo>
                  <a:pt x="17468" y="51835"/>
                </a:lnTo>
                <a:cubicBezTo>
                  <a:pt x="17619" y="51835"/>
                  <a:pt x="17808" y="51759"/>
                  <a:pt x="17808" y="51533"/>
                </a:cubicBezTo>
                <a:lnTo>
                  <a:pt x="17695" y="51419"/>
                </a:lnTo>
                <a:cubicBezTo>
                  <a:pt x="17581" y="51419"/>
                  <a:pt x="17506" y="51381"/>
                  <a:pt x="17392" y="51343"/>
                </a:cubicBezTo>
                <a:close/>
                <a:moveTo>
                  <a:pt x="21285" y="51743"/>
                </a:moveTo>
                <a:cubicBezTo>
                  <a:pt x="21261" y="51743"/>
                  <a:pt x="21236" y="51747"/>
                  <a:pt x="21211" y="51759"/>
                </a:cubicBezTo>
                <a:cubicBezTo>
                  <a:pt x="21135" y="51797"/>
                  <a:pt x="21135" y="51873"/>
                  <a:pt x="21097" y="51911"/>
                </a:cubicBezTo>
                <a:lnTo>
                  <a:pt x="21249" y="52062"/>
                </a:lnTo>
                <a:lnTo>
                  <a:pt x="21324" y="52062"/>
                </a:lnTo>
                <a:cubicBezTo>
                  <a:pt x="21400" y="52062"/>
                  <a:pt x="21551" y="52062"/>
                  <a:pt x="21589" y="51948"/>
                </a:cubicBezTo>
                <a:lnTo>
                  <a:pt x="21475" y="51797"/>
                </a:lnTo>
                <a:cubicBezTo>
                  <a:pt x="21438" y="51797"/>
                  <a:pt x="21438" y="51759"/>
                  <a:pt x="21400" y="51759"/>
                </a:cubicBezTo>
                <a:cubicBezTo>
                  <a:pt x="21375" y="51759"/>
                  <a:pt x="21333" y="51743"/>
                  <a:pt x="21285" y="51743"/>
                </a:cubicBezTo>
                <a:close/>
                <a:moveTo>
                  <a:pt x="53083" y="52251"/>
                </a:moveTo>
                <a:cubicBezTo>
                  <a:pt x="53016" y="52251"/>
                  <a:pt x="52950" y="52289"/>
                  <a:pt x="53007" y="52364"/>
                </a:cubicBezTo>
                <a:lnTo>
                  <a:pt x="53158" y="52364"/>
                </a:lnTo>
                <a:cubicBezTo>
                  <a:pt x="53215" y="52289"/>
                  <a:pt x="53149" y="52251"/>
                  <a:pt x="53083" y="52251"/>
                </a:cubicBezTo>
                <a:close/>
                <a:moveTo>
                  <a:pt x="32175" y="51986"/>
                </a:moveTo>
                <a:cubicBezTo>
                  <a:pt x="32061" y="52024"/>
                  <a:pt x="31986" y="52100"/>
                  <a:pt x="31986" y="52213"/>
                </a:cubicBezTo>
                <a:cubicBezTo>
                  <a:pt x="31986" y="52289"/>
                  <a:pt x="32024" y="52402"/>
                  <a:pt x="32099" y="52440"/>
                </a:cubicBezTo>
                <a:cubicBezTo>
                  <a:pt x="32175" y="52478"/>
                  <a:pt x="32213" y="52478"/>
                  <a:pt x="32288" y="52478"/>
                </a:cubicBezTo>
                <a:lnTo>
                  <a:pt x="32364" y="52440"/>
                </a:lnTo>
                <a:cubicBezTo>
                  <a:pt x="32402" y="52402"/>
                  <a:pt x="32477" y="52289"/>
                  <a:pt x="32477" y="52175"/>
                </a:cubicBezTo>
                <a:cubicBezTo>
                  <a:pt x="32477" y="52100"/>
                  <a:pt x="32402" y="52062"/>
                  <a:pt x="32364" y="52024"/>
                </a:cubicBezTo>
                <a:cubicBezTo>
                  <a:pt x="32326" y="51986"/>
                  <a:pt x="32288" y="51986"/>
                  <a:pt x="32175" y="51986"/>
                </a:cubicBezTo>
                <a:close/>
                <a:moveTo>
                  <a:pt x="60568" y="52100"/>
                </a:moveTo>
                <a:lnTo>
                  <a:pt x="60455" y="52213"/>
                </a:lnTo>
                <a:lnTo>
                  <a:pt x="60455" y="52364"/>
                </a:lnTo>
                <a:lnTo>
                  <a:pt x="60568" y="52478"/>
                </a:lnTo>
                <a:cubicBezTo>
                  <a:pt x="60613" y="52489"/>
                  <a:pt x="60651" y="52493"/>
                  <a:pt x="60684" y="52493"/>
                </a:cubicBezTo>
                <a:cubicBezTo>
                  <a:pt x="60764" y="52493"/>
                  <a:pt x="60817" y="52467"/>
                  <a:pt x="60871" y="52440"/>
                </a:cubicBezTo>
                <a:cubicBezTo>
                  <a:pt x="60909" y="52402"/>
                  <a:pt x="60947" y="52326"/>
                  <a:pt x="60947" y="52251"/>
                </a:cubicBezTo>
                <a:cubicBezTo>
                  <a:pt x="60947" y="52213"/>
                  <a:pt x="60947" y="52213"/>
                  <a:pt x="60947" y="52213"/>
                </a:cubicBezTo>
                <a:lnTo>
                  <a:pt x="60833" y="52100"/>
                </a:lnTo>
                <a:close/>
                <a:moveTo>
                  <a:pt x="68584" y="52137"/>
                </a:moveTo>
                <a:lnTo>
                  <a:pt x="68395" y="52251"/>
                </a:lnTo>
                <a:cubicBezTo>
                  <a:pt x="68395" y="52251"/>
                  <a:pt x="68357" y="52289"/>
                  <a:pt x="68357" y="52326"/>
                </a:cubicBezTo>
                <a:lnTo>
                  <a:pt x="68470" y="52478"/>
                </a:lnTo>
                <a:cubicBezTo>
                  <a:pt x="68470" y="52516"/>
                  <a:pt x="68508" y="52516"/>
                  <a:pt x="68584" y="52553"/>
                </a:cubicBezTo>
                <a:lnTo>
                  <a:pt x="68735" y="52440"/>
                </a:lnTo>
                <a:cubicBezTo>
                  <a:pt x="68735" y="52402"/>
                  <a:pt x="68773" y="52402"/>
                  <a:pt x="68773" y="52326"/>
                </a:cubicBezTo>
                <a:lnTo>
                  <a:pt x="68659" y="52213"/>
                </a:lnTo>
                <a:cubicBezTo>
                  <a:pt x="68659" y="52175"/>
                  <a:pt x="68621" y="52175"/>
                  <a:pt x="68584" y="52137"/>
                </a:cubicBezTo>
                <a:close/>
                <a:moveTo>
                  <a:pt x="39812" y="52289"/>
                </a:moveTo>
                <a:lnTo>
                  <a:pt x="39585" y="52326"/>
                </a:lnTo>
                <a:cubicBezTo>
                  <a:pt x="39510" y="52326"/>
                  <a:pt x="39358" y="52364"/>
                  <a:pt x="39283" y="52553"/>
                </a:cubicBezTo>
                <a:lnTo>
                  <a:pt x="39396" y="52705"/>
                </a:lnTo>
                <a:cubicBezTo>
                  <a:pt x="39547" y="52705"/>
                  <a:pt x="39699" y="52705"/>
                  <a:pt x="39812" y="52629"/>
                </a:cubicBezTo>
                <a:cubicBezTo>
                  <a:pt x="39888" y="52553"/>
                  <a:pt x="39925" y="52516"/>
                  <a:pt x="39925" y="52440"/>
                </a:cubicBezTo>
                <a:cubicBezTo>
                  <a:pt x="39925" y="52402"/>
                  <a:pt x="39925" y="52326"/>
                  <a:pt x="39812" y="52289"/>
                </a:cubicBezTo>
                <a:close/>
                <a:moveTo>
                  <a:pt x="12175" y="52402"/>
                </a:moveTo>
                <a:lnTo>
                  <a:pt x="12061" y="52516"/>
                </a:lnTo>
                <a:lnTo>
                  <a:pt x="12061" y="52629"/>
                </a:lnTo>
                <a:lnTo>
                  <a:pt x="12175" y="52742"/>
                </a:lnTo>
                <a:cubicBezTo>
                  <a:pt x="12201" y="52769"/>
                  <a:pt x="12247" y="52796"/>
                  <a:pt x="12312" y="52796"/>
                </a:cubicBezTo>
                <a:cubicBezTo>
                  <a:pt x="12338" y="52796"/>
                  <a:pt x="12368" y="52791"/>
                  <a:pt x="12402" y="52780"/>
                </a:cubicBezTo>
                <a:lnTo>
                  <a:pt x="12515" y="52667"/>
                </a:lnTo>
                <a:lnTo>
                  <a:pt x="12515" y="52516"/>
                </a:lnTo>
                <a:lnTo>
                  <a:pt x="12364" y="52402"/>
                </a:lnTo>
                <a:close/>
                <a:moveTo>
                  <a:pt x="5142" y="52705"/>
                </a:moveTo>
                <a:cubicBezTo>
                  <a:pt x="4991" y="52705"/>
                  <a:pt x="4878" y="52780"/>
                  <a:pt x="4878" y="52894"/>
                </a:cubicBezTo>
                <a:lnTo>
                  <a:pt x="5029" y="52894"/>
                </a:lnTo>
                <a:cubicBezTo>
                  <a:pt x="5029" y="52894"/>
                  <a:pt x="5029" y="52931"/>
                  <a:pt x="5067" y="53007"/>
                </a:cubicBezTo>
                <a:lnTo>
                  <a:pt x="5218" y="53007"/>
                </a:lnTo>
                <a:cubicBezTo>
                  <a:pt x="5256" y="52969"/>
                  <a:pt x="5256" y="52931"/>
                  <a:pt x="5256" y="52894"/>
                </a:cubicBezTo>
                <a:lnTo>
                  <a:pt x="5407" y="52894"/>
                </a:lnTo>
                <a:cubicBezTo>
                  <a:pt x="5407" y="52856"/>
                  <a:pt x="5369" y="52780"/>
                  <a:pt x="5332" y="52742"/>
                </a:cubicBezTo>
                <a:cubicBezTo>
                  <a:pt x="5294" y="52705"/>
                  <a:pt x="5218" y="52705"/>
                  <a:pt x="5142" y="52705"/>
                </a:cubicBezTo>
                <a:close/>
                <a:moveTo>
                  <a:pt x="72242" y="52464"/>
                </a:moveTo>
                <a:cubicBezTo>
                  <a:pt x="71977" y="52464"/>
                  <a:pt x="71944" y="52685"/>
                  <a:pt x="71911" y="52818"/>
                </a:cubicBezTo>
                <a:lnTo>
                  <a:pt x="72062" y="52931"/>
                </a:lnTo>
                <a:cubicBezTo>
                  <a:pt x="72062" y="52931"/>
                  <a:pt x="72062" y="52931"/>
                  <a:pt x="72100" y="52969"/>
                </a:cubicBezTo>
                <a:cubicBezTo>
                  <a:pt x="72138" y="52969"/>
                  <a:pt x="72175" y="53007"/>
                  <a:pt x="72289" y="53007"/>
                </a:cubicBezTo>
                <a:lnTo>
                  <a:pt x="72402" y="52894"/>
                </a:lnTo>
                <a:cubicBezTo>
                  <a:pt x="72402" y="52894"/>
                  <a:pt x="72402" y="52894"/>
                  <a:pt x="72402" y="52856"/>
                </a:cubicBezTo>
                <a:lnTo>
                  <a:pt x="72516" y="52780"/>
                </a:lnTo>
                <a:lnTo>
                  <a:pt x="72516" y="52742"/>
                </a:lnTo>
                <a:cubicBezTo>
                  <a:pt x="72516" y="52705"/>
                  <a:pt x="72516" y="52667"/>
                  <a:pt x="72478" y="52629"/>
                </a:cubicBezTo>
                <a:cubicBezTo>
                  <a:pt x="72478" y="52591"/>
                  <a:pt x="72478" y="52591"/>
                  <a:pt x="72478" y="52591"/>
                </a:cubicBezTo>
                <a:lnTo>
                  <a:pt x="72364" y="52478"/>
                </a:lnTo>
                <a:cubicBezTo>
                  <a:pt x="72319" y="52469"/>
                  <a:pt x="72278" y="52464"/>
                  <a:pt x="72242" y="52464"/>
                </a:cubicBezTo>
                <a:close/>
                <a:moveTo>
                  <a:pt x="27298" y="52667"/>
                </a:moveTo>
                <a:lnTo>
                  <a:pt x="27109" y="52780"/>
                </a:lnTo>
                <a:cubicBezTo>
                  <a:pt x="27109" y="52742"/>
                  <a:pt x="27146" y="52742"/>
                  <a:pt x="27146" y="52705"/>
                </a:cubicBezTo>
                <a:lnTo>
                  <a:pt x="27146" y="52705"/>
                </a:lnTo>
                <a:cubicBezTo>
                  <a:pt x="27109" y="52742"/>
                  <a:pt x="26957" y="52742"/>
                  <a:pt x="26957" y="52856"/>
                </a:cubicBezTo>
                <a:lnTo>
                  <a:pt x="26957" y="52931"/>
                </a:lnTo>
                <a:cubicBezTo>
                  <a:pt x="26995" y="53007"/>
                  <a:pt x="27109" y="53045"/>
                  <a:pt x="27184" y="53045"/>
                </a:cubicBezTo>
                <a:cubicBezTo>
                  <a:pt x="27298" y="53007"/>
                  <a:pt x="27449" y="52931"/>
                  <a:pt x="27449" y="52818"/>
                </a:cubicBezTo>
                <a:cubicBezTo>
                  <a:pt x="27449" y="52742"/>
                  <a:pt x="27373" y="52667"/>
                  <a:pt x="27298" y="52667"/>
                </a:cubicBezTo>
                <a:close/>
                <a:moveTo>
                  <a:pt x="40039" y="52629"/>
                </a:moveTo>
                <a:cubicBezTo>
                  <a:pt x="39925" y="52629"/>
                  <a:pt x="39850" y="52667"/>
                  <a:pt x="39812" y="52705"/>
                </a:cubicBezTo>
                <a:lnTo>
                  <a:pt x="39812" y="52742"/>
                </a:lnTo>
                <a:cubicBezTo>
                  <a:pt x="39736" y="52742"/>
                  <a:pt x="39699" y="52780"/>
                  <a:pt x="39661" y="52780"/>
                </a:cubicBezTo>
                <a:cubicBezTo>
                  <a:pt x="39547" y="52856"/>
                  <a:pt x="39585" y="53158"/>
                  <a:pt x="39774" y="53158"/>
                </a:cubicBezTo>
                <a:cubicBezTo>
                  <a:pt x="39812" y="53158"/>
                  <a:pt x="39888" y="53158"/>
                  <a:pt x="39963" y="53083"/>
                </a:cubicBezTo>
                <a:cubicBezTo>
                  <a:pt x="39963" y="53083"/>
                  <a:pt x="40001" y="53120"/>
                  <a:pt x="40001" y="53120"/>
                </a:cubicBezTo>
                <a:cubicBezTo>
                  <a:pt x="40077" y="53120"/>
                  <a:pt x="40115" y="53158"/>
                  <a:pt x="40228" y="53158"/>
                </a:cubicBezTo>
                <a:lnTo>
                  <a:pt x="40341" y="53045"/>
                </a:lnTo>
                <a:cubicBezTo>
                  <a:pt x="40341" y="52894"/>
                  <a:pt x="40190" y="52667"/>
                  <a:pt x="40039" y="52629"/>
                </a:cubicBezTo>
                <a:close/>
                <a:moveTo>
                  <a:pt x="46769" y="52289"/>
                </a:moveTo>
                <a:cubicBezTo>
                  <a:pt x="46617" y="52289"/>
                  <a:pt x="46504" y="52326"/>
                  <a:pt x="46466" y="52364"/>
                </a:cubicBezTo>
                <a:lnTo>
                  <a:pt x="46391" y="52364"/>
                </a:lnTo>
                <a:lnTo>
                  <a:pt x="46239" y="52478"/>
                </a:lnTo>
                <a:lnTo>
                  <a:pt x="46239" y="52553"/>
                </a:lnTo>
                <a:lnTo>
                  <a:pt x="46202" y="52553"/>
                </a:lnTo>
                <a:cubicBezTo>
                  <a:pt x="46013" y="52629"/>
                  <a:pt x="45975" y="52931"/>
                  <a:pt x="45975" y="53045"/>
                </a:cubicBezTo>
                <a:lnTo>
                  <a:pt x="46088" y="53158"/>
                </a:lnTo>
                <a:cubicBezTo>
                  <a:pt x="46202" y="53158"/>
                  <a:pt x="46277" y="53120"/>
                  <a:pt x="46315" y="53120"/>
                </a:cubicBezTo>
                <a:lnTo>
                  <a:pt x="46353" y="53120"/>
                </a:lnTo>
                <a:lnTo>
                  <a:pt x="46504" y="52969"/>
                </a:lnTo>
                <a:cubicBezTo>
                  <a:pt x="46504" y="52969"/>
                  <a:pt x="46504" y="52931"/>
                  <a:pt x="46466" y="52894"/>
                </a:cubicBezTo>
                <a:lnTo>
                  <a:pt x="46466" y="52894"/>
                </a:lnTo>
                <a:cubicBezTo>
                  <a:pt x="46507" y="52904"/>
                  <a:pt x="46545" y="52908"/>
                  <a:pt x="46580" y="52908"/>
                </a:cubicBezTo>
                <a:cubicBezTo>
                  <a:pt x="46675" y="52908"/>
                  <a:pt x="46751" y="52873"/>
                  <a:pt x="46806" y="52818"/>
                </a:cubicBezTo>
                <a:cubicBezTo>
                  <a:pt x="46882" y="52742"/>
                  <a:pt x="46958" y="52667"/>
                  <a:pt x="46958" y="52553"/>
                </a:cubicBezTo>
                <a:cubicBezTo>
                  <a:pt x="46958" y="52478"/>
                  <a:pt x="46882" y="52364"/>
                  <a:pt x="46806" y="52326"/>
                </a:cubicBezTo>
                <a:lnTo>
                  <a:pt x="46769" y="52289"/>
                </a:lnTo>
                <a:close/>
                <a:moveTo>
                  <a:pt x="63026" y="52553"/>
                </a:moveTo>
                <a:lnTo>
                  <a:pt x="62950" y="52742"/>
                </a:lnTo>
                <a:cubicBezTo>
                  <a:pt x="62988" y="52818"/>
                  <a:pt x="62988" y="52818"/>
                  <a:pt x="62950" y="52894"/>
                </a:cubicBezTo>
                <a:cubicBezTo>
                  <a:pt x="62913" y="52969"/>
                  <a:pt x="62875" y="53045"/>
                  <a:pt x="62837" y="53158"/>
                </a:cubicBezTo>
                <a:lnTo>
                  <a:pt x="62988" y="53272"/>
                </a:lnTo>
                <a:cubicBezTo>
                  <a:pt x="63102" y="53272"/>
                  <a:pt x="63253" y="53234"/>
                  <a:pt x="63366" y="53083"/>
                </a:cubicBezTo>
                <a:lnTo>
                  <a:pt x="63253" y="53045"/>
                </a:lnTo>
                <a:cubicBezTo>
                  <a:pt x="63291" y="52969"/>
                  <a:pt x="63328" y="52818"/>
                  <a:pt x="63328" y="52780"/>
                </a:cubicBezTo>
                <a:cubicBezTo>
                  <a:pt x="63328" y="52667"/>
                  <a:pt x="63291" y="52629"/>
                  <a:pt x="63253" y="52591"/>
                </a:cubicBezTo>
                <a:cubicBezTo>
                  <a:pt x="63177" y="52553"/>
                  <a:pt x="63102" y="52553"/>
                  <a:pt x="63026" y="52553"/>
                </a:cubicBezTo>
                <a:close/>
                <a:moveTo>
                  <a:pt x="26163" y="52926"/>
                </a:moveTo>
                <a:cubicBezTo>
                  <a:pt x="25924" y="52926"/>
                  <a:pt x="25861" y="53086"/>
                  <a:pt x="25861" y="53120"/>
                </a:cubicBezTo>
                <a:lnTo>
                  <a:pt x="25899" y="53234"/>
                </a:lnTo>
                <a:cubicBezTo>
                  <a:pt x="25974" y="53309"/>
                  <a:pt x="26088" y="53309"/>
                  <a:pt x="26201" y="53309"/>
                </a:cubicBezTo>
                <a:cubicBezTo>
                  <a:pt x="26315" y="53272"/>
                  <a:pt x="26390" y="53158"/>
                  <a:pt x="26390" y="53083"/>
                </a:cubicBezTo>
                <a:cubicBezTo>
                  <a:pt x="26390" y="53045"/>
                  <a:pt x="26390" y="53045"/>
                  <a:pt x="26353" y="53007"/>
                </a:cubicBezTo>
                <a:lnTo>
                  <a:pt x="26239" y="52931"/>
                </a:lnTo>
                <a:cubicBezTo>
                  <a:pt x="26212" y="52928"/>
                  <a:pt x="26186" y="52926"/>
                  <a:pt x="26163" y="52926"/>
                </a:cubicBezTo>
                <a:close/>
                <a:moveTo>
                  <a:pt x="70776" y="52931"/>
                </a:moveTo>
                <a:cubicBezTo>
                  <a:pt x="70663" y="52931"/>
                  <a:pt x="70587" y="52931"/>
                  <a:pt x="70550" y="52969"/>
                </a:cubicBezTo>
                <a:cubicBezTo>
                  <a:pt x="70512" y="53007"/>
                  <a:pt x="70436" y="53083"/>
                  <a:pt x="70436" y="53158"/>
                </a:cubicBezTo>
                <a:lnTo>
                  <a:pt x="70436" y="53196"/>
                </a:lnTo>
                <a:lnTo>
                  <a:pt x="70587" y="53309"/>
                </a:lnTo>
                <a:cubicBezTo>
                  <a:pt x="70663" y="53309"/>
                  <a:pt x="70776" y="53309"/>
                  <a:pt x="70814" y="53272"/>
                </a:cubicBezTo>
                <a:cubicBezTo>
                  <a:pt x="70852" y="53234"/>
                  <a:pt x="70890" y="53158"/>
                  <a:pt x="70890" y="53083"/>
                </a:cubicBezTo>
                <a:lnTo>
                  <a:pt x="70890" y="53045"/>
                </a:lnTo>
                <a:lnTo>
                  <a:pt x="70776" y="52931"/>
                </a:lnTo>
                <a:close/>
                <a:moveTo>
                  <a:pt x="2496" y="53120"/>
                </a:moveTo>
                <a:cubicBezTo>
                  <a:pt x="2345" y="53120"/>
                  <a:pt x="2231" y="53196"/>
                  <a:pt x="2231" y="53309"/>
                </a:cubicBezTo>
                <a:lnTo>
                  <a:pt x="2383" y="53309"/>
                </a:lnTo>
                <a:cubicBezTo>
                  <a:pt x="2383" y="53309"/>
                  <a:pt x="2345" y="53347"/>
                  <a:pt x="2383" y="53347"/>
                </a:cubicBezTo>
                <a:cubicBezTo>
                  <a:pt x="2483" y="53347"/>
                  <a:pt x="2500" y="53314"/>
                  <a:pt x="2534" y="53314"/>
                </a:cubicBezTo>
                <a:cubicBezTo>
                  <a:pt x="2551" y="53314"/>
                  <a:pt x="2572" y="53322"/>
                  <a:pt x="2609" y="53347"/>
                </a:cubicBezTo>
                <a:cubicBezTo>
                  <a:pt x="2609" y="53347"/>
                  <a:pt x="2609" y="53309"/>
                  <a:pt x="2609" y="53309"/>
                </a:cubicBezTo>
                <a:lnTo>
                  <a:pt x="2761" y="53309"/>
                </a:lnTo>
                <a:cubicBezTo>
                  <a:pt x="2761" y="53234"/>
                  <a:pt x="2723" y="53196"/>
                  <a:pt x="2647" y="53158"/>
                </a:cubicBezTo>
                <a:cubicBezTo>
                  <a:pt x="2609" y="53120"/>
                  <a:pt x="2534" y="53120"/>
                  <a:pt x="2496" y="53120"/>
                </a:cubicBezTo>
                <a:close/>
                <a:moveTo>
                  <a:pt x="65559" y="52969"/>
                </a:moveTo>
                <a:cubicBezTo>
                  <a:pt x="65446" y="52969"/>
                  <a:pt x="65332" y="52969"/>
                  <a:pt x="65257" y="53045"/>
                </a:cubicBezTo>
                <a:cubicBezTo>
                  <a:pt x="65105" y="53120"/>
                  <a:pt x="65068" y="53309"/>
                  <a:pt x="65181" y="53423"/>
                </a:cubicBezTo>
                <a:lnTo>
                  <a:pt x="65294" y="53461"/>
                </a:lnTo>
                <a:cubicBezTo>
                  <a:pt x="65559" y="53423"/>
                  <a:pt x="65635" y="53234"/>
                  <a:pt x="65672" y="53120"/>
                </a:cubicBezTo>
                <a:lnTo>
                  <a:pt x="65559" y="52969"/>
                </a:lnTo>
                <a:close/>
                <a:moveTo>
                  <a:pt x="87089" y="53035"/>
                </a:moveTo>
                <a:cubicBezTo>
                  <a:pt x="87007" y="53035"/>
                  <a:pt x="86951" y="53097"/>
                  <a:pt x="86920" y="53158"/>
                </a:cubicBezTo>
                <a:lnTo>
                  <a:pt x="87034" y="53309"/>
                </a:lnTo>
                <a:cubicBezTo>
                  <a:pt x="87034" y="53309"/>
                  <a:pt x="87034" y="53347"/>
                  <a:pt x="87034" y="53347"/>
                </a:cubicBezTo>
                <a:cubicBezTo>
                  <a:pt x="87072" y="53385"/>
                  <a:pt x="87147" y="53461"/>
                  <a:pt x="87261" y="53461"/>
                </a:cubicBezTo>
                <a:lnTo>
                  <a:pt x="87412" y="53385"/>
                </a:lnTo>
                <a:lnTo>
                  <a:pt x="87412" y="53347"/>
                </a:lnTo>
                <a:cubicBezTo>
                  <a:pt x="87412" y="53196"/>
                  <a:pt x="87298" y="53045"/>
                  <a:pt x="87147" y="53045"/>
                </a:cubicBezTo>
                <a:cubicBezTo>
                  <a:pt x="87126" y="53038"/>
                  <a:pt x="87107" y="53035"/>
                  <a:pt x="87089" y="53035"/>
                </a:cubicBezTo>
                <a:close/>
                <a:moveTo>
                  <a:pt x="55162" y="52969"/>
                </a:moveTo>
                <a:cubicBezTo>
                  <a:pt x="55124" y="53045"/>
                  <a:pt x="55011" y="53120"/>
                  <a:pt x="54935" y="53158"/>
                </a:cubicBezTo>
                <a:cubicBezTo>
                  <a:pt x="54897" y="53196"/>
                  <a:pt x="54859" y="53234"/>
                  <a:pt x="54822" y="53272"/>
                </a:cubicBezTo>
                <a:lnTo>
                  <a:pt x="54784" y="53423"/>
                </a:lnTo>
                <a:cubicBezTo>
                  <a:pt x="54846" y="53485"/>
                  <a:pt x="54933" y="53546"/>
                  <a:pt x="55045" y="53546"/>
                </a:cubicBezTo>
                <a:cubicBezTo>
                  <a:pt x="55070" y="53546"/>
                  <a:pt x="55096" y="53543"/>
                  <a:pt x="55124" y="53536"/>
                </a:cubicBezTo>
                <a:cubicBezTo>
                  <a:pt x="55313" y="53499"/>
                  <a:pt x="55464" y="53309"/>
                  <a:pt x="55464" y="53158"/>
                </a:cubicBezTo>
                <a:cubicBezTo>
                  <a:pt x="55464" y="53083"/>
                  <a:pt x="55427" y="53007"/>
                  <a:pt x="55389" y="52969"/>
                </a:cubicBezTo>
                <a:close/>
                <a:moveTo>
                  <a:pt x="78867" y="53120"/>
                </a:moveTo>
                <a:cubicBezTo>
                  <a:pt x="78754" y="53158"/>
                  <a:pt x="78451" y="53196"/>
                  <a:pt x="78527" y="53461"/>
                </a:cubicBezTo>
                <a:lnTo>
                  <a:pt x="78640" y="53574"/>
                </a:lnTo>
                <a:cubicBezTo>
                  <a:pt x="78661" y="53578"/>
                  <a:pt x="78680" y="53579"/>
                  <a:pt x="78698" y="53579"/>
                </a:cubicBezTo>
                <a:cubicBezTo>
                  <a:pt x="78881" y="53579"/>
                  <a:pt x="78946" y="53420"/>
                  <a:pt x="78981" y="53385"/>
                </a:cubicBezTo>
                <a:cubicBezTo>
                  <a:pt x="78981" y="53347"/>
                  <a:pt x="79019" y="53347"/>
                  <a:pt x="79019" y="53309"/>
                </a:cubicBezTo>
                <a:lnTo>
                  <a:pt x="78867" y="53120"/>
                </a:lnTo>
                <a:close/>
                <a:moveTo>
                  <a:pt x="53871" y="52770"/>
                </a:moveTo>
                <a:cubicBezTo>
                  <a:pt x="53811" y="52770"/>
                  <a:pt x="53756" y="52825"/>
                  <a:pt x="53725" y="52856"/>
                </a:cubicBezTo>
                <a:cubicBezTo>
                  <a:pt x="53725" y="52856"/>
                  <a:pt x="53725" y="52856"/>
                  <a:pt x="53687" y="52894"/>
                </a:cubicBezTo>
                <a:cubicBezTo>
                  <a:pt x="53725" y="52894"/>
                  <a:pt x="53725" y="52856"/>
                  <a:pt x="53763" y="52856"/>
                </a:cubicBezTo>
                <a:cubicBezTo>
                  <a:pt x="53839" y="52894"/>
                  <a:pt x="53839" y="52894"/>
                  <a:pt x="53839" y="52894"/>
                </a:cubicBezTo>
                <a:lnTo>
                  <a:pt x="53574" y="52931"/>
                </a:lnTo>
                <a:lnTo>
                  <a:pt x="53574" y="53158"/>
                </a:lnTo>
                <a:lnTo>
                  <a:pt x="53687" y="53272"/>
                </a:lnTo>
                <a:lnTo>
                  <a:pt x="53763" y="53272"/>
                </a:lnTo>
                <a:cubicBezTo>
                  <a:pt x="53763" y="53309"/>
                  <a:pt x="53763" y="53347"/>
                  <a:pt x="53763" y="53423"/>
                </a:cubicBezTo>
                <a:lnTo>
                  <a:pt x="53839" y="53499"/>
                </a:lnTo>
                <a:cubicBezTo>
                  <a:pt x="53839" y="53499"/>
                  <a:pt x="53876" y="53536"/>
                  <a:pt x="53876" y="53536"/>
                </a:cubicBezTo>
                <a:lnTo>
                  <a:pt x="53952" y="53612"/>
                </a:lnTo>
                <a:lnTo>
                  <a:pt x="53990" y="53650"/>
                </a:lnTo>
                <a:cubicBezTo>
                  <a:pt x="54103" y="53688"/>
                  <a:pt x="54217" y="53725"/>
                  <a:pt x="54368" y="53725"/>
                </a:cubicBezTo>
                <a:lnTo>
                  <a:pt x="54519" y="53574"/>
                </a:lnTo>
                <a:cubicBezTo>
                  <a:pt x="54557" y="53536"/>
                  <a:pt x="54633" y="53499"/>
                  <a:pt x="54633" y="53385"/>
                </a:cubicBezTo>
                <a:cubicBezTo>
                  <a:pt x="54633" y="53385"/>
                  <a:pt x="54633" y="53347"/>
                  <a:pt x="54633" y="53309"/>
                </a:cubicBezTo>
                <a:cubicBezTo>
                  <a:pt x="54595" y="53196"/>
                  <a:pt x="54519" y="53120"/>
                  <a:pt x="54444" y="53083"/>
                </a:cubicBezTo>
                <a:lnTo>
                  <a:pt x="54406" y="53045"/>
                </a:lnTo>
                <a:cubicBezTo>
                  <a:pt x="54330" y="53007"/>
                  <a:pt x="54292" y="52969"/>
                  <a:pt x="54217" y="52969"/>
                </a:cubicBezTo>
                <a:cubicBezTo>
                  <a:pt x="54179" y="52969"/>
                  <a:pt x="54179" y="52931"/>
                  <a:pt x="54141" y="52931"/>
                </a:cubicBezTo>
                <a:cubicBezTo>
                  <a:pt x="54103" y="52931"/>
                  <a:pt x="54103" y="52931"/>
                  <a:pt x="54066" y="52894"/>
                </a:cubicBezTo>
                <a:cubicBezTo>
                  <a:pt x="54066" y="52856"/>
                  <a:pt x="54028" y="52780"/>
                  <a:pt x="53914" y="52780"/>
                </a:cubicBezTo>
                <a:cubicBezTo>
                  <a:pt x="53900" y="52773"/>
                  <a:pt x="53885" y="52770"/>
                  <a:pt x="53871" y="52770"/>
                </a:cubicBezTo>
                <a:close/>
                <a:moveTo>
                  <a:pt x="72213" y="53083"/>
                </a:moveTo>
                <a:lnTo>
                  <a:pt x="71949" y="53158"/>
                </a:lnTo>
                <a:cubicBezTo>
                  <a:pt x="71949" y="53158"/>
                  <a:pt x="71986" y="53120"/>
                  <a:pt x="71986" y="53120"/>
                </a:cubicBezTo>
                <a:lnTo>
                  <a:pt x="71949" y="53120"/>
                </a:lnTo>
                <a:lnTo>
                  <a:pt x="71759" y="53272"/>
                </a:lnTo>
                <a:cubicBezTo>
                  <a:pt x="71797" y="53309"/>
                  <a:pt x="71797" y="53347"/>
                  <a:pt x="71797" y="53423"/>
                </a:cubicBezTo>
                <a:lnTo>
                  <a:pt x="71797" y="53461"/>
                </a:lnTo>
                <a:cubicBezTo>
                  <a:pt x="71797" y="53574"/>
                  <a:pt x="71797" y="53688"/>
                  <a:pt x="72024" y="53763"/>
                </a:cubicBezTo>
                <a:lnTo>
                  <a:pt x="72213" y="53688"/>
                </a:lnTo>
                <a:lnTo>
                  <a:pt x="72251" y="53650"/>
                </a:lnTo>
                <a:cubicBezTo>
                  <a:pt x="72289" y="53574"/>
                  <a:pt x="72327" y="53461"/>
                  <a:pt x="72327" y="53347"/>
                </a:cubicBezTo>
                <a:cubicBezTo>
                  <a:pt x="72327" y="53234"/>
                  <a:pt x="72289" y="53158"/>
                  <a:pt x="72213" y="53083"/>
                </a:cubicBezTo>
                <a:close/>
                <a:moveTo>
                  <a:pt x="50586" y="53811"/>
                </a:moveTo>
                <a:lnTo>
                  <a:pt x="50580" y="53816"/>
                </a:lnTo>
                <a:lnTo>
                  <a:pt x="50580" y="53816"/>
                </a:lnTo>
                <a:lnTo>
                  <a:pt x="50572" y="53832"/>
                </a:lnTo>
                <a:lnTo>
                  <a:pt x="50572" y="53832"/>
                </a:lnTo>
                <a:cubicBezTo>
                  <a:pt x="50578" y="53828"/>
                  <a:pt x="50584" y="53822"/>
                  <a:pt x="50586" y="53811"/>
                </a:cubicBezTo>
                <a:close/>
                <a:moveTo>
                  <a:pt x="47832" y="53341"/>
                </a:moveTo>
                <a:cubicBezTo>
                  <a:pt x="47756" y="53341"/>
                  <a:pt x="47684" y="53355"/>
                  <a:pt x="47638" y="53423"/>
                </a:cubicBezTo>
                <a:cubicBezTo>
                  <a:pt x="47600" y="53423"/>
                  <a:pt x="47525" y="53499"/>
                  <a:pt x="47563" y="53612"/>
                </a:cubicBezTo>
                <a:cubicBezTo>
                  <a:pt x="47563" y="53725"/>
                  <a:pt x="47676" y="53801"/>
                  <a:pt x="47827" y="53839"/>
                </a:cubicBezTo>
                <a:cubicBezTo>
                  <a:pt x="48016" y="53839"/>
                  <a:pt x="48130" y="53801"/>
                  <a:pt x="48168" y="53688"/>
                </a:cubicBezTo>
                <a:lnTo>
                  <a:pt x="48130" y="53650"/>
                </a:lnTo>
                <a:cubicBezTo>
                  <a:pt x="48168" y="53612"/>
                  <a:pt x="48205" y="53574"/>
                  <a:pt x="48205" y="53499"/>
                </a:cubicBezTo>
                <a:cubicBezTo>
                  <a:pt x="48205" y="53461"/>
                  <a:pt x="48205" y="53423"/>
                  <a:pt x="48168" y="53385"/>
                </a:cubicBezTo>
                <a:lnTo>
                  <a:pt x="48054" y="53347"/>
                </a:lnTo>
                <a:lnTo>
                  <a:pt x="47979" y="53347"/>
                </a:lnTo>
                <a:cubicBezTo>
                  <a:pt x="47933" y="53347"/>
                  <a:pt x="47882" y="53341"/>
                  <a:pt x="47832" y="53341"/>
                </a:cubicBezTo>
                <a:close/>
                <a:moveTo>
                  <a:pt x="50549" y="53470"/>
                </a:moveTo>
                <a:cubicBezTo>
                  <a:pt x="50512" y="53470"/>
                  <a:pt x="50474" y="53480"/>
                  <a:pt x="50436" y="53499"/>
                </a:cubicBezTo>
                <a:cubicBezTo>
                  <a:pt x="50285" y="53574"/>
                  <a:pt x="50285" y="53763"/>
                  <a:pt x="50398" y="53839"/>
                </a:cubicBezTo>
                <a:cubicBezTo>
                  <a:pt x="50436" y="53877"/>
                  <a:pt x="50474" y="53877"/>
                  <a:pt x="50549" y="53877"/>
                </a:cubicBezTo>
                <a:lnTo>
                  <a:pt x="50572" y="53832"/>
                </a:lnTo>
                <a:lnTo>
                  <a:pt x="50572" y="53832"/>
                </a:lnTo>
                <a:cubicBezTo>
                  <a:pt x="50561" y="53839"/>
                  <a:pt x="50549" y="53839"/>
                  <a:pt x="50549" y="53839"/>
                </a:cubicBezTo>
                <a:lnTo>
                  <a:pt x="50580" y="53816"/>
                </a:lnTo>
                <a:lnTo>
                  <a:pt x="50580" y="53816"/>
                </a:lnTo>
                <a:lnTo>
                  <a:pt x="50587" y="53801"/>
                </a:lnTo>
                <a:lnTo>
                  <a:pt x="50587" y="53801"/>
                </a:lnTo>
                <a:cubicBezTo>
                  <a:pt x="50587" y="53805"/>
                  <a:pt x="50587" y="53808"/>
                  <a:pt x="50586" y="53811"/>
                </a:cubicBezTo>
                <a:lnTo>
                  <a:pt x="50586" y="53811"/>
                </a:lnTo>
                <a:lnTo>
                  <a:pt x="50701" y="53725"/>
                </a:lnTo>
                <a:lnTo>
                  <a:pt x="50701" y="53612"/>
                </a:lnTo>
                <a:lnTo>
                  <a:pt x="50663" y="53499"/>
                </a:lnTo>
                <a:cubicBezTo>
                  <a:pt x="50625" y="53480"/>
                  <a:pt x="50587" y="53470"/>
                  <a:pt x="50549" y="53470"/>
                </a:cubicBezTo>
                <a:close/>
                <a:moveTo>
                  <a:pt x="62469" y="53625"/>
                </a:moveTo>
                <a:cubicBezTo>
                  <a:pt x="62422" y="53625"/>
                  <a:pt x="62369" y="53632"/>
                  <a:pt x="62308" y="53650"/>
                </a:cubicBezTo>
                <a:lnTo>
                  <a:pt x="62232" y="53839"/>
                </a:lnTo>
                <a:cubicBezTo>
                  <a:pt x="62270" y="53877"/>
                  <a:pt x="62232" y="53914"/>
                  <a:pt x="62232" y="53990"/>
                </a:cubicBezTo>
                <a:cubicBezTo>
                  <a:pt x="62194" y="54103"/>
                  <a:pt x="62194" y="54255"/>
                  <a:pt x="62270" y="54368"/>
                </a:cubicBezTo>
                <a:lnTo>
                  <a:pt x="62383" y="54406"/>
                </a:lnTo>
                <a:lnTo>
                  <a:pt x="62572" y="54406"/>
                </a:lnTo>
                <a:lnTo>
                  <a:pt x="62723" y="54255"/>
                </a:lnTo>
                <a:cubicBezTo>
                  <a:pt x="62723" y="54179"/>
                  <a:pt x="62761" y="54141"/>
                  <a:pt x="62837" y="54066"/>
                </a:cubicBezTo>
                <a:cubicBezTo>
                  <a:pt x="62875" y="54066"/>
                  <a:pt x="62875" y="54028"/>
                  <a:pt x="62913" y="53990"/>
                </a:cubicBezTo>
                <a:lnTo>
                  <a:pt x="62837" y="53801"/>
                </a:lnTo>
                <a:cubicBezTo>
                  <a:pt x="62799" y="53801"/>
                  <a:pt x="62799" y="53801"/>
                  <a:pt x="62761" y="53763"/>
                </a:cubicBezTo>
                <a:cubicBezTo>
                  <a:pt x="62703" y="53705"/>
                  <a:pt x="62623" y="53625"/>
                  <a:pt x="62469" y="53625"/>
                </a:cubicBezTo>
                <a:close/>
                <a:moveTo>
                  <a:pt x="77506" y="54406"/>
                </a:moveTo>
                <a:cubicBezTo>
                  <a:pt x="77506" y="54415"/>
                  <a:pt x="77508" y="54421"/>
                  <a:pt x="77511" y="54427"/>
                </a:cubicBezTo>
                <a:lnTo>
                  <a:pt x="77511" y="54427"/>
                </a:lnTo>
                <a:lnTo>
                  <a:pt x="77506" y="54406"/>
                </a:lnTo>
                <a:close/>
                <a:moveTo>
                  <a:pt x="40984" y="54141"/>
                </a:moveTo>
                <a:cubicBezTo>
                  <a:pt x="40984" y="54141"/>
                  <a:pt x="40984" y="54179"/>
                  <a:pt x="41022" y="54179"/>
                </a:cubicBezTo>
                <a:lnTo>
                  <a:pt x="40833" y="54179"/>
                </a:lnTo>
                <a:cubicBezTo>
                  <a:pt x="40833" y="54368"/>
                  <a:pt x="40984" y="54444"/>
                  <a:pt x="41098" y="54444"/>
                </a:cubicBezTo>
                <a:cubicBezTo>
                  <a:pt x="41173" y="54444"/>
                  <a:pt x="41249" y="54406"/>
                  <a:pt x="41287" y="54368"/>
                </a:cubicBezTo>
                <a:cubicBezTo>
                  <a:pt x="41362" y="54330"/>
                  <a:pt x="41362" y="54255"/>
                  <a:pt x="41362" y="54179"/>
                </a:cubicBezTo>
                <a:lnTo>
                  <a:pt x="41211" y="54179"/>
                </a:lnTo>
                <a:cubicBezTo>
                  <a:pt x="41249" y="54179"/>
                  <a:pt x="41249" y="54141"/>
                  <a:pt x="41249" y="54141"/>
                </a:cubicBezTo>
                <a:close/>
                <a:moveTo>
                  <a:pt x="77771" y="53725"/>
                </a:moveTo>
                <a:cubicBezTo>
                  <a:pt x="77582" y="53725"/>
                  <a:pt x="77468" y="53763"/>
                  <a:pt x="77393" y="53839"/>
                </a:cubicBezTo>
                <a:lnTo>
                  <a:pt x="77468" y="53990"/>
                </a:lnTo>
                <a:cubicBezTo>
                  <a:pt x="77431" y="54066"/>
                  <a:pt x="77393" y="54141"/>
                  <a:pt x="77393" y="54179"/>
                </a:cubicBezTo>
                <a:lnTo>
                  <a:pt x="77393" y="54217"/>
                </a:lnTo>
                <a:cubicBezTo>
                  <a:pt x="77393" y="54255"/>
                  <a:pt x="77393" y="54255"/>
                  <a:pt x="77393" y="54292"/>
                </a:cubicBezTo>
                <a:lnTo>
                  <a:pt x="77468" y="54368"/>
                </a:lnTo>
                <a:lnTo>
                  <a:pt x="77544" y="54444"/>
                </a:lnTo>
                <a:cubicBezTo>
                  <a:pt x="77544" y="54444"/>
                  <a:pt x="77522" y="54444"/>
                  <a:pt x="77511" y="54427"/>
                </a:cubicBezTo>
                <a:lnTo>
                  <a:pt x="77511" y="54427"/>
                </a:lnTo>
                <a:lnTo>
                  <a:pt x="77544" y="54557"/>
                </a:lnTo>
                <a:cubicBezTo>
                  <a:pt x="77603" y="54566"/>
                  <a:pt x="77656" y="54570"/>
                  <a:pt x="77706" y="54570"/>
                </a:cubicBezTo>
                <a:cubicBezTo>
                  <a:pt x="78071" y="54570"/>
                  <a:pt x="78200" y="54341"/>
                  <a:pt x="78300" y="54141"/>
                </a:cubicBezTo>
                <a:lnTo>
                  <a:pt x="78300" y="54103"/>
                </a:lnTo>
                <a:lnTo>
                  <a:pt x="78300" y="54028"/>
                </a:lnTo>
                <a:cubicBezTo>
                  <a:pt x="78225" y="53877"/>
                  <a:pt x="77960" y="53725"/>
                  <a:pt x="77771" y="53725"/>
                </a:cubicBezTo>
                <a:close/>
                <a:moveTo>
                  <a:pt x="43782" y="53839"/>
                </a:moveTo>
                <a:lnTo>
                  <a:pt x="43744" y="53877"/>
                </a:lnTo>
                <a:cubicBezTo>
                  <a:pt x="43555" y="53914"/>
                  <a:pt x="43479" y="54028"/>
                  <a:pt x="43404" y="54141"/>
                </a:cubicBezTo>
                <a:cubicBezTo>
                  <a:pt x="43404" y="54217"/>
                  <a:pt x="43366" y="54255"/>
                  <a:pt x="43328" y="54292"/>
                </a:cubicBezTo>
                <a:lnTo>
                  <a:pt x="43366" y="54482"/>
                </a:lnTo>
                <a:cubicBezTo>
                  <a:pt x="43404" y="54519"/>
                  <a:pt x="43404" y="54519"/>
                  <a:pt x="43442" y="54519"/>
                </a:cubicBezTo>
                <a:cubicBezTo>
                  <a:pt x="43503" y="54550"/>
                  <a:pt x="43589" y="54605"/>
                  <a:pt x="43699" y="54605"/>
                </a:cubicBezTo>
                <a:cubicBezTo>
                  <a:pt x="43725" y="54605"/>
                  <a:pt x="43753" y="54602"/>
                  <a:pt x="43782" y="54595"/>
                </a:cubicBezTo>
                <a:lnTo>
                  <a:pt x="43895" y="54444"/>
                </a:lnTo>
                <a:lnTo>
                  <a:pt x="43933" y="54444"/>
                </a:lnTo>
                <a:cubicBezTo>
                  <a:pt x="44009" y="54406"/>
                  <a:pt x="44084" y="54330"/>
                  <a:pt x="44084" y="54217"/>
                </a:cubicBezTo>
                <a:cubicBezTo>
                  <a:pt x="44084" y="54179"/>
                  <a:pt x="44084" y="54179"/>
                  <a:pt x="44084" y="54179"/>
                </a:cubicBezTo>
                <a:lnTo>
                  <a:pt x="43933" y="54066"/>
                </a:lnTo>
                <a:lnTo>
                  <a:pt x="43895" y="54066"/>
                </a:lnTo>
                <a:lnTo>
                  <a:pt x="43933" y="53990"/>
                </a:lnTo>
                <a:cubicBezTo>
                  <a:pt x="43933" y="53952"/>
                  <a:pt x="43895" y="53877"/>
                  <a:pt x="43782" y="53839"/>
                </a:cubicBezTo>
                <a:close/>
                <a:moveTo>
                  <a:pt x="52570" y="54479"/>
                </a:moveTo>
                <a:cubicBezTo>
                  <a:pt x="52421" y="54479"/>
                  <a:pt x="52251" y="54500"/>
                  <a:pt x="52251" y="54671"/>
                </a:cubicBezTo>
                <a:lnTo>
                  <a:pt x="52364" y="54822"/>
                </a:lnTo>
                <a:lnTo>
                  <a:pt x="52402" y="54822"/>
                </a:lnTo>
                <a:cubicBezTo>
                  <a:pt x="52459" y="54841"/>
                  <a:pt x="52515" y="54850"/>
                  <a:pt x="52572" y="54850"/>
                </a:cubicBezTo>
                <a:cubicBezTo>
                  <a:pt x="52629" y="54850"/>
                  <a:pt x="52686" y="54841"/>
                  <a:pt x="52742" y="54822"/>
                </a:cubicBezTo>
                <a:cubicBezTo>
                  <a:pt x="52780" y="54784"/>
                  <a:pt x="52818" y="54708"/>
                  <a:pt x="52818" y="54595"/>
                </a:cubicBezTo>
                <a:lnTo>
                  <a:pt x="52704" y="54482"/>
                </a:lnTo>
                <a:cubicBezTo>
                  <a:pt x="52667" y="54482"/>
                  <a:pt x="52619" y="54479"/>
                  <a:pt x="52570" y="54479"/>
                </a:cubicBezTo>
                <a:close/>
                <a:moveTo>
                  <a:pt x="44160" y="54482"/>
                </a:moveTo>
                <a:lnTo>
                  <a:pt x="43933" y="54595"/>
                </a:lnTo>
                <a:cubicBezTo>
                  <a:pt x="43895" y="54860"/>
                  <a:pt x="44122" y="54897"/>
                  <a:pt x="44160" y="54897"/>
                </a:cubicBezTo>
                <a:lnTo>
                  <a:pt x="44236" y="54860"/>
                </a:lnTo>
                <a:lnTo>
                  <a:pt x="44387" y="54746"/>
                </a:lnTo>
                <a:lnTo>
                  <a:pt x="44387" y="54633"/>
                </a:lnTo>
                <a:lnTo>
                  <a:pt x="44236" y="54519"/>
                </a:lnTo>
                <a:cubicBezTo>
                  <a:pt x="44198" y="54519"/>
                  <a:pt x="44198" y="54519"/>
                  <a:pt x="44160" y="54482"/>
                </a:cubicBezTo>
                <a:close/>
                <a:moveTo>
                  <a:pt x="27825" y="54579"/>
                </a:moveTo>
                <a:cubicBezTo>
                  <a:pt x="27745" y="54579"/>
                  <a:pt x="27691" y="54606"/>
                  <a:pt x="27638" y="54633"/>
                </a:cubicBezTo>
                <a:cubicBezTo>
                  <a:pt x="27600" y="54671"/>
                  <a:pt x="27525" y="54708"/>
                  <a:pt x="27525" y="54822"/>
                </a:cubicBezTo>
                <a:lnTo>
                  <a:pt x="27562" y="54860"/>
                </a:lnTo>
                <a:lnTo>
                  <a:pt x="27676" y="54973"/>
                </a:lnTo>
                <a:cubicBezTo>
                  <a:pt x="27903" y="54973"/>
                  <a:pt x="27978" y="54860"/>
                  <a:pt x="28016" y="54784"/>
                </a:cubicBezTo>
                <a:lnTo>
                  <a:pt x="28054" y="54746"/>
                </a:lnTo>
                <a:lnTo>
                  <a:pt x="27940" y="54595"/>
                </a:lnTo>
                <a:cubicBezTo>
                  <a:pt x="27896" y="54584"/>
                  <a:pt x="27858" y="54579"/>
                  <a:pt x="27825" y="54579"/>
                </a:cubicBezTo>
                <a:close/>
                <a:moveTo>
                  <a:pt x="13453" y="54513"/>
                </a:moveTo>
                <a:cubicBezTo>
                  <a:pt x="13405" y="54513"/>
                  <a:pt x="13357" y="54525"/>
                  <a:pt x="13309" y="54557"/>
                </a:cubicBezTo>
                <a:cubicBezTo>
                  <a:pt x="13233" y="54595"/>
                  <a:pt x="13195" y="54671"/>
                  <a:pt x="13195" y="54746"/>
                </a:cubicBezTo>
                <a:lnTo>
                  <a:pt x="13347" y="54860"/>
                </a:lnTo>
                <a:cubicBezTo>
                  <a:pt x="13385" y="54860"/>
                  <a:pt x="13385" y="54897"/>
                  <a:pt x="13422" y="54897"/>
                </a:cubicBezTo>
                <a:cubicBezTo>
                  <a:pt x="13484" y="54959"/>
                  <a:pt x="13571" y="55021"/>
                  <a:pt x="13683" y="55021"/>
                </a:cubicBezTo>
                <a:cubicBezTo>
                  <a:pt x="13708" y="55021"/>
                  <a:pt x="13735" y="55018"/>
                  <a:pt x="13763" y="55011"/>
                </a:cubicBezTo>
                <a:lnTo>
                  <a:pt x="13914" y="54860"/>
                </a:lnTo>
                <a:cubicBezTo>
                  <a:pt x="13914" y="54822"/>
                  <a:pt x="13914" y="54784"/>
                  <a:pt x="13914" y="54784"/>
                </a:cubicBezTo>
                <a:lnTo>
                  <a:pt x="13800" y="54595"/>
                </a:lnTo>
                <a:cubicBezTo>
                  <a:pt x="13763" y="54595"/>
                  <a:pt x="13687" y="54557"/>
                  <a:pt x="13649" y="54557"/>
                </a:cubicBezTo>
                <a:cubicBezTo>
                  <a:pt x="13584" y="54535"/>
                  <a:pt x="13518" y="54513"/>
                  <a:pt x="13453" y="54513"/>
                </a:cubicBezTo>
                <a:close/>
                <a:moveTo>
                  <a:pt x="62534" y="54671"/>
                </a:moveTo>
                <a:lnTo>
                  <a:pt x="62383" y="54822"/>
                </a:lnTo>
                <a:cubicBezTo>
                  <a:pt x="62345" y="54860"/>
                  <a:pt x="62270" y="54897"/>
                  <a:pt x="62270" y="55011"/>
                </a:cubicBezTo>
                <a:lnTo>
                  <a:pt x="62345" y="55124"/>
                </a:lnTo>
                <a:cubicBezTo>
                  <a:pt x="62421" y="55124"/>
                  <a:pt x="62497" y="55124"/>
                  <a:pt x="62572" y="55086"/>
                </a:cubicBezTo>
                <a:cubicBezTo>
                  <a:pt x="62648" y="55049"/>
                  <a:pt x="62723" y="54973"/>
                  <a:pt x="62723" y="54860"/>
                </a:cubicBezTo>
                <a:cubicBezTo>
                  <a:pt x="62723" y="54784"/>
                  <a:pt x="62648" y="54708"/>
                  <a:pt x="62534" y="54671"/>
                </a:cubicBezTo>
                <a:close/>
                <a:moveTo>
                  <a:pt x="17797" y="54646"/>
                </a:moveTo>
                <a:cubicBezTo>
                  <a:pt x="17731" y="54646"/>
                  <a:pt x="17659" y="54655"/>
                  <a:pt x="17581" y="54671"/>
                </a:cubicBezTo>
                <a:lnTo>
                  <a:pt x="17468" y="54784"/>
                </a:lnTo>
                <a:cubicBezTo>
                  <a:pt x="17468" y="54973"/>
                  <a:pt x="17543" y="55086"/>
                  <a:pt x="17732" y="55124"/>
                </a:cubicBezTo>
                <a:cubicBezTo>
                  <a:pt x="17770" y="55134"/>
                  <a:pt x="17810" y="55138"/>
                  <a:pt x="17851" y="55138"/>
                </a:cubicBezTo>
                <a:cubicBezTo>
                  <a:pt x="17971" y="55138"/>
                  <a:pt x="18092" y="55096"/>
                  <a:pt x="18148" y="55011"/>
                </a:cubicBezTo>
                <a:lnTo>
                  <a:pt x="18186" y="54935"/>
                </a:lnTo>
                <a:cubicBezTo>
                  <a:pt x="18148" y="54822"/>
                  <a:pt x="18110" y="54746"/>
                  <a:pt x="18035" y="54708"/>
                </a:cubicBezTo>
                <a:cubicBezTo>
                  <a:pt x="17968" y="54664"/>
                  <a:pt x="17889" y="54646"/>
                  <a:pt x="17797" y="54646"/>
                </a:cubicBezTo>
                <a:close/>
                <a:moveTo>
                  <a:pt x="63631" y="54671"/>
                </a:moveTo>
                <a:cubicBezTo>
                  <a:pt x="63593" y="54671"/>
                  <a:pt x="63517" y="54671"/>
                  <a:pt x="63442" y="54784"/>
                </a:cubicBezTo>
                <a:lnTo>
                  <a:pt x="63480" y="54973"/>
                </a:lnTo>
                <a:cubicBezTo>
                  <a:pt x="63480" y="54973"/>
                  <a:pt x="63517" y="54973"/>
                  <a:pt x="63517" y="55011"/>
                </a:cubicBezTo>
                <a:cubicBezTo>
                  <a:pt x="63593" y="55086"/>
                  <a:pt x="63669" y="55162"/>
                  <a:pt x="63820" y="55162"/>
                </a:cubicBezTo>
                <a:lnTo>
                  <a:pt x="63971" y="55011"/>
                </a:lnTo>
                <a:lnTo>
                  <a:pt x="63933" y="54973"/>
                </a:lnTo>
                <a:cubicBezTo>
                  <a:pt x="63896" y="54860"/>
                  <a:pt x="63782" y="54708"/>
                  <a:pt x="63631" y="54671"/>
                </a:cubicBezTo>
                <a:close/>
                <a:moveTo>
                  <a:pt x="1324" y="54746"/>
                </a:moveTo>
                <a:lnTo>
                  <a:pt x="1135" y="54860"/>
                </a:lnTo>
                <a:cubicBezTo>
                  <a:pt x="1135" y="54860"/>
                  <a:pt x="1097" y="54897"/>
                  <a:pt x="1097" y="54973"/>
                </a:cubicBezTo>
                <a:lnTo>
                  <a:pt x="1097" y="55011"/>
                </a:lnTo>
                <a:lnTo>
                  <a:pt x="1210" y="55124"/>
                </a:lnTo>
                <a:lnTo>
                  <a:pt x="1324" y="55124"/>
                </a:lnTo>
                <a:cubicBezTo>
                  <a:pt x="1351" y="55151"/>
                  <a:pt x="1415" y="55178"/>
                  <a:pt x="1504" y="55178"/>
                </a:cubicBezTo>
                <a:cubicBezTo>
                  <a:pt x="1541" y="55178"/>
                  <a:pt x="1582" y="55173"/>
                  <a:pt x="1626" y="55162"/>
                </a:cubicBezTo>
                <a:lnTo>
                  <a:pt x="1740" y="55049"/>
                </a:lnTo>
                <a:cubicBezTo>
                  <a:pt x="1740" y="54822"/>
                  <a:pt x="1475" y="54784"/>
                  <a:pt x="1362" y="54746"/>
                </a:cubicBezTo>
                <a:close/>
                <a:moveTo>
                  <a:pt x="31154" y="55219"/>
                </a:moveTo>
                <a:cubicBezTo>
                  <a:pt x="31156" y="55238"/>
                  <a:pt x="31162" y="55238"/>
                  <a:pt x="31192" y="55238"/>
                </a:cubicBezTo>
                <a:lnTo>
                  <a:pt x="31154" y="55219"/>
                </a:lnTo>
                <a:close/>
                <a:moveTo>
                  <a:pt x="89038" y="54822"/>
                </a:moveTo>
                <a:cubicBezTo>
                  <a:pt x="88886" y="54822"/>
                  <a:pt x="88735" y="54822"/>
                  <a:pt x="88660" y="54973"/>
                </a:cubicBezTo>
                <a:lnTo>
                  <a:pt x="88773" y="55124"/>
                </a:lnTo>
                <a:cubicBezTo>
                  <a:pt x="88735" y="55124"/>
                  <a:pt x="88697" y="55086"/>
                  <a:pt x="88697" y="55086"/>
                </a:cubicBezTo>
                <a:cubicBezTo>
                  <a:pt x="88697" y="55124"/>
                  <a:pt x="88697" y="55124"/>
                  <a:pt x="88697" y="55162"/>
                </a:cubicBezTo>
                <a:lnTo>
                  <a:pt x="88811" y="55275"/>
                </a:lnTo>
                <a:cubicBezTo>
                  <a:pt x="88855" y="55287"/>
                  <a:pt x="88893" y="55291"/>
                  <a:pt x="88925" y="55291"/>
                </a:cubicBezTo>
                <a:cubicBezTo>
                  <a:pt x="89003" y="55291"/>
                  <a:pt x="89049" y="55264"/>
                  <a:pt x="89075" y="55238"/>
                </a:cubicBezTo>
                <a:lnTo>
                  <a:pt x="89264" y="55162"/>
                </a:lnTo>
                <a:cubicBezTo>
                  <a:pt x="89302" y="55124"/>
                  <a:pt x="89302" y="55086"/>
                  <a:pt x="89302" y="55049"/>
                </a:cubicBezTo>
                <a:cubicBezTo>
                  <a:pt x="89302" y="54935"/>
                  <a:pt x="89189" y="54860"/>
                  <a:pt x="89038" y="54822"/>
                </a:cubicBezTo>
                <a:close/>
                <a:moveTo>
                  <a:pt x="31305" y="54973"/>
                </a:moveTo>
                <a:cubicBezTo>
                  <a:pt x="31268" y="54973"/>
                  <a:pt x="31230" y="54973"/>
                  <a:pt x="31192" y="55011"/>
                </a:cubicBezTo>
                <a:cubicBezTo>
                  <a:pt x="31116" y="55049"/>
                  <a:pt x="31078" y="55086"/>
                  <a:pt x="31078" y="55162"/>
                </a:cubicBezTo>
                <a:lnTo>
                  <a:pt x="31116" y="55200"/>
                </a:lnTo>
                <a:lnTo>
                  <a:pt x="31154" y="55219"/>
                </a:lnTo>
                <a:lnTo>
                  <a:pt x="31154" y="55219"/>
                </a:lnTo>
                <a:cubicBezTo>
                  <a:pt x="31154" y="55214"/>
                  <a:pt x="31154" y="55208"/>
                  <a:pt x="31154" y="55200"/>
                </a:cubicBezTo>
                <a:lnTo>
                  <a:pt x="31154" y="55200"/>
                </a:lnTo>
                <a:lnTo>
                  <a:pt x="31305" y="55313"/>
                </a:lnTo>
                <a:lnTo>
                  <a:pt x="31419" y="55313"/>
                </a:lnTo>
                <a:lnTo>
                  <a:pt x="31532" y="55275"/>
                </a:lnTo>
                <a:cubicBezTo>
                  <a:pt x="31570" y="55238"/>
                  <a:pt x="31570" y="55200"/>
                  <a:pt x="31570" y="55162"/>
                </a:cubicBezTo>
                <a:cubicBezTo>
                  <a:pt x="31570" y="55049"/>
                  <a:pt x="31457" y="54973"/>
                  <a:pt x="31305" y="54973"/>
                </a:cubicBezTo>
                <a:close/>
                <a:moveTo>
                  <a:pt x="39774" y="55086"/>
                </a:moveTo>
                <a:cubicBezTo>
                  <a:pt x="39623" y="55086"/>
                  <a:pt x="39510" y="55162"/>
                  <a:pt x="39510" y="55275"/>
                </a:cubicBezTo>
                <a:lnTo>
                  <a:pt x="39661" y="55275"/>
                </a:lnTo>
                <a:cubicBezTo>
                  <a:pt x="39661" y="55275"/>
                  <a:pt x="39661" y="55313"/>
                  <a:pt x="39661" y="55313"/>
                </a:cubicBezTo>
                <a:lnTo>
                  <a:pt x="39850" y="55313"/>
                </a:lnTo>
                <a:cubicBezTo>
                  <a:pt x="39850" y="55313"/>
                  <a:pt x="39850" y="55275"/>
                  <a:pt x="39850" y="55275"/>
                </a:cubicBezTo>
                <a:lnTo>
                  <a:pt x="40001" y="55275"/>
                </a:lnTo>
                <a:cubicBezTo>
                  <a:pt x="40001" y="55200"/>
                  <a:pt x="39963" y="55162"/>
                  <a:pt x="39925" y="55124"/>
                </a:cubicBezTo>
                <a:cubicBezTo>
                  <a:pt x="39850" y="55086"/>
                  <a:pt x="39812" y="55086"/>
                  <a:pt x="39774" y="55086"/>
                </a:cubicBezTo>
                <a:close/>
                <a:moveTo>
                  <a:pt x="84614" y="54822"/>
                </a:moveTo>
                <a:lnTo>
                  <a:pt x="84425" y="54973"/>
                </a:lnTo>
                <a:cubicBezTo>
                  <a:pt x="84425" y="55011"/>
                  <a:pt x="84425" y="55049"/>
                  <a:pt x="84425" y="55049"/>
                </a:cubicBezTo>
                <a:cubicBezTo>
                  <a:pt x="84387" y="55086"/>
                  <a:pt x="84387" y="55124"/>
                  <a:pt x="84387" y="55162"/>
                </a:cubicBezTo>
                <a:cubicBezTo>
                  <a:pt x="84387" y="55275"/>
                  <a:pt x="84538" y="55313"/>
                  <a:pt x="84576" y="55313"/>
                </a:cubicBezTo>
                <a:lnTo>
                  <a:pt x="84765" y="55162"/>
                </a:lnTo>
                <a:cubicBezTo>
                  <a:pt x="84765" y="55162"/>
                  <a:pt x="84765" y="55124"/>
                  <a:pt x="84765" y="55086"/>
                </a:cubicBezTo>
                <a:cubicBezTo>
                  <a:pt x="84803" y="55086"/>
                  <a:pt x="84803" y="55049"/>
                  <a:pt x="84803" y="55011"/>
                </a:cubicBezTo>
                <a:cubicBezTo>
                  <a:pt x="84803" y="54897"/>
                  <a:pt x="84652" y="54860"/>
                  <a:pt x="84614" y="54822"/>
                </a:cubicBezTo>
                <a:close/>
                <a:moveTo>
                  <a:pt x="61665" y="54784"/>
                </a:moveTo>
                <a:cubicBezTo>
                  <a:pt x="61551" y="54784"/>
                  <a:pt x="61325" y="54822"/>
                  <a:pt x="61249" y="55011"/>
                </a:cubicBezTo>
                <a:lnTo>
                  <a:pt x="61400" y="55162"/>
                </a:lnTo>
                <a:cubicBezTo>
                  <a:pt x="61400" y="55162"/>
                  <a:pt x="61438" y="55200"/>
                  <a:pt x="61438" y="55238"/>
                </a:cubicBezTo>
                <a:cubicBezTo>
                  <a:pt x="61476" y="55313"/>
                  <a:pt x="61551" y="55389"/>
                  <a:pt x="61665" y="55389"/>
                </a:cubicBezTo>
                <a:cubicBezTo>
                  <a:pt x="61778" y="55389"/>
                  <a:pt x="61854" y="55313"/>
                  <a:pt x="61892" y="55275"/>
                </a:cubicBezTo>
                <a:lnTo>
                  <a:pt x="61816" y="55086"/>
                </a:lnTo>
                <a:cubicBezTo>
                  <a:pt x="61854" y="55086"/>
                  <a:pt x="61892" y="55124"/>
                  <a:pt x="61892" y="55200"/>
                </a:cubicBezTo>
                <a:cubicBezTo>
                  <a:pt x="61892" y="55200"/>
                  <a:pt x="61892" y="55200"/>
                  <a:pt x="61892" y="55162"/>
                </a:cubicBezTo>
                <a:lnTo>
                  <a:pt x="61854" y="55011"/>
                </a:lnTo>
                <a:lnTo>
                  <a:pt x="61778" y="54973"/>
                </a:lnTo>
                <a:cubicBezTo>
                  <a:pt x="61778" y="54973"/>
                  <a:pt x="61778" y="54973"/>
                  <a:pt x="61778" y="54935"/>
                </a:cubicBezTo>
                <a:lnTo>
                  <a:pt x="61665" y="54784"/>
                </a:lnTo>
                <a:close/>
                <a:moveTo>
                  <a:pt x="9453" y="55049"/>
                </a:moveTo>
                <a:cubicBezTo>
                  <a:pt x="9377" y="55049"/>
                  <a:pt x="9150" y="55086"/>
                  <a:pt x="9150" y="55275"/>
                </a:cubicBezTo>
                <a:lnTo>
                  <a:pt x="9188" y="55389"/>
                </a:lnTo>
                <a:cubicBezTo>
                  <a:pt x="9256" y="55457"/>
                  <a:pt x="9324" y="55471"/>
                  <a:pt x="9384" y="55471"/>
                </a:cubicBezTo>
                <a:cubicBezTo>
                  <a:pt x="9424" y="55471"/>
                  <a:pt x="9460" y="55465"/>
                  <a:pt x="9490" y="55465"/>
                </a:cubicBezTo>
                <a:lnTo>
                  <a:pt x="9755" y="55389"/>
                </a:lnTo>
                <a:lnTo>
                  <a:pt x="9755" y="55351"/>
                </a:lnTo>
                <a:cubicBezTo>
                  <a:pt x="9755" y="55238"/>
                  <a:pt x="9717" y="55162"/>
                  <a:pt x="9642" y="55086"/>
                </a:cubicBezTo>
                <a:lnTo>
                  <a:pt x="9528" y="55049"/>
                </a:lnTo>
                <a:close/>
                <a:moveTo>
                  <a:pt x="18253" y="55071"/>
                </a:moveTo>
                <a:cubicBezTo>
                  <a:pt x="18230" y="55071"/>
                  <a:pt x="18208" y="55075"/>
                  <a:pt x="18186" y="55086"/>
                </a:cubicBezTo>
                <a:cubicBezTo>
                  <a:pt x="18073" y="55162"/>
                  <a:pt x="18035" y="55351"/>
                  <a:pt x="18148" y="55465"/>
                </a:cubicBezTo>
                <a:cubicBezTo>
                  <a:pt x="18173" y="55465"/>
                  <a:pt x="18215" y="55481"/>
                  <a:pt x="18252" y="55481"/>
                </a:cubicBezTo>
                <a:cubicBezTo>
                  <a:pt x="18270" y="55481"/>
                  <a:pt x="18287" y="55477"/>
                  <a:pt x="18300" y="55465"/>
                </a:cubicBezTo>
                <a:lnTo>
                  <a:pt x="18375" y="55427"/>
                </a:lnTo>
                <a:lnTo>
                  <a:pt x="18300" y="55427"/>
                </a:lnTo>
                <a:lnTo>
                  <a:pt x="18489" y="55313"/>
                </a:lnTo>
                <a:lnTo>
                  <a:pt x="18489" y="55200"/>
                </a:lnTo>
                <a:lnTo>
                  <a:pt x="18413" y="55124"/>
                </a:lnTo>
                <a:cubicBezTo>
                  <a:pt x="18359" y="55098"/>
                  <a:pt x="18306" y="55071"/>
                  <a:pt x="18253" y="55071"/>
                </a:cubicBezTo>
                <a:close/>
                <a:moveTo>
                  <a:pt x="87336" y="55086"/>
                </a:moveTo>
                <a:lnTo>
                  <a:pt x="87072" y="55162"/>
                </a:lnTo>
                <a:cubicBezTo>
                  <a:pt x="87072" y="55162"/>
                  <a:pt x="87072" y="55162"/>
                  <a:pt x="87034" y="55200"/>
                </a:cubicBezTo>
                <a:cubicBezTo>
                  <a:pt x="86996" y="55238"/>
                  <a:pt x="86958" y="55275"/>
                  <a:pt x="86958" y="55351"/>
                </a:cubicBezTo>
                <a:cubicBezTo>
                  <a:pt x="86958" y="55389"/>
                  <a:pt x="86996" y="55465"/>
                  <a:pt x="87147" y="55465"/>
                </a:cubicBezTo>
                <a:lnTo>
                  <a:pt x="87298" y="55389"/>
                </a:lnTo>
                <a:lnTo>
                  <a:pt x="87298" y="55389"/>
                </a:lnTo>
                <a:cubicBezTo>
                  <a:pt x="87298" y="55389"/>
                  <a:pt x="87298" y="55427"/>
                  <a:pt x="87261" y="55427"/>
                </a:cubicBezTo>
                <a:cubicBezTo>
                  <a:pt x="87242" y="55446"/>
                  <a:pt x="87223" y="55446"/>
                  <a:pt x="87209" y="55446"/>
                </a:cubicBezTo>
                <a:cubicBezTo>
                  <a:pt x="87194" y="55446"/>
                  <a:pt x="87185" y="55446"/>
                  <a:pt x="87185" y="55465"/>
                </a:cubicBezTo>
                <a:cubicBezTo>
                  <a:pt x="87235" y="55465"/>
                  <a:pt x="87303" y="55498"/>
                  <a:pt x="87387" y="55498"/>
                </a:cubicBezTo>
                <a:cubicBezTo>
                  <a:pt x="87429" y="55498"/>
                  <a:pt x="87475" y="55490"/>
                  <a:pt x="87525" y="55465"/>
                </a:cubicBezTo>
                <a:lnTo>
                  <a:pt x="87601" y="55389"/>
                </a:lnTo>
                <a:cubicBezTo>
                  <a:pt x="87601" y="55351"/>
                  <a:pt x="87601" y="55313"/>
                  <a:pt x="87601" y="55313"/>
                </a:cubicBezTo>
                <a:cubicBezTo>
                  <a:pt x="87601" y="55124"/>
                  <a:pt x="87412" y="55086"/>
                  <a:pt x="87374" y="55086"/>
                </a:cubicBezTo>
                <a:close/>
                <a:moveTo>
                  <a:pt x="17392" y="55049"/>
                </a:moveTo>
                <a:lnTo>
                  <a:pt x="17241" y="55200"/>
                </a:lnTo>
                <a:cubicBezTo>
                  <a:pt x="17241" y="55200"/>
                  <a:pt x="17241" y="55238"/>
                  <a:pt x="17241" y="55238"/>
                </a:cubicBezTo>
                <a:cubicBezTo>
                  <a:pt x="17203" y="55275"/>
                  <a:pt x="17165" y="55313"/>
                  <a:pt x="17165" y="55389"/>
                </a:cubicBezTo>
                <a:cubicBezTo>
                  <a:pt x="17165" y="55427"/>
                  <a:pt x="17203" y="55502"/>
                  <a:pt x="17354" y="55540"/>
                </a:cubicBezTo>
                <a:lnTo>
                  <a:pt x="17468" y="55502"/>
                </a:lnTo>
                <a:cubicBezTo>
                  <a:pt x="17543" y="55465"/>
                  <a:pt x="17657" y="55351"/>
                  <a:pt x="17657" y="55238"/>
                </a:cubicBezTo>
                <a:cubicBezTo>
                  <a:pt x="17657" y="55200"/>
                  <a:pt x="17657" y="55124"/>
                  <a:pt x="17619" y="55124"/>
                </a:cubicBezTo>
                <a:cubicBezTo>
                  <a:pt x="17543" y="55049"/>
                  <a:pt x="17468" y="55049"/>
                  <a:pt x="17392" y="55049"/>
                </a:cubicBezTo>
                <a:close/>
                <a:moveTo>
                  <a:pt x="70890" y="55238"/>
                </a:moveTo>
                <a:cubicBezTo>
                  <a:pt x="70814" y="55238"/>
                  <a:pt x="70663" y="55275"/>
                  <a:pt x="70625" y="55389"/>
                </a:cubicBezTo>
                <a:lnTo>
                  <a:pt x="70776" y="55540"/>
                </a:lnTo>
                <a:cubicBezTo>
                  <a:pt x="70739" y="55540"/>
                  <a:pt x="70701" y="55503"/>
                  <a:pt x="70701" y="55502"/>
                </a:cubicBezTo>
                <a:lnTo>
                  <a:pt x="70701" y="55502"/>
                </a:lnTo>
                <a:cubicBezTo>
                  <a:pt x="70739" y="55540"/>
                  <a:pt x="70739" y="55616"/>
                  <a:pt x="70852" y="55654"/>
                </a:cubicBezTo>
                <a:lnTo>
                  <a:pt x="71041" y="55540"/>
                </a:lnTo>
                <a:cubicBezTo>
                  <a:pt x="71041" y="55502"/>
                  <a:pt x="71079" y="55465"/>
                  <a:pt x="71079" y="55389"/>
                </a:cubicBezTo>
                <a:lnTo>
                  <a:pt x="71079" y="55351"/>
                </a:lnTo>
                <a:lnTo>
                  <a:pt x="70928" y="55238"/>
                </a:lnTo>
                <a:close/>
                <a:moveTo>
                  <a:pt x="63555" y="55502"/>
                </a:moveTo>
                <a:cubicBezTo>
                  <a:pt x="63480" y="55502"/>
                  <a:pt x="63404" y="55502"/>
                  <a:pt x="63328" y="55540"/>
                </a:cubicBezTo>
                <a:cubicBezTo>
                  <a:pt x="63253" y="55616"/>
                  <a:pt x="63253" y="55691"/>
                  <a:pt x="63291" y="55767"/>
                </a:cubicBezTo>
                <a:lnTo>
                  <a:pt x="63404" y="55843"/>
                </a:lnTo>
                <a:cubicBezTo>
                  <a:pt x="63435" y="55846"/>
                  <a:pt x="63463" y="55848"/>
                  <a:pt x="63489" y="55848"/>
                </a:cubicBezTo>
                <a:cubicBezTo>
                  <a:pt x="63751" y="55848"/>
                  <a:pt x="63782" y="55688"/>
                  <a:pt x="63782" y="55654"/>
                </a:cubicBezTo>
                <a:lnTo>
                  <a:pt x="63631" y="55502"/>
                </a:lnTo>
                <a:close/>
                <a:moveTo>
                  <a:pt x="19661" y="55313"/>
                </a:moveTo>
                <a:cubicBezTo>
                  <a:pt x="19396" y="55313"/>
                  <a:pt x="19169" y="55389"/>
                  <a:pt x="19056" y="55578"/>
                </a:cubicBezTo>
                <a:lnTo>
                  <a:pt x="19207" y="55729"/>
                </a:lnTo>
                <a:cubicBezTo>
                  <a:pt x="19207" y="55767"/>
                  <a:pt x="19245" y="55767"/>
                  <a:pt x="19245" y="55805"/>
                </a:cubicBezTo>
                <a:cubicBezTo>
                  <a:pt x="19320" y="55880"/>
                  <a:pt x="19434" y="55880"/>
                  <a:pt x="19509" y="55880"/>
                </a:cubicBezTo>
                <a:lnTo>
                  <a:pt x="19585" y="55880"/>
                </a:lnTo>
                <a:cubicBezTo>
                  <a:pt x="19585" y="55880"/>
                  <a:pt x="19585" y="55880"/>
                  <a:pt x="19547" y="55843"/>
                </a:cubicBezTo>
                <a:lnTo>
                  <a:pt x="19547" y="55843"/>
                </a:lnTo>
                <a:lnTo>
                  <a:pt x="19774" y="55880"/>
                </a:lnTo>
                <a:cubicBezTo>
                  <a:pt x="19850" y="55805"/>
                  <a:pt x="19850" y="55654"/>
                  <a:pt x="19850" y="55616"/>
                </a:cubicBezTo>
                <a:cubicBezTo>
                  <a:pt x="19850" y="55540"/>
                  <a:pt x="19850" y="55427"/>
                  <a:pt x="19774" y="55351"/>
                </a:cubicBezTo>
                <a:lnTo>
                  <a:pt x="19661" y="55313"/>
                </a:lnTo>
                <a:close/>
                <a:moveTo>
                  <a:pt x="39699" y="55616"/>
                </a:moveTo>
                <a:cubicBezTo>
                  <a:pt x="39472" y="55616"/>
                  <a:pt x="39396" y="55691"/>
                  <a:pt x="39434" y="55843"/>
                </a:cubicBezTo>
                <a:lnTo>
                  <a:pt x="39547" y="55956"/>
                </a:lnTo>
                <a:lnTo>
                  <a:pt x="39661" y="55956"/>
                </a:lnTo>
                <a:lnTo>
                  <a:pt x="39812" y="55843"/>
                </a:lnTo>
                <a:cubicBezTo>
                  <a:pt x="39812" y="55843"/>
                  <a:pt x="39850" y="55805"/>
                  <a:pt x="39850" y="55767"/>
                </a:cubicBezTo>
                <a:lnTo>
                  <a:pt x="39699" y="55616"/>
                </a:lnTo>
                <a:close/>
                <a:moveTo>
                  <a:pt x="85937" y="55616"/>
                </a:moveTo>
                <a:lnTo>
                  <a:pt x="85786" y="55654"/>
                </a:lnTo>
                <a:cubicBezTo>
                  <a:pt x="85711" y="55654"/>
                  <a:pt x="85521" y="55691"/>
                  <a:pt x="85521" y="55956"/>
                </a:cubicBezTo>
                <a:lnTo>
                  <a:pt x="85559" y="56032"/>
                </a:lnTo>
                <a:cubicBezTo>
                  <a:pt x="85626" y="56076"/>
                  <a:pt x="85692" y="56094"/>
                  <a:pt x="85766" y="56094"/>
                </a:cubicBezTo>
                <a:cubicBezTo>
                  <a:pt x="85819" y="56094"/>
                  <a:pt x="85875" y="56085"/>
                  <a:pt x="85937" y="56069"/>
                </a:cubicBezTo>
                <a:cubicBezTo>
                  <a:pt x="86051" y="56032"/>
                  <a:pt x="86126" y="55918"/>
                  <a:pt x="86126" y="55843"/>
                </a:cubicBezTo>
                <a:cubicBezTo>
                  <a:pt x="86126" y="55729"/>
                  <a:pt x="86051" y="55654"/>
                  <a:pt x="85937" y="55616"/>
                </a:cubicBezTo>
                <a:close/>
                <a:moveTo>
                  <a:pt x="14254" y="55502"/>
                </a:moveTo>
                <a:cubicBezTo>
                  <a:pt x="14141" y="55502"/>
                  <a:pt x="13876" y="55540"/>
                  <a:pt x="13876" y="55880"/>
                </a:cubicBezTo>
                <a:cubicBezTo>
                  <a:pt x="13876" y="55918"/>
                  <a:pt x="13876" y="55956"/>
                  <a:pt x="13876" y="55994"/>
                </a:cubicBezTo>
                <a:lnTo>
                  <a:pt x="13989" y="56107"/>
                </a:lnTo>
                <a:cubicBezTo>
                  <a:pt x="14065" y="56107"/>
                  <a:pt x="14178" y="56107"/>
                  <a:pt x="14292" y="56032"/>
                </a:cubicBezTo>
                <a:cubicBezTo>
                  <a:pt x="14330" y="55994"/>
                  <a:pt x="14368" y="55918"/>
                  <a:pt x="14330" y="55805"/>
                </a:cubicBezTo>
                <a:cubicBezTo>
                  <a:pt x="14330" y="55767"/>
                  <a:pt x="14330" y="55729"/>
                  <a:pt x="14368" y="55691"/>
                </a:cubicBezTo>
                <a:lnTo>
                  <a:pt x="14254" y="55502"/>
                </a:lnTo>
                <a:close/>
                <a:moveTo>
                  <a:pt x="40228" y="55767"/>
                </a:moveTo>
                <a:lnTo>
                  <a:pt x="40077" y="55880"/>
                </a:lnTo>
                <a:cubicBezTo>
                  <a:pt x="40039" y="56069"/>
                  <a:pt x="40152" y="56183"/>
                  <a:pt x="40304" y="56221"/>
                </a:cubicBezTo>
                <a:lnTo>
                  <a:pt x="40455" y="56107"/>
                </a:lnTo>
                <a:cubicBezTo>
                  <a:pt x="40455" y="56107"/>
                  <a:pt x="40493" y="56107"/>
                  <a:pt x="40493" y="56069"/>
                </a:cubicBezTo>
                <a:cubicBezTo>
                  <a:pt x="40493" y="56069"/>
                  <a:pt x="40530" y="55994"/>
                  <a:pt x="40530" y="55918"/>
                </a:cubicBezTo>
                <a:cubicBezTo>
                  <a:pt x="40530" y="55918"/>
                  <a:pt x="40530" y="55880"/>
                  <a:pt x="40530" y="55843"/>
                </a:cubicBezTo>
                <a:lnTo>
                  <a:pt x="40379" y="55767"/>
                </a:lnTo>
                <a:close/>
                <a:moveTo>
                  <a:pt x="90399" y="55880"/>
                </a:moveTo>
                <a:cubicBezTo>
                  <a:pt x="90285" y="55880"/>
                  <a:pt x="90172" y="55918"/>
                  <a:pt x="90172" y="56069"/>
                </a:cubicBezTo>
                <a:lnTo>
                  <a:pt x="90285" y="56221"/>
                </a:lnTo>
                <a:cubicBezTo>
                  <a:pt x="90399" y="56221"/>
                  <a:pt x="90474" y="56221"/>
                  <a:pt x="90550" y="56145"/>
                </a:cubicBezTo>
                <a:lnTo>
                  <a:pt x="90588" y="56032"/>
                </a:lnTo>
                <a:cubicBezTo>
                  <a:pt x="90588" y="55956"/>
                  <a:pt x="90512" y="55880"/>
                  <a:pt x="90399" y="55880"/>
                </a:cubicBezTo>
                <a:close/>
                <a:moveTo>
                  <a:pt x="14661" y="55875"/>
                </a:moveTo>
                <a:cubicBezTo>
                  <a:pt x="14399" y="55875"/>
                  <a:pt x="14364" y="56035"/>
                  <a:pt x="14330" y="56069"/>
                </a:cubicBezTo>
                <a:lnTo>
                  <a:pt x="14481" y="56221"/>
                </a:lnTo>
                <a:lnTo>
                  <a:pt x="14557" y="56221"/>
                </a:lnTo>
                <a:cubicBezTo>
                  <a:pt x="14594" y="56221"/>
                  <a:pt x="14632" y="56258"/>
                  <a:pt x="14746" y="56258"/>
                </a:cubicBezTo>
                <a:lnTo>
                  <a:pt x="14859" y="56145"/>
                </a:lnTo>
                <a:lnTo>
                  <a:pt x="14859" y="55994"/>
                </a:lnTo>
                <a:lnTo>
                  <a:pt x="14746" y="55880"/>
                </a:lnTo>
                <a:cubicBezTo>
                  <a:pt x="14715" y="55877"/>
                  <a:pt x="14687" y="55875"/>
                  <a:pt x="14661" y="55875"/>
                </a:cubicBezTo>
                <a:close/>
                <a:moveTo>
                  <a:pt x="63253" y="55805"/>
                </a:moveTo>
                <a:cubicBezTo>
                  <a:pt x="63026" y="55805"/>
                  <a:pt x="62950" y="55918"/>
                  <a:pt x="62875" y="56032"/>
                </a:cubicBezTo>
                <a:lnTo>
                  <a:pt x="62875" y="56183"/>
                </a:lnTo>
                <a:cubicBezTo>
                  <a:pt x="62958" y="56238"/>
                  <a:pt x="63041" y="56273"/>
                  <a:pt x="63124" y="56273"/>
                </a:cubicBezTo>
                <a:cubicBezTo>
                  <a:pt x="63154" y="56273"/>
                  <a:pt x="63185" y="56269"/>
                  <a:pt x="63215" y="56258"/>
                </a:cubicBezTo>
                <a:cubicBezTo>
                  <a:pt x="63328" y="56221"/>
                  <a:pt x="63404" y="56107"/>
                  <a:pt x="63404" y="55994"/>
                </a:cubicBezTo>
                <a:cubicBezTo>
                  <a:pt x="63404" y="55956"/>
                  <a:pt x="63366" y="55880"/>
                  <a:pt x="63328" y="55843"/>
                </a:cubicBezTo>
                <a:lnTo>
                  <a:pt x="63253" y="55805"/>
                </a:lnTo>
                <a:close/>
                <a:moveTo>
                  <a:pt x="19472" y="55918"/>
                </a:moveTo>
                <a:lnTo>
                  <a:pt x="19358" y="56032"/>
                </a:lnTo>
                <a:cubicBezTo>
                  <a:pt x="19283" y="55994"/>
                  <a:pt x="19245" y="55994"/>
                  <a:pt x="19169" y="55994"/>
                </a:cubicBezTo>
                <a:cubicBezTo>
                  <a:pt x="19156" y="55987"/>
                  <a:pt x="19141" y="55984"/>
                  <a:pt x="19125" y="55984"/>
                </a:cubicBezTo>
                <a:cubicBezTo>
                  <a:pt x="19046" y="55984"/>
                  <a:pt x="18942" y="56058"/>
                  <a:pt x="18942" y="56183"/>
                </a:cubicBezTo>
                <a:lnTo>
                  <a:pt x="19056" y="56334"/>
                </a:lnTo>
                <a:cubicBezTo>
                  <a:pt x="19093" y="56334"/>
                  <a:pt x="19131" y="56410"/>
                  <a:pt x="19207" y="56410"/>
                </a:cubicBezTo>
                <a:lnTo>
                  <a:pt x="19320" y="56372"/>
                </a:lnTo>
                <a:cubicBezTo>
                  <a:pt x="19358" y="56372"/>
                  <a:pt x="19396" y="56334"/>
                  <a:pt x="19396" y="56296"/>
                </a:cubicBezTo>
                <a:cubicBezTo>
                  <a:pt x="19434" y="56315"/>
                  <a:pt x="19462" y="56325"/>
                  <a:pt x="19490" y="56325"/>
                </a:cubicBezTo>
                <a:cubicBezTo>
                  <a:pt x="19519" y="56325"/>
                  <a:pt x="19547" y="56315"/>
                  <a:pt x="19585" y="56296"/>
                </a:cubicBezTo>
                <a:cubicBezTo>
                  <a:pt x="19661" y="56258"/>
                  <a:pt x="19698" y="56183"/>
                  <a:pt x="19698" y="56107"/>
                </a:cubicBezTo>
                <a:cubicBezTo>
                  <a:pt x="19698" y="56032"/>
                  <a:pt x="19661" y="55994"/>
                  <a:pt x="19623" y="55956"/>
                </a:cubicBezTo>
                <a:cubicBezTo>
                  <a:pt x="19585" y="55918"/>
                  <a:pt x="19509" y="55918"/>
                  <a:pt x="19472" y="55918"/>
                </a:cubicBezTo>
                <a:close/>
                <a:moveTo>
                  <a:pt x="51532" y="55767"/>
                </a:moveTo>
                <a:lnTo>
                  <a:pt x="51419" y="55843"/>
                </a:lnTo>
                <a:cubicBezTo>
                  <a:pt x="51381" y="55956"/>
                  <a:pt x="51306" y="56069"/>
                  <a:pt x="51306" y="56145"/>
                </a:cubicBezTo>
                <a:cubicBezTo>
                  <a:pt x="51306" y="56334"/>
                  <a:pt x="51419" y="56448"/>
                  <a:pt x="51646" y="56448"/>
                </a:cubicBezTo>
                <a:lnTo>
                  <a:pt x="51797" y="56372"/>
                </a:lnTo>
                <a:cubicBezTo>
                  <a:pt x="51797" y="56334"/>
                  <a:pt x="51835" y="56296"/>
                  <a:pt x="51873" y="56221"/>
                </a:cubicBezTo>
                <a:cubicBezTo>
                  <a:pt x="51910" y="56183"/>
                  <a:pt x="51986" y="56069"/>
                  <a:pt x="51986" y="55956"/>
                </a:cubicBezTo>
                <a:cubicBezTo>
                  <a:pt x="51986" y="55918"/>
                  <a:pt x="51986" y="55880"/>
                  <a:pt x="51986" y="55880"/>
                </a:cubicBezTo>
                <a:lnTo>
                  <a:pt x="51835" y="55767"/>
                </a:lnTo>
                <a:close/>
                <a:moveTo>
                  <a:pt x="18262" y="55654"/>
                </a:moveTo>
                <a:cubicBezTo>
                  <a:pt x="18224" y="55654"/>
                  <a:pt x="18110" y="55654"/>
                  <a:pt x="18035" y="55767"/>
                </a:cubicBezTo>
                <a:lnTo>
                  <a:pt x="18073" y="55843"/>
                </a:lnTo>
                <a:cubicBezTo>
                  <a:pt x="18035" y="55918"/>
                  <a:pt x="17997" y="55994"/>
                  <a:pt x="18035" y="56107"/>
                </a:cubicBezTo>
                <a:lnTo>
                  <a:pt x="18110" y="56145"/>
                </a:lnTo>
                <a:cubicBezTo>
                  <a:pt x="18035" y="56145"/>
                  <a:pt x="17959" y="56221"/>
                  <a:pt x="17959" y="56258"/>
                </a:cubicBezTo>
                <a:lnTo>
                  <a:pt x="18073" y="56410"/>
                </a:lnTo>
                <a:lnTo>
                  <a:pt x="18035" y="56410"/>
                </a:lnTo>
                <a:cubicBezTo>
                  <a:pt x="18110" y="56485"/>
                  <a:pt x="18186" y="56523"/>
                  <a:pt x="18300" y="56523"/>
                </a:cubicBezTo>
                <a:lnTo>
                  <a:pt x="18413" y="56448"/>
                </a:lnTo>
                <a:cubicBezTo>
                  <a:pt x="18413" y="56410"/>
                  <a:pt x="18413" y="56410"/>
                  <a:pt x="18413" y="56372"/>
                </a:cubicBezTo>
                <a:cubicBezTo>
                  <a:pt x="18413" y="56296"/>
                  <a:pt x="18375" y="56221"/>
                  <a:pt x="18300" y="56183"/>
                </a:cubicBezTo>
                <a:cubicBezTo>
                  <a:pt x="18337" y="56145"/>
                  <a:pt x="18375" y="56145"/>
                  <a:pt x="18375" y="56145"/>
                </a:cubicBezTo>
                <a:cubicBezTo>
                  <a:pt x="18451" y="56107"/>
                  <a:pt x="18489" y="56032"/>
                  <a:pt x="18489" y="55956"/>
                </a:cubicBezTo>
                <a:cubicBezTo>
                  <a:pt x="18489" y="55843"/>
                  <a:pt x="18413" y="55691"/>
                  <a:pt x="18262" y="55654"/>
                </a:cubicBezTo>
                <a:close/>
                <a:moveTo>
                  <a:pt x="53347" y="56069"/>
                </a:moveTo>
                <a:cubicBezTo>
                  <a:pt x="53196" y="56069"/>
                  <a:pt x="52893" y="56221"/>
                  <a:pt x="52856" y="56485"/>
                </a:cubicBezTo>
                <a:lnTo>
                  <a:pt x="52893" y="56599"/>
                </a:lnTo>
                <a:cubicBezTo>
                  <a:pt x="52950" y="56637"/>
                  <a:pt x="53007" y="56655"/>
                  <a:pt x="53068" y="56655"/>
                </a:cubicBezTo>
                <a:cubicBezTo>
                  <a:pt x="53130" y="56655"/>
                  <a:pt x="53196" y="56637"/>
                  <a:pt x="53272" y="56599"/>
                </a:cubicBezTo>
                <a:cubicBezTo>
                  <a:pt x="53423" y="56561"/>
                  <a:pt x="53536" y="56410"/>
                  <a:pt x="53536" y="56296"/>
                </a:cubicBezTo>
                <a:cubicBezTo>
                  <a:pt x="53536" y="56221"/>
                  <a:pt x="53498" y="56145"/>
                  <a:pt x="53461" y="56107"/>
                </a:cubicBezTo>
                <a:lnTo>
                  <a:pt x="53347" y="56069"/>
                </a:lnTo>
                <a:close/>
                <a:moveTo>
                  <a:pt x="87979" y="56372"/>
                </a:moveTo>
                <a:lnTo>
                  <a:pt x="87828" y="56448"/>
                </a:lnTo>
                <a:cubicBezTo>
                  <a:pt x="87752" y="56561"/>
                  <a:pt x="87752" y="56712"/>
                  <a:pt x="87866" y="56788"/>
                </a:cubicBezTo>
                <a:lnTo>
                  <a:pt x="88055" y="56750"/>
                </a:lnTo>
                <a:lnTo>
                  <a:pt x="88206" y="56674"/>
                </a:lnTo>
                <a:lnTo>
                  <a:pt x="88206" y="56561"/>
                </a:lnTo>
                <a:lnTo>
                  <a:pt x="88092" y="56448"/>
                </a:lnTo>
                <a:cubicBezTo>
                  <a:pt x="88055" y="56410"/>
                  <a:pt x="88017" y="56410"/>
                  <a:pt x="87979" y="56372"/>
                </a:cubicBezTo>
                <a:close/>
                <a:moveTo>
                  <a:pt x="57468" y="56485"/>
                </a:moveTo>
                <a:cubicBezTo>
                  <a:pt x="57355" y="56523"/>
                  <a:pt x="57241" y="56637"/>
                  <a:pt x="57241" y="56750"/>
                </a:cubicBezTo>
                <a:cubicBezTo>
                  <a:pt x="57241" y="56826"/>
                  <a:pt x="57279" y="56863"/>
                  <a:pt x="57393" y="56901"/>
                </a:cubicBezTo>
                <a:lnTo>
                  <a:pt x="57582" y="56826"/>
                </a:lnTo>
                <a:cubicBezTo>
                  <a:pt x="57582" y="56826"/>
                  <a:pt x="57582" y="56863"/>
                  <a:pt x="57582" y="56863"/>
                </a:cubicBezTo>
                <a:cubicBezTo>
                  <a:pt x="57619" y="56863"/>
                  <a:pt x="57771" y="56826"/>
                  <a:pt x="57771" y="56674"/>
                </a:cubicBezTo>
                <a:lnTo>
                  <a:pt x="57733" y="56599"/>
                </a:lnTo>
                <a:cubicBezTo>
                  <a:pt x="57695" y="56523"/>
                  <a:pt x="57582" y="56485"/>
                  <a:pt x="57468" y="56485"/>
                </a:cubicBezTo>
                <a:close/>
                <a:moveTo>
                  <a:pt x="13914" y="56599"/>
                </a:moveTo>
                <a:cubicBezTo>
                  <a:pt x="13838" y="56637"/>
                  <a:pt x="13763" y="56712"/>
                  <a:pt x="13763" y="56788"/>
                </a:cubicBezTo>
                <a:lnTo>
                  <a:pt x="13876" y="56939"/>
                </a:lnTo>
                <a:cubicBezTo>
                  <a:pt x="13906" y="56939"/>
                  <a:pt x="13961" y="56987"/>
                  <a:pt x="14039" y="56987"/>
                </a:cubicBezTo>
                <a:cubicBezTo>
                  <a:pt x="14059" y="56987"/>
                  <a:pt x="14080" y="56984"/>
                  <a:pt x="14103" y="56977"/>
                </a:cubicBezTo>
                <a:lnTo>
                  <a:pt x="14178" y="56863"/>
                </a:lnTo>
                <a:lnTo>
                  <a:pt x="14178" y="56750"/>
                </a:lnTo>
                <a:lnTo>
                  <a:pt x="14141" y="56674"/>
                </a:lnTo>
                <a:cubicBezTo>
                  <a:pt x="14065" y="56599"/>
                  <a:pt x="13989" y="56599"/>
                  <a:pt x="13914" y="56599"/>
                </a:cubicBezTo>
                <a:close/>
                <a:moveTo>
                  <a:pt x="80266" y="56599"/>
                </a:moveTo>
                <a:lnTo>
                  <a:pt x="80077" y="56750"/>
                </a:lnTo>
                <a:cubicBezTo>
                  <a:pt x="80077" y="56826"/>
                  <a:pt x="80115" y="56901"/>
                  <a:pt x="80191" y="56939"/>
                </a:cubicBezTo>
                <a:cubicBezTo>
                  <a:pt x="80217" y="56966"/>
                  <a:pt x="80244" y="56992"/>
                  <a:pt x="80298" y="56992"/>
                </a:cubicBezTo>
                <a:cubicBezTo>
                  <a:pt x="80320" y="56992"/>
                  <a:pt x="80346" y="56988"/>
                  <a:pt x="80380" y="56977"/>
                </a:cubicBezTo>
                <a:lnTo>
                  <a:pt x="80493" y="56863"/>
                </a:lnTo>
                <a:cubicBezTo>
                  <a:pt x="80493" y="56750"/>
                  <a:pt x="80417" y="56637"/>
                  <a:pt x="80266" y="56599"/>
                </a:cubicBezTo>
                <a:close/>
                <a:moveTo>
                  <a:pt x="83837" y="56763"/>
                </a:moveTo>
                <a:cubicBezTo>
                  <a:pt x="83788" y="56763"/>
                  <a:pt x="83732" y="56772"/>
                  <a:pt x="83669" y="56788"/>
                </a:cubicBezTo>
                <a:cubicBezTo>
                  <a:pt x="83480" y="56826"/>
                  <a:pt x="83480" y="56901"/>
                  <a:pt x="83480" y="56939"/>
                </a:cubicBezTo>
                <a:lnTo>
                  <a:pt x="83555" y="57015"/>
                </a:lnTo>
                <a:cubicBezTo>
                  <a:pt x="83555" y="57052"/>
                  <a:pt x="83593" y="57052"/>
                  <a:pt x="83593" y="57052"/>
                </a:cubicBezTo>
                <a:cubicBezTo>
                  <a:pt x="83593" y="57090"/>
                  <a:pt x="83631" y="57166"/>
                  <a:pt x="83782" y="57204"/>
                </a:cubicBezTo>
                <a:lnTo>
                  <a:pt x="83934" y="57090"/>
                </a:lnTo>
                <a:cubicBezTo>
                  <a:pt x="83971" y="57052"/>
                  <a:pt x="84009" y="57015"/>
                  <a:pt x="84047" y="56939"/>
                </a:cubicBezTo>
                <a:lnTo>
                  <a:pt x="84009" y="56826"/>
                </a:lnTo>
                <a:cubicBezTo>
                  <a:pt x="83965" y="56781"/>
                  <a:pt x="83908" y="56763"/>
                  <a:pt x="83837" y="56763"/>
                </a:cubicBezTo>
                <a:close/>
                <a:moveTo>
                  <a:pt x="27695" y="56839"/>
                </a:moveTo>
                <a:cubicBezTo>
                  <a:pt x="27651" y="56839"/>
                  <a:pt x="27607" y="56857"/>
                  <a:pt x="27562" y="56901"/>
                </a:cubicBezTo>
                <a:cubicBezTo>
                  <a:pt x="27373" y="56977"/>
                  <a:pt x="27411" y="57204"/>
                  <a:pt x="27600" y="57241"/>
                </a:cubicBezTo>
                <a:lnTo>
                  <a:pt x="27789" y="57128"/>
                </a:lnTo>
                <a:cubicBezTo>
                  <a:pt x="27789" y="57090"/>
                  <a:pt x="27865" y="57052"/>
                  <a:pt x="27865" y="57015"/>
                </a:cubicBezTo>
                <a:lnTo>
                  <a:pt x="27789" y="56863"/>
                </a:lnTo>
                <a:cubicBezTo>
                  <a:pt x="27758" y="56848"/>
                  <a:pt x="27727" y="56839"/>
                  <a:pt x="27695" y="56839"/>
                </a:cubicBezTo>
                <a:close/>
                <a:moveTo>
                  <a:pt x="417" y="56901"/>
                </a:moveTo>
                <a:cubicBezTo>
                  <a:pt x="303" y="56901"/>
                  <a:pt x="227" y="56939"/>
                  <a:pt x="152" y="56977"/>
                </a:cubicBezTo>
                <a:lnTo>
                  <a:pt x="114" y="57052"/>
                </a:lnTo>
                <a:lnTo>
                  <a:pt x="114" y="57241"/>
                </a:lnTo>
                <a:lnTo>
                  <a:pt x="190" y="57317"/>
                </a:lnTo>
                <a:cubicBezTo>
                  <a:pt x="278" y="57361"/>
                  <a:pt x="367" y="57380"/>
                  <a:pt x="448" y="57380"/>
                </a:cubicBezTo>
                <a:cubicBezTo>
                  <a:pt x="505" y="57380"/>
                  <a:pt x="559" y="57371"/>
                  <a:pt x="606" y="57355"/>
                </a:cubicBezTo>
                <a:cubicBezTo>
                  <a:pt x="681" y="57317"/>
                  <a:pt x="795" y="57279"/>
                  <a:pt x="832" y="57166"/>
                </a:cubicBezTo>
                <a:lnTo>
                  <a:pt x="795" y="57052"/>
                </a:lnTo>
                <a:cubicBezTo>
                  <a:pt x="719" y="56977"/>
                  <a:pt x="568" y="56901"/>
                  <a:pt x="417" y="56901"/>
                </a:cubicBezTo>
                <a:close/>
                <a:moveTo>
                  <a:pt x="70209" y="56334"/>
                </a:moveTo>
                <a:cubicBezTo>
                  <a:pt x="70172" y="56334"/>
                  <a:pt x="70096" y="56334"/>
                  <a:pt x="70020" y="56372"/>
                </a:cubicBezTo>
                <a:cubicBezTo>
                  <a:pt x="69907" y="56410"/>
                  <a:pt x="69831" y="56485"/>
                  <a:pt x="69793" y="56523"/>
                </a:cubicBezTo>
                <a:lnTo>
                  <a:pt x="69604" y="56599"/>
                </a:lnTo>
                <a:cubicBezTo>
                  <a:pt x="69567" y="56712"/>
                  <a:pt x="69529" y="56750"/>
                  <a:pt x="69415" y="56863"/>
                </a:cubicBezTo>
                <a:cubicBezTo>
                  <a:pt x="69340" y="56939"/>
                  <a:pt x="69226" y="57052"/>
                  <a:pt x="69189" y="57204"/>
                </a:cubicBezTo>
                <a:lnTo>
                  <a:pt x="69264" y="57317"/>
                </a:lnTo>
                <a:cubicBezTo>
                  <a:pt x="69378" y="57385"/>
                  <a:pt x="69477" y="57399"/>
                  <a:pt x="69555" y="57399"/>
                </a:cubicBezTo>
                <a:cubicBezTo>
                  <a:pt x="69607" y="57399"/>
                  <a:pt x="69650" y="57393"/>
                  <a:pt x="69680" y="57393"/>
                </a:cubicBezTo>
                <a:cubicBezTo>
                  <a:pt x="69793" y="57355"/>
                  <a:pt x="69907" y="57279"/>
                  <a:pt x="69945" y="57204"/>
                </a:cubicBezTo>
                <a:lnTo>
                  <a:pt x="70020" y="57204"/>
                </a:lnTo>
                <a:cubicBezTo>
                  <a:pt x="70058" y="57166"/>
                  <a:pt x="70058" y="57128"/>
                  <a:pt x="70058" y="57052"/>
                </a:cubicBezTo>
                <a:cubicBezTo>
                  <a:pt x="70096" y="57052"/>
                  <a:pt x="70172" y="57052"/>
                  <a:pt x="70209" y="57015"/>
                </a:cubicBezTo>
                <a:cubicBezTo>
                  <a:pt x="70247" y="56977"/>
                  <a:pt x="70247" y="56901"/>
                  <a:pt x="70285" y="56826"/>
                </a:cubicBezTo>
                <a:lnTo>
                  <a:pt x="70285" y="56826"/>
                </a:lnTo>
                <a:cubicBezTo>
                  <a:pt x="70247" y="56863"/>
                  <a:pt x="70209" y="56863"/>
                  <a:pt x="70209" y="56863"/>
                </a:cubicBezTo>
                <a:lnTo>
                  <a:pt x="70361" y="56788"/>
                </a:lnTo>
                <a:cubicBezTo>
                  <a:pt x="70361" y="56750"/>
                  <a:pt x="70361" y="56712"/>
                  <a:pt x="70361" y="56637"/>
                </a:cubicBezTo>
                <a:cubicBezTo>
                  <a:pt x="70361" y="56448"/>
                  <a:pt x="70323" y="56372"/>
                  <a:pt x="70209" y="56334"/>
                </a:cubicBezTo>
                <a:close/>
                <a:moveTo>
                  <a:pt x="24122" y="57431"/>
                </a:moveTo>
                <a:cubicBezTo>
                  <a:pt x="24046" y="57468"/>
                  <a:pt x="23933" y="57544"/>
                  <a:pt x="23933" y="57657"/>
                </a:cubicBezTo>
                <a:cubicBezTo>
                  <a:pt x="23933" y="57695"/>
                  <a:pt x="23971" y="57809"/>
                  <a:pt x="24160" y="57846"/>
                </a:cubicBezTo>
                <a:lnTo>
                  <a:pt x="24311" y="57771"/>
                </a:lnTo>
                <a:cubicBezTo>
                  <a:pt x="24349" y="57733"/>
                  <a:pt x="24387" y="57657"/>
                  <a:pt x="24387" y="57582"/>
                </a:cubicBezTo>
                <a:cubicBezTo>
                  <a:pt x="24387" y="57506"/>
                  <a:pt x="24311" y="57431"/>
                  <a:pt x="24198" y="57431"/>
                </a:cubicBezTo>
                <a:close/>
                <a:moveTo>
                  <a:pt x="15275" y="57468"/>
                </a:moveTo>
                <a:lnTo>
                  <a:pt x="15124" y="57582"/>
                </a:lnTo>
                <a:cubicBezTo>
                  <a:pt x="15124" y="57620"/>
                  <a:pt x="15124" y="57657"/>
                  <a:pt x="15086" y="57695"/>
                </a:cubicBezTo>
                <a:lnTo>
                  <a:pt x="15086" y="57809"/>
                </a:lnTo>
                <a:cubicBezTo>
                  <a:pt x="15151" y="57874"/>
                  <a:pt x="15301" y="57967"/>
                  <a:pt x="15462" y="57967"/>
                </a:cubicBezTo>
                <a:cubicBezTo>
                  <a:pt x="15488" y="57967"/>
                  <a:pt x="15514" y="57965"/>
                  <a:pt x="15540" y="57960"/>
                </a:cubicBezTo>
                <a:cubicBezTo>
                  <a:pt x="15577" y="57922"/>
                  <a:pt x="15691" y="57884"/>
                  <a:pt x="15691" y="57695"/>
                </a:cubicBezTo>
                <a:lnTo>
                  <a:pt x="15691" y="57620"/>
                </a:lnTo>
                <a:cubicBezTo>
                  <a:pt x="15615" y="57544"/>
                  <a:pt x="15502" y="57468"/>
                  <a:pt x="15275" y="57468"/>
                </a:cubicBezTo>
                <a:close/>
                <a:moveTo>
                  <a:pt x="69037" y="57355"/>
                </a:moveTo>
                <a:cubicBezTo>
                  <a:pt x="68886" y="57355"/>
                  <a:pt x="68773" y="57393"/>
                  <a:pt x="68697" y="57431"/>
                </a:cubicBezTo>
                <a:cubicBezTo>
                  <a:pt x="68584" y="57544"/>
                  <a:pt x="68546" y="57657"/>
                  <a:pt x="68584" y="57846"/>
                </a:cubicBezTo>
                <a:lnTo>
                  <a:pt x="68735" y="57960"/>
                </a:lnTo>
                <a:lnTo>
                  <a:pt x="68810" y="57960"/>
                </a:lnTo>
                <a:cubicBezTo>
                  <a:pt x="68848" y="57960"/>
                  <a:pt x="68848" y="57960"/>
                  <a:pt x="68848" y="57998"/>
                </a:cubicBezTo>
                <a:lnTo>
                  <a:pt x="69075" y="57922"/>
                </a:lnTo>
                <a:lnTo>
                  <a:pt x="69226" y="57809"/>
                </a:lnTo>
                <a:cubicBezTo>
                  <a:pt x="69189" y="57733"/>
                  <a:pt x="69151" y="57695"/>
                  <a:pt x="69151" y="57657"/>
                </a:cubicBezTo>
                <a:cubicBezTo>
                  <a:pt x="69113" y="57620"/>
                  <a:pt x="69075" y="57657"/>
                  <a:pt x="69151" y="57544"/>
                </a:cubicBezTo>
                <a:lnTo>
                  <a:pt x="69037" y="57355"/>
                </a:lnTo>
                <a:close/>
                <a:moveTo>
                  <a:pt x="43744" y="57846"/>
                </a:moveTo>
                <a:lnTo>
                  <a:pt x="43555" y="57922"/>
                </a:lnTo>
                <a:cubicBezTo>
                  <a:pt x="43555" y="57960"/>
                  <a:pt x="43517" y="57998"/>
                  <a:pt x="43517" y="58035"/>
                </a:cubicBezTo>
                <a:lnTo>
                  <a:pt x="43631" y="58187"/>
                </a:lnTo>
                <a:cubicBezTo>
                  <a:pt x="43668" y="58187"/>
                  <a:pt x="43668" y="58224"/>
                  <a:pt x="43744" y="58224"/>
                </a:cubicBezTo>
                <a:lnTo>
                  <a:pt x="43895" y="58111"/>
                </a:lnTo>
                <a:cubicBezTo>
                  <a:pt x="43933" y="58111"/>
                  <a:pt x="43933" y="58073"/>
                  <a:pt x="43971" y="58035"/>
                </a:cubicBezTo>
                <a:lnTo>
                  <a:pt x="43857" y="57884"/>
                </a:lnTo>
                <a:cubicBezTo>
                  <a:pt x="43820" y="57884"/>
                  <a:pt x="43782" y="57846"/>
                  <a:pt x="43744" y="57846"/>
                </a:cubicBezTo>
                <a:close/>
                <a:moveTo>
                  <a:pt x="16107" y="57884"/>
                </a:moveTo>
                <a:lnTo>
                  <a:pt x="15955" y="57998"/>
                </a:lnTo>
                <a:lnTo>
                  <a:pt x="15955" y="58149"/>
                </a:lnTo>
                <a:lnTo>
                  <a:pt x="16107" y="58262"/>
                </a:lnTo>
                <a:cubicBezTo>
                  <a:pt x="16140" y="58273"/>
                  <a:pt x="16173" y="58278"/>
                  <a:pt x="16205" y="58278"/>
                </a:cubicBezTo>
                <a:cubicBezTo>
                  <a:pt x="16283" y="58278"/>
                  <a:pt x="16356" y="58251"/>
                  <a:pt x="16409" y="58224"/>
                </a:cubicBezTo>
                <a:cubicBezTo>
                  <a:pt x="16447" y="58187"/>
                  <a:pt x="16485" y="58111"/>
                  <a:pt x="16485" y="58035"/>
                </a:cubicBezTo>
                <a:lnTo>
                  <a:pt x="16485" y="57998"/>
                </a:lnTo>
                <a:lnTo>
                  <a:pt x="16334" y="57884"/>
                </a:lnTo>
                <a:close/>
                <a:moveTo>
                  <a:pt x="78036" y="57771"/>
                </a:moveTo>
                <a:cubicBezTo>
                  <a:pt x="77620" y="57846"/>
                  <a:pt x="77506" y="58035"/>
                  <a:pt x="77620" y="58262"/>
                </a:cubicBezTo>
                <a:lnTo>
                  <a:pt x="77733" y="58338"/>
                </a:lnTo>
                <a:cubicBezTo>
                  <a:pt x="77770" y="58341"/>
                  <a:pt x="77804" y="58343"/>
                  <a:pt x="77837" y="58343"/>
                </a:cubicBezTo>
                <a:cubicBezTo>
                  <a:pt x="78168" y="58343"/>
                  <a:pt x="78266" y="58177"/>
                  <a:pt x="78300" y="58073"/>
                </a:cubicBezTo>
                <a:lnTo>
                  <a:pt x="78187" y="57922"/>
                </a:lnTo>
                <a:cubicBezTo>
                  <a:pt x="78212" y="57922"/>
                  <a:pt x="78220" y="57939"/>
                  <a:pt x="78223" y="57939"/>
                </a:cubicBezTo>
                <a:cubicBezTo>
                  <a:pt x="78225" y="57939"/>
                  <a:pt x="78225" y="57935"/>
                  <a:pt x="78225" y="57922"/>
                </a:cubicBezTo>
                <a:cubicBezTo>
                  <a:pt x="78225" y="57884"/>
                  <a:pt x="78187" y="57846"/>
                  <a:pt x="78149" y="57809"/>
                </a:cubicBezTo>
                <a:lnTo>
                  <a:pt x="78036" y="57771"/>
                </a:lnTo>
                <a:close/>
                <a:moveTo>
                  <a:pt x="78981" y="58035"/>
                </a:moveTo>
                <a:cubicBezTo>
                  <a:pt x="78830" y="58035"/>
                  <a:pt x="78754" y="58035"/>
                  <a:pt x="78678" y="58111"/>
                </a:cubicBezTo>
                <a:cubicBezTo>
                  <a:pt x="78640" y="58149"/>
                  <a:pt x="78565" y="58187"/>
                  <a:pt x="78565" y="58300"/>
                </a:cubicBezTo>
                <a:lnTo>
                  <a:pt x="78603" y="58338"/>
                </a:lnTo>
                <a:lnTo>
                  <a:pt x="78716" y="58414"/>
                </a:lnTo>
                <a:cubicBezTo>
                  <a:pt x="78749" y="58425"/>
                  <a:pt x="78783" y="58429"/>
                  <a:pt x="78815" y="58429"/>
                </a:cubicBezTo>
                <a:cubicBezTo>
                  <a:pt x="78893" y="58429"/>
                  <a:pt x="78965" y="58402"/>
                  <a:pt x="79019" y="58376"/>
                </a:cubicBezTo>
                <a:cubicBezTo>
                  <a:pt x="79056" y="58338"/>
                  <a:pt x="79094" y="58262"/>
                  <a:pt x="79094" y="58187"/>
                </a:cubicBezTo>
                <a:cubicBezTo>
                  <a:pt x="79094" y="58187"/>
                  <a:pt x="79094" y="58149"/>
                  <a:pt x="79094" y="58149"/>
                </a:cubicBezTo>
                <a:lnTo>
                  <a:pt x="78981" y="58035"/>
                </a:lnTo>
                <a:close/>
                <a:moveTo>
                  <a:pt x="58210" y="57982"/>
                </a:moveTo>
                <a:cubicBezTo>
                  <a:pt x="58146" y="57982"/>
                  <a:pt x="58100" y="58009"/>
                  <a:pt x="58073" y="58035"/>
                </a:cubicBezTo>
                <a:lnTo>
                  <a:pt x="58035" y="58035"/>
                </a:lnTo>
                <a:lnTo>
                  <a:pt x="57846" y="58149"/>
                </a:lnTo>
                <a:cubicBezTo>
                  <a:pt x="57846" y="58262"/>
                  <a:pt x="57884" y="58376"/>
                  <a:pt x="57960" y="58414"/>
                </a:cubicBezTo>
                <a:cubicBezTo>
                  <a:pt x="57998" y="58489"/>
                  <a:pt x="58073" y="58489"/>
                  <a:pt x="58187" y="58489"/>
                </a:cubicBezTo>
                <a:lnTo>
                  <a:pt x="58300" y="58376"/>
                </a:lnTo>
                <a:lnTo>
                  <a:pt x="58413" y="58262"/>
                </a:lnTo>
                <a:lnTo>
                  <a:pt x="58413" y="58111"/>
                </a:lnTo>
                <a:lnTo>
                  <a:pt x="58300" y="57998"/>
                </a:lnTo>
                <a:cubicBezTo>
                  <a:pt x="58267" y="57987"/>
                  <a:pt x="58237" y="57982"/>
                  <a:pt x="58210" y="57982"/>
                </a:cubicBezTo>
                <a:close/>
                <a:moveTo>
                  <a:pt x="69240" y="58408"/>
                </a:moveTo>
                <a:cubicBezTo>
                  <a:pt x="68991" y="58408"/>
                  <a:pt x="68958" y="58535"/>
                  <a:pt x="68924" y="58603"/>
                </a:cubicBezTo>
                <a:lnTo>
                  <a:pt x="69075" y="58754"/>
                </a:lnTo>
                <a:cubicBezTo>
                  <a:pt x="69264" y="58716"/>
                  <a:pt x="69378" y="58678"/>
                  <a:pt x="69453" y="58565"/>
                </a:cubicBezTo>
                <a:lnTo>
                  <a:pt x="69340" y="58414"/>
                </a:lnTo>
                <a:cubicBezTo>
                  <a:pt x="69303" y="58409"/>
                  <a:pt x="69270" y="58408"/>
                  <a:pt x="69240" y="58408"/>
                </a:cubicBezTo>
                <a:close/>
                <a:moveTo>
                  <a:pt x="28877" y="58484"/>
                </a:moveTo>
                <a:cubicBezTo>
                  <a:pt x="28615" y="58484"/>
                  <a:pt x="28583" y="58647"/>
                  <a:pt x="28583" y="58716"/>
                </a:cubicBezTo>
                <a:lnTo>
                  <a:pt x="28621" y="58792"/>
                </a:lnTo>
                <a:cubicBezTo>
                  <a:pt x="28669" y="58863"/>
                  <a:pt x="28732" y="58890"/>
                  <a:pt x="28781" y="58890"/>
                </a:cubicBezTo>
                <a:cubicBezTo>
                  <a:pt x="28810" y="58890"/>
                  <a:pt x="28834" y="58881"/>
                  <a:pt x="28848" y="58867"/>
                </a:cubicBezTo>
                <a:cubicBezTo>
                  <a:pt x="28961" y="58867"/>
                  <a:pt x="29037" y="58792"/>
                  <a:pt x="29075" y="58640"/>
                </a:cubicBezTo>
                <a:lnTo>
                  <a:pt x="28961" y="58489"/>
                </a:lnTo>
                <a:cubicBezTo>
                  <a:pt x="28931" y="58486"/>
                  <a:pt x="28903" y="58484"/>
                  <a:pt x="28877" y="58484"/>
                </a:cubicBezTo>
                <a:close/>
                <a:moveTo>
                  <a:pt x="11795" y="58472"/>
                </a:moveTo>
                <a:cubicBezTo>
                  <a:pt x="11771" y="58472"/>
                  <a:pt x="11746" y="58477"/>
                  <a:pt x="11721" y="58489"/>
                </a:cubicBezTo>
                <a:cubicBezTo>
                  <a:pt x="11683" y="58489"/>
                  <a:pt x="11645" y="58527"/>
                  <a:pt x="11645" y="58603"/>
                </a:cubicBezTo>
                <a:lnTo>
                  <a:pt x="11759" y="58754"/>
                </a:lnTo>
                <a:cubicBezTo>
                  <a:pt x="11721" y="58716"/>
                  <a:pt x="11683" y="58716"/>
                  <a:pt x="11683" y="58716"/>
                </a:cubicBezTo>
                <a:cubicBezTo>
                  <a:pt x="11683" y="58754"/>
                  <a:pt x="11683" y="58754"/>
                  <a:pt x="11683" y="58754"/>
                </a:cubicBezTo>
                <a:lnTo>
                  <a:pt x="11834" y="58905"/>
                </a:lnTo>
                <a:lnTo>
                  <a:pt x="11986" y="58905"/>
                </a:lnTo>
                <a:lnTo>
                  <a:pt x="12212" y="58829"/>
                </a:lnTo>
                <a:lnTo>
                  <a:pt x="12212" y="58640"/>
                </a:lnTo>
                <a:lnTo>
                  <a:pt x="12023" y="58527"/>
                </a:lnTo>
                <a:cubicBezTo>
                  <a:pt x="11986" y="58527"/>
                  <a:pt x="11948" y="58527"/>
                  <a:pt x="11910" y="58489"/>
                </a:cubicBezTo>
                <a:cubicBezTo>
                  <a:pt x="11885" y="58489"/>
                  <a:pt x="11843" y="58472"/>
                  <a:pt x="11795" y="58472"/>
                </a:cubicBezTo>
                <a:close/>
                <a:moveTo>
                  <a:pt x="19396" y="58489"/>
                </a:moveTo>
                <a:cubicBezTo>
                  <a:pt x="19245" y="58489"/>
                  <a:pt x="19131" y="58527"/>
                  <a:pt x="19056" y="58565"/>
                </a:cubicBezTo>
                <a:cubicBezTo>
                  <a:pt x="19018" y="58603"/>
                  <a:pt x="18980" y="58678"/>
                  <a:pt x="18980" y="58792"/>
                </a:cubicBezTo>
                <a:lnTo>
                  <a:pt x="19131" y="58905"/>
                </a:lnTo>
                <a:cubicBezTo>
                  <a:pt x="19320" y="58905"/>
                  <a:pt x="19434" y="58792"/>
                  <a:pt x="19472" y="58716"/>
                </a:cubicBezTo>
                <a:lnTo>
                  <a:pt x="19358" y="58640"/>
                </a:lnTo>
                <a:lnTo>
                  <a:pt x="19472" y="58678"/>
                </a:lnTo>
                <a:lnTo>
                  <a:pt x="19396" y="58489"/>
                </a:lnTo>
                <a:close/>
                <a:moveTo>
                  <a:pt x="48243" y="58451"/>
                </a:moveTo>
                <a:lnTo>
                  <a:pt x="48092" y="58489"/>
                </a:lnTo>
                <a:cubicBezTo>
                  <a:pt x="47979" y="58565"/>
                  <a:pt x="47979" y="58754"/>
                  <a:pt x="48092" y="58829"/>
                </a:cubicBezTo>
                <a:cubicBezTo>
                  <a:pt x="48130" y="58867"/>
                  <a:pt x="48168" y="58905"/>
                  <a:pt x="48281" y="58905"/>
                </a:cubicBezTo>
                <a:lnTo>
                  <a:pt x="48432" y="58754"/>
                </a:lnTo>
                <a:cubicBezTo>
                  <a:pt x="48394" y="58603"/>
                  <a:pt x="48357" y="58527"/>
                  <a:pt x="48243" y="58451"/>
                </a:cubicBezTo>
                <a:close/>
                <a:moveTo>
                  <a:pt x="9793" y="58829"/>
                </a:moveTo>
                <a:lnTo>
                  <a:pt x="9642" y="58943"/>
                </a:lnTo>
                <a:lnTo>
                  <a:pt x="9642" y="59018"/>
                </a:lnTo>
                <a:lnTo>
                  <a:pt x="9755" y="59132"/>
                </a:lnTo>
                <a:cubicBezTo>
                  <a:pt x="9793" y="59170"/>
                  <a:pt x="9831" y="59207"/>
                  <a:pt x="9868" y="59207"/>
                </a:cubicBezTo>
                <a:lnTo>
                  <a:pt x="10057" y="59094"/>
                </a:lnTo>
                <a:cubicBezTo>
                  <a:pt x="10057" y="59056"/>
                  <a:pt x="10057" y="59018"/>
                  <a:pt x="10095" y="58981"/>
                </a:cubicBezTo>
                <a:lnTo>
                  <a:pt x="9982" y="58829"/>
                </a:lnTo>
                <a:close/>
                <a:moveTo>
                  <a:pt x="5982" y="58909"/>
                </a:moveTo>
                <a:cubicBezTo>
                  <a:pt x="5922" y="58909"/>
                  <a:pt x="5848" y="58935"/>
                  <a:pt x="5785" y="59018"/>
                </a:cubicBezTo>
                <a:lnTo>
                  <a:pt x="5785" y="59207"/>
                </a:lnTo>
                <a:cubicBezTo>
                  <a:pt x="5880" y="59226"/>
                  <a:pt x="5946" y="59236"/>
                  <a:pt x="5998" y="59236"/>
                </a:cubicBezTo>
                <a:cubicBezTo>
                  <a:pt x="6050" y="59236"/>
                  <a:pt x="6088" y="59226"/>
                  <a:pt x="6125" y="59207"/>
                </a:cubicBezTo>
                <a:cubicBezTo>
                  <a:pt x="6163" y="59170"/>
                  <a:pt x="6201" y="59132"/>
                  <a:pt x="6201" y="59094"/>
                </a:cubicBezTo>
                <a:cubicBezTo>
                  <a:pt x="6201" y="59018"/>
                  <a:pt x="6163" y="58943"/>
                  <a:pt x="6088" y="58943"/>
                </a:cubicBezTo>
                <a:cubicBezTo>
                  <a:pt x="6071" y="58926"/>
                  <a:pt x="6031" y="58909"/>
                  <a:pt x="5982" y="58909"/>
                </a:cubicBezTo>
                <a:close/>
                <a:moveTo>
                  <a:pt x="39245" y="58300"/>
                </a:moveTo>
                <a:cubicBezTo>
                  <a:pt x="39056" y="58414"/>
                  <a:pt x="38716" y="58640"/>
                  <a:pt x="38716" y="58905"/>
                </a:cubicBezTo>
                <a:cubicBezTo>
                  <a:pt x="38716" y="58981"/>
                  <a:pt x="38753" y="59094"/>
                  <a:pt x="38829" y="59170"/>
                </a:cubicBezTo>
                <a:lnTo>
                  <a:pt x="38942" y="59207"/>
                </a:lnTo>
                <a:lnTo>
                  <a:pt x="38980" y="59207"/>
                </a:lnTo>
                <a:cubicBezTo>
                  <a:pt x="39075" y="59226"/>
                  <a:pt x="39122" y="59236"/>
                  <a:pt x="39165" y="59236"/>
                </a:cubicBezTo>
                <a:cubicBezTo>
                  <a:pt x="39207" y="59236"/>
                  <a:pt x="39245" y="59226"/>
                  <a:pt x="39321" y="59207"/>
                </a:cubicBezTo>
                <a:lnTo>
                  <a:pt x="39358" y="59207"/>
                </a:lnTo>
                <a:cubicBezTo>
                  <a:pt x="39321" y="59245"/>
                  <a:pt x="39245" y="59283"/>
                  <a:pt x="39245" y="59397"/>
                </a:cubicBezTo>
                <a:lnTo>
                  <a:pt x="39321" y="59510"/>
                </a:lnTo>
                <a:cubicBezTo>
                  <a:pt x="39354" y="59521"/>
                  <a:pt x="39387" y="59526"/>
                  <a:pt x="39419" y="59526"/>
                </a:cubicBezTo>
                <a:cubicBezTo>
                  <a:pt x="39497" y="59526"/>
                  <a:pt x="39570" y="59499"/>
                  <a:pt x="39623" y="59472"/>
                </a:cubicBezTo>
                <a:cubicBezTo>
                  <a:pt x="39699" y="59434"/>
                  <a:pt x="39736" y="59359"/>
                  <a:pt x="39736" y="59283"/>
                </a:cubicBezTo>
                <a:cubicBezTo>
                  <a:pt x="39736" y="59170"/>
                  <a:pt x="39661" y="59094"/>
                  <a:pt x="39547" y="59094"/>
                </a:cubicBezTo>
                <a:cubicBezTo>
                  <a:pt x="39547" y="59056"/>
                  <a:pt x="39547" y="59056"/>
                  <a:pt x="39547" y="59056"/>
                </a:cubicBezTo>
                <a:cubicBezTo>
                  <a:pt x="39585" y="59018"/>
                  <a:pt x="39623" y="58981"/>
                  <a:pt x="39661" y="58905"/>
                </a:cubicBezTo>
                <a:cubicBezTo>
                  <a:pt x="39736" y="58905"/>
                  <a:pt x="39888" y="58867"/>
                  <a:pt x="39888" y="58716"/>
                </a:cubicBezTo>
                <a:cubicBezTo>
                  <a:pt x="39888" y="58678"/>
                  <a:pt x="39888" y="58678"/>
                  <a:pt x="39850" y="58640"/>
                </a:cubicBezTo>
                <a:lnTo>
                  <a:pt x="39699" y="58565"/>
                </a:lnTo>
                <a:lnTo>
                  <a:pt x="39774" y="58565"/>
                </a:lnTo>
                <a:cubicBezTo>
                  <a:pt x="39736" y="58565"/>
                  <a:pt x="39736" y="58527"/>
                  <a:pt x="39699" y="58527"/>
                </a:cubicBezTo>
                <a:cubicBezTo>
                  <a:pt x="39661" y="58451"/>
                  <a:pt x="39547" y="58300"/>
                  <a:pt x="39321" y="58300"/>
                </a:cubicBezTo>
                <a:close/>
                <a:moveTo>
                  <a:pt x="69491" y="58603"/>
                </a:moveTo>
                <a:lnTo>
                  <a:pt x="69378" y="58754"/>
                </a:lnTo>
                <a:lnTo>
                  <a:pt x="69340" y="58754"/>
                </a:lnTo>
                <a:cubicBezTo>
                  <a:pt x="69264" y="58792"/>
                  <a:pt x="69113" y="58829"/>
                  <a:pt x="69113" y="58981"/>
                </a:cubicBezTo>
                <a:lnTo>
                  <a:pt x="69151" y="59018"/>
                </a:lnTo>
                <a:cubicBezTo>
                  <a:pt x="69075" y="59056"/>
                  <a:pt x="69037" y="59132"/>
                  <a:pt x="69037" y="59245"/>
                </a:cubicBezTo>
                <a:lnTo>
                  <a:pt x="69000" y="59245"/>
                </a:lnTo>
                <a:cubicBezTo>
                  <a:pt x="68924" y="59207"/>
                  <a:pt x="68848" y="59170"/>
                  <a:pt x="68810" y="59170"/>
                </a:cubicBezTo>
                <a:lnTo>
                  <a:pt x="68584" y="59283"/>
                </a:lnTo>
                <a:lnTo>
                  <a:pt x="68584" y="59321"/>
                </a:lnTo>
                <a:lnTo>
                  <a:pt x="68621" y="59321"/>
                </a:lnTo>
                <a:cubicBezTo>
                  <a:pt x="68584" y="59359"/>
                  <a:pt x="68584" y="59359"/>
                  <a:pt x="68546" y="59359"/>
                </a:cubicBezTo>
                <a:lnTo>
                  <a:pt x="68621" y="59510"/>
                </a:lnTo>
                <a:lnTo>
                  <a:pt x="68584" y="59548"/>
                </a:lnTo>
                <a:cubicBezTo>
                  <a:pt x="68584" y="59548"/>
                  <a:pt x="68621" y="59586"/>
                  <a:pt x="68621" y="59586"/>
                </a:cubicBezTo>
                <a:cubicBezTo>
                  <a:pt x="68659" y="59661"/>
                  <a:pt x="68735" y="59737"/>
                  <a:pt x="68848" y="59737"/>
                </a:cubicBezTo>
                <a:cubicBezTo>
                  <a:pt x="68922" y="59737"/>
                  <a:pt x="68959" y="59666"/>
                  <a:pt x="69031" y="59592"/>
                </a:cubicBezTo>
                <a:lnTo>
                  <a:pt x="69031" y="59592"/>
                </a:lnTo>
                <a:cubicBezTo>
                  <a:pt x="69058" y="59603"/>
                  <a:pt x="69085" y="59623"/>
                  <a:pt x="69113" y="59623"/>
                </a:cubicBezTo>
                <a:cubicBezTo>
                  <a:pt x="69226" y="59586"/>
                  <a:pt x="69264" y="59548"/>
                  <a:pt x="69264" y="59472"/>
                </a:cubicBezTo>
                <a:lnTo>
                  <a:pt x="69302" y="59472"/>
                </a:lnTo>
                <a:lnTo>
                  <a:pt x="69378" y="59434"/>
                </a:lnTo>
                <a:cubicBezTo>
                  <a:pt x="69415" y="59359"/>
                  <a:pt x="69453" y="59321"/>
                  <a:pt x="69453" y="59245"/>
                </a:cubicBezTo>
                <a:cubicBezTo>
                  <a:pt x="69491" y="59245"/>
                  <a:pt x="69567" y="59245"/>
                  <a:pt x="69642" y="59207"/>
                </a:cubicBezTo>
                <a:lnTo>
                  <a:pt x="69642" y="59207"/>
                </a:lnTo>
                <a:cubicBezTo>
                  <a:pt x="69642" y="59245"/>
                  <a:pt x="69604" y="59245"/>
                  <a:pt x="69604" y="59245"/>
                </a:cubicBezTo>
                <a:lnTo>
                  <a:pt x="69756" y="59397"/>
                </a:lnTo>
                <a:cubicBezTo>
                  <a:pt x="69983" y="59397"/>
                  <a:pt x="70172" y="59170"/>
                  <a:pt x="70172" y="58981"/>
                </a:cubicBezTo>
                <a:cubicBezTo>
                  <a:pt x="70172" y="58905"/>
                  <a:pt x="70134" y="58829"/>
                  <a:pt x="70096" y="58754"/>
                </a:cubicBezTo>
                <a:lnTo>
                  <a:pt x="69907" y="58792"/>
                </a:lnTo>
                <a:cubicBezTo>
                  <a:pt x="69869" y="58792"/>
                  <a:pt x="69831" y="58754"/>
                  <a:pt x="69793" y="58754"/>
                </a:cubicBezTo>
                <a:cubicBezTo>
                  <a:pt x="69793" y="58716"/>
                  <a:pt x="69756" y="58678"/>
                  <a:pt x="69718" y="58678"/>
                </a:cubicBezTo>
                <a:cubicBezTo>
                  <a:pt x="69680" y="58603"/>
                  <a:pt x="69604" y="58603"/>
                  <a:pt x="69491" y="58603"/>
                </a:cubicBezTo>
                <a:close/>
                <a:moveTo>
                  <a:pt x="49377" y="59472"/>
                </a:moveTo>
                <a:lnTo>
                  <a:pt x="49226" y="59586"/>
                </a:lnTo>
                <a:cubicBezTo>
                  <a:pt x="49226" y="59623"/>
                  <a:pt x="49188" y="59661"/>
                  <a:pt x="49188" y="59737"/>
                </a:cubicBezTo>
                <a:lnTo>
                  <a:pt x="49188" y="59775"/>
                </a:lnTo>
                <a:lnTo>
                  <a:pt x="49226" y="59850"/>
                </a:lnTo>
                <a:cubicBezTo>
                  <a:pt x="49253" y="59877"/>
                  <a:pt x="49317" y="59904"/>
                  <a:pt x="49380" y="59904"/>
                </a:cubicBezTo>
                <a:cubicBezTo>
                  <a:pt x="49405" y="59904"/>
                  <a:pt x="49431" y="59899"/>
                  <a:pt x="49453" y="59888"/>
                </a:cubicBezTo>
                <a:cubicBezTo>
                  <a:pt x="49566" y="59888"/>
                  <a:pt x="49680" y="59812"/>
                  <a:pt x="49755" y="59699"/>
                </a:cubicBezTo>
                <a:lnTo>
                  <a:pt x="49604" y="59548"/>
                </a:lnTo>
                <a:cubicBezTo>
                  <a:pt x="49566" y="59548"/>
                  <a:pt x="49566" y="59548"/>
                  <a:pt x="49566" y="59510"/>
                </a:cubicBezTo>
                <a:cubicBezTo>
                  <a:pt x="49529" y="59510"/>
                  <a:pt x="49453" y="59472"/>
                  <a:pt x="49377" y="59472"/>
                </a:cubicBezTo>
                <a:close/>
                <a:moveTo>
                  <a:pt x="82352" y="59495"/>
                </a:moveTo>
                <a:cubicBezTo>
                  <a:pt x="82313" y="59495"/>
                  <a:pt x="82273" y="59500"/>
                  <a:pt x="82232" y="59510"/>
                </a:cubicBezTo>
                <a:cubicBezTo>
                  <a:pt x="82119" y="59548"/>
                  <a:pt x="82043" y="59699"/>
                  <a:pt x="82081" y="59850"/>
                </a:cubicBezTo>
                <a:lnTo>
                  <a:pt x="82194" y="59926"/>
                </a:lnTo>
                <a:cubicBezTo>
                  <a:pt x="82227" y="59930"/>
                  <a:pt x="82256" y="59932"/>
                  <a:pt x="82284" y="59932"/>
                </a:cubicBezTo>
                <a:cubicBezTo>
                  <a:pt x="82513" y="59932"/>
                  <a:pt x="82581" y="59800"/>
                  <a:pt x="82648" y="59699"/>
                </a:cubicBezTo>
                <a:lnTo>
                  <a:pt x="82610" y="59586"/>
                </a:lnTo>
                <a:cubicBezTo>
                  <a:pt x="82555" y="59530"/>
                  <a:pt x="82459" y="59495"/>
                  <a:pt x="82352" y="59495"/>
                </a:cubicBezTo>
                <a:close/>
                <a:moveTo>
                  <a:pt x="20855" y="59532"/>
                </a:moveTo>
                <a:cubicBezTo>
                  <a:pt x="20788" y="59532"/>
                  <a:pt x="20735" y="59559"/>
                  <a:pt x="20681" y="59586"/>
                </a:cubicBezTo>
                <a:cubicBezTo>
                  <a:pt x="20644" y="59623"/>
                  <a:pt x="20568" y="59699"/>
                  <a:pt x="20606" y="59850"/>
                </a:cubicBezTo>
                <a:lnTo>
                  <a:pt x="20719" y="59926"/>
                </a:lnTo>
                <a:cubicBezTo>
                  <a:pt x="20745" y="59934"/>
                  <a:pt x="20770" y="59939"/>
                  <a:pt x="20795" y="59939"/>
                </a:cubicBezTo>
                <a:cubicBezTo>
                  <a:pt x="20882" y="59939"/>
                  <a:pt x="20963" y="59883"/>
                  <a:pt x="21022" y="59737"/>
                </a:cubicBezTo>
                <a:lnTo>
                  <a:pt x="20946" y="59548"/>
                </a:lnTo>
                <a:cubicBezTo>
                  <a:pt x="20913" y="59537"/>
                  <a:pt x="20883" y="59532"/>
                  <a:pt x="20855" y="59532"/>
                </a:cubicBezTo>
                <a:close/>
                <a:moveTo>
                  <a:pt x="42979" y="59581"/>
                </a:moveTo>
                <a:cubicBezTo>
                  <a:pt x="42717" y="59581"/>
                  <a:pt x="42685" y="59744"/>
                  <a:pt x="42685" y="59812"/>
                </a:cubicBezTo>
                <a:lnTo>
                  <a:pt x="42723" y="59888"/>
                </a:lnTo>
                <a:cubicBezTo>
                  <a:pt x="42779" y="59943"/>
                  <a:pt x="42854" y="59978"/>
                  <a:pt x="42935" y="59978"/>
                </a:cubicBezTo>
                <a:cubicBezTo>
                  <a:pt x="42965" y="59978"/>
                  <a:pt x="42995" y="59974"/>
                  <a:pt x="43026" y="59964"/>
                </a:cubicBezTo>
                <a:cubicBezTo>
                  <a:pt x="43139" y="59926"/>
                  <a:pt x="43177" y="59850"/>
                  <a:pt x="43177" y="59737"/>
                </a:cubicBezTo>
                <a:cubicBezTo>
                  <a:pt x="43177" y="59737"/>
                  <a:pt x="43177" y="59699"/>
                  <a:pt x="43177" y="59699"/>
                </a:cubicBezTo>
                <a:lnTo>
                  <a:pt x="43064" y="59586"/>
                </a:lnTo>
                <a:cubicBezTo>
                  <a:pt x="43033" y="59582"/>
                  <a:pt x="43005" y="59581"/>
                  <a:pt x="42979" y="59581"/>
                </a:cubicBezTo>
                <a:close/>
                <a:moveTo>
                  <a:pt x="56994" y="59712"/>
                </a:moveTo>
                <a:cubicBezTo>
                  <a:pt x="56944" y="59712"/>
                  <a:pt x="56888" y="59721"/>
                  <a:pt x="56825" y="59737"/>
                </a:cubicBezTo>
                <a:cubicBezTo>
                  <a:pt x="56712" y="59775"/>
                  <a:pt x="56599" y="59888"/>
                  <a:pt x="56599" y="60001"/>
                </a:cubicBezTo>
                <a:lnTo>
                  <a:pt x="56788" y="60115"/>
                </a:lnTo>
                <a:lnTo>
                  <a:pt x="56863" y="60115"/>
                </a:lnTo>
                <a:cubicBezTo>
                  <a:pt x="56977" y="60077"/>
                  <a:pt x="57166" y="60039"/>
                  <a:pt x="57204" y="59888"/>
                </a:cubicBezTo>
                <a:lnTo>
                  <a:pt x="57166" y="59775"/>
                </a:lnTo>
                <a:cubicBezTo>
                  <a:pt x="57121" y="59730"/>
                  <a:pt x="57064" y="59712"/>
                  <a:pt x="56994" y="59712"/>
                </a:cubicBezTo>
                <a:close/>
                <a:moveTo>
                  <a:pt x="25634" y="59737"/>
                </a:moveTo>
                <a:cubicBezTo>
                  <a:pt x="25521" y="59737"/>
                  <a:pt x="25483" y="59775"/>
                  <a:pt x="25445" y="59812"/>
                </a:cubicBezTo>
                <a:cubicBezTo>
                  <a:pt x="25407" y="59850"/>
                  <a:pt x="25332" y="59888"/>
                  <a:pt x="25370" y="60039"/>
                </a:cubicBezTo>
                <a:lnTo>
                  <a:pt x="25521" y="60153"/>
                </a:lnTo>
                <a:lnTo>
                  <a:pt x="25634" y="60153"/>
                </a:lnTo>
                <a:lnTo>
                  <a:pt x="25785" y="60001"/>
                </a:lnTo>
                <a:lnTo>
                  <a:pt x="25785" y="59850"/>
                </a:lnTo>
                <a:lnTo>
                  <a:pt x="25634" y="59737"/>
                </a:lnTo>
                <a:close/>
                <a:moveTo>
                  <a:pt x="37317" y="59737"/>
                </a:moveTo>
                <a:cubicBezTo>
                  <a:pt x="37203" y="59775"/>
                  <a:pt x="37014" y="59812"/>
                  <a:pt x="37014" y="60001"/>
                </a:cubicBezTo>
                <a:lnTo>
                  <a:pt x="37014" y="60039"/>
                </a:lnTo>
                <a:lnTo>
                  <a:pt x="37128" y="60153"/>
                </a:lnTo>
                <a:cubicBezTo>
                  <a:pt x="37203" y="60153"/>
                  <a:pt x="37355" y="60153"/>
                  <a:pt x="37468" y="60077"/>
                </a:cubicBezTo>
                <a:cubicBezTo>
                  <a:pt x="37506" y="60039"/>
                  <a:pt x="37544" y="60001"/>
                  <a:pt x="37544" y="59926"/>
                </a:cubicBezTo>
                <a:cubicBezTo>
                  <a:pt x="37544" y="59888"/>
                  <a:pt x="37544" y="59850"/>
                  <a:pt x="37506" y="59812"/>
                </a:cubicBezTo>
                <a:lnTo>
                  <a:pt x="37355" y="59737"/>
                </a:lnTo>
                <a:close/>
                <a:moveTo>
                  <a:pt x="69417" y="59532"/>
                </a:moveTo>
                <a:cubicBezTo>
                  <a:pt x="69384" y="59532"/>
                  <a:pt x="69346" y="59537"/>
                  <a:pt x="69302" y="59548"/>
                </a:cubicBezTo>
                <a:lnTo>
                  <a:pt x="69189" y="59661"/>
                </a:lnTo>
                <a:cubicBezTo>
                  <a:pt x="69189" y="59775"/>
                  <a:pt x="69189" y="59812"/>
                  <a:pt x="69151" y="59888"/>
                </a:cubicBezTo>
                <a:cubicBezTo>
                  <a:pt x="69151" y="59926"/>
                  <a:pt x="69113" y="59964"/>
                  <a:pt x="69113" y="60001"/>
                </a:cubicBezTo>
                <a:lnTo>
                  <a:pt x="69189" y="60115"/>
                </a:lnTo>
                <a:cubicBezTo>
                  <a:pt x="69242" y="60142"/>
                  <a:pt x="69296" y="60168"/>
                  <a:pt x="69336" y="60168"/>
                </a:cubicBezTo>
                <a:cubicBezTo>
                  <a:pt x="69352" y="60168"/>
                  <a:pt x="69367" y="60164"/>
                  <a:pt x="69378" y="60153"/>
                </a:cubicBezTo>
                <a:lnTo>
                  <a:pt x="69415" y="60228"/>
                </a:lnTo>
                <a:cubicBezTo>
                  <a:pt x="69449" y="60239"/>
                  <a:pt x="69479" y="60244"/>
                  <a:pt x="69506" y="60244"/>
                </a:cubicBezTo>
                <a:cubicBezTo>
                  <a:pt x="69573" y="60244"/>
                  <a:pt x="69627" y="60217"/>
                  <a:pt x="69680" y="60190"/>
                </a:cubicBezTo>
                <a:cubicBezTo>
                  <a:pt x="69718" y="60153"/>
                  <a:pt x="69756" y="60115"/>
                  <a:pt x="69756" y="60039"/>
                </a:cubicBezTo>
                <a:cubicBezTo>
                  <a:pt x="69756" y="60001"/>
                  <a:pt x="69718" y="59964"/>
                  <a:pt x="69718" y="59926"/>
                </a:cubicBezTo>
                <a:cubicBezTo>
                  <a:pt x="69756" y="59926"/>
                  <a:pt x="69793" y="59888"/>
                  <a:pt x="69793" y="59888"/>
                </a:cubicBezTo>
                <a:cubicBezTo>
                  <a:pt x="69819" y="59862"/>
                  <a:pt x="69828" y="59836"/>
                  <a:pt x="69830" y="59810"/>
                </a:cubicBezTo>
                <a:lnTo>
                  <a:pt x="69830" y="59810"/>
                </a:lnTo>
                <a:lnTo>
                  <a:pt x="69831" y="59812"/>
                </a:lnTo>
                <a:cubicBezTo>
                  <a:pt x="69831" y="59775"/>
                  <a:pt x="69831" y="59775"/>
                  <a:pt x="69831" y="59775"/>
                </a:cubicBezTo>
                <a:cubicBezTo>
                  <a:pt x="69831" y="59786"/>
                  <a:pt x="69831" y="59798"/>
                  <a:pt x="69830" y="59810"/>
                </a:cubicBezTo>
                <a:lnTo>
                  <a:pt x="69830" y="59810"/>
                </a:lnTo>
                <a:lnTo>
                  <a:pt x="69718" y="59586"/>
                </a:lnTo>
                <a:lnTo>
                  <a:pt x="69604" y="59586"/>
                </a:lnTo>
                <a:cubicBezTo>
                  <a:pt x="69551" y="59559"/>
                  <a:pt x="69498" y="59532"/>
                  <a:pt x="69417" y="59532"/>
                </a:cubicBezTo>
                <a:close/>
                <a:moveTo>
                  <a:pt x="76221" y="59888"/>
                </a:moveTo>
                <a:lnTo>
                  <a:pt x="76183" y="59926"/>
                </a:lnTo>
                <a:cubicBezTo>
                  <a:pt x="76070" y="59926"/>
                  <a:pt x="75881" y="59964"/>
                  <a:pt x="75881" y="60153"/>
                </a:cubicBezTo>
                <a:lnTo>
                  <a:pt x="75918" y="60266"/>
                </a:lnTo>
                <a:cubicBezTo>
                  <a:pt x="75972" y="60293"/>
                  <a:pt x="76025" y="60320"/>
                  <a:pt x="76092" y="60320"/>
                </a:cubicBezTo>
                <a:cubicBezTo>
                  <a:pt x="76120" y="60320"/>
                  <a:pt x="76150" y="60315"/>
                  <a:pt x="76183" y="60304"/>
                </a:cubicBezTo>
                <a:cubicBezTo>
                  <a:pt x="76296" y="60266"/>
                  <a:pt x="76372" y="60153"/>
                  <a:pt x="76372" y="60001"/>
                </a:cubicBezTo>
                <a:lnTo>
                  <a:pt x="76221" y="59888"/>
                </a:lnTo>
                <a:close/>
                <a:moveTo>
                  <a:pt x="15842" y="59964"/>
                </a:moveTo>
                <a:lnTo>
                  <a:pt x="15691" y="60039"/>
                </a:lnTo>
                <a:cubicBezTo>
                  <a:pt x="15615" y="60190"/>
                  <a:pt x="15729" y="60380"/>
                  <a:pt x="15918" y="60380"/>
                </a:cubicBezTo>
                <a:cubicBezTo>
                  <a:pt x="15946" y="60389"/>
                  <a:pt x="15974" y="60394"/>
                  <a:pt x="16002" y="60394"/>
                </a:cubicBezTo>
                <a:cubicBezTo>
                  <a:pt x="16083" y="60394"/>
                  <a:pt x="16154" y="60351"/>
                  <a:pt x="16182" y="60266"/>
                </a:cubicBezTo>
                <a:lnTo>
                  <a:pt x="16069" y="60115"/>
                </a:lnTo>
                <a:cubicBezTo>
                  <a:pt x="16069" y="60115"/>
                  <a:pt x="16031" y="60077"/>
                  <a:pt x="16031" y="60077"/>
                </a:cubicBezTo>
                <a:cubicBezTo>
                  <a:pt x="15993" y="60039"/>
                  <a:pt x="15955" y="59964"/>
                  <a:pt x="15842" y="59964"/>
                </a:cubicBezTo>
                <a:close/>
                <a:moveTo>
                  <a:pt x="87525" y="60190"/>
                </a:moveTo>
                <a:cubicBezTo>
                  <a:pt x="87374" y="60190"/>
                  <a:pt x="87185" y="60266"/>
                  <a:pt x="87185" y="60417"/>
                </a:cubicBezTo>
                <a:lnTo>
                  <a:pt x="87336" y="60417"/>
                </a:lnTo>
                <a:cubicBezTo>
                  <a:pt x="87466" y="60417"/>
                  <a:pt x="87457" y="60501"/>
                  <a:pt x="87570" y="60501"/>
                </a:cubicBezTo>
                <a:cubicBezTo>
                  <a:pt x="87589" y="60501"/>
                  <a:pt x="87612" y="60498"/>
                  <a:pt x="87639" y="60493"/>
                </a:cubicBezTo>
                <a:cubicBezTo>
                  <a:pt x="87639" y="60455"/>
                  <a:pt x="87639" y="60417"/>
                  <a:pt x="87639" y="60417"/>
                </a:cubicBezTo>
                <a:lnTo>
                  <a:pt x="87790" y="60417"/>
                </a:lnTo>
                <a:cubicBezTo>
                  <a:pt x="87790" y="60342"/>
                  <a:pt x="87752" y="60304"/>
                  <a:pt x="87677" y="60228"/>
                </a:cubicBezTo>
                <a:cubicBezTo>
                  <a:pt x="87639" y="60228"/>
                  <a:pt x="87601" y="60190"/>
                  <a:pt x="87525" y="60190"/>
                </a:cubicBezTo>
                <a:close/>
                <a:moveTo>
                  <a:pt x="90127" y="60100"/>
                </a:moveTo>
                <a:cubicBezTo>
                  <a:pt x="90018" y="60100"/>
                  <a:pt x="89915" y="60135"/>
                  <a:pt x="89832" y="60190"/>
                </a:cubicBezTo>
                <a:lnTo>
                  <a:pt x="89794" y="60266"/>
                </a:lnTo>
                <a:lnTo>
                  <a:pt x="89794" y="60417"/>
                </a:lnTo>
                <a:lnTo>
                  <a:pt x="89907" y="60531"/>
                </a:lnTo>
                <a:cubicBezTo>
                  <a:pt x="89954" y="60546"/>
                  <a:pt x="90008" y="60556"/>
                  <a:pt x="90062" y="60556"/>
                </a:cubicBezTo>
                <a:cubicBezTo>
                  <a:pt x="90139" y="60556"/>
                  <a:pt x="90219" y="60537"/>
                  <a:pt x="90285" y="60493"/>
                </a:cubicBezTo>
                <a:cubicBezTo>
                  <a:pt x="90323" y="60455"/>
                  <a:pt x="90361" y="60380"/>
                  <a:pt x="90361" y="60304"/>
                </a:cubicBezTo>
                <a:cubicBezTo>
                  <a:pt x="90361" y="60266"/>
                  <a:pt x="90361" y="60228"/>
                  <a:pt x="90361" y="60190"/>
                </a:cubicBezTo>
                <a:lnTo>
                  <a:pt x="90247" y="60115"/>
                </a:lnTo>
                <a:cubicBezTo>
                  <a:pt x="90207" y="60105"/>
                  <a:pt x="90166" y="60100"/>
                  <a:pt x="90127" y="60100"/>
                </a:cubicBezTo>
                <a:close/>
                <a:moveTo>
                  <a:pt x="64198" y="60266"/>
                </a:moveTo>
                <a:cubicBezTo>
                  <a:pt x="64085" y="60342"/>
                  <a:pt x="64009" y="60417"/>
                  <a:pt x="63971" y="60531"/>
                </a:cubicBezTo>
                <a:cubicBezTo>
                  <a:pt x="63933" y="60569"/>
                  <a:pt x="63896" y="60606"/>
                  <a:pt x="63858" y="60644"/>
                </a:cubicBezTo>
                <a:lnTo>
                  <a:pt x="63971" y="60871"/>
                </a:lnTo>
                <a:cubicBezTo>
                  <a:pt x="64160" y="60833"/>
                  <a:pt x="64425" y="60644"/>
                  <a:pt x="64425" y="60455"/>
                </a:cubicBezTo>
                <a:cubicBezTo>
                  <a:pt x="64425" y="60417"/>
                  <a:pt x="64425" y="60342"/>
                  <a:pt x="64349" y="60304"/>
                </a:cubicBezTo>
                <a:lnTo>
                  <a:pt x="64198" y="60266"/>
                </a:lnTo>
                <a:close/>
                <a:moveTo>
                  <a:pt x="50474" y="60455"/>
                </a:moveTo>
                <a:cubicBezTo>
                  <a:pt x="50360" y="60455"/>
                  <a:pt x="50285" y="60455"/>
                  <a:pt x="50247" y="60531"/>
                </a:cubicBezTo>
                <a:cubicBezTo>
                  <a:pt x="50134" y="60569"/>
                  <a:pt x="50134" y="60682"/>
                  <a:pt x="50134" y="60758"/>
                </a:cubicBezTo>
                <a:cubicBezTo>
                  <a:pt x="50134" y="60795"/>
                  <a:pt x="50134" y="60833"/>
                  <a:pt x="50134" y="60871"/>
                </a:cubicBezTo>
                <a:lnTo>
                  <a:pt x="50285" y="60947"/>
                </a:lnTo>
                <a:cubicBezTo>
                  <a:pt x="50315" y="60957"/>
                  <a:pt x="50346" y="60961"/>
                  <a:pt x="50376" y="60961"/>
                </a:cubicBezTo>
                <a:cubicBezTo>
                  <a:pt x="50459" y="60961"/>
                  <a:pt x="50542" y="60926"/>
                  <a:pt x="50625" y="60871"/>
                </a:cubicBezTo>
                <a:lnTo>
                  <a:pt x="50663" y="60795"/>
                </a:lnTo>
                <a:lnTo>
                  <a:pt x="50663" y="60758"/>
                </a:lnTo>
                <a:cubicBezTo>
                  <a:pt x="50663" y="60720"/>
                  <a:pt x="50625" y="60644"/>
                  <a:pt x="50625" y="60644"/>
                </a:cubicBezTo>
                <a:cubicBezTo>
                  <a:pt x="50587" y="60606"/>
                  <a:pt x="50587" y="60606"/>
                  <a:pt x="50587" y="60606"/>
                </a:cubicBezTo>
                <a:lnTo>
                  <a:pt x="50474" y="60455"/>
                </a:lnTo>
                <a:close/>
                <a:moveTo>
                  <a:pt x="52671" y="60616"/>
                </a:moveTo>
                <a:cubicBezTo>
                  <a:pt x="52638" y="60616"/>
                  <a:pt x="52610" y="60625"/>
                  <a:pt x="52591" y="60644"/>
                </a:cubicBezTo>
                <a:cubicBezTo>
                  <a:pt x="52478" y="60682"/>
                  <a:pt x="52440" y="60758"/>
                  <a:pt x="52440" y="60833"/>
                </a:cubicBezTo>
                <a:cubicBezTo>
                  <a:pt x="52440" y="60909"/>
                  <a:pt x="52515" y="60984"/>
                  <a:pt x="52591" y="61022"/>
                </a:cubicBezTo>
                <a:cubicBezTo>
                  <a:pt x="52667" y="61022"/>
                  <a:pt x="52742" y="61022"/>
                  <a:pt x="52780" y="60984"/>
                </a:cubicBezTo>
                <a:cubicBezTo>
                  <a:pt x="52818" y="60947"/>
                  <a:pt x="52856" y="60871"/>
                  <a:pt x="52856" y="60833"/>
                </a:cubicBezTo>
                <a:cubicBezTo>
                  <a:pt x="52856" y="60758"/>
                  <a:pt x="52818" y="60682"/>
                  <a:pt x="52780" y="60644"/>
                </a:cubicBezTo>
                <a:cubicBezTo>
                  <a:pt x="52742" y="60625"/>
                  <a:pt x="52704" y="60616"/>
                  <a:pt x="52671" y="60616"/>
                </a:cubicBezTo>
                <a:close/>
                <a:moveTo>
                  <a:pt x="17982" y="60742"/>
                </a:moveTo>
                <a:cubicBezTo>
                  <a:pt x="17950" y="60742"/>
                  <a:pt x="17917" y="60747"/>
                  <a:pt x="17884" y="60758"/>
                </a:cubicBezTo>
                <a:cubicBezTo>
                  <a:pt x="17808" y="60758"/>
                  <a:pt x="17732" y="60833"/>
                  <a:pt x="17732" y="60947"/>
                </a:cubicBezTo>
                <a:lnTo>
                  <a:pt x="17884" y="61060"/>
                </a:lnTo>
                <a:lnTo>
                  <a:pt x="17921" y="61060"/>
                </a:lnTo>
                <a:cubicBezTo>
                  <a:pt x="18035" y="61060"/>
                  <a:pt x="18186" y="61060"/>
                  <a:pt x="18224" y="60909"/>
                </a:cubicBezTo>
                <a:lnTo>
                  <a:pt x="18186" y="60795"/>
                </a:lnTo>
                <a:cubicBezTo>
                  <a:pt x="18133" y="60769"/>
                  <a:pt x="18060" y="60742"/>
                  <a:pt x="17982" y="60742"/>
                </a:cubicBezTo>
                <a:close/>
                <a:moveTo>
                  <a:pt x="31192" y="60606"/>
                </a:moveTo>
                <a:cubicBezTo>
                  <a:pt x="31041" y="60606"/>
                  <a:pt x="30889" y="60644"/>
                  <a:pt x="30776" y="60682"/>
                </a:cubicBezTo>
                <a:lnTo>
                  <a:pt x="30738" y="60795"/>
                </a:lnTo>
                <a:cubicBezTo>
                  <a:pt x="30738" y="60871"/>
                  <a:pt x="30776" y="61098"/>
                  <a:pt x="31003" y="61173"/>
                </a:cubicBezTo>
                <a:lnTo>
                  <a:pt x="31230" y="61022"/>
                </a:lnTo>
                <a:cubicBezTo>
                  <a:pt x="31268" y="60984"/>
                  <a:pt x="31343" y="60947"/>
                  <a:pt x="31343" y="60833"/>
                </a:cubicBezTo>
                <a:cubicBezTo>
                  <a:pt x="31343" y="60795"/>
                  <a:pt x="31305" y="60758"/>
                  <a:pt x="31305" y="60720"/>
                </a:cubicBezTo>
                <a:lnTo>
                  <a:pt x="31192" y="60606"/>
                </a:lnTo>
                <a:close/>
                <a:moveTo>
                  <a:pt x="42874" y="61022"/>
                </a:moveTo>
                <a:cubicBezTo>
                  <a:pt x="42723" y="61022"/>
                  <a:pt x="42610" y="61098"/>
                  <a:pt x="42572" y="61211"/>
                </a:cubicBezTo>
                <a:lnTo>
                  <a:pt x="42685" y="61363"/>
                </a:lnTo>
                <a:cubicBezTo>
                  <a:pt x="42685" y="61400"/>
                  <a:pt x="42723" y="61400"/>
                  <a:pt x="42761" y="61438"/>
                </a:cubicBezTo>
                <a:lnTo>
                  <a:pt x="42950" y="61325"/>
                </a:lnTo>
                <a:cubicBezTo>
                  <a:pt x="42950" y="61287"/>
                  <a:pt x="42988" y="61249"/>
                  <a:pt x="42988" y="61173"/>
                </a:cubicBezTo>
                <a:lnTo>
                  <a:pt x="42988" y="61136"/>
                </a:lnTo>
                <a:lnTo>
                  <a:pt x="42874" y="61022"/>
                </a:lnTo>
                <a:close/>
                <a:moveTo>
                  <a:pt x="82873" y="60969"/>
                </a:moveTo>
                <a:cubicBezTo>
                  <a:pt x="82793" y="60969"/>
                  <a:pt x="82739" y="60996"/>
                  <a:pt x="82686" y="61022"/>
                </a:cubicBezTo>
                <a:cubicBezTo>
                  <a:pt x="82648" y="60984"/>
                  <a:pt x="82610" y="60984"/>
                  <a:pt x="82572" y="60984"/>
                </a:cubicBezTo>
                <a:lnTo>
                  <a:pt x="82421" y="61136"/>
                </a:lnTo>
                <a:cubicBezTo>
                  <a:pt x="82421" y="61249"/>
                  <a:pt x="82459" y="61325"/>
                  <a:pt x="82535" y="61400"/>
                </a:cubicBezTo>
                <a:lnTo>
                  <a:pt x="82648" y="61438"/>
                </a:lnTo>
                <a:cubicBezTo>
                  <a:pt x="82799" y="61438"/>
                  <a:pt x="82988" y="61400"/>
                  <a:pt x="83102" y="61287"/>
                </a:cubicBezTo>
                <a:lnTo>
                  <a:pt x="83026" y="61098"/>
                </a:lnTo>
                <a:lnTo>
                  <a:pt x="83064" y="61098"/>
                </a:lnTo>
                <a:lnTo>
                  <a:pt x="82988" y="60984"/>
                </a:lnTo>
                <a:cubicBezTo>
                  <a:pt x="82944" y="60973"/>
                  <a:pt x="82906" y="60969"/>
                  <a:pt x="82873" y="60969"/>
                </a:cubicBezTo>
                <a:close/>
                <a:moveTo>
                  <a:pt x="60001" y="60984"/>
                </a:moveTo>
                <a:cubicBezTo>
                  <a:pt x="59850" y="60984"/>
                  <a:pt x="59774" y="61022"/>
                  <a:pt x="59737" y="61060"/>
                </a:cubicBezTo>
                <a:cubicBezTo>
                  <a:pt x="59623" y="61136"/>
                  <a:pt x="59661" y="61363"/>
                  <a:pt x="59812" y="61476"/>
                </a:cubicBezTo>
                <a:cubicBezTo>
                  <a:pt x="59866" y="61503"/>
                  <a:pt x="59919" y="61529"/>
                  <a:pt x="59986" y="61529"/>
                </a:cubicBezTo>
                <a:cubicBezTo>
                  <a:pt x="60014" y="61529"/>
                  <a:pt x="60044" y="61525"/>
                  <a:pt x="60077" y="61514"/>
                </a:cubicBezTo>
                <a:lnTo>
                  <a:pt x="60190" y="61438"/>
                </a:lnTo>
                <a:cubicBezTo>
                  <a:pt x="60190" y="61400"/>
                  <a:pt x="60190" y="61363"/>
                  <a:pt x="60190" y="61325"/>
                </a:cubicBezTo>
                <a:cubicBezTo>
                  <a:pt x="60190" y="61249"/>
                  <a:pt x="60153" y="61211"/>
                  <a:pt x="60153" y="61173"/>
                </a:cubicBezTo>
                <a:cubicBezTo>
                  <a:pt x="60115" y="61136"/>
                  <a:pt x="60115" y="61136"/>
                  <a:pt x="60115" y="61098"/>
                </a:cubicBezTo>
                <a:lnTo>
                  <a:pt x="60001" y="60984"/>
                </a:lnTo>
                <a:close/>
                <a:moveTo>
                  <a:pt x="41778" y="60947"/>
                </a:moveTo>
                <a:cubicBezTo>
                  <a:pt x="41627" y="60947"/>
                  <a:pt x="41513" y="60984"/>
                  <a:pt x="41476" y="61136"/>
                </a:cubicBezTo>
                <a:lnTo>
                  <a:pt x="41589" y="61287"/>
                </a:lnTo>
                <a:cubicBezTo>
                  <a:pt x="41589" y="61306"/>
                  <a:pt x="41589" y="61325"/>
                  <a:pt x="41589" y="61325"/>
                </a:cubicBezTo>
                <a:cubicBezTo>
                  <a:pt x="41589" y="61438"/>
                  <a:pt x="41589" y="61627"/>
                  <a:pt x="41854" y="61627"/>
                </a:cubicBezTo>
                <a:lnTo>
                  <a:pt x="41929" y="61589"/>
                </a:lnTo>
                <a:cubicBezTo>
                  <a:pt x="42005" y="61552"/>
                  <a:pt x="42043" y="61476"/>
                  <a:pt x="42043" y="61400"/>
                </a:cubicBezTo>
                <a:cubicBezTo>
                  <a:pt x="42043" y="61287"/>
                  <a:pt x="42005" y="61173"/>
                  <a:pt x="41929" y="61098"/>
                </a:cubicBezTo>
                <a:cubicBezTo>
                  <a:pt x="41929" y="61060"/>
                  <a:pt x="41929" y="61060"/>
                  <a:pt x="41929" y="61022"/>
                </a:cubicBezTo>
                <a:lnTo>
                  <a:pt x="41778" y="60947"/>
                </a:lnTo>
                <a:close/>
                <a:moveTo>
                  <a:pt x="87601" y="61249"/>
                </a:moveTo>
                <a:cubicBezTo>
                  <a:pt x="87525" y="61249"/>
                  <a:pt x="87487" y="61249"/>
                  <a:pt x="87450" y="61325"/>
                </a:cubicBezTo>
                <a:cubicBezTo>
                  <a:pt x="87374" y="61325"/>
                  <a:pt x="87298" y="61438"/>
                  <a:pt x="87336" y="61589"/>
                </a:cubicBezTo>
                <a:lnTo>
                  <a:pt x="87487" y="61665"/>
                </a:lnTo>
                <a:lnTo>
                  <a:pt x="87525" y="61665"/>
                </a:lnTo>
                <a:cubicBezTo>
                  <a:pt x="87563" y="61665"/>
                  <a:pt x="87752" y="61665"/>
                  <a:pt x="87790" y="61514"/>
                </a:cubicBezTo>
                <a:lnTo>
                  <a:pt x="87677" y="61476"/>
                </a:lnTo>
                <a:cubicBezTo>
                  <a:pt x="87677" y="61438"/>
                  <a:pt x="87677" y="61438"/>
                  <a:pt x="87677" y="61438"/>
                </a:cubicBezTo>
                <a:lnTo>
                  <a:pt x="87714" y="61363"/>
                </a:lnTo>
                <a:lnTo>
                  <a:pt x="87601" y="61249"/>
                </a:lnTo>
                <a:close/>
                <a:moveTo>
                  <a:pt x="79308" y="58863"/>
                </a:moveTo>
                <a:cubicBezTo>
                  <a:pt x="78964" y="58863"/>
                  <a:pt x="78862" y="59070"/>
                  <a:pt x="78792" y="59245"/>
                </a:cubicBezTo>
                <a:cubicBezTo>
                  <a:pt x="78603" y="59359"/>
                  <a:pt x="78451" y="59510"/>
                  <a:pt x="78338" y="59623"/>
                </a:cubicBezTo>
                <a:cubicBezTo>
                  <a:pt x="78262" y="59737"/>
                  <a:pt x="78187" y="59812"/>
                  <a:pt x="78111" y="59888"/>
                </a:cubicBezTo>
                <a:lnTo>
                  <a:pt x="78073" y="59888"/>
                </a:lnTo>
                <a:cubicBezTo>
                  <a:pt x="78036" y="59964"/>
                  <a:pt x="77998" y="60001"/>
                  <a:pt x="77998" y="60077"/>
                </a:cubicBezTo>
                <a:cubicBezTo>
                  <a:pt x="77998" y="60190"/>
                  <a:pt x="78111" y="60266"/>
                  <a:pt x="78187" y="60342"/>
                </a:cubicBezTo>
                <a:lnTo>
                  <a:pt x="78225" y="60342"/>
                </a:lnTo>
                <a:cubicBezTo>
                  <a:pt x="78225" y="60342"/>
                  <a:pt x="78225" y="60380"/>
                  <a:pt x="78187" y="60417"/>
                </a:cubicBezTo>
                <a:cubicBezTo>
                  <a:pt x="78187" y="60455"/>
                  <a:pt x="78149" y="60531"/>
                  <a:pt x="78149" y="60606"/>
                </a:cubicBezTo>
                <a:cubicBezTo>
                  <a:pt x="78149" y="60682"/>
                  <a:pt x="78187" y="60758"/>
                  <a:pt x="78187" y="60795"/>
                </a:cubicBezTo>
                <a:cubicBezTo>
                  <a:pt x="78225" y="60909"/>
                  <a:pt x="78225" y="60984"/>
                  <a:pt x="78187" y="61098"/>
                </a:cubicBezTo>
                <a:lnTo>
                  <a:pt x="78225" y="61249"/>
                </a:lnTo>
                <a:cubicBezTo>
                  <a:pt x="78225" y="61249"/>
                  <a:pt x="78262" y="61287"/>
                  <a:pt x="78300" y="61325"/>
                </a:cubicBezTo>
                <a:cubicBezTo>
                  <a:pt x="78496" y="61493"/>
                  <a:pt x="78797" y="61724"/>
                  <a:pt x="79124" y="61724"/>
                </a:cubicBezTo>
                <a:cubicBezTo>
                  <a:pt x="79238" y="61724"/>
                  <a:pt x="79355" y="61696"/>
                  <a:pt x="79472" y="61627"/>
                </a:cubicBezTo>
                <a:lnTo>
                  <a:pt x="79510" y="61476"/>
                </a:lnTo>
                <a:cubicBezTo>
                  <a:pt x="79434" y="61363"/>
                  <a:pt x="79359" y="61325"/>
                  <a:pt x="79245" y="61287"/>
                </a:cubicBezTo>
                <a:lnTo>
                  <a:pt x="79170" y="61287"/>
                </a:lnTo>
                <a:cubicBezTo>
                  <a:pt x="79132" y="61249"/>
                  <a:pt x="79056" y="61211"/>
                  <a:pt x="78981" y="61173"/>
                </a:cubicBezTo>
                <a:lnTo>
                  <a:pt x="78943" y="61173"/>
                </a:lnTo>
                <a:cubicBezTo>
                  <a:pt x="78905" y="61136"/>
                  <a:pt x="78905" y="61136"/>
                  <a:pt x="78867" y="61098"/>
                </a:cubicBezTo>
                <a:cubicBezTo>
                  <a:pt x="78830" y="61022"/>
                  <a:pt x="78792" y="60984"/>
                  <a:pt x="78716" y="60947"/>
                </a:cubicBezTo>
                <a:cubicBezTo>
                  <a:pt x="78716" y="60871"/>
                  <a:pt x="78716" y="60758"/>
                  <a:pt x="78754" y="60682"/>
                </a:cubicBezTo>
                <a:cubicBezTo>
                  <a:pt x="78754" y="60493"/>
                  <a:pt x="78754" y="60266"/>
                  <a:pt x="78640" y="60001"/>
                </a:cubicBezTo>
                <a:cubicBezTo>
                  <a:pt x="79056" y="59737"/>
                  <a:pt x="79359" y="59397"/>
                  <a:pt x="79510" y="59018"/>
                </a:cubicBezTo>
                <a:lnTo>
                  <a:pt x="79397" y="58867"/>
                </a:lnTo>
                <a:cubicBezTo>
                  <a:pt x="79366" y="58864"/>
                  <a:pt x="79336" y="58863"/>
                  <a:pt x="79308" y="58863"/>
                </a:cubicBezTo>
                <a:close/>
                <a:moveTo>
                  <a:pt x="69554" y="61375"/>
                </a:moveTo>
                <a:cubicBezTo>
                  <a:pt x="69509" y="61375"/>
                  <a:pt x="69462" y="61385"/>
                  <a:pt x="69415" y="61400"/>
                </a:cubicBezTo>
                <a:cubicBezTo>
                  <a:pt x="69264" y="61438"/>
                  <a:pt x="69189" y="61552"/>
                  <a:pt x="69189" y="61665"/>
                </a:cubicBezTo>
                <a:lnTo>
                  <a:pt x="69226" y="61741"/>
                </a:lnTo>
                <a:cubicBezTo>
                  <a:pt x="69282" y="61796"/>
                  <a:pt x="69357" y="61831"/>
                  <a:pt x="69438" y="61831"/>
                </a:cubicBezTo>
                <a:cubicBezTo>
                  <a:pt x="69468" y="61831"/>
                  <a:pt x="69498" y="61826"/>
                  <a:pt x="69529" y="61816"/>
                </a:cubicBezTo>
                <a:cubicBezTo>
                  <a:pt x="69680" y="61741"/>
                  <a:pt x="69756" y="61627"/>
                  <a:pt x="69756" y="61514"/>
                </a:cubicBezTo>
                <a:lnTo>
                  <a:pt x="69718" y="61438"/>
                </a:lnTo>
                <a:cubicBezTo>
                  <a:pt x="69674" y="61394"/>
                  <a:pt x="69616" y="61375"/>
                  <a:pt x="69554" y="61375"/>
                </a:cubicBezTo>
                <a:close/>
                <a:moveTo>
                  <a:pt x="42799" y="61552"/>
                </a:moveTo>
                <a:cubicBezTo>
                  <a:pt x="42723" y="61589"/>
                  <a:pt x="42685" y="61703"/>
                  <a:pt x="42685" y="61741"/>
                </a:cubicBezTo>
                <a:cubicBezTo>
                  <a:pt x="42685" y="61854"/>
                  <a:pt x="42723" y="61930"/>
                  <a:pt x="42837" y="61930"/>
                </a:cubicBezTo>
                <a:cubicBezTo>
                  <a:pt x="42862" y="61942"/>
                  <a:pt x="42883" y="61946"/>
                  <a:pt x="42902" y="61946"/>
                </a:cubicBezTo>
                <a:cubicBezTo>
                  <a:pt x="42942" y="61946"/>
                  <a:pt x="42975" y="61930"/>
                  <a:pt x="43026" y="61930"/>
                </a:cubicBezTo>
                <a:cubicBezTo>
                  <a:pt x="43064" y="61892"/>
                  <a:pt x="43101" y="61816"/>
                  <a:pt x="43101" y="61741"/>
                </a:cubicBezTo>
                <a:cubicBezTo>
                  <a:pt x="43101" y="61665"/>
                  <a:pt x="43064" y="61627"/>
                  <a:pt x="42988" y="61589"/>
                </a:cubicBezTo>
                <a:cubicBezTo>
                  <a:pt x="42950" y="61552"/>
                  <a:pt x="42874" y="61552"/>
                  <a:pt x="42799" y="61552"/>
                </a:cubicBezTo>
                <a:close/>
                <a:moveTo>
                  <a:pt x="41060" y="61589"/>
                </a:moveTo>
                <a:cubicBezTo>
                  <a:pt x="40984" y="61589"/>
                  <a:pt x="40871" y="61627"/>
                  <a:pt x="40833" y="61665"/>
                </a:cubicBezTo>
                <a:cubicBezTo>
                  <a:pt x="40795" y="61703"/>
                  <a:pt x="40757" y="61741"/>
                  <a:pt x="40757" y="61854"/>
                </a:cubicBezTo>
                <a:lnTo>
                  <a:pt x="40757" y="61892"/>
                </a:lnTo>
                <a:lnTo>
                  <a:pt x="40871" y="62005"/>
                </a:lnTo>
                <a:lnTo>
                  <a:pt x="41060" y="62005"/>
                </a:lnTo>
                <a:lnTo>
                  <a:pt x="41211" y="61892"/>
                </a:lnTo>
                <a:lnTo>
                  <a:pt x="41211" y="61741"/>
                </a:lnTo>
                <a:lnTo>
                  <a:pt x="41060" y="61589"/>
                </a:lnTo>
                <a:close/>
                <a:moveTo>
                  <a:pt x="43971" y="61703"/>
                </a:moveTo>
                <a:cubicBezTo>
                  <a:pt x="43895" y="61703"/>
                  <a:pt x="43820" y="61703"/>
                  <a:pt x="43744" y="61741"/>
                </a:cubicBezTo>
                <a:cubicBezTo>
                  <a:pt x="43668" y="61816"/>
                  <a:pt x="43668" y="61892"/>
                  <a:pt x="43706" y="61967"/>
                </a:cubicBezTo>
                <a:lnTo>
                  <a:pt x="43857" y="62043"/>
                </a:lnTo>
                <a:cubicBezTo>
                  <a:pt x="43895" y="62043"/>
                  <a:pt x="44122" y="62043"/>
                  <a:pt x="44198" y="61892"/>
                </a:cubicBezTo>
                <a:lnTo>
                  <a:pt x="44047" y="61703"/>
                </a:lnTo>
                <a:close/>
                <a:moveTo>
                  <a:pt x="55275" y="61552"/>
                </a:moveTo>
                <a:lnTo>
                  <a:pt x="55162" y="61589"/>
                </a:lnTo>
                <a:cubicBezTo>
                  <a:pt x="55124" y="61665"/>
                  <a:pt x="55124" y="61741"/>
                  <a:pt x="55124" y="61816"/>
                </a:cubicBezTo>
                <a:cubicBezTo>
                  <a:pt x="55124" y="61816"/>
                  <a:pt x="55124" y="61854"/>
                  <a:pt x="55124" y="61854"/>
                </a:cubicBezTo>
                <a:cubicBezTo>
                  <a:pt x="55124" y="61854"/>
                  <a:pt x="55124" y="61892"/>
                  <a:pt x="55086" y="61930"/>
                </a:cubicBezTo>
                <a:lnTo>
                  <a:pt x="55200" y="62081"/>
                </a:lnTo>
                <a:cubicBezTo>
                  <a:pt x="55240" y="62091"/>
                  <a:pt x="55278" y="62096"/>
                  <a:pt x="55313" y="62096"/>
                </a:cubicBezTo>
                <a:cubicBezTo>
                  <a:pt x="55409" y="62096"/>
                  <a:pt x="55485" y="62061"/>
                  <a:pt x="55540" y="62005"/>
                </a:cubicBezTo>
                <a:cubicBezTo>
                  <a:pt x="55616" y="61967"/>
                  <a:pt x="55653" y="61854"/>
                  <a:pt x="55653" y="61741"/>
                </a:cubicBezTo>
                <a:lnTo>
                  <a:pt x="55653" y="61703"/>
                </a:lnTo>
                <a:lnTo>
                  <a:pt x="55502" y="61589"/>
                </a:lnTo>
                <a:lnTo>
                  <a:pt x="55464" y="61589"/>
                </a:lnTo>
                <a:cubicBezTo>
                  <a:pt x="55427" y="61589"/>
                  <a:pt x="55351" y="61552"/>
                  <a:pt x="55275" y="61552"/>
                </a:cubicBezTo>
                <a:close/>
                <a:moveTo>
                  <a:pt x="23668" y="61589"/>
                </a:moveTo>
                <a:lnTo>
                  <a:pt x="23517" y="61741"/>
                </a:lnTo>
                <a:cubicBezTo>
                  <a:pt x="23517" y="61741"/>
                  <a:pt x="23479" y="61778"/>
                  <a:pt x="23479" y="61778"/>
                </a:cubicBezTo>
                <a:cubicBezTo>
                  <a:pt x="23441" y="61854"/>
                  <a:pt x="23441" y="61892"/>
                  <a:pt x="23441" y="61967"/>
                </a:cubicBezTo>
                <a:cubicBezTo>
                  <a:pt x="23441" y="62043"/>
                  <a:pt x="23479" y="62119"/>
                  <a:pt x="23593" y="62156"/>
                </a:cubicBezTo>
                <a:lnTo>
                  <a:pt x="23782" y="62005"/>
                </a:lnTo>
                <a:lnTo>
                  <a:pt x="23782" y="62005"/>
                </a:lnTo>
                <a:cubicBezTo>
                  <a:pt x="23782" y="62043"/>
                  <a:pt x="23744" y="62081"/>
                  <a:pt x="23706" y="62081"/>
                </a:cubicBezTo>
                <a:lnTo>
                  <a:pt x="23744" y="62081"/>
                </a:lnTo>
                <a:cubicBezTo>
                  <a:pt x="23782" y="62100"/>
                  <a:pt x="23819" y="62109"/>
                  <a:pt x="23857" y="62109"/>
                </a:cubicBezTo>
                <a:cubicBezTo>
                  <a:pt x="23895" y="62109"/>
                  <a:pt x="23933" y="62100"/>
                  <a:pt x="23971" y="62081"/>
                </a:cubicBezTo>
                <a:lnTo>
                  <a:pt x="24008" y="61967"/>
                </a:lnTo>
                <a:lnTo>
                  <a:pt x="24008" y="61892"/>
                </a:lnTo>
                <a:lnTo>
                  <a:pt x="23933" y="61816"/>
                </a:lnTo>
                <a:cubicBezTo>
                  <a:pt x="23933" y="61816"/>
                  <a:pt x="23933" y="61778"/>
                  <a:pt x="23895" y="61778"/>
                </a:cubicBezTo>
                <a:cubicBezTo>
                  <a:pt x="23857" y="61703"/>
                  <a:pt x="23819" y="61627"/>
                  <a:pt x="23668" y="61589"/>
                </a:cubicBezTo>
                <a:close/>
                <a:moveTo>
                  <a:pt x="14467" y="61763"/>
                </a:moveTo>
                <a:cubicBezTo>
                  <a:pt x="14402" y="61763"/>
                  <a:pt x="14356" y="61789"/>
                  <a:pt x="14330" y="61816"/>
                </a:cubicBezTo>
                <a:cubicBezTo>
                  <a:pt x="14216" y="61892"/>
                  <a:pt x="14216" y="62043"/>
                  <a:pt x="14330" y="62119"/>
                </a:cubicBezTo>
                <a:cubicBezTo>
                  <a:pt x="14405" y="62194"/>
                  <a:pt x="14481" y="62194"/>
                  <a:pt x="14557" y="62194"/>
                </a:cubicBezTo>
                <a:lnTo>
                  <a:pt x="14670" y="62081"/>
                </a:lnTo>
                <a:lnTo>
                  <a:pt x="14670" y="61892"/>
                </a:lnTo>
                <a:lnTo>
                  <a:pt x="14557" y="61778"/>
                </a:lnTo>
                <a:cubicBezTo>
                  <a:pt x="14523" y="61767"/>
                  <a:pt x="14493" y="61763"/>
                  <a:pt x="14467" y="61763"/>
                </a:cubicBezTo>
                <a:close/>
                <a:moveTo>
                  <a:pt x="65068" y="61854"/>
                </a:moveTo>
                <a:lnTo>
                  <a:pt x="64954" y="61967"/>
                </a:lnTo>
                <a:lnTo>
                  <a:pt x="64954" y="62081"/>
                </a:lnTo>
                <a:lnTo>
                  <a:pt x="65068" y="62194"/>
                </a:lnTo>
                <a:cubicBezTo>
                  <a:pt x="65105" y="62232"/>
                  <a:pt x="65143" y="62232"/>
                  <a:pt x="65181" y="62232"/>
                </a:cubicBezTo>
                <a:lnTo>
                  <a:pt x="65370" y="62119"/>
                </a:lnTo>
                <a:cubicBezTo>
                  <a:pt x="65370" y="62043"/>
                  <a:pt x="65332" y="61967"/>
                  <a:pt x="65257" y="61892"/>
                </a:cubicBezTo>
                <a:cubicBezTo>
                  <a:pt x="65219" y="61854"/>
                  <a:pt x="65181" y="61854"/>
                  <a:pt x="65068" y="61854"/>
                </a:cubicBezTo>
                <a:close/>
                <a:moveTo>
                  <a:pt x="28944" y="61920"/>
                </a:moveTo>
                <a:cubicBezTo>
                  <a:pt x="28926" y="61920"/>
                  <a:pt x="28906" y="61923"/>
                  <a:pt x="28886" y="61930"/>
                </a:cubicBezTo>
                <a:cubicBezTo>
                  <a:pt x="28772" y="61967"/>
                  <a:pt x="28697" y="62043"/>
                  <a:pt x="28697" y="62119"/>
                </a:cubicBezTo>
                <a:cubicBezTo>
                  <a:pt x="28697" y="62194"/>
                  <a:pt x="28734" y="62270"/>
                  <a:pt x="28848" y="62308"/>
                </a:cubicBezTo>
                <a:lnTo>
                  <a:pt x="29037" y="62194"/>
                </a:lnTo>
                <a:lnTo>
                  <a:pt x="29037" y="62194"/>
                </a:lnTo>
                <a:cubicBezTo>
                  <a:pt x="29037" y="62194"/>
                  <a:pt x="28999" y="62232"/>
                  <a:pt x="28999" y="62232"/>
                </a:cubicBezTo>
                <a:cubicBezTo>
                  <a:pt x="29037" y="62232"/>
                  <a:pt x="29112" y="62194"/>
                  <a:pt x="29150" y="62119"/>
                </a:cubicBezTo>
                <a:lnTo>
                  <a:pt x="29112" y="62043"/>
                </a:lnTo>
                <a:cubicBezTo>
                  <a:pt x="29082" y="61981"/>
                  <a:pt x="29026" y="61920"/>
                  <a:pt x="28944" y="61920"/>
                </a:cubicBezTo>
                <a:close/>
                <a:moveTo>
                  <a:pt x="11608" y="62005"/>
                </a:moveTo>
                <a:cubicBezTo>
                  <a:pt x="11494" y="62005"/>
                  <a:pt x="11419" y="62005"/>
                  <a:pt x="11343" y="62043"/>
                </a:cubicBezTo>
                <a:cubicBezTo>
                  <a:pt x="11305" y="62081"/>
                  <a:pt x="11267" y="62119"/>
                  <a:pt x="11267" y="62194"/>
                </a:cubicBezTo>
                <a:lnTo>
                  <a:pt x="11419" y="62308"/>
                </a:lnTo>
                <a:cubicBezTo>
                  <a:pt x="11456" y="62346"/>
                  <a:pt x="11456" y="62383"/>
                  <a:pt x="11532" y="62383"/>
                </a:cubicBezTo>
                <a:lnTo>
                  <a:pt x="11721" y="62308"/>
                </a:lnTo>
                <a:lnTo>
                  <a:pt x="11721" y="62308"/>
                </a:lnTo>
                <a:cubicBezTo>
                  <a:pt x="11721" y="62308"/>
                  <a:pt x="11721" y="62346"/>
                  <a:pt x="11683" y="62346"/>
                </a:cubicBezTo>
                <a:cubicBezTo>
                  <a:pt x="11645" y="62383"/>
                  <a:pt x="11608" y="62383"/>
                  <a:pt x="11608" y="62383"/>
                </a:cubicBezTo>
                <a:lnTo>
                  <a:pt x="11645" y="62383"/>
                </a:lnTo>
                <a:lnTo>
                  <a:pt x="11834" y="62308"/>
                </a:lnTo>
                <a:lnTo>
                  <a:pt x="11834" y="62119"/>
                </a:lnTo>
                <a:lnTo>
                  <a:pt x="11683" y="62005"/>
                </a:lnTo>
                <a:cubicBezTo>
                  <a:pt x="11671" y="62018"/>
                  <a:pt x="11658" y="62022"/>
                  <a:pt x="11647" y="62022"/>
                </a:cubicBezTo>
                <a:cubicBezTo>
                  <a:pt x="11624" y="62022"/>
                  <a:pt x="11608" y="62005"/>
                  <a:pt x="11608" y="62005"/>
                </a:cubicBezTo>
                <a:close/>
                <a:moveTo>
                  <a:pt x="68886" y="62005"/>
                </a:moveTo>
                <a:lnTo>
                  <a:pt x="68773" y="62119"/>
                </a:lnTo>
                <a:lnTo>
                  <a:pt x="68773" y="62156"/>
                </a:lnTo>
                <a:cubicBezTo>
                  <a:pt x="68773" y="62270"/>
                  <a:pt x="68810" y="62346"/>
                  <a:pt x="68848" y="62421"/>
                </a:cubicBezTo>
                <a:lnTo>
                  <a:pt x="68924" y="62459"/>
                </a:lnTo>
                <a:cubicBezTo>
                  <a:pt x="68944" y="62462"/>
                  <a:pt x="68963" y="62463"/>
                  <a:pt x="68981" y="62463"/>
                </a:cubicBezTo>
                <a:cubicBezTo>
                  <a:pt x="69200" y="62463"/>
                  <a:pt x="69264" y="62264"/>
                  <a:pt x="69264" y="62194"/>
                </a:cubicBezTo>
                <a:lnTo>
                  <a:pt x="69264" y="62156"/>
                </a:lnTo>
                <a:lnTo>
                  <a:pt x="69151" y="62005"/>
                </a:lnTo>
                <a:close/>
                <a:moveTo>
                  <a:pt x="14783" y="62005"/>
                </a:moveTo>
                <a:lnTo>
                  <a:pt x="14632" y="62156"/>
                </a:lnTo>
                <a:cubicBezTo>
                  <a:pt x="14632" y="62383"/>
                  <a:pt x="14783" y="62497"/>
                  <a:pt x="14897" y="62535"/>
                </a:cubicBezTo>
                <a:lnTo>
                  <a:pt x="15048" y="62535"/>
                </a:lnTo>
                <a:cubicBezTo>
                  <a:pt x="15124" y="62459"/>
                  <a:pt x="15161" y="62383"/>
                  <a:pt x="15161" y="62308"/>
                </a:cubicBezTo>
                <a:cubicBezTo>
                  <a:pt x="15161" y="62232"/>
                  <a:pt x="15124" y="62156"/>
                  <a:pt x="15048" y="62081"/>
                </a:cubicBezTo>
                <a:cubicBezTo>
                  <a:pt x="14972" y="62043"/>
                  <a:pt x="14859" y="62005"/>
                  <a:pt x="14783" y="62005"/>
                </a:cubicBezTo>
                <a:close/>
                <a:moveTo>
                  <a:pt x="86656" y="61930"/>
                </a:moveTo>
                <a:cubicBezTo>
                  <a:pt x="86467" y="61930"/>
                  <a:pt x="86353" y="62043"/>
                  <a:pt x="86202" y="62156"/>
                </a:cubicBezTo>
                <a:lnTo>
                  <a:pt x="86315" y="62346"/>
                </a:lnTo>
                <a:lnTo>
                  <a:pt x="86240" y="62346"/>
                </a:lnTo>
                <a:lnTo>
                  <a:pt x="86240" y="62459"/>
                </a:lnTo>
                <a:lnTo>
                  <a:pt x="86353" y="62572"/>
                </a:lnTo>
                <a:cubicBezTo>
                  <a:pt x="86410" y="62582"/>
                  <a:pt x="86464" y="62587"/>
                  <a:pt x="86516" y="62587"/>
                </a:cubicBezTo>
                <a:cubicBezTo>
                  <a:pt x="86670" y="62587"/>
                  <a:pt x="86797" y="62544"/>
                  <a:pt x="86883" y="62459"/>
                </a:cubicBezTo>
                <a:cubicBezTo>
                  <a:pt x="86996" y="62383"/>
                  <a:pt x="87034" y="62270"/>
                  <a:pt x="87034" y="62156"/>
                </a:cubicBezTo>
                <a:lnTo>
                  <a:pt x="87034" y="62081"/>
                </a:lnTo>
                <a:cubicBezTo>
                  <a:pt x="86996" y="62005"/>
                  <a:pt x="86920" y="62005"/>
                  <a:pt x="86845" y="62005"/>
                </a:cubicBezTo>
                <a:cubicBezTo>
                  <a:pt x="86807" y="61967"/>
                  <a:pt x="86731" y="61930"/>
                  <a:pt x="86656" y="61930"/>
                </a:cubicBezTo>
                <a:close/>
                <a:moveTo>
                  <a:pt x="74860" y="61741"/>
                </a:moveTo>
                <a:lnTo>
                  <a:pt x="74595" y="61816"/>
                </a:lnTo>
                <a:lnTo>
                  <a:pt x="74557" y="61816"/>
                </a:lnTo>
                <a:cubicBezTo>
                  <a:pt x="74519" y="61797"/>
                  <a:pt x="74472" y="61788"/>
                  <a:pt x="74425" y="61788"/>
                </a:cubicBezTo>
                <a:cubicBezTo>
                  <a:pt x="74378" y="61788"/>
                  <a:pt x="74330" y="61797"/>
                  <a:pt x="74293" y="61816"/>
                </a:cubicBezTo>
                <a:cubicBezTo>
                  <a:pt x="74217" y="61816"/>
                  <a:pt x="74141" y="61854"/>
                  <a:pt x="74141" y="61967"/>
                </a:cubicBezTo>
                <a:lnTo>
                  <a:pt x="74179" y="62043"/>
                </a:lnTo>
                <a:lnTo>
                  <a:pt x="74141" y="62043"/>
                </a:lnTo>
                <a:cubicBezTo>
                  <a:pt x="74104" y="62119"/>
                  <a:pt x="73990" y="62194"/>
                  <a:pt x="74104" y="62421"/>
                </a:cubicBezTo>
                <a:cubicBezTo>
                  <a:pt x="74197" y="62546"/>
                  <a:pt x="74336" y="62587"/>
                  <a:pt x="74482" y="62587"/>
                </a:cubicBezTo>
                <a:cubicBezTo>
                  <a:pt x="74691" y="62587"/>
                  <a:pt x="74915" y="62503"/>
                  <a:pt x="75049" y="62459"/>
                </a:cubicBezTo>
                <a:cubicBezTo>
                  <a:pt x="75087" y="62421"/>
                  <a:pt x="75124" y="62421"/>
                  <a:pt x="75162" y="62421"/>
                </a:cubicBezTo>
                <a:lnTo>
                  <a:pt x="75162" y="62194"/>
                </a:lnTo>
                <a:cubicBezTo>
                  <a:pt x="75162" y="62194"/>
                  <a:pt x="75200" y="62194"/>
                  <a:pt x="75162" y="62232"/>
                </a:cubicBezTo>
                <a:cubicBezTo>
                  <a:pt x="75200" y="62232"/>
                  <a:pt x="75200" y="62232"/>
                  <a:pt x="75200" y="62194"/>
                </a:cubicBezTo>
                <a:cubicBezTo>
                  <a:pt x="75276" y="62156"/>
                  <a:pt x="75313" y="62081"/>
                  <a:pt x="75313" y="62043"/>
                </a:cubicBezTo>
                <a:lnTo>
                  <a:pt x="75238" y="61930"/>
                </a:lnTo>
                <a:cubicBezTo>
                  <a:pt x="75124" y="61892"/>
                  <a:pt x="75087" y="61892"/>
                  <a:pt x="75011" y="61854"/>
                </a:cubicBezTo>
                <a:cubicBezTo>
                  <a:pt x="74935" y="61854"/>
                  <a:pt x="74935" y="61854"/>
                  <a:pt x="74860" y="61741"/>
                </a:cubicBezTo>
                <a:close/>
                <a:moveTo>
                  <a:pt x="43593" y="62421"/>
                </a:moveTo>
                <a:lnTo>
                  <a:pt x="43555" y="62459"/>
                </a:lnTo>
                <a:lnTo>
                  <a:pt x="43442" y="62459"/>
                </a:lnTo>
                <a:cubicBezTo>
                  <a:pt x="43404" y="62497"/>
                  <a:pt x="43366" y="62497"/>
                  <a:pt x="43328" y="62572"/>
                </a:cubicBezTo>
                <a:lnTo>
                  <a:pt x="43442" y="62724"/>
                </a:lnTo>
                <a:cubicBezTo>
                  <a:pt x="43442" y="62724"/>
                  <a:pt x="43404" y="62686"/>
                  <a:pt x="43404" y="62686"/>
                </a:cubicBezTo>
                <a:lnTo>
                  <a:pt x="43404" y="62686"/>
                </a:lnTo>
                <a:cubicBezTo>
                  <a:pt x="43460" y="62771"/>
                  <a:pt x="43517" y="62813"/>
                  <a:pt x="43590" y="62813"/>
                </a:cubicBezTo>
                <a:cubicBezTo>
                  <a:pt x="43614" y="62813"/>
                  <a:pt x="43640" y="62809"/>
                  <a:pt x="43668" y="62799"/>
                </a:cubicBezTo>
                <a:lnTo>
                  <a:pt x="43782" y="62686"/>
                </a:lnTo>
                <a:cubicBezTo>
                  <a:pt x="43782" y="62686"/>
                  <a:pt x="43782" y="62648"/>
                  <a:pt x="43782" y="62648"/>
                </a:cubicBezTo>
                <a:cubicBezTo>
                  <a:pt x="43782" y="62610"/>
                  <a:pt x="43782" y="62459"/>
                  <a:pt x="43593" y="62421"/>
                </a:cubicBezTo>
                <a:close/>
                <a:moveTo>
                  <a:pt x="29264" y="62346"/>
                </a:moveTo>
                <a:lnTo>
                  <a:pt x="29037" y="62459"/>
                </a:lnTo>
                <a:lnTo>
                  <a:pt x="29037" y="62572"/>
                </a:lnTo>
                <a:lnTo>
                  <a:pt x="28999" y="62535"/>
                </a:lnTo>
                <a:cubicBezTo>
                  <a:pt x="28734" y="62572"/>
                  <a:pt x="28734" y="62686"/>
                  <a:pt x="28734" y="62761"/>
                </a:cubicBezTo>
                <a:lnTo>
                  <a:pt x="28886" y="62875"/>
                </a:lnTo>
                <a:lnTo>
                  <a:pt x="29037" y="62875"/>
                </a:lnTo>
                <a:cubicBezTo>
                  <a:pt x="29075" y="62913"/>
                  <a:pt x="29150" y="62950"/>
                  <a:pt x="29188" y="62950"/>
                </a:cubicBezTo>
                <a:cubicBezTo>
                  <a:pt x="29226" y="62950"/>
                  <a:pt x="29226" y="62950"/>
                  <a:pt x="29264" y="62988"/>
                </a:cubicBezTo>
                <a:lnTo>
                  <a:pt x="29453" y="62837"/>
                </a:lnTo>
                <a:cubicBezTo>
                  <a:pt x="29453" y="62799"/>
                  <a:pt x="29453" y="62761"/>
                  <a:pt x="29415" y="62724"/>
                </a:cubicBezTo>
                <a:cubicBezTo>
                  <a:pt x="29453" y="62686"/>
                  <a:pt x="29491" y="62610"/>
                  <a:pt x="29491" y="62535"/>
                </a:cubicBezTo>
                <a:lnTo>
                  <a:pt x="29491" y="62497"/>
                </a:lnTo>
                <a:lnTo>
                  <a:pt x="29377" y="62383"/>
                </a:lnTo>
                <a:cubicBezTo>
                  <a:pt x="29339" y="62383"/>
                  <a:pt x="29302" y="62383"/>
                  <a:pt x="29264" y="62346"/>
                </a:cubicBezTo>
                <a:close/>
                <a:moveTo>
                  <a:pt x="12780" y="62686"/>
                </a:moveTo>
                <a:cubicBezTo>
                  <a:pt x="12704" y="62686"/>
                  <a:pt x="12553" y="62724"/>
                  <a:pt x="12553" y="62913"/>
                </a:cubicBezTo>
                <a:lnTo>
                  <a:pt x="12666" y="63026"/>
                </a:lnTo>
                <a:cubicBezTo>
                  <a:pt x="12780" y="63026"/>
                  <a:pt x="12855" y="63026"/>
                  <a:pt x="12931" y="62988"/>
                </a:cubicBezTo>
                <a:lnTo>
                  <a:pt x="12969" y="62875"/>
                </a:lnTo>
                <a:cubicBezTo>
                  <a:pt x="12969" y="62799"/>
                  <a:pt x="12893" y="62686"/>
                  <a:pt x="12780" y="62686"/>
                </a:cubicBezTo>
                <a:close/>
                <a:moveTo>
                  <a:pt x="42648" y="62620"/>
                </a:moveTo>
                <a:cubicBezTo>
                  <a:pt x="42610" y="62620"/>
                  <a:pt x="42572" y="62629"/>
                  <a:pt x="42534" y="62648"/>
                </a:cubicBezTo>
                <a:cubicBezTo>
                  <a:pt x="42421" y="62724"/>
                  <a:pt x="42383" y="62913"/>
                  <a:pt x="42496" y="62988"/>
                </a:cubicBezTo>
                <a:cubicBezTo>
                  <a:pt x="42534" y="63026"/>
                  <a:pt x="42610" y="63026"/>
                  <a:pt x="42648" y="63026"/>
                </a:cubicBezTo>
                <a:lnTo>
                  <a:pt x="42723" y="62950"/>
                </a:lnTo>
                <a:lnTo>
                  <a:pt x="42723" y="62950"/>
                </a:lnTo>
                <a:cubicBezTo>
                  <a:pt x="42685" y="62988"/>
                  <a:pt x="42648" y="62988"/>
                  <a:pt x="42648" y="62988"/>
                </a:cubicBezTo>
                <a:lnTo>
                  <a:pt x="42837" y="62875"/>
                </a:lnTo>
                <a:lnTo>
                  <a:pt x="42837" y="62761"/>
                </a:lnTo>
                <a:lnTo>
                  <a:pt x="42761" y="62648"/>
                </a:lnTo>
                <a:cubicBezTo>
                  <a:pt x="42723" y="62629"/>
                  <a:pt x="42685" y="62620"/>
                  <a:pt x="42648" y="62620"/>
                </a:cubicBezTo>
                <a:close/>
                <a:moveTo>
                  <a:pt x="44614" y="62648"/>
                </a:moveTo>
                <a:cubicBezTo>
                  <a:pt x="44387" y="62648"/>
                  <a:pt x="44311" y="62761"/>
                  <a:pt x="44236" y="62837"/>
                </a:cubicBezTo>
                <a:cubicBezTo>
                  <a:pt x="44236" y="62875"/>
                  <a:pt x="44198" y="62875"/>
                  <a:pt x="44198" y="62875"/>
                </a:cubicBezTo>
                <a:lnTo>
                  <a:pt x="44236" y="63064"/>
                </a:lnTo>
                <a:cubicBezTo>
                  <a:pt x="44279" y="63086"/>
                  <a:pt x="44335" y="63108"/>
                  <a:pt x="44397" y="63108"/>
                </a:cubicBezTo>
                <a:cubicBezTo>
                  <a:pt x="44442" y="63108"/>
                  <a:pt x="44490" y="63096"/>
                  <a:pt x="44538" y="63064"/>
                </a:cubicBezTo>
                <a:cubicBezTo>
                  <a:pt x="44651" y="63026"/>
                  <a:pt x="44765" y="62913"/>
                  <a:pt x="44765" y="62799"/>
                </a:cubicBezTo>
                <a:lnTo>
                  <a:pt x="44765" y="62724"/>
                </a:lnTo>
                <a:lnTo>
                  <a:pt x="44614" y="62648"/>
                </a:lnTo>
                <a:close/>
                <a:moveTo>
                  <a:pt x="29982" y="62714"/>
                </a:moveTo>
                <a:cubicBezTo>
                  <a:pt x="29944" y="62714"/>
                  <a:pt x="29906" y="62724"/>
                  <a:pt x="29869" y="62761"/>
                </a:cubicBezTo>
                <a:cubicBezTo>
                  <a:pt x="29793" y="62799"/>
                  <a:pt x="29793" y="62875"/>
                  <a:pt x="29755" y="62950"/>
                </a:cubicBezTo>
                <a:lnTo>
                  <a:pt x="29869" y="63064"/>
                </a:lnTo>
                <a:cubicBezTo>
                  <a:pt x="29906" y="63064"/>
                  <a:pt x="29944" y="63102"/>
                  <a:pt x="29944" y="63102"/>
                </a:cubicBezTo>
                <a:cubicBezTo>
                  <a:pt x="29982" y="63102"/>
                  <a:pt x="30020" y="63111"/>
                  <a:pt x="30062" y="63111"/>
                </a:cubicBezTo>
                <a:cubicBezTo>
                  <a:pt x="30105" y="63111"/>
                  <a:pt x="30152" y="63102"/>
                  <a:pt x="30209" y="63064"/>
                </a:cubicBezTo>
                <a:cubicBezTo>
                  <a:pt x="30285" y="63026"/>
                  <a:pt x="30285" y="62950"/>
                  <a:pt x="30285" y="62875"/>
                </a:cubicBezTo>
                <a:lnTo>
                  <a:pt x="30171" y="62761"/>
                </a:lnTo>
                <a:cubicBezTo>
                  <a:pt x="30171" y="62724"/>
                  <a:pt x="30133" y="62724"/>
                  <a:pt x="30095" y="62724"/>
                </a:cubicBezTo>
                <a:cubicBezTo>
                  <a:pt x="30058" y="62724"/>
                  <a:pt x="30020" y="62714"/>
                  <a:pt x="29982" y="62714"/>
                </a:cubicBezTo>
                <a:close/>
                <a:moveTo>
                  <a:pt x="68927" y="62663"/>
                </a:moveTo>
                <a:cubicBezTo>
                  <a:pt x="68876" y="62663"/>
                  <a:pt x="68818" y="62672"/>
                  <a:pt x="68735" y="62686"/>
                </a:cubicBezTo>
                <a:lnTo>
                  <a:pt x="68697" y="62686"/>
                </a:lnTo>
                <a:lnTo>
                  <a:pt x="68584" y="62799"/>
                </a:lnTo>
                <a:cubicBezTo>
                  <a:pt x="68546" y="63026"/>
                  <a:pt x="68697" y="63064"/>
                  <a:pt x="68810" y="63102"/>
                </a:cubicBezTo>
                <a:cubicBezTo>
                  <a:pt x="68810" y="63139"/>
                  <a:pt x="68848" y="63139"/>
                  <a:pt x="68848" y="63139"/>
                </a:cubicBezTo>
                <a:lnTo>
                  <a:pt x="69075" y="63026"/>
                </a:lnTo>
                <a:lnTo>
                  <a:pt x="69113" y="63026"/>
                </a:lnTo>
                <a:cubicBezTo>
                  <a:pt x="69151" y="63026"/>
                  <a:pt x="69264" y="62988"/>
                  <a:pt x="69264" y="62875"/>
                </a:cubicBezTo>
                <a:lnTo>
                  <a:pt x="69226" y="62761"/>
                </a:lnTo>
                <a:cubicBezTo>
                  <a:pt x="69083" y="62689"/>
                  <a:pt x="69015" y="62663"/>
                  <a:pt x="68927" y="62663"/>
                </a:cubicBezTo>
                <a:close/>
                <a:moveTo>
                  <a:pt x="37610" y="62506"/>
                </a:moveTo>
                <a:cubicBezTo>
                  <a:pt x="37572" y="62506"/>
                  <a:pt x="37525" y="62516"/>
                  <a:pt x="37468" y="62535"/>
                </a:cubicBezTo>
                <a:cubicBezTo>
                  <a:pt x="37392" y="62572"/>
                  <a:pt x="37392" y="62610"/>
                  <a:pt x="37355" y="62686"/>
                </a:cubicBezTo>
                <a:lnTo>
                  <a:pt x="37430" y="62761"/>
                </a:lnTo>
                <a:cubicBezTo>
                  <a:pt x="37355" y="62799"/>
                  <a:pt x="37317" y="62950"/>
                  <a:pt x="37392" y="63064"/>
                </a:cubicBezTo>
                <a:lnTo>
                  <a:pt x="37468" y="63139"/>
                </a:lnTo>
                <a:cubicBezTo>
                  <a:pt x="37546" y="63155"/>
                  <a:pt x="37618" y="63164"/>
                  <a:pt x="37681" y="63164"/>
                </a:cubicBezTo>
                <a:cubicBezTo>
                  <a:pt x="37769" y="63164"/>
                  <a:pt x="37840" y="63146"/>
                  <a:pt x="37884" y="63102"/>
                </a:cubicBezTo>
                <a:cubicBezTo>
                  <a:pt x="37959" y="63064"/>
                  <a:pt x="38035" y="62988"/>
                  <a:pt x="38035" y="62837"/>
                </a:cubicBezTo>
                <a:cubicBezTo>
                  <a:pt x="38035" y="62761"/>
                  <a:pt x="38035" y="62686"/>
                  <a:pt x="37997" y="62610"/>
                </a:cubicBezTo>
                <a:lnTo>
                  <a:pt x="37846" y="62535"/>
                </a:lnTo>
                <a:lnTo>
                  <a:pt x="37695" y="62535"/>
                </a:lnTo>
                <a:cubicBezTo>
                  <a:pt x="37676" y="62516"/>
                  <a:pt x="37648" y="62506"/>
                  <a:pt x="37610" y="62506"/>
                </a:cubicBezTo>
                <a:close/>
                <a:moveTo>
                  <a:pt x="51948" y="62535"/>
                </a:moveTo>
                <a:lnTo>
                  <a:pt x="51759" y="62648"/>
                </a:lnTo>
                <a:cubicBezTo>
                  <a:pt x="51759" y="62686"/>
                  <a:pt x="51759" y="62724"/>
                  <a:pt x="51721" y="62761"/>
                </a:cubicBezTo>
                <a:lnTo>
                  <a:pt x="51873" y="62913"/>
                </a:lnTo>
                <a:cubicBezTo>
                  <a:pt x="51873" y="62950"/>
                  <a:pt x="51873" y="63026"/>
                  <a:pt x="51873" y="63064"/>
                </a:cubicBezTo>
                <a:lnTo>
                  <a:pt x="52024" y="63177"/>
                </a:lnTo>
                <a:cubicBezTo>
                  <a:pt x="52251" y="63177"/>
                  <a:pt x="52629" y="63026"/>
                  <a:pt x="52629" y="62837"/>
                </a:cubicBezTo>
                <a:cubicBezTo>
                  <a:pt x="52629" y="62761"/>
                  <a:pt x="52591" y="62724"/>
                  <a:pt x="52553" y="62686"/>
                </a:cubicBezTo>
                <a:lnTo>
                  <a:pt x="52478" y="62686"/>
                </a:lnTo>
                <a:cubicBezTo>
                  <a:pt x="52478" y="62648"/>
                  <a:pt x="52478" y="62610"/>
                  <a:pt x="52402" y="62572"/>
                </a:cubicBezTo>
                <a:lnTo>
                  <a:pt x="52326" y="62535"/>
                </a:lnTo>
                <a:cubicBezTo>
                  <a:pt x="52213" y="62535"/>
                  <a:pt x="52137" y="62535"/>
                  <a:pt x="52062" y="62572"/>
                </a:cubicBezTo>
                <a:cubicBezTo>
                  <a:pt x="52024" y="62572"/>
                  <a:pt x="52024" y="62572"/>
                  <a:pt x="51948" y="62535"/>
                </a:cubicBezTo>
                <a:close/>
                <a:moveTo>
                  <a:pt x="70739" y="62837"/>
                </a:moveTo>
                <a:lnTo>
                  <a:pt x="70587" y="62913"/>
                </a:lnTo>
                <a:cubicBezTo>
                  <a:pt x="70512" y="62950"/>
                  <a:pt x="70398" y="63026"/>
                  <a:pt x="70474" y="63215"/>
                </a:cubicBezTo>
                <a:lnTo>
                  <a:pt x="70550" y="63291"/>
                </a:lnTo>
                <a:cubicBezTo>
                  <a:pt x="70625" y="63291"/>
                  <a:pt x="70701" y="63291"/>
                  <a:pt x="70776" y="63253"/>
                </a:cubicBezTo>
                <a:cubicBezTo>
                  <a:pt x="70852" y="63215"/>
                  <a:pt x="70928" y="63139"/>
                  <a:pt x="70928" y="63026"/>
                </a:cubicBezTo>
                <a:cubicBezTo>
                  <a:pt x="70928" y="62950"/>
                  <a:pt x="70852" y="62875"/>
                  <a:pt x="70739" y="62837"/>
                </a:cubicBezTo>
                <a:close/>
                <a:moveTo>
                  <a:pt x="39770" y="62166"/>
                </a:moveTo>
                <a:cubicBezTo>
                  <a:pt x="39736" y="62166"/>
                  <a:pt x="39699" y="62175"/>
                  <a:pt x="39661" y="62194"/>
                </a:cubicBezTo>
                <a:cubicBezTo>
                  <a:pt x="39510" y="62270"/>
                  <a:pt x="39434" y="62383"/>
                  <a:pt x="39510" y="62497"/>
                </a:cubicBezTo>
                <a:lnTo>
                  <a:pt x="39472" y="62497"/>
                </a:lnTo>
                <a:cubicBezTo>
                  <a:pt x="39434" y="62497"/>
                  <a:pt x="39396" y="62459"/>
                  <a:pt x="39396" y="62459"/>
                </a:cubicBezTo>
                <a:lnTo>
                  <a:pt x="39132" y="62459"/>
                </a:lnTo>
                <a:cubicBezTo>
                  <a:pt x="39132" y="62459"/>
                  <a:pt x="39094" y="62497"/>
                  <a:pt x="39094" y="62497"/>
                </a:cubicBezTo>
                <a:cubicBezTo>
                  <a:pt x="39056" y="62535"/>
                  <a:pt x="38942" y="62648"/>
                  <a:pt x="38980" y="62799"/>
                </a:cubicBezTo>
                <a:lnTo>
                  <a:pt x="39132" y="62875"/>
                </a:lnTo>
                <a:lnTo>
                  <a:pt x="39207" y="62875"/>
                </a:lnTo>
                <a:cubicBezTo>
                  <a:pt x="39245" y="62913"/>
                  <a:pt x="39245" y="62913"/>
                  <a:pt x="39283" y="62950"/>
                </a:cubicBezTo>
                <a:lnTo>
                  <a:pt x="39245" y="62950"/>
                </a:lnTo>
                <a:cubicBezTo>
                  <a:pt x="39283" y="62988"/>
                  <a:pt x="39283" y="63026"/>
                  <a:pt x="39283" y="63064"/>
                </a:cubicBezTo>
                <a:cubicBezTo>
                  <a:pt x="39321" y="63139"/>
                  <a:pt x="39396" y="63291"/>
                  <a:pt x="39585" y="63329"/>
                </a:cubicBezTo>
                <a:lnTo>
                  <a:pt x="39736" y="63291"/>
                </a:lnTo>
                <a:cubicBezTo>
                  <a:pt x="39774" y="63215"/>
                  <a:pt x="39774" y="63177"/>
                  <a:pt x="39774" y="63102"/>
                </a:cubicBezTo>
                <a:cubicBezTo>
                  <a:pt x="39774" y="63102"/>
                  <a:pt x="39812" y="63064"/>
                  <a:pt x="39812" y="63026"/>
                </a:cubicBezTo>
                <a:lnTo>
                  <a:pt x="39774" y="62913"/>
                </a:lnTo>
                <a:lnTo>
                  <a:pt x="39736" y="62913"/>
                </a:lnTo>
                <a:lnTo>
                  <a:pt x="39736" y="62648"/>
                </a:lnTo>
                <a:lnTo>
                  <a:pt x="39699" y="62572"/>
                </a:lnTo>
                <a:lnTo>
                  <a:pt x="39774" y="62572"/>
                </a:lnTo>
                <a:lnTo>
                  <a:pt x="39812" y="62535"/>
                </a:lnTo>
                <a:lnTo>
                  <a:pt x="39736" y="62459"/>
                </a:lnTo>
                <a:lnTo>
                  <a:pt x="39812" y="62497"/>
                </a:lnTo>
                <a:cubicBezTo>
                  <a:pt x="39812" y="62497"/>
                  <a:pt x="39850" y="62459"/>
                  <a:pt x="39850" y="62459"/>
                </a:cubicBezTo>
                <a:cubicBezTo>
                  <a:pt x="39888" y="62383"/>
                  <a:pt x="39925" y="62346"/>
                  <a:pt x="39925" y="62308"/>
                </a:cubicBezTo>
                <a:lnTo>
                  <a:pt x="39850" y="62194"/>
                </a:lnTo>
                <a:cubicBezTo>
                  <a:pt x="39831" y="62175"/>
                  <a:pt x="39803" y="62166"/>
                  <a:pt x="39770" y="62166"/>
                </a:cubicBezTo>
                <a:close/>
                <a:moveTo>
                  <a:pt x="80115" y="62837"/>
                </a:moveTo>
                <a:lnTo>
                  <a:pt x="80002" y="62913"/>
                </a:lnTo>
                <a:cubicBezTo>
                  <a:pt x="79926" y="62988"/>
                  <a:pt x="79888" y="63102"/>
                  <a:pt x="79926" y="63253"/>
                </a:cubicBezTo>
                <a:lnTo>
                  <a:pt x="80039" y="63329"/>
                </a:lnTo>
                <a:cubicBezTo>
                  <a:pt x="80068" y="63329"/>
                  <a:pt x="80108" y="63331"/>
                  <a:pt x="80153" y="63331"/>
                </a:cubicBezTo>
                <a:cubicBezTo>
                  <a:pt x="80287" y="63331"/>
                  <a:pt x="80465" y="63310"/>
                  <a:pt x="80493" y="63139"/>
                </a:cubicBezTo>
                <a:lnTo>
                  <a:pt x="80417" y="63026"/>
                </a:lnTo>
                <a:cubicBezTo>
                  <a:pt x="80417" y="63026"/>
                  <a:pt x="80380" y="62988"/>
                  <a:pt x="80380" y="62988"/>
                </a:cubicBezTo>
                <a:cubicBezTo>
                  <a:pt x="80342" y="62913"/>
                  <a:pt x="80266" y="62875"/>
                  <a:pt x="80115" y="62837"/>
                </a:cubicBezTo>
                <a:close/>
                <a:moveTo>
                  <a:pt x="42912" y="62950"/>
                </a:moveTo>
                <a:lnTo>
                  <a:pt x="42723" y="63102"/>
                </a:lnTo>
                <a:cubicBezTo>
                  <a:pt x="42837" y="63366"/>
                  <a:pt x="42988" y="63366"/>
                  <a:pt x="43026" y="63366"/>
                </a:cubicBezTo>
                <a:cubicBezTo>
                  <a:pt x="43101" y="63329"/>
                  <a:pt x="43177" y="63291"/>
                  <a:pt x="43177" y="63215"/>
                </a:cubicBezTo>
                <a:cubicBezTo>
                  <a:pt x="43177" y="63102"/>
                  <a:pt x="43064" y="63026"/>
                  <a:pt x="42912" y="62950"/>
                </a:cubicBezTo>
                <a:close/>
                <a:moveTo>
                  <a:pt x="681" y="63291"/>
                </a:moveTo>
                <a:cubicBezTo>
                  <a:pt x="566" y="63337"/>
                  <a:pt x="661" y="63411"/>
                  <a:pt x="736" y="63411"/>
                </a:cubicBezTo>
                <a:cubicBezTo>
                  <a:pt x="784" y="63411"/>
                  <a:pt x="824" y="63380"/>
                  <a:pt x="795" y="63291"/>
                </a:cubicBezTo>
                <a:close/>
                <a:moveTo>
                  <a:pt x="26859" y="63132"/>
                </a:moveTo>
                <a:cubicBezTo>
                  <a:pt x="26730" y="63132"/>
                  <a:pt x="26612" y="63230"/>
                  <a:pt x="26579" y="63329"/>
                </a:cubicBezTo>
                <a:lnTo>
                  <a:pt x="26731" y="63480"/>
                </a:lnTo>
                <a:lnTo>
                  <a:pt x="26957" y="63480"/>
                </a:lnTo>
                <a:lnTo>
                  <a:pt x="27109" y="63366"/>
                </a:lnTo>
                <a:cubicBezTo>
                  <a:pt x="27109" y="63177"/>
                  <a:pt x="26957" y="63139"/>
                  <a:pt x="26920" y="63139"/>
                </a:cubicBezTo>
                <a:cubicBezTo>
                  <a:pt x="26899" y="63134"/>
                  <a:pt x="26879" y="63132"/>
                  <a:pt x="26859" y="63132"/>
                </a:cubicBezTo>
                <a:close/>
                <a:moveTo>
                  <a:pt x="18715" y="63177"/>
                </a:moveTo>
                <a:lnTo>
                  <a:pt x="18526" y="63253"/>
                </a:lnTo>
                <a:cubicBezTo>
                  <a:pt x="18526" y="63291"/>
                  <a:pt x="18451" y="63329"/>
                  <a:pt x="18451" y="63404"/>
                </a:cubicBezTo>
                <a:lnTo>
                  <a:pt x="18489" y="63518"/>
                </a:lnTo>
                <a:cubicBezTo>
                  <a:pt x="18564" y="63593"/>
                  <a:pt x="18640" y="63593"/>
                  <a:pt x="18753" y="63593"/>
                </a:cubicBezTo>
                <a:cubicBezTo>
                  <a:pt x="18791" y="63593"/>
                  <a:pt x="18829" y="63555"/>
                  <a:pt x="18904" y="63555"/>
                </a:cubicBezTo>
                <a:lnTo>
                  <a:pt x="18980" y="63555"/>
                </a:lnTo>
                <a:lnTo>
                  <a:pt x="19093" y="63442"/>
                </a:lnTo>
                <a:lnTo>
                  <a:pt x="19093" y="63404"/>
                </a:lnTo>
                <a:cubicBezTo>
                  <a:pt x="19093" y="63215"/>
                  <a:pt x="18867" y="63177"/>
                  <a:pt x="18791" y="63177"/>
                </a:cubicBezTo>
                <a:close/>
                <a:moveTo>
                  <a:pt x="76145" y="63139"/>
                </a:moveTo>
                <a:cubicBezTo>
                  <a:pt x="75881" y="63139"/>
                  <a:pt x="75729" y="63215"/>
                  <a:pt x="75654" y="63442"/>
                </a:cubicBezTo>
                <a:lnTo>
                  <a:pt x="75729" y="63593"/>
                </a:lnTo>
                <a:cubicBezTo>
                  <a:pt x="75776" y="63609"/>
                  <a:pt x="75830" y="63618"/>
                  <a:pt x="75884" y="63618"/>
                </a:cubicBezTo>
                <a:cubicBezTo>
                  <a:pt x="75962" y="63618"/>
                  <a:pt x="76041" y="63600"/>
                  <a:pt x="76107" y="63555"/>
                </a:cubicBezTo>
                <a:cubicBezTo>
                  <a:pt x="76183" y="63555"/>
                  <a:pt x="76259" y="63480"/>
                  <a:pt x="76259" y="63291"/>
                </a:cubicBezTo>
                <a:cubicBezTo>
                  <a:pt x="76259" y="63291"/>
                  <a:pt x="76259" y="63291"/>
                  <a:pt x="76259" y="63253"/>
                </a:cubicBezTo>
                <a:lnTo>
                  <a:pt x="76145" y="63139"/>
                </a:lnTo>
                <a:close/>
                <a:moveTo>
                  <a:pt x="82383" y="63253"/>
                </a:moveTo>
                <a:cubicBezTo>
                  <a:pt x="82232" y="63253"/>
                  <a:pt x="82081" y="63329"/>
                  <a:pt x="82005" y="63404"/>
                </a:cubicBezTo>
                <a:lnTo>
                  <a:pt x="82081" y="63593"/>
                </a:lnTo>
                <a:cubicBezTo>
                  <a:pt x="82043" y="63593"/>
                  <a:pt x="82005" y="63555"/>
                  <a:pt x="82005" y="63518"/>
                </a:cubicBezTo>
                <a:cubicBezTo>
                  <a:pt x="82005" y="63480"/>
                  <a:pt x="82005" y="63480"/>
                  <a:pt x="82005" y="63480"/>
                </a:cubicBezTo>
                <a:lnTo>
                  <a:pt x="82005" y="63480"/>
                </a:lnTo>
                <a:cubicBezTo>
                  <a:pt x="81968" y="63518"/>
                  <a:pt x="81892" y="63631"/>
                  <a:pt x="82081" y="63744"/>
                </a:cubicBezTo>
                <a:lnTo>
                  <a:pt x="82270" y="63744"/>
                </a:lnTo>
                <a:cubicBezTo>
                  <a:pt x="82421" y="63707"/>
                  <a:pt x="82572" y="63707"/>
                  <a:pt x="82686" y="63631"/>
                </a:cubicBezTo>
                <a:lnTo>
                  <a:pt x="82610" y="63404"/>
                </a:lnTo>
                <a:lnTo>
                  <a:pt x="82610" y="63404"/>
                </a:lnTo>
                <a:cubicBezTo>
                  <a:pt x="82610" y="63404"/>
                  <a:pt x="82686" y="63442"/>
                  <a:pt x="82686" y="63518"/>
                </a:cubicBezTo>
                <a:cubicBezTo>
                  <a:pt x="82686" y="63518"/>
                  <a:pt x="82686" y="63518"/>
                  <a:pt x="82686" y="63480"/>
                </a:cubicBezTo>
                <a:lnTo>
                  <a:pt x="82686" y="63329"/>
                </a:lnTo>
                <a:cubicBezTo>
                  <a:pt x="82610" y="63291"/>
                  <a:pt x="82497" y="63253"/>
                  <a:pt x="82383" y="63253"/>
                </a:cubicBezTo>
                <a:close/>
                <a:moveTo>
                  <a:pt x="38149" y="63102"/>
                </a:moveTo>
                <a:lnTo>
                  <a:pt x="38073" y="63215"/>
                </a:lnTo>
                <a:lnTo>
                  <a:pt x="38035" y="63253"/>
                </a:lnTo>
                <a:cubicBezTo>
                  <a:pt x="38035" y="63253"/>
                  <a:pt x="38035" y="63215"/>
                  <a:pt x="38035" y="63215"/>
                </a:cubicBezTo>
                <a:lnTo>
                  <a:pt x="37922" y="63253"/>
                </a:lnTo>
                <a:cubicBezTo>
                  <a:pt x="37884" y="63366"/>
                  <a:pt x="37884" y="63404"/>
                  <a:pt x="37884" y="63442"/>
                </a:cubicBezTo>
                <a:cubicBezTo>
                  <a:pt x="37884" y="63555"/>
                  <a:pt x="37922" y="63593"/>
                  <a:pt x="37959" y="63669"/>
                </a:cubicBezTo>
                <a:lnTo>
                  <a:pt x="37959" y="63744"/>
                </a:lnTo>
                <a:lnTo>
                  <a:pt x="38111" y="63820"/>
                </a:lnTo>
                <a:cubicBezTo>
                  <a:pt x="38224" y="63820"/>
                  <a:pt x="38338" y="63782"/>
                  <a:pt x="38451" y="63707"/>
                </a:cubicBezTo>
                <a:cubicBezTo>
                  <a:pt x="38527" y="63631"/>
                  <a:pt x="38564" y="63555"/>
                  <a:pt x="38564" y="63442"/>
                </a:cubicBezTo>
                <a:cubicBezTo>
                  <a:pt x="38564" y="63291"/>
                  <a:pt x="38451" y="63102"/>
                  <a:pt x="38149" y="63102"/>
                </a:cubicBezTo>
                <a:close/>
                <a:moveTo>
                  <a:pt x="10584" y="63472"/>
                </a:moveTo>
                <a:cubicBezTo>
                  <a:pt x="10562" y="63472"/>
                  <a:pt x="10538" y="63474"/>
                  <a:pt x="10511" y="63480"/>
                </a:cubicBezTo>
                <a:lnTo>
                  <a:pt x="10360" y="63593"/>
                </a:lnTo>
                <a:cubicBezTo>
                  <a:pt x="10360" y="63744"/>
                  <a:pt x="10549" y="63933"/>
                  <a:pt x="10700" y="63933"/>
                </a:cubicBezTo>
                <a:cubicBezTo>
                  <a:pt x="10776" y="63933"/>
                  <a:pt x="10889" y="63896"/>
                  <a:pt x="10927" y="63782"/>
                </a:cubicBezTo>
                <a:lnTo>
                  <a:pt x="10889" y="63631"/>
                </a:lnTo>
                <a:cubicBezTo>
                  <a:pt x="10889" y="63631"/>
                  <a:pt x="10851" y="63631"/>
                  <a:pt x="10851" y="63593"/>
                </a:cubicBezTo>
                <a:cubicBezTo>
                  <a:pt x="10786" y="63561"/>
                  <a:pt x="10721" y="63472"/>
                  <a:pt x="10584" y="63472"/>
                </a:cubicBezTo>
                <a:close/>
                <a:moveTo>
                  <a:pt x="63744" y="63404"/>
                </a:moveTo>
                <a:cubicBezTo>
                  <a:pt x="63631" y="63404"/>
                  <a:pt x="63517" y="63404"/>
                  <a:pt x="63442" y="63442"/>
                </a:cubicBezTo>
                <a:cubicBezTo>
                  <a:pt x="63404" y="63480"/>
                  <a:pt x="63366" y="63555"/>
                  <a:pt x="63366" y="63593"/>
                </a:cubicBezTo>
                <a:cubicBezTo>
                  <a:pt x="63215" y="63669"/>
                  <a:pt x="63253" y="63744"/>
                  <a:pt x="63291" y="63858"/>
                </a:cubicBezTo>
                <a:lnTo>
                  <a:pt x="63328" y="63858"/>
                </a:lnTo>
                <a:cubicBezTo>
                  <a:pt x="63384" y="63913"/>
                  <a:pt x="63459" y="63948"/>
                  <a:pt x="63540" y="63948"/>
                </a:cubicBezTo>
                <a:cubicBezTo>
                  <a:pt x="63570" y="63948"/>
                  <a:pt x="63600" y="63944"/>
                  <a:pt x="63631" y="63933"/>
                </a:cubicBezTo>
                <a:cubicBezTo>
                  <a:pt x="63782" y="63858"/>
                  <a:pt x="63858" y="63707"/>
                  <a:pt x="63858" y="63555"/>
                </a:cubicBezTo>
                <a:lnTo>
                  <a:pt x="63858" y="63518"/>
                </a:lnTo>
                <a:lnTo>
                  <a:pt x="63744" y="63404"/>
                </a:lnTo>
                <a:close/>
                <a:moveTo>
                  <a:pt x="18640" y="63631"/>
                </a:moveTo>
                <a:cubicBezTo>
                  <a:pt x="18526" y="63631"/>
                  <a:pt x="18413" y="63669"/>
                  <a:pt x="18375" y="63820"/>
                </a:cubicBezTo>
                <a:lnTo>
                  <a:pt x="18489" y="63971"/>
                </a:lnTo>
                <a:cubicBezTo>
                  <a:pt x="18640" y="63971"/>
                  <a:pt x="18715" y="63971"/>
                  <a:pt x="18753" y="63933"/>
                </a:cubicBezTo>
                <a:lnTo>
                  <a:pt x="18829" y="63820"/>
                </a:lnTo>
                <a:cubicBezTo>
                  <a:pt x="18829" y="63707"/>
                  <a:pt x="18753" y="63631"/>
                  <a:pt x="18640" y="63631"/>
                </a:cubicBezTo>
                <a:close/>
                <a:moveTo>
                  <a:pt x="43782" y="63264"/>
                </a:moveTo>
                <a:cubicBezTo>
                  <a:pt x="43658" y="63264"/>
                  <a:pt x="43569" y="63352"/>
                  <a:pt x="43517" y="63404"/>
                </a:cubicBezTo>
                <a:cubicBezTo>
                  <a:pt x="43487" y="63374"/>
                  <a:pt x="43431" y="63318"/>
                  <a:pt x="43371" y="63318"/>
                </a:cubicBezTo>
                <a:cubicBezTo>
                  <a:pt x="43357" y="63318"/>
                  <a:pt x="43343" y="63321"/>
                  <a:pt x="43328" y="63329"/>
                </a:cubicBezTo>
                <a:cubicBezTo>
                  <a:pt x="43253" y="63329"/>
                  <a:pt x="43215" y="63366"/>
                  <a:pt x="43177" y="63442"/>
                </a:cubicBezTo>
                <a:cubicBezTo>
                  <a:pt x="43139" y="63480"/>
                  <a:pt x="43139" y="63480"/>
                  <a:pt x="43139" y="63518"/>
                </a:cubicBezTo>
                <a:lnTo>
                  <a:pt x="43177" y="63518"/>
                </a:lnTo>
                <a:lnTo>
                  <a:pt x="43177" y="63555"/>
                </a:lnTo>
                <a:cubicBezTo>
                  <a:pt x="43064" y="63555"/>
                  <a:pt x="42950" y="63593"/>
                  <a:pt x="42912" y="63744"/>
                </a:cubicBezTo>
                <a:lnTo>
                  <a:pt x="42988" y="63971"/>
                </a:lnTo>
                <a:cubicBezTo>
                  <a:pt x="43064" y="63971"/>
                  <a:pt x="43177" y="63933"/>
                  <a:pt x="43215" y="63896"/>
                </a:cubicBezTo>
                <a:cubicBezTo>
                  <a:pt x="43253" y="63858"/>
                  <a:pt x="43290" y="63820"/>
                  <a:pt x="43290" y="63707"/>
                </a:cubicBezTo>
                <a:cubicBezTo>
                  <a:pt x="43316" y="63719"/>
                  <a:pt x="43337" y="63723"/>
                  <a:pt x="43355" y="63723"/>
                </a:cubicBezTo>
                <a:cubicBezTo>
                  <a:pt x="43391" y="63723"/>
                  <a:pt x="43416" y="63707"/>
                  <a:pt x="43442" y="63707"/>
                </a:cubicBezTo>
                <a:cubicBezTo>
                  <a:pt x="43479" y="63707"/>
                  <a:pt x="43479" y="63707"/>
                  <a:pt x="43517" y="63744"/>
                </a:cubicBezTo>
                <a:lnTo>
                  <a:pt x="43706" y="63669"/>
                </a:lnTo>
                <a:cubicBezTo>
                  <a:pt x="43744" y="63631"/>
                  <a:pt x="43744" y="63593"/>
                  <a:pt x="43782" y="63593"/>
                </a:cubicBezTo>
                <a:cubicBezTo>
                  <a:pt x="43820" y="63593"/>
                  <a:pt x="44009" y="63593"/>
                  <a:pt x="44009" y="63442"/>
                </a:cubicBezTo>
                <a:lnTo>
                  <a:pt x="43971" y="63329"/>
                </a:lnTo>
                <a:cubicBezTo>
                  <a:pt x="43901" y="63282"/>
                  <a:pt x="43837" y="63264"/>
                  <a:pt x="43782" y="63264"/>
                </a:cubicBezTo>
                <a:close/>
                <a:moveTo>
                  <a:pt x="68470" y="63518"/>
                </a:moveTo>
                <a:lnTo>
                  <a:pt x="68319" y="63555"/>
                </a:lnTo>
                <a:cubicBezTo>
                  <a:pt x="68281" y="63593"/>
                  <a:pt x="68281" y="63593"/>
                  <a:pt x="68243" y="63593"/>
                </a:cubicBezTo>
                <a:cubicBezTo>
                  <a:pt x="68206" y="63669"/>
                  <a:pt x="68130" y="63707"/>
                  <a:pt x="68092" y="63820"/>
                </a:cubicBezTo>
                <a:lnTo>
                  <a:pt x="68206" y="63971"/>
                </a:lnTo>
                <a:cubicBezTo>
                  <a:pt x="68281" y="63971"/>
                  <a:pt x="68395" y="63933"/>
                  <a:pt x="68470" y="63896"/>
                </a:cubicBezTo>
                <a:cubicBezTo>
                  <a:pt x="68546" y="63820"/>
                  <a:pt x="68621" y="63744"/>
                  <a:pt x="68621" y="63707"/>
                </a:cubicBezTo>
                <a:cubicBezTo>
                  <a:pt x="68621" y="63631"/>
                  <a:pt x="68546" y="63555"/>
                  <a:pt x="68470" y="63518"/>
                </a:cubicBezTo>
                <a:close/>
                <a:moveTo>
                  <a:pt x="78187" y="63555"/>
                </a:moveTo>
                <a:lnTo>
                  <a:pt x="78073" y="63593"/>
                </a:lnTo>
                <a:cubicBezTo>
                  <a:pt x="78073" y="63631"/>
                  <a:pt x="78036" y="63631"/>
                  <a:pt x="78036" y="63631"/>
                </a:cubicBezTo>
                <a:cubicBezTo>
                  <a:pt x="77960" y="63669"/>
                  <a:pt x="77884" y="63744"/>
                  <a:pt x="77884" y="63820"/>
                </a:cubicBezTo>
                <a:cubicBezTo>
                  <a:pt x="77884" y="63896"/>
                  <a:pt x="77960" y="63971"/>
                  <a:pt x="78073" y="64009"/>
                </a:cubicBezTo>
                <a:lnTo>
                  <a:pt x="78262" y="63896"/>
                </a:lnTo>
                <a:cubicBezTo>
                  <a:pt x="78262" y="63896"/>
                  <a:pt x="78262" y="63896"/>
                  <a:pt x="78300" y="63858"/>
                </a:cubicBezTo>
                <a:cubicBezTo>
                  <a:pt x="78338" y="63820"/>
                  <a:pt x="78376" y="63782"/>
                  <a:pt x="78376" y="63707"/>
                </a:cubicBezTo>
                <a:cubicBezTo>
                  <a:pt x="78376" y="63669"/>
                  <a:pt x="78338" y="63593"/>
                  <a:pt x="78187" y="63555"/>
                </a:cubicBezTo>
                <a:close/>
                <a:moveTo>
                  <a:pt x="40606" y="63669"/>
                </a:moveTo>
                <a:lnTo>
                  <a:pt x="40493" y="63782"/>
                </a:lnTo>
                <a:cubicBezTo>
                  <a:pt x="40455" y="63820"/>
                  <a:pt x="40417" y="63858"/>
                  <a:pt x="40379" y="63896"/>
                </a:cubicBezTo>
                <a:lnTo>
                  <a:pt x="40530" y="64047"/>
                </a:lnTo>
                <a:lnTo>
                  <a:pt x="40682" y="64047"/>
                </a:lnTo>
                <a:lnTo>
                  <a:pt x="40833" y="63933"/>
                </a:lnTo>
                <a:lnTo>
                  <a:pt x="40833" y="63858"/>
                </a:lnTo>
                <a:lnTo>
                  <a:pt x="40833" y="63820"/>
                </a:lnTo>
                <a:cubicBezTo>
                  <a:pt x="40833" y="63820"/>
                  <a:pt x="40833" y="63744"/>
                  <a:pt x="40757" y="63707"/>
                </a:cubicBezTo>
                <a:cubicBezTo>
                  <a:pt x="40719" y="63669"/>
                  <a:pt x="40682" y="63669"/>
                  <a:pt x="40606" y="63669"/>
                </a:cubicBezTo>
                <a:close/>
                <a:moveTo>
                  <a:pt x="49982" y="63669"/>
                </a:moveTo>
                <a:cubicBezTo>
                  <a:pt x="49907" y="63669"/>
                  <a:pt x="49680" y="63707"/>
                  <a:pt x="49604" y="63858"/>
                </a:cubicBezTo>
                <a:lnTo>
                  <a:pt x="49642" y="63971"/>
                </a:lnTo>
                <a:cubicBezTo>
                  <a:pt x="49697" y="64027"/>
                  <a:pt x="49773" y="64062"/>
                  <a:pt x="49854" y="64062"/>
                </a:cubicBezTo>
                <a:cubicBezTo>
                  <a:pt x="49884" y="64062"/>
                  <a:pt x="49914" y="64057"/>
                  <a:pt x="49944" y="64047"/>
                </a:cubicBezTo>
                <a:cubicBezTo>
                  <a:pt x="50058" y="64009"/>
                  <a:pt x="50134" y="63933"/>
                  <a:pt x="50134" y="63820"/>
                </a:cubicBezTo>
                <a:cubicBezTo>
                  <a:pt x="50134" y="63820"/>
                  <a:pt x="50096" y="63782"/>
                  <a:pt x="50096" y="63782"/>
                </a:cubicBezTo>
                <a:lnTo>
                  <a:pt x="49982" y="63669"/>
                </a:lnTo>
                <a:close/>
                <a:moveTo>
                  <a:pt x="45748" y="63707"/>
                </a:moveTo>
                <a:cubicBezTo>
                  <a:pt x="45672" y="63744"/>
                  <a:pt x="45483" y="63744"/>
                  <a:pt x="45408" y="63896"/>
                </a:cubicBezTo>
                <a:lnTo>
                  <a:pt x="45521" y="64047"/>
                </a:lnTo>
                <a:lnTo>
                  <a:pt x="45597" y="64047"/>
                </a:lnTo>
                <a:cubicBezTo>
                  <a:pt x="45628" y="64063"/>
                  <a:pt x="45666" y="64072"/>
                  <a:pt x="45705" y="64072"/>
                </a:cubicBezTo>
                <a:cubicBezTo>
                  <a:pt x="45760" y="64072"/>
                  <a:pt x="45817" y="64053"/>
                  <a:pt x="45861" y="64009"/>
                </a:cubicBezTo>
                <a:cubicBezTo>
                  <a:pt x="45899" y="63971"/>
                  <a:pt x="45899" y="63933"/>
                  <a:pt x="45899" y="63896"/>
                </a:cubicBezTo>
                <a:cubicBezTo>
                  <a:pt x="45899" y="63858"/>
                  <a:pt x="45899" y="63820"/>
                  <a:pt x="45899" y="63820"/>
                </a:cubicBezTo>
                <a:lnTo>
                  <a:pt x="45748" y="63707"/>
                </a:lnTo>
                <a:close/>
                <a:moveTo>
                  <a:pt x="23517" y="63858"/>
                </a:moveTo>
                <a:cubicBezTo>
                  <a:pt x="23517" y="63858"/>
                  <a:pt x="23517" y="63858"/>
                  <a:pt x="23517" y="63896"/>
                </a:cubicBezTo>
                <a:lnTo>
                  <a:pt x="23366" y="63896"/>
                </a:lnTo>
                <a:cubicBezTo>
                  <a:pt x="23366" y="64009"/>
                  <a:pt x="23479" y="64122"/>
                  <a:pt x="23630" y="64122"/>
                </a:cubicBezTo>
                <a:cubicBezTo>
                  <a:pt x="23782" y="64122"/>
                  <a:pt x="23895" y="64009"/>
                  <a:pt x="23895" y="63896"/>
                </a:cubicBezTo>
                <a:lnTo>
                  <a:pt x="23744" y="63896"/>
                </a:lnTo>
                <a:cubicBezTo>
                  <a:pt x="23744" y="63858"/>
                  <a:pt x="23782" y="63858"/>
                  <a:pt x="23744" y="63858"/>
                </a:cubicBezTo>
                <a:close/>
                <a:moveTo>
                  <a:pt x="16749" y="63820"/>
                </a:moveTo>
                <a:cubicBezTo>
                  <a:pt x="16674" y="63820"/>
                  <a:pt x="16560" y="63858"/>
                  <a:pt x="16523" y="64047"/>
                </a:cubicBezTo>
                <a:lnTo>
                  <a:pt x="16636" y="64160"/>
                </a:lnTo>
                <a:cubicBezTo>
                  <a:pt x="16749" y="64160"/>
                  <a:pt x="16825" y="64160"/>
                  <a:pt x="16901" y="64122"/>
                </a:cubicBezTo>
                <a:lnTo>
                  <a:pt x="16976" y="64009"/>
                </a:lnTo>
                <a:cubicBezTo>
                  <a:pt x="16976" y="63933"/>
                  <a:pt x="16863" y="63858"/>
                  <a:pt x="16749" y="63820"/>
                </a:cubicBezTo>
                <a:close/>
                <a:moveTo>
                  <a:pt x="75162" y="63669"/>
                </a:moveTo>
                <a:cubicBezTo>
                  <a:pt x="74898" y="63669"/>
                  <a:pt x="74784" y="63820"/>
                  <a:pt x="74784" y="64047"/>
                </a:cubicBezTo>
                <a:lnTo>
                  <a:pt x="74935" y="64160"/>
                </a:lnTo>
                <a:lnTo>
                  <a:pt x="75011" y="64160"/>
                </a:lnTo>
                <a:cubicBezTo>
                  <a:pt x="75087" y="64160"/>
                  <a:pt x="75276" y="64160"/>
                  <a:pt x="75313" y="64009"/>
                </a:cubicBezTo>
                <a:lnTo>
                  <a:pt x="75276" y="63971"/>
                </a:lnTo>
                <a:cubicBezTo>
                  <a:pt x="75313" y="63933"/>
                  <a:pt x="75313" y="63896"/>
                  <a:pt x="75313" y="63858"/>
                </a:cubicBezTo>
                <a:cubicBezTo>
                  <a:pt x="75313" y="63820"/>
                  <a:pt x="75313" y="63782"/>
                  <a:pt x="75276" y="63744"/>
                </a:cubicBezTo>
                <a:lnTo>
                  <a:pt x="75162" y="63669"/>
                </a:lnTo>
                <a:close/>
                <a:moveTo>
                  <a:pt x="22572" y="63782"/>
                </a:moveTo>
                <a:cubicBezTo>
                  <a:pt x="22458" y="63782"/>
                  <a:pt x="22383" y="63782"/>
                  <a:pt x="22345" y="63820"/>
                </a:cubicBezTo>
                <a:cubicBezTo>
                  <a:pt x="22269" y="63896"/>
                  <a:pt x="22232" y="63971"/>
                  <a:pt x="22232" y="64122"/>
                </a:cubicBezTo>
                <a:lnTo>
                  <a:pt x="22345" y="64198"/>
                </a:lnTo>
                <a:cubicBezTo>
                  <a:pt x="22402" y="64217"/>
                  <a:pt x="22449" y="64226"/>
                  <a:pt x="22491" y="64226"/>
                </a:cubicBezTo>
                <a:cubicBezTo>
                  <a:pt x="22534" y="64226"/>
                  <a:pt x="22572" y="64217"/>
                  <a:pt x="22610" y="64198"/>
                </a:cubicBezTo>
                <a:cubicBezTo>
                  <a:pt x="22685" y="64122"/>
                  <a:pt x="22685" y="64009"/>
                  <a:pt x="22685" y="63971"/>
                </a:cubicBezTo>
                <a:cubicBezTo>
                  <a:pt x="22685" y="63933"/>
                  <a:pt x="22685" y="63933"/>
                  <a:pt x="22685" y="63896"/>
                </a:cubicBezTo>
                <a:lnTo>
                  <a:pt x="22572" y="63782"/>
                </a:lnTo>
                <a:close/>
                <a:moveTo>
                  <a:pt x="69226" y="63896"/>
                </a:moveTo>
                <a:cubicBezTo>
                  <a:pt x="69151" y="63896"/>
                  <a:pt x="69075" y="63933"/>
                  <a:pt x="69037" y="63971"/>
                </a:cubicBezTo>
                <a:lnTo>
                  <a:pt x="68886" y="64009"/>
                </a:lnTo>
                <a:cubicBezTo>
                  <a:pt x="68886" y="64198"/>
                  <a:pt x="69037" y="64236"/>
                  <a:pt x="69075" y="64236"/>
                </a:cubicBezTo>
                <a:cubicBezTo>
                  <a:pt x="69095" y="64241"/>
                  <a:pt x="69114" y="64243"/>
                  <a:pt x="69133" y="64243"/>
                </a:cubicBezTo>
                <a:cubicBezTo>
                  <a:pt x="69255" y="64243"/>
                  <a:pt x="69345" y="64140"/>
                  <a:pt x="69378" y="64009"/>
                </a:cubicBezTo>
                <a:lnTo>
                  <a:pt x="69226" y="63896"/>
                </a:lnTo>
                <a:close/>
                <a:moveTo>
                  <a:pt x="41953" y="63464"/>
                </a:moveTo>
                <a:cubicBezTo>
                  <a:pt x="41888" y="63464"/>
                  <a:pt x="41843" y="63491"/>
                  <a:pt x="41816" y="63518"/>
                </a:cubicBezTo>
                <a:cubicBezTo>
                  <a:pt x="41778" y="63555"/>
                  <a:pt x="41740" y="63631"/>
                  <a:pt x="41778" y="63744"/>
                </a:cubicBezTo>
                <a:lnTo>
                  <a:pt x="41854" y="63820"/>
                </a:lnTo>
                <a:cubicBezTo>
                  <a:pt x="41816" y="63820"/>
                  <a:pt x="41778" y="63820"/>
                  <a:pt x="41778" y="63858"/>
                </a:cubicBezTo>
                <a:cubicBezTo>
                  <a:pt x="41665" y="63896"/>
                  <a:pt x="41665" y="63971"/>
                  <a:pt x="41627" y="64009"/>
                </a:cubicBezTo>
                <a:cubicBezTo>
                  <a:pt x="41627" y="64023"/>
                  <a:pt x="41627" y="64037"/>
                  <a:pt x="41627" y="64047"/>
                </a:cubicBezTo>
                <a:lnTo>
                  <a:pt x="41740" y="64274"/>
                </a:lnTo>
                <a:cubicBezTo>
                  <a:pt x="41967" y="64274"/>
                  <a:pt x="42081" y="64160"/>
                  <a:pt x="42081" y="63933"/>
                </a:cubicBezTo>
                <a:lnTo>
                  <a:pt x="42005" y="63858"/>
                </a:lnTo>
                <a:lnTo>
                  <a:pt x="42156" y="63744"/>
                </a:lnTo>
                <a:lnTo>
                  <a:pt x="42156" y="63593"/>
                </a:lnTo>
                <a:lnTo>
                  <a:pt x="42043" y="63480"/>
                </a:lnTo>
                <a:cubicBezTo>
                  <a:pt x="42009" y="63469"/>
                  <a:pt x="41980" y="63464"/>
                  <a:pt x="41953" y="63464"/>
                </a:cubicBezTo>
                <a:close/>
                <a:moveTo>
                  <a:pt x="66498" y="63919"/>
                </a:moveTo>
                <a:cubicBezTo>
                  <a:pt x="66391" y="63919"/>
                  <a:pt x="66295" y="63954"/>
                  <a:pt x="66240" y="64009"/>
                </a:cubicBezTo>
                <a:lnTo>
                  <a:pt x="66164" y="64085"/>
                </a:lnTo>
                <a:lnTo>
                  <a:pt x="66164" y="64236"/>
                </a:lnTo>
                <a:lnTo>
                  <a:pt x="66277" y="64387"/>
                </a:lnTo>
                <a:cubicBezTo>
                  <a:pt x="66429" y="64387"/>
                  <a:pt x="66542" y="64349"/>
                  <a:pt x="66618" y="64312"/>
                </a:cubicBezTo>
                <a:cubicBezTo>
                  <a:pt x="66693" y="64236"/>
                  <a:pt x="66731" y="64160"/>
                  <a:pt x="66731" y="64047"/>
                </a:cubicBezTo>
                <a:lnTo>
                  <a:pt x="66618" y="63933"/>
                </a:lnTo>
                <a:cubicBezTo>
                  <a:pt x="66577" y="63923"/>
                  <a:pt x="66537" y="63919"/>
                  <a:pt x="66498" y="63919"/>
                </a:cubicBezTo>
                <a:close/>
                <a:moveTo>
                  <a:pt x="23215" y="64085"/>
                </a:moveTo>
                <a:cubicBezTo>
                  <a:pt x="23101" y="64085"/>
                  <a:pt x="22950" y="64085"/>
                  <a:pt x="22836" y="64160"/>
                </a:cubicBezTo>
                <a:cubicBezTo>
                  <a:pt x="22799" y="64198"/>
                  <a:pt x="22761" y="64236"/>
                  <a:pt x="22799" y="64387"/>
                </a:cubicBezTo>
                <a:lnTo>
                  <a:pt x="22950" y="64463"/>
                </a:lnTo>
                <a:cubicBezTo>
                  <a:pt x="23101" y="64463"/>
                  <a:pt x="23404" y="64463"/>
                  <a:pt x="23404" y="64198"/>
                </a:cubicBezTo>
                <a:lnTo>
                  <a:pt x="23290" y="64085"/>
                </a:lnTo>
                <a:close/>
                <a:moveTo>
                  <a:pt x="57158" y="64031"/>
                </a:moveTo>
                <a:cubicBezTo>
                  <a:pt x="57122" y="64031"/>
                  <a:pt x="57086" y="64036"/>
                  <a:pt x="57052" y="64047"/>
                </a:cubicBezTo>
                <a:cubicBezTo>
                  <a:pt x="57015" y="64047"/>
                  <a:pt x="56939" y="64122"/>
                  <a:pt x="56939" y="64198"/>
                </a:cubicBezTo>
                <a:lnTo>
                  <a:pt x="56977" y="64236"/>
                </a:lnTo>
                <a:cubicBezTo>
                  <a:pt x="56901" y="64274"/>
                  <a:pt x="56901" y="64312"/>
                  <a:pt x="56901" y="64349"/>
                </a:cubicBezTo>
                <a:lnTo>
                  <a:pt x="57015" y="64463"/>
                </a:lnTo>
                <a:lnTo>
                  <a:pt x="57279" y="64463"/>
                </a:lnTo>
                <a:lnTo>
                  <a:pt x="57393" y="64349"/>
                </a:lnTo>
                <a:cubicBezTo>
                  <a:pt x="57393" y="64312"/>
                  <a:pt x="57430" y="64312"/>
                  <a:pt x="57430" y="64274"/>
                </a:cubicBezTo>
                <a:lnTo>
                  <a:pt x="57355" y="64085"/>
                </a:lnTo>
                <a:cubicBezTo>
                  <a:pt x="57328" y="64058"/>
                  <a:pt x="57245" y="64031"/>
                  <a:pt x="57158" y="64031"/>
                </a:cubicBezTo>
                <a:close/>
                <a:moveTo>
                  <a:pt x="42912" y="64122"/>
                </a:moveTo>
                <a:lnTo>
                  <a:pt x="42685" y="64198"/>
                </a:lnTo>
                <a:lnTo>
                  <a:pt x="42610" y="64236"/>
                </a:lnTo>
                <a:lnTo>
                  <a:pt x="42610" y="64349"/>
                </a:lnTo>
                <a:lnTo>
                  <a:pt x="42837" y="64463"/>
                </a:lnTo>
                <a:cubicBezTo>
                  <a:pt x="42874" y="64501"/>
                  <a:pt x="42950" y="64538"/>
                  <a:pt x="43064" y="64538"/>
                </a:cubicBezTo>
                <a:lnTo>
                  <a:pt x="43177" y="64425"/>
                </a:lnTo>
                <a:lnTo>
                  <a:pt x="43177" y="64387"/>
                </a:lnTo>
                <a:cubicBezTo>
                  <a:pt x="43177" y="64236"/>
                  <a:pt x="43026" y="64198"/>
                  <a:pt x="42950" y="64160"/>
                </a:cubicBezTo>
                <a:cubicBezTo>
                  <a:pt x="42950" y="64160"/>
                  <a:pt x="42912" y="64122"/>
                  <a:pt x="42912" y="64122"/>
                </a:cubicBezTo>
                <a:close/>
                <a:moveTo>
                  <a:pt x="56035" y="63568"/>
                </a:moveTo>
                <a:cubicBezTo>
                  <a:pt x="55993" y="63568"/>
                  <a:pt x="55943" y="63577"/>
                  <a:pt x="55880" y="63593"/>
                </a:cubicBezTo>
                <a:cubicBezTo>
                  <a:pt x="55767" y="63593"/>
                  <a:pt x="55767" y="63669"/>
                  <a:pt x="55767" y="63707"/>
                </a:cubicBezTo>
                <a:cubicBezTo>
                  <a:pt x="55767" y="63782"/>
                  <a:pt x="55805" y="63820"/>
                  <a:pt x="55842" y="63858"/>
                </a:cubicBezTo>
                <a:cubicBezTo>
                  <a:pt x="55767" y="63933"/>
                  <a:pt x="55691" y="64047"/>
                  <a:pt x="55691" y="64160"/>
                </a:cubicBezTo>
                <a:cubicBezTo>
                  <a:pt x="55691" y="64387"/>
                  <a:pt x="55880" y="64614"/>
                  <a:pt x="56032" y="64727"/>
                </a:cubicBezTo>
                <a:lnTo>
                  <a:pt x="56145" y="64727"/>
                </a:lnTo>
                <a:cubicBezTo>
                  <a:pt x="56372" y="64727"/>
                  <a:pt x="56788" y="64727"/>
                  <a:pt x="56788" y="64425"/>
                </a:cubicBezTo>
                <a:lnTo>
                  <a:pt x="56712" y="64312"/>
                </a:lnTo>
                <a:cubicBezTo>
                  <a:pt x="56674" y="64274"/>
                  <a:pt x="56636" y="64274"/>
                  <a:pt x="56599" y="64274"/>
                </a:cubicBezTo>
                <a:lnTo>
                  <a:pt x="56674" y="64198"/>
                </a:lnTo>
                <a:cubicBezTo>
                  <a:pt x="56674" y="64122"/>
                  <a:pt x="56674" y="64085"/>
                  <a:pt x="56674" y="64047"/>
                </a:cubicBezTo>
                <a:cubicBezTo>
                  <a:pt x="56674" y="63896"/>
                  <a:pt x="56674" y="63820"/>
                  <a:pt x="56523" y="63669"/>
                </a:cubicBezTo>
                <a:lnTo>
                  <a:pt x="56447" y="63631"/>
                </a:lnTo>
                <a:cubicBezTo>
                  <a:pt x="56410" y="63618"/>
                  <a:pt x="56376" y="63614"/>
                  <a:pt x="56345" y="63614"/>
                </a:cubicBezTo>
                <a:cubicBezTo>
                  <a:pt x="56284" y="63614"/>
                  <a:pt x="56233" y="63631"/>
                  <a:pt x="56183" y="63631"/>
                </a:cubicBezTo>
                <a:cubicBezTo>
                  <a:pt x="56138" y="63587"/>
                  <a:pt x="56094" y="63568"/>
                  <a:pt x="56035" y="63568"/>
                </a:cubicBezTo>
                <a:close/>
                <a:moveTo>
                  <a:pt x="72969" y="64236"/>
                </a:moveTo>
                <a:cubicBezTo>
                  <a:pt x="72856" y="64236"/>
                  <a:pt x="72780" y="64236"/>
                  <a:pt x="72705" y="64274"/>
                </a:cubicBezTo>
                <a:cubicBezTo>
                  <a:pt x="72629" y="64349"/>
                  <a:pt x="72629" y="64463"/>
                  <a:pt x="72629" y="64538"/>
                </a:cubicBezTo>
                <a:lnTo>
                  <a:pt x="72629" y="64652"/>
                </a:lnTo>
                <a:lnTo>
                  <a:pt x="72705" y="64765"/>
                </a:lnTo>
                <a:cubicBezTo>
                  <a:pt x="72752" y="64781"/>
                  <a:pt x="72799" y="64790"/>
                  <a:pt x="72843" y="64790"/>
                </a:cubicBezTo>
                <a:cubicBezTo>
                  <a:pt x="72906" y="64790"/>
                  <a:pt x="72963" y="64772"/>
                  <a:pt x="73007" y="64727"/>
                </a:cubicBezTo>
                <a:cubicBezTo>
                  <a:pt x="73083" y="64690"/>
                  <a:pt x="73121" y="64614"/>
                  <a:pt x="73121" y="64501"/>
                </a:cubicBezTo>
                <a:cubicBezTo>
                  <a:pt x="73121" y="64425"/>
                  <a:pt x="73083" y="64349"/>
                  <a:pt x="73045" y="64274"/>
                </a:cubicBezTo>
                <a:lnTo>
                  <a:pt x="72969" y="64236"/>
                </a:lnTo>
                <a:close/>
                <a:moveTo>
                  <a:pt x="44207" y="64321"/>
                </a:moveTo>
                <a:cubicBezTo>
                  <a:pt x="44141" y="64321"/>
                  <a:pt x="44084" y="64330"/>
                  <a:pt x="44047" y="64349"/>
                </a:cubicBezTo>
                <a:cubicBezTo>
                  <a:pt x="43971" y="64387"/>
                  <a:pt x="43895" y="64463"/>
                  <a:pt x="43857" y="64614"/>
                </a:cubicBezTo>
                <a:lnTo>
                  <a:pt x="43895" y="64690"/>
                </a:lnTo>
                <a:cubicBezTo>
                  <a:pt x="43971" y="64765"/>
                  <a:pt x="44047" y="64803"/>
                  <a:pt x="44084" y="64841"/>
                </a:cubicBezTo>
                <a:lnTo>
                  <a:pt x="44273" y="64841"/>
                </a:lnTo>
                <a:cubicBezTo>
                  <a:pt x="44311" y="64841"/>
                  <a:pt x="44311" y="64841"/>
                  <a:pt x="44349" y="64803"/>
                </a:cubicBezTo>
                <a:cubicBezTo>
                  <a:pt x="44425" y="64765"/>
                  <a:pt x="44538" y="64690"/>
                  <a:pt x="44538" y="64538"/>
                </a:cubicBezTo>
                <a:cubicBezTo>
                  <a:pt x="44538" y="64501"/>
                  <a:pt x="44500" y="64463"/>
                  <a:pt x="44500" y="64425"/>
                </a:cubicBezTo>
                <a:lnTo>
                  <a:pt x="44425" y="64349"/>
                </a:lnTo>
                <a:cubicBezTo>
                  <a:pt x="44349" y="64330"/>
                  <a:pt x="44273" y="64321"/>
                  <a:pt x="44207" y="64321"/>
                </a:cubicBezTo>
                <a:close/>
                <a:moveTo>
                  <a:pt x="71041" y="64652"/>
                </a:moveTo>
                <a:lnTo>
                  <a:pt x="70928" y="64765"/>
                </a:lnTo>
                <a:lnTo>
                  <a:pt x="70928" y="64879"/>
                </a:lnTo>
                <a:lnTo>
                  <a:pt x="71079" y="64992"/>
                </a:lnTo>
                <a:cubicBezTo>
                  <a:pt x="71079" y="65019"/>
                  <a:pt x="71117" y="65046"/>
                  <a:pt x="71179" y="65046"/>
                </a:cubicBezTo>
                <a:cubicBezTo>
                  <a:pt x="71205" y="65046"/>
                  <a:pt x="71235" y="65041"/>
                  <a:pt x="71268" y="65030"/>
                </a:cubicBezTo>
                <a:lnTo>
                  <a:pt x="71381" y="64916"/>
                </a:lnTo>
                <a:lnTo>
                  <a:pt x="71381" y="64841"/>
                </a:lnTo>
                <a:lnTo>
                  <a:pt x="71268" y="64690"/>
                </a:lnTo>
                <a:cubicBezTo>
                  <a:pt x="71230" y="64690"/>
                  <a:pt x="71155" y="64652"/>
                  <a:pt x="71041" y="64652"/>
                </a:cubicBezTo>
                <a:close/>
                <a:moveTo>
                  <a:pt x="568" y="64501"/>
                </a:moveTo>
                <a:cubicBezTo>
                  <a:pt x="341" y="64501"/>
                  <a:pt x="265" y="64614"/>
                  <a:pt x="265" y="64727"/>
                </a:cubicBezTo>
                <a:cubicBezTo>
                  <a:pt x="265" y="64841"/>
                  <a:pt x="341" y="64954"/>
                  <a:pt x="454" y="65030"/>
                </a:cubicBezTo>
                <a:cubicBezTo>
                  <a:pt x="530" y="65105"/>
                  <a:pt x="643" y="65105"/>
                  <a:pt x="795" y="65105"/>
                </a:cubicBezTo>
                <a:lnTo>
                  <a:pt x="870" y="64954"/>
                </a:lnTo>
                <a:cubicBezTo>
                  <a:pt x="870" y="64879"/>
                  <a:pt x="870" y="64841"/>
                  <a:pt x="870" y="64803"/>
                </a:cubicBezTo>
                <a:cubicBezTo>
                  <a:pt x="870" y="64765"/>
                  <a:pt x="870" y="64690"/>
                  <a:pt x="757" y="64614"/>
                </a:cubicBezTo>
                <a:lnTo>
                  <a:pt x="681" y="64652"/>
                </a:lnTo>
                <a:lnTo>
                  <a:pt x="568" y="64501"/>
                </a:lnTo>
                <a:close/>
                <a:moveTo>
                  <a:pt x="40115" y="64690"/>
                </a:moveTo>
                <a:lnTo>
                  <a:pt x="40001" y="64803"/>
                </a:lnTo>
                <a:cubicBezTo>
                  <a:pt x="40001" y="64841"/>
                  <a:pt x="39963" y="64879"/>
                  <a:pt x="39963" y="64954"/>
                </a:cubicBezTo>
                <a:lnTo>
                  <a:pt x="39963" y="64992"/>
                </a:lnTo>
                <a:lnTo>
                  <a:pt x="40001" y="65068"/>
                </a:lnTo>
                <a:cubicBezTo>
                  <a:pt x="40077" y="65105"/>
                  <a:pt x="40190" y="65105"/>
                  <a:pt x="40228" y="65105"/>
                </a:cubicBezTo>
                <a:cubicBezTo>
                  <a:pt x="40304" y="65068"/>
                  <a:pt x="40379" y="64992"/>
                  <a:pt x="40379" y="64879"/>
                </a:cubicBezTo>
                <a:cubicBezTo>
                  <a:pt x="40379" y="64841"/>
                  <a:pt x="40341" y="64765"/>
                  <a:pt x="40266" y="64727"/>
                </a:cubicBezTo>
                <a:cubicBezTo>
                  <a:pt x="40228" y="64727"/>
                  <a:pt x="40190" y="64690"/>
                  <a:pt x="40115" y="64690"/>
                </a:cubicBezTo>
                <a:close/>
                <a:moveTo>
                  <a:pt x="42081" y="64538"/>
                </a:moveTo>
                <a:cubicBezTo>
                  <a:pt x="41929" y="64538"/>
                  <a:pt x="41740" y="64576"/>
                  <a:pt x="41627" y="64690"/>
                </a:cubicBezTo>
                <a:lnTo>
                  <a:pt x="41702" y="64879"/>
                </a:lnTo>
                <a:lnTo>
                  <a:pt x="41665" y="64879"/>
                </a:lnTo>
                <a:cubicBezTo>
                  <a:pt x="41665" y="64879"/>
                  <a:pt x="41665" y="64879"/>
                  <a:pt x="41665" y="64916"/>
                </a:cubicBezTo>
                <a:cubicBezTo>
                  <a:pt x="41702" y="64954"/>
                  <a:pt x="41740" y="65068"/>
                  <a:pt x="41891" y="65105"/>
                </a:cubicBezTo>
                <a:lnTo>
                  <a:pt x="42005" y="65068"/>
                </a:lnTo>
                <a:cubicBezTo>
                  <a:pt x="42005" y="65030"/>
                  <a:pt x="42043" y="65030"/>
                  <a:pt x="42043" y="65030"/>
                </a:cubicBezTo>
                <a:cubicBezTo>
                  <a:pt x="42118" y="64954"/>
                  <a:pt x="42232" y="64879"/>
                  <a:pt x="42232" y="64727"/>
                </a:cubicBezTo>
                <a:cubicBezTo>
                  <a:pt x="42232" y="64690"/>
                  <a:pt x="42232" y="64690"/>
                  <a:pt x="42232" y="64652"/>
                </a:cubicBezTo>
                <a:lnTo>
                  <a:pt x="42081" y="64538"/>
                </a:lnTo>
                <a:close/>
                <a:moveTo>
                  <a:pt x="18300" y="64765"/>
                </a:moveTo>
                <a:cubicBezTo>
                  <a:pt x="18148" y="64765"/>
                  <a:pt x="18035" y="64803"/>
                  <a:pt x="17959" y="64954"/>
                </a:cubicBezTo>
                <a:lnTo>
                  <a:pt x="18073" y="65105"/>
                </a:lnTo>
                <a:cubicBezTo>
                  <a:pt x="18110" y="65105"/>
                  <a:pt x="18148" y="65143"/>
                  <a:pt x="18186" y="65143"/>
                </a:cubicBezTo>
                <a:lnTo>
                  <a:pt x="18375" y="65030"/>
                </a:lnTo>
                <a:cubicBezTo>
                  <a:pt x="18375" y="65030"/>
                  <a:pt x="18413" y="64954"/>
                  <a:pt x="18413" y="64916"/>
                </a:cubicBezTo>
                <a:lnTo>
                  <a:pt x="18413" y="64841"/>
                </a:lnTo>
                <a:lnTo>
                  <a:pt x="18300" y="64765"/>
                </a:lnTo>
                <a:close/>
                <a:moveTo>
                  <a:pt x="51648" y="64863"/>
                </a:moveTo>
                <a:cubicBezTo>
                  <a:pt x="51615" y="64863"/>
                  <a:pt x="51577" y="64868"/>
                  <a:pt x="51532" y="64879"/>
                </a:cubicBezTo>
                <a:lnTo>
                  <a:pt x="51419" y="64992"/>
                </a:lnTo>
                <a:cubicBezTo>
                  <a:pt x="51419" y="65105"/>
                  <a:pt x="51419" y="65181"/>
                  <a:pt x="51495" y="65257"/>
                </a:cubicBezTo>
                <a:lnTo>
                  <a:pt x="51608" y="65295"/>
                </a:lnTo>
                <a:cubicBezTo>
                  <a:pt x="51721" y="65295"/>
                  <a:pt x="51797" y="65257"/>
                  <a:pt x="51873" y="65219"/>
                </a:cubicBezTo>
                <a:lnTo>
                  <a:pt x="51910" y="65143"/>
                </a:lnTo>
                <a:cubicBezTo>
                  <a:pt x="51910" y="65143"/>
                  <a:pt x="51910" y="65105"/>
                  <a:pt x="51910" y="65105"/>
                </a:cubicBezTo>
                <a:cubicBezTo>
                  <a:pt x="51910" y="64992"/>
                  <a:pt x="51873" y="64954"/>
                  <a:pt x="51835" y="64916"/>
                </a:cubicBezTo>
                <a:cubicBezTo>
                  <a:pt x="51781" y="64890"/>
                  <a:pt x="51728" y="64863"/>
                  <a:pt x="51648" y="64863"/>
                </a:cubicBezTo>
                <a:close/>
                <a:moveTo>
                  <a:pt x="69945" y="64690"/>
                </a:moveTo>
                <a:lnTo>
                  <a:pt x="69831" y="64727"/>
                </a:lnTo>
                <a:cubicBezTo>
                  <a:pt x="69718" y="64803"/>
                  <a:pt x="69718" y="64954"/>
                  <a:pt x="69718" y="65030"/>
                </a:cubicBezTo>
                <a:cubicBezTo>
                  <a:pt x="69718" y="65105"/>
                  <a:pt x="69718" y="65257"/>
                  <a:pt x="69831" y="65332"/>
                </a:cubicBezTo>
                <a:lnTo>
                  <a:pt x="69945" y="65332"/>
                </a:lnTo>
                <a:cubicBezTo>
                  <a:pt x="70134" y="65332"/>
                  <a:pt x="70209" y="65181"/>
                  <a:pt x="70209" y="65030"/>
                </a:cubicBezTo>
                <a:cubicBezTo>
                  <a:pt x="70209" y="64841"/>
                  <a:pt x="70096" y="64727"/>
                  <a:pt x="69945" y="64690"/>
                </a:cubicBezTo>
                <a:close/>
                <a:moveTo>
                  <a:pt x="17052" y="65105"/>
                </a:moveTo>
                <a:lnTo>
                  <a:pt x="16863" y="65257"/>
                </a:lnTo>
                <a:cubicBezTo>
                  <a:pt x="16863" y="65257"/>
                  <a:pt x="16863" y="65295"/>
                  <a:pt x="16825" y="65332"/>
                </a:cubicBezTo>
                <a:lnTo>
                  <a:pt x="16938" y="65521"/>
                </a:lnTo>
                <a:lnTo>
                  <a:pt x="17127" y="65521"/>
                </a:lnTo>
                <a:lnTo>
                  <a:pt x="17279" y="65408"/>
                </a:lnTo>
                <a:lnTo>
                  <a:pt x="17279" y="65295"/>
                </a:lnTo>
                <a:lnTo>
                  <a:pt x="17165" y="65181"/>
                </a:lnTo>
                <a:cubicBezTo>
                  <a:pt x="17127" y="65143"/>
                  <a:pt x="17090" y="65143"/>
                  <a:pt x="17052" y="65105"/>
                </a:cubicBezTo>
                <a:close/>
                <a:moveTo>
                  <a:pt x="24424" y="65105"/>
                </a:moveTo>
                <a:lnTo>
                  <a:pt x="24273" y="65295"/>
                </a:lnTo>
                <a:cubicBezTo>
                  <a:pt x="24273" y="65295"/>
                  <a:pt x="24235" y="65332"/>
                  <a:pt x="24235" y="65370"/>
                </a:cubicBezTo>
                <a:cubicBezTo>
                  <a:pt x="24235" y="65408"/>
                  <a:pt x="24273" y="65484"/>
                  <a:pt x="24387" y="65521"/>
                </a:cubicBezTo>
                <a:lnTo>
                  <a:pt x="24462" y="65484"/>
                </a:lnTo>
                <a:cubicBezTo>
                  <a:pt x="24462" y="65484"/>
                  <a:pt x="24538" y="65521"/>
                  <a:pt x="24613" y="65521"/>
                </a:cubicBezTo>
                <a:lnTo>
                  <a:pt x="24727" y="65408"/>
                </a:lnTo>
                <a:lnTo>
                  <a:pt x="24727" y="65295"/>
                </a:lnTo>
                <a:lnTo>
                  <a:pt x="24727" y="65257"/>
                </a:lnTo>
                <a:cubicBezTo>
                  <a:pt x="24727" y="65105"/>
                  <a:pt x="24500" y="65105"/>
                  <a:pt x="24424" y="65105"/>
                </a:cubicBezTo>
                <a:close/>
                <a:moveTo>
                  <a:pt x="77232" y="65354"/>
                </a:moveTo>
                <a:cubicBezTo>
                  <a:pt x="77210" y="65354"/>
                  <a:pt x="77188" y="65359"/>
                  <a:pt x="77166" y="65370"/>
                </a:cubicBezTo>
                <a:cubicBezTo>
                  <a:pt x="77053" y="65446"/>
                  <a:pt x="77015" y="65635"/>
                  <a:pt x="77128" y="65748"/>
                </a:cubicBezTo>
                <a:cubicBezTo>
                  <a:pt x="77179" y="65748"/>
                  <a:pt x="77212" y="65765"/>
                  <a:pt x="77251" y="65765"/>
                </a:cubicBezTo>
                <a:cubicBezTo>
                  <a:pt x="77271" y="65765"/>
                  <a:pt x="77292" y="65761"/>
                  <a:pt x="77317" y="65748"/>
                </a:cubicBezTo>
                <a:lnTo>
                  <a:pt x="77355" y="65710"/>
                </a:lnTo>
                <a:lnTo>
                  <a:pt x="77317" y="65710"/>
                </a:lnTo>
                <a:lnTo>
                  <a:pt x="77468" y="65597"/>
                </a:lnTo>
                <a:lnTo>
                  <a:pt x="77468" y="65484"/>
                </a:lnTo>
                <a:lnTo>
                  <a:pt x="77393" y="65408"/>
                </a:lnTo>
                <a:cubicBezTo>
                  <a:pt x="77339" y="65381"/>
                  <a:pt x="77286" y="65354"/>
                  <a:pt x="77232" y="65354"/>
                </a:cubicBezTo>
                <a:close/>
                <a:moveTo>
                  <a:pt x="14972" y="65370"/>
                </a:moveTo>
                <a:cubicBezTo>
                  <a:pt x="14708" y="65370"/>
                  <a:pt x="14594" y="65446"/>
                  <a:pt x="14557" y="65521"/>
                </a:cubicBezTo>
                <a:lnTo>
                  <a:pt x="14670" y="65710"/>
                </a:lnTo>
                <a:cubicBezTo>
                  <a:pt x="14670" y="65710"/>
                  <a:pt x="14708" y="65748"/>
                  <a:pt x="14708" y="65786"/>
                </a:cubicBezTo>
                <a:cubicBezTo>
                  <a:pt x="14746" y="65824"/>
                  <a:pt x="14746" y="65862"/>
                  <a:pt x="14821" y="65899"/>
                </a:cubicBezTo>
                <a:lnTo>
                  <a:pt x="15048" y="65824"/>
                </a:lnTo>
                <a:lnTo>
                  <a:pt x="15048" y="65824"/>
                </a:lnTo>
                <a:cubicBezTo>
                  <a:pt x="15048" y="65824"/>
                  <a:pt x="15010" y="65862"/>
                  <a:pt x="15048" y="65862"/>
                </a:cubicBezTo>
                <a:cubicBezTo>
                  <a:pt x="15086" y="65824"/>
                  <a:pt x="15124" y="65824"/>
                  <a:pt x="15199" y="65786"/>
                </a:cubicBezTo>
                <a:lnTo>
                  <a:pt x="15199" y="65748"/>
                </a:lnTo>
                <a:cubicBezTo>
                  <a:pt x="15237" y="65710"/>
                  <a:pt x="15237" y="65673"/>
                  <a:pt x="15237" y="65673"/>
                </a:cubicBezTo>
                <a:cubicBezTo>
                  <a:pt x="15237" y="65559"/>
                  <a:pt x="15124" y="65484"/>
                  <a:pt x="15086" y="65484"/>
                </a:cubicBezTo>
                <a:lnTo>
                  <a:pt x="14972" y="65370"/>
                </a:lnTo>
                <a:close/>
                <a:moveTo>
                  <a:pt x="62043" y="65219"/>
                </a:moveTo>
                <a:cubicBezTo>
                  <a:pt x="61930" y="65219"/>
                  <a:pt x="61854" y="65257"/>
                  <a:pt x="61778" y="65295"/>
                </a:cubicBezTo>
                <a:cubicBezTo>
                  <a:pt x="61665" y="65408"/>
                  <a:pt x="61627" y="65521"/>
                  <a:pt x="61627" y="65635"/>
                </a:cubicBezTo>
                <a:cubicBezTo>
                  <a:pt x="61627" y="65673"/>
                  <a:pt x="61627" y="65748"/>
                  <a:pt x="61665" y="65824"/>
                </a:cubicBezTo>
                <a:lnTo>
                  <a:pt x="61703" y="65862"/>
                </a:lnTo>
                <a:cubicBezTo>
                  <a:pt x="61759" y="65899"/>
                  <a:pt x="61816" y="65909"/>
                  <a:pt x="61863" y="65909"/>
                </a:cubicBezTo>
                <a:cubicBezTo>
                  <a:pt x="61911" y="65909"/>
                  <a:pt x="61948" y="65899"/>
                  <a:pt x="61967" y="65899"/>
                </a:cubicBezTo>
                <a:cubicBezTo>
                  <a:pt x="62156" y="65824"/>
                  <a:pt x="62194" y="65559"/>
                  <a:pt x="62194" y="65446"/>
                </a:cubicBezTo>
                <a:cubicBezTo>
                  <a:pt x="62194" y="65408"/>
                  <a:pt x="62156" y="65370"/>
                  <a:pt x="62156" y="65332"/>
                </a:cubicBezTo>
                <a:lnTo>
                  <a:pt x="62043" y="65219"/>
                </a:lnTo>
                <a:close/>
                <a:moveTo>
                  <a:pt x="38753" y="65521"/>
                </a:moveTo>
                <a:cubicBezTo>
                  <a:pt x="38678" y="65521"/>
                  <a:pt x="38602" y="65521"/>
                  <a:pt x="38527" y="65559"/>
                </a:cubicBezTo>
                <a:cubicBezTo>
                  <a:pt x="38451" y="65635"/>
                  <a:pt x="38375" y="65710"/>
                  <a:pt x="38375" y="65786"/>
                </a:cubicBezTo>
                <a:cubicBezTo>
                  <a:pt x="38375" y="65899"/>
                  <a:pt x="38451" y="65975"/>
                  <a:pt x="38564" y="65975"/>
                </a:cubicBezTo>
                <a:lnTo>
                  <a:pt x="38716" y="65899"/>
                </a:lnTo>
                <a:cubicBezTo>
                  <a:pt x="38753" y="65899"/>
                  <a:pt x="38867" y="65824"/>
                  <a:pt x="38867" y="65710"/>
                </a:cubicBezTo>
                <a:cubicBezTo>
                  <a:pt x="38867" y="65673"/>
                  <a:pt x="38867" y="65635"/>
                  <a:pt x="38829" y="65597"/>
                </a:cubicBezTo>
                <a:lnTo>
                  <a:pt x="38753" y="65521"/>
                </a:lnTo>
                <a:close/>
                <a:moveTo>
                  <a:pt x="58300" y="65862"/>
                </a:moveTo>
                <a:cubicBezTo>
                  <a:pt x="58224" y="65862"/>
                  <a:pt x="58073" y="65862"/>
                  <a:pt x="58035" y="66013"/>
                </a:cubicBezTo>
                <a:lnTo>
                  <a:pt x="58149" y="66126"/>
                </a:lnTo>
                <a:lnTo>
                  <a:pt x="58111" y="66126"/>
                </a:lnTo>
                <a:cubicBezTo>
                  <a:pt x="58111" y="66126"/>
                  <a:pt x="58149" y="66202"/>
                  <a:pt x="58262" y="66240"/>
                </a:cubicBezTo>
                <a:lnTo>
                  <a:pt x="58413" y="66126"/>
                </a:lnTo>
                <a:cubicBezTo>
                  <a:pt x="58451" y="66088"/>
                  <a:pt x="58489" y="66051"/>
                  <a:pt x="58489" y="65975"/>
                </a:cubicBezTo>
                <a:lnTo>
                  <a:pt x="58489" y="65937"/>
                </a:lnTo>
                <a:lnTo>
                  <a:pt x="58338" y="65862"/>
                </a:lnTo>
                <a:close/>
                <a:moveTo>
                  <a:pt x="27714" y="65899"/>
                </a:moveTo>
                <a:cubicBezTo>
                  <a:pt x="27600" y="65937"/>
                  <a:pt x="27562" y="66013"/>
                  <a:pt x="27562" y="66088"/>
                </a:cubicBezTo>
                <a:lnTo>
                  <a:pt x="27600" y="66202"/>
                </a:lnTo>
                <a:cubicBezTo>
                  <a:pt x="27676" y="66277"/>
                  <a:pt x="27789" y="66277"/>
                  <a:pt x="27903" y="66277"/>
                </a:cubicBezTo>
                <a:cubicBezTo>
                  <a:pt x="27978" y="66240"/>
                  <a:pt x="28054" y="66164"/>
                  <a:pt x="28054" y="66088"/>
                </a:cubicBezTo>
                <a:lnTo>
                  <a:pt x="28016" y="65975"/>
                </a:lnTo>
                <a:cubicBezTo>
                  <a:pt x="27940" y="65899"/>
                  <a:pt x="27827" y="65899"/>
                  <a:pt x="27714" y="65899"/>
                </a:cubicBezTo>
                <a:close/>
                <a:moveTo>
                  <a:pt x="31726" y="65814"/>
                </a:moveTo>
                <a:cubicBezTo>
                  <a:pt x="31665" y="65814"/>
                  <a:pt x="31608" y="65824"/>
                  <a:pt x="31570" y="65824"/>
                </a:cubicBezTo>
                <a:cubicBezTo>
                  <a:pt x="31570" y="65824"/>
                  <a:pt x="31532" y="65862"/>
                  <a:pt x="31532" y="65862"/>
                </a:cubicBezTo>
                <a:lnTo>
                  <a:pt x="31305" y="65862"/>
                </a:lnTo>
                <a:lnTo>
                  <a:pt x="31268" y="65899"/>
                </a:lnTo>
                <a:cubicBezTo>
                  <a:pt x="31268" y="65937"/>
                  <a:pt x="31230" y="65975"/>
                  <a:pt x="31230" y="65975"/>
                </a:cubicBezTo>
                <a:lnTo>
                  <a:pt x="31343" y="66088"/>
                </a:lnTo>
                <a:cubicBezTo>
                  <a:pt x="31343" y="66126"/>
                  <a:pt x="31343" y="66126"/>
                  <a:pt x="31381" y="66164"/>
                </a:cubicBezTo>
                <a:cubicBezTo>
                  <a:pt x="31381" y="66202"/>
                  <a:pt x="31381" y="66277"/>
                  <a:pt x="31419" y="66315"/>
                </a:cubicBezTo>
                <a:lnTo>
                  <a:pt x="31494" y="66391"/>
                </a:lnTo>
                <a:cubicBezTo>
                  <a:pt x="31683" y="66391"/>
                  <a:pt x="31759" y="66353"/>
                  <a:pt x="31835" y="66315"/>
                </a:cubicBezTo>
                <a:cubicBezTo>
                  <a:pt x="31872" y="66315"/>
                  <a:pt x="31872" y="66277"/>
                  <a:pt x="31872" y="66277"/>
                </a:cubicBezTo>
                <a:cubicBezTo>
                  <a:pt x="31872" y="66277"/>
                  <a:pt x="31910" y="66277"/>
                  <a:pt x="31910" y="66315"/>
                </a:cubicBezTo>
                <a:lnTo>
                  <a:pt x="32137" y="66202"/>
                </a:lnTo>
                <a:cubicBezTo>
                  <a:pt x="32137" y="66202"/>
                  <a:pt x="32175" y="66164"/>
                  <a:pt x="32175" y="66164"/>
                </a:cubicBezTo>
                <a:cubicBezTo>
                  <a:pt x="32175" y="66126"/>
                  <a:pt x="32213" y="66088"/>
                  <a:pt x="32213" y="66051"/>
                </a:cubicBezTo>
                <a:cubicBezTo>
                  <a:pt x="32213" y="66013"/>
                  <a:pt x="32213" y="65937"/>
                  <a:pt x="32061" y="65899"/>
                </a:cubicBezTo>
                <a:lnTo>
                  <a:pt x="31986" y="65937"/>
                </a:lnTo>
                <a:cubicBezTo>
                  <a:pt x="31948" y="65899"/>
                  <a:pt x="31948" y="65862"/>
                  <a:pt x="31910" y="65862"/>
                </a:cubicBezTo>
                <a:cubicBezTo>
                  <a:pt x="31854" y="65824"/>
                  <a:pt x="31787" y="65814"/>
                  <a:pt x="31726" y="65814"/>
                </a:cubicBezTo>
                <a:close/>
                <a:moveTo>
                  <a:pt x="41740" y="66013"/>
                </a:moveTo>
                <a:lnTo>
                  <a:pt x="41589" y="66088"/>
                </a:lnTo>
                <a:cubicBezTo>
                  <a:pt x="41589" y="66088"/>
                  <a:pt x="41589" y="66088"/>
                  <a:pt x="41551" y="66126"/>
                </a:cubicBezTo>
                <a:cubicBezTo>
                  <a:pt x="41551" y="66164"/>
                  <a:pt x="41513" y="66240"/>
                  <a:pt x="41513" y="66353"/>
                </a:cubicBezTo>
                <a:lnTo>
                  <a:pt x="41627" y="66429"/>
                </a:lnTo>
                <a:cubicBezTo>
                  <a:pt x="41660" y="66440"/>
                  <a:pt x="41690" y="66444"/>
                  <a:pt x="41718" y="66444"/>
                </a:cubicBezTo>
                <a:cubicBezTo>
                  <a:pt x="41785" y="66444"/>
                  <a:pt x="41838" y="66418"/>
                  <a:pt x="41891" y="66391"/>
                </a:cubicBezTo>
                <a:cubicBezTo>
                  <a:pt x="41929" y="66353"/>
                  <a:pt x="41967" y="66277"/>
                  <a:pt x="41967" y="66202"/>
                </a:cubicBezTo>
                <a:cubicBezTo>
                  <a:pt x="41967" y="66088"/>
                  <a:pt x="41854" y="66013"/>
                  <a:pt x="41740" y="66013"/>
                </a:cubicBezTo>
                <a:close/>
                <a:moveTo>
                  <a:pt x="54028" y="66164"/>
                </a:moveTo>
                <a:cubicBezTo>
                  <a:pt x="53914" y="66164"/>
                  <a:pt x="53839" y="66164"/>
                  <a:pt x="53763" y="66240"/>
                </a:cubicBezTo>
                <a:cubicBezTo>
                  <a:pt x="53650" y="66315"/>
                  <a:pt x="53650" y="66504"/>
                  <a:pt x="53687" y="66656"/>
                </a:cubicBezTo>
                <a:lnTo>
                  <a:pt x="53952" y="66693"/>
                </a:lnTo>
                <a:cubicBezTo>
                  <a:pt x="53952" y="66656"/>
                  <a:pt x="54028" y="66656"/>
                  <a:pt x="54066" y="66656"/>
                </a:cubicBezTo>
                <a:lnTo>
                  <a:pt x="54217" y="66542"/>
                </a:lnTo>
                <a:cubicBezTo>
                  <a:pt x="54217" y="66504"/>
                  <a:pt x="54217" y="66467"/>
                  <a:pt x="54217" y="66467"/>
                </a:cubicBezTo>
                <a:cubicBezTo>
                  <a:pt x="54217" y="66353"/>
                  <a:pt x="54179" y="66277"/>
                  <a:pt x="54141" y="66202"/>
                </a:cubicBezTo>
                <a:lnTo>
                  <a:pt x="54028" y="66164"/>
                </a:lnTo>
                <a:close/>
                <a:moveTo>
                  <a:pt x="19434" y="65975"/>
                </a:moveTo>
                <a:lnTo>
                  <a:pt x="19245" y="66013"/>
                </a:lnTo>
                <a:cubicBezTo>
                  <a:pt x="19245" y="66051"/>
                  <a:pt x="19207" y="66051"/>
                  <a:pt x="19207" y="66088"/>
                </a:cubicBezTo>
                <a:cubicBezTo>
                  <a:pt x="19169" y="66164"/>
                  <a:pt x="19131" y="66240"/>
                  <a:pt x="19131" y="66315"/>
                </a:cubicBezTo>
                <a:cubicBezTo>
                  <a:pt x="19131" y="66315"/>
                  <a:pt x="19131" y="66353"/>
                  <a:pt x="19131" y="66391"/>
                </a:cubicBezTo>
                <a:cubicBezTo>
                  <a:pt x="19093" y="66391"/>
                  <a:pt x="19056" y="66429"/>
                  <a:pt x="19056" y="66504"/>
                </a:cubicBezTo>
                <a:lnTo>
                  <a:pt x="19093" y="66618"/>
                </a:lnTo>
                <a:cubicBezTo>
                  <a:pt x="19177" y="66673"/>
                  <a:pt x="19260" y="66708"/>
                  <a:pt x="19328" y="66708"/>
                </a:cubicBezTo>
                <a:cubicBezTo>
                  <a:pt x="19353" y="66708"/>
                  <a:pt x="19376" y="66704"/>
                  <a:pt x="19396" y="66693"/>
                </a:cubicBezTo>
                <a:cubicBezTo>
                  <a:pt x="19509" y="66618"/>
                  <a:pt x="19509" y="66504"/>
                  <a:pt x="19509" y="66429"/>
                </a:cubicBezTo>
                <a:cubicBezTo>
                  <a:pt x="19509" y="66429"/>
                  <a:pt x="19509" y="66353"/>
                  <a:pt x="19547" y="66353"/>
                </a:cubicBezTo>
                <a:cubicBezTo>
                  <a:pt x="19509" y="66353"/>
                  <a:pt x="19509" y="66391"/>
                  <a:pt x="19472" y="66391"/>
                </a:cubicBezTo>
                <a:lnTo>
                  <a:pt x="19623" y="66277"/>
                </a:lnTo>
                <a:cubicBezTo>
                  <a:pt x="19623" y="66126"/>
                  <a:pt x="19547" y="66013"/>
                  <a:pt x="19434" y="65975"/>
                </a:cubicBezTo>
                <a:close/>
                <a:moveTo>
                  <a:pt x="28644" y="66375"/>
                </a:moveTo>
                <a:cubicBezTo>
                  <a:pt x="28612" y="66375"/>
                  <a:pt x="28579" y="66380"/>
                  <a:pt x="28545" y="66391"/>
                </a:cubicBezTo>
                <a:cubicBezTo>
                  <a:pt x="28394" y="66429"/>
                  <a:pt x="28281" y="66542"/>
                  <a:pt x="28281" y="66656"/>
                </a:cubicBezTo>
                <a:lnTo>
                  <a:pt x="28319" y="66769"/>
                </a:lnTo>
                <a:cubicBezTo>
                  <a:pt x="28363" y="66813"/>
                  <a:pt x="28433" y="66832"/>
                  <a:pt x="28514" y="66832"/>
                </a:cubicBezTo>
                <a:cubicBezTo>
                  <a:pt x="28571" y="66832"/>
                  <a:pt x="28634" y="66822"/>
                  <a:pt x="28697" y="66807"/>
                </a:cubicBezTo>
                <a:cubicBezTo>
                  <a:pt x="28810" y="66769"/>
                  <a:pt x="28886" y="66656"/>
                  <a:pt x="28886" y="66542"/>
                </a:cubicBezTo>
                <a:lnTo>
                  <a:pt x="28848" y="66429"/>
                </a:lnTo>
                <a:cubicBezTo>
                  <a:pt x="28794" y="66402"/>
                  <a:pt x="28722" y="66375"/>
                  <a:pt x="28644" y="66375"/>
                </a:cubicBezTo>
                <a:close/>
                <a:moveTo>
                  <a:pt x="1400" y="66542"/>
                </a:moveTo>
                <a:lnTo>
                  <a:pt x="1135" y="66618"/>
                </a:lnTo>
                <a:cubicBezTo>
                  <a:pt x="1097" y="66807"/>
                  <a:pt x="1286" y="66845"/>
                  <a:pt x="1362" y="66882"/>
                </a:cubicBezTo>
                <a:lnTo>
                  <a:pt x="1589" y="66807"/>
                </a:lnTo>
                <a:cubicBezTo>
                  <a:pt x="1589" y="66807"/>
                  <a:pt x="1626" y="66769"/>
                  <a:pt x="1626" y="66731"/>
                </a:cubicBezTo>
                <a:cubicBezTo>
                  <a:pt x="1626" y="66618"/>
                  <a:pt x="1475" y="66580"/>
                  <a:pt x="1400" y="66542"/>
                </a:cubicBezTo>
                <a:close/>
                <a:moveTo>
                  <a:pt x="6882" y="66456"/>
                </a:moveTo>
                <a:cubicBezTo>
                  <a:pt x="6836" y="66456"/>
                  <a:pt x="6786" y="66460"/>
                  <a:pt x="6730" y="66467"/>
                </a:cubicBezTo>
                <a:lnTo>
                  <a:pt x="6617" y="66580"/>
                </a:lnTo>
                <a:lnTo>
                  <a:pt x="6617" y="66769"/>
                </a:lnTo>
                <a:lnTo>
                  <a:pt x="6693" y="66882"/>
                </a:lnTo>
                <a:cubicBezTo>
                  <a:pt x="6764" y="66918"/>
                  <a:pt x="6829" y="66932"/>
                  <a:pt x="6886" y="66932"/>
                </a:cubicBezTo>
                <a:cubicBezTo>
                  <a:pt x="7008" y="66932"/>
                  <a:pt x="7095" y="66870"/>
                  <a:pt x="7146" y="66845"/>
                </a:cubicBezTo>
                <a:cubicBezTo>
                  <a:pt x="7184" y="66807"/>
                  <a:pt x="7222" y="66807"/>
                  <a:pt x="7260" y="66807"/>
                </a:cubicBezTo>
                <a:lnTo>
                  <a:pt x="7260" y="66580"/>
                </a:lnTo>
                <a:cubicBezTo>
                  <a:pt x="7198" y="66518"/>
                  <a:pt x="7086" y="66456"/>
                  <a:pt x="6882" y="66456"/>
                </a:cubicBezTo>
                <a:close/>
                <a:moveTo>
                  <a:pt x="53461" y="66164"/>
                </a:moveTo>
                <a:cubicBezTo>
                  <a:pt x="53234" y="66202"/>
                  <a:pt x="53083" y="66315"/>
                  <a:pt x="53045" y="66504"/>
                </a:cubicBezTo>
                <a:lnTo>
                  <a:pt x="53083" y="66618"/>
                </a:lnTo>
                <a:lnTo>
                  <a:pt x="52969" y="66693"/>
                </a:lnTo>
                <a:cubicBezTo>
                  <a:pt x="52969" y="66656"/>
                  <a:pt x="53006" y="66618"/>
                  <a:pt x="53007" y="66618"/>
                </a:cubicBezTo>
                <a:lnTo>
                  <a:pt x="53007" y="66618"/>
                </a:lnTo>
                <a:cubicBezTo>
                  <a:pt x="52969" y="66656"/>
                  <a:pt x="52893" y="66693"/>
                  <a:pt x="52856" y="66769"/>
                </a:cubicBezTo>
                <a:lnTo>
                  <a:pt x="52856" y="66845"/>
                </a:lnTo>
                <a:cubicBezTo>
                  <a:pt x="52893" y="66920"/>
                  <a:pt x="53007" y="66958"/>
                  <a:pt x="53120" y="66958"/>
                </a:cubicBezTo>
                <a:cubicBezTo>
                  <a:pt x="53234" y="66920"/>
                  <a:pt x="53347" y="66807"/>
                  <a:pt x="53309" y="66693"/>
                </a:cubicBezTo>
                <a:cubicBezTo>
                  <a:pt x="53347" y="66693"/>
                  <a:pt x="53423" y="66693"/>
                  <a:pt x="53461" y="66656"/>
                </a:cubicBezTo>
                <a:cubicBezTo>
                  <a:pt x="53574" y="66618"/>
                  <a:pt x="53650" y="66504"/>
                  <a:pt x="53650" y="66391"/>
                </a:cubicBezTo>
                <a:cubicBezTo>
                  <a:pt x="53650" y="66315"/>
                  <a:pt x="53650" y="66277"/>
                  <a:pt x="53574" y="66202"/>
                </a:cubicBezTo>
                <a:lnTo>
                  <a:pt x="53461" y="66164"/>
                </a:lnTo>
                <a:close/>
                <a:moveTo>
                  <a:pt x="33801" y="66656"/>
                </a:moveTo>
                <a:cubicBezTo>
                  <a:pt x="33687" y="66656"/>
                  <a:pt x="33574" y="66693"/>
                  <a:pt x="33536" y="66731"/>
                </a:cubicBezTo>
                <a:cubicBezTo>
                  <a:pt x="33498" y="66769"/>
                  <a:pt x="33423" y="66845"/>
                  <a:pt x="33423" y="66920"/>
                </a:cubicBezTo>
                <a:cubicBezTo>
                  <a:pt x="33423" y="66958"/>
                  <a:pt x="33460" y="67034"/>
                  <a:pt x="33574" y="67071"/>
                </a:cubicBezTo>
                <a:lnTo>
                  <a:pt x="33725" y="66920"/>
                </a:lnTo>
                <a:lnTo>
                  <a:pt x="33725" y="66920"/>
                </a:lnTo>
                <a:cubicBezTo>
                  <a:pt x="33725" y="66958"/>
                  <a:pt x="33687" y="66996"/>
                  <a:pt x="33687" y="66996"/>
                </a:cubicBezTo>
                <a:cubicBezTo>
                  <a:pt x="33725" y="66996"/>
                  <a:pt x="33801" y="66996"/>
                  <a:pt x="33876" y="66958"/>
                </a:cubicBezTo>
                <a:lnTo>
                  <a:pt x="33914" y="66845"/>
                </a:lnTo>
                <a:cubicBezTo>
                  <a:pt x="33914" y="66807"/>
                  <a:pt x="33914" y="66769"/>
                  <a:pt x="33876" y="66731"/>
                </a:cubicBezTo>
                <a:lnTo>
                  <a:pt x="33801" y="66656"/>
                </a:lnTo>
                <a:close/>
                <a:moveTo>
                  <a:pt x="52122" y="66602"/>
                </a:moveTo>
                <a:cubicBezTo>
                  <a:pt x="52055" y="66602"/>
                  <a:pt x="52002" y="66629"/>
                  <a:pt x="51948" y="66656"/>
                </a:cubicBezTo>
                <a:cubicBezTo>
                  <a:pt x="51873" y="66693"/>
                  <a:pt x="51835" y="66769"/>
                  <a:pt x="51835" y="66882"/>
                </a:cubicBezTo>
                <a:cubicBezTo>
                  <a:pt x="51835" y="66958"/>
                  <a:pt x="51873" y="67034"/>
                  <a:pt x="51986" y="67071"/>
                </a:cubicBezTo>
                <a:lnTo>
                  <a:pt x="52137" y="66958"/>
                </a:lnTo>
                <a:lnTo>
                  <a:pt x="52175" y="66958"/>
                </a:lnTo>
                <a:cubicBezTo>
                  <a:pt x="52175" y="66996"/>
                  <a:pt x="52137" y="66996"/>
                  <a:pt x="52137" y="66996"/>
                </a:cubicBezTo>
                <a:cubicBezTo>
                  <a:pt x="52175" y="66996"/>
                  <a:pt x="52326" y="66996"/>
                  <a:pt x="52326" y="66845"/>
                </a:cubicBezTo>
                <a:lnTo>
                  <a:pt x="52251" y="66731"/>
                </a:lnTo>
                <a:lnTo>
                  <a:pt x="52251" y="66731"/>
                </a:lnTo>
                <a:cubicBezTo>
                  <a:pt x="52251" y="66731"/>
                  <a:pt x="52289" y="66769"/>
                  <a:pt x="52289" y="66769"/>
                </a:cubicBezTo>
                <a:lnTo>
                  <a:pt x="52213" y="66618"/>
                </a:lnTo>
                <a:cubicBezTo>
                  <a:pt x="52180" y="66607"/>
                  <a:pt x="52150" y="66602"/>
                  <a:pt x="52122" y="66602"/>
                </a:cubicBezTo>
                <a:close/>
                <a:moveTo>
                  <a:pt x="27903" y="66656"/>
                </a:moveTo>
                <a:lnTo>
                  <a:pt x="27676" y="66693"/>
                </a:lnTo>
                <a:lnTo>
                  <a:pt x="27638" y="66769"/>
                </a:lnTo>
                <a:cubicBezTo>
                  <a:pt x="27638" y="66807"/>
                  <a:pt x="27600" y="66882"/>
                  <a:pt x="27600" y="66958"/>
                </a:cubicBezTo>
                <a:cubicBezTo>
                  <a:pt x="27600" y="67109"/>
                  <a:pt x="27676" y="67185"/>
                  <a:pt x="27827" y="67223"/>
                </a:cubicBezTo>
                <a:lnTo>
                  <a:pt x="27978" y="67109"/>
                </a:lnTo>
                <a:lnTo>
                  <a:pt x="27978" y="67109"/>
                </a:lnTo>
                <a:cubicBezTo>
                  <a:pt x="27978" y="67147"/>
                  <a:pt x="27978" y="67147"/>
                  <a:pt x="27940" y="67147"/>
                </a:cubicBezTo>
                <a:lnTo>
                  <a:pt x="28016" y="67147"/>
                </a:lnTo>
                <a:lnTo>
                  <a:pt x="28167" y="67034"/>
                </a:lnTo>
                <a:lnTo>
                  <a:pt x="28167" y="66769"/>
                </a:lnTo>
                <a:lnTo>
                  <a:pt x="28016" y="66656"/>
                </a:lnTo>
                <a:close/>
                <a:moveTo>
                  <a:pt x="61627" y="66882"/>
                </a:moveTo>
                <a:cubicBezTo>
                  <a:pt x="61476" y="66882"/>
                  <a:pt x="61362" y="66920"/>
                  <a:pt x="61287" y="67071"/>
                </a:cubicBezTo>
                <a:lnTo>
                  <a:pt x="61325" y="67185"/>
                </a:lnTo>
                <a:cubicBezTo>
                  <a:pt x="61380" y="67240"/>
                  <a:pt x="61476" y="67275"/>
                  <a:pt x="61553" y="67275"/>
                </a:cubicBezTo>
                <a:cubicBezTo>
                  <a:pt x="61581" y="67275"/>
                  <a:pt x="61607" y="67271"/>
                  <a:pt x="61627" y="67260"/>
                </a:cubicBezTo>
                <a:cubicBezTo>
                  <a:pt x="61703" y="67223"/>
                  <a:pt x="61740" y="67147"/>
                  <a:pt x="61740" y="67071"/>
                </a:cubicBezTo>
                <a:cubicBezTo>
                  <a:pt x="61740" y="67034"/>
                  <a:pt x="61740" y="66996"/>
                  <a:pt x="61740" y="66958"/>
                </a:cubicBezTo>
                <a:lnTo>
                  <a:pt x="61627" y="66882"/>
                </a:lnTo>
                <a:close/>
                <a:moveTo>
                  <a:pt x="2912" y="66920"/>
                </a:moveTo>
                <a:lnTo>
                  <a:pt x="2761" y="67034"/>
                </a:lnTo>
                <a:lnTo>
                  <a:pt x="2761" y="67185"/>
                </a:lnTo>
                <a:lnTo>
                  <a:pt x="2912" y="67298"/>
                </a:lnTo>
                <a:lnTo>
                  <a:pt x="3139" y="67298"/>
                </a:lnTo>
                <a:lnTo>
                  <a:pt x="3290" y="67223"/>
                </a:lnTo>
                <a:lnTo>
                  <a:pt x="3290" y="67185"/>
                </a:lnTo>
                <a:cubicBezTo>
                  <a:pt x="3290" y="67071"/>
                  <a:pt x="3252" y="67034"/>
                  <a:pt x="3214" y="66996"/>
                </a:cubicBezTo>
                <a:cubicBezTo>
                  <a:pt x="3139" y="66920"/>
                  <a:pt x="3025" y="66920"/>
                  <a:pt x="2912" y="66920"/>
                </a:cubicBezTo>
                <a:close/>
                <a:moveTo>
                  <a:pt x="58791" y="66967"/>
                </a:moveTo>
                <a:cubicBezTo>
                  <a:pt x="58754" y="66967"/>
                  <a:pt x="58716" y="66977"/>
                  <a:pt x="58678" y="66996"/>
                </a:cubicBezTo>
                <a:cubicBezTo>
                  <a:pt x="58565" y="67034"/>
                  <a:pt x="58527" y="67260"/>
                  <a:pt x="58640" y="67336"/>
                </a:cubicBezTo>
                <a:cubicBezTo>
                  <a:pt x="58678" y="67374"/>
                  <a:pt x="58754" y="67374"/>
                  <a:pt x="58791" y="67374"/>
                </a:cubicBezTo>
                <a:lnTo>
                  <a:pt x="58867" y="67298"/>
                </a:lnTo>
                <a:lnTo>
                  <a:pt x="58791" y="67298"/>
                </a:lnTo>
                <a:lnTo>
                  <a:pt x="58981" y="67185"/>
                </a:lnTo>
                <a:lnTo>
                  <a:pt x="58981" y="67109"/>
                </a:lnTo>
                <a:lnTo>
                  <a:pt x="58905" y="66996"/>
                </a:lnTo>
                <a:cubicBezTo>
                  <a:pt x="58867" y="66977"/>
                  <a:pt x="58829" y="66967"/>
                  <a:pt x="58791" y="66967"/>
                </a:cubicBezTo>
                <a:close/>
                <a:moveTo>
                  <a:pt x="50128" y="67020"/>
                </a:moveTo>
                <a:cubicBezTo>
                  <a:pt x="50032" y="67020"/>
                  <a:pt x="49928" y="67076"/>
                  <a:pt x="49869" y="67223"/>
                </a:cubicBezTo>
                <a:lnTo>
                  <a:pt x="49982" y="67412"/>
                </a:lnTo>
                <a:cubicBezTo>
                  <a:pt x="50058" y="67412"/>
                  <a:pt x="50134" y="67412"/>
                  <a:pt x="50209" y="67374"/>
                </a:cubicBezTo>
                <a:cubicBezTo>
                  <a:pt x="50247" y="67336"/>
                  <a:pt x="50285" y="67260"/>
                  <a:pt x="50285" y="67185"/>
                </a:cubicBezTo>
                <a:lnTo>
                  <a:pt x="50285" y="67147"/>
                </a:lnTo>
                <a:lnTo>
                  <a:pt x="50209" y="67034"/>
                </a:lnTo>
                <a:cubicBezTo>
                  <a:pt x="50184" y="67025"/>
                  <a:pt x="50156" y="67020"/>
                  <a:pt x="50128" y="67020"/>
                </a:cubicBezTo>
                <a:close/>
                <a:moveTo>
                  <a:pt x="4953" y="67185"/>
                </a:moveTo>
                <a:cubicBezTo>
                  <a:pt x="4878" y="67185"/>
                  <a:pt x="4802" y="67223"/>
                  <a:pt x="4764" y="67223"/>
                </a:cubicBezTo>
                <a:cubicBezTo>
                  <a:pt x="4727" y="67260"/>
                  <a:pt x="4689" y="67336"/>
                  <a:pt x="4689" y="67487"/>
                </a:cubicBezTo>
                <a:lnTo>
                  <a:pt x="4840" y="67563"/>
                </a:lnTo>
                <a:lnTo>
                  <a:pt x="4953" y="67563"/>
                </a:lnTo>
                <a:lnTo>
                  <a:pt x="5105" y="67450"/>
                </a:lnTo>
                <a:lnTo>
                  <a:pt x="5105" y="67298"/>
                </a:lnTo>
                <a:lnTo>
                  <a:pt x="4953" y="67185"/>
                </a:lnTo>
                <a:close/>
                <a:moveTo>
                  <a:pt x="80153" y="67336"/>
                </a:moveTo>
                <a:lnTo>
                  <a:pt x="79964" y="67450"/>
                </a:lnTo>
                <a:cubicBezTo>
                  <a:pt x="79964" y="67487"/>
                  <a:pt x="79964" y="67525"/>
                  <a:pt x="79926" y="67563"/>
                </a:cubicBezTo>
                <a:lnTo>
                  <a:pt x="80077" y="67714"/>
                </a:lnTo>
                <a:lnTo>
                  <a:pt x="80115" y="67714"/>
                </a:lnTo>
                <a:cubicBezTo>
                  <a:pt x="80191" y="67714"/>
                  <a:pt x="80380" y="67714"/>
                  <a:pt x="80417" y="67601"/>
                </a:cubicBezTo>
                <a:lnTo>
                  <a:pt x="80304" y="67412"/>
                </a:lnTo>
                <a:cubicBezTo>
                  <a:pt x="80266" y="67412"/>
                  <a:pt x="80228" y="67374"/>
                  <a:pt x="80153" y="67336"/>
                </a:cubicBezTo>
                <a:close/>
                <a:moveTo>
                  <a:pt x="25937" y="67374"/>
                </a:moveTo>
                <a:lnTo>
                  <a:pt x="25748" y="67450"/>
                </a:lnTo>
                <a:lnTo>
                  <a:pt x="25748" y="67601"/>
                </a:lnTo>
                <a:lnTo>
                  <a:pt x="25861" y="67714"/>
                </a:lnTo>
                <a:cubicBezTo>
                  <a:pt x="25888" y="67721"/>
                  <a:pt x="25913" y="67724"/>
                  <a:pt x="25938" y="67724"/>
                </a:cubicBezTo>
                <a:cubicBezTo>
                  <a:pt x="26050" y="67724"/>
                  <a:pt x="26132" y="67656"/>
                  <a:pt x="26164" y="67563"/>
                </a:cubicBezTo>
                <a:lnTo>
                  <a:pt x="26050" y="67374"/>
                </a:lnTo>
                <a:cubicBezTo>
                  <a:pt x="26037" y="67387"/>
                  <a:pt x="26025" y="67391"/>
                  <a:pt x="26012" y="67391"/>
                </a:cubicBezTo>
                <a:cubicBezTo>
                  <a:pt x="25987" y="67391"/>
                  <a:pt x="25962" y="67374"/>
                  <a:pt x="25937" y="67374"/>
                </a:cubicBezTo>
                <a:close/>
                <a:moveTo>
                  <a:pt x="39785" y="67439"/>
                </a:moveTo>
                <a:cubicBezTo>
                  <a:pt x="39756" y="67439"/>
                  <a:pt x="39728" y="67442"/>
                  <a:pt x="39699" y="67450"/>
                </a:cubicBezTo>
                <a:cubicBezTo>
                  <a:pt x="39623" y="67487"/>
                  <a:pt x="39547" y="67563"/>
                  <a:pt x="39585" y="67676"/>
                </a:cubicBezTo>
                <a:lnTo>
                  <a:pt x="39736" y="67790"/>
                </a:lnTo>
                <a:lnTo>
                  <a:pt x="39812" y="67790"/>
                </a:lnTo>
                <a:cubicBezTo>
                  <a:pt x="39888" y="67790"/>
                  <a:pt x="40077" y="67790"/>
                  <a:pt x="40115" y="67639"/>
                </a:cubicBezTo>
                <a:lnTo>
                  <a:pt x="40077" y="67525"/>
                </a:lnTo>
                <a:cubicBezTo>
                  <a:pt x="40016" y="67495"/>
                  <a:pt x="39905" y="67439"/>
                  <a:pt x="39785" y="67439"/>
                </a:cubicBezTo>
                <a:close/>
                <a:moveTo>
                  <a:pt x="71268" y="67412"/>
                </a:moveTo>
                <a:lnTo>
                  <a:pt x="71117" y="67487"/>
                </a:lnTo>
                <a:cubicBezTo>
                  <a:pt x="71079" y="67525"/>
                  <a:pt x="71079" y="67525"/>
                  <a:pt x="71041" y="67601"/>
                </a:cubicBezTo>
                <a:lnTo>
                  <a:pt x="71155" y="67714"/>
                </a:lnTo>
                <a:cubicBezTo>
                  <a:pt x="71192" y="67752"/>
                  <a:pt x="71230" y="67752"/>
                  <a:pt x="71268" y="67790"/>
                </a:cubicBezTo>
                <a:lnTo>
                  <a:pt x="71457" y="67676"/>
                </a:lnTo>
                <a:cubicBezTo>
                  <a:pt x="71457" y="67676"/>
                  <a:pt x="71495" y="67639"/>
                  <a:pt x="71495" y="67601"/>
                </a:cubicBezTo>
                <a:lnTo>
                  <a:pt x="71381" y="67450"/>
                </a:lnTo>
                <a:cubicBezTo>
                  <a:pt x="71381" y="67412"/>
                  <a:pt x="71344" y="67412"/>
                  <a:pt x="71268" y="67412"/>
                </a:cubicBezTo>
                <a:close/>
                <a:moveTo>
                  <a:pt x="28545" y="67639"/>
                </a:moveTo>
                <a:cubicBezTo>
                  <a:pt x="28432" y="67639"/>
                  <a:pt x="28319" y="67714"/>
                  <a:pt x="28319" y="67828"/>
                </a:cubicBezTo>
                <a:lnTo>
                  <a:pt x="28470" y="67828"/>
                </a:lnTo>
                <a:cubicBezTo>
                  <a:pt x="28470" y="67828"/>
                  <a:pt x="28470" y="67865"/>
                  <a:pt x="28470" y="67865"/>
                </a:cubicBezTo>
                <a:lnTo>
                  <a:pt x="28659" y="67865"/>
                </a:lnTo>
                <a:cubicBezTo>
                  <a:pt x="28659" y="67865"/>
                  <a:pt x="28659" y="67828"/>
                  <a:pt x="28659" y="67828"/>
                </a:cubicBezTo>
                <a:lnTo>
                  <a:pt x="28810" y="67828"/>
                </a:lnTo>
                <a:cubicBezTo>
                  <a:pt x="28810" y="67790"/>
                  <a:pt x="28772" y="67752"/>
                  <a:pt x="28734" y="67714"/>
                </a:cubicBezTo>
                <a:cubicBezTo>
                  <a:pt x="28697" y="67676"/>
                  <a:pt x="28621" y="67639"/>
                  <a:pt x="28545" y="67639"/>
                </a:cubicBezTo>
                <a:close/>
                <a:moveTo>
                  <a:pt x="14708" y="67601"/>
                </a:moveTo>
                <a:lnTo>
                  <a:pt x="14594" y="67714"/>
                </a:lnTo>
                <a:lnTo>
                  <a:pt x="14594" y="67828"/>
                </a:lnTo>
                <a:lnTo>
                  <a:pt x="14708" y="67941"/>
                </a:lnTo>
                <a:lnTo>
                  <a:pt x="14972" y="67941"/>
                </a:lnTo>
                <a:lnTo>
                  <a:pt x="15086" y="67828"/>
                </a:lnTo>
                <a:lnTo>
                  <a:pt x="15086" y="67714"/>
                </a:lnTo>
                <a:lnTo>
                  <a:pt x="14972" y="67601"/>
                </a:lnTo>
                <a:close/>
                <a:moveTo>
                  <a:pt x="72024" y="67487"/>
                </a:moveTo>
                <a:lnTo>
                  <a:pt x="71911" y="67563"/>
                </a:lnTo>
                <a:cubicBezTo>
                  <a:pt x="71873" y="67639"/>
                  <a:pt x="71873" y="67714"/>
                  <a:pt x="71873" y="67790"/>
                </a:cubicBezTo>
                <a:cubicBezTo>
                  <a:pt x="71873" y="67979"/>
                  <a:pt x="71949" y="68130"/>
                  <a:pt x="72100" y="68168"/>
                </a:cubicBezTo>
                <a:lnTo>
                  <a:pt x="72213" y="68168"/>
                </a:lnTo>
                <a:cubicBezTo>
                  <a:pt x="72364" y="68130"/>
                  <a:pt x="72402" y="68017"/>
                  <a:pt x="72402" y="67903"/>
                </a:cubicBezTo>
                <a:lnTo>
                  <a:pt x="72516" y="67865"/>
                </a:lnTo>
                <a:lnTo>
                  <a:pt x="72516" y="67828"/>
                </a:lnTo>
                <a:cubicBezTo>
                  <a:pt x="72516" y="67790"/>
                  <a:pt x="72516" y="67714"/>
                  <a:pt x="72516" y="67676"/>
                </a:cubicBezTo>
                <a:cubicBezTo>
                  <a:pt x="72516" y="67601"/>
                  <a:pt x="72478" y="67525"/>
                  <a:pt x="72364" y="67487"/>
                </a:cubicBezTo>
                <a:lnTo>
                  <a:pt x="72289" y="67563"/>
                </a:lnTo>
                <a:lnTo>
                  <a:pt x="72251" y="67563"/>
                </a:lnTo>
                <a:cubicBezTo>
                  <a:pt x="72251" y="67563"/>
                  <a:pt x="72251" y="67563"/>
                  <a:pt x="72213" y="67525"/>
                </a:cubicBezTo>
                <a:cubicBezTo>
                  <a:pt x="72175" y="67525"/>
                  <a:pt x="72100" y="67487"/>
                  <a:pt x="72024" y="67487"/>
                </a:cubicBezTo>
                <a:close/>
                <a:moveTo>
                  <a:pt x="47508" y="67765"/>
                </a:moveTo>
                <a:cubicBezTo>
                  <a:pt x="47474" y="67765"/>
                  <a:pt x="47443" y="67774"/>
                  <a:pt x="47411" y="67790"/>
                </a:cubicBezTo>
                <a:cubicBezTo>
                  <a:pt x="47336" y="67790"/>
                  <a:pt x="47298" y="67865"/>
                  <a:pt x="47298" y="67941"/>
                </a:cubicBezTo>
                <a:cubicBezTo>
                  <a:pt x="47298" y="68017"/>
                  <a:pt x="47336" y="68130"/>
                  <a:pt x="47449" y="68168"/>
                </a:cubicBezTo>
                <a:cubicBezTo>
                  <a:pt x="47468" y="68187"/>
                  <a:pt x="47496" y="68196"/>
                  <a:pt x="47530" y="68196"/>
                </a:cubicBezTo>
                <a:cubicBezTo>
                  <a:pt x="47563" y="68196"/>
                  <a:pt x="47600" y="68187"/>
                  <a:pt x="47638" y="68168"/>
                </a:cubicBezTo>
                <a:cubicBezTo>
                  <a:pt x="47714" y="68130"/>
                  <a:pt x="47752" y="68092"/>
                  <a:pt x="47752" y="68017"/>
                </a:cubicBezTo>
                <a:cubicBezTo>
                  <a:pt x="47752" y="67941"/>
                  <a:pt x="47714" y="67903"/>
                  <a:pt x="47676" y="67828"/>
                </a:cubicBezTo>
                <a:cubicBezTo>
                  <a:pt x="47610" y="67783"/>
                  <a:pt x="47556" y="67765"/>
                  <a:pt x="47508" y="67765"/>
                </a:cubicBezTo>
                <a:close/>
                <a:moveTo>
                  <a:pt x="17610" y="67749"/>
                </a:moveTo>
                <a:cubicBezTo>
                  <a:pt x="17560" y="67749"/>
                  <a:pt x="17511" y="67761"/>
                  <a:pt x="17468" y="67790"/>
                </a:cubicBezTo>
                <a:cubicBezTo>
                  <a:pt x="17354" y="67828"/>
                  <a:pt x="17279" y="67903"/>
                  <a:pt x="17279" y="67979"/>
                </a:cubicBezTo>
                <a:lnTo>
                  <a:pt x="17203" y="67903"/>
                </a:lnTo>
                <a:cubicBezTo>
                  <a:pt x="16976" y="67903"/>
                  <a:pt x="16938" y="68017"/>
                  <a:pt x="16938" y="68054"/>
                </a:cubicBezTo>
                <a:cubicBezTo>
                  <a:pt x="16938" y="68092"/>
                  <a:pt x="16938" y="68092"/>
                  <a:pt x="16976" y="68092"/>
                </a:cubicBezTo>
                <a:lnTo>
                  <a:pt x="17014" y="68281"/>
                </a:lnTo>
                <a:cubicBezTo>
                  <a:pt x="17036" y="68292"/>
                  <a:pt x="17062" y="68297"/>
                  <a:pt x="17087" y="68297"/>
                </a:cubicBezTo>
                <a:cubicBezTo>
                  <a:pt x="17150" y="68297"/>
                  <a:pt x="17214" y="68270"/>
                  <a:pt x="17241" y="68243"/>
                </a:cubicBezTo>
                <a:cubicBezTo>
                  <a:pt x="17279" y="68206"/>
                  <a:pt x="17317" y="68168"/>
                  <a:pt x="17317" y="68092"/>
                </a:cubicBezTo>
                <a:cubicBezTo>
                  <a:pt x="17372" y="68148"/>
                  <a:pt x="17427" y="68183"/>
                  <a:pt x="17497" y="68183"/>
                </a:cubicBezTo>
                <a:cubicBezTo>
                  <a:pt x="17523" y="68183"/>
                  <a:pt x="17551" y="68178"/>
                  <a:pt x="17581" y="68168"/>
                </a:cubicBezTo>
                <a:cubicBezTo>
                  <a:pt x="17695" y="68168"/>
                  <a:pt x="17808" y="68054"/>
                  <a:pt x="17846" y="67979"/>
                </a:cubicBezTo>
                <a:lnTo>
                  <a:pt x="17846" y="67828"/>
                </a:lnTo>
                <a:cubicBezTo>
                  <a:pt x="17776" y="67781"/>
                  <a:pt x="17691" y="67749"/>
                  <a:pt x="17610" y="67749"/>
                </a:cubicBezTo>
                <a:close/>
                <a:moveTo>
                  <a:pt x="44992" y="67865"/>
                </a:moveTo>
                <a:lnTo>
                  <a:pt x="44954" y="67903"/>
                </a:lnTo>
                <a:cubicBezTo>
                  <a:pt x="44899" y="67881"/>
                  <a:pt x="44850" y="67872"/>
                  <a:pt x="44807" y="67872"/>
                </a:cubicBezTo>
                <a:cubicBezTo>
                  <a:pt x="44705" y="67872"/>
                  <a:pt x="44640" y="67925"/>
                  <a:pt x="44614" y="67979"/>
                </a:cubicBezTo>
                <a:lnTo>
                  <a:pt x="44614" y="68130"/>
                </a:lnTo>
                <a:lnTo>
                  <a:pt x="44651" y="68206"/>
                </a:lnTo>
                <a:cubicBezTo>
                  <a:pt x="44651" y="68168"/>
                  <a:pt x="44651" y="68168"/>
                  <a:pt x="44651" y="68168"/>
                </a:cubicBezTo>
                <a:lnTo>
                  <a:pt x="44727" y="68243"/>
                </a:lnTo>
                <a:lnTo>
                  <a:pt x="44765" y="68281"/>
                </a:lnTo>
                <a:cubicBezTo>
                  <a:pt x="44796" y="68297"/>
                  <a:pt x="44827" y="68306"/>
                  <a:pt x="44859" y="68306"/>
                </a:cubicBezTo>
                <a:cubicBezTo>
                  <a:pt x="44903" y="68306"/>
                  <a:pt x="44947" y="68288"/>
                  <a:pt x="44992" y="68243"/>
                </a:cubicBezTo>
                <a:cubicBezTo>
                  <a:pt x="45067" y="68206"/>
                  <a:pt x="45143" y="68092"/>
                  <a:pt x="45143" y="68017"/>
                </a:cubicBezTo>
                <a:cubicBezTo>
                  <a:pt x="45143" y="67941"/>
                  <a:pt x="45067" y="67865"/>
                  <a:pt x="44992" y="67865"/>
                </a:cubicBezTo>
                <a:close/>
                <a:moveTo>
                  <a:pt x="28621" y="67903"/>
                </a:moveTo>
                <a:cubicBezTo>
                  <a:pt x="28394" y="67941"/>
                  <a:pt x="28243" y="68054"/>
                  <a:pt x="28281" y="68281"/>
                </a:cubicBezTo>
                <a:lnTo>
                  <a:pt x="28394" y="68395"/>
                </a:lnTo>
                <a:cubicBezTo>
                  <a:pt x="28734" y="68395"/>
                  <a:pt x="28772" y="68206"/>
                  <a:pt x="28772" y="68092"/>
                </a:cubicBezTo>
                <a:cubicBezTo>
                  <a:pt x="28772" y="68092"/>
                  <a:pt x="28772" y="68054"/>
                  <a:pt x="28772" y="68017"/>
                </a:cubicBezTo>
                <a:lnTo>
                  <a:pt x="28621" y="67903"/>
                </a:lnTo>
                <a:close/>
                <a:moveTo>
                  <a:pt x="48810" y="67298"/>
                </a:moveTo>
                <a:cubicBezTo>
                  <a:pt x="48659" y="67298"/>
                  <a:pt x="48546" y="67336"/>
                  <a:pt x="48470" y="67374"/>
                </a:cubicBezTo>
                <a:lnTo>
                  <a:pt x="48432" y="67412"/>
                </a:lnTo>
                <a:lnTo>
                  <a:pt x="48357" y="67487"/>
                </a:lnTo>
                <a:cubicBezTo>
                  <a:pt x="48130" y="67525"/>
                  <a:pt x="47979" y="67676"/>
                  <a:pt x="47865" y="67790"/>
                </a:cubicBezTo>
                <a:lnTo>
                  <a:pt x="47827" y="67828"/>
                </a:lnTo>
                <a:lnTo>
                  <a:pt x="47827" y="68017"/>
                </a:lnTo>
                <a:cubicBezTo>
                  <a:pt x="47865" y="68017"/>
                  <a:pt x="47865" y="68092"/>
                  <a:pt x="47903" y="68130"/>
                </a:cubicBezTo>
                <a:cubicBezTo>
                  <a:pt x="47941" y="68206"/>
                  <a:pt x="47979" y="68395"/>
                  <a:pt x="48205" y="68395"/>
                </a:cubicBezTo>
                <a:lnTo>
                  <a:pt x="48319" y="68395"/>
                </a:lnTo>
                <a:cubicBezTo>
                  <a:pt x="48394" y="68319"/>
                  <a:pt x="48432" y="68243"/>
                  <a:pt x="48432" y="68206"/>
                </a:cubicBezTo>
                <a:cubicBezTo>
                  <a:pt x="48432" y="68206"/>
                  <a:pt x="48470" y="68168"/>
                  <a:pt x="48470" y="68168"/>
                </a:cubicBezTo>
                <a:cubicBezTo>
                  <a:pt x="48546" y="68168"/>
                  <a:pt x="48621" y="68092"/>
                  <a:pt x="48621" y="68017"/>
                </a:cubicBezTo>
                <a:lnTo>
                  <a:pt x="48621" y="67979"/>
                </a:lnTo>
                <a:cubicBezTo>
                  <a:pt x="48621" y="67941"/>
                  <a:pt x="48583" y="67903"/>
                  <a:pt x="48583" y="67903"/>
                </a:cubicBezTo>
                <a:cubicBezTo>
                  <a:pt x="48659" y="67865"/>
                  <a:pt x="48697" y="67865"/>
                  <a:pt x="48735" y="67865"/>
                </a:cubicBezTo>
                <a:cubicBezTo>
                  <a:pt x="48772" y="67865"/>
                  <a:pt x="48810" y="67828"/>
                  <a:pt x="48848" y="67828"/>
                </a:cubicBezTo>
                <a:lnTo>
                  <a:pt x="48961" y="67714"/>
                </a:lnTo>
                <a:lnTo>
                  <a:pt x="48961" y="67412"/>
                </a:lnTo>
                <a:lnTo>
                  <a:pt x="48810" y="67298"/>
                </a:lnTo>
                <a:close/>
                <a:moveTo>
                  <a:pt x="62799" y="67903"/>
                </a:moveTo>
                <a:cubicBezTo>
                  <a:pt x="62383" y="67903"/>
                  <a:pt x="62308" y="67979"/>
                  <a:pt x="62270" y="67979"/>
                </a:cubicBezTo>
                <a:lnTo>
                  <a:pt x="62308" y="68206"/>
                </a:lnTo>
                <a:cubicBezTo>
                  <a:pt x="62270" y="68206"/>
                  <a:pt x="62270" y="68168"/>
                  <a:pt x="62270" y="68168"/>
                </a:cubicBezTo>
                <a:cubicBezTo>
                  <a:pt x="62270" y="68168"/>
                  <a:pt x="62270" y="68206"/>
                  <a:pt x="62270" y="68206"/>
                </a:cubicBezTo>
                <a:cubicBezTo>
                  <a:pt x="62270" y="68281"/>
                  <a:pt x="62270" y="68395"/>
                  <a:pt x="62421" y="68433"/>
                </a:cubicBezTo>
                <a:lnTo>
                  <a:pt x="62459" y="68470"/>
                </a:lnTo>
                <a:cubicBezTo>
                  <a:pt x="62761" y="68470"/>
                  <a:pt x="62950" y="68281"/>
                  <a:pt x="62950" y="68017"/>
                </a:cubicBezTo>
                <a:lnTo>
                  <a:pt x="62799" y="67903"/>
                </a:lnTo>
                <a:close/>
                <a:moveTo>
                  <a:pt x="595" y="67991"/>
                </a:moveTo>
                <a:cubicBezTo>
                  <a:pt x="475" y="67991"/>
                  <a:pt x="389" y="68064"/>
                  <a:pt x="303" y="68092"/>
                </a:cubicBezTo>
                <a:lnTo>
                  <a:pt x="341" y="68092"/>
                </a:lnTo>
                <a:lnTo>
                  <a:pt x="114" y="68168"/>
                </a:lnTo>
                <a:lnTo>
                  <a:pt x="114" y="68206"/>
                </a:lnTo>
                <a:cubicBezTo>
                  <a:pt x="114" y="68281"/>
                  <a:pt x="152" y="68319"/>
                  <a:pt x="190" y="68357"/>
                </a:cubicBezTo>
                <a:cubicBezTo>
                  <a:pt x="190" y="68433"/>
                  <a:pt x="265" y="68470"/>
                  <a:pt x="341" y="68508"/>
                </a:cubicBezTo>
                <a:lnTo>
                  <a:pt x="530" y="68395"/>
                </a:lnTo>
                <a:lnTo>
                  <a:pt x="530" y="68395"/>
                </a:lnTo>
                <a:cubicBezTo>
                  <a:pt x="530" y="68395"/>
                  <a:pt x="492" y="68433"/>
                  <a:pt x="492" y="68433"/>
                </a:cubicBezTo>
                <a:cubicBezTo>
                  <a:pt x="454" y="68470"/>
                  <a:pt x="417" y="68470"/>
                  <a:pt x="417" y="68470"/>
                </a:cubicBezTo>
                <a:cubicBezTo>
                  <a:pt x="454" y="68470"/>
                  <a:pt x="530" y="68508"/>
                  <a:pt x="643" y="68508"/>
                </a:cubicBezTo>
                <a:lnTo>
                  <a:pt x="757" y="68433"/>
                </a:lnTo>
                <a:cubicBezTo>
                  <a:pt x="757" y="68433"/>
                  <a:pt x="757" y="68395"/>
                  <a:pt x="795" y="68395"/>
                </a:cubicBezTo>
                <a:cubicBezTo>
                  <a:pt x="832" y="68357"/>
                  <a:pt x="870" y="68319"/>
                  <a:pt x="870" y="68243"/>
                </a:cubicBezTo>
                <a:cubicBezTo>
                  <a:pt x="870" y="68206"/>
                  <a:pt x="832" y="68168"/>
                  <a:pt x="795" y="68092"/>
                </a:cubicBezTo>
                <a:lnTo>
                  <a:pt x="719" y="68017"/>
                </a:lnTo>
                <a:cubicBezTo>
                  <a:pt x="674" y="67998"/>
                  <a:pt x="632" y="67991"/>
                  <a:pt x="595" y="67991"/>
                </a:cubicBezTo>
                <a:close/>
                <a:moveTo>
                  <a:pt x="71079" y="68206"/>
                </a:moveTo>
                <a:lnTo>
                  <a:pt x="70928" y="68319"/>
                </a:lnTo>
                <a:cubicBezTo>
                  <a:pt x="70890" y="68357"/>
                  <a:pt x="70852" y="68395"/>
                  <a:pt x="70814" y="68470"/>
                </a:cubicBezTo>
                <a:lnTo>
                  <a:pt x="70890" y="68584"/>
                </a:lnTo>
                <a:cubicBezTo>
                  <a:pt x="70928" y="68603"/>
                  <a:pt x="70975" y="68612"/>
                  <a:pt x="71022" y="68612"/>
                </a:cubicBezTo>
                <a:cubicBezTo>
                  <a:pt x="71070" y="68612"/>
                  <a:pt x="71117" y="68603"/>
                  <a:pt x="71155" y="68584"/>
                </a:cubicBezTo>
                <a:cubicBezTo>
                  <a:pt x="71230" y="68546"/>
                  <a:pt x="71268" y="68470"/>
                  <a:pt x="71268" y="68395"/>
                </a:cubicBezTo>
                <a:cubicBezTo>
                  <a:pt x="71268" y="68319"/>
                  <a:pt x="71230" y="68243"/>
                  <a:pt x="71079" y="68206"/>
                </a:cubicBezTo>
                <a:close/>
                <a:moveTo>
                  <a:pt x="81287" y="68281"/>
                </a:moveTo>
                <a:cubicBezTo>
                  <a:pt x="81211" y="68281"/>
                  <a:pt x="81098" y="68281"/>
                  <a:pt x="81060" y="68470"/>
                </a:cubicBezTo>
                <a:lnTo>
                  <a:pt x="81098" y="68584"/>
                </a:lnTo>
                <a:cubicBezTo>
                  <a:pt x="81124" y="68610"/>
                  <a:pt x="81186" y="68654"/>
                  <a:pt x="81259" y="68654"/>
                </a:cubicBezTo>
                <a:cubicBezTo>
                  <a:pt x="81292" y="68654"/>
                  <a:pt x="81327" y="68645"/>
                  <a:pt x="81363" y="68622"/>
                </a:cubicBezTo>
                <a:cubicBezTo>
                  <a:pt x="81438" y="68622"/>
                  <a:pt x="81476" y="68546"/>
                  <a:pt x="81476" y="68508"/>
                </a:cubicBezTo>
                <a:cubicBezTo>
                  <a:pt x="81476" y="68395"/>
                  <a:pt x="81400" y="68281"/>
                  <a:pt x="81287" y="68281"/>
                </a:cubicBezTo>
                <a:close/>
                <a:moveTo>
                  <a:pt x="76939" y="69000"/>
                </a:moveTo>
                <a:cubicBezTo>
                  <a:pt x="76864" y="69037"/>
                  <a:pt x="76788" y="69113"/>
                  <a:pt x="76788" y="69189"/>
                </a:cubicBezTo>
                <a:lnTo>
                  <a:pt x="76939" y="69340"/>
                </a:lnTo>
                <a:lnTo>
                  <a:pt x="76977" y="69340"/>
                </a:lnTo>
                <a:cubicBezTo>
                  <a:pt x="77090" y="69340"/>
                  <a:pt x="77242" y="69340"/>
                  <a:pt x="77279" y="69189"/>
                </a:cubicBezTo>
                <a:lnTo>
                  <a:pt x="77242" y="69075"/>
                </a:lnTo>
                <a:cubicBezTo>
                  <a:pt x="77166" y="69000"/>
                  <a:pt x="77053" y="69000"/>
                  <a:pt x="76939" y="69000"/>
                </a:cubicBezTo>
                <a:close/>
                <a:moveTo>
                  <a:pt x="31445" y="69349"/>
                </a:moveTo>
                <a:lnTo>
                  <a:pt x="31445" y="69349"/>
                </a:lnTo>
                <a:cubicBezTo>
                  <a:pt x="31449" y="69358"/>
                  <a:pt x="31453" y="69368"/>
                  <a:pt x="31457" y="69378"/>
                </a:cubicBezTo>
                <a:cubicBezTo>
                  <a:pt x="31457" y="69378"/>
                  <a:pt x="31457" y="69360"/>
                  <a:pt x="31445" y="69349"/>
                </a:cubicBezTo>
                <a:close/>
                <a:moveTo>
                  <a:pt x="58111" y="68811"/>
                </a:moveTo>
                <a:cubicBezTo>
                  <a:pt x="57998" y="68811"/>
                  <a:pt x="57922" y="68886"/>
                  <a:pt x="57922" y="68962"/>
                </a:cubicBezTo>
                <a:lnTo>
                  <a:pt x="58035" y="69075"/>
                </a:lnTo>
                <a:cubicBezTo>
                  <a:pt x="58066" y="69136"/>
                  <a:pt x="58121" y="69247"/>
                  <a:pt x="58281" y="69247"/>
                </a:cubicBezTo>
                <a:cubicBezTo>
                  <a:pt x="58319" y="69247"/>
                  <a:pt x="58363" y="69241"/>
                  <a:pt x="58413" y="69227"/>
                </a:cubicBezTo>
                <a:lnTo>
                  <a:pt x="58413" y="69227"/>
                </a:lnTo>
                <a:cubicBezTo>
                  <a:pt x="58363" y="69260"/>
                  <a:pt x="58338" y="69312"/>
                  <a:pt x="58338" y="69378"/>
                </a:cubicBezTo>
                <a:lnTo>
                  <a:pt x="58489" y="69378"/>
                </a:lnTo>
                <a:cubicBezTo>
                  <a:pt x="58489" y="69378"/>
                  <a:pt x="58451" y="69416"/>
                  <a:pt x="58489" y="69416"/>
                </a:cubicBezTo>
                <a:lnTo>
                  <a:pt x="58640" y="69416"/>
                </a:lnTo>
                <a:cubicBezTo>
                  <a:pt x="58678" y="69416"/>
                  <a:pt x="58640" y="69378"/>
                  <a:pt x="58640" y="69378"/>
                </a:cubicBezTo>
                <a:lnTo>
                  <a:pt x="58791" y="69378"/>
                </a:lnTo>
                <a:cubicBezTo>
                  <a:pt x="58791" y="69302"/>
                  <a:pt x="58754" y="69264"/>
                  <a:pt x="58716" y="69226"/>
                </a:cubicBezTo>
                <a:cubicBezTo>
                  <a:pt x="58678" y="69189"/>
                  <a:pt x="58602" y="69189"/>
                  <a:pt x="58565" y="69189"/>
                </a:cubicBezTo>
                <a:cubicBezTo>
                  <a:pt x="58501" y="69189"/>
                  <a:pt x="58451" y="69202"/>
                  <a:pt x="58414" y="69226"/>
                </a:cubicBezTo>
                <a:lnTo>
                  <a:pt x="58414" y="69226"/>
                </a:lnTo>
                <a:lnTo>
                  <a:pt x="58489" y="69151"/>
                </a:lnTo>
                <a:cubicBezTo>
                  <a:pt x="58489" y="69113"/>
                  <a:pt x="58489" y="69113"/>
                  <a:pt x="58489" y="69075"/>
                </a:cubicBezTo>
                <a:cubicBezTo>
                  <a:pt x="58489" y="68886"/>
                  <a:pt x="58262" y="68811"/>
                  <a:pt x="58111" y="68811"/>
                </a:cubicBezTo>
                <a:close/>
                <a:moveTo>
                  <a:pt x="15955" y="69113"/>
                </a:moveTo>
                <a:lnTo>
                  <a:pt x="15729" y="69189"/>
                </a:lnTo>
                <a:cubicBezTo>
                  <a:pt x="15729" y="69189"/>
                  <a:pt x="15729" y="69226"/>
                  <a:pt x="15729" y="69226"/>
                </a:cubicBezTo>
                <a:cubicBezTo>
                  <a:pt x="15691" y="69264"/>
                  <a:pt x="15653" y="69340"/>
                  <a:pt x="15691" y="69453"/>
                </a:cubicBezTo>
                <a:lnTo>
                  <a:pt x="15842" y="69529"/>
                </a:lnTo>
                <a:lnTo>
                  <a:pt x="15880" y="69529"/>
                </a:lnTo>
                <a:cubicBezTo>
                  <a:pt x="15993" y="69529"/>
                  <a:pt x="16182" y="69491"/>
                  <a:pt x="16182" y="69302"/>
                </a:cubicBezTo>
                <a:lnTo>
                  <a:pt x="16182" y="69264"/>
                </a:lnTo>
                <a:lnTo>
                  <a:pt x="16031" y="69151"/>
                </a:lnTo>
                <a:cubicBezTo>
                  <a:pt x="15993" y="69151"/>
                  <a:pt x="15993" y="69151"/>
                  <a:pt x="15955" y="69113"/>
                </a:cubicBezTo>
                <a:close/>
                <a:moveTo>
                  <a:pt x="12364" y="69151"/>
                </a:moveTo>
                <a:lnTo>
                  <a:pt x="12212" y="69189"/>
                </a:lnTo>
                <a:cubicBezTo>
                  <a:pt x="12175" y="69226"/>
                  <a:pt x="12137" y="69302"/>
                  <a:pt x="12137" y="69378"/>
                </a:cubicBezTo>
                <a:cubicBezTo>
                  <a:pt x="12137" y="69491"/>
                  <a:pt x="12212" y="69567"/>
                  <a:pt x="12364" y="69605"/>
                </a:cubicBezTo>
                <a:lnTo>
                  <a:pt x="12515" y="69491"/>
                </a:lnTo>
                <a:cubicBezTo>
                  <a:pt x="12515" y="69453"/>
                  <a:pt x="12515" y="69453"/>
                  <a:pt x="12515" y="69416"/>
                </a:cubicBezTo>
                <a:cubicBezTo>
                  <a:pt x="12553" y="69378"/>
                  <a:pt x="12553" y="69378"/>
                  <a:pt x="12553" y="69340"/>
                </a:cubicBezTo>
                <a:cubicBezTo>
                  <a:pt x="12553" y="69189"/>
                  <a:pt x="12402" y="69151"/>
                  <a:pt x="12364" y="69151"/>
                </a:cubicBezTo>
                <a:close/>
                <a:moveTo>
                  <a:pt x="89445" y="69083"/>
                </a:moveTo>
                <a:cubicBezTo>
                  <a:pt x="89381" y="69083"/>
                  <a:pt x="89307" y="69108"/>
                  <a:pt x="89227" y="69189"/>
                </a:cubicBezTo>
                <a:lnTo>
                  <a:pt x="89302" y="69378"/>
                </a:lnTo>
                <a:cubicBezTo>
                  <a:pt x="89302" y="69378"/>
                  <a:pt x="89227" y="69340"/>
                  <a:pt x="89227" y="69302"/>
                </a:cubicBezTo>
                <a:cubicBezTo>
                  <a:pt x="89227" y="69264"/>
                  <a:pt x="89264" y="69264"/>
                  <a:pt x="89227" y="69264"/>
                </a:cubicBezTo>
                <a:cubicBezTo>
                  <a:pt x="89189" y="69302"/>
                  <a:pt x="89151" y="69416"/>
                  <a:pt x="89227" y="69529"/>
                </a:cubicBezTo>
                <a:lnTo>
                  <a:pt x="89340" y="69605"/>
                </a:lnTo>
                <a:cubicBezTo>
                  <a:pt x="89416" y="69605"/>
                  <a:pt x="89453" y="69567"/>
                  <a:pt x="89491" y="69567"/>
                </a:cubicBezTo>
                <a:cubicBezTo>
                  <a:pt x="89491" y="69567"/>
                  <a:pt x="89491" y="69567"/>
                  <a:pt x="89529" y="69605"/>
                </a:cubicBezTo>
                <a:lnTo>
                  <a:pt x="89756" y="69567"/>
                </a:lnTo>
                <a:cubicBezTo>
                  <a:pt x="89756" y="69529"/>
                  <a:pt x="89794" y="69529"/>
                  <a:pt x="89794" y="69491"/>
                </a:cubicBezTo>
                <a:cubicBezTo>
                  <a:pt x="89832" y="69453"/>
                  <a:pt x="89869" y="69378"/>
                  <a:pt x="89869" y="69264"/>
                </a:cubicBezTo>
                <a:lnTo>
                  <a:pt x="89680" y="69189"/>
                </a:lnTo>
                <a:cubicBezTo>
                  <a:pt x="89642" y="69189"/>
                  <a:pt x="89642" y="69189"/>
                  <a:pt x="89642" y="69151"/>
                </a:cubicBezTo>
                <a:cubicBezTo>
                  <a:pt x="89599" y="69129"/>
                  <a:pt x="89531" y="69083"/>
                  <a:pt x="89445" y="69083"/>
                </a:cubicBezTo>
                <a:close/>
                <a:moveTo>
                  <a:pt x="31276" y="69250"/>
                </a:moveTo>
                <a:cubicBezTo>
                  <a:pt x="31249" y="69250"/>
                  <a:pt x="31220" y="69255"/>
                  <a:pt x="31192" y="69264"/>
                </a:cubicBezTo>
                <a:lnTo>
                  <a:pt x="31116" y="69378"/>
                </a:lnTo>
                <a:lnTo>
                  <a:pt x="31116" y="69529"/>
                </a:lnTo>
                <a:lnTo>
                  <a:pt x="31268" y="69642"/>
                </a:lnTo>
                <a:lnTo>
                  <a:pt x="31305" y="69642"/>
                </a:lnTo>
                <a:cubicBezTo>
                  <a:pt x="31343" y="69642"/>
                  <a:pt x="31532" y="69642"/>
                  <a:pt x="31570" y="69491"/>
                </a:cubicBezTo>
                <a:lnTo>
                  <a:pt x="31419" y="69340"/>
                </a:lnTo>
                <a:cubicBezTo>
                  <a:pt x="31431" y="69340"/>
                  <a:pt x="31439" y="69344"/>
                  <a:pt x="31445" y="69349"/>
                </a:cubicBezTo>
                <a:lnTo>
                  <a:pt x="31445" y="69349"/>
                </a:lnTo>
                <a:cubicBezTo>
                  <a:pt x="31411" y="69283"/>
                  <a:pt x="31348" y="69250"/>
                  <a:pt x="31276" y="69250"/>
                </a:cubicBezTo>
                <a:close/>
                <a:moveTo>
                  <a:pt x="14245" y="69425"/>
                </a:moveTo>
                <a:cubicBezTo>
                  <a:pt x="14207" y="69425"/>
                  <a:pt x="14178" y="69434"/>
                  <a:pt x="14141" y="69453"/>
                </a:cubicBezTo>
                <a:lnTo>
                  <a:pt x="13989" y="69453"/>
                </a:lnTo>
                <a:lnTo>
                  <a:pt x="13876" y="69567"/>
                </a:lnTo>
                <a:lnTo>
                  <a:pt x="13876" y="69794"/>
                </a:lnTo>
                <a:lnTo>
                  <a:pt x="13914" y="69869"/>
                </a:lnTo>
                <a:cubicBezTo>
                  <a:pt x="13958" y="69914"/>
                  <a:pt x="14041" y="69932"/>
                  <a:pt x="14125" y="69932"/>
                </a:cubicBezTo>
                <a:cubicBezTo>
                  <a:pt x="14185" y="69932"/>
                  <a:pt x="14245" y="69923"/>
                  <a:pt x="14292" y="69907"/>
                </a:cubicBezTo>
                <a:cubicBezTo>
                  <a:pt x="14443" y="69831"/>
                  <a:pt x="14519" y="69756"/>
                  <a:pt x="14519" y="69642"/>
                </a:cubicBezTo>
                <a:cubicBezTo>
                  <a:pt x="14519" y="69605"/>
                  <a:pt x="14519" y="69567"/>
                  <a:pt x="14481" y="69567"/>
                </a:cubicBezTo>
                <a:lnTo>
                  <a:pt x="14405" y="69453"/>
                </a:lnTo>
                <a:cubicBezTo>
                  <a:pt x="14330" y="69434"/>
                  <a:pt x="14282" y="69425"/>
                  <a:pt x="14245" y="69425"/>
                </a:cubicBezTo>
                <a:close/>
                <a:moveTo>
                  <a:pt x="47222" y="69416"/>
                </a:moveTo>
                <a:cubicBezTo>
                  <a:pt x="47071" y="69453"/>
                  <a:pt x="46958" y="69567"/>
                  <a:pt x="46882" y="69642"/>
                </a:cubicBezTo>
                <a:cubicBezTo>
                  <a:pt x="46882" y="69680"/>
                  <a:pt x="46844" y="69718"/>
                  <a:pt x="46806" y="69756"/>
                </a:cubicBezTo>
                <a:lnTo>
                  <a:pt x="46806" y="69945"/>
                </a:lnTo>
                <a:cubicBezTo>
                  <a:pt x="46853" y="69968"/>
                  <a:pt x="46904" y="69977"/>
                  <a:pt x="46954" y="69977"/>
                </a:cubicBezTo>
                <a:cubicBezTo>
                  <a:pt x="47064" y="69977"/>
                  <a:pt x="47170" y="69933"/>
                  <a:pt x="47222" y="69907"/>
                </a:cubicBezTo>
                <a:lnTo>
                  <a:pt x="47260" y="69907"/>
                </a:lnTo>
                <a:lnTo>
                  <a:pt x="47298" y="69680"/>
                </a:lnTo>
                <a:cubicBezTo>
                  <a:pt x="47298" y="69680"/>
                  <a:pt x="47336" y="69718"/>
                  <a:pt x="47336" y="69756"/>
                </a:cubicBezTo>
                <a:cubicBezTo>
                  <a:pt x="47374" y="69718"/>
                  <a:pt x="47411" y="69642"/>
                  <a:pt x="47411" y="69567"/>
                </a:cubicBezTo>
                <a:cubicBezTo>
                  <a:pt x="47411" y="69529"/>
                  <a:pt x="47411" y="69491"/>
                  <a:pt x="47374" y="69453"/>
                </a:cubicBezTo>
                <a:lnTo>
                  <a:pt x="47222" y="69416"/>
                </a:lnTo>
                <a:close/>
                <a:moveTo>
                  <a:pt x="71722" y="69869"/>
                </a:moveTo>
                <a:lnTo>
                  <a:pt x="71608" y="69983"/>
                </a:lnTo>
                <a:lnTo>
                  <a:pt x="71608" y="70096"/>
                </a:lnTo>
                <a:lnTo>
                  <a:pt x="71722" y="70209"/>
                </a:lnTo>
                <a:lnTo>
                  <a:pt x="71986" y="70209"/>
                </a:lnTo>
                <a:lnTo>
                  <a:pt x="72100" y="70096"/>
                </a:lnTo>
                <a:lnTo>
                  <a:pt x="72100" y="69983"/>
                </a:lnTo>
                <a:lnTo>
                  <a:pt x="71986" y="69869"/>
                </a:lnTo>
                <a:close/>
                <a:moveTo>
                  <a:pt x="79170" y="69869"/>
                </a:moveTo>
                <a:lnTo>
                  <a:pt x="79019" y="69983"/>
                </a:lnTo>
                <a:cubicBezTo>
                  <a:pt x="78981" y="69983"/>
                  <a:pt x="78943" y="70020"/>
                  <a:pt x="78943" y="70058"/>
                </a:cubicBezTo>
                <a:lnTo>
                  <a:pt x="79056" y="70209"/>
                </a:lnTo>
                <a:cubicBezTo>
                  <a:pt x="79094" y="70209"/>
                  <a:pt x="79132" y="70247"/>
                  <a:pt x="79170" y="70247"/>
                </a:cubicBezTo>
                <a:lnTo>
                  <a:pt x="79321" y="70172"/>
                </a:lnTo>
                <a:cubicBezTo>
                  <a:pt x="79359" y="70134"/>
                  <a:pt x="79397" y="70096"/>
                  <a:pt x="79397" y="70058"/>
                </a:cubicBezTo>
                <a:lnTo>
                  <a:pt x="79283" y="69945"/>
                </a:lnTo>
                <a:cubicBezTo>
                  <a:pt x="79245" y="69907"/>
                  <a:pt x="79208" y="69869"/>
                  <a:pt x="79170" y="69869"/>
                </a:cubicBezTo>
                <a:close/>
                <a:moveTo>
                  <a:pt x="88649" y="69958"/>
                </a:moveTo>
                <a:cubicBezTo>
                  <a:pt x="88608" y="69958"/>
                  <a:pt x="88561" y="69965"/>
                  <a:pt x="88508" y="69983"/>
                </a:cubicBezTo>
                <a:lnTo>
                  <a:pt x="88395" y="70096"/>
                </a:lnTo>
                <a:lnTo>
                  <a:pt x="88395" y="70247"/>
                </a:lnTo>
                <a:lnTo>
                  <a:pt x="88622" y="70361"/>
                </a:lnTo>
                <a:cubicBezTo>
                  <a:pt x="88641" y="70342"/>
                  <a:pt x="88650" y="70332"/>
                  <a:pt x="88655" y="70332"/>
                </a:cubicBezTo>
                <a:cubicBezTo>
                  <a:pt x="88660" y="70332"/>
                  <a:pt x="88660" y="70342"/>
                  <a:pt x="88660" y="70361"/>
                </a:cubicBezTo>
                <a:cubicBezTo>
                  <a:pt x="88685" y="70361"/>
                  <a:pt x="88714" y="70365"/>
                  <a:pt x="88746" y="70365"/>
                </a:cubicBezTo>
                <a:cubicBezTo>
                  <a:pt x="88811" y="70365"/>
                  <a:pt x="88886" y="70348"/>
                  <a:pt x="88962" y="70247"/>
                </a:cubicBezTo>
                <a:lnTo>
                  <a:pt x="88924" y="70096"/>
                </a:lnTo>
                <a:cubicBezTo>
                  <a:pt x="88866" y="70038"/>
                  <a:pt x="88786" y="69958"/>
                  <a:pt x="88649" y="69958"/>
                </a:cubicBezTo>
                <a:close/>
                <a:moveTo>
                  <a:pt x="34935" y="70020"/>
                </a:moveTo>
                <a:cubicBezTo>
                  <a:pt x="34859" y="70020"/>
                  <a:pt x="34784" y="70020"/>
                  <a:pt x="34708" y="70096"/>
                </a:cubicBezTo>
                <a:cubicBezTo>
                  <a:pt x="34632" y="70134"/>
                  <a:pt x="34595" y="70209"/>
                  <a:pt x="34595" y="70323"/>
                </a:cubicBezTo>
                <a:cubicBezTo>
                  <a:pt x="34595" y="70474"/>
                  <a:pt x="34708" y="70550"/>
                  <a:pt x="34859" y="70588"/>
                </a:cubicBezTo>
                <a:lnTo>
                  <a:pt x="34973" y="70512"/>
                </a:lnTo>
                <a:cubicBezTo>
                  <a:pt x="34973" y="70474"/>
                  <a:pt x="35010" y="70436"/>
                  <a:pt x="35010" y="70436"/>
                </a:cubicBezTo>
                <a:cubicBezTo>
                  <a:pt x="35048" y="70361"/>
                  <a:pt x="35086" y="70323"/>
                  <a:pt x="35086" y="70247"/>
                </a:cubicBezTo>
                <a:cubicBezTo>
                  <a:pt x="35086" y="70172"/>
                  <a:pt x="35086" y="70096"/>
                  <a:pt x="35010" y="70058"/>
                </a:cubicBezTo>
                <a:lnTo>
                  <a:pt x="34935" y="70020"/>
                </a:lnTo>
                <a:close/>
                <a:moveTo>
                  <a:pt x="73650" y="70247"/>
                </a:moveTo>
                <a:cubicBezTo>
                  <a:pt x="73574" y="70247"/>
                  <a:pt x="73385" y="70247"/>
                  <a:pt x="73310" y="70399"/>
                </a:cubicBezTo>
                <a:lnTo>
                  <a:pt x="73385" y="70588"/>
                </a:lnTo>
                <a:cubicBezTo>
                  <a:pt x="73725" y="70588"/>
                  <a:pt x="73801" y="70436"/>
                  <a:pt x="73801" y="70361"/>
                </a:cubicBezTo>
                <a:lnTo>
                  <a:pt x="73650" y="70247"/>
                </a:lnTo>
                <a:close/>
                <a:moveTo>
                  <a:pt x="17959" y="70020"/>
                </a:moveTo>
                <a:cubicBezTo>
                  <a:pt x="17770" y="70058"/>
                  <a:pt x="17732" y="70134"/>
                  <a:pt x="17732" y="70209"/>
                </a:cubicBezTo>
                <a:cubicBezTo>
                  <a:pt x="17732" y="70247"/>
                  <a:pt x="17732" y="70247"/>
                  <a:pt x="17732" y="70285"/>
                </a:cubicBezTo>
                <a:cubicBezTo>
                  <a:pt x="17732" y="70323"/>
                  <a:pt x="17695" y="70361"/>
                  <a:pt x="17695" y="70361"/>
                </a:cubicBezTo>
                <a:cubicBezTo>
                  <a:pt x="17657" y="70436"/>
                  <a:pt x="17619" y="70550"/>
                  <a:pt x="17657" y="70663"/>
                </a:cubicBezTo>
                <a:lnTo>
                  <a:pt x="17770" y="70777"/>
                </a:lnTo>
                <a:lnTo>
                  <a:pt x="17884" y="70777"/>
                </a:lnTo>
                <a:cubicBezTo>
                  <a:pt x="17884" y="70777"/>
                  <a:pt x="17846" y="70739"/>
                  <a:pt x="17846" y="70739"/>
                </a:cubicBezTo>
                <a:lnTo>
                  <a:pt x="17846" y="70739"/>
                </a:lnTo>
                <a:lnTo>
                  <a:pt x="18035" y="70852"/>
                </a:lnTo>
                <a:lnTo>
                  <a:pt x="18224" y="70852"/>
                </a:lnTo>
                <a:cubicBezTo>
                  <a:pt x="18256" y="70852"/>
                  <a:pt x="18295" y="70855"/>
                  <a:pt x="18335" y="70855"/>
                </a:cubicBezTo>
                <a:cubicBezTo>
                  <a:pt x="18436" y="70855"/>
                  <a:pt x="18548" y="70836"/>
                  <a:pt x="18602" y="70701"/>
                </a:cubicBezTo>
                <a:lnTo>
                  <a:pt x="18451" y="70550"/>
                </a:lnTo>
                <a:cubicBezTo>
                  <a:pt x="18337" y="70550"/>
                  <a:pt x="18262" y="70474"/>
                  <a:pt x="18148" y="70399"/>
                </a:cubicBezTo>
                <a:cubicBezTo>
                  <a:pt x="18148" y="70361"/>
                  <a:pt x="18110" y="70323"/>
                  <a:pt x="18110" y="70323"/>
                </a:cubicBezTo>
                <a:cubicBezTo>
                  <a:pt x="18148" y="70285"/>
                  <a:pt x="18148" y="70247"/>
                  <a:pt x="18186" y="70209"/>
                </a:cubicBezTo>
                <a:lnTo>
                  <a:pt x="18110" y="70134"/>
                </a:lnTo>
                <a:cubicBezTo>
                  <a:pt x="18110" y="70172"/>
                  <a:pt x="18110" y="70172"/>
                  <a:pt x="18110" y="70172"/>
                </a:cubicBezTo>
                <a:lnTo>
                  <a:pt x="17959" y="70020"/>
                </a:lnTo>
                <a:close/>
                <a:moveTo>
                  <a:pt x="15880" y="70966"/>
                </a:moveTo>
                <a:lnTo>
                  <a:pt x="15729" y="71079"/>
                </a:lnTo>
                <a:cubicBezTo>
                  <a:pt x="15691" y="71117"/>
                  <a:pt x="15653" y="71155"/>
                  <a:pt x="15615" y="71192"/>
                </a:cubicBezTo>
                <a:lnTo>
                  <a:pt x="15729" y="71382"/>
                </a:lnTo>
                <a:cubicBezTo>
                  <a:pt x="15766" y="71382"/>
                  <a:pt x="15804" y="71419"/>
                  <a:pt x="15880" y="71457"/>
                </a:cubicBezTo>
                <a:lnTo>
                  <a:pt x="16031" y="71419"/>
                </a:lnTo>
                <a:cubicBezTo>
                  <a:pt x="16069" y="71382"/>
                  <a:pt x="16107" y="71268"/>
                  <a:pt x="16107" y="71192"/>
                </a:cubicBezTo>
                <a:cubicBezTo>
                  <a:pt x="16107" y="71079"/>
                  <a:pt x="16031" y="70966"/>
                  <a:pt x="15880" y="70966"/>
                </a:cubicBezTo>
                <a:close/>
                <a:moveTo>
                  <a:pt x="41102" y="71051"/>
                </a:moveTo>
                <a:cubicBezTo>
                  <a:pt x="41069" y="71051"/>
                  <a:pt x="41041" y="71060"/>
                  <a:pt x="41022" y="71079"/>
                </a:cubicBezTo>
                <a:cubicBezTo>
                  <a:pt x="40908" y="71117"/>
                  <a:pt x="40871" y="71192"/>
                  <a:pt x="40871" y="71268"/>
                </a:cubicBezTo>
                <a:cubicBezTo>
                  <a:pt x="40871" y="71344"/>
                  <a:pt x="40946" y="71419"/>
                  <a:pt x="41022" y="71457"/>
                </a:cubicBezTo>
                <a:cubicBezTo>
                  <a:pt x="41098" y="71457"/>
                  <a:pt x="41135" y="71457"/>
                  <a:pt x="41211" y="71419"/>
                </a:cubicBezTo>
                <a:cubicBezTo>
                  <a:pt x="41249" y="71382"/>
                  <a:pt x="41287" y="71306"/>
                  <a:pt x="41287" y="71268"/>
                </a:cubicBezTo>
                <a:cubicBezTo>
                  <a:pt x="41287" y="71192"/>
                  <a:pt x="41249" y="71117"/>
                  <a:pt x="41211" y="71079"/>
                </a:cubicBezTo>
                <a:cubicBezTo>
                  <a:pt x="41173" y="71060"/>
                  <a:pt x="41135" y="71051"/>
                  <a:pt x="41102" y="71051"/>
                </a:cubicBezTo>
                <a:close/>
                <a:moveTo>
                  <a:pt x="42005" y="71117"/>
                </a:moveTo>
                <a:cubicBezTo>
                  <a:pt x="41891" y="71117"/>
                  <a:pt x="41816" y="71117"/>
                  <a:pt x="41740" y="71155"/>
                </a:cubicBezTo>
                <a:cubicBezTo>
                  <a:pt x="41702" y="71192"/>
                  <a:pt x="41665" y="71268"/>
                  <a:pt x="41665" y="71344"/>
                </a:cubicBezTo>
                <a:cubicBezTo>
                  <a:pt x="41665" y="71457"/>
                  <a:pt x="41740" y="71533"/>
                  <a:pt x="41891" y="71571"/>
                </a:cubicBezTo>
                <a:lnTo>
                  <a:pt x="42043" y="71457"/>
                </a:lnTo>
                <a:cubicBezTo>
                  <a:pt x="42043" y="71457"/>
                  <a:pt x="42043" y="71457"/>
                  <a:pt x="42043" y="71419"/>
                </a:cubicBezTo>
                <a:cubicBezTo>
                  <a:pt x="42081" y="71382"/>
                  <a:pt x="42118" y="71344"/>
                  <a:pt x="42118" y="71268"/>
                </a:cubicBezTo>
                <a:cubicBezTo>
                  <a:pt x="42118" y="71268"/>
                  <a:pt x="42118" y="71230"/>
                  <a:pt x="42081" y="71192"/>
                </a:cubicBezTo>
                <a:lnTo>
                  <a:pt x="42005" y="71117"/>
                </a:lnTo>
                <a:close/>
                <a:moveTo>
                  <a:pt x="36183" y="70890"/>
                </a:moveTo>
                <a:lnTo>
                  <a:pt x="36031" y="71003"/>
                </a:lnTo>
                <a:cubicBezTo>
                  <a:pt x="35956" y="71079"/>
                  <a:pt x="35880" y="71155"/>
                  <a:pt x="35918" y="71306"/>
                </a:cubicBezTo>
                <a:lnTo>
                  <a:pt x="35993" y="71344"/>
                </a:lnTo>
                <a:cubicBezTo>
                  <a:pt x="35918" y="71419"/>
                  <a:pt x="35918" y="71457"/>
                  <a:pt x="35918" y="71457"/>
                </a:cubicBezTo>
                <a:lnTo>
                  <a:pt x="35956" y="71571"/>
                </a:lnTo>
                <a:cubicBezTo>
                  <a:pt x="36011" y="71626"/>
                  <a:pt x="36107" y="71661"/>
                  <a:pt x="36184" y="71661"/>
                </a:cubicBezTo>
                <a:cubicBezTo>
                  <a:pt x="36212" y="71661"/>
                  <a:pt x="36238" y="71656"/>
                  <a:pt x="36258" y="71646"/>
                </a:cubicBezTo>
                <a:cubicBezTo>
                  <a:pt x="36372" y="71608"/>
                  <a:pt x="36447" y="71533"/>
                  <a:pt x="36447" y="71419"/>
                </a:cubicBezTo>
                <a:cubicBezTo>
                  <a:pt x="36447" y="71419"/>
                  <a:pt x="36447" y="71382"/>
                  <a:pt x="36447" y="71382"/>
                </a:cubicBezTo>
                <a:lnTo>
                  <a:pt x="36372" y="71306"/>
                </a:lnTo>
                <a:cubicBezTo>
                  <a:pt x="36409" y="71268"/>
                  <a:pt x="36409" y="71192"/>
                  <a:pt x="36409" y="71117"/>
                </a:cubicBezTo>
                <a:cubicBezTo>
                  <a:pt x="36409" y="71003"/>
                  <a:pt x="36334" y="70928"/>
                  <a:pt x="36183" y="70890"/>
                </a:cubicBezTo>
                <a:close/>
                <a:moveTo>
                  <a:pt x="66693" y="71251"/>
                </a:moveTo>
                <a:cubicBezTo>
                  <a:pt x="66520" y="71251"/>
                  <a:pt x="66466" y="71394"/>
                  <a:pt x="66466" y="71457"/>
                </a:cubicBezTo>
                <a:lnTo>
                  <a:pt x="66429" y="71457"/>
                </a:lnTo>
                <a:lnTo>
                  <a:pt x="66429" y="71382"/>
                </a:lnTo>
                <a:lnTo>
                  <a:pt x="66315" y="71268"/>
                </a:lnTo>
                <a:cubicBezTo>
                  <a:pt x="66285" y="71265"/>
                  <a:pt x="66256" y="71263"/>
                  <a:pt x="66230" y="71263"/>
                </a:cubicBezTo>
                <a:cubicBezTo>
                  <a:pt x="65968" y="71263"/>
                  <a:pt x="65937" y="71423"/>
                  <a:pt x="65937" y="71457"/>
                </a:cubicBezTo>
                <a:lnTo>
                  <a:pt x="66051" y="71608"/>
                </a:lnTo>
                <a:lnTo>
                  <a:pt x="66088" y="71608"/>
                </a:lnTo>
                <a:cubicBezTo>
                  <a:pt x="66115" y="71635"/>
                  <a:pt x="66161" y="71662"/>
                  <a:pt x="66225" y="71662"/>
                </a:cubicBezTo>
                <a:cubicBezTo>
                  <a:pt x="66252" y="71662"/>
                  <a:pt x="66282" y="71657"/>
                  <a:pt x="66315" y="71646"/>
                </a:cubicBezTo>
                <a:lnTo>
                  <a:pt x="66429" y="71533"/>
                </a:lnTo>
                <a:lnTo>
                  <a:pt x="66429" y="71495"/>
                </a:lnTo>
                <a:lnTo>
                  <a:pt x="66542" y="71646"/>
                </a:lnTo>
                <a:lnTo>
                  <a:pt x="66807" y="71646"/>
                </a:lnTo>
                <a:lnTo>
                  <a:pt x="66920" y="71533"/>
                </a:lnTo>
                <a:lnTo>
                  <a:pt x="66920" y="71382"/>
                </a:lnTo>
                <a:lnTo>
                  <a:pt x="66807" y="71268"/>
                </a:lnTo>
                <a:cubicBezTo>
                  <a:pt x="66764" y="71256"/>
                  <a:pt x="66726" y="71251"/>
                  <a:pt x="66693" y="71251"/>
                </a:cubicBezTo>
                <a:close/>
                <a:moveTo>
                  <a:pt x="26617" y="71230"/>
                </a:moveTo>
                <a:cubicBezTo>
                  <a:pt x="26466" y="71268"/>
                  <a:pt x="26353" y="71382"/>
                  <a:pt x="26277" y="71495"/>
                </a:cubicBezTo>
                <a:lnTo>
                  <a:pt x="26315" y="71608"/>
                </a:lnTo>
                <a:cubicBezTo>
                  <a:pt x="26387" y="71680"/>
                  <a:pt x="26474" y="71707"/>
                  <a:pt x="26566" y="71707"/>
                </a:cubicBezTo>
                <a:cubicBezTo>
                  <a:pt x="26620" y="71707"/>
                  <a:pt x="26675" y="71698"/>
                  <a:pt x="26731" y="71684"/>
                </a:cubicBezTo>
                <a:cubicBezTo>
                  <a:pt x="26844" y="71646"/>
                  <a:pt x="26920" y="71533"/>
                  <a:pt x="26920" y="71419"/>
                </a:cubicBezTo>
                <a:cubicBezTo>
                  <a:pt x="26920" y="71419"/>
                  <a:pt x="26920" y="71382"/>
                  <a:pt x="26920" y="71344"/>
                </a:cubicBezTo>
                <a:lnTo>
                  <a:pt x="26882" y="71306"/>
                </a:lnTo>
                <a:cubicBezTo>
                  <a:pt x="26806" y="71230"/>
                  <a:pt x="26731" y="71230"/>
                  <a:pt x="26617" y="71230"/>
                </a:cubicBezTo>
                <a:close/>
                <a:moveTo>
                  <a:pt x="33574" y="71571"/>
                </a:moveTo>
                <a:cubicBezTo>
                  <a:pt x="33423" y="71571"/>
                  <a:pt x="33309" y="71646"/>
                  <a:pt x="33271" y="71760"/>
                </a:cubicBezTo>
                <a:lnTo>
                  <a:pt x="33385" y="71911"/>
                </a:lnTo>
                <a:cubicBezTo>
                  <a:pt x="33423" y="71949"/>
                  <a:pt x="33423" y="71949"/>
                  <a:pt x="33498" y="71949"/>
                </a:cubicBezTo>
                <a:lnTo>
                  <a:pt x="33649" y="71873"/>
                </a:lnTo>
                <a:cubicBezTo>
                  <a:pt x="33687" y="71835"/>
                  <a:pt x="33725" y="71797"/>
                  <a:pt x="33725" y="71722"/>
                </a:cubicBezTo>
                <a:lnTo>
                  <a:pt x="33725" y="71684"/>
                </a:lnTo>
                <a:lnTo>
                  <a:pt x="33574" y="71571"/>
                </a:lnTo>
                <a:close/>
                <a:moveTo>
                  <a:pt x="80153" y="71571"/>
                </a:moveTo>
                <a:cubicBezTo>
                  <a:pt x="80002" y="71571"/>
                  <a:pt x="79888" y="71646"/>
                  <a:pt x="79850" y="71760"/>
                </a:cubicBezTo>
                <a:lnTo>
                  <a:pt x="80002" y="71911"/>
                </a:lnTo>
                <a:cubicBezTo>
                  <a:pt x="80039" y="71911"/>
                  <a:pt x="80039" y="71911"/>
                  <a:pt x="80077" y="71949"/>
                </a:cubicBezTo>
                <a:lnTo>
                  <a:pt x="80304" y="71835"/>
                </a:lnTo>
                <a:lnTo>
                  <a:pt x="80304" y="71684"/>
                </a:lnTo>
                <a:lnTo>
                  <a:pt x="80153" y="71571"/>
                </a:lnTo>
                <a:close/>
                <a:moveTo>
                  <a:pt x="79434" y="71684"/>
                </a:moveTo>
                <a:lnTo>
                  <a:pt x="79245" y="71760"/>
                </a:lnTo>
                <a:cubicBezTo>
                  <a:pt x="79208" y="71873"/>
                  <a:pt x="79321" y="72062"/>
                  <a:pt x="79472" y="72062"/>
                </a:cubicBezTo>
                <a:cubicBezTo>
                  <a:pt x="79492" y="72069"/>
                  <a:pt x="79512" y="72072"/>
                  <a:pt x="79532" y="72072"/>
                </a:cubicBezTo>
                <a:cubicBezTo>
                  <a:pt x="79622" y="72072"/>
                  <a:pt x="79699" y="72004"/>
                  <a:pt x="79699" y="71911"/>
                </a:cubicBezTo>
                <a:lnTo>
                  <a:pt x="79548" y="71760"/>
                </a:lnTo>
                <a:cubicBezTo>
                  <a:pt x="79548" y="71760"/>
                  <a:pt x="79510" y="71722"/>
                  <a:pt x="79434" y="71684"/>
                </a:cubicBezTo>
                <a:close/>
                <a:moveTo>
                  <a:pt x="12288" y="71155"/>
                </a:moveTo>
                <a:lnTo>
                  <a:pt x="12212" y="71192"/>
                </a:lnTo>
                <a:cubicBezTo>
                  <a:pt x="12061" y="71344"/>
                  <a:pt x="12023" y="71533"/>
                  <a:pt x="12137" y="71646"/>
                </a:cubicBezTo>
                <a:cubicBezTo>
                  <a:pt x="12099" y="71684"/>
                  <a:pt x="12099" y="71722"/>
                  <a:pt x="12061" y="71760"/>
                </a:cubicBezTo>
                <a:lnTo>
                  <a:pt x="12137" y="71873"/>
                </a:lnTo>
                <a:cubicBezTo>
                  <a:pt x="12137" y="71911"/>
                  <a:pt x="12137" y="71949"/>
                  <a:pt x="12099" y="71986"/>
                </a:cubicBezTo>
                <a:lnTo>
                  <a:pt x="12250" y="72138"/>
                </a:lnTo>
                <a:cubicBezTo>
                  <a:pt x="12402" y="72138"/>
                  <a:pt x="12553" y="72100"/>
                  <a:pt x="12628" y="72024"/>
                </a:cubicBezTo>
                <a:cubicBezTo>
                  <a:pt x="12704" y="71986"/>
                  <a:pt x="12780" y="71835"/>
                  <a:pt x="12704" y="71646"/>
                </a:cubicBezTo>
                <a:lnTo>
                  <a:pt x="12817" y="71533"/>
                </a:lnTo>
                <a:cubicBezTo>
                  <a:pt x="12780" y="71268"/>
                  <a:pt x="12591" y="71155"/>
                  <a:pt x="12288" y="71155"/>
                </a:cubicBezTo>
                <a:close/>
                <a:moveTo>
                  <a:pt x="31041" y="71722"/>
                </a:moveTo>
                <a:cubicBezTo>
                  <a:pt x="30927" y="71722"/>
                  <a:pt x="30814" y="71722"/>
                  <a:pt x="30738" y="71797"/>
                </a:cubicBezTo>
                <a:cubicBezTo>
                  <a:pt x="30625" y="71873"/>
                  <a:pt x="30587" y="72062"/>
                  <a:pt x="30738" y="72138"/>
                </a:cubicBezTo>
                <a:lnTo>
                  <a:pt x="30814" y="72175"/>
                </a:lnTo>
                <a:cubicBezTo>
                  <a:pt x="30889" y="72175"/>
                  <a:pt x="30965" y="72175"/>
                  <a:pt x="31041" y="72138"/>
                </a:cubicBezTo>
                <a:cubicBezTo>
                  <a:pt x="31116" y="72062"/>
                  <a:pt x="31116" y="71986"/>
                  <a:pt x="31116" y="71911"/>
                </a:cubicBezTo>
                <a:cubicBezTo>
                  <a:pt x="31116" y="71873"/>
                  <a:pt x="31116" y="71873"/>
                  <a:pt x="31116" y="71835"/>
                </a:cubicBezTo>
                <a:lnTo>
                  <a:pt x="31041" y="71722"/>
                </a:lnTo>
                <a:close/>
                <a:moveTo>
                  <a:pt x="152" y="71797"/>
                </a:moveTo>
                <a:lnTo>
                  <a:pt x="1" y="71911"/>
                </a:lnTo>
                <a:lnTo>
                  <a:pt x="1" y="72251"/>
                </a:lnTo>
                <a:lnTo>
                  <a:pt x="114" y="72365"/>
                </a:lnTo>
                <a:cubicBezTo>
                  <a:pt x="147" y="72376"/>
                  <a:pt x="180" y="72380"/>
                  <a:pt x="213" y="72380"/>
                </a:cubicBezTo>
                <a:cubicBezTo>
                  <a:pt x="291" y="72380"/>
                  <a:pt x="363" y="72353"/>
                  <a:pt x="417" y="72327"/>
                </a:cubicBezTo>
                <a:cubicBezTo>
                  <a:pt x="492" y="72289"/>
                  <a:pt x="530" y="72213"/>
                  <a:pt x="530" y="72138"/>
                </a:cubicBezTo>
                <a:cubicBezTo>
                  <a:pt x="530" y="72062"/>
                  <a:pt x="454" y="71949"/>
                  <a:pt x="379" y="71873"/>
                </a:cubicBezTo>
                <a:cubicBezTo>
                  <a:pt x="303" y="71797"/>
                  <a:pt x="227" y="71797"/>
                  <a:pt x="152" y="71797"/>
                </a:cubicBezTo>
                <a:close/>
                <a:moveTo>
                  <a:pt x="53990" y="71646"/>
                </a:moveTo>
                <a:cubicBezTo>
                  <a:pt x="53876" y="71760"/>
                  <a:pt x="53801" y="71911"/>
                  <a:pt x="53763" y="72024"/>
                </a:cubicBezTo>
                <a:cubicBezTo>
                  <a:pt x="53763" y="72100"/>
                  <a:pt x="53725" y="72175"/>
                  <a:pt x="53725" y="72213"/>
                </a:cubicBezTo>
                <a:lnTo>
                  <a:pt x="53801" y="72365"/>
                </a:lnTo>
                <a:cubicBezTo>
                  <a:pt x="53848" y="72388"/>
                  <a:pt x="53891" y="72397"/>
                  <a:pt x="53930" y="72397"/>
                </a:cubicBezTo>
                <a:cubicBezTo>
                  <a:pt x="54015" y="72397"/>
                  <a:pt x="54077" y="72353"/>
                  <a:pt x="54103" y="72327"/>
                </a:cubicBezTo>
                <a:cubicBezTo>
                  <a:pt x="54179" y="72327"/>
                  <a:pt x="54255" y="72289"/>
                  <a:pt x="54255" y="72175"/>
                </a:cubicBezTo>
                <a:lnTo>
                  <a:pt x="54217" y="72062"/>
                </a:lnTo>
                <a:lnTo>
                  <a:pt x="54217" y="72062"/>
                </a:lnTo>
                <a:cubicBezTo>
                  <a:pt x="54255" y="72100"/>
                  <a:pt x="54255" y="72100"/>
                  <a:pt x="54255" y="72100"/>
                </a:cubicBezTo>
                <a:cubicBezTo>
                  <a:pt x="54255" y="72100"/>
                  <a:pt x="54255" y="72062"/>
                  <a:pt x="54255" y="72062"/>
                </a:cubicBezTo>
                <a:cubicBezTo>
                  <a:pt x="54292" y="71986"/>
                  <a:pt x="54330" y="71949"/>
                  <a:pt x="54330" y="71873"/>
                </a:cubicBezTo>
                <a:cubicBezTo>
                  <a:pt x="54330" y="71797"/>
                  <a:pt x="54292" y="71722"/>
                  <a:pt x="54141" y="71646"/>
                </a:cubicBezTo>
                <a:close/>
                <a:moveTo>
                  <a:pt x="75360" y="71933"/>
                </a:moveTo>
                <a:cubicBezTo>
                  <a:pt x="75323" y="71933"/>
                  <a:pt x="75282" y="71938"/>
                  <a:pt x="75238" y="71949"/>
                </a:cubicBezTo>
                <a:lnTo>
                  <a:pt x="75162" y="72024"/>
                </a:lnTo>
                <a:cubicBezTo>
                  <a:pt x="75124" y="72062"/>
                  <a:pt x="75124" y="72138"/>
                  <a:pt x="75124" y="72175"/>
                </a:cubicBezTo>
                <a:cubicBezTo>
                  <a:pt x="75124" y="72251"/>
                  <a:pt x="75162" y="72402"/>
                  <a:pt x="75465" y="72440"/>
                </a:cubicBezTo>
                <a:lnTo>
                  <a:pt x="75616" y="72327"/>
                </a:lnTo>
                <a:cubicBezTo>
                  <a:pt x="75654" y="72327"/>
                  <a:pt x="75729" y="72251"/>
                  <a:pt x="75729" y="72138"/>
                </a:cubicBezTo>
                <a:cubicBezTo>
                  <a:pt x="75729" y="72138"/>
                  <a:pt x="75729" y="72100"/>
                  <a:pt x="75729" y="72062"/>
                </a:cubicBezTo>
                <a:lnTo>
                  <a:pt x="75540" y="71986"/>
                </a:lnTo>
                <a:cubicBezTo>
                  <a:pt x="75514" y="71960"/>
                  <a:pt x="75449" y="71933"/>
                  <a:pt x="75360" y="71933"/>
                </a:cubicBezTo>
                <a:close/>
                <a:moveTo>
                  <a:pt x="3025" y="72100"/>
                </a:moveTo>
                <a:lnTo>
                  <a:pt x="2836" y="72213"/>
                </a:lnTo>
                <a:cubicBezTo>
                  <a:pt x="2836" y="72213"/>
                  <a:pt x="2798" y="72251"/>
                  <a:pt x="2761" y="72289"/>
                </a:cubicBezTo>
                <a:lnTo>
                  <a:pt x="2912" y="72440"/>
                </a:lnTo>
                <a:cubicBezTo>
                  <a:pt x="2912" y="72440"/>
                  <a:pt x="2950" y="72478"/>
                  <a:pt x="2987" y="72478"/>
                </a:cubicBezTo>
                <a:lnTo>
                  <a:pt x="3176" y="72365"/>
                </a:lnTo>
                <a:cubicBezTo>
                  <a:pt x="3176" y="72365"/>
                  <a:pt x="3214" y="72327"/>
                  <a:pt x="3214" y="72289"/>
                </a:cubicBezTo>
                <a:lnTo>
                  <a:pt x="3101" y="72138"/>
                </a:lnTo>
                <a:cubicBezTo>
                  <a:pt x="3101" y="72138"/>
                  <a:pt x="3063" y="72100"/>
                  <a:pt x="3025" y="72100"/>
                </a:cubicBezTo>
                <a:close/>
                <a:moveTo>
                  <a:pt x="33234" y="72667"/>
                </a:moveTo>
                <a:cubicBezTo>
                  <a:pt x="33234" y="72667"/>
                  <a:pt x="33233" y="72667"/>
                  <a:pt x="33196" y="72705"/>
                </a:cubicBezTo>
                <a:lnTo>
                  <a:pt x="33139" y="72705"/>
                </a:lnTo>
                <a:lnTo>
                  <a:pt x="33234" y="72667"/>
                </a:lnTo>
                <a:close/>
                <a:moveTo>
                  <a:pt x="33385" y="72289"/>
                </a:moveTo>
                <a:cubicBezTo>
                  <a:pt x="33271" y="72289"/>
                  <a:pt x="33158" y="72327"/>
                  <a:pt x="33044" y="72402"/>
                </a:cubicBezTo>
                <a:cubicBezTo>
                  <a:pt x="33007" y="72440"/>
                  <a:pt x="32931" y="72478"/>
                  <a:pt x="32931" y="72591"/>
                </a:cubicBezTo>
                <a:cubicBezTo>
                  <a:pt x="32931" y="72667"/>
                  <a:pt x="32969" y="72705"/>
                  <a:pt x="33044" y="72743"/>
                </a:cubicBezTo>
                <a:lnTo>
                  <a:pt x="33135" y="72706"/>
                </a:lnTo>
                <a:lnTo>
                  <a:pt x="33135" y="72706"/>
                </a:lnTo>
                <a:cubicBezTo>
                  <a:pt x="33169" y="72714"/>
                  <a:pt x="33210" y="72743"/>
                  <a:pt x="33309" y="72743"/>
                </a:cubicBezTo>
                <a:lnTo>
                  <a:pt x="33423" y="72591"/>
                </a:lnTo>
                <a:cubicBezTo>
                  <a:pt x="33460" y="72554"/>
                  <a:pt x="33498" y="72516"/>
                  <a:pt x="33498" y="72440"/>
                </a:cubicBezTo>
                <a:lnTo>
                  <a:pt x="33385" y="72289"/>
                </a:lnTo>
                <a:close/>
                <a:moveTo>
                  <a:pt x="46693" y="72289"/>
                </a:moveTo>
                <a:lnTo>
                  <a:pt x="46466" y="72365"/>
                </a:lnTo>
                <a:cubicBezTo>
                  <a:pt x="46428" y="72478"/>
                  <a:pt x="46466" y="72591"/>
                  <a:pt x="46542" y="72705"/>
                </a:cubicBezTo>
                <a:lnTo>
                  <a:pt x="46655" y="72743"/>
                </a:lnTo>
                <a:cubicBezTo>
                  <a:pt x="46882" y="72743"/>
                  <a:pt x="46958" y="72629"/>
                  <a:pt x="46996" y="72554"/>
                </a:cubicBezTo>
                <a:lnTo>
                  <a:pt x="47033" y="72516"/>
                </a:lnTo>
                <a:lnTo>
                  <a:pt x="46996" y="72365"/>
                </a:lnTo>
                <a:cubicBezTo>
                  <a:pt x="46920" y="72327"/>
                  <a:pt x="46844" y="72327"/>
                  <a:pt x="46769" y="72289"/>
                </a:cubicBezTo>
                <a:close/>
                <a:moveTo>
                  <a:pt x="19963" y="72365"/>
                </a:moveTo>
                <a:cubicBezTo>
                  <a:pt x="19736" y="72365"/>
                  <a:pt x="19585" y="72478"/>
                  <a:pt x="19585" y="72667"/>
                </a:cubicBezTo>
                <a:lnTo>
                  <a:pt x="19698" y="72780"/>
                </a:lnTo>
                <a:cubicBezTo>
                  <a:pt x="19745" y="72796"/>
                  <a:pt x="19786" y="72805"/>
                  <a:pt x="19823" y="72805"/>
                </a:cubicBezTo>
                <a:cubicBezTo>
                  <a:pt x="19874" y="72805"/>
                  <a:pt x="19919" y="72787"/>
                  <a:pt x="19963" y="72743"/>
                </a:cubicBezTo>
                <a:cubicBezTo>
                  <a:pt x="20076" y="72705"/>
                  <a:pt x="20076" y="72591"/>
                  <a:pt x="20114" y="72478"/>
                </a:cubicBezTo>
                <a:lnTo>
                  <a:pt x="19963" y="72365"/>
                </a:lnTo>
                <a:close/>
                <a:moveTo>
                  <a:pt x="87856" y="73045"/>
                </a:moveTo>
                <a:cubicBezTo>
                  <a:pt x="87851" y="73045"/>
                  <a:pt x="87848" y="73045"/>
                  <a:pt x="87844" y="73046"/>
                </a:cubicBezTo>
                <a:lnTo>
                  <a:pt x="87844" y="73046"/>
                </a:lnTo>
                <a:cubicBezTo>
                  <a:pt x="87848" y="73045"/>
                  <a:pt x="87852" y="73045"/>
                  <a:pt x="87856" y="73045"/>
                </a:cubicBezTo>
                <a:lnTo>
                  <a:pt x="87856" y="73045"/>
                </a:lnTo>
                <a:lnTo>
                  <a:pt x="87856" y="73045"/>
                </a:lnTo>
                <a:close/>
                <a:moveTo>
                  <a:pt x="74257" y="72651"/>
                </a:moveTo>
                <a:cubicBezTo>
                  <a:pt x="74195" y="72651"/>
                  <a:pt x="74130" y="72678"/>
                  <a:pt x="74104" y="72705"/>
                </a:cubicBezTo>
                <a:cubicBezTo>
                  <a:pt x="73990" y="72780"/>
                  <a:pt x="73952" y="72894"/>
                  <a:pt x="73952" y="72969"/>
                </a:cubicBezTo>
                <a:lnTo>
                  <a:pt x="74066" y="73121"/>
                </a:lnTo>
                <a:lnTo>
                  <a:pt x="74330" y="73121"/>
                </a:lnTo>
                <a:lnTo>
                  <a:pt x="74444" y="72969"/>
                </a:lnTo>
                <a:lnTo>
                  <a:pt x="74444" y="72780"/>
                </a:lnTo>
                <a:lnTo>
                  <a:pt x="74330" y="72667"/>
                </a:lnTo>
                <a:cubicBezTo>
                  <a:pt x="74308" y="72656"/>
                  <a:pt x="74283" y="72651"/>
                  <a:pt x="74257" y="72651"/>
                </a:cubicBezTo>
                <a:close/>
                <a:moveTo>
                  <a:pt x="60228" y="72856"/>
                </a:moveTo>
                <a:cubicBezTo>
                  <a:pt x="60153" y="72856"/>
                  <a:pt x="60077" y="72894"/>
                  <a:pt x="60001" y="72932"/>
                </a:cubicBezTo>
                <a:cubicBezTo>
                  <a:pt x="59888" y="73007"/>
                  <a:pt x="59888" y="73234"/>
                  <a:pt x="60153" y="73272"/>
                </a:cubicBezTo>
                <a:lnTo>
                  <a:pt x="60304" y="73121"/>
                </a:lnTo>
                <a:cubicBezTo>
                  <a:pt x="60304" y="73121"/>
                  <a:pt x="60304" y="73083"/>
                  <a:pt x="60342" y="73045"/>
                </a:cubicBezTo>
                <a:lnTo>
                  <a:pt x="60228" y="72856"/>
                </a:lnTo>
                <a:close/>
                <a:moveTo>
                  <a:pt x="87941" y="72932"/>
                </a:moveTo>
                <a:lnTo>
                  <a:pt x="87856" y="73045"/>
                </a:lnTo>
                <a:lnTo>
                  <a:pt x="87856" y="73045"/>
                </a:lnTo>
                <a:cubicBezTo>
                  <a:pt x="87859" y="73045"/>
                  <a:pt x="87862" y="73045"/>
                  <a:pt x="87866" y="73045"/>
                </a:cubicBezTo>
                <a:cubicBezTo>
                  <a:pt x="87862" y="73045"/>
                  <a:pt x="87859" y="73045"/>
                  <a:pt x="87856" y="73045"/>
                </a:cubicBezTo>
                <a:lnTo>
                  <a:pt x="87856" y="73045"/>
                </a:lnTo>
                <a:lnTo>
                  <a:pt x="87828" y="73083"/>
                </a:lnTo>
                <a:cubicBezTo>
                  <a:pt x="87828" y="73054"/>
                  <a:pt x="87828" y="73047"/>
                  <a:pt x="87844" y="73046"/>
                </a:cubicBezTo>
                <a:lnTo>
                  <a:pt x="87844" y="73046"/>
                </a:lnTo>
                <a:cubicBezTo>
                  <a:pt x="87711" y="73052"/>
                  <a:pt x="87677" y="73124"/>
                  <a:pt x="87677" y="73196"/>
                </a:cubicBezTo>
                <a:cubicBezTo>
                  <a:pt x="87677" y="73234"/>
                  <a:pt x="87677" y="73272"/>
                  <a:pt x="87677" y="73272"/>
                </a:cubicBezTo>
                <a:lnTo>
                  <a:pt x="87790" y="73348"/>
                </a:lnTo>
                <a:cubicBezTo>
                  <a:pt x="87790" y="73348"/>
                  <a:pt x="87828" y="73385"/>
                  <a:pt x="87828" y="73385"/>
                </a:cubicBezTo>
                <a:cubicBezTo>
                  <a:pt x="87866" y="73385"/>
                  <a:pt x="87941" y="73423"/>
                  <a:pt x="88092" y="73423"/>
                </a:cubicBezTo>
                <a:lnTo>
                  <a:pt x="88206" y="73310"/>
                </a:lnTo>
                <a:cubicBezTo>
                  <a:pt x="88206" y="73272"/>
                  <a:pt x="88206" y="73234"/>
                  <a:pt x="88206" y="73196"/>
                </a:cubicBezTo>
                <a:cubicBezTo>
                  <a:pt x="88206" y="72969"/>
                  <a:pt x="88055" y="72932"/>
                  <a:pt x="87941" y="72932"/>
                </a:cubicBezTo>
                <a:close/>
                <a:moveTo>
                  <a:pt x="10360" y="73121"/>
                </a:moveTo>
                <a:cubicBezTo>
                  <a:pt x="10133" y="73121"/>
                  <a:pt x="10020" y="73234"/>
                  <a:pt x="10057" y="73385"/>
                </a:cubicBezTo>
                <a:lnTo>
                  <a:pt x="10209" y="73461"/>
                </a:lnTo>
                <a:cubicBezTo>
                  <a:pt x="10246" y="73461"/>
                  <a:pt x="10284" y="73461"/>
                  <a:pt x="10322" y="73499"/>
                </a:cubicBezTo>
                <a:lnTo>
                  <a:pt x="10511" y="73385"/>
                </a:lnTo>
                <a:lnTo>
                  <a:pt x="10511" y="73234"/>
                </a:lnTo>
                <a:lnTo>
                  <a:pt x="10360" y="73121"/>
                </a:lnTo>
                <a:close/>
                <a:moveTo>
                  <a:pt x="1473" y="73077"/>
                </a:moveTo>
                <a:cubicBezTo>
                  <a:pt x="1421" y="73077"/>
                  <a:pt x="1369" y="73083"/>
                  <a:pt x="1324" y="73083"/>
                </a:cubicBezTo>
                <a:lnTo>
                  <a:pt x="1210" y="73196"/>
                </a:lnTo>
                <a:lnTo>
                  <a:pt x="1210" y="73385"/>
                </a:lnTo>
                <a:lnTo>
                  <a:pt x="1362" y="73537"/>
                </a:lnTo>
                <a:lnTo>
                  <a:pt x="1664" y="73537"/>
                </a:lnTo>
                <a:lnTo>
                  <a:pt x="1778" y="73423"/>
                </a:lnTo>
                <a:cubicBezTo>
                  <a:pt x="1778" y="73385"/>
                  <a:pt x="1778" y="73348"/>
                  <a:pt x="1778" y="73348"/>
                </a:cubicBezTo>
                <a:cubicBezTo>
                  <a:pt x="1778" y="73234"/>
                  <a:pt x="1740" y="73158"/>
                  <a:pt x="1702" y="73158"/>
                </a:cubicBezTo>
                <a:cubicBezTo>
                  <a:pt x="1634" y="73090"/>
                  <a:pt x="1552" y="73077"/>
                  <a:pt x="1473" y="73077"/>
                </a:cubicBezTo>
                <a:close/>
                <a:moveTo>
                  <a:pt x="18564" y="73196"/>
                </a:moveTo>
                <a:cubicBezTo>
                  <a:pt x="18489" y="73196"/>
                  <a:pt x="18262" y="73234"/>
                  <a:pt x="18262" y="73423"/>
                </a:cubicBezTo>
                <a:lnTo>
                  <a:pt x="18262" y="73461"/>
                </a:lnTo>
                <a:lnTo>
                  <a:pt x="18375" y="73574"/>
                </a:lnTo>
                <a:cubicBezTo>
                  <a:pt x="18489" y="73574"/>
                  <a:pt x="18640" y="73574"/>
                  <a:pt x="18715" y="73537"/>
                </a:cubicBezTo>
                <a:cubicBezTo>
                  <a:pt x="18753" y="73499"/>
                  <a:pt x="18791" y="73461"/>
                  <a:pt x="18791" y="73385"/>
                </a:cubicBezTo>
                <a:cubicBezTo>
                  <a:pt x="18791" y="73348"/>
                  <a:pt x="18791" y="73310"/>
                  <a:pt x="18753" y="73272"/>
                </a:cubicBezTo>
                <a:lnTo>
                  <a:pt x="18602" y="73196"/>
                </a:lnTo>
                <a:close/>
                <a:moveTo>
                  <a:pt x="53309" y="73234"/>
                </a:moveTo>
                <a:cubicBezTo>
                  <a:pt x="53196" y="73272"/>
                  <a:pt x="53158" y="73348"/>
                  <a:pt x="53158" y="73423"/>
                </a:cubicBezTo>
                <a:cubicBezTo>
                  <a:pt x="53158" y="73537"/>
                  <a:pt x="53234" y="73612"/>
                  <a:pt x="53309" y="73612"/>
                </a:cubicBezTo>
                <a:cubicBezTo>
                  <a:pt x="53332" y="73623"/>
                  <a:pt x="53354" y="73628"/>
                  <a:pt x="53375" y="73628"/>
                </a:cubicBezTo>
                <a:cubicBezTo>
                  <a:pt x="53426" y="73628"/>
                  <a:pt x="53472" y="73601"/>
                  <a:pt x="53498" y="73574"/>
                </a:cubicBezTo>
                <a:cubicBezTo>
                  <a:pt x="53574" y="73537"/>
                  <a:pt x="53574" y="73499"/>
                  <a:pt x="53574" y="73423"/>
                </a:cubicBezTo>
                <a:cubicBezTo>
                  <a:pt x="53574" y="73348"/>
                  <a:pt x="53536" y="73272"/>
                  <a:pt x="53498" y="73272"/>
                </a:cubicBezTo>
                <a:cubicBezTo>
                  <a:pt x="53423" y="73234"/>
                  <a:pt x="53347" y="73234"/>
                  <a:pt x="53309" y="73234"/>
                </a:cubicBezTo>
                <a:close/>
                <a:moveTo>
                  <a:pt x="21664" y="72831"/>
                </a:moveTo>
                <a:cubicBezTo>
                  <a:pt x="21589" y="72831"/>
                  <a:pt x="21522" y="72840"/>
                  <a:pt x="21475" y="72856"/>
                </a:cubicBezTo>
                <a:cubicBezTo>
                  <a:pt x="21362" y="72894"/>
                  <a:pt x="21286" y="72969"/>
                  <a:pt x="21286" y="73045"/>
                </a:cubicBezTo>
                <a:lnTo>
                  <a:pt x="21286" y="73121"/>
                </a:lnTo>
                <a:cubicBezTo>
                  <a:pt x="21324" y="73234"/>
                  <a:pt x="21438" y="73234"/>
                  <a:pt x="21513" y="73234"/>
                </a:cubicBezTo>
                <a:lnTo>
                  <a:pt x="21627" y="73348"/>
                </a:lnTo>
                <a:cubicBezTo>
                  <a:pt x="21645" y="73366"/>
                  <a:pt x="21664" y="73376"/>
                  <a:pt x="21683" y="73376"/>
                </a:cubicBezTo>
                <a:cubicBezTo>
                  <a:pt x="21702" y="73376"/>
                  <a:pt x="21721" y="73366"/>
                  <a:pt x="21740" y="73348"/>
                </a:cubicBezTo>
                <a:lnTo>
                  <a:pt x="21778" y="73423"/>
                </a:lnTo>
                <a:cubicBezTo>
                  <a:pt x="21813" y="73416"/>
                  <a:pt x="21846" y="73413"/>
                  <a:pt x="21878" y="73413"/>
                </a:cubicBezTo>
                <a:cubicBezTo>
                  <a:pt x="22022" y="73413"/>
                  <a:pt x="22146" y="73475"/>
                  <a:pt x="22269" y="73537"/>
                </a:cubicBezTo>
                <a:cubicBezTo>
                  <a:pt x="22376" y="73590"/>
                  <a:pt x="22502" y="73643"/>
                  <a:pt x="22647" y="73643"/>
                </a:cubicBezTo>
                <a:cubicBezTo>
                  <a:pt x="22707" y="73643"/>
                  <a:pt x="22770" y="73634"/>
                  <a:pt x="22836" y="73612"/>
                </a:cubicBezTo>
                <a:lnTo>
                  <a:pt x="22912" y="73537"/>
                </a:lnTo>
                <a:cubicBezTo>
                  <a:pt x="22950" y="73499"/>
                  <a:pt x="22950" y="73461"/>
                  <a:pt x="22950" y="73423"/>
                </a:cubicBezTo>
                <a:cubicBezTo>
                  <a:pt x="22950" y="73234"/>
                  <a:pt x="22685" y="73196"/>
                  <a:pt x="22534" y="73158"/>
                </a:cubicBezTo>
                <a:cubicBezTo>
                  <a:pt x="22496" y="73158"/>
                  <a:pt x="22496" y="73121"/>
                  <a:pt x="22458" y="73121"/>
                </a:cubicBezTo>
                <a:lnTo>
                  <a:pt x="22383" y="72969"/>
                </a:lnTo>
                <a:cubicBezTo>
                  <a:pt x="22307" y="72969"/>
                  <a:pt x="22232" y="72969"/>
                  <a:pt x="22156" y="73007"/>
                </a:cubicBezTo>
                <a:cubicBezTo>
                  <a:pt x="22118" y="72969"/>
                  <a:pt x="22080" y="72894"/>
                  <a:pt x="22005" y="72894"/>
                </a:cubicBezTo>
                <a:cubicBezTo>
                  <a:pt x="21894" y="72850"/>
                  <a:pt x="21770" y="72831"/>
                  <a:pt x="21664" y="72831"/>
                </a:cubicBezTo>
                <a:close/>
                <a:moveTo>
                  <a:pt x="62232" y="73121"/>
                </a:moveTo>
                <a:cubicBezTo>
                  <a:pt x="62119" y="73121"/>
                  <a:pt x="62005" y="73121"/>
                  <a:pt x="61930" y="73158"/>
                </a:cubicBezTo>
                <a:cubicBezTo>
                  <a:pt x="61816" y="73234"/>
                  <a:pt x="61778" y="73385"/>
                  <a:pt x="61778" y="73499"/>
                </a:cubicBezTo>
                <a:lnTo>
                  <a:pt x="61778" y="73537"/>
                </a:lnTo>
                <a:lnTo>
                  <a:pt x="61892" y="73688"/>
                </a:lnTo>
                <a:lnTo>
                  <a:pt x="61967" y="73688"/>
                </a:lnTo>
                <a:cubicBezTo>
                  <a:pt x="62119" y="73688"/>
                  <a:pt x="62383" y="73688"/>
                  <a:pt x="62421" y="73461"/>
                </a:cubicBezTo>
                <a:lnTo>
                  <a:pt x="62270" y="73348"/>
                </a:lnTo>
                <a:lnTo>
                  <a:pt x="62345" y="73348"/>
                </a:lnTo>
                <a:lnTo>
                  <a:pt x="62345" y="73234"/>
                </a:lnTo>
                <a:lnTo>
                  <a:pt x="62232" y="73121"/>
                </a:lnTo>
                <a:close/>
                <a:moveTo>
                  <a:pt x="66318" y="73209"/>
                </a:moveTo>
                <a:cubicBezTo>
                  <a:pt x="66259" y="73209"/>
                  <a:pt x="66193" y="73228"/>
                  <a:pt x="66126" y="73272"/>
                </a:cubicBezTo>
                <a:cubicBezTo>
                  <a:pt x="65975" y="73310"/>
                  <a:pt x="65824" y="73461"/>
                  <a:pt x="65862" y="73688"/>
                </a:cubicBezTo>
                <a:lnTo>
                  <a:pt x="66051" y="73763"/>
                </a:lnTo>
                <a:cubicBezTo>
                  <a:pt x="66088" y="73763"/>
                  <a:pt x="66126" y="73763"/>
                  <a:pt x="66126" y="73726"/>
                </a:cubicBezTo>
                <a:cubicBezTo>
                  <a:pt x="66277" y="73688"/>
                  <a:pt x="66504" y="73612"/>
                  <a:pt x="66504" y="73385"/>
                </a:cubicBezTo>
                <a:cubicBezTo>
                  <a:pt x="66504" y="73385"/>
                  <a:pt x="66504" y="73348"/>
                  <a:pt x="66504" y="73348"/>
                </a:cubicBezTo>
                <a:lnTo>
                  <a:pt x="66429" y="73234"/>
                </a:lnTo>
                <a:cubicBezTo>
                  <a:pt x="66397" y="73218"/>
                  <a:pt x="66359" y="73209"/>
                  <a:pt x="66318" y="73209"/>
                </a:cubicBezTo>
                <a:close/>
                <a:moveTo>
                  <a:pt x="28734" y="73272"/>
                </a:moveTo>
                <a:cubicBezTo>
                  <a:pt x="28394" y="73348"/>
                  <a:pt x="28432" y="73650"/>
                  <a:pt x="28583" y="73726"/>
                </a:cubicBezTo>
                <a:cubicBezTo>
                  <a:pt x="28610" y="73752"/>
                  <a:pt x="28656" y="73779"/>
                  <a:pt x="28693" y="73779"/>
                </a:cubicBezTo>
                <a:cubicBezTo>
                  <a:pt x="28709" y="73779"/>
                  <a:pt x="28723" y="73774"/>
                  <a:pt x="28734" y="73763"/>
                </a:cubicBezTo>
                <a:lnTo>
                  <a:pt x="28810" y="73650"/>
                </a:lnTo>
                <a:cubicBezTo>
                  <a:pt x="28886" y="73612"/>
                  <a:pt x="28999" y="73537"/>
                  <a:pt x="28999" y="73461"/>
                </a:cubicBezTo>
                <a:cubicBezTo>
                  <a:pt x="28999" y="73423"/>
                  <a:pt x="28961" y="73348"/>
                  <a:pt x="28810" y="73310"/>
                </a:cubicBezTo>
                <a:lnTo>
                  <a:pt x="28734" y="73272"/>
                </a:lnTo>
                <a:close/>
                <a:moveTo>
                  <a:pt x="50981" y="73218"/>
                </a:moveTo>
                <a:cubicBezTo>
                  <a:pt x="50953" y="73218"/>
                  <a:pt x="50923" y="73223"/>
                  <a:pt x="50890" y="73234"/>
                </a:cubicBezTo>
                <a:cubicBezTo>
                  <a:pt x="50738" y="73272"/>
                  <a:pt x="50663" y="73423"/>
                  <a:pt x="50663" y="73574"/>
                </a:cubicBezTo>
                <a:cubicBezTo>
                  <a:pt x="50663" y="73650"/>
                  <a:pt x="50701" y="73726"/>
                  <a:pt x="50776" y="73763"/>
                </a:cubicBezTo>
                <a:cubicBezTo>
                  <a:pt x="50814" y="73801"/>
                  <a:pt x="50890" y="73839"/>
                  <a:pt x="51003" y="73839"/>
                </a:cubicBezTo>
                <a:cubicBezTo>
                  <a:pt x="51154" y="73839"/>
                  <a:pt x="51268" y="73688"/>
                  <a:pt x="51268" y="73537"/>
                </a:cubicBezTo>
                <a:cubicBezTo>
                  <a:pt x="51268" y="73423"/>
                  <a:pt x="51230" y="73310"/>
                  <a:pt x="51154" y="73272"/>
                </a:cubicBezTo>
                <a:cubicBezTo>
                  <a:pt x="51101" y="73245"/>
                  <a:pt x="51047" y="73218"/>
                  <a:pt x="50981" y="73218"/>
                </a:cubicBezTo>
                <a:close/>
                <a:moveTo>
                  <a:pt x="88395" y="73348"/>
                </a:moveTo>
                <a:cubicBezTo>
                  <a:pt x="88168" y="73348"/>
                  <a:pt x="88017" y="73499"/>
                  <a:pt x="88055" y="73726"/>
                </a:cubicBezTo>
                <a:lnTo>
                  <a:pt x="88168" y="73839"/>
                </a:lnTo>
                <a:lnTo>
                  <a:pt x="88433" y="73839"/>
                </a:lnTo>
                <a:lnTo>
                  <a:pt x="88546" y="73726"/>
                </a:lnTo>
                <a:lnTo>
                  <a:pt x="88546" y="73461"/>
                </a:lnTo>
                <a:lnTo>
                  <a:pt x="88395" y="73348"/>
                </a:lnTo>
                <a:close/>
                <a:moveTo>
                  <a:pt x="30776" y="73499"/>
                </a:moveTo>
                <a:cubicBezTo>
                  <a:pt x="30663" y="73499"/>
                  <a:pt x="30587" y="73499"/>
                  <a:pt x="30511" y="73537"/>
                </a:cubicBezTo>
                <a:cubicBezTo>
                  <a:pt x="30474" y="73574"/>
                  <a:pt x="30436" y="73650"/>
                  <a:pt x="30436" y="73726"/>
                </a:cubicBezTo>
                <a:lnTo>
                  <a:pt x="30436" y="73763"/>
                </a:lnTo>
                <a:lnTo>
                  <a:pt x="30587" y="73877"/>
                </a:lnTo>
                <a:lnTo>
                  <a:pt x="30738" y="73877"/>
                </a:lnTo>
                <a:lnTo>
                  <a:pt x="30889" y="73763"/>
                </a:lnTo>
                <a:lnTo>
                  <a:pt x="30889" y="73612"/>
                </a:lnTo>
                <a:lnTo>
                  <a:pt x="30776" y="73499"/>
                </a:lnTo>
                <a:close/>
                <a:moveTo>
                  <a:pt x="20455" y="73688"/>
                </a:moveTo>
                <a:cubicBezTo>
                  <a:pt x="20341" y="73688"/>
                  <a:pt x="20266" y="73688"/>
                  <a:pt x="20190" y="73726"/>
                </a:cubicBezTo>
                <a:cubicBezTo>
                  <a:pt x="20114" y="73763"/>
                  <a:pt x="20076" y="73877"/>
                  <a:pt x="20076" y="73952"/>
                </a:cubicBezTo>
                <a:cubicBezTo>
                  <a:pt x="20076" y="74066"/>
                  <a:pt x="20114" y="74141"/>
                  <a:pt x="20228" y="74179"/>
                </a:cubicBezTo>
                <a:lnTo>
                  <a:pt x="20379" y="74028"/>
                </a:lnTo>
                <a:cubicBezTo>
                  <a:pt x="20455" y="73990"/>
                  <a:pt x="20530" y="73952"/>
                  <a:pt x="20530" y="73839"/>
                </a:cubicBezTo>
                <a:cubicBezTo>
                  <a:pt x="20530" y="73839"/>
                  <a:pt x="20530" y="73801"/>
                  <a:pt x="20530" y="73801"/>
                </a:cubicBezTo>
                <a:lnTo>
                  <a:pt x="20455" y="73688"/>
                </a:lnTo>
                <a:close/>
                <a:moveTo>
                  <a:pt x="75502" y="73801"/>
                </a:moveTo>
                <a:lnTo>
                  <a:pt x="75313" y="73952"/>
                </a:lnTo>
                <a:cubicBezTo>
                  <a:pt x="75313" y="73952"/>
                  <a:pt x="75276" y="73990"/>
                  <a:pt x="75238" y="74028"/>
                </a:cubicBezTo>
                <a:lnTo>
                  <a:pt x="75351" y="74179"/>
                </a:lnTo>
                <a:lnTo>
                  <a:pt x="75540" y="74179"/>
                </a:lnTo>
                <a:lnTo>
                  <a:pt x="75654" y="74066"/>
                </a:lnTo>
                <a:cubicBezTo>
                  <a:pt x="75654" y="74066"/>
                  <a:pt x="75654" y="74028"/>
                  <a:pt x="75654" y="74028"/>
                </a:cubicBezTo>
                <a:cubicBezTo>
                  <a:pt x="75654" y="73990"/>
                  <a:pt x="75654" y="73839"/>
                  <a:pt x="75502" y="73801"/>
                </a:cubicBezTo>
                <a:close/>
                <a:moveTo>
                  <a:pt x="26466" y="73726"/>
                </a:moveTo>
                <a:cubicBezTo>
                  <a:pt x="26390" y="73726"/>
                  <a:pt x="26277" y="73763"/>
                  <a:pt x="26277" y="73839"/>
                </a:cubicBezTo>
                <a:lnTo>
                  <a:pt x="26201" y="73915"/>
                </a:lnTo>
                <a:cubicBezTo>
                  <a:pt x="26201" y="74028"/>
                  <a:pt x="26239" y="74104"/>
                  <a:pt x="26277" y="74141"/>
                </a:cubicBezTo>
                <a:cubicBezTo>
                  <a:pt x="26343" y="74186"/>
                  <a:pt x="26423" y="74204"/>
                  <a:pt x="26500" y="74204"/>
                </a:cubicBezTo>
                <a:cubicBezTo>
                  <a:pt x="26555" y="74204"/>
                  <a:pt x="26608" y="74195"/>
                  <a:pt x="26655" y="74179"/>
                </a:cubicBezTo>
                <a:lnTo>
                  <a:pt x="26768" y="74104"/>
                </a:lnTo>
                <a:cubicBezTo>
                  <a:pt x="26806" y="74066"/>
                  <a:pt x="26806" y="74066"/>
                  <a:pt x="26806" y="74028"/>
                </a:cubicBezTo>
                <a:cubicBezTo>
                  <a:pt x="26806" y="73877"/>
                  <a:pt x="26617" y="73726"/>
                  <a:pt x="26466" y="73726"/>
                </a:cubicBezTo>
                <a:close/>
                <a:moveTo>
                  <a:pt x="42081" y="73763"/>
                </a:moveTo>
                <a:lnTo>
                  <a:pt x="41929" y="73877"/>
                </a:lnTo>
                <a:cubicBezTo>
                  <a:pt x="41929" y="73877"/>
                  <a:pt x="41929" y="73915"/>
                  <a:pt x="41929" y="73952"/>
                </a:cubicBezTo>
                <a:cubicBezTo>
                  <a:pt x="41891" y="73990"/>
                  <a:pt x="41891" y="74028"/>
                  <a:pt x="41891" y="74104"/>
                </a:cubicBezTo>
                <a:cubicBezTo>
                  <a:pt x="41891" y="74179"/>
                  <a:pt x="41929" y="74255"/>
                  <a:pt x="42043" y="74293"/>
                </a:cubicBezTo>
                <a:lnTo>
                  <a:pt x="42156" y="74255"/>
                </a:lnTo>
                <a:cubicBezTo>
                  <a:pt x="42232" y="74217"/>
                  <a:pt x="42383" y="74104"/>
                  <a:pt x="42383" y="73952"/>
                </a:cubicBezTo>
                <a:cubicBezTo>
                  <a:pt x="42383" y="73915"/>
                  <a:pt x="42383" y="73763"/>
                  <a:pt x="42081" y="73763"/>
                </a:cubicBezTo>
                <a:close/>
                <a:moveTo>
                  <a:pt x="54066" y="73877"/>
                </a:moveTo>
                <a:cubicBezTo>
                  <a:pt x="54028" y="73915"/>
                  <a:pt x="53952" y="73915"/>
                  <a:pt x="53839" y="73952"/>
                </a:cubicBezTo>
                <a:lnTo>
                  <a:pt x="53763" y="74066"/>
                </a:lnTo>
                <a:cubicBezTo>
                  <a:pt x="53763" y="74179"/>
                  <a:pt x="53801" y="74217"/>
                  <a:pt x="53801" y="74255"/>
                </a:cubicBezTo>
                <a:cubicBezTo>
                  <a:pt x="53801" y="74255"/>
                  <a:pt x="53801" y="74217"/>
                  <a:pt x="53801" y="74217"/>
                </a:cubicBezTo>
                <a:lnTo>
                  <a:pt x="53914" y="74406"/>
                </a:lnTo>
                <a:lnTo>
                  <a:pt x="53952" y="74406"/>
                </a:lnTo>
                <a:cubicBezTo>
                  <a:pt x="53990" y="74444"/>
                  <a:pt x="54066" y="74444"/>
                  <a:pt x="54141" y="74444"/>
                </a:cubicBezTo>
                <a:lnTo>
                  <a:pt x="54217" y="74406"/>
                </a:lnTo>
                <a:cubicBezTo>
                  <a:pt x="54292" y="74368"/>
                  <a:pt x="54406" y="74217"/>
                  <a:pt x="54406" y="74066"/>
                </a:cubicBezTo>
                <a:cubicBezTo>
                  <a:pt x="54406" y="73990"/>
                  <a:pt x="54368" y="73915"/>
                  <a:pt x="54255" y="73877"/>
                </a:cubicBezTo>
                <a:close/>
                <a:moveTo>
                  <a:pt x="83215" y="73461"/>
                </a:moveTo>
                <a:cubicBezTo>
                  <a:pt x="83140" y="73537"/>
                  <a:pt x="83102" y="73574"/>
                  <a:pt x="83102" y="73650"/>
                </a:cubicBezTo>
                <a:cubicBezTo>
                  <a:pt x="83064" y="73726"/>
                  <a:pt x="83026" y="73763"/>
                  <a:pt x="82988" y="73763"/>
                </a:cubicBezTo>
                <a:lnTo>
                  <a:pt x="83102" y="73990"/>
                </a:lnTo>
                <a:cubicBezTo>
                  <a:pt x="83064" y="73990"/>
                  <a:pt x="83026" y="73952"/>
                  <a:pt x="83026" y="73952"/>
                </a:cubicBezTo>
                <a:cubicBezTo>
                  <a:pt x="83026" y="73952"/>
                  <a:pt x="83026" y="73952"/>
                  <a:pt x="83026" y="73990"/>
                </a:cubicBezTo>
                <a:cubicBezTo>
                  <a:pt x="83026" y="74028"/>
                  <a:pt x="83026" y="74104"/>
                  <a:pt x="83064" y="74141"/>
                </a:cubicBezTo>
                <a:cubicBezTo>
                  <a:pt x="83102" y="74179"/>
                  <a:pt x="83140" y="74179"/>
                  <a:pt x="83177" y="74217"/>
                </a:cubicBezTo>
                <a:lnTo>
                  <a:pt x="83215" y="74217"/>
                </a:lnTo>
                <a:lnTo>
                  <a:pt x="83253" y="74255"/>
                </a:lnTo>
                <a:cubicBezTo>
                  <a:pt x="83329" y="74331"/>
                  <a:pt x="83480" y="74444"/>
                  <a:pt x="83669" y="74444"/>
                </a:cubicBezTo>
                <a:lnTo>
                  <a:pt x="83782" y="74368"/>
                </a:lnTo>
                <a:cubicBezTo>
                  <a:pt x="83782" y="74368"/>
                  <a:pt x="83782" y="74406"/>
                  <a:pt x="83782" y="74406"/>
                </a:cubicBezTo>
                <a:lnTo>
                  <a:pt x="83896" y="74293"/>
                </a:lnTo>
                <a:cubicBezTo>
                  <a:pt x="83934" y="74255"/>
                  <a:pt x="83934" y="74217"/>
                  <a:pt x="83934" y="74179"/>
                </a:cubicBezTo>
                <a:cubicBezTo>
                  <a:pt x="83934" y="74028"/>
                  <a:pt x="83820" y="73952"/>
                  <a:pt x="83745" y="73915"/>
                </a:cubicBezTo>
                <a:cubicBezTo>
                  <a:pt x="83707" y="73915"/>
                  <a:pt x="83707" y="73915"/>
                  <a:pt x="83669" y="73877"/>
                </a:cubicBezTo>
                <a:cubicBezTo>
                  <a:pt x="83669" y="73574"/>
                  <a:pt x="83480" y="73461"/>
                  <a:pt x="83329" y="73461"/>
                </a:cubicBezTo>
                <a:close/>
                <a:moveTo>
                  <a:pt x="53725" y="74217"/>
                </a:moveTo>
                <a:cubicBezTo>
                  <a:pt x="53650" y="74217"/>
                  <a:pt x="53536" y="74217"/>
                  <a:pt x="53498" y="74255"/>
                </a:cubicBezTo>
                <a:cubicBezTo>
                  <a:pt x="53347" y="74368"/>
                  <a:pt x="53385" y="74595"/>
                  <a:pt x="53650" y="74595"/>
                </a:cubicBezTo>
                <a:lnTo>
                  <a:pt x="53801" y="74482"/>
                </a:lnTo>
                <a:cubicBezTo>
                  <a:pt x="53801" y="74444"/>
                  <a:pt x="53801" y="74444"/>
                  <a:pt x="53839" y="74406"/>
                </a:cubicBezTo>
                <a:lnTo>
                  <a:pt x="53725" y="74217"/>
                </a:lnTo>
                <a:close/>
                <a:moveTo>
                  <a:pt x="43177" y="73915"/>
                </a:moveTo>
                <a:cubicBezTo>
                  <a:pt x="43026" y="73952"/>
                  <a:pt x="42950" y="74066"/>
                  <a:pt x="42874" y="74179"/>
                </a:cubicBezTo>
                <a:cubicBezTo>
                  <a:pt x="42837" y="74217"/>
                  <a:pt x="42837" y="74255"/>
                  <a:pt x="42799" y="74293"/>
                </a:cubicBezTo>
                <a:lnTo>
                  <a:pt x="42912" y="74482"/>
                </a:lnTo>
                <a:cubicBezTo>
                  <a:pt x="42950" y="74482"/>
                  <a:pt x="42950" y="74482"/>
                  <a:pt x="42988" y="74520"/>
                </a:cubicBezTo>
                <a:cubicBezTo>
                  <a:pt x="43026" y="74595"/>
                  <a:pt x="43139" y="74671"/>
                  <a:pt x="43290" y="74671"/>
                </a:cubicBezTo>
                <a:lnTo>
                  <a:pt x="43442" y="74557"/>
                </a:lnTo>
                <a:cubicBezTo>
                  <a:pt x="43442" y="74520"/>
                  <a:pt x="43442" y="74520"/>
                  <a:pt x="43479" y="74482"/>
                </a:cubicBezTo>
                <a:cubicBezTo>
                  <a:pt x="43555" y="74444"/>
                  <a:pt x="43631" y="74406"/>
                  <a:pt x="43668" y="74331"/>
                </a:cubicBezTo>
                <a:lnTo>
                  <a:pt x="43517" y="74179"/>
                </a:lnTo>
                <a:cubicBezTo>
                  <a:pt x="43517" y="74141"/>
                  <a:pt x="43479" y="74141"/>
                  <a:pt x="43479" y="74141"/>
                </a:cubicBezTo>
                <a:cubicBezTo>
                  <a:pt x="43442" y="74104"/>
                  <a:pt x="43404" y="74066"/>
                  <a:pt x="43366" y="74028"/>
                </a:cubicBezTo>
                <a:lnTo>
                  <a:pt x="43177" y="73915"/>
                </a:lnTo>
                <a:close/>
                <a:moveTo>
                  <a:pt x="39473" y="74209"/>
                </a:moveTo>
                <a:cubicBezTo>
                  <a:pt x="39327" y="74209"/>
                  <a:pt x="39234" y="74298"/>
                  <a:pt x="39169" y="74331"/>
                </a:cubicBezTo>
                <a:cubicBezTo>
                  <a:pt x="39132" y="74368"/>
                  <a:pt x="39132" y="74368"/>
                  <a:pt x="39094" y="74406"/>
                </a:cubicBezTo>
                <a:lnTo>
                  <a:pt x="39207" y="74633"/>
                </a:lnTo>
                <a:cubicBezTo>
                  <a:pt x="39265" y="74662"/>
                  <a:pt x="39322" y="74734"/>
                  <a:pt x="39446" y="74734"/>
                </a:cubicBezTo>
                <a:cubicBezTo>
                  <a:pt x="39485" y="74734"/>
                  <a:pt x="39531" y="74727"/>
                  <a:pt x="39585" y="74709"/>
                </a:cubicBezTo>
                <a:lnTo>
                  <a:pt x="39699" y="74595"/>
                </a:lnTo>
                <a:lnTo>
                  <a:pt x="39699" y="74331"/>
                </a:lnTo>
                <a:lnTo>
                  <a:pt x="39547" y="74217"/>
                </a:lnTo>
                <a:cubicBezTo>
                  <a:pt x="39521" y="74212"/>
                  <a:pt x="39496" y="74209"/>
                  <a:pt x="39473" y="74209"/>
                </a:cubicBezTo>
                <a:close/>
                <a:moveTo>
                  <a:pt x="70020" y="74406"/>
                </a:moveTo>
                <a:cubicBezTo>
                  <a:pt x="69945" y="74406"/>
                  <a:pt x="69718" y="74444"/>
                  <a:pt x="69718" y="74595"/>
                </a:cubicBezTo>
                <a:cubicBezTo>
                  <a:pt x="69718" y="74633"/>
                  <a:pt x="69718" y="74633"/>
                  <a:pt x="69718" y="74671"/>
                </a:cubicBezTo>
                <a:lnTo>
                  <a:pt x="69869" y="74746"/>
                </a:lnTo>
                <a:lnTo>
                  <a:pt x="69983" y="74746"/>
                </a:lnTo>
                <a:lnTo>
                  <a:pt x="70134" y="74671"/>
                </a:lnTo>
                <a:cubicBezTo>
                  <a:pt x="70134" y="74633"/>
                  <a:pt x="70172" y="74595"/>
                  <a:pt x="70172" y="74557"/>
                </a:cubicBezTo>
                <a:lnTo>
                  <a:pt x="70020" y="74406"/>
                </a:lnTo>
                <a:close/>
                <a:moveTo>
                  <a:pt x="64765" y="74406"/>
                </a:moveTo>
                <a:lnTo>
                  <a:pt x="64614" y="74520"/>
                </a:lnTo>
                <a:cubicBezTo>
                  <a:pt x="64614" y="74482"/>
                  <a:pt x="64614" y="74482"/>
                  <a:pt x="64614" y="74482"/>
                </a:cubicBezTo>
                <a:lnTo>
                  <a:pt x="64500" y="74595"/>
                </a:lnTo>
                <a:cubicBezTo>
                  <a:pt x="64500" y="74633"/>
                  <a:pt x="64500" y="74633"/>
                  <a:pt x="64500" y="74633"/>
                </a:cubicBezTo>
                <a:cubicBezTo>
                  <a:pt x="64500" y="74709"/>
                  <a:pt x="64500" y="74860"/>
                  <a:pt x="64652" y="74860"/>
                </a:cubicBezTo>
                <a:lnTo>
                  <a:pt x="64803" y="74746"/>
                </a:lnTo>
                <a:lnTo>
                  <a:pt x="64803" y="74746"/>
                </a:lnTo>
                <a:cubicBezTo>
                  <a:pt x="64803" y="74784"/>
                  <a:pt x="64765" y="74822"/>
                  <a:pt x="64803" y="74822"/>
                </a:cubicBezTo>
                <a:cubicBezTo>
                  <a:pt x="64841" y="74784"/>
                  <a:pt x="64954" y="74784"/>
                  <a:pt x="64992" y="74671"/>
                </a:cubicBezTo>
                <a:lnTo>
                  <a:pt x="64879" y="74520"/>
                </a:lnTo>
                <a:lnTo>
                  <a:pt x="64879" y="74520"/>
                </a:lnTo>
                <a:cubicBezTo>
                  <a:pt x="64879" y="74520"/>
                  <a:pt x="64916" y="74557"/>
                  <a:pt x="64916" y="74557"/>
                </a:cubicBezTo>
                <a:cubicBezTo>
                  <a:pt x="64916" y="74520"/>
                  <a:pt x="64879" y="74444"/>
                  <a:pt x="64765" y="74406"/>
                </a:cubicBezTo>
                <a:close/>
                <a:moveTo>
                  <a:pt x="8091" y="74520"/>
                </a:moveTo>
                <a:lnTo>
                  <a:pt x="7940" y="74633"/>
                </a:lnTo>
                <a:lnTo>
                  <a:pt x="7940" y="74784"/>
                </a:lnTo>
                <a:lnTo>
                  <a:pt x="8091" y="74898"/>
                </a:lnTo>
                <a:cubicBezTo>
                  <a:pt x="8125" y="74909"/>
                  <a:pt x="8155" y="74913"/>
                  <a:pt x="8181" y="74913"/>
                </a:cubicBezTo>
                <a:cubicBezTo>
                  <a:pt x="8246" y="74913"/>
                  <a:pt x="8292" y="74887"/>
                  <a:pt x="8318" y="74860"/>
                </a:cubicBezTo>
                <a:cubicBezTo>
                  <a:pt x="8356" y="74822"/>
                  <a:pt x="8432" y="74746"/>
                  <a:pt x="8432" y="74671"/>
                </a:cubicBezTo>
                <a:lnTo>
                  <a:pt x="8394" y="74633"/>
                </a:lnTo>
                <a:lnTo>
                  <a:pt x="8280" y="74520"/>
                </a:lnTo>
                <a:close/>
                <a:moveTo>
                  <a:pt x="58640" y="74709"/>
                </a:moveTo>
                <a:cubicBezTo>
                  <a:pt x="58489" y="74709"/>
                  <a:pt x="58376" y="74784"/>
                  <a:pt x="58376" y="74898"/>
                </a:cubicBezTo>
                <a:lnTo>
                  <a:pt x="58527" y="74898"/>
                </a:lnTo>
                <a:cubicBezTo>
                  <a:pt x="58527" y="74935"/>
                  <a:pt x="58527" y="74935"/>
                  <a:pt x="58527" y="74935"/>
                </a:cubicBezTo>
                <a:lnTo>
                  <a:pt x="58716" y="74935"/>
                </a:lnTo>
                <a:cubicBezTo>
                  <a:pt x="58716" y="74935"/>
                  <a:pt x="58716" y="74935"/>
                  <a:pt x="58716" y="74898"/>
                </a:cubicBezTo>
                <a:lnTo>
                  <a:pt x="58867" y="74898"/>
                </a:lnTo>
                <a:cubicBezTo>
                  <a:pt x="58867" y="74860"/>
                  <a:pt x="58829" y="74784"/>
                  <a:pt x="58754" y="74746"/>
                </a:cubicBezTo>
                <a:cubicBezTo>
                  <a:pt x="58716" y="74746"/>
                  <a:pt x="58678" y="74709"/>
                  <a:pt x="58640" y="74709"/>
                </a:cubicBezTo>
                <a:close/>
                <a:moveTo>
                  <a:pt x="46277" y="74671"/>
                </a:moveTo>
                <a:lnTo>
                  <a:pt x="46164" y="74784"/>
                </a:lnTo>
                <a:lnTo>
                  <a:pt x="46164" y="74898"/>
                </a:lnTo>
                <a:lnTo>
                  <a:pt x="46277" y="75011"/>
                </a:lnTo>
                <a:cubicBezTo>
                  <a:pt x="46315" y="75049"/>
                  <a:pt x="46353" y="75049"/>
                  <a:pt x="46391" y="75049"/>
                </a:cubicBezTo>
                <a:lnTo>
                  <a:pt x="46542" y="74898"/>
                </a:lnTo>
                <a:cubicBezTo>
                  <a:pt x="46542" y="74860"/>
                  <a:pt x="46542" y="74784"/>
                  <a:pt x="46466" y="74709"/>
                </a:cubicBezTo>
                <a:cubicBezTo>
                  <a:pt x="46428" y="74671"/>
                  <a:pt x="46353" y="74671"/>
                  <a:pt x="46277" y="74671"/>
                </a:cubicBezTo>
                <a:close/>
                <a:moveTo>
                  <a:pt x="43101" y="74671"/>
                </a:moveTo>
                <a:lnTo>
                  <a:pt x="42912" y="74784"/>
                </a:lnTo>
                <a:cubicBezTo>
                  <a:pt x="42912" y="74822"/>
                  <a:pt x="42912" y="74860"/>
                  <a:pt x="42874" y="74898"/>
                </a:cubicBezTo>
                <a:lnTo>
                  <a:pt x="42988" y="75087"/>
                </a:lnTo>
                <a:lnTo>
                  <a:pt x="43064" y="75087"/>
                </a:lnTo>
                <a:cubicBezTo>
                  <a:pt x="43117" y="75113"/>
                  <a:pt x="43170" y="75140"/>
                  <a:pt x="43251" y="75140"/>
                </a:cubicBezTo>
                <a:cubicBezTo>
                  <a:pt x="43284" y="75140"/>
                  <a:pt x="43322" y="75136"/>
                  <a:pt x="43366" y="75124"/>
                </a:cubicBezTo>
                <a:lnTo>
                  <a:pt x="43479" y="75049"/>
                </a:lnTo>
                <a:cubicBezTo>
                  <a:pt x="43479" y="75011"/>
                  <a:pt x="43479" y="74973"/>
                  <a:pt x="43479" y="74935"/>
                </a:cubicBezTo>
                <a:cubicBezTo>
                  <a:pt x="43479" y="74746"/>
                  <a:pt x="43290" y="74709"/>
                  <a:pt x="43177" y="74709"/>
                </a:cubicBezTo>
                <a:cubicBezTo>
                  <a:pt x="43139" y="74709"/>
                  <a:pt x="43101" y="74709"/>
                  <a:pt x="43101" y="74671"/>
                </a:cubicBezTo>
                <a:close/>
                <a:moveTo>
                  <a:pt x="14027" y="74822"/>
                </a:moveTo>
                <a:cubicBezTo>
                  <a:pt x="13914" y="74822"/>
                  <a:pt x="13800" y="74822"/>
                  <a:pt x="13725" y="75011"/>
                </a:cubicBezTo>
                <a:lnTo>
                  <a:pt x="13800" y="75238"/>
                </a:lnTo>
                <a:cubicBezTo>
                  <a:pt x="13874" y="75238"/>
                  <a:pt x="14019" y="75238"/>
                  <a:pt x="14096" y="75029"/>
                </a:cubicBezTo>
                <a:lnTo>
                  <a:pt x="14096" y="75029"/>
                </a:lnTo>
                <a:lnTo>
                  <a:pt x="14103" y="75049"/>
                </a:lnTo>
                <a:cubicBezTo>
                  <a:pt x="14103" y="75049"/>
                  <a:pt x="14103" y="75011"/>
                  <a:pt x="14103" y="75011"/>
                </a:cubicBezTo>
                <a:cubicBezTo>
                  <a:pt x="14101" y="75017"/>
                  <a:pt x="14099" y="75023"/>
                  <a:pt x="14096" y="75029"/>
                </a:cubicBezTo>
                <a:lnTo>
                  <a:pt x="14096" y="75029"/>
                </a:lnTo>
                <a:lnTo>
                  <a:pt x="14027" y="74822"/>
                </a:lnTo>
                <a:close/>
                <a:moveTo>
                  <a:pt x="35578" y="74066"/>
                </a:moveTo>
                <a:lnTo>
                  <a:pt x="35389" y="74141"/>
                </a:lnTo>
                <a:cubicBezTo>
                  <a:pt x="35351" y="74179"/>
                  <a:pt x="35351" y="74217"/>
                  <a:pt x="35313" y="74255"/>
                </a:cubicBezTo>
                <a:lnTo>
                  <a:pt x="35275" y="74293"/>
                </a:lnTo>
                <a:cubicBezTo>
                  <a:pt x="35200" y="74444"/>
                  <a:pt x="35313" y="74520"/>
                  <a:pt x="35389" y="74557"/>
                </a:cubicBezTo>
                <a:lnTo>
                  <a:pt x="35389" y="74633"/>
                </a:lnTo>
                <a:cubicBezTo>
                  <a:pt x="35389" y="74671"/>
                  <a:pt x="35389" y="74709"/>
                  <a:pt x="35389" y="74784"/>
                </a:cubicBezTo>
                <a:lnTo>
                  <a:pt x="35389" y="74860"/>
                </a:lnTo>
                <a:cubicBezTo>
                  <a:pt x="35389" y="74898"/>
                  <a:pt x="35389" y="75011"/>
                  <a:pt x="35502" y="75011"/>
                </a:cubicBezTo>
                <a:cubicBezTo>
                  <a:pt x="35521" y="75030"/>
                  <a:pt x="35540" y="75039"/>
                  <a:pt x="35563" y="75039"/>
                </a:cubicBezTo>
                <a:cubicBezTo>
                  <a:pt x="35587" y="75039"/>
                  <a:pt x="35615" y="75030"/>
                  <a:pt x="35653" y="75011"/>
                </a:cubicBezTo>
                <a:cubicBezTo>
                  <a:pt x="35691" y="74973"/>
                  <a:pt x="35729" y="74973"/>
                  <a:pt x="35767" y="74935"/>
                </a:cubicBezTo>
                <a:cubicBezTo>
                  <a:pt x="35927" y="74855"/>
                  <a:pt x="36087" y="74775"/>
                  <a:pt x="36288" y="74775"/>
                </a:cubicBezTo>
                <a:cubicBezTo>
                  <a:pt x="36371" y="74775"/>
                  <a:pt x="36461" y="74789"/>
                  <a:pt x="36561" y="74822"/>
                </a:cubicBezTo>
                <a:lnTo>
                  <a:pt x="36679" y="74751"/>
                </a:lnTo>
                <a:lnTo>
                  <a:pt x="36679" y="74751"/>
                </a:lnTo>
                <a:lnTo>
                  <a:pt x="36712" y="74784"/>
                </a:lnTo>
                <a:cubicBezTo>
                  <a:pt x="36598" y="74822"/>
                  <a:pt x="36561" y="74898"/>
                  <a:pt x="36561" y="74973"/>
                </a:cubicBezTo>
                <a:cubicBezTo>
                  <a:pt x="36561" y="74973"/>
                  <a:pt x="36561" y="75011"/>
                  <a:pt x="36561" y="75011"/>
                </a:cubicBezTo>
                <a:lnTo>
                  <a:pt x="36636" y="75238"/>
                </a:lnTo>
                <a:cubicBezTo>
                  <a:pt x="36712" y="75238"/>
                  <a:pt x="36787" y="75238"/>
                  <a:pt x="36863" y="75162"/>
                </a:cubicBezTo>
                <a:cubicBezTo>
                  <a:pt x="36976" y="75087"/>
                  <a:pt x="37014" y="74973"/>
                  <a:pt x="37014" y="74860"/>
                </a:cubicBezTo>
                <a:cubicBezTo>
                  <a:pt x="37014" y="74746"/>
                  <a:pt x="36939" y="74709"/>
                  <a:pt x="36939" y="74709"/>
                </a:cubicBezTo>
                <a:cubicBezTo>
                  <a:pt x="36901" y="74709"/>
                  <a:pt x="36863" y="74699"/>
                  <a:pt x="36821" y="74699"/>
                </a:cubicBezTo>
                <a:cubicBezTo>
                  <a:pt x="36797" y="74699"/>
                  <a:pt x="36773" y="74702"/>
                  <a:pt x="36747" y="74710"/>
                </a:cubicBezTo>
                <a:lnTo>
                  <a:pt x="36747" y="74710"/>
                </a:lnTo>
                <a:lnTo>
                  <a:pt x="36750" y="74709"/>
                </a:lnTo>
                <a:cubicBezTo>
                  <a:pt x="36750" y="74671"/>
                  <a:pt x="36750" y="74633"/>
                  <a:pt x="36750" y="74595"/>
                </a:cubicBezTo>
                <a:cubicBezTo>
                  <a:pt x="36750" y="74444"/>
                  <a:pt x="36674" y="74141"/>
                  <a:pt x="36183" y="74104"/>
                </a:cubicBezTo>
                <a:cubicBezTo>
                  <a:pt x="36107" y="74104"/>
                  <a:pt x="36031" y="74141"/>
                  <a:pt x="35993" y="74179"/>
                </a:cubicBezTo>
                <a:cubicBezTo>
                  <a:pt x="35880" y="74141"/>
                  <a:pt x="35767" y="74104"/>
                  <a:pt x="35691" y="74104"/>
                </a:cubicBezTo>
                <a:cubicBezTo>
                  <a:pt x="35653" y="74104"/>
                  <a:pt x="35615" y="74066"/>
                  <a:pt x="35578" y="74066"/>
                </a:cubicBezTo>
                <a:close/>
                <a:moveTo>
                  <a:pt x="85036" y="74882"/>
                </a:moveTo>
                <a:cubicBezTo>
                  <a:pt x="85014" y="74882"/>
                  <a:pt x="84988" y="74887"/>
                  <a:pt x="84954" y="74898"/>
                </a:cubicBezTo>
                <a:lnTo>
                  <a:pt x="84841" y="75011"/>
                </a:lnTo>
                <a:lnTo>
                  <a:pt x="84841" y="75124"/>
                </a:lnTo>
                <a:lnTo>
                  <a:pt x="84954" y="75238"/>
                </a:lnTo>
                <a:cubicBezTo>
                  <a:pt x="84992" y="75238"/>
                  <a:pt x="85030" y="75276"/>
                  <a:pt x="85068" y="75276"/>
                </a:cubicBezTo>
                <a:lnTo>
                  <a:pt x="85257" y="75124"/>
                </a:lnTo>
                <a:cubicBezTo>
                  <a:pt x="85257" y="75049"/>
                  <a:pt x="85219" y="74973"/>
                  <a:pt x="85143" y="74935"/>
                </a:cubicBezTo>
                <a:cubicBezTo>
                  <a:pt x="85117" y="74909"/>
                  <a:pt x="85090" y="74882"/>
                  <a:pt x="85036" y="74882"/>
                </a:cubicBezTo>
                <a:close/>
                <a:moveTo>
                  <a:pt x="48092" y="75011"/>
                </a:moveTo>
                <a:lnTo>
                  <a:pt x="47903" y="75124"/>
                </a:lnTo>
                <a:cubicBezTo>
                  <a:pt x="47903" y="75162"/>
                  <a:pt x="47903" y="75162"/>
                  <a:pt x="47865" y="75200"/>
                </a:cubicBezTo>
                <a:lnTo>
                  <a:pt x="47979" y="75389"/>
                </a:lnTo>
                <a:lnTo>
                  <a:pt x="48092" y="75389"/>
                </a:lnTo>
                <a:lnTo>
                  <a:pt x="48205" y="75351"/>
                </a:lnTo>
                <a:cubicBezTo>
                  <a:pt x="48243" y="75314"/>
                  <a:pt x="48281" y="75238"/>
                  <a:pt x="48281" y="75162"/>
                </a:cubicBezTo>
                <a:cubicBezTo>
                  <a:pt x="48281" y="75124"/>
                  <a:pt x="48243" y="75049"/>
                  <a:pt x="48092" y="75011"/>
                </a:cubicBezTo>
                <a:close/>
                <a:moveTo>
                  <a:pt x="18375" y="75124"/>
                </a:moveTo>
                <a:cubicBezTo>
                  <a:pt x="18300" y="75124"/>
                  <a:pt x="18262" y="75162"/>
                  <a:pt x="18224" y="75162"/>
                </a:cubicBezTo>
                <a:cubicBezTo>
                  <a:pt x="18186" y="75200"/>
                  <a:pt x="18148" y="75238"/>
                  <a:pt x="18148" y="75314"/>
                </a:cubicBezTo>
                <a:lnTo>
                  <a:pt x="18148" y="75351"/>
                </a:lnTo>
                <a:lnTo>
                  <a:pt x="18224" y="75389"/>
                </a:lnTo>
                <a:cubicBezTo>
                  <a:pt x="18224" y="75389"/>
                  <a:pt x="18224" y="75351"/>
                  <a:pt x="18224" y="75351"/>
                </a:cubicBezTo>
                <a:lnTo>
                  <a:pt x="18337" y="75465"/>
                </a:lnTo>
                <a:lnTo>
                  <a:pt x="18451" y="75465"/>
                </a:lnTo>
                <a:lnTo>
                  <a:pt x="18564" y="75427"/>
                </a:lnTo>
                <a:cubicBezTo>
                  <a:pt x="18602" y="75389"/>
                  <a:pt x="18602" y="75351"/>
                  <a:pt x="18602" y="75314"/>
                </a:cubicBezTo>
                <a:cubicBezTo>
                  <a:pt x="18602" y="75200"/>
                  <a:pt x="18489" y="75124"/>
                  <a:pt x="18375" y="75124"/>
                </a:cubicBezTo>
                <a:close/>
                <a:moveTo>
                  <a:pt x="10171" y="75049"/>
                </a:moveTo>
                <a:lnTo>
                  <a:pt x="9982" y="75087"/>
                </a:lnTo>
                <a:cubicBezTo>
                  <a:pt x="9944" y="75087"/>
                  <a:pt x="9944" y="75124"/>
                  <a:pt x="9906" y="75124"/>
                </a:cubicBezTo>
                <a:cubicBezTo>
                  <a:pt x="9831" y="75124"/>
                  <a:pt x="9604" y="75162"/>
                  <a:pt x="9642" y="75389"/>
                </a:cubicBezTo>
                <a:lnTo>
                  <a:pt x="9679" y="75427"/>
                </a:lnTo>
                <a:cubicBezTo>
                  <a:pt x="9727" y="75499"/>
                  <a:pt x="9790" y="75525"/>
                  <a:pt x="9869" y="75525"/>
                </a:cubicBezTo>
                <a:cubicBezTo>
                  <a:pt x="9914" y="75525"/>
                  <a:pt x="9964" y="75516"/>
                  <a:pt x="10020" y="75503"/>
                </a:cubicBezTo>
                <a:cubicBezTo>
                  <a:pt x="10133" y="75465"/>
                  <a:pt x="10284" y="75389"/>
                  <a:pt x="10284" y="75238"/>
                </a:cubicBezTo>
                <a:cubicBezTo>
                  <a:pt x="10284" y="75162"/>
                  <a:pt x="10246" y="75124"/>
                  <a:pt x="10171" y="75049"/>
                </a:cubicBezTo>
                <a:close/>
                <a:moveTo>
                  <a:pt x="54330" y="75087"/>
                </a:moveTo>
                <a:lnTo>
                  <a:pt x="54179" y="75200"/>
                </a:lnTo>
                <a:cubicBezTo>
                  <a:pt x="54141" y="75389"/>
                  <a:pt x="54255" y="75503"/>
                  <a:pt x="54406" y="75540"/>
                </a:cubicBezTo>
                <a:lnTo>
                  <a:pt x="54557" y="75427"/>
                </a:lnTo>
                <a:lnTo>
                  <a:pt x="54595" y="75427"/>
                </a:lnTo>
                <a:cubicBezTo>
                  <a:pt x="54595" y="75389"/>
                  <a:pt x="54633" y="75314"/>
                  <a:pt x="54633" y="75238"/>
                </a:cubicBezTo>
                <a:cubicBezTo>
                  <a:pt x="54633" y="75238"/>
                  <a:pt x="54633" y="75200"/>
                  <a:pt x="54633" y="75200"/>
                </a:cubicBezTo>
                <a:lnTo>
                  <a:pt x="54481" y="75087"/>
                </a:lnTo>
                <a:close/>
                <a:moveTo>
                  <a:pt x="55947" y="75233"/>
                </a:moveTo>
                <a:cubicBezTo>
                  <a:pt x="55685" y="75233"/>
                  <a:pt x="55650" y="75396"/>
                  <a:pt x="55616" y="75465"/>
                </a:cubicBezTo>
                <a:lnTo>
                  <a:pt x="55653" y="75540"/>
                </a:lnTo>
                <a:cubicBezTo>
                  <a:pt x="55725" y="75612"/>
                  <a:pt x="55782" y="75639"/>
                  <a:pt x="55833" y="75639"/>
                </a:cubicBezTo>
                <a:cubicBezTo>
                  <a:pt x="55863" y="75639"/>
                  <a:pt x="55890" y="75630"/>
                  <a:pt x="55918" y="75616"/>
                </a:cubicBezTo>
                <a:cubicBezTo>
                  <a:pt x="56032" y="75616"/>
                  <a:pt x="56107" y="75540"/>
                  <a:pt x="56145" y="75389"/>
                </a:cubicBezTo>
                <a:lnTo>
                  <a:pt x="56032" y="75238"/>
                </a:lnTo>
                <a:cubicBezTo>
                  <a:pt x="56001" y="75235"/>
                  <a:pt x="55973" y="75233"/>
                  <a:pt x="55947" y="75233"/>
                </a:cubicBezTo>
                <a:close/>
                <a:moveTo>
                  <a:pt x="17392" y="75238"/>
                </a:moveTo>
                <a:lnTo>
                  <a:pt x="17241" y="75351"/>
                </a:lnTo>
                <a:cubicBezTo>
                  <a:pt x="17203" y="75540"/>
                  <a:pt x="17317" y="75654"/>
                  <a:pt x="17468" y="75692"/>
                </a:cubicBezTo>
                <a:lnTo>
                  <a:pt x="17581" y="75578"/>
                </a:lnTo>
                <a:lnTo>
                  <a:pt x="17581" y="75578"/>
                </a:lnTo>
                <a:cubicBezTo>
                  <a:pt x="17732" y="75540"/>
                  <a:pt x="17770" y="75465"/>
                  <a:pt x="17770" y="75427"/>
                </a:cubicBezTo>
                <a:cubicBezTo>
                  <a:pt x="17770" y="75389"/>
                  <a:pt x="17770" y="75351"/>
                  <a:pt x="17732" y="75314"/>
                </a:cubicBezTo>
                <a:lnTo>
                  <a:pt x="17619" y="75238"/>
                </a:lnTo>
                <a:close/>
                <a:moveTo>
                  <a:pt x="47600" y="75238"/>
                </a:moveTo>
                <a:cubicBezTo>
                  <a:pt x="47525" y="75238"/>
                  <a:pt x="47449" y="75238"/>
                  <a:pt x="47374" y="75276"/>
                </a:cubicBezTo>
                <a:cubicBezTo>
                  <a:pt x="47298" y="75314"/>
                  <a:pt x="47222" y="75427"/>
                  <a:pt x="47222" y="75503"/>
                </a:cubicBezTo>
                <a:cubicBezTo>
                  <a:pt x="47222" y="75616"/>
                  <a:pt x="47298" y="75692"/>
                  <a:pt x="47411" y="75729"/>
                </a:cubicBezTo>
                <a:lnTo>
                  <a:pt x="47563" y="75692"/>
                </a:lnTo>
                <a:cubicBezTo>
                  <a:pt x="47563" y="75692"/>
                  <a:pt x="47600" y="75654"/>
                  <a:pt x="47600" y="75654"/>
                </a:cubicBezTo>
                <a:cubicBezTo>
                  <a:pt x="47676" y="75616"/>
                  <a:pt x="47752" y="75578"/>
                  <a:pt x="47752" y="75465"/>
                </a:cubicBezTo>
                <a:cubicBezTo>
                  <a:pt x="47752" y="75427"/>
                  <a:pt x="47714" y="75389"/>
                  <a:pt x="47676" y="75314"/>
                </a:cubicBezTo>
                <a:lnTo>
                  <a:pt x="47600" y="75238"/>
                </a:lnTo>
                <a:close/>
                <a:moveTo>
                  <a:pt x="8460" y="75346"/>
                </a:moveTo>
                <a:cubicBezTo>
                  <a:pt x="8198" y="75346"/>
                  <a:pt x="8164" y="75506"/>
                  <a:pt x="8129" y="75540"/>
                </a:cubicBezTo>
                <a:lnTo>
                  <a:pt x="8167" y="75654"/>
                </a:lnTo>
                <a:cubicBezTo>
                  <a:pt x="8222" y="75709"/>
                  <a:pt x="8318" y="75744"/>
                  <a:pt x="8410" y="75744"/>
                </a:cubicBezTo>
                <a:cubicBezTo>
                  <a:pt x="8444" y="75744"/>
                  <a:pt x="8477" y="75740"/>
                  <a:pt x="8507" y="75729"/>
                </a:cubicBezTo>
                <a:cubicBezTo>
                  <a:pt x="8583" y="75692"/>
                  <a:pt x="8659" y="75616"/>
                  <a:pt x="8659" y="75503"/>
                </a:cubicBezTo>
                <a:cubicBezTo>
                  <a:pt x="8659" y="75503"/>
                  <a:pt x="8659" y="75465"/>
                  <a:pt x="8659" y="75465"/>
                </a:cubicBezTo>
                <a:lnTo>
                  <a:pt x="8545" y="75351"/>
                </a:lnTo>
                <a:cubicBezTo>
                  <a:pt x="8514" y="75348"/>
                  <a:pt x="8486" y="75346"/>
                  <a:pt x="8460" y="75346"/>
                </a:cubicBezTo>
                <a:close/>
                <a:moveTo>
                  <a:pt x="63872" y="75493"/>
                </a:moveTo>
                <a:cubicBezTo>
                  <a:pt x="63820" y="75493"/>
                  <a:pt x="63763" y="75503"/>
                  <a:pt x="63706" y="75540"/>
                </a:cubicBezTo>
                <a:lnTo>
                  <a:pt x="63744" y="75729"/>
                </a:lnTo>
                <a:cubicBezTo>
                  <a:pt x="63706" y="75729"/>
                  <a:pt x="63669" y="75692"/>
                  <a:pt x="63669" y="75654"/>
                </a:cubicBezTo>
                <a:cubicBezTo>
                  <a:pt x="63669" y="75616"/>
                  <a:pt x="63669" y="75616"/>
                  <a:pt x="63669" y="75616"/>
                </a:cubicBezTo>
                <a:cubicBezTo>
                  <a:pt x="63669" y="75654"/>
                  <a:pt x="63631" y="75729"/>
                  <a:pt x="63631" y="75805"/>
                </a:cubicBezTo>
                <a:lnTo>
                  <a:pt x="63744" y="75881"/>
                </a:lnTo>
                <a:cubicBezTo>
                  <a:pt x="63808" y="75895"/>
                  <a:pt x="63865" y="75901"/>
                  <a:pt x="63916" y="75901"/>
                </a:cubicBezTo>
                <a:cubicBezTo>
                  <a:pt x="64140" y="75901"/>
                  <a:pt x="64257" y="75784"/>
                  <a:pt x="64349" y="75692"/>
                </a:cubicBezTo>
                <a:lnTo>
                  <a:pt x="64198" y="75503"/>
                </a:lnTo>
                <a:cubicBezTo>
                  <a:pt x="64160" y="75521"/>
                  <a:pt x="64122" y="75531"/>
                  <a:pt x="64089" y="75531"/>
                </a:cubicBezTo>
                <a:cubicBezTo>
                  <a:pt x="64056" y="75531"/>
                  <a:pt x="64028" y="75521"/>
                  <a:pt x="64009" y="75503"/>
                </a:cubicBezTo>
                <a:cubicBezTo>
                  <a:pt x="63971" y="75503"/>
                  <a:pt x="63924" y="75493"/>
                  <a:pt x="63872" y="75493"/>
                </a:cubicBezTo>
                <a:close/>
                <a:moveTo>
                  <a:pt x="21059" y="75540"/>
                </a:moveTo>
                <a:lnTo>
                  <a:pt x="20908" y="75692"/>
                </a:lnTo>
                <a:lnTo>
                  <a:pt x="20908" y="75767"/>
                </a:lnTo>
                <a:lnTo>
                  <a:pt x="21059" y="75881"/>
                </a:lnTo>
                <a:cubicBezTo>
                  <a:pt x="21059" y="75918"/>
                  <a:pt x="21135" y="75956"/>
                  <a:pt x="21249" y="75956"/>
                </a:cubicBezTo>
                <a:lnTo>
                  <a:pt x="21362" y="75843"/>
                </a:lnTo>
                <a:lnTo>
                  <a:pt x="21362" y="75692"/>
                </a:lnTo>
                <a:lnTo>
                  <a:pt x="21249" y="75540"/>
                </a:lnTo>
                <a:close/>
                <a:moveTo>
                  <a:pt x="32364" y="75616"/>
                </a:moveTo>
                <a:lnTo>
                  <a:pt x="32251" y="75729"/>
                </a:lnTo>
                <a:lnTo>
                  <a:pt x="32251" y="75881"/>
                </a:lnTo>
                <a:lnTo>
                  <a:pt x="32364" y="75994"/>
                </a:lnTo>
                <a:cubicBezTo>
                  <a:pt x="32477" y="75994"/>
                  <a:pt x="32553" y="75994"/>
                  <a:pt x="32629" y="75956"/>
                </a:cubicBezTo>
                <a:cubicBezTo>
                  <a:pt x="32666" y="75918"/>
                  <a:pt x="32704" y="75843"/>
                  <a:pt x="32704" y="75767"/>
                </a:cubicBezTo>
                <a:lnTo>
                  <a:pt x="32704" y="75729"/>
                </a:lnTo>
                <a:lnTo>
                  <a:pt x="32553" y="75616"/>
                </a:lnTo>
                <a:close/>
                <a:moveTo>
                  <a:pt x="18678" y="75654"/>
                </a:moveTo>
                <a:cubicBezTo>
                  <a:pt x="18602" y="75692"/>
                  <a:pt x="18375" y="75729"/>
                  <a:pt x="18375" y="75918"/>
                </a:cubicBezTo>
                <a:lnTo>
                  <a:pt x="18375" y="75956"/>
                </a:lnTo>
                <a:lnTo>
                  <a:pt x="18526" y="76032"/>
                </a:lnTo>
                <a:cubicBezTo>
                  <a:pt x="18547" y="76037"/>
                  <a:pt x="18567" y="76039"/>
                  <a:pt x="18585" y="76039"/>
                </a:cubicBezTo>
                <a:cubicBezTo>
                  <a:pt x="18698" y="76039"/>
                  <a:pt x="18758" y="75951"/>
                  <a:pt x="18791" y="75918"/>
                </a:cubicBezTo>
                <a:cubicBezTo>
                  <a:pt x="18791" y="75918"/>
                  <a:pt x="18829" y="75881"/>
                  <a:pt x="18829" y="75881"/>
                </a:cubicBezTo>
                <a:lnTo>
                  <a:pt x="18715" y="75654"/>
                </a:lnTo>
                <a:close/>
                <a:moveTo>
                  <a:pt x="17052" y="75767"/>
                </a:moveTo>
                <a:lnTo>
                  <a:pt x="16938" y="75881"/>
                </a:lnTo>
                <a:lnTo>
                  <a:pt x="16938" y="76032"/>
                </a:lnTo>
                <a:lnTo>
                  <a:pt x="17090" y="76145"/>
                </a:lnTo>
                <a:lnTo>
                  <a:pt x="17241" y="76145"/>
                </a:lnTo>
                <a:lnTo>
                  <a:pt x="17392" y="76032"/>
                </a:lnTo>
                <a:lnTo>
                  <a:pt x="17392" y="75918"/>
                </a:lnTo>
                <a:lnTo>
                  <a:pt x="17279" y="75805"/>
                </a:lnTo>
                <a:cubicBezTo>
                  <a:pt x="17241" y="75805"/>
                  <a:pt x="17165" y="75767"/>
                  <a:pt x="17052" y="75767"/>
                </a:cubicBezTo>
                <a:close/>
                <a:moveTo>
                  <a:pt x="20455" y="75805"/>
                </a:moveTo>
                <a:cubicBezTo>
                  <a:pt x="20266" y="75843"/>
                  <a:pt x="20152" y="75994"/>
                  <a:pt x="20190" y="76145"/>
                </a:cubicBezTo>
                <a:lnTo>
                  <a:pt x="20341" y="76221"/>
                </a:lnTo>
                <a:cubicBezTo>
                  <a:pt x="20354" y="76208"/>
                  <a:pt x="20366" y="76204"/>
                  <a:pt x="20379" y="76204"/>
                </a:cubicBezTo>
                <a:cubicBezTo>
                  <a:pt x="20404" y="76204"/>
                  <a:pt x="20429" y="76221"/>
                  <a:pt x="20455" y="76221"/>
                </a:cubicBezTo>
                <a:cubicBezTo>
                  <a:pt x="20530" y="76221"/>
                  <a:pt x="20644" y="76221"/>
                  <a:pt x="20719" y="76145"/>
                </a:cubicBezTo>
                <a:cubicBezTo>
                  <a:pt x="20757" y="76145"/>
                  <a:pt x="20795" y="76070"/>
                  <a:pt x="20795" y="76032"/>
                </a:cubicBezTo>
                <a:cubicBezTo>
                  <a:pt x="20795" y="75994"/>
                  <a:pt x="20757" y="75994"/>
                  <a:pt x="20757" y="75956"/>
                </a:cubicBezTo>
                <a:cubicBezTo>
                  <a:pt x="20719" y="75843"/>
                  <a:pt x="20606" y="75805"/>
                  <a:pt x="20455" y="75805"/>
                </a:cubicBezTo>
                <a:close/>
                <a:moveTo>
                  <a:pt x="23063" y="75805"/>
                </a:moveTo>
                <a:cubicBezTo>
                  <a:pt x="22950" y="75805"/>
                  <a:pt x="22874" y="75843"/>
                  <a:pt x="22799" y="75881"/>
                </a:cubicBezTo>
                <a:cubicBezTo>
                  <a:pt x="22761" y="75918"/>
                  <a:pt x="22723" y="75956"/>
                  <a:pt x="22723" y="76070"/>
                </a:cubicBezTo>
                <a:lnTo>
                  <a:pt x="22723" y="76107"/>
                </a:lnTo>
                <a:lnTo>
                  <a:pt x="22874" y="76221"/>
                </a:lnTo>
                <a:lnTo>
                  <a:pt x="23025" y="76221"/>
                </a:lnTo>
                <a:lnTo>
                  <a:pt x="23177" y="76070"/>
                </a:lnTo>
                <a:lnTo>
                  <a:pt x="23177" y="75918"/>
                </a:lnTo>
                <a:lnTo>
                  <a:pt x="23063" y="75805"/>
                </a:lnTo>
                <a:close/>
                <a:moveTo>
                  <a:pt x="7256" y="75908"/>
                </a:moveTo>
                <a:cubicBezTo>
                  <a:pt x="7230" y="75908"/>
                  <a:pt x="7206" y="75911"/>
                  <a:pt x="7184" y="75918"/>
                </a:cubicBezTo>
                <a:cubicBezTo>
                  <a:pt x="7071" y="75956"/>
                  <a:pt x="7033" y="76070"/>
                  <a:pt x="7071" y="76183"/>
                </a:cubicBezTo>
                <a:lnTo>
                  <a:pt x="7222" y="76259"/>
                </a:lnTo>
                <a:lnTo>
                  <a:pt x="7260" y="76259"/>
                </a:lnTo>
                <a:cubicBezTo>
                  <a:pt x="7335" y="76259"/>
                  <a:pt x="7524" y="76259"/>
                  <a:pt x="7562" y="76107"/>
                </a:cubicBezTo>
                <a:lnTo>
                  <a:pt x="7524" y="75994"/>
                </a:lnTo>
                <a:cubicBezTo>
                  <a:pt x="7494" y="75963"/>
                  <a:pt x="7364" y="75908"/>
                  <a:pt x="7256" y="75908"/>
                </a:cubicBezTo>
                <a:close/>
                <a:moveTo>
                  <a:pt x="61589" y="75805"/>
                </a:moveTo>
                <a:cubicBezTo>
                  <a:pt x="61438" y="75805"/>
                  <a:pt x="61287" y="75843"/>
                  <a:pt x="61249" y="75994"/>
                </a:cubicBezTo>
                <a:lnTo>
                  <a:pt x="61249" y="76107"/>
                </a:lnTo>
                <a:cubicBezTo>
                  <a:pt x="61287" y="76183"/>
                  <a:pt x="61400" y="76221"/>
                  <a:pt x="61438" y="76259"/>
                </a:cubicBezTo>
                <a:cubicBezTo>
                  <a:pt x="61476" y="76259"/>
                  <a:pt x="61551" y="76297"/>
                  <a:pt x="61551" y="76297"/>
                </a:cubicBezTo>
                <a:lnTo>
                  <a:pt x="61740" y="76334"/>
                </a:lnTo>
                <a:cubicBezTo>
                  <a:pt x="61892" y="76259"/>
                  <a:pt x="61930" y="76183"/>
                  <a:pt x="61930" y="76107"/>
                </a:cubicBezTo>
                <a:cubicBezTo>
                  <a:pt x="61930" y="75994"/>
                  <a:pt x="61778" y="75843"/>
                  <a:pt x="61589" y="75805"/>
                </a:cubicBezTo>
                <a:close/>
                <a:moveTo>
                  <a:pt x="78830" y="75881"/>
                </a:moveTo>
                <a:cubicBezTo>
                  <a:pt x="78754" y="75881"/>
                  <a:pt x="78678" y="75881"/>
                  <a:pt x="78603" y="75918"/>
                </a:cubicBezTo>
                <a:cubicBezTo>
                  <a:pt x="78451" y="76032"/>
                  <a:pt x="78565" y="76297"/>
                  <a:pt x="78754" y="76334"/>
                </a:cubicBezTo>
                <a:cubicBezTo>
                  <a:pt x="78784" y="76344"/>
                  <a:pt x="78815" y="76349"/>
                  <a:pt x="78844" y="76349"/>
                </a:cubicBezTo>
                <a:cubicBezTo>
                  <a:pt x="78925" y="76349"/>
                  <a:pt x="79001" y="76314"/>
                  <a:pt x="79056" y="76259"/>
                </a:cubicBezTo>
                <a:lnTo>
                  <a:pt x="79094" y="76221"/>
                </a:lnTo>
                <a:cubicBezTo>
                  <a:pt x="79094" y="76183"/>
                  <a:pt x="79094" y="76183"/>
                  <a:pt x="79094" y="76145"/>
                </a:cubicBezTo>
                <a:cubicBezTo>
                  <a:pt x="79094" y="76070"/>
                  <a:pt x="79094" y="75994"/>
                  <a:pt x="78943" y="75956"/>
                </a:cubicBezTo>
                <a:lnTo>
                  <a:pt x="78830" y="75881"/>
                </a:lnTo>
                <a:close/>
                <a:moveTo>
                  <a:pt x="18073" y="75956"/>
                </a:moveTo>
                <a:lnTo>
                  <a:pt x="17959" y="76070"/>
                </a:lnTo>
                <a:lnTo>
                  <a:pt x="17959" y="76259"/>
                </a:lnTo>
                <a:lnTo>
                  <a:pt x="18110" y="76372"/>
                </a:lnTo>
                <a:lnTo>
                  <a:pt x="18262" y="76372"/>
                </a:lnTo>
                <a:lnTo>
                  <a:pt x="18413" y="76259"/>
                </a:lnTo>
                <a:lnTo>
                  <a:pt x="18413" y="76145"/>
                </a:lnTo>
                <a:lnTo>
                  <a:pt x="18300" y="76032"/>
                </a:lnTo>
                <a:cubicBezTo>
                  <a:pt x="18262" y="75994"/>
                  <a:pt x="18186" y="75956"/>
                  <a:pt x="18073" y="75956"/>
                </a:cubicBezTo>
                <a:close/>
                <a:moveTo>
                  <a:pt x="15729" y="75767"/>
                </a:moveTo>
                <a:lnTo>
                  <a:pt x="15653" y="75805"/>
                </a:lnTo>
                <a:cubicBezTo>
                  <a:pt x="15540" y="75881"/>
                  <a:pt x="15540" y="75994"/>
                  <a:pt x="15540" y="76070"/>
                </a:cubicBezTo>
                <a:cubicBezTo>
                  <a:pt x="15540" y="76107"/>
                  <a:pt x="15540" y="76259"/>
                  <a:pt x="15653" y="76334"/>
                </a:cubicBezTo>
                <a:cubicBezTo>
                  <a:pt x="15719" y="76379"/>
                  <a:pt x="15786" y="76397"/>
                  <a:pt x="15845" y="76397"/>
                </a:cubicBezTo>
                <a:cubicBezTo>
                  <a:pt x="15886" y="76397"/>
                  <a:pt x="15924" y="76388"/>
                  <a:pt x="15955" y="76372"/>
                </a:cubicBezTo>
                <a:cubicBezTo>
                  <a:pt x="15955" y="76372"/>
                  <a:pt x="15972" y="76355"/>
                  <a:pt x="15995" y="76355"/>
                </a:cubicBezTo>
                <a:cubicBezTo>
                  <a:pt x="16006" y="76355"/>
                  <a:pt x="16018" y="76360"/>
                  <a:pt x="16031" y="76372"/>
                </a:cubicBezTo>
                <a:lnTo>
                  <a:pt x="16182" y="76221"/>
                </a:lnTo>
                <a:lnTo>
                  <a:pt x="16182" y="76145"/>
                </a:lnTo>
                <a:cubicBezTo>
                  <a:pt x="16144" y="76107"/>
                  <a:pt x="16144" y="76107"/>
                  <a:pt x="16182" y="76070"/>
                </a:cubicBezTo>
                <a:lnTo>
                  <a:pt x="16182" y="75994"/>
                </a:lnTo>
                <a:lnTo>
                  <a:pt x="16069" y="75881"/>
                </a:lnTo>
                <a:cubicBezTo>
                  <a:pt x="16069" y="75881"/>
                  <a:pt x="16031" y="75843"/>
                  <a:pt x="16031" y="75843"/>
                </a:cubicBezTo>
                <a:cubicBezTo>
                  <a:pt x="15955" y="75805"/>
                  <a:pt x="15880" y="75767"/>
                  <a:pt x="15729" y="75767"/>
                </a:cubicBezTo>
                <a:close/>
                <a:moveTo>
                  <a:pt x="52671" y="76004"/>
                </a:moveTo>
                <a:cubicBezTo>
                  <a:pt x="52638" y="76004"/>
                  <a:pt x="52610" y="76013"/>
                  <a:pt x="52591" y="76032"/>
                </a:cubicBezTo>
                <a:cubicBezTo>
                  <a:pt x="52478" y="76070"/>
                  <a:pt x="52440" y="76145"/>
                  <a:pt x="52440" y="76221"/>
                </a:cubicBezTo>
                <a:cubicBezTo>
                  <a:pt x="52440" y="76297"/>
                  <a:pt x="52515" y="76372"/>
                  <a:pt x="52591" y="76410"/>
                </a:cubicBezTo>
                <a:cubicBezTo>
                  <a:pt x="52667" y="76410"/>
                  <a:pt x="52742" y="76410"/>
                  <a:pt x="52780" y="76372"/>
                </a:cubicBezTo>
                <a:cubicBezTo>
                  <a:pt x="52818" y="76334"/>
                  <a:pt x="52856" y="76297"/>
                  <a:pt x="52856" y="76221"/>
                </a:cubicBezTo>
                <a:cubicBezTo>
                  <a:pt x="52856" y="76145"/>
                  <a:pt x="52818" y="76070"/>
                  <a:pt x="52780" y="76032"/>
                </a:cubicBezTo>
                <a:cubicBezTo>
                  <a:pt x="52742" y="76013"/>
                  <a:pt x="52704" y="76004"/>
                  <a:pt x="52671" y="76004"/>
                </a:cubicBezTo>
                <a:close/>
                <a:moveTo>
                  <a:pt x="27674" y="76280"/>
                </a:moveTo>
                <a:cubicBezTo>
                  <a:pt x="27651" y="76280"/>
                  <a:pt x="27625" y="76284"/>
                  <a:pt x="27600" y="76297"/>
                </a:cubicBezTo>
                <a:lnTo>
                  <a:pt x="27487" y="76410"/>
                </a:lnTo>
                <a:lnTo>
                  <a:pt x="27487" y="76486"/>
                </a:lnTo>
                <a:lnTo>
                  <a:pt x="27600" y="76637"/>
                </a:lnTo>
                <a:cubicBezTo>
                  <a:pt x="27638" y="76637"/>
                  <a:pt x="27638" y="76675"/>
                  <a:pt x="27714" y="76675"/>
                </a:cubicBezTo>
                <a:lnTo>
                  <a:pt x="27865" y="76523"/>
                </a:lnTo>
                <a:cubicBezTo>
                  <a:pt x="27865" y="76448"/>
                  <a:pt x="27865" y="76372"/>
                  <a:pt x="27789" y="76297"/>
                </a:cubicBezTo>
                <a:cubicBezTo>
                  <a:pt x="27764" y="76297"/>
                  <a:pt x="27722" y="76280"/>
                  <a:pt x="27674" y="76280"/>
                </a:cubicBezTo>
                <a:close/>
                <a:moveTo>
                  <a:pt x="8621" y="76334"/>
                </a:moveTo>
                <a:cubicBezTo>
                  <a:pt x="8507" y="76372"/>
                  <a:pt x="8394" y="76486"/>
                  <a:pt x="8394" y="76561"/>
                </a:cubicBezTo>
                <a:cubicBezTo>
                  <a:pt x="8394" y="76637"/>
                  <a:pt x="8470" y="76712"/>
                  <a:pt x="8545" y="76712"/>
                </a:cubicBezTo>
                <a:lnTo>
                  <a:pt x="8696" y="76599"/>
                </a:lnTo>
                <a:cubicBezTo>
                  <a:pt x="8696" y="76637"/>
                  <a:pt x="8696" y="76675"/>
                  <a:pt x="8696" y="76675"/>
                </a:cubicBezTo>
                <a:cubicBezTo>
                  <a:pt x="8734" y="76675"/>
                  <a:pt x="8885" y="76637"/>
                  <a:pt x="8885" y="76523"/>
                </a:cubicBezTo>
                <a:lnTo>
                  <a:pt x="8885" y="76448"/>
                </a:lnTo>
                <a:cubicBezTo>
                  <a:pt x="8848" y="76372"/>
                  <a:pt x="8734" y="76334"/>
                  <a:pt x="8621" y="76334"/>
                </a:cubicBezTo>
                <a:close/>
                <a:moveTo>
                  <a:pt x="10351" y="76282"/>
                </a:moveTo>
                <a:cubicBezTo>
                  <a:pt x="10313" y="76282"/>
                  <a:pt x="10277" y="76286"/>
                  <a:pt x="10246" y="76297"/>
                </a:cubicBezTo>
                <a:cubicBezTo>
                  <a:pt x="10095" y="76334"/>
                  <a:pt x="10020" y="76448"/>
                  <a:pt x="10057" y="76561"/>
                </a:cubicBezTo>
                <a:lnTo>
                  <a:pt x="10095" y="76637"/>
                </a:lnTo>
                <a:cubicBezTo>
                  <a:pt x="10178" y="76692"/>
                  <a:pt x="10302" y="76727"/>
                  <a:pt x="10421" y="76727"/>
                </a:cubicBezTo>
                <a:cubicBezTo>
                  <a:pt x="10465" y="76727"/>
                  <a:pt x="10508" y="76723"/>
                  <a:pt x="10549" y="76712"/>
                </a:cubicBezTo>
                <a:cubicBezTo>
                  <a:pt x="10662" y="76675"/>
                  <a:pt x="10700" y="76599"/>
                  <a:pt x="10700" y="76486"/>
                </a:cubicBezTo>
                <a:cubicBezTo>
                  <a:pt x="10700" y="76486"/>
                  <a:pt x="10700" y="76448"/>
                  <a:pt x="10700" y="76410"/>
                </a:cubicBezTo>
                <a:lnTo>
                  <a:pt x="10662" y="76372"/>
                </a:lnTo>
                <a:cubicBezTo>
                  <a:pt x="10579" y="76317"/>
                  <a:pt x="10456" y="76282"/>
                  <a:pt x="10351" y="76282"/>
                </a:cubicBezTo>
                <a:close/>
                <a:moveTo>
                  <a:pt x="77506" y="76448"/>
                </a:moveTo>
                <a:cubicBezTo>
                  <a:pt x="77431" y="76448"/>
                  <a:pt x="77317" y="76448"/>
                  <a:pt x="77279" y="76523"/>
                </a:cubicBezTo>
                <a:cubicBezTo>
                  <a:pt x="77204" y="76561"/>
                  <a:pt x="77204" y="76599"/>
                  <a:pt x="77204" y="76675"/>
                </a:cubicBezTo>
                <a:lnTo>
                  <a:pt x="77355" y="76675"/>
                </a:lnTo>
                <a:cubicBezTo>
                  <a:pt x="77355" y="76675"/>
                  <a:pt x="77317" y="76675"/>
                  <a:pt x="77317" y="76712"/>
                </a:cubicBezTo>
                <a:cubicBezTo>
                  <a:pt x="77393" y="76750"/>
                  <a:pt x="77544" y="76750"/>
                  <a:pt x="77695" y="76750"/>
                </a:cubicBezTo>
                <a:cubicBezTo>
                  <a:pt x="77695" y="76712"/>
                  <a:pt x="77695" y="76712"/>
                  <a:pt x="77695" y="76675"/>
                </a:cubicBezTo>
                <a:lnTo>
                  <a:pt x="77847" y="76675"/>
                </a:lnTo>
                <a:cubicBezTo>
                  <a:pt x="77847" y="76561"/>
                  <a:pt x="77695" y="76448"/>
                  <a:pt x="77506" y="76448"/>
                </a:cubicBezTo>
                <a:close/>
                <a:moveTo>
                  <a:pt x="49642" y="76297"/>
                </a:moveTo>
                <a:cubicBezTo>
                  <a:pt x="49566" y="76297"/>
                  <a:pt x="49340" y="76334"/>
                  <a:pt x="49340" y="76523"/>
                </a:cubicBezTo>
                <a:lnTo>
                  <a:pt x="49340" y="76561"/>
                </a:lnTo>
                <a:lnTo>
                  <a:pt x="49415" y="76637"/>
                </a:lnTo>
                <a:lnTo>
                  <a:pt x="49415" y="76637"/>
                </a:lnTo>
                <a:lnTo>
                  <a:pt x="49529" y="76788"/>
                </a:lnTo>
                <a:cubicBezTo>
                  <a:pt x="49642" y="76788"/>
                  <a:pt x="49755" y="76788"/>
                  <a:pt x="49831" y="76750"/>
                </a:cubicBezTo>
                <a:cubicBezTo>
                  <a:pt x="49907" y="76675"/>
                  <a:pt x="49944" y="76599"/>
                  <a:pt x="49944" y="76523"/>
                </a:cubicBezTo>
                <a:cubicBezTo>
                  <a:pt x="49944" y="76448"/>
                  <a:pt x="49907" y="76372"/>
                  <a:pt x="49831" y="76297"/>
                </a:cubicBezTo>
                <a:close/>
                <a:moveTo>
                  <a:pt x="62156" y="76523"/>
                </a:moveTo>
                <a:cubicBezTo>
                  <a:pt x="62119" y="76561"/>
                  <a:pt x="62081" y="76637"/>
                  <a:pt x="62081" y="76750"/>
                </a:cubicBezTo>
                <a:cubicBezTo>
                  <a:pt x="62081" y="76864"/>
                  <a:pt x="62194" y="76977"/>
                  <a:pt x="62308" y="76977"/>
                </a:cubicBezTo>
                <a:lnTo>
                  <a:pt x="62459" y="76864"/>
                </a:lnTo>
                <a:cubicBezTo>
                  <a:pt x="62497" y="76864"/>
                  <a:pt x="62610" y="76826"/>
                  <a:pt x="62610" y="76712"/>
                </a:cubicBezTo>
                <a:cubicBezTo>
                  <a:pt x="62610" y="76675"/>
                  <a:pt x="62572" y="76637"/>
                  <a:pt x="62572" y="76637"/>
                </a:cubicBezTo>
                <a:lnTo>
                  <a:pt x="62459" y="76523"/>
                </a:lnTo>
                <a:close/>
                <a:moveTo>
                  <a:pt x="51003" y="76372"/>
                </a:moveTo>
                <a:lnTo>
                  <a:pt x="50852" y="76523"/>
                </a:lnTo>
                <a:cubicBezTo>
                  <a:pt x="50890" y="76561"/>
                  <a:pt x="50890" y="76637"/>
                  <a:pt x="50890" y="76675"/>
                </a:cubicBezTo>
                <a:lnTo>
                  <a:pt x="50890" y="76750"/>
                </a:lnTo>
                <a:cubicBezTo>
                  <a:pt x="50890" y="76901"/>
                  <a:pt x="50927" y="77053"/>
                  <a:pt x="51192" y="77128"/>
                </a:cubicBezTo>
                <a:lnTo>
                  <a:pt x="51343" y="77090"/>
                </a:lnTo>
                <a:cubicBezTo>
                  <a:pt x="51381" y="77053"/>
                  <a:pt x="51419" y="77015"/>
                  <a:pt x="51419" y="76939"/>
                </a:cubicBezTo>
                <a:cubicBezTo>
                  <a:pt x="51419" y="76864"/>
                  <a:pt x="51343" y="76826"/>
                  <a:pt x="51306" y="76788"/>
                </a:cubicBezTo>
                <a:cubicBezTo>
                  <a:pt x="51343" y="76750"/>
                  <a:pt x="51381" y="76637"/>
                  <a:pt x="51381" y="76486"/>
                </a:cubicBezTo>
                <a:lnTo>
                  <a:pt x="51230" y="76372"/>
                </a:lnTo>
                <a:close/>
                <a:moveTo>
                  <a:pt x="45781" y="76888"/>
                </a:moveTo>
                <a:cubicBezTo>
                  <a:pt x="45686" y="76888"/>
                  <a:pt x="45588" y="76944"/>
                  <a:pt x="45559" y="77090"/>
                </a:cubicBezTo>
                <a:lnTo>
                  <a:pt x="45634" y="77280"/>
                </a:lnTo>
                <a:cubicBezTo>
                  <a:pt x="45748" y="77280"/>
                  <a:pt x="45823" y="77280"/>
                  <a:pt x="45861" y="77242"/>
                </a:cubicBezTo>
                <a:cubicBezTo>
                  <a:pt x="45899" y="77204"/>
                  <a:pt x="45975" y="77128"/>
                  <a:pt x="45975" y="77053"/>
                </a:cubicBezTo>
                <a:lnTo>
                  <a:pt x="45937" y="77015"/>
                </a:lnTo>
                <a:lnTo>
                  <a:pt x="45861" y="76901"/>
                </a:lnTo>
                <a:cubicBezTo>
                  <a:pt x="45836" y="76893"/>
                  <a:pt x="45808" y="76888"/>
                  <a:pt x="45781" y="76888"/>
                </a:cubicBezTo>
                <a:close/>
                <a:moveTo>
                  <a:pt x="91041" y="77015"/>
                </a:moveTo>
                <a:lnTo>
                  <a:pt x="90815" y="77090"/>
                </a:lnTo>
                <a:cubicBezTo>
                  <a:pt x="90777" y="77090"/>
                  <a:pt x="90625" y="77204"/>
                  <a:pt x="90701" y="77355"/>
                </a:cubicBezTo>
                <a:lnTo>
                  <a:pt x="90852" y="77431"/>
                </a:lnTo>
                <a:cubicBezTo>
                  <a:pt x="90890" y="77431"/>
                  <a:pt x="90890" y="77469"/>
                  <a:pt x="90928" y="77469"/>
                </a:cubicBezTo>
                <a:lnTo>
                  <a:pt x="91155" y="77355"/>
                </a:lnTo>
                <a:cubicBezTo>
                  <a:pt x="91117" y="77280"/>
                  <a:pt x="91117" y="77242"/>
                  <a:pt x="91117" y="77242"/>
                </a:cubicBezTo>
                <a:cubicBezTo>
                  <a:pt x="91117" y="77166"/>
                  <a:pt x="91117" y="77090"/>
                  <a:pt x="91041" y="77015"/>
                </a:cubicBezTo>
                <a:close/>
                <a:moveTo>
                  <a:pt x="75389" y="77204"/>
                </a:moveTo>
                <a:lnTo>
                  <a:pt x="75162" y="77280"/>
                </a:lnTo>
                <a:lnTo>
                  <a:pt x="75162" y="77431"/>
                </a:lnTo>
                <a:lnTo>
                  <a:pt x="75276" y="77544"/>
                </a:lnTo>
                <a:lnTo>
                  <a:pt x="75465" y="77544"/>
                </a:lnTo>
                <a:lnTo>
                  <a:pt x="75616" y="77469"/>
                </a:lnTo>
                <a:cubicBezTo>
                  <a:pt x="75616" y="77431"/>
                  <a:pt x="75616" y="77431"/>
                  <a:pt x="75616" y="77393"/>
                </a:cubicBezTo>
                <a:cubicBezTo>
                  <a:pt x="75616" y="77242"/>
                  <a:pt x="75465" y="77204"/>
                  <a:pt x="75389" y="77204"/>
                </a:cubicBezTo>
                <a:close/>
                <a:moveTo>
                  <a:pt x="35048" y="77185"/>
                </a:moveTo>
                <a:cubicBezTo>
                  <a:pt x="34963" y="77185"/>
                  <a:pt x="34878" y="77204"/>
                  <a:pt x="34821" y="77242"/>
                </a:cubicBezTo>
                <a:lnTo>
                  <a:pt x="34859" y="77431"/>
                </a:lnTo>
                <a:cubicBezTo>
                  <a:pt x="34921" y="77492"/>
                  <a:pt x="35008" y="77554"/>
                  <a:pt x="35120" y="77554"/>
                </a:cubicBezTo>
                <a:cubicBezTo>
                  <a:pt x="35145" y="77554"/>
                  <a:pt x="35172" y="77551"/>
                  <a:pt x="35200" y="77544"/>
                </a:cubicBezTo>
                <a:cubicBezTo>
                  <a:pt x="35237" y="77506"/>
                  <a:pt x="35313" y="77469"/>
                  <a:pt x="35351" y="77355"/>
                </a:cubicBezTo>
                <a:lnTo>
                  <a:pt x="35275" y="77242"/>
                </a:lnTo>
                <a:cubicBezTo>
                  <a:pt x="35218" y="77204"/>
                  <a:pt x="35133" y="77185"/>
                  <a:pt x="35048" y="77185"/>
                </a:cubicBezTo>
                <a:close/>
                <a:moveTo>
                  <a:pt x="10622" y="77226"/>
                </a:moveTo>
                <a:cubicBezTo>
                  <a:pt x="10596" y="77226"/>
                  <a:pt x="10571" y="77231"/>
                  <a:pt x="10549" y="77242"/>
                </a:cubicBezTo>
                <a:cubicBezTo>
                  <a:pt x="10473" y="77242"/>
                  <a:pt x="10398" y="77280"/>
                  <a:pt x="10322" y="77355"/>
                </a:cubicBezTo>
                <a:lnTo>
                  <a:pt x="10360" y="77506"/>
                </a:lnTo>
                <a:cubicBezTo>
                  <a:pt x="10398" y="77582"/>
                  <a:pt x="10473" y="77582"/>
                  <a:pt x="10587" y="77582"/>
                </a:cubicBezTo>
                <a:cubicBezTo>
                  <a:pt x="10662" y="77582"/>
                  <a:pt x="10738" y="77506"/>
                  <a:pt x="10814" y="77431"/>
                </a:cubicBezTo>
                <a:lnTo>
                  <a:pt x="10776" y="77280"/>
                </a:lnTo>
                <a:cubicBezTo>
                  <a:pt x="10749" y="77253"/>
                  <a:pt x="10685" y="77226"/>
                  <a:pt x="10622" y="77226"/>
                </a:cubicBezTo>
                <a:close/>
                <a:moveTo>
                  <a:pt x="30639" y="77188"/>
                </a:moveTo>
                <a:cubicBezTo>
                  <a:pt x="30558" y="77188"/>
                  <a:pt x="30478" y="77215"/>
                  <a:pt x="30398" y="77242"/>
                </a:cubicBezTo>
                <a:cubicBezTo>
                  <a:pt x="30247" y="77355"/>
                  <a:pt x="30247" y="77544"/>
                  <a:pt x="30398" y="77582"/>
                </a:cubicBezTo>
                <a:lnTo>
                  <a:pt x="30587" y="77506"/>
                </a:lnTo>
                <a:lnTo>
                  <a:pt x="30587" y="77506"/>
                </a:lnTo>
                <a:cubicBezTo>
                  <a:pt x="30587" y="77506"/>
                  <a:pt x="30549" y="77544"/>
                  <a:pt x="30549" y="77544"/>
                </a:cubicBezTo>
                <a:lnTo>
                  <a:pt x="30587" y="77544"/>
                </a:lnTo>
                <a:cubicBezTo>
                  <a:pt x="30663" y="77544"/>
                  <a:pt x="30814" y="77506"/>
                  <a:pt x="30814" y="77355"/>
                </a:cubicBezTo>
                <a:lnTo>
                  <a:pt x="30814" y="77317"/>
                </a:lnTo>
                <a:lnTo>
                  <a:pt x="30738" y="77204"/>
                </a:lnTo>
                <a:cubicBezTo>
                  <a:pt x="30705" y="77193"/>
                  <a:pt x="30672" y="77188"/>
                  <a:pt x="30639" y="77188"/>
                </a:cubicBezTo>
                <a:close/>
                <a:moveTo>
                  <a:pt x="48412" y="76777"/>
                </a:moveTo>
                <a:cubicBezTo>
                  <a:pt x="48373" y="76777"/>
                  <a:pt x="48329" y="76790"/>
                  <a:pt x="48281" y="76826"/>
                </a:cubicBezTo>
                <a:lnTo>
                  <a:pt x="48205" y="76939"/>
                </a:lnTo>
                <a:cubicBezTo>
                  <a:pt x="48130" y="76977"/>
                  <a:pt x="47979" y="77053"/>
                  <a:pt x="48054" y="77280"/>
                </a:cubicBezTo>
                <a:lnTo>
                  <a:pt x="48092" y="77317"/>
                </a:lnTo>
                <a:cubicBezTo>
                  <a:pt x="48205" y="77393"/>
                  <a:pt x="48319" y="77393"/>
                  <a:pt x="48432" y="77393"/>
                </a:cubicBezTo>
                <a:cubicBezTo>
                  <a:pt x="48470" y="77393"/>
                  <a:pt x="48508" y="77431"/>
                  <a:pt x="48508" y="77431"/>
                </a:cubicBezTo>
                <a:cubicBezTo>
                  <a:pt x="48508" y="77431"/>
                  <a:pt x="48546" y="77469"/>
                  <a:pt x="48508" y="77582"/>
                </a:cubicBezTo>
                <a:lnTo>
                  <a:pt x="48659" y="77695"/>
                </a:lnTo>
                <a:cubicBezTo>
                  <a:pt x="48961" y="77658"/>
                  <a:pt x="49113" y="77506"/>
                  <a:pt x="49151" y="77242"/>
                </a:cubicBezTo>
                <a:lnTo>
                  <a:pt x="49113" y="77128"/>
                </a:lnTo>
                <a:cubicBezTo>
                  <a:pt x="49075" y="77128"/>
                  <a:pt x="49037" y="77090"/>
                  <a:pt x="49037" y="77053"/>
                </a:cubicBezTo>
                <a:cubicBezTo>
                  <a:pt x="48999" y="76977"/>
                  <a:pt x="48961" y="76901"/>
                  <a:pt x="48848" y="76864"/>
                </a:cubicBezTo>
                <a:lnTo>
                  <a:pt x="48772" y="76977"/>
                </a:lnTo>
                <a:lnTo>
                  <a:pt x="48697" y="76901"/>
                </a:lnTo>
                <a:lnTo>
                  <a:pt x="48621" y="76901"/>
                </a:lnTo>
                <a:cubicBezTo>
                  <a:pt x="48621" y="76901"/>
                  <a:pt x="48583" y="76901"/>
                  <a:pt x="48583" y="76864"/>
                </a:cubicBezTo>
                <a:cubicBezTo>
                  <a:pt x="48558" y="76838"/>
                  <a:pt x="48497" y="76777"/>
                  <a:pt x="48412" y="76777"/>
                </a:cubicBezTo>
                <a:close/>
                <a:moveTo>
                  <a:pt x="89869" y="76675"/>
                </a:moveTo>
                <a:lnTo>
                  <a:pt x="89605" y="76750"/>
                </a:lnTo>
                <a:cubicBezTo>
                  <a:pt x="89579" y="76724"/>
                  <a:pt x="89517" y="76680"/>
                  <a:pt x="89431" y="76680"/>
                </a:cubicBezTo>
                <a:cubicBezTo>
                  <a:pt x="89392" y="76680"/>
                  <a:pt x="89349" y="76689"/>
                  <a:pt x="89302" y="76712"/>
                </a:cubicBezTo>
                <a:lnTo>
                  <a:pt x="89189" y="76750"/>
                </a:lnTo>
                <a:cubicBezTo>
                  <a:pt x="89038" y="76901"/>
                  <a:pt x="88849" y="77053"/>
                  <a:pt x="88811" y="77393"/>
                </a:cubicBezTo>
                <a:lnTo>
                  <a:pt x="88962" y="77506"/>
                </a:lnTo>
                <a:lnTo>
                  <a:pt x="89000" y="77506"/>
                </a:lnTo>
                <a:cubicBezTo>
                  <a:pt x="88962" y="77506"/>
                  <a:pt x="88962" y="77469"/>
                  <a:pt x="88962" y="77469"/>
                </a:cubicBezTo>
                <a:lnTo>
                  <a:pt x="88962" y="77469"/>
                </a:lnTo>
                <a:lnTo>
                  <a:pt x="89113" y="77582"/>
                </a:lnTo>
                <a:cubicBezTo>
                  <a:pt x="89169" y="77571"/>
                  <a:pt x="89214" y="77566"/>
                  <a:pt x="89254" y="77566"/>
                </a:cubicBezTo>
                <a:cubicBezTo>
                  <a:pt x="89350" y="77566"/>
                  <a:pt x="89411" y="77593"/>
                  <a:pt x="89491" y="77620"/>
                </a:cubicBezTo>
                <a:cubicBezTo>
                  <a:pt x="89567" y="77658"/>
                  <a:pt x="89642" y="77695"/>
                  <a:pt x="89794" y="77695"/>
                </a:cubicBezTo>
                <a:lnTo>
                  <a:pt x="89907" y="77658"/>
                </a:lnTo>
                <a:cubicBezTo>
                  <a:pt x="89945" y="77620"/>
                  <a:pt x="89945" y="77582"/>
                  <a:pt x="89983" y="77582"/>
                </a:cubicBezTo>
                <a:cubicBezTo>
                  <a:pt x="90058" y="77469"/>
                  <a:pt x="90172" y="77317"/>
                  <a:pt x="90172" y="77128"/>
                </a:cubicBezTo>
                <a:cubicBezTo>
                  <a:pt x="90172" y="76939"/>
                  <a:pt x="90058" y="76826"/>
                  <a:pt x="89945" y="76750"/>
                </a:cubicBezTo>
                <a:cubicBezTo>
                  <a:pt x="89907" y="76750"/>
                  <a:pt x="89869" y="76712"/>
                  <a:pt x="89869" y="76675"/>
                </a:cubicBezTo>
                <a:close/>
                <a:moveTo>
                  <a:pt x="53536" y="77506"/>
                </a:moveTo>
                <a:lnTo>
                  <a:pt x="53385" y="77658"/>
                </a:lnTo>
                <a:lnTo>
                  <a:pt x="53385" y="77733"/>
                </a:lnTo>
                <a:lnTo>
                  <a:pt x="53498" y="77847"/>
                </a:lnTo>
                <a:cubicBezTo>
                  <a:pt x="53536" y="77884"/>
                  <a:pt x="53574" y="77884"/>
                  <a:pt x="53612" y="77922"/>
                </a:cubicBezTo>
                <a:lnTo>
                  <a:pt x="53801" y="77771"/>
                </a:lnTo>
                <a:cubicBezTo>
                  <a:pt x="53801" y="77771"/>
                  <a:pt x="53801" y="77733"/>
                  <a:pt x="53839" y="77695"/>
                </a:cubicBezTo>
                <a:lnTo>
                  <a:pt x="53725" y="77506"/>
                </a:lnTo>
                <a:close/>
                <a:moveTo>
                  <a:pt x="60826" y="77727"/>
                </a:moveTo>
                <a:cubicBezTo>
                  <a:pt x="60786" y="77727"/>
                  <a:pt x="60750" y="77733"/>
                  <a:pt x="60720" y="77733"/>
                </a:cubicBezTo>
                <a:cubicBezTo>
                  <a:pt x="60568" y="77771"/>
                  <a:pt x="60455" y="77922"/>
                  <a:pt x="60455" y="78036"/>
                </a:cubicBezTo>
                <a:lnTo>
                  <a:pt x="60531" y="78149"/>
                </a:lnTo>
                <a:cubicBezTo>
                  <a:pt x="60619" y="78193"/>
                  <a:pt x="60695" y="78212"/>
                  <a:pt x="60765" y="78212"/>
                </a:cubicBezTo>
                <a:cubicBezTo>
                  <a:pt x="60815" y="78212"/>
                  <a:pt x="60862" y="78203"/>
                  <a:pt x="60909" y="78187"/>
                </a:cubicBezTo>
                <a:cubicBezTo>
                  <a:pt x="60984" y="78149"/>
                  <a:pt x="61060" y="78073"/>
                  <a:pt x="61098" y="77922"/>
                </a:cubicBezTo>
                <a:lnTo>
                  <a:pt x="61022" y="77809"/>
                </a:lnTo>
                <a:cubicBezTo>
                  <a:pt x="60954" y="77741"/>
                  <a:pt x="60886" y="77727"/>
                  <a:pt x="60826" y="77727"/>
                </a:cubicBezTo>
                <a:close/>
                <a:moveTo>
                  <a:pt x="24296" y="77415"/>
                </a:moveTo>
                <a:cubicBezTo>
                  <a:pt x="24229" y="77415"/>
                  <a:pt x="24175" y="77442"/>
                  <a:pt x="24122" y="77469"/>
                </a:cubicBezTo>
                <a:cubicBezTo>
                  <a:pt x="24084" y="77506"/>
                  <a:pt x="24046" y="77582"/>
                  <a:pt x="24046" y="77658"/>
                </a:cubicBezTo>
                <a:lnTo>
                  <a:pt x="24046" y="77695"/>
                </a:lnTo>
                <a:lnTo>
                  <a:pt x="24160" y="77809"/>
                </a:lnTo>
                <a:lnTo>
                  <a:pt x="24235" y="77809"/>
                </a:lnTo>
                <a:lnTo>
                  <a:pt x="24273" y="77960"/>
                </a:lnTo>
                <a:lnTo>
                  <a:pt x="24311" y="77960"/>
                </a:lnTo>
                <a:cubicBezTo>
                  <a:pt x="24349" y="77998"/>
                  <a:pt x="24387" y="77998"/>
                  <a:pt x="24424" y="77998"/>
                </a:cubicBezTo>
                <a:cubicBezTo>
                  <a:pt x="24424" y="78073"/>
                  <a:pt x="24462" y="78111"/>
                  <a:pt x="24500" y="78149"/>
                </a:cubicBezTo>
                <a:cubicBezTo>
                  <a:pt x="24576" y="78225"/>
                  <a:pt x="24651" y="78225"/>
                  <a:pt x="24727" y="78225"/>
                </a:cubicBezTo>
                <a:lnTo>
                  <a:pt x="24878" y="78111"/>
                </a:lnTo>
                <a:cubicBezTo>
                  <a:pt x="24878" y="78111"/>
                  <a:pt x="24878" y="78073"/>
                  <a:pt x="24878" y="78073"/>
                </a:cubicBezTo>
                <a:cubicBezTo>
                  <a:pt x="24878" y="77884"/>
                  <a:pt x="24727" y="77771"/>
                  <a:pt x="24576" y="77733"/>
                </a:cubicBezTo>
                <a:cubicBezTo>
                  <a:pt x="24538" y="77695"/>
                  <a:pt x="24500" y="77695"/>
                  <a:pt x="24462" y="77695"/>
                </a:cubicBezTo>
                <a:cubicBezTo>
                  <a:pt x="24500" y="77658"/>
                  <a:pt x="24500" y="77620"/>
                  <a:pt x="24500" y="77544"/>
                </a:cubicBezTo>
                <a:lnTo>
                  <a:pt x="24387" y="77431"/>
                </a:lnTo>
                <a:cubicBezTo>
                  <a:pt x="24353" y="77420"/>
                  <a:pt x="24323" y="77415"/>
                  <a:pt x="24296" y="77415"/>
                </a:cubicBezTo>
                <a:close/>
                <a:moveTo>
                  <a:pt x="23895" y="78036"/>
                </a:moveTo>
                <a:cubicBezTo>
                  <a:pt x="23782" y="78036"/>
                  <a:pt x="23668" y="78111"/>
                  <a:pt x="23668" y="78225"/>
                </a:cubicBezTo>
                <a:lnTo>
                  <a:pt x="23819" y="78225"/>
                </a:lnTo>
                <a:cubicBezTo>
                  <a:pt x="23819" y="78225"/>
                  <a:pt x="23819" y="78225"/>
                  <a:pt x="23819" y="78263"/>
                </a:cubicBezTo>
                <a:lnTo>
                  <a:pt x="24008" y="78263"/>
                </a:lnTo>
                <a:cubicBezTo>
                  <a:pt x="24008" y="78225"/>
                  <a:pt x="24008" y="78225"/>
                  <a:pt x="24008" y="78225"/>
                </a:cubicBezTo>
                <a:lnTo>
                  <a:pt x="24160" y="78225"/>
                </a:lnTo>
                <a:cubicBezTo>
                  <a:pt x="24160" y="78149"/>
                  <a:pt x="24122" y="78111"/>
                  <a:pt x="24046" y="78073"/>
                </a:cubicBezTo>
                <a:cubicBezTo>
                  <a:pt x="24008" y="78036"/>
                  <a:pt x="23971" y="78036"/>
                  <a:pt x="23895" y="78036"/>
                </a:cubicBezTo>
                <a:lnTo>
                  <a:pt x="23933" y="78149"/>
                </a:lnTo>
                <a:lnTo>
                  <a:pt x="23895" y="78149"/>
                </a:lnTo>
                <a:lnTo>
                  <a:pt x="23895" y="78036"/>
                </a:lnTo>
                <a:close/>
                <a:moveTo>
                  <a:pt x="69756" y="77922"/>
                </a:moveTo>
                <a:lnTo>
                  <a:pt x="69604" y="78036"/>
                </a:lnTo>
                <a:lnTo>
                  <a:pt x="69604" y="78225"/>
                </a:lnTo>
                <a:lnTo>
                  <a:pt x="69718" y="78338"/>
                </a:lnTo>
                <a:cubicBezTo>
                  <a:pt x="69945" y="78338"/>
                  <a:pt x="70020" y="78225"/>
                  <a:pt x="70096" y="78149"/>
                </a:cubicBezTo>
                <a:lnTo>
                  <a:pt x="70096" y="78111"/>
                </a:lnTo>
                <a:lnTo>
                  <a:pt x="69983" y="77922"/>
                </a:lnTo>
                <a:close/>
                <a:moveTo>
                  <a:pt x="75465" y="77771"/>
                </a:moveTo>
                <a:lnTo>
                  <a:pt x="75351" y="77847"/>
                </a:lnTo>
                <a:cubicBezTo>
                  <a:pt x="75200" y="78036"/>
                  <a:pt x="75313" y="78187"/>
                  <a:pt x="75427" y="78300"/>
                </a:cubicBezTo>
                <a:lnTo>
                  <a:pt x="75502" y="78225"/>
                </a:lnTo>
                <a:lnTo>
                  <a:pt x="75465" y="78300"/>
                </a:lnTo>
                <a:lnTo>
                  <a:pt x="75502" y="78300"/>
                </a:lnTo>
                <a:cubicBezTo>
                  <a:pt x="75583" y="78327"/>
                  <a:pt x="75644" y="78354"/>
                  <a:pt x="75700" y="78354"/>
                </a:cubicBezTo>
                <a:cubicBezTo>
                  <a:pt x="75723" y="78354"/>
                  <a:pt x="75745" y="78349"/>
                  <a:pt x="75767" y="78338"/>
                </a:cubicBezTo>
                <a:cubicBezTo>
                  <a:pt x="75843" y="78300"/>
                  <a:pt x="75843" y="78263"/>
                  <a:pt x="75843" y="78225"/>
                </a:cubicBezTo>
                <a:lnTo>
                  <a:pt x="75843" y="78187"/>
                </a:lnTo>
                <a:cubicBezTo>
                  <a:pt x="75881" y="78149"/>
                  <a:pt x="75918" y="78111"/>
                  <a:pt x="75918" y="78036"/>
                </a:cubicBezTo>
                <a:lnTo>
                  <a:pt x="75843" y="77960"/>
                </a:lnTo>
                <a:cubicBezTo>
                  <a:pt x="75843" y="77960"/>
                  <a:pt x="75805" y="77922"/>
                  <a:pt x="75805" y="77922"/>
                </a:cubicBezTo>
                <a:cubicBezTo>
                  <a:pt x="75729" y="77847"/>
                  <a:pt x="75654" y="77771"/>
                  <a:pt x="75465" y="77771"/>
                </a:cubicBezTo>
                <a:close/>
                <a:moveTo>
                  <a:pt x="33158" y="77922"/>
                </a:moveTo>
                <a:lnTo>
                  <a:pt x="33044" y="78036"/>
                </a:lnTo>
                <a:lnTo>
                  <a:pt x="33044" y="78263"/>
                </a:lnTo>
                <a:lnTo>
                  <a:pt x="33120" y="78376"/>
                </a:lnTo>
                <a:cubicBezTo>
                  <a:pt x="33173" y="78394"/>
                  <a:pt x="33217" y="78401"/>
                  <a:pt x="33255" y="78401"/>
                </a:cubicBezTo>
                <a:cubicBezTo>
                  <a:pt x="33380" y="78401"/>
                  <a:pt x="33431" y="78321"/>
                  <a:pt x="33460" y="78263"/>
                </a:cubicBezTo>
                <a:cubicBezTo>
                  <a:pt x="33612" y="78225"/>
                  <a:pt x="33649" y="78149"/>
                  <a:pt x="33649" y="78073"/>
                </a:cubicBezTo>
                <a:cubicBezTo>
                  <a:pt x="33649" y="78073"/>
                  <a:pt x="33649" y="78036"/>
                  <a:pt x="33649" y="78036"/>
                </a:cubicBezTo>
                <a:lnTo>
                  <a:pt x="33460" y="77960"/>
                </a:lnTo>
                <a:lnTo>
                  <a:pt x="33347" y="77960"/>
                </a:lnTo>
                <a:cubicBezTo>
                  <a:pt x="33309" y="77960"/>
                  <a:pt x="33271" y="77922"/>
                  <a:pt x="33158" y="77922"/>
                </a:cubicBezTo>
                <a:close/>
                <a:moveTo>
                  <a:pt x="80148" y="78069"/>
                </a:moveTo>
                <a:cubicBezTo>
                  <a:pt x="79979" y="78069"/>
                  <a:pt x="79847" y="78265"/>
                  <a:pt x="79813" y="78300"/>
                </a:cubicBezTo>
                <a:lnTo>
                  <a:pt x="79888" y="78489"/>
                </a:lnTo>
                <a:cubicBezTo>
                  <a:pt x="80039" y="78489"/>
                  <a:pt x="80115" y="78452"/>
                  <a:pt x="80153" y="78414"/>
                </a:cubicBezTo>
                <a:lnTo>
                  <a:pt x="80191" y="78414"/>
                </a:lnTo>
                <a:lnTo>
                  <a:pt x="80380" y="78300"/>
                </a:lnTo>
                <a:cubicBezTo>
                  <a:pt x="80342" y="78111"/>
                  <a:pt x="80266" y="78073"/>
                  <a:pt x="80191" y="78073"/>
                </a:cubicBezTo>
                <a:cubicBezTo>
                  <a:pt x="80176" y="78071"/>
                  <a:pt x="80162" y="78069"/>
                  <a:pt x="80148" y="78069"/>
                </a:cubicBezTo>
                <a:close/>
                <a:moveTo>
                  <a:pt x="21059" y="77733"/>
                </a:moveTo>
                <a:lnTo>
                  <a:pt x="20870" y="77771"/>
                </a:lnTo>
                <a:cubicBezTo>
                  <a:pt x="20833" y="77809"/>
                  <a:pt x="20833" y="77884"/>
                  <a:pt x="20795" y="77960"/>
                </a:cubicBezTo>
                <a:cubicBezTo>
                  <a:pt x="20795" y="77960"/>
                  <a:pt x="20757" y="78036"/>
                  <a:pt x="20757" y="78036"/>
                </a:cubicBezTo>
                <a:lnTo>
                  <a:pt x="20833" y="78149"/>
                </a:lnTo>
                <a:cubicBezTo>
                  <a:pt x="20795" y="78187"/>
                  <a:pt x="20757" y="78225"/>
                  <a:pt x="20757" y="78263"/>
                </a:cubicBezTo>
                <a:cubicBezTo>
                  <a:pt x="20719" y="78263"/>
                  <a:pt x="20719" y="78263"/>
                  <a:pt x="20719" y="78300"/>
                </a:cubicBezTo>
                <a:lnTo>
                  <a:pt x="20719" y="78452"/>
                </a:lnTo>
                <a:cubicBezTo>
                  <a:pt x="20802" y="78507"/>
                  <a:pt x="20906" y="78542"/>
                  <a:pt x="21014" y="78542"/>
                </a:cubicBezTo>
                <a:cubicBezTo>
                  <a:pt x="21054" y="78542"/>
                  <a:pt x="21095" y="78537"/>
                  <a:pt x="21135" y="78527"/>
                </a:cubicBezTo>
                <a:lnTo>
                  <a:pt x="21249" y="78414"/>
                </a:lnTo>
                <a:cubicBezTo>
                  <a:pt x="21249" y="78376"/>
                  <a:pt x="21249" y="78376"/>
                  <a:pt x="21286" y="78338"/>
                </a:cubicBezTo>
                <a:cubicBezTo>
                  <a:pt x="21286" y="78338"/>
                  <a:pt x="21286" y="78300"/>
                  <a:pt x="21286" y="78263"/>
                </a:cubicBezTo>
                <a:lnTo>
                  <a:pt x="21362" y="78300"/>
                </a:lnTo>
                <a:cubicBezTo>
                  <a:pt x="21447" y="78337"/>
                  <a:pt x="21516" y="78354"/>
                  <a:pt x="21575" y="78354"/>
                </a:cubicBezTo>
                <a:cubicBezTo>
                  <a:pt x="21699" y="78354"/>
                  <a:pt x="21776" y="78278"/>
                  <a:pt x="21853" y="78149"/>
                </a:cubicBezTo>
                <a:lnTo>
                  <a:pt x="21702" y="77998"/>
                </a:lnTo>
                <a:lnTo>
                  <a:pt x="21627" y="77998"/>
                </a:lnTo>
                <a:cubicBezTo>
                  <a:pt x="21589" y="77960"/>
                  <a:pt x="21513" y="77922"/>
                  <a:pt x="21475" y="77922"/>
                </a:cubicBezTo>
                <a:lnTo>
                  <a:pt x="21324" y="78036"/>
                </a:lnTo>
                <a:cubicBezTo>
                  <a:pt x="21324" y="78073"/>
                  <a:pt x="21286" y="78111"/>
                  <a:pt x="21286" y="78149"/>
                </a:cubicBezTo>
                <a:cubicBezTo>
                  <a:pt x="21249" y="78149"/>
                  <a:pt x="21249" y="78111"/>
                  <a:pt x="21211" y="78073"/>
                </a:cubicBezTo>
                <a:lnTo>
                  <a:pt x="21249" y="78036"/>
                </a:lnTo>
                <a:cubicBezTo>
                  <a:pt x="21249" y="77884"/>
                  <a:pt x="21173" y="77771"/>
                  <a:pt x="21059" y="77733"/>
                </a:cubicBezTo>
                <a:close/>
                <a:moveTo>
                  <a:pt x="70966" y="78073"/>
                </a:moveTo>
                <a:cubicBezTo>
                  <a:pt x="70739" y="78073"/>
                  <a:pt x="70663" y="78187"/>
                  <a:pt x="70587" y="78300"/>
                </a:cubicBezTo>
                <a:lnTo>
                  <a:pt x="70663" y="78489"/>
                </a:lnTo>
                <a:lnTo>
                  <a:pt x="70701" y="78489"/>
                </a:lnTo>
                <a:cubicBezTo>
                  <a:pt x="70754" y="78516"/>
                  <a:pt x="70808" y="78543"/>
                  <a:pt x="70875" y="78543"/>
                </a:cubicBezTo>
                <a:cubicBezTo>
                  <a:pt x="70902" y="78543"/>
                  <a:pt x="70932" y="78538"/>
                  <a:pt x="70966" y="78527"/>
                </a:cubicBezTo>
                <a:lnTo>
                  <a:pt x="71079" y="78414"/>
                </a:lnTo>
                <a:lnTo>
                  <a:pt x="71079" y="78225"/>
                </a:lnTo>
                <a:lnTo>
                  <a:pt x="70966" y="78073"/>
                </a:lnTo>
                <a:close/>
                <a:moveTo>
                  <a:pt x="23404" y="78263"/>
                </a:moveTo>
                <a:lnTo>
                  <a:pt x="23252" y="78376"/>
                </a:lnTo>
                <a:lnTo>
                  <a:pt x="23252" y="78527"/>
                </a:lnTo>
                <a:lnTo>
                  <a:pt x="23366" y="78641"/>
                </a:lnTo>
                <a:cubicBezTo>
                  <a:pt x="23403" y="78647"/>
                  <a:pt x="23438" y="78650"/>
                  <a:pt x="23473" y="78650"/>
                </a:cubicBezTo>
                <a:cubicBezTo>
                  <a:pt x="23650" y="78650"/>
                  <a:pt x="23788" y="78566"/>
                  <a:pt x="23819" y="78376"/>
                </a:cubicBezTo>
                <a:lnTo>
                  <a:pt x="23706" y="78263"/>
                </a:lnTo>
                <a:close/>
                <a:moveTo>
                  <a:pt x="20152" y="78272"/>
                </a:moveTo>
                <a:cubicBezTo>
                  <a:pt x="20114" y="78272"/>
                  <a:pt x="20076" y="78281"/>
                  <a:pt x="20039" y="78300"/>
                </a:cubicBezTo>
                <a:cubicBezTo>
                  <a:pt x="19925" y="78376"/>
                  <a:pt x="19887" y="78565"/>
                  <a:pt x="20001" y="78641"/>
                </a:cubicBezTo>
                <a:cubicBezTo>
                  <a:pt x="20076" y="78678"/>
                  <a:pt x="20114" y="78678"/>
                  <a:pt x="20190" y="78678"/>
                </a:cubicBezTo>
                <a:lnTo>
                  <a:pt x="20228" y="78641"/>
                </a:lnTo>
                <a:lnTo>
                  <a:pt x="20190" y="78641"/>
                </a:lnTo>
                <a:lnTo>
                  <a:pt x="20341" y="78527"/>
                </a:lnTo>
                <a:lnTo>
                  <a:pt x="20341" y="78414"/>
                </a:lnTo>
                <a:lnTo>
                  <a:pt x="20266" y="78300"/>
                </a:lnTo>
                <a:cubicBezTo>
                  <a:pt x="20228" y="78281"/>
                  <a:pt x="20190" y="78272"/>
                  <a:pt x="20152" y="78272"/>
                </a:cubicBezTo>
                <a:close/>
                <a:moveTo>
                  <a:pt x="33763" y="78641"/>
                </a:moveTo>
                <a:cubicBezTo>
                  <a:pt x="33687" y="78641"/>
                  <a:pt x="33612" y="78678"/>
                  <a:pt x="33574" y="78716"/>
                </a:cubicBezTo>
                <a:cubicBezTo>
                  <a:pt x="33536" y="78754"/>
                  <a:pt x="33498" y="78830"/>
                  <a:pt x="33498" y="78943"/>
                </a:cubicBezTo>
                <a:lnTo>
                  <a:pt x="33649" y="79056"/>
                </a:lnTo>
                <a:lnTo>
                  <a:pt x="33763" y="79056"/>
                </a:lnTo>
                <a:lnTo>
                  <a:pt x="33914" y="78943"/>
                </a:lnTo>
                <a:lnTo>
                  <a:pt x="33914" y="78792"/>
                </a:lnTo>
                <a:lnTo>
                  <a:pt x="33763" y="78641"/>
                </a:lnTo>
                <a:close/>
                <a:moveTo>
                  <a:pt x="39962" y="78284"/>
                </a:moveTo>
                <a:cubicBezTo>
                  <a:pt x="39938" y="78284"/>
                  <a:pt x="39913" y="78288"/>
                  <a:pt x="39888" y="78300"/>
                </a:cubicBezTo>
                <a:lnTo>
                  <a:pt x="39774" y="78414"/>
                </a:lnTo>
                <a:cubicBezTo>
                  <a:pt x="39736" y="78603"/>
                  <a:pt x="39850" y="78716"/>
                  <a:pt x="40001" y="78754"/>
                </a:cubicBezTo>
                <a:lnTo>
                  <a:pt x="40039" y="78716"/>
                </a:lnTo>
                <a:lnTo>
                  <a:pt x="40039" y="78716"/>
                </a:lnTo>
                <a:cubicBezTo>
                  <a:pt x="40039" y="78754"/>
                  <a:pt x="40001" y="78754"/>
                  <a:pt x="40001" y="78754"/>
                </a:cubicBezTo>
                <a:cubicBezTo>
                  <a:pt x="39963" y="78792"/>
                  <a:pt x="39925" y="78867"/>
                  <a:pt x="39925" y="78905"/>
                </a:cubicBezTo>
                <a:cubicBezTo>
                  <a:pt x="39925" y="78981"/>
                  <a:pt x="39963" y="79056"/>
                  <a:pt x="40115" y="79094"/>
                </a:cubicBezTo>
                <a:lnTo>
                  <a:pt x="40266" y="79019"/>
                </a:lnTo>
                <a:cubicBezTo>
                  <a:pt x="40304" y="78981"/>
                  <a:pt x="40379" y="78905"/>
                  <a:pt x="40379" y="78830"/>
                </a:cubicBezTo>
                <a:cubicBezTo>
                  <a:pt x="40379" y="78716"/>
                  <a:pt x="40266" y="78678"/>
                  <a:pt x="40152" y="78641"/>
                </a:cubicBezTo>
                <a:lnTo>
                  <a:pt x="40039" y="78716"/>
                </a:lnTo>
                <a:lnTo>
                  <a:pt x="40152" y="78603"/>
                </a:lnTo>
                <a:cubicBezTo>
                  <a:pt x="40152" y="78565"/>
                  <a:pt x="40152" y="78565"/>
                  <a:pt x="40152" y="78565"/>
                </a:cubicBezTo>
                <a:cubicBezTo>
                  <a:pt x="40152" y="78527"/>
                  <a:pt x="40190" y="78489"/>
                  <a:pt x="40190" y="78489"/>
                </a:cubicBezTo>
                <a:cubicBezTo>
                  <a:pt x="40190" y="78452"/>
                  <a:pt x="40190" y="78376"/>
                  <a:pt x="40077" y="78300"/>
                </a:cubicBezTo>
                <a:cubicBezTo>
                  <a:pt x="40052" y="78300"/>
                  <a:pt x="40009" y="78284"/>
                  <a:pt x="39962" y="78284"/>
                </a:cubicBezTo>
                <a:close/>
                <a:moveTo>
                  <a:pt x="72856" y="78603"/>
                </a:moveTo>
                <a:lnTo>
                  <a:pt x="72742" y="78754"/>
                </a:lnTo>
                <a:cubicBezTo>
                  <a:pt x="72742" y="78792"/>
                  <a:pt x="72742" y="78792"/>
                  <a:pt x="72742" y="78830"/>
                </a:cubicBezTo>
                <a:cubicBezTo>
                  <a:pt x="72705" y="78943"/>
                  <a:pt x="72742" y="79019"/>
                  <a:pt x="72780" y="79056"/>
                </a:cubicBezTo>
                <a:cubicBezTo>
                  <a:pt x="72818" y="79094"/>
                  <a:pt x="72856" y="79094"/>
                  <a:pt x="72932" y="79094"/>
                </a:cubicBezTo>
                <a:lnTo>
                  <a:pt x="73045" y="79019"/>
                </a:lnTo>
                <a:cubicBezTo>
                  <a:pt x="73083" y="79019"/>
                  <a:pt x="73083" y="78981"/>
                  <a:pt x="73121" y="78981"/>
                </a:cubicBezTo>
                <a:cubicBezTo>
                  <a:pt x="73158" y="78981"/>
                  <a:pt x="73310" y="78943"/>
                  <a:pt x="73310" y="78792"/>
                </a:cubicBezTo>
                <a:lnTo>
                  <a:pt x="73272" y="78678"/>
                </a:lnTo>
                <a:cubicBezTo>
                  <a:pt x="73158" y="78603"/>
                  <a:pt x="73007" y="78603"/>
                  <a:pt x="72856" y="78603"/>
                </a:cubicBezTo>
                <a:close/>
                <a:moveTo>
                  <a:pt x="90200" y="78782"/>
                </a:moveTo>
                <a:cubicBezTo>
                  <a:pt x="90177" y="78782"/>
                  <a:pt x="90155" y="78785"/>
                  <a:pt x="90134" y="78792"/>
                </a:cubicBezTo>
                <a:cubicBezTo>
                  <a:pt x="90021" y="78830"/>
                  <a:pt x="89945" y="78905"/>
                  <a:pt x="89907" y="78981"/>
                </a:cubicBezTo>
                <a:lnTo>
                  <a:pt x="89945" y="79094"/>
                </a:lnTo>
                <a:cubicBezTo>
                  <a:pt x="90021" y="79208"/>
                  <a:pt x="90134" y="79246"/>
                  <a:pt x="90247" y="79246"/>
                </a:cubicBezTo>
                <a:cubicBezTo>
                  <a:pt x="90361" y="79208"/>
                  <a:pt x="90474" y="79132"/>
                  <a:pt x="90550" y="79019"/>
                </a:cubicBezTo>
                <a:lnTo>
                  <a:pt x="90474" y="78905"/>
                </a:lnTo>
                <a:cubicBezTo>
                  <a:pt x="90413" y="78844"/>
                  <a:pt x="90300" y="78782"/>
                  <a:pt x="90200" y="78782"/>
                </a:cubicBezTo>
                <a:close/>
                <a:moveTo>
                  <a:pt x="15653" y="79246"/>
                </a:moveTo>
                <a:cubicBezTo>
                  <a:pt x="15653" y="79246"/>
                  <a:pt x="15653" y="79246"/>
                  <a:pt x="15653" y="79246"/>
                </a:cubicBezTo>
                <a:cubicBezTo>
                  <a:pt x="15653" y="79246"/>
                  <a:pt x="15653" y="79246"/>
                  <a:pt x="15653" y="79246"/>
                </a:cubicBezTo>
                <a:close/>
                <a:moveTo>
                  <a:pt x="49642" y="78452"/>
                </a:moveTo>
                <a:cubicBezTo>
                  <a:pt x="49604" y="78452"/>
                  <a:pt x="49491" y="78452"/>
                  <a:pt x="49377" y="78527"/>
                </a:cubicBezTo>
                <a:cubicBezTo>
                  <a:pt x="49302" y="78527"/>
                  <a:pt x="49188" y="78527"/>
                  <a:pt x="49113" y="78603"/>
                </a:cubicBezTo>
                <a:cubicBezTo>
                  <a:pt x="49037" y="78641"/>
                  <a:pt x="48999" y="78754"/>
                  <a:pt x="48999" y="78867"/>
                </a:cubicBezTo>
                <a:lnTo>
                  <a:pt x="49037" y="78981"/>
                </a:lnTo>
                <a:cubicBezTo>
                  <a:pt x="49226" y="79094"/>
                  <a:pt x="49491" y="79094"/>
                  <a:pt x="49642" y="79094"/>
                </a:cubicBezTo>
                <a:lnTo>
                  <a:pt x="49642" y="79170"/>
                </a:lnTo>
                <a:cubicBezTo>
                  <a:pt x="49673" y="79200"/>
                  <a:pt x="49728" y="79256"/>
                  <a:pt x="49848" y="79256"/>
                </a:cubicBezTo>
                <a:cubicBezTo>
                  <a:pt x="49876" y="79256"/>
                  <a:pt x="49908" y="79253"/>
                  <a:pt x="49944" y="79246"/>
                </a:cubicBezTo>
                <a:lnTo>
                  <a:pt x="50058" y="79170"/>
                </a:lnTo>
                <a:cubicBezTo>
                  <a:pt x="50058" y="79170"/>
                  <a:pt x="50058" y="79132"/>
                  <a:pt x="50058" y="79132"/>
                </a:cubicBezTo>
                <a:cubicBezTo>
                  <a:pt x="50096" y="79094"/>
                  <a:pt x="50134" y="79056"/>
                  <a:pt x="50134" y="78981"/>
                </a:cubicBezTo>
                <a:cubicBezTo>
                  <a:pt x="50134" y="78943"/>
                  <a:pt x="50134" y="78943"/>
                  <a:pt x="50096" y="78905"/>
                </a:cubicBezTo>
                <a:lnTo>
                  <a:pt x="49982" y="78830"/>
                </a:lnTo>
                <a:cubicBezTo>
                  <a:pt x="49957" y="78817"/>
                  <a:pt x="49936" y="78813"/>
                  <a:pt x="49918" y="78813"/>
                </a:cubicBezTo>
                <a:cubicBezTo>
                  <a:pt x="49881" y="78813"/>
                  <a:pt x="49856" y="78830"/>
                  <a:pt x="49831" y="78830"/>
                </a:cubicBezTo>
                <a:cubicBezTo>
                  <a:pt x="49831" y="78754"/>
                  <a:pt x="49831" y="78527"/>
                  <a:pt x="49642" y="78452"/>
                </a:cubicBezTo>
                <a:close/>
                <a:moveTo>
                  <a:pt x="77657" y="78867"/>
                </a:moveTo>
                <a:lnTo>
                  <a:pt x="77506" y="78981"/>
                </a:lnTo>
                <a:cubicBezTo>
                  <a:pt x="77468" y="79208"/>
                  <a:pt x="77582" y="79321"/>
                  <a:pt x="77847" y="79397"/>
                </a:cubicBezTo>
                <a:lnTo>
                  <a:pt x="77998" y="79246"/>
                </a:lnTo>
                <a:lnTo>
                  <a:pt x="77998" y="79246"/>
                </a:lnTo>
                <a:cubicBezTo>
                  <a:pt x="77998" y="79283"/>
                  <a:pt x="77960" y="79321"/>
                  <a:pt x="77960" y="79321"/>
                </a:cubicBezTo>
                <a:cubicBezTo>
                  <a:pt x="77998" y="79321"/>
                  <a:pt x="78073" y="79321"/>
                  <a:pt x="78149" y="79246"/>
                </a:cubicBezTo>
                <a:lnTo>
                  <a:pt x="78187" y="79132"/>
                </a:lnTo>
                <a:lnTo>
                  <a:pt x="78149" y="79056"/>
                </a:lnTo>
                <a:cubicBezTo>
                  <a:pt x="78036" y="78981"/>
                  <a:pt x="77884" y="78905"/>
                  <a:pt x="77657" y="78867"/>
                </a:cubicBezTo>
                <a:close/>
                <a:moveTo>
                  <a:pt x="56372" y="79019"/>
                </a:moveTo>
                <a:cubicBezTo>
                  <a:pt x="56221" y="79019"/>
                  <a:pt x="56107" y="79094"/>
                  <a:pt x="56069" y="79208"/>
                </a:cubicBezTo>
                <a:lnTo>
                  <a:pt x="56069" y="79321"/>
                </a:lnTo>
                <a:cubicBezTo>
                  <a:pt x="56152" y="79376"/>
                  <a:pt x="56235" y="79412"/>
                  <a:pt x="56304" y="79412"/>
                </a:cubicBezTo>
                <a:cubicBezTo>
                  <a:pt x="56329" y="79412"/>
                  <a:pt x="56352" y="79407"/>
                  <a:pt x="56372" y="79397"/>
                </a:cubicBezTo>
                <a:cubicBezTo>
                  <a:pt x="56447" y="79359"/>
                  <a:pt x="56523" y="79283"/>
                  <a:pt x="56523" y="79208"/>
                </a:cubicBezTo>
                <a:cubicBezTo>
                  <a:pt x="56523" y="79170"/>
                  <a:pt x="56523" y="79132"/>
                  <a:pt x="56485" y="79094"/>
                </a:cubicBezTo>
                <a:lnTo>
                  <a:pt x="56372" y="79019"/>
                </a:lnTo>
                <a:close/>
                <a:moveTo>
                  <a:pt x="15357" y="78748"/>
                </a:moveTo>
                <a:cubicBezTo>
                  <a:pt x="15144" y="78748"/>
                  <a:pt x="14775" y="78880"/>
                  <a:pt x="14708" y="78981"/>
                </a:cubicBezTo>
                <a:lnTo>
                  <a:pt x="14859" y="79056"/>
                </a:lnTo>
                <a:lnTo>
                  <a:pt x="14859" y="79170"/>
                </a:lnTo>
                <a:cubicBezTo>
                  <a:pt x="14859" y="79179"/>
                  <a:pt x="14859" y="79189"/>
                  <a:pt x="14859" y="79208"/>
                </a:cubicBezTo>
                <a:cubicBezTo>
                  <a:pt x="14859" y="79435"/>
                  <a:pt x="15048" y="79472"/>
                  <a:pt x="15086" y="79472"/>
                </a:cubicBezTo>
                <a:lnTo>
                  <a:pt x="15161" y="79435"/>
                </a:lnTo>
                <a:cubicBezTo>
                  <a:pt x="15199" y="79435"/>
                  <a:pt x="15237" y="79397"/>
                  <a:pt x="15237" y="79359"/>
                </a:cubicBezTo>
                <a:cubicBezTo>
                  <a:pt x="15291" y="79386"/>
                  <a:pt x="15344" y="79412"/>
                  <a:pt x="15411" y="79412"/>
                </a:cubicBezTo>
                <a:cubicBezTo>
                  <a:pt x="15439" y="79412"/>
                  <a:pt x="15469" y="79408"/>
                  <a:pt x="15502" y="79397"/>
                </a:cubicBezTo>
                <a:lnTo>
                  <a:pt x="15653" y="79321"/>
                </a:lnTo>
                <a:cubicBezTo>
                  <a:pt x="15653" y="79321"/>
                  <a:pt x="15653" y="79283"/>
                  <a:pt x="15653" y="79246"/>
                </a:cubicBezTo>
                <a:cubicBezTo>
                  <a:pt x="15653" y="79283"/>
                  <a:pt x="15615" y="79321"/>
                  <a:pt x="15577" y="79321"/>
                </a:cubicBezTo>
                <a:lnTo>
                  <a:pt x="15691" y="79208"/>
                </a:lnTo>
                <a:lnTo>
                  <a:pt x="15691" y="79170"/>
                </a:lnTo>
                <a:cubicBezTo>
                  <a:pt x="15691" y="78981"/>
                  <a:pt x="15615" y="78830"/>
                  <a:pt x="15426" y="78754"/>
                </a:cubicBezTo>
                <a:cubicBezTo>
                  <a:pt x="15406" y="78750"/>
                  <a:pt x="15383" y="78748"/>
                  <a:pt x="15357" y="78748"/>
                </a:cubicBezTo>
                <a:close/>
                <a:moveTo>
                  <a:pt x="29193" y="78962"/>
                </a:moveTo>
                <a:cubicBezTo>
                  <a:pt x="29131" y="78962"/>
                  <a:pt x="29075" y="78981"/>
                  <a:pt x="29037" y="79019"/>
                </a:cubicBezTo>
                <a:cubicBezTo>
                  <a:pt x="28923" y="79056"/>
                  <a:pt x="28848" y="79170"/>
                  <a:pt x="28886" y="79321"/>
                </a:cubicBezTo>
                <a:lnTo>
                  <a:pt x="28999" y="79397"/>
                </a:lnTo>
                <a:lnTo>
                  <a:pt x="29037" y="79397"/>
                </a:lnTo>
                <a:lnTo>
                  <a:pt x="29075" y="79510"/>
                </a:lnTo>
                <a:cubicBezTo>
                  <a:pt x="29119" y="79521"/>
                  <a:pt x="29160" y="79526"/>
                  <a:pt x="29198" y="79526"/>
                </a:cubicBezTo>
                <a:cubicBezTo>
                  <a:pt x="29289" y="79526"/>
                  <a:pt x="29361" y="79499"/>
                  <a:pt x="29415" y="79472"/>
                </a:cubicBezTo>
                <a:lnTo>
                  <a:pt x="29566" y="79359"/>
                </a:lnTo>
                <a:cubicBezTo>
                  <a:pt x="29566" y="79359"/>
                  <a:pt x="29566" y="79321"/>
                  <a:pt x="29566" y="79283"/>
                </a:cubicBezTo>
                <a:cubicBezTo>
                  <a:pt x="29566" y="79170"/>
                  <a:pt x="29491" y="79056"/>
                  <a:pt x="29377" y="79019"/>
                </a:cubicBezTo>
                <a:cubicBezTo>
                  <a:pt x="29320" y="78981"/>
                  <a:pt x="29254" y="78962"/>
                  <a:pt x="29193" y="78962"/>
                </a:cubicBezTo>
                <a:close/>
                <a:moveTo>
                  <a:pt x="4725" y="79325"/>
                </a:moveTo>
                <a:cubicBezTo>
                  <a:pt x="4648" y="79325"/>
                  <a:pt x="4562" y="79351"/>
                  <a:pt x="4500" y="79435"/>
                </a:cubicBezTo>
                <a:lnTo>
                  <a:pt x="4538" y="79624"/>
                </a:lnTo>
                <a:cubicBezTo>
                  <a:pt x="4575" y="79624"/>
                  <a:pt x="4575" y="79624"/>
                  <a:pt x="4575" y="79661"/>
                </a:cubicBezTo>
                <a:lnTo>
                  <a:pt x="4689" y="79775"/>
                </a:lnTo>
                <a:cubicBezTo>
                  <a:pt x="4733" y="79781"/>
                  <a:pt x="4775" y="79784"/>
                  <a:pt x="4815" y="79784"/>
                </a:cubicBezTo>
                <a:cubicBezTo>
                  <a:pt x="5013" y="79784"/>
                  <a:pt x="5155" y="79706"/>
                  <a:pt x="5218" y="79548"/>
                </a:cubicBezTo>
                <a:lnTo>
                  <a:pt x="5029" y="79397"/>
                </a:lnTo>
                <a:cubicBezTo>
                  <a:pt x="4991" y="79397"/>
                  <a:pt x="4953" y="79397"/>
                  <a:pt x="4878" y="79359"/>
                </a:cubicBezTo>
                <a:cubicBezTo>
                  <a:pt x="4844" y="79342"/>
                  <a:pt x="4787" y="79325"/>
                  <a:pt x="4725" y="79325"/>
                </a:cubicBezTo>
                <a:close/>
                <a:moveTo>
                  <a:pt x="568" y="79775"/>
                </a:moveTo>
                <a:cubicBezTo>
                  <a:pt x="454" y="79775"/>
                  <a:pt x="303" y="79850"/>
                  <a:pt x="303" y="80002"/>
                </a:cubicBezTo>
                <a:lnTo>
                  <a:pt x="417" y="80115"/>
                </a:lnTo>
                <a:cubicBezTo>
                  <a:pt x="417" y="80115"/>
                  <a:pt x="417" y="80153"/>
                  <a:pt x="454" y="80153"/>
                </a:cubicBezTo>
                <a:cubicBezTo>
                  <a:pt x="492" y="80153"/>
                  <a:pt x="568" y="80191"/>
                  <a:pt x="719" y="80191"/>
                </a:cubicBezTo>
                <a:lnTo>
                  <a:pt x="832" y="80115"/>
                </a:lnTo>
                <a:cubicBezTo>
                  <a:pt x="832" y="80077"/>
                  <a:pt x="832" y="80039"/>
                  <a:pt x="832" y="80002"/>
                </a:cubicBezTo>
                <a:cubicBezTo>
                  <a:pt x="832" y="79850"/>
                  <a:pt x="719" y="79775"/>
                  <a:pt x="568" y="79775"/>
                </a:cubicBezTo>
                <a:close/>
                <a:moveTo>
                  <a:pt x="16362" y="79760"/>
                </a:moveTo>
                <a:cubicBezTo>
                  <a:pt x="16339" y="79760"/>
                  <a:pt x="16316" y="79765"/>
                  <a:pt x="16296" y="79775"/>
                </a:cubicBezTo>
                <a:cubicBezTo>
                  <a:pt x="16182" y="79775"/>
                  <a:pt x="16031" y="79888"/>
                  <a:pt x="16031" y="80002"/>
                </a:cubicBezTo>
                <a:cubicBezTo>
                  <a:pt x="16031" y="80077"/>
                  <a:pt x="16107" y="80153"/>
                  <a:pt x="16182" y="80191"/>
                </a:cubicBezTo>
                <a:lnTo>
                  <a:pt x="16334" y="80002"/>
                </a:lnTo>
                <a:lnTo>
                  <a:pt x="16334" y="80002"/>
                </a:lnTo>
                <a:cubicBezTo>
                  <a:pt x="16334" y="80039"/>
                  <a:pt x="16296" y="80077"/>
                  <a:pt x="16296" y="80077"/>
                </a:cubicBezTo>
                <a:cubicBezTo>
                  <a:pt x="16371" y="80077"/>
                  <a:pt x="16447" y="80077"/>
                  <a:pt x="16485" y="80039"/>
                </a:cubicBezTo>
                <a:lnTo>
                  <a:pt x="16560" y="79926"/>
                </a:lnTo>
                <a:lnTo>
                  <a:pt x="16523" y="79850"/>
                </a:lnTo>
                <a:cubicBezTo>
                  <a:pt x="16495" y="79795"/>
                  <a:pt x="16427" y="79760"/>
                  <a:pt x="16362" y="79760"/>
                </a:cubicBezTo>
                <a:close/>
                <a:moveTo>
                  <a:pt x="86293" y="79608"/>
                </a:moveTo>
                <a:cubicBezTo>
                  <a:pt x="86265" y="79608"/>
                  <a:pt x="86235" y="79613"/>
                  <a:pt x="86202" y="79624"/>
                </a:cubicBezTo>
                <a:cubicBezTo>
                  <a:pt x="86164" y="79624"/>
                  <a:pt x="86126" y="79661"/>
                  <a:pt x="86126" y="79737"/>
                </a:cubicBezTo>
                <a:lnTo>
                  <a:pt x="86202" y="79813"/>
                </a:lnTo>
                <a:cubicBezTo>
                  <a:pt x="86164" y="79850"/>
                  <a:pt x="86164" y="79888"/>
                  <a:pt x="86164" y="79888"/>
                </a:cubicBezTo>
                <a:lnTo>
                  <a:pt x="86126" y="79926"/>
                </a:lnTo>
                <a:lnTo>
                  <a:pt x="86240" y="80077"/>
                </a:lnTo>
                <a:cubicBezTo>
                  <a:pt x="86240" y="80077"/>
                  <a:pt x="86278" y="80077"/>
                  <a:pt x="86278" y="80115"/>
                </a:cubicBezTo>
                <a:cubicBezTo>
                  <a:pt x="86353" y="80153"/>
                  <a:pt x="86429" y="80191"/>
                  <a:pt x="86580" y="80191"/>
                </a:cubicBezTo>
                <a:lnTo>
                  <a:pt x="86694" y="80039"/>
                </a:lnTo>
                <a:cubicBezTo>
                  <a:pt x="86656" y="79964"/>
                  <a:pt x="86656" y="79926"/>
                  <a:pt x="86656" y="79888"/>
                </a:cubicBezTo>
                <a:cubicBezTo>
                  <a:pt x="86656" y="79813"/>
                  <a:pt x="86656" y="79737"/>
                  <a:pt x="86580" y="79661"/>
                </a:cubicBezTo>
                <a:lnTo>
                  <a:pt x="86429" y="79737"/>
                </a:lnTo>
                <a:cubicBezTo>
                  <a:pt x="86429" y="79699"/>
                  <a:pt x="86429" y="79699"/>
                  <a:pt x="86429" y="79699"/>
                </a:cubicBezTo>
                <a:cubicBezTo>
                  <a:pt x="86441" y="79687"/>
                  <a:pt x="86454" y="79682"/>
                  <a:pt x="86465" y="79682"/>
                </a:cubicBezTo>
                <a:cubicBezTo>
                  <a:pt x="86488" y="79682"/>
                  <a:pt x="86504" y="79699"/>
                  <a:pt x="86504" y="79699"/>
                </a:cubicBezTo>
                <a:cubicBezTo>
                  <a:pt x="86504" y="79699"/>
                  <a:pt x="86467" y="79661"/>
                  <a:pt x="86467" y="79661"/>
                </a:cubicBezTo>
                <a:cubicBezTo>
                  <a:pt x="86413" y="79635"/>
                  <a:pt x="86360" y="79608"/>
                  <a:pt x="86293" y="79608"/>
                </a:cubicBezTo>
                <a:close/>
                <a:moveTo>
                  <a:pt x="55729" y="79435"/>
                </a:moveTo>
                <a:cubicBezTo>
                  <a:pt x="55578" y="79435"/>
                  <a:pt x="55502" y="79435"/>
                  <a:pt x="55427" y="79510"/>
                </a:cubicBezTo>
                <a:cubicBezTo>
                  <a:pt x="55389" y="79548"/>
                  <a:pt x="55313" y="79661"/>
                  <a:pt x="55389" y="79850"/>
                </a:cubicBezTo>
                <a:lnTo>
                  <a:pt x="55502" y="79926"/>
                </a:lnTo>
                <a:lnTo>
                  <a:pt x="55653" y="79926"/>
                </a:lnTo>
                <a:cubicBezTo>
                  <a:pt x="55616" y="79964"/>
                  <a:pt x="55578" y="79964"/>
                  <a:pt x="55540" y="80002"/>
                </a:cubicBezTo>
                <a:cubicBezTo>
                  <a:pt x="55502" y="80039"/>
                  <a:pt x="55464" y="80039"/>
                  <a:pt x="55464" y="80077"/>
                </a:cubicBezTo>
                <a:lnTo>
                  <a:pt x="55427" y="80266"/>
                </a:lnTo>
                <a:cubicBezTo>
                  <a:pt x="55497" y="80313"/>
                  <a:pt x="55596" y="80345"/>
                  <a:pt x="55688" y="80345"/>
                </a:cubicBezTo>
                <a:cubicBezTo>
                  <a:pt x="55745" y="80345"/>
                  <a:pt x="55799" y="80333"/>
                  <a:pt x="55842" y="80304"/>
                </a:cubicBezTo>
                <a:cubicBezTo>
                  <a:pt x="55956" y="80266"/>
                  <a:pt x="56032" y="80191"/>
                  <a:pt x="56032" y="80077"/>
                </a:cubicBezTo>
                <a:cubicBezTo>
                  <a:pt x="56032" y="80039"/>
                  <a:pt x="56032" y="80002"/>
                  <a:pt x="56032" y="79964"/>
                </a:cubicBezTo>
                <a:lnTo>
                  <a:pt x="55994" y="79926"/>
                </a:lnTo>
                <a:cubicBezTo>
                  <a:pt x="55918" y="79888"/>
                  <a:pt x="55842" y="79850"/>
                  <a:pt x="55805" y="79850"/>
                </a:cubicBezTo>
                <a:cubicBezTo>
                  <a:pt x="55767" y="79850"/>
                  <a:pt x="55767" y="79888"/>
                  <a:pt x="55729" y="79888"/>
                </a:cubicBezTo>
                <a:cubicBezTo>
                  <a:pt x="55842" y="79813"/>
                  <a:pt x="55842" y="79699"/>
                  <a:pt x="55842" y="79624"/>
                </a:cubicBezTo>
                <a:cubicBezTo>
                  <a:pt x="55842" y="79586"/>
                  <a:pt x="55842" y="79586"/>
                  <a:pt x="55842" y="79548"/>
                </a:cubicBezTo>
                <a:lnTo>
                  <a:pt x="55729" y="79435"/>
                </a:lnTo>
                <a:close/>
                <a:moveTo>
                  <a:pt x="13611" y="80002"/>
                </a:moveTo>
                <a:lnTo>
                  <a:pt x="13498" y="80115"/>
                </a:lnTo>
                <a:lnTo>
                  <a:pt x="13498" y="80153"/>
                </a:lnTo>
                <a:cubicBezTo>
                  <a:pt x="13498" y="80266"/>
                  <a:pt x="13536" y="80342"/>
                  <a:pt x="13611" y="80418"/>
                </a:cubicBezTo>
                <a:lnTo>
                  <a:pt x="13687" y="80455"/>
                </a:lnTo>
                <a:cubicBezTo>
                  <a:pt x="13838" y="80455"/>
                  <a:pt x="13914" y="80418"/>
                  <a:pt x="13952" y="80380"/>
                </a:cubicBezTo>
                <a:lnTo>
                  <a:pt x="14027" y="80304"/>
                </a:lnTo>
                <a:lnTo>
                  <a:pt x="14027" y="80229"/>
                </a:lnTo>
                <a:cubicBezTo>
                  <a:pt x="14027" y="80153"/>
                  <a:pt x="13989" y="80077"/>
                  <a:pt x="13952" y="80077"/>
                </a:cubicBezTo>
                <a:cubicBezTo>
                  <a:pt x="13876" y="80002"/>
                  <a:pt x="13763" y="80002"/>
                  <a:pt x="13611" y="80002"/>
                </a:cubicBezTo>
                <a:close/>
                <a:moveTo>
                  <a:pt x="48432" y="80039"/>
                </a:moveTo>
                <a:lnTo>
                  <a:pt x="48281" y="80191"/>
                </a:lnTo>
                <a:cubicBezTo>
                  <a:pt x="48281" y="80229"/>
                  <a:pt x="48243" y="80229"/>
                  <a:pt x="48243" y="80266"/>
                </a:cubicBezTo>
                <a:lnTo>
                  <a:pt x="48357" y="80455"/>
                </a:lnTo>
                <a:lnTo>
                  <a:pt x="48470" y="80455"/>
                </a:lnTo>
                <a:lnTo>
                  <a:pt x="48583" y="80380"/>
                </a:lnTo>
                <a:cubicBezTo>
                  <a:pt x="48621" y="80380"/>
                  <a:pt x="48659" y="80304"/>
                  <a:pt x="48659" y="80229"/>
                </a:cubicBezTo>
                <a:cubicBezTo>
                  <a:pt x="48659" y="80191"/>
                  <a:pt x="48621" y="80115"/>
                  <a:pt x="48432" y="80039"/>
                </a:cubicBezTo>
                <a:close/>
                <a:moveTo>
                  <a:pt x="10549" y="80115"/>
                </a:moveTo>
                <a:cubicBezTo>
                  <a:pt x="10436" y="80153"/>
                  <a:pt x="10246" y="80191"/>
                  <a:pt x="10209" y="80342"/>
                </a:cubicBezTo>
                <a:lnTo>
                  <a:pt x="10246" y="80455"/>
                </a:lnTo>
                <a:cubicBezTo>
                  <a:pt x="10322" y="80531"/>
                  <a:pt x="10398" y="80531"/>
                  <a:pt x="10473" y="80531"/>
                </a:cubicBezTo>
                <a:cubicBezTo>
                  <a:pt x="10625" y="80531"/>
                  <a:pt x="10738" y="80380"/>
                  <a:pt x="10814" y="80266"/>
                </a:cubicBezTo>
                <a:lnTo>
                  <a:pt x="10625" y="80115"/>
                </a:lnTo>
                <a:close/>
                <a:moveTo>
                  <a:pt x="34511" y="80139"/>
                </a:moveTo>
                <a:cubicBezTo>
                  <a:pt x="34429" y="80139"/>
                  <a:pt x="34358" y="80181"/>
                  <a:pt x="34330" y="80266"/>
                </a:cubicBezTo>
                <a:lnTo>
                  <a:pt x="34406" y="80455"/>
                </a:lnTo>
                <a:cubicBezTo>
                  <a:pt x="34368" y="80455"/>
                  <a:pt x="34368" y="80418"/>
                  <a:pt x="34368" y="80418"/>
                </a:cubicBezTo>
                <a:lnTo>
                  <a:pt x="34368" y="80455"/>
                </a:lnTo>
                <a:lnTo>
                  <a:pt x="34481" y="80607"/>
                </a:lnTo>
                <a:cubicBezTo>
                  <a:pt x="34557" y="80607"/>
                  <a:pt x="34670" y="80607"/>
                  <a:pt x="34708" y="80569"/>
                </a:cubicBezTo>
                <a:cubicBezTo>
                  <a:pt x="34784" y="80531"/>
                  <a:pt x="34784" y="80455"/>
                  <a:pt x="34784" y="80418"/>
                </a:cubicBezTo>
                <a:cubicBezTo>
                  <a:pt x="34784" y="80304"/>
                  <a:pt x="34708" y="80191"/>
                  <a:pt x="34595" y="80153"/>
                </a:cubicBezTo>
                <a:cubicBezTo>
                  <a:pt x="34566" y="80143"/>
                  <a:pt x="34538" y="80139"/>
                  <a:pt x="34511" y="80139"/>
                </a:cubicBezTo>
                <a:close/>
                <a:moveTo>
                  <a:pt x="68546" y="79586"/>
                </a:moveTo>
                <a:cubicBezTo>
                  <a:pt x="68432" y="79586"/>
                  <a:pt x="68319" y="79586"/>
                  <a:pt x="68243" y="79661"/>
                </a:cubicBezTo>
                <a:cubicBezTo>
                  <a:pt x="68206" y="79699"/>
                  <a:pt x="68130" y="79775"/>
                  <a:pt x="68168" y="79926"/>
                </a:cubicBezTo>
                <a:lnTo>
                  <a:pt x="68281" y="80039"/>
                </a:lnTo>
                <a:cubicBezTo>
                  <a:pt x="68395" y="80039"/>
                  <a:pt x="68470" y="80039"/>
                  <a:pt x="68546" y="80002"/>
                </a:cubicBezTo>
                <a:lnTo>
                  <a:pt x="68546" y="80002"/>
                </a:lnTo>
                <a:lnTo>
                  <a:pt x="68508" y="80039"/>
                </a:lnTo>
                <a:cubicBezTo>
                  <a:pt x="68546" y="80115"/>
                  <a:pt x="68508" y="80191"/>
                  <a:pt x="68470" y="80191"/>
                </a:cubicBezTo>
                <a:lnTo>
                  <a:pt x="68546" y="80380"/>
                </a:lnTo>
                <a:cubicBezTo>
                  <a:pt x="68596" y="80392"/>
                  <a:pt x="68638" y="80397"/>
                  <a:pt x="68673" y="80397"/>
                </a:cubicBezTo>
                <a:cubicBezTo>
                  <a:pt x="68743" y="80397"/>
                  <a:pt x="68785" y="80380"/>
                  <a:pt x="68810" y="80380"/>
                </a:cubicBezTo>
                <a:cubicBezTo>
                  <a:pt x="68848" y="80418"/>
                  <a:pt x="68924" y="80455"/>
                  <a:pt x="68962" y="80493"/>
                </a:cubicBezTo>
                <a:cubicBezTo>
                  <a:pt x="69000" y="80531"/>
                  <a:pt x="69037" y="80569"/>
                  <a:pt x="69075" y="80644"/>
                </a:cubicBezTo>
                <a:lnTo>
                  <a:pt x="69340" y="80607"/>
                </a:lnTo>
                <a:lnTo>
                  <a:pt x="69340" y="80607"/>
                </a:lnTo>
                <a:cubicBezTo>
                  <a:pt x="69340" y="80607"/>
                  <a:pt x="69302" y="80644"/>
                  <a:pt x="69302" y="80644"/>
                </a:cubicBezTo>
                <a:lnTo>
                  <a:pt x="69340" y="80644"/>
                </a:lnTo>
                <a:cubicBezTo>
                  <a:pt x="69415" y="80644"/>
                  <a:pt x="69567" y="80644"/>
                  <a:pt x="69642" y="80531"/>
                </a:cubicBezTo>
                <a:lnTo>
                  <a:pt x="69642" y="80229"/>
                </a:lnTo>
                <a:lnTo>
                  <a:pt x="69529" y="80115"/>
                </a:lnTo>
                <a:cubicBezTo>
                  <a:pt x="69340" y="80077"/>
                  <a:pt x="69226" y="79964"/>
                  <a:pt x="69075" y="79850"/>
                </a:cubicBezTo>
                <a:lnTo>
                  <a:pt x="69037" y="79813"/>
                </a:lnTo>
                <a:lnTo>
                  <a:pt x="68848" y="79850"/>
                </a:lnTo>
                <a:cubicBezTo>
                  <a:pt x="68810" y="79850"/>
                  <a:pt x="68773" y="79888"/>
                  <a:pt x="68735" y="79888"/>
                </a:cubicBezTo>
                <a:lnTo>
                  <a:pt x="68659" y="79888"/>
                </a:lnTo>
                <a:cubicBezTo>
                  <a:pt x="68659" y="79850"/>
                  <a:pt x="68697" y="79775"/>
                  <a:pt x="68659" y="79699"/>
                </a:cubicBezTo>
                <a:lnTo>
                  <a:pt x="68546" y="79586"/>
                </a:lnTo>
                <a:close/>
                <a:moveTo>
                  <a:pt x="43215" y="80191"/>
                </a:moveTo>
                <a:lnTo>
                  <a:pt x="43101" y="80418"/>
                </a:lnTo>
                <a:cubicBezTo>
                  <a:pt x="43064" y="80455"/>
                  <a:pt x="43026" y="80493"/>
                  <a:pt x="43026" y="80607"/>
                </a:cubicBezTo>
                <a:lnTo>
                  <a:pt x="43177" y="80720"/>
                </a:lnTo>
                <a:cubicBezTo>
                  <a:pt x="43290" y="80720"/>
                  <a:pt x="43366" y="80682"/>
                  <a:pt x="43404" y="80644"/>
                </a:cubicBezTo>
                <a:cubicBezTo>
                  <a:pt x="43442" y="80607"/>
                  <a:pt x="43479" y="80569"/>
                  <a:pt x="43479" y="80493"/>
                </a:cubicBezTo>
                <a:cubicBezTo>
                  <a:pt x="43517" y="80455"/>
                  <a:pt x="43555" y="80418"/>
                  <a:pt x="43555" y="80342"/>
                </a:cubicBezTo>
                <a:cubicBezTo>
                  <a:pt x="43555" y="80342"/>
                  <a:pt x="43555" y="80304"/>
                  <a:pt x="43555" y="80304"/>
                </a:cubicBezTo>
                <a:lnTo>
                  <a:pt x="43404" y="80191"/>
                </a:lnTo>
                <a:close/>
                <a:moveTo>
                  <a:pt x="47932" y="80213"/>
                </a:moveTo>
                <a:cubicBezTo>
                  <a:pt x="47909" y="80213"/>
                  <a:pt x="47887" y="80217"/>
                  <a:pt x="47865" y="80229"/>
                </a:cubicBezTo>
                <a:lnTo>
                  <a:pt x="47752" y="80266"/>
                </a:lnTo>
                <a:cubicBezTo>
                  <a:pt x="47676" y="80342"/>
                  <a:pt x="47638" y="80455"/>
                  <a:pt x="47676" y="80607"/>
                </a:cubicBezTo>
                <a:lnTo>
                  <a:pt x="47789" y="80720"/>
                </a:lnTo>
                <a:lnTo>
                  <a:pt x="48054" y="80720"/>
                </a:lnTo>
                <a:lnTo>
                  <a:pt x="48168" y="80607"/>
                </a:lnTo>
                <a:cubicBezTo>
                  <a:pt x="48168" y="80569"/>
                  <a:pt x="48205" y="80531"/>
                  <a:pt x="48205" y="80493"/>
                </a:cubicBezTo>
                <a:cubicBezTo>
                  <a:pt x="48205" y="80418"/>
                  <a:pt x="48168" y="80342"/>
                  <a:pt x="48092" y="80266"/>
                </a:cubicBezTo>
                <a:cubicBezTo>
                  <a:pt x="48038" y="80240"/>
                  <a:pt x="47985" y="80213"/>
                  <a:pt x="47932" y="80213"/>
                </a:cubicBezTo>
                <a:close/>
                <a:moveTo>
                  <a:pt x="52478" y="80607"/>
                </a:moveTo>
                <a:lnTo>
                  <a:pt x="52251" y="80682"/>
                </a:lnTo>
                <a:cubicBezTo>
                  <a:pt x="52251" y="80796"/>
                  <a:pt x="52289" y="80833"/>
                  <a:pt x="52289" y="80871"/>
                </a:cubicBezTo>
                <a:cubicBezTo>
                  <a:pt x="52289" y="80871"/>
                  <a:pt x="52289" y="80833"/>
                  <a:pt x="52289" y="80833"/>
                </a:cubicBezTo>
                <a:lnTo>
                  <a:pt x="52440" y="81022"/>
                </a:lnTo>
                <a:cubicBezTo>
                  <a:pt x="52465" y="81022"/>
                  <a:pt x="52490" y="81039"/>
                  <a:pt x="52527" y="81039"/>
                </a:cubicBezTo>
                <a:cubicBezTo>
                  <a:pt x="52545" y="81039"/>
                  <a:pt x="52566" y="81035"/>
                  <a:pt x="52591" y="81022"/>
                </a:cubicBezTo>
                <a:cubicBezTo>
                  <a:pt x="52667" y="81022"/>
                  <a:pt x="52667" y="80985"/>
                  <a:pt x="52704" y="80909"/>
                </a:cubicBezTo>
                <a:lnTo>
                  <a:pt x="52667" y="80871"/>
                </a:lnTo>
                <a:cubicBezTo>
                  <a:pt x="52704" y="80833"/>
                  <a:pt x="52780" y="80796"/>
                  <a:pt x="52780" y="80758"/>
                </a:cubicBezTo>
                <a:lnTo>
                  <a:pt x="52629" y="80607"/>
                </a:lnTo>
                <a:close/>
                <a:moveTo>
                  <a:pt x="82988" y="80607"/>
                </a:moveTo>
                <a:lnTo>
                  <a:pt x="82875" y="80720"/>
                </a:lnTo>
                <a:cubicBezTo>
                  <a:pt x="82837" y="80871"/>
                  <a:pt x="82875" y="80947"/>
                  <a:pt x="82951" y="81022"/>
                </a:cubicBezTo>
                <a:cubicBezTo>
                  <a:pt x="83026" y="81060"/>
                  <a:pt x="83102" y="81060"/>
                  <a:pt x="83177" y="81060"/>
                </a:cubicBezTo>
                <a:lnTo>
                  <a:pt x="83329" y="80947"/>
                </a:lnTo>
                <a:cubicBezTo>
                  <a:pt x="83329" y="80909"/>
                  <a:pt x="83329" y="80909"/>
                  <a:pt x="83329" y="80871"/>
                </a:cubicBezTo>
                <a:cubicBezTo>
                  <a:pt x="83366" y="80871"/>
                  <a:pt x="83442" y="80833"/>
                  <a:pt x="83442" y="80758"/>
                </a:cubicBezTo>
                <a:lnTo>
                  <a:pt x="83291" y="80607"/>
                </a:lnTo>
                <a:close/>
                <a:moveTo>
                  <a:pt x="43894" y="80360"/>
                </a:moveTo>
                <a:cubicBezTo>
                  <a:pt x="43746" y="80360"/>
                  <a:pt x="43596" y="80400"/>
                  <a:pt x="43517" y="80531"/>
                </a:cubicBezTo>
                <a:lnTo>
                  <a:pt x="43555" y="80644"/>
                </a:lnTo>
                <a:cubicBezTo>
                  <a:pt x="43593" y="80720"/>
                  <a:pt x="43668" y="80758"/>
                  <a:pt x="43706" y="80796"/>
                </a:cubicBezTo>
                <a:cubicBezTo>
                  <a:pt x="43517" y="80796"/>
                  <a:pt x="43404" y="80871"/>
                  <a:pt x="43442" y="81022"/>
                </a:cubicBezTo>
                <a:lnTo>
                  <a:pt x="43593" y="81098"/>
                </a:lnTo>
                <a:lnTo>
                  <a:pt x="43706" y="81098"/>
                </a:lnTo>
                <a:lnTo>
                  <a:pt x="43857" y="81022"/>
                </a:lnTo>
                <a:cubicBezTo>
                  <a:pt x="43857" y="80985"/>
                  <a:pt x="43895" y="80985"/>
                  <a:pt x="43895" y="80909"/>
                </a:cubicBezTo>
                <a:lnTo>
                  <a:pt x="43820" y="80833"/>
                </a:lnTo>
                <a:lnTo>
                  <a:pt x="43820" y="80833"/>
                </a:lnTo>
                <a:cubicBezTo>
                  <a:pt x="43895" y="80871"/>
                  <a:pt x="43895" y="80871"/>
                  <a:pt x="43933" y="80947"/>
                </a:cubicBezTo>
                <a:lnTo>
                  <a:pt x="44122" y="81022"/>
                </a:lnTo>
                <a:cubicBezTo>
                  <a:pt x="44236" y="80985"/>
                  <a:pt x="44462" y="80909"/>
                  <a:pt x="44500" y="80720"/>
                </a:cubicBezTo>
                <a:cubicBezTo>
                  <a:pt x="44500" y="80682"/>
                  <a:pt x="44538" y="80682"/>
                  <a:pt x="44538" y="80644"/>
                </a:cubicBezTo>
                <a:cubicBezTo>
                  <a:pt x="44538" y="80569"/>
                  <a:pt x="44500" y="80493"/>
                  <a:pt x="44349" y="80455"/>
                </a:cubicBezTo>
                <a:lnTo>
                  <a:pt x="44236" y="80380"/>
                </a:lnTo>
                <a:lnTo>
                  <a:pt x="44084" y="80380"/>
                </a:lnTo>
                <a:cubicBezTo>
                  <a:pt x="44026" y="80368"/>
                  <a:pt x="43960" y="80360"/>
                  <a:pt x="43894" y="80360"/>
                </a:cubicBezTo>
                <a:close/>
                <a:moveTo>
                  <a:pt x="53876" y="80796"/>
                </a:moveTo>
                <a:lnTo>
                  <a:pt x="53687" y="80871"/>
                </a:lnTo>
                <a:cubicBezTo>
                  <a:pt x="53687" y="80909"/>
                  <a:pt x="53650" y="80909"/>
                  <a:pt x="53650" y="80985"/>
                </a:cubicBezTo>
                <a:lnTo>
                  <a:pt x="53763" y="81098"/>
                </a:lnTo>
                <a:cubicBezTo>
                  <a:pt x="53763" y="81136"/>
                  <a:pt x="53801" y="81136"/>
                  <a:pt x="53876" y="81174"/>
                </a:cubicBezTo>
                <a:lnTo>
                  <a:pt x="54028" y="81060"/>
                </a:lnTo>
                <a:cubicBezTo>
                  <a:pt x="54028" y="81060"/>
                  <a:pt x="54066" y="81022"/>
                  <a:pt x="54103" y="80985"/>
                </a:cubicBezTo>
                <a:lnTo>
                  <a:pt x="53952" y="80833"/>
                </a:lnTo>
                <a:cubicBezTo>
                  <a:pt x="53952" y="80833"/>
                  <a:pt x="53914" y="80796"/>
                  <a:pt x="53876" y="80796"/>
                </a:cubicBezTo>
                <a:close/>
                <a:moveTo>
                  <a:pt x="7865" y="81249"/>
                </a:moveTo>
                <a:lnTo>
                  <a:pt x="7713" y="81363"/>
                </a:lnTo>
                <a:lnTo>
                  <a:pt x="7713" y="81514"/>
                </a:lnTo>
                <a:lnTo>
                  <a:pt x="7827" y="81627"/>
                </a:lnTo>
                <a:cubicBezTo>
                  <a:pt x="7884" y="81627"/>
                  <a:pt x="7950" y="81637"/>
                  <a:pt x="8011" y="81637"/>
                </a:cubicBezTo>
                <a:cubicBezTo>
                  <a:pt x="8073" y="81637"/>
                  <a:pt x="8129" y="81627"/>
                  <a:pt x="8167" y="81590"/>
                </a:cubicBezTo>
                <a:cubicBezTo>
                  <a:pt x="8205" y="81552"/>
                  <a:pt x="8243" y="81514"/>
                  <a:pt x="8243" y="81438"/>
                </a:cubicBezTo>
                <a:cubicBezTo>
                  <a:pt x="8243" y="81401"/>
                  <a:pt x="8243" y="81363"/>
                  <a:pt x="8243" y="81325"/>
                </a:cubicBezTo>
                <a:lnTo>
                  <a:pt x="8091" y="81249"/>
                </a:lnTo>
                <a:close/>
              </a:path>
            </a:pathLst>
          </a:custGeom>
          <a:solidFill>
            <a:schemeClr val="lt1">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7"/>
        <p:cNvGrpSpPr/>
        <p:nvPr/>
      </p:nvGrpSpPr>
      <p:grpSpPr>
        <a:xfrm>
          <a:off x="0" y="0"/>
          <a:ext cx="0" cy="0"/>
          <a:chOff x="0" y="0"/>
          <a:chExt cx="0" cy="0"/>
        </a:xfrm>
      </p:grpSpPr>
      <p:sp>
        <p:nvSpPr>
          <p:cNvPr id="3028" name="Google Shape;3028;p44"/>
          <p:cNvSpPr txBox="1">
            <a:spLocks noGrp="1"/>
          </p:cNvSpPr>
          <p:nvPr>
            <p:ph type="title"/>
          </p:nvPr>
        </p:nvSpPr>
        <p:spPr>
          <a:xfrm>
            <a:off x="714348" y="0"/>
            <a:ext cx="3852000" cy="112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dk2"/>
                </a:solidFill>
                <a:latin typeface="Franklin Gothic Demi Cond" pitchFamily="34" charset="0"/>
              </a:rPr>
              <a:t>“</a:t>
            </a:r>
            <a:r>
              <a:rPr lang="en" sz="2000" dirty="0">
                <a:solidFill>
                  <a:schemeClr val="dk2"/>
                </a:solidFill>
                <a:effectLst>
                  <a:outerShdw blurRad="38100" dist="38100" dir="2700000" algn="tl">
                    <a:srgbClr val="000000">
                      <a:alpha val="43137"/>
                    </a:srgbClr>
                  </a:outerShdw>
                </a:effectLst>
                <a:latin typeface="Franklin Gothic Demi Cond" pitchFamily="34" charset="0"/>
              </a:rPr>
              <a:t>Perbedaan Sitem Lama Dan Sitem Baru</a:t>
            </a:r>
            <a:r>
              <a:rPr lang="en" sz="2000" dirty="0">
                <a:solidFill>
                  <a:schemeClr val="dk2"/>
                </a:solidFill>
                <a:latin typeface="Franklin Gothic Demi Cond" pitchFamily="34" charset="0"/>
              </a:rPr>
              <a:t>”</a:t>
            </a:r>
            <a:endParaRPr sz="2000">
              <a:solidFill>
                <a:schemeClr val="dk2"/>
              </a:solidFill>
              <a:latin typeface="Franklin Gothic Demi Cond" pitchFamily="34" charset="0"/>
            </a:endParaRPr>
          </a:p>
        </p:txBody>
      </p:sp>
      <p:sp>
        <p:nvSpPr>
          <p:cNvPr id="3029" name="Google Shape;3029;p44"/>
          <p:cNvSpPr txBox="1">
            <a:spLocks noGrp="1"/>
          </p:cNvSpPr>
          <p:nvPr>
            <p:ph type="body" idx="1"/>
          </p:nvPr>
        </p:nvSpPr>
        <p:spPr>
          <a:xfrm>
            <a:off x="0" y="1142990"/>
            <a:ext cx="4468200" cy="2442300"/>
          </a:xfrm>
          <a:prstGeom prst="rect">
            <a:avLst/>
          </a:prstGeom>
        </p:spPr>
        <p:txBody>
          <a:bodyPr spcFirstLastPara="1" wrap="square" lIns="91425" tIns="91425" rIns="91425" bIns="91425" anchor="t" anchorCtr="0">
            <a:noAutofit/>
          </a:bodyPr>
          <a:lstStyle/>
          <a:p>
            <a:pPr marL="0" lvl="0" indent="0" algn="ctr">
              <a:buNone/>
            </a:pPr>
            <a:r>
              <a:rPr lang="en-US" sz="1800" b="1" dirty="0">
                <a:solidFill>
                  <a:schemeClr val="accent1">
                    <a:lumMod val="50000"/>
                    <a:lumOff val="50000"/>
                  </a:schemeClr>
                </a:solidFill>
                <a:effectLst>
                  <a:outerShdw blurRad="38100" dist="38100" dir="2700000" algn="tl">
                    <a:srgbClr val="000000">
                      <a:alpha val="43137"/>
                    </a:srgbClr>
                  </a:outerShdw>
                </a:effectLst>
                <a:latin typeface="Franklin Gothic Demi Cond" pitchFamily="34" charset="0"/>
              </a:rPr>
              <a:t>“</a:t>
            </a:r>
            <a:r>
              <a:rPr lang="id-ID" sz="1800" b="1" dirty="0">
                <a:solidFill>
                  <a:schemeClr val="accent1">
                    <a:lumMod val="50000"/>
                    <a:lumOff val="50000"/>
                  </a:schemeClr>
                </a:solidFill>
                <a:effectLst>
                  <a:outerShdw blurRad="38100" dist="38100" dir="2700000" algn="tl">
                    <a:srgbClr val="000000">
                      <a:alpha val="43137"/>
                    </a:srgbClr>
                  </a:outerShdw>
                </a:effectLst>
                <a:latin typeface="Franklin Gothic Demi Cond" pitchFamily="34" charset="0"/>
              </a:rPr>
              <a:t>Proses layanan pendaftaran siswa baru</a:t>
            </a:r>
            <a:r>
              <a:rPr lang="en-US" sz="1800" b="1" dirty="0">
                <a:solidFill>
                  <a:schemeClr val="accent1">
                    <a:lumMod val="50000"/>
                    <a:lumOff val="50000"/>
                  </a:schemeClr>
                </a:solidFill>
                <a:effectLst>
                  <a:outerShdw blurRad="38100" dist="38100" dir="2700000" algn="tl">
                    <a:srgbClr val="000000">
                      <a:alpha val="43137"/>
                    </a:srgbClr>
                  </a:outerShdw>
                </a:effectLst>
                <a:latin typeface="Franklin Gothic Demi Cond" pitchFamily="34" charset="0"/>
              </a:rPr>
              <a:t> </a:t>
            </a:r>
            <a:r>
              <a:rPr lang="en-US" sz="1800" b="1" dirty="0" err="1">
                <a:solidFill>
                  <a:schemeClr val="accent1">
                    <a:lumMod val="50000"/>
                    <a:lumOff val="50000"/>
                  </a:schemeClr>
                </a:solidFill>
                <a:effectLst>
                  <a:outerShdw blurRad="38100" dist="38100" dir="2700000" algn="tl">
                    <a:srgbClr val="000000">
                      <a:alpha val="43137"/>
                    </a:srgbClr>
                  </a:outerShdw>
                </a:effectLst>
                <a:latin typeface="Franklin Gothic Demi Cond" pitchFamily="34" charset="0"/>
              </a:rPr>
              <a:t>pada</a:t>
            </a:r>
            <a:r>
              <a:rPr lang="en-US" sz="1800" b="1" dirty="0">
                <a:solidFill>
                  <a:schemeClr val="accent1">
                    <a:lumMod val="50000"/>
                    <a:lumOff val="50000"/>
                  </a:schemeClr>
                </a:solidFill>
                <a:effectLst>
                  <a:outerShdw blurRad="38100" dist="38100" dir="2700000" algn="tl">
                    <a:srgbClr val="000000">
                      <a:alpha val="43137"/>
                    </a:srgbClr>
                  </a:outerShdw>
                </a:effectLst>
                <a:latin typeface="Franklin Gothic Demi Cond" pitchFamily="34" charset="0"/>
              </a:rPr>
              <a:t> </a:t>
            </a:r>
            <a:r>
              <a:rPr lang="en-US" sz="1800" b="1" dirty="0" err="1">
                <a:solidFill>
                  <a:schemeClr val="accent1">
                    <a:lumMod val="50000"/>
                    <a:lumOff val="50000"/>
                  </a:schemeClr>
                </a:solidFill>
                <a:effectLst>
                  <a:outerShdw blurRad="38100" dist="38100" dir="2700000" algn="tl">
                    <a:srgbClr val="000000">
                      <a:alpha val="43137"/>
                    </a:srgbClr>
                  </a:outerShdw>
                </a:effectLst>
                <a:latin typeface="Franklin Gothic Demi Cond" pitchFamily="34" charset="0"/>
              </a:rPr>
              <a:t>sistem</a:t>
            </a:r>
            <a:r>
              <a:rPr lang="en-US" sz="1800" b="1" dirty="0">
                <a:solidFill>
                  <a:schemeClr val="accent1">
                    <a:lumMod val="50000"/>
                    <a:lumOff val="50000"/>
                  </a:schemeClr>
                </a:solidFill>
                <a:effectLst>
                  <a:outerShdw blurRad="38100" dist="38100" dir="2700000" algn="tl">
                    <a:srgbClr val="000000">
                      <a:alpha val="43137"/>
                    </a:srgbClr>
                  </a:outerShdw>
                </a:effectLst>
                <a:latin typeface="Franklin Gothic Demi Cond" pitchFamily="34" charset="0"/>
              </a:rPr>
              <a:t> lama”</a:t>
            </a:r>
          </a:p>
          <a:p>
            <a:pPr marL="0" lvl="0" indent="0" algn="ctr">
              <a:buNone/>
            </a:pPr>
            <a:endParaRPr lang="en-US" b="1" dirty="0">
              <a:solidFill>
                <a:schemeClr val="accent1">
                  <a:lumMod val="50000"/>
                  <a:lumOff val="50000"/>
                </a:schemeClr>
              </a:solidFill>
              <a:effectLst>
                <a:outerShdw blurRad="38100" dist="38100" dir="2700000" algn="tl">
                  <a:srgbClr val="000000">
                    <a:alpha val="43137"/>
                  </a:srgbClr>
                </a:outerShdw>
              </a:effectLst>
              <a:latin typeface="Franklin Gothic Demi Cond" pitchFamily="34" charset="0"/>
            </a:endParaRPr>
          </a:p>
          <a:p>
            <a:pPr lvl="0" fontAlgn="base"/>
            <a:r>
              <a:rPr lang="id-ID" sz="1600" b="1" dirty="0">
                <a:solidFill>
                  <a:schemeClr val="bg2">
                    <a:lumMod val="75000"/>
                  </a:schemeClr>
                </a:solidFill>
                <a:latin typeface="Franklin Gothic Demi Cond" pitchFamily="34" charset="0"/>
              </a:rPr>
              <a:t>Orang tua calos siswa baru dating kesekolah untuk meminta formulir pendaftaran siswa. </a:t>
            </a:r>
            <a:endParaRPr lang="en-US" sz="1600" b="1" dirty="0">
              <a:solidFill>
                <a:schemeClr val="bg2">
                  <a:lumMod val="75000"/>
                </a:schemeClr>
              </a:solidFill>
              <a:latin typeface="Franklin Gothic Demi Cond" pitchFamily="34" charset="0"/>
            </a:endParaRPr>
          </a:p>
          <a:p>
            <a:pPr lvl="0" fontAlgn="base"/>
            <a:r>
              <a:rPr lang="id-ID" sz="1600" b="1" dirty="0">
                <a:solidFill>
                  <a:schemeClr val="bg2">
                    <a:lumMod val="75000"/>
                  </a:schemeClr>
                </a:solidFill>
                <a:latin typeface="Franklin Gothic Demi Cond" pitchFamily="34" charset="0"/>
              </a:rPr>
              <a:t>Orang tua calon siswa baru mengisi data kemudian menyerahkan ke bagian tata usaha </a:t>
            </a:r>
            <a:endParaRPr lang="en-US" sz="1600" b="1" dirty="0">
              <a:solidFill>
                <a:schemeClr val="bg2">
                  <a:lumMod val="75000"/>
                </a:schemeClr>
              </a:solidFill>
              <a:latin typeface="Franklin Gothic Demi Cond" pitchFamily="34" charset="0"/>
            </a:endParaRPr>
          </a:p>
          <a:p>
            <a:pPr lvl="0" fontAlgn="base"/>
            <a:r>
              <a:rPr lang="id-ID" sz="1600" b="1" dirty="0">
                <a:solidFill>
                  <a:schemeClr val="bg2">
                    <a:lumMod val="75000"/>
                  </a:schemeClr>
                </a:solidFill>
                <a:latin typeface="Franklin Gothic Demi Cond" pitchFamily="34" charset="0"/>
              </a:rPr>
              <a:t>Kemudian bagian staf tata usaha menerima data calon siswa  </a:t>
            </a:r>
            <a:endParaRPr lang="en-US" sz="1600" b="1" dirty="0">
              <a:solidFill>
                <a:schemeClr val="bg2">
                  <a:lumMod val="75000"/>
                </a:schemeClr>
              </a:solidFill>
              <a:latin typeface="Franklin Gothic Demi Cond" pitchFamily="34" charset="0"/>
            </a:endParaRPr>
          </a:p>
          <a:p>
            <a:pPr lvl="0" fontAlgn="base"/>
            <a:r>
              <a:rPr lang="id-ID" sz="1600" b="1" dirty="0">
                <a:solidFill>
                  <a:schemeClr val="bg2">
                    <a:lumMod val="75000"/>
                  </a:schemeClr>
                </a:solidFill>
                <a:latin typeface="Franklin Gothic Demi Cond" pitchFamily="34" charset="0"/>
              </a:rPr>
              <a:t>Jika data dinyata kan benar maka data calon siswa yang diterima akan disimpan di Microsoft word maupun Microsoft excel </a:t>
            </a:r>
            <a:endParaRPr lang="en-US" sz="1600" b="1" dirty="0">
              <a:solidFill>
                <a:schemeClr val="bg2">
                  <a:lumMod val="75000"/>
                </a:schemeClr>
              </a:solidFill>
              <a:latin typeface="Franklin Gothic Demi Cond" pitchFamily="34" charset="0"/>
            </a:endParaRPr>
          </a:p>
          <a:p>
            <a:pPr lvl="0" fontAlgn="base"/>
            <a:r>
              <a:rPr lang="id-ID" sz="1600" b="1" dirty="0">
                <a:solidFill>
                  <a:schemeClr val="bg2">
                    <a:lumMod val="75000"/>
                  </a:schemeClr>
                </a:solidFill>
                <a:latin typeface="Franklin Gothic Demi Cond" pitchFamily="34" charset="0"/>
              </a:rPr>
              <a:t>Orang tua calon siswa baru dating kesekolah untuk melihat hasil pengumuman penerimaan siswa baru di madding sekolah. </a:t>
            </a:r>
            <a:endParaRPr lang="en-US" sz="1600" b="1" dirty="0">
              <a:solidFill>
                <a:schemeClr val="bg2">
                  <a:lumMod val="75000"/>
                </a:schemeClr>
              </a:solidFill>
              <a:latin typeface="Franklin Gothic Demi Cond" pitchFamily="34" charset="0"/>
            </a:endParaRPr>
          </a:p>
          <a:p>
            <a:pPr marL="0" lvl="0" indent="0">
              <a:buNone/>
            </a:pPr>
            <a:endParaRPr lang="en-US" b="1" dirty="0">
              <a:solidFill>
                <a:schemeClr val="accent1">
                  <a:lumMod val="50000"/>
                  <a:lumOff val="50000"/>
                </a:schemeClr>
              </a:solidFill>
              <a:effectLst>
                <a:outerShdw blurRad="38100" dist="38100" dir="2700000" algn="tl">
                  <a:srgbClr val="000000">
                    <a:alpha val="43137"/>
                  </a:srgbClr>
                </a:outerShdw>
              </a:effectLst>
              <a:latin typeface="Franklin Gothic Demi Cond" pitchFamily="34" charset="0"/>
            </a:endParaRPr>
          </a:p>
        </p:txBody>
      </p:sp>
      <p:grpSp>
        <p:nvGrpSpPr>
          <p:cNvPr id="3030" name="Google Shape;3030;p44"/>
          <p:cNvGrpSpPr/>
          <p:nvPr/>
        </p:nvGrpSpPr>
        <p:grpSpPr>
          <a:xfrm>
            <a:off x="5318433" y="1284139"/>
            <a:ext cx="2079862" cy="3085680"/>
            <a:chOff x="5775050" y="1550770"/>
            <a:chExt cx="1850575" cy="2745511"/>
          </a:xfrm>
        </p:grpSpPr>
        <p:sp>
          <p:nvSpPr>
            <p:cNvPr id="3031" name="Google Shape;3031;p44"/>
            <p:cNvSpPr/>
            <p:nvPr/>
          </p:nvSpPr>
          <p:spPr>
            <a:xfrm>
              <a:off x="6536028" y="1875745"/>
              <a:ext cx="417137" cy="1930429"/>
            </a:xfrm>
            <a:custGeom>
              <a:avLst/>
              <a:gdLst/>
              <a:ahLst/>
              <a:cxnLst/>
              <a:rect l="l" t="t" r="r" b="b"/>
              <a:pathLst>
                <a:path w="11647" h="53900" extrusionOk="0">
                  <a:moveTo>
                    <a:pt x="8672" y="0"/>
                  </a:moveTo>
                  <a:cubicBezTo>
                    <a:pt x="8391" y="0"/>
                    <a:pt x="8112" y="13"/>
                    <a:pt x="7840" y="37"/>
                  </a:cubicBezTo>
                  <a:cubicBezTo>
                    <a:pt x="5371" y="237"/>
                    <a:pt x="3336" y="1705"/>
                    <a:pt x="2069" y="3840"/>
                  </a:cubicBezTo>
                  <a:cubicBezTo>
                    <a:pt x="1" y="7409"/>
                    <a:pt x="401" y="11679"/>
                    <a:pt x="868" y="15615"/>
                  </a:cubicBezTo>
                  <a:cubicBezTo>
                    <a:pt x="1468" y="20852"/>
                    <a:pt x="2469" y="26055"/>
                    <a:pt x="3503" y="31192"/>
                  </a:cubicBezTo>
                  <a:cubicBezTo>
                    <a:pt x="4537" y="36129"/>
                    <a:pt x="5705" y="41066"/>
                    <a:pt x="6972" y="45970"/>
                  </a:cubicBezTo>
                  <a:cubicBezTo>
                    <a:pt x="7573" y="48472"/>
                    <a:pt x="8173" y="51073"/>
                    <a:pt x="8907" y="53542"/>
                  </a:cubicBezTo>
                  <a:cubicBezTo>
                    <a:pt x="8907" y="53575"/>
                    <a:pt x="8907" y="53609"/>
                    <a:pt x="8974" y="53642"/>
                  </a:cubicBezTo>
                  <a:cubicBezTo>
                    <a:pt x="9018" y="53821"/>
                    <a:pt x="9163" y="53900"/>
                    <a:pt x="9300" y="53900"/>
                  </a:cubicBezTo>
                  <a:cubicBezTo>
                    <a:pt x="9470" y="53900"/>
                    <a:pt x="9630" y="53778"/>
                    <a:pt x="9574" y="53575"/>
                  </a:cubicBezTo>
                  <a:cubicBezTo>
                    <a:pt x="9040" y="51607"/>
                    <a:pt x="8540" y="49606"/>
                    <a:pt x="8040" y="47638"/>
                  </a:cubicBezTo>
                  <a:cubicBezTo>
                    <a:pt x="6872" y="43101"/>
                    <a:pt x="5805" y="38531"/>
                    <a:pt x="4737" y="33894"/>
                  </a:cubicBezTo>
                  <a:cubicBezTo>
                    <a:pt x="3637" y="28757"/>
                    <a:pt x="2569" y="23620"/>
                    <a:pt x="1869" y="18417"/>
                  </a:cubicBezTo>
                  <a:cubicBezTo>
                    <a:pt x="1568" y="16248"/>
                    <a:pt x="1335" y="14047"/>
                    <a:pt x="1202" y="11879"/>
                  </a:cubicBezTo>
                  <a:cubicBezTo>
                    <a:pt x="1135" y="10344"/>
                    <a:pt x="1135" y="8710"/>
                    <a:pt x="1468" y="7175"/>
                  </a:cubicBezTo>
                  <a:cubicBezTo>
                    <a:pt x="2035" y="4540"/>
                    <a:pt x="3637" y="1938"/>
                    <a:pt x="6238" y="1038"/>
                  </a:cubicBezTo>
                  <a:cubicBezTo>
                    <a:pt x="7025" y="752"/>
                    <a:pt x="7869" y="619"/>
                    <a:pt x="8709" y="619"/>
                  </a:cubicBezTo>
                  <a:cubicBezTo>
                    <a:pt x="9436" y="619"/>
                    <a:pt x="10161" y="718"/>
                    <a:pt x="10842" y="904"/>
                  </a:cubicBezTo>
                  <a:cubicBezTo>
                    <a:pt x="10908" y="937"/>
                    <a:pt x="11009" y="937"/>
                    <a:pt x="11075" y="1004"/>
                  </a:cubicBezTo>
                  <a:cubicBezTo>
                    <a:pt x="11107" y="1012"/>
                    <a:pt x="11138" y="1016"/>
                    <a:pt x="11168" y="1016"/>
                  </a:cubicBezTo>
                  <a:cubicBezTo>
                    <a:pt x="11504" y="1016"/>
                    <a:pt x="11646" y="526"/>
                    <a:pt x="11309" y="404"/>
                  </a:cubicBezTo>
                  <a:cubicBezTo>
                    <a:pt x="10473" y="125"/>
                    <a:pt x="9559" y="0"/>
                    <a:pt x="86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4"/>
            <p:cNvSpPr/>
            <p:nvPr/>
          </p:nvSpPr>
          <p:spPr>
            <a:xfrm>
              <a:off x="6626817" y="1550770"/>
              <a:ext cx="998809" cy="894981"/>
            </a:xfrm>
            <a:custGeom>
              <a:avLst/>
              <a:gdLst/>
              <a:ahLst/>
              <a:cxnLst/>
              <a:rect l="l" t="t" r="r" b="b"/>
              <a:pathLst>
                <a:path w="27888" h="24989" extrusionOk="0">
                  <a:moveTo>
                    <a:pt x="18973" y="10272"/>
                  </a:moveTo>
                  <a:cubicBezTo>
                    <a:pt x="19153" y="10272"/>
                    <a:pt x="19296" y="10328"/>
                    <a:pt x="19381" y="10445"/>
                  </a:cubicBezTo>
                  <a:cubicBezTo>
                    <a:pt x="19682" y="10779"/>
                    <a:pt x="19381" y="11546"/>
                    <a:pt x="18681" y="12246"/>
                  </a:cubicBezTo>
                  <a:cubicBezTo>
                    <a:pt x="18189" y="12668"/>
                    <a:pt x="17631" y="12925"/>
                    <a:pt x="17238" y="12925"/>
                  </a:cubicBezTo>
                  <a:cubicBezTo>
                    <a:pt x="17072" y="12925"/>
                    <a:pt x="16935" y="12879"/>
                    <a:pt x="16846" y="12780"/>
                  </a:cubicBezTo>
                  <a:cubicBezTo>
                    <a:pt x="16546" y="12447"/>
                    <a:pt x="16846" y="11646"/>
                    <a:pt x="17547" y="10979"/>
                  </a:cubicBezTo>
                  <a:cubicBezTo>
                    <a:pt x="18046" y="10525"/>
                    <a:pt x="18591" y="10272"/>
                    <a:pt x="18973" y="10272"/>
                  </a:cubicBezTo>
                  <a:close/>
                  <a:moveTo>
                    <a:pt x="9207" y="15482"/>
                  </a:moveTo>
                  <a:cubicBezTo>
                    <a:pt x="9774" y="15515"/>
                    <a:pt x="10141" y="16449"/>
                    <a:pt x="10108" y="17584"/>
                  </a:cubicBezTo>
                  <a:cubicBezTo>
                    <a:pt x="10008" y="18684"/>
                    <a:pt x="9541" y="19585"/>
                    <a:pt x="9007" y="19585"/>
                  </a:cubicBezTo>
                  <a:cubicBezTo>
                    <a:pt x="8474" y="19585"/>
                    <a:pt x="8107" y="18618"/>
                    <a:pt x="8140" y="17483"/>
                  </a:cubicBezTo>
                  <a:cubicBezTo>
                    <a:pt x="8207" y="16349"/>
                    <a:pt x="8674" y="15482"/>
                    <a:pt x="9207" y="15482"/>
                  </a:cubicBezTo>
                  <a:close/>
                  <a:moveTo>
                    <a:pt x="20913" y="18482"/>
                  </a:moveTo>
                  <a:cubicBezTo>
                    <a:pt x="21167" y="18482"/>
                    <a:pt x="21387" y="18873"/>
                    <a:pt x="21483" y="19418"/>
                  </a:cubicBezTo>
                  <a:cubicBezTo>
                    <a:pt x="21550" y="19952"/>
                    <a:pt x="21383" y="20419"/>
                    <a:pt x="21149" y="20419"/>
                  </a:cubicBezTo>
                  <a:cubicBezTo>
                    <a:pt x="21140" y="20420"/>
                    <a:pt x="21130" y="20421"/>
                    <a:pt x="21120" y="20421"/>
                  </a:cubicBezTo>
                  <a:cubicBezTo>
                    <a:pt x="20866" y="20421"/>
                    <a:pt x="20645" y="19999"/>
                    <a:pt x="20549" y="19485"/>
                  </a:cubicBezTo>
                  <a:cubicBezTo>
                    <a:pt x="20482" y="18951"/>
                    <a:pt x="20649" y="18484"/>
                    <a:pt x="20882" y="18484"/>
                  </a:cubicBezTo>
                  <a:cubicBezTo>
                    <a:pt x="20893" y="18483"/>
                    <a:pt x="20903" y="18482"/>
                    <a:pt x="20913" y="18482"/>
                  </a:cubicBezTo>
                  <a:close/>
                  <a:moveTo>
                    <a:pt x="11309" y="1"/>
                  </a:moveTo>
                  <a:cubicBezTo>
                    <a:pt x="9284" y="1"/>
                    <a:pt x="7655" y="850"/>
                    <a:pt x="6739" y="2339"/>
                  </a:cubicBezTo>
                  <a:cubicBezTo>
                    <a:pt x="3570" y="7743"/>
                    <a:pt x="6272" y="10779"/>
                    <a:pt x="6272" y="10779"/>
                  </a:cubicBezTo>
                  <a:cubicBezTo>
                    <a:pt x="6272" y="10779"/>
                    <a:pt x="2202" y="10945"/>
                    <a:pt x="535" y="16983"/>
                  </a:cubicBezTo>
                  <a:cubicBezTo>
                    <a:pt x="1" y="18951"/>
                    <a:pt x="801" y="21019"/>
                    <a:pt x="2769" y="22621"/>
                  </a:cubicBezTo>
                  <a:cubicBezTo>
                    <a:pt x="3573" y="20499"/>
                    <a:pt x="4997" y="17571"/>
                    <a:pt x="6204" y="17571"/>
                  </a:cubicBezTo>
                  <a:cubicBezTo>
                    <a:pt x="6249" y="17571"/>
                    <a:pt x="6294" y="17575"/>
                    <a:pt x="6339" y="17584"/>
                  </a:cubicBezTo>
                  <a:cubicBezTo>
                    <a:pt x="7840" y="17784"/>
                    <a:pt x="5838" y="21253"/>
                    <a:pt x="5538" y="24088"/>
                  </a:cubicBezTo>
                  <a:cubicBezTo>
                    <a:pt x="6839" y="24589"/>
                    <a:pt x="8373" y="24922"/>
                    <a:pt x="10108" y="24989"/>
                  </a:cubicBezTo>
                  <a:cubicBezTo>
                    <a:pt x="10308" y="22954"/>
                    <a:pt x="10775" y="20619"/>
                    <a:pt x="11809" y="20452"/>
                  </a:cubicBezTo>
                  <a:cubicBezTo>
                    <a:pt x="11856" y="20444"/>
                    <a:pt x="11900" y="20440"/>
                    <a:pt x="11942" y="20440"/>
                  </a:cubicBezTo>
                  <a:cubicBezTo>
                    <a:pt x="12961" y="20440"/>
                    <a:pt x="12783" y="22715"/>
                    <a:pt x="12943" y="24989"/>
                  </a:cubicBezTo>
                  <a:cubicBezTo>
                    <a:pt x="14311" y="24922"/>
                    <a:pt x="15812" y="24655"/>
                    <a:pt x="17380" y="24288"/>
                  </a:cubicBezTo>
                  <a:cubicBezTo>
                    <a:pt x="17180" y="22687"/>
                    <a:pt x="17180" y="21186"/>
                    <a:pt x="17880" y="20819"/>
                  </a:cubicBezTo>
                  <a:cubicBezTo>
                    <a:pt x="17987" y="20760"/>
                    <a:pt x="18088" y="20732"/>
                    <a:pt x="18184" y="20732"/>
                  </a:cubicBezTo>
                  <a:cubicBezTo>
                    <a:pt x="18844" y="20732"/>
                    <a:pt x="19295" y="22045"/>
                    <a:pt x="19848" y="23588"/>
                  </a:cubicBezTo>
                  <a:cubicBezTo>
                    <a:pt x="20849" y="23254"/>
                    <a:pt x="21850" y="22854"/>
                    <a:pt x="22884" y="22454"/>
                  </a:cubicBezTo>
                  <a:cubicBezTo>
                    <a:pt x="22784" y="21153"/>
                    <a:pt x="22884" y="20085"/>
                    <a:pt x="23484" y="19752"/>
                  </a:cubicBezTo>
                  <a:cubicBezTo>
                    <a:pt x="23594" y="19686"/>
                    <a:pt x="23698" y="19655"/>
                    <a:pt x="23797" y="19655"/>
                  </a:cubicBezTo>
                  <a:cubicBezTo>
                    <a:pt x="24304" y="19655"/>
                    <a:pt x="24690" y="20449"/>
                    <a:pt x="25052" y="21453"/>
                  </a:cubicBezTo>
                  <a:cubicBezTo>
                    <a:pt x="25986" y="20986"/>
                    <a:pt x="26953" y="20486"/>
                    <a:pt x="27887" y="19952"/>
                  </a:cubicBezTo>
                  <a:cubicBezTo>
                    <a:pt x="27621" y="18851"/>
                    <a:pt x="27320" y="17817"/>
                    <a:pt x="27020" y="16850"/>
                  </a:cubicBezTo>
                  <a:cubicBezTo>
                    <a:pt x="26335" y="17135"/>
                    <a:pt x="25736" y="17356"/>
                    <a:pt x="25311" y="17356"/>
                  </a:cubicBezTo>
                  <a:cubicBezTo>
                    <a:pt x="24992" y="17356"/>
                    <a:pt x="24771" y="17231"/>
                    <a:pt x="24685" y="16916"/>
                  </a:cubicBezTo>
                  <a:cubicBezTo>
                    <a:pt x="24518" y="16283"/>
                    <a:pt x="25219" y="15449"/>
                    <a:pt x="26220" y="14615"/>
                  </a:cubicBezTo>
                  <a:cubicBezTo>
                    <a:pt x="25819" y="13581"/>
                    <a:pt x="25386" y="12580"/>
                    <a:pt x="24919" y="11646"/>
                  </a:cubicBezTo>
                  <a:cubicBezTo>
                    <a:pt x="23832" y="12146"/>
                    <a:pt x="22859" y="12603"/>
                    <a:pt x="22239" y="12603"/>
                  </a:cubicBezTo>
                  <a:cubicBezTo>
                    <a:pt x="21907" y="12603"/>
                    <a:pt x="21676" y="12472"/>
                    <a:pt x="21583" y="12146"/>
                  </a:cubicBezTo>
                  <a:cubicBezTo>
                    <a:pt x="21383" y="11412"/>
                    <a:pt x="22417" y="10345"/>
                    <a:pt x="23718" y="9411"/>
                  </a:cubicBezTo>
                  <a:cubicBezTo>
                    <a:pt x="22884" y="7977"/>
                    <a:pt x="22050" y="6776"/>
                    <a:pt x="21183" y="5675"/>
                  </a:cubicBezTo>
                  <a:cubicBezTo>
                    <a:pt x="19712" y="6878"/>
                    <a:pt x="18392" y="8296"/>
                    <a:pt x="17616" y="8296"/>
                  </a:cubicBezTo>
                  <a:cubicBezTo>
                    <a:pt x="17424" y="8296"/>
                    <a:pt x="17266" y="8209"/>
                    <a:pt x="17146" y="8010"/>
                  </a:cubicBezTo>
                  <a:cubicBezTo>
                    <a:pt x="16579" y="7143"/>
                    <a:pt x="17914" y="5241"/>
                    <a:pt x="19248" y="3640"/>
                  </a:cubicBezTo>
                  <a:cubicBezTo>
                    <a:pt x="18014" y="2473"/>
                    <a:pt x="16713" y="1605"/>
                    <a:pt x="15479" y="1005"/>
                  </a:cubicBezTo>
                  <a:cubicBezTo>
                    <a:pt x="13831" y="2922"/>
                    <a:pt x="12749" y="6210"/>
                    <a:pt x="11676" y="6210"/>
                  </a:cubicBezTo>
                  <a:cubicBezTo>
                    <a:pt x="11554" y="6210"/>
                    <a:pt x="11432" y="6167"/>
                    <a:pt x="11309" y="6075"/>
                  </a:cubicBezTo>
                  <a:cubicBezTo>
                    <a:pt x="10308" y="5308"/>
                    <a:pt x="11476" y="2106"/>
                    <a:pt x="12343" y="71"/>
                  </a:cubicBezTo>
                  <a:cubicBezTo>
                    <a:pt x="11989" y="24"/>
                    <a:pt x="11643" y="1"/>
                    <a:pt x="113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4"/>
            <p:cNvSpPr/>
            <p:nvPr/>
          </p:nvSpPr>
          <p:spPr>
            <a:xfrm>
              <a:off x="6624453" y="1933119"/>
              <a:ext cx="999991" cy="512620"/>
            </a:xfrm>
            <a:custGeom>
              <a:avLst/>
              <a:gdLst/>
              <a:ahLst/>
              <a:cxnLst/>
              <a:rect l="l" t="t" r="r" b="b"/>
              <a:pathLst>
                <a:path w="27921" h="14313" extrusionOk="0">
                  <a:moveTo>
                    <a:pt x="9273" y="4839"/>
                  </a:moveTo>
                  <a:cubicBezTo>
                    <a:pt x="9840" y="4839"/>
                    <a:pt x="10241" y="5807"/>
                    <a:pt x="10174" y="6941"/>
                  </a:cubicBezTo>
                  <a:cubicBezTo>
                    <a:pt x="10074" y="8075"/>
                    <a:pt x="9607" y="8942"/>
                    <a:pt x="9073" y="8942"/>
                  </a:cubicBezTo>
                  <a:cubicBezTo>
                    <a:pt x="8540" y="8909"/>
                    <a:pt x="8173" y="7975"/>
                    <a:pt x="8206" y="6841"/>
                  </a:cubicBezTo>
                  <a:cubicBezTo>
                    <a:pt x="8273" y="5740"/>
                    <a:pt x="8740" y="4839"/>
                    <a:pt x="9273" y="4839"/>
                  </a:cubicBezTo>
                  <a:close/>
                  <a:moveTo>
                    <a:pt x="20983" y="7806"/>
                  </a:moveTo>
                  <a:cubicBezTo>
                    <a:pt x="21269" y="7806"/>
                    <a:pt x="21517" y="8196"/>
                    <a:pt x="21549" y="8709"/>
                  </a:cubicBezTo>
                  <a:cubicBezTo>
                    <a:pt x="21616" y="9276"/>
                    <a:pt x="21449" y="9710"/>
                    <a:pt x="21215" y="9710"/>
                  </a:cubicBezTo>
                  <a:cubicBezTo>
                    <a:pt x="21197" y="9714"/>
                    <a:pt x="21179" y="9716"/>
                    <a:pt x="21161" y="9716"/>
                  </a:cubicBezTo>
                  <a:cubicBezTo>
                    <a:pt x="20917" y="9716"/>
                    <a:pt x="20708" y="9306"/>
                    <a:pt x="20615" y="8809"/>
                  </a:cubicBezTo>
                  <a:cubicBezTo>
                    <a:pt x="20548" y="8275"/>
                    <a:pt x="20715" y="7808"/>
                    <a:pt x="20948" y="7808"/>
                  </a:cubicBezTo>
                  <a:cubicBezTo>
                    <a:pt x="20960" y="7807"/>
                    <a:pt x="20972" y="7806"/>
                    <a:pt x="20983" y="7806"/>
                  </a:cubicBezTo>
                  <a:close/>
                  <a:moveTo>
                    <a:pt x="6213" y="0"/>
                  </a:moveTo>
                  <a:cubicBezTo>
                    <a:pt x="5874" y="0"/>
                    <a:pt x="2157" y="446"/>
                    <a:pt x="534" y="6174"/>
                  </a:cubicBezTo>
                  <a:cubicBezTo>
                    <a:pt x="0" y="8142"/>
                    <a:pt x="767" y="10243"/>
                    <a:pt x="2735" y="11811"/>
                  </a:cubicBezTo>
                  <a:cubicBezTo>
                    <a:pt x="3579" y="9798"/>
                    <a:pt x="5024" y="6901"/>
                    <a:pt x="6269" y="6901"/>
                  </a:cubicBezTo>
                  <a:cubicBezTo>
                    <a:pt x="6303" y="6901"/>
                    <a:pt x="6337" y="6903"/>
                    <a:pt x="6371" y="6908"/>
                  </a:cubicBezTo>
                  <a:cubicBezTo>
                    <a:pt x="7872" y="7108"/>
                    <a:pt x="5871" y="10577"/>
                    <a:pt x="5571" y="13412"/>
                  </a:cubicBezTo>
                  <a:cubicBezTo>
                    <a:pt x="6872" y="13913"/>
                    <a:pt x="8406" y="14246"/>
                    <a:pt x="10107" y="14313"/>
                  </a:cubicBezTo>
                  <a:cubicBezTo>
                    <a:pt x="10341" y="12278"/>
                    <a:pt x="10774" y="9943"/>
                    <a:pt x="11842" y="9776"/>
                  </a:cubicBezTo>
                  <a:cubicBezTo>
                    <a:pt x="11888" y="9768"/>
                    <a:pt x="11933" y="9764"/>
                    <a:pt x="11975" y="9764"/>
                  </a:cubicBezTo>
                  <a:cubicBezTo>
                    <a:pt x="12991" y="9764"/>
                    <a:pt x="12783" y="12039"/>
                    <a:pt x="12943" y="14313"/>
                  </a:cubicBezTo>
                  <a:cubicBezTo>
                    <a:pt x="14344" y="14246"/>
                    <a:pt x="15845" y="13979"/>
                    <a:pt x="17413" y="13612"/>
                  </a:cubicBezTo>
                  <a:cubicBezTo>
                    <a:pt x="17212" y="12011"/>
                    <a:pt x="17212" y="10510"/>
                    <a:pt x="17913" y="10143"/>
                  </a:cubicBezTo>
                  <a:cubicBezTo>
                    <a:pt x="18019" y="10084"/>
                    <a:pt x="18120" y="10056"/>
                    <a:pt x="18217" y="10056"/>
                  </a:cubicBezTo>
                  <a:cubicBezTo>
                    <a:pt x="18877" y="10056"/>
                    <a:pt x="19328" y="11369"/>
                    <a:pt x="19881" y="12912"/>
                  </a:cubicBezTo>
                  <a:cubicBezTo>
                    <a:pt x="20882" y="12578"/>
                    <a:pt x="21882" y="12178"/>
                    <a:pt x="22916" y="11778"/>
                  </a:cubicBezTo>
                  <a:cubicBezTo>
                    <a:pt x="22783" y="10477"/>
                    <a:pt x="22916" y="9409"/>
                    <a:pt x="23484" y="9076"/>
                  </a:cubicBezTo>
                  <a:cubicBezTo>
                    <a:pt x="23599" y="9010"/>
                    <a:pt x="23706" y="8979"/>
                    <a:pt x="23808" y="8979"/>
                  </a:cubicBezTo>
                  <a:cubicBezTo>
                    <a:pt x="24327" y="8979"/>
                    <a:pt x="24694" y="9773"/>
                    <a:pt x="25085" y="10777"/>
                  </a:cubicBezTo>
                  <a:cubicBezTo>
                    <a:pt x="25985" y="10310"/>
                    <a:pt x="26953" y="9810"/>
                    <a:pt x="27920" y="9276"/>
                  </a:cubicBezTo>
                  <a:lnTo>
                    <a:pt x="6238" y="3"/>
                  </a:lnTo>
                  <a:cubicBezTo>
                    <a:pt x="6238" y="1"/>
                    <a:pt x="6229" y="0"/>
                    <a:pt x="62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4"/>
            <p:cNvSpPr/>
            <p:nvPr/>
          </p:nvSpPr>
          <p:spPr>
            <a:xfrm>
              <a:off x="6703280" y="2616161"/>
              <a:ext cx="511904" cy="1245717"/>
            </a:xfrm>
            <a:custGeom>
              <a:avLst/>
              <a:gdLst/>
              <a:ahLst/>
              <a:cxnLst/>
              <a:rect l="l" t="t" r="r" b="b"/>
              <a:pathLst>
                <a:path w="14293" h="34782" extrusionOk="0">
                  <a:moveTo>
                    <a:pt x="13840" y="0"/>
                  </a:moveTo>
                  <a:cubicBezTo>
                    <a:pt x="13789" y="0"/>
                    <a:pt x="13734" y="13"/>
                    <a:pt x="13677" y="44"/>
                  </a:cubicBezTo>
                  <a:cubicBezTo>
                    <a:pt x="11676" y="1012"/>
                    <a:pt x="9874" y="2613"/>
                    <a:pt x="8373" y="4247"/>
                  </a:cubicBezTo>
                  <a:cubicBezTo>
                    <a:pt x="4471" y="8450"/>
                    <a:pt x="2069" y="13854"/>
                    <a:pt x="1001" y="19425"/>
                  </a:cubicBezTo>
                  <a:cubicBezTo>
                    <a:pt x="1" y="24395"/>
                    <a:pt x="1" y="29465"/>
                    <a:pt x="501" y="34469"/>
                  </a:cubicBezTo>
                  <a:cubicBezTo>
                    <a:pt x="518" y="34673"/>
                    <a:pt x="691" y="34782"/>
                    <a:pt x="852" y="34782"/>
                  </a:cubicBezTo>
                  <a:cubicBezTo>
                    <a:pt x="1007" y="34782"/>
                    <a:pt x="1151" y="34681"/>
                    <a:pt x="1135" y="34469"/>
                  </a:cubicBezTo>
                  <a:cubicBezTo>
                    <a:pt x="334" y="26697"/>
                    <a:pt x="835" y="18457"/>
                    <a:pt x="4304" y="11352"/>
                  </a:cubicBezTo>
                  <a:cubicBezTo>
                    <a:pt x="6072" y="7616"/>
                    <a:pt x="8707" y="4181"/>
                    <a:pt x="12076" y="1712"/>
                  </a:cubicBezTo>
                  <a:cubicBezTo>
                    <a:pt x="12676" y="1279"/>
                    <a:pt x="13310" y="845"/>
                    <a:pt x="14011" y="545"/>
                  </a:cubicBezTo>
                  <a:cubicBezTo>
                    <a:pt x="14293" y="404"/>
                    <a:pt x="14122" y="0"/>
                    <a:pt x="138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4"/>
            <p:cNvSpPr/>
            <p:nvPr/>
          </p:nvSpPr>
          <p:spPr>
            <a:xfrm>
              <a:off x="6828736" y="2512587"/>
              <a:ext cx="573470" cy="620101"/>
            </a:xfrm>
            <a:custGeom>
              <a:avLst/>
              <a:gdLst/>
              <a:ahLst/>
              <a:cxnLst/>
              <a:rect l="l" t="t" r="r" b="b"/>
              <a:pathLst>
                <a:path w="16012" h="17314" extrusionOk="0">
                  <a:moveTo>
                    <a:pt x="5076" y="4872"/>
                  </a:moveTo>
                  <a:cubicBezTo>
                    <a:pt x="5539" y="4872"/>
                    <a:pt x="5898" y="5027"/>
                    <a:pt x="5971" y="5271"/>
                  </a:cubicBezTo>
                  <a:cubicBezTo>
                    <a:pt x="6038" y="5605"/>
                    <a:pt x="5537" y="5972"/>
                    <a:pt x="4837" y="6139"/>
                  </a:cubicBezTo>
                  <a:cubicBezTo>
                    <a:pt x="4649" y="6183"/>
                    <a:pt x="4466" y="6204"/>
                    <a:pt x="4297" y="6204"/>
                  </a:cubicBezTo>
                  <a:cubicBezTo>
                    <a:pt x="3835" y="6204"/>
                    <a:pt x="3476" y="6049"/>
                    <a:pt x="3403" y="5805"/>
                  </a:cubicBezTo>
                  <a:cubicBezTo>
                    <a:pt x="3336" y="5471"/>
                    <a:pt x="3836" y="5071"/>
                    <a:pt x="4537" y="4938"/>
                  </a:cubicBezTo>
                  <a:cubicBezTo>
                    <a:pt x="4724" y="4893"/>
                    <a:pt x="4907" y="4872"/>
                    <a:pt x="5076" y="4872"/>
                  </a:cubicBezTo>
                  <a:close/>
                  <a:moveTo>
                    <a:pt x="9224" y="9286"/>
                  </a:moveTo>
                  <a:cubicBezTo>
                    <a:pt x="9462" y="9286"/>
                    <a:pt x="9774" y="9394"/>
                    <a:pt x="10074" y="9574"/>
                  </a:cubicBezTo>
                  <a:cubicBezTo>
                    <a:pt x="10574" y="9908"/>
                    <a:pt x="10908" y="10342"/>
                    <a:pt x="10741" y="10608"/>
                  </a:cubicBezTo>
                  <a:cubicBezTo>
                    <a:pt x="10673" y="10704"/>
                    <a:pt x="10544" y="10749"/>
                    <a:pt x="10382" y="10749"/>
                  </a:cubicBezTo>
                  <a:cubicBezTo>
                    <a:pt x="10145" y="10749"/>
                    <a:pt x="9837" y="10653"/>
                    <a:pt x="9540" y="10475"/>
                  </a:cubicBezTo>
                  <a:cubicBezTo>
                    <a:pt x="9040" y="10141"/>
                    <a:pt x="8740" y="9674"/>
                    <a:pt x="8873" y="9441"/>
                  </a:cubicBezTo>
                  <a:cubicBezTo>
                    <a:pt x="8940" y="9334"/>
                    <a:pt x="9065" y="9286"/>
                    <a:pt x="9224" y="9286"/>
                  </a:cubicBezTo>
                  <a:close/>
                  <a:moveTo>
                    <a:pt x="5802" y="12775"/>
                  </a:moveTo>
                  <a:cubicBezTo>
                    <a:pt x="5949" y="12775"/>
                    <a:pt x="6052" y="12816"/>
                    <a:pt x="6071" y="12910"/>
                  </a:cubicBezTo>
                  <a:cubicBezTo>
                    <a:pt x="6138" y="13077"/>
                    <a:pt x="5971" y="13277"/>
                    <a:pt x="5638" y="13410"/>
                  </a:cubicBezTo>
                  <a:cubicBezTo>
                    <a:pt x="5492" y="13454"/>
                    <a:pt x="5353" y="13479"/>
                    <a:pt x="5239" y="13479"/>
                  </a:cubicBezTo>
                  <a:cubicBezTo>
                    <a:pt x="5093" y="13479"/>
                    <a:pt x="4989" y="13438"/>
                    <a:pt x="4970" y="13344"/>
                  </a:cubicBezTo>
                  <a:cubicBezTo>
                    <a:pt x="4904" y="13244"/>
                    <a:pt x="5137" y="12977"/>
                    <a:pt x="5404" y="12843"/>
                  </a:cubicBezTo>
                  <a:cubicBezTo>
                    <a:pt x="5550" y="12800"/>
                    <a:pt x="5689" y="12775"/>
                    <a:pt x="5802" y="12775"/>
                  </a:cubicBezTo>
                  <a:close/>
                  <a:moveTo>
                    <a:pt x="3669" y="1"/>
                  </a:moveTo>
                  <a:cubicBezTo>
                    <a:pt x="2369" y="1"/>
                    <a:pt x="1234" y="902"/>
                    <a:pt x="601" y="2336"/>
                  </a:cubicBezTo>
                  <a:cubicBezTo>
                    <a:pt x="1968" y="2636"/>
                    <a:pt x="4070" y="3070"/>
                    <a:pt x="4170" y="3804"/>
                  </a:cubicBezTo>
                  <a:cubicBezTo>
                    <a:pt x="4237" y="4287"/>
                    <a:pt x="3653" y="4371"/>
                    <a:pt x="2831" y="4371"/>
                  </a:cubicBezTo>
                  <a:cubicBezTo>
                    <a:pt x="2399" y="4371"/>
                    <a:pt x="1901" y="4348"/>
                    <a:pt x="1397" y="4348"/>
                  </a:cubicBezTo>
                  <a:cubicBezTo>
                    <a:pt x="944" y="4348"/>
                    <a:pt x="486" y="4366"/>
                    <a:pt x="67" y="4437"/>
                  </a:cubicBezTo>
                  <a:cubicBezTo>
                    <a:pt x="0" y="5305"/>
                    <a:pt x="67" y="6305"/>
                    <a:pt x="300" y="7339"/>
                  </a:cubicBezTo>
                  <a:cubicBezTo>
                    <a:pt x="879" y="7248"/>
                    <a:pt x="1507" y="7171"/>
                    <a:pt x="2047" y="7171"/>
                  </a:cubicBezTo>
                  <a:cubicBezTo>
                    <a:pt x="2689" y="7171"/>
                    <a:pt x="3206" y="7280"/>
                    <a:pt x="3369" y="7606"/>
                  </a:cubicBezTo>
                  <a:cubicBezTo>
                    <a:pt x="3703" y="8273"/>
                    <a:pt x="2202" y="8574"/>
                    <a:pt x="801" y="9074"/>
                  </a:cubicBezTo>
                  <a:cubicBezTo>
                    <a:pt x="1068" y="9908"/>
                    <a:pt x="1501" y="10775"/>
                    <a:pt x="2002" y="11643"/>
                  </a:cubicBezTo>
                  <a:cubicBezTo>
                    <a:pt x="2602" y="11376"/>
                    <a:pt x="3217" y="11168"/>
                    <a:pt x="3669" y="11168"/>
                  </a:cubicBezTo>
                  <a:cubicBezTo>
                    <a:pt x="3896" y="11168"/>
                    <a:pt x="4081" y="11220"/>
                    <a:pt x="4203" y="11342"/>
                  </a:cubicBezTo>
                  <a:cubicBezTo>
                    <a:pt x="4637" y="11809"/>
                    <a:pt x="3836" y="12343"/>
                    <a:pt x="2869" y="13010"/>
                  </a:cubicBezTo>
                  <a:cubicBezTo>
                    <a:pt x="3236" y="13577"/>
                    <a:pt x="3636" y="14111"/>
                    <a:pt x="4070" y="14678"/>
                  </a:cubicBezTo>
                  <a:cubicBezTo>
                    <a:pt x="4528" y="14518"/>
                    <a:pt x="4963" y="14407"/>
                    <a:pt x="5303" y="14407"/>
                  </a:cubicBezTo>
                  <a:cubicBezTo>
                    <a:pt x="5532" y="14407"/>
                    <a:pt x="5717" y="14457"/>
                    <a:pt x="5838" y="14578"/>
                  </a:cubicBezTo>
                  <a:cubicBezTo>
                    <a:pt x="6171" y="14912"/>
                    <a:pt x="5738" y="15312"/>
                    <a:pt x="5037" y="15812"/>
                  </a:cubicBezTo>
                  <a:cubicBezTo>
                    <a:pt x="5471" y="16313"/>
                    <a:pt x="5971" y="16813"/>
                    <a:pt x="6471" y="17313"/>
                  </a:cubicBezTo>
                  <a:cubicBezTo>
                    <a:pt x="7072" y="16980"/>
                    <a:pt x="7672" y="16613"/>
                    <a:pt x="8206" y="16246"/>
                  </a:cubicBezTo>
                  <a:cubicBezTo>
                    <a:pt x="7672" y="15579"/>
                    <a:pt x="7372" y="15078"/>
                    <a:pt x="7772" y="14811"/>
                  </a:cubicBezTo>
                  <a:cubicBezTo>
                    <a:pt x="7859" y="14768"/>
                    <a:pt x="7956" y="14748"/>
                    <a:pt x="8060" y="14748"/>
                  </a:cubicBezTo>
                  <a:cubicBezTo>
                    <a:pt x="8437" y="14748"/>
                    <a:pt x="8918" y="15006"/>
                    <a:pt x="9440" y="15345"/>
                  </a:cubicBezTo>
                  <a:cubicBezTo>
                    <a:pt x="10041" y="14945"/>
                    <a:pt x="10574" y="14478"/>
                    <a:pt x="11041" y="14078"/>
                  </a:cubicBezTo>
                  <a:cubicBezTo>
                    <a:pt x="10274" y="13144"/>
                    <a:pt x="9674" y="12443"/>
                    <a:pt x="10174" y="12110"/>
                  </a:cubicBezTo>
                  <a:cubicBezTo>
                    <a:pt x="10253" y="12057"/>
                    <a:pt x="10348" y="12033"/>
                    <a:pt x="10457" y="12033"/>
                  </a:cubicBezTo>
                  <a:cubicBezTo>
                    <a:pt x="10901" y="12033"/>
                    <a:pt x="11566" y="12434"/>
                    <a:pt x="12209" y="12943"/>
                  </a:cubicBezTo>
                  <a:cubicBezTo>
                    <a:pt x="12909" y="12176"/>
                    <a:pt x="13543" y="11476"/>
                    <a:pt x="14044" y="10742"/>
                  </a:cubicBezTo>
                  <a:cubicBezTo>
                    <a:pt x="12776" y="9841"/>
                    <a:pt x="11408" y="9241"/>
                    <a:pt x="11909" y="8640"/>
                  </a:cubicBezTo>
                  <a:cubicBezTo>
                    <a:pt x="12035" y="8495"/>
                    <a:pt x="12243" y="8434"/>
                    <a:pt x="12504" y="8434"/>
                  </a:cubicBezTo>
                  <a:cubicBezTo>
                    <a:pt x="13141" y="8434"/>
                    <a:pt x="14093" y="8796"/>
                    <a:pt x="14944" y="9174"/>
                  </a:cubicBezTo>
                  <a:cubicBezTo>
                    <a:pt x="15445" y="8240"/>
                    <a:pt x="15745" y="7273"/>
                    <a:pt x="15912" y="6405"/>
                  </a:cubicBezTo>
                  <a:cubicBezTo>
                    <a:pt x="14277" y="5638"/>
                    <a:pt x="11742" y="5605"/>
                    <a:pt x="12109" y="4738"/>
                  </a:cubicBezTo>
                  <a:cubicBezTo>
                    <a:pt x="12278" y="4305"/>
                    <a:pt x="13042" y="4169"/>
                    <a:pt x="13933" y="4169"/>
                  </a:cubicBezTo>
                  <a:cubicBezTo>
                    <a:pt x="14622" y="4169"/>
                    <a:pt x="15387" y="4250"/>
                    <a:pt x="16012" y="4337"/>
                  </a:cubicBezTo>
                  <a:cubicBezTo>
                    <a:pt x="15778" y="2770"/>
                    <a:pt x="14911" y="1635"/>
                    <a:pt x="13677" y="1302"/>
                  </a:cubicBezTo>
                  <a:cubicBezTo>
                    <a:pt x="12948" y="1112"/>
                    <a:pt x="12306" y="1035"/>
                    <a:pt x="11745" y="1035"/>
                  </a:cubicBezTo>
                  <a:cubicBezTo>
                    <a:pt x="9348" y="1035"/>
                    <a:pt x="8406" y="2436"/>
                    <a:pt x="8406" y="2436"/>
                  </a:cubicBezTo>
                  <a:cubicBezTo>
                    <a:pt x="8406" y="2436"/>
                    <a:pt x="7606" y="1"/>
                    <a:pt x="3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4"/>
            <p:cNvSpPr/>
            <p:nvPr/>
          </p:nvSpPr>
          <p:spPr>
            <a:xfrm>
              <a:off x="6828736" y="2517386"/>
              <a:ext cx="301097" cy="616484"/>
            </a:xfrm>
            <a:custGeom>
              <a:avLst/>
              <a:gdLst/>
              <a:ahLst/>
              <a:cxnLst/>
              <a:rect l="l" t="t" r="r" b="b"/>
              <a:pathLst>
                <a:path w="8407" h="17213" extrusionOk="0">
                  <a:moveTo>
                    <a:pt x="5042" y="4738"/>
                  </a:moveTo>
                  <a:cubicBezTo>
                    <a:pt x="5503" y="4738"/>
                    <a:pt x="5856" y="4893"/>
                    <a:pt x="5904" y="5137"/>
                  </a:cubicBezTo>
                  <a:cubicBezTo>
                    <a:pt x="6004" y="5471"/>
                    <a:pt x="5504" y="5838"/>
                    <a:pt x="4804" y="6005"/>
                  </a:cubicBezTo>
                  <a:cubicBezTo>
                    <a:pt x="4607" y="6049"/>
                    <a:pt x="4420" y="6070"/>
                    <a:pt x="4249" y="6070"/>
                  </a:cubicBezTo>
                  <a:cubicBezTo>
                    <a:pt x="3784" y="6070"/>
                    <a:pt x="3443" y="5915"/>
                    <a:pt x="3369" y="5671"/>
                  </a:cubicBezTo>
                  <a:cubicBezTo>
                    <a:pt x="3303" y="5337"/>
                    <a:pt x="3803" y="4971"/>
                    <a:pt x="4503" y="4804"/>
                  </a:cubicBezTo>
                  <a:cubicBezTo>
                    <a:pt x="4691" y="4759"/>
                    <a:pt x="4874" y="4738"/>
                    <a:pt x="5042" y="4738"/>
                  </a:cubicBezTo>
                  <a:close/>
                  <a:moveTo>
                    <a:pt x="5868" y="12616"/>
                  </a:moveTo>
                  <a:cubicBezTo>
                    <a:pt x="6004" y="12616"/>
                    <a:pt x="6101" y="12666"/>
                    <a:pt x="6138" y="12776"/>
                  </a:cubicBezTo>
                  <a:cubicBezTo>
                    <a:pt x="6171" y="12943"/>
                    <a:pt x="5971" y="13143"/>
                    <a:pt x="5671" y="13276"/>
                  </a:cubicBezTo>
                  <a:cubicBezTo>
                    <a:pt x="5525" y="13320"/>
                    <a:pt x="5386" y="13345"/>
                    <a:pt x="5273" y="13345"/>
                  </a:cubicBezTo>
                  <a:cubicBezTo>
                    <a:pt x="5126" y="13345"/>
                    <a:pt x="5023" y="13304"/>
                    <a:pt x="5004" y="13210"/>
                  </a:cubicBezTo>
                  <a:cubicBezTo>
                    <a:pt x="4937" y="13043"/>
                    <a:pt x="5137" y="12843"/>
                    <a:pt x="5471" y="12709"/>
                  </a:cubicBezTo>
                  <a:cubicBezTo>
                    <a:pt x="5621" y="12649"/>
                    <a:pt x="5757" y="12616"/>
                    <a:pt x="5868" y="12616"/>
                  </a:cubicBezTo>
                  <a:close/>
                  <a:moveTo>
                    <a:pt x="3569" y="0"/>
                  </a:moveTo>
                  <a:cubicBezTo>
                    <a:pt x="2302" y="0"/>
                    <a:pt x="1168" y="868"/>
                    <a:pt x="534" y="2335"/>
                  </a:cubicBezTo>
                  <a:cubicBezTo>
                    <a:pt x="1935" y="2502"/>
                    <a:pt x="4070" y="2936"/>
                    <a:pt x="4170" y="3703"/>
                  </a:cubicBezTo>
                  <a:cubicBezTo>
                    <a:pt x="4237" y="4187"/>
                    <a:pt x="3653" y="4270"/>
                    <a:pt x="2831" y="4270"/>
                  </a:cubicBezTo>
                  <a:cubicBezTo>
                    <a:pt x="2399" y="4270"/>
                    <a:pt x="1901" y="4247"/>
                    <a:pt x="1397" y="4247"/>
                  </a:cubicBezTo>
                  <a:cubicBezTo>
                    <a:pt x="944" y="4247"/>
                    <a:pt x="486" y="4266"/>
                    <a:pt x="67" y="4337"/>
                  </a:cubicBezTo>
                  <a:cubicBezTo>
                    <a:pt x="0" y="5204"/>
                    <a:pt x="67" y="6205"/>
                    <a:pt x="267" y="7272"/>
                  </a:cubicBezTo>
                  <a:cubicBezTo>
                    <a:pt x="862" y="7165"/>
                    <a:pt x="1498" y="7087"/>
                    <a:pt x="2043" y="7087"/>
                  </a:cubicBezTo>
                  <a:cubicBezTo>
                    <a:pt x="2689" y="7087"/>
                    <a:pt x="3206" y="7198"/>
                    <a:pt x="3369" y="7506"/>
                  </a:cubicBezTo>
                  <a:cubicBezTo>
                    <a:pt x="3703" y="8173"/>
                    <a:pt x="2202" y="8473"/>
                    <a:pt x="767" y="8973"/>
                  </a:cubicBezTo>
                  <a:cubicBezTo>
                    <a:pt x="1068" y="9807"/>
                    <a:pt x="1501" y="10675"/>
                    <a:pt x="2002" y="11542"/>
                  </a:cubicBezTo>
                  <a:cubicBezTo>
                    <a:pt x="2588" y="11281"/>
                    <a:pt x="3189" y="11077"/>
                    <a:pt x="3638" y="11077"/>
                  </a:cubicBezTo>
                  <a:cubicBezTo>
                    <a:pt x="3878" y="11077"/>
                    <a:pt x="4075" y="11135"/>
                    <a:pt x="4203" y="11275"/>
                  </a:cubicBezTo>
                  <a:cubicBezTo>
                    <a:pt x="4603" y="11709"/>
                    <a:pt x="3836" y="12276"/>
                    <a:pt x="2869" y="12943"/>
                  </a:cubicBezTo>
                  <a:cubicBezTo>
                    <a:pt x="3236" y="13477"/>
                    <a:pt x="3603" y="14010"/>
                    <a:pt x="4070" y="14611"/>
                  </a:cubicBezTo>
                  <a:cubicBezTo>
                    <a:pt x="4535" y="14429"/>
                    <a:pt x="4975" y="14308"/>
                    <a:pt x="5317" y="14308"/>
                  </a:cubicBezTo>
                  <a:cubicBezTo>
                    <a:pt x="5539" y="14308"/>
                    <a:pt x="5719" y="14359"/>
                    <a:pt x="5838" y="14477"/>
                  </a:cubicBezTo>
                  <a:cubicBezTo>
                    <a:pt x="6171" y="14811"/>
                    <a:pt x="5738" y="15211"/>
                    <a:pt x="5037" y="15712"/>
                  </a:cubicBezTo>
                  <a:cubicBezTo>
                    <a:pt x="5437" y="16212"/>
                    <a:pt x="5938" y="16712"/>
                    <a:pt x="6438" y="17213"/>
                  </a:cubicBezTo>
                  <a:lnTo>
                    <a:pt x="8406" y="2369"/>
                  </a:lnTo>
                  <a:lnTo>
                    <a:pt x="8406" y="2369"/>
                  </a:lnTo>
                  <a:cubicBezTo>
                    <a:pt x="8406" y="2370"/>
                    <a:pt x="8405" y="2370"/>
                    <a:pt x="8404" y="2370"/>
                  </a:cubicBezTo>
                  <a:cubicBezTo>
                    <a:pt x="8350" y="2370"/>
                    <a:pt x="7485" y="0"/>
                    <a:pt x="3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4"/>
            <p:cNvSpPr/>
            <p:nvPr/>
          </p:nvSpPr>
          <p:spPr>
            <a:xfrm>
              <a:off x="6840089" y="3293223"/>
              <a:ext cx="380319" cy="651833"/>
            </a:xfrm>
            <a:custGeom>
              <a:avLst/>
              <a:gdLst/>
              <a:ahLst/>
              <a:cxnLst/>
              <a:rect l="l" t="t" r="r" b="b"/>
              <a:pathLst>
                <a:path w="10619" h="18200" extrusionOk="0">
                  <a:moveTo>
                    <a:pt x="10202" y="0"/>
                  </a:moveTo>
                  <a:cubicBezTo>
                    <a:pt x="10167" y="0"/>
                    <a:pt x="10130" y="6"/>
                    <a:pt x="10091" y="19"/>
                  </a:cubicBezTo>
                  <a:cubicBezTo>
                    <a:pt x="9023" y="386"/>
                    <a:pt x="7989" y="1154"/>
                    <a:pt x="7088" y="1887"/>
                  </a:cubicBezTo>
                  <a:cubicBezTo>
                    <a:pt x="4720" y="3956"/>
                    <a:pt x="3052" y="6791"/>
                    <a:pt x="1918" y="9693"/>
                  </a:cubicBezTo>
                  <a:cubicBezTo>
                    <a:pt x="917" y="12328"/>
                    <a:pt x="350" y="15130"/>
                    <a:pt x="17" y="17899"/>
                  </a:cubicBezTo>
                  <a:cubicBezTo>
                    <a:pt x="0" y="18099"/>
                    <a:pt x="142" y="18199"/>
                    <a:pt x="296" y="18199"/>
                  </a:cubicBezTo>
                  <a:cubicBezTo>
                    <a:pt x="450" y="18199"/>
                    <a:pt x="617" y="18099"/>
                    <a:pt x="651" y="17899"/>
                  </a:cubicBezTo>
                  <a:cubicBezTo>
                    <a:pt x="1384" y="11795"/>
                    <a:pt x="3586" y="4389"/>
                    <a:pt x="9323" y="1120"/>
                  </a:cubicBezTo>
                  <a:cubicBezTo>
                    <a:pt x="9657" y="887"/>
                    <a:pt x="9991" y="720"/>
                    <a:pt x="10257" y="653"/>
                  </a:cubicBezTo>
                  <a:cubicBezTo>
                    <a:pt x="10618" y="503"/>
                    <a:pt x="10518" y="0"/>
                    <a:pt x="10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4"/>
            <p:cNvSpPr/>
            <p:nvPr/>
          </p:nvSpPr>
          <p:spPr>
            <a:xfrm>
              <a:off x="7037783" y="3144917"/>
              <a:ext cx="375162" cy="407073"/>
            </a:xfrm>
            <a:custGeom>
              <a:avLst/>
              <a:gdLst/>
              <a:ahLst/>
              <a:cxnLst/>
              <a:rect l="l" t="t" r="r" b="b"/>
              <a:pathLst>
                <a:path w="10475" h="11366" extrusionOk="0">
                  <a:moveTo>
                    <a:pt x="3860" y="4622"/>
                  </a:moveTo>
                  <a:cubicBezTo>
                    <a:pt x="3936" y="4622"/>
                    <a:pt x="3998" y="4646"/>
                    <a:pt x="4037" y="4694"/>
                  </a:cubicBezTo>
                  <a:cubicBezTo>
                    <a:pt x="4204" y="4861"/>
                    <a:pt x="4037" y="5261"/>
                    <a:pt x="3703" y="5595"/>
                  </a:cubicBezTo>
                  <a:cubicBezTo>
                    <a:pt x="3476" y="5822"/>
                    <a:pt x="3218" y="5941"/>
                    <a:pt x="3034" y="5941"/>
                  </a:cubicBezTo>
                  <a:cubicBezTo>
                    <a:pt x="2948" y="5941"/>
                    <a:pt x="2879" y="5915"/>
                    <a:pt x="2836" y="5862"/>
                  </a:cubicBezTo>
                  <a:cubicBezTo>
                    <a:pt x="2703" y="5695"/>
                    <a:pt x="2836" y="5295"/>
                    <a:pt x="3170" y="4994"/>
                  </a:cubicBezTo>
                  <a:cubicBezTo>
                    <a:pt x="3406" y="4758"/>
                    <a:pt x="3675" y="4622"/>
                    <a:pt x="3860" y="4622"/>
                  </a:cubicBezTo>
                  <a:close/>
                  <a:moveTo>
                    <a:pt x="7840" y="5695"/>
                  </a:moveTo>
                  <a:cubicBezTo>
                    <a:pt x="8240" y="5695"/>
                    <a:pt x="8540" y="5862"/>
                    <a:pt x="8540" y="6095"/>
                  </a:cubicBezTo>
                  <a:cubicBezTo>
                    <a:pt x="8540" y="6295"/>
                    <a:pt x="8207" y="6429"/>
                    <a:pt x="7840" y="6429"/>
                  </a:cubicBezTo>
                  <a:cubicBezTo>
                    <a:pt x="7406" y="6429"/>
                    <a:pt x="7139" y="6262"/>
                    <a:pt x="7139" y="6028"/>
                  </a:cubicBezTo>
                  <a:cubicBezTo>
                    <a:pt x="7139" y="5828"/>
                    <a:pt x="7473" y="5695"/>
                    <a:pt x="7840" y="5695"/>
                  </a:cubicBezTo>
                  <a:close/>
                  <a:moveTo>
                    <a:pt x="6650" y="8910"/>
                  </a:moveTo>
                  <a:cubicBezTo>
                    <a:pt x="6672" y="8910"/>
                    <a:pt x="6691" y="8916"/>
                    <a:pt x="6705" y="8931"/>
                  </a:cubicBezTo>
                  <a:cubicBezTo>
                    <a:pt x="6806" y="8997"/>
                    <a:pt x="6739" y="9164"/>
                    <a:pt x="6639" y="9331"/>
                  </a:cubicBezTo>
                  <a:cubicBezTo>
                    <a:pt x="6534" y="9462"/>
                    <a:pt x="6408" y="9552"/>
                    <a:pt x="6311" y="9552"/>
                  </a:cubicBezTo>
                  <a:cubicBezTo>
                    <a:pt x="6284" y="9552"/>
                    <a:pt x="6260" y="9545"/>
                    <a:pt x="6238" y="9531"/>
                  </a:cubicBezTo>
                  <a:cubicBezTo>
                    <a:pt x="6172" y="9498"/>
                    <a:pt x="6172" y="9297"/>
                    <a:pt x="6339" y="9131"/>
                  </a:cubicBezTo>
                  <a:cubicBezTo>
                    <a:pt x="6443" y="9000"/>
                    <a:pt x="6569" y="8910"/>
                    <a:pt x="6650" y="8910"/>
                  </a:cubicBezTo>
                  <a:close/>
                  <a:moveTo>
                    <a:pt x="7546" y="1"/>
                  </a:moveTo>
                  <a:cubicBezTo>
                    <a:pt x="7389" y="1"/>
                    <a:pt x="7231" y="20"/>
                    <a:pt x="7072" y="58"/>
                  </a:cubicBezTo>
                  <a:cubicBezTo>
                    <a:pt x="4637" y="791"/>
                    <a:pt x="4537" y="2459"/>
                    <a:pt x="4537" y="2459"/>
                  </a:cubicBezTo>
                  <a:cubicBezTo>
                    <a:pt x="4537" y="2459"/>
                    <a:pt x="4050" y="2024"/>
                    <a:pt x="3132" y="2024"/>
                  </a:cubicBezTo>
                  <a:cubicBezTo>
                    <a:pt x="2590" y="2024"/>
                    <a:pt x="1898" y="2176"/>
                    <a:pt x="1068" y="2659"/>
                  </a:cubicBezTo>
                  <a:cubicBezTo>
                    <a:pt x="368" y="3060"/>
                    <a:pt x="1" y="3960"/>
                    <a:pt x="167" y="4961"/>
                  </a:cubicBezTo>
                  <a:cubicBezTo>
                    <a:pt x="769" y="4648"/>
                    <a:pt x="1613" y="4336"/>
                    <a:pt x="2162" y="4336"/>
                  </a:cubicBezTo>
                  <a:cubicBezTo>
                    <a:pt x="2375" y="4336"/>
                    <a:pt x="2543" y="4382"/>
                    <a:pt x="2636" y="4494"/>
                  </a:cubicBezTo>
                  <a:cubicBezTo>
                    <a:pt x="3003" y="4994"/>
                    <a:pt x="1402" y="5461"/>
                    <a:pt x="534" y="6195"/>
                  </a:cubicBezTo>
                  <a:cubicBezTo>
                    <a:pt x="801" y="6696"/>
                    <a:pt x="1168" y="7263"/>
                    <a:pt x="1635" y="7796"/>
                  </a:cubicBezTo>
                  <a:cubicBezTo>
                    <a:pt x="2189" y="7353"/>
                    <a:pt x="2813" y="6864"/>
                    <a:pt x="3199" y="6864"/>
                  </a:cubicBezTo>
                  <a:cubicBezTo>
                    <a:pt x="3278" y="6864"/>
                    <a:pt x="3347" y="6884"/>
                    <a:pt x="3403" y="6929"/>
                  </a:cubicBezTo>
                  <a:cubicBezTo>
                    <a:pt x="3837" y="7163"/>
                    <a:pt x="3070" y="7830"/>
                    <a:pt x="2469" y="8597"/>
                  </a:cubicBezTo>
                  <a:cubicBezTo>
                    <a:pt x="2903" y="8964"/>
                    <a:pt x="3403" y="9297"/>
                    <a:pt x="4004" y="9631"/>
                  </a:cubicBezTo>
                  <a:cubicBezTo>
                    <a:pt x="4335" y="9149"/>
                    <a:pt x="4747" y="8749"/>
                    <a:pt x="5045" y="8749"/>
                  </a:cubicBezTo>
                  <a:cubicBezTo>
                    <a:pt x="5077" y="8749"/>
                    <a:pt x="5108" y="8754"/>
                    <a:pt x="5138" y="8764"/>
                  </a:cubicBezTo>
                  <a:cubicBezTo>
                    <a:pt x="5505" y="8864"/>
                    <a:pt x="5238" y="9431"/>
                    <a:pt x="4904" y="10131"/>
                  </a:cubicBezTo>
                  <a:cubicBezTo>
                    <a:pt x="5271" y="10298"/>
                    <a:pt x="5705" y="10498"/>
                    <a:pt x="6105" y="10665"/>
                  </a:cubicBezTo>
                  <a:cubicBezTo>
                    <a:pt x="6437" y="10303"/>
                    <a:pt x="6742" y="10022"/>
                    <a:pt x="6995" y="10022"/>
                  </a:cubicBezTo>
                  <a:cubicBezTo>
                    <a:pt x="7022" y="10022"/>
                    <a:pt x="7047" y="10025"/>
                    <a:pt x="7072" y="10031"/>
                  </a:cubicBezTo>
                  <a:cubicBezTo>
                    <a:pt x="7373" y="10131"/>
                    <a:pt x="7306" y="10498"/>
                    <a:pt x="7072" y="10999"/>
                  </a:cubicBezTo>
                  <a:cubicBezTo>
                    <a:pt x="7506" y="11132"/>
                    <a:pt x="7906" y="11266"/>
                    <a:pt x="8373" y="11366"/>
                  </a:cubicBezTo>
                  <a:cubicBezTo>
                    <a:pt x="8573" y="10965"/>
                    <a:pt x="8807" y="10598"/>
                    <a:pt x="9007" y="10198"/>
                  </a:cubicBezTo>
                  <a:cubicBezTo>
                    <a:pt x="8507" y="9998"/>
                    <a:pt x="8173" y="9831"/>
                    <a:pt x="8307" y="9531"/>
                  </a:cubicBezTo>
                  <a:cubicBezTo>
                    <a:pt x="8382" y="9354"/>
                    <a:pt x="8669" y="9273"/>
                    <a:pt x="9035" y="9273"/>
                  </a:cubicBezTo>
                  <a:cubicBezTo>
                    <a:pt x="9152" y="9273"/>
                    <a:pt x="9278" y="9281"/>
                    <a:pt x="9407" y="9297"/>
                  </a:cubicBezTo>
                  <a:cubicBezTo>
                    <a:pt x="9574" y="8864"/>
                    <a:pt x="9741" y="8464"/>
                    <a:pt x="9874" y="8030"/>
                  </a:cubicBezTo>
                  <a:cubicBezTo>
                    <a:pt x="9174" y="7796"/>
                    <a:pt x="8540" y="7563"/>
                    <a:pt x="8740" y="7229"/>
                  </a:cubicBezTo>
                  <a:cubicBezTo>
                    <a:pt x="8851" y="7051"/>
                    <a:pt x="9155" y="6992"/>
                    <a:pt x="9543" y="6992"/>
                  </a:cubicBezTo>
                  <a:cubicBezTo>
                    <a:pt x="9737" y="6992"/>
                    <a:pt x="9952" y="7007"/>
                    <a:pt x="10175" y="7029"/>
                  </a:cubicBezTo>
                  <a:cubicBezTo>
                    <a:pt x="10341" y="6362"/>
                    <a:pt x="10408" y="5795"/>
                    <a:pt x="10475" y="5195"/>
                  </a:cubicBezTo>
                  <a:cubicBezTo>
                    <a:pt x="9507" y="5128"/>
                    <a:pt x="8507" y="5261"/>
                    <a:pt x="8573" y="4728"/>
                  </a:cubicBezTo>
                  <a:cubicBezTo>
                    <a:pt x="8674" y="4327"/>
                    <a:pt x="9641" y="4127"/>
                    <a:pt x="10475" y="4027"/>
                  </a:cubicBezTo>
                  <a:cubicBezTo>
                    <a:pt x="10408" y="3327"/>
                    <a:pt x="10308" y="2693"/>
                    <a:pt x="10075" y="2159"/>
                  </a:cubicBezTo>
                  <a:cubicBezTo>
                    <a:pt x="9222" y="2257"/>
                    <a:pt x="8244" y="2728"/>
                    <a:pt x="7741" y="2728"/>
                  </a:cubicBezTo>
                  <a:cubicBezTo>
                    <a:pt x="7554" y="2728"/>
                    <a:pt x="7433" y="2663"/>
                    <a:pt x="7406" y="2493"/>
                  </a:cubicBezTo>
                  <a:cubicBezTo>
                    <a:pt x="7339" y="1992"/>
                    <a:pt x="8573" y="1358"/>
                    <a:pt x="9407" y="992"/>
                  </a:cubicBezTo>
                  <a:cubicBezTo>
                    <a:pt x="8867" y="343"/>
                    <a:pt x="8217" y="1"/>
                    <a:pt x="7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4"/>
            <p:cNvSpPr/>
            <p:nvPr/>
          </p:nvSpPr>
          <p:spPr>
            <a:xfrm>
              <a:off x="7037783" y="3215113"/>
              <a:ext cx="299915" cy="336876"/>
            </a:xfrm>
            <a:custGeom>
              <a:avLst/>
              <a:gdLst/>
              <a:ahLst/>
              <a:cxnLst/>
              <a:rect l="l" t="t" r="r" b="b"/>
              <a:pathLst>
                <a:path w="8374" h="9406" extrusionOk="0">
                  <a:moveTo>
                    <a:pt x="3908" y="2662"/>
                  </a:moveTo>
                  <a:cubicBezTo>
                    <a:pt x="3983" y="2662"/>
                    <a:pt x="4041" y="2686"/>
                    <a:pt x="4070" y="2734"/>
                  </a:cubicBezTo>
                  <a:cubicBezTo>
                    <a:pt x="4204" y="2901"/>
                    <a:pt x="4070" y="3301"/>
                    <a:pt x="3737" y="3635"/>
                  </a:cubicBezTo>
                  <a:cubicBezTo>
                    <a:pt x="3509" y="3862"/>
                    <a:pt x="3251" y="3981"/>
                    <a:pt x="3068" y="3981"/>
                  </a:cubicBezTo>
                  <a:cubicBezTo>
                    <a:pt x="2982" y="3981"/>
                    <a:pt x="2912" y="3955"/>
                    <a:pt x="2869" y="3902"/>
                  </a:cubicBezTo>
                  <a:cubicBezTo>
                    <a:pt x="2703" y="3735"/>
                    <a:pt x="2869" y="3368"/>
                    <a:pt x="3203" y="3034"/>
                  </a:cubicBezTo>
                  <a:cubicBezTo>
                    <a:pt x="3439" y="2798"/>
                    <a:pt x="3725" y="2662"/>
                    <a:pt x="3908" y="2662"/>
                  </a:cubicBezTo>
                  <a:close/>
                  <a:moveTo>
                    <a:pt x="6650" y="6950"/>
                  </a:moveTo>
                  <a:cubicBezTo>
                    <a:pt x="6672" y="6950"/>
                    <a:pt x="6691" y="6956"/>
                    <a:pt x="6705" y="6971"/>
                  </a:cubicBezTo>
                  <a:cubicBezTo>
                    <a:pt x="6806" y="7004"/>
                    <a:pt x="6739" y="7204"/>
                    <a:pt x="6639" y="7371"/>
                  </a:cubicBezTo>
                  <a:cubicBezTo>
                    <a:pt x="6534" y="7502"/>
                    <a:pt x="6408" y="7592"/>
                    <a:pt x="6311" y="7592"/>
                  </a:cubicBezTo>
                  <a:cubicBezTo>
                    <a:pt x="6284" y="7592"/>
                    <a:pt x="6260" y="7585"/>
                    <a:pt x="6238" y="7571"/>
                  </a:cubicBezTo>
                  <a:cubicBezTo>
                    <a:pt x="6172" y="7504"/>
                    <a:pt x="6205" y="7337"/>
                    <a:pt x="6339" y="7171"/>
                  </a:cubicBezTo>
                  <a:cubicBezTo>
                    <a:pt x="6443" y="7040"/>
                    <a:pt x="6569" y="6950"/>
                    <a:pt x="6650" y="6950"/>
                  </a:cubicBezTo>
                  <a:close/>
                  <a:moveTo>
                    <a:pt x="3161" y="1"/>
                  </a:moveTo>
                  <a:cubicBezTo>
                    <a:pt x="2615" y="1"/>
                    <a:pt x="1913" y="162"/>
                    <a:pt x="1068" y="666"/>
                  </a:cubicBezTo>
                  <a:cubicBezTo>
                    <a:pt x="368" y="1066"/>
                    <a:pt x="1" y="1967"/>
                    <a:pt x="167" y="2968"/>
                  </a:cubicBezTo>
                  <a:cubicBezTo>
                    <a:pt x="767" y="2680"/>
                    <a:pt x="1625" y="2375"/>
                    <a:pt x="2172" y="2375"/>
                  </a:cubicBezTo>
                  <a:cubicBezTo>
                    <a:pt x="2385" y="2375"/>
                    <a:pt x="2552" y="2422"/>
                    <a:pt x="2636" y="2534"/>
                  </a:cubicBezTo>
                  <a:cubicBezTo>
                    <a:pt x="3003" y="3034"/>
                    <a:pt x="1402" y="3501"/>
                    <a:pt x="534" y="4235"/>
                  </a:cubicBezTo>
                  <a:cubicBezTo>
                    <a:pt x="801" y="4736"/>
                    <a:pt x="1168" y="5303"/>
                    <a:pt x="1635" y="5836"/>
                  </a:cubicBezTo>
                  <a:cubicBezTo>
                    <a:pt x="2189" y="5393"/>
                    <a:pt x="2813" y="4904"/>
                    <a:pt x="3199" y="4904"/>
                  </a:cubicBezTo>
                  <a:cubicBezTo>
                    <a:pt x="3278" y="4904"/>
                    <a:pt x="3347" y="4924"/>
                    <a:pt x="3403" y="4969"/>
                  </a:cubicBezTo>
                  <a:cubicBezTo>
                    <a:pt x="3837" y="5203"/>
                    <a:pt x="3070" y="5870"/>
                    <a:pt x="2469" y="6637"/>
                  </a:cubicBezTo>
                  <a:cubicBezTo>
                    <a:pt x="2903" y="7004"/>
                    <a:pt x="3403" y="7337"/>
                    <a:pt x="4004" y="7671"/>
                  </a:cubicBezTo>
                  <a:cubicBezTo>
                    <a:pt x="4335" y="7189"/>
                    <a:pt x="4747" y="6789"/>
                    <a:pt x="5045" y="6789"/>
                  </a:cubicBezTo>
                  <a:cubicBezTo>
                    <a:pt x="5077" y="6789"/>
                    <a:pt x="5108" y="6794"/>
                    <a:pt x="5138" y="6804"/>
                  </a:cubicBezTo>
                  <a:cubicBezTo>
                    <a:pt x="5505" y="6904"/>
                    <a:pt x="5238" y="7471"/>
                    <a:pt x="4904" y="8171"/>
                  </a:cubicBezTo>
                  <a:cubicBezTo>
                    <a:pt x="5271" y="8338"/>
                    <a:pt x="5705" y="8538"/>
                    <a:pt x="6105" y="8705"/>
                  </a:cubicBezTo>
                  <a:cubicBezTo>
                    <a:pt x="6437" y="8343"/>
                    <a:pt x="6742" y="8062"/>
                    <a:pt x="6995" y="8062"/>
                  </a:cubicBezTo>
                  <a:cubicBezTo>
                    <a:pt x="7022" y="8062"/>
                    <a:pt x="7047" y="8065"/>
                    <a:pt x="7072" y="8071"/>
                  </a:cubicBezTo>
                  <a:cubicBezTo>
                    <a:pt x="7373" y="8171"/>
                    <a:pt x="7306" y="8538"/>
                    <a:pt x="7072" y="9039"/>
                  </a:cubicBezTo>
                  <a:cubicBezTo>
                    <a:pt x="7506" y="9172"/>
                    <a:pt x="7906" y="9306"/>
                    <a:pt x="8373" y="9406"/>
                  </a:cubicBezTo>
                  <a:lnTo>
                    <a:pt x="4537" y="499"/>
                  </a:lnTo>
                  <a:cubicBezTo>
                    <a:pt x="4537" y="437"/>
                    <a:pt x="4060" y="1"/>
                    <a:pt x="316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4"/>
            <p:cNvSpPr/>
            <p:nvPr/>
          </p:nvSpPr>
          <p:spPr>
            <a:xfrm>
              <a:off x="6097269" y="2146140"/>
              <a:ext cx="554703" cy="1726963"/>
            </a:xfrm>
            <a:custGeom>
              <a:avLst/>
              <a:gdLst/>
              <a:ahLst/>
              <a:cxnLst/>
              <a:rect l="l" t="t" r="r" b="b"/>
              <a:pathLst>
                <a:path w="15488" h="48219" extrusionOk="0">
                  <a:moveTo>
                    <a:pt x="428" y="1"/>
                  </a:moveTo>
                  <a:cubicBezTo>
                    <a:pt x="158" y="1"/>
                    <a:pt x="1" y="394"/>
                    <a:pt x="276" y="559"/>
                  </a:cubicBezTo>
                  <a:cubicBezTo>
                    <a:pt x="777" y="859"/>
                    <a:pt x="1210" y="1293"/>
                    <a:pt x="1711" y="1727"/>
                  </a:cubicBezTo>
                  <a:cubicBezTo>
                    <a:pt x="2978" y="2994"/>
                    <a:pt x="4112" y="4395"/>
                    <a:pt x="5113" y="5896"/>
                  </a:cubicBezTo>
                  <a:cubicBezTo>
                    <a:pt x="9283" y="12068"/>
                    <a:pt x="11518" y="19473"/>
                    <a:pt x="12952" y="26711"/>
                  </a:cubicBezTo>
                  <a:cubicBezTo>
                    <a:pt x="14286" y="33683"/>
                    <a:pt x="14820" y="40821"/>
                    <a:pt x="14887" y="47893"/>
                  </a:cubicBezTo>
                  <a:cubicBezTo>
                    <a:pt x="14887" y="48110"/>
                    <a:pt x="15037" y="48218"/>
                    <a:pt x="15187" y="48218"/>
                  </a:cubicBezTo>
                  <a:cubicBezTo>
                    <a:pt x="15337" y="48218"/>
                    <a:pt x="15487" y="48110"/>
                    <a:pt x="15487" y="47893"/>
                  </a:cubicBezTo>
                  <a:cubicBezTo>
                    <a:pt x="15421" y="36819"/>
                    <a:pt x="14286" y="25377"/>
                    <a:pt x="10317" y="14903"/>
                  </a:cubicBezTo>
                  <a:cubicBezTo>
                    <a:pt x="8549" y="10133"/>
                    <a:pt x="6081" y="5329"/>
                    <a:pt x="2445" y="1660"/>
                  </a:cubicBezTo>
                  <a:cubicBezTo>
                    <a:pt x="1878" y="1060"/>
                    <a:pt x="1277" y="493"/>
                    <a:pt x="610" y="59"/>
                  </a:cubicBezTo>
                  <a:cubicBezTo>
                    <a:pt x="546" y="18"/>
                    <a:pt x="484"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4"/>
            <p:cNvSpPr/>
            <p:nvPr/>
          </p:nvSpPr>
          <p:spPr>
            <a:xfrm>
              <a:off x="5775050" y="1930576"/>
              <a:ext cx="683386" cy="711107"/>
            </a:xfrm>
            <a:custGeom>
              <a:avLst/>
              <a:gdLst/>
              <a:ahLst/>
              <a:cxnLst/>
              <a:rect l="l" t="t" r="r" b="b"/>
              <a:pathLst>
                <a:path w="19081" h="19855" extrusionOk="0">
                  <a:moveTo>
                    <a:pt x="5670" y="5818"/>
                  </a:moveTo>
                  <a:cubicBezTo>
                    <a:pt x="5893" y="5818"/>
                    <a:pt x="6142" y="5848"/>
                    <a:pt x="6405" y="5911"/>
                  </a:cubicBezTo>
                  <a:cubicBezTo>
                    <a:pt x="7172" y="6145"/>
                    <a:pt x="7772" y="6645"/>
                    <a:pt x="7706" y="7012"/>
                  </a:cubicBezTo>
                  <a:cubicBezTo>
                    <a:pt x="7614" y="7263"/>
                    <a:pt x="7257" y="7405"/>
                    <a:pt x="6772" y="7405"/>
                  </a:cubicBezTo>
                  <a:cubicBezTo>
                    <a:pt x="6550" y="7405"/>
                    <a:pt x="6300" y="7375"/>
                    <a:pt x="6038" y="7312"/>
                  </a:cubicBezTo>
                  <a:cubicBezTo>
                    <a:pt x="5237" y="7079"/>
                    <a:pt x="4637" y="6578"/>
                    <a:pt x="4737" y="6211"/>
                  </a:cubicBezTo>
                  <a:cubicBezTo>
                    <a:pt x="4828" y="5960"/>
                    <a:pt x="5186" y="5818"/>
                    <a:pt x="5670" y="5818"/>
                  </a:cubicBezTo>
                  <a:close/>
                  <a:moveTo>
                    <a:pt x="8659" y="12937"/>
                  </a:moveTo>
                  <a:cubicBezTo>
                    <a:pt x="8963" y="12937"/>
                    <a:pt x="9374" y="13233"/>
                    <a:pt x="9674" y="13750"/>
                  </a:cubicBezTo>
                  <a:cubicBezTo>
                    <a:pt x="10074" y="14384"/>
                    <a:pt x="10107" y="15018"/>
                    <a:pt x="9807" y="15184"/>
                  </a:cubicBezTo>
                  <a:cubicBezTo>
                    <a:pt x="9755" y="15213"/>
                    <a:pt x="9697" y="15227"/>
                    <a:pt x="9633" y="15227"/>
                  </a:cubicBezTo>
                  <a:cubicBezTo>
                    <a:pt x="9328" y="15227"/>
                    <a:pt x="8910" y="14908"/>
                    <a:pt x="8606" y="14384"/>
                  </a:cubicBezTo>
                  <a:cubicBezTo>
                    <a:pt x="8239" y="13750"/>
                    <a:pt x="8206" y="13150"/>
                    <a:pt x="8473" y="12983"/>
                  </a:cubicBezTo>
                  <a:cubicBezTo>
                    <a:pt x="8528" y="12952"/>
                    <a:pt x="8591" y="12937"/>
                    <a:pt x="8659" y="12937"/>
                  </a:cubicBezTo>
                  <a:close/>
                  <a:moveTo>
                    <a:pt x="2830" y="14633"/>
                  </a:moveTo>
                  <a:cubicBezTo>
                    <a:pt x="2896" y="14633"/>
                    <a:pt x="2965" y="14639"/>
                    <a:pt x="3036" y="14651"/>
                  </a:cubicBezTo>
                  <a:cubicBezTo>
                    <a:pt x="3403" y="14684"/>
                    <a:pt x="3736" y="14851"/>
                    <a:pt x="3703" y="15051"/>
                  </a:cubicBezTo>
                  <a:cubicBezTo>
                    <a:pt x="3703" y="15231"/>
                    <a:pt x="3434" y="15356"/>
                    <a:pt x="3066" y="15356"/>
                  </a:cubicBezTo>
                  <a:cubicBezTo>
                    <a:pt x="3024" y="15356"/>
                    <a:pt x="2980" y="15355"/>
                    <a:pt x="2936" y="15351"/>
                  </a:cubicBezTo>
                  <a:cubicBezTo>
                    <a:pt x="2569" y="15285"/>
                    <a:pt x="2235" y="15151"/>
                    <a:pt x="2268" y="14918"/>
                  </a:cubicBezTo>
                  <a:cubicBezTo>
                    <a:pt x="2296" y="14753"/>
                    <a:pt x="2527" y="14633"/>
                    <a:pt x="2830" y="14633"/>
                  </a:cubicBezTo>
                  <a:close/>
                  <a:moveTo>
                    <a:pt x="6444" y="0"/>
                  </a:moveTo>
                  <a:cubicBezTo>
                    <a:pt x="5492" y="0"/>
                    <a:pt x="4489" y="392"/>
                    <a:pt x="3569" y="1141"/>
                  </a:cubicBezTo>
                  <a:cubicBezTo>
                    <a:pt x="4970" y="2175"/>
                    <a:pt x="6938" y="3710"/>
                    <a:pt x="6605" y="4577"/>
                  </a:cubicBezTo>
                  <a:cubicBezTo>
                    <a:pt x="6530" y="4795"/>
                    <a:pt x="6378" y="4885"/>
                    <a:pt x="6167" y="4885"/>
                  </a:cubicBezTo>
                  <a:cubicBezTo>
                    <a:pt x="5345" y="4885"/>
                    <a:pt x="3621" y="3520"/>
                    <a:pt x="2002" y="3042"/>
                  </a:cubicBezTo>
                  <a:cubicBezTo>
                    <a:pt x="1468" y="3910"/>
                    <a:pt x="967" y="4977"/>
                    <a:pt x="634" y="6211"/>
                  </a:cubicBezTo>
                  <a:cubicBezTo>
                    <a:pt x="2102" y="6678"/>
                    <a:pt x="3736" y="7379"/>
                    <a:pt x="3669" y="8146"/>
                  </a:cubicBezTo>
                  <a:cubicBezTo>
                    <a:pt x="3669" y="8504"/>
                    <a:pt x="3379" y="8624"/>
                    <a:pt x="2916" y="8624"/>
                  </a:cubicBezTo>
                  <a:cubicBezTo>
                    <a:pt x="2258" y="8624"/>
                    <a:pt x="1252" y="8383"/>
                    <a:pt x="234" y="8246"/>
                  </a:cubicBezTo>
                  <a:cubicBezTo>
                    <a:pt x="100" y="9247"/>
                    <a:pt x="0" y="10381"/>
                    <a:pt x="67" y="11582"/>
                  </a:cubicBezTo>
                  <a:cubicBezTo>
                    <a:pt x="1268" y="11682"/>
                    <a:pt x="2302" y="11915"/>
                    <a:pt x="2469" y="12483"/>
                  </a:cubicBezTo>
                  <a:cubicBezTo>
                    <a:pt x="2702" y="13150"/>
                    <a:pt x="1568" y="13316"/>
                    <a:pt x="200" y="13483"/>
                  </a:cubicBezTo>
                  <a:cubicBezTo>
                    <a:pt x="267" y="14217"/>
                    <a:pt x="400" y="15018"/>
                    <a:pt x="567" y="15852"/>
                  </a:cubicBezTo>
                  <a:cubicBezTo>
                    <a:pt x="1535" y="15985"/>
                    <a:pt x="2302" y="16219"/>
                    <a:pt x="2435" y="16686"/>
                  </a:cubicBezTo>
                  <a:cubicBezTo>
                    <a:pt x="2602" y="17219"/>
                    <a:pt x="1935" y="17419"/>
                    <a:pt x="934" y="17553"/>
                  </a:cubicBezTo>
                  <a:cubicBezTo>
                    <a:pt x="1101" y="18320"/>
                    <a:pt x="1334" y="19054"/>
                    <a:pt x="1601" y="19854"/>
                  </a:cubicBezTo>
                  <a:cubicBezTo>
                    <a:pt x="2435" y="19821"/>
                    <a:pt x="3236" y="19754"/>
                    <a:pt x="3970" y="19688"/>
                  </a:cubicBezTo>
                  <a:cubicBezTo>
                    <a:pt x="3769" y="18720"/>
                    <a:pt x="3736" y="18020"/>
                    <a:pt x="4303" y="17986"/>
                  </a:cubicBezTo>
                  <a:cubicBezTo>
                    <a:pt x="4326" y="17983"/>
                    <a:pt x="4350" y="17982"/>
                    <a:pt x="4373" y="17982"/>
                  </a:cubicBezTo>
                  <a:cubicBezTo>
                    <a:pt x="4850" y="17982"/>
                    <a:pt x="5324" y="18625"/>
                    <a:pt x="5738" y="19421"/>
                  </a:cubicBezTo>
                  <a:cubicBezTo>
                    <a:pt x="6571" y="19321"/>
                    <a:pt x="7339" y="19154"/>
                    <a:pt x="8106" y="18987"/>
                  </a:cubicBezTo>
                  <a:cubicBezTo>
                    <a:pt x="7806" y="17653"/>
                    <a:pt x="7572" y="16519"/>
                    <a:pt x="8273" y="16485"/>
                  </a:cubicBezTo>
                  <a:cubicBezTo>
                    <a:pt x="8292" y="16483"/>
                    <a:pt x="8311" y="16482"/>
                    <a:pt x="8330" y="16482"/>
                  </a:cubicBezTo>
                  <a:cubicBezTo>
                    <a:pt x="8880" y="16482"/>
                    <a:pt x="9457" y="17389"/>
                    <a:pt x="9941" y="18420"/>
                  </a:cubicBezTo>
                  <a:cubicBezTo>
                    <a:pt x="11075" y="18053"/>
                    <a:pt x="12109" y="17653"/>
                    <a:pt x="13009" y="17153"/>
                  </a:cubicBezTo>
                  <a:cubicBezTo>
                    <a:pt x="12242" y="15551"/>
                    <a:pt x="11141" y="14150"/>
                    <a:pt x="11942" y="13850"/>
                  </a:cubicBezTo>
                  <a:cubicBezTo>
                    <a:pt x="12011" y="13820"/>
                    <a:pt x="12086" y="13806"/>
                    <a:pt x="12164" y="13806"/>
                  </a:cubicBezTo>
                  <a:cubicBezTo>
                    <a:pt x="12878" y="13806"/>
                    <a:pt x="13936" y="14970"/>
                    <a:pt x="14777" y="16052"/>
                  </a:cubicBezTo>
                  <a:cubicBezTo>
                    <a:pt x="15811" y="15318"/>
                    <a:pt x="16645" y="14517"/>
                    <a:pt x="17279" y="13683"/>
                  </a:cubicBezTo>
                  <a:cubicBezTo>
                    <a:pt x="16012" y="12016"/>
                    <a:pt x="13410" y="10581"/>
                    <a:pt x="14244" y="9881"/>
                  </a:cubicBezTo>
                  <a:cubicBezTo>
                    <a:pt x="14364" y="9783"/>
                    <a:pt x="14526" y="9740"/>
                    <a:pt x="14720" y="9740"/>
                  </a:cubicBezTo>
                  <a:cubicBezTo>
                    <a:pt x="15655" y="9740"/>
                    <a:pt x="17314" y="10747"/>
                    <a:pt x="18447" y="11549"/>
                  </a:cubicBezTo>
                  <a:cubicBezTo>
                    <a:pt x="19080" y="9814"/>
                    <a:pt x="18780" y="8179"/>
                    <a:pt x="17646" y="7145"/>
                  </a:cubicBezTo>
                  <a:cubicBezTo>
                    <a:pt x="15889" y="5526"/>
                    <a:pt x="14336" y="5134"/>
                    <a:pt x="13246" y="5134"/>
                  </a:cubicBezTo>
                  <a:cubicBezTo>
                    <a:pt x="12225" y="5134"/>
                    <a:pt x="11608" y="5477"/>
                    <a:pt x="11608" y="5477"/>
                  </a:cubicBezTo>
                  <a:cubicBezTo>
                    <a:pt x="11608" y="5477"/>
                    <a:pt x="12109" y="2509"/>
                    <a:pt x="7972" y="374"/>
                  </a:cubicBezTo>
                  <a:cubicBezTo>
                    <a:pt x="7494" y="123"/>
                    <a:pt x="6977" y="0"/>
                    <a:pt x="64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4"/>
            <p:cNvSpPr/>
            <p:nvPr/>
          </p:nvSpPr>
          <p:spPr>
            <a:xfrm>
              <a:off x="5775050" y="1932940"/>
              <a:ext cx="434902" cy="708743"/>
            </a:xfrm>
            <a:custGeom>
              <a:avLst/>
              <a:gdLst/>
              <a:ahLst/>
              <a:cxnLst/>
              <a:rect l="l" t="t" r="r" b="b"/>
              <a:pathLst>
                <a:path w="12143" h="19789" extrusionOk="0">
                  <a:moveTo>
                    <a:pt x="5670" y="5752"/>
                  </a:moveTo>
                  <a:cubicBezTo>
                    <a:pt x="5893" y="5752"/>
                    <a:pt x="6142" y="5782"/>
                    <a:pt x="6405" y="5845"/>
                  </a:cubicBezTo>
                  <a:cubicBezTo>
                    <a:pt x="7172" y="6079"/>
                    <a:pt x="7772" y="6579"/>
                    <a:pt x="7706" y="6946"/>
                  </a:cubicBezTo>
                  <a:cubicBezTo>
                    <a:pt x="7617" y="7213"/>
                    <a:pt x="7246" y="7361"/>
                    <a:pt x="6782" y="7361"/>
                  </a:cubicBezTo>
                  <a:cubicBezTo>
                    <a:pt x="6549" y="7361"/>
                    <a:pt x="6294" y="7324"/>
                    <a:pt x="6038" y="7246"/>
                  </a:cubicBezTo>
                  <a:cubicBezTo>
                    <a:pt x="5237" y="7013"/>
                    <a:pt x="4637" y="6512"/>
                    <a:pt x="4737" y="6145"/>
                  </a:cubicBezTo>
                  <a:cubicBezTo>
                    <a:pt x="4828" y="5894"/>
                    <a:pt x="5186" y="5752"/>
                    <a:pt x="5670" y="5752"/>
                  </a:cubicBezTo>
                  <a:close/>
                  <a:moveTo>
                    <a:pt x="2849" y="14567"/>
                  </a:moveTo>
                  <a:cubicBezTo>
                    <a:pt x="2918" y="14567"/>
                    <a:pt x="2992" y="14573"/>
                    <a:pt x="3069" y="14585"/>
                  </a:cubicBezTo>
                  <a:cubicBezTo>
                    <a:pt x="3436" y="14618"/>
                    <a:pt x="3769" y="14785"/>
                    <a:pt x="3736" y="14985"/>
                  </a:cubicBezTo>
                  <a:cubicBezTo>
                    <a:pt x="3669" y="15152"/>
                    <a:pt x="3369" y="15285"/>
                    <a:pt x="2969" y="15285"/>
                  </a:cubicBezTo>
                  <a:cubicBezTo>
                    <a:pt x="2602" y="15252"/>
                    <a:pt x="2268" y="15085"/>
                    <a:pt x="2302" y="14852"/>
                  </a:cubicBezTo>
                  <a:cubicBezTo>
                    <a:pt x="2302" y="14687"/>
                    <a:pt x="2528" y="14567"/>
                    <a:pt x="2849" y="14567"/>
                  </a:cubicBezTo>
                  <a:close/>
                  <a:moveTo>
                    <a:pt x="6510" y="1"/>
                  </a:moveTo>
                  <a:cubicBezTo>
                    <a:pt x="5554" y="1"/>
                    <a:pt x="4544" y="393"/>
                    <a:pt x="3603" y="1142"/>
                  </a:cubicBezTo>
                  <a:cubicBezTo>
                    <a:pt x="4970" y="2109"/>
                    <a:pt x="6938" y="3644"/>
                    <a:pt x="6605" y="4511"/>
                  </a:cubicBezTo>
                  <a:cubicBezTo>
                    <a:pt x="6530" y="4729"/>
                    <a:pt x="6378" y="4819"/>
                    <a:pt x="6167" y="4819"/>
                  </a:cubicBezTo>
                  <a:cubicBezTo>
                    <a:pt x="5345" y="4819"/>
                    <a:pt x="3621" y="3454"/>
                    <a:pt x="2002" y="2976"/>
                  </a:cubicBezTo>
                  <a:cubicBezTo>
                    <a:pt x="1468" y="3844"/>
                    <a:pt x="967" y="4911"/>
                    <a:pt x="634" y="6145"/>
                  </a:cubicBezTo>
                  <a:cubicBezTo>
                    <a:pt x="2102" y="6612"/>
                    <a:pt x="3736" y="7313"/>
                    <a:pt x="3669" y="8080"/>
                  </a:cubicBezTo>
                  <a:cubicBezTo>
                    <a:pt x="3669" y="8438"/>
                    <a:pt x="3379" y="8558"/>
                    <a:pt x="2916" y="8558"/>
                  </a:cubicBezTo>
                  <a:cubicBezTo>
                    <a:pt x="2258" y="8558"/>
                    <a:pt x="1252" y="8317"/>
                    <a:pt x="234" y="8180"/>
                  </a:cubicBezTo>
                  <a:cubicBezTo>
                    <a:pt x="100" y="9181"/>
                    <a:pt x="0" y="10315"/>
                    <a:pt x="67" y="11516"/>
                  </a:cubicBezTo>
                  <a:cubicBezTo>
                    <a:pt x="1268" y="11616"/>
                    <a:pt x="2302" y="11849"/>
                    <a:pt x="2469" y="12417"/>
                  </a:cubicBezTo>
                  <a:cubicBezTo>
                    <a:pt x="2702" y="13084"/>
                    <a:pt x="1568" y="13250"/>
                    <a:pt x="200" y="13417"/>
                  </a:cubicBezTo>
                  <a:cubicBezTo>
                    <a:pt x="267" y="14151"/>
                    <a:pt x="400" y="14952"/>
                    <a:pt x="567" y="15786"/>
                  </a:cubicBezTo>
                  <a:cubicBezTo>
                    <a:pt x="1535" y="15919"/>
                    <a:pt x="2302" y="16153"/>
                    <a:pt x="2435" y="16620"/>
                  </a:cubicBezTo>
                  <a:cubicBezTo>
                    <a:pt x="2602" y="17153"/>
                    <a:pt x="1935" y="17353"/>
                    <a:pt x="934" y="17487"/>
                  </a:cubicBezTo>
                  <a:cubicBezTo>
                    <a:pt x="1101" y="18254"/>
                    <a:pt x="1334" y="18988"/>
                    <a:pt x="1601" y="19788"/>
                  </a:cubicBezTo>
                  <a:lnTo>
                    <a:pt x="11642" y="5478"/>
                  </a:lnTo>
                  <a:cubicBezTo>
                    <a:pt x="11642" y="5478"/>
                    <a:pt x="12142" y="2509"/>
                    <a:pt x="8039" y="375"/>
                  </a:cubicBezTo>
                  <a:cubicBezTo>
                    <a:pt x="7561" y="123"/>
                    <a:pt x="7044" y="1"/>
                    <a:pt x="65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4"/>
            <p:cNvSpPr/>
            <p:nvPr/>
          </p:nvSpPr>
          <p:spPr>
            <a:xfrm>
              <a:off x="6086346" y="2998868"/>
              <a:ext cx="503487" cy="874208"/>
            </a:xfrm>
            <a:custGeom>
              <a:avLst/>
              <a:gdLst/>
              <a:ahLst/>
              <a:cxnLst/>
              <a:rect l="l" t="t" r="r" b="b"/>
              <a:pathLst>
                <a:path w="14058" h="24409" extrusionOk="0">
                  <a:moveTo>
                    <a:pt x="528" y="1"/>
                  </a:moveTo>
                  <a:cubicBezTo>
                    <a:pt x="206" y="1"/>
                    <a:pt x="1" y="422"/>
                    <a:pt x="348" y="566"/>
                  </a:cubicBezTo>
                  <a:cubicBezTo>
                    <a:pt x="1882" y="1233"/>
                    <a:pt x="3283" y="2368"/>
                    <a:pt x="4551" y="3435"/>
                  </a:cubicBezTo>
                  <a:cubicBezTo>
                    <a:pt x="7720" y="6237"/>
                    <a:pt x="10088" y="9873"/>
                    <a:pt x="11556" y="13809"/>
                  </a:cubicBezTo>
                  <a:cubicBezTo>
                    <a:pt x="12757" y="17112"/>
                    <a:pt x="13291" y="20581"/>
                    <a:pt x="13424" y="24083"/>
                  </a:cubicBezTo>
                  <a:cubicBezTo>
                    <a:pt x="13424" y="24300"/>
                    <a:pt x="13582" y="24408"/>
                    <a:pt x="13741" y="24408"/>
                  </a:cubicBezTo>
                  <a:cubicBezTo>
                    <a:pt x="13899" y="24408"/>
                    <a:pt x="14058" y="24300"/>
                    <a:pt x="14058" y="24083"/>
                  </a:cubicBezTo>
                  <a:cubicBezTo>
                    <a:pt x="13891" y="18412"/>
                    <a:pt x="12457" y="12742"/>
                    <a:pt x="9354" y="7972"/>
                  </a:cubicBezTo>
                  <a:cubicBezTo>
                    <a:pt x="7520" y="5203"/>
                    <a:pt x="5085" y="2735"/>
                    <a:pt x="2283" y="933"/>
                  </a:cubicBezTo>
                  <a:cubicBezTo>
                    <a:pt x="1782" y="600"/>
                    <a:pt x="1249" y="266"/>
                    <a:pt x="681" y="33"/>
                  </a:cubicBezTo>
                  <a:cubicBezTo>
                    <a:pt x="628" y="11"/>
                    <a:pt x="577" y="1"/>
                    <a:pt x="5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4"/>
            <p:cNvSpPr/>
            <p:nvPr/>
          </p:nvSpPr>
          <p:spPr>
            <a:xfrm>
              <a:off x="5908851" y="2802859"/>
              <a:ext cx="605739" cy="657169"/>
            </a:xfrm>
            <a:custGeom>
              <a:avLst/>
              <a:gdLst/>
              <a:ahLst/>
              <a:cxnLst/>
              <a:rect l="l" t="t" r="r" b="b"/>
              <a:pathLst>
                <a:path w="16913" h="18349" extrusionOk="0">
                  <a:moveTo>
                    <a:pt x="5819" y="5979"/>
                  </a:moveTo>
                  <a:cubicBezTo>
                    <a:pt x="6060" y="5979"/>
                    <a:pt x="6247" y="6054"/>
                    <a:pt x="6338" y="6206"/>
                  </a:cubicBezTo>
                  <a:cubicBezTo>
                    <a:pt x="6505" y="6540"/>
                    <a:pt x="6138" y="7073"/>
                    <a:pt x="5437" y="7474"/>
                  </a:cubicBezTo>
                  <a:cubicBezTo>
                    <a:pt x="5080" y="7670"/>
                    <a:pt x="4723" y="7771"/>
                    <a:pt x="4437" y="7771"/>
                  </a:cubicBezTo>
                  <a:cubicBezTo>
                    <a:pt x="4189" y="7771"/>
                    <a:pt x="3996" y="7695"/>
                    <a:pt x="3903" y="7540"/>
                  </a:cubicBezTo>
                  <a:cubicBezTo>
                    <a:pt x="3703" y="7207"/>
                    <a:pt x="4103" y="6673"/>
                    <a:pt x="4804" y="6306"/>
                  </a:cubicBezTo>
                  <a:cubicBezTo>
                    <a:pt x="5167" y="6088"/>
                    <a:pt x="5531" y="5979"/>
                    <a:pt x="5819" y="5979"/>
                  </a:cubicBezTo>
                  <a:close/>
                  <a:moveTo>
                    <a:pt x="11387" y="9169"/>
                  </a:moveTo>
                  <a:cubicBezTo>
                    <a:pt x="11551" y="9169"/>
                    <a:pt x="11730" y="9192"/>
                    <a:pt x="11909" y="9242"/>
                  </a:cubicBezTo>
                  <a:cubicBezTo>
                    <a:pt x="12542" y="9408"/>
                    <a:pt x="13009" y="9809"/>
                    <a:pt x="12909" y="10076"/>
                  </a:cubicBezTo>
                  <a:cubicBezTo>
                    <a:pt x="12862" y="10286"/>
                    <a:pt x="12552" y="10415"/>
                    <a:pt x="12164" y="10415"/>
                  </a:cubicBezTo>
                  <a:cubicBezTo>
                    <a:pt x="11999" y="10415"/>
                    <a:pt x="11820" y="10392"/>
                    <a:pt x="11642" y="10342"/>
                  </a:cubicBezTo>
                  <a:cubicBezTo>
                    <a:pt x="11008" y="10176"/>
                    <a:pt x="10541" y="9809"/>
                    <a:pt x="10641" y="9508"/>
                  </a:cubicBezTo>
                  <a:cubicBezTo>
                    <a:pt x="10688" y="9298"/>
                    <a:pt x="10998" y="9169"/>
                    <a:pt x="11387" y="9169"/>
                  </a:cubicBezTo>
                  <a:close/>
                  <a:moveTo>
                    <a:pt x="8674" y="13802"/>
                  </a:moveTo>
                  <a:cubicBezTo>
                    <a:pt x="8755" y="13802"/>
                    <a:pt x="8823" y="13829"/>
                    <a:pt x="8873" y="13878"/>
                  </a:cubicBezTo>
                  <a:cubicBezTo>
                    <a:pt x="9007" y="14012"/>
                    <a:pt x="8840" y="14312"/>
                    <a:pt x="8573" y="14545"/>
                  </a:cubicBezTo>
                  <a:cubicBezTo>
                    <a:pt x="8405" y="14713"/>
                    <a:pt x="8225" y="14788"/>
                    <a:pt x="8080" y="14788"/>
                  </a:cubicBezTo>
                  <a:cubicBezTo>
                    <a:pt x="7995" y="14788"/>
                    <a:pt x="7922" y="14762"/>
                    <a:pt x="7872" y="14712"/>
                  </a:cubicBezTo>
                  <a:cubicBezTo>
                    <a:pt x="7739" y="14579"/>
                    <a:pt x="7906" y="14312"/>
                    <a:pt x="8173" y="14045"/>
                  </a:cubicBezTo>
                  <a:cubicBezTo>
                    <a:pt x="8361" y="13878"/>
                    <a:pt x="8536" y="13802"/>
                    <a:pt x="8674" y="13802"/>
                  </a:cubicBezTo>
                  <a:close/>
                  <a:moveTo>
                    <a:pt x="12990" y="1"/>
                  </a:moveTo>
                  <a:cubicBezTo>
                    <a:pt x="12963" y="1"/>
                    <a:pt x="12936" y="1"/>
                    <a:pt x="12909" y="2"/>
                  </a:cubicBezTo>
                  <a:cubicBezTo>
                    <a:pt x="8706" y="168"/>
                    <a:pt x="7972" y="2804"/>
                    <a:pt x="7972" y="2804"/>
                  </a:cubicBezTo>
                  <a:cubicBezTo>
                    <a:pt x="7972" y="2804"/>
                    <a:pt x="6989" y="1431"/>
                    <a:pt x="4638" y="1431"/>
                  </a:cubicBezTo>
                  <a:cubicBezTo>
                    <a:pt x="3988" y="1431"/>
                    <a:pt x="3235" y="1536"/>
                    <a:pt x="2368" y="1803"/>
                  </a:cubicBezTo>
                  <a:cubicBezTo>
                    <a:pt x="1068" y="2203"/>
                    <a:pt x="167" y="3404"/>
                    <a:pt x="0" y="5072"/>
                  </a:cubicBezTo>
                  <a:cubicBezTo>
                    <a:pt x="734" y="4905"/>
                    <a:pt x="1668" y="4763"/>
                    <a:pt x="2460" y="4763"/>
                  </a:cubicBezTo>
                  <a:cubicBezTo>
                    <a:pt x="3252" y="4763"/>
                    <a:pt x="3903" y="4905"/>
                    <a:pt x="4070" y="5305"/>
                  </a:cubicBezTo>
                  <a:cubicBezTo>
                    <a:pt x="4503" y="6206"/>
                    <a:pt x="1801" y="6340"/>
                    <a:pt x="134" y="7207"/>
                  </a:cubicBezTo>
                  <a:cubicBezTo>
                    <a:pt x="334" y="8141"/>
                    <a:pt x="701" y="9075"/>
                    <a:pt x="1234" y="10142"/>
                  </a:cubicBezTo>
                  <a:cubicBezTo>
                    <a:pt x="2172" y="9673"/>
                    <a:pt x="3220" y="9223"/>
                    <a:pt x="3904" y="9223"/>
                  </a:cubicBezTo>
                  <a:cubicBezTo>
                    <a:pt x="4144" y="9223"/>
                    <a:pt x="4340" y="9278"/>
                    <a:pt x="4470" y="9408"/>
                  </a:cubicBezTo>
                  <a:cubicBezTo>
                    <a:pt x="5004" y="10009"/>
                    <a:pt x="3569" y="10743"/>
                    <a:pt x="2302" y="11710"/>
                  </a:cubicBezTo>
                  <a:cubicBezTo>
                    <a:pt x="2835" y="12477"/>
                    <a:pt x="3536" y="13211"/>
                    <a:pt x="4337" y="13978"/>
                  </a:cubicBezTo>
                  <a:cubicBezTo>
                    <a:pt x="5008" y="13387"/>
                    <a:pt x="5680" y="12926"/>
                    <a:pt x="6160" y="12926"/>
                  </a:cubicBezTo>
                  <a:cubicBezTo>
                    <a:pt x="6276" y="12926"/>
                    <a:pt x="6381" y="12953"/>
                    <a:pt x="6471" y="13011"/>
                  </a:cubicBezTo>
                  <a:cubicBezTo>
                    <a:pt x="7038" y="13345"/>
                    <a:pt x="6371" y="14145"/>
                    <a:pt x="5637" y="15146"/>
                  </a:cubicBezTo>
                  <a:cubicBezTo>
                    <a:pt x="6171" y="15579"/>
                    <a:pt x="6738" y="16013"/>
                    <a:pt x="7372" y="16413"/>
                  </a:cubicBezTo>
                  <a:cubicBezTo>
                    <a:pt x="7932" y="15986"/>
                    <a:pt x="8450" y="15688"/>
                    <a:pt x="8857" y="15688"/>
                  </a:cubicBezTo>
                  <a:cubicBezTo>
                    <a:pt x="8959" y="15688"/>
                    <a:pt x="9053" y="15706"/>
                    <a:pt x="9140" y="15746"/>
                  </a:cubicBezTo>
                  <a:cubicBezTo>
                    <a:pt x="9574" y="16013"/>
                    <a:pt x="9240" y="16547"/>
                    <a:pt x="8740" y="17247"/>
                  </a:cubicBezTo>
                  <a:cubicBezTo>
                    <a:pt x="9340" y="17648"/>
                    <a:pt x="9974" y="17981"/>
                    <a:pt x="10641" y="18348"/>
                  </a:cubicBezTo>
                  <a:cubicBezTo>
                    <a:pt x="11141" y="17814"/>
                    <a:pt x="11642" y="17247"/>
                    <a:pt x="12042" y="16714"/>
                  </a:cubicBezTo>
                  <a:cubicBezTo>
                    <a:pt x="11308" y="16213"/>
                    <a:pt x="10841" y="15813"/>
                    <a:pt x="11175" y="15413"/>
                  </a:cubicBezTo>
                  <a:cubicBezTo>
                    <a:pt x="11291" y="15267"/>
                    <a:pt x="11502" y="15204"/>
                    <a:pt x="11773" y="15204"/>
                  </a:cubicBezTo>
                  <a:cubicBezTo>
                    <a:pt x="12123" y="15204"/>
                    <a:pt x="12572" y="15310"/>
                    <a:pt x="13043" y="15479"/>
                  </a:cubicBezTo>
                  <a:cubicBezTo>
                    <a:pt x="13510" y="14846"/>
                    <a:pt x="13910" y="14245"/>
                    <a:pt x="14244" y="13678"/>
                  </a:cubicBezTo>
                  <a:cubicBezTo>
                    <a:pt x="13210" y="13011"/>
                    <a:pt x="12342" y="12477"/>
                    <a:pt x="12743" y="11977"/>
                  </a:cubicBezTo>
                  <a:cubicBezTo>
                    <a:pt x="12865" y="11818"/>
                    <a:pt x="13078" y="11753"/>
                    <a:pt x="13347" y="11753"/>
                  </a:cubicBezTo>
                  <a:cubicBezTo>
                    <a:pt x="13811" y="11753"/>
                    <a:pt x="14444" y="11945"/>
                    <a:pt x="15078" y="12177"/>
                  </a:cubicBezTo>
                  <a:cubicBezTo>
                    <a:pt x="15578" y="11210"/>
                    <a:pt x="15945" y="10242"/>
                    <a:pt x="16245" y="9375"/>
                  </a:cubicBezTo>
                  <a:cubicBezTo>
                    <a:pt x="14711" y="8875"/>
                    <a:pt x="13110" y="8675"/>
                    <a:pt x="13443" y="7907"/>
                  </a:cubicBezTo>
                  <a:cubicBezTo>
                    <a:pt x="13627" y="7540"/>
                    <a:pt x="14296" y="7410"/>
                    <a:pt x="15102" y="7410"/>
                  </a:cubicBezTo>
                  <a:cubicBezTo>
                    <a:pt x="15614" y="7410"/>
                    <a:pt x="16181" y="7463"/>
                    <a:pt x="16712" y="7540"/>
                  </a:cubicBezTo>
                  <a:cubicBezTo>
                    <a:pt x="16912" y="6373"/>
                    <a:pt x="16912" y="5339"/>
                    <a:pt x="16846" y="4405"/>
                  </a:cubicBezTo>
                  <a:cubicBezTo>
                    <a:pt x="16534" y="4360"/>
                    <a:pt x="16202" y="4345"/>
                    <a:pt x="15866" y="4345"/>
                  </a:cubicBezTo>
                  <a:cubicBezTo>
                    <a:pt x="15050" y="4345"/>
                    <a:pt x="14207" y="4438"/>
                    <a:pt x="13565" y="4438"/>
                  </a:cubicBezTo>
                  <a:cubicBezTo>
                    <a:pt x="12886" y="4438"/>
                    <a:pt x="12433" y="4333"/>
                    <a:pt x="12476" y="3904"/>
                  </a:cubicBezTo>
                  <a:cubicBezTo>
                    <a:pt x="12542" y="3071"/>
                    <a:pt x="14744" y="2570"/>
                    <a:pt x="16245" y="2337"/>
                  </a:cubicBezTo>
                  <a:cubicBezTo>
                    <a:pt x="15558" y="832"/>
                    <a:pt x="14358" y="1"/>
                    <a:pt x="129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4"/>
            <p:cNvSpPr/>
            <p:nvPr/>
          </p:nvSpPr>
          <p:spPr>
            <a:xfrm>
              <a:off x="5908851" y="2850348"/>
              <a:ext cx="382325" cy="608461"/>
            </a:xfrm>
            <a:custGeom>
              <a:avLst/>
              <a:gdLst/>
              <a:ahLst/>
              <a:cxnLst/>
              <a:rect l="l" t="t" r="r" b="b"/>
              <a:pathLst>
                <a:path w="10675" h="16989" extrusionOk="0">
                  <a:moveTo>
                    <a:pt x="5742" y="4616"/>
                  </a:moveTo>
                  <a:cubicBezTo>
                    <a:pt x="5994" y="4616"/>
                    <a:pt x="6196" y="4692"/>
                    <a:pt x="6305" y="4847"/>
                  </a:cubicBezTo>
                  <a:cubicBezTo>
                    <a:pt x="6505" y="5180"/>
                    <a:pt x="6071" y="5714"/>
                    <a:pt x="5404" y="6081"/>
                  </a:cubicBezTo>
                  <a:cubicBezTo>
                    <a:pt x="5040" y="6299"/>
                    <a:pt x="4676" y="6408"/>
                    <a:pt x="4388" y="6408"/>
                  </a:cubicBezTo>
                  <a:cubicBezTo>
                    <a:pt x="4148" y="6408"/>
                    <a:pt x="3961" y="6333"/>
                    <a:pt x="3870" y="6181"/>
                  </a:cubicBezTo>
                  <a:cubicBezTo>
                    <a:pt x="3669" y="5847"/>
                    <a:pt x="4070" y="5314"/>
                    <a:pt x="4737" y="4913"/>
                  </a:cubicBezTo>
                  <a:cubicBezTo>
                    <a:pt x="5094" y="4717"/>
                    <a:pt x="5452" y="4616"/>
                    <a:pt x="5742" y="4616"/>
                  </a:cubicBezTo>
                  <a:close/>
                  <a:moveTo>
                    <a:pt x="8674" y="12476"/>
                  </a:moveTo>
                  <a:cubicBezTo>
                    <a:pt x="8755" y="12476"/>
                    <a:pt x="8823" y="12503"/>
                    <a:pt x="8873" y="12552"/>
                  </a:cubicBezTo>
                  <a:cubicBezTo>
                    <a:pt x="9007" y="12686"/>
                    <a:pt x="8873" y="12986"/>
                    <a:pt x="8573" y="13219"/>
                  </a:cubicBezTo>
                  <a:cubicBezTo>
                    <a:pt x="8405" y="13387"/>
                    <a:pt x="8225" y="13462"/>
                    <a:pt x="8080" y="13462"/>
                  </a:cubicBezTo>
                  <a:cubicBezTo>
                    <a:pt x="7995" y="13462"/>
                    <a:pt x="7922" y="13436"/>
                    <a:pt x="7872" y="13386"/>
                  </a:cubicBezTo>
                  <a:cubicBezTo>
                    <a:pt x="7739" y="13253"/>
                    <a:pt x="7906" y="12986"/>
                    <a:pt x="8173" y="12719"/>
                  </a:cubicBezTo>
                  <a:cubicBezTo>
                    <a:pt x="8361" y="12552"/>
                    <a:pt x="8536" y="12476"/>
                    <a:pt x="8674" y="12476"/>
                  </a:cubicBezTo>
                  <a:close/>
                  <a:moveTo>
                    <a:pt x="4664" y="1"/>
                  </a:moveTo>
                  <a:cubicBezTo>
                    <a:pt x="4009" y="1"/>
                    <a:pt x="3246" y="106"/>
                    <a:pt x="2368" y="377"/>
                  </a:cubicBezTo>
                  <a:cubicBezTo>
                    <a:pt x="1068" y="811"/>
                    <a:pt x="167" y="2011"/>
                    <a:pt x="0" y="3679"/>
                  </a:cubicBezTo>
                  <a:cubicBezTo>
                    <a:pt x="751" y="3546"/>
                    <a:pt x="1685" y="3421"/>
                    <a:pt x="2477" y="3421"/>
                  </a:cubicBezTo>
                  <a:cubicBezTo>
                    <a:pt x="3269" y="3421"/>
                    <a:pt x="3920" y="3546"/>
                    <a:pt x="4103" y="3913"/>
                  </a:cubicBezTo>
                  <a:cubicBezTo>
                    <a:pt x="4537" y="4847"/>
                    <a:pt x="1835" y="4980"/>
                    <a:pt x="167" y="5847"/>
                  </a:cubicBezTo>
                  <a:cubicBezTo>
                    <a:pt x="367" y="6748"/>
                    <a:pt x="734" y="7715"/>
                    <a:pt x="1268" y="8750"/>
                  </a:cubicBezTo>
                  <a:cubicBezTo>
                    <a:pt x="2204" y="8306"/>
                    <a:pt x="3249" y="7863"/>
                    <a:pt x="3933" y="7863"/>
                  </a:cubicBezTo>
                  <a:cubicBezTo>
                    <a:pt x="4176" y="7863"/>
                    <a:pt x="4373" y="7918"/>
                    <a:pt x="4503" y="8049"/>
                  </a:cubicBezTo>
                  <a:cubicBezTo>
                    <a:pt x="5037" y="8649"/>
                    <a:pt x="3603" y="9383"/>
                    <a:pt x="2335" y="10351"/>
                  </a:cubicBezTo>
                  <a:cubicBezTo>
                    <a:pt x="2869" y="11085"/>
                    <a:pt x="3569" y="11852"/>
                    <a:pt x="4370" y="12586"/>
                  </a:cubicBezTo>
                  <a:cubicBezTo>
                    <a:pt x="5041" y="12022"/>
                    <a:pt x="5712" y="11566"/>
                    <a:pt x="6192" y="11566"/>
                  </a:cubicBezTo>
                  <a:cubicBezTo>
                    <a:pt x="6308" y="11566"/>
                    <a:pt x="6414" y="11593"/>
                    <a:pt x="6505" y="11652"/>
                  </a:cubicBezTo>
                  <a:cubicBezTo>
                    <a:pt x="7072" y="11985"/>
                    <a:pt x="6405" y="12752"/>
                    <a:pt x="5671" y="13753"/>
                  </a:cubicBezTo>
                  <a:cubicBezTo>
                    <a:pt x="6205" y="14220"/>
                    <a:pt x="6772" y="14654"/>
                    <a:pt x="7405" y="15054"/>
                  </a:cubicBezTo>
                  <a:cubicBezTo>
                    <a:pt x="7966" y="14627"/>
                    <a:pt x="8484" y="14328"/>
                    <a:pt x="8890" y="14328"/>
                  </a:cubicBezTo>
                  <a:cubicBezTo>
                    <a:pt x="8992" y="14328"/>
                    <a:pt x="9087" y="14347"/>
                    <a:pt x="9173" y="14387"/>
                  </a:cubicBezTo>
                  <a:cubicBezTo>
                    <a:pt x="9640" y="14654"/>
                    <a:pt x="9273" y="15187"/>
                    <a:pt x="8806" y="15888"/>
                  </a:cubicBezTo>
                  <a:cubicBezTo>
                    <a:pt x="9373" y="16255"/>
                    <a:pt x="10007" y="16588"/>
                    <a:pt x="10674" y="16989"/>
                  </a:cubicBezTo>
                  <a:lnTo>
                    <a:pt x="8006" y="1311"/>
                  </a:lnTo>
                  <a:cubicBezTo>
                    <a:pt x="8006" y="1311"/>
                    <a:pt x="8005" y="1311"/>
                    <a:pt x="8005" y="1311"/>
                  </a:cubicBezTo>
                  <a:cubicBezTo>
                    <a:pt x="7961" y="1311"/>
                    <a:pt x="6976" y="1"/>
                    <a:pt x="4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4"/>
            <p:cNvSpPr/>
            <p:nvPr/>
          </p:nvSpPr>
          <p:spPr>
            <a:xfrm>
              <a:off x="6225412" y="3701286"/>
              <a:ext cx="985665" cy="594995"/>
            </a:xfrm>
            <a:custGeom>
              <a:avLst/>
              <a:gdLst/>
              <a:ahLst/>
              <a:cxnLst/>
              <a:rect l="l" t="t" r="r" b="b"/>
              <a:pathLst>
                <a:path w="27521" h="16613" extrusionOk="0">
                  <a:moveTo>
                    <a:pt x="1" y="0"/>
                  </a:moveTo>
                  <a:lnTo>
                    <a:pt x="1" y="6972"/>
                  </a:lnTo>
                  <a:cubicBezTo>
                    <a:pt x="1" y="12276"/>
                    <a:pt x="4337" y="16612"/>
                    <a:pt x="9641" y="16612"/>
                  </a:cubicBezTo>
                  <a:lnTo>
                    <a:pt x="17880" y="16612"/>
                  </a:lnTo>
                  <a:cubicBezTo>
                    <a:pt x="23184" y="16612"/>
                    <a:pt x="27520" y="12276"/>
                    <a:pt x="27520" y="6972"/>
                  </a:cubicBezTo>
                  <a:lnTo>
                    <a:pt x="2752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4"/>
            <p:cNvSpPr/>
            <p:nvPr/>
          </p:nvSpPr>
          <p:spPr>
            <a:xfrm>
              <a:off x="6225400" y="3866150"/>
              <a:ext cx="985704" cy="72899"/>
            </a:xfrm>
            <a:custGeom>
              <a:avLst/>
              <a:gdLst/>
              <a:ahLst/>
              <a:cxnLst/>
              <a:rect l="l" t="t" r="r" b="b"/>
              <a:pathLst>
                <a:path w="38128" h="2036" extrusionOk="0">
                  <a:moveTo>
                    <a:pt x="1" y="1"/>
                  </a:moveTo>
                  <a:lnTo>
                    <a:pt x="1" y="2035"/>
                  </a:lnTo>
                  <a:lnTo>
                    <a:pt x="38128" y="2035"/>
                  </a:lnTo>
                  <a:lnTo>
                    <a:pt x="3812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4"/>
            <p:cNvSpPr/>
            <p:nvPr/>
          </p:nvSpPr>
          <p:spPr>
            <a:xfrm>
              <a:off x="6681791" y="3701286"/>
              <a:ext cx="529274" cy="594995"/>
            </a:xfrm>
            <a:custGeom>
              <a:avLst/>
              <a:gdLst/>
              <a:ahLst/>
              <a:cxnLst/>
              <a:rect l="l" t="t" r="r" b="b"/>
              <a:pathLst>
                <a:path w="14778" h="16613" extrusionOk="0">
                  <a:moveTo>
                    <a:pt x="9640" y="0"/>
                  </a:moveTo>
                  <a:lnTo>
                    <a:pt x="9640" y="6972"/>
                  </a:lnTo>
                  <a:cubicBezTo>
                    <a:pt x="9640" y="12276"/>
                    <a:pt x="5304" y="16612"/>
                    <a:pt x="0" y="16612"/>
                  </a:cubicBezTo>
                  <a:lnTo>
                    <a:pt x="5137" y="16612"/>
                  </a:lnTo>
                  <a:cubicBezTo>
                    <a:pt x="10441" y="16612"/>
                    <a:pt x="14777" y="12276"/>
                    <a:pt x="14777" y="6972"/>
                  </a:cubicBezTo>
                  <a:lnTo>
                    <a:pt x="14777" y="0"/>
                  </a:lnTo>
                  <a:close/>
                </a:path>
              </a:pathLst>
            </a:custGeom>
            <a:solidFill>
              <a:schemeClr val="accent4">
                <a:alpha val="727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4"/>
            <p:cNvSpPr/>
            <p:nvPr/>
          </p:nvSpPr>
          <p:spPr>
            <a:xfrm>
              <a:off x="6194361" y="3657092"/>
              <a:ext cx="1048986" cy="92009"/>
            </a:xfrm>
            <a:custGeom>
              <a:avLst/>
              <a:gdLst/>
              <a:ahLst/>
              <a:cxnLst/>
              <a:rect l="l" t="t" r="r" b="b"/>
              <a:pathLst>
                <a:path w="29289" h="2569" extrusionOk="0">
                  <a:moveTo>
                    <a:pt x="0" y="0"/>
                  </a:moveTo>
                  <a:lnTo>
                    <a:pt x="0" y="2569"/>
                  </a:lnTo>
                  <a:lnTo>
                    <a:pt x="29288" y="2569"/>
                  </a:lnTo>
                  <a:lnTo>
                    <a:pt x="2928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50" name="Google Shape;3050;p44"/>
          <p:cNvSpPr/>
          <p:nvPr/>
        </p:nvSpPr>
        <p:spPr>
          <a:xfrm rot="4530539">
            <a:off x="4781660" y="300458"/>
            <a:ext cx="5442787" cy="4754349"/>
          </a:xfrm>
          <a:custGeom>
            <a:avLst/>
            <a:gdLst/>
            <a:ahLst/>
            <a:cxnLst/>
            <a:rect l="l" t="t" r="r" b="b"/>
            <a:pathLst>
              <a:path w="91344" h="81637" extrusionOk="0">
                <a:moveTo>
                  <a:pt x="88773" y="114"/>
                </a:moveTo>
                <a:cubicBezTo>
                  <a:pt x="88757" y="223"/>
                  <a:pt x="88799" y="261"/>
                  <a:pt x="88841" y="261"/>
                </a:cubicBezTo>
                <a:cubicBezTo>
                  <a:pt x="88900" y="261"/>
                  <a:pt x="88960" y="181"/>
                  <a:pt x="88849" y="114"/>
                </a:cubicBezTo>
                <a:close/>
                <a:moveTo>
                  <a:pt x="49793" y="228"/>
                </a:moveTo>
                <a:cubicBezTo>
                  <a:pt x="49682" y="295"/>
                  <a:pt x="49768" y="375"/>
                  <a:pt x="49841" y="375"/>
                </a:cubicBezTo>
                <a:cubicBezTo>
                  <a:pt x="49892" y="375"/>
                  <a:pt x="49938" y="336"/>
                  <a:pt x="49907" y="228"/>
                </a:cubicBezTo>
                <a:close/>
                <a:moveTo>
                  <a:pt x="46425" y="108"/>
                </a:moveTo>
                <a:cubicBezTo>
                  <a:pt x="46369" y="108"/>
                  <a:pt x="46292" y="122"/>
                  <a:pt x="46202" y="190"/>
                </a:cubicBezTo>
                <a:lnTo>
                  <a:pt x="46239" y="379"/>
                </a:lnTo>
                <a:cubicBezTo>
                  <a:pt x="46328" y="423"/>
                  <a:pt x="46404" y="441"/>
                  <a:pt x="46459" y="441"/>
                </a:cubicBezTo>
                <a:cubicBezTo>
                  <a:pt x="46498" y="441"/>
                  <a:pt x="46526" y="432"/>
                  <a:pt x="46542" y="417"/>
                </a:cubicBezTo>
                <a:cubicBezTo>
                  <a:pt x="46617" y="379"/>
                  <a:pt x="46655" y="341"/>
                  <a:pt x="46655" y="265"/>
                </a:cubicBezTo>
                <a:cubicBezTo>
                  <a:pt x="46655" y="190"/>
                  <a:pt x="46580" y="152"/>
                  <a:pt x="46504" y="114"/>
                </a:cubicBezTo>
                <a:cubicBezTo>
                  <a:pt x="46489" y="114"/>
                  <a:pt x="46462" y="108"/>
                  <a:pt x="46425" y="108"/>
                </a:cubicBezTo>
                <a:close/>
                <a:moveTo>
                  <a:pt x="64916" y="114"/>
                </a:moveTo>
                <a:lnTo>
                  <a:pt x="64765" y="228"/>
                </a:lnTo>
                <a:lnTo>
                  <a:pt x="64765" y="379"/>
                </a:lnTo>
                <a:lnTo>
                  <a:pt x="64879" y="492"/>
                </a:lnTo>
                <a:cubicBezTo>
                  <a:pt x="64992" y="530"/>
                  <a:pt x="65030" y="530"/>
                  <a:pt x="65105" y="530"/>
                </a:cubicBezTo>
                <a:lnTo>
                  <a:pt x="65143" y="530"/>
                </a:lnTo>
                <a:lnTo>
                  <a:pt x="65370" y="417"/>
                </a:lnTo>
                <a:lnTo>
                  <a:pt x="65370" y="228"/>
                </a:lnTo>
                <a:lnTo>
                  <a:pt x="65219" y="114"/>
                </a:lnTo>
                <a:close/>
                <a:moveTo>
                  <a:pt x="76901" y="417"/>
                </a:moveTo>
                <a:cubicBezTo>
                  <a:pt x="76790" y="484"/>
                  <a:pt x="76876" y="564"/>
                  <a:pt x="76949" y="564"/>
                </a:cubicBezTo>
                <a:cubicBezTo>
                  <a:pt x="77001" y="564"/>
                  <a:pt x="77046" y="525"/>
                  <a:pt x="77015" y="417"/>
                </a:cubicBezTo>
                <a:close/>
                <a:moveTo>
                  <a:pt x="78678" y="1"/>
                </a:moveTo>
                <a:lnTo>
                  <a:pt x="78565" y="114"/>
                </a:lnTo>
                <a:cubicBezTo>
                  <a:pt x="78546" y="95"/>
                  <a:pt x="78518" y="86"/>
                  <a:pt x="78485" y="86"/>
                </a:cubicBezTo>
                <a:cubicBezTo>
                  <a:pt x="78451" y="86"/>
                  <a:pt x="78414" y="95"/>
                  <a:pt x="78376" y="114"/>
                </a:cubicBezTo>
                <a:cubicBezTo>
                  <a:pt x="78338" y="114"/>
                  <a:pt x="78300" y="152"/>
                  <a:pt x="78300" y="190"/>
                </a:cubicBezTo>
                <a:lnTo>
                  <a:pt x="78149" y="265"/>
                </a:lnTo>
                <a:cubicBezTo>
                  <a:pt x="78149" y="303"/>
                  <a:pt x="78111" y="341"/>
                  <a:pt x="78111" y="417"/>
                </a:cubicBezTo>
                <a:lnTo>
                  <a:pt x="78111" y="454"/>
                </a:lnTo>
                <a:lnTo>
                  <a:pt x="78225" y="568"/>
                </a:lnTo>
                <a:lnTo>
                  <a:pt x="78414" y="568"/>
                </a:lnTo>
                <a:lnTo>
                  <a:pt x="78527" y="454"/>
                </a:lnTo>
                <a:lnTo>
                  <a:pt x="78678" y="379"/>
                </a:lnTo>
                <a:lnTo>
                  <a:pt x="78754" y="379"/>
                </a:lnTo>
                <a:cubicBezTo>
                  <a:pt x="78811" y="379"/>
                  <a:pt x="78867" y="388"/>
                  <a:pt x="78919" y="388"/>
                </a:cubicBezTo>
                <a:cubicBezTo>
                  <a:pt x="78971" y="388"/>
                  <a:pt x="79019" y="379"/>
                  <a:pt x="79056" y="341"/>
                </a:cubicBezTo>
                <a:cubicBezTo>
                  <a:pt x="79132" y="303"/>
                  <a:pt x="79170" y="228"/>
                  <a:pt x="79170" y="114"/>
                </a:cubicBezTo>
                <a:lnTo>
                  <a:pt x="79019" y="1"/>
                </a:lnTo>
                <a:close/>
                <a:moveTo>
                  <a:pt x="72062" y="265"/>
                </a:moveTo>
                <a:cubicBezTo>
                  <a:pt x="71986" y="265"/>
                  <a:pt x="71722" y="303"/>
                  <a:pt x="71759" y="492"/>
                </a:cubicBezTo>
                <a:lnTo>
                  <a:pt x="71911" y="606"/>
                </a:lnTo>
                <a:cubicBezTo>
                  <a:pt x="71949" y="606"/>
                  <a:pt x="71986" y="606"/>
                  <a:pt x="72024" y="643"/>
                </a:cubicBezTo>
                <a:lnTo>
                  <a:pt x="72213" y="530"/>
                </a:lnTo>
                <a:lnTo>
                  <a:pt x="72213" y="379"/>
                </a:lnTo>
                <a:lnTo>
                  <a:pt x="72062" y="265"/>
                </a:lnTo>
                <a:close/>
                <a:moveTo>
                  <a:pt x="26655" y="1"/>
                </a:moveTo>
                <a:lnTo>
                  <a:pt x="26504" y="152"/>
                </a:lnTo>
                <a:cubicBezTo>
                  <a:pt x="26428" y="190"/>
                  <a:pt x="26353" y="228"/>
                  <a:pt x="26353" y="341"/>
                </a:cubicBezTo>
                <a:cubicBezTo>
                  <a:pt x="26277" y="379"/>
                  <a:pt x="26201" y="417"/>
                  <a:pt x="26164" y="492"/>
                </a:cubicBezTo>
                <a:lnTo>
                  <a:pt x="26201" y="606"/>
                </a:lnTo>
                <a:cubicBezTo>
                  <a:pt x="26257" y="661"/>
                  <a:pt x="26332" y="696"/>
                  <a:pt x="26413" y="696"/>
                </a:cubicBezTo>
                <a:cubicBezTo>
                  <a:pt x="26443" y="696"/>
                  <a:pt x="26473" y="691"/>
                  <a:pt x="26504" y="681"/>
                </a:cubicBezTo>
                <a:cubicBezTo>
                  <a:pt x="26579" y="643"/>
                  <a:pt x="26655" y="568"/>
                  <a:pt x="26617" y="492"/>
                </a:cubicBezTo>
                <a:cubicBezTo>
                  <a:pt x="26882" y="454"/>
                  <a:pt x="27033" y="341"/>
                  <a:pt x="27146" y="190"/>
                </a:cubicBezTo>
                <a:lnTo>
                  <a:pt x="27033" y="1"/>
                </a:lnTo>
                <a:close/>
                <a:moveTo>
                  <a:pt x="80039" y="152"/>
                </a:moveTo>
                <a:cubicBezTo>
                  <a:pt x="79964" y="152"/>
                  <a:pt x="79888" y="190"/>
                  <a:pt x="79850" y="228"/>
                </a:cubicBezTo>
                <a:cubicBezTo>
                  <a:pt x="79850" y="228"/>
                  <a:pt x="79813" y="265"/>
                  <a:pt x="79775" y="303"/>
                </a:cubicBezTo>
                <a:lnTo>
                  <a:pt x="79699" y="303"/>
                </a:lnTo>
                <a:lnTo>
                  <a:pt x="79623" y="417"/>
                </a:lnTo>
                <a:lnTo>
                  <a:pt x="79623" y="606"/>
                </a:lnTo>
                <a:lnTo>
                  <a:pt x="79775" y="719"/>
                </a:lnTo>
                <a:lnTo>
                  <a:pt x="79813" y="719"/>
                </a:lnTo>
                <a:cubicBezTo>
                  <a:pt x="79850" y="719"/>
                  <a:pt x="80039" y="681"/>
                  <a:pt x="80077" y="568"/>
                </a:cubicBezTo>
                <a:lnTo>
                  <a:pt x="80039" y="530"/>
                </a:lnTo>
                <a:lnTo>
                  <a:pt x="80191" y="417"/>
                </a:lnTo>
                <a:lnTo>
                  <a:pt x="80191" y="265"/>
                </a:lnTo>
                <a:lnTo>
                  <a:pt x="80039" y="152"/>
                </a:lnTo>
                <a:close/>
                <a:moveTo>
                  <a:pt x="29075" y="1"/>
                </a:moveTo>
                <a:lnTo>
                  <a:pt x="28923" y="114"/>
                </a:lnTo>
                <a:cubicBezTo>
                  <a:pt x="28886" y="303"/>
                  <a:pt x="28999" y="341"/>
                  <a:pt x="29037" y="379"/>
                </a:cubicBezTo>
                <a:lnTo>
                  <a:pt x="29188" y="379"/>
                </a:lnTo>
                <a:cubicBezTo>
                  <a:pt x="29150" y="492"/>
                  <a:pt x="29150" y="643"/>
                  <a:pt x="29264" y="719"/>
                </a:cubicBezTo>
                <a:lnTo>
                  <a:pt x="29377" y="757"/>
                </a:lnTo>
                <a:cubicBezTo>
                  <a:pt x="29604" y="757"/>
                  <a:pt x="29869" y="530"/>
                  <a:pt x="29869" y="379"/>
                </a:cubicBezTo>
                <a:lnTo>
                  <a:pt x="29869" y="341"/>
                </a:lnTo>
                <a:cubicBezTo>
                  <a:pt x="29831" y="228"/>
                  <a:pt x="29642" y="228"/>
                  <a:pt x="29566" y="228"/>
                </a:cubicBezTo>
                <a:lnTo>
                  <a:pt x="29453" y="228"/>
                </a:lnTo>
                <a:cubicBezTo>
                  <a:pt x="29453" y="228"/>
                  <a:pt x="29453" y="228"/>
                  <a:pt x="29453" y="190"/>
                </a:cubicBezTo>
                <a:lnTo>
                  <a:pt x="29377" y="1"/>
                </a:lnTo>
                <a:close/>
                <a:moveTo>
                  <a:pt x="50965" y="313"/>
                </a:moveTo>
                <a:cubicBezTo>
                  <a:pt x="50927" y="313"/>
                  <a:pt x="50890" y="322"/>
                  <a:pt x="50852" y="341"/>
                </a:cubicBezTo>
                <a:cubicBezTo>
                  <a:pt x="50776" y="379"/>
                  <a:pt x="50738" y="454"/>
                  <a:pt x="50738" y="530"/>
                </a:cubicBezTo>
                <a:cubicBezTo>
                  <a:pt x="50738" y="568"/>
                  <a:pt x="50738" y="681"/>
                  <a:pt x="50814" y="719"/>
                </a:cubicBezTo>
                <a:cubicBezTo>
                  <a:pt x="50852" y="757"/>
                  <a:pt x="50927" y="757"/>
                  <a:pt x="50965" y="757"/>
                </a:cubicBezTo>
                <a:lnTo>
                  <a:pt x="51041" y="719"/>
                </a:lnTo>
                <a:cubicBezTo>
                  <a:pt x="51079" y="681"/>
                  <a:pt x="51117" y="606"/>
                  <a:pt x="51117" y="568"/>
                </a:cubicBezTo>
                <a:cubicBezTo>
                  <a:pt x="51117" y="530"/>
                  <a:pt x="51117" y="530"/>
                  <a:pt x="51117" y="492"/>
                </a:cubicBezTo>
                <a:lnTo>
                  <a:pt x="51079" y="341"/>
                </a:lnTo>
                <a:cubicBezTo>
                  <a:pt x="51041" y="322"/>
                  <a:pt x="51003" y="313"/>
                  <a:pt x="50965" y="313"/>
                </a:cubicBezTo>
                <a:close/>
                <a:moveTo>
                  <a:pt x="67199" y="363"/>
                </a:moveTo>
                <a:cubicBezTo>
                  <a:pt x="67122" y="363"/>
                  <a:pt x="67049" y="390"/>
                  <a:pt x="66996" y="417"/>
                </a:cubicBezTo>
                <a:cubicBezTo>
                  <a:pt x="66958" y="454"/>
                  <a:pt x="66920" y="492"/>
                  <a:pt x="66920" y="568"/>
                </a:cubicBezTo>
                <a:cubicBezTo>
                  <a:pt x="66920" y="643"/>
                  <a:pt x="66958" y="719"/>
                  <a:pt x="67109" y="757"/>
                </a:cubicBezTo>
                <a:lnTo>
                  <a:pt x="67298" y="606"/>
                </a:lnTo>
                <a:cubicBezTo>
                  <a:pt x="67336" y="606"/>
                  <a:pt x="67374" y="568"/>
                  <a:pt x="67374" y="530"/>
                </a:cubicBezTo>
                <a:lnTo>
                  <a:pt x="67298" y="379"/>
                </a:lnTo>
                <a:cubicBezTo>
                  <a:pt x="67265" y="368"/>
                  <a:pt x="67232" y="363"/>
                  <a:pt x="67199" y="363"/>
                </a:cubicBezTo>
                <a:close/>
                <a:moveTo>
                  <a:pt x="62588" y="363"/>
                </a:moveTo>
                <a:cubicBezTo>
                  <a:pt x="62560" y="363"/>
                  <a:pt x="62530" y="368"/>
                  <a:pt x="62497" y="379"/>
                </a:cubicBezTo>
                <a:lnTo>
                  <a:pt x="62383" y="492"/>
                </a:lnTo>
                <a:lnTo>
                  <a:pt x="62383" y="643"/>
                </a:lnTo>
                <a:lnTo>
                  <a:pt x="62497" y="757"/>
                </a:lnTo>
                <a:cubicBezTo>
                  <a:pt x="62529" y="761"/>
                  <a:pt x="62559" y="763"/>
                  <a:pt x="62587" y="763"/>
                </a:cubicBezTo>
                <a:cubicBezTo>
                  <a:pt x="62815" y="763"/>
                  <a:pt x="62875" y="635"/>
                  <a:pt x="62875" y="568"/>
                </a:cubicBezTo>
                <a:lnTo>
                  <a:pt x="62799" y="417"/>
                </a:lnTo>
                <a:lnTo>
                  <a:pt x="62761" y="417"/>
                </a:lnTo>
                <a:cubicBezTo>
                  <a:pt x="62708" y="390"/>
                  <a:pt x="62654" y="363"/>
                  <a:pt x="62588" y="363"/>
                </a:cubicBezTo>
                <a:close/>
                <a:moveTo>
                  <a:pt x="71117" y="152"/>
                </a:moveTo>
                <a:cubicBezTo>
                  <a:pt x="71041" y="152"/>
                  <a:pt x="70928" y="190"/>
                  <a:pt x="70890" y="341"/>
                </a:cubicBezTo>
                <a:lnTo>
                  <a:pt x="70928" y="492"/>
                </a:lnTo>
                <a:lnTo>
                  <a:pt x="70890" y="454"/>
                </a:lnTo>
                <a:cubicBezTo>
                  <a:pt x="70852" y="454"/>
                  <a:pt x="70776" y="417"/>
                  <a:pt x="70663" y="417"/>
                </a:cubicBezTo>
                <a:lnTo>
                  <a:pt x="70587" y="530"/>
                </a:lnTo>
                <a:lnTo>
                  <a:pt x="70587" y="681"/>
                </a:lnTo>
                <a:lnTo>
                  <a:pt x="70701" y="795"/>
                </a:lnTo>
                <a:lnTo>
                  <a:pt x="70890" y="795"/>
                </a:lnTo>
                <a:lnTo>
                  <a:pt x="71041" y="681"/>
                </a:lnTo>
                <a:lnTo>
                  <a:pt x="71041" y="606"/>
                </a:lnTo>
                <a:lnTo>
                  <a:pt x="70928" y="492"/>
                </a:lnTo>
                <a:cubicBezTo>
                  <a:pt x="70958" y="492"/>
                  <a:pt x="71037" y="541"/>
                  <a:pt x="71125" y="541"/>
                </a:cubicBezTo>
                <a:cubicBezTo>
                  <a:pt x="71147" y="541"/>
                  <a:pt x="71170" y="538"/>
                  <a:pt x="71192" y="530"/>
                </a:cubicBezTo>
                <a:cubicBezTo>
                  <a:pt x="71268" y="492"/>
                  <a:pt x="71306" y="454"/>
                  <a:pt x="71306" y="379"/>
                </a:cubicBezTo>
                <a:cubicBezTo>
                  <a:pt x="71306" y="303"/>
                  <a:pt x="71230" y="190"/>
                  <a:pt x="71117" y="152"/>
                </a:cubicBezTo>
                <a:close/>
                <a:moveTo>
                  <a:pt x="47336" y="152"/>
                </a:moveTo>
                <a:lnTo>
                  <a:pt x="47222" y="190"/>
                </a:lnTo>
                <a:cubicBezTo>
                  <a:pt x="47071" y="341"/>
                  <a:pt x="47147" y="492"/>
                  <a:pt x="47185" y="606"/>
                </a:cubicBezTo>
                <a:cubicBezTo>
                  <a:pt x="47222" y="643"/>
                  <a:pt x="47260" y="681"/>
                  <a:pt x="47260" y="719"/>
                </a:cubicBezTo>
                <a:lnTo>
                  <a:pt x="47374" y="795"/>
                </a:lnTo>
                <a:cubicBezTo>
                  <a:pt x="47411" y="799"/>
                  <a:pt x="47447" y="802"/>
                  <a:pt x="47482" y="802"/>
                </a:cubicBezTo>
                <a:cubicBezTo>
                  <a:pt x="47722" y="802"/>
                  <a:pt x="47875" y="686"/>
                  <a:pt x="47941" y="454"/>
                </a:cubicBezTo>
                <a:lnTo>
                  <a:pt x="47903" y="341"/>
                </a:lnTo>
                <a:cubicBezTo>
                  <a:pt x="47714" y="190"/>
                  <a:pt x="47600" y="190"/>
                  <a:pt x="47449" y="152"/>
                </a:cubicBezTo>
                <a:close/>
                <a:moveTo>
                  <a:pt x="61920" y="250"/>
                </a:moveTo>
                <a:cubicBezTo>
                  <a:pt x="61829" y="250"/>
                  <a:pt x="61756" y="276"/>
                  <a:pt x="61703" y="303"/>
                </a:cubicBezTo>
                <a:lnTo>
                  <a:pt x="61589" y="303"/>
                </a:lnTo>
                <a:lnTo>
                  <a:pt x="61476" y="417"/>
                </a:lnTo>
                <a:cubicBezTo>
                  <a:pt x="61476" y="568"/>
                  <a:pt x="61438" y="719"/>
                  <a:pt x="61551" y="833"/>
                </a:cubicBezTo>
                <a:lnTo>
                  <a:pt x="61665" y="870"/>
                </a:lnTo>
                <a:cubicBezTo>
                  <a:pt x="62005" y="833"/>
                  <a:pt x="62156" y="681"/>
                  <a:pt x="62156" y="379"/>
                </a:cubicBezTo>
                <a:lnTo>
                  <a:pt x="62043" y="265"/>
                </a:lnTo>
                <a:cubicBezTo>
                  <a:pt x="61999" y="254"/>
                  <a:pt x="61958" y="250"/>
                  <a:pt x="61920" y="250"/>
                </a:cubicBezTo>
                <a:close/>
                <a:moveTo>
                  <a:pt x="86434" y="388"/>
                </a:moveTo>
                <a:cubicBezTo>
                  <a:pt x="86391" y="388"/>
                  <a:pt x="86353" y="398"/>
                  <a:pt x="86315" y="417"/>
                </a:cubicBezTo>
                <a:lnTo>
                  <a:pt x="86240" y="530"/>
                </a:lnTo>
                <a:lnTo>
                  <a:pt x="86391" y="643"/>
                </a:lnTo>
                <a:lnTo>
                  <a:pt x="86353" y="643"/>
                </a:lnTo>
                <a:cubicBezTo>
                  <a:pt x="86353" y="643"/>
                  <a:pt x="86353" y="681"/>
                  <a:pt x="86353" y="681"/>
                </a:cubicBezTo>
                <a:cubicBezTo>
                  <a:pt x="86391" y="757"/>
                  <a:pt x="86429" y="908"/>
                  <a:pt x="86618" y="908"/>
                </a:cubicBezTo>
                <a:lnTo>
                  <a:pt x="86731" y="833"/>
                </a:lnTo>
                <a:lnTo>
                  <a:pt x="86807" y="833"/>
                </a:lnTo>
                <a:cubicBezTo>
                  <a:pt x="86883" y="795"/>
                  <a:pt x="86996" y="719"/>
                  <a:pt x="86996" y="568"/>
                </a:cubicBezTo>
                <a:lnTo>
                  <a:pt x="86996" y="530"/>
                </a:lnTo>
                <a:lnTo>
                  <a:pt x="86807" y="417"/>
                </a:lnTo>
                <a:cubicBezTo>
                  <a:pt x="86794" y="429"/>
                  <a:pt x="86773" y="433"/>
                  <a:pt x="86748" y="433"/>
                </a:cubicBezTo>
                <a:cubicBezTo>
                  <a:pt x="86698" y="433"/>
                  <a:pt x="86630" y="417"/>
                  <a:pt x="86580" y="417"/>
                </a:cubicBezTo>
                <a:cubicBezTo>
                  <a:pt x="86523" y="398"/>
                  <a:pt x="86476" y="388"/>
                  <a:pt x="86434" y="388"/>
                </a:cubicBezTo>
                <a:close/>
                <a:moveTo>
                  <a:pt x="12326" y="643"/>
                </a:moveTo>
                <a:lnTo>
                  <a:pt x="12175" y="757"/>
                </a:lnTo>
                <a:lnTo>
                  <a:pt x="12175" y="908"/>
                </a:lnTo>
                <a:lnTo>
                  <a:pt x="12326" y="1022"/>
                </a:lnTo>
                <a:lnTo>
                  <a:pt x="12477" y="1022"/>
                </a:lnTo>
                <a:lnTo>
                  <a:pt x="12628" y="908"/>
                </a:lnTo>
                <a:lnTo>
                  <a:pt x="12628" y="757"/>
                </a:lnTo>
                <a:lnTo>
                  <a:pt x="12477" y="643"/>
                </a:lnTo>
                <a:close/>
                <a:moveTo>
                  <a:pt x="5846" y="628"/>
                </a:moveTo>
                <a:cubicBezTo>
                  <a:pt x="5782" y="628"/>
                  <a:pt x="5736" y="655"/>
                  <a:pt x="5710" y="681"/>
                </a:cubicBezTo>
                <a:cubicBezTo>
                  <a:pt x="5634" y="757"/>
                  <a:pt x="5596" y="833"/>
                  <a:pt x="5596" y="946"/>
                </a:cubicBezTo>
                <a:lnTo>
                  <a:pt x="5747" y="1059"/>
                </a:lnTo>
                <a:cubicBezTo>
                  <a:pt x="5823" y="1059"/>
                  <a:pt x="5899" y="1059"/>
                  <a:pt x="5974" y="1022"/>
                </a:cubicBezTo>
                <a:cubicBezTo>
                  <a:pt x="6050" y="946"/>
                  <a:pt x="6050" y="908"/>
                  <a:pt x="6050" y="795"/>
                </a:cubicBezTo>
                <a:cubicBezTo>
                  <a:pt x="6050" y="795"/>
                  <a:pt x="6050" y="757"/>
                  <a:pt x="6050" y="719"/>
                </a:cubicBezTo>
                <a:lnTo>
                  <a:pt x="5936" y="643"/>
                </a:lnTo>
                <a:cubicBezTo>
                  <a:pt x="5903" y="632"/>
                  <a:pt x="5873" y="628"/>
                  <a:pt x="5846" y="628"/>
                </a:cubicBezTo>
                <a:close/>
                <a:moveTo>
                  <a:pt x="35644" y="865"/>
                </a:moveTo>
                <a:cubicBezTo>
                  <a:pt x="35376" y="865"/>
                  <a:pt x="35313" y="1028"/>
                  <a:pt x="35313" y="1097"/>
                </a:cubicBezTo>
                <a:lnTo>
                  <a:pt x="35426" y="1211"/>
                </a:lnTo>
                <a:cubicBezTo>
                  <a:pt x="35457" y="1214"/>
                  <a:pt x="35485" y="1216"/>
                  <a:pt x="35511" y="1216"/>
                </a:cubicBezTo>
                <a:cubicBezTo>
                  <a:pt x="35773" y="1216"/>
                  <a:pt x="35808" y="1056"/>
                  <a:pt x="35842" y="1022"/>
                </a:cubicBezTo>
                <a:lnTo>
                  <a:pt x="35729" y="870"/>
                </a:lnTo>
                <a:cubicBezTo>
                  <a:pt x="35698" y="867"/>
                  <a:pt x="35670" y="865"/>
                  <a:pt x="35644" y="865"/>
                </a:cubicBezTo>
                <a:close/>
                <a:moveTo>
                  <a:pt x="77905" y="785"/>
                </a:moveTo>
                <a:cubicBezTo>
                  <a:pt x="77887" y="785"/>
                  <a:pt x="77867" y="788"/>
                  <a:pt x="77847" y="795"/>
                </a:cubicBezTo>
                <a:cubicBezTo>
                  <a:pt x="77809" y="795"/>
                  <a:pt x="77733" y="833"/>
                  <a:pt x="77695" y="908"/>
                </a:cubicBezTo>
                <a:lnTo>
                  <a:pt x="77733" y="1059"/>
                </a:lnTo>
                <a:lnTo>
                  <a:pt x="77771" y="1059"/>
                </a:lnTo>
                <a:cubicBezTo>
                  <a:pt x="77836" y="1125"/>
                  <a:pt x="77930" y="1218"/>
                  <a:pt x="78027" y="1218"/>
                </a:cubicBezTo>
                <a:cubicBezTo>
                  <a:pt x="78042" y="1218"/>
                  <a:pt x="78058" y="1216"/>
                  <a:pt x="78073" y="1211"/>
                </a:cubicBezTo>
                <a:cubicBezTo>
                  <a:pt x="78111" y="1211"/>
                  <a:pt x="78187" y="1173"/>
                  <a:pt x="78225" y="1097"/>
                </a:cubicBezTo>
                <a:lnTo>
                  <a:pt x="78149" y="946"/>
                </a:lnTo>
                <a:cubicBezTo>
                  <a:pt x="78149" y="946"/>
                  <a:pt x="78111" y="908"/>
                  <a:pt x="78111" y="908"/>
                </a:cubicBezTo>
                <a:cubicBezTo>
                  <a:pt x="78049" y="846"/>
                  <a:pt x="77988" y="785"/>
                  <a:pt x="77905" y="785"/>
                </a:cubicBezTo>
                <a:close/>
                <a:moveTo>
                  <a:pt x="6617" y="1135"/>
                </a:moveTo>
                <a:cubicBezTo>
                  <a:pt x="6551" y="1135"/>
                  <a:pt x="6485" y="1173"/>
                  <a:pt x="6541" y="1248"/>
                </a:cubicBezTo>
                <a:lnTo>
                  <a:pt x="6693" y="1248"/>
                </a:lnTo>
                <a:cubicBezTo>
                  <a:pt x="6749" y="1173"/>
                  <a:pt x="6683" y="1135"/>
                  <a:pt x="6617" y="1135"/>
                </a:cubicBezTo>
                <a:close/>
                <a:moveTo>
                  <a:pt x="79245" y="643"/>
                </a:moveTo>
                <a:cubicBezTo>
                  <a:pt x="79170" y="643"/>
                  <a:pt x="79094" y="681"/>
                  <a:pt x="78981" y="719"/>
                </a:cubicBezTo>
                <a:cubicBezTo>
                  <a:pt x="78981" y="719"/>
                  <a:pt x="78943" y="719"/>
                  <a:pt x="78905" y="757"/>
                </a:cubicBezTo>
                <a:lnTo>
                  <a:pt x="78867" y="681"/>
                </a:lnTo>
                <a:lnTo>
                  <a:pt x="78792" y="681"/>
                </a:lnTo>
                <a:cubicBezTo>
                  <a:pt x="78678" y="719"/>
                  <a:pt x="78565" y="719"/>
                  <a:pt x="78489" y="833"/>
                </a:cubicBezTo>
                <a:lnTo>
                  <a:pt x="78565" y="1022"/>
                </a:lnTo>
                <a:lnTo>
                  <a:pt x="78527" y="984"/>
                </a:lnTo>
                <a:lnTo>
                  <a:pt x="78527" y="984"/>
                </a:lnTo>
                <a:cubicBezTo>
                  <a:pt x="78527" y="1022"/>
                  <a:pt x="78565" y="1022"/>
                  <a:pt x="78565" y="1022"/>
                </a:cubicBezTo>
                <a:lnTo>
                  <a:pt x="78678" y="1135"/>
                </a:lnTo>
                <a:cubicBezTo>
                  <a:pt x="78716" y="1097"/>
                  <a:pt x="78754" y="1097"/>
                  <a:pt x="78754" y="1097"/>
                </a:cubicBezTo>
                <a:cubicBezTo>
                  <a:pt x="78754" y="1135"/>
                  <a:pt x="78754" y="1173"/>
                  <a:pt x="78754" y="1248"/>
                </a:cubicBezTo>
                <a:lnTo>
                  <a:pt x="78905" y="1324"/>
                </a:lnTo>
                <a:lnTo>
                  <a:pt x="79019" y="1324"/>
                </a:lnTo>
                <a:cubicBezTo>
                  <a:pt x="79208" y="1324"/>
                  <a:pt x="79208" y="1211"/>
                  <a:pt x="79208" y="1173"/>
                </a:cubicBezTo>
                <a:lnTo>
                  <a:pt x="79208" y="1135"/>
                </a:lnTo>
                <a:cubicBezTo>
                  <a:pt x="79208" y="1097"/>
                  <a:pt x="79245" y="1059"/>
                  <a:pt x="79245" y="1022"/>
                </a:cubicBezTo>
                <a:cubicBezTo>
                  <a:pt x="79245" y="1022"/>
                  <a:pt x="79245" y="984"/>
                  <a:pt x="79208" y="984"/>
                </a:cubicBezTo>
                <a:cubicBezTo>
                  <a:pt x="79283" y="908"/>
                  <a:pt x="79359" y="870"/>
                  <a:pt x="79397" y="795"/>
                </a:cubicBezTo>
                <a:lnTo>
                  <a:pt x="79245" y="643"/>
                </a:lnTo>
                <a:close/>
                <a:moveTo>
                  <a:pt x="4802" y="1362"/>
                </a:moveTo>
                <a:lnTo>
                  <a:pt x="4802" y="1362"/>
                </a:lnTo>
                <a:lnTo>
                  <a:pt x="4802" y="1362"/>
                </a:lnTo>
                <a:lnTo>
                  <a:pt x="4802" y="1362"/>
                </a:lnTo>
                <a:close/>
                <a:moveTo>
                  <a:pt x="70776" y="984"/>
                </a:moveTo>
                <a:cubicBezTo>
                  <a:pt x="70625" y="984"/>
                  <a:pt x="70550" y="984"/>
                  <a:pt x="70474" y="1059"/>
                </a:cubicBezTo>
                <a:cubicBezTo>
                  <a:pt x="70436" y="1097"/>
                  <a:pt x="70361" y="1173"/>
                  <a:pt x="70398" y="1286"/>
                </a:cubicBezTo>
                <a:lnTo>
                  <a:pt x="70512" y="1362"/>
                </a:lnTo>
                <a:cubicBezTo>
                  <a:pt x="70556" y="1373"/>
                  <a:pt x="70594" y="1377"/>
                  <a:pt x="70627" y="1377"/>
                </a:cubicBezTo>
                <a:cubicBezTo>
                  <a:pt x="70707" y="1377"/>
                  <a:pt x="70761" y="1351"/>
                  <a:pt x="70814" y="1324"/>
                </a:cubicBezTo>
                <a:cubicBezTo>
                  <a:pt x="70852" y="1286"/>
                  <a:pt x="70890" y="1248"/>
                  <a:pt x="70890" y="1135"/>
                </a:cubicBezTo>
                <a:lnTo>
                  <a:pt x="70890" y="1097"/>
                </a:lnTo>
                <a:lnTo>
                  <a:pt x="70776" y="984"/>
                </a:lnTo>
                <a:close/>
                <a:moveTo>
                  <a:pt x="59699" y="643"/>
                </a:moveTo>
                <a:lnTo>
                  <a:pt x="59510" y="681"/>
                </a:lnTo>
                <a:cubicBezTo>
                  <a:pt x="59472" y="719"/>
                  <a:pt x="59396" y="833"/>
                  <a:pt x="59396" y="908"/>
                </a:cubicBezTo>
                <a:cubicBezTo>
                  <a:pt x="59396" y="1019"/>
                  <a:pt x="59468" y="1093"/>
                  <a:pt x="59577" y="1132"/>
                </a:cubicBezTo>
                <a:lnTo>
                  <a:pt x="59577" y="1132"/>
                </a:lnTo>
                <a:lnTo>
                  <a:pt x="59472" y="1211"/>
                </a:lnTo>
                <a:lnTo>
                  <a:pt x="59472" y="1362"/>
                </a:lnTo>
                <a:lnTo>
                  <a:pt x="59623" y="1475"/>
                </a:lnTo>
                <a:lnTo>
                  <a:pt x="59850" y="1475"/>
                </a:lnTo>
                <a:lnTo>
                  <a:pt x="60001" y="1362"/>
                </a:lnTo>
                <a:lnTo>
                  <a:pt x="60001" y="1324"/>
                </a:lnTo>
                <a:cubicBezTo>
                  <a:pt x="60001" y="1135"/>
                  <a:pt x="59774" y="1097"/>
                  <a:pt x="59699" y="1097"/>
                </a:cubicBezTo>
                <a:lnTo>
                  <a:pt x="59661" y="1097"/>
                </a:lnTo>
                <a:lnTo>
                  <a:pt x="59737" y="1059"/>
                </a:lnTo>
                <a:cubicBezTo>
                  <a:pt x="59774" y="1022"/>
                  <a:pt x="59850" y="946"/>
                  <a:pt x="59850" y="870"/>
                </a:cubicBezTo>
                <a:cubicBezTo>
                  <a:pt x="59850" y="757"/>
                  <a:pt x="59812" y="681"/>
                  <a:pt x="59699" y="643"/>
                </a:cubicBezTo>
                <a:close/>
                <a:moveTo>
                  <a:pt x="82005" y="946"/>
                </a:moveTo>
                <a:cubicBezTo>
                  <a:pt x="81779" y="946"/>
                  <a:pt x="81589" y="1059"/>
                  <a:pt x="81552" y="1248"/>
                </a:cubicBezTo>
                <a:lnTo>
                  <a:pt x="81552" y="1324"/>
                </a:lnTo>
                <a:cubicBezTo>
                  <a:pt x="81627" y="1400"/>
                  <a:pt x="81703" y="1437"/>
                  <a:pt x="81816" y="1475"/>
                </a:cubicBezTo>
                <a:cubicBezTo>
                  <a:pt x="81968" y="1475"/>
                  <a:pt x="82119" y="1437"/>
                  <a:pt x="82232" y="1362"/>
                </a:cubicBezTo>
                <a:lnTo>
                  <a:pt x="82308" y="1248"/>
                </a:lnTo>
                <a:cubicBezTo>
                  <a:pt x="82270" y="1059"/>
                  <a:pt x="82119" y="946"/>
                  <a:pt x="82005" y="946"/>
                </a:cubicBezTo>
                <a:close/>
                <a:moveTo>
                  <a:pt x="90625" y="1022"/>
                </a:moveTo>
                <a:cubicBezTo>
                  <a:pt x="90512" y="1059"/>
                  <a:pt x="90210" y="1059"/>
                  <a:pt x="90210" y="1324"/>
                </a:cubicBezTo>
                <a:lnTo>
                  <a:pt x="90247" y="1400"/>
                </a:lnTo>
                <a:cubicBezTo>
                  <a:pt x="90323" y="1475"/>
                  <a:pt x="90436" y="1475"/>
                  <a:pt x="90512" y="1475"/>
                </a:cubicBezTo>
                <a:cubicBezTo>
                  <a:pt x="90663" y="1437"/>
                  <a:pt x="90777" y="1286"/>
                  <a:pt x="90777" y="1173"/>
                </a:cubicBezTo>
                <a:lnTo>
                  <a:pt x="90625" y="1022"/>
                </a:lnTo>
                <a:close/>
                <a:moveTo>
                  <a:pt x="72213" y="1211"/>
                </a:moveTo>
                <a:cubicBezTo>
                  <a:pt x="72100" y="1211"/>
                  <a:pt x="71949" y="1211"/>
                  <a:pt x="71911" y="1324"/>
                </a:cubicBezTo>
                <a:lnTo>
                  <a:pt x="71949" y="1437"/>
                </a:lnTo>
                <a:cubicBezTo>
                  <a:pt x="72004" y="1493"/>
                  <a:pt x="72080" y="1528"/>
                  <a:pt x="72161" y="1528"/>
                </a:cubicBezTo>
                <a:cubicBezTo>
                  <a:pt x="72190" y="1528"/>
                  <a:pt x="72221" y="1523"/>
                  <a:pt x="72251" y="1513"/>
                </a:cubicBezTo>
                <a:cubicBezTo>
                  <a:pt x="72327" y="1475"/>
                  <a:pt x="72402" y="1400"/>
                  <a:pt x="72402" y="1324"/>
                </a:cubicBezTo>
                <a:lnTo>
                  <a:pt x="72251" y="1211"/>
                </a:lnTo>
                <a:close/>
                <a:moveTo>
                  <a:pt x="65899" y="1211"/>
                </a:moveTo>
                <a:lnTo>
                  <a:pt x="65748" y="1286"/>
                </a:lnTo>
                <a:cubicBezTo>
                  <a:pt x="65748" y="1324"/>
                  <a:pt x="65710" y="1324"/>
                  <a:pt x="65710" y="1400"/>
                </a:cubicBezTo>
                <a:lnTo>
                  <a:pt x="65824" y="1513"/>
                </a:lnTo>
                <a:cubicBezTo>
                  <a:pt x="65824" y="1551"/>
                  <a:pt x="65862" y="1589"/>
                  <a:pt x="65899" y="1589"/>
                </a:cubicBezTo>
                <a:lnTo>
                  <a:pt x="66088" y="1475"/>
                </a:lnTo>
                <a:cubicBezTo>
                  <a:pt x="66088" y="1475"/>
                  <a:pt x="66126" y="1437"/>
                  <a:pt x="66126" y="1400"/>
                </a:cubicBezTo>
                <a:lnTo>
                  <a:pt x="66013" y="1248"/>
                </a:lnTo>
                <a:cubicBezTo>
                  <a:pt x="66013" y="1248"/>
                  <a:pt x="65975" y="1211"/>
                  <a:pt x="65899" y="1211"/>
                </a:cubicBezTo>
                <a:close/>
                <a:moveTo>
                  <a:pt x="5041" y="1163"/>
                </a:moveTo>
                <a:cubicBezTo>
                  <a:pt x="4946" y="1163"/>
                  <a:pt x="4839" y="1223"/>
                  <a:pt x="4775" y="1308"/>
                </a:cubicBezTo>
                <a:lnTo>
                  <a:pt x="4775" y="1308"/>
                </a:lnTo>
                <a:lnTo>
                  <a:pt x="4764" y="1286"/>
                </a:lnTo>
                <a:cubicBezTo>
                  <a:pt x="4689" y="1229"/>
                  <a:pt x="4623" y="1211"/>
                  <a:pt x="4566" y="1211"/>
                </a:cubicBezTo>
                <a:cubicBezTo>
                  <a:pt x="4509" y="1211"/>
                  <a:pt x="4462" y="1229"/>
                  <a:pt x="4424" y="1248"/>
                </a:cubicBezTo>
                <a:lnTo>
                  <a:pt x="4311" y="1248"/>
                </a:lnTo>
                <a:lnTo>
                  <a:pt x="4159" y="1362"/>
                </a:lnTo>
                <a:lnTo>
                  <a:pt x="4159" y="1626"/>
                </a:lnTo>
                <a:lnTo>
                  <a:pt x="4273" y="1740"/>
                </a:lnTo>
                <a:cubicBezTo>
                  <a:pt x="4462" y="1740"/>
                  <a:pt x="4575" y="1740"/>
                  <a:pt x="4689" y="1664"/>
                </a:cubicBezTo>
                <a:cubicBezTo>
                  <a:pt x="4764" y="1589"/>
                  <a:pt x="4802" y="1513"/>
                  <a:pt x="4802" y="1400"/>
                </a:cubicBezTo>
                <a:cubicBezTo>
                  <a:pt x="4802" y="1400"/>
                  <a:pt x="4802" y="1362"/>
                  <a:pt x="4802" y="1362"/>
                </a:cubicBezTo>
                <a:lnTo>
                  <a:pt x="4802" y="1362"/>
                </a:lnTo>
                <a:lnTo>
                  <a:pt x="4916" y="1475"/>
                </a:lnTo>
                <a:lnTo>
                  <a:pt x="4953" y="1475"/>
                </a:lnTo>
                <a:cubicBezTo>
                  <a:pt x="4991" y="1513"/>
                  <a:pt x="5067" y="1551"/>
                  <a:pt x="5142" y="1551"/>
                </a:cubicBezTo>
                <a:lnTo>
                  <a:pt x="5294" y="1437"/>
                </a:lnTo>
                <a:cubicBezTo>
                  <a:pt x="5294" y="1400"/>
                  <a:pt x="5294" y="1400"/>
                  <a:pt x="5294" y="1400"/>
                </a:cubicBezTo>
                <a:cubicBezTo>
                  <a:pt x="5294" y="1248"/>
                  <a:pt x="5180" y="1173"/>
                  <a:pt x="5105" y="1173"/>
                </a:cubicBezTo>
                <a:cubicBezTo>
                  <a:pt x="5085" y="1166"/>
                  <a:pt x="5063" y="1163"/>
                  <a:pt x="5041" y="1163"/>
                </a:cubicBezTo>
                <a:close/>
                <a:moveTo>
                  <a:pt x="31570" y="1400"/>
                </a:moveTo>
                <a:lnTo>
                  <a:pt x="31419" y="1513"/>
                </a:lnTo>
                <a:cubicBezTo>
                  <a:pt x="31419" y="1513"/>
                  <a:pt x="31419" y="1475"/>
                  <a:pt x="31419" y="1475"/>
                </a:cubicBezTo>
                <a:cubicBezTo>
                  <a:pt x="31419" y="1475"/>
                  <a:pt x="31381" y="1513"/>
                  <a:pt x="31381" y="1513"/>
                </a:cubicBezTo>
                <a:cubicBezTo>
                  <a:pt x="31343" y="1551"/>
                  <a:pt x="31268" y="1589"/>
                  <a:pt x="31268" y="1664"/>
                </a:cubicBezTo>
                <a:cubicBezTo>
                  <a:pt x="31268" y="1702"/>
                  <a:pt x="31305" y="1778"/>
                  <a:pt x="31457" y="1778"/>
                </a:cubicBezTo>
                <a:lnTo>
                  <a:pt x="31494" y="1778"/>
                </a:lnTo>
                <a:cubicBezTo>
                  <a:pt x="31494" y="1778"/>
                  <a:pt x="31528" y="1795"/>
                  <a:pt x="31562" y="1795"/>
                </a:cubicBezTo>
                <a:cubicBezTo>
                  <a:pt x="31578" y="1795"/>
                  <a:pt x="31595" y="1790"/>
                  <a:pt x="31608" y="1778"/>
                </a:cubicBezTo>
                <a:lnTo>
                  <a:pt x="31721" y="1664"/>
                </a:lnTo>
                <a:cubicBezTo>
                  <a:pt x="31721" y="1664"/>
                  <a:pt x="31721" y="1626"/>
                  <a:pt x="31721" y="1626"/>
                </a:cubicBezTo>
                <a:cubicBezTo>
                  <a:pt x="31721" y="1551"/>
                  <a:pt x="31721" y="1437"/>
                  <a:pt x="31570" y="1400"/>
                </a:cubicBezTo>
                <a:close/>
                <a:moveTo>
                  <a:pt x="21249" y="1551"/>
                </a:moveTo>
                <a:cubicBezTo>
                  <a:pt x="21097" y="1551"/>
                  <a:pt x="21022" y="1589"/>
                  <a:pt x="20984" y="1702"/>
                </a:cubicBezTo>
                <a:lnTo>
                  <a:pt x="21173" y="1816"/>
                </a:lnTo>
                <a:cubicBezTo>
                  <a:pt x="21160" y="1828"/>
                  <a:pt x="21148" y="1832"/>
                  <a:pt x="21136" y="1832"/>
                </a:cubicBezTo>
                <a:cubicBezTo>
                  <a:pt x="21114" y="1832"/>
                  <a:pt x="21097" y="1816"/>
                  <a:pt x="21097" y="1816"/>
                </a:cubicBezTo>
                <a:lnTo>
                  <a:pt x="21097" y="1816"/>
                </a:lnTo>
                <a:cubicBezTo>
                  <a:pt x="21097" y="1853"/>
                  <a:pt x="21135" y="1891"/>
                  <a:pt x="21211" y="1929"/>
                </a:cubicBezTo>
                <a:cubicBezTo>
                  <a:pt x="21236" y="1942"/>
                  <a:pt x="21261" y="1946"/>
                  <a:pt x="21285" y="1946"/>
                </a:cubicBezTo>
                <a:cubicBezTo>
                  <a:pt x="21333" y="1946"/>
                  <a:pt x="21375" y="1929"/>
                  <a:pt x="21400" y="1929"/>
                </a:cubicBezTo>
                <a:lnTo>
                  <a:pt x="21475" y="1891"/>
                </a:lnTo>
                <a:cubicBezTo>
                  <a:pt x="21475" y="1853"/>
                  <a:pt x="21513" y="1816"/>
                  <a:pt x="21513" y="1778"/>
                </a:cubicBezTo>
                <a:cubicBezTo>
                  <a:pt x="21513" y="1664"/>
                  <a:pt x="21362" y="1551"/>
                  <a:pt x="21249" y="1551"/>
                </a:cubicBezTo>
                <a:close/>
                <a:moveTo>
                  <a:pt x="80191" y="984"/>
                </a:moveTo>
                <a:cubicBezTo>
                  <a:pt x="80002" y="984"/>
                  <a:pt x="79888" y="984"/>
                  <a:pt x="79775" y="1059"/>
                </a:cubicBezTo>
                <a:cubicBezTo>
                  <a:pt x="79699" y="1135"/>
                  <a:pt x="79661" y="1248"/>
                  <a:pt x="79661" y="1362"/>
                </a:cubicBezTo>
                <a:lnTo>
                  <a:pt x="79737" y="1437"/>
                </a:lnTo>
                <a:lnTo>
                  <a:pt x="79699" y="1437"/>
                </a:lnTo>
                <a:lnTo>
                  <a:pt x="79510" y="1589"/>
                </a:lnTo>
                <a:cubicBezTo>
                  <a:pt x="79397" y="1589"/>
                  <a:pt x="79283" y="1626"/>
                  <a:pt x="79208" y="1664"/>
                </a:cubicBezTo>
                <a:cubicBezTo>
                  <a:pt x="79170" y="1702"/>
                  <a:pt x="79094" y="1778"/>
                  <a:pt x="79132" y="1967"/>
                </a:cubicBezTo>
                <a:lnTo>
                  <a:pt x="79245" y="2042"/>
                </a:lnTo>
                <a:cubicBezTo>
                  <a:pt x="79279" y="2053"/>
                  <a:pt x="79309" y="2058"/>
                  <a:pt x="79336" y="2058"/>
                </a:cubicBezTo>
                <a:cubicBezTo>
                  <a:pt x="79403" y="2058"/>
                  <a:pt x="79457" y="2031"/>
                  <a:pt x="79510" y="2005"/>
                </a:cubicBezTo>
                <a:cubicBezTo>
                  <a:pt x="79548" y="2005"/>
                  <a:pt x="79548" y="1967"/>
                  <a:pt x="79586" y="1929"/>
                </a:cubicBezTo>
                <a:lnTo>
                  <a:pt x="79737" y="1891"/>
                </a:lnTo>
                <a:cubicBezTo>
                  <a:pt x="79737" y="1891"/>
                  <a:pt x="79775" y="1853"/>
                  <a:pt x="79775" y="1853"/>
                </a:cubicBezTo>
                <a:cubicBezTo>
                  <a:pt x="79850" y="1816"/>
                  <a:pt x="80002" y="1740"/>
                  <a:pt x="79926" y="1551"/>
                </a:cubicBezTo>
                <a:lnTo>
                  <a:pt x="79850" y="1475"/>
                </a:lnTo>
                <a:cubicBezTo>
                  <a:pt x="80115" y="1475"/>
                  <a:pt x="80191" y="1324"/>
                  <a:pt x="80228" y="1248"/>
                </a:cubicBezTo>
                <a:cubicBezTo>
                  <a:pt x="80266" y="1211"/>
                  <a:pt x="80266" y="1173"/>
                  <a:pt x="80266" y="1173"/>
                </a:cubicBezTo>
                <a:lnTo>
                  <a:pt x="80191" y="984"/>
                </a:lnTo>
                <a:close/>
                <a:moveTo>
                  <a:pt x="14254" y="1664"/>
                </a:moveTo>
                <a:lnTo>
                  <a:pt x="14103" y="1816"/>
                </a:lnTo>
                <a:cubicBezTo>
                  <a:pt x="14065" y="1853"/>
                  <a:pt x="14065" y="1891"/>
                  <a:pt x="14027" y="2005"/>
                </a:cubicBezTo>
                <a:lnTo>
                  <a:pt x="14141" y="2080"/>
                </a:lnTo>
                <a:cubicBezTo>
                  <a:pt x="14188" y="2096"/>
                  <a:pt x="14228" y="2105"/>
                  <a:pt x="14265" y="2105"/>
                </a:cubicBezTo>
                <a:cubicBezTo>
                  <a:pt x="14317" y="2105"/>
                  <a:pt x="14361" y="2087"/>
                  <a:pt x="14405" y="2042"/>
                </a:cubicBezTo>
                <a:cubicBezTo>
                  <a:pt x="14443" y="2005"/>
                  <a:pt x="14481" y="1967"/>
                  <a:pt x="14481" y="1891"/>
                </a:cubicBezTo>
                <a:cubicBezTo>
                  <a:pt x="14481" y="1740"/>
                  <a:pt x="14405" y="1664"/>
                  <a:pt x="14254" y="1664"/>
                </a:cubicBezTo>
                <a:close/>
                <a:moveTo>
                  <a:pt x="53407" y="1662"/>
                </a:moveTo>
                <a:cubicBezTo>
                  <a:pt x="53267" y="1662"/>
                  <a:pt x="53111" y="1683"/>
                  <a:pt x="53083" y="1853"/>
                </a:cubicBezTo>
                <a:lnTo>
                  <a:pt x="53120" y="1967"/>
                </a:lnTo>
                <a:cubicBezTo>
                  <a:pt x="53234" y="2080"/>
                  <a:pt x="53347" y="2080"/>
                  <a:pt x="53423" y="2080"/>
                </a:cubicBezTo>
                <a:cubicBezTo>
                  <a:pt x="53498" y="2080"/>
                  <a:pt x="53498" y="2080"/>
                  <a:pt x="53536" y="2118"/>
                </a:cubicBezTo>
                <a:lnTo>
                  <a:pt x="53763" y="2118"/>
                </a:lnTo>
                <a:cubicBezTo>
                  <a:pt x="53839" y="2042"/>
                  <a:pt x="53839" y="1929"/>
                  <a:pt x="53839" y="1853"/>
                </a:cubicBezTo>
                <a:cubicBezTo>
                  <a:pt x="53839" y="1816"/>
                  <a:pt x="53839" y="1778"/>
                  <a:pt x="53839" y="1778"/>
                </a:cubicBezTo>
                <a:lnTo>
                  <a:pt x="53687" y="1664"/>
                </a:lnTo>
                <a:lnTo>
                  <a:pt x="53536" y="1664"/>
                </a:lnTo>
                <a:cubicBezTo>
                  <a:pt x="53498" y="1664"/>
                  <a:pt x="53454" y="1662"/>
                  <a:pt x="53407" y="1662"/>
                </a:cubicBezTo>
                <a:close/>
                <a:moveTo>
                  <a:pt x="57544" y="1664"/>
                </a:moveTo>
                <a:lnTo>
                  <a:pt x="57393" y="1740"/>
                </a:lnTo>
                <a:cubicBezTo>
                  <a:pt x="57355" y="1853"/>
                  <a:pt x="57393" y="1929"/>
                  <a:pt x="57430" y="1967"/>
                </a:cubicBezTo>
                <a:lnTo>
                  <a:pt x="57430" y="2005"/>
                </a:lnTo>
                <a:lnTo>
                  <a:pt x="57544" y="2156"/>
                </a:lnTo>
                <a:cubicBezTo>
                  <a:pt x="57657" y="2156"/>
                  <a:pt x="57771" y="2156"/>
                  <a:pt x="57846" y="1967"/>
                </a:cubicBezTo>
                <a:lnTo>
                  <a:pt x="57808" y="1778"/>
                </a:lnTo>
                <a:cubicBezTo>
                  <a:pt x="57771" y="1778"/>
                  <a:pt x="57733" y="1740"/>
                  <a:pt x="57695" y="1740"/>
                </a:cubicBezTo>
                <a:cubicBezTo>
                  <a:pt x="57657" y="1702"/>
                  <a:pt x="57619" y="1664"/>
                  <a:pt x="57544" y="1664"/>
                </a:cubicBezTo>
                <a:close/>
                <a:moveTo>
                  <a:pt x="42345" y="1853"/>
                </a:moveTo>
                <a:cubicBezTo>
                  <a:pt x="42232" y="1853"/>
                  <a:pt x="42156" y="1891"/>
                  <a:pt x="42118" y="1929"/>
                </a:cubicBezTo>
                <a:cubicBezTo>
                  <a:pt x="42081" y="1967"/>
                  <a:pt x="42043" y="2042"/>
                  <a:pt x="42081" y="2156"/>
                </a:cubicBezTo>
                <a:lnTo>
                  <a:pt x="42194" y="2269"/>
                </a:lnTo>
                <a:lnTo>
                  <a:pt x="42307" y="2269"/>
                </a:lnTo>
                <a:lnTo>
                  <a:pt x="42459" y="2156"/>
                </a:lnTo>
                <a:lnTo>
                  <a:pt x="42459" y="1967"/>
                </a:lnTo>
                <a:lnTo>
                  <a:pt x="42345" y="1853"/>
                </a:lnTo>
                <a:close/>
                <a:moveTo>
                  <a:pt x="24651" y="1929"/>
                </a:moveTo>
                <a:lnTo>
                  <a:pt x="24538" y="2042"/>
                </a:lnTo>
                <a:cubicBezTo>
                  <a:pt x="24538" y="2080"/>
                  <a:pt x="24538" y="2080"/>
                  <a:pt x="24538" y="2080"/>
                </a:cubicBezTo>
                <a:cubicBezTo>
                  <a:pt x="24538" y="2118"/>
                  <a:pt x="24538" y="2269"/>
                  <a:pt x="24727" y="2307"/>
                </a:cubicBezTo>
                <a:lnTo>
                  <a:pt x="24878" y="2194"/>
                </a:lnTo>
                <a:lnTo>
                  <a:pt x="24878" y="2194"/>
                </a:lnTo>
                <a:cubicBezTo>
                  <a:pt x="24878" y="2231"/>
                  <a:pt x="24840" y="2231"/>
                  <a:pt x="24840" y="2231"/>
                </a:cubicBezTo>
                <a:cubicBezTo>
                  <a:pt x="24878" y="2231"/>
                  <a:pt x="24991" y="2194"/>
                  <a:pt x="24991" y="2080"/>
                </a:cubicBezTo>
                <a:cubicBezTo>
                  <a:pt x="24991" y="2042"/>
                  <a:pt x="24991" y="2042"/>
                  <a:pt x="24991" y="2005"/>
                </a:cubicBezTo>
                <a:lnTo>
                  <a:pt x="24840" y="1929"/>
                </a:lnTo>
                <a:close/>
                <a:moveTo>
                  <a:pt x="68735" y="1967"/>
                </a:moveTo>
                <a:lnTo>
                  <a:pt x="68584" y="2118"/>
                </a:lnTo>
                <a:cubicBezTo>
                  <a:pt x="68546" y="2156"/>
                  <a:pt x="68508" y="2194"/>
                  <a:pt x="68508" y="2269"/>
                </a:cubicBezTo>
                <a:cubicBezTo>
                  <a:pt x="68508" y="2307"/>
                  <a:pt x="68546" y="2383"/>
                  <a:pt x="68697" y="2420"/>
                </a:cubicBezTo>
                <a:lnTo>
                  <a:pt x="68848" y="2345"/>
                </a:lnTo>
                <a:cubicBezTo>
                  <a:pt x="68886" y="2307"/>
                  <a:pt x="68924" y="2231"/>
                  <a:pt x="68924" y="2156"/>
                </a:cubicBezTo>
                <a:cubicBezTo>
                  <a:pt x="68924" y="2042"/>
                  <a:pt x="68848" y="1967"/>
                  <a:pt x="68735" y="1967"/>
                </a:cubicBezTo>
                <a:close/>
                <a:moveTo>
                  <a:pt x="4841" y="2065"/>
                </a:moveTo>
                <a:cubicBezTo>
                  <a:pt x="4777" y="2065"/>
                  <a:pt x="4704" y="2091"/>
                  <a:pt x="4651" y="2118"/>
                </a:cubicBezTo>
                <a:cubicBezTo>
                  <a:pt x="4575" y="2194"/>
                  <a:pt x="4538" y="2269"/>
                  <a:pt x="4538" y="2383"/>
                </a:cubicBezTo>
                <a:lnTo>
                  <a:pt x="4651" y="2496"/>
                </a:lnTo>
                <a:cubicBezTo>
                  <a:pt x="4878" y="2496"/>
                  <a:pt x="5029" y="2383"/>
                  <a:pt x="5029" y="2194"/>
                </a:cubicBezTo>
                <a:lnTo>
                  <a:pt x="4916" y="2080"/>
                </a:lnTo>
                <a:cubicBezTo>
                  <a:pt x="4893" y="2069"/>
                  <a:pt x="4868" y="2065"/>
                  <a:pt x="4841" y="2065"/>
                </a:cubicBezTo>
                <a:close/>
                <a:moveTo>
                  <a:pt x="80153" y="2194"/>
                </a:moveTo>
                <a:lnTo>
                  <a:pt x="80039" y="2269"/>
                </a:lnTo>
                <a:cubicBezTo>
                  <a:pt x="80002" y="2307"/>
                  <a:pt x="80002" y="2307"/>
                  <a:pt x="79964" y="2383"/>
                </a:cubicBezTo>
                <a:lnTo>
                  <a:pt x="80153" y="2496"/>
                </a:lnTo>
                <a:cubicBezTo>
                  <a:pt x="80342" y="2496"/>
                  <a:pt x="80417" y="2458"/>
                  <a:pt x="80417" y="2307"/>
                </a:cubicBezTo>
                <a:cubicBezTo>
                  <a:pt x="80417" y="2307"/>
                  <a:pt x="80417" y="2307"/>
                  <a:pt x="80417" y="2269"/>
                </a:cubicBezTo>
                <a:lnTo>
                  <a:pt x="80304" y="2194"/>
                </a:lnTo>
                <a:close/>
                <a:moveTo>
                  <a:pt x="90474" y="2080"/>
                </a:moveTo>
                <a:lnTo>
                  <a:pt x="90323" y="2194"/>
                </a:lnTo>
                <a:cubicBezTo>
                  <a:pt x="90285" y="2383"/>
                  <a:pt x="90399" y="2496"/>
                  <a:pt x="90588" y="2496"/>
                </a:cubicBezTo>
                <a:lnTo>
                  <a:pt x="90701" y="2496"/>
                </a:lnTo>
                <a:cubicBezTo>
                  <a:pt x="90739" y="2458"/>
                  <a:pt x="90777" y="2383"/>
                  <a:pt x="90777" y="2307"/>
                </a:cubicBezTo>
                <a:cubicBezTo>
                  <a:pt x="90777" y="2231"/>
                  <a:pt x="90739" y="2194"/>
                  <a:pt x="90701" y="2156"/>
                </a:cubicBezTo>
                <a:cubicBezTo>
                  <a:pt x="90625" y="2118"/>
                  <a:pt x="90588" y="2080"/>
                  <a:pt x="90474" y="2080"/>
                </a:cubicBezTo>
                <a:close/>
                <a:moveTo>
                  <a:pt x="81249" y="1967"/>
                </a:moveTo>
                <a:lnTo>
                  <a:pt x="81136" y="2156"/>
                </a:lnTo>
                <a:cubicBezTo>
                  <a:pt x="81136" y="2194"/>
                  <a:pt x="81136" y="2194"/>
                  <a:pt x="81136" y="2194"/>
                </a:cubicBezTo>
                <a:cubicBezTo>
                  <a:pt x="81098" y="2231"/>
                  <a:pt x="81060" y="2269"/>
                  <a:pt x="81060" y="2383"/>
                </a:cubicBezTo>
                <a:lnTo>
                  <a:pt x="81174" y="2496"/>
                </a:lnTo>
                <a:cubicBezTo>
                  <a:pt x="81202" y="2500"/>
                  <a:pt x="81229" y="2502"/>
                  <a:pt x="81254" y="2502"/>
                </a:cubicBezTo>
                <a:cubicBezTo>
                  <a:pt x="81462" y="2502"/>
                  <a:pt x="81560" y="2374"/>
                  <a:pt x="81627" y="2307"/>
                </a:cubicBezTo>
                <a:lnTo>
                  <a:pt x="81476" y="2156"/>
                </a:lnTo>
                <a:cubicBezTo>
                  <a:pt x="81514" y="2080"/>
                  <a:pt x="81476" y="2042"/>
                  <a:pt x="81438" y="2005"/>
                </a:cubicBezTo>
                <a:cubicBezTo>
                  <a:pt x="81363" y="1967"/>
                  <a:pt x="81287" y="1967"/>
                  <a:pt x="81249" y="1967"/>
                </a:cubicBezTo>
                <a:close/>
                <a:moveTo>
                  <a:pt x="15955" y="2194"/>
                </a:moveTo>
                <a:cubicBezTo>
                  <a:pt x="15880" y="2194"/>
                  <a:pt x="15766" y="2231"/>
                  <a:pt x="15729" y="2383"/>
                </a:cubicBezTo>
                <a:lnTo>
                  <a:pt x="15842" y="2496"/>
                </a:lnTo>
                <a:cubicBezTo>
                  <a:pt x="15875" y="2507"/>
                  <a:pt x="15908" y="2512"/>
                  <a:pt x="15940" y="2512"/>
                </a:cubicBezTo>
                <a:cubicBezTo>
                  <a:pt x="16015" y="2512"/>
                  <a:pt x="16080" y="2485"/>
                  <a:pt x="16107" y="2458"/>
                </a:cubicBezTo>
                <a:lnTo>
                  <a:pt x="16182" y="2345"/>
                </a:lnTo>
                <a:cubicBezTo>
                  <a:pt x="16182" y="2269"/>
                  <a:pt x="16069" y="2194"/>
                  <a:pt x="15955" y="2194"/>
                </a:cubicBezTo>
                <a:close/>
                <a:moveTo>
                  <a:pt x="55932" y="1913"/>
                </a:moveTo>
                <a:cubicBezTo>
                  <a:pt x="55852" y="1913"/>
                  <a:pt x="55771" y="1940"/>
                  <a:pt x="55691" y="1967"/>
                </a:cubicBezTo>
                <a:cubicBezTo>
                  <a:pt x="55540" y="2080"/>
                  <a:pt x="55502" y="2345"/>
                  <a:pt x="55653" y="2458"/>
                </a:cubicBezTo>
                <a:lnTo>
                  <a:pt x="55729" y="2496"/>
                </a:lnTo>
                <a:cubicBezTo>
                  <a:pt x="55776" y="2520"/>
                  <a:pt x="55816" y="2528"/>
                  <a:pt x="55849" y="2528"/>
                </a:cubicBezTo>
                <a:cubicBezTo>
                  <a:pt x="55924" y="2528"/>
                  <a:pt x="55968" y="2484"/>
                  <a:pt x="55994" y="2458"/>
                </a:cubicBezTo>
                <a:cubicBezTo>
                  <a:pt x="56038" y="2503"/>
                  <a:pt x="56082" y="2521"/>
                  <a:pt x="56127" y="2521"/>
                </a:cubicBezTo>
                <a:cubicBezTo>
                  <a:pt x="56158" y="2521"/>
                  <a:pt x="56189" y="2512"/>
                  <a:pt x="56221" y="2496"/>
                </a:cubicBezTo>
                <a:lnTo>
                  <a:pt x="56334" y="2420"/>
                </a:lnTo>
                <a:lnTo>
                  <a:pt x="56334" y="2383"/>
                </a:lnTo>
                <a:cubicBezTo>
                  <a:pt x="56334" y="2231"/>
                  <a:pt x="56258" y="2156"/>
                  <a:pt x="56183" y="2118"/>
                </a:cubicBezTo>
                <a:cubicBezTo>
                  <a:pt x="56145" y="2080"/>
                  <a:pt x="56145" y="2080"/>
                  <a:pt x="56145" y="2042"/>
                </a:cubicBezTo>
                <a:lnTo>
                  <a:pt x="56032" y="1929"/>
                </a:lnTo>
                <a:cubicBezTo>
                  <a:pt x="55998" y="1918"/>
                  <a:pt x="55965" y="1913"/>
                  <a:pt x="55932" y="1913"/>
                </a:cubicBezTo>
                <a:close/>
                <a:moveTo>
                  <a:pt x="86527" y="2188"/>
                </a:moveTo>
                <a:cubicBezTo>
                  <a:pt x="86300" y="2188"/>
                  <a:pt x="86240" y="2315"/>
                  <a:pt x="86240" y="2383"/>
                </a:cubicBezTo>
                <a:lnTo>
                  <a:pt x="86278" y="2496"/>
                </a:lnTo>
                <a:cubicBezTo>
                  <a:pt x="86331" y="2523"/>
                  <a:pt x="86385" y="2550"/>
                  <a:pt x="86425" y="2550"/>
                </a:cubicBezTo>
                <a:cubicBezTo>
                  <a:pt x="86441" y="2550"/>
                  <a:pt x="86456" y="2545"/>
                  <a:pt x="86467" y="2534"/>
                </a:cubicBezTo>
                <a:cubicBezTo>
                  <a:pt x="86618" y="2534"/>
                  <a:pt x="86694" y="2420"/>
                  <a:pt x="86731" y="2345"/>
                </a:cubicBezTo>
                <a:lnTo>
                  <a:pt x="86618" y="2194"/>
                </a:lnTo>
                <a:cubicBezTo>
                  <a:pt x="86585" y="2190"/>
                  <a:pt x="86555" y="2188"/>
                  <a:pt x="86527" y="2188"/>
                </a:cubicBezTo>
                <a:close/>
                <a:moveTo>
                  <a:pt x="12023" y="2080"/>
                </a:moveTo>
                <a:lnTo>
                  <a:pt x="11872" y="2156"/>
                </a:lnTo>
                <a:cubicBezTo>
                  <a:pt x="11872" y="2156"/>
                  <a:pt x="11872" y="2194"/>
                  <a:pt x="11834" y="2194"/>
                </a:cubicBezTo>
                <a:cubicBezTo>
                  <a:pt x="11797" y="2231"/>
                  <a:pt x="11721" y="2307"/>
                  <a:pt x="11759" y="2496"/>
                </a:cubicBezTo>
                <a:lnTo>
                  <a:pt x="11834" y="2572"/>
                </a:lnTo>
                <a:cubicBezTo>
                  <a:pt x="11868" y="2583"/>
                  <a:pt x="11901" y="2587"/>
                  <a:pt x="11933" y="2587"/>
                </a:cubicBezTo>
                <a:cubicBezTo>
                  <a:pt x="12011" y="2587"/>
                  <a:pt x="12083" y="2561"/>
                  <a:pt x="12137" y="2534"/>
                </a:cubicBezTo>
                <a:cubicBezTo>
                  <a:pt x="12212" y="2496"/>
                  <a:pt x="12250" y="2420"/>
                  <a:pt x="12250" y="2307"/>
                </a:cubicBezTo>
                <a:cubicBezTo>
                  <a:pt x="12250" y="2194"/>
                  <a:pt x="12175" y="2080"/>
                  <a:pt x="12023" y="2080"/>
                </a:cubicBezTo>
                <a:close/>
                <a:moveTo>
                  <a:pt x="1021" y="2269"/>
                </a:moveTo>
                <a:lnTo>
                  <a:pt x="908" y="2420"/>
                </a:lnTo>
                <a:cubicBezTo>
                  <a:pt x="908" y="2572"/>
                  <a:pt x="1059" y="2647"/>
                  <a:pt x="1135" y="2685"/>
                </a:cubicBezTo>
                <a:lnTo>
                  <a:pt x="1173" y="2723"/>
                </a:lnTo>
                <a:lnTo>
                  <a:pt x="1362" y="2609"/>
                </a:lnTo>
                <a:cubicBezTo>
                  <a:pt x="1362" y="2609"/>
                  <a:pt x="1362" y="2572"/>
                  <a:pt x="1362" y="2534"/>
                </a:cubicBezTo>
                <a:cubicBezTo>
                  <a:pt x="1362" y="2458"/>
                  <a:pt x="1324" y="2383"/>
                  <a:pt x="1286" y="2345"/>
                </a:cubicBezTo>
                <a:cubicBezTo>
                  <a:pt x="1210" y="2307"/>
                  <a:pt x="1135" y="2269"/>
                  <a:pt x="1021" y="2269"/>
                </a:cubicBezTo>
                <a:close/>
                <a:moveTo>
                  <a:pt x="31872" y="2269"/>
                </a:moveTo>
                <a:lnTo>
                  <a:pt x="31759" y="2383"/>
                </a:lnTo>
                <a:cubicBezTo>
                  <a:pt x="31721" y="2420"/>
                  <a:pt x="31608" y="2496"/>
                  <a:pt x="31646" y="2647"/>
                </a:cubicBezTo>
                <a:lnTo>
                  <a:pt x="31797" y="2723"/>
                </a:lnTo>
                <a:cubicBezTo>
                  <a:pt x="31835" y="2723"/>
                  <a:pt x="31835" y="2723"/>
                  <a:pt x="31872" y="2761"/>
                </a:cubicBezTo>
                <a:lnTo>
                  <a:pt x="32099" y="2609"/>
                </a:lnTo>
                <a:cubicBezTo>
                  <a:pt x="32099" y="2609"/>
                  <a:pt x="32099" y="2572"/>
                  <a:pt x="32099" y="2572"/>
                </a:cubicBezTo>
                <a:cubicBezTo>
                  <a:pt x="32099" y="2534"/>
                  <a:pt x="32099" y="2496"/>
                  <a:pt x="32099" y="2458"/>
                </a:cubicBezTo>
                <a:cubicBezTo>
                  <a:pt x="32099" y="2420"/>
                  <a:pt x="32099" y="2345"/>
                  <a:pt x="32024" y="2307"/>
                </a:cubicBezTo>
                <a:cubicBezTo>
                  <a:pt x="32024" y="2307"/>
                  <a:pt x="31948" y="2269"/>
                  <a:pt x="31872" y="2269"/>
                </a:cubicBezTo>
                <a:close/>
                <a:moveTo>
                  <a:pt x="50436" y="2231"/>
                </a:moveTo>
                <a:lnTo>
                  <a:pt x="50323" y="2345"/>
                </a:lnTo>
                <a:cubicBezTo>
                  <a:pt x="50323" y="2383"/>
                  <a:pt x="50323" y="2420"/>
                  <a:pt x="50323" y="2458"/>
                </a:cubicBezTo>
                <a:cubicBezTo>
                  <a:pt x="50323" y="2534"/>
                  <a:pt x="50323" y="2572"/>
                  <a:pt x="50285" y="2572"/>
                </a:cubicBezTo>
                <a:lnTo>
                  <a:pt x="50360" y="2761"/>
                </a:lnTo>
                <a:cubicBezTo>
                  <a:pt x="50394" y="2772"/>
                  <a:pt x="50424" y="2776"/>
                  <a:pt x="50451" y="2776"/>
                </a:cubicBezTo>
                <a:cubicBezTo>
                  <a:pt x="50518" y="2776"/>
                  <a:pt x="50572" y="2750"/>
                  <a:pt x="50625" y="2723"/>
                </a:cubicBezTo>
                <a:cubicBezTo>
                  <a:pt x="50738" y="2647"/>
                  <a:pt x="50776" y="2572"/>
                  <a:pt x="50776" y="2458"/>
                </a:cubicBezTo>
                <a:cubicBezTo>
                  <a:pt x="50776" y="2383"/>
                  <a:pt x="50738" y="2345"/>
                  <a:pt x="50701" y="2307"/>
                </a:cubicBezTo>
                <a:cubicBezTo>
                  <a:pt x="50663" y="2269"/>
                  <a:pt x="50587" y="2231"/>
                  <a:pt x="50436" y="2231"/>
                </a:cubicBezTo>
                <a:close/>
                <a:moveTo>
                  <a:pt x="44387" y="2383"/>
                </a:moveTo>
                <a:cubicBezTo>
                  <a:pt x="44273" y="2383"/>
                  <a:pt x="44084" y="2458"/>
                  <a:pt x="44009" y="2496"/>
                </a:cubicBezTo>
                <a:cubicBezTo>
                  <a:pt x="43971" y="2534"/>
                  <a:pt x="43971" y="2609"/>
                  <a:pt x="43971" y="2609"/>
                </a:cubicBezTo>
                <a:cubicBezTo>
                  <a:pt x="43971" y="2647"/>
                  <a:pt x="43971" y="2723"/>
                  <a:pt x="44084" y="2761"/>
                </a:cubicBezTo>
                <a:lnTo>
                  <a:pt x="44122" y="2761"/>
                </a:lnTo>
                <a:cubicBezTo>
                  <a:pt x="44184" y="2822"/>
                  <a:pt x="44271" y="2884"/>
                  <a:pt x="44383" y="2884"/>
                </a:cubicBezTo>
                <a:cubicBezTo>
                  <a:pt x="44408" y="2884"/>
                  <a:pt x="44435" y="2881"/>
                  <a:pt x="44462" y="2874"/>
                </a:cubicBezTo>
                <a:cubicBezTo>
                  <a:pt x="44500" y="2874"/>
                  <a:pt x="44576" y="2836"/>
                  <a:pt x="44614" y="2761"/>
                </a:cubicBezTo>
                <a:lnTo>
                  <a:pt x="44500" y="2609"/>
                </a:lnTo>
                <a:cubicBezTo>
                  <a:pt x="44538" y="2609"/>
                  <a:pt x="44576" y="2609"/>
                  <a:pt x="44576" y="2647"/>
                </a:cubicBezTo>
                <a:cubicBezTo>
                  <a:pt x="44576" y="2609"/>
                  <a:pt x="44576" y="2609"/>
                  <a:pt x="44538" y="2572"/>
                </a:cubicBezTo>
                <a:cubicBezTo>
                  <a:pt x="44538" y="2534"/>
                  <a:pt x="44538" y="2420"/>
                  <a:pt x="44425" y="2383"/>
                </a:cubicBezTo>
                <a:close/>
                <a:moveTo>
                  <a:pt x="38068" y="2468"/>
                </a:moveTo>
                <a:cubicBezTo>
                  <a:pt x="38035" y="2468"/>
                  <a:pt x="37997" y="2477"/>
                  <a:pt x="37959" y="2496"/>
                </a:cubicBezTo>
                <a:lnTo>
                  <a:pt x="37846" y="2609"/>
                </a:lnTo>
                <a:cubicBezTo>
                  <a:pt x="37846" y="2685"/>
                  <a:pt x="37884" y="2836"/>
                  <a:pt x="38035" y="2912"/>
                </a:cubicBezTo>
                <a:lnTo>
                  <a:pt x="38224" y="2799"/>
                </a:lnTo>
                <a:cubicBezTo>
                  <a:pt x="38224" y="2761"/>
                  <a:pt x="38224" y="2761"/>
                  <a:pt x="38224" y="2723"/>
                </a:cubicBezTo>
                <a:cubicBezTo>
                  <a:pt x="38262" y="2723"/>
                  <a:pt x="38262" y="2685"/>
                  <a:pt x="38262" y="2685"/>
                </a:cubicBezTo>
                <a:cubicBezTo>
                  <a:pt x="38262" y="2647"/>
                  <a:pt x="38262" y="2572"/>
                  <a:pt x="38149" y="2496"/>
                </a:cubicBezTo>
                <a:cubicBezTo>
                  <a:pt x="38130" y="2477"/>
                  <a:pt x="38101" y="2468"/>
                  <a:pt x="38068" y="2468"/>
                </a:cubicBezTo>
                <a:close/>
                <a:moveTo>
                  <a:pt x="47676" y="2383"/>
                </a:moveTo>
                <a:lnTo>
                  <a:pt x="47563" y="2496"/>
                </a:lnTo>
                <a:lnTo>
                  <a:pt x="47563" y="2799"/>
                </a:lnTo>
                <a:lnTo>
                  <a:pt x="47676" y="2912"/>
                </a:lnTo>
                <a:cubicBezTo>
                  <a:pt x="47827" y="2912"/>
                  <a:pt x="47941" y="2912"/>
                  <a:pt x="48016" y="2836"/>
                </a:cubicBezTo>
                <a:cubicBezTo>
                  <a:pt x="48092" y="2799"/>
                  <a:pt x="48092" y="2723"/>
                  <a:pt x="48092" y="2647"/>
                </a:cubicBezTo>
                <a:cubicBezTo>
                  <a:pt x="48092" y="2572"/>
                  <a:pt x="48092" y="2496"/>
                  <a:pt x="48054" y="2458"/>
                </a:cubicBezTo>
                <a:lnTo>
                  <a:pt x="47941" y="2383"/>
                </a:lnTo>
                <a:close/>
                <a:moveTo>
                  <a:pt x="14141" y="2799"/>
                </a:moveTo>
                <a:cubicBezTo>
                  <a:pt x="14027" y="2799"/>
                  <a:pt x="13914" y="2874"/>
                  <a:pt x="13914" y="2988"/>
                </a:cubicBezTo>
                <a:lnTo>
                  <a:pt x="14065" y="2988"/>
                </a:lnTo>
                <a:cubicBezTo>
                  <a:pt x="14065" y="2988"/>
                  <a:pt x="14065" y="2988"/>
                  <a:pt x="14065" y="3025"/>
                </a:cubicBezTo>
                <a:lnTo>
                  <a:pt x="14254" y="3025"/>
                </a:lnTo>
                <a:cubicBezTo>
                  <a:pt x="14254" y="2988"/>
                  <a:pt x="14254" y="2988"/>
                  <a:pt x="14254" y="2988"/>
                </a:cubicBezTo>
                <a:lnTo>
                  <a:pt x="14405" y="2988"/>
                </a:lnTo>
                <a:cubicBezTo>
                  <a:pt x="14405" y="2912"/>
                  <a:pt x="14368" y="2874"/>
                  <a:pt x="14330" y="2836"/>
                </a:cubicBezTo>
                <a:cubicBezTo>
                  <a:pt x="14292" y="2799"/>
                  <a:pt x="14216" y="2799"/>
                  <a:pt x="14141" y="2799"/>
                </a:cubicBezTo>
                <a:close/>
                <a:moveTo>
                  <a:pt x="83800" y="2529"/>
                </a:moveTo>
                <a:cubicBezTo>
                  <a:pt x="83618" y="2529"/>
                  <a:pt x="83552" y="2688"/>
                  <a:pt x="83518" y="2723"/>
                </a:cubicBezTo>
                <a:cubicBezTo>
                  <a:pt x="83518" y="2761"/>
                  <a:pt x="83518" y="2799"/>
                  <a:pt x="83480" y="2799"/>
                </a:cubicBezTo>
                <a:lnTo>
                  <a:pt x="83555" y="2988"/>
                </a:lnTo>
                <a:lnTo>
                  <a:pt x="83593" y="2988"/>
                </a:lnTo>
                <a:cubicBezTo>
                  <a:pt x="83622" y="3016"/>
                  <a:pt x="83694" y="3089"/>
                  <a:pt x="83810" y="3089"/>
                </a:cubicBezTo>
                <a:cubicBezTo>
                  <a:pt x="83847" y="3089"/>
                  <a:pt x="83888" y="3081"/>
                  <a:pt x="83934" y="3063"/>
                </a:cubicBezTo>
                <a:lnTo>
                  <a:pt x="84047" y="2988"/>
                </a:lnTo>
                <a:cubicBezTo>
                  <a:pt x="84047" y="2950"/>
                  <a:pt x="84047" y="2912"/>
                  <a:pt x="84047" y="2912"/>
                </a:cubicBezTo>
                <a:cubicBezTo>
                  <a:pt x="84047" y="2836"/>
                  <a:pt x="84009" y="2761"/>
                  <a:pt x="84009" y="2723"/>
                </a:cubicBezTo>
                <a:cubicBezTo>
                  <a:pt x="83971" y="2685"/>
                  <a:pt x="83971" y="2685"/>
                  <a:pt x="83971" y="2647"/>
                </a:cubicBezTo>
                <a:lnTo>
                  <a:pt x="83858" y="2534"/>
                </a:lnTo>
                <a:cubicBezTo>
                  <a:pt x="83837" y="2530"/>
                  <a:pt x="83818" y="2529"/>
                  <a:pt x="83800" y="2529"/>
                </a:cubicBezTo>
                <a:close/>
                <a:moveTo>
                  <a:pt x="61816" y="2761"/>
                </a:moveTo>
                <a:cubicBezTo>
                  <a:pt x="61589" y="2761"/>
                  <a:pt x="61514" y="2836"/>
                  <a:pt x="61514" y="2988"/>
                </a:cubicBezTo>
                <a:lnTo>
                  <a:pt x="61665" y="3101"/>
                </a:lnTo>
                <a:lnTo>
                  <a:pt x="61778" y="3101"/>
                </a:lnTo>
                <a:lnTo>
                  <a:pt x="61930" y="2988"/>
                </a:lnTo>
                <a:cubicBezTo>
                  <a:pt x="61930" y="2950"/>
                  <a:pt x="61967" y="2950"/>
                  <a:pt x="61967" y="2874"/>
                </a:cubicBezTo>
                <a:lnTo>
                  <a:pt x="61816" y="2761"/>
                </a:lnTo>
                <a:close/>
                <a:moveTo>
                  <a:pt x="79822" y="2480"/>
                </a:moveTo>
                <a:cubicBezTo>
                  <a:pt x="79768" y="2480"/>
                  <a:pt x="79715" y="2507"/>
                  <a:pt x="79661" y="2534"/>
                </a:cubicBezTo>
                <a:cubicBezTo>
                  <a:pt x="79548" y="2609"/>
                  <a:pt x="79472" y="2723"/>
                  <a:pt x="79472" y="2836"/>
                </a:cubicBezTo>
                <a:cubicBezTo>
                  <a:pt x="79472" y="2988"/>
                  <a:pt x="79586" y="3063"/>
                  <a:pt x="79737" y="3101"/>
                </a:cubicBezTo>
                <a:lnTo>
                  <a:pt x="79813" y="3063"/>
                </a:lnTo>
                <a:cubicBezTo>
                  <a:pt x="79926" y="2988"/>
                  <a:pt x="79964" y="2874"/>
                  <a:pt x="79964" y="2799"/>
                </a:cubicBezTo>
                <a:cubicBezTo>
                  <a:pt x="79964" y="2761"/>
                  <a:pt x="79964" y="2685"/>
                  <a:pt x="79964" y="2685"/>
                </a:cubicBezTo>
                <a:lnTo>
                  <a:pt x="79888" y="2496"/>
                </a:lnTo>
                <a:cubicBezTo>
                  <a:pt x="79866" y="2485"/>
                  <a:pt x="79844" y="2480"/>
                  <a:pt x="79822" y="2480"/>
                </a:cubicBezTo>
                <a:close/>
                <a:moveTo>
                  <a:pt x="68735" y="2912"/>
                </a:moveTo>
                <a:cubicBezTo>
                  <a:pt x="68697" y="2912"/>
                  <a:pt x="68584" y="2912"/>
                  <a:pt x="68508" y="3101"/>
                </a:cubicBezTo>
                <a:lnTo>
                  <a:pt x="68584" y="3214"/>
                </a:lnTo>
                <a:cubicBezTo>
                  <a:pt x="68610" y="3240"/>
                  <a:pt x="68672" y="3285"/>
                  <a:pt x="68745" y="3285"/>
                </a:cubicBezTo>
                <a:cubicBezTo>
                  <a:pt x="68778" y="3285"/>
                  <a:pt x="68813" y="3276"/>
                  <a:pt x="68848" y="3252"/>
                </a:cubicBezTo>
                <a:cubicBezTo>
                  <a:pt x="68886" y="3252"/>
                  <a:pt x="68924" y="3177"/>
                  <a:pt x="68924" y="3139"/>
                </a:cubicBezTo>
                <a:cubicBezTo>
                  <a:pt x="68924" y="3025"/>
                  <a:pt x="68848" y="2912"/>
                  <a:pt x="68735" y="2912"/>
                </a:cubicBezTo>
                <a:close/>
                <a:moveTo>
                  <a:pt x="54642" y="2794"/>
                </a:moveTo>
                <a:cubicBezTo>
                  <a:pt x="54431" y="2794"/>
                  <a:pt x="54368" y="2956"/>
                  <a:pt x="54368" y="3025"/>
                </a:cubicBezTo>
                <a:cubicBezTo>
                  <a:pt x="54368" y="3063"/>
                  <a:pt x="54330" y="3101"/>
                  <a:pt x="54330" y="3101"/>
                </a:cubicBezTo>
                <a:lnTo>
                  <a:pt x="54330" y="3252"/>
                </a:lnTo>
                <a:cubicBezTo>
                  <a:pt x="54444" y="3328"/>
                  <a:pt x="54519" y="3366"/>
                  <a:pt x="54595" y="3366"/>
                </a:cubicBezTo>
                <a:lnTo>
                  <a:pt x="54670" y="3366"/>
                </a:lnTo>
                <a:lnTo>
                  <a:pt x="54859" y="3290"/>
                </a:lnTo>
                <a:cubicBezTo>
                  <a:pt x="54897" y="3252"/>
                  <a:pt x="54897" y="3214"/>
                  <a:pt x="54897" y="3177"/>
                </a:cubicBezTo>
                <a:cubicBezTo>
                  <a:pt x="54897" y="3101"/>
                  <a:pt x="54859" y="3063"/>
                  <a:pt x="54822" y="2988"/>
                </a:cubicBezTo>
                <a:cubicBezTo>
                  <a:pt x="54822" y="2950"/>
                  <a:pt x="54822" y="2950"/>
                  <a:pt x="54822" y="2912"/>
                </a:cubicBezTo>
                <a:lnTo>
                  <a:pt x="54708" y="2799"/>
                </a:lnTo>
                <a:cubicBezTo>
                  <a:pt x="54685" y="2795"/>
                  <a:pt x="54662" y="2794"/>
                  <a:pt x="54642" y="2794"/>
                </a:cubicBezTo>
                <a:close/>
                <a:moveTo>
                  <a:pt x="23744" y="2988"/>
                </a:moveTo>
                <a:lnTo>
                  <a:pt x="23630" y="3177"/>
                </a:lnTo>
                <a:cubicBezTo>
                  <a:pt x="23630" y="3177"/>
                  <a:pt x="23630" y="3214"/>
                  <a:pt x="23630" y="3214"/>
                </a:cubicBezTo>
                <a:cubicBezTo>
                  <a:pt x="23593" y="3252"/>
                  <a:pt x="23555" y="3290"/>
                  <a:pt x="23555" y="3328"/>
                </a:cubicBezTo>
                <a:cubicBezTo>
                  <a:pt x="23555" y="3366"/>
                  <a:pt x="23593" y="3441"/>
                  <a:pt x="23706" y="3479"/>
                </a:cubicBezTo>
                <a:lnTo>
                  <a:pt x="23857" y="3441"/>
                </a:lnTo>
                <a:lnTo>
                  <a:pt x="23933" y="3441"/>
                </a:lnTo>
                <a:cubicBezTo>
                  <a:pt x="24008" y="3403"/>
                  <a:pt x="24160" y="3366"/>
                  <a:pt x="24160" y="3214"/>
                </a:cubicBezTo>
                <a:cubicBezTo>
                  <a:pt x="24160" y="3177"/>
                  <a:pt x="24160" y="3139"/>
                  <a:pt x="24122" y="3101"/>
                </a:cubicBezTo>
                <a:lnTo>
                  <a:pt x="24008" y="2988"/>
                </a:lnTo>
                <a:close/>
                <a:moveTo>
                  <a:pt x="46769" y="3063"/>
                </a:moveTo>
                <a:lnTo>
                  <a:pt x="46617" y="3101"/>
                </a:lnTo>
                <a:cubicBezTo>
                  <a:pt x="46542" y="3177"/>
                  <a:pt x="46466" y="3252"/>
                  <a:pt x="46466" y="3366"/>
                </a:cubicBezTo>
                <a:cubicBezTo>
                  <a:pt x="46466" y="3403"/>
                  <a:pt x="46504" y="3517"/>
                  <a:pt x="46693" y="3555"/>
                </a:cubicBezTo>
                <a:lnTo>
                  <a:pt x="46844" y="3479"/>
                </a:lnTo>
                <a:lnTo>
                  <a:pt x="46806" y="3479"/>
                </a:lnTo>
                <a:lnTo>
                  <a:pt x="46996" y="3366"/>
                </a:lnTo>
                <a:cubicBezTo>
                  <a:pt x="46958" y="3214"/>
                  <a:pt x="46882" y="3101"/>
                  <a:pt x="46769" y="3063"/>
                </a:cubicBezTo>
                <a:close/>
                <a:moveTo>
                  <a:pt x="75162" y="3214"/>
                </a:moveTo>
                <a:lnTo>
                  <a:pt x="75011" y="3328"/>
                </a:lnTo>
                <a:lnTo>
                  <a:pt x="75011" y="3479"/>
                </a:lnTo>
                <a:lnTo>
                  <a:pt x="75162" y="3592"/>
                </a:lnTo>
                <a:lnTo>
                  <a:pt x="75351" y="3592"/>
                </a:lnTo>
                <a:lnTo>
                  <a:pt x="75465" y="3479"/>
                </a:lnTo>
                <a:lnTo>
                  <a:pt x="75465" y="3328"/>
                </a:lnTo>
                <a:lnTo>
                  <a:pt x="75351" y="3214"/>
                </a:lnTo>
                <a:close/>
                <a:moveTo>
                  <a:pt x="51797" y="3479"/>
                </a:moveTo>
                <a:cubicBezTo>
                  <a:pt x="51663" y="3546"/>
                  <a:pt x="51740" y="3626"/>
                  <a:pt x="51818" y="3626"/>
                </a:cubicBezTo>
                <a:cubicBezTo>
                  <a:pt x="51872" y="3626"/>
                  <a:pt x="51926" y="3587"/>
                  <a:pt x="51910" y="3479"/>
                </a:cubicBezTo>
                <a:close/>
                <a:moveTo>
                  <a:pt x="63930" y="3245"/>
                </a:moveTo>
                <a:cubicBezTo>
                  <a:pt x="63908" y="3245"/>
                  <a:pt x="63884" y="3247"/>
                  <a:pt x="63858" y="3252"/>
                </a:cubicBezTo>
                <a:lnTo>
                  <a:pt x="63782" y="3290"/>
                </a:lnTo>
                <a:cubicBezTo>
                  <a:pt x="63706" y="3366"/>
                  <a:pt x="63706" y="3441"/>
                  <a:pt x="63706" y="3479"/>
                </a:cubicBezTo>
                <a:cubicBezTo>
                  <a:pt x="63706" y="3592"/>
                  <a:pt x="63858" y="3706"/>
                  <a:pt x="63971" y="3744"/>
                </a:cubicBezTo>
                <a:lnTo>
                  <a:pt x="64160" y="3630"/>
                </a:lnTo>
                <a:cubicBezTo>
                  <a:pt x="64198" y="3630"/>
                  <a:pt x="64236" y="3592"/>
                  <a:pt x="64274" y="3517"/>
                </a:cubicBezTo>
                <a:lnTo>
                  <a:pt x="64160" y="3366"/>
                </a:lnTo>
                <a:cubicBezTo>
                  <a:pt x="64128" y="3333"/>
                  <a:pt x="64067" y="3245"/>
                  <a:pt x="63930" y="3245"/>
                </a:cubicBezTo>
                <a:close/>
                <a:moveTo>
                  <a:pt x="87412" y="3517"/>
                </a:moveTo>
                <a:cubicBezTo>
                  <a:pt x="87298" y="3517"/>
                  <a:pt x="87223" y="3517"/>
                  <a:pt x="87147" y="3592"/>
                </a:cubicBezTo>
                <a:cubicBezTo>
                  <a:pt x="87109" y="3630"/>
                  <a:pt x="87072" y="3668"/>
                  <a:pt x="87072" y="3782"/>
                </a:cubicBezTo>
                <a:lnTo>
                  <a:pt x="87072" y="3819"/>
                </a:lnTo>
                <a:lnTo>
                  <a:pt x="87223" y="3895"/>
                </a:lnTo>
                <a:lnTo>
                  <a:pt x="87412" y="3895"/>
                </a:lnTo>
                <a:lnTo>
                  <a:pt x="87525" y="3782"/>
                </a:lnTo>
                <a:lnTo>
                  <a:pt x="87525" y="3630"/>
                </a:lnTo>
                <a:lnTo>
                  <a:pt x="87412" y="3517"/>
                </a:lnTo>
                <a:close/>
                <a:moveTo>
                  <a:pt x="26201" y="3366"/>
                </a:moveTo>
                <a:lnTo>
                  <a:pt x="26088" y="3479"/>
                </a:lnTo>
                <a:lnTo>
                  <a:pt x="26088" y="3782"/>
                </a:lnTo>
                <a:lnTo>
                  <a:pt x="26201" y="3895"/>
                </a:lnTo>
                <a:cubicBezTo>
                  <a:pt x="26223" y="3906"/>
                  <a:pt x="26249" y="3911"/>
                  <a:pt x="26275" y="3911"/>
                </a:cubicBezTo>
                <a:cubicBezTo>
                  <a:pt x="26337" y="3911"/>
                  <a:pt x="26401" y="3884"/>
                  <a:pt x="26428" y="3857"/>
                </a:cubicBezTo>
                <a:cubicBezTo>
                  <a:pt x="26504" y="3819"/>
                  <a:pt x="26542" y="3744"/>
                  <a:pt x="26542" y="3630"/>
                </a:cubicBezTo>
                <a:cubicBezTo>
                  <a:pt x="26542" y="3555"/>
                  <a:pt x="26504" y="3441"/>
                  <a:pt x="26428" y="3403"/>
                </a:cubicBezTo>
                <a:cubicBezTo>
                  <a:pt x="26390" y="3366"/>
                  <a:pt x="26277" y="3366"/>
                  <a:pt x="26201" y="3366"/>
                </a:cubicBezTo>
                <a:close/>
                <a:moveTo>
                  <a:pt x="15615" y="3441"/>
                </a:moveTo>
                <a:cubicBezTo>
                  <a:pt x="15540" y="3441"/>
                  <a:pt x="15502" y="3441"/>
                  <a:pt x="15426" y="3479"/>
                </a:cubicBezTo>
                <a:cubicBezTo>
                  <a:pt x="15388" y="3517"/>
                  <a:pt x="15351" y="3592"/>
                  <a:pt x="15351" y="3668"/>
                </a:cubicBezTo>
                <a:lnTo>
                  <a:pt x="15502" y="3668"/>
                </a:lnTo>
                <a:cubicBezTo>
                  <a:pt x="15502" y="3668"/>
                  <a:pt x="15502" y="3668"/>
                  <a:pt x="15502" y="3706"/>
                </a:cubicBezTo>
                <a:lnTo>
                  <a:pt x="15729" y="3706"/>
                </a:lnTo>
                <a:cubicBezTo>
                  <a:pt x="15766" y="3668"/>
                  <a:pt x="15729" y="3668"/>
                  <a:pt x="15729" y="3668"/>
                </a:cubicBezTo>
                <a:lnTo>
                  <a:pt x="15842" y="3668"/>
                </a:lnTo>
                <a:cubicBezTo>
                  <a:pt x="15804" y="3706"/>
                  <a:pt x="15804" y="3744"/>
                  <a:pt x="15804" y="3782"/>
                </a:cubicBezTo>
                <a:lnTo>
                  <a:pt x="15955" y="3895"/>
                </a:lnTo>
                <a:cubicBezTo>
                  <a:pt x="15955" y="3895"/>
                  <a:pt x="15955" y="3895"/>
                  <a:pt x="15993" y="3933"/>
                </a:cubicBezTo>
                <a:cubicBezTo>
                  <a:pt x="16031" y="3933"/>
                  <a:pt x="16069" y="3971"/>
                  <a:pt x="16182" y="3971"/>
                </a:cubicBezTo>
                <a:lnTo>
                  <a:pt x="16296" y="3895"/>
                </a:lnTo>
                <a:cubicBezTo>
                  <a:pt x="16334" y="3857"/>
                  <a:pt x="16371" y="3744"/>
                  <a:pt x="16371" y="3668"/>
                </a:cubicBezTo>
                <a:cubicBezTo>
                  <a:pt x="16371" y="3630"/>
                  <a:pt x="16371" y="3592"/>
                  <a:pt x="16371" y="3555"/>
                </a:cubicBezTo>
                <a:lnTo>
                  <a:pt x="16258" y="3479"/>
                </a:lnTo>
                <a:cubicBezTo>
                  <a:pt x="16217" y="3469"/>
                  <a:pt x="16180" y="3464"/>
                  <a:pt x="16144" y="3464"/>
                </a:cubicBezTo>
                <a:cubicBezTo>
                  <a:pt x="16049" y="3464"/>
                  <a:pt x="15973" y="3499"/>
                  <a:pt x="15918" y="3555"/>
                </a:cubicBezTo>
                <a:cubicBezTo>
                  <a:pt x="15918" y="3555"/>
                  <a:pt x="15880" y="3555"/>
                  <a:pt x="15880" y="3592"/>
                </a:cubicBezTo>
                <a:cubicBezTo>
                  <a:pt x="15842" y="3479"/>
                  <a:pt x="15729" y="3441"/>
                  <a:pt x="15615" y="3441"/>
                </a:cubicBezTo>
                <a:close/>
                <a:moveTo>
                  <a:pt x="79283" y="3555"/>
                </a:moveTo>
                <a:cubicBezTo>
                  <a:pt x="79170" y="3555"/>
                  <a:pt x="79094" y="3592"/>
                  <a:pt x="79056" y="3630"/>
                </a:cubicBezTo>
                <a:cubicBezTo>
                  <a:pt x="79019" y="3668"/>
                  <a:pt x="78981" y="3744"/>
                  <a:pt x="79019" y="3857"/>
                </a:cubicBezTo>
                <a:lnTo>
                  <a:pt x="79132" y="3971"/>
                </a:lnTo>
                <a:lnTo>
                  <a:pt x="79245" y="3971"/>
                </a:lnTo>
                <a:lnTo>
                  <a:pt x="79397" y="3857"/>
                </a:lnTo>
                <a:lnTo>
                  <a:pt x="79397" y="3706"/>
                </a:lnTo>
                <a:lnTo>
                  <a:pt x="79283" y="3555"/>
                </a:lnTo>
                <a:close/>
                <a:moveTo>
                  <a:pt x="89718" y="3555"/>
                </a:moveTo>
                <a:cubicBezTo>
                  <a:pt x="89642" y="3555"/>
                  <a:pt x="89567" y="3555"/>
                  <a:pt x="89491" y="3630"/>
                </a:cubicBezTo>
                <a:cubicBezTo>
                  <a:pt x="89416" y="3668"/>
                  <a:pt x="89416" y="3744"/>
                  <a:pt x="89453" y="3819"/>
                </a:cubicBezTo>
                <a:lnTo>
                  <a:pt x="89529" y="3895"/>
                </a:lnTo>
                <a:cubicBezTo>
                  <a:pt x="89529" y="3895"/>
                  <a:pt x="89567" y="3933"/>
                  <a:pt x="89567" y="3933"/>
                </a:cubicBezTo>
                <a:cubicBezTo>
                  <a:pt x="89642" y="3933"/>
                  <a:pt x="89718" y="3971"/>
                  <a:pt x="89832" y="3971"/>
                </a:cubicBezTo>
                <a:lnTo>
                  <a:pt x="89945" y="3857"/>
                </a:lnTo>
                <a:lnTo>
                  <a:pt x="89945" y="3706"/>
                </a:lnTo>
                <a:lnTo>
                  <a:pt x="89794" y="3555"/>
                </a:lnTo>
                <a:cubicBezTo>
                  <a:pt x="89781" y="3567"/>
                  <a:pt x="89773" y="3571"/>
                  <a:pt x="89766" y="3571"/>
                </a:cubicBezTo>
                <a:cubicBezTo>
                  <a:pt x="89752" y="3571"/>
                  <a:pt x="89743" y="3555"/>
                  <a:pt x="89718" y="3555"/>
                </a:cubicBezTo>
                <a:close/>
                <a:moveTo>
                  <a:pt x="85455" y="3592"/>
                </a:moveTo>
                <a:cubicBezTo>
                  <a:pt x="85399" y="3592"/>
                  <a:pt x="85351" y="3611"/>
                  <a:pt x="85332" y="3630"/>
                </a:cubicBezTo>
                <a:lnTo>
                  <a:pt x="85219" y="3630"/>
                </a:lnTo>
                <a:lnTo>
                  <a:pt x="85030" y="3744"/>
                </a:lnTo>
                <a:lnTo>
                  <a:pt x="85030" y="3857"/>
                </a:lnTo>
                <a:lnTo>
                  <a:pt x="85143" y="3971"/>
                </a:lnTo>
                <a:cubicBezTo>
                  <a:pt x="85181" y="3971"/>
                  <a:pt x="85219" y="4008"/>
                  <a:pt x="85257" y="4008"/>
                </a:cubicBezTo>
                <a:lnTo>
                  <a:pt x="85370" y="3933"/>
                </a:lnTo>
                <a:lnTo>
                  <a:pt x="85408" y="3933"/>
                </a:lnTo>
                <a:cubicBezTo>
                  <a:pt x="85521" y="3933"/>
                  <a:pt x="85597" y="3895"/>
                  <a:pt x="85635" y="3819"/>
                </a:cubicBezTo>
                <a:lnTo>
                  <a:pt x="85635" y="3668"/>
                </a:lnTo>
                <a:cubicBezTo>
                  <a:pt x="85578" y="3611"/>
                  <a:pt x="85512" y="3592"/>
                  <a:pt x="85455" y="3592"/>
                </a:cubicBezTo>
                <a:close/>
                <a:moveTo>
                  <a:pt x="3706" y="3744"/>
                </a:moveTo>
                <a:lnTo>
                  <a:pt x="3555" y="3857"/>
                </a:lnTo>
                <a:lnTo>
                  <a:pt x="3555" y="3933"/>
                </a:lnTo>
                <a:lnTo>
                  <a:pt x="3668" y="4084"/>
                </a:lnTo>
                <a:cubicBezTo>
                  <a:pt x="3706" y="4084"/>
                  <a:pt x="3744" y="4122"/>
                  <a:pt x="3781" y="4122"/>
                </a:cubicBezTo>
                <a:lnTo>
                  <a:pt x="3970" y="4008"/>
                </a:lnTo>
                <a:cubicBezTo>
                  <a:pt x="3970" y="3971"/>
                  <a:pt x="3970" y="3933"/>
                  <a:pt x="4008" y="3895"/>
                </a:cubicBezTo>
                <a:lnTo>
                  <a:pt x="3895" y="3744"/>
                </a:lnTo>
                <a:close/>
                <a:moveTo>
                  <a:pt x="60039" y="3706"/>
                </a:moveTo>
                <a:lnTo>
                  <a:pt x="59850" y="3819"/>
                </a:lnTo>
                <a:cubicBezTo>
                  <a:pt x="59850" y="3819"/>
                  <a:pt x="59850" y="3857"/>
                  <a:pt x="59850" y="3857"/>
                </a:cubicBezTo>
                <a:cubicBezTo>
                  <a:pt x="59850" y="3895"/>
                  <a:pt x="59850" y="3895"/>
                  <a:pt x="59850" y="3933"/>
                </a:cubicBezTo>
                <a:cubicBezTo>
                  <a:pt x="59850" y="3971"/>
                  <a:pt x="59850" y="4046"/>
                  <a:pt x="59926" y="4084"/>
                </a:cubicBezTo>
                <a:cubicBezTo>
                  <a:pt x="59964" y="4122"/>
                  <a:pt x="60039" y="4122"/>
                  <a:pt x="60153" y="4122"/>
                </a:cubicBezTo>
                <a:lnTo>
                  <a:pt x="60228" y="4008"/>
                </a:lnTo>
                <a:cubicBezTo>
                  <a:pt x="60228" y="3857"/>
                  <a:pt x="60153" y="3744"/>
                  <a:pt x="60039" y="3706"/>
                </a:cubicBezTo>
                <a:close/>
                <a:moveTo>
                  <a:pt x="33385" y="3933"/>
                </a:moveTo>
                <a:cubicBezTo>
                  <a:pt x="33196" y="3933"/>
                  <a:pt x="33082" y="4046"/>
                  <a:pt x="33082" y="4160"/>
                </a:cubicBezTo>
                <a:lnTo>
                  <a:pt x="33234" y="4160"/>
                </a:lnTo>
                <a:cubicBezTo>
                  <a:pt x="33234" y="4197"/>
                  <a:pt x="33234" y="4197"/>
                  <a:pt x="33234" y="4197"/>
                </a:cubicBezTo>
                <a:lnTo>
                  <a:pt x="33536" y="4197"/>
                </a:lnTo>
                <a:cubicBezTo>
                  <a:pt x="33536" y="4197"/>
                  <a:pt x="33498" y="4197"/>
                  <a:pt x="33498" y="4160"/>
                </a:cubicBezTo>
                <a:lnTo>
                  <a:pt x="33649" y="4160"/>
                </a:lnTo>
                <a:cubicBezTo>
                  <a:pt x="33649" y="4084"/>
                  <a:pt x="33649" y="4046"/>
                  <a:pt x="33574" y="3971"/>
                </a:cubicBezTo>
                <a:cubicBezTo>
                  <a:pt x="33498" y="3971"/>
                  <a:pt x="33460" y="3933"/>
                  <a:pt x="33385" y="3933"/>
                </a:cubicBezTo>
                <a:close/>
                <a:moveTo>
                  <a:pt x="57960" y="3753"/>
                </a:moveTo>
                <a:cubicBezTo>
                  <a:pt x="57922" y="3753"/>
                  <a:pt x="57884" y="3763"/>
                  <a:pt x="57846" y="3782"/>
                </a:cubicBezTo>
                <a:cubicBezTo>
                  <a:pt x="57771" y="3819"/>
                  <a:pt x="57733" y="3895"/>
                  <a:pt x="57733" y="4008"/>
                </a:cubicBezTo>
                <a:cubicBezTo>
                  <a:pt x="57733" y="4046"/>
                  <a:pt x="57733" y="4122"/>
                  <a:pt x="57808" y="4197"/>
                </a:cubicBezTo>
                <a:cubicBezTo>
                  <a:pt x="57846" y="4197"/>
                  <a:pt x="57884" y="4235"/>
                  <a:pt x="57960" y="4235"/>
                </a:cubicBezTo>
                <a:lnTo>
                  <a:pt x="58073" y="4122"/>
                </a:lnTo>
                <a:cubicBezTo>
                  <a:pt x="58073" y="4122"/>
                  <a:pt x="58073" y="4122"/>
                  <a:pt x="58073" y="4084"/>
                </a:cubicBezTo>
                <a:cubicBezTo>
                  <a:pt x="58111" y="4046"/>
                  <a:pt x="58149" y="4008"/>
                  <a:pt x="58149" y="3933"/>
                </a:cubicBezTo>
                <a:cubicBezTo>
                  <a:pt x="58149" y="3933"/>
                  <a:pt x="58149" y="3895"/>
                  <a:pt x="58111" y="3857"/>
                </a:cubicBezTo>
                <a:lnTo>
                  <a:pt x="58073" y="3782"/>
                </a:lnTo>
                <a:cubicBezTo>
                  <a:pt x="58035" y="3763"/>
                  <a:pt x="57998" y="3753"/>
                  <a:pt x="57960" y="3753"/>
                </a:cubicBezTo>
                <a:close/>
                <a:moveTo>
                  <a:pt x="7524" y="3895"/>
                </a:moveTo>
                <a:lnTo>
                  <a:pt x="7335" y="3933"/>
                </a:lnTo>
                <a:cubicBezTo>
                  <a:pt x="7297" y="3971"/>
                  <a:pt x="7260" y="4008"/>
                  <a:pt x="7260" y="4084"/>
                </a:cubicBezTo>
                <a:cubicBezTo>
                  <a:pt x="7260" y="4122"/>
                  <a:pt x="7260" y="4122"/>
                  <a:pt x="7297" y="4160"/>
                </a:cubicBezTo>
                <a:cubicBezTo>
                  <a:pt x="7297" y="4160"/>
                  <a:pt x="7297" y="4160"/>
                  <a:pt x="7297" y="4197"/>
                </a:cubicBezTo>
                <a:lnTo>
                  <a:pt x="7411" y="4311"/>
                </a:lnTo>
                <a:cubicBezTo>
                  <a:pt x="7433" y="4322"/>
                  <a:pt x="7461" y="4330"/>
                  <a:pt x="7492" y="4330"/>
                </a:cubicBezTo>
                <a:cubicBezTo>
                  <a:pt x="7568" y="4330"/>
                  <a:pt x="7660" y="4283"/>
                  <a:pt x="7713" y="4122"/>
                </a:cubicBezTo>
                <a:lnTo>
                  <a:pt x="7600" y="3933"/>
                </a:lnTo>
                <a:cubicBezTo>
                  <a:pt x="7562" y="3933"/>
                  <a:pt x="7562" y="3933"/>
                  <a:pt x="7524" y="3895"/>
                </a:cubicBezTo>
                <a:close/>
                <a:moveTo>
                  <a:pt x="4704" y="3994"/>
                </a:moveTo>
                <a:cubicBezTo>
                  <a:pt x="4674" y="3994"/>
                  <a:pt x="4644" y="3998"/>
                  <a:pt x="4613" y="4008"/>
                </a:cubicBezTo>
                <a:cubicBezTo>
                  <a:pt x="4538" y="4046"/>
                  <a:pt x="4462" y="4084"/>
                  <a:pt x="4462" y="4197"/>
                </a:cubicBezTo>
                <a:lnTo>
                  <a:pt x="4500" y="4273"/>
                </a:lnTo>
                <a:cubicBezTo>
                  <a:pt x="4555" y="4328"/>
                  <a:pt x="4631" y="4363"/>
                  <a:pt x="4712" y="4363"/>
                </a:cubicBezTo>
                <a:cubicBezTo>
                  <a:pt x="4741" y="4363"/>
                  <a:pt x="4772" y="4359"/>
                  <a:pt x="4802" y="4349"/>
                </a:cubicBezTo>
                <a:cubicBezTo>
                  <a:pt x="4916" y="4311"/>
                  <a:pt x="4953" y="4273"/>
                  <a:pt x="4991" y="4160"/>
                </a:cubicBezTo>
                <a:lnTo>
                  <a:pt x="4953" y="4084"/>
                </a:lnTo>
                <a:cubicBezTo>
                  <a:pt x="4870" y="4029"/>
                  <a:pt x="4787" y="3994"/>
                  <a:pt x="4704" y="3994"/>
                </a:cubicBezTo>
                <a:close/>
                <a:moveTo>
                  <a:pt x="20795" y="4046"/>
                </a:moveTo>
                <a:cubicBezTo>
                  <a:pt x="20644" y="4046"/>
                  <a:pt x="20568" y="4084"/>
                  <a:pt x="20492" y="4235"/>
                </a:cubicBezTo>
                <a:lnTo>
                  <a:pt x="20606" y="4386"/>
                </a:lnTo>
                <a:cubicBezTo>
                  <a:pt x="20644" y="4386"/>
                  <a:pt x="20681" y="4424"/>
                  <a:pt x="20719" y="4424"/>
                </a:cubicBezTo>
                <a:lnTo>
                  <a:pt x="20908" y="4311"/>
                </a:lnTo>
                <a:cubicBezTo>
                  <a:pt x="20908" y="4311"/>
                  <a:pt x="20946" y="4235"/>
                  <a:pt x="20946" y="4160"/>
                </a:cubicBezTo>
                <a:lnTo>
                  <a:pt x="20946" y="4122"/>
                </a:lnTo>
                <a:lnTo>
                  <a:pt x="20795" y="4046"/>
                </a:lnTo>
                <a:close/>
                <a:moveTo>
                  <a:pt x="9717" y="4046"/>
                </a:moveTo>
                <a:cubicBezTo>
                  <a:pt x="9566" y="4046"/>
                  <a:pt x="9453" y="4122"/>
                  <a:pt x="9377" y="4160"/>
                </a:cubicBezTo>
                <a:cubicBezTo>
                  <a:pt x="9377" y="4197"/>
                  <a:pt x="9339" y="4197"/>
                  <a:pt x="9339" y="4235"/>
                </a:cubicBezTo>
                <a:lnTo>
                  <a:pt x="9339" y="4386"/>
                </a:lnTo>
                <a:cubicBezTo>
                  <a:pt x="9394" y="4442"/>
                  <a:pt x="9490" y="4477"/>
                  <a:pt x="9582" y="4477"/>
                </a:cubicBezTo>
                <a:cubicBezTo>
                  <a:pt x="9616" y="4477"/>
                  <a:pt x="9649" y="4472"/>
                  <a:pt x="9679" y="4462"/>
                </a:cubicBezTo>
                <a:cubicBezTo>
                  <a:pt x="9793" y="4424"/>
                  <a:pt x="9868" y="4311"/>
                  <a:pt x="9868" y="4235"/>
                </a:cubicBezTo>
                <a:cubicBezTo>
                  <a:pt x="9868" y="4197"/>
                  <a:pt x="9868" y="4160"/>
                  <a:pt x="9868" y="4122"/>
                </a:cubicBezTo>
                <a:lnTo>
                  <a:pt x="9717" y="4046"/>
                </a:lnTo>
                <a:close/>
                <a:moveTo>
                  <a:pt x="38564" y="4235"/>
                </a:moveTo>
                <a:lnTo>
                  <a:pt x="38451" y="4349"/>
                </a:lnTo>
                <a:lnTo>
                  <a:pt x="38451" y="4462"/>
                </a:lnTo>
                <a:lnTo>
                  <a:pt x="38564" y="4575"/>
                </a:lnTo>
                <a:cubicBezTo>
                  <a:pt x="38591" y="4602"/>
                  <a:pt x="38637" y="4629"/>
                  <a:pt x="38701" y="4629"/>
                </a:cubicBezTo>
                <a:cubicBezTo>
                  <a:pt x="38728" y="4629"/>
                  <a:pt x="38758" y="4624"/>
                  <a:pt x="38791" y="4613"/>
                </a:cubicBezTo>
                <a:lnTo>
                  <a:pt x="38905" y="4500"/>
                </a:lnTo>
                <a:lnTo>
                  <a:pt x="38905" y="4424"/>
                </a:lnTo>
                <a:lnTo>
                  <a:pt x="38791" y="4273"/>
                </a:lnTo>
                <a:cubicBezTo>
                  <a:pt x="38753" y="4273"/>
                  <a:pt x="38678" y="4235"/>
                  <a:pt x="38564" y="4235"/>
                </a:cubicBezTo>
                <a:close/>
                <a:moveTo>
                  <a:pt x="42118" y="4462"/>
                </a:moveTo>
                <a:lnTo>
                  <a:pt x="41967" y="4500"/>
                </a:lnTo>
                <a:cubicBezTo>
                  <a:pt x="41967" y="4500"/>
                  <a:pt x="41967" y="4500"/>
                  <a:pt x="41929" y="4538"/>
                </a:cubicBezTo>
                <a:cubicBezTo>
                  <a:pt x="41854" y="4575"/>
                  <a:pt x="41778" y="4613"/>
                  <a:pt x="41778" y="4727"/>
                </a:cubicBezTo>
                <a:cubicBezTo>
                  <a:pt x="41778" y="4802"/>
                  <a:pt x="41816" y="4840"/>
                  <a:pt x="41854" y="4916"/>
                </a:cubicBezTo>
                <a:lnTo>
                  <a:pt x="41929" y="4954"/>
                </a:lnTo>
                <a:cubicBezTo>
                  <a:pt x="42005" y="4954"/>
                  <a:pt x="42081" y="4954"/>
                  <a:pt x="42156" y="4916"/>
                </a:cubicBezTo>
                <a:cubicBezTo>
                  <a:pt x="42232" y="4878"/>
                  <a:pt x="42307" y="4765"/>
                  <a:pt x="42307" y="4689"/>
                </a:cubicBezTo>
                <a:cubicBezTo>
                  <a:pt x="42307" y="4575"/>
                  <a:pt x="42232" y="4500"/>
                  <a:pt x="42118" y="4462"/>
                </a:cubicBezTo>
                <a:close/>
                <a:moveTo>
                  <a:pt x="22421" y="4651"/>
                </a:moveTo>
                <a:cubicBezTo>
                  <a:pt x="22345" y="4651"/>
                  <a:pt x="22232" y="4651"/>
                  <a:pt x="22156" y="4689"/>
                </a:cubicBezTo>
                <a:cubicBezTo>
                  <a:pt x="22118" y="4765"/>
                  <a:pt x="22080" y="4840"/>
                  <a:pt x="22118" y="4916"/>
                </a:cubicBezTo>
                <a:lnTo>
                  <a:pt x="22232" y="4991"/>
                </a:lnTo>
                <a:cubicBezTo>
                  <a:pt x="22262" y="4995"/>
                  <a:pt x="22290" y="4996"/>
                  <a:pt x="22316" y="4996"/>
                </a:cubicBezTo>
                <a:cubicBezTo>
                  <a:pt x="22579" y="4996"/>
                  <a:pt x="22613" y="4837"/>
                  <a:pt x="22647" y="4802"/>
                </a:cubicBezTo>
                <a:lnTo>
                  <a:pt x="22496" y="4651"/>
                </a:lnTo>
                <a:close/>
                <a:moveTo>
                  <a:pt x="65521" y="4538"/>
                </a:moveTo>
                <a:lnTo>
                  <a:pt x="65370" y="4689"/>
                </a:lnTo>
                <a:lnTo>
                  <a:pt x="65370" y="4878"/>
                </a:lnTo>
                <a:lnTo>
                  <a:pt x="65483" y="4991"/>
                </a:lnTo>
                <a:cubicBezTo>
                  <a:pt x="65540" y="5010"/>
                  <a:pt x="65587" y="5020"/>
                  <a:pt x="65625" y="5020"/>
                </a:cubicBezTo>
                <a:cubicBezTo>
                  <a:pt x="65663" y="5020"/>
                  <a:pt x="65691" y="5010"/>
                  <a:pt x="65710" y="4991"/>
                </a:cubicBezTo>
                <a:cubicBezTo>
                  <a:pt x="65824" y="4954"/>
                  <a:pt x="65824" y="4840"/>
                  <a:pt x="65862" y="4802"/>
                </a:cubicBezTo>
                <a:cubicBezTo>
                  <a:pt x="65862" y="4765"/>
                  <a:pt x="65862" y="4765"/>
                  <a:pt x="65862" y="4765"/>
                </a:cubicBezTo>
                <a:lnTo>
                  <a:pt x="65748" y="4538"/>
                </a:lnTo>
                <a:close/>
                <a:moveTo>
                  <a:pt x="54746" y="4273"/>
                </a:moveTo>
                <a:cubicBezTo>
                  <a:pt x="54670" y="4273"/>
                  <a:pt x="54481" y="4273"/>
                  <a:pt x="54368" y="4538"/>
                </a:cubicBezTo>
                <a:lnTo>
                  <a:pt x="54368" y="4651"/>
                </a:lnTo>
                <a:lnTo>
                  <a:pt x="54406" y="4651"/>
                </a:lnTo>
                <a:cubicBezTo>
                  <a:pt x="54519" y="4802"/>
                  <a:pt x="54633" y="4954"/>
                  <a:pt x="54859" y="5029"/>
                </a:cubicBezTo>
                <a:lnTo>
                  <a:pt x="55049" y="4991"/>
                </a:lnTo>
                <a:cubicBezTo>
                  <a:pt x="55086" y="4916"/>
                  <a:pt x="55086" y="4840"/>
                  <a:pt x="55086" y="4765"/>
                </a:cubicBezTo>
                <a:cubicBezTo>
                  <a:pt x="55086" y="4575"/>
                  <a:pt x="54935" y="4311"/>
                  <a:pt x="54746" y="4273"/>
                </a:cubicBezTo>
                <a:close/>
                <a:moveTo>
                  <a:pt x="78352" y="4598"/>
                </a:moveTo>
                <a:cubicBezTo>
                  <a:pt x="78326" y="4598"/>
                  <a:pt x="78296" y="4602"/>
                  <a:pt x="78262" y="4613"/>
                </a:cubicBezTo>
                <a:cubicBezTo>
                  <a:pt x="78149" y="4613"/>
                  <a:pt x="78073" y="4727"/>
                  <a:pt x="78073" y="4802"/>
                </a:cubicBezTo>
                <a:cubicBezTo>
                  <a:pt x="78073" y="4916"/>
                  <a:pt x="78111" y="4991"/>
                  <a:pt x="78225" y="5067"/>
                </a:cubicBezTo>
                <a:cubicBezTo>
                  <a:pt x="78262" y="5105"/>
                  <a:pt x="78338" y="5105"/>
                  <a:pt x="78376" y="5105"/>
                </a:cubicBezTo>
                <a:lnTo>
                  <a:pt x="78451" y="5067"/>
                </a:lnTo>
                <a:cubicBezTo>
                  <a:pt x="78527" y="5029"/>
                  <a:pt x="78565" y="4878"/>
                  <a:pt x="78565" y="4802"/>
                </a:cubicBezTo>
                <a:cubicBezTo>
                  <a:pt x="78565" y="4727"/>
                  <a:pt x="78527" y="4651"/>
                  <a:pt x="78489" y="4651"/>
                </a:cubicBezTo>
                <a:cubicBezTo>
                  <a:pt x="78463" y="4624"/>
                  <a:pt x="78417" y="4598"/>
                  <a:pt x="78352" y="4598"/>
                </a:cubicBezTo>
                <a:close/>
                <a:moveTo>
                  <a:pt x="5974" y="4613"/>
                </a:moveTo>
                <a:lnTo>
                  <a:pt x="5861" y="4727"/>
                </a:lnTo>
                <a:lnTo>
                  <a:pt x="5861" y="4840"/>
                </a:lnTo>
                <a:cubicBezTo>
                  <a:pt x="5785" y="4840"/>
                  <a:pt x="5672" y="4878"/>
                  <a:pt x="5672" y="5029"/>
                </a:cubicBezTo>
                <a:lnTo>
                  <a:pt x="5785" y="5143"/>
                </a:lnTo>
                <a:cubicBezTo>
                  <a:pt x="5818" y="5154"/>
                  <a:pt x="5852" y="5158"/>
                  <a:pt x="5883" y="5158"/>
                </a:cubicBezTo>
                <a:cubicBezTo>
                  <a:pt x="5959" y="5158"/>
                  <a:pt x="6023" y="5132"/>
                  <a:pt x="6050" y="5105"/>
                </a:cubicBezTo>
                <a:lnTo>
                  <a:pt x="6125" y="4991"/>
                </a:lnTo>
                <a:lnTo>
                  <a:pt x="6201" y="4991"/>
                </a:lnTo>
                <a:lnTo>
                  <a:pt x="6314" y="4878"/>
                </a:lnTo>
                <a:lnTo>
                  <a:pt x="6314" y="4727"/>
                </a:lnTo>
                <a:lnTo>
                  <a:pt x="6163" y="4613"/>
                </a:lnTo>
                <a:close/>
                <a:moveTo>
                  <a:pt x="82535" y="5067"/>
                </a:moveTo>
                <a:lnTo>
                  <a:pt x="82421" y="5180"/>
                </a:lnTo>
                <a:lnTo>
                  <a:pt x="82421" y="5294"/>
                </a:lnTo>
                <a:lnTo>
                  <a:pt x="82572" y="5407"/>
                </a:lnTo>
                <a:cubicBezTo>
                  <a:pt x="82572" y="5407"/>
                  <a:pt x="82610" y="5445"/>
                  <a:pt x="82648" y="5445"/>
                </a:cubicBezTo>
                <a:lnTo>
                  <a:pt x="82837" y="5294"/>
                </a:lnTo>
                <a:cubicBezTo>
                  <a:pt x="82837" y="5256"/>
                  <a:pt x="82837" y="5143"/>
                  <a:pt x="82762" y="5105"/>
                </a:cubicBezTo>
                <a:cubicBezTo>
                  <a:pt x="82724" y="5067"/>
                  <a:pt x="82648" y="5067"/>
                  <a:pt x="82535" y="5067"/>
                </a:cubicBezTo>
                <a:close/>
                <a:moveTo>
                  <a:pt x="41332" y="5014"/>
                </a:moveTo>
                <a:cubicBezTo>
                  <a:pt x="41292" y="5014"/>
                  <a:pt x="41251" y="5019"/>
                  <a:pt x="41211" y="5029"/>
                </a:cubicBezTo>
                <a:lnTo>
                  <a:pt x="41098" y="5105"/>
                </a:lnTo>
                <a:cubicBezTo>
                  <a:pt x="41098" y="5143"/>
                  <a:pt x="41060" y="5218"/>
                  <a:pt x="41060" y="5256"/>
                </a:cubicBezTo>
                <a:cubicBezTo>
                  <a:pt x="41060" y="5332"/>
                  <a:pt x="41098" y="5483"/>
                  <a:pt x="41400" y="5521"/>
                </a:cubicBezTo>
                <a:lnTo>
                  <a:pt x="41551" y="5407"/>
                </a:lnTo>
                <a:cubicBezTo>
                  <a:pt x="41551" y="5407"/>
                  <a:pt x="41551" y="5445"/>
                  <a:pt x="41551" y="5445"/>
                </a:cubicBezTo>
                <a:cubicBezTo>
                  <a:pt x="41551" y="5445"/>
                  <a:pt x="41665" y="5407"/>
                  <a:pt x="41665" y="5332"/>
                </a:cubicBezTo>
                <a:lnTo>
                  <a:pt x="41627" y="5256"/>
                </a:lnTo>
                <a:lnTo>
                  <a:pt x="41665" y="5256"/>
                </a:lnTo>
                <a:lnTo>
                  <a:pt x="41627" y="5105"/>
                </a:lnTo>
                <a:cubicBezTo>
                  <a:pt x="41544" y="5049"/>
                  <a:pt x="41440" y="5014"/>
                  <a:pt x="41332" y="5014"/>
                </a:cubicBezTo>
                <a:close/>
                <a:moveTo>
                  <a:pt x="64727" y="4689"/>
                </a:moveTo>
                <a:lnTo>
                  <a:pt x="64652" y="4727"/>
                </a:lnTo>
                <a:cubicBezTo>
                  <a:pt x="64538" y="4765"/>
                  <a:pt x="64425" y="4840"/>
                  <a:pt x="64349" y="5029"/>
                </a:cubicBezTo>
                <a:lnTo>
                  <a:pt x="64311" y="5029"/>
                </a:lnTo>
                <a:lnTo>
                  <a:pt x="64198" y="5105"/>
                </a:lnTo>
                <a:cubicBezTo>
                  <a:pt x="64198" y="5105"/>
                  <a:pt x="64198" y="5067"/>
                  <a:pt x="64236" y="5067"/>
                </a:cubicBezTo>
                <a:lnTo>
                  <a:pt x="64085" y="5067"/>
                </a:lnTo>
                <a:lnTo>
                  <a:pt x="63933" y="5180"/>
                </a:lnTo>
                <a:cubicBezTo>
                  <a:pt x="63933" y="5332"/>
                  <a:pt x="63971" y="5407"/>
                  <a:pt x="64047" y="5445"/>
                </a:cubicBezTo>
                <a:cubicBezTo>
                  <a:pt x="64122" y="5521"/>
                  <a:pt x="64198" y="5521"/>
                  <a:pt x="64349" y="5521"/>
                </a:cubicBezTo>
                <a:lnTo>
                  <a:pt x="64425" y="5332"/>
                </a:lnTo>
                <a:cubicBezTo>
                  <a:pt x="64425" y="5332"/>
                  <a:pt x="64425" y="5294"/>
                  <a:pt x="64463" y="5294"/>
                </a:cubicBezTo>
                <a:cubicBezTo>
                  <a:pt x="64535" y="5323"/>
                  <a:pt x="64596" y="5335"/>
                  <a:pt x="64648" y="5335"/>
                </a:cubicBezTo>
                <a:cubicBezTo>
                  <a:pt x="64733" y="5335"/>
                  <a:pt x="64794" y="5303"/>
                  <a:pt x="64841" y="5256"/>
                </a:cubicBezTo>
                <a:cubicBezTo>
                  <a:pt x="64879" y="5218"/>
                  <a:pt x="64879" y="5218"/>
                  <a:pt x="64916" y="5180"/>
                </a:cubicBezTo>
                <a:lnTo>
                  <a:pt x="64992" y="5067"/>
                </a:lnTo>
                <a:cubicBezTo>
                  <a:pt x="64992" y="5029"/>
                  <a:pt x="64992" y="4991"/>
                  <a:pt x="64992" y="4954"/>
                </a:cubicBezTo>
                <a:cubicBezTo>
                  <a:pt x="64992" y="4840"/>
                  <a:pt x="64992" y="4765"/>
                  <a:pt x="64879" y="4689"/>
                </a:cubicBezTo>
                <a:close/>
                <a:moveTo>
                  <a:pt x="77279" y="5067"/>
                </a:moveTo>
                <a:cubicBezTo>
                  <a:pt x="77128" y="5067"/>
                  <a:pt x="77015" y="5143"/>
                  <a:pt x="76977" y="5256"/>
                </a:cubicBezTo>
                <a:lnTo>
                  <a:pt x="77053" y="5369"/>
                </a:lnTo>
                <a:cubicBezTo>
                  <a:pt x="77053" y="5483"/>
                  <a:pt x="77166" y="5558"/>
                  <a:pt x="77242" y="5558"/>
                </a:cubicBezTo>
                <a:lnTo>
                  <a:pt x="77393" y="5445"/>
                </a:lnTo>
                <a:cubicBezTo>
                  <a:pt x="77431" y="5407"/>
                  <a:pt x="77431" y="5407"/>
                  <a:pt x="77431" y="5369"/>
                </a:cubicBezTo>
                <a:cubicBezTo>
                  <a:pt x="77431" y="5332"/>
                  <a:pt x="77468" y="5332"/>
                  <a:pt x="77468" y="5256"/>
                </a:cubicBezTo>
                <a:cubicBezTo>
                  <a:pt x="77468" y="5218"/>
                  <a:pt x="77431" y="5143"/>
                  <a:pt x="77355" y="5105"/>
                </a:cubicBezTo>
                <a:lnTo>
                  <a:pt x="77279" y="5067"/>
                </a:lnTo>
                <a:close/>
                <a:moveTo>
                  <a:pt x="70701" y="5294"/>
                </a:moveTo>
                <a:lnTo>
                  <a:pt x="70550" y="5407"/>
                </a:lnTo>
                <a:lnTo>
                  <a:pt x="70550" y="5483"/>
                </a:lnTo>
                <a:lnTo>
                  <a:pt x="70701" y="5634"/>
                </a:lnTo>
                <a:cubicBezTo>
                  <a:pt x="70739" y="5634"/>
                  <a:pt x="70814" y="5672"/>
                  <a:pt x="70928" y="5672"/>
                </a:cubicBezTo>
                <a:lnTo>
                  <a:pt x="71041" y="5558"/>
                </a:lnTo>
                <a:lnTo>
                  <a:pt x="71041" y="5407"/>
                </a:lnTo>
                <a:lnTo>
                  <a:pt x="70890" y="5294"/>
                </a:lnTo>
                <a:close/>
                <a:moveTo>
                  <a:pt x="86940" y="5479"/>
                </a:moveTo>
                <a:cubicBezTo>
                  <a:pt x="86922" y="5479"/>
                  <a:pt x="86903" y="5480"/>
                  <a:pt x="86883" y="5483"/>
                </a:cubicBezTo>
                <a:lnTo>
                  <a:pt x="86769" y="5596"/>
                </a:lnTo>
                <a:cubicBezTo>
                  <a:pt x="86769" y="5748"/>
                  <a:pt x="86883" y="5823"/>
                  <a:pt x="86920" y="5823"/>
                </a:cubicBezTo>
                <a:cubicBezTo>
                  <a:pt x="86958" y="5861"/>
                  <a:pt x="86958" y="5861"/>
                  <a:pt x="86958" y="5861"/>
                </a:cubicBezTo>
                <a:lnTo>
                  <a:pt x="87223" y="5785"/>
                </a:lnTo>
                <a:lnTo>
                  <a:pt x="87223" y="5748"/>
                </a:lnTo>
                <a:cubicBezTo>
                  <a:pt x="87223" y="5678"/>
                  <a:pt x="87158" y="5479"/>
                  <a:pt x="86940" y="5479"/>
                </a:cubicBezTo>
                <a:close/>
                <a:moveTo>
                  <a:pt x="3479" y="3971"/>
                </a:moveTo>
                <a:cubicBezTo>
                  <a:pt x="3366" y="4008"/>
                  <a:pt x="3252" y="4046"/>
                  <a:pt x="3176" y="4084"/>
                </a:cubicBezTo>
                <a:cubicBezTo>
                  <a:pt x="3096" y="4111"/>
                  <a:pt x="3035" y="4137"/>
                  <a:pt x="2966" y="4137"/>
                </a:cubicBezTo>
                <a:cubicBezTo>
                  <a:pt x="2937" y="4137"/>
                  <a:pt x="2907" y="4133"/>
                  <a:pt x="2874" y="4122"/>
                </a:cubicBezTo>
                <a:lnTo>
                  <a:pt x="2761" y="4197"/>
                </a:lnTo>
                <a:cubicBezTo>
                  <a:pt x="2685" y="4235"/>
                  <a:pt x="2685" y="4273"/>
                  <a:pt x="2647" y="4311"/>
                </a:cubicBezTo>
                <a:cubicBezTo>
                  <a:pt x="2647" y="4349"/>
                  <a:pt x="2647" y="4386"/>
                  <a:pt x="2609" y="4386"/>
                </a:cubicBezTo>
                <a:cubicBezTo>
                  <a:pt x="2496" y="4386"/>
                  <a:pt x="2420" y="4462"/>
                  <a:pt x="2383" y="4538"/>
                </a:cubicBezTo>
                <a:cubicBezTo>
                  <a:pt x="2383" y="4538"/>
                  <a:pt x="2383" y="4538"/>
                  <a:pt x="2345" y="4575"/>
                </a:cubicBezTo>
                <a:lnTo>
                  <a:pt x="2231" y="4575"/>
                </a:lnTo>
                <a:cubicBezTo>
                  <a:pt x="2156" y="4613"/>
                  <a:pt x="2156" y="4651"/>
                  <a:pt x="2118" y="4689"/>
                </a:cubicBezTo>
                <a:cubicBezTo>
                  <a:pt x="2118" y="4727"/>
                  <a:pt x="2118" y="4727"/>
                  <a:pt x="2118" y="4727"/>
                </a:cubicBezTo>
                <a:cubicBezTo>
                  <a:pt x="2080" y="4727"/>
                  <a:pt x="2042" y="4765"/>
                  <a:pt x="2042" y="4802"/>
                </a:cubicBezTo>
                <a:lnTo>
                  <a:pt x="2042" y="4727"/>
                </a:lnTo>
                <a:lnTo>
                  <a:pt x="1891" y="4613"/>
                </a:lnTo>
                <a:lnTo>
                  <a:pt x="1664" y="4613"/>
                </a:lnTo>
                <a:lnTo>
                  <a:pt x="1513" y="4727"/>
                </a:lnTo>
                <a:lnTo>
                  <a:pt x="1513" y="4840"/>
                </a:lnTo>
                <a:lnTo>
                  <a:pt x="1664" y="4954"/>
                </a:lnTo>
                <a:lnTo>
                  <a:pt x="1891" y="4954"/>
                </a:lnTo>
                <a:lnTo>
                  <a:pt x="1967" y="4878"/>
                </a:lnTo>
                <a:lnTo>
                  <a:pt x="1967" y="4878"/>
                </a:lnTo>
                <a:cubicBezTo>
                  <a:pt x="1891" y="4954"/>
                  <a:pt x="1891" y="5029"/>
                  <a:pt x="1891" y="5067"/>
                </a:cubicBezTo>
                <a:lnTo>
                  <a:pt x="1853" y="5105"/>
                </a:lnTo>
                <a:cubicBezTo>
                  <a:pt x="1853" y="5180"/>
                  <a:pt x="1891" y="5218"/>
                  <a:pt x="1929" y="5256"/>
                </a:cubicBezTo>
                <a:cubicBezTo>
                  <a:pt x="1929" y="5294"/>
                  <a:pt x="1929" y="5294"/>
                  <a:pt x="1929" y="5294"/>
                </a:cubicBezTo>
                <a:cubicBezTo>
                  <a:pt x="1929" y="5294"/>
                  <a:pt x="1929" y="5332"/>
                  <a:pt x="1929" y="5332"/>
                </a:cubicBezTo>
                <a:cubicBezTo>
                  <a:pt x="1929" y="5369"/>
                  <a:pt x="1929" y="5407"/>
                  <a:pt x="1929" y="5407"/>
                </a:cubicBezTo>
                <a:lnTo>
                  <a:pt x="2004" y="5558"/>
                </a:lnTo>
                <a:cubicBezTo>
                  <a:pt x="2080" y="5558"/>
                  <a:pt x="2118" y="5558"/>
                  <a:pt x="2156" y="5521"/>
                </a:cubicBezTo>
                <a:cubicBezTo>
                  <a:pt x="2204" y="5553"/>
                  <a:pt x="2252" y="5564"/>
                  <a:pt x="2297" y="5564"/>
                </a:cubicBezTo>
                <a:cubicBezTo>
                  <a:pt x="2358" y="5564"/>
                  <a:pt x="2414" y="5542"/>
                  <a:pt x="2458" y="5521"/>
                </a:cubicBezTo>
                <a:lnTo>
                  <a:pt x="2836" y="5521"/>
                </a:lnTo>
                <a:cubicBezTo>
                  <a:pt x="2761" y="5558"/>
                  <a:pt x="2761" y="5672"/>
                  <a:pt x="2761" y="5823"/>
                </a:cubicBezTo>
                <a:lnTo>
                  <a:pt x="2874" y="5937"/>
                </a:lnTo>
                <a:cubicBezTo>
                  <a:pt x="3025" y="5937"/>
                  <a:pt x="3101" y="5937"/>
                  <a:pt x="3176" y="5861"/>
                </a:cubicBezTo>
                <a:cubicBezTo>
                  <a:pt x="3290" y="5823"/>
                  <a:pt x="3328" y="5710"/>
                  <a:pt x="3290" y="5521"/>
                </a:cubicBezTo>
                <a:lnTo>
                  <a:pt x="3176" y="5445"/>
                </a:lnTo>
                <a:cubicBezTo>
                  <a:pt x="3139" y="5445"/>
                  <a:pt x="3139" y="5445"/>
                  <a:pt x="3101" y="5407"/>
                </a:cubicBezTo>
                <a:cubicBezTo>
                  <a:pt x="3176" y="5369"/>
                  <a:pt x="3214" y="5294"/>
                  <a:pt x="3214" y="5180"/>
                </a:cubicBezTo>
                <a:lnTo>
                  <a:pt x="3139" y="5105"/>
                </a:lnTo>
                <a:cubicBezTo>
                  <a:pt x="3139" y="5105"/>
                  <a:pt x="3139" y="5067"/>
                  <a:pt x="3176" y="5067"/>
                </a:cubicBezTo>
                <a:lnTo>
                  <a:pt x="2987" y="4916"/>
                </a:lnTo>
                <a:cubicBezTo>
                  <a:pt x="3139" y="4878"/>
                  <a:pt x="3290" y="4727"/>
                  <a:pt x="3328" y="4613"/>
                </a:cubicBezTo>
                <a:lnTo>
                  <a:pt x="3366" y="4575"/>
                </a:lnTo>
                <a:cubicBezTo>
                  <a:pt x="3366" y="4500"/>
                  <a:pt x="3328" y="4462"/>
                  <a:pt x="3290" y="4462"/>
                </a:cubicBezTo>
                <a:cubicBezTo>
                  <a:pt x="3441" y="4424"/>
                  <a:pt x="3668" y="4349"/>
                  <a:pt x="3668" y="4122"/>
                </a:cubicBezTo>
                <a:lnTo>
                  <a:pt x="3668" y="4084"/>
                </a:lnTo>
                <a:lnTo>
                  <a:pt x="3479" y="3971"/>
                </a:lnTo>
                <a:close/>
                <a:moveTo>
                  <a:pt x="9112" y="5483"/>
                </a:moveTo>
                <a:lnTo>
                  <a:pt x="8961" y="5672"/>
                </a:lnTo>
                <a:cubicBezTo>
                  <a:pt x="8961" y="5710"/>
                  <a:pt x="8961" y="5710"/>
                  <a:pt x="8961" y="5748"/>
                </a:cubicBezTo>
                <a:cubicBezTo>
                  <a:pt x="8923" y="5899"/>
                  <a:pt x="8999" y="5937"/>
                  <a:pt x="9074" y="5974"/>
                </a:cubicBezTo>
                <a:lnTo>
                  <a:pt x="9226" y="5937"/>
                </a:lnTo>
                <a:cubicBezTo>
                  <a:pt x="9301" y="5861"/>
                  <a:pt x="9339" y="5785"/>
                  <a:pt x="9339" y="5710"/>
                </a:cubicBezTo>
                <a:cubicBezTo>
                  <a:pt x="9339" y="5672"/>
                  <a:pt x="9301" y="5558"/>
                  <a:pt x="9112" y="5483"/>
                </a:cubicBezTo>
                <a:close/>
                <a:moveTo>
                  <a:pt x="40364" y="5435"/>
                </a:moveTo>
                <a:cubicBezTo>
                  <a:pt x="40345" y="5435"/>
                  <a:pt x="40325" y="5438"/>
                  <a:pt x="40304" y="5445"/>
                </a:cubicBezTo>
                <a:cubicBezTo>
                  <a:pt x="40266" y="5445"/>
                  <a:pt x="40228" y="5483"/>
                  <a:pt x="40190" y="5558"/>
                </a:cubicBezTo>
                <a:lnTo>
                  <a:pt x="40266" y="5672"/>
                </a:lnTo>
                <a:cubicBezTo>
                  <a:pt x="40228" y="5785"/>
                  <a:pt x="40304" y="5937"/>
                  <a:pt x="40417" y="5974"/>
                </a:cubicBezTo>
                <a:lnTo>
                  <a:pt x="40568" y="5823"/>
                </a:lnTo>
                <a:cubicBezTo>
                  <a:pt x="40568" y="5823"/>
                  <a:pt x="40568" y="5861"/>
                  <a:pt x="40568" y="5861"/>
                </a:cubicBezTo>
                <a:cubicBezTo>
                  <a:pt x="40644" y="5861"/>
                  <a:pt x="40757" y="5823"/>
                  <a:pt x="40757" y="5672"/>
                </a:cubicBezTo>
                <a:lnTo>
                  <a:pt x="40757" y="5634"/>
                </a:lnTo>
                <a:lnTo>
                  <a:pt x="40606" y="5558"/>
                </a:lnTo>
                <a:cubicBezTo>
                  <a:pt x="40568" y="5521"/>
                  <a:pt x="40568" y="5521"/>
                  <a:pt x="40530" y="5521"/>
                </a:cubicBezTo>
                <a:cubicBezTo>
                  <a:pt x="40500" y="5490"/>
                  <a:pt x="40444" y="5435"/>
                  <a:pt x="40364" y="5435"/>
                </a:cubicBezTo>
                <a:close/>
                <a:moveTo>
                  <a:pt x="41612" y="5586"/>
                </a:moveTo>
                <a:cubicBezTo>
                  <a:pt x="41593" y="5586"/>
                  <a:pt x="41573" y="5589"/>
                  <a:pt x="41551" y="5596"/>
                </a:cubicBezTo>
                <a:cubicBezTo>
                  <a:pt x="41551" y="5634"/>
                  <a:pt x="41476" y="5672"/>
                  <a:pt x="41476" y="5748"/>
                </a:cubicBezTo>
                <a:lnTo>
                  <a:pt x="41551" y="5861"/>
                </a:lnTo>
                <a:lnTo>
                  <a:pt x="41665" y="5974"/>
                </a:lnTo>
                <a:lnTo>
                  <a:pt x="41702" y="5974"/>
                </a:lnTo>
                <a:cubicBezTo>
                  <a:pt x="41778" y="5974"/>
                  <a:pt x="41967" y="5974"/>
                  <a:pt x="41967" y="5823"/>
                </a:cubicBezTo>
                <a:lnTo>
                  <a:pt x="41854" y="5710"/>
                </a:lnTo>
                <a:cubicBezTo>
                  <a:pt x="41854" y="5672"/>
                  <a:pt x="41816" y="5672"/>
                  <a:pt x="41816" y="5672"/>
                </a:cubicBezTo>
                <a:cubicBezTo>
                  <a:pt x="41755" y="5641"/>
                  <a:pt x="41694" y="5586"/>
                  <a:pt x="41612" y="5586"/>
                </a:cubicBezTo>
                <a:close/>
                <a:moveTo>
                  <a:pt x="36787" y="5445"/>
                </a:moveTo>
                <a:lnTo>
                  <a:pt x="36598" y="5558"/>
                </a:lnTo>
                <a:cubicBezTo>
                  <a:pt x="36598" y="5558"/>
                  <a:pt x="36598" y="5596"/>
                  <a:pt x="36561" y="5596"/>
                </a:cubicBezTo>
                <a:cubicBezTo>
                  <a:pt x="36561" y="5634"/>
                  <a:pt x="36523" y="5672"/>
                  <a:pt x="36523" y="5748"/>
                </a:cubicBezTo>
                <a:lnTo>
                  <a:pt x="36712" y="5861"/>
                </a:lnTo>
                <a:cubicBezTo>
                  <a:pt x="36712" y="5893"/>
                  <a:pt x="36796" y="5982"/>
                  <a:pt x="36916" y="5982"/>
                </a:cubicBezTo>
                <a:cubicBezTo>
                  <a:pt x="36935" y="5982"/>
                  <a:pt x="36955" y="5980"/>
                  <a:pt x="36976" y="5974"/>
                </a:cubicBezTo>
                <a:lnTo>
                  <a:pt x="37090" y="5861"/>
                </a:lnTo>
                <a:cubicBezTo>
                  <a:pt x="37090" y="5823"/>
                  <a:pt x="37090" y="5785"/>
                  <a:pt x="37128" y="5785"/>
                </a:cubicBezTo>
                <a:lnTo>
                  <a:pt x="37014" y="5596"/>
                </a:lnTo>
                <a:cubicBezTo>
                  <a:pt x="36939" y="5596"/>
                  <a:pt x="36939" y="5596"/>
                  <a:pt x="36901" y="5521"/>
                </a:cubicBezTo>
                <a:cubicBezTo>
                  <a:pt x="36863" y="5521"/>
                  <a:pt x="36825" y="5483"/>
                  <a:pt x="36787" y="5445"/>
                </a:cubicBezTo>
                <a:close/>
                <a:moveTo>
                  <a:pt x="999" y="5647"/>
                </a:moveTo>
                <a:cubicBezTo>
                  <a:pt x="939" y="5647"/>
                  <a:pt x="879" y="5656"/>
                  <a:pt x="832" y="5672"/>
                </a:cubicBezTo>
                <a:cubicBezTo>
                  <a:pt x="719" y="5672"/>
                  <a:pt x="681" y="5748"/>
                  <a:pt x="681" y="5861"/>
                </a:cubicBezTo>
                <a:lnTo>
                  <a:pt x="719" y="5937"/>
                </a:lnTo>
                <a:cubicBezTo>
                  <a:pt x="757" y="6012"/>
                  <a:pt x="870" y="6012"/>
                  <a:pt x="984" y="6012"/>
                </a:cubicBezTo>
                <a:cubicBezTo>
                  <a:pt x="1059" y="6012"/>
                  <a:pt x="1173" y="5937"/>
                  <a:pt x="1210" y="5861"/>
                </a:cubicBezTo>
                <a:lnTo>
                  <a:pt x="1210" y="5710"/>
                </a:lnTo>
                <a:cubicBezTo>
                  <a:pt x="1166" y="5665"/>
                  <a:pt x="1083" y="5647"/>
                  <a:pt x="999" y="5647"/>
                </a:cubicBezTo>
                <a:close/>
                <a:moveTo>
                  <a:pt x="2458" y="5899"/>
                </a:moveTo>
                <a:cubicBezTo>
                  <a:pt x="2307" y="5899"/>
                  <a:pt x="2193" y="5899"/>
                  <a:pt x="2118" y="5974"/>
                </a:cubicBezTo>
                <a:cubicBezTo>
                  <a:pt x="2080" y="6012"/>
                  <a:pt x="2042" y="6050"/>
                  <a:pt x="2042" y="6201"/>
                </a:cubicBezTo>
                <a:lnTo>
                  <a:pt x="2193" y="6277"/>
                </a:lnTo>
                <a:lnTo>
                  <a:pt x="2420" y="6277"/>
                </a:lnTo>
                <a:lnTo>
                  <a:pt x="2572" y="6163"/>
                </a:lnTo>
                <a:lnTo>
                  <a:pt x="2572" y="6012"/>
                </a:lnTo>
                <a:lnTo>
                  <a:pt x="2458" y="5899"/>
                </a:lnTo>
                <a:close/>
                <a:moveTo>
                  <a:pt x="40115" y="5861"/>
                </a:moveTo>
                <a:lnTo>
                  <a:pt x="39963" y="5974"/>
                </a:lnTo>
                <a:cubicBezTo>
                  <a:pt x="39963" y="5974"/>
                  <a:pt x="39963" y="6012"/>
                  <a:pt x="39963" y="6012"/>
                </a:cubicBezTo>
                <a:lnTo>
                  <a:pt x="40077" y="6012"/>
                </a:lnTo>
                <a:lnTo>
                  <a:pt x="39963" y="6050"/>
                </a:lnTo>
                <a:cubicBezTo>
                  <a:pt x="39963" y="6088"/>
                  <a:pt x="39963" y="6239"/>
                  <a:pt x="40115" y="6277"/>
                </a:cubicBezTo>
                <a:lnTo>
                  <a:pt x="40304" y="6163"/>
                </a:lnTo>
                <a:lnTo>
                  <a:pt x="40304" y="6163"/>
                </a:lnTo>
                <a:cubicBezTo>
                  <a:pt x="40304" y="6201"/>
                  <a:pt x="40266" y="6201"/>
                  <a:pt x="40266" y="6201"/>
                </a:cubicBezTo>
                <a:cubicBezTo>
                  <a:pt x="40304" y="6201"/>
                  <a:pt x="40379" y="6163"/>
                  <a:pt x="40417" y="6088"/>
                </a:cubicBezTo>
                <a:lnTo>
                  <a:pt x="40266" y="5937"/>
                </a:lnTo>
                <a:cubicBezTo>
                  <a:pt x="40266" y="5899"/>
                  <a:pt x="40190" y="5861"/>
                  <a:pt x="40115" y="5861"/>
                </a:cubicBezTo>
                <a:close/>
                <a:moveTo>
                  <a:pt x="50965" y="5937"/>
                </a:moveTo>
                <a:lnTo>
                  <a:pt x="50852" y="5974"/>
                </a:lnTo>
                <a:cubicBezTo>
                  <a:pt x="50776" y="6050"/>
                  <a:pt x="50738" y="6088"/>
                  <a:pt x="50738" y="6163"/>
                </a:cubicBezTo>
                <a:cubicBezTo>
                  <a:pt x="50738" y="6277"/>
                  <a:pt x="50852" y="6390"/>
                  <a:pt x="51003" y="6390"/>
                </a:cubicBezTo>
                <a:lnTo>
                  <a:pt x="51154" y="6277"/>
                </a:lnTo>
                <a:cubicBezTo>
                  <a:pt x="51117" y="6239"/>
                  <a:pt x="51117" y="6239"/>
                  <a:pt x="51117" y="6239"/>
                </a:cubicBezTo>
                <a:lnTo>
                  <a:pt x="51003" y="6239"/>
                </a:lnTo>
                <a:lnTo>
                  <a:pt x="51154" y="6163"/>
                </a:lnTo>
                <a:cubicBezTo>
                  <a:pt x="51154" y="6050"/>
                  <a:pt x="51079" y="5974"/>
                  <a:pt x="50965" y="5937"/>
                </a:cubicBezTo>
                <a:close/>
                <a:moveTo>
                  <a:pt x="28356" y="5899"/>
                </a:moveTo>
                <a:cubicBezTo>
                  <a:pt x="28243" y="5899"/>
                  <a:pt x="28129" y="5937"/>
                  <a:pt x="28092" y="6012"/>
                </a:cubicBezTo>
                <a:lnTo>
                  <a:pt x="28129" y="6088"/>
                </a:lnTo>
                <a:cubicBezTo>
                  <a:pt x="28129" y="6088"/>
                  <a:pt x="28092" y="6163"/>
                  <a:pt x="28092" y="6239"/>
                </a:cubicBezTo>
                <a:lnTo>
                  <a:pt x="28129" y="6315"/>
                </a:lnTo>
                <a:cubicBezTo>
                  <a:pt x="28186" y="6371"/>
                  <a:pt x="28271" y="6400"/>
                  <a:pt x="28361" y="6400"/>
                </a:cubicBezTo>
                <a:cubicBezTo>
                  <a:pt x="28451" y="6400"/>
                  <a:pt x="28545" y="6371"/>
                  <a:pt x="28621" y="6315"/>
                </a:cubicBezTo>
                <a:lnTo>
                  <a:pt x="28659" y="6239"/>
                </a:lnTo>
                <a:lnTo>
                  <a:pt x="28659" y="6201"/>
                </a:lnTo>
                <a:cubicBezTo>
                  <a:pt x="28659" y="6050"/>
                  <a:pt x="28508" y="5937"/>
                  <a:pt x="28356" y="5899"/>
                </a:cubicBezTo>
                <a:close/>
                <a:moveTo>
                  <a:pt x="88244" y="6012"/>
                </a:moveTo>
                <a:lnTo>
                  <a:pt x="88092" y="6126"/>
                </a:lnTo>
                <a:lnTo>
                  <a:pt x="88092" y="6163"/>
                </a:lnTo>
                <a:cubicBezTo>
                  <a:pt x="88092" y="6239"/>
                  <a:pt x="88130" y="6352"/>
                  <a:pt x="88206" y="6390"/>
                </a:cubicBezTo>
                <a:lnTo>
                  <a:pt x="88281" y="6428"/>
                </a:lnTo>
                <a:cubicBezTo>
                  <a:pt x="88315" y="6439"/>
                  <a:pt x="88345" y="6444"/>
                  <a:pt x="88372" y="6444"/>
                </a:cubicBezTo>
                <a:cubicBezTo>
                  <a:pt x="88439" y="6444"/>
                  <a:pt x="88493" y="6417"/>
                  <a:pt x="88546" y="6390"/>
                </a:cubicBezTo>
                <a:cubicBezTo>
                  <a:pt x="88584" y="6352"/>
                  <a:pt x="88622" y="6277"/>
                  <a:pt x="88622" y="6201"/>
                </a:cubicBezTo>
                <a:lnTo>
                  <a:pt x="88622" y="6163"/>
                </a:lnTo>
                <a:lnTo>
                  <a:pt x="88470" y="6050"/>
                </a:lnTo>
                <a:lnTo>
                  <a:pt x="88433" y="6050"/>
                </a:lnTo>
                <a:cubicBezTo>
                  <a:pt x="88395" y="6012"/>
                  <a:pt x="88319" y="6012"/>
                  <a:pt x="88244" y="6012"/>
                </a:cubicBezTo>
                <a:close/>
                <a:moveTo>
                  <a:pt x="89227" y="5710"/>
                </a:moveTo>
                <a:lnTo>
                  <a:pt x="89075" y="5861"/>
                </a:lnTo>
                <a:cubicBezTo>
                  <a:pt x="89075" y="5861"/>
                  <a:pt x="89075" y="5899"/>
                  <a:pt x="89075" y="5899"/>
                </a:cubicBezTo>
                <a:cubicBezTo>
                  <a:pt x="89038" y="5937"/>
                  <a:pt x="89000" y="6012"/>
                  <a:pt x="89000" y="6163"/>
                </a:cubicBezTo>
                <a:lnTo>
                  <a:pt x="89113" y="6239"/>
                </a:lnTo>
                <a:cubicBezTo>
                  <a:pt x="89151" y="6239"/>
                  <a:pt x="89189" y="6277"/>
                  <a:pt x="89227" y="6352"/>
                </a:cubicBezTo>
                <a:cubicBezTo>
                  <a:pt x="89302" y="6428"/>
                  <a:pt x="89378" y="6504"/>
                  <a:pt x="89529" y="6541"/>
                </a:cubicBezTo>
                <a:lnTo>
                  <a:pt x="89718" y="6428"/>
                </a:lnTo>
                <a:cubicBezTo>
                  <a:pt x="89718" y="6390"/>
                  <a:pt x="89756" y="6352"/>
                  <a:pt x="89832" y="6277"/>
                </a:cubicBezTo>
                <a:cubicBezTo>
                  <a:pt x="89907" y="6239"/>
                  <a:pt x="90058" y="6163"/>
                  <a:pt x="90058" y="5974"/>
                </a:cubicBezTo>
                <a:lnTo>
                  <a:pt x="89983" y="5861"/>
                </a:lnTo>
                <a:lnTo>
                  <a:pt x="90021" y="5861"/>
                </a:lnTo>
                <a:lnTo>
                  <a:pt x="89907" y="5748"/>
                </a:lnTo>
                <a:cubicBezTo>
                  <a:pt x="89794" y="5710"/>
                  <a:pt x="89680" y="5710"/>
                  <a:pt x="89605" y="5710"/>
                </a:cubicBezTo>
                <a:close/>
                <a:moveTo>
                  <a:pt x="66807" y="6201"/>
                </a:moveTo>
                <a:lnTo>
                  <a:pt x="66731" y="6239"/>
                </a:lnTo>
                <a:cubicBezTo>
                  <a:pt x="66655" y="6239"/>
                  <a:pt x="66580" y="6315"/>
                  <a:pt x="66580" y="6352"/>
                </a:cubicBezTo>
                <a:cubicBezTo>
                  <a:pt x="66542" y="6352"/>
                  <a:pt x="66504" y="6315"/>
                  <a:pt x="66466" y="6315"/>
                </a:cubicBezTo>
                <a:lnTo>
                  <a:pt x="66277" y="6428"/>
                </a:lnTo>
                <a:cubicBezTo>
                  <a:pt x="66277" y="6428"/>
                  <a:pt x="66240" y="6504"/>
                  <a:pt x="66240" y="6541"/>
                </a:cubicBezTo>
                <a:lnTo>
                  <a:pt x="66240" y="6617"/>
                </a:lnTo>
                <a:lnTo>
                  <a:pt x="66353" y="6693"/>
                </a:lnTo>
                <a:lnTo>
                  <a:pt x="66542" y="6693"/>
                </a:lnTo>
                <a:lnTo>
                  <a:pt x="66655" y="6617"/>
                </a:lnTo>
                <a:cubicBezTo>
                  <a:pt x="66693" y="6617"/>
                  <a:pt x="66731" y="6655"/>
                  <a:pt x="66769" y="6655"/>
                </a:cubicBezTo>
                <a:lnTo>
                  <a:pt x="66920" y="6579"/>
                </a:lnTo>
                <a:cubicBezTo>
                  <a:pt x="66958" y="6504"/>
                  <a:pt x="66996" y="6466"/>
                  <a:pt x="66996" y="6390"/>
                </a:cubicBezTo>
                <a:cubicBezTo>
                  <a:pt x="66996" y="6277"/>
                  <a:pt x="66920" y="6201"/>
                  <a:pt x="66807" y="6201"/>
                </a:cubicBezTo>
                <a:close/>
                <a:moveTo>
                  <a:pt x="76070" y="6315"/>
                </a:moveTo>
                <a:cubicBezTo>
                  <a:pt x="75994" y="6315"/>
                  <a:pt x="75881" y="6315"/>
                  <a:pt x="75843" y="6352"/>
                </a:cubicBezTo>
                <a:cubicBezTo>
                  <a:pt x="75805" y="6390"/>
                  <a:pt x="75767" y="6466"/>
                  <a:pt x="75767" y="6541"/>
                </a:cubicBezTo>
                <a:lnTo>
                  <a:pt x="75767" y="6579"/>
                </a:lnTo>
                <a:lnTo>
                  <a:pt x="75881" y="6693"/>
                </a:lnTo>
                <a:lnTo>
                  <a:pt x="76070" y="6693"/>
                </a:lnTo>
                <a:lnTo>
                  <a:pt x="76221" y="6579"/>
                </a:lnTo>
                <a:lnTo>
                  <a:pt x="76221" y="6428"/>
                </a:lnTo>
                <a:lnTo>
                  <a:pt x="76070" y="6315"/>
                </a:lnTo>
                <a:close/>
                <a:moveTo>
                  <a:pt x="45316" y="6413"/>
                </a:moveTo>
                <a:cubicBezTo>
                  <a:pt x="45282" y="6413"/>
                  <a:pt x="45249" y="6418"/>
                  <a:pt x="45219" y="6428"/>
                </a:cubicBezTo>
                <a:cubicBezTo>
                  <a:pt x="45105" y="6466"/>
                  <a:pt x="44992" y="6541"/>
                  <a:pt x="44954" y="6655"/>
                </a:cubicBezTo>
                <a:lnTo>
                  <a:pt x="45181" y="6768"/>
                </a:lnTo>
                <a:lnTo>
                  <a:pt x="45256" y="6768"/>
                </a:lnTo>
                <a:cubicBezTo>
                  <a:pt x="45280" y="6780"/>
                  <a:pt x="45310" y="6788"/>
                  <a:pt x="45345" y="6788"/>
                </a:cubicBezTo>
                <a:cubicBezTo>
                  <a:pt x="45422" y="6788"/>
                  <a:pt x="45518" y="6748"/>
                  <a:pt x="45597" y="6617"/>
                </a:cubicBezTo>
                <a:lnTo>
                  <a:pt x="45559" y="6504"/>
                </a:lnTo>
                <a:cubicBezTo>
                  <a:pt x="45503" y="6448"/>
                  <a:pt x="45408" y="6413"/>
                  <a:pt x="45316" y="6413"/>
                </a:cubicBezTo>
                <a:close/>
                <a:moveTo>
                  <a:pt x="65234" y="6564"/>
                </a:moveTo>
                <a:cubicBezTo>
                  <a:pt x="65204" y="6564"/>
                  <a:pt x="65174" y="6569"/>
                  <a:pt x="65143" y="6579"/>
                </a:cubicBezTo>
                <a:cubicBezTo>
                  <a:pt x="64992" y="6579"/>
                  <a:pt x="64916" y="6655"/>
                  <a:pt x="64841" y="6731"/>
                </a:cubicBezTo>
                <a:lnTo>
                  <a:pt x="64954" y="6920"/>
                </a:lnTo>
                <a:lnTo>
                  <a:pt x="65030" y="6995"/>
                </a:lnTo>
                <a:cubicBezTo>
                  <a:pt x="65058" y="6999"/>
                  <a:pt x="65085" y="7001"/>
                  <a:pt x="65110" y="7001"/>
                </a:cubicBezTo>
                <a:cubicBezTo>
                  <a:pt x="65318" y="7001"/>
                  <a:pt x="65412" y="6874"/>
                  <a:pt x="65446" y="6806"/>
                </a:cubicBezTo>
                <a:lnTo>
                  <a:pt x="65446" y="6655"/>
                </a:lnTo>
                <a:cubicBezTo>
                  <a:pt x="65390" y="6600"/>
                  <a:pt x="65315" y="6564"/>
                  <a:pt x="65234" y="6564"/>
                </a:cubicBezTo>
                <a:close/>
                <a:moveTo>
                  <a:pt x="46463" y="6420"/>
                </a:moveTo>
                <a:cubicBezTo>
                  <a:pt x="46441" y="6420"/>
                  <a:pt x="46417" y="6423"/>
                  <a:pt x="46391" y="6428"/>
                </a:cubicBezTo>
                <a:lnTo>
                  <a:pt x="46277" y="6579"/>
                </a:lnTo>
                <a:cubicBezTo>
                  <a:pt x="46277" y="6617"/>
                  <a:pt x="46277" y="6617"/>
                  <a:pt x="46239" y="6655"/>
                </a:cubicBezTo>
                <a:cubicBezTo>
                  <a:pt x="46202" y="6693"/>
                  <a:pt x="46126" y="6806"/>
                  <a:pt x="46164" y="6957"/>
                </a:cubicBezTo>
                <a:lnTo>
                  <a:pt x="46315" y="7071"/>
                </a:lnTo>
                <a:cubicBezTo>
                  <a:pt x="46340" y="7058"/>
                  <a:pt x="46361" y="7054"/>
                  <a:pt x="46379" y="7054"/>
                </a:cubicBezTo>
                <a:cubicBezTo>
                  <a:pt x="46416" y="7054"/>
                  <a:pt x="46441" y="7071"/>
                  <a:pt x="46466" y="7071"/>
                </a:cubicBezTo>
                <a:cubicBezTo>
                  <a:pt x="46504" y="7109"/>
                  <a:pt x="46580" y="7109"/>
                  <a:pt x="46655" y="7109"/>
                </a:cubicBezTo>
                <a:lnTo>
                  <a:pt x="46806" y="6995"/>
                </a:lnTo>
                <a:cubicBezTo>
                  <a:pt x="46806" y="6995"/>
                  <a:pt x="46806" y="6957"/>
                  <a:pt x="46806" y="6920"/>
                </a:cubicBezTo>
                <a:cubicBezTo>
                  <a:pt x="46844" y="6882"/>
                  <a:pt x="46882" y="6806"/>
                  <a:pt x="46882" y="6731"/>
                </a:cubicBezTo>
                <a:cubicBezTo>
                  <a:pt x="46882" y="6693"/>
                  <a:pt x="46882" y="6655"/>
                  <a:pt x="46844" y="6617"/>
                </a:cubicBezTo>
                <a:lnTo>
                  <a:pt x="46655" y="6541"/>
                </a:lnTo>
                <a:cubicBezTo>
                  <a:pt x="46655" y="6509"/>
                  <a:pt x="46599" y="6420"/>
                  <a:pt x="46463" y="6420"/>
                </a:cubicBezTo>
                <a:close/>
                <a:moveTo>
                  <a:pt x="73745" y="6441"/>
                </a:moveTo>
                <a:cubicBezTo>
                  <a:pt x="73701" y="6441"/>
                  <a:pt x="73656" y="6459"/>
                  <a:pt x="73612" y="6504"/>
                </a:cubicBezTo>
                <a:cubicBezTo>
                  <a:pt x="73574" y="6466"/>
                  <a:pt x="73536" y="6466"/>
                  <a:pt x="73461" y="6466"/>
                </a:cubicBezTo>
                <a:lnTo>
                  <a:pt x="73385" y="6655"/>
                </a:lnTo>
                <a:cubicBezTo>
                  <a:pt x="73385" y="6693"/>
                  <a:pt x="73423" y="6731"/>
                  <a:pt x="73423" y="6806"/>
                </a:cubicBezTo>
                <a:cubicBezTo>
                  <a:pt x="73461" y="6920"/>
                  <a:pt x="73499" y="7109"/>
                  <a:pt x="73763" y="7109"/>
                </a:cubicBezTo>
                <a:lnTo>
                  <a:pt x="73915" y="7033"/>
                </a:lnTo>
                <a:cubicBezTo>
                  <a:pt x="73915" y="6995"/>
                  <a:pt x="73952" y="6957"/>
                  <a:pt x="73952" y="6920"/>
                </a:cubicBezTo>
                <a:cubicBezTo>
                  <a:pt x="73952" y="6844"/>
                  <a:pt x="73877" y="6806"/>
                  <a:pt x="73839" y="6768"/>
                </a:cubicBezTo>
                <a:cubicBezTo>
                  <a:pt x="73877" y="6731"/>
                  <a:pt x="73952" y="6655"/>
                  <a:pt x="73915" y="6541"/>
                </a:cubicBezTo>
                <a:lnTo>
                  <a:pt x="73839" y="6466"/>
                </a:lnTo>
                <a:cubicBezTo>
                  <a:pt x="73808" y="6450"/>
                  <a:pt x="73776" y="6441"/>
                  <a:pt x="73745" y="6441"/>
                </a:cubicBezTo>
                <a:close/>
                <a:moveTo>
                  <a:pt x="83289" y="6569"/>
                </a:moveTo>
                <a:cubicBezTo>
                  <a:pt x="83266" y="6569"/>
                  <a:pt x="83242" y="6573"/>
                  <a:pt x="83215" y="6579"/>
                </a:cubicBezTo>
                <a:lnTo>
                  <a:pt x="83102" y="6655"/>
                </a:lnTo>
                <a:lnTo>
                  <a:pt x="82988" y="6768"/>
                </a:lnTo>
                <a:cubicBezTo>
                  <a:pt x="82988" y="6806"/>
                  <a:pt x="82988" y="6844"/>
                  <a:pt x="82988" y="6844"/>
                </a:cubicBezTo>
                <a:cubicBezTo>
                  <a:pt x="82988" y="6882"/>
                  <a:pt x="82988" y="6920"/>
                  <a:pt x="82988" y="6957"/>
                </a:cubicBezTo>
                <a:cubicBezTo>
                  <a:pt x="82988" y="7146"/>
                  <a:pt x="83140" y="7146"/>
                  <a:pt x="83177" y="7184"/>
                </a:cubicBezTo>
                <a:lnTo>
                  <a:pt x="83215" y="7146"/>
                </a:lnTo>
                <a:cubicBezTo>
                  <a:pt x="83244" y="7154"/>
                  <a:pt x="83270" y="7157"/>
                  <a:pt x="83294" y="7157"/>
                </a:cubicBezTo>
                <a:cubicBezTo>
                  <a:pt x="83394" y="7157"/>
                  <a:pt x="83449" y="7101"/>
                  <a:pt x="83480" y="7071"/>
                </a:cubicBezTo>
                <a:lnTo>
                  <a:pt x="83518" y="6957"/>
                </a:lnTo>
                <a:cubicBezTo>
                  <a:pt x="83518" y="6920"/>
                  <a:pt x="83555" y="6920"/>
                  <a:pt x="83555" y="6844"/>
                </a:cubicBezTo>
                <a:lnTo>
                  <a:pt x="83442" y="6731"/>
                </a:lnTo>
                <a:lnTo>
                  <a:pt x="83480" y="6731"/>
                </a:lnTo>
                <a:cubicBezTo>
                  <a:pt x="83449" y="6637"/>
                  <a:pt x="83392" y="6569"/>
                  <a:pt x="83289" y="6569"/>
                </a:cubicBezTo>
                <a:close/>
                <a:moveTo>
                  <a:pt x="60947" y="6844"/>
                </a:moveTo>
                <a:lnTo>
                  <a:pt x="60795" y="6920"/>
                </a:lnTo>
                <a:cubicBezTo>
                  <a:pt x="60720" y="7109"/>
                  <a:pt x="60795" y="7184"/>
                  <a:pt x="60871" y="7222"/>
                </a:cubicBezTo>
                <a:cubicBezTo>
                  <a:pt x="60909" y="7241"/>
                  <a:pt x="60956" y="7250"/>
                  <a:pt x="61008" y="7250"/>
                </a:cubicBezTo>
                <a:cubicBezTo>
                  <a:pt x="61060" y="7250"/>
                  <a:pt x="61117" y="7241"/>
                  <a:pt x="61173" y="7222"/>
                </a:cubicBezTo>
                <a:lnTo>
                  <a:pt x="61249" y="7109"/>
                </a:lnTo>
                <a:lnTo>
                  <a:pt x="61249" y="6995"/>
                </a:lnTo>
                <a:lnTo>
                  <a:pt x="61211" y="6957"/>
                </a:lnTo>
                <a:lnTo>
                  <a:pt x="61211" y="6957"/>
                </a:lnTo>
                <a:lnTo>
                  <a:pt x="61060" y="6844"/>
                </a:lnTo>
                <a:close/>
                <a:moveTo>
                  <a:pt x="28508" y="6920"/>
                </a:moveTo>
                <a:lnTo>
                  <a:pt x="28394" y="7033"/>
                </a:lnTo>
                <a:lnTo>
                  <a:pt x="28394" y="7146"/>
                </a:lnTo>
                <a:lnTo>
                  <a:pt x="28508" y="7260"/>
                </a:lnTo>
                <a:lnTo>
                  <a:pt x="28772" y="7260"/>
                </a:lnTo>
                <a:lnTo>
                  <a:pt x="28886" y="7146"/>
                </a:lnTo>
                <a:lnTo>
                  <a:pt x="28886" y="7033"/>
                </a:lnTo>
                <a:lnTo>
                  <a:pt x="28772" y="6920"/>
                </a:lnTo>
                <a:close/>
                <a:moveTo>
                  <a:pt x="81968" y="6768"/>
                </a:moveTo>
                <a:cubicBezTo>
                  <a:pt x="81854" y="6768"/>
                  <a:pt x="81741" y="6806"/>
                  <a:pt x="81665" y="6844"/>
                </a:cubicBezTo>
                <a:cubicBezTo>
                  <a:pt x="81589" y="6920"/>
                  <a:pt x="81552" y="6995"/>
                  <a:pt x="81552" y="7109"/>
                </a:cubicBezTo>
                <a:lnTo>
                  <a:pt x="81552" y="7184"/>
                </a:lnTo>
                <a:cubicBezTo>
                  <a:pt x="81627" y="7260"/>
                  <a:pt x="81665" y="7298"/>
                  <a:pt x="81779" y="7298"/>
                </a:cubicBezTo>
                <a:cubicBezTo>
                  <a:pt x="81816" y="7298"/>
                  <a:pt x="81892" y="7260"/>
                  <a:pt x="81892" y="7222"/>
                </a:cubicBezTo>
                <a:cubicBezTo>
                  <a:pt x="81968" y="7184"/>
                  <a:pt x="82119" y="7146"/>
                  <a:pt x="82119" y="7033"/>
                </a:cubicBezTo>
                <a:cubicBezTo>
                  <a:pt x="82119" y="6995"/>
                  <a:pt x="82119" y="6995"/>
                  <a:pt x="82119" y="6957"/>
                </a:cubicBezTo>
                <a:cubicBezTo>
                  <a:pt x="82119" y="6957"/>
                  <a:pt x="82119" y="6920"/>
                  <a:pt x="82119" y="6882"/>
                </a:cubicBezTo>
                <a:lnTo>
                  <a:pt x="81968" y="6768"/>
                </a:lnTo>
                <a:close/>
                <a:moveTo>
                  <a:pt x="43767" y="6979"/>
                </a:moveTo>
                <a:cubicBezTo>
                  <a:pt x="43700" y="6979"/>
                  <a:pt x="43646" y="7006"/>
                  <a:pt x="43593" y="7033"/>
                </a:cubicBezTo>
                <a:cubicBezTo>
                  <a:pt x="43517" y="7109"/>
                  <a:pt x="43517" y="7184"/>
                  <a:pt x="43517" y="7335"/>
                </a:cubicBezTo>
                <a:lnTo>
                  <a:pt x="43631" y="7411"/>
                </a:lnTo>
                <a:cubicBezTo>
                  <a:pt x="43654" y="7414"/>
                  <a:pt x="43676" y="7416"/>
                  <a:pt x="43696" y="7416"/>
                </a:cubicBezTo>
                <a:cubicBezTo>
                  <a:pt x="43902" y="7416"/>
                  <a:pt x="43936" y="7253"/>
                  <a:pt x="43971" y="7184"/>
                </a:cubicBezTo>
                <a:lnTo>
                  <a:pt x="43971" y="7109"/>
                </a:lnTo>
                <a:lnTo>
                  <a:pt x="43857" y="6995"/>
                </a:lnTo>
                <a:cubicBezTo>
                  <a:pt x="43824" y="6984"/>
                  <a:pt x="43794" y="6979"/>
                  <a:pt x="43767" y="6979"/>
                </a:cubicBezTo>
                <a:close/>
                <a:moveTo>
                  <a:pt x="22799" y="7449"/>
                </a:moveTo>
                <a:cubicBezTo>
                  <a:pt x="22687" y="7516"/>
                  <a:pt x="22773" y="7596"/>
                  <a:pt x="22847" y="7596"/>
                </a:cubicBezTo>
                <a:cubicBezTo>
                  <a:pt x="22898" y="7596"/>
                  <a:pt x="22943" y="7557"/>
                  <a:pt x="22912" y="7449"/>
                </a:cubicBezTo>
                <a:close/>
                <a:moveTo>
                  <a:pt x="1362" y="7335"/>
                </a:moveTo>
                <a:cubicBezTo>
                  <a:pt x="1324" y="7335"/>
                  <a:pt x="1286" y="7335"/>
                  <a:pt x="1248" y="7373"/>
                </a:cubicBezTo>
                <a:cubicBezTo>
                  <a:pt x="1173" y="7411"/>
                  <a:pt x="1135" y="7449"/>
                  <a:pt x="1135" y="7487"/>
                </a:cubicBezTo>
                <a:lnTo>
                  <a:pt x="1135" y="7524"/>
                </a:lnTo>
                <a:lnTo>
                  <a:pt x="1210" y="7600"/>
                </a:lnTo>
                <a:cubicBezTo>
                  <a:pt x="1210" y="7562"/>
                  <a:pt x="1210" y="7562"/>
                  <a:pt x="1210" y="7524"/>
                </a:cubicBezTo>
                <a:lnTo>
                  <a:pt x="1362" y="7676"/>
                </a:lnTo>
                <a:lnTo>
                  <a:pt x="1475" y="7676"/>
                </a:lnTo>
                <a:lnTo>
                  <a:pt x="1589" y="7638"/>
                </a:lnTo>
                <a:cubicBezTo>
                  <a:pt x="1626" y="7600"/>
                  <a:pt x="1626" y="7562"/>
                  <a:pt x="1626" y="7524"/>
                </a:cubicBezTo>
                <a:cubicBezTo>
                  <a:pt x="1626" y="7411"/>
                  <a:pt x="1513" y="7335"/>
                  <a:pt x="1362" y="7335"/>
                </a:cubicBezTo>
                <a:close/>
                <a:moveTo>
                  <a:pt x="71191" y="7292"/>
                </a:moveTo>
                <a:cubicBezTo>
                  <a:pt x="71138" y="7292"/>
                  <a:pt x="71087" y="7298"/>
                  <a:pt x="71041" y="7298"/>
                </a:cubicBezTo>
                <a:lnTo>
                  <a:pt x="70928" y="7411"/>
                </a:lnTo>
                <a:lnTo>
                  <a:pt x="70928" y="7562"/>
                </a:lnTo>
                <a:lnTo>
                  <a:pt x="71003" y="7676"/>
                </a:lnTo>
                <a:cubicBezTo>
                  <a:pt x="71079" y="7714"/>
                  <a:pt x="71230" y="7751"/>
                  <a:pt x="71381" y="7751"/>
                </a:cubicBezTo>
                <a:lnTo>
                  <a:pt x="71457" y="7676"/>
                </a:lnTo>
                <a:cubicBezTo>
                  <a:pt x="71457" y="7714"/>
                  <a:pt x="71457" y="7751"/>
                  <a:pt x="71495" y="7789"/>
                </a:cubicBezTo>
                <a:cubicBezTo>
                  <a:pt x="71570" y="7714"/>
                  <a:pt x="71570" y="7676"/>
                  <a:pt x="71570" y="7676"/>
                </a:cubicBezTo>
                <a:lnTo>
                  <a:pt x="71722" y="7638"/>
                </a:lnTo>
                <a:cubicBezTo>
                  <a:pt x="71722" y="7600"/>
                  <a:pt x="71722" y="7562"/>
                  <a:pt x="71684" y="7524"/>
                </a:cubicBezTo>
                <a:cubicBezTo>
                  <a:pt x="71646" y="7487"/>
                  <a:pt x="71570" y="7487"/>
                  <a:pt x="71533" y="7487"/>
                </a:cubicBezTo>
                <a:lnTo>
                  <a:pt x="71495" y="7487"/>
                </a:lnTo>
                <a:cubicBezTo>
                  <a:pt x="71495" y="7411"/>
                  <a:pt x="71457" y="7373"/>
                  <a:pt x="71419" y="7373"/>
                </a:cubicBezTo>
                <a:cubicBezTo>
                  <a:pt x="71351" y="7305"/>
                  <a:pt x="71270" y="7292"/>
                  <a:pt x="71191" y="7292"/>
                </a:cubicBezTo>
                <a:close/>
                <a:moveTo>
                  <a:pt x="24424" y="7335"/>
                </a:moveTo>
                <a:cubicBezTo>
                  <a:pt x="24349" y="7335"/>
                  <a:pt x="24273" y="7373"/>
                  <a:pt x="24235" y="7373"/>
                </a:cubicBezTo>
                <a:cubicBezTo>
                  <a:pt x="24198" y="7411"/>
                  <a:pt x="24198" y="7411"/>
                  <a:pt x="24198" y="7411"/>
                </a:cubicBezTo>
                <a:lnTo>
                  <a:pt x="24046" y="7524"/>
                </a:lnTo>
                <a:lnTo>
                  <a:pt x="24046" y="7714"/>
                </a:lnTo>
                <a:lnTo>
                  <a:pt x="24198" y="7827"/>
                </a:lnTo>
                <a:lnTo>
                  <a:pt x="24424" y="7827"/>
                </a:lnTo>
                <a:lnTo>
                  <a:pt x="24576" y="7714"/>
                </a:lnTo>
                <a:lnTo>
                  <a:pt x="24576" y="7449"/>
                </a:lnTo>
                <a:lnTo>
                  <a:pt x="24424" y="7335"/>
                </a:lnTo>
                <a:close/>
                <a:moveTo>
                  <a:pt x="26164" y="7411"/>
                </a:moveTo>
                <a:cubicBezTo>
                  <a:pt x="26126" y="7411"/>
                  <a:pt x="26012" y="7411"/>
                  <a:pt x="25937" y="7487"/>
                </a:cubicBezTo>
                <a:lnTo>
                  <a:pt x="25974" y="7524"/>
                </a:lnTo>
                <a:cubicBezTo>
                  <a:pt x="25899" y="7562"/>
                  <a:pt x="25823" y="7600"/>
                  <a:pt x="25785" y="7676"/>
                </a:cubicBezTo>
                <a:lnTo>
                  <a:pt x="25937" y="7827"/>
                </a:lnTo>
                <a:lnTo>
                  <a:pt x="26126" y="7827"/>
                </a:lnTo>
                <a:lnTo>
                  <a:pt x="26239" y="7789"/>
                </a:lnTo>
                <a:cubicBezTo>
                  <a:pt x="26277" y="7714"/>
                  <a:pt x="26277" y="7676"/>
                  <a:pt x="26277" y="7600"/>
                </a:cubicBezTo>
                <a:cubicBezTo>
                  <a:pt x="26277" y="7524"/>
                  <a:pt x="26239" y="7449"/>
                  <a:pt x="26164" y="7411"/>
                </a:cubicBezTo>
                <a:close/>
                <a:moveTo>
                  <a:pt x="32402" y="7449"/>
                </a:moveTo>
                <a:lnTo>
                  <a:pt x="32288" y="7562"/>
                </a:lnTo>
                <a:cubicBezTo>
                  <a:pt x="32288" y="7600"/>
                  <a:pt x="32251" y="7638"/>
                  <a:pt x="32251" y="7714"/>
                </a:cubicBezTo>
                <a:lnTo>
                  <a:pt x="32251" y="7751"/>
                </a:lnTo>
                <a:lnTo>
                  <a:pt x="32288" y="7827"/>
                </a:lnTo>
                <a:cubicBezTo>
                  <a:pt x="32326" y="7846"/>
                  <a:pt x="32373" y="7855"/>
                  <a:pt x="32416" y="7855"/>
                </a:cubicBezTo>
                <a:cubicBezTo>
                  <a:pt x="32458" y="7855"/>
                  <a:pt x="32496" y="7846"/>
                  <a:pt x="32515" y="7827"/>
                </a:cubicBezTo>
                <a:cubicBezTo>
                  <a:pt x="32591" y="7789"/>
                  <a:pt x="32666" y="7714"/>
                  <a:pt x="32666" y="7638"/>
                </a:cubicBezTo>
                <a:cubicBezTo>
                  <a:pt x="32666" y="7562"/>
                  <a:pt x="32629" y="7524"/>
                  <a:pt x="32553" y="7487"/>
                </a:cubicBezTo>
                <a:cubicBezTo>
                  <a:pt x="32515" y="7449"/>
                  <a:pt x="32477" y="7449"/>
                  <a:pt x="32402" y="7449"/>
                </a:cubicBezTo>
                <a:close/>
                <a:moveTo>
                  <a:pt x="46202" y="7638"/>
                </a:moveTo>
                <a:lnTo>
                  <a:pt x="46126" y="7714"/>
                </a:lnTo>
                <a:lnTo>
                  <a:pt x="45975" y="7714"/>
                </a:lnTo>
                <a:cubicBezTo>
                  <a:pt x="45975" y="7714"/>
                  <a:pt x="45975" y="7714"/>
                  <a:pt x="45975" y="7676"/>
                </a:cubicBezTo>
                <a:lnTo>
                  <a:pt x="45861" y="7676"/>
                </a:lnTo>
                <a:cubicBezTo>
                  <a:pt x="45823" y="7827"/>
                  <a:pt x="45937" y="7978"/>
                  <a:pt x="46088" y="7978"/>
                </a:cubicBezTo>
                <a:cubicBezTo>
                  <a:pt x="46239" y="7978"/>
                  <a:pt x="46315" y="7903"/>
                  <a:pt x="46315" y="7789"/>
                </a:cubicBezTo>
                <a:cubicBezTo>
                  <a:pt x="46315" y="7751"/>
                  <a:pt x="46277" y="7676"/>
                  <a:pt x="46202" y="7638"/>
                </a:cubicBezTo>
                <a:close/>
                <a:moveTo>
                  <a:pt x="50614" y="7545"/>
                </a:moveTo>
                <a:cubicBezTo>
                  <a:pt x="50596" y="7545"/>
                  <a:pt x="50575" y="7550"/>
                  <a:pt x="50549" y="7562"/>
                </a:cubicBezTo>
                <a:lnTo>
                  <a:pt x="50436" y="7676"/>
                </a:lnTo>
                <a:cubicBezTo>
                  <a:pt x="50398" y="7676"/>
                  <a:pt x="50360" y="7714"/>
                  <a:pt x="50360" y="7751"/>
                </a:cubicBezTo>
                <a:lnTo>
                  <a:pt x="50323" y="7751"/>
                </a:lnTo>
                <a:lnTo>
                  <a:pt x="50323" y="7865"/>
                </a:lnTo>
                <a:cubicBezTo>
                  <a:pt x="50247" y="7865"/>
                  <a:pt x="50171" y="7903"/>
                  <a:pt x="50209" y="7978"/>
                </a:cubicBezTo>
                <a:lnTo>
                  <a:pt x="50398" y="7978"/>
                </a:lnTo>
                <a:cubicBezTo>
                  <a:pt x="50398" y="7940"/>
                  <a:pt x="50398" y="7940"/>
                  <a:pt x="50398" y="7940"/>
                </a:cubicBezTo>
                <a:lnTo>
                  <a:pt x="50625" y="7940"/>
                </a:lnTo>
                <a:lnTo>
                  <a:pt x="50776" y="7827"/>
                </a:lnTo>
                <a:lnTo>
                  <a:pt x="50776" y="7714"/>
                </a:lnTo>
                <a:cubicBezTo>
                  <a:pt x="50776" y="7676"/>
                  <a:pt x="50776" y="7600"/>
                  <a:pt x="50701" y="7562"/>
                </a:cubicBezTo>
                <a:cubicBezTo>
                  <a:pt x="50675" y="7562"/>
                  <a:pt x="50650" y="7545"/>
                  <a:pt x="50614" y="7545"/>
                </a:cubicBezTo>
                <a:close/>
                <a:moveTo>
                  <a:pt x="59926" y="7562"/>
                </a:moveTo>
                <a:lnTo>
                  <a:pt x="59737" y="7638"/>
                </a:lnTo>
                <a:cubicBezTo>
                  <a:pt x="59737" y="7638"/>
                  <a:pt x="59699" y="7676"/>
                  <a:pt x="59699" y="7676"/>
                </a:cubicBezTo>
                <a:cubicBezTo>
                  <a:pt x="59699" y="7714"/>
                  <a:pt x="59623" y="7789"/>
                  <a:pt x="59661" y="7903"/>
                </a:cubicBezTo>
                <a:lnTo>
                  <a:pt x="59812" y="7978"/>
                </a:lnTo>
                <a:lnTo>
                  <a:pt x="60039" y="7978"/>
                </a:lnTo>
                <a:lnTo>
                  <a:pt x="60153" y="7903"/>
                </a:lnTo>
                <a:cubicBezTo>
                  <a:pt x="60190" y="7865"/>
                  <a:pt x="60190" y="7827"/>
                  <a:pt x="60190" y="7827"/>
                </a:cubicBezTo>
                <a:cubicBezTo>
                  <a:pt x="60190" y="7676"/>
                  <a:pt x="60039" y="7600"/>
                  <a:pt x="59964" y="7600"/>
                </a:cubicBezTo>
                <a:cubicBezTo>
                  <a:pt x="59964" y="7562"/>
                  <a:pt x="59926" y="7562"/>
                  <a:pt x="59926" y="7562"/>
                </a:cubicBezTo>
                <a:close/>
                <a:moveTo>
                  <a:pt x="27109" y="8092"/>
                </a:moveTo>
                <a:cubicBezTo>
                  <a:pt x="27109" y="8102"/>
                  <a:pt x="27112" y="8110"/>
                  <a:pt x="27116" y="8115"/>
                </a:cubicBezTo>
                <a:lnTo>
                  <a:pt x="27116" y="8115"/>
                </a:lnTo>
                <a:lnTo>
                  <a:pt x="27109" y="8092"/>
                </a:lnTo>
                <a:close/>
                <a:moveTo>
                  <a:pt x="3933" y="7827"/>
                </a:moveTo>
                <a:lnTo>
                  <a:pt x="3781" y="7940"/>
                </a:lnTo>
                <a:cubicBezTo>
                  <a:pt x="3781" y="8054"/>
                  <a:pt x="3819" y="8167"/>
                  <a:pt x="3895" y="8205"/>
                </a:cubicBezTo>
                <a:lnTo>
                  <a:pt x="3970" y="8243"/>
                </a:lnTo>
                <a:cubicBezTo>
                  <a:pt x="4084" y="8243"/>
                  <a:pt x="4159" y="8243"/>
                  <a:pt x="4197" y="8205"/>
                </a:cubicBezTo>
                <a:lnTo>
                  <a:pt x="4235" y="8205"/>
                </a:lnTo>
                <a:lnTo>
                  <a:pt x="4386" y="8092"/>
                </a:lnTo>
                <a:lnTo>
                  <a:pt x="4386" y="8054"/>
                </a:lnTo>
                <a:cubicBezTo>
                  <a:pt x="4386" y="7827"/>
                  <a:pt x="4084" y="7827"/>
                  <a:pt x="3933" y="7827"/>
                </a:cubicBezTo>
                <a:close/>
                <a:moveTo>
                  <a:pt x="41627" y="7865"/>
                </a:moveTo>
                <a:cubicBezTo>
                  <a:pt x="41551" y="7865"/>
                  <a:pt x="41476" y="7865"/>
                  <a:pt x="41400" y="7903"/>
                </a:cubicBezTo>
                <a:cubicBezTo>
                  <a:pt x="41362" y="7940"/>
                  <a:pt x="41324" y="8016"/>
                  <a:pt x="41362" y="8129"/>
                </a:cubicBezTo>
                <a:lnTo>
                  <a:pt x="41362" y="8167"/>
                </a:lnTo>
                <a:cubicBezTo>
                  <a:pt x="41476" y="8243"/>
                  <a:pt x="41551" y="8243"/>
                  <a:pt x="41589" y="8243"/>
                </a:cubicBezTo>
                <a:cubicBezTo>
                  <a:pt x="41702" y="8205"/>
                  <a:pt x="41778" y="8129"/>
                  <a:pt x="41854" y="8016"/>
                </a:cubicBezTo>
                <a:lnTo>
                  <a:pt x="41702" y="7865"/>
                </a:lnTo>
                <a:close/>
                <a:moveTo>
                  <a:pt x="49491" y="7903"/>
                </a:moveTo>
                <a:cubicBezTo>
                  <a:pt x="49340" y="7903"/>
                  <a:pt x="49226" y="7978"/>
                  <a:pt x="49188" y="8092"/>
                </a:cubicBezTo>
                <a:lnTo>
                  <a:pt x="49302" y="8243"/>
                </a:lnTo>
                <a:cubicBezTo>
                  <a:pt x="49302" y="8281"/>
                  <a:pt x="49340" y="8281"/>
                  <a:pt x="49415" y="8281"/>
                </a:cubicBezTo>
                <a:lnTo>
                  <a:pt x="49566" y="8205"/>
                </a:lnTo>
                <a:cubicBezTo>
                  <a:pt x="49604" y="8167"/>
                  <a:pt x="49642" y="8129"/>
                  <a:pt x="49642" y="8054"/>
                </a:cubicBezTo>
                <a:lnTo>
                  <a:pt x="49642" y="8016"/>
                </a:lnTo>
                <a:lnTo>
                  <a:pt x="49491" y="7903"/>
                </a:lnTo>
                <a:close/>
                <a:moveTo>
                  <a:pt x="71230" y="8016"/>
                </a:moveTo>
                <a:cubicBezTo>
                  <a:pt x="71155" y="8016"/>
                  <a:pt x="71003" y="8054"/>
                  <a:pt x="71003" y="8205"/>
                </a:cubicBezTo>
                <a:lnTo>
                  <a:pt x="71117" y="8356"/>
                </a:lnTo>
                <a:cubicBezTo>
                  <a:pt x="71230" y="8356"/>
                  <a:pt x="71306" y="8356"/>
                  <a:pt x="71381" y="8318"/>
                </a:cubicBezTo>
                <a:lnTo>
                  <a:pt x="71419" y="8205"/>
                </a:lnTo>
                <a:cubicBezTo>
                  <a:pt x="71419" y="8129"/>
                  <a:pt x="71344" y="8016"/>
                  <a:pt x="71230" y="8016"/>
                </a:cubicBezTo>
                <a:close/>
                <a:moveTo>
                  <a:pt x="87284" y="8397"/>
                </a:moveTo>
                <a:cubicBezTo>
                  <a:pt x="87273" y="8401"/>
                  <a:pt x="87261" y="8410"/>
                  <a:pt x="87261" y="8432"/>
                </a:cubicBezTo>
                <a:lnTo>
                  <a:pt x="87284" y="8397"/>
                </a:lnTo>
                <a:close/>
                <a:moveTo>
                  <a:pt x="53045" y="7978"/>
                </a:moveTo>
                <a:lnTo>
                  <a:pt x="52780" y="8054"/>
                </a:lnTo>
                <a:cubicBezTo>
                  <a:pt x="52742" y="8054"/>
                  <a:pt x="52704" y="8092"/>
                  <a:pt x="52704" y="8129"/>
                </a:cubicBezTo>
                <a:lnTo>
                  <a:pt x="52780" y="8281"/>
                </a:lnTo>
                <a:cubicBezTo>
                  <a:pt x="52780" y="8281"/>
                  <a:pt x="52780" y="8318"/>
                  <a:pt x="52780" y="8318"/>
                </a:cubicBezTo>
                <a:cubicBezTo>
                  <a:pt x="52814" y="8352"/>
                  <a:pt x="52877" y="8476"/>
                  <a:pt x="53078" y="8476"/>
                </a:cubicBezTo>
                <a:cubicBezTo>
                  <a:pt x="53102" y="8476"/>
                  <a:pt x="53129" y="8474"/>
                  <a:pt x="53158" y="8470"/>
                </a:cubicBezTo>
                <a:lnTo>
                  <a:pt x="53234" y="8356"/>
                </a:lnTo>
                <a:cubicBezTo>
                  <a:pt x="53234" y="8318"/>
                  <a:pt x="53234" y="8318"/>
                  <a:pt x="53234" y="8318"/>
                </a:cubicBezTo>
                <a:cubicBezTo>
                  <a:pt x="53234" y="8167"/>
                  <a:pt x="53158" y="8054"/>
                  <a:pt x="53083" y="8016"/>
                </a:cubicBezTo>
                <a:cubicBezTo>
                  <a:pt x="53083" y="7978"/>
                  <a:pt x="53045" y="7978"/>
                  <a:pt x="53045" y="7978"/>
                </a:cubicBezTo>
                <a:close/>
                <a:moveTo>
                  <a:pt x="27869" y="6667"/>
                </a:moveTo>
                <a:cubicBezTo>
                  <a:pt x="27836" y="6667"/>
                  <a:pt x="27797" y="6675"/>
                  <a:pt x="27751" y="6693"/>
                </a:cubicBezTo>
                <a:lnTo>
                  <a:pt x="27676" y="6806"/>
                </a:lnTo>
                <a:lnTo>
                  <a:pt x="27562" y="6768"/>
                </a:lnTo>
                <a:cubicBezTo>
                  <a:pt x="27336" y="6768"/>
                  <a:pt x="27222" y="6844"/>
                  <a:pt x="27071" y="6882"/>
                </a:cubicBezTo>
                <a:cubicBezTo>
                  <a:pt x="27033" y="6920"/>
                  <a:pt x="26995" y="6920"/>
                  <a:pt x="26957" y="6957"/>
                </a:cubicBezTo>
                <a:lnTo>
                  <a:pt x="26882" y="7071"/>
                </a:lnTo>
                <a:cubicBezTo>
                  <a:pt x="26882" y="7222"/>
                  <a:pt x="26957" y="7373"/>
                  <a:pt x="27146" y="7487"/>
                </a:cubicBezTo>
                <a:cubicBezTo>
                  <a:pt x="27146" y="7487"/>
                  <a:pt x="27184" y="7487"/>
                  <a:pt x="27222" y="7524"/>
                </a:cubicBezTo>
                <a:cubicBezTo>
                  <a:pt x="27222" y="7524"/>
                  <a:pt x="27184" y="7600"/>
                  <a:pt x="27222" y="7638"/>
                </a:cubicBezTo>
                <a:lnTo>
                  <a:pt x="27222" y="7676"/>
                </a:lnTo>
                <a:cubicBezTo>
                  <a:pt x="27222" y="7676"/>
                  <a:pt x="27222" y="7714"/>
                  <a:pt x="27184" y="7714"/>
                </a:cubicBezTo>
                <a:lnTo>
                  <a:pt x="27260" y="7827"/>
                </a:lnTo>
                <a:cubicBezTo>
                  <a:pt x="27260" y="7827"/>
                  <a:pt x="27260" y="7827"/>
                  <a:pt x="27260" y="7865"/>
                </a:cubicBezTo>
                <a:cubicBezTo>
                  <a:pt x="27184" y="7865"/>
                  <a:pt x="27109" y="7903"/>
                  <a:pt x="27071" y="7978"/>
                </a:cubicBezTo>
                <a:lnTo>
                  <a:pt x="27184" y="8129"/>
                </a:lnTo>
                <a:cubicBezTo>
                  <a:pt x="27157" y="8129"/>
                  <a:pt x="27130" y="8129"/>
                  <a:pt x="27116" y="8115"/>
                </a:cubicBezTo>
                <a:lnTo>
                  <a:pt x="27116" y="8115"/>
                </a:lnTo>
                <a:lnTo>
                  <a:pt x="27184" y="8318"/>
                </a:lnTo>
                <a:cubicBezTo>
                  <a:pt x="27260" y="8318"/>
                  <a:pt x="27260" y="8318"/>
                  <a:pt x="27336" y="8394"/>
                </a:cubicBezTo>
                <a:cubicBezTo>
                  <a:pt x="27336" y="8432"/>
                  <a:pt x="27373" y="8470"/>
                  <a:pt x="27373" y="8507"/>
                </a:cubicBezTo>
                <a:lnTo>
                  <a:pt x="27487" y="8545"/>
                </a:lnTo>
                <a:lnTo>
                  <a:pt x="27789" y="8545"/>
                </a:lnTo>
                <a:lnTo>
                  <a:pt x="27940" y="8432"/>
                </a:lnTo>
                <a:cubicBezTo>
                  <a:pt x="27940" y="8394"/>
                  <a:pt x="27940" y="8318"/>
                  <a:pt x="27940" y="8243"/>
                </a:cubicBezTo>
                <a:cubicBezTo>
                  <a:pt x="27978" y="8092"/>
                  <a:pt x="27978" y="7978"/>
                  <a:pt x="27940" y="7827"/>
                </a:cubicBezTo>
                <a:lnTo>
                  <a:pt x="27827" y="7865"/>
                </a:lnTo>
                <a:cubicBezTo>
                  <a:pt x="27751" y="7827"/>
                  <a:pt x="27676" y="7827"/>
                  <a:pt x="27600" y="7827"/>
                </a:cubicBezTo>
                <a:cubicBezTo>
                  <a:pt x="27600" y="7789"/>
                  <a:pt x="27600" y="7789"/>
                  <a:pt x="27562" y="7751"/>
                </a:cubicBezTo>
                <a:cubicBezTo>
                  <a:pt x="27600" y="7714"/>
                  <a:pt x="27562" y="7676"/>
                  <a:pt x="27600" y="7600"/>
                </a:cubicBezTo>
                <a:lnTo>
                  <a:pt x="27600" y="7638"/>
                </a:lnTo>
                <a:cubicBezTo>
                  <a:pt x="27714" y="7638"/>
                  <a:pt x="27827" y="7638"/>
                  <a:pt x="27865" y="7600"/>
                </a:cubicBezTo>
                <a:lnTo>
                  <a:pt x="27940" y="7487"/>
                </a:lnTo>
                <a:cubicBezTo>
                  <a:pt x="27940" y="7449"/>
                  <a:pt x="27940" y="7449"/>
                  <a:pt x="27940" y="7449"/>
                </a:cubicBezTo>
                <a:cubicBezTo>
                  <a:pt x="27978" y="7411"/>
                  <a:pt x="28016" y="7373"/>
                  <a:pt x="28054" y="7260"/>
                </a:cubicBezTo>
                <a:lnTo>
                  <a:pt x="28016" y="7184"/>
                </a:lnTo>
                <a:cubicBezTo>
                  <a:pt x="27978" y="7146"/>
                  <a:pt x="27940" y="7109"/>
                  <a:pt x="27865" y="7109"/>
                </a:cubicBezTo>
                <a:cubicBezTo>
                  <a:pt x="28016" y="7109"/>
                  <a:pt x="28092" y="7033"/>
                  <a:pt x="28167" y="6957"/>
                </a:cubicBezTo>
                <a:lnTo>
                  <a:pt x="28054" y="6768"/>
                </a:lnTo>
                <a:cubicBezTo>
                  <a:pt x="28025" y="6740"/>
                  <a:pt x="27975" y="6667"/>
                  <a:pt x="27869" y="6667"/>
                </a:cubicBezTo>
                <a:close/>
                <a:moveTo>
                  <a:pt x="63253" y="8205"/>
                </a:moveTo>
                <a:cubicBezTo>
                  <a:pt x="63102" y="8205"/>
                  <a:pt x="62988" y="8281"/>
                  <a:pt x="62913" y="8394"/>
                </a:cubicBezTo>
                <a:lnTo>
                  <a:pt x="63026" y="8545"/>
                </a:lnTo>
                <a:cubicBezTo>
                  <a:pt x="63064" y="8583"/>
                  <a:pt x="63102" y="8583"/>
                  <a:pt x="63139" y="8621"/>
                </a:cubicBezTo>
                <a:lnTo>
                  <a:pt x="63328" y="8507"/>
                </a:lnTo>
                <a:cubicBezTo>
                  <a:pt x="63328" y="8470"/>
                  <a:pt x="63366" y="8432"/>
                  <a:pt x="63366" y="8356"/>
                </a:cubicBezTo>
                <a:lnTo>
                  <a:pt x="63366" y="8318"/>
                </a:lnTo>
                <a:lnTo>
                  <a:pt x="63253" y="8205"/>
                </a:lnTo>
                <a:close/>
                <a:moveTo>
                  <a:pt x="60077" y="8205"/>
                </a:moveTo>
                <a:lnTo>
                  <a:pt x="59964" y="8318"/>
                </a:lnTo>
                <a:cubicBezTo>
                  <a:pt x="59926" y="8356"/>
                  <a:pt x="59888" y="8394"/>
                  <a:pt x="59888" y="8470"/>
                </a:cubicBezTo>
                <a:lnTo>
                  <a:pt x="59888" y="8507"/>
                </a:lnTo>
                <a:lnTo>
                  <a:pt x="60039" y="8621"/>
                </a:lnTo>
                <a:lnTo>
                  <a:pt x="60115" y="8621"/>
                </a:lnTo>
                <a:cubicBezTo>
                  <a:pt x="60153" y="8659"/>
                  <a:pt x="60190" y="8659"/>
                  <a:pt x="60304" y="8659"/>
                </a:cubicBezTo>
                <a:lnTo>
                  <a:pt x="60417" y="8545"/>
                </a:lnTo>
                <a:cubicBezTo>
                  <a:pt x="60417" y="8545"/>
                  <a:pt x="60417" y="8507"/>
                  <a:pt x="60417" y="8507"/>
                </a:cubicBezTo>
                <a:cubicBezTo>
                  <a:pt x="60417" y="8394"/>
                  <a:pt x="60379" y="8318"/>
                  <a:pt x="60342" y="8281"/>
                </a:cubicBezTo>
                <a:cubicBezTo>
                  <a:pt x="60266" y="8243"/>
                  <a:pt x="60190" y="8205"/>
                  <a:pt x="60077" y="8205"/>
                </a:cubicBezTo>
                <a:close/>
                <a:moveTo>
                  <a:pt x="68206" y="8432"/>
                </a:moveTo>
                <a:cubicBezTo>
                  <a:pt x="67979" y="8432"/>
                  <a:pt x="67941" y="8583"/>
                  <a:pt x="67979" y="8659"/>
                </a:cubicBezTo>
                <a:lnTo>
                  <a:pt x="68130" y="8772"/>
                </a:lnTo>
                <a:lnTo>
                  <a:pt x="68168" y="8772"/>
                </a:lnTo>
                <a:cubicBezTo>
                  <a:pt x="68243" y="8772"/>
                  <a:pt x="68395" y="8772"/>
                  <a:pt x="68432" y="8621"/>
                </a:cubicBezTo>
                <a:lnTo>
                  <a:pt x="68357" y="8545"/>
                </a:lnTo>
                <a:cubicBezTo>
                  <a:pt x="68357" y="8545"/>
                  <a:pt x="68357" y="8583"/>
                  <a:pt x="68357" y="8583"/>
                </a:cubicBezTo>
                <a:lnTo>
                  <a:pt x="68206" y="8432"/>
                </a:lnTo>
                <a:close/>
                <a:moveTo>
                  <a:pt x="38149" y="8432"/>
                </a:moveTo>
                <a:lnTo>
                  <a:pt x="38035" y="8583"/>
                </a:lnTo>
                <a:cubicBezTo>
                  <a:pt x="38035" y="8659"/>
                  <a:pt x="37997" y="8659"/>
                  <a:pt x="37997" y="8659"/>
                </a:cubicBezTo>
                <a:lnTo>
                  <a:pt x="38073" y="8886"/>
                </a:lnTo>
                <a:cubicBezTo>
                  <a:pt x="38186" y="8886"/>
                  <a:pt x="38338" y="8886"/>
                  <a:pt x="38451" y="8810"/>
                </a:cubicBezTo>
                <a:cubicBezTo>
                  <a:pt x="38489" y="8772"/>
                  <a:pt x="38564" y="8697"/>
                  <a:pt x="38564" y="8621"/>
                </a:cubicBezTo>
                <a:cubicBezTo>
                  <a:pt x="38564" y="8583"/>
                  <a:pt x="38564" y="8545"/>
                  <a:pt x="38527" y="8507"/>
                </a:cubicBezTo>
                <a:lnTo>
                  <a:pt x="38413" y="8432"/>
                </a:lnTo>
                <a:close/>
                <a:moveTo>
                  <a:pt x="87336" y="8318"/>
                </a:moveTo>
                <a:lnTo>
                  <a:pt x="87284" y="8397"/>
                </a:lnTo>
                <a:lnTo>
                  <a:pt x="87284" y="8397"/>
                </a:lnTo>
                <a:cubicBezTo>
                  <a:pt x="87292" y="8394"/>
                  <a:pt x="87298" y="8394"/>
                  <a:pt x="87298" y="8394"/>
                </a:cubicBezTo>
                <a:lnTo>
                  <a:pt x="87298" y="8394"/>
                </a:lnTo>
                <a:lnTo>
                  <a:pt x="87223" y="8470"/>
                </a:lnTo>
                <a:lnTo>
                  <a:pt x="87185" y="8470"/>
                </a:lnTo>
                <a:lnTo>
                  <a:pt x="87072" y="8507"/>
                </a:lnTo>
                <a:cubicBezTo>
                  <a:pt x="87034" y="8545"/>
                  <a:pt x="86958" y="8583"/>
                  <a:pt x="86958" y="8697"/>
                </a:cubicBezTo>
                <a:lnTo>
                  <a:pt x="87034" y="8810"/>
                </a:lnTo>
                <a:cubicBezTo>
                  <a:pt x="87109" y="8848"/>
                  <a:pt x="87261" y="8886"/>
                  <a:pt x="87412" y="8886"/>
                </a:cubicBezTo>
                <a:lnTo>
                  <a:pt x="87525" y="8697"/>
                </a:lnTo>
                <a:cubicBezTo>
                  <a:pt x="87525" y="8697"/>
                  <a:pt x="87525" y="8659"/>
                  <a:pt x="87525" y="8621"/>
                </a:cubicBezTo>
                <a:cubicBezTo>
                  <a:pt x="87525" y="8583"/>
                  <a:pt x="87525" y="8583"/>
                  <a:pt x="87525" y="8545"/>
                </a:cubicBezTo>
                <a:cubicBezTo>
                  <a:pt x="87525" y="8356"/>
                  <a:pt x="87374" y="8318"/>
                  <a:pt x="87336" y="8318"/>
                </a:cubicBezTo>
                <a:close/>
                <a:moveTo>
                  <a:pt x="58830" y="8417"/>
                </a:moveTo>
                <a:cubicBezTo>
                  <a:pt x="58794" y="8417"/>
                  <a:pt x="58756" y="8422"/>
                  <a:pt x="58716" y="8432"/>
                </a:cubicBezTo>
                <a:cubicBezTo>
                  <a:pt x="58565" y="8507"/>
                  <a:pt x="58451" y="8621"/>
                  <a:pt x="58451" y="8734"/>
                </a:cubicBezTo>
                <a:lnTo>
                  <a:pt x="58527" y="8848"/>
                </a:lnTo>
                <a:cubicBezTo>
                  <a:pt x="58647" y="8920"/>
                  <a:pt x="58751" y="8946"/>
                  <a:pt x="58841" y="8946"/>
                </a:cubicBezTo>
                <a:cubicBezTo>
                  <a:pt x="58892" y="8946"/>
                  <a:pt x="58939" y="8937"/>
                  <a:pt x="58981" y="8923"/>
                </a:cubicBezTo>
                <a:cubicBezTo>
                  <a:pt x="59094" y="8848"/>
                  <a:pt x="59170" y="8734"/>
                  <a:pt x="59170" y="8583"/>
                </a:cubicBezTo>
                <a:lnTo>
                  <a:pt x="59094" y="8507"/>
                </a:lnTo>
                <a:cubicBezTo>
                  <a:pt x="59011" y="8452"/>
                  <a:pt x="58928" y="8417"/>
                  <a:pt x="58830" y="8417"/>
                </a:cubicBezTo>
                <a:close/>
                <a:moveTo>
                  <a:pt x="80295" y="8378"/>
                </a:moveTo>
                <a:cubicBezTo>
                  <a:pt x="80206" y="8378"/>
                  <a:pt x="80142" y="8405"/>
                  <a:pt x="80115" y="8432"/>
                </a:cubicBezTo>
                <a:cubicBezTo>
                  <a:pt x="79888" y="8583"/>
                  <a:pt x="79964" y="8961"/>
                  <a:pt x="80342" y="8961"/>
                </a:cubicBezTo>
                <a:lnTo>
                  <a:pt x="80417" y="8961"/>
                </a:lnTo>
                <a:cubicBezTo>
                  <a:pt x="80606" y="8886"/>
                  <a:pt x="80644" y="8772"/>
                  <a:pt x="80644" y="8697"/>
                </a:cubicBezTo>
                <a:cubicBezTo>
                  <a:pt x="80644" y="8583"/>
                  <a:pt x="80606" y="8507"/>
                  <a:pt x="80531" y="8432"/>
                </a:cubicBezTo>
                <a:lnTo>
                  <a:pt x="80417" y="8394"/>
                </a:lnTo>
                <a:cubicBezTo>
                  <a:pt x="80373" y="8383"/>
                  <a:pt x="80332" y="8378"/>
                  <a:pt x="80295" y="8378"/>
                </a:cubicBezTo>
                <a:close/>
                <a:moveTo>
                  <a:pt x="74807" y="8530"/>
                </a:moveTo>
                <a:cubicBezTo>
                  <a:pt x="74740" y="8530"/>
                  <a:pt x="74686" y="8556"/>
                  <a:pt x="74633" y="8583"/>
                </a:cubicBezTo>
                <a:cubicBezTo>
                  <a:pt x="74557" y="8659"/>
                  <a:pt x="74557" y="8772"/>
                  <a:pt x="74557" y="8848"/>
                </a:cubicBezTo>
                <a:cubicBezTo>
                  <a:pt x="74557" y="8848"/>
                  <a:pt x="74557" y="8886"/>
                  <a:pt x="74557" y="8923"/>
                </a:cubicBezTo>
                <a:lnTo>
                  <a:pt x="74671" y="9037"/>
                </a:lnTo>
                <a:cubicBezTo>
                  <a:pt x="74746" y="9037"/>
                  <a:pt x="74860" y="9037"/>
                  <a:pt x="74898" y="8961"/>
                </a:cubicBezTo>
                <a:cubicBezTo>
                  <a:pt x="75011" y="8923"/>
                  <a:pt x="75011" y="8810"/>
                  <a:pt x="75011" y="8734"/>
                </a:cubicBezTo>
                <a:cubicBezTo>
                  <a:pt x="75011" y="8697"/>
                  <a:pt x="75011" y="8659"/>
                  <a:pt x="75011" y="8659"/>
                </a:cubicBezTo>
                <a:lnTo>
                  <a:pt x="74898" y="8545"/>
                </a:lnTo>
                <a:cubicBezTo>
                  <a:pt x="74864" y="8534"/>
                  <a:pt x="74834" y="8530"/>
                  <a:pt x="74807" y="8530"/>
                </a:cubicBezTo>
                <a:close/>
                <a:moveTo>
                  <a:pt x="26050" y="8697"/>
                </a:moveTo>
                <a:cubicBezTo>
                  <a:pt x="25899" y="8697"/>
                  <a:pt x="25785" y="8734"/>
                  <a:pt x="25748" y="8886"/>
                </a:cubicBezTo>
                <a:lnTo>
                  <a:pt x="25785" y="8999"/>
                </a:lnTo>
                <a:cubicBezTo>
                  <a:pt x="25861" y="9075"/>
                  <a:pt x="25974" y="9075"/>
                  <a:pt x="26088" y="9075"/>
                </a:cubicBezTo>
                <a:cubicBezTo>
                  <a:pt x="26164" y="9037"/>
                  <a:pt x="26201" y="8961"/>
                  <a:pt x="26201" y="8886"/>
                </a:cubicBezTo>
                <a:cubicBezTo>
                  <a:pt x="26201" y="8848"/>
                  <a:pt x="26201" y="8810"/>
                  <a:pt x="26201" y="8772"/>
                </a:cubicBezTo>
                <a:lnTo>
                  <a:pt x="26050" y="8697"/>
                </a:lnTo>
                <a:close/>
                <a:moveTo>
                  <a:pt x="53423" y="8621"/>
                </a:moveTo>
                <a:lnTo>
                  <a:pt x="53272" y="8734"/>
                </a:lnTo>
                <a:cubicBezTo>
                  <a:pt x="53234" y="8923"/>
                  <a:pt x="53347" y="9075"/>
                  <a:pt x="53498" y="9075"/>
                </a:cubicBezTo>
                <a:lnTo>
                  <a:pt x="53650" y="8999"/>
                </a:lnTo>
                <a:cubicBezTo>
                  <a:pt x="53650" y="8961"/>
                  <a:pt x="53687" y="8961"/>
                  <a:pt x="53687" y="8961"/>
                </a:cubicBezTo>
                <a:cubicBezTo>
                  <a:pt x="53687" y="8923"/>
                  <a:pt x="53725" y="8886"/>
                  <a:pt x="53725" y="8810"/>
                </a:cubicBezTo>
                <a:cubicBezTo>
                  <a:pt x="53725" y="8772"/>
                  <a:pt x="53725" y="8772"/>
                  <a:pt x="53725" y="8734"/>
                </a:cubicBezTo>
                <a:lnTo>
                  <a:pt x="53574" y="8621"/>
                </a:lnTo>
                <a:close/>
                <a:moveTo>
                  <a:pt x="76334" y="8621"/>
                </a:moveTo>
                <a:cubicBezTo>
                  <a:pt x="76183" y="8621"/>
                  <a:pt x="76107" y="8659"/>
                  <a:pt x="76070" y="8697"/>
                </a:cubicBezTo>
                <a:cubicBezTo>
                  <a:pt x="75918" y="8848"/>
                  <a:pt x="76032" y="9226"/>
                  <a:pt x="76296" y="9226"/>
                </a:cubicBezTo>
                <a:lnTo>
                  <a:pt x="76410" y="9188"/>
                </a:lnTo>
                <a:cubicBezTo>
                  <a:pt x="76485" y="9112"/>
                  <a:pt x="76523" y="8999"/>
                  <a:pt x="76523" y="8923"/>
                </a:cubicBezTo>
                <a:cubicBezTo>
                  <a:pt x="76523" y="8886"/>
                  <a:pt x="76485" y="8734"/>
                  <a:pt x="76410" y="8659"/>
                </a:cubicBezTo>
                <a:lnTo>
                  <a:pt x="76334" y="8621"/>
                </a:lnTo>
                <a:close/>
                <a:moveTo>
                  <a:pt x="15464" y="8886"/>
                </a:moveTo>
                <a:cubicBezTo>
                  <a:pt x="15351" y="8886"/>
                  <a:pt x="15275" y="8923"/>
                  <a:pt x="15199" y="8961"/>
                </a:cubicBezTo>
                <a:cubicBezTo>
                  <a:pt x="15161" y="8999"/>
                  <a:pt x="15124" y="9037"/>
                  <a:pt x="15124" y="9150"/>
                </a:cubicBezTo>
                <a:lnTo>
                  <a:pt x="15124" y="9188"/>
                </a:lnTo>
                <a:lnTo>
                  <a:pt x="15275" y="9301"/>
                </a:lnTo>
                <a:lnTo>
                  <a:pt x="15464" y="9301"/>
                </a:lnTo>
                <a:lnTo>
                  <a:pt x="15577" y="9150"/>
                </a:lnTo>
                <a:lnTo>
                  <a:pt x="15577" y="8999"/>
                </a:lnTo>
                <a:lnTo>
                  <a:pt x="15464" y="8886"/>
                </a:lnTo>
                <a:close/>
                <a:moveTo>
                  <a:pt x="8394" y="8999"/>
                </a:moveTo>
                <a:cubicBezTo>
                  <a:pt x="8280" y="8999"/>
                  <a:pt x="8167" y="8999"/>
                  <a:pt x="8091" y="9075"/>
                </a:cubicBezTo>
                <a:cubicBezTo>
                  <a:pt x="8054" y="9075"/>
                  <a:pt x="8016" y="9150"/>
                  <a:pt x="8016" y="9301"/>
                </a:cubicBezTo>
                <a:lnTo>
                  <a:pt x="8129" y="9377"/>
                </a:lnTo>
                <a:cubicBezTo>
                  <a:pt x="8154" y="9381"/>
                  <a:pt x="8177" y="9383"/>
                  <a:pt x="8198" y="9383"/>
                </a:cubicBezTo>
                <a:cubicBezTo>
                  <a:pt x="8372" y="9383"/>
                  <a:pt x="8440" y="9255"/>
                  <a:pt x="8507" y="9188"/>
                </a:cubicBezTo>
                <a:lnTo>
                  <a:pt x="8394" y="8999"/>
                </a:lnTo>
                <a:close/>
                <a:moveTo>
                  <a:pt x="33478" y="8945"/>
                </a:moveTo>
                <a:cubicBezTo>
                  <a:pt x="33438" y="8945"/>
                  <a:pt x="33411" y="8972"/>
                  <a:pt x="33385" y="8999"/>
                </a:cubicBezTo>
                <a:cubicBezTo>
                  <a:pt x="33271" y="9037"/>
                  <a:pt x="33271" y="9150"/>
                  <a:pt x="33271" y="9264"/>
                </a:cubicBezTo>
                <a:cubicBezTo>
                  <a:pt x="33271" y="9377"/>
                  <a:pt x="33309" y="9453"/>
                  <a:pt x="33423" y="9490"/>
                </a:cubicBezTo>
                <a:lnTo>
                  <a:pt x="33574" y="9415"/>
                </a:lnTo>
                <a:lnTo>
                  <a:pt x="33574" y="9415"/>
                </a:lnTo>
                <a:cubicBezTo>
                  <a:pt x="33574" y="9453"/>
                  <a:pt x="33536" y="9453"/>
                  <a:pt x="33536" y="9453"/>
                </a:cubicBezTo>
                <a:cubicBezTo>
                  <a:pt x="33555" y="9453"/>
                  <a:pt x="33583" y="9462"/>
                  <a:pt x="33621" y="9462"/>
                </a:cubicBezTo>
                <a:cubicBezTo>
                  <a:pt x="33659" y="9462"/>
                  <a:pt x="33706" y="9453"/>
                  <a:pt x="33763" y="9415"/>
                </a:cubicBezTo>
                <a:lnTo>
                  <a:pt x="33838" y="9339"/>
                </a:lnTo>
                <a:cubicBezTo>
                  <a:pt x="33838" y="9301"/>
                  <a:pt x="33838" y="9264"/>
                  <a:pt x="33838" y="9226"/>
                </a:cubicBezTo>
                <a:cubicBezTo>
                  <a:pt x="33838" y="9188"/>
                  <a:pt x="33838" y="9075"/>
                  <a:pt x="33763" y="8999"/>
                </a:cubicBezTo>
                <a:cubicBezTo>
                  <a:pt x="33709" y="8972"/>
                  <a:pt x="33656" y="8945"/>
                  <a:pt x="33602" y="8945"/>
                </a:cubicBezTo>
                <a:cubicBezTo>
                  <a:pt x="33580" y="8945"/>
                  <a:pt x="33558" y="8950"/>
                  <a:pt x="33536" y="8961"/>
                </a:cubicBezTo>
                <a:cubicBezTo>
                  <a:pt x="33514" y="8950"/>
                  <a:pt x="33495" y="8945"/>
                  <a:pt x="33478" y="8945"/>
                </a:cubicBezTo>
                <a:close/>
                <a:moveTo>
                  <a:pt x="29566" y="9188"/>
                </a:moveTo>
                <a:lnTo>
                  <a:pt x="29415" y="9339"/>
                </a:lnTo>
                <a:lnTo>
                  <a:pt x="29415" y="9490"/>
                </a:lnTo>
                <a:lnTo>
                  <a:pt x="29528" y="9604"/>
                </a:lnTo>
                <a:cubicBezTo>
                  <a:pt x="29642" y="9604"/>
                  <a:pt x="29717" y="9566"/>
                  <a:pt x="29793" y="9528"/>
                </a:cubicBezTo>
                <a:cubicBezTo>
                  <a:pt x="29831" y="9490"/>
                  <a:pt x="29869" y="9453"/>
                  <a:pt x="29869" y="9339"/>
                </a:cubicBezTo>
                <a:lnTo>
                  <a:pt x="29869" y="9301"/>
                </a:lnTo>
                <a:lnTo>
                  <a:pt x="29717" y="9188"/>
                </a:lnTo>
                <a:close/>
                <a:moveTo>
                  <a:pt x="20492" y="9604"/>
                </a:moveTo>
                <a:cubicBezTo>
                  <a:pt x="20504" y="9604"/>
                  <a:pt x="20516" y="9608"/>
                  <a:pt x="20528" y="9613"/>
                </a:cubicBezTo>
                <a:lnTo>
                  <a:pt x="20528" y="9613"/>
                </a:lnTo>
                <a:cubicBezTo>
                  <a:pt x="20525" y="9604"/>
                  <a:pt x="20516" y="9604"/>
                  <a:pt x="20492" y="9604"/>
                </a:cubicBezTo>
                <a:close/>
                <a:moveTo>
                  <a:pt x="21551" y="9377"/>
                </a:moveTo>
                <a:lnTo>
                  <a:pt x="21400" y="9490"/>
                </a:lnTo>
                <a:lnTo>
                  <a:pt x="21400" y="9642"/>
                </a:lnTo>
                <a:lnTo>
                  <a:pt x="21551" y="9755"/>
                </a:lnTo>
                <a:lnTo>
                  <a:pt x="21589" y="9755"/>
                </a:lnTo>
                <a:cubicBezTo>
                  <a:pt x="21664" y="9755"/>
                  <a:pt x="21816" y="9755"/>
                  <a:pt x="21853" y="9604"/>
                </a:cubicBezTo>
                <a:lnTo>
                  <a:pt x="21702" y="9453"/>
                </a:lnTo>
                <a:cubicBezTo>
                  <a:pt x="21702" y="9415"/>
                  <a:pt x="21627" y="9377"/>
                  <a:pt x="21551" y="9377"/>
                </a:cubicBezTo>
                <a:close/>
                <a:moveTo>
                  <a:pt x="66771" y="9220"/>
                </a:moveTo>
                <a:cubicBezTo>
                  <a:pt x="66748" y="9220"/>
                  <a:pt x="66722" y="9222"/>
                  <a:pt x="66693" y="9226"/>
                </a:cubicBezTo>
                <a:cubicBezTo>
                  <a:pt x="66504" y="9264"/>
                  <a:pt x="66504" y="9415"/>
                  <a:pt x="66466" y="9490"/>
                </a:cubicBezTo>
                <a:cubicBezTo>
                  <a:pt x="66466" y="9528"/>
                  <a:pt x="66466" y="9604"/>
                  <a:pt x="66429" y="9604"/>
                </a:cubicBezTo>
                <a:lnTo>
                  <a:pt x="66504" y="9793"/>
                </a:lnTo>
                <a:lnTo>
                  <a:pt x="66580" y="9793"/>
                </a:lnTo>
                <a:cubicBezTo>
                  <a:pt x="66657" y="9808"/>
                  <a:pt x="66752" y="9830"/>
                  <a:pt x="66843" y="9830"/>
                </a:cubicBezTo>
                <a:cubicBezTo>
                  <a:pt x="66977" y="9830"/>
                  <a:pt x="67102" y="9784"/>
                  <a:pt x="67147" y="9604"/>
                </a:cubicBezTo>
                <a:lnTo>
                  <a:pt x="67034" y="9453"/>
                </a:lnTo>
                <a:cubicBezTo>
                  <a:pt x="67034" y="9453"/>
                  <a:pt x="67034" y="9453"/>
                  <a:pt x="67034" y="9415"/>
                </a:cubicBezTo>
                <a:cubicBezTo>
                  <a:pt x="67000" y="9347"/>
                  <a:pt x="66966" y="9220"/>
                  <a:pt x="66771" y="9220"/>
                </a:cubicBezTo>
                <a:close/>
                <a:moveTo>
                  <a:pt x="82572" y="9112"/>
                </a:moveTo>
                <a:lnTo>
                  <a:pt x="82421" y="9226"/>
                </a:lnTo>
                <a:lnTo>
                  <a:pt x="82421" y="9264"/>
                </a:lnTo>
                <a:cubicBezTo>
                  <a:pt x="82421" y="9264"/>
                  <a:pt x="82421" y="9264"/>
                  <a:pt x="82421" y="9301"/>
                </a:cubicBezTo>
                <a:lnTo>
                  <a:pt x="82308" y="9377"/>
                </a:lnTo>
                <a:cubicBezTo>
                  <a:pt x="82270" y="9717"/>
                  <a:pt x="82459" y="9831"/>
                  <a:pt x="82610" y="9831"/>
                </a:cubicBezTo>
                <a:lnTo>
                  <a:pt x="82762" y="9793"/>
                </a:lnTo>
                <a:cubicBezTo>
                  <a:pt x="82799" y="9717"/>
                  <a:pt x="82837" y="9566"/>
                  <a:pt x="82837" y="9453"/>
                </a:cubicBezTo>
                <a:cubicBezTo>
                  <a:pt x="82837" y="9150"/>
                  <a:pt x="82648" y="9112"/>
                  <a:pt x="82572" y="9112"/>
                </a:cubicBezTo>
                <a:close/>
                <a:moveTo>
                  <a:pt x="51910" y="9415"/>
                </a:moveTo>
                <a:lnTo>
                  <a:pt x="51797" y="9453"/>
                </a:lnTo>
                <a:cubicBezTo>
                  <a:pt x="51759" y="9490"/>
                  <a:pt x="51721" y="9566"/>
                  <a:pt x="51721" y="9642"/>
                </a:cubicBezTo>
                <a:cubicBezTo>
                  <a:pt x="51721" y="9755"/>
                  <a:pt x="51797" y="9831"/>
                  <a:pt x="51948" y="9869"/>
                </a:cubicBezTo>
                <a:lnTo>
                  <a:pt x="52062" y="9831"/>
                </a:lnTo>
                <a:cubicBezTo>
                  <a:pt x="52137" y="9755"/>
                  <a:pt x="52137" y="9679"/>
                  <a:pt x="52137" y="9642"/>
                </a:cubicBezTo>
                <a:cubicBezTo>
                  <a:pt x="52137" y="9528"/>
                  <a:pt x="52062" y="9415"/>
                  <a:pt x="51910" y="9415"/>
                </a:cubicBezTo>
                <a:close/>
                <a:moveTo>
                  <a:pt x="20266" y="9604"/>
                </a:moveTo>
                <a:lnTo>
                  <a:pt x="20266" y="9604"/>
                </a:lnTo>
                <a:cubicBezTo>
                  <a:pt x="20228" y="9755"/>
                  <a:pt x="20266" y="9831"/>
                  <a:pt x="20341" y="9869"/>
                </a:cubicBezTo>
                <a:cubicBezTo>
                  <a:pt x="20379" y="9906"/>
                  <a:pt x="20455" y="9906"/>
                  <a:pt x="20492" y="9906"/>
                </a:cubicBezTo>
                <a:cubicBezTo>
                  <a:pt x="20644" y="9906"/>
                  <a:pt x="20757" y="9831"/>
                  <a:pt x="20757" y="9717"/>
                </a:cubicBezTo>
                <a:lnTo>
                  <a:pt x="20606" y="9717"/>
                </a:lnTo>
                <a:lnTo>
                  <a:pt x="20606" y="9642"/>
                </a:lnTo>
                <a:cubicBezTo>
                  <a:pt x="20580" y="9642"/>
                  <a:pt x="20554" y="9624"/>
                  <a:pt x="20528" y="9613"/>
                </a:cubicBezTo>
                <a:lnTo>
                  <a:pt x="20528" y="9613"/>
                </a:lnTo>
                <a:cubicBezTo>
                  <a:pt x="20530" y="9618"/>
                  <a:pt x="20530" y="9627"/>
                  <a:pt x="20530" y="9642"/>
                </a:cubicBezTo>
                <a:lnTo>
                  <a:pt x="20266" y="9604"/>
                </a:lnTo>
                <a:close/>
                <a:moveTo>
                  <a:pt x="40946" y="9566"/>
                </a:moveTo>
                <a:cubicBezTo>
                  <a:pt x="40795" y="9566"/>
                  <a:pt x="40682" y="9642"/>
                  <a:pt x="40682" y="9793"/>
                </a:cubicBezTo>
                <a:lnTo>
                  <a:pt x="40795" y="9906"/>
                </a:lnTo>
                <a:lnTo>
                  <a:pt x="40833" y="9906"/>
                </a:lnTo>
                <a:cubicBezTo>
                  <a:pt x="40860" y="9933"/>
                  <a:pt x="40905" y="9960"/>
                  <a:pt x="40983" y="9960"/>
                </a:cubicBezTo>
                <a:cubicBezTo>
                  <a:pt x="41015" y="9960"/>
                  <a:pt x="41053" y="9955"/>
                  <a:pt x="41098" y="9944"/>
                </a:cubicBezTo>
                <a:lnTo>
                  <a:pt x="41173" y="9869"/>
                </a:lnTo>
                <a:cubicBezTo>
                  <a:pt x="41211" y="9831"/>
                  <a:pt x="41211" y="9831"/>
                  <a:pt x="41211" y="9793"/>
                </a:cubicBezTo>
                <a:cubicBezTo>
                  <a:pt x="41211" y="9679"/>
                  <a:pt x="41098" y="9566"/>
                  <a:pt x="40946" y="9566"/>
                </a:cubicBezTo>
                <a:close/>
                <a:moveTo>
                  <a:pt x="12226" y="9672"/>
                </a:moveTo>
                <a:cubicBezTo>
                  <a:pt x="12032" y="9672"/>
                  <a:pt x="11943" y="9765"/>
                  <a:pt x="11910" y="9831"/>
                </a:cubicBezTo>
                <a:lnTo>
                  <a:pt x="12061" y="10020"/>
                </a:lnTo>
                <a:lnTo>
                  <a:pt x="12137" y="10020"/>
                </a:lnTo>
                <a:cubicBezTo>
                  <a:pt x="12212" y="10020"/>
                  <a:pt x="12326" y="10020"/>
                  <a:pt x="12402" y="9982"/>
                </a:cubicBezTo>
                <a:cubicBezTo>
                  <a:pt x="12439" y="9944"/>
                  <a:pt x="12477" y="9869"/>
                  <a:pt x="12477" y="9831"/>
                </a:cubicBezTo>
                <a:cubicBezTo>
                  <a:pt x="12477" y="9793"/>
                  <a:pt x="12439" y="9793"/>
                  <a:pt x="12439" y="9755"/>
                </a:cubicBezTo>
                <a:lnTo>
                  <a:pt x="12326" y="9679"/>
                </a:lnTo>
                <a:cubicBezTo>
                  <a:pt x="12290" y="9674"/>
                  <a:pt x="12256" y="9672"/>
                  <a:pt x="12226" y="9672"/>
                </a:cubicBezTo>
                <a:close/>
                <a:moveTo>
                  <a:pt x="67374" y="9717"/>
                </a:moveTo>
                <a:cubicBezTo>
                  <a:pt x="67298" y="9717"/>
                  <a:pt x="67223" y="9717"/>
                  <a:pt x="67147" y="9793"/>
                </a:cubicBezTo>
                <a:cubicBezTo>
                  <a:pt x="67109" y="9831"/>
                  <a:pt x="67071" y="9869"/>
                  <a:pt x="67071" y="9944"/>
                </a:cubicBezTo>
                <a:lnTo>
                  <a:pt x="67223" y="9944"/>
                </a:lnTo>
                <a:cubicBezTo>
                  <a:pt x="67223" y="9982"/>
                  <a:pt x="67260" y="10020"/>
                  <a:pt x="67374" y="10058"/>
                </a:cubicBezTo>
                <a:cubicBezTo>
                  <a:pt x="67412" y="9982"/>
                  <a:pt x="67449" y="9944"/>
                  <a:pt x="67449" y="9906"/>
                </a:cubicBezTo>
                <a:lnTo>
                  <a:pt x="67563" y="9906"/>
                </a:lnTo>
                <a:cubicBezTo>
                  <a:pt x="67563" y="9755"/>
                  <a:pt x="67487" y="9717"/>
                  <a:pt x="67374" y="9717"/>
                </a:cubicBezTo>
                <a:close/>
                <a:moveTo>
                  <a:pt x="34859" y="9765"/>
                </a:moveTo>
                <a:cubicBezTo>
                  <a:pt x="34821" y="9765"/>
                  <a:pt x="34784" y="9774"/>
                  <a:pt x="34746" y="9793"/>
                </a:cubicBezTo>
                <a:cubicBezTo>
                  <a:pt x="34632" y="9831"/>
                  <a:pt x="34595" y="10058"/>
                  <a:pt x="34708" y="10133"/>
                </a:cubicBezTo>
                <a:cubicBezTo>
                  <a:pt x="34784" y="10171"/>
                  <a:pt x="34821" y="10171"/>
                  <a:pt x="34897" y="10171"/>
                </a:cubicBezTo>
                <a:lnTo>
                  <a:pt x="34935" y="10095"/>
                </a:lnTo>
                <a:lnTo>
                  <a:pt x="34897" y="10095"/>
                </a:lnTo>
                <a:lnTo>
                  <a:pt x="35048" y="9982"/>
                </a:lnTo>
                <a:lnTo>
                  <a:pt x="35048" y="9906"/>
                </a:lnTo>
                <a:lnTo>
                  <a:pt x="34973" y="9793"/>
                </a:lnTo>
                <a:cubicBezTo>
                  <a:pt x="34935" y="9774"/>
                  <a:pt x="34897" y="9765"/>
                  <a:pt x="34859" y="9765"/>
                </a:cubicBezTo>
                <a:close/>
                <a:moveTo>
                  <a:pt x="80606" y="9869"/>
                </a:moveTo>
                <a:lnTo>
                  <a:pt x="80455" y="9982"/>
                </a:lnTo>
                <a:lnTo>
                  <a:pt x="80455" y="10133"/>
                </a:lnTo>
                <a:lnTo>
                  <a:pt x="80569" y="10284"/>
                </a:lnTo>
                <a:cubicBezTo>
                  <a:pt x="80682" y="10284"/>
                  <a:pt x="80758" y="10247"/>
                  <a:pt x="80833" y="10209"/>
                </a:cubicBezTo>
                <a:cubicBezTo>
                  <a:pt x="80871" y="10171"/>
                  <a:pt x="80909" y="10133"/>
                  <a:pt x="80909" y="10020"/>
                </a:cubicBezTo>
                <a:lnTo>
                  <a:pt x="80909" y="9982"/>
                </a:lnTo>
                <a:lnTo>
                  <a:pt x="80758" y="9869"/>
                </a:lnTo>
                <a:close/>
                <a:moveTo>
                  <a:pt x="54708" y="9793"/>
                </a:moveTo>
                <a:cubicBezTo>
                  <a:pt x="54633" y="9869"/>
                  <a:pt x="54633" y="9982"/>
                  <a:pt x="54633" y="10058"/>
                </a:cubicBezTo>
                <a:cubicBezTo>
                  <a:pt x="54633" y="10058"/>
                  <a:pt x="54670" y="10095"/>
                  <a:pt x="54633" y="10095"/>
                </a:cubicBezTo>
                <a:lnTo>
                  <a:pt x="54708" y="10322"/>
                </a:lnTo>
                <a:lnTo>
                  <a:pt x="54859" y="10322"/>
                </a:lnTo>
                <a:cubicBezTo>
                  <a:pt x="54897" y="10341"/>
                  <a:pt x="54935" y="10351"/>
                  <a:pt x="54982" y="10351"/>
                </a:cubicBezTo>
                <a:cubicBezTo>
                  <a:pt x="55030" y="10351"/>
                  <a:pt x="55086" y="10341"/>
                  <a:pt x="55162" y="10322"/>
                </a:cubicBezTo>
                <a:lnTo>
                  <a:pt x="55238" y="10209"/>
                </a:lnTo>
                <a:lnTo>
                  <a:pt x="55238" y="10171"/>
                </a:lnTo>
                <a:cubicBezTo>
                  <a:pt x="55238" y="10020"/>
                  <a:pt x="55162" y="9831"/>
                  <a:pt x="54822" y="9793"/>
                </a:cubicBezTo>
                <a:close/>
                <a:moveTo>
                  <a:pt x="54027" y="10332"/>
                </a:moveTo>
                <a:lnTo>
                  <a:pt x="53990" y="10360"/>
                </a:lnTo>
                <a:cubicBezTo>
                  <a:pt x="53990" y="10360"/>
                  <a:pt x="54021" y="10360"/>
                  <a:pt x="54027" y="10332"/>
                </a:cubicBezTo>
                <a:close/>
                <a:moveTo>
                  <a:pt x="85408" y="9831"/>
                </a:moveTo>
                <a:cubicBezTo>
                  <a:pt x="85295" y="9906"/>
                  <a:pt x="85143" y="10058"/>
                  <a:pt x="85143" y="10209"/>
                </a:cubicBezTo>
                <a:cubicBezTo>
                  <a:pt x="85143" y="10284"/>
                  <a:pt x="85181" y="10360"/>
                  <a:pt x="85295" y="10398"/>
                </a:cubicBezTo>
                <a:cubicBezTo>
                  <a:pt x="85332" y="10417"/>
                  <a:pt x="85370" y="10426"/>
                  <a:pt x="85408" y="10426"/>
                </a:cubicBezTo>
                <a:cubicBezTo>
                  <a:pt x="85446" y="10426"/>
                  <a:pt x="85484" y="10417"/>
                  <a:pt x="85521" y="10398"/>
                </a:cubicBezTo>
                <a:cubicBezTo>
                  <a:pt x="85635" y="10322"/>
                  <a:pt x="85748" y="10209"/>
                  <a:pt x="85748" y="10095"/>
                </a:cubicBezTo>
                <a:cubicBezTo>
                  <a:pt x="85748" y="9982"/>
                  <a:pt x="85673" y="9869"/>
                  <a:pt x="85521" y="9831"/>
                </a:cubicBezTo>
                <a:close/>
                <a:moveTo>
                  <a:pt x="53801" y="9869"/>
                </a:moveTo>
                <a:lnTo>
                  <a:pt x="53725" y="9906"/>
                </a:lnTo>
                <a:cubicBezTo>
                  <a:pt x="53650" y="9982"/>
                  <a:pt x="53650" y="10095"/>
                  <a:pt x="53650" y="10171"/>
                </a:cubicBezTo>
                <a:cubicBezTo>
                  <a:pt x="53650" y="10322"/>
                  <a:pt x="53725" y="10436"/>
                  <a:pt x="53876" y="10436"/>
                </a:cubicBezTo>
                <a:lnTo>
                  <a:pt x="54028" y="10322"/>
                </a:lnTo>
                <a:lnTo>
                  <a:pt x="54028" y="10322"/>
                </a:lnTo>
                <a:cubicBezTo>
                  <a:pt x="54028" y="10326"/>
                  <a:pt x="54027" y="10329"/>
                  <a:pt x="54027" y="10332"/>
                </a:cubicBezTo>
                <a:lnTo>
                  <a:pt x="54027" y="10332"/>
                </a:lnTo>
                <a:lnTo>
                  <a:pt x="54141" y="10247"/>
                </a:lnTo>
                <a:cubicBezTo>
                  <a:pt x="54141" y="10247"/>
                  <a:pt x="54141" y="10209"/>
                  <a:pt x="54141" y="10171"/>
                </a:cubicBezTo>
                <a:cubicBezTo>
                  <a:pt x="54141" y="10095"/>
                  <a:pt x="54141" y="9982"/>
                  <a:pt x="54066" y="9944"/>
                </a:cubicBezTo>
                <a:cubicBezTo>
                  <a:pt x="53990" y="9869"/>
                  <a:pt x="53914" y="9869"/>
                  <a:pt x="53801" y="9869"/>
                </a:cubicBezTo>
                <a:close/>
                <a:moveTo>
                  <a:pt x="60810" y="9815"/>
                </a:moveTo>
                <a:cubicBezTo>
                  <a:pt x="60732" y="9815"/>
                  <a:pt x="60660" y="9842"/>
                  <a:pt x="60606" y="9869"/>
                </a:cubicBezTo>
                <a:cubicBezTo>
                  <a:pt x="60531" y="9944"/>
                  <a:pt x="60493" y="10095"/>
                  <a:pt x="60493" y="10209"/>
                </a:cubicBezTo>
                <a:lnTo>
                  <a:pt x="60493" y="10322"/>
                </a:lnTo>
                <a:lnTo>
                  <a:pt x="60644" y="10436"/>
                </a:lnTo>
                <a:cubicBezTo>
                  <a:pt x="60947" y="10436"/>
                  <a:pt x="60984" y="10171"/>
                  <a:pt x="60984" y="10058"/>
                </a:cubicBezTo>
                <a:cubicBezTo>
                  <a:pt x="61022" y="10020"/>
                  <a:pt x="61022" y="9982"/>
                  <a:pt x="61022" y="9982"/>
                </a:cubicBezTo>
                <a:lnTo>
                  <a:pt x="60909" y="9831"/>
                </a:lnTo>
                <a:cubicBezTo>
                  <a:pt x="60875" y="9820"/>
                  <a:pt x="60842" y="9815"/>
                  <a:pt x="60810" y="9815"/>
                </a:cubicBezTo>
                <a:close/>
                <a:moveTo>
                  <a:pt x="20190" y="10284"/>
                </a:moveTo>
                <a:cubicBezTo>
                  <a:pt x="20114" y="10284"/>
                  <a:pt x="19963" y="10322"/>
                  <a:pt x="19963" y="10511"/>
                </a:cubicBezTo>
                <a:lnTo>
                  <a:pt x="20076" y="10625"/>
                </a:lnTo>
                <a:cubicBezTo>
                  <a:pt x="20190" y="10625"/>
                  <a:pt x="20266" y="10625"/>
                  <a:pt x="20341" y="10587"/>
                </a:cubicBezTo>
                <a:lnTo>
                  <a:pt x="20379" y="10473"/>
                </a:lnTo>
                <a:cubicBezTo>
                  <a:pt x="20379" y="10398"/>
                  <a:pt x="20303" y="10322"/>
                  <a:pt x="20190" y="10284"/>
                </a:cubicBezTo>
                <a:close/>
                <a:moveTo>
                  <a:pt x="49529" y="10171"/>
                </a:moveTo>
                <a:lnTo>
                  <a:pt x="49340" y="10322"/>
                </a:lnTo>
                <a:lnTo>
                  <a:pt x="49340" y="10473"/>
                </a:lnTo>
                <a:lnTo>
                  <a:pt x="49566" y="10587"/>
                </a:lnTo>
                <a:cubicBezTo>
                  <a:pt x="49593" y="10614"/>
                  <a:pt x="49639" y="10640"/>
                  <a:pt x="49717" y="10640"/>
                </a:cubicBezTo>
                <a:cubicBezTo>
                  <a:pt x="49749" y="10640"/>
                  <a:pt x="49787" y="10636"/>
                  <a:pt x="49831" y="10625"/>
                </a:cubicBezTo>
                <a:lnTo>
                  <a:pt x="49944" y="10511"/>
                </a:lnTo>
                <a:lnTo>
                  <a:pt x="49944" y="10322"/>
                </a:lnTo>
                <a:lnTo>
                  <a:pt x="49755" y="10171"/>
                </a:lnTo>
                <a:lnTo>
                  <a:pt x="49680" y="10209"/>
                </a:lnTo>
                <a:lnTo>
                  <a:pt x="49604" y="10209"/>
                </a:lnTo>
                <a:lnTo>
                  <a:pt x="49529" y="10171"/>
                </a:lnTo>
                <a:close/>
                <a:moveTo>
                  <a:pt x="28129" y="10549"/>
                </a:moveTo>
                <a:cubicBezTo>
                  <a:pt x="28063" y="10549"/>
                  <a:pt x="27997" y="10587"/>
                  <a:pt x="28054" y="10662"/>
                </a:cubicBezTo>
                <a:lnTo>
                  <a:pt x="28205" y="10662"/>
                </a:lnTo>
                <a:cubicBezTo>
                  <a:pt x="28262" y="10587"/>
                  <a:pt x="28196" y="10549"/>
                  <a:pt x="28129" y="10549"/>
                </a:cubicBezTo>
                <a:close/>
                <a:moveTo>
                  <a:pt x="30927" y="10284"/>
                </a:moveTo>
                <a:lnTo>
                  <a:pt x="30814" y="10398"/>
                </a:lnTo>
                <a:lnTo>
                  <a:pt x="30776" y="10398"/>
                </a:lnTo>
                <a:cubicBezTo>
                  <a:pt x="30738" y="10473"/>
                  <a:pt x="30700" y="10511"/>
                  <a:pt x="30738" y="10625"/>
                </a:cubicBezTo>
                <a:lnTo>
                  <a:pt x="30852" y="10738"/>
                </a:lnTo>
                <a:cubicBezTo>
                  <a:pt x="30927" y="10738"/>
                  <a:pt x="31041" y="10700"/>
                  <a:pt x="31078" y="10662"/>
                </a:cubicBezTo>
                <a:cubicBezTo>
                  <a:pt x="31154" y="10625"/>
                  <a:pt x="31192" y="10549"/>
                  <a:pt x="31192" y="10511"/>
                </a:cubicBezTo>
                <a:cubicBezTo>
                  <a:pt x="31192" y="10398"/>
                  <a:pt x="31078" y="10284"/>
                  <a:pt x="30927" y="10284"/>
                </a:cubicBezTo>
                <a:close/>
                <a:moveTo>
                  <a:pt x="10707" y="10226"/>
                </a:moveTo>
                <a:cubicBezTo>
                  <a:pt x="10671" y="10226"/>
                  <a:pt x="10631" y="10232"/>
                  <a:pt x="10587" y="10247"/>
                </a:cubicBezTo>
                <a:lnTo>
                  <a:pt x="10473" y="10322"/>
                </a:lnTo>
                <a:lnTo>
                  <a:pt x="10473" y="10473"/>
                </a:lnTo>
                <a:cubicBezTo>
                  <a:pt x="10436" y="10625"/>
                  <a:pt x="10436" y="10776"/>
                  <a:pt x="10436" y="10927"/>
                </a:cubicBezTo>
                <a:lnTo>
                  <a:pt x="10587" y="11041"/>
                </a:lnTo>
                <a:cubicBezTo>
                  <a:pt x="10851" y="10965"/>
                  <a:pt x="11154" y="10852"/>
                  <a:pt x="11192" y="10511"/>
                </a:cubicBezTo>
                <a:lnTo>
                  <a:pt x="11003" y="10398"/>
                </a:lnTo>
                <a:lnTo>
                  <a:pt x="10965" y="10398"/>
                </a:lnTo>
                <a:cubicBezTo>
                  <a:pt x="10965" y="10398"/>
                  <a:pt x="10965" y="10398"/>
                  <a:pt x="10965" y="10360"/>
                </a:cubicBezTo>
                <a:cubicBezTo>
                  <a:pt x="10934" y="10330"/>
                  <a:pt x="10855" y="10226"/>
                  <a:pt x="10707" y="10226"/>
                </a:cubicBezTo>
                <a:close/>
                <a:moveTo>
                  <a:pt x="18489" y="10700"/>
                </a:moveTo>
                <a:cubicBezTo>
                  <a:pt x="18375" y="10700"/>
                  <a:pt x="18073" y="10700"/>
                  <a:pt x="18073" y="10927"/>
                </a:cubicBezTo>
                <a:lnTo>
                  <a:pt x="18110" y="11003"/>
                </a:lnTo>
                <a:cubicBezTo>
                  <a:pt x="18177" y="11047"/>
                  <a:pt x="18269" y="11065"/>
                  <a:pt x="18357" y="11065"/>
                </a:cubicBezTo>
                <a:cubicBezTo>
                  <a:pt x="18419" y="11065"/>
                  <a:pt x="18479" y="11056"/>
                  <a:pt x="18526" y="11041"/>
                </a:cubicBezTo>
                <a:cubicBezTo>
                  <a:pt x="18640" y="11003"/>
                  <a:pt x="18715" y="10927"/>
                  <a:pt x="18715" y="10814"/>
                </a:cubicBezTo>
                <a:lnTo>
                  <a:pt x="18564" y="10700"/>
                </a:lnTo>
                <a:close/>
                <a:moveTo>
                  <a:pt x="54217" y="10700"/>
                </a:moveTo>
                <a:cubicBezTo>
                  <a:pt x="54103" y="10700"/>
                  <a:pt x="53990" y="10700"/>
                  <a:pt x="53914" y="10738"/>
                </a:cubicBezTo>
                <a:cubicBezTo>
                  <a:pt x="53876" y="10814"/>
                  <a:pt x="53839" y="10852"/>
                  <a:pt x="53876" y="10965"/>
                </a:cubicBezTo>
                <a:lnTo>
                  <a:pt x="53914" y="11003"/>
                </a:lnTo>
                <a:cubicBezTo>
                  <a:pt x="53970" y="11058"/>
                  <a:pt x="54086" y="11093"/>
                  <a:pt x="54189" y="11093"/>
                </a:cubicBezTo>
                <a:cubicBezTo>
                  <a:pt x="54226" y="11093"/>
                  <a:pt x="54262" y="11089"/>
                  <a:pt x="54292" y="11078"/>
                </a:cubicBezTo>
                <a:cubicBezTo>
                  <a:pt x="54406" y="11041"/>
                  <a:pt x="54444" y="10965"/>
                  <a:pt x="54444" y="10852"/>
                </a:cubicBezTo>
                <a:cubicBezTo>
                  <a:pt x="54444" y="10852"/>
                  <a:pt x="54444" y="10814"/>
                  <a:pt x="54444" y="10814"/>
                </a:cubicBezTo>
                <a:lnTo>
                  <a:pt x="54292" y="10700"/>
                </a:lnTo>
                <a:close/>
                <a:moveTo>
                  <a:pt x="57166" y="10814"/>
                </a:moveTo>
                <a:lnTo>
                  <a:pt x="57052" y="10927"/>
                </a:lnTo>
                <a:cubicBezTo>
                  <a:pt x="57052" y="10927"/>
                  <a:pt x="57015" y="11003"/>
                  <a:pt x="57015" y="11041"/>
                </a:cubicBezTo>
                <a:lnTo>
                  <a:pt x="57015" y="11116"/>
                </a:lnTo>
                <a:lnTo>
                  <a:pt x="57090" y="11192"/>
                </a:lnTo>
                <a:cubicBezTo>
                  <a:pt x="57109" y="11211"/>
                  <a:pt x="57147" y="11220"/>
                  <a:pt x="57185" y="11220"/>
                </a:cubicBezTo>
                <a:cubicBezTo>
                  <a:pt x="57222" y="11220"/>
                  <a:pt x="57260" y="11211"/>
                  <a:pt x="57279" y="11192"/>
                </a:cubicBezTo>
                <a:cubicBezTo>
                  <a:pt x="57355" y="11154"/>
                  <a:pt x="57430" y="11078"/>
                  <a:pt x="57430" y="11003"/>
                </a:cubicBezTo>
                <a:cubicBezTo>
                  <a:pt x="57430" y="10927"/>
                  <a:pt x="57393" y="10889"/>
                  <a:pt x="57355" y="10852"/>
                </a:cubicBezTo>
                <a:cubicBezTo>
                  <a:pt x="57279" y="10814"/>
                  <a:pt x="57241" y="10814"/>
                  <a:pt x="57166" y="10814"/>
                </a:cubicBezTo>
                <a:close/>
                <a:moveTo>
                  <a:pt x="69642" y="10738"/>
                </a:moveTo>
                <a:lnTo>
                  <a:pt x="69567" y="10814"/>
                </a:lnTo>
                <a:cubicBezTo>
                  <a:pt x="69491" y="10889"/>
                  <a:pt x="69453" y="11003"/>
                  <a:pt x="69491" y="11154"/>
                </a:cubicBezTo>
                <a:lnTo>
                  <a:pt x="69642" y="11230"/>
                </a:lnTo>
                <a:lnTo>
                  <a:pt x="69718" y="11230"/>
                </a:lnTo>
                <a:cubicBezTo>
                  <a:pt x="69793" y="11230"/>
                  <a:pt x="69945" y="11230"/>
                  <a:pt x="69983" y="11116"/>
                </a:cubicBezTo>
                <a:lnTo>
                  <a:pt x="69869" y="10965"/>
                </a:lnTo>
                <a:cubicBezTo>
                  <a:pt x="69907" y="10965"/>
                  <a:pt x="69945" y="11003"/>
                  <a:pt x="69945" y="11003"/>
                </a:cubicBezTo>
                <a:cubicBezTo>
                  <a:pt x="69945" y="11003"/>
                  <a:pt x="69945" y="10965"/>
                  <a:pt x="69907" y="10965"/>
                </a:cubicBezTo>
                <a:cubicBezTo>
                  <a:pt x="69907" y="10927"/>
                  <a:pt x="69907" y="10852"/>
                  <a:pt x="69831" y="10776"/>
                </a:cubicBezTo>
                <a:cubicBezTo>
                  <a:pt x="69793" y="10776"/>
                  <a:pt x="69756" y="10738"/>
                  <a:pt x="69642" y="10738"/>
                </a:cubicBezTo>
                <a:close/>
                <a:moveTo>
                  <a:pt x="82535" y="10738"/>
                </a:moveTo>
                <a:cubicBezTo>
                  <a:pt x="82421" y="10738"/>
                  <a:pt x="82346" y="10776"/>
                  <a:pt x="82308" y="10814"/>
                </a:cubicBezTo>
                <a:cubicBezTo>
                  <a:pt x="82157" y="10889"/>
                  <a:pt x="82194" y="11116"/>
                  <a:pt x="82308" y="11230"/>
                </a:cubicBezTo>
                <a:lnTo>
                  <a:pt x="82383" y="11230"/>
                </a:lnTo>
                <a:cubicBezTo>
                  <a:pt x="82406" y="11241"/>
                  <a:pt x="82428" y="11245"/>
                  <a:pt x="82449" y="11245"/>
                </a:cubicBezTo>
                <a:cubicBezTo>
                  <a:pt x="82500" y="11245"/>
                  <a:pt x="82546" y="11219"/>
                  <a:pt x="82572" y="11192"/>
                </a:cubicBezTo>
                <a:cubicBezTo>
                  <a:pt x="82648" y="11154"/>
                  <a:pt x="82686" y="11041"/>
                  <a:pt x="82686" y="10965"/>
                </a:cubicBezTo>
                <a:cubicBezTo>
                  <a:pt x="82686" y="10889"/>
                  <a:pt x="82648" y="10814"/>
                  <a:pt x="82610" y="10776"/>
                </a:cubicBezTo>
                <a:lnTo>
                  <a:pt x="82535" y="10738"/>
                </a:lnTo>
                <a:close/>
                <a:moveTo>
                  <a:pt x="73007" y="10776"/>
                </a:moveTo>
                <a:lnTo>
                  <a:pt x="72818" y="10927"/>
                </a:lnTo>
                <a:cubicBezTo>
                  <a:pt x="72818" y="10927"/>
                  <a:pt x="72818" y="10965"/>
                  <a:pt x="72818" y="11003"/>
                </a:cubicBezTo>
                <a:cubicBezTo>
                  <a:pt x="72856" y="11116"/>
                  <a:pt x="72932" y="11267"/>
                  <a:pt x="73158" y="11305"/>
                </a:cubicBezTo>
                <a:lnTo>
                  <a:pt x="73310" y="11116"/>
                </a:lnTo>
                <a:cubicBezTo>
                  <a:pt x="73272" y="11116"/>
                  <a:pt x="73272" y="11078"/>
                  <a:pt x="73234" y="11041"/>
                </a:cubicBezTo>
                <a:cubicBezTo>
                  <a:pt x="73196" y="10927"/>
                  <a:pt x="73121" y="10852"/>
                  <a:pt x="73007" y="10776"/>
                </a:cubicBezTo>
                <a:close/>
                <a:moveTo>
                  <a:pt x="91041" y="10814"/>
                </a:moveTo>
                <a:lnTo>
                  <a:pt x="90890" y="10889"/>
                </a:lnTo>
                <a:cubicBezTo>
                  <a:pt x="90890" y="10889"/>
                  <a:pt x="90852" y="10927"/>
                  <a:pt x="90852" y="10965"/>
                </a:cubicBezTo>
                <a:cubicBezTo>
                  <a:pt x="90815" y="11003"/>
                  <a:pt x="90777" y="11041"/>
                  <a:pt x="90777" y="11116"/>
                </a:cubicBezTo>
                <a:cubicBezTo>
                  <a:pt x="90777" y="11154"/>
                  <a:pt x="90777" y="11267"/>
                  <a:pt x="91004" y="11305"/>
                </a:cubicBezTo>
                <a:lnTo>
                  <a:pt x="91155" y="11230"/>
                </a:lnTo>
                <a:cubicBezTo>
                  <a:pt x="91155" y="11192"/>
                  <a:pt x="91155" y="11192"/>
                  <a:pt x="91193" y="11154"/>
                </a:cubicBezTo>
                <a:cubicBezTo>
                  <a:pt x="91230" y="11116"/>
                  <a:pt x="91268" y="11041"/>
                  <a:pt x="91268" y="11003"/>
                </a:cubicBezTo>
                <a:cubicBezTo>
                  <a:pt x="91268" y="10965"/>
                  <a:pt x="91230" y="10852"/>
                  <a:pt x="91041" y="10814"/>
                </a:cubicBezTo>
                <a:close/>
                <a:moveTo>
                  <a:pt x="68829" y="10923"/>
                </a:moveTo>
                <a:cubicBezTo>
                  <a:pt x="68811" y="10923"/>
                  <a:pt x="68793" y="10925"/>
                  <a:pt x="68773" y="10927"/>
                </a:cubicBezTo>
                <a:lnTo>
                  <a:pt x="68659" y="11041"/>
                </a:lnTo>
                <a:lnTo>
                  <a:pt x="68659" y="11230"/>
                </a:lnTo>
                <a:lnTo>
                  <a:pt x="68773" y="11343"/>
                </a:lnTo>
                <a:cubicBezTo>
                  <a:pt x="68810" y="11343"/>
                  <a:pt x="68848" y="11343"/>
                  <a:pt x="68886" y="11381"/>
                </a:cubicBezTo>
                <a:lnTo>
                  <a:pt x="69113" y="11267"/>
                </a:lnTo>
                <a:cubicBezTo>
                  <a:pt x="69078" y="11161"/>
                  <a:pt x="69075" y="10923"/>
                  <a:pt x="68829" y="10923"/>
                </a:cubicBezTo>
                <a:close/>
                <a:moveTo>
                  <a:pt x="79908" y="10911"/>
                </a:moveTo>
                <a:cubicBezTo>
                  <a:pt x="79891" y="10911"/>
                  <a:pt x="79872" y="10916"/>
                  <a:pt x="79850" y="10927"/>
                </a:cubicBezTo>
                <a:lnTo>
                  <a:pt x="79775" y="10927"/>
                </a:lnTo>
                <a:cubicBezTo>
                  <a:pt x="79548" y="11116"/>
                  <a:pt x="79623" y="11305"/>
                  <a:pt x="79888" y="11381"/>
                </a:cubicBezTo>
                <a:lnTo>
                  <a:pt x="80039" y="11230"/>
                </a:lnTo>
                <a:cubicBezTo>
                  <a:pt x="80039" y="11230"/>
                  <a:pt x="80039" y="11192"/>
                  <a:pt x="80077" y="11192"/>
                </a:cubicBezTo>
                <a:cubicBezTo>
                  <a:pt x="80077" y="11154"/>
                  <a:pt x="80077" y="11116"/>
                  <a:pt x="80077" y="11116"/>
                </a:cubicBezTo>
                <a:cubicBezTo>
                  <a:pt x="80077" y="11041"/>
                  <a:pt x="80039" y="11003"/>
                  <a:pt x="80002" y="10965"/>
                </a:cubicBezTo>
                <a:cubicBezTo>
                  <a:pt x="79975" y="10938"/>
                  <a:pt x="79948" y="10911"/>
                  <a:pt x="79908" y="10911"/>
                </a:cubicBezTo>
                <a:close/>
                <a:moveTo>
                  <a:pt x="22761" y="10965"/>
                </a:moveTo>
                <a:cubicBezTo>
                  <a:pt x="22685" y="10965"/>
                  <a:pt x="22572" y="10965"/>
                  <a:pt x="22534" y="11041"/>
                </a:cubicBezTo>
                <a:cubicBezTo>
                  <a:pt x="22458" y="11078"/>
                  <a:pt x="22421" y="11154"/>
                  <a:pt x="22421" y="11192"/>
                </a:cubicBezTo>
                <a:cubicBezTo>
                  <a:pt x="22421" y="11305"/>
                  <a:pt x="22534" y="11381"/>
                  <a:pt x="22685" y="11419"/>
                </a:cubicBezTo>
                <a:lnTo>
                  <a:pt x="22799" y="11305"/>
                </a:lnTo>
                <a:cubicBezTo>
                  <a:pt x="22799" y="11305"/>
                  <a:pt x="22836" y="11305"/>
                  <a:pt x="22836" y="11267"/>
                </a:cubicBezTo>
                <a:cubicBezTo>
                  <a:pt x="22874" y="11267"/>
                  <a:pt x="22912" y="11230"/>
                  <a:pt x="22912" y="11154"/>
                </a:cubicBezTo>
                <a:cubicBezTo>
                  <a:pt x="22912" y="11078"/>
                  <a:pt x="22874" y="11041"/>
                  <a:pt x="22836" y="11003"/>
                </a:cubicBezTo>
                <a:lnTo>
                  <a:pt x="22761" y="10965"/>
                </a:lnTo>
                <a:close/>
                <a:moveTo>
                  <a:pt x="757" y="11078"/>
                </a:moveTo>
                <a:lnTo>
                  <a:pt x="606" y="11192"/>
                </a:lnTo>
                <a:cubicBezTo>
                  <a:pt x="606" y="11192"/>
                  <a:pt x="606" y="11230"/>
                  <a:pt x="606" y="11230"/>
                </a:cubicBezTo>
                <a:cubicBezTo>
                  <a:pt x="568" y="11267"/>
                  <a:pt x="568" y="11305"/>
                  <a:pt x="568" y="11343"/>
                </a:cubicBezTo>
                <a:cubicBezTo>
                  <a:pt x="568" y="11456"/>
                  <a:pt x="719" y="11494"/>
                  <a:pt x="757" y="11494"/>
                </a:cubicBezTo>
                <a:lnTo>
                  <a:pt x="946" y="11419"/>
                </a:lnTo>
                <a:cubicBezTo>
                  <a:pt x="984" y="11381"/>
                  <a:pt x="1059" y="11343"/>
                  <a:pt x="1059" y="11230"/>
                </a:cubicBezTo>
                <a:cubicBezTo>
                  <a:pt x="1059" y="11192"/>
                  <a:pt x="1059" y="11192"/>
                  <a:pt x="1059" y="11154"/>
                </a:cubicBezTo>
                <a:lnTo>
                  <a:pt x="908" y="11078"/>
                </a:lnTo>
                <a:close/>
                <a:moveTo>
                  <a:pt x="43101" y="11154"/>
                </a:moveTo>
                <a:lnTo>
                  <a:pt x="42988" y="11267"/>
                </a:lnTo>
                <a:lnTo>
                  <a:pt x="42988" y="11305"/>
                </a:lnTo>
                <a:cubicBezTo>
                  <a:pt x="42988" y="11419"/>
                  <a:pt x="42988" y="11494"/>
                  <a:pt x="43064" y="11570"/>
                </a:cubicBezTo>
                <a:lnTo>
                  <a:pt x="43139" y="11608"/>
                </a:lnTo>
                <a:cubicBezTo>
                  <a:pt x="43164" y="11620"/>
                  <a:pt x="43190" y="11624"/>
                  <a:pt x="43213" y="11624"/>
                </a:cubicBezTo>
                <a:cubicBezTo>
                  <a:pt x="43261" y="11624"/>
                  <a:pt x="43303" y="11608"/>
                  <a:pt x="43328" y="11608"/>
                </a:cubicBezTo>
                <a:cubicBezTo>
                  <a:pt x="43442" y="11532"/>
                  <a:pt x="43442" y="11456"/>
                  <a:pt x="43442" y="11419"/>
                </a:cubicBezTo>
                <a:cubicBezTo>
                  <a:pt x="43442" y="11381"/>
                  <a:pt x="43442" y="11381"/>
                  <a:pt x="43442" y="11343"/>
                </a:cubicBezTo>
                <a:cubicBezTo>
                  <a:pt x="43442" y="11343"/>
                  <a:pt x="43442" y="11343"/>
                  <a:pt x="43404" y="11305"/>
                </a:cubicBezTo>
                <a:lnTo>
                  <a:pt x="43290" y="11154"/>
                </a:lnTo>
                <a:close/>
                <a:moveTo>
                  <a:pt x="67525" y="11116"/>
                </a:moveTo>
                <a:lnTo>
                  <a:pt x="67374" y="11230"/>
                </a:lnTo>
                <a:lnTo>
                  <a:pt x="67374" y="11267"/>
                </a:lnTo>
                <a:cubicBezTo>
                  <a:pt x="67374" y="11381"/>
                  <a:pt x="67374" y="11532"/>
                  <a:pt x="67487" y="11608"/>
                </a:cubicBezTo>
                <a:cubicBezTo>
                  <a:pt x="67541" y="11634"/>
                  <a:pt x="67613" y="11661"/>
                  <a:pt x="67691" y="11661"/>
                </a:cubicBezTo>
                <a:cubicBezTo>
                  <a:pt x="67723" y="11661"/>
                  <a:pt x="67756" y="11657"/>
                  <a:pt x="67790" y="11645"/>
                </a:cubicBezTo>
                <a:lnTo>
                  <a:pt x="67903" y="11532"/>
                </a:lnTo>
                <a:cubicBezTo>
                  <a:pt x="67865" y="11419"/>
                  <a:pt x="67865" y="11116"/>
                  <a:pt x="67525" y="11116"/>
                </a:cubicBezTo>
                <a:close/>
                <a:moveTo>
                  <a:pt x="19698" y="11267"/>
                </a:moveTo>
                <a:cubicBezTo>
                  <a:pt x="19547" y="11267"/>
                  <a:pt x="19434" y="11267"/>
                  <a:pt x="19396" y="11343"/>
                </a:cubicBezTo>
                <a:cubicBezTo>
                  <a:pt x="19320" y="11381"/>
                  <a:pt x="19245" y="11456"/>
                  <a:pt x="19283" y="11608"/>
                </a:cubicBezTo>
                <a:lnTo>
                  <a:pt x="19396" y="11721"/>
                </a:lnTo>
                <a:cubicBezTo>
                  <a:pt x="19547" y="11721"/>
                  <a:pt x="19623" y="11721"/>
                  <a:pt x="19698" y="11645"/>
                </a:cubicBezTo>
                <a:cubicBezTo>
                  <a:pt x="19736" y="11608"/>
                  <a:pt x="19812" y="11570"/>
                  <a:pt x="19812" y="11456"/>
                </a:cubicBezTo>
                <a:cubicBezTo>
                  <a:pt x="19812" y="11419"/>
                  <a:pt x="19812" y="11381"/>
                  <a:pt x="19812" y="11381"/>
                </a:cubicBezTo>
                <a:lnTo>
                  <a:pt x="19698" y="11267"/>
                </a:lnTo>
                <a:close/>
                <a:moveTo>
                  <a:pt x="33536" y="11381"/>
                </a:moveTo>
                <a:lnTo>
                  <a:pt x="33385" y="11494"/>
                </a:lnTo>
                <a:lnTo>
                  <a:pt x="33385" y="11608"/>
                </a:lnTo>
                <a:lnTo>
                  <a:pt x="33536" y="11721"/>
                </a:lnTo>
                <a:cubicBezTo>
                  <a:pt x="33536" y="11721"/>
                  <a:pt x="33584" y="11770"/>
                  <a:pt x="33662" y="11770"/>
                </a:cubicBezTo>
                <a:cubicBezTo>
                  <a:pt x="33681" y="11770"/>
                  <a:pt x="33702" y="11766"/>
                  <a:pt x="33725" y="11759"/>
                </a:cubicBezTo>
                <a:lnTo>
                  <a:pt x="33838" y="11645"/>
                </a:lnTo>
                <a:lnTo>
                  <a:pt x="33838" y="11494"/>
                </a:lnTo>
                <a:lnTo>
                  <a:pt x="33687" y="11381"/>
                </a:lnTo>
                <a:close/>
                <a:moveTo>
                  <a:pt x="6428" y="11419"/>
                </a:moveTo>
                <a:cubicBezTo>
                  <a:pt x="6314" y="11494"/>
                  <a:pt x="6277" y="11721"/>
                  <a:pt x="6390" y="11797"/>
                </a:cubicBezTo>
                <a:cubicBezTo>
                  <a:pt x="6415" y="11797"/>
                  <a:pt x="6457" y="11814"/>
                  <a:pt x="6494" y="11814"/>
                </a:cubicBezTo>
                <a:cubicBezTo>
                  <a:pt x="6512" y="11814"/>
                  <a:pt x="6529" y="11809"/>
                  <a:pt x="6541" y="11797"/>
                </a:cubicBezTo>
                <a:lnTo>
                  <a:pt x="6617" y="11759"/>
                </a:lnTo>
                <a:lnTo>
                  <a:pt x="6579" y="11759"/>
                </a:lnTo>
                <a:lnTo>
                  <a:pt x="6730" y="11645"/>
                </a:lnTo>
                <a:lnTo>
                  <a:pt x="6730" y="11532"/>
                </a:lnTo>
                <a:lnTo>
                  <a:pt x="6655" y="11456"/>
                </a:lnTo>
                <a:cubicBezTo>
                  <a:pt x="6579" y="11419"/>
                  <a:pt x="6504" y="11419"/>
                  <a:pt x="6428" y="11419"/>
                </a:cubicBezTo>
                <a:close/>
                <a:moveTo>
                  <a:pt x="90825" y="11479"/>
                </a:moveTo>
                <a:cubicBezTo>
                  <a:pt x="90773" y="11479"/>
                  <a:pt x="90728" y="11505"/>
                  <a:pt x="90701" y="11532"/>
                </a:cubicBezTo>
                <a:cubicBezTo>
                  <a:pt x="90625" y="11570"/>
                  <a:pt x="90625" y="11645"/>
                  <a:pt x="90625" y="11759"/>
                </a:cubicBezTo>
                <a:lnTo>
                  <a:pt x="90777" y="11872"/>
                </a:lnTo>
                <a:lnTo>
                  <a:pt x="90890" y="11872"/>
                </a:lnTo>
                <a:lnTo>
                  <a:pt x="91041" y="11759"/>
                </a:lnTo>
                <a:lnTo>
                  <a:pt x="91041" y="11608"/>
                </a:lnTo>
                <a:lnTo>
                  <a:pt x="90890" y="11494"/>
                </a:lnTo>
                <a:cubicBezTo>
                  <a:pt x="90868" y="11483"/>
                  <a:pt x="90846" y="11479"/>
                  <a:pt x="90825" y="11479"/>
                </a:cubicBezTo>
                <a:close/>
                <a:moveTo>
                  <a:pt x="73196" y="11494"/>
                </a:moveTo>
                <a:lnTo>
                  <a:pt x="73083" y="11532"/>
                </a:lnTo>
                <a:cubicBezTo>
                  <a:pt x="73007" y="11570"/>
                  <a:pt x="72969" y="11645"/>
                  <a:pt x="72969" y="11683"/>
                </a:cubicBezTo>
                <a:cubicBezTo>
                  <a:pt x="72969" y="11835"/>
                  <a:pt x="73083" y="11910"/>
                  <a:pt x="73234" y="11910"/>
                </a:cubicBezTo>
                <a:lnTo>
                  <a:pt x="73385" y="11797"/>
                </a:lnTo>
                <a:cubicBezTo>
                  <a:pt x="73385" y="11797"/>
                  <a:pt x="73385" y="11759"/>
                  <a:pt x="73385" y="11759"/>
                </a:cubicBezTo>
                <a:cubicBezTo>
                  <a:pt x="73385" y="11721"/>
                  <a:pt x="73423" y="11683"/>
                  <a:pt x="73423" y="11645"/>
                </a:cubicBezTo>
                <a:cubicBezTo>
                  <a:pt x="73423" y="11532"/>
                  <a:pt x="73272" y="11494"/>
                  <a:pt x="73196" y="11494"/>
                </a:cubicBezTo>
                <a:close/>
                <a:moveTo>
                  <a:pt x="60186" y="11466"/>
                </a:moveTo>
                <a:cubicBezTo>
                  <a:pt x="60153" y="11466"/>
                  <a:pt x="60115" y="11475"/>
                  <a:pt x="60077" y="11494"/>
                </a:cubicBezTo>
                <a:cubicBezTo>
                  <a:pt x="60039" y="11494"/>
                  <a:pt x="59888" y="11532"/>
                  <a:pt x="59888" y="11683"/>
                </a:cubicBezTo>
                <a:lnTo>
                  <a:pt x="59888" y="11797"/>
                </a:lnTo>
                <a:lnTo>
                  <a:pt x="59964" y="11910"/>
                </a:lnTo>
                <a:cubicBezTo>
                  <a:pt x="60020" y="11929"/>
                  <a:pt x="60077" y="11939"/>
                  <a:pt x="60124" y="11939"/>
                </a:cubicBezTo>
                <a:cubicBezTo>
                  <a:pt x="60171" y="11939"/>
                  <a:pt x="60209" y="11929"/>
                  <a:pt x="60228" y="11910"/>
                </a:cubicBezTo>
                <a:cubicBezTo>
                  <a:pt x="60304" y="11872"/>
                  <a:pt x="60379" y="11797"/>
                  <a:pt x="60379" y="11683"/>
                </a:cubicBezTo>
                <a:cubicBezTo>
                  <a:pt x="60379" y="11608"/>
                  <a:pt x="60342" y="11532"/>
                  <a:pt x="60266" y="11494"/>
                </a:cubicBezTo>
                <a:cubicBezTo>
                  <a:pt x="60247" y="11475"/>
                  <a:pt x="60219" y="11466"/>
                  <a:pt x="60186" y="11466"/>
                </a:cubicBezTo>
                <a:close/>
                <a:moveTo>
                  <a:pt x="87790" y="11570"/>
                </a:moveTo>
                <a:cubicBezTo>
                  <a:pt x="87677" y="11645"/>
                  <a:pt x="87639" y="11872"/>
                  <a:pt x="87752" y="11948"/>
                </a:cubicBezTo>
                <a:cubicBezTo>
                  <a:pt x="87790" y="11986"/>
                  <a:pt x="87866" y="11986"/>
                  <a:pt x="87903" y="11986"/>
                </a:cubicBezTo>
                <a:lnTo>
                  <a:pt x="87979" y="11910"/>
                </a:lnTo>
                <a:lnTo>
                  <a:pt x="87903" y="11910"/>
                </a:lnTo>
                <a:lnTo>
                  <a:pt x="88092" y="11797"/>
                </a:lnTo>
                <a:lnTo>
                  <a:pt x="88092" y="11683"/>
                </a:lnTo>
                <a:lnTo>
                  <a:pt x="88017" y="11608"/>
                </a:lnTo>
                <a:cubicBezTo>
                  <a:pt x="87941" y="11570"/>
                  <a:pt x="87866" y="11570"/>
                  <a:pt x="87790" y="11570"/>
                </a:cubicBezTo>
                <a:close/>
                <a:moveTo>
                  <a:pt x="89799" y="10917"/>
                </a:moveTo>
                <a:cubicBezTo>
                  <a:pt x="89785" y="10917"/>
                  <a:pt x="89770" y="10920"/>
                  <a:pt x="89756" y="10927"/>
                </a:cubicBezTo>
                <a:cubicBezTo>
                  <a:pt x="89642" y="10927"/>
                  <a:pt x="89605" y="11041"/>
                  <a:pt x="89605" y="11041"/>
                </a:cubicBezTo>
                <a:lnTo>
                  <a:pt x="89642" y="11078"/>
                </a:lnTo>
                <a:cubicBezTo>
                  <a:pt x="89605" y="11116"/>
                  <a:pt x="89605" y="11154"/>
                  <a:pt x="89567" y="11192"/>
                </a:cubicBezTo>
                <a:cubicBezTo>
                  <a:pt x="89567" y="11116"/>
                  <a:pt x="89529" y="11078"/>
                  <a:pt x="89453" y="11041"/>
                </a:cubicBezTo>
                <a:lnTo>
                  <a:pt x="89340" y="11003"/>
                </a:lnTo>
                <a:cubicBezTo>
                  <a:pt x="89038" y="11078"/>
                  <a:pt x="88849" y="11154"/>
                  <a:pt x="88773" y="11419"/>
                </a:cubicBezTo>
                <a:cubicBezTo>
                  <a:pt x="88735" y="11532"/>
                  <a:pt x="88811" y="11608"/>
                  <a:pt x="88849" y="11645"/>
                </a:cubicBezTo>
                <a:lnTo>
                  <a:pt x="88886" y="11645"/>
                </a:lnTo>
                <a:cubicBezTo>
                  <a:pt x="88886" y="11645"/>
                  <a:pt x="88886" y="11683"/>
                  <a:pt x="88886" y="11683"/>
                </a:cubicBezTo>
                <a:cubicBezTo>
                  <a:pt x="88811" y="11797"/>
                  <a:pt x="88811" y="11948"/>
                  <a:pt x="89038" y="11986"/>
                </a:cubicBezTo>
                <a:cubicBezTo>
                  <a:pt x="89378" y="11948"/>
                  <a:pt x="89416" y="11797"/>
                  <a:pt x="89453" y="11683"/>
                </a:cubicBezTo>
                <a:cubicBezTo>
                  <a:pt x="89453" y="11608"/>
                  <a:pt x="89491" y="11570"/>
                  <a:pt x="89567" y="11532"/>
                </a:cubicBezTo>
                <a:lnTo>
                  <a:pt x="89642" y="11381"/>
                </a:lnTo>
                <a:cubicBezTo>
                  <a:pt x="89605" y="11381"/>
                  <a:pt x="89605" y="11343"/>
                  <a:pt x="89605" y="11343"/>
                </a:cubicBezTo>
                <a:lnTo>
                  <a:pt x="89605" y="11343"/>
                </a:lnTo>
                <a:cubicBezTo>
                  <a:pt x="89642" y="11381"/>
                  <a:pt x="89718" y="11381"/>
                  <a:pt x="89794" y="11419"/>
                </a:cubicBezTo>
                <a:lnTo>
                  <a:pt x="89983" y="11305"/>
                </a:lnTo>
                <a:cubicBezTo>
                  <a:pt x="89983" y="11267"/>
                  <a:pt x="90058" y="11230"/>
                  <a:pt x="90058" y="11154"/>
                </a:cubicBezTo>
                <a:lnTo>
                  <a:pt x="89907" y="11041"/>
                </a:lnTo>
                <a:cubicBezTo>
                  <a:pt x="89907" y="11041"/>
                  <a:pt x="89907" y="11041"/>
                  <a:pt x="89869" y="11003"/>
                </a:cubicBezTo>
                <a:cubicBezTo>
                  <a:pt x="89907" y="11003"/>
                  <a:pt x="89945" y="11041"/>
                  <a:pt x="89983" y="11041"/>
                </a:cubicBezTo>
                <a:cubicBezTo>
                  <a:pt x="89945" y="11041"/>
                  <a:pt x="89945" y="11003"/>
                  <a:pt x="89945" y="11003"/>
                </a:cubicBezTo>
                <a:cubicBezTo>
                  <a:pt x="89914" y="10972"/>
                  <a:pt x="89859" y="10917"/>
                  <a:pt x="89799" y="10917"/>
                </a:cubicBezTo>
                <a:close/>
                <a:moveTo>
                  <a:pt x="20350" y="11565"/>
                </a:moveTo>
                <a:cubicBezTo>
                  <a:pt x="20139" y="11565"/>
                  <a:pt x="20076" y="11728"/>
                  <a:pt x="20076" y="11797"/>
                </a:cubicBezTo>
                <a:cubicBezTo>
                  <a:pt x="20076" y="11835"/>
                  <a:pt x="20039" y="11872"/>
                  <a:pt x="20039" y="11872"/>
                </a:cubicBezTo>
                <a:lnTo>
                  <a:pt x="20114" y="12061"/>
                </a:lnTo>
                <a:cubicBezTo>
                  <a:pt x="20148" y="12072"/>
                  <a:pt x="20181" y="12077"/>
                  <a:pt x="20213" y="12077"/>
                </a:cubicBezTo>
                <a:cubicBezTo>
                  <a:pt x="20291" y="12077"/>
                  <a:pt x="20363" y="12050"/>
                  <a:pt x="20417" y="12024"/>
                </a:cubicBezTo>
                <a:cubicBezTo>
                  <a:pt x="20530" y="11948"/>
                  <a:pt x="20530" y="11797"/>
                  <a:pt x="20530" y="11683"/>
                </a:cubicBezTo>
                <a:lnTo>
                  <a:pt x="20417" y="11570"/>
                </a:lnTo>
                <a:cubicBezTo>
                  <a:pt x="20393" y="11567"/>
                  <a:pt x="20371" y="11565"/>
                  <a:pt x="20350" y="11565"/>
                </a:cubicBezTo>
                <a:close/>
                <a:moveTo>
                  <a:pt x="63517" y="11305"/>
                </a:moveTo>
                <a:lnTo>
                  <a:pt x="63291" y="11419"/>
                </a:lnTo>
                <a:cubicBezTo>
                  <a:pt x="63291" y="11419"/>
                  <a:pt x="63291" y="11456"/>
                  <a:pt x="63291" y="11456"/>
                </a:cubicBezTo>
                <a:cubicBezTo>
                  <a:pt x="63215" y="11456"/>
                  <a:pt x="63177" y="11532"/>
                  <a:pt x="63139" y="11570"/>
                </a:cubicBezTo>
                <a:lnTo>
                  <a:pt x="63139" y="11608"/>
                </a:lnTo>
                <a:cubicBezTo>
                  <a:pt x="63139" y="11683"/>
                  <a:pt x="63177" y="11721"/>
                  <a:pt x="63215" y="11759"/>
                </a:cubicBezTo>
                <a:cubicBezTo>
                  <a:pt x="63253" y="11835"/>
                  <a:pt x="63253" y="11872"/>
                  <a:pt x="63215" y="11986"/>
                </a:cubicBezTo>
                <a:lnTo>
                  <a:pt x="63328" y="12137"/>
                </a:lnTo>
                <a:cubicBezTo>
                  <a:pt x="63363" y="12144"/>
                  <a:pt x="63394" y="12147"/>
                  <a:pt x="63422" y="12147"/>
                </a:cubicBezTo>
                <a:cubicBezTo>
                  <a:pt x="63545" y="12147"/>
                  <a:pt x="63607" y="12085"/>
                  <a:pt x="63669" y="12024"/>
                </a:cubicBezTo>
                <a:lnTo>
                  <a:pt x="63706" y="12024"/>
                </a:lnTo>
                <a:cubicBezTo>
                  <a:pt x="63706" y="12024"/>
                  <a:pt x="63744" y="12061"/>
                  <a:pt x="63782" y="12061"/>
                </a:cubicBezTo>
                <a:cubicBezTo>
                  <a:pt x="63858" y="12061"/>
                  <a:pt x="63971" y="12024"/>
                  <a:pt x="63971" y="11910"/>
                </a:cubicBezTo>
                <a:cubicBezTo>
                  <a:pt x="64009" y="11910"/>
                  <a:pt x="64009" y="11872"/>
                  <a:pt x="64047" y="11835"/>
                </a:cubicBezTo>
                <a:lnTo>
                  <a:pt x="64047" y="11759"/>
                </a:lnTo>
                <a:cubicBezTo>
                  <a:pt x="64047" y="11683"/>
                  <a:pt x="64009" y="11608"/>
                  <a:pt x="63971" y="11532"/>
                </a:cubicBezTo>
                <a:cubicBezTo>
                  <a:pt x="63933" y="11494"/>
                  <a:pt x="63933" y="11456"/>
                  <a:pt x="63896" y="11419"/>
                </a:cubicBezTo>
                <a:lnTo>
                  <a:pt x="63782" y="11305"/>
                </a:lnTo>
                <a:cubicBezTo>
                  <a:pt x="63706" y="11324"/>
                  <a:pt x="63640" y="11334"/>
                  <a:pt x="63593" y="11334"/>
                </a:cubicBezTo>
                <a:cubicBezTo>
                  <a:pt x="63546" y="11334"/>
                  <a:pt x="63517" y="11324"/>
                  <a:pt x="63517" y="11305"/>
                </a:cubicBezTo>
                <a:close/>
                <a:moveTo>
                  <a:pt x="41816" y="11797"/>
                </a:moveTo>
                <a:cubicBezTo>
                  <a:pt x="41740" y="11835"/>
                  <a:pt x="41665" y="11872"/>
                  <a:pt x="41665" y="11986"/>
                </a:cubicBezTo>
                <a:lnTo>
                  <a:pt x="41778" y="12137"/>
                </a:lnTo>
                <a:cubicBezTo>
                  <a:pt x="41816" y="12137"/>
                  <a:pt x="41854" y="12175"/>
                  <a:pt x="41967" y="12175"/>
                </a:cubicBezTo>
                <a:lnTo>
                  <a:pt x="42081" y="12061"/>
                </a:lnTo>
                <a:lnTo>
                  <a:pt x="42081" y="11948"/>
                </a:lnTo>
                <a:lnTo>
                  <a:pt x="42043" y="11872"/>
                </a:lnTo>
                <a:cubicBezTo>
                  <a:pt x="42005" y="11835"/>
                  <a:pt x="41929" y="11797"/>
                  <a:pt x="41816" y="11797"/>
                </a:cubicBezTo>
                <a:close/>
                <a:moveTo>
                  <a:pt x="42988" y="11645"/>
                </a:moveTo>
                <a:cubicBezTo>
                  <a:pt x="42912" y="11645"/>
                  <a:pt x="42799" y="11645"/>
                  <a:pt x="42723" y="11835"/>
                </a:cubicBezTo>
                <a:lnTo>
                  <a:pt x="42837" y="11986"/>
                </a:lnTo>
                <a:cubicBezTo>
                  <a:pt x="42837" y="11986"/>
                  <a:pt x="42799" y="11948"/>
                  <a:pt x="42799" y="11948"/>
                </a:cubicBezTo>
                <a:cubicBezTo>
                  <a:pt x="42799" y="11948"/>
                  <a:pt x="42799" y="11948"/>
                  <a:pt x="42799" y="11986"/>
                </a:cubicBezTo>
                <a:cubicBezTo>
                  <a:pt x="42799" y="12024"/>
                  <a:pt x="42837" y="12099"/>
                  <a:pt x="42912" y="12137"/>
                </a:cubicBezTo>
                <a:cubicBezTo>
                  <a:pt x="42912" y="12175"/>
                  <a:pt x="42988" y="12175"/>
                  <a:pt x="43064" y="12175"/>
                </a:cubicBezTo>
                <a:lnTo>
                  <a:pt x="43177" y="12099"/>
                </a:lnTo>
                <a:cubicBezTo>
                  <a:pt x="43177" y="12061"/>
                  <a:pt x="43215" y="12024"/>
                  <a:pt x="43215" y="11986"/>
                </a:cubicBezTo>
                <a:cubicBezTo>
                  <a:pt x="43215" y="11835"/>
                  <a:pt x="43139" y="11683"/>
                  <a:pt x="42988" y="11645"/>
                </a:cubicBezTo>
                <a:close/>
                <a:moveTo>
                  <a:pt x="43744" y="11797"/>
                </a:moveTo>
                <a:cubicBezTo>
                  <a:pt x="43631" y="11797"/>
                  <a:pt x="43517" y="11835"/>
                  <a:pt x="43517" y="11948"/>
                </a:cubicBezTo>
                <a:lnTo>
                  <a:pt x="43631" y="12061"/>
                </a:lnTo>
                <a:lnTo>
                  <a:pt x="43593" y="12061"/>
                </a:lnTo>
                <a:cubicBezTo>
                  <a:pt x="43650" y="12146"/>
                  <a:pt x="43706" y="12189"/>
                  <a:pt x="43779" y="12189"/>
                </a:cubicBezTo>
                <a:cubicBezTo>
                  <a:pt x="43803" y="12189"/>
                  <a:pt x="43829" y="12184"/>
                  <a:pt x="43857" y="12175"/>
                </a:cubicBezTo>
                <a:lnTo>
                  <a:pt x="43971" y="12099"/>
                </a:lnTo>
                <a:cubicBezTo>
                  <a:pt x="43971" y="12099"/>
                  <a:pt x="43971" y="12061"/>
                  <a:pt x="43971" y="12024"/>
                </a:cubicBezTo>
                <a:cubicBezTo>
                  <a:pt x="43971" y="11910"/>
                  <a:pt x="43857" y="11797"/>
                  <a:pt x="43744" y="11797"/>
                </a:cubicBezTo>
                <a:close/>
                <a:moveTo>
                  <a:pt x="91117" y="11910"/>
                </a:moveTo>
                <a:lnTo>
                  <a:pt x="90928" y="11986"/>
                </a:lnTo>
                <a:cubicBezTo>
                  <a:pt x="90928" y="11986"/>
                  <a:pt x="90928" y="11986"/>
                  <a:pt x="90928" y="12024"/>
                </a:cubicBezTo>
                <a:cubicBezTo>
                  <a:pt x="90928" y="12024"/>
                  <a:pt x="90890" y="12061"/>
                  <a:pt x="90890" y="12099"/>
                </a:cubicBezTo>
                <a:cubicBezTo>
                  <a:pt x="90890" y="12175"/>
                  <a:pt x="90928" y="12213"/>
                  <a:pt x="90966" y="12250"/>
                </a:cubicBezTo>
                <a:lnTo>
                  <a:pt x="91117" y="12288"/>
                </a:lnTo>
                <a:cubicBezTo>
                  <a:pt x="91306" y="12250"/>
                  <a:pt x="91344" y="12175"/>
                  <a:pt x="91344" y="12099"/>
                </a:cubicBezTo>
                <a:lnTo>
                  <a:pt x="91193" y="11986"/>
                </a:lnTo>
                <a:cubicBezTo>
                  <a:pt x="91230" y="11986"/>
                  <a:pt x="91230" y="12024"/>
                  <a:pt x="91268" y="12024"/>
                </a:cubicBezTo>
                <a:cubicBezTo>
                  <a:pt x="91230" y="11986"/>
                  <a:pt x="91193" y="11910"/>
                  <a:pt x="91117" y="11910"/>
                </a:cubicBezTo>
                <a:close/>
                <a:moveTo>
                  <a:pt x="48583" y="11797"/>
                </a:moveTo>
                <a:cubicBezTo>
                  <a:pt x="48432" y="11797"/>
                  <a:pt x="48319" y="11835"/>
                  <a:pt x="48281" y="11986"/>
                </a:cubicBezTo>
                <a:lnTo>
                  <a:pt x="48432" y="12137"/>
                </a:lnTo>
                <a:cubicBezTo>
                  <a:pt x="48394" y="12137"/>
                  <a:pt x="48357" y="12099"/>
                  <a:pt x="48357" y="12061"/>
                </a:cubicBezTo>
                <a:cubicBezTo>
                  <a:pt x="48357" y="12099"/>
                  <a:pt x="48319" y="12137"/>
                  <a:pt x="48319" y="12137"/>
                </a:cubicBezTo>
                <a:cubicBezTo>
                  <a:pt x="48319" y="12213"/>
                  <a:pt x="48319" y="12250"/>
                  <a:pt x="48357" y="12326"/>
                </a:cubicBezTo>
                <a:lnTo>
                  <a:pt x="48432" y="12364"/>
                </a:lnTo>
                <a:cubicBezTo>
                  <a:pt x="48465" y="12375"/>
                  <a:pt x="48495" y="12379"/>
                  <a:pt x="48523" y="12379"/>
                </a:cubicBezTo>
                <a:cubicBezTo>
                  <a:pt x="48590" y="12379"/>
                  <a:pt x="48643" y="12353"/>
                  <a:pt x="48697" y="12326"/>
                </a:cubicBezTo>
                <a:cubicBezTo>
                  <a:pt x="48735" y="12288"/>
                  <a:pt x="48810" y="12213"/>
                  <a:pt x="48810" y="12099"/>
                </a:cubicBezTo>
                <a:cubicBezTo>
                  <a:pt x="48810" y="12024"/>
                  <a:pt x="48772" y="11910"/>
                  <a:pt x="48697" y="11835"/>
                </a:cubicBezTo>
                <a:lnTo>
                  <a:pt x="48583" y="11797"/>
                </a:lnTo>
                <a:close/>
                <a:moveTo>
                  <a:pt x="89098" y="12084"/>
                </a:moveTo>
                <a:cubicBezTo>
                  <a:pt x="89031" y="12084"/>
                  <a:pt x="88978" y="12110"/>
                  <a:pt x="88924" y="12137"/>
                </a:cubicBezTo>
                <a:cubicBezTo>
                  <a:pt x="88811" y="12175"/>
                  <a:pt x="88811" y="12288"/>
                  <a:pt x="88811" y="12326"/>
                </a:cubicBezTo>
                <a:cubicBezTo>
                  <a:pt x="88811" y="12364"/>
                  <a:pt x="88811" y="12402"/>
                  <a:pt x="88811" y="12439"/>
                </a:cubicBezTo>
                <a:lnTo>
                  <a:pt x="88962" y="12553"/>
                </a:lnTo>
                <a:cubicBezTo>
                  <a:pt x="89038" y="12553"/>
                  <a:pt x="89113" y="12515"/>
                  <a:pt x="89189" y="12477"/>
                </a:cubicBezTo>
                <a:cubicBezTo>
                  <a:pt x="89264" y="12439"/>
                  <a:pt x="89302" y="12364"/>
                  <a:pt x="89302" y="12250"/>
                </a:cubicBezTo>
                <a:cubicBezTo>
                  <a:pt x="89302" y="12250"/>
                  <a:pt x="89302" y="12213"/>
                  <a:pt x="89264" y="12213"/>
                </a:cubicBezTo>
                <a:lnTo>
                  <a:pt x="89189" y="12099"/>
                </a:lnTo>
                <a:cubicBezTo>
                  <a:pt x="89156" y="12088"/>
                  <a:pt x="89126" y="12084"/>
                  <a:pt x="89098" y="12084"/>
                </a:cubicBezTo>
                <a:close/>
                <a:moveTo>
                  <a:pt x="43253" y="12099"/>
                </a:moveTo>
                <a:cubicBezTo>
                  <a:pt x="43215" y="12099"/>
                  <a:pt x="43101" y="12137"/>
                  <a:pt x="43101" y="12326"/>
                </a:cubicBezTo>
                <a:lnTo>
                  <a:pt x="43101" y="12402"/>
                </a:lnTo>
                <a:lnTo>
                  <a:pt x="43139" y="12515"/>
                </a:lnTo>
                <a:cubicBezTo>
                  <a:pt x="43205" y="12537"/>
                  <a:pt x="43257" y="12559"/>
                  <a:pt x="43305" y="12559"/>
                </a:cubicBezTo>
                <a:cubicBezTo>
                  <a:pt x="43340" y="12559"/>
                  <a:pt x="43372" y="12547"/>
                  <a:pt x="43404" y="12515"/>
                </a:cubicBezTo>
                <a:cubicBezTo>
                  <a:pt x="43517" y="12477"/>
                  <a:pt x="43555" y="12402"/>
                  <a:pt x="43555" y="12326"/>
                </a:cubicBezTo>
                <a:cubicBezTo>
                  <a:pt x="43555" y="12250"/>
                  <a:pt x="43517" y="12175"/>
                  <a:pt x="43479" y="12137"/>
                </a:cubicBezTo>
                <a:cubicBezTo>
                  <a:pt x="43404" y="12099"/>
                  <a:pt x="43328" y="12099"/>
                  <a:pt x="43253" y="12099"/>
                </a:cubicBezTo>
                <a:close/>
                <a:moveTo>
                  <a:pt x="49590" y="12222"/>
                </a:moveTo>
                <a:cubicBezTo>
                  <a:pt x="49538" y="12222"/>
                  <a:pt x="49491" y="12232"/>
                  <a:pt x="49453" y="12250"/>
                </a:cubicBezTo>
                <a:cubicBezTo>
                  <a:pt x="49302" y="12326"/>
                  <a:pt x="49377" y="12553"/>
                  <a:pt x="49529" y="12553"/>
                </a:cubicBezTo>
                <a:cubicBezTo>
                  <a:pt x="49541" y="12565"/>
                  <a:pt x="49566" y="12574"/>
                  <a:pt x="49597" y="12574"/>
                </a:cubicBezTo>
                <a:cubicBezTo>
                  <a:pt x="49659" y="12574"/>
                  <a:pt x="49743" y="12540"/>
                  <a:pt x="49793" y="12439"/>
                </a:cubicBezTo>
                <a:lnTo>
                  <a:pt x="49755" y="12250"/>
                </a:lnTo>
                <a:cubicBezTo>
                  <a:pt x="49699" y="12232"/>
                  <a:pt x="49642" y="12222"/>
                  <a:pt x="49590" y="12222"/>
                </a:cubicBezTo>
                <a:close/>
                <a:moveTo>
                  <a:pt x="3668" y="12330"/>
                </a:moveTo>
                <a:cubicBezTo>
                  <a:pt x="3651" y="12330"/>
                  <a:pt x="3630" y="12339"/>
                  <a:pt x="3592" y="12364"/>
                </a:cubicBezTo>
                <a:cubicBezTo>
                  <a:pt x="3555" y="12402"/>
                  <a:pt x="3592" y="12402"/>
                  <a:pt x="3592" y="12402"/>
                </a:cubicBezTo>
                <a:lnTo>
                  <a:pt x="3441" y="12402"/>
                </a:lnTo>
                <a:cubicBezTo>
                  <a:pt x="3441" y="12477"/>
                  <a:pt x="3479" y="12553"/>
                  <a:pt x="3517" y="12591"/>
                </a:cubicBezTo>
                <a:cubicBezTo>
                  <a:pt x="3555" y="12628"/>
                  <a:pt x="3630" y="12628"/>
                  <a:pt x="3706" y="12628"/>
                </a:cubicBezTo>
                <a:cubicBezTo>
                  <a:pt x="3857" y="12628"/>
                  <a:pt x="3970" y="12553"/>
                  <a:pt x="3970" y="12402"/>
                </a:cubicBezTo>
                <a:lnTo>
                  <a:pt x="3819" y="12402"/>
                </a:lnTo>
                <a:cubicBezTo>
                  <a:pt x="3819" y="12402"/>
                  <a:pt x="3819" y="12402"/>
                  <a:pt x="3819" y="12364"/>
                </a:cubicBezTo>
                <a:cubicBezTo>
                  <a:pt x="3718" y="12364"/>
                  <a:pt x="3702" y="12330"/>
                  <a:pt x="3668" y="12330"/>
                </a:cubicBezTo>
                <a:close/>
                <a:moveTo>
                  <a:pt x="73650" y="12175"/>
                </a:moveTo>
                <a:lnTo>
                  <a:pt x="73461" y="12250"/>
                </a:lnTo>
                <a:lnTo>
                  <a:pt x="73461" y="12515"/>
                </a:lnTo>
                <a:lnTo>
                  <a:pt x="73574" y="12628"/>
                </a:lnTo>
                <a:cubicBezTo>
                  <a:pt x="73607" y="12640"/>
                  <a:pt x="73637" y="12644"/>
                  <a:pt x="73665" y="12644"/>
                </a:cubicBezTo>
                <a:cubicBezTo>
                  <a:pt x="73732" y="12644"/>
                  <a:pt x="73785" y="12617"/>
                  <a:pt x="73839" y="12591"/>
                </a:cubicBezTo>
                <a:cubicBezTo>
                  <a:pt x="73877" y="12553"/>
                  <a:pt x="73877" y="12515"/>
                  <a:pt x="73877" y="12439"/>
                </a:cubicBezTo>
                <a:cubicBezTo>
                  <a:pt x="73877" y="12326"/>
                  <a:pt x="73763" y="12213"/>
                  <a:pt x="73650" y="12175"/>
                </a:cubicBezTo>
                <a:close/>
                <a:moveTo>
                  <a:pt x="90247" y="12364"/>
                </a:moveTo>
                <a:lnTo>
                  <a:pt x="90096" y="12477"/>
                </a:lnTo>
                <a:lnTo>
                  <a:pt x="90096" y="12591"/>
                </a:lnTo>
                <a:lnTo>
                  <a:pt x="90210" y="12704"/>
                </a:lnTo>
                <a:cubicBezTo>
                  <a:pt x="90240" y="12704"/>
                  <a:pt x="90294" y="12753"/>
                  <a:pt x="90373" y="12753"/>
                </a:cubicBezTo>
                <a:cubicBezTo>
                  <a:pt x="90393" y="12753"/>
                  <a:pt x="90414" y="12749"/>
                  <a:pt x="90436" y="12742"/>
                </a:cubicBezTo>
                <a:lnTo>
                  <a:pt x="90550" y="12628"/>
                </a:lnTo>
                <a:lnTo>
                  <a:pt x="90550" y="12477"/>
                </a:lnTo>
                <a:lnTo>
                  <a:pt x="90399" y="12364"/>
                </a:lnTo>
                <a:close/>
                <a:moveTo>
                  <a:pt x="4651" y="12477"/>
                </a:moveTo>
                <a:cubicBezTo>
                  <a:pt x="4462" y="12477"/>
                  <a:pt x="4349" y="12515"/>
                  <a:pt x="4311" y="12628"/>
                </a:cubicBezTo>
                <a:lnTo>
                  <a:pt x="4311" y="12780"/>
                </a:lnTo>
                <a:cubicBezTo>
                  <a:pt x="4355" y="12824"/>
                  <a:pt x="4425" y="12842"/>
                  <a:pt x="4499" y="12842"/>
                </a:cubicBezTo>
                <a:cubicBezTo>
                  <a:pt x="4551" y="12842"/>
                  <a:pt x="4604" y="12833"/>
                  <a:pt x="4651" y="12818"/>
                </a:cubicBezTo>
                <a:cubicBezTo>
                  <a:pt x="4727" y="12780"/>
                  <a:pt x="4802" y="12704"/>
                  <a:pt x="4802" y="12628"/>
                </a:cubicBezTo>
                <a:cubicBezTo>
                  <a:pt x="4802" y="12591"/>
                  <a:pt x="4802" y="12591"/>
                  <a:pt x="4802" y="12553"/>
                </a:cubicBezTo>
                <a:lnTo>
                  <a:pt x="4651" y="12477"/>
                </a:lnTo>
                <a:close/>
                <a:moveTo>
                  <a:pt x="34746" y="12477"/>
                </a:moveTo>
                <a:lnTo>
                  <a:pt x="34595" y="12591"/>
                </a:lnTo>
                <a:lnTo>
                  <a:pt x="34595" y="12742"/>
                </a:lnTo>
                <a:lnTo>
                  <a:pt x="34746" y="12855"/>
                </a:lnTo>
                <a:lnTo>
                  <a:pt x="34897" y="12855"/>
                </a:lnTo>
                <a:lnTo>
                  <a:pt x="35048" y="12742"/>
                </a:lnTo>
                <a:lnTo>
                  <a:pt x="35048" y="12591"/>
                </a:lnTo>
                <a:lnTo>
                  <a:pt x="34897" y="12477"/>
                </a:lnTo>
                <a:close/>
                <a:moveTo>
                  <a:pt x="81363" y="12250"/>
                </a:moveTo>
                <a:cubicBezTo>
                  <a:pt x="81211" y="12326"/>
                  <a:pt x="81136" y="12439"/>
                  <a:pt x="81136" y="12553"/>
                </a:cubicBezTo>
                <a:cubicBezTo>
                  <a:pt x="81136" y="12704"/>
                  <a:pt x="81287" y="12818"/>
                  <a:pt x="81476" y="12855"/>
                </a:cubicBezTo>
                <a:lnTo>
                  <a:pt x="81627" y="12780"/>
                </a:lnTo>
                <a:cubicBezTo>
                  <a:pt x="81665" y="12704"/>
                  <a:pt x="81665" y="12628"/>
                  <a:pt x="81665" y="12553"/>
                </a:cubicBezTo>
                <a:cubicBezTo>
                  <a:pt x="81665" y="12402"/>
                  <a:pt x="81627" y="12326"/>
                  <a:pt x="81514" y="12250"/>
                </a:cubicBezTo>
                <a:close/>
                <a:moveTo>
                  <a:pt x="28697" y="12515"/>
                </a:moveTo>
                <a:lnTo>
                  <a:pt x="28583" y="12628"/>
                </a:lnTo>
                <a:lnTo>
                  <a:pt x="28583" y="12742"/>
                </a:lnTo>
                <a:lnTo>
                  <a:pt x="28697" y="12855"/>
                </a:lnTo>
                <a:cubicBezTo>
                  <a:pt x="28697" y="12855"/>
                  <a:pt x="28734" y="12893"/>
                  <a:pt x="28772" y="12893"/>
                </a:cubicBezTo>
                <a:lnTo>
                  <a:pt x="28961" y="12780"/>
                </a:lnTo>
                <a:cubicBezTo>
                  <a:pt x="28961" y="12742"/>
                  <a:pt x="28961" y="12742"/>
                  <a:pt x="28999" y="12704"/>
                </a:cubicBezTo>
                <a:lnTo>
                  <a:pt x="28886" y="12515"/>
                </a:lnTo>
                <a:close/>
                <a:moveTo>
                  <a:pt x="55569" y="12054"/>
                </a:moveTo>
                <a:cubicBezTo>
                  <a:pt x="55406" y="12054"/>
                  <a:pt x="55341" y="12147"/>
                  <a:pt x="55275" y="12213"/>
                </a:cubicBezTo>
                <a:cubicBezTo>
                  <a:pt x="55162" y="12213"/>
                  <a:pt x="55011" y="12213"/>
                  <a:pt x="54822" y="12402"/>
                </a:cubicBezTo>
                <a:lnTo>
                  <a:pt x="54822" y="12553"/>
                </a:lnTo>
                <a:cubicBezTo>
                  <a:pt x="54859" y="12591"/>
                  <a:pt x="54859" y="12628"/>
                  <a:pt x="54859" y="12666"/>
                </a:cubicBezTo>
                <a:cubicBezTo>
                  <a:pt x="54859" y="12704"/>
                  <a:pt x="54897" y="12780"/>
                  <a:pt x="54897" y="12855"/>
                </a:cubicBezTo>
                <a:lnTo>
                  <a:pt x="55049" y="12893"/>
                </a:lnTo>
                <a:lnTo>
                  <a:pt x="55275" y="12893"/>
                </a:lnTo>
                <a:lnTo>
                  <a:pt x="55427" y="12780"/>
                </a:lnTo>
                <a:lnTo>
                  <a:pt x="55427" y="12628"/>
                </a:lnTo>
                <a:cubicBezTo>
                  <a:pt x="55427" y="12628"/>
                  <a:pt x="55464" y="12628"/>
                  <a:pt x="55464" y="12591"/>
                </a:cubicBezTo>
                <a:lnTo>
                  <a:pt x="55729" y="12553"/>
                </a:lnTo>
                <a:cubicBezTo>
                  <a:pt x="55729" y="12553"/>
                  <a:pt x="55729" y="12515"/>
                  <a:pt x="55767" y="12477"/>
                </a:cubicBezTo>
                <a:cubicBezTo>
                  <a:pt x="55767" y="12402"/>
                  <a:pt x="55842" y="12326"/>
                  <a:pt x="55842" y="12250"/>
                </a:cubicBezTo>
                <a:cubicBezTo>
                  <a:pt x="55842" y="12175"/>
                  <a:pt x="55805" y="12137"/>
                  <a:pt x="55729" y="12099"/>
                </a:cubicBezTo>
                <a:lnTo>
                  <a:pt x="55653" y="12061"/>
                </a:lnTo>
                <a:cubicBezTo>
                  <a:pt x="55622" y="12056"/>
                  <a:pt x="55594" y="12054"/>
                  <a:pt x="55569" y="12054"/>
                </a:cubicBezTo>
                <a:close/>
                <a:moveTo>
                  <a:pt x="70928" y="12288"/>
                </a:moveTo>
                <a:lnTo>
                  <a:pt x="70814" y="12402"/>
                </a:lnTo>
                <a:cubicBezTo>
                  <a:pt x="70776" y="12553"/>
                  <a:pt x="70852" y="12666"/>
                  <a:pt x="70928" y="12704"/>
                </a:cubicBezTo>
                <a:cubicBezTo>
                  <a:pt x="70928" y="12742"/>
                  <a:pt x="70928" y="12742"/>
                  <a:pt x="70928" y="12742"/>
                </a:cubicBezTo>
                <a:lnTo>
                  <a:pt x="70928" y="12780"/>
                </a:lnTo>
                <a:lnTo>
                  <a:pt x="71041" y="12893"/>
                </a:lnTo>
                <a:cubicBezTo>
                  <a:pt x="71155" y="12893"/>
                  <a:pt x="71230" y="12893"/>
                  <a:pt x="71306" y="12855"/>
                </a:cubicBezTo>
                <a:cubicBezTo>
                  <a:pt x="71344" y="12818"/>
                  <a:pt x="71381" y="12742"/>
                  <a:pt x="71381" y="12666"/>
                </a:cubicBezTo>
                <a:lnTo>
                  <a:pt x="71381" y="12628"/>
                </a:lnTo>
                <a:lnTo>
                  <a:pt x="71306" y="12553"/>
                </a:lnTo>
                <a:cubicBezTo>
                  <a:pt x="71306" y="12553"/>
                  <a:pt x="71306" y="12515"/>
                  <a:pt x="71306" y="12515"/>
                </a:cubicBezTo>
                <a:lnTo>
                  <a:pt x="71230" y="12364"/>
                </a:lnTo>
                <a:cubicBezTo>
                  <a:pt x="71192" y="12364"/>
                  <a:pt x="71192" y="12364"/>
                  <a:pt x="71192" y="12326"/>
                </a:cubicBezTo>
                <a:cubicBezTo>
                  <a:pt x="71117" y="12326"/>
                  <a:pt x="71041" y="12288"/>
                  <a:pt x="70928" y="12288"/>
                </a:cubicBezTo>
                <a:close/>
                <a:moveTo>
                  <a:pt x="42459" y="12402"/>
                </a:moveTo>
                <a:lnTo>
                  <a:pt x="42345" y="12439"/>
                </a:lnTo>
                <a:cubicBezTo>
                  <a:pt x="42307" y="12477"/>
                  <a:pt x="42270" y="12553"/>
                  <a:pt x="42270" y="12628"/>
                </a:cubicBezTo>
                <a:cubicBezTo>
                  <a:pt x="42270" y="12780"/>
                  <a:pt x="42421" y="12931"/>
                  <a:pt x="42610" y="12969"/>
                </a:cubicBezTo>
                <a:lnTo>
                  <a:pt x="42761" y="12893"/>
                </a:lnTo>
                <a:cubicBezTo>
                  <a:pt x="42799" y="12818"/>
                  <a:pt x="42799" y="12742"/>
                  <a:pt x="42799" y="12704"/>
                </a:cubicBezTo>
                <a:cubicBezTo>
                  <a:pt x="42799" y="12628"/>
                  <a:pt x="42761" y="12439"/>
                  <a:pt x="42459" y="12402"/>
                </a:cubicBezTo>
                <a:close/>
                <a:moveTo>
                  <a:pt x="50020" y="12477"/>
                </a:moveTo>
                <a:lnTo>
                  <a:pt x="49831" y="12553"/>
                </a:lnTo>
                <a:cubicBezTo>
                  <a:pt x="49793" y="12591"/>
                  <a:pt x="49718" y="12704"/>
                  <a:pt x="49718" y="12818"/>
                </a:cubicBezTo>
                <a:cubicBezTo>
                  <a:pt x="49718" y="12893"/>
                  <a:pt x="49755" y="12969"/>
                  <a:pt x="49869" y="13007"/>
                </a:cubicBezTo>
                <a:lnTo>
                  <a:pt x="50058" y="12893"/>
                </a:lnTo>
                <a:cubicBezTo>
                  <a:pt x="50058" y="12893"/>
                  <a:pt x="50058" y="12893"/>
                  <a:pt x="50096" y="12855"/>
                </a:cubicBezTo>
                <a:cubicBezTo>
                  <a:pt x="50134" y="12818"/>
                  <a:pt x="50171" y="12742"/>
                  <a:pt x="50171" y="12666"/>
                </a:cubicBezTo>
                <a:cubicBezTo>
                  <a:pt x="50171" y="12591"/>
                  <a:pt x="50134" y="12515"/>
                  <a:pt x="50020" y="12477"/>
                </a:cubicBezTo>
                <a:close/>
                <a:moveTo>
                  <a:pt x="66315" y="12666"/>
                </a:moveTo>
                <a:cubicBezTo>
                  <a:pt x="66202" y="12666"/>
                  <a:pt x="66164" y="12704"/>
                  <a:pt x="66126" y="12704"/>
                </a:cubicBezTo>
                <a:cubicBezTo>
                  <a:pt x="66088" y="12742"/>
                  <a:pt x="66013" y="12818"/>
                  <a:pt x="66051" y="12969"/>
                </a:cubicBezTo>
                <a:lnTo>
                  <a:pt x="66202" y="13044"/>
                </a:lnTo>
                <a:lnTo>
                  <a:pt x="66315" y="13044"/>
                </a:lnTo>
                <a:lnTo>
                  <a:pt x="66429" y="12931"/>
                </a:lnTo>
                <a:lnTo>
                  <a:pt x="66429" y="12780"/>
                </a:lnTo>
                <a:lnTo>
                  <a:pt x="66315" y="12666"/>
                </a:lnTo>
                <a:close/>
                <a:moveTo>
                  <a:pt x="47220" y="12613"/>
                </a:moveTo>
                <a:cubicBezTo>
                  <a:pt x="47140" y="12613"/>
                  <a:pt x="47087" y="12640"/>
                  <a:pt x="47033" y="12666"/>
                </a:cubicBezTo>
                <a:cubicBezTo>
                  <a:pt x="46996" y="12704"/>
                  <a:pt x="46920" y="12780"/>
                  <a:pt x="46958" y="12893"/>
                </a:cubicBezTo>
                <a:lnTo>
                  <a:pt x="47033" y="13007"/>
                </a:lnTo>
                <a:lnTo>
                  <a:pt x="47109" y="13007"/>
                </a:lnTo>
                <a:cubicBezTo>
                  <a:pt x="47136" y="13033"/>
                  <a:pt x="47181" y="13060"/>
                  <a:pt x="47246" y="13060"/>
                </a:cubicBezTo>
                <a:cubicBezTo>
                  <a:pt x="47273" y="13060"/>
                  <a:pt x="47303" y="13055"/>
                  <a:pt x="47336" y="13044"/>
                </a:cubicBezTo>
                <a:lnTo>
                  <a:pt x="47449" y="12931"/>
                </a:lnTo>
                <a:lnTo>
                  <a:pt x="47449" y="12742"/>
                </a:lnTo>
                <a:lnTo>
                  <a:pt x="47336" y="12628"/>
                </a:lnTo>
                <a:cubicBezTo>
                  <a:pt x="47291" y="12617"/>
                  <a:pt x="47254" y="12613"/>
                  <a:pt x="47220" y="12613"/>
                </a:cubicBezTo>
                <a:close/>
                <a:moveTo>
                  <a:pt x="82346" y="12704"/>
                </a:moveTo>
                <a:cubicBezTo>
                  <a:pt x="82232" y="12704"/>
                  <a:pt x="82194" y="12742"/>
                  <a:pt x="82157" y="12780"/>
                </a:cubicBezTo>
                <a:cubicBezTo>
                  <a:pt x="82119" y="12818"/>
                  <a:pt x="82043" y="12893"/>
                  <a:pt x="82081" y="13007"/>
                </a:cubicBezTo>
                <a:lnTo>
                  <a:pt x="82232" y="13120"/>
                </a:lnTo>
                <a:lnTo>
                  <a:pt x="82346" y="13120"/>
                </a:lnTo>
                <a:lnTo>
                  <a:pt x="82459" y="13007"/>
                </a:lnTo>
                <a:lnTo>
                  <a:pt x="82459" y="12855"/>
                </a:lnTo>
                <a:lnTo>
                  <a:pt x="82346" y="12704"/>
                </a:lnTo>
                <a:close/>
                <a:moveTo>
                  <a:pt x="76674" y="12628"/>
                </a:moveTo>
                <a:lnTo>
                  <a:pt x="76561" y="12666"/>
                </a:lnTo>
                <a:cubicBezTo>
                  <a:pt x="76448" y="12742"/>
                  <a:pt x="76485" y="12931"/>
                  <a:pt x="76485" y="13044"/>
                </a:cubicBezTo>
                <a:lnTo>
                  <a:pt x="76561" y="13158"/>
                </a:lnTo>
                <a:cubicBezTo>
                  <a:pt x="76594" y="13169"/>
                  <a:pt x="76624" y="13173"/>
                  <a:pt x="76652" y="13173"/>
                </a:cubicBezTo>
                <a:cubicBezTo>
                  <a:pt x="76719" y="13173"/>
                  <a:pt x="76772" y="13147"/>
                  <a:pt x="76826" y="13120"/>
                </a:cubicBezTo>
                <a:cubicBezTo>
                  <a:pt x="76901" y="13082"/>
                  <a:pt x="76939" y="12969"/>
                  <a:pt x="76939" y="12893"/>
                </a:cubicBezTo>
                <a:cubicBezTo>
                  <a:pt x="76939" y="12742"/>
                  <a:pt x="76826" y="12628"/>
                  <a:pt x="76674" y="12628"/>
                </a:cubicBezTo>
                <a:close/>
                <a:moveTo>
                  <a:pt x="21324" y="12818"/>
                </a:moveTo>
                <a:cubicBezTo>
                  <a:pt x="21211" y="12818"/>
                  <a:pt x="20870" y="12855"/>
                  <a:pt x="20870" y="13196"/>
                </a:cubicBezTo>
                <a:lnTo>
                  <a:pt x="21059" y="13309"/>
                </a:lnTo>
                <a:cubicBezTo>
                  <a:pt x="21097" y="13271"/>
                  <a:pt x="21135" y="13271"/>
                  <a:pt x="21173" y="13271"/>
                </a:cubicBezTo>
                <a:cubicBezTo>
                  <a:pt x="21286" y="13233"/>
                  <a:pt x="21475" y="13196"/>
                  <a:pt x="21475" y="12969"/>
                </a:cubicBezTo>
                <a:cubicBezTo>
                  <a:pt x="21475" y="12969"/>
                  <a:pt x="21475" y="12931"/>
                  <a:pt x="21475" y="12931"/>
                </a:cubicBezTo>
                <a:lnTo>
                  <a:pt x="21324" y="12818"/>
                </a:lnTo>
                <a:close/>
                <a:moveTo>
                  <a:pt x="31101" y="13104"/>
                </a:moveTo>
                <a:cubicBezTo>
                  <a:pt x="31069" y="13104"/>
                  <a:pt x="31036" y="13109"/>
                  <a:pt x="31003" y="13120"/>
                </a:cubicBezTo>
                <a:cubicBezTo>
                  <a:pt x="30927" y="13120"/>
                  <a:pt x="30889" y="13196"/>
                  <a:pt x="30852" y="13271"/>
                </a:cubicBezTo>
                <a:lnTo>
                  <a:pt x="31003" y="13422"/>
                </a:lnTo>
                <a:cubicBezTo>
                  <a:pt x="31003" y="13449"/>
                  <a:pt x="31041" y="13476"/>
                  <a:pt x="31103" y="13476"/>
                </a:cubicBezTo>
                <a:cubicBezTo>
                  <a:pt x="31129" y="13476"/>
                  <a:pt x="31159" y="13471"/>
                  <a:pt x="31192" y="13460"/>
                </a:cubicBezTo>
                <a:lnTo>
                  <a:pt x="31305" y="13347"/>
                </a:lnTo>
                <a:lnTo>
                  <a:pt x="31305" y="13233"/>
                </a:lnTo>
                <a:lnTo>
                  <a:pt x="31268" y="13158"/>
                </a:lnTo>
                <a:cubicBezTo>
                  <a:pt x="31241" y="13131"/>
                  <a:pt x="31176" y="13104"/>
                  <a:pt x="31101" y="13104"/>
                </a:cubicBezTo>
                <a:close/>
                <a:moveTo>
                  <a:pt x="49491" y="13233"/>
                </a:moveTo>
                <a:cubicBezTo>
                  <a:pt x="49453" y="13233"/>
                  <a:pt x="49264" y="13233"/>
                  <a:pt x="49226" y="13385"/>
                </a:cubicBezTo>
                <a:lnTo>
                  <a:pt x="49377" y="13536"/>
                </a:lnTo>
                <a:cubicBezTo>
                  <a:pt x="49340" y="13536"/>
                  <a:pt x="49302" y="13499"/>
                  <a:pt x="49302" y="13498"/>
                </a:cubicBezTo>
                <a:lnTo>
                  <a:pt x="49302" y="13498"/>
                </a:lnTo>
                <a:cubicBezTo>
                  <a:pt x="49340" y="13536"/>
                  <a:pt x="49377" y="13611"/>
                  <a:pt x="49453" y="13611"/>
                </a:cubicBezTo>
                <a:lnTo>
                  <a:pt x="49642" y="13498"/>
                </a:lnTo>
                <a:cubicBezTo>
                  <a:pt x="49642" y="13498"/>
                  <a:pt x="49680" y="13460"/>
                  <a:pt x="49680" y="13385"/>
                </a:cubicBezTo>
                <a:lnTo>
                  <a:pt x="49680" y="13347"/>
                </a:lnTo>
                <a:lnTo>
                  <a:pt x="49529" y="13233"/>
                </a:lnTo>
                <a:close/>
                <a:moveTo>
                  <a:pt x="27819" y="13261"/>
                </a:moveTo>
                <a:cubicBezTo>
                  <a:pt x="27797" y="13261"/>
                  <a:pt x="27774" y="13264"/>
                  <a:pt x="27751" y="13271"/>
                </a:cubicBezTo>
                <a:cubicBezTo>
                  <a:pt x="27676" y="13271"/>
                  <a:pt x="27638" y="13347"/>
                  <a:pt x="27600" y="13422"/>
                </a:cubicBezTo>
                <a:lnTo>
                  <a:pt x="27714" y="13574"/>
                </a:lnTo>
                <a:cubicBezTo>
                  <a:pt x="27740" y="13600"/>
                  <a:pt x="27786" y="13627"/>
                  <a:pt x="27851" y="13627"/>
                </a:cubicBezTo>
                <a:cubicBezTo>
                  <a:pt x="27877" y="13627"/>
                  <a:pt x="27907" y="13623"/>
                  <a:pt x="27940" y="13611"/>
                </a:cubicBezTo>
                <a:lnTo>
                  <a:pt x="28054" y="13498"/>
                </a:lnTo>
                <a:lnTo>
                  <a:pt x="28054" y="13422"/>
                </a:lnTo>
                <a:lnTo>
                  <a:pt x="28016" y="13309"/>
                </a:lnTo>
                <a:cubicBezTo>
                  <a:pt x="27986" y="13309"/>
                  <a:pt x="27907" y="13261"/>
                  <a:pt x="27819" y="13261"/>
                </a:cubicBezTo>
                <a:close/>
                <a:moveTo>
                  <a:pt x="36939" y="13196"/>
                </a:moveTo>
                <a:lnTo>
                  <a:pt x="36825" y="13309"/>
                </a:lnTo>
                <a:lnTo>
                  <a:pt x="36825" y="13498"/>
                </a:lnTo>
                <a:lnTo>
                  <a:pt x="36939" y="13611"/>
                </a:lnTo>
                <a:cubicBezTo>
                  <a:pt x="36972" y="13623"/>
                  <a:pt x="37002" y="13627"/>
                  <a:pt x="37029" y="13627"/>
                </a:cubicBezTo>
                <a:cubicBezTo>
                  <a:pt x="37093" y="13627"/>
                  <a:pt x="37139" y="13600"/>
                  <a:pt x="37166" y="13574"/>
                </a:cubicBezTo>
                <a:cubicBezTo>
                  <a:pt x="37241" y="13536"/>
                  <a:pt x="37279" y="13498"/>
                  <a:pt x="37279" y="13422"/>
                </a:cubicBezTo>
                <a:cubicBezTo>
                  <a:pt x="37279" y="13347"/>
                  <a:pt x="37241" y="13309"/>
                  <a:pt x="37166" y="13233"/>
                </a:cubicBezTo>
                <a:cubicBezTo>
                  <a:pt x="37128" y="13196"/>
                  <a:pt x="37052" y="13196"/>
                  <a:pt x="36939" y="13196"/>
                </a:cubicBezTo>
                <a:close/>
                <a:moveTo>
                  <a:pt x="18489" y="13271"/>
                </a:moveTo>
                <a:cubicBezTo>
                  <a:pt x="18375" y="13385"/>
                  <a:pt x="18375" y="13574"/>
                  <a:pt x="18489" y="13687"/>
                </a:cubicBezTo>
                <a:lnTo>
                  <a:pt x="18564" y="13725"/>
                </a:lnTo>
                <a:cubicBezTo>
                  <a:pt x="18678" y="13725"/>
                  <a:pt x="18753" y="13725"/>
                  <a:pt x="18791" y="13687"/>
                </a:cubicBezTo>
                <a:cubicBezTo>
                  <a:pt x="18867" y="13611"/>
                  <a:pt x="18904" y="13536"/>
                  <a:pt x="18904" y="13460"/>
                </a:cubicBezTo>
                <a:cubicBezTo>
                  <a:pt x="18904" y="13422"/>
                  <a:pt x="18904" y="13422"/>
                  <a:pt x="18904" y="13385"/>
                </a:cubicBezTo>
                <a:lnTo>
                  <a:pt x="18753" y="13271"/>
                </a:lnTo>
                <a:close/>
                <a:moveTo>
                  <a:pt x="76826" y="13347"/>
                </a:moveTo>
                <a:lnTo>
                  <a:pt x="76637" y="13460"/>
                </a:lnTo>
                <a:cubicBezTo>
                  <a:pt x="76637" y="13498"/>
                  <a:pt x="76637" y="13498"/>
                  <a:pt x="76599" y="13536"/>
                </a:cubicBezTo>
                <a:lnTo>
                  <a:pt x="76712" y="13725"/>
                </a:lnTo>
                <a:lnTo>
                  <a:pt x="76901" y="13725"/>
                </a:lnTo>
                <a:lnTo>
                  <a:pt x="77053" y="13611"/>
                </a:lnTo>
                <a:lnTo>
                  <a:pt x="77053" y="13498"/>
                </a:lnTo>
                <a:lnTo>
                  <a:pt x="76939" y="13385"/>
                </a:lnTo>
                <a:cubicBezTo>
                  <a:pt x="76901" y="13385"/>
                  <a:pt x="76864" y="13347"/>
                  <a:pt x="76826" y="13347"/>
                </a:cubicBezTo>
                <a:close/>
                <a:moveTo>
                  <a:pt x="90474" y="13498"/>
                </a:moveTo>
                <a:lnTo>
                  <a:pt x="90323" y="13574"/>
                </a:lnTo>
                <a:cubicBezTo>
                  <a:pt x="90323" y="13611"/>
                  <a:pt x="90247" y="13687"/>
                  <a:pt x="90247" y="13763"/>
                </a:cubicBezTo>
                <a:cubicBezTo>
                  <a:pt x="90247" y="13876"/>
                  <a:pt x="90361" y="13914"/>
                  <a:pt x="90474" y="13952"/>
                </a:cubicBezTo>
                <a:lnTo>
                  <a:pt x="90588" y="13876"/>
                </a:lnTo>
                <a:cubicBezTo>
                  <a:pt x="90625" y="13801"/>
                  <a:pt x="90663" y="13725"/>
                  <a:pt x="90663" y="13649"/>
                </a:cubicBezTo>
                <a:cubicBezTo>
                  <a:pt x="90663" y="13574"/>
                  <a:pt x="90588" y="13498"/>
                  <a:pt x="90474" y="13498"/>
                </a:cubicBezTo>
                <a:close/>
                <a:moveTo>
                  <a:pt x="81400" y="13536"/>
                </a:moveTo>
                <a:lnTo>
                  <a:pt x="81287" y="13649"/>
                </a:lnTo>
                <a:lnTo>
                  <a:pt x="81287" y="13876"/>
                </a:lnTo>
                <a:lnTo>
                  <a:pt x="81438" y="13990"/>
                </a:lnTo>
                <a:lnTo>
                  <a:pt x="81552" y="13990"/>
                </a:lnTo>
                <a:lnTo>
                  <a:pt x="81703" y="13838"/>
                </a:lnTo>
                <a:cubicBezTo>
                  <a:pt x="81703" y="13838"/>
                  <a:pt x="81703" y="13801"/>
                  <a:pt x="81703" y="13801"/>
                </a:cubicBezTo>
                <a:cubicBezTo>
                  <a:pt x="81703" y="13763"/>
                  <a:pt x="81703" y="13763"/>
                  <a:pt x="81703" y="13725"/>
                </a:cubicBezTo>
                <a:cubicBezTo>
                  <a:pt x="81703" y="13725"/>
                  <a:pt x="81703" y="13611"/>
                  <a:pt x="81589" y="13574"/>
                </a:cubicBezTo>
                <a:cubicBezTo>
                  <a:pt x="81552" y="13536"/>
                  <a:pt x="81476" y="13536"/>
                  <a:pt x="81400" y="13536"/>
                </a:cubicBezTo>
                <a:close/>
                <a:moveTo>
                  <a:pt x="24387" y="13649"/>
                </a:moveTo>
                <a:lnTo>
                  <a:pt x="24198" y="13687"/>
                </a:lnTo>
                <a:cubicBezTo>
                  <a:pt x="24084" y="13801"/>
                  <a:pt x="24084" y="13990"/>
                  <a:pt x="24198" y="14103"/>
                </a:cubicBezTo>
                <a:cubicBezTo>
                  <a:pt x="24251" y="14130"/>
                  <a:pt x="24304" y="14156"/>
                  <a:pt x="24371" y="14156"/>
                </a:cubicBezTo>
                <a:cubicBezTo>
                  <a:pt x="24399" y="14156"/>
                  <a:pt x="24429" y="14152"/>
                  <a:pt x="24462" y="14141"/>
                </a:cubicBezTo>
                <a:lnTo>
                  <a:pt x="24576" y="14027"/>
                </a:lnTo>
                <a:lnTo>
                  <a:pt x="24576" y="13990"/>
                </a:lnTo>
                <a:cubicBezTo>
                  <a:pt x="24576" y="13801"/>
                  <a:pt x="24462" y="13725"/>
                  <a:pt x="24387" y="13649"/>
                </a:cubicBezTo>
                <a:close/>
                <a:moveTo>
                  <a:pt x="7373" y="13687"/>
                </a:moveTo>
                <a:lnTo>
                  <a:pt x="7222" y="13838"/>
                </a:lnTo>
                <a:lnTo>
                  <a:pt x="7373" y="13876"/>
                </a:lnTo>
                <a:lnTo>
                  <a:pt x="7222" y="13876"/>
                </a:lnTo>
                <a:cubicBezTo>
                  <a:pt x="7146" y="13914"/>
                  <a:pt x="7071" y="13990"/>
                  <a:pt x="7108" y="14179"/>
                </a:cubicBezTo>
                <a:lnTo>
                  <a:pt x="7222" y="14254"/>
                </a:lnTo>
                <a:cubicBezTo>
                  <a:pt x="7335" y="14254"/>
                  <a:pt x="7411" y="14216"/>
                  <a:pt x="7449" y="14216"/>
                </a:cubicBezTo>
                <a:cubicBezTo>
                  <a:pt x="7487" y="14179"/>
                  <a:pt x="7487" y="14179"/>
                  <a:pt x="7487" y="14179"/>
                </a:cubicBezTo>
                <a:lnTo>
                  <a:pt x="7638" y="14065"/>
                </a:lnTo>
                <a:cubicBezTo>
                  <a:pt x="7638" y="14065"/>
                  <a:pt x="7638" y="14027"/>
                  <a:pt x="7638" y="13990"/>
                </a:cubicBezTo>
                <a:cubicBezTo>
                  <a:pt x="7638" y="13763"/>
                  <a:pt x="7487" y="13687"/>
                  <a:pt x="7373" y="13687"/>
                </a:cubicBezTo>
                <a:close/>
                <a:moveTo>
                  <a:pt x="77449" y="13759"/>
                </a:moveTo>
                <a:cubicBezTo>
                  <a:pt x="77231" y="13759"/>
                  <a:pt x="77166" y="13960"/>
                  <a:pt x="77166" y="14065"/>
                </a:cubicBezTo>
                <a:lnTo>
                  <a:pt x="77128" y="14103"/>
                </a:lnTo>
                <a:lnTo>
                  <a:pt x="77279" y="14254"/>
                </a:lnTo>
                <a:cubicBezTo>
                  <a:pt x="77506" y="14216"/>
                  <a:pt x="77657" y="14103"/>
                  <a:pt x="77657" y="13914"/>
                </a:cubicBezTo>
                <a:cubicBezTo>
                  <a:pt x="77657" y="13876"/>
                  <a:pt x="77657" y="13876"/>
                  <a:pt x="77657" y="13876"/>
                </a:cubicBezTo>
                <a:lnTo>
                  <a:pt x="77506" y="13763"/>
                </a:lnTo>
                <a:cubicBezTo>
                  <a:pt x="77486" y="13760"/>
                  <a:pt x="77467" y="13759"/>
                  <a:pt x="77449" y="13759"/>
                </a:cubicBezTo>
                <a:close/>
                <a:moveTo>
                  <a:pt x="12552" y="13602"/>
                </a:moveTo>
                <a:cubicBezTo>
                  <a:pt x="12438" y="13602"/>
                  <a:pt x="12350" y="13669"/>
                  <a:pt x="12288" y="13763"/>
                </a:cubicBezTo>
                <a:lnTo>
                  <a:pt x="12364" y="13838"/>
                </a:lnTo>
                <a:lnTo>
                  <a:pt x="12288" y="13838"/>
                </a:lnTo>
                <a:lnTo>
                  <a:pt x="12061" y="13914"/>
                </a:lnTo>
                <a:lnTo>
                  <a:pt x="12023" y="13914"/>
                </a:lnTo>
                <a:cubicBezTo>
                  <a:pt x="12023" y="13952"/>
                  <a:pt x="11986" y="14027"/>
                  <a:pt x="11986" y="14141"/>
                </a:cubicBezTo>
                <a:lnTo>
                  <a:pt x="12137" y="14254"/>
                </a:lnTo>
                <a:lnTo>
                  <a:pt x="12175" y="14254"/>
                </a:lnTo>
                <a:cubicBezTo>
                  <a:pt x="12250" y="14292"/>
                  <a:pt x="12288" y="14292"/>
                  <a:pt x="12402" y="14292"/>
                </a:cubicBezTo>
                <a:lnTo>
                  <a:pt x="12515" y="14216"/>
                </a:lnTo>
                <a:cubicBezTo>
                  <a:pt x="12515" y="14216"/>
                  <a:pt x="12515" y="14179"/>
                  <a:pt x="12515" y="14179"/>
                </a:cubicBezTo>
                <a:cubicBezTo>
                  <a:pt x="12553" y="14141"/>
                  <a:pt x="12591" y="14065"/>
                  <a:pt x="12553" y="13952"/>
                </a:cubicBezTo>
                <a:lnTo>
                  <a:pt x="12704" y="13876"/>
                </a:lnTo>
                <a:cubicBezTo>
                  <a:pt x="12704" y="13838"/>
                  <a:pt x="12742" y="13801"/>
                  <a:pt x="12742" y="13725"/>
                </a:cubicBezTo>
                <a:lnTo>
                  <a:pt x="12742" y="13687"/>
                </a:lnTo>
                <a:lnTo>
                  <a:pt x="12628" y="13611"/>
                </a:lnTo>
                <a:cubicBezTo>
                  <a:pt x="12602" y="13605"/>
                  <a:pt x="12576" y="13602"/>
                  <a:pt x="12552" y="13602"/>
                </a:cubicBezTo>
                <a:close/>
                <a:moveTo>
                  <a:pt x="37717" y="13898"/>
                </a:moveTo>
                <a:cubicBezTo>
                  <a:pt x="37686" y="13898"/>
                  <a:pt x="37652" y="13903"/>
                  <a:pt x="37619" y="13914"/>
                </a:cubicBezTo>
                <a:lnTo>
                  <a:pt x="37544" y="14027"/>
                </a:lnTo>
                <a:lnTo>
                  <a:pt x="37544" y="14216"/>
                </a:lnTo>
                <a:lnTo>
                  <a:pt x="37619" y="14330"/>
                </a:lnTo>
                <a:cubicBezTo>
                  <a:pt x="37674" y="14348"/>
                  <a:pt x="37720" y="14355"/>
                  <a:pt x="37759" y="14355"/>
                </a:cubicBezTo>
                <a:cubicBezTo>
                  <a:pt x="37882" y="14355"/>
                  <a:pt x="37940" y="14283"/>
                  <a:pt x="37997" y="14254"/>
                </a:cubicBezTo>
                <a:cubicBezTo>
                  <a:pt x="38073" y="14216"/>
                  <a:pt x="38111" y="14141"/>
                  <a:pt x="38111" y="14065"/>
                </a:cubicBezTo>
                <a:cubicBezTo>
                  <a:pt x="38111" y="13990"/>
                  <a:pt x="38035" y="13914"/>
                  <a:pt x="37959" y="13914"/>
                </a:cubicBezTo>
                <a:lnTo>
                  <a:pt x="37884" y="13952"/>
                </a:lnTo>
                <a:cubicBezTo>
                  <a:pt x="37857" y="13925"/>
                  <a:pt x="37793" y="13898"/>
                  <a:pt x="37717" y="13898"/>
                </a:cubicBezTo>
                <a:close/>
                <a:moveTo>
                  <a:pt x="71608" y="14065"/>
                </a:moveTo>
                <a:cubicBezTo>
                  <a:pt x="71495" y="14065"/>
                  <a:pt x="71381" y="14141"/>
                  <a:pt x="71381" y="14254"/>
                </a:cubicBezTo>
                <a:cubicBezTo>
                  <a:pt x="71381" y="14292"/>
                  <a:pt x="71419" y="14405"/>
                  <a:pt x="71570" y="14443"/>
                </a:cubicBezTo>
                <a:cubicBezTo>
                  <a:pt x="71608" y="14443"/>
                  <a:pt x="71646" y="14443"/>
                  <a:pt x="71722" y="14405"/>
                </a:cubicBezTo>
                <a:cubicBezTo>
                  <a:pt x="71722" y="14405"/>
                  <a:pt x="71873" y="14330"/>
                  <a:pt x="71873" y="14216"/>
                </a:cubicBezTo>
                <a:lnTo>
                  <a:pt x="71873" y="14179"/>
                </a:lnTo>
                <a:cubicBezTo>
                  <a:pt x="71835" y="14103"/>
                  <a:pt x="71722" y="14065"/>
                  <a:pt x="71608" y="14065"/>
                </a:cubicBezTo>
                <a:close/>
                <a:moveTo>
                  <a:pt x="10662" y="14103"/>
                </a:moveTo>
                <a:lnTo>
                  <a:pt x="10436" y="14179"/>
                </a:lnTo>
                <a:lnTo>
                  <a:pt x="10436" y="14330"/>
                </a:lnTo>
                <a:lnTo>
                  <a:pt x="10662" y="14443"/>
                </a:lnTo>
                <a:lnTo>
                  <a:pt x="10625" y="14443"/>
                </a:lnTo>
                <a:cubicBezTo>
                  <a:pt x="10625" y="14476"/>
                  <a:pt x="10681" y="14564"/>
                  <a:pt x="10817" y="14564"/>
                </a:cubicBezTo>
                <a:cubicBezTo>
                  <a:pt x="10839" y="14564"/>
                  <a:pt x="10863" y="14562"/>
                  <a:pt x="10889" y="14557"/>
                </a:cubicBezTo>
                <a:lnTo>
                  <a:pt x="11003" y="14443"/>
                </a:lnTo>
                <a:cubicBezTo>
                  <a:pt x="11003" y="14443"/>
                  <a:pt x="11003" y="14405"/>
                  <a:pt x="11003" y="14405"/>
                </a:cubicBezTo>
                <a:cubicBezTo>
                  <a:pt x="11003" y="14216"/>
                  <a:pt x="10814" y="14141"/>
                  <a:pt x="10738" y="14103"/>
                </a:cubicBezTo>
                <a:close/>
                <a:moveTo>
                  <a:pt x="77922" y="14216"/>
                </a:moveTo>
                <a:lnTo>
                  <a:pt x="77884" y="14254"/>
                </a:lnTo>
                <a:cubicBezTo>
                  <a:pt x="77809" y="14292"/>
                  <a:pt x="77695" y="14368"/>
                  <a:pt x="77695" y="14557"/>
                </a:cubicBezTo>
                <a:lnTo>
                  <a:pt x="77695" y="14594"/>
                </a:lnTo>
                <a:cubicBezTo>
                  <a:pt x="77771" y="14708"/>
                  <a:pt x="77847" y="14784"/>
                  <a:pt x="77998" y="14859"/>
                </a:cubicBezTo>
                <a:lnTo>
                  <a:pt x="78149" y="14821"/>
                </a:lnTo>
                <a:cubicBezTo>
                  <a:pt x="78262" y="14746"/>
                  <a:pt x="78338" y="14594"/>
                  <a:pt x="78338" y="14481"/>
                </a:cubicBezTo>
                <a:cubicBezTo>
                  <a:pt x="78338" y="14368"/>
                  <a:pt x="78262" y="14216"/>
                  <a:pt x="77998" y="14216"/>
                </a:cubicBezTo>
                <a:close/>
                <a:moveTo>
                  <a:pt x="5332" y="14594"/>
                </a:moveTo>
                <a:lnTo>
                  <a:pt x="5142" y="14670"/>
                </a:lnTo>
                <a:cubicBezTo>
                  <a:pt x="5067" y="14670"/>
                  <a:pt x="4953" y="14746"/>
                  <a:pt x="5029" y="14935"/>
                </a:cubicBezTo>
                <a:lnTo>
                  <a:pt x="5142" y="15010"/>
                </a:lnTo>
                <a:cubicBezTo>
                  <a:pt x="5218" y="15010"/>
                  <a:pt x="5332" y="15010"/>
                  <a:pt x="5369" y="14973"/>
                </a:cubicBezTo>
                <a:cubicBezTo>
                  <a:pt x="5407" y="14935"/>
                  <a:pt x="5445" y="14859"/>
                  <a:pt x="5445" y="14784"/>
                </a:cubicBezTo>
                <a:cubicBezTo>
                  <a:pt x="5445" y="14708"/>
                  <a:pt x="5407" y="14632"/>
                  <a:pt x="5332" y="14594"/>
                </a:cubicBezTo>
                <a:close/>
                <a:moveTo>
                  <a:pt x="53423" y="14594"/>
                </a:moveTo>
                <a:cubicBezTo>
                  <a:pt x="53309" y="14708"/>
                  <a:pt x="53309" y="14897"/>
                  <a:pt x="53423" y="14973"/>
                </a:cubicBezTo>
                <a:cubicBezTo>
                  <a:pt x="53450" y="14999"/>
                  <a:pt x="53495" y="15026"/>
                  <a:pt x="53573" y="15026"/>
                </a:cubicBezTo>
                <a:cubicBezTo>
                  <a:pt x="53605" y="15026"/>
                  <a:pt x="53643" y="15021"/>
                  <a:pt x="53687" y="15010"/>
                </a:cubicBezTo>
                <a:lnTo>
                  <a:pt x="53801" y="14935"/>
                </a:lnTo>
                <a:cubicBezTo>
                  <a:pt x="53801" y="14897"/>
                  <a:pt x="53763" y="14859"/>
                  <a:pt x="53801" y="14859"/>
                </a:cubicBezTo>
                <a:cubicBezTo>
                  <a:pt x="53801" y="14708"/>
                  <a:pt x="53687" y="14594"/>
                  <a:pt x="53536" y="14594"/>
                </a:cubicBezTo>
                <a:close/>
                <a:moveTo>
                  <a:pt x="629" y="14806"/>
                </a:moveTo>
                <a:cubicBezTo>
                  <a:pt x="596" y="14806"/>
                  <a:pt x="563" y="14810"/>
                  <a:pt x="530" y="14821"/>
                </a:cubicBezTo>
                <a:cubicBezTo>
                  <a:pt x="379" y="14859"/>
                  <a:pt x="303" y="14973"/>
                  <a:pt x="303" y="15124"/>
                </a:cubicBezTo>
                <a:lnTo>
                  <a:pt x="417" y="15237"/>
                </a:lnTo>
                <a:cubicBezTo>
                  <a:pt x="568" y="15237"/>
                  <a:pt x="719" y="15237"/>
                  <a:pt x="795" y="15162"/>
                </a:cubicBezTo>
                <a:cubicBezTo>
                  <a:pt x="832" y="15124"/>
                  <a:pt x="870" y="15086"/>
                  <a:pt x="870" y="14973"/>
                </a:cubicBezTo>
                <a:cubicBezTo>
                  <a:pt x="870" y="14973"/>
                  <a:pt x="870" y="14973"/>
                  <a:pt x="870" y="14935"/>
                </a:cubicBezTo>
                <a:lnTo>
                  <a:pt x="832" y="14859"/>
                </a:lnTo>
                <a:cubicBezTo>
                  <a:pt x="779" y="14832"/>
                  <a:pt x="707" y="14806"/>
                  <a:pt x="629" y="14806"/>
                </a:cubicBezTo>
                <a:close/>
                <a:moveTo>
                  <a:pt x="22912" y="14784"/>
                </a:moveTo>
                <a:cubicBezTo>
                  <a:pt x="22836" y="14784"/>
                  <a:pt x="22723" y="14821"/>
                  <a:pt x="22723" y="15010"/>
                </a:cubicBezTo>
                <a:lnTo>
                  <a:pt x="22723" y="15086"/>
                </a:lnTo>
                <a:lnTo>
                  <a:pt x="22799" y="15199"/>
                </a:lnTo>
                <a:cubicBezTo>
                  <a:pt x="22855" y="15237"/>
                  <a:pt x="22912" y="15247"/>
                  <a:pt x="22959" y="15247"/>
                </a:cubicBezTo>
                <a:cubicBezTo>
                  <a:pt x="23007" y="15247"/>
                  <a:pt x="23044" y="15237"/>
                  <a:pt x="23063" y="15237"/>
                </a:cubicBezTo>
                <a:cubicBezTo>
                  <a:pt x="23139" y="15162"/>
                  <a:pt x="23177" y="15086"/>
                  <a:pt x="23177" y="15010"/>
                </a:cubicBezTo>
                <a:cubicBezTo>
                  <a:pt x="23177" y="14935"/>
                  <a:pt x="23139" y="14859"/>
                  <a:pt x="23101" y="14821"/>
                </a:cubicBezTo>
                <a:cubicBezTo>
                  <a:pt x="23025" y="14784"/>
                  <a:pt x="22950" y="14784"/>
                  <a:pt x="22912" y="14784"/>
                </a:cubicBezTo>
                <a:close/>
                <a:moveTo>
                  <a:pt x="84432" y="14881"/>
                </a:moveTo>
                <a:cubicBezTo>
                  <a:pt x="84409" y="14881"/>
                  <a:pt x="84383" y="14886"/>
                  <a:pt x="84349" y="14897"/>
                </a:cubicBezTo>
                <a:lnTo>
                  <a:pt x="84236" y="15010"/>
                </a:lnTo>
                <a:lnTo>
                  <a:pt x="84236" y="15124"/>
                </a:lnTo>
                <a:lnTo>
                  <a:pt x="84349" y="15237"/>
                </a:lnTo>
                <a:cubicBezTo>
                  <a:pt x="84387" y="15237"/>
                  <a:pt x="84425" y="15275"/>
                  <a:pt x="84463" y="15275"/>
                </a:cubicBezTo>
                <a:lnTo>
                  <a:pt x="84652" y="15124"/>
                </a:lnTo>
                <a:cubicBezTo>
                  <a:pt x="84652" y="15048"/>
                  <a:pt x="84652" y="14973"/>
                  <a:pt x="84538" y="14935"/>
                </a:cubicBezTo>
                <a:cubicBezTo>
                  <a:pt x="84512" y="14908"/>
                  <a:pt x="84485" y="14881"/>
                  <a:pt x="84432" y="14881"/>
                </a:cubicBezTo>
                <a:close/>
                <a:moveTo>
                  <a:pt x="71480" y="14995"/>
                </a:moveTo>
                <a:cubicBezTo>
                  <a:pt x="71413" y="14995"/>
                  <a:pt x="71359" y="15021"/>
                  <a:pt x="71306" y="15048"/>
                </a:cubicBezTo>
                <a:cubicBezTo>
                  <a:pt x="71230" y="15124"/>
                  <a:pt x="71230" y="15199"/>
                  <a:pt x="71230" y="15313"/>
                </a:cubicBezTo>
                <a:lnTo>
                  <a:pt x="71344" y="15426"/>
                </a:lnTo>
                <a:cubicBezTo>
                  <a:pt x="71400" y="15445"/>
                  <a:pt x="71448" y="15455"/>
                  <a:pt x="71490" y="15455"/>
                </a:cubicBezTo>
                <a:cubicBezTo>
                  <a:pt x="71533" y="15455"/>
                  <a:pt x="71570" y="15445"/>
                  <a:pt x="71608" y="15426"/>
                </a:cubicBezTo>
                <a:cubicBezTo>
                  <a:pt x="71684" y="15351"/>
                  <a:pt x="71684" y="15237"/>
                  <a:pt x="71684" y="15199"/>
                </a:cubicBezTo>
                <a:cubicBezTo>
                  <a:pt x="71684" y="15162"/>
                  <a:pt x="71684" y="15124"/>
                  <a:pt x="71684" y="15086"/>
                </a:cubicBezTo>
                <a:lnTo>
                  <a:pt x="71570" y="15010"/>
                </a:lnTo>
                <a:cubicBezTo>
                  <a:pt x="71537" y="14999"/>
                  <a:pt x="71507" y="14995"/>
                  <a:pt x="71480" y="14995"/>
                </a:cubicBezTo>
                <a:close/>
                <a:moveTo>
                  <a:pt x="13876" y="15237"/>
                </a:moveTo>
                <a:cubicBezTo>
                  <a:pt x="13687" y="15275"/>
                  <a:pt x="13574" y="15313"/>
                  <a:pt x="13498" y="15426"/>
                </a:cubicBezTo>
                <a:lnTo>
                  <a:pt x="13649" y="15577"/>
                </a:lnTo>
                <a:lnTo>
                  <a:pt x="13725" y="15577"/>
                </a:lnTo>
                <a:cubicBezTo>
                  <a:pt x="13763" y="15577"/>
                  <a:pt x="13810" y="15587"/>
                  <a:pt x="13852" y="15587"/>
                </a:cubicBezTo>
                <a:cubicBezTo>
                  <a:pt x="13895" y="15587"/>
                  <a:pt x="13933" y="15577"/>
                  <a:pt x="13952" y="15540"/>
                </a:cubicBezTo>
                <a:cubicBezTo>
                  <a:pt x="13989" y="15502"/>
                  <a:pt x="14027" y="15464"/>
                  <a:pt x="14027" y="15426"/>
                </a:cubicBezTo>
                <a:cubicBezTo>
                  <a:pt x="14027" y="15388"/>
                  <a:pt x="14027" y="15351"/>
                  <a:pt x="14027" y="15351"/>
                </a:cubicBezTo>
                <a:lnTo>
                  <a:pt x="13876" y="15237"/>
                </a:lnTo>
                <a:close/>
                <a:moveTo>
                  <a:pt x="58760" y="15448"/>
                </a:moveTo>
                <a:cubicBezTo>
                  <a:pt x="58738" y="15448"/>
                  <a:pt x="58711" y="15453"/>
                  <a:pt x="58678" y="15464"/>
                </a:cubicBezTo>
                <a:lnTo>
                  <a:pt x="58565" y="15577"/>
                </a:lnTo>
                <a:lnTo>
                  <a:pt x="58565" y="15691"/>
                </a:lnTo>
                <a:lnTo>
                  <a:pt x="58678" y="15804"/>
                </a:lnTo>
                <a:cubicBezTo>
                  <a:pt x="58716" y="15804"/>
                  <a:pt x="58754" y="15842"/>
                  <a:pt x="58791" y="15842"/>
                </a:cubicBezTo>
                <a:lnTo>
                  <a:pt x="58981" y="15691"/>
                </a:lnTo>
                <a:cubicBezTo>
                  <a:pt x="58981" y="15615"/>
                  <a:pt x="58981" y="15540"/>
                  <a:pt x="58867" y="15502"/>
                </a:cubicBezTo>
                <a:cubicBezTo>
                  <a:pt x="58840" y="15475"/>
                  <a:pt x="58814" y="15448"/>
                  <a:pt x="58760" y="15448"/>
                </a:cubicBezTo>
                <a:close/>
                <a:moveTo>
                  <a:pt x="74482" y="15351"/>
                </a:moveTo>
                <a:cubicBezTo>
                  <a:pt x="74179" y="15388"/>
                  <a:pt x="74141" y="15540"/>
                  <a:pt x="74141" y="15615"/>
                </a:cubicBezTo>
                <a:cubicBezTo>
                  <a:pt x="74141" y="15653"/>
                  <a:pt x="74179" y="15729"/>
                  <a:pt x="74179" y="15767"/>
                </a:cubicBezTo>
                <a:lnTo>
                  <a:pt x="74293" y="15842"/>
                </a:lnTo>
                <a:cubicBezTo>
                  <a:pt x="74406" y="15842"/>
                  <a:pt x="74482" y="15842"/>
                  <a:pt x="74557" y="15804"/>
                </a:cubicBezTo>
                <a:cubicBezTo>
                  <a:pt x="74633" y="15729"/>
                  <a:pt x="74633" y="15615"/>
                  <a:pt x="74633" y="15540"/>
                </a:cubicBezTo>
                <a:cubicBezTo>
                  <a:pt x="74633" y="15540"/>
                  <a:pt x="74633" y="15502"/>
                  <a:pt x="74633" y="15464"/>
                </a:cubicBezTo>
                <a:lnTo>
                  <a:pt x="74482" y="15351"/>
                </a:lnTo>
                <a:close/>
                <a:moveTo>
                  <a:pt x="70989" y="15562"/>
                </a:moveTo>
                <a:cubicBezTo>
                  <a:pt x="70924" y="15562"/>
                  <a:pt x="70879" y="15589"/>
                  <a:pt x="70852" y="15615"/>
                </a:cubicBezTo>
                <a:cubicBezTo>
                  <a:pt x="70776" y="15653"/>
                  <a:pt x="70739" y="15691"/>
                  <a:pt x="70739" y="15804"/>
                </a:cubicBezTo>
                <a:lnTo>
                  <a:pt x="70739" y="15842"/>
                </a:lnTo>
                <a:lnTo>
                  <a:pt x="70890" y="15956"/>
                </a:lnTo>
                <a:lnTo>
                  <a:pt x="71079" y="15956"/>
                </a:lnTo>
                <a:lnTo>
                  <a:pt x="71192" y="15842"/>
                </a:lnTo>
                <a:lnTo>
                  <a:pt x="71192" y="15691"/>
                </a:lnTo>
                <a:lnTo>
                  <a:pt x="71079" y="15577"/>
                </a:lnTo>
                <a:cubicBezTo>
                  <a:pt x="71046" y="15566"/>
                  <a:pt x="71016" y="15562"/>
                  <a:pt x="70989" y="15562"/>
                </a:cubicBezTo>
                <a:close/>
                <a:moveTo>
                  <a:pt x="60045" y="15534"/>
                </a:moveTo>
                <a:cubicBezTo>
                  <a:pt x="59995" y="15534"/>
                  <a:pt x="59948" y="15556"/>
                  <a:pt x="59926" y="15577"/>
                </a:cubicBezTo>
                <a:lnTo>
                  <a:pt x="59850" y="15615"/>
                </a:lnTo>
                <a:cubicBezTo>
                  <a:pt x="59774" y="15767"/>
                  <a:pt x="59888" y="15993"/>
                  <a:pt x="60077" y="15993"/>
                </a:cubicBezTo>
                <a:cubicBezTo>
                  <a:pt x="60096" y="16003"/>
                  <a:pt x="60115" y="16008"/>
                  <a:pt x="60134" y="16008"/>
                </a:cubicBezTo>
                <a:cubicBezTo>
                  <a:pt x="60190" y="16008"/>
                  <a:pt x="60247" y="15965"/>
                  <a:pt x="60304" y="15880"/>
                </a:cubicBezTo>
                <a:lnTo>
                  <a:pt x="60153" y="15729"/>
                </a:lnTo>
                <a:lnTo>
                  <a:pt x="60190" y="15729"/>
                </a:lnTo>
                <a:cubicBezTo>
                  <a:pt x="60228" y="15767"/>
                  <a:pt x="60228" y="15767"/>
                  <a:pt x="60228" y="15767"/>
                </a:cubicBezTo>
                <a:lnTo>
                  <a:pt x="60228" y="15729"/>
                </a:lnTo>
                <a:cubicBezTo>
                  <a:pt x="60228" y="15691"/>
                  <a:pt x="60228" y="15615"/>
                  <a:pt x="60153" y="15577"/>
                </a:cubicBezTo>
                <a:cubicBezTo>
                  <a:pt x="60121" y="15546"/>
                  <a:pt x="60082" y="15534"/>
                  <a:pt x="60045" y="15534"/>
                </a:cubicBezTo>
                <a:close/>
                <a:moveTo>
                  <a:pt x="75238" y="15729"/>
                </a:moveTo>
                <a:lnTo>
                  <a:pt x="75011" y="15842"/>
                </a:lnTo>
                <a:lnTo>
                  <a:pt x="75011" y="15956"/>
                </a:lnTo>
                <a:lnTo>
                  <a:pt x="75087" y="16031"/>
                </a:lnTo>
                <a:cubicBezTo>
                  <a:pt x="75113" y="16058"/>
                  <a:pt x="75159" y="16085"/>
                  <a:pt x="75223" y="16085"/>
                </a:cubicBezTo>
                <a:cubicBezTo>
                  <a:pt x="75250" y="16085"/>
                  <a:pt x="75280" y="16080"/>
                  <a:pt x="75313" y="16069"/>
                </a:cubicBezTo>
                <a:cubicBezTo>
                  <a:pt x="75389" y="16069"/>
                  <a:pt x="75465" y="15993"/>
                  <a:pt x="75465" y="15918"/>
                </a:cubicBezTo>
                <a:lnTo>
                  <a:pt x="75351" y="15767"/>
                </a:lnTo>
                <a:cubicBezTo>
                  <a:pt x="75313" y="15767"/>
                  <a:pt x="75276" y="15767"/>
                  <a:pt x="75238" y="15729"/>
                </a:cubicBezTo>
                <a:close/>
                <a:moveTo>
                  <a:pt x="49869" y="15880"/>
                </a:moveTo>
                <a:lnTo>
                  <a:pt x="49755" y="15918"/>
                </a:lnTo>
                <a:cubicBezTo>
                  <a:pt x="49642" y="16031"/>
                  <a:pt x="49680" y="16258"/>
                  <a:pt x="49718" y="16371"/>
                </a:cubicBezTo>
                <a:lnTo>
                  <a:pt x="49944" y="16371"/>
                </a:lnTo>
                <a:cubicBezTo>
                  <a:pt x="50020" y="16334"/>
                  <a:pt x="50058" y="16182"/>
                  <a:pt x="50058" y="16107"/>
                </a:cubicBezTo>
                <a:cubicBezTo>
                  <a:pt x="50058" y="15956"/>
                  <a:pt x="49982" y="15880"/>
                  <a:pt x="49869" y="15880"/>
                </a:cubicBezTo>
                <a:close/>
                <a:moveTo>
                  <a:pt x="67903" y="15965"/>
                </a:moveTo>
                <a:cubicBezTo>
                  <a:pt x="67865" y="15965"/>
                  <a:pt x="67828" y="15974"/>
                  <a:pt x="67790" y="15993"/>
                </a:cubicBezTo>
                <a:cubicBezTo>
                  <a:pt x="67638" y="16031"/>
                  <a:pt x="67638" y="16258"/>
                  <a:pt x="67752" y="16334"/>
                </a:cubicBezTo>
                <a:cubicBezTo>
                  <a:pt x="67790" y="16371"/>
                  <a:pt x="67828" y="16371"/>
                  <a:pt x="67903" y="16371"/>
                </a:cubicBezTo>
                <a:lnTo>
                  <a:pt x="67941" y="16296"/>
                </a:lnTo>
                <a:lnTo>
                  <a:pt x="67903" y="16296"/>
                </a:lnTo>
                <a:lnTo>
                  <a:pt x="68054" y="16182"/>
                </a:lnTo>
                <a:lnTo>
                  <a:pt x="68054" y="16107"/>
                </a:lnTo>
                <a:lnTo>
                  <a:pt x="68017" y="15993"/>
                </a:lnTo>
                <a:cubicBezTo>
                  <a:pt x="67979" y="15974"/>
                  <a:pt x="67941" y="15965"/>
                  <a:pt x="67903" y="15965"/>
                </a:cubicBezTo>
                <a:close/>
                <a:moveTo>
                  <a:pt x="3456" y="15979"/>
                </a:moveTo>
                <a:cubicBezTo>
                  <a:pt x="3426" y="15979"/>
                  <a:pt x="3396" y="15983"/>
                  <a:pt x="3366" y="15993"/>
                </a:cubicBezTo>
                <a:cubicBezTo>
                  <a:pt x="3252" y="16069"/>
                  <a:pt x="3176" y="16182"/>
                  <a:pt x="3214" y="16334"/>
                </a:cubicBezTo>
                <a:lnTo>
                  <a:pt x="3328" y="16409"/>
                </a:lnTo>
                <a:cubicBezTo>
                  <a:pt x="3441" y="16409"/>
                  <a:pt x="3555" y="16409"/>
                  <a:pt x="3630" y="16371"/>
                </a:cubicBezTo>
                <a:cubicBezTo>
                  <a:pt x="3668" y="16334"/>
                  <a:pt x="3706" y="16258"/>
                  <a:pt x="3706" y="16182"/>
                </a:cubicBezTo>
                <a:lnTo>
                  <a:pt x="3706" y="16145"/>
                </a:lnTo>
                <a:lnTo>
                  <a:pt x="3668" y="16069"/>
                </a:lnTo>
                <a:cubicBezTo>
                  <a:pt x="3613" y="16014"/>
                  <a:pt x="3537" y="15979"/>
                  <a:pt x="3456" y="15979"/>
                </a:cubicBezTo>
                <a:close/>
                <a:moveTo>
                  <a:pt x="38942" y="16069"/>
                </a:moveTo>
                <a:cubicBezTo>
                  <a:pt x="38829" y="16069"/>
                  <a:pt x="38716" y="16145"/>
                  <a:pt x="38678" y="16296"/>
                </a:cubicBezTo>
                <a:lnTo>
                  <a:pt x="38791" y="16409"/>
                </a:lnTo>
                <a:cubicBezTo>
                  <a:pt x="38836" y="16420"/>
                  <a:pt x="38873" y="16425"/>
                  <a:pt x="38907" y="16425"/>
                </a:cubicBezTo>
                <a:cubicBezTo>
                  <a:pt x="38987" y="16425"/>
                  <a:pt x="39040" y="16398"/>
                  <a:pt x="39094" y="16371"/>
                </a:cubicBezTo>
                <a:lnTo>
                  <a:pt x="39132" y="16258"/>
                </a:lnTo>
                <a:cubicBezTo>
                  <a:pt x="39132" y="16182"/>
                  <a:pt x="39056" y="16107"/>
                  <a:pt x="38942" y="16069"/>
                </a:cubicBezTo>
                <a:close/>
                <a:moveTo>
                  <a:pt x="12061" y="15880"/>
                </a:moveTo>
                <a:lnTo>
                  <a:pt x="11910" y="15956"/>
                </a:lnTo>
                <a:cubicBezTo>
                  <a:pt x="11834" y="15956"/>
                  <a:pt x="11759" y="15918"/>
                  <a:pt x="11683" y="15918"/>
                </a:cubicBezTo>
                <a:cubicBezTo>
                  <a:pt x="11645" y="15956"/>
                  <a:pt x="11570" y="15956"/>
                  <a:pt x="11532" y="16031"/>
                </a:cubicBezTo>
                <a:lnTo>
                  <a:pt x="11645" y="16182"/>
                </a:lnTo>
                <a:cubicBezTo>
                  <a:pt x="11645" y="16220"/>
                  <a:pt x="11645" y="16220"/>
                  <a:pt x="11645" y="16220"/>
                </a:cubicBezTo>
                <a:cubicBezTo>
                  <a:pt x="11683" y="16296"/>
                  <a:pt x="11721" y="16371"/>
                  <a:pt x="11797" y="16409"/>
                </a:cubicBezTo>
                <a:cubicBezTo>
                  <a:pt x="11834" y="16428"/>
                  <a:pt x="11872" y="16438"/>
                  <a:pt x="11915" y="16438"/>
                </a:cubicBezTo>
                <a:cubicBezTo>
                  <a:pt x="11957" y="16438"/>
                  <a:pt x="12005" y="16428"/>
                  <a:pt x="12061" y="16409"/>
                </a:cubicBezTo>
                <a:lnTo>
                  <a:pt x="12137" y="16296"/>
                </a:lnTo>
                <a:cubicBezTo>
                  <a:pt x="12137" y="16258"/>
                  <a:pt x="12175" y="16258"/>
                  <a:pt x="12175" y="16220"/>
                </a:cubicBezTo>
                <a:cubicBezTo>
                  <a:pt x="12212" y="16182"/>
                  <a:pt x="12212" y="16107"/>
                  <a:pt x="12212" y="16069"/>
                </a:cubicBezTo>
                <a:cubicBezTo>
                  <a:pt x="12212" y="15993"/>
                  <a:pt x="12175" y="15918"/>
                  <a:pt x="12061" y="15880"/>
                </a:cubicBezTo>
                <a:close/>
                <a:moveTo>
                  <a:pt x="26012" y="16145"/>
                </a:moveTo>
                <a:cubicBezTo>
                  <a:pt x="25937" y="16145"/>
                  <a:pt x="25672" y="16145"/>
                  <a:pt x="25748" y="16371"/>
                </a:cubicBezTo>
                <a:lnTo>
                  <a:pt x="25861" y="16485"/>
                </a:lnTo>
                <a:lnTo>
                  <a:pt x="25974" y="16485"/>
                </a:lnTo>
                <a:lnTo>
                  <a:pt x="26126" y="16371"/>
                </a:lnTo>
                <a:cubicBezTo>
                  <a:pt x="26164" y="16334"/>
                  <a:pt x="26164" y="16334"/>
                  <a:pt x="26201" y="16258"/>
                </a:cubicBezTo>
                <a:lnTo>
                  <a:pt x="26012" y="16145"/>
                </a:lnTo>
                <a:close/>
                <a:moveTo>
                  <a:pt x="37581" y="16334"/>
                </a:moveTo>
                <a:cubicBezTo>
                  <a:pt x="37468" y="16334"/>
                  <a:pt x="37392" y="16409"/>
                  <a:pt x="37355" y="16485"/>
                </a:cubicBezTo>
                <a:lnTo>
                  <a:pt x="37468" y="16598"/>
                </a:lnTo>
                <a:cubicBezTo>
                  <a:pt x="37506" y="16636"/>
                  <a:pt x="37506" y="16636"/>
                  <a:pt x="37544" y="16674"/>
                </a:cubicBezTo>
                <a:cubicBezTo>
                  <a:pt x="37581" y="16674"/>
                  <a:pt x="37657" y="16712"/>
                  <a:pt x="37695" y="16712"/>
                </a:cubicBezTo>
                <a:lnTo>
                  <a:pt x="37884" y="16636"/>
                </a:lnTo>
                <a:lnTo>
                  <a:pt x="37884" y="16598"/>
                </a:lnTo>
                <a:cubicBezTo>
                  <a:pt x="37884" y="16447"/>
                  <a:pt x="37733" y="16334"/>
                  <a:pt x="37581" y="16334"/>
                </a:cubicBezTo>
                <a:close/>
                <a:moveTo>
                  <a:pt x="25682" y="16545"/>
                </a:moveTo>
                <a:cubicBezTo>
                  <a:pt x="25631" y="16545"/>
                  <a:pt x="25585" y="16572"/>
                  <a:pt x="25559" y="16598"/>
                </a:cubicBezTo>
                <a:cubicBezTo>
                  <a:pt x="25521" y="16636"/>
                  <a:pt x="25483" y="16712"/>
                  <a:pt x="25483" y="16825"/>
                </a:cubicBezTo>
                <a:lnTo>
                  <a:pt x="25634" y="16939"/>
                </a:lnTo>
                <a:lnTo>
                  <a:pt x="25748" y="16939"/>
                </a:lnTo>
                <a:lnTo>
                  <a:pt x="25899" y="16825"/>
                </a:lnTo>
                <a:lnTo>
                  <a:pt x="25899" y="16674"/>
                </a:lnTo>
                <a:lnTo>
                  <a:pt x="25748" y="16560"/>
                </a:lnTo>
                <a:cubicBezTo>
                  <a:pt x="25725" y="16549"/>
                  <a:pt x="25703" y="16545"/>
                  <a:pt x="25682" y="16545"/>
                </a:cubicBezTo>
                <a:close/>
                <a:moveTo>
                  <a:pt x="53725" y="16598"/>
                </a:moveTo>
                <a:lnTo>
                  <a:pt x="53574" y="16712"/>
                </a:lnTo>
                <a:cubicBezTo>
                  <a:pt x="53574" y="16750"/>
                  <a:pt x="53574" y="16750"/>
                  <a:pt x="53574" y="16750"/>
                </a:cubicBezTo>
                <a:cubicBezTo>
                  <a:pt x="53574" y="16825"/>
                  <a:pt x="53574" y="16976"/>
                  <a:pt x="53763" y="16976"/>
                </a:cubicBezTo>
                <a:lnTo>
                  <a:pt x="53914" y="16863"/>
                </a:lnTo>
                <a:cubicBezTo>
                  <a:pt x="53952" y="16825"/>
                  <a:pt x="53990" y="16787"/>
                  <a:pt x="54028" y="16750"/>
                </a:cubicBezTo>
                <a:lnTo>
                  <a:pt x="53876" y="16598"/>
                </a:lnTo>
                <a:close/>
                <a:moveTo>
                  <a:pt x="9377" y="16636"/>
                </a:moveTo>
                <a:lnTo>
                  <a:pt x="9226" y="16750"/>
                </a:lnTo>
                <a:cubicBezTo>
                  <a:pt x="9226" y="16750"/>
                  <a:pt x="9188" y="16787"/>
                  <a:pt x="9150" y="16825"/>
                </a:cubicBezTo>
                <a:lnTo>
                  <a:pt x="9263" y="16976"/>
                </a:lnTo>
                <a:cubicBezTo>
                  <a:pt x="9301" y="17014"/>
                  <a:pt x="9339" y="17014"/>
                  <a:pt x="9377" y="17014"/>
                </a:cubicBezTo>
                <a:lnTo>
                  <a:pt x="9566" y="16939"/>
                </a:lnTo>
                <a:cubicBezTo>
                  <a:pt x="9566" y="16901"/>
                  <a:pt x="9604" y="16901"/>
                  <a:pt x="9604" y="16825"/>
                </a:cubicBezTo>
                <a:lnTo>
                  <a:pt x="9490" y="16712"/>
                </a:lnTo>
                <a:cubicBezTo>
                  <a:pt x="9490" y="16674"/>
                  <a:pt x="9453" y="16674"/>
                  <a:pt x="9377" y="16636"/>
                </a:cubicBezTo>
                <a:close/>
                <a:moveTo>
                  <a:pt x="2118" y="16674"/>
                </a:moveTo>
                <a:cubicBezTo>
                  <a:pt x="2042" y="16674"/>
                  <a:pt x="1967" y="16712"/>
                  <a:pt x="1929" y="16787"/>
                </a:cubicBezTo>
                <a:lnTo>
                  <a:pt x="2080" y="16939"/>
                </a:lnTo>
                <a:cubicBezTo>
                  <a:pt x="2042" y="16939"/>
                  <a:pt x="2004" y="16901"/>
                  <a:pt x="2004" y="16901"/>
                </a:cubicBezTo>
                <a:lnTo>
                  <a:pt x="2004" y="16901"/>
                </a:lnTo>
                <a:cubicBezTo>
                  <a:pt x="2004" y="16939"/>
                  <a:pt x="2042" y="17052"/>
                  <a:pt x="2156" y="17090"/>
                </a:cubicBezTo>
                <a:lnTo>
                  <a:pt x="2231" y="17090"/>
                </a:lnTo>
                <a:cubicBezTo>
                  <a:pt x="2307" y="17052"/>
                  <a:pt x="2383" y="16976"/>
                  <a:pt x="2383" y="16901"/>
                </a:cubicBezTo>
                <a:cubicBezTo>
                  <a:pt x="2383" y="16787"/>
                  <a:pt x="2269" y="16674"/>
                  <a:pt x="2118" y="16674"/>
                </a:cubicBezTo>
                <a:close/>
                <a:moveTo>
                  <a:pt x="76334" y="16901"/>
                </a:moveTo>
                <a:cubicBezTo>
                  <a:pt x="76259" y="16901"/>
                  <a:pt x="76145" y="16901"/>
                  <a:pt x="76070" y="16976"/>
                </a:cubicBezTo>
                <a:cubicBezTo>
                  <a:pt x="75881" y="17090"/>
                  <a:pt x="75918" y="17279"/>
                  <a:pt x="76070" y="17354"/>
                </a:cubicBezTo>
                <a:lnTo>
                  <a:pt x="76259" y="17241"/>
                </a:lnTo>
                <a:lnTo>
                  <a:pt x="76259" y="17241"/>
                </a:lnTo>
                <a:cubicBezTo>
                  <a:pt x="76259" y="17279"/>
                  <a:pt x="76221" y="17279"/>
                  <a:pt x="76259" y="17279"/>
                </a:cubicBezTo>
                <a:cubicBezTo>
                  <a:pt x="76296" y="17279"/>
                  <a:pt x="76485" y="17241"/>
                  <a:pt x="76485" y="17090"/>
                </a:cubicBezTo>
                <a:cubicBezTo>
                  <a:pt x="76485" y="17052"/>
                  <a:pt x="76448" y="17014"/>
                  <a:pt x="76448" y="16976"/>
                </a:cubicBezTo>
                <a:lnTo>
                  <a:pt x="76334" y="16901"/>
                </a:lnTo>
                <a:close/>
                <a:moveTo>
                  <a:pt x="67374" y="17052"/>
                </a:moveTo>
                <a:lnTo>
                  <a:pt x="67260" y="17203"/>
                </a:lnTo>
                <a:cubicBezTo>
                  <a:pt x="67260" y="17203"/>
                  <a:pt x="67260" y="17203"/>
                  <a:pt x="67260" y="17241"/>
                </a:cubicBezTo>
                <a:cubicBezTo>
                  <a:pt x="67260" y="17279"/>
                  <a:pt x="67260" y="17430"/>
                  <a:pt x="67449" y="17430"/>
                </a:cubicBezTo>
                <a:lnTo>
                  <a:pt x="67601" y="17317"/>
                </a:lnTo>
                <a:cubicBezTo>
                  <a:pt x="67638" y="17317"/>
                  <a:pt x="67676" y="17279"/>
                  <a:pt x="67714" y="17203"/>
                </a:cubicBezTo>
                <a:lnTo>
                  <a:pt x="67563" y="17052"/>
                </a:lnTo>
                <a:close/>
                <a:moveTo>
                  <a:pt x="4878" y="17052"/>
                </a:moveTo>
                <a:lnTo>
                  <a:pt x="4764" y="17165"/>
                </a:lnTo>
                <a:lnTo>
                  <a:pt x="4764" y="17317"/>
                </a:lnTo>
                <a:lnTo>
                  <a:pt x="4802" y="17392"/>
                </a:lnTo>
                <a:cubicBezTo>
                  <a:pt x="4865" y="17476"/>
                  <a:pt x="4939" y="17502"/>
                  <a:pt x="5006" y="17502"/>
                </a:cubicBezTo>
                <a:cubicBezTo>
                  <a:pt x="5060" y="17502"/>
                  <a:pt x="5109" y="17485"/>
                  <a:pt x="5142" y="17468"/>
                </a:cubicBezTo>
                <a:lnTo>
                  <a:pt x="5407" y="17392"/>
                </a:lnTo>
                <a:cubicBezTo>
                  <a:pt x="5407" y="17279"/>
                  <a:pt x="5369" y="17203"/>
                  <a:pt x="5294" y="17128"/>
                </a:cubicBezTo>
                <a:cubicBezTo>
                  <a:pt x="5180" y="17052"/>
                  <a:pt x="5067" y="17052"/>
                  <a:pt x="4878" y="17052"/>
                </a:cubicBezTo>
                <a:close/>
                <a:moveTo>
                  <a:pt x="64311" y="17052"/>
                </a:moveTo>
                <a:lnTo>
                  <a:pt x="64236" y="17165"/>
                </a:lnTo>
                <a:cubicBezTo>
                  <a:pt x="64198" y="17203"/>
                  <a:pt x="64085" y="17279"/>
                  <a:pt x="64122" y="17430"/>
                </a:cubicBezTo>
                <a:lnTo>
                  <a:pt x="64198" y="17506"/>
                </a:lnTo>
                <a:cubicBezTo>
                  <a:pt x="64274" y="17506"/>
                  <a:pt x="64349" y="17506"/>
                  <a:pt x="64425" y="17468"/>
                </a:cubicBezTo>
                <a:cubicBezTo>
                  <a:pt x="64500" y="17430"/>
                  <a:pt x="64538" y="17317"/>
                  <a:pt x="64538" y="17241"/>
                </a:cubicBezTo>
                <a:cubicBezTo>
                  <a:pt x="64538" y="17128"/>
                  <a:pt x="64500" y="17090"/>
                  <a:pt x="64463" y="17090"/>
                </a:cubicBezTo>
                <a:lnTo>
                  <a:pt x="64311" y="17052"/>
                </a:lnTo>
                <a:close/>
                <a:moveTo>
                  <a:pt x="81703" y="17128"/>
                </a:moveTo>
                <a:lnTo>
                  <a:pt x="81552" y="17203"/>
                </a:lnTo>
                <a:cubicBezTo>
                  <a:pt x="81552" y="17203"/>
                  <a:pt x="81514" y="17203"/>
                  <a:pt x="81514" y="17241"/>
                </a:cubicBezTo>
                <a:cubicBezTo>
                  <a:pt x="81514" y="17279"/>
                  <a:pt x="81438" y="17354"/>
                  <a:pt x="81476" y="17468"/>
                </a:cubicBezTo>
                <a:lnTo>
                  <a:pt x="81627" y="17543"/>
                </a:lnTo>
                <a:lnTo>
                  <a:pt x="81779" y="17543"/>
                </a:lnTo>
                <a:lnTo>
                  <a:pt x="81930" y="17392"/>
                </a:lnTo>
                <a:cubicBezTo>
                  <a:pt x="81968" y="17354"/>
                  <a:pt x="81968" y="17354"/>
                  <a:pt x="81968" y="17317"/>
                </a:cubicBezTo>
                <a:cubicBezTo>
                  <a:pt x="81968" y="17279"/>
                  <a:pt x="81968" y="17203"/>
                  <a:pt x="81816" y="17165"/>
                </a:cubicBezTo>
                <a:cubicBezTo>
                  <a:pt x="81779" y="17128"/>
                  <a:pt x="81741" y="17128"/>
                  <a:pt x="81703" y="17128"/>
                </a:cubicBezTo>
                <a:close/>
                <a:moveTo>
                  <a:pt x="36069" y="17165"/>
                </a:moveTo>
                <a:lnTo>
                  <a:pt x="35918" y="17241"/>
                </a:lnTo>
                <a:cubicBezTo>
                  <a:pt x="35918" y="17241"/>
                  <a:pt x="35918" y="17241"/>
                  <a:pt x="35880" y="17279"/>
                </a:cubicBezTo>
                <a:cubicBezTo>
                  <a:pt x="35842" y="17317"/>
                  <a:pt x="35804" y="17354"/>
                  <a:pt x="35804" y="17430"/>
                </a:cubicBezTo>
                <a:cubicBezTo>
                  <a:pt x="35804" y="17468"/>
                  <a:pt x="35842" y="17543"/>
                  <a:pt x="36031" y="17581"/>
                </a:cubicBezTo>
                <a:lnTo>
                  <a:pt x="36183" y="17543"/>
                </a:lnTo>
                <a:cubicBezTo>
                  <a:pt x="36220" y="17468"/>
                  <a:pt x="36258" y="17392"/>
                  <a:pt x="36258" y="17317"/>
                </a:cubicBezTo>
                <a:cubicBezTo>
                  <a:pt x="36258" y="17241"/>
                  <a:pt x="36183" y="17165"/>
                  <a:pt x="36069" y="17165"/>
                </a:cubicBezTo>
                <a:close/>
                <a:moveTo>
                  <a:pt x="44122" y="17468"/>
                </a:moveTo>
                <a:lnTo>
                  <a:pt x="44009" y="17543"/>
                </a:lnTo>
                <a:cubicBezTo>
                  <a:pt x="43933" y="17695"/>
                  <a:pt x="44047" y="17808"/>
                  <a:pt x="44236" y="17808"/>
                </a:cubicBezTo>
                <a:lnTo>
                  <a:pt x="44500" y="17770"/>
                </a:lnTo>
                <a:lnTo>
                  <a:pt x="44500" y="17733"/>
                </a:lnTo>
                <a:cubicBezTo>
                  <a:pt x="44500" y="17619"/>
                  <a:pt x="44462" y="17581"/>
                  <a:pt x="44425" y="17543"/>
                </a:cubicBezTo>
                <a:cubicBezTo>
                  <a:pt x="44349" y="17468"/>
                  <a:pt x="44236" y="17468"/>
                  <a:pt x="44122" y="17468"/>
                </a:cubicBezTo>
                <a:close/>
                <a:moveTo>
                  <a:pt x="88168" y="17354"/>
                </a:moveTo>
                <a:lnTo>
                  <a:pt x="88055" y="17506"/>
                </a:lnTo>
                <a:lnTo>
                  <a:pt x="88055" y="17695"/>
                </a:lnTo>
                <a:lnTo>
                  <a:pt x="88168" y="17808"/>
                </a:lnTo>
                <a:lnTo>
                  <a:pt x="88357" y="17808"/>
                </a:lnTo>
                <a:lnTo>
                  <a:pt x="88508" y="17657"/>
                </a:lnTo>
                <a:lnTo>
                  <a:pt x="88470" y="17619"/>
                </a:lnTo>
                <a:cubicBezTo>
                  <a:pt x="88470" y="17543"/>
                  <a:pt x="88433" y="17354"/>
                  <a:pt x="88168" y="17354"/>
                </a:cubicBezTo>
                <a:close/>
                <a:moveTo>
                  <a:pt x="86164" y="17430"/>
                </a:moveTo>
                <a:cubicBezTo>
                  <a:pt x="86051" y="17430"/>
                  <a:pt x="85975" y="17430"/>
                  <a:pt x="85900" y="17468"/>
                </a:cubicBezTo>
                <a:cubicBezTo>
                  <a:pt x="85824" y="17543"/>
                  <a:pt x="85786" y="17619"/>
                  <a:pt x="85824" y="17770"/>
                </a:cubicBezTo>
                <a:lnTo>
                  <a:pt x="85937" y="17846"/>
                </a:lnTo>
                <a:cubicBezTo>
                  <a:pt x="85971" y="17857"/>
                  <a:pt x="86001" y="17862"/>
                  <a:pt x="86027" y="17862"/>
                </a:cubicBezTo>
                <a:cubicBezTo>
                  <a:pt x="86092" y="17862"/>
                  <a:pt x="86137" y="17835"/>
                  <a:pt x="86164" y="17808"/>
                </a:cubicBezTo>
                <a:cubicBezTo>
                  <a:pt x="86240" y="17770"/>
                  <a:pt x="86278" y="17695"/>
                  <a:pt x="86278" y="17581"/>
                </a:cubicBezTo>
                <a:cubicBezTo>
                  <a:pt x="86278" y="17581"/>
                  <a:pt x="86278" y="17543"/>
                  <a:pt x="86278" y="17543"/>
                </a:cubicBezTo>
                <a:lnTo>
                  <a:pt x="86164" y="17430"/>
                </a:lnTo>
                <a:close/>
                <a:moveTo>
                  <a:pt x="61438" y="17468"/>
                </a:moveTo>
                <a:lnTo>
                  <a:pt x="61287" y="17657"/>
                </a:lnTo>
                <a:cubicBezTo>
                  <a:pt x="61325" y="17657"/>
                  <a:pt x="61325" y="17695"/>
                  <a:pt x="61325" y="17695"/>
                </a:cubicBezTo>
                <a:lnTo>
                  <a:pt x="61325" y="17770"/>
                </a:lnTo>
                <a:cubicBezTo>
                  <a:pt x="61325" y="17808"/>
                  <a:pt x="61325" y="17846"/>
                  <a:pt x="61400" y="17884"/>
                </a:cubicBezTo>
                <a:lnTo>
                  <a:pt x="61627" y="17808"/>
                </a:lnTo>
                <a:cubicBezTo>
                  <a:pt x="61665" y="17808"/>
                  <a:pt x="61740" y="17733"/>
                  <a:pt x="61740" y="17619"/>
                </a:cubicBezTo>
                <a:cubicBezTo>
                  <a:pt x="61740" y="17619"/>
                  <a:pt x="61740" y="17581"/>
                  <a:pt x="61740" y="17543"/>
                </a:cubicBezTo>
                <a:lnTo>
                  <a:pt x="61589" y="17468"/>
                </a:lnTo>
                <a:close/>
                <a:moveTo>
                  <a:pt x="44803" y="17468"/>
                </a:moveTo>
                <a:lnTo>
                  <a:pt x="44651" y="17581"/>
                </a:lnTo>
                <a:lnTo>
                  <a:pt x="44651" y="17808"/>
                </a:lnTo>
                <a:lnTo>
                  <a:pt x="44803" y="17922"/>
                </a:lnTo>
                <a:cubicBezTo>
                  <a:pt x="45030" y="17922"/>
                  <a:pt x="45067" y="17808"/>
                  <a:pt x="45067" y="17733"/>
                </a:cubicBezTo>
                <a:cubicBezTo>
                  <a:pt x="45067" y="17733"/>
                  <a:pt x="45067" y="17695"/>
                  <a:pt x="45067" y="17657"/>
                </a:cubicBezTo>
                <a:lnTo>
                  <a:pt x="44992" y="17468"/>
                </a:lnTo>
                <a:close/>
                <a:moveTo>
                  <a:pt x="17506" y="17543"/>
                </a:moveTo>
                <a:cubicBezTo>
                  <a:pt x="17354" y="17543"/>
                  <a:pt x="17241" y="17619"/>
                  <a:pt x="17241" y="17733"/>
                </a:cubicBezTo>
                <a:lnTo>
                  <a:pt x="17354" y="17846"/>
                </a:lnTo>
                <a:cubicBezTo>
                  <a:pt x="17354" y="17846"/>
                  <a:pt x="17392" y="17884"/>
                  <a:pt x="17430" y="17884"/>
                </a:cubicBezTo>
                <a:cubicBezTo>
                  <a:pt x="17453" y="17907"/>
                  <a:pt x="17518" y="17944"/>
                  <a:pt x="17599" y="17944"/>
                </a:cubicBezTo>
                <a:cubicBezTo>
                  <a:pt x="17652" y="17944"/>
                  <a:pt x="17711" y="17928"/>
                  <a:pt x="17770" y="17884"/>
                </a:cubicBezTo>
                <a:lnTo>
                  <a:pt x="17808" y="17808"/>
                </a:lnTo>
                <a:lnTo>
                  <a:pt x="17808" y="17770"/>
                </a:lnTo>
                <a:cubicBezTo>
                  <a:pt x="17808" y="17619"/>
                  <a:pt x="17657" y="17543"/>
                  <a:pt x="17506" y="17543"/>
                </a:cubicBezTo>
                <a:close/>
                <a:moveTo>
                  <a:pt x="2685" y="17581"/>
                </a:moveTo>
                <a:lnTo>
                  <a:pt x="2534" y="17695"/>
                </a:lnTo>
                <a:cubicBezTo>
                  <a:pt x="2534" y="17733"/>
                  <a:pt x="2534" y="17733"/>
                  <a:pt x="2534" y="17733"/>
                </a:cubicBezTo>
                <a:lnTo>
                  <a:pt x="2685" y="17733"/>
                </a:lnTo>
                <a:lnTo>
                  <a:pt x="2534" y="17770"/>
                </a:lnTo>
                <a:cubicBezTo>
                  <a:pt x="2534" y="17922"/>
                  <a:pt x="2609" y="17997"/>
                  <a:pt x="2685" y="17997"/>
                </a:cubicBezTo>
                <a:lnTo>
                  <a:pt x="2836" y="17997"/>
                </a:lnTo>
                <a:cubicBezTo>
                  <a:pt x="2874" y="17922"/>
                  <a:pt x="2912" y="17846"/>
                  <a:pt x="2912" y="17808"/>
                </a:cubicBezTo>
                <a:cubicBezTo>
                  <a:pt x="2912" y="17695"/>
                  <a:pt x="2836" y="17581"/>
                  <a:pt x="2685" y="17581"/>
                </a:cubicBezTo>
                <a:close/>
                <a:moveTo>
                  <a:pt x="53461" y="17506"/>
                </a:moveTo>
                <a:lnTo>
                  <a:pt x="53234" y="17581"/>
                </a:lnTo>
                <a:cubicBezTo>
                  <a:pt x="53234" y="17543"/>
                  <a:pt x="53234" y="17543"/>
                  <a:pt x="53196" y="17543"/>
                </a:cubicBezTo>
                <a:cubicBezTo>
                  <a:pt x="53158" y="17581"/>
                  <a:pt x="52969" y="17657"/>
                  <a:pt x="53045" y="17846"/>
                </a:cubicBezTo>
                <a:lnTo>
                  <a:pt x="53158" y="17922"/>
                </a:lnTo>
                <a:cubicBezTo>
                  <a:pt x="53187" y="17950"/>
                  <a:pt x="53237" y="18023"/>
                  <a:pt x="53343" y="18023"/>
                </a:cubicBezTo>
                <a:cubicBezTo>
                  <a:pt x="53376" y="18023"/>
                  <a:pt x="53415" y="18015"/>
                  <a:pt x="53461" y="17997"/>
                </a:cubicBezTo>
                <a:lnTo>
                  <a:pt x="53536" y="17846"/>
                </a:lnTo>
                <a:cubicBezTo>
                  <a:pt x="53536" y="17808"/>
                  <a:pt x="53536" y="17770"/>
                  <a:pt x="53536" y="17733"/>
                </a:cubicBezTo>
                <a:cubicBezTo>
                  <a:pt x="53536" y="17657"/>
                  <a:pt x="53536" y="17581"/>
                  <a:pt x="53461" y="17506"/>
                </a:cubicBezTo>
                <a:close/>
                <a:moveTo>
                  <a:pt x="27161" y="17679"/>
                </a:moveTo>
                <a:cubicBezTo>
                  <a:pt x="27083" y="17679"/>
                  <a:pt x="27011" y="17706"/>
                  <a:pt x="26957" y="17733"/>
                </a:cubicBezTo>
                <a:cubicBezTo>
                  <a:pt x="26920" y="17770"/>
                  <a:pt x="26882" y="17846"/>
                  <a:pt x="26882" y="17959"/>
                </a:cubicBezTo>
                <a:lnTo>
                  <a:pt x="27033" y="18073"/>
                </a:lnTo>
                <a:lnTo>
                  <a:pt x="27260" y="18073"/>
                </a:lnTo>
                <a:lnTo>
                  <a:pt x="27411" y="17959"/>
                </a:lnTo>
                <a:lnTo>
                  <a:pt x="27411" y="17808"/>
                </a:lnTo>
                <a:lnTo>
                  <a:pt x="27260" y="17695"/>
                </a:lnTo>
                <a:cubicBezTo>
                  <a:pt x="27227" y="17684"/>
                  <a:pt x="27193" y="17679"/>
                  <a:pt x="27161" y="17679"/>
                </a:cubicBezTo>
                <a:close/>
                <a:moveTo>
                  <a:pt x="88258" y="17830"/>
                </a:moveTo>
                <a:cubicBezTo>
                  <a:pt x="88180" y="17830"/>
                  <a:pt x="88108" y="17857"/>
                  <a:pt x="88055" y="17884"/>
                </a:cubicBezTo>
                <a:cubicBezTo>
                  <a:pt x="88017" y="17922"/>
                  <a:pt x="87979" y="17997"/>
                  <a:pt x="87979" y="18111"/>
                </a:cubicBezTo>
                <a:lnTo>
                  <a:pt x="88092" y="18224"/>
                </a:lnTo>
                <a:cubicBezTo>
                  <a:pt x="88244" y="18224"/>
                  <a:pt x="88357" y="18224"/>
                  <a:pt x="88395" y="18148"/>
                </a:cubicBezTo>
                <a:cubicBezTo>
                  <a:pt x="88470" y="18148"/>
                  <a:pt x="88508" y="18073"/>
                  <a:pt x="88508" y="17997"/>
                </a:cubicBezTo>
                <a:cubicBezTo>
                  <a:pt x="88508" y="17959"/>
                  <a:pt x="88508" y="17959"/>
                  <a:pt x="88508" y="17922"/>
                </a:cubicBezTo>
                <a:lnTo>
                  <a:pt x="88357" y="17846"/>
                </a:lnTo>
                <a:cubicBezTo>
                  <a:pt x="88324" y="17835"/>
                  <a:pt x="88291" y="17830"/>
                  <a:pt x="88258" y="17830"/>
                </a:cubicBezTo>
                <a:close/>
                <a:moveTo>
                  <a:pt x="63366" y="17884"/>
                </a:moveTo>
                <a:cubicBezTo>
                  <a:pt x="63253" y="17884"/>
                  <a:pt x="63177" y="17884"/>
                  <a:pt x="63139" y="17959"/>
                </a:cubicBezTo>
                <a:cubicBezTo>
                  <a:pt x="63064" y="17997"/>
                  <a:pt x="63026" y="18111"/>
                  <a:pt x="63026" y="18224"/>
                </a:cubicBezTo>
                <a:lnTo>
                  <a:pt x="63139" y="18337"/>
                </a:lnTo>
                <a:cubicBezTo>
                  <a:pt x="63404" y="18337"/>
                  <a:pt x="63480" y="18148"/>
                  <a:pt x="63480" y="18073"/>
                </a:cubicBezTo>
                <a:lnTo>
                  <a:pt x="63480" y="18035"/>
                </a:lnTo>
                <a:lnTo>
                  <a:pt x="63366" y="17884"/>
                </a:lnTo>
                <a:close/>
                <a:moveTo>
                  <a:pt x="67865" y="17695"/>
                </a:moveTo>
                <a:lnTo>
                  <a:pt x="67752" y="17733"/>
                </a:lnTo>
                <a:cubicBezTo>
                  <a:pt x="67638" y="17922"/>
                  <a:pt x="67676" y="18148"/>
                  <a:pt x="67790" y="18262"/>
                </a:cubicBezTo>
                <a:cubicBezTo>
                  <a:pt x="67828" y="18300"/>
                  <a:pt x="67941" y="18337"/>
                  <a:pt x="68054" y="18337"/>
                </a:cubicBezTo>
                <a:lnTo>
                  <a:pt x="68168" y="18300"/>
                </a:lnTo>
                <a:cubicBezTo>
                  <a:pt x="68206" y="18224"/>
                  <a:pt x="68243" y="18148"/>
                  <a:pt x="68243" y="18073"/>
                </a:cubicBezTo>
                <a:cubicBezTo>
                  <a:pt x="68243" y="17922"/>
                  <a:pt x="68206" y="17846"/>
                  <a:pt x="68092" y="17770"/>
                </a:cubicBezTo>
                <a:cubicBezTo>
                  <a:pt x="68054" y="17695"/>
                  <a:pt x="67941" y="17695"/>
                  <a:pt x="67865" y="17695"/>
                </a:cubicBezTo>
                <a:close/>
                <a:moveTo>
                  <a:pt x="21135" y="17997"/>
                </a:moveTo>
                <a:lnTo>
                  <a:pt x="20984" y="18111"/>
                </a:lnTo>
                <a:cubicBezTo>
                  <a:pt x="20946" y="18300"/>
                  <a:pt x="21022" y="18413"/>
                  <a:pt x="21211" y="18413"/>
                </a:cubicBezTo>
                <a:lnTo>
                  <a:pt x="21362" y="18337"/>
                </a:lnTo>
                <a:cubicBezTo>
                  <a:pt x="21362" y="18300"/>
                  <a:pt x="21362" y="18262"/>
                  <a:pt x="21362" y="18262"/>
                </a:cubicBezTo>
                <a:cubicBezTo>
                  <a:pt x="21362" y="18111"/>
                  <a:pt x="21286" y="17997"/>
                  <a:pt x="21135" y="17997"/>
                </a:cubicBezTo>
                <a:close/>
                <a:moveTo>
                  <a:pt x="20114" y="17884"/>
                </a:moveTo>
                <a:cubicBezTo>
                  <a:pt x="20001" y="17884"/>
                  <a:pt x="19887" y="17884"/>
                  <a:pt x="19850" y="17922"/>
                </a:cubicBezTo>
                <a:cubicBezTo>
                  <a:pt x="19736" y="17997"/>
                  <a:pt x="19698" y="18148"/>
                  <a:pt x="19698" y="18262"/>
                </a:cubicBezTo>
                <a:lnTo>
                  <a:pt x="19887" y="18375"/>
                </a:lnTo>
                <a:cubicBezTo>
                  <a:pt x="19887" y="18375"/>
                  <a:pt x="19887" y="18375"/>
                  <a:pt x="19925" y="18413"/>
                </a:cubicBezTo>
                <a:cubicBezTo>
                  <a:pt x="19963" y="18451"/>
                  <a:pt x="20001" y="18489"/>
                  <a:pt x="20114" y="18489"/>
                </a:cubicBezTo>
                <a:cubicBezTo>
                  <a:pt x="20228" y="18489"/>
                  <a:pt x="20266" y="18375"/>
                  <a:pt x="20266" y="18375"/>
                </a:cubicBezTo>
                <a:lnTo>
                  <a:pt x="20228" y="18224"/>
                </a:lnTo>
                <a:cubicBezTo>
                  <a:pt x="20228" y="18224"/>
                  <a:pt x="20228" y="18186"/>
                  <a:pt x="20228" y="18148"/>
                </a:cubicBezTo>
                <a:cubicBezTo>
                  <a:pt x="20228" y="18111"/>
                  <a:pt x="20228" y="18035"/>
                  <a:pt x="20228" y="17997"/>
                </a:cubicBezTo>
                <a:lnTo>
                  <a:pt x="20114" y="17884"/>
                </a:lnTo>
                <a:close/>
                <a:moveTo>
                  <a:pt x="36031" y="18035"/>
                </a:moveTo>
                <a:lnTo>
                  <a:pt x="35918" y="18186"/>
                </a:lnTo>
                <a:lnTo>
                  <a:pt x="35918" y="18224"/>
                </a:lnTo>
                <a:cubicBezTo>
                  <a:pt x="35956" y="18300"/>
                  <a:pt x="35993" y="18489"/>
                  <a:pt x="36258" y="18489"/>
                </a:cubicBezTo>
                <a:lnTo>
                  <a:pt x="36372" y="18375"/>
                </a:lnTo>
                <a:cubicBezTo>
                  <a:pt x="36372" y="18337"/>
                  <a:pt x="36372" y="18337"/>
                  <a:pt x="36372" y="18300"/>
                </a:cubicBezTo>
                <a:cubicBezTo>
                  <a:pt x="36372" y="18224"/>
                  <a:pt x="36334" y="18148"/>
                  <a:pt x="36296" y="18111"/>
                </a:cubicBezTo>
                <a:cubicBezTo>
                  <a:pt x="36220" y="18035"/>
                  <a:pt x="36145" y="18035"/>
                  <a:pt x="36031" y="18035"/>
                </a:cubicBezTo>
                <a:close/>
                <a:moveTo>
                  <a:pt x="8426" y="18086"/>
                </a:moveTo>
                <a:cubicBezTo>
                  <a:pt x="8387" y="18086"/>
                  <a:pt x="8350" y="18095"/>
                  <a:pt x="8318" y="18111"/>
                </a:cubicBezTo>
                <a:lnTo>
                  <a:pt x="8205" y="18186"/>
                </a:lnTo>
                <a:lnTo>
                  <a:pt x="8205" y="18224"/>
                </a:lnTo>
                <a:cubicBezTo>
                  <a:pt x="8205" y="18337"/>
                  <a:pt x="8243" y="18451"/>
                  <a:pt x="8280" y="18489"/>
                </a:cubicBezTo>
                <a:lnTo>
                  <a:pt x="8394" y="18526"/>
                </a:lnTo>
                <a:cubicBezTo>
                  <a:pt x="8427" y="18538"/>
                  <a:pt x="8457" y="18542"/>
                  <a:pt x="8484" y="18542"/>
                </a:cubicBezTo>
                <a:cubicBezTo>
                  <a:pt x="8548" y="18542"/>
                  <a:pt x="8594" y="18515"/>
                  <a:pt x="8621" y="18489"/>
                </a:cubicBezTo>
                <a:cubicBezTo>
                  <a:pt x="8659" y="18451"/>
                  <a:pt x="8696" y="18375"/>
                  <a:pt x="8696" y="18337"/>
                </a:cubicBezTo>
                <a:cubicBezTo>
                  <a:pt x="8696" y="18262"/>
                  <a:pt x="8659" y="18186"/>
                  <a:pt x="8583" y="18148"/>
                </a:cubicBezTo>
                <a:cubicBezTo>
                  <a:pt x="8539" y="18104"/>
                  <a:pt x="8481" y="18086"/>
                  <a:pt x="8426" y="18086"/>
                </a:cubicBezTo>
                <a:close/>
                <a:moveTo>
                  <a:pt x="5507" y="18252"/>
                </a:moveTo>
                <a:cubicBezTo>
                  <a:pt x="5487" y="18252"/>
                  <a:pt x="5466" y="18255"/>
                  <a:pt x="5445" y="18262"/>
                </a:cubicBezTo>
                <a:cubicBezTo>
                  <a:pt x="5332" y="18262"/>
                  <a:pt x="5218" y="18337"/>
                  <a:pt x="5218" y="18451"/>
                </a:cubicBezTo>
                <a:cubicBezTo>
                  <a:pt x="5218" y="18489"/>
                  <a:pt x="5256" y="18564"/>
                  <a:pt x="5407" y="18640"/>
                </a:cubicBezTo>
                <a:cubicBezTo>
                  <a:pt x="5407" y="18640"/>
                  <a:pt x="5483" y="18640"/>
                  <a:pt x="5558" y="18602"/>
                </a:cubicBezTo>
                <a:cubicBezTo>
                  <a:pt x="5596" y="18602"/>
                  <a:pt x="5710" y="18526"/>
                  <a:pt x="5710" y="18413"/>
                </a:cubicBezTo>
                <a:lnTo>
                  <a:pt x="5710" y="18375"/>
                </a:lnTo>
                <a:cubicBezTo>
                  <a:pt x="5679" y="18314"/>
                  <a:pt x="5597" y="18252"/>
                  <a:pt x="5507" y="18252"/>
                </a:cubicBezTo>
                <a:close/>
                <a:moveTo>
                  <a:pt x="48621" y="18186"/>
                </a:moveTo>
                <a:lnTo>
                  <a:pt x="48470" y="18337"/>
                </a:lnTo>
                <a:cubicBezTo>
                  <a:pt x="48470" y="18337"/>
                  <a:pt x="48470" y="18375"/>
                  <a:pt x="48470" y="18375"/>
                </a:cubicBezTo>
                <a:cubicBezTo>
                  <a:pt x="48432" y="18413"/>
                  <a:pt x="48432" y="18413"/>
                  <a:pt x="48432" y="18451"/>
                </a:cubicBezTo>
                <a:cubicBezTo>
                  <a:pt x="48432" y="18489"/>
                  <a:pt x="48432" y="18564"/>
                  <a:pt x="48546" y="18602"/>
                </a:cubicBezTo>
                <a:cubicBezTo>
                  <a:pt x="48583" y="18640"/>
                  <a:pt x="48659" y="18640"/>
                  <a:pt x="48772" y="18640"/>
                </a:cubicBezTo>
                <a:lnTo>
                  <a:pt x="48848" y="18526"/>
                </a:lnTo>
                <a:cubicBezTo>
                  <a:pt x="48848" y="18526"/>
                  <a:pt x="48848" y="18489"/>
                  <a:pt x="48848" y="18451"/>
                </a:cubicBezTo>
                <a:cubicBezTo>
                  <a:pt x="48848" y="18300"/>
                  <a:pt x="48772" y="18224"/>
                  <a:pt x="48621" y="18186"/>
                </a:cubicBezTo>
                <a:close/>
                <a:moveTo>
                  <a:pt x="74141" y="18186"/>
                </a:moveTo>
                <a:lnTo>
                  <a:pt x="73990" y="18337"/>
                </a:lnTo>
                <a:cubicBezTo>
                  <a:pt x="73990" y="18337"/>
                  <a:pt x="73990" y="18337"/>
                  <a:pt x="73990" y="18375"/>
                </a:cubicBezTo>
                <a:cubicBezTo>
                  <a:pt x="73990" y="18413"/>
                  <a:pt x="73952" y="18451"/>
                  <a:pt x="73952" y="18526"/>
                </a:cubicBezTo>
                <a:lnTo>
                  <a:pt x="74028" y="18640"/>
                </a:lnTo>
                <a:cubicBezTo>
                  <a:pt x="74061" y="18651"/>
                  <a:pt x="74094" y="18656"/>
                  <a:pt x="74127" y="18656"/>
                </a:cubicBezTo>
                <a:cubicBezTo>
                  <a:pt x="74205" y="18656"/>
                  <a:pt x="74277" y="18629"/>
                  <a:pt x="74330" y="18602"/>
                </a:cubicBezTo>
                <a:cubicBezTo>
                  <a:pt x="74406" y="18564"/>
                  <a:pt x="74444" y="18489"/>
                  <a:pt x="74444" y="18413"/>
                </a:cubicBezTo>
                <a:cubicBezTo>
                  <a:pt x="74444" y="18337"/>
                  <a:pt x="74406" y="18300"/>
                  <a:pt x="74368" y="18262"/>
                </a:cubicBezTo>
                <a:cubicBezTo>
                  <a:pt x="74330" y="18224"/>
                  <a:pt x="74255" y="18186"/>
                  <a:pt x="74141" y="18186"/>
                </a:cubicBezTo>
                <a:close/>
                <a:moveTo>
                  <a:pt x="31230" y="18262"/>
                </a:moveTo>
                <a:lnTo>
                  <a:pt x="31078" y="18375"/>
                </a:lnTo>
                <a:cubicBezTo>
                  <a:pt x="31078" y="18564"/>
                  <a:pt x="31230" y="18602"/>
                  <a:pt x="31343" y="18678"/>
                </a:cubicBezTo>
                <a:lnTo>
                  <a:pt x="31494" y="18640"/>
                </a:lnTo>
                <a:cubicBezTo>
                  <a:pt x="31570" y="18602"/>
                  <a:pt x="31608" y="18526"/>
                  <a:pt x="31608" y="18489"/>
                </a:cubicBezTo>
                <a:cubicBezTo>
                  <a:pt x="31608" y="18375"/>
                  <a:pt x="31419" y="18262"/>
                  <a:pt x="31230" y="18262"/>
                </a:cubicBezTo>
                <a:close/>
                <a:moveTo>
                  <a:pt x="59888" y="18337"/>
                </a:moveTo>
                <a:lnTo>
                  <a:pt x="59737" y="18451"/>
                </a:lnTo>
                <a:cubicBezTo>
                  <a:pt x="59699" y="18640"/>
                  <a:pt x="59774" y="18753"/>
                  <a:pt x="59964" y="18791"/>
                </a:cubicBezTo>
                <a:lnTo>
                  <a:pt x="60115" y="18678"/>
                </a:lnTo>
                <a:cubicBezTo>
                  <a:pt x="60115" y="18678"/>
                  <a:pt x="60115" y="18640"/>
                  <a:pt x="60115" y="18602"/>
                </a:cubicBezTo>
                <a:cubicBezTo>
                  <a:pt x="60115" y="18489"/>
                  <a:pt x="60039" y="18375"/>
                  <a:pt x="59888" y="18337"/>
                </a:cubicBezTo>
                <a:close/>
                <a:moveTo>
                  <a:pt x="82769" y="18407"/>
                </a:moveTo>
                <a:cubicBezTo>
                  <a:pt x="82594" y="18407"/>
                  <a:pt x="82526" y="18535"/>
                  <a:pt x="82459" y="18602"/>
                </a:cubicBezTo>
                <a:lnTo>
                  <a:pt x="82497" y="18753"/>
                </a:lnTo>
                <a:cubicBezTo>
                  <a:pt x="82544" y="18800"/>
                  <a:pt x="82590" y="18832"/>
                  <a:pt x="82646" y="18832"/>
                </a:cubicBezTo>
                <a:cubicBezTo>
                  <a:pt x="82680" y="18832"/>
                  <a:pt x="82718" y="18820"/>
                  <a:pt x="82762" y="18791"/>
                </a:cubicBezTo>
                <a:lnTo>
                  <a:pt x="82799" y="18791"/>
                </a:lnTo>
                <a:lnTo>
                  <a:pt x="82951" y="18678"/>
                </a:lnTo>
                <a:lnTo>
                  <a:pt x="82951" y="18526"/>
                </a:lnTo>
                <a:lnTo>
                  <a:pt x="82837" y="18413"/>
                </a:lnTo>
                <a:cubicBezTo>
                  <a:pt x="82813" y="18409"/>
                  <a:pt x="82790" y="18407"/>
                  <a:pt x="82769" y="18407"/>
                </a:cubicBezTo>
                <a:close/>
                <a:moveTo>
                  <a:pt x="36437" y="18510"/>
                </a:moveTo>
                <a:cubicBezTo>
                  <a:pt x="36418" y="18510"/>
                  <a:pt x="36397" y="18514"/>
                  <a:pt x="36372" y="18526"/>
                </a:cubicBezTo>
                <a:lnTo>
                  <a:pt x="36258" y="18602"/>
                </a:lnTo>
                <a:cubicBezTo>
                  <a:pt x="36258" y="18640"/>
                  <a:pt x="36220" y="18678"/>
                  <a:pt x="36220" y="18753"/>
                </a:cubicBezTo>
                <a:lnTo>
                  <a:pt x="36220" y="18791"/>
                </a:lnTo>
                <a:lnTo>
                  <a:pt x="36296" y="18867"/>
                </a:lnTo>
                <a:cubicBezTo>
                  <a:pt x="36372" y="18905"/>
                  <a:pt x="36447" y="18905"/>
                  <a:pt x="36523" y="18905"/>
                </a:cubicBezTo>
                <a:cubicBezTo>
                  <a:pt x="36598" y="18867"/>
                  <a:pt x="36636" y="18791"/>
                  <a:pt x="36636" y="18716"/>
                </a:cubicBezTo>
                <a:cubicBezTo>
                  <a:pt x="36636" y="18640"/>
                  <a:pt x="36598" y="18564"/>
                  <a:pt x="36561" y="18526"/>
                </a:cubicBezTo>
                <a:cubicBezTo>
                  <a:pt x="36510" y="18526"/>
                  <a:pt x="36477" y="18510"/>
                  <a:pt x="36437" y="18510"/>
                </a:cubicBezTo>
                <a:close/>
                <a:moveTo>
                  <a:pt x="35124" y="18602"/>
                </a:moveTo>
                <a:lnTo>
                  <a:pt x="34973" y="18716"/>
                </a:lnTo>
                <a:cubicBezTo>
                  <a:pt x="34973" y="18753"/>
                  <a:pt x="34935" y="18791"/>
                  <a:pt x="34935" y="18829"/>
                </a:cubicBezTo>
                <a:lnTo>
                  <a:pt x="35048" y="19018"/>
                </a:lnTo>
                <a:lnTo>
                  <a:pt x="35200" y="19018"/>
                </a:lnTo>
                <a:lnTo>
                  <a:pt x="35351" y="18867"/>
                </a:lnTo>
                <a:lnTo>
                  <a:pt x="35351" y="18791"/>
                </a:lnTo>
                <a:lnTo>
                  <a:pt x="35237" y="18678"/>
                </a:lnTo>
                <a:cubicBezTo>
                  <a:pt x="35200" y="18640"/>
                  <a:pt x="35162" y="18640"/>
                  <a:pt x="35124" y="18602"/>
                </a:cubicBezTo>
                <a:close/>
                <a:moveTo>
                  <a:pt x="56334" y="18980"/>
                </a:moveTo>
                <a:cubicBezTo>
                  <a:pt x="56268" y="18980"/>
                  <a:pt x="56202" y="19018"/>
                  <a:pt x="56258" y="19094"/>
                </a:cubicBezTo>
                <a:lnTo>
                  <a:pt x="56410" y="19094"/>
                </a:lnTo>
                <a:cubicBezTo>
                  <a:pt x="56466" y="19018"/>
                  <a:pt x="56400" y="18980"/>
                  <a:pt x="56334" y="18980"/>
                </a:cubicBezTo>
                <a:close/>
                <a:moveTo>
                  <a:pt x="50058" y="18867"/>
                </a:moveTo>
                <a:cubicBezTo>
                  <a:pt x="50020" y="18867"/>
                  <a:pt x="49982" y="18867"/>
                  <a:pt x="49944" y="18905"/>
                </a:cubicBezTo>
                <a:cubicBezTo>
                  <a:pt x="49869" y="18905"/>
                  <a:pt x="49831" y="18980"/>
                  <a:pt x="49831" y="19018"/>
                </a:cubicBezTo>
                <a:lnTo>
                  <a:pt x="49831" y="19056"/>
                </a:lnTo>
                <a:lnTo>
                  <a:pt x="49907" y="19131"/>
                </a:lnTo>
                <a:cubicBezTo>
                  <a:pt x="49907" y="19094"/>
                  <a:pt x="49907" y="19094"/>
                  <a:pt x="49907" y="19056"/>
                </a:cubicBezTo>
                <a:lnTo>
                  <a:pt x="50020" y="19207"/>
                </a:lnTo>
                <a:lnTo>
                  <a:pt x="50171" y="19207"/>
                </a:lnTo>
                <a:lnTo>
                  <a:pt x="50285" y="19169"/>
                </a:lnTo>
                <a:cubicBezTo>
                  <a:pt x="50285" y="19131"/>
                  <a:pt x="50323" y="19094"/>
                  <a:pt x="50323" y="19056"/>
                </a:cubicBezTo>
                <a:cubicBezTo>
                  <a:pt x="50323" y="18942"/>
                  <a:pt x="50209" y="18867"/>
                  <a:pt x="50058" y="18867"/>
                </a:cubicBezTo>
                <a:close/>
                <a:moveTo>
                  <a:pt x="55315" y="19322"/>
                </a:moveTo>
                <a:lnTo>
                  <a:pt x="55351" y="19358"/>
                </a:lnTo>
                <a:cubicBezTo>
                  <a:pt x="55327" y="19358"/>
                  <a:pt x="55318" y="19343"/>
                  <a:pt x="55315" y="19322"/>
                </a:cubicBezTo>
                <a:close/>
                <a:moveTo>
                  <a:pt x="55691" y="18980"/>
                </a:moveTo>
                <a:cubicBezTo>
                  <a:pt x="55389" y="18980"/>
                  <a:pt x="55275" y="19094"/>
                  <a:pt x="55200" y="19207"/>
                </a:cubicBezTo>
                <a:lnTo>
                  <a:pt x="55302" y="19310"/>
                </a:lnTo>
                <a:lnTo>
                  <a:pt x="55302" y="19310"/>
                </a:lnTo>
                <a:cubicBezTo>
                  <a:pt x="55277" y="19389"/>
                  <a:pt x="55292" y="19509"/>
                  <a:pt x="55427" y="19509"/>
                </a:cubicBezTo>
                <a:lnTo>
                  <a:pt x="55540" y="19509"/>
                </a:lnTo>
                <a:cubicBezTo>
                  <a:pt x="55616" y="19472"/>
                  <a:pt x="55842" y="19396"/>
                  <a:pt x="55842" y="19169"/>
                </a:cubicBezTo>
                <a:cubicBezTo>
                  <a:pt x="55842" y="19131"/>
                  <a:pt x="55842" y="19094"/>
                  <a:pt x="55842" y="19056"/>
                </a:cubicBezTo>
                <a:lnTo>
                  <a:pt x="55691" y="18980"/>
                </a:lnTo>
                <a:close/>
                <a:moveTo>
                  <a:pt x="48924" y="18942"/>
                </a:moveTo>
                <a:lnTo>
                  <a:pt x="48735" y="18980"/>
                </a:lnTo>
                <a:cubicBezTo>
                  <a:pt x="48659" y="19018"/>
                  <a:pt x="48621" y="19094"/>
                  <a:pt x="48659" y="19207"/>
                </a:cubicBezTo>
                <a:lnTo>
                  <a:pt x="48735" y="19396"/>
                </a:lnTo>
                <a:cubicBezTo>
                  <a:pt x="48697" y="19396"/>
                  <a:pt x="48659" y="19396"/>
                  <a:pt x="48659" y="19358"/>
                </a:cubicBezTo>
                <a:cubicBezTo>
                  <a:pt x="48659" y="19396"/>
                  <a:pt x="48659" y="19396"/>
                  <a:pt x="48659" y="19434"/>
                </a:cubicBezTo>
                <a:cubicBezTo>
                  <a:pt x="48659" y="19509"/>
                  <a:pt x="48659" y="19585"/>
                  <a:pt x="48772" y="19661"/>
                </a:cubicBezTo>
                <a:cubicBezTo>
                  <a:pt x="48848" y="19736"/>
                  <a:pt x="48924" y="19736"/>
                  <a:pt x="49037" y="19736"/>
                </a:cubicBezTo>
                <a:lnTo>
                  <a:pt x="49113" y="19547"/>
                </a:lnTo>
                <a:cubicBezTo>
                  <a:pt x="49113" y="19509"/>
                  <a:pt x="49113" y="19434"/>
                  <a:pt x="49113" y="19396"/>
                </a:cubicBezTo>
                <a:cubicBezTo>
                  <a:pt x="49113" y="19245"/>
                  <a:pt x="49113" y="19056"/>
                  <a:pt x="48924" y="18942"/>
                </a:cubicBezTo>
                <a:close/>
                <a:moveTo>
                  <a:pt x="32477" y="19434"/>
                </a:moveTo>
                <a:cubicBezTo>
                  <a:pt x="32364" y="19434"/>
                  <a:pt x="32288" y="19434"/>
                  <a:pt x="32213" y="19472"/>
                </a:cubicBezTo>
                <a:cubicBezTo>
                  <a:pt x="32099" y="19585"/>
                  <a:pt x="32099" y="19812"/>
                  <a:pt x="32364" y="19812"/>
                </a:cubicBezTo>
                <a:lnTo>
                  <a:pt x="32515" y="19699"/>
                </a:lnTo>
                <a:cubicBezTo>
                  <a:pt x="32515" y="19661"/>
                  <a:pt x="32515" y="19661"/>
                  <a:pt x="32553" y="19623"/>
                </a:cubicBezTo>
                <a:lnTo>
                  <a:pt x="32477" y="19434"/>
                </a:lnTo>
                <a:close/>
                <a:moveTo>
                  <a:pt x="90535" y="19078"/>
                </a:moveTo>
                <a:cubicBezTo>
                  <a:pt x="90468" y="19078"/>
                  <a:pt x="90414" y="19105"/>
                  <a:pt x="90361" y="19131"/>
                </a:cubicBezTo>
                <a:cubicBezTo>
                  <a:pt x="90285" y="19207"/>
                  <a:pt x="90285" y="19283"/>
                  <a:pt x="90285" y="19358"/>
                </a:cubicBezTo>
                <a:cubicBezTo>
                  <a:pt x="90285" y="19396"/>
                  <a:pt x="90285" y="19434"/>
                  <a:pt x="90285" y="19472"/>
                </a:cubicBezTo>
                <a:lnTo>
                  <a:pt x="90323" y="19509"/>
                </a:lnTo>
                <a:cubicBezTo>
                  <a:pt x="90285" y="19509"/>
                  <a:pt x="90285" y="19509"/>
                  <a:pt x="90247" y="19547"/>
                </a:cubicBezTo>
                <a:cubicBezTo>
                  <a:pt x="90210" y="19585"/>
                  <a:pt x="90172" y="19623"/>
                  <a:pt x="90172" y="19699"/>
                </a:cubicBezTo>
                <a:cubicBezTo>
                  <a:pt x="90172" y="19850"/>
                  <a:pt x="90247" y="19925"/>
                  <a:pt x="90399" y="19925"/>
                </a:cubicBezTo>
                <a:lnTo>
                  <a:pt x="90550" y="19850"/>
                </a:lnTo>
                <a:cubicBezTo>
                  <a:pt x="90550" y="19850"/>
                  <a:pt x="90550" y="19812"/>
                  <a:pt x="90550" y="19812"/>
                </a:cubicBezTo>
                <a:cubicBezTo>
                  <a:pt x="90588" y="19774"/>
                  <a:pt x="90625" y="19699"/>
                  <a:pt x="90588" y="19585"/>
                </a:cubicBezTo>
                <a:lnTo>
                  <a:pt x="90588" y="19547"/>
                </a:lnTo>
                <a:cubicBezTo>
                  <a:pt x="90625" y="19547"/>
                  <a:pt x="90663" y="19547"/>
                  <a:pt x="90701" y="19509"/>
                </a:cubicBezTo>
                <a:cubicBezTo>
                  <a:pt x="90739" y="19472"/>
                  <a:pt x="90777" y="19434"/>
                  <a:pt x="90777" y="19358"/>
                </a:cubicBezTo>
                <a:cubicBezTo>
                  <a:pt x="90777" y="19358"/>
                  <a:pt x="90739" y="19320"/>
                  <a:pt x="90739" y="19283"/>
                </a:cubicBezTo>
                <a:cubicBezTo>
                  <a:pt x="90739" y="19245"/>
                  <a:pt x="90739" y="19207"/>
                  <a:pt x="90739" y="19169"/>
                </a:cubicBezTo>
                <a:lnTo>
                  <a:pt x="90625" y="19094"/>
                </a:lnTo>
                <a:cubicBezTo>
                  <a:pt x="90592" y="19083"/>
                  <a:pt x="90562" y="19078"/>
                  <a:pt x="90535" y="19078"/>
                </a:cubicBezTo>
                <a:close/>
                <a:moveTo>
                  <a:pt x="54746" y="19585"/>
                </a:moveTo>
                <a:cubicBezTo>
                  <a:pt x="54633" y="19585"/>
                  <a:pt x="54557" y="19585"/>
                  <a:pt x="54519" y="19661"/>
                </a:cubicBezTo>
                <a:cubicBezTo>
                  <a:pt x="54444" y="19699"/>
                  <a:pt x="54406" y="19812"/>
                  <a:pt x="54406" y="19925"/>
                </a:cubicBezTo>
                <a:lnTo>
                  <a:pt x="54557" y="20039"/>
                </a:lnTo>
                <a:cubicBezTo>
                  <a:pt x="54633" y="20039"/>
                  <a:pt x="54784" y="20039"/>
                  <a:pt x="54859" y="19963"/>
                </a:cubicBezTo>
                <a:cubicBezTo>
                  <a:pt x="54859" y="19963"/>
                  <a:pt x="54897" y="19888"/>
                  <a:pt x="54897" y="19850"/>
                </a:cubicBezTo>
                <a:cubicBezTo>
                  <a:pt x="54897" y="19774"/>
                  <a:pt x="54897" y="19736"/>
                  <a:pt x="54859" y="19661"/>
                </a:cubicBezTo>
                <a:lnTo>
                  <a:pt x="54746" y="19585"/>
                </a:lnTo>
                <a:close/>
                <a:moveTo>
                  <a:pt x="23782" y="19472"/>
                </a:moveTo>
                <a:cubicBezTo>
                  <a:pt x="23555" y="19472"/>
                  <a:pt x="23441" y="19509"/>
                  <a:pt x="23366" y="19585"/>
                </a:cubicBezTo>
                <a:cubicBezTo>
                  <a:pt x="23290" y="19623"/>
                  <a:pt x="23252" y="19699"/>
                  <a:pt x="23252" y="19774"/>
                </a:cubicBezTo>
                <a:cubicBezTo>
                  <a:pt x="23215" y="19736"/>
                  <a:pt x="23139" y="19699"/>
                  <a:pt x="23101" y="19699"/>
                </a:cubicBezTo>
                <a:cubicBezTo>
                  <a:pt x="22988" y="19699"/>
                  <a:pt x="22874" y="19736"/>
                  <a:pt x="22836" y="19888"/>
                </a:cubicBezTo>
                <a:lnTo>
                  <a:pt x="22950" y="20039"/>
                </a:lnTo>
                <a:cubicBezTo>
                  <a:pt x="23101" y="20039"/>
                  <a:pt x="23177" y="20039"/>
                  <a:pt x="23215" y="20001"/>
                </a:cubicBezTo>
                <a:lnTo>
                  <a:pt x="23252" y="19963"/>
                </a:lnTo>
                <a:cubicBezTo>
                  <a:pt x="23252" y="20077"/>
                  <a:pt x="23328" y="20190"/>
                  <a:pt x="23441" y="20228"/>
                </a:cubicBezTo>
                <a:cubicBezTo>
                  <a:pt x="23517" y="20266"/>
                  <a:pt x="23593" y="20285"/>
                  <a:pt x="23668" y="20285"/>
                </a:cubicBezTo>
                <a:cubicBezTo>
                  <a:pt x="23744" y="20285"/>
                  <a:pt x="23819" y="20266"/>
                  <a:pt x="23895" y="20228"/>
                </a:cubicBezTo>
                <a:lnTo>
                  <a:pt x="23971" y="20114"/>
                </a:lnTo>
                <a:cubicBezTo>
                  <a:pt x="23933" y="20039"/>
                  <a:pt x="23933" y="19963"/>
                  <a:pt x="23933" y="19925"/>
                </a:cubicBezTo>
                <a:lnTo>
                  <a:pt x="23933" y="19850"/>
                </a:lnTo>
                <a:cubicBezTo>
                  <a:pt x="23933" y="19774"/>
                  <a:pt x="23933" y="19699"/>
                  <a:pt x="23895" y="19585"/>
                </a:cubicBezTo>
                <a:lnTo>
                  <a:pt x="23782" y="19472"/>
                </a:lnTo>
                <a:close/>
                <a:moveTo>
                  <a:pt x="795" y="19585"/>
                </a:moveTo>
                <a:cubicBezTo>
                  <a:pt x="681" y="19623"/>
                  <a:pt x="492" y="19661"/>
                  <a:pt x="492" y="19850"/>
                </a:cubicBezTo>
                <a:lnTo>
                  <a:pt x="492" y="19888"/>
                </a:lnTo>
                <a:lnTo>
                  <a:pt x="606" y="19963"/>
                </a:lnTo>
                <a:cubicBezTo>
                  <a:pt x="662" y="19982"/>
                  <a:pt x="719" y="19992"/>
                  <a:pt x="771" y="19992"/>
                </a:cubicBezTo>
                <a:cubicBezTo>
                  <a:pt x="823" y="19992"/>
                  <a:pt x="870" y="19982"/>
                  <a:pt x="908" y="19963"/>
                </a:cubicBezTo>
                <a:cubicBezTo>
                  <a:pt x="908" y="20077"/>
                  <a:pt x="984" y="20190"/>
                  <a:pt x="1059" y="20266"/>
                </a:cubicBezTo>
                <a:lnTo>
                  <a:pt x="1173" y="20303"/>
                </a:lnTo>
                <a:cubicBezTo>
                  <a:pt x="1400" y="20303"/>
                  <a:pt x="1551" y="20190"/>
                  <a:pt x="1702" y="20114"/>
                </a:cubicBezTo>
                <a:lnTo>
                  <a:pt x="1664" y="20001"/>
                </a:lnTo>
                <a:lnTo>
                  <a:pt x="1740" y="20114"/>
                </a:lnTo>
                <a:lnTo>
                  <a:pt x="1778" y="20001"/>
                </a:lnTo>
                <a:cubicBezTo>
                  <a:pt x="1778" y="19963"/>
                  <a:pt x="1778" y="19925"/>
                  <a:pt x="1778" y="19925"/>
                </a:cubicBezTo>
                <a:cubicBezTo>
                  <a:pt x="1740" y="19812"/>
                  <a:pt x="1702" y="19699"/>
                  <a:pt x="1589" y="19661"/>
                </a:cubicBezTo>
                <a:lnTo>
                  <a:pt x="1513" y="19699"/>
                </a:lnTo>
                <a:cubicBezTo>
                  <a:pt x="1475" y="19661"/>
                  <a:pt x="1437" y="19585"/>
                  <a:pt x="1324" y="19585"/>
                </a:cubicBezTo>
                <a:lnTo>
                  <a:pt x="1210" y="19661"/>
                </a:lnTo>
                <a:cubicBezTo>
                  <a:pt x="1210" y="19699"/>
                  <a:pt x="1135" y="19736"/>
                  <a:pt x="1135" y="19736"/>
                </a:cubicBezTo>
                <a:lnTo>
                  <a:pt x="1021" y="19774"/>
                </a:lnTo>
                <a:cubicBezTo>
                  <a:pt x="1021" y="19736"/>
                  <a:pt x="1021" y="19699"/>
                  <a:pt x="984" y="19661"/>
                </a:cubicBezTo>
                <a:lnTo>
                  <a:pt x="832" y="19585"/>
                </a:lnTo>
                <a:close/>
                <a:moveTo>
                  <a:pt x="18064" y="19915"/>
                </a:moveTo>
                <a:cubicBezTo>
                  <a:pt x="18042" y="19915"/>
                  <a:pt x="18020" y="19918"/>
                  <a:pt x="17997" y="19925"/>
                </a:cubicBezTo>
                <a:cubicBezTo>
                  <a:pt x="17921" y="19963"/>
                  <a:pt x="17884" y="20001"/>
                  <a:pt x="17846" y="20077"/>
                </a:cubicBezTo>
                <a:lnTo>
                  <a:pt x="17959" y="20228"/>
                </a:lnTo>
                <a:cubicBezTo>
                  <a:pt x="17997" y="20266"/>
                  <a:pt x="18073" y="20303"/>
                  <a:pt x="18186" y="20303"/>
                </a:cubicBezTo>
                <a:lnTo>
                  <a:pt x="18300" y="20190"/>
                </a:lnTo>
                <a:lnTo>
                  <a:pt x="18300" y="20077"/>
                </a:lnTo>
                <a:lnTo>
                  <a:pt x="18224" y="19963"/>
                </a:lnTo>
                <a:cubicBezTo>
                  <a:pt x="18224" y="19963"/>
                  <a:pt x="18151" y="19915"/>
                  <a:pt x="18064" y="19915"/>
                </a:cubicBezTo>
                <a:close/>
                <a:moveTo>
                  <a:pt x="21388" y="19915"/>
                </a:moveTo>
                <a:cubicBezTo>
                  <a:pt x="21368" y="19915"/>
                  <a:pt x="21347" y="19918"/>
                  <a:pt x="21324" y="19925"/>
                </a:cubicBezTo>
                <a:cubicBezTo>
                  <a:pt x="21249" y="19963"/>
                  <a:pt x="21173" y="20001"/>
                  <a:pt x="21173" y="20077"/>
                </a:cubicBezTo>
                <a:lnTo>
                  <a:pt x="21286" y="20228"/>
                </a:lnTo>
                <a:cubicBezTo>
                  <a:pt x="21324" y="20266"/>
                  <a:pt x="21400" y="20303"/>
                  <a:pt x="21513" y="20303"/>
                </a:cubicBezTo>
                <a:lnTo>
                  <a:pt x="21627" y="20190"/>
                </a:lnTo>
                <a:lnTo>
                  <a:pt x="21627" y="20077"/>
                </a:lnTo>
                <a:lnTo>
                  <a:pt x="21551" y="19963"/>
                </a:lnTo>
                <a:cubicBezTo>
                  <a:pt x="21521" y="19963"/>
                  <a:pt x="21466" y="19915"/>
                  <a:pt x="21388" y="19915"/>
                </a:cubicBezTo>
                <a:close/>
                <a:moveTo>
                  <a:pt x="40530" y="20114"/>
                </a:moveTo>
                <a:cubicBezTo>
                  <a:pt x="40417" y="20114"/>
                  <a:pt x="40304" y="20190"/>
                  <a:pt x="40304" y="20266"/>
                </a:cubicBezTo>
                <a:lnTo>
                  <a:pt x="40455" y="20266"/>
                </a:lnTo>
                <a:cubicBezTo>
                  <a:pt x="40455" y="20303"/>
                  <a:pt x="40455" y="20303"/>
                  <a:pt x="40455" y="20341"/>
                </a:cubicBezTo>
                <a:lnTo>
                  <a:pt x="40644" y="20341"/>
                </a:lnTo>
                <a:cubicBezTo>
                  <a:pt x="40644" y="20303"/>
                  <a:pt x="40644" y="20303"/>
                  <a:pt x="40644" y="20266"/>
                </a:cubicBezTo>
                <a:lnTo>
                  <a:pt x="40795" y="20266"/>
                </a:lnTo>
                <a:cubicBezTo>
                  <a:pt x="40795" y="20228"/>
                  <a:pt x="40757" y="20152"/>
                  <a:pt x="40682" y="20152"/>
                </a:cubicBezTo>
                <a:cubicBezTo>
                  <a:pt x="40644" y="20114"/>
                  <a:pt x="40606" y="20114"/>
                  <a:pt x="40530" y="20114"/>
                </a:cubicBezTo>
                <a:close/>
                <a:moveTo>
                  <a:pt x="48694" y="19882"/>
                </a:moveTo>
                <a:cubicBezTo>
                  <a:pt x="48640" y="19882"/>
                  <a:pt x="48605" y="19904"/>
                  <a:pt x="48583" y="19925"/>
                </a:cubicBezTo>
                <a:cubicBezTo>
                  <a:pt x="48508" y="19963"/>
                  <a:pt x="48432" y="20039"/>
                  <a:pt x="48432" y="20114"/>
                </a:cubicBezTo>
                <a:cubicBezTo>
                  <a:pt x="48432" y="20228"/>
                  <a:pt x="48508" y="20341"/>
                  <a:pt x="48621" y="20341"/>
                </a:cubicBezTo>
                <a:lnTo>
                  <a:pt x="48772" y="20266"/>
                </a:lnTo>
                <a:cubicBezTo>
                  <a:pt x="48810" y="20228"/>
                  <a:pt x="48810" y="20190"/>
                  <a:pt x="48810" y="20190"/>
                </a:cubicBezTo>
                <a:cubicBezTo>
                  <a:pt x="48848" y="20152"/>
                  <a:pt x="48886" y="20114"/>
                  <a:pt x="48886" y="20039"/>
                </a:cubicBezTo>
                <a:lnTo>
                  <a:pt x="48848" y="19925"/>
                </a:lnTo>
                <a:cubicBezTo>
                  <a:pt x="48784" y="19893"/>
                  <a:pt x="48734" y="19882"/>
                  <a:pt x="48694" y="19882"/>
                </a:cubicBezTo>
                <a:close/>
                <a:moveTo>
                  <a:pt x="30136" y="19872"/>
                </a:moveTo>
                <a:cubicBezTo>
                  <a:pt x="30073" y="19872"/>
                  <a:pt x="30009" y="19899"/>
                  <a:pt x="29982" y="19925"/>
                </a:cubicBezTo>
                <a:lnTo>
                  <a:pt x="29906" y="19963"/>
                </a:lnTo>
                <a:cubicBezTo>
                  <a:pt x="29831" y="20114"/>
                  <a:pt x="29944" y="20303"/>
                  <a:pt x="30133" y="20341"/>
                </a:cubicBezTo>
                <a:cubicBezTo>
                  <a:pt x="30154" y="20348"/>
                  <a:pt x="30175" y="20351"/>
                  <a:pt x="30195" y="20351"/>
                </a:cubicBezTo>
                <a:cubicBezTo>
                  <a:pt x="30286" y="20351"/>
                  <a:pt x="30367" y="20290"/>
                  <a:pt x="30398" y="20228"/>
                </a:cubicBezTo>
                <a:lnTo>
                  <a:pt x="30285" y="20077"/>
                </a:lnTo>
                <a:lnTo>
                  <a:pt x="30322" y="20077"/>
                </a:lnTo>
                <a:cubicBezTo>
                  <a:pt x="30322" y="20001"/>
                  <a:pt x="30322" y="19925"/>
                  <a:pt x="30209" y="19888"/>
                </a:cubicBezTo>
                <a:cubicBezTo>
                  <a:pt x="30187" y="19876"/>
                  <a:pt x="30161" y="19872"/>
                  <a:pt x="30136" y="19872"/>
                </a:cubicBezTo>
                <a:close/>
                <a:moveTo>
                  <a:pt x="90512" y="19963"/>
                </a:moveTo>
                <a:lnTo>
                  <a:pt x="90399" y="20077"/>
                </a:lnTo>
                <a:cubicBezTo>
                  <a:pt x="90361" y="20077"/>
                  <a:pt x="90323" y="20114"/>
                  <a:pt x="90323" y="20190"/>
                </a:cubicBezTo>
                <a:lnTo>
                  <a:pt x="90323" y="20228"/>
                </a:lnTo>
                <a:lnTo>
                  <a:pt x="90399" y="20341"/>
                </a:lnTo>
                <a:cubicBezTo>
                  <a:pt x="90436" y="20360"/>
                  <a:pt x="90474" y="20370"/>
                  <a:pt x="90512" y="20370"/>
                </a:cubicBezTo>
                <a:cubicBezTo>
                  <a:pt x="90550" y="20370"/>
                  <a:pt x="90588" y="20360"/>
                  <a:pt x="90625" y="20341"/>
                </a:cubicBezTo>
                <a:cubicBezTo>
                  <a:pt x="90701" y="20303"/>
                  <a:pt x="90739" y="20228"/>
                  <a:pt x="90739" y="20152"/>
                </a:cubicBezTo>
                <a:cubicBezTo>
                  <a:pt x="90739" y="20077"/>
                  <a:pt x="90701" y="20039"/>
                  <a:pt x="90663" y="20001"/>
                </a:cubicBezTo>
                <a:cubicBezTo>
                  <a:pt x="90625" y="19963"/>
                  <a:pt x="90550" y="19963"/>
                  <a:pt x="90512" y="19963"/>
                </a:cubicBezTo>
                <a:close/>
                <a:moveTo>
                  <a:pt x="29717" y="20114"/>
                </a:moveTo>
                <a:cubicBezTo>
                  <a:pt x="29566" y="20114"/>
                  <a:pt x="29453" y="20152"/>
                  <a:pt x="29415" y="20303"/>
                </a:cubicBezTo>
                <a:lnTo>
                  <a:pt x="29528" y="20455"/>
                </a:lnTo>
                <a:cubicBezTo>
                  <a:pt x="29566" y="20455"/>
                  <a:pt x="29566" y="20492"/>
                  <a:pt x="29642" y="20492"/>
                </a:cubicBezTo>
                <a:lnTo>
                  <a:pt x="29793" y="20379"/>
                </a:lnTo>
                <a:cubicBezTo>
                  <a:pt x="29831" y="20379"/>
                  <a:pt x="29869" y="20303"/>
                  <a:pt x="29869" y="20266"/>
                </a:cubicBezTo>
                <a:lnTo>
                  <a:pt x="29869" y="20190"/>
                </a:lnTo>
                <a:lnTo>
                  <a:pt x="29717" y="20114"/>
                </a:lnTo>
                <a:close/>
                <a:moveTo>
                  <a:pt x="53045" y="20039"/>
                </a:moveTo>
                <a:lnTo>
                  <a:pt x="52893" y="20190"/>
                </a:lnTo>
                <a:lnTo>
                  <a:pt x="52893" y="20417"/>
                </a:lnTo>
                <a:lnTo>
                  <a:pt x="53007" y="20530"/>
                </a:lnTo>
                <a:cubicBezTo>
                  <a:pt x="53054" y="20546"/>
                  <a:pt x="53101" y="20555"/>
                  <a:pt x="53142" y="20555"/>
                </a:cubicBezTo>
                <a:cubicBezTo>
                  <a:pt x="53201" y="20555"/>
                  <a:pt x="53249" y="20537"/>
                  <a:pt x="53272" y="20492"/>
                </a:cubicBezTo>
                <a:cubicBezTo>
                  <a:pt x="53347" y="20492"/>
                  <a:pt x="53385" y="20417"/>
                  <a:pt x="53385" y="20379"/>
                </a:cubicBezTo>
                <a:cubicBezTo>
                  <a:pt x="53385" y="20266"/>
                  <a:pt x="53309" y="20190"/>
                  <a:pt x="53234" y="20152"/>
                </a:cubicBezTo>
                <a:cubicBezTo>
                  <a:pt x="53196" y="20077"/>
                  <a:pt x="53120" y="20039"/>
                  <a:pt x="53045" y="20039"/>
                </a:cubicBezTo>
                <a:close/>
                <a:moveTo>
                  <a:pt x="14821" y="20077"/>
                </a:moveTo>
                <a:cubicBezTo>
                  <a:pt x="14632" y="20190"/>
                  <a:pt x="14557" y="20266"/>
                  <a:pt x="14557" y="20455"/>
                </a:cubicBezTo>
                <a:cubicBezTo>
                  <a:pt x="14557" y="20492"/>
                  <a:pt x="14557" y="20568"/>
                  <a:pt x="14594" y="20644"/>
                </a:cubicBezTo>
                <a:lnTo>
                  <a:pt x="14594" y="20719"/>
                </a:lnTo>
                <a:lnTo>
                  <a:pt x="14670" y="20795"/>
                </a:lnTo>
                <a:cubicBezTo>
                  <a:pt x="14703" y="20806"/>
                  <a:pt x="14736" y="20811"/>
                  <a:pt x="14770" y="20811"/>
                </a:cubicBezTo>
                <a:cubicBezTo>
                  <a:pt x="14850" y="20811"/>
                  <a:pt x="14930" y="20784"/>
                  <a:pt x="15010" y="20757"/>
                </a:cubicBezTo>
                <a:cubicBezTo>
                  <a:pt x="15124" y="20682"/>
                  <a:pt x="15161" y="20530"/>
                  <a:pt x="15161" y="20417"/>
                </a:cubicBezTo>
                <a:cubicBezTo>
                  <a:pt x="15161" y="20228"/>
                  <a:pt x="15086" y="20114"/>
                  <a:pt x="14935" y="20077"/>
                </a:cubicBezTo>
                <a:close/>
                <a:moveTo>
                  <a:pt x="54935" y="20001"/>
                </a:moveTo>
                <a:lnTo>
                  <a:pt x="54784" y="20114"/>
                </a:lnTo>
                <a:cubicBezTo>
                  <a:pt x="54746" y="20114"/>
                  <a:pt x="54670" y="20190"/>
                  <a:pt x="54670" y="20303"/>
                </a:cubicBezTo>
                <a:lnTo>
                  <a:pt x="54406" y="20341"/>
                </a:lnTo>
                <a:lnTo>
                  <a:pt x="54406" y="20492"/>
                </a:lnTo>
                <a:cubicBezTo>
                  <a:pt x="54406" y="20568"/>
                  <a:pt x="54406" y="20606"/>
                  <a:pt x="54406" y="20606"/>
                </a:cubicBezTo>
                <a:lnTo>
                  <a:pt x="54406" y="20795"/>
                </a:lnTo>
                <a:cubicBezTo>
                  <a:pt x="54519" y="20871"/>
                  <a:pt x="54670" y="20871"/>
                  <a:pt x="54822" y="20871"/>
                </a:cubicBezTo>
                <a:lnTo>
                  <a:pt x="54935" y="20757"/>
                </a:lnTo>
                <a:cubicBezTo>
                  <a:pt x="54935" y="20757"/>
                  <a:pt x="54935" y="20757"/>
                  <a:pt x="54935" y="20719"/>
                </a:cubicBezTo>
                <a:cubicBezTo>
                  <a:pt x="54935" y="20719"/>
                  <a:pt x="54897" y="20757"/>
                  <a:pt x="54859" y="20757"/>
                </a:cubicBezTo>
                <a:lnTo>
                  <a:pt x="55011" y="20644"/>
                </a:lnTo>
                <a:cubicBezTo>
                  <a:pt x="55011" y="20568"/>
                  <a:pt x="54973" y="20492"/>
                  <a:pt x="54897" y="20455"/>
                </a:cubicBezTo>
                <a:cubicBezTo>
                  <a:pt x="54935" y="20455"/>
                  <a:pt x="54973" y="20417"/>
                  <a:pt x="54973" y="20417"/>
                </a:cubicBezTo>
                <a:cubicBezTo>
                  <a:pt x="55086" y="20379"/>
                  <a:pt x="55124" y="20303"/>
                  <a:pt x="55124" y="20190"/>
                </a:cubicBezTo>
                <a:cubicBezTo>
                  <a:pt x="55124" y="20114"/>
                  <a:pt x="55049" y="20039"/>
                  <a:pt x="54935" y="20001"/>
                </a:cubicBezTo>
                <a:close/>
                <a:moveTo>
                  <a:pt x="28195" y="20279"/>
                </a:moveTo>
                <a:cubicBezTo>
                  <a:pt x="28148" y="20279"/>
                  <a:pt x="28101" y="20288"/>
                  <a:pt x="28054" y="20303"/>
                </a:cubicBezTo>
                <a:cubicBezTo>
                  <a:pt x="27978" y="20303"/>
                  <a:pt x="27903" y="20379"/>
                  <a:pt x="27903" y="20492"/>
                </a:cubicBezTo>
                <a:lnTo>
                  <a:pt x="27903" y="20455"/>
                </a:lnTo>
                <a:cubicBezTo>
                  <a:pt x="27876" y="20451"/>
                  <a:pt x="27850" y="20450"/>
                  <a:pt x="27827" y="20450"/>
                </a:cubicBezTo>
                <a:cubicBezTo>
                  <a:pt x="27587" y="20450"/>
                  <a:pt x="27521" y="20613"/>
                  <a:pt x="27487" y="20682"/>
                </a:cubicBezTo>
                <a:cubicBezTo>
                  <a:pt x="27449" y="20682"/>
                  <a:pt x="27449" y="20719"/>
                  <a:pt x="27449" y="20719"/>
                </a:cubicBezTo>
                <a:lnTo>
                  <a:pt x="27487" y="20908"/>
                </a:lnTo>
                <a:cubicBezTo>
                  <a:pt x="27600" y="20946"/>
                  <a:pt x="27638" y="20946"/>
                  <a:pt x="27714" y="20946"/>
                </a:cubicBezTo>
                <a:lnTo>
                  <a:pt x="27827" y="20946"/>
                </a:lnTo>
                <a:lnTo>
                  <a:pt x="28016" y="20833"/>
                </a:lnTo>
                <a:lnTo>
                  <a:pt x="28016" y="20644"/>
                </a:lnTo>
                <a:cubicBezTo>
                  <a:pt x="28047" y="20647"/>
                  <a:pt x="28075" y="20649"/>
                  <a:pt x="28101" y="20649"/>
                </a:cubicBezTo>
                <a:cubicBezTo>
                  <a:pt x="28363" y="20649"/>
                  <a:pt x="28398" y="20489"/>
                  <a:pt x="28432" y="20455"/>
                </a:cubicBezTo>
                <a:lnTo>
                  <a:pt x="28394" y="20341"/>
                </a:lnTo>
                <a:cubicBezTo>
                  <a:pt x="28328" y="20297"/>
                  <a:pt x="28261" y="20279"/>
                  <a:pt x="28195" y="20279"/>
                </a:cubicBezTo>
                <a:close/>
                <a:moveTo>
                  <a:pt x="33044" y="20682"/>
                </a:moveTo>
                <a:lnTo>
                  <a:pt x="32893" y="20795"/>
                </a:lnTo>
                <a:lnTo>
                  <a:pt x="32893" y="20946"/>
                </a:lnTo>
                <a:lnTo>
                  <a:pt x="33044" y="21060"/>
                </a:lnTo>
                <a:cubicBezTo>
                  <a:pt x="33120" y="21060"/>
                  <a:pt x="33234" y="21060"/>
                  <a:pt x="33271" y="21022"/>
                </a:cubicBezTo>
                <a:cubicBezTo>
                  <a:pt x="33309" y="20984"/>
                  <a:pt x="33347" y="20908"/>
                  <a:pt x="33347" y="20833"/>
                </a:cubicBezTo>
                <a:lnTo>
                  <a:pt x="33347" y="20795"/>
                </a:lnTo>
                <a:lnTo>
                  <a:pt x="33234" y="20682"/>
                </a:lnTo>
                <a:close/>
                <a:moveTo>
                  <a:pt x="43517" y="20719"/>
                </a:moveTo>
                <a:lnTo>
                  <a:pt x="43328" y="20833"/>
                </a:lnTo>
                <a:cubicBezTo>
                  <a:pt x="43328" y="20833"/>
                  <a:pt x="43290" y="20871"/>
                  <a:pt x="43290" y="20908"/>
                </a:cubicBezTo>
                <a:lnTo>
                  <a:pt x="43404" y="21060"/>
                </a:lnTo>
                <a:cubicBezTo>
                  <a:pt x="43404" y="21097"/>
                  <a:pt x="43442" y="21097"/>
                  <a:pt x="43479" y="21097"/>
                </a:cubicBezTo>
                <a:lnTo>
                  <a:pt x="43668" y="21022"/>
                </a:lnTo>
                <a:cubicBezTo>
                  <a:pt x="43668" y="20984"/>
                  <a:pt x="43706" y="20984"/>
                  <a:pt x="43706" y="20908"/>
                </a:cubicBezTo>
                <a:lnTo>
                  <a:pt x="43593" y="20795"/>
                </a:lnTo>
                <a:cubicBezTo>
                  <a:pt x="43593" y="20757"/>
                  <a:pt x="43555" y="20757"/>
                  <a:pt x="43517" y="20719"/>
                </a:cubicBezTo>
                <a:close/>
                <a:moveTo>
                  <a:pt x="64463" y="20719"/>
                </a:moveTo>
                <a:lnTo>
                  <a:pt x="64311" y="20833"/>
                </a:lnTo>
                <a:cubicBezTo>
                  <a:pt x="64311" y="20833"/>
                  <a:pt x="64311" y="20833"/>
                  <a:pt x="64274" y="20871"/>
                </a:cubicBezTo>
                <a:cubicBezTo>
                  <a:pt x="64274" y="20908"/>
                  <a:pt x="64236" y="20946"/>
                  <a:pt x="64236" y="21060"/>
                </a:cubicBezTo>
                <a:lnTo>
                  <a:pt x="64349" y="21173"/>
                </a:lnTo>
                <a:cubicBezTo>
                  <a:pt x="64425" y="21173"/>
                  <a:pt x="64538" y="21173"/>
                  <a:pt x="64576" y="21135"/>
                </a:cubicBezTo>
                <a:cubicBezTo>
                  <a:pt x="64652" y="21097"/>
                  <a:pt x="64689" y="21022"/>
                  <a:pt x="64689" y="20946"/>
                </a:cubicBezTo>
                <a:cubicBezTo>
                  <a:pt x="64689" y="20833"/>
                  <a:pt x="64576" y="20719"/>
                  <a:pt x="64463" y="20719"/>
                </a:cubicBezTo>
                <a:close/>
                <a:moveTo>
                  <a:pt x="67676" y="20719"/>
                </a:moveTo>
                <a:cubicBezTo>
                  <a:pt x="67563" y="20719"/>
                  <a:pt x="67449" y="20719"/>
                  <a:pt x="67374" y="20795"/>
                </a:cubicBezTo>
                <a:cubicBezTo>
                  <a:pt x="67223" y="20871"/>
                  <a:pt x="67223" y="21022"/>
                  <a:pt x="67374" y="21135"/>
                </a:cubicBezTo>
                <a:lnTo>
                  <a:pt x="67449" y="21173"/>
                </a:lnTo>
                <a:cubicBezTo>
                  <a:pt x="67470" y="21176"/>
                  <a:pt x="67488" y="21177"/>
                  <a:pt x="67506" y="21177"/>
                </a:cubicBezTo>
                <a:cubicBezTo>
                  <a:pt x="67720" y="21177"/>
                  <a:pt x="67752" y="20978"/>
                  <a:pt x="67752" y="20908"/>
                </a:cubicBezTo>
                <a:lnTo>
                  <a:pt x="67752" y="20871"/>
                </a:lnTo>
                <a:lnTo>
                  <a:pt x="67676" y="20719"/>
                </a:lnTo>
                <a:close/>
                <a:moveTo>
                  <a:pt x="1630" y="20657"/>
                </a:moveTo>
                <a:cubicBezTo>
                  <a:pt x="1545" y="20657"/>
                  <a:pt x="1466" y="20675"/>
                  <a:pt x="1400" y="20719"/>
                </a:cubicBezTo>
                <a:cubicBezTo>
                  <a:pt x="1286" y="20795"/>
                  <a:pt x="1286" y="20908"/>
                  <a:pt x="1286" y="20984"/>
                </a:cubicBezTo>
                <a:lnTo>
                  <a:pt x="1475" y="21135"/>
                </a:lnTo>
                <a:cubicBezTo>
                  <a:pt x="1505" y="21135"/>
                  <a:pt x="1560" y="21184"/>
                  <a:pt x="1658" y="21184"/>
                </a:cubicBezTo>
                <a:cubicBezTo>
                  <a:pt x="1682" y="21184"/>
                  <a:pt x="1710" y="21181"/>
                  <a:pt x="1740" y="21173"/>
                </a:cubicBezTo>
                <a:lnTo>
                  <a:pt x="1853" y="21022"/>
                </a:lnTo>
                <a:cubicBezTo>
                  <a:pt x="1891" y="20984"/>
                  <a:pt x="1929" y="20946"/>
                  <a:pt x="1929" y="20871"/>
                </a:cubicBezTo>
                <a:cubicBezTo>
                  <a:pt x="1929" y="20833"/>
                  <a:pt x="1891" y="20795"/>
                  <a:pt x="1891" y="20757"/>
                </a:cubicBezTo>
                <a:lnTo>
                  <a:pt x="1815" y="20682"/>
                </a:lnTo>
                <a:cubicBezTo>
                  <a:pt x="1753" y="20666"/>
                  <a:pt x="1690" y="20657"/>
                  <a:pt x="1630" y="20657"/>
                </a:cubicBezTo>
                <a:close/>
                <a:moveTo>
                  <a:pt x="35464" y="20833"/>
                </a:moveTo>
                <a:cubicBezTo>
                  <a:pt x="35351" y="20833"/>
                  <a:pt x="35275" y="20833"/>
                  <a:pt x="35237" y="20908"/>
                </a:cubicBezTo>
                <a:cubicBezTo>
                  <a:pt x="35200" y="20908"/>
                  <a:pt x="35124" y="20984"/>
                  <a:pt x="35124" y="21097"/>
                </a:cubicBezTo>
                <a:lnTo>
                  <a:pt x="35275" y="21211"/>
                </a:lnTo>
                <a:cubicBezTo>
                  <a:pt x="35351" y="21211"/>
                  <a:pt x="35464" y="21211"/>
                  <a:pt x="35502" y="21173"/>
                </a:cubicBezTo>
                <a:cubicBezTo>
                  <a:pt x="35540" y="21135"/>
                  <a:pt x="35578" y="21060"/>
                  <a:pt x="35578" y="20984"/>
                </a:cubicBezTo>
                <a:lnTo>
                  <a:pt x="35578" y="20946"/>
                </a:lnTo>
                <a:lnTo>
                  <a:pt x="35464" y="20833"/>
                </a:lnTo>
                <a:close/>
                <a:moveTo>
                  <a:pt x="45030" y="20644"/>
                </a:moveTo>
                <a:cubicBezTo>
                  <a:pt x="45030" y="20682"/>
                  <a:pt x="45030" y="20682"/>
                  <a:pt x="45030" y="20719"/>
                </a:cubicBezTo>
                <a:lnTo>
                  <a:pt x="44878" y="20719"/>
                </a:lnTo>
                <a:cubicBezTo>
                  <a:pt x="44878" y="20757"/>
                  <a:pt x="44916" y="20833"/>
                  <a:pt x="44954" y="20871"/>
                </a:cubicBezTo>
                <a:lnTo>
                  <a:pt x="44992" y="20871"/>
                </a:lnTo>
                <a:lnTo>
                  <a:pt x="44954" y="20908"/>
                </a:lnTo>
                <a:cubicBezTo>
                  <a:pt x="44954" y="20946"/>
                  <a:pt x="44992" y="21135"/>
                  <a:pt x="45143" y="21211"/>
                </a:cubicBezTo>
                <a:lnTo>
                  <a:pt x="45332" y="21135"/>
                </a:lnTo>
                <a:cubicBezTo>
                  <a:pt x="45332" y="21135"/>
                  <a:pt x="45332" y="21173"/>
                  <a:pt x="45332" y="21173"/>
                </a:cubicBezTo>
                <a:lnTo>
                  <a:pt x="45483" y="21060"/>
                </a:lnTo>
                <a:lnTo>
                  <a:pt x="45483" y="21022"/>
                </a:lnTo>
                <a:cubicBezTo>
                  <a:pt x="45483" y="20946"/>
                  <a:pt x="45408" y="20871"/>
                  <a:pt x="45332" y="20833"/>
                </a:cubicBezTo>
                <a:cubicBezTo>
                  <a:pt x="45370" y="20795"/>
                  <a:pt x="45408" y="20757"/>
                  <a:pt x="45408" y="20682"/>
                </a:cubicBezTo>
                <a:lnTo>
                  <a:pt x="45256" y="20682"/>
                </a:lnTo>
                <a:cubicBezTo>
                  <a:pt x="45225" y="20661"/>
                  <a:pt x="45202" y="20654"/>
                  <a:pt x="45184" y="20654"/>
                </a:cubicBezTo>
                <a:cubicBezTo>
                  <a:pt x="45153" y="20654"/>
                  <a:pt x="45133" y="20671"/>
                  <a:pt x="45102" y="20671"/>
                </a:cubicBezTo>
                <a:cubicBezTo>
                  <a:pt x="45084" y="20671"/>
                  <a:pt x="45061" y="20665"/>
                  <a:pt x="45030" y="20644"/>
                </a:cubicBezTo>
                <a:close/>
                <a:moveTo>
                  <a:pt x="8772" y="20833"/>
                </a:moveTo>
                <a:lnTo>
                  <a:pt x="8621" y="20946"/>
                </a:lnTo>
                <a:cubicBezTo>
                  <a:pt x="8583" y="20984"/>
                  <a:pt x="8507" y="21022"/>
                  <a:pt x="8507" y="21060"/>
                </a:cubicBezTo>
                <a:lnTo>
                  <a:pt x="8545" y="21173"/>
                </a:lnTo>
                <a:cubicBezTo>
                  <a:pt x="8573" y="21228"/>
                  <a:pt x="8641" y="21263"/>
                  <a:pt x="8720" y="21263"/>
                </a:cubicBezTo>
                <a:cubicBezTo>
                  <a:pt x="8749" y="21263"/>
                  <a:pt x="8779" y="21259"/>
                  <a:pt x="8810" y="21249"/>
                </a:cubicBezTo>
                <a:cubicBezTo>
                  <a:pt x="8923" y="21211"/>
                  <a:pt x="8999" y="21135"/>
                  <a:pt x="8999" y="21022"/>
                </a:cubicBezTo>
                <a:cubicBezTo>
                  <a:pt x="8999" y="20946"/>
                  <a:pt x="8923" y="20833"/>
                  <a:pt x="8772" y="20833"/>
                </a:cubicBezTo>
                <a:close/>
                <a:moveTo>
                  <a:pt x="46239" y="20946"/>
                </a:moveTo>
                <a:lnTo>
                  <a:pt x="46088" y="21022"/>
                </a:lnTo>
                <a:cubicBezTo>
                  <a:pt x="46050" y="21211"/>
                  <a:pt x="46239" y="21286"/>
                  <a:pt x="46315" y="21286"/>
                </a:cubicBezTo>
                <a:lnTo>
                  <a:pt x="46542" y="21211"/>
                </a:lnTo>
                <a:lnTo>
                  <a:pt x="46542" y="21173"/>
                </a:lnTo>
                <a:cubicBezTo>
                  <a:pt x="46542" y="21097"/>
                  <a:pt x="46504" y="21022"/>
                  <a:pt x="46466" y="20984"/>
                </a:cubicBezTo>
                <a:cubicBezTo>
                  <a:pt x="46428" y="20946"/>
                  <a:pt x="46315" y="20946"/>
                  <a:pt x="46239" y="20946"/>
                </a:cubicBezTo>
                <a:close/>
                <a:moveTo>
                  <a:pt x="60077" y="20682"/>
                </a:moveTo>
                <a:lnTo>
                  <a:pt x="59888" y="20833"/>
                </a:lnTo>
                <a:lnTo>
                  <a:pt x="59850" y="20833"/>
                </a:lnTo>
                <a:cubicBezTo>
                  <a:pt x="59812" y="20871"/>
                  <a:pt x="59661" y="20984"/>
                  <a:pt x="59737" y="21211"/>
                </a:cubicBezTo>
                <a:lnTo>
                  <a:pt x="59850" y="21286"/>
                </a:lnTo>
                <a:lnTo>
                  <a:pt x="60115" y="21286"/>
                </a:lnTo>
                <a:lnTo>
                  <a:pt x="60228" y="21097"/>
                </a:lnTo>
                <a:cubicBezTo>
                  <a:pt x="60228" y="21060"/>
                  <a:pt x="60228" y="21060"/>
                  <a:pt x="60228" y="21022"/>
                </a:cubicBezTo>
                <a:cubicBezTo>
                  <a:pt x="60228" y="20984"/>
                  <a:pt x="60228" y="20946"/>
                  <a:pt x="60228" y="20908"/>
                </a:cubicBezTo>
                <a:cubicBezTo>
                  <a:pt x="60228" y="20719"/>
                  <a:pt x="60115" y="20682"/>
                  <a:pt x="60077" y="20682"/>
                </a:cubicBezTo>
                <a:close/>
                <a:moveTo>
                  <a:pt x="28164" y="20939"/>
                </a:moveTo>
                <a:cubicBezTo>
                  <a:pt x="28142" y="20939"/>
                  <a:pt x="28118" y="20941"/>
                  <a:pt x="28092" y="20946"/>
                </a:cubicBezTo>
                <a:lnTo>
                  <a:pt x="27978" y="21022"/>
                </a:lnTo>
                <a:cubicBezTo>
                  <a:pt x="27940" y="21060"/>
                  <a:pt x="27940" y="21060"/>
                  <a:pt x="27940" y="21097"/>
                </a:cubicBezTo>
                <a:cubicBezTo>
                  <a:pt x="27903" y="21135"/>
                  <a:pt x="27865" y="21173"/>
                  <a:pt x="27865" y="21211"/>
                </a:cubicBezTo>
                <a:lnTo>
                  <a:pt x="27903" y="21324"/>
                </a:lnTo>
                <a:cubicBezTo>
                  <a:pt x="27951" y="21397"/>
                  <a:pt x="28063" y="21439"/>
                  <a:pt x="28177" y="21439"/>
                </a:cubicBezTo>
                <a:cubicBezTo>
                  <a:pt x="28240" y="21439"/>
                  <a:pt x="28303" y="21427"/>
                  <a:pt x="28356" y="21400"/>
                </a:cubicBezTo>
                <a:cubicBezTo>
                  <a:pt x="28470" y="21362"/>
                  <a:pt x="28545" y="21286"/>
                  <a:pt x="28545" y="21211"/>
                </a:cubicBezTo>
                <a:lnTo>
                  <a:pt x="28432" y="21097"/>
                </a:lnTo>
                <a:cubicBezTo>
                  <a:pt x="28432" y="21097"/>
                  <a:pt x="28394" y="21060"/>
                  <a:pt x="28394" y="21060"/>
                </a:cubicBezTo>
                <a:cubicBezTo>
                  <a:pt x="28362" y="21027"/>
                  <a:pt x="28301" y="20939"/>
                  <a:pt x="28164" y="20939"/>
                </a:cubicBezTo>
                <a:close/>
                <a:moveTo>
                  <a:pt x="4953" y="21249"/>
                </a:moveTo>
                <a:lnTo>
                  <a:pt x="4764" y="21362"/>
                </a:lnTo>
                <a:cubicBezTo>
                  <a:pt x="4764" y="21324"/>
                  <a:pt x="4802" y="21324"/>
                  <a:pt x="4764" y="21324"/>
                </a:cubicBezTo>
                <a:cubicBezTo>
                  <a:pt x="4727" y="21324"/>
                  <a:pt x="4575" y="21362"/>
                  <a:pt x="4575" y="21513"/>
                </a:cubicBezTo>
                <a:lnTo>
                  <a:pt x="4613" y="21589"/>
                </a:lnTo>
                <a:cubicBezTo>
                  <a:pt x="4641" y="21644"/>
                  <a:pt x="4709" y="21679"/>
                  <a:pt x="4788" y="21679"/>
                </a:cubicBezTo>
                <a:cubicBezTo>
                  <a:pt x="4817" y="21679"/>
                  <a:pt x="4847" y="21675"/>
                  <a:pt x="4878" y="21665"/>
                </a:cubicBezTo>
                <a:cubicBezTo>
                  <a:pt x="4991" y="21665"/>
                  <a:pt x="5105" y="21551"/>
                  <a:pt x="5105" y="21438"/>
                </a:cubicBezTo>
                <a:cubicBezTo>
                  <a:pt x="5105" y="21362"/>
                  <a:pt x="5029" y="21286"/>
                  <a:pt x="4953" y="21249"/>
                </a:cubicBezTo>
                <a:close/>
                <a:moveTo>
                  <a:pt x="60228" y="21249"/>
                </a:moveTo>
                <a:lnTo>
                  <a:pt x="60115" y="21286"/>
                </a:lnTo>
                <a:cubicBezTo>
                  <a:pt x="60077" y="21324"/>
                  <a:pt x="60039" y="21400"/>
                  <a:pt x="60039" y="21475"/>
                </a:cubicBezTo>
                <a:cubicBezTo>
                  <a:pt x="60039" y="21589"/>
                  <a:pt x="60115" y="21665"/>
                  <a:pt x="60266" y="21702"/>
                </a:cubicBezTo>
                <a:lnTo>
                  <a:pt x="60379" y="21665"/>
                </a:lnTo>
                <a:cubicBezTo>
                  <a:pt x="60455" y="21589"/>
                  <a:pt x="60455" y="21513"/>
                  <a:pt x="60455" y="21475"/>
                </a:cubicBezTo>
                <a:cubicBezTo>
                  <a:pt x="60455" y="21362"/>
                  <a:pt x="60379" y="21249"/>
                  <a:pt x="60228" y="21249"/>
                </a:cubicBezTo>
                <a:close/>
                <a:moveTo>
                  <a:pt x="40871" y="21249"/>
                </a:moveTo>
                <a:lnTo>
                  <a:pt x="40757" y="21362"/>
                </a:lnTo>
                <a:cubicBezTo>
                  <a:pt x="40719" y="21362"/>
                  <a:pt x="40682" y="21400"/>
                  <a:pt x="40682" y="21438"/>
                </a:cubicBezTo>
                <a:lnTo>
                  <a:pt x="40795" y="21589"/>
                </a:lnTo>
                <a:cubicBezTo>
                  <a:pt x="40795" y="21589"/>
                  <a:pt x="40778" y="21572"/>
                  <a:pt x="40767" y="21572"/>
                </a:cubicBezTo>
                <a:cubicBezTo>
                  <a:pt x="40761" y="21572"/>
                  <a:pt x="40757" y="21576"/>
                  <a:pt x="40757" y="21589"/>
                </a:cubicBezTo>
                <a:cubicBezTo>
                  <a:pt x="40795" y="21702"/>
                  <a:pt x="40871" y="21740"/>
                  <a:pt x="41022" y="21740"/>
                </a:cubicBezTo>
                <a:lnTo>
                  <a:pt x="41135" y="21627"/>
                </a:lnTo>
                <a:lnTo>
                  <a:pt x="41135" y="21362"/>
                </a:lnTo>
                <a:lnTo>
                  <a:pt x="40984" y="21249"/>
                </a:lnTo>
                <a:close/>
                <a:moveTo>
                  <a:pt x="61188" y="21195"/>
                </a:moveTo>
                <a:cubicBezTo>
                  <a:pt x="61161" y="21195"/>
                  <a:pt x="61131" y="21200"/>
                  <a:pt x="61098" y="21211"/>
                </a:cubicBezTo>
                <a:lnTo>
                  <a:pt x="60984" y="21324"/>
                </a:lnTo>
                <a:lnTo>
                  <a:pt x="60984" y="21475"/>
                </a:lnTo>
                <a:lnTo>
                  <a:pt x="61136" y="21589"/>
                </a:lnTo>
                <a:lnTo>
                  <a:pt x="61287" y="21589"/>
                </a:lnTo>
                <a:lnTo>
                  <a:pt x="61362" y="21702"/>
                </a:lnTo>
                <a:cubicBezTo>
                  <a:pt x="61362" y="21702"/>
                  <a:pt x="61400" y="21740"/>
                  <a:pt x="61438" y="21740"/>
                </a:cubicBezTo>
                <a:lnTo>
                  <a:pt x="61627" y="21627"/>
                </a:lnTo>
                <a:cubicBezTo>
                  <a:pt x="61665" y="21589"/>
                  <a:pt x="61703" y="21551"/>
                  <a:pt x="61703" y="21475"/>
                </a:cubicBezTo>
                <a:lnTo>
                  <a:pt x="61665" y="21438"/>
                </a:lnTo>
                <a:lnTo>
                  <a:pt x="61551" y="21362"/>
                </a:lnTo>
                <a:lnTo>
                  <a:pt x="61438" y="21362"/>
                </a:lnTo>
                <a:lnTo>
                  <a:pt x="61325" y="21249"/>
                </a:lnTo>
                <a:cubicBezTo>
                  <a:pt x="61298" y="21222"/>
                  <a:pt x="61252" y="21195"/>
                  <a:pt x="61188" y="21195"/>
                </a:cubicBezTo>
                <a:close/>
                <a:moveTo>
                  <a:pt x="54557" y="21362"/>
                </a:moveTo>
                <a:lnTo>
                  <a:pt x="54406" y="21438"/>
                </a:lnTo>
                <a:cubicBezTo>
                  <a:pt x="54406" y="21438"/>
                  <a:pt x="54406" y="21475"/>
                  <a:pt x="54368" y="21475"/>
                </a:cubicBezTo>
                <a:cubicBezTo>
                  <a:pt x="54330" y="21513"/>
                  <a:pt x="54255" y="21551"/>
                  <a:pt x="54255" y="21665"/>
                </a:cubicBezTo>
                <a:lnTo>
                  <a:pt x="54255" y="21740"/>
                </a:lnTo>
                <a:cubicBezTo>
                  <a:pt x="54310" y="21795"/>
                  <a:pt x="54386" y="21831"/>
                  <a:pt x="54467" y="21831"/>
                </a:cubicBezTo>
                <a:cubicBezTo>
                  <a:pt x="54496" y="21831"/>
                  <a:pt x="54527" y="21826"/>
                  <a:pt x="54557" y="21816"/>
                </a:cubicBezTo>
                <a:cubicBezTo>
                  <a:pt x="54670" y="21778"/>
                  <a:pt x="54784" y="21665"/>
                  <a:pt x="54784" y="21551"/>
                </a:cubicBezTo>
                <a:cubicBezTo>
                  <a:pt x="54784" y="21438"/>
                  <a:pt x="54708" y="21362"/>
                  <a:pt x="54557" y="21362"/>
                </a:cubicBezTo>
                <a:close/>
                <a:moveTo>
                  <a:pt x="7865" y="21400"/>
                </a:moveTo>
                <a:lnTo>
                  <a:pt x="7713" y="21513"/>
                </a:lnTo>
                <a:cubicBezTo>
                  <a:pt x="7676" y="21778"/>
                  <a:pt x="7865" y="21816"/>
                  <a:pt x="7978" y="21891"/>
                </a:cubicBezTo>
                <a:lnTo>
                  <a:pt x="8167" y="21740"/>
                </a:lnTo>
                <a:cubicBezTo>
                  <a:pt x="8167" y="21740"/>
                  <a:pt x="8167" y="21778"/>
                  <a:pt x="8167" y="21778"/>
                </a:cubicBezTo>
                <a:cubicBezTo>
                  <a:pt x="8205" y="21740"/>
                  <a:pt x="8318" y="21702"/>
                  <a:pt x="8318" y="21589"/>
                </a:cubicBezTo>
                <a:cubicBezTo>
                  <a:pt x="8318" y="21551"/>
                  <a:pt x="8318" y="21513"/>
                  <a:pt x="8280" y="21475"/>
                </a:cubicBezTo>
                <a:lnTo>
                  <a:pt x="8167" y="21400"/>
                </a:lnTo>
                <a:close/>
                <a:moveTo>
                  <a:pt x="46769" y="21551"/>
                </a:moveTo>
                <a:cubicBezTo>
                  <a:pt x="46617" y="21551"/>
                  <a:pt x="46504" y="21627"/>
                  <a:pt x="46466" y="21740"/>
                </a:cubicBezTo>
                <a:lnTo>
                  <a:pt x="46617" y="21891"/>
                </a:lnTo>
                <a:cubicBezTo>
                  <a:pt x="46655" y="21891"/>
                  <a:pt x="46655" y="21891"/>
                  <a:pt x="46693" y="21929"/>
                </a:cubicBezTo>
                <a:lnTo>
                  <a:pt x="46920" y="21816"/>
                </a:lnTo>
                <a:lnTo>
                  <a:pt x="46920" y="21665"/>
                </a:lnTo>
                <a:lnTo>
                  <a:pt x="46769" y="21551"/>
                </a:lnTo>
                <a:close/>
                <a:moveTo>
                  <a:pt x="59548" y="21513"/>
                </a:moveTo>
                <a:lnTo>
                  <a:pt x="59434" y="21589"/>
                </a:lnTo>
                <a:cubicBezTo>
                  <a:pt x="59434" y="21589"/>
                  <a:pt x="59396" y="21627"/>
                  <a:pt x="59396" y="21627"/>
                </a:cubicBezTo>
                <a:cubicBezTo>
                  <a:pt x="59396" y="21665"/>
                  <a:pt x="59321" y="21740"/>
                  <a:pt x="59359" y="21854"/>
                </a:cubicBezTo>
                <a:lnTo>
                  <a:pt x="59472" y="21929"/>
                </a:lnTo>
                <a:cubicBezTo>
                  <a:pt x="59494" y="21940"/>
                  <a:pt x="59520" y="21945"/>
                  <a:pt x="59545" y="21945"/>
                </a:cubicBezTo>
                <a:cubicBezTo>
                  <a:pt x="59608" y="21945"/>
                  <a:pt x="59672" y="21918"/>
                  <a:pt x="59699" y="21891"/>
                </a:cubicBezTo>
                <a:cubicBezTo>
                  <a:pt x="59774" y="21854"/>
                  <a:pt x="59812" y="21778"/>
                  <a:pt x="59812" y="21740"/>
                </a:cubicBezTo>
                <a:cubicBezTo>
                  <a:pt x="59812" y="21589"/>
                  <a:pt x="59699" y="21513"/>
                  <a:pt x="59548" y="21513"/>
                </a:cubicBezTo>
                <a:close/>
                <a:moveTo>
                  <a:pt x="55540" y="21438"/>
                </a:moveTo>
                <a:lnTo>
                  <a:pt x="55389" y="21589"/>
                </a:lnTo>
                <a:lnTo>
                  <a:pt x="55389" y="21816"/>
                </a:lnTo>
                <a:lnTo>
                  <a:pt x="55502" y="21929"/>
                </a:lnTo>
                <a:cubicBezTo>
                  <a:pt x="55559" y="21948"/>
                  <a:pt x="55606" y="21958"/>
                  <a:pt x="55644" y="21958"/>
                </a:cubicBezTo>
                <a:cubicBezTo>
                  <a:pt x="55682" y="21958"/>
                  <a:pt x="55710" y="21948"/>
                  <a:pt x="55729" y="21929"/>
                </a:cubicBezTo>
                <a:cubicBezTo>
                  <a:pt x="55842" y="21891"/>
                  <a:pt x="55880" y="21816"/>
                  <a:pt x="55880" y="21740"/>
                </a:cubicBezTo>
                <a:lnTo>
                  <a:pt x="55842" y="21627"/>
                </a:lnTo>
                <a:cubicBezTo>
                  <a:pt x="55805" y="21627"/>
                  <a:pt x="55805" y="21589"/>
                  <a:pt x="55805" y="21589"/>
                </a:cubicBezTo>
                <a:cubicBezTo>
                  <a:pt x="55729" y="21551"/>
                  <a:pt x="55653" y="21475"/>
                  <a:pt x="55540" y="21438"/>
                </a:cubicBezTo>
                <a:close/>
                <a:moveTo>
                  <a:pt x="6674" y="21854"/>
                </a:moveTo>
                <a:cubicBezTo>
                  <a:pt x="6608" y="21854"/>
                  <a:pt x="6541" y="21891"/>
                  <a:pt x="6579" y="21967"/>
                </a:cubicBezTo>
                <a:lnTo>
                  <a:pt x="6768" y="21967"/>
                </a:lnTo>
                <a:cubicBezTo>
                  <a:pt x="6806" y="21891"/>
                  <a:pt x="6740" y="21854"/>
                  <a:pt x="6674" y="21854"/>
                </a:cubicBezTo>
                <a:close/>
                <a:moveTo>
                  <a:pt x="61784" y="21681"/>
                </a:moveTo>
                <a:cubicBezTo>
                  <a:pt x="61719" y="21681"/>
                  <a:pt x="61627" y="21715"/>
                  <a:pt x="61551" y="21816"/>
                </a:cubicBezTo>
                <a:lnTo>
                  <a:pt x="61589" y="21967"/>
                </a:lnTo>
                <a:cubicBezTo>
                  <a:pt x="61678" y="22011"/>
                  <a:pt x="61753" y="22030"/>
                  <a:pt x="61816" y="22030"/>
                </a:cubicBezTo>
                <a:cubicBezTo>
                  <a:pt x="61860" y="22030"/>
                  <a:pt x="61898" y="22020"/>
                  <a:pt x="61930" y="22005"/>
                </a:cubicBezTo>
                <a:cubicBezTo>
                  <a:pt x="61967" y="21967"/>
                  <a:pt x="62005" y="21929"/>
                  <a:pt x="62005" y="21854"/>
                </a:cubicBezTo>
                <a:cubicBezTo>
                  <a:pt x="62005" y="21778"/>
                  <a:pt x="61930" y="21702"/>
                  <a:pt x="61854" y="21702"/>
                </a:cubicBezTo>
                <a:cubicBezTo>
                  <a:pt x="61841" y="21690"/>
                  <a:pt x="61816" y="21681"/>
                  <a:pt x="61784" y="21681"/>
                </a:cubicBezTo>
                <a:close/>
                <a:moveTo>
                  <a:pt x="63593" y="21211"/>
                </a:moveTo>
                <a:cubicBezTo>
                  <a:pt x="63480" y="21211"/>
                  <a:pt x="63328" y="21211"/>
                  <a:pt x="63291" y="21324"/>
                </a:cubicBezTo>
                <a:lnTo>
                  <a:pt x="63328" y="21400"/>
                </a:lnTo>
                <a:lnTo>
                  <a:pt x="63291" y="21400"/>
                </a:lnTo>
                <a:lnTo>
                  <a:pt x="63404" y="21551"/>
                </a:lnTo>
                <a:lnTo>
                  <a:pt x="63404" y="21581"/>
                </a:lnTo>
                <a:lnTo>
                  <a:pt x="63366" y="21551"/>
                </a:lnTo>
                <a:cubicBezTo>
                  <a:pt x="63339" y="21524"/>
                  <a:pt x="63294" y="21498"/>
                  <a:pt x="63243" y="21498"/>
                </a:cubicBezTo>
                <a:cubicBezTo>
                  <a:pt x="63221" y="21498"/>
                  <a:pt x="63199" y="21502"/>
                  <a:pt x="63177" y="21513"/>
                </a:cubicBezTo>
                <a:cubicBezTo>
                  <a:pt x="63064" y="21551"/>
                  <a:pt x="63064" y="21627"/>
                  <a:pt x="63026" y="21665"/>
                </a:cubicBezTo>
                <a:lnTo>
                  <a:pt x="63064" y="21665"/>
                </a:lnTo>
                <a:cubicBezTo>
                  <a:pt x="63026" y="21665"/>
                  <a:pt x="63026" y="21702"/>
                  <a:pt x="62988" y="21702"/>
                </a:cubicBezTo>
                <a:lnTo>
                  <a:pt x="63102" y="21891"/>
                </a:lnTo>
                <a:cubicBezTo>
                  <a:pt x="63076" y="21891"/>
                  <a:pt x="63051" y="21875"/>
                  <a:pt x="63037" y="21875"/>
                </a:cubicBezTo>
                <a:cubicBezTo>
                  <a:pt x="63030" y="21875"/>
                  <a:pt x="63026" y="21879"/>
                  <a:pt x="63026" y="21891"/>
                </a:cubicBezTo>
                <a:cubicBezTo>
                  <a:pt x="63026" y="21891"/>
                  <a:pt x="63026" y="21891"/>
                  <a:pt x="63026" y="21929"/>
                </a:cubicBezTo>
                <a:lnTo>
                  <a:pt x="63177" y="22043"/>
                </a:lnTo>
                <a:cubicBezTo>
                  <a:pt x="63442" y="22043"/>
                  <a:pt x="63517" y="21854"/>
                  <a:pt x="63555" y="21740"/>
                </a:cubicBezTo>
                <a:lnTo>
                  <a:pt x="63555" y="21702"/>
                </a:lnTo>
                <a:lnTo>
                  <a:pt x="63413" y="21589"/>
                </a:lnTo>
                <a:lnTo>
                  <a:pt x="63413" y="21589"/>
                </a:lnTo>
                <a:cubicBezTo>
                  <a:pt x="63558" y="21589"/>
                  <a:pt x="63632" y="21587"/>
                  <a:pt x="63706" y="21513"/>
                </a:cubicBezTo>
                <a:cubicBezTo>
                  <a:pt x="63744" y="21475"/>
                  <a:pt x="63782" y="21438"/>
                  <a:pt x="63782" y="21324"/>
                </a:cubicBezTo>
                <a:lnTo>
                  <a:pt x="63782" y="21286"/>
                </a:lnTo>
                <a:lnTo>
                  <a:pt x="63631" y="21211"/>
                </a:lnTo>
                <a:close/>
                <a:moveTo>
                  <a:pt x="48092" y="21702"/>
                </a:moveTo>
                <a:cubicBezTo>
                  <a:pt x="47979" y="21702"/>
                  <a:pt x="47903" y="21702"/>
                  <a:pt x="47827" y="21778"/>
                </a:cubicBezTo>
                <a:cubicBezTo>
                  <a:pt x="47638" y="21891"/>
                  <a:pt x="47638" y="22156"/>
                  <a:pt x="47789" y="22232"/>
                </a:cubicBezTo>
                <a:lnTo>
                  <a:pt x="48016" y="22156"/>
                </a:lnTo>
                <a:cubicBezTo>
                  <a:pt x="48016" y="22156"/>
                  <a:pt x="48016" y="22156"/>
                  <a:pt x="48054" y="22118"/>
                </a:cubicBezTo>
                <a:cubicBezTo>
                  <a:pt x="48092" y="22080"/>
                  <a:pt x="48205" y="22005"/>
                  <a:pt x="48205" y="21891"/>
                </a:cubicBezTo>
                <a:cubicBezTo>
                  <a:pt x="48205" y="21854"/>
                  <a:pt x="48205" y="21816"/>
                  <a:pt x="48168" y="21816"/>
                </a:cubicBezTo>
                <a:lnTo>
                  <a:pt x="48092" y="21702"/>
                </a:lnTo>
                <a:close/>
                <a:moveTo>
                  <a:pt x="4500" y="21854"/>
                </a:moveTo>
                <a:cubicBezTo>
                  <a:pt x="4386" y="21854"/>
                  <a:pt x="4273" y="21854"/>
                  <a:pt x="4197" y="21929"/>
                </a:cubicBezTo>
                <a:cubicBezTo>
                  <a:pt x="4122" y="21967"/>
                  <a:pt x="4122" y="22080"/>
                  <a:pt x="4159" y="22232"/>
                </a:cubicBezTo>
                <a:lnTo>
                  <a:pt x="4273" y="22307"/>
                </a:lnTo>
                <a:cubicBezTo>
                  <a:pt x="4386" y="22307"/>
                  <a:pt x="4462" y="22307"/>
                  <a:pt x="4538" y="22269"/>
                </a:cubicBezTo>
                <a:cubicBezTo>
                  <a:pt x="4575" y="22194"/>
                  <a:pt x="4613" y="22118"/>
                  <a:pt x="4613" y="22043"/>
                </a:cubicBezTo>
                <a:cubicBezTo>
                  <a:pt x="4613" y="22005"/>
                  <a:pt x="4613" y="22005"/>
                  <a:pt x="4613" y="21967"/>
                </a:cubicBezTo>
                <a:lnTo>
                  <a:pt x="4500" y="21854"/>
                </a:lnTo>
                <a:close/>
                <a:moveTo>
                  <a:pt x="27325" y="21962"/>
                </a:moveTo>
                <a:cubicBezTo>
                  <a:pt x="27058" y="21962"/>
                  <a:pt x="26995" y="22122"/>
                  <a:pt x="26995" y="22156"/>
                </a:cubicBezTo>
                <a:lnTo>
                  <a:pt x="27146" y="22307"/>
                </a:lnTo>
                <a:lnTo>
                  <a:pt x="27222" y="22307"/>
                </a:lnTo>
                <a:cubicBezTo>
                  <a:pt x="27298" y="22307"/>
                  <a:pt x="27411" y="22307"/>
                  <a:pt x="27449" y="22269"/>
                </a:cubicBezTo>
                <a:cubicBezTo>
                  <a:pt x="27487" y="22232"/>
                  <a:pt x="27525" y="22194"/>
                  <a:pt x="27525" y="22118"/>
                </a:cubicBezTo>
                <a:cubicBezTo>
                  <a:pt x="27525" y="22118"/>
                  <a:pt x="27525" y="22080"/>
                  <a:pt x="27525" y="22043"/>
                </a:cubicBezTo>
                <a:lnTo>
                  <a:pt x="27411" y="21967"/>
                </a:lnTo>
                <a:cubicBezTo>
                  <a:pt x="27380" y="21964"/>
                  <a:pt x="27352" y="21962"/>
                  <a:pt x="27325" y="21962"/>
                </a:cubicBezTo>
                <a:close/>
                <a:moveTo>
                  <a:pt x="36372" y="21854"/>
                </a:moveTo>
                <a:lnTo>
                  <a:pt x="36296" y="21967"/>
                </a:lnTo>
                <a:lnTo>
                  <a:pt x="36296" y="22156"/>
                </a:lnTo>
                <a:lnTo>
                  <a:pt x="36485" y="22269"/>
                </a:lnTo>
                <a:cubicBezTo>
                  <a:pt x="36512" y="22296"/>
                  <a:pt x="36557" y="22323"/>
                  <a:pt x="36635" y="22323"/>
                </a:cubicBezTo>
                <a:cubicBezTo>
                  <a:pt x="36668" y="22323"/>
                  <a:pt x="36705" y="22318"/>
                  <a:pt x="36750" y="22307"/>
                </a:cubicBezTo>
                <a:lnTo>
                  <a:pt x="36863" y="22194"/>
                </a:lnTo>
                <a:lnTo>
                  <a:pt x="36863" y="22043"/>
                </a:lnTo>
                <a:lnTo>
                  <a:pt x="36712" y="21929"/>
                </a:lnTo>
                <a:lnTo>
                  <a:pt x="36598" y="21929"/>
                </a:lnTo>
                <a:cubicBezTo>
                  <a:pt x="36598" y="21929"/>
                  <a:pt x="36598" y="21891"/>
                  <a:pt x="36598" y="21891"/>
                </a:cubicBezTo>
                <a:cubicBezTo>
                  <a:pt x="36561" y="21891"/>
                  <a:pt x="36485" y="21854"/>
                  <a:pt x="36372" y="21854"/>
                </a:cubicBezTo>
                <a:close/>
                <a:moveTo>
                  <a:pt x="15124" y="22005"/>
                </a:moveTo>
                <a:cubicBezTo>
                  <a:pt x="15048" y="22005"/>
                  <a:pt x="15010" y="22005"/>
                  <a:pt x="14972" y="22043"/>
                </a:cubicBezTo>
                <a:cubicBezTo>
                  <a:pt x="14935" y="22080"/>
                  <a:pt x="14897" y="22118"/>
                  <a:pt x="14897" y="22194"/>
                </a:cubicBezTo>
                <a:lnTo>
                  <a:pt x="14897" y="22232"/>
                </a:lnTo>
                <a:lnTo>
                  <a:pt x="14972" y="22269"/>
                </a:lnTo>
                <a:cubicBezTo>
                  <a:pt x="14972" y="22269"/>
                  <a:pt x="14935" y="22232"/>
                  <a:pt x="14935" y="22232"/>
                </a:cubicBezTo>
                <a:lnTo>
                  <a:pt x="14935" y="22232"/>
                </a:lnTo>
                <a:lnTo>
                  <a:pt x="15086" y="22345"/>
                </a:lnTo>
                <a:lnTo>
                  <a:pt x="15199" y="22345"/>
                </a:lnTo>
                <a:lnTo>
                  <a:pt x="15313" y="22307"/>
                </a:lnTo>
                <a:cubicBezTo>
                  <a:pt x="15351" y="22269"/>
                  <a:pt x="15351" y="22232"/>
                  <a:pt x="15351" y="22194"/>
                </a:cubicBezTo>
                <a:cubicBezTo>
                  <a:pt x="15351" y="22080"/>
                  <a:pt x="15237" y="22005"/>
                  <a:pt x="15124" y="22005"/>
                </a:cubicBezTo>
                <a:close/>
                <a:moveTo>
                  <a:pt x="53687" y="21173"/>
                </a:moveTo>
                <a:cubicBezTo>
                  <a:pt x="53612" y="21211"/>
                  <a:pt x="53536" y="21286"/>
                  <a:pt x="53536" y="21324"/>
                </a:cubicBezTo>
                <a:lnTo>
                  <a:pt x="53612" y="21438"/>
                </a:lnTo>
                <a:lnTo>
                  <a:pt x="53574" y="21438"/>
                </a:lnTo>
                <a:cubicBezTo>
                  <a:pt x="53574" y="21438"/>
                  <a:pt x="53612" y="21438"/>
                  <a:pt x="53574" y="21400"/>
                </a:cubicBezTo>
                <a:cubicBezTo>
                  <a:pt x="53544" y="21380"/>
                  <a:pt x="53525" y="21373"/>
                  <a:pt x="53510" y="21373"/>
                </a:cubicBezTo>
                <a:cubicBezTo>
                  <a:pt x="53476" y="21373"/>
                  <a:pt x="53464" y="21408"/>
                  <a:pt x="53404" y="21408"/>
                </a:cubicBezTo>
                <a:cubicBezTo>
                  <a:pt x="53388" y="21408"/>
                  <a:pt x="53370" y="21406"/>
                  <a:pt x="53347" y="21400"/>
                </a:cubicBezTo>
                <a:cubicBezTo>
                  <a:pt x="53347" y="21438"/>
                  <a:pt x="53347" y="21438"/>
                  <a:pt x="53347" y="21438"/>
                </a:cubicBezTo>
                <a:lnTo>
                  <a:pt x="53196" y="21438"/>
                </a:lnTo>
                <a:cubicBezTo>
                  <a:pt x="53196" y="21475"/>
                  <a:pt x="53196" y="21475"/>
                  <a:pt x="53234" y="21513"/>
                </a:cubicBezTo>
                <a:cubicBezTo>
                  <a:pt x="53158" y="21475"/>
                  <a:pt x="53083" y="21438"/>
                  <a:pt x="52969" y="21438"/>
                </a:cubicBezTo>
                <a:lnTo>
                  <a:pt x="52856" y="21551"/>
                </a:lnTo>
                <a:cubicBezTo>
                  <a:pt x="52856" y="21589"/>
                  <a:pt x="52856" y="21589"/>
                  <a:pt x="52856" y="21627"/>
                </a:cubicBezTo>
                <a:lnTo>
                  <a:pt x="52742" y="21702"/>
                </a:lnTo>
                <a:cubicBezTo>
                  <a:pt x="52742" y="21702"/>
                  <a:pt x="52704" y="21740"/>
                  <a:pt x="52704" y="21778"/>
                </a:cubicBezTo>
                <a:cubicBezTo>
                  <a:pt x="52667" y="21816"/>
                  <a:pt x="52629" y="21854"/>
                  <a:pt x="52629" y="21891"/>
                </a:cubicBezTo>
                <a:lnTo>
                  <a:pt x="52667" y="22043"/>
                </a:lnTo>
                <a:cubicBezTo>
                  <a:pt x="52742" y="22043"/>
                  <a:pt x="52780" y="22080"/>
                  <a:pt x="52818" y="22080"/>
                </a:cubicBezTo>
                <a:cubicBezTo>
                  <a:pt x="52780" y="22118"/>
                  <a:pt x="52780" y="22156"/>
                  <a:pt x="52780" y="22269"/>
                </a:cubicBezTo>
                <a:lnTo>
                  <a:pt x="52931" y="22345"/>
                </a:lnTo>
                <a:lnTo>
                  <a:pt x="53045" y="22345"/>
                </a:lnTo>
                <a:lnTo>
                  <a:pt x="53196" y="22232"/>
                </a:lnTo>
                <a:lnTo>
                  <a:pt x="53196" y="22080"/>
                </a:lnTo>
                <a:lnTo>
                  <a:pt x="53045" y="21967"/>
                </a:lnTo>
                <a:cubicBezTo>
                  <a:pt x="53083" y="21929"/>
                  <a:pt x="53083" y="21854"/>
                  <a:pt x="53083" y="21816"/>
                </a:cubicBezTo>
                <a:lnTo>
                  <a:pt x="53309" y="21740"/>
                </a:lnTo>
                <a:lnTo>
                  <a:pt x="53309" y="21702"/>
                </a:lnTo>
                <a:cubicBezTo>
                  <a:pt x="53309" y="21665"/>
                  <a:pt x="53309" y="21665"/>
                  <a:pt x="53309" y="21627"/>
                </a:cubicBezTo>
                <a:cubicBezTo>
                  <a:pt x="53347" y="21665"/>
                  <a:pt x="53423" y="21665"/>
                  <a:pt x="53461" y="21665"/>
                </a:cubicBezTo>
                <a:cubicBezTo>
                  <a:pt x="53536" y="21665"/>
                  <a:pt x="53612" y="21665"/>
                  <a:pt x="53650" y="21627"/>
                </a:cubicBezTo>
                <a:cubicBezTo>
                  <a:pt x="53687" y="21589"/>
                  <a:pt x="53687" y="21589"/>
                  <a:pt x="53687" y="21551"/>
                </a:cubicBezTo>
                <a:cubicBezTo>
                  <a:pt x="53725" y="21627"/>
                  <a:pt x="53801" y="21702"/>
                  <a:pt x="53952" y="21702"/>
                </a:cubicBezTo>
                <a:lnTo>
                  <a:pt x="54103" y="21551"/>
                </a:lnTo>
                <a:lnTo>
                  <a:pt x="54103" y="21400"/>
                </a:lnTo>
                <a:lnTo>
                  <a:pt x="53914" y="21324"/>
                </a:lnTo>
                <a:cubicBezTo>
                  <a:pt x="53914" y="21324"/>
                  <a:pt x="53876" y="21286"/>
                  <a:pt x="53876" y="21286"/>
                </a:cubicBezTo>
                <a:cubicBezTo>
                  <a:pt x="53839" y="21249"/>
                  <a:pt x="53801" y="21173"/>
                  <a:pt x="53687" y="21173"/>
                </a:cubicBezTo>
                <a:close/>
                <a:moveTo>
                  <a:pt x="17868" y="21877"/>
                </a:moveTo>
                <a:cubicBezTo>
                  <a:pt x="17834" y="21877"/>
                  <a:pt x="17801" y="21881"/>
                  <a:pt x="17770" y="21891"/>
                </a:cubicBezTo>
                <a:cubicBezTo>
                  <a:pt x="17657" y="21929"/>
                  <a:pt x="17619" y="22005"/>
                  <a:pt x="17581" y="22080"/>
                </a:cubicBezTo>
                <a:lnTo>
                  <a:pt x="17695" y="22194"/>
                </a:lnTo>
                <a:cubicBezTo>
                  <a:pt x="17695" y="22255"/>
                  <a:pt x="17744" y="22366"/>
                  <a:pt x="17883" y="22366"/>
                </a:cubicBezTo>
                <a:cubicBezTo>
                  <a:pt x="17916" y="22366"/>
                  <a:pt x="17954" y="22359"/>
                  <a:pt x="17997" y="22345"/>
                </a:cubicBezTo>
                <a:lnTo>
                  <a:pt x="18110" y="22269"/>
                </a:lnTo>
                <a:cubicBezTo>
                  <a:pt x="18110" y="22269"/>
                  <a:pt x="18110" y="22232"/>
                  <a:pt x="18110" y="22232"/>
                </a:cubicBezTo>
                <a:cubicBezTo>
                  <a:pt x="18148" y="22194"/>
                  <a:pt x="18186" y="22156"/>
                  <a:pt x="18186" y="22080"/>
                </a:cubicBezTo>
                <a:cubicBezTo>
                  <a:pt x="18186" y="22043"/>
                  <a:pt x="18186" y="22043"/>
                  <a:pt x="18186" y="22005"/>
                </a:cubicBezTo>
                <a:lnTo>
                  <a:pt x="18148" y="21967"/>
                </a:lnTo>
                <a:cubicBezTo>
                  <a:pt x="18065" y="21912"/>
                  <a:pt x="17962" y="21877"/>
                  <a:pt x="17868" y="21877"/>
                </a:cubicBezTo>
                <a:close/>
                <a:moveTo>
                  <a:pt x="341" y="22005"/>
                </a:moveTo>
                <a:cubicBezTo>
                  <a:pt x="190" y="22005"/>
                  <a:pt x="114" y="22080"/>
                  <a:pt x="76" y="22156"/>
                </a:cubicBezTo>
                <a:lnTo>
                  <a:pt x="1" y="22232"/>
                </a:lnTo>
                <a:lnTo>
                  <a:pt x="1" y="22307"/>
                </a:lnTo>
                <a:lnTo>
                  <a:pt x="265" y="22383"/>
                </a:lnTo>
                <a:cubicBezTo>
                  <a:pt x="303" y="22345"/>
                  <a:pt x="454" y="22307"/>
                  <a:pt x="454" y="22194"/>
                </a:cubicBezTo>
                <a:cubicBezTo>
                  <a:pt x="454" y="22156"/>
                  <a:pt x="454" y="22118"/>
                  <a:pt x="454" y="22118"/>
                </a:cubicBezTo>
                <a:lnTo>
                  <a:pt x="341" y="22005"/>
                </a:lnTo>
                <a:close/>
                <a:moveTo>
                  <a:pt x="53826" y="21912"/>
                </a:moveTo>
                <a:cubicBezTo>
                  <a:pt x="53784" y="21912"/>
                  <a:pt x="53738" y="21917"/>
                  <a:pt x="53687" y="21929"/>
                </a:cubicBezTo>
                <a:lnTo>
                  <a:pt x="53574" y="22043"/>
                </a:lnTo>
                <a:lnTo>
                  <a:pt x="53574" y="22307"/>
                </a:lnTo>
                <a:lnTo>
                  <a:pt x="53763" y="22383"/>
                </a:lnTo>
                <a:cubicBezTo>
                  <a:pt x="53801" y="22383"/>
                  <a:pt x="53839" y="22421"/>
                  <a:pt x="53876" y="22421"/>
                </a:cubicBezTo>
                <a:cubicBezTo>
                  <a:pt x="53902" y="22421"/>
                  <a:pt x="53944" y="22437"/>
                  <a:pt x="53991" y="22437"/>
                </a:cubicBezTo>
                <a:cubicBezTo>
                  <a:pt x="54015" y="22437"/>
                  <a:pt x="54040" y="22433"/>
                  <a:pt x="54066" y="22421"/>
                </a:cubicBezTo>
                <a:cubicBezTo>
                  <a:pt x="54103" y="22421"/>
                  <a:pt x="54141" y="22383"/>
                  <a:pt x="54141" y="22307"/>
                </a:cubicBezTo>
                <a:cubicBezTo>
                  <a:pt x="54255" y="22307"/>
                  <a:pt x="54406" y="22269"/>
                  <a:pt x="54406" y="22118"/>
                </a:cubicBezTo>
                <a:cubicBezTo>
                  <a:pt x="54406" y="22080"/>
                  <a:pt x="54406" y="22080"/>
                  <a:pt x="54368" y="22043"/>
                </a:cubicBezTo>
                <a:lnTo>
                  <a:pt x="54255" y="21967"/>
                </a:lnTo>
                <a:cubicBezTo>
                  <a:pt x="54141" y="21967"/>
                  <a:pt x="54103" y="21967"/>
                  <a:pt x="54028" y="21929"/>
                </a:cubicBezTo>
                <a:cubicBezTo>
                  <a:pt x="53977" y="21929"/>
                  <a:pt x="53910" y="21912"/>
                  <a:pt x="53826" y="21912"/>
                </a:cubicBezTo>
                <a:close/>
                <a:moveTo>
                  <a:pt x="32704" y="21929"/>
                </a:moveTo>
                <a:lnTo>
                  <a:pt x="32553" y="22080"/>
                </a:lnTo>
                <a:cubicBezTo>
                  <a:pt x="32515" y="22118"/>
                  <a:pt x="32440" y="22194"/>
                  <a:pt x="32477" y="22307"/>
                </a:cubicBezTo>
                <a:lnTo>
                  <a:pt x="32629" y="22421"/>
                </a:lnTo>
                <a:cubicBezTo>
                  <a:pt x="32666" y="22421"/>
                  <a:pt x="32666" y="22421"/>
                  <a:pt x="32742" y="22458"/>
                </a:cubicBezTo>
                <a:lnTo>
                  <a:pt x="32931" y="22345"/>
                </a:lnTo>
                <a:lnTo>
                  <a:pt x="32931" y="22232"/>
                </a:lnTo>
                <a:cubicBezTo>
                  <a:pt x="32931" y="21967"/>
                  <a:pt x="32818" y="21929"/>
                  <a:pt x="32704" y="21929"/>
                </a:cubicBezTo>
                <a:close/>
                <a:moveTo>
                  <a:pt x="2874" y="22043"/>
                </a:moveTo>
                <a:lnTo>
                  <a:pt x="2647" y="22156"/>
                </a:lnTo>
                <a:cubicBezTo>
                  <a:pt x="2647" y="22194"/>
                  <a:pt x="2647" y="22194"/>
                  <a:pt x="2647" y="22194"/>
                </a:cubicBezTo>
                <a:cubicBezTo>
                  <a:pt x="2647" y="22194"/>
                  <a:pt x="2647" y="22232"/>
                  <a:pt x="2647" y="22232"/>
                </a:cubicBezTo>
                <a:cubicBezTo>
                  <a:pt x="2609" y="22269"/>
                  <a:pt x="2572" y="22307"/>
                  <a:pt x="2534" y="22383"/>
                </a:cubicBezTo>
                <a:lnTo>
                  <a:pt x="2647" y="22496"/>
                </a:lnTo>
                <a:cubicBezTo>
                  <a:pt x="2698" y="22509"/>
                  <a:pt x="2740" y="22513"/>
                  <a:pt x="2776" y="22513"/>
                </a:cubicBezTo>
                <a:cubicBezTo>
                  <a:pt x="2849" y="22513"/>
                  <a:pt x="2899" y="22496"/>
                  <a:pt x="2950" y="22496"/>
                </a:cubicBezTo>
                <a:cubicBezTo>
                  <a:pt x="2987" y="22458"/>
                  <a:pt x="2987" y="22458"/>
                  <a:pt x="3025" y="22458"/>
                </a:cubicBezTo>
                <a:lnTo>
                  <a:pt x="3176" y="22345"/>
                </a:lnTo>
                <a:cubicBezTo>
                  <a:pt x="3176" y="22345"/>
                  <a:pt x="3176" y="22345"/>
                  <a:pt x="3176" y="22307"/>
                </a:cubicBezTo>
                <a:cubicBezTo>
                  <a:pt x="3176" y="22156"/>
                  <a:pt x="3025" y="22080"/>
                  <a:pt x="2950" y="22080"/>
                </a:cubicBezTo>
                <a:cubicBezTo>
                  <a:pt x="2912" y="22043"/>
                  <a:pt x="2874" y="22043"/>
                  <a:pt x="2874" y="22043"/>
                </a:cubicBezTo>
                <a:close/>
                <a:moveTo>
                  <a:pt x="62198" y="22076"/>
                </a:moveTo>
                <a:cubicBezTo>
                  <a:pt x="62173" y="22076"/>
                  <a:pt x="62147" y="22078"/>
                  <a:pt x="62119" y="22080"/>
                </a:cubicBezTo>
                <a:lnTo>
                  <a:pt x="62005" y="22194"/>
                </a:lnTo>
                <a:lnTo>
                  <a:pt x="62005" y="22383"/>
                </a:lnTo>
                <a:lnTo>
                  <a:pt x="62156" y="22496"/>
                </a:lnTo>
                <a:cubicBezTo>
                  <a:pt x="62270" y="22496"/>
                  <a:pt x="62345" y="22534"/>
                  <a:pt x="62383" y="22534"/>
                </a:cubicBezTo>
                <a:lnTo>
                  <a:pt x="62572" y="22421"/>
                </a:lnTo>
                <a:cubicBezTo>
                  <a:pt x="62537" y="22281"/>
                  <a:pt x="62502" y="22076"/>
                  <a:pt x="62198" y="22076"/>
                </a:cubicBezTo>
                <a:close/>
                <a:moveTo>
                  <a:pt x="25143" y="22269"/>
                </a:moveTo>
                <a:cubicBezTo>
                  <a:pt x="24954" y="22307"/>
                  <a:pt x="24840" y="22383"/>
                  <a:pt x="24878" y="22534"/>
                </a:cubicBezTo>
                <a:lnTo>
                  <a:pt x="25029" y="22610"/>
                </a:lnTo>
                <a:lnTo>
                  <a:pt x="25105" y="22610"/>
                </a:lnTo>
                <a:cubicBezTo>
                  <a:pt x="25143" y="22610"/>
                  <a:pt x="25332" y="22610"/>
                  <a:pt x="25332" y="22458"/>
                </a:cubicBezTo>
                <a:lnTo>
                  <a:pt x="25294" y="22383"/>
                </a:lnTo>
                <a:cubicBezTo>
                  <a:pt x="25294" y="22421"/>
                  <a:pt x="25294" y="22421"/>
                  <a:pt x="25294" y="22421"/>
                </a:cubicBezTo>
                <a:lnTo>
                  <a:pt x="25143" y="22269"/>
                </a:lnTo>
                <a:close/>
                <a:moveTo>
                  <a:pt x="30562" y="22248"/>
                </a:moveTo>
                <a:cubicBezTo>
                  <a:pt x="30528" y="22248"/>
                  <a:pt x="30499" y="22257"/>
                  <a:pt x="30474" y="22269"/>
                </a:cubicBezTo>
                <a:cubicBezTo>
                  <a:pt x="30322" y="22307"/>
                  <a:pt x="30322" y="22534"/>
                  <a:pt x="30474" y="22610"/>
                </a:cubicBezTo>
                <a:cubicBezTo>
                  <a:pt x="30504" y="22610"/>
                  <a:pt x="30534" y="22616"/>
                  <a:pt x="30569" y="22616"/>
                </a:cubicBezTo>
                <a:cubicBezTo>
                  <a:pt x="30622" y="22616"/>
                  <a:pt x="30685" y="22602"/>
                  <a:pt x="30776" y="22534"/>
                </a:cubicBezTo>
                <a:lnTo>
                  <a:pt x="30814" y="22383"/>
                </a:lnTo>
                <a:cubicBezTo>
                  <a:pt x="30713" y="22282"/>
                  <a:pt x="30629" y="22248"/>
                  <a:pt x="30562" y="22248"/>
                </a:cubicBezTo>
                <a:close/>
                <a:moveTo>
                  <a:pt x="48281" y="22194"/>
                </a:moveTo>
                <a:lnTo>
                  <a:pt x="48168" y="22307"/>
                </a:lnTo>
                <a:lnTo>
                  <a:pt x="48168" y="22534"/>
                </a:lnTo>
                <a:lnTo>
                  <a:pt x="48281" y="22685"/>
                </a:lnTo>
                <a:lnTo>
                  <a:pt x="48546" y="22685"/>
                </a:lnTo>
                <a:lnTo>
                  <a:pt x="48659" y="22534"/>
                </a:lnTo>
                <a:lnTo>
                  <a:pt x="48659" y="22307"/>
                </a:lnTo>
                <a:lnTo>
                  <a:pt x="48546" y="22194"/>
                </a:lnTo>
                <a:close/>
                <a:moveTo>
                  <a:pt x="31721" y="22080"/>
                </a:moveTo>
                <a:lnTo>
                  <a:pt x="31570" y="22232"/>
                </a:lnTo>
                <a:cubicBezTo>
                  <a:pt x="31608" y="22269"/>
                  <a:pt x="31570" y="22345"/>
                  <a:pt x="31570" y="22383"/>
                </a:cubicBezTo>
                <a:cubicBezTo>
                  <a:pt x="31570" y="22421"/>
                  <a:pt x="31532" y="22458"/>
                  <a:pt x="31532" y="22496"/>
                </a:cubicBezTo>
                <a:cubicBezTo>
                  <a:pt x="31532" y="22610"/>
                  <a:pt x="31608" y="22648"/>
                  <a:pt x="31721" y="22685"/>
                </a:cubicBezTo>
                <a:lnTo>
                  <a:pt x="31721" y="22648"/>
                </a:lnTo>
                <a:cubicBezTo>
                  <a:pt x="31789" y="22716"/>
                  <a:pt x="31857" y="22729"/>
                  <a:pt x="31917" y="22729"/>
                </a:cubicBezTo>
                <a:cubicBezTo>
                  <a:pt x="31957" y="22729"/>
                  <a:pt x="31993" y="22723"/>
                  <a:pt x="32024" y="22723"/>
                </a:cubicBezTo>
                <a:lnTo>
                  <a:pt x="32099" y="22572"/>
                </a:lnTo>
                <a:cubicBezTo>
                  <a:pt x="32061" y="22534"/>
                  <a:pt x="32061" y="22458"/>
                  <a:pt x="32061" y="22421"/>
                </a:cubicBezTo>
                <a:cubicBezTo>
                  <a:pt x="32099" y="22383"/>
                  <a:pt x="32099" y="22345"/>
                  <a:pt x="32099" y="22307"/>
                </a:cubicBezTo>
                <a:cubicBezTo>
                  <a:pt x="32099" y="22307"/>
                  <a:pt x="32099" y="22194"/>
                  <a:pt x="32024" y="22156"/>
                </a:cubicBezTo>
                <a:cubicBezTo>
                  <a:pt x="31910" y="22080"/>
                  <a:pt x="31797" y="22080"/>
                  <a:pt x="31721" y="22080"/>
                </a:cubicBezTo>
                <a:close/>
                <a:moveTo>
                  <a:pt x="47185" y="22232"/>
                </a:moveTo>
                <a:lnTo>
                  <a:pt x="47109" y="22269"/>
                </a:lnTo>
                <a:cubicBezTo>
                  <a:pt x="46996" y="22383"/>
                  <a:pt x="46996" y="22458"/>
                  <a:pt x="46996" y="22610"/>
                </a:cubicBezTo>
                <a:lnTo>
                  <a:pt x="47109" y="22723"/>
                </a:lnTo>
                <a:cubicBezTo>
                  <a:pt x="47142" y="22734"/>
                  <a:pt x="47172" y="22739"/>
                  <a:pt x="47200" y="22739"/>
                </a:cubicBezTo>
                <a:cubicBezTo>
                  <a:pt x="47267" y="22739"/>
                  <a:pt x="47320" y="22712"/>
                  <a:pt x="47374" y="22685"/>
                </a:cubicBezTo>
                <a:cubicBezTo>
                  <a:pt x="47411" y="22648"/>
                  <a:pt x="47487" y="22572"/>
                  <a:pt x="47487" y="22496"/>
                </a:cubicBezTo>
                <a:cubicBezTo>
                  <a:pt x="47487" y="22421"/>
                  <a:pt x="47411" y="22345"/>
                  <a:pt x="47374" y="22269"/>
                </a:cubicBezTo>
                <a:cubicBezTo>
                  <a:pt x="47298" y="22232"/>
                  <a:pt x="47260" y="22232"/>
                  <a:pt x="47185" y="22232"/>
                </a:cubicBezTo>
                <a:close/>
                <a:moveTo>
                  <a:pt x="11864" y="22377"/>
                </a:moveTo>
                <a:cubicBezTo>
                  <a:pt x="11802" y="22377"/>
                  <a:pt x="11743" y="22399"/>
                  <a:pt x="11721" y="22421"/>
                </a:cubicBezTo>
                <a:cubicBezTo>
                  <a:pt x="11608" y="22458"/>
                  <a:pt x="11570" y="22534"/>
                  <a:pt x="11570" y="22572"/>
                </a:cubicBezTo>
                <a:lnTo>
                  <a:pt x="11570" y="22648"/>
                </a:lnTo>
                <a:lnTo>
                  <a:pt x="11721" y="22723"/>
                </a:lnTo>
                <a:cubicBezTo>
                  <a:pt x="11721" y="22761"/>
                  <a:pt x="11797" y="22799"/>
                  <a:pt x="11872" y="22837"/>
                </a:cubicBezTo>
                <a:lnTo>
                  <a:pt x="12023" y="22723"/>
                </a:lnTo>
                <a:lnTo>
                  <a:pt x="12023" y="22685"/>
                </a:lnTo>
                <a:lnTo>
                  <a:pt x="12099" y="22648"/>
                </a:lnTo>
                <a:cubicBezTo>
                  <a:pt x="12099" y="22610"/>
                  <a:pt x="12099" y="22572"/>
                  <a:pt x="12099" y="22572"/>
                </a:cubicBezTo>
                <a:cubicBezTo>
                  <a:pt x="12099" y="22496"/>
                  <a:pt x="12061" y="22421"/>
                  <a:pt x="11986" y="22421"/>
                </a:cubicBezTo>
                <a:cubicBezTo>
                  <a:pt x="11954" y="22389"/>
                  <a:pt x="11908" y="22377"/>
                  <a:pt x="11864" y="22377"/>
                </a:cubicBezTo>
                <a:close/>
                <a:moveTo>
                  <a:pt x="66315" y="22534"/>
                </a:moveTo>
                <a:cubicBezTo>
                  <a:pt x="66126" y="22534"/>
                  <a:pt x="66013" y="22610"/>
                  <a:pt x="66051" y="22799"/>
                </a:cubicBezTo>
                <a:lnTo>
                  <a:pt x="66202" y="22874"/>
                </a:lnTo>
                <a:lnTo>
                  <a:pt x="66315" y="22874"/>
                </a:lnTo>
                <a:lnTo>
                  <a:pt x="66429" y="22761"/>
                </a:lnTo>
                <a:cubicBezTo>
                  <a:pt x="66466" y="22761"/>
                  <a:pt x="66504" y="22723"/>
                  <a:pt x="66504" y="22685"/>
                </a:cubicBezTo>
                <a:lnTo>
                  <a:pt x="66315" y="22534"/>
                </a:lnTo>
                <a:close/>
                <a:moveTo>
                  <a:pt x="66655" y="22421"/>
                </a:moveTo>
                <a:lnTo>
                  <a:pt x="66542" y="22534"/>
                </a:lnTo>
                <a:lnTo>
                  <a:pt x="66542" y="22572"/>
                </a:lnTo>
                <a:cubicBezTo>
                  <a:pt x="66542" y="22685"/>
                  <a:pt x="66580" y="22761"/>
                  <a:pt x="66618" y="22837"/>
                </a:cubicBezTo>
                <a:lnTo>
                  <a:pt x="66731" y="22874"/>
                </a:lnTo>
                <a:cubicBezTo>
                  <a:pt x="66845" y="22874"/>
                  <a:pt x="66920" y="22837"/>
                  <a:pt x="66996" y="22799"/>
                </a:cubicBezTo>
                <a:lnTo>
                  <a:pt x="67034" y="22723"/>
                </a:lnTo>
                <a:cubicBezTo>
                  <a:pt x="67034" y="22723"/>
                  <a:pt x="67034" y="22685"/>
                  <a:pt x="67034" y="22685"/>
                </a:cubicBezTo>
                <a:cubicBezTo>
                  <a:pt x="67034" y="22572"/>
                  <a:pt x="66996" y="22534"/>
                  <a:pt x="66958" y="22496"/>
                </a:cubicBezTo>
                <a:cubicBezTo>
                  <a:pt x="66882" y="22458"/>
                  <a:pt x="66807" y="22421"/>
                  <a:pt x="66655" y="22421"/>
                </a:cubicBezTo>
                <a:close/>
                <a:moveTo>
                  <a:pt x="87463" y="22320"/>
                </a:moveTo>
                <a:cubicBezTo>
                  <a:pt x="87400" y="22320"/>
                  <a:pt x="87343" y="22339"/>
                  <a:pt x="87298" y="22383"/>
                </a:cubicBezTo>
                <a:cubicBezTo>
                  <a:pt x="87223" y="22458"/>
                  <a:pt x="87185" y="22572"/>
                  <a:pt x="87185" y="22648"/>
                </a:cubicBezTo>
                <a:cubicBezTo>
                  <a:pt x="87185" y="22685"/>
                  <a:pt x="87185" y="22723"/>
                  <a:pt x="87185" y="22761"/>
                </a:cubicBezTo>
                <a:lnTo>
                  <a:pt x="87336" y="22874"/>
                </a:lnTo>
                <a:cubicBezTo>
                  <a:pt x="87639" y="22874"/>
                  <a:pt x="87677" y="22761"/>
                  <a:pt x="87677" y="22610"/>
                </a:cubicBezTo>
                <a:cubicBezTo>
                  <a:pt x="87677" y="22572"/>
                  <a:pt x="87677" y="22534"/>
                  <a:pt x="87714" y="22496"/>
                </a:cubicBezTo>
                <a:lnTo>
                  <a:pt x="87601" y="22345"/>
                </a:lnTo>
                <a:cubicBezTo>
                  <a:pt x="87554" y="22329"/>
                  <a:pt x="87507" y="22320"/>
                  <a:pt x="87463" y="22320"/>
                </a:cubicBezTo>
                <a:close/>
                <a:moveTo>
                  <a:pt x="79510" y="22534"/>
                </a:moveTo>
                <a:lnTo>
                  <a:pt x="79359" y="22648"/>
                </a:lnTo>
                <a:lnTo>
                  <a:pt x="79359" y="22799"/>
                </a:lnTo>
                <a:lnTo>
                  <a:pt x="79510" y="22912"/>
                </a:lnTo>
                <a:lnTo>
                  <a:pt x="79699" y="22912"/>
                </a:lnTo>
                <a:lnTo>
                  <a:pt x="79813" y="22799"/>
                </a:lnTo>
                <a:lnTo>
                  <a:pt x="79813" y="22648"/>
                </a:lnTo>
                <a:lnTo>
                  <a:pt x="79699" y="22534"/>
                </a:lnTo>
                <a:close/>
                <a:moveTo>
                  <a:pt x="487" y="22581"/>
                </a:moveTo>
                <a:cubicBezTo>
                  <a:pt x="454" y="22581"/>
                  <a:pt x="417" y="22591"/>
                  <a:pt x="379" y="22610"/>
                </a:cubicBezTo>
                <a:cubicBezTo>
                  <a:pt x="303" y="22648"/>
                  <a:pt x="265" y="22723"/>
                  <a:pt x="265" y="22799"/>
                </a:cubicBezTo>
                <a:cubicBezTo>
                  <a:pt x="265" y="22874"/>
                  <a:pt x="303" y="22950"/>
                  <a:pt x="417" y="22988"/>
                </a:cubicBezTo>
                <a:cubicBezTo>
                  <a:pt x="454" y="22988"/>
                  <a:pt x="530" y="22988"/>
                  <a:pt x="606" y="22950"/>
                </a:cubicBezTo>
                <a:cubicBezTo>
                  <a:pt x="643" y="22912"/>
                  <a:pt x="681" y="22837"/>
                  <a:pt x="681" y="22799"/>
                </a:cubicBezTo>
                <a:cubicBezTo>
                  <a:pt x="681" y="22723"/>
                  <a:pt x="643" y="22648"/>
                  <a:pt x="568" y="22610"/>
                </a:cubicBezTo>
                <a:cubicBezTo>
                  <a:pt x="549" y="22591"/>
                  <a:pt x="520" y="22581"/>
                  <a:pt x="487" y="22581"/>
                </a:cubicBezTo>
                <a:close/>
                <a:moveTo>
                  <a:pt x="21415" y="22593"/>
                </a:moveTo>
                <a:cubicBezTo>
                  <a:pt x="21391" y="22593"/>
                  <a:pt x="21362" y="22597"/>
                  <a:pt x="21324" y="22610"/>
                </a:cubicBezTo>
                <a:lnTo>
                  <a:pt x="21211" y="22723"/>
                </a:lnTo>
                <a:lnTo>
                  <a:pt x="21211" y="22799"/>
                </a:lnTo>
                <a:lnTo>
                  <a:pt x="21324" y="22912"/>
                </a:lnTo>
                <a:cubicBezTo>
                  <a:pt x="21362" y="22950"/>
                  <a:pt x="21400" y="22950"/>
                  <a:pt x="21438" y="22988"/>
                </a:cubicBezTo>
                <a:lnTo>
                  <a:pt x="21627" y="22837"/>
                </a:lnTo>
                <a:cubicBezTo>
                  <a:pt x="21589" y="22761"/>
                  <a:pt x="21589" y="22685"/>
                  <a:pt x="21513" y="22610"/>
                </a:cubicBezTo>
                <a:cubicBezTo>
                  <a:pt x="21488" y="22610"/>
                  <a:pt x="21463" y="22593"/>
                  <a:pt x="21415" y="22593"/>
                </a:cubicBezTo>
                <a:close/>
                <a:moveTo>
                  <a:pt x="3403" y="22648"/>
                </a:moveTo>
                <a:cubicBezTo>
                  <a:pt x="3290" y="22648"/>
                  <a:pt x="3214" y="22648"/>
                  <a:pt x="3176" y="22685"/>
                </a:cubicBezTo>
                <a:cubicBezTo>
                  <a:pt x="3139" y="22723"/>
                  <a:pt x="3063" y="22799"/>
                  <a:pt x="3063" y="22874"/>
                </a:cubicBezTo>
                <a:lnTo>
                  <a:pt x="3063" y="22912"/>
                </a:lnTo>
                <a:lnTo>
                  <a:pt x="3214" y="23026"/>
                </a:lnTo>
                <a:cubicBezTo>
                  <a:pt x="3290" y="23026"/>
                  <a:pt x="3403" y="23026"/>
                  <a:pt x="3441" y="22988"/>
                </a:cubicBezTo>
                <a:cubicBezTo>
                  <a:pt x="3479" y="22950"/>
                  <a:pt x="3517" y="22874"/>
                  <a:pt x="3517" y="22799"/>
                </a:cubicBezTo>
                <a:lnTo>
                  <a:pt x="3517" y="22761"/>
                </a:lnTo>
                <a:lnTo>
                  <a:pt x="3403" y="22648"/>
                </a:lnTo>
                <a:close/>
                <a:moveTo>
                  <a:pt x="48432" y="22685"/>
                </a:moveTo>
                <a:cubicBezTo>
                  <a:pt x="48205" y="22685"/>
                  <a:pt x="48130" y="22799"/>
                  <a:pt x="48168" y="22950"/>
                </a:cubicBezTo>
                <a:lnTo>
                  <a:pt x="48281" y="23026"/>
                </a:lnTo>
                <a:lnTo>
                  <a:pt x="48394" y="23026"/>
                </a:lnTo>
                <a:lnTo>
                  <a:pt x="48546" y="22912"/>
                </a:lnTo>
                <a:cubicBezTo>
                  <a:pt x="48546" y="22912"/>
                  <a:pt x="48583" y="22874"/>
                  <a:pt x="48583" y="22837"/>
                </a:cubicBezTo>
                <a:lnTo>
                  <a:pt x="48432" y="22685"/>
                </a:lnTo>
                <a:close/>
                <a:moveTo>
                  <a:pt x="71911" y="22648"/>
                </a:moveTo>
                <a:lnTo>
                  <a:pt x="71759" y="22761"/>
                </a:lnTo>
                <a:lnTo>
                  <a:pt x="71759" y="22912"/>
                </a:lnTo>
                <a:lnTo>
                  <a:pt x="71873" y="23026"/>
                </a:lnTo>
                <a:cubicBezTo>
                  <a:pt x="71916" y="23038"/>
                  <a:pt x="71955" y="23043"/>
                  <a:pt x="71989" y="23043"/>
                </a:cubicBezTo>
                <a:cubicBezTo>
                  <a:pt x="72161" y="23043"/>
                  <a:pt x="72219" y="22906"/>
                  <a:pt x="72251" y="22874"/>
                </a:cubicBezTo>
                <a:cubicBezTo>
                  <a:pt x="72251" y="22837"/>
                  <a:pt x="72251" y="22837"/>
                  <a:pt x="72251" y="22837"/>
                </a:cubicBezTo>
                <a:lnTo>
                  <a:pt x="72138" y="22648"/>
                </a:lnTo>
                <a:close/>
                <a:moveTo>
                  <a:pt x="54784" y="22345"/>
                </a:moveTo>
                <a:cubicBezTo>
                  <a:pt x="54595" y="22345"/>
                  <a:pt x="54481" y="22421"/>
                  <a:pt x="54481" y="22534"/>
                </a:cubicBezTo>
                <a:lnTo>
                  <a:pt x="54519" y="22648"/>
                </a:lnTo>
                <a:cubicBezTo>
                  <a:pt x="54557" y="22685"/>
                  <a:pt x="54633" y="22685"/>
                  <a:pt x="54670" y="22685"/>
                </a:cubicBezTo>
                <a:lnTo>
                  <a:pt x="54633" y="22723"/>
                </a:lnTo>
                <a:cubicBezTo>
                  <a:pt x="54595" y="22723"/>
                  <a:pt x="54595" y="22761"/>
                  <a:pt x="54557" y="22761"/>
                </a:cubicBezTo>
                <a:cubicBezTo>
                  <a:pt x="54519" y="22799"/>
                  <a:pt x="54406" y="22837"/>
                  <a:pt x="54406" y="22912"/>
                </a:cubicBezTo>
                <a:cubicBezTo>
                  <a:pt x="54406" y="23026"/>
                  <a:pt x="54519" y="23063"/>
                  <a:pt x="54557" y="23063"/>
                </a:cubicBezTo>
                <a:lnTo>
                  <a:pt x="54595" y="23063"/>
                </a:lnTo>
                <a:lnTo>
                  <a:pt x="54633" y="23139"/>
                </a:lnTo>
                <a:lnTo>
                  <a:pt x="54746" y="23139"/>
                </a:lnTo>
                <a:cubicBezTo>
                  <a:pt x="54935" y="23101"/>
                  <a:pt x="54935" y="23026"/>
                  <a:pt x="54935" y="22988"/>
                </a:cubicBezTo>
                <a:lnTo>
                  <a:pt x="54935" y="22950"/>
                </a:lnTo>
                <a:lnTo>
                  <a:pt x="54859" y="22874"/>
                </a:lnTo>
                <a:cubicBezTo>
                  <a:pt x="54935" y="22837"/>
                  <a:pt x="54935" y="22723"/>
                  <a:pt x="54859" y="22685"/>
                </a:cubicBezTo>
                <a:lnTo>
                  <a:pt x="55049" y="22648"/>
                </a:lnTo>
                <a:cubicBezTo>
                  <a:pt x="55049" y="22610"/>
                  <a:pt x="55049" y="22572"/>
                  <a:pt x="55049" y="22572"/>
                </a:cubicBezTo>
                <a:cubicBezTo>
                  <a:pt x="55049" y="22421"/>
                  <a:pt x="54935" y="22345"/>
                  <a:pt x="54784" y="22345"/>
                </a:cubicBezTo>
                <a:close/>
                <a:moveTo>
                  <a:pt x="17468" y="22799"/>
                </a:moveTo>
                <a:lnTo>
                  <a:pt x="17317" y="22950"/>
                </a:lnTo>
                <a:cubicBezTo>
                  <a:pt x="17317" y="23026"/>
                  <a:pt x="17279" y="23026"/>
                  <a:pt x="17279" y="23026"/>
                </a:cubicBezTo>
                <a:lnTo>
                  <a:pt x="17279" y="23215"/>
                </a:lnTo>
                <a:cubicBezTo>
                  <a:pt x="17317" y="23252"/>
                  <a:pt x="17392" y="23252"/>
                  <a:pt x="17468" y="23252"/>
                </a:cubicBezTo>
                <a:cubicBezTo>
                  <a:pt x="17581" y="23252"/>
                  <a:pt x="17695" y="23215"/>
                  <a:pt x="17770" y="23139"/>
                </a:cubicBezTo>
                <a:lnTo>
                  <a:pt x="17770" y="22988"/>
                </a:lnTo>
                <a:cubicBezTo>
                  <a:pt x="17732" y="22950"/>
                  <a:pt x="17732" y="22950"/>
                  <a:pt x="17695" y="22912"/>
                </a:cubicBezTo>
                <a:cubicBezTo>
                  <a:pt x="17657" y="22874"/>
                  <a:pt x="17581" y="22799"/>
                  <a:pt x="17468" y="22799"/>
                </a:cubicBezTo>
                <a:close/>
                <a:moveTo>
                  <a:pt x="75238" y="22799"/>
                </a:moveTo>
                <a:lnTo>
                  <a:pt x="75087" y="22912"/>
                </a:lnTo>
                <a:cubicBezTo>
                  <a:pt x="75087" y="22950"/>
                  <a:pt x="75087" y="22950"/>
                  <a:pt x="75087" y="22950"/>
                </a:cubicBezTo>
                <a:lnTo>
                  <a:pt x="75238" y="22950"/>
                </a:lnTo>
                <a:lnTo>
                  <a:pt x="75087" y="22988"/>
                </a:lnTo>
                <a:cubicBezTo>
                  <a:pt x="75087" y="23063"/>
                  <a:pt x="75087" y="23215"/>
                  <a:pt x="75238" y="23252"/>
                </a:cubicBezTo>
                <a:lnTo>
                  <a:pt x="75427" y="23139"/>
                </a:lnTo>
                <a:cubicBezTo>
                  <a:pt x="75465" y="23101"/>
                  <a:pt x="75540" y="23063"/>
                  <a:pt x="75540" y="22950"/>
                </a:cubicBezTo>
                <a:cubicBezTo>
                  <a:pt x="75540" y="22950"/>
                  <a:pt x="75540" y="22912"/>
                  <a:pt x="75540" y="22874"/>
                </a:cubicBezTo>
                <a:lnTo>
                  <a:pt x="75389" y="22799"/>
                </a:lnTo>
                <a:close/>
                <a:moveTo>
                  <a:pt x="65748" y="22950"/>
                </a:moveTo>
                <a:lnTo>
                  <a:pt x="65559" y="23063"/>
                </a:lnTo>
                <a:cubicBezTo>
                  <a:pt x="65559" y="23026"/>
                  <a:pt x="65597" y="23026"/>
                  <a:pt x="65559" y="23026"/>
                </a:cubicBezTo>
                <a:cubicBezTo>
                  <a:pt x="65521" y="23026"/>
                  <a:pt x="65370" y="23063"/>
                  <a:pt x="65370" y="23215"/>
                </a:cubicBezTo>
                <a:lnTo>
                  <a:pt x="65408" y="23290"/>
                </a:lnTo>
                <a:cubicBezTo>
                  <a:pt x="65483" y="23366"/>
                  <a:pt x="65559" y="23404"/>
                  <a:pt x="65672" y="23404"/>
                </a:cubicBezTo>
                <a:cubicBezTo>
                  <a:pt x="65824" y="23366"/>
                  <a:pt x="65899" y="23252"/>
                  <a:pt x="65899" y="23139"/>
                </a:cubicBezTo>
                <a:cubicBezTo>
                  <a:pt x="65899" y="23063"/>
                  <a:pt x="65862" y="22988"/>
                  <a:pt x="65748" y="22950"/>
                </a:cubicBezTo>
                <a:close/>
                <a:moveTo>
                  <a:pt x="61325" y="22799"/>
                </a:moveTo>
                <a:lnTo>
                  <a:pt x="61211" y="22837"/>
                </a:lnTo>
                <a:cubicBezTo>
                  <a:pt x="61136" y="22874"/>
                  <a:pt x="60984" y="22988"/>
                  <a:pt x="60984" y="23139"/>
                </a:cubicBezTo>
                <a:cubicBezTo>
                  <a:pt x="60984" y="23215"/>
                  <a:pt x="61022" y="23252"/>
                  <a:pt x="61060" y="23328"/>
                </a:cubicBezTo>
                <a:lnTo>
                  <a:pt x="61136" y="23404"/>
                </a:lnTo>
                <a:cubicBezTo>
                  <a:pt x="61170" y="23411"/>
                  <a:pt x="61201" y="23414"/>
                  <a:pt x="61229" y="23414"/>
                </a:cubicBezTo>
                <a:cubicBezTo>
                  <a:pt x="61352" y="23414"/>
                  <a:pt x="61414" y="23352"/>
                  <a:pt x="61476" y="23290"/>
                </a:cubicBezTo>
                <a:cubicBezTo>
                  <a:pt x="61589" y="23290"/>
                  <a:pt x="61665" y="23215"/>
                  <a:pt x="61665" y="23139"/>
                </a:cubicBezTo>
                <a:lnTo>
                  <a:pt x="61589" y="23026"/>
                </a:lnTo>
                <a:cubicBezTo>
                  <a:pt x="61589" y="23026"/>
                  <a:pt x="61589" y="22988"/>
                  <a:pt x="61551" y="22950"/>
                </a:cubicBezTo>
                <a:cubicBezTo>
                  <a:pt x="61551" y="22912"/>
                  <a:pt x="61476" y="22799"/>
                  <a:pt x="61325" y="22799"/>
                </a:cubicBezTo>
                <a:close/>
                <a:moveTo>
                  <a:pt x="37558" y="23048"/>
                </a:moveTo>
                <a:cubicBezTo>
                  <a:pt x="37531" y="23048"/>
                  <a:pt x="37501" y="23052"/>
                  <a:pt x="37468" y="23063"/>
                </a:cubicBezTo>
                <a:lnTo>
                  <a:pt x="37355" y="23177"/>
                </a:lnTo>
                <a:lnTo>
                  <a:pt x="37355" y="23328"/>
                </a:lnTo>
                <a:lnTo>
                  <a:pt x="37506" y="23441"/>
                </a:lnTo>
                <a:lnTo>
                  <a:pt x="37695" y="23441"/>
                </a:lnTo>
                <a:lnTo>
                  <a:pt x="37808" y="23328"/>
                </a:lnTo>
                <a:lnTo>
                  <a:pt x="37808" y="23215"/>
                </a:lnTo>
                <a:lnTo>
                  <a:pt x="37695" y="23101"/>
                </a:lnTo>
                <a:cubicBezTo>
                  <a:pt x="37668" y="23074"/>
                  <a:pt x="37622" y="23048"/>
                  <a:pt x="37558" y="23048"/>
                </a:cubicBezTo>
                <a:close/>
                <a:moveTo>
                  <a:pt x="73839" y="22988"/>
                </a:moveTo>
                <a:lnTo>
                  <a:pt x="73688" y="23101"/>
                </a:lnTo>
                <a:cubicBezTo>
                  <a:pt x="73688" y="23252"/>
                  <a:pt x="73725" y="23328"/>
                  <a:pt x="73801" y="23404"/>
                </a:cubicBezTo>
                <a:cubicBezTo>
                  <a:pt x="73839" y="23441"/>
                  <a:pt x="73952" y="23441"/>
                  <a:pt x="74028" y="23441"/>
                </a:cubicBezTo>
                <a:lnTo>
                  <a:pt x="74141" y="23328"/>
                </a:lnTo>
                <a:cubicBezTo>
                  <a:pt x="74141" y="23328"/>
                  <a:pt x="74179" y="23290"/>
                  <a:pt x="74179" y="23290"/>
                </a:cubicBezTo>
                <a:cubicBezTo>
                  <a:pt x="74179" y="23177"/>
                  <a:pt x="74141" y="23101"/>
                  <a:pt x="74066" y="23063"/>
                </a:cubicBezTo>
                <a:cubicBezTo>
                  <a:pt x="73990" y="23026"/>
                  <a:pt x="73915" y="22988"/>
                  <a:pt x="73839" y="22988"/>
                </a:cubicBezTo>
                <a:close/>
                <a:moveTo>
                  <a:pt x="74406" y="23215"/>
                </a:moveTo>
                <a:cubicBezTo>
                  <a:pt x="74255" y="23215"/>
                  <a:pt x="74179" y="23290"/>
                  <a:pt x="74179" y="23404"/>
                </a:cubicBezTo>
                <a:lnTo>
                  <a:pt x="74330" y="23404"/>
                </a:lnTo>
                <a:cubicBezTo>
                  <a:pt x="74330" y="23404"/>
                  <a:pt x="74293" y="23404"/>
                  <a:pt x="74330" y="23441"/>
                </a:cubicBezTo>
                <a:lnTo>
                  <a:pt x="74519" y="23441"/>
                </a:lnTo>
                <a:cubicBezTo>
                  <a:pt x="74519" y="23404"/>
                  <a:pt x="74519" y="23404"/>
                  <a:pt x="74482" y="23404"/>
                </a:cubicBezTo>
                <a:lnTo>
                  <a:pt x="74671" y="23404"/>
                </a:lnTo>
                <a:cubicBezTo>
                  <a:pt x="74671" y="23328"/>
                  <a:pt x="74633" y="23290"/>
                  <a:pt x="74595" y="23252"/>
                </a:cubicBezTo>
                <a:cubicBezTo>
                  <a:pt x="74557" y="23215"/>
                  <a:pt x="74482" y="23215"/>
                  <a:pt x="74406" y="23215"/>
                </a:cubicBezTo>
                <a:close/>
                <a:moveTo>
                  <a:pt x="42397" y="23048"/>
                </a:moveTo>
                <a:cubicBezTo>
                  <a:pt x="42371" y="23048"/>
                  <a:pt x="42341" y="23052"/>
                  <a:pt x="42307" y="23063"/>
                </a:cubicBezTo>
                <a:lnTo>
                  <a:pt x="42194" y="23177"/>
                </a:lnTo>
                <a:cubicBezTo>
                  <a:pt x="42194" y="23215"/>
                  <a:pt x="42156" y="23215"/>
                  <a:pt x="42156" y="23252"/>
                </a:cubicBezTo>
                <a:lnTo>
                  <a:pt x="42270" y="23441"/>
                </a:lnTo>
                <a:cubicBezTo>
                  <a:pt x="42307" y="23441"/>
                  <a:pt x="42307" y="23441"/>
                  <a:pt x="42383" y="23479"/>
                </a:cubicBezTo>
                <a:lnTo>
                  <a:pt x="42534" y="23479"/>
                </a:lnTo>
                <a:cubicBezTo>
                  <a:pt x="42610" y="23404"/>
                  <a:pt x="42648" y="23328"/>
                  <a:pt x="42648" y="23290"/>
                </a:cubicBezTo>
                <a:cubicBezTo>
                  <a:pt x="42648" y="23215"/>
                  <a:pt x="42610" y="23139"/>
                  <a:pt x="42534" y="23101"/>
                </a:cubicBezTo>
                <a:cubicBezTo>
                  <a:pt x="42507" y="23074"/>
                  <a:pt x="42462" y="23048"/>
                  <a:pt x="42397" y="23048"/>
                </a:cubicBezTo>
                <a:close/>
                <a:moveTo>
                  <a:pt x="7978" y="23215"/>
                </a:moveTo>
                <a:cubicBezTo>
                  <a:pt x="7827" y="23215"/>
                  <a:pt x="7638" y="23328"/>
                  <a:pt x="7638" y="23479"/>
                </a:cubicBezTo>
                <a:lnTo>
                  <a:pt x="7789" y="23479"/>
                </a:lnTo>
                <a:cubicBezTo>
                  <a:pt x="7821" y="23511"/>
                  <a:pt x="7844" y="23522"/>
                  <a:pt x="7865" y="23522"/>
                </a:cubicBezTo>
                <a:cubicBezTo>
                  <a:pt x="7909" y="23522"/>
                  <a:pt x="7943" y="23473"/>
                  <a:pt x="8033" y="23473"/>
                </a:cubicBezTo>
                <a:cubicBezTo>
                  <a:pt x="8050" y="23473"/>
                  <a:pt x="8069" y="23475"/>
                  <a:pt x="8091" y="23479"/>
                </a:cubicBezTo>
                <a:cubicBezTo>
                  <a:pt x="8091" y="23479"/>
                  <a:pt x="8091" y="23479"/>
                  <a:pt x="8091" y="23441"/>
                </a:cubicBezTo>
                <a:lnTo>
                  <a:pt x="8243" y="23441"/>
                </a:lnTo>
                <a:cubicBezTo>
                  <a:pt x="8243" y="23366"/>
                  <a:pt x="8205" y="23328"/>
                  <a:pt x="8167" y="23290"/>
                </a:cubicBezTo>
                <a:cubicBezTo>
                  <a:pt x="8129" y="23252"/>
                  <a:pt x="8054" y="23215"/>
                  <a:pt x="7978" y="23215"/>
                </a:cubicBezTo>
                <a:close/>
                <a:moveTo>
                  <a:pt x="46239" y="22837"/>
                </a:moveTo>
                <a:cubicBezTo>
                  <a:pt x="46126" y="22837"/>
                  <a:pt x="46013" y="22912"/>
                  <a:pt x="45975" y="23063"/>
                </a:cubicBezTo>
                <a:lnTo>
                  <a:pt x="46088" y="23177"/>
                </a:lnTo>
                <a:cubicBezTo>
                  <a:pt x="46050" y="23252"/>
                  <a:pt x="46013" y="23328"/>
                  <a:pt x="46050" y="23441"/>
                </a:cubicBezTo>
                <a:lnTo>
                  <a:pt x="46164" y="23555"/>
                </a:lnTo>
                <a:lnTo>
                  <a:pt x="46315" y="23555"/>
                </a:lnTo>
                <a:cubicBezTo>
                  <a:pt x="46428" y="23517"/>
                  <a:pt x="46504" y="23479"/>
                  <a:pt x="46504" y="23366"/>
                </a:cubicBezTo>
                <a:cubicBezTo>
                  <a:pt x="46504" y="23290"/>
                  <a:pt x="46428" y="23177"/>
                  <a:pt x="46391" y="23139"/>
                </a:cubicBezTo>
                <a:lnTo>
                  <a:pt x="46428" y="23026"/>
                </a:lnTo>
                <a:cubicBezTo>
                  <a:pt x="46428" y="22950"/>
                  <a:pt x="46353" y="22874"/>
                  <a:pt x="46239" y="22837"/>
                </a:cubicBezTo>
                <a:close/>
                <a:moveTo>
                  <a:pt x="64274" y="23101"/>
                </a:moveTo>
                <a:cubicBezTo>
                  <a:pt x="63971" y="23101"/>
                  <a:pt x="63933" y="23290"/>
                  <a:pt x="63933" y="23404"/>
                </a:cubicBezTo>
                <a:cubicBezTo>
                  <a:pt x="63896" y="23441"/>
                  <a:pt x="63896" y="23479"/>
                  <a:pt x="63896" y="23479"/>
                </a:cubicBezTo>
                <a:lnTo>
                  <a:pt x="64009" y="23668"/>
                </a:lnTo>
                <a:cubicBezTo>
                  <a:pt x="64349" y="23631"/>
                  <a:pt x="64387" y="23328"/>
                  <a:pt x="64387" y="23215"/>
                </a:cubicBezTo>
                <a:lnTo>
                  <a:pt x="64274" y="23101"/>
                </a:lnTo>
                <a:close/>
                <a:moveTo>
                  <a:pt x="80011" y="23462"/>
                </a:moveTo>
                <a:cubicBezTo>
                  <a:pt x="79993" y="23462"/>
                  <a:pt x="79976" y="23467"/>
                  <a:pt x="79964" y="23479"/>
                </a:cubicBezTo>
                <a:cubicBezTo>
                  <a:pt x="79888" y="23479"/>
                  <a:pt x="79850" y="23555"/>
                  <a:pt x="79850" y="23631"/>
                </a:cubicBezTo>
                <a:lnTo>
                  <a:pt x="79964" y="23744"/>
                </a:lnTo>
                <a:cubicBezTo>
                  <a:pt x="79996" y="23776"/>
                  <a:pt x="80057" y="23865"/>
                  <a:pt x="80193" y="23865"/>
                </a:cubicBezTo>
                <a:cubicBezTo>
                  <a:pt x="80216" y="23865"/>
                  <a:pt x="80240" y="23863"/>
                  <a:pt x="80266" y="23857"/>
                </a:cubicBezTo>
                <a:lnTo>
                  <a:pt x="80380" y="23744"/>
                </a:lnTo>
                <a:lnTo>
                  <a:pt x="80380" y="23631"/>
                </a:lnTo>
                <a:cubicBezTo>
                  <a:pt x="80342" y="23593"/>
                  <a:pt x="80342" y="23517"/>
                  <a:pt x="80304" y="23479"/>
                </a:cubicBezTo>
                <a:cubicBezTo>
                  <a:pt x="80279" y="23479"/>
                  <a:pt x="80254" y="23462"/>
                  <a:pt x="80217" y="23462"/>
                </a:cubicBezTo>
                <a:cubicBezTo>
                  <a:pt x="80199" y="23462"/>
                  <a:pt x="80178" y="23467"/>
                  <a:pt x="80153" y="23479"/>
                </a:cubicBezTo>
                <a:lnTo>
                  <a:pt x="80115" y="23479"/>
                </a:lnTo>
                <a:cubicBezTo>
                  <a:pt x="80090" y="23479"/>
                  <a:pt x="80048" y="23462"/>
                  <a:pt x="80011" y="23462"/>
                </a:cubicBezTo>
                <a:close/>
                <a:moveTo>
                  <a:pt x="41627" y="23441"/>
                </a:moveTo>
                <a:lnTo>
                  <a:pt x="41438" y="23479"/>
                </a:lnTo>
                <a:cubicBezTo>
                  <a:pt x="41287" y="23706"/>
                  <a:pt x="41438" y="23971"/>
                  <a:pt x="41740" y="24009"/>
                </a:cubicBezTo>
                <a:lnTo>
                  <a:pt x="41929" y="23895"/>
                </a:lnTo>
                <a:lnTo>
                  <a:pt x="41929" y="23593"/>
                </a:lnTo>
                <a:lnTo>
                  <a:pt x="41778" y="23479"/>
                </a:lnTo>
                <a:cubicBezTo>
                  <a:pt x="41702" y="23479"/>
                  <a:pt x="41665" y="23479"/>
                  <a:pt x="41627" y="23441"/>
                </a:cubicBezTo>
                <a:close/>
                <a:moveTo>
                  <a:pt x="85695" y="23728"/>
                </a:moveTo>
                <a:cubicBezTo>
                  <a:pt x="85628" y="23728"/>
                  <a:pt x="85575" y="23755"/>
                  <a:pt x="85521" y="23782"/>
                </a:cubicBezTo>
                <a:cubicBezTo>
                  <a:pt x="85484" y="23820"/>
                  <a:pt x="85446" y="23857"/>
                  <a:pt x="85446" y="23971"/>
                </a:cubicBezTo>
                <a:lnTo>
                  <a:pt x="85446" y="24009"/>
                </a:lnTo>
                <a:lnTo>
                  <a:pt x="85559" y="24122"/>
                </a:lnTo>
                <a:cubicBezTo>
                  <a:pt x="85673" y="24122"/>
                  <a:pt x="85748" y="24084"/>
                  <a:pt x="85824" y="24046"/>
                </a:cubicBezTo>
                <a:cubicBezTo>
                  <a:pt x="85862" y="24009"/>
                  <a:pt x="85900" y="23933"/>
                  <a:pt x="85900" y="23857"/>
                </a:cubicBezTo>
                <a:lnTo>
                  <a:pt x="85900" y="23820"/>
                </a:lnTo>
                <a:lnTo>
                  <a:pt x="85786" y="23744"/>
                </a:lnTo>
                <a:cubicBezTo>
                  <a:pt x="85753" y="23733"/>
                  <a:pt x="85723" y="23728"/>
                  <a:pt x="85695" y="23728"/>
                </a:cubicBezTo>
                <a:close/>
                <a:moveTo>
                  <a:pt x="14956" y="23570"/>
                </a:moveTo>
                <a:cubicBezTo>
                  <a:pt x="14839" y="23570"/>
                  <a:pt x="14728" y="23596"/>
                  <a:pt x="14632" y="23668"/>
                </a:cubicBezTo>
                <a:lnTo>
                  <a:pt x="14670" y="23857"/>
                </a:lnTo>
                <a:cubicBezTo>
                  <a:pt x="14708" y="23857"/>
                  <a:pt x="14783" y="23933"/>
                  <a:pt x="14821" y="23971"/>
                </a:cubicBezTo>
                <a:cubicBezTo>
                  <a:pt x="14910" y="24060"/>
                  <a:pt x="15045" y="24195"/>
                  <a:pt x="15209" y="24195"/>
                </a:cubicBezTo>
                <a:cubicBezTo>
                  <a:pt x="15254" y="24195"/>
                  <a:pt x="15301" y="24184"/>
                  <a:pt x="15351" y="24160"/>
                </a:cubicBezTo>
                <a:lnTo>
                  <a:pt x="15388" y="24122"/>
                </a:lnTo>
                <a:cubicBezTo>
                  <a:pt x="15426" y="24084"/>
                  <a:pt x="15464" y="24009"/>
                  <a:pt x="15464" y="23933"/>
                </a:cubicBezTo>
                <a:cubicBezTo>
                  <a:pt x="15464" y="23820"/>
                  <a:pt x="15313" y="23668"/>
                  <a:pt x="15161" y="23593"/>
                </a:cubicBezTo>
                <a:cubicBezTo>
                  <a:pt x="15092" y="23579"/>
                  <a:pt x="15023" y="23570"/>
                  <a:pt x="14956" y="23570"/>
                </a:cubicBezTo>
                <a:close/>
                <a:moveTo>
                  <a:pt x="54859" y="23820"/>
                </a:moveTo>
                <a:lnTo>
                  <a:pt x="54708" y="23933"/>
                </a:lnTo>
                <a:lnTo>
                  <a:pt x="54708" y="24084"/>
                </a:lnTo>
                <a:lnTo>
                  <a:pt x="54859" y="24235"/>
                </a:lnTo>
                <a:cubicBezTo>
                  <a:pt x="54935" y="24235"/>
                  <a:pt x="55049" y="24198"/>
                  <a:pt x="55086" y="24160"/>
                </a:cubicBezTo>
                <a:cubicBezTo>
                  <a:pt x="55124" y="24122"/>
                  <a:pt x="55162" y="24084"/>
                  <a:pt x="55162" y="23971"/>
                </a:cubicBezTo>
                <a:lnTo>
                  <a:pt x="55162" y="23933"/>
                </a:lnTo>
                <a:lnTo>
                  <a:pt x="55049" y="23820"/>
                </a:lnTo>
                <a:close/>
                <a:moveTo>
                  <a:pt x="48810" y="23971"/>
                </a:moveTo>
                <a:lnTo>
                  <a:pt x="48697" y="24084"/>
                </a:lnTo>
                <a:lnTo>
                  <a:pt x="48697" y="24198"/>
                </a:lnTo>
                <a:lnTo>
                  <a:pt x="48810" y="24311"/>
                </a:lnTo>
                <a:cubicBezTo>
                  <a:pt x="48848" y="24349"/>
                  <a:pt x="48886" y="24349"/>
                  <a:pt x="48924" y="24387"/>
                </a:cubicBezTo>
                <a:lnTo>
                  <a:pt x="49075" y="24235"/>
                </a:lnTo>
                <a:cubicBezTo>
                  <a:pt x="49075" y="24160"/>
                  <a:pt x="49075" y="24084"/>
                  <a:pt x="48999" y="24009"/>
                </a:cubicBezTo>
                <a:cubicBezTo>
                  <a:pt x="48961" y="24009"/>
                  <a:pt x="48886" y="23971"/>
                  <a:pt x="48810" y="23971"/>
                </a:cubicBezTo>
                <a:close/>
                <a:moveTo>
                  <a:pt x="73957" y="24131"/>
                </a:moveTo>
                <a:cubicBezTo>
                  <a:pt x="73915" y="24131"/>
                  <a:pt x="73877" y="24141"/>
                  <a:pt x="73839" y="24160"/>
                </a:cubicBezTo>
                <a:cubicBezTo>
                  <a:pt x="73763" y="24235"/>
                  <a:pt x="73763" y="24349"/>
                  <a:pt x="73763" y="24387"/>
                </a:cubicBezTo>
                <a:cubicBezTo>
                  <a:pt x="73763" y="24387"/>
                  <a:pt x="73763" y="24424"/>
                  <a:pt x="73763" y="24462"/>
                </a:cubicBezTo>
                <a:lnTo>
                  <a:pt x="73877" y="24576"/>
                </a:lnTo>
                <a:cubicBezTo>
                  <a:pt x="73990" y="24576"/>
                  <a:pt x="74066" y="24576"/>
                  <a:pt x="74141" y="24538"/>
                </a:cubicBezTo>
                <a:cubicBezTo>
                  <a:pt x="74179" y="24462"/>
                  <a:pt x="74217" y="24387"/>
                  <a:pt x="74217" y="24311"/>
                </a:cubicBezTo>
                <a:cubicBezTo>
                  <a:pt x="74217" y="24273"/>
                  <a:pt x="74217" y="24273"/>
                  <a:pt x="74217" y="24235"/>
                </a:cubicBezTo>
                <a:lnTo>
                  <a:pt x="74104" y="24160"/>
                </a:lnTo>
                <a:cubicBezTo>
                  <a:pt x="74047" y="24141"/>
                  <a:pt x="74000" y="24131"/>
                  <a:pt x="73957" y="24131"/>
                </a:cubicBezTo>
                <a:close/>
                <a:moveTo>
                  <a:pt x="87336" y="24084"/>
                </a:moveTo>
                <a:cubicBezTo>
                  <a:pt x="87223" y="24084"/>
                  <a:pt x="87147" y="24122"/>
                  <a:pt x="87072" y="24160"/>
                </a:cubicBezTo>
                <a:lnTo>
                  <a:pt x="86845" y="24311"/>
                </a:lnTo>
                <a:cubicBezTo>
                  <a:pt x="86845" y="24311"/>
                  <a:pt x="86845" y="24349"/>
                  <a:pt x="86845" y="24349"/>
                </a:cubicBezTo>
                <a:cubicBezTo>
                  <a:pt x="86807" y="24387"/>
                  <a:pt x="86807" y="24387"/>
                  <a:pt x="86807" y="24462"/>
                </a:cubicBezTo>
                <a:cubicBezTo>
                  <a:pt x="86807" y="24500"/>
                  <a:pt x="86845" y="24576"/>
                  <a:pt x="86883" y="24614"/>
                </a:cubicBezTo>
                <a:lnTo>
                  <a:pt x="86958" y="24614"/>
                </a:lnTo>
                <a:cubicBezTo>
                  <a:pt x="86991" y="24625"/>
                  <a:pt x="87018" y="24629"/>
                  <a:pt x="87041" y="24629"/>
                </a:cubicBezTo>
                <a:cubicBezTo>
                  <a:pt x="87097" y="24629"/>
                  <a:pt x="87132" y="24602"/>
                  <a:pt x="87185" y="24576"/>
                </a:cubicBezTo>
                <a:lnTo>
                  <a:pt x="87298" y="24576"/>
                </a:lnTo>
                <a:lnTo>
                  <a:pt x="87487" y="24462"/>
                </a:lnTo>
                <a:cubicBezTo>
                  <a:pt x="87487" y="24424"/>
                  <a:pt x="87487" y="24424"/>
                  <a:pt x="87487" y="24387"/>
                </a:cubicBezTo>
                <a:cubicBezTo>
                  <a:pt x="87525" y="24387"/>
                  <a:pt x="87525" y="24349"/>
                  <a:pt x="87525" y="24273"/>
                </a:cubicBezTo>
                <a:cubicBezTo>
                  <a:pt x="87525" y="24235"/>
                  <a:pt x="87487" y="24160"/>
                  <a:pt x="87450" y="24122"/>
                </a:cubicBezTo>
                <a:lnTo>
                  <a:pt x="87336" y="24084"/>
                </a:lnTo>
                <a:close/>
                <a:moveTo>
                  <a:pt x="64500" y="24387"/>
                </a:moveTo>
                <a:cubicBezTo>
                  <a:pt x="64349" y="24387"/>
                  <a:pt x="64236" y="24462"/>
                  <a:pt x="64198" y="24576"/>
                </a:cubicBezTo>
                <a:lnTo>
                  <a:pt x="64311" y="24727"/>
                </a:lnTo>
                <a:cubicBezTo>
                  <a:pt x="64311" y="24765"/>
                  <a:pt x="64349" y="24765"/>
                  <a:pt x="64425" y="24803"/>
                </a:cubicBezTo>
                <a:lnTo>
                  <a:pt x="64576" y="24689"/>
                </a:lnTo>
                <a:cubicBezTo>
                  <a:pt x="64614" y="24651"/>
                  <a:pt x="64652" y="24614"/>
                  <a:pt x="64652" y="24538"/>
                </a:cubicBezTo>
                <a:lnTo>
                  <a:pt x="64652" y="24500"/>
                </a:lnTo>
                <a:lnTo>
                  <a:pt x="64500" y="24387"/>
                </a:lnTo>
                <a:close/>
                <a:moveTo>
                  <a:pt x="9150" y="24500"/>
                </a:moveTo>
                <a:cubicBezTo>
                  <a:pt x="9037" y="24500"/>
                  <a:pt x="8923" y="24576"/>
                  <a:pt x="8923" y="24689"/>
                </a:cubicBezTo>
                <a:lnTo>
                  <a:pt x="9074" y="24689"/>
                </a:lnTo>
                <a:cubicBezTo>
                  <a:pt x="9074" y="24727"/>
                  <a:pt x="9074" y="24727"/>
                  <a:pt x="9074" y="24727"/>
                </a:cubicBezTo>
                <a:lnTo>
                  <a:pt x="9150" y="24727"/>
                </a:lnTo>
                <a:cubicBezTo>
                  <a:pt x="9150" y="24727"/>
                  <a:pt x="9188" y="24765"/>
                  <a:pt x="9188" y="24765"/>
                </a:cubicBezTo>
                <a:cubicBezTo>
                  <a:pt x="9226" y="24803"/>
                  <a:pt x="9226" y="24840"/>
                  <a:pt x="9301" y="24840"/>
                </a:cubicBezTo>
                <a:cubicBezTo>
                  <a:pt x="9301" y="24803"/>
                  <a:pt x="9301" y="24765"/>
                  <a:pt x="9301" y="24765"/>
                </a:cubicBezTo>
                <a:lnTo>
                  <a:pt x="9453" y="24765"/>
                </a:lnTo>
                <a:cubicBezTo>
                  <a:pt x="9453" y="24689"/>
                  <a:pt x="9415" y="24614"/>
                  <a:pt x="9377" y="24576"/>
                </a:cubicBezTo>
                <a:cubicBezTo>
                  <a:pt x="9301" y="24538"/>
                  <a:pt x="9226" y="24500"/>
                  <a:pt x="9150" y="24500"/>
                </a:cubicBezTo>
                <a:close/>
                <a:moveTo>
                  <a:pt x="12326" y="24349"/>
                </a:moveTo>
                <a:cubicBezTo>
                  <a:pt x="12250" y="24349"/>
                  <a:pt x="12137" y="24349"/>
                  <a:pt x="12099" y="24387"/>
                </a:cubicBezTo>
                <a:cubicBezTo>
                  <a:pt x="11986" y="24462"/>
                  <a:pt x="11986" y="24576"/>
                  <a:pt x="11986" y="24651"/>
                </a:cubicBezTo>
                <a:cubicBezTo>
                  <a:pt x="11986" y="24651"/>
                  <a:pt x="11986" y="24689"/>
                  <a:pt x="11986" y="24727"/>
                </a:cubicBezTo>
                <a:lnTo>
                  <a:pt x="12137" y="24840"/>
                </a:lnTo>
                <a:cubicBezTo>
                  <a:pt x="12175" y="24840"/>
                  <a:pt x="12212" y="24840"/>
                  <a:pt x="12250" y="24878"/>
                </a:cubicBezTo>
                <a:lnTo>
                  <a:pt x="12439" y="24765"/>
                </a:lnTo>
                <a:cubicBezTo>
                  <a:pt x="12439" y="24689"/>
                  <a:pt x="12439" y="24689"/>
                  <a:pt x="12477" y="24651"/>
                </a:cubicBezTo>
                <a:cubicBezTo>
                  <a:pt x="12477" y="24614"/>
                  <a:pt x="12477" y="24576"/>
                  <a:pt x="12477" y="24538"/>
                </a:cubicBezTo>
                <a:cubicBezTo>
                  <a:pt x="12477" y="24462"/>
                  <a:pt x="12477" y="24424"/>
                  <a:pt x="12402" y="24387"/>
                </a:cubicBezTo>
                <a:lnTo>
                  <a:pt x="12326" y="24349"/>
                </a:lnTo>
                <a:close/>
                <a:moveTo>
                  <a:pt x="18526" y="24614"/>
                </a:moveTo>
                <a:cubicBezTo>
                  <a:pt x="18526" y="24614"/>
                  <a:pt x="18526" y="24651"/>
                  <a:pt x="18526" y="24651"/>
                </a:cubicBezTo>
                <a:lnTo>
                  <a:pt x="18375" y="24651"/>
                </a:lnTo>
                <a:cubicBezTo>
                  <a:pt x="18375" y="24803"/>
                  <a:pt x="18564" y="24878"/>
                  <a:pt x="18715" y="24878"/>
                </a:cubicBezTo>
                <a:cubicBezTo>
                  <a:pt x="18753" y="24878"/>
                  <a:pt x="18829" y="24840"/>
                  <a:pt x="18867" y="24840"/>
                </a:cubicBezTo>
                <a:lnTo>
                  <a:pt x="18904" y="24727"/>
                </a:lnTo>
                <a:lnTo>
                  <a:pt x="18753" y="24727"/>
                </a:lnTo>
                <a:cubicBezTo>
                  <a:pt x="18753" y="24727"/>
                  <a:pt x="18715" y="24727"/>
                  <a:pt x="18715" y="24689"/>
                </a:cubicBezTo>
                <a:lnTo>
                  <a:pt x="18715" y="24651"/>
                </a:lnTo>
                <a:cubicBezTo>
                  <a:pt x="18678" y="24651"/>
                  <a:pt x="18640" y="24614"/>
                  <a:pt x="18640" y="24614"/>
                </a:cubicBezTo>
                <a:cubicBezTo>
                  <a:pt x="18640" y="24614"/>
                  <a:pt x="18640" y="24614"/>
                  <a:pt x="18640" y="24651"/>
                </a:cubicBezTo>
                <a:cubicBezTo>
                  <a:pt x="18640" y="24614"/>
                  <a:pt x="18602" y="24614"/>
                  <a:pt x="18526" y="24614"/>
                </a:cubicBezTo>
                <a:close/>
                <a:moveTo>
                  <a:pt x="60663" y="24916"/>
                </a:moveTo>
                <a:cubicBezTo>
                  <a:pt x="60597" y="24916"/>
                  <a:pt x="60531" y="24954"/>
                  <a:pt x="60568" y="25029"/>
                </a:cubicBezTo>
                <a:lnTo>
                  <a:pt x="60757" y="25029"/>
                </a:lnTo>
                <a:cubicBezTo>
                  <a:pt x="60795" y="24954"/>
                  <a:pt x="60729" y="24916"/>
                  <a:pt x="60663" y="24916"/>
                </a:cubicBezTo>
                <a:close/>
                <a:moveTo>
                  <a:pt x="75304" y="24585"/>
                </a:moveTo>
                <a:cubicBezTo>
                  <a:pt x="75257" y="24585"/>
                  <a:pt x="75219" y="24595"/>
                  <a:pt x="75200" y="24614"/>
                </a:cubicBezTo>
                <a:cubicBezTo>
                  <a:pt x="75087" y="24689"/>
                  <a:pt x="75087" y="24803"/>
                  <a:pt x="75087" y="24840"/>
                </a:cubicBezTo>
                <a:cubicBezTo>
                  <a:pt x="75087" y="24878"/>
                  <a:pt x="75087" y="24878"/>
                  <a:pt x="75087" y="24916"/>
                </a:cubicBezTo>
                <a:lnTo>
                  <a:pt x="75087" y="24992"/>
                </a:lnTo>
                <a:lnTo>
                  <a:pt x="75276" y="25067"/>
                </a:lnTo>
                <a:lnTo>
                  <a:pt x="75238" y="25067"/>
                </a:lnTo>
                <a:cubicBezTo>
                  <a:pt x="75238" y="25105"/>
                  <a:pt x="75276" y="25218"/>
                  <a:pt x="75389" y="25218"/>
                </a:cubicBezTo>
                <a:cubicBezTo>
                  <a:pt x="75502" y="25218"/>
                  <a:pt x="75502" y="25105"/>
                  <a:pt x="75540" y="25067"/>
                </a:cubicBezTo>
                <a:lnTo>
                  <a:pt x="75540" y="24992"/>
                </a:lnTo>
                <a:cubicBezTo>
                  <a:pt x="75502" y="24916"/>
                  <a:pt x="75502" y="24916"/>
                  <a:pt x="75502" y="24878"/>
                </a:cubicBezTo>
                <a:cubicBezTo>
                  <a:pt x="75502" y="24878"/>
                  <a:pt x="75502" y="24840"/>
                  <a:pt x="75502" y="24803"/>
                </a:cubicBezTo>
                <a:lnTo>
                  <a:pt x="75540" y="24765"/>
                </a:lnTo>
                <a:lnTo>
                  <a:pt x="75465" y="24614"/>
                </a:lnTo>
                <a:cubicBezTo>
                  <a:pt x="75408" y="24595"/>
                  <a:pt x="75351" y="24585"/>
                  <a:pt x="75304" y="24585"/>
                </a:cubicBezTo>
                <a:close/>
                <a:moveTo>
                  <a:pt x="26433" y="24850"/>
                </a:moveTo>
                <a:cubicBezTo>
                  <a:pt x="26400" y="24850"/>
                  <a:pt x="26371" y="24859"/>
                  <a:pt x="26353" y="24878"/>
                </a:cubicBezTo>
                <a:cubicBezTo>
                  <a:pt x="26277" y="24878"/>
                  <a:pt x="26164" y="24916"/>
                  <a:pt x="26164" y="25067"/>
                </a:cubicBezTo>
                <a:lnTo>
                  <a:pt x="26164" y="25181"/>
                </a:lnTo>
                <a:lnTo>
                  <a:pt x="26239" y="25294"/>
                </a:lnTo>
                <a:cubicBezTo>
                  <a:pt x="26296" y="25313"/>
                  <a:pt x="26343" y="25322"/>
                  <a:pt x="26386" y="25322"/>
                </a:cubicBezTo>
                <a:cubicBezTo>
                  <a:pt x="26428" y="25322"/>
                  <a:pt x="26466" y="25313"/>
                  <a:pt x="26504" y="25294"/>
                </a:cubicBezTo>
                <a:cubicBezTo>
                  <a:pt x="26579" y="25256"/>
                  <a:pt x="26617" y="25181"/>
                  <a:pt x="26617" y="25067"/>
                </a:cubicBezTo>
                <a:cubicBezTo>
                  <a:pt x="26617" y="24992"/>
                  <a:pt x="26579" y="24916"/>
                  <a:pt x="26542" y="24878"/>
                </a:cubicBezTo>
                <a:cubicBezTo>
                  <a:pt x="26504" y="24859"/>
                  <a:pt x="26466" y="24850"/>
                  <a:pt x="26433" y="24850"/>
                </a:cubicBezTo>
                <a:close/>
                <a:moveTo>
                  <a:pt x="79676" y="24862"/>
                </a:moveTo>
                <a:cubicBezTo>
                  <a:pt x="79598" y="24862"/>
                  <a:pt x="79526" y="24889"/>
                  <a:pt x="79472" y="24916"/>
                </a:cubicBezTo>
                <a:cubicBezTo>
                  <a:pt x="79397" y="24992"/>
                  <a:pt x="79359" y="25105"/>
                  <a:pt x="79359" y="25256"/>
                </a:cubicBezTo>
                <a:lnTo>
                  <a:pt x="79472" y="25370"/>
                </a:lnTo>
                <a:cubicBezTo>
                  <a:pt x="79586" y="25370"/>
                  <a:pt x="79699" y="25370"/>
                  <a:pt x="79775" y="25294"/>
                </a:cubicBezTo>
                <a:cubicBezTo>
                  <a:pt x="79850" y="25256"/>
                  <a:pt x="79888" y="25181"/>
                  <a:pt x="79888" y="25067"/>
                </a:cubicBezTo>
                <a:cubicBezTo>
                  <a:pt x="79888" y="25029"/>
                  <a:pt x="79888" y="24992"/>
                  <a:pt x="79888" y="24954"/>
                </a:cubicBezTo>
                <a:lnTo>
                  <a:pt x="79775" y="24878"/>
                </a:lnTo>
                <a:cubicBezTo>
                  <a:pt x="79741" y="24867"/>
                  <a:pt x="79708" y="24862"/>
                  <a:pt x="79676" y="24862"/>
                </a:cubicBezTo>
                <a:close/>
                <a:moveTo>
                  <a:pt x="65824" y="25029"/>
                </a:moveTo>
                <a:cubicBezTo>
                  <a:pt x="65672" y="25029"/>
                  <a:pt x="65559" y="25067"/>
                  <a:pt x="65521" y="25218"/>
                </a:cubicBezTo>
                <a:lnTo>
                  <a:pt x="65559" y="25332"/>
                </a:lnTo>
                <a:cubicBezTo>
                  <a:pt x="65635" y="25407"/>
                  <a:pt x="65748" y="25407"/>
                  <a:pt x="65824" y="25407"/>
                </a:cubicBezTo>
                <a:cubicBezTo>
                  <a:pt x="65937" y="25370"/>
                  <a:pt x="65975" y="25294"/>
                  <a:pt x="65975" y="25218"/>
                </a:cubicBezTo>
                <a:cubicBezTo>
                  <a:pt x="65975" y="25181"/>
                  <a:pt x="65975" y="25143"/>
                  <a:pt x="65975" y="25105"/>
                </a:cubicBezTo>
                <a:lnTo>
                  <a:pt x="65824" y="25029"/>
                </a:lnTo>
                <a:close/>
                <a:moveTo>
                  <a:pt x="76334" y="25067"/>
                </a:moveTo>
                <a:cubicBezTo>
                  <a:pt x="76183" y="25067"/>
                  <a:pt x="76070" y="25067"/>
                  <a:pt x="76032" y="25143"/>
                </a:cubicBezTo>
                <a:cubicBezTo>
                  <a:pt x="75994" y="25143"/>
                  <a:pt x="75918" y="25218"/>
                  <a:pt x="75918" y="25332"/>
                </a:cubicBezTo>
                <a:lnTo>
                  <a:pt x="75918" y="25370"/>
                </a:lnTo>
                <a:lnTo>
                  <a:pt x="76070" y="25445"/>
                </a:lnTo>
                <a:cubicBezTo>
                  <a:pt x="76103" y="25456"/>
                  <a:pt x="76136" y="25461"/>
                  <a:pt x="76168" y="25461"/>
                </a:cubicBezTo>
                <a:cubicBezTo>
                  <a:pt x="76246" y="25461"/>
                  <a:pt x="76319" y="25434"/>
                  <a:pt x="76372" y="25407"/>
                </a:cubicBezTo>
                <a:cubicBezTo>
                  <a:pt x="76410" y="25370"/>
                  <a:pt x="76448" y="25294"/>
                  <a:pt x="76448" y="25218"/>
                </a:cubicBezTo>
                <a:cubicBezTo>
                  <a:pt x="76448" y="25218"/>
                  <a:pt x="76448" y="25181"/>
                  <a:pt x="76448" y="25181"/>
                </a:cubicBezTo>
                <a:lnTo>
                  <a:pt x="76334" y="25067"/>
                </a:lnTo>
                <a:close/>
                <a:moveTo>
                  <a:pt x="33876" y="25181"/>
                </a:moveTo>
                <a:lnTo>
                  <a:pt x="33725" y="25218"/>
                </a:lnTo>
                <a:cubicBezTo>
                  <a:pt x="33612" y="25294"/>
                  <a:pt x="33612" y="25445"/>
                  <a:pt x="33725" y="25559"/>
                </a:cubicBezTo>
                <a:cubicBezTo>
                  <a:pt x="33752" y="25585"/>
                  <a:pt x="33797" y="25612"/>
                  <a:pt x="33862" y="25612"/>
                </a:cubicBezTo>
                <a:cubicBezTo>
                  <a:pt x="33889" y="25612"/>
                  <a:pt x="33919" y="25608"/>
                  <a:pt x="33952" y="25597"/>
                </a:cubicBezTo>
                <a:lnTo>
                  <a:pt x="34065" y="25483"/>
                </a:lnTo>
                <a:cubicBezTo>
                  <a:pt x="34065" y="25445"/>
                  <a:pt x="34065" y="25256"/>
                  <a:pt x="33876" y="25181"/>
                </a:cubicBezTo>
                <a:close/>
                <a:moveTo>
                  <a:pt x="11003" y="25597"/>
                </a:moveTo>
                <a:cubicBezTo>
                  <a:pt x="10851" y="25597"/>
                  <a:pt x="10738" y="25634"/>
                  <a:pt x="10662" y="25786"/>
                </a:cubicBezTo>
                <a:lnTo>
                  <a:pt x="10700" y="25899"/>
                </a:lnTo>
                <a:cubicBezTo>
                  <a:pt x="10814" y="25975"/>
                  <a:pt x="10927" y="25975"/>
                  <a:pt x="11003" y="25975"/>
                </a:cubicBezTo>
                <a:cubicBezTo>
                  <a:pt x="11078" y="25937"/>
                  <a:pt x="11154" y="25861"/>
                  <a:pt x="11154" y="25786"/>
                </a:cubicBezTo>
                <a:cubicBezTo>
                  <a:pt x="11154" y="25748"/>
                  <a:pt x="11116" y="25710"/>
                  <a:pt x="11116" y="25672"/>
                </a:cubicBezTo>
                <a:lnTo>
                  <a:pt x="11003" y="25597"/>
                </a:lnTo>
                <a:close/>
                <a:moveTo>
                  <a:pt x="31495" y="25430"/>
                </a:moveTo>
                <a:cubicBezTo>
                  <a:pt x="31463" y="25430"/>
                  <a:pt x="31425" y="25434"/>
                  <a:pt x="31381" y="25445"/>
                </a:cubicBezTo>
                <a:lnTo>
                  <a:pt x="31305" y="25483"/>
                </a:lnTo>
                <a:cubicBezTo>
                  <a:pt x="31154" y="25748"/>
                  <a:pt x="31268" y="25975"/>
                  <a:pt x="31494" y="26012"/>
                </a:cubicBezTo>
                <a:lnTo>
                  <a:pt x="31683" y="25861"/>
                </a:lnTo>
                <a:lnTo>
                  <a:pt x="31721" y="25861"/>
                </a:lnTo>
                <a:cubicBezTo>
                  <a:pt x="31759" y="25823"/>
                  <a:pt x="31872" y="25748"/>
                  <a:pt x="31872" y="25634"/>
                </a:cubicBezTo>
                <a:cubicBezTo>
                  <a:pt x="31872" y="25634"/>
                  <a:pt x="31872" y="25597"/>
                  <a:pt x="31835" y="25597"/>
                </a:cubicBezTo>
                <a:lnTo>
                  <a:pt x="31646" y="25483"/>
                </a:lnTo>
                <a:cubicBezTo>
                  <a:pt x="31619" y="25456"/>
                  <a:pt x="31573" y="25430"/>
                  <a:pt x="31495" y="25430"/>
                </a:cubicBezTo>
                <a:close/>
                <a:moveTo>
                  <a:pt x="22496" y="25067"/>
                </a:moveTo>
                <a:lnTo>
                  <a:pt x="22345" y="25181"/>
                </a:lnTo>
                <a:cubicBezTo>
                  <a:pt x="22307" y="25483"/>
                  <a:pt x="22496" y="25597"/>
                  <a:pt x="22647" y="25672"/>
                </a:cubicBezTo>
                <a:cubicBezTo>
                  <a:pt x="22647" y="25672"/>
                  <a:pt x="22647" y="25710"/>
                  <a:pt x="22647" y="25710"/>
                </a:cubicBezTo>
                <a:lnTo>
                  <a:pt x="22534" y="25786"/>
                </a:lnTo>
                <a:cubicBezTo>
                  <a:pt x="22496" y="26050"/>
                  <a:pt x="22723" y="26201"/>
                  <a:pt x="22912" y="26201"/>
                </a:cubicBezTo>
                <a:cubicBezTo>
                  <a:pt x="22944" y="26208"/>
                  <a:pt x="22976" y="26211"/>
                  <a:pt x="23006" y="26211"/>
                </a:cubicBezTo>
                <a:cubicBezTo>
                  <a:pt x="23150" y="26211"/>
                  <a:pt x="23259" y="26138"/>
                  <a:pt x="23290" y="26012"/>
                </a:cubicBezTo>
                <a:lnTo>
                  <a:pt x="23139" y="25861"/>
                </a:lnTo>
                <a:lnTo>
                  <a:pt x="23177" y="25861"/>
                </a:lnTo>
                <a:cubicBezTo>
                  <a:pt x="23177" y="25861"/>
                  <a:pt x="23177" y="25823"/>
                  <a:pt x="23139" y="25786"/>
                </a:cubicBezTo>
                <a:cubicBezTo>
                  <a:pt x="23139" y="25786"/>
                  <a:pt x="23139" y="25748"/>
                  <a:pt x="23101" y="25748"/>
                </a:cubicBezTo>
                <a:cubicBezTo>
                  <a:pt x="23139" y="25634"/>
                  <a:pt x="23177" y="25634"/>
                  <a:pt x="23177" y="25634"/>
                </a:cubicBezTo>
                <a:lnTo>
                  <a:pt x="23290" y="25634"/>
                </a:lnTo>
                <a:lnTo>
                  <a:pt x="23479" y="25559"/>
                </a:lnTo>
                <a:cubicBezTo>
                  <a:pt x="23479" y="25559"/>
                  <a:pt x="23479" y="25521"/>
                  <a:pt x="23479" y="25521"/>
                </a:cubicBezTo>
                <a:cubicBezTo>
                  <a:pt x="23479" y="25370"/>
                  <a:pt x="23366" y="25256"/>
                  <a:pt x="23139" y="25218"/>
                </a:cubicBezTo>
                <a:cubicBezTo>
                  <a:pt x="23025" y="25218"/>
                  <a:pt x="22874" y="25218"/>
                  <a:pt x="22799" y="25294"/>
                </a:cubicBezTo>
                <a:cubicBezTo>
                  <a:pt x="22761" y="25218"/>
                  <a:pt x="22685" y="25067"/>
                  <a:pt x="22496" y="25067"/>
                </a:cubicBezTo>
                <a:close/>
                <a:moveTo>
                  <a:pt x="68092" y="25786"/>
                </a:moveTo>
                <a:lnTo>
                  <a:pt x="68017" y="25823"/>
                </a:lnTo>
                <a:cubicBezTo>
                  <a:pt x="67941" y="25899"/>
                  <a:pt x="67903" y="26012"/>
                  <a:pt x="67903" y="26126"/>
                </a:cubicBezTo>
                <a:cubicBezTo>
                  <a:pt x="67903" y="26164"/>
                  <a:pt x="67903" y="26201"/>
                  <a:pt x="67903" y="26239"/>
                </a:cubicBezTo>
                <a:lnTo>
                  <a:pt x="68017" y="26315"/>
                </a:lnTo>
                <a:cubicBezTo>
                  <a:pt x="68067" y="26329"/>
                  <a:pt x="68111" y="26335"/>
                  <a:pt x="68149" y="26335"/>
                </a:cubicBezTo>
                <a:cubicBezTo>
                  <a:pt x="68309" y="26335"/>
                  <a:pt x="68364" y="26225"/>
                  <a:pt x="68395" y="26164"/>
                </a:cubicBezTo>
                <a:cubicBezTo>
                  <a:pt x="68395" y="26164"/>
                  <a:pt x="68395" y="26126"/>
                  <a:pt x="68395" y="26126"/>
                </a:cubicBezTo>
                <a:lnTo>
                  <a:pt x="68206" y="25975"/>
                </a:lnTo>
                <a:lnTo>
                  <a:pt x="68281" y="25975"/>
                </a:lnTo>
                <a:cubicBezTo>
                  <a:pt x="68319" y="26012"/>
                  <a:pt x="68319" y="26012"/>
                  <a:pt x="68319" y="26012"/>
                </a:cubicBezTo>
                <a:lnTo>
                  <a:pt x="68319" y="25975"/>
                </a:lnTo>
                <a:cubicBezTo>
                  <a:pt x="68319" y="25937"/>
                  <a:pt x="68319" y="25861"/>
                  <a:pt x="68243" y="25823"/>
                </a:cubicBezTo>
                <a:cubicBezTo>
                  <a:pt x="68206" y="25823"/>
                  <a:pt x="68168" y="25786"/>
                  <a:pt x="68092" y="25786"/>
                </a:cubicBezTo>
                <a:close/>
                <a:moveTo>
                  <a:pt x="66202" y="26050"/>
                </a:moveTo>
                <a:cubicBezTo>
                  <a:pt x="66051" y="26050"/>
                  <a:pt x="65937" y="26126"/>
                  <a:pt x="65862" y="26239"/>
                </a:cubicBezTo>
                <a:lnTo>
                  <a:pt x="65975" y="26390"/>
                </a:lnTo>
                <a:cubicBezTo>
                  <a:pt x="66013" y="26390"/>
                  <a:pt x="66051" y="26428"/>
                  <a:pt x="66088" y="26428"/>
                </a:cubicBezTo>
                <a:lnTo>
                  <a:pt x="66277" y="26315"/>
                </a:lnTo>
                <a:cubicBezTo>
                  <a:pt x="66277" y="26315"/>
                  <a:pt x="66315" y="26277"/>
                  <a:pt x="66315" y="26201"/>
                </a:cubicBezTo>
                <a:lnTo>
                  <a:pt x="66315" y="26164"/>
                </a:lnTo>
                <a:lnTo>
                  <a:pt x="66202" y="26050"/>
                </a:lnTo>
                <a:close/>
                <a:moveTo>
                  <a:pt x="2042" y="26088"/>
                </a:moveTo>
                <a:lnTo>
                  <a:pt x="1891" y="26201"/>
                </a:lnTo>
                <a:cubicBezTo>
                  <a:pt x="1853" y="26239"/>
                  <a:pt x="1815" y="26239"/>
                  <a:pt x="1815" y="26315"/>
                </a:cubicBezTo>
                <a:lnTo>
                  <a:pt x="1929" y="26428"/>
                </a:lnTo>
                <a:cubicBezTo>
                  <a:pt x="1967" y="26466"/>
                  <a:pt x="1967" y="26466"/>
                  <a:pt x="2042" y="26504"/>
                </a:cubicBezTo>
                <a:lnTo>
                  <a:pt x="2193" y="26390"/>
                </a:lnTo>
                <a:cubicBezTo>
                  <a:pt x="2231" y="26390"/>
                  <a:pt x="2231" y="26353"/>
                  <a:pt x="2269" y="26315"/>
                </a:cubicBezTo>
                <a:lnTo>
                  <a:pt x="2156" y="26164"/>
                </a:lnTo>
                <a:cubicBezTo>
                  <a:pt x="2118" y="26126"/>
                  <a:pt x="2080" y="26126"/>
                  <a:pt x="2042" y="26088"/>
                </a:cubicBezTo>
                <a:close/>
                <a:moveTo>
                  <a:pt x="21795" y="26191"/>
                </a:moveTo>
                <a:cubicBezTo>
                  <a:pt x="21763" y="26191"/>
                  <a:pt x="21731" y="26194"/>
                  <a:pt x="21702" y="26201"/>
                </a:cubicBezTo>
                <a:cubicBezTo>
                  <a:pt x="21627" y="26239"/>
                  <a:pt x="21589" y="26277"/>
                  <a:pt x="21589" y="26353"/>
                </a:cubicBezTo>
                <a:lnTo>
                  <a:pt x="21664" y="26504"/>
                </a:lnTo>
                <a:cubicBezTo>
                  <a:pt x="21664" y="26504"/>
                  <a:pt x="21664" y="26466"/>
                  <a:pt x="21664" y="26466"/>
                </a:cubicBezTo>
                <a:lnTo>
                  <a:pt x="21778" y="26580"/>
                </a:lnTo>
                <a:cubicBezTo>
                  <a:pt x="21967" y="26580"/>
                  <a:pt x="22080" y="26542"/>
                  <a:pt x="22156" y="26428"/>
                </a:cubicBezTo>
                <a:lnTo>
                  <a:pt x="22118" y="26277"/>
                </a:lnTo>
                <a:cubicBezTo>
                  <a:pt x="22087" y="26246"/>
                  <a:pt x="21933" y="26191"/>
                  <a:pt x="21795" y="26191"/>
                </a:cubicBezTo>
                <a:close/>
                <a:moveTo>
                  <a:pt x="23215" y="26164"/>
                </a:moveTo>
                <a:lnTo>
                  <a:pt x="23101" y="26277"/>
                </a:lnTo>
                <a:lnTo>
                  <a:pt x="23063" y="26315"/>
                </a:lnTo>
                <a:cubicBezTo>
                  <a:pt x="23063" y="26390"/>
                  <a:pt x="23101" y="26504"/>
                  <a:pt x="23177" y="26542"/>
                </a:cubicBezTo>
                <a:lnTo>
                  <a:pt x="23252" y="26580"/>
                </a:lnTo>
                <a:cubicBezTo>
                  <a:pt x="23286" y="26591"/>
                  <a:pt x="23316" y="26595"/>
                  <a:pt x="23343" y="26595"/>
                </a:cubicBezTo>
                <a:cubicBezTo>
                  <a:pt x="23410" y="26595"/>
                  <a:pt x="23463" y="26568"/>
                  <a:pt x="23517" y="26542"/>
                </a:cubicBezTo>
                <a:cubicBezTo>
                  <a:pt x="23555" y="26504"/>
                  <a:pt x="23593" y="26466"/>
                  <a:pt x="23593" y="26353"/>
                </a:cubicBezTo>
                <a:lnTo>
                  <a:pt x="23593" y="26315"/>
                </a:lnTo>
                <a:lnTo>
                  <a:pt x="23441" y="26201"/>
                </a:lnTo>
                <a:lnTo>
                  <a:pt x="23404" y="26201"/>
                </a:lnTo>
                <a:cubicBezTo>
                  <a:pt x="23366" y="26164"/>
                  <a:pt x="23290" y="26164"/>
                  <a:pt x="23215" y="26164"/>
                </a:cubicBezTo>
                <a:close/>
                <a:moveTo>
                  <a:pt x="27298" y="26201"/>
                </a:moveTo>
                <a:cubicBezTo>
                  <a:pt x="27184" y="26201"/>
                  <a:pt x="27109" y="26201"/>
                  <a:pt x="27033" y="26239"/>
                </a:cubicBezTo>
                <a:cubicBezTo>
                  <a:pt x="26920" y="26315"/>
                  <a:pt x="26882" y="26428"/>
                  <a:pt x="26882" y="26504"/>
                </a:cubicBezTo>
                <a:lnTo>
                  <a:pt x="26995" y="26655"/>
                </a:lnTo>
                <a:cubicBezTo>
                  <a:pt x="27109" y="26655"/>
                  <a:pt x="27184" y="26655"/>
                  <a:pt x="27260" y="26617"/>
                </a:cubicBezTo>
                <a:cubicBezTo>
                  <a:pt x="27373" y="26542"/>
                  <a:pt x="27373" y="26428"/>
                  <a:pt x="27373" y="26353"/>
                </a:cubicBezTo>
                <a:lnTo>
                  <a:pt x="27298" y="26201"/>
                </a:lnTo>
                <a:close/>
                <a:moveTo>
                  <a:pt x="34728" y="26271"/>
                </a:moveTo>
                <a:cubicBezTo>
                  <a:pt x="34693" y="26271"/>
                  <a:pt x="34663" y="26277"/>
                  <a:pt x="34632" y="26277"/>
                </a:cubicBezTo>
                <a:cubicBezTo>
                  <a:pt x="34481" y="26353"/>
                  <a:pt x="34481" y="26580"/>
                  <a:pt x="34632" y="26693"/>
                </a:cubicBezTo>
                <a:lnTo>
                  <a:pt x="34859" y="26580"/>
                </a:lnTo>
                <a:cubicBezTo>
                  <a:pt x="34897" y="26542"/>
                  <a:pt x="34935" y="26542"/>
                  <a:pt x="34973" y="26504"/>
                </a:cubicBezTo>
                <a:lnTo>
                  <a:pt x="34935" y="26353"/>
                </a:lnTo>
                <a:cubicBezTo>
                  <a:pt x="34844" y="26285"/>
                  <a:pt x="34781" y="26271"/>
                  <a:pt x="34728" y="26271"/>
                </a:cubicBezTo>
                <a:close/>
                <a:moveTo>
                  <a:pt x="58565" y="26201"/>
                </a:moveTo>
                <a:lnTo>
                  <a:pt x="58413" y="26277"/>
                </a:lnTo>
                <a:lnTo>
                  <a:pt x="58262" y="26353"/>
                </a:lnTo>
                <a:cubicBezTo>
                  <a:pt x="58224" y="26466"/>
                  <a:pt x="58300" y="26542"/>
                  <a:pt x="58338" y="26580"/>
                </a:cubicBezTo>
                <a:lnTo>
                  <a:pt x="58451" y="26769"/>
                </a:lnTo>
                <a:cubicBezTo>
                  <a:pt x="58565" y="26769"/>
                  <a:pt x="58640" y="26731"/>
                  <a:pt x="58678" y="26693"/>
                </a:cubicBezTo>
                <a:cubicBezTo>
                  <a:pt x="58754" y="26655"/>
                  <a:pt x="58791" y="26580"/>
                  <a:pt x="58791" y="26504"/>
                </a:cubicBezTo>
                <a:cubicBezTo>
                  <a:pt x="58791" y="26390"/>
                  <a:pt x="58716" y="26239"/>
                  <a:pt x="58565" y="26201"/>
                </a:cubicBezTo>
                <a:close/>
                <a:moveTo>
                  <a:pt x="67979" y="26353"/>
                </a:moveTo>
                <a:cubicBezTo>
                  <a:pt x="67828" y="26353"/>
                  <a:pt x="67752" y="26390"/>
                  <a:pt x="67714" y="26390"/>
                </a:cubicBezTo>
                <a:cubicBezTo>
                  <a:pt x="67563" y="26504"/>
                  <a:pt x="67676" y="26844"/>
                  <a:pt x="67941" y="26844"/>
                </a:cubicBezTo>
                <a:lnTo>
                  <a:pt x="68054" y="26731"/>
                </a:lnTo>
                <a:lnTo>
                  <a:pt x="68054" y="26466"/>
                </a:lnTo>
                <a:lnTo>
                  <a:pt x="67979" y="26353"/>
                </a:lnTo>
                <a:close/>
                <a:moveTo>
                  <a:pt x="60568" y="26353"/>
                </a:moveTo>
                <a:cubicBezTo>
                  <a:pt x="60493" y="26353"/>
                  <a:pt x="60455" y="26390"/>
                  <a:pt x="60455" y="26390"/>
                </a:cubicBezTo>
                <a:cubicBezTo>
                  <a:pt x="60379" y="26466"/>
                  <a:pt x="60379" y="26542"/>
                  <a:pt x="60379" y="26655"/>
                </a:cubicBezTo>
                <a:cubicBezTo>
                  <a:pt x="60379" y="26655"/>
                  <a:pt x="60379" y="26693"/>
                  <a:pt x="60379" y="26693"/>
                </a:cubicBezTo>
                <a:lnTo>
                  <a:pt x="60455" y="26844"/>
                </a:lnTo>
                <a:cubicBezTo>
                  <a:pt x="60493" y="26863"/>
                  <a:pt x="60540" y="26873"/>
                  <a:pt x="60587" y="26873"/>
                </a:cubicBezTo>
                <a:cubicBezTo>
                  <a:pt x="60635" y="26873"/>
                  <a:pt x="60682" y="26863"/>
                  <a:pt x="60720" y="26844"/>
                </a:cubicBezTo>
                <a:cubicBezTo>
                  <a:pt x="60795" y="26769"/>
                  <a:pt x="60833" y="26655"/>
                  <a:pt x="60833" y="26580"/>
                </a:cubicBezTo>
                <a:cubicBezTo>
                  <a:pt x="60833" y="26504"/>
                  <a:pt x="60833" y="26428"/>
                  <a:pt x="60757" y="26390"/>
                </a:cubicBezTo>
                <a:cubicBezTo>
                  <a:pt x="60720" y="26353"/>
                  <a:pt x="60644" y="26353"/>
                  <a:pt x="60568" y="26353"/>
                </a:cubicBezTo>
                <a:close/>
                <a:moveTo>
                  <a:pt x="25181" y="26655"/>
                </a:moveTo>
                <a:cubicBezTo>
                  <a:pt x="25067" y="26655"/>
                  <a:pt x="24954" y="26693"/>
                  <a:pt x="24878" y="26769"/>
                </a:cubicBezTo>
                <a:lnTo>
                  <a:pt x="24878" y="26920"/>
                </a:lnTo>
                <a:cubicBezTo>
                  <a:pt x="24954" y="26995"/>
                  <a:pt x="25029" y="26995"/>
                  <a:pt x="25143" y="26995"/>
                </a:cubicBezTo>
                <a:cubicBezTo>
                  <a:pt x="25256" y="26995"/>
                  <a:pt x="25332" y="26920"/>
                  <a:pt x="25407" y="26844"/>
                </a:cubicBezTo>
                <a:lnTo>
                  <a:pt x="25370" y="26693"/>
                </a:lnTo>
                <a:cubicBezTo>
                  <a:pt x="25332" y="26655"/>
                  <a:pt x="25256" y="26655"/>
                  <a:pt x="25181" y="26655"/>
                </a:cubicBezTo>
                <a:close/>
                <a:moveTo>
                  <a:pt x="75578" y="26806"/>
                </a:moveTo>
                <a:lnTo>
                  <a:pt x="75389" y="26882"/>
                </a:lnTo>
                <a:cubicBezTo>
                  <a:pt x="75389" y="26882"/>
                  <a:pt x="75389" y="26844"/>
                  <a:pt x="75427" y="26844"/>
                </a:cubicBezTo>
                <a:lnTo>
                  <a:pt x="75389" y="26844"/>
                </a:lnTo>
                <a:cubicBezTo>
                  <a:pt x="75313" y="26882"/>
                  <a:pt x="75087" y="26920"/>
                  <a:pt x="75162" y="27109"/>
                </a:cubicBezTo>
                <a:lnTo>
                  <a:pt x="75351" y="27222"/>
                </a:lnTo>
                <a:cubicBezTo>
                  <a:pt x="75408" y="27184"/>
                  <a:pt x="75446" y="27166"/>
                  <a:pt x="75488" y="27166"/>
                </a:cubicBezTo>
                <a:cubicBezTo>
                  <a:pt x="75531" y="27166"/>
                  <a:pt x="75578" y="27184"/>
                  <a:pt x="75654" y="27222"/>
                </a:cubicBezTo>
                <a:lnTo>
                  <a:pt x="75843" y="27109"/>
                </a:lnTo>
                <a:lnTo>
                  <a:pt x="75843" y="27071"/>
                </a:lnTo>
                <a:cubicBezTo>
                  <a:pt x="75843" y="26920"/>
                  <a:pt x="75691" y="26844"/>
                  <a:pt x="75578" y="26806"/>
                </a:cubicBezTo>
                <a:close/>
                <a:moveTo>
                  <a:pt x="16158" y="26866"/>
                </a:moveTo>
                <a:cubicBezTo>
                  <a:pt x="16132" y="26866"/>
                  <a:pt x="16102" y="26871"/>
                  <a:pt x="16069" y="26882"/>
                </a:cubicBezTo>
                <a:lnTo>
                  <a:pt x="15955" y="26995"/>
                </a:lnTo>
                <a:lnTo>
                  <a:pt x="15955" y="27109"/>
                </a:lnTo>
                <a:lnTo>
                  <a:pt x="16107" y="27222"/>
                </a:lnTo>
                <a:cubicBezTo>
                  <a:pt x="16107" y="27222"/>
                  <a:pt x="16144" y="27260"/>
                  <a:pt x="16182" y="27260"/>
                </a:cubicBezTo>
                <a:lnTo>
                  <a:pt x="16371" y="27109"/>
                </a:lnTo>
                <a:cubicBezTo>
                  <a:pt x="16371" y="27071"/>
                  <a:pt x="16371" y="26958"/>
                  <a:pt x="16258" y="26920"/>
                </a:cubicBezTo>
                <a:cubicBezTo>
                  <a:pt x="16258" y="26893"/>
                  <a:pt x="16220" y="26866"/>
                  <a:pt x="16158" y="26866"/>
                </a:cubicBezTo>
                <a:close/>
                <a:moveTo>
                  <a:pt x="85937" y="26731"/>
                </a:moveTo>
                <a:lnTo>
                  <a:pt x="85862" y="26769"/>
                </a:lnTo>
                <a:cubicBezTo>
                  <a:pt x="85786" y="26806"/>
                  <a:pt x="85748" y="26920"/>
                  <a:pt x="85748" y="26995"/>
                </a:cubicBezTo>
                <a:cubicBezTo>
                  <a:pt x="85748" y="27147"/>
                  <a:pt x="85862" y="27260"/>
                  <a:pt x="86013" y="27260"/>
                </a:cubicBezTo>
                <a:lnTo>
                  <a:pt x="86126" y="27222"/>
                </a:lnTo>
                <a:cubicBezTo>
                  <a:pt x="86126" y="27184"/>
                  <a:pt x="86164" y="27184"/>
                  <a:pt x="86164" y="27184"/>
                </a:cubicBezTo>
                <a:cubicBezTo>
                  <a:pt x="86240" y="27147"/>
                  <a:pt x="86353" y="27109"/>
                  <a:pt x="86353" y="26958"/>
                </a:cubicBezTo>
                <a:cubicBezTo>
                  <a:pt x="86353" y="26920"/>
                  <a:pt x="86353" y="26882"/>
                  <a:pt x="86315" y="26844"/>
                </a:cubicBezTo>
                <a:lnTo>
                  <a:pt x="86164" y="26769"/>
                </a:lnTo>
                <a:lnTo>
                  <a:pt x="86126" y="26769"/>
                </a:lnTo>
                <a:cubicBezTo>
                  <a:pt x="86089" y="26731"/>
                  <a:pt x="86051" y="26731"/>
                  <a:pt x="85937" y="26731"/>
                </a:cubicBezTo>
                <a:close/>
                <a:moveTo>
                  <a:pt x="81816" y="27033"/>
                </a:moveTo>
                <a:cubicBezTo>
                  <a:pt x="81589" y="27033"/>
                  <a:pt x="81514" y="27147"/>
                  <a:pt x="81552" y="27260"/>
                </a:cubicBezTo>
                <a:lnTo>
                  <a:pt x="81665" y="27373"/>
                </a:lnTo>
                <a:lnTo>
                  <a:pt x="81779" y="27373"/>
                </a:lnTo>
                <a:lnTo>
                  <a:pt x="81930" y="27260"/>
                </a:lnTo>
                <a:cubicBezTo>
                  <a:pt x="81930" y="27260"/>
                  <a:pt x="81968" y="27222"/>
                  <a:pt x="81968" y="27184"/>
                </a:cubicBezTo>
                <a:lnTo>
                  <a:pt x="81816" y="27033"/>
                </a:lnTo>
                <a:close/>
                <a:moveTo>
                  <a:pt x="55425" y="27278"/>
                </a:moveTo>
                <a:cubicBezTo>
                  <a:pt x="55330" y="27278"/>
                  <a:pt x="55205" y="27347"/>
                  <a:pt x="55389" y="27449"/>
                </a:cubicBezTo>
                <a:cubicBezTo>
                  <a:pt x="55562" y="27328"/>
                  <a:pt x="55505" y="27278"/>
                  <a:pt x="55425" y="27278"/>
                </a:cubicBezTo>
                <a:close/>
                <a:moveTo>
                  <a:pt x="10246" y="27147"/>
                </a:moveTo>
                <a:cubicBezTo>
                  <a:pt x="10171" y="27147"/>
                  <a:pt x="10057" y="27147"/>
                  <a:pt x="10020" y="27336"/>
                </a:cubicBezTo>
                <a:lnTo>
                  <a:pt x="10057" y="27449"/>
                </a:lnTo>
                <a:cubicBezTo>
                  <a:pt x="10084" y="27475"/>
                  <a:pt x="10146" y="27519"/>
                  <a:pt x="10219" y="27519"/>
                </a:cubicBezTo>
                <a:cubicBezTo>
                  <a:pt x="10252" y="27519"/>
                  <a:pt x="10287" y="27510"/>
                  <a:pt x="10322" y="27487"/>
                </a:cubicBezTo>
                <a:cubicBezTo>
                  <a:pt x="10398" y="27487"/>
                  <a:pt x="10436" y="27411"/>
                  <a:pt x="10436" y="27373"/>
                </a:cubicBezTo>
                <a:cubicBezTo>
                  <a:pt x="10436" y="27260"/>
                  <a:pt x="10360" y="27147"/>
                  <a:pt x="10246" y="27147"/>
                </a:cubicBezTo>
                <a:close/>
                <a:moveTo>
                  <a:pt x="9712" y="27118"/>
                </a:moveTo>
                <a:cubicBezTo>
                  <a:pt x="9679" y="27118"/>
                  <a:pt x="9642" y="27128"/>
                  <a:pt x="9604" y="27147"/>
                </a:cubicBezTo>
                <a:cubicBezTo>
                  <a:pt x="9528" y="27184"/>
                  <a:pt x="9490" y="27260"/>
                  <a:pt x="9490" y="27336"/>
                </a:cubicBezTo>
                <a:cubicBezTo>
                  <a:pt x="9490" y="27411"/>
                  <a:pt x="9528" y="27487"/>
                  <a:pt x="9642" y="27525"/>
                </a:cubicBezTo>
                <a:cubicBezTo>
                  <a:pt x="9679" y="27525"/>
                  <a:pt x="9755" y="27525"/>
                  <a:pt x="9793" y="27487"/>
                </a:cubicBezTo>
                <a:cubicBezTo>
                  <a:pt x="9868" y="27449"/>
                  <a:pt x="9906" y="27411"/>
                  <a:pt x="9906" y="27336"/>
                </a:cubicBezTo>
                <a:cubicBezTo>
                  <a:pt x="9906" y="27260"/>
                  <a:pt x="9868" y="27184"/>
                  <a:pt x="9793" y="27147"/>
                </a:cubicBezTo>
                <a:cubicBezTo>
                  <a:pt x="9774" y="27128"/>
                  <a:pt x="9746" y="27118"/>
                  <a:pt x="9712" y="27118"/>
                </a:cubicBezTo>
                <a:close/>
                <a:moveTo>
                  <a:pt x="31116" y="27260"/>
                </a:moveTo>
                <a:lnTo>
                  <a:pt x="30965" y="27373"/>
                </a:lnTo>
                <a:lnTo>
                  <a:pt x="31116" y="27373"/>
                </a:lnTo>
                <a:cubicBezTo>
                  <a:pt x="31116" y="27373"/>
                  <a:pt x="31116" y="27373"/>
                  <a:pt x="31116" y="27411"/>
                </a:cubicBezTo>
                <a:lnTo>
                  <a:pt x="31116" y="27487"/>
                </a:lnTo>
                <a:cubicBezTo>
                  <a:pt x="31116" y="27487"/>
                  <a:pt x="31154" y="27487"/>
                  <a:pt x="31192" y="27525"/>
                </a:cubicBezTo>
                <a:cubicBezTo>
                  <a:pt x="31192" y="27525"/>
                  <a:pt x="31154" y="27487"/>
                  <a:pt x="31154" y="27487"/>
                </a:cubicBezTo>
                <a:lnTo>
                  <a:pt x="31192" y="27487"/>
                </a:lnTo>
                <a:cubicBezTo>
                  <a:pt x="31192" y="27487"/>
                  <a:pt x="31192" y="27525"/>
                  <a:pt x="31230" y="27525"/>
                </a:cubicBezTo>
                <a:cubicBezTo>
                  <a:pt x="31268" y="27525"/>
                  <a:pt x="31305" y="27487"/>
                  <a:pt x="31305" y="27487"/>
                </a:cubicBezTo>
                <a:lnTo>
                  <a:pt x="31457" y="27487"/>
                </a:lnTo>
                <a:cubicBezTo>
                  <a:pt x="31457" y="27449"/>
                  <a:pt x="31419" y="27373"/>
                  <a:pt x="31381" y="27336"/>
                </a:cubicBezTo>
                <a:cubicBezTo>
                  <a:pt x="31305" y="27298"/>
                  <a:pt x="31192" y="27260"/>
                  <a:pt x="31116" y="27260"/>
                </a:cubicBezTo>
                <a:close/>
                <a:moveTo>
                  <a:pt x="984" y="27147"/>
                </a:moveTo>
                <a:lnTo>
                  <a:pt x="795" y="27260"/>
                </a:lnTo>
                <a:cubicBezTo>
                  <a:pt x="795" y="27222"/>
                  <a:pt x="832" y="27184"/>
                  <a:pt x="832" y="27184"/>
                </a:cubicBezTo>
                <a:cubicBezTo>
                  <a:pt x="757" y="27184"/>
                  <a:pt x="681" y="27184"/>
                  <a:pt x="643" y="27222"/>
                </a:cubicBezTo>
                <a:cubicBezTo>
                  <a:pt x="568" y="27298"/>
                  <a:pt x="568" y="27373"/>
                  <a:pt x="606" y="27449"/>
                </a:cubicBezTo>
                <a:lnTo>
                  <a:pt x="681" y="27525"/>
                </a:lnTo>
                <a:cubicBezTo>
                  <a:pt x="728" y="27540"/>
                  <a:pt x="775" y="27550"/>
                  <a:pt x="822" y="27550"/>
                </a:cubicBezTo>
                <a:cubicBezTo>
                  <a:pt x="889" y="27550"/>
                  <a:pt x="955" y="27531"/>
                  <a:pt x="1021" y="27487"/>
                </a:cubicBezTo>
                <a:cubicBezTo>
                  <a:pt x="1097" y="27449"/>
                  <a:pt x="1135" y="27373"/>
                  <a:pt x="1135" y="27336"/>
                </a:cubicBezTo>
                <a:cubicBezTo>
                  <a:pt x="1135" y="27260"/>
                  <a:pt x="1059" y="27184"/>
                  <a:pt x="984" y="27147"/>
                </a:cubicBezTo>
                <a:close/>
                <a:moveTo>
                  <a:pt x="70096" y="27147"/>
                </a:moveTo>
                <a:cubicBezTo>
                  <a:pt x="70020" y="27147"/>
                  <a:pt x="69945" y="27147"/>
                  <a:pt x="69907" y="27184"/>
                </a:cubicBezTo>
                <a:cubicBezTo>
                  <a:pt x="69831" y="27260"/>
                  <a:pt x="69793" y="27298"/>
                  <a:pt x="69793" y="27373"/>
                </a:cubicBezTo>
                <a:cubicBezTo>
                  <a:pt x="69793" y="27487"/>
                  <a:pt x="69907" y="27562"/>
                  <a:pt x="70020" y="27562"/>
                </a:cubicBezTo>
                <a:lnTo>
                  <a:pt x="70172" y="27487"/>
                </a:lnTo>
                <a:cubicBezTo>
                  <a:pt x="70172" y="27487"/>
                  <a:pt x="70172" y="27487"/>
                  <a:pt x="70209" y="27449"/>
                </a:cubicBezTo>
                <a:cubicBezTo>
                  <a:pt x="70247" y="27449"/>
                  <a:pt x="70285" y="27411"/>
                  <a:pt x="70285" y="27336"/>
                </a:cubicBezTo>
                <a:cubicBezTo>
                  <a:pt x="70285" y="27260"/>
                  <a:pt x="70247" y="27222"/>
                  <a:pt x="70209" y="27184"/>
                </a:cubicBezTo>
                <a:lnTo>
                  <a:pt x="70096" y="27147"/>
                </a:lnTo>
                <a:close/>
                <a:moveTo>
                  <a:pt x="5974" y="27411"/>
                </a:moveTo>
                <a:lnTo>
                  <a:pt x="5861" y="27525"/>
                </a:lnTo>
                <a:cubicBezTo>
                  <a:pt x="5861" y="27562"/>
                  <a:pt x="5861" y="27562"/>
                  <a:pt x="5823" y="27562"/>
                </a:cubicBezTo>
                <a:cubicBezTo>
                  <a:pt x="5823" y="27562"/>
                  <a:pt x="5823" y="27600"/>
                  <a:pt x="5823" y="27638"/>
                </a:cubicBezTo>
                <a:cubicBezTo>
                  <a:pt x="5823" y="27714"/>
                  <a:pt x="5861" y="27752"/>
                  <a:pt x="5899" y="27789"/>
                </a:cubicBezTo>
                <a:lnTo>
                  <a:pt x="5974" y="27827"/>
                </a:lnTo>
                <a:lnTo>
                  <a:pt x="6088" y="27827"/>
                </a:lnTo>
                <a:lnTo>
                  <a:pt x="6201" y="27789"/>
                </a:lnTo>
                <a:cubicBezTo>
                  <a:pt x="6239" y="27752"/>
                  <a:pt x="6277" y="27714"/>
                  <a:pt x="6277" y="27638"/>
                </a:cubicBezTo>
                <a:cubicBezTo>
                  <a:pt x="6277" y="27600"/>
                  <a:pt x="6277" y="27562"/>
                  <a:pt x="6239" y="27562"/>
                </a:cubicBezTo>
                <a:cubicBezTo>
                  <a:pt x="6239" y="27562"/>
                  <a:pt x="6239" y="27562"/>
                  <a:pt x="6239" y="27525"/>
                </a:cubicBezTo>
                <a:lnTo>
                  <a:pt x="6088" y="27411"/>
                </a:lnTo>
                <a:close/>
                <a:moveTo>
                  <a:pt x="24576" y="27638"/>
                </a:moveTo>
                <a:cubicBezTo>
                  <a:pt x="24349" y="27676"/>
                  <a:pt x="24235" y="27752"/>
                  <a:pt x="24273" y="27903"/>
                </a:cubicBezTo>
                <a:lnTo>
                  <a:pt x="24424" y="27978"/>
                </a:lnTo>
                <a:lnTo>
                  <a:pt x="24538" y="27978"/>
                </a:lnTo>
                <a:lnTo>
                  <a:pt x="24689" y="27903"/>
                </a:lnTo>
                <a:cubicBezTo>
                  <a:pt x="24689" y="27865"/>
                  <a:pt x="24727" y="27827"/>
                  <a:pt x="24727" y="27789"/>
                </a:cubicBezTo>
                <a:lnTo>
                  <a:pt x="24576" y="27638"/>
                </a:lnTo>
                <a:close/>
                <a:moveTo>
                  <a:pt x="22761" y="27525"/>
                </a:moveTo>
                <a:lnTo>
                  <a:pt x="22534" y="27638"/>
                </a:lnTo>
                <a:cubicBezTo>
                  <a:pt x="22572" y="27714"/>
                  <a:pt x="22534" y="27752"/>
                  <a:pt x="22496" y="27789"/>
                </a:cubicBezTo>
                <a:lnTo>
                  <a:pt x="22534" y="27978"/>
                </a:lnTo>
                <a:cubicBezTo>
                  <a:pt x="22647" y="28054"/>
                  <a:pt x="22761" y="28054"/>
                  <a:pt x="22950" y="28054"/>
                </a:cubicBezTo>
                <a:lnTo>
                  <a:pt x="23063" y="27941"/>
                </a:lnTo>
                <a:cubicBezTo>
                  <a:pt x="23063" y="27903"/>
                  <a:pt x="23063" y="27865"/>
                  <a:pt x="23063" y="27865"/>
                </a:cubicBezTo>
                <a:cubicBezTo>
                  <a:pt x="23063" y="27676"/>
                  <a:pt x="22912" y="27600"/>
                  <a:pt x="22836" y="27562"/>
                </a:cubicBezTo>
                <a:cubicBezTo>
                  <a:pt x="22799" y="27562"/>
                  <a:pt x="22799" y="27525"/>
                  <a:pt x="22761" y="27525"/>
                </a:cubicBezTo>
                <a:close/>
                <a:moveTo>
                  <a:pt x="52780" y="27752"/>
                </a:moveTo>
                <a:lnTo>
                  <a:pt x="52629" y="27903"/>
                </a:lnTo>
                <a:cubicBezTo>
                  <a:pt x="52629" y="27978"/>
                  <a:pt x="52629" y="28054"/>
                  <a:pt x="52704" y="28130"/>
                </a:cubicBezTo>
                <a:cubicBezTo>
                  <a:pt x="52730" y="28130"/>
                  <a:pt x="52772" y="28146"/>
                  <a:pt x="52819" y="28146"/>
                </a:cubicBezTo>
                <a:cubicBezTo>
                  <a:pt x="52843" y="28146"/>
                  <a:pt x="52868" y="28142"/>
                  <a:pt x="52893" y="28130"/>
                </a:cubicBezTo>
                <a:lnTo>
                  <a:pt x="53007" y="28016"/>
                </a:lnTo>
                <a:cubicBezTo>
                  <a:pt x="53007" y="27903"/>
                  <a:pt x="52931" y="27789"/>
                  <a:pt x="52780" y="27752"/>
                </a:cubicBezTo>
                <a:close/>
                <a:moveTo>
                  <a:pt x="72138" y="28167"/>
                </a:moveTo>
                <a:cubicBezTo>
                  <a:pt x="72138" y="28168"/>
                  <a:pt x="72137" y="28205"/>
                  <a:pt x="72100" y="28205"/>
                </a:cubicBezTo>
                <a:cubicBezTo>
                  <a:pt x="72138" y="28205"/>
                  <a:pt x="72138" y="28205"/>
                  <a:pt x="72138" y="28167"/>
                </a:cubicBezTo>
                <a:close/>
                <a:moveTo>
                  <a:pt x="43933" y="27978"/>
                </a:moveTo>
                <a:lnTo>
                  <a:pt x="43744" y="28130"/>
                </a:lnTo>
                <a:cubicBezTo>
                  <a:pt x="43744" y="28167"/>
                  <a:pt x="43744" y="28281"/>
                  <a:pt x="43857" y="28319"/>
                </a:cubicBezTo>
                <a:cubicBezTo>
                  <a:pt x="43895" y="28356"/>
                  <a:pt x="43933" y="28356"/>
                  <a:pt x="44047" y="28356"/>
                </a:cubicBezTo>
                <a:lnTo>
                  <a:pt x="44160" y="28243"/>
                </a:lnTo>
                <a:cubicBezTo>
                  <a:pt x="44160" y="28092"/>
                  <a:pt x="44084" y="28016"/>
                  <a:pt x="43933" y="27978"/>
                </a:cubicBezTo>
                <a:close/>
                <a:moveTo>
                  <a:pt x="36032" y="27954"/>
                </a:moveTo>
                <a:cubicBezTo>
                  <a:pt x="35981" y="27954"/>
                  <a:pt x="35927" y="27963"/>
                  <a:pt x="35880" y="27978"/>
                </a:cubicBezTo>
                <a:lnTo>
                  <a:pt x="35729" y="28054"/>
                </a:lnTo>
                <a:lnTo>
                  <a:pt x="35729" y="28092"/>
                </a:lnTo>
                <a:cubicBezTo>
                  <a:pt x="35729" y="28167"/>
                  <a:pt x="35767" y="28205"/>
                  <a:pt x="35767" y="28243"/>
                </a:cubicBezTo>
                <a:cubicBezTo>
                  <a:pt x="35804" y="28281"/>
                  <a:pt x="35804" y="28281"/>
                  <a:pt x="35804" y="28281"/>
                </a:cubicBezTo>
                <a:lnTo>
                  <a:pt x="35918" y="28394"/>
                </a:lnTo>
                <a:cubicBezTo>
                  <a:pt x="36069" y="28394"/>
                  <a:pt x="36183" y="28394"/>
                  <a:pt x="36258" y="28319"/>
                </a:cubicBezTo>
                <a:lnTo>
                  <a:pt x="36296" y="28243"/>
                </a:lnTo>
                <a:cubicBezTo>
                  <a:pt x="36334" y="28243"/>
                  <a:pt x="36334" y="28205"/>
                  <a:pt x="36334" y="28205"/>
                </a:cubicBezTo>
                <a:cubicBezTo>
                  <a:pt x="36334" y="28130"/>
                  <a:pt x="36258" y="28054"/>
                  <a:pt x="36220" y="28016"/>
                </a:cubicBezTo>
                <a:cubicBezTo>
                  <a:pt x="36176" y="27972"/>
                  <a:pt x="36106" y="27954"/>
                  <a:pt x="36032" y="27954"/>
                </a:cubicBezTo>
                <a:close/>
                <a:moveTo>
                  <a:pt x="72327" y="27950"/>
                </a:moveTo>
                <a:cubicBezTo>
                  <a:pt x="72289" y="27950"/>
                  <a:pt x="72251" y="27959"/>
                  <a:pt x="72213" y="27978"/>
                </a:cubicBezTo>
                <a:cubicBezTo>
                  <a:pt x="72138" y="28054"/>
                  <a:pt x="72138" y="28130"/>
                  <a:pt x="72138" y="28167"/>
                </a:cubicBezTo>
                <a:lnTo>
                  <a:pt x="72213" y="28394"/>
                </a:lnTo>
                <a:cubicBezTo>
                  <a:pt x="72235" y="28405"/>
                  <a:pt x="72257" y="28410"/>
                  <a:pt x="72280" y="28410"/>
                </a:cubicBezTo>
                <a:cubicBezTo>
                  <a:pt x="72333" y="28410"/>
                  <a:pt x="72387" y="28383"/>
                  <a:pt x="72440" y="28356"/>
                </a:cubicBezTo>
                <a:cubicBezTo>
                  <a:pt x="72516" y="28319"/>
                  <a:pt x="72516" y="28243"/>
                  <a:pt x="72516" y="28130"/>
                </a:cubicBezTo>
                <a:cubicBezTo>
                  <a:pt x="72516" y="28130"/>
                  <a:pt x="72516" y="28092"/>
                  <a:pt x="72516" y="28054"/>
                </a:cubicBezTo>
                <a:lnTo>
                  <a:pt x="72440" y="27978"/>
                </a:lnTo>
                <a:cubicBezTo>
                  <a:pt x="72402" y="27959"/>
                  <a:pt x="72364" y="27950"/>
                  <a:pt x="72327" y="27950"/>
                </a:cubicBezTo>
                <a:close/>
                <a:moveTo>
                  <a:pt x="89567" y="28063"/>
                </a:moveTo>
                <a:cubicBezTo>
                  <a:pt x="89529" y="28063"/>
                  <a:pt x="89491" y="28073"/>
                  <a:pt x="89453" y="28092"/>
                </a:cubicBezTo>
                <a:cubicBezTo>
                  <a:pt x="89340" y="28167"/>
                  <a:pt x="89264" y="28356"/>
                  <a:pt x="89378" y="28432"/>
                </a:cubicBezTo>
                <a:lnTo>
                  <a:pt x="89529" y="28470"/>
                </a:lnTo>
                <a:lnTo>
                  <a:pt x="89642" y="28356"/>
                </a:lnTo>
                <a:cubicBezTo>
                  <a:pt x="89642" y="28356"/>
                  <a:pt x="89642" y="28394"/>
                  <a:pt x="89642" y="28394"/>
                </a:cubicBezTo>
                <a:cubicBezTo>
                  <a:pt x="89680" y="28356"/>
                  <a:pt x="89756" y="28319"/>
                  <a:pt x="89756" y="28205"/>
                </a:cubicBezTo>
                <a:cubicBezTo>
                  <a:pt x="89756" y="28205"/>
                  <a:pt x="89756" y="28167"/>
                  <a:pt x="89756" y="28167"/>
                </a:cubicBezTo>
                <a:lnTo>
                  <a:pt x="89680" y="28092"/>
                </a:lnTo>
                <a:cubicBezTo>
                  <a:pt x="89642" y="28073"/>
                  <a:pt x="89605" y="28063"/>
                  <a:pt x="89567" y="28063"/>
                </a:cubicBezTo>
                <a:close/>
                <a:moveTo>
                  <a:pt x="16825" y="28205"/>
                </a:moveTo>
                <a:lnTo>
                  <a:pt x="16560" y="28281"/>
                </a:lnTo>
                <a:lnTo>
                  <a:pt x="16560" y="28319"/>
                </a:lnTo>
                <a:cubicBezTo>
                  <a:pt x="16560" y="28394"/>
                  <a:pt x="16636" y="28470"/>
                  <a:pt x="16674" y="28508"/>
                </a:cubicBezTo>
                <a:cubicBezTo>
                  <a:pt x="16701" y="28534"/>
                  <a:pt x="16746" y="28561"/>
                  <a:pt x="16811" y="28561"/>
                </a:cubicBezTo>
                <a:cubicBezTo>
                  <a:pt x="16837" y="28561"/>
                  <a:pt x="16867" y="28557"/>
                  <a:pt x="16901" y="28545"/>
                </a:cubicBezTo>
                <a:lnTo>
                  <a:pt x="17014" y="28470"/>
                </a:lnTo>
                <a:cubicBezTo>
                  <a:pt x="17052" y="28432"/>
                  <a:pt x="17052" y="28432"/>
                  <a:pt x="17052" y="28394"/>
                </a:cubicBezTo>
                <a:cubicBezTo>
                  <a:pt x="17052" y="28243"/>
                  <a:pt x="16901" y="28205"/>
                  <a:pt x="16825" y="28205"/>
                </a:cubicBezTo>
                <a:close/>
                <a:moveTo>
                  <a:pt x="49982" y="28130"/>
                </a:moveTo>
                <a:lnTo>
                  <a:pt x="49793" y="28167"/>
                </a:lnTo>
                <a:cubicBezTo>
                  <a:pt x="49793" y="28167"/>
                  <a:pt x="49755" y="28205"/>
                  <a:pt x="49755" y="28205"/>
                </a:cubicBezTo>
                <a:cubicBezTo>
                  <a:pt x="49680" y="28243"/>
                  <a:pt x="49529" y="28319"/>
                  <a:pt x="49604" y="28508"/>
                </a:cubicBezTo>
                <a:lnTo>
                  <a:pt x="49718" y="28621"/>
                </a:lnTo>
                <a:cubicBezTo>
                  <a:pt x="49793" y="28621"/>
                  <a:pt x="49869" y="28621"/>
                  <a:pt x="49944" y="28545"/>
                </a:cubicBezTo>
                <a:cubicBezTo>
                  <a:pt x="50058" y="28508"/>
                  <a:pt x="50096" y="28394"/>
                  <a:pt x="50096" y="28319"/>
                </a:cubicBezTo>
                <a:cubicBezTo>
                  <a:pt x="50096" y="28205"/>
                  <a:pt x="50058" y="28167"/>
                  <a:pt x="49982" y="28130"/>
                </a:cubicBezTo>
                <a:close/>
                <a:moveTo>
                  <a:pt x="61107" y="28101"/>
                </a:moveTo>
                <a:cubicBezTo>
                  <a:pt x="61079" y="28101"/>
                  <a:pt x="61041" y="28111"/>
                  <a:pt x="60984" y="28130"/>
                </a:cubicBezTo>
                <a:lnTo>
                  <a:pt x="60947" y="28205"/>
                </a:lnTo>
                <a:cubicBezTo>
                  <a:pt x="60909" y="28243"/>
                  <a:pt x="60909" y="28281"/>
                  <a:pt x="60909" y="28319"/>
                </a:cubicBezTo>
                <a:cubicBezTo>
                  <a:pt x="60871" y="28508"/>
                  <a:pt x="60909" y="28583"/>
                  <a:pt x="61022" y="28697"/>
                </a:cubicBezTo>
                <a:lnTo>
                  <a:pt x="61173" y="28697"/>
                </a:lnTo>
                <a:cubicBezTo>
                  <a:pt x="61249" y="28697"/>
                  <a:pt x="61287" y="28659"/>
                  <a:pt x="61362" y="28659"/>
                </a:cubicBezTo>
                <a:cubicBezTo>
                  <a:pt x="61400" y="28621"/>
                  <a:pt x="61438" y="28621"/>
                  <a:pt x="61551" y="28621"/>
                </a:cubicBezTo>
                <a:lnTo>
                  <a:pt x="61665" y="28508"/>
                </a:lnTo>
                <a:cubicBezTo>
                  <a:pt x="61703" y="28508"/>
                  <a:pt x="61703" y="28470"/>
                  <a:pt x="61703" y="28470"/>
                </a:cubicBezTo>
                <a:cubicBezTo>
                  <a:pt x="61703" y="28243"/>
                  <a:pt x="61438" y="28243"/>
                  <a:pt x="61325" y="28243"/>
                </a:cubicBezTo>
                <a:lnTo>
                  <a:pt x="61287" y="28243"/>
                </a:lnTo>
                <a:cubicBezTo>
                  <a:pt x="61287" y="28205"/>
                  <a:pt x="61249" y="28130"/>
                  <a:pt x="61173" y="28130"/>
                </a:cubicBezTo>
                <a:cubicBezTo>
                  <a:pt x="61154" y="28111"/>
                  <a:pt x="61136" y="28101"/>
                  <a:pt x="61107" y="28101"/>
                </a:cubicBezTo>
                <a:close/>
                <a:moveTo>
                  <a:pt x="63139" y="28319"/>
                </a:moveTo>
                <a:lnTo>
                  <a:pt x="62988" y="28470"/>
                </a:lnTo>
                <a:cubicBezTo>
                  <a:pt x="62988" y="28545"/>
                  <a:pt x="62988" y="28621"/>
                  <a:pt x="63064" y="28697"/>
                </a:cubicBezTo>
                <a:cubicBezTo>
                  <a:pt x="63089" y="28697"/>
                  <a:pt x="63131" y="28714"/>
                  <a:pt x="63179" y="28714"/>
                </a:cubicBezTo>
                <a:cubicBezTo>
                  <a:pt x="63202" y="28714"/>
                  <a:pt x="63228" y="28709"/>
                  <a:pt x="63253" y="28697"/>
                </a:cubicBezTo>
                <a:lnTo>
                  <a:pt x="63366" y="28583"/>
                </a:lnTo>
                <a:cubicBezTo>
                  <a:pt x="63366" y="28470"/>
                  <a:pt x="63291" y="28356"/>
                  <a:pt x="63139" y="28319"/>
                </a:cubicBezTo>
                <a:close/>
                <a:moveTo>
                  <a:pt x="81552" y="28205"/>
                </a:moveTo>
                <a:cubicBezTo>
                  <a:pt x="81476" y="28205"/>
                  <a:pt x="81363" y="28243"/>
                  <a:pt x="81325" y="28281"/>
                </a:cubicBezTo>
                <a:cubicBezTo>
                  <a:pt x="81287" y="28319"/>
                  <a:pt x="81249" y="28356"/>
                  <a:pt x="81249" y="28470"/>
                </a:cubicBezTo>
                <a:lnTo>
                  <a:pt x="81249" y="28508"/>
                </a:lnTo>
                <a:lnTo>
                  <a:pt x="81325" y="28583"/>
                </a:lnTo>
                <a:cubicBezTo>
                  <a:pt x="81287" y="28659"/>
                  <a:pt x="81287" y="28735"/>
                  <a:pt x="81287" y="28810"/>
                </a:cubicBezTo>
                <a:lnTo>
                  <a:pt x="81438" y="28924"/>
                </a:lnTo>
                <a:cubicBezTo>
                  <a:pt x="81514" y="28924"/>
                  <a:pt x="81589" y="28886"/>
                  <a:pt x="81627" y="28848"/>
                </a:cubicBezTo>
                <a:cubicBezTo>
                  <a:pt x="81741" y="28772"/>
                  <a:pt x="81741" y="28659"/>
                  <a:pt x="81741" y="28545"/>
                </a:cubicBezTo>
                <a:lnTo>
                  <a:pt x="81703" y="28470"/>
                </a:lnTo>
                <a:lnTo>
                  <a:pt x="81703" y="28356"/>
                </a:lnTo>
                <a:lnTo>
                  <a:pt x="81552" y="28205"/>
                </a:lnTo>
                <a:close/>
                <a:moveTo>
                  <a:pt x="44765" y="28621"/>
                </a:moveTo>
                <a:cubicBezTo>
                  <a:pt x="44651" y="28621"/>
                  <a:pt x="44576" y="28659"/>
                  <a:pt x="44500" y="28697"/>
                </a:cubicBezTo>
                <a:cubicBezTo>
                  <a:pt x="44425" y="28735"/>
                  <a:pt x="44387" y="28848"/>
                  <a:pt x="44425" y="28961"/>
                </a:cubicBezTo>
                <a:lnTo>
                  <a:pt x="44538" y="29075"/>
                </a:lnTo>
                <a:cubicBezTo>
                  <a:pt x="44651" y="29075"/>
                  <a:pt x="44727" y="29075"/>
                  <a:pt x="44765" y="29037"/>
                </a:cubicBezTo>
                <a:cubicBezTo>
                  <a:pt x="44840" y="28961"/>
                  <a:pt x="44878" y="28886"/>
                  <a:pt x="44878" y="28810"/>
                </a:cubicBezTo>
                <a:cubicBezTo>
                  <a:pt x="44878" y="28772"/>
                  <a:pt x="44878" y="28772"/>
                  <a:pt x="44878" y="28735"/>
                </a:cubicBezTo>
                <a:lnTo>
                  <a:pt x="44765" y="28621"/>
                </a:lnTo>
                <a:close/>
                <a:moveTo>
                  <a:pt x="8734" y="28735"/>
                </a:moveTo>
                <a:lnTo>
                  <a:pt x="8621" y="28848"/>
                </a:lnTo>
                <a:lnTo>
                  <a:pt x="8621" y="28961"/>
                </a:lnTo>
                <a:lnTo>
                  <a:pt x="8734" y="29075"/>
                </a:lnTo>
                <a:cubicBezTo>
                  <a:pt x="8772" y="29075"/>
                  <a:pt x="8810" y="29113"/>
                  <a:pt x="8848" y="29113"/>
                </a:cubicBezTo>
                <a:lnTo>
                  <a:pt x="8999" y="28961"/>
                </a:lnTo>
                <a:cubicBezTo>
                  <a:pt x="8999" y="28924"/>
                  <a:pt x="8999" y="28810"/>
                  <a:pt x="8923" y="28772"/>
                </a:cubicBezTo>
                <a:cubicBezTo>
                  <a:pt x="8885" y="28735"/>
                  <a:pt x="8810" y="28735"/>
                  <a:pt x="8734" y="28735"/>
                </a:cubicBezTo>
                <a:close/>
                <a:moveTo>
                  <a:pt x="80531" y="28772"/>
                </a:moveTo>
                <a:cubicBezTo>
                  <a:pt x="80493" y="28810"/>
                  <a:pt x="80266" y="28810"/>
                  <a:pt x="80266" y="28961"/>
                </a:cubicBezTo>
                <a:cubicBezTo>
                  <a:pt x="80266" y="28999"/>
                  <a:pt x="80266" y="28999"/>
                  <a:pt x="80266" y="29037"/>
                </a:cubicBezTo>
                <a:lnTo>
                  <a:pt x="80417" y="29113"/>
                </a:lnTo>
                <a:lnTo>
                  <a:pt x="80531" y="29113"/>
                </a:lnTo>
                <a:lnTo>
                  <a:pt x="80682" y="29037"/>
                </a:lnTo>
                <a:cubicBezTo>
                  <a:pt x="80682" y="28999"/>
                  <a:pt x="80720" y="28999"/>
                  <a:pt x="80720" y="28924"/>
                </a:cubicBezTo>
                <a:lnTo>
                  <a:pt x="80531" y="28772"/>
                </a:lnTo>
                <a:close/>
                <a:moveTo>
                  <a:pt x="62421" y="28772"/>
                </a:moveTo>
                <a:lnTo>
                  <a:pt x="62308" y="28924"/>
                </a:lnTo>
                <a:lnTo>
                  <a:pt x="62308" y="29075"/>
                </a:lnTo>
                <a:lnTo>
                  <a:pt x="62421" y="29188"/>
                </a:lnTo>
                <a:cubicBezTo>
                  <a:pt x="62497" y="29188"/>
                  <a:pt x="62534" y="29188"/>
                  <a:pt x="62610" y="29150"/>
                </a:cubicBezTo>
                <a:cubicBezTo>
                  <a:pt x="62610" y="29188"/>
                  <a:pt x="62648" y="29188"/>
                  <a:pt x="62686" y="29188"/>
                </a:cubicBezTo>
                <a:lnTo>
                  <a:pt x="62799" y="29150"/>
                </a:lnTo>
                <a:cubicBezTo>
                  <a:pt x="62837" y="29113"/>
                  <a:pt x="62875" y="29037"/>
                  <a:pt x="62875" y="28999"/>
                </a:cubicBezTo>
                <a:cubicBezTo>
                  <a:pt x="62875" y="28924"/>
                  <a:pt x="62837" y="28886"/>
                  <a:pt x="62799" y="28848"/>
                </a:cubicBezTo>
                <a:cubicBezTo>
                  <a:pt x="62723" y="28810"/>
                  <a:pt x="62572" y="28772"/>
                  <a:pt x="62421" y="28772"/>
                </a:cubicBezTo>
                <a:close/>
                <a:moveTo>
                  <a:pt x="6541" y="29150"/>
                </a:moveTo>
                <a:cubicBezTo>
                  <a:pt x="6504" y="29150"/>
                  <a:pt x="6390" y="29150"/>
                  <a:pt x="6314" y="29188"/>
                </a:cubicBezTo>
                <a:cubicBezTo>
                  <a:pt x="6277" y="29226"/>
                  <a:pt x="6277" y="29264"/>
                  <a:pt x="6277" y="29302"/>
                </a:cubicBezTo>
                <a:lnTo>
                  <a:pt x="6428" y="29302"/>
                </a:lnTo>
                <a:cubicBezTo>
                  <a:pt x="6428" y="29302"/>
                  <a:pt x="6390" y="29302"/>
                  <a:pt x="6390" y="29339"/>
                </a:cubicBezTo>
                <a:cubicBezTo>
                  <a:pt x="6504" y="29339"/>
                  <a:pt x="6541" y="29377"/>
                  <a:pt x="6655" y="29377"/>
                </a:cubicBezTo>
                <a:cubicBezTo>
                  <a:pt x="6655" y="29339"/>
                  <a:pt x="6655" y="29339"/>
                  <a:pt x="6655" y="29339"/>
                </a:cubicBezTo>
                <a:lnTo>
                  <a:pt x="6806" y="29339"/>
                </a:lnTo>
                <a:cubicBezTo>
                  <a:pt x="6806" y="29226"/>
                  <a:pt x="6693" y="29150"/>
                  <a:pt x="6541" y="29150"/>
                </a:cubicBezTo>
                <a:close/>
                <a:moveTo>
                  <a:pt x="83971" y="28697"/>
                </a:moveTo>
                <a:lnTo>
                  <a:pt x="83820" y="28772"/>
                </a:lnTo>
                <a:cubicBezTo>
                  <a:pt x="83820" y="28772"/>
                  <a:pt x="83820" y="28810"/>
                  <a:pt x="83820" y="28810"/>
                </a:cubicBezTo>
                <a:cubicBezTo>
                  <a:pt x="83782" y="28848"/>
                  <a:pt x="83745" y="28886"/>
                  <a:pt x="83745" y="28961"/>
                </a:cubicBezTo>
                <a:lnTo>
                  <a:pt x="83669" y="28999"/>
                </a:lnTo>
                <a:cubicBezTo>
                  <a:pt x="83669" y="29037"/>
                  <a:pt x="83631" y="29037"/>
                  <a:pt x="83631" y="29075"/>
                </a:cubicBezTo>
                <a:cubicBezTo>
                  <a:pt x="83593" y="29113"/>
                  <a:pt x="83555" y="29150"/>
                  <a:pt x="83555" y="29188"/>
                </a:cubicBezTo>
                <a:cubicBezTo>
                  <a:pt x="83555" y="29302"/>
                  <a:pt x="83593" y="29339"/>
                  <a:pt x="83745" y="29377"/>
                </a:cubicBezTo>
                <a:lnTo>
                  <a:pt x="83896" y="29302"/>
                </a:lnTo>
                <a:cubicBezTo>
                  <a:pt x="83934" y="29264"/>
                  <a:pt x="83971" y="29188"/>
                  <a:pt x="83971" y="29113"/>
                </a:cubicBezTo>
                <a:cubicBezTo>
                  <a:pt x="84047" y="29113"/>
                  <a:pt x="84085" y="29075"/>
                  <a:pt x="84123" y="29075"/>
                </a:cubicBezTo>
                <a:cubicBezTo>
                  <a:pt x="84160" y="29037"/>
                  <a:pt x="84198" y="28961"/>
                  <a:pt x="84198" y="28886"/>
                </a:cubicBezTo>
                <a:cubicBezTo>
                  <a:pt x="84198" y="28772"/>
                  <a:pt x="84123" y="28697"/>
                  <a:pt x="83971" y="28697"/>
                </a:cubicBezTo>
                <a:close/>
                <a:moveTo>
                  <a:pt x="14859" y="29150"/>
                </a:moveTo>
                <a:cubicBezTo>
                  <a:pt x="14783" y="29150"/>
                  <a:pt x="14708" y="29188"/>
                  <a:pt x="14670" y="29226"/>
                </a:cubicBezTo>
                <a:cubicBezTo>
                  <a:pt x="14594" y="29264"/>
                  <a:pt x="14594" y="29339"/>
                  <a:pt x="14594" y="29377"/>
                </a:cubicBezTo>
                <a:lnTo>
                  <a:pt x="14746" y="29377"/>
                </a:lnTo>
                <a:cubicBezTo>
                  <a:pt x="14746" y="29415"/>
                  <a:pt x="14708" y="29415"/>
                  <a:pt x="14708" y="29415"/>
                </a:cubicBezTo>
                <a:cubicBezTo>
                  <a:pt x="14758" y="29453"/>
                  <a:pt x="14783" y="29465"/>
                  <a:pt x="14802" y="29465"/>
                </a:cubicBezTo>
                <a:cubicBezTo>
                  <a:pt x="14838" y="29465"/>
                  <a:pt x="14846" y="29415"/>
                  <a:pt x="14972" y="29415"/>
                </a:cubicBezTo>
                <a:cubicBezTo>
                  <a:pt x="14972" y="29415"/>
                  <a:pt x="14972" y="29415"/>
                  <a:pt x="14972" y="29377"/>
                </a:cubicBezTo>
                <a:lnTo>
                  <a:pt x="15124" y="29377"/>
                </a:lnTo>
                <a:cubicBezTo>
                  <a:pt x="15124" y="29264"/>
                  <a:pt x="15010" y="29150"/>
                  <a:pt x="14859" y="29150"/>
                </a:cubicBezTo>
                <a:close/>
                <a:moveTo>
                  <a:pt x="31608" y="28961"/>
                </a:moveTo>
                <a:lnTo>
                  <a:pt x="31457" y="29075"/>
                </a:lnTo>
                <a:lnTo>
                  <a:pt x="31457" y="29188"/>
                </a:lnTo>
                <a:cubicBezTo>
                  <a:pt x="31457" y="29415"/>
                  <a:pt x="31608" y="29491"/>
                  <a:pt x="31721" y="29491"/>
                </a:cubicBezTo>
                <a:lnTo>
                  <a:pt x="31835" y="29415"/>
                </a:lnTo>
                <a:cubicBezTo>
                  <a:pt x="31872" y="29377"/>
                  <a:pt x="31872" y="29377"/>
                  <a:pt x="31910" y="29377"/>
                </a:cubicBezTo>
                <a:lnTo>
                  <a:pt x="31986" y="29264"/>
                </a:lnTo>
                <a:cubicBezTo>
                  <a:pt x="31948" y="29075"/>
                  <a:pt x="31835" y="28961"/>
                  <a:pt x="31608" y="28961"/>
                </a:cubicBezTo>
                <a:close/>
                <a:moveTo>
                  <a:pt x="13634" y="29097"/>
                </a:moveTo>
                <a:cubicBezTo>
                  <a:pt x="13567" y="29097"/>
                  <a:pt x="13514" y="29124"/>
                  <a:pt x="13460" y="29150"/>
                </a:cubicBezTo>
                <a:cubicBezTo>
                  <a:pt x="13422" y="29188"/>
                  <a:pt x="13385" y="29264"/>
                  <a:pt x="13385" y="29339"/>
                </a:cubicBezTo>
                <a:lnTo>
                  <a:pt x="13385" y="29377"/>
                </a:lnTo>
                <a:lnTo>
                  <a:pt x="13498" y="29491"/>
                </a:lnTo>
                <a:cubicBezTo>
                  <a:pt x="13515" y="29499"/>
                  <a:pt x="13536" y="29504"/>
                  <a:pt x="13559" y="29504"/>
                </a:cubicBezTo>
                <a:cubicBezTo>
                  <a:pt x="13638" y="29504"/>
                  <a:pt x="13742" y="29448"/>
                  <a:pt x="13800" y="29302"/>
                </a:cubicBezTo>
                <a:lnTo>
                  <a:pt x="13725" y="29113"/>
                </a:lnTo>
                <a:cubicBezTo>
                  <a:pt x="13692" y="29102"/>
                  <a:pt x="13662" y="29097"/>
                  <a:pt x="13634" y="29097"/>
                </a:cubicBezTo>
                <a:close/>
                <a:moveTo>
                  <a:pt x="19714" y="29105"/>
                </a:moveTo>
                <a:cubicBezTo>
                  <a:pt x="19585" y="29105"/>
                  <a:pt x="19472" y="29203"/>
                  <a:pt x="19472" y="29302"/>
                </a:cubicBezTo>
                <a:lnTo>
                  <a:pt x="19509" y="29415"/>
                </a:lnTo>
                <a:cubicBezTo>
                  <a:pt x="19585" y="29453"/>
                  <a:pt x="19661" y="29491"/>
                  <a:pt x="19736" y="29491"/>
                </a:cubicBezTo>
                <a:cubicBezTo>
                  <a:pt x="19774" y="29491"/>
                  <a:pt x="19812" y="29491"/>
                  <a:pt x="19812" y="29528"/>
                </a:cubicBezTo>
                <a:lnTo>
                  <a:pt x="20039" y="29453"/>
                </a:lnTo>
                <a:cubicBezTo>
                  <a:pt x="20039" y="29415"/>
                  <a:pt x="20076" y="29377"/>
                  <a:pt x="20076" y="29339"/>
                </a:cubicBezTo>
                <a:cubicBezTo>
                  <a:pt x="20076" y="29226"/>
                  <a:pt x="19925" y="29113"/>
                  <a:pt x="19774" y="29113"/>
                </a:cubicBezTo>
                <a:cubicBezTo>
                  <a:pt x="19754" y="29108"/>
                  <a:pt x="19733" y="29105"/>
                  <a:pt x="19714" y="29105"/>
                </a:cubicBezTo>
                <a:close/>
                <a:moveTo>
                  <a:pt x="69604" y="29150"/>
                </a:moveTo>
                <a:lnTo>
                  <a:pt x="69491" y="29264"/>
                </a:lnTo>
                <a:lnTo>
                  <a:pt x="69491" y="29415"/>
                </a:lnTo>
                <a:lnTo>
                  <a:pt x="69604" y="29528"/>
                </a:lnTo>
                <a:cubicBezTo>
                  <a:pt x="69649" y="29540"/>
                  <a:pt x="69687" y="29544"/>
                  <a:pt x="69720" y="29544"/>
                </a:cubicBezTo>
                <a:cubicBezTo>
                  <a:pt x="69800" y="29544"/>
                  <a:pt x="69853" y="29517"/>
                  <a:pt x="69907" y="29491"/>
                </a:cubicBezTo>
                <a:cubicBezTo>
                  <a:pt x="69945" y="29453"/>
                  <a:pt x="69983" y="29377"/>
                  <a:pt x="69983" y="29302"/>
                </a:cubicBezTo>
                <a:cubicBezTo>
                  <a:pt x="69983" y="29302"/>
                  <a:pt x="69983" y="29264"/>
                  <a:pt x="69983" y="29264"/>
                </a:cubicBezTo>
                <a:lnTo>
                  <a:pt x="69869" y="29150"/>
                </a:lnTo>
                <a:close/>
                <a:moveTo>
                  <a:pt x="72591" y="29188"/>
                </a:moveTo>
                <a:lnTo>
                  <a:pt x="72440" y="29302"/>
                </a:lnTo>
                <a:cubicBezTo>
                  <a:pt x="72440" y="29415"/>
                  <a:pt x="72478" y="29491"/>
                  <a:pt x="72516" y="29528"/>
                </a:cubicBezTo>
                <a:cubicBezTo>
                  <a:pt x="72591" y="29604"/>
                  <a:pt x="72705" y="29604"/>
                  <a:pt x="72818" y="29604"/>
                </a:cubicBezTo>
                <a:lnTo>
                  <a:pt x="72932" y="29491"/>
                </a:lnTo>
                <a:lnTo>
                  <a:pt x="72969" y="29453"/>
                </a:lnTo>
                <a:cubicBezTo>
                  <a:pt x="72969" y="29264"/>
                  <a:pt x="72742" y="29226"/>
                  <a:pt x="72667" y="29226"/>
                </a:cubicBezTo>
                <a:lnTo>
                  <a:pt x="72591" y="29188"/>
                </a:lnTo>
                <a:close/>
                <a:moveTo>
                  <a:pt x="53763" y="29302"/>
                </a:moveTo>
                <a:cubicBezTo>
                  <a:pt x="53650" y="29302"/>
                  <a:pt x="53498" y="29302"/>
                  <a:pt x="53423" y="29377"/>
                </a:cubicBezTo>
                <a:cubicBezTo>
                  <a:pt x="53385" y="29415"/>
                  <a:pt x="53309" y="29453"/>
                  <a:pt x="53347" y="29604"/>
                </a:cubicBezTo>
                <a:lnTo>
                  <a:pt x="53461" y="29680"/>
                </a:lnTo>
                <a:cubicBezTo>
                  <a:pt x="53523" y="29695"/>
                  <a:pt x="53579" y="29705"/>
                  <a:pt x="53632" y="29705"/>
                </a:cubicBezTo>
                <a:cubicBezTo>
                  <a:pt x="53706" y="29705"/>
                  <a:pt x="53772" y="29686"/>
                  <a:pt x="53839" y="29642"/>
                </a:cubicBezTo>
                <a:cubicBezTo>
                  <a:pt x="53876" y="29604"/>
                  <a:pt x="53914" y="29528"/>
                  <a:pt x="53914" y="29453"/>
                </a:cubicBezTo>
                <a:cubicBezTo>
                  <a:pt x="53914" y="29453"/>
                  <a:pt x="53914" y="29415"/>
                  <a:pt x="53914" y="29415"/>
                </a:cubicBezTo>
                <a:lnTo>
                  <a:pt x="53763" y="29302"/>
                </a:lnTo>
                <a:close/>
                <a:moveTo>
                  <a:pt x="69102" y="29360"/>
                </a:moveTo>
                <a:cubicBezTo>
                  <a:pt x="69084" y="29360"/>
                  <a:pt x="69063" y="29365"/>
                  <a:pt x="69037" y="29377"/>
                </a:cubicBezTo>
                <a:lnTo>
                  <a:pt x="68962" y="29491"/>
                </a:lnTo>
                <a:cubicBezTo>
                  <a:pt x="68962" y="29491"/>
                  <a:pt x="68924" y="29491"/>
                  <a:pt x="68924" y="29528"/>
                </a:cubicBezTo>
                <a:cubicBezTo>
                  <a:pt x="68924" y="29566"/>
                  <a:pt x="68886" y="29604"/>
                  <a:pt x="68886" y="29680"/>
                </a:cubicBezTo>
                <a:lnTo>
                  <a:pt x="68962" y="29793"/>
                </a:lnTo>
                <a:cubicBezTo>
                  <a:pt x="69000" y="29812"/>
                  <a:pt x="69037" y="29822"/>
                  <a:pt x="69075" y="29822"/>
                </a:cubicBezTo>
                <a:cubicBezTo>
                  <a:pt x="69113" y="29822"/>
                  <a:pt x="69151" y="29812"/>
                  <a:pt x="69189" y="29793"/>
                </a:cubicBezTo>
                <a:cubicBezTo>
                  <a:pt x="69226" y="29755"/>
                  <a:pt x="69302" y="29680"/>
                  <a:pt x="69302" y="29566"/>
                </a:cubicBezTo>
                <a:cubicBezTo>
                  <a:pt x="69302" y="29528"/>
                  <a:pt x="69264" y="29453"/>
                  <a:pt x="69189" y="29377"/>
                </a:cubicBezTo>
                <a:cubicBezTo>
                  <a:pt x="69163" y="29377"/>
                  <a:pt x="69138" y="29360"/>
                  <a:pt x="69102" y="29360"/>
                </a:cubicBezTo>
                <a:close/>
                <a:moveTo>
                  <a:pt x="49793" y="29453"/>
                </a:moveTo>
                <a:lnTo>
                  <a:pt x="49642" y="29566"/>
                </a:lnTo>
                <a:cubicBezTo>
                  <a:pt x="49642" y="29566"/>
                  <a:pt x="49604" y="29604"/>
                  <a:pt x="49604" y="29642"/>
                </a:cubicBezTo>
                <a:lnTo>
                  <a:pt x="49680" y="29793"/>
                </a:lnTo>
                <a:cubicBezTo>
                  <a:pt x="49732" y="29819"/>
                  <a:pt x="49820" y="29863"/>
                  <a:pt x="49907" y="29863"/>
                </a:cubicBezTo>
                <a:cubicBezTo>
                  <a:pt x="49946" y="29863"/>
                  <a:pt x="49985" y="29854"/>
                  <a:pt x="50020" y="29831"/>
                </a:cubicBezTo>
                <a:cubicBezTo>
                  <a:pt x="50058" y="29831"/>
                  <a:pt x="50096" y="29793"/>
                  <a:pt x="50096" y="29680"/>
                </a:cubicBezTo>
                <a:lnTo>
                  <a:pt x="50020" y="29566"/>
                </a:lnTo>
                <a:lnTo>
                  <a:pt x="50020" y="29566"/>
                </a:lnTo>
                <a:lnTo>
                  <a:pt x="49907" y="29453"/>
                </a:lnTo>
                <a:close/>
                <a:moveTo>
                  <a:pt x="80909" y="29113"/>
                </a:moveTo>
                <a:cubicBezTo>
                  <a:pt x="80833" y="29113"/>
                  <a:pt x="80720" y="29113"/>
                  <a:pt x="80606" y="29150"/>
                </a:cubicBezTo>
                <a:lnTo>
                  <a:pt x="80531" y="29339"/>
                </a:lnTo>
                <a:cubicBezTo>
                  <a:pt x="80569" y="29415"/>
                  <a:pt x="80569" y="29491"/>
                  <a:pt x="80531" y="29566"/>
                </a:cubicBezTo>
                <a:cubicBezTo>
                  <a:pt x="80455" y="29718"/>
                  <a:pt x="80455" y="29869"/>
                  <a:pt x="80531" y="30020"/>
                </a:cubicBezTo>
                <a:lnTo>
                  <a:pt x="80758" y="29944"/>
                </a:lnTo>
                <a:lnTo>
                  <a:pt x="80947" y="29944"/>
                </a:lnTo>
                <a:lnTo>
                  <a:pt x="81060" y="29793"/>
                </a:lnTo>
                <a:cubicBezTo>
                  <a:pt x="81060" y="29718"/>
                  <a:pt x="81060" y="29604"/>
                  <a:pt x="81098" y="29528"/>
                </a:cubicBezTo>
                <a:cubicBezTo>
                  <a:pt x="81211" y="29491"/>
                  <a:pt x="81325" y="29339"/>
                  <a:pt x="81325" y="29226"/>
                </a:cubicBezTo>
                <a:lnTo>
                  <a:pt x="81325" y="29188"/>
                </a:lnTo>
                <a:lnTo>
                  <a:pt x="81174" y="29113"/>
                </a:lnTo>
                <a:close/>
                <a:moveTo>
                  <a:pt x="60417" y="29680"/>
                </a:moveTo>
                <a:lnTo>
                  <a:pt x="60304" y="29718"/>
                </a:lnTo>
                <a:cubicBezTo>
                  <a:pt x="60228" y="29755"/>
                  <a:pt x="60228" y="29831"/>
                  <a:pt x="60228" y="29907"/>
                </a:cubicBezTo>
                <a:cubicBezTo>
                  <a:pt x="60228" y="30020"/>
                  <a:pt x="60304" y="30096"/>
                  <a:pt x="60455" y="30096"/>
                </a:cubicBezTo>
                <a:lnTo>
                  <a:pt x="60606" y="29982"/>
                </a:lnTo>
                <a:cubicBezTo>
                  <a:pt x="60606" y="29982"/>
                  <a:pt x="60606" y="29944"/>
                  <a:pt x="60606" y="29944"/>
                </a:cubicBezTo>
                <a:lnTo>
                  <a:pt x="60493" y="29944"/>
                </a:lnTo>
                <a:lnTo>
                  <a:pt x="60606" y="29907"/>
                </a:lnTo>
                <a:cubicBezTo>
                  <a:pt x="60606" y="29755"/>
                  <a:pt x="60531" y="29680"/>
                  <a:pt x="60417" y="29680"/>
                </a:cubicBezTo>
                <a:close/>
                <a:moveTo>
                  <a:pt x="73196" y="29869"/>
                </a:moveTo>
                <a:cubicBezTo>
                  <a:pt x="72969" y="29869"/>
                  <a:pt x="72894" y="29982"/>
                  <a:pt x="72818" y="30096"/>
                </a:cubicBezTo>
                <a:lnTo>
                  <a:pt x="72932" y="30247"/>
                </a:lnTo>
                <a:cubicBezTo>
                  <a:pt x="72965" y="30258"/>
                  <a:pt x="72998" y="30263"/>
                  <a:pt x="73030" y="30263"/>
                </a:cubicBezTo>
                <a:cubicBezTo>
                  <a:pt x="73108" y="30263"/>
                  <a:pt x="73181" y="30236"/>
                  <a:pt x="73234" y="30209"/>
                </a:cubicBezTo>
                <a:cubicBezTo>
                  <a:pt x="73272" y="30171"/>
                  <a:pt x="73310" y="30133"/>
                  <a:pt x="73310" y="30020"/>
                </a:cubicBezTo>
                <a:lnTo>
                  <a:pt x="73310" y="29982"/>
                </a:lnTo>
                <a:lnTo>
                  <a:pt x="73196" y="29869"/>
                </a:lnTo>
                <a:close/>
                <a:moveTo>
                  <a:pt x="265" y="29869"/>
                </a:moveTo>
                <a:lnTo>
                  <a:pt x="152" y="29944"/>
                </a:lnTo>
                <a:cubicBezTo>
                  <a:pt x="76" y="30096"/>
                  <a:pt x="190" y="30285"/>
                  <a:pt x="341" y="30322"/>
                </a:cubicBezTo>
                <a:cubicBezTo>
                  <a:pt x="454" y="30322"/>
                  <a:pt x="568" y="30285"/>
                  <a:pt x="643" y="30209"/>
                </a:cubicBezTo>
                <a:lnTo>
                  <a:pt x="568" y="30058"/>
                </a:lnTo>
                <a:cubicBezTo>
                  <a:pt x="568" y="30058"/>
                  <a:pt x="568" y="30020"/>
                  <a:pt x="530" y="30020"/>
                </a:cubicBezTo>
                <a:cubicBezTo>
                  <a:pt x="492" y="29944"/>
                  <a:pt x="417" y="29907"/>
                  <a:pt x="265" y="29869"/>
                </a:cubicBezTo>
                <a:close/>
                <a:moveTo>
                  <a:pt x="83781" y="29557"/>
                </a:moveTo>
                <a:cubicBezTo>
                  <a:pt x="83757" y="29557"/>
                  <a:pt x="83733" y="29560"/>
                  <a:pt x="83707" y="29566"/>
                </a:cubicBezTo>
                <a:lnTo>
                  <a:pt x="83593" y="29680"/>
                </a:lnTo>
                <a:lnTo>
                  <a:pt x="83593" y="29718"/>
                </a:lnTo>
                <a:cubicBezTo>
                  <a:pt x="83593" y="30096"/>
                  <a:pt x="83782" y="30247"/>
                  <a:pt x="83971" y="30322"/>
                </a:cubicBezTo>
                <a:lnTo>
                  <a:pt x="84160" y="30209"/>
                </a:lnTo>
                <a:lnTo>
                  <a:pt x="84160" y="29907"/>
                </a:lnTo>
                <a:lnTo>
                  <a:pt x="83971" y="29793"/>
                </a:lnTo>
                <a:lnTo>
                  <a:pt x="84009" y="29793"/>
                </a:lnTo>
                <a:cubicBezTo>
                  <a:pt x="84009" y="29793"/>
                  <a:pt x="84009" y="29755"/>
                  <a:pt x="84009" y="29755"/>
                </a:cubicBezTo>
                <a:cubicBezTo>
                  <a:pt x="83978" y="29630"/>
                  <a:pt x="83895" y="29557"/>
                  <a:pt x="83781" y="29557"/>
                </a:cubicBezTo>
                <a:close/>
                <a:moveTo>
                  <a:pt x="87297" y="29929"/>
                </a:moveTo>
                <a:cubicBezTo>
                  <a:pt x="87216" y="29929"/>
                  <a:pt x="87163" y="29955"/>
                  <a:pt x="87109" y="29982"/>
                </a:cubicBezTo>
                <a:cubicBezTo>
                  <a:pt x="87072" y="30020"/>
                  <a:pt x="87034" y="30058"/>
                  <a:pt x="87034" y="30171"/>
                </a:cubicBezTo>
                <a:lnTo>
                  <a:pt x="87034" y="30209"/>
                </a:lnTo>
                <a:lnTo>
                  <a:pt x="87147" y="30322"/>
                </a:lnTo>
                <a:cubicBezTo>
                  <a:pt x="87298" y="30322"/>
                  <a:pt x="87374" y="30322"/>
                  <a:pt x="87450" y="30247"/>
                </a:cubicBezTo>
                <a:cubicBezTo>
                  <a:pt x="87487" y="30209"/>
                  <a:pt x="87525" y="30171"/>
                  <a:pt x="87525" y="30058"/>
                </a:cubicBezTo>
                <a:cubicBezTo>
                  <a:pt x="87525" y="30058"/>
                  <a:pt x="87525" y="30058"/>
                  <a:pt x="87525" y="30020"/>
                </a:cubicBezTo>
                <a:lnTo>
                  <a:pt x="87412" y="29944"/>
                </a:lnTo>
                <a:cubicBezTo>
                  <a:pt x="87368" y="29933"/>
                  <a:pt x="87330" y="29929"/>
                  <a:pt x="87297" y="29929"/>
                </a:cubicBezTo>
                <a:close/>
                <a:moveTo>
                  <a:pt x="28848" y="30020"/>
                </a:moveTo>
                <a:cubicBezTo>
                  <a:pt x="28659" y="30020"/>
                  <a:pt x="28583" y="30096"/>
                  <a:pt x="28508" y="30209"/>
                </a:cubicBezTo>
                <a:lnTo>
                  <a:pt x="28545" y="30322"/>
                </a:lnTo>
                <a:cubicBezTo>
                  <a:pt x="28601" y="30378"/>
                  <a:pt x="28676" y="30413"/>
                  <a:pt x="28757" y="30413"/>
                </a:cubicBezTo>
                <a:cubicBezTo>
                  <a:pt x="28787" y="30413"/>
                  <a:pt x="28817" y="30408"/>
                  <a:pt x="28848" y="30398"/>
                </a:cubicBezTo>
                <a:cubicBezTo>
                  <a:pt x="28923" y="30360"/>
                  <a:pt x="28961" y="30285"/>
                  <a:pt x="28961" y="30209"/>
                </a:cubicBezTo>
                <a:cubicBezTo>
                  <a:pt x="28961" y="30171"/>
                  <a:pt x="28961" y="30171"/>
                  <a:pt x="28961" y="30133"/>
                </a:cubicBezTo>
                <a:lnTo>
                  <a:pt x="28848" y="30020"/>
                </a:lnTo>
                <a:close/>
                <a:moveTo>
                  <a:pt x="26920" y="30020"/>
                </a:moveTo>
                <a:cubicBezTo>
                  <a:pt x="26806" y="30020"/>
                  <a:pt x="26731" y="30058"/>
                  <a:pt x="26693" y="30096"/>
                </a:cubicBezTo>
                <a:cubicBezTo>
                  <a:pt x="26655" y="30133"/>
                  <a:pt x="26617" y="30209"/>
                  <a:pt x="26655" y="30322"/>
                </a:cubicBezTo>
                <a:lnTo>
                  <a:pt x="26768" y="30436"/>
                </a:lnTo>
                <a:lnTo>
                  <a:pt x="26882" y="30436"/>
                </a:lnTo>
                <a:lnTo>
                  <a:pt x="27033" y="30285"/>
                </a:lnTo>
                <a:lnTo>
                  <a:pt x="27033" y="30133"/>
                </a:lnTo>
                <a:lnTo>
                  <a:pt x="26920" y="30020"/>
                </a:lnTo>
                <a:close/>
                <a:moveTo>
                  <a:pt x="76939" y="30096"/>
                </a:moveTo>
                <a:lnTo>
                  <a:pt x="76788" y="30209"/>
                </a:lnTo>
                <a:cubicBezTo>
                  <a:pt x="76750" y="30209"/>
                  <a:pt x="76712" y="30247"/>
                  <a:pt x="76712" y="30322"/>
                </a:cubicBezTo>
                <a:lnTo>
                  <a:pt x="76712" y="30360"/>
                </a:lnTo>
                <a:lnTo>
                  <a:pt x="76864" y="30474"/>
                </a:lnTo>
                <a:lnTo>
                  <a:pt x="76901" y="30474"/>
                </a:lnTo>
                <a:cubicBezTo>
                  <a:pt x="76977" y="30474"/>
                  <a:pt x="77128" y="30474"/>
                  <a:pt x="77166" y="30322"/>
                </a:cubicBezTo>
                <a:lnTo>
                  <a:pt x="77015" y="30171"/>
                </a:lnTo>
                <a:cubicBezTo>
                  <a:pt x="77053" y="30171"/>
                  <a:pt x="77090" y="30209"/>
                  <a:pt x="77090" y="30209"/>
                </a:cubicBezTo>
                <a:cubicBezTo>
                  <a:pt x="77090" y="30171"/>
                  <a:pt x="77053" y="30096"/>
                  <a:pt x="76939" y="30096"/>
                </a:cubicBezTo>
                <a:close/>
                <a:moveTo>
                  <a:pt x="81060" y="30020"/>
                </a:moveTo>
                <a:cubicBezTo>
                  <a:pt x="80985" y="30058"/>
                  <a:pt x="80947" y="30096"/>
                  <a:pt x="80947" y="30133"/>
                </a:cubicBezTo>
                <a:cubicBezTo>
                  <a:pt x="80909" y="30133"/>
                  <a:pt x="80871" y="30096"/>
                  <a:pt x="80833" y="30096"/>
                </a:cubicBezTo>
                <a:lnTo>
                  <a:pt x="80644" y="30247"/>
                </a:lnTo>
                <a:cubicBezTo>
                  <a:pt x="80644" y="30285"/>
                  <a:pt x="80644" y="30398"/>
                  <a:pt x="80720" y="30436"/>
                </a:cubicBezTo>
                <a:cubicBezTo>
                  <a:pt x="80758" y="30474"/>
                  <a:pt x="80833" y="30474"/>
                  <a:pt x="80909" y="30474"/>
                </a:cubicBezTo>
                <a:lnTo>
                  <a:pt x="80985" y="30398"/>
                </a:lnTo>
                <a:cubicBezTo>
                  <a:pt x="81060" y="30436"/>
                  <a:pt x="81098" y="30436"/>
                  <a:pt x="81174" y="30436"/>
                </a:cubicBezTo>
                <a:lnTo>
                  <a:pt x="81211" y="30360"/>
                </a:lnTo>
                <a:lnTo>
                  <a:pt x="81174" y="30360"/>
                </a:lnTo>
                <a:lnTo>
                  <a:pt x="81325" y="30247"/>
                </a:lnTo>
                <a:lnTo>
                  <a:pt x="81325" y="30133"/>
                </a:lnTo>
                <a:lnTo>
                  <a:pt x="81249" y="30058"/>
                </a:lnTo>
                <a:cubicBezTo>
                  <a:pt x="81174" y="30020"/>
                  <a:pt x="81098" y="30020"/>
                  <a:pt x="81060" y="30020"/>
                </a:cubicBezTo>
                <a:close/>
                <a:moveTo>
                  <a:pt x="42232" y="30133"/>
                </a:moveTo>
                <a:lnTo>
                  <a:pt x="42118" y="30247"/>
                </a:lnTo>
                <a:cubicBezTo>
                  <a:pt x="42118" y="30285"/>
                  <a:pt x="42081" y="30322"/>
                  <a:pt x="42081" y="30398"/>
                </a:cubicBezTo>
                <a:lnTo>
                  <a:pt x="42081" y="30436"/>
                </a:lnTo>
                <a:lnTo>
                  <a:pt x="42118" y="30511"/>
                </a:lnTo>
                <a:cubicBezTo>
                  <a:pt x="42156" y="30530"/>
                  <a:pt x="42194" y="30540"/>
                  <a:pt x="42232" y="30540"/>
                </a:cubicBezTo>
                <a:cubicBezTo>
                  <a:pt x="42270" y="30540"/>
                  <a:pt x="42307" y="30530"/>
                  <a:pt x="42345" y="30511"/>
                </a:cubicBezTo>
                <a:cubicBezTo>
                  <a:pt x="42421" y="30474"/>
                  <a:pt x="42459" y="30398"/>
                  <a:pt x="42459" y="30322"/>
                </a:cubicBezTo>
                <a:cubicBezTo>
                  <a:pt x="42459" y="30247"/>
                  <a:pt x="42459" y="30209"/>
                  <a:pt x="42383" y="30171"/>
                </a:cubicBezTo>
                <a:cubicBezTo>
                  <a:pt x="42345" y="30133"/>
                  <a:pt x="42307" y="30133"/>
                  <a:pt x="42232" y="30133"/>
                </a:cubicBezTo>
                <a:close/>
                <a:moveTo>
                  <a:pt x="24166" y="30594"/>
                </a:moveTo>
                <a:cubicBezTo>
                  <a:pt x="24177" y="30605"/>
                  <a:pt x="24198" y="30625"/>
                  <a:pt x="24198" y="30625"/>
                </a:cubicBezTo>
                <a:cubicBezTo>
                  <a:pt x="24198" y="30608"/>
                  <a:pt x="24183" y="30599"/>
                  <a:pt x="24166" y="30594"/>
                </a:cubicBezTo>
                <a:close/>
                <a:moveTo>
                  <a:pt x="24122" y="30322"/>
                </a:moveTo>
                <a:lnTo>
                  <a:pt x="24008" y="30360"/>
                </a:lnTo>
                <a:lnTo>
                  <a:pt x="23971" y="30474"/>
                </a:lnTo>
                <a:lnTo>
                  <a:pt x="24122" y="30474"/>
                </a:lnTo>
                <a:lnTo>
                  <a:pt x="24122" y="30587"/>
                </a:lnTo>
                <a:cubicBezTo>
                  <a:pt x="24122" y="30587"/>
                  <a:pt x="24145" y="30587"/>
                  <a:pt x="24166" y="30594"/>
                </a:cubicBezTo>
                <a:lnTo>
                  <a:pt x="24166" y="30594"/>
                </a:lnTo>
                <a:cubicBezTo>
                  <a:pt x="24162" y="30590"/>
                  <a:pt x="24160" y="30587"/>
                  <a:pt x="24160" y="30587"/>
                </a:cubicBezTo>
                <a:lnTo>
                  <a:pt x="24198" y="30587"/>
                </a:lnTo>
                <a:cubicBezTo>
                  <a:pt x="24198" y="30587"/>
                  <a:pt x="24198" y="30625"/>
                  <a:pt x="24235" y="30625"/>
                </a:cubicBezTo>
                <a:cubicBezTo>
                  <a:pt x="24311" y="30625"/>
                  <a:pt x="24311" y="30587"/>
                  <a:pt x="24311" y="30587"/>
                </a:cubicBezTo>
                <a:lnTo>
                  <a:pt x="24462" y="30587"/>
                </a:lnTo>
                <a:cubicBezTo>
                  <a:pt x="24462" y="30436"/>
                  <a:pt x="24235" y="30322"/>
                  <a:pt x="24122" y="30322"/>
                </a:cubicBezTo>
                <a:close/>
                <a:moveTo>
                  <a:pt x="20795" y="30171"/>
                </a:moveTo>
                <a:cubicBezTo>
                  <a:pt x="20719" y="30171"/>
                  <a:pt x="20530" y="30171"/>
                  <a:pt x="20492" y="30322"/>
                </a:cubicBezTo>
                <a:lnTo>
                  <a:pt x="20644" y="30474"/>
                </a:lnTo>
                <a:lnTo>
                  <a:pt x="20606" y="30474"/>
                </a:lnTo>
                <a:cubicBezTo>
                  <a:pt x="20635" y="30589"/>
                  <a:pt x="20730" y="30639"/>
                  <a:pt x="20824" y="30639"/>
                </a:cubicBezTo>
                <a:cubicBezTo>
                  <a:pt x="20853" y="30639"/>
                  <a:pt x="20881" y="30634"/>
                  <a:pt x="20908" y="30625"/>
                </a:cubicBezTo>
                <a:lnTo>
                  <a:pt x="21022" y="30511"/>
                </a:lnTo>
                <a:lnTo>
                  <a:pt x="21022" y="30285"/>
                </a:lnTo>
                <a:lnTo>
                  <a:pt x="20870" y="30171"/>
                </a:lnTo>
                <a:close/>
                <a:moveTo>
                  <a:pt x="60039" y="30285"/>
                </a:moveTo>
                <a:cubicBezTo>
                  <a:pt x="59964" y="30285"/>
                  <a:pt x="59888" y="30322"/>
                  <a:pt x="59850" y="30322"/>
                </a:cubicBezTo>
                <a:cubicBezTo>
                  <a:pt x="59812" y="30360"/>
                  <a:pt x="59774" y="30398"/>
                  <a:pt x="59774" y="30474"/>
                </a:cubicBezTo>
                <a:lnTo>
                  <a:pt x="59699" y="30398"/>
                </a:lnTo>
                <a:cubicBezTo>
                  <a:pt x="59510" y="30398"/>
                  <a:pt x="59434" y="30436"/>
                  <a:pt x="59359" y="30587"/>
                </a:cubicBezTo>
                <a:lnTo>
                  <a:pt x="59472" y="30738"/>
                </a:lnTo>
                <a:cubicBezTo>
                  <a:pt x="59510" y="30738"/>
                  <a:pt x="59548" y="30776"/>
                  <a:pt x="59585" y="30776"/>
                </a:cubicBezTo>
                <a:lnTo>
                  <a:pt x="59774" y="30663"/>
                </a:lnTo>
                <a:cubicBezTo>
                  <a:pt x="59774" y="30663"/>
                  <a:pt x="59774" y="30625"/>
                  <a:pt x="59812" y="30587"/>
                </a:cubicBezTo>
                <a:lnTo>
                  <a:pt x="59926" y="30663"/>
                </a:lnTo>
                <a:lnTo>
                  <a:pt x="60039" y="30663"/>
                </a:lnTo>
                <a:lnTo>
                  <a:pt x="60190" y="30549"/>
                </a:lnTo>
                <a:lnTo>
                  <a:pt x="60190" y="30398"/>
                </a:lnTo>
                <a:lnTo>
                  <a:pt x="60039" y="30285"/>
                </a:lnTo>
                <a:close/>
                <a:moveTo>
                  <a:pt x="49362" y="30388"/>
                </a:moveTo>
                <a:cubicBezTo>
                  <a:pt x="49342" y="30388"/>
                  <a:pt x="49322" y="30391"/>
                  <a:pt x="49302" y="30398"/>
                </a:cubicBezTo>
                <a:cubicBezTo>
                  <a:pt x="49151" y="30398"/>
                  <a:pt x="48999" y="30474"/>
                  <a:pt x="48999" y="30587"/>
                </a:cubicBezTo>
                <a:lnTo>
                  <a:pt x="48999" y="30625"/>
                </a:lnTo>
                <a:lnTo>
                  <a:pt x="49037" y="30701"/>
                </a:lnTo>
                <a:cubicBezTo>
                  <a:pt x="49068" y="30731"/>
                  <a:pt x="49222" y="30786"/>
                  <a:pt x="49360" y="30786"/>
                </a:cubicBezTo>
                <a:cubicBezTo>
                  <a:pt x="49392" y="30786"/>
                  <a:pt x="49424" y="30783"/>
                  <a:pt x="49453" y="30776"/>
                </a:cubicBezTo>
                <a:cubicBezTo>
                  <a:pt x="49529" y="30738"/>
                  <a:pt x="49566" y="30701"/>
                  <a:pt x="49566" y="30587"/>
                </a:cubicBezTo>
                <a:cubicBezTo>
                  <a:pt x="49566" y="30587"/>
                  <a:pt x="49566" y="30549"/>
                  <a:pt x="49566" y="30549"/>
                </a:cubicBezTo>
                <a:cubicBezTo>
                  <a:pt x="49535" y="30456"/>
                  <a:pt x="49453" y="30388"/>
                  <a:pt x="49362" y="30388"/>
                </a:cubicBezTo>
                <a:close/>
                <a:moveTo>
                  <a:pt x="79056" y="30701"/>
                </a:moveTo>
                <a:lnTo>
                  <a:pt x="78943" y="30814"/>
                </a:lnTo>
                <a:cubicBezTo>
                  <a:pt x="78905" y="30852"/>
                  <a:pt x="78867" y="30890"/>
                  <a:pt x="78867" y="30965"/>
                </a:cubicBezTo>
                <a:lnTo>
                  <a:pt x="78905" y="31003"/>
                </a:lnTo>
                <a:lnTo>
                  <a:pt x="78943" y="31079"/>
                </a:lnTo>
                <a:cubicBezTo>
                  <a:pt x="78981" y="31098"/>
                  <a:pt x="79019" y="31107"/>
                  <a:pt x="79056" y="31107"/>
                </a:cubicBezTo>
                <a:cubicBezTo>
                  <a:pt x="79094" y="31107"/>
                  <a:pt x="79132" y="31098"/>
                  <a:pt x="79170" y="31079"/>
                </a:cubicBezTo>
                <a:cubicBezTo>
                  <a:pt x="79245" y="31041"/>
                  <a:pt x="79283" y="30965"/>
                  <a:pt x="79283" y="30890"/>
                </a:cubicBezTo>
                <a:cubicBezTo>
                  <a:pt x="79283" y="30814"/>
                  <a:pt x="79245" y="30776"/>
                  <a:pt x="79208" y="30738"/>
                </a:cubicBezTo>
                <a:cubicBezTo>
                  <a:pt x="79170" y="30701"/>
                  <a:pt x="79094" y="30701"/>
                  <a:pt x="79056" y="30701"/>
                </a:cubicBezTo>
                <a:close/>
                <a:moveTo>
                  <a:pt x="89189" y="30814"/>
                </a:moveTo>
                <a:cubicBezTo>
                  <a:pt x="88962" y="30814"/>
                  <a:pt x="88849" y="30890"/>
                  <a:pt x="88886" y="31041"/>
                </a:cubicBezTo>
                <a:lnTo>
                  <a:pt x="89038" y="31154"/>
                </a:lnTo>
                <a:lnTo>
                  <a:pt x="89151" y="31154"/>
                </a:lnTo>
                <a:lnTo>
                  <a:pt x="89264" y="31041"/>
                </a:lnTo>
                <a:cubicBezTo>
                  <a:pt x="89302" y="31041"/>
                  <a:pt x="89340" y="31003"/>
                  <a:pt x="89340" y="30965"/>
                </a:cubicBezTo>
                <a:lnTo>
                  <a:pt x="89189" y="30814"/>
                </a:lnTo>
                <a:close/>
                <a:moveTo>
                  <a:pt x="17241" y="30398"/>
                </a:moveTo>
                <a:cubicBezTo>
                  <a:pt x="17203" y="30398"/>
                  <a:pt x="17014" y="30398"/>
                  <a:pt x="17014" y="30549"/>
                </a:cubicBezTo>
                <a:lnTo>
                  <a:pt x="17090" y="30663"/>
                </a:lnTo>
                <a:cubicBezTo>
                  <a:pt x="17052" y="30663"/>
                  <a:pt x="17052" y="30625"/>
                  <a:pt x="17014" y="30625"/>
                </a:cubicBezTo>
                <a:cubicBezTo>
                  <a:pt x="17014" y="30663"/>
                  <a:pt x="17014" y="30738"/>
                  <a:pt x="17014" y="30776"/>
                </a:cubicBezTo>
                <a:cubicBezTo>
                  <a:pt x="16938" y="30776"/>
                  <a:pt x="16901" y="30814"/>
                  <a:pt x="16863" y="30852"/>
                </a:cubicBezTo>
                <a:lnTo>
                  <a:pt x="16825" y="30927"/>
                </a:lnTo>
                <a:lnTo>
                  <a:pt x="16825" y="31079"/>
                </a:lnTo>
                <a:lnTo>
                  <a:pt x="16938" y="31192"/>
                </a:lnTo>
                <a:lnTo>
                  <a:pt x="17014" y="31192"/>
                </a:lnTo>
                <a:cubicBezTo>
                  <a:pt x="17127" y="31192"/>
                  <a:pt x="17279" y="31192"/>
                  <a:pt x="17392" y="31116"/>
                </a:cubicBezTo>
                <a:cubicBezTo>
                  <a:pt x="17430" y="31079"/>
                  <a:pt x="17468" y="31041"/>
                  <a:pt x="17468" y="30890"/>
                </a:cubicBezTo>
                <a:lnTo>
                  <a:pt x="17430" y="30852"/>
                </a:lnTo>
                <a:cubicBezTo>
                  <a:pt x="17392" y="30852"/>
                  <a:pt x="17392" y="30814"/>
                  <a:pt x="17392" y="30814"/>
                </a:cubicBezTo>
                <a:cubicBezTo>
                  <a:pt x="17430" y="30814"/>
                  <a:pt x="17506" y="30776"/>
                  <a:pt x="17506" y="30701"/>
                </a:cubicBezTo>
                <a:lnTo>
                  <a:pt x="17392" y="30549"/>
                </a:lnTo>
                <a:cubicBezTo>
                  <a:pt x="17417" y="30549"/>
                  <a:pt x="17426" y="30566"/>
                  <a:pt x="17429" y="30566"/>
                </a:cubicBezTo>
                <a:cubicBezTo>
                  <a:pt x="17430" y="30566"/>
                  <a:pt x="17430" y="30562"/>
                  <a:pt x="17430" y="30549"/>
                </a:cubicBezTo>
                <a:cubicBezTo>
                  <a:pt x="17430" y="30549"/>
                  <a:pt x="17468" y="30549"/>
                  <a:pt x="17468" y="30511"/>
                </a:cubicBezTo>
                <a:lnTo>
                  <a:pt x="17279" y="30398"/>
                </a:lnTo>
                <a:close/>
                <a:moveTo>
                  <a:pt x="83054" y="30912"/>
                </a:moveTo>
                <a:cubicBezTo>
                  <a:pt x="83033" y="30912"/>
                  <a:pt x="83011" y="30916"/>
                  <a:pt x="82988" y="30927"/>
                </a:cubicBezTo>
                <a:lnTo>
                  <a:pt x="82875" y="31041"/>
                </a:lnTo>
                <a:cubicBezTo>
                  <a:pt x="82875" y="31041"/>
                  <a:pt x="82875" y="31041"/>
                  <a:pt x="82837" y="31079"/>
                </a:cubicBezTo>
                <a:cubicBezTo>
                  <a:pt x="82837" y="31116"/>
                  <a:pt x="82799" y="31154"/>
                  <a:pt x="82799" y="31230"/>
                </a:cubicBezTo>
                <a:lnTo>
                  <a:pt x="82913" y="31343"/>
                </a:lnTo>
                <a:cubicBezTo>
                  <a:pt x="83064" y="31343"/>
                  <a:pt x="83215" y="31343"/>
                  <a:pt x="83291" y="31268"/>
                </a:cubicBezTo>
                <a:cubicBezTo>
                  <a:pt x="83329" y="31268"/>
                  <a:pt x="83366" y="31192"/>
                  <a:pt x="83366" y="31116"/>
                </a:cubicBezTo>
                <a:cubicBezTo>
                  <a:pt x="83366" y="31079"/>
                  <a:pt x="83366" y="31079"/>
                  <a:pt x="83366" y="31079"/>
                </a:cubicBezTo>
                <a:lnTo>
                  <a:pt x="83215" y="30965"/>
                </a:lnTo>
                <a:lnTo>
                  <a:pt x="83177" y="30965"/>
                </a:lnTo>
                <a:cubicBezTo>
                  <a:pt x="83151" y="30938"/>
                  <a:pt x="83105" y="30912"/>
                  <a:pt x="83054" y="30912"/>
                </a:cubicBezTo>
                <a:close/>
                <a:moveTo>
                  <a:pt x="78300" y="31003"/>
                </a:moveTo>
                <a:cubicBezTo>
                  <a:pt x="78187" y="31003"/>
                  <a:pt x="78149" y="31041"/>
                  <a:pt x="78111" y="31079"/>
                </a:cubicBezTo>
                <a:cubicBezTo>
                  <a:pt x="78073" y="31116"/>
                  <a:pt x="77998" y="31192"/>
                  <a:pt x="78036" y="31305"/>
                </a:cubicBezTo>
                <a:lnTo>
                  <a:pt x="78187" y="31419"/>
                </a:lnTo>
                <a:lnTo>
                  <a:pt x="78300" y="31419"/>
                </a:lnTo>
                <a:lnTo>
                  <a:pt x="78451" y="31268"/>
                </a:lnTo>
                <a:lnTo>
                  <a:pt x="78451" y="31116"/>
                </a:lnTo>
                <a:lnTo>
                  <a:pt x="78300" y="31003"/>
                </a:lnTo>
                <a:close/>
                <a:moveTo>
                  <a:pt x="37695" y="31079"/>
                </a:moveTo>
                <a:cubicBezTo>
                  <a:pt x="37544" y="31079"/>
                  <a:pt x="37430" y="31154"/>
                  <a:pt x="37430" y="31268"/>
                </a:cubicBezTo>
                <a:lnTo>
                  <a:pt x="37544" y="31381"/>
                </a:lnTo>
                <a:cubicBezTo>
                  <a:pt x="37544" y="31419"/>
                  <a:pt x="37544" y="31419"/>
                  <a:pt x="37581" y="31419"/>
                </a:cubicBezTo>
                <a:cubicBezTo>
                  <a:pt x="37619" y="31457"/>
                  <a:pt x="37695" y="31457"/>
                  <a:pt x="37846" y="31457"/>
                </a:cubicBezTo>
                <a:lnTo>
                  <a:pt x="37922" y="31343"/>
                </a:lnTo>
                <a:cubicBezTo>
                  <a:pt x="37959" y="31343"/>
                  <a:pt x="37959" y="31305"/>
                  <a:pt x="37959" y="31305"/>
                </a:cubicBezTo>
                <a:cubicBezTo>
                  <a:pt x="37959" y="31154"/>
                  <a:pt x="37846" y="31079"/>
                  <a:pt x="37695" y="31079"/>
                </a:cubicBezTo>
                <a:close/>
                <a:moveTo>
                  <a:pt x="81514" y="31230"/>
                </a:moveTo>
                <a:lnTo>
                  <a:pt x="81363" y="31343"/>
                </a:lnTo>
                <a:cubicBezTo>
                  <a:pt x="81363" y="31381"/>
                  <a:pt x="81363" y="31381"/>
                  <a:pt x="81325" y="31419"/>
                </a:cubicBezTo>
                <a:lnTo>
                  <a:pt x="81438" y="31608"/>
                </a:lnTo>
                <a:lnTo>
                  <a:pt x="81627" y="31608"/>
                </a:lnTo>
                <a:lnTo>
                  <a:pt x="81741" y="31494"/>
                </a:lnTo>
                <a:lnTo>
                  <a:pt x="81741" y="31381"/>
                </a:lnTo>
                <a:lnTo>
                  <a:pt x="81627" y="31268"/>
                </a:lnTo>
                <a:cubicBezTo>
                  <a:pt x="81627" y="31268"/>
                  <a:pt x="81589" y="31230"/>
                  <a:pt x="81514" y="31230"/>
                </a:cubicBezTo>
                <a:close/>
                <a:moveTo>
                  <a:pt x="15180" y="31532"/>
                </a:moveTo>
                <a:cubicBezTo>
                  <a:pt x="15114" y="31532"/>
                  <a:pt x="15048" y="31570"/>
                  <a:pt x="15086" y="31646"/>
                </a:cubicBezTo>
                <a:lnTo>
                  <a:pt x="15275" y="31646"/>
                </a:lnTo>
                <a:cubicBezTo>
                  <a:pt x="15313" y="31570"/>
                  <a:pt x="15247" y="31532"/>
                  <a:pt x="15180" y="31532"/>
                </a:cubicBezTo>
                <a:close/>
                <a:moveTo>
                  <a:pt x="61098" y="31343"/>
                </a:moveTo>
                <a:cubicBezTo>
                  <a:pt x="61022" y="31419"/>
                  <a:pt x="60984" y="31494"/>
                  <a:pt x="60984" y="31532"/>
                </a:cubicBezTo>
                <a:cubicBezTo>
                  <a:pt x="60984" y="31646"/>
                  <a:pt x="61098" y="31759"/>
                  <a:pt x="61211" y="31759"/>
                </a:cubicBezTo>
                <a:lnTo>
                  <a:pt x="61325" y="31721"/>
                </a:lnTo>
                <a:cubicBezTo>
                  <a:pt x="61400" y="31684"/>
                  <a:pt x="61438" y="31608"/>
                  <a:pt x="61438" y="31570"/>
                </a:cubicBezTo>
                <a:cubicBezTo>
                  <a:pt x="61438" y="31494"/>
                  <a:pt x="61362" y="31381"/>
                  <a:pt x="61249" y="31343"/>
                </a:cubicBezTo>
                <a:close/>
                <a:moveTo>
                  <a:pt x="21816" y="31079"/>
                </a:moveTo>
                <a:cubicBezTo>
                  <a:pt x="21778" y="31079"/>
                  <a:pt x="21702" y="31116"/>
                  <a:pt x="21664" y="31154"/>
                </a:cubicBezTo>
                <a:lnTo>
                  <a:pt x="21664" y="31230"/>
                </a:lnTo>
                <a:cubicBezTo>
                  <a:pt x="21627" y="31268"/>
                  <a:pt x="21551" y="31343"/>
                  <a:pt x="21589" y="31457"/>
                </a:cubicBezTo>
                <a:cubicBezTo>
                  <a:pt x="21589" y="31494"/>
                  <a:pt x="21589" y="31494"/>
                  <a:pt x="21589" y="31494"/>
                </a:cubicBezTo>
                <a:cubicBezTo>
                  <a:pt x="21589" y="31532"/>
                  <a:pt x="21589" y="31532"/>
                  <a:pt x="21551" y="31532"/>
                </a:cubicBezTo>
                <a:cubicBezTo>
                  <a:pt x="21513" y="31570"/>
                  <a:pt x="21513" y="31608"/>
                  <a:pt x="21513" y="31646"/>
                </a:cubicBezTo>
                <a:lnTo>
                  <a:pt x="21513" y="31684"/>
                </a:lnTo>
                <a:lnTo>
                  <a:pt x="21627" y="31759"/>
                </a:lnTo>
                <a:cubicBezTo>
                  <a:pt x="21677" y="31772"/>
                  <a:pt x="21723" y="31776"/>
                  <a:pt x="21765" y="31776"/>
                </a:cubicBezTo>
                <a:cubicBezTo>
                  <a:pt x="21849" y="31776"/>
                  <a:pt x="21916" y="31759"/>
                  <a:pt x="21967" y="31759"/>
                </a:cubicBezTo>
                <a:cubicBezTo>
                  <a:pt x="22005" y="31740"/>
                  <a:pt x="22033" y="31731"/>
                  <a:pt x="22061" y="31731"/>
                </a:cubicBezTo>
                <a:cubicBezTo>
                  <a:pt x="22090" y="31731"/>
                  <a:pt x="22118" y="31740"/>
                  <a:pt x="22156" y="31759"/>
                </a:cubicBezTo>
                <a:lnTo>
                  <a:pt x="22345" y="31646"/>
                </a:lnTo>
                <a:lnTo>
                  <a:pt x="22345" y="31343"/>
                </a:lnTo>
                <a:lnTo>
                  <a:pt x="22156" y="31230"/>
                </a:lnTo>
                <a:cubicBezTo>
                  <a:pt x="22118" y="31230"/>
                  <a:pt x="22080" y="31230"/>
                  <a:pt x="22042" y="31154"/>
                </a:cubicBezTo>
                <a:cubicBezTo>
                  <a:pt x="21967" y="31116"/>
                  <a:pt x="21891" y="31079"/>
                  <a:pt x="21816" y="31079"/>
                </a:cubicBezTo>
                <a:close/>
                <a:moveTo>
                  <a:pt x="22912" y="31116"/>
                </a:moveTo>
                <a:cubicBezTo>
                  <a:pt x="22534" y="31116"/>
                  <a:pt x="22534" y="31457"/>
                  <a:pt x="22534" y="31608"/>
                </a:cubicBezTo>
                <a:lnTo>
                  <a:pt x="22610" y="31684"/>
                </a:lnTo>
                <a:cubicBezTo>
                  <a:pt x="22723" y="31759"/>
                  <a:pt x="22874" y="31797"/>
                  <a:pt x="22988" y="31797"/>
                </a:cubicBezTo>
                <a:cubicBezTo>
                  <a:pt x="23063" y="31759"/>
                  <a:pt x="23139" y="31721"/>
                  <a:pt x="23215" y="31608"/>
                </a:cubicBezTo>
                <a:lnTo>
                  <a:pt x="23215" y="31457"/>
                </a:lnTo>
                <a:cubicBezTo>
                  <a:pt x="23177" y="31457"/>
                  <a:pt x="23177" y="31419"/>
                  <a:pt x="23139" y="31381"/>
                </a:cubicBezTo>
                <a:cubicBezTo>
                  <a:pt x="23063" y="31343"/>
                  <a:pt x="23063" y="31305"/>
                  <a:pt x="23063" y="31230"/>
                </a:cubicBezTo>
                <a:lnTo>
                  <a:pt x="22912" y="31116"/>
                </a:lnTo>
                <a:close/>
                <a:moveTo>
                  <a:pt x="72138" y="31041"/>
                </a:moveTo>
                <a:cubicBezTo>
                  <a:pt x="72100" y="31041"/>
                  <a:pt x="72100" y="31079"/>
                  <a:pt x="72100" y="31079"/>
                </a:cubicBezTo>
                <a:lnTo>
                  <a:pt x="71835" y="31154"/>
                </a:lnTo>
                <a:cubicBezTo>
                  <a:pt x="71835" y="31192"/>
                  <a:pt x="71835" y="31230"/>
                  <a:pt x="71835" y="31268"/>
                </a:cubicBezTo>
                <a:cubicBezTo>
                  <a:pt x="71797" y="31305"/>
                  <a:pt x="71759" y="31381"/>
                  <a:pt x="71759" y="31457"/>
                </a:cubicBezTo>
                <a:lnTo>
                  <a:pt x="71911" y="31570"/>
                </a:lnTo>
                <a:cubicBezTo>
                  <a:pt x="71986" y="31570"/>
                  <a:pt x="72024" y="31608"/>
                  <a:pt x="72100" y="31646"/>
                </a:cubicBezTo>
                <a:cubicBezTo>
                  <a:pt x="72165" y="31711"/>
                  <a:pt x="72259" y="31804"/>
                  <a:pt x="72429" y="31804"/>
                </a:cubicBezTo>
                <a:cubicBezTo>
                  <a:pt x="72456" y="31804"/>
                  <a:pt x="72485" y="31802"/>
                  <a:pt x="72516" y="31797"/>
                </a:cubicBezTo>
                <a:lnTo>
                  <a:pt x="72629" y="31646"/>
                </a:lnTo>
                <a:cubicBezTo>
                  <a:pt x="72629" y="31646"/>
                  <a:pt x="72667" y="31608"/>
                  <a:pt x="72667" y="31608"/>
                </a:cubicBezTo>
                <a:cubicBezTo>
                  <a:pt x="72667" y="31570"/>
                  <a:pt x="72705" y="31532"/>
                  <a:pt x="72705" y="31494"/>
                </a:cubicBezTo>
                <a:cubicBezTo>
                  <a:pt x="72705" y="31457"/>
                  <a:pt x="72705" y="31381"/>
                  <a:pt x="72591" y="31343"/>
                </a:cubicBezTo>
                <a:cubicBezTo>
                  <a:pt x="72591" y="31343"/>
                  <a:pt x="72591" y="31305"/>
                  <a:pt x="72591" y="31305"/>
                </a:cubicBezTo>
                <a:lnTo>
                  <a:pt x="72553" y="31192"/>
                </a:lnTo>
                <a:cubicBezTo>
                  <a:pt x="72516" y="31154"/>
                  <a:pt x="72440" y="31154"/>
                  <a:pt x="72402" y="31154"/>
                </a:cubicBezTo>
                <a:lnTo>
                  <a:pt x="72327" y="31079"/>
                </a:lnTo>
                <a:cubicBezTo>
                  <a:pt x="72251" y="31041"/>
                  <a:pt x="72175" y="31041"/>
                  <a:pt x="72138" y="31041"/>
                </a:cubicBezTo>
                <a:close/>
                <a:moveTo>
                  <a:pt x="55464" y="31230"/>
                </a:moveTo>
                <a:lnTo>
                  <a:pt x="55351" y="31381"/>
                </a:lnTo>
                <a:cubicBezTo>
                  <a:pt x="55389" y="31457"/>
                  <a:pt x="55389" y="31494"/>
                  <a:pt x="55389" y="31532"/>
                </a:cubicBezTo>
                <a:cubicBezTo>
                  <a:pt x="55427" y="31646"/>
                  <a:pt x="55427" y="31759"/>
                  <a:pt x="55616" y="31835"/>
                </a:cubicBezTo>
                <a:lnTo>
                  <a:pt x="55805" y="31835"/>
                </a:lnTo>
                <a:cubicBezTo>
                  <a:pt x="55842" y="31759"/>
                  <a:pt x="55880" y="31684"/>
                  <a:pt x="55880" y="31646"/>
                </a:cubicBezTo>
                <a:cubicBezTo>
                  <a:pt x="55880" y="31419"/>
                  <a:pt x="55691" y="31230"/>
                  <a:pt x="55464" y="31230"/>
                </a:cubicBezTo>
                <a:close/>
                <a:moveTo>
                  <a:pt x="54935" y="31419"/>
                </a:moveTo>
                <a:lnTo>
                  <a:pt x="54859" y="31570"/>
                </a:lnTo>
                <a:cubicBezTo>
                  <a:pt x="54859" y="31570"/>
                  <a:pt x="54859" y="31570"/>
                  <a:pt x="54822" y="31608"/>
                </a:cubicBezTo>
                <a:cubicBezTo>
                  <a:pt x="54822" y="31608"/>
                  <a:pt x="54784" y="31684"/>
                  <a:pt x="54784" y="31759"/>
                </a:cubicBezTo>
                <a:lnTo>
                  <a:pt x="54859" y="31835"/>
                </a:lnTo>
                <a:cubicBezTo>
                  <a:pt x="54935" y="31873"/>
                  <a:pt x="55011" y="31873"/>
                  <a:pt x="55086" y="31873"/>
                </a:cubicBezTo>
                <a:cubicBezTo>
                  <a:pt x="55162" y="31835"/>
                  <a:pt x="55200" y="31759"/>
                  <a:pt x="55200" y="31646"/>
                </a:cubicBezTo>
                <a:cubicBezTo>
                  <a:pt x="55200" y="31608"/>
                  <a:pt x="55162" y="31532"/>
                  <a:pt x="55086" y="31457"/>
                </a:cubicBezTo>
                <a:cubicBezTo>
                  <a:pt x="55049" y="31419"/>
                  <a:pt x="55011" y="31419"/>
                  <a:pt x="54935" y="31419"/>
                </a:cubicBezTo>
                <a:close/>
                <a:moveTo>
                  <a:pt x="16409" y="31532"/>
                </a:moveTo>
                <a:lnTo>
                  <a:pt x="16258" y="31646"/>
                </a:lnTo>
                <a:lnTo>
                  <a:pt x="16258" y="31797"/>
                </a:lnTo>
                <a:lnTo>
                  <a:pt x="16409" y="31910"/>
                </a:lnTo>
                <a:lnTo>
                  <a:pt x="16598" y="31910"/>
                </a:lnTo>
                <a:lnTo>
                  <a:pt x="16712" y="31797"/>
                </a:lnTo>
                <a:lnTo>
                  <a:pt x="16712" y="31646"/>
                </a:lnTo>
                <a:lnTo>
                  <a:pt x="16598" y="31532"/>
                </a:lnTo>
                <a:close/>
                <a:moveTo>
                  <a:pt x="19925" y="31570"/>
                </a:moveTo>
                <a:cubicBezTo>
                  <a:pt x="19812" y="31646"/>
                  <a:pt x="19774" y="31873"/>
                  <a:pt x="19887" y="31948"/>
                </a:cubicBezTo>
                <a:cubicBezTo>
                  <a:pt x="19925" y="31948"/>
                  <a:pt x="20001" y="31986"/>
                  <a:pt x="20039" y="31986"/>
                </a:cubicBezTo>
                <a:lnTo>
                  <a:pt x="20114" y="31910"/>
                </a:lnTo>
                <a:lnTo>
                  <a:pt x="20039" y="31910"/>
                </a:lnTo>
                <a:lnTo>
                  <a:pt x="20228" y="31797"/>
                </a:lnTo>
                <a:lnTo>
                  <a:pt x="20228" y="31684"/>
                </a:lnTo>
                <a:lnTo>
                  <a:pt x="20152" y="31608"/>
                </a:lnTo>
                <a:cubicBezTo>
                  <a:pt x="20076" y="31570"/>
                  <a:pt x="20001" y="31570"/>
                  <a:pt x="19925" y="31570"/>
                </a:cubicBezTo>
                <a:close/>
                <a:moveTo>
                  <a:pt x="79203" y="31542"/>
                </a:moveTo>
                <a:cubicBezTo>
                  <a:pt x="79160" y="31542"/>
                  <a:pt x="79113" y="31551"/>
                  <a:pt x="79056" y="31570"/>
                </a:cubicBezTo>
                <a:cubicBezTo>
                  <a:pt x="78981" y="31608"/>
                  <a:pt x="78943" y="31684"/>
                  <a:pt x="78943" y="31721"/>
                </a:cubicBezTo>
                <a:lnTo>
                  <a:pt x="79056" y="31873"/>
                </a:lnTo>
                <a:cubicBezTo>
                  <a:pt x="79094" y="31873"/>
                  <a:pt x="79132" y="31910"/>
                  <a:pt x="79170" y="31910"/>
                </a:cubicBezTo>
                <a:cubicBezTo>
                  <a:pt x="79195" y="31936"/>
                  <a:pt x="79273" y="32014"/>
                  <a:pt x="79380" y="32014"/>
                </a:cubicBezTo>
                <a:cubicBezTo>
                  <a:pt x="79430" y="32014"/>
                  <a:pt x="79487" y="31997"/>
                  <a:pt x="79548" y="31948"/>
                </a:cubicBezTo>
                <a:lnTo>
                  <a:pt x="79586" y="31835"/>
                </a:lnTo>
                <a:lnTo>
                  <a:pt x="79586" y="31684"/>
                </a:lnTo>
                <a:lnTo>
                  <a:pt x="79434" y="31570"/>
                </a:lnTo>
                <a:lnTo>
                  <a:pt x="79321" y="31570"/>
                </a:lnTo>
                <a:cubicBezTo>
                  <a:pt x="79283" y="31551"/>
                  <a:pt x="79245" y="31542"/>
                  <a:pt x="79203" y="31542"/>
                </a:cubicBezTo>
                <a:close/>
                <a:moveTo>
                  <a:pt x="80039" y="31684"/>
                </a:moveTo>
                <a:cubicBezTo>
                  <a:pt x="79813" y="31684"/>
                  <a:pt x="79661" y="31759"/>
                  <a:pt x="79623" y="31835"/>
                </a:cubicBezTo>
                <a:lnTo>
                  <a:pt x="79737" y="32024"/>
                </a:lnTo>
                <a:cubicBezTo>
                  <a:pt x="79762" y="32024"/>
                  <a:pt x="79797" y="32026"/>
                  <a:pt x="79836" y="32026"/>
                </a:cubicBezTo>
                <a:cubicBezTo>
                  <a:pt x="79972" y="32026"/>
                  <a:pt x="80161" y="32003"/>
                  <a:pt x="80191" y="31797"/>
                </a:cubicBezTo>
                <a:lnTo>
                  <a:pt x="80039" y="31684"/>
                </a:lnTo>
                <a:close/>
                <a:moveTo>
                  <a:pt x="81642" y="31668"/>
                </a:moveTo>
                <a:cubicBezTo>
                  <a:pt x="81564" y="31668"/>
                  <a:pt x="81492" y="31695"/>
                  <a:pt x="81438" y="31721"/>
                </a:cubicBezTo>
                <a:cubicBezTo>
                  <a:pt x="81249" y="31835"/>
                  <a:pt x="81249" y="32062"/>
                  <a:pt x="81438" y="32099"/>
                </a:cubicBezTo>
                <a:lnTo>
                  <a:pt x="81627" y="32024"/>
                </a:lnTo>
                <a:lnTo>
                  <a:pt x="81627" y="32024"/>
                </a:lnTo>
                <a:cubicBezTo>
                  <a:pt x="81627" y="32062"/>
                  <a:pt x="81589" y="32062"/>
                  <a:pt x="81627" y="32062"/>
                </a:cubicBezTo>
                <a:cubicBezTo>
                  <a:pt x="81665" y="32062"/>
                  <a:pt x="81816" y="32024"/>
                  <a:pt x="81816" y="31873"/>
                </a:cubicBezTo>
                <a:cubicBezTo>
                  <a:pt x="81816" y="31835"/>
                  <a:pt x="81816" y="31797"/>
                  <a:pt x="81816" y="31759"/>
                </a:cubicBezTo>
                <a:lnTo>
                  <a:pt x="81741" y="31684"/>
                </a:lnTo>
                <a:cubicBezTo>
                  <a:pt x="81707" y="31672"/>
                  <a:pt x="81674" y="31668"/>
                  <a:pt x="81642" y="31668"/>
                </a:cubicBezTo>
                <a:close/>
                <a:moveTo>
                  <a:pt x="43290" y="31646"/>
                </a:moveTo>
                <a:lnTo>
                  <a:pt x="43139" y="31721"/>
                </a:lnTo>
                <a:lnTo>
                  <a:pt x="43139" y="31759"/>
                </a:lnTo>
                <a:cubicBezTo>
                  <a:pt x="43139" y="31873"/>
                  <a:pt x="43177" y="31910"/>
                  <a:pt x="43215" y="31948"/>
                </a:cubicBezTo>
                <a:lnTo>
                  <a:pt x="43215" y="31986"/>
                </a:lnTo>
                <a:lnTo>
                  <a:pt x="43328" y="32137"/>
                </a:lnTo>
                <a:cubicBezTo>
                  <a:pt x="43404" y="32137"/>
                  <a:pt x="43479" y="32099"/>
                  <a:pt x="43555" y="32062"/>
                </a:cubicBezTo>
                <a:cubicBezTo>
                  <a:pt x="43593" y="32024"/>
                  <a:pt x="43631" y="31948"/>
                  <a:pt x="43631" y="31835"/>
                </a:cubicBezTo>
                <a:cubicBezTo>
                  <a:pt x="43631" y="31759"/>
                  <a:pt x="43593" y="31721"/>
                  <a:pt x="43555" y="31646"/>
                </a:cubicBezTo>
                <a:close/>
                <a:moveTo>
                  <a:pt x="5256" y="32137"/>
                </a:moveTo>
                <a:lnTo>
                  <a:pt x="5142" y="32251"/>
                </a:lnTo>
                <a:cubicBezTo>
                  <a:pt x="5067" y="32402"/>
                  <a:pt x="5180" y="32477"/>
                  <a:pt x="5369" y="32477"/>
                </a:cubicBezTo>
                <a:lnTo>
                  <a:pt x="5634" y="32440"/>
                </a:lnTo>
                <a:lnTo>
                  <a:pt x="5634" y="32402"/>
                </a:lnTo>
                <a:cubicBezTo>
                  <a:pt x="5634" y="32288"/>
                  <a:pt x="5596" y="32251"/>
                  <a:pt x="5558" y="32213"/>
                </a:cubicBezTo>
                <a:cubicBezTo>
                  <a:pt x="5483" y="32175"/>
                  <a:pt x="5369" y="32137"/>
                  <a:pt x="5256" y="32137"/>
                </a:cubicBezTo>
                <a:close/>
                <a:moveTo>
                  <a:pt x="58035" y="32099"/>
                </a:moveTo>
                <a:cubicBezTo>
                  <a:pt x="57922" y="32137"/>
                  <a:pt x="57808" y="32251"/>
                  <a:pt x="57808" y="32326"/>
                </a:cubicBezTo>
                <a:cubicBezTo>
                  <a:pt x="57808" y="32402"/>
                  <a:pt x="57884" y="32477"/>
                  <a:pt x="57960" y="32477"/>
                </a:cubicBezTo>
                <a:lnTo>
                  <a:pt x="58111" y="32364"/>
                </a:lnTo>
                <a:cubicBezTo>
                  <a:pt x="58111" y="32402"/>
                  <a:pt x="58111" y="32440"/>
                  <a:pt x="58111" y="32440"/>
                </a:cubicBezTo>
                <a:cubicBezTo>
                  <a:pt x="58149" y="32440"/>
                  <a:pt x="58300" y="32402"/>
                  <a:pt x="58300" y="32288"/>
                </a:cubicBezTo>
                <a:lnTo>
                  <a:pt x="58300" y="32213"/>
                </a:lnTo>
                <a:cubicBezTo>
                  <a:pt x="58262" y="32137"/>
                  <a:pt x="58149" y="32099"/>
                  <a:pt x="58035" y="32099"/>
                </a:cubicBezTo>
                <a:close/>
                <a:moveTo>
                  <a:pt x="5369" y="32477"/>
                </a:moveTo>
                <a:cubicBezTo>
                  <a:pt x="5369" y="32515"/>
                  <a:pt x="5407" y="32515"/>
                  <a:pt x="5407" y="32515"/>
                </a:cubicBezTo>
                <a:cubicBezTo>
                  <a:pt x="5407" y="32515"/>
                  <a:pt x="5407" y="32477"/>
                  <a:pt x="5369" y="32477"/>
                </a:cubicBezTo>
                <a:close/>
                <a:moveTo>
                  <a:pt x="20886" y="32084"/>
                </a:moveTo>
                <a:cubicBezTo>
                  <a:pt x="20858" y="32084"/>
                  <a:pt x="20828" y="32088"/>
                  <a:pt x="20795" y="32099"/>
                </a:cubicBezTo>
                <a:lnTo>
                  <a:pt x="20681" y="32213"/>
                </a:lnTo>
                <a:cubicBezTo>
                  <a:pt x="20681" y="32213"/>
                  <a:pt x="20681" y="32251"/>
                  <a:pt x="20681" y="32288"/>
                </a:cubicBezTo>
                <a:cubicBezTo>
                  <a:pt x="20681" y="32402"/>
                  <a:pt x="20719" y="32553"/>
                  <a:pt x="20946" y="32629"/>
                </a:cubicBezTo>
                <a:lnTo>
                  <a:pt x="21097" y="32591"/>
                </a:lnTo>
                <a:cubicBezTo>
                  <a:pt x="21135" y="32553"/>
                  <a:pt x="21173" y="32477"/>
                  <a:pt x="21173" y="32402"/>
                </a:cubicBezTo>
                <a:cubicBezTo>
                  <a:pt x="21173" y="32288"/>
                  <a:pt x="21135" y="32213"/>
                  <a:pt x="21059" y="32137"/>
                </a:cubicBezTo>
                <a:cubicBezTo>
                  <a:pt x="21006" y="32110"/>
                  <a:pt x="20953" y="32084"/>
                  <a:pt x="20886" y="32084"/>
                </a:cubicBezTo>
                <a:close/>
                <a:moveTo>
                  <a:pt x="67038" y="32298"/>
                </a:moveTo>
                <a:cubicBezTo>
                  <a:pt x="67005" y="32298"/>
                  <a:pt x="66977" y="32307"/>
                  <a:pt x="66958" y="32326"/>
                </a:cubicBezTo>
                <a:cubicBezTo>
                  <a:pt x="66807" y="32364"/>
                  <a:pt x="66769" y="32591"/>
                  <a:pt x="66882" y="32667"/>
                </a:cubicBezTo>
                <a:cubicBezTo>
                  <a:pt x="66958" y="32704"/>
                  <a:pt x="66996" y="32704"/>
                  <a:pt x="67071" y="32704"/>
                </a:cubicBezTo>
                <a:lnTo>
                  <a:pt x="67109" y="32629"/>
                </a:lnTo>
                <a:lnTo>
                  <a:pt x="67071" y="32629"/>
                </a:lnTo>
                <a:lnTo>
                  <a:pt x="67223" y="32515"/>
                </a:lnTo>
                <a:lnTo>
                  <a:pt x="67223" y="32440"/>
                </a:lnTo>
                <a:lnTo>
                  <a:pt x="67147" y="32326"/>
                </a:lnTo>
                <a:cubicBezTo>
                  <a:pt x="67109" y="32307"/>
                  <a:pt x="67071" y="32298"/>
                  <a:pt x="67038" y="32298"/>
                </a:cubicBezTo>
                <a:close/>
                <a:moveTo>
                  <a:pt x="54708" y="32175"/>
                </a:moveTo>
                <a:lnTo>
                  <a:pt x="54557" y="32213"/>
                </a:lnTo>
                <a:cubicBezTo>
                  <a:pt x="54519" y="32251"/>
                  <a:pt x="54519" y="32288"/>
                  <a:pt x="54519" y="32288"/>
                </a:cubicBezTo>
                <a:cubicBezTo>
                  <a:pt x="54444" y="32402"/>
                  <a:pt x="54406" y="32515"/>
                  <a:pt x="54406" y="32704"/>
                </a:cubicBezTo>
                <a:lnTo>
                  <a:pt x="54557" y="32780"/>
                </a:lnTo>
                <a:cubicBezTo>
                  <a:pt x="54784" y="32780"/>
                  <a:pt x="54897" y="32629"/>
                  <a:pt x="54897" y="32440"/>
                </a:cubicBezTo>
                <a:cubicBezTo>
                  <a:pt x="54897" y="32288"/>
                  <a:pt x="54822" y="32213"/>
                  <a:pt x="54708" y="32175"/>
                </a:cubicBezTo>
                <a:close/>
                <a:moveTo>
                  <a:pt x="82648" y="32402"/>
                </a:moveTo>
                <a:cubicBezTo>
                  <a:pt x="82497" y="32402"/>
                  <a:pt x="82383" y="32477"/>
                  <a:pt x="82346" y="32591"/>
                </a:cubicBezTo>
                <a:lnTo>
                  <a:pt x="82421" y="32742"/>
                </a:lnTo>
                <a:cubicBezTo>
                  <a:pt x="82459" y="32742"/>
                  <a:pt x="82497" y="32780"/>
                  <a:pt x="82535" y="32780"/>
                </a:cubicBezTo>
                <a:lnTo>
                  <a:pt x="82724" y="32704"/>
                </a:lnTo>
                <a:cubicBezTo>
                  <a:pt x="82724" y="32667"/>
                  <a:pt x="82762" y="32629"/>
                  <a:pt x="82762" y="32553"/>
                </a:cubicBezTo>
                <a:lnTo>
                  <a:pt x="82762" y="32515"/>
                </a:lnTo>
                <a:lnTo>
                  <a:pt x="82648" y="32402"/>
                </a:lnTo>
                <a:close/>
                <a:moveTo>
                  <a:pt x="3933" y="32251"/>
                </a:moveTo>
                <a:lnTo>
                  <a:pt x="3819" y="32326"/>
                </a:lnTo>
                <a:cubicBezTo>
                  <a:pt x="3706" y="32591"/>
                  <a:pt x="3744" y="32780"/>
                  <a:pt x="3933" y="32856"/>
                </a:cubicBezTo>
                <a:lnTo>
                  <a:pt x="4084" y="32818"/>
                </a:lnTo>
                <a:cubicBezTo>
                  <a:pt x="4159" y="32780"/>
                  <a:pt x="4311" y="32667"/>
                  <a:pt x="4311" y="32477"/>
                </a:cubicBezTo>
                <a:cubicBezTo>
                  <a:pt x="4311" y="32440"/>
                  <a:pt x="4311" y="32402"/>
                  <a:pt x="4311" y="32326"/>
                </a:cubicBezTo>
                <a:lnTo>
                  <a:pt x="4159" y="32251"/>
                </a:lnTo>
                <a:close/>
                <a:moveTo>
                  <a:pt x="43064" y="32477"/>
                </a:moveTo>
                <a:lnTo>
                  <a:pt x="42912" y="32553"/>
                </a:lnTo>
                <a:cubicBezTo>
                  <a:pt x="42874" y="32742"/>
                  <a:pt x="42988" y="32893"/>
                  <a:pt x="43139" y="32893"/>
                </a:cubicBezTo>
                <a:lnTo>
                  <a:pt x="43290" y="32780"/>
                </a:lnTo>
                <a:cubicBezTo>
                  <a:pt x="43290" y="32780"/>
                  <a:pt x="43290" y="32742"/>
                  <a:pt x="43290" y="32742"/>
                </a:cubicBezTo>
                <a:cubicBezTo>
                  <a:pt x="43290" y="32591"/>
                  <a:pt x="43215" y="32477"/>
                  <a:pt x="43064" y="32477"/>
                </a:cubicBezTo>
                <a:close/>
                <a:moveTo>
                  <a:pt x="78225" y="32251"/>
                </a:moveTo>
                <a:lnTo>
                  <a:pt x="78111" y="32326"/>
                </a:lnTo>
                <a:cubicBezTo>
                  <a:pt x="78111" y="32326"/>
                  <a:pt x="78073" y="32364"/>
                  <a:pt x="78036" y="32402"/>
                </a:cubicBezTo>
                <a:cubicBezTo>
                  <a:pt x="77960" y="32477"/>
                  <a:pt x="77847" y="32591"/>
                  <a:pt x="77847" y="32704"/>
                </a:cubicBezTo>
                <a:cubicBezTo>
                  <a:pt x="77847" y="32780"/>
                  <a:pt x="77884" y="32856"/>
                  <a:pt x="77960" y="32893"/>
                </a:cubicBezTo>
                <a:lnTo>
                  <a:pt x="78073" y="32969"/>
                </a:lnTo>
                <a:cubicBezTo>
                  <a:pt x="78225" y="32931"/>
                  <a:pt x="78338" y="32893"/>
                  <a:pt x="78414" y="32818"/>
                </a:cubicBezTo>
                <a:cubicBezTo>
                  <a:pt x="78489" y="32780"/>
                  <a:pt x="78527" y="32742"/>
                  <a:pt x="78565" y="32742"/>
                </a:cubicBezTo>
                <a:lnTo>
                  <a:pt x="78678" y="32667"/>
                </a:lnTo>
                <a:cubicBezTo>
                  <a:pt x="78678" y="32629"/>
                  <a:pt x="78678" y="32629"/>
                  <a:pt x="78678" y="32591"/>
                </a:cubicBezTo>
                <a:cubicBezTo>
                  <a:pt x="78678" y="32515"/>
                  <a:pt x="78640" y="32477"/>
                  <a:pt x="78603" y="32440"/>
                </a:cubicBezTo>
                <a:lnTo>
                  <a:pt x="78603" y="32402"/>
                </a:lnTo>
                <a:lnTo>
                  <a:pt x="78489" y="32251"/>
                </a:lnTo>
                <a:close/>
                <a:moveTo>
                  <a:pt x="79826" y="32386"/>
                </a:moveTo>
                <a:cubicBezTo>
                  <a:pt x="79746" y="32386"/>
                  <a:pt x="79666" y="32413"/>
                  <a:pt x="79586" y="32440"/>
                </a:cubicBezTo>
                <a:cubicBezTo>
                  <a:pt x="79434" y="32553"/>
                  <a:pt x="79359" y="32818"/>
                  <a:pt x="79510" y="32931"/>
                </a:cubicBezTo>
                <a:cubicBezTo>
                  <a:pt x="79548" y="32969"/>
                  <a:pt x="79623" y="33007"/>
                  <a:pt x="79737" y="33007"/>
                </a:cubicBezTo>
                <a:lnTo>
                  <a:pt x="79813" y="33007"/>
                </a:lnTo>
                <a:cubicBezTo>
                  <a:pt x="80002" y="32893"/>
                  <a:pt x="80002" y="32704"/>
                  <a:pt x="80002" y="32591"/>
                </a:cubicBezTo>
                <a:cubicBezTo>
                  <a:pt x="80002" y="32591"/>
                  <a:pt x="80002" y="32553"/>
                  <a:pt x="80002" y="32515"/>
                </a:cubicBezTo>
                <a:lnTo>
                  <a:pt x="79926" y="32402"/>
                </a:lnTo>
                <a:cubicBezTo>
                  <a:pt x="79893" y="32391"/>
                  <a:pt x="79859" y="32386"/>
                  <a:pt x="79826" y="32386"/>
                </a:cubicBezTo>
                <a:close/>
                <a:moveTo>
                  <a:pt x="81249" y="32667"/>
                </a:moveTo>
                <a:lnTo>
                  <a:pt x="81098" y="32780"/>
                </a:lnTo>
                <a:lnTo>
                  <a:pt x="81098" y="32931"/>
                </a:lnTo>
                <a:lnTo>
                  <a:pt x="81249" y="33045"/>
                </a:lnTo>
                <a:cubicBezTo>
                  <a:pt x="81363" y="33045"/>
                  <a:pt x="81438" y="33045"/>
                  <a:pt x="81476" y="33007"/>
                </a:cubicBezTo>
                <a:cubicBezTo>
                  <a:pt x="81514" y="32969"/>
                  <a:pt x="81589" y="32893"/>
                  <a:pt x="81589" y="32818"/>
                </a:cubicBezTo>
                <a:lnTo>
                  <a:pt x="81552" y="32780"/>
                </a:lnTo>
                <a:lnTo>
                  <a:pt x="81438" y="32667"/>
                </a:lnTo>
                <a:close/>
                <a:moveTo>
                  <a:pt x="17406" y="32615"/>
                </a:moveTo>
                <a:cubicBezTo>
                  <a:pt x="17340" y="32615"/>
                  <a:pt x="17269" y="32657"/>
                  <a:pt x="17241" y="32742"/>
                </a:cubicBezTo>
                <a:lnTo>
                  <a:pt x="17354" y="32893"/>
                </a:lnTo>
                <a:cubicBezTo>
                  <a:pt x="17317" y="32893"/>
                  <a:pt x="17279" y="32856"/>
                  <a:pt x="17279" y="32856"/>
                </a:cubicBezTo>
                <a:lnTo>
                  <a:pt x="17279" y="32893"/>
                </a:lnTo>
                <a:cubicBezTo>
                  <a:pt x="17279" y="32931"/>
                  <a:pt x="17317" y="32969"/>
                  <a:pt x="17317" y="33007"/>
                </a:cubicBezTo>
                <a:cubicBezTo>
                  <a:pt x="17354" y="33045"/>
                  <a:pt x="17402" y="33054"/>
                  <a:pt x="17449" y="33054"/>
                </a:cubicBezTo>
                <a:cubicBezTo>
                  <a:pt x="17496" y="33054"/>
                  <a:pt x="17543" y="33045"/>
                  <a:pt x="17581" y="33045"/>
                </a:cubicBezTo>
                <a:lnTo>
                  <a:pt x="17695" y="32969"/>
                </a:lnTo>
                <a:lnTo>
                  <a:pt x="17695" y="32931"/>
                </a:lnTo>
                <a:cubicBezTo>
                  <a:pt x="17695" y="32818"/>
                  <a:pt x="17619" y="32629"/>
                  <a:pt x="17468" y="32629"/>
                </a:cubicBezTo>
                <a:cubicBezTo>
                  <a:pt x="17449" y="32619"/>
                  <a:pt x="17428" y="32615"/>
                  <a:pt x="17406" y="32615"/>
                </a:cubicBezTo>
                <a:close/>
                <a:moveTo>
                  <a:pt x="40265" y="32662"/>
                </a:moveTo>
                <a:cubicBezTo>
                  <a:pt x="40026" y="32662"/>
                  <a:pt x="39963" y="32821"/>
                  <a:pt x="39963" y="32856"/>
                </a:cubicBezTo>
                <a:lnTo>
                  <a:pt x="40077" y="33007"/>
                </a:lnTo>
                <a:lnTo>
                  <a:pt x="40115" y="33007"/>
                </a:lnTo>
                <a:cubicBezTo>
                  <a:pt x="40141" y="33034"/>
                  <a:pt x="40187" y="33060"/>
                  <a:pt x="40265" y="33060"/>
                </a:cubicBezTo>
                <a:cubicBezTo>
                  <a:pt x="40297" y="33060"/>
                  <a:pt x="40335" y="33056"/>
                  <a:pt x="40379" y="33045"/>
                </a:cubicBezTo>
                <a:lnTo>
                  <a:pt x="40455" y="32931"/>
                </a:lnTo>
                <a:lnTo>
                  <a:pt x="40455" y="32780"/>
                </a:lnTo>
                <a:lnTo>
                  <a:pt x="40341" y="32667"/>
                </a:lnTo>
                <a:cubicBezTo>
                  <a:pt x="40314" y="32663"/>
                  <a:pt x="40289" y="32662"/>
                  <a:pt x="40265" y="32662"/>
                </a:cubicBezTo>
                <a:close/>
                <a:moveTo>
                  <a:pt x="52704" y="32704"/>
                </a:moveTo>
                <a:cubicBezTo>
                  <a:pt x="52591" y="32704"/>
                  <a:pt x="52515" y="32742"/>
                  <a:pt x="52440" y="32780"/>
                </a:cubicBezTo>
                <a:cubicBezTo>
                  <a:pt x="52402" y="32818"/>
                  <a:pt x="52364" y="32856"/>
                  <a:pt x="52364" y="32969"/>
                </a:cubicBezTo>
                <a:lnTo>
                  <a:pt x="52364" y="33007"/>
                </a:lnTo>
                <a:lnTo>
                  <a:pt x="52515" y="33120"/>
                </a:lnTo>
                <a:lnTo>
                  <a:pt x="52704" y="33120"/>
                </a:lnTo>
                <a:lnTo>
                  <a:pt x="52818" y="33007"/>
                </a:lnTo>
                <a:lnTo>
                  <a:pt x="52818" y="32818"/>
                </a:lnTo>
                <a:lnTo>
                  <a:pt x="52704" y="32704"/>
                </a:lnTo>
                <a:close/>
                <a:moveTo>
                  <a:pt x="24214" y="32755"/>
                </a:moveTo>
                <a:cubicBezTo>
                  <a:pt x="24089" y="32755"/>
                  <a:pt x="24037" y="32835"/>
                  <a:pt x="24008" y="32893"/>
                </a:cubicBezTo>
                <a:lnTo>
                  <a:pt x="24046" y="32893"/>
                </a:lnTo>
                <a:lnTo>
                  <a:pt x="23857" y="33007"/>
                </a:lnTo>
                <a:cubicBezTo>
                  <a:pt x="23857" y="33007"/>
                  <a:pt x="23857" y="33045"/>
                  <a:pt x="23857" y="33045"/>
                </a:cubicBezTo>
                <a:cubicBezTo>
                  <a:pt x="23857" y="33082"/>
                  <a:pt x="23895" y="33234"/>
                  <a:pt x="24046" y="33271"/>
                </a:cubicBezTo>
                <a:lnTo>
                  <a:pt x="24198" y="33158"/>
                </a:lnTo>
                <a:lnTo>
                  <a:pt x="24198" y="33158"/>
                </a:lnTo>
                <a:cubicBezTo>
                  <a:pt x="24198" y="33196"/>
                  <a:pt x="24160" y="33196"/>
                  <a:pt x="24160" y="33196"/>
                </a:cubicBezTo>
                <a:lnTo>
                  <a:pt x="24311" y="33196"/>
                </a:lnTo>
                <a:lnTo>
                  <a:pt x="24424" y="33082"/>
                </a:lnTo>
                <a:lnTo>
                  <a:pt x="24424" y="32893"/>
                </a:lnTo>
                <a:lnTo>
                  <a:pt x="24349" y="32780"/>
                </a:lnTo>
                <a:cubicBezTo>
                  <a:pt x="24296" y="32762"/>
                  <a:pt x="24251" y="32755"/>
                  <a:pt x="24214" y="32755"/>
                </a:cubicBezTo>
                <a:close/>
                <a:moveTo>
                  <a:pt x="20711" y="32614"/>
                </a:moveTo>
                <a:cubicBezTo>
                  <a:pt x="20667" y="32614"/>
                  <a:pt x="20619" y="32619"/>
                  <a:pt x="20568" y="32629"/>
                </a:cubicBezTo>
                <a:lnTo>
                  <a:pt x="20417" y="32742"/>
                </a:lnTo>
                <a:cubicBezTo>
                  <a:pt x="20417" y="32893"/>
                  <a:pt x="20455" y="33082"/>
                  <a:pt x="20606" y="33196"/>
                </a:cubicBezTo>
                <a:cubicBezTo>
                  <a:pt x="20689" y="33251"/>
                  <a:pt x="20792" y="33286"/>
                  <a:pt x="20916" y="33286"/>
                </a:cubicBezTo>
                <a:cubicBezTo>
                  <a:pt x="20961" y="33286"/>
                  <a:pt x="21009" y="33282"/>
                  <a:pt x="21059" y="33271"/>
                </a:cubicBezTo>
                <a:lnTo>
                  <a:pt x="21173" y="33158"/>
                </a:lnTo>
                <a:cubicBezTo>
                  <a:pt x="21173" y="32931"/>
                  <a:pt x="21135" y="32818"/>
                  <a:pt x="20984" y="32704"/>
                </a:cubicBezTo>
                <a:cubicBezTo>
                  <a:pt x="20929" y="32649"/>
                  <a:pt x="20833" y="32614"/>
                  <a:pt x="20711" y="32614"/>
                </a:cubicBezTo>
                <a:close/>
                <a:moveTo>
                  <a:pt x="78036" y="32969"/>
                </a:moveTo>
                <a:lnTo>
                  <a:pt x="77847" y="33082"/>
                </a:lnTo>
                <a:cubicBezTo>
                  <a:pt x="77847" y="33120"/>
                  <a:pt x="77847" y="33158"/>
                  <a:pt x="77809" y="33196"/>
                </a:cubicBezTo>
                <a:lnTo>
                  <a:pt x="77922" y="33385"/>
                </a:lnTo>
                <a:lnTo>
                  <a:pt x="78073" y="33385"/>
                </a:lnTo>
                <a:lnTo>
                  <a:pt x="78149" y="33309"/>
                </a:lnTo>
                <a:cubicBezTo>
                  <a:pt x="78187" y="33271"/>
                  <a:pt x="78225" y="33234"/>
                  <a:pt x="78225" y="33158"/>
                </a:cubicBezTo>
                <a:cubicBezTo>
                  <a:pt x="78225" y="33120"/>
                  <a:pt x="78225" y="33007"/>
                  <a:pt x="78036" y="32969"/>
                </a:cubicBezTo>
                <a:close/>
                <a:moveTo>
                  <a:pt x="55842" y="32969"/>
                </a:moveTo>
                <a:lnTo>
                  <a:pt x="55691" y="33045"/>
                </a:lnTo>
                <a:cubicBezTo>
                  <a:pt x="55691" y="33045"/>
                  <a:pt x="55691" y="33082"/>
                  <a:pt x="55653" y="33082"/>
                </a:cubicBezTo>
                <a:cubicBezTo>
                  <a:pt x="55616" y="33120"/>
                  <a:pt x="55578" y="33158"/>
                  <a:pt x="55578" y="33234"/>
                </a:cubicBezTo>
                <a:cubicBezTo>
                  <a:pt x="55578" y="33309"/>
                  <a:pt x="55616" y="33385"/>
                  <a:pt x="55767" y="33423"/>
                </a:cubicBezTo>
                <a:lnTo>
                  <a:pt x="55956" y="33347"/>
                </a:lnTo>
                <a:cubicBezTo>
                  <a:pt x="55994" y="33271"/>
                  <a:pt x="56032" y="33234"/>
                  <a:pt x="56032" y="33158"/>
                </a:cubicBezTo>
                <a:cubicBezTo>
                  <a:pt x="56032" y="33045"/>
                  <a:pt x="55956" y="32969"/>
                  <a:pt x="55842" y="32969"/>
                </a:cubicBezTo>
                <a:close/>
                <a:moveTo>
                  <a:pt x="76599" y="32856"/>
                </a:moveTo>
                <a:lnTo>
                  <a:pt x="76485" y="32969"/>
                </a:lnTo>
                <a:cubicBezTo>
                  <a:pt x="76485" y="33007"/>
                  <a:pt x="76485" y="33045"/>
                  <a:pt x="76485" y="33082"/>
                </a:cubicBezTo>
                <a:cubicBezTo>
                  <a:pt x="76485" y="33158"/>
                  <a:pt x="76485" y="33385"/>
                  <a:pt x="76674" y="33460"/>
                </a:cubicBezTo>
                <a:lnTo>
                  <a:pt x="76864" y="33385"/>
                </a:lnTo>
                <a:lnTo>
                  <a:pt x="76864" y="33385"/>
                </a:lnTo>
                <a:cubicBezTo>
                  <a:pt x="76864" y="33385"/>
                  <a:pt x="76826" y="33423"/>
                  <a:pt x="76826" y="33423"/>
                </a:cubicBezTo>
                <a:lnTo>
                  <a:pt x="76901" y="33423"/>
                </a:lnTo>
                <a:cubicBezTo>
                  <a:pt x="76977" y="33423"/>
                  <a:pt x="77242" y="33423"/>
                  <a:pt x="77242" y="33234"/>
                </a:cubicBezTo>
                <a:lnTo>
                  <a:pt x="77090" y="32969"/>
                </a:lnTo>
                <a:cubicBezTo>
                  <a:pt x="77053" y="32969"/>
                  <a:pt x="76977" y="32969"/>
                  <a:pt x="76939" y="32931"/>
                </a:cubicBezTo>
                <a:cubicBezTo>
                  <a:pt x="76864" y="32893"/>
                  <a:pt x="76750" y="32856"/>
                  <a:pt x="76599" y="32856"/>
                </a:cubicBezTo>
                <a:close/>
                <a:moveTo>
                  <a:pt x="41438" y="33196"/>
                </a:moveTo>
                <a:cubicBezTo>
                  <a:pt x="41287" y="33234"/>
                  <a:pt x="41211" y="33347"/>
                  <a:pt x="41173" y="33423"/>
                </a:cubicBezTo>
                <a:lnTo>
                  <a:pt x="41287" y="33574"/>
                </a:lnTo>
                <a:cubicBezTo>
                  <a:pt x="41551" y="33574"/>
                  <a:pt x="41665" y="33498"/>
                  <a:pt x="41702" y="33423"/>
                </a:cubicBezTo>
                <a:lnTo>
                  <a:pt x="41702" y="33271"/>
                </a:lnTo>
                <a:cubicBezTo>
                  <a:pt x="41627" y="33196"/>
                  <a:pt x="41551" y="33196"/>
                  <a:pt x="41438" y="33196"/>
                </a:cubicBezTo>
                <a:close/>
                <a:moveTo>
                  <a:pt x="13142" y="33256"/>
                </a:moveTo>
                <a:cubicBezTo>
                  <a:pt x="13111" y="33256"/>
                  <a:pt x="13077" y="33260"/>
                  <a:pt x="13044" y="33271"/>
                </a:cubicBezTo>
                <a:cubicBezTo>
                  <a:pt x="12969" y="33271"/>
                  <a:pt x="12931" y="33347"/>
                  <a:pt x="12893" y="33423"/>
                </a:cubicBezTo>
                <a:lnTo>
                  <a:pt x="13044" y="33574"/>
                </a:lnTo>
                <a:cubicBezTo>
                  <a:pt x="13044" y="33601"/>
                  <a:pt x="13082" y="33627"/>
                  <a:pt x="13144" y="33627"/>
                </a:cubicBezTo>
                <a:cubicBezTo>
                  <a:pt x="13170" y="33627"/>
                  <a:pt x="13200" y="33623"/>
                  <a:pt x="13233" y="33612"/>
                </a:cubicBezTo>
                <a:lnTo>
                  <a:pt x="13347" y="33498"/>
                </a:lnTo>
                <a:lnTo>
                  <a:pt x="13347" y="33423"/>
                </a:lnTo>
                <a:lnTo>
                  <a:pt x="13309" y="33309"/>
                </a:lnTo>
                <a:cubicBezTo>
                  <a:pt x="13282" y="33283"/>
                  <a:pt x="13218" y="33256"/>
                  <a:pt x="13142" y="33256"/>
                </a:cubicBezTo>
                <a:close/>
                <a:moveTo>
                  <a:pt x="59850" y="33082"/>
                </a:moveTo>
                <a:cubicBezTo>
                  <a:pt x="59585" y="33082"/>
                  <a:pt x="59472" y="33271"/>
                  <a:pt x="59472" y="33385"/>
                </a:cubicBezTo>
                <a:cubicBezTo>
                  <a:pt x="59472" y="33498"/>
                  <a:pt x="59548" y="33612"/>
                  <a:pt x="59661" y="33650"/>
                </a:cubicBezTo>
                <a:lnTo>
                  <a:pt x="59812" y="33574"/>
                </a:lnTo>
                <a:cubicBezTo>
                  <a:pt x="59868" y="33596"/>
                  <a:pt x="59913" y="33605"/>
                  <a:pt x="59951" y="33605"/>
                </a:cubicBezTo>
                <a:cubicBezTo>
                  <a:pt x="60042" y="33605"/>
                  <a:pt x="60088" y="33552"/>
                  <a:pt x="60115" y="33498"/>
                </a:cubicBezTo>
                <a:cubicBezTo>
                  <a:pt x="60115" y="33460"/>
                  <a:pt x="60115" y="33423"/>
                  <a:pt x="60115" y="33423"/>
                </a:cubicBezTo>
                <a:cubicBezTo>
                  <a:pt x="60115" y="33309"/>
                  <a:pt x="60039" y="33271"/>
                  <a:pt x="60001" y="33234"/>
                </a:cubicBezTo>
                <a:lnTo>
                  <a:pt x="59850" y="33082"/>
                </a:lnTo>
                <a:close/>
                <a:moveTo>
                  <a:pt x="57491" y="33341"/>
                </a:moveTo>
                <a:cubicBezTo>
                  <a:pt x="57264" y="33341"/>
                  <a:pt x="57204" y="33469"/>
                  <a:pt x="57204" y="33536"/>
                </a:cubicBezTo>
                <a:lnTo>
                  <a:pt x="57241" y="33650"/>
                </a:lnTo>
                <a:cubicBezTo>
                  <a:pt x="57286" y="33694"/>
                  <a:pt x="57343" y="33712"/>
                  <a:pt x="57406" y="33712"/>
                </a:cubicBezTo>
                <a:cubicBezTo>
                  <a:pt x="57450" y="33712"/>
                  <a:pt x="57497" y="33703"/>
                  <a:pt x="57544" y="33687"/>
                </a:cubicBezTo>
                <a:cubicBezTo>
                  <a:pt x="57657" y="33687"/>
                  <a:pt x="57695" y="33574"/>
                  <a:pt x="57695" y="33498"/>
                </a:cubicBezTo>
                <a:cubicBezTo>
                  <a:pt x="57695" y="33460"/>
                  <a:pt x="57695" y="33460"/>
                  <a:pt x="57695" y="33423"/>
                </a:cubicBezTo>
                <a:lnTo>
                  <a:pt x="57582" y="33347"/>
                </a:lnTo>
                <a:cubicBezTo>
                  <a:pt x="57549" y="33343"/>
                  <a:pt x="57519" y="33341"/>
                  <a:pt x="57491" y="33341"/>
                </a:cubicBezTo>
                <a:close/>
                <a:moveTo>
                  <a:pt x="379" y="33234"/>
                </a:moveTo>
                <a:lnTo>
                  <a:pt x="227" y="33347"/>
                </a:lnTo>
                <a:cubicBezTo>
                  <a:pt x="227" y="33460"/>
                  <a:pt x="265" y="33574"/>
                  <a:pt x="341" y="33687"/>
                </a:cubicBezTo>
                <a:lnTo>
                  <a:pt x="454" y="33725"/>
                </a:lnTo>
                <a:lnTo>
                  <a:pt x="606" y="33725"/>
                </a:lnTo>
                <a:lnTo>
                  <a:pt x="757" y="33650"/>
                </a:lnTo>
                <a:cubicBezTo>
                  <a:pt x="757" y="33612"/>
                  <a:pt x="757" y="33574"/>
                  <a:pt x="757" y="33536"/>
                </a:cubicBezTo>
                <a:cubicBezTo>
                  <a:pt x="757" y="33460"/>
                  <a:pt x="719" y="33234"/>
                  <a:pt x="379" y="33234"/>
                </a:cubicBezTo>
                <a:close/>
                <a:moveTo>
                  <a:pt x="64009" y="33385"/>
                </a:moveTo>
                <a:cubicBezTo>
                  <a:pt x="63858" y="33385"/>
                  <a:pt x="63744" y="33460"/>
                  <a:pt x="63706" y="33574"/>
                </a:cubicBezTo>
                <a:lnTo>
                  <a:pt x="63820" y="33725"/>
                </a:lnTo>
                <a:cubicBezTo>
                  <a:pt x="63858" y="33725"/>
                  <a:pt x="63858" y="33763"/>
                  <a:pt x="63933" y="33763"/>
                </a:cubicBezTo>
                <a:lnTo>
                  <a:pt x="64085" y="33650"/>
                </a:lnTo>
                <a:cubicBezTo>
                  <a:pt x="64122" y="33650"/>
                  <a:pt x="64160" y="33612"/>
                  <a:pt x="64160" y="33536"/>
                </a:cubicBezTo>
                <a:lnTo>
                  <a:pt x="64160" y="33498"/>
                </a:lnTo>
                <a:lnTo>
                  <a:pt x="64009" y="33385"/>
                </a:lnTo>
                <a:close/>
                <a:moveTo>
                  <a:pt x="48130" y="33385"/>
                </a:moveTo>
                <a:lnTo>
                  <a:pt x="48016" y="33498"/>
                </a:lnTo>
                <a:cubicBezTo>
                  <a:pt x="48016" y="33536"/>
                  <a:pt x="47979" y="33574"/>
                  <a:pt x="47979" y="33650"/>
                </a:cubicBezTo>
                <a:lnTo>
                  <a:pt x="47979" y="33687"/>
                </a:lnTo>
                <a:lnTo>
                  <a:pt x="48016" y="33763"/>
                </a:lnTo>
                <a:cubicBezTo>
                  <a:pt x="48054" y="33782"/>
                  <a:pt x="48101" y="33791"/>
                  <a:pt x="48144" y="33791"/>
                </a:cubicBezTo>
                <a:cubicBezTo>
                  <a:pt x="48186" y="33791"/>
                  <a:pt x="48224" y="33782"/>
                  <a:pt x="48243" y="33763"/>
                </a:cubicBezTo>
                <a:cubicBezTo>
                  <a:pt x="48319" y="33725"/>
                  <a:pt x="48394" y="33650"/>
                  <a:pt x="48394" y="33574"/>
                </a:cubicBezTo>
                <a:cubicBezTo>
                  <a:pt x="48394" y="33498"/>
                  <a:pt x="48357" y="33460"/>
                  <a:pt x="48281" y="33423"/>
                </a:cubicBezTo>
                <a:cubicBezTo>
                  <a:pt x="48243" y="33385"/>
                  <a:pt x="48205" y="33385"/>
                  <a:pt x="48130" y="33385"/>
                </a:cubicBezTo>
                <a:close/>
                <a:moveTo>
                  <a:pt x="16334" y="33612"/>
                </a:moveTo>
                <a:lnTo>
                  <a:pt x="16144" y="33763"/>
                </a:lnTo>
                <a:cubicBezTo>
                  <a:pt x="16144" y="33801"/>
                  <a:pt x="16144" y="33914"/>
                  <a:pt x="16258" y="33952"/>
                </a:cubicBezTo>
                <a:cubicBezTo>
                  <a:pt x="16296" y="33990"/>
                  <a:pt x="16334" y="33990"/>
                  <a:pt x="16447" y="33990"/>
                </a:cubicBezTo>
                <a:lnTo>
                  <a:pt x="16560" y="33876"/>
                </a:lnTo>
                <a:cubicBezTo>
                  <a:pt x="16560" y="33725"/>
                  <a:pt x="16485" y="33650"/>
                  <a:pt x="16334" y="33612"/>
                </a:cubicBezTo>
                <a:close/>
                <a:moveTo>
                  <a:pt x="82082" y="33634"/>
                </a:moveTo>
                <a:cubicBezTo>
                  <a:pt x="82018" y="33634"/>
                  <a:pt x="81945" y="33661"/>
                  <a:pt x="81892" y="33687"/>
                </a:cubicBezTo>
                <a:cubicBezTo>
                  <a:pt x="81816" y="33725"/>
                  <a:pt x="81779" y="33801"/>
                  <a:pt x="81779" y="33876"/>
                </a:cubicBezTo>
                <a:cubicBezTo>
                  <a:pt x="81779" y="33952"/>
                  <a:pt x="81854" y="34028"/>
                  <a:pt x="81968" y="34028"/>
                </a:cubicBezTo>
                <a:lnTo>
                  <a:pt x="82119" y="33914"/>
                </a:lnTo>
                <a:lnTo>
                  <a:pt x="82119" y="33914"/>
                </a:lnTo>
                <a:cubicBezTo>
                  <a:pt x="82119" y="33952"/>
                  <a:pt x="82081" y="33952"/>
                  <a:pt x="82081" y="33952"/>
                </a:cubicBezTo>
                <a:cubicBezTo>
                  <a:pt x="82119" y="33952"/>
                  <a:pt x="82232" y="33914"/>
                  <a:pt x="82232" y="33801"/>
                </a:cubicBezTo>
                <a:cubicBezTo>
                  <a:pt x="82232" y="33763"/>
                  <a:pt x="82232" y="33763"/>
                  <a:pt x="82232" y="33725"/>
                </a:cubicBezTo>
                <a:lnTo>
                  <a:pt x="82157" y="33650"/>
                </a:lnTo>
                <a:cubicBezTo>
                  <a:pt x="82134" y="33638"/>
                  <a:pt x="82109" y="33634"/>
                  <a:pt x="82082" y="33634"/>
                </a:cubicBezTo>
                <a:close/>
                <a:moveTo>
                  <a:pt x="80531" y="33839"/>
                </a:moveTo>
                <a:lnTo>
                  <a:pt x="80342" y="33914"/>
                </a:lnTo>
                <a:lnTo>
                  <a:pt x="80342" y="34065"/>
                </a:lnTo>
                <a:lnTo>
                  <a:pt x="80455" y="34179"/>
                </a:lnTo>
                <a:cubicBezTo>
                  <a:pt x="80606" y="34179"/>
                  <a:pt x="80720" y="34141"/>
                  <a:pt x="80796" y="34028"/>
                </a:cubicBezTo>
                <a:lnTo>
                  <a:pt x="80644" y="33839"/>
                </a:lnTo>
                <a:close/>
                <a:moveTo>
                  <a:pt x="54292" y="33914"/>
                </a:moveTo>
                <a:cubicBezTo>
                  <a:pt x="54292" y="33952"/>
                  <a:pt x="54255" y="33952"/>
                  <a:pt x="54217" y="33952"/>
                </a:cubicBezTo>
                <a:cubicBezTo>
                  <a:pt x="54141" y="33990"/>
                  <a:pt x="53952" y="34065"/>
                  <a:pt x="53952" y="34217"/>
                </a:cubicBezTo>
                <a:lnTo>
                  <a:pt x="54066" y="34330"/>
                </a:lnTo>
                <a:cubicBezTo>
                  <a:pt x="54113" y="34346"/>
                  <a:pt x="54166" y="34355"/>
                  <a:pt x="54221" y="34355"/>
                </a:cubicBezTo>
                <a:cubicBezTo>
                  <a:pt x="54298" y="34355"/>
                  <a:pt x="54377" y="34337"/>
                  <a:pt x="54444" y="34292"/>
                </a:cubicBezTo>
                <a:cubicBezTo>
                  <a:pt x="54481" y="34254"/>
                  <a:pt x="54519" y="34179"/>
                  <a:pt x="54519" y="34103"/>
                </a:cubicBezTo>
                <a:cubicBezTo>
                  <a:pt x="54519" y="34065"/>
                  <a:pt x="54519" y="34028"/>
                  <a:pt x="54519" y="33990"/>
                </a:cubicBezTo>
                <a:lnTo>
                  <a:pt x="54292" y="33914"/>
                </a:lnTo>
                <a:close/>
                <a:moveTo>
                  <a:pt x="39953" y="34201"/>
                </a:moveTo>
                <a:cubicBezTo>
                  <a:pt x="39932" y="34201"/>
                  <a:pt x="39910" y="34206"/>
                  <a:pt x="39888" y="34217"/>
                </a:cubicBezTo>
                <a:lnTo>
                  <a:pt x="39774" y="34330"/>
                </a:lnTo>
                <a:cubicBezTo>
                  <a:pt x="39736" y="34519"/>
                  <a:pt x="39850" y="34633"/>
                  <a:pt x="40001" y="34670"/>
                </a:cubicBezTo>
                <a:lnTo>
                  <a:pt x="40152" y="34519"/>
                </a:lnTo>
                <a:cubicBezTo>
                  <a:pt x="40152" y="34481"/>
                  <a:pt x="40152" y="34481"/>
                  <a:pt x="40152" y="34481"/>
                </a:cubicBezTo>
                <a:cubicBezTo>
                  <a:pt x="40152" y="34443"/>
                  <a:pt x="40190" y="34443"/>
                  <a:pt x="40190" y="34406"/>
                </a:cubicBezTo>
                <a:cubicBezTo>
                  <a:pt x="40190" y="34368"/>
                  <a:pt x="40190" y="34292"/>
                  <a:pt x="40077" y="34254"/>
                </a:cubicBezTo>
                <a:cubicBezTo>
                  <a:pt x="40050" y="34228"/>
                  <a:pt x="40004" y="34201"/>
                  <a:pt x="39953" y="34201"/>
                </a:cubicBezTo>
                <a:close/>
                <a:moveTo>
                  <a:pt x="17685" y="34310"/>
                </a:moveTo>
                <a:cubicBezTo>
                  <a:pt x="17651" y="34310"/>
                  <a:pt x="17616" y="34318"/>
                  <a:pt x="17581" y="34330"/>
                </a:cubicBezTo>
                <a:lnTo>
                  <a:pt x="17468" y="34443"/>
                </a:lnTo>
                <a:cubicBezTo>
                  <a:pt x="17468" y="34595"/>
                  <a:pt x="17695" y="34746"/>
                  <a:pt x="17808" y="34746"/>
                </a:cubicBezTo>
                <a:cubicBezTo>
                  <a:pt x="17921" y="34746"/>
                  <a:pt x="17997" y="34670"/>
                  <a:pt x="17997" y="34595"/>
                </a:cubicBezTo>
                <a:lnTo>
                  <a:pt x="17846" y="34481"/>
                </a:lnTo>
                <a:lnTo>
                  <a:pt x="17884" y="34481"/>
                </a:lnTo>
                <a:cubicBezTo>
                  <a:pt x="17831" y="34351"/>
                  <a:pt x="17761" y="34310"/>
                  <a:pt x="17685" y="34310"/>
                </a:cubicBezTo>
                <a:close/>
                <a:moveTo>
                  <a:pt x="20215" y="34230"/>
                </a:moveTo>
                <a:cubicBezTo>
                  <a:pt x="20170" y="34230"/>
                  <a:pt x="20123" y="34239"/>
                  <a:pt x="20076" y="34254"/>
                </a:cubicBezTo>
                <a:cubicBezTo>
                  <a:pt x="19850" y="34330"/>
                  <a:pt x="19774" y="34595"/>
                  <a:pt x="19925" y="34746"/>
                </a:cubicBezTo>
                <a:lnTo>
                  <a:pt x="20039" y="34746"/>
                </a:lnTo>
                <a:cubicBezTo>
                  <a:pt x="20266" y="34746"/>
                  <a:pt x="20417" y="34633"/>
                  <a:pt x="20417" y="34406"/>
                </a:cubicBezTo>
                <a:cubicBezTo>
                  <a:pt x="20417" y="34406"/>
                  <a:pt x="20417" y="34406"/>
                  <a:pt x="20417" y="34368"/>
                </a:cubicBezTo>
                <a:lnTo>
                  <a:pt x="20379" y="34292"/>
                </a:lnTo>
                <a:cubicBezTo>
                  <a:pt x="20335" y="34248"/>
                  <a:pt x="20277" y="34230"/>
                  <a:pt x="20215" y="34230"/>
                </a:cubicBezTo>
                <a:close/>
                <a:moveTo>
                  <a:pt x="18355" y="34358"/>
                </a:moveTo>
                <a:cubicBezTo>
                  <a:pt x="18321" y="34358"/>
                  <a:pt x="18289" y="34361"/>
                  <a:pt x="18262" y="34368"/>
                </a:cubicBezTo>
                <a:cubicBezTo>
                  <a:pt x="18186" y="34406"/>
                  <a:pt x="18110" y="34519"/>
                  <a:pt x="18148" y="34633"/>
                </a:cubicBezTo>
                <a:lnTo>
                  <a:pt x="18186" y="34670"/>
                </a:lnTo>
                <a:cubicBezTo>
                  <a:pt x="18241" y="34726"/>
                  <a:pt x="18378" y="34761"/>
                  <a:pt x="18491" y="34761"/>
                </a:cubicBezTo>
                <a:cubicBezTo>
                  <a:pt x="18533" y="34761"/>
                  <a:pt x="18572" y="34756"/>
                  <a:pt x="18602" y="34746"/>
                </a:cubicBezTo>
                <a:cubicBezTo>
                  <a:pt x="18715" y="34708"/>
                  <a:pt x="18791" y="34633"/>
                  <a:pt x="18791" y="34557"/>
                </a:cubicBezTo>
                <a:lnTo>
                  <a:pt x="18753" y="34481"/>
                </a:lnTo>
                <a:cubicBezTo>
                  <a:pt x="18691" y="34420"/>
                  <a:pt x="18504" y="34358"/>
                  <a:pt x="18355" y="34358"/>
                </a:cubicBezTo>
                <a:close/>
                <a:moveTo>
                  <a:pt x="47205" y="34816"/>
                </a:moveTo>
                <a:lnTo>
                  <a:pt x="47185" y="34822"/>
                </a:lnTo>
                <a:cubicBezTo>
                  <a:pt x="47193" y="34822"/>
                  <a:pt x="47200" y="34820"/>
                  <a:pt x="47205" y="34816"/>
                </a:cubicBezTo>
                <a:close/>
                <a:moveTo>
                  <a:pt x="19207" y="34481"/>
                </a:moveTo>
                <a:cubicBezTo>
                  <a:pt x="19093" y="34481"/>
                  <a:pt x="19018" y="34481"/>
                  <a:pt x="18980" y="34519"/>
                </a:cubicBezTo>
                <a:cubicBezTo>
                  <a:pt x="18942" y="34557"/>
                  <a:pt x="18904" y="34633"/>
                  <a:pt x="18942" y="34784"/>
                </a:cubicBezTo>
                <a:lnTo>
                  <a:pt x="19056" y="34859"/>
                </a:lnTo>
                <a:lnTo>
                  <a:pt x="19169" y="34859"/>
                </a:lnTo>
                <a:lnTo>
                  <a:pt x="19320" y="34746"/>
                </a:lnTo>
                <a:lnTo>
                  <a:pt x="19320" y="34595"/>
                </a:lnTo>
                <a:lnTo>
                  <a:pt x="19207" y="34481"/>
                </a:lnTo>
                <a:close/>
                <a:moveTo>
                  <a:pt x="46958" y="33952"/>
                </a:moveTo>
                <a:cubicBezTo>
                  <a:pt x="46920" y="33990"/>
                  <a:pt x="46882" y="34028"/>
                  <a:pt x="46844" y="34103"/>
                </a:cubicBezTo>
                <a:cubicBezTo>
                  <a:pt x="46806" y="34103"/>
                  <a:pt x="46769" y="34179"/>
                  <a:pt x="46769" y="34179"/>
                </a:cubicBezTo>
                <a:lnTo>
                  <a:pt x="46580" y="34254"/>
                </a:lnTo>
                <a:cubicBezTo>
                  <a:pt x="46580" y="34406"/>
                  <a:pt x="46580" y="34481"/>
                  <a:pt x="46617" y="34557"/>
                </a:cubicBezTo>
                <a:cubicBezTo>
                  <a:pt x="46655" y="34595"/>
                  <a:pt x="46655" y="34633"/>
                  <a:pt x="46655" y="34708"/>
                </a:cubicBezTo>
                <a:lnTo>
                  <a:pt x="46731" y="34859"/>
                </a:lnTo>
                <a:cubicBezTo>
                  <a:pt x="46806" y="34897"/>
                  <a:pt x="46882" y="34897"/>
                  <a:pt x="46920" y="34897"/>
                </a:cubicBezTo>
                <a:lnTo>
                  <a:pt x="47033" y="34897"/>
                </a:lnTo>
                <a:lnTo>
                  <a:pt x="47147" y="34822"/>
                </a:lnTo>
                <a:lnTo>
                  <a:pt x="47109" y="34822"/>
                </a:lnTo>
                <a:lnTo>
                  <a:pt x="47222" y="34784"/>
                </a:lnTo>
                <a:lnTo>
                  <a:pt x="47222" y="34784"/>
                </a:lnTo>
                <a:cubicBezTo>
                  <a:pt x="47222" y="34784"/>
                  <a:pt x="47222" y="34806"/>
                  <a:pt x="47205" y="34816"/>
                </a:cubicBezTo>
                <a:lnTo>
                  <a:pt x="47205" y="34816"/>
                </a:lnTo>
                <a:lnTo>
                  <a:pt x="47336" y="34784"/>
                </a:lnTo>
                <a:cubicBezTo>
                  <a:pt x="47374" y="34708"/>
                  <a:pt x="47374" y="34595"/>
                  <a:pt x="47374" y="34519"/>
                </a:cubicBezTo>
                <a:cubicBezTo>
                  <a:pt x="47411" y="34406"/>
                  <a:pt x="47411" y="34292"/>
                  <a:pt x="47449" y="34217"/>
                </a:cubicBezTo>
                <a:lnTo>
                  <a:pt x="47374" y="34141"/>
                </a:lnTo>
                <a:cubicBezTo>
                  <a:pt x="47374" y="34141"/>
                  <a:pt x="47411" y="34103"/>
                  <a:pt x="47411" y="34103"/>
                </a:cubicBezTo>
                <a:cubicBezTo>
                  <a:pt x="47411" y="34028"/>
                  <a:pt x="47374" y="33952"/>
                  <a:pt x="47222" y="33952"/>
                </a:cubicBezTo>
                <a:lnTo>
                  <a:pt x="47185" y="33990"/>
                </a:lnTo>
                <a:cubicBezTo>
                  <a:pt x="47147" y="33952"/>
                  <a:pt x="47071" y="33952"/>
                  <a:pt x="46958" y="33952"/>
                </a:cubicBezTo>
                <a:close/>
                <a:moveTo>
                  <a:pt x="81022" y="34676"/>
                </a:moveTo>
                <a:cubicBezTo>
                  <a:pt x="80983" y="34676"/>
                  <a:pt x="80944" y="34685"/>
                  <a:pt x="80909" y="34708"/>
                </a:cubicBezTo>
                <a:cubicBezTo>
                  <a:pt x="80871" y="34708"/>
                  <a:pt x="80833" y="34746"/>
                  <a:pt x="80796" y="34859"/>
                </a:cubicBezTo>
                <a:lnTo>
                  <a:pt x="80909" y="34973"/>
                </a:lnTo>
                <a:cubicBezTo>
                  <a:pt x="80962" y="35000"/>
                  <a:pt x="81035" y="35026"/>
                  <a:pt x="81113" y="35026"/>
                </a:cubicBezTo>
                <a:cubicBezTo>
                  <a:pt x="81145" y="35026"/>
                  <a:pt x="81178" y="35022"/>
                  <a:pt x="81211" y="35011"/>
                </a:cubicBezTo>
                <a:cubicBezTo>
                  <a:pt x="81249" y="34973"/>
                  <a:pt x="81325" y="34935"/>
                  <a:pt x="81325" y="34859"/>
                </a:cubicBezTo>
                <a:lnTo>
                  <a:pt x="81249" y="34746"/>
                </a:lnTo>
                <a:cubicBezTo>
                  <a:pt x="81197" y="34720"/>
                  <a:pt x="81109" y="34676"/>
                  <a:pt x="81022" y="34676"/>
                </a:cubicBezTo>
                <a:close/>
                <a:moveTo>
                  <a:pt x="2080" y="34670"/>
                </a:moveTo>
                <a:cubicBezTo>
                  <a:pt x="1778" y="34746"/>
                  <a:pt x="1626" y="34935"/>
                  <a:pt x="1778" y="35162"/>
                </a:cubicBezTo>
                <a:lnTo>
                  <a:pt x="1853" y="35237"/>
                </a:lnTo>
                <a:cubicBezTo>
                  <a:pt x="2004" y="35237"/>
                  <a:pt x="2080" y="35200"/>
                  <a:pt x="2156" y="35200"/>
                </a:cubicBezTo>
                <a:cubicBezTo>
                  <a:pt x="2156" y="35162"/>
                  <a:pt x="2193" y="35162"/>
                  <a:pt x="2231" y="35162"/>
                </a:cubicBezTo>
                <a:lnTo>
                  <a:pt x="2383" y="35048"/>
                </a:lnTo>
                <a:cubicBezTo>
                  <a:pt x="2383" y="34935"/>
                  <a:pt x="2345" y="34859"/>
                  <a:pt x="2307" y="34822"/>
                </a:cubicBezTo>
                <a:cubicBezTo>
                  <a:pt x="2269" y="34822"/>
                  <a:pt x="2269" y="34784"/>
                  <a:pt x="2269" y="34784"/>
                </a:cubicBezTo>
                <a:lnTo>
                  <a:pt x="2080" y="34670"/>
                </a:lnTo>
                <a:close/>
                <a:moveTo>
                  <a:pt x="32024" y="34822"/>
                </a:moveTo>
                <a:lnTo>
                  <a:pt x="31872" y="34973"/>
                </a:lnTo>
                <a:cubicBezTo>
                  <a:pt x="31872" y="35048"/>
                  <a:pt x="31948" y="35124"/>
                  <a:pt x="31948" y="35162"/>
                </a:cubicBezTo>
                <a:lnTo>
                  <a:pt x="32061" y="35237"/>
                </a:lnTo>
                <a:lnTo>
                  <a:pt x="32213" y="35237"/>
                </a:lnTo>
                <a:lnTo>
                  <a:pt x="32326" y="35086"/>
                </a:lnTo>
                <a:cubicBezTo>
                  <a:pt x="32326" y="35086"/>
                  <a:pt x="32364" y="35048"/>
                  <a:pt x="32364" y="35011"/>
                </a:cubicBezTo>
                <a:lnTo>
                  <a:pt x="32251" y="34822"/>
                </a:lnTo>
                <a:close/>
                <a:moveTo>
                  <a:pt x="76788" y="34822"/>
                </a:moveTo>
                <a:lnTo>
                  <a:pt x="76674" y="34935"/>
                </a:lnTo>
                <a:cubicBezTo>
                  <a:pt x="76637" y="35124"/>
                  <a:pt x="76712" y="35237"/>
                  <a:pt x="76901" y="35275"/>
                </a:cubicBezTo>
                <a:lnTo>
                  <a:pt x="77053" y="35200"/>
                </a:lnTo>
                <a:cubicBezTo>
                  <a:pt x="77053" y="35162"/>
                  <a:pt x="77053" y="35162"/>
                  <a:pt x="77053" y="35162"/>
                </a:cubicBezTo>
                <a:cubicBezTo>
                  <a:pt x="77090" y="35124"/>
                  <a:pt x="77128" y="35086"/>
                  <a:pt x="77128" y="35011"/>
                </a:cubicBezTo>
                <a:cubicBezTo>
                  <a:pt x="77128" y="34973"/>
                  <a:pt x="77128" y="34935"/>
                  <a:pt x="77090" y="34935"/>
                </a:cubicBezTo>
                <a:lnTo>
                  <a:pt x="76977" y="34822"/>
                </a:lnTo>
                <a:close/>
                <a:moveTo>
                  <a:pt x="11192" y="35048"/>
                </a:moveTo>
                <a:cubicBezTo>
                  <a:pt x="11078" y="35048"/>
                  <a:pt x="11003" y="35048"/>
                  <a:pt x="10927" y="35086"/>
                </a:cubicBezTo>
                <a:cubicBezTo>
                  <a:pt x="10889" y="35124"/>
                  <a:pt x="10851" y="35200"/>
                  <a:pt x="10851" y="35275"/>
                </a:cubicBezTo>
                <a:lnTo>
                  <a:pt x="10851" y="35313"/>
                </a:lnTo>
                <a:lnTo>
                  <a:pt x="11003" y="35426"/>
                </a:lnTo>
                <a:lnTo>
                  <a:pt x="11154" y="35426"/>
                </a:lnTo>
                <a:lnTo>
                  <a:pt x="11305" y="35313"/>
                </a:lnTo>
                <a:lnTo>
                  <a:pt x="11305" y="35162"/>
                </a:lnTo>
                <a:lnTo>
                  <a:pt x="11192" y="35048"/>
                </a:lnTo>
                <a:close/>
                <a:moveTo>
                  <a:pt x="1587" y="35145"/>
                </a:moveTo>
                <a:cubicBezTo>
                  <a:pt x="1563" y="35145"/>
                  <a:pt x="1538" y="35149"/>
                  <a:pt x="1513" y="35162"/>
                </a:cubicBezTo>
                <a:lnTo>
                  <a:pt x="1400" y="35275"/>
                </a:lnTo>
                <a:lnTo>
                  <a:pt x="1400" y="35351"/>
                </a:lnTo>
                <a:lnTo>
                  <a:pt x="1513" y="35502"/>
                </a:lnTo>
                <a:cubicBezTo>
                  <a:pt x="1513" y="35502"/>
                  <a:pt x="1551" y="35540"/>
                  <a:pt x="1626" y="35540"/>
                </a:cubicBezTo>
                <a:lnTo>
                  <a:pt x="1778" y="35389"/>
                </a:lnTo>
                <a:cubicBezTo>
                  <a:pt x="1778" y="35313"/>
                  <a:pt x="1778" y="35237"/>
                  <a:pt x="1702" y="35162"/>
                </a:cubicBezTo>
                <a:cubicBezTo>
                  <a:pt x="1677" y="35162"/>
                  <a:pt x="1635" y="35145"/>
                  <a:pt x="1587" y="35145"/>
                </a:cubicBezTo>
                <a:close/>
                <a:moveTo>
                  <a:pt x="85106" y="35200"/>
                </a:moveTo>
                <a:lnTo>
                  <a:pt x="84954" y="35313"/>
                </a:lnTo>
                <a:lnTo>
                  <a:pt x="84954" y="35426"/>
                </a:lnTo>
                <a:lnTo>
                  <a:pt x="85106" y="35540"/>
                </a:lnTo>
                <a:cubicBezTo>
                  <a:pt x="85132" y="35567"/>
                  <a:pt x="85178" y="35593"/>
                  <a:pt x="85229" y="35593"/>
                </a:cubicBezTo>
                <a:cubicBezTo>
                  <a:pt x="85250" y="35593"/>
                  <a:pt x="85272" y="35589"/>
                  <a:pt x="85295" y="35578"/>
                </a:cubicBezTo>
                <a:lnTo>
                  <a:pt x="85408" y="35464"/>
                </a:lnTo>
                <a:lnTo>
                  <a:pt x="85408" y="35313"/>
                </a:lnTo>
                <a:lnTo>
                  <a:pt x="85295" y="35200"/>
                </a:lnTo>
                <a:close/>
                <a:moveTo>
                  <a:pt x="75895" y="35033"/>
                </a:moveTo>
                <a:cubicBezTo>
                  <a:pt x="75817" y="35033"/>
                  <a:pt x="75745" y="35059"/>
                  <a:pt x="75691" y="35086"/>
                </a:cubicBezTo>
                <a:cubicBezTo>
                  <a:pt x="75578" y="35162"/>
                  <a:pt x="75578" y="35275"/>
                  <a:pt x="75540" y="35351"/>
                </a:cubicBezTo>
                <a:cubicBezTo>
                  <a:pt x="75540" y="35389"/>
                  <a:pt x="75540" y="35464"/>
                  <a:pt x="75540" y="35464"/>
                </a:cubicBezTo>
                <a:lnTo>
                  <a:pt x="75578" y="35616"/>
                </a:lnTo>
                <a:cubicBezTo>
                  <a:pt x="75622" y="35660"/>
                  <a:pt x="75693" y="35678"/>
                  <a:pt x="75758" y="35678"/>
                </a:cubicBezTo>
                <a:cubicBezTo>
                  <a:pt x="75805" y="35678"/>
                  <a:pt x="75849" y="35669"/>
                  <a:pt x="75881" y="35653"/>
                </a:cubicBezTo>
                <a:cubicBezTo>
                  <a:pt x="76032" y="35578"/>
                  <a:pt x="76145" y="35426"/>
                  <a:pt x="76145" y="35275"/>
                </a:cubicBezTo>
                <a:cubicBezTo>
                  <a:pt x="76145" y="35200"/>
                  <a:pt x="76107" y="35162"/>
                  <a:pt x="76070" y="35086"/>
                </a:cubicBezTo>
                <a:lnTo>
                  <a:pt x="75994" y="35048"/>
                </a:lnTo>
                <a:cubicBezTo>
                  <a:pt x="75961" y="35037"/>
                  <a:pt x="75928" y="35033"/>
                  <a:pt x="75895" y="35033"/>
                </a:cubicBezTo>
                <a:close/>
                <a:moveTo>
                  <a:pt x="77960" y="35048"/>
                </a:moveTo>
                <a:lnTo>
                  <a:pt x="77809" y="35162"/>
                </a:lnTo>
                <a:lnTo>
                  <a:pt x="77809" y="35464"/>
                </a:lnTo>
                <a:cubicBezTo>
                  <a:pt x="77733" y="35464"/>
                  <a:pt x="77657" y="35502"/>
                  <a:pt x="77620" y="35578"/>
                </a:cubicBezTo>
                <a:lnTo>
                  <a:pt x="77771" y="35729"/>
                </a:lnTo>
                <a:lnTo>
                  <a:pt x="77695" y="35729"/>
                </a:lnTo>
                <a:cubicBezTo>
                  <a:pt x="77695" y="35767"/>
                  <a:pt x="77733" y="35880"/>
                  <a:pt x="77847" y="35880"/>
                </a:cubicBezTo>
                <a:lnTo>
                  <a:pt x="77922" y="35880"/>
                </a:lnTo>
                <a:cubicBezTo>
                  <a:pt x="77998" y="35880"/>
                  <a:pt x="78073" y="35805"/>
                  <a:pt x="78073" y="35729"/>
                </a:cubicBezTo>
                <a:cubicBezTo>
                  <a:pt x="78073" y="35653"/>
                  <a:pt x="78036" y="35616"/>
                  <a:pt x="78036" y="35578"/>
                </a:cubicBezTo>
                <a:cubicBezTo>
                  <a:pt x="78111" y="35578"/>
                  <a:pt x="78225" y="35540"/>
                  <a:pt x="78300" y="35426"/>
                </a:cubicBezTo>
                <a:lnTo>
                  <a:pt x="78225" y="35275"/>
                </a:lnTo>
                <a:cubicBezTo>
                  <a:pt x="78225" y="35275"/>
                  <a:pt x="78225" y="35237"/>
                  <a:pt x="78187" y="35200"/>
                </a:cubicBezTo>
                <a:cubicBezTo>
                  <a:pt x="78149" y="35162"/>
                  <a:pt x="78111" y="35048"/>
                  <a:pt x="77960" y="35048"/>
                </a:cubicBezTo>
                <a:close/>
                <a:moveTo>
                  <a:pt x="83549" y="35269"/>
                </a:moveTo>
                <a:cubicBezTo>
                  <a:pt x="83509" y="35269"/>
                  <a:pt x="83472" y="35275"/>
                  <a:pt x="83442" y="35275"/>
                </a:cubicBezTo>
                <a:lnTo>
                  <a:pt x="83215" y="35313"/>
                </a:lnTo>
                <a:cubicBezTo>
                  <a:pt x="83215" y="35351"/>
                  <a:pt x="83215" y="35389"/>
                  <a:pt x="83177" y="35426"/>
                </a:cubicBezTo>
                <a:cubicBezTo>
                  <a:pt x="83140" y="35502"/>
                  <a:pt x="83102" y="35616"/>
                  <a:pt x="83102" y="35805"/>
                </a:cubicBezTo>
                <a:lnTo>
                  <a:pt x="83291" y="35918"/>
                </a:lnTo>
                <a:cubicBezTo>
                  <a:pt x="83316" y="35918"/>
                  <a:pt x="83341" y="35935"/>
                  <a:pt x="83378" y="35935"/>
                </a:cubicBezTo>
                <a:cubicBezTo>
                  <a:pt x="83396" y="35935"/>
                  <a:pt x="83417" y="35931"/>
                  <a:pt x="83442" y="35918"/>
                </a:cubicBezTo>
                <a:cubicBezTo>
                  <a:pt x="83518" y="35880"/>
                  <a:pt x="83518" y="35880"/>
                  <a:pt x="83555" y="35805"/>
                </a:cubicBezTo>
                <a:cubicBezTo>
                  <a:pt x="83669" y="35767"/>
                  <a:pt x="83820" y="35691"/>
                  <a:pt x="83820" y="35502"/>
                </a:cubicBezTo>
                <a:cubicBezTo>
                  <a:pt x="83820" y="35464"/>
                  <a:pt x="83820" y="35426"/>
                  <a:pt x="83782" y="35389"/>
                </a:cubicBezTo>
                <a:lnTo>
                  <a:pt x="83745" y="35351"/>
                </a:lnTo>
                <a:cubicBezTo>
                  <a:pt x="83676" y="35283"/>
                  <a:pt x="83608" y="35269"/>
                  <a:pt x="83549" y="35269"/>
                </a:cubicBezTo>
                <a:close/>
                <a:moveTo>
                  <a:pt x="35578" y="35540"/>
                </a:moveTo>
                <a:lnTo>
                  <a:pt x="35389" y="35616"/>
                </a:lnTo>
                <a:lnTo>
                  <a:pt x="35351" y="35616"/>
                </a:lnTo>
                <a:cubicBezTo>
                  <a:pt x="35351" y="35691"/>
                  <a:pt x="35275" y="35767"/>
                  <a:pt x="35313" y="35842"/>
                </a:cubicBezTo>
                <a:lnTo>
                  <a:pt x="35464" y="35956"/>
                </a:lnTo>
                <a:lnTo>
                  <a:pt x="35691" y="35956"/>
                </a:lnTo>
                <a:lnTo>
                  <a:pt x="35842" y="35842"/>
                </a:lnTo>
                <a:lnTo>
                  <a:pt x="35842" y="35805"/>
                </a:lnTo>
                <a:cubicBezTo>
                  <a:pt x="35842" y="35653"/>
                  <a:pt x="35691" y="35578"/>
                  <a:pt x="35578" y="35540"/>
                </a:cubicBezTo>
                <a:close/>
                <a:moveTo>
                  <a:pt x="34141" y="35540"/>
                </a:moveTo>
                <a:lnTo>
                  <a:pt x="33914" y="35616"/>
                </a:lnTo>
                <a:cubicBezTo>
                  <a:pt x="33876" y="35653"/>
                  <a:pt x="33763" y="35729"/>
                  <a:pt x="33801" y="35880"/>
                </a:cubicBezTo>
                <a:lnTo>
                  <a:pt x="33838" y="35918"/>
                </a:lnTo>
                <a:cubicBezTo>
                  <a:pt x="33921" y="35973"/>
                  <a:pt x="34025" y="36008"/>
                  <a:pt x="34119" y="36008"/>
                </a:cubicBezTo>
                <a:cubicBezTo>
                  <a:pt x="34153" y="36008"/>
                  <a:pt x="34186" y="36004"/>
                  <a:pt x="34217" y="35994"/>
                </a:cubicBezTo>
                <a:cubicBezTo>
                  <a:pt x="34330" y="35956"/>
                  <a:pt x="34406" y="35880"/>
                  <a:pt x="34406" y="35767"/>
                </a:cubicBezTo>
                <a:cubicBezTo>
                  <a:pt x="34406" y="35729"/>
                  <a:pt x="34406" y="35729"/>
                  <a:pt x="34368" y="35691"/>
                </a:cubicBezTo>
                <a:lnTo>
                  <a:pt x="34217" y="35616"/>
                </a:lnTo>
                <a:cubicBezTo>
                  <a:pt x="34217" y="35578"/>
                  <a:pt x="34179" y="35540"/>
                  <a:pt x="34141" y="35540"/>
                </a:cubicBezTo>
                <a:close/>
                <a:moveTo>
                  <a:pt x="48848" y="35729"/>
                </a:moveTo>
                <a:lnTo>
                  <a:pt x="48583" y="35805"/>
                </a:lnTo>
                <a:cubicBezTo>
                  <a:pt x="48583" y="35805"/>
                  <a:pt x="48546" y="35842"/>
                  <a:pt x="48546" y="35880"/>
                </a:cubicBezTo>
                <a:cubicBezTo>
                  <a:pt x="48508" y="35918"/>
                  <a:pt x="48470" y="35956"/>
                  <a:pt x="48470" y="35994"/>
                </a:cubicBezTo>
                <a:cubicBezTo>
                  <a:pt x="48470" y="36031"/>
                  <a:pt x="48470" y="36107"/>
                  <a:pt x="48621" y="36145"/>
                </a:cubicBezTo>
                <a:lnTo>
                  <a:pt x="48772" y="36031"/>
                </a:lnTo>
                <a:cubicBezTo>
                  <a:pt x="48772" y="36031"/>
                  <a:pt x="48772" y="36069"/>
                  <a:pt x="48772" y="36069"/>
                </a:cubicBezTo>
                <a:cubicBezTo>
                  <a:pt x="48735" y="36107"/>
                  <a:pt x="48735" y="36107"/>
                  <a:pt x="48697" y="36107"/>
                </a:cubicBezTo>
                <a:cubicBezTo>
                  <a:pt x="48735" y="36107"/>
                  <a:pt x="48772" y="36107"/>
                  <a:pt x="48810" y="36145"/>
                </a:cubicBezTo>
                <a:lnTo>
                  <a:pt x="48848" y="36145"/>
                </a:lnTo>
                <a:lnTo>
                  <a:pt x="49037" y="36069"/>
                </a:lnTo>
                <a:cubicBezTo>
                  <a:pt x="49037" y="36031"/>
                  <a:pt x="49037" y="35994"/>
                  <a:pt x="49037" y="35994"/>
                </a:cubicBezTo>
                <a:cubicBezTo>
                  <a:pt x="49037" y="35842"/>
                  <a:pt x="48924" y="35805"/>
                  <a:pt x="48886" y="35767"/>
                </a:cubicBezTo>
                <a:cubicBezTo>
                  <a:pt x="48848" y="35729"/>
                  <a:pt x="48848" y="35729"/>
                  <a:pt x="48848" y="35729"/>
                </a:cubicBezTo>
                <a:close/>
                <a:moveTo>
                  <a:pt x="15237" y="35653"/>
                </a:moveTo>
                <a:cubicBezTo>
                  <a:pt x="15161" y="35653"/>
                  <a:pt x="14972" y="35653"/>
                  <a:pt x="14935" y="35805"/>
                </a:cubicBezTo>
                <a:lnTo>
                  <a:pt x="15010" y="35918"/>
                </a:lnTo>
                <a:cubicBezTo>
                  <a:pt x="15048" y="35956"/>
                  <a:pt x="15048" y="35956"/>
                  <a:pt x="15048" y="35994"/>
                </a:cubicBezTo>
                <a:cubicBezTo>
                  <a:pt x="15081" y="36059"/>
                  <a:pt x="15170" y="36152"/>
                  <a:pt x="15315" y="36152"/>
                </a:cubicBezTo>
                <a:cubicBezTo>
                  <a:pt x="15338" y="36152"/>
                  <a:pt x="15362" y="36150"/>
                  <a:pt x="15388" y="36145"/>
                </a:cubicBezTo>
                <a:lnTo>
                  <a:pt x="15464" y="36107"/>
                </a:lnTo>
                <a:cubicBezTo>
                  <a:pt x="15540" y="36069"/>
                  <a:pt x="15577" y="36031"/>
                  <a:pt x="15577" y="35956"/>
                </a:cubicBezTo>
                <a:cubicBezTo>
                  <a:pt x="15577" y="35918"/>
                  <a:pt x="15540" y="35842"/>
                  <a:pt x="15502" y="35805"/>
                </a:cubicBezTo>
                <a:cubicBezTo>
                  <a:pt x="15464" y="35805"/>
                  <a:pt x="15464" y="35767"/>
                  <a:pt x="15464" y="35767"/>
                </a:cubicBezTo>
                <a:lnTo>
                  <a:pt x="15313" y="35653"/>
                </a:lnTo>
                <a:close/>
                <a:moveTo>
                  <a:pt x="8734" y="35351"/>
                </a:moveTo>
                <a:cubicBezTo>
                  <a:pt x="8696" y="35351"/>
                  <a:pt x="8470" y="35389"/>
                  <a:pt x="8394" y="35540"/>
                </a:cubicBezTo>
                <a:lnTo>
                  <a:pt x="8470" y="35691"/>
                </a:lnTo>
                <a:cubicBezTo>
                  <a:pt x="8470" y="35691"/>
                  <a:pt x="8432" y="35653"/>
                  <a:pt x="8432" y="35653"/>
                </a:cubicBezTo>
                <a:lnTo>
                  <a:pt x="8432" y="35653"/>
                </a:lnTo>
                <a:lnTo>
                  <a:pt x="8545" y="35805"/>
                </a:lnTo>
                <a:lnTo>
                  <a:pt x="8621" y="35805"/>
                </a:lnTo>
                <a:lnTo>
                  <a:pt x="8507" y="35880"/>
                </a:lnTo>
                <a:cubicBezTo>
                  <a:pt x="8507" y="35842"/>
                  <a:pt x="8507" y="35842"/>
                  <a:pt x="8507" y="35842"/>
                </a:cubicBezTo>
                <a:cubicBezTo>
                  <a:pt x="8470" y="35842"/>
                  <a:pt x="8356" y="35918"/>
                  <a:pt x="8394" y="36069"/>
                </a:cubicBezTo>
                <a:lnTo>
                  <a:pt x="8432" y="36145"/>
                </a:lnTo>
                <a:cubicBezTo>
                  <a:pt x="8488" y="36164"/>
                  <a:pt x="8536" y="36173"/>
                  <a:pt x="8578" y="36173"/>
                </a:cubicBezTo>
                <a:cubicBezTo>
                  <a:pt x="8621" y="36173"/>
                  <a:pt x="8659" y="36164"/>
                  <a:pt x="8696" y="36145"/>
                </a:cubicBezTo>
                <a:cubicBezTo>
                  <a:pt x="8885" y="36069"/>
                  <a:pt x="8885" y="35842"/>
                  <a:pt x="8734" y="35767"/>
                </a:cubicBezTo>
                <a:cubicBezTo>
                  <a:pt x="8734" y="35767"/>
                  <a:pt x="8772" y="35767"/>
                  <a:pt x="8810" y="35729"/>
                </a:cubicBezTo>
                <a:cubicBezTo>
                  <a:pt x="8885" y="35691"/>
                  <a:pt x="8885" y="35616"/>
                  <a:pt x="8885" y="35540"/>
                </a:cubicBezTo>
                <a:cubicBezTo>
                  <a:pt x="8885" y="35502"/>
                  <a:pt x="8885" y="35464"/>
                  <a:pt x="8885" y="35464"/>
                </a:cubicBezTo>
                <a:lnTo>
                  <a:pt x="8734" y="35351"/>
                </a:lnTo>
                <a:close/>
                <a:moveTo>
                  <a:pt x="75512" y="35647"/>
                </a:moveTo>
                <a:cubicBezTo>
                  <a:pt x="75243" y="35647"/>
                  <a:pt x="75112" y="35775"/>
                  <a:pt x="75011" y="35842"/>
                </a:cubicBezTo>
                <a:lnTo>
                  <a:pt x="74973" y="35956"/>
                </a:lnTo>
                <a:cubicBezTo>
                  <a:pt x="74973" y="36220"/>
                  <a:pt x="75162" y="36334"/>
                  <a:pt x="75389" y="36334"/>
                </a:cubicBezTo>
                <a:cubicBezTo>
                  <a:pt x="75616" y="36334"/>
                  <a:pt x="75843" y="36220"/>
                  <a:pt x="75843" y="35956"/>
                </a:cubicBezTo>
                <a:lnTo>
                  <a:pt x="75729" y="35805"/>
                </a:lnTo>
                <a:lnTo>
                  <a:pt x="75729" y="35805"/>
                </a:lnTo>
                <a:cubicBezTo>
                  <a:pt x="75748" y="35823"/>
                  <a:pt x="75758" y="35833"/>
                  <a:pt x="75762" y="35833"/>
                </a:cubicBezTo>
                <a:cubicBezTo>
                  <a:pt x="75767" y="35833"/>
                  <a:pt x="75767" y="35823"/>
                  <a:pt x="75767" y="35805"/>
                </a:cubicBezTo>
                <a:cubicBezTo>
                  <a:pt x="75729" y="35767"/>
                  <a:pt x="75729" y="35729"/>
                  <a:pt x="75691" y="35691"/>
                </a:cubicBezTo>
                <a:lnTo>
                  <a:pt x="75616" y="35653"/>
                </a:lnTo>
                <a:cubicBezTo>
                  <a:pt x="75579" y="35649"/>
                  <a:pt x="75544" y="35647"/>
                  <a:pt x="75512" y="35647"/>
                </a:cubicBezTo>
                <a:close/>
                <a:moveTo>
                  <a:pt x="70663" y="35965"/>
                </a:moveTo>
                <a:cubicBezTo>
                  <a:pt x="70606" y="35965"/>
                  <a:pt x="70550" y="35975"/>
                  <a:pt x="70512" y="35994"/>
                </a:cubicBezTo>
                <a:cubicBezTo>
                  <a:pt x="70323" y="36107"/>
                  <a:pt x="70361" y="36296"/>
                  <a:pt x="70550" y="36372"/>
                </a:cubicBezTo>
                <a:lnTo>
                  <a:pt x="70739" y="36220"/>
                </a:lnTo>
                <a:lnTo>
                  <a:pt x="70739" y="36220"/>
                </a:lnTo>
                <a:cubicBezTo>
                  <a:pt x="70739" y="36258"/>
                  <a:pt x="70701" y="36296"/>
                  <a:pt x="70701" y="36296"/>
                </a:cubicBezTo>
                <a:cubicBezTo>
                  <a:pt x="70739" y="36296"/>
                  <a:pt x="70814" y="36296"/>
                  <a:pt x="70852" y="36258"/>
                </a:cubicBezTo>
                <a:lnTo>
                  <a:pt x="70928" y="36145"/>
                </a:lnTo>
                <a:cubicBezTo>
                  <a:pt x="70928" y="36107"/>
                  <a:pt x="70928" y="36069"/>
                  <a:pt x="70890" y="36031"/>
                </a:cubicBezTo>
                <a:lnTo>
                  <a:pt x="70814" y="35994"/>
                </a:lnTo>
                <a:cubicBezTo>
                  <a:pt x="70776" y="35975"/>
                  <a:pt x="70720" y="35965"/>
                  <a:pt x="70663" y="35965"/>
                </a:cubicBezTo>
                <a:close/>
                <a:moveTo>
                  <a:pt x="34897" y="35805"/>
                </a:moveTo>
                <a:cubicBezTo>
                  <a:pt x="34708" y="35842"/>
                  <a:pt x="34632" y="35918"/>
                  <a:pt x="34632" y="35994"/>
                </a:cubicBezTo>
                <a:lnTo>
                  <a:pt x="34632" y="35956"/>
                </a:lnTo>
                <a:cubicBezTo>
                  <a:pt x="34519" y="35956"/>
                  <a:pt x="34443" y="35994"/>
                  <a:pt x="34406" y="36031"/>
                </a:cubicBezTo>
                <a:lnTo>
                  <a:pt x="34330" y="36031"/>
                </a:lnTo>
                <a:lnTo>
                  <a:pt x="34179" y="36145"/>
                </a:lnTo>
                <a:lnTo>
                  <a:pt x="34179" y="36296"/>
                </a:lnTo>
                <a:lnTo>
                  <a:pt x="34292" y="36409"/>
                </a:lnTo>
                <a:cubicBezTo>
                  <a:pt x="34321" y="36414"/>
                  <a:pt x="34348" y="36415"/>
                  <a:pt x="34373" y="36415"/>
                </a:cubicBezTo>
                <a:cubicBezTo>
                  <a:pt x="34580" y="36415"/>
                  <a:pt x="34674" y="36288"/>
                  <a:pt x="34708" y="36220"/>
                </a:cubicBezTo>
                <a:cubicBezTo>
                  <a:pt x="34708" y="36183"/>
                  <a:pt x="34708" y="36183"/>
                  <a:pt x="34746" y="36145"/>
                </a:cubicBezTo>
                <a:lnTo>
                  <a:pt x="34708" y="36069"/>
                </a:lnTo>
                <a:lnTo>
                  <a:pt x="34708" y="36069"/>
                </a:lnTo>
                <a:lnTo>
                  <a:pt x="34821" y="36145"/>
                </a:lnTo>
                <a:lnTo>
                  <a:pt x="34859" y="36145"/>
                </a:lnTo>
                <a:cubicBezTo>
                  <a:pt x="34897" y="36145"/>
                  <a:pt x="35086" y="36145"/>
                  <a:pt x="35124" y="35994"/>
                </a:cubicBezTo>
                <a:lnTo>
                  <a:pt x="35048" y="35956"/>
                </a:lnTo>
                <a:lnTo>
                  <a:pt x="34897" y="35805"/>
                </a:lnTo>
                <a:close/>
                <a:moveTo>
                  <a:pt x="77633" y="35865"/>
                </a:moveTo>
                <a:cubicBezTo>
                  <a:pt x="77553" y="35865"/>
                  <a:pt x="77473" y="35891"/>
                  <a:pt x="77393" y="35918"/>
                </a:cubicBezTo>
                <a:cubicBezTo>
                  <a:pt x="77242" y="36031"/>
                  <a:pt x="77204" y="36296"/>
                  <a:pt x="77355" y="36409"/>
                </a:cubicBezTo>
                <a:lnTo>
                  <a:pt x="77431" y="36447"/>
                </a:lnTo>
                <a:cubicBezTo>
                  <a:pt x="77464" y="36458"/>
                  <a:pt x="77497" y="36463"/>
                  <a:pt x="77529" y="36463"/>
                </a:cubicBezTo>
                <a:cubicBezTo>
                  <a:pt x="77607" y="36463"/>
                  <a:pt x="77680" y="36436"/>
                  <a:pt x="77733" y="36409"/>
                </a:cubicBezTo>
                <a:cubicBezTo>
                  <a:pt x="77809" y="36334"/>
                  <a:pt x="77847" y="36258"/>
                  <a:pt x="77847" y="36107"/>
                </a:cubicBezTo>
                <a:cubicBezTo>
                  <a:pt x="77847" y="36069"/>
                  <a:pt x="77847" y="36031"/>
                  <a:pt x="77847" y="35956"/>
                </a:cubicBezTo>
                <a:lnTo>
                  <a:pt x="77733" y="35880"/>
                </a:lnTo>
                <a:cubicBezTo>
                  <a:pt x="77700" y="35869"/>
                  <a:pt x="77667" y="35865"/>
                  <a:pt x="77633" y="35865"/>
                </a:cubicBezTo>
                <a:close/>
                <a:moveTo>
                  <a:pt x="67147" y="36220"/>
                </a:moveTo>
                <a:lnTo>
                  <a:pt x="67071" y="36296"/>
                </a:lnTo>
                <a:lnTo>
                  <a:pt x="67109" y="36296"/>
                </a:lnTo>
                <a:lnTo>
                  <a:pt x="66958" y="36409"/>
                </a:lnTo>
                <a:lnTo>
                  <a:pt x="66958" y="36523"/>
                </a:lnTo>
                <a:lnTo>
                  <a:pt x="67034" y="36561"/>
                </a:lnTo>
                <a:cubicBezTo>
                  <a:pt x="67034" y="36561"/>
                  <a:pt x="67034" y="36523"/>
                  <a:pt x="67034" y="36523"/>
                </a:cubicBezTo>
                <a:lnTo>
                  <a:pt x="67147" y="36674"/>
                </a:lnTo>
                <a:lnTo>
                  <a:pt x="67260" y="36674"/>
                </a:lnTo>
                <a:lnTo>
                  <a:pt x="67298" y="36636"/>
                </a:lnTo>
                <a:cubicBezTo>
                  <a:pt x="67298" y="36636"/>
                  <a:pt x="67336" y="36636"/>
                  <a:pt x="67336" y="36599"/>
                </a:cubicBezTo>
                <a:lnTo>
                  <a:pt x="67336" y="36599"/>
                </a:lnTo>
                <a:lnTo>
                  <a:pt x="67449" y="36485"/>
                </a:lnTo>
                <a:lnTo>
                  <a:pt x="67449" y="36409"/>
                </a:lnTo>
                <a:lnTo>
                  <a:pt x="67412" y="36334"/>
                </a:lnTo>
                <a:cubicBezTo>
                  <a:pt x="67412" y="36334"/>
                  <a:pt x="67412" y="36372"/>
                  <a:pt x="67412" y="36372"/>
                </a:cubicBezTo>
                <a:lnTo>
                  <a:pt x="67260" y="36220"/>
                </a:lnTo>
                <a:close/>
                <a:moveTo>
                  <a:pt x="74635" y="36318"/>
                </a:moveTo>
                <a:cubicBezTo>
                  <a:pt x="74602" y="36318"/>
                  <a:pt x="74564" y="36323"/>
                  <a:pt x="74519" y="36334"/>
                </a:cubicBezTo>
                <a:lnTo>
                  <a:pt x="74444" y="36485"/>
                </a:lnTo>
                <a:cubicBezTo>
                  <a:pt x="74444" y="36485"/>
                  <a:pt x="74444" y="36485"/>
                  <a:pt x="74406" y="36523"/>
                </a:cubicBezTo>
                <a:cubicBezTo>
                  <a:pt x="74406" y="36523"/>
                  <a:pt x="74368" y="36561"/>
                  <a:pt x="74368" y="36674"/>
                </a:cubicBezTo>
                <a:lnTo>
                  <a:pt x="74406" y="36712"/>
                </a:lnTo>
                <a:cubicBezTo>
                  <a:pt x="74463" y="36797"/>
                  <a:pt x="74562" y="36840"/>
                  <a:pt x="74672" y="36840"/>
                </a:cubicBezTo>
                <a:cubicBezTo>
                  <a:pt x="74708" y="36840"/>
                  <a:pt x="74746" y="36835"/>
                  <a:pt x="74784" y="36825"/>
                </a:cubicBezTo>
                <a:cubicBezTo>
                  <a:pt x="74898" y="36825"/>
                  <a:pt x="75011" y="36712"/>
                  <a:pt x="75011" y="36523"/>
                </a:cubicBezTo>
                <a:cubicBezTo>
                  <a:pt x="75011" y="36523"/>
                  <a:pt x="75011" y="36523"/>
                  <a:pt x="75011" y="36485"/>
                </a:cubicBezTo>
                <a:lnTo>
                  <a:pt x="74822" y="36372"/>
                </a:lnTo>
                <a:cubicBezTo>
                  <a:pt x="74768" y="36345"/>
                  <a:pt x="74715" y="36318"/>
                  <a:pt x="74635" y="36318"/>
                </a:cubicBezTo>
                <a:close/>
                <a:moveTo>
                  <a:pt x="43256" y="36280"/>
                </a:moveTo>
                <a:cubicBezTo>
                  <a:pt x="43240" y="36280"/>
                  <a:pt x="43226" y="36285"/>
                  <a:pt x="43215" y="36296"/>
                </a:cubicBezTo>
                <a:lnTo>
                  <a:pt x="43139" y="36334"/>
                </a:lnTo>
                <a:cubicBezTo>
                  <a:pt x="43064" y="36372"/>
                  <a:pt x="43026" y="36523"/>
                  <a:pt x="43026" y="36636"/>
                </a:cubicBezTo>
                <a:cubicBezTo>
                  <a:pt x="43026" y="36712"/>
                  <a:pt x="43064" y="36788"/>
                  <a:pt x="43101" y="36825"/>
                </a:cubicBezTo>
                <a:cubicBezTo>
                  <a:pt x="43128" y="36852"/>
                  <a:pt x="43174" y="36879"/>
                  <a:pt x="43238" y="36879"/>
                </a:cubicBezTo>
                <a:cubicBezTo>
                  <a:pt x="43265" y="36879"/>
                  <a:pt x="43295" y="36874"/>
                  <a:pt x="43328" y="36863"/>
                </a:cubicBezTo>
                <a:cubicBezTo>
                  <a:pt x="43442" y="36825"/>
                  <a:pt x="43479" y="36750"/>
                  <a:pt x="43479" y="36599"/>
                </a:cubicBezTo>
                <a:cubicBezTo>
                  <a:pt x="43479" y="36561"/>
                  <a:pt x="43479" y="36409"/>
                  <a:pt x="43366" y="36334"/>
                </a:cubicBezTo>
                <a:cubicBezTo>
                  <a:pt x="43339" y="36307"/>
                  <a:pt x="43294" y="36280"/>
                  <a:pt x="43256" y="36280"/>
                </a:cubicBezTo>
                <a:close/>
                <a:moveTo>
                  <a:pt x="90172" y="36485"/>
                </a:moveTo>
                <a:cubicBezTo>
                  <a:pt x="90058" y="36523"/>
                  <a:pt x="89945" y="36636"/>
                  <a:pt x="89907" y="36750"/>
                </a:cubicBezTo>
                <a:lnTo>
                  <a:pt x="89945" y="36863"/>
                </a:lnTo>
                <a:cubicBezTo>
                  <a:pt x="90011" y="36907"/>
                  <a:pt x="90078" y="36926"/>
                  <a:pt x="90144" y="36926"/>
                </a:cubicBezTo>
                <a:cubicBezTo>
                  <a:pt x="90191" y="36926"/>
                  <a:pt x="90238" y="36917"/>
                  <a:pt x="90285" y="36901"/>
                </a:cubicBezTo>
                <a:cubicBezTo>
                  <a:pt x="90323" y="36901"/>
                  <a:pt x="90399" y="36863"/>
                  <a:pt x="90436" y="36863"/>
                </a:cubicBezTo>
                <a:cubicBezTo>
                  <a:pt x="90481" y="36907"/>
                  <a:pt x="90564" y="36926"/>
                  <a:pt x="90648" y="36926"/>
                </a:cubicBezTo>
                <a:cubicBezTo>
                  <a:pt x="90708" y="36926"/>
                  <a:pt x="90768" y="36917"/>
                  <a:pt x="90815" y="36901"/>
                </a:cubicBezTo>
                <a:cubicBezTo>
                  <a:pt x="90928" y="36863"/>
                  <a:pt x="90966" y="36788"/>
                  <a:pt x="90966" y="36712"/>
                </a:cubicBezTo>
                <a:cubicBezTo>
                  <a:pt x="90966" y="36674"/>
                  <a:pt x="90966" y="36674"/>
                  <a:pt x="90966" y="36636"/>
                </a:cubicBezTo>
                <a:lnTo>
                  <a:pt x="90928" y="36561"/>
                </a:lnTo>
                <a:cubicBezTo>
                  <a:pt x="90884" y="36516"/>
                  <a:pt x="90813" y="36498"/>
                  <a:pt x="90740" y="36498"/>
                </a:cubicBezTo>
                <a:cubicBezTo>
                  <a:pt x="90688" y="36498"/>
                  <a:pt x="90635" y="36507"/>
                  <a:pt x="90588" y="36523"/>
                </a:cubicBezTo>
                <a:cubicBezTo>
                  <a:pt x="90550" y="36523"/>
                  <a:pt x="90512" y="36561"/>
                  <a:pt x="90474" y="36561"/>
                </a:cubicBezTo>
                <a:cubicBezTo>
                  <a:pt x="90399" y="36485"/>
                  <a:pt x="90285" y="36485"/>
                  <a:pt x="90172" y="36485"/>
                </a:cubicBezTo>
                <a:close/>
                <a:moveTo>
                  <a:pt x="44462" y="36636"/>
                </a:moveTo>
                <a:cubicBezTo>
                  <a:pt x="44349" y="36636"/>
                  <a:pt x="44273" y="36674"/>
                  <a:pt x="44198" y="36712"/>
                </a:cubicBezTo>
                <a:cubicBezTo>
                  <a:pt x="44160" y="36750"/>
                  <a:pt x="44122" y="36788"/>
                  <a:pt x="44122" y="36901"/>
                </a:cubicBezTo>
                <a:lnTo>
                  <a:pt x="44122" y="36939"/>
                </a:lnTo>
                <a:lnTo>
                  <a:pt x="44236" y="37014"/>
                </a:lnTo>
                <a:cubicBezTo>
                  <a:pt x="44257" y="37025"/>
                  <a:pt x="44286" y="37033"/>
                  <a:pt x="44317" y="37033"/>
                </a:cubicBezTo>
                <a:cubicBezTo>
                  <a:pt x="44390" y="37033"/>
                  <a:pt x="44477" y="36990"/>
                  <a:pt x="44532" y="36844"/>
                </a:cubicBezTo>
                <a:lnTo>
                  <a:pt x="44532" y="36844"/>
                </a:lnTo>
                <a:lnTo>
                  <a:pt x="44538" y="36863"/>
                </a:lnTo>
                <a:cubicBezTo>
                  <a:pt x="44538" y="36863"/>
                  <a:pt x="44538" y="36825"/>
                  <a:pt x="44538" y="36825"/>
                </a:cubicBezTo>
                <a:cubicBezTo>
                  <a:pt x="44536" y="36832"/>
                  <a:pt x="44534" y="36838"/>
                  <a:pt x="44532" y="36844"/>
                </a:cubicBezTo>
                <a:lnTo>
                  <a:pt x="44532" y="36844"/>
                </a:lnTo>
                <a:lnTo>
                  <a:pt x="44462" y="36636"/>
                </a:lnTo>
                <a:close/>
                <a:moveTo>
                  <a:pt x="49482" y="36707"/>
                </a:moveTo>
                <a:cubicBezTo>
                  <a:pt x="49220" y="36707"/>
                  <a:pt x="49188" y="36867"/>
                  <a:pt x="49188" y="36901"/>
                </a:cubicBezTo>
                <a:lnTo>
                  <a:pt x="49226" y="37014"/>
                </a:lnTo>
                <a:cubicBezTo>
                  <a:pt x="49280" y="37041"/>
                  <a:pt x="49352" y="37068"/>
                  <a:pt x="49430" y="37068"/>
                </a:cubicBezTo>
                <a:cubicBezTo>
                  <a:pt x="49462" y="37068"/>
                  <a:pt x="49495" y="37063"/>
                  <a:pt x="49529" y="37052"/>
                </a:cubicBezTo>
                <a:cubicBezTo>
                  <a:pt x="49642" y="37014"/>
                  <a:pt x="49680" y="36939"/>
                  <a:pt x="49680" y="36825"/>
                </a:cubicBezTo>
                <a:lnTo>
                  <a:pt x="49566" y="36712"/>
                </a:lnTo>
                <a:cubicBezTo>
                  <a:pt x="49536" y="36709"/>
                  <a:pt x="49508" y="36707"/>
                  <a:pt x="49482" y="36707"/>
                </a:cubicBezTo>
                <a:close/>
                <a:moveTo>
                  <a:pt x="1248" y="36788"/>
                </a:moveTo>
                <a:cubicBezTo>
                  <a:pt x="1210" y="36788"/>
                  <a:pt x="1173" y="36788"/>
                  <a:pt x="1135" y="36825"/>
                </a:cubicBezTo>
                <a:cubicBezTo>
                  <a:pt x="1059" y="36863"/>
                  <a:pt x="1021" y="36901"/>
                  <a:pt x="1021" y="36939"/>
                </a:cubicBezTo>
                <a:lnTo>
                  <a:pt x="1021" y="36977"/>
                </a:lnTo>
                <a:lnTo>
                  <a:pt x="1097" y="37052"/>
                </a:lnTo>
                <a:cubicBezTo>
                  <a:pt x="1097" y="37014"/>
                  <a:pt x="1097" y="37014"/>
                  <a:pt x="1097" y="36977"/>
                </a:cubicBezTo>
                <a:lnTo>
                  <a:pt x="1210" y="37128"/>
                </a:lnTo>
                <a:lnTo>
                  <a:pt x="1362" y="37128"/>
                </a:lnTo>
                <a:lnTo>
                  <a:pt x="1475" y="37090"/>
                </a:lnTo>
                <a:cubicBezTo>
                  <a:pt x="1475" y="37052"/>
                  <a:pt x="1513" y="37014"/>
                  <a:pt x="1513" y="36977"/>
                </a:cubicBezTo>
                <a:cubicBezTo>
                  <a:pt x="1513" y="36863"/>
                  <a:pt x="1400" y="36788"/>
                  <a:pt x="1248" y="36788"/>
                </a:cubicBezTo>
                <a:close/>
                <a:moveTo>
                  <a:pt x="8243" y="36750"/>
                </a:moveTo>
                <a:lnTo>
                  <a:pt x="8091" y="36863"/>
                </a:lnTo>
                <a:cubicBezTo>
                  <a:pt x="8054" y="36863"/>
                  <a:pt x="8016" y="36901"/>
                  <a:pt x="8016" y="36939"/>
                </a:cubicBezTo>
                <a:lnTo>
                  <a:pt x="8129" y="37090"/>
                </a:lnTo>
                <a:cubicBezTo>
                  <a:pt x="8167" y="37090"/>
                  <a:pt x="8205" y="37128"/>
                  <a:pt x="8243" y="37128"/>
                </a:cubicBezTo>
                <a:lnTo>
                  <a:pt x="8394" y="37052"/>
                </a:lnTo>
                <a:cubicBezTo>
                  <a:pt x="8432" y="37014"/>
                  <a:pt x="8470" y="36977"/>
                  <a:pt x="8470" y="36939"/>
                </a:cubicBezTo>
                <a:lnTo>
                  <a:pt x="8356" y="36788"/>
                </a:lnTo>
                <a:cubicBezTo>
                  <a:pt x="8318" y="36788"/>
                  <a:pt x="8318" y="36750"/>
                  <a:pt x="8243" y="36750"/>
                </a:cubicBezTo>
                <a:close/>
                <a:moveTo>
                  <a:pt x="51079" y="36750"/>
                </a:moveTo>
                <a:lnTo>
                  <a:pt x="50927" y="36863"/>
                </a:lnTo>
                <a:cubicBezTo>
                  <a:pt x="50927" y="36901"/>
                  <a:pt x="50927" y="36901"/>
                  <a:pt x="50927" y="36901"/>
                </a:cubicBezTo>
                <a:lnTo>
                  <a:pt x="51079" y="36901"/>
                </a:lnTo>
                <a:lnTo>
                  <a:pt x="50927" y="36939"/>
                </a:lnTo>
                <a:cubicBezTo>
                  <a:pt x="50927" y="37090"/>
                  <a:pt x="50965" y="37166"/>
                  <a:pt x="51079" y="37203"/>
                </a:cubicBezTo>
                <a:lnTo>
                  <a:pt x="51268" y="37090"/>
                </a:lnTo>
                <a:cubicBezTo>
                  <a:pt x="51306" y="37052"/>
                  <a:pt x="51381" y="37014"/>
                  <a:pt x="51381" y="36901"/>
                </a:cubicBezTo>
                <a:cubicBezTo>
                  <a:pt x="51381" y="36901"/>
                  <a:pt x="51381" y="36863"/>
                  <a:pt x="51381" y="36825"/>
                </a:cubicBezTo>
                <a:lnTo>
                  <a:pt x="51230" y="36750"/>
                </a:lnTo>
                <a:close/>
                <a:moveTo>
                  <a:pt x="6693" y="36788"/>
                </a:moveTo>
                <a:cubicBezTo>
                  <a:pt x="6579" y="36788"/>
                  <a:pt x="6504" y="36788"/>
                  <a:pt x="6428" y="36863"/>
                </a:cubicBezTo>
                <a:cubicBezTo>
                  <a:pt x="6314" y="36939"/>
                  <a:pt x="6314" y="37128"/>
                  <a:pt x="6428" y="37203"/>
                </a:cubicBezTo>
                <a:cubicBezTo>
                  <a:pt x="6504" y="37241"/>
                  <a:pt x="6579" y="37241"/>
                  <a:pt x="6693" y="37241"/>
                </a:cubicBezTo>
                <a:lnTo>
                  <a:pt x="6768" y="37128"/>
                </a:lnTo>
                <a:lnTo>
                  <a:pt x="6768" y="36901"/>
                </a:lnTo>
                <a:lnTo>
                  <a:pt x="6693" y="36788"/>
                </a:lnTo>
                <a:close/>
                <a:moveTo>
                  <a:pt x="83669" y="36788"/>
                </a:moveTo>
                <a:lnTo>
                  <a:pt x="83518" y="36901"/>
                </a:lnTo>
                <a:lnTo>
                  <a:pt x="83518" y="37128"/>
                </a:lnTo>
                <a:lnTo>
                  <a:pt x="83631" y="37241"/>
                </a:lnTo>
                <a:cubicBezTo>
                  <a:pt x="83782" y="37241"/>
                  <a:pt x="83858" y="37241"/>
                  <a:pt x="83934" y="37203"/>
                </a:cubicBezTo>
                <a:cubicBezTo>
                  <a:pt x="84009" y="37166"/>
                  <a:pt x="84047" y="37090"/>
                  <a:pt x="84047" y="36977"/>
                </a:cubicBezTo>
                <a:cubicBezTo>
                  <a:pt x="84047" y="36939"/>
                  <a:pt x="84047" y="36939"/>
                  <a:pt x="84047" y="36901"/>
                </a:cubicBezTo>
                <a:lnTo>
                  <a:pt x="83896" y="36788"/>
                </a:lnTo>
                <a:close/>
                <a:moveTo>
                  <a:pt x="27464" y="36919"/>
                </a:moveTo>
                <a:cubicBezTo>
                  <a:pt x="27404" y="36919"/>
                  <a:pt x="27324" y="36959"/>
                  <a:pt x="27298" y="37090"/>
                </a:cubicBezTo>
                <a:lnTo>
                  <a:pt x="27373" y="37166"/>
                </a:lnTo>
                <a:cubicBezTo>
                  <a:pt x="27373" y="37203"/>
                  <a:pt x="27373" y="37203"/>
                  <a:pt x="27373" y="37241"/>
                </a:cubicBezTo>
                <a:cubicBezTo>
                  <a:pt x="27373" y="37279"/>
                  <a:pt x="27373" y="37392"/>
                  <a:pt x="27562" y="37392"/>
                </a:cubicBezTo>
                <a:lnTo>
                  <a:pt x="27638" y="37392"/>
                </a:lnTo>
                <a:cubicBezTo>
                  <a:pt x="27714" y="37317"/>
                  <a:pt x="27751" y="37279"/>
                  <a:pt x="27751" y="37203"/>
                </a:cubicBezTo>
                <a:cubicBezTo>
                  <a:pt x="27751" y="37052"/>
                  <a:pt x="27676" y="36939"/>
                  <a:pt x="27525" y="36939"/>
                </a:cubicBezTo>
                <a:cubicBezTo>
                  <a:pt x="27513" y="36927"/>
                  <a:pt x="27490" y="36919"/>
                  <a:pt x="27464" y="36919"/>
                </a:cubicBezTo>
                <a:close/>
                <a:moveTo>
                  <a:pt x="86618" y="36863"/>
                </a:moveTo>
                <a:lnTo>
                  <a:pt x="86467" y="36977"/>
                </a:lnTo>
                <a:cubicBezTo>
                  <a:pt x="86467" y="36977"/>
                  <a:pt x="86429" y="37052"/>
                  <a:pt x="86391" y="37052"/>
                </a:cubicBezTo>
                <a:cubicBezTo>
                  <a:pt x="86315" y="37128"/>
                  <a:pt x="86240" y="37203"/>
                  <a:pt x="86240" y="37279"/>
                </a:cubicBezTo>
                <a:cubicBezTo>
                  <a:pt x="86240" y="37355"/>
                  <a:pt x="86278" y="37430"/>
                  <a:pt x="86353" y="37468"/>
                </a:cubicBezTo>
                <a:lnTo>
                  <a:pt x="86580" y="37392"/>
                </a:lnTo>
                <a:lnTo>
                  <a:pt x="86580" y="37392"/>
                </a:lnTo>
                <a:cubicBezTo>
                  <a:pt x="86580" y="37430"/>
                  <a:pt x="86542" y="37430"/>
                  <a:pt x="86542" y="37430"/>
                </a:cubicBezTo>
                <a:lnTo>
                  <a:pt x="86580" y="37430"/>
                </a:lnTo>
                <a:cubicBezTo>
                  <a:pt x="86656" y="37430"/>
                  <a:pt x="86807" y="37430"/>
                  <a:pt x="86883" y="37317"/>
                </a:cubicBezTo>
                <a:cubicBezTo>
                  <a:pt x="86883" y="37279"/>
                  <a:pt x="86883" y="37241"/>
                  <a:pt x="86883" y="37203"/>
                </a:cubicBezTo>
                <a:cubicBezTo>
                  <a:pt x="86883" y="37090"/>
                  <a:pt x="86845" y="37052"/>
                  <a:pt x="86807" y="37014"/>
                </a:cubicBezTo>
                <a:lnTo>
                  <a:pt x="86807" y="36977"/>
                </a:lnTo>
                <a:cubicBezTo>
                  <a:pt x="86807" y="36939"/>
                  <a:pt x="86731" y="36863"/>
                  <a:pt x="86618" y="36863"/>
                </a:cubicBezTo>
                <a:close/>
                <a:moveTo>
                  <a:pt x="71079" y="37128"/>
                </a:moveTo>
                <a:cubicBezTo>
                  <a:pt x="70928" y="37128"/>
                  <a:pt x="70814" y="37203"/>
                  <a:pt x="70814" y="37317"/>
                </a:cubicBezTo>
                <a:lnTo>
                  <a:pt x="70928" y="37430"/>
                </a:lnTo>
                <a:cubicBezTo>
                  <a:pt x="70928" y="37430"/>
                  <a:pt x="70928" y="37468"/>
                  <a:pt x="70966" y="37468"/>
                </a:cubicBezTo>
                <a:cubicBezTo>
                  <a:pt x="71003" y="37468"/>
                  <a:pt x="71079" y="37506"/>
                  <a:pt x="71230" y="37506"/>
                </a:cubicBezTo>
                <a:lnTo>
                  <a:pt x="71306" y="37392"/>
                </a:lnTo>
                <a:cubicBezTo>
                  <a:pt x="71344" y="37392"/>
                  <a:pt x="71344" y="37355"/>
                  <a:pt x="71344" y="37355"/>
                </a:cubicBezTo>
                <a:cubicBezTo>
                  <a:pt x="71344" y="37203"/>
                  <a:pt x="71230" y="37128"/>
                  <a:pt x="71079" y="37128"/>
                </a:cubicBezTo>
                <a:close/>
                <a:moveTo>
                  <a:pt x="64387" y="37090"/>
                </a:moveTo>
                <a:lnTo>
                  <a:pt x="64198" y="37166"/>
                </a:lnTo>
                <a:cubicBezTo>
                  <a:pt x="64198" y="37166"/>
                  <a:pt x="64160" y="37203"/>
                  <a:pt x="64160" y="37203"/>
                </a:cubicBezTo>
                <a:cubicBezTo>
                  <a:pt x="64085" y="37279"/>
                  <a:pt x="64047" y="37317"/>
                  <a:pt x="64047" y="37392"/>
                </a:cubicBezTo>
                <a:cubicBezTo>
                  <a:pt x="64047" y="37468"/>
                  <a:pt x="64085" y="37544"/>
                  <a:pt x="64198" y="37582"/>
                </a:cubicBezTo>
                <a:lnTo>
                  <a:pt x="64387" y="37468"/>
                </a:lnTo>
                <a:cubicBezTo>
                  <a:pt x="64387" y="37468"/>
                  <a:pt x="64425" y="37430"/>
                  <a:pt x="64425" y="37430"/>
                </a:cubicBezTo>
                <a:cubicBezTo>
                  <a:pt x="64463" y="37392"/>
                  <a:pt x="64538" y="37317"/>
                  <a:pt x="64538" y="37241"/>
                </a:cubicBezTo>
                <a:cubicBezTo>
                  <a:pt x="64538" y="37203"/>
                  <a:pt x="64500" y="37128"/>
                  <a:pt x="64387" y="37090"/>
                </a:cubicBezTo>
                <a:close/>
                <a:moveTo>
                  <a:pt x="2383" y="37166"/>
                </a:moveTo>
                <a:cubicBezTo>
                  <a:pt x="2269" y="37166"/>
                  <a:pt x="2193" y="37166"/>
                  <a:pt x="2156" y="37203"/>
                </a:cubicBezTo>
                <a:cubicBezTo>
                  <a:pt x="2080" y="37279"/>
                  <a:pt x="2042" y="37355"/>
                  <a:pt x="2042" y="37506"/>
                </a:cubicBezTo>
                <a:lnTo>
                  <a:pt x="2193" y="37619"/>
                </a:lnTo>
                <a:lnTo>
                  <a:pt x="2420" y="37619"/>
                </a:lnTo>
                <a:lnTo>
                  <a:pt x="2572" y="37506"/>
                </a:lnTo>
                <a:lnTo>
                  <a:pt x="2572" y="37468"/>
                </a:lnTo>
                <a:cubicBezTo>
                  <a:pt x="2572" y="37355"/>
                  <a:pt x="2534" y="37279"/>
                  <a:pt x="2458" y="37203"/>
                </a:cubicBezTo>
                <a:lnTo>
                  <a:pt x="2383" y="37166"/>
                </a:lnTo>
                <a:close/>
                <a:moveTo>
                  <a:pt x="6125" y="37203"/>
                </a:moveTo>
                <a:lnTo>
                  <a:pt x="6088" y="37241"/>
                </a:lnTo>
                <a:cubicBezTo>
                  <a:pt x="6012" y="37241"/>
                  <a:pt x="5785" y="37279"/>
                  <a:pt x="5785" y="37468"/>
                </a:cubicBezTo>
                <a:lnTo>
                  <a:pt x="5785" y="37506"/>
                </a:lnTo>
                <a:lnTo>
                  <a:pt x="5899" y="37619"/>
                </a:lnTo>
                <a:cubicBezTo>
                  <a:pt x="6050" y="37619"/>
                  <a:pt x="6163" y="37582"/>
                  <a:pt x="6201" y="37544"/>
                </a:cubicBezTo>
                <a:cubicBezTo>
                  <a:pt x="6277" y="37506"/>
                  <a:pt x="6314" y="37468"/>
                  <a:pt x="6314" y="37355"/>
                </a:cubicBezTo>
                <a:cubicBezTo>
                  <a:pt x="6314" y="37355"/>
                  <a:pt x="6314" y="37317"/>
                  <a:pt x="6314" y="37317"/>
                </a:cubicBezTo>
                <a:lnTo>
                  <a:pt x="6125" y="37203"/>
                </a:lnTo>
                <a:close/>
                <a:moveTo>
                  <a:pt x="32024" y="37128"/>
                </a:moveTo>
                <a:lnTo>
                  <a:pt x="31872" y="37241"/>
                </a:lnTo>
                <a:lnTo>
                  <a:pt x="31835" y="37241"/>
                </a:lnTo>
                <a:cubicBezTo>
                  <a:pt x="31797" y="37279"/>
                  <a:pt x="31683" y="37355"/>
                  <a:pt x="31683" y="37506"/>
                </a:cubicBezTo>
                <a:lnTo>
                  <a:pt x="31797" y="37619"/>
                </a:lnTo>
                <a:cubicBezTo>
                  <a:pt x="31948" y="37619"/>
                  <a:pt x="32024" y="37582"/>
                  <a:pt x="32061" y="37544"/>
                </a:cubicBezTo>
                <a:lnTo>
                  <a:pt x="32099" y="37544"/>
                </a:lnTo>
                <a:lnTo>
                  <a:pt x="32288" y="37430"/>
                </a:lnTo>
                <a:cubicBezTo>
                  <a:pt x="32288" y="37430"/>
                  <a:pt x="32288" y="37392"/>
                  <a:pt x="32288" y="37392"/>
                </a:cubicBezTo>
                <a:cubicBezTo>
                  <a:pt x="32288" y="37241"/>
                  <a:pt x="32175" y="37128"/>
                  <a:pt x="32024" y="37128"/>
                </a:cubicBezTo>
                <a:close/>
                <a:moveTo>
                  <a:pt x="69052" y="37014"/>
                </a:moveTo>
                <a:cubicBezTo>
                  <a:pt x="68971" y="37014"/>
                  <a:pt x="68886" y="37033"/>
                  <a:pt x="68810" y="37090"/>
                </a:cubicBezTo>
                <a:lnTo>
                  <a:pt x="68773" y="37203"/>
                </a:lnTo>
                <a:cubicBezTo>
                  <a:pt x="68810" y="37468"/>
                  <a:pt x="68924" y="37619"/>
                  <a:pt x="69189" y="37657"/>
                </a:cubicBezTo>
                <a:lnTo>
                  <a:pt x="69302" y="37582"/>
                </a:lnTo>
                <a:cubicBezTo>
                  <a:pt x="69378" y="37506"/>
                  <a:pt x="69378" y="37468"/>
                  <a:pt x="69378" y="37392"/>
                </a:cubicBezTo>
                <a:lnTo>
                  <a:pt x="69378" y="37355"/>
                </a:lnTo>
                <a:cubicBezTo>
                  <a:pt x="69378" y="37317"/>
                  <a:pt x="69378" y="37279"/>
                  <a:pt x="69415" y="37241"/>
                </a:cubicBezTo>
                <a:lnTo>
                  <a:pt x="69340" y="37052"/>
                </a:lnTo>
                <a:lnTo>
                  <a:pt x="69264" y="37052"/>
                </a:lnTo>
                <a:cubicBezTo>
                  <a:pt x="69207" y="37033"/>
                  <a:pt x="69132" y="37014"/>
                  <a:pt x="69052" y="37014"/>
                </a:cubicBezTo>
                <a:close/>
                <a:moveTo>
                  <a:pt x="17884" y="37166"/>
                </a:moveTo>
                <a:cubicBezTo>
                  <a:pt x="17770" y="37203"/>
                  <a:pt x="17543" y="37317"/>
                  <a:pt x="17619" y="37657"/>
                </a:cubicBezTo>
                <a:lnTo>
                  <a:pt x="17695" y="37771"/>
                </a:lnTo>
                <a:lnTo>
                  <a:pt x="17808" y="37771"/>
                </a:lnTo>
                <a:cubicBezTo>
                  <a:pt x="17869" y="37801"/>
                  <a:pt x="17955" y="37856"/>
                  <a:pt x="18066" y="37856"/>
                </a:cubicBezTo>
                <a:cubicBezTo>
                  <a:pt x="18092" y="37856"/>
                  <a:pt x="18119" y="37853"/>
                  <a:pt x="18148" y="37846"/>
                </a:cubicBezTo>
                <a:lnTo>
                  <a:pt x="18262" y="37808"/>
                </a:lnTo>
                <a:cubicBezTo>
                  <a:pt x="18337" y="37733"/>
                  <a:pt x="18375" y="37619"/>
                  <a:pt x="18375" y="37506"/>
                </a:cubicBezTo>
                <a:cubicBezTo>
                  <a:pt x="18375" y="37430"/>
                  <a:pt x="18337" y="37317"/>
                  <a:pt x="18262" y="37279"/>
                </a:cubicBezTo>
                <a:cubicBezTo>
                  <a:pt x="18224" y="37203"/>
                  <a:pt x="18110" y="37166"/>
                  <a:pt x="17921" y="37166"/>
                </a:cubicBezTo>
                <a:close/>
                <a:moveTo>
                  <a:pt x="85937" y="37468"/>
                </a:moveTo>
                <a:lnTo>
                  <a:pt x="85748" y="37582"/>
                </a:lnTo>
                <a:cubicBezTo>
                  <a:pt x="85748" y="37695"/>
                  <a:pt x="85786" y="37771"/>
                  <a:pt x="85824" y="37808"/>
                </a:cubicBezTo>
                <a:cubicBezTo>
                  <a:pt x="85877" y="37835"/>
                  <a:pt x="85950" y="37862"/>
                  <a:pt x="86041" y="37862"/>
                </a:cubicBezTo>
                <a:cubicBezTo>
                  <a:pt x="86079" y="37862"/>
                  <a:pt x="86120" y="37857"/>
                  <a:pt x="86164" y="37846"/>
                </a:cubicBezTo>
                <a:lnTo>
                  <a:pt x="86278" y="37771"/>
                </a:lnTo>
                <a:lnTo>
                  <a:pt x="86278" y="37733"/>
                </a:lnTo>
                <a:cubicBezTo>
                  <a:pt x="86278" y="37544"/>
                  <a:pt x="86051" y="37506"/>
                  <a:pt x="85975" y="37468"/>
                </a:cubicBezTo>
                <a:close/>
                <a:moveTo>
                  <a:pt x="38300" y="37203"/>
                </a:moveTo>
                <a:cubicBezTo>
                  <a:pt x="38149" y="37203"/>
                  <a:pt x="38073" y="37203"/>
                  <a:pt x="37997" y="37279"/>
                </a:cubicBezTo>
                <a:cubicBezTo>
                  <a:pt x="37959" y="37317"/>
                  <a:pt x="37884" y="37355"/>
                  <a:pt x="37922" y="37506"/>
                </a:cubicBezTo>
                <a:cubicBezTo>
                  <a:pt x="37846" y="37506"/>
                  <a:pt x="37808" y="37544"/>
                  <a:pt x="37770" y="37582"/>
                </a:cubicBezTo>
                <a:cubicBezTo>
                  <a:pt x="37733" y="37619"/>
                  <a:pt x="37733" y="37619"/>
                  <a:pt x="37733" y="37619"/>
                </a:cubicBezTo>
                <a:lnTo>
                  <a:pt x="37770" y="37619"/>
                </a:lnTo>
                <a:lnTo>
                  <a:pt x="37544" y="37695"/>
                </a:lnTo>
                <a:cubicBezTo>
                  <a:pt x="37544" y="37808"/>
                  <a:pt x="37581" y="37846"/>
                  <a:pt x="37657" y="37884"/>
                </a:cubicBezTo>
                <a:cubicBezTo>
                  <a:pt x="37679" y="37891"/>
                  <a:pt x="37702" y="37894"/>
                  <a:pt x="37725" y="37894"/>
                </a:cubicBezTo>
                <a:cubicBezTo>
                  <a:pt x="37825" y="37894"/>
                  <a:pt x="37936" y="37839"/>
                  <a:pt x="37997" y="37808"/>
                </a:cubicBezTo>
                <a:cubicBezTo>
                  <a:pt x="38035" y="37771"/>
                  <a:pt x="38073" y="37771"/>
                  <a:pt x="38073" y="37771"/>
                </a:cubicBezTo>
                <a:lnTo>
                  <a:pt x="38073" y="37733"/>
                </a:lnTo>
                <a:lnTo>
                  <a:pt x="38149" y="37619"/>
                </a:lnTo>
                <a:lnTo>
                  <a:pt x="38300" y="37619"/>
                </a:lnTo>
                <a:lnTo>
                  <a:pt x="38413" y="37468"/>
                </a:lnTo>
                <a:lnTo>
                  <a:pt x="38413" y="37317"/>
                </a:lnTo>
                <a:lnTo>
                  <a:pt x="38300" y="37203"/>
                </a:lnTo>
                <a:close/>
                <a:moveTo>
                  <a:pt x="54103" y="37430"/>
                </a:moveTo>
                <a:cubicBezTo>
                  <a:pt x="53914" y="37468"/>
                  <a:pt x="53650" y="37506"/>
                  <a:pt x="53687" y="37808"/>
                </a:cubicBezTo>
                <a:lnTo>
                  <a:pt x="53725" y="37884"/>
                </a:lnTo>
                <a:cubicBezTo>
                  <a:pt x="53801" y="37960"/>
                  <a:pt x="53914" y="37960"/>
                  <a:pt x="54066" y="37960"/>
                </a:cubicBezTo>
                <a:cubicBezTo>
                  <a:pt x="54179" y="37922"/>
                  <a:pt x="54292" y="37884"/>
                  <a:pt x="54330" y="37808"/>
                </a:cubicBezTo>
                <a:lnTo>
                  <a:pt x="54217" y="37619"/>
                </a:lnTo>
                <a:lnTo>
                  <a:pt x="54103" y="37430"/>
                </a:lnTo>
                <a:close/>
                <a:moveTo>
                  <a:pt x="27631" y="37534"/>
                </a:moveTo>
                <a:cubicBezTo>
                  <a:pt x="27595" y="37534"/>
                  <a:pt x="27559" y="37537"/>
                  <a:pt x="27525" y="37544"/>
                </a:cubicBezTo>
                <a:cubicBezTo>
                  <a:pt x="27411" y="37582"/>
                  <a:pt x="27373" y="37657"/>
                  <a:pt x="27373" y="37771"/>
                </a:cubicBezTo>
                <a:lnTo>
                  <a:pt x="27373" y="37808"/>
                </a:lnTo>
                <a:lnTo>
                  <a:pt x="27411" y="37884"/>
                </a:lnTo>
                <a:cubicBezTo>
                  <a:pt x="27467" y="37939"/>
                  <a:pt x="27623" y="37974"/>
                  <a:pt x="27762" y="37974"/>
                </a:cubicBezTo>
                <a:cubicBezTo>
                  <a:pt x="27813" y="37974"/>
                  <a:pt x="27862" y="37970"/>
                  <a:pt x="27903" y="37960"/>
                </a:cubicBezTo>
                <a:cubicBezTo>
                  <a:pt x="28016" y="37922"/>
                  <a:pt x="28054" y="37846"/>
                  <a:pt x="28054" y="37771"/>
                </a:cubicBezTo>
                <a:cubicBezTo>
                  <a:pt x="28054" y="37771"/>
                  <a:pt x="28054" y="37733"/>
                  <a:pt x="28054" y="37733"/>
                </a:cubicBezTo>
                <a:lnTo>
                  <a:pt x="28016" y="37657"/>
                </a:lnTo>
                <a:cubicBezTo>
                  <a:pt x="27954" y="37595"/>
                  <a:pt x="27792" y="37534"/>
                  <a:pt x="27631" y="37534"/>
                </a:cubicBezTo>
                <a:close/>
                <a:moveTo>
                  <a:pt x="34552" y="37591"/>
                </a:moveTo>
                <a:cubicBezTo>
                  <a:pt x="34510" y="37591"/>
                  <a:pt x="34462" y="37600"/>
                  <a:pt x="34406" y="37619"/>
                </a:cubicBezTo>
                <a:cubicBezTo>
                  <a:pt x="34330" y="37657"/>
                  <a:pt x="34292" y="37733"/>
                  <a:pt x="34292" y="37771"/>
                </a:cubicBezTo>
                <a:lnTo>
                  <a:pt x="34368" y="37884"/>
                </a:lnTo>
                <a:cubicBezTo>
                  <a:pt x="34406" y="37922"/>
                  <a:pt x="34443" y="37922"/>
                  <a:pt x="34481" y="37960"/>
                </a:cubicBezTo>
                <a:cubicBezTo>
                  <a:pt x="34519" y="37997"/>
                  <a:pt x="34595" y="38035"/>
                  <a:pt x="34708" y="38073"/>
                </a:cubicBezTo>
                <a:lnTo>
                  <a:pt x="34859" y="37960"/>
                </a:lnTo>
                <a:lnTo>
                  <a:pt x="34897" y="37960"/>
                </a:lnTo>
                <a:cubicBezTo>
                  <a:pt x="34897" y="37922"/>
                  <a:pt x="34935" y="37846"/>
                  <a:pt x="34935" y="37808"/>
                </a:cubicBezTo>
                <a:cubicBezTo>
                  <a:pt x="34935" y="37771"/>
                  <a:pt x="34935" y="37733"/>
                  <a:pt x="34935" y="37733"/>
                </a:cubicBezTo>
                <a:lnTo>
                  <a:pt x="34784" y="37619"/>
                </a:lnTo>
                <a:lnTo>
                  <a:pt x="34670" y="37619"/>
                </a:lnTo>
                <a:cubicBezTo>
                  <a:pt x="34632" y="37600"/>
                  <a:pt x="34595" y="37591"/>
                  <a:pt x="34552" y="37591"/>
                </a:cubicBezTo>
                <a:close/>
                <a:moveTo>
                  <a:pt x="35615" y="37733"/>
                </a:moveTo>
                <a:cubicBezTo>
                  <a:pt x="35389" y="37733"/>
                  <a:pt x="35351" y="37884"/>
                  <a:pt x="35389" y="37960"/>
                </a:cubicBezTo>
                <a:lnTo>
                  <a:pt x="35540" y="38073"/>
                </a:lnTo>
                <a:lnTo>
                  <a:pt x="35578" y="38073"/>
                </a:lnTo>
                <a:cubicBezTo>
                  <a:pt x="35615" y="38073"/>
                  <a:pt x="35804" y="38073"/>
                  <a:pt x="35842" y="37922"/>
                </a:cubicBezTo>
                <a:lnTo>
                  <a:pt x="35767" y="37846"/>
                </a:lnTo>
                <a:cubicBezTo>
                  <a:pt x="35767" y="37846"/>
                  <a:pt x="35767" y="37846"/>
                  <a:pt x="35767" y="37884"/>
                </a:cubicBezTo>
                <a:lnTo>
                  <a:pt x="35615" y="37733"/>
                </a:lnTo>
                <a:close/>
                <a:moveTo>
                  <a:pt x="36787" y="37733"/>
                </a:moveTo>
                <a:cubicBezTo>
                  <a:pt x="36674" y="37733"/>
                  <a:pt x="36636" y="37771"/>
                  <a:pt x="36598" y="37771"/>
                </a:cubicBezTo>
                <a:cubicBezTo>
                  <a:pt x="36561" y="37808"/>
                  <a:pt x="36485" y="37884"/>
                  <a:pt x="36523" y="38035"/>
                </a:cubicBezTo>
                <a:lnTo>
                  <a:pt x="36674" y="38111"/>
                </a:lnTo>
                <a:lnTo>
                  <a:pt x="36787" y="38111"/>
                </a:lnTo>
                <a:lnTo>
                  <a:pt x="36901" y="37997"/>
                </a:lnTo>
                <a:lnTo>
                  <a:pt x="36901" y="37846"/>
                </a:lnTo>
                <a:lnTo>
                  <a:pt x="36787" y="37733"/>
                </a:lnTo>
                <a:close/>
                <a:moveTo>
                  <a:pt x="46391" y="37657"/>
                </a:moveTo>
                <a:cubicBezTo>
                  <a:pt x="46239" y="37771"/>
                  <a:pt x="46277" y="37997"/>
                  <a:pt x="46391" y="38073"/>
                </a:cubicBezTo>
                <a:cubicBezTo>
                  <a:pt x="46466" y="38149"/>
                  <a:pt x="46580" y="38186"/>
                  <a:pt x="46655" y="38186"/>
                </a:cubicBezTo>
                <a:lnTo>
                  <a:pt x="46806" y="38073"/>
                </a:lnTo>
                <a:cubicBezTo>
                  <a:pt x="46806" y="38035"/>
                  <a:pt x="46806" y="38035"/>
                  <a:pt x="46806" y="37997"/>
                </a:cubicBezTo>
                <a:cubicBezTo>
                  <a:pt x="46806" y="37846"/>
                  <a:pt x="46693" y="37771"/>
                  <a:pt x="46655" y="37733"/>
                </a:cubicBezTo>
                <a:cubicBezTo>
                  <a:pt x="46617" y="37695"/>
                  <a:pt x="46617" y="37695"/>
                  <a:pt x="46580" y="37657"/>
                </a:cubicBezTo>
                <a:close/>
                <a:moveTo>
                  <a:pt x="48432" y="37733"/>
                </a:moveTo>
                <a:cubicBezTo>
                  <a:pt x="48319" y="37733"/>
                  <a:pt x="48243" y="37733"/>
                  <a:pt x="48205" y="37771"/>
                </a:cubicBezTo>
                <a:cubicBezTo>
                  <a:pt x="48092" y="37846"/>
                  <a:pt x="48092" y="37960"/>
                  <a:pt x="48092" y="38035"/>
                </a:cubicBezTo>
                <a:cubicBezTo>
                  <a:pt x="48092" y="38035"/>
                  <a:pt x="48092" y="38073"/>
                  <a:pt x="48092" y="38111"/>
                </a:cubicBezTo>
                <a:lnTo>
                  <a:pt x="48205" y="38224"/>
                </a:lnTo>
                <a:cubicBezTo>
                  <a:pt x="48319" y="38224"/>
                  <a:pt x="48394" y="38224"/>
                  <a:pt x="48470" y="38186"/>
                </a:cubicBezTo>
                <a:cubicBezTo>
                  <a:pt x="48546" y="38111"/>
                  <a:pt x="48583" y="38035"/>
                  <a:pt x="48583" y="37960"/>
                </a:cubicBezTo>
                <a:cubicBezTo>
                  <a:pt x="48583" y="37884"/>
                  <a:pt x="48546" y="37808"/>
                  <a:pt x="48508" y="37771"/>
                </a:cubicBezTo>
                <a:lnTo>
                  <a:pt x="48432" y="37733"/>
                </a:lnTo>
                <a:close/>
                <a:moveTo>
                  <a:pt x="9972" y="37992"/>
                </a:moveTo>
                <a:cubicBezTo>
                  <a:pt x="9704" y="37992"/>
                  <a:pt x="9642" y="38152"/>
                  <a:pt x="9642" y="38186"/>
                </a:cubicBezTo>
                <a:lnTo>
                  <a:pt x="9755" y="38338"/>
                </a:lnTo>
                <a:cubicBezTo>
                  <a:pt x="9785" y="38341"/>
                  <a:pt x="9813" y="38343"/>
                  <a:pt x="9839" y="38343"/>
                </a:cubicBezTo>
                <a:cubicBezTo>
                  <a:pt x="10102" y="38343"/>
                  <a:pt x="10136" y="38180"/>
                  <a:pt x="10171" y="38111"/>
                </a:cubicBezTo>
                <a:lnTo>
                  <a:pt x="10057" y="37997"/>
                </a:lnTo>
                <a:cubicBezTo>
                  <a:pt x="10027" y="37994"/>
                  <a:pt x="9998" y="37992"/>
                  <a:pt x="9972" y="37992"/>
                </a:cubicBezTo>
                <a:close/>
                <a:moveTo>
                  <a:pt x="1664" y="37997"/>
                </a:moveTo>
                <a:cubicBezTo>
                  <a:pt x="1551" y="37997"/>
                  <a:pt x="1475" y="37997"/>
                  <a:pt x="1400" y="38035"/>
                </a:cubicBezTo>
                <a:cubicBezTo>
                  <a:pt x="1362" y="38073"/>
                  <a:pt x="1324" y="38149"/>
                  <a:pt x="1324" y="38224"/>
                </a:cubicBezTo>
                <a:lnTo>
                  <a:pt x="1324" y="38262"/>
                </a:lnTo>
                <a:lnTo>
                  <a:pt x="1437" y="38375"/>
                </a:lnTo>
                <a:cubicBezTo>
                  <a:pt x="1551" y="38375"/>
                  <a:pt x="1626" y="38375"/>
                  <a:pt x="1702" y="38338"/>
                </a:cubicBezTo>
                <a:cubicBezTo>
                  <a:pt x="1740" y="38300"/>
                  <a:pt x="1778" y="38224"/>
                  <a:pt x="1778" y="38149"/>
                </a:cubicBezTo>
                <a:lnTo>
                  <a:pt x="1778" y="38111"/>
                </a:lnTo>
                <a:lnTo>
                  <a:pt x="1664" y="37997"/>
                </a:lnTo>
                <a:close/>
                <a:moveTo>
                  <a:pt x="77015" y="38111"/>
                </a:moveTo>
                <a:cubicBezTo>
                  <a:pt x="76939" y="38111"/>
                  <a:pt x="76712" y="38149"/>
                  <a:pt x="76712" y="38338"/>
                </a:cubicBezTo>
                <a:lnTo>
                  <a:pt x="76712" y="38375"/>
                </a:lnTo>
                <a:lnTo>
                  <a:pt x="76826" y="38489"/>
                </a:lnTo>
                <a:cubicBezTo>
                  <a:pt x="76977" y="38489"/>
                  <a:pt x="77090" y="38489"/>
                  <a:pt x="77128" y="38413"/>
                </a:cubicBezTo>
                <a:cubicBezTo>
                  <a:pt x="77166" y="38375"/>
                  <a:pt x="77242" y="38338"/>
                  <a:pt x="77242" y="38224"/>
                </a:cubicBezTo>
                <a:lnTo>
                  <a:pt x="77242" y="38186"/>
                </a:lnTo>
                <a:lnTo>
                  <a:pt x="77053" y="38111"/>
                </a:lnTo>
                <a:close/>
                <a:moveTo>
                  <a:pt x="8923" y="38149"/>
                </a:moveTo>
                <a:lnTo>
                  <a:pt x="8734" y="38262"/>
                </a:lnTo>
                <a:cubicBezTo>
                  <a:pt x="8734" y="38224"/>
                  <a:pt x="8772" y="38186"/>
                  <a:pt x="8772" y="38186"/>
                </a:cubicBezTo>
                <a:lnTo>
                  <a:pt x="8696" y="38186"/>
                </a:lnTo>
                <a:lnTo>
                  <a:pt x="8545" y="38300"/>
                </a:lnTo>
                <a:lnTo>
                  <a:pt x="8545" y="38527"/>
                </a:lnTo>
                <a:lnTo>
                  <a:pt x="8696" y="38640"/>
                </a:lnTo>
                <a:cubicBezTo>
                  <a:pt x="8810" y="38640"/>
                  <a:pt x="8885" y="38565"/>
                  <a:pt x="8923" y="38527"/>
                </a:cubicBezTo>
                <a:cubicBezTo>
                  <a:pt x="8961" y="38489"/>
                  <a:pt x="9074" y="38413"/>
                  <a:pt x="9074" y="38338"/>
                </a:cubicBezTo>
                <a:cubicBezTo>
                  <a:pt x="9074" y="38262"/>
                  <a:pt x="8999" y="38186"/>
                  <a:pt x="8923" y="38149"/>
                </a:cubicBezTo>
                <a:close/>
                <a:moveTo>
                  <a:pt x="54708" y="38300"/>
                </a:moveTo>
                <a:cubicBezTo>
                  <a:pt x="54633" y="38300"/>
                  <a:pt x="54519" y="38338"/>
                  <a:pt x="54481" y="38489"/>
                </a:cubicBezTo>
                <a:lnTo>
                  <a:pt x="54595" y="38640"/>
                </a:lnTo>
                <a:cubicBezTo>
                  <a:pt x="54708" y="38640"/>
                  <a:pt x="54822" y="38640"/>
                  <a:pt x="54859" y="38602"/>
                </a:cubicBezTo>
                <a:lnTo>
                  <a:pt x="54935" y="38489"/>
                </a:lnTo>
                <a:cubicBezTo>
                  <a:pt x="54935" y="38375"/>
                  <a:pt x="54822" y="38300"/>
                  <a:pt x="54708" y="38300"/>
                </a:cubicBezTo>
                <a:close/>
                <a:moveTo>
                  <a:pt x="12007" y="38139"/>
                </a:moveTo>
                <a:cubicBezTo>
                  <a:pt x="11976" y="38139"/>
                  <a:pt x="11944" y="38142"/>
                  <a:pt x="11910" y="38149"/>
                </a:cubicBezTo>
                <a:cubicBezTo>
                  <a:pt x="11759" y="38186"/>
                  <a:pt x="11645" y="38300"/>
                  <a:pt x="11645" y="38451"/>
                </a:cubicBezTo>
                <a:lnTo>
                  <a:pt x="11683" y="38565"/>
                </a:lnTo>
                <a:cubicBezTo>
                  <a:pt x="11766" y="38620"/>
                  <a:pt x="11890" y="38655"/>
                  <a:pt x="12009" y="38655"/>
                </a:cubicBezTo>
                <a:cubicBezTo>
                  <a:pt x="12053" y="38655"/>
                  <a:pt x="12096" y="38650"/>
                  <a:pt x="12137" y="38640"/>
                </a:cubicBezTo>
                <a:cubicBezTo>
                  <a:pt x="12250" y="38602"/>
                  <a:pt x="12364" y="38527"/>
                  <a:pt x="12402" y="38375"/>
                </a:cubicBezTo>
                <a:lnTo>
                  <a:pt x="12364" y="38300"/>
                </a:lnTo>
                <a:cubicBezTo>
                  <a:pt x="12270" y="38207"/>
                  <a:pt x="12151" y="38139"/>
                  <a:pt x="12007" y="38139"/>
                </a:cubicBezTo>
                <a:close/>
                <a:moveTo>
                  <a:pt x="2392" y="38237"/>
                </a:moveTo>
                <a:cubicBezTo>
                  <a:pt x="2346" y="38237"/>
                  <a:pt x="2293" y="38244"/>
                  <a:pt x="2231" y="38262"/>
                </a:cubicBezTo>
                <a:lnTo>
                  <a:pt x="2156" y="38300"/>
                </a:lnTo>
                <a:cubicBezTo>
                  <a:pt x="2042" y="38375"/>
                  <a:pt x="2042" y="38489"/>
                  <a:pt x="2042" y="38640"/>
                </a:cubicBezTo>
                <a:lnTo>
                  <a:pt x="2080" y="38716"/>
                </a:lnTo>
                <a:cubicBezTo>
                  <a:pt x="2137" y="38754"/>
                  <a:pt x="2212" y="38763"/>
                  <a:pt x="2288" y="38763"/>
                </a:cubicBezTo>
                <a:cubicBezTo>
                  <a:pt x="2364" y="38763"/>
                  <a:pt x="2439" y="38754"/>
                  <a:pt x="2496" y="38754"/>
                </a:cubicBezTo>
                <a:cubicBezTo>
                  <a:pt x="2609" y="38716"/>
                  <a:pt x="2723" y="38640"/>
                  <a:pt x="2761" y="38565"/>
                </a:cubicBezTo>
                <a:lnTo>
                  <a:pt x="2685" y="38413"/>
                </a:lnTo>
                <a:cubicBezTo>
                  <a:pt x="2685" y="38413"/>
                  <a:pt x="2685" y="38413"/>
                  <a:pt x="2647" y="38375"/>
                </a:cubicBezTo>
                <a:cubicBezTo>
                  <a:pt x="2618" y="38317"/>
                  <a:pt x="2545" y="38237"/>
                  <a:pt x="2392" y="38237"/>
                </a:cubicBezTo>
                <a:close/>
                <a:moveTo>
                  <a:pt x="7084" y="38237"/>
                </a:moveTo>
                <a:cubicBezTo>
                  <a:pt x="7021" y="38237"/>
                  <a:pt x="6964" y="38256"/>
                  <a:pt x="6919" y="38300"/>
                </a:cubicBezTo>
                <a:cubicBezTo>
                  <a:pt x="6806" y="38375"/>
                  <a:pt x="6806" y="38527"/>
                  <a:pt x="6806" y="38678"/>
                </a:cubicBezTo>
                <a:lnTo>
                  <a:pt x="6806" y="38716"/>
                </a:lnTo>
                <a:lnTo>
                  <a:pt x="6957" y="38829"/>
                </a:lnTo>
                <a:cubicBezTo>
                  <a:pt x="7184" y="38829"/>
                  <a:pt x="7335" y="38640"/>
                  <a:pt x="7335" y="38451"/>
                </a:cubicBezTo>
                <a:cubicBezTo>
                  <a:pt x="7335" y="38375"/>
                  <a:pt x="7335" y="38338"/>
                  <a:pt x="7297" y="38300"/>
                </a:cubicBezTo>
                <a:lnTo>
                  <a:pt x="7222" y="38262"/>
                </a:lnTo>
                <a:cubicBezTo>
                  <a:pt x="7175" y="38246"/>
                  <a:pt x="7128" y="38237"/>
                  <a:pt x="7084" y="38237"/>
                </a:cubicBezTo>
                <a:close/>
                <a:moveTo>
                  <a:pt x="959" y="37461"/>
                </a:moveTo>
                <a:cubicBezTo>
                  <a:pt x="764" y="37461"/>
                  <a:pt x="666" y="37554"/>
                  <a:pt x="568" y="37619"/>
                </a:cubicBezTo>
                <a:cubicBezTo>
                  <a:pt x="530" y="37657"/>
                  <a:pt x="492" y="37657"/>
                  <a:pt x="454" y="37695"/>
                </a:cubicBezTo>
                <a:lnTo>
                  <a:pt x="379" y="37733"/>
                </a:lnTo>
                <a:cubicBezTo>
                  <a:pt x="341" y="37846"/>
                  <a:pt x="379" y="37960"/>
                  <a:pt x="417" y="37997"/>
                </a:cubicBezTo>
                <a:cubicBezTo>
                  <a:pt x="379" y="38035"/>
                  <a:pt x="379" y="38073"/>
                  <a:pt x="379" y="38073"/>
                </a:cubicBezTo>
                <a:lnTo>
                  <a:pt x="454" y="38224"/>
                </a:lnTo>
                <a:cubicBezTo>
                  <a:pt x="568" y="38262"/>
                  <a:pt x="681" y="38300"/>
                  <a:pt x="832" y="38338"/>
                </a:cubicBezTo>
                <a:lnTo>
                  <a:pt x="719" y="38375"/>
                </a:lnTo>
                <a:cubicBezTo>
                  <a:pt x="719" y="38413"/>
                  <a:pt x="719" y="38413"/>
                  <a:pt x="719" y="38413"/>
                </a:cubicBezTo>
                <a:cubicBezTo>
                  <a:pt x="681" y="38451"/>
                  <a:pt x="643" y="38527"/>
                  <a:pt x="681" y="38640"/>
                </a:cubicBezTo>
                <a:lnTo>
                  <a:pt x="681" y="38678"/>
                </a:lnTo>
                <a:cubicBezTo>
                  <a:pt x="760" y="38809"/>
                  <a:pt x="928" y="38849"/>
                  <a:pt x="1050" y="38849"/>
                </a:cubicBezTo>
                <a:cubicBezTo>
                  <a:pt x="1104" y="38849"/>
                  <a:pt x="1149" y="38841"/>
                  <a:pt x="1173" y="38829"/>
                </a:cubicBezTo>
                <a:lnTo>
                  <a:pt x="1286" y="38716"/>
                </a:lnTo>
                <a:cubicBezTo>
                  <a:pt x="1286" y="38602"/>
                  <a:pt x="1248" y="38451"/>
                  <a:pt x="1135" y="38375"/>
                </a:cubicBezTo>
                <a:cubicBezTo>
                  <a:pt x="1135" y="38338"/>
                  <a:pt x="1097" y="38338"/>
                  <a:pt x="1097" y="38338"/>
                </a:cubicBezTo>
                <a:lnTo>
                  <a:pt x="1135" y="38338"/>
                </a:lnTo>
                <a:lnTo>
                  <a:pt x="1248" y="38224"/>
                </a:lnTo>
                <a:lnTo>
                  <a:pt x="1248" y="38186"/>
                </a:lnTo>
                <a:cubicBezTo>
                  <a:pt x="1286" y="38111"/>
                  <a:pt x="1286" y="37960"/>
                  <a:pt x="1286" y="37846"/>
                </a:cubicBezTo>
                <a:cubicBezTo>
                  <a:pt x="1286" y="37695"/>
                  <a:pt x="1248" y="37582"/>
                  <a:pt x="1135" y="37506"/>
                </a:cubicBezTo>
                <a:lnTo>
                  <a:pt x="1059" y="37468"/>
                </a:lnTo>
                <a:cubicBezTo>
                  <a:pt x="1023" y="37463"/>
                  <a:pt x="990" y="37461"/>
                  <a:pt x="959" y="37461"/>
                </a:cubicBezTo>
                <a:close/>
                <a:moveTo>
                  <a:pt x="33914" y="38300"/>
                </a:moveTo>
                <a:cubicBezTo>
                  <a:pt x="33838" y="38338"/>
                  <a:pt x="33801" y="38338"/>
                  <a:pt x="33801" y="38338"/>
                </a:cubicBezTo>
                <a:cubicBezTo>
                  <a:pt x="33763" y="38375"/>
                  <a:pt x="33763" y="38375"/>
                  <a:pt x="33725" y="38375"/>
                </a:cubicBezTo>
                <a:lnTo>
                  <a:pt x="33687" y="38375"/>
                </a:lnTo>
                <a:cubicBezTo>
                  <a:pt x="33612" y="38375"/>
                  <a:pt x="33536" y="38413"/>
                  <a:pt x="33498" y="38489"/>
                </a:cubicBezTo>
                <a:lnTo>
                  <a:pt x="33536" y="38602"/>
                </a:lnTo>
                <a:cubicBezTo>
                  <a:pt x="33536" y="38602"/>
                  <a:pt x="33536" y="38678"/>
                  <a:pt x="33536" y="38678"/>
                </a:cubicBezTo>
                <a:lnTo>
                  <a:pt x="33612" y="38829"/>
                </a:lnTo>
                <a:cubicBezTo>
                  <a:pt x="33612" y="38829"/>
                  <a:pt x="33649" y="38829"/>
                  <a:pt x="33687" y="38867"/>
                </a:cubicBezTo>
                <a:cubicBezTo>
                  <a:pt x="33649" y="38829"/>
                  <a:pt x="33612" y="38829"/>
                  <a:pt x="33612" y="38791"/>
                </a:cubicBezTo>
                <a:lnTo>
                  <a:pt x="33612" y="38791"/>
                </a:lnTo>
                <a:lnTo>
                  <a:pt x="33763" y="38905"/>
                </a:lnTo>
                <a:cubicBezTo>
                  <a:pt x="33990" y="38905"/>
                  <a:pt x="34179" y="38867"/>
                  <a:pt x="34292" y="38754"/>
                </a:cubicBezTo>
                <a:lnTo>
                  <a:pt x="34254" y="38565"/>
                </a:lnTo>
                <a:cubicBezTo>
                  <a:pt x="34217" y="38565"/>
                  <a:pt x="34217" y="38527"/>
                  <a:pt x="34217" y="38527"/>
                </a:cubicBezTo>
                <a:cubicBezTo>
                  <a:pt x="34179" y="38451"/>
                  <a:pt x="34141" y="38300"/>
                  <a:pt x="33952" y="38300"/>
                </a:cubicBezTo>
                <a:close/>
                <a:moveTo>
                  <a:pt x="55261" y="38550"/>
                </a:moveTo>
                <a:cubicBezTo>
                  <a:pt x="55220" y="38550"/>
                  <a:pt x="55175" y="38554"/>
                  <a:pt x="55124" y="38565"/>
                </a:cubicBezTo>
                <a:lnTo>
                  <a:pt x="55011" y="38640"/>
                </a:lnTo>
                <a:cubicBezTo>
                  <a:pt x="54973" y="38791"/>
                  <a:pt x="55124" y="38943"/>
                  <a:pt x="55313" y="38943"/>
                </a:cubicBezTo>
                <a:cubicBezTo>
                  <a:pt x="55464" y="38943"/>
                  <a:pt x="55578" y="38867"/>
                  <a:pt x="55578" y="38716"/>
                </a:cubicBezTo>
                <a:lnTo>
                  <a:pt x="55540" y="38640"/>
                </a:lnTo>
                <a:cubicBezTo>
                  <a:pt x="55457" y="38585"/>
                  <a:pt x="55374" y="38550"/>
                  <a:pt x="55261" y="38550"/>
                </a:cubicBezTo>
                <a:close/>
                <a:moveTo>
                  <a:pt x="7713" y="38716"/>
                </a:moveTo>
                <a:cubicBezTo>
                  <a:pt x="7638" y="38716"/>
                  <a:pt x="7487" y="38754"/>
                  <a:pt x="7487" y="38905"/>
                </a:cubicBezTo>
                <a:lnTo>
                  <a:pt x="7600" y="39056"/>
                </a:lnTo>
                <a:cubicBezTo>
                  <a:pt x="7713" y="39056"/>
                  <a:pt x="7789" y="39056"/>
                  <a:pt x="7865" y="39018"/>
                </a:cubicBezTo>
                <a:lnTo>
                  <a:pt x="7902" y="38905"/>
                </a:lnTo>
                <a:cubicBezTo>
                  <a:pt x="7902" y="38791"/>
                  <a:pt x="7827" y="38716"/>
                  <a:pt x="7713" y="38716"/>
                </a:cubicBezTo>
                <a:close/>
                <a:moveTo>
                  <a:pt x="12326" y="38716"/>
                </a:moveTo>
                <a:cubicBezTo>
                  <a:pt x="12212" y="38716"/>
                  <a:pt x="12137" y="38716"/>
                  <a:pt x="12099" y="38754"/>
                </a:cubicBezTo>
                <a:cubicBezTo>
                  <a:pt x="12023" y="38791"/>
                  <a:pt x="11986" y="38867"/>
                  <a:pt x="11986" y="38943"/>
                </a:cubicBezTo>
                <a:lnTo>
                  <a:pt x="11986" y="38980"/>
                </a:lnTo>
                <a:lnTo>
                  <a:pt x="12137" y="39094"/>
                </a:lnTo>
                <a:lnTo>
                  <a:pt x="12326" y="39094"/>
                </a:lnTo>
                <a:lnTo>
                  <a:pt x="12439" y="38980"/>
                </a:lnTo>
                <a:lnTo>
                  <a:pt x="12439" y="38829"/>
                </a:lnTo>
                <a:lnTo>
                  <a:pt x="12326" y="38716"/>
                </a:lnTo>
                <a:close/>
                <a:moveTo>
                  <a:pt x="21135" y="38678"/>
                </a:moveTo>
                <a:lnTo>
                  <a:pt x="20908" y="38754"/>
                </a:lnTo>
                <a:cubicBezTo>
                  <a:pt x="20795" y="39018"/>
                  <a:pt x="20984" y="39094"/>
                  <a:pt x="21097" y="39132"/>
                </a:cubicBezTo>
                <a:lnTo>
                  <a:pt x="21324" y="39056"/>
                </a:lnTo>
                <a:lnTo>
                  <a:pt x="21324" y="39018"/>
                </a:lnTo>
                <a:cubicBezTo>
                  <a:pt x="21324" y="38791"/>
                  <a:pt x="21211" y="38716"/>
                  <a:pt x="21135" y="38678"/>
                </a:cubicBezTo>
                <a:close/>
                <a:moveTo>
                  <a:pt x="17430" y="38754"/>
                </a:moveTo>
                <a:lnTo>
                  <a:pt x="17317" y="38905"/>
                </a:lnTo>
                <a:cubicBezTo>
                  <a:pt x="17317" y="38905"/>
                  <a:pt x="17317" y="38905"/>
                  <a:pt x="17317" y="38943"/>
                </a:cubicBezTo>
                <a:lnTo>
                  <a:pt x="17430" y="38943"/>
                </a:lnTo>
                <a:lnTo>
                  <a:pt x="17317" y="38980"/>
                </a:lnTo>
                <a:cubicBezTo>
                  <a:pt x="17317" y="39094"/>
                  <a:pt x="17354" y="39169"/>
                  <a:pt x="17468" y="39207"/>
                </a:cubicBezTo>
                <a:lnTo>
                  <a:pt x="17619" y="39132"/>
                </a:lnTo>
                <a:cubicBezTo>
                  <a:pt x="17657" y="39094"/>
                  <a:pt x="17770" y="39056"/>
                  <a:pt x="17770" y="38943"/>
                </a:cubicBezTo>
                <a:cubicBezTo>
                  <a:pt x="17770" y="38905"/>
                  <a:pt x="17770" y="38867"/>
                  <a:pt x="17732" y="38829"/>
                </a:cubicBezTo>
                <a:lnTo>
                  <a:pt x="17619" y="38754"/>
                </a:lnTo>
                <a:close/>
                <a:moveTo>
                  <a:pt x="86261" y="38819"/>
                </a:moveTo>
                <a:cubicBezTo>
                  <a:pt x="86242" y="38819"/>
                  <a:pt x="86223" y="38822"/>
                  <a:pt x="86202" y="38829"/>
                </a:cubicBezTo>
                <a:cubicBezTo>
                  <a:pt x="86089" y="38829"/>
                  <a:pt x="85975" y="38905"/>
                  <a:pt x="85975" y="39018"/>
                </a:cubicBezTo>
                <a:cubicBezTo>
                  <a:pt x="85975" y="39056"/>
                  <a:pt x="85975" y="39132"/>
                  <a:pt x="86126" y="39207"/>
                </a:cubicBezTo>
                <a:cubicBezTo>
                  <a:pt x="86164" y="39207"/>
                  <a:pt x="86240" y="39207"/>
                  <a:pt x="86315" y="39169"/>
                </a:cubicBezTo>
                <a:cubicBezTo>
                  <a:pt x="86315" y="39169"/>
                  <a:pt x="86467" y="39094"/>
                  <a:pt x="86467" y="38980"/>
                </a:cubicBezTo>
                <a:lnTo>
                  <a:pt x="86429" y="38943"/>
                </a:lnTo>
                <a:cubicBezTo>
                  <a:pt x="86398" y="38881"/>
                  <a:pt x="86342" y="38819"/>
                  <a:pt x="86261" y="38819"/>
                </a:cubicBezTo>
                <a:close/>
                <a:moveTo>
                  <a:pt x="37581" y="38839"/>
                </a:moveTo>
                <a:cubicBezTo>
                  <a:pt x="37544" y="38839"/>
                  <a:pt x="37506" y="38848"/>
                  <a:pt x="37468" y="38867"/>
                </a:cubicBezTo>
                <a:cubicBezTo>
                  <a:pt x="37355" y="38943"/>
                  <a:pt x="37317" y="39132"/>
                  <a:pt x="37430" y="39207"/>
                </a:cubicBezTo>
                <a:cubicBezTo>
                  <a:pt x="37457" y="39234"/>
                  <a:pt x="37503" y="39261"/>
                  <a:pt x="37540" y="39261"/>
                </a:cubicBezTo>
                <a:cubicBezTo>
                  <a:pt x="37556" y="39261"/>
                  <a:pt x="37570" y="39256"/>
                  <a:pt x="37581" y="39245"/>
                </a:cubicBezTo>
                <a:lnTo>
                  <a:pt x="37657" y="39207"/>
                </a:lnTo>
                <a:lnTo>
                  <a:pt x="37581" y="39207"/>
                </a:lnTo>
                <a:lnTo>
                  <a:pt x="37770" y="39094"/>
                </a:lnTo>
                <a:lnTo>
                  <a:pt x="37770" y="38980"/>
                </a:lnTo>
                <a:lnTo>
                  <a:pt x="37695" y="38867"/>
                </a:lnTo>
                <a:cubicBezTo>
                  <a:pt x="37657" y="38848"/>
                  <a:pt x="37619" y="38839"/>
                  <a:pt x="37581" y="38839"/>
                </a:cubicBezTo>
                <a:close/>
                <a:moveTo>
                  <a:pt x="5142" y="38980"/>
                </a:moveTo>
                <a:lnTo>
                  <a:pt x="4991" y="39094"/>
                </a:lnTo>
                <a:lnTo>
                  <a:pt x="4991" y="39207"/>
                </a:lnTo>
                <a:lnTo>
                  <a:pt x="5142" y="39321"/>
                </a:lnTo>
                <a:cubicBezTo>
                  <a:pt x="5180" y="39321"/>
                  <a:pt x="5218" y="39358"/>
                  <a:pt x="5332" y="39358"/>
                </a:cubicBezTo>
                <a:lnTo>
                  <a:pt x="5445" y="39245"/>
                </a:lnTo>
                <a:lnTo>
                  <a:pt x="5445" y="39094"/>
                </a:lnTo>
                <a:lnTo>
                  <a:pt x="5332" y="38980"/>
                </a:lnTo>
                <a:close/>
                <a:moveTo>
                  <a:pt x="9453" y="39283"/>
                </a:moveTo>
                <a:lnTo>
                  <a:pt x="9339" y="39358"/>
                </a:lnTo>
                <a:cubicBezTo>
                  <a:pt x="9301" y="39548"/>
                  <a:pt x="9490" y="39623"/>
                  <a:pt x="9566" y="39623"/>
                </a:cubicBezTo>
                <a:lnTo>
                  <a:pt x="9793" y="39548"/>
                </a:lnTo>
                <a:lnTo>
                  <a:pt x="9793" y="39510"/>
                </a:lnTo>
                <a:cubicBezTo>
                  <a:pt x="9793" y="39434"/>
                  <a:pt x="9755" y="39358"/>
                  <a:pt x="9717" y="39358"/>
                </a:cubicBezTo>
                <a:cubicBezTo>
                  <a:pt x="9642" y="39283"/>
                  <a:pt x="9566" y="39283"/>
                  <a:pt x="9453" y="39283"/>
                </a:cubicBezTo>
                <a:close/>
                <a:moveTo>
                  <a:pt x="26882" y="39321"/>
                </a:moveTo>
                <a:lnTo>
                  <a:pt x="26768" y="39434"/>
                </a:lnTo>
                <a:cubicBezTo>
                  <a:pt x="26731" y="39737"/>
                  <a:pt x="26920" y="39774"/>
                  <a:pt x="26995" y="39774"/>
                </a:cubicBezTo>
                <a:lnTo>
                  <a:pt x="27146" y="39661"/>
                </a:lnTo>
                <a:cubicBezTo>
                  <a:pt x="27146" y="39661"/>
                  <a:pt x="27146" y="39623"/>
                  <a:pt x="27184" y="39623"/>
                </a:cubicBezTo>
                <a:cubicBezTo>
                  <a:pt x="27184" y="39585"/>
                  <a:pt x="27184" y="39548"/>
                  <a:pt x="27184" y="39510"/>
                </a:cubicBezTo>
                <a:cubicBezTo>
                  <a:pt x="27184" y="39434"/>
                  <a:pt x="27146" y="39321"/>
                  <a:pt x="26882" y="39321"/>
                </a:cubicBezTo>
                <a:close/>
                <a:moveTo>
                  <a:pt x="57846" y="39434"/>
                </a:moveTo>
                <a:cubicBezTo>
                  <a:pt x="57771" y="39434"/>
                  <a:pt x="57695" y="39434"/>
                  <a:pt x="57619" y="39472"/>
                </a:cubicBezTo>
                <a:cubicBezTo>
                  <a:pt x="57544" y="39510"/>
                  <a:pt x="57468" y="39585"/>
                  <a:pt x="57468" y="39699"/>
                </a:cubicBezTo>
                <a:cubicBezTo>
                  <a:pt x="57468" y="39774"/>
                  <a:pt x="57544" y="39850"/>
                  <a:pt x="57657" y="39888"/>
                </a:cubicBezTo>
                <a:lnTo>
                  <a:pt x="57808" y="39812"/>
                </a:lnTo>
                <a:cubicBezTo>
                  <a:pt x="57846" y="39774"/>
                  <a:pt x="57960" y="39737"/>
                  <a:pt x="57960" y="39623"/>
                </a:cubicBezTo>
                <a:cubicBezTo>
                  <a:pt x="57960" y="39585"/>
                  <a:pt x="57960" y="39548"/>
                  <a:pt x="57922" y="39510"/>
                </a:cubicBezTo>
                <a:lnTo>
                  <a:pt x="57846" y="39434"/>
                </a:lnTo>
                <a:close/>
                <a:moveTo>
                  <a:pt x="5785" y="39888"/>
                </a:moveTo>
                <a:lnTo>
                  <a:pt x="5823" y="39963"/>
                </a:lnTo>
                <a:cubicBezTo>
                  <a:pt x="5823" y="39963"/>
                  <a:pt x="5785" y="39926"/>
                  <a:pt x="5785" y="39888"/>
                </a:cubicBezTo>
                <a:close/>
                <a:moveTo>
                  <a:pt x="18375" y="39510"/>
                </a:moveTo>
                <a:cubicBezTo>
                  <a:pt x="18224" y="39623"/>
                  <a:pt x="18262" y="39774"/>
                  <a:pt x="18375" y="39888"/>
                </a:cubicBezTo>
                <a:cubicBezTo>
                  <a:pt x="18430" y="39943"/>
                  <a:pt x="18486" y="39978"/>
                  <a:pt x="18556" y="39978"/>
                </a:cubicBezTo>
                <a:cubicBezTo>
                  <a:pt x="18582" y="39978"/>
                  <a:pt x="18609" y="39974"/>
                  <a:pt x="18640" y="39963"/>
                </a:cubicBezTo>
                <a:lnTo>
                  <a:pt x="18791" y="39850"/>
                </a:lnTo>
                <a:cubicBezTo>
                  <a:pt x="18753" y="39774"/>
                  <a:pt x="18715" y="39548"/>
                  <a:pt x="18489" y="39510"/>
                </a:cubicBezTo>
                <a:close/>
                <a:moveTo>
                  <a:pt x="35653" y="39780"/>
                </a:moveTo>
                <a:cubicBezTo>
                  <a:pt x="35614" y="39780"/>
                  <a:pt x="35575" y="39789"/>
                  <a:pt x="35540" y="39812"/>
                </a:cubicBezTo>
                <a:cubicBezTo>
                  <a:pt x="35502" y="39812"/>
                  <a:pt x="35426" y="39850"/>
                  <a:pt x="35426" y="39963"/>
                </a:cubicBezTo>
                <a:lnTo>
                  <a:pt x="35540" y="40077"/>
                </a:lnTo>
                <a:cubicBezTo>
                  <a:pt x="35592" y="40103"/>
                  <a:pt x="35662" y="40147"/>
                  <a:pt x="35738" y="40147"/>
                </a:cubicBezTo>
                <a:cubicBezTo>
                  <a:pt x="35772" y="40147"/>
                  <a:pt x="35807" y="40138"/>
                  <a:pt x="35842" y="40115"/>
                </a:cubicBezTo>
                <a:cubicBezTo>
                  <a:pt x="35880" y="40115"/>
                  <a:pt x="35956" y="40077"/>
                  <a:pt x="35956" y="39963"/>
                </a:cubicBezTo>
                <a:lnTo>
                  <a:pt x="35880" y="39850"/>
                </a:lnTo>
                <a:cubicBezTo>
                  <a:pt x="35828" y="39824"/>
                  <a:pt x="35740" y="39780"/>
                  <a:pt x="35653" y="39780"/>
                </a:cubicBezTo>
                <a:close/>
                <a:moveTo>
                  <a:pt x="6022" y="39575"/>
                </a:moveTo>
                <a:cubicBezTo>
                  <a:pt x="5995" y="39575"/>
                  <a:pt x="5967" y="39578"/>
                  <a:pt x="5936" y="39585"/>
                </a:cubicBezTo>
                <a:lnTo>
                  <a:pt x="5861" y="39737"/>
                </a:lnTo>
                <a:cubicBezTo>
                  <a:pt x="5823" y="39737"/>
                  <a:pt x="5785" y="39774"/>
                  <a:pt x="5747" y="39812"/>
                </a:cubicBezTo>
                <a:lnTo>
                  <a:pt x="5785" y="39888"/>
                </a:lnTo>
                <a:lnTo>
                  <a:pt x="5747" y="39888"/>
                </a:lnTo>
                <a:lnTo>
                  <a:pt x="5823" y="40077"/>
                </a:lnTo>
                <a:lnTo>
                  <a:pt x="5861" y="40077"/>
                </a:lnTo>
                <a:cubicBezTo>
                  <a:pt x="5936" y="40115"/>
                  <a:pt x="6050" y="40152"/>
                  <a:pt x="6201" y="40190"/>
                </a:cubicBezTo>
                <a:lnTo>
                  <a:pt x="6314" y="40152"/>
                </a:lnTo>
                <a:cubicBezTo>
                  <a:pt x="6390" y="40115"/>
                  <a:pt x="6428" y="40039"/>
                  <a:pt x="6428" y="40001"/>
                </a:cubicBezTo>
                <a:cubicBezTo>
                  <a:pt x="6428" y="39926"/>
                  <a:pt x="6390" y="39888"/>
                  <a:pt x="6390" y="39888"/>
                </a:cubicBezTo>
                <a:cubicBezTo>
                  <a:pt x="6390" y="39850"/>
                  <a:pt x="6390" y="39850"/>
                  <a:pt x="6352" y="39850"/>
                </a:cubicBezTo>
                <a:lnTo>
                  <a:pt x="6390" y="39850"/>
                </a:lnTo>
                <a:lnTo>
                  <a:pt x="6239" y="39623"/>
                </a:lnTo>
                <a:cubicBezTo>
                  <a:pt x="6209" y="39623"/>
                  <a:pt x="6130" y="39575"/>
                  <a:pt x="6022" y="39575"/>
                </a:cubicBezTo>
                <a:close/>
                <a:moveTo>
                  <a:pt x="27336" y="40001"/>
                </a:moveTo>
                <a:lnTo>
                  <a:pt x="27222" y="40115"/>
                </a:lnTo>
                <a:cubicBezTo>
                  <a:pt x="27184" y="40152"/>
                  <a:pt x="27146" y="40190"/>
                  <a:pt x="27109" y="40228"/>
                </a:cubicBezTo>
                <a:lnTo>
                  <a:pt x="27260" y="40379"/>
                </a:lnTo>
                <a:lnTo>
                  <a:pt x="27449" y="40379"/>
                </a:lnTo>
                <a:lnTo>
                  <a:pt x="27562" y="40266"/>
                </a:lnTo>
                <a:lnTo>
                  <a:pt x="27562" y="40190"/>
                </a:lnTo>
                <a:lnTo>
                  <a:pt x="27562" y="40152"/>
                </a:lnTo>
                <a:cubicBezTo>
                  <a:pt x="27562" y="40115"/>
                  <a:pt x="27562" y="40077"/>
                  <a:pt x="27487" y="40039"/>
                </a:cubicBezTo>
                <a:cubicBezTo>
                  <a:pt x="27487" y="40001"/>
                  <a:pt x="27411" y="40001"/>
                  <a:pt x="27336" y="40001"/>
                </a:cubicBezTo>
                <a:close/>
                <a:moveTo>
                  <a:pt x="80002" y="39812"/>
                </a:moveTo>
                <a:cubicBezTo>
                  <a:pt x="79737" y="39888"/>
                  <a:pt x="79510" y="40001"/>
                  <a:pt x="79434" y="40228"/>
                </a:cubicBezTo>
                <a:lnTo>
                  <a:pt x="79510" y="40379"/>
                </a:lnTo>
                <a:cubicBezTo>
                  <a:pt x="79586" y="40417"/>
                  <a:pt x="79671" y="40436"/>
                  <a:pt x="79751" y="40436"/>
                </a:cubicBezTo>
                <a:cubicBezTo>
                  <a:pt x="79831" y="40436"/>
                  <a:pt x="79907" y="40417"/>
                  <a:pt x="79964" y="40379"/>
                </a:cubicBezTo>
                <a:cubicBezTo>
                  <a:pt x="80115" y="40304"/>
                  <a:pt x="80191" y="40152"/>
                  <a:pt x="80191" y="40001"/>
                </a:cubicBezTo>
                <a:cubicBezTo>
                  <a:pt x="80191" y="39963"/>
                  <a:pt x="80191" y="39926"/>
                  <a:pt x="80191" y="39888"/>
                </a:cubicBezTo>
                <a:lnTo>
                  <a:pt x="80002" y="39812"/>
                </a:lnTo>
                <a:close/>
                <a:moveTo>
                  <a:pt x="11040" y="40039"/>
                </a:moveTo>
                <a:cubicBezTo>
                  <a:pt x="10927" y="40039"/>
                  <a:pt x="10814" y="40115"/>
                  <a:pt x="10814" y="40190"/>
                </a:cubicBezTo>
                <a:lnTo>
                  <a:pt x="10889" y="40341"/>
                </a:lnTo>
                <a:cubicBezTo>
                  <a:pt x="10889" y="40374"/>
                  <a:pt x="10973" y="40463"/>
                  <a:pt x="11141" y="40463"/>
                </a:cubicBezTo>
                <a:cubicBezTo>
                  <a:pt x="11168" y="40463"/>
                  <a:pt x="11198" y="40460"/>
                  <a:pt x="11229" y="40455"/>
                </a:cubicBezTo>
                <a:lnTo>
                  <a:pt x="11305" y="40379"/>
                </a:lnTo>
                <a:cubicBezTo>
                  <a:pt x="11305" y="40341"/>
                  <a:pt x="11305" y="40304"/>
                  <a:pt x="11305" y="40304"/>
                </a:cubicBezTo>
                <a:cubicBezTo>
                  <a:pt x="11305" y="40152"/>
                  <a:pt x="11192" y="40077"/>
                  <a:pt x="11040" y="40039"/>
                </a:cubicBezTo>
                <a:close/>
                <a:moveTo>
                  <a:pt x="85937" y="40266"/>
                </a:moveTo>
                <a:lnTo>
                  <a:pt x="85711" y="40341"/>
                </a:lnTo>
                <a:lnTo>
                  <a:pt x="85711" y="40493"/>
                </a:lnTo>
                <a:lnTo>
                  <a:pt x="85824" y="40606"/>
                </a:lnTo>
                <a:lnTo>
                  <a:pt x="86013" y="40606"/>
                </a:lnTo>
                <a:lnTo>
                  <a:pt x="86126" y="40493"/>
                </a:lnTo>
                <a:cubicBezTo>
                  <a:pt x="86164" y="40493"/>
                  <a:pt x="86164" y="40455"/>
                  <a:pt x="86164" y="40455"/>
                </a:cubicBezTo>
                <a:cubicBezTo>
                  <a:pt x="86164" y="40304"/>
                  <a:pt x="86013" y="40266"/>
                  <a:pt x="85937" y="40266"/>
                </a:cubicBezTo>
                <a:close/>
                <a:moveTo>
                  <a:pt x="64689" y="40266"/>
                </a:moveTo>
                <a:cubicBezTo>
                  <a:pt x="64463" y="40266"/>
                  <a:pt x="64387" y="40379"/>
                  <a:pt x="64311" y="40493"/>
                </a:cubicBezTo>
                <a:lnTo>
                  <a:pt x="64349" y="40606"/>
                </a:lnTo>
                <a:cubicBezTo>
                  <a:pt x="64387" y="40644"/>
                  <a:pt x="64463" y="40682"/>
                  <a:pt x="64538" y="40682"/>
                </a:cubicBezTo>
                <a:cubicBezTo>
                  <a:pt x="64652" y="40682"/>
                  <a:pt x="64765" y="40644"/>
                  <a:pt x="64841" y="40568"/>
                </a:cubicBezTo>
                <a:lnTo>
                  <a:pt x="64765" y="40379"/>
                </a:lnTo>
                <a:lnTo>
                  <a:pt x="64803" y="40379"/>
                </a:lnTo>
                <a:lnTo>
                  <a:pt x="64689" y="40266"/>
                </a:lnTo>
                <a:close/>
                <a:moveTo>
                  <a:pt x="379" y="40379"/>
                </a:moveTo>
                <a:cubicBezTo>
                  <a:pt x="265" y="40379"/>
                  <a:pt x="152" y="40417"/>
                  <a:pt x="114" y="40568"/>
                </a:cubicBezTo>
                <a:lnTo>
                  <a:pt x="227" y="40720"/>
                </a:lnTo>
                <a:cubicBezTo>
                  <a:pt x="379" y="40720"/>
                  <a:pt x="454" y="40720"/>
                  <a:pt x="492" y="40644"/>
                </a:cubicBezTo>
                <a:lnTo>
                  <a:pt x="568" y="40531"/>
                </a:lnTo>
                <a:cubicBezTo>
                  <a:pt x="568" y="40455"/>
                  <a:pt x="492" y="40379"/>
                  <a:pt x="379" y="40379"/>
                </a:cubicBezTo>
                <a:close/>
                <a:moveTo>
                  <a:pt x="28772" y="39888"/>
                </a:moveTo>
                <a:cubicBezTo>
                  <a:pt x="28700" y="39960"/>
                  <a:pt x="28659" y="39986"/>
                  <a:pt x="28609" y="39986"/>
                </a:cubicBezTo>
                <a:cubicBezTo>
                  <a:pt x="28580" y="39986"/>
                  <a:pt x="28549" y="39977"/>
                  <a:pt x="28508" y="39963"/>
                </a:cubicBezTo>
                <a:lnTo>
                  <a:pt x="28356" y="40001"/>
                </a:lnTo>
                <a:cubicBezTo>
                  <a:pt x="28281" y="40077"/>
                  <a:pt x="28281" y="40152"/>
                  <a:pt x="28281" y="40266"/>
                </a:cubicBezTo>
                <a:lnTo>
                  <a:pt x="28281" y="40417"/>
                </a:lnTo>
                <a:lnTo>
                  <a:pt x="28394" y="40531"/>
                </a:lnTo>
                <a:cubicBezTo>
                  <a:pt x="28432" y="40568"/>
                  <a:pt x="28470" y="40568"/>
                  <a:pt x="28508" y="40568"/>
                </a:cubicBezTo>
                <a:lnTo>
                  <a:pt x="28470" y="40682"/>
                </a:lnTo>
                <a:cubicBezTo>
                  <a:pt x="28583" y="40757"/>
                  <a:pt x="28772" y="40757"/>
                  <a:pt x="28961" y="40757"/>
                </a:cubicBezTo>
                <a:lnTo>
                  <a:pt x="29075" y="40644"/>
                </a:lnTo>
                <a:cubicBezTo>
                  <a:pt x="29075" y="40606"/>
                  <a:pt x="29075" y="40606"/>
                  <a:pt x="29075" y="40606"/>
                </a:cubicBezTo>
                <a:lnTo>
                  <a:pt x="29264" y="40493"/>
                </a:lnTo>
                <a:cubicBezTo>
                  <a:pt x="29264" y="40190"/>
                  <a:pt x="29150" y="40001"/>
                  <a:pt x="28961" y="39888"/>
                </a:cubicBezTo>
                <a:close/>
                <a:moveTo>
                  <a:pt x="14443" y="40341"/>
                </a:moveTo>
                <a:lnTo>
                  <a:pt x="14216" y="40455"/>
                </a:lnTo>
                <a:cubicBezTo>
                  <a:pt x="14254" y="40531"/>
                  <a:pt x="14254" y="40531"/>
                  <a:pt x="14254" y="40568"/>
                </a:cubicBezTo>
                <a:lnTo>
                  <a:pt x="14254" y="40606"/>
                </a:lnTo>
                <a:cubicBezTo>
                  <a:pt x="14254" y="40644"/>
                  <a:pt x="14254" y="40682"/>
                  <a:pt x="14292" y="40757"/>
                </a:cubicBezTo>
                <a:lnTo>
                  <a:pt x="14405" y="40795"/>
                </a:lnTo>
                <a:lnTo>
                  <a:pt x="14594" y="40795"/>
                </a:lnTo>
                <a:lnTo>
                  <a:pt x="14746" y="40720"/>
                </a:lnTo>
                <a:cubicBezTo>
                  <a:pt x="14746" y="40682"/>
                  <a:pt x="14746" y="40644"/>
                  <a:pt x="14746" y="40644"/>
                </a:cubicBezTo>
                <a:cubicBezTo>
                  <a:pt x="14746" y="40455"/>
                  <a:pt x="14594" y="40379"/>
                  <a:pt x="14481" y="40341"/>
                </a:cubicBezTo>
                <a:close/>
                <a:moveTo>
                  <a:pt x="61060" y="40379"/>
                </a:moveTo>
                <a:lnTo>
                  <a:pt x="60909" y="40493"/>
                </a:lnTo>
                <a:lnTo>
                  <a:pt x="60909" y="40757"/>
                </a:lnTo>
                <a:lnTo>
                  <a:pt x="61060" y="40871"/>
                </a:lnTo>
                <a:cubicBezTo>
                  <a:pt x="61098" y="40871"/>
                  <a:pt x="61136" y="40871"/>
                  <a:pt x="61173" y="40909"/>
                </a:cubicBezTo>
                <a:lnTo>
                  <a:pt x="61362" y="40833"/>
                </a:lnTo>
                <a:cubicBezTo>
                  <a:pt x="61400" y="40795"/>
                  <a:pt x="61400" y="40720"/>
                  <a:pt x="61400" y="40682"/>
                </a:cubicBezTo>
                <a:cubicBezTo>
                  <a:pt x="61400" y="40493"/>
                  <a:pt x="61287" y="40379"/>
                  <a:pt x="61060" y="40379"/>
                </a:cubicBezTo>
                <a:close/>
                <a:moveTo>
                  <a:pt x="79841" y="40553"/>
                </a:moveTo>
                <a:cubicBezTo>
                  <a:pt x="79819" y="40553"/>
                  <a:pt x="79797" y="40557"/>
                  <a:pt x="79775" y="40568"/>
                </a:cubicBezTo>
                <a:cubicBezTo>
                  <a:pt x="79661" y="40644"/>
                  <a:pt x="79623" y="40833"/>
                  <a:pt x="79737" y="40946"/>
                </a:cubicBezTo>
                <a:cubicBezTo>
                  <a:pt x="79762" y="40946"/>
                  <a:pt x="79804" y="40963"/>
                  <a:pt x="79841" y="40963"/>
                </a:cubicBezTo>
                <a:cubicBezTo>
                  <a:pt x="79859" y="40963"/>
                  <a:pt x="79876" y="40959"/>
                  <a:pt x="79888" y="40946"/>
                </a:cubicBezTo>
                <a:lnTo>
                  <a:pt x="79964" y="40909"/>
                </a:lnTo>
                <a:lnTo>
                  <a:pt x="79888" y="40909"/>
                </a:lnTo>
                <a:lnTo>
                  <a:pt x="80077" y="40795"/>
                </a:lnTo>
                <a:lnTo>
                  <a:pt x="80077" y="40682"/>
                </a:lnTo>
                <a:lnTo>
                  <a:pt x="80002" y="40606"/>
                </a:lnTo>
                <a:cubicBezTo>
                  <a:pt x="79948" y="40579"/>
                  <a:pt x="79895" y="40553"/>
                  <a:pt x="79841" y="40553"/>
                </a:cubicBezTo>
                <a:close/>
                <a:moveTo>
                  <a:pt x="32629" y="40568"/>
                </a:moveTo>
                <a:lnTo>
                  <a:pt x="32553" y="40682"/>
                </a:lnTo>
                <a:lnTo>
                  <a:pt x="32553" y="40909"/>
                </a:lnTo>
                <a:lnTo>
                  <a:pt x="32666" y="41022"/>
                </a:lnTo>
                <a:lnTo>
                  <a:pt x="32818" y="41022"/>
                </a:lnTo>
                <a:lnTo>
                  <a:pt x="32931" y="40871"/>
                </a:lnTo>
                <a:cubicBezTo>
                  <a:pt x="32931" y="40871"/>
                  <a:pt x="32931" y="40833"/>
                  <a:pt x="32931" y="40833"/>
                </a:cubicBezTo>
                <a:cubicBezTo>
                  <a:pt x="32931" y="40795"/>
                  <a:pt x="32931" y="40795"/>
                  <a:pt x="32931" y="40757"/>
                </a:cubicBezTo>
                <a:cubicBezTo>
                  <a:pt x="32931" y="40720"/>
                  <a:pt x="32931" y="40644"/>
                  <a:pt x="32855" y="40606"/>
                </a:cubicBezTo>
                <a:cubicBezTo>
                  <a:pt x="32818" y="40568"/>
                  <a:pt x="32742" y="40568"/>
                  <a:pt x="32629" y="40568"/>
                </a:cubicBezTo>
                <a:close/>
                <a:moveTo>
                  <a:pt x="12231" y="40413"/>
                </a:moveTo>
                <a:cubicBezTo>
                  <a:pt x="12214" y="40413"/>
                  <a:pt x="12195" y="40414"/>
                  <a:pt x="12175" y="40417"/>
                </a:cubicBezTo>
                <a:lnTo>
                  <a:pt x="12061" y="40531"/>
                </a:lnTo>
                <a:cubicBezTo>
                  <a:pt x="12023" y="40644"/>
                  <a:pt x="12061" y="40757"/>
                  <a:pt x="12137" y="40795"/>
                </a:cubicBezTo>
                <a:cubicBezTo>
                  <a:pt x="12175" y="40833"/>
                  <a:pt x="12212" y="40833"/>
                  <a:pt x="12250" y="40871"/>
                </a:cubicBezTo>
                <a:cubicBezTo>
                  <a:pt x="12212" y="40871"/>
                  <a:pt x="12175" y="40946"/>
                  <a:pt x="12175" y="41022"/>
                </a:cubicBezTo>
                <a:lnTo>
                  <a:pt x="12326" y="41022"/>
                </a:lnTo>
                <a:cubicBezTo>
                  <a:pt x="12326" y="41022"/>
                  <a:pt x="12288" y="41022"/>
                  <a:pt x="12326" y="41060"/>
                </a:cubicBezTo>
                <a:lnTo>
                  <a:pt x="12477" y="41060"/>
                </a:lnTo>
                <a:cubicBezTo>
                  <a:pt x="12515" y="41022"/>
                  <a:pt x="12477" y="41022"/>
                  <a:pt x="12477" y="41022"/>
                </a:cubicBezTo>
                <a:lnTo>
                  <a:pt x="12628" y="41022"/>
                </a:lnTo>
                <a:cubicBezTo>
                  <a:pt x="12628" y="40909"/>
                  <a:pt x="12553" y="40833"/>
                  <a:pt x="12402" y="40833"/>
                </a:cubicBezTo>
                <a:lnTo>
                  <a:pt x="12515" y="40720"/>
                </a:lnTo>
                <a:lnTo>
                  <a:pt x="12515" y="40682"/>
                </a:lnTo>
                <a:cubicBezTo>
                  <a:pt x="12480" y="40612"/>
                  <a:pt x="12445" y="40413"/>
                  <a:pt x="12231" y="40413"/>
                </a:cubicBezTo>
                <a:close/>
                <a:moveTo>
                  <a:pt x="33347" y="40720"/>
                </a:moveTo>
                <a:cubicBezTo>
                  <a:pt x="33082" y="40757"/>
                  <a:pt x="33044" y="40871"/>
                  <a:pt x="33082" y="40984"/>
                </a:cubicBezTo>
                <a:lnTo>
                  <a:pt x="33234" y="41060"/>
                </a:lnTo>
                <a:lnTo>
                  <a:pt x="33271" y="41060"/>
                </a:lnTo>
                <a:cubicBezTo>
                  <a:pt x="33347" y="41060"/>
                  <a:pt x="33536" y="41060"/>
                  <a:pt x="33536" y="40909"/>
                </a:cubicBezTo>
                <a:lnTo>
                  <a:pt x="33460" y="40833"/>
                </a:lnTo>
                <a:cubicBezTo>
                  <a:pt x="33460" y="40871"/>
                  <a:pt x="33460" y="40871"/>
                  <a:pt x="33460" y="40871"/>
                </a:cubicBezTo>
                <a:lnTo>
                  <a:pt x="33347" y="40720"/>
                </a:lnTo>
                <a:close/>
                <a:moveTo>
                  <a:pt x="89038" y="40531"/>
                </a:moveTo>
                <a:lnTo>
                  <a:pt x="88849" y="40682"/>
                </a:lnTo>
                <a:cubicBezTo>
                  <a:pt x="88849" y="40682"/>
                  <a:pt x="88849" y="40644"/>
                  <a:pt x="88849" y="40644"/>
                </a:cubicBezTo>
                <a:cubicBezTo>
                  <a:pt x="88849" y="40644"/>
                  <a:pt x="88849" y="40682"/>
                  <a:pt x="88811" y="40682"/>
                </a:cubicBezTo>
                <a:cubicBezTo>
                  <a:pt x="88735" y="40682"/>
                  <a:pt x="88622" y="40720"/>
                  <a:pt x="88584" y="40795"/>
                </a:cubicBezTo>
                <a:lnTo>
                  <a:pt x="88622" y="40909"/>
                </a:lnTo>
                <a:cubicBezTo>
                  <a:pt x="88714" y="41024"/>
                  <a:pt x="88864" y="41069"/>
                  <a:pt x="89026" y="41069"/>
                </a:cubicBezTo>
                <a:cubicBezTo>
                  <a:pt x="89129" y="41069"/>
                  <a:pt x="89238" y="41051"/>
                  <a:pt x="89340" y="41022"/>
                </a:cubicBezTo>
                <a:lnTo>
                  <a:pt x="89416" y="40909"/>
                </a:lnTo>
                <a:lnTo>
                  <a:pt x="89416" y="40871"/>
                </a:lnTo>
                <a:cubicBezTo>
                  <a:pt x="89416" y="40819"/>
                  <a:pt x="89398" y="40786"/>
                  <a:pt x="89375" y="40757"/>
                </a:cubicBezTo>
                <a:lnTo>
                  <a:pt x="89375" y="40757"/>
                </a:lnTo>
                <a:cubicBezTo>
                  <a:pt x="89376" y="40757"/>
                  <a:pt x="89377" y="40757"/>
                  <a:pt x="89378" y="40757"/>
                </a:cubicBezTo>
                <a:lnTo>
                  <a:pt x="89264" y="40568"/>
                </a:lnTo>
                <a:cubicBezTo>
                  <a:pt x="89231" y="40579"/>
                  <a:pt x="89201" y="40584"/>
                  <a:pt x="89174" y="40584"/>
                </a:cubicBezTo>
                <a:cubicBezTo>
                  <a:pt x="89110" y="40584"/>
                  <a:pt x="89064" y="40557"/>
                  <a:pt x="89038" y="40531"/>
                </a:cubicBezTo>
                <a:close/>
                <a:moveTo>
                  <a:pt x="70247" y="40720"/>
                </a:moveTo>
                <a:cubicBezTo>
                  <a:pt x="70134" y="40795"/>
                  <a:pt x="70096" y="40984"/>
                  <a:pt x="70209" y="41098"/>
                </a:cubicBezTo>
                <a:cubicBezTo>
                  <a:pt x="70235" y="41098"/>
                  <a:pt x="70277" y="41114"/>
                  <a:pt x="70313" y="41114"/>
                </a:cubicBezTo>
                <a:cubicBezTo>
                  <a:pt x="70331" y="41114"/>
                  <a:pt x="70348" y="41110"/>
                  <a:pt x="70361" y="41098"/>
                </a:cubicBezTo>
                <a:lnTo>
                  <a:pt x="70436" y="41060"/>
                </a:lnTo>
                <a:lnTo>
                  <a:pt x="70361" y="41060"/>
                </a:lnTo>
                <a:lnTo>
                  <a:pt x="70550" y="40946"/>
                </a:lnTo>
                <a:lnTo>
                  <a:pt x="70550" y="40833"/>
                </a:lnTo>
                <a:lnTo>
                  <a:pt x="70474" y="40757"/>
                </a:lnTo>
                <a:cubicBezTo>
                  <a:pt x="70398" y="40720"/>
                  <a:pt x="70323" y="40720"/>
                  <a:pt x="70247" y="40720"/>
                </a:cubicBezTo>
                <a:close/>
                <a:moveTo>
                  <a:pt x="26844" y="40606"/>
                </a:moveTo>
                <a:lnTo>
                  <a:pt x="26693" y="40720"/>
                </a:lnTo>
                <a:cubicBezTo>
                  <a:pt x="26693" y="40757"/>
                  <a:pt x="26693" y="40795"/>
                  <a:pt x="26693" y="40833"/>
                </a:cubicBezTo>
                <a:cubicBezTo>
                  <a:pt x="26693" y="40946"/>
                  <a:pt x="26731" y="41098"/>
                  <a:pt x="26957" y="41173"/>
                </a:cubicBezTo>
                <a:lnTo>
                  <a:pt x="27146" y="41098"/>
                </a:lnTo>
                <a:cubicBezTo>
                  <a:pt x="27146" y="41060"/>
                  <a:pt x="27184" y="41022"/>
                  <a:pt x="27184" y="40984"/>
                </a:cubicBezTo>
                <a:cubicBezTo>
                  <a:pt x="27222" y="40946"/>
                  <a:pt x="27260" y="40871"/>
                  <a:pt x="27260" y="40833"/>
                </a:cubicBezTo>
                <a:cubicBezTo>
                  <a:pt x="27260" y="40720"/>
                  <a:pt x="27184" y="40644"/>
                  <a:pt x="27109" y="40606"/>
                </a:cubicBezTo>
                <a:lnTo>
                  <a:pt x="26882" y="40682"/>
                </a:lnTo>
                <a:cubicBezTo>
                  <a:pt x="26882" y="40644"/>
                  <a:pt x="26919" y="40644"/>
                  <a:pt x="26920" y="40607"/>
                </a:cubicBezTo>
                <a:lnTo>
                  <a:pt x="26920" y="40607"/>
                </a:lnTo>
                <a:cubicBezTo>
                  <a:pt x="26919" y="40625"/>
                  <a:pt x="26910" y="40634"/>
                  <a:pt x="26896" y="40634"/>
                </a:cubicBezTo>
                <a:cubicBezTo>
                  <a:pt x="26882" y="40634"/>
                  <a:pt x="26863" y="40625"/>
                  <a:pt x="26844" y="40606"/>
                </a:cubicBezTo>
                <a:close/>
                <a:moveTo>
                  <a:pt x="34530" y="40671"/>
                </a:moveTo>
                <a:cubicBezTo>
                  <a:pt x="34501" y="40671"/>
                  <a:pt x="34472" y="40675"/>
                  <a:pt x="34443" y="40682"/>
                </a:cubicBezTo>
                <a:cubicBezTo>
                  <a:pt x="34368" y="40720"/>
                  <a:pt x="34292" y="40757"/>
                  <a:pt x="34254" y="40833"/>
                </a:cubicBezTo>
                <a:lnTo>
                  <a:pt x="34292" y="40984"/>
                </a:lnTo>
                <a:cubicBezTo>
                  <a:pt x="34368" y="41022"/>
                  <a:pt x="34443" y="41098"/>
                  <a:pt x="34519" y="41135"/>
                </a:cubicBezTo>
                <a:cubicBezTo>
                  <a:pt x="34632" y="41211"/>
                  <a:pt x="34708" y="41287"/>
                  <a:pt x="34859" y="41324"/>
                </a:cubicBezTo>
                <a:lnTo>
                  <a:pt x="35048" y="41173"/>
                </a:lnTo>
                <a:cubicBezTo>
                  <a:pt x="35048" y="41173"/>
                  <a:pt x="35048" y="41135"/>
                  <a:pt x="35048" y="41135"/>
                </a:cubicBezTo>
                <a:cubicBezTo>
                  <a:pt x="35048" y="41135"/>
                  <a:pt x="35048" y="41135"/>
                  <a:pt x="35048" y="41098"/>
                </a:cubicBezTo>
                <a:cubicBezTo>
                  <a:pt x="35086" y="41098"/>
                  <a:pt x="35162" y="41060"/>
                  <a:pt x="35162" y="40984"/>
                </a:cubicBezTo>
                <a:lnTo>
                  <a:pt x="35048" y="40833"/>
                </a:lnTo>
                <a:cubicBezTo>
                  <a:pt x="35010" y="40833"/>
                  <a:pt x="34935" y="40795"/>
                  <a:pt x="34859" y="40757"/>
                </a:cubicBezTo>
                <a:cubicBezTo>
                  <a:pt x="34767" y="40727"/>
                  <a:pt x="34651" y="40671"/>
                  <a:pt x="34530" y="40671"/>
                </a:cubicBezTo>
                <a:close/>
                <a:moveTo>
                  <a:pt x="6201" y="41022"/>
                </a:moveTo>
                <a:lnTo>
                  <a:pt x="6088" y="41173"/>
                </a:lnTo>
                <a:cubicBezTo>
                  <a:pt x="6088" y="41173"/>
                  <a:pt x="6088" y="41173"/>
                  <a:pt x="6088" y="41211"/>
                </a:cubicBezTo>
                <a:cubicBezTo>
                  <a:pt x="6050" y="41249"/>
                  <a:pt x="6012" y="41287"/>
                  <a:pt x="6012" y="41362"/>
                </a:cubicBezTo>
                <a:lnTo>
                  <a:pt x="6163" y="41476"/>
                </a:lnTo>
                <a:lnTo>
                  <a:pt x="6390" y="41476"/>
                </a:lnTo>
                <a:lnTo>
                  <a:pt x="6541" y="41362"/>
                </a:lnTo>
                <a:cubicBezTo>
                  <a:pt x="6541" y="41362"/>
                  <a:pt x="6541" y="41324"/>
                  <a:pt x="6541" y="41324"/>
                </a:cubicBezTo>
                <a:cubicBezTo>
                  <a:pt x="6541" y="41211"/>
                  <a:pt x="6504" y="41135"/>
                  <a:pt x="6466" y="41098"/>
                </a:cubicBezTo>
                <a:cubicBezTo>
                  <a:pt x="6390" y="41060"/>
                  <a:pt x="6314" y="41022"/>
                  <a:pt x="6201" y="41022"/>
                </a:cubicBezTo>
                <a:close/>
                <a:moveTo>
                  <a:pt x="25332" y="41022"/>
                </a:moveTo>
                <a:lnTo>
                  <a:pt x="25181" y="41135"/>
                </a:lnTo>
                <a:cubicBezTo>
                  <a:pt x="25181" y="41173"/>
                  <a:pt x="25143" y="41211"/>
                  <a:pt x="25143" y="41287"/>
                </a:cubicBezTo>
                <a:lnTo>
                  <a:pt x="25143" y="41324"/>
                </a:lnTo>
                <a:lnTo>
                  <a:pt x="25294" y="41438"/>
                </a:lnTo>
                <a:lnTo>
                  <a:pt x="25332" y="41438"/>
                </a:lnTo>
                <a:cubicBezTo>
                  <a:pt x="25370" y="41476"/>
                  <a:pt x="25445" y="41476"/>
                  <a:pt x="25521" y="41476"/>
                </a:cubicBezTo>
                <a:lnTo>
                  <a:pt x="25634" y="41362"/>
                </a:lnTo>
                <a:cubicBezTo>
                  <a:pt x="25634" y="41362"/>
                  <a:pt x="25634" y="41324"/>
                  <a:pt x="25634" y="41324"/>
                </a:cubicBezTo>
                <a:cubicBezTo>
                  <a:pt x="25634" y="41211"/>
                  <a:pt x="25634" y="41135"/>
                  <a:pt x="25559" y="41098"/>
                </a:cubicBezTo>
                <a:cubicBezTo>
                  <a:pt x="25483" y="41060"/>
                  <a:pt x="25407" y="41022"/>
                  <a:pt x="25332" y="41022"/>
                </a:cubicBezTo>
                <a:close/>
                <a:moveTo>
                  <a:pt x="23880" y="41082"/>
                </a:moveTo>
                <a:cubicBezTo>
                  <a:pt x="23848" y="41082"/>
                  <a:pt x="23815" y="41087"/>
                  <a:pt x="23782" y="41098"/>
                </a:cubicBezTo>
                <a:lnTo>
                  <a:pt x="23668" y="41211"/>
                </a:lnTo>
                <a:lnTo>
                  <a:pt x="23668" y="41362"/>
                </a:lnTo>
                <a:lnTo>
                  <a:pt x="23857" y="41476"/>
                </a:lnTo>
                <a:cubicBezTo>
                  <a:pt x="23857" y="41514"/>
                  <a:pt x="23895" y="41551"/>
                  <a:pt x="23933" y="41551"/>
                </a:cubicBezTo>
                <a:lnTo>
                  <a:pt x="24084" y="41551"/>
                </a:lnTo>
                <a:cubicBezTo>
                  <a:pt x="24160" y="41514"/>
                  <a:pt x="24198" y="41400"/>
                  <a:pt x="24198" y="41324"/>
                </a:cubicBezTo>
                <a:cubicBezTo>
                  <a:pt x="24198" y="41249"/>
                  <a:pt x="24160" y="41173"/>
                  <a:pt x="24084" y="41135"/>
                </a:cubicBezTo>
                <a:cubicBezTo>
                  <a:pt x="24031" y="41109"/>
                  <a:pt x="23958" y="41082"/>
                  <a:pt x="23880" y="41082"/>
                </a:cubicBezTo>
                <a:close/>
                <a:moveTo>
                  <a:pt x="65166" y="41158"/>
                </a:moveTo>
                <a:cubicBezTo>
                  <a:pt x="65134" y="41158"/>
                  <a:pt x="65101" y="41162"/>
                  <a:pt x="65068" y="41173"/>
                </a:cubicBezTo>
                <a:cubicBezTo>
                  <a:pt x="64992" y="41173"/>
                  <a:pt x="64954" y="41249"/>
                  <a:pt x="64916" y="41324"/>
                </a:cubicBezTo>
                <a:lnTo>
                  <a:pt x="64916" y="41438"/>
                </a:lnTo>
                <a:cubicBezTo>
                  <a:pt x="64992" y="41514"/>
                  <a:pt x="65030" y="41551"/>
                  <a:pt x="65105" y="41551"/>
                </a:cubicBezTo>
                <a:lnTo>
                  <a:pt x="65257" y="41514"/>
                </a:lnTo>
                <a:lnTo>
                  <a:pt x="65332" y="41514"/>
                </a:lnTo>
                <a:cubicBezTo>
                  <a:pt x="65408" y="41514"/>
                  <a:pt x="65521" y="41476"/>
                  <a:pt x="65521" y="41400"/>
                </a:cubicBezTo>
                <a:lnTo>
                  <a:pt x="65446" y="41249"/>
                </a:lnTo>
                <a:cubicBezTo>
                  <a:pt x="65408" y="41249"/>
                  <a:pt x="65370" y="41211"/>
                  <a:pt x="65370" y="41211"/>
                </a:cubicBezTo>
                <a:cubicBezTo>
                  <a:pt x="65317" y="41184"/>
                  <a:pt x="65244" y="41158"/>
                  <a:pt x="65166" y="41158"/>
                </a:cubicBezTo>
                <a:close/>
                <a:moveTo>
                  <a:pt x="24410" y="41279"/>
                </a:moveTo>
                <a:cubicBezTo>
                  <a:pt x="24390" y="41279"/>
                  <a:pt x="24370" y="41281"/>
                  <a:pt x="24349" y="41287"/>
                </a:cubicBezTo>
                <a:lnTo>
                  <a:pt x="24235" y="41362"/>
                </a:lnTo>
                <a:cubicBezTo>
                  <a:pt x="24160" y="41514"/>
                  <a:pt x="24311" y="41665"/>
                  <a:pt x="24500" y="41703"/>
                </a:cubicBezTo>
                <a:cubicBezTo>
                  <a:pt x="24613" y="41703"/>
                  <a:pt x="24727" y="41665"/>
                  <a:pt x="24727" y="41551"/>
                </a:cubicBezTo>
                <a:lnTo>
                  <a:pt x="24613" y="41400"/>
                </a:lnTo>
                <a:cubicBezTo>
                  <a:pt x="24613" y="41368"/>
                  <a:pt x="24529" y="41279"/>
                  <a:pt x="24410" y="41279"/>
                </a:cubicBezTo>
                <a:close/>
                <a:moveTo>
                  <a:pt x="29869" y="41287"/>
                </a:moveTo>
                <a:lnTo>
                  <a:pt x="29680" y="41400"/>
                </a:lnTo>
                <a:cubicBezTo>
                  <a:pt x="29680" y="41438"/>
                  <a:pt x="29604" y="41476"/>
                  <a:pt x="29604" y="41551"/>
                </a:cubicBezTo>
                <a:lnTo>
                  <a:pt x="29755" y="41703"/>
                </a:lnTo>
                <a:lnTo>
                  <a:pt x="29793" y="41703"/>
                </a:lnTo>
                <a:cubicBezTo>
                  <a:pt x="29831" y="41703"/>
                  <a:pt x="29869" y="41740"/>
                  <a:pt x="29982" y="41740"/>
                </a:cubicBezTo>
                <a:lnTo>
                  <a:pt x="30095" y="41627"/>
                </a:lnTo>
                <a:cubicBezTo>
                  <a:pt x="30095" y="41627"/>
                  <a:pt x="30095" y="41589"/>
                  <a:pt x="30095" y="41551"/>
                </a:cubicBezTo>
                <a:cubicBezTo>
                  <a:pt x="30095" y="41400"/>
                  <a:pt x="30020" y="41324"/>
                  <a:pt x="29869" y="41287"/>
                </a:cubicBezTo>
                <a:close/>
                <a:moveTo>
                  <a:pt x="27260" y="41400"/>
                </a:moveTo>
                <a:lnTo>
                  <a:pt x="27109" y="41551"/>
                </a:lnTo>
                <a:cubicBezTo>
                  <a:pt x="27109" y="41665"/>
                  <a:pt x="27146" y="41740"/>
                  <a:pt x="27222" y="41816"/>
                </a:cubicBezTo>
                <a:lnTo>
                  <a:pt x="27298" y="41854"/>
                </a:lnTo>
                <a:cubicBezTo>
                  <a:pt x="27562" y="41854"/>
                  <a:pt x="27600" y="41665"/>
                  <a:pt x="27638" y="41589"/>
                </a:cubicBezTo>
                <a:lnTo>
                  <a:pt x="27638" y="41551"/>
                </a:lnTo>
                <a:lnTo>
                  <a:pt x="27487" y="41400"/>
                </a:lnTo>
                <a:close/>
                <a:moveTo>
                  <a:pt x="22799" y="41476"/>
                </a:moveTo>
                <a:lnTo>
                  <a:pt x="22610" y="41551"/>
                </a:lnTo>
                <a:cubicBezTo>
                  <a:pt x="22610" y="41589"/>
                  <a:pt x="22610" y="41627"/>
                  <a:pt x="22610" y="41665"/>
                </a:cubicBezTo>
                <a:cubicBezTo>
                  <a:pt x="22610" y="41892"/>
                  <a:pt x="22761" y="41929"/>
                  <a:pt x="22836" y="41929"/>
                </a:cubicBezTo>
                <a:lnTo>
                  <a:pt x="22988" y="41816"/>
                </a:lnTo>
                <a:lnTo>
                  <a:pt x="22988" y="41778"/>
                </a:lnTo>
                <a:cubicBezTo>
                  <a:pt x="22988" y="41589"/>
                  <a:pt x="22912" y="41514"/>
                  <a:pt x="22799" y="41476"/>
                </a:cubicBezTo>
                <a:close/>
                <a:moveTo>
                  <a:pt x="20830" y="41544"/>
                </a:moveTo>
                <a:cubicBezTo>
                  <a:pt x="20808" y="41544"/>
                  <a:pt x="20783" y="41546"/>
                  <a:pt x="20757" y="41551"/>
                </a:cubicBezTo>
                <a:lnTo>
                  <a:pt x="20681" y="41627"/>
                </a:lnTo>
                <a:cubicBezTo>
                  <a:pt x="20606" y="41778"/>
                  <a:pt x="20757" y="41929"/>
                  <a:pt x="20908" y="41967"/>
                </a:cubicBezTo>
                <a:cubicBezTo>
                  <a:pt x="21059" y="41967"/>
                  <a:pt x="21135" y="41892"/>
                  <a:pt x="21173" y="41816"/>
                </a:cubicBezTo>
                <a:lnTo>
                  <a:pt x="21059" y="41665"/>
                </a:lnTo>
                <a:cubicBezTo>
                  <a:pt x="21027" y="41632"/>
                  <a:pt x="20966" y="41544"/>
                  <a:pt x="20830" y="41544"/>
                </a:cubicBezTo>
                <a:close/>
                <a:moveTo>
                  <a:pt x="77166" y="41400"/>
                </a:moveTo>
                <a:lnTo>
                  <a:pt x="76939" y="41514"/>
                </a:lnTo>
                <a:cubicBezTo>
                  <a:pt x="76939" y="41476"/>
                  <a:pt x="77015" y="41476"/>
                  <a:pt x="77015" y="41438"/>
                </a:cubicBezTo>
                <a:lnTo>
                  <a:pt x="76977" y="41438"/>
                </a:lnTo>
                <a:cubicBezTo>
                  <a:pt x="76901" y="41438"/>
                  <a:pt x="76826" y="41438"/>
                  <a:pt x="76750" y="41514"/>
                </a:cubicBezTo>
                <a:cubicBezTo>
                  <a:pt x="76712" y="41551"/>
                  <a:pt x="76674" y="41589"/>
                  <a:pt x="76750" y="41740"/>
                </a:cubicBezTo>
                <a:cubicBezTo>
                  <a:pt x="76750" y="41778"/>
                  <a:pt x="76788" y="41778"/>
                  <a:pt x="76826" y="41816"/>
                </a:cubicBezTo>
                <a:cubicBezTo>
                  <a:pt x="76788" y="41854"/>
                  <a:pt x="76750" y="41929"/>
                  <a:pt x="76788" y="42005"/>
                </a:cubicBezTo>
                <a:lnTo>
                  <a:pt x="76901" y="42081"/>
                </a:lnTo>
                <a:cubicBezTo>
                  <a:pt x="76938" y="42085"/>
                  <a:pt x="76971" y="42087"/>
                  <a:pt x="77001" y="42087"/>
                </a:cubicBezTo>
                <a:cubicBezTo>
                  <a:pt x="77249" y="42087"/>
                  <a:pt x="77279" y="41959"/>
                  <a:pt x="77279" y="41892"/>
                </a:cubicBezTo>
                <a:lnTo>
                  <a:pt x="77242" y="41816"/>
                </a:lnTo>
                <a:cubicBezTo>
                  <a:pt x="77242" y="41778"/>
                  <a:pt x="77204" y="41778"/>
                  <a:pt x="77166" y="41740"/>
                </a:cubicBezTo>
                <a:cubicBezTo>
                  <a:pt x="77317" y="41665"/>
                  <a:pt x="77317" y="41476"/>
                  <a:pt x="77166" y="41400"/>
                </a:cubicBezTo>
                <a:close/>
                <a:moveTo>
                  <a:pt x="44311" y="41703"/>
                </a:moveTo>
                <a:lnTo>
                  <a:pt x="44160" y="41816"/>
                </a:lnTo>
                <a:lnTo>
                  <a:pt x="44160" y="41967"/>
                </a:lnTo>
                <a:lnTo>
                  <a:pt x="44311" y="42081"/>
                </a:lnTo>
                <a:cubicBezTo>
                  <a:pt x="44333" y="42092"/>
                  <a:pt x="44359" y="42096"/>
                  <a:pt x="44384" y="42096"/>
                </a:cubicBezTo>
                <a:cubicBezTo>
                  <a:pt x="44447" y="42096"/>
                  <a:pt x="44511" y="42070"/>
                  <a:pt x="44538" y="42043"/>
                </a:cubicBezTo>
                <a:cubicBezTo>
                  <a:pt x="44576" y="42005"/>
                  <a:pt x="44614" y="41967"/>
                  <a:pt x="44614" y="41854"/>
                </a:cubicBezTo>
                <a:lnTo>
                  <a:pt x="44614" y="41816"/>
                </a:lnTo>
                <a:lnTo>
                  <a:pt x="44500" y="41703"/>
                </a:lnTo>
                <a:close/>
                <a:moveTo>
                  <a:pt x="33460" y="41778"/>
                </a:moveTo>
                <a:cubicBezTo>
                  <a:pt x="33271" y="41778"/>
                  <a:pt x="33158" y="41816"/>
                  <a:pt x="33082" y="41929"/>
                </a:cubicBezTo>
                <a:lnTo>
                  <a:pt x="33120" y="42043"/>
                </a:lnTo>
                <a:cubicBezTo>
                  <a:pt x="33168" y="42115"/>
                  <a:pt x="33246" y="42141"/>
                  <a:pt x="33326" y="42141"/>
                </a:cubicBezTo>
                <a:cubicBezTo>
                  <a:pt x="33372" y="42141"/>
                  <a:pt x="33419" y="42132"/>
                  <a:pt x="33460" y="42118"/>
                </a:cubicBezTo>
                <a:cubicBezTo>
                  <a:pt x="33536" y="42081"/>
                  <a:pt x="33612" y="42005"/>
                  <a:pt x="33612" y="41929"/>
                </a:cubicBezTo>
                <a:cubicBezTo>
                  <a:pt x="33612" y="41892"/>
                  <a:pt x="33612" y="41892"/>
                  <a:pt x="33612" y="41854"/>
                </a:cubicBezTo>
                <a:lnTo>
                  <a:pt x="33460" y="41778"/>
                </a:lnTo>
                <a:close/>
                <a:moveTo>
                  <a:pt x="67859" y="41763"/>
                </a:moveTo>
                <a:cubicBezTo>
                  <a:pt x="67805" y="41763"/>
                  <a:pt x="67779" y="41789"/>
                  <a:pt x="67752" y="41816"/>
                </a:cubicBezTo>
                <a:cubicBezTo>
                  <a:pt x="67714" y="41854"/>
                  <a:pt x="67638" y="41929"/>
                  <a:pt x="67676" y="42043"/>
                </a:cubicBezTo>
                <a:lnTo>
                  <a:pt x="67828" y="42156"/>
                </a:lnTo>
                <a:lnTo>
                  <a:pt x="67941" y="42156"/>
                </a:lnTo>
                <a:lnTo>
                  <a:pt x="68054" y="42043"/>
                </a:lnTo>
                <a:lnTo>
                  <a:pt x="68054" y="41892"/>
                </a:lnTo>
                <a:lnTo>
                  <a:pt x="67941" y="41778"/>
                </a:lnTo>
                <a:cubicBezTo>
                  <a:pt x="67908" y="41767"/>
                  <a:pt x="67881" y="41763"/>
                  <a:pt x="67859" y="41763"/>
                </a:cubicBezTo>
                <a:close/>
                <a:moveTo>
                  <a:pt x="69189" y="41665"/>
                </a:moveTo>
                <a:lnTo>
                  <a:pt x="69075" y="41778"/>
                </a:lnTo>
                <a:cubicBezTo>
                  <a:pt x="69075" y="41816"/>
                  <a:pt x="69075" y="41816"/>
                  <a:pt x="69037" y="41816"/>
                </a:cubicBezTo>
                <a:cubicBezTo>
                  <a:pt x="69037" y="41854"/>
                  <a:pt x="69000" y="41892"/>
                  <a:pt x="69000" y="42005"/>
                </a:cubicBezTo>
                <a:lnTo>
                  <a:pt x="69189" y="42118"/>
                </a:lnTo>
                <a:cubicBezTo>
                  <a:pt x="69219" y="42118"/>
                  <a:pt x="69297" y="42167"/>
                  <a:pt x="69405" y="42167"/>
                </a:cubicBezTo>
                <a:cubicBezTo>
                  <a:pt x="69432" y="42167"/>
                  <a:pt x="69461" y="42164"/>
                  <a:pt x="69491" y="42156"/>
                </a:cubicBezTo>
                <a:lnTo>
                  <a:pt x="69567" y="42081"/>
                </a:lnTo>
                <a:cubicBezTo>
                  <a:pt x="69604" y="42043"/>
                  <a:pt x="69604" y="41967"/>
                  <a:pt x="69604" y="41929"/>
                </a:cubicBezTo>
                <a:cubicBezTo>
                  <a:pt x="69604" y="41854"/>
                  <a:pt x="69567" y="41778"/>
                  <a:pt x="69529" y="41740"/>
                </a:cubicBezTo>
                <a:cubicBezTo>
                  <a:pt x="69453" y="41665"/>
                  <a:pt x="69340" y="41665"/>
                  <a:pt x="69189" y="41665"/>
                </a:cubicBezTo>
                <a:close/>
                <a:moveTo>
                  <a:pt x="26920" y="41740"/>
                </a:moveTo>
                <a:lnTo>
                  <a:pt x="26693" y="41816"/>
                </a:lnTo>
                <a:cubicBezTo>
                  <a:pt x="26693" y="41816"/>
                  <a:pt x="26731" y="41778"/>
                  <a:pt x="26731" y="41778"/>
                </a:cubicBezTo>
                <a:lnTo>
                  <a:pt x="26693" y="41778"/>
                </a:lnTo>
                <a:cubicBezTo>
                  <a:pt x="26617" y="41816"/>
                  <a:pt x="26390" y="41854"/>
                  <a:pt x="26466" y="42043"/>
                </a:cubicBezTo>
                <a:lnTo>
                  <a:pt x="26504" y="42118"/>
                </a:lnTo>
                <a:cubicBezTo>
                  <a:pt x="26560" y="42175"/>
                  <a:pt x="26627" y="42194"/>
                  <a:pt x="26693" y="42194"/>
                </a:cubicBezTo>
                <a:cubicBezTo>
                  <a:pt x="26759" y="42194"/>
                  <a:pt x="26825" y="42175"/>
                  <a:pt x="26882" y="42156"/>
                </a:cubicBezTo>
                <a:lnTo>
                  <a:pt x="26995" y="42156"/>
                </a:lnTo>
                <a:lnTo>
                  <a:pt x="27146" y="42043"/>
                </a:lnTo>
                <a:lnTo>
                  <a:pt x="27146" y="42005"/>
                </a:lnTo>
                <a:cubicBezTo>
                  <a:pt x="27146" y="41854"/>
                  <a:pt x="26995" y="41778"/>
                  <a:pt x="26920" y="41740"/>
                </a:cubicBezTo>
                <a:close/>
                <a:moveTo>
                  <a:pt x="28356" y="41438"/>
                </a:moveTo>
                <a:cubicBezTo>
                  <a:pt x="28167" y="41438"/>
                  <a:pt x="28054" y="41514"/>
                  <a:pt x="27978" y="41551"/>
                </a:cubicBezTo>
                <a:cubicBezTo>
                  <a:pt x="27827" y="41665"/>
                  <a:pt x="27789" y="41892"/>
                  <a:pt x="27865" y="42118"/>
                </a:cubicBezTo>
                <a:lnTo>
                  <a:pt x="27940" y="42194"/>
                </a:lnTo>
                <a:cubicBezTo>
                  <a:pt x="27996" y="42201"/>
                  <a:pt x="28046" y="42204"/>
                  <a:pt x="28092" y="42204"/>
                </a:cubicBezTo>
                <a:cubicBezTo>
                  <a:pt x="28296" y="42204"/>
                  <a:pt x="28408" y="42142"/>
                  <a:pt x="28470" y="42081"/>
                </a:cubicBezTo>
                <a:lnTo>
                  <a:pt x="28545" y="42005"/>
                </a:lnTo>
                <a:cubicBezTo>
                  <a:pt x="28545" y="41967"/>
                  <a:pt x="28545" y="41929"/>
                  <a:pt x="28545" y="41892"/>
                </a:cubicBezTo>
                <a:cubicBezTo>
                  <a:pt x="28545" y="41816"/>
                  <a:pt x="28508" y="41740"/>
                  <a:pt x="28508" y="41703"/>
                </a:cubicBezTo>
                <a:cubicBezTo>
                  <a:pt x="28508" y="41665"/>
                  <a:pt x="28470" y="41665"/>
                  <a:pt x="28470" y="41589"/>
                </a:cubicBezTo>
                <a:lnTo>
                  <a:pt x="28356" y="41438"/>
                </a:lnTo>
                <a:close/>
                <a:moveTo>
                  <a:pt x="26164" y="41665"/>
                </a:moveTo>
                <a:lnTo>
                  <a:pt x="25974" y="41740"/>
                </a:lnTo>
                <a:cubicBezTo>
                  <a:pt x="25937" y="41816"/>
                  <a:pt x="25937" y="41854"/>
                  <a:pt x="25899" y="41892"/>
                </a:cubicBezTo>
                <a:cubicBezTo>
                  <a:pt x="25861" y="41967"/>
                  <a:pt x="25823" y="42005"/>
                  <a:pt x="25785" y="42118"/>
                </a:cubicBezTo>
                <a:lnTo>
                  <a:pt x="25899" y="42270"/>
                </a:lnTo>
                <a:cubicBezTo>
                  <a:pt x="26050" y="42270"/>
                  <a:pt x="26126" y="42232"/>
                  <a:pt x="26201" y="42232"/>
                </a:cubicBezTo>
                <a:cubicBezTo>
                  <a:pt x="26239" y="42194"/>
                  <a:pt x="26277" y="42194"/>
                  <a:pt x="26277" y="42194"/>
                </a:cubicBezTo>
                <a:lnTo>
                  <a:pt x="26428" y="42118"/>
                </a:lnTo>
                <a:cubicBezTo>
                  <a:pt x="26428" y="42081"/>
                  <a:pt x="26428" y="42043"/>
                  <a:pt x="26428" y="42005"/>
                </a:cubicBezTo>
                <a:cubicBezTo>
                  <a:pt x="26428" y="41892"/>
                  <a:pt x="26390" y="41740"/>
                  <a:pt x="26164" y="41665"/>
                </a:cubicBezTo>
                <a:close/>
                <a:moveTo>
                  <a:pt x="12401" y="41882"/>
                </a:moveTo>
                <a:cubicBezTo>
                  <a:pt x="12288" y="41882"/>
                  <a:pt x="12206" y="41949"/>
                  <a:pt x="12175" y="42043"/>
                </a:cubicBezTo>
                <a:lnTo>
                  <a:pt x="12288" y="42194"/>
                </a:lnTo>
                <a:cubicBezTo>
                  <a:pt x="12288" y="42194"/>
                  <a:pt x="12326" y="42232"/>
                  <a:pt x="12326" y="42232"/>
                </a:cubicBezTo>
                <a:cubicBezTo>
                  <a:pt x="12358" y="42264"/>
                  <a:pt x="12419" y="42353"/>
                  <a:pt x="12556" y="42353"/>
                </a:cubicBezTo>
                <a:cubicBezTo>
                  <a:pt x="12578" y="42353"/>
                  <a:pt x="12602" y="42351"/>
                  <a:pt x="12628" y="42345"/>
                </a:cubicBezTo>
                <a:lnTo>
                  <a:pt x="12742" y="42270"/>
                </a:lnTo>
                <a:cubicBezTo>
                  <a:pt x="12742" y="42232"/>
                  <a:pt x="12742" y="42232"/>
                  <a:pt x="12742" y="42194"/>
                </a:cubicBezTo>
                <a:cubicBezTo>
                  <a:pt x="12742" y="42043"/>
                  <a:pt x="12628" y="41892"/>
                  <a:pt x="12477" y="41892"/>
                </a:cubicBezTo>
                <a:cubicBezTo>
                  <a:pt x="12450" y="41885"/>
                  <a:pt x="12425" y="41882"/>
                  <a:pt x="12401" y="41882"/>
                </a:cubicBezTo>
                <a:close/>
                <a:moveTo>
                  <a:pt x="64689" y="42005"/>
                </a:moveTo>
                <a:cubicBezTo>
                  <a:pt x="64538" y="42005"/>
                  <a:pt x="64463" y="42043"/>
                  <a:pt x="64349" y="42081"/>
                </a:cubicBezTo>
                <a:cubicBezTo>
                  <a:pt x="64274" y="42156"/>
                  <a:pt x="64236" y="42232"/>
                  <a:pt x="64236" y="42345"/>
                </a:cubicBezTo>
                <a:lnTo>
                  <a:pt x="64387" y="42459"/>
                </a:lnTo>
                <a:cubicBezTo>
                  <a:pt x="64614" y="42459"/>
                  <a:pt x="64689" y="42345"/>
                  <a:pt x="64765" y="42270"/>
                </a:cubicBezTo>
                <a:cubicBezTo>
                  <a:pt x="64765" y="42232"/>
                  <a:pt x="64765" y="42232"/>
                  <a:pt x="64803" y="42194"/>
                </a:cubicBezTo>
                <a:lnTo>
                  <a:pt x="64689" y="42005"/>
                </a:lnTo>
                <a:close/>
                <a:moveTo>
                  <a:pt x="56865" y="42064"/>
                </a:moveTo>
                <a:cubicBezTo>
                  <a:pt x="56817" y="42064"/>
                  <a:pt x="56775" y="42081"/>
                  <a:pt x="56750" y="42081"/>
                </a:cubicBezTo>
                <a:cubicBezTo>
                  <a:pt x="56674" y="42118"/>
                  <a:pt x="56636" y="42194"/>
                  <a:pt x="56636" y="42270"/>
                </a:cubicBezTo>
                <a:cubicBezTo>
                  <a:pt x="56636" y="42345"/>
                  <a:pt x="56674" y="42497"/>
                  <a:pt x="56825" y="42534"/>
                </a:cubicBezTo>
                <a:cubicBezTo>
                  <a:pt x="56863" y="42534"/>
                  <a:pt x="56977" y="42534"/>
                  <a:pt x="57015" y="42459"/>
                </a:cubicBezTo>
                <a:lnTo>
                  <a:pt x="56939" y="42307"/>
                </a:lnTo>
                <a:cubicBezTo>
                  <a:pt x="56939" y="42307"/>
                  <a:pt x="56939" y="42270"/>
                  <a:pt x="56939" y="42270"/>
                </a:cubicBezTo>
                <a:cubicBezTo>
                  <a:pt x="56939" y="42307"/>
                  <a:pt x="56977" y="42307"/>
                  <a:pt x="56977" y="42383"/>
                </a:cubicBezTo>
                <a:cubicBezTo>
                  <a:pt x="57015" y="42345"/>
                  <a:pt x="57052" y="42307"/>
                  <a:pt x="57052" y="42232"/>
                </a:cubicBezTo>
                <a:cubicBezTo>
                  <a:pt x="57052" y="42194"/>
                  <a:pt x="57052" y="42156"/>
                  <a:pt x="57015" y="42118"/>
                </a:cubicBezTo>
                <a:lnTo>
                  <a:pt x="56939" y="42081"/>
                </a:lnTo>
                <a:cubicBezTo>
                  <a:pt x="56914" y="42068"/>
                  <a:pt x="56888" y="42064"/>
                  <a:pt x="56865" y="42064"/>
                </a:cubicBezTo>
                <a:close/>
                <a:moveTo>
                  <a:pt x="89680" y="42081"/>
                </a:moveTo>
                <a:lnTo>
                  <a:pt x="89491" y="42156"/>
                </a:lnTo>
                <a:cubicBezTo>
                  <a:pt x="89491" y="42156"/>
                  <a:pt x="89529" y="42118"/>
                  <a:pt x="89529" y="42118"/>
                </a:cubicBezTo>
                <a:lnTo>
                  <a:pt x="89491" y="42118"/>
                </a:lnTo>
                <a:cubicBezTo>
                  <a:pt x="89416" y="42156"/>
                  <a:pt x="89189" y="42194"/>
                  <a:pt x="89264" y="42421"/>
                </a:cubicBezTo>
                <a:lnTo>
                  <a:pt x="89340" y="42497"/>
                </a:lnTo>
                <a:cubicBezTo>
                  <a:pt x="89378" y="42497"/>
                  <a:pt x="89378" y="42534"/>
                  <a:pt x="89378" y="42534"/>
                </a:cubicBezTo>
                <a:cubicBezTo>
                  <a:pt x="89453" y="42534"/>
                  <a:pt x="89529" y="42572"/>
                  <a:pt x="89642" y="42572"/>
                </a:cubicBezTo>
                <a:lnTo>
                  <a:pt x="89756" y="42383"/>
                </a:lnTo>
                <a:cubicBezTo>
                  <a:pt x="89756" y="42383"/>
                  <a:pt x="89756" y="42383"/>
                  <a:pt x="89794" y="42345"/>
                </a:cubicBezTo>
                <a:cubicBezTo>
                  <a:pt x="89794" y="42307"/>
                  <a:pt x="89832" y="42270"/>
                  <a:pt x="89832" y="42232"/>
                </a:cubicBezTo>
                <a:cubicBezTo>
                  <a:pt x="89832" y="42194"/>
                  <a:pt x="89794" y="42118"/>
                  <a:pt x="89680" y="42081"/>
                </a:cubicBezTo>
                <a:close/>
                <a:moveTo>
                  <a:pt x="4136" y="42216"/>
                </a:moveTo>
                <a:cubicBezTo>
                  <a:pt x="4109" y="42216"/>
                  <a:pt x="4079" y="42221"/>
                  <a:pt x="4046" y="42232"/>
                </a:cubicBezTo>
                <a:lnTo>
                  <a:pt x="3933" y="42345"/>
                </a:lnTo>
                <a:lnTo>
                  <a:pt x="3933" y="42459"/>
                </a:lnTo>
                <a:cubicBezTo>
                  <a:pt x="3933" y="42497"/>
                  <a:pt x="3933" y="42534"/>
                  <a:pt x="4008" y="42572"/>
                </a:cubicBezTo>
                <a:cubicBezTo>
                  <a:pt x="4008" y="42610"/>
                  <a:pt x="4084" y="42610"/>
                  <a:pt x="4159" y="42610"/>
                </a:cubicBezTo>
                <a:lnTo>
                  <a:pt x="4235" y="42497"/>
                </a:lnTo>
                <a:lnTo>
                  <a:pt x="4273" y="42497"/>
                </a:lnTo>
                <a:cubicBezTo>
                  <a:pt x="4235" y="42534"/>
                  <a:pt x="4235" y="42572"/>
                  <a:pt x="4235" y="42572"/>
                </a:cubicBezTo>
                <a:cubicBezTo>
                  <a:pt x="4273" y="42534"/>
                  <a:pt x="4424" y="42534"/>
                  <a:pt x="4424" y="42421"/>
                </a:cubicBezTo>
                <a:lnTo>
                  <a:pt x="4311" y="42270"/>
                </a:lnTo>
                <a:lnTo>
                  <a:pt x="4273" y="42270"/>
                </a:lnTo>
                <a:cubicBezTo>
                  <a:pt x="4246" y="42243"/>
                  <a:pt x="4201" y="42216"/>
                  <a:pt x="4136" y="42216"/>
                </a:cubicBezTo>
                <a:close/>
                <a:moveTo>
                  <a:pt x="16523" y="42156"/>
                </a:moveTo>
                <a:cubicBezTo>
                  <a:pt x="16371" y="42156"/>
                  <a:pt x="16258" y="42270"/>
                  <a:pt x="16258" y="42383"/>
                </a:cubicBezTo>
                <a:lnTo>
                  <a:pt x="16409" y="42383"/>
                </a:lnTo>
                <a:cubicBezTo>
                  <a:pt x="16523" y="42421"/>
                  <a:pt x="16523" y="42421"/>
                  <a:pt x="16598" y="42421"/>
                </a:cubicBezTo>
                <a:cubicBezTo>
                  <a:pt x="16636" y="42421"/>
                  <a:pt x="16636" y="42459"/>
                  <a:pt x="16636" y="42459"/>
                </a:cubicBezTo>
                <a:cubicBezTo>
                  <a:pt x="16636" y="42459"/>
                  <a:pt x="16636" y="42459"/>
                  <a:pt x="16636" y="42421"/>
                </a:cubicBezTo>
                <a:cubicBezTo>
                  <a:pt x="16674" y="42421"/>
                  <a:pt x="16712" y="42421"/>
                  <a:pt x="16787" y="42459"/>
                </a:cubicBezTo>
                <a:cubicBezTo>
                  <a:pt x="16787" y="42459"/>
                  <a:pt x="16749" y="42421"/>
                  <a:pt x="16749" y="42421"/>
                </a:cubicBezTo>
                <a:lnTo>
                  <a:pt x="16863" y="42421"/>
                </a:lnTo>
                <a:lnTo>
                  <a:pt x="16863" y="42497"/>
                </a:lnTo>
                <a:lnTo>
                  <a:pt x="17014" y="42610"/>
                </a:lnTo>
                <a:cubicBezTo>
                  <a:pt x="17127" y="42610"/>
                  <a:pt x="17165" y="42648"/>
                  <a:pt x="17165" y="42648"/>
                </a:cubicBezTo>
                <a:lnTo>
                  <a:pt x="17392" y="42534"/>
                </a:lnTo>
                <a:cubicBezTo>
                  <a:pt x="17354" y="42383"/>
                  <a:pt x="17241" y="42270"/>
                  <a:pt x="17052" y="42232"/>
                </a:cubicBezTo>
                <a:lnTo>
                  <a:pt x="16901" y="42345"/>
                </a:lnTo>
                <a:cubicBezTo>
                  <a:pt x="16863" y="42307"/>
                  <a:pt x="16825" y="42270"/>
                  <a:pt x="16749" y="42232"/>
                </a:cubicBezTo>
                <a:cubicBezTo>
                  <a:pt x="16674" y="42194"/>
                  <a:pt x="16598" y="42156"/>
                  <a:pt x="16523" y="42156"/>
                </a:cubicBezTo>
                <a:close/>
                <a:moveTo>
                  <a:pt x="23366" y="41816"/>
                </a:moveTo>
                <a:lnTo>
                  <a:pt x="23215" y="41929"/>
                </a:lnTo>
                <a:cubicBezTo>
                  <a:pt x="23177" y="41929"/>
                  <a:pt x="23177" y="41967"/>
                  <a:pt x="23139" y="42005"/>
                </a:cubicBezTo>
                <a:lnTo>
                  <a:pt x="23252" y="42156"/>
                </a:lnTo>
                <a:cubicBezTo>
                  <a:pt x="23290" y="42156"/>
                  <a:pt x="23328" y="42194"/>
                  <a:pt x="23366" y="42194"/>
                </a:cubicBezTo>
                <a:lnTo>
                  <a:pt x="23479" y="42118"/>
                </a:lnTo>
                <a:lnTo>
                  <a:pt x="23404" y="42194"/>
                </a:lnTo>
                <a:cubicBezTo>
                  <a:pt x="23404" y="42270"/>
                  <a:pt x="23404" y="42270"/>
                  <a:pt x="23441" y="42307"/>
                </a:cubicBezTo>
                <a:cubicBezTo>
                  <a:pt x="23479" y="42383"/>
                  <a:pt x="23517" y="42421"/>
                  <a:pt x="23517" y="42459"/>
                </a:cubicBezTo>
                <a:cubicBezTo>
                  <a:pt x="23555" y="42497"/>
                  <a:pt x="23555" y="42497"/>
                  <a:pt x="23555" y="42534"/>
                </a:cubicBezTo>
                <a:lnTo>
                  <a:pt x="23706" y="42610"/>
                </a:lnTo>
                <a:cubicBezTo>
                  <a:pt x="23819" y="42610"/>
                  <a:pt x="23895" y="42610"/>
                  <a:pt x="23933" y="42648"/>
                </a:cubicBezTo>
                <a:lnTo>
                  <a:pt x="24046" y="42610"/>
                </a:lnTo>
                <a:lnTo>
                  <a:pt x="24084" y="42648"/>
                </a:lnTo>
                <a:cubicBezTo>
                  <a:pt x="24117" y="42659"/>
                  <a:pt x="24153" y="42666"/>
                  <a:pt x="24189" y="42666"/>
                </a:cubicBezTo>
                <a:cubicBezTo>
                  <a:pt x="24279" y="42666"/>
                  <a:pt x="24371" y="42620"/>
                  <a:pt x="24424" y="42459"/>
                </a:cubicBezTo>
                <a:lnTo>
                  <a:pt x="24424" y="42459"/>
                </a:lnTo>
                <a:cubicBezTo>
                  <a:pt x="24424" y="42459"/>
                  <a:pt x="24387" y="42459"/>
                  <a:pt x="24387" y="42497"/>
                </a:cubicBezTo>
                <a:lnTo>
                  <a:pt x="24349" y="42270"/>
                </a:lnTo>
                <a:lnTo>
                  <a:pt x="24311" y="42270"/>
                </a:lnTo>
                <a:cubicBezTo>
                  <a:pt x="24257" y="42243"/>
                  <a:pt x="24204" y="42216"/>
                  <a:pt x="24137" y="42216"/>
                </a:cubicBezTo>
                <a:cubicBezTo>
                  <a:pt x="24109" y="42216"/>
                  <a:pt x="24079" y="42221"/>
                  <a:pt x="24046" y="42232"/>
                </a:cubicBezTo>
                <a:lnTo>
                  <a:pt x="24008" y="42270"/>
                </a:lnTo>
                <a:cubicBezTo>
                  <a:pt x="23971" y="42232"/>
                  <a:pt x="23971" y="42232"/>
                  <a:pt x="23933" y="42232"/>
                </a:cubicBezTo>
                <a:cubicBezTo>
                  <a:pt x="23857" y="42194"/>
                  <a:pt x="23819" y="42194"/>
                  <a:pt x="23744" y="42194"/>
                </a:cubicBezTo>
                <a:cubicBezTo>
                  <a:pt x="23744" y="42156"/>
                  <a:pt x="23706" y="42156"/>
                  <a:pt x="23706" y="42118"/>
                </a:cubicBezTo>
                <a:cubicBezTo>
                  <a:pt x="23630" y="42118"/>
                  <a:pt x="23593" y="42081"/>
                  <a:pt x="23555" y="42081"/>
                </a:cubicBezTo>
                <a:cubicBezTo>
                  <a:pt x="23555" y="42081"/>
                  <a:pt x="23593" y="42043"/>
                  <a:pt x="23593" y="42005"/>
                </a:cubicBezTo>
                <a:lnTo>
                  <a:pt x="23479" y="41854"/>
                </a:lnTo>
                <a:cubicBezTo>
                  <a:pt x="23441" y="41854"/>
                  <a:pt x="23441" y="41816"/>
                  <a:pt x="23366" y="41816"/>
                </a:cubicBezTo>
                <a:close/>
                <a:moveTo>
                  <a:pt x="22761" y="42686"/>
                </a:moveTo>
                <a:cubicBezTo>
                  <a:pt x="22781" y="42686"/>
                  <a:pt x="22790" y="42696"/>
                  <a:pt x="22795" y="42706"/>
                </a:cubicBezTo>
                <a:lnTo>
                  <a:pt x="22795" y="42706"/>
                </a:lnTo>
                <a:lnTo>
                  <a:pt x="22761" y="42686"/>
                </a:lnTo>
                <a:close/>
                <a:moveTo>
                  <a:pt x="11305" y="41589"/>
                </a:moveTo>
                <a:lnTo>
                  <a:pt x="11154" y="41740"/>
                </a:lnTo>
                <a:cubicBezTo>
                  <a:pt x="11154" y="41778"/>
                  <a:pt x="11154" y="41816"/>
                  <a:pt x="10927" y="41816"/>
                </a:cubicBezTo>
                <a:lnTo>
                  <a:pt x="10814" y="41816"/>
                </a:lnTo>
                <a:lnTo>
                  <a:pt x="10738" y="41929"/>
                </a:lnTo>
                <a:cubicBezTo>
                  <a:pt x="10738" y="42005"/>
                  <a:pt x="10738" y="42081"/>
                  <a:pt x="10776" y="42118"/>
                </a:cubicBezTo>
                <a:cubicBezTo>
                  <a:pt x="10776" y="42156"/>
                  <a:pt x="10776" y="42156"/>
                  <a:pt x="10776" y="42194"/>
                </a:cubicBezTo>
                <a:lnTo>
                  <a:pt x="10738" y="42232"/>
                </a:lnTo>
                <a:cubicBezTo>
                  <a:pt x="10700" y="42345"/>
                  <a:pt x="10738" y="42421"/>
                  <a:pt x="10776" y="42497"/>
                </a:cubicBezTo>
                <a:cubicBezTo>
                  <a:pt x="10776" y="42497"/>
                  <a:pt x="10814" y="42534"/>
                  <a:pt x="10776" y="42572"/>
                </a:cubicBezTo>
                <a:lnTo>
                  <a:pt x="10965" y="42723"/>
                </a:lnTo>
                <a:cubicBezTo>
                  <a:pt x="11003" y="42686"/>
                  <a:pt x="11003" y="42686"/>
                  <a:pt x="11003" y="42686"/>
                </a:cubicBezTo>
                <a:cubicBezTo>
                  <a:pt x="11040" y="42723"/>
                  <a:pt x="11040" y="42761"/>
                  <a:pt x="11040" y="42761"/>
                </a:cubicBezTo>
                <a:lnTo>
                  <a:pt x="11154" y="42875"/>
                </a:lnTo>
                <a:cubicBezTo>
                  <a:pt x="11214" y="42887"/>
                  <a:pt x="11268" y="42892"/>
                  <a:pt x="11318" y="42892"/>
                </a:cubicBezTo>
                <a:cubicBezTo>
                  <a:pt x="11579" y="42892"/>
                  <a:pt x="11701" y="42743"/>
                  <a:pt x="11797" y="42648"/>
                </a:cubicBezTo>
                <a:cubicBezTo>
                  <a:pt x="11816" y="42667"/>
                  <a:pt x="11844" y="42676"/>
                  <a:pt x="11872" y="42676"/>
                </a:cubicBezTo>
                <a:cubicBezTo>
                  <a:pt x="11901" y="42676"/>
                  <a:pt x="11929" y="42667"/>
                  <a:pt x="11948" y="42648"/>
                </a:cubicBezTo>
                <a:lnTo>
                  <a:pt x="12023" y="42534"/>
                </a:lnTo>
                <a:cubicBezTo>
                  <a:pt x="12023" y="42270"/>
                  <a:pt x="11986" y="41665"/>
                  <a:pt x="11305" y="41589"/>
                </a:cubicBezTo>
                <a:close/>
                <a:moveTo>
                  <a:pt x="22609" y="42529"/>
                </a:moveTo>
                <a:cubicBezTo>
                  <a:pt x="22370" y="42529"/>
                  <a:pt x="22307" y="42689"/>
                  <a:pt x="22307" y="42723"/>
                </a:cubicBezTo>
                <a:lnTo>
                  <a:pt x="22383" y="42875"/>
                </a:lnTo>
                <a:lnTo>
                  <a:pt x="22534" y="42988"/>
                </a:lnTo>
                <a:lnTo>
                  <a:pt x="22610" y="42988"/>
                </a:lnTo>
                <a:cubicBezTo>
                  <a:pt x="22685" y="42988"/>
                  <a:pt x="22799" y="42988"/>
                  <a:pt x="22874" y="42950"/>
                </a:cubicBezTo>
                <a:cubicBezTo>
                  <a:pt x="22912" y="42912"/>
                  <a:pt x="22950" y="42875"/>
                  <a:pt x="22950" y="42799"/>
                </a:cubicBezTo>
                <a:lnTo>
                  <a:pt x="22799" y="42708"/>
                </a:lnTo>
                <a:lnTo>
                  <a:pt x="22799" y="42708"/>
                </a:lnTo>
                <a:cubicBezTo>
                  <a:pt x="22799" y="42686"/>
                  <a:pt x="22799" y="42686"/>
                  <a:pt x="22799" y="42686"/>
                </a:cubicBezTo>
                <a:lnTo>
                  <a:pt x="22685" y="42534"/>
                </a:lnTo>
                <a:cubicBezTo>
                  <a:pt x="22658" y="42531"/>
                  <a:pt x="22633" y="42529"/>
                  <a:pt x="22609" y="42529"/>
                </a:cubicBezTo>
                <a:close/>
                <a:moveTo>
                  <a:pt x="26074" y="42317"/>
                </a:moveTo>
                <a:cubicBezTo>
                  <a:pt x="26031" y="42317"/>
                  <a:pt x="25993" y="42326"/>
                  <a:pt x="25974" y="42345"/>
                </a:cubicBezTo>
                <a:cubicBezTo>
                  <a:pt x="25861" y="42383"/>
                  <a:pt x="25823" y="42459"/>
                  <a:pt x="25861" y="42572"/>
                </a:cubicBezTo>
                <a:cubicBezTo>
                  <a:pt x="25785" y="42534"/>
                  <a:pt x="25748" y="42534"/>
                  <a:pt x="25710" y="42534"/>
                </a:cubicBezTo>
                <a:lnTo>
                  <a:pt x="25559" y="42610"/>
                </a:lnTo>
                <a:cubicBezTo>
                  <a:pt x="25559" y="42648"/>
                  <a:pt x="25559" y="42648"/>
                  <a:pt x="25521" y="42648"/>
                </a:cubicBezTo>
                <a:cubicBezTo>
                  <a:pt x="25521" y="42686"/>
                  <a:pt x="25483" y="42799"/>
                  <a:pt x="25483" y="42875"/>
                </a:cubicBezTo>
                <a:lnTo>
                  <a:pt x="25634" y="42988"/>
                </a:lnTo>
                <a:lnTo>
                  <a:pt x="25937" y="42988"/>
                </a:lnTo>
                <a:lnTo>
                  <a:pt x="26050" y="42875"/>
                </a:lnTo>
                <a:cubicBezTo>
                  <a:pt x="26088" y="42875"/>
                  <a:pt x="26088" y="42837"/>
                  <a:pt x="26088" y="42799"/>
                </a:cubicBezTo>
                <a:cubicBezTo>
                  <a:pt x="26088" y="42761"/>
                  <a:pt x="26088" y="42761"/>
                  <a:pt x="26050" y="42723"/>
                </a:cubicBezTo>
                <a:lnTo>
                  <a:pt x="26088" y="42723"/>
                </a:lnTo>
                <a:lnTo>
                  <a:pt x="26126" y="42648"/>
                </a:lnTo>
                <a:lnTo>
                  <a:pt x="26088" y="42648"/>
                </a:lnTo>
                <a:lnTo>
                  <a:pt x="26239" y="42534"/>
                </a:lnTo>
                <a:lnTo>
                  <a:pt x="26239" y="42459"/>
                </a:lnTo>
                <a:lnTo>
                  <a:pt x="26201" y="42345"/>
                </a:lnTo>
                <a:cubicBezTo>
                  <a:pt x="26164" y="42326"/>
                  <a:pt x="26116" y="42317"/>
                  <a:pt x="26074" y="42317"/>
                </a:cubicBezTo>
                <a:close/>
                <a:moveTo>
                  <a:pt x="26559" y="43068"/>
                </a:moveTo>
                <a:lnTo>
                  <a:pt x="26560" y="43070"/>
                </a:lnTo>
                <a:lnTo>
                  <a:pt x="26560" y="43070"/>
                </a:lnTo>
                <a:cubicBezTo>
                  <a:pt x="26565" y="43073"/>
                  <a:pt x="26571" y="43077"/>
                  <a:pt x="26575" y="43083"/>
                </a:cubicBezTo>
                <a:lnTo>
                  <a:pt x="26575" y="43083"/>
                </a:lnTo>
                <a:cubicBezTo>
                  <a:pt x="26572" y="43075"/>
                  <a:pt x="26565" y="43070"/>
                  <a:pt x="26559" y="43068"/>
                </a:cubicBezTo>
                <a:close/>
                <a:moveTo>
                  <a:pt x="44573" y="42678"/>
                </a:moveTo>
                <a:cubicBezTo>
                  <a:pt x="44551" y="42678"/>
                  <a:pt x="44527" y="42680"/>
                  <a:pt x="44500" y="42686"/>
                </a:cubicBezTo>
                <a:lnTo>
                  <a:pt x="44425" y="42799"/>
                </a:lnTo>
                <a:lnTo>
                  <a:pt x="44425" y="43026"/>
                </a:lnTo>
                <a:lnTo>
                  <a:pt x="44538" y="43139"/>
                </a:lnTo>
                <a:cubicBezTo>
                  <a:pt x="44565" y="43143"/>
                  <a:pt x="44590" y="43144"/>
                  <a:pt x="44614" y="43144"/>
                </a:cubicBezTo>
                <a:cubicBezTo>
                  <a:pt x="44853" y="43144"/>
                  <a:pt x="44916" y="42981"/>
                  <a:pt x="44916" y="42912"/>
                </a:cubicBezTo>
                <a:lnTo>
                  <a:pt x="44803" y="42799"/>
                </a:lnTo>
                <a:cubicBezTo>
                  <a:pt x="44770" y="42766"/>
                  <a:pt x="44710" y="42678"/>
                  <a:pt x="44573" y="42678"/>
                </a:cubicBezTo>
                <a:close/>
                <a:moveTo>
                  <a:pt x="62923" y="42644"/>
                </a:moveTo>
                <a:cubicBezTo>
                  <a:pt x="62908" y="42644"/>
                  <a:pt x="62892" y="42645"/>
                  <a:pt x="62875" y="42648"/>
                </a:cubicBezTo>
                <a:cubicBezTo>
                  <a:pt x="62761" y="42648"/>
                  <a:pt x="62610" y="42686"/>
                  <a:pt x="62610" y="42950"/>
                </a:cubicBezTo>
                <a:lnTo>
                  <a:pt x="62610" y="43064"/>
                </a:lnTo>
                <a:lnTo>
                  <a:pt x="62723" y="43177"/>
                </a:lnTo>
                <a:cubicBezTo>
                  <a:pt x="62768" y="43188"/>
                  <a:pt x="62806" y="43193"/>
                  <a:pt x="62839" y="43193"/>
                </a:cubicBezTo>
                <a:cubicBezTo>
                  <a:pt x="62919" y="43193"/>
                  <a:pt x="62972" y="43166"/>
                  <a:pt x="63026" y="43139"/>
                </a:cubicBezTo>
                <a:lnTo>
                  <a:pt x="63177" y="42950"/>
                </a:lnTo>
                <a:cubicBezTo>
                  <a:pt x="63177" y="42950"/>
                  <a:pt x="63177" y="42912"/>
                  <a:pt x="63139" y="42912"/>
                </a:cubicBezTo>
                <a:cubicBezTo>
                  <a:pt x="63139" y="42843"/>
                  <a:pt x="63107" y="42644"/>
                  <a:pt x="62923" y="42644"/>
                </a:cubicBezTo>
                <a:close/>
                <a:moveTo>
                  <a:pt x="21627" y="42912"/>
                </a:moveTo>
                <a:cubicBezTo>
                  <a:pt x="21400" y="42912"/>
                  <a:pt x="21286" y="42988"/>
                  <a:pt x="21324" y="43139"/>
                </a:cubicBezTo>
                <a:lnTo>
                  <a:pt x="21475" y="43253"/>
                </a:lnTo>
                <a:lnTo>
                  <a:pt x="21589" y="43253"/>
                </a:lnTo>
                <a:lnTo>
                  <a:pt x="21740" y="43139"/>
                </a:lnTo>
                <a:cubicBezTo>
                  <a:pt x="21740" y="43101"/>
                  <a:pt x="21778" y="43101"/>
                  <a:pt x="21778" y="43026"/>
                </a:cubicBezTo>
                <a:lnTo>
                  <a:pt x="21627" y="42912"/>
                </a:lnTo>
                <a:close/>
                <a:moveTo>
                  <a:pt x="89227" y="42610"/>
                </a:moveTo>
                <a:lnTo>
                  <a:pt x="89000" y="42723"/>
                </a:lnTo>
                <a:cubicBezTo>
                  <a:pt x="89000" y="42723"/>
                  <a:pt x="89000" y="42723"/>
                  <a:pt x="89000" y="42761"/>
                </a:cubicBezTo>
                <a:cubicBezTo>
                  <a:pt x="88962" y="42799"/>
                  <a:pt x="88962" y="42799"/>
                  <a:pt x="88962" y="42875"/>
                </a:cubicBezTo>
                <a:cubicBezTo>
                  <a:pt x="88849" y="42875"/>
                  <a:pt x="88697" y="42950"/>
                  <a:pt x="88697" y="43101"/>
                </a:cubicBezTo>
                <a:lnTo>
                  <a:pt x="88697" y="43139"/>
                </a:lnTo>
                <a:lnTo>
                  <a:pt x="88924" y="43253"/>
                </a:lnTo>
                <a:cubicBezTo>
                  <a:pt x="88962" y="43253"/>
                  <a:pt x="89038" y="43290"/>
                  <a:pt x="89151" y="43290"/>
                </a:cubicBezTo>
                <a:lnTo>
                  <a:pt x="89264" y="43177"/>
                </a:lnTo>
                <a:lnTo>
                  <a:pt x="89264" y="43139"/>
                </a:lnTo>
                <a:cubicBezTo>
                  <a:pt x="89264" y="43101"/>
                  <a:pt x="89264" y="43101"/>
                  <a:pt x="89264" y="43064"/>
                </a:cubicBezTo>
                <a:lnTo>
                  <a:pt x="89302" y="43064"/>
                </a:lnTo>
                <a:cubicBezTo>
                  <a:pt x="89416" y="43026"/>
                  <a:pt x="89529" y="42912"/>
                  <a:pt x="89529" y="42799"/>
                </a:cubicBezTo>
                <a:cubicBezTo>
                  <a:pt x="89529" y="42723"/>
                  <a:pt x="89491" y="42648"/>
                  <a:pt x="89416" y="42610"/>
                </a:cubicBezTo>
                <a:lnTo>
                  <a:pt x="89189" y="42686"/>
                </a:lnTo>
                <a:cubicBezTo>
                  <a:pt x="89189" y="42659"/>
                  <a:pt x="89208" y="42632"/>
                  <a:pt x="89232" y="42632"/>
                </a:cubicBezTo>
                <a:cubicBezTo>
                  <a:pt x="89242" y="42632"/>
                  <a:pt x="89253" y="42637"/>
                  <a:pt x="89264" y="42648"/>
                </a:cubicBezTo>
                <a:cubicBezTo>
                  <a:pt x="89264" y="42648"/>
                  <a:pt x="89227" y="42610"/>
                  <a:pt x="89227" y="42610"/>
                </a:cubicBezTo>
                <a:close/>
                <a:moveTo>
                  <a:pt x="26353" y="42912"/>
                </a:moveTo>
                <a:cubicBezTo>
                  <a:pt x="26164" y="42912"/>
                  <a:pt x="26164" y="43026"/>
                  <a:pt x="26164" y="43064"/>
                </a:cubicBezTo>
                <a:lnTo>
                  <a:pt x="26164" y="43101"/>
                </a:lnTo>
                <a:lnTo>
                  <a:pt x="26277" y="43177"/>
                </a:lnTo>
                <a:lnTo>
                  <a:pt x="26239" y="43177"/>
                </a:lnTo>
                <a:cubicBezTo>
                  <a:pt x="26270" y="43270"/>
                  <a:pt x="26327" y="43338"/>
                  <a:pt x="26430" y="43338"/>
                </a:cubicBezTo>
                <a:cubicBezTo>
                  <a:pt x="26453" y="43338"/>
                  <a:pt x="26477" y="43335"/>
                  <a:pt x="26504" y="43328"/>
                </a:cubicBezTo>
                <a:lnTo>
                  <a:pt x="26617" y="43215"/>
                </a:lnTo>
                <a:cubicBezTo>
                  <a:pt x="26617" y="43163"/>
                  <a:pt x="26599" y="43110"/>
                  <a:pt x="26575" y="43083"/>
                </a:cubicBezTo>
                <a:lnTo>
                  <a:pt x="26575" y="43083"/>
                </a:lnTo>
                <a:cubicBezTo>
                  <a:pt x="26578" y="43088"/>
                  <a:pt x="26579" y="43094"/>
                  <a:pt x="26579" y="43101"/>
                </a:cubicBezTo>
                <a:lnTo>
                  <a:pt x="26560" y="43070"/>
                </a:lnTo>
                <a:lnTo>
                  <a:pt x="26560" y="43070"/>
                </a:lnTo>
                <a:cubicBezTo>
                  <a:pt x="26556" y="43067"/>
                  <a:pt x="26551" y="43065"/>
                  <a:pt x="26547" y="43064"/>
                </a:cubicBezTo>
                <a:lnTo>
                  <a:pt x="26547" y="43064"/>
                </a:lnTo>
                <a:cubicBezTo>
                  <a:pt x="26550" y="43065"/>
                  <a:pt x="26555" y="43066"/>
                  <a:pt x="26559" y="43068"/>
                </a:cubicBezTo>
                <a:lnTo>
                  <a:pt x="26559" y="43068"/>
                </a:lnTo>
                <a:lnTo>
                  <a:pt x="26466" y="42912"/>
                </a:lnTo>
                <a:close/>
                <a:moveTo>
                  <a:pt x="20190" y="42875"/>
                </a:moveTo>
                <a:cubicBezTo>
                  <a:pt x="20001" y="42875"/>
                  <a:pt x="19887" y="42988"/>
                  <a:pt x="19887" y="43101"/>
                </a:cubicBezTo>
                <a:lnTo>
                  <a:pt x="20039" y="43101"/>
                </a:lnTo>
                <a:cubicBezTo>
                  <a:pt x="20114" y="43177"/>
                  <a:pt x="20190" y="43177"/>
                  <a:pt x="20341" y="43177"/>
                </a:cubicBezTo>
                <a:cubicBezTo>
                  <a:pt x="20341" y="43139"/>
                  <a:pt x="20303" y="43139"/>
                  <a:pt x="20303" y="43139"/>
                </a:cubicBezTo>
                <a:lnTo>
                  <a:pt x="20341" y="43139"/>
                </a:lnTo>
                <a:lnTo>
                  <a:pt x="20379" y="43253"/>
                </a:lnTo>
                <a:cubicBezTo>
                  <a:pt x="20432" y="43306"/>
                  <a:pt x="20618" y="43360"/>
                  <a:pt x="20789" y="43360"/>
                </a:cubicBezTo>
                <a:cubicBezTo>
                  <a:pt x="20860" y="43360"/>
                  <a:pt x="20928" y="43350"/>
                  <a:pt x="20984" y="43328"/>
                </a:cubicBezTo>
                <a:cubicBezTo>
                  <a:pt x="21097" y="43290"/>
                  <a:pt x="21135" y="43215"/>
                  <a:pt x="21135" y="43139"/>
                </a:cubicBezTo>
                <a:lnTo>
                  <a:pt x="21135" y="43101"/>
                </a:lnTo>
                <a:lnTo>
                  <a:pt x="20984" y="42988"/>
                </a:lnTo>
                <a:lnTo>
                  <a:pt x="20946" y="42988"/>
                </a:lnTo>
                <a:cubicBezTo>
                  <a:pt x="20881" y="42988"/>
                  <a:pt x="20779" y="42963"/>
                  <a:pt x="20676" y="42963"/>
                </a:cubicBezTo>
                <a:cubicBezTo>
                  <a:pt x="20598" y="42963"/>
                  <a:pt x="20519" y="42977"/>
                  <a:pt x="20455" y="43026"/>
                </a:cubicBezTo>
                <a:cubicBezTo>
                  <a:pt x="20417" y="42988"/>
                  <a:pt x="20417" y="42950"/>
                  <a:pt x="20379" y="42950"/>
                </a:cubicBezTo>
                <a:cubicBezTo>
                  <a:pt x="20341" y="42875"/>
                  <a:pt x="20266" y="42875"/>
                  <a:pt x="20190" y="42875"/>
                </a:cubicBezTo>
                <a:close/>
                <a:moveTo>
                  <a:pt x="56580" y="43404"/>
                </a:moveTo>
                <a:cubicBezTo>
                  <a:pt x="56514" y="43404"/>
                  <a:pt x="56447" y="43442"/>
                  <a:pt x="56485" y="43517"/>
                </a:cubicBezTo>
                <a:lnTo>
                  <a:pt x="56674" y="43517"/>
                </a:lnTo>
                <a:cubicBezTo>
                  <a:pt x="56712" y="43442"/>
                  <a:pt x="56646" y="43404"/>
                  <a:pt x="56580" y="43404"/>
                </a:cubicBezTo>
                <a:close/>
                <a:moveTo>
                  <a:pt x="81854" y="43101"/>
                </a:moveTo>
                <a:cubicBezTo>
                  <a:pt x="81741" y="43139"/>
                  <a:pt x="81476" y="43139"/>
                  <a:pt x="81476" y="43366"/>
                </a:cubicBezTo>
                <a:lnTo>
                  <a:pt x="81514" y="43480"/>
                </a:lnTo>
                <a:cubicBezTo>
                  <a:pt x="81589" y="43517"/>
                  <a:pt x="81665" y="43517"/>
                  <a:pt x="81703" y="43517"/>
                </a:cubicBezTo>
                <a:cubicBezTo>
                  <a:pt x="81816" y="43517"/>
                  <a:pt x="81930" y="43442"/>
                  <a:pt x="82005" y="43366"/>
                </a:cubicBezTo>
                <a:cubicBezTo>
                  <a:pt x="82005" y="43366"/>
                  <a:pt x="82043" y="43328"/>
                  <a:pt x="82043" y="43328"/>
                </a:cubicBezTo>
                <a:lnTo>
                  <a:pt x="81930" y="43101"/>
                </a:lnTo>
                <a:close/>
                <a:moveTo>
                  <a:pt x="9716" y="43160"/>
                </a:moveTo>
                <a:cubicBezTo>
                  <a:pt x="9692" y="43160"/>
                  <a:pt x="9667" y="43164"/>
                  <a:pt x="9642" y="43177"/>
                </a:cubicBezTo>
                <a:lnTo>
                  <a:pt x="9528" y="43290"/>
                </a:lnTo>
                <a:lnTo>
                  <a:pt x="9528" y="43366"/>
                </a:lnTo>
                <a:lnTo>
                  <a:pt x="9642" y="43480"/>
                </a:lnTo>
                <a:cubicBezTo>
                  <a:pt x="9679" y="43517"/>
                  <a:pt x="9717" y="43517"/>
                  <a:pt x="9755" y="43555"/>
                </a:cubicBezTo>
                <a:lnTo>
                  <a:pt x="9906" y="43404"/>
                </a:lnTo>
                <a:cubicBezTo>
                  <a:pt x="9906" y="43328"/>
                  <a:pt x="9906" y="43253"/>
                  <a:pt x="9831" y="43177"/>
                </a:cubicBezTo>
                <a:cubicBezTo>
                  <a:pt x="9805" y="43177"/>
                  <a:pt x="9763" y="43160"/>
                  <a:pt x="9716" y="43160"/>
                </a:cubicBezTo>
                <a:close/>
                <a:moveTo>
                  <a:pt x="79813" y="43139"/>
                </a:moveTo>
                <a:cubicBezTo>
                  <a:pt x="79661" y="43139"/>
                  <a:pt x="79548" y="43215"/>
                  <a:pt x="79510" y="43328"/>
                </a:cubicBezTo>
                <a:lnTo>
                  <a:pt x="79623" y="43480"/>
                </a:lnTo>
                <a:cubicBezTo>
                  <a:pt x="79623" y="43517"/>
                  <a:pt x="79661" y="43517"/>
                  <a:pt x="79699" y="43555"/>
                </a:cubicBezTo>
                <a:lnTo>
                  <a:pt x="79888" y="43442"/>
                </a:lnTo>
                <a:cubicBezTo>
                  <a:pt x="79926" y="43404"/>
                  <a:pt x="79964" y="43366"/>
                  <a:pt x="79964" y="43290"/>
                </a:cubicBezTo>
                <a:lnTo>
                  <a:pt x="79926" y="43253"/>
                </a:lnTo>
                <a:lnTo>
                  <a:pt x="79813" y="43139"/>
                </a:lnTo>
                <a:close/>
                <a:moveTo>
                  <a:pt x="8507" y="42648"/>
                </a:moveTo>
                <a:cubicBezTo>
                  <a:pt x="8356" y="42723"/>
                  <a:pt x="8280" y="42837"/>
                  <a:pt x="8205" y="42950"/>
                </a:cubicBezTo>
                <a:cubicBezTo>
                  <a:pt x="8205" y="42988"/>
                  <a:pt x="8167" y="43026"/>
                  <a:pt x="8167" y="43064"/>
                </a:cubicBezTo>
                <a:lnTo>
                  <a:pt x="8205" y="43139"/>
                </a:lnTo>
                <a:lnTo>
                  <a:pt x="8091" y="43177"/>
                </a:lnTo>
                <a:cubicBezTo>
                  <a:pt x="7940" y="43404"/>
                  <a:pt x="8129" y="43631"/>
                  <a:pt x="8432" y="43631"/>
                </a:cubicBezTo>
                <a:lnTo>
                  <a:pt x="8545" y="43555"/>
                </a:lnTo>
                <a:lnTo>
                  <a:pt x="8583" y="43555"/>
                </a:lnTo>
                <a:cubicBezTo>
                  <a:pt x="8621" y="43555"/>
                  <a:pt x="8734" y="43555"/>
                  <a:pt x="8810" y="43480"/>
                </a:cubicBezTo>
                <a:cubicBezTo>
                  <a:pt x="8810" y="43480"/>
                  <a:pt x="8848" y="43442"/>
                  <a:pt x="8848" y="43404"/>
                </a:cubicBezTo>
                <a:cubicBezTo>
                  <a:pt x="8885" y="43442"/>
                  <a:pt x="8961" y="43480"/>
                  <a:pt x="9037" y="43480"/>
                </a:cubicBezTo>
                <a:lnTo>
                  <a:pt x="9188" y="43404"/>
                </a:lnTo>
                <a:cubicBezTo>
                  <a:pt x="9188" y="43404"/>
                  <a:pt x="9226" y="43366"/>
                  <a:pt x="9226" y="43328"/>
                </a:cubicBezTo>
                <a:cubicBezTo>
                  <a:pt x="9263" y="43290"/>
                  <a:pt x="9301" y="43253"/>
                  <a:pt x="9301" y="43177"/>
                </a:cubicBezTo>
                <a:cubicBezTo>
                  <a:pt x="9301" y="43139"/>
                  <a:pt x="9301" y="43064"/>
                  <a:pt x="9150" y="43026"/>
                </a:cubicBezTo>
                <a:lnTo>
                  <a:pt x="9074" y="43064"/>
                </a:lnTo>
                <a:cubicBezTo>
                  <a:pt x="9037" y="43026"/>
                  <a:pt x="8961" y="42988"/>
                  <a:pt x="8961" y="42988"/>
                </a:cubicBezTo>
                <a:lnTo>
                  <a:pt x="8885" y="42799"/>
                </a:lnTo>
                <a:cubicBezTo>
                  <a:pt x="8885" y="42799"/>
                  <a:pt x="8848" y="42761"/>
                  <a:pt x="8848" y="42761"/>
                </a:cubicBezTo>
                <a:cubicBezTo>
                  <a:pt x="8810" y="42723"/>
                  <a:pt x="8734" y="42648"/>
                  <a:pt x="8583" y="42648"/>
                </a:cubicBezTo>
                <a:close/>
                <a:moveTo>
                  <a:pt x="72780" y="42837"/>
                </a:moveTo>
                <a:cubicBezTo>
                  <a:pt x="72553" y="42837"/>
                  <a:pt x="72478" y="42950"/>
                  <a:pt x="72516" y="43101"/>
                </a:cubicBezTo>
                <a:lnTo>
                  <a:pt x="72553" y="43139"/>
                </a:lnTo>
                <a:lnTo>
                  <a:pt x="72553" y="43215"/>
                </a:lnTo>
                <a:lnTo>
                  <a:pt x="72591" y="43215"/>
                </a:lnTo>
                <a:cubicBezTo>
                  <a:pt x="72478" y="43253"/>
                  <a:pt x="72402" y="43290"/>
                  <a:pt x="72364" y="43328"/>
                </a:cubicBezTo>
                <a:cubicBezTo>
                  <a:pt x="72327" y="43366"/>
                  <a:pt x="72327" y="43366"/>
                  <a:pt x="72327" y="43404"/>
                </a:cubicBezTo>
                <a:lnTo>
                  <a:pt x="72440" y="43593"/>
                </a:lnTo>
                <a:cubicBezTo>
                  <a:pt x="72467" y="43620"/>
                  <a:pt x="72531" y="43646"/>
                  <a:pt x="72620" y="43646"/>
                </a:cubicBezTo>
                <a:cubicBezTo>
                  <a:pt x="72657" y="43646"/>
                  <a:pt x="72698" y="43642"/>
                  <a:pt x="72742" y="43631"/>
                </a:cubicBezTo>
                <a:lnTo>
                  <a:pt x="72818" y="43555"/>
                </a:lnTo>
                <a:lnTo>
                  <a:pt x="72894" y="43555"/>
                </a:lnTo>
                <a:cubicBezTo>
                  <a:pt x="72894" y="43555"/>
                  <a:pt x="72856" y="43593"/>
                  <a:pt x="72856" y="43593"/>
                </a:cubicBezTo>
                <a:cubicBezTo>
                  <a:pt x="72894" y="43593"/>
                  <a:pt x="72894" y="43593"/>
                  <a:pt x="72932" y="43555"/>
                </a:cubicBezTo>
                <a:lnTo>
                  <a:pt x="73045" y="43555"/>
                </a:lnTo>
                <a:lnTo>
                  <a:pt x="73045" y="43480"/>
                </a:lnTo>
                <a:cubicBezTo>
                  <a:pt x="73072" y="43506"/>
                  <a:pt x="73080" y="43533"/>
                  <a:pt x="73095" y="43533"/>
                </a:cubicBezTo>
                <a:cubicBezTo>
                  <a:pt x="73102" y="43533"/>
                  <a:pt x="73109" y="43528"/>
                  <a:pt x="73121" y="43517"/>
                </a:cubicBezTo>
                <a:cubicBezTo>
                  <a:pt x="73121" y="43517"/>
                  <a:pt x="73121" y="43517"/>
                  <a:pt x="73121" y="43480"/>
                </a:cubicBezTo>
                <a:lnTo>
                  <a:pt x="73272" y="43480"/>
                </a:lnTo>
                <a:cubicBezTo>
                  <a:pt x="73272" y="43404"/>
                  <a:pt x="73158" y="43328"/>
                  <a:pt x="73045" y="43328"/>
                </a:cubicBezTo>
                <a:cubicBezTo>
                  <a:pt x="72969" y="43328"/>
                  <a:pt x="72894" y="43328"/>
                  <a:pt x="72818" y="43404"/>
                </a:cubicBezTo>
                <a:lnTo>
                  <a:pt x="72818" y="43328"/>
                </a:lnTo>
                <a:lnTo>
                  <a:pt x="72780" y="43290"/>
                </a:lnTo>
                <a:cubicBezTo>
                  <a:pt x="73045" y="43253"/>
                  <a:pt x="73007" y="43101"/>
                  <a:pt x="72969" y="42988"/>
                </a:cubicBezTo>
                <a:cubicBezTo>
                  <a:pt x="72969" y="42988"/>
                  <a:pt x="72969" y="42950"/>
                  <a:pt x="72932" y="42950"/>
                </a:cubicBezTo>
                <a:lnTo>
                  <a:pt x="72780" y="42837"/>
                </a:lnTo>
                <a:close/>
                <a:moveTo>
                  <a:pt x="24991" y="43480"/>
                </a:moveTo>
                <a:lnTo>
                  <a:pt x="24916" y="43517"/>
                </a:lnTo>
                <a:cubicBezTo>
                  <a:pt x="24897" y="43498"/>
                  <a:pt x="24869" y="43489"/>
                  <a:pt x="24836" y="43489"/>
                </a:cubicBezTo>
                <a:cubicBezTo>
                  <a:pt x="24802" y="43489"/>
                  <a:pt x="24765" y="43498"/>
                  <a:pt x="24727" y="43517"/>
                </a:cubicBezTo>
                <a:cubicBezTo>
                  <a:pt x="24651" y="43555"/>
                  <a:pt x="24651" y="43631"/>
                  <a:pt x="24651" y="43669"/>
                </a:cubicBezTo>
                <a:lnTo>
                  <a:pt x="24802" y="43820"/>
                </a:lnTo>
                <a:lnTo>
                  <a:pt x="24878" y="43820"/>
                </a:lnTo>
                <a:lnTo>
                  <a:pt x="25029" y="43782"/>
                </a:lnTo>
                <a:lnTo>
                  <a:pt x="25143" y="43631"/>
                </a:lnTo>
                <a:cubicBezTo>
                  <a:pt x="25143" y="43517"/>
                  <a:pt x="25029" y="43480"/>
                  <a:pt x="24991" y="43480"/>
                </a:cubicBezTo>
                <a:close/>
                <a:moveTo>
                  <a:pt x="48583" y="43404"/>
                </a:moveTo>
                <a:lnTo>
                  <a:pt x="48470" y="43517"/>
                </a:lnTo>
                <a:lnTo>
                  <a:pt x="48470" y="43669"/>
                </a:lnTo>
                <a:lnTo>
                  <a:pt x="48583" y="43820"/>
                </a:lnTo>
                <a:cubicBezTo>
                  <a:pt x="48697" y="43820"/>
                  <a:pt x="48810" y="43782"/>
                  <a:pt x="48886" y="43744"/>
                </a:cubicBezTo>
                <a:cubicBezTo>
                  <a:pt x="48924" y="43706"/>
                  <a:pt x="48961" y="43669"/>
                  <a:pt x="48961" y="43555"/>
                </a:cubicBezTo>
                <a:cubicBezTo>
                  <a:pt x="48961" y="43555"/>
                  <a:pt x="48961" y="43517"/>
                  <a:pt x="48961" y="43517"/>
                </a:cubicBezTo>
                <a:lnTo>
                  <a:pt x="48848" y="43404"/>
                </a:lnTo>
                <a:close/>
                <a:moveTo>
                  <a:pt x="5332" y="43555"/>
                </a:moveTo>
                <a:lnTo>
                  <a:pt x="5180" y="43706"/>
                </a:lnTo>
                <a:lnTo>
                  <a:pt x="5332" y="43706"/>
                </a:lnTo>
                <a:lnTo>
                  <a:pt x="5294" y="43820"/>
                </a:lnTo>
                <a:cubicBezTo>
                  <a:pt x="5332" y="43820"/>
                  <a:pt x="5369" y="43820"/>
                  <a:pt x="5407" y="43858"/>
                </a:cubicBezTo>
                <a:cubicBezTo>
                  <a:pt x="5407" y="43858"/>
                  <a:pt x="5369" y="43820"/>
                  <a:pt x="5369" y="43820"/>
                </a:cubicBezTo>
                <a:lnTo>
                  <a:pt x="5407" y="43820"/>
                </a:lnTo>
                <a:cubicBezTo>
                  <a:pt x="5407" y="43820"/>
                  <a:pt x="5369" y="43858"/>
                  <a:pt x="5445" y="43858"/>
                </a:cubicBezTo>
                <a:cubicBezTo>
                  <a:pt x="5483" y="43820"/>
                  <a:pt x="5521" y="43820"/>
                  <a:pt x="5521" y="43820"/>
                </a:cubicBezTo>
                <a:lnTo>
                  <a:pt x="5634" y="43820"/>
                </a:lnTo>
                <a:cubicBezTo>
                  <a:pt x="5634" y="43669"/>
                  <a:pt x="5407" y="43555"/>
                  <a:pt x="5332" y="43555"/>
                </a:cubicBezTo>
                <a:close/>
                <a:moveTo>
                  <a:pt x="33046" y="43198"/>
                </a:moveTo>
                <a:cubicBezTo>
                  <a:pt x="32998" y="43198"/>
                  <a:pt x="32956" y="43215"/>
                  <a:pt x="32931" y="43215"/>
                </a:cubicBezTo>
                <a:lnTo>
                  <a:pt x="32855" y="43290"/>
                </a:lnTo>
                <a:lnTo>
                  <a:pt x="32818" y="43366"/>
                </a:lnTo>
                <a:cubicBezTo>
                  <a:pt x="32780" y="43593"/>
                  <a:pt x="32780" y="43706"/>
                  <a:pt x="32855" y="43858"/>
                </a:cubicBezTo>
                <a:lnTo>
                  <a:pt x="32931" y="43895"/>
                </a:lnTo>
                <a:cubicBezTo>
                  <a:pt x="32986" y="43918"/>
                  <a:pt x="33032" y="43927"/>
                  <a:pt x="33070" y="43927"/>
                </a:cubicBezTo>
                <a:cubicBezTo>
                  <a:pt x="33161" y="43927"/>
                  <a:pt x="33207" y="43873"/>
                  <a:pt x="33234" y="43820"/>
                </a:cubicBezTo>
                <a:cubicBezTo>
                  <a:pt x="33252" y="43829"/>
                  <a:pt x="33271" y="43834"/>
                  <a:pt x="33290" y="43834"/>
                </a:cubicBezTo>
                <a:cubicBezTo>
                  <a:pt x="33345" y="43834"/>
                  <a:pt x="33394" y="43791"/>
                  <a:pt x="33423" y="43706"/>
                </a:cubicBezTo>
                <a:lnTo>
                  <a:pt x="33271" y="43555"/>
                </a:lnTo>
                <a:cubicBezTo>
                  <a:pt x="33309" y="43555"/>
                  <a:pt x="33347" y="43593"/>
                  <a:pt x="33347" y="43631"/>
                </a:cubicBezTo>
                <a:cubicBezTo>
                  <a:pt x="33347" y="43593"/>
                  <a:pt x="33347" y="43593"/>
                  <a:pt x="33347" y="43555"/>
                </a:cubicBezTo>
                <a:cubicBezTo>
                  <a:pt x="33385" y="43480"/>
                  <a:pt x="33385" y="43442"/>
                  <a:pt x="33347" y="43404"/>
                </a:cubicBezTo>
                <a:lnTo>
                  <a:pt x="33234" y="43366"/>
                </a:lnTo>
                <a:cubicBezTo>
                  <a:pt x="33234" y="43328"/>
                  <a:pt x="33196" y="43253"/>
                  <a:pt x="33120" y="43215"/>
                </a:cubicBezTo>
                <a:cubicBezTo>
                  <a:pt x="33095" y="43202"/>
                  <a:pt x="33070" y="43198"/>
                  <a:pt x="33046" y="43198"/>
                </a:cubicBezTo>
                <a:close/>
                <a:moveTo>
                  <a:pt x="59547" y="43361"/>
                </a:moveTo>
                <a:cubicBezTo>
                  <a:pt x="59301" y="43361"/>
                  <a:pt x="59204" y="43527"/>
                  <a:pt x="59170" y="43631"/>
                </a:cubicBezTo>
                <a:lnTo>
                  <a:pt x="59132" y="43669"/>
                </a:lnTo>
                <a:lnTo>
                  <a:pt x="59207" y="43858"/>
                </a:lnTo>
                <a:lnTo>
                  <a:pt x="59245" y="43858"/>
                </a:lnTo>
                <a:cubicBezTo>
                  <a:pt x="59307" y="43919"/>
                  <a:pt x="59369" y="43981"/>
                  <a:pt x="59492" y="43981"/>
                </a:cubicBezTo>
                <a:cubicBezTo>
                  <a:pt x="59520" y="43981"/>
                  <a:pt x="59551" y="43978"/>
                  <a:pt x="59585" y="43971"/>
                </a:cubicBezTo>
                <a:lnTo>
                  <a:pt x="59699" y="43895"/>
                </a:lnTo>
                <a:lnTo>
                  <a:pt x="59699" y="43858"/>
                </a:lnTo>
                <a:cubicBezTo>
                  <a:pt x="59737" y="43782"/>
                  <a:pt x="59774" y="43706"/>
                  <a:pt x="59774" y="43593"/>
                </a:cubicBezTo>
                <a:cubicBezTo>
                  <a:pt x="59774" y="43555"/>
                  <a:pt x="59774" y="43480"/>
                  <a:pt x="59737" y="43442"/>
                </a:cubicBezTo>
                <a:lnTo>
                  <a:pt x="59623" y="43366"/>
                </a:lnTo>
                <a:cubicBezTo>
                  <a:pt x="59596" y="43363"/>
                  <a:pt x="59571" y="43361"/>
                  <a:pt x="59547" y="43361"/>
                </a:cubicBezTo>
                <a:close/>
                <a:moveTo>
                  <a:pt x="52856" y="43631"/>
                </a:moveTo>
                <a:lnTo>
                  <a:pt x="52742" y="43744"/>
                </a:lnTo>
                <a:cubicBezTo>
                  <a:pt x="52704" y="43744"/>
                  <a:pt x="52667" y="43782"/>
                  <a:pt x="52667" y="43858"/>
                </a:cubicBezTo>
                <a:lnTo>
                  <a:pt x="52667" y="43933"/>
                </a:lnTo>
                <a:lnTo>
                  <a:pt x="52742" y="44009"/>
                </a:lnTo>
                <a:cubicBezTo>
                  <a:pt x="52780" y="44028"/>
                  <a:pt x="52818" y="44037"/>
                  <a:pt x="52856" y="44037"/>
                </a:cubicBezTo>
                <a:cubicBezTo>
                  <a:pt x="52893" y="44037"/>
                  <a:pt x="52931" y="44028"/>
                  <a:pt x="52969" y="44009"/>
                </a:cubicBezTo>
                <a:cubicBezTo>
                  <a:pt x="53045" y="43971"/>
                  <a:pt x="53083" y="43895"/>
                  <a:pt x="53083" y="43820"/>
                </a:cubicBezTo>
                <a:cubicBezTo>
                  <a:pt x="53083" y="43744"/>
                  <a:pt x="53045" y="43706"/>
                  <a:pt x="53007" y="43669"/>
                </a:cubicBezTo>
                <a:cubicBezTo>
                  <a:pt x="52969" y="43631"/>
                  <a:pt x="52893" y="43631"/>
                  <a:pt x="52856" y="43631"/>
                </a:cubicBezTo>
                <a:close/>
                <a:moveTo>
                  <a:pt x="40039" y="43782"/>
                </a:moveTo>
                <a:cubicBezTo>
                  <a:pt x="39925" y="43782"/>
                  <a:pt x="39850" y="43782"/>
                  <a:pt x="39812" y="43820"/>
                </a:cubicBezTo>
                <a:cubicBezTo>
                  <a:pt x="39774" y="43858"/>
                  <a:pt x="39699" y="43933"/>
                  <a:pt x="39699" y="44009"/>
                </a:cubicBezTo>
                <a:lnTo>
                  <a:pt x="39699" y="44047"/>
                </a:lnTo>
                <a:lnTo>
                  <a:pt x="39850" y="44160"/>
                </a:lnTo>
                <a:cubicBezTo>
                  <a:pt x="39925" y="44160"/>
                  <a:pt x="40039" y="44160"/>
                  <a:pt x="40077" y="44122"/>
                </a:cubicBezTo>
                <a:cubicBezTo>
                  <a:pt x="40115" y="44084"/>
                  <a:pt x="40152" y="44009"/>
                  <a:pt x="40152" y="43933"/>
                </a:cubicBezTo>
                <a:lnTo>
                  <a:pt x="40152" y="43895"/>
                </a:lnTo>
                <a:lnTo>
                  <a:pt x="40039" y="43782"/>
                </a:lnTo>
                <a:close/>
                <a:moveTo>
                  <a:pt x="31797" y="43480"/>
                </a:moveTo>
                <a:cubicBezTo>
                  <a:pt x="31532" y="43517"/>
                  <a:pt x="31154" y="43631"/>
                  <a:pt x="31116" y="43971"/>
                </a:cubicBezTo>
                <a:lnTo>
                  <a:pt x="31230" y="44122"/>
                </a:lnTo>
                <a:lnTo>
                  <a:pt x="31305" y="44122"/>
                </a:lnTo>
                <a:cubicBezTo>
                  <a:pt x="31359" y="44149"/>
                  <a:pt x="31431" y="44176"/>
                  <a:pt x="31522" y="44176"/>
                </a:cubicBezTo>
                <a:cubicBezTo>
                  <a:pt x="31560" y="44176"/>
                  <a:pt x="31601" y="44171"/>
                  <a:pt x="31646" y="44160"/>
                </a:cubicBezTo>
                <a:lnTo>
                  <a:pt x="31683" y="44122"/>
                </a:lnTo>
                <a:cubicBezTo>
                  <a:pt x="31721" y="44084"/>
                  <a:pt x="31759" y="44047"/>
                  <a:pt x="31759" y="43971"/>
                </a:cubicBezTo>
                <a:cubicBezTo>
                  <a:pt x="31759" y="43933"/>
                  <a:pt x="31759" y="43895"/>
                  <a:pt x="31759" y="43895"/>
                </a:cubicBezTo>
                <a:cubicBezTo>
                  <a:pt x="31835" y="43820"/>
                  <a:pt x="31948" y="43744"/>
                  <a:pt x="31986" y="43593"/>
                </a:cubicBezTo>
                <a:lnTo>
                  <a:pt x="31797" y="43480"/>
                </a:lnTo>
                <a:close/>
                <a:moveTo>
                  <a:pt x="21059" y="43328"/>
                </a:moveTo>
                <a:lnTo>
                  <a:pt x="20946" y="43480"/>
                </a:lnTo>
                <a:cubicBezTo>
                  <a:pt x="20908" y="43480"/>
                  <a:pt x="20833" y="43517"/>
                  <a:pt x="20795" y="43593"/>
                </a:cubicBezTo>
                <a:lnTo>
                  <a:pt x="20870" y="43744"/>
                </a:lnTo>
                <a:cubicBezTo>
                  <a:pt x="20908" y="43744"/>
                  <a:pt x="20946" y="43782"/>
                  <a:pt x="20946" y="43782"/>
                </a:cubicBezTo>
                <a:cubicBezTo>
                  <a:pt x="20984" y="43820"/>
                  <a:pt x="21022" y="43820"/>
                  <a:pt x="21022" y="43820"/>
                </a:cubicBezTo>
                <a:lnTo>
                  <a:pt x="20984" y="43895"/>
                </a:lnTo>
                <a:cubicBezTo>
                  <a:pt x="20946" y="44084"/>
                  <a:pt x="21022" y="44198"/>
                  <a:pt x="21211" y="44236"/>
                </a:cubicBezTo>
                <a:lnTo>
                  <a:pt x="21324" y="44198"/>
                </a:lnTo>
                <a:cubicBezTo>
                  <a:pt x="21438" y="44122"/>
                  <a:pt x="21438" y="43933"/>
                  <a:pt x="21324" y="43858"/>
                </a:cubicBezTo>
                <a:lnTo>
                  <a:pt x="21362" y="43820"/>
                </a:lnTo>
                <a:cubicBezTo>
                  <a:pt x="21400" y="43782"/>
                  <a:pt x="21400" y="43706"/>
                  <a:pt x="21400" y="43631"/>
                </a:cubicBezTo>
                <a:cubicBezTo>
                  <a:pt x="21400" y="43442"/>
                  <a:pt x="21286" y="43328"/>
                  <a:pt x="21059" y="43328"/>
                </a:cubicBezTo>
                <a:close/>
                <a:moveTo>
                  <a:pt x="12402" y="44160"/>
                </a:moveTo>
                <a:cubicBezTo>
                  <a:pt x="12335" y="44160"/>
                  <a:pt x="12269" y="44198"/>
                  <a:pt x="12326" y="44273"/>
                </a:cubicBezTo>
                <a:lnTo>
                  <a:pt x="12477" y="44273"/>
                </a:lnTo>
                <a:cubicBezTo>
                  <a:pt x="12534" y="44198"/>
                  <a:pt x="12468" y="44160"/>
                  <a:pt x="12402" y="44160"/>
                </a:cubicBezTo>
                <a:close/>
                <a:moveTo>
                  <a:pt x="17691" y="44041"/>
                </a:moveTo>
                <a:cubicBezTo>
                  <a:pt x="17636" y="44041"/>
                  <a:pt x="17558" y="44054"/>
                  <a:pt x="17468" y="44122"/>
                </a:cubicBezTo>
                <a:lnTo>
                  <a:pt x="17506" y="44311"/>
                </a:lnTo>
                <a:cubicBezTo>
                  <a:pt x="17581" y="44349"/>
                  <a:pt x="17638" y="44359"/>
                  <a:pt x="17685" y="44359"/>
                </a:cubicBezTo>
                <a:cubicBezTo>
                  <a:pt x="17732" y="44359"/>
                  <a:pt x="17770" y="44349"/>
                  <a:pt x="17808" y="44349"/>
                </a:cubicBezTo>
                <a:cubicBezTo>
                  <a:pt x="17846" y="44311"/>
                  <a:pt x="17884" y="44236"/>
                  <a:pt x="17884" y="44198"/>
                </a:cubicBezTo>
                <a:cubicBezTo>
                  <a:pt x="17884" y="44122"/>
                  <a:pt x="17846" y="44084"/>
                  <a:pt x="17770" y="44047"/>
                </a:cubicBezTo>
                <a:cubicBezTo>
                  <a:pt x="17755" y="44047"/>
                  <a:pt x="17728" y="44041"/>
                  <a:pt x="17691" y="44041"/>
                </a:cubicBezTo>
                <a:close/>
                <a:moveTo>
                  <a:pt x="45672" y="43820"/>
                </a:moveTo>
                <a:cubicBezTo>
                  <a:pt x="45672" y="43820"/>
                  <a:pt x="45483" y="43858"/>
                  <a:pt x="45483" y="44047"/>
                </a:cubicBezTo>
                <a:cubicBezTo>
                  <a:pt x="45483" y="44047"/>
                  <a:pt x="45483" y="44084"/>
                  <a:pt x="45483" y="44122"/>
                </a:cubicBezTo>
                <a:cubicBezTo>
                  <a:pt x="45521" y="44160"/>
                  <a:pt x="45483" y="44198"/>
                  <a:pt x="45521" y="44236"/>
                </a:cubicBezTo>
                <a:lnTo>
                  <a:pt x="45597" y="44349"/>
                </a:lnTo>
                <a:cubicBezTo>
                  <a:pt x="45634" y="44368"/>
                  <a:pt x="45672" y="44377"/>
                  <a:pt x="45710" y="44377"/>
                </a:cubicBezTo>
                <a:cubicBezTo>
                  <a:pt x="45748" y="44377"/>
                  <a:pt x="45786" y="44368"/>
                  <a:pt x="45823" y="44349"/>
                </a:cubicBezTo>
                <a:cubicBezTo>
                  <a:pt x="45937" y="44273"/>
                  <a:pt x="45975" y="44160"/>
                  <a:pt x="45975" y="44084"/>
                </a:cubicBezTo>
                <a:cubicBezTo>
                  <a:pt x="45975" y="43971"/>
                  <a:pt x="45937" y="43933"/>
                  <a:pt x="45861" y="43858"/>
                </a:cubicBezTo>
                <a:cubicBezTo>
                  <a:pt x="45823" y="43820"/>
                  <a:pt x="45748" y="43820"/>
                  <a:pt x="45672" y="43820"/>
                </a:cubicBezTo>
                <a:close/>
                <a:moveTo>
                  <a:pt x="51154" y="44047"/>
                </a:moveTo>
                <a:lnTo>
                  <a:pt x="50965" y="44160"/>
                </a:lnTo>
                <a:cubicBezTo>
                  <a:pt x="50965" y="44160"/>
                  <a:pt x="50927" y="44198"/>
                  <a:pt x="50927" y="44273"/>
                </a:cubicBezTo>
                <a:lnTo>
                  <a:pt x="50927" y="44311"/>
                </a:lnTo>
                <a:lnTo>
                  <a:pt x="51079" y="44425"/>
                </a:lnTo>
                <a:lnTo>
                  <a:pt x="51230" y="44425"/>
                </a:lnTo>
                <a:lnTo>
                  <a:pt x="51381" y="44311"/>
                </a:lnTo>
                <a:lnTo>
                  <a:pt x="51381" y="44198"/>
                </a:lnTo>
                <a:lnTo>
                  <a:pt x="51268" y="44084"/>
                </a:lnTo>
                <a:cubicBezTo>
                  <a:pt x="51230" y="44084"/>
                  <a:pt x="51192" y="44047"/>
                  <a:pt x="51154" y="44047"/>
                </a:cubicBezTo>
                <a:close/>
                <a:moveTo>
                  <a:pt x="70247" y="44047"/>
                </a:moveTo>
                <a:cubicBezTo>
                  <a:pt x="70134" y="44047"/>
                  <a:pt x="70058" y="44047"/>
                  <a:pt x="70020" y="44084"/>
                </a:cubicBezTo>
                <a:cubicBezTo>
                  <a:pt x="69983" y="44122"/>
                  <a:pt x="69945" y="44198"/>
                  <a:pt x="69983" y="44311"/>
                </a:cubicBezTo>
                <a:lnTo>
                  <a:pt x="70096" y="44425"/>
                </a:lnTo>
                <a:lnTo>
                  <a:pt x="70209" y="44425"/>
                </a:lnTo>
                <a:lnTo>
                  <a:pt x="70361" y="44311"/>
                </a:lnTo>
                <a:lnTo>
                  <a:pt x="70361" y="44160"/>
                </a:lnTo>
                <a:lnTo>
                  <a:pt x="70247" y="44047"/>
                </a:lnTo>
                <a:close/>
                <a:moveTo>
                  <a:pt x="30738" y="44009"/>
                </a:moveTo>
                <a:cubicBezTo>
                  <a:pt x="30663" y="44047"/>
                  <a:pt x="30511" y="44160"/>
                  <a:pt x="30511" y="44273"/>
                </a:cubicBezTo>
                <a:cubicBezTo>
                  <a:pt x="30511" y="44311"/>
                  <a:pt x="30511" y="44425"/>
                  <a:pt x="30700" y="44463"/>
                </a:cubicBezTo>
                <a:lnTo>
                  <a:pt x="30889" y="44349"/>
                </a:lnTo>
                <a:cubicBezTo>
                  <a:pt x="30889" y="44349"/>
                  <a:pt x="30889" y="44311"/>
                  <a:pt x="30927" y="44311"/>
                </a:cubicBezTo>
                <a:cubicBezTo>
                  <a:pt x="30965" y="44273"/>
                  <a:pt x="31003" y="44236"/>
                  <a:pt x="31003" y="44160"/>
                </a:cubicBezTo>
                <a:cubicBezTo>
                  <a:pt x="31003" y="44084"/>
                  <a:pt x="30965" y="44047"/>
                  <a:pt x="30852" y="44009"/>
                </a:cubicBezTo>
                <a:close/>
                <a:moveTo>
                  <a:pt x="62383" y="44084"/>
                </a:moveTo>
                <a:cubicBezTo>
                  <a:pt x="62308" y="44084"/>
                  <a:pt x="62232" y="44084"/>
                  <a:pt x="62156" y="44122"/>
                </a:cubicBezTo>
                <a:cubicBezTo>
                  <a:pt x="61967" y="44198"/>
                  <a:pt x="61930" y="44425"/>
                  <a:pt x="62194" y="44463"/>
                </a:cubicBezTo>
                <a:lnTo>
                  <a:pt x="62345" y="44349"/>
                </a:lnTo>
                <a:cubicBezTo>
                  <a:pt x="62345" y="44387"/>
                  <a:pt x="62345" y="44387"/>
                  <a:pt x="62345" y="44387"/>
                </a:cubicBezTo>
                <a:cubicBezTo>
                  <a:pt x="62383" y="44387"/>
                  <a:pt x="62459" y="44349"/>
                  <a:pt x="62459" y="44236"/>
                </a:cubicBezTo>
                <a:cubicBezTo>
                  <a:pt x="62459" y="44198"/>
                  <a:pt x="62459" y="44198"/>
                  <a:pt x="62459" y="44160"/>
                </a:cubicBezTo>
                <a:lnTo>
                  <a:pt x="62383" y="44084"/>
                </a:lnTo>
                <a:close/>
                <a:moveTo>
                  <a:pt x="48191" y="44107"/>
                </a:moveTo>
                <a:cubicBezTo>
                  <a:pt x="48158" y="44107"/>
                  <a:pt x="48125" y="44111"/>
                  <a:pt x="48092" y="44122"/>
                </a:cubicBezTo>
                <a:cubicBezTo>
                  <a:pt x="47979" y="44160"/>
                  <a:pt x="47903" y="44236"/>
                  <a:pt x="47903" y="44349"/>
                </a:cubicBezTo>
                <a:lnTo>
                  <a:pt x="48016" y="44463"/>
                </a:lnTo>
                <a:cubicBezTo>
                  <a:pt x="48053" y="44467"/>
                  <a:pt x="48086" y="44468"/>
                  <a:pt x="48117" y="44468"/>
                </a:cubicBezTo>
                <a:cubicBezTo>
                  <a:pt x="48365" y="44468"/>
                  <a:pt x="48398" y="44341"/>
                  <a:pt x="48432" y="44273"/>
                </a:cubicBezTo>
                <a:lnTo>
                  <a:pt x="48394" y="44160"/>
                </a:lnTo>
                <a:cubicBezTo>
                  <a:pt x="48341" y="44133"/>
                  <a:pt x="48269" y="44107"/>
                  <a:pt x="48191" y="44107"/>
                </a:cubicBezTo>
                <a:close/>
                <a:moveTo>
                  <a:pt x="227" y="44273"/>
                </a:moveTo>
                <a:lnTo>
                  <a:pt x="1" y="44349"/>
                </a:lnTo>
                <a:lnTo>
                  <a:pt x="1" y="44500"/>
                </a:lnTo>
                <a:lnTo>
                  <a:pt x="152" y="44614"/>
                </a:lnTo>
                <a:lnTo>
                  <a:pt x="454" y="44614"/>
                </a:lnTo>
                <a:lnTo>
                  <a:pt x="643" y="44538"/>
                </a:lnTo>
                <a:lnTo>
                  <a:pt x="643" y="44500"/>
                </a:lnTo>
                <a:cubicBezTo>
                  <a:pt x="643" y="44311"/>
                  <a:pt x="417" y="44273"/>
                  <a:pt x="303" y="44273"/>
                </a:cubicBezTo>
                <a:close/>
                <a:moveTo>
                  <a:pt x="23224" y="43722"/>
                </a:moveTo>
                <a:cubicBezTo>
                  <a:pt x="23174" y="43722"/>
                  <a:pt x="23111" y="43748"/>
                  <a:pt x="23063" y="43820"/>
                </a:cubicBezTo>
                <a:cubicBezTo>
                  <a:pt x="23063" y="43782"/>
                  <a:pt x="23025" y="43782"/>
                  <a:pt x="23025" y="43782"/>
                </a:cubicBezTo>
                <a:lnTo>
                  <a:pt x="22950" y="43744"/>
                </a:lnTo>
                <a:cubicBezTo>
                  <a:pt x="22917" y="43733"/>
                  <a:pt x="22883" y="43729"/>
                  <a:pt x="22851" y="43729"/>
                </a:cubicBezTo>
                <a:cubicBezTo>
                  <a:pt x="22773" y="43729"/>
                  <a:pt x="22701" y="43755"/>
                  <a:pt x="22647" y="43782"/>
                </a:cubicBezTo>
                <a:cubicBezTo>
                  <a:pt x="22572" y="43858"/>
                  <a:pt x="22496" y="43933"/>
                  <a:pt x="22496" y="44047"/>
                </a:cubicBezTo>
                <a:lnTo>
                  <a:pt x="22307" y="44047"/>
                </a:lnTo>
                <a:cubicBezTo>
                  <a:pt x="22080" y="44047"/>
                  <a:pt x="21816" y="44047"/>
                  <a:pt x="21589" y="44160"/>
                </a:cubicBezTo>
                <a:lnTo>
                  <a:pt x="21513" y="44236"/>
                </a:lnTo>
                <a:cubicBezTo>
                  <a:pt x="21475" y="44387"/>
                  <a:pt x="21513" y="44500"/>
                  <a:pt x="21589" y="44576"/>
                </a:cubicBezTo>
                <a:lnTo>
                  <a:pt x="21702" y="44614"/>
                </a:lnTo>
                <a:cubicBezTo>
                  <a:pt x="21740" y="44626"/>
                  <a:pt x="21782" y="44631"/>
                  <a:pt x="21824" y="44631"/>
                </a:cubicBezTo>
                <a:cubicBezTo>
                  <a:pt x="21908" y="44631"/>
                  <a:pt x="21992" y="44614"/>
                  <a:pt x="22042" y="44614"/>
                </a:cubicBezTo>
                <a:cubicBezTo>
                  <a:pt x="22099" y="44595"/>
                  <a:pt x="22137" y="44585"/>
                  <a:pt x="22165" y="44585"/>
                </a:cubicBezTo>
                <a:cubicBezTo>
                  <a:pt x="22194" y="44585"/>
                  <a:pt x="22213" y="44595"/>
                  <a:pt x="22232" y="44614"/>
                </a:cubicBezTo>
                <a:lnTo>
                  <a:pt x="22458" y="44500"/>
                </a:lnTo>
                <a:cubicBezTo>
                  <a:pt x="22458" y="44463"/>
                  <a:pt x="22458" y="44463"/>
                  <a:pt x="22496" y="44425"/>
                </a:cubicBezTo>
                <a:cubicBezTo>
                  <a:pt x="22534" y="44425"/>
                  <a:pt x="22534" y="44387"/>
                  <a:pt x="22572" y="44349"/>
                </a:cubicBezTo>
                <a:lnTo>
                  <a:pt x="22761" y="44349"/>
                </a:lnTo>
                <a:cubicBezTo>
                  <a:pt x="22874" y="44311"/>
                  <a:pt x="23063" y="44160"/>
                  <a:pt x="23101" y="44009"/>
                </a:cubicBezTo>
                <a:cubicBezTo>
                  <a:pt x="23101" y="44009"/>
                  <a:pt x="23101" y="44009"/>
                  <a:pt x="23101" y="44047"/>
                </a:cubicBezTo>
                <a:cubicBezTo>
                  <a:pt x="23132" y="44108"/>
                  <a:pt x="23187" y="44218"/>
                  <a:pt x="23367" y="44218"/>
                </a:cubicBezTo>
                <a:cubicBezTo>
                  <a:pt x="23410" y="44218"/>
                  <a:pt x="23459" y="44212"/>
                  <a:pt x="23517" y="44198"/>
                </a:cubicBezTo>
                <a:lnTo>
                  <a:pt x="23593" y="44084"/>
                </a:lnTo>
                <a:cubicBezTo>
                  <a:pt x="23593" y="43971"/>
                  <a:pt x="23479" y="43782"/>
                  <a:pt x="23290" y="43744"/>
                </a:cubicBezTo>
                <a:cubicBezTo>
                  <a:pt x="23276" y="43730"/>
                  <a:pt x="23252" y="43722"/>
                  <a:pt x="23224" y="43722"/>
                </a:cubicBezTo>
                <a:close/>
                <a:moveTo>
                  <a:pt x="52780" y="44198"/>
                </a:moveTo>
                <a:lnTo>
                  <a:pt x="52629" y="44273"/>
                </a:lnTo>
                <a:cubicBezTo>
                  <a:pt x="52629" y="44273"/>
                  <a:pt x="52591" y="44311"/>
                  <a:pt x="52591" y="44311"/>
                </a:cubicBezTo>
                <a:cubicBezTo>
                  <a:pt x="52553" y="44349"/>
                  <a:pt x="52515" y="44425"/>
                  <a:pt x="52553" y="44538"/>
                </a:cubicBezTo>
                <a:lnTo>
                  <a:pt x="52742" y="44614"/>
                </a:lnTo>
                <a:lnTo>
                  <a:pt x="52818" y="44614"/>
                </a:lnTo>
                <a:cubicBezTo>
                  <a:pt x="52849" y="44629"/>
                  <a:pt x="52887" y="44639"/>
                  <a:pt x="52923" y="44639"/>
                </a:cubicBezTo>
                <a:cubicBezTo>
                  <a:pt x="52974" y="44639"/>
                  <a:pt x="53023" y="44620"/>
                  <a:pt x="53045" y="44576"/>
                </a:cubicBezTo>
                <a:cubicBezTo>
                  <a:pt x="53120" y="44576"/>
                  <a:pt x="53120" y="44500"/>
                  <a:pt x="53120" y="44463"/>
                </a:cubicBezTo>
                <a:lnTo>
                  <a:pt x="53083" y="44349"/>
                </a:lnTo>
                <a:cubicBezTo>
                  <a:pt x="53045" y="44349"/>
                  <a:pt x="53045" y="44349"/>
                  <a:pt x="53007" y="44311"/>
                </a:cubicBezTo>
                <a:cubicBezTo>
                  <a:pt x="52969" y="44273"/>
                  <a:pt x="52893" y="44198"/>
                  <a:pt x="52780" y="44198"/>
                </a:cubicBezTo>
                <a:close/>
                <a:moveTo>
                  <a:pt x="47374" y="44311"/>
                </a:moveTo>
                <a:lnTo>
                  <a:pt x="47260" y="44425"/>
                </a:lnTo>
                <a:lnTo>
                  <a:pt x="47260" y="44576"/>
                </a:lnTo>
                <a:lnTo>
                  <a:pt x="47374" y="44689"/>
                </a:lnTo>
                <a:lnTo>
                  <a:pt x="47563" y="44689"/>
                </a:lnTo>
                <a:lnTo>
                  <a:pt x="47714" y="44576"/>
                </a:lnTo>
                <a:lnTo>
                  <a:pt x="47714" y="44425"/>
                </a:lnTo>
                <a:lnTo>
                  <a:pt x="47563" y="44311"/>
                </a:lnTo>
                <a:close/>
                <a:moveTo>
                  <a:pt x="57204" y="44311"/>
                </a:moveTo>
                <a:cubicBezTo>
                  <a:pt x="57090" y="44311"/>
                  <a:pt x="56901" y="44349"/>
                  <a:pt x="56901" y="44538"/>
                </a:cubicBezTo>
                <a:lnTo>
                  <a:pt x="56901" y="44576"/>
                </a:lnTo>
                <a:lnTo>
                  <a:pt x="57015" y="44689"/>
                </a:lnTo>
                <a:cubicBezTo>
                  <a:pt x="57241" y="44689"/>
                  <a:pt x="57317" y="44576"/>
                  <a:pt x="57355" y="44500"/>
                </a:cubicBezTo>
                <a:lnTo>
                  <a:pt x="57393" y="44463"/>
                </a:lnTo>
                <a:lnTo>
                  <a:pt x="57241" y="44311"/>
                </a:lnTo>
                <a:close/>
                <a:moveTo>
                  <a:pt x="76864" y="44387"/>
                </a:moveTo>
                <a:lnTo>
                  <a:pt x="76712" y="44500"/>
                </a:lnTo>
                <a:cubicBezTo>
                  <a:pt x="76712" y="44500"/>
                  <a:pt x="76674" y="44538"/>
                  <a:pt x="76674" y="44576"/>
                </a:cubicBezTo>
                <a:lnTo>
                  <a:pt x="76788" y="44727"/>
                </a:lnTo>
                <a:cubicBezTo>
                  <a:pt x="76788" y="44765"/>
                  <a:pt x="76826" y="44765"/>
                  <a:pt x="76864" y="44765"/>
                </a:cubicBezTo>
                <a:lnTo>
                  <a:pt x="77053" y="44689"/>
                </a:lnTo>
                <a:cubicBezTo>
                  <a:pt x="77053" y="44652"/>
                  <a:pt x="77090" y="44652"/>
                  <a:pt x="77090" y="44576"/>
                </a:cubicBezTo>
                <a:lnTo>
                  <a:pt x="76977" y="44463"/>
                </a:lnTo>
                <a:cubicBezTo>
                  <a:pt x="76977" y="44425"/>
                  <a:pt x="76939" y="44425"/>
                  <a:pt x="76864" y="44387"/>
                </a:cubicBezTo>
                <a:close/>
                <a:moveTo>
                  <a:pt x="16946" y="44415"/>
                </a:moveTo>
                <a:cubicBezTo>
                  <a:pt x="16918" y="44415"/>
                  <a:pt x="16891" y="44418"/>
                  <a:pt x="16863" y="44425"/>
                </a:cubicBezTo>
                <a:cubicBezTo>
                  <a:pt x="16825" y="44463"/>
                  <a:pt x="16712" y="44500"/>
                  <a:pt x="16712" y="44652"/>
                </a:cubicBezTo>
                <a:lnTo>
                  <a:pt x="16863" y="44765"/>
                </a:lnTo>
                <a:cubicBezTo>
                  <a:pt x="16901" y="44765"/>
                  <a:pt x="16938" y="44803"/>
                  <a:pt x="16938" y="44803"/>
                </a:cubicBezTo>
                <a:cubicBezTo>
                  <a:pt x="17014" y="44803"/>
                  <a:pt x="17127" y="44803"/>
                  <a:pt x="17203" y="44765"/>
                </a:cubicBezTo>
                <a:cubicBezTo>
                  <a:pt x="17241" y="44727"/>
                  <a:pt x="17279" y="44689"/>
                  <a:pt x="17279" y="44614"/>
                </a:cubicBezTo>
                <a:lnTo>
                  <a:pt x="17241" y="44538"/>
                </a:lnTo>
                <a:cubicBezTo>
                  <a:pt x="17179" y="44476"/>
                  <a:pt x="17067" y="44415"/>
                  <a:pt x="16946" y="44415"/>
                </a:cubicBezTo>
                <a:close/>
                <a:moveTo>
                  <a:pt x="14368" y="44500"/>
                </a:moveTo>
                <a:cubicBezTo>
                  <a:pt x="14254" y="44500"/>
                  <a:pt x="14141" y="44538"/>
                  <a:pt x="14103" y="44689"/>
                </a:cubicBezTo>
                <a:lnTo>
                  <a:pt x="14216" y="44841"/>
                </a:lnTo>
                <a:lnTo>
                  <a:pt x="14254" y="44841"/>
                </a:lnTo>
                <a:cubicBezTo>
                  <a:pt x="14285" y="44902"/>
                  <a:pt x="14341" y="44964"/>
                  <a:pt x="14484" y="44964"/>
                </a:cubicBezTo>
                <a:cubicBezTo>
                  <a:pt x="14516" y="44964"/>
                  <a:pt x="14553" y="44961"/>
                  <a:pt x="14594" y="44954"/>
                </a:cubicBezTo>
                <a:lnTo>
                  <a:pt x="14670" y="44841"/>
                </a:lnTo>
                <a:lnTo>
                  <a:pt x="14670" y="44803"/>
                </a:lnTo>
                <a:cubicBezTo>
                  <a:pt x="14670" y="44652"/>
                  <a:pt x="14519" y="44538"/>
                  <a:pt x="14368" y="44500"/>
                </a:cubicBezTo>
                <a:close/>
                <a:moveTo>
                  <a:pt x="13422" y="44614"/>
                </a:moveTo>
                <a:lnTo>
                  <a:pt x="13271" y="44689"/>
                </a:lnTo>
                <a:cubicBezTo>
                  <a:pt x="13233" y="44841"/>
                  <a:pt x="13309" y="44878"/>
                  <a:pt x="13347" y="44916"/>
                </a:cubicBezTo>
                <a:cubicBezTo>
                  <a:pt x="13422" y="44992"/>
                  <a:pt x="13498" y="44992"/>
                  <a:pt x="13649" y="44992"/>
                </a:cubicBezTo>
                <a:lnTo>
                  <a:pt x="13763" y="44878"/>
                </a:lnTo>
                <a:lnTo>
                  <a:pt x="13763" y="44841"/>
                </a:lnTo>
                <a:cubicBezTo>
                  <a:pt x="13763" y="44652"/>
                  <a:pt x="13574" y="44614"/>
                  <a:pt x="13460" y="44614"/>
                </a:cubicBezTo>
                <a:close/>
                <a:moveTo>
                  <a:pt x="69113" y="44652"/>
                </a:moveTo>
                <a:cubicBezTo>
                  <a:pt x="69037" y="44652"/>
                  <a:pt x="68962" y="44652"/>
                  <a:pt x="68924" y="44727"/>
                </a:cubicBezTo>
                <a:cubicBezTo>
                  <a:pt x="68848" y="44765"/>
                  <a:pt x="68848" y="44841"/>
                  <a:pt x="68848" y="44916"/>
                </a:cubicBezTo>
                <a:lnTo>
                  <a:pt x="68962" y="44916"/>
                </a:lnTo>
                <a:cubicBezTo>
                  <a:pt x="68962" y="44954"/>
                  <a:pt x="69000" y="44992"/>
                  <a:pt x="69000" y="45030"/>
                </a:cubicBezTo>
                <a:cubicBezTo>
                  <a:pt x="69121" y="45030"/>
                  <a:pt x="69145" y="44981"/>
                  <a:pt x="69208" y="44981"/>
                </a:cubicBezTo>
                <a:cubicBezTo>
                  <a:pt x="69223" y="44981"/>
                  <a:pt x="69242" y="44984"/>
                  <a:pt x="69264" y="44992"/>
                </a:cubicBezTo>
                <a:cubicBezTo>
                  <a:pt x="69264" y="44954"/>
                  <a:pt x="69264" y="44954"/>
                  <a:pt x="69264" y="44954"/>
                </a:cubicBezTo>
                <a:lnTo>
                  <a:pt x="69415" y="44954"/>
                </a:lnTo>
                <a:cubicBezTo>
                  <a:pt x="69415" y="44727"/>
                  <a:pt x="69264" y="44652"/>
                  <a:pt x="69113" y="44652"/>
                </a:cubicBezTo>
                <a:close/>
                <a:moveTo>
                  <a:pt x="40530" y="44236"/>
                </a:moveTo>
                <a:cubicBezTo>
                  <a:pt x="40379" y="44273"/>
                  <a:pt x="40115" y="44273"/>
                  <a:pt x="40115" y="44463"/>
                </a:cubicBezTo>
                <a:cubicBezTo>
                  <a:pt x="40115" y="44463"/>
                  <a:pt x="40115" y="44500"/>
                  <a:pt x="40115" y="44538"/>
                </a:cubicBezTo>
                <a:cubicBezTo>
                  <a:pt x="40039" y="44652"/>
                  <a:pt x="40001" y="44765"/>
                  <a:pt x="40001" y="44992"/>
                </a:cubicBezTo>
                <a:lnTo>
                  <a:pt x="40152" y="45105"/>
                </a:lnTo>
                <a:lnTo>
                  <a:pt x="40379" y="45105"/>
                </a:lnTo>
                <a:cubicBezTo>
                  <a:pt x="40490" y="45119"/>
                  <a:pt x="40565" y="45128"/>
                  <a:pt x="40633" y="45128"/>
                </a:cubicBezTo>
                <a:cubicBezTo>
                  <a:pt x="40750" y="45128"/>
                  <a:pt x="40844" y="45102"/>
                  <a:pt x="41060" y="45030"/>
                </a:cubicBezTo>
                <a:lnTo>
                  <a:pt x="41135" y="44954"/>
                </a:lnTo>
                <a:cubicBezTo>
                  <a:pt x="41135" y="44916"/>
                  <a:pt x="41135" y="44841"/>
                  <a:pt x="41135" y="44803"/>
                </a:cubicBezTo>
                <a:cubicBezTo>
                  <a:pt x="41135" y="44614"/>
                  <a:pt x="41022" y="44538"/>
                  <a:pt x="40946" y="44463"/>
                </a:cubicBezTo>
                <a:cubicBezTo>
                  <a:pt x="40871" y="44425"/>
                  <a:pt x="40833" y="44387"/>
                  <a:pt x="40833" y="44311"/>
                </a:cubicBezTo>
                <a:lnTo>
                  <a:pt x="40682" y="44236"/>
                </a:lnTo>
                <a:close/>
                <a:moveTo>
                  <a:pt x="52289" y="44803"/>
                </a:moveTo>
                <a:lnTo>
                  <a:pt x="52137" y="44916"/>
                </a:lnTo>
                <a:cubicBezTo>
                  <a:pt x="52062" y="44954"/>
                  <a:pt x="51948" y="45030"/>
                  <a:pt x="52024" y="45181"/>
                </a:cubicBezTo>
                <a:lnTo>
                  <a:pt x="52100" y="45256"/>
                </a:lnTo>
                <a:cubicBezTo>
                  <a:pt x="52175" y="45256"/>
                  <a:pt x="52251" y="45256"/>
                  <a:pt x="52326" y="45219"/>
                </a:cubicBezTo>
                <a:cubicBezTo>
                  <a:pt x="52402" y="45181"/>
                  <a:pt x="52478" y="45105"/>
                  <a:pt x="52478" y="44992"/>
                </a:cubicBezTo>
                <a:cubicBezTo>
                  <a:pt x="52478" y="44916"/>
                  <a:pt x="52402" y="44841"/>
                  <a:pt x="52289" y="44803"/>
                </a:cubicBezTo>
                <a:close/>
                <a:moveTo>
                  <a:pt x="87374" y="44597"/>
                </a:moveTo>
                <a:cubicBezTo>
                  <a:pt x="87349" y="44597"/>
                  <a:pt x="87324" y="44601"/>
                  <a:pt x="87298" y="44614"/>
                </a:cubicBezTo>
                <a:cubicBezTo>
                  <a:pt x="87261" y="44614"/>
                  <a:pt x="87223" y="44652"/>
                  <a:pt x="87223" y="44652"/>
                </a:cubicBezTo>
                <a:lnTo>
                  <a:pt x="87109" y="44689"/>
                </a:lnTo>
                <a:cubicBezTo>
                  <a:pt x="87034" y="44765"/>
                  <a:pt x="86996" y="44841"/>
                  <a:pt x="86996" y="44954"/>
                </a:cubicBezTo>
                <a:cubicBezTo>
                  <a:pt x="86996" y="45067"/>
                  <a:pt x="87034" y="45143"/>
                  <a:pt x="87109" y="45219"/>
                </a:cubicBezTo>
                <a:lnTo>
                  <a:pt x="87223" y="45256"/>
                </a:lnTo>
                <a:lnTo>
                  <a:pt x="87639" y="45256"/>
                </a:lnTo>
                <a:lnTo>
                  <a:pt x="87752" y="45219"/>
                </a:lnTo>
                <a:cubicBezTo>
                  <a:pt x="87866" y="45067"/>
                  <a:pt x="87866" y="44992"/>
                  <a:pt x="87866" y="44878"/>
                </a:cubicBezTo>
                <a:cubicBezTo>
                  <a:pt x="87866" y="44841"/>
                  <a:pt x="87866" y="44803"/>
                  <a:pt x="87903" y="44765"/>
                </a:cubicBezTo>
                <a:lnTo>
                  <a:pt x="87677" y="44652"/>
                </a:lnTo>
                <a:cubicBezTo>
                  <a:pt x="87639" y="44652"/>
                  <a:pt x="87639" y="44652"/>
                  <a:pt x="87525" y="44614"/>
                </a:cubicBezTo>
                <a:cubicBezTo>
                  <a:pt x="87475" y="44614"/>
                  <a:pt x="87424" y="44597"/>
                  <a:pt x="87374" y="44597"/>
                </a:cubicBezTo>
                <a:close/>
                <a:moveTo>
                  <a:pt x="22305" y="44863"/>
                </a:moveTo>
                <a:cubicBezTo>
                  <a:pt x="22279" y="44863"/>
                  <a:pt x="22254" y="44867"/>
                  <a:pt x="22232" y="44878"/>
                </a:cubicBezTo>
                <a:lnTo>
                  <a:pt x="22156" y="44916"/>
                </a:lnTo>
                <a:cubicBezTo>
                  <a:pt x="22118" y="44954"/>
                  <a:pt x="22080" y="44992"/>
                  <a:pt x="22080" y="45030"/>
                </a:cubicBezTo>
                <a:cubicBezTo>
                  <a:pt x="22080" y="45105"/>
                  <a:pt x="22080" y="45105"/>
                  <a:pt x="22118" y="45143"/>
                </a:cubicBezTo>
                <a:cubicBezTo>
                  <a:pt x="22118" y="45143"/>
                  <a:pt x="22118" y="45143"/>
                  <a:pt x="22118" y="45181"/>
                </a:cubicBezTo>
                <a:lnTo>
                  <a:pt x="22232" y="45294"/>
                </a:lnTo>
                <a:cubicBezTo>
                  <a:pt x="22254" y="45305"/>
                  <a:pt x="22279" y="45310"/>
                  <a:pt x="22305" y="45310"/>
                </a:cubicBezTo>
                <a:cubicBezTo>
                  <a:pt x="22367" y="45310"/>
                  <a:pt x="22432" y="45283"/>
                  <a:pt x="22458" y="45256"/>
                </a:cubicBezTo>
                <a:cubicBezTo>
                  <a:pt x="22534" y="45219"/>
                  <a:pt x="22572" y="45143"/>
                  <a:pt x="22572" y="45067"/>
                </a:cubicBezTo>
                <a:cubicBezTo>
                  <a:pt x="22572" y="45030"/>
                  <a:pt x="22534" y="44954"/>
                  <a:pt x="22458" y="44916"/>
                </a:cubicBezTo>
                <a:cubicBezTo>
                  <a:pt x="22432" y="44889"/>
                  <a:pt x="22367" y="44863"/>
                  <a:pt x="22305" y="44863"/>
                </a:cubicBezTo>
                <a:close/>
                <a:moveTo>
                  <a:pt x="72780" y="44689"/>
                </a:moveTo>
                <a:lnTo>
                  <a:pt x="72553" y="44727"/>
                </a:lnTo>
                <a:cubicBezTo>
                  <a:pt x="72516" y="44878"/>
                  <a:pt x="72516" y="44954"/>
                  <a:pt x="72553" y="45105"/>
                </a:cubicBezTo>
                <a:lnTo>
                  <a:pt x="72591" y="45143"/>
                </a:lnTo>
                <a:cubicBezTo>
                  <a:pt x="72553" y="45181"/>
                  <a:pt x="72553" y="45219"/>
                  <a:pt x="72553" y="45294"/>
                </a:cubicBezTo>
                <a:lnTo>
                  <a:pt x="72591" y="45370"/>
                </a:lnTo>
                <a:cubicBezTo>
                  <a:pt x="72667" y="45446"/>
                  <a:pt x="72742" y="45446"/>
                  <a:pt x="72818" y="45446"/>
                </a:cubicBezTo>
                <a:cubicBezTo>
                  <a:pt x="72932" y="45408"/>
                  <a:pt x="73007" y="45294"/>
                  <a:pt x="73045" y="45256"/>
                </a:cubicBezTo>
                <a:lnTo>
                  <a:pt x="73045" y="45105"/>
                </a:lnTo>
                <a:cubicBezTo>
                  <a:pt x="73045" y="45105"/>
                  <a:pt x="73007" y="45105"/>
                  <a:pt x="73007" y="45067"/>
                </a:cubicBezTo>
                <a:cubicBezTo>
                  <a:pt x="73045" y="45030"/>
                  <a:pt x="73083" y="44916"/>
                  <a:pt x="73083" y="44841"/>
                </a:cubicBezTo>
                <a:lnTo>
                  <a:pt x="72932" y="44689"/>
                </a:lnTo>
                <a:cubicBezTo>
                  <a:pt x="72894" y="44702"/>
                  <a:pt x="72864" y="44706"/>
                  <a:pt x="72842" y="44706"/>
                </a:cubicBezTo>
                <a:cubicBezTo>
                  <a:pt x="72797" y="44706"/>
                  <a:pt x="72780" y="44689"/>
                  <a:pt x="72780" y="44689"/>
                </a:cubicBezTo>
                <a:close/>
                <a:moveTo>
                  <a:pt x="16712" y="45181"/>
                </a:moveTo>
                <a:lnTo>
                  <a:pt x="16560" y="45294"/>
                </a:lnTo>
                <a:lnTo>
                  <a:pt x="16560" y="45446"/>
                </a:lnTo>
                <a:lnTo>
                  <a:pt x="16712" y="45559"/>
                </a:lnTo>
                <a:cubicBezTo>
                  <a:pt x="16749" y="45559"/>
                  <a:pt x="16787" y="45559"/>
                  <a:pt x="16825" y="45597"/>
                </a:cubicBezTo>
                <a:lnTo>
                  <a:pt x="17014" y="45483"/>
                </a:lnTo>
                <a:lnTo>
                  <a:pt x="17014" y="45294"/>
                </a:lnTo>
                <a:lnTo>
                  <a:pt x="16901" y="45181"/>
                </a:lnTo>
                <a:close/>
                <a:moveTo>
                  <a:pt x="24519" y="45274"/>
                </a:moveTo>
                <a:cubicBezTo>
                  <a:pt x="24359" y="45274"/>
                  <a:pt x="24304" y="45384"/>
                  <a:pt x="24273" y="45446"/>
                </a:cubicBezTo>
                <a:cubicBezTo>
                  <a:pt x="24273" y="45446"/>
                  <a:pt x="24273" y="45483"/>
                  <a:pt x="24235" y="45483"/>
                </a:cubicBezTo>
                <a:lnTo>
                  <a:pt x="24349" y="45672"/>
                </a:lnTo>
                <a:lnTo>
                  <a:pt x="24613" y="45672"/>
                </a:lnTo>
                <a:lnTo>
                  <a:pt x="24727" y="45559"/>
                </a:lnTo>
                <a:lnTo>
                  <a:pt x="24727" y="45408"/>
                </a:lnTo>
                <a:lnTo>
                  <a:pt x="24651" y="45294"/>
                </a:lnTo>
                <a:cubicBezTo>
                  <a:pt x="24601" y="45280"/>
                  <a:pt x="24557" y="45274"/>
                  <a:pt x="24519" y="45274"/>
                </a:cubicBezTo>
                <a:close/>
                <a:moveTo>
                  <a:pt x="31660" y="45279"/>
                </a:moveTo>
                <a:cubicBezTo>
                  <a:pt x="31633" y="45279"/>
                  <a:pt x="31603" y="45283"/>
                  <a:pt x="31570" y="45294"/>
                </a:cubicBezTo>
                <a:lnTo>
                  <a:pt x="31457" y="45408"/>
                </a:lnTo>
                <a:lnTo>
                  <a:pt x="31457" y="45483"/>
                </a:lnTo>
                <a:lnTo>
                  <a:pt x="31608" y="45635"/>
                </a:lnTo>
                <a:cubicBezTo>
                  <a:pt x="31608" y="45635"/>
                  <a:pt x="31683" y="45672"/>
                  <a:pt x="31797" y="45672"/>
                </a:cubicBezTo>
                <a:lnTo>
                  <a:pt x="31910" y="45559"/>
                </a:lnTo>
                <a:lnTo>
                  <a:pt x="31910" y="45446"/>
                </a:lnTo>
                <a:lnTo>
                  <a:pt x="31797" y="45332"/>
                </a:lnTo>
                <a:cubicBezTo>
                  <a:pt x="31770" y="45305"/>
                  <a:pt x="31724" y="45279"/>
                  <a:pt x="31660" y="45279"/>
                </a:cubicBezTo>
                <a:close/>
                <a:moveTo>
                  <a:pt x="74028" y="45219"/>
                </a:moveTo>
                <a:lnTo>
                  <a:pt x="73877" y="45294"/>
                </a:lnTo>
                <a:cubicBezTo>
                  <a:pt x="73839" y="45370"/>
                  <a:pt x="73839" y="45483"/>
                  <a:pt x="73990" y="45521"/>
                </a:cubicBezTo>
                <a:cubicBezTo>
                  <a:pt x="73952" y="45597"/>
                  <a:pt x="73990" y="45710"/>
                  <a:pt x="74104" y="45710"/>
                </a:cubicBezTo>
                <a:lnTo>
                  <a:pt x="74293" y="45635"/>
                </a:lnTo>
                <a:cubicBezTo>
                  <a:pt x="74293" y="45635"/>
                  <a:pt x="74293" y="45597"/>
                  <a:pt x="74293" y="45597"/>
                </a:cubicBezTo>
                <a:cubicBezTo>
                  <a:pt x="74330" y="45559"/>
                  <a:pt x="74406" y="45521"/>
                  <a:pt x="74406" y="45408"/>
                </a:cubicBezTo>
                <a:cubicBezTo>
                  <a:pt x="74406" y="45370"/>
                  <a:pt x="74406" y="45332"/>
                  <a:pt x="74406" y="45294"/>
                </a:cubicBezTo>
                <a:lnTo>
                  <a:pt x="74255" y="45219"/>
                </a:lnTo>
                <a:close/>
                <a:moveTo>
                  <a:pt x="60304" y="45370"/>
                </a:moveTo>
                <a:cubicBezTo>
                  <a:pt x="60190" y="45370"/>
                  <a:pt x="60115" y="45408"/>
                  <a:pt x="60039" y="45446"/>
                </a:cubicBezTo>
                <a:cubicBezTo>
                  <a:pt x="60001" y="45483"/>
                  <a:pt x="59964" y="45521"/>
                  <a:pt x="59964" y="45635"/>
                </a:cubicBezTo>
                <a:lnTo>
                  <a:pt x="59964" y="45672"/>
                </a:lnTo>
                <a:lnTo>
                  <a:pt x="60077" y="45786"/>
                </a:lnTo>
                <a:cubicBezTo>
                  <a:pt x="60190" y="45786"/>
                  <a:pt x="60266" y="45748"/>
                  <a:pt x="60342" y="45710"/>
                </a:cubicBezTo>
                <a:cubicBezTo>
                  <a:pt x="60379" y="45672"/>
                  <a:pt x="60417" y="45635"/>
                  <a:pt x="60417" y="45521"/>
                </a:cubicBezTo>
                <a:lnTo>
                  <a:pt x="60417" y="45483"/>
                </a:lnTo>
                <a:lnTo>
                  <a:pt x="60304" y="45370"/>
                </a:lnTo>
                <a:close/>
                <a:moveTo>
                  <a:pt x="86566" y="45223"/>
                </a:moveTo>
                <a:cubicBezTo>
                  <a:pt x="86525" y="45223"/>
                  <a:pt x="86479" y="45231"/>
                  <a:pt x="86429" y="45256"/>
                </a:cubicBezTo>
                <a:cubicBezTo>
                  <a:pt x="86278" y="45332"/>
                  <a:pt x="86240" y="45483"/>
                  <a:pt x="86240" y="45635"/>
                </a:cubicBezTo>
                <a:cubicBezTo>
                  <a:pt x="86240" y="45710"/>
                  <a:pt x="86240" y="45786"/>
                  <a:pt x="86315" y="45899"/>
                </a:cubicBezTo>
                <a:lnTo>
                  <a:pt x="86467" y="45899"/>
                </a:lnTo>
                <a:cubicBezTo>
                  <a:pt x="86580" y="45899"/>
                  <a:pt x="86656" y="45861"/>
                  <a:pt x="86694" y="45861"/>
                </a:cubicBezTo>
                <a:cubicBezTo>
                  <a:pt x="86769" y="45861"/>
                  <a:pt x="86883" y="45824"/>
                  <a:pt x="86996" y="45748"/>
                </a:cubicBezTo>
                <a:lnTo>
                  <a:pt x="87034" y="45635"/>
                </a:lnTo>
                <a:cubicBezTo>
                  <a:pt x="87034" y="45483"/>
                  <a:pt x="86958" y="45332"/>
                  <a:pt x="86807" y="45256"/>
                </a:cubicBezTo>
                <a:lnTo>
                  <a:pt x="86694" y="45294"/>
                </a:lnTo>
                <a:lnTo>
                  <a:pt x="86656" y="45294"/>
                </a:lnTo>
                <a:cubicBezTo>
                  <a:pt x="86694" y="45256"/>
                  <a:pt x="86731" y="45256"/>
                  <a:pt x="86731" y="45256"/>
                </a:cubicBezTo>
                <a:cubicBezTo>
                  <a:pt x="86706" y="45256"/>
                  <a:pt x="86647" y="45223"/>
                  <a:pt x="86566" y="45223"/>
                </a:cubicBezTo>
                <a:close/>
                <a:moveTo>
                  <a:pt x="47903" y="45483"/>
                </a:moveTo>
                <a:cubicBezTo>
                  <a:pt x="47789" y="45483"/>
                  <a:pt x="47714" y="45483"/>
                  <a:pt x="47676" y="45559"/>
                </a:cubicBezTo>
                <a:cubicBezTo>
                  <a:pt x="47638" y="45521"/>
                  <a:pt x="47600" y="45521"/>
                  <a:pt x="47563" y="45521"/>
                </a:cubicBezTo>
                <a:lnTo>
                  <a:pt x="47411" y="45635"/>
                </a:lnTo>
                <a:lnTo>
                  <a:pt x="47411" y="45748"/>
                </a:lnTo>
                <a:lnTo>
                  <a:pt x="47563" y="45861"/>
                </a:lnTo>
                <a:cubicBezTo>
                  <a:pt x="47563" y="45899"/>
                  <a:pt x="47600" y="45899"/>
                  <a:pt x="47638" y="45937"/>
                </a:cubicBezTo>
                <a:lnTo>
                  <a:pt x="47827" y="45824"/>
                </a:lnTo>
                <a:lnTo>
                  <a:pt x="47827" y="45824"/>
                </a:lnTo>
                <a:cubicBezTo>
                  <a:pt x="47827" y="45861"/>
                  <a:pt x="47789" y="45861"/>
                  <a:pt x="47827" y="45861"/>
                </a:cubicBezTo>
                <a:cubicBezTo>
                  <a:pt x="47865" y="45824"/>
                  <a:pt x="48016" y="45786"/>
                  <a:pt x="48016" y="45635"/>
                </a:cubicBezTo>
                <a:cubicBezTo>
                  <a:pt x="48016" y="45635"/>
                  <a:pt x="48016" y="45597"/>
                  <a:pt x="48016" y="45559"/>
                </a:cubicBezTo>
                <a:lnTo>
                  <a:pt x="47903" y="45483"/>
                </a:lnTo>
                <a:close/>
                <a:moveTo>
                  <a:pt x="13080" y="45579"/>
                </a:moveTo>
                <a:cubicBezTo>
                  <a:pt x="12907" y="45579"/>
                  <a:pt x="12849" y="45716"/>
                  <a:pt x="12817" y="45748"/>
                </a:cubicBezTo>
                <a:cubicBezTo>
                  <a:pt x="12817" y="45786"/>
                  <a:pt x="12817" y="45786"/>
                  <a:pt x="12780" y="45786"/>
                </a:cubicBezTo>
                <a:lnTo>
                  <a:pt x="12931" y="45975"/>
                </a:lnTo>
                <a:lnTo>
                  <a:pt x="13158" y="45975"/>
                </a:lnTo>
                <a:lnTo>
                  <a:pt x="13309" y="45861"/>
                </a:lnTo>
                <a:lnTo>
                  <a:pt x="13309" y="45710"/>
                </a:lnTo>
                <a:lnTo>
                  <a:pt x="13195" y="45597"/>
                </a:lnTo>
                <a:cubicBezTo>
                  <a:pt x="13152" y="45584"/>
                  <a:pt x="13114" y="45579"/>
                  <a:pt x="13080" y="45579"/>
                </a:cubicBezTo>
                <a:close/>
                <a:moveTo>
                  <a:pt x="1135" y="45635"/>
                </a:moveTo>
                <a:cubicBezTo>
                  <a:pt x="1097" y="45635"/>
                  <a:pt x="1059" y="45672"/>
                  <a:pt x="1021" y="45672"/>
                </a:cubicBezTo>
                <a:cubicBezTo>
                  <a:pt x="946" y="45672"/>
                  <a:pt x="795" y="45710"/>
                  <a:pt x="757" y="45786"/>
                </a:cubicBezTo>
                <a:lnTo>
                  <a:pt x="757" y="45937"/>
                </a:lnTo>
                <a:cubicBezTo>
                  <a:pt x="812" y="45992"/>
                  <a:pt x="928" y="46027"/>
                  <a:pt x="1046" y="46027"/>
                </a:cubicBezTo>
                <a:cubicBezTo>
                  <a:pt x="1089" y="46027"/>
                  <a:pt x="1132" y="46023"/>
                  <a:pt x="1173" y="46013"/>
                </a:cubicBezTo>
                <a:cubicBezTo>
                  <a:pt x="1248" y="45975"/>
                  <a:pt x="1324" y="45899"/>
                  <a:pt x="1324" y="45824"/>
                </a:cubicBezTo>
                <a:cubicBezTo>
                  <a:pt x="1324" y="45786"/>
                  <a:pt x="1324" y="45748"/>
                  <a:pt x="1286" y="45710"/>
                </a:cubicBezTo>
                <a:lnTo>
                  <a:pt x="1135" y="45635"/>
                </a:lnTo>
                <a:close/>
                <a:moveTo>
                  <a:pt x="6579" y="45521"/>
                </a:moveTo>
                <a:cubicBezTo>
                  <a:pt x="6390" y="45559"/>
                  <a:pt x="6239" y="45672"/>
                  <a:pt x="6201" y="45824"/>
                </a:cubicBezTo>
                <a:lnTo>
                  <a:pt x="6277" y="45937"/>
                </a:lnTo>
                <a:cubicBezTo>
                  <a:pt x="6360" y="45992"/>
                  <a:pt x="6443" y="46027"/>
                  <a:pt x="6541" y="46027"/>
                </a:cubicBezTo>
                <a:cubicBezTo>
                  <a:pt x="6576" y="46027"/>
                  <a:pt x="6614" y="46023"/>
                  <a:pt x="6655" y="46013"/>
                </a:cubicBezTo>
                <a:lnTo>
                  <a:pt x="6768" y="45937"/>
                </a:lnTo>
                <a:cubicBezTo>
                  <a:pt x="6806" y="45899"/>
                  <a:pt x="6806" y="45861"/>
                  <a:pt x="6806" y="45824"/>
                </a:cubicBezTo>
                <a:cubicBezTo>
                  <a:pt x="6806" y="45748"/>
                  <a:pt x="6768" y="45672"/>
                  <a:pt x="6693" y="45597"/>
                </a:cubicBezTo>
                <a:lnTo>
                  <a:pt x="6579" y="45521"/>
                </a:lnTo>
                <a:close/>
                <a:moveTo>
                  <a:pt x="2609" y="46050"/>
                </a:moveTo>
                <a:cubicBezTo>
                  <a:pt x="2609" y="46088"/>
                  <a:pt x="2609" y="46088"/>
                  <a:pt x="2572" y="46088"/>
                </a:cubicBezTo>
                <a:lnTo>
                  <a:pt x="2609" y="46050"/>
                </a:lnTo>
                <a:close/>
                <a:moveTo>
                  <a:pt x="2572" y="45256"/>
                </a:moveTo>
                <a:cubicBezTo>
                  <a:pt x="2307" y="45256"/>
                  <a:pt x="2231" y="45446"/>
                  <a:pt x="2231" y="45559"/>
                </a:cubicBezTo>
                <a:lnTo>
                  <a:pt x="2193" y="45559"/>
                </a:lnTo>
                <a:lnTo>
                  <a:pt x="2004" y="45597"/>
                </a:lnTo>
                <a:cubicBezTo>
                  <a:pt x="2004" y="45635"/>
                  <a:pt x="2004" y="45635"/>
                  <a:pt x="2004" y="45672"/>
                </a:cubicBezTo>
                <a:lnTo>
                  <a:pt x="1891" y="45748"/>
                </a:lnTo>
                <a:cubicBezTo>
                  <a:pt x="1853" y="45899"/>
                  <a:pt x="1967" y="46050"/>
                  <a:pt x="2118" y="46126"/>
                </a:cubicBezTo>
                <a:cubicBezTo>
                  <a:pt x="2203" y="46160"/>
                  <a:pt x="2288" y="46179"/>
                  <a:pt x="2369" y="46179"/>
                </a:cubicBezTo>
                <a:cubicBezTo>
                  <a:pt x="2469" y="46179"/>
                  <a:pt x="2564" y="46151"/>
                  <a:pt x="2647" y="46088"/>
                </a:cubicBezTo>
                <a:lnTo>
                  <a:pt x="2609" y="46050"/>
                </a:lnTo>
                <a:lnTo>
                  <a:pt x="2572" y="45975"/>
                </a:lnTo>
                <a:lnTo>
                  <a:pt x="2609" y="45975"/>
                </a:lnTo>
                <a:lnTo>
                  <a:pt x="2609" y="45937"/>
                </a:lnTo>
                <a:cubicBezTo>
                  <a:pt x="2647" y="45975"/>
                  <a:pt x="2647" y="46013"/>
                  <a:pt x="2609" y="46050"/>
                </a:cubicBezTo>
                <a:lnTo>
                  <a:pt x="2761" y="45975"/>
                </a:lnTo>
                <a:cubicBezTo>
                  <a:pt x="2761" y="45937"/>
                  <a:pt x="2761" y="45899"/>
                  <a:pt x="2761" y="45861"/>
                </a:cubicBezTo>
                <a:cubicBezTo>
                  <a:pt x="2761" y="45748"/>
                  <a:pt x="2685" y="45672"/>
                  <a:pt x="2647" y="45597"/>
                </a:cubicBezTo>
                <a:cubicBezTo>
                  <a:pt x="2685" y="45559"/>
                  <a:pt x="2723" y="45483"/>
                  <a:pt x="2685" y="45370"/>
                </a:cubicBezTo>
                <a:lnTo>
                  <a:pt x="2572" y="45256"/>
                </a:lnTo>
                <a:close/>
                <a:moveTo>
                  <a:pt x="4764" y="46013"/>
                </a:moveTo>
                <a:cubicBezTo>
                  <a:pt x="4575" y="46013"/>
                  <a:pt x="4462" y="46088"/>
                  <a:pt x="4462" y="46239"/>
                </a:cubicBezTo>
                <a:lnTo>
                  <a:pt x="4613" y="46239"/>
                </a:lnTo>
                <a:cubicBezTo>
                  <a:pt x="4613" y="46239"/>
                  <a:pt x="4613" y="46239"/>
                  <a:pt x="4613" y="46277"/>
                </a:cubicBezTo>
                <a:lnTo>
                  <a:pt x="4916" y="46277"/>
                </a:lnTo>
                <a:cubicBezTo>
                  <a:pt x="4916" y="46239"/>
                  <a:pt x="4878" y="46239"/>
                  <a:pt x="4878" y="46239"/>
                </a:cubicBezTo>
                <a:lnTo>
                  <a:pt x="5029" y="46239"/>
                </a:lnTo>
                <a:cubicBezTo>
                  <a:pt x="5029" y="46164"/>
                  <a:pt x="4991" y="46088"/>
                  <a:pt x="4953" y="46050"/>
                </a:cubicBezTo>
                <a:cubicBezTo>
                  <a:pt x="4878" y="46013"/>
                  <a:pt x="4840" y="46013"/>
                  <a:pt x="4764" y="46013"/>
                </a:cubicBezTo>
                <a:close/>
                <a:moveTo>
                  <a:pt x="37846" y="45937"/>
                </a:moveTo>
                <a:cubicBezTo>
                  <a:pt x="37657" y="45937"/>
                  <a:pt x="37544" y="46050"/>
                  <a:pt x="37544" y="46202"/>
                </a:cubicBezTo>
                <a:lnTo>
                  <a:pt x="37695" y="46202"/>
                </a:lnTo>
                <a:cubicBezTo>
                  <a:pt x="37695" y="46239"/>
                  <a:pt x="37657" y="46239"/>
                  <a:pt x="37695" y="46277"/>
                </a:cubicBezTo>
                <a:cubicBezTo>
                  <a:pt x="37770" y="46277"/>
                  <a:pt x="37880" y="46328"/>
                  <a:pt x="37978" y="46328"/>
                </a:cubicBezTo>
                <a:cubicBezTo>
                  <a:pt x="38027" y="46328"/>
                  <a:pt x="38073" y="46315"/>
                  <a:pt x="38111" y="46277"/>
                </a:cubicBezTo>
                <a:cubicBezTo>
                  <a:pt x="38111" y="46239"/>
                  <a:pt x="38111" y="46239"/>
                  <a:pt x="38111" y="46239"/>
                </a:cubicBezTo>
                <a:lnTo>
                  <a:pt x="38262" y="46239"/>
                </a:lnTo>
                <a:cubicBezTo>
                  <a:pt x="38262" y="46164"/>
                  <a:pt x="38186" y="46088"/>
                  <a:pt x="38111" y="46013"/>
                </a:cubicBezTo>
                <a:cubicBezTo>
                  <a:pt x="38035" y="45975"/>
                  <a:pt x="37959" y="45937"/>
                  <a:pt x="37846" y="45937"/>
                </a:cubicBezTo>
                <a:close/>
                <a:moveTo>
                  <a:pt x="76608" y="45994"/>
                </a:moveTo>
                <a:cubicBezTo>
                  <a:pt x="76521" y="45994"/>
                  <a:pt x="76437" y="46041"/>
                  <a:pt x="76410" y="46202"/>
                </a:cubicBezTo>
                <a:lnTo>
                  <a:pt x="76448" y="46391"/>
                </a:lnTo>
                <a:cubicBezTo>
                  <a:pt x="76561" y="46391"/>
                  <a:pt x="76712" y="46391"/>
                  <a:pt x="76788" y="46202"/>
                </a:cubicBezTo>
                <a:lnTo>
                  <a:pt x="76750" y="46202"/>
                </a:lnTo>
                <a:lnTo>
                  <a:pt x="76712" y="46013"/>
                </a:lnTo>
                <a:cubicBezTo>
                  <a:pt x="76679" y="46002"/>
                  <a:pt x="76643" y="45994"/>
                  <a:pt x="76608" y="45994"/>
                </a:cubicBezTo>
                <a:close/>
                <a:moveTo>
                  <a:pt x="77766" y="45984"/>
                </a:moveTo>
                <a:cubicBezTo>
                  <a:pt x="77705" y="45984"/>
                  <a:pt x="77639" y="45994"/>
                  <a:pt x="77582" y="46013"/>
                </a:cubicBezTo>
                <a:cubicBezTo>
                  <a:pt x="77544" y="46050"/>
                  <a:pt x="77506" y="46088"/>
                  <a:pt x="77506" y="46164"/>
                </a:cubicBezTo>
                <a:lnTo>
                  <a:pt x="77506" y="46202"/>
                </a:lnTo>
                <a:lnTo>
                  <a:pt x="77544" y="46239"/>
                </a:lnTo>
                <a:lnTo>
                  <a:pt x="77620" y="46391"/>
                </a:lnTo>
                <a:lnTo>
                  <a:pt x="77884" y="46391"/>
                </a:lnTo>
                <a:lnTo>
                  <a:pt x="77998" y="46277"/>
                </a:lnTo>
                <a:lnTo>
                  <a:pt x="77998" y="46164"/>
                </a:lnTo>
                <a:lnTo>
                  <a:pt x="78036" y="46164"/>
                </a:lnTo>
                <a:cubicBezTo>
                  <a:pt x="78036" y="46088"/>
                  <a:pt x="77998" y="46050"/>
                  <a:pt x="77922" y="46013"/>
                </a:cubicBezTo>
                <a:cubicBezTo>
                  <a:pt x="77884" y="45994"/>
                  <a:pt x="77828" y="45984"/>
                  <a:pt x="77766" y="45984"/>
                </a:cubicBezTo>
                <a:close/>
                <a:moveTo>
                  <a:pt x="18300" y="46050"/>
                </a:moveTo>
                <a:lnTo>
                  <a:pt x="18148" y="46164"/>
                </a:lnTo>
                <a:cubicBezTo>
                  <a:pt x="18148" y="46126"/>
                  <a:pt x="18148" y="46126"/>
                  <a:pt x="18148" y="46126"/>
                </a:cubicBezTo>
                <a:cubicBezTo>
                  <a:pt x="18110" y="46126"/>
                  <a:pt x="17997" y="46202"/>
                  <a:pt x="18035" y="46353"/>
                </a:cubicBezTo>
                <a:lnTo>
                  <a:pt x="18110" y="46429"/>
                </a:lnTo>
                <a:cubicBezTo>
                  <a:pt x="18163" y="46455"/>
                  <a:pt x="18251" y="46499"/>
                  <a:pt x="18338" y="46499"/>
                </a:cubicBezTo>
                <a:cubicBezTo>
                  <a:pt x="18377" y="46499"/>
                  <a:pt x="18416" y="46490"/>
                  <a:pt x="18451" y="46466"/>
                </a:cubicBezTo>
                <a:cubicBezTo>
                  <a:pt x="18451" y="46466"/>
                  <a:pt x="18526" y="46429"/>
                  <a:pt x="18526" y="46315"/>
                </a:cubicBezTo>
                <a:lnTo>
                  <a:pt x="18413" y="46202"/>
                </a:lnTo>
                <a:cubicBezTo>
                  <a:pt x="18451" y="46202"/>
                  <a:pt x="18451" y="46239"/>
                  <a:pt x="18451" y="46239"/>
                </a:cubicBezTo>
                <a:cubicBezTo>
                  <a:pt x="18451" y="46202"/>
                  <a:pt x="18451" y="46088"/>
                  <a:pt x="18300" y="46050"/>
                </a:cubicBezTo>
                <a:close/>
                <a:moveTo>
                  <a:pt x="46693" y="45937"/>
                </a:moveTo>
                <a:lnTo>
                  <a:pt x="46542" y="46050"/>
                </a:lnTo>
                <a:cubicBezTo>
                  <a:pt x="46542" y="46013"/>
                  <a:pt x="46542" y="46013"/>
                  <a:pt x="46504" y="46013"/>
                </a:cubicBezTo>
                <a:cubicBezTo>
                  <a:pt x="46466" y="46050"/>
                  <a:pt x="46428" y="46050"/>
                  <a:pt x="46391" y="46088"/>
                </a:cubicBezTo>
                <a:lnTo>
                  <a:pt x="46353" y="46239"/>
                </a:lnTo>
                <a:cubicBezTo>
                  <a:pt x="46391" y="46239"/>
                  <a:pt x="46391" y="46239"/>
                  <a:pt x="46353" y="46277"/>
                </a:cubicBezTo>
                <a:lnTo>
                  <a:pt x="46353" y="46315"/>
                </a:lnTo>
                <a:cubicBezTo>
                  <a:pt x="46353" y="46353"/>
                  <a:pt x="46391" y="46429"/>
                  <a:pt x="46466" y="46466"/>
                </a:cubicBezTo>
                <a:lnTo>
                  <a:pt x="46580" y="46504"/>
                </a:lnTo>
                <a:cubicBezTo>
                  <a:pt x="46693" y="46466"/>
                  <a:pt x="46920" y="46315"/>
                  <a:pt x="46920" y="46164"/>
                </a:cubicBezTo>
                <a:cubicBezTo>
                  <a:pt x="46920" y="46126"/>
                  <a:pt x="46882" y="46013"/>
                  <a:pt x="46693" y="45937"/>
                </a:cubicBezTo>
                <a:close/>
                <a:moveTo>
                  <a:pt x="12742" y="46353"/>
                </a:moveTo>
                <a:cubicBezTo>
                  <a:pt x="12591" y="46353"/>
                  <a:pt x="12477" y="46429"/>
                  <a:pt x="12477" y="46580"/>
                </a:cubicBezTo>
                <a:lnTo>
                  <a:pt x="12553" y="46693"/>
                </a:lnTo>
                <a:cubicBezTo>
                  <a:pt x="12591" y="46693"/>
                  <a:pt x="12591" y="46693"/>
                  <a:pt x="12591" y="46731"/>
                </a:cubicBezTo>
                <a:cubicBezTo>
                  <a:pt x="12652" y="46762"/>
                  <a:pt x="12738" y="46817"/>
                  <a:pt x="12888" y="46817"/>
                </a:cubicBezTo>
                <a:cubicBezTo>
                  <a:pt x="12924" y="46817"/>
                  <a:pt x="12963" y="46814"/>
                  <a:pt x="13006" y="46807"/>
                </a:cubicBezTo>
                <a:lnTo>
                  <a:pt x="13120" y="46731"/>
                </a:lnTo>
                <a:cubicBezTo>
                  <a:pt x="13120" y="46693"/>
                  <a:pt x="13120" y="46693"/>
                  <a:pt x="13120" y="46655"/>
                </a:cubicBezTo>
                <a:cubicBezTo>
                  <a:pt x="13120" y="46504"/>
                  <a:pt x="12931" y="46353"/>
                  <a:pt x="12742" y="46353"/>
                </a:cubicBezTo>
                <a:close/>
                <a:moveTo>
                  <a:pt x="44527" y="46418"/>
                </a:moveTo>
                <a:cubicBezTo>
                  <a:pt x="44397" y="46418"/>
                  <a:pt x="44259" y="46480"/>
                  <a:pt x="44198" y="46542"/>
                </a:cubicBezTo>
                <a:lnTo>
                  <a:pt x="44349" y="46769"/>
                </a:lnTo>
                <a:cubicBezTo>
                  <a:pt x="44409" y="46769"/>
                  <a:pt x="44470" y="46817"/>
                  <a:pt x="44569" y="46817"/>
                </a:cubicBezTo>
                <a:cubicBezTo>
                  <a:pt x="44594" y="46817"/>
                  <a:pt x="44621" y="46814"/>
                  <a:pt x="44651" y="46807"/>
                </a:cubicBezTo>
                <a:lnTo>
                  <a:pt x="44765" y="46693"/>
                </a:lnTo>
                <a:cubicBezTo>
                  <a:pt x="44765" y="46693"/>
                  <a:pt x="44765" y="46655"/>
                  <a:pt x="44765" y="46655"/>
                </a:cubicBezTo>
                <a:cubicBezTo>
                  <a:pt x="44765" y="46504"/>
                  <a:pt x="44651" y="46466"/>
                  <a:pt x="44614" y="46429"/>
                </a:cubicBezTo>
                <a:cubicBezTo>
                  <a:pt x="44586" y="46422"/>
                  <a:pt x="44557" y="46418"/>
                  <a:pt x="44527" y="46418"/>
                </a:cubicBezTo>
                <a:close/>
                <a:moveTo>
                  <a:pt x="63139" y="46504"/>
                </a:moveTo>
                <a:cubicBezTo>
                  <a:pt x="63064" y="46504"/>
                  <a:pt x="62950" y="46542"/>
                  <a:pt x="62875" y="46580"/>
                </a:cubicBezTo>
                <a:cubicBezTo>
                  <a:pt x="62686" y="46693"/>
                  <a:pt x="62723" y="46882"/>
                  <a:pt x="62875" y="46958"/>
                </a:cubicBezTo>
                <a:lnTo>
                  <a:pt x="63064" y="46882"/>
                </a:lnTo>
                <a:cubicBezTo>
                  <a:pt x="63139" y="46844"/>
                  <a:pt x="63253" y="46807"/>
                  <a:pt x="63253" y="46693"/>
                </a:cubicBezTo>
                <a:cubicBezTo>
                  <a:pt x="63253" y="46655"/>
                  <a:pt x="63253" y="46618"/>
                  <a:pt x="63253" y="46618"/>
                </a:cubicBezTo>
                <a:lnTo>
                  <a:pt x="63139" y="46504"/>
                </a:lnTo>
                <a:close/>
                <a:moveTo>
                  <a:pt x="60417" y="46655"/>
                </a:moveTo>
                <a:cubicBezTo>
                  <a:pt x="60304" y="46655"/>
                  <a:pt x="60228" y="46693"/>
                  <a:pt x="60153" y="46731"/>
                </a:cubicBezTo>
                <a:cubicBezTo>
                  <a:pt x="60115" y="46769"/>
                  <a:pt x="60077" y="46807"/>
                  <a:pt x="60077" y="46920"/>
                </a:cubicBezTo>
                <a:lnTo>
                  <a:pt x="60077" y="46958"/>
                </a:lnTo>
                <a:lnTo>
                  <a:pt x="60190" y="47071"/>
                </a:lnTo>
                <a:cubicBezTo>
                  <a:pt x="60304" y="47071"/>
                  <a:pt x="60379" y="47033"/>
                  <a:pt x="60455" y="46996"/>
                </a:cubicBezTo>
                <a:cubicBezTo>
                  <a:pt x="60493" y="46958"/>
                  <a:pt x="60531" y="46920"/>
                  <a:pt x="60531" y="46807"/>
                </a:cubicBezTo>
                <a:lnTo>
                  <a:pt x="60531" y="46769"/>
                </a:lnTo>
                <a:lnTo>
                  <a:pt x="60417" y="46655"/>
                </a:lnTo>
                <a:close/>
                <a:moveTo>
                  <a:pt x="76488" y="46576"/>
                </a:moveTo>
                <a:cubicBezTo>
                  <a:pt x="76453" y="46576"/>
                  <a:pt x="76415" y="46589"/>
                  <a:pt x="76372" y="46618"/>
                </a:cubicBezTo>
                <a:lnTo>
                  <a:pt x="76296" y="46618"/>
                </a:lnTo>
                <a:lnTo>
                  <a:pt x="76183" y="46731"/>
                </a:lnTo>
                <a:lnTo>
                  <a:pt x="76183" y="46958"/>
                </a:lnTo>
                <a:lnTo>
                  <a:pt x="76296" y="47071"/>
                </a:lnTo>
                <a:cubicBezTo>
                  <a:pt x="76523" y="47033"/>
                  <a:pt x="76674" y="46920"/>
                  <a:pt x="76674" y="46731"/>
                </a:cubicBezTo>
                <a:lnTo>
                  <a:pt x="76637" y="46655"/>
                </a:lnTo>
                <a:cubicBezTo>
                  <a:pt x="76590" y="46609"/>
                  <a:pt x="76543" y="46576"/>
                  <a:pt x="76488" y="46576"/>
                </a:cubicBezTo>
                <a:close/>
                <a:moveTo>
                  <a:pt x="70932" y="46744"/>
                </a:moveTo>
                <a:cubicBezTo>
                  <a:pt x="70877" y="46744"/>
                  <a:pt x="70823" y="46753"/>
                  <a:pt x="70776" y="46769"/>
                </a:cubicBezTo>
                <a:cubicBezTo>
                  <a:pt x="70625" y="46844"/>
                  <a:pt x="70550" y="46958"/>
                  <a:pt x="70587" y="47109"/>
                </a:cubicBezTo>
                <a:lnTo>
                  <a:pt x="70701" y="47222"/>
                </a:lnTo>
                <a:cubicBezTo>
                  <a:pt x="70726" y="47225"/>
                  <a:pt x="70750" y="47226"/>
                  <a:pt x="70772" y="47226"/>
                </a:cubicBezTo>
                <a:cubicBezTo>
                  <a:pt x="71089" y="47226"/>
                  <a:pt x="71157" y="46991"/>
                  <a:pt x="71192" y="46920"/>
                </a:cubicBezTo>
                <a:lnTo>
                  <a:pt x="71155" y="46807"/>
                </a:lnTo>
                <a:cubicBezTo>
                  <a:pt x="71088" y="46762"/>
                  <a:pt x="71009" y="46744"/>
                  <a:pt x="70932" y="46744"/>
                </a:cubicBezTo>
                <a:close/>
                <a:moveTo>
                  <a:pt x="67865" y="46769"/>
                </a:moveTo>
                <a:cubicBezTo>
                  <a:pt x="67752" y="46807"/>
                  <a:pt x="67525" y="46844"/>
                  <a:pt x="67563" y="47071"/>
                </a:cubicBezTo>
                <a:lnTo>
                  <a:pt x="67714" y="47185"/>
                </a:lnTo>
                <a:cubicBezTo>
                  <a:pt x="67714" y="47185"/>
                  <a:pt x="67752" y="47222"/>
                  <a:pt x="67790" y="47260"/>
                </a:cubicBezTo>
                <a:lnTo>
                  <a:pt x="67979" y="47222"/>
                </a:lnTo>
                <a:cubicBezTo>
                  <a:pt x="68017" y="47185"/>
                  <a:pt x="68017" y="47185"/>
                  <a:pt x="68054" y="47147"/>
                </a:cubicBezTo>
                <a:cubicBezTo>
                  <a:pt x="68054" y="47109"/>
                  <a:pt x="68092" y="47071"/>
                  <a:pt x="68092" y="46996"/>
                </a:cubicBezTo>
                <a:cubicBezTo>
                  <a:pt x="68092" y="46958"/>
                  <a:pt x="68092" y="46920"/>
                  <a:pt x="68054" y="46844"/>
                </a:cubicBezTo>
                <a:lnTo>
                  <a:pt x="67903" y="46769"/>
                </a:lnTo>
                <a:close/>
                <a:moveTo>
                  <a:pt x="33347" y="47147"/>
                </a:moveTo>
                <a:cubicBezTo>
                  <a:pt x="33234" y="47147"/>
                  <a:pt x="33120" y="47185"/>
                  <a:pt x="33082" y="47336"/>
                </a:cubicBezTo>
                <a:lnTo>
                  <a:pt x="33196" y="47487"/>
                </a:lnTo>
                <a:cubicBezTo>
                  <a:pt x="33347" y="47487"/>
                  <a:pt x="33423" y="47487"/>
                  <a:pt x="33460" y="47411"/>
                </a:cubicBezTo>
                <a:lnTo>
                  <a:pt x="33536" y="47336"/>
                </a:lnTo>
                <a:cubicBezTo>
                  <a:pt x="33536" y="47222"/>
                  <a:pt x="33423" y="47147"/>
                  <a:pt x="33347" y="47147"/>
                </a:cubicBezTo>
                <a:close/>
                <a:moveTo>
                  <a:pt x="77544" y="46466"/>
                </a:moveTo>
                <a:cubicBezTo>
                  <a:pt x="77128" y="46504"/>
                  <a:pt x="77090" y="46920"/>
                  <a:pt x="77090" y="47033"/>
                </a:cubicBezTo>
                <a:lnTo>
                  <a:pt x="77242" y="47185"/>
                </a:lnTo>
                <a:lnTo>
                  <a:pt x="77242" y="47185"/>
                </a:lnTo>
                <a:cubicBezTo>
                  <a:pt x="77204" y="47147"/>
                  <a:pt x="77204" y="47147"/>
                  <a:pt x="77166" y="47147"/>
                </a:cubicBezTo>
                <a:cubicBezTo>
                  <a:pt x="77166" y="47147"/>
                  <a:pt x="77166" y="47185"/>
                  <a:pt x="77166" y="47222"/>
                </a:cubicBezTo>
                <a:lnTo>
                  <a:pt x="77090" y="47298"/>
                </a:lnTo>
                <a:cubicBezTo>
                  <a:pt x="77053" y="47411"/>
                  <a:pt x="77128" y="47525"/>
                  <a:pt x="77242" y="47563"/>
                </a:cubicBezTo>
                <a:cubicBezTo>
                  <a:pt x="77272" y="47573"/>
                  <a:pt x="77305" y="47578"/>
                  <a:pt x="77339" y="47578"/>
                </a:cubicBezTo>
                <a:cubicBezTo>
                  <a:pt x="77433" y="47578"/>
                  <a:pt x="77537" y="47542"/>
                  <a:pt x="77620" y="47487"/>
                </a:cubicBezTo>
                <a:lnTo>
                  <a:pt x="77657" y="47374"/>
                </a:lnTo>
                <a:cubicBezTo>
                  <a:pt x="77620" y="47298"/>
                  <a:pt x="77582" y="47260"/>
                  <a:pt x="77582" y="47222"/>
                </a:cubicBezTo>
                <a:cubicBezTo>
                  <a:pt x="77695" y="47222"/>
                  <a:pt x="77847" y="47185"/>
                  <a:pt x="77922" y="47109"/>
                </a:cubicBezTo>
                <a:lnTo>
                  <a:pt x="77960" y="47071"/>
                </a:lnTo>
                <a:cubicBezTo>
                  <a:pt x="77960" y="47033"/>
                  <a:pt x="77960" y="47033"/>
                  <a:pt x="77960" y="46996"/>
                </a:cubicBezTo>
                <a:cubicBezTo>
                  <a:pt x="77960" y="46882"/>
                  <a:pt x="77884" y="46844"/>
                  <a:pt x="77809" y="46844"/>
                </a:cubicBezTo>
                <a:cubicBezTo>
                  <a:pt x="77847" y="46731"/>
                  <a:pt x="77771" y="46655"/>
                  <a:pt x="77733" y="46618"/>
                </a:cubicBezTo>
                <a:cubicBezTo>
                  <a:pt x="77733" y="46580"/>
                  <a:pt x="77695" y="46580"/>
                  <a:pt x="77695" y="46542"/>
                </a:cubicBezTo>
                <a:lnTo>
                  <a:pt x="77544" y="46466"/>
                </a:lnTo>
                <a:close/>
                <a:moveTo>
                  <a:pt x="67071" y="47071"/>
                </a:moveTo>
                <a:lnTo>
                  <a:pt x="66958" y="47185"/>
                </a:lnTo>
                <a:lnTo>
                  <a:pt x="66958" y="47222"/>
                </a:lnTo>
                <a:cubicBezTo>
                  <a:pt x="66958" y="47260"/>
                  <a:pt x="66958" y="47336"/>
                  <a:pt x="66958" y="47374"/>
                </a:cubicBezTo>
                <a:cubicBezTo>
                  <a:pt x="66958" y="47601"/>
                  <a:pt x="67071" y="47714"/>
                  <a:pt x="67260" y="47714"/>
                </a:cubicBezTo>
                <a:lnTo>
                  <a:pt x="67374" y="47676"/>
                </a:lnTo>
                <a:cubicBezTo>
                  <a:pt x="67412" y="47638"/>
                  <a:pt x="67487" y="47525"/>
                  <a:pt x="67487" y="47374"/>
                </a:cubicBezTo>
                <a:cubicBezTo>
                  <a:pt x="67487" y="47298"/>
                  <a:pt x="67487" y="47222"/>
                  <a:pt x="67412" y="47147"/>
                </a:cubicBezTo>
                <a:cubicBezTo>
                  <a:pt x="67336" y="47109"/>
                  <a:pt x="67223" y="47071"/>
                  <a:pt x="67071" y="47071"/>
                </a:cubicBezTo>
                <a:close/>
                <a:moveTo>
                  <a:pt x="32931" y="47411"/>
                </a:moveTo>
                <a:cubicBezTo>
                  <a:pt x="32780" y="47449"/>
                  <a:pt x="32591" y="47563"/>
                  <a:pt x="32591" y="47676"/>
                </a:cubicBezTo>
                <a:cubicBezTo>
                  <a:pt x="32591" y="47752"/>
                  <a:pt x="32629" y="47827"/>
                  <a:pt x="32818" y="47865"/>
                </a:cubicBezTo>
                <a:lnTo>
                  <a:pt x="33007" y="47790"/>
                </a:lnTo>
                <a:cubicBezTo>
                  <a:pt x="33007" y="47790"/>
                  <a:pt x="33044" y="47752"/>
                  <a:pt x="33044" y="47752"/>
                </a:cubicBezTo>
                <a:cubicBezTo>
                  <a:pt x="33120" y="47714"/>
                  <a:pt x="33196" y="47638"/>
                  <a:pt x="33196" y="47563"/>
                </a:cubicBezTo>
                <a:cubicBezTo>
                  <a:pt x="33196" y="47525"/>
                  <a:pt x="33158" y="47449"/>
                  <a:pt x="33044" y="47411"/>
                </a:cubicBezTo>
                <a:close/>
                <a:moveTo>
                  <a:pt x="9490" y="47563"/>
                </a:moveTo>
                <a:lnTo>
                  <a:pt x="9339" y="47676"/>
                </a:lnTo>
                <a:lnTo>
                  <a:pt x="9339" y="47827"/>
                </a:lnTo>
                <a:lnTo>
                  <a:pt x="9490" y="47941"/>
                </a:lnTo>
                <a:lnTo>
                  <a:pt x="9679" y="47941"/>
                </a:lnTo>
                <a:lnTo>
                  <a:pt x="9793" y="47827"/>
                </a:lnTo>
                <a:lnTo>
                  <a:pt x="9793" y="47676"/>
                </a:lnTo>
                <a:lnTo>
                  <a:pt x="9679" y="47563"/>
                </a:lnTo>
                <a:close/>
                <a:moveTo>
                  <a:pt x="22391" y="47460"/>
                </a:moveTo>
                <a:cubicBezTo>
                  <a:pt x="22327" y="47460"/>
                  <a:pt x="22261" y="47474"/>
                  <a:pt x="22194" y="47487"/>
                </a:cubicBezTo>
                <a:lnTo>
                  <a:pt x="22118" y="47487"/>
                </a:lnTo>
                <a:lnTo>
                  <a:pt x="22005" y="47601"/>
                </a:lnTo>
                <a:cubicBezTo>
                  <a:pt x="21929" y="47865"/>
                  <a:pt x="22118" y="48016"/>
                  <a:pt x="22345" y="48016"/>
                </a:cubicBezTo>
                <a:cubicBezTo>
                  <a:pt x="22496" y="48016"/>
                  <a:pt x="22685" y="47941"/>
                  <a:pt x="22685" y="47714"/>
                </a:cubicBezTo>
                <a:lnTo>
                  <a:pt x="22685" y="47676"/>
                </a:lnTo>
                <a:cubicBezTo>
                  <a:pt x="22612" y="47505"/>
                  <a:pt x="22507" y="47460"/>
                  <a:pt x="22391" y="47460"/>
                </a:cubicBezTo>
                <a:close/>
                <a:moveTo>
                  <a:pt x="11267" y="47676"/>
                </a:moveTo>
                <a:cubicBezTo>
                  <a:pt x="11192" y="47676"/>
                  <a:pt x="11154" y="47714"/>
                  <a:pt x="11116" y="47714"/>
                </a:cubicBezTo>
                <a:cubicBezTo>
                  <a:pt x="11078" y="47752"/>
                  <a:pt x="11040" y="47790"/>
                  <a:pt x="11040" y="47865"/>
                </a:cubicBezTo>
                <a:lnTo>
                  <a:pt x="11040" y="47903"/>
                </a:lnTo>
                <a:lnTo>
                  <a:pt x="11116" y="47941"/>
                </a:lnTo>
                <a:lnTo>
                  <a:pt x="11116" y="47941"/>
                </a:lnTo>
                <a:lnTo>
                  <a:pt x="11229" y="48054"/>
                </a:lnTo>
                <a:lnTo>
                  <a:pt x="11343" y="48054"/>
                </a:lnTo>
                <a:lnTo>
                  <a:pt x="11456" y="47979"/>
                </a:lnTo>
                <a:cubicBezTo>
                  <a:pt x="11494" y="47941"/>
                  <a:pt x="11494" y="47903"/>
                  <a:pt x="11494" y="47865"/>
                </a:cubicBezTo>
                <a:cubicBezTo>
                  <a:pt x="11494" y="47790"/>
                  <a:pt x="11381" y="47676"/>
                  <a:pt x="11267" y="47676"/>
                </a:cubicBezTo>
                <a:close/>
                <a:moveTo>
                  <a:pt x="40228" y="47790"/>
                </a:moveTo>
                <a:cubicBezTo>
                  <a:pt x="39925" y="47790"/>
                  <a:pt x="39850" y="47941"/>
                  <a:pt x="39850" y="48016"/>
                </a:cubicBezTo>
                <a:lnTo>
                  <a:pt x="39888" y="48092"/>
                </a:lnTo>
                <a:cubicBezTo>
                  <a:pt x="39943" y="48147"/>
                  <a:pt x="40019" y="48182"/>
                  <a:pt x="40100" y="48182"/>
                </a:cubicBezTo>
                <a:cubicBezTo>
                  <a:pt x="40129" y="48182"/>
                  <a:pt x="40160" y="48178"/>
                  <a:pt x="40190" y="48168"/>
                </a:cubicBezTo>
                <a:cubicBezTo>
                  <a:pt x="40304" y="48130"/>
                  <a:pt x="40341" y="48054"/>
                  <a:pt x="40341" y="47941"/>
                </a:cubicBezTo>
                <a:cubicBezTo>
                  <a:pt x="40341" y="47941"/>
                  <a:pt x="40341" y="47941"/>
                  <a:pt x="40341" y="47903"/>
                </a:cubicBezTo>
                <a:lnTo>
                  <a:pt x="40228" y="47790"/>
                </a:lnTo>
                <a:close/>
                <a:moveTo>
                  <a:pt x="48999" y="47752"/>
                </a:moveTo>
                <a:cubicBezTo>
                  <a:pt x="48924" y="47752"/>
                  <a:pt x="48848" y="47790"/>
                  <a:pt x="48810" y="47790"/>
                </a:cubicBezTo>
                <a:lnTo>
                  <a:pt x="48848" y="47790"/>
                </a:lnTo>
                <a:lnTo>
                  <a:pt x="48621" y="47865"/>
                </a:lnTo>
                <a:lnTo>
                  <a:pt x="48621" y="48092"/>
                </a:lnTo>
                <a:lnTo>
                  <a:pt x="48772" y="48205"/>
                </a:lnTo>
                <a:cubicBezTo>
                  <a:pt x="48999" y="48205"/>
                  <a:pt x="49151" y="48054"/>
                  <a:pt x="49151" y="47865"/>
                </a:cubicBezTo>
                <a:lnTo>
                  <a:pt x="48999" y="47752"/>
                </a:lnTo>
                <a:close/>
                <a:moveTo>
                  <a:pt x="45559" y="47752"/>
                </a:moveTo>
                <a:lnTo>
                  <a:pt x="45445" y="47865"/>
                </a:lnTo>
                <a:cubicBezTo>
                  <a:pt x="45445" y="47903"/>
                  <a:pt x="45445" y="47941"/>
                  <a:pt x="45445" y="47941"/>
                </a:cubicBezTo>
                <a:cubicBezTo>
                  <a:pt x="45445" y="48205"/>
                  <a:pt x="45597" y="48243"/>
                  <a:pt x="45672" y="48243"/>
                </a:cubicBezTo>
                <a:lnTo>
                  <a:pt x="45823" y="48168"/>
                </a:lnTo>
                <a:cubicBezTo>
                  <a:pt x="45823" y="48168"/>
                  <a:pt x="45861" y="48130"/>
                  <a:pt x="45861" y="48130"/>
                </a:cubicBezTo>
                <a:cubicBezTo>
                  <a:pt x="45899" y="48092"/>
                  <a:pt x="45975" y="48054"/>
                  <a:pt x="45975" y="47941"/>
                </a:cubicBezTo>
                <a:cubicBezTo>
                  <a:pt x="45975" y="47903"/>
                  <a:pt x="45975" y="47865"/>
                  <a:pt x="45937" y="47827"/>
                </a:cubicBezTo>
                <a:lnTo>
                  <a:pt x="45823" y="47752"/>
                </a:lnTo>
                <a:close/>
                <a:moveTo>
                  <a:pt x="54519" y="47903"/>
                </a:moveTo>
                <a:cubicBezTo>
                  <a:pt x="54330" y="47903"/>
                  <a:pt x="54255" y="47979"/>
                  <a:pt x="54179" y="48092"/>
                </a:cubicBezTo>
                <a:lnTo>
                  <a:pt x="54292" y="48243"/>
                </a:lnTo>
                <a:cubicBezTo>
                  <a:pt x="54330" y="48243"/>
                  <a:pt x="54368" y="48281"/>
                  <a:pt x="54406" y="48281"/>
                </a:cubicBezTo>
                <a:lnTo>
                  <a:pt x="54595" y="48205"/>
                </a:lnTo>
                <a:cubicBezTo>
                  <a:pt x="54595" y="48168"/>
                  <a:pt x="54633" y="48130"/>
                  <a:pt x="54633" y="48054"/>
                </a:cubicBezTo>
                <a:lnTo>
                  <a:pt x="54633" y="48016"/>
                </a:lnTo>
                <a:lnTo>
                  <a:pt x="54519" y="47903"/>
                </a:lnTo>
                <a:close/>
                <a:moveTo>
                  <a:pt x="13972" y="47870"/>
                </a:moveTo>
                <a:cubicBezTo>
                  <a:pt x="13842" y="47870"/>
                  <a:pt x="13711" y="47919"/>
                  <a:pt x="13611" y="47979"/>
                </a:cubicBezTo>
                <a:cubicBezTo>
                  <a:pt x="13574" y="47941"/>
                  <a:pt x="13536" y="47941"/>
                  <a:pt x="13498" y="47941"/>
                </a:cubicBezTo>
                <a:cubicBezTo>
                  <a:pt x="13436" y="47925"/>
                  <a:pt x="13356" y="47910"/>
                  <a:pt x="13271" y="47910"/>
                </a:cubicBezTo>
                <a:cubicBezTo>
                  <a:pt x="13150" y="47910"/>
                  <a:pt x="13020" y="47942"/>
                  <a:pt x="12931" y="48054"/>
                </a:cubicBezTo>
                <a:lnTo>
                  <a:pt x="12931" y="48205"/>
                </a:lnTo>
                <a:cubicBezTo>
                  <a:pt x="13120" y="48394"/>
                  <a:pt x="13271" y="48394"/>
                  <a:pt x="13498" y="48394"/>
                </a:cubicBezTo>
                <a:lnTo>
                  <a:pt x="13725" y="48394"/>
                </a:lnTo>
                <a:lnTo>
                  <a:pt x="13876" y="48243"/>
                </a:lnTo>
                <a:lnTo>
                  <a:pt x="13952" y="48243"/>
                </a:lnTo>
                <a:cubicBezTo>
                  <a:pt x="13984" y="48243"/>
                  <a:pt x="14023" y="48246"/>
                  <a:pt x="14063" y="48246"/>
                </a:cubicBezTo>
                <a:cubicBezTo>
                  <a:pt x="14164" y="48246"/>
                  <a:pt x="14276" y="48227"/>
                  <a:pt x="14330" y="48092"/>
                </a:cubicBezTo>
                <a:lnTo>
                  <a:pt x="14292" y="48016"/>
                </a:lnTo>
                <a:cubicBezTo>
                  <a:pt x="14203" y="47909"/>
                  <a:pt x="14088" y="47870"/>
                  <a:pt x="13972" y="47870"/>
                </a:cubicBezTo>
                <a:close/>
                <a:moveTo>
                  <a:pt x="28923" y="48319"/>
                </a:moveTo>
                <a:lnTo>
                  <a:pt x="28772" y="48470"/>
                </a:lnTo>
                <a:cubicBezTo>
                  <a:pt x="28772" y="48470"/>
                  <a:pt x="28772" y="48432"/>
                  <a:pt x="28772" y="48432"/>
                </a:cubicBezTo>
                <a:cubicBezTo>
                  <a:pt x="28697" y="48470"/>
                  <a:pt x="28545" y="48508"/>
                  <a:pt x="28583" y="48659"/>
                </a:cubicBezTo>
                <a:lnTo>
                  <a:pt x="28659" y="48773"/>
                </a:lnTo>
                <a:cubicBezTo>
                  <a:pt x="28681" y="48784"/>
                  <a:pt x="28706" y="48788"/>
                  <a:pt x="28734" y="48788"/>
                </a:cubicBezTo>
                <a:cubicBezTo>
                  <a:pt x="28801" y="48788"/>
                  <a:pt x="28881" y="48761"/>
                  <a:pt x="28961" y="48735"/>
                </a:cubicBezTo>
                <a:cubicBezTo>
                  <a:pt x="29037" y="48697"/>
                  <a:pt x="29075" y="48621"/>
                  <a:pt x="29075" y="48508"/>
                </a:cubicBezTo>
                <a:cubicBezTo>
                  <a:pt x="29075" y="48432"/>
                  <a:pt x="29037" y="48357"/>
                  <a:pt x="28923" y="48319"/>
                </a:cubicBezTo>
                <a:close/>
                <a:moveTo>
                  <a:pt x="6957" y="48357"/>
                </a:moveTo>
                <a:lnTo>
                  <a:pt x="6806" y="48508"/>
                </a:lnTo>
                <a:lnTo>
                  <a:pt x="6806" y="48659"/>
                </a:lnTo>
                <a:lnTo>
                  <a:pt x="6957" y="48773"/>
                </a:lnTo>
                <a:cubicBezTo>
                  <a:pt x="6995" y="48773"/>
                  <a:pt x="7033" y="48773"/>
                  <a:pt x="7071" y="48810"/>
                </a:cubicBezTo>
                <a:lnTo>
                  <a:pt x="7260" y="48735"/>
                </a:lnTo>
                <a:cubicBezTo>
                  <a:pt x="7260" y="48735"/>
                  <a:pt x="7260" y="48697"/>
                  <a:pt x="7297" y="48697"/>
                </a:cubicBezTo>
                <a:cubicBezTo>
                  <a:pt x="7297" y="48659"/>
                  <a:pt x="7335" y="48621"/>
                  <a:pt x="7335" y="48546"/>
                </a:cubicBezTo>
                <a:cubicBezTo>
                  <a:pt x="7335" y="48508"/>
                  <a:pt x="7335" y="48508"/>
                  <a:pt x="7335" y="48470"/>
                </a:cubicBezTo>
                <a:lnTo>
                  <a:pt x="7184" y="48357"/>
                </a:lnTo>
                <a:close/>
                <a:moveTo>
                  <a:pt x="24273" y="48394"/>
                </a:moveTo>
                <a:lnTo>
                  <a:pt x="24122" y="48546"/>
                </a:lnTo>
                <a:cubicBezTo>
                  <a:pt x="24122" y="48546"/>
                  <a:pt x="24122" y="48546"/>
                  <a:pt x="24122" y="48584"/>
                </a:cubicBezTo>
                <a:cubicBezTo>
                  <a:pt x="24084" y="48584"/>
                  <a:pt x="24046" y="48621"/>
                  <a:pt x="24046" y="48659"/>
                </a:cubicBezTo>
                <a:cubicBezTo>
                  <a:pt x="24046" y="48697"/>
                  <a:pt x="24046" y="48810"/>
                  <a:pt x="24235" y="48810"/>
                </a:cubicBezTo>
                <a:lnTo>
                  <a:pt x="24273" y="48773"/>
                </a:lnTo>
                <a:cubicBezTo>
                  <a:pt x="24273" y="48773"/>
                  <a:pt x="24273" y="48810"/>
                  <a:pt x="24273" y="48810"/>
                </a:cubicBezTo>
                <a:lnTo>
                  <a:pt x="24500" y="48697"/>
                </a:lnTo>
                <a:cubicBezTo>
                  <a:pt x="24500" y="48697"/>
                  <a:pt x="24500" y="48659"/>
                  <a:pt x="24500" y="48659"/>
                </a:cubicBezTo>
                <a:cubicBezTo>
                  <a:pt x="24500" y="48508"/>
                  <a:pt x="24424" y="48394"/>
                  <a:pt x="24273" y="48394"/>
                </a:cubicBezTo>
                <a:close/>
                <a:moveTo>
                  <a:pt x="29717" y="48357"/>
                </a:moveTo>
                <a:cubicBezTo>
                  <a:pt x="29642" y="48357"/>
                  <a:pt x="29528" y="48357"/>
                  <a:pt x="29453" y="48432"/>
                </a:cubicBezTo>
                <a:cubicBezTo>
                  <a:pt x="29415" y="48470"/>
                  <a:pt x="29377" y="48546"/>
                  <a:pt x="29415" y="48621"/>
                </a:cubicBezTo>
                <a:lnTo>
                  <a:pt x="29566" y="48697"/>
                </a:lnTo>
                <a:cubicBezTo>
                  <a:pt x="29604" y="48735"/>
                  <a:pt x="29680" y="48810"/>
                  <a:pt x="29793" y="48810"/>
                </a:cubicBezTo>
                <a:lnTo>
                  <a:pt x="29944" y="48697"/>
                </a:lnTo>
                <a:lnTo>
                  <a:pt x="29944" y="48508"/>
                </a:lnTo>
                <a:lnTo>
                  <a:pt x="29755" y="48394"/>
                </a:lnTo>
                <a:cubicBezTo>
                  <a:pt x="29755" y="48394"/>
                  <a:pt x="29717" y="48394"/>
                  <a:pt x="29717" y="48357"/>
                </a:cubicBezTo>
                <a:close/>
                <a:moveTo>
                  <a:pt x="31598" y="48465"/>
                </a:moveTo>
                <a:cubicBezTo>
                  <a:pt x="31323" y="48465"/>
                  <a:pt x="31223" y="48628"/>
                  <a:pt x="31154" y="48697"/>
                </a:cubicBezTo>
                <a:lnTo>
                  <a:pt x="31116" y="48735"/>
                </a:lnTo>
                <a:lnTo>
                  <a:pt x="31154" y="48886"/>
                </a:lnTo>
                <a:cubicBezTo>
                  <a:pt x="31208" y="48913"/>
                  <a:pt x="31242" y="48939"/>
                  <a:pt x="31285" y="48939"/>
                </a:cubicBezTo>
                <a:cubicBezTo>
                  <a:pt x="31302" y="48939"/>
                  <a:pt x="31321" y="48935"/>
                  <a:pt x="31343" y="48924"/>
                </a:cubicBezTo>
                <a:cubicBezTo>
                  <a:pt x="31570" y="48924"/>
                  <a:pt x="31721" y="48697"/>
                  <a:pt x="31759" y="48659"/>
                </a:cubicBezTo>
                <a:lnTo>
                  <a:pt x="31683" y="48470"/>
                </a:lnTo>
                <a:cubicBezTo>
                  <a:pt x="31653" y="48467"/>
                  <a:pt x="31624" y="48465"/>
                  <a:pt x="31598" y="48465"/>
                </a:cubicBezTo>
                <a:close/>
                <a:moveTo>
                  <a:pt x="79368" y="48682"/>
                </a:moveTo>
                <a:cubicBezTo>
                  <a:pt x="79303" y="48682"/>
                  <a:pt x="79235" y="48717"/>
                  <a:pt x="79208" y="48773"/>
                </a:cubicBezTo>
                <a:cubicBezTo>
                  <a:pt x="79132" y="48810"/>
                  <a:pt x="79132" y="48848"/>
                  <a:pt x="79132" y="48886"/>
                </a:cubicBezTo>
                <a:lnTo>
                  <a:pt x="79283" y="48886"/>
                </a:lnTo>
                <a:cubicBezTo>
                  <a:pt x="79283" y="48886"/>
                  <a:pt x="79245" y="48886"/>
                  <a:pt x="79245" y="48924"/>
                </a:cubicBezTo>
                <a:cubicBezTo>
                  <a:pt x="79283" y="48952"/>
                  <a:pt x="79316" y="48962"/>
                  <a:pt x="79346" y="48962"/>
                </a:cubicBezTo>
                <a:cubicBezTo>
                  <a:pt x="79405" y="48962"/>
                  <a:pt x="79450" y="48924"/>
                  <a:pt x="79490" y="48924"/>
                </a:cubicBezTo>
                <a:cubicBezTo>
                  <a:pt x="79510" y="48924"/>
                  <a:pt x="79529" y="48933"/>
                  <a:pt x="79548" y="48962"/>
                </a:cubicBezTo>
                <a:cubicBezTo>
                  <a:pt x="79623" y="48848"/>
                  <a:pt x="79548" y="48810"/>
                  <a:pt x="79434" y="48810"/>
                </a:cubicBezTo>
                <a:lnTo>
                  <a:pt x="79434" y="48697"/>
                </a:lnTo>
                <a:cubicBezTo>
                  <a:pt x="79414" y="48687"/>
                  <a:pt x="79391" y="48682"/>
                  <a:pt x="79368" y="48682"/>
                </a:cubicBezTo>
                <a:close/>
                <a:moveTo>
                  <a:pt x="24840" y="48735"/>
                </a:moveTo>
                <a:lnTo>
                  <a:pt x="24651" y="48848"/>
                </a:lnTo>
                <a:lnTo>
                  <a:pt x="24651" y="48999"/>
                </a:lnTo>
                <a:lnTo>
                  <a:pt x="24689" y="49075"/>
                </a:lnTo>
                <a:cubicBezTo>
                  <a:pt x="24744" y="49130"/>
                  <a:pt x="24840" y="49165"/>
                  <a:pt x="24932" y="49165"/>
                </a:cubicBezTo>
                <a:cubicBezTo>
                  <a:pt x="24966" y="49165"/>
                  <a:pt x="24999" y="49161"/>
                  <a:pt x="25029" y="49151"/>
                </a:cubicBezTo>
                <a:cubicBezTo>
                  <a:pt x="25143" y="49113"/>
                  <a:pt x="25218" y="48999"/>
                  <a:pt x="25218" y="48924"/>
                </a:cubicBezTo>
                <a:lnTo>
                  <a:pt x="25218" y="48886"/>
                </a:lnTo>
                <a:cubicBezTo>
                  <a:pt x="25218" y="48848"/>
                  <a:pt x="25218" y="48810"/>
                  <a:pt x="25181" y="48773"/>
                </a:cubicBezTo>
                <a:cubicBezTo>
                  <a:pt x="25105" y="48735"/>
                  <a:pt x="24991" y="48735"/>
                  <a:pt x="24916" y="48735"/>
                </a:cubicBezTo>
                <a:close/>
                <a:moveTo>
                  <a:pt x="6159" y="48933"/>
                </a:moveTo>
                <a:cubicBezTo>
                  <a:pt x="6125" y="48933"/>
                  <a:pt x="6088" y="48943"/>
                  <a:pt x="6050" y="48962"/>
                </a:cubicBezTo>
                <a:cubicBezTo>
                  <a:pt x="5974" y="48999"/>
                  <a:pt x="5936" y="49075"/>
                  <a:pt x="5936" y="49151"/>
                </a:cubicBezTo>
                <a:cubicBezTo>
                  <a:pt x="5936" y="49226"/>
                  <a:pt x="5974" y="49302"/>
                  <a:pt x="6050" y="49340"/>
                </a:cubicBezTo>
                <a:cubicBezTo>
                  <a:pt x="6125" y="49340"/>
                  <a:pt x="6201" y="49340"/>
                  <a:pt x="6239" y="49302"/>
                </a:cubicBezTo>
                <a:cubicBezTo>
                  <a:pt x="6314" y="49264"/>
                  <a:pt x="6352" y="49188"/>
                  <a:pt x="6352" y="49151"/>
                </a:cubicBezTo>
                <a:cubicBezTo>
                  <a:pt x="6352" y="49075"/>
                  <a:pt x="6314" y="48999"/>
                  <a:pt x="6239" y="48962"/>
                </a:cubicBezTo>
                <a:cubicBezTo>
                  <a:pt x="6220" y="48943"/>
                  <a:pt x="6192" y="48933"/>
                  <a:pt x="6159" y="48933"/>
                </a:cubicBezTo>
                <a:close/>
                <a:moveTo>
                  <a:pt x="84841" y="48848"/>
                </a:moveTo>
                <a:lnTo>
                  <a:pt x="84652" y="48962"/>
                </a:lnTo>
                <a:cubicBezTo>
                  <a:pt x="84652" y="48962"/>
                  <a:pt x="84652" y="48999"/>
                  <a:pt x="84652" y="48999"/>
                </a:cubicBezTo>
                <a:cubicBezTo>
                  <a:pt x="84652" y="49037"/>
                  <a:pt x="84614" y="49075"/>
                  <a:pt x="84614" y="49151"/>
                </a:cubicBezTo>
                <a:cubicBezTo>
                  <a:pt x="84614" y="49188"/>
                  <a:pt x="84652" y="49302"/>
                  <a:pt x="84841" y="49340"/>
                </a:cubicBezTo>
                <a:lnTo>
                  <a:pt x="84992" y="49226"/>
                </a:lnTo>
                <a:cubicBezTo>
                  <a:pt x="84992" y="49226"/>
                  <a:pt x="84992" y="49264"/>
                  <a:pt x="84992" y="49264"/>
                </a:cubicBezTo>
                <a:cubicBezTo>
                  <a:pt x="85030" y="49264"/>
                  <a:pt x="85181" y="49226"/>
                  <a:pt x="85181" y="49075"/>
                </a:cubicBezTo>
                <a:lnTo>
                  <a:pt x="85181" y="49037"/>
                </a:lnTo>
                <a:lnTo>
                  <a:pt x="85106" y="48962"/>
                </a:lnTo>
                <a:cubicBezTo>
                  <a:pt x="85068" y="48924"/>
                  <a:pt x="85030" y="48924"/>
                  <a:pt x="84992" y="48924"/>
                </a:cubicBezTo>
                <a:cubicBezTo>
                  <a:pt x="84954" y="48886"/>
                  <a:pt x="84917" y="48848"/>
                  <a:pt x="84841" y="48848"/>
                </a:cubicBezTo>
                <a:close/>
                <a:moveTo>
                  <a:pt x="9831" y="48962"/>
                </a:moveTo>
                <a:lnTo>
                  <a:pt x="9717" y="49075"/>
                </a:lnTo>
                <a:cubicBezTo>
                  <a:pt x="9717" y="49113"/>
                  <a:pt x="9717" y="49113"/>
                  <a:pt x="9717" y="49151"/>
                </a:cubicBezTo>
                <a:cubicBezTo>
                  <a:pt x="9679" y="49188"/>
                  <a:pt x="9642" y="49226"/>
                  <a:pt x="9642" y="49264"/>
                </a:cubicBezTo>
                <a:lnTo>
                  <a:pt x="9679" y="49340"/>
                </a:lnTo>
                <a:cubicBezTo>
                  <a:pt x="9747" y="49408"/>
                  <a:pt x="9815" y="49421"/>
                  <a:pt x="9867" y="49421"/>
                </a:cubicBezTo>
                <a:cubicBezTo>
                  <a:pt x="9902" y="49421"/>
                  <a:pt x="9929" y="49415"/>
                  <a:pt x="9944" y="49415"/>
                </a:cubicBezTo>
                <a:cubicBezTo>
                  <a:pt x="10057" y="49377"/>
                  <a:pt x="10095" y="49264"/>
                  <a:pt x="10095" y="49188"/>
                </a:cubicBezTo>
                <a:cubicBezTo>
                  <a:pt x="10095" y="49037"/>
                  <a:pt x="9982" y="48962"/>
                  <a:pt x="9831" y="48962"/>
                </a:cubicBezTo>
                <a:close/>
                <a:moveTo>
                  <a:pt x="19963" y="49113"/>
                </a:moveTo>
                <a:lnTo>
                  <a:pt x="19812" y="49226"/>
                </a:lnTo>
                <a:lnTo>
                  <a:pt x="19812" y="49377"/>
                </a:lnTo>
                <a:lnTo>
                  <a:pt x="19963" y="49491"/>
                </a:lnTo>
                <a:cubicBezTo>
                  <a:pt x="20039" y="49491"/>
                  <a:pt x="20190" y="49491"/>
                  <a:pt x="20303" y="49453"/>
                </a:cubicBezTo>
                <a:cubicBezTo>
                  <a:pt x="20303" y="49415"/>
                  <a:pt x="20341" y="49377"/>
                  <a:pt x="20341" y="49302"/>
                </a:cubicBezTo>
                <a:cubicBezTo>
                  <a:pt x="20341" y="49264"/>
                  <a:pt x="20341" y="49226"/>
                  <a:pt x="20341" y="49188"/>
                </a:cubicBezTo>
                <a:lnTo>
                  <a:pt x="20190" y="49113"/>
                </a:lnTo>
                <a:close/>
                <a:moveTo>
                  <a:pt x="83934" y="49113"/>
                </a:moveTo>
                <a:lnTo>
                  <a:pt x="83707" y="49226"/>
                </a:lnTo>
                <a:lnTo>
                  <a:pt x="83707" y="49377"/>
                </a:lnTo>
                <a:lnTo>
                  <a:pt x="83820" y="49491"/>
                </a:lnTo>
                <a:cubicBezTo>
                  <a:pt x="84009" y="49491"/>
                  <a:pt x="84085" y="49415"/>
                  <a:pt x="84160" y="49302"/>
                </a:cubicBezTo>
                <a:lnTo>
                  <a:pt x="84009" y="49151"/>
                </a:lnTo>
                <a:cubicBezTo>
                  <a:pt x="83971" y="49151"/>
                  <a:pt x="83971" y="49151"/>
                  <a:pt x="83934" y="49113"/>
                </a:cubicBezTo>
                <a:close/>
                <a:moveTo>
                  <a:pt x="55417" y="49097"/>
                </a:moveTo>
                <a:cubicBezTo>
                  <a:pt x="55326" y="49097"/>
                  <a:pt x="55253" y="49124"/>
                  <a:pt x="55200" y="49151"/>
                </a:cubicBezTo>
                <a:cubicBezTo>
                  <a:pt x="55124" y="49188"/>
                  <a:pt x="55049" y="49302"/>
                  <a:pt x="55086" y="49491"/>
                </a:cubicBezTo>
                <a:lnTo>
                  <a:pt x="55200" y="49604"/>
                </a:lnTo>
                <a:cubicBezTo>
                  <a:pt x="55351" y="49604"/>
                  <a:pt x="55464" y="49604"/>
                  <a:pt x="55540" y="49529"/>
                </a:cubicBezTo>
                <a:cubicBezTo>
                  <a:pt x="55616" y="49491"/>
                  <a:pt x="55653" y="49377"/>
                  <a:pt x="55653" y="49226"/>
                </a:cubicBezTo>
                <a:lnTo>
                  <a:pt x="55540" y="49113"/>
                </a:lnTo>
                <a:cubicBezTo>
                  <a:pt x="55496" y="49102"/>
                  <a:pt x="55455" y="49097"/>
                  <a:pt x="55417" y="49097"/>
                </a:cubicBezTo>
                <a:close/>
                <a:moveTo>
                  <a:pt x="3186" y="49302"/>
                </a:moveTo>
                <a:cubicBezTo>
                  <a:pt x="3129" y="49302"/>
                  <a:pt x="3082" y="49321"/>
                  <a:pt x="3063" y="49340"/>
                </a:cubicBezTo>
                <a:lnTo>
                  <a:pt x="2950" y="49340"/>
                </a:lnTo>
                <a:lnTo>
                  <a:pt x="2836" y="49491"/>
                </a:lnTo>
                <a:lnTo>
                  <a:pt x="2836" y="49680"/>
                </a:lnTo>
                <a:lnTo>
                  <a:pt x="2987" y="49793"/>
                </a:lnTo>
                <a:cubicBezTo>
                  <a:pt x="3101" y="49793"/>
                  <a:pt x="3403" y="49793"/>
                  <a:pt x="3403" y="49529"/>
                </a:cubicBezTo>
                <a:cubicBezTo>
                  <a:pt x="3403" y="49491"/>
                  <a:pt x="3403" y="49491"/>
                  <a:pt x="3403" y="49453"/>
                </a:cubicBezTo>
                <a:lnTo>
                  <a:pt x="3366" y="49377"/>
                </a:lnTo>
                <a:cubicBezTo>
                  <a:pt x="3309" y="49321"/>
                  <a:pt x="3243" y="49302"/>
                  <a:pt x="3186" y="49302"/>
                </a:cubicBezTo>
                <a:close/>
                <a:moveTo>
                  <a:pt x="60833" y="49453"/>
                </a:moveTo>
                <a:cubicBezTo>
                  <a:pt x="60871" y="49453"/>
                  <a:pt x="60871" y="49453"/>
                  <a:pt x="60871" y="49491"/>
                </a:cubicBezTo>
                <a:lnTo>
                  <a:pt x="60644" y="49529"/>
                </a:lnTo>
                <a:lnTo>
                  <a:pt x="60606" y="49567"/>
                </a:lnTo>
                <a:cubicBezTo>
                  <a:pt x="60606" y="49756"/>
                  <a:pt x="60833" y="49793"/>
                  <a:pt x="60909" y="49793"/>
                </a:cubicBezTo>
                <a:lnTo>
                  <a:pt x="60984" y="49793"/>
                </a:lnTo>
                <a:lnTo>
                  <a:pt x="61136" y="49718"/>
                </a:lnTo>
                <a:cubicBezTo>
                  <a:pt x="61136" y="49680"/>
                  <a:pt x="61136" y="49680"/>
                  <a:pt x="61136" y="49642"/>
                </a:cubicBezTo>
                <a:cubicBezTo>
                  <a:pt x="61136" y="49529"/>
                  <a:pt x="61060" y="49453"/>
                  <a:pt x="60909" y="49453"/>
                </a:cubicBezTo>
                <a:close/>
                <a:moveTo>
                  <a:pt x="61400" y="49415"/>
                </a:moveTo>
                <a:lnTo>
                  <a:pt x="61211" y="49529"/>
                </a:lnTo>
                <a:cubicBezTo>
                  <a:pt x="61211" y="49529"/>
                  <a:pt x="61173" y="49604"/>
                  <a:pt x="61173" y="49642"/>
                </a:cubicBezTo>
                <a:lnTo>
                  <a:pt x="61173" y="49718"/>
                </a:lnTo>
                <a:lnTo>
                  <a:pt x="61287" y="49793"/>
                </a:lnTo>
                <a:lnTo>
                  <a:pt x="61476" y="49793"/>
                </a:lnTo>
                <a:lnTo>
                  <a:pt x="61627" y="49680"/>
                </a:lnTo>
                <a:lnTo>
                  <a:pt x="61627" y="49567"/>
                </a:lnTo>
                <a:lnTo>
                  <a:pt x="61514" y="49453"/>
                </a:lnTo>
                <a:cubicBezTo>
                  <a:pt x="61476" y="49453"/>
                  <a:pt x="61438" y="49415"/>
                  <a:pt x="61400" y="49415"/>
                </a:cubicBezTo>
                <a:close/>
                <a:moveTo>
                  <a:pt x="3630" y="49567"/>
                </a:moveTo>
                <a:lnTo>
                  <a:pt x="3517" y="49680"/>
                </a:lnTo>
                <a:cubicBezTo>
                  <a:pt x="3517" y="49869"/>
                  <a:pt x="3668" y="49982"/>
                  <a:pt x="3857" y="50020"/>
                </a:cubicBezTo>
                <a:lnTo>
                  <a:pt x="4008" y="49869"/>
                </a:lnTo>
                <a:lnTo>
                  <a:pt x="4008" y="49680"/>
                </a:lnTo>
                <a:lnTo>
                  <a:pt x="3895" y="49567"/>
                </a:lnTo>
                <a:close/>
                <a:moveTo>
                  <a:pt x="50058" y="49652"/>
                </a:moveTo>
                <a:cubicBezTo>
                  <a:pt x="50020" y="49652"/>
                  <a:pt x="49982" y="49661"/>
                  <a:pt x="49944" y="49680"/>
                </a:cubicBezTo>
                <a:cubicBezTo>
                  <a:pt x="49831" y="49718"/>
                  <a:pt x="49793" y="49945"/>
                  <a:pt x="49907" y="50020"/>
                </a:cubicBezTo>
                <a:cubicBezTo>
                  <a:pt x="49944" y="50058"/>
                  <a:pt x="50020" y="50058"/>
                  <a:pt x="50058" y="50058"/>
                </a:cubicBezTo>
                <a:lnTo>
                  <a:pt x="50133" y="49983"/>
                </a:lnTo>
                <a:lnTo>
                  <a:pt x="50133" y="49983"/>
                </a:lnTo>
                <a:cubicBezTo>
                  <a:pt x="50096" y="50020"/>
                  <a:pt x="50096" y="50020"/>
                  <a:pt x="50058" y="50020"/>
                </a:cubicBezTo>
                <a:lnTo>
                  <a:pt x="50247" y="49907"/>
                </a:lnTo>
                <a:lnTo>
                  <a:pt x="50247" y="49793"/>
                </a:lnTo>
                <a:lnTo>
                  <a:pt x="50171" y="49680"/>
                </a:lnTo>
                <a:cubicBezTo>
                  <a:pt x="50134" y="49661"/>
                  <a:pt x="50096" y="49652"/>
                  <a:pt x="50058" y="49652"/>
                </a:cubicBezTo>
                <a:close/>
                <a:moveTo>
                  <a:pt x="56410" y="49756"/>
                </a:moveTo>
                <a:lnTo>
                  <a:pt x="56296" y="49869"/>
                </a:lnTo>
                <a:lnTo>
                  <a:pt x="56296" y="49982"/>
                </a:lnTo>
                <a:lnTo>
                  <a:pt x="56410" y="50096"/>
                </a:lnTo>
                <a:cubicBezTo>
                  <a:pt x="56410" y="50134"/>
                  <a:pt x="56447" y="50134"/>
                  <a:pt x="56523" y="50171"/>
                </a:cubicBezTo>
                <a:lnTo>
                  <a:pt x="56674" y="50020"/>
                </a:lnTo>
                <a:cubicBezTo>
                  <a:pt x="56674" y="49945"/>
                  <a:pt x="56674" y="49869"/>
                  <a:pt x="56599" y="49793"/>
                </a:cubicBezTo>
                <a:cubicBezTo>
                  <a:pt x="56561" y="49793"/>
                  <a:pt x="56485" y="49756"/>
                  <a:pt x="56410" y="49756"/>
                </a:cubicBezTo>
                <a:close/>
                <a:moveTo>
                  <a:pt x="6465" y="48689"/>
                </a:moveTo>
                <a:cubicBezTo>
                  <a:pt x="6441" y="48689"/>
                  <a:pt x="6417" y="48692"/>
                  <a:pt x="6390" y="48697"/>
                </a:cubicBezTo>
                <a:lnTo>
                  <a:pt x="6277" y="48773"/>
                </a:lnTo>
                <a:cubicBezTo>
                  <a:pt x="6239" y="48924"/>
                  <a:pt x="6314" y="48999"/>
                  <a:pt x="6352" y="49037"/>
                </a:cubicBezTo>
                <a:cubicBezTo>
                  <a:pt x="6352" y="49037"/>
                  <a:pt x="6352" y="49037"/>
                  <a:pt x="6352" y="49075"/>
                </a:cubicBezTo>
                <a:lnTo>
                  <a:pt x="6466" y="49226"/>
                </a:lnTo>
                <a:lnTo>
                  <a:pt x="6541" y="49226"/>
                </a:lnTo>
                <a:cubicBezTo>
                  <a:pt x="6541" y="49264"/>
                  <a:pt x="6579" y="49264"/>
                  <a:pt x="6579" y="49302"/>
                </a:cubicBezTo>
                <a:cubicBezTo>
                  <a:pt x="6617" y="49340"/>
                  <a:pt x="6655" y="49340"/>
                  <a:pt x="6617" y="49377"/>
                </a:cubicBezTo>
                <a:cubicBezTo>
                  <a:pt x="6617" y="49415"/>
                  <a:pt x="6617" y="49491"/>
                  <a:pt x="6655" y="49529"/>
                </a:cubicBezTo>
                <a:cubicBezTo>
                  <a:pt x="6655" y="49567"/>
                  <a:pt x="6693" y="49604"/>
                  <a:pt x="6730" y="49642"/>
                </a:cubicBezTo>
                <a:cubicBezTo>
                  <a:pt x="6806" y="49680"/>
                  <a:pt x="6844" y="49718"/>
                  <a:pt x="6882" y="49756"/>
                </a:cubicBezTo>
                <a:cubicBezTo>
                  <a:pt x="6984" y="50027"/>
                  <a:pt x="7238" y="50177"/>
                  <a:pt x="7508" y="50177"/>
                </a:cubicBezTo>
                <a:cubicBezTo>
                  <a:pt x="7539" y="50177"/>
                  <a:pt x="7569" y="50175"/>
                  <a:pt x="7600" y="50171"/>
                </a:cubicBezTo>
                <a:lnTo>
                  <a:pt x="7676" y="50096"/>
                </a:lnTo>
                <a:cubicBezTo>
                  <a:pt x="7713" y="50020"/>
                  <a:pt x="7751" y="49982"/>
                  <a:pt x="7751" y="49945"/>
                </a:cubicBezTo>
                <a:cubicBezTo>
                  <a:pt x="7789" y="49869"/>
                  <a:pt x="7865" y="49831"/>
                  <a:pt x="7827" y="49680"/>
                </a:cubicBezTo>
                <a:cubicBezTo>
                  <a:pt x="7978" y="49604"/>
                  <a:pt x="8016" y="49491"/>
                  <a:pt x="8016" y="49415"/>
                </a:cubicBezTo>
                <a:cubicBezTo>
                  <a:pt x="8016" y="49377"/>
                  <a:pt x="8016" y="49340"/>
                  <a:pt x="8016" y="49302"/>
                </a:cubicBezTo>
                <a:cubicBezTo>
                  <a:pt x="8016" y="49226"/>
                  <a:pt x="8016" y="49113"/>
                  <a:pt x="8054" y="49037"/>
                </a:cubicBezTo>
                <a:lnTo>
                  <a:pt x="7978" y="48886"/>
                </a:lnTo>
                <a:lnTo>
                  <a:pt x="7902" y="48886"/>
                </a:lnTo>
                <a:cubicBezTo>
                  <a:pt x="7827" y="48848"/>
                  <a:pt x="7713" y="48810"/>
                  <a:pt x="7562" y="48773"/>
                </a:cubicBezTo>
                <a:lnTo>
                  <a:pt x="7411" y="48886"/>
                </a:lnTo>
                <a:cubicBezTo>
                  <a:pt x="7373" y="48962"/>
                  <a:pt x="7335" y="48999"/>
                  <a:pt x="7108" y="48999"/>
                </a:cubicBezTo>
                <a:lnTo>
                  <a:pt x="6844" y="48999"/>
                </a:lnTo>
                <a:lnTo>
                  <a:pt x="6806" y="48962"/>
                </a:lnTo>
                <a:lnTo>
                  <a:pt x="6806" y="48848"/>
                </a:lnTo>
                <a:cubicBezTo>
                  <a:pt x="6768" y="48848"/>
                  <a:pt x="6768" y="48848"/>
                  <a:pt x="6730" y="48810"/>
                </a:cubicBezTo>
                <a:cubicBezTo>
                  <a:pt x="6698" y="48778"/>
                  <a:pt x="6609" y="48689"/>
                  <a:pt x="6465" y="48689"/>
                </a:cubicBezTo>
                <a:close/>
                <a:moveTo>
                  <a:pt x="7902" y="50020"/>
                </a:moveTo>
                <a:cubicBezTo>
                  <a:pt x="7789" y="50020"/>
                  <a:pt x="7676" y="50058"/>
                  <a:pt x="7676" y="50171"/>
                </a:cubicBezTo>
                <a:lnTo>
                  <a:pt x="7789" y="50323"/>
                </a:lnTo>
                <a:cubicBezTo>
                  <a:pt x="7789" y="50351"/>
                  <a:pt x="7833" y="50424"/>
                  <a:pt x="7936" y="50424"/>
                </a:cubicBezTo>
                <a:cubicBezTo>
                  <a:pt x="7969" y="50424"/>
                  <a:pt x="8008" y="50416"/>
                  <a:pt x="8054" y="50398"/>
                </a:cubicBezTo>
                <a:lnTo>
                  <a:pt x="8167" y="50360"/>
                </a:lnTo>
                <a:cubicBezTo>
                  <a:pt x="8167" y="50323"/>
                  <a:pt x="8167" y="50285"/>
                  <a:pt x="8167" y="50247"/>
                </a:cubicBezTo>
                <a:cubicBezTo>
                  <a:pt x="8167" y="50134"/>
                  <a:pt x="8054" y="50058"/>
                  <a:pt x="7902" y="50020"/>
                </a:cubicBezTo>
                <a:close/>
                <a:moveTo>
                  <a:pt x="38942" y="50020"/>
                </a:moveTo>
                <a:lnTo>
                  <a:pt x="38829" y="50171"/>
                </a:lnTo>
                <a:cubicBezTo>
                  <a:pt x="38829" y="50171"/>
                  <a:pt x="38829" y="50171"/>
                  <a:pt x="38829" y="50209"/>
                </a:cubicBezTo>
                <a:cubicBezTo>
                  <a:pt x="38829" y="50247"/>
                  <a:pt x="38829" y="50398"/>
                  <a:pt x="38980" y="50436"/>
                </a:cubicBezTo>
                <a:lnTo>
                  <a:pt x="39169" y="50285"/>
                </a:lnTo>
                <a:cubicBezTo>
                  <a:pt x="39207" y="50285"/>
                  <a:pt x="39245" y="50247"/>
                  <a:pt x="39245" y="50171"/>
                </a:cubicBezTo>
                <a:lnTo>
                  <a:pt x="39132" y="50020"/>
                </a:lnTo>
                <a:close/>
                <a:moveTo>
                  <a:pt x="47449" y="49945"/>
                </a:moveTo>
                <a:lnTo>
                  <a:pt x="47260" y="50058"/>
                </a:lnTo>
                <a:lnTo>
                  <a:pt x="47260" y="50285"/>
                </a:lnTo>
                <a:lnTo>
                  <a:pt x="47374" y="50436"/>
                </a:lnTo>
                <a:lnTo>
                  <a:pt x="47638" y="50436"/>
                </a:lnTo>
                <a:lnTo>
                  <a:pt x="47752" y="50285"/>
                </a:lnTo>
                <a:cubicBezTo>
                  <a:pt x="47752" y="50096"/>
                  <a:pt x="47600" y="50020"/>
                  <a:pt x="47525" y="49982"/>
                </a:cubicBezTo>
                <a:cubicBezTo>
                  <a:pt x="47487" y="49982"/>
                  <a:pt x="47487" y="49945"/>
                  <a:pt x="47449" y="49945"/>
                </a:cubicBezTo>
                <a:close/>
                <a:moveTo>
                  <a:pt x="29415" y="50096"/>
                </a:moveTo>
                <a:cubicBezTo>
                  <a:pt x="29226" y="50134"/>
                  <a:pt x="29037" y="50360"/>
                  <a:pt x="28999" y="50398"/>
                </a:cubicBezTo>
                <a:lnTo>
                  <a:pt x="29112" y="50587"/>
                </a:lnTo>
                <a:cubicBezTo>
                  <a:pt x="29226" y="50587"/>
                  <a:pt x="29302" y="50550"/>
                  <a:pt x="29377" y="50550"/>
                </a:cubicBezTo>
                <a:cubicBezTo>
                  <a:pt x="29415" y="50512"/>
                  <a:pt x="29453" y="50512"/>
                  <a:pt x="29528" y="50512"/>
                </a:cubicBezTo>
                <a:lnTo>
                  <a:pt x="29680" y="50398"/>
                </a:lnTo>
                <a:lnTo>
                  <a:pt x="29680" y="50247"/>
                </a:lnTo>
                <a:lnTo>
                  <a:pt x="29642" y="50171"/>
                </a:lnTo>
                <a:cubicBezTo>
                  <a:pt x="29566" y="50134"/>
                  <a:pt x="29491" y="50096"/>
                  <a:pt x="29415" y="50096"/>
                </a:cubicBezTo>
                <a:close/>
                <a:moveTo>
                  <a:pt x="48399" y="50181"/>
                </a:moveTo>
                <a:cubicBezTo>
                  <a:pt x="48366" y="50181"/>
                  <a:pt x="48338" y="50190"/>
                  <a:pt x="48319" y="50209"/>
                </a:cubicBezTo>
                <a:cubicBezTo>
                  <a:pt x="48168" y="50285"/>
                  <a:pt x="48130" y="50474"/>
                  <a:pt x="48243" y="50550"/>
                </a:cubicBezTo>
                <a:lnTo>
                  <a:pt x="48357" y="50587"/>
                </a:lnTo>
                <a:lnTo>
                  <a:pt x="48470" y="50474"/>
                </a:lnTo>
                <a:cubicBezTo>
                  <a:pt x="48470" y="50474"/>
                  <a:pt x="48470" y="50512"/>
                  <a:pt x="48470" y="50512"/>
                </a:cubicBezTo>
                <a:cubicBezTo>
                  <a:pt x="48508" y="50474"/>
                  <a:pt x="48621" y="50436"/>
                  <a:pt x="48621" y="50323"/>
                </a:cubicBezTo>
                <a:cubicBezTo>
                  <a:pt x="48621" y="50323"/>
                  <a:pt x="48621" y="50285"/>
                  <a:pt x="48583" y="50285"/>
                </a:cubicBezTo>
                <a:lnTo>
                  <a:pt x="48508" y="50209"/>
                </a:lnTo>
                <a:cubicBezTo>
                  <a:pt x="48470" y="50190"/>
                  <a:pt x="48432" y="50181"/>
                  <a:pt x="48399" y="50181"/>
                </a:cubicBezTo>
                <a:close/>
                <a:moveTo>
                  <a:pt x="73121" y="50171"/>
                </a:moveTo>
                <a:cubicBezTo>
                  <a:pt x="73007" y="50171"/>
                  <a:pt x="72969" y="50209"/>
                  <a:pt x="72932" y="50247"/>
                </a:cubicBezTo>
                <a:cubicBezTo>
                  <a:pt x="72856" y="50285"/>
                  <a:pt x="72818" y="50360"/>
                  <a:pt x="72856" y="50474"/>
                </a:cubicBezTo>
                <a:lnTo>
                  <a:pt x="73007" y="50587"/>
                </a:lnTo>
                <a:lnTo>
                  <a:pt x="73121" y="50587"/>
                </a:lnTo>
                <a:lnTo>
                  <a:pt x="73234" y="50474"/>
                </a:lnTo>
                <a:lnTo>
                  <a:pt x="73234" y="50285"/>
                </a:lnTo>
                <a:lnTo>
                  <a:pt x="73121" y="50171"/>
                </a:lnTo>
                <a:close/>
                <a:moveTo>
                  <a:pt x="59359" y="50247"/>
                </a:moveTo>
                <a:cubicBezTo>
                  <a:pt x="59283" y="50247"/>
                  <a:pt x="59094" y="50247"/>
                  <a:pt x="59018" y="50398"/>
                </a:cubicBezTo>
                <a:lnTo>
                  <a:pt x="59018" y="50550"/>
                </a:lnTo>
                <a:cubicBezTo>
                  <a:pt x="59072" y="50576"/>
                  <a:pt x="59163" y="50603"/>
                  <a:pt x="59252" y="50603"/>
                </a:cubicBezTo>
                <a:cubicBezTo>
                  <a:pt x="59289" y="50603"/>
                  <a:pt x="59325" y="50598"/>
                  <a:pt x="59359" y="50587"/>
                </a:cubicBezTo>
                <a:cubicBezTo>
                  <a:pt x="59434" y="50550"/>
                  <a:pt x="59510" y="50474"/>
                  <a:pt x="59510" y="50360"/>
                </a:cubicBezTo>
                <a:lnTo>
                  <a:pt x="59359" y="50247"/>
                </a:lnTo>
                <a:close/>
                <a:moveTo>
                  <a:pt x="41098" y="50512"/>
                </a:moveTo>
                <a:cubicBezTo>
                  <a:pt x="41022" y="50512"/>
                  <a:pt x="40757" y="50550"/>
                  <a:pt x="40682" y="50739"/>
                </a:cubicBezTo>
                <a:lnTo>
                  <a:pt x="40719" y="50852"/>
                </a:lnTo>
                <a:cubicBezTo>
                  <a:pt x="40833" y="50928"/>
                  <a:pt x="40908" y="50928"/>
                  <a:pt x="40984" y="50928"/>
                </a:cubicBezTo>
                <a:cubicBezTo>
                  <a:pt x="41098" y="50890"/>
                  <a:pt x="41173" y="50814"/>
                  <a:pt x="41249" y="50663"/>
                </a:cubicBezTo>
                <a:lnTo>
                  <a:pt x="41098" y="50512"/>
                </a:lnTo>
                <a:close/>
                <a:moveTo>
                  <a:pt x="36939" y="50587"/>
                </a:moveTo>
                <a:lnTo>
                  <a:pt x="36863" y="50776"/>
                </a:lnTo>
                <a:cubicBezTo>
                  <a:pt x="36901" y="50814"/>
                  <a:pt x="36901" y="50852"/>
                  <a:pt x="36901" y="50928"/>
                </a:cubicBezTo>
                <a:cubicBezTo>
                  <a:pt x="36901" y="51003"/>
                  <a:pt x="36901" y="51192"/>
                  <a:pt x="37279" y="51192"/>
                </a:cubicBezTo>
                <a:lnTo>
                  <a:pt x="37392" y="51117"/>
                </a:lnTo>
                <a:cubicBezTo>
                  <a:pt x="37430" y="51041"/>
                  <a:pt x="37430" y="51003"/>
                  <a:pt x="37430" y="50965"/>
                </a:cubicBezTo>
                <a:cubicBezTo>
                  <a:pt x="37430" y="50928"/>
                  <a:pt x="37430" y="50890"/>
                  <a:pt x="37506" y="50852"/>
                </a:cubicBezTo>
                <a:lnTo>
                  <a:pt x="37430" y="50663"/>
                </a:lnTo>
                <a:cubicBezTo>
                  <a:pt x="37392" y="50650"/>
                  <a:pt x="37355" y="50646"/>
                  <a:pt x="37320" y="50646"/>
                </a:cubicBezTo>
                <a:cubicBezTo>
                  <a:pt x="37250" y="50646"/>
                  <a:pt x="37191" y="50663"/>
                  <a:pt x="37166" y="50663"/>
                </a:cubicBezTo>
                <a:cubicBezTo>
                  <a:pt x="37166" y="50663"/>
                  <a:pt x="37128" y="50625"/>
                  <a:pt x="37128" y="50625"/>
                </a:cubicBezTo>
                <a:cubicBezTo>
                  <a:pt x="37090" y="50587"/>
                  <a:pt x="37014" y="50587"/>
                  <a:pt x="36939" y="50587"/>
                </a:cubicBezTo>
                <a:close/>
                <a:moveTo>
                  <a:pt x="76183" y="50814"/>
                </a:moveTo>
                <a:cubicBezTo>
                  <a:pt x="76107" y="50814"/>
                  <a:pt x="75994" y="50814"/>
                  <a:pt x="75918" y="50852"/>
                </a:cubicBezTo>
                <a:cubicBezTo>
                  <a:pt x="75843" y="50890"/>
                  <a:pt x="75805" y="51003"/>
                  <a:pt x="75881" y="51154"/>
                </a:cubicBezTo>
                <a:lnTo>
                  <a:pt x="75994" y="51230"/>
                </a:lnTo>
                <a:cubicBezTo>
                  <a:pt x="76018" y="51233"/>
                  <a:pt x="76039" y="51235"/>
                  <a:pt x="76060" y="51235"/>
                </a:cubicBezTo>
                <a:cubicBezTo>
                  <a:pt x="76265" y="51235"/>
                  <a:pt x="76296" y="51072"/>
                  <a:pt x="76296" y="51003"/>
                </a:cubicBezTo>
                <a:lnTo>
                  <a:pt x="76334" y="50965"/>
                </a:lnTo>
                <a:lnTo>
                  <a:pt x="76183" y="50814"/>
                </a:lnTo>
                <a:close/>
                <a:moveTo>
                  <a:pt x="89264" y="50814"/>
                </a:moveTo>
                <a:cubicBezTo>
                  <a:pt x="89038" y="50814"/>
                  <a:pt x="88886" y="50928"/>
                  <a:pt x="88886" y="51117"/>
                </a:cubicBezTo>
                <a:lnTo>
                  <a:pt x="89075" y="51230"/>
                </a:lnTo>
                <a:lnTo>
                  <a:pt x="89151" y="51230"/>
                </a:lnTo>
                <a:cubicBezTo>
                  <a:pt x="89198" y="51246"/>
                  <a:pt x="89245" y="51255"/>
                  <a:pt x="89289" y="51255"/>
                </a:cubicBezTo>
                <a:cubicBezTo>
                  <a:pt x="89352" y="51255"/>
                  <a:pt x="89409" y="51237"/>
                  <a:pt x="89453" y="51192"/>
                </a:cubicBezTo>
                <a:cubicBezTo>
                  <a:pt x="89491" y="51192"/>
                  <a:pt x="89529" y="51154"/>
                  <a:pt x="89529" y="51079"/>
                </a:cubicBezTo>
                <a:lnTo>
                  <a:pt x="89416" y="50965"/>
                </a:lnTo>
                <a:lnTo>
                  <a:pt x="89453" y="50965"/>
                </a:lnTo>
                <a:cubicBezTo>
                  <a:pt x="89416" y="50928"/>
                  <a:pt x="89416" y="50890"/>
                  <a:pt x="89378" y="50852"/>
                </a:cubicBezTo>
                <a:lnTo>
                  <a:pt x="89264" y="50814"/>
                </a:lnTo>
                <a:close/>
                <a:moveTo>
                  <a:pt x="41002" y="50978"/>
                </a:moveTo>
                <a:cubicBezTo>
                  <a:pt x="40971" y="50978"/>
                  <a:pt x="40940" y="50988"/>
                  <a:pt x="40908" y="51003"/>
                </a:cubicBezTo>
                <a:lnTo>
                  <a:pt x="40682" y="51079"/>
                </a:lnTo>
                <a:lnTo>
                  <a:pt x="40682" y="51117"/>
                </a:lnTo>
                <a:cubicBezTo>
                  <a:pt x="40682" y="51306"/>
                  <a:pt x="40795" y="51381"/>
                  <a:pt x="40871" y="51419"/>
                </a:cubicBezTo>
                <a:lnTo>
                  <a:pt x="41060" y="51343"/>
                </a:lnTo>
                <a:cubicBezTo>
                  <a:pt x="41098" y="51343"/>
                  <a:pt x="41211" y="51268"/>
                  <a:pt x="41211" y="51154"/>
                </a:cubicBezTo>
                <a:cubicBezTo>
                  <a:pt x="41211" y="51154"/>
                  <a:pt x="41211" y="51117"/>
                  <a:pt x="41173" y="51117"/>
                </a:cubicBezTo>
                <a:lnTo>
                  <a:pt x="41135" y="51041"/>
                </a:lnTo>
                <a:cubicBezTo>
                  <a:pt x="41091" y="50997"/>
                  <a:pt x="41047" y="50978"/>
                  <a:pt x="41002" y="50978"/>
                </a:cubicBezTo>
                <a:close/>
                <a:moveTo>
                  <a:pt x="10927" y="51117"/>
                </a:moveTo>
                <a:lnTo>
                  <a:pt x="10738" y="51192"/>
                </a:lnTo>
                <a:cubicBezTo>
                  <a:pt x="10662" y="51343"/>
                  <a:pt x="10776" y="51495"/>
                  <a:pt x="10965" y="51533"/>
                </a:cubicBezTo>
                <a:cubicBezTo>
                  <a:pt x="11116" y="51533"/>
                  <a:pt x="11229" y="51457"/>
                  <a:pt x="11229" y="51343"/>
                </a:cubicBezTo>
                <a:lnTo>
                  <a:pt x="11154" y="51230"/>
                </a:lnTo>
                <a:cubicBezTo>
                  <a:pt x="11116" y="51230"/>
                  <a:pt x="11078" y="51192"/>
                  <a:pt x="11040" y="51192"/>
                </a:cubicBezTo>
                <a:cubicBezTo>
                  <a:pt x="11003" y="51154"/>
                  <a:pt x="10965" y="51154"/>
                  <a:pt x="10927" y="51117"/>
                </a:cubicBezTo>
                <a:close/>
                <a:moveTo>
                  <a:pt x="23895" y="51533"/>
                </a:moveTo>
                <a:cubicBezTo>
                  <a:pt x="23919" y="51533"/>
                  <a:pt x="23943" y="51548"/>
                  <a:pt x="23958" y="51549"/>
                </a:cubicBezTo>
                <a:lnTo>
                  <a:pt x="23958" y="51549"/>
                </a:lnTo>
                <a:cubicBezTo>
                  <a:pt x="23948" y="51556"/>
                  <a:pt x="23940" y="51563"/>
                  <a:pt x="23933" y="51570"/>
                </a:cubicBezTo>
                <a:lnTo>
                  <a:pt x="23895" y="51533"/>
                </a:lnTo>
                <a:close/>
                <a:moveTo>
                  <a:pt x="34065" y="51117"/>
                </a:moveTo>
                <a:cubicBezTo>
                  <a:pt x="33990" y="51117"/>
                  <a:pt x="33914" y="51117"/>
                  <a:pt x="33838" y="51154"/>
                </a:cubicBezTo>
                <a:cubicBezTo>
                  <a:pt x="33763" y="51230"/>
                  <a:pt x="33725" y="51306"/>
                  <a:pt x="33763" y="51457"/>
                </a:cubicBezTo>
                <a:lnTo>
                  <a:pt x="33876" y="51570"/>
                </a:lnTo>
                <a:cubicBezTo>
                  <a:pt x="33952" y="51570"/>
                  <a:pt x="34065" y="51533"/>
                  <a:pt x="34103" y="51495"/>
                </a:cubicBezTo>
                <a:cubicBezTo>
                  <a:pt x="34179" y="51457"/>
                  <a:pt x="34217" y="51381"/>
                  <a:pt x="34217" y="51268"/>
                </a:cubicBezTo>
                <a:cubicBezTo>
                  <a:pt x="34217" y="51268"/>
                  <a:pt x="34217" y="51230"/>
                  <a:pt x="34217" y="51230"/>
                </a:cubicBezTo>
                <a:lnTo>
                  <a:pt x="34065" y="51117"/>
                </a:lnTo>
                <a:close/>
                <a:moveTo>
                  <a:pt x="4159" y="51117"/>
                </a:moveTo>
                <a:cubicBezTo>
                  <a:pt x="4084" y="51117"/>
                  <a:pt x="3970" y="51117"/>
                  <a:pt x="3933" y="51230"/>
                </a:cubicBezTo>
                <a:lnTo>
                  <a:pt x="4084" y="51381"/>
                </a:lnTo>
                <a:cubicBezTo>
                  <a:pt x="4084" y="51394"/>
                  <a:pt x="4080" y="51398"/>
                  <a:pt x="4073" y="51398"/>
                </a:cubicBezTo>
                <a:cubicBezTo>
                  <a:pt x="4059" y="51398"/>
                  <a:pt x="4033" y="51381"/>
                  <a:pt x="4008" y="51381"/>
                </a:cubicBezTo>
                <a:cubicBezTo>
                  <a:pt x="4008" y="51381"/>
                  <a:pt x="3970" y="51343"/>
                  <a:pt x="3970" y="51343"/>
                </a:cubicBezTo>
                <a:lnTo>
                  <a:pt x="3970" y="51381"/>
                </a:lnTo>
                <a:cubicBezTo>
                  <a:pt x="3970" y="51419"/>
                  <a:pt x="3970" y="51495"/>
                  <a:pt x="4084" y="51533"/>
                </a:cubicBezTo>
                <a:cubicBezTo>
                  <a:pt x="4116" y="51564"/>
                  <a:pt x="4155" y="51576"/>
                  <a:pt x="4191" y="51576"/>
                </a:cubicBezTo>
                <a:cubicBezTo>
                  <a:pt x="4242" y="51576"/>
                  <a:pt x="4289" y="51554"/>
                  <a:pt x="4311" y="51533"/>
                </a:cubicBezTo>
                <a:lnTo>
                  <a:pt x="4349" y="51495"/>
                </a:lnTo>
                <a:cubicBezTo>
                  <a:pt x="4386" y="51457"/>
                  <a:pt x="4386" y="51419"/>
                  <a:pt x="4386" y="51381"/>
                </a:cubicBezTo>
                <a:cubicBezTo>
                  <a:pt x="4386" y="51268"/>
                  <a:pt x="4273" y="51117"/>
                  <a:pt x="4159" y="51117"/>
                </a:cubicBezTo>
                <a:close/>
                <a:moveTo>
                  <a:pt x="47865" y="51154"/>
                </a:moveTo>
                <a:cubicBezTo>
                  <a:pt x="47638" y="51154"/>
                  <a:pt x="47563" y="51268"/>
                  <a:pt x="47525" y="51381"/>
                </a:cubicBezTo>
                <a:lnTo>
                  <a:pt x="47525" y="51533"/>
                </a:lnTo>
                <a:cubicBezTo>
                  <a:pt x="47600" y="51570"/>
                  <a:pt x="47676" y="51608"/>
                  <a:pt x="47789" y="51608"/>
                </a:cubicBezTo>
                <a:cubicBezTo>
                  <a:pt x="47903" y="51570"/>
                  <a:pt x="48016" y="51533"/>
                  <a:pt x="48054" y="51457"/>
                </a:cubicBezTo>
                <a:lnTo>
                  <a:pt x="47979" y="51268"/>
                </a:lnTo>
                <a:lnTo>
                  <a:pt x="47979" y="51268"/>
                </a:lnTo>
                <a:lnTo>
                  <a:pt x="47865" y="51154"/>
                </a:lnTo>
                <a:close/>
                <a:moveTo>
                  <a:pt x="58981" y="51268"/>
                </a:moveTo>
                <a:lnTo>
                  <a:pt x="58754" y="51343"/>
                </a:lnTo>
                <a:cubicBezTo>
                  <a:pt x="58754" y="51457"/>
                  <a:pt x="58791" y="51533"/>
                  <a:pt x="58829" y="51533"/>
                </a:cubicBezTo>
                <a:cubicBezTo>
                  <a:pt x="58867" y="51570"/>
                  <a:pt x="58943" y="51608"/>
                  <a:pt x="58981" y="51608"/>
                </a:cubicBezTo>
                <a:lnTo>
                  <a:pt x="58981" y="51646"/>
                </a:lnTo>
                <a:lnTo>
                  <a:pt x="59132" y="51759"/>
                </a:lnTo>
                <a:cubicBezTo>
                  <a:pt x="59245" y="51759"/>
                  <a:pt x="59585" y="51759"/>
                  <a:pt x="59585" y="51495"/>
                </a:cubicBezTo>
                <a:cubicBezTo>
                  <a:pt x="59585" y="51457"/>
                  <a:pt x="59585" y="51457"/>
                  <a:pt x="59585" y="51419"/>
                </a:cubicBezTo>
                <a:lnTo>
                  <a:pt x="59472" y="51306"/>
                </a:lnTo>
                <a:cubicBezTo>
                  <a:pt x="59321" y="51306"/>
                  <a:pt x="59283" y="51343"/>
                  <a:pt x="59207" y="51381"/>
                </a:cubicBezTo>
                <a:cubicBezTo>
                  <a:pt x="59170" y="51306"/>
                  <a:pt x="59056" y="51268"/>
                  <a:pt x="58981" y="51268"/>
                </a:cubicBezTo>
                <a:close/>
                <a:moveTo>
                  <a:pt x="22988" y="51268"/>
                </a:moveTo>
                <a:lnTo>
                  <a:pt x="22723" y="51343"/>
                </a:lnTo>
                <a:lnTo>
                  <a:pt x="22723" y="51457"/>
                </a:lnTo>
                <a:cubicBezTo>
                  <a:pt x="22723" y="51457"/>
                  <a:pt x="22723" y="51533"/>
                  <a:pt x="22799" y="51570"/>
                </a:cubicBezTo>
                <a:cubicBezTo>
                  <a:pt x="22799" y="51570"/>
                  <a:pt x="22836" y="51608"/>
                  <a:pt x="22836" y="51608"/>
                </a:cubicBezTo>
                <a:cubicBezTo>
                  <a:pt x="22874" y="51646"/>
                  <a:pt x="22912" y="51684"/>
                  <a:pt x="22950" y="51684"/>
                </a:cubicBezTo>
                <a:cubicBezTo>
                  <a:pt x="22969" y="51703"/>
                  <a:pt x="22997" y="51712"/>
                  <a:pt x="23025" y="51712"/>
                </a:cubicBezTo>
                <a:cubicBezTo>
                  <a:pt x="23054" y="51712"/>
                  <a:pt x="23082" y="51703"/>
                  <a:pt x="23101" y="51684"/>
                </a:cubicBezTo>
                <a:lnTo>
                  <a:pt x="23139" y="51646"/>
                </a:lnTo>
                <a:cubicBezTo>
                  <a:pt x="23139" y="51646"/>
                  <a:pt x="23177" y="51684"/>
                  <a:pt x="23177" y="51684"/>
                </a:cubicBezTo>
                <a:lnTo>
                  <a:pt x="23215" y="51684"/>
                </a:lnTo>
                <a:lnTo>
                  <a:pt x="23328" y="51608"/>
                </a:lnTo>
                <a:cubicBezTo>
                  <a:pt x="23328" y="51646"/>
                  <a:pt x="23328" y="51684"/>
                  <a:pt x="23328" y="51684"/>
                </a:cubicBezTo>
                <a:lnTo>
                  <a:pt x="23479" y="51797"/>
                </a:lnTo>
                <a:lnTo>
                  <a:pt x="23630" y="51797"/>
                </a:lnTo>
                <a:cubicBezTo>
                  <a:pt x="23668" y="51816"/>
                  <a:pt x="23715" y="51826"/>
                  <a:pt x="23763" y="51826"/>
                </a:cubicBezTo>
                <a:cubicBezTo>
                  <a:pt x="23810" y="51826"/>
                  <a:pt x="23857" y="51816"/>
                  <a:pt x="23895" y="51797"/>
                </a:cubicBezTo>
                <a:lnTo>
                  <a:pt x="23971" y="51873"/>
                </a:lnTo>
                <a:lnTo>
                  <a:pt x="24084" y="51873"/>
                </a:lnTo>
                <a:cubicBezTo>
                  <a:pt x="24122" y="51892"/>
                  <a:pt x="24160" y="51901"/>
                  <a:pt x="24198" y="51901"/>
                </a:cubicBezTo>
                <a:cubicBezTo>
                  <a:pt x="24235" y="51901"/>
                  <a:pt x="24273" y="51892"/>
                  <a:pt x="24311" y="51873"/>
                </a:cubicBezTo>
                <a:cubicBezTo>
                  <a:pt x="24387" y="51835"/>
                  <a:pt x="24424" y="51759"/>
                  <a:pt x="24424" y="51722"/>
                </a:cubicBezTo>
                <a:lnTo>
                  <a:pt x="24424" y="51608"/>
                </a:lnTo>
                <a:cubicBezTo>
                  <a:pt x="24311" y="51533"/>
                  <a:pt x="24198" y="51495"/>
                  <a:pt x="24084" y="51495"/>
                </a:cubicBezTo>
                <a:cubicBezTo>
                  <a:pt x="24056" y="51495"/>
                  <a:pt x="24008" y="51515"/>
                  <a:pt x="23970" y="51541"/>
                </a:cubicBezTo>
                <a:lnTo>
                  <a:pt x="23970" y="51541"/>
                </a:lnTo>
                <a:cubicBezTo>
                  <a:pt x="23970" y="51539"/>
                  <a:pt x="23971" y="51536"/>
                  <a:pt x="23971" y="51533"/>
                </a:cubicBezTo>
                <a:cubicBezTo>
                  <a:pt x="23971" y="51533"/>
                  <a:pt x="23971" y="51533"/>
                  <a:pt x="23971" y="51495"/>
                </a:cubicBezTo>
                <a:lnTo>
                  <a:pt x="23819" y="51381"/>
                </a:lnTo>
                <a:cubicBezTo>
                  <a:pt x="23779" y="51371"/>
                  <a:pt x="23741" y="51366"/>
                  <a:pt x="23705" y="51366"/>
                </a:cubicBezTo>
                <a:cubicBezTo>
                  <a:pt x="23607" y="51366"/>
                  <a:pt x="23524" y="51402"/>
                  <a:pt x="23441" y="51457"/>
                </a:cubicBezTo>
                <a:cubicBezTo>
                  <a:pt x="23441" y="51457"/>
                  <a:pt x="23404" y="51495"/>
                  <a:pt x="23404" y="51495"/>
                </a:cubicBezTo>
                <a:cubicBezTo>
                  <a:pt x="23328" y="51381"/>
                  <a:pt x="23215" y="51343"/>
                  <a:pt x="23101" y="51343"/>
                </a:cubicBezTo>
                <a:cubicBezTo>
                  <a:pt x="23063" y="51306"/>
                  <a:pt x="22988" y="51306"/>
                  <a:pt x="22988" y="51268"/>
                </a:cubicBezTo>
                <a:close/>
                <a:moveTo>
                  <a:pt x="88622" y="51570"/>
                </a:moveTo>
                <a:cubicBezTo>
                  <a:pt x="88508" y="51570"/>
                  <a:pt x="88433" y="51570"/>
                  <a:pt x="88357" y="51608"/>
                </a:cubicBezTo>
                <a:cubicBezTo>
                  <a:pt x="88319" y="51646"/>
                  <a:pt x="88244" y="51722"/>
                  <a:pt x="88281" y="51873"/>
                </a:cubicBezTo>
                <a:lnTo>
                  <a:pt x="88395" y="51948"/>
                </a:lnTo>
                <a:cubicBezTo>
                  <a:pt x="88428" y="51959"/>
                  <a:pt x="88461" y="51967"/>
                  <a:pt x="88493" y="51967"/>
                </a:cubicBezTo>
                <a:cubicBezTo>
                  <a:pt x="88568" y="51967"/>
                  <a:pt x="88638" y="51924"/>
                  <a:pt x="88691" y="51778"/>
                </a:cubicBezTo>
                <a:lnTo>
                  <a:pt x="88691" y="51778"/>
                </a:lnTo>
                <a:lnTo>
                  <a:pt x="88697" y="51797"/>
                </a:lnTo>
                <a:cubicBezTo>
                  <a:pt x="88697" y="51759"/>
                  <a:pt x="88697" y="51759"/>
                  <a:pt x="88697" y="51759"/>
                </a:cubicBezTo>
                <a:cubicBezTo>
                  <a:pt x="88695" y="51766"/>
                  <a:pt x="88693" y="51772"/>
                  <a:pt x="88691" y="51778"/>
                </a:cubicBezTo>
                <a:lnTo>
                  <a:pt x="88691" y="51778"/>
                </a:lnTo>
                <a:lnTo>
                  <a:pt x="88622" y="51570"/>
                </a:lnTo>
                <a:close/>
                <a:moveTo>
                  <a:pt x="17354" y="51343"/>
                </a:moveTo>
                <a:lnTo>
                  <a:pt x="17203" y="51381"/>
                </a:lnTo>
                <a:cubicBezTo>
                  <a:pt x="17127" y="51457"/>
                  <a:pt x="17090" y="51570"/>
                  <a:pt x="17127" y="51646"/>
                </a:cubicBezTo>
                <a:cubicBezTo>
                  <a:pt x="17090" y="51684"/>
                  <a:pt x="17014" y="51759"/>
                  <a:pt x="17014" y="51797"/>
                </a:cubicBezTo>
                <a:lnTo>
                  <a:pt x="17127" y="51986"/>
                </a:lnTo>
                <a:cubicBezTo>
                  <a:pt x="17127" y="51986"/>
                  <a:pt x="17165" y="52024"/>
                  <a:pt x="17241" y="52024"/>
                </a:cubicBezTo>
                <a:lnTo>
                  <a:pt x="17392" y="51911"/>
                </a:lnTo>
                <a:cubicBezTo>
                  <a:pt x="17392" y="51911"/>
                  <a:pt x="17430" y="51873"/>
                  <a:pt x="17430" y="51835"/>
                </a:cubicBezTo>
                <a:lnTo>
                  <a:pt x="17468" y="51835"/>
                </a:lnTo>
                <a:cubicBezTo>
                  <a:pt x="17619" y="51835"/>
                  <a:pt x="17808" y="51759"/>
                  <a:pt x="17808" y="51533"/>
                </a:cubicBezTo>
                <a:lnTo>
                  <a:pt x="17695" y="51419"/>
                </a:lnTo>
                <a:cubicBezTo>
                  <a:pt x="17581" y="51419"/>
                  <a:pt x="17506" y="51381"/>
                  <a:pt x="17392" y="51343"/>
                </a:cubicBezTo>
                <a:close/>
                <a:moveTo>
                  <a:pt x="21285" y="51743"/>
                </a:moveTo>
                <a:cubicBezTo>
                  <a:pt x="21261" y="51743"/>
                  <a:pt x="21236" y="51747"/>
                  <a:pt x="21211" y="51759"/>
                </a:cubicBezTo>
                <a:cubicBezTo>
                  <a:pt x="21135" y="51797"/>
                  <a:pt x="21135" y="51873"/>
                  <a:pt x="21097" y="51911"/>
                </a:cubicBezTo>
                <a:lnTo>
                  <a:pt x="21249" y="52062"/>
                </a:lnTo>
                <a:lnTo>
                  <a:pt x="21324" y="52062"/>
                </a:lnTo>
                <a:cubicBezTo>
                  <a:pt x="21400" y="52062"/>
                  <a:pt x="21551" y="52062"/>
                  <a:pt x="21589" y="51948"/>
                </a:cubicBezTo>
                <a:lnTo>
                  <a:pt x="21475" y="51797"/>
                </a:lnTo>
                <a:cubicBezTo>
                  <a:pt x="21438" y="51797"/>
                  <a:pt x="21438" y="51759"/>
                  <a:pt x="21400" y="51759"/>
                </a:cubicBezTo>
                <a:cubicBezTo>
                  <a:pt x="21375" y="51759"/>
                  <a:pt x="21333" y="51743"/>
                  <a:pt x="21285" y="51743"/>
                </a:cubicBezTo>
                <a:close/>
                <a:moveTo>
                  <a:pt x="53083" y="52251"/>
                </a:moveTo>
                <a:cubicBezTo>
                  <a:pt x="53016" y="52251"/>
                  <a:pt x="52950" y="52289"/>
                  <a:pt x="53007" y="52364"/>
                </a:cubicBezTo>
                <a:lnTo>
                  <a:pt x="53158" y="52364"/>
                </a:lnTo>
                <a:cubicBezTo>
                  <a:pt x="53215" y="52289"/>
                  <a:pt x="53149" y="52251"/>
                  <a:pt x="53083" y="52251"/>
                </a:cubicBezTo>
                <a:close/>
                <a:moveTo>
                  <a:pt x="32175" y="51986"/>
                </a:moveTo>
                <a:cubicBezTo>
                  <a:pt x="32061" y="52024"/>
                  <a:pt x="31986" y="52100"/>
                  <a:pt x="31986" y="52213"/>
                </a:cubicBezTo>
                <a:cubicBezTo>
                  <a:pt x="31986" y="52289"/>
                  <a:pt x="32024" y="52402"/>
                  <a:pt x="32099" y="52440"/>
                </a:cubicBezTo>
                <a:cubicBezTo>
                  <a:pt x="32175" y="52478"/>
                  <a:pt x="32213" y="52478"/>
                  <a:pt x="32288" y="52478"/>
                </a:cubicBezTo>
                <a:lnTo>
                  <a:pt x="32364" y="52440"/>
                </a:lnTo>
                <a:cubicBezTo>
                  <a:pt x="32402" y="52402"/>
                  <a:pt x="32477" y="52289"/>
                  <a:pt x="32477" y="52175"/>
                </a:cubicBezTo>
                <a:cubicBezTo>
                  <a:pt x="32477" y="52100"/>
                  <a:pt x="32402" y="52062"/>
                  <a:pt x="32364" y="52024"/>
                </a:cubicBezTo>
                <a:cubicBezTo>
                  <a:pt x="32326" y="51986"/>
                  <a:pt x="32288" y="51986"/>
                  <a:pt x="32175" y="51986"/>
                </a:cubicBezTo>
                <a:close/>
                <a:moveTo>
                  <a:pt x="60568" y="52100"/>
                </a:moveTo>
                <a:lnTo>
                  <a:pt x="60455" y="52213"/>
                </a:lnTo>
                <a:lnTo>
                  <a:pt x="60455" y="52364"/>
                </a:lnTo>
                <a:lnTo>
                  <a:pt x="60568" y="52478"/>
                </a:lnTo>
                <a:cubicBezTo>
                  <a:pt x="60613" y="52489"/>
                  <a:pt x="60651" y="52493"/>
                  <a:pt x="60684" y="52493"/>
                </a:cubicBezTo>
                <a:cubicBezTo>
                  <a:pt x="60764" y="52493"/>
                  <a:pt x="60817" y="52467"/>
                  <a:pt x="60871" y="52440"/>
                </a:cubicBezTo>
                <a:cubicBezTo>
                  <a:pt x="60909" y="52402"/>
                  <a:pt x="60947" y="52326"/>
                  <a:pt x="60947" y="52251"/>
                </a:cubicBezTo>
                <a:cubicBezTo>
                  <a:pt x="60947" y="52213"/>
                  <a:pt x="60947" y="52213"/>
                  <a:pt x="60947" y="52213"/>
                </a:cubicBezTo>
                <a:lnTo>
                  <a:pt x="60833" y="52100"/>
                </a:lnTo>
                <a:close/>
                <a:moveTo>
                  <a:pt x="68584" y="52137"/>
                </a:moveTo>
                <a:lnTo>
                  <a:pt x="68395" y="52251"/>
                </a:lnTo>
                <a:cubicBezTo>
                  <a:pt x="68395" y="52251"/>
                  <a:pt x="68357" y="52289"/>
                  <a:pt x="68357" y="52326"/>
                </a:cubicBezTo>
                <a:lnTo>
                  <a:pt x="68470" y="52478"/>
                </a:lnTo>
                <a:cubicBezTo>
                  <a:pt x="68470" y="52516"/>
                  <a:pt x="68508" y="52516"/>
                  <a:pt x="68584" y="52553"/>
                </a:cubicBezTo>
                <a:lnTo>
                  <a:pt x="68735" y="52440"/>
                </a:lnTo>
                <a:cubicBezTo>
                  <a:pt x="68735" y="52402"/>
                  <a:pt x="68773" y="52402"/>
                  <a:pt x="68773" y="52326"/>
                </a:cubicBezTo>
                <a:lnTo>
                  <a:pt x="68659" y="52213"/>
                </a:lnTo>
                <a:cubicBezTo>
                  <a:pt x="68659" y="52175"/>
                  <a:pt x="68621" y="52175"/>
                  <a:pt x="68584" y="52137"/>
                </a:cubicBezTo>
                <a:close/>
                <a:moveTo>
                  <a:pt x="39812" y="52289"/>
                </a:moveTo>
                <a:lnTo>
                  <a:pt x="39585" y="52326"/>
                </a:lnTo>
                <a:cubicBezTo>
                  <a:pt x="39510" y="52326"/>
                  <a:pt x="39358" y="52364"/>
                  <a:pt x="39283" y="52553"/>
                </a:cubicBezTo>
                <a:lnTo>
                  <a:pt x="39396" y="52705"/>
                </a:lnTo>
                <a:cubicBezTo>
                  <a:pt x="39547" y="52705"/>
                  <a:pt x="39699" y="52705"/>
                  <a:pt x="39812" y="52629"/>
                </a:cubicBezTo>
                <a:cubicBezTo>
                  <a:pt x="39888" y="52553"/>
                  <a:pt x="39925" y="52516"/>
                  <a:pt x="39925" y="52440"/>
                </a:cubicBezTo>
                <a:cubicBezTo>
                  <a:pt x="39925" y="52402"/>
                  <a:pt x="39925" y="52326"/>
                  <a:pt x="39812" y="52289"/>
                </a:cubicBezTo>
                <a:close/>
                <a:moveTo>
                  <a:pt x="12175" y="52402"/>
                </a:moveTo>
                <a:lnTo>
                  <a:pt x="12061" y="52516"/>
                </a:lnTo>
                <a:lnTo>
                  <a:pt x="12061" y="52629"/>
                </a:lnTo>
                <a:lnTo>
                  <a:pt x="12175" y="52742"/>
                </a:lnTo>
                <a:cubicBezTo>
                  <a:pt x="12201" y="52769"/>
                  <a:pt x="12247" y="52796"/>
                  <a:pt x="12312" y="52796"/>
                </a:cubicBezTo>
                <a:cubicBezTo>
                  <a:pt x="12338" y="52796"/>
                  <a:pt x="12368" y="52791"/>
                  <a:pt x="12402" y="52780"/>
                </a:cubicBezTo>
                <a:lnTo>
                  <a:pt x="12515" y="52667"/>
                </a:lnTo>
                <a:lnTo>
                  <a:pt x="12515" y="52516"/>
                </a:lnTo>
                <a:lnTo>
                  <a:pt x="12364" y="52402"/>
                </a:lnTo>
                <a:close/>
                <a:moveTo>
                  <a:pt x="5142" y="52705"/>
                </a:moveTo>
                <a:cubicBezTo>
                  <a:pt x="4991" y="52705"/>
                  <a:pt x="4878" y="52780"/>
                  <a:pt x="4878" y="52894"/>
                </a:cubicBezTo>
                <a:lnTo>
                  <a:pt x="5029" y="52894"/>
                </a:lnTo>
                <a:cubicBezTo>
                  <a:pt x="5029" y="52894"/>
                  <a:pt x="5029" y="52931"/>
                  <a:pt x="5067" y="53007"/>
                </a:cubicBezTo>
                <a:lnTo>
                  <a:pt x="5218" y="53007"/>
                </a:lnTo>
                <a:cubicBezTo>
                  <a:pt x="5256" y="52969"/>
                  <a:pt x="5256" y="52931"/>
                  <a:pt x="5256" y="52894"/>
                </a:cubicBezTo>
                <a:lnTo>
                  <a:pt x="5407" y="52894"/>
                </a:lnTo>
                <a:cubicBezTo>
                  <a:pt x="5407" y="52856"/>
                  <a:pt x="5369" y="52780"/>
                  <a:pt x="5332" y="52742"/>
                </a:cubicBezTo>
                <a:cubicBezTo>
                  <a:pt x="5294" y="52705"/>
                  <a:pt x="5218" y="52705"/>
                  <a:pt x="5142" y="52705"/>
                </a:cubicBezTo>
                <a:close/>
                <a:moveTo>
                  <a:pt x="72242" y="52464"/>
                </a:moveTo>
                <a:cubicBezTo>
                  <a:pt x="71977" y="52464"/>
                  <a:pt x="71944" y="52685"/>
                  <a:pt x="71911" y="52818"/>
                </a:cubicBezTo>
                <a:lnTo>
                  <a:pt x="72062" y="52931"/>
                </a:lnTo>
                <a:cubicBezTo>
                  <a:pt x="72062" y="52931"/>
                  <a:pt x="72062" y="52931"/>
                  <a:pt x="72100" y="52969"/>
                </a:cubicBezTo>
                <a:cubicBezTo>
                  <a:pt x="72138" y="52969"/>
                  <a:pt x="72175" y="53007"/>
                  <a:pt x="72289" y="53007"/>
                </a:cubicBezTo>
                <a:lnTo>
                  <a:pt x="72402" y="52894"/>
                </a:lnTo>
                <a:cubicBezTo>
                  <a:pt x="72402" y="52894"/>
                  <a:pt x="72402" y="52894"/>
                  <a:pt x="72402" y="52856"/>
                </a:cubicBezTo>
                <a:lnTo>
                  <a:pt x="72516" y="52780"/>
                </a:lnTo>
                <a:lnTo>
                  <a:pt x="72516" y="52742"/>
                </a:lnTo>
                <a:cubicBezTo>
                  <a:pt x="72516" y="52705"/>
                  <a:pt x="72516" y="52667"/>
                  <a:pt x="72478" y="52629"/>
                </a:cubicBezTo>
                <a:cubicBezTo>
                  <a:pt x="72478" y="52591"/>
                  <a:pt x="72478" y="52591"/>
                  <a:pt x="72478" y="52591"/>
                </a:cubicBezTo>
                <a:lnTo>
                  <a:pt x="72364" y="52478"/>
                </a:lnTo>
                <a:cubicBezTo>
                  <a:pt x="72319" y="52469"/>
                  <a:pt x="72278" y="52464"/>
                  <a:pt x="72242" y="52464"/>
                </a:cubicBezTo>
                <a:close/>
                <a:moveTo>
                  <a:pt x="27298" y="52667"/>
                </a:moveTo>
                <a:lnTo>
                  <a:pt x="27109" y="52780"/>
                </a:lnTo>
                <a:cubicBezTo>
                  <a:pt x="27109" y="52742"/>
                  <a:pt x="27146" y="52742"/>
                  <a:pt x="27146" y="52705"/>
                </a:cubicBezTo>
                <a:lnTo>
                  <a:pt x="27146" y="52705"/>
                </a:lnTo>
                <a:cubicBezTo>
                  <a:pt x="27109" y="52742"/>
                  <a:pt x="26957" y="52742"/>
                  <a:pt x="26957" y="52856"/>
                </a:cubicBezTo>
                <a:lnTo>
                  <a:pt x="26957" y="52931"/>
                </a:lnTo>
                <a:cubicBezTo>
                  <a:pt x="26995" y="53007"/>
                  <a:pt x="27109" y="53045"/>
                  <a:pt x="27184" y="53045"/>
                </a:cubicBezTo>
                <a:cubicBezTo>
                  <a:pt x="27298" y="53007"/>
                  <a:pt x="27449" y="52931"/>
                  <a:pt x="27449" y="52818"/>
                </a:cubicBezTo>
                <a:cubicBezTo>
                  <a:pt x="27449" y="52742"/>
                  <a:pt x="27373" y="52667"/>
                  <a:pt x="27298" y="52667"/>
                </a:cubicBezTo>
                <a:close/>
                <a:moveTo>
                  <a:pt x="40039" y="52629"/>
                </a:moveTo>
                <a:cubicBezTo>
                  <a:pt x="39925" y="52629"/>
                  <a:pt x="39850" y="52667"/>
                  <a:pt x="39812" y="52705"/>
                </a:cubicBezTo>
                <a:lnTo>
                  <a:pt x="39812" y="52742"/>
                </a:lnTo>
                <a:cubicBezTo>
                  <a:pt x="39736" y="52742"/>
                  <a:pt x="39699" y="52780"/>
                  <a:pt x="39661" y="52780"/>
                </a:cubicBezTo>
                <a:cubicBezTo>
                  <a:pt x="39547" y="52856"/>
                  <a:pt x="39585" y="53158"/>
                  <a:pt x="39774" y="53158"/>
                </a:cubicBezTo>
                <a:cubicBezTo>
                  <a:pt x="39812" y="53158"/>
                  <a:pt x="39888" y="53158"/>
                  <a:pt x="39963" y="53083"/>
                </a:cubicBezTo>
                <a:cubicBezTo>
                  <a:pt x="39963" y="53083"/>
                  <a:pt x="40001" y="53120"/>
                  <a:pt x="40001" y="53120"/>
                </a:cubicBezTo>
                <a:cubicBezTo>
                  <a:pt x="40077" y="53120"/>
                  <a:pt x="40115" y="53158"/>
                  <a:pt x="40228" y="53158"/>
                </a:cubicBezTo>
                <a:lnTo>
                  <a:pt x="40341" y="53045"/>
                </a:lnTo>
                <a:cubicBezTo>
                  <a:pt x="40341" y="52894"/>
                  <a:pt x="40190" y="52667"/>
                  <a:pt x="40039" y="52629"/>
                </a:cubicBezTo>
                <a:close/>
                <a:moveTo>
                  <a:pt x="46769" y="52289"/>
                </a:moveTo>
                <a:cubicBezTo>
                  <a:pt x="46617" y="52289"/>
                  <a:pt x="46504" y="52326"/>
                  <a:pt x="46466" y="52364"/>
                </a:cubicBezTo>
                <a:lnTo>
                  <a:pt x="46391" y="52364"/>
                </a:lnTo>
                <a:lnTo>
                  <a:pt x="46239" y="52478"/>
                </a:lnTo>
                <a:lnTo>
                  <a:pt x="46239" y="52553"/>
                </a:lnTo>
                <a:lnTo>
                  <a:pt x="46202" y="52553"/>
                </a:lnTo>
                <a:cubicBezTo>
                  <a:pt x="46013" y="52629"/>
                  <a:pt x="45975" y="52931"/>
                  <a:pt x="45975" y="53045"/>
                </a:cubicBezTo>
                <a:lnTo>
                  <a:pt x="46088" y="53158"/>
                </a:lnTo>
                <a:cubicBezTo>
                  <a:pt x="46202" y="53158"/>
                  <a:pt x="46277" y="53120"/>
                  <a:pt x="46315" y="53120"/>
                </a:cubicBezTo>
                <a:lnTo>
                  <a:pt x="46353" y="53120"/>
                </a:lnTo>
                <a:lnTo>
                  <a:pt x="46504" y="52969"/>
                </a:lnTo>
                <a:cubicBezTo>
                  <a:pt x="46504" y="52969"/>
                  <a:pt x="46504" y="52931"/>
                  <a:pt x="46466" y="52894"/>
                </a:cubicBezTo>
                <a:lnTo>
                  <a:pt x="46466" y="52894"/>
                </a:lnTo>
                <a:cubicBezTo>
                  <a:pt x="46507" y="52904"/>
                  <a:pt x="46545" y="52908"/>
                  <a:pt x="46580" y="52908"/>
                </a:cubicBezTo>
                <a:cubicBezTo>
                  <a:pt x="46675" y="52908"/>
                  <a:pt x="46751" y="52873"/>
                  <a:pt x="46806" y="52818"/>
                </a:cubicBezTo>
                <a:cubicBezTo>
                  <a:pt x="46882" y="52742"/>
                  <a:pt x="46958" y="52667"/>
                  <a:pt x="46958" y="52553"/>
                </a:cubicBezTo>
                <a:cubicBezTo>
                  <a:pt x="46958" y="52478"/>
                  <a:pt x="46882" y="52364"/>
                  <a:pt x="46806" y="52326"/>
                </a:cubicBezTo>
                <a:lnTo>
                  <a:pt x="46769" y="52289"/>
                </a:lnTo>
                <a:close/>
                <a:moveTo>
                  <a:pt x="63026" y="52553"/>
                </a:moveTo>
                <a:lnTo>
                  <a:pt x="62950" y="52742"/>
                </a:lnTo>
                <a:cubicBezTo>
                  <a:pt x="62988" y="52818"/>
                  <a:pt x="62988" y="52818"/>
                  <a:pt x="62950" y="52894"/>
                </a:cubicBezTo>
                <a:cubicBezTo>
                  <a:pt x="62913" y="52969"/>
                  <a:pt x="62875" y="53045"/>
                  <a:pt x="62837" y="53158"/>
                </a:cubicBezTo>
                <a:lnTo>
                  <a:pt x="62988" y="53272"/>
                </a:lnTo>
                <a:cubicBezTo>
                  <a:pt x="63102" y="53272"/>
                  <a:pt x="63253" y="53234"/>
                  <a:pt x="63366" y="53083"/>
                </a:cubicBezTo>
                <a:lnTo>
                  <a:pt x="63253" y="53045"/>
                </a:lnTo>
                <a:cubicBezTo>
                  <a:pt x="63291" y="52969"/>
                  <a:pt x="63328" y="52818"/>
                  <a:pt x="63328" y="52780"/>
                </a:cubicBezTo>
                <a:cubicBezTo>
                  <a:pt x="63328" y="52667"/>
                  <a:pt x="63291" y="52629"/>
                  <a:pt x="63253" y="52591"/>
                </a:cubicBezTo>
                <a:cubicBezTo>
                  <a:pt x="63177" y="52553"/>
                  <a:pt x="63102" y="52553"/>
                  <a:pt x="63026" y="52553"/>
                </a:cubicBezTo>
                <a:close/>
                <a:moveTo>
                  <a:pt x="26163" y="52926"/>
                </a:moveTo>
                <a:cubicBezTo>
                  <a:pt x="25924" y="52926"/>
                  <a:pt x="25861" y="53086"/>
                  <a:pt x="25861" y="53120"/>
                </a:cubicBezTo>
                <a:lnTo>
                  <a:pt x="25899" y="53234"/>
                </a:lnTo>
                <a:cubicBezTo>
                  <a:pt x="25974" y="53309"/>
                  <a:pt x="26088" y="53309"/>
                  <a:pt x="26201" y="53309"/>
                </a:cubicBezTo>
                <a:cubicBezTo>
                  <a:pt x="26315" y="53272"/>
                  <a:pt x="26390" y="53158"/>
                  <a:pt x="26390" y="53083"/>
                </a:cubicBezTo>
                <a:cubicBezTo>
                  <a:pt x="26390" y="53045"/>
                  <a:pt x="26390" y="53045"/>
                  <a:pt x="26353" y="53007"/>
                </a:cubicBezTo>
                <a:lnTo>
                  <a:pt x="26239" y="52931"/>
                </a:lnTo>
                <a:cubicBezTo>
                  <a:pt x="26212" y="52928"/>
                  <a:pt x="26186" y="52926"/>
                  <a:pt x="26163" y="52926"/>
                </a:cubicBezTo>
                <a:close/>
                <a:moveTo>
                  <a:pt x="70776" y="52931"/>
                </a:moveTo>
                <a:cubicBezTo>
                  <a:pt x="70663" y="52931"/>
                  <a:pt x="70587" y="52931"/>
                  <a:pt x="70550" y="52969"/>
                </a:cubicBezTo>
                <a:cubicBezTo>
                  <a:pt x="70512" y="53007"/>
                  <a:pt x="70436" y="53083"/>
                  <a:pt x="70436" y="53158"/>
                </a:cubicBezTo>
                <a:lnTo>
                  <a:pt x="70436" y="53196"/>
                </a:lnTo>
                <a:lnTo>
                  <a:pt x="70587" y="53309"/>
                </a:lnTo>
                <a:cubicBezTo>
                  <a:pt x="70663" y="53309"/>
                  <a:pt x="70776" y="53309"/>
                  <a:pt x="70814" y="53272"/>
                </a:cubicBezTo>
                <a:cubicBezTo>
                  <a:pt x="70852" y="53234"/>
                  <a:pt x="70890" y="53158"/>
                  <a:pt x="70890" y="53083"/>
                </a:cubicBezTo>
                <a:lnTo>
                  <a:pt x="70890" y="53045"/>
                </a:lnTo>
                <a:lnTo>
                  <a:pt x="70776" y="52931"/>
                </a:lnTo>
                <a:close/>
                <a:moveTo>
                  <a:pt x="2496" y="53120"/>
                </a:moveTo>
                <a:cubicBezTo>
                  <a:pt x="2345" y="53120"/>
                  <a:pt x="2231" y="53196"/>
                  <a:pt x="2231" y="53309"/>
                </a:cubicBezTo>
                <a:lnTo>
                  <a:pt x="2383" y="53309"/>
                </a:lnTo>
                <a:cubicBezTo>
                  <a:pt x="2383" y="53309"/>
                  <a:pt x="2345" y="53347"/>
                  <a:pt x="2383" y="53347"/>
                </a:cubicBezTo>
                <a:cubicBezTo>
                  <a:pt x="2483" y="53347"/>
                  <a:pt x="2500" y="53314"/>
                  <a:pt x="2534" y="53314"/>
                </a:cubicBezTo>
                <a:cubicBezTo>
                  <a:pt x="2551" y="53314"/>
                  <a:pt x="2572" y="53322"/>
                  <a:pt x="2609" y="53347"/>
                </a:cubicBezTo>
                <a:cubicBezTo>
                  <a:pt x="2609" y="53347"/>
                  <a:pt x="2609" y="53309"/>
                  <a:pt x="2609" y="53309"/>
                </a:cubicBezTo>
                <a:lnTo>
                  <a:pt x="2761" y="53309"/>
                </a:lnTo>
                <a:cubicBezTo>
                  <a:pt x="2761" y="53234"/>
                  <a:pt x="2723" y="53196"/>
                  <a:pt x="2647" y="53158"/>
                </a:cubicBezTo>
                <a:cubicBezTo>
                  <a:pt x="2609" y="53120"/>
                  <a:pt x="2534" y="53120"/>
                  <a:pt x="2496" y="53120"/>
                </a:cubicBezTo>
                <a:close/>
                <a:moveTo>
                  <a:pt x="65559" y="52969"/>
                </a:moveTo>
                <a:cubicBezTo>
                  <a:pt x="65446" y="52969"/>
                  <a:pt x="65332" y="52969"/>
                  <a:pt x="65257" y="53045"/>
                </a:cubicBezTo>
                <a:cubicBezTo>
                  <a:pt x="65105" y="53120"/>
                  <a:pt x="65068" y="53309"/>
                  <a:pt x="65181" y="53423"/>
                </a:cubicBezTo>
                <a:lnTo>
                  <a:pt x="65294" y="53461"/>
                </a:lnTo>
                <a:cubicBezTo>
                  <a:pt x="65559" y="53423"/>
                  <a:pt x="65635" y="53234"/>
                  <a:pt x="65672" y="53120"/>
                </a:cubicBezTo>
                <a:lnTo>
                  <a:pt x="65559" y="52969"/>
                </a:lnTo>
                <a:close/>
                <a:moveTo>
                  <a:pt x="87089" y="53035"/>
                </a:moveTo>
                <a:cubicBezTo>
                  <a:pt x="87007" y="53035"/>
                  <a:pt x="86951" y="53097"/>
                  <a:pt x="86920" y="53158"/>
                </a:cubicBezTo>
                <a:lnTo>
                  <a:pt x="87034" y="53309"/>
                </a:lnTo>
                <a:cubicBezTo>
                  <a:pt x="87034" y="53309"/>
                  <a:pt x="87034" y="53347"/>
                  <a:pt x="87034" y="53347"/>
                </a:cubicBezTo>
                <a:cubicBezTo>
                  <a:pt x="87072" y="53385"/>
                  <a:pt x="87147" y="53461"/>
                  <a:pt x="87261" y="53461"/>
                </a:cubicBezTo>
                <a:lnTo>
                  <a:pt x="87412" y="53385"/>
                </a:lnTo>
                <a:lnTo>
                  <a:pt x="87412" y="53347"/>
                </a:lnTo>
                <a:cubicBezTo>
                  <a:pt x="87412" y="53196"/>
                  <a:pt x="87298" y="53045"/>
                  <a:pt x="87147" y="53045"/>
                </a:cubicBezTo>
                <a:cubicBezTo>
                  <a:pt x="87126" y="53038"/>
                  <a:pt x="87107" y="53035"/>
                  <a:pt x="87089" y="53035"/>
                </a:cubicBezTo>
                <a:close/>
                <a:moveTo>
                  <a:pt x="55162" y="52969"/>
                </a:moveTo>
                <a:cubicBezTo>
                  <a:pt x="55124" y="53045"/>
                  <a:pt x="55011" y="53120"/>
                  <a:pt x="54935" y="53158"/>
                </a:cubicBezTo>
                <a:cubicBezTo>
                  <a:pt x="54897" y="53196"/>
                  <a:pt x="54859" y="53234"/>
                  <a:pt x="54822" y="53272"/>
                </a:cubicBezTo>
                <a:lnTo>
                  <a:pt x="54784" y="53423"/>
                </a:lnTo>
                <a:cubicBezTo>
                  <a:pt x="54846" y="53485"/>
                  <a:pt x="54933" y="53546"/>
                  <a:pt x="55045" y="53546"/>
                </a:cubicBezTo>
                <a:cubicBezTo>
                  <a:pt x="55070" y="53546"/>
                  <a:pt x="55096" y="53543"/>
                  <a:pt x="55124" y="53536"/>
                </a:cubicBezTo>
                <a:cubicBezTo>
                  <a:pt x="55313" y="53499"/>
                  <a:pt x="55464" y="53309"/>
                  <a:pt x="55464" y="53158"/>
                </a:cubicBezTo>
                <a:cubicBezTo>
                  <a:pt x="55464" y="53083"/>
                  <a:pt x="55427" y="53007"/>
                  <a:pt x="55389" y="52969"/>
                </a:cubicBezTo>
                <a:close/>
                <a:moveTo>
                  <a:pt x="78867" y="53120"/>
                </a:moveTo>
                <a:cubicBezTo>
                  <a:pt x="78754" y="53158"/>
                  <a:pt x="78451" y="53196"/>
                  <a:pt x="78527" y="53461"/>
                </a:cubicBezTo>
                <a:lnTo>
                  <a:pt x="78640" y="53574"/>
                </a:lnTo>
                <a:cubicBezTo>
                  <a:pt x="78661" y="53578"/>
                  <a:pt x="78680" y="53579"/>
                  <a:pt x="78698" y="53579"/>
                </a:cubicBezTo>
                <a:cubicBezTo>
                  <a:pt x="78881" y="53579"/>
                  <a:pt x="78946" y="53420"/>
                  <a:pt x="78981" y="53385"/>
                </a:cubicBezTo>
                <a:cubicBezTo>
                  <a:pt x="78981" y="53347"/>
                  <a:pt x="79019" y="53347"/>
                  <a:pt x="79019" y="53309"/>
                </a:cubicBezTo>
                <a:lnTo>
                  <a:pt x="78867" y="53120"/>
                </a:lnTo>
                <a:close/>
                <a:moveTo>
                  <a:pt x="53871" y="52770"/>
                </a:moveTo>
                <a:cubicBezTo>
                  <a:pt x="53811" y="52770"/>
                  <a:pt x="53756" y="52825"/>
                  <a:pt x="53725" y="52856"/>
                </a:cubicBezTo>
                <a:cubicBezTo>
                  <a:pt x="53725" y="52856"/>
                  <a:pt x="53725" y="52856"/>
                  <a:pt x="53687" y="52894"/>
                </a:cubicBezTo>
                <a:cubicBezTo>
                  <a:pt x="53725" y="52894"/>
                  <a:pt x="53725" y="52856"/>
                  <a:pt x="53763" y="52856"/>
                </a:cubicBezTo>
                <a:cubicBezTo>
                  <a:pt x="53839" y="52894"/>
                  <a:pt x="53839" y="52894"/>
                  <a:pt x="53839" y="52894"/>
                </a:cubicBezTo>
                <a:lnTo>
                  <a:pt x="53574" y="52931"/>
                </a:lnTo>
                <a:lnTo>
                  <a:pt x="53574" y="53158"/>
                </a:lnTo>
                <a:lnTo>
                  <a:pt x="53687" y="53272"/>
                </a:lnTo>
                <a:lnTo>
                  <a:pt x="53763" y="53272"/>
                </a:lnTo>
                <a:cubicBezTo>
                  <a:pt x="53763" y="53309"/>
                  <a:pt x="53763" y="53347"/>
                  <a:pt x="53763" y="53423"/>
                </a:cubicBezTo>
                <a:lnTo>
                  <a:pt x="53839" y="53499"/>
                </a:lnTo>
                <a:cubicBezTo>
                  <a:pt x="53839" y="53499"/>
                  <a:pt x="53876" y="53536"/>
                  <a:pt x="53876" y="53536"/>
                </a:cubicBezTo>
                <a:lnTo>
                  <a:pt x="53952" y="53612"/>
                </a:lnTo>
                <a:lnTo>
                  <a:pt x="53990" y="53650"/>
                </a:lnTo>
                <a:cubicBezTo>
                  <a:pt x="54103" y="53688"/>
                  <a:pt x="54217" y="53725"/>
                  <a:pt x="54368" y="53725"/>
                </a:cubicBezTo>
                <a:lnTo>
                  <a:pt x="54519" y="53574"/>
                </a:lnTo>
                <a:cubicBezTo>
                  <a:pt x="54557" y="53536"/>
                  <a:pt x="54633" y="53499"/>
                  <a:pt x="54633" y="53385"/>
                </a:cubicBezTo>
                <a:cubicBezTo>
                  <a:pt x="54633" y="53385"/>
                  <a:pt x="54633" y="53347"/>
                  <a:pt x="54633" y="53309"/>
                </a:cubicBezTo>
                <a:cubicBezTo>
                  <a:pt x="54595" y="53196"/>
                  <a:pt x="54519" y="53120"/>
                  <a:pt x="54444" y="53083"/>
                </a:cubicBezTo>
                <a:lnTo>
                  <a:pt x="54406" y="53045"/>
                </a:lnTo>
                <a:cubicBezTo>
                  <a:pt x="54330" y="53007"/>
                  <a:pt x="54292" y="52969"/>
                  <a:pt x="54217" y="52969"/>
                </a:cubicBezTo>
                <a:cubicBezTo>
                  <a:pt x="54179" y="52969"/>
                  <a:pt x="54179" y="52931"/>
                  <a:pt x="54141" y="52931"/>
                </a:cubicBezTo>
                <a:cubicBezTo>
                  <a:pt x="54103" y="52931"/>
                  <a:pt x="54103" y="52931"/>
                  <a:pt x="54066" y="52894"/>
                </a:cubicBezTo>
                <a:cubicBezTo>
                  <a:pt x="54066" y="52856"/>
                  <a:pt x="54028" y="52780"/>
                  <a:pt x="53914" y="52780"/>
                </a:cubicBezTo>
                <a:cubicBezTo>
                  <a:pt x="53900" y="52773"/>
                  <a:pt x="53885" y="52770"/>
                  <a:pt x="53871" y="52770"/>
                </a:cubicBezTo>
                <a:close/>
                <a:moveTo>
                  <a:pt x="72213" y="53083"/>
                </a:moveTo>
                <a:lnTo>
                  <a:pt x="71949" y="53158"/>
                </a:lnTo>
                <a:cubicBezTo>
                  <a:pt x="71949" y="53158"/>
                  <a:pt x="71986" y="53120"/>
                  <a:pt x="71986" y="53120"/>
                </a:cubicBezTo>
                <a:lnTo>
                  <a:pt x="71949" y="53120"/>
                </a:lnTo>
                <a:lnTo>
                  <a:pt x="71759" y="53272"/>
                </a:lnTo>
                <a:cubicBezTo>
                  <a:pt x="71797" y="53309"/>
                  <a:pt x="71797" y="53347"/>
                  <a:pt x="71797" y="53423"/>
                </a:cubicBezTo>
                <a:lnTo>
                  <a:pt x="71797" y="53461"/>
                </a:lnTo>
                <a:cubicBezTo>
                  <a:pt x="71797" y="53574"/>
                  <a:pt x="71797" y="53688"/>
                  <a:pt x="72024" y="53763"/>
                </a:cubicBezTo>
                <a:lnTo>
                  <a:pt x="72213" y="53688"/>
                </a:lnTo>
                <a:lnTo>
                  <a:pt x="72251" y="53650"/>
                </a:lnTo>
                <a:cubicBezTo>
                  <a:pt x="72289" y="53574"/>
                  <a:pt x="72327" y="53461"/>
                  <a:pt x="72327" y="53347"/>
                </a:cubicBezTo>
                <a:cubicBezTo>
                  <a:pt x="72327" y="53234"/>
                  <a:pt x="72289" y="53158"/>
                  <a:pt x="72213" y="53083"/>
                </a:cubicBezTo>
                <a:close/>
                <a:moveTo>
                  <a:pt x="50586" y="53811"/>
                </a:moveTo>
                <a:lnTo>
                  <a:pt x="50580" y="53816"/>
                </a:lnTo>
                <a:lnTo>
                  <a:pt x="50580" y="53816"/>
                </a:lnTo>
                <a:lnTo>
                  <a:pt x="50572" y="53832"/>
                </a:lnTo>
                <a:lnTo>
                  <a:pt x="50572" y="53832"/>
                </a:lnTo>
                <a:cubicBezTo>
                  <a:pt x="50578" y="53828"/>
                  <a:pt x="50584" y="53822"/>
                  <a:pt x="50586" y="53811"/>
                </a:cubicBezTo>
                <a:close/>
                <a:moveTo>
                  <a:pt x="47832" y="53341"/>
                </a:moveTo>
                <a:cubicBezTo>
                  <a:pt x="47756" y="53341"/>
                  <a:pt x="47684" y="53355"/>
                  <a:pt x="47638" y="53423"/>
                </a:cubicBezTo>
                <a:cubicBezTo>
                  <a:pt x="47600" y="53423"/>
                  <a:pt x="47525" y="53499"/>
                  <a:pt x="47563" y="53612"/>
                </a:cubicBezTo>
                <a:cubicBezTo>
                  <a:pt x="47563" y="53725"/>
                  <a:pt x="47676" y="53801"/>
                  <a:pt x="47827" y="53839"/>
                </a:cubicBezTo>
                <a:cubicBezTo>
                  <a:pt x="48016" y="53839"/>
                  <a:pt x="48130" y="53801"/>
                  <a:pt x="48168" y="53688"/>
                </a:cubicBezTo>
                <a:lnTo>
                  <a:pt x="48130" y="53650"/>
                </a:lnTo>
                <a:cubicBezTo>
                  <a:pt x="48168" y="53612"/>
                  <a:pt x="48205" y="53574"/>
                  <a:pt x="48205" y="53499"/>
                </a:cubicBezTo>
                <a:cubicBezTo>
                  <a:pt x="48205" y="53461"/>
                  <a:pt x="48205" y="53423"/>
                  <a:pt x="48168" y="53385"/>
                </a:cubicBezTo>
                <a:lnTo>
                  <a:pt x="48054" y="53347"/>
                </a:lnTo>
                <a:lnTo>
                  <a:pt x="47979" y="53347"/>
                </a:lnTo>
                <a:cubicBezTo>
                  <a:pt x="47933" y="53347"/>
                  <a:pt x="47882" y="53341"/>
                  <a:pt x="47832" y="53341"/>
                </a:cubicBezTo>
                <a:close/>
                <a:moveTo>
                  <a:pt x="50549" y="53470"/>
                </a:moveTo>
                <a:cubicBezTo>
                  <a:pt x="50512" y="53470"/>
                  <a:pt x="50474" y="53480"/>
                  <a:pt x="50436" y="53499"/>
                </a:cubicBezTo>
                <a:cubicBezTo>
                  <a:pt x="50285" y="53574"/>
                  <a:pt x="50285" y="53763"/>
                  <a:pt x="50398" y="53839"/>
                </a:cubicBezTo>
                <a:cubicBezTo>
                  <a:pt x="50436" y="53877"/>
                  <a:pt x="50474" y="53877"/>
                  <a:pt x="50549" y="53877"/>
                </a:cubicBezTo>
                <a:lnTo>
                  <a:pt x="50572" y="53832"/>
                </a:lnTo>
                <a:lnTo>
                  <a:pt x="50572" y="53832"/>
                </a:lnTo>
                <a:cubicBezTo>
                  <a:pt x="50561" y="53839"/>
                  <a:pt x="50549" y="53839"/>
                  <a:pt x="50549" y="53839"/>
                </a:cubicBezTo>
                <a:lnTo>
                  <a:pt x="50580" y="53816"/>
                </a:lnTo>
                <a:lnTo>
                  <a:pt x="50580" y="53816"/>
                </a:lnTo>
                <a:lnTo>
                  <a:pt x="50587" y="53801"/>
                </a:lnTo>
                <a:lnTo>
                  <a:pt x="50587" y="53801"/>
                </a:lnTo>
                <a:cubicBezTo>
                  <a:pt x="50587" y="53805"/>
                  <a:pt x="50587" y="53808"/>
                  <a:pt x="50586" y="53811"/>
                </a:cubicBezTo>
                <a:lnTo>
                  <a:pt x="50586" y="53811"/>
                </a:lnTo>
                <a:lnTo>
                  <a:pt x="50701" y="53725"/>
                </a:lnTo>
                <a:lnTo>
                  <a:pt x="50701" y="53612"/>
                </a:lnTo>
                <a:lnTo>
                  <a:pt x="50663" y="53499"/>
                </a:lnTo>
                <a:cubicBezTo>
                  <a:pt x="50625" y="53480"/>
                  <a:pt x="50587" y="53470"/>
                  <a:pt x="50549" y="53470"/>
                </a:cubicBezTo>
                <a:close/>
                <a:moveTo>
                  <a:pt x="62469" y="53625"/>
                </a:moveTo>
                <a:cubicBezTo>
                  <a:pt x="62422" y="53625"/>
                  <a:pt x="62369" y="53632"/>
                  <a:pt x="62308" y="53650"/>
                </a:cubicBezTo>
                <a:lnTo>
                  <a:pt x="62232" y="53839"/>
                </a:lnTo>
                <a:cubicBezTo>
                  <a:pt x="62270" y="53877"/>
                  <a:pt x="62232" y="53914"/>
                  <a:pt x="62232" y="53990"/>
                </a:cubicBezTo>
                <a:cubicBezTo>
                  <a:pt x="62194" y="54103"/>
                  <a:pt x="62194" y="54255"/>
                  <a:pt x="62270" y="54368"/>
                </a:cubicBezTo>
                <a:lnTo>
                  <a:pt x="62383" y="54406"/>
                </a:lnTo>
                <a:lnTo>
                  <a:pt x="62572" y="54406"/>
                </a:lnTo>
                <a:lnTo>
                  <a:pt x="62723" y="54255"/>
                </a:lnTo>
                <a:cubicBezTo>
                  <a:pt x="62723" y="54179"/>
                  <a:pt x="62761" y="54141"/>
                  <a:pt x="62837" y="54066"/>
                </a:cubicBezTo>
                <a:cubicBezTo>
                  <a:pt x="62875" y="54066"/>
                  <a:pt x="62875" y="54028"/>
                  <a:pt x="62913" y="53990"/>
                </a:cubicBezTo>
                <a:lnTo>
                  <a:pt x="62837" y="53801"/>
                </a:lnTo>
                <a:cubicBezTo>
                  <a:pt x="62799" y="53801"/>
                  <a:pt x="62799" y="53801"/>
                  <a:pt x="62761" y="53763"/>
                </a:cubicBezTo>
                <a:cubicBezTo>
                  <a:pt x="62703" y="53705"/>
                  <a:pt x="62623" y="53625"/>
                  <a:pt x="62469" y="53625"/>
                </a:cubicBezTo>
                <a:close/>
                <a:moveTo>
                  <a:pt x="77506" y="54406"/>
                </a:moveTo>
                <a:cubicBezTo>
                  <a:pt x="77506" y="54415"/>
                  <a:pt x="77508" y="54421"/>
                  <a:pt x="77511" y="54427"/>
                </a:cubicBezTo>
                <a:lnTo>
                  <a:pt x="77511" y="54427"/>
                </a:lnTo>
                <a:lnTo>
                  <a:pt x="77506" y="54406"/>
                </a:lnTo>
                <a:close/>
                <a:moveTo>
                  <a:pt x="40984" y="54141"/>
                </a:moveTo>
                <a:cubicBezTo>
                  <a:pt x="40984" y="54141"/>
                  <a:pt x="40984" y="54179"/>
                  <a:pt x="41022" y="54179"/>
                </a:cubicBezTo>
                <a:lnTo>
                  <a:pt x="40833" y="54179"/>
                </a:lnTo>
                <a:cubicBezTo>
                  <a:pt x="40833" y="54368"/>
                  <a:pt x="40984" y="54444"/>
                  <a:pt x="41098" y="54444"/>
                </a:cubicBezTo>
                <a:cubicBezTo>
                  <a:pt x="41173" y="54444"/>
                  <a:pt x="41249" y="54406"/>
                  <a:pt x="41287" y="54368"/>
                </a:cubicBezTo>
                <a:cubicBezTo>
                  <a:pt x="41362" y="54330"/>
                  <a:pt x="41362" y="54255"/>
                  <a:pt x="41362" y="54179"/>
                </a:cubicBezTo>
                <a:lnTo>
                  <a:pt x="41211" y="54179"/>
                </a:lnTo>
                <a:cubicBezTo>
                  <a:pt x="41249" y="54179"/>
                  <a:pt x="41249" y="54141"/>
                  <a:pt x="41249" y="54141"/>
                </a:cubicBezTo>
                <a:close/>
                <a:moveTo>
                  <a:pt x="77771" y="53725"/>
                </a:moveTo>
                <a:cubicBezTo>
                  <a:pt x="77582" y="53725"/>
                  <a:pt x="77468" y="53763"/>
                  <a:pt x="77393" y="53839"/>
                </a:cubicBezTo>
                <a:lnTo>
                  <a:pt x="77468" y="53990"/>
                </a:lnTo>
                <a:cubicBezTo>
                  <a:pt x="77431" y="54066"/>
                  <a:pt x="77393" y="54141"/>
                  <a:pt x="77393" y="54179"/>
                </a:cubicBezTo>
                <a:lnTo>
                  <a:pt x="77393" y="54217"/>
                </a:lnTo>
                <a:cubicBezTo>
                  <a:pt x="77393" y="54255"/>
                  <a:pt x="77393" y="54255"/>
                  <a:pt x="77393" y="54292"/>
                </a:cubicBezTo>
                <a:lnTo>
                  <a:pt x="77468" y="54368"/>
                </a:lnTo>
                <a:lnTo>
                  <a:pt x="77544" y="54444"/>
                </a:lnTo>
                <a:cubicBezTo>
                  <a:pt x="77544" y="54444"/>
                  <a:pt x="77522" y="54444"/>
                  <a:pt x="77511" y="54427"/>
                </a:cubicBezTo>
                <a:lnTo>
                  <a:pt x="77511" y="54427"/>
                </a:lnTo>
                <a:lnTo>
                  <a:pt x="77544" y="54557"/>
                </a:lnTo>
                <a:cubicBezTo>
                  <a:pt x="77603" y="54566"/>
                  <a:pt x="77656" y="54570"/>
                  <a:pt x="77706" y="54570"/>
                </a:cubicBezTo>
                <a:cubicBezTo>
                  <a:pt x="78071" y="54570"/>
                  <a:pt x="78200" y="54341"/>
                  <a:pt x="78300" y="54141"/>
                </a:cubicBezTo>
                <a:lnTo>
                  <a:pt x="78300" y="54103"/>
                </a:lnTo>
                <a:lnTo>
                  <a:pt x="78300" y="54028"/>
                </a:lnTo>
                <a:cubicBezTo>
                  <a:pt x="78225" y="53877"/>
                  <a:pt x="77960" y="53725"/>
                  <a:pt x="77771" y="53725"/>
                </a:cubicBezTo>
                <a:close/>
                <a:moveTo>
                  <a:pt x="43782" y="53839"/>
                </a:moveTo>
                <a:lnTo>
                  <a:pt x="43744" y="53877"/>
                </a:lnTo>
                <a:cubicBezTo>
                  <a:pt x="43555" y="53914"/>
                  <a:pt x="43479" y="54028"/>
                  <a:pt x="43404" y="54141"/>
                </a:cubicBezTo>
                <a:cubicBezTo>
                  <a:pt x="43404" y="54217"/>
                  <a:pt x="43366" y="54255"/>
                  <a:pt x="43328" y="54292"/>
                </a:cubicBezTo>
                <a:lnTo>
                  <a:pt x="43366" y="54482"/>
                </a:lnTo>
                <a:cubicBezTo>
                  <a:pt x="43404" y="54519"/>
                  <a:pt x="43404" y="54519"/>
                  <a:pt x="43442" y="54519"/>
                </a:cubicBezTo>
                <a:cubicBezTo>
                  <a:pt x="43503" y="54550"/>
                  <a:pt x="43589" y="54605"/>
                  <a:pt x="43699" y="54605"/>
                </a:cubicBezTo>
                <a:cubicBezTo>
                  <a:pt x="43725" y="54605"/>
                  <a:pt x="43753" y="54602"/>
                  <a:pt x="43782" y="54595"/>
                </a:cubicBezTo>
                <a:lnTo>
                  <a:pt x="43895" y="54444"/>
                </a:lnTo>
                <a:lnTo>
                  <a:pt x="43933" y="54444"/>
                </a:lnTo>
                <a:cubicBezTo>
                  <a:pt x="44009" y="54406"/>
                  <a:pt x="44084" y="54330"/>
                  <a:pt x="44084" y="54217"/>
                </a:cubicBezTo>
                <a:cubicBezTo>
                  <a:pt x="44084" y="54179"/>
                  <a:pt x="44084" y="54179"/>
                  <a:pt x="44084" y="54179"/>
                </a:cubicBezTo>
                <a:lnTo>
                  <a:pt x="43933" y="54066"/>
                </a:lnTo>
                <a:lnTo>
                  <a:pt x="43895" y="54066"/>
                </a:lnTo>
                <a:lnTo>
                  <a:pt x="43933" y="53990"/>
                </a:lnTo>
                <a:cubicBezTo>
                  <a:pt x="43933" y="53952"/>
                  <a:pt x="43895" y="53877"/>
                  <a:pt x="43782" y="53839"/>
                </a:cubicBezTo>
                <a:close/>
                <a:moveTo>
                  <a:pt x="52570" y="54479"/>
                </a:moveTo>
                <a:cubicBezTo>
                  <a:pt x="52421" y="54479"/>
                  <a:pt x="52251" y="54500"/>
                  <a:pt x="52251" y="54671"/>
                </a:cubicBezTo>
                <a:lnTo>
                  <a:pt x="52364" y="54822"/>
                </a:lnTo>
                <a:lnTo>
                  <a:pt x="52402" y="54822"/>
                </a:lnTo>
                <a:cubicBezTo>
                  <a:pt x="52459" y="54841"/>
                  <a:pt x="52515" y="54850"/>
                  <a:pt x="52572" y="54850"/>
                </a:cubicBezTo>
                <a:cubicBezTo>
                  <a:pt x="52629" y="54850"/>
                  <a:pt x="52686" y="54841"/>
                  <a:pt x="52742" y="54822"/>
                </a:cubicBezTo>
                <a:cubicBezTo>
                  <a:pt x="52780" y="54784"/>
                  <a:pt x="52818" y="54708"/>
                  <a:pt x="52818" y="54595"/>
                </a:cubicBezTo>
                <a:lnTo>
                  <a:pt x="52704" y="54482"/>
                </a:lnTo>
                <a:cubicBezTo>
                  <a:pt x="52667" y="54482"/>
                  <a:pt x="52619" y="54479"/>
                  <a:pt x="52570" y="54479"/>
                </a:cubicBezTo>
                <a:close/>
                <a:moveTo>
                  <a:pt x="44160" y="54482"/>
                </a:moveTo>
                <a:lnTo>
                  <a:pt x="43933" y="54595"/>
                </a:lnTo>
                <a:cubicBezTo>
                  <a:pt x="43895" y="54860"/>
                  <a:pt x="44122" y="54897"/>
                  <a:pt x="44160" y="54897"/>
                </a:cubicBezTo>
                <a:lnTo>
                  <a:pt x="44236" y="54860"/>
                </a:lnTo>
                <a:lnTo>
                  <a:pt x="44387" y="54746"/>
                </a:lnTo>
                <a:lnTo>
                  <a:pt x="44387" y="54633"/>
                </a:lnTo>
                <a:lnTo>
                  <a:pt x="44236" y="54519"/>
                </a:lnTo>
                <a:cubicBezTo>
                  <a:pt x="44198" y="54519"/>
                  <a:pt x="44198" y="54519"/>
                  <a:pt x="44160" y="54482"/>
                </a:cubicBezTo>
                <a:close/>
                <a:moveTo>
                  <a:pt x="27825" y="54579"/>
                </a:moveTo>
                <a:cubicBezTo>
                  <a:pt x="27745" y="54579"/>
                  <a:pt x="27691" y="54606"/>
                  <a:pt x="27638" y="54633"/>
                </a:cubicBezTo>
                <a:cubicBezTo>
                  <a:pt x="27600" y="54671"/>
                  <a:pt x="27525" y="54708"/>
                  <a:pt x="27525" y="54822"/>
                </a:cubicBezTo>
                <a:lnTo>
                  <a:pt x="27562" y="54860"/>
                </a:lnTo>
                <a:lnTo>
                  <a:pt x="27676" y="54973"/>
                </a:lnTo>
                <a:cubicBezTo>
                  <a:pt x="27903" y="54973"/>
                  <a:pt x="27978" y="54860"/>
                  <a:pt x="28016" y="54784"/>
                </a:cubicBezTo>
                <a:lnTo>
                  <a:pt x="28054" y="54746"/>
                </a:lnTo>
                <a:lnTo>
                  <a:pt x="27940" y="54595"/>
                </a:lnTo>
                <a:cubicBezTo>
                  <a:pt x="27896" y="54584"/>
                  <a:pt x="27858" y="54579"/>
                  <a:pt x="27825" y="54579"/>
                </a:cubicBezTo>
                <a:close/>
                <a:moveTo>
                  <a:pt x="13453" y="54513"/>
                </a:moveTo>
                <a:cubicBezTo>
                  <a:pt x="13405" y="54513"/>
                  <a:pt x="13357" y="54525"/>
                  <a:pt x="13309" y="54557"/>
                </a:cubicBezTo>
                <a:cubicBezTo>
                  <a:pt x="13233" y="54595"/>
                  <a:pt x="13195" y="54671"/>
                  <a:pt x="13195" y="54746"/>
                </a:cubicBezTo>
                <a:lnTo>
                  <a:pt x="13347" y="54860"/>
                </a:lnTo>
                <a:cubicBezTo>
                  <a:pt x="13385" y="54860"/>
                  <a:pt x="13385" y="54897"/>
                  <a:pt x="13422" y="54897"/>
                </a:cubicBezTo>
                <a:cubicBezTo>
                  <a:pt x="13484" y="54959"/>
                  <a:pt x="13571" y="55021"/>
                  <a:pt x="13683" y="55021"/>
                </a:cubicBezTo>
                <a:cubicBezTo>
                  <a:pt x="13708" y="55021"/>
                  <a:pt x="13735" y="55018"/>
                  <a:pt x="13763" y="55011"/>
                </a:cubicBezTo>
                <a:lnTo>
                  <a:pt x="13914" y="54860"/>
                </a:lnTo>
                <a:cubicBezTo>
                  <a:pt x="13914" y="54822"/>
                  <a:pt x="13914" y="54784"/>
                  <a:pt x="13914" y="54784"/>
                </a:cubicBezTo>
                <a:lnTo>
                  <a:pt x="13800" y="54595"/>
                </a:lnTo>
                <a:cubicBezTo>
                  <a:pt x="13763" y="54595"/>
                  <a:pt x="13687" y="54557"/>
                  <a:pt x="13649" y="54557"/>
                </a:cubicBezTo>
                <a:cubicBezTo>
                  <a:pt x="13584" y="54535"/>
                  <a:pt x="13518" y="54513"/>
                  <a:pt x="13453" y="54513"/>
                </a:cubicBezTo>
                <a:close/>
                <a:moveTo>
                  <a:pt x="62534" y="54671"/>
                </a:moveTo>
                <a:lnTo>
                  <a:pt x="62383" y="54822"/>
                </a:lnTo>
                <a:cubicBezTo>
                  <a:pt x="62345" y="54860"/>
                  <a:pt x="62270" y="54897"/>
                  <a:pt x="62270" y="55011"/>
                </a:cubicBezTo>
                <a:lnTo>
                  <a:pt x="62345" y="55124"/>
                </a:lnTo>
                <a:cubicBezTo>
                  <a:pt x="62421" y="55124"/>
                  <a:pt x="62497" y="55124"/>
                  <a:pt x="62572" y="55086"/>
                </a:cubicBezTo>
                <a:cubicBezTo>
                  <a:pt x="62648" y="55049"/>
                  <a:pt x="62723" y="54973"/>
                  <a:pt x="62723" y="54860"/>
                </a:cubicBezTo>
                <a:cubicBezTo>
                  <a:pt x="62723" y="54784"/>
                  <a:pt x="62648" y="54708"/>
                  <a:pt x="62534" y="54671"/>
                </a:cubicBezTo>
                <a:close/>
                <a:moveTo>
                  <a:pt x="17797" y="54646"/>
                </a:moveTo>
                <a:cubicBezTo>
                  <a:pt x="17731" y="54646"/>
                  <a:pt x="17659" y="54655"/>
                  <a:pt x="17581" y="54671"/>
                </a:cubicBezTo>
                <a:lnTo>
                  <a:pt x="17468" y="54784"/>
                </a:lnTo>
                <a:cubicBezTo>
                  <a:pt x="17468" y="54973"/>
                  <a:pt x="17543" y="55086"/>
                  <a:pt x="17732" y="55124"/>
                </a:cubicBezTo>
                <a:cubicBezTo>
                  <a:pt x="17770" y="55134"/>
                  <a:pt x="17810" y="55138"/>
                  <a:pt x="17851" y="55138"/>
                </a:cubicBezTo>
                <a:cubicBezTo>
                  <a:pt x="17971" y="55138"/>
                  <a:pt x="18092" y="55096"/>
                  <a:pt x="18148" y="55011"/>
                </a:cubicBezTo>
                <a:lnTo>
                  <a:pt x="18186" y="54935"/>
                </a:lnTo>
                <a:cubicBezTo>
                  <a:pt x="18148" y="54822"/>
                  <a:pt x="18110" y="54746"/>
                  <a:pt x="18035" y="54708"/>
                </a:cubicBezTo>
                <a:cubicBezTo>
                  <a:pt x="17968" y="54664"/>
                  <a:pt x="17889" y="54646"/>
                  <a:pt x="17797" y="54646"/>
                </a:cubicBezTo>
                <a:close/>
                <a:moveTo>
                  <a:pt x="63631" y="54671"/>
                </a:moveTo>
                <a:cubicBezTo>
                  <a:pt x="63593" y="54671"/>
                  <a:pt x="63517" y="54671"/>
                  <a:pt x="63442" y="54784"/>
                </a:cubicBezTo>
                <a:lnTo>
                  <a:pt x="63480" y="54973"/>
                </a:lnTo>
                <a:cubicBezTo>
                  <a:pt x="63480" y="54973"/>
                  <a:pt x="63517" y="54973"/>
                  <a:pt x="63517" y="55011"/>
                </a:cubicBezTo>
                <a:cubicBezTo>
                  <a:pt x="63593" y="55086"/>
                  <a:pt x="63669" y="55162"/>
                  <a:pt x="63820" y="55162"/>
                </a:cubicBezTo>
                <a:lnTo>
                  <a:pt x="63971" y="55011"/>
                </a:lnTo>
                <a:lnTo>
                  <a:pt x="63933" y="54973"/>
                </a:lnTo>
                <a:cubicBezTo>
                  <a:pt x="63896" y="54860"/>
                  <a:pt x="63782" y="54708"/>
                  <a:pt x="63631" y="54671"/>
                </a:cubicBezTo>
                <a:close/>
                <a:moveTo>
                  <a:pt x="1324" y="54746"/>
                </a:moveTo>
                <a:lnTo>
                  <a:pt x="1135" y="54860"/>
                </a:lnTo>
                <a:cubicBezTo>
                  <a:pt x="1135" y="54860"/>
                  <a:pt x="1097" y="54897"/>
                  <a:pt x="1097" y="54973"/>
                </a:cubicBezTo>
                <a:lnTo>
                  <a:pt x="1097" y="55011"/>
                </a:lnTo>
                <a:lnTo>
                  <a:pt x="1210" y="55124"/>
                </a:lnTo>
                <a:lnTo>
                  <a:pt x="1324" y="55124"/>
                </a:lnTo>
                <a:cubicBezTo>
                  <a:pt x="1351" y="55151"/>
                  <a:pt x="1415" y="55178"/>
                  <a:pt x="1504" y="55178"/>
                </a:cubicBezTo>
                <a:cubicBezTo>
                  <a:pt x="1541" y="55178"/>
                  <a:pt x="1582" y="55173"/>
                  <a:pt x="1626" y="55162"/>
                </a:cubicBezTo>
                <a:lnTo>
                  <a:pt x="1740" y="55049"/>
                </a:lnTo>
                <a:cubicBezTo>
                  <a:pt x="1740" y="54822"/>
                  <a:pt x="1475" y="54784"/>
                  <a:pt x="1362" y="54746"/>
                </a:cubicBezTo>
                <a:close/>
                <a:moveTo>
                  <a:pt x="31154" y="55219"/>
                </a:moveTo>
                <a:cubicBezTo>
                  <a:pt x="31156" y="55238"/>
                  <a:pt x="31162" y="55238"/>
                  <a:pt x="31192" y="55238"/>
                </a:cubicBezTo>
                <a:lnTo>
                  <a:pt x="31154" y="55219"/>
                </a:lnTo>
                <a:close/>
                <a:moveTo>
                  <a:pt x="89038" y="54822"/>
                </a:moveTo>
                <a:cubicBezTo>
                  <a:pt x="88886" y="54822"/>
                  <a:pt x="88735" y="54822"/>
                  <a:pt x="88660" y="54973"/>
                </a:cubicBezTo>
                <a:lnTo>
                  <a:pt x="88773" y="55124"/>
                </a:lnTo>
                <a:cubicBezTo>
                  <a:pt x="88735" y="55124"/>
                  <a:pt x="88697" y="55086"/>
                  <a:pt x="88697" y="55086"/>
                </a:cubicBezTo>
                <a:cubicBezTo>
                  <a:pt x="88697" y="55124"/>
                  <a:pt x="88697" y="55124"/>
                  <a:pt x="88697" y="55162"/>
                </a:cubicBezTo>
                <a:lnTo>
                  <a:pt x="88811" y="55275"/>
                </a:lnTo>
                <a:cubicBezTo>
                  <a:pt x="88855" y="55287"/>
                  <a:pt x="88893" y="55291"/>
                  <a:pt x="88925" y="55291"/>
                </a:cubicBezTo>
                <a:cubicBezTo>
                  <a:pt x="89003" y="55291"/>
                  <a:pt x="89049" y="55264"/>
                  <a:pt x="89075" y="55238"/>
                </a:cubicBezTo>
                <a:lnTo>
                  <a:pt x="89264" y="55162"/>
                </a:lnTo>
                <a:cubicBezTo>
                  <a:pt x="89302" y="55124"/>
                  <a:pt x="89302" y="55086"/>
                  <a:pt x="89302" y="55049"/>
                </a:cubicBezTo>
                <a:cubicBezTo>
                  <a:pt x="89302" y="54935"/>
                  <a:pt x="89189" y="54860"/>
                  <a:pt x="89038" y="54822"/>
                </a:cubicBezTo>
                <a:close/>
                <a:moveTo>
                  <a:pt x="31305" y="54973"/>
                </a:moveTo>
                <a:cubicBezTo>
                  <a:pt x="31268" y="54973"/>
                  <a:pt x="31230" y="54973"/>
                  <a:pt x="31192" y="55011"/>
                </a:cubicBezTo>
                <a:cubicBezTo>
                  <a:pt x="31116" y="55049"/>
                  <a:pt x="31078" y="55086"/>
                  <a:pt x="31078" y="55162"/>
                </a:cubicBezTo>
                <a:lnTo>
                  <a:pt x="31116" y="55200"/>
                </a:lnTo>
                <a:lnTo>
                  <a:pt x="31154" y="55219"/>
                </a:lnTo>
                <a:lnTo>
                  <a:pt x="31154" y="55219"/>
                </a:lnTo>
                <a:cubicBezTo>
                  <a:pt x="31154" y="55214"/>
                  <a:pt x="31154" y="55208"/>
                  <a:pt x="31154" y="55200"/>
                </a:cubicBezTo>
                <a:lnTo>
                  <a:pt x="31154" y="55200"/>
                </a:lnTo>
                <a:lnTo>
                  <a:pt x="31305" y="55313"/>
                </a:lnTo>
                <a:lnTo>
                  <a:pt x="31419" y="55313"/>
                </a:lnTo>
                <a:lnTo>
                  <a:pt x="31532" y="55275"/>
                </a:lnTo>
                <a:cubicBezTo>
                  <a:pt x="31570" y="55238"/>
                  <a:pt x="31570" y="55200"/>
                  <a:pt x="31570" y="55162"/>
                </a:cubicBezTo>
                <a:cubicBezTo>
                  <a:pt x="31570" y="55049"/>
                  <a:pt x="31457" y="54973"/>
                  <a:pt x="31305" y="54973"/>
                </a:cubicBezTo>
                <a:close/>
                <a:moveTo>
                  <a:pt x="39774" y="55086"/>
                </a:moveTo>
                <a:cubicBezTo>
                  <a:pt x="39623" y="55086"/>
                  <a:pt x="39510" y="55162"/>
                  <a:pt x="39510" y="55275"/>
                </a:cubicBezTo>
                <a:lnTo>
                  <a:pt x="39661" y="55275"/>
                </a:lnTo>
                <a:cubicBezTo>
                  <a:pt x="39661" y="55275"/>
                  <a:pt x="39661" y="55313"/>
                  <a:pt x="39661" y="55313"/>
                </a:cubicBezTo>
                <a:lnTo>
                  <a:pt x="39850" y="55313"/>
                </a:lnTo>
                <a:cubicBezTo>
                  <a:pt x="39850" y="55313"/>
                  <a:pt x="39850" y="55275"/>
                  <a:pt x="39850" y="55275"/>
                </a:cubicBezTo>
                <a:lnTo>
                  <a:pt x="40001" y="55275"/>
                </a:lnTo>
                <a:cubicBezTo>
                  <a:pt x="40001" y="55200"/>
                  <a:pt x="39963" y="55162"/>
                  <a:pt x="39925" y="55124"/>
                </a:cubicBezTo>
                <a:cubicBezTo>
                  <a:pt x="39850" y="55086"/>
                  <a:pt x="39812" y="55086"/>
                  <a:pt x="39774" y="55086"/>
                </a:cubicBezTo>
                <a:close/>
                <a:moveTo>
                  <a:pt x="84614" y="54822"/>
                </a:moveTo>
                <a:lnTo>
                  <a:pt x="84425" y="54973"/>
                </a:lnTo>
                <a:cubicBezTo>
                  <a:pt x="84425" y="55011"/>
                  <a:pt x="84425" y="55049"/>
                  <a:pt x="84425" y="55049"/>
                </a:cubicBezTo>
                <a:cubicBezTo>
                  <a:pt x="84387" y="55086"/>
                  <a:pt x="84387" y="55124"/>
                  <a:pt x="84387" y="55162"/>
                </a:cubicBezTo>
                <a:cubicBezTo>
                  <a:pt x="84387" y="55275"/>
                  <a:pt x="84538" y="55313"/>
                  <a:pt x="84576" y="55313"/>
                </a:cubicBezTo>
                <a:lnTo>
                  <a:pt x="84765" y="55162"/>
                </a:lnTo>
                <a:cubicBezTo>
                  <a:pt x="84765" y="55162"/>
                  <a:pt x="84765" y="55124"/>
                  <a:pt x="84765" y="55086"/>
                </a:cubicBezTo>
                <a:cubicBezTo>
                  <a:pt x="84803" y="55086"/>
                  <a:pt x="84803" y="55049"/>
                  <a:pt x="84803" y="55011"/>
                </a:cubicBezTo>
                <a:cubicBezTo>
                  <a:pt x="84803" y="54897"/>
                  <a:pt x="84652" y="54860"/>
                  <a:pt x="84614" y="54822"/>
                </a:cubicBezTo>
                <a:close/>
                <a:moveTo>
                  <a:pt x="61665" y="54784"/>
                </a:moveTo>
                <a:cubicBezTo>
                  <a:pt x="61551" y="54784"/>
                  <a:pt x="61325" y="54822"/>
                  <a:pt x="61249" y="55011"/>
                </a:cubicBezTo>
                <a:lnTo>
                  <a:pt x="61400" y="55162"/>
                </a:lnTo>
                <a:cubicBezTo>
                  <a:pt x="61400" y="55162"/>
                  <a:pt x="61438" y="55200"/>
                  <a:pt x="61438" y="55238"/>
                </a:cubicBezTo>
                <a:cubicBezTo>
                  <a:pt x="61476" y="55313"/>
                  <a:pt x="61551" y="55389"/>
                  <a:pt x="61665" y="55389"/>
                </a:cubicBezTo>
                <a:cubicBezTo>
                  <a:pt x="61778" y="55389"/>
                  <a:pt x="61854" y="55313"/>
                  <a:pt x="61892" y="55275"/>
                </a:cubicBezTo>
                <a:lnTo>
                  <a:pt x="61816" y="55086"/>
                </a:lnTo>
                <a:cubicBezTo>
                  <a:pt x="61854" y="55086"/>
                  <a:pt x="61892" y="55124"/>
                  <a:pt x="61892" y="55200"/>
                </a:cubicBezTo>
                <a:cubicBezTo>
                  <a:pt x="61892" y="55200"/>
                  <a:pt x="61892" y="55200"/>
                  <a:pt x="61892" y="55162"/>
                </a:cubicBezTo>
                <a:lnTo>
                  <a:pt x="61854" y="55011"/>
                </a:lnTo>
                <a:lnTo>
                  <a:pt x="61778" y="54973"/>
                </a:lnTo>
                <a:cubicBezTo>
                  <a:pt x="61778" y="54973"/>
                  <a:pt x="61778" y="54973"/>
                  <a:pt x="61778" y="54935"/>
                </a:cubicBezTo>
                <a:lnTo>
                  <a:pt x="61665" y="54784"/>
                </a:lnTo>
                <a:close/>
                <a:moveTo>
                  <a:pt x="9453" y="55049"/>
                </a:moveTo>
                <a:cubicBezTo>
                  <a:pt x="9377" y="55049"/>
                  <a:pt x="9150" y="55086"/>
                  <a:pt x="9150" y="55275"/>
                </a:cubicBezTo>
                <a:lnTo>
                  <a:pt x="9188" y="55389"/>
                </a:lnTo>
                <a:cubicBezTo>
                  <a:pt x="9256" y="55457"/>
                  <a:pt x="9324" y="55471"/>
                  <a:pt x="9384" y="55471"/>
                </a:cubicBezTo>
                <a:cubicBezTo>
                  <a:pt x="9424" y="55471"/>
                  <a:pt x="9460" y="55465"/>
                  <a:pt x="9490" y="55465"/>
                </a:cubicBezTo>
                <a:lnTo>
                  <a:pt x="9755" y="55389"/>
                </a:lnTo>
                <a:lnTo>
                  <a:pt x="9755" y="55351"/>
                </a:lnTo>
                <a:cubicBezTo>
                  <a:pt x="9755" y="55238"/>
                  <a:pt x="9717" y="55162"/>
                  <a:pt x="9642" y="55086"/>
                </a:cubicBezTo>
                <a:lnTo>
                  <a:pt x="9528" y="55049"/>
                </a:lnTo>
                <a:close/>
                <a:moveTo>
                  <a:pt x="18253" y="55071"/>
                </a:moveTo>
                <a:cubicBezTo>
                  <a:pt x="18230" y="55071"/>
                  <a:pt x="18208" y="55075"/>
                  <a:pt x="18186" y="55086"/>
                </a:cubicBezTo>
                <a:cubicBezTo>
                  <a:pt x="18073" y="55162"/>
                  <a:pt x="18035" y="55351"/>
                  <a:pt x="18148" y="55465"/>
                </a:cubicBezTo>
                <a:cubicBezTo>
                  <a:pt x="18173" y="55465"/>
                  <a:pt x="18215" y="55481"/>
                  <a:pt x="18252" y="55481"/>
                </a:cubicBezTo>
                <a:cubicBezTo>
                  <a:pt x="18270" y="55481"/>
                  <a:pt x="18287" y="55477"/>
                  <a:pt x="18300" y="55465"/>
                </a:cubicBezTo>
                <a:lnTo>
                  <a:pt x="18375" y="55427"/>
                </a:lnTo>
                <a:lnTo>
                  <a:pt x="18300" y="55427"/>
                </a:lnTo>
                <a:lnTo>
                  <a:pt x="18489" y="55313"/>
                </a:lnTo>
                <a:lnTo>
                  <a:pt x="18489" y="55200"/>
                </a:lnTo>
                <a:lnTo>
                  <a:pt x="18413" y="55124"/>
                </a:lnTo>
                <a:cubicBezTo>
                  <a:pt x="18359" y="55098"/>
                  <a:pt x="18306" y="55071"/>
                  <a:pt x="18253" y="55071"/>
                </a:cubicBezTo>
                <a:close/>
                <a:moveTo>
                  <a:pt x="87336" y="55086"/>
                </a:moveTo>
                <a:lnTo>
                  <a:pt x="87072" y="55162"/>
                </a:lnTo>
                <a:cubicBezTo>
                  <a:pt x="87072" y="55162"/>
                  <a:pt x="87072" y="55162"/>
                  <a:pt x="87034" y="55200"/>
                </a:cubicBezTo>
                <a:cubicBezTo>
                  <a:pt x="86996" y="55238"/>
                  <a:pt x="86958" y="55275"/>
                  <a:pt x="86958" y="55351"/>
                </a:cubicBezTo>
                <a:cubicBezTo>
                  <a:pt x="86958" y="55389"/>
                  <a:pt x="86996" y="55465"/>
                  <a:pt x="87147" y="55465"/>
                </a:cubicBezTo>
                <a:lnTo>
                  <a:pt x="87298" y="55389"/>
                </a:lnTo>
                <a:lnTo>
                  <a:pt x="87298" y="55389"/>
                </a:lnTo>
                <a:cubicBezTo>
                  <a:pt x="87298" y="55389"/>
                  <a:pt x="87298" y="55427"/>
                  <a:pt x="87261" y="55427"/>
                </a:cubicBezTo>
                <a:cubicBezTo>
                  <a:pt x="87242" y="55446"/>
                  <a:pt x="87223" y="55446"/>
                  <a:pt x="87209" y="55446"/>
                </a:cubicBezTo>
                <a:cubicBezTo>
                  <a:pt x="87194" y="55446"/>
                  <a:pt x="87185" y="55446"/>
                  <a:pt x="87185" y="55465"/>
                </a:cubicBezTo>
                <a:cubicBezTo>
                  <a:pt x="87235" y="55465"/>
                  <a:pt x="87303" y="55498"/>
                  <a:pt x="87387" y="55498"/>
                </a:cubicBezTo>
                <a:cubicBezTo>
                  <a:pt x="87429" y="55498"/>
                  <a:pt x="87475" y="55490"/>
                  <a:pt x="87525" y="55465"/>
                </a:cubicBezTo>
                <a:lnTo>
                  <a:pt x="87601" y="55389"/>
                </a:lnTo>
                <a:cubicBezTo>
                  <a:pt x="87601" y="55351"/>
                  <a:pt x="87601" y="55313"/>
                  <a:pt x="87601" y="55313"/>
                </a:cubicBezTo>
                <a:cubicBezTo>
                  <a:pt x="87601" y="55124"/>
                  <a:pt x="87412" y="55086"/>
                  <a:pt x="87374" y="55086"/>
                </a:cubicBezTo>
                <a:close/>
                <a:moveTo>
                  <a:pt x="17392" y="55049"/>
                </a:moveTo>
                <a:lnTo>
                  <a:pt x="17241" y="55200"/>
                </a:lnTo>
                <a:cubicBezTo>
                  <a:pt x="17241" y="55200"/>
                  <a:pt x="17241" y="55238"/>
                  <a:pt x="17241" y="55238"/>
                </a:cubicBezTo>
                <a:cubicBezTo>
                  <a:pt x="17203" y="55275"/>
                  <a:pt x="17165" y="55313"/>
                  <a:pt x="17165" y="55389"/>
                </a:cubicBezTo>
                <a:cubicBezTo>
                  <a:pt x="17165" y="55427"/>
                  <a:pt x="17203" y="55502"/>
                  <a:pt x="17354" y="55540"/>
                </a:cubicBezTo>
                <a:lnTo>
                  <a:pt x="17468" y="55502"/>
                </a:lnTo>
                <a:cubicBezTo>
                  <a:pt x="17543" y="55465"/>
                  <a:pt x="17657" y="55351"/>
                  <a:pt x="17657" y="55238"/>
                </a:cubicBezTo>
                <a:cubicBezTo>
                  <a:pt x="17657" y="55200"/>
                  <a:pt x="17657" y="55124"/>
                  <a:pt x="17619" y="55124"/>
                </a:cubicBezTo>
                <a:cubicBezTo>
                  <a:pt x="17543" y="55049"/>
                  <a:pt x="17468" y="55049"/>
                  <a:pt x="17392" y="55049"/>
                </a:cubicBezTo>
                <a:close/>
                <a:moveTo>
                  <a:pt x="70890" y="55238"/>
                </a:moveTo>
                <a:cubicBezTo>
                  <a:pt x="70814" y="55238"/>
                  <a:pt x="70663" y="55275"/>
                  <a:pt x="70625" y="55389"/>
                </a:cubicBezTo>
                <a:lnTo>
                  <a:pt x="70776" y="55540"/>
                </a:lnTo>
                <a:cubicBezTo>
                  <a:pt x="70739" y="55540"/>
                  <a:pt x="70701" y="55503"/>
                  <a:pt x="70701" y="55502"/>
                </a:cubicBezTo>
                <a:lnTo>
                  <a:pt x="70701" y="55502"/>
                </a:lnTo>
                <a:cubicBezTo>
                  <a:pt x="70739" y="55540"/>
                  <a:pt x="70739" y="55616"/>
                  <a:pt x="70852" y="55654"/>
                </a:cubicBezTo>
                <a:lnTo>
                  <a:pt x="71041" y="55540"/>
                </a:lnTo>
                <a:cubicBezTo>
                  <a:pt x="71041" y="55502"/>
                  <a:pt x="71079" y="55465"/>
                  <a:pt x="71079" y="55389"/>
                </a:cubicBezTo>
                <a:lnTo>
                  <a:pt x="71079" y="55351"/>
                </a:lnTo>
                <a:lnTo>
                  <a:pt x="70928" y="55238"/>
                </a:lnTo>
                <a:close/>
                <a:moveTo>
                  <a:pt x="63555" y="55502"/>
                </a:moveTo>
                <a:cubicBezTo>
                  <a:pt x="63480" y="55502"/>
                  <a:pt x="63404" y="55502"/>
                  <a:pt x="63328" y="55540"/>
                </a:cubicBezTo>
                <a:cubicBezTo>
                  <a:pt x="63253" y="55616"/>
                  <a:pt x="63253" y="55691"/>
                  <a:pt x="63291" y="55767"/>
                </a:cubicBezTo>
                <a:lnTo>
                  <a:pt x="63404" y="55843"/>
                </a:lnTo>
                <a:cubicBezTo>
                  <a:pt x="63435" y="55846"/>
                  <a:pt x="63463" y="55848"/>
                  <a:pt x="63489" y="55848"/>
                </a:cubicBezTo>
                <a:cubicBezTo>
                  <a:pt x="63751" y="55848"/>
                  <a:pt x="63782" y="55688"/>
                  <a:pt x="63782" y="55654"/>
                </a:cubicBezTo>
                <a:lnTo>
                  <a:pt x="63631" y="55502"/>
                </a:lnTo>
                <a:close/>
                <a:moveTo>
                  <a:pt x="19661" y="55313"/>
                </a:moveTo>
                <a:cubicBezTo>
                  <a:pt x="19396" y="55313"/>
                  <a:pt x="19169" y="55389"/>
                  <a:pt x="19056" y="55578"/>
                </a:cubicBezTo>
                <a:lnTo>
                  <a:pt x="19207" y="55729"/>
                </a:lnTo>
                <a:cubicBezTo>
                  <a:pt x="19207" y="55767"/>
                  <a:pt x="19245" y="55767"/>
                  <a:pt x="19245" y="55805"/>
                </a:cubicBezTo>
                <a:cubicBezTo>
                  <a:pt x="19320" y="55880"/>
                  <a:pt x="19434" y="55880"/>
                  <a:pt x="19509" y="55880"/>
                </a:cubicBezTo>
                <a:lnTo>
                  <a:pt x="19585" y="55880"/>
                </a:lnTo>
                <a:cubicBezTo>
                  <a:pt x="19585" y="55880"/>
                  <a:pt x="19585" y="55880"/>
                  <a:pt x="19547" y="55843"/>
                </a:cubicBezTo>
                <a:lnTo>
                  <a:pt x="19547" y="55843"/>
                </a:lnTo>
                <a:lnTo>
                  <a:pt x="19774" y="55880"/>
                </a:lnTo>
                <a:cubicBezTo>
                  <a:pt x="19850" y="55805"/>
                  <a:pt x="19850" y="55654"/>
                  <a:pt x="19850" y="55616"/>
                </a:cubicBezTo>
                <a:cubicBezTo>
                  <a:pt x="19850" y="55540"/>
                  <a:pt x="19850" y="55427"/>
                  <a:pt x="19774" y="55351"/>
                </a:cubicBezTo>
                <a:lnTo>
                  <a:pt x="19661" y="55313"/>
                </a:lnTo>
                <a:close/>
                <a:moveTo>
                  <a:pt x="39699" y="55616"/>
                </a:moveTo>
                <a:cubicBezTo>
                  <a:pt x="39472" y="55616"/>
                  <a:pt x="39396" y="55691"/>
                  <a:pt x="39434" y="55843"/>
                </a:cubicBezTo>
                <a:lnTo>
                  <a:pt x="39547" y="55956"/>
                </a:lnTo>
                <a:lnTo>
                  <a:pt x="39661" y="55956"/>
                </a:lnTo>
                <a:lnTo>
                  <a:pt x="39812" y="55843"/>
                </a:lnTo>
                <a:cubicBezTo>
                  <a:pt x="39812" y="55843"/>
                  <a:pt x="39850" y="55805"/>
                  <a:pt x="39850" y="55767"/>
                </a:cubicBezTo>
                <a:lnTo>
                  <a:pt x="39699" y="55616"/>
                </a:lnTo>
                <a:close/>
                <a:moveTo>
                  <a:pt x="85937" y="55616"/>
                </a:moveTo>
                <a:lnTo>
                  <a:pt x="85786" y="55654"/>
                </a:lnTo>
                <a:cubicBezTo>
                  <a:pt x="85711" y="55654"/>
                  <a:pt x="85521" y="55691"/>
                  <a:pt x="85521" y="55956"/>
                </a:cubicBezTo>
                <a:lnTo>
                  <a:pt x="85559" y="56032"/>
                </a:lnTo>
                <a:cubicBezTo>
                  <a:pt x="85626" y="56076"/>
                  <a:pt x="85692" y="56094"/>
                  <a:pt x="85766" y="56094"/>
                </a:cubicBezTo>
                <a:cubicBezTo>
                  <a:pt x="85819" y="56094"/>
                  <a:pt x="85875" y="56085"/>
                  <a:pt x="85937" y="56069"/>
                </a:cubicBezTo>
                <a:cubicBezTo>
                  <a:pt x="86051" y="56032"/>
                  <a:pt x="86126" y="55918"/>
                  <a:pt x="86126" y="55843"/>
                </a:cubicBezTo>
                <a:cubicBezTo>
                  <a:pt x="86126" y="55729"/>
                  <a:pt x="86051" y="55654"/>
                  <a:pt x="85937" y="55616"/>
                </a:cubicBezTo>
                <a:close/>
                <a:moveTo>
                  <a:pt x="14254" y="55502"/>
                </a:moveTo>
                <a:cubicBezTo>
                  <a:pt x="14141" y="55502"/>
                  <a:pt x="13876" y="55540"/>
                  <a:pt x="13876" y="55880"/>
                </a:cubicBezTo>
                <a:cubicBezTo>
                  <a:pt x="13876" y="55918"/>
                  <a:pt x="13876" y="55956"/>
                  <a:pt x="13876" y="55994"/>
                </a:cubicBezTo>
                <a:lnTo>
                  <a:pt x="13989" y="56107"/>
                </a:lnTo>
                <a:cubicBezTo>
                  <a:pt x="14065" y="56107"/>
                  <a:pt x="14178" y="56107"/>
                  <a:pt x="14292" y="56032"/>
                </a:cubicBezTo>
                <a:cubicBezTo>
                  <a:pt x="14330" y="55994"/>
                  <a:pt x="14368" y="55918"/>
                  <a:pt x="14330" y="55805"/>
                </a:cubicBezTo>
                <a:cubicBezTo>
                  <a:pt x="14330" y="55767"/>
                  <a:pt x="14330" y="55729"/>
                  <a:pt x="14368" y="55691"/>
                </a:cubicBezTo>
                <a:lnTo>
                  <a:pt x="14254" y="55502"/>
                </a:lnTo>
                <a:close/>
                <a:moveTo>
                  <a:pt x="40228" y="55767"/>
                </a:moveTo>
                <a:lnTo>
                  <a:pt x="40077" y="55880"/>
                </a:lnTo>
                <a:cubicBezTo>
                  <a:pt x="40039" y="56069"/>
                  <a:pt x="40152" y="56183"/>
                  <a:pt x="40304" y="56221"/>
                </a:cubicBezTo>
                <a:lnTo>
                  <a:pt x="40455" y="56107"/>
                </a:lnTo>
                <a:cubicBezTo>
                  <a:pt x="40455" y="56107"/>
                  <a:pt x="40493" y="56107"/>
                  <a:pt x="40493" y="56069"/>
                </a:cubicBezTo>
                <a:cubicBezTo>
                  <a:pt x="40493" y="56069"/>
                  <a:pt x="40530" y="55994"/>
                  <a:pt x="40530" y="55918"/>
                </a:cubicBezTo>
                <a:cubicBezTo>
                  <a:pt x="40530" y="55918"/>
                  <a:pt x="40530" y="55880"/>
                  <a:pt x="40530" y="55843"/>
                </a:cubicBezTo>
                <a:lnTo>
                  <a:pt x="40379" y="55767"/>
                </a:lnTo>
                <a:close/>
                <a:moveTo>
                  <a:pt x="90399" y="55880"/>
                </a:moveTo>
                <a:cubicBezTo>
                  <a:pt x="90285" y="55880"/>
                  <a:pt x="90172" y="55918"/>
                  <a:pt x="90172" y="56069"/>
                </a:cubicBezTo>
                <a:lnTo>
                  <a:pt x="90285" y="56221"/>
                </a:lnTo>
                <a:cubicBezTo>
                  <a:pt x="90399" y="56221"/>
                  <a:pt x="90474" y="56221"/>
                  <a:pt x="90550" y="56145"/>
                </a:cubicBezTo>
                <a:lnTo>
                  <a:pt x="90588" y="56032"/>
                </a:lnTo>
                <a:cubicBezTo>
                  <a:pt x="90588" y="55956"/>
                  <a:pt x="90512" y="55880"/>
                  <a:pt x="90399" y="55880"/>
                </a:cubicBezTo>
                <a:close/>
                <a:moveTo>
                  <a:pt x="14661" y="55875"/>
                </a:moveTo>
                <a:cubicBezTo>
                  <a:pt x="14399" y="55875"/>
                  <a:pt x="14364" y="56035"/>
                  <a:pt x="14330" y="56069"/>
                </a:cubicBezTo>
                <a:lnTo>
                  <a:pt x="14481" y="56221"/>
                </a:lnTo>
                <a:lnTo>
                  <a:pt x="14557" y="56221"/>
                </a:lnTo>
                <a:cubicBezTo>
                  <a:pt x="14594" y="56221"/>
                  <a:pt x="14632" y="56258"/>
                  <a:pt x="14746" y="56258"/>
                </a:cubicBezTo>
                <a:lnTo>
                  <a:pt x="14859" y="56145"/>
                </a:lnTo>
                <a:lnTo>
                  <a:pt x="14859" y="55994"/>
                </a:lnTo>
                <a:lnTo>
                  <a:pt x="14746" y="55880"/>
                </a:lnTo>
                <a:cubicBezTo>
                  <a:pt x="14715" y="55877"/>
                  <a:pt x="14687" y="55875"/>
                  <a:pt x="14661" y="55875"/>
                </a:cubicBezTo>
                <a:close/>
                <a:moveTo>
                  <a:pt x="63253" y="55805"/>
                </a:moveTo>
                <a:cubicBezTo>
                  <a:pt x="63026" y="55805"/>
                  <a:pt x="62950" y="55918"/>
                  <a:pt x="62875" y="56032"/>
                </a:cubicBezTo>
                <a:lnTo>
                  <a:pt x="62875" y="56183"/>
                </a:lnTo>
                <a:cubicBezTo>
                  <a:pt x="62958" y="56238"/>
                  <a:pt x="63041" y="56273"/>
                  <a:pt x="63124" y="56273"/>
                </a:cubicBezTo>
                <a:cubicBezTo>
                  <a:pt x="63154" y="56273"/>
                  <a:pt x="63185" y="56269"/>
                  <a:pt x="63215" y="56258"/>
                </a:cubicBezTo>
                <a:cubicBezTo>
                  <a:pt x="63328" y="56221"/>
                  <a:pt x="63404" y="56107"/>
                  <a:pt x="63404" y="55994"/>
                </a:cubicBezTo>
                <a:cubicBezTo>
                  <a:pt x="63404" y="55956"/>
                  <a:pt x="63366" y="55880"/>
                  <a:pt x="63328" y="55843"/>
                </a:cubicBezTo>
                <a:lnTo>
                  <a:pt x="63253" y="55805"/>
                </a:lnTo>
                <a:close/>
                <a:moveTo>
                  <a:pt x="19472" y="55918"/>
                </a:moveTo>
                <a:lnTo>
                  <a:pt x="19358" y="56032"/>
                </a:lnTo>
                <a:cubicBezTo>
                  <a:pt x="19283" y="55994"/>
                  <a:pt x="19245" y="55994"/>
                  <a:pt x="19169" y="55994"/>
                </a:cubicBezTo>
                <a:cubicBezTo>
                  <a:pt x="19156" y="55987"/>
                  <a:pt x="19141" y="55984"/>
                  <a:pt x="19125" y="55984"/>
                </a:cubicBezTo>
                <a:cubicBezTo>
                  <a:pt x="19046" y="55984"/>
                  <a:pt x="18942" y="56058"/>
                  <a:pt x="18942" y="56183"/>
                </a:cubicBezTo>
                <a:lnTo>
                  <a:pt x="19056" y="56334"/>
                </a:lnTo>
                <a:cubicBezTo>
                  <a:pt x="19093" y="56334"/>
                  <a:pt x="19131" y="56410"/>
                  <a:pt x="19207" y="56410"/>
                </a:cubicBezTo>
                <a:lnTo>
                  <a:pt x="19320" y="56372"/>
                </a:lnTo>
                <a:cubicBezTo>
                  <a:pt x="19358" y="56372"/>
                  <a:pt x="19396" y="56334"/>
                  <a:pt x="19396" y="56296"/>
                </a:cubicBezTo>
                <a:cubicBezTo>
                  <a:pt x="19434" y="56315"/>
                  <a:pt x="19462" y="56325"/>
                  <a:pt x="19490" y="56325"/>
                </a:cubicBezTo>
                <a:cubicBezTo>
                  <a:pt x="19519" y="56325"/>
                  <a:pt x="19547" y="56315"/>
                  <a:pt x="19585" y="56296"/>
                </a:cubicBezTo>
                <a:cubicBezTo>
                  <a:pt x="19661" y="56258"/>
                  <a:pt x="19698" y="56183"/>
                  <a:pt x="19698" y="56107"/>
                </a:cubicBezTo>
                <a:cubicBezTo>
                  <a:pt x="19698" y="56032"/>
                  <a:pt x="19661" y="55994"/>
                  <a:pt x="19623" y="55956"/>
                </a:cubicBezTo>
                <a:cubicBezTo>
                  <a:pt x="19585" y="55918"/>
                  <a:pt x="19509" y="55918"/>
                  <a:pt x="19472" y="55918"/>
                </a:cubicBezTo>
                <a:close/>
                <a:moveTo>
                  <a:pt x="51532" y="55767"/>
                </a:moveTo>
                <a:lnTo>
                  <a:pt x="51419" y="55843"/>
                </a:lnTo>
                <a:cubicBezTo>
                  <a:pt x="51381" y="55956"/>
                  <a:pt x="51306" y="56069"/>
                  <a:pt x="51306" y="56145"/>
                </a:cubicBezTo>
                <a:cubicBezTo>
                  <a:pt x="51306" y="56334"/>
                  <a:pt x="51419" y="56448"/>
                  <a:pt x="51646" y="56448"/>
                </a:cubicBezTo>
                <a:lnTo>
                  <a:pt x="51797" y="56372"/>
                </a:lnTo>
                <a:cubicBezTo>
                  <a:pt x="51797" y="56334"/>
                  <a:pt x="51835" y="56296"/>
                  <a:pt x="51873" y="56221"/>
                </a:cubicBezTo>
                <a:cubicBezTo>
                  <a:pt x="51910" y="56183"/>
                  <a:pt x="51986" y="56069"/>
                  <a:pt x="51986" y="55956"/>
                </a:cubicBezTo>
                <a:cubicBezTo>
                  <a:pt x="51986" y="55918"/>
                  <a:pt x="51986" y="55880"/>
                  <a:pt x="51986" y="55880"/>
                </a:cubicBezTo>
                <a:lnTo>
                  <a:pt x="51835" y="55767"/>
                </a:lnTo>
                <a:close/>
                <a:moveTo>
                  <a:pt x="18262" y="55654"/>
                </a:moveTo>
                <a:cubicBezTo>
                  <a:pt x="18224" y="55654"/>
                  <a:pt x="18110" y="55654"/>
                  <a:pt x="18035" y="55767"/>
                </a:cubicBezTo>
                <a:lnTo>
                  <a:pt x="18073" y="55843"/>
                </a:lnTo>
                <a:cubicBezTo>
                  <a:pt x="18035" y="55918"/>
                  <a:pt x="17997" y="55994"/>
                  <a:pt x="18035" y="56107"/>
                </a:cubicBezTo>
                <a:lnTo>
                  <a:pt x="18110" y="56145"/>
                </a:lnTo>
                <a:cubicBezTo>
                  <a:pt x="18035" y="56145"/>
                  <a:pt x="17959" y="56221"/>
                  <a:pt x="17959" y="56258"/>
                </a:cubicBezTo>
                <a:lnTo>
                  <a:pt x="18073" y="56410"/>
                </a:lnTo>
                <a:lnTo>
                  <a:pt x="18035" y="56410"/>
                </a:lnTo>
                <a:cubicBezTo>
                  <a:pt x="18110" y="56485"/>
                  <a:pt x="18186" y="56523"/>
                  <a:pt x="18300" y="56523"/>
                </a:cubicBezTo>
                <a:lnTo>
                  <a:pt x="18413" y="56448"/>
                </a:lnTo>
                <a:cubicBezTo>
                  <a:pt x="18413" y="56410"/>
                  <a:pt x="18413" y="56410"/>
                  <a:pt x="18413" y="56372"/>
                </a:cubicBezTo>
                <a:cubicBezTo>
                  <a:pt x="18413" y="56296"/>
                  <a:pt x="18375" y="56221"/>
                  <a:pt x="18300" y="56183"/>
                </a:cubicBezTo>
                <a:cubicBezTo>
                  <a:pt x="18337" y="56145"/>
                  <a:pt x="18375" y="56145"/>
                  <a:pt x="18375" y="56145"/>
                </a:cubicBezTo>
                <a:cubicBezTo>
                  <a:pt x="18451" y="56107"/>
                  <a:pt x="18489" y="56032"/>
                  <a:pt x="18489" y="55956"/>
                </a:cubicBezTo>
                <a:cubicBezTo>
                  <a:pt x="18489" y="55843"/>
                  <a:pt x="18413" y="55691"/>
                  <a:pt x="18262" y="55654"/>
                </a:cubicBezTo>
                <a:close/>
                <a:moveTo>
                  <a:pt x="53347" y="56069"/>
                </a:moveTo>
                <a:cubicBezTo>
                  <a:pt x="53196" y="56069"/>
                  <a:pt x="52893" y="56221"/>
                  <a:pt x="52856" y="56485"/>
                </a:cubicBezTo>
                <a:lnTo>
                  <a:pt x="52893" y="56599"/>
                </a:lnTo>
                <a:cubicBezTo>
                  <a:pt x="52950" y="56637"/>
                  <a:pt x="53007" y="56655"/>
                  <a:pt x="53068" y="56655"/>
                </a:cubicBezTo>
                <a:cubicBezTo>
                  <a:pt x="53130" y="56655"/>
                  <a:pt x="53196" y="56637"/>
                  <a:pt x="53272" y="56599"/>
                </a:cubicBezTo>
                <a:cubicBezTo>
                  <a:pt x="53423" y="56561"/>
                  <a:pt x="53536" y="56410"/>
                  <a:pt x="53536" y="56296"/>
                </a:cubicBezTo>
                <a:cubicBezTo>
                  <a:pt x="53536" y="56221"/>
                  <a:pt x="53498" y="56145"/>
                  <a:pt x="53461" y="56107"/>
                </a:cubicBezTo>
                <a:lnTo>
                  <a:pt x="53347" y="56069"/>
                </a:lnTo>
                <a:close/>
                <a:moveTo>
                  <a:pt x="87979" y="56372"/>
                </a:moveTo>
                <a:lnTo>
                  <a:pt x="87828" y="56448"/>
                </a:lnTo>
                <a:cubicBezTo>
                  <a:pt x="87752" y="56561"/>
                  <a:pt x="87752" y="56712"/>
                  <a:pt x="87866" y="56788"/>
                </a:cubicBezTo>
                <a:lnTo>
                  <a:pt x="88055" y="56750"/>
                </a:lnTo>
                <a:lnTo>
                  <a:pt x="88206" y="56674"/>
                </a:lnTo>
                <a:lnTo>
                  <a:pt x="88206" y="56561"/>
                </a:lnTo>
                <a:lnTo>
                  <a:pt x="88092" y="56448"/>
                </a:lnTo>
                <a:cubicBezTo>
                  <a:pt x="88055" y="56410"/>
                  <a:pt x="88017" y="56410"/>
                  <a:pt x="87979" y="56372"/>
                </a:cubicBezTo>
                <a:close/>
                <a:moveTo>
                  <a:pt x="57468" y="56485"/>
                </a:moveTo>
                <a:cubicBezTo>
                  <a:pt x="57355" y="56523"/>
                  <a:pt x="57241" y="56637"/>
                  <a:pt x="57241" y="56750"/>
                </a:cubicBezTo>
                <a:cubicBezTo>
                  <a:pt x="57241" y="56826"/>
                  <a:pt x="57279" y="56863"/>
                  <a:pt x="57393" y="56901"/>
                </a:cubicBezTo>
                <a:lnTo>
                  <a:pt x="57582" y="56826"/>
                </a:lnTo>
                <a:cubicBezTo>
                  <a:pt x="57582" y="56826"/>
                  <a:pt x="57582" y="56863"/>
                  <a:pt x="57582" y="56863"/>
                </a:cubicBezTo>
                <a:cubicBezTo>
                  <a:pt x="57619" y="56863"/>
                  <a:pt x="57771" y="56826"/>
                  <a:pt x="57771" y="56674"/>
                </a:cubicBezTo>
                <a:lnTo>
                  <a:pt x="57733" y="56599"/>
                </a:lnTo>
                <a:cubicBezTo>
                  <a:pt x="57695" y="56523"/>
                  <a:pt x="57582" y="56485"/>
                  <a:pt x="57468" y="56485"/>
                </a:cubicBezTo>
                <a:close/>
                <a:moveTo>
                  <a:pt x="13914" y="56599"/>
                </a:moveTo>
                <a:cubicBezTo>
                  <a:pt x="13838" y="56637"/>
                  <a:pt x="13763" y="56712"/>
                  <a:pt x="13763" y="56788"/>
                </a:cubicBezTo>
                <a:lnTo>
                  <a:pt x="13876" y="56939"/>
                </a:lnTo>
                <a:cubicBezTo>
                  <a:pt x="13906" y="56939"/>
                  <a:pt x="13961" y="56987"/>
                  <a:pt x="14039" y="56987"/>
                </a:cubicBezTo>
                <a:cubicBezTo>
                  <a:pt x="14059" y="56987"/>
                  <a:pt x="14080" y="56984"/>
                  <a:pt x="14103" y="56977"/>
                </a:cubicBezTo>
                <a:lnTo>
                  <a:pt x="14178" y="56863"/>
                </a:lnTo>
                <a:lnTo>
                  <a:pt x="14178" y="56750"/>
                </a:lnTo>
                <a:lnTo>
                  <a:pt x="14141" y="56674"/>
                </a:lnTo>
                <a:cubicBezTo>
                  <a:pt x="14065" y="56599"/>
                  <a:pt x="13989" y="56599"/>
                  <a:pt x="13914" y="56599"/>
                </a:cubicBezTo>
                <a:close/>
                <a:moveTo>
                  <a:pt x="80266" y="56599"/>
                </a:moveTo>
                <a:lnTo>
                  <a:pt x="80077" y="56750"/>
                </a:lnTo>
                <a:cubicBezTo>
                  <a:pt x="80077" y="56826"/>
                  <a:pt x="80115" y="56901"/>
                  <a:pt x="80191" y="56939"/>
                </a:cubicBezTo>
                <a:cubicBezTo>
                  <a:pt x="80217" y="56966"/>
                  <a:pt x="80244" y="56992"/>
                  <a:pt x="80298" y="56992"/>
                </a:cubicBezTo>
                <a:cubicBezTo>
                  <a:pt x="80320" y="56992"/>
                  <a:pt x="80346" y="56988"/>
                  <a:pt x="80380" y="56977"/>
                </a:cubicBezTo>
                <a:lnTo>
                  <a:pt x="80493" y="56863"/>
                </a:lnTo>
                <a:cubicBezTo>
                  <a:pt x="80493" y="56750"/>
                  <a:pt x="80417" y="56637"/>
                  <a:pt x="80266" y="56599"/>
                </a:cubicBezTo>
                <a:close/>
                <a:moveTo>
                  <a:pt x="83837" y="56763"/>
                </a:moveTo>
                <a:cubicBezTo>
                  <a:pt x="83788" y="56763"/>
                  <a:pt x="83732" y="56772"/>
                  <a:pt x="83669" y="56788"/>
                </a:cubicBezTo>
                <a:cubicBezTo>
                  <a:pt x="83480" y="56826"/>
                  <a:pt x="83480" y="56901"/>
                  <a:pt x="83480" y="56939"/>
                </a:cubicBezTo>
                <a:lnTo>
                  <a:pt x="83555" y="57015"/>
                </a:lnTo>
                <a:cubicBezTo>
                  <a:pt x="83555" y="57052"/>
                  <a:pt x="83593" y="57052"/>
                  <a:pt x="83593" y="57052"/>
                </a:cubicBezTo>
                <a:cubicBezTo>
                  <a:pt x="83593" y="57090"/>
                  <a:pt x="83631" y="57166"/>
                  <a:pt x="83782" y="57204"/>
                </a:cubicBezTo>
                <a:lnTo>
                  <a:pt x="83934" y="57090"/>
                </a:lnTo>
                <a:cubicBezTo>
                  <a:pt x="83971" y="57052"/>
                  <a:pt x="84009" y="57015"/>
                  <a:pt x="84047" y="56939"/>
                </a:cubicBezTo>
                <a:lnTo>
                  <a:pt x="84009" y="56826"/>
                </a:lnTo>
                <a:cubicBezTo>
                  <a:pt x="83965" y="56781"/>
                  <a:pt x="83908" y="56763"/>
                  <a:pt x="83837" y="56763"/>
                </a:cubicBezTo>
                <a:close/>
                <a:moveTo>
                  <a:pt x="27695" y="56839"/>
                </a:moveTo>
                <a:cubicBezTo>
                  <a:pt x="27651" y="56839"/>
                  <a:pt x="27607" y="56857"/>
                  <a:pt x="27562" y="56901"/>
                </a:cubicBezTo>
                <a:cubicBezTo>
                  <a:pt x="27373" y="56977"/>
                  <a:pt x="27411" y="57204"/>
                  <a:pt x="27600" y="57241"/>
                </a:cubicBezTo>
                <a:lnTo>
                  <a:pt x="27789" y="57128"/>
                </a:lnTo>
                <a:cubicBezTo>
                  <a:pt x="27789" y="57090"/>
                  <a:pt x="27865" y="57052"/>
                  <a:pt x="27865" y="57015"/>
                </a:cubicBezTo>
                <a:lnTo>
                  <a:pt x="27789" y="56863"/>
                </a:lnTo>
                <a:cubicBezTo>
                  <a:pt x="27758" y="56848"/>
                  <a:pt x="27727" y="56839"/>
                  <a:pt x="27695" y="56839"/>
                </a:cubicBezTo>
                <a:close/>
                <a:moveTo>
                  <a:pt x="417" y="56901"/>
                </a:moveTo>
                <a:cubicBezTo>
                  <a:pt x="303" y="56901"/>
                  <a:pt x="227" y="56939"/>
                  <a:pt x="152" y="56977"/>
                </a:cubicBezTo>
                <a:lnTo>
                  <a:pt x="114" y="57052"/>
                </a:lnTo>
                <a:lnTo>
                  <a:pt x="114" y="57241"/>
                </a:lnTo>
                <a:lnTo>
                  <a:pt x="190" y="57317"/>
                </a:lnTo>
                <a:cubicBezTo>
                  <a:pt x="278" y="57361"/>
                  <a:pt x="367" y="57380"/>
                  <a:pt x="448" y="57380"/>
                </a:cubicBezTo>
                <a:cubicBezTo>
                  <a:pt x="505" y="57380"/>
                  <a:pt x="559" y="57371"/>
                  <a:pt x="606" y="57355"/>
                </a:cubicBezTo>
                <a:cubicBezTo>
                  <a:pt x="681" y="57317"/>
                  <a:pt x="795" y="57279"/>
                  <a:pt x="832" y="57166"/>
                </a:cubicBezTo>
                <a:lnTo>
                  <a:pt x="795" y="57052"/>
                </a:lnTo>
                <a:cubicBezTo>
                  <a:pt x="719" y="56977"/>
                  <a:pt x="568" y="56901"/>
                  <a:pt x="417" y="56901"/>
                </a:cubicBezTo>
                <a:close/>
                <a:moveTo>
                  <a:pt x="70209" y="56334"/>
                </a:moveTo>
                <a:cubicBezTo>
                  <a:pt x="70172" y="56334"/>
                  <a:pt x="70096" y="56334"/>
                  <a:pt x="70020" y="56372"/>
                </a:cubicBezTo>
                <a:cubicBezTo>
                  <a:pt x="69907" y="56410"/>
                  <a:pt x="69831" y="56485"/>
                  <a:pt x="69793" y="56523"/>
                </a:cubicBezTo>
                <a:lnTo>
                  <a:pt x="69604" y="56599"/>
                </a:lnTo>
                <a:cubicBezTo>
                  <a:pt x="69567" y="56712"/>
                  <a:pt x="69529" y="56750"/>
                  <a:pt x="69415" y="56863"/>
                </a:cubicBezTo>
                <a:cubicBezTo>
                  <a:pt x="69340" y="56939"/>
                  <a:pt x="69226" y="57052"/>
                  <a:pt x="69189" y="57204"/>
                </a:cubicBezTo>
                <a:lnTo>
                  <a:pt x="69264" y="57317"/>
                </a:lnTo>
                <a:cubicBezTo>
                  <a:pt x="69378" y="57385"/>
                  <a:pt x="69477" y="57399"/>
                  <a:pt x="69555" y="57399"/>
                </a:cubicBezTo>
                <a:cubicBezTo>
                  <a:pt x="69607" y="57399"/>
                  <a:pt x="69650" y="57393"/>
                  <a:pt x="69680" y="57393"/>
                </a:cubicBezTo>
                <a:cubicBezTo>
                  <a:pt x="69793" y="57355"/>
                  <a:pt x="69907" y="57279"/>
                  <a:pt x="69945" y="57204"/>
                </a:cubicBezTo>
                <a:lnTo>
                  <a:pt x="70020" y="57204"/>
                </a:lnTo>
                <a:cubicBezTo>
                  <a:pt x="70058" y="57166"/>
                  <a:pt x="70058" y="57128"/>
                  <a:pt x="70058" y="57052"/>
                </a:cubicBezTo>
                <a:cubicBezTo>
                  <a:pt x="70096" y="57052"/>
                  <a:pt x="70172" y="57052"/>
                  <a:pt x="70209" y="57015"/>
                </a:cubicBezTo>
                <a:cubicBezTo>
                  <a:pt x="70247" y="56977"/>
                  <a:pt x="70247" y="56901"/>
                  <a:pt x="70285" y="56826"/>
                </a:cubicBezTo>
                <a:lnTo>
                  <a:pt x="70285" y="56826"/>
                </a:lnTo>
                <a:cubicBezTo>
                  <a:pt x="70247" y="56863"/>
                  <a:pt x="70209" y="56863"/>
                  <a:pt x="70209" y="56863"/>
                </a:cubicBezTo>
                <a:lnTo>
                  <a:pt x="70361" y="56788"/>
                </a:lnTo>
                <a:cubicBezTo>
                  <a:pt x="70361" y="56750"/>
                  <a:pt x="70361" y="56712"/>
                  <a:pt x="70361" y="56637"/>
                </a:cubicBezTo>
                <a:cubicBezTo>
                  <a:pt x="70361" y="56448"/>
                  <a:pt x="70323" y="56372"/>
                  <a:pt x="70209" y="56334"/>
                </a:cubicBezTo>
                <a:close/>
                <a:moveTo>
                  <a:pt x="24122" y="57431"/>
                </a:moveTo>
                <a:cubicBezTo>
                  <a:pt x="24046" y="57468"/>
                  <a:pt x="23933" y="57544"/>
                  <a:pt x="23933" y="57657"/>
                </a:cubicBezTo>
                <a:cubicBezTo>
                  <a:pt x="23933" y="57695"/>
                  <a:pt x="23971" y="57809"/>
                  <a:pt x="24160" y="57846"/>
                </a:cubicBezTo>
                <a:lnTo>
                  <a:pt x="24311" y="57771"/>
                </a:lnTo>
                <a:cubicBezTo>
                  <a:pt x="24349" y="57733"/>
                  <a:pt x="24387" y="57657"/>
                  <a:pt x="24387" y="57582"/>
                </a:cubicBezTo>
                <a:cubicBezTo>
                  <a:pt x="24387" y="57506"/>
                  <a:pt x="24311" y="57431"/>
                  <a:pt x="24198" y="57431"/>
                </a:cubicBezTo>
                <a:close/>
                <a:moveTo>
                  <a:pt x="15275" y="57468"/>
                </a:moveTo>
                <a:lnTo>
                  <a:pt x="15124" y="57582"/>
                </a:lnTo>
                <a:cubicBezTo>
                  <a:pt x="15124" y="57620"/>
                  <a:pt x="15124" y="57657"/>
                  <a:pt x="15086" y="57695"/>
                </a:cubicBezTo>
                <a:lnTo>
                  <a:pt x="15086" y="57809"/>
                </a:lnTo>
                <a:cubicBezTo>
                  <a:pt x="15151" y="57874"/>
                  <a:pt x="15301" y="57967"/>
                  <a:pt x="15462" y="57967"/>
                </a:cubicBezTo>
                <a:cubicBezTo>
                  <a:pt x="15488" y="57967"/>
                  <a:pt x="15514" y="57965"/>
                  <a:pt x="15540" y="57960"/>
                </a:cubicBezTo>
                <a:cubicBezTo>
                  <a:pt x="15577" y="57922"/>
                  <a:pt x="15691" y="57884"/>
                  <a:pt x="15691" y="57695"/>
                </a:cubicBezTo>
                <a:lnTo>
                  <a:pt x="15691" y="57620"/>
                </a:lnTo>
                <a:cubicBezTo>
                  <a:pt x="15615" y="57544"/>
                  <a:pt x="15502" y="57468"/>
                  <a:pt x="15275" y="57468"/>
                </a:cubicBezTo>
                <a:close/>
                <a:moveTo>
                  <a:pt x="69037" y="57355"/>
                </a:moveTo>
                <a:cubicBezTo>
                  <a:pt x="68886" y="57355"/>
                  <a:pt x="68773" y="57393"/>
                  <a:pt x="68697" y="57431"/>
                </a:cubicBezTo>
                <a:cubicBezTo>
                  <a:pt x="68584" y="57544"/>
                  <a:pt x="68546" y="57657"/>
                  <a:pt x="68584" y="57846"/>
                </a:cubicBezTo>
                <a:lnTo>
                  <a:pt x="68735" y="57960"/>
                </a:lnTo>
                <a:lnTo>
                  <a:pt x="68810" y="57960"/>
                </a:lnTo>
                <a:cubicBezTo>
                  <a:pt x="68848" y="57960"/>
                  <a:pt x="68848" y="57960"/>
                  <a:pt x="68848" y="57998"/>
                </a:cubicBezTo>
                <a:lnTo>
                  <a:pt x="69075" y="57922"/>
                </a:lnTo>
                <a:lnTo>
                  <a:pt x="69226" y="57809"/>
                </a:lnTo>
                <a:cubicBezTo>
                  <a:pt x="69189" y="57733"/>
                  <a:pt x="69151" y="57695"/>
                  <a:pt x="69151" y="57657"/>
                </a:cubicBezTo>
                <a:cubicBezTo>
                  <a:pt x="69113" y="57620"/>
                  <a:pt x="69075" y="57657"/>
                  <a:pt x="69151" y="57544"/>
                </a:cubicBezTo>
                <a:lnTo>
                  <a:pt x="69037" y="57355"/>
                </a:lnTo>
                <a:close/>
                <a:moveTo>
                  <a:pt x="43744" y="57846"/>
                </a:moveTo>
                <a:lnTo>
                  <a:pt x="43555" y="57922"/>
                </a:lnTo>
                <a:cubicBezTo>
                  <a:pt x="43555" y="57960"/>
                  <a:pt x="43517" y="57998"/>
                  <a:pt x="43517" y="58035"/>
                </a:cubicBezTo>
                <a:lnTo>
                  <a:pt x="43631" y="58187"/>
                </a:lnTo>
                <a:cubicBezTo>
                  <a:pt x="43668" y="58187"/>
                  <a:pt x="43668" y="58224"/>
                  <a:pt x="43744" y="58224"/>
                </a:cubicBezTo>
                <a:lnTo>
                  <a:pt x="43895" y="58111"/>
                </a:lnTo>
                <a:cubicBezTo>
                  <a:pt x="43933" y="58111"/>
                  <a:pt x="43933" y="58073"/>
                  <a:pt x="43971" y="58035"/>
                </a:cubicBezTo>
                <a:lnTo>
                  <a:pt x="43857" y="57884"/>
                </a:lnTo>
                <a:cubicBezTo>
                  <a:pt x="43820" y="57884"/>
                  <a:pt x="43782" y="57846"/>
                  <a:pt x="43744" y="57846"/>
                </a:cubicBezTo>
                <a:close/>
                <a:moveTo>
                  <a:pt x="16107" y="57884"/>
                </a:moveTo>
                <a:lnTo>
                  <a:pt x="15955" y="57998"/>
                </a:lnTo>
                <a:lnTo>
                  <a:pt x="15955" y="58149"/>
                </a:lnTo>
                <a:lnTo>
                  <a:pt x="16107" y="58262"/>
                </a:lnTo>
                <a:cubicBezTo>
                  <a:pt x="16140" y="58273"/>
                  <a:pt x="16173" y="58278"/>
                  <a:pt x="16205" y="58278"/>
                </a:cubicBezTo>
                <a:cubicBezTo>
                  <a:pt x="16283" y="58278"/>
                  <a:pt x="16356" y="58251"/>
                  <a:pt x="16409" y="58224"/>
                </a:cubicBezTo>
                <a:cubicBezTo>
                  <a:pt x="16447" y="58187"/>
                  <a:pt x="16485" y="58111"/>
                  <a:pt x="16485" y="58035"/>
                </a:cubicBezTo>
                <a:lnTo>
                  <a:pt x="16485" y="57998"/>
                </a:lnTo>
                <a:lnTo>
                  <a:pt x="16334" y="57884"/>
                </a:lnTo>
                <a:close/>
                <a:moveTo>
                  <a:pt x="78036" y="57771"/>
                </a:moveTo>
                <a:cubicBezTo>
                  <a:pt x="77620" y="57846"/>
                  <a:pt x="77506" y="58035"/>
                  <a:pt x="77620" y="58262"/>
                </a:cubicBezTo>
                <a:lnTo>
                  <a:pt x="77733" y="58338"/>
                </a:lnTo>
                <a:cubicBezTo>
                  <a:pt x="77770" y="58341"/>
                  <a:pt x="77804" y="58343"/>
                  <a:pt x="77837" y="58343"/>
                </a:cubicBezTo>
                <a:cubicBezTo>
                  <a:pt x="78168" y="58343"/>
                  <a:pt x="78266" y="58177"/>
                  <a:pt x="78300" y="58073"/>
                </a:cubicBezTo>
                <a:lnTo>
                  <a:pt x="78187" y="57922"/>
                </a:lnTo>
                <a:cubicBezTo>
                  <a:pt x="78212" y="57922"/>
                  <a:pt x="78220" y="57939"/>
                  <a:pt x="78223" y="57939"/>
                </a:cubicBezTo>
                <a:cubicBezTo>
                  <a:pt x="78225" y="57939"/>
                  <a:pt x="78225" y="57935"/>
                  <a:pt x="78225" y="57922"/>
                </a:cubicBezTo>
                <a:cubicBezTo>
                  <a:pt x="78225" y="57884"/>
                  <a:pt x="78187" y="57846"/>
                  <a:pt x="78149" y="57809"/>
                </a:cubicBezTo>
                <a:lnTo>
                  <a:pt x="78036" y="57771"/>
                </a:lnTo>
                <a:close/>
                <a:moveTo>
                  <a:pt x="78981" y="58035"/>
                </a:moveTo>
                <a:cubicBezTo>
                  <a:pt x="78830" y="58035"/>
                  <a:pt x="78754" y="58035"/>
                  <a:pt x="78678" y="58111"/>
                </a:cubicBezTo>
                <a:cubicBezTo>
                  <a:pt x="78640" y="58149"/>
                  <a:pt x="78565" y="58187"/>
                  <a:pt x="78565" y="58300"/>
                </a:cubicBezTo>
                <a:lnTo>
                  <a:pt x="78603" y="58338"/>
                </a:lnTo>
                <a:lnTo>
                  <a:pt x="78716" y="58414"/>
                </a:lnTo>
                <a:cubicBezTo>
                  <a:pt x="78749" y="58425"/>
                  <a:pt x="78783" y="58429"/>
                  <a:pt x="78815" y="58429"/>
                </a:cubicBezTo>
                <a:cubicBezTo>
                  <a:pt x="78893" y="58429"/>
                  <a:pt x="78965" y="58402"/>
                  <a:pt x="79019" y="58376"/>
                </a:cubicBezTo>
                <a:cubicBezTo>
                  <a:pt x="79056" y="58338"/>
                  <a:pt x="79094" y="58262"/>
                  <a:pt x="79094" y="58187"/>
                </a:cubicBezTo>
                <a:cubicBezTo>
                  <a:pt x="79094" y="58187"/>
                  <a:pt x="79094" y="58149"/>
                  <a:pt x="79094" y="58149"/>
                </a:cubicBezTo>
                <a:lnTo>
                  <a:pt x="78981" y="58035"/>
                </a:lnTo>
                <a:close/>
                <a:moveTo>
                  <a:pt x="58210" y="57982"/>
                </a:moveTo>
                <a:cubicBezTo>
                  <a:pt x="58146" y="57982"/>
                  <a:pt x="58100" y="58009"/>
                  <a:pt x="58073" y="58035"/>
                </a:cubicBezTo>
                <a:lnTo>
                  <a:pt x="58035" y="58035"/>
                </a:lnTo>
                <a:lnTo>
                  <a:pt x="57846" y="58149"/>
                </a:lnTo>
                <a:cubicBezTo>
                  <a:pt x="57846" y="58262"/>
                  <a:pt x="57884" y="58376"/>
                  <a:pt x="57960" y="58414"/>
                </a:cubicBezTo>
                <a:cubicBezTo>
                  <a:pt x="57998" y="58489"/>
                  <a:pt x="58073" y="58489"/>
                  <a:pt x="58187" y="58489"/>
                </a:cubicBezTo>
                <a:lnTo>
                  <a:pt x="58300" y="58376"/>
                </a:lnTo>
                <a:lnTo>
                  <a:pt x="58413" y="58262"/>
                </a:lnTo>
                <a:lnTo>
                  <a:pt x="58413" y="58111"/>
                </a:lnTo>
                <a:lnTo>
                  <a:pt x="58300" y="57998"/>
                </a:lnTo>
                <a:cubicBezTo>
                  <a:pt x="58267" y="57987"/>
                  <a:pt x="58237" y="57982"/>
                  <a:pt x="58210" y="57982"/>
                </a:cubicBezTo>
                <a:close/>
                <a:moveTo>
                  <a:pt x="69240" y="58408"/>
                </a:moveTo>
                <a:cubicBezTo>
                  <a:pt x="68991" y="58408"/>
                  <a:pt x="68958" y="58535"/>
                  <a:pt x="68924" y="58603"/>
                </a:cubicBezTo>
                <a:lnTo>
                  <a:pt x="69075" y="58754"/>
                </a:lnTo>
                <a:cubicBezTo>
                  <a:pt x="69264" y="58716"/>
                  <a:pt x="69378" y="58678"/>
                  <a:pt x="69453" y="58565"/>
                </a:cubicBezTo>
                <a:lnTo>
                  <a:pt x="69340" y="58414"/>
                </a:lnTo>
                <a:cubicBezTo>
                  <a:pt x="69303" y="58409"/>
                  <a:pt x="69270" y="58408"/>
                  <a:pt x="69240" y="58408"/>
                </a:cubicBezTo>
                <a:close/>
                <a:moveTo>
                  <a:pt x="28877" y="58484"/>
                </a:moveTo>
                <a:cubicBezTo>
                  <a:pt x="28615" y="58484"/>
                  <a:pt x="28583" y="58647"/>
                  <a:pt x="28583" y="58716"/>
                </a:cubicBezTo>
                <a:lnTo>
                  <a:pt x="28621" y="58792"/>
                </a:lnTo>
                <a:cubicBezTo>
                  <a:pt x="28669" y="58863"/>
                  <a:pt x="28732" y="58890"/>
                  <a:pt x="28781" y="58890"/>
                </a:cubicBezTo>
                <a:cubicBezTo>
                  <a:pt x="28810" y="58890"/>
                  <a:pt x="28834" y="58881"/>
                  <a:pt x="28848" y="58867"/>
                </a:cubicBezTo>
                <a:cubicBezTo>
                  <a:pt x="28961" y="58867"/>
                  <a:pt x="29037" y="58792"/>
                  <a:pt x="29075" y="58640"/>
                </a:cubicBezTo>
                <a:lnTo>
                  <a:pt x="28961" y="58489"/>
                </a:lnTo>
                <a:cubicBezTo>
                  <a:pt x="28931" y="58486"/>
                  <a:pt x="28903" y="58484"/>
                  <a:pt x="28877" y="58484"/>
                </a:cubicBezTo>
                <a:close/>
                <a:moveTo>
                  <a:pt x="11795" y="58472"/>
                </a:moveTo>
                <a:cubicBezTo>
                  <a:pt x="11771" y="58472"/>
                  <a:pt x="11746" y="58477"/>
                  <a:pt x="11721" y="58489"/>
                </a:cubicBezTo>
                <a:cubicBezTo>
                  <a:pt x="11683" y="58489"/>
                  <a:pt x="11645" y="58527"/>
                  <a:pt x="11645" y="58603"/>
                </a:cubicBezTo>
                <a:lnTo>
                  <a:pt x="11759" y="58754"/>
                </a:lnTo>
                <a:cubicBezTo>
                  <a:pt x="11721" y="58716"/>
                  <a:pt x="11683" y="58716"/>
                  <a:pt x="11683" y="58716"/>
                </a:cubicBezTo>
                <a:cubicBezTo>
                  <a:pt x="11683" y="58754"/>
                  <a:pt x="11683" y="58754"/>
                  <a:pt x="11683" y="58754"/>
                </a:cubicBezTo>
                <a:lnTo>
                  <a:pt x="11834" y="58905"/>
                </a:lnTo>
                <a:lnTo>
                  <a:pt x="11986" y="58905"/>
                </a:lnTo>
                <a:lnTo>
                  <a:pt x="12212" y="58829"/>
                </a:lnTo>
                <a:lnTo>
                  <a:pt x="12212" y="58640"/>
                </a:lnTo>
                <a:lnTo>
                  <a:pt x="12023" y="58527"/>
                </a:lnTo>
                <a:cubicBezTo>
                  <a:pt x="11986" y="58527"/>
                  <a:pt x="11948" y="58527"/>
                  <a:pt x="11910" y="58489"/>
                </a:cubicBezTo>
                <a:cubicBezTo>
                  <a:pt x="11885" y="58489"/>
                  <a:pt x="11843" y="58472"/>
                  <a:pt x="11795" y="58472"/>
                </a:cubicBezTo>
                <a:close/>
                <a:moveTo>
                  <a:pt x="19396" y="58489"/>
                </a:moveTo>
                <a:cubicBezTo>
                  <a:pt x="19245" y="58489"/>
                  <a:pt x="19131" y="58527"/>
                  <a:pt x="19056" y="58565"/>
                </a:cubicBezTo>
                <a:cubicBezTo>
                  <a:pt x="19018" y="58603"/>
                  <a:pt x="18980" y="58678"/>
                  <a:pt x="18980" y="58792"/>
                </a:cubicBezTo>
                <a:lnTo>
                  <a:pt x="19131" y="58905"/>
                </a:lnTo>
                <a:cubicBezTo>
                  <a:pt x="19320" y="58905"/>
                  <a:pt x="19434" y="58792"/>
                  <a:pt x="19472" y="58716"/>
                </a:cubicBezTo>
                <a:lnTo>
                  <a:pt x="19358" y="58640"/>
                </a:lnTo>
                <a:lnTo>
                  <a:pt x="19472" y="58678"/>
                </a:lnTo>
                <a:lnTo>
                  <a:pt x="19396" y="58489"/>
                </a:lnTo>
                <a:close/>
                <a:moveTo>
                  <a:pt x="48243" y="58451"/>
                </a:moveTo>
                <a:lnTo>
                  <a:pt x="48092" y="58489"/>
                </a:lnTo>
                <a:cubicBezTo>
                  <a:pt x="47979" y="58565"/>
                  <a:pt x="47979" y="58754"/>
                  <a:pt x="48092" y="58829"/>
                </a:cubicBezTo>
                <a:cubicBezTo>
                  <a:pt x="48130" y="58867"/>
                  <a:pt x="48168" y="58905"/>
                  <a:pt x="48281" y="58905"/>
                </a:cubicBezTo>
                <a:lnTo>
                  <a:pt x="48432" y="58754"/>
                </a:lnTo>
                <a:cubicBezTo>
                  <a:pt x="48394" y="58603"/>
                  <a:pt x="48357" y="58527"/>
                  <a:pt x="48243" y="58451"/>
                </a:cubicBezTo>
                <a:close/>
                <a:moveTo>
                  <a:pt x="9793" y="58829"/>
                </a:moveTo>
                <a:lnTo>
                  <a:pt x="9642" y="58943"/>
                </a:lnTo>
                <a:lnTo>
                  <a:pt x="9642" y="59018"/>
                </a:lnTo>
                <a:lnTo>
                  <a:pt x="9755" y="59132"/>
                </a:lnTo>
                <a:cubicBezTo>
                  <a:pt x="9793" y="59170"/>
                  <a:pt x="9831" y="59207"/>
                  <a:pt x="9868" y="59207"/>
                </a:cubicBezTo>
                <a:lnTo>
                  <a:pt x="10057" y="59094"/>
                </a:lnTo>
                <a:cubicBezTo>
                  <a:pt x="10057" y="59056"/>
                  <a:pt x="10057" y="59018"/>
                  <a:pt x="10095" y="58981"/>
                </a:cubicBezTo>
                <a:lnTo>
                  <a:pt x="9982" y="58829"/>
                </a:lnTo>
                <a:close/>
                <a:moveTo>
                  <a:pt x="5982" y="58909"/>
                </a:moveTo>
                <a:cubicBezTo>
                  <a:pt x="5922" y="58909"/>
                  <a:pt x="5848" y="58935"/>
                  <a:pt x="5785" y="59018"/>
                </a:cubicBezTo>
                <a:lnTo>
                  <a:pt x="5785" y="59207"/>
                </a:lnTo>
                <a:cubicBezTo>
                  <a:pt x="5880" y="59226"/>
                  <a:pt x="5946" y="59236"/>
                  <a:pt x="5998" y="59236"/>
                </a:cubicBezTo>
                <a:cubicBezTo>
                  <a:pt x="6050" y="59236"/>
                  <a:pt x="6088" y="59226"/>
                  <a:pt x="6125" y="59207"/>
                </a:cubicBezTo>
                <a:cubicBezTo>
                  <a:pt x="6163" y="59170"/>
                  <a:pt x="6201" y="59132"/>
                  <a:pt x="6201" y="59094"/>
                </a:cubicBezTo>
                <a:cubicBezTo>
                  <a:pt x="6201" y="59018"/>
                  <a:pt x="6163" y="58943"/>
                  <a:pt x="6088" y="58943"/>
                </a:cubicBezTo>
                <a:cubicBezTo>
                  <a:pt x="6071" y="58926"/>
                  <a:pt x="6031" y="58909"/>
                  <a:pt x="5982" y="58909"/>
                </a:cubicBezTo>
                <a:close/>
                <a:moveTo>
                  <a:pt x="39245" y="58300"/>
                </a:moveTo>
                <a:cubicBezTo>
                  <a:pt x="39056" y="58414"/>
                  <a:pt x="38716" y="58640"/>
                  <a:pt x="38716" y="58905"/>
                </a:cubicBezTo>
                <a:cubicBezTo>
                  <a:pt x="38716" y="58981"/>
                  <a:pt x="38753" y="59094"/>
                  <a:pt x="38829" y="59170"/>
                </a:cubicBezTo>
                <a:lnTo>
                  <a:pt x="38942" y="59207"/>
                </a:lnTo>
                <a:lnTo>
                  <a:pt x="38980" y="59207"/>
                </a:lnTo>
                <a:cubicBezTo>
                  <a:pt x="39075" y="59226"/>
                  <a:pt x="39122" y="59236"/>
                  <a:pt x="39165" y="59236"/>
                </a:cubicBezTo>
                <a:cubicBezTo>
                  <a:pt x="39207" y="59236"/>
                  <a:pt x="39245" y="59226"/>
                  <a:pt x="39321" y="59207"/>
                </a:cubicBezTo>
                <a:lnTo>
                  <a:pt x="39358" y="59207"/>
                </a:lnTo>
                <a:cubicBezTo>
                  <a:pt x="39321" y="59245"/>
                  <a:pt x="39245" y="59283"/>
                  <a:pt x="39245" y="59397"/>
                </a:cubicBezTo>
                <a:lnTo>
                  <a:pt x="39321" y="59510"/>
                </a:lnTo>
                <a:cubicBezTo>
                  <a:pt x="39354" y="59521"/>
                  <a:pt x="39387" y="59526"/>
                  <a:pt x="39419" y="59526"/>
                </a:cubicBezTo>
                <a:cubicBezTo>
                  <a:pt x="39497" y="59526"/>
                  <a:pt x="39570" y="59499"/>
                  <a:pt x="39623" y="59472"/>
                </a:cubicBezTo>
                <a:cubicBezTo>
                  <a:pt x="39699" y="59434"/>
                  <a:pt x="39736" y="59359"/>
                  <a:pt x="39736" y="59283"/>
                </a:cubicBezTo>
                <a:cubicBezTo>
                  <a:pt x="39736" y="59170"/>
                  <a:pt x="39661" y="59094"/>
                  <a:pt x="39547" y="59094"/>
                </a:cubicBezTo>
                <a:cubicBezTo>
                  <a:pt x="39547" y="59056"/>
                  <a:pt x="39547" y="59056"/>
                  <a:pt x="39547" y="59056"/>
                </a:cubicBezTo>
                <a:cubicBezTo>
                  <a:pt x="39585" y="59018"/>
                  <a:pt x="39623" y="58981"/>
                  <a:pt x="39661" y="58905"/>
                </a:cubicBezTo>
                <a:cubicBezTo>
                  <a:pt x="39736" y="58905"/>
                  <a:pt x="39888" y="58867"/>
                  <a:pt x="39888" y="58716"/>
                </a:cubicBezTo>
                <a:cubicBezTo>
                  <a:pt x="39888" y="58678"/>
                  <a:pt x="39888" y="58678"/>
                  <a:pt x="39850" y="58640"/>
                </a:cubicBezTo>
                <a:lnTo>
                  <a:pt x="39699" y="58565"/>
                </a:lnTo>
                <a:lnTo>
                  <a:pt x="39774" y="58565"/>
                </a:lnTo>
                <a:cubicBezTo>
                  <a:pt x="39736" y="58565"/>
                  <a:pt x="39736" y="58527"/>
                  <a:pt x="39699" y="58527"/>
                </a:cubicBezTo>
                <a:cubicBezTo>
                  <a:pt x="39661" y="58451"/>
                  <a:pt x="39547" y="58300"/>
                  <a:pt x="39321" y="58300"/>
                </a:cubicBezTo>
                <a:close/>
                <a:moveTo>
                  <a:pt x="69491" y="58603"/>
                </a:moveTo>
                <a:lnTo>
                  <a:pt x="69378" y="58754"/>
                </a:lnTo>
                <a:lnTo>
                  <a:pt x="69340" y="58754"/>
                </a:lnTo>
                <a:cubicBezTo>
                  <a:pt x="69264" y="58792"/>
                  <a:pt x="69113" y="58829"/>
                  <a:pt x="69113" y="58981"/>
                </a:cubicBezTo>
                <a:lnTo>
                  <a:pt x="69151" y="59018"/>
                </a:lnTo>
                <a:cubicBezTo>
                  <a:pt x="69075" y="59056"/>
                  <a:pt x="69037" y="59132"/>
                  <a:pt x="69037" y="59245"/>
                </a:cubicBezTo>
                <a:lnTo>
                  <a:pt x="69000" y="59245"/>
                </a:lnTo>
                <a:cubicBezTo>
                  <a:pt x="68924" y="59207"/>
                  <a:pt x="68848" y="59170"/>
                  <a:pt x="68810" y="59170"/>
                </a:cubicBezTo>
                <a:lnTo>
                  <a:pt x="68584" y="59283"/>
                </a:lnTo>
                <a:lnTo>
                  <a:pt x="68584" y="59321"/>
                </a:lnTo>
                <a:lnTo>
                  <a:pt x="68621" y="59321"/>
                </a:lnTo>
                <a:cubicBezTo>
                  <a:pt x="68584" y="59359"/>
                  <a:pt x="68584" y="59359"/>
                  <a:pt x="68546" y="59359"/>
                </a:cubicBezTo>
                <a:lnTo>
                  <a:pt x="68621" y="59510"/>
                </a:lnTo>
                <a:lnTo>
                  <a:pt x="68584" y="59548"/>
                </a:lnTo>
                <a:cubicBezTo>
                  <a:pt x="68584" y="59548"/>
                  <a:pt x="68621" y="59586"/>
                  <a:pt x="68621" y="59586"/>
                </a:cubicBezTo>
                <a:cubicBezTo>
                  <a:pt x="68659" y="59661"/>
                  <a:pt x="68735" y="59737"/>
                  <a:pt x="68848" y="59737"/>
                </a:cubicBezTo>
                <a:cubicBezTo>
                  <a:pt x="68922" y="59737"/>
                  <a:pt x="68959" y="59666"/>
                  <a:pt x="69031" y="59592"/>
                </a:cubicBezTo>
                <a:lnTo>
                  <a:pt x="69031" y="59592"/>
                </a:lnTo>
                <a:cubicBezTo>
                  <a:pt x="69058" y="59603"/>
                  <a:pt x="69085" y="59623"/>
                  <a:pt x="69113" y="59623"/>
                </a:cubicBezTo>
                <a:cubicBezTo>
                  <a:pt x="69226" y="59586"/>
                  <a:pt x="69264" y="59548"/>
                  <a:pt x="69264" y="59472"/>
                </a:cubicBezTo>
                <a:lnTo>
                  <a:pt x="69302" y="59472"/>
                </a:lnTo>
                <a:lnTo>
                  <a:pt x="69378" y="59434"/>
                </a:lnTo>
                <a:cubicBezTo>
                  <a:pt x="69415" y="59359"/>
                  <a:pt x="69453" y="59321"/>
                  <a:pt x="69453" y="59245"/>
                </a:cubicBezTo>
                <a:cubicBezTo>
                  <a:pt x="69491" y="59245"/>
                  <a:pt x="69567" y="59245"/>
                  <a:pt x="69642" y="59207"/>
                </a:cubicBezTo>
                <a:lnTo>
                  <a:pt x="69642" y="59207"/>
                </a:lnTo>
                <a:cubicBezTo>
                  <a:pt x="69642" y="59245"/>
                  <a:pt x="69604" y="59245"/>
                  <a:pt x="69604" y="59245"/>
                </a:cubicBezTo>
                <a:lnTo>
                  <a:pt x="69756" y="59397"/>
                </a:lnTo>
                <a:cubicBezTo>
                  <a:pt x="69983" y="59397"/>
                  <a:pt x="70172" y="59170"/>
                  <a:pt x="70172" y="58981"/>
                </a:cubicBezTo>
                <a:cubicBezTo>
                  <a:pt x="70172" y="58905"/>
                  <a:pt x="70134" y="58829"/>
                  <a:pt x="70096" y="58754"/>
                </a:cubicBezTo>
                <a:lnTo>
                  <a:pt x="69907" y="58792"/>
                </a:lnTo>
                <a:cubicBezTo>
                  <a:pt x="69869" y="58792"/>
                  <a:pt x="69831" y="58754"/>
                  <a:pt x="69793" y="58754"/>
                </a:cubicBezTo>
                <a:cubicBezTo>
                  <a:pt x="69793" y="58716"/>
                  <a:pt x="69756" y="58678"/>
                  <a:pt x="69718" y="58678"/>
                </a:cubicBezTo>
                <a:cubicBezTo>
                  <a:pt x="69680" y="58603"/>
                  <a:pt x="69604" y="58603"/>
                  <a:pt x="69491" y="58603"/>
                </a:cubicBezTo>
                <a:close/>
                <a:moveTo>
                  <a:pt x="49377" y="59472"/>
                </a:moveTo>
                <a:lnTo>
                  <a:pt x="49226" y="59586"/>
                </a:lnTo>
                <a:cubicBezTo>
                  <a:pt x="49226" y="59623"/>
                  <a:pt x="49188" y="59661"/>
                  <a:pt x="49188" y="59737"/>
                </a:cubicBezTo>
                <a:lnTo>
                  <a:pt x="49188" y="59775"/>
                </a:lnTo>
                <a:lnTo>
                  <a:pt x="49226" y="59850"/>
                </a:lnTo>
                <a:cubicBezTo>
                  <a:pt x="49253" y="59877"/>
                  <a:pt x="49317" y="59904"/>
                  <a:pt x="49380" y="59904"/>
                </a:cubicBezTo>
                <a:cubicBezTo>
                  <a:pt x="49405" y="59904"/>
                  <a:pt x="49431" y="59899"/>
                  <a:pt x="49453" y="59888"/>
                </a:cubicBezTo>
                <a:cubicBezTo>
                  <a:pt x="49566" y="59888"/>
                  <a:pt x="49680" y="59812"/>
                  <a:pt x="49755" y="59699"/>
                </a:cubicBezTo>
                <a:lnTo>
                  <a:pt x="49604" y="59548"/>
                </a:lnTo>
                <a:cubicBezTo>
                  <a:pt x="49566" y="59548"/>
                  <a:pt x="49566" y="59548"/>
                  <a:pt x="49566" y="59510"/>
                </a:cubicBezTo>
                <a:cubicBezTo>
                  <a:pt x="49529" y="59510"/>
                  <a:pt x="49453" y="59472"/>
                  <a:pt x="49377" y="59472"/>
                </a:cubicBezTo>
                <a:close/>
                <a:moveTo>
                  <a:pt x="82352" y="59495"/>
                </a:moveTo>
                <a:cubicBezTo>
                  <a:pt x="82313" y="59495"/>
                  <a:pt x="82273" y="59500"/>
                  <a:pt x="82232" y="59510"/>
                </a:cubicBezTo>
                <a:cubicBezTo>
                  <a:pt x="82119" y="59548"/>
                  <a:pt x="82043" y="59699"/>
                  <a:pt x="82081" y="59850"/>
                </a:cubicBezTo>
                <a:lnTo>
                  <a:pt x="82194" y="59926"/>
                </a:lnTo>
                <a:cubicBezTo>
                  <a:pt x="82227" y="59930"/>
                  <a:pt x="82256" y="59932"/>
                  <a:pt x="82284" y="59932"/>
                </a:cubicBezTo>
                <a:cubicBezTo>
                  <a:pt x="82513" y="59932"/>
                  <a:pt x="82581" y="59800"/>
                  <a:pt x="82648" y="59699"/>
                </a:cubicBezTo>
                <a:lnTo>
                  <a:pt x="82610" y="59586"/>
                </a:lnTo>
                <a:cubicBezTo>
                  <a:pt x="82555" y="59530"/>
                  <a:pt x="82459" y="59495"/>
                  <a:pt x="82352" y="59495"/>
                </a:cubicBezTo>
                <a:close/>
                <a:moveTo>
                  <a:pt x="20855" y="59532"/>
                </a:moveTo>
                <a:cubicBezTo>
                  <a:pt x="20788" y="59532"/>
                  <a:pt x="20735" y="59559"/>
                  <a:pt x="20681" y="59586"/>
                </a:cubicBezTo>
                <a:cubicBezTo>
                  <a:pt x="20644" y="59623"/>
                  <a:pt x="20568" y="59699"/>
                  <a:pt x="20606" y="59850"/>
                </a:cubicBezTo>
                <a:lnTo>
                  <a:pt x="20719" y="59926"/>
                </a:lnTo>
                <a:cubicBezTo>
                  <a:pt x="20745" y="59934"/>
                  <a:pt x="20770" y="59939"/>
                  <a:pt x="20795" y="59939"/>
                </a:cubicBezTo>
                <a:cubicBezTo>
                  <a:pt x="20882" y="59939"/>
                  <a:pt x="20963" y="59883"/>
                  <a:pt x="21022" y="59737"/>
                </a:cubicBezTo>
                <a:lnTo>
                  <a:pt x="20946" y="59548"/>
                </a:lnTo>
                <a:cubicBezTo>
                  <a:pt x="20913" y="59537"/>
                  <a:pt x="20883" y="59532"/>
                  <a:pt x="20855" y="59532"/>
                </a:cubicBezTo>
                <a:close/>
                <a:moveTo>
                  <a:pt x="42979" y="59581"/>
                </a:moveTo>
                <a:cubicBezTo>
                  <a:pt x="42717" y="59581"/>
                  <a:pt x="42685" y="59744"/>
                  <a:pt x="42685" y="59812"/>
                </a:cubicBezTo>
                <a:lnTo>
                  <a:pt x="42723" y="59888"/>
                </a:lnTo>
                <a:cubicBezTo>
                  <a:pt x="42779" y="59943"/>
                  <a:pt x="42854" y="59978"/>
                  <a:pt x="42935" y="59978"/>
                </a:cubicBezTo>
                <a:cubicBezTo>
                  <a:pt x="42965" y="59978"/>
                  <a:pt x="42995" y="59974"/>
                  <a:pt x="43026" y="59964"/>
                </a:cubicBezTo>
                <a:cubicBezTo>
                  <a:pt x="43139" y="59926"/>
                  <a:pt x="43177" y="59850"/>
                  <a:pt x="43177" y="59737"/>
                </a:cubicBezTo>
                <a:cubicBezTo>
                  <a:pt x="43177" y="59737"/>
                  <a:pt x="43177" y="59699"/>
                  <a:pt x="43177" y="59699"/>
                </a:cubicBezTo>
                <a:lnTo>
                  <a:pt x="43064" y="59586"/>
                </a:lnTo>
                <a:cubicBezTo>
                  <a:pt x="43033" y="59582"/>
                  <a:pt x="43005" y="59581"/>
                  <a:pt x="42979" y="59581"/>
                </a:cubicBezTo>
                <a:close/>
                <a:moveTo>
                  <a:pt x="56994" y="59712"/>
                </a:moveTo>
                <a:cubicBezTo>
                  <a:pt x="56944" y="59712"/>
                  <a:pt x="56888" y="59721"/>
                  <a:pt x="56825" y="59737"/>
                </a:cubicBezTo>
                <a:cubicBezTo>
                  <a:pt x="56712" y="59775"/>
                  <a:pt x="56599" y="59888"/>
                  <a:pt x="56599" y="60001"/>
                </a:cubicBezTo>
                <a:lnTo>
                  <a:pt x="56788" y="60115"/>
                </a:lnTo>
                <a:lnTo>
                  <a:pt x="56863" y="60115"/>
                </a:lnTo>
                <a:cubicBezTo>
                  <a:pt x="56977" y="60077"/>
                  <a:pt x="57166" y="60039"/>
                  <a:pt x="57204" y="59888"/>
                </a:cubicBezTo>
                <a:lnTo>
                  <a:pt x="57166" y="59775"/>
                </a:lnTo>
                <a:cubicBezTo>
                  <a:pt x="57121" y="59730"/>
                  <a:pt x="57064" y="59712"/>
                  <a:pt x="56994" y="59712"/>
                </a:cubicBezTo>
                <a:close/>
                <a:moveTo>
                  <a:pt x="25634" y="59737"/>
                </a:moveTo>
                <a:cubicBezTo>
                  <a:pt x="25521" y="59737"/>
                  <a:pt x="25483" y="59775"/>
                  <a:pt x="25445" y="59812"/>
                </a:cubicBezTo>
                <a:cubicBezTo>
                  <a:pt x="25407" y="59850"/>
                  <a:pt x="25332" y="59888"/>
                  <a:pt x="25370" y="60039"/>
                </a:cubicBezTo>
                <a:lnTo>
                  <a:pt x="25521" y="60153"/>
                </a:lnTo>
                <a:lnTo>
                  <a:pt x="25634" y="60153"/>
                </a:lnTo>
                <a:lnTo>
                  <a:pt x="25785" y="60001"/>
                </a:lnTo>
                <a:lnTo>
                  <a:pt x="25785" y="59850"/>
                </a:lnTo>
                <a:lnTo>
                  <a:pt x="25634" y="59737"/>
                </a:lnTo>
                <a:close/>
                <a:moveTo>
                  <a:pt x="37317" y="59737"/>
                </a:moveTo>
                <a:cubicBezTo>
                  <a:pt x="37203" y="59775"/>
                  <a:pt x="37014" y="59812"/>
                  <a:pt x="37014" y="60001"/>
                </a:cubicBezTo>
                <a:lnTo>
                  <a:pt x="37014" y="60039"/>
                </a:lnTo>
                <a:lnTo>
                  <a:pt x="37128" y="60153"/>
                </a:lnTo>
                <a:cubicBezTo>
                  <a:pt x="37203" y="60153"/>
                  <a:pt x="37355" y="60153"/>
                  <a:pt x="37468" y="60077"/>
                </a:cubicBezTo>
                <a:cubicBezTo>
                  <a:pt x="37506" y="60039"/>
                  <a:pt x="37544" y="60001"/>
                  <a:pt x="37544" y="59926"/>
                </a:cubicBezTo>
                <a:cubicBezTo>
                  <a:pt x="37544" y="59888"/>
                  <a:pt x="37544" y="59850"/>
                  <a:pt x="37506" y="59812"/>
                </a:cubicBezTo>
                <a:lnTo>
                  <a:pt x="37355" y="59737"/>
                </a:lnTo>
                <a:close/>
                <a:moveTo>
                  <a:pt x="69417" y="59532"/>
                </a:moveTo>
                <a:cubicBezTo>
                  <a:pt x="69384" y="59532"/>
                  <a:pt x="69346" y="59537"/>
                  <a:pt x="69302" y="59548"/>
                </a:cubicBezTo>
                <a:lnTo>
                  <a:pt x="69189" y="59661"/>
                </a:lnTo>
                <a:cubicBezTo>
                  <a:pt x="69189" y="59775"/>
                  <a:pt x="69189" y="59812"/>
                  <a:pt x="69151" y="59888"/>
                </a:cubicBezTo>
                <a:cubicBezTo>
                  <a:pt x="69151" y="59926"/>
                  <a:pt x="69113" y="59964"/>
                  <a:pt x="69113" y="60001"/>
                </a:cubicBezTo>
                <a:lnTo>
                  <a:pt x="69189" y="60115"/>
                </a:lnTo>
                <a:cubicBezTo>
                  <a:pt x="69242" y="60142"/>
                  <a:pt x="69296" y="60168"/>
                  <a:pt x="69336" y="60168"/>
                </a:cubicBezTo>
                <a:cubicBezTo>
                  <a:pt x="69352" y="60168"/>
                  <a:pt x="69367" y="60164"/>
                  <a:pt x="69378" y="60153"/>
                </a:cubicBezTo>
                <a:lnTo>
                  <a:pt x="69415" y="60228"/>
                </a:lnTo>
                <a:cubicBezTo>
                  <a:pt x="69449" y="60239"/>
                  <a:pt x="69479" y="60244"/>
                  <a:pt x="69506" y="60244"/>
                </a:cubicBezTo>
                <a:cubicBezTo>
                  <a:pt x="69573" y="60244"/>
                  <a:pt x="69627" y="60217"/>
                  <a:pt x="69680" y="60190"/>
                </a:cubicBezTo>
                <a:cubicBezTo>
                  <a:pt x="69718" y="60153"/>
                  <a:pt x="69756" y="60115"/>
                  <a:pt x="69756" y="60039"/>
                </a:cubicBezTo>
                <a:cubicBezTo>
                  <a:pt x="69756" y="60001"/>
                  <a:pt x="69718" y="59964"/>
                  <a:pt x="69718" y="59926"/>
                </a:cubicBezTo>
                <a:cubicBezTo>
                  <a:pt x="69756" y="59926"/>
                  <a:pt x="69793" y="59888"/>
                  <a:pt x="69793" y="59888"/>
                </a:cubicBezTo>
                <a:cubicBezTo>
                  <a:pt x="69819" y="59862"/>
                  <a:pt x="69828" y="59836"/>
                  <a:pt x="69830" y="59810"/>
                </a:cubicBezTo>
                <a:lnTo>
                  <a:pt x="69830" y="59810"/>
                </a:lnTo>
                <a:lnTo>
                  <a:pt x="69831" y="59812"/>
                </a:lnTo>
                <a:cubicBezTo>
                  <a:pt x="69831" y="59775"/>
                  <a:pt x="69831" y="59775"/>
                  <a:pt x="69831" y="59775"/>
                </a:cubicBezTo>
                <a:cubicBezTo>
                  <a:pt x="69831" y="59786"/>
                  <a:pt x="69831" y="59798"/>
                  <a:pt x="69830" y="59810"/>
                </a:cubicBezTo>
                <a:lnTo>
                  <a:pt x="69830" y="59810"/>
                </a:lnTo>
                <a:lnTo>
                  <a:pt x="69718" y="59586"/>
                </a:lnTo>
                <a:lnTo>
                  <a:pt x="69604" y="59586"/>
                </a:lnTo>
                <a:cubicBezTo>
                  <a:pt x="69551" y="59559"/>
                  <a:pt x="69498" y="59532"/>
                  <a:pt x="69417" y="59532"/>
                </a:cubicBezTo>
                <a:close/>
                <a:moveTo>
                  <a:pt x="76221" y="59888"/>
                </a:moveTo>
                <a:lnTo>
                  <a:pt x="76183" y="59926"/>
                </a:lnTo>
                <a:cubicBezTo>
                  <a:pt x="76070" y="59926"/>
                  <a:pt x="75881" y="59964"/>
                  <a:pt x="75881" y="60153"/>
                </a:cubicBezTo>
                <a:lnTo>
                  <a:pt x="75918" y="60266"/>
                </a:lnTo>
                <a:cubicBezTo>
                  <a:pt x="75972" y="60293"/>
                  <a:pt x="76025" y="60320"/>
                  <a:pt x="76092" y="60320"/>
                </a:cubicBezTo>
                <a:cubicBezTo>
                  <a:pt x="76120" y="60320"/>
                  <a:pt x="76150" y="60315"/>
                  <a:pt x="76183" y="60304"/>
                </a:cubicBezTo>
                <a:cubicBezTo>
                  <a:pt x="76296" y="60266"/>
                  <a:pt x="76372" y="60153"/>
                  <a:pt x="76372" y="60001"/>
                </a:cubicBezTo>
                <a:lnTo>
                  <a:pt x="76221" y="59888"/>
                </a:lnTo>
                <a:close/>
                <a:moveTo>
                  <a:pt x="15842" y="59964"/>
                </a:moveTo>
                <a:lnTo>
                  <a:pt x="15691" y="60039"/>
                </a:lnTo>
                <a:cubicBezTo>
                  <a:pt x="15615" y="60190"/>
                  <a:pt x="15729" y="60380"/>
                  <a:pt x="15918" y="60380"/>
                </a:cubicBezTo>
                <a:cubicBezTo>
                  <a:pt x="15946" y="60389"/>
                  <a:pt x="15974" y="60394"/>
                  <a:pt x="16002" y="60394"/>
                </a:cubicBezTo>
                <a:cubicBezTo>
                  <a:pt x="16083" y="60394"/>
                  <a:pt x="16154" y="60351"/>
                  <a:pt x="16182" y="60266"/>
                </a:cubicBezTo>
                <a:lnTo>
                  <a:pt x="16069" y="60115"/>
                </a:lnTo>
                <a:cubicBezTo>
                  <a:pt x="16069" y="60115"/>
                  <a:pt x="16031" y="60077"/>
                  <a:pt x="16031" y="60077"/>
                </a:cubicBezTo>
                <a:cubicBezTo>
                  <a:pt x="15993" y="60039"/>
                  <a:pt x="15955" y="59964"/>
                  <a:pt x="15842" y="59964"/>
                </a:cubicBezTo>
                <a:close/>
                <a:moveTo>
                  <a:pt x="87525" y="60190"/>
                </a:moveTo>
                <a:cubicBezTo>
                  <a:pt x="87374" y="60190"/>
                  <a:pt x="87185" y="60266"/>
                  <a:pt x="87185" y="60417"/>
                </a:cubicBezTo>
                <a:lnTo>
                  <a:pt x="87336" y="60417"/>
                </a:lnTo>
                <a:cubicBezTo>
                  <a:pt x="87466" y="60417"/>
                  <a:pt x="87457" y="60501"/>
                  <a:pt x="87570" y="60501"/>
                </a:cubicBezTo>
                <a:cubicBezTo>
                  <a:pt x="87589" y="60501"/>
                  <a:pt x="87612" y="60498"/>
                  <a:pt x="87639" y="60493"/>
                </a:cubicBezTo>
                <a:cubicBezTo>
                  <a:pt x="87639" y="60455"/>
                  <a:pt x="87639" y="60417"/>
                  <a:pt x="87639" y="60417"/>
                </a:cubicBezTo>
                <a:lnTo>
                  <a:pt x="87790" y="60417"/>
                </a:lnTo>
                <a:cubicBezTo>
                  <a:pt x="87790" y="60342"/>
                  <a:pt x="87752" y="60304"/>
                  <a:pt x="87677" y="60228"/>
                </a:cubicBezTo>
                <a:cubicBezTo>
                  <a:pt x="87639" y="60228"/>
                  <a:pt x="87601" y="60190"/>
                  <a:pt x="87525" y="60190"/>
                </a:cubicBezTo>
                <a:close/>
                <a:moveTo>
                  <a:pt x="90127" y="60100"/>
                </a:moveTo>
                <a:cubicBezTo>
                  <a:pt x="90018" y="60100"/>
                  <a:pt x="89915" y="60135"/>
                  <a:pt x="89832" y="60190"/>
                </a:cubicBezTo>
                <a:lnTo>
                  <a:pt x="89794" y="60266"/>
                </a:lnTo>
                <a:lnTo>
                  <a:pt x="89794" y="60417"/>
                </a:lnTo>
                <a:lnTo>
                  <a:pt x="89907" y="60531"/>
                </a:lnTo>
                <a:cubicBezTo>
                  <a:pt x="89954" y="60546"/>
                  <a:pt x="90008" y="60556"/>
                  <a:pt x="90062" y="60556"/>
                </a:cubicBezTo>
                <a:cubicBezTo>
                  <a:pt x="90139" y="60556"/>
                  <a:pt x="90219" y="60537"/>
                  <a:pt x="90285" y="60493"/>
                </a:cubicBezTo>
                <a:cubicBezTo>
                  <a:pt x="90323" y="60455"/>
                  <a:pt x="90361" y="60380"/>
                  <a:pt x="90361" y="60304"/>
                </a:cubicBezTo>
                <a:cubicBezTo>
                  <a:pt x="90361" y="60266"/>
                  <a:pt x="90361" y="60228"/>
                  <a:pt x="90361" y="60190"/>
                </a:cubicBezTo>
                <a:lnTo>
                  <a:pt x="90247" y="60115"/>
                </a:lnTo>
                <a:cubicBezTo>
                  <a:pt x="90207" y="60105"/>
                  <a:pt x="90166" y="60100"/>
                  <a:pt x="90127" y="60100"/>
                </a:cubicBezTo>
                <a:close/>
                <a:moveTo>
                  <a:pt x="64198" y="60266"/>
                </a:moveTo>
                <a:cubicBezTo>
                  <a:pt x="64085" y="60342"/>
                  <a:pt x="64009" y="60417"/>
                  <a:pt x="63971" y="60531"/>
                </a:cubicBezTo>
                <a:cubicBezTo>
                  <a:pt x="63933" y="60569"/>
                  <a:pt x="63896" y="60606"/>
                  <a:pt x="63858" y="60644"/>
                </a:cubicBezTo>
                <a:lnTo>
                  <a:pt x="63971" y="60871"/>
                </a:lnTo>
                <a:cubicBezTo>
                  <a:pt x="64160" y="60833"/>
                  <a:pt x="64425" y="60644"/>
                  <a:pt x="64425" y="60455"/>
                </a:cubicBezTo>
                <a:cubicBezTo>
                  <a:pt x="64425" y="60417"/>
                  <a:pt x="64425" y="60342"/>
                  <a:pt x="64349" y="60304"/>
                </a:cubicBezTo>
                <a:lnTo>
                  <a:pt x="64198" y="60266"/>
                </a:lnTo>
                <a:close/>
                <a:moveTo>
                  <a:pt x="50474" y="60455"/>
                </a:moveTo>
                <a:cubicBezTo>
                  <a:pt x="50360" y="60455"/>
                  <a:pt x="50285" y="60455"/>
                  <a:pt x="50247" y="60531"/>
                </a:cubicBezTo>
                <a:cubicBezTo>
                  <a:pt x="50134" y="60569"/>
                  <a:pt x="50134" y="60682"/>
                  <a:pt x="50134" y="60758"/>
                </a:cubicBezTo>
                <a:cubicBezTo>
                  <a:pt x="50134" y="60795"/>
                  <a:pt x="50134" y="60833"/>
                  <a:pt x="50134" y="60871"/>
                </a:cubicBezTo>
                <a:lnTo>
                  <a:pt x="50285" y="60947"/>
                </a:lnTo>
                <a:cubicBezTo>
                  <a:pt x="50315" y="60957"/>
                  <a:pt x="50346" y="60961"/>
                  <a:pt x="50376" y="60961"/>
                </a:cubicBezTo>
                <a:cubicBezTo>
                  <a:pt x="50459" y="60961"/>
                  <a:pt x="50542" y="60926"/>
                  <a:pt x="50625" y="60871"/>
                </a:cubicBezTo>
                <a:lnTo>
                  <a:pt x="50663" y="60795"/>
                </a:lnTo>
                <a:lnTo>
                  <a:pt x="50663" y="60758"/>
                </a:lnTo>
                <a:cubicBezTo>
                  <a:pt x="50663" y="60720"/>
                  <a:pt x="50625" y="60644"/>
                  <a:pt x="50625" y="60644"/>
                </a:cubicBezTo>
                <a:cubicBezTo>
                  <a:pt x="50587" y="60606"/>
                  <a:pt x="50587" y="60606"/>
                  <a:pt x="50587" y="60606"/>
                </a:cubicBezTo>
                <a:lnTo>
                  <a:pt x="50474" y="60455"/>
                </a:lnTo>
                <a:close/>
                <a:moveTo>
                  <a:pt x="52671" y="60616"/>
                </a:moveTo>
                <a:cubicBezTo>
                  <a:pt x="52638" y="60616"/>
                  <a:pt x="52610" y="60625"/>
                  <a:pt x="52591" y="60644"/>
                </a:cubicBezTo>
                <a:cubicBezTo>
                  <a:pt x="52478" y="60682"/>
                  <a:pt x="52440" y="60758"/>
                  <a:pt x="52440" y="60833"/>
                </a:cubicBezTo>
                <a:cubicBezTo>
                  <a:pt x="52440" y="60909"/>
                  <a:pt x="52515" y="60984"/>
                  <a:pt x="52591" y="61022"/>
                </a:cubicBezTo>
                <a:cubicBezTo>
                  <a:pt x="52667" y="61022"/>
                  <a:pt x="52742" y="61022"/>
                  <a:pt x="52780" y="60984"/>
                </a:cubicBezTo>
                <a:cubicBezTo>
                  <a:pt x="52818" y="60947"/>
                  <a:pt x="52856" y="60871"/>
                  <a:pt x="52856" y="60833"/>
                </a:cubicBezTo>
                <a:cubicBezTo>
                  <a:pt x="52856" y="60758"/>
                  <a:pt x="52818" y="60682"/>
                  <a:pt x="52780" y="60644"/>
                </a:cubicBezTo>
                <a:cubicBezTo>
                  <a:pt x="52742" y="60625"/>
                  <a:pt x="52704" y="60616"/>
                  <a:pt x="52671" y="60616"/>
                </a:cubicBezTo>
                <a:close/>
                <a:moveTo>
                  <a:pt x="17982" y="60742"/>
                </a:moveTo>
                <a:cubicBezTo>
                  <a:pt x="17950" y="60742"/>
                  <a:pt x="17917" y="60747"/>
                  <a:pt x="17884" y="60758"/>
                </a:cubicBezTo>
                <a:cubicBezTo>
                  <a:pt x="17808" y="60758"/>
                  <a:pt x="17732" y="60833"/>
                  <a:pt x="17732" y="60947"/>
                </a:cubicBezTo>
                <a:lnTo>
                  <a:pt x="17884" y="61060"/>
                </a:lnTo>
                <a:lnTo>
                  <a:pt x="17921" y="61060"/>
                </a:lnTo>
                <a:cubicBezTo>
                  <a:pt x="18035" y="61060"/>
                  <a:pt x="18186" y="61060"/>
                  <a:pt x="18224" y="60909"/>
                </a:cubicBezTo>
                <a:lnTo>
                  <a:pt x="18186" y="60795"/>
                </a:lnTo>
                <a:cubicBezTo>
                  <a:pt x="18133" y="60769"/>
                  <a:pt x="18060" y="60742"/>
                  <a:pt x="17982" y="60742"/>
                </a:cubicBezTo>
                <a:close/>
                <a:moveTo>
                  <a:pt x="31192" y="60606"/>
                </a:moveTo>
                <a:cubicBezTo>
                  <a:pt x="31041" y="60606"/>
                  <a:pt x="30889" y="60644"/>
                  <a:pt x="30776" y="60682"/>
                </a:cubicBezTo>
                <a:lnTo>
                  <a:pt x="30738" y="60795"/>
                </a:lnTo>
                <a:cubicBezTo>
                  <a:pt x="30738" y="60871"/>
                  <a:pt x="30776" y="61098"/>
                  <a:pt x="31003" y="61173"/>
                </a:cubicBezTo>
                <a:lnTo>
                  <a:pt x="31230" y="61022"/>
                </a:lnTo>
                <a:cubicBezTo>
                  <a:pt x="31268" y="60984"/>
                  <a:pt x="31343" y="60947"/>
                  <a:pt x="31343" y="60833"/>
                </a:cubicBezTo>
                <a:cubicBezTo>
                  <a:pt x="31343" y="60795"/>
                  <a:pt x="31305" y="60758"/>
                  <a:pt x="31305" y="60720"/>
                </a:cubicBezTo>
                <a:lnTo>
                  <a:pt x="31192" y="60606"/>
                </a:lnTo>
                <a:close/>
                <a:moveTo>
                  <a:pt x="42874" y="61022"/>
                </a:moveTo>
                <a:cubicBezTo>
                  <a:pt x="42723" y="61022"/>
                  <a:pt x="42610" y="61098"/>
                  <a:pt x="42572" y="61211"/>
                </a:cubicBezTo>
                <a:lnTo>
                  <a:pt x="42685" y="61363"/>
                </a:lnTo>
                <a:cubicBezTo>
                  <a:pt x="42685" y="61400"/>
                  <a:pt x="42723" y="61400"/>
                  <a:pt x="42761" y="61438"/>
                </a:cubicBezTo>
                <a:lnTo>
                  <a:pt x="42950" y="61325"/>
                </a:lnTo>
                <a:cubicBezTo>
                  <a:pt x="42950" y="61287"/>
                  <a:pt x="42988" y="61249"/>
                  <a:pt x="42988" y="61173"/>
                </a:cubicBezTo>
                <a:lnTo>
                  <a:pt x="42988" y="61136"/>
                </a:lnTo>
                <a:lnTo>
                  <a:pt x="42874" y="61022"/>
                </a:lnTo>
                <a:close/>
                <a:moveTo>
                  <a:pt x="82873" y="60969"/>
                </a:moveTo>
                <a:cubicBezTo>
                  <a:pt x="82793" y="60969"/>
                  <a:pt x="82739" y="60996"/>
                  <a:pt x="82686" y="61022"/>
                </a:cubicBezTo>
                <a:cubicBezTo>
                  <a:pt x="82648" y="60984"/>
                  <a:pt x="82610" y="60984"/>
                  <a:pt x="82572" y="60984"/>
                </a:cubicBezTo>
                <a:lnTo>
                  <a:pt x="82421" y="61136"/>
                </a:lnTo>
                <a:cubicBezTo>
                  <a:pt x="82421" y="61249"/>
                  <a:pt x="82459" y="61325"/>
                  <a:pt x="82535" y="61400"/>
                </a:cubicBezTo>
                <a:lnTo>
                  <a:pt x="82648" y="61438"/>
                </a:lnTo>
                <a:cubicBezTo>
                  <a:pt x="82799" y="61438"/>
                  <a:pt x="82988" y="61400"/>
                  <a:pt x="83102" y="61287"/>
                </a:cubicBezTo>
                <a:lnTo>
                  <a:pt x="83026" y="61098"/>
                </a:lnTo>
                <a:lnTo>
                  <a:pt x="83064" y="61098"/>
                </a:lnTo>
                <a:lnTo>
                  <a:pt x="82988" y="60984"/>
                </a:lnTo>
                <a:cubicBezTo>
                  <a:pt x="82944" y="60973"/>
                  <a:pt x="82906" y="60969"/>
                  <a:pt x="82873" y="60969"/>
                </a:cubicBezTo>
                <a:close/>
                <a:moveTo>
                  <a:pt x="60001" y="60984"/>
                </a:moveTo>
                <a:cubicBezTo>
                  <a:pt x="59850" y="60984"/>
                  <a:pt x="59774" y="61022"/>
                  <a:pt x="59737" y="61060"/>
                </a:cubicBezTo>
                <a:cubicBezTo>
                  <a:pt x="59623" y="61136"/>
                  <a:pt x="59661" y="61363"/>
                  <a:pt x="59812" y="61476"/>
                </a:cubicBezTo>
                <a:cubicBezTo>
                  <a:pt x="59866" y="61503"/>
                  <a:pt x="59919" y="61529"/>
                  <a:pt x="59986" y="61529"/>
                </a:cubicBezTo>
                <a:cubicBezTo>
                  <a:pt x="60014" y="61529"/>
                  <a:pt x="60044" y="61525"/>
                  <a:pt x="60077" y="61514"/>
                </a:cubicBezTo>
                <a:lnTo>
                  <a:pt x="60190" y="61438"/>
                </a:lnTo>
                <a:cubicBezTo>
                  <a:pt x="60190" y="61400"/>
                  <a:pt x="60190" y="61363"/>
                  <a:pt x="60190" y="61325"/>
                </a:cubicBezTo>
                <a:cubicBezTo>
                  <a:pt x="60190" y="61249"/>
                  <a:pt x="60153" y="61211"/>
                  <a:pt x="60153" y="61173"/>
                </a:cubicBezTo>
                <a:cubicBezTo>
                  <a:pt x="60115" y="61136"/>
                  <a:pt x="60115" y="61136"/>
                  <a:pt x="60115" y="61098"/>
                </a:cubicBezTo>
                <a:lnTo>
                  <a:pt x="60001" y="60984"/>
                </a:lnTo>
                <a:close/>
                <a:moveTo>
                  <a:pt x="41778" y="60947"/>
                </a:moveTo>
                <a:cubicBezTo>
                  <a:pt x="41627" y="60947"/>
                  <a:pt x="41513" y="60984"/>
                  <a:pt x="41476" y="61136"/>
                </a:cubicBezTo>
                <a:lnTo>
                  <a:pt x="41589" y="61287"/>
                </a:lnTo>
                <a:cubicBezTo>
                  <a:pt x="41589" y="61306"/>
                  <a:pt x="41589" y="61325"/>
                  <a:pt x="41589" y="61325"/>
                </a:cubicBezTo>
                <a:cubicBezTo>
                  <a:pt x="41589" y="61438"/>
                  <a:pt x="41589" y="61627"/>
                  <a:pt x="41854" y="61627"/>
                </a:cubicBezTo>
                <a:lnTo>
                  <a:pt x="41929" y="61589"/>
                </a:lnTo>
                <a:cubicBezTo>
                  <a:pt x="42005" y="61552"/>
                  <a:pt x="42043" y="61476"/>
                  <a:pt x="42043" y="61400"/>
                </a:cubicBezTo>
                <a:cubicBezTo>
                  <a:pt x="42043" y="61287"/>
                  <a:pt x="42005" y="61173"/>
                  <a:pt x="41929" y="61098"/>
                </a:cubicBezTo>
                <a:cubicBezTo>
                  <a:pt x="41929" y="61060"/>
                  <a:pt x="41929" y="61060"/>
                  <a:pt x="41929" y="61022"/>
                </a:cubicBezTo>
                <a:lnTo>
                  <a:pt x="41778" y="60947"/>
                </a:lnTo>
                <a:close/>
                <a:moveTo>
                  <a:pt x="87601" y="61249"/>
                </a:moveTo>
                <a:cubicBezTo>
                  <a:pt x="87525" y="61249"/>
                  <a:pt x="87487" y="61249"/>
                  <a:pt x="87450" y="61325"/>
                </a:cubicBezTo>
                <a:cubicBezTo>
                  <a:pt x="87374" y="61325"/>
                  <a:pt x="87298" y="61438"/>
                  <a:pt x="87336" y="61589"/>
                </a:cubicBezTo>
                <a:lnTo>
                  <a:pt x="87487" y="61665"/>
                </a:lnTo>
                <a:lnTo>
                  <a:pt x="87525" y="61665"/>
                </a:lnTo>
                <a:cubicBezTo>
                  <a:pt x="87563" y="61665"/>
                  <a:pt x="87752" y="61665"/>
                  <a:pt x="87790" y="61514"/>
                </a:cubicBezTo>
                <a:lnTo>
                  <a:pt x="87677" y="61476"/>
                </a:lnTo>
                <a:cubicBezTo>
                  <a:pt x="87677" y="61438"/>
                  <a:pt x="87677" y="61438"/>
                  <a:pt x="87677" y="61438"/>
                </a:cubicBezTo>
                <a:lnTo>
                  <a:pt x="87714" y="61363"/>
                </a:lnTo>
                <a:lnTo>
                  <a:pt x="87601" y="61249"/>
                </a:lnTo>
                <a:close/>
                <a:moveTo>
                  <a:pt x="79308" y="58863"/>
                </a:moveTo>
                <a:cubicBezTo>
                  <a:pt x="78964" y="58863"/>
                  <a:pt x="78862" y="59070"/>
                  <a:pt x="78792" y="59245"/>
                </a:cubicBezTo>
                <a:cubicBezTo>
                  <a:pt x="78603" y="59359"/>
                  <a:pt x="78451" y="59510"/>
                  <a:pt x="78338" y="59623"/>
                </a:cubicBezTo>
                <a:cubicBezTo>
                  <a:pt x="78262" y="59737"/>
                  <a:pt x="78187" y="59812"/>
                  <a:pt x="78111" y="59888"/>
                </a:cubicBezTo>
                <a:lnTo>
                  <a:pt x="78073" y="59888"/>
                </a:lnTo>
                <a:cubicBezTo>
                  <a:pt x="78036" y="59964"/>
                  <a:pt x="77998" y="60001"/>
                  <a:pt x="77998" y="60077"/>
                </a:cubicBezTo>
                <a:cubicBezTo>
                  <a:pt x="77998" y="60190"/>
                  <a:pt x="78111" y="60266"/>
                  <a:pt x="78187" y="60342"/>
                </a:cubicBezTo>
                <a:lnTo>
                  <a:pt x="78225" y="60342"/>
                </a:lnTo>
                <a:cubicBezTo>
                  <a:pt x="78225" y="60342"/>
                  <a:pt x="78225" y="60380"/>
                  <a:pt x="78187" y="60417"/>
                </a:cubicBezTo>
                <a:cubicBezTo>
                  <a:pt x="78187" y="60455"/>
                  <a:pt x="78149" y="60531"/>
                  <a:pt x="78149" y="60606"/>
                </a:cubicBezTo>
                <a:cubicBezTo>
                  <a:pt x="78149" y="60682"/>
                  <a:pt x="78187" y="60758"/>
                  <a:pt x="78187" y="60795"/>
                </a:cubicBezTo>
                <a:cubicBezTo>
                  <a:pt x="78225" y="60909"/>
                  <a:pt x="78225" y="60984"/>
                  <a:pt x="78187" y="61098"/>
                </a:cubicBezTo>
                <a:lnTo>
                  <a:pt x="78225" y="61249"/>
                </a:lnTo>
                <a:cubicBezTo>
                  <a:pt x="78225" y="61249"/>
                  <a:pt x="78262" y="61287"/>
                  <a:pt x="78300" y="61325"/>
                </a:cubicBezTo>
                <a:cubicBezTo>
                  <a:pt x="78496" y="61493"/>
                  <a:pt x="78797" y="61724"/>
                  <a:pt x="79124" y="61724"/>
                </a:cubicBezTo>
                <a:cubicBezTo>
                  <a:pt x="79238" y="61724"/>
                  <a:pt x="79355" y="61696"/>
                  <a:pt x="79472" y="61627"/>
                </a:cubicBezTo>
                <a:lnTo>
                  <a:pt x="79510" y="61476"/>
                </a:lnTo>
                <a:cubicBezTo>
                  <a:pt x="79434" y="61363"/>
                  <a:pt x="79359" y="61325"/>
                  <a:pt x="79245" y="61287"/>
                </a:cubicBezTo>
                <a:lnTo>
                  <a:pt x="79170" y="61287"/>
                </a:lnTo>
                <a:cubicBezTo>
                  <a:pt x="79132" y="61249"/>
                  <a:pt x="79056" y="61211"/>
                  <a:pt x="78981" y="61173"/>
                </a:cubicBezTo>
                <a:lnTo>
                  <a:pt x="78943" y="61173"/>
                </a:lnTo>
                <a:cubicBezTo>
                  <a:pt x="78905" y="61136"/>
                  <a:pt x="78905" y="61136"/>
                  <a:pt x="78867" y="61098"/>
                </a:cubicBezTo>
                <a:cubicBezTo>
                  <a:pt x="78830" y="61022"/>
                  <a:pt x="78792" y="60984"/>
                  <a:pt x="78716" y="60947"/>
                </a:cubicBezTo>
                <a:cubicBezTo>
                  <a:pt x="78716" y="60871"/>
                  <a:pt x="78716" y="60758"/>
                  <a:pt x="78754" y="60682"/>
                </a:cubicBezTo>
                <a:cubicBezTo>
                  <a:pt x="78754" y="60493"/>
                  <a:pt x="78754" y="60266"/>
                  <a:pt x="78640" y="60001"/>
                </a:cubicBezTo>
                <a:cubicBezTo>
                  <a:pt x="79056" y="59737"/>
                  <a:pt x="79359" y="59397"/>
                  <a:pt x="79510" y="59018"/>
                </a:cubicBezTo>
                <a:lnTo>
                  <a:pt x="79397" y="58867"/>
                </a:lnTo>
                <a:cubicBezTo>
                  <a:pt x="79366" y="58864"/>
                  <a:pt x="79336" y="58863"/>
                  <a:pt x="79308" y="58863"/>
                </a:cubicBezTo>
                <a:close/>
                <a:moveTo>
                  <a:pt x="69554" y="61375"/>
                </a:moveTo>
                <a:cubicBezTo>
                  <a:pt x="69509" y="61375"/>
                  <a:pt x="69462" y="61385"/>
                  <a:pt x="69415" y="61400"/>
                </a:cubicBezTo>
                <a:cubicBezTo>
                  <a:pt x="69264" y="61438"/>
                  <a:pt x="69189" y="61552"/>
                  <a:pt x="69189" y="61665"/>
                </a:cubicBezTo>
                <a:lnTo>
                  <a:pt x="69226" y="61741"/>
                </a:lnTo>
                <a:cubicBezTo>
                  <a:pt x="69282" y="61796"/>
                  <a:pt x="69357" y="61831"/>
                  <a:pt x="69438" y="61831"/>
                </a:cubicBezTo>
                <a:cubicBezTo>
                  <a:pt x="69468" y="61831"/>
                  <a:pt x="69498" y="61826"/>
                  <a:pt x="69529" y="61816"/>
                </a:cubicBezTo>
                <a:cubicBezTo>
                  <a:pt x="69680" y="61741"/>
                  <a:pt x="69756" y="61627"/>
                  <a:pt x="69756" y="61514"/>
                </a:cubicBezTo>
                <a:lnTo>
                  <a:pt x="69718" y="61438"/>
                </a:lnTo>
                <a:cubicBezTo>
                  <a:pt x="69674" y="61394"/>
                  <a:pt x="69616" y="61375"/>
                  <a:pt x="69554" y="61375"/>
                </a:cubicBezTo>
                <a:close/>
                <a:moveTo>
                  <a:pt x="42799" y="61552"/>
                </a:moveTo>
                <a:cubicBezTo>
                  <a:pt x="42723" y="61589"/>
                  <a:pt x="42685" y="61703"/>
                  <a:pt x="42685" y="61741"/>
                </a:cubicBezTo>
                <a:cubicBezTo>
                  <a:pt x="42685" y="61854"/>
                  <a:pt x="42723" y="61930"/>
                  <a:pt x="42837" y="61930"/>
                </a:cubicBezTo>
                <a:cubicBezTo>
                  <a:pt x="42862" y="61942"/>
                  <a:pt x="42883" y="61946"/>
                  <a:pt x="42902" y="61946"/>
                </a:cubicBezTo>
                <a:cubicBezTo>
                  <a:pt x="42942" y="61946"/>
                  <a:pt x="42975" y="61930"/>
                  <a:pt x="43026" y="61930"/>
                </a:cubicBezTo>
                <a:cubicBezTo>
                  <a:pt x="43064" y="61892"/>
                  <a:pt x="43101" y="61816"/>
                  <a:pt x="43101" y="61741"/>
                </a:cubicBezTo>
                <a:cubicBezTo>
                  <a:pt x="43101" y="61665"/>
                  <a:pt x="43064" y="61627"/>
                  <a:pt x="42988" y="61589"/>
                </a:cubicBezTo>
                <a:cubicBezTo>
                  <a:pt x="42950" y="61552"/>
                  <a:pt x="42874" y="61552"/>
                  <a:pt x="42799" y="61552"/>
                </a:cubicBezTo>
                <a:close/>
                <a:moveTo>
                  <a:pt x="41060" y="61589"/>
                </a:moveTo>
                <a:cubicBezTo>
                  <a:pt x="40984" y="61589"/>
                  <a:pt x="40871" y="61627"/>
                  <a:pt x="40833" y="61665"/>
                </a:cubicBezTo>
                <a:cubicBezTo>
                  <a:pt x="40795" y="61703"/>
                  <a:pt x="40757" y="61741"/>
                  <a:pt x="40757" y="61854"/>
                </a:cubicBezTo>
                <a:lnTo>
                  <a:pt x="40757" y="61892"/>
                </a:lnTo>
                <a:lnTo>
                  <a:pt x="40871" y="62005"/>
                </a:lnTo>
                <a:lnTo>
                  <a:pt x="41060" y="62005"/>
                </a:lnTo>
                <a:lnTo>
                  <a:pt x="41211" y="61892"/>
                </a:lnTo>
                <a:lnTo>
                  <a:pt x="41211" y="61741"/>
                </a:lnTo>
                <a:lnTo>
                  <a:pt x="41060" y="61589"/>
                </a:lnTo>
                <a:close/>
                <a:moveTo>
                  <a:pt x="43971" y="61703"/>
                </a:moveTo>
                <a:cubicBezTo>
                  <a:pt x="43895" y="61703"/>
                  <a:pt x="43820" y="61703"/>
                  <a:pt x="43744" y="61741"/>
                </a:cubicBezTo>
                <a:cubicBezTo>
                  <a:pt x="43668" y="61816"/>
                  <a:pt x="43668" y="61892"/>
                  <a:pt x="43706" y="61967"/>
                </a:cubicBezTo>
                <a:lnTo>
                  <a:pt x="43857" y="62043"/>
                </a:lnTo>
                <a:cubicBezTo>
                  <a:pt x="43895" y="62043"/>
                  <a:pt x="44122" y="62043"/>
                  <a:pt x="44198" y="61892"/>
                </a:cubicBezTo>
                <a:lnTo>
                  <a:pt x="44047" y="61703"/>
                </a:lnTo>
                <a:close/>
                <a:moveTo>
                  <a:pt x="55275" y="61552"/>
                </a:moveTo>
                <a:lnTo>
                  <a:pt x="55162" y="61589"/>
                </a:lnTo>
                <a:cubicBezTo>
                  <a:pt x="55124" y="61665"/>
                  <a:pt x="55124" y="61741"/>
                  <a:pt x="55124" y="61816"/>
                </a:cubicBezTo>
                <a:cubicBezTo>
                  <a:pt x="55124" y="61816"/>
                  <a:pt x="55124" y="61854"/>
                  <a:pt x="55124" y="61854"/>
                </a:cubicBezTo>
                <a:cubicBezTo>
                  <a:pt x="55124" y="61854"/>
                  <a:pt x="55124" y="61892"/>
                  <a:pt x="55086" y="61930"/>
                </a:cubicBezTo>
                <a:lnTo>
                  <a:pt x="55200" y="62081"/>
                </a:lnTo>
                <a:cubicBezTo>
                  <a:pt x="55240" y="62091"/>
                  <a:pt x="55278" y="62096"/>
                  <a:pt x="55313" y="62096"/>
                </a:cubicBezTo>
                <a:cubicBezTo>
                  <a:pt x="55409" y="62096"/>
                  <a:pt x="55485" y="62061"/>
                  <a:pt x="55540" y="62005"/>
                </a:cubicBezTo>
                <a:cubicBezTo>
                  <a:pt x="55616" y="61967"/>
                  <a:pt x="55653" y="61854"/>
                  <a:pt x="55653" y="61741"/>
                </a:cubicBezTo>
                <a:lnTo>
                  <a:pt x="55653" y="61703"/>
                </a:lnTo>
                <a:lnTo>
                  <a:pt x="55502" y="61589"/>
                </a:lnTo>
                <a:lnTo>
                  <a:pt x="55464" y="61589"/>
                </a:lnTo>
                <a:cubicBezTo>
                  <a:pt x="55427" y="61589"/>
                  <a:pt x="55351" y="61552"/>
                  <a:pt x="55275" y="61552"/>
                </a:cubicBezTo>
                <a:close/>
                <a:moveTo>
                  <a:pt x="23668" y="61589"/>
                </a:moveTo>
                <a:lnTo>
                  <a:pt x="23517" y="61741"/>
                </a:lnTo>
                <a:cubicBezTo>
                  <a:pt x="23517" y="61741"/>
                  <a:pt x="23479" y="61778"/>
                  <a:pt x="23479" y="61778"/>
                </a:cubicBezTo>
                <a:cubicBezTo>
                  <a:pt x="23441" y="61854"/>
                  <a:pt x="23441" y="61892"/>
                  <a:pt x="23441" y="61967"/>
                </a:cubicBezTo>
                <a:cubicBezTo>
                  <a:pt x="23441" y="62043"/>
                  <a:pt x="23479" y="62119"/>
                  <a:pt x="23593" y="62156"/>
                </a:cubicBezTo>
                <a:lnTo>
                  <a:pt x="23782" y="62005"/>
                </a:lnTo>
                <a:lnTo>
                  <a:pt x="23782" y="62005"/>
                </a:lnTo>
                <a:cubicBezTo>
                  <a:pt x="23782" y="62043"/>
                  <a:pt x="23744" y="62081"/>
                  <a:pt x="23706" y="62081"/>
                </a:cubicBezTo>
                <a:lnTo>
                  <a:pt x="23744" y="62081"/>
                </a:lnTo>
                <a:cubicBezTo>
                  <a:pt x="23782" y="62100"/>
                  <a:pt x="23819" y="62109"/>
                  <a:pt x="23857" y="62109"/>
                </a:cubicBezTo>
                <a:cubicBezTo>
                  <a:pt x="23895" y="62109"/>
                  <a:pt x="23933" y="62100"/>
                  <a:pt x="23971" y="62081"/>
                </a:cubicBezTo>
                <a:lnTo>
                  <a:pt x="24008" y="61967"/>
                </a:lnTo>
                <a:lnTo>
                  <a:pt x="24008" y="61892"/>
                </a:lnTo>
                <a:lnTo>
                  <a:pt x="23933" y="61816"/>
                </a:lnTo>
                <a:cubicBezTo>
                  <a:pt x="23933" y="61816"/>
                  <a:pt x="23933" y="61778"/>
                  <a:pt x="23895" y="61778"/>
                </a:cubicBezTo>
                <a:cubicBezTo>
                  <a:pt x="23857" y="61703"/>
                  <a:pt x="23819" y="61627"/>
                  <a:pt x="23668" y="61589"/>
                </a:cubicBezTo>
                <a:close/>
                <a:moveTo>
                  <a:pt x="14467" y="61763"/>
                </a:moveTo>
                <a:cubicBezTo>
                  <a:pt x="14402" y="61763"/>
                  <a:pt x="14356" y="61789"/>
                  <a:pt x="14330" y="61816"/>
                </a:cubicBezTo>
                <a:cubicBezTo>
                  <a:pt x="14216" y="61892"/>
                  <a:pt x="14216" y="62043"/>
                  <a:pt x="14330" y="62119"/>
                </a:cubicBezTo>
                <a:cubicBezTo>
                  <a:pt x="14405" y="62194"/>
                  <a:pt x="14481" y="62194"/>
                  <a:pt x="14557" y="62194"/>
                </a:cubicBezTo>
                <a:lnTo>
                  <a:pt x="14670" y="62081"/>
                </a:lnTo>
                <a:lnTo>
                  <a:pt x="14670" y="61892"/>
                </a:lnTo>
                <a:lnTo>
                  <a:pt x="14557" y="61778"/>
                </a:lnTo>
                <a:cubicBezTo>
                  <a:pt x="14523" y="61767"/>
                  <a:pt x="14493" y="61763"/>
                  <a:pt x="14467" y="61763"/>
                </a:cubicBezTo>
                <a:close/>
                <a:moveTo>
                  <a:pt x="65068" y="61854"/>
                </a:moveTo>
                <a:lnTo>
                  <a:pt x="64954" y="61967"/>
                </a:lnTo>
                <a:lnTo>
                  <a:pt x="64954" y="62081"/>
                </a:lnTo>
                <a:lnTo>
                  <a:pt x="65068" y="62194"/>
                </a:lnTo>
                <a:cubicBezTo>
                  <a:pt x="65105" y="62232"/>
                  <a:pt x="65143" y="62232"/>
                  <a:pt x="65181" y="62232"/>
                </a:cubicBezTo>
                <a:lnTo>
                  <a:pt x="65370" y="62119"/>
                </a:lnTo>
                <a:cubicBezTo>
                  <a:pt x="65370" y="62043"/>
                  <a:pt x="65332" y="61967"/>
                  <a:pt x="65257" y="61892"/>
                </a:cubicBezTo>
                <a:cubicBezTo>
                  <a:pt x="65219" y="61854"/>
                  <a:pt x="65181" y="61854"/>
                  <a:pt x="65068" y="61854"/>
                </a:cubicBezTo>
                <a:close/>
                <a:moveTo>
                  <a:pt x="28944" y="61920"/>
                </a:moveTo>
                <a:cubicBezTo>
                  <a:pt x="28926" y="61920"/>
                  <a:pt x="28906" y="61923"/>
                  <a:pt x="28886" y="61930"/>
                </a:cubicBezTo>
                <a:cubicBezTo>
                  <a:pt x="28772" y="61967"/>
                  <a:pt x="28697" y="62043"/>
                  <a:pt x="28697" y="62119"/>
                </a:cubicBezTo>
                <a:cubicBezTo>
                  <a:pt x="28697" y="62194"/>
                  <a:pt x="28734" y="62270"/>
                  <a:pt x="28848" y="62308"/>
                </a:cubicBezTo>
                <a:lnTo>
                  <a:pt x="29037" y="62194"/>
                </a:lnTo>
                <a:lnTo>
                  <a:pt x="29037" y="62194"/>
                </a:lnTo>
                <a:cubicBezTo>
                  <a:pt x="29037" y="62194"/>
                  <a:pt x="28999" y="62232"/>
                  <a:pt x="28999" y="62232"/>
                </a:cubicBezTo>
                <a:cubicBezTo>
                  <a:pt x="29037" y="62232"/>
                  <a:pt x="29112" y="62194"/>
                  <a:pt x="29150" y="62119"/>
                </a:cubicBezTo>
                <a:lnTo>
                  <a:pt x="29112" y="62043"/>
                </a:lnTo>
                <a:cubicBezTo>
                  <a:pt x="29082" y="61981"/>
                  <a:pt x="29026" y="61920"/>
                  <a:pt x="28944" y="61920"/>
                </a:cubicBezTo>
                <a:close/>
                <a:moveTo>
                  <a:pt x="11608" y="62005"/>
                </a:moveTo>
                <a:cubicBezTo>
                  <a:pt x="11494" y="62005"/>
                  <a:pt x="11419" y="62005"/>
                  <a:pt x="11343" y="62043"/>
                </a:cubicBezTo>
                <a:cubicBezTo>
                  <a:pt x="11305" y="62081"/>
                  <a:pt x="11267" y="62119"/>
                  <a:pt x="11267" y="62194"/>
                </a:cubicBezTo>
                <a:lnTo>
                  <a:pt x="11419" y="62308"/>
                </a:lnTo>
                <a:cubicBezTo>
                  <a:pt x="11456" y="62346"/>
                  <a:pt x="11456" y="62383"/>
                  <a:pt x="11532" y="62383"/>
                </a:cubicBezTo>
                <a:lnTo>
                  <a:pt x="11721" y="62308"/>
                </a:lnTo>
                <a:lnTo>
                  <a:pt x="11721" y="62308"/>
                </a:lnTo>
                <a:cubicBezTo>
                  <a:pt x="11721" y="62308"/>
                  <a:pt x="11721" y="62346"/>
                  <a:pt x="11683" y="62346"/>
                </a:cubicBezTo>
                <a:cubicBezTo>
                  <a:pt x="11645" y="62383"/>
                  <a:pt x="11608" y="62383"/>
                  <a:pt x="11608" y="62383"/>
                </a:cubicBezTo>
                <a:lnTo>
                  <a:pt x="11645" y="62383"/>
                </a:lnTo>
                <a:lnTo>
                  <a:pt x="11834" y="62308"/>
                </a:lnTo>
                <a:lnTo>
                  <a:pt x="11834" y="62119"/>
                </a:lnTo>
                <a:lnTo>
                  <a:pt x="11683" y="62005"/>
                </a:lnTo>
                <a:cubicBezTo>
                  <a:pt x="11671" y="62018"/>
                  <a:pt x="11658" y="62022"/>
                  <a:pt x="11647" y="62022"/>
                </a:cubicBezTo>
                <a:cubicBezTo>
                  <a:pt x="11624" y="62022"/>
                  <a:pt x="11608" y="62005"/>
                  <a:pt x="11608" y="62005"/>
                </a:cubicBezTo>
                <a:close/>
                <a:moveTo>
                  <a:pt x="68886" y="62005"/>
                </a:moveTo>
                <a:lnTo>
                  <a:pt x="68773" y="62119"/>
                </a:lnTo>
                <a:lnTo>
                  <a:pt x="68773" y="62156"/>
                </a:lnTo>
                <a:cubicBezTo>
                  <a:pt x="68773" y="62270"/>
                  <a:pt x="68810" y="62346"/>
                  <a:pt x="68848" y="62421"/>
                </a:cubicBezTo>
                <a:lnTo>
                  <a:pt x="68924" y="62459"/>
                </a:lnTo>
                <a:cubicBezTo>
                  <a:pt x="68944" y="62462"/>
                  <a:pt x="68963" y="62463"/>
                  <a:pt x="68981" y="62463"/>
                </a:cubicBezTo>
                <a:cubicBezTo>
                  <a:pt x="69200" y="62463"/>
                  <a:pt x="69264" y="62264"/>
                  <a:pt x="69264" y="62194"/>
                </a:cubicBezTo>
                <a:lnTo>
                  <a:pt x="69264" y="62156"/>
                </a:lnTo>
                <a:lnTo>
                  <a:pt x="69151" y="62005"/>
                </a:lnTo>
                <a:close/>
                <a:moveTo>
                  <a:pt x="14783" y="62005"/>
                </a:moveTo>
                <a:lnTo>
                  <a:pt x="14632" y="62156"/>
                </a:lnTo>
                <a:cubicBezTo>
                  <a:pt x="14632" y="62383"/>
                  <a:pt x="14783" y="62497"/>
                  <a:pt x="14897" y="62535"/>
                </a:cubicBezTo>
                <a:lnTo>
                  <a:pt x="15048" y="62535"/>
                </a:lnTo>
                <a:cubicBezTo>
                  <a:pt x="15124" y="62459"/>
                  <a:pt x="15161" y="62383"/>
                  <a:pt x="15161" y="62308"/>
                </a:cubicBezTo>
                <a:cubicBezTo>
                  <a:pt x="15161" y="62232"/>
                  <a:pt x="15124" y="62156"/>
                  <a:pt x="15048" y="62081"/>
                </a:cubicBezTo>
                <a:cubicBezTo>
                  <a:pt x="14972" y="62043"/>
                  <a:pt x="14859" y="62005"/>
                  <a:pt x="14783" y="62005"/>
                </a:cubicBezTo>
                <a:close/>
                <a:moveTo>
                  <a:pt x="86656" y="61930"/>
                </a:moveTo>
                <a:cubicBezTo>
                  <a:pt x="86467" y="61930"/>
                  <a:pt x="86353" y="62043"/>
                  <a:pt x="86202" y="62156"/>
                </a:cubicBezTo>
                <a:lnTo>
                  <a:pt x="86315" y="62346"/>
                </a:lnTo>
                <a:lnTo>
                  <a:pt x="86240" y="62346"/>
                </a:lnTo>
                <a:lnTo>
                  <a:pt x="86240" y="62459"/>
                </a:lnTo>
                <a:lnTo>
                  <a:pt x="86353" y="62572"/>
                </a:lnTo>
                <a:cubicBezTo>
                  <a:pt x="86410" y="62582"/>
                  <a:pt x="86464" y="62587"/>
                  <a:pt x="86516" y="62587"/>
                </a:cubicBezTo>
                <a:cubicBezTo>
                  <a:pt x="86670" y="62587"/>
                  <a:pt x="86797" y="62544"/>
                  <a:pt x="86883" y="62459"/>
                </a:cubicBezTo>
                <a:cubicBezTo>
                  <a:pt x="86996" y="62383"/>
                  <a:pt x="87034" y="62270"/>
                  <a:pt x="87034" y="62156"/>
                </a:cubicBezTo>
                <a:lnTo>
                  <a:pt x="87034" y="62081"/>
                </a:lnTo>
                <a:cubicBezTo>
                  <a:pt x="86996" y="62005"/>
                  <a:pt x="86920" y="62005"/>
                  <a:pt x="86845" y="62005"/>
                </a:cubicBezTo>
                <a:cubicBezTo>
                  <a:pt x="86807" y="61967"/>
                  <a:pt x="86731" y="61930"/>
                  <a:pt x="86656" y="61930"/>
                </a:cubicBezTo>
                <a:close/>
                <a:moveTo>
                  <a:pt x="74860" y="61741"/>
                </a:moveTo>
                <a:lnTo>
                  <a:pt x="74595" y="61816"/>
                </a:lnTo>
                <a:lnTo>
                  <a:pt x="74557" y="61816"/>
                </a:lnTo>
                <a:cubicBezTo>
                  <a:pt x="74519" y="61797"/>
                  <a:pt x="74472" y="61788"/>
                  <a:pt x="74425" y="61788"/>
                </a:cubicBezTo>
                <a:cubicBezTo>
                  <a:pt x="74378" y="61788"/>
                  <a:pt x="74330" y="61797"/>
                  <a:pt x="74293" y="61816"/>
                </a:cubicBezTo>
                <a:cubicBezTo>
                  <a:pt x="74217" y="61816"/>
                  <a:pt x="74141" y="61854"/>
                  <a:pt x="74141" y="61967"/>
                </a:cubicBezTo>
                <a:lnTo>
                  <a:pt x="74179" y="62043"/>
                </a:lnTo>
                <a:lnTo>
                  <a:pt x="74141" y="62043"/>
                </a:lnTo>
                <a:cubicBezTo>
                  <a:pt x="74104" y="62119"/>
                  <a:pt x="73990" y="62194"/>
                  <a:pt x="74104" y="62421"/>
                </a:cubicBezTo>
                <a:cubicBezTo>
                  <a:pt x="74197" y="62546"/>
                  <a:pt x="74336" y="62587"/>
                  <a:pt x="74482" y="62587"/>
                </a:cubicBezTo>
                <a:cubicBezTo>
                  <a:pt x="74691" y="62587"/>
                  <a:pt x="74915" y="62503"/>
                  <a:pt x="75049" y="62459"/>
                </a:cubicBezTo>
                <a:cubicBezTo>
                  <a:pt x="75087" y="62421"/>
                  <a:pt x="75124" y="62421"/>
                  <a:pt x="75162" y="62421"/>
                </a:cubicBezTo>
                <a:lnTo>
                  <a:pt x="75162" y="62194"/>
                </a:lnTo>
                <a:cubicBezTo>
                  <a:pt x="75162" y="62194"/>
                  <a:pt x="75200" y="62194"/>
                  <a:pt x="75162" y="62232"/>
                </a:cubicBezTo>
                <a:cubicBezTo>
                  <a:pt x="75200" y="62232"/>
                  <a:pt x="75200" y="62232"/>
                  <a:pt x="75200" y="62194"/>
                </a:cubicBezTo>
                <a:cubicBezTo>
                  <a:pt x="75276" y="62156"/>
                  <a:pt x="75313" y="62081"/>
                  <a:pt x="75313" y="62043"/>
                </a:cubicBezTo>
                <a:lnTo>
                  <a:pt x="75238" y="61930"/>
                </a:lnTo>
                <a:cubicBezTo>
                  <a:pt x="75124" y="61892"/>
                  <a:pt x="75087" y="61892"/>
                  <a:pt x="75011" y="61854"/>
                </a:cubicBezTo>
                <a:cubicBezTo>
                  <a:pt x="74935" y="61854"/>
                  <a:pt x="74935" y="61854"/>
                  <a:pt x="74860" y="61741"/>
                </a:cubicBezTo>
                <a:close/>
                <a:moveTo>
                  <a:pt x="43593" y="62421"/>
                </a:moveTo>
                <a:lnTo>
                  <a:pt x="43555" y="62459"/>
                </a:lnTo>
                <a:lnTo>
                  <a:pt x="43442" y="62459"/>
                </a:lnTo>
                <a:cubicBezTo>
                  <a:pt x="43404" y="62497"/>
                  <a:pt x="43366" y="62497"/>
                  <a:pt x="43328" y="62572"/>
                </a:cubicBezTo>
                <a:lnTo>
                  <a:pt x="43442" y="62724"/>
                </a:lnTo>
                <a:cubicBezTo>
                  <a:pt x="43442" y="62724"/>
                  <a:pt x="43404" y="62686"/>
                  <a:pt x="43404" y="62686"/>
                </a:cubicBezTo>
                <a:lnTo>
                  <a:pt x="43404" y="62686"/>
                </a:lnTo>
                <a:cubicBezTo>
                  <a:pt x="43460" y="62771"/>
                  <a:pt x="43517" y="62813"/>
                  <a:pt x="43590" y="62813"/>
                </a:cubicBezTo>
                <a:cubicBezTo>
                  <a:pt x="43614" y="62813"/>
                  <a:pt x="43640" y="62809"/>
                  <a:pt x="43668" y="62799"/>
                </a:cubicBezTo>
                <a:lnTo>
                  <a:pt x="43782" y="62686"/>
                </a:lnTo>
                <a:cubicBezTo>
                  <a:pt x="43782" y="62686"/>
                  <a:pt x="43782" y="62648"/>
                  <a:pt x="43782" y="62648"/>
                </a:cubicBezTo>
                <a:cubicBezTo>
                  <a:pt x="43782" y="62610"/>
                  <a:pt x="43782" y="62459"/>
                  <a:pt x="43593" y="62421"/>
                </a:cubicBezTo>
                <a:close/>
                <a:moveTo>
                  <a:pt x="29264" y="62346"/>
                </a:moveTo>
                <a:lnTo>
                  <a:pt x="29037" y="62459"/>
                </a:lnTo>
                <a:lnTo>
                  <a:pt x="29037" y="62572"/>
                </a:lnTo>
                <a:lnTo>
                  <a:pt x="28999" y="62535"/>
                </a:lnTo>
                <a:cubicBezTo>
                  <a:pt x="28734" y="62572"/>
                  <a:pt x="28734" y="62686"/>
                  <a:pt x="28734" y="62761"/>
                </a:cubicBezTo>
                <a:lnTo>
                  <a:pt x="28886" y="62875"/>
                </a:lnTo>
                <a:lnTo>
                  <a:pt x="29037" y="62875"/>
                </a:lnTo>
                <a:cubicBezTo>
                  <a:pt x="29075" y="62913"/>
                  <a:pt x="29150" y="62950"/>
                  <a:pt x="29188" y="62950"/>
                </a:cubicBezTo>
                <a:cubicBezTo>
                  <a:pt x="29226" y="62950"/>
                  <a:pt x="29226" y="62950"/>
                  <a:pt x="29264" y="62988"/>
                </a:cubicBezTo>
                <a:lnTo>
                  <a:pt x="29453" y="62837"/>
                </a:lnTo>
                <a:cubicBezTo>
                  <a:pt x="29453" y="62799"/>
                  <a:pt x="29453" y="62761"/>
                  <a:pt x="29415" y="62724"/>
                </a:cubicBezTo>
                <a:cubicBezTo>
                  <a:pt x="29453" y="62686"/>
                  <a:pt x="29491" y="62610"/>
                  <a:pt x="29491" y="62535"/>
                </a:cubicBezTo>
                <a:lnTo>
                  <a:pt x="29491" y="62497"/>
                </a:lnTo>
                <a:lnTo>
                  <a:pt x="29377" y="62383"/>
                </a:lnTo>
                <a:cubicBezTo>
                  <a:pt x="29339" y="62383"/>
                  <a:pt x="29302" y="62383"/>
                  <a:pt x="29264" y="62346"/>
                </a:cubicBezTo>
                <a:close/>
                <a:moveTo>
                  <a:pt x="12780" y="62686"/>
                </a:moveTo>
                <a:cubicBezTo>
                  <a:pt x="12704" y="62686"/>
                  <a:pt x="12553" y="62724"/>
                  <a:pt x="12553" y="62913"/>
                </a:cubicBezTo>
                <a:lnTo>
                  <a:pt x="12666" y="63026"/>
                </a:lnTo>
                <a:cubicBezTo>
                  <a:pt x="12780" y="63026"/>
                  <a:pt x="12855" y="63026"/>
                  <a:pt x="12931" y="62988"/>
                </a:cubicBezTo>
                <a:lnTo>
                  <a:pt x="12969" y="62875"/>
                </a:lnTo>
                <a:cubicBezTo>
                  <a:pt x="12969" y="62799"/>
                  <a:pt x="12893" y="62686"/>
                  <a:pt x="12780" y="62686"/>
                </a:cubicBezTo>
                <a:close/>
                <a:moveTo>
                  <a:pt x="42648" y="62620"/>
                </a:moveTo>
                <a:cubicBezTo>
                  <a:pt x="42610" y="62620"/>
                  <a:pt x="42572" y="62629"/>
                  <a:pt x="42534" y="62648"/>
                </a:cubicBezTo>
                <a:cubicBezTo>
                  <a:pt x="42421" y="62724"/>
                  <a:pt x="42383" y="62913"/>
                  <a:pt x="42496" y="62988"/>
                </a:cubicBezTo>
                <a:cubicBezTo>
                  <a:pt x="42534" y="63026"/>
                  <a:pt x="42610" y="63026"/>
                  <a:pt x="42648" y="63026"/>
                </a:cubicBezTo>
                <a:lnTo>
                  <a:pt x="42723" y="62950"/>
                </a:lnTo>
                <a:lnTo>
                  <a:pt x="42723" y="62950"/>
                </a:lnTo>
                <a:cubicBezTo>
                  <a:pt x="42685" y="62988"/>
                  <a:pt x="42648" y="62988"/>
                  <a:pt x="42648" y="62988"/>
                </a:cubicBezTo>
                <a:lnTo>
                  <a:pt x="42837" y="62875"/>
                </a:lnTo>
                <a:lnTo>
                  <a:pt x="42837" y="62761"/>
                </a:lnTo>
                <a:lnTo>
                  <a:pt x="42761" y="62648"/>
                </a:lnTo>
                <a:cubicBezTo>
                  <a:pt x="42723" y="62629"/>
                  <a:pt x="42685" y="62620"/>
                  <a:pt x="42648" y="62620"/>
                </a:cubicBezTo>
                <a:close/>
                <a:moveTo>
                  <a:pt x="44614" y="62648"/>
                </a:moveTo>
                <a:cubicBezTo>
                  <a:pt x="44387" y="62648"/>
                  <a:pt x="44311" y="62761"/>
                  <a:pt x="44236" y="62837"/>
                </a:cubicBezTo>
                <a:cubicBezTo>
                  <a:pt x="44236" y="62875"/>
                  <a:pt x="44198" y="62875"/>
                  <a:pt x="44198" y="62875"/>
                </a:cubicBezTo>
                <a:lnTo>
                  <a:pt x="44236" y="63064"/>
                </a:lnTo>
                <a:cubicBezTo>
                  <a:pt x="44279" y="63086"/>
                  <a:pt x="44335" y="63108"/>
                  <a:pt x="44397" y="63108"/>
                </a:cubicBezTo>
                <a:cubicBezTo>
                  <a:pt x="44442" y="63108"/>
                  <a:pt x="44490" y="63096"/>
                  <a:pt x="44538" y="63064"/>
                </a:cubicBezTo>
                <a:cubicBezTo>
                  <a:pt x="44651" y="63026"/>
                  <a:pt x="44765" y="62913"/>
                  <a:pt x="44765" y="62799"/>
                </a:cubicBezTo>
                <a:lnTo>
                  <a:pt x="44765" y="62724"/>
                </a:lnTo>
                <a:lnTo>
                  <a:pt x="44614" y="62648"/>
                </a:lnTo>
                <a:close/>
                <a:moveTo>
                  <a:pt x="29982" y="62714"/>
                </a:moveTo>
                <a:cubicBezTo>
                  <a:pt x="29944" y="62714"/>
                  <a:pt x="29906" y="62724"/>
                  <a:pt x="29869" y="62761"/>
                </a:cubicBezTo>
                <a:cubicBezTo>
                  <a:pt x="29793" y="62799"/>
                  <a:pt x="29793" y="62875"/>
                  <a:pt x="29755" y="62950"/>
                </a:cubicBezTo>
                <a:lnTo>
                  <a:pt x="29869" y="63064"/>
                </a:lnTo>
                <a:cubicBezTo>
                  <a:pt x="29906" y="63064"/>
                  <a:pt x="29944" y="63102"/>
                  <a:pt x="29944" y="63102"/>
                </a:cubicBezTo>
                <a:cubicBezTo>
                  <a:pt x="29982" y="63102"/>
                  <a:pt x="30020" y="63111"/>
                  <a:pt x="30062" y="63111"/>
                </a:cubicBezTo>
                <a:cubicBezTo>
                  <a:pt x="30105" y="63111"/>
                  <a:pt x="30152" y="63102"/>
                  <a:pt x="30209" y="63064"/>
                </a:cubicBezTo>
                <a:cubicBezTo>
                  <a:pt x="30285" y="63026"/>
                  <a:pt x="30285" y="62950"/>
                  <a:pt x="30285" y="62875"/>
                </a:cubicBezTo>
                <a:lnTo>
                  <a:pt x="30171" y="62761"/>
                </a:lnTo>
                <a:cubicBezTo>
                  <a:pt x="30171" y="62724"/>
                  <a:pt x="30133" y="62724"/>
                  <a:pt x="30095" y="62724"/>
                </a:cubicBezTo>
                <a:cubicBezTo>
                  <a:pt x="30058" y="62724"/>
                  <a:pt x="30020" y="62714"/>
                  <a:pt x="29982" y="62714"/>
                </a:cubicBezTo>
                <a:close/>
                <a:moveTo>
                  <a:pt x="68927" y="62663"/>
                </a:moveTo>
                <a:cubicBezTo>
                  <a:pt x="68876" y="62663"/>
                  <a:pt x="68818" y="62672"/>
                  <a:pt x="68735" y="62686"/>
                </a:cubicBezTo>
                <a:lnTo>
                  <a:pt x="68697" y="62686"/>
                </a:lnTo>
                <a:lnTo>
                  <a:pt x="68584" y="62799"/>
                </a:lnTo>
                <a:cubicBezTo>
                  <a:pt x="68546" y="63026"/>
                  <a:pt x="68697" y="63064"/>
                  <a:pt x="68810" y="63102"/>
                </a:cubicBezTo>
                <a:cubicBezTo>
                  <a:pt x="68810" y="63139"/>
                  <a:pt x="68848" y="63139"/>
                  <a:pt x="68848" y="63139"/>
                </a:cubicBezTo>
                <a:lnTo>
                  <a:pt x="69075" y="63026"/>
                </a:lnTo>
                <a:lnTo>
                  <a:pt x="69113" y="63026"/>
                </a:lnTo>
                <a:cubicBezTo>
                  <a:pt x="69151" y="63026"/>
                  <a:pt x="69264" y="62988"/>
                  <a:pt x="69264" y="62875"/>
                </a:cubicBezTo>
                <a:lnTo>
                  <a:pt x="69226" y="62761"/>
                </a:lnTo>
                <a:cubicBezTo>
                  <a:pt x="69083" y="62689"/>
                  <a:pt x="69015" y="62663"/>
                  <a:pt x="68927" y="62663"/>
                </a:cubicBezTo>
                <a:close/>
                <a:moveTo>
                  <a:pt x="37610" y="62506"/>
                </a:moveTo>
                <a:cubicBezTo>
                  <a:pt x="37572" y="62506"/>
                  <a:pt x="37525" y="62516"/>
                  <a:pt x="37468" y="62535"/>
                </a:cubicBezTo>
                <a:cubicBezTo>
                  <a:pt x="37392" y="62572"/>
                  <a:pt x="37392" y="62610"/>
                  <a:pt x="37355" y="62686"/>
                </a:cubicBezTo>
                <a:lnTo>
                  <a:pt x="37430" y="62761"/>
                </a:lnTo>
                <a:cubicBezTo>
                  <a:pt x="37355" y="62799"/>
                  <a:pt x="37317" y="62950"/>
                  <a:pt x="37392" y="63064"/>
                </a:cubicBezTo>
                <a:lnTo>
                  <a:pt x="37468" y="63139"/>
                </a:lnTo>
                <a:cubicBezTo>
                  <a:pt x="37546" y="63155"/>
                  <a:pt x="37618" y="63164"/>
                  <a:pt x="37681" y="63164"/>
                </a:cubicBezTo>
                <a:cubicBezTo>
                  <a:pt x="37769" y="63164"/>
                  <a:pt x="37840" y="63146"/>
                  <a:pt x="37884" y="63102"/>
                </a:cubicBezTo>
                <a:cubicBezTo>
                  <a:pt x="37959" y="63064"/>
                  <a:pt x="38035" y="62988"/>
                  <a:pt x="38035" y="62837"/>
                </a:cubicBezTo>
                <a:cubicBezTo>
                  <a:pt x="38035" y="62761"/>
                  <a:pt x="38035" y="62686"/>
                  <a:pt x="37997" y="62610"/>
                </a:cubicBezTo>
                <a:lnTo>
                  <a:pt x="37846" y="62535"/>
                </a:lnTo>
                <a:lnTo>
                  <a:pt x="37695" y="62535"/>
                </a:lnTo>
                <a:cubicBezTo>
                  <a:pt x="37676" y="62516"/>
                  <a:pt x="37648" y="62506"/>
                  <a:pt x="37610" y="62506"/>
                </a:cubicBezTo>
                <a:close/>
                <a:moveTo>
                  <a:pt x="51948" y="62535"/>
                </a:moveTo>
                <a:lnTo>
                  <a:pt x="51759" y="62648"/>
                </a:lnTo>
                <a:cubicBezTo>
                  <a:pt x="51759" y="62686"/>
                  <a:pt x="51759" y="62724"/>
                  <a:pt x="51721" y="62761"/>
                </a:cubicBezTo>
                <a:lnTo>
                  <a:pt x="51873" y="62913"/>
                </a:lnTo>
                <a:cubicBezTo>
                  <a:pt x="51873" y="62950"/>
                  <a:pt x="51873" y="63026"/>
                  <a:pt x="51873" y="63064"/>
                </a:cubicBezTo>
                <a:lnTo>
                  <a:pt x="52024" y="63177"/>
                </a:lnTo>
                <a:cubicBezTo>
                  <a:pt x="52251" y="63177"/>
                  <a:pt x="52629" y="63026"/>
                  <a:pt x="52629" y="62837"/>
                </a:cubicBezTo>
                <a:cubicBezTo>
                  <a:pt x="52629" y="62761"/>
                  <a:pt x="52591" y="62724"/>
                  <a:pt x="52553" y="62686"/>
                </a:cubicBezTo>
                <a:lnTo>
                  <a:pt x="52478" y="62686"/>
                </a:lnTo>
                <a:cubicBezTo>
                  <a:pt x="52478" y="62648"/>
                  <a:pt x="52478" y="62610"/>
                  <a:pt x="52402" y="62572"/>
                </a:cubicBezTo>
                <a:lnTo>
                  <a:pt x="52326" y="62535"/>
                </a:lnTo>
                <a:cubicBezTo>
                  <a:pt x="52213" y="62535"/>
                  <a:pt x="52137" y="62535"/>
                  <a:pt x="52062" y="62572"/>
                </a:cubicBezTo>
                <a:cubicBezTo>
                  <a:pt x="52024" y="62572"/>
                  <a:pt x="52024" y="62572"/>
                  <a:pt x="51948" y="62535"/>
                </a:cubicBezTo>
                <a:close/>
                <a:moveTo>
                  <a:pt x="70739" y="62837"/>
                </a:moveTo>
                <a:lnTo>
                  <a:pt x="70587" y="62913"/>
                </a:lnTo>
                <a:cubicBezTo>
                  <a:pt x="70512" y="62950"/>
                  <a:pt x="70398" y="63026"/>
                  <a:pt x="70474" y="63215"/>
                </a:cubicBezTo>
                <a:lnTo>
                  <a:pt x="70550" y="63291"/>
                </a:lnTo>
                <a:cubicBezTo>
                  <a:pt x="70625" y="63291"/>
                  <a:pt x="70701" y="63291"/>
                  <a:pt x="70776" y="63253"/>
                </a:cubicBezTo>
                <a:cubicBezTo>
                  <a:pt x="70852" y="63215"/>
                  <a:pt x="70928" y="63139"/>
                  <a:pt x="70928" y="63026"/>
                </a:cubicBezTo>
                <a:cubicBezTo>
                  <a:pt x="70928" y="62950"/>
                  <a:pt x="70852" y="62875"/>
                  <a:pt x="70739" y="62837"/>
                </a:cubicBezTo>
                <a:close/>
                <a:moveTo>
                  <a:pt x="39770" y="62166"/>
                </a:moveTo>
                <a:cubicBezTo>
                  <a:pt x="39736" y="62166"/>
                  <a:pt x="39699" y="62175"/>
                  <a:pt x="39661" y="62194"/>
                </a:cubicBezTo>
                <a:cubicBezTo>
                  <a:pt x="39510" y="62270"/>
                  <a:pt x="39434" y="62383"/>
                  <a:pt x="39510" y="62497"/>
                </a:cubicBezTo>
                <a:lnTo>
                  <a:pt x="39472" y="62497"/>
                </a:lnTo>
                <a:cubicBezTo>
                  <a:pt x="39434" y="62497"/>
                  <a:pt x="39396" y="62459"/>
                  <a:pt x="39396" y="62459"/>
                </a:cubicBezTo>
                <a:lnTo>
                  <a:pt x="39132" y="62459"/>
                </a:lnTo>
                <a:cubicBezTo>
                  <a:pt x="39132" y="62459"/>
                  <a:pt x="39094" y="62497"/>
                  <a:pt x="39094" y="62497"/>
                </a:cubicBezTo>
                <a:cubicBezTo>
                  <a:pt x="39056" y="62535"/>
                  <a:pt x="38942" y="62648"/>
                  <a:pt x="38980" y="62799"/>
                </a:cubicBezTo>
                <a:lnTo>
                  <a:pt x="39132" y="62875"/>
                </a:lnTo>
                <a:lnTo>
                  <a:pt x="39207" y="62875"/>
                </a:lnTo>
                <a:cubicBezTo>
                  <a:pt x="39245" y="62913"/>
                  <a:pt x="39245" y="62913"/>
                  <a:pt x="39283" y="62950"/>
                </a:cubicBezTo>
                <a:lnTo>
                  <a:pt x="39245" y="62950"/>
                </a:lnTo>
                <a:cubicBezTo>
                  <a:pt x="39283" y="62988"/>
                  <a:pt x="39283" y="63026"/>
                  <a:pt x="39283" y="63064"/>
                </a:cubicBezTo>
                <a:cubicBezTo>
                  <a:pt x="39321" y="63139"/>
                  <a:pt x="39396" y="63291"/>
                  <a:pt x="39585" y="63329"/>
                </a:cubicBezTo>
                <a:lnTo>
                  <a:pt x="39736" y="63291"/>
                </a:lnTo>
                <a:cubicBezTo>
                  <a:pt x="39774" y="63215"/>
                  <a:pt x="39774" y="63177"/>
                  <a:pt x="39774" y="63102"/>
                </a:cubicBezTo>
                <a:cubicBezTo>
                  <a:pt x="39774" y="63102"/>
                  <a:pt x="39812" y="63064"/>
                  <a:pt x="39812" y="63026"/>
                </a:cubicBezTo>
                <a:lnTo>
                  <a:pt x="39774" y="62913"/>
                </a:lnTo>
                <a:lnTo>
                  <a:pt x="39736" y="62913"/>
                </a:lnTo>
                <a:lnTo>
                  <a:pt x="39736" y="62648"/>
                </a:lnTo>
                <a:lnTo>
                  <a:pt x="39699" y="62572"/>
                </a:lnTo>
                <a:lnTo>
                  <a:pt x="39774" y="62572"/>
                </a:lnTo>
                <a:lnTo>
                  <a:pt x="39812" y="62535"/>
                </a:lnTo>
                <a:lnTo>
                  <a:pt x="39736" y="62459"/>
                </a:lnTo>
                <a:lnTo>
                  <a:pt x="39812" y="62497"/>
                </a:lnTo>
                <a:cubicBezTo>
                  <a:pt x="39812" y="62497"/>
                  <a:pt x="39850" y="62459"/>
                  <a:pt x="39850" y="62459"/>
                </a:cubicBezTo>
                <a:cubicBezTo>
                  <a:pt x="39888" y="62383"/>
                  <a:pt x="39925" y="62346"/>
                  <a:pt x="39925" y="62308"/>
                </a:cubicBezTo>
                <a:lnTo>
                  <a:pt x="39850" y="62194"/>
                </a:lnTo>
                <a:cubicBezTo>
                  <a:pt x="39831" y="62175"/>
                  <a:pt x="39803" y="62166"/>
                  <a:pt x="39770" y="62166"/>
                </a:cubicBezTo>
                <a:close/>
                <a:moveTo>
                  <a:pt x="80115" y="62837"/>
                </a:moveTo>
                <a:lnTo>
                  <a:pt x="80002" y="62913"/>
                </a:lnTo>
                <a:cubicBezTo>
                  <a:pt x="79926" y="62988"/>
                  <a:pt x="79888" y="63102"/>
                  <a:pt x="79926" y="63253"/>
                </a:cubicBezTo>
                <a:lnTo>
                  <a:pt x="80039" y="63329"/>
                </a:lnTo>
                <a:cubicBezTo>
                  <a:pt x="80068" y="63329"/>
                  <a:pt x="80108" y="63331"/>
                  <a:pt x="80153" y="63331"/>
                </a:cubicBezTo>
                <a:cubicBezTo>
                  <a:pt x="80287" y="63331"/>
                  <a:pt x="80465" y="63310"/>
                  <a:pt x="80493" y="63139"/>
                </a:cubicBezTo>
                <a:lnTo>
                  <a:pt x="80417" y="63026"/>
                </a:lnTo>
                <a:cubicBezTo>
                  <a:pt x="80417" y="63026"/>
                  <a:pt x="80380" y="62988"/>
                  <a:pt x="80380" y="62988"/>
                </a:cubicBezTo>
                <a:cubicBezTo>
                  <a:pt x="80342" y="62913"/>
                  <a:pt x="80266" y="62875"/>
                  <a:pt x="80115" y="62837"/>
                </a:cubicBezTo>
                <a:close/>
                <a:moveTo>
                  <a:pt x="42912" y="62950"/>
                </a:moveTo>
                <a:lnTo>
                  <a:pt x="42723" y="63102"/>
                </a:lnTo>
                <a:cubicBezTo>
                  <a:pt x="42837" y="63366"/>
                  <a:pt x="42988" y="63366"/>
                  <a:pt x="43026" y="63366"/>
                </a:cubicBezTo>
                <a:cubicBezTo>
                  <a:pt x="43101" y="63329"/>
                  <a:pt x="43177" y="63291"/>
                  <a:pt x="43177" y="63215"/>
                </a:cubicBezTo>
                <a:cubicBezTo>
                  <a:pt x="43177" y="63102"/>
                  <a:pt x="43064" y="63026"/>
                  <a:pt x="42912" y="62950"/>
                </a:cubicBezTo>
                <a:close/>
                <a:moveTo>
                  <a:pt x="681" y="63291"/>
                </a:moveTo>
                <a:cubicBezTo>
                  <a:pt x="566" y="63337"/>
                  <a:pt x="661" y="63411"/>
                  <a:pt x="736" y="63411"/>
                </a:cubicBezTo>
                <a:cubicBezTo>
                  <a:pt x="784" y="63411"/>
                  <a:pt x="824" y="63380"/>
                  <a:pt x="795" y="63291"/>
                </a:cubicBezTo>
                <a:close/>
                <a:moveTo>
                  <a:pt x="26859" y="63132"/>
                </a:moveTo>
                <a:cubicBezTo>
                  <a:pt x="26730" y="63132"/>
                  <a:pt x="26612" y="63230"/>
                  <a:pt x="26579" y="63329"/>
                </a:cubicBezTo>
                <a:lnTo>
                  <a:pt x="26731" y="63480"/>
                </a:lnTo>
                <a:lnTo>
                  <a:pt x="26957" y="63480"/>
                </a:lnTo>
                <a:lnTo>
                  <a:pt x="27109" y="63366"/>
                </a:lnTo>
                <a:cubicBezTo>
                  <a:pt x="27109" y="63177"/>
                  <a:pt x="26957" y="63139"/>
                  <a:pt x="26920" y="63139"/>
                </a:cubicBezTo>
                <a:cubicBezTo>
                  <a:pt x="26899" y="63134"/>
                  <a:pt x="26879" y="63132"/>
                  <a:pt x="26859" y="63132"/>
                </a:cubicBezTo>
                <a:close/>
                <a:moveTo>
                  <a:pt x="18715" y="63177"/>
                </a:moveTo>
                <a:lnTo>
                  <a:pt x="18526" y="63253"/>
                </a:lnTo>
                <a:cubicBezTo>
                  <a:pt x="18526" y="63291"/>
                  <a:pt x="18451" y="63329"/>
                  <a:pt x="18451" y="63404"/>
                </a:cubicBezTo>
                <a:lnTo>
                  <a:pt x="18489" y="63518"/>
                </a:lnTo>
                <a:cubicBezTo>
                  <a:pt x="18564" y="63593"/>
                  <a:pt x="18640" y="63593"/>
                  <a:pt x="18753" y="63593"/>
                </a:cubicBezTo>
                <a:cubicBezTo>
                  <a:pt x="18791" y="63593"/>
                  <a:pt x="18829" y="63555"/>
                  <a:pt x="18904" y="63555"/>
                </a:cubicBezTo>
                <a:lnTo>
                  <a:pt x="18980" y="63555"/>
                </a:lnTo>
                <a:lnTo>
                  <a:pt x="19093" y="63442"/>
                </a:lnTo>
                <a:lnTo>
                  <a:pt x="19093" y="63404"/>
                </a:lnTo>
                <a:cubicBezTo>
                  <a:pt x="19093" y="63215"/>
                  <a:pt x="18867" y="63177"/>
                  <a:pt x="18791" y="63177"/>
                </a:cubicBezTo>
                <a:close/>
                <a:moveTo>
                  <a:pt x="76145" y="63139"/>
                </a:moveTo>
                <a:cubicBezTo>
                  <a:pt x="75881" y="63139"/>
                  <a:pt x="75729" y="63215"/>
                  <a:pt x="75654" y="63442"/>
                </a:cubicBezTo>
                <a:lnTo>
                  <a:pt x="75729" y="63593"/>
                </a:lnTo>
                <a:cubicBezTo>
                  <a:pt x="75776" y="63609"/>
                  <a:pt x="75830" y="63618"/>
                  <a:pt x="75884" y="63618"/>
                </a:cubicBezTo>
                <a:cubicBezTo>
                  <a:pt x="75962" y="63618"/>
                  <a:pt x="76041" y="63600"/>
                  <a:pt x="76107" y="63555"/>
                </a:cubicBezTo>
                <a:cubicBezTo>
                  <a:pt x="76183" y="63555"/>
                  <a:pt x="76259" y="63480"/>
                  <a:pt x="76259" y="63291"/>
                </a:cubicBezTo>
                <a:cubicBezTo>
                  <a:pt x="76259" y="63291"/>
                  <a:pt x="76259" y="63291"/>
                  <a:pt x="76259" y="63253"/>
                </a:cubicBezTo>
                <a:lnTo>
                  <a:pt x="76145" y="63139"/>
                </a:lnTo>
                <a:close/>
                <a:moveTo>
                  <a:pt x="82383" y="63253"/>
                </a:moveTo>
                <a:cubicBezTo>
                  <a:pt x="82232" y="63253"/>
                  <a:pt x="82081" y="63329"/>
                  <a:pt x="82005" y="63404"/>
                </a:cubicBezTo>
                <a:lnTo>
                  <a:pt x="82081" y="63593"/>
                </a:lnTo>
                <a:cubicBezTo>
                  <a:pt x="82043" y="63593"/>
                  <a:pt x="82005" y="63555"/>
                  <a:pt x="82005" y="63518"/>
                </a:cubicBezTo>
                <a:cubicBezTo>
                  <a:pt x="82005" y="63480"/>
                  <a:pt x="82005" y="63480"/>
                  <a:pt x="82005" y="63480"/>
                </a:cubicBezTo>
                <a:lnTo>
                  <a:pt x="82005" y="63480"/>
                </a:lnTo>
                <a:cubicBezTo>
                  <a:pt x="81968" y="63518"/>
                  <a:pt x="81892" y="63631"/>
                  <a:pt x="82081" y="63744"/>
                </a:cubicBezTo>
                <a:lnTo>
                  <a:pt x="82270" y="63744"/>
                </a:lnTo>
                <a:cubicBezTo>
                  <a:pt x="82421" y="63707"/>
                  <a:pt x="82572" y="63707"/>
                  <a:pt x="82686" y="63631"/>
                </a:cubicBezTo>
                <a:lnTo>
                  <a:pt x="82610" y="63404"/>
                </a:lnTo>
                <a:lnTo>
                  <a:pt x="82610" y="63404"/>
                </a:lnTo>
                <a:cubicBezTo>
                  <a:pt x="82610" y="63404"/>
                  <a:pt x="82686" y="63442"/>
                  <a:pt x="82686" y="63518"/>
                </a:cubicBezTo>
                <a:cubicBezTo>
                  <a:pt x="82686" y="63518"/>
                  <a:pt x="82686" y="63518"/>
                  <a:pt x="82686" y="63480"/>
                </a:cubicBezTo>
                <a:lnTo>
                  <a:pt x="82686" y="63329"/>
                </a:lnTo>
                <a:cubicBezTo>
                  <a:pt x="82610" y="63291"/>
                  <a:pt x="82497" y="63253"/>
                  <a:pt x="82383" y="63253"/>
                </a:cubicBezTo>
                <a:close/>
                <a:moveTo>
                  <a:pt x="38149" y="63102"/>
                </a:moveTo>
                <a:lnTo>
                  <a:pt x="38073" y="63215"/>
                </a:lnTo>
                <a:lnTo>
                  <a:pt x="38035" y="63253"/>
                </a:lnTo>
                <a:cubicBezTo>
                  <a:pt x="38035" y="63253"/>
                  <a:pt x="38035" y="63215"/>
                  <a:pt x="38035" y="63215"/>
                </a:cubicBezTo>
                <a:lnTo>
                  <a:pt x="37922" y="63253"/>
                </a:lnTo>
                <a:cubicBezTo>
                  <a:pt x="37884" y="63366"/>
                  <a:pt x="37884" y="63404"/>
                  <a:pt x="37884" y="63442"/>
                </a:cubicBezTo>
                <a:cubicBezTo>
                  <a:pt x="37884" y="63555"/>
                  <a:pt x="37922" y="63593"/>
                  <a:pt x="37959" y="63669"/>
                </a:cubicBezTo>
                <a:lnTo>
                  <a:pt x="37959" y="63744"/>
                </a:lnTo>
                <a:lnTo>
                  <a:pt x="38111" y="63820"/>
                </a:lnTo>
                <a:cubicBezTo>
                  <a:pt x="38224" y="63820"/>
                  <a:pt x="38338" y="63782"/>
                  <a:pt x="38451" y="63707"/>
                </a:cubicBezTo>
                <a:cubicBezTo>
                  <a:pt x="38527" y="63631"/>
                  <a:pt x="38564" y="63555"/>
                  <a:pt x="38564" y="63442"/>
                </a:cubicBezTo>
                <a:cubicBezTo>
                  <a:pt x="38564" y="63291"/>
                  <a:pt x="38451" y="63102"/>
                  <a:pt x="38149" y="63102"/>
                </a:cubicBezTo>
                <a:close/>
                <a:moveTo>
                  <a:pt x="10584" y="63472"/>
                </a:moveTo>
                <a:cubicBezTo>
                  <a:pt x="10562" y="63472"/>
                  <a:pt x="10538" y="63474"/>
                  <a:pt x="10511" y="63480"/>
                </a:cubicBezTo>
                <a:lnTo>
                  <a:pt x="10360" y="63593"/>
                </a:lnTo>
                <a:cubicBezTo>
                  <a:pt x="10360" y="63744"/>
                  <a:pt x="10549" y="63933"/>
                  <a:pt x="10700" y="63933"/>
                </a:cubicBezTo>
                <a:cubicBezTo>
                  <a:pt x="10776" y="63933"/>
                  <a:pt x="10889" y="63896"/>
                  <a:pt x="10927" y="63782"/>
                </a:cubicBezTo>
                <a:lnTo>
                  <a:pt x="10889" y="63631"/>
                </a:lnTo>
                <a:cubicBezTo>
                  <a:pt x="10889" y="63631"/>
                  <a:pt x="10851" y="63631"/>
                  <a:pt x="10851" y="63593"/>
                </a:cubicBezTo>
                <a:cubicBezTo>
                  <a:pt x="10786" y="63561"/>
                  <a:pt x="10721" y="63472"/>
                  <a:pt x="10584" y="63472"/>
                </a:cubicBezTo>
                <a:close/>
                <a:moveTo>
                  <a:pt x="63744" y="63404"/>
                </a:moveTo>
                <a:cubicBezTo>
                  <a:pt x="63631" y="63404"/>
                  <a:pt x="63517" y="63404"/>
                  <a:pt x="63442" y="63442"/>
                </a:cubicBezTo>
                <a:cubicBezTo>
                  <a:pt x="63404" y="63480"/>
                  <a:pt x="63366" y="63555"/>
                  <a:pt x="63366" y="63593"/>
                </a:cubicBezTo>
                <a:cubicBezTo>
                  <a:pt x="63215" y="63669"/>
                  <a:pt x="63253" y="63744"/>
                  <a:pt x="63291" y="63858"/>
                </a:cubicBezTo>
                <a:lnTo>
                  <a:pt x="63328" y="63858"/>
                </a:lnTo>
                <a:cubicBezTo>
                  <a:pt x="63384" y="63913"/>
                  <a:pt x="63459" y="63948"/>
                  <a:pt x="63540" y="63948"/>
                </a:cubicBezTo>
                <a:cubicBezTo>
                  <a:pt x="63570" y="63948"/>
                  <a:pt x="63600" y="63944"/>
                  <a:pt x="63631" y="63933"/>
                </a:cubicBezTo>
                <a:cubicBezTo>
                  <a:pt x="63782" y="63858"/>
                  <a:pt x="63858" y="63707"/>
                  <a:pt x="63858" y="63555"/>
                </a:cubicBezTo>
                <a:lnTo>
                  <a:pt x="63858" y="63518"/>
                </a:lnTo>
                <a:lnTo>
                  <a:pt x="63744" y="63404"/>
                </a:lnTo>
                <a:close/>
                <a:moveTo>
                  <a:pt x="18640" y="63631"/>
                </a:moveTo>
                <a:cubicBezTo>
                  <a:pt x="18526" y="63631"/>
                  <a:pt x="18413" y="63669"/>
                  <a:pt x="18375" y="63820"/>
                </a:cubicBezTo>
                <a:lnTo>
                  <a:pt x="18489" y="63971"/>
                </a:lnTo>
                <a:cubicBezTo>
                  <a:pt x="18640" y="63971"/>
                  <a:pt x="18715" y="63971"/>
                  <a:pt x="18753" y="63933"/>
                </a:cubicBezTo>
                <a:lnTo>
                  <a:pt x="18829" y="63820"/>
                </a:lnTo>
                <a:cubicBezTo>
                  <a:pt x="18829" y="63707"/>
                  <a:pt x="18753" y="63631"/>
                  <a:pt x="18640" y="63631"/>
                </a:cubicBezTo>
                <a:close/>
                <a:moveTo>
                  <a:pt x="43782" y="63264"/>
                </a:moveTo>
                <a:cubicBezTo>
                  <a:pt x="43658" y="63264"/>
                  <a:pt x="43569" y="63352"/>
                  <a:pt x="43517" y="63404"/>
                </a:cubicBezTo>
                <a:cubicBezTo>
                  <a:pt x="43487" y="63374"/>
                  <a:pt x="43431" y="63318"/>
                  <a:pt x="43371" y="63318"/>
                </a:cubicBezTo>
                <a:cubicBezTo>
                  <a:pt x="43357" y="63318"/>
                  <a:pt x="43343" y="63321"/>
                  <a:pt x="43328" y="63329"/>
                </a:cubicBezTo>
                <a:cubicBezTo>
                  <a:pt x="43253" y="63329"/>
                  <a:pt x="43215" y="63366"/>
                  <a:pt x="43177" y="63442"/>
                </a:cubicBezTo>
                <a:cubicBezTo>
                  <a:pt x="43139" y="63480"/>
                  <a:pt x="43139" y="63480"/>
                  <a:pt x="43139" y="63518"/>
                </a:cubicBezTo>
                <a:lnTo>
                  <a:pt x="43177" y="63518"/>
                </a:lnTo>
                <a:lnTo>
                  <a:pt x="43177" y="63555"/>
                </a:lnTo>
                <a:cubicBezTo>
                  <a:pt x="43064" y="63555"/>
                  <a:pt x="42950" y="63593"/>
                  <a:pt x="42912" y="63744"/>
                </a:cubicBezTo>
                <a:lnTo>
                  <a:pt x="42988" y="63971"/>
                </a:lnTo>
                <a:cubicBezTo>
                  <a:pt x="43064" y="63971"/>
                  <a:pt x="43177" y="63933"/>
                  <a:pt x="43215" y="63896"/>
                </a:cubicBezTo>
                <a:cubicBezTo>
                  <a:pt x="43253" y="63858"/>
                  <a:pt x="43290" y="63820"/>
                  <a:pt x="43290" y="63707"/>
                </a:cubicBezTo>
                <a:cubicBezTo>
                  <a:pt x="43316" y="63719"/>
                  <a:pt x="43337" y="63723"/>
                  <a:pt x="43355" y="63723"/>
                </a:cubicBezTo>
                <a:cubicBezTo>
                  <a:pt x="43391" y="63723"/>
                  <a:pt x="43416" y="63707"/>
                  <a:pt x="43442" y="63707"/>
                </a:cubicBezTo>
                <a:cubicBezTo>
                  <a:pt x="43479" y="63707"/>
                  <a:pt x="43479" y="63707"/>
                  <a:pt x="43517" y="63744"/>
                </a:cubicBezTo>
                <a:lnTo>
                  <a:pt x="43706" y="63669"/>
                </a:lnTo>
                <a:cubicBezTo>
                  <a:pt x="43744" y="63631"/>
                  <a:pt x="43744" y="63593"/>
                  <a:pt x="43782" y="63593"/>
                </a:cubicBezTo>
                <a:cubicBezTo>
                  <a:pt x="43820" y="63593"/>
                  <a:pt x="44009" y="63593"/>
                  <a:pt x="44009" y="63442"/>
                </a:cubicBezTo>
                <a:lnTo>
                  <a:pt x="43971" y="63329"/>
                </a:lnTo>
                <a:cubicBezTo>
                  <a:pt x="43901" y="63282"/>
                  <a:pt x="43837" y="63264"/>
                  <a:pt x="43782" y="63264"/>
                </a:cubicBezTo>
                <a:close/>
                <a:moveTo>
                  <a:pt x="68470" y="63518"/>
                </a:moveTo>
                <a:lnTo>
                  <a:pt x="68319" y="63555"/>
                </a:lnTo>
                <a:cubicBezTo>
                  <a:pt x="68281" y="63593"/>
                  <a:pt x="68281" y="63593"/>
                  <a:pt x="68243" y="63593"/>
                </a:cubicBezTo>
                <a:cubicBezTo>
                  <a:pt x="68206" y="63669"/>
                  <a:pt x="68130" y="63707"/>
                  <a:pt x="68092" y="63820"/>
                </a:cubicBezTo>
                <a:lnTo>
                  <a:pt x="68206" y="63971"/>
                </a:lnTo>
                <a:cubicBezTo>
                  <a:pt x="68281" y="63971"/>
                  <a:pt x="68395" y="63933"/>
                  <a:pt x="68470" y="63896"/>
                </a:cubicBezTo>
                <a:cubicBezTo>
                  <a:pt x="68546" y="63820"/>
                  <a:pt x="68621" y="63744"/>
                  <a:pt x="68621" y="63707"/>
                </a:cubicBezTo>
                <a:cubicBezTo>
                  <a:pt x="68621" y="63631"/>
                  <a:pt x="68546" y="63555"/>
                  <a:pt x="68470" y="63518"/>
                </a:cubicBezTo>
                <a:close/>
                <a:moveTo>
                  <a:pt x="78187" y="63555"/>
                </a:moveTo>
                <a:lnTo>
                  <a:pt x="78073" y="63593"/>
                </a:lnTo>
                <a:cubicBezTo>
                  <a:pt x="78073" y="63631"/>
                  <a:pt x="78036" y="63631"/>
                  <a:pt x="78036" y="63631"/>
                </a:cubicBezTo>
                <a:cubicBezTo>
                  <a:pt x="77960" y="63669"/>
                  <a:pt x="77884" y="63744"/>
                  <a:pt x="77884" y="63820"/>
                </a:cubicBezTo>
                <a:cubicBezTo>
                  <a:pt x="77884" y="63896"/>
                  <a:pt x="77960" y="63971"/>
                  <a:pt x="78073" y="64009"/>
                </a:cubicBezTo>
                <a:lnTo>
                  <a:pt x="78262" y="63896"/>
                </a:lnTo>
                <a:cubicBezTo>
                  <a:pt x="78262" y="63896"/>
                  <a:pt x="78262" y="63896"/>
                  <a:pt x="78300" y="63858"/>
                </a:cubicBezTo>
                <a:cubicBezTo>
                  <a:pt x="78338" y="63820"/>
                  <a:pt x="78376" y="63782"/>
                  <a:pt x="78376" y="63707"/>
                </a:cubicBezTo>
                <a:cubicBezTo>
                  <a:pt x="78376" y="63669"/>
                  <a:pt x="78338" y="63593"/>
                  <a:pt x="78187" y="63555"/>
                </a:cubicBezTo>
                <a:close/>
                <a:moveTo>
                  <a:pt x="40606" y="63669"/>
                </a:moveTo>
                <a:lnTo>
                  <a:pt x="40493" y="63782"/>
                </a:lnTo>
                <a:cubicBezTo>
                  <a:pt x="40455" y="63820"/>
                  <a:pt x="40417" y="63858"/>
                  <a:pt x="40379" y="63896"/>
                </a:cubicBezTo>
                <a:lnTo>
                  <a:pt x="40530" y="64047"/>
                </a:lnTo>
                <a:lnTo>
                  <a:pt x="40682" y="64047"/>
                </a:lnTo>
                <a:lnTo>
                  <a:pt x="40833" y="63933"/>
                </a:lnTo>
                <a:lnTo>
                  <a:pt x="40833" y="63858"/>
                </a:lnTo>
                <a:lnTo>
                  <a:pt x="40833" y="63820"/>
                </a:lnTo>
                <a:cubicBezTo>
                  <a:pt x="40833" y="63820"/>
                  <a:pt x="40833" y="63744"/>
                  <a:pt x="40757" y="63707"/>
                </a:cubicBezTo>
                <a:cubicBezTo>
                  <a:pt x="40719" y="63669"/>
                  <a:pt x="40682" y="63669"/>
                  <a:pt x="40606" y="63669"/>
                </a:cubicBezTo>
                <a:close/>
                <a:moveTo>
                  <a:pt x="49982" y="63669"/>
                </a:moveTo>
                <a:cubicBezTo>
                  <a:pt x="49907" y="63669"/>
                  <a:pt x="49680" y="63707"/>
                  <a:pt x="49604" y="63858"/>
                </a:cubicBezTo>
                <a:lnTo>
                  <a:pt x="49642" y="63971"/>
                </a:lnTo>
                <a:cubicBezTo>
                  <a:pt x="49697" y="64027"/>
                  <a:pt x="49773" y="64062"/>
                  <a:pt x="49854" y="64062"/>
                </a:cubicBezTo>
                <a:cubicBezTo>
                  <a:pt x="49884" y="64062"/>
                  <a:pt x="49914" y="64057"/>
                  <a:pt x="49944" y="64047"/>
                </a:cubicBezTo>
                <a:cubicBezTo>
                  <a:pt x="50058" y="64009"/>
                  <a:pt x="50134" y="63933"/>
                  <a:pt x="50134" y="63820"/>
                </a:cubicBezTo>
                <a:cubicBezTo>
                  <a:pt x="50134" y="63820"/>
                  <a:pt x="50096" y="63782"/>
                  <a:pt x="50096" y="63782"/>
                </a:cubicBezTo>
                <a:lnTo>
                  <a:pt x="49982" y="63669"/>
                </a:lnTo>
                <a:close/>
                <a:moveTo>
                  <a:pt x="45748" y="63707"/>
                </a:moveTo>
                <a:cubicBezTo>
                  <a:pt x="45672" y="63744"/>
                  <a:pt x="45483" y="63744"/>
                  <a:pt x="45408" y="63896"/>
                </a:cubicBezTo>
                <a:lnTo>
                  <a:pt x="45521" y="64047"/>
                </a:lnTo>
                <a:lnTo>
                  <a:pt x="45597" y="64047"/>
                </a:lnTo>
                <a:cubicBezTo>
                  <a:pt x="45628" y="64063"/>
                  <a:pt x="45666" y="64072"/>
                  <a:pt x="45705" y="64072"/>
                </a:cubicBezTo>
                <a:cubicBezTo>
                  <a:pt x="45760" y="64072"/>
                  <a:pt x="45817" y="64053"/>
                  <a:pt x="45861" y="64009"/>
                </a:cubicBezTo>
                <a:cubicBezTo>
                  <a:pt x="45899" y="63971"/>
                  <a:pt x="45899" y="63933"/>
                  <a:pt x="45899" y="63896"/>
                </a:cubicBezTo>
                <a:cubicBezTo>
                  <a:pt x="45899" y="63858"/>
                  <a:pt x="45899" y="63820"/>
                  <a:pt x="45899" y="63820"/>
                </a:cubicBezTo>
                <a:lnTo>
                  <a:pt x="45748" y="63707"/>
                </a:lnTo>
                <a:close/>
                <a:moveTo>
                  <a:pt x="23517" y="63858"/>
                </a:moveTo>
                <a:cubicBezTo>
                  <a:pt x="23517" y="63858"/>
                  <a:pt x="23517" y="63858"/>
                  <a:pt x="23517" y="63896"/>
                </a:cubicBezTo>
                <a:lnTo>
                  <a:pt x="23366" y="63896"/>
                </a:lnTo>
                <a:cubicBezTo>
                  <a:pt x="23366" y="64009"/>
                  <a:pt x="23479" y="64122"/>
                  <a:pt x="23630" y="64122"/>
                </a:cubicBezTo>
                <a:cubicBezTo>
                  <a:pt x="23782" y="64122"/>
                  <a:pt x="23895" y="64009"/>
                  <a:pt x="23895" y="63896"/>
                </a:cubicBezTo>
                <a:lnTo>
                  <a:pt x="23744" y="63896"/>
                </a:lnTo>
                <a:cubicBezTo>
                  <a:pt x="23744" y="63858"/>
                  <a:pt x="23782" y="63858"/>
                  <a:pt x="23744" y="63858"/>
                </a:cubicBezTo>
                <a:close/>
                <a:moveTo>
                  <a:pt x="16749" y="63820"/>
                </a:moveTo>
                <a:cubicBezTo>
                  <a:pt x="16674" y="63820"/>
                  <a:pt x="16560" y="63858"/>
                  <a:pt x="16523" y="64047"/>
                </a:cubicBezTo>
                <a:lnTo>
                  <a:pt x="16636" y="64160"/>
                </a:lnTo>
                <a:cubicBezTo>
                  <a:pt x="16749" y="64160"/>
                  <a:pt x="16825" y="64160"/>
                  <a:pt x="16901" y="64122"/>
                </a:cubicBezTo>
                <a:lnTo>
                  <a:pt x="16976" y="64009"/>
                </a:lnTo>
                <a:cubicBezTo>
                  <a:pt x="16976" y="63933"/>
                  <a:pt x="16863" y="63858"/>
                  <a:pt x="16749" y="63820"/>
                </a:cubicBezTo>
                <a:close/>
                <a:moveTo>
                  <a:pt x="75162" y="63669"/>
                </a:moveTo>
                <a:cubicBezTo>
                  <a:pt x="74898" y="63669"/>
                  <a:pt x="74784" y="63820"/>
                  <a:pt x="74784" y="64047"/>
                </a:cubicBezTo>
                <a:lnTo>
                  <a:pt x="74935" y="64160"/>
                </a:lnTo>
                <a:lnTo>
                  <a:pt x="75011" y="64160"/>
                </a:lnTo>
                <a:cubicBezTo>
                  <a:pt x="75087" y="64160"/>
                  <a:pt x="75276" y="64160"/>
                  <a:pt x="75313" y="64009"/>
                </a:cubicBezTo>
                <a:lnTo>
                  <a:pt x="75276" y="63971"/>
                </a:lnTo>
                <a:cubicBezTo>
                  <a:pt x="75313" y="63933"/>
                  <a:pt x="75313" y="63896"/>
                  <a:pt x="75313" y="63858"/>
                </a:cubicBezTo>
                <a:cubicBezTo>
                  <a:pt x="75313" y="63820"/>
                  <a:pt x="75313" y="63782"/>
                  <a:pt x="75276" y="63744"/>
                </a:cubicBezTo>
                <a:lnTo>
                  <a:pt x="75162" y="63669"/>
                </a:lnTo>
                <a:close/>
                <a:moveTo>
                  <a:pt x="22572" y="63782"/>
                </a:moveTo>
                <a:cubicBezTo>
                  <a:pt x="22458" y="63782"/>
                  <a:pt x="22383" y="63782"/>
                  <a:pt x="22345" y="63820"/>
                </a:cubicBezTo>
                <a:cubicBezTo>
                  <a:pt x="22269" y="63896"/>
                  <a:pt x="22232" y="63971"/>
                  <a:pt x="22232" y="64122"/>
                </a:cubicBezTo>
                <a:lnTo>
                  <a:pt x="22345" y="64198"/>
                </a:lnTo>
                <a:cubicBezTo>
                  <a:pt x="22402" y="64217"/>
                  <a:pt x="22449" y="64226"/>
                  <a:pt x="22491" y="64226"/>
                </a:cubicBezTo>
                <a:cubicBezTo>
                  <a:pt x="22534" y="64226"/>
                  <a:pt x="22572" y="64217"/>
                  <a:pt x="22610" y="64198"/>
                </a:cubicBezTo>
                <a:cubicBezTo>
                  <a:pt x="22685" y="64122"/>
                  <a:pt x="22685" y="64009"/>
                  <a:pt x="22685" y="63971"/>
                </a:cubicBezTo>
                <a:cubicBezTo>
                  <a:pt x="22685" y="63933"/>
                  <a:pt x="22685" y="63933"/>
                  <a:pt x="22685" y="63896"/>
                </a:cubicBezTo>
                <a:lnTo>
                  <a:pt x="22572" y="63782"/>
                </a:lnTo>
                <a:close/>
                <a:moveTo>
                  <a:pt x="69226" y="63896"/>
                </a:moveTo>
                <a:cubicBezTo>
                  <a:pt x="69151" y="63896"/>
                  <a:pt x="69075" y="63933"/>
                  <a:pt x="69037" y="63971"/>
                </a:cubicBezTo>
                <a:lnTo>
                  <a:pt x="68886" y="64009"/>
                </a:lnTo>
                <a:cubicBezTo>
                  <a:pt x="68886" y="64198"/>
                  <a:pt x="69037" y="64236"/>
                  <a:pt x="69075" y="64236"/>
                </a:cubicBezTo>
                <a:cubicBezTo>
                  <a:pt x="69095" y="64241"/>
                  <a:pt x="69114" y="64243"/>
                  <a:pt x="69133" y="64243"/>
                </a:cubicBezTo>
                <a:cubicBezTo>
                  <a:pt x="69255" y="64243"/>
                  <a:pt x="69345" y="64140"/>
                  <a:pt x="69378" y="64009"/>
                </a:cubicBezTo>
                <a:lnTo>
                  <a:pt x="69226" y="63896"/>
                </a:lnTo>
                <a:close/>
                <a:moveTo>
                  <a:pt x="41953" y="63464"/>
                </a:moveTo>
                <a:cubicBezTo>
                  <a:pt x="41888" y="63464"/>
                  <a:pt x="41843" y="63491"/>
                  <a:pt x="41816" y="63518"/>
                </a:cubicBezTo>
                <a:cubicBezTo>
                  <a:pt x="41778" y="63555"/>
                  <a:pt x="41740" y="63631"/>
                  <a:pt x="41778" y="63744"/>
                </a:cubicBezTo>
                <a:lnTo>
                  <a:pt x="41854" y="63820"/>
                </a:lnTo>
                <a:cubicBezTo>
                  <a:pt x="41816" y="63820"/>
                  <a:pt x="41778" y="63820"/>
                  <a:pt x="41778" y="63858"/>
                </a:cubicBezTo>
                <a:cubicBezTo>
                  <a:pt x="41665" y="63896"/>
                  <a:pt x="41665" y="63971"/>
                  <a:pt x="41627" y="64009"/>
                </a:cubicBezTo>
                <a:cubicBezTo>
                  <a:pt x="41627" y="64023"/>
                  <a:pt x="41627" y="64037"/>
                  <a:pt x="41627" y="64047"/>
                </a:cubicBezTo>
                <a:lnTo>
                  <a:pt x="41740" y="64274"/>
                </a:lnTo>
                <a:cubicBezTo>
                  <a:pt x="41967" y="64274"/>
                  <a:pt x="42081" y="64160"/>
                  <a:pt x="42081" y="63933"/>
                </a:cubicBezTo>
                <a:lnTo>
                  <a:pt x="42005" y="63858"/>
                </a:lnTo>
                <a:lnTo>
                  <a:pt x="42156" y="63744"/>
                </a:lnTo>
                <a:lnTo>
                  <a:pt x="42156" y="63593"/>
                </a:lnTo>
                <a:lnTo>
                  <a:pt x="42043" y="63480"/>
                </a:lnTo>
                <a:cubicBezTo>
                  <a:pt x="42009" y="63469"/>
                  <a:pt x="41980" y="63464"/>
                  <a:pt x="41953" y="63464"/>
                </a:cubicBezTo>
                <a:close/>
                <a:moveTo>
                  <a:pt x="66498" y="63919"/>
                </a:moveTo>
                <a:cubicBezTo>
                  <a:pt x="66391" y="63919"/>
                  <a:pt x="66295" y="63954"/>
                  <a:pt x="66240" y="64009"/>
                </a:cubicBezTo>
                <a:lnTo>
                  <a:pt x="66164" y="64085"/>
                </a:lnTo>
                <a:lnTo>
                  <a:pt x="66164" y="64236"/>
                </a:lnTo>
                <a:lnTo>
                  <a:pt x="66277" y="64387"/>
                </a:lnTo>
                <a:cubicBezTo>
                  <a:pt x="66429" y="64387"/>
                  <a:pt x="66542" y="64349"/>
                  <a:pt x="66618" y="64312"/>
                </a:cubicBezTo>
                <a:cubicBezTo>
                  <a:pt x="66693" y="64236"/>
                  <a:pt x="66731" y="64160"/>
                  <a:pt x="66731" y="64047"/>
                </a:cubicBezTo>
                <a:lnTo>
                  <a:pt x="66618" y="63933"/>
                </a:lnTo>
                <a:cubicBezTo>
                  <a:pt x="66577" y="63923"/>
                  <a:pt x="66537" y="63919"/>
                  <a:pt x="66498" y="63919"/>
                </a:cubicBezTo>
                <a:close/>
                <a:moveTo>
                  <a:pt x="23215" y="64085"/>
                </a:moveTo>
                <a:cubicBezTo>
                  <a:pt x="23101" y="64085"/>
                  <a:pt x="22950" y="64085"/>
                  <a:pt x="22836" y="64160"/>
                </a:cubicBezTo>
                <a:cubicBezTo>
                  <a:pt x="22799" y="64198"/>
                  <a:pt x="22761" y="64236"/>
                  <a:pt x="22799" y="64387"/>
                </a:cubicBezTo>
                <a:lnTo>
                  <a:pt x="22950" y="64463"/>
                </a:lnTo>
                <a:cubicBezTo>
                  <a:pt x="23101" y="64463"/>
                  <a:pt x="23404" y="64463"/>
                  <a:pt x="23404" y="64198"/>
                </a:cubicBezTo>
                <a:lnTo>
                  <a:pt x="23290" y="64085"/>
                </a:lnTo>
                <a:close/>
                <a:moveTo>
                  <a:pt x="57158" y="64031"/>
                </a:moveTo>
                <a:cubicBezTo>
                  <a:pt x="57122" y="64031"/>
                  <a:pt x="57086" y="64036"/>
                  <a:pt x="57052" y="64047"/>
                </a:cubicBezTo>
                <a:cubicBezTo>
                  <a:pt x="57015" y="64047"/>
                  <a:pt x="56939" y="64122"/>
                  <a:pt x="56939" y="64198"/>
                </a:cubicBezTo>
                <a:lnTo>
                  <a:pt x="56977" y="64236"/>
                </a:lnTo>
                <a:cubicBezTo>
                  <a:pt x="56901" y="64274"/>
                  <a:pt x="56901" y="64312"/>
                  <a:pt x="56901" y="64349"/>
                </a:cubicBezTo>
                <a:lnTo>
                  <a:pt x="57015" y="64463"/>
                </a:lnTo>
                <a:lnTo>
                  <a:pt x="57279" y="64463"/>
                </a:lnTo>
                <a:lnTo>
                  <a:pt x="57393" y="64349"/>
                </a:lnTo>
                <a:cubicBezTo>
                  <a:pt x="57393" y="64312"/>
                  <a:pt x="57430" y="64312"/>
                  <a:pt x="57430" y="64274"/>
                </a:cubicBezTo>
                <a:lnTo>
                  <a:pt x="57355" y="64085"/>
                </a:lnTo>
                <a:cubicBezTo>
                  <a:pt x="57328" y="64058"/>
                  <a:pt x="57245" y="64031"/>
                  <a:pt x="57158" y="64031"/>
                </a:cubicBezTo>
                <a:close/>
                <a:moveTo>
                  <a:pt x="42912" y="64122"/>
                </a:moveTo>
                <a:lnTo>
                  <a:pt x="42685" y="64198"/>
                </a:lnTo>
                <a:lnTo>
                  <a:pt x="42610" y="64236"/>
                </a:lnTo>
                <a:lnTo>
                  <a:pt x="42610" y="64349"/>
                </a:lnTo>
                <a:lnTo>
                  <a:pt x="42837" y="64463"/>
                </a:lnTo>
                <a:cubicBezTo>
                  <a:pt x="42874" y="64501"/>
                  <a:pt x="42950" y="64538"/>
                  <a:pt x="43064" y="64538"/>
                </a:cubicBezTo>
                <a:lnTo>
                  <a:pt x="43177" y="64425"/>
                </a:lnTo>
                <a:lnTo>
                  <a:pt x="43177" y="64387"/>
                </a:lnTo>
                <a:cubicBezTo>
                  <a:pt x="43177" y="64236"/>
                  <a:pt x="43026" y="64198"/>
                  <a:pt x="42950" y="64160"/>
                </a:cubicBezTo>
                <a:cubicBezTo>
                  <a:pt x="42950" y="64160"/>
                  <a:pt x="42912" y="64122"/>
                  <a:pt x="42912" y="64122"/>
                </a:cubicBezTo>
                <a:close/>
                <a:moveTo>
                  <a:pt x="56035" y="63568"/>
                </a:moveTo>
                <a:cubicBezTo>
                  <a:pt x="55993" y="63568"/>
                  <a:pt x="55943" y="63577"/>
                  <a:pt x="55880" y="63593"/>
                </a:cubicBezTo>
                <a:cubicBezTo>
                  <a:pt x="55767" y="63593"/>
                  <a:pt x="55767" y="63669"/>
                  <a:pt x="55767" y="63707"/>
                </a:cubicBezTo>
                <a:cubicBezTo>
                  <a:pt x="55767" y="63782"/>
                  <a:pt x="55805" y="63820"/>
                  <a:pt x="55842" y="63858"/>
                </a:cubicBezTo>
                <a:cubicBezTo>
                  <a:pt x="55767" y="63933"/>
                  <a:pt x="55691" y="64047"/>
                  <a:pt x="55691" y="64160"/>
                </a:cubicBezTo>
                <a:cubicBezTo>
                  <a:pt x="55691" y="64387"/>
                  <a:pt x="55880" y="64614"/>
                  <a:pt x="56032" y="64727"/>
                </a:cubicBezTo>
                <a:lnTo>
                  <a:pt x="56145" y="64727"/>
                </a:lnTo>
                <a:cubicBezTo>
                  <a:pt x="56372" y="64727"/>
                  <a:pt x="56788" y="64727"/>
                  <a:pt x="56788" y="64425"/>
                </a:cubicBezTo>
                <a:lnTo>
                  <a:pt x="56712" y="64312"/>
                </a:lnTo>
                <a:cubicBezTo>
                  <a:pt x="56674" y="64274"/>
                  <a:pt x="56636" y="64274"/>
                  <a:pt x="56599" y="64274"/>
                </a:cubicBezTo>
                <a:lnTo>
                  <a:pt x="56674" y="64198"/>
                </a:lnTo>
                <a:cubicBezTo>
                  <a:pt x="56674" y="64122"/>
                  <a:pt x="56674" y="64085"/>
                  <a:pt x="56674" y="64047"/>
                </a:cubicBezTo>
                <a:cubicBezTo>
                  <a:pt x="56674" y="63896"/>
                  <a:pt x="56674" y="63820"/>
                  <a:pt x="56523" y="63669"/>
                </a:cubicBezTo>
                <a:lnTo>
                  <a:pt x="56447" y="63631"/>
                </a:lnTo>
                <a:cubicBezTo>
                  <a:pt x="56410" y="63618"/>
                  <a:pt x="56376" y="63614"/>
                  <a:pt x="56345" y="63614"/>
                </a:cubicBezTo>
                <a:cubicBezTo>
                  <a:pt x="56284" y="63614"/>
                  <a:pt x="56233" y="63631"/>
                  <a:pt x="56183" y="63631"/>
                </a:cubicBezTo>
                <a:cubicBezTo>
                  <a:pt x="56138" y="63587"/>
                  <a:pt x="56094" y="63568"/>
                  <a:pt x="56035" y="63568"/>
                </a:cubicBezTo>
                <a:close/>
                <a:moveTo>
                  <a:pt x="72969" y="64236"/>
                </a:moveTo>
                <a:cubicBezTo>
                  <a:pt x="72856" y="64236"/>
                  <a:pt x="72780" y="64236"/>
                  <a:pt x="72705" y="64274"/>
                </a:cubicBezTo>
                <a:cubicBezTo>
                  <a:pt x="72629" y="64349"/>
                  <a:pt x="72629" y="64463"/>
                  <a:pt x="72629" y="64538"/>
                </a:cubicBezTo>
                <a:lnTo>
                  <a:pt x="72629" y="64652"/>
                </a:lnTo>
                <a:lnTo>
                  <a:pt x="72705" y="64765"/>
                </a:lnTo>
                <a:cubicBezTo>
                  <a:pt x="72752" y="64781"/>
                  <a:pt x="72799" y="64790"/>
                  <a:pt x="72843" y="64790"/>
                </a:cubicBezTo>
                <a:cubicBezTo>
                  <a:pt x="72906" y="64790"/>
                  <a:pt x="72963" y="64772"/>
                  <a:pt x="73007" y="64727"/>
                </a:cubicBezTo>
                <a:cubicBezTo>
                  <a:pt x="73083" y="64690"/>
                  <a:pt x="73121" y="64614"/>
                  <a:pt x="73121" y="64501"/>
                </a:cubicBezTo>
                <a:cubicBezTo>
                  <a:pt x="73121" y="64425"/>
                  <a:pt x="73083" y="64349"/>
                  <a:pt x="73045" y="64274"/>
                </a:cubicBezTo>
                <a:lnTo>
                  <a:pt x="72969" y="64236"/>
                </a:lnTo>
                <a:close/>
                <a:moveTo>
                  <a:pt x="44207" y="64321"/>
                </a:moveTo>
                <a:cubicBezTo>
                  <a:pt x="44141" y="64321"/>
                  <a:pt x="44084" y="64330"/>
                  <a:pt x="44047" y="64349"/>
                </a:cubicBezTo>
                <a:cubicBezTo>
                  <a:pt x="43971" y="64387"/>
                  <a:pt x="43895" y="64463"/>
                  <a:pt x="43857" y="64614"/>
                </a:cubicBezTo>
                <a:lnTo>
                  <a:pt x="43895" y="64690"/>
                </a:lnTo>
                <a:cubicBezTo>
                  <a:pt x="43971" y="64765"/>
                  <a:pt x="44047" y="64803"/>
                  <a:pt x="44084" y="64841"/>
                </a:cubicBezTo>
                <a:lnTo>
                  <a:pt x="44273" y="64841"/>
                </a:lnTo>
                <a:cubicBezTo>
                  <a:pt x="44311" y="64841"/>
                  <a:pt x="44311" y="64841"/>
                  <a:pt x="44349" y="64803"/>
                </a:cubicBezTo>
                <a:cubicBezTo>
                  <a:pt x="44425" y="64765"/>
                  <a:pt x="44538" y="64690"/>
                  <a:pt x="44538" y="64538"/>
                </a:cubicBezTo>
                <a:cubicBezTo>
                  <a:pt x="44538" y="64501"/>
                  <a:pt x="44500" y="64463"/>
                  <a:pt x="44500" y="64425"/>
                </a:cubicBezTo>
                <a:lnTo>
                  <a:pt x="44425" y="64349"/>
                </a:lnTo>
                <a:cubicBezTo>
                  <a:pt x="44349" y="64330"/>
                  <a:pt x="44273" y="64321"/>
                  <a:pt x="44207" y="64321"/>
                </a:cubicBezTo>
                <a:close/>
                <a:moveTo>
                  <a:pt x="71041" y="64652"/>
                </a:moveTo>
                <a:lnTo>
                  <a:pt x="70928" y="64765"/>
                </a:lnTo>
                <a:lnTo>
                  <a:pt x="70928" y="64879"/>
                </a:lnTo>
                <a:lnTo>
                  <a:pt x="71079" y="64992"/>
                </a:lnTo>
                <a:cubicBezTo>
                  <a:pt x="71079" y="65019"/>
                  <a:pt x="71117" y="65046"/>
                  <a:pt x="71179" y="65046"/>
                </a:cubicBezTo>
                <a:cubicBezTo>
                  <a:pt x="71205" y="65046"/>
                  <a:pt x="71235" y="65041"/>
                  <a:pt x="71268" y="65030"/>
                </a:cubicBezTo>
                <a:lnTo>
                  <a:pt x="71381" y="64916"/>
                </a:lnTo>
                <a:lnTo>
                  <a:pt x="71381" y="64841"/>
                </a:lnTo>
                <a:lnTo>
                  <a:pt x="71268" y="64690"/>
                </a:lnTo>
                <a:cubicBezTo>
                  <a:pt x="71230" y="64690"/>
                  <a:pt x="71155" y="64652"/>
                  <a:pt x="71041" y="64652"/>
                </a:cubicBezTo>
                <a:close/>
                <a:moveTo>
                  <a:pt x="568" y="64501"/>
                </a:moveTo>
                <a:cubicBezTo>
                  <a:pt x="341" y="64501"/>
                  <a:pt x="265" y="64614"/>
                  <a:pt x="265" y="64727"/>
                </a:cubicBezTo>
                <a:cubicBezTo>
                  <a:pt x="265" y="64841"/>
                  <a:pt x="341" y="64954"/>
                  <a:pt x="454" y="65030"/>
                </a:cubicBezTo>
                <a:cubicBezTo>
                  <a:pt x="530" y="65105"/>
                  <a:pt x="643" y="65105"/>
                  <a:pt x="795" y="65105"/>
                </a:cubicBezTo>
                <a:lnTo>
                  <a:pt x="870" y="64954"/>
                </a:lnTo>
                <a:cubicBezTo>
                  <a:pt x="870" y="64879"/>
                  <a:pt x="870" y="64841"/>
                  <a:pt x="870" y="64803"/>
                </a:cubicBezTo>
                <a:cubicBezTo>
                  <a:pt x="870" y="64765"/>
                  <a:pt x="870" y="64690"/>
                  <a:pt x="757" y="64614"/>
                </a:cubicBezTo>
                <a:lnTo>
                  <a:pt x="681" y="64652"/>
                </a:lnTo>
                <a:lnTo>
                  <a:pt x="568" y="64501"/>
                </a:lnTo>
                <a:close/>
                <a:moveTo>
                  <a:pt x="40115" y="64690"/>
                </a:moveTo>
                <a:lnTo>
                  <a:pt x="40001" y="64803"/>
                </a:lnTo>
                <a:cubicBezTo>
                  <a:pt x="40001" y="64841"/>
                  <a:pt x="39963" y="64879"/>
                  <a:pt x="39963" y="64954"/>
                </a:cubicBezTo>
                <a:lnTo>
                  <a:pt x="39963" y="64992"/>
                </a:lnTo>
                <a:lnTo>
                  <a:pt x="40001" y="65068"/>
                </a:lnTo>
                <a:cubicBezTo>
                  <a:pt x="40077" y="65105"/>
                  <a:pt x="40190" y="65105"/>
                  <a:pt x="40228" y="65105"/>
                </a:cubicBezTo>
                <a:cubicBezTo>
                  <a:pt x="40304" y="65068"/>
                  <a:pt x="40379" y="64992"/>
                  <a:pt x="40379" y="64879"/>
                </a:cubicBezTo>
                <a:cubicBezTo>
                  <a:pt x="40379" y="64841"/>
                  <a:pt x="40341" y="64765"/>
                  <a:pt x="40266" y="64727"/>
                </a:cubicBezTo>
                <a:cubicBezTo>
                  <a:pt x="40228" y="64727"/>
                  <a:pt x="40190" y="64690"/>
                  <a:pt x="40115" y="64690"/>
                </a:cubicBezTo>
                <a:close/>
                <a:moveTo>
                  <a:pt x="42081" y="64538"/>
                </a:moveTo>
                <a:cubicBezTo>
                  <a:pt x="41929" y="64538"/>
                  <a:pt x="41740" y="64576"/>
                  <a:pt x="41627" y="64690"/>
                </a:cubicBezTo>
                <a:lnTo>
                  <a:pt x="41702" y="64879"/>
                </a:lnTo>
                <a:lnTo>
                  <a:pt x="41665" y="64879"/>
                </a:lnTo>
                <a:cubicBezTo>
                  <a:pt x="41665" y="64879"/>
                  <a:pt x="41665" y="64879"/>
                  <a:pt x="41665" y="64916"/>
                </a:cubicBezTo>
                <a:cubicBezTo>
                  <a:pt x="41702" y="64954"/>
                  <a:pt x="41740" y="65068"/>
                  <a:pt x="41891" y="65105"/>
                </a:cubicBezTo>
                <a:lnTo>
                  <a:pt x="42005" y="65068"/>
                </a:lnTo>
                <a:cubicBezTo>
                  <a:pt x="42005" y="65030"/>
                  <a:pt x="42043" y="65030"/>
                  <a:pt x="42043" y="65030"/>
                </a:cubicBezTo>
                <a:cubicBezTo>
                  <a:pt x="42118" y="64954"/>
                  <a:pt x="42232" y="64879"/>
                  <a:pt x="42232" y="64727"/>
                </a:cubicBezTo>
                <a:cubicBezTo>
                  <a:pt x="42232" y="64690"/>
                  <a:pt x="42232" y="64690"/>
                  <a:pt x="42232" y="64652"/>
                </a:cubicBezTo>
                <a:lnTo>
                  <a:pt x="42081" y="64538"/>
                </a:lnTo>
                <a:close/>
                <a:moveTo>
                  <a:pt x="18300" y="64765"/>
                </a:moveTo>
                <a:cubicBezTo>
                  <a:pt x="18148" y="64765"/>
                  <a:pt x="18035" y="64803"/>
                  <a:pt x="17959" y="64954"/>
                </a:cubicBezTo>
                <a:lnTo>
                  <a:pt x="18073" y="65105"/>
                </a:lnTo>
                <a:cubicBezTo>
                  <a:pt x="18110" y="65105"/>
                  <a:pt x="18148" y="65143"/>
                  <a:pt x="18186" y="65143"/>
                </a:cubicBezTo>
                <a:lnTo>
                  <a:pt x="18375" y="65030"/>
                </a:lnTo>
                <a:cubicBezTo>
                  <a:pt x="18375" y="65030"/>
                  <a:pt x="18413" y="64954"/>
                  <a:pt x="18413" y="64916"/>
                </a:cubicBezTo>
                <a:lnTo>
                  <a:pt x="18413" y="64841"/>
                </a:lnTo>
                <a:lnTo>
                  <a:pt x="18300" y="64765"/>
                </a:lnTo>
                <a:close/>
                <a:moveTo>
                  <a:pt x="51648" y="64863"/>
                </a:moveTo>
                <a:cubicBezTo>
                  <a:pt x="51615" y="64863"/>
                  <a:pt x="51577" y="64868"/>
                  <a:pt x="51532" y="64879"/>
                </a:cubicBezTo>
                <a:lnTo>
                  <a:pt x="51419" y="64992"/>
                </a:lnTo>
                <a:cubicBezTo>
                  <a:pt x="51419" y="65105"/>
                  <a:pt x="51419" y="65181"/>
                  <a:pt x="51495" y="65257"/>
                </a:cubicBezTo>
                <a:lnTo>
                  <a:pt x="51608" y="65295"/>
                </a:lnTo>
                <a:cubicBezTo>
                  <a:pt x="51721" y="65295"/>
                  <a:pt x="51797" y="65257"/>
                  <a:pt x="51873" y="65219"/>
                </a:cubicBezTo>
                <a:lnTo>
                  <a:pt x="51910" y="65143"/>
                </a:lnTo>
                <a:cubicBezTo>
                  <a:pt x="51910" y="65143"/>
                  <a:pt x="51910" y="65105"/>
                  <a:pt x="51910" y="65105"/>
                </a:cubicBezTo>
                <a:cubicBezTo>
                  <a:pt x="51910" y="64992"/>
                  <a:pt x="51873" y="64954"/>
                  <a:pt x="51835" y="64916"/>
                </a:cubicBezTo>
                <a:cubicBezTo>
                  <a:pt x="51781" y="64890"/>
                  <a:pt x="51728" y="64863"/>
                  <a:pt x="51648" y="64863"/>
                </a:cubicBezTo>
                <a:close/>
                <a:moveTo>
                  <a:pt x="69945" y="64690"/>
                </a:moveTo>
                <a:lnTo>
                  <a:pt x="69831" y="64727"/>
                </a:lnTo>
                <a:cubicBezTo>
                  <a:pt x="69718" y="64803"/>
                  <a:pt x="69718" y="64954"/>
                  <a:pt x="69718" y="65030"/>
                </a:cubicBezTo>
                <a:cubicBezTo>
                  <a:pt x="69718" y="65105"/>
                  <a:pt x="69718" y="65257"/>
                  <a:pt x="69831" y="65332"/>
                </a:cubicBezTo>
                <a:lnTo>
                  <a:pt x="69945" y="65332"/>
                </a:lnTo>
                <a:cubicBezTo>
                  <a:pt x="70134" y="65332"/>
                  <a:pt x="70209" y="65181"/>
                  <a:pt x="70209" y="65030"/>
                </a:cubicBezTo>
                <a:cubicBezTo>
                  <a:pt x="70209" y="64841"/>
                  <a:pt x="70096" y="64727"/>
                  <a:pt x="69945" y="64690"/>
                </a:cubicBezTo>
                <a:close/>
                <a:moveTo>
                  <a:pt x="17052" y="65105"/>
                </a:moveTo>
                <a:lnTo>
                  <a:pt x="16863" y="65257"/>
                </a:lnTo>
                <a:cubicBezTo>
                  <a:pt x="16863" y="65257"/>
                  <a:pt x="16863" y="65295"/>
                  <a:pt x="16825" y="65332"/>
                </a:cubicBezTo>
                <a:lnTo>
                  <a:pt x="16938" y="65521"/>
                </a:lnTo>
                <a:lnTo>
                  <a:pt x="17127" y="65521"/>
                </a:lnTo>
                <a:lnTo>
                  <a:pt x="17279" y="65408"/>
                </a:lnTo>
                <a:lnTo>
                  <a:pt x="17279" y="65295"/>
                </a:lnTo>
                <a:lnTo>
                  <a:pt x="17165" y="65181"/>
                </a:lnTo>
                <a:cubicBezTo>
                  <a:pt x="17127" y="65143"/>
                  <a:pt x="17090" y="65143"/>
                  <a:pt x="17052" y="65105"/>
                </a:cubicBezTo>
                <a:close/>
                <a:moveTo>
                  <a:pt x="24424" y="65105"/>
                </a:moveTo>
                <a:lnTo>
                  <a:pt x="24273" y="65295"/>
                </a:lnTo>
                <a:cubicBezTo>
                  <a:pt x="24273" y="65295"/>
                  <a:pt x="24235" y="65332"/>
                  <a:pt x="24235" y="65370"/>
                </a:cubicBezTo>
                <a:cubicBezTo>
                  <a:pt x="24235" y="65408"/>
                  <a:pt x="24273" y="65484"/>
                  <a:pt x="24387" y="65521"/>
                </a:cubicBezTo>
                <a:lnTo>
                  <a:pt x="24462" y="65484"/>
                </a:lnTo>
                <a:cubicBezTo>
                  <a:pt x="24462" y="65484"/>
                  <a:pt x="24538" y="65521"/>
                  <a:pt x="24613" y="65521"/>
                </a:cubicBezTo>
                <a:lnTo>
                  <a:pt x="24727" y="65408"/>
                </a:lnTo>
                <a:lnTo>
                  <a:pt x="24727" y="65295"/>
                </a:lnTo>
                <a:lnTo>
                  <a:pt x="24727" y="65257"/>
                </a:lnTo>
                <a:cubicBezTo>
                  <a:pt x="24727" y="65105"/>
                  <a:pt x="24500" y="65105"/>
                  <a:pt x="24424" y="65105"/>
                </a:cubicBezTo>
                <a:close/>
                <a:moveTo>
                  <a:pt x="77232" y="65354"/>
                </a:moveTo>
                <a:cubicBezTo>
                  <a:pt x="77210" y="65354"/>
                  <a:pt x="77188" y="65359"/>
                  <a:pt x="77166" y="65370"/>
                </a:cubicBezTo>
                <a:cubicBezTo>
                  <a:pt x="77053" y="65446"/>
                  <a:pt x="77015" y="65635"/>
                  <a:pt x="77128" y="65748"/>
                </a:cubicBezTo>
                <a:cubicBezTo>
                  <a:pt x="77179" y="65748"/>
                  <a:pt x="77212" y="65765"/>
                  <a:pt x="77251" y="65765"/>
                </a:cubicBezTo>
                <a:cubicBezTo>
                  <a:pt x="77271" y="65765"/>
                  <a:pt x="77292" y="65761"/>
                  <a:pt x="77317" y="65748"/>
                </a:cubicBezTo>
                <a:lnTo>
                  <a:pt x="77355" y="65710"/>
                </a:lnTo>
                <a:lnTo>
                  <a:pt x="77317" y="65710"/>
                </a:lnTo>
                <a:lnTo>
                  <a:pt x="77468" y="65597"/>
                </a:lnTo>
                <a:lnTo>
                  <a:pt x="77468" y="65484"/>
                </a:lnTo>
                <a:lnTo>
                  <a:pt x="77393" y="65408"/>
                </a:lnTo>
                <a:cubicBezTo>
                  <a:pt x="77339" y="65381"/>
                  <a:pt x="77286" y="65354"/>
                  <a:pt x="77232" y="65354"/>
                </a:cubicBezTo>
                <a:close/>
                <a:moveTo>
                  <a:pt x="14972" y="65370"/>
                </a:moveTo>
                <a:cubicBezTo>
                  <a:pt x="14708" y="65370"/>
                  <a:pt x="14594" y="65446"/>
                  <a:pt x="14557" y="65521"/>
                </a:cubicBezTo>
                <a:lnTo>
                  <a:pt x="14670" y="65710"/>
                </a:lnTo>
                <a:cubicBezTo>
                  <a:pt x="14670" y="65710"/>
                  <a:pt x="14708" y="65748"/>
                  <a:pt x="14708" y="65786"/>
                </a:cubicBezTo>
                <a:cubicBezTo>
                  <a:pt x="14746" y="65824"/>
                  <a:pt x="14746" y="65862"/>
                  <a:pt x="14821" y="65899"/>
                </a:cubicBezTo>
                <a:lnTo>
                  <a:pt x="15048" y="65824"/>
                </a:lnTo>
                <a:lnTo>
                  <a:pt x="15048" y="65824"/>
                </a:lnTo>
                <a:cubicBezTo>
                  <a:pt x="15048" y="65824"/>
                  <a:pt x="15010" y="65862"/>
                  <a:pt x="15048" y="65862"/>
                </a:cubicBezTo>
                <a:cubicBezTo>
                  <a:pt x="15086" y="65824"/>
                  <a:pt x="15124" y="65824"/>
                  <a:pt x="15199" y="65786"/>
                </a:cubicBezTo>
                <a:lnTo>
                  <a:pt x="15199" y="65748"/>
                </a:lnTo>
                <a:cubicBezTo>
                  <a:pt x="15237" y="65710"/>
                  <a:pt x="15237" y="65673"/>
                  <a:pt x="15237" y="65673"/>
                </a:cubicBezTo>
                <a:cubicBezTo>
                  <a:pt x="15237" y="65559"/>
                  <a:pt x="15124" y="65484"/>
                  <a:pt x="15086" y="65484"/>
                </a:cubicBezTo>
                <a:lnTo>
                  <a:pt x="14972" y="65370"/>
                </a:lnTo>
                <a:close/>
                <a:moveTo>
                  <a:pt x="62043" y="65219"/>
                </a:moveTo>
                <a:cubicBezTo>
                  <a:pt x="61930" y="65219"/>
                  <a:pt x="61854" y="65257"/>
                  <a:pt x="61778" y="65295"/>
                </a:cubicBezTo>
                <a:cubicBezTo>
                  <a:pt x="61665" y="65408"/>
                  <a:pt x="61627" y="65521"/>
                  <a:pt x="61627" y="65635"/>
                </a:cubicBezTo>
                <a:cubicBezTo>
                  <a:pt x="61627" y="65673"/>
                  <a:pt x="61627" y="65748"/>
                  <a:pt x="61665" y="65824"/>
                </a:cubicBezTo>
                <a:lnTo>
                  <a:pt x="61703" y="65862"/>
                </a:lnTo>
                <a:cubicBezTo>
                  <a:pt x="61759" y="65899"/>
                  <a:pt x="61816" y="65909"/>
                  <a:pt x="61863" y="65909"/>
                </a:cubicBezTo>
                <a:cubicBezTo>
                  <a:pt x="61911" y="65909"/>
                  <a:pt x="61948" y="65899"/>
                  <a:pt x="61967" y="65899"/>
                </a:cubicBezTo>
                <a:cubicBezTo>
                  <a:pt x="62156" y="65824"/>
                  <a:pt x="62194" y="65559"/>
                  <a:pt x="62194" y="65446"/>
                </a:cubicBezTo>
                <a:cubicBezTo>
                  <a:pt x="62194" y="65408"/>
                  <a:pt x="62156" y="65370"/>
                  <a:pt x="62156" y="65332"/>
                </a:cubicBezTo>
                <a:lnTo>
                  <a:pt x="62043" y="65219"/>
                </a:lnTo>
                <a:close/>
                <a:moveTo>
                  <a:pt x="38753" y="65521"/>
                </a:moveTo>
                <a:cubicBezTo>
                  <a:pt x="38678" y="65521"/>
                  <a:pt x="38602" y="65521"/>
                  <a:pt x="38527" y="65559"/>
                </a:cubicBezTo>
                <a:cubicBezTo>
                  <a:pt x="38451" y="65635"/>
                  <a:pt x="38375" y="65710"/>
                  <a:pt x="38375" y="65786"/>
                </a:cubicBezTo>
                <a:cubicBezTo>
                  <a:pt x="38375" y="65899"/>
                  <a:pt x="38451" y="65975"/>
                  <a:pt x="38564" y="65975"/>
                </a:cubicBezTo>
                <a:lnTo>
                  <a:pt x="38716" y="65899"/>
                </a:lnTo>
                <a:cubicBezTo>
                  <a:pt x="38753" y="65899"/>
                  <a:pt x="38867" y="65824"/>
                  <a:pt x="38867" y="65710"/>
                </a:cubicBezTo>
                <a:cubicBezTo>
                  <a:pt x="38867" y="65673"/>
                  <a:pt x="38867" y="65635"/>
                  <a:pt x="38829" y="65597"/>
                </a:cubicBezTo>
                <a:lnTo>
                  <a:pt x="38753" y="65521"/>
                </a:lnTo>
                <a:close/>
                <a:moveTo>
                  <a:pt x="58300" y="65862"/>
                </a:moveTo>
                <a:cubicBezTo>
                  <a:pt x="58224" y="65862"/>
                  <a:pt x="58073" y="65862"/>
                  <a:pt x="58035" y="66013"/>
                </a:cubicBezTo>
                <a:lnTo>
                  <a:pt x="58149" y="66126"/>
                </a:lnTo>
                <a:lnTo>
                  <a:pt x="58111" y="66126"/>
                </a:lnTo>
                <a:cubicBezTo>
                  <a:pt x="58111" y="66126"/>
                  <a:pt x="58149" y="66202"/>
                  <a:pt x="58262" y="66240"/>
                </a:cubicBezTo>
                <a:lnTo>
                  <a:pt x="58413" y="66126"/>
                </a:lnTo>
                <a:cubicBezTo>
                  <a:pt x="58451" y="66088"/>
                  <a:pt x="58489" y="66051"/>
                  <a:pt x="58489" y="65975"/>
                </a:cubicBezTo>
                <a:lnTo>
                  <a:pt x="58489" y="65937"/>
                </a:lnTo>
                <a:lnTo>
                  <a:pt x="58338" y="65862"/>
                </a:lnTo>
                <a:close/>
                <a:moveTo>
                  <a:pt x="27714" y="65899"/>
                </a:moveTo>
                <a:cubicBezTo>
                  <a:pt x="27600" y="65937"/>
                  <a:pt x="27562" y="66013"/>
                  <a:pt x="27562" y="66088"/>
                </a:cubicBezTo>
                <a:lnTo>
                  <a:pt x="27600" y="66202"/>
                </a:lnTo>
                <a:cubicBezTo>
                  <a:pt x="27676" y="66277"/>
                  <a:pt x="27789" y="66277"/>
                  <a:pt x="27903" y="66277"/>
                </a:cubicBezTo>
                <a:cubicBezTo>
                  <a:pt x="27978" y="66240"/>
                  <a:pt x="28054" y="66164"/>
                  <a:pt x="28054" y="66088"/>
                </a:cubicBezTo>
                <a:lnTo>
                  <a:pt x="28016" y="65975"/>
                </a:lnTo>
                <a:cubicBezTo>
                  <a:pt x="27940" y="65899"/>
                  <a:pt x="27827" y="65899"/>
                  <a:pt x="27714" y="65899"/>
                </a:cubicBezTo>
                <a:close/>
                <a:moveTo>
                  <a:pt x="31726" y="65814"/>
                </a:moveTo>
                <a:cubicBezTo>
                  <a:pt x="31665" y="65814"/>
                  <a:pt x="31608" y="65824"/>
                  <a:pt x="31570" y="65824"/>
                </a:cubicBezTo>
                <a:cubicBezTo>
                  <a:pt x="31570" y="65824"/>
                  <a:pt x="31532" y="65862"/>
                  <a:pt x="31532" y="65862"/>
                </a:cubicBezTo>
                <a:lnTo>
                  <a:pt x="31305" y="65862"/>
                </a:lnTo>
                <a:lnTo>
                  <a:pt x="31268" y="65899"/>
                </a:lnTo>
                <a:cubicBezTo>
                  <a:pt x="31268" y="65937"/>
                  <a:pt x="31230" y="65975"/>
                  <a:pt x="31230" y="65975"/>
                </a:cubicBezTo>
                <a:lnTo>
                  <a:pt x="31343" y="66088"/>
                </a:lnTo>
                <a:cubicBezTo>
                  <a:pt x="31343" y="66126"/>
                  <a:pt x="31343" y="66126"/>
                  <a:pt x="31381" y="66164"/>
                </a:cubicBezTo>
                <a:cubicBezTo>
                  <a:pt x="31381" y="66202"/>
                  <a:pt x="31381" y="66277"/>
                  <a:pt x="31419" y="66315"/>
                </a:cubicBezTo>
                <a:lnTo>
                  <a:pt x="31494" y="66391"/>
                </a:lnTo>
                <a:cubicBezTo>
                  <a:pt x="31683" y="66391"/>
                  <a:pt x="31759" y="66353"/>
                  <a:pt x="31835" y="66315"/>
                </a:cubicBezTo>
                <a:cubicBezTo>
                  <a:pt x="31872" y="66315"/>
                  <a:pt x="31872" y="66277"/>
                  <a:pt x="31872" y="66277"/>
                </a:cubicBezTo>
                <a:cubicBezTo>
                  <a:pt x="31872" y="66277"/>
                  <a:pt x="31910" y="66277"/>
                  <a:pt x="31910" y="66315"/>
                </a:cubicBezTo>
                <a:lnTo>
                  <a:pt x="32137" y="66202"/>
                </a:lnTo>
                <a:cubicBezTo>
                  <a:pt x="32137" y="66202"/>
                  <a:pt x="32175" y="66164"/>
                  <a:pt x="32175" y="66164"/>
                </a:cubicBezTo>
                <a:cubicBezTo>
                  <a:pt x="32175" y="66126"/>
                  <a:pt x="32213" y="66088"/>
                  <a:pt x="32213" y="66051"/>
                </a:cubicBezTo>
                <a:cubicBezTo>
                  <a:pt x="32213" y="66013"/>
                  <a:pt x="32213" y="65937"/>
                  <a:pt x="32061" y="65899"/>
                </a:cubicBezTo>
                <a:lnTo>
                  <a:pt x="31986" y="65937"/>
                </a:lnTo>
                <a:cubicBezTo>
                  <a:pt x="31948" y="65899"/>
                  <a:pt x="31948" y="65862"/>
                  <a:pt x="31910" y="65862"/>
                </a:cubicBezTo>
                <a:cubicBezTo>
                  <a:pt x="31854" y="65824"/>
                  <a:pt x="31787" y="65814"/>
                  <a:pt x="31726" y="65814"/>
                </a:cubicBezTo>
                <a:close/>
                <a:moveTo>
                  <a:pt x="41740" y="66013"/>
                </a:moveTo>
                <a:lnTo>
                  <a:pt x="41589" y="66088"/>
                </a:lnTo>
                <a:cubicBezTo>
                  <a:pt x="41589" y="66088"/>
                  <a:pt x="41589" y="66088"/>
                  <a:pt x="41551" y="66126"/>
                </a:cubicBezTo>
                <a:cubicBezTo>
                  <a:pt x="41551" y="66164"/>
                  <a:pt x="41513" y="66240"/>
                  <a:pt x="41513" y="66353"/>
                </a:cubicBezTo>
                <a:lnTo>
                  <a:pt x="41627" y="66429"/>
                </a:lnTo>
                <a:cubicBezTo>
                  <a:pt x="41660" y="66440"/>
                  <a:pt x="41690" y="66444"/>
                  <a:pt x="41718" y="66444"/>
                </a:cubicBezTo>
                <a:cubicBezTo>
                  <a:pt x="41785" y="66444"/>
                  <a:pt x="41838" y="66418"/>
                  <a:pt x="41891" y="66391"/>
                </a:cubicBezTo>
                <a:cubicBezTo>
                  <a:pt x="41929" y="66353"/>
                  <a:pt x="41967" y="66277"/>
                  <a:pt x="41967" y="66202"/>
                </a:cubicBezTo>
                <a:cubicBezTo>
                  <a:pt x="41967" y="66088"/>
                  <a:pt x="41854" y="66013"/>
                  <a:pt x="41740" y="66013"/>
                </a:cubicBezTo>
                <a:close/>
                <a:moveTo>
                  <a:pt x="54028" y="66164"/>
                </a:moveTo>
                <a:cubicBezTo>
                  <a:pt x="53914" y="66164"/>
                  <a:pt x="53839" y="66164"/>
                  <a:pt x="53763" y="66240"/>
                </a:cubicBezTo>
                <a:cubicBezTo>
                  <a:pt x="53650" y="66315"/>
                  <a:pt x="53650" y="66504"/>
                  <a:pt x="53687" y="66656"/>
                </a:cubicBezTo>
                <a:lnTo>
                  <a:pt x="53952" y="66693"/>
                </a:lnTo>
                <a:cubicBezTo>
                  <a:pt x="53952" y="66656"/>
                  <a:pt x="54028" y="66656"/>
                  <a:pt x="54066" y="66656"/>
                </a:cubicBezTo>
                <a:lnTo>
                  <a:pt x="54217" y="66542"/>
                </a:lnTo>
                <a:cubicBezTo>
                  <a:pt x="54217" y="66504"/>
                  <a:pt x="54217" y="66467"/>
                  <a:pt x="54217" y="66467"/>
                </a:cubicBezTo>
                <a:cubicBezTo>
                  <a:pt x="54217" y="66353"/>
                  <a:pt x="54179" y="66277"/>
                  <a:pt x="54141" y="66202"/>
                </a:cubicBezTo>
                <a:lnTo>
                  <a:pt x="54028" y="66164"/>
                </a:lnTo>
                <a:close/>
                <a:moveTo>
                  <a:pt x="19434" y="65975"/>
                </a:moveTo>
                <a:lnTo>
                  <a:pt x="19245" y="66013"/>
                </a:lnTo>
                <a:cubicBezTo>
                  <a:pt x="19245" y="66051"/>
                  <a:pt x="19207" y="66051"/>
                  <a:pt x="19207" y="66088"/>
                </a:cubicBezTo>
                <a:cubicBezTo>
                  <a:pt x="19169" y="66164"/>
                  <a:pt x="19131" y="66240"/>
                  <a:pt x="19131" y="66315"/>
                </a:cubicBezTo>
                <a:cubicBezTo>
                  <a:pt x="19131" y="66315"/>
                  <a:pt x="19131" y="66353"/>
                  <a:pt x="19131" y="66391"/>
                </a:cubicBezTo>
                <a:cubicBezTo>
                  <a:pt x="19093" y="66391"/>
                  <a:pt x="19056" y="66429"/>
                  <a:pt x="19056" y="66504"/>
                </a:cubicBezTo>
                <a:lnTo>
                  <a:pt x="19093" y="66618"/>
                </a:lnTo>
                <a:cubicBezTo>
                  <a:pt x="19177" y="66673"/>
                  <a:pt x="19260" y="66708"/>
                  <a:pt x="19328" y="66708"/>
                </a:cubicBezTo>
                <a:cubicBezTo>
                  <a:pt x="19353" y="66708"/>
                  <a:pt x="19376" y="66704"/>
                  <a:pt x="19396" y="66693"/>
                </a:cubicBezTo>
                <a:cubicBezTo>
                  <a:pt x="19509" y="66618"/>
                  <a:pt x="19509" y="66504"/>
                  <a:pt x="19509" y="66429"/>
                </a:cubicBezTo>
                <a:cubicBezTo>
                  <a:pt x="19509" y="66429"/>
                  <a:pt x="19509" y="66353"/>
                  <a:pt x="19547" y="66353"/>
                </a:cubicBezTo>
                <a:cubicBezTo>
                  <a:pt x="19509" y="66353"/>
                  <a:pt x="19509" y="66391"/>
                  <a:pt x="19472" y="66391"/>
                </a:cubicBezTo>
                <a:lnTo>
                  <a:pt x="19623" y="66277"/>
                </a:lnTo>
                <a:cubicBezTo>
                  <a:pt x="19623" y="66126"/>
                  <a:pt x="19547" y="66013"/>
                  <a:pt x="19434" y="65975"/>
                </a:cubicBezTo>
                <a:close/>
                <a:moveTo>
                  <a:pt x="28644" y="66375"/>
                </a:moveTo>
                <a:cubicBezTo>
                  <a:pt x="28612" y="66375"/>
                  <a:pt x="28579" y="66380"/>
                  <a:pt x="28545" y="66391"/>
                </a:cubicBezTo>
                <a:cubicBezTo>
                  <a:pt x="28394" y="66429"/>
                  <a:pt x="28281" y="66542"/>
                  <a:pt x="28281" y="66656"/>
                </a:cubicBezTo>
                <a:lnTo>
                  <a:pt x="28319" y="66769"/>
                </a:lnTo>
                <a:cubicBezTo>
                  <a:pt x="28363" y="66813"/>
                  <a:pt x="28433" y="66832"/>
                  <a:pt x="28514" y="66832"/>
                </a:cubicBezTo>
                <a:cubicBezTo>
                  <a:pt x="28571" y="66832"/>
                  <a:pt x="28634" y="66822"/>
                  <a:pt x="28697" y="66807"/>
                </a:cubicBezTo>
                <a:cubicBezTo>
                  <a:pt x="28810" y="66769"/>
                  <a:pt x="28886" y="66656"/>
                  <a:pt x="28886" y="66542"/>
                </a:cubicBezTo>
                <a:lnTo>
                  <a:pt x="28848" y="66429"/>
                </a:lnTo>
                <a:cubicBezTo>
                  <a:pt x="28794" y="66402"/>
                  <a:pt x="28722" y="66375"/>
                  <a:pt x="28644" y="66375"/>
                </a:cubicBezTo>
                <a:close/>
                <a:moveTo>
                  <a:pt x="1400" y="66542"/>
                </a:moveTo>
                <a:lnTo>
                  <a:pt x="1135" y="66618"/>
                </a:lnTo>
                <a:cubicBezTo>
                  <a:pt x="1097" y="66807"/>
                  <a:pt x="1286" y="66845"/>
                  <a:pt x="1362" y="66882"/>
                </a:cubicBezTo>
                <a:lnTo>
                  <a:pt x="1589" y="66807"/>
                </a:lnTo>
                <a:cubicBezTo>
                  <a:pt x="1589" y="66807"/>
                  <a:pt x="1626" y="66769"/>
                  <a:pt x="1626" y="66731"/>
                </a:cubicBezTo>
                <a:cubicBezTo>
                  <a:pt x="1626" y="66618"/>
                  <a:pt x="1475" y="66580"/>
                  <a:pt x="1400" y="66542"/>
                </a:cubicBezTo>
                <a:close/>
                <a:moveTo>
                  <a:pt x="6882" y="66456"/>
                </a:moveTo>
                <a:cubicBezTo>
                  <a:pt x="6836" y="66456"/>
                  <a:pt x="6786" y="66460"/>
                  <a:pt x="6730" y="66467"/>
                </a:cubicBezTo>
                <a:lnTo>
                  <a:pt x="6617" y="66580"/>
                </a:lnTo>
                <a:lnTo>
                  <a:pt x="6617" y="66769"/>
                </a:lnTo>
                <a:lnTo>
                  <a:pt x="6693" y="66882"/>
                </a:lnTo>
                <a:cubicBezTo>
                  <a:pt x="6764" y="66918"/>
                  <a:pt x="6829" y="66932"/>
                  <a:pt x="6886" y="66932"/>
                </a:cubicBezTo>
                <a:cubicBezTo>
                  <a:pt x="7008" y="66932"/>
                  <a:pt x="7095" y="66870"/>
                  <a:pt x="7146" y="66845"/>
                </a:cubicBezTo>
                <a:cubicBezTo>
                  <a:pt x="7184" y="66807"/>
                  <a:pt x="7222" y="66807"/>
                  <a:pt x="7260" y="66807"/>
                </a:cubicBezTo>
                <a:lnTo>
                  <a:pt x="7260" y="66580"/>
                </a:lnTo>
                <a:cubicBezTo>
                  <a:pt x="7198" y="66518"/>
                  <a:pt x="7086" y="66456"/>
                  <a:pt x="6882" y="66456"/>
                </a:cubicBezTo>
                <a:close/>
                <a:moveTo>
                  <a:pt x="53461" y="66164"/>
                </a:moveTo>
                <a:cubicBezTo>
                  <a:pt x="53234" y="66202"/>
                  <a:pt x="53083" y="66315"/>
                  <a:pt x="53045" y="66504"/>
                </a:cubicBezTo>
                <a:lnTo>
                  <a:pt x="53083" y="66618"/>
                </a:lnTo>
                <a:lnTo>
                  <a:pt x="52969" y="66693"/>
                </a:lnTo>
                <a:cubicBezTo>
                  <a:pt x="52969" y="66656"/>
                  <a:pt x="53006" y="66618"/>
                  <a:pt x="53007" y="66618"/>
                </a:cubicBezTo>
                <a:lnTo>
                  <a:pt x="53007" y="66618"/>
                </a:lnTo>
                <a:cubicBezTo>
                  <a:pt x="52969" y="66656"/>
                  <a:pt x="52893" y="66693"/>
                  <a:pt x="52856" y="66769"/>
                </a:cubicBezTo>
                <a:lnTo>
                  <a:pt x="52856" y="66845"/>
                </a:lnTo>
                <a:cubicBezTo>
                  <a:pt x="52893" y="66920"/>
                  <a:pt x="53007" y="66958"/>
                  <a:pt x="53120" y="66958"/>
                </a:cubicBezTo>
                <a:cubicBezTo>
                  <a:pt x="53234" y="66920"/>
                  <a:pt x="53347" y="66807"/>
                  <a:pt x="53309" y="66693"/>
                </a:cubicBezTo>
                <a:cubicBezTo>
                  <a:pt x="53347" y="66693"/>
                  <a:pt x="53423" y="66693"/>
                  <a:pt x="53461" y="66656"/>
                </a:cubicBezTo>
                <a:cubicBezTo>
                  <a:pt x="53574" y="66618"/>
                  <a:pt x="53650" y="66504"/>
                  <a:pt x="53650" y="66391"/>
                </a:cubicBezTo>
                <a:cubicBezTo>
                  <a:pt x="53650" y="66315"/>
                  <a:pt x="53650" y="66277"/>
                  <a:pt x="53574" y="66202"/>
                </a:cubicBezTo>
                <a:lnTo>
                  <a:pt x="53461" y="66164"/>
                </a:lnTo>
                <a:close/>
                <a:moveTo>
                  <a:pt x="33801" y="66656"/>
                </a:moveTo>
                <a:cubicBezTo>
                  <a:pt x="33687" y="66656"/>
                  <a:pt x="33574" y="66693"/>
                  <a:pt x="33536" y="66731"/>
                </a:cubicBezTo>
                <a:cubicBezTo>
                  <a:pt x="33498" y="66769"/>
                  <a:pt x="33423" y="66845"/>
                  <a:pt x="33423" y="66920"/>
                </a:cubicBezTo>
                <a:cubicBezTo>
                  <a:pt x="33423" y="66958"/>
                  <a:pt x="33460" y="67034"/>
                  <a:pt x="33574" y="67071"/>
                </a:cubicBezTo>
                <a:lnTo>
                  <a:pt x="33725" y="66920"/>
                </a:lnTo>
                <a:lnTo>
                  <a:pt x="33725" y="66920"/>
                </a:lnTo>
                <a:cubicBezTo>
                  <a:pt x="33725" y="66958"/>
                  <a:pt x="33687" y="66996"/>
                  <a:pt x="33687" y="66996"/>
                </a:cubicBezTo>
                <a:cubicBezTo>
                  <a:pt x="33725" y="66996"/>
                  <a:pt x="33801" y="66996"/>
                  <a:pt x="33876" y="66958"/>
                </a:cubicBezTo>
                <a:lnTo>
                  <a:pt x="33914" y="66845"/>
                </a:lnTo>
                <a:cubicBezTo>
                  <a:pt x="33914" y="66807"/>
                  <a:pt x="33914" y="66769"/>
                  <a:pt x="33876" y="66731"/>
                </a:cubicBezTo>
                <a:lnTo>
                  <a:pt x="33801" y="66656"/>
                </a:lnTo>
                <a:close/>
                <a:moveTo>
                  <a:pt x="52122" y="66602"/>
                </a:moveTo>
                <a:cubicBezTo>
                  <a:pt x="52055" y="66602"/>
                  <a:pt x="52002" y="66629"/>
                  <a:pt x="51948" y="66656"/>
                </a:cubicBezTo>
                <a:cubicBezTo>
                  <a:pt x="51873" y="66693"/>
                  <a:pt x="51835" y="66769"/>
                  <a:pt x="51835" y="66882"/>
                </a:cubicBezTo>
                <a:cubicBezTo>
                  <a:pt x="51835" y="66958"/>
                  <a:pt x="51873" y="67034"/>
                  <a:pt x="51986" y="67071"/>
                </a:cubicBezTo>
                <a:lnTo>
                  <a:pt x="52137" y="66958"/>
                </a:lnTo>
                <a:lnTo>
                  <a:pt x="52175" y="66958"/>
                </a:lnTo>
                <a:cubicBezTo>
                  <a:pt x="52175" y="66996"/>
                  <a:pt x="52137" y="66996"/>
                  <a:pt x="52137" y="66996"/>
                </a:cubicBezTo>
                <a:cubicBezTo>
                  <a:pt x="52175" y="66996"/>
                  <a:pt x="52326" y="66996"/>
                  <a:pt x="52326" y="66845"/>
                </a:cubicBezTo>
                <a:lnTo>
                  <a:pt x="52251" y="66731"/>
                </a:lnTo>
                <a:lnTo>
                  <a:pt x="52251" y="66731"/>
                </a:lnTo>
                <a:cubicBezTo>
                  <a:pt x="52251" y="66731"/>
                  <a:pt x="52289" y="66769"/>
                  <a:pt x="52289" y="66769"/>
                </a:cubicBezTo>
                <a:lnTo>
                  <a:pt x="52213" y="66618"/>
                </a:lnTo>
                <a:cubicBezTo>
                  <a:pt x="52180" y="66607"/>
                  <a:pt x="52150" y="66602"/>
                  <a:pt x="52122" y="66602"/>
                </a:cubicBezTo>
                <a:close/>
                <a:moveTo>
                  <a:pt x="27903" y="66656"/>
                </a:moveTo>
                <a:lnTo>
                  <a:pt x="27676" y="66693"/>
                </a:lnTo>
                <a:lnTo>
                  <a:pt x="27638" y="66769"/>
                </a:lnTo>
                <a:cubicBezTo>
                  <a:pt x="27638" y="66807"/>
                  <a:pt x="27600" y="66882"/>
                  <a:pt x="27600" y="66958"/>
                </a:cubicBezTo>
                <a:cubicBezTo>
                  <a:pt x="27600" y="67109"/>
                  <a:pt x="27676" y="67185"/>
                  <a:pt x="27827" y="67223"/>
                </a:cubicBezTo>
                <a:lnTo>
                  <a:pt x="27978" y="67109"/>
                </a:lnTo>
                <a:lnTo>
                  <a:pt x="27978" y="67109"/>
                </a:lnTo>
                <a:cubicBezTo>
                  <a:pt x="27978" y="67147"/>
                  <a:pt x="27978" y="67147"/>
                  <a:pt x="27940" y="67147"/>
                </a:cubicBezTo>
                <a:lnTo>
                  <a:pt x="28016" y="67147"/>
                </a:lnTo>
                <a:lnTo>
                  <a:pt x="28167" y="67034"/>
                </a:lnTo>
                <a:lnTo>
                  <a:pt x="28167" y="66769"/>
                </a:lnTo>
                <a:lnTo>
                  <a:pt x="28016" y="66656"/>
                </a:lnTo>
                <a:close/>
                <a:moveTo>
                  <a:pt x="61627" y="66882"/>
                </a:moveTo>
                <a:cubicBezTo>
                  <a:pt x="61476" y="66882"/>
                  <a:pt x="61362" y="66920"/>
                  <a:pt x="61287" y="67071"/>
                </a:cubicBezTo>
                <a:lnTo>
                  <a:pt x="61325" y="67185"/>
                </a:lnTo>
                <a:cubicBezTo>
                  <a:pt x="61380" y="67240"/>
                  <a:pt x="61476" y="67275"/>
                  <a:pt x="61553" y="67275"/>
                </a:cubicBezTo>
                <a:cubicBezTo>
                  <a:pt x="61581" y="67275"/>
                  <a:pt x="61607" y="67271"/>
                  <a:pt x="61627" y="67260"/>
                </a:cubicBezTo>
                <a:cubicBezTo>
                  <a:pt x="61703" y="67223"/>
                  <a:pt x="61740" y="67147"/>
                  <a:pt x="61740" y="67071"/>
                </a:cubicBezTo>
                <a:cubicBezTo>
                  <a:pt x="61740" y="67034"/>
                  <a:pt x="61740" y="66996"/>
                  <a:pt x="61740" y="66958"/>
                </a:cubicBezTo>
                <a:lnTo>
                  <a:pt x="61627" y="66882"/>
                </a:lnTo>
                <a:close/>
                <a:moveTo>
                  <a:pt x="2912" y="66920"/>
                </a:moveTo>
                <a:lnTo>
                  <a:pt x="2761" y="67034"/>
                </a:lnTo>
                <a:lnTo>
                  <a:pt x="2761" y="67185"/>
                </a:lnTo>
                <a:lnTo>
                  <a:pt x="2912" y="67298"/>
                </a:lnTo>
                <a:lnTo>
                  <a:pt x="3139" y="67298"/>
                </a:lnTo>
                <a:lnTo>
                  <a:pt x="3290" y="67223"/>
                </a:lnTo>
                <a:lnTo>
                  <a:pt x="3290" y="67185"/>
                </a:lnTo>
                <a:cubicBezTo>
                  <a:pt x="3290" y="67071"/>
                  <a:pt x="3252" y="67034"/>
                  <a:pt x="3214" y="66996"/>
                </a:cubicBezTo>
                <a:cubicBezTo>
                  <a:pt x="3139" y="66920"/>
                  <a:pt x="3025" y="66920"/>
                  <a:pt x="2912" y="66920"/>
                </a:cubicBezTo>
                <a:close/>
                <a:moveTo>
                  <a:pt x="58791" y="66967"/>
                </a:moveTo>
                <a:cubicBezTo>
                  <a:pt x="58754" y="66967"/>
                  <a:pt x="58716" y="66977"/>
                  <a:pt x="58678" y="66996"/>
                </a:cubicBezTo>
                <a:cubicBezTo>
                  <a:pt x="58565" y="67034"/>
                  <a:pt x="58527" y="67260"/>
                  <a:pt x="58640" y="67336"/>
                </a:cubicBezTo>
                <a:cubicBezTo>
                  <a:pt x="58678" y="67374"/>
                  <a:pt x="58754" y="67374"/>
                  <a:pt x="58791" y="67374"/>
                </a:cubicBezTo>
                <a:lnTo>
                  <a:pt x="58867" y="67298"/>
                </a:lnTo>
                <a:lnTo>
                  <a:pt x="58791" y="67298"/>
                </a:lnTo>
                <a:lnTo>
                  <a:pt x="58981" y="67185"/>
                </a:lnTo>
                <a:lnTo>
                  <a:pt x="58981" y="67109"/>
                </a:lnTo>
                <a:lnTo>
                  <a:pt x="58905" y="66996"/>
                </a:lnTo>
                <a:cubicBezTo>
                  <a:pt x="58867" y="66977"/>
                  <a:pt x="58829" y="66967"/>
                  <a:pt x="58791" y="66967"/>
                </a:cubicBezTo>
                <a:close/>
                <a:moveTo>
                  <a:pt x="50128" y="67020"/>
                </a:moveTo>
                <a:cubicBezTo>
                  <a:pt x="50032" y="67020"/>
                  <a:pt x="49928" y="67076"/>
                  <a:pt x="49869" y="67223"/>
                </a:cubicBezTo>
                <a:lnTo>
                  <a:pt x="49982" y="67412"/>
                </a:lnTo>
                <a:cubicBezTo>
                  <a:pt x="50058" y="67412"/>
                  <a:pt x="50134" y="67412"/>
                  <a:pt x="50209" y="67374"/>
                </a:cubicBezTo>
                <a:cubicBezTo>
                  <a:pt x="50247" y="67336"/>
                  <a:pt x="50285" y="67260"/>
                  <a:pt x="50285" y="67185"/>
                </a:cubicBezTo>
                <a:lnTo>
                  <a:pt x="50285" y="67147"/>
                </a:lnTo>
                <a:lnTo>
                  <a:pt x="50209" y="67034"/>
                </a:lnTo>
                <a:cubicBezTo>
                  <a:pt x="50184" y="67025"/>
                  <a:pt x="50156" y="67020"/>
                  <a:pt x="50128" y="67020"/>
                </a:cubicBezTo>
                <a:close/>
                <a:moveTo>
                  <a:pt x="4953" y="67185"/>
                </a:moveTo>
                <a:cubicBezTo>
                  <a:pt x="4878" y="67185"/>
                  <a:pt x="4802" y="67223"/>
                  <a:pt x="4764" y="67223"/>
                </a:cubicBezTo>
                <a:cubicBezTo>
                  <a:pt x="4727" y="67260"/>
                  <a:pt x="4689" y="67336"/>
                  <a:pt x="4689" y="67487"/>
                </a:cubicBezTo>
                <a:lnTo>
                  <a:pt x="4840" y="67563"/>
                </a:lnTo>
                <a:lnTo>
                  <a:pt x="4953" y="67563"/>
                </a:lnTo>
                <a:lnTo>
                  <a:pt x="5105" y="67450"/>
                </a:lnTo>
                <a:lnTo>
                  <a:pt x="5105" y="67298"/>
                </a:lnTo>
                <a:lnTo>
                  <a:pt x="4953" y="67185"/>
                </a:lnTo>
                <a:close/>
                <a:moveTo>
                  <a:pt x="80153" y="67336"/>
                </a:moveTo>
                <a:lnTo>
                  <a:pt x="79964" y="67450"/>
                </a:lnTo>
                <a:cubicBezTo>
                  <a:pt x="79964" y="67487"/>
                  <a:pt x="79964" y="67525"/>
                  <a:pt x="79926" y="67563"/>
                </a:cubicBezTo>
                <a:lnTo>
                  <a:pt x="80077" y="67714"/>
                </a:lnTo>
                <a:lnTo>
                  <a:pt x="80115" y="67714"/>
                </a:lnTo>
                <a:cubicBezTo>
                  <a:pt x="80191" y="67714"/>
                  <a:pt x="80380" y="67714"/>
                  <a:pt x="80417" y="67601"/>
                </a:cubicBezTo>
                <a:lnTo>
                  <a:pt x="80304" y="67412"/>
                </a:lnTo>
                <a:cubicBezTo>
                  <a:pt x="80266" y="67412"/>
                  <a:pt x="80228" y="67374"/>
                  <a:pt x="80153" y="67336"/>
                </a:cubicBezTo>
                <a:close/>
                <a:moveTo>
                  <a:pt x="25937" y="67374"/>
                </a:moveTo>
                <a:lnTo>
                  <a:pt x="25748" y="67450"/>
                </a:lnTo>
                <a:lnTo>
                  <a:pt x="25748" y="67601"/>
                </a:lnTo>
                <a:lnTo>
                  <a:pt x="25861" y="67714"/>
                </a:lnTo>
                <a:cubicBezTo>
                  <a:pt x="25888" y="67721"/>
                  <a:pt x="25913" y="67724"/>
                  <a:pt x="25938" y="67724"/>
                </a:cubicBezTo>
                <a:cubicBezTo>
                  <a:pt x="26050" y="67724"/>
                  <a:pt x="26132" y="67656"/>
                  <a:pt x="26164" y="67563"/>
                </a:cubicBezTo>
                <a:lnTo>
                  <a:pt x="26050" y="67374"/>
                </a:lnTo>
                <a:cubicBezTo>
                  <a:pt x="26037" y="67387"/>
                  <a:pt x="26025" y="67391"/>
                  <a:pt x="26012" y="67391"/>
                </a:cubicBezTo>
                <a:cubicBezTo>
                  <a:pt x="25987" y="67391"/>
                  <a:pt x="25962" y="67374"/>
                  <a:pt x="25937" y="67374"/>
                </a:cubicBezTo>
                <a:close/>
                <a:moveTo>
                  <a:pt x="39785" y="67439"/>
                </a:moveTo>
                <a:cubicBezTo>
                  <a:pt x="39756" y="67439"/>
                  <a:pt x="39728" y="67442"/>
                  <a:pt x="39699" y="67450"/>
                </a:cubicBezTo>
                <a:cubicBezTo>
                  <a:pt x="39623" y="67487"/>
                  <a:pt x="39547" y="67563"/>
                  <a:pt x="39585" y="67676"/>
                </a:cubicBezTo>
                <a:lnTo>
                  <a:pt x="39736" y="67790"/>
                </a:lnTo>
                <a:lnTo>
                  <a:pt x="39812" y="67790"/>
                </a:lnTo>
                <a:cubicBezTo>
                  <a:pt x="39888" y="67790"/>
                  <a:pt x="40077" y="67790"/>
                  <a:pt x="40115" y="67639"/>
                </a:cubicBezTo>
                <a:lnTo>
                  <a:pt x="40077" y="67525"/>
                </a:lnTo>
                <a:cubicBezTo>
                  <a:pt x="40016" y="67495"/>
                  <a:pt x="39905" y="67439"/>
                  <a:pt x="39785" y="67439"/>
                </a:cubicBezTo>
                <a:close/>
                <a:moveTo>
                  <a:pt x="71268" y="67412"/>
                </a:moveTo>
                <a:lnTo>
                  <a:pt x="71117" y="67487"/>
                </a:lnTo>
                <a:cubicBezTo>
                  <a:pt x="71079" y="67525"/>
                  <a:pt x="71079" y="67525"/>
                  <a:pt x="71041" y="67601"/>
                </a:cubicBezTo>
                <a:lnTo>
                  <a:pt x="71155" y="67714"/>
                </a:lnTo>
                <a:cubicBezTo>
                  <a:pt x="71192" y="67752"/>
                  <a:pt x="71230" y="67752"/>
                  <a:pt x="71268" y="67790"/>
                </a:cubicBezTo>
                <a:lnTo>
                  <a:pt x="71457" y="67676"/>
                </a:lnTo>
                <a:cubicBezTo>
                  <a:pt x="71457" y="67676"/>
                  <a:pt x="71495" y="67639"/>
                  <a:pt x="71495" y="67601"/>
                </a:cubicBezTo>
                <a:lnTo>
                  <a:pt x="71381" y="67450"/>
                </a:lnTo>
                <a:cubicBezTo>
                  <a:pt x="71381" y="67412"/>
                  <a:pt x="71344" y="67412"/>
                  <a:pt x="71268" y="67412"/>
                </a:cubicBezTo>
                <a:close/>
                <a:moveTo>
                  <a:pt x="28545" y="67639"/>
                </a:moveTo>
                <a:cubicBezTo>
                  <a:pt x="28432" y="67639"/>
                  <a:pt x="28319" y="67714"/>
                  <a:pt x="28319" y="67828"/>
                </a:cubicBezTo>
                <a:lnTo>
                  <a:pt x="28470" y="67828"/>
                </a:lnTo>
                <a:cubicBezTo>
                  <a:pt x="28470" y="67828"/>
                  <a:pt x="28470" y="67865"/>
                  <a:pt x="28470" y="67865"/>
                </a:cubicBezTo>
                <a:lnTo>
                  <a:pt x="28659" y="67865"/>
                </a:lnTo>
                <a:cubicBezTo>
                  <a:pt x="28659" y="67865"/>
                  <a:pt x="28659" y="67828"/>
                  <a:pt x="28659" y="67828"/>
                </a:cubicBezTo>
                <a:lnTo>
                  <a:pt x="28810" y="67828"/>
                </a:lnTo>
                <a:cubicBezTo>
                  <a:pt x="28810" y="67790"/>
                  <a:pt x="28772" y="67752"/>
                  <a:pt x="28734" y="67714"/>
                </a:cubicBezTo>
                <a:cubicBezTo>
                  <a:pt x="28697" y="67676"/>
                  <a:pt x="28621" y="67639"/>
                  <a:pt x="28545" y="67639"/>
                </a:cubicBezTo>
                <a:close/>
                <a:moveTo>
                  <a:pt x="14708" y="67601"/>
                </a:moveTo>
                <a:lnTo>
                  <a:pt x="14594" y="67714"/>
                </a:lnTo>
                <a:lnTo>
                  <a:pt x="14594" y="67828"/>
                </a:lnTo>
                <a:lnTo>
                  <a:pt x="14708" y="67941"/>
                </a:lnTo>
                <a:lnTo>
                  <a:pt x="14972" y="67941"/>
                </a:lnTo>
                <a:lnTo>
                  <a:pt x="15086" y="67828"/>
                </a:lnTo>
                <a:lnTo>
                  <a:pt x="15086" y="67714"/>
                </a:lnTo>
                <a:lnTo>
                  <a:pt x="14972" y="67601"/>
                </a:lnTo>
                <a:close/>
                <a:moveTo>
                  <a:pt x="72024" y="67487"/>
                </a:moveTo>
                <a:lnTo>
                  <a:pt x="71911" y="67563"/>
                </a:lnTo>
                <a:cubicBezTo>
                  <a:pt x="71873" y="67639"/>
                  <a:pt x="71873" y="67714"/>
                  <a:pt x="71873" y="67790"/>
                </a:cubicBezTo>
                <a:cubicBezTo>
                  <a:pt x="71873" y="67979"/>
                  <a:pt x="71949" y="68130"/>
                  <a:pt x="72100" y="68168"/>
                </a:cubicBezTo>
                <a:lnTo>
                  <a:pt x="72213" y="68168"/>
                </a:lnTo>
                <a:cubicBezTo>
                  <a:pt x="72364" y="68130"/>
                  <a:pt x="72402" y="68017"/>
                  <a:pt x="72402" y="67903"/>
                </a:cubicBezTo>
                <a:lnTo>
                  <a:pt x="72516" y="67865"/>
                </a:lnTo>
                <a:lnTo>
                  <a:pt x="72516" y="67828"/>
                </a:lnTo>
                <a:cubicBezTo>
                  <a:pt x="72516" y="67790"/>
                  <a:pt x="72516" y="67714"/>
                  <a:pt x="72516" y="67676"/>
                </a:cubicBezTo>
                <a:cubicBezTo>
                  <a:pt x="72516" y="67601"/>
                  <a:pt x="72478" y="67525"/>
                  <a:pt x="72364" y="67487"/>
                </a:cubicBezTo>
                <a:lnTo>
                  <a:pt x="72289" y="67563"/>
                </a:lnTo>
                <a:lnTo>
                  <a:pt x="72251" y="67563"/>
                </a:lnTo>
                <a:cubicBezTo>
                  <a:pt x="72251" y="67563"/>
                  <a:pt x="72251" y="67563"/>
                  <a:pt x="72213" y="67525"/>
                </a:cubicBezTo>
                <a:cubicBezTo>
                  <a:pt x="72175" y="67525"/>
                  <a:pt x="72100" y="67487"/>
                  <a:pt x="72024" y="67487"/>
                </a:cubicBezTo>
                <a:close/>
                <a:moveTo>
                  <a:pt x="47508" y="67765"/>
                </a:moveTo>
                <a:cubicBezTo>
                  <a:pt x="47474" y="67765"/>
                  <a:pt x="47443" y="67774"/>
                  <a:pt x="47411" y="67790"/>
                </a:cubicBezTo>
                <a:cubicBezTo>
                  <a:pt x="47336" y="67790"/>
                  <a:pt x="47298" y="67865"/>
                  <a:pt x="47298" y="67941"/>
                </a:cubicBezTo>
                <a:cubicBezTo>
                  <a:pt x="47298" y="68017"/>
                  <a:pt x="47336" y="68130"/>
                  <a:pt x="47449" y="68168"/>
                </a:cubicBezTo>
                <a:cubicBezTo>
                  <a:pt x="47468" y="68187"/>
                  <a:pt x="47496" y="68196"/>
                  <a:pt x="47530" y="68196"/>
                </a:cubicBezTo>
                <a:cubicBezTo>
                  <a:pt x="47563" y="68196"/>
                  <a:pt x="47600" y="68187"/>
                  <a:pt x="47638" y="68168"/>
                </a:cubicBezTo>
                <a:cubicBezTo>
                  <a:pt x="47714" y="68130"/>
                  <a:pt x="47752" y="68092"/>
                  <a:pt x="47752" y="68017"/>
                </a:cubicBezTo>
                <a:cubicBezTo>
                  <a:pt x="47752" y="67941"/>
                  <a:pt x="47714" y="67903"/>
                  <a:pt x="47676" y="67828"/>
                </a:cubicBezTo>
                <a:cubicBezTo>
                  <a:pt x="47610" y="67783"/>
                  <a:pt x="47556" y="67765"/>
                  <a:pt x="47508" y="67765"/>
                </a:cubicBezTo>
                <a:close/>
                <a:moveTo>
                  <a:pt x="17610" y="67749"/>
                </a:moveTo>
                <a:cubicBezTo>
                  <a:pt x="17560" y="67749"/>
                  <a:pt x="17511" y="67761"/>
                  <a:pt x="17468" y="67790"/>
                </a:cubicBezTo>
                <a:cubicBezTo>
                  <a:pt x="17354" y="67828"/>
                  <a:pt x="17279" y="67903"/>
                  <a:pt x="17279" y="67979"/>
                </a:cubicBezTo>
                <a:lnTo>
                  <a:pt x="17203" y="67903"/>
                </a:lnTo>
                <a:cubicBezTo>
                  <a:pt x="16976" y="67903"/>
                  <a:pt x="16938" y="68017"/>
                  <a:pt x="16938" y="68054"/>
                </a:cubicBezTo>
                <a:cubicBezTo>
                  <a:pt x="16938" y="68092"/>
                  <a:pt x="16938" y="68092"/>
                  <a:pt x="16976" y="68092"/>
                </a:cubicBezTo>
                <a:lnTo>
                  <a:pt x="17014" y="68281"/>
                </a:lnTo>
                <a:cubicBezTo>
                  <a:pt x="17036" y="68292"/>
                  <a:pt x="17062" y="68297"/>
                  <a:pt x="17087" y="68297"/>
                </a:cubicBezTo>
                <a:cubicBezTo>
                  <a:pt x="17150" y="68297"/>
                  <a:pt x="17214" y="68270"/>
                  <a:pt x="17241" y="68243"/>
                </a:cubicBezTo>
                <a:cubicBezTo>
                  <a:pt x="17279" y="68206"/>
                  <a:pt x="17317" y="68168"/>
                  <a:pt x="17317" y="68092"/>
                </a:cubicBezTo>
                <a:cubicBezTo>
                  <a:pt x="17372" y="68148"/>
                  <a:pt x="17427" y="68183"/>
                  <a:pt x="17497" y="68183"/>
                </a:cubicBezTo>
                <a:cubicBezTo>
                  <a:pt x="17523" y="68183"/>
                  <a:pt x="17551" y="68178"/>
                  <a:pt x="17581" y="68168"/>
                </a:cubicBezTo>
                <a:cubicBezTo>
                  <a:pt x="17695" y="68168"/>
                  <a:pt x="17808" y="68054"/>
                  <a:pt x="17846" y="67979"/>
                </a:cubicBezTo>
                <a:lnTo>
                  <a:pt x="17846" y="67828"/>
                </a:lnTo>
                <a:cubicBezTo>
                  <a:pt x="17776" y="67781"/>
                  <a:pt x="17691" y="67749"/>
                  <a:pt x="17610" y="67749"/>
                </a:cubicBezTo>
                <a:close/>
                <a:moveTo>
                  <a:pt x="44992" y="67865"/>
                </a:moveTo>
                <a:lnTo>
                  <a:pt x="44954" y="67903"/>
                </a:lnTo>
                <a:cubicBezTo>
                  <a:pt x="44899" y="67881"/>
                  <a:pt x="44850" y="67872"/>
                  <a:pt x="44807" y="67872"/>
                </a:cubicBezTo>
                <a:cubicBezTo>
                  <a:pt x="44705" y="67872"/>
                  <a:pt x="44640" y="67925"/>
                  <a:pt x="44614" y="67979"/>
                </a:cubicBezTo>
                <a:lnTo>
                  <a:pt x="44614" y="68130"/>
                </a:lnTo>
                <a:lnTo>
                  <a:pt x="44651" y="68206"/>
                </a:lnTo>
                <a:cubicBezTo>
                  <a:pt x="44651" y="68168"/>
                  <a:pt x="44651" y="68168"/>
                  <a:pt x="44651" y="68168"/>
                </a:cubicBezTo>
                <a:lnTo>
                  <a:pt x="44727" y="68243"/>
                </a:lnTo>
                <a:lnTo>
                  <a:pt x="44765" y="68281"/>
                </a:lnTo>
                <a:cubicBezTo>
                  <a:pt x="44796" y="68297"/>
                  <a:pt x="44827" y="68306"/>
                  <a:pt x="44859" y="68306"/>
                </a:cubicBezTo>
                <a:cubicBezTo>
                  <a:pt x="44903" y="68306"/>
                  <a:pt x="44947" y="68288"/>
                  <a:pt x="44992" y="68243"/>
                </a:cubicBezTo>
                <a:cubicBezTo>
                  <a:pt x="45067" y="68206"/>
                  <a:pt x="45143" y="68092"/>
                  <a:pt x="45143" y="68017"/>
                </a:cubicBezTo>
                <a:cubicBezTo>
                  <a:pt x="45143" y="67941"/>
                  <a:pt x="45067" y="67865"/>
                  <a:pt x="44992" y="67865"/>
                </a:cubicBezTo>
                <a:close/>
                <a:moveTo>
                  <a:pt x="28621" y="67903"/>
                </a:moveTo>
                <a:cubicBezTo>
                  <a:pt x="28394" y="67941"/>
                  <a:pt x="28243" y="68054"/>
                  <a:pt x="28281" y="68281"/>
                </a:cubicBezTo>
                <a:lnTo>
                  <a:pt x="28394" y="68395"/>
                </a:lnTo>
                <a:cubicBezTo>
                  <a:pt x="28734" y="68395"/>
                  <a:pt x="28772" y="68206"/>
                  <a:pt x="28772" y="68092"/>
                </a:cubicBezTo>
                <a:cubicBezTo>
                  <a:pt x="28772" y="68092"/>
                  <a:pt x="28772" y="68054"/>
                  <a:pt x="28772" y="68017"/>
                </a:cubicBezTo>
                <a:lnTo>
                  <a:pt x="28621" y="67903"/>
                </a:lnTo>
                <a:close/>
                <a:moveTo>
                  <a:pt x="48810" y="67298"/>
                </a:moveTo>
                <a:cubicBezTo>
                  <a:pt x="48659" y="67298"/>
                  <a:pt x="48546" y="67336"/>
                  <a:pt x="48470" y="67374"/>
                </a:cubicBezTo>
                <a:lnTo>
                  <a:pt x="48432" y="67412"/>
                </a:lnTo>
                <a:lnTo>
                  <a:pt x="48357" y="67487"/>
                </a:lnTo>
                <a:cubicBezTo>
                  <a:pt x="48130" y="67525"/>
                  <a:pt x="47979" y="67676"/>
                  <a:pt x="47865" y="67790"/>
                </a:cubicBezTo>
                <a:lnTo>
                  <a:pt x="47827" y="67828"/>
                </a:lnTo>
                <a:lnTo>
                  <a:pt x="47827" y="68017"/>
                </a:lnTo>
                <a:cubicBezTo>
                  <a:pt x="47865" y="68017"/>
                  <a:pt x="47865" y="68092"/>
                  <a:pt x="47903" y="68130"/>
                </a:cubicBezTo>
                <a:cubicBezTo>
                  <a:pt x="47941" y="68206"/>
                  <a:pt x="47979" y="68395"/>
                  <a:pt x="48205" y="68395"/>
                </a:cubicBezTo>
                <a:lnTo>
                  <a:pt x="48319" y="68395"/>
                </a:lnTo>
                <a:cubicBezTo>
                  <a:pt x="48394" y="68319"/>
                  <a:pt x="48432" y="68243"/>
                  <a:pt x="48432" y="68206"/>
                </a:cubicBezTo>
                <a:cubicBezTo>
                  <a:pt x="48432" y="68206"/>
                  <a:pt x="48470" y="68168"/>
                  <a:pt x="48470" y="68168"/>
                </a:cubicBezTo>
                <a:cubicBezTo>
                  <a:pt x="48546" y="68168"/>
                  <a:pt x="48621" y="68092"/>
                  <a:pt x="48621" y="68017"/>
                </a:cubicBezTo>
                <a:lnTo>
                  <a:pt x="48621" y="67979"/>
                </a:lnTo>
                <a:cubicBezTo>
                  <a:pt x="48621" y="67941"/>
                  <a:pt x="48583" y="67903"/>
                  <a:pt x="48583" y="67903"/>
                </a:cubicBezTo>
                <a:cubicBezTo>
                  <a:pt x="48659" y="67865"/>
                  <a:pt x="48697" y="67865"/>
                  <a:pt x="48735" y="67865"/>
                </a:cubicBezTo>
                <a:cubicBezTo>
                  <a:pt x="48772" y="67865"/>
                  <a:pt x="48810" y="67828"/>
                  <a:pt x="48848" y="67828"/>
                </a:cubicBezTo>
                <a:lnTo>
                  <a:pt x="48961" y="67714"/>
                </a:lnTo>
                <a:lnTo>
                  <a:pt x="48961" y="67412"/>
                </a:lnTo>
                <a:lnTo>
                  <a:pt x="48810" y="67298"/>
                </a:lnTo>
                <a:close/>
                <a:moveTo>
                  <a:pt x="62799" y="67903"/>
                </a:moveTo>
                <a:cubicBezTo>
                  <a:pt x="62383" y="67903"/>
                  <a:pt x="62308" y="67979"/>
                  <a:pt x="62270" y="67979"/>
                </a:cubicBezTo>
                <a:lnTo>
                  <a:pt x="62308" y="68206"/>
                </a:lnTo>
                <a:cubicBezTo>
                  <a:pt x="62270" y="68206"/>
                  <a:pt x="62270" y="68168"/>
                  <a:pt x="62270" y="68168"/>
                </a:cubicBezTo>
                <a:cubicBezTo>
                  <a:pt x="62270" y="68168"/>
                  <a:pt x="62270" y="68206"/>
                  <a:pt x="62270" y="68206"/>
                </a:cubicBezTo>
                <a:cubicBezTo>
                  <a:pt x="62270" y="68281"/>
                  <a:pt x="62270" y="68395"/>
                  <a:pt x="62421" y="68433"/>
                </a:cubicBezTo>
                <a:lnTo>
                  <a:pt x="62459" y="68470"/>
                </a:lnTo>
                <a:cubicBezTo>
                  <a:pt x="62761" y="68470"/>
                  <a:pt x="62950" y="68281"/>
                  <a:pt x="62950" y="68017"/>
                </a:cubicBezTo>
                <a:lnTo>
                  <a:pt x="62799" y="67903"/>
                </a:lnTo>
                <a:close/>
                <a:moveTo>
                  <a:pt x="595" y="67991"/>
                </a:moveTo>
                <a:cubicBezTo>
                  <a:pt x="475" y="67991"/>
                  <a:pt x="389" y="68064"/>
                  <a:pt x="303" y="68092"/>
                </a:cubicBezTo>
                <a:lnTo>
                  <a:pt x="341" y="68092"/>
                </a:lnTo>
                <a:lnTo>
                  <a:pt x="114" y="68168"/>
                </a:lnTo>
                <a:lnTo>
                  <a:pt x="114" y="68206"/>
                </a:lnTo>
                <a:cubicBezTo>
                  <a:pt x="114" y="68281"/>
                  <a:pt x="152" y="68319"/>
                  <a:pt x="190" y="68357"/>
                </a:cubicBezTo>
                <a:cubicBezTo>
                  <a:pt x="190" y="68433"/>
                  <a:pt x="265" y="68470"/>
                  <a:pt x="341" y="68508"/>
                </a:cubicBezTo>
                <a:lnTo>
                  <a:pt x="530" y="68395"/>
                </a:lnTo>
                <a:lnTo>
                  <a:pt x="530" y="68395"/>
                </a:lnTo>
                <a:cubicBezTo>
                  <a:pt x="530" y="68395"/>
                  <a:pt x="492" y="68433"/>
                  <a:pt x="492" y="68433"/>
                </a:cubicBezTo>
                <a:cubicBezTo>
                  <a:pt x="454" y="68470"/>
                  <a:pt x="417" y="68470"/>
                  <a:pt x="417" y="68470"/>
                </a:cubicBezTo>
                <a:cubicBezTo>
                  <a:pt x="454" y="68470"/>
                  <a:pt x="530" y="68508"/>
                  <a:pt x="643" y="68508"/>
                </a:cubicBezTo>
                <a:lnTo>
                  <a:pt x="757" y="68433"/>
                </a:lnTo>
                <a:cubicBezTo>
                  <a:pt x="757" y="68433"/>
                  <a:pt x="757" y="68395"/>
                  <a:pt x="795" y="68395"/>
                </a:cubicBezTo>
                <a:cubicBezTo>
                  <a:pt x="832" y="68357"/>
                  <a:pt x="870" y="68319"/>
                  <a:pt x="870" y="68243"/>
                </a:cubicBezTo>
                <a:cubicBezTo>
                  <a:pt x="870" y="68206"/>
                  <a:pt x="832" y="68168"/>
                  <a:pt x="795" y="68092"/>
                </a:cubicBezTo>
                <a:lnTo>
                  <a:pt x="719" y="68017"/>
                </a:lnTo>
                <a:cubicBezTo>
                  <a:pt x="674" y="67998"/>
                  <a:pt x="632" y="67991"/>
                  <a:pt x="595" y="67991"/>
                </a:cubicBezTo>
                <a:close/>
                <a:moveTo>
                  <a:pt x="71079" y="68206"/>
                </a:moveTo>
                <a:lnTo>
                  <a:pt x="70928" y="68319"/>
                </a:lnTo>
                <a:cubicBezTo>
                  <a:pt x="70890" y="68357"/>
                  <a:pt x="70852" y="68395"/>
                  <a:pt x="70814" y="68470"/>
                </a:cubicBezTo>
                <a:lnTo>
                  <a:pt x="70890" y="68584"/>
                </a:lnTo>
                <a:cubicBezTo>
                  <a:pt x="70928" y="68603"/>
                  <a:pt x="70975" y="68612"/>
                  <a:pt x="71022" y="68612"/>
                </a:cubicBezTo>
                <a:cubicBezTo>
                  <a:pt x="71070" y="68612"/>
                  <a:pt x="71117" y="68603"/>
                  <a:pt x="71155" y="68584"/>
                </a:cubicBezTo>
                <a:cubicBezTo>
                  <a:pt x="71230" y="68546"/>
                  <a:pt x="71268" y="68470"/>
                  <a:pt x="71268" y="68395"/>
                </a:cubicBezTo>
                <a:cubicBezTo>
                  <a:pt x="71268" y="68319"/>
                  <a:pt x="71230" y="68243"/>
                  <a:pt x="71079" y="68206"/>
                </a:cubicBezTo>
                <a:close/>
                <a:moveTo>
                  <a:pt x="81287" y="68281"/>
                </a:moveTo>
                <a:cubicBezTo>
                  <a:pt x="81211" y="68281"/>
                  <a:pt x="81098" y="68281"/>
                  <a:pt x="81060" y="68470"/>
                </a:cubicBezTo>
                <a:lnTo>
                  <a:pt x="81098" y="68584"/>
                </a:lnTo>
                <a:cubicBezTo>
                  <a:pt x="81124" y="68610"/>
                  <a:pt x="81186" y="68654"/>
                  <a:pt x="81259" y="68654"/>
                </a:cubicBezTo>
                <a:cubicBezTo>
                  <a:pt x="81292" y="68654"/>
                  <a:pt x="81327" y="68645"/>
                  <a:pt x="81363" y="68622"/>
                </a:cubicBezTo>
                <a:cubicBezTo>
                  <a:pt x="81438" y="68622"/>
                  <a:pt x="81476" y="68546"/>
                  <a:pt x="81476" y="68508"/>
                </a:cubicBezTo>
                <a:cubicBezTo>
                  <a:pt x="81476" y="68395"/>
                  <a:pt x="81400" y="68281"/>
                  <a:pt x="81287" y="68281"/>
                </a:cubicBezTo>
                <a:close/>
                <a:moveTo>
                  <a:pt x="76939" y="69000"/>
                </a:moveTo>
                <a:cubicBezTo>
                  <a:pt x="76864" y="69037"/>
                  <a:pt x="76788" y="69113"/>
                  <a:pt x="76788" y="69189"/>
                </a:cubicBezTo>
                <a:lnTo>
                  <a:pt x="76939" y="69340"/>
                </a:lnTo>
                <a:lnTo>
                  <a:pt x="76977" y="69340"/>
                </a:lnTo>
                <a:cubicBezTo>
                  <a:pt x="77090" y="69340"/>
                  <a:pt x="77242" y="69340"/>
                  <a:pt x="77279" y="69189"/>
                </a:cubicBezTo>
                <a:lnTo>
                  <a:pt x="77242" y="69075"/>
                </a:lnTo>
                <a:cubicBezTo>
                  <a:pt x="77166" y="69000"/>
                  <a:pt x="77053" y="69000"/>
                  <a:pt x="76939" y="69000"/>
                </a:cubicBezTo>
                <a:close/>
                <a:moveTo>
                  <a:pt x="31445" y="69349"/>
                </a:moveTo>
                <a:lnTo>
                  <a:pt x="31445" y="69349"/>
                </a:lnTo>
                <a:cubicBezTo>
                  <a:pt x="31449" y="69358"/>
                  <a:pt x="31453" y="69368"/>
                  <a:pt x="31457" y="69378"/>
                </a:cubicBezTo>
                <a:cubicBezTo>
                  <a:pt x="31457" y="69378"/>
                  <a:pt x="31457" y="69360"/>
                  <a:pt x="31445" y="69349"/>
                </a:cubicBezTo>
                <a:close/>
                <a:moveTo>
                  <a:pt x="58111" y="68811"/>
                </a:moveTo>
                <a:cubicBezTo>
                  <a:pt x="57998" y="68811"/>
                  <a:pt x="57922" y="68886"/>
                  <a:pt x="57922" y="68962"/>
                </a:cubicBezTo>
                <a:lnTo>
                  <a:pt x="58035" y="69075"/>
                </a:lnTo>
                <a:cubicBezTo>
                  <a:pt x="58066" y="69136"/>
                  <a:pt x="58121" y="69247"/>
                  <a:pt x="58281" y="69247"/>
                </a:cubicBezTo>
                <a:cubicBezTo>
                  <a:pt x="58319" y="69247"/>
                  <a:pt x="58363" y="69241"/>
                  <a:pt x="58413" y="69227"/>
                </a:cubicBezTo>
                <a:lnTo>
                  <a:pt x="58413" y="69227"/>
                </a:lnTo>
                <a:cubicBezTo>
                  <a:pt x="58363" y="69260"/>
                  <a:pt x="58338" y="69312"/>
                  <a:pt x="58338" y="69378"/>
                </a:cubicBezTo>
                <a:lnTo>
                  <a:pt x="58489" y="69378"/>
                </a:lnTo>
                <a:cubicBezTo>
                  <a:pt x="58489" y="69378"/>
                  <a:pt x="58451" y="69416"/>
                  <a:pt x="58489" y="69416"/>
                </a:cubicBezTo>
                <a:lnTo>
                  <a:pt x="58640" y="69416"/>
                </a:lnTo>
                <a:cubicBezTo>
                  <a:pt x="58678" y="69416"/>
                  <a:pt x="58640" y="69378"/>
                  <a:pt x="58640" y="69378"/>
                </a:cubicBezTo>
                <a:lnTo>
                  <a:pt x="58791" y="69378"/>
                </a:lnTo>
                <a:cubicBezTo>
                  <a:pt x="58791" y="69302"/>
                  <a:pt x="58754" y="69264"/>
                  <a:pt x="58716" y="69226"/>
                </a:cubicBezTo>
                <a:cubicBezTo>
                  <a:pt x="58678" y="69189"/>
                  <a:pt x="58602" y="69189"/>
                  <a:pt x="58565" y="69189"/>
                </a:cubicBezTo>
                <a:cubicBezTo>
                  <a:pt x="58501" y="69189"/>
                  <a:pt x="58451" y="69202"/>
                  <a:pt x="58414" y="69226"/>
                </a:cubicBezTo>
                <a:lnTo>
                  <a:pt x="58414" y="69226"/>
                </a:lnTo>
                <a:lnTo>
                  <a:pt x="58489" y="69151"/>
                </a:lnTo>
                <a:cubicBezTo>
                  <a:pt x="58489" y="69113"/>
                  <a:pt x="58489" y="69113"/>
                  <a:pt x="58489" y="69075"/>
                </a:cubicBezTo>
                <a:cubicBezTo>
                  <a:pt x="58489" y="68886"/>
                  <a:pt x="58262" y="68811"/>
                  <a:pt x="58111" y="68811"/>
                </a:cubicBezTo>
                <a:close/>
                <a:moveTo>
                  <a:pt x="15955" y="69113"/>
                </a:moveTo>
                <a:lnTo>
                  <a:pt x="15729" y="69189"/>
                </a:lnTo>
                <a:cubicBezTo>
                  <a:pt x="15729" y="69189"/>
                  <a:pt x="15729" y="69226"/>
                  <a:pt x="15729" y="69226"/>
                </a:cubicBezTo>
                <a:cubicBezTo>
                  <a:pt x="15691" y="69264"/>
                  <a:pt x="15653" y="69340"/>
                  <a:pt x="15691" y="69453"/>
                </a:cubicBezTo>
                <a:lnTo>
                  <a:pt x="15842" y="69529"/>
                </a:lnTo>
                <a:lnTo>
                  <a:pt x="15880" y="69529"/>
                </a:lnTo>
                <a:cubicBezTo>
                  <a:pt x="15993" y="69529"/>
                  <a:pt x="16182" y="69491"/>
                  <a:pt x="16182" y="69302"/>
                </a:cubicBezTo>
                <a:lnTo>
                  <a:pt x="16182" y="69264"/>
                </a:lnTo>
                <a:lnTo>
                  <a:pt x="16031" y="69151"/>
                </a:lnTo>
                <a:cubicBezTo>
                  <a:pt x="15993" y="69151"/>
                  <a:pt x="15993" y="69151"/>
                  <a:pt x="15955" y="69113"/>
                </a:cubicBezTo>
                <a:close/>
                <a:moveTo>
                  <a:pt x="12364" y="69151"/>
                </a:moveTo>
                <a:lnTo>
                  <a:pt x="12212" y="69189"/>
                </a:lnTo>
                <a:cubicBezTo>
                  <a:pt x="12175" y="69226"/>
                  <a:pt x="12137" y="69302"/>
                  <a:pt x="12137" y="69378"/>
                </a:cubicBezTo>
                <a:cubicBezTo>
                  <a:pt x="12137" y="69491"/>
                  <a:pt x="12212" y="69567"/>
                  <a:pt x="12364" y="69605"/>
                </a:cubicBezTo>
                <a:lnTo>
                  <a:pt x="12515" y="69491"/>
                </a:lnTo>
                <a:cubicBezTo>
                  <a:pt x="12515" y="69453"/>
                  <a:pt x="12515" y="69453"/>
                  <a:pt x="12515" y="69416"/>
                </a:cubicBezTo>
                <a:cubicBezTo>
                  <a:pt x="12553" y="69378"/>
                  <a:pt x="12553" y="69378"/>
                  <a:pt x="12553" y="69340"/>
                </a:cubicBezTo>
                <a:cubicBezTo>
                  <a:pt x="12553" y="69189"/>
                  <a:pt x="12402" y="69151"/>
                  <a:pt x="12364" y="69151"/>
                </a:cubicBezTo>
                <a:close/>
                <a:moveTo>
                  <a:pt x="89445" y="69083"/>
                </a:moveTo>
                <a:cubicBezTo>
                  <a:pt x="89381" y="69083"/>
                  <a:pt x="89307" y="69108"/>
                  <a:pt x="89227" y="69189"/>
                </a:cubicBezTo>
                <a:lnTo>
                  <a:pt x="89302" y="69378"/>
                </a:lnTo>
                <a:cubicBezTo>
                  <a:pt x="89302" y="69378"/>
                  <a:pt x="89227" y="69340"/>
                  <a:pt x="89227" y="69302"/>
                </a:cubicBezTo>
                <a:cubicBezTo>
                  <a:pt x="89227" y="69264"/>
                  <a:pt x="89264" y="69264"/>
                  <a:pt x="89227" y="69264"/>
                </a:cubicBezTo>
                <a:cubicBezTo>
                  <a:pt x="89189" y="69302"/>
                  <a:pt x="89151" y="69416"/>
                  <a:pt x="89227" y="69529"/>
                </a:cubicBezTo>
                <a:lnTo>
                  <a:pt x="89340" y="69605"/>
                </a:lnTo>
                <a:cubicBezTo>
                  <a:pt x="89416" y="69605"/>
                  <a:pt x="89453" y="69567"/>
                  <a:pt x="89491" y="69567"/>
                </a:cubicBezTo>
                <a:cubicBezTo>
                  <a:pt x="89491" y="69567"/>
                  <a:pt x="89491" y="69567"/>
                  <a:pt x="89529" y="69605"/>
                </a:cubicBezTo>
                <a:lnTo>
                  <a:pt x="89756" y="69567"/>
                </a:lnTo>
                <a:cubicBezTo>
                  <a:pt x="89756" y="69529"/>
                  <a:pt x="89794" y="69529"/>
                  <a:pt x="89794" y="69491"/>
                </a:cubicBezTo>
                <a:cubicBezTo>
                  <a:pt x="89832" y="69453"/>
                  <a:pt x="89869" y="69378"/>
                  <a:pt x="89869" y="69264"/>
                </a:cubicBezTo>
                <a:lnTo>
                  <a:pt x="89680" y="69189"/>
                </a:lnTo>
                <a:cubicBezTo>
                  <a:pt x="89642" y="69189"/>
                  <a:pt x="89642" y="69189"/>
                  <a:pt x="89642" y="69151"/>
                </a:cubicBezTo>
                <a:cubicBezTo>
                  <a:pt x="89599" y="69129"/>
                  <a:pt x="89531" y="69083"/>
                  <a:pt x="89445" y="69083"/>
                </a:cubicBezTo>
                <a:close/>
                <a:moveTo>
                  <a:pt x="31276" y="69250"/>
                </a:moveTo>
                <a:cubicBezTo>
                  <a:pt x="31249" y="69250"/>
                  <a:pt x="31220" y="69255"/>
                  <a:pt x="31192" y="69264"/>
                </a:cubicBezTo>
                <a:lnTo>
                  <a:pt x="31116" y="69378"/>
                </a:lnTo>
                <a:lnTo>
                  <a:pt x="31116" y="69529"/>
                </a:lnTo>
                <a:lnTo>
                  <a:pt x="31268" y="69642"/>
                </a:lnTo>
                <a:lnTo>
                  <a:pt x="31305" y="69642"/>
                </a:lnTo>
                <a:cubicBezTo>
                  <a:pt x="31343" y="69642"/>
                  <a:pt x="31532" y="69642"/>
                  <a:pt x="31570" y="69491"/>
                </a:cubicBezTo>
                <a:lnTo>
                  <a:pt x="31419" y="69340"/>
                </a:lnTo>
                <a:cubicBezTo>
                  <a:pt x="31431" y="69340"/>
                  <a:pt x="31439" y="69344"/>
                  <a:pt x="31445" y="69349"/>
                </a:cubicBezTo>
                <a:lnTo>
                  <a:pt x="31445" y="69349"/>
                </a:lnTo>
                <a:cubicBezTo>
                  <a:pt x="31411" y="69283"/>
                  <a:pt x="31348" y="69250"/>
                  <a:pt x="31276" y="69250"/>
                </a:cubicBezTo>
                <a:close/>
                <a:moveTo>
                  <a:pt x="14245" y="69425"/>
                </a:moveTo>
                <a:cubicBezTo>
                  <a:pt x="14207" y="69425"/>
                  <a:pt x="14178" y="69434"/>
                  <a:pt x="14141" y="69453"/>
                </a:cubicBezTo>
                <a:lnTo>
                  <a:pt x="13989" y="69453"/>
                </a:lnTo>
                <a:lnTo>
                  <a:pt x="13876" y="69567"/>
                </a:lnTo>
                <a:lnTo>
                  <a:pt x="13876" y="69794"/>
                </a:lnTo>
                <a:lnTo>
                  <a:pt x="13914" y="69869"/>
                </a:lnTo>
                <a:cubicBezTo>
                  <a:pt x="13958" y="69914"/>
                  <a:pt x="14041" y="69932"/>
                  <a:pt x="14125" y="69932"/>
                </a:cubicBezTo>
                <a:cubicBezTo>
                  <a:pt x="14185" y="69932"/>
                  <a:pt x="14245" y="69923"/>
                  <a:pt x="14292" y="69907"/>
                </a:cubicBezTo>
                <a:cubicBezTo>
                  <a:pt x="14443" y="69831"/>
                  <a:pt x="14519" y="69756"/>
                  <a:pt x="14519" y="69642"/>
                </a:cubicBezTo>
                <a:cubicBezTo>
                  <a:pt x="14519" y="69605"/>
                  <a:pt x="14519" y="69567"/>
                  <a:pt x="14481" y="69567"/>
                </a:cubicBezTo>
                <a:lnTo>
                  <a:pt x="14405" y="69453"/>
                </a:lnTo>
                <a:cubicBezTo>
                  <a:pt x="14330" y="69434"/>
                  <a:pt x="14282" y="69425"/>
                  <a:pt x="14245" y="69425"/>
                </a:cubicBezTo>
                <a:close/>
                <a:moveTo>
                  <a:pt x="47222" y="69416"/>
                </a:moveTo>
                <a:cubicBezTo>
                  <a:pt x="47071" y="69453"/>
                  <a:pt x="46958" y="69567"/>
                  <a:pt x="46882" y="69642"/>
                </a:cubicBezTo>
                <a:cubicBezTo>
                  <a:pt x="46882" y="69680"/>
                  <a:pt x="46844" y="69718"/>
                  <a:pt x="46806" y="69756"/>
                </a:cubicBezTo>
                <a:lnTo>
                  <a:pt x="46806" y="69945"/>
                </a:lnTo>
                <a:cubicBezTo>
                  <a:pt x="46853" y="69968"/>
                  <a:pt x="46904" y="69977"/>
                  <a:pt x="46954" y="69977"/>
                </a:cubicBezTo>
                <a:cubicBezTo>
                  <a:pt x="47064" y="69977"/>
                  <a:pt x="47170" y="69933"/>
                  <a:pt x="47222" y="69907"/>
                </a:cubicBezTo>
                <a:lnTo>
                  <a:pt x="47260" y="69907"/>
                </a:lnTo>
                <a:lnTo>
                  <a:pt x="47298" y="69680"/>
                </a:lnTo>
                <a:cubicBezTo>
                  <a:pt x="47298" y="69680"/>
                  <a:pt x="47336" y="69718"/>
                  <a:pt x="47336" y="69756"/>
                </a:cubicBezTo>
                <a:cubicBezTo>
                  <a:pt x="47374" y="69718"/>
                  <a:pt x="47411" y="69642"/>
                  <a:pt x="47411" y="69567"/>
                </a:cubicBezTo>
                <a:cubicBezTo>
                  <a:pt x="47411" y="69529"/>
                  <a:pt x="47411" y="69491"/>
                  <a:pt x="47374" y="69453"/>
                </a:cubicBezTo>
                <a:lnTo>
                  <a:pt x="47222" y="69416"/>
                </a:lnTo>
                <a:close/>
                <a:moveTo>
                  <a:pt x="71722" y="69869"/>
                </a:moveTo>
                <a:lnTo>
                  <a:pt x="71608" y="69983"/>
                </a:lnTo>
                <a:lnTo>
                  <a:pt x="71608" y="70096"/>
                </a:lnTo>
                <a:lnTo>
                  <a:pt x="71722" y="70209"/>
                </a:lnTo>
                <a:lnTo>
                  <a:pt x="71986" y="70209"/>
                </a:lnTo>
                <a:lnTo>
                  <a:pt x="72100" y="70096"/>
                </a:lnTo>
                <a:lnTo>
                  <a:pt x="72100" y="69983"/>
                </a:lnTo>
                <a:lnTo>
                  <a:pt x="71986" y="69869"/>
                </a:lnTo>
                <a:close/>
                <a:moveTo>
                  <a:pt x="79170" y="69869"/>
                </a:moveTo>
                <a:lnTo>
                  <a:pt x="79019" y="69983"/>
                </a:lnTo>
                <a:cubicBezTo>
                  <a:pt x="78981" y="69983"/>
                  <a:pt x="78943" y="70020"/>
                  <a:pt x="78943" y="70058"/>
                </a:cubicBezTo>
                <a:lnTo>
                  <a:pt x="79056" y="70209"/>
                </a:lnTo>
                <a:cubicBezTo>
                  <a:pt x="79094" y="70209"/>
                  <a:pt x="79132" y="70247"/>
                  <a:pt x="79170" y="70247"/>
                </a:cubicBezTo>
                <a:lnTo>
                  <a:pt x="79321" y="70172"/>
                </a:lnTo>
                <a:cubicBezTo>
                  <a:pt x="79359" y="70134"/>
                  <a:pt x="79397" y="70096"/>
                  <a:pt x="79397" y="70058"/>
                </a:cubicBezTo>
                <a:lnTo>
                  <a:pt x="79283" y="69945"/>
                </a:lnTo>
                <a:cubicBezTo>
                  <a:pt x="79245" y="69907"/>
                  <a:pt x="79208" y="69869"/>
                  <a:pt x="79170" y="69869"/>
                </a:cubicBezTo>
                <a:close/>
                <a:moveTo>
                  <a:pt x="88649" y="69958"/>
                </a:moveTo>
                <a:cubicBezTo>
                  <a:pt x="88608" y="69958"/>
                  <a:pt x="88561" y="69965"/>
                  <a:pt x="88508" y="69983"/>
                </a:cubicBezTo>
                <a:lnTo>
                  <a:pt x="88395" y="70096"/>
                </a:lnTo>
                <a:lnTo>
                  <a:pt x="88395" y="70247"/>
                </a:lnTo>
                <a:lnTo>
                  <a:pt x="88622" y="70361"/>
                </a:lnTo>
                <a:cubicBezTo>
                  <a:pt x="88641" y="70342"/>
                  <a:pt x="88650" y="70332"/>
                  <a:pt x="88655" y="70332"/>
                </a:cubicBezTo>
                <a:cubicBezTo>
                  <a:pt x="88660" y="70332"/>
                  <a:pt x="88660" y="70342"/>
                  <a:pt x="88660" y="70361"/>
                </a:cubicBezTo>
                <a:cubicBezTo>
                  <a:pt x="88685" y="70361"/>
                  <a:pt x="88714" y="70365"/>
                  <a:pt x="88746" y="70365"/>
                </a:cubicBezTo>
                <a:cubicBezTo>
                  <a:pt x="88811" y="70365"/>
                  <a:pt x="88886" y="70348"/>
                  <a:pt x="88962" y="70247"/>
                </a:cubicBezTo>
                <a:lnTo>
                  <a:pt x="88924" y="70096"/>
                </a:lnTo>
                <a:cubicBezTo>
                  <a:pt x="88866" y="70038"/>
                  <a:pt x="88786" y="69958"/>
                  <a:pt x="88649" y="69958"/>
                </a:cubicBezTo>
                <a:close/>
                <a:moveTo>
                  <a:pt x="34935" y="70020"/>
                </a:moveTo>
                <a:cubicBezTo>
                  <a:pt x="34859" y="70020"/>
                  <a:pt x="34784" y="70020"/>
                  <a:pt x="34708" y="70096"/>
                </a:cubicBezTo>
                <a:cubicBezTo>
                  <a:pt x="34632" y="70134"/>
                  <a:pt x="34595" y="70209"/>
                  <a:pt x="34595" y="70323"/>
                </a:cubicBezTo>
                <a:cubicBezTo>
                  <a:pt x="34595" y="70474"/>
                  <a:pt x="34708" y="70550"/>
                  <a:pt x="34859" y="70588"/>
                </a:cubicBezTo>
                <a:lnTo>
                  <a:pt x="34973" y="70512"/>
                </a:lnTo>
                <a:cubicBezTo>
                  <a:pt x="34973" y="70474"/>
                  <a:pt x="35010" y="70436"/>
                  <a:pt x="35010" y="70436"/>
                </a:cubicBezTo>
                <a:cubicBezTo>
                  <a:pt x="35048" y="70361"/>
                  <a:pt x="35086" y="70323"/>
                  <a:pt x="35086" y="70247"/>
                </a:cubicBezTo>
                <a:cubicBezTo>
                  <a:pt x="35086" y="70172"/>
                  <a:pt x="35086" y="70096"/>
                  <a:pt x="35010" y="70058"/>
                </a:cubicBezTo>
                <a:lnTo>
                  <a:pt x="34935" y="70020"/>
                </a:lnTo>
                <a:close/>
                <a:moveTo>
                  <a:pt x="73650" y="70247"/>
                </a:moveTo>
                <a:cubicBezTo>
                  <a:pt x="73574" y="70247"/>
                  <a:pt x="73385" y="70247"/>
                  <a:pt x="73310" y="70399"/>
                </a:cubicBezTo>
                <a:lnTo>
                  <a:pt x="73385" y="70588"/>
                </a:lnTo>
                <a:cubicBezTo>
                  <a:pt x="73725" y="70588"/>
                  <a:pt x="73801" y="70436"/>
                  <a:pt x="73801" y="70361"/>
                </a:cubicBezTo>
                <a:lnTo>
                  <a:pt x="73650" y="70247"/>
                </a:lnTo>
                <a:close/>
                <a:moveTo>
                  <a:pt x="17959" y="70020"/>
                </a:moveTo>
                <a:cubicBezTo>
                  <a:pt x="17770" y="70058"/>
                  <a:pt x="17732" y="70134"/>
                  <a:pt x="17732" y="70209"/>
                </a:cubicBezTo>
                <a:cubicBezTo>
                  <a:pt x="17732" y="70247"/>
                  <a:pt x="17732" y="70247"/>
                  <a:pt x="17732" y="70285"/>
                </a:cubicBezTo>
                <a:cubicBezTo>
                  <a:pt x="17732" y="70323"/>
                  <a:pt x="17695" y="70361"/>
                  <a:pt x="17695" y="70361"/>
                </a:cubicBezTo>
                <a:cubicBezTo>
                  <a:pt x="17657" y="70436"/>
                  <a:pt x="17619" y="70550"/>
                  <a:pt x="17657" y="70663"/>
                </a:cubicBezTo>
                <a:lnTo>
                  <a:pt x="17770" y="70777"/>
                </a:lnTo>
                <a:lnTo>
                  <a:pt x="17884" y="70777"/>
                </a:lnTo>
                <a:cubicBezTo>
                  <a:pt x="17884" y="70777"/>
                  <a:pt x="17846" y="70739"/>
                  <a:pt x="17846" y="70739"/>
                </a:cubicBezTo>
                <a:lnTo>
                  <a:pt x="17846" y="70739"/>
                </a:lnTo>
                <a:lnTo>
                  <a:pt x="18035" y="70852"/>
                </a:lnTo>
                <a:lnTo>
                  <a:pt x="18224" y="70852"/>
                </a:lnTo>
                <a:cubicBezTo>
                  <a:pt x="18256" y="70852"/>
                  <a:pt x="18295" y="70855"/>
                  <a:pt x="18335" y="70855"/>
                </a:cubicBezTo>
                <a:cubicBezTo>
                  <a:pt x="18436" y="70855"/>
                  <a:pt x="18548" y="70836"/>
                  <a:pt x="18602" y="70701"/>
                </a:cubicBezTo>
                <a:lnTo>
                  <a:pt x="18451" y="70550"/>
                </a:lnTo>
                <a:cubicBezTo>
                  <a:pt x="18337" y="70550"/>
                  <a:pt x="18262" y="70474"/>
                  <a:pt x="18148" y="70399"/>
                </a:cubicBezTo>
                <a:cubicBezTo>
                  <a:pt x="18148" y="70361"/>
                  <a:pt x="18110" y="70323"/>
                  <a:pt x="18110" y="70323"/>
                </a:cubicBezTo>
                <a:cubicBezTo>
                  <a:pt x="18148" y="70285"/>
                  <a:pt x="18148" y="70247"/>
                  <a:pt x="18186" y="70209"/>
                </a:cubicBezTo>
                <a:lnTo>
                  <a:pt x="18110" y="70134"/>
                </a:lnTo>
                <a:cubicBezTo>
                  <a:pt x="18110" y="70172"/>
                  <a:pt x="18110" y="70172"/>
                  <a:pt x="18110" y="70172"/>
                </a:cubicBezTo>
                <a:lnTo>
                  <a:pt x="17959" y="70020"/>
                </a:lnTo>
                <a:close/>
                <a:moveTo>
                  <a:pt x="15880" y="70966"/>
                </a:moveTo>
                <a:lnTo>
                  <a:pt x="15729" y="71079"/>
                </a:lnTo>
                <a:cubicBezTo>
                  <a:pt x="15691" y="71117"/>
                  <a:pt x="15653" y="71155"/>
                  <a:pt x="15615" y="71192"/>
                </a:cubicBezTo>
                <a:lnTo>
                  <a:pt x="15729" y="71382"/>
                </a:lnTo>
                <a:cubicBezTo>
                  <a:pt x="15766" y="71382"/>
                  <a:pt x="15804" y="71419"/>
                  <a:pt x="15880" y="71457"/>
                </a:cubicBezTo>
                <a:lnTo>
                  <a:pt x="16031" y="71419"/>
                </a:lnTo>
                <a:cubicBezTo>
                  <a:pt x="16069" y="71382"/>
                  <a:pt x="16107" y="71268"/>
                  <a:pt x="16107" y="71192"/>
                </a:cubicBezTo>
                <a:cubicBezTo>
                  <a:pt x="16107" y="71079"/>
                  <a:pt x="16031" y="70966"/>
                  <a:pt x="15880" y="70966"/>
                </a:cubicBezTo>
                <a:close/>
                <a:moveTo>
                  <a:pt x="41102" y="71051"/>
                </a:moveTo>
                <a:cubicBezTo>
                  <a:pt x="41069" y="71051"/>
                  <a:pt x="41041" y="71060"/>
                  <a:pt x="41022" y="71079"/>
                </a:cubicBezTo>
                <a:cubicBezTo>
                  <a:pt x="40908" y="71117"/>
                  <a:pt x="40871" y="71192"/>
                  <a:pt x="40871" y="71268"/>
                </a:cubicBezTo>
                <a:cubicBezTo>
                  <a:pt x="40871" y="71344"/>
                  <a:pt x="40946" y="71419"/>
                  <a:pt x="41022" y="71457"/>
                </a:cubicBezTo>
                <a:cubicBezTo>
                  <a:pt x="41098" y="71457"/>
                  <a:pt x="41135" y="71457"/>
                  <a:pt x="41211" y="71419"/>
                </a:cubicBezTo>
                <a:cubicBezTo>
                  <a:pt x="41249" y="71382"/>
                  <a:pt x="41287" y="71306"/>
                  <a:pt x="41287" y="71268"/>
                </a:cubicBezTo>
                <a:cubicBezTo>
                  <a:pt x="41287" y="71192"/>
                  <a:pt x="41249" y="71117"/>
                  <a:pt x="41211" y="71079"/>
                </a:cubicBezTo>
                <a:cubicBezTo>
                  <a:pt x="41173" y="71060"/>
                  <a:pt x="41135" y="71051"/>
                  <a:pt x="41102" y="71051"/>
                </a:cubicBezTo>
                <a:close/>
                <a:moveTo>
                  <a:pt x="42005" y="71117"/>
                </a:moveTo>
                <a:cubicBezTo>
                  <a:pt x="41891" y="71117"/>
                  <a:pt x="41816" y="71117"/>
                  <a:pt x="41740" y="71155"/>
                </a:cubicBezTo>
                <a:cubicBezTo>
                  <a:pt x="41702" y="71192"/>
                  <a:pt x="41665" y="71268"/>
                  <a:pt x="41665" y="71344"/>
                </a:cubicBezTo>
                <a:cubicBezTo>
                  <a:pt x="41665" y="71457"/>
                  <a:pt x="41740" y="71533"/>
                  <a:pt x="41891" y="71571"/>
                </a:cubicBezTo>
                <a:lnTo>
                  <a:pt x="42043" y="71457"/>
                </a:lnTo>
                <a:cubicBezTo>
                  <a:pt x="42043" y="71457"/>
                  <a:pt x="42043" y="71457"/>
                  <a:pt x="42043" y="71419"/>
                </a:cubicBezTo>
                <a:cubicBezTo>
                  <a:pt x="42081" y="71382"/>
                  <a:pt x="42118" y="71344"/>
                  <a:pt x="42118" y="71268"/>
                </a:cubicBezTo>
                <a:cubicBezTo>
                  <a:pt x="42118" y="71268"/>
                  <a:pt x="42118" y="71230"/>
                  <a:pt x="42081" y="71192"/>
                </a:cubicBezTo>
                <a:lnTo>
                  <a:pt x="42005" y="71117"/>
                </a:lnTo>
                <a:close/>
                <a:moveTo>
                  <a:pt x="36183" y="70890"/>
                </a:moveTo>
                <a:lnTo>
                  <a:pt x="36031" y="71003"/>
                </a:lnTo>
                <a:cubicBezTo>
                  <a:pt x="35956" y="71079"/>
                  <a:pt x="35880" y="71155"/>
                  <a:pt x="35918" y="71306"/>
                </a:cubicBezTo>
                <a:lnTo>
                  <a:pt x="35993" y="71344"/>
                </a:lnTo>
                <a:cubicBezTo>
                  <a:pt x="35918" y="71419"/>
                  <a:pt x="35918" y="71457"/>
                  <a:pt x="35918" y="71457"/>
                </a:cubicBezTo>
                <a:lnTo>
                  <a:pt x="35956" y="71571"/>
                </a:lnTo>
                <a:cubicBezTo>
                  <a:pt x="36011" y="71626"/>
                  <a:pt x="36107" y="71661"/>
                  <a:pt x="36184" y="71661"/>
                </a:cubicBezTo>
                <a:cubicBezTo>
                  <a:pt x="36212" y="71661"/>
                  <a:pt x="36238" y="71656"/>
                  <a:pt x="36258" y="71646"/>
                </a:cubicBezTo>
                <a:cubicBezTo>
                  <a:pt x="36372" y="71608"/>
                  <a:pt x="36447" y="71533"/>
                  <a:pt x="36447" y="71419"/>
                </a:cubicBezTo>
                <a:cubicBezTo>
                  <a:pt x="36447" y="71419"/>
                  <a:pt x="36447" y="71382"/>
                  <a:pt x="36447" y="71382"/>
                </a:cubicBezTo>
                <a:lnTo>
                  <a:pt x="36372" y="71306"/>
                </a:lnTo>
                <a:cubicBezTo>
                  <a:pt x="36409" y="71268"/>
                  <a:pt x="36409" y="71192"/>
                  <a:pt x="36409" y="71117"/>
                </a:cubicBezTo>
                <a:cubicBezTo>
                  <a:pt x="36409" y="71003"/>
                  <a:pt x="36334" y="70928"/>
                  <a:pt x="36183" y="70890"/>
                </a:cubicBezTo>
                <a:close/>
                <a:moveTo>
                  <a:pt x="66693" y="71251"/>
                </a:moveTo>
                <a:cubicBezTo>
                  <a:pt x="66520" y="71251"/>
                  <a:pt x="66466" y="71394"/>
                  <a:pt x="66466" y="71457"/>
                </a:cubicBezTo>
                <a:lnTo>
                  <a:pt x="66429" y="71457"/>
                </a:lnTo>
                <a:lnTo>
                  <a:pt x="66429" y="71382"/>
                </a:lnTo>
                <a:lnTo>
                  <a:pt x="66315" y="71268"/>
                </a:lnTo>
                <a:cubicBezTo>
                  <a:pt x="66285" y="71265"/>
                  <a:pt x="66256" y="71263"/>
                  <a:pt x="66230" y="71263"/>
                </a:cubicBezTo>
                <a:cubicBezTo>
                  <a:pt x="65968" y="71263"/>
                  <a:pt x="65937" y="71423"/>
                  <a:pt x="65937" y="71457"/>
                </a:cubicBezTo>
                <a:lnTo>
                  <a:pt x="66051" y="71608"/>
                </a:lnTo>
                <a:lnTo>
                  <a:pt x="66088" y="71608"/>
                </a:lnTo>
                <a:cubicBezTo>
                  <a:pt x="66115" y="71635"/>
                  <a:pt x="66161" y="71662"/>
                  <a:pt x="66225" y="71662"/>
                </a:cubicBezTo>
                <a:cubicBezTo>
                  <a:pt x="66252" y="71662"/>
                  <a:pt x="66282" y="71657"/>
                  <a:pt x="66315" y="71646"/>
                </a:cubicBezTo>
                <a:lnTo>
                  <a:pt x="66429" y="71533"/>
                </a:lnTo>
                <a:lnTo>
                  <a:pt x="66429" y="71495"/>
                </a:lnTo>
                <a:lnTo>
                  <a:pt x="66542" y="71646"/>
                </a:lnTo>
                <a:lnTo>
                  <a:pt x="66807" y="71646"/>
                </a:lnTo>
                <a:lnTo>
                  <a:pt x="66920" y="71533"/>
                </a:lnTo>
                <a:lnTo>
                  <a:pt x="66920" y="71382"/>
                </a:lnTo>
                <a:lnTo>
                  <a:pt x="66807" y="71268"/>
                </a:lnTo>
                <a:cubicBezTo>
                  <a:pt x="66764" y="71256"/>
                  <a:pt x="66726" y="71251"/>
                  <a:pt x="66693" y="71251"/>
                </a:cubicBezTo>
                <a:close/>
                <a:moveTo>
                  <a:pt x="26617" y="71230"/>
                </a:moveTo>
                <a:cubicBezTo>
                  <a:pt x="26466" y="71268"/>
                  <a:pt x="26353" y="71382"/>
                  <a:pt x="26277" y="71495"/>
                </a:cubicBezTo>
                <a:lnTo>
                  <a:pt x="26315" y="71608"/>
                </a:lnTo>
                <a:cubicBezTo>
                  <a:pt x="26387" y="71680"/>
                  <a:pt x="26474" y="71707"/>
                  <a:pt x="26566" y="71707"/>
                </a:cubicBezTo>
                <a:cubicBezTo>
                  <a:pt x="26620" y="71707"/>
                  <a:pt x="26675" y="71698"/>
                  <a:pt x="26731" y="71684"/>
                </a:cubicBezTo>
                <a:cubicBezTo>
                  <a:pt x="26844" y="71646"/>
                  <a:pt x="26920" y="71533"/>
                  <a:pt x="26920" y="71419"/>
                </a:cubicBezTo>
                <a:cubicBezTo>
                  <a:pt x="26920" y="71419"/>
                  <a:pt x="26920" y="71382"/>
                  <a:pt x="26920" y="71344"/>
                </a:cubicBezTo>
                <a:lnTo>
                  <a:pt x="26882" y="71306"/>
                </a:lnTo>
                <a:cubicBezTo>
                  <a:pt x="26806" y="71230"/>
                  <a:pt x="26731" y="71230"/>
                  <a:pt x="26617" y="71230"/>
                </a:cubicBezTo>
                <a:close/>
                <a:moveTo>
                  <a:pt x="33574" y="71571"/>
                </a:moveTo>
                <a:cubicBezTo>
                  <a:pt x="33423" y="71571"/>
                  <a:pt x="33309" y="71646"/>
                  <a:pt x="33271" y="71760"/>
                </a:cubicBezTo>
                <a:lnTo>
                  <a:pt x="33385" y="71911"/>
                </a:lnTo>
                <a:cubicBezTo>
                  <a:pt x="33423" y="71949"/>
                  <a:pt x="33423" y="71949"/>
                  <a:pt x="33498" y="71949"/>
                </a:cubicBezTo>
                <a:lnTo>
                  <a:pt x="33649" y="71873"/>
                </a:lnTo>
                <a:cubicBezTo>
                  <a:pt x="33687" y="71835"/>
                  <a:pt x="33725" y="71797"/>
                  <a:pt x="33725" y="71722"/>
                </a:cubicBezTo>
                <a:lnTo>
                  <a:pt x="33725" y="71684"/>
                </a:lnTo>
                <a:lnTo>
                  <a:pt x="33574" y="71571"/>
                </a:lnTo>
                <a:close/>
                <a:moveTo>
                  <a:pt x="80153" y="71571"/>
                </a:moveTo>
                <a:cubicBezTo>
                  <a:pt x="80002" y="71571"/>
                  <a:pt x="79888" y="71646"/>
                  <a:pt x="79850" y="71760"/>
                </a:cubicBezTo>
                <a:lnTo>
                  <a:pt x="80002" y="71911"/>
                </a:lnTo>
                <a:cubicBezTo>
                  <a:pt x="80039" y="71911"/>
                  <a:pt x="80039" y="71911"/>
                  <a:pt x="80077" y="71949"/>
                </a:cubicBezTo>
                <a:lnTo>
                  <a:pt x="80304" y="71835"/>
                </a:lnTo>
                <a:lnTo>
                  <a:pt x="80304" y="71684"/>
                </a:lnTo>
                <a:lnTo>
                  <a:pt x="80153" y="71571"/>
                </a:lnTo>
                <a:close/>
                <a:moveTo>
                  <a:pt x="79434" y="71684"/>
                </a:moveTo>
                <a:lnTo>
                  <a:pt x="79245" y="71760"/>
                </a:lnTo>
                <a:cubicBezTo>
                  <a:pt x="79208" y="71873"/>
                  <a:pt x="79321" y="72062"/>
                  <a:pt x="79472" y="72062"/>
                </a:cubicBezTo>
                <a:cubicBezTo>
                  <a:pt x="79492" y="72069"/>
                  <a:pt x="79512" y="72072"/>
                  <a:pt x="79532" y="72072"/>
                </a:cubicBezTo>
                <a:cubicBezTo>
                  <a:pt x="79622" y="72072"/>
                  <a:pt x="79699" y="72004"/>
                  <a:pt x="79699" y="71911"/>
                </a:cubicBezTo>
                <a:lnTo>
                  <a:pt x="79548" y="71760"/>
                </a:lnTo>
                <a:cubicBezTo>
                  <a:pt x="79548" y="71760"/>
                  <a:pt x="79510" y="71722"/>
                  <a:pt x="79434" y="71684"/>
                </a:cubicBezTo>
                <a:close/>
                <a:moveTo>
                  <a:pt x="12288" y="71155"/>
                </a:moveTo>
                <a:lnTo>
                  <a:pt x="12212" y="71192"/>
                </a:lnTo>
                <a:cubicBezTo>
                  <a:pt x="12061" y="71344"/>
                  <a:pt x="12023" y="71533"/>
                  <a:pt x="12137" y="71646"/>
                </a:cubicBezTo>
                <a:cubicBezTo>
                  <a:pt x="12099" y="71684"/>
                  <a:pt x="12099" y="71722"/>
                  <a:pt x="12061" y="71760"/>
                </a:cubicBezTo>
                <a:lnTo>
                  <a:pt x="12137" y="71873"/>
                </a:lnTo>
                <a:cubicBezTo>
                  <a:pt x="12137" y="71911"/>
                  <a:pt x="12137" y="71949"/>
                  <a:pt x="12099" y="71986"/>
                </a:cubicBezTo>
                <a:lnTo>
                  <a:pt x="12250" y="72138"/>
                </a:lnTo>
                <a:cubicBezTo>
                  <a:pt x="12402" y="72138"/>
                  <a:pt x="12553" y="72100"/>
                  <a:pt x="12628" y="72024"/>
                </a:cubicBezTo>
                <a:cubicBezTo>
                  <a:pt x="12704" y="71986"/>
                  <a:pt x="12780" y="71835"/>
                  <a:pt x="12704" y="71646"/>
                </a:cubicBezTo>
                <a:lnTo>
                  <a:pt x="12817" y="71533"/>
                </a:lnTo>
                <a:cubicBezTo>
                  <a:pt x="12780" y="71268"/>
                  <a:pt x="12591" y="71155"/>
                  <a:pt x="12288" y="71155"/>
                </a:cubicBezTo>
                <a:close/>
                <a:moveTo>
                  <a:pt x="31041" y="71722"/>
                </a:moveTo>
                <a:cubicBezTo>
                  <a:pt x="30927" y="71722"/>
                  <a:pt x="30814" y="71722"/>
                  <a:pt x="30738" y="71797"/>
                </a:cubicBezTo>
                <a:cubicBezTo>
                  <a:pt x="30625" y="71873"/>
                  <a:pt x="30587" y="72062"/>
                  <a:pt x="30738" y="72138"/>
                </a:cubicBezTo>
                <a:lnTo>
                  <a:pt x="30814" y="72175"/>
                </a:lnTo>
                <a:cubicBezTo>
                  <a:pt x="30889" y="72175"/>
                  <a:pt x="30965" y="72175"/>
                  <a:pt x="31041" y="72138"/>
                </a:cubicBezTo>
                <a:cubicBezTo>
                  <a:pt x="31116" y="72062"/>
                  <a:pt x="31116" y="71986"/>
                  <a:pt x="31116" y="71911"/>
                </a:cubicBezTo>
                <a:cubicBezTo>
                  <a:pt x="31116" y="71873"/>
                  <a:pt x="31116" y="71873"/>
                  <a:pt x="31116" y="71835"/>
                </a:cubicBezTo>
                <a:lnTo>
                  <a:pt x="31041" y="71722"/>
                </a:lnTo>
                <a:close/>
                <a:moveTo>
                  <a:pt x="152" y="71797"/>
                </a:moveTo>
                <a:lnTo>
                  <a:pt x="1" y="71911"/>
                </a:lnTo>
                <a:lnTo>
                  <a:pt x="1" y="72251"/>
                </a:lnTo>
                <a:lnTo>
                  <a:pt x="114" y="72365"/>
                </a:lnTo>
                <a:cubicBezTo>
                  <a:pt x="147" y="72376"/>
                  <a:pt x="180" y="72380"/>
                  <a:pt x="213" y="72380"/>
                </a:cubicBezTo>
                <a:cubicBezTo>
                  <a:pt x="291" y="72380"/>
                  <a:pt x="363" y="72353"/>
                  <a:pt x="417" y="72327"/>
                </a:cubicBezTo>
                <a:cubicBezTo>
                  <a:pt x="492" y="72289"/>
                  <a:pt x="530" y="72213"/>
                  <a:pt x="530" y="72138"/>
                </a:cubicBezTo>
                <a:cubicBezTo>
                  <a:pt x="530" y="72062"/>
                  <a:pt x="454" y="71949"/>
                  <a:pt x="379" y="71873"/>
                </a:cubicBezTo>
                <a:cubicBezTo>
                  <a:pt x="303" y="71797"/>
                  <a:pt x="227" y="71797"/>
                  <a:pt x="152" y="71797"/>
                </a:cubicBezTo>
                <a:close/>
                <a:moveTo>
                  <a:pt x="53990" y="71646"/>
                </a:moveTo>
                <a:cubicBezTo>
                  <a:pt x="53876" y="71760"/>
                  <a:pt x="53801" y="71911"/>
                  <a:pt x="53763" y="72024"/>
                </a:cubicBezTo>
                <a:cubicBezTo>
                  <a:pt x="53763" y="72100"/>
                  <a:pt x="53725" y="72175"/>
                  <a:pt x="53725" y="72213"/>
                </a:cubicBezTo>
                <a:lnTo>
                  <a:pt x="53801" y="72365"/>
                </a:lnTo>
                <a:cubicBezTo>
                  <a:pt x="53848" y="72388"/>
                  <a:pt x="53891" y="72397"/>
                  <a:pt x="53930" y="72397"/>
                </a:cubicBezTo>
                <a:cubicBezTo>
                  <a:pt x="54015" y="72397"/>
                  <a:pt x="54077" y="72353"/>
                  <a:pt x="54103" y="72327"/>
                </a:cubicBezTo>
                <a:cubicBezTo>
                  <a:pt x="54179" y="72327"/>
                  <a:pt x="54255" y="72289"/>
                  <a:pt x="54255" y="72175"/>
                </a:cubicBezTo>
                <a:lnTo>
                  <a:pt x="54217" y="72062"/>
                </a:lnTo>
                <a:lnTo>
                  <a:pt x="54217" y="72062"/>
                </a:lnTo>
                <a:cubicBezTo>
                  <a:pt x="54255" y="72100"/>
                  <a:pt x="54255" y="72100"/>
                  <a:pt x="54255" y="72100"/>
                </a:cubicBezTo>
                <a:cubicBezTo>
                  <a:pt x="54255" y="72100"/>
                  <a:pt x="54255" y="72062"/>
                  <a:pt x="54255" y="72062"/>
                </a:cubicBezTo>
                <a:cubicBezTo>
                  <a:pt x="54292" y="71986"/>
                  <a:pt x="54330" y="71949"/>
                  <a:pt x="54330" y="71873"/>
                </a:cubicBezTo>
                <a:cubicBezTo>
                  <a:pt x="54330" y="71797"/>
                  <a:pt x="54292" y="71722"/>
                  <a:pt x="54141" y="71646"/>
                </a:cubicBezTo>
                <a:close/>
                <a:moveTo>
                  <a:pt x="75360" y="71933"/>
                </a:moveTo>
                <a:cubicBezTo>
                  <a:pt x="75323" y="71933"/>
                  <a:pt x="75282" y="71938"/>
                  <a:pt x="75238" y="71949"/>
                </a:cubicBezTo>
                <a:lnTo>
                  <a:pt x="75162" y="72024"/>
                </a:lnTo>
                <a:cubicBezTo>
                  <a:pt x="75124" y="72062"/>
                  <a:pt x="75124" y="72138"/>
                  <a:pt x="75124" y="72175"/>
                </a:cubicBezTo>
                <a:cubicBezTo>
                  <a:pt x="75124" y="72251"/>
                  <a:pt x="75162" y="72402"/>
                  <a:pt x="75465" y="72440"/>
                </a:cubicBezTo>
                <a:lnTo>
                  <a:pt x="75616" y="72327"/>
                </a:lnTo>
                <a:cubicBezTo>
                  <a:pt x="75654" y="72327"/>
                  <a:pt x="75729" y="72251"/>
                  <a:pt x="75729" y="72138"/>
                </a:cubicBezTo>
                <a:cubicBezTo>
                  <a:pt x="75729" y="72138"/>
                  <a:pt x="75729" y="72100"/>
                  <a:pt x="75729" y="72062"/>
                </a:cubicBezTo>
                <a:lnTo>
                  <a:pt x="75540" y="71986"/>
                </a:lnTo>
                <a:cubicBezTo>
                  <a:pt x="75514" y="71960"/>
                  <a:pt x="75449" y="71933"/>
                  <a:pt x="75360" y="71933"/>
                </a:cubicBezTo>
                <a:close/>
                <a:moveTo>
                  <a:pt x="3025" y="72100"/>
                </a:moveTo>
                <a:lnTo>
                  <a:pt x="2836" y="72213"/>
                </a:lnTo>
                <a:cubicBezTo>
                  <a:pt x="2836" y="72213"/>
                  <a:pt x="2798" y="72251"/>
                  <a:pt x="2761" y="72289"/>
                </a:cubicBezTo>
                <a:lnTo>
                  <a:pt x="2912" y="72440"/>
                </a:lnTo>
                <a:cubicBezTo>
                  <a:pt x="2912" y="72440"/>
                  <a:pt x="2950" y="72478"/>
                  <a:pt x="2987" y="72478"/>
                </a:cubicBezTo>
                <a:lnTo>
                  <a:pt x="3176" y="72365"/>
                </a:lnTo>
                <a:cubicBezTo>
                  <a:pt x="3176" y="72365"/>
                  <a:pt x="3214" y="72327"/>
                  <a:pt x="3214" y="72289"/>
                </a:cubicBezTo>
                <a:lnTo>
                  <a:pt x="3101" y="72138"/>
                </a:lnTo>
                <a:cubicBezTo>
                  <a:pt x="3101" y="72138"/>
                  <a:pt x="3063" y="72100"/>
                  <a:pt x="3025" y="72100"/>
                </a:cubicBezTo>
                <a:close/>
                <a:moveTo>
                  <a:pt x="33234" y="72667"/>
                </a:moveTo>
                <a:cubicBezTo>
                  <a:pt x="33234" y="72667"/>
                  <a:pt x="33233" y="72667"/>
                  <a:pt x="33196" y="72705"/>
                </a:cubicBezTo>
                <a:lnTo>
                  <a:pt x="33139" y="72705"/>
                </a:lnTo>
                <a:lnTo>
                  <a:pt x="33234" y="72667"/>
                </a:lnTo>
                <a:close/>
                <a:moveTo>
                  <a:pt x="33385" y="72289"/>
                </a:moveTo>
                <a:cubicBezTo>
                  <a:pt x="33271" y="72289"/>
                  <a:pt x="33158" y="72327"/>
                  <a:pt x="33044" y="72402"/>
                </a:cubicBezTo>
                <a:cubicBezTo>
                  <a:pt x="33007" y="72440"/>
                  <a:pt x="32931" y="72478"/>
                  <a:pt x="32931" y="72591"/>
                </a:cubicBezTo>
                <a:cubicBezTo>
                  <a:pt x="32931" y="72667"/>
                  <a:pt x="32969" y="72705"/>
                  <a:pt x="33044" y="72743"/>
                </a:cubicBezTo>
                <a:lnTo>
                  <a:pt x="33135" y="72706"/>
                </a:lnTo>
                <a:lnTo>
                  <a:pt x="33135" y="72706"/>
                </a:lnTo>
                <a:cubicBezTo>
                  <a:pt x="33169" y="72714"/>
                  <a:pt x="33210" y="72743"/>
                  <a:pt x="33309" y="72743"/>
                </a:cubicBezTo>
                <a:lnTo>
                  <a:pt x="33423" y="72591"/>
                </a:lnTo>
                <a:cubicBezTo>
                  <a:pt x="33460" y="72554"/>
                  <a:pt x="33498" y="72516"/>
                  <a:pt x="33498" y="72440"/>
                </a:cubicBezTo>
                <a:lnTo>
                  <a:pt x="33385" y="72289"/>
                </a:lnTo>
                <a:close/>
                <a:moveTo>
                  <a:pt x="46693" y="72289"/>
                </a:moveTo>
                <a:lnTo>
                  <a:pt x="46466" y="72365"/>
                </a:lnTo>
                <a:cubicBezTo>
                  <a:pt x="46428" y="72478"/>
                  <a:pt x="46466" y="72591"/>
                  <a:pt x="46542" y="72705"/>
                </a:cubicBezTo>
                <a:lnTo>
                  <a:pt x="46655" y="72743"/>
                </a:lnTo>
                <a:cubicBezTo>
                  <a:pt x="46882" y="72743"/>
                  <a:pt x="46958" y="72629"/>
                  <a:pt x="46996" y="72554"/>
                </a:cubicBezTo>
                <a:lnTo>
                  <a:pt x="47033" y="72516"/>
                </a:lnTo>
                <a:lnTo>
                  <a:pt x="46996" y="72365"/>
                </a:lnTo>
                <a:cubicBezTo>
                  <a:pt x="46920" y="72327"/>
                  <a:pt x="46844" y="72327"/>
                  <a:pt x="46769" y="72289"/>
                </a:cubicBezTo>
                <a:close/>
                <a:moveTo>
                  <a:pt x="19963" y="72365"/>
                </a:moveTo>
                <a:cubicBezTo>
                  <a:pt x="19736" y="72365"/>
                  <a:pt x="19585" y="72478"/>
                  <a:pt x="19585" y="72667"/>
                </a:cubicBezTo>
                <a:lnTo>
                  <a:pt x="19698" y="72780"/>
                </a:lnTo>
                <a:cubicBezTo>
                  <a:pt x="19745" y="72796"/>
                  <a:pt x="19786" y="72805"/>
                  <a:pt x="19823" y="72805"/>
                </a:cubicBezTo>
                <a:cubicBezTo>
                  <a:pt x="19874" y="72805"/>
                  <a:pt x="19919" y="72787"/>
                  <a:pt x="19963" y="72743"/>
                </a:cubicBezTo>
                <a:cubicBezTo>
                  <a:pt x="20076" y="72705"/>
                  <a:pt x="20076" y="72591"/>
                  <a:pt x="20114" y="72478"/>
                </a:cubicBezTo>
                <a:lnTo>
                  <a:pt x="19963" y="72365"/>
                </a:lnTo>
                <a:close/>
                <a:moveTo>
                  <a:pt x="87856" y="73045"/>
                </a:moveTo>
                <a:cubicBezTo>
                  <a:pt x="87851" y="73045"/>
                  <a:pt x="87848" y="73045"/>
                  <a:pt x="87844" y="73046"/>
                </a:cubicBezTo>
                <a:lnTo>
                  <a:pt x="87844" y="73046"/>
                </a:lnTo>
                <a:cubicBezTo>
                  <a:pt x="87848" y="73045"/>
                  <a:pt x="87852" y="73045"/>
                  <a:pt x="87856" y="73045"/>
                </a:cubicBezTo>
                <a:lnTo>
                  <a:pt x="87856" y="73045"/>
                </a:lnTo>
                <a:lnTo>
                  <a:pt x="87856" y="73045"/>
                </a:lnTo>
                <a:close/>
                <a:moveTo>
                  <a:pt x="74257" y="72651"/>
                </a:moveTo>
                <a:cubicBezTo>
                  <a:pt x="74195" y="72651"/>
                  <a:pt x="74130" y="72678"/>
                  <a:pt x="74104" y="72705"/>
                </a:cubicBezTo>
                <a:cubicBezTo>
                  <a:pt x="73990" y="72780"/>
                  <a:pt x="73952" y="72894"/>
                  <a:pt x="73952" y="72969"/>
                </a:cubicBezTo>
                <a:lnTo>
                  <a:pt x="74066" y="73121"/>
                </a:lnTo>
                <a:lnTo>
                  <a:pt x="74330" y="73121"/>
                </a:lnTo>
                <a:lnTo>
                  <a:pt x="74444" y="72969"/>
                </a:lnTo>
                <a:lnTo>
                  <a:pt x="74444" y="72780"/>
                </a:lnTo>
                <a:lnTo>
                  <a:pt x="74330" y="72667"/>
                </a:lnTo>
                <a:cubicBezTo>
                  <a:pt x="74308" y="72656"/>
                  <a:pt x="74283" y="72651"/>
                  <a:pt x="74257" y="72651"/>
                </a:cubicBezTo>
                <a:close/>
                <a:moveTo>
                  <a:pt x="60228" y="72856"/>
                </a:moveTo>
                <a:cubicBezTo>
                  <a:pt x="60153" y="72856"/>
                  <a:pt x="60077" y="72894"/>
                  <a:pt x="60001" y="72932"/>
                </a:cubicBezTo>
                <a:cubicBezTo>
                  <a:pt x="59888" y="73007"/>
                  <a:pt x="59888" y="73234"/>
                  <a:pt x="60153" y="73272"/>
                </a:cubicBezTo>
                <a:lnTo>
                  <a:pt x="60304" y="73121"/>
                </a:lnTo>
                <a:cubicBezTo>
                  <a:pt x="60304" y="73121"/>
                  <a:pt x="60304" y="73083"/>
                  <a:pt x="60342" y="73045"/>
                </a:cubicBezTo>
                <a:lnTo>
                  <a:pt x="60228" y="72856"/>
                </a:lnTo>
                <a:close/>
                <a:moveTo>
                  <a:pt x="87941" y="72932"/>
                </a:moveTo>
                <a:lnTo>
                  <a:pt x="87856" y="73045"/>
                </a:lnTo>
                <a:lnTo>
                  <a:pt x="87856" y="73045"/>
                </a:lnTo>
                <a:cubicBezTo>
                  <a:pt x="87859" y="73045"/>
                  <a:pt x="87862" y="73045"/>
                  <a:pt x="87866" y="73045"/>
                </a:cubicBezTo>
                <a:cubicBezTo>
                  <a:pt x="87862" y="73045"/>
                  <a:pt x="87859" y="73045"/>
                  <a:pt x="87856" y="73045"/>
                </a:cubicBezTo>
                <a:lnTo>
                  <a:pt x="87856" y="73045"/>
                </a:lnTo>
                <a:lnTo>
                  <a:pt x="87828" y="73083"/>
                </a:lnTo>
                <a:cubicBezTo>
                  <a:pt x="87828" y="73054"/>
                  <a:pt x="87828" y="73047"/>
                  <a:pt x="87844" y="73046"/>
                </a:cubicBezTo>
                <a:lnTo>
                  <a:pt x="87844" y="73046"/>
                </a:lnTo>
                <a:cubicBezTo>
                  <a:pt x="87711" y="73052"/>
                  <a:pt x="87677" y="73124"/>
                  <a:pt x="87677" y="73196"/>
                </a:cubicBezTo>
                <a:cubicBezTo>
                  <a:pt x="87677" y="73234"/>
                  <a:pt x="87677" y="73272"/>
                  <a:pt x="87677" y="73272"/>
                </a:cubicBezTo>
                <a:lnTo>
                  <a:pt x="87790" y="73348"/>
                </a:lnTo>
                <a:cubicBezTo>
                  <a:pt x="87790" y="73348"/>
                  <a:pt x="87828" y="73385"/>
                  <a:pt x="87828" y="73385"/>
                </a:cubicBezTo>
                <a:cubicBezTo>
                  <a:pt x="87866" y="73385"/>
                  <a:pt x="87941" y="73423"/>
                  <a:pt x="88092" y="73423"/>
                </a:cubicBezTo>
                <a:lnTo>
                  <a:pt x="88206" y="73310"/>
                </a:lnTo>
                <a:cubicBezTo>
                  <a:pt x="88206" y="73272"/>
                  <a:pt x="88206" y="73234"/>
                  <a:pt x="88206" y="73196"/>
                </a:cubicBezTo>
                <a:cubicBezTo>
                  <a:pt x="88206" y="72969"/>
                  <a:pt x="88055" y="72932"/>
                  <a:pt x="87941" y="72932"/>
                </a:cubicBezTo>
                <a:close/>
                <a:moveTo>
                  <a:pt x="10360" y="73121"/>
                </a:moveTo>
                <a:cubicBezTo>
                  <a:pt x="10133" y="73121"/>
                  <a:pt x="10020" y="73234"/>
                  <a:pt x="10057" y="73385"/>
                </a:cubicBezTo>
                <a:lnTo>
                  <a:pt x="10209" y="73461"/>
                </a:lnTo>
                <a:cubicBezTo>
                  <a:pt x="10246" y="73461"/>
                  <a:pt x="10284" y="73461"/>
                  <a:pt x="10322" y="73499"/>
                </a:cubicBezTo>
                <a:lnTo>
                  <a:pt x="10511" y="73385"/>
                </a:lnTo>
                <a:lnTo>
                  <a:pt x="10511" y="73234"/>
                </a:lnTo>
                <a:lnTo>
                  <a:pt x="10360" y="73121"/>
                </a:lnTo>
                <a:close/>
                <a:moveTo>
                  <a:pt x="1473" y="73077"/>
                </a:moveTo>
                <a:cubicBezTo>
                  <a:pt x="1421" y="73077"/>
                  <a:pt x="1369" y="73083"/>
                  <a:pt x="1324" y="73083"/>
                </a:cubicBezTo>
                <a:lnTo>
                  <a:pt x="1210" y="73196"/>
                </a:lnTo>
                <a:lnTo>
                  <a:pt x="1210" y="73385"/>
                </a:lnTo>
                <a:lnTo>
                  <a:pt x="1362" y="73537"/>
                </a:lnTo>
                <a:lnTo>
                  <a:pt x="1664" y="73537"/>
                </a:lnTo>
                <a:lnTo>
                  <a:pt x="1778" y="73423"/>
                </a:lnTo>
                <a:cubicBezTo>
                  <a:pt x="1778" y="73385"/>
                  <a:pt x="1778" y="73348"/>
                  <a:pt x="1778" y="73348"/>
                </a:cubicBezTo>
                <a:cubicBezTo>
                  <a:pt x="1778" y="73234"/>
                  <a:pt x="1740" y="73158"/>
                  <a:pt x="1702" y="73158"/>
                </a:cubicBezTo>
                <a:cubicBezTo>
                  <a:pt x="1634" y="73090"/>
                  <a:pt x="1552" y="73077"/>
                  <a:pt x="1473" y="73077"/>
                </a:cubicBezTo>
                <a:close/>
                <a:moveTo>
                  <a:pt x="18564" y="73196"/>
                </a:moveTo>
                <a:cubicBezTo>
                  <a:pt x="18489" y="73196"/>
                  <a:pt x="18262" y="73234"/>
                  <a:pt x="18262" y="73423"/>
                </a:cubicBezTo>
                <a:lnTo>
                  <a:pt x="18262" y="73461"/>
                </a:lnTo>
                <a:lnTo>
                  <a:pt x="18375" y="73574"/>
                </a:lnTo>
                <a:cubicBezTo>
                  <a:pt x="18489" y="73574"/>
                  <a:pt x="18640" y="73574"/>
                  <a:pt x="18715" y="73537"/>
                </a:cubicBezTo>
                <a:cubicBezTo>
                  <a:pt x="18753" y="73499"/>
                  <a:pt x="18791" y="73461"/>
                  <a:pt x="18791" y="73385"/>
                </a:cubicBezTo>
                <a:cubicBezTo>
                  <a:pt x="18791" y="73348"/>
                  <a:pt x="18791" y="73310"/>
                  <a:pt x="18753" y="73272"/>
                </a:cubicBezTo>
                <a:lnTo>
                  <a:pt x="18602" y="73196"/>
                </a:lnTo>
                <a:close/>
                <a:moveTo>
                  <a:pt x="53309" y="73234"/>
                </a:moveTo>
                <a:cubicBezTo>
                  <a:pt x="53196" y="73272"/>
                  <a:pt x="53158" y="73348"/>
                  <a:pt x="53158" y="73423"/>
                </a:cubicBezTo>
                <a:cubicBezTo>
                  <a:pt x="53158" y="73537"/>
                  <a:pt x="53234" y="73612"/>
                  <a:pt x="53309" y="73612"/>
                </a:cubicBezTo>
                <a:cubicBezTo>
                  <a:pt x="53332" y="73623"/>
                  <a:pt x="53354" y="73628"/>
                  <a:pt x="53375" y="73628"/>
                </a:cubicBezTo>
                <a:cubicBezTo>
                  <a:pt x="53426" y="73628"/>
                  <a:pt x="53472" y="73601"/>
                  <a:pt x="53498" y="73574"/>
                </a:cubicBezTo>
                <a:cubicBezTo>
                  <a:pt x="53574" y="73537"/>
                  <a:pt x="53574" y="73499"/>
                  <a:pt x="53574" y="73423"/>
                </a:cubicBezTo>
                <a:cubicBezTo>
                  <a:pt x="53574" y="73348"/>
                  <a:pt x="53536" y="73272"/>
                  <a:pt x="53498" y="73272"/>
                </a:cubicBezTo>
                <a:cubicBezTo>
                  <a:pt x="53423" y="73234"/>
                  <a:pt x="53347" y="73234"/>
                  <a:pt x="53309" y="73234"/>
                </a:cubicBezTo>
                <a:close/>
                <a:moveTo>
                  <a:pt x="21664" y="72831"/>
                </a:moveTo>
                <a:cubicBezTo>
                  <a:pt x="21589" y="72831"/>
                  <a:pt x="21522" y="72840"/>
                  <a:pt x="21475" y="72856"/>
                </a:cubicBezTo>
                <a:cubicBezTo>
                  <a:pt x="21362" y="72894"/>
                  <a:pt x="21286" y="72969"/>
                  <a:pt x="21286" y="73045"/>
                </a:cubicBezTo>
                <a:lnTo>
                  <a:pt x="21286" y="73121"/>
                </a:lnTo>
                <a:cubicBezTo>
                  <a:pt x="21324" y="73234"/>
                  <a:pt x="21438" y="73234"/>
                  <a:pt x="21513" y="73234"/>
                </a:cubicBezTo>
                <a:lnTo>
                  <a:pt x="21627" y="73348"/>
                </a:lnTo>
                <a:cubicBezTo>
                  <a:pt x="21645" y="73366"/>
                  <a:pt x="21664" y="73376"/>
                  <a:pt x="21683" y="73376"/>
                </a:cubicBezTo>
                <a:cubicBezTo>
                  <a:pt x="21702" y="73376"/>
                  <a:pt x="21721" y="73366"/>
                  <a:pt x="21740" y="73348"/>
                </a:cubicBezTo>
                <a:lnTo>
                  <a:pt x="21778" y="73423"/>
                </a:lnTo>
                <a:cubicBezTo>
                  <a:pt x="21813" y="73416"/>
                  <a:pt x="21846" y="73413"/>
                  <a:pt x="21878" y="73413"/>
                </a:cubicBezTo>
                <a:cubicBezTo>
                  <a:pt x="22022" y="73413"/>
                  <a:pt x="22146" y="73475"/>
                  <a:pt x="22269" y="73537"/>
                </a:cubicBezTo>
                <a:cubicBezTo>
                  <a:pt x="22376" y="73590"/>
                  <a:pt x="22502" y="73643"/>
                  <a:pt x="22647" y="73643"/>
                </a:cubicBezTo>
                <a:cubicBezTo>
                  <a:pt x="22707" y="73643"/>
                  <a:pt x="22770" y="73634"/>
                  <a:pt x="22836" y="73612"/>
                </a:cubicBezTo>
                <a:lnTo>
                  <a:pt x="22912" y="73537"/>
                </a:lnTo>
                <a:cubicBezTo>
                  <a:pt x="22950" y="73499"/>
                  <a:pt x="22950" y="73461"/>
                  <a:pt x="22950" y="73423"/>
                </a:cubicBezTo>
                <a:cubicBezTo>
                  <a:pt x="22950" y="73234"/>
                  <a:pt x="22685" y="73196"/>
                  <a:pt x="22534" y="73158"/>
                </a:cubicBezTo>
                <a:cubicBezTo>
                  <a:pt x="22496" y="73158"/>
                  <a:pt x="22496" y="73121"/>
                  <a:pt x="22458" y="73121"/>
                </a:cubicBezTo>
                <a:lnTo>
                  <a:pt x="22383" y="72969"/>
                </a:lnTo>
                <a:cubicBezTo>
                  <a:pt x="22307" y="72969"/>
                  <a:pt x="22232" y="72969"/>
                  <a:pt x="22156" y="73007"/>
                </a:cubicBezTo>
                <a:cubicBezTo>
                  <a:pt x="22118" y="72969"/>
                  <a:pt x="22080" y="72894"/>
                  <a:pt x="22005" y="72894"/>
                </a:cubicBezTo>
                <a:cubicBezTo>
                  <a:pt x="21894" y="72850"/>
                  <a:pt x="21770" y="72831"/>
                  <a:pt x="21664" y="72831"/>
                </a:cubicBezTo>
                <a:close/>
                <a:moveTo>
                  <a:pt x="62232" y="73121"/>
                </a:moveTo>
                <a:cubicBezTo>
                  <a:pt x="62119" y="73121"/>
                  <a:pt x="62005" y="73121"/>
                  <a:pt x="61930" y="73158"/>
                </a:cubicBezTo>
                <a:cubicBezTo>
                  <a:pt x="61816" y="73234"/>
                  <a:pt x="61778" y="73385"/>
                  <a:pt x="61778" y="73499"/>
                </a:cubicBezTo>
                <a:lnTo>
                  <a:pt x="61778" y="73537"/>
                </a:lnTo>
                <a:lnTo>
                  <a:pt x="61892" y="73688"/>
                </a:lnTo>
                <a:lnTo>
                  <a:pt x="61967" y="73688"/>
                </a:lnTo>
                <a:cubicBezTo>
                  <a:pt x="62119" y="73688"/>
                  <a:pt x="62383" y="73688"/>
                  <a:pt x="62421" y="73461"/>
                </a:cubicBezTo>
                <a:lnTo>
                  <a:pt x="62270" y="73348"/>
                </a:lnTo>
                <a:lnTo>
                  <a:pt x="62345" y="73348"/>
                </a:lnTo>
                <a:lnTo>
                  <a:pt x="62345" y="73234"/>
                </a:lnTo>
                <a:lnTo>
                  <a:pt x="62232" y="73121"/>
                </a:lnTo>
                <a:close/>
                <a:moveTo>
                  <a:pt x="66318" y="73209"/>
                </a:moveTo>
                <a:cubicBezTo>
                  <a:pt x="66259" y="73209"/>
                  <a:pt x="66193" y="73228"/>
                  <a:pt x="66126" y="73272"/>
                </a:cubicBezTo>
                <a:cubicBezTo>
                  <a:pt x="65975" y="73310"/>
                  <a:pt x="65824" y="73461"/>
                  <a:pt x="65862" y="73688"/>
                </a:cubicBezTo>
                <a:lnTo>
                  <a:pt x="66051" y="73763"/>
                </a:lnTo>
                <a:cubicBezTo>
                  <a:pt x="66088" y="73763"/>
                  <a:pt x="66126" y="73763"/>
                  <a:pt x="66126" y="73726"/>
                </a:cubicBezTo>
                <a:cubicBezTo>
                  <a:pt x="66277" y="73688"/>
                  <a:pt x="66504" y="73612"/>
                  <a:pt x="66504" y="73385"/>
                </a:cubicBezTo>
                <a:cubicBezTo>
                  <a:pt x="66504" y="73385"/>
                  <a:pt x="66504" y="73348"/>
                  <a:pt x="66504" y="73348"/>
                </a:cubicBezTo>
                <a:lnTo>
                  <a:pt x="66429" y="73234"/>
                </a:lnTo>
                <a:cubicBezTo>
                  <a:pt x="66397" y="73218"/>
                  <a:pt x="66359" y="73209"/>
                  <a:pt x="66318" y="73209"/>
                </a:cubicBezTo>
                <a:close/>
                <a:moveTo>
                  <a:pt x="28734" y="73272"/>
                </a:moveTo>
                <a:cubicBezTo>
                  <a:pt x="28394" y="73348"/>
                  <a:pt x="28432" y="73650"/>
                  <a:pt x="28583" y="73726"/>
                </a:cubicBezTo>
                <a:cubicBezTo>
                  <a:pt x="28610" y="73752"/>
                  <a:pt x="28656" y="73779"/>
                  <a:pt x="28693" y="73779"/>
                </a:cubicBezTo>
                <a:cubicBezTo>
                  <a:pt x="28709" y="73779"/>
                  <a:pt x="28723" y="73774"/>
                  <a:pt x="28734" y="73763"/>
                </a:cubicBezTo>
                <a:lnTo>
                  <a:pt x="28810" y="73650"/>
                </a:lnTo>
                <a:cubicBezTo>
                  <a:pt x="28886" y="73612"/>
                  <a:pt x="28999" y="73537"/>
                  <a:pt x="28999" y="73461"/>
                </a:cubicBezTo>
                <a:cubicBezTo>
                  <a:pt x="28999" y="73423"/>
                  <a:pt x="28961" y="73348"/>
                  <a:pt x="28810" y="73310"/>
                </a:cubicBezTo>
                <a:lnTo>
                  <a:pt x="28734" y="73272"/>
                </a:lnTo>
                <a:close/>
                <a:moveTo>
                  <a:pt x="50981" y="73218"/>
                </a:moveTo>
                <a:cubicBezTo>
                  <a:pt x="50953" y="73218"/>
                  <a:pt x="50923" y="73223"/>
                  <a:pt x="50890" y="73234"/>
                </a:cubicBezTo>
                <a:cubicBezTo>
                  <a:pt x="50738" y="73272"/>
                  <a:pt x="50663" y="73423"/>
                  <a:pt x="50663" y="73574"/>
                </a:cubicBezTo>
                <a:cubicBezTo>
                  <a:pt x="50663" y="73650"/>
                  <a:pt x="50701" y="73726"/>
                  <a:pt x="50776" y="73763"/>
                </a:cubicBezTo>
                <a:cubicBezTo>
                  <a:pt x="50814" y="73801"/>
                  <a:pt x="50890" y="73839"/>
                  <a:pt x="51003" y="73839"/>
                </a:cubicBezTo>
                <a:cubicBezTo>
                  <a:pt x="51154" y="73839"/>
                  <a:pt x="51268" y="73688"/>
                  <a:pt x="51268" y="73537"/>
                </a:cubicBezTo>
                <a:cubicBezTo>
                  <a:pt x="51268" y="73423"/>
                  <a:pt x="51230" y="73310"/>
                  <a:pt x="51154" y="73272"/>
                </a:cubicBezTo>
                <a:cubicBezTo>
                  <a:pt x="51101" y="73245"/>
                  <a:pt x="51047" y="73218"/>
                  <a:pt x="50981" y="73218"/>
                </a:cubicBezTo>
                <a:close/>
                <a:moveTo>
                  <a:pt x="88395" y="73348"/>
                </a:moveTo>
                <a:cubicBezTo>
                  <a:pt x="88168" y="73348"/>
                  <a:pt x="88017" y="73499"/>
                  <a:pt x="88055" y="73726"/>
                </a:cubicBezTo>
                <a:lnTo>
                  <a:pt x="88168" y="73839"/>
                </a:lnTo>
                <a:lnTo>
                  <a:pt x="88433" y="73839"/>
                </a:lnTo>
                <a:lnTo>
                  <a:pt x="88546" y="73726"/>
                </a:lnTo>
                <a:lnTo>
                  <a:pt x="88546" y="73461"/>
                </a:lnTo>
                <a:lnTo>
                  <a:pt x="88395" y="73348"/>
                </a:lnTo>
                <a:close/>
                <a:moveTo>
                  <a:pt x="30776" y="73499"/>
                </a:moveTo>
                <a:cubicBezTo>
                  <a:pt x="30663" y="73499"/>
                  <a:pt x="30587" y="73499"/>
                  <a:pt x="30511" y="73537"/>
                </a:cubicBezTo>
                <a:cubicBezTo>
                  <a:pt x="30474" y="73574"/>
                  <a:pt x="30436" y="73650"/>
                  <a:pt x="30436" y="73726"/>
                </a:cubicBezTo>
                <a:lnTo>
                  <a:pt x="30436" y="73763"/>
                </a:lnTo>
                <a:lnTo>
                  <a:pt x="30587" y="73877"/>
                </a:lnTo>
                <a:lnTo>
                  <a:pt x="30738" y="73877"/>
                </a:lnTo>
                <a:lnTo>
                  <a:pt x="30889" y="73763"/>
                </a:lnTo>
                <a:lnTo>
                  <a:pt x="30889" y="73612"/>
                </a:lnTo>
                <a:lnTo>
                  <a:pt x="30776" y="73499"/>
                </a:lnTo>
                <a:close/>
                <a:moveTo>
                  <a:pt x="20455" y="73688"/>
                </a:moveTo>
                <a:cubicBezTo>
                  <a:pt x="20341" y="73688"/>
                  <a:pt x="20266" y="73688"/>
                  <a:pt x="20190" y="73726"/>
                </a:cubicBezTo>
                <a:cubicBezTo>
                  <a:pt x="20114" y="73763"/>
                  <a:pt x="20076" y="73877"/>
                  <a:pt x="20076" y="73952"/>
                </a:cubicBezTo>
                <a:cubicBezTo>
                  <a:pt x="20076" y="74066"/>
                  <a:pt x="20114" y="74141"/>
                  <a:pt x="20228" y="74179"/>
                </a:cubicBezTo>
                <a:lnTo>
                  <a:pt x="20379" y="74028"/>
                </a:lnTo>
                <a:cubicBezTo>
                  <a:pt x="20455" y="73990"/>
                  <a:pt x="20530" y="73952"/>
                  <a:pt x="20530" y="73839"/>
                </a:cubicBezTo>
                <a:cubicBezTo>
                  <a:pt x="20530" y="73839"/>
                  <a:pt x="20530" y="73801"/>
                  <a:pt x="20530" y="73801"/>
                </a:cubicBezTo>
                <a:lnTo>
                  <a:pt x="20455" y="73688"/>
                </a:lnTo>
                <a:close/>
                <a:moveTo>
                  <a:pt x="75502" y="73801"/>
                </a:moveTo>
                <a:lnTo>
                  <a:pt x="75313" y="73952"/>
                </a:lnTo>
                <a:cubicBezTo>
                  <a:pt x="75313" y="73952"/>
                  <a:pt x="75276" y="73990"/>
                  <a:pt x="75238" y="74028"/>
                </a:cubicBezTo>
                <a:lnTo>
                  <a:pt x="75351" y="74179"/>
                </a:lnTo>
                <a:lnTo>
                  <a:pt x="75540" y="74179"/>
                </a:lnTo>
                <a:lnTo>
                  <a:pt x="75654" y="74066"/>
                </a:lnTo>
                <a:cubicBezTo>
                  <a:pt x="75654" y="74066"/>
                  <a:pt x="75654" y="74028"/>
                  <a:pt x="75654" y="74028"/>
                </a:cubicBezTo>
                <a:cubicBezTo>
                  <a:pt x="75654" y="73990"/>
                  <a:pt x="75654" y="73839"/>
                  <a:pt x="75502" y="73801"/>
                </a:cubicBezTo>
                <a:close/>
                <a:moveTo>
                  <a:pt x="26466" y="73726"/>
                </a:moveTo>
                <a:cubicBezTo>
                  <a:pt x="26390" y="73726"/>
                  <a:pt x="26277" y="73763"/>
                  <a:pt x="26277" y="73839"/>
                </a:cubicBezTo>
                <a:lnTo>
                  <a:pt x="26201" y="73915"/>
                </a:lnTo>
                <a:cubicBezTo>
                  <a:pt x="26201" y="74028"/>
                  <a:pt x="26239" y="74104"/>
                  <a:pt x="26277" y="74141"/>
                </a:cubicBezTo>
                <a:cubicBezTo>
                  <a:pt x="26343" y="74186"/>
                  <a:pt x="26423" y="74204"/>
                  <a:pt x="26500" y="74204"/>
                </a:cubicBezTo>
                <a:cubicBezTo>
                  <a:pt x="26555" y="74204"/>
                  <a:pt x="26608" y="74195"/>
                  <a:pt x="26655" y="74179"/>
                </a:cubicBezTo>
                <a:lnTo>
                  <a:pt x="26768" y="74104"/>
                </a:lnTo>
                <a:cubicBezTo>
                  <a:pt x="26806" y="74066"/>
                  <a:pt x="26806" y="74066"/>
                  <a:pt x="26806" y="74028"/>
                </a:cubicBezTo>
                <a:cubicBezTo>
                  <a:pt x="26806" y="73877"/>
                  <a:pt x="26617" y="73726"/>
                  <a:pt x="26466" y="73726"/>
                </a:cubicBezTo>
                <a:close/>
                <a:moveTo>
                  <a:pt x="42081" y="73763"/>
                </a:moveTo>
                <a:lnTo>
                  <a:pt x="41929" y="73877"/>
                </a:lnTo>
                <a:cubicBezTo>
                  <a:pt x="41929" y="73877"/>
                  <a:pt x="41929" y="73915"/>
                  <a:pt x="41929" y="73952"/>
                </a:cubicBezTo>
                <a:cubicBezTo>
                  <a:pt x="41891" y="73990"/>
                  <a:pt x="41891" y="74028"/>
                  <a:pt x="41891" y="74104"/>
                </a:cubicBezTo>
                <a:cubicBezTo>
                  <a:pt x="41891" y="74179"/>
                  <a:pt x="41929" y="74255"/>
                  <a:pt x="42043" y="74293"/>
                </a:cubicBezTo>
                <a:lnTo>
                  <a:pt x="42156" y="74255"/>
                </a:lnTo>
                <a:cubicBezTo>
                  <a:pt x="42232" y="74217"/>
                  <a:pt x="42383" y="74104"/>
                  <a:pt x="42383" y="73952"/>
                </a:cubicBezTo>
                <a:cubicBezTo>
                  <a:pt x="42383" y="73915"/>
                  <a:pt x="42383" y="73763"/>
                  <a:pt x="42081" y="73763"/>
                </a:cubicBezTo>
                <a:close/>
                <a:moveTo>
                  <a:pt x="54066" y="73877"/>
                </a:moveTo>
                <a:cubicBezTo>
                  <a:pt x="54028" y="73915"/>
                  <a:pt x="53952" y="73915"/>
                  <a:pt x="53839" y="73952"/>
                </a:cubicBezTo>
                <a:lnTo>
                  <a:pt x="53763" y="74066"/>
                </a:lnTo>
                <a:cubicBezTo>
                  <a:pt x="53763" y="74179"/>
                  <a:pt x="53801" y="74217"/>
                  <a:pt x="53801" y="74255"/>
                </a:cubicBezTo>
                <a:cubicBezTo>
                  <a:pt x="53801" y="74255"/>
                  <a:pt x="53801" y="74217"/>
                  <a:pt x="53801" y="74217"/>
                </a:cubicBezTo>
                <a:lnTo>
                  <a:pt x="53914" y="74406"/>
                </a:lnTo>
                <a:lnTo>
                  <a:pt x="53952" y="74406"/>
                </a:lnTo>
                <a:cubicBezTo>
                  <a:pt x="53990" y="74444"/>
                  <a:pt x="54066" y="74444"/>
                  <a:pt x="54141" y="74444"/>
                </a:cubicBezTo>
                <a:lnTo>
                  <a:pt x="54217" y="74406"/>
                </a:lnTo>
                <a:cubicBezTo>
                  <a:pt x="54292" y="74368"/>
                  <a:pt x="54406" y="74217"/>
                  <a:pt x="54406" y="74066"/>
                </a:cubicBezTo>
                <a:cubicBezTo>
                  <a:pt x="54406" y="73990"/>
                  <a:pt x="54368" y="73915"/>
                  <a:pt x="54255" y="73877"/>
                </a:cubicBezTo>
                <a:close/>
                <a:moveTo>
                  <a:pt x="83215" y="73461"/>
                </a:moveTo>
                <a:cubicBezTo>
                  <a:pt x="83140" y="73537"/>
                  <a:pt x="83102" y="73574"/>
                  <a:pt x="83102" y="73650"/>
                </a:cubicBezTo>
                <a:cubicBezTo>
                  <a:pt x="83064" y="73726"/>
                  <a:pt x="83026" y="73763"/>
                  <a:pt x="82988" y="73763"/>
                </a:cubicBezTo>
                <a:lnTo>
                  <a:pt x="83102" y="73990"/>
                </a:lnTo>
                <a:cubicBezTo>
                  <a:pt x="83064" y="73990"/>
                  <a:pt x="83026" y="73952"/>
                  <a:pt x="83026" y="73952"/>
                </a:cubicBezTo>
                <a:cubicBezTo>
                  <a:pt x="83026" y="73952"/>
                  <a:pt x="83026" y="73952"/>
                  <a:pt x="83026" y="73990"/>
                </a:cubicBezTo>
                <a:cubicBezTo>
                  <a:pt x="83026" y="74028"/>
                  <a:pt x="83026" y="74104"/>
                  <a:pt x="83064" y="74141"/>
                </a:cubicBezTo>
                <a:cubicBezTo>
                  <a:pt x="83102" y="74179"/>
                  <a:pt x="83140" y="74179"/>
                  <a:pt x="83177" y="74217"/>
                </a:cubicBezTo>
                <a:lnTo>
                  <a:pt x="83215" y="74217"/>
                </a:lnTo>
                <a:lnTo>
                  <a:pt x="83253" y="74255"/>
                </a:lnTo>
                <a:cubicBezTo>
                  <a:pt x="83329" y="74331"/>
                  <a:pt x="83480" y="74444"/>
                  <a:pt x="83669" y="74444"/>
                </a:cubicBezTo>
                <a:lnTo>
                  <a:pt x="83782" y="74368"/>
                </a:lnTo>
                <a:cubicBezTo>
                  <a:pt x="83782" y="74368"/>
                  <a:pt x="83782" y="74406"/>
                  <a:pt x="83782" y="74406"/>
                </a:cubicBezTo>
                <a:lnTo>
                  <a:pt x="83896" y="74293"/>
                </a:lnTo>
                <a:cubicBezTo>
                  <a:pt x="83934" y="74255"/>
                  <a:pt x="83934" y="74217"/>
                  <a:pt x="83934" y="74179"/>
                </a:cubicBezTo>
                <a:cubicBezTo>
                  <a:pt x="83934" y="74028"/>
                  <a:pt x="83820" y="73952"/>
                  <a:pt x="83745" y="73915"/>
                </a:cubicBezTo>
                <a:cubicBezTo>
                  <a:pt x="83707" y="73915"/>
                  <a:pt x="83707" y="73915"/>
                  <a:pt x="83669" y="73877"/>
                </a:cubicBezTo>
                <a:cubicBezTo>
                  <a:pt x="83669" y="73574"/>
                  <a:pt x="83480" y="73461"/>
                  <a:pt x="83329" y="73461"/>
                </a:cubicBezTo>
                <a:close/>
                <a:moveTo>
                  <a:pt x="53725" y="74217"/>
                </a:moveTo>
                <a:cubicBezTo>
                  <a:pt x="53650" y="74217"/>
                  <a:pt x="53536" y="74217"/>
                  <a:pt x="53498" y="74255"/>
                </a:cubicBezTo>
                <a:cubicBezTo>
                  <a:pt x="53347" y="74368"/>
                  <a:pt x="53385" y="74595"/>
                  <a:pt x="53650" y="74595"/>
                </a:cubicBezTo>
                <a:lnTo>
                  <a:pt x="53801" y="74482"/>
                </a:lnTo>
                <a:cubicBezTo>
                  <a:pt x="53801" y="74444"/>
                  <a:pt x="53801" y="74444"/>
                  <a:pt x="53839" y="74406"/>
                </a:cubicBezTo>
                <a:lnTo>
                  <a:pt x="53725" y="74217"/>
                </a:lnTo>
                <a:close/>
                <a:moveTo>
                  <a:pt x="43177" y="73915"/>
                </a:moveTo>
                <a:cubicBezTo>
                  <a:pt x="43026" y="73952"/>
                  <a:pt x="42950" y="74066"/>
                  <a:pt x="42874" y="74179"/>
                </a:cubicBezTo>
                <a:cubicBezTo>
                  <a:pt x="42837" y="74217"/>
                  <a:pt x="42837" y="74255"/>
                  <a:pt x="42799" y="74293"/>
                </a:cubicBezTo>
                <a:lnTo>
                  <a:pt x="42912" y="74482"/>
                </a:lnTo>
                <a:cubicBezTo>
                  <a:pt x="42950" y="74482"/>
                  <a:pt x="42950" y="74482"/>
                  <a:pt x="42988" y="74520"/>
                </a:cubicBezTo>
                <a:cubicBezTo>
                  <a:pt x="43026" y="74595"/>
                  <a:pt x="43139" y="74671"/>
                  <a:pt x="43290" y="74671"/>
                </a:cubicBezTo>
                <a:lnTo>
                  <a:pt x="43442" y="74557"/>
                </a:lnTo>
                <a:cubicBezTo>
                  <a:pt x="43442" y="74520"/>
                  <a:pt x="43442" y="74520"/>
                  <a:pt x="43479" y="74482"/>
                </a:cubicBezTo>
                <a:cubicBezTo>
                  <a:pt x="43555" y="74444"/>
                  <a:pt x="43631" y="74406"/>
                  <a:pt x="43668" y="74331"/>
                </a:cubicBezTo>
                <a:lnTo>
                  <a:pt x="43517" y="74179"/>
                </a:lnTo>
                <a:cubicBezTo>
                  <a:pt x="43517" y="74141"/>
                  <a:pt x="43479" y="74141"/>
                  <a:pt x="43479" y="74141"/>
                </a:cubicBezTo>
                <a:cubicBezTo>
                  <a:pt x="43442" y="74104"/>
                  <a:pt x="43404" y="74066"/>
                  <a:pt x="43366" y="74028"/>
                </a:cubicBezTo>
                <a:lnTo>
                  <a:pt x="43177" y="73915"/>
                </a:lnTo>
                <a:close/>
                <a:moveTo>
                  <a:pt x="39473" y="74209"/>
                </a:moveTo>
                <a:cubicBezTo>
                  <a:pt x="39327" y="74209"/>
                  <a:pt x="39234" y="74298"/>
                  <a:pt x="39169" y="74331"/>
                </a:cubicBezTo>
                <a:cubicBezTo>
                  <a:pt x="39132" y="74368"/>
                  <a:pt x="39132" y="74368"/>
                  <a:pt x="39094" y="74406"/>
                </a:cubicBezTo>
                <a:lnTo>
                  <a:pt x="39207" y="74633"/>
                </a:lnTo>
                <a:cubicBezTo>
                  <a:pt x="39265" y="74662"/>
                  <a:pt x="39322" y="74734"/>
                  <a:pt x="39446" y="74734"/>
                </a:cubicBezTo>
                <a:cubicBezTo>
                  <a:pt x="39485" y="74734"/>
                  <a:pt x="39531" y="74727"/>
                  <a:pt x="39585" y="74709"/>
                </a:cubicBezTo>
                <a:lnTo>
                  <a:pt x="39699" y="74595"/>
                </a:lnTo>
                <a:lnTo>
                  <a:pt x="39699" y="74331"/>
                </a:lnTo>
                <a:lnTo>
                  <a:pt x="39547" y="74217"/>
                </a:lnTo>
                <a:cubicBezTo>
                  <a:pt x="39521" y="74212"/>
                  <a:pt x="39496" y="74209"/>
                  <a:pt x="39473" y="74209"/>
                </a:cubicBezTo>
                <a:close/>
                <a:moveTo>
                  <a:pt x="70020" y="74406"/>
                </a:moveTo>
                <a:cubicBezTo>
                  <a:pt x="69945" y="74406"/>
                  <a:pt x="69718" y="74444"/>
                  <a:pt x="69718" y="74595"/>
                </a:cubicBezTo>
                <a:cubicBezTo>
                  <a:pt x="69718" y="74633"/>
                  <a:pt x="69718" y="74633"/>
                  <a:pt x="69718" y="74671"/>
                </a:cubicBezTo>
                <a:lnTo>
                  <a:pt x="69869" y="74746"/>
                </a:lnTo>
                <a:lnTo>
                  <a:pt x="69983" y="74746"/>
                </a:lnTo>
                <a:lnTo>
                  <a:pt x="70134" y="74671"/>
                </a:lnTo>
                <a:cubicBezTo>
                  <a:pt x="70134" y="74633"/>
                  <a:pt x="70172" y="74595"/>
                  <a:pt x="70172" y="74557"/>
                </a:cubicBezTo>
                <a:lnTo>
                  <a:pt x="70020" y="74406"/>
                </a:lnTo>
                <a:close/>
                <a:moveTo>
                  <a:pt x="64765" y="74406"/>
                </a:moveTo>
                <a:lnTo>
                  <a:pt x="64614" y="74520"/>
                </a:lnTo>
                <a:cubicBezTo>
                  <a:pt x="64614" y="74482"/>
                  <a:pt x="64614" y="74482"/>
                  <a:pt x="64614" y="74482"/>
                </a:cubicBezTo>
                <a:lnTo>
                  <a:pt x="64500" y="74595"/>
                </a:lnTo>
                <a:cubicBezTo>
                  <a:pt x="64500" y="74633"/>
                  <a:pt x="64500" y="74633"/>
                  <a:pt x="64500" y="74633"/>
                </a:cubicBezTo>
                <a:cubicBezTo>
                  <a:pt x="64500" y="74709"/>
                  <a:pt x="64500" y="74860"/>
                  <a:pt x="64652" y="74860"/>
                </a:cubicBezTo>
                <a:lnTo>
                  <a:pt x="64803" y="74746"/>
                </a:lnTo>
                <a:lnTo>
                  <a:pt x="64803" y="74746"/>
                </a:lnTo>
                <a:cubicBezTo>
                  <a:pt x="64803" y="74784"/>
                  <a:pt x="64765" y="74822"/>
                  <a:pt x="64803" y="74822"/>
                </a:cubicBezTo>
                <a:cubicBezTo>
                  <a:pt x="64841" y="74784"/>
                  <a:pt x="64954" y="74784"/>
                  <a:pt x="64992" y="74671"/>
                </a:cubicBezTo>
                <a:lnTo>
                  <a:pt x="64879" y="74520"/>
                </a:lnTo>
                <a:lnTo>
                  <a:pt x="64879" y="74520"/>
                </a:lnTo>
                <a:cubicBezTo>
                  <a:pt x="64879" y="74520"/>
                  <a:pt x="64916" y="74557"/>
                  <a:pt x="64916" y="74557"/>
                </a:cubicBezTo>
                <a:cubicBezTo>
                  <a:pt x="64916" y="74520"/>
                  <a:pt x="64879" y="74444"/>
                  <a:pt x="64765" y="74406"/>
                </a:cubicBezTo>
                <a:close/>
                <a:moveTo>
                  <a:pt x="8091" y="74520"/>
                </a:moveTo>
                <a:lnTo>
                  <a:pt x="7940" y="74633"/>
                </a:lnTo>
                <a:lnTo>
                  <a:pt x="7940" y="74784"/>
                </a:lnTo>
                <a:lnTo>
                  <a:pt x="8091" y="74898"/>
                </a:lnTo>
                <a:cubicBezTo>
                  <a:pt x="8125" y="74909"/>
                  <a:pt x="8155" y="74913"/>
                  <a:pt x="8181" y="74913"/>
                </a:cubicBezTo>
                <a:cubicBezTo>
                  <a:pt x="8246" y="74913"/>
                  <a:pt x="8292" y="74887"/>
                  <a:pt x="8318" y="74860"/>
                </a:cubicBezTo>
                <a:cubicBezTo>
                  <a:pt x="8356" y="74822"/>
                  <a:pt x="8432" y="74746"/>
                  <a:pt x="8432" y="74671"/>
                </a:cubicBezTo>
                <a:lnTo>
                  <a:pt x="8394" y="74633"/>
                </a:lnTo>
                <a:lnTo>
                  <a:pt x="8280" y="74520"/>
                </a:lnTo>
                <a:close/>
                <a:moveTo>
                  <a:pt x="58640" y="74709"/>
                </a:moveTo>
                <a:cubicBezTo>
                  <a:pt x="58489" y="74709"/>
                  <a:pt x="58376" y="74784"/>
                  <a:pt x="58376" y="74898"/>
                </a:cubicBezTo>
                <a:lnTo>
                  <a:pt x="58527" y="74898"/>
                </a:lnTo>
                <a:cubicBezTo>
                  <a:pt x="58527" y="74935"/>
                  <a:pt x="58527" y="74935"/>
                  <a:pt x="58527" y="74935"/>
                </a:cubicBezTo>
                <a:lnTo>
                  <a:pt x="58716" y="74935"/>
                </a:lnTo>
                <a:cubicBezTo>
                  <a:pt x="58716" y="74935"/>
                  <a:pt x="58716" y="74935"/>
                  <a:pt x="58716" y="74898"/>
                </a:cubicBezTo>
                <a:lnTo>
                  <a:pt x="58867" y="74898"/>
                </a:lnTo>
                <a:cubicBezTo>
                  <a:pt x="58867" y="74860"/>
                  <a:pt x="58829" y="74784"/>
                  <a:pt x="58754" y="74746"/>
                </a:cubicBezTo>
                <a:cubicBezTo>
                  <a:pt x="58716" y="74746"/>
                  <a:pt x="58678" y="74709"/>
                  <a:pt x="58640" y="74709"/>
                </a:cubicBezTo>
                <a:close/>
                <a:moveTo>
                  <a:pt x="46277" y="74671"/>
                </a:moveTo>
                <a:lnTo>
                  <a:pt x="46164" y="74784"/>
                </a:lnTo>
                <a:lnTo>
                  <a:pt x="46164" y="74898"/>
                </a:lnTo>
                <a:lnTo>
                  <a:pt x="46277" y="75011"/>
                </a:lnTo>
                <a:cubicBezTo>
                  <a:pt x="46315" y="75049"/>
                  <a:pt x="46353" y="75049"/>
                  <a:pt x="46391" y="75049"/>
                </a:cubicBezTo>
                <a:lnTo>
                  <a:pt x="46542" y="74898"/>
                </a:lnTo>
                <a:cubicBezTo>
                  <a:pt x="46542" y="74860"/>
                  <a:pt x="46542" y="74784"/>
                  <a:pt x="46466" y="74709"/>
                </a:cubicBezTo>
                <a:cubicBezTo>
                  <a:pt x="46428" y="74671"/>
                  <a:pt x="46353" y="74671"/>
                  <a:pt x="46277" y="74671"/>
                </a:cubicBezTo>
                <a:close/>
                <a:moveTo>
                  <a:pt x="43101" y="74671"/>
                </a:moveTo>
                <a:lnTo>
                  <a:pt x="42912" y="74784"/>
                </a:lnTo>
                <a:cubicBezTo>
                  <a:pt x="42912" y="74822"/>
                  <a:pt x="42912" y="74860"/>
                  <a:pt x="42874" y="74898"/>
                </a:cubicBezTo>
                <a:lnTo>
                  <a:pt x="42988" y="75087"/>
                </a:lnTo>
                <a:lnTo>
                  <a:pt x="43064" y="75087"/>
                </a:lnTo>
                <a:cubicBezTo>
                  <a:pt x="43117" y="75113"/>
                  <a:pt x="43170" y="75140"/>
                  <a:pt x="43251" y="75140"/>
                </a:cubicBezTo>
                <a:cubicBezTo>
                  <a:pt x="43284" y="75140"/>
                  <a:pt x="43322" y="75136"/>
                  <a:pt x="43366" y="75124"/>
                </a:cubicBezTo>
                <a:lnTo>
                  <a:pt x="43479" y="75049"/>
                </a:lnTo>
                <a:cubicBezTo>
                  <a:pt x="43479" y="75011"/>
                  <a:pt x="43479" y="74973"/>
                  <a:pt x="43479" y="74935"/>
                </a:cubicBezTo>
                <a:cubicBezTo>
                  <a:pt x="43479" y="74746"/>
                  <a:pt x="43290" y="74709"/>
                  <a:pt x="43177" y="74709"/>
                </a:cubicBezTo>
                <a:cubicBezTo>
                  <a:pt x="43139" y="74709"/>
                  <a:pt x="43101" y="74709"/>
                  <a:pt x="43101" y="74671"/>
                </a:cubicBezTo>
                <a:close/>
                <a:moveTo>
                  <a:pt x="14027" y="74822"/>
                </a:moveTo>
                <a:cubicBezTo>
                  <a:pt x="13914" y="74822"/>
                  <a:pt x="13800" y="74822"/>
                  <a:pt x="13725" y="75011"/>
                </a:cubicBezTo>
                <a:lnTo>
                  <a:pt x="13800" y="75238"/>
                </a:lnTo>
                <a:cubicBezTo>
                  <a:pt x="13874" y="75238"/>
                  <a:pt x="14019" y="75238"/>
                  <a:pt x="14096" y="75029"/>
                </a:cubicBezTo>
                <a:lnTo>
                  <a:pt x="14096" y="75029"/>
                </a:lnTo>
                <a:lnTo>
                  <a:pt x="14103" y="75049"/>
                </a:lnTo>
                <a:cubicBezTo>
                  <a:pt x="14103" y="75049"/>
                  <a:pt x="14103" y="75011"/>
                  <a:pt x="14103" y="75011"/>
                </a:cubicBezTo>
                <a:cubicBezTo>
                  <a:pt x="14101" y="75017"/>
                  <a:pt x="14099" y="75023"/>
                  <a:pt x="14096" y="75029"/>
                </a:cubicBezTo>
                <a:lnTo>
                  <a:pt x="14096" y="75029"/>
                </a:lnTo>
                <a:lnTo>
                  <a:pt x="14027" y="74822"/>
                </a:lnTo>
                <a:close/>
                <a:moveTo>
                  <a:pt x="35578" y="74066"/>
                </a:moveTo>
                <a:lnTo>
                  <a:pt x="35389" y="74141"/>
                </a:lnTo>
                <a:cubicBezTo>
                  <a:pt x="35351" y="74179"/>
                  <a:pt x="35351" y="74217"/>
                  <a:pt x="35313" y="74255"/>
                </a:cubicBezTo>
                <a:lnTo>
                  <a:pt x="35275" y="74293"/>
                </a:lnTo>
                <a:cubicBezTo>
                  <a:pt x="35200" y="74444"/>
                  <a:pt x="35313" y="74520"/>
                  <a:pt x="35389" y="74557"/>
                </a:cubicBezTo>
                <a:lnTo>
                  <a:pt x="35389" y="74633"/>
                </a:lnTo>
                <a:cubicBezTo>
                  <a:pt x="35389" y="74671"/>
                  <a:pt x="35389" y="74709"/>
                  <a:pt x="35389" y="74784"/>
                </a:cubicBezTo>
                <a:lnTo>
                  <a:pt x="35389" y="74860"/>
                </a:lnTo>
                <a:cubicBezTo>
                  <a:pt x="35389" y="74898"/>
                  <a:pt x="35389" y="75011"/>
                  <a:pt x="35502" y="75011"/>
                </a:cubicBezTo>
                <a:cubicBezTo>
                  <a:pt x="35521" y="75030"/>
                  <a:pt x="35540" y="75039"/>
                  <a:pt x="35563" y="75039"/>
                </a:cubicBezTo>
                <a:cubicBezTo>
                  <a:pt x="35587" y="75039"/>
                  <a:pt x="35615" y="75030"/>
                  <a:pt x="35653" y="75011"/>
                </a:cubicBezTo>
                <a:cubicBezTo>
                  <a:pt x="35691" y="74973"/>
                  <a:pt x="35729" y="74973"/>
                  <a:pt x="35767" y="74935"/>
                </a:cubicBezTo>
                <a:cubicBezTo>
                  <a:pt x="35927" y="74855"/>
                  <a:pt x="36087" y="74775"/>
                  <a:pt x="36288" y="74775"/>
                </a:cubicBezTo>
                <a:cubicBezTo>
                  <a:pt x="36371" y="74775"/>
                  <a:pt x="36461" y="74789"/>
                  <a:pt x="36561" y="74822"/>
                </a:cubicBezTo>
                <a:lnTo>
                  <a:pt x="36679" y="74751"/>
                </a:lnTo>
                <a:lnTo>
                  <a:pt x="36679" y="74751"/>
                </a:lnTo>
                <a:lnTo>
                  <a:pt x="36712" y="74784"/>
                </a:lnTo>
                <a:cubicBezTo>
                  <a:pt x="36598" y="74822"/>
                  <a:pt x="36561" y="74898"/>
                  <a:pt x="36561" y="74973"/>
                </a:cubicBezTo>
                <a:cubicBezTo>
                  <a:pt x="36561" y="74973"/>
                  <a:pt x="36561" y="75011"/>
                  <a:pt x="36561" y="75011"/>
                </a:cubicBezTo>
                <a:lnTo>
                  <a:pt x="36636" y="75238"/>
                </a:lnTo>
                <a:cubicBezTo>
                  <a:pt x="36712" y="75238"/>
                  <a:pt x="36787" y="75238"/>
                  <a:pt x="36863" y="75162"/>
                </a:cubicBezTo>
                <a:cubicBezTo>
                  <a:pt x="36976" y="75087"/>
                  <a:pt x="37014" y="74973"/>
                  <a:pt x="37014" y="74860"/>
                </a:cubicBezTo>
                <a:cubicBezTo>
                  <a:pt x="37014" y="74746"/>
                  <a:pt x="36939" y="74709"/>
                  <a:pt x="36939" y="74709"/>
                </a:cubicBezTo>
                <a:cubicBezTo>
                  <a:pt x="36901" y="74709"/>
                  <a:pt x="36863" y="74699"/>
                  <a:pt x="36821" y="74699"/>
                </a:cubicBezTo>
                <a:cubicBezTo>
                  <a:pt x="36797" y="74699"/>
                  <a:pt x="36773" y="74702"/>
                  <a:pt x="36747" y="74710"/>
                </a:cubicBezTo>
                <a:lnTo>
                  <a:pt x="36747" y="74710"/>
                </a:lnTo>
                <a:lnTo>
                  <a:pt x="36750" y="74709"/>
                </a:lnTo>
                <a:cubicBezTo>
                  <a:pt x="36750" y="74671"/>
                  <a:pt x="36750" y="74633"/>
                  <a:pt x="36750" y="74595"/>
                </a:cubicBezTo>
                <a:cubicBezTo>
                  <a:pt x="36750" y="74444"/>
                  <a:pt x="36674" y="74141"/>
                  <a:pt x="36183" y="74104"/>
                </a:cubicBezTo>
                <a:cubicBezTo>
                  <a:pt x="36107" y="74104"/>
                  <a:pt x="36031" y="74141"/>
                  <a:pt x="35993" y="74179"/>
                </a:cubicBezTo>
                <a:cubicBezTo>
                  <a:pt x="35880" y="74141"/>
                  <a:pt x="35767" y="74104"/>
                  <a:pt x="35691" y="74104"/>
                </a:cubicBezTo>
                <a:cubicBezTo>
                  <a:pt x="35653" y="74104"/>
                  <a:pt x="35615" y="74066"/>
                  <a:pt x="35578" y="74066"/>
                </a:cubicBezTo>
                <a:close/>
                <a:moveTo>
                  <a:pt x="85036" y="74882"/>
                </a:moveTo>
                <a:cubicBezTo>
                  <a:pt x="85014" y="74882"/>
                  <a:pt x="84988" y="74887"/>
                  <a:pt x="84954" y="74898"/>
                </a:cubicBezTo>
                <a:lnTo>
                  <a:pt x="84841" y="75011"/>
                </a:lnTo>
                <a:lnTo>
                  <a:pt x="84841" y="75124"/>
                </a:lnTo>
                <a:lnTo>
                  <a:pt x="84954" y="75238"/>
                </a:lnTo>
                <a:cubicBezTo>
                  <a:pt x="84992" y="75238"/>
                  <a:pt x="85030" y="75276"/>
                  <a:pt x="85068" y="75276"/>
                </a:cubicBezTo>
                <a:lnTo>
                  <a:pt x="85257" y="75124"/>
                </a:lnTo>
                <a:cubicBezTo>
                  <a:pt x="85257" y="75049"/>
                  <a:pt x="85219" y="74973"/>
                  <a:pt x="85143" y="74935"/>
                </a:cubicBezTo>
                <a:cubicBezTo>
                  <a:pt x="85117" y="74909"/>
                  <a:pt x="85090" y="74882"/>
                  <a:pt x="85036" y="74882"/>
                </a:cubicBezTo>
                <a:close/>
                <a:moveTo>
                  <a:pt x="48092" y="75011"/>
                </a:moveTo>
                <a:lnTo>
                  <a:pt x="47903" y="75124"/>
                </a:lnTo>
                <a:cubicBezTo>
                  <a:pt x="47903" y="75162"/>
                  <a:pt x="47903" y="75162"/>
                  <a:pt x="47865" y="75200"/>
                </a:cubicBezTo>
                <a:lnTo>
                  <a:pt x="47979" y="75389"/>
                </a:lnTo>
                <a:lnTo>
                  <a:pt x="48092" y="75389"/>
                </a:lnTo>
                <a:lnTo>
                  <a:pt x="48205" y="75351"/>
                </a:lnTo>
                <a:cubicBezTo>
                  <a:pt x="48243" y="75314"/>
                  <a:pt x="48281" y="75238"/>
                  <a:pt x="48281" y="75162"/>
                </a:cubicBezTo>
                <a:cubicBezTo>
                  <a:pt x="48281" y="75124"/>
                  <a:pt x="48243" y="75049"/>
                  <a:pt x="48092" y="75011"/>
                </a:cubicBezTo>
                <a:close/>
                <a:moveTo>
                  <a:pt x="18375" y="75124"/>
                </a:moveTo>
                <a:cubicBezTo>
                  <a:pt x="18300" y="75124"/>
                  <a:pt x="18262" y="75162"/>
                  <a:pt x="18224" y="75162"/>
                </a:cubicBezTo>
                <a:cubicBezTo>
                  <a:pt x="18186" y="75200"/>
                  <a:pt x="18148" y="75238"/>
                  <a:pt x="18148" y="75314"/>
                </a:cubicBezTo>
                <a:lnTo>
                  <a:pt x="18148" y="75351"/>
                </a:lnTo>
                <a:lnTo>
                  <a:pt x="18224" y="75389"/>
                </a:lnTo>
                <a:cubicBezTo>
                  <a:pt x="18224" y="75389"/>
                  <a:pt x="18224" y="75351"/>
                  <a:pt x="18224" y="75351"/>
                </a:cubicBezTo>
                <a:lnTo>
                  <a:pt x="18337" y="75465"/>
                </a:lnTo>
                <a:lnTo>
                  <a:pt x="18451" y="75465"/>
                </a:lnTo>
                <a:lnTo>
                  <a:pt x="18564" y="75427"/>
                </a:lnTo>
                <a:cubicBezTo>
                  <a:pt x="18602" y="75389"/>
                  <a:pt x="18602" y="75351"/>
                  <a:pt x="18602" y="75314"/>
                </a:cubicBezTo>
                <a:cubicBezTo>
                  <a:pt x="18602" y="75200"/>
                  <a:pt x="18489" y="75124"/>
                  <a:pt x="18375" y="75124"/>
                </a:cubicBezTo>
                <a:close/>
                <a:moveTo>
                  <a:pt x="10171" y="75049"/>
                </a:moveTo>
                <a:lnTo>
                  <a:pt x="9982" y="75087"/>
                </a:lnTo>
                <a:cubicBezTo>
                  <a:pt x="9944" y="75087"/>
                  <a:pt x="9944" y="75124"/>
                  <a:pt x="9906" y="75124"/>
                </a:cubicBezTo>
                <a:cubicBezTo>
                  <a:pt x="9831" y="75124"/>
                  <a:pt x="9604" y="75162"/>
                  <a:pt x="9642" y="75389"/>
                </a:cubicBezTo>
                <a:lnTo>
                  <a:pt x="9679" y="75427"/>
                </a:lnTo>
                <a:cubicBezTo>
                  <a:pt x="9727" y="75499"/>
                  <a:pt x="9790" y="75525"/>
                  <a:pt x="9869" y="75525"/>
                </a:cubicBezTo>
                <a:cubicBezTo>
                  <a:pt x="9914" y="75525"/>
                  <a:pt x="9964" y="75516"/>
                  <a:pt x="10020" y="75503"/>
                </a:cubicBezTo>
                <a:cubicBezTo>
                  <a:pt x="10133" y="75465"/>
                  <a:pt x="10284" y="75389"/>
                  <a:pt x="10284" y="75238"/>
                </a:cubicBezTo>
                <a:cubicBezTo>
                  <a:pt x="10284" y="75162"/>
                  <a:pt x="10246" y="75124"/>
                  <a:pt x="10171" y="75049"/>
                </a:cubicBezTo>
                <a:close/>
                <a:moveTo>
                  <a:pt x="54330" y="75087"/>
                </a:moveTo>
                <a:lnTo>
                  <a:pt x="54179" y="75200"/>
                </a:lnTo>
                <a:cubicBezTo>
                  <a:pt x="54141" y="75389"/>
                  <a:pt x="54255" y="75503"/>
                  <a:pt x="54406" y="75540"/>
                </a:cubicBezTo>
                <a:lnTo>
                  <a:pt x="54557" y="75427"/>
                </a:lnTo>
                <a:lnTo>
                  <a:pt x="54595" y="75427"/>
                </a:lnTo>
                <a:cubicBezTo>
                  <a:pt x="54595" y="75389"/>
                  <a:pt x="54633" y="75314"/>
                  <a:pt x="54633" y="75238"/>
                </a:cubicBezTo>
                <a:cubicBezTo>
                  <a:pt x="54633" y="75238"/>
                  <a:pt x="54633" y="75200"/>
                  <a:pt x="54633" y="75200"/>
                </a:cubicBezTo>
                <a:lnTo>
                  <a:pt x="54481" y="75087"/>
                </a:lnTo>
                <a:close/>
                <a:moveTo>
                  <a:pt x="55947" y="75233"/>
                </a:moveTo>
                <a:cubicBezTo>
                  <a:pt x="55685" y="75233"/>
                  <a:pt x="55650" y="75396"/>
                  <a:pt x="55616" y="75465"/>
                </a:cubicBezTo>
                <a:lnTo>
                  <a:pt x="55653" y="75540"/>
                </a:lnTo>
                <a:cubicBezTo>
                  <a:pt x="55725" y="75612"/>
                  <a:pt x="55782" y="75639"/>
                  <a:pt x="55833" y="75639"/>
                </a:cubicBezTo>
                <a:cubicBezTo>
                  <a:pt x="55863" y="75639"/>
                  <a:pt x="55890" y="75630"/>
                  <a:pt x="55918" y="75616"/>
                </a:cubicBezTo>
                <a:cubicBezTo>
                  <a:pt x="56032" y="75616"/>
                  <a:pt x="56107" y="75540"/>
                  <a:pt x="56145" y="75389"/>
                </a:cubicBezTo>
                <a:lnTo>
                  <a:pt x="56032" y="75238"/>
                </a:lnTo>
                <a:cubicBezTo>
                  <a:pt x="56001" y="75235"/>
                  <a:pt x="55973" y="75233"/>
                  <a:pt x="55947" y="75233"/>
                </a:cubicBezTo>
                <a:close/>
                <a:moveTo>
                  <a:pt x="17392" y="75238"/>
                </a:moveTo>
                <a:lnTo>
                  <a:pt x="17241" y="75351"/>
                </a:lnTo>
                <a:cubicBezTo>
                  <a:pt x="17203" y="75540"/>
                  <a:pt x="17317" y="75654"/>
                  <a:pt x="17468" y="75692"/>
                </a:cubicBezTo>
                <a:lnTo>
                  <a:pt x="17581" y="75578"/>
                </a:lnTo>
                <a:lnTo>
                  <a:pt x="17581" y="75578"/>
                </a:lnTo>
                <a:cubicBezTo>
                  <a:pt x="17732" y="75540"/>
                  <a:pt x="17770" y="75465"/>
                  <a:pt x="17770" y="75427"/>
                </a:cubicBezTo>
                <a:cubicBezTo>
                  <a:pt x="17770" y="75389"/>
                  <a:pt x="17770" y="75351"/>
                  <a:pt x="17732" y="75314"/>
                </a:cubicBezTo>
                <a:lnTo>
                  <a:pt x="17619" y="75238"/>
                </a:lnTo>
                <a:close/>
                <a:moveTo>
                  <a:pt x="47600" y="75238"/>
                </a:moveTo>
                <a:cubicBezTo>
                  <a:pt x="47525" y="75238"/>
                  <a:pt x="47449" y="75238"/>
                  <a:pt x="47374" y="75276"/>
                </a:cubicBezTo>
                <a:cubicBezTo>
                  <a:pt x="47298" y="75314"/>
                  <a:pt x="47222" y="75427"/>
                  <a:pt x="47222" y="75503"/>
                </a:cubicBezTo>
                <a:cubicBezTo>
                  <a:pt x="47222" y="75616"/>
                  <a:pt x="47298" y="75692"/>
                  <a:pt x="47411" y="75729"/>
                </a:cubicBezTo>
                <a:lnTo>
                  <a:pt x="47563" y="75692"/>
                </a:lnTo>
                <a:cubicBezTo>
                  <a:pt x="47563" y="75692"/>
                  <a:pt x="47600" y="75654"/>
                  <a:pt x="47600" y="75654"/>
                </a:cubicBezTo>
                <a:cubicBezTo>
                  <a:pt x="47676" y="75616"/>
                  <a:pt x="47752" y="75578"/>
                  <a:pt x="47752" y="75465"/>
                </a:cubicBezTo>
                <a:cubicBezTo>
                  <a:pt x="47752" y="75427"/>
                  <a:pt x="47714" y="75389"/>
                  <a:pt x="47676" y="75314"/>
                </a:cubicBezTo>
                <a:lnTo>
                  <a:pt x="47600" y="75238"/>
                </a:lnTo>
                <a:close/>
                <a:moveTo>
                  <a:pt x="8460" y="75346"/>
                </a:moveTo>
                <a:cubicBezTo>
                  <a:pt x="8198" y="75346"/>
                  <a:pt x="8164" y="75506"/>
                  <a:pt x="8129" y="75540"/>
                </a:cubicBezTo>
                <a:lnTo>
                  <a:pt x="8167" y="75654"/>
                </a:lnTo>
                <a:cubicBezTo>
                  <a:pt x="8222" y="75709"/>
                  <a:pt x="8318" y="75744"/>
                  <a:pt x="8410" y="75744"/>
                </a:cubicBezTo>
                <a:cubicBezTo>
                  <a:pt x="8444" y="75744"/>
                  <a:pt x="8477" y="75740"/>
                  <a:pt x="8507" y="75729"/>
                </a:cubicBezTo>
                <a:cubicBezTo>
                  <a:pt x="8583" y="75692"/>
                  <a:pt x="8659" y="75616"/>
                  <a:pt x="8659" y="75503"/>
                </a:cubicBezTo>
                <a:cubicBezTo>
                  <a:pt x="8659" y="75503"/>
                  <a:pt x="8659" y="75465"/>
                  <a:pt x="8659" y="75465"/>
                </a:cubicBezTo>
                <a:lnTo>
                  <a:pt x="8545" y="75351"/>
                </a:lnTo>
                <a:cubicBezTo>
                  <a:pt x="8514" y="75348"/>
                  <a:pt x="8486" y="75346"/>
                  <a:pt x="8460" y="75346"/>
                </a:cubicBezTo>
                <a:close/>
                <a:moveTo>
                  <a:pt x="63872" y="75493"/>
                </a:moveTo>
                <a:cubicBezTo>
                  <a:pt x="63820" y="75493"/>
                  <a:pt x="63763" y="75503"/>
                  <a:pt x="63706" y="75540"/>
                </a:cubicBezTo>
                <a:lnTo>
                  <a:pt x="63744" y="75729"/>
                </a:lnTo>
                <a:cubicBezTo>
                  <a:pt x="63706" y="75729"/>
                  <a:pt x="63669" y="75692"/>
                  <a:pt x="63669" y="75654"/>
                </a:cubicBezTo>
                <a:cubicBezTo>
                  <a:pt x="63669" y="75616"/>
                  <a:pt x="63669" y="75616"/>
                  <a:pt x="63669" y="75616"/>
                </a:cubicBezTo>
                <a:cubicBezTo>
                  <a:pt x="63669" y="75654"/>
                  <a:pt x="63631" y="75729"/>
                  <a:pt x="63631" y="75805"/>
                </a:cubicBezTo>
                <a:lnTo>
                  <a:pt x="63744" y="75881"/>
                </a:lnTo>
                <a:cubicBezTo>
                  <a:pt x="63808" y="75895"/>
                  <a:pt x="63865" y="75901"/>
                  <a:pt x="63916" y="75901"/>
                </a:cubicBezTo>
                <a:cubicBezTo>
                  <a:pt x="64140" y="75901"/>
                  <a:pt x="64257" y="75784"/>
                  <a:pt x="64349" y="75692"/>
                </a:cubicBezTo>
                <a:lnTo>
                  <a:pt x="64198" y="75503"/>
                </a:lnTo>
                <a:cubicBezTo>
                  <a:pt x="64160" y="75521"/>
                  <a:pt x="64122" y="75531"/>
                  <a:pt x="64089" y="75531"/>
                </a:cubicBezTo>
                <a:cubicBezTo>
                  <a:pt x="64056" y="75531"/>
                  <a:pt x="64028" y="75521"/>
                  <a:pt x="64009" y="75503"/>
                </a:cubicBezTo>
                <a:cubicBezTo>
                  <a:pt x="63971" y="75503"/>
                  <a:pt x="63924" y="75493"/>
                  <a:pt x="63872" y="75493"/>
                </a:cubicBezTo>
                <a:close/>
                <a:moveTo>
                  <a:pt x="21059" y="75540"/>
                </a:moveTo>
                <a:lnTo>
                  <a:pt x="20908" y="75692"/>
                </a:lnTo>
                <a:lnTo>
                  <a:pt x="20908" y="75767"/>
                </a:lnTo>
                <a:lnTo>
                  <a:pt x="21059" y="75881"/>
                </a:lnTo>
                <a:cubicBezTo>
                  <a:pt x="21059" y="75918"/>
                  <a:pt x="21135" y="75956"/>
                  <a:pt x="21249" y="75956"/>
                </a:cubicBezTo>
                <a:lnTo>
                  <a:pt x="21362" y="75843"/>
                </a:lnTo>
                <a:lnTo>
                  <a:pt x="21362" y="75692"/>
                </a:lnTo>
                <a:lnTo>
                  <a:pt x="21249" y="75540"/>
                </a:lnTo>
                <a:close/>
                <a:moveTo>
                  <a:pt x="32364" y="75616"/>
                </a:moveTo>
                <a:lnTo>
                  <a:pt x="32251" y="75729"/>
                </a:lnTo>
                <a:lnTo>
                  <a:pt x="32251" y="75881"/>
                </a:lnTo>
                <a:lnTo>
                  <a:pt x="32364" y="75994"/>
                </a:lnTo>
                <a:cubicBezTo>
                  <a:pt x="32477" y="75994"/>
                  <a:pt x="32553" y="75994"/>
                  <a:pt x="32629" y="75956"/>
                </a:cubicBezTo>
                <a:cubicBezTo>
                  <a:pt x="32666" y="75918"/>
                  <a:pt x="32704" y="75843"/>
                  <a:pt x="32704" y="75767"/>
                </a:cubicBezTo>
                <a:lnTo>
                  <a:pt x="32704" y="75729"/>
                </a:lnTo>
                <a:lnTo>
                  <a:pt x="32553" y="75616"/>
                </a:lnTo>
                <a:close/>
                <a:moveTo>
                  <a:pt x="18678" y="75654"/>
                </a:moveTo>
                <a:cubicBezTo>
                  <a:pt x="18602" y="75692"/>
                  <a:pt x="18375" y="75729"/>
                  <a:pt x="18375" y="75918"/>
                </a:cubicBezTo>
                <a:lnTo>
                  <a:pt x="18375" y="75956"/>
                </a:lnTo>
                <a:lnTo>
                  <a:pt x="18526" y="76032"/>
                </a:lnTo>
                <a:cubicBezTo>
                  <a:pt x="18547" y="76037"/>
                  <a:pt x="18567" y="76039"/>
                  <a:pt x="18585" y="76039"/>
                </a:cubicBezTo>
                <a:cubicBezTo>
                  <a:pt x="18698" y="76039"/>
                  <a:pt x="18758" y="75951"/>
                  <a:pt x="18791" y="75918"/>
                </a:cubicBezTo>
                <a:cubicBezTo>
                  <a:pt x="18791" y="75918"/>
                  <a:pt x="18829" y="75881"/>
                  <a:pt x="18829" y="75881"/>
                </a:cubicBezTo>
                <a:lnTo>
                  <a:pt x="18715" y="75654"/>
                </a:lnTo>
                <a:close/>
                <a:moveTo>
                  <a:pt x="17052" y="75767"/>
                </a:moveTo>
                <a:lnTo>
                  <a:pt x="16938" y="75881"/>
                </a:lnTo>
                <a:lnTo>
                  <a:pt x="16938" y="76032"/>
                </a:lnTo>
                <a:lnTo>
                  <a:pt x="17090" y="76145"/>
                </a:lnTo>
                <a:lnTo>
                  <a:pt x="17241" y="76145"/>
                </a:lnTo>
                <a:lnTo>
                  <a:pt x="17392" y="76032"/>
                </a:lnTo>
                <a:lnTo>
                  <a:pt x="17392" y="75918"/>
                </a:lnTo>
                <a:lnTo>
                  <a:pt x="17279" y="75805"/>
                </a:lnTo>
                <a:cubicBezTo>
                  <a:pt x="17241" y="75805"/>
                  <a:pt x="17165" y="75767"/>
                  <a:pt x="17052" y="75767"/>
                </a:cubicBezTo>
                <a:close/>
                <a:moveTo>
                  <a:pt x="20455" y="75805"/>
                </a:moveTo>
                <a:cubicBezTo>
                  <a:pt x="20266" y="75843"/>
                  <a:pt x="20152" y="75994"/>
                  <a:pt x="20190" y="76145"/>
                </a:cubicBezTo>
                <a:lnTo>
                  <a:pt x="20341" y="76221"/>
                </a:lnTo>
                <a:cubicBezTo>
                  <a:pt x="20354" y="76208"/>
                  <a:pt x="20366" y="76204"/>
                  <a:pt x="20379" y="76204"/>
                </a:cubicBezTo>
                <a:cubicBezTo>
                  <a:pt x="20404" y="76204"/>
                  <a:pt x="20429" y="76221"/>
                  <a:pt x="20455" y="76221"/>
                </a:cubicBezTo>
                <a:cubicBezTo>
                  <a:pt x="20530" y="76221"/>
                  <a:pt x="20644" y="76221"/>
                  <a:pt x="20719" y="76145"/>
                </a:cubicBezTo>
                <a:cubicBezTo>
                  <a:pt x="20757" y="76145"/>
                  <a:pt x="20795" y="76070"/>
                  <a:pt x="20795" y="76032"/>
                </a:cubicBezTo>
                <a:cubicBezTo>
                  <a:pt x="20795" y="75994"/>
                  <a:pt x="20757" y="75994"/>
                  <a:pt x="20757" y="75956"/>
                </a:cubicBezTo>
                <a:cubicBezTo>
                  <a:pt x="20719" y="75843"/>
                  <a:pt x="20606" y="75805"/>
                  <a:pt x="20455" y="75805"/>
                </a:cubicBezTo>
                <a:close/>
                <a:moveTo>
                  <a:pt x="23063" y="75805"/>
                </a:moveTo>
                <a:cubicBezTo>
                  <a:pt x="22950" y="75805"/>
                  <a:pt x="22874" y="75843"/>
                  <a:pt x="22799" y="75881"/>
                </a:cubicBezTo>
                <a:cubicBezTo>
                  <a:pt x="22761" y="75918"/>
                  <a:pt x="22723" y="75956"/>
                  <a:pt x="22723" y="76070"/>
                </a:cubicBezTo>
                <a:lnTo>
                  <a:pt x="22723" y="76107"/>
                </a:lnTo>
                <a:lnTo>
                  <a:pt x="22874" y="76221"/>
                </a:lnTo>
                <a:lnTo>
                  <a:pt x="23025" y="76221"/>
                </a:lnTo>
                <a:lnTo>
                  <a:pt x="23177" y="76070"/>
                </a:lnTo>
                <a:lnTo>
                  <a:pt x="23177" y="75918"/>
                </a:lnTo>
                <a:lnTo>
                  <a:pt x="23063" y="75805"/>
                </a:lnTo>
                <a:close/>
                <a:moveTo>
                  <a:pt x="7256" y="75908"/>
                </a:moveTo>
                <a:cubicBezTo>
                  <a:pt x="7230" y="75908"/>
                  <a:pt x="7206" y="75911"/>
                  <a:pt x="7184" y="75918"/>
                </a:cubicBezTo>
                <a:cubicBezTo>
                  <a:pt x="7071" y="75956"/>
                  <a:pt x="7033" y="76070"/>
                  <a:pt x="7071" y="76183"/>
                </a:cubicBezTo>
                <a:lnTo>
                  <a:pt x="7222" y="76259"/>
                </a:lnTo>
                <a:lnTo>
                  <a:pt x="7260" y="76259"/>
                </a:lnTo>
                <a:cubicBezTo>
                  <a:pt x="7335" y="76259"/>
                  <a:pt x="7524" y="76259"/>
                  <a:pt x="7562" y="76107"/>
                </a:cubicBezTo>
                <a:lnTo>
                  <a:pt x="7524" y="75994"/>
                </a:lnTo>
                <a:cubicBezTo>
                  <a:pt x="7494" y="75963"/>
                  <a:pt x="7364" y="75908"/>
                  <a:pt x="7256" y="75908"/>
                </a:cubicBezTo>
                <a:close/>
                <a:moveTo>
                  <a:pt x="61589" y="75805"/>
                </a:moveTo>
                <a:cubicBezTo>
                  <a:pt x="61438" y="75805"/>
                  <a:pt x="61287" y="75843"/>
                  <a:pt x="61249" y="75994"/>
                </a:cubicBezTo>
                <a:lnTo>
                  <a:pt x="61249" y="76107"/>
                </a:lnTo>
                <a:cubicBezTo>
                  <a:pt x="61287" y="76183"/>
                  <a:pt x="61400" y="76221"/>
                  <a:pt x="61438" y="76259"/>
                </a:cubicBezTo>
                <a:cubicBezTo>
                  <a:pt x="61476" y="76259"/>
                  <a:pt x="61551" y="76297"/>
                  <a:pt x="61551" y="76297"/>
                </a:cubicBezTo>
                <a:lnTo>
                  <a:pt x="61740" y="76334"/>
                </a:lnTo>
                <a:cubicBezTo>
                  <a:pt x="61892" y="76259"/>
                  <a:pt x="61930" y="76183"/>
                  <a:pt x="61930" y="76107"/>
                </a:cubicBezTo>
                <a:cubicBezTo>
                  <a:pt x="61930" y="75994"/>
                  <a:pt x="61778" y="75843"/>
                  <a:pt x="61589" y="75805"/>
                </a:cubicBezTo>
                <a:close/>
                <a:moveTo>
                  <a:pt x="78830" y="75881"/>
                </a:moveTo>
                <a:cubicBezTo>
                  <a:pt x="78754" y="75881"/>
                  <a:pt x="78678" y="75881"/>
                  <a:pt x="78603" y="75918"/>
                </a:cubicBezTo>
                <a:cubicBezTo>
                  <a:pt x="78451" y="76032"/>
                  <a:pt x="78565" y="76297"/>
                  <a:pt x="78754" y="76334"/>
                </a:cubicBezTo>
                <a:cubicBezTo>
                  <a:pt x="78784" y="76344"/>
                  <a:pt x="78815" y="76349"/>
                  <a:pt x="78844" y="76349"/>
                </a:cubicBezTo>
                <a:cubicBezTo>
                  <a:pt x="78925" y="76349"/>
                  <a:pt x="79001" y="76314"/>
                  <a:pt x="79056" y="76259"/>
                </a:cubicBezTo>
                <a:lnTo>
                  <a:pt x="79094" y="76221"/>
                </a:lnTo>
                <a:cubicBezTo>
                  <a:pt x="79094" y="76183"/>
                  <a:pt x="79094" y="76183"/>
                  <a:pt x="79094" y="76145"/>
                </a:cubicBezTo>
                <a:cubicBezTo>
                  <a:pt x="79094" y="76070"/>
                  <a:pt x="79094" y="75994"/>
                  <a:pt x="78943" y="75956"/>
                </a:cubicBezTo>
                <a:lnTo>
                  <a:pt x="78830" y="75881"/>
                </a:lnTo>
                <a:close/>
                <a:moveTo>
                  <a:pt x="18073" y="75956"/>
                </a:moveTo>
                <a:lnTo>
                  <a:pt x="17959" y="76070"/>
                </a:lnTo>
                <a:lnTo>
                  <a:pt x="17959" y="76259"/>
                </a:lnTo>
                <a:lnTo>
                  <a:pt x="18110" y="76372"/>
                </a:lnTo>
                <a:lnTo>
                  <a:pt x="18262" y="76372"/>
                </a:lnTo>
                <a:lnTo>
                  <a:pt x="18413" y="76259"/>
                </a:lnTo>
                <a:lnTo>
                  <a:pt x="18413" y="76145"/>
                </a:lnTo>
                <a:lnTo>
                  <a:pt x="18300" y="76032"/>
                </a:lnTo>
                <a:cubicBezTo>
                  <a:pt x="18262" y="75994"/>
                  <a:pt x="18186" y="75956"/>
                  <a:pt x="18073" y="75956"/>
                </a:cubicBezTo>
                <a:close/>
                <a:moveTo>
                  <a:pt x="15729" y="75767"/>
                </a:moveTo>
                <a:lnTo>
                  <a:pt x="15653" y="75805"/>
                </a:lnTo>
                <a:cubicBezTo>
                  <a:pt x="15540" y="75881"/>
                  <a:pt x="15540" y="75994"/>
                  <a:pt x="15540" y="76070"/>
                </a:cubicBezTo>
                <a:cubicBezTo>
                  <a:pt x="15540" y="76107"/>
                  <a:pt x="15540" y="76259"/>
                  <a:pt x="15653" y="76334"/>
                </a:cubicBezTo>
                <a:cubicBezTo>
                  <a:pt x="15719" y="76379"/>
                  <a:pt x="15786" y="76397"/>
                  <a:pt x="15845" y="76397"/>
                </a:cubicBezTo>
                <a:cubicBezTo>
                  <a:pt x="15886" y="76397"/>
                  <a:pt x="15924" y="76388"/>
                  <a:pt x="15955" y="76372"/>
                </a:cubicBezTo>
                <a:cubicBezTo>
                  <a:pt x="15955" y="76372"/>
                  <a:pt x="15972" y="76355"/>
                  <a:pt x="15995" y="76355"/>
                </a:cubicBezTo>
                <a:cubicBezTo>
                  <a:pt x="16006" y="76355"/>
                  <a:pt x="16018" y="76360"/>
                  <a:pt x="16031" y="76372"/>
                </a:cubicBezTo>
                <a:lnTo>
                  <a:pt x="16182" y="76221"/>
                </a:lnTo>
                <a:lnTo>
                  <a:pt x="16182" y="76145"/>
                </a:lnTo>
                <a:cubicBezTo>
                  <a:pt x="16144" y="76107"/>
                  <a:pt x="16144" y="76107"/>
                  <a:pt x="16182" y="76070"/>
                </a:cubicBezTo>
                <a:lnTo>
                  <a:pt x="16182" y="75994"/>
                </a:lnTo>
                <a:lnTo>
                  <a:pt x="16069" y="75881"/>
                </a:lnTo>
                <a:cubicBezTo>
                  <a:pt x="16069" y="75881"/>
                  <a:pt x="16031" y="75843"/>
                  <a:pt x="16031" y="75843"/>
                </a:cubicBezTo>
                <a:cubicBezTo>
                  <a:pt x="15955" y="75805"/>
                  <a:pt x="15880" y="75767"/>
                  <a:pt x="15729" y="75767"/>
                </a:cubicBezTo>
                <a:close/>
                <a:moveTo>
                  <a:pt x="52671" y="76004"/>
                </a:moveTo>
                <a:cubicBezTo>
                  <a:pt x="52638" y="76004"/>
                  <a:pt x="52610" y="76013"/>
                  <a:pt x="52591" y="76032"/>
                </a:cubicBezTo>
                <a:cubicBezTo>
                  <a:pt x="52478" y="76070"/>
                  <a:pt x="52440" y="76145"/>
                  <a:pt x="52440" y="76221"/>
                </a:cubicBezTo>
                <a:cubicBezTo>
                  <a:pt x="52440" y="76297"/>
                  <a:pt x="52515" y="76372"/>
                  <a:pt x="52591" y="76410"/>
                </a:cubicBezTo>
                <a:cubicBezTo>
                  <a:pt x="52667" y="76410"/>
                  <a:pt x="52742" y="76410"/>
                  <a:pt x="52780" y="76372"/>
                </a:cubicBezTo>
                <a:cubicBezTo>
                  <a:pt x="52818" y="76334"/>
                  <a:pt x="52856" y="76297"/>
                  <a:pt x="52856" y="76221"/>
                </a:cubicBezTo>
                <a:cubicBezTo>
                  <a:pt x="52856" y="76145"/>
                  <a:pt x="52818" y="76070"/>
                  <a:pt x="52780" y="76032"/>
                </a:cubicBezTo>
                <a:cubicBezTo>
                  <a:pt x="52742" y="76013"/>
                  <a:pt x="52704" y="76004"/>
                  <a:pt x="52671" y="76004"/>
                </a:cubicBezTo>
                <a:close/>
                <a:moveTo>
                  <a:pt x="27674" y="76280"/>
                </a:moveTo>
                <a:cubicBezTo>
                  <a:pt x="27651" y="76280"/>
                  <a:pt x="27625" y="76284"/>
                  <a:pt x="27600" y="76297"/>
                </a:cubicBezTo>
                <a:lnTo>
                  <a:pt x="27487" y="76410"/>
                </a:lnTo>
                <a:lnTo>
                  <a:pt x="27487" y="76486"/>
                </a:lnTo>
                <a:lnTo>
                  <a:pt x="27600" y="76637"/>
                </a:lnTo>
                <a:cubicBezTo>
                  <a:pt x="27638" y="76637"/>
                  <a:pt x="27638" y="76675"/>
                  <a:pt x="27714" y="76675"/>
                </a:cubicBezTo>
                <a:lnTo>
                  <a:pt x="27865" y="76523"/>
                </a:lnTo>
                <a:cubicBezTo>
                  <a:pt x="27865" y="76448"/>
                  <a:pt x="27865" y="76372"/>
                  <a:pt x="27789" y="76297"/>
                </a:cubicBezTo>
                <a:cubicBezTo>
                  <a:pt x="27764" y="76297"/>
                  <a:pt x="27722" y="76280"/>
                  <a:pt x="27674" y="76280"/>
                </a:cubicBezTo>
                <a:close/>
                <a:moveTo>
                  <a:pt x="8621" y="76334"/>
                </a:moveTo>
                <a:cubicBezTo>
                  <a:pt x="8507" y="76372"/>
                  <a:pt x="8394" y="76486"/>
                  <a:pt x="8394" y="76561"/>
                </a:cubicBezTo>
                <a:cubicBezTo>
                  <a:pt x="8394" y="76637"/>
                  <a:pt x="8470" y="76712"/>
                  <a:pt x="8545" y="76712"/>
                </a:cubicBezTo>
                <a:lnTo>
                  <a:pt x="8696" y="76599"/>
                </a:lnTo>
                <a:cubicBezTo>
                  <a:pt x="8696" y="76637"/>
                  <a:pt x="8696" y="76675"/>
                  <a:pt x="8696" y="76675"/>
                </a:cubicBezTo>
                <a:cubicBezTo>
                  <a:pt x="8734" y="76675"/>
                  <a:pt x="8885" y="76637"/>
                  <a:pt x="8885" y="76523"/>
                </a:cubicBezTo>
                <a:lnTo>
                  <a:pt x="8885" y="76448"/>
                </a:lnTo>
                <a:cubicBezTo>
                  <a:pt x="8848" y="76372"/>
                  <a:pt x="8734" y="76334"/>
                  <a:pt x="8621" y="76334"/>
                </a:cubicBezTo>
                <a:close/>
                <a:moveTo>
                  <a:pt x="10351" y="76282"/>
                </a:moveTo>
                <a:cubicBezTo>
                  <a:pt x="10313" y="76282"/>
                  <a:pt x="10277" y="76286"/>
                  <a:pt x="10246" y="76297"/>
                </a:cubicBezTo>
                <a:cubicBezTo>
                  <a:pt x="10095" y="76334"/>
                  <a:pt x="10020" y="76448"/>
                  <a:pt x="10057" y="76561"/>
                </a:cubicBezTo>
                <a:lnTo>
                  <a:pt x="10095" y="76637"/>
                </a:lnTo>
                <a:cubicBezTo>
                  <a:pt x="10178" y="76692"/>
                  <a:pt x="10302" y="76727"/>
                  <a:pt x="10421" y="76727"/>
                </a:cubicBezTo>
                <a:cubicBezTo>
                  <a:pt x="10465" y="76727"/>
                  <a:pt x="10508" y="76723"/>
                  <a:pt x="10549" y="76712"/>
                </a:cubicBezTo>
                <a:cubicBezTo>
                  <a:pt x="10662" y="76675"/>
                  <a:pt x="10700" y="76599"/>
                  <a:pt x="10700" y="76486"/>
                </a:cubicBezTo>
                <a:cubicBezTo>
                  <a:pt x="10700" y="76486"/>
                  <a:pt x="10700" y="76448"/>
                  <a:pt x="10700" y="76410"/>
                </a:cubicBezTo>
                <a:lnTo>
                  <a:pt x="10662" y="76372"/>
                </a:lnTo>
                <a:cubicBezTo>
                  <a:pt x="10579" y="76317"/>
                  <a:pt x="10456" y="76282"/>
                  <a:pt x="10351" y="76282"/>
                </a:cubicBezTo>
                <a:close/>
                <a:moveTo>
                  <a:pt x="77506" y="76448"/>
                </a:moveTo>
                <a:cubicBezTo>
                  <a:pt x="77431" y="76448"/>
                  <a:pt x="77317" y="76448"/>
                  <a:pt x="77279" y="76523"/>
                </a:cubicBezTo>
                <a:cubicBezTo>
                  <a:pt x="77204" y="76561"/>
                  <a:pt x="77204" y="76599"/>
                  <a:pt x="77204" y="76675"/>
                </a:cubicBezTo>
                <a:lnTo>
                  <a:pt x="77355" y="76675"/>
                </a:lnTo>
                <a:cubicBezTo>
                  <a:pt x="77355" y="76675"/>
                  <a:pt x="77317" y="76675"/>
                  <a:pt x="77317" y="76712"/>
                </a:cubicBezTo>
                <a:cubicBezTo>
                  <a:pt x="77393" y="76750"/>
                  <a:pt x="77544" y="76750"/>
                  <a:pt x="77695" y="76750"/>
                </a:cubicBezTo>
                <a:cubicBezTo>
                  <a:pt x="77695" y="76712"/>
                  <a:pt x="77695" y="76712"/>
                  <a:pt x="77695" y="76675"/>
                </a:cubicBezTo>
                <a:lnTo>
                  <a:pt x="77847" y="76675"/>
                </a:lnTo>
                <a:cubicBezTo>
                  <a:pt x="77847" y="76561"/>
                  <a:pt x="77695" y="76448"/>
                  <a:pt x="77506" y="76448"/>
                </a:cubicBezTo>
                <a:close/>
                <a:moveTo>
                  <a:pt x="49642" y="76297"/>
                </a:moveTo>
                <a:cubicBezTo>
                  <a:pt x="49566" y="76297"/>
                  <a:pt x="49340" y="76334"/>
                  <a:pt x="49340" y="76523"/>
                </a:cubicBezTo>
                <a:lnTo>
                  <a:pt x="49340" y="76561"/>
                </a:lnTo>
                <a:lnTo>
                  <a:pt x="49415" y="76637"/>
                </a:lnTo>
                <a:lnTo>
                  <a:pt x="49415" y="76637"/>
                </a:lnTo>
                <a:lnTo>
                  <a:pt x="49529" y="76788"/>
                </a:lnTo>
                <a:cubicBezTo>
                  <a:pt x="49642" y="76788"/>
                  <a:pt x="49755" y="76788"/>
                  <a:pt x="49831" y="76750"/>
                </a:cubicBezTo>
                <a:cubicBezTo>
                  <a:pt x="49907" y="76675"/>
                  <a:pt x="49944" y="76599"/>
                  <a:pt x="49944" y="76523"/>
                </a:cubicBezTo>
                <a:cubicBezTo>
                  <a:pt x="49944" y="76448"/>
                  <a:pt x="49907" y="76372"/>
                  <a:pt x="49831" y="76297"/>
                </a:cubicBezTo>
                <a:close/>
                <a:moveTo>
                  <a:pt x="62156" y="76523"/>
                </a:moveTo>
                <a:cubicBezTo>
                  <a:pt x="62119" y="76561"/>
                  <a:pt x="62081" y="76637"/>
                  <a:pt x="62081" y="76750"/>
                </a:cubicBezTo>
                <a:cubicBezTo>
                  <a:pt x="62081" y="76864"/>
                  <a:pt x="62194" y="76977"/>
                  <a:pt x="62308" y="76977"/>
                </a:cubicBezTo>
                <a:lnTo>
                  <a:pt x="62459" y="76864"/>
                </a:lnTo>
                <a:cubicBezTo>
                  <a:pt x="62497" y="76864"/>
                  <a:pt x="62610" y="76826"/>
                  <a:pt x="62610" y="76712"/>
                </a:cubicBezTo>
                <a:cubicBezTo>
                  <a:pt x="62610" y="76675"/>
                  <a:pt x="62572" y="76637"/>
                  <a:pt x="62572" y="76637"/>
                </a:cubicBezTo>
                <a:lnTo>
                  <a:pt x="62459" y="76523"/>
                </a:lnTo>
                <a:close/>
                <a:moveTo>
                  <a:pt x="51003" y="76372"/>
                </a:moveTo>
                <a:lnTo>
                  <a:pt x="50852" y="76523"/>
                </a:lnTo>
                <a:cubicBezTo>
                  <a:pt x="50890" y="76561"/>
                  <a:pt x="50890" y="76637"/>
                  <a:pt x="50890" y="76675"/>
                </a:cubicBezTo>
                <a:lnTo>
                  <a:pt x="50890" y="76750"/>
                </a:lnTo>
                <a:cubicBezTo>
                  <a:pt x="50890" y="76901"/>
                  <a:pt x="50927" y="77053"/>
                  <a:pt x="51192" y="77128"/>
                </a:cubicBezTo>
                <a:lnTo>
                  <a:pt x="51343" y="77090"/>
                </a:lnTo>
                <a:cubicBezTo>
                  <a:pt x="51381" y="77053"/>
                  <a:pt x="51419" y="77015"/>
                  <a:pt x="51419" y="76939"/>
                </a:cubicBezTo>
                <a:cubicBezTo>
                  <a:pt x="51419" y="76864"/>
                  <a:pt x="51343" y="76826"/>
                  <a:pt x="51306" y="76788"/>
                </a:cubicBezTo>
                <a:cubicBezTo>
                  <a:pt x="51343" y="76750"/>
                  <a:pt x="51381" y="76637"/>
                  <a:pt x="51381" y="76486"/>
                </a:cubicBezTo>
                <a:lnTo>
                  <a:pt x="51230" y="76372"/>
                </a:lnTo>
                <a:close/>
                <a:moveTo>
                  <a:pt x="45781" y="76888"/>
                </a:moveTo>
                <a:cubicBezTo>
                  <a:pt x="45686" y="76888"/>
                  <a:pt x="45588" y="76944"/>
                  <a:pt x="45559" y="77090"/>
                </a:cubicBezTo>
                <a:lnTo>
                  <a:pt x="45634" y="77280"/>
                </a:lnTo>
                <a:cubicBezTo>
                  <a:pt x="45748" y="77280"/>
                  <a:pt x="45823" y="77280"/>
                  <a:pt x="45861" y="77242"/>
                </a:cubicBezTo>
                <a:cubicBezTo>
                  <a:pt x="45899" y="77204"/>
                  <a:pt x="45975" y="77128"/>
                  <a:pt x="45975" y="77053"/>
                </a:cubicBezTo>
                <a:lnTo>
                  <a:pt x="45937" y="77015"/>
                </a:lnTo>
                <a:lnTo>
                  <a:pt x="45861" y="76901"/>
                </a:lnTo>
                <a:cubicBezTo>
                  <a:pt x="45836" y="76893"/>
                  <a:pt x="45808" y="76888"/>
                  <a:pt x="45781" y="76888"/>
                </a:cubicBezTo>
                <a:close/>
                <a:moveTo>
                  <a:pt x="91041" y="77015"/>
                </a:moveTo>
                <a:lnTo>
                  <a:pt x="90815" y="77090"/>
                </a:lnTo>
                <a:cubicBezTo>
                  <a:pt x="90777" y="77090"/>
                  <a:pt x="90625" y="77204"/>
                  <a:pt x="90701" y="77355"/>
                </a:cubicBezTo>
                <a:lnTo>
                  <a:pt x="90852" y="77431"/>
                </a:lnTo>
                <a:cubicBezTo>
                  <a:pt x="90890" y="77431"/>
                  <a:pt x="90890" y="77469"/>
                  <a:pt x="90928" y="77469"/>
                </a:cubicBezTo>
                <a:lnTo>
                  <a:pt x="91155" y="77355"/>
                </a:lnTo>
                <a:cubicBezTo>
                  <a:pt x="91117" y="77280"/>
                  <a:pt x="91117" y="77242"/>
                  <a:pt x="91117" y="77242"/>
                </a:cubicBezTo>
                <a:cubicBezTo>
                  <a:pt x="91117" y="77166"/>
                  <a:pt x="91117" y="77090"/>
                  <a:pt x="91041" y="77015"/>
                </a:cubicBezTo>
                <a:close/>
                <a:moveTo>
                  <a:pt x="75389" y="77204"/>
                </a:moveTo>
                <a:lnTo>
                  <a:pt x="75162" y="77280"/>
                </a:lnTo>
                <a:lnTo>
                  <a:pt x="75162" y="77431"/>
                </a:lnTo>
                <a:lnTo>
                  <a:pt x="75276" y="77544"/>
                </a:lnTo>
                <a:lnTo>
                  <a:pt x="75465" y="77544"/>
                </a:lnTo>
                <a:lnTo>
                  <a:pt x="75616" y="77469"/>
                </a:lnTo>
                <a:cubicBezTo>
                  <a:pt x="75616" y="77431"/>
                  <a:pt x="75616" y="77431"/>
                  <a:pt x="75616" y="77393"/>
                </a:cubicBezTo>
                <a:cubicBezTo>
                  <a:pt x="75616" y="77242"/>
                  <a:pt x="75465" y="77204"/>
                  <a:pt x="75389" y="77204"/>
                </a:cubicBezTo>
                <a:close/>
                <a:moveTo>
                  <a:pt x="35048" y="77185"/>
                </a:moveTo>
                <a:cubicBezTo>
                  <a:pt x="34963" y="77185"/>
                  <a:pt x="34878" y="77204"/>
                  <a:pt x="34821" y="77242"/>
                </a:cubicBezTo>
                <a:lnTo>
                  <a:pt x="34859" y="77431"/>
                </a:lnTo>
                <a:cubicBezTo>
                  <a:pt x="34921" y="77492"/>
                  <a:pt x="35008" y="77554"/>
                  <a:pt x="35120" y="77554"/>
                </a:cubicBezTo>
                <a:cubicBezTo>
                  <a:pt x="35145" y="77554"/>
                  <a:pt x="35172" y="77551"/>
                  <a:pt x="35200" y="77544"/>
                </a:cubicBezTo>
                <a:cubicBezTo>
                  <a:pt x="35237" y="77506"/>
                  <a:pt x="35313" y="77469"/>
                  <a:pt x="35351" y="77355"/>
                </a:cubicBezTo>
                <a:lnTo>
                  <a:pt x="35275" y="77242"/>
                </a:lnTo>
                <a:cubicBezTo>
                  <a:pt x="35218" y="77204"/>
                  <a:pt x="35133" y="77185"/>
                  <a:pt x="35048" y="77185"/>
                </a:cubicBezTo>
                <a:close/>
                <a:moveTo>
                  <a:pt x="10622" y="77226"/>
                </a:moveTo>
                <a:cubicBezTo>
                  <a:pt x="10596" y="77226"/>
                  <a:pt x="10571" y="77231"/>
                  <a:pt x="10549" y="77242"/>
                </a:cubicBezTo>
                <a:cubicBezTo>
                  <a:pt x="10473" y="77242"/>
                  <a:pt x="10398" y="77280"/>
                  <a:pt x="10322" y="77355"/>
                </a:cubicBezTo>
                <a:lnTo>
                  <a:pt x="10360" y="77506"/>
                </a:lnTo>
                <a:cubicBezTo>
                  <a:pt x="10398" y="77582"/>
                  <a:pt x="10473" y="77582"/>
                  <a:pt x="10587" y="77582"/>
                </a:cubicBezTo>
                <a:cubicBezTo>
                  <a:pt x="10662" y="77582"/>
                  <a:pt x="10738" y="77506"/>
                  <a:pt x="10814" y="77431"/>
                </a:cubicBezTo>
                <a:lnTo>
                  <a:pt x="10776" y="77280"/>
                </a:lnTo>
                <a:cubicBezTo>
                  <a:pt x="10749" y="77253"/>
                  <a:pt x="10685" y="77226"/>
                  <a:pt x="10622" y="77226"/>
                </a:cubicBezTo>
                <a:close/>
                <a:moveTo>
                  <a:pt x="30639" y="77188"/>
                </a:moveTo>
                <a:cubicBezTo>
                  <a:pt x="30558" y="77188"/>
                  <a:pt x="30478" y="77215"/>
                  <a:pt x="30398" y="77242"/>
                </a:cubicBezTo>
                <a:cubicBezTo>
                  <a:pt x="30247" y="77355"/>
                  <a:pt x="30247" y="77544"/>
                  <a:pt x="30398" y="77582"/>
                </a:cubicBezTo>
                <a:lnTo>
                  <a:pt x="30587" y="77506"/>
                </a:lnTo>
                <a:lnTo>
                  <a:pt x="30587" y="77506"/>
                </a:lnTo>
                <a:cubicBezTo>
                  <a:pt x="30587" y="77506"/>
                  <a:pt x="30549" y="77544"/>
                  <a:pt x="30549" y="77544"/>
                </a:cubicBezTo>
                <a:lnTo>
                  <a:pt x="30587" y="77544"/>
                </a:lnTo>
                <a:cubicBezTo>
                  <a:pt x="30663" y="77544"/>
                  <a:pt x="30814" y="77506"/>
                  <a:pt x="30814" y="77355"/>
                </a:cubicBezTo>
                <a:lnTo>
                  <a:pt x="30814" y="77317"/>
                </a:lnTo>
                <a:lnTo>
                  <a:pt x="30738" y="77204"/>
                </a:lnTo>
                <a:cubicBezTo>
                  <a:pt x="30705" y="77193"/>
                  <a:pt x="30672" y="77188"/>
                  <a:pt x="30639" y="77188"/>
                </a:cubicBezTo>
                <a:close/>
                <a:moveTo>
                  <a:pt x="48412" y="76777"/>
                </a:moveTo>
                <a:cubicBezTo>
                  <a:pt x="48373" y="76777"/>
                  <a:pt x="48329" y="76790"/>
                  <a:pt x="48281" y="76826"/>
                </a:cubicBezTo>
                <a:lnTo>
                  <a:pt x="48205" y="76939"/>
                </a:lnTo>
                <a:cubicBezTo>
                  <a:pt x="48130" y="76977"/>
                  <a:pt x="47979" y="77053"/>
                  <a:pt x="48054" y="77280"/>
                </a:cubicBezTo>
                <a:lnTo>
                  <a:pt x="48092" y="77317"/>
                </a:lnTo>
                <a:cubicBezTo>
                  <a:pt x="48205" y="77393"/>
                  <a:pt x="48319" y="77393"/>
                  <a:pt x="48432" y="77393"/>
                </a:cubicBezTo>
                <a:cubicBezTo>
                  <a:pt x="48470" y="77393"/>
                  <a:pt x="48508" y="77431"/>
                  <a:pt x="48508" y="77431"/>
                </a:cubicBezTo>
                <a:cubicBezTo>
                  <a:pt x="48508" y="77431"/>
                  <a:pt x="48546" y="77469"/>
                  <a:pt x="48508" y="77582"/>
                </a:cubicBezTo>
                <a:lnTo>
                  <a:pt x="48659" y="77695"/>
                </a:lnTo>
                <a:cubicBezTo>
                  <a:pt x="48961" y="77658"/>
                  <a:pt x="49113" y="77506"/>
                  <a:pt x="49151" y="77242"/>
                </a:cubicBezTo>
                <a:lnTo>
                  <a:pt x="49113" y="77128"/>
                </a:lnTo>
                <a:cubicBezTo>
                  <a:pt x="49075" y="77128"/>
                  <a:pt x="49037" y="77090"/>
                  <a:pt x="49037" y="77053"/>
                </a:cubicBezTo>
                <a:cubicBezTo>
                  <a:pt x="48999" y="76977"/>
                  <a:pt x="48961" y="76901"/>
                  <a:pt x="48848" y="76864"/>
                </a:cubicBezTo>
                <a:lnTo>
                  <a:pt x="48772" y="76977"/>
                </a:lnTo>
                <a:lnTo>
                  <a:pt x="48697" y="76901"/>
                </a:lnTo>
                <a:lnTo>
                  <a:pt x="48621" y="76901"/>
                </a:lnTo>
                <a:cubicBezTo>
                  <a:pt x="48621" y="76901"/>
                  <a:pt x="48583" y="76901"/>
                  <a:pt x="48583" y="76864"/>
                </a:cubicBezTo>
                <a:cubicBezTo>
                  <a:pt x="48558" y="76838"/>
                  <a:pt x="48497" y="76777"/>
                  <a:pt x="48412" y="76777"/>
                </a:cubicBezTo>
                <a:close/>
                <a:moveTo>
                  <a:pt x="89869" y="76675"/>
                </a:moveTo>
                <a:lnTo>
                  <a:pt x="89605" y="76750"/>
                </a:lnTo>
                <a:cubicBezTo>
                  <a:pt x="89579" y="76724"/>
                  <a:pt x="89517" y="76680"/>
                  <a:pt x="89431" y="76680"/>
                </a:cubicBezTo>
                <a:cubicBezTo>
                  <a:pt x="89392" y="76680"/>
                  <a:pt x="89349" y="76689"/>
                  <a:pt x="89302" y="76712"/>
                </a:cubicBezTo>
                <a:lnTo>
                  <a:pt x="89189" y="76750"/>
                </a:lnTo>
                <a:cubicBezTo>
                  <a:pt x="89038" y="76901"/>
                  <a:pt x="88849" y="77053"/>
                  <a:pt x="88811" y="77393"/>
                </a:cubicBezTo>
                <a:lnTo>
                  <a:pt x="88962" y="77506"/>
                </a:lnTo>
                <a:lnTo>
                  <a:pt x="89000" y="77506"/>
                </a:lnTo>
                <a:cubicBezTo>
                  <a:pt x="88962" y="77506"/>
                  <a:pt x="88962" y="77469"/>
                  <a:pt x="88962" y="77469"/>
                </a:cubicBezTo>
                <a:lnTo>
                  <a:pt x="88962" y="77469"/>
                </a:lnTo>
                <a:lnTo>
                  <a:pt x="89113" y="77582"/>
                </a:lnTo>
                <a:cubicBezTo>
                  <a:pt x="89169" y="77571"/>
                  <a:pt x="89214" y="77566"/>
                  <a:pt x="89254" y="77566"/>
                </a:cubicBezTo>
                <a:cubicBezTo>
                  <a:pt x="89350" y="77566"/>
                  <a:pt x="89411" y="77593"/>
                  <a:pt x="89491" y="77620"/>
                </a:cubicBezTo>
                <a:cubicBezTo>
                  <a:pt x="89567" y="77658"/>
                  <a:pt x="89642" y="77695"/>
                  <a:pt x="89794" y="77695"/>
                </a:cubicBezTo>
                <a:lnTo>
                  <a:pt x="89907" y="77658"/>
                </a:lnTo>
                <a:cubicBezTo>
                  <a:pt x="89945" y="77620"/>
                  <a:pt x="89945" y="77582"/>
                  <a:pt x="89983" y="77582"/>
                </a:cubicBezTo>
                <a:cubicBezTo>
                  <a:pt x="90058" y="77469"/>
                  <a:pt x="90172" y="77317"/>
                  <a:pt x="90172" y="77128"/>
                </a:cubicBezTo>
                <a:cubicBezTo>
                  <a:pt x="90172" y="76939"/>
                  <a:pt x="90058" y="76826"/>
                  <a:pt x="89945" y="76750"/>
                </a:cubicBezTo>
                <a:cubicBezTo>
                  <a:pt x="89907" y="76750"/>
                  <a:pt x="89869" y="76712"/>
                  <a:pt x="89869" y="76675"/>
                </a:cubicBezTo>
                <a:close/>
                <a:moveTo>
                  <a:pt x="53536" y="77506"/>
                </a:moveTo>
                <a:lnTo>
                  <a:pt x="53385" y="77658"/>
                </a:lnTo>
                <a:lnTo>
                  <a:pt x="53385" y="77733"/>
                </a:lnTo>
                <a:lnTo>
                  <a:pt x="53498" y="77847"/>
                </a:lnTo>
                <a:cubicBezTo>
                  <a:pt x="53536" y="77884"/>
                  <a:pt x="53574" y="77884"/>
                  <a:pt x="53612" y="77922"/>
                </a:cubicBezTo>
                <a:lnTo>
                  <a:pt x="53801" y="77771"/>
                </a:lnTo>
                <a:cubicBezTo>
                  <a:pt x="53801" y="77771"/>
                  <a:pt x="53801" y="77733"/>
                  <a:pt x="53839" y="77695"/>
                </a:cubicBezTo>
                <a:lnTo>
                  <a:pt x="53725" y="77506"/>
                </a:lnTo>
                <a:close/>
                <a:moveTo>
                  <a:pt x="60826" y="77727"/>
                </a:moveTo>
                <a:cubicBezTo>
                  <a:pt x="60786" y="77727"/>
                  <a:pt x="60750" y="77733"/>
                  <a:pt x="60720" y="77733"/>
                </a:cubicBezTo>
                <a:cubicBezTo>
                  <a:pt x="60568" y="77771"/>
                  <a:pt x="60455" y="77922"/>
                  <a:pt x="60455" y="78036"/>
                </a:cubicBezTo>
                <a:lnTo>
                  <a:pt x="60531" y="78149"/>
                </a:lnTo>
                <a:cubicBezTo>
                  <a:pt x="60619" y="78193"/>
                  <a:pt x="60695" y="78212"/>
                  <a:pt x="60765" y="78212"/>
                </a:cubicBezTo>
                <a:cubicBezTo>
                  <a:pt x="60815" y="78212"/>
                  <a:pt x="60862" y="78203"/>
                  <a:pt x="60909" y="78187"/>
                </a:cubicBezTo>
                <a:cubicBezTo>
                  <a:pt x="60984" y="78149"/>
                  <a:pt x="61060" y="78073"/>
                  <a:pt x="61098" y="77922"/>
                </a:cubicBezTo>
                <a:lnTo>
                  <a:pt x="61022" y="77809"/>
                </a:lnTo>
                <a:cubicBezTo>
                  <a:pt x="60954" y="77741"/>
                  <a:pt x="60886" y="77727"/>
                  <a:pt x="60826" y="77727"/>
                </a:cubicBezTo>
                <a:close/>
                <a:moveTo>
                  <a:pt x="24296" y="77415"/>
                </a:moveTo>
                <a:cubicBezTo>
                  <a:pt x="24229" y="77415"/>
                  <a:pt x="24175" y="77442"/>
                  <a:pt x="24122" y="77469"/>
                </a:cubicBezTo>
                <a:cubicBezTo>
                  <a:pt x="24084" y="77506"/>
                  <a:pt x="24046" y="77582"/>
                  <a:pt x="24046" y="77658"/>
                </a:cubicBezTo>
                <a:lnTo>
                  <a:pt x="24046" y="77695"/>
                </a:lnTo>
                <a:lnTo>
                  <a:pt x="24160" y="77809"/>
                </a:lnTo>
                <a:lnTo>
                  <a:pt x="24235" y="77809"/>
                </a:lnTo>
                <a:lnTo>
                  <a:pt x="24273" y="77960"/>
                </a:lnTo>
                <a:lnTo>
                  <a:pt x="24311" y="77960"/>
                </a:lnTo>
                <a:cubicBezTo>
                  <a:pt x="24349" y="77998"/>
                  <a:pt x="24387" y="77998"/>
                  <a:pt x="24424" y="77998"/>
                </a:cubicBezTo>
                <a:cubicBezTo>
                  <a:pt x="24424" y="78073"/>
                  <a:pt x="24462" y="78111"/>
                  <a:pt x="24500" y="78149"/>
                </a:cubicBezTo>
                <a:cubicBezTo>
                  <a:pt x="24576" y="78225"/>
                  <a:pt x="24651" y="78225"/>
                  <a:pt x="24727" y="78225"/>
                </a:cubicBezTo>
                <a:lnTo>
                  <a:pt x="24878" y="78111"/>
                </a:lnTo>
                <a:cubicBezTo>
                  <a:pt x="24878" y="78111"/>
                  <a:pt x="24878" y="78073"/>
                  <a:pt x="24878" y="78073"/>
                </a:cubicBezTo>
                <a:cubicBezTo>
                  <a:pt x="24878" y="77884"/>
                  <a:pt x="24727" y="77771"/>
                  <a:pt x="24576" y="77733"/>
                </a:cubicBezTo>
                <a:cubicBezTo>
                  <a:pt x="24538" y="77695"/>
                  <a:pt x="24500" y="77695"/>
                  <a:pt x="24462" y="77695"/>
                </a:cubicBezTo>
                <a:cubicBezTo>
                  <a:pt x="24500" y="77658"/>
                  <a:pt x="24500" y="77620"/>
                  <a:pt x="24500" y="77544"/>
                </a:cubicBezTo>
                <a:lnTo>
                  <a:pt x="24387" y="77431"/>
                </a:lnTo>
                <a:cubicBezTo>
                  <a:pt x="24353" y="77420"/>
                  <a:pt x="24323" y="77415"/>
                  <a:pt x="24296" y="77415"/>
                </a:cubicBezTo>
                <a:close/>
                <a:moveTo>
                  <a:pt x="23895" y="78036"/>
                </a:moveTo>
                <a:cubicBezTo>
                  <a:pt x="23782" y="78036"/>
                  <a:pt x="23668" y="78111"/>
                  <a:pt x="23668" y="78225"/>
                </a:cubicBezTo>
                <a:lnTo>
                  <a:pt x="23819" y="78225"/>
                </a:lnTo>
                <a:cubicBezTo>
                  <a:pt x="23819" y="78225"/>
                  <a:pt x="23819" y="78225"/>
                  <a:pt x="23819" y="78263"/>
                </a:cubicBezTo>
                <a:lnTo>
                  <a:pt x="24008" y="78263"/>
                </a:lnTo>
                <a:cubicBezTo>
                  <a:pt x="24008" y="78225"/>
                  <a:pt x="24008" y="78225"/>
                  <a:pt x="24008" y="78225"/>
                </a:cubicBezTo>
                <a:lnTo>
                  <a:pt x="24160" y="78225"/>
                </a:lnTo>
                <a:cubicBezTo>
                  <a:pt x="24160" y="78149"/>
                  <a:pt x="24122" y="78111"/>
                  <a:pt x="24046" y="78073"/>
                </a:cubicBezTo>
                <a:cubicBezTo>
                  <a:pt x="24008" y="78036"/>
                  <a:pt x="23971" y="78036"/>
                  <a:pt x="23895" y="78036"/>
                </a:cubicBezTo>
                <a:lnTo>
                  <a:pt x="23933" y="78149"/>
                </a:lnTo>
                <a:lnTo>
                  <a:pt x="23895" y="78149"/>
                </a:lnTo>
                <a:lnTo>
                  <a:pt x="23895" y="78036"/>
                </a:lnTo>
                <a:close/>
                <a:moveTo>
                  <a:pt x="69756" y="77922"/>
                </a:moveTo>
                <a:lnTo>
                  <a:pt x="69604" y="78036"/>
                </a:lnTo>
                <a:lnTo>
                  <a:pt x="69604" y="78225"/>
                </a:lnTo>
                <a:lnTo>
                  <a:pt x="69718" y="78338"/>
                </a:lnTo>
                <a:cubicBezTo>
                  <a:pt x="69945" y="78338"/>
                  <a:pt x="70020" y="78225"/>
                  <a:pt x="70096" y="78149"/>
                </a:cubicBezTo>
                <a:lnTo>
                  <a:pt x="70096" y="78111"/>
                </a:lnTo>
                <a:lnTo>
                  <a:pt x="69983" y="77922"/>
                </a:lnTo>
                <a:close/>
                <a:moveTo>
                  <a:pt x="75465" y="77771"/>
                </a:moveTo>
                <a:lnTo>
                  <a:pt x="75351" y="77847"/>
                </a:lnTo>
                <a:cubicBezTo>
                  <a:pt x="75200" y="78036"/>
                  <a:pt x="75313" y="78187"/>
                  <a:pt x="75427" y="78300"/>
                </a:cubicBezTo>
                <a:lnTo>
                  <a:pt x="75502" y="78225"/>
                </a:lnTo>
                <a:lnTo>
                  <a:pt x="75465" y="78300"/>
                </a:lnTo>
                <a:lnTo>
                  <a:pt x="75502" y="78300"/>
                </a:lnTo>
                <a:cubicBezTo>
                  <a:pt x="75583" y="78327"/>
                  <a:pt x="75644" y="78354"/>
                  <a:pt x="75700" y="78354"/>
                </a:cubicBezTo>
                <a:cubicBezTo>
                  <a:pt x="75723" y="78354"/>
                  <a:pt x="75745" y="78349"/>
                  <a:pt x="75767" y="78338"/>
                </a:cubicBezTo>
                <a:cubicBezTo>
                  <a:pt x="75843" y="78300"/>
                  <a:pt x="75843" y="78263"/>
                  <a:pt x="75843" y="78225"/>
                </a:cubicBezTo>
                <a:lnTo>
                  <a:pt x="75843" y="78187"/>
                </a:lnTo>
                <a:cubicBezTo>
                  <a:pt x="75881" y="78149"/>
                  <a:pt x="75918" y="78111"/>
                  <a:pt x="75918" y="78036"/>
                </a:cubicBezTo>
                <a:lnTo>
                  <a:pt x="75843" y="77960"/>
                </a:lnTo>
                <a:cubicBezTo>
                  <a:pt x="75843" y="77960"/>
                  <a:pt x="75805" y="77922"/>
                  <a:pt x="75805" y="77922"/>
                </a:cubicBezTo>
                <a:cubicBezTo>
                  <a:pt x="75729" y="77847"/>
                  <a:pt x="75654" y="77771"/>
                  <a:pt x="75465" y="77771"/>
                </a:cubicBezTo>
                <a:close/>
                <a:moveTo>
                  <a:pt x="33158" y="77922"/>
                </a:moveTo>
                <a:lnTo>
                  <a:pt x="33044" y="78036"/>
                </a:lnTo>
                <a:lnTo>
                  <a:pt x="33044" y="78263"/>
                </a:lnTo>
                <a:lnTo>
                  <a:pt x="33120" y="78376"/>
                </a:lnTo>
                <a:cubicBezTo>
                  <a:pt x="33173" y="78394"/>
                  <a:pt x="33217" y="78401"/>
                  <a:pt x="33255" y="78401"/>
                </a:cubicBezTo>
                <a:cubicBezTo>
                  <a:pt x="33380" y="78401"/>
                  <a:pt x="33431" y="78321"/>
                  <a:pt x="33460" y="78263"/>
                </a:cubicBezTo>
                <a:cubicBezTo>
                  <a:pt x="33612" y="78225"/>
                  <a:pt x="33649" y="78149"/>
                  <a:pt x="33649" y="78073"/>
                </a:cubicBezTo>
                <a:cubicBezTo>
                  <a:pt x="33649" y="78073"/>
                  <a:pt x="33649" y="78036"/>
                  <a:pt x="33649" y="78036"/>
                </a:cubicBezTo>
                <a:lnTo>
                  <a:pt x="33460" y="77960"/>
                </a:lnTo>
                <a:lnTo>
                  <a:pt x="33347" y="77960"/>
                </a:lnTo>
                <a:cubicBezTo>
                  <a:pt x="33309" y="77960"/>
                  <a:pt x="33271" y="77922"/>
                  <a:pt x="33158" y="77922"/>
                </a:cubicBezTo>
                <a:close/>
                <a:moveTo>
                  <a:pt x="80148" y="78069"/>
                </a:moveTo>
                <a:cubicBezTo>
                  <a:pt x="79979" y="78069"/>
                  <a:pt x="79847" y="78265"/>
                  <a:pt x="79813" y="78300"/>
                </a:cubicBezTo>
                <a:lnTo>
                  <a:pt x="79888" y="78489"/>
                </a:lnTo>
                <a:cubicBezTo>
                  <a:pt x="80039" y="78489"/>
                  <a:pt x="80115" y="78452"/>
                  <a:pt x="80153" y="78414"/>
                </a:cubicBezTo>
                <a:lnTo>
                  <a:pt x="80191" y="78414"/>
                </a:lnTo>
                <a:lnTo>
                  <a:pt x="80380" y="78300"/>
                </a:lnTo>
                <a:cubicBezTo>
                  <a:pt x="80342" y="78111"/>
                  <a:pt x="80266" y="78073"/>
                  <a:pt x="80191" y="78073"/>
                </a:cubicBezTo>
                <a:cubicBezTo>
                  <a:pt x="80176" y="78071"/>
                  <a:pt x="80162" y="78069"/>
                  <a:pt x="80148" y="78069"/>
                </a:cubicBezTo>
                <a:close/>
                <a:moveTo>
                  <a:pt x="21059" y="77733"/>
                </a:moveTo>
                <a:lnTo>
                  <a:pt x="20870" y="77771"/>
                </a:lnTo>
                <a:cubicBezTo>
                  <a:pt x="20833" y="77809"/>
                  <a:pt x="20833" y="77884"/>
                  <a:pt x="20795" y="77960"/>
                </a:cubicBezTo>
                <a:cubicBezTo>
                  <a:pt x="20795" y="77960"/>
                  <a:pt x="20757" y="78036"/>
                  <a:pt x="20757" y="78036"/>
                </a:cubicBezTo>
                <a:lnTo>
                  <a:pt x="20833" y="78149"/>
                </a:lnTo>
                <a:cubicBezTo>
                  <a:pt x="20795" y="78187"/>
                  <a:pt x="20757" y="78225"/>
                  <a:pt x="20757" y="78263"/>
                </a:cubicBezTo>
                <a:cubicBezTo>
                  <a:pt x="20719" y="78263"/>
                  <a:pt x="20719" y="78263"/>
                  <a:pt x="20719" y="78300"/>
                </a:cubicBezTo>
                <a:lnTo>
                  <a:pt x="20719" y="78452"/>
                </a:lnTo>
                <a:cubicBezTo>
                  <a:pt x="20802" y="78507"/>
                  <a:pt x="20906" y="78542"/>
                  <a:pt x="21014" y="78542"/>
                </a:cubicBezTo>
                <a:cubicBezTo>
                  <a:pt x="21054" y="78542"/>
                  <a:pt x="21095" y="78537"/>
                  <a:pt x="21135" y="78527"/>
                </a:cubicBezTo>
                <a:lnTo>
                  <a:pt x="21249" y="78414"/>
                </a:lnTo>
                <a:cubicBezTo>
                  <a:pt x="21249" y="78376"/>
                  <a:pt x="21249" y="78376"/>
                  <a:pt x="21286" y="78338"/>
                </a:cubicBezTo>
                <a:cubicBezTo>
                  <a:pt x="21286" y="78338"/>
                  <a:pt x="21286" y="78300"/>
                  <a:pt x="21286" y="78263"/>
                </a:cubicBezTo>
                <a:lnTo>
                  <a:pt x="21362" y="78300"/>
                </a:lnTo>
                <a:cubicBezTo>
                  <a:pt x="21447" y="78337"/>
                  <a:pt x="21516" y="78354"/>
                  <a:pt x="21575" y="78354"/>
                </a:cubicBezTo>
                <a:cubicBezTo>
                  <a:pt x="21699" y="78354"/>
                  <a:pt x="21776" y="78278"/>
                  <a:pt x="21853" y="78149"/>
                </a:cubicBezTo>
                <a:lnTo>
                  <a:pt x="21702" y="77998"/>
                </a:lnTo>
                <a:lnTo>
                  <a:pt x="21627" y="77998"/>
                </a:lnTo>
                <a:cubicBezTo>
                  <a:pt x="21589" y="77960"/>
                  <a:pt x="21513" y="77922"/>
                  <a:pt x="21475" y="77922"/>
                </a:cubicBezTo>
                <a:lnTo>
                  <a:pt x="21324" y="78036"/>
                </a:lnTo>
                <a:cubicBezTo>
                  <a:pt x="21324" y="78073"/>
                  <a:pt x="21286" y="78111"/>
                  <a:pt x="21286" y="78149"/>
                </a:cubicBezTo>
                <a:cubicBezTo>
                  <a:pt x="21249" y="78149"/>
                  <a:pt x="21249" y="78111"/>
                  <a:pt x="21211" y="78073"/>
                </a:cubicBezTo>
                <a:lnTo>
                  <a:pt x="21249" y="78036"/>
                </a:lnTo>
                <a:cubicBezTo>
                  <a:pt x="21249" y="77884"/>
                  <a:pt x="21173" y="77771"/>
                  <a:pt x="21059" y="77733"/>
                </a:cubicBezTo>
                <a:close/>
                <a:moveTo>
                  <a:pt x="70966" y="78073"/>
                </a:moveTo>
                <a:cubicBezTo>
                  <a:pt x="70739" y="78073"/>
                  <a:pt x="70663" y="78187"/>
                  <a:pt x="70587" y="78300"/>
                </a:cubicBezTo>
                <a:lnTo>
                  <a:pt x="70663" y="78489"/>
                </a:lnTo>
                <a:lnTo>
                  <a:pt x="70701" y="78489"/>
                </a:lnTo>
                <a:cubicBezTo>
                  <a:pt x="70754" y="78516"/>
                  <a:pt x="70808" y="78543"/>
                  <a:pt x="70875" y="78543"/>
                </a:cubicBezTo>
                <a:cubicBezTo>
                  <a:pt x="70902" y="78543"/>
                  <a:pt x="70932" y="78538"/>
                  <a:pt x="70966" y="78527"/>
                </a:cubicBezTo>
                <a:lnTo>
                  <a:pt x="71079" y="78414"/>
                </a:lnTo>
                <a:lnTo>
                  <a:pt x="71079" y="78225"/>
                </a:lnTo>
                <a:lnTo>
                  <a:pt x="70966" y="78073"/>
                </a:lnTo>
                <a:close/>
                <a:moveTo>
                  <a:pt x="23404" y="78263"/>
                </a:moveTo>
                <a:lnTo>
                  <a:pt x="23252" y="78376"/>
                </a:lnTo>
                <a:lnTo>
                  <a:pt x="23252" y="78527"/>
                </a:lnTo>
                <a:lnTo>
                  <a:pt x="23366" y="78641"/>
                </a:lnTo>
                <a:cubicBezTo>
                  <a:pt x="23403" y="78647"/>
                  <a:pt x="23438" y="78650"/>
                  <a:pt x="23473" y="78650"/>
                </a:cubicBezTo>
                <a:cubicBezTo>
                  <a:pt x="23650" y="78650"/>
                  <a:pt x="23788" y="78566"/>
                  <a:pt x="23819" y="78376"/>
                </a:cubicBezTo>
                <a:lnTo>
                  <a:pt x="23706" y="78263"/>
                </a:lnTo>
                <a:close/>
                <a:moveTo>
                  <a:pt x="20152" y="78272"/>
                </a:moveTo>
                <a:cubicBezTo>
                  <a:pt x="20114" y="78272"/>
                  <a:pt x="20076" y="78281"/>
                  <a:pt x="20039" y="78300"/>
                </a:cubicBezTo>
                <a:cubicBezTo>
                  <a:pt x="19925" y="78376"/>
                  <a:pt x="19887" y="78565"/>
                  <a:pt x="20001" y="78641"/>
                </a:cubicBezTo>
                <a:cubicBezTo>
                  <a:pt x="20076" y="78678"/>
                  <a:pt x="20114" y="78678"/>
                  <a:pt x="20190" y="78678"/>
                </a:cubicBezTo>
                <a:lnTo>
                  <a:pt x="20228" y="78641"/>
                </a:lnTo>
                <a:lnTo>
                  <a:pt x="20190" y="78641"/>
                </a:lnTo>
                <a:lnTo>
                  <a:pt x="20341" y="78527"/>
                </a:lnTo>
                <a:lnTo>
                  <a:pt x="20341" y="78414"/>
                </a:lnTo>
                <a:lnTo>
                  <a:pt x="20266" y="78300"/>
                </a:lnTo>
                <a:cubicBezTo>
                  <a:pt x="20228" y="78281"/>
                  <a:pt x="20190" y="78272"/>
                  <a:pt x="20152" y="78272"/>
                </a:cubicBezTo>
                <a:close/>
                <a:moveTo>
                  <a:pt x="33763" y="78641"/>
                </a:moveTo>
                <a:cubicBezTo>
                  <a:pt x="33687" y="78641"/>
                  <a:pt x="33612" y="78678"/>
                  <a:pt x="33574" y="78716"/>
                </a:cubicBezTo>
                <a:cubicBezTo>
                  <a:pt x="33536" y="78754"/>
                  <a:pt x="33498" y="78830"/>
                  <a:pt x="33498" y="78943"/>
                </a:cubicBezTo>
                <a:lnTo>
                  <a:pt x="33649" y="79056"/>
                </a:lnTo>
                <a:lnTo>
                  <a:pt x="33763" y="79056"/>
                </a:lnTo>
                <a:lnTo>
                  <a:pt x="33914" y="78943"/>
                </a:lnTo>
                <a:lnTo>
                  <a:pt x="33914" y="78792"/>
                </a:lnTo>
                <a:lnTo>
                  <a:pt x="33763" y="78641"/>
                </a:lnTo>
                <a:close/>
                <a:moveTo>
                  <a:pt x="39962" y="78284"/>
                </a:moveTo>
                <a:cubicBezTo>
                  <a:pt x="39938" y="78284"/>
                  <a:pt x="39913" y="78288"/>
                  <a:pt x="39888" y="78300"/>
                </a:cubicBezTo>
                <a:lnTo>
                  <a:pt x="39774" y="78414"/>
                </a:lnTo>
                <a:cubicBezTo>
                  <a:pt x="39736" y="78603"/>
                  <a:pt x="39850" y="78716"/>
                  <a:pt x="40001" y="78754"/>
                </a:cubicBezTo>
                <a:lnTo>
                  <a:pt x="40039" y="78716"/>
                </a:lnTo>
                <a:lnTo>
                  <a:pt x="40039" y="78716"/>
                </a:lnTo>
                <a:cubicBezTo>
                  <a:pt x="40039" y="78754"/>
                  <a:pt x="40001" y="78754"/>
                  <a:pt x="40001" y="78754"/>
                </a:cubicBezTo>
                <a:cubicBezTo>
                  <a:pt x="39963" y="78792"/>
                  <a:pt x="39925" y="78867"/>
                  <a:pt x="39925" y="78905"/>
                </a:cubicBezTo>
                <a:cubicBezTo>
                  <a:pt x="39925" y="78981"/>
                  <a:pt x="39963" y="79056"/>
                  <a:pt x="40115" y="79094"/>
                </a:cubicBezTo>
                <a:lnTo>
                  <a:pt x="40266" y="79019"/>
                </a:lnTo>
                <a:cubicBezTo>
                  <a:pt x="40304" y="78981"/>
                  <a:pt x="40379" y="78905"/>
                  <a:pt x="40379" y="78830"/>
                </a:cubicBezTo>
                <a:cubicBezTo>
                  <a:pt x="40379" y="78716"/>
                  <a:pt x="40266" y="78678"/>
                  <a:pt x="40152" y="78641"/>
                </a:cubicBezTo>
                <a:lnTo>
                  <a:pt x="40039" y="78716"/>
                </a:lnTo>
                <a:lnTo>
                  <a:pt x="40152" y="78603"/>
                </a:lnTo>
                <a:cubicBezTo>
                  <a:pt x="40152" y="78565"/>
                  <a:pt x="40152" y="78565"/>
                  <a:pt x="40152" y="78565"/>
                </a:cubicBezTo>
                <a:cubicBezTo>
                  <a:pt x="40152" y="78527"/>
                  <a:pt x="40190" y="78489"/>
                  <a:pt x="40190" y="78489"/>
                </a:cubicBezTo>
                <a:cubicBezTo>
                  <a:pt x="40190" y="78452"/>
                  <a:pt x="40190" y="78376"/>
                  <a:pt x="40077" y="78300"/>
                </a:cubicBezTo>
                <a:cubicBezTo>
                  <a:pt x="40052" y="78300"/>
                  <a:pt x="40009" y="78284"/>
                  <a:pt x="39962" y="78284"/>
                </a:cubicBezTo>
                <a:close/>
                <a:moveTo>
                  <a:pt x="72856" y="78603"/>
                </a:moveTo>
                <a:lnTo>
                  <a:pt x="72742" y="78754"/>
                </a:lnTo>
                <a:cubicBezTo>
                  <a:pt x="72742" y="78792"/>
                  <a:pt x="72742" y="78792"/>
                  <a:pt x="72742" y="78830"/>
                </a:cubicBezTo>
                <a:cubicBezTo>
                  <a:pt x="72705" y="78943"/>
                  <a:pt x="72742" y="79019"/>
                  <a:pt x="72780" y="79056"/>
                </a:cubicBezTo>
                <a:cubicBezTo>
                  <a:pt x="72818" y="79094"/>
                  <a:pt x="72856" y="79094"/>
                  <a:pt x="72932" y="79094"/>
                </a:cubicBezTo>
                <a:lnTo>
                  <a:pt x="73045" y="79019"/>
                </a:lnTo>
                <a:cubicBezTo>
                  <a:pt x="73083" y="79019"/>
                  <a:pt x="73083" y="78981"/>
                  <a:pt x="73121" y="78981"/>
                </a:cubicBezTo>
                <a:cubicBezTo>
                  <a:pt x="73158" y="78981"/>
                  <a:pt x="73310" y="78943"/>
                  <a:pt x="73310" y="78792"/>
                </a:cubicBezTo>
                <a:lnTo>
                  <a:pt x="73272" y="78678"/>
                </a:lnTo>
                <a:cubicBezTo>
                  <a:pt x="73158" y="78603"/>
                  <a:pt x="73007" y="78603"/>
                  <a:pt x="72856" y="78603"/>
                </a:cubicBezTo>
                <a:close/>
                <a:moveTo>
                  <a:pt x="90200" y="78782"/>
                </a:moveTo>
                <a:cubicBezTo>
                  <a:pt x="90177" y="78782"/>
                  <a:pt x="90155" y="78785"/>
                  <a:pt x="90134" y="78792"/>
                </a:cubicBezTo>
                <a:cubicBezTo>
                  <a:pt x="90021" y="78830"/>
                  <a:pt x="89945" y="78905"/>
                  <a:pt x="89907" y="78981"/>
                </a:cubicBezTo>
                <a:lnTo>
                  <a:pt x="89945" y="79094"/>
                </a:lnTo>
                <a:cubicBezTo>
                  <a:pt x="90021" y="79208"/>
                  <a:pt x="90134" y="79246"/>
                  <a:pt x="90247" y="79246"/>
                </a:cubicBezTo>
                <a:cubicBezTo>
                  <a:pt x="90361" y="79208"/>
                  <a:pt x="90474" y="79132"/>
                  <a:pt x="90550" y="79019"/>
                </a:cubicBezTo>
                <a:lnTo>
                  <a:pt x="90474" y="78905"/>
                </a:lnTo>
                <a:cubicBezTo>
                  <a:pt x="90413" y="78844"/>
                  <a:pt x="90300" y="78782"/>
                  <a:pt x="90200" y="78782"/>
                </a:cubicBezTo>
                <a:close/>
                <a:moveTo>
                  <a:pt x="15653" y="79246"/>
                </a:moveTo>
                <a:cubicBezTo>
                  <a:pt x="15653" y="79246"/>
                  <a:pt x="15653" y="79246"/>
                  <a:pt x="15653" y="79246"/>
                </a:cubicBezTo>
                <a:cubicBezTo>
                  <a:pt x="15653" y="79246"/>
                  <a:pt x="15653" y="79246"/>
                  <a:pt x="15653" y="79246"/>
                </a:cubicBezTo>
                <a:close/>
                <a:moveTo>
                  <a:pt x="49642" y="78452"/>
                </a:moveTo>
                <a:cubicBezTo>
                  <a:pt x="49604" y="78452"/>
                  <a:pt x="49491" y="78452"/>
                  <a:pt x="49377" y="78527"/>
                </a:cubicBezTo>
                <a:cubicBezTo>
                  <a:pt x="49302" y="78527"/>
                  <a:pt x="49188" y="78527"/>
                  <a:pt x="49113" y="78603"/>
                </a:cubicBezTo>
                <a:cubicBezTo>
                  <a:pt x="49037" y="78641"/>
                  <a:pt x="48999" y="78754"/>
                  <a:pt x="48999" y="78867"/>
                </a:cubicBezTo>
                <a:lnTo>
                  <a:pt x="49037" y="78981"/>
                </a:lnTo>
                <a:cubicBezTo>
                  <a:pt x="49226" y="79094"/>
                  <a:pt x="49491" y="79094"/>
                  <a:pt x="49642" y="79094"/>
                </a:cubicBezTo>
                <a:lnTo>
                  <a:pt x="49642" y="79170"/>
                </a:lnTo>
                <a:cubicBezTo>
                  <a:pt x="49673" y="79200"/>
                  <a:pt x="49728" y="79256"/>
                  <a:pt x="49848" y="79256"/>
                </a:cubicBezTo>
                <a:cubicBezTo>
                  <a:pt x="49876" y="79256"/>
                  <a:pt x="49908" y="79253"/>
                  <a:pt x="49944" y="79246"/>
                </a:cubicBezTo>
                <a:lnTo>
                  <a:pt x="50058" y="79170"/>
                </a:lnTo>
                <a:cubicBezTo>
                  <a:pt x="50058" y="79170"/>
                  <a:pt x="50058" y="79132"/>
                  <a:pt x="50058" y="79132"/>
                </a:cubicBezTo>
                <a:cubicBezTo>
                  <a:pt x="50096" y="79094"/>
                  <a:pt x="50134" y="79056"/>
                  <a:pt x="50134" y="78981"/>
                </a:cubicBezTo>
                <a:cubicBezTo>
                  <a:pt x="50134" y="78943"/>
                  <a:pt x="50134" y="78943"/>
                  <a:pt x="50096" y="78905"/>
                </a:cubicBezTo>
                <a:lnTo>
                  <a:pt x="49982" y="78830"/>
                </a:lnTo>
                <a:cubicBezTo>
                  <a:pt x="49957" y="78817"/>
                  <a:pt x="49936" y="78813"/>
                  <a:pt x="49918" y="78813"/>
                </a:cubicBezTo>
                <a:cubicBezTo>
                  <a:pt x="49881" y="78813"/>
                  <a:pt x="49856" y="78830"/>
                  <a:pt x="49831" y="78830"/>
                </a:cubicBezTo>
                <a:cubicBezTo>
                  <a:pt x="49831" y="78754"/>
                  <a:pt x="49831" y="78527"/>
                  <a:pt x="49642" y="78452"/>
                </a:cubicBezTo>
                <a:close/>
                <a:moveTo>
                  <a:pt x="77657" y="78867"/>
                </a:moveTo>
                <a:lnTo>
                  <a:pt x="77506" y="78981"/>
                </a:lnTo>
                <a:cubicBezTo>
                  <a:pt x="77468" y="79208"/>
                  <a:pt x="77582" y="79321"/>
                  <a:pt x="77847" y="79397"/>
                </a:cubicBezTo>
                <a:lnTo>
                  <a:pt x="77998" y="79246"/>
                </a:lnTo>
                <a:lnTo>
                  <a:pt x="77998" y="79246"/>
                </a:lnTo>
                <a:cubicBezTo>
                  <a:pt x="77998" y="79283"/>
                  <a:pt x="77960" y="79321"/>
                  <a:pt x="77960" y="79321"/>
                </a:cubicBezTo>
                <a:cubicBezTo>
                  <a:pt x="77998" y="79321"/>
                  <a:pt x="78073" y="79321"/>
                  <a:pt x="78149" y="79246"/>
                </a:cubicBezTo>
                <a:lnTo>
                  <a:pt x="78187" y="79132"/>
                </a:lnTo>
                <a:lnTo>
                  <a:pt x="78149" y="79056"/>
                </a:lnTo>
                <a:cubicBezTo>
                  <a:pt x="78036" y="78981"/>
                  <a:pt x="77884" y="78905"/>
                  <a:pt x="77657" y="78867"/>
                </a:cubicBezTo>
                <a:close/>
                <a:moveTo>
                  <a:pt x="56372" y="79019"/>
                </a:moveTo>
                <a:cubicBezTo>
                  <a:pt x="56221" y="79019"/>
                  <a:pt x="56107" y="79094"/>
                  <a:pt x="56069" y="79208"/>
                </a:cubicBezTo>
                <a:lnTo>
                  <a:pt x="56069" y="79321"/>
                </a:lnTo>
                <a:cubicBezTo>
                  <a:pt x="56152" y="79376"/>
                  <a:pt x="56235" y="79412"/>
                  <a:pt x="56304" y="79412"/>
                </a:cubicBezTo>
                <a:cubicBezTo>
                  <a:pt x="56329" y="79412"/>
                  <a:pt x="56352" y="79407"/>
                  <a:pt x="56372" y="79397"/>
                </a:cubicBezTo>
                <a:cubicBezTo>
                  <a:pt x="56447" y="79359"/>
                  <a:pt x="56523" y="79283"/>
                  <a:pt x="56523" y="79208"/>
                </a:cubicBezTo>
                <a:cubicBezTo>
                  <a:pt x="56523" y="79170"/>
                  <a:pt x="56523" y="79132"/>
                  <a:pt x="56485" y="79094"/>
                </a:cubicBezTo>
                <a:lnTo>
                  <a:pt x="56372" y="79019"/>
                </a:lnTo>
                <a:close/>
                <a:moveTo>
                  <a:pt x="15357" y="78748"/>
                </a:moveTo>
                <a:cubicBezTo>
                  <a:pt x="15144" y="78748"/>
                  <a:pt x="14775" y="78880"/>
                  <a:pt x="14708" y="78981"/>
                </a:cubicBezTo>
                <a:lnTo>
                  <a:pt x="14859" y="79056"/>
                </a:lnTo>
                <a:lnTo>
                  <a:pt x="14859" y="79170"/>
                </a:lnTo>
                <a:cubicBezTo>
                  <a:pt x="14859" y="79179"/>
                  <a:pt x="14859" y="79189"/>
                  <a:pt x="14859" y="79208"/>
                </a:cubicBezTo>
                <a:cubicBezTo>
                  <a:pt x="14859" y="79435"/>
                  <a:pt x="15048" y="79472"/>
                  <a:pt x="15086" y="79472"/>
                </a:cubicBezTo>
                <a:lnTo>
                  <a:pt x="15161" y="79435"/>
                </a:lnTo>
                <a:cubicBezTo>
                  <a:pt x="15199" y="79435"/>
                  <a:pt x="15237" y="79397"/>
                  <a:pt x="15237" y="79359"/>
                </a:cubicBezTo>
                <a:cubicBezTo>
                  <a:pt x="15291" y="79386"/>
                  <a:pt x="15344" y="79412"/>
                  <a:pt x="15411" y="79412"/>
                </a:cubicBezTo>
                <a:cubicBezTo>
                  <a:pt x="15439" y="79412"/>
                  <a:pt x="15469" y="79408"/>
                  <a:pt x="15502" y="79397"/>
                </a:cubicBezTo>
                <a:lnTo>
                  <a:pt x="15653" y="79321"/>
                </a:lnTo>
                <a:cubicBezTo>
                  <a:pt x="15653" y="79321"/>
                  <a:pt x="15653" y="79283"/>
                  <a:pt x="15653" y="79246"/>
                </a:cubicBezTo>
                <a:cubicBezTo>
                  <a:pt x="15653" y="79283"/>
                  <a:pt x="15615" y="79321"/>
                  <a:pt x="15577" y="79321"/>
                </a:cubicBezTo>
                <a:lnTo>
                  <a:pt x="15691" y="79208"/>
                </a:lnTo>
                <a:lnTo>
                  <a:pt x="15691" y="79170"/>
                </a:lnTo>
                <a:cubicBezTo>
                  <a:pt x="15691" y="78981"/>
                  <a:pt x="15615" y="78830"/>
                  <a:pt x="15426" y="78754"/>
                </a:cubicBezTo>
                <a:cubicBezTo>
                  <a:pt x="15406" y="78750"/>
                  <a:pt x="15383" y="78748"/>
                  <a:pt x="15357" y="78748"/>
                </a:cubicBezTo>
                <a:close/>
                <a:moveTo>
                  <a:pt x="29193" y="78962"/>
                </a:moveTo>
                <a:cubicBezTo>
                  <a:pt x="29131" y="78962"/>
                  <a:pt x="29075" y="78981"/>
                  <a:pt x="29037" y="79019"/>
                </a:cubicBezTo>
                <a:cubicBezTo>
                  <a:pt x="28923" y="79056"/>
                  <a:pt x="28848" y="79170"/>
                  <a:pt x="28886" y="79321"/>
                </a:cubicBezTo>
                <a:lnTo>
                  <a:pt x="28999" y="79397"/>
                </a:lnTo>
                <a:lnTo>
                  <a:pt x="29037" y="79397"/>
                </a:lnTo>
                <a:lnTo>
                  <a:pt x="29075" y="79510"/>
                </a:lnTo>
                <a:cubicBezTo>
                  <a:pt x="29119" y="79521"/>
                  <a:pt x="29160" y="79526"/>
                  <a:pt x="29198" y="79526"/>
                </a:cubicBezTo>
                <a:cubicBezTo>
                  <a:pt x="29289" y="79526"/>
                  <a:pt x="29361" y="79499"/>
                  <a:pt x="29415" y="79472"/>
                </a:cubicBezTo>
                <a:lnTo>
                  <a:pt x="29566" y="79359"/>
                </a:lnTo>
                <a:cubicBezTo>
                  <a:pt x="29566" y="79359"/>
                  <a:pt x="29566" y="79321"/>
                  <a:pt x="29566" y="79283"/>
                </a:cubicBezTo>
                <a:cubicBezTo>
                  <a:pt x="29566" y="79170"/>
                  <a:pt x="29491" y="79056"/>
                  <a:pt x="29377" y="79019"/>
                </a:cubicBezTo>
                <a:cubicBezTo>
                  <a:pt x="29320" y="78981"/>
                  <a:pt x="29254" y="78962"/>
                  <a:pt x="29193" y="78962"/>
                </a:cubicBezTo>
                <a:close/>
                <a:moveTo>
                  <a:pt x="4725" y="79325"/>
                </a:moveTo>
                <a:cubicBezTo>
                  <a:pt x="4648" y="79325"/>
                  <a:pt x="4562" y="79351"/>
                  <a:pt x="4500" y="79435"/>
                </a:cubicBezTo>
                <a:lnTo>
                  <a:pt x="4538" y="79624"/>
                </a:lnTo>
                <a:cubicBezTo>
                  <a:pt x="4575" y="79624"/>
                  <a:pt x="4575" y="79624"/>
                  <a:pt x="4575" y="79661"/>
                </a:cubicBezTo>
                <a:lnTo>
                  <a:pt x="4689" y="79775"/>
                </a:lnTo>
                <a:cubicBezTo>
                  <a:pt x="4733" y="79781"/>
                  <a:pt x="4775" y="79784"/>
                  <a:pt x="4815" y="79784"/>
                </a:cubicBezTo>
                <a:cubicBezTo>
                  <a:pt x="5013" y="79784"/>
                  <a:pt x="5155" y="79706"/>
                  <a:pt x="5218" y="79548"/>
                </a:cubicBezTo>
                <a:lnTo>
                  <a:pt x="5029" y="79397"/>
                </a:lnTo>
                <a:cubicBezTo>
                  <a:pt x="4991" y="79397"/>
                  <a:pt x="4953" y="79397"/>
                  <a:pt x="4878" y="79359"/>
                </a:cubicBezTo>
                <a:cubicBezTo>
                  <a:pt x="4844" y="79342"/>
                  <a:pt x="4787" y="79325"/>
                  <a:pt x="4725" y="79325"/>
                </a:cubicBezTo>
                <a:close/>
                <a:moveTo>
                  <a:pt x="568" y="79775"/>
                </a:moveTo>
                <a:cubicBezTo>
                  <a:pt x="454" y="79775"/>
                  <a:pt x="303" y="79850"/>
                  <a:pt x="303" y="80002"/>
                </a:cubicBezTo>
                <a:lnTo>
                  <a:pt x="417" y="80115"/>
                </a:lnTo>
                <a:cubicBezTo>
                  <a:pt x="417" y="80115"/>
                  <a:pt x="417" y="80153"/>
                  <a:pt x="454" y="80153"/>
                </a:cubicBezTo>
                <a:cubicBezTo>
                  <a:pt x="492" y="80153"/>
                  <a:pt x="568" y="80191"/>
                  <a:pt x="719" y="80191"/>
                </a:cubicBezTo>
                <a:lnTo>
                  <a:pt x="832" y="80115"/>
                </a:lnTo>
                <a:cubicBezTo>
                  <a:pt x="832" y="80077"/>
                  <a:pt x="832" y="80039"/>
                  <a:pt x="832" y="80002"/>
                </a:cubicBezTo>
                <a:cubicBezTo>
                  <a:pt x="832" y="79850"/>
                  <a:pt x="719" y="79775"/>
                  <a:pt x="568" y="79775"/>
                </a:cubicBezTo>
                <a:close/>
                <a:moveTo>
                  <a:pt x="16362" y="79760"/>
                </a:moveTo>
                <a:cubicBezTo>
                  <a:pt x="16339" y="79760"/>
                  <a:pt x="16316" y="79765"/>
                  <a:pt x="16296" y="79775"/>
                </a:cubicBezTo>
                <a:cubicBezTo>
                  <a:pt x="16182" y="79775"/>
                  <a:pt x="16031" y="79888"/>
                  <a:pt x="16031" y="80002"/>
                </a:cubicBezTo>
                <a:cubicBezTo>
                  <a:pt x="16031" y="80077"/>
                  <a:pt x="16107" y="80153"/>
                  <a:pt x="16182" y="80191"/>
                </a:cubicBezTo>
                <a:lnTo>
                  <a:pt x="16334" y="80002"/>
                </a:lnTo>
                <a:lnTo>
                  <a:pt x="16334" y="80002"/>
                </a:lnTo>
                <a:cubicBezTo>
                  <a:pt x="16334" y="80039"/>
                  <a:pt x="16296" y="80077"/>
                  <a:pt x="16296" y="80077"/>
                </a:cubicBezTo>
                <a:cubicBezTo>
                  <a:pt x="16371" y="80077"/>
                  <a:pt x="16447" y="80077"/>
                  <a:pt x="16485" y="80039"/>
                </a:cubicBezTo>
                <a:lnTo>
                  <a:pt x="16560" y="79926"/>
                </a:lnTo>
                <a:lnTo>
                  <a:pt x="16523" y="79850"/>
                </a:lnTo>
                <a:cubicBezTo>
                  <a:pt x="16495" y="79795"/>
                  <a:pt x="16427" y="79760"/>
                  <a:pt x="16362" y="79760"/>
                </a:cubicBezTo>
                <a:close/>
                <a:moveTo>
                  <a:pt x="86293" y="79608"/>
                </a:moveTo>
                <a:cubicBezTo>
                  <a:pt x="86265" y="79608"/>
                  <a:pt x="86235" y="79613"/>
                  <a:pt x="86202" y="79624"/>
                </a:cubicBezTo>
                <a:cubicBezTo>
                  <a:pt x="86164" y="79624"/>
                  <a:pt x="86126" y="79661"/>
                  <a:pt x="86126" y="79737"/>
                </a:cubicBezTo>
                <a:lnTo>
                  <a:pt x="86202" y="79813"/>
                </a:lnTo>
                <a:cubicBezTo>
                  <a:pt x="86164" y="79850"/>
                  <a:pt x="86164" y="79888"/>
                  <a:pt x="86164" y="79888"/>
                </a:cubicBezTo>
                <a:lnTo>
                  <a:pt x="86126" y="79926"/>
                </a:lnTo>
                <a:lnTo>
                  <a:pt x="86240" y="80077"/>
                </a:lnTo>
                <a:cubicBezTo>
                  <a:pt x="86240" y="80077"/>
                  <a:pt x="86278" y="80077"/>
                  <a:pt x="86278" y="80115"/>
                </a:cubicBezTo>
                <a:cubicBezTo>
                  <a:pt x="86353" y="80153"/>
                  <a:pt x="86429" y="80191"/>
                  <a:pt x="86580" y="80191"/>
                </a:cubicBezTo>
                <a:lnTo>
                  <a:pt x="86694" y="80039"/>
                </a:lnTo>
                <a:cubicBezTo>
                  <a:pt x="86656" y="79964"/>
                  <a:pt x="86656" y="79926"/>
                  <a:pt x="86656" y="79888"/>
                </a:cubicBezTo>
                <a:cubicBezTo>
                  <a:pt x="86656" y="79813"/>
                  <a:pt x="86656" y="79737"/>
                  <a:pt x="86580" y="79661"/>
                </a:cubicBezTo>
                <a:lnTo>
                  <a:pt x="86429" y="79737"/>
                </a:lnTo>
                <a:cubicBezTo>
                  <a:pt x="86429" y="79699"/>
                  <a:pt x="86429" y="79699"/>
                  <a:pt x="86429" y="79699"/>
                </a:cubicBezTo>
                <a:cubicBezTo>
                  <a:pt x="86441" y="79687"/>
                  <a:pt x="86454" y="79682"/>
                  <a:pt x="86465" y="79682"/>
                </a:cubicBezTo>
                <a:cubicBezTo>
                  <a:pt x="86488" y="79682"/>
                  <a:pt x="86504" y="79699"/>
                  <a:pt x="86504" y="79699"/>
                </a:cubicBezTo>
                <a:cubicBezTo>
                  <a:pt x="86504" y="79699"/>
                  <a:pt x="86467" y="79661"/>
                  <a:pt x="86467" y="79661"/>
                </a:cubicBezTo>
                <a:cubicBezTo>
                  <a:pt x="86413" y="79635"/>
                  <a:pt x="86360" y="79608"/>
                  <a:pt x="86293" y="79608"/>
                </a:cubicBezTo>
                <a:close/>
                <a:moveTo>
                  <a:pt x="55729" y="79435"/>
                </a:moveTo>
                <a:cubicBezTo>
                  <a:pt x="55578" y="79435"/>
                  <a:pt x="55502" y="79435"/>
                  <a:pt x="55427" y="79510"/>
                </a:cubicBezTo>
                <a:cubicBezTo>
                  <a:pt x="55389" y="79548"/>
                  <a:pt x="55313" y="79661"/>
                  <a:pt x="55389" y="79850"/>
                </a:cubicBezTo>
                <a:lnTo>
                  <a:pt x="55502" y="79926"/>
                </a:lnTo>
                <a:lnTo>
                  <a:pt x="55653" y="79926"/>
                </a:lnTo>
                <a:cubicBezTo>
                  <a:pt x="55616" y="79964"/>
                  <a:pt x="55578" y="79964"/>
                  <a:pt x="55540" y="80002"/>
                </a:cubicBezTo>
                <a:cubicBezTo>
                  <a:pt x="55502" y="80039"/>
                  <a:pt x="55464" y="80039"/>
                  <a:pt x="55464" y="80077"/>
                </a:cubicBezTo>
                <a:lnTo>
                  <a:pt x="55427" y="80266"/>
                </a:lnTo>
                <a:cubicBezTo>
                  <a:pt x="55497" y="80313"/>
                  <a:pt x="55596" y="80345"/>
                  <a:pt x="55688" y="80345"/>
                </a:cubicBezTo>
                <a:cubicBezTo>
                  <a:pt x="55745" y="80345"/>
                  <a:pt x="55799" y="80333"/>
                  <a:pt x="55842" y="80304"/>
                </a:cubicBezTo>
                <a:cubicBezTo>
                  <a:pt x="55956" y="80266"/>
                  <a:pt x="56032" y="80191"/>
                  <a:pt x="56032" y="80077"/>
                </a:cubicBezTo>
                <a:cubicBezTo>
                  <a:pt x="56032" y="80039"/>
                  <a:pt x="56032" y="80002"/>
                  <a:pt x="56032" y="79964"/>
                </a:cubicBezTo>
                <a:lnTo>
                  <a:pt x="55994" y="79926"/>
                </a:lnTo>
                <a:cubicBezTo>
                  <a:pt x="55918" y="79888"/>
                  <a:pt x="55842" y="79850"/>
                  <a:pt x="55805" y="79850"/>
                </a:cubicBezTo>
                <a:cubicBezTo>
                  <a:pt x="55767" y="79850"/>
                  <a:pt x="55767" y="79888"/>
                  <a:pt x="55729" y="79888"/>
                </a:cubicBezTo>
                <a:cubicBezTo>
                  <a:pt x="55842" y="79813"/>
                  <a:pt x="55842" y="79699"/>
                  <a:pt x="55842" y="79624"/>
                </a:cubicBezTo>
                <a:cubicBezTo>
                  <a:pt x="55842" y="79586"/>
                  <a:pt x="55842" y="79586"/>
                  <a:pt x="55842" y="79548"/>
                </a:cubicBezTo>
                <a:lnTo>
                  <a:pt x="55729" y="79435"/>
                </a:lnTo>
                <a:close/>
                <a:moveTo>
                  <a:pt x="13611" y="80002"/>
                </a:moveTo>
                <a:lnTo>
                  <a:pt x="13498" y="80115"/>
                </a:lnTo>
                <a:lnTo>
                  <a:pt x="13498" y="80153"/>
                </a:lnTo>
                <a:cubicBezTo>
                  <a:pt x="13498" y="80266"/>
                  <a:pt x="13536" y="80342"/>
                  <a:pt x="13611" y="80418"/>
                </a:cubicBezTo>
                <a:lnTo>
                  <a:pt x="13687" y="80455"/>
                </a:lnTo>
                <a:cubicBezTo>
                  <a:pt x="13838" y="80455"/>
                  <a:pt x="13914" y="80418"/>
                  <a:pt x="13952" y="80380"/>
                </a:cubicBezTo>
                <a:lnTo>
                  <a:pt x="14027" y="80304"/>
                </a:lnTo>
                <a:lnTo>
                  <a:pt x="14027" y="80229"/>
                </a:lnTo>
                <a:cubicBezTo>
                  <a:pt x="14027" y="80153"/>
                  <a:pt x="13989" y="80077"/>
                  <a:pt x="13952" y="80077"/>
                </a:cubicBezTo>
                <a:cubicBezTo>
                  <a:pt x="13876" y="80002"/>
                  <a:pt x="13763" y="80002"/>
                  <a:pt x="13611" y="80002"/>
                </a:cubicBezTo>
                <a:close/>
                <a:moveTo>
                  <a:pt x="48432" y="80039"/>
                </a:moveTo>
                <a:lnTo>
                  <a:pt x="48281" y="80191"/>
                </a:lnTo>
                <a:cubicBezTo>
                  <a:pt x="48281" y="80229"/>
                  <a:pt x="48243" y="80229"/>
                  <a:pt x="48243" y="80266"/>
                </a:cubicBezTo>
                <a:lnTo>
                  <a:pt x="48357" y="80455"/>
                </a:lnTo>
                <a:lnTo>
                  <a:pt x="48470" y="80455"/>
                </a:lnTo>
                <a:lnTo>
                  <a:pt x="48583" y="80380"/>
                </a:lnTo>
                <a:cubicBezTo>
                  <a:pt x="48621" y="80380"/>
                  <a:pt x="48659" y="80304"/>
                  <a:pt x="48659" y="80229"/>
                </a:cubicBezTo>
                <a:cubicBezTo>
                  <a:pt x="48659" y="80191"/>
                  <a:pt x="48621" y="80115"/>
                  <a:pt x="48432" y="80039"/>
                </a:cubicBezTo>
                <a:close/>
                <a:moveTo>
                  <a:pt x="10549" y="80115"/>
                </a:moveTo>
                <a:cubicBezTo>
                  <a:pt x="10436" y="80153"/>
                  <a:pt x="10246" y="80191"/>
                  <a:pt x="10209" y="80342"/>
                </a:cubicBezTo>
                <a:lnTo>
                  <a:pt x="10246" y="80455"/>
                </a:lnTo>
                <a:cubicBezTo>
                  <a:pt x="10322" y="80531"/>
                  <a:pt x="10398" y="80531"/>
                  <a:pt x="10473" y="80531"/>
                </a:cubicBezTo>
                <a:cubicBezTo>
                  <a:pt x="10625" y="80531"/>
                  <a:pt x="10738" y="80380"/>
                  <a:pt x="10814" y="80266"/>
                </a:cubicBezTo>
                <a:lnTo>
                  <a:pt x="10625" y="80115"/>
                </a:lnTo>
                <a:close/>
                <a:moveTo>
                  <a:pt x="34511" y="80139"/>
                </a:moveTo>
                <a:cubicBezTo>
                  <a:pt x="34429" y="80139"/>
                  <a:pt x="34358" y="80181"/>
                  <a:pt x="34330" y="80266"/>
                </a:cubicBezTo>
                <a:lnTo>
                  <a:pt x="34406" y="80455"/>
                </a:lnTo>
                <a:cubicBezTo>
                  <a:pt x="34368" y="80455"/>
                  <a:pt x="34368" y="80418"/>
                  <a:pt x="34368" y="80418"/>
                </a:cubicBezTo>
                <a:lnTo>
                  <a:pt x="34368" y="80455"/>
                </a:lnTo>
                <a:lnTo>
                  <a:pt x="34481" y="80607"/>
                </a:lnTo>
                <a:cubicBezTo>
                  <a:pt x="34557" y="80607"/>
                  <a:pt x="34670" y="80607"/>
                  <a:pt x="34708" y="80569"/>
                </a:cubicBezTo>
                <a:cubicBezTo>
                  <a:pt x="34784" y="80531"/>
                  <a:pt x="34784" y="80455"/>
                  <a:pt x="34784" y="80418"/>
                </a:cubicBezTo>
                <a:cubicBezTo>
                  <a:pt x="34784" y="80304"/>
                  <a:pt x="34708" y="80191"/>
                  <a:pt x="34595" y="80153"/>
                </a:cubicBezTo>
                <a:cubicBezTo>
                  <a:pt x="34566" y="80143"/>
                  <a:pt x="34538" y="80139"/>
                  <a:pt x="34511" y="80139"/>
                </a:cubicBezTo>
                <a:close/>
                <a:moveTo>
                  <a:pt x="68546" y="79586"/>
                </a:moveTo>
                <a:cubicBezTo>
                  <a:pt x="68432" y="79586"/>
                  <a:pt x="68319" y="79586"/>
                  <a:pt x="68243" y="79661"/>
                </a:cubicBezTo>
                <a:cubicBezTo>
                  <a:pt x="68206" y="79699"/>
                  <a:pt x="68130" y="79775"/>
                  <a:pt x="68168" y="79926"/>
                </a:cubicBezTo>
                <a:lnTo>
                  <a:pt x="68281" y="80039"/>
                </a:lnTo>
                <a:cubicBezTo>
                  <a:pt x="68395" y="80039"/>
                  <a:pt x="68470" y="80039"/>
                  <a:pt x="68546" y="80002"/>
                </a:cubicBezTo>
                <a:lnTo>
                  <a:pt x="68546" y="80002"/>
                </a:lnTo>
                <a:lnTo>
                  <a:pt x="68508" y="80039"/>
                </a:lnTo>
                <a:cubicBezTo>
                  <a:pt x="68546" y="80115"/>
                  <a:pt x="68508" y="80191"/>
                  <a:pt x="68470" y="80191"/>
                </a:cubicBezTo>
                <a:lnTo>
                  <a:pt x="68546" y="80380"/>
                </a:lnTo>
                <a:cubicBezTo>
                  <a:pt x="68596" y="80392"/>
                  <a:pt x="68638" y="80397"/>
                  <a:pt x="68673" y="80397"/>
                </a:cubicBezTo>
                <a:cubicBezTo>
                  <a:pt x="68743" y="80397"/>
                  <a:pt x="68785" y="80380"/>
                  <a:pt x="68810" y="80380"/>
                </a:cubicBezTo>
                <a:cubicBezTo>
                  <a:pt x="68848" y="80418"/>
                  <a:pt x="68924" y="80455"/>
                  <a:pt x="68962" y="80493"/>
                </a:cubicBezTo>
                <a:cubicBezTo>
                  <a:pt x="69000" y="80531"/>
                  <a:pt x="69037" y="80569"/>
                  <a:pt x="69075" y="80644"/>
                </a:cubicBezTo>
                <a:lnTo>
                  <a:pt x="69340" y="80607"/>
                </a:lnTo>
                <a:lnTo>
                  <a:pt x="69340" y="80607"/>
                </a:lnTo>
                <a:cubicBezTo>
                  <a:pt x="69340" y="80607"/>
                  <a:pt x="69302" y="80644"/>
                  <a:pt x="69302" y="80644"/>
                </a:cubicBezTo>
                <a:lnTo>
                  <a:pt x="69340" y="80644"/>
                </a:lnTo>
                <a:cubicBezTo>
                  <a:pt x="69415" y="80644"/>
                  <a:pt x="69567" y="80644"/>
                  <a:pt x="69642" y="80531"/>
                </a:cubicBezTo>
                <a:lnTo>
                  <a:pt x="69642" y="80229"/>
                </a:lnTo>
                <a:lnTo>
                  <a:pt x="69529" y="80115"/>
                </a:lnTo>
                <a:cubicBezTo>
                  <a:pt x="69340" y="80077"/>
                  <a:pt x="69226" y="79964"/>
                  <a:pt x="69075" y="79850"/>
                </a:cubicBezTo>
                <a:lnTo>
                  <a:pt x="69037" y="79813"/>
                </a:lnTo>
                <a:lnTo>
                  <a:pt x="68848" y="79850"/>
                </a:lnTo>
                <a:cubicBezTo>
                  <a:pt x="68810" y="79850"/>
                  <a:pt x="68773" y="79888"/>
                  <a:pt x="68735" y="79888"/>
                </a:cubicBezTo>
                <a:lnTo>
                  <a:pt x="68659" y="79888"/>
                </a:lnTo>
                <a:cubicBezTo>
                  <a:pt x="68659" y="79850"/>
                  <a:pt x="68697" y="79775"/>
                  <a:pt x="68659" y="79699"/>
                </a:cubicBezTo>
                <a:lnTo>
                  <a:pt x="68546" y="79586"/>
                </a:lnTo>
                <a:close/>
                <a:moveTo>
                  <a:pt x="43215" y="80191"/>
                </a:moveTo>
                <a:lnTo>
                  <a:pt x="43101" y="80418"/>
                </a:lnTo>
                <a:cubicBezTo>
                  <a:pt x="43064" y="80455"/>
                  <a:pt x="43026" y="80493"/>
                  <a:pt x="43026" y="80607"/>
                </a:cubicBezTo>
                <a:lnTo>
                  <a:pt x="43177" y="80720"/>
                </a:lnTo>
                <a:cubicBezTo>
                  <a:pt x="43290" y="80720"/>
                  <a:pt x="43366" y="80682"/>
                  <a:pt x="43404" y="80644"/>
                </a:cubicBezTo>
                <a:cubicBezTo>
                  <a:pt x="43442" y="80607"/>
                  <a:pt x="43479" y="80569"/>
                  <a:pt x="43479" y="80493"/>
                </a:cubicBezTo>
                <a:cubicBezTo>
                  <a:pt x="43517" y="80455"/>
                  <a:pt x="43555" y="80418"/>
                  <a:pt x="43555" y="80342"/>
                </a:cubicBezTo>
                <a:cubicBezTo>
                  <a:pt x="43555" y="80342"/>
                  <a:pt x="43555" y="80304"/>
                  <a:pt x="43555" y="80304"/>
                </a:cubicBezTo>
                <a:lnTo>
                  <a:pt x="43404" y="80191"/>
                </a:lnTo>
                <a:close/>
                <a:moveTo>
                  <a:pt x="47932" y="80213"/>
                </a:moveTo>
                <a:cubicBezTo>
                  <a:pt x="47909" y="80213"/>
                  <a:pt x="47887" y="80217"/>
                  <a:pt x="47865" y="80229"/>
                </a:cubicBezTo>
                <a:lnTo>
                  <a:pt x="47752" y="80266"/>
                </a:lnTo>
                <a:cubicBezTo>
                  <a:pt x="47676" y="80342"/>
                  <a:pt x="47638" y="80455"/>
                  <a:pt x="47676" y="80607"/>
                </a:cubicBezTo>
                <a:lnTo>
                  <a:pt x="47789" y="80720"/>
                </a:lnTo>
                <a:lnTo>
                  <a:pt x="48054" y="80720"/>
                </a:lnTo>
                <a:lnTo>
                  <a:pt x="48168" y="80607"/>
                </a:lnTo>
                <a:cubicBezTo>
                  <a:pt x="48168" y="80569"/>
                  <a:pt x="48205" y="80531"/>
                  <a:pt x="48205" y="80493"/>
                </a:cubicBezTo>
                <a:cubicBezTo>
                  <a:pt x="48205" y="80418"/>
                  <a:pt x="48168" y="80342"/>
                  <a:pt x="48092" y="80266"/>
                </a:cubicBezTo>
                <a:cubicBezTo>
                  <a:pt x="48038" y="80240"/>
                  <a:pt x="47985" y="80213"/>
                  <a:pt x="47932" y="80213"/>
                </a:cubicBezTo>
                <a:close/>
                <a:moveTo>
                  <a:pt x="52478" y="80607"/>
                </a:moveTo>
                <a:lnTo>
                  <a:pt x="52251" y="80682"/>
                </a:lnTo>
                <a:cubicBezTo>
                  <a:pt x="52251" y="80796"/>
                  <a:pt x="52289" y="80833"/>
                  <a:pt x="52289" y="80871"/>
                </a:cubicBezTo>
                <a:cubicBezTo>
                  <a:pt x="52289" y="80871"/>
                  <a:pt x="52289" y="80833"/>
                  <a:pt x="52289" y="80833"/>
                </a:cubicBezTo>
                <a:lnTo>
                  <a:pt x="52440" y="81022"/>
                </a:lnTo>
                <a:cubicBezTo>
                  <a:pt x="52465" y="81022"/>
                  <a:pt x="52490" y="81039"/>
                  <a:pt x="52527" y="81039"/>
                </a:cubicBezTo>
                <a:cubicBezTo>
                  <a:pt x="52545" y="81039"/>
                  <a:pt x="52566" y="81035"/>
                  <a:pt x="52591" y="81022"/>
                </a:cubicBezTo>
                <a:cubicBezTo>
                  <a:pt x="52667" y="81022"/>
                  <a:pt x="52667" y="80985"/>
                  <a:pt x="52704" y="80909"/>
                </a:cubicBezTo>
                <a:lnTo>
                  <a:pt x="52667" y="80871"/>
                </a:lnTo>
                <a:cubicBezTo>
                  <a:pt x="52704" y="80833"/>
                  <a:pt x="52780" y="80796"/>
                  <a:pt x="52780" y="80758"/>
                </a:cubicBezTo>
                <a:lnTo>
                  <a:pt x="52629" y="80607"/>
                </a:lnTo>
                <a:close/>
                <a:moveTo>
                  <a:pt x="82988" y="80607"/>
                </a:moveTo>
                <a:lnTo>
                  <a:pt x="82875" y="80720"/>
                </a:lnTo>
                <a:cubicBezTo>
                  <a:pt x="82837" y="80871"/>
                  <a:pt x="82875" y="80947"/>
                  <a:pt x="82951" y="81022"/>
                </a:cubicBezTo>
                <a:cubicBezTo>
                  <a:pt x="83026" y="81060"/>
                  <a:pt x="83102" y="81060"/>
                  <a:pt x="83177" y="81060"/>
                </a:cubicBezTo>
                <a:lnTo>
                  <a:pt x="83329" y="80947"/>
                </a:lnTo>
                <a:cubicBezTo>
                  <a:pt x="83329" y="80909"/>
                  <a:pt x="83329" y="80909"/>
                  <a:pt x="83329" y="80871"/>
                </a:cubicBezTo>
                <a:cubicBezTo>
                  <a:pt x="83366" y="80871"/>
                  <a:pt x="83442" y="80833"/>
                  <a:pt x="83442" y="80758"/>
                </a:cubicBezTo>
                <a:lnTo>
                  <a:pt x="83291" y="80607"/>
                </a:lnTo>
                <a:close/>
                <a:moveTo>
                  <a:pt x="43894" y="80360"/>
                </a:moveTo>
                <a:cubicBezTo>
                  <a:pt x="43746" y="80360"/>
                  <a:pt x="43596" y="80400"/>
                  <a:pt x="43517" y="80531"/>
                </a:cubicBezTo>
                <a:lnTo>
                  <a:pt x="43555" y="80644"/>
                </a:lnTo>
                <a:cubicBezTo>
                  <a:pt x="43593" y="80720"/>
                  <a:pt x="43668" y="80758"/>
                  <a:pt x="43706" y="80796"/>
                </a:cubicBezTo>
                <a:cubicBezTo>
                  <a:pt x="43517" y="80796"/>
                  <a:pt x="43404" y="80871"/>
                  <a:pt x="43442" y="81022"/>
                </a:cubicBezTo>
                <a:lnTo>
                  <a:pt x="43593" y="81098"/>
                </a:lnTo>
                <a:lnTo>
                  <a:pt x="43706" y="81098"/>
                </a:lnTo>
                <a:lnTo>
                  <a:pt x="43857" y="81022"/>
                </a:lnTo>
                <a:cubicBezTo>
                  <a:pt x="43857" y="80985"/>
                  <a:pt x="43895" y="80985"/>
                  <a:pt x="43895" y="80909"/>
                </a:cubicBezTo>
                <a:lnTo>
                  <a:pt x="43820" y="80833"/>
                </a:lnTo>
                <a:lnTo>
                  <a:pt x="43820" y="80833"/>
                </a:lnTo>
                <a:cubicBezTo>
                  <a:pt x="43895" y="80871"/>
                  <a:pt x="43895" y="80871"/>
                  <a:pt x="43933" y="80947"/>
                </a:cubicBezTo>
                <a:lnTo>
                  <a:pt x="44122" y="81022"/>
                </a:lnTo>
                <a:cubicBezTo>
                  <a:pt x="44236" y="80985"/>
                  <a:pt x="44462" y="80909"/>
                  <a:pt x="44500" y="80720"/>
                </a:cubicBezTo>
                <a:cubicBezTo>
                  <a:pt x="44500" y="80682"/>
                  <a:pt x="44538" y="80682"/>
                  <a:pt x="44538" y="80644"/>
                </a:cubicBezTo>
                <a:cubicBezTo>
                  <a:pt x="44538" y="80569"/>
                  <a:pt x="44500" y="80493"/>
                  <a:pt x="44349" y="80455"/>
                </a:cubicBezTo>
                <a:lnTo>
                  <a:pt x="44236" y="80380"/>
                </a:lnTo>
                <a:lnTo>
                  <a:pt x="44084" y="80380"/>
                </a:lnTo>
                <a:cubicBezTo>
                  <a:pt x="44026" y="80368"/>
                  <a:pt x="43960" y="80360"/>
                  <a:pt x="43894" y="80360"/>
                </a:cubicBezTo>
                <a:close/>
                <a:moveTo>
                  <a:pt x="53876" y="80796"/>
                </a:moveTo>
                <a:lnTo>
                  <a:pt x="53687" y="80871"/>
                </a:lnTo>
                <a:cubicBezTo>
                  <a:pt x="53687" y="80909"/>
                  <a:pt x="53650" y="80909"/>
                  <a:pt x="53650" y="80985"/>
                </a:cubicBezTo>
                <a:lnTo>
                  <a:pt x="53763" y="81098"/>
                </a:lnTo>
                <a:cubicBezTo>
                  <a:pt x="53763" y="81136"/>
                  <a:pt x="53801" y="81136"/>
                  <a:pt x="53876" y="81174"/>
                </a:cubicBezTo>
                <a:lnTo>
                  <a:pt x="54028" y="81060"/>
                </a:lnTo>
                <a:cubicBezTo>
                  <a:pt x="54028" y="81060"/>
                  <a:pt x="54066" y="81022"/>
                  <a:pt x="54103" y="80985"/>
                </a:cubicBezTo>
                <a:lnTo>
                  <a:pt x="53952" y="80833"/>
                </a:lnTo>
                <a:cubicBezTo>
                  <a:pt x="53952" y="80833"/>
                  <a:pt x="53914" y="80796"/>
                  <a:pt x="53876" y="80796"/>
                </a:cubicBezTo>
                <a:close/>
                <a:moveTo>
                  <a:pt x="7865" y="81249"/>
                </a:moveTo>
                <a:lnTo>
                  <a:pt x="7713" y="81363"/>
                </a:lnTo>
                <a:lnTo>
                  <a:pt x="7713" y="81514"/>
                </a:lnTo>
                <a:lnTo>
                  <a:pt x="7827" y="81627"/>
                </a:lnTo>
                <a:cubicBezTo>
                  <a:pt x="7884" y="81627"/>
                  <a:pt x="7950" y="81637"/>
                  <a:pt x="8011" y="81637"/>
                </a:cubicBezTo>
                <a:cubicBezTo>
                  <a:pt x="8073" y="81637"/>
                  <a:pt x="8129" y="81627"/>
                  <a:pt x="8167" y="81590"/>
                </a:cubicBezTo>
                <a:cubicBezTo>
                  <a:pt x="8205" y="81552"/>
                  <a:pt x="8243" y="81514"/>
                  <a:pt x="8243" y="81438"/>
                </a:cubicBezTo>
                <a:cubicBezTo>
                  <a:pt x="8243" y="81401"/>
                  <a:pt x="8243" y="81363"/>
                  <a:pt x="8243" y="81325"/>
                </a:cubicBezTo>
                <a:lnTo>
                  <a:pt x="8091" y="81249"/>
                </a:lnTo>
                <a:close/>
              </a:path>
            </a:pathLst>
          </a:custGeom>
          <a:solidFill>
            <a:schemeClr val="lt1">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 name="Picture 24"/>
          <p:cNvPicPr/>
          <p:nvPr/>
        </p:nvPicPr>
        <p:blipFill>
          <a:blip r:embed="rId3"/>
          <a:stretch>
            <a:fillRect/>
          </a:stretch>
        </p:blipFill>
        <p:spPr>
          <a:xfrm>
            <a:off x="4643438" y="1071552"/>
            <a:ext cx="2786082" cy="34290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4"/>
        <p:cNvGrpSpPr/>
        <p:nvPr/>
      </p:nvGrpSpPr>
      <p:grpSpPr>
        <a:xfrm>
          <a:off x="0" y="0"/>
          <a:ext cx="0" cy="0"/>
          <a:chOff x="0" y="0"/>
          <a:chExt cx="0" cy="0"/>
        </a:xfrm>
      </p:grpSpPr>
      <p:sp>
        <p:nvSpPr>
          <p:cNvPr id="3055" name="Google Shape;3055;p45"/>
          <p:cNvSpPr/>
          <p:nvPr/>
        </p:nvSpPr>
        <p:spPr>
          <a:xfrm rot="-4063411">
            <a:off x="-3521" y="818477"/>
            <a:ext cx="4339274" cy="3830523"/>
          </a:xfrm>
          <a:custGeom>
            <a:avLst/>
            <a:gdLst/>
            <a:ahLst/>
            <a:cxnLst/>
            <a:rect l="l" t="t" r="r" b="b"/>
            <a:pathLst>
              <a:path w="48469" h="41838" extrusionOk="0">
                <a:moveTo>
                  <a:pt x="20413" y="1"/>
                </a:moveTo>
                <a:cubicBezTo>
                  <a:pt x="18987" y="1"/>
                  <a:pt x="17569" y="147"/>
                  <a:pt x="16179" y="464"/>
                </a:cubicBezTo>
                <a:cubicBezTo>
                  <a:pt x="9107" y="2065"/>
                  <a:pt x="3736" y="8070"/>
                  <a:pt x="1968" y="14975"/>
                </a:cubicBezTo>
                <a:cubicBezTo>
                  <a:pt x="0" y="22547"/>
                  <a:pt x="2002" y="31253"/>
                  <a:pt x="6272" y="37758"/>
                </a:cubicBezTo>
                <a:cubicBezTo>
                  <a:pt x="7072" y="38925"/>
                  <a:pt x="7939" y="40093"/>
                  <a:pt x="9107" y="40893"/>
                </a:cubicBezTo>
                <a:cubicBezTo>
                  <a:pt x="9947" y="41469"/>
                  <a:pt x="10994" y="41838"/>
                  <a:pt x="12013" y="41838"/>
                </a:cubicBezTo>
                <a:cubicBezTo>
                  <a:pt x="12410" y="41838"/>
                  <a:pt x="12802" y="41782"/>
                  <a:pt x="13176" y="41660"/>
                </a:cubicBezTo>
                <a:cubicBezTo>
                  <a:pt x="15511" y="40860"/>
                  <a:pt x="16345" y="38058"/>
                  <a:pt x="18013" y="36223"/>
                </a:cubicBezTo>
                <a:cubicBezTo>
                  <a:pt x="19838" y="34232"/>
                  <a:pt x="22557" y="33572"/>
                  <a:pt x="25341" y="33572"/>
                </a:cubicBezTo>
                <a:cubicBezTo>
                  <a:pt x="26475" y="33572"/>
                  <a:pt x="27620" y="33681"/>
                  <a:pt x="28721" y="33855"/>
                </a:cubicBezTo>
                <a:cubicBezTo>
                  <a:pt x="31320" y="34220"/>
                  <a:pt x="33950" y="34849"/>
                  <a:pt x="36526" y="34849"/>
                </a:cubicBezTo>
                <a:cubicBezTo>
                  <a:pt x="37719" y="34849"/>
                  <a:pt x="38901" y="34714"/>
                  <a:pt x="40062" y="34355"/>
                </a:cubicBezTo>
                <a:cubicBezTo>
                  <a:pt x="45399" y="32721"/>
                  <a:pt x="48468" y="26550"/>
                  <a:pt x="47801" y="21012"/>
                </a:cubicBezTo>
                <a:cubicBezTo>
                  <a:pt x="47167" y="15475"/>
                  <a:pt x="43465" y="10638"/>
                  <a:pt x="39062" y="7202"/>
                </a:cubicBezTo>
                <a:cubicBezTo>
                  <a:pt x="33949" y="3216"/>
                  <a:pt x="27091" y="1"/>
                  <a:pt x="204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6" name="Google Shape;3056;p45"/>
          <p:cNvGrpSpPr/>
          <p:nvPr/>
        </p:nvGrpSpPr>
        <p:grpSpPr>
          <a:xfrm>
            <a:off x="642910" y="1285866"/>
            <a:ext cx="1300264" cy="2852472"/>
            <a:chOff x="2785375" y="2044600"/>
            <a:chExt cx="1033350" cy="2266925"/>
          </a:xfrm>
        </p:grpSpPr>
        <p:sp>
          <p:nvSpPr>
            <p:cNvPr id="3057" name="Google Shape;3057;p45"/>
            <p:cNvSpPr/>
            <p:nvPr/>
          </p:nvSpPr>
          <p:spPr>
            <a:xfrm>
              <a:off x="2954000" y="3453700"/>
              <a:ext cx="808900" cy="164075"/>
            </a:xfrm>
            <a:custGeom>
              <a:avLst/>
              <a:gdLst/>
              <a:ahLst/>
              <a:cxnLst/>
              <a:rect l="l" t="t" r="r" b="b"/>
              <a:pathLst>
                <a:path w="32356" h="6563" extrusionOk="0">
                  <a:moveTo>
                    <a:pt x="17231" y="0"/>
                  </a:moveTo>
                  <a:cubicBezTo>
                    <a:pt x="16458" y="0"/>
                    <a:pt x="15683" y="11"/>
                    <a:pt x="14906" y="34"/>
                  </a:cubicBezTo>
                  <a:cubicBezTo>
                    <a:pt x="12506" y="106"/>
                    <a:pt x="10081" y="250"/>
                    <a:pt x="7681" y="490"/>
                  </a:cubicBezTo>
                  <a:cubicBezTo>
                    <a:pt x="6553" y="610"/>
                    <a:pt x="5425" y="730"/>
                    <a:pt x="4297" y="922"/>
                  </a:cubicBezTo>
                  <a:cubicBezTo>
                    <a:pt x="3289" y="1090"/>
                    <a:pt x="2305" y="1330"/>
                    <a:pt x="1393" y="1762"/>
                  </a:cubicBezTo>
                  <a:cubicBezTo>
                    <a:pt x="1057" y="1930"/>
                    <a:pt x="744" y="2098"/>
                    <a:pt x="456" y="2314"/>
                  </a:cubicBezTo>
                  <a:cubicBezTo>
                    <a:pt x="444" y="2312"/>
                    <a:pt x="431" y="2310"/>
                    <a:pt x="418" y="2310"/>
                  </a:cubicBezTo>
                  <a:cubicBezTo>
                    <a:pt x="308" y="2310"/>
                    <a:pt x="190" y="2399"/>
                    <a:pt x="168" y="2506"/>
                  </a:cubicBezTo>
                  <a:cubicBezTo>
                    <a:pt x="168" y="2506"/>
                    <a:pt x="168" y="2506"/>
                    <a:pt x="168" y="2530"/>
                  </a:cubicBezTo>
                  <a:cubicBezTo>
                    <a:pt x="144" y="2530"/>
                    <a:pt x="144" y="2554"/>
                    <a:pt x="120" y="2554"/>
                  </a:cubicBezTo>
                  <a:cubicBezTo>
                    <a:pt x="0" y="2650"/>
                    <a:pt x="24" y="2866"/>
                    <a:pt x="120" y="2962"/>
                  </a:cubicBezTo>
                  <a:cubicBezTo>
                    <a:pt x="144" y="2962"/>
                    <a:pt x="144" y="2986"/>
                    <a:pt x="168" y="3010"/>
                  </a:cubicBezTo>
                  <a:cubicBezTo>
                    <a:pt x="288" y="3634"/>
                    <a:pt x="792" y="4138"/>
                    <a:pt x="1393" y="4450"/>
                  </a:cubicBezTo>
                  <a:cubicBezTo>
                    <a:pt x="1777" y="4642"/>
                    <a:pt x="2185" y="4786"/>
                    <a:pt x="2593" y="4906"/>
                  </a:cubicBezTo>
                  <a:cubicBezTo>
                    <a:pt x="3169" y="5050"/>
                    <a:pt x="3721" y="5170"/>
                    <a:pt x="4297" y="5314"/>
                  </a:cubicBezTo>
                  <a:cubicBezTo>
                    <a:pt x="6577" y="5818"/>
                    <a:pt x="8905" y="6154"/>
                    <a:pt x="11234" y="6371"/>
                  </a:cubicBezTo>
                  <a:cubicBezTo>
                    <a:pt x="12786" y="6499"/>
                    <a:pt x="14349" y="6563"/>
                    <a:pt x="15908" y="6563"/>
                  </a:cubicBezTo>
                  <a:cubicBezTo>
                    <a:pt x="16687" y="6563"/>
                    <a:pt x="17466" y="6547"/>
                    <a:pt x="18242" y="6515"/>
                  </a:cubicBezTo>
                  <a:cubicBezTo>
                    <a:pt x="20571" y="6419"/>
                    <a:pt x="22899" y="6154"/>
                    <a:pt x="25203" y="5746"/>
                  </a:cubicBezTo>
                  <a:cubicBezTo>
                    <a:pt x="27315" y="5386"/>
                    <a:pt x="29428" y="4834"/>
                    <a:pt x="31276" y="3682"/>
                  </a:cubicBezTo>
                  <a:cubicBezTo>
                    <a:pt x="31684" y="3442"/>
                    <a:pt x="32140" y="3130"/>
                    <a:pt x="32260" y="2626"/>
                  </a:cubicBezTo>
                  <a:cubicBezTo>
                    <a:pt x="32356" y="2242"/>
                    <a:pt x="32212" y="1882"/>
                    <a:pt x="31924" y="1594"/>
                  </a:cubicBezTo>
                  <a:cubicBezTo>
                    <a:pt x="31252" y="922"/>
                    <a:pt x="30220" y="874"/>
                    <a:pt x="29331" y="754"/>
                  </a:cubicBezTo>
                  <a:cubicBezTo>
                    <a:pt x="26931" y="442"/>
                    <a:pt x="24555" y="250"/>
                    <a:pt x="22155" y="130"/>
                  </a:cubicBezTo>
                  <a:cubicBezTo>
                    <a:pt x="20508" y="48"/>
                    <a:pt x="18872" y="0"/>
                    <a:pt x="17231" y="0"/>
                  </a:cubicBezTo>
                  <a:close/>
                </a:path>
              </a:pathLst>
            </a:custGeom>
            <a:solidFill>
              <a:srgbClr val="D89E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5"/>
            <p:cNvSpPr/>
            <p:nvPr/>
          </p:nvSpPr>
          <p:spPr>
            <a:xfrm>
              <a:off x="3220425" y="2045000"/>
              <a:ext cx="176450" cy="755500"/>
            </a:xfrm>
            <a:custGeom>
              <a:avLst/>
              <a:gdLst/>
              <a:ahLst/>
              <a:cxnLst/>
              <a:rect l="l" t="t" r="r" b="b"/>
              <a:pathLst>
                <a:path w="7058" h="30220" extrusionOk="0">
                  <a:moveTo>
                    <a:pt x="193" y="0"/>
                  </a:moveTo>
                  <a:cubicBezTo>
                    <a:pt x="73" y="72"/>
                    <a:pt x="1" y="192"/>
                    <a:pt x="25" y="336"/>
                  </a:cubicBezTo>
                  <a:cubicBezTo>
                    <a:pt x="385" y="2184"/>
                    <a:pt x="1033" y="3937"/>
                    <a:pt x="1705" y="5689"/>
                  </a:cubicBezTo>
                  <a:cubicBezTo>
                    <a:pt x="2377" y="7417"/>
                    <a:pt x="3097" y="9145"/>
                    <a:pt x="3553" y="10945"/>
                  </a:cubicBezTo>
                  <a:cubicBezTo>
                    <a:pt x="4009" y="12722"/>
                    <a:pt x="4129" y="14546"/>
                    <a:pt x="3817" y="16346"/>
                  </a:cubicBezTo>
                  <a:cubicBezTo>
                    <a:pt x="3481" y="18170"/>
                    <a:pt x="2809" y="19922"/>
                    <a:pt x="2233" y="21698"/>
                  </a:cubicBezTo>
                  <a:cubicBezTo>
                    <a:pt x="1681" y="23427"/>
                    <a:pt x="1201" y="25251"/>
                    <a:pt x="1273" y="27075"/>
                  </a:cubicBezTo>
                  <a:cubicBezTo>
                    <a:pt x="1273" y="27075"/>
                    <a:pt x="1273" y="27099"/>
                    <a:pt x="1273" y="27099"/>
                  </a:cubicBezTo>
                  <a:cubicBezTo>
                    <a:pt x="1230" y="27069"/>
                    <a:pt x="1184" y="27056"/>
                    <a:pt x="1139" y="27056"/>
                  </a:cubicBezTo>
                  <a:cubicBezTo>
                    <a:pt x="931" y="27056"/>
                    <a:pt x="739" y="27334"/>
                    <a:pt x="937" y="27531"/>
                  </a:cubicBezTo>
                  <a:cubicBezTo>
                    <a:pt x="1897" y="28419"/>
                    <a:pt x="2857" y="29331"/>
                    <a:pt x="3817" y="30219"/>
                  </a:cubicBezTo>
                  <a:cubicBezTo>
                    <a:pt x="6049" y="26547"/>
                    <a:pt x="6145" y="22635"/>
                    <a:pt x="6601" y="18626"/>
                  </a:cubicBezTo>
                  <a:cubicBezTo>
                    <a:pt x="7057" y="15170"/>
                    <a:pt x="5473" y="12025"/>
                    <a:pt x="4249" y="8905"/>
                  </a:cubicBezTo>
                  <a:cubicBezTo>
                    <a:pt x="4033" y="8329"/>
                    <a:pt x="3577" y="7777"/>
                    <a:pt x="3361" y="7225"/>
                  </a:cubicBezTo>
                  <a:cubicBezTo>
                    <a:pt x="2233" y="4849"/>
                    <a:pt x="2041" y="2016"/>
                    <a:pt x="1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5"/>
            <p:cNvSpPr/>
            <p:nvPr/>
          </p:nvSpPr>
          <p:spPr>
            <a:xfrm>
              <a:off x="3225225" y="2044600"/>
              <a:ext cx="211250" cy="796800"/>
            </a:xfrm>
            <a:custGeom>
              <a:avLst/>
              <a:gdLst/>
              <a:ahLst/>
              <a:cxnLst/>
              <a:rect l="l" t="t" r="r" b="b"/>
              <a:pathLst>
                <a:path w="8450" h="31872" extrusionOk="0">
                  <a:moveTo>
                    <a:pt x="92" y="1"/>
                  </a:moveTo>
                  <a:cubicBezTo>
                    <a:pt x="60" y="1"/>
                    <a:pt x="30" y="6"/>
                    <a:pt x="1" y="16"/>
                  </a:cubicBezTo>
                  <a:cubicBezTo>
                    <a:pt x="1849" y="2032"/>
                    <a:pt x="2041" y="4865"/>
                    <a:pt x="3169" y="7241"/>
                  </a:cubicBezTo>
                  <a:cubicBezTo>
                    <a:pt x="3385" y="7793"/>
                    <a:pt x="3841" y="8345"/>
                    <a:pt x="4057" y="8921"/>
                  </a:cubicBezTo>
                  <a:cubicBezTo>
                    <a:pt x="5281" y="12041"/>
                    <a:pt x="6865" y="15186"/>
                    <a:pt x="6409" y="18642"/>
                  </a:cubicBezTo>
                  <a:cubicBezTo>
                    <a:pt x="5953" y="22651"/>
                    <a:pt x="5857" y="26563"/>
                    <a:pt x="3625" y="30235"/>
                  </a:cubicBezTo>
                  <a:cubicBezTo>
                    <a:pt x="4201" y="30763"/>
                    <a:pt x="4753" y="31267"/>
                    <a:pt x="5305" y="31795"/>
                  </a:cubicBezTo>
                  <a:cubicBezTo>
                    <a:pt x="5357" y="31848"/>
                    <a:pt x="5425" y="31871"/>
                    <a:pt x="5493" y="31871"/>
                  </a:cubicBezTo>
                  <a:cubicBezTo>
                    <a:pt x="5612" y="31871"/>
                    <a:pt x="5731" y="31798"/>
                    <a:pt x="5761" y="31675"/>
                  </a:cubicBezTo>
                  <a:cubicBezTo>
                    <a:pt x="6505" y="29203"/>
                    <a:pt x="7153" y="26707"/>
                    <a:pt x="7681" y="24187"/>
                  </a:cubicBezTo>
                  <a:cubicBezTo>
                    <a:pt x="7945" y="22963"/>
                    <a:pt x="8209" y="21714"/>
                    <a:pt x="8329" y="20466"/>
                  </a:cubicBezTo>
                  <a:cubicBezTo>
                    <a:pt x="8449" y="19266"/>
                    <a:pt x="8401" y="18018"/>
                    <a:pt x="7969" y="16866"/>
                  </a:cubicBezTo>
                  <a:cubicBezTo>
                    <a:pt x="7777" y="16314"/>
                    <a:pt x="7513" y="15762"/>
                    <a:pt x="7321" y="15210"/>
                  </a:cubicBezTo>
                  <a:cubicBezTo>
                    <a:pt x="7105" y="14610"/>
                    <a:pt x="7057" y="14034"/>
                    <a:pt x="7033" y="13410"/>
                  </a:cubicBezTo>
                  <a:cubicBezTo>
                    <a:pt x="7009" y="12810"/>
                    <a:pt x="7009" y="12209"/>
                    <a:pt x="6841" y="11633"/>
                  </a:cubicBezTo>
                  <a:cubicBezTo>
                    <a:pt x="6721" y="11129"/>
                    <a:pt x="6529" y="10673"/>
                    <a:pt x="6289" y="10241"/>
                  </a:cubicBezTo>
                  <a:cubicBezTo>
                    <a:pt x="5785" y="9329"/>
                    <a:pt x="5113" y="8537"/>
                    <a:pt x="4537" y="7697"/>
                  </a:cubicBezTo>
                  <a:cubicBezTo>
                    <a:pt x="3985" y="6905"/>
                    <a:pt x="3577" y="6089"/>
                    <a:pt x="3241" y="5177"/>
                  </a:cubicBezTo>
                  <a:cubicBezTo>
                    <a:pt x="2641" y="3545"/>
                    <a:pt x="2209" y="1600"/>
                    <a:pt x="793" y="448"/>
                  </a:cubicBezTo>
                  <a:cubicBezTo>
                    <a:pt x="625" y="304"/>
                    <a:pt x="433" y="160"/>
                    <a:pt x="241" y="40"/>
                  </a:cubicBezTo>
                  <a:cubicBezTo>
                    <a:pt x="184" y="12"/>
                    <a:pt x="136" y="1"/>
                    <a:pt x="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5"/>
            <p:cNvSpPr/>
            <p:nvPr/>
          </p:nvSpPr>
          <p:spPr>
            <a:xfrm>
              <a:off x="3501250" y="2425425"/>
              <a:ext cx="189650" cy="530475"/>
            </a:xfrm>
            <a:custGeom>
              <a:avLst/>
              <a:gdLst/>
              <a:ahLst/>
              <a:cxnLst/>
              <a:rect l="l" t="t" r="r" b="b"/>
              <a:pathLst>
                <a:path w="7586" h="21219" extrusionOk="0">
                  <a:moveTo>
                    <a:pt x="7586" y="1"/>
                  </a:moveTo>
                  <a:lnTo>
                    <a:pt x="7586" y="1"/>
                  </a:lnTo>
                  <a:cubicBezTo>
                    <a:pt x="6073" y="1441"/>
                    <a:pt x="4969" y="3265"/>
                    <a:pt x="4393" y="5257"/>
                  </a:cubicBezTo>
                  <a:cubicBezTo>
                    <a:pt x="4201" y="5857"/>
                    <a:pt x="4105" y="6481"/>
                    <a:pt x="3961" y="7105"/>
                  </a:cubicBezTo>
                  <a:cubicBezTo>
                    <a:pt x="3817" y="7730"/>
                    <a:pt x="3577" y="8306"/>
                    <a:pt x="3217" y="8834"/>
                  </a:cubicBezTo>
                  <a:cubicBezTo>
                    <a:pt x="2857" y="9362"/>
                    <a:pt x="2449" y="9842"/>
                    <a:pt x="2089" y="10346"/>
                  </a:cubicBezTo>
                  <a:cubicBezTo>
                    <a:pt x="1705" y="10850"/>
                    <a:pt x="1393" y="11378"/>
                    <a:pt x="1153" y="11954"/>
                  </a:cubicBezTo>
                  <a:cubicBezTo>
                    <a:pt x="649" y="13034"/>
                    <a:pt x="361" y="14210"/>
                    <a:pt x="289" y="15410"/>
                  </a:cubicBezTo>
                  <a:cubicBezTo>
                    <a:pt x="241" y="15410"/>
                    <a:pt x="193" y="15410"/>
                    <a:pt x="145" y="15434"/>
                  </a:cubicBezTo>
                  <a:cubicBezTo>
                    <a:pt x="25" y="15506"/>
                    <a:pt x="1" y="15674"/>
                    <a:pt x="49" y="15818"/>
                  </a:cubicBezTo>
                  <a:cubicBezTo>
                    <a:pt x="505" y="16826"/>
                    <a:pt x="1009" y="17811"/>
                    <a:pt x="1537" y="18795"/>
                  </a:cubicBezTo>
                  <a:cubicBezTo>
                    <a:pt x="1801" y="19275"/>
                    <a:pt x="2065" y="19731"/>
                    <a:pt x="2329" y="20211"/>
                  </a:cubicBezTo>
                  <a:cubicBezTo>
                    <a:pt x="2545" y="20547"/>
                    <a:pt x="2737" y="20907"/>
                    <a:pt x="2977" y="21219"/>
                  </a:cubicBezTo>
                  <a:cubicBezTo>
                    <a:pt x="4777" y="18915"/>
                    <a:pt x="6169" y="16250"/>
                    <a:pt x="6553" y="13370"/>
                  </a:cubicBezTo>
                  <a:cubicBezTo>
                    <a:pt x="7009" y="9554"/>
                    <a:pt x="6337" y="5881"/>
                    <a:pt x="7105" y="1945"/>
                  </a:cubicBezTo>
                  <a:cubicBezTo>
                    <a:pt x="7249" y="1297"/>
                    <a:pt x="7393" y="649"/>
                    <a:pt x="7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5"/>
            <p:cNvSpPr/>
            <p:nvPr/>
          </p:nvSpPr>
          <p:spPr>
            <a:xfrm>
              <a:off x="3575675" y="2409575"/>
              <a:ext cx="145225" cy="569350"/>
            </a:xfrm>
            <a:custGeom>
              <a:avLst/>
              <a:gdLst/>
              <a:ahLst/>
              <a:cxnLst/>
              <a:rect l="l" t="t" r="r" b="b"/>
              <a:pathLst>
                <a:path w="5809" h="22774" extrusionOk="0">
                  <a:moveTo>
                    <a:pt x="5431" y="0"/>
                  </a:moveTo>
                  <a:cubicBezTo>
                    <a:pt x="5360" y="0"/>
                    <a:pt x="5282" y="27"/>
                    <a:pt x="5209" y="83"/>
                  </a:cubicBezTo>
                  <a:cubicBezTo>
                    <a:pt x="5017" y="251"/>
                    <a:pt x="4801" y="443"/>
                    <a:pt x="4609" y="635"/>
                  </a:cubicBezTo>
                  <a:cubicBezTo>
                    <a:pt x="4416" y="1283"/>
                    <a:pt x="4272" y="1931"/>
                    <a:pt x="4128" y="2579"/>
                  </a:cubicBezTo>
                  <a:cubicBezTo>
                    <a:pt x="3360" y="6515"/>
                    <a:pt x="4032" y="10188"/>
                    <a:pt x="3576" y="14004"/>
                  </a:cubicBezTo>
                  <a:cubicBezTo>
                    <a:pt x="3192" y="16884"/>
                    <a:pt x="1800" y="19549"/>
                    <a:pt x="0" y="21853"/>
                  </a:cubicBezTo>
                  <a:cubicBezTo>
                    <a:pt x="48" y="21949"/>
                    <a:pt x="120" y="22021"/>
                    <a:pt x="192" y="22093"/>
                  </a:cubicBezTo>
                  <a:cubicBezTo>
                    <a:pt x="480" y="22453"/>
                    <a:pt x="864" y="22717"/>
                    <a:pt x="1320" y="22765"/>
                  </a:cubicBezTo>
                  <a:cubicBezTo>
                    <a:pt x="1370" y="22771"/>
                    <a:pt x="1419" y="22773"/>
                    <a:pt x="1468" y="22773"/>
                  </a:cubicBezTo>
                  <a:cubicBezTo>
                    <a:pt x="1840" y="22773"/>
                    <a:pt x="2172" y="22617"/>
                    <a:pt x="2448" y="22405"/>
                  </a:cubicBezTo>
                  <a:cubicBezTo>
                    <a:pt x="3168" y="21805"/>
                    <a:pt x="3504" y="20869"/>
                    <a:pt x="3816" y="20029"/>
                  </a:cubicBezTo>
                  <a:cubicBezTo>
                    <a:pt x="4585" y="18061"/>
                    <a:pt x="5137" y="15996"/>
                    <a:pt x="5425" y="13884"/>
                  </a:cubicBezTo>
                  <a:cubicBezTo>
                    <a:pt x="5713" y="11772"/>
                    <a:pt x="5785" y="9612"/>
                    <a:pt x="5569" y="7475"/>
                  </a:cubicBezTo>
                  <a:cubicBezTo>
                    <a:pt x="5473" y="6371"/>
                    <a:pt x="5305" y="5267"/>
                    <a:pt x="5305" y="4163"/>
                  </a:cubicBezTo>
                  <a:cubicBezTo>
                    <a:pt x="5305" y="3611"/>
                    <a:pt x="5353" y="3083"/>
                    <a:pt x="5497" y="2531"/>
                  </a:cubicBezTo>
                  <a:cubicBezTo>
                    <a:pt x="5617" y="2027"/>
                    <a:pt x="5785" y="1499"/>
                    <a:pt x="5809" y="971"/>
                  </a:cubicBezTo>
                  <a:cubicBezTo>
                    <a:pt x="5809" y="707"/>
                    <a:pt x="5785" y="443"/>
                    <a:pt x="5689" y="203"/>
                  </a:cubicBezTo>
                  <a:cubicBezTo>
                    <a:pt x="5644" y="70"/>
                    <a:pt x="5545" y="0"/>
                    <a:pt x="5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5"/>
            <p:cNvSpPr/>
            <p:nvPr/>
          </p:nvSpPr>
          <p:spPr>
            <a:xfrm>
              <a:off x="2985800" y="2381625"/>
              <a:ext cx="192050" cy="843100"/>
            </a:xfrm>
            <a:custGeom>
              <a:avLst/>
              <a:gdLst/>
              <a:ahLst/>
              <a:cxnLst/>
              <a:rect l="l" t="t" r="r" b="b"/>
              <a:pathLst>
                <a:path w="7682" h="33724" extrusionOk="0">
                  <a:moveTo>
                    <a:pt x="2185" y="1"/>
                  </a:moveTo>
                  <a:lnTo>
                    <a:pt x="2185" y="1"/>
                  </a:lnTo>
                  <a:cubicBezTo>
                    <a:pt x="2185" y="3"/>
                    <a:pt x="2185" y="5"/>
                    <a:pt x="2185" y="7"/>
                  </a:cubicBezTo>
                  <a:lnTo>
                    <a:pt x="2185" y="7"/>
                  </a:lnTo>
                  <a:cubicBezTo>
                    <a:pt x="2185" y="5"/>
                    <a:pt x="2185" y="3"/>
                    <a:pt x="2185" y="1"/>
                  </a:cubicBezTo>
                  <a:close/>
                  <a:moveTo>
                    <a:pt x="2185" y="7"/>
                  </a:moveTo>
                  <a:cubicBezTo>
                    <a:pt x="2183" y="77"/>
                    <a:pt x="2160" y="146"/>
                    <a:pt x="2137" y="193"/>
                  </a:cubicBezTo>
                  <a:cubicBezTo>
                    <a:pt x="1969" y="1057"/>
                    <a:pt x="1849" y="1921"/>
                    <a:pt x="1777" y="2785"/>
                  </a:cubicBezTo>
                  <a:cubicBezTo>
                    <a:pt x="1633" y="4489"/>
                    <a:pt x="1777" y="6193"/>
                    <a:pt x="1801" y="7897"/>
                  </a:cubicBezTo>
                  <a:cubicBezTo>
                    <a:pt x="1801" y="8737"/>
                    <a:pt x="1729" y="9578"/>
                    <a:pt x="1537" y="10418"/>
                  </a:cubicBezTo>
                  <a:cubicBezTo>
                    <a:pt x="1345" y="11210"/>
                    <a:pt x="1081" y="11954"/>
                    <a:pt x="817" y="12722"/>
                  </a:cubicBezTo>
                  <a:cubicBezTo>
                    <a:pt x="553" y="13490"/>
                    <a:pt x="289" y="14258"/>
                    <a:pt x="169" y="15050"/>
                  </a:cubicBezTo>
                  <a:cubicBezTo>
                    <a:pt x="25" y="15842"/>
                    <a:pt x="1" y="16658"/>
                    <a:pt x="49" y="17450"/>
                  </a:cubicBezTo>
                  <a:cubicBezTo>
                    <a:pt x="145" y="19107"/>
                    <a:pt x="601" y="20715"/>
                    <a:pt x="1153" y="22275"/>
                  </a:cubicBezTo>
                  <a:cubicBezTo>
                    <a:pt x="1705" y="23811"/>
                    <a:pt x="2377" y="25347"/>
                    <a:pt x="3049" y="26835"/>
                  </a:cubicBezTo>
                  <a:cubicBezTo>
                    <a:pt x="3697" y="28275"/>
                    <a:pt x="4393" y="29692"/>
                    <a:pt x="5329" y="30964"/>
                  </a:cubicBezTo>
                  <a:cubicBezTo>
                    <a:pt x="6049" y="31948"/>
                    <a:pt x="6889" y="32812"/>
                    <a:pt x="7681" y="33724"/>
                  </a:cubicBezTo>
                  <a:cubicBezTo>
                    <a:pt x="7297" y="33028"/>
                    <a:pt x="6961" y="32308"/>
                    <a:pt x="6697" y="31564"/>
                  </a:cubicBezTo>
                  <a:cubicBezTo>
                    <a:pt x="5137" y="27651"/>
                    <a:pt x="4249" y="23955"/>
                    <a:pt x="2233" y="20043"/>
                  </a:cubicBezTo>
                  <a:cubicBezTo>
                    <a:pt x="1657" y="18914"/>
                    <a:pt x="1777" y="17474"/>
                    <a:pt x="1897" y="16130"/>
                  </a:cubicBezTo>
                  <a:cubicBezTo>
                    <a:pt x="2113" y="12986"/>
                    <a:pt x="3241" y="9962"/>
                    <a:pt x="3001" y="6721"/>
                  </a:cubicBezTo>
                  <a:cubicBezTo>
                    <a:pt x="2809" y="4419"/>
                    <a:pt x="2162" y="2285"/>
                    <a:pt x="2185" y="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5"/>
            <p:cNvSpPr/>
            <p:nvPr/>
          </p:nvSpPr>
          <p:spPr>
            <a:xfrm>
              <a:off x="3027200" y="2351625"/>
              <a:ext cx="352275" cy="1175975"/>
            </a:xfrm>
            <a:custGeom>
              <a:avLst/>
              <a:gdLst/>
              <a:ahLst/>
              <a:cxnLst/>
              <a:rect l="l" t="t" r="r" b="b"/>
              <a:pathLst>
                <a:path w="14091" h="47039" extrusionOk="0">
                  <a:moveTo>
                    <a:pt x="1225" y="0"/>
                  </a:moveTo>
                  <a:cubicBezTo>
                    <a:pt x="769" y="145"/>
                    <a:pt x="625" y="721"/>
                    <a:pt x="529" y="1201"/>
                  </a:cubicBezTo>
                  <a:cubicBezTo>
                    <a:pt x="505" y="3481"/>
                    <a:pt x="1153" y="5617"/>
                    <a:pt x="1345" y="7921"/>
                  </a:cubicBezTo>
                  <a:cubicBezTo>
                    <a:pt x="1585" y="11162"/>
                    <a:pt x="457" y="14186"/>
                    <a:pt x="241" y="17330"/>
                  </a:cubicBezTo>
                  <a:cubicBezTo>
                    <a:pt x="121" y="18674"/>
                    <a:pt x="1" y="20114"/>
                    <a:pt x="577" y="21243"/>
                  </a:cubicBezTo>
                  <a:cubicBezTo>
                    <a:pt x="2593" y="25155"/>
                    <a:pt x="3481" y="28851"/>
                    <a:pt x="5041" y="32764"/>
                  </a:cubicBezTo>
                  <a:cubicBezTo>
                    <a:pt x="5305" y="33508"/>
                    <a:pt x="5641" y="34228"/>
                    <a:pt x="6025" y="34924"/>
                  </a:cubicBezTo>
                  <a:cubicBezTo>
                    <a:pt x="6289" y="35236"/>
                    <a:pt x="6553" y="35572"/>
                    <a:pt x="6817" y="35908"/>
                  </a:cubicBezTo>
                  <a:cubicBezTo>
                    <a:pt x="7802" y="37204"/>
                    <a:pt x="8618" y="38620"/>
                    <a:pt x="9410" y="40036"/>
                  </a:cubicBezTo>
                  <a:cubicBezTo>
                    <a:pt x="10274" y="41573"/>
                    <a:pt x="11090" y="43109"/>
                    <a:pt x="11954" y="44645"/>
                  </a:cubicBezTo>
                  <a:cubicBezTo>
                    <a:pt x="12362" y="45389"/>
                    <a:pt x="12770" y="46157"/>
                    <a:pt x="13202" y="46901"/>
                  </a:cubicBezTo>
                  <a:cubicBezTo>
                    <a:pt x="13250" y="46996"/>
                    <a:pt x="13343" y="47039"/>
                    <a:pt x="13436" y="47039"/>
                  </a:cubicBezTo>
                  <a:cubicBezTo>
                    <a:pt x="13578" y="47039"/>
                    <a:pt x="13721" y="46941"/>
                    <a:pt x="13706" y="46781"/>
                  </a:cubicBezTo>
                  <a:cubicBezTo>
                    <a:pt x="13682" y="46061"/>
                    <a:pt x="13682" y="45365"/>
                    <a:pt x="13658" y="44645"/>
                  </a:cubicBezTo>
                  <a:cubicBezTo>
                    <a:pt x="13778" y="44621"/>
                    <a:pt x="13898" y="44477"/>
                    <a:pt x="13874" y="44309"/>
                  </a:cubicBezTo>
                  <a:cubicBezTo>
                    <a:pt x="13154" y="41189"/>
                    <a:pt x="13490" y="37948"/>
                    <a:pt x="13898" y="34804"/>
                  </a:cubicBezTo>
                  <a:cubicBezTo>
                    <a:pt x="13946" y="34300"/>
                    <a:pt x="14018" y="33796"/>
                    <a:pt x="14090" y="33292"/>
                  </a:cubicBezTo>
                  <a:cubicBezTo>
                    <a:pt x="13538" y="30123"/>
                    <a:pt x="12818" y="26979"/>
                    <a:pt x="11978" y="23811"/>
                  </a:cubicBezTo>
                  <a:cubicBezTo>
                    <a:pt x="11090" y="20787"/>
                    <a:pt x="9842" y="18098"/>
                    <a:pt x="8954" y="15098"/>
                  </a:cubicBezTo>
                  <a:cubicBezTo>
                    <a:pt x="8282" y="12626"/>
                    <a:pt x="6721" y="10730"/>
                    <a:pt x="5257" y="8377"/>
                  </a:cubicBezTo>
                  <a:cubicBezTo>
                    <a:pt x="3817" y="6241"/>
                    <a:pt x="3817" y="3793"/>
                    <a:pt x="2593" y="1561"/>
                  </a:cubicBezTo>
                  <a:cubicBezTo>
                    <a:pt x="2185" y="937"/>
                    <a:pt x="1633" y="529"/>
                    <a:pt x="12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5"/>
            <p:cNvSpPr/>
            <p:nvPr/>
          </p:nvSpPr>
          <p:spPr>
            <a:xfrm>
              <a:off x="3057800" y="2350200"/>
              <a:ext cx="337275" cy="833725"/>
            </a:xfrm>
            <a:custGeom>
              <a:avLst/>
              <a:gdLst/>
              <a:ahLst/>
              <a:cxnLst/>
              <a:rect l="l" t="t" r="r" b="b"/>
              <a:pathLst>
                <a:path w="13491" h="33349" extrusionOk="0">
                  <a:moveTo>
                    <a:pt x="261" y="0"/>
                  </a:moveTo>
                  <a:cubicBezTo>
                    <a:pt x="167" y="0"/>
                    <a:pt x="71" y="22"/>
                    <a:pt x="1" y="57"/>
                  </a:cubicBezTo>
                  <a:cubicBezTo>
                    <a:pt x="409" y="586"/>
                    <a:pt x="961" y="994"/>
                    <a:pt x="1369" y="1618"/>
                  </a:cubicBezTo>
                  <a:cubicBezTo>
                    <a:pt x="2593" y="3850"/>
                    <a:pt x="2593" y="6298"/>
                    <a:pt x="4033" y="8434"/>
                  </a:cubicBezTo>
                  <a:cubicBezTo>
                    <a:pt x="5497" y="10787"/>
                    <a:pt x="7058" y="12683"/>
                    <a:pt x="7730" y="15155"/>
                  </a:cubicBezTo>
                  <a:cubicBezTo>
                    <a:pt x="8642" y="18155"/>
                    <a:pt x="9866" y="20844"/>
                    <a:pt x="10754" y="23868"/>
                  </a:cubicBezTo>
                  <a:cubicBezTo>
                    <a:pt x="11594" y="27036"/>
                    <a:pt x="12338" y="30180"/>
                    <a:pt x="12866" y="33349"/>
                  </a:cubicBezTo>
                  <a:cubicBezTo>
                    <a:pt x="13202" y="30661"/>
                    <a:pt x="13490" y="27972"/>
                    <a:pt x="13178" y="25284"/>
                  </a:cubicBezTo>
                  <a:cubicBezTo>
                    <a:pt x="12986" y="23604"/>
                    <a:pt x="12554" y="21972"/>
                    <a:pt x="12074" y="20340"/>
                  </a:cubicBezTo>
                  <a:cubicBezTo>
                    <a:pt x="11642" y="18779"/>
                    <a:pt x="11186" y="17195"/>
                    <a:pt x="10514" y="15707"/>
                  </a:cubicBezTo>
                  <a:cubicBezTo>
                    <a:pt x="9866" y="14219"/>
                    <a:pt x="8882" y="12923"/>
                    <a:pt x="8066" y="11531"/>
                  </a:cubicBezTo>
                  <a:cubicBezTo>
                    <a:pt x="7226" y="10090"/>
                    <a:pt x="6674" y="8506"/>
                    <a:pt x="5929" y="7018"/>
                  </a:cubicBezTo>
                  <a:cubicBezTo>
                    <a:pt x="5257" y="5650"/>
                    <a:pt x="4441" y="4330"/>
                    <a:pt x="3505" y="3082"/>
                  </a:cubicBezTo>
                  <a:cubicBezTo>
                    <a:pt x="3049" y="2482"/>
                    <a:pt x="2545" y="1882"/>
                    <a:pt x="2041" y="1306"/>
                  </a:cubicBezTo>
                  <a:cubicBezTo>
                    <a:pt x="1609" y="826"/>
                    <a:pt x="1081" y="105"/>
                    <a:pt x="361" y="9"/>
                  </a:cubicBezTo>
                  <a:cubicBezTo>
                    <a:pt x="329" y="3"/>
                    <a:pt x="295" y="0"/>
                    <a:pt x="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5"/>
            <p:cNvSpPr/>
            <p:nvPr/>
          </p:nvSpPr>
          <p:spPr>
            <a:xfrm>
              <a:off x="3601475" y="2708925"/>
              <a:ext cx="205225" cy="371800"/>
            </a:xfrm>
            <a:custGeom>
              <a:avLst/>
              <a:gdLst/>
              <a:ahLst/>
              <a:cxnLst/>
              <a:rect l="l" t="t" r="r" b="b"/>
              <a:pathLst>
                <a:path w="8209" h="14872" extrusionOk="0">
                  <a:moveTo>
                    <a:pt x="7789" y="0"/>
                  </a:moveTo>
                  <a:cubicBezTo>
                    <a:pt x="7580" y="0"/>
                    <a:pt x="7365" y="90"/>
                    <a:pt x="7177" y="206"/>
                  </a:cubicBezTo>
                  <a:cubicBezTo>
                    <a:pt x="6553" y="566"/>
                    <a:pt x="5977" y="1022"/>
                    <a:pt x="5473" y="1526"/>
                  </a:cubicBezTo>
                  <a:cubicBezTo>
                    <a:pt x="4417" y="2582"/>
                    <a:pt x="3649" y="3878"/>
                    <a:pt x="2976" y="5174"/>
                  </a:cubicBezTo>
                  <a:cubicBezTo>
                    <a:pt x="2208" y="6687"/>
                    <a:pt x="1536" y="8247"/>
                    <a:pt x="864" y="9807"/>
                  </a:cubicBezTo>
                  <a:cubicBezTo>
                    <a:pt x="768" y="9999"/>
                    <a:pt x="672" y="10215"/>
                    <a:pt x="576" y="10431"/>
                  </a:cubicBezTo>
                  <a:cubicBezTo>
                    <a:pt x="480" y="10431"/>
                    <a:pt x="384" y="10503"/>
                    <a:pt x="360" y="10623"/>
                  </a:cubicBezTo>
                  <a:cubicBezTo>
                    <a:pt x="0" y="12039"/>
                    <a:pt x="0" y="13455"/>
                    <a:pt x="120" y="14871"/>
                  </a:cubicBezTo>
                  <a:cubicBezTo>
                    <a:pt x="2208" y="9663"/>
                    <a:pt x="4705" y="4574"/>
                    <a:pt x="8209" y="134"/>
                  </a:cubicBezTo>
                  <a:lnTo>
                    <a:pt x="8185" y="134"/>
                  </a:lnTo>
                  <a:cubicBezTo>
                    <a:pt x="8061" y="39"/>
                    <a:pt x="7927" y="0"/>
                    <a:pt x="77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5"/>
            <p:cNvSpPr/>
            <p:nvPr/>
          </p:nvSpPr>
          <p:spPr>
            <a:xfrm>
              <a:off x="3536050" y="2712250"/>
              <a:ext cx="282675" cy="826925"/>
            </a:xfrm>
            <a:custGeom>
              <a:avLst/>
              <a:gdLst/>
              <a:ahLst/>
              <a:cxnLst/>
              <a:rect l="l" t="t" r="r" b="b"/>
              <a:pathLst>
                <a:path w="11307" h="33077" extrusionOk="0">
                  <a:moveTo>
                    <a:pt x="10826" y="1"/>
                  </a:moveTo>
                  <a:cubicBezTo>
                    <a:pt x="7322" y="4441"/>
                    <a:pt x="4825" y="9530"/>
                    <a:pt x="2737" y="14738"/>
                  </a:cubicBezTo>
                  <a:cubicBezTo>
                    <a:pt x="2929" y="16803"/>
                    <a:pt x="3337" y="18867"/>
                    <a:pt x="3217" y="20931"/>
                  </a:cubicBezTo>
                  <a:cubicBezTo>
                    <a:pt x="3001" y="24123"/>
                    <a:pt x="1585" y="27076"/>
                    <a:pt x="673" y="30100"/>
                  </a:cubicBezTo>
                  <a:cubicBezTo>
                    <a:pt x="385" y="31084"/>
                    <a:pt x="145" y="32068"/>
                    <a:pt x="1" y="33076"/>
                  </a:cubicBezTo>
                  <a:cubicBezTo>
                    <a:pt x="145" y="32836"/>
                    <a:pt x="289" y="32572"/>
                    <a:pt x="457" y="32308"/>
                  </a:cubicBezTo>
                  <a:cubicBezTo>
                    <a:pt x="2593" y="28972"/>
                    <a:pt x="5497" y="26620"/>
                    <a:pt x="6842" y="22803"/>
                  </a:cubicBezTo>
                  <a:cubicBezTo>
                    <a:pt x="7058" y="22035"/>
                    <a:pt x="6938" y="21363"/>
                    <a:pt x="7178" y="20571"/>
                  </a:cubicBezTo>
                  <a:cubicBezTo>
                    <a:pt x="7730" y="19011"/>
                    <a:pt x="8522" y="17451"/>
                    <a:pt x="8738" y="15987"/>
                  </a:cubicBezTo>
                  <a:cubicBezTo>
                    <a:pt x="9194" y="12074"/>
                    <a:pt x="10418" y="8714"/>
                    <a:pt x="11210" y="4801"/>
                  </a:cubicBezTo>
                  <a:cubicBezTo>
                    <a:pt x="11210" y="4753"/>
                    <a:pt x="11210" y="4705"/>
                    <a:pt x="11234" y="4657"/>
                  </a:cubicBezTo>
                  <a:cubicBezTo>
                    <a:pt x="11234" y="4249"/>
                    <a:pt x="11234" y="3817"/>
                    <a:pt x="11258" y="3409"/>
                  </a:cubicBezTo>
                  <a:cubicBezTo>
                    <a:pt x="11258" y="2929"/>
                    <a:pt x="11258" y="2473"/>
                    <a:pt x="11282" y="1993"/>
                  </a:cubicBezTo>
                  <a:cubicBezTo>
                    <a:pt x="11282" y="1585"/>
                    <a:pt x="11306" y="1177"/>
                    <a:pt x="11234" y="793"/>
                  </a:cubicBezTo>
                  <a:cubicBezTo>
                    <a:pt x="11186" y="481"/>
                    <a:pt x="11066" y="193"/>
                    <a:pt x="108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5"/>
            <p:cNvSpPr/>
            <p:nvPr/>
          </p:nvSpPr>
          <p:spPr>
            <a:xfrm>
              <a:off x="3531850" y="2828675"/>
              <a:ext cx="285075" cy="773725"/>
            </a:xfrm>
            <a:custGeom>
              <a:avLst/>
              <a:gdLst/>
              <a:ahLst/>
              <a:cxnLst/>
              <a:rect l="l" t="t" r="r" b="b"/>
              <a:pathLst>
                <a:path w="11403" h="30949" extrusionOk="0">
                  <a:moveTo>
                    <a:pt x="11402" y="0"/>
                  </a:moveTo>
                  <a:lnTo>
                    <a:pt x="11402" y="0"/>
                  </a:lnTo>
                  <a:cubicBezTo>
                    <a:pt x="11378" y="48"/>
                    <a:pt x="11378" y="96"/>
                    <a:pt x="11378" y="144"/>
                  </a:cubicBezTo>
                  <a:cubicBezTo>
                    <a:pt x="10586" y="4057"/>
                    <a:pt x="9362" y="7417"/>
                    <a:pt x="8906" y="11330"/>
                  </a:cubicBezTo>
                  <a:cubicBezTo>
                    <a:pt x="8690" y="12794"/>
                    <a:pt x="7898" y="14354"/>
                    <a:pt x="7346" y="15914"/>
                  </a:cubicBezTo>
                  <a:cubicBezTo>
                    <a:pt x="7106" y="16706"/>
                    <a:pt x="7226" y="17378"/>
                    <a:pt x="7010" y="18146"/>
                  </a:cubicBezTo>
                  <a:cubicBezTo>
                    <a:pt x="5665" y="21963"/>
                    <a:pt x="2761" y="24315"/>
                    <a:pt x="625" y="27651"/>
                  </a:cubicBezTo>
                  <a:cubicBezTo>
                    <a:pt x="457" y="27915"/>
                    <a:pt x="313" y="28179"/>
                    <a:pt x="169" y="28419"/>
                  </a:cubicBezTo>
                  <a:cubicBezTo>
                    <a:pt x="49" y="29163"/>
                    <a:pt x="1" y="29931"/>
                    <a:pt x="25" y="30675"/>
                  </a:cubicBezTo>
                  <a:cubicBezTo>
                    <a:pt x="40" y="30840"/>
                    <a:pt x="186" y="30949"/>
                    <a:pt x="328" y="30949"/>
                  </a:cubicBezTo>
                  <a:cubicBezTo>
                    <a:pt x="414" y="30949"/>
                    <a:pt x="499" y="30910"/>
                    <a:pt x="553" y="30819"/>
                  </a:cubicBezTo>
                  <a:cubicBezTo>
                    <a:pt x="1369" y="29331"/>
                    <a:pt x="2185" y="27819"/>
                    <a:pt x="3241" y="26475"/>
                  </a:cubicBezTo>
                  <a:cubicBezTo>
                    <a:pt x="3793" y="25779"/>
                    <a:pt x="4393" y="25179"/>
                    <a:pt x="5017" y="24555"/>
                  </a:cubicBezTo>
                  <a:cubicBezTo>
                    <a:pt x="5617" y="23907"/>
                    <a:pt x="6145" y="23235"/>
                    <a:pt x="6602" y="22491"/>
                  </a:cubicBezTo>
                  <a:cubicBezTo>
                    <a:pt x="7034" y="21747"/>
                    <a:pt x="7418" y="20978"/>
                    <a:pt x="7778" y="20186"/>
                  </a:cubicBezTo>
                  <a:cubicBezTo>
                    <a:pt x="8162" y="19418"/>
                    <a:pt x="8546" y="18626"/>
                    <a:pt x="8906" y="17810"/>
                  </a:cubicBezTo>
                  <a:cubicBezTo>
                    <a:pt x="9650" y="16226"/>
                    <a:pt x="10298" y="14570"/>
                    <a:pt x="10706" y="12866"/>
                  </a:cubicBezTo>
                  <a:cubicBezTo>
                    <a:pt x="11138" y="11065"/>
                    <a:pt x="11234" y="9217"/>
                    <a:pt x="11258" y="7369"/>
                  </a:cubicBezTo>
                  <a:cubicBezTo>
                    <a:pt x="11306" y="5449"/>
                    <a:pt x="11330" y="3529"/>
                    <a:pt x="11354" y="1609"/>
                  </a:cubicBezTo>
                  <a:cubicBezTo>
                    <a:pt x="11378" y="1080"/>
                    <a:pt x="11378" y="528"/>
                    <a:pt x="114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5"/>
            <p:cNvSpPr/>
            <p:nvPr/>
          </p:nvSpPr>
          <p:spPr>
            <a:xfrm>
              <a:off x="2785375" y="2872475"/>
              <a:ext cx="272450" cy="565275"/>
            </a:xfrm>
            <a:custGeom>
              <a:avLst/>
              <a:gdLst/>
              <a:ahLst/>
              <a:cxnLst/>
              <a:rect l="l" t="t" r="r" b="b"/>
              <a:pathLst>
                <a:path w="10898" h="22611" extrusionOk="0">
                  <a:moveTo>
                    <a:pt x="1081" y="1"/>
                  </a:moveTo>
                  <a:cubicBezTo>
                    <a:pt x="1129" y="481"/>
                    <a:pt x="1129" y="937"/>
                    <a:pt x="1081" y="1417"/>
                  </a:cubicBezTo>
                  <a:cubicBezTo>
                    <a:pt x="1033" y="2353"/>
                    <a:pt x="697" y="3217"/>
                    <a:pt x="409" y="4129"/>
                  </a:cubicBezTo>
                  <a:cubicBezTo>
                    <a:pt x="121" y="5041"/>
                    <a:pt x="1" y="5953"/>
                    <a:pt x="97" y="6913"/>
                  </a:cubicBezTo>
                  <a:cubicBezTo>
                    <a:pt x="337" y="8809"/>
                    <a:pt x="1249" y="10562"/>
                    <a:pt x="2113" y="12242"/>
                  </a:cubicBezTo>
                  <a:cubicBezTo>
                    <a:pt x="2521" y="13058"/>
                    <a:pt x="2953" y="13850"/>
                    <a:pt x="3481" y="14594"/>
                  </a:cubicBezTo>
                  <a:cubicBezTo>
                    <a:pt x="4009" y="15314"/>
                    <a:pt x="4609" y="15938"/>
                    <a:pt x="5281" y="16538"/>
                  </a:cubicBezTo>
                  <a:cubicBezTo>
                    <a:pt x="5953" y="17090"/>
                    <a:pt x="6649" y="17642"/>
                    <a:pt x="7225" y="18314"/>
                  </a:cubicBezTo>
                  <a:cubicBezTo>
                    <a:pt x="7754" y="18962"/>
                    <a:pt x="8138" y="19731"/>
                    <a:pt x="8594" y="20427"/>
                  </a:cubicBezTo>
                  <a:cubicBezTo>
                    <a:pt x="9026" y="21099"/>
                    <a:pt x="9530" y="21699"/>
                    <a:pt x="10178" y="22179"/>
                  </a:cubicBezTo>
                  <a:cubicBezTo>
                    <a:pt x="10418" y="22323"/>
                    <a:pt x="10658" y="22491"/>
                    <a:pt x="10898" y="22611"/>
                  </a:cubicBezTo>
                  <a:cubicBezTo>
                    <a:pt x="9578" y="20187"/>
                    <a:pt x="8090" y="17906"/>
                    <a:pt x="6433" y="15506"/>
                  </a:cubicBezTo>
                  <a:cubicBezTo>
                    <a:pt x="4753" y="12818"/>
                    <a:pt x="2641" y="10370"/>
                    <a:pt x="1513" y="7441"/>
                  </a:cubicBezTo>
                  <a:cubicBezTo>
                    <a:pt x="577" y="5137"/>
                    <a:pt x="1417" y="2473"/>
                    <a:pt x="10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45"/>
            <p:cNvSpPr/>
            <p:nvPr/>
          </p:nvSpPr>
          <p:spPr>
            <a:xfrm>
              <a:off x="2799175" y="2664000"/>
              <a:ext cx="591700" cy="959175"/>
            </a:xfrm>
            <a:custGeom>
              <a:avLst/>
              <a:gdLst/>
              <a:ahLst/>
              <a:cxnLst/>
              <a:rect l="l" t="t" r="r" b="b"/>
              <a:pathLst>
                <a:path w="23668" h="38367" extrusionOk="0">
                  <a:moveTo>
                    <a:pt x="1399" y="0"/>
                  </a:moveTo>
                  <a:cubicBezTo>
                    <a:pt x="1388" y="0"/>
                    <a:pt x="1377" y="3"/>
                    <a:pt x="1369" y="11"/>
                  </a:cubicBezTo>
                  <a:cubicBezTo>
                    <a:pt x="553" y="299"/>
                    <a:pt x="289" y="1235"/>
                    <a:pt x="145" y="1979"/>
                  </a:cubicBezTo>
                  <a:cubicBezTo>
                    <a:pt x="1" y="2819"/>
                    <a:pt x="1" y="3683"/>
                    <a:pt x="73" y="4547"/>
                  </a:cubicBezTo>
                  <a:cubicBezTo>
                    <a:pt x="193" y="5819"/>
                    <a:pt x="457" y="7067"/>
                    <a:pt x="529" y="8340"/>
                  </a:cubicBezTo>
                  <a:cubicBezTo>
                    <a:pt x="865" y="10812"/>
                    <a:pt x="25" y="13476"/>
                    <a:pt x="961" y="15780"/>
                  </a:cubicBezTo>
                  <a:cubicBezTo>
                    <a:pt x="2089" y="18709"/>
                    <a:pt x="4201" y="21157"/>
                    <a:pt x="5881" y="23845"/>
                  </a:cubicBezTo>
                  <a:cubicBezTo>
                    <a:pt x="7538" y="26245"/>
                    <a:pt x="9026" y="28526"/>
                    <a:pt x="10346" y="30950"/>
                  </a:cubicBezTo>
                  <a:cubicBezTo>
                    <a:pt x="10706" y="31166"/>
                    <a:pt x="11066" y="31334"/>
                    <a:pt x="11426" y="31526"/>
                  </a:cubicBezTo>
                  <a:cubicBezTo>
                    <a:pt x="12026" y="31814"/>
                    <a:pt x="12626" y="32102"/>
                    <a:pt x="13130" y="32510"/>
                  </a:cubicBezTo>
                  <a:cubicBezTo>
                    <a:pt x="13682" y="32942"/>
                    <a:pt x="14066" y="33470"/>
                    <a:pt x="14234" y="34142"/>
                  </a:cubicBezTo>
                  <a:cubicBezTo>
                    <a:pt x="14426" y="34886"/>
                    <a:pt x="14426" y="35654"/>
                    <a:pt x="14666" y="36350"/>
                  </a:cubicBezTo>
                  <a:cubicBezTo>
                    <a:pt x="14906" y="37118"/>
                    <a:pt x="15410" y="37694"/>
                    <a:pt x="16154" y="37959"/>
                  </a:cubicBezTo>
                  <a:cubicBezTo>
                    <a:pt x="16841" y="38229"/>
                    <a:pt x="17618" y="38247"/>
                    <a:pt x="18344" y="38247"/>
                  </a:cubicBezTo>
                  <a:cubicBezTo>
                    <a:pt x="18455" y="38247"/>
                    <a:pt x="18566" y="38247"/>
                    <a:pt x="18675" y="38247"/>
                  </a:cubicBezTo>
                  <a:cubicBezTo>
                    <a:pt x="19707" y="38271"/>
                    <a:pt x="20763" y="38295"/>
                    <a:pt x="21795" y="38319"/>
                  </a:cubicBezTo>
                  <a:cubicBezTo>
                    <a:pt x="22299" y="38343"/>
                    <a:pt x="22803" y="38343"/>
                    <a:pt x="23307" y="38367"/>
                  </a:cubicBezTo>
                  <a:cubicBezTo>
                    <a:pt x="23523" y="38367"/>
                    <a:pt x="23595" y="38175"/>
                    <a:pt x="23547" y="38007"/>
                  </a:cubicBezTo>
                  <a:cubicBezTo>
                    <a:pt x="23595" y="38007"/>
                    <a:pt x="23619" y="38007"/>
                    <a:pt x="23667" y="38031"/>
                  </a:cubicBezTo>
                  <a:cubicBezTo>
                    <a:pt x="23595" y="37262"/>
                    <a:pt x="23475" y="36494"/>
                    <a:pt x="23331" y="35702"/>
                  </a:cubicBezTo>
                  <a:cubicBezTo>
                    <a:pt x="22779" y="32894"/>
                    <a:pt x="20091" y="31886"/>
                    <a:pt x="18747" y="29558"/>
                  </a:cubicBezTo>
                  <a:cubicBezTo>
                    <a:pt x="18411" y="29102"/>
                    <a:pt x="18411" y="28310"/>
                    <a:pt x="17979" y="27974"/>
                  </a:cubicBezTo>
                  <a:cubicBezTo>
                    <a:pt x="15842" y="25957"/>
                    <a:pt x="15170" y="23629"/>
                    <a:pt x="13610" y="21277"/>
                  </a:cubicBezTo>
                  <a:cubicBezTo>
                    <a:pt x="12722" y="19933"/>
                    <a:pt x="10922" y="19597"/>
                    <a:pt x="9794" y="18469"/>
                  </a:cubicBezTo>
                  <a:cubicBezTo>
                    <a:pt x="8018" y="16788"/>
                    <a:pt x="8018" y="14220"/>
                    <a:pt x="6673" y="12324"/>
                  </a:cubicBezTo>
                  <a:cubicBezTo>
                    <a:pt x="3841" y="8412"/>
                    <a:pt x="3553" y="4043"/>
                    <a:pt x="1465" y="11"/>
                  </a:cubicBezTo>
                  <a:cubicBezTo>
                    <a:pt x="1449" y="11"/>
                    <a:pt x="1422" y="0"/>
                    <a:pt x="13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5"/>
            <p:cNvSpPr/>
            <p:nvPr/>
          </p:nvSpPr>
          <p:spPr>
            <a:xfrm>
              <a:off x="2835775" y="2360625"/>
              <a:ext cx="643900" cy="1255950"/>
            </a:xfrm>
            <a:custGeom>
              <a:avLst/>
              <a:gdLst/>
              <a:ahLst/>
              <a:cxnLst/>
              <a:rect l="l" t="t" r="r" b="b"/>
              <a:pathLst>
                <a:path w="25756" h="50238" extrusionOk="0">
                  <a:moveTo>
                    <a:pt x="25539" y="1"/>
                  </a:moveTo>
                  <a:cubicBezTo>
                    <a:pt x="24795" y="1"/>
                    <a:pt x="24407" y="893"/>
                    <a:pt x="24099" y="1465"/>
                  </a:cubicBezTo>
                  <a:cubicBezTo>
                    <a:pt x="23691" y="2257"/>
                    <a:pt x="23331" y="3097"/>
                    <a:pt x="23067" y="3937"/>
                  </a:cubicBezTo>
                  <a:cubicBezTo>
                    <a:pt x="22515" y="5785"/>
                    <a:pt x="22491" y="7681"/>
                    <a:pt x="22059" y="9553"/>
                  </a:cubicBezTo>
                  <a:cubicBezTo>
                    <a:pt x="21675" y="11234"/>
                    <a:pt x="20883" y="12794"/>
                    <a:pt x="20307" y="14426"/>
                  </a:cubicBezTo>
                  <a:cubicBezTo>
                    <a:pt x="20043" y="15242"/>
                    <a:pt x="19827" y="16058"/>
                    <a:pt x="19755" y="16898"/>
                  </a:cubicBezTo>
                  <a:cubicBezTo>
                    <a:pt x="19659" y="17834"/>
                    <a:pt x="19827" y="18722"/>
                    <a:pt x="19923" y="19658"/>
                  </a:cubicBezTo>
                  <a:cubicBezTo>
                    <a:pt x="19971" y="20139"/>
                    <a:pt x="19995" y="20643"/>
                    <a:pt x="19923" y="21123"/>
                  </a:cubicBezTo>
                  <a:cubicBezTo>
                    <a:pt x="19851" y="21579"/>
                    <a:pt x="19731" y="22011"/>
                    <a:pt x="19587" y="22443"/>
                  </a:cubicBezTo>
                  <a:cubicBezTo>
                    <a:pt x="19299" y="23355"/>
                    <a:pt x="19035" y="24243"/>
                    <a:pt x="18867" y="25179"/>
                  </a:cubicBezTo>
                  <a:cubicBezTo>
                    <a:pt x="18531" y="27027"/>
                    <a:pt x="18531" y="28899"/>
                    <a:pt x="18843" y="30748"/>
                  </a:cubicBezTo>
                  <a:cubicBezTo>
                    <a:pt x="18987" y="31684"/>
                    <a:pt x="19251" y="32596"/>
                    <a:pt x="19467" y="33532"/>
                  </a:cubicBezTo>
                  <a:cubicBezTo>
                    <a:pt x="19707" y="34468"/>
                    <a:pt x="19851" y="35380"/>
                    <a:pt x="19779" y="36364"/>
                  </a:cubicBezTo>
                  <a:cubicBezTo>
                    <a:pt x="19707" y="37660"/>
                    <a:pt x="19419" y="38932"/>
                    <a:pt x="19203" y="40205"/>
                  </a:cubicBezTo>
                  <a:cubicBezTo>
                    <a:pt x="18603" y="37564"/>
                    <a:pt x="17331" y="35068"/>
                    <a:pt x="15579" y="32980"/>
                  </a:cubicBezTo>
                  <a:cubicBezTo>
                    <a:pt x="14690" y="31924"/>
                    <a:pt x="13658" y="30988"/>
                    <a:pt x="12554" y="30196"/>
                  </a:cubicBezTo>
                  <a:cubicBezTo>
                    <a:pt x="11354" y="29355"/>
                    <a:pt x="10010" y="28659"/>
                    <a:pt x="9122" y="27435"/>
                  </a:cubicBezTo>
                  <a:cubicBezTo>
                    <a:pt x="8330" y="26307"/>
                    <a:pt x="7898" y="24939"/>
                    <a:pt x="7298" y="23691"/>
                  </a:cubicBezTo>
                  <a:cubicBezTo>
                    <a:pt x="6986" y="23043"/>
                    <a:pt x="6626" y="22443"/>
                    <a:pt x="6170" y="21867"/>
                  </a:cubicBezTo>
                  <a:cubicBezTo>
                    <a:pt x="5690" y="21291"/>
                    <a:pt x="5137" y="20763"/>
                    <a:pt x="4633" y="20187"/>
                  </a:cubicBezTo>
                  <a:cubicBezTo>
                    <a:pt x="2785" y="18098"/>
                    <a:pt x="2401" y="15218"/>
                    <a:pt x="793" y="12986"/>
                  </a:cubicBezTo>
                  <a:cubicBezTo>
                    <a:pt x="601" y="12722"/>
                    <a:pt x="385" y="12458"/>
                    <a:pt x="169" y="12218"/>
                  </a:cubicBezTo>
                  <a:cubicBezTo>
                    <a:pt x="121" y="12170"/>
                    <a:pt x="73" y="12146"/>
                    <a:pt x="1" y="12146"/>
                  </a:cubicBezTo>
                  <a:cubicBezTo>
                    <a:pt x="2089" y="16178"/>
                    <a:pt x="2377" y="20547"/>
                    <a:pt x="5209" y="24459"/>
                  </a:cubicBezTo>
                  <a:cubicBezTo>
                    <a:pt x="6554" y="26355"/>
                    <a:pt x="6554" y="28923"/>
                    <a:pt x="8330" y="30604"/>
                  </a:cubicBezTo>
                  <a:cubicBezTo>
                    <a:pt x="9458" y="31732"/>
                    <a:pt x="11258" y="32068"/>
                    <a:pt x="12146" y="33412"/>
                  </a:cubicBezTo>
                  <a:cubicBezTo>
                    <a:pt x="13706" y="35764"/>
                    <a:pt x="14378" y="38116"/>
                    <a:pt x="16515" y="40109"/>
                  </a:cubicBezTo>
                  <a:cubicBezTo>
                    <a:pt x="16947" y="40445"/>
                    <a:pt x="16947" y="41237"/>
                    <a:pt x="17283" y="41693"/>
                  </a:cubicBezTo>
                  <a:cubicBezTo>
                    <a:pt x="18627" y="44021"/>
                    <a:pt x="21315" y="45029"/>
                    <a:pt x="21867" y="47837"/>
                  </a:cubicBezTo>
                  <a:cubicBezTo>
                    <a:pt x="22011" y="48629"/>
                    <a:pt x="22131" y="49397"/>
                    <a:pt x="22203" y="50166"/>
                  </a:cubicBezTo>
                  <a:cubicBezTo>
                    <a:pt x="22395" y="50190"/>
                    <a:pt x="22587" y="50214"/>
                    <a:pt x="22803" y="50238"/>
                  </a:cubicBezTo>
                  <a:cubicBezTo>
                    <a:pt x="22755" y="49805"/>
                    <a:pt x="22731" y="49373"/>
                    <a:pt x="22659" y="48965"/>
                  </a:cubicBezTo>
                  <a:cubicBezTo>
                    <a:pt x="22323" y="46829"/>
                    <a:pt x="20859" y="45029"/>
                    <a:pt x="20763" y="43037"/>
                  </a:cubicBezTo>
                  <a:cubicBezTo>
                    <a:pt x="20523" y="39100"/>
                    <a:pt x="19851" y="35428"/>
                    <a:pt x="20307" y="31516"/>
                  </a:cubicBezTo>
                  <a:cubicBezTo>
                    <a:pt x="20763" y="28707"/>
                    <a:pt x="19971" y="26139"/>
                    <a:pt x="20427" y="23331"/>
                  </a:cubicBezTo>
                  <a:cubicBezTo>
                    <a:pt x="20643" y="22659"/>
                    <a:pt x="20979" y="21987"/>
                    <a:pt x="21099" y="21315"/>
                  </a:cubicBezTo>
                  <a:cubicBezTo>
                    <a:pt x="21651" y="17738"/>
                    <a:pt x="21531" y="14282"/>
                    <a:pt x="22995" y="10922"/>
                  </a:cubicBezTo>
                  <a:cubicBezTo>
                    <a:pt x="24579" y="7537"/>
                    <a:pt x="23547" y="3217"/>
                    <a:pt x="25756" y="25"/>
                  </a:cubicBezTo>
                  <a:cubicBezTo>
                    <a:pt x="25680" y="8"/>
                    <a:pt x="25608" y="1"/>
                    <a:pt x="255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5"/>
            <p:cNvSpPr/>
            <p:nvPr/>
          </p:nvSpPr>
          <p:spPr>
            <a:xfrm>
              <a:off x="3332050" y="2361225"/>
              <a:ext cx="271250" cy="1257025"/>
            </a:xfrm>
            <a:custGeom>
              <a:avLst/>
              <a:gdLst/>
              <a:ahLst/>
              <a:cxnLst/>
              <a:rect l="l" t="t" r="r" b="b"/>
              <a:pathLst>
                <a:path w="10850" h="50281" extrusionOk="0">
                  <a:moveTo>
                    <a:pt x="5905" y="1"/>
                  </a:moveTo>
                  <a:cubicBezTo>
                    <a:pt x="3696" y="3193"/>
                    <a:pt x="4728" y="7489"/>
                    <a:pt x="3144" y="10898"/>
                  </a:cubicBezTo>
                  <a:cubicBezTo>
                    <a:pt x="1680" y="14258"/>
                    <a:pt x="1800" y="17714"/>
                    <a:pt x="1248" y="21291"/>
                  </a:cubicBezTo>
                  <a:cubicBezTo>
                    <a:pt x="1128" y="21963"/>
                    <a:pt x="792" y="22635"/>
                    <a:pt x="576" y="23307"/>
                  </a:cubicBezTo>
                  <a:cubicBezTo>
                    <a:pt x="120" y="26115"/>
                    <a:pt x="912" y="28683"/>
                    <a:pt x="456" y="31492"/>
                  </a:cubicBezTo>
                  <a:cubicBezTo>
                    <a:pt x="0" y="35404"/>
                    <a:pt x="672" y="39076"/>
                    <a:pt x="912" y="43013"/>
                  </a:cubicBezTo>
                  <a:cubicBezTo>
                    <a:pt x="1008" y="45005"/>
                    <a:pt x="2472" y="46805"/>
                    <a:pt x="2808" y="48941"/>
                  </a:cubicBezTo>
                  <a:cubicBezTo>
                    <a:pt x="2880" y="49349"/>
                    <a:pt x="2904" y="49781"/>
                    <a:pt x="2952" y="50214"/>
                  </a:cubicBezTo>
                  <a:cubicBezTo>
                    <a:pt x="3427" y="50257"/>
                    <a:pt x="3911" y="50280"/>
                    <a:pt x="4399" y="50280"/>
                  </a:cubicBezTo>
                  <a:cubicBezTo>
                    <a:pt x="4996" y="50280"/>
                    <a:pt x="5598" y="50245"/>
                    <a:pt x="6193" y="50166"/>
                  </a:cubicBezTo>
                  <a:cubicBezTo>
                    <a:pt x="6649" y="47933"/>
                    <a:pt x="7849" y="46013"/>
                    <a:pt x="8953" y="43997"/>
                  </a:cubicBezTo>
                  <a:cubicBezTo>
                    <a:pt x="9625" y="42893"/>
                    <a:pt x="9961" y="41669"/>
                    <a:pt x="9961" y="40325"/>
                  </a:cubicBezTo>
                  <a:cubicBezTo>
                    <a:pt x="10081" y="36076"/>
                    <a:pt x="10417" y="31828"/>
                    <a:pt x="10753" y="27555"/>
                  </a:cubicBezTo>
                  <a:cubicBezTo>
                    <a:pt x="10849" y="26787"/>
                    <a:pt x="10513" y="25899"/>
                    <a:pt x="10177" y="25107"/>
                  </a:cubicBezTo>
                  <a:cubicBezTo>
                    <a:pt x="9745" y="23979"/>
                    <a:pt x="9169" y="22755"/>
                    <a:pt x="9169" y="21531"/>
                  </a:cubicBezTo>
                  <a:cubicBezTo>
                    <a:pt x="9169" y="19058"/>
                    <a:pt x="8401" y="16826"/>
                    <a:pt x="7945" y="14474"/>
                  </a:cubicBezTo>
                  <a:cubicBezTo>
                    <a:pt x="7153" y="10226"/>
                    <a:pt x="8257" y="5569"/>
                    <a:pt x="7657" y="1417"/>
                  </a:cubicBezTo>
                  <a:cubicBezTo>
                    <a:pt x="7441" y="1129"/>
                    <a:pt x="7201" y="841"/>
                    <a:pt x="6937" y="601"/>
                  </a:cubicBezTo>
                  <a:cubicBezTo>
                    <a:pt x="6649" y="361"/>
                    <a:pt x="6313" y="97"/>
                    <a:pt x="59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5"/>
            <p:cNvSpPr/>
            <p:nvPr/>
          </p:nvSpPr>
          <p:spPr>
            <a:xfrm>
              <a:off x="3486850" y="2396625"/>
              <a:ext cx="168050" cy="1218750"/>
            </a:xfrm>
            <a:custGeom>
              <a:avLst/>
              <a:gdLst/>
              <a:ahLst/>
              <a:cxnLst/>
              <a:rect l="l" t="t" r="r" b="b"/>
              <a:pathLst>
                <a:path w="6722" h="48750" extrusionOk="0">
                  <a:moveTo>
                    <a:pt x="1465" y="1"/>
                  </a:moveTo>
                  <a:cubicBezTo>
                    <a:pt x="1465" y="13"/>
                    <a:pt x="1465" y="19"/>
                    <a:pt x="1468" y="26"/>
                  </a:cubicBezTo>
                  <a:lnTo>
                    <a:pt x="1468" y="26"/>
                  </a:lnTo>
                  <a:cubicBezTo>
                    <a:pt x="1467" y="17"/>
                    <a:pt x="1466" y="9"/>
                    <a:pt x="1465" y="1"/>
                  </a:cubicBezTo>
                  <a:close/>
                  <a:moveTo>
                    <a:pt x="1468" y="26"/>
                  </a:moveTo>
                  <a:lnTo>
                    <a:pt x="1468" y="26"/>
                  </a:lnTo>
                  <a:cubicBezTo>
                    <a:pt x="2060" y="4172"/>
                    <a:pt x="962" y="8818"/>
                    <a:pt x="1753" y="13058"/>
                  </a:cubicBezTo>
                  <a:cubicBezTo>
                    <a:pt x="2209" y="15410"/>
                    <a:pt x="2977" y="17642"/>
                    <a:pt x="2977" y="20115"/>
                  </a:cubicBezTo>
                  <a:cubicBezTo>
                    <a:pt x="2977" y="21339"/>
                    <a:pt x="3553" y="22563"/>
                    <a:pt x="3985" y="23691"/>
                  </a:cubicBezTo>
                  <a:cubicBezTo>
                    <a:pt x="4321" y="24483"/>
                    <a:pt x="4657" y="25371"/>
                    <a:pt x="4561" y="26139"/>
                  </a:cubicBezTo>
                  <a:cubicBezTo>
                    <a:pt x="4225" y="30412"/>
                    <a:pt x="3889" y="34660"/>
                    <a:pt x="3769" y="38909"/>
                  </a:cubicBezTo>
                  <a:cubicBezTo>
                    <a:pt x="3769" y="40253"/>
                    <a:pt x="3433" y="41477"/>
                    <a:pt x="2761" y="42581"/>
                  </a:cubicBezTo>
                  <a:cubicBezTo>
                    <a:pt x="1657" y="44597"/>
                    <a:pt x="457" y="46517"/>
                    <a:pt x="1" y="48750"/>
                  </a:cubicBezTo>
                  <a:lnTo>
                    <a:pt x="73" y="48750"/>
                  </a:lnTo>
                  <a:cubicBezTo>
                    <a:pt x="505" y="48702"/>
                    <a:pt x="937" y="48630"/>
                    <a:pt x="1321" y="48461"/>
                  </a:cubicBezTo>
                  <a:cubicBezTo>
                    <a:pt x="1705" y="48293"/>
                    <a:pt x="1969" y="48005"/>
                    <a:pt x="2185" y="47645"/>
                  </a:cubicBezTo>
                  <a:cubicBezTo>
                    <a:pt x="2641" y="46901"/>
                    <a:pt x="3001" y="46061"/>
                    <a:pt x="3385" y="45269"/>
                  </a:cubicBezTo>
                  <a:cubicBezTo>
                    <a:pt x="4177" y="43637"/>
                    <a:pt x="4921" y="41957"/>
                    <a:pt x="5401" y="40205"/>
                  </a:cubicBezTo>
                  <a:cubicBezTo>
                    <a:pt x="5617" y="39341"/>
                    <a:pt x="5785" y="38452"/>
                    <a:pt x="5857" y="37564"/>
                  </a:cubicBezTo>
                  <a:cubicBezTo>
                    <a:pt x="5953" y="36604"/>
                    <a:pt x="5905" y="35644"/>
                    <a:pt x="5857" y="34684"/>
                  </a:cubicBezTo>
                  <a:cubicBezTo>
                    <a:pt x="5809" y="33700"/>
                    <a:pt x="5737" y="32740"/>
                    <a:pt x="5809" y="31756"/>
                  </a:cubicBezTo>
                  <a:cubicBezTo>
                    <a:pt x="5857" y="30796"/>
                    <a:pt x="6049" y="29860"/>
                    <a:pt x="6241" y="28924"/>
                  </a:cubicBezTo>
                  <a:cubicBezTo>
                    <a:pt x="6433" y="28011"/>
                    <a:pt x="6625" y="27099"/>
                    <a:pt x="6673" y="26139"/>
                  </a:cubicBezTo>
                  <a:cubicBezTo>
                    <a:pt x="6721" y="25275"/>
                    <a:pt x="6649" y="24387"/>
                    <a:pt x="6505" y="23523"/>
                  </a:cubicBezTo>
                  <a:cubicBezTo>
                    <a:pt x="5953" y="20019"/>
                    <a:pt x="4201" y="16826"/>
                    <a:pt x="3601" y="13346"/>
                  </a:cubicBezTo>
                  <a:cubicBezTo>
                    <a:pt x="3265" y="11426"/>
                    <a:pt x="3241" y="9482"/>
                    <a:pt x="3169" y="7537"/>
                  </a:cubicBezTo>
                  <a:cubicBezTo>
                    <a:pt x="3073" y="5737"/>
                    <a:pt x="2953" y="3865"/>
                    <a:pt x="2425" y="2113"/>
                  </a:cubicBezTo>
                  <a:cubicBezTo>
                    <a:pt x="2209" y="1369"/>
                    <a:pt x="1921" y="673"/>
                    <a:pt x="1489" y="49"/>
                  </a:cubicBezTo>
                  <a:cubicBezTo>
                    <a:pt x="1478" y="37"/>
                    <a:pt x="1472" y="31"/>
                    <a:pt x="1468" y="26"/>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5"/>
            <p:cNvSpPr/>
            <p:nvPr/>
          </p:nvSpPr>
          <p:spPr>
            <a:xfrm>
              <a:off x="3053000" y="2802150"/>
              <a:ext cx="36025" cy="65475"/>
            </a:xfrm>
            <a:custGeom>
              <a:avLst/>
              <a:gdLst/>
              <a:ahLst/>
              <a:cxnLst/>
              <a:rect l="l" t="t" r="r" b="b"/>
              <a:pathLst>
                <a:path w="1441" h="2619" extrusionOk="0">
                  <a:moveTo>
                    <a:pt x="527" y="1"/>
                  </a:moveTo>
                  <a:cubicBezTo>
                    <a:pt x="512" y="1"/>
                    <a:pt x="497" y="2"/>
                    <a:pt x="481" y="5"/>
                  </a:cubicBezTo>
                  <a:cubicBezTo>
                    <a:pt x="361" y="29"/>
                    <a:pt x="313" y="101"/>
                    <a:pt x="265" y="197"/>
                  </a:cubicBezTo>
                  <a:cubicBezTo>
                    <a:pt x="241" y="269"/>
                    <a:pt x="217" y="317"/>
                    <a:pt x="193" y="389"/>
                  </a:cubicBezTo>
                  <a:cubicBezTo>
                    <a:pt x="145" y="437"/>
                    <a:pt x="97" y="485"/>
                    <a:pt x="97" y="533"/>
                  </a:cubicBezTo>
                  <a:cubicBezTo>
                    <a:pt x="1" y="1133"/>
                    <a:pt x="97" y="1757"/>
                    <a:pt x="409" y="2262"/>
                  </a:cubicBezTo>
                  <a:cubicBezTo>
                    <a:pt x="433" y="2310"/>
                    <a:pt x="457" y="2382"/>
                    <a:pt x="505" y="2430"/>
                  </a:cubicBezTo>
                  <a:cubicBezTo>
                    <a:pt x="505" y="2430"/>
                    <a:pt x="529" y="2454"/>
                    <a:pt x="529" y="2454"/>
                  </a:cubicBezTo>
                  <a:cubicBezTo>
                    <a:pt x="577" y="2526"/>
                    <a:pt x="649" y="2574"/>
                    <a:pt x="721" y="2598"/>
                  </a:cubicBezTo>
                  <a:cubicBezTo>
                    <a:pt x="764" y="2612"/>
                    <a:pt x="807" y="2619"/>
                    <a:pt x="850" y="2619"/>
                  </a:cubicBezTo>
                  <a:cubicBezTo>
                    <a:pt x="1019" y="2619"/>
                    <a:pt x="1177" y="2511"/>
                    <a:pt x="1273" y="2358"/>
                  </a:cubicBezTo>
                  <a:cubicBezTo>
                    <a:pt x="1393" y="2165"/>
                    <a:pt x="1393" y="1925"/>
                    <a:pt x="1417" y="1709"/>
                  </a:cubicBezTo>
                  <a:cubicBezTo>
                    <a:pt x="1441" y="1469"/>
                    <a:pt x="1417" y="1253"/>
                    <a:pt x="1393" y="1013"/>
                  </a:cubicBezTo>
                  <a:cubicBezTo>
                    <a:pt x="1345" y="821"/>
                    <a:pt x="1297" y="581"/>
                    <a:pt x="1201" y="413"/>
                  </a:cubicBezTo>
                  <a:cubicBezTo>
                    <a:pt x="1138" y="266"/>
                    <a:pt x="1001" y="193"/>
                    <a:pt x="872" y="193"/>
                  </a:cubicBezTo>
                  <a:cubicBezTo>
                    <a:pt x="853" y="193"/>
                    <a:pt x="835" y="194"/>
                    <a:pt x="817" y="197"/>
                  </a:cubicBezTo>
                  <a:cubicBezTo>
                    <a:pt x="793" y="173"/>
                    <a:pt x="793" y="173"/>
                    <a:pt x="769" y="149"/>
                  </a:cubicBezTo>
                  <a:cubicBezTo>
                    <a:pt x="706" y="66"/>
                    <a:pt x="626" y="1"/>
                    <a:pt x="5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5"/>
            <p:cNvSpPr/>
            <p:nvPr/>
          </p:nvSpPr>
          <p:spPr>
            <a:xfrm>
              <a:off x="3101025" y="2790750"/>
              <a:ext cx="34825" cy="59875"/>
            </a:xfrm>
            <a:custGeom>
              <a:avLst/>
              <a:gdLst/>
              <a:ahLst/>
              <a:cxnLst/>
              <a:rect l="l" t="t" r="r" b="b"/>
              <a:pathLst>
                <a:path w="1393" h="2395" extrusionOk="0">
                  <a:moveTo>
                    <a:pt x="400" y="1"/>
                  </a:moveTo>
                  <a:cubicBezTo>
                    <a:pt x="272" y="1"/>
                    <a:pt x="141" y="72"/>
                    <a:pt x="120" y="197"/>
                  </a:cubicBezTo>
                  <a:cubicBezTo>
                    <a:pt x="96" y="365"/>
                    <a:pt x="72" y="509"/>
                    <a:pt x="72" y="677"/>
                  </a:cubicBezTo>
                  <a:cubicBezTo>
                    <a:pt x="0" y="1277"/>
                    <a:pt x="240" y="1901"/>
                    <a:pt x="672" y="2309"/>
                  </a:cubicBezTo>
                  <a:cubicBezTo>
                    <a:pt x="727" y="2364"/>
                    <a:pt x="807" y="2394"/>
                    <a:pt x="885" y="2394"/>
                  </a:cubicBezTo>
                  <a:cubicBezTo>
                    <a:pt x="977" y="2394"/>
                    <a:pt x="1065" y="2353"/>
                    <a:pt x="1104" y="2261"/>
                  </a:cubicBezTo>
                  <a:cubicBezTo>
                    <a:pt x="1344" y="1829"/>
                    <a:pt x="1392" y="1349"/>
                    <a:pt x="1272" y="917"/>
                  </a:cubicBezTo>
                  <a:cubicBezTo>
                    <a:pt x="1272" y="821"/>
                    <a:pt x="1272" y="749"/>
                    <a:pt x="1248" y="653"/>
                  </a:cubicBezTo>
                  <a:cubicBezTo>
                    <a:pt x="1248" y="581"/>
                    <a:pt x="1200" y="533"/>
                    <a:pt x="1128" y="485"/>
                  </a:cubicBezTo>
                  <a:cubicBezTo>
                    <a:pt x="1056" y="341"/>
                    <a:pt x="960" y="221"/>
                    <a:pt x="864" y="101"/>
                  </a:cubicBezTo>
                  <a:cubicBezTo>
                    <a:pt x="810" y="47"/>
                    <a:pt x="729" y="20"/>
                    <a:pt x="651" y="20"/>
                  </a:cubicBezTo>
                  <a:cubicBezTo>
                    <a:pt x="626" y="20"/>
                    <a:pt x="600" y="23"/>
                    <a:pt x="576" y="29"/>
                  </a:cubicBezTo>
                  <a:cubicBezTo>
                    <a:pt x="552" y="5"/>
                    <a:pt x="504" y="5"/>
                    <a:pt x="456" y="5"/>
                  </a:cubicBezTo>
                  <a:cubicBezTo>
                    <a:pt x="438" y="2"/>
                    <a:pt x="419" y="1"/>
                    <a:pt x="4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5"/>
            <p:cNvSpPr/>
            <p:nvPr/>
          </p:nvSpPr>
          <p:spPr>
            <a:xfrm>
              <a:off x="3152025" y="2749700"/>
              <a:ext cx="48625" cy="79750"/>
            </a:xfrm>
            <a:custGeom>
              <a:avLst/>
              <a:gdLst/>
              <a:ahLst/>
              <a:cxnLst/>
              <a:rect l="l" t="t" r="r" b="b"/>
              <a:pathLst>
                <a:path w="1945" h="3190" extrusionOk="0">
                  <a:moveTo>
                    <a:pt x="792" y="1"/>
                  </a:moveTo>
                  <a:cubicBezTo>
                    <a:pt x="687" y="1"/>
                    <a:pt x="581" y="40"/>
                    <a:pt x="480" y="135"/>
                  </a:cubicBezTo>
                  <a:cubicBezTo>
                    <a:pt x="456" y="159"/>
                    <a:pt x="456" y="159"/>
                    <a:pt x="456" y="159"/>
                  </a:cubicBezTo>
                  <a:cubicBezTo>
                    <a:pt x="432" y="183"/>
                    <a:pt x="408" y="183"/>
                    <a:pt x="408" y="207"/>
                  </a:cubicBezTo>
                  <a:cubicBezTo>
                    <a:pt x="72" y="471"/>
                    <a:pt x="0" y="951"/>
                    <a:pt x="48" y="1359"/>
                  </a:cubicBezTo>
                  <a:cubicBezTo>
                    <a:pt x="120" y="1791"/>
                    <a:pt x="264" y="2223"/>
                    <a:pt x="528" y="2583"/>
                  </a:cubicBezTo>
                  <a:cubicBezTo>
                    <a:pt x="648" y="2775"/>
                    <a:pt x="792" y="2991"/>
                    <a:pt x="984" y="3111"/>
                  </a:cubicBezTo>
                  <a:cubicBezTo>
                    <a:pt x="1069" y="3165"/>
                    <a:pt x="1157" y="3190"/>
                    <a:pt x="1241" y="3190"/>
                  </a:cubicBezTo>
                  <a:cubicBezTo>
                    <a:pt x="1419" y="3190"/>
                    <a:pt x="1583" y="3082"/>
                    <a:pt x="1680" y="2919"/>
                  </a:cubicBezTo>
                  <a:cubicBezTo>
                    <a:pt x="1872" y="2559"/>
                    <a:pt x="1944" y="2151"/>
                    <a:pt x="1920" y="1743"/>
                  </a:cubicBezTo>
                  <a:cubicBezTo>
                    <a:pt x="1920" y="1359"/>
                    <a:pt x="1800" y="951"/>
                    <a:pt x="1584" y="615"/>
                  </a:cubicBezTo>
                  <a:cubicBezTo>
                    <a:pt x="1422" y="362"/>
                    <a:pt x="1110" y="1"/>
                    <a:pt x="7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5"/>
            <p:cNvSpPr/>
            <p:nvPr/>
          </p:nvSpPr>
          <p:spPr>
            <a:xfrm>
              <a:off x="3207825" y="2749600"/>
              <a:ext cx="28825" cy="41550"/>
            </a:xfrm>
            <a:custGeom>
              <a:avLst/>
              <a:gdLst/>
              <a:ahLst/>
              <a:cxnLst/>
              <a:rect l="l" t="t" r="r" b="b"/>
              <a:pathLst>
                <a:path w="1153" h="1662" extrusionOk="0">
                  <a:moveTo>
                    <a:pt x="552" y="0"/>
                  </a:moveTo>
                  <a:cubicBezTo>
                    <a:pt x="460" y="0"/>
                    <a:pt x="367" y="37"/>
                    <a:pt x="289" y="115"/>
                  </a:cubicBezTo>
                  <a:cubicBezTo>
                    <a:pt x="265" y="139"/>
                    <a:pt x="241" y="187"/>
                    <a:pt x="216" y="211"/>
                  </a:cubicBezTo>
                  <a:cubicBezTo>
                    <a:pt x="96" y="259"/>
                    <a:pt x="24" y="355"/>
                    <a:pt x="0" y="475"/>
                  </a:cubicBezTo>
                  <a:cubicBezTo>
                    <a:pt x="0" y="787"/>
                    <a:pt x="72" y="1075"/>
                    <a:pt x="192" y="1339"/>
                  </a:cubicBezTo>
                  <a:cubicBezTo>
                    <a:pt x="289" y="1483"/>
                    <a:pt x="385" y="1627"/>
                    <a:pt x="553" y="1651"/>
                  </a:cubicBezTo>
                  <a:cubicBezTo>
                    <a:pt x="585" y="1658"/>
                    <a:pt x="617" y="1662"/>
                    <a:pt x="648" y="1662"/>
                  </a:cubicBezTo>
                  <a:cubicBezTo>
                    <a:pt x="824" y="1662"/>
                    <a:pt x="971" y="1554"/>
                    <a:pt x="1033" y="1411"/>
                  </a:cubicBezTo>
                  <a:cubicBezTo>
                    <a:pt x="1153" y="1147"/>
                    <a:pt x="1153" y="811"/>
                    <a:pt x="1057" y="547"/>
                  </a:cubicBezTo>
                  <a:cubicBezTo>
                    <a:pt x="1009" y="403"/>
                    <a:pt x="961" y="235"/>
                    <a:pt x="841" y="139"/>
                  </a:cubicBezTo>
                  <a:cubicBezTo>
                    <a:pt x="763" y="49"/>
                    <a:pt x="659" y="0"/>
                    <a:pt x="5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5"/>
            <p:cNvSpPr/>
            <p:nvPr/>
          </p:nvSpPr>
          <p:spPr>
            <a:xfrm>
              <a:off x="3062000" y="2665800"/>
              <a:ext cx="25225" cy="36275"/>
            </a:xfrm>
            <a:custGeom>
              <a:avLst/>
              <a:gdLst/>
              <a:ahLst/>
              <a:cxnLst/>
              <a:rect l="l" t="t" r="r" b="b"/>
              <a:pathLst>
                <a:path w="1009" h="1451" extrusionOk="0">
                  <a:moveTo>
                    <a:pt x="392" y="1"/>
                  </a:moveTo>
                  <a:cubicBezTo>
                    <a:pt x="298" y="1"/>
                    <a:pt x="210" y="49"/>
                    <a:pt x="145" y="131"/>
                  </a:cubicBezTo>
                  <a:cubicBezTo>
                    <a:pt x="25" y="347"/>
                    <a:pt x="1" y="611"/>
                    <a:pt x="49" y="851"/>
                  </a:cubicBezTo>
                  <a:cubicBezTo>
                    <a:pt x="97" y="1067"/>
                    <a:pt x="241" y="1283"/>
                    <a:pt x="433" y="1427"/>
                  </a:cubicBezTo>
                  <a:cubicBezTo>
                    <a:pt x="481" y="1451"/>
                    <a:pt x="553" y="1451"/>
                    <a:pt x="601" y="1451"/>
                  </a:cubicBezTo>
                  <a:cubicBezTo>
                    <a:pt x="673" y="1451"/>
                    <a:pt x="721" y="1427"/>
                    <a:pt x="769" y="1379"/>
                  </a:cubicBezTo>
                  <a:cubicBezTo>
                    <a:pt x="937" y="1211"/>
                    <a:pt x="1009" y="971"/>
                    <a:pt x="985" y="755"/>
                  </a:cubicBezTo>
                  <a:cubicBezTo>
                    <a:pt x="985" y="611"/>
                    <a:pt x="961" y="515"/>
                    <a:pt x="889" y="395"/>
                  </a:cubicBezTo>
                  <a:cubicBezTo>
                    <a:pt x="841" y="275"/>
                    <a:pt x="745" y="179"/>
                    <a:pt x="649" y="107"/>
                  </a:cubicBezTo>
                  <a:cubicBezTo>
                    <a:pt x="625" y="107"/>
                    <a:pt x="601" y="83"/>
                    <a:pt x="577" y="83"/>
                  </a:cubicBezTo>
                  <a:cubicBezTo>
                    <a:pt x="577" y="59"/>
                    <a:pt x="553" y="59"/>
                    <a:pt x="529" y="35"/>
                  </a:cubicBezTo>
                  <a:cubicBezTo>
                    <a:pt x="483" y="12"/>
                    <a:pt x="437" y="1"/>
                    <a:pt x="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5"/>
            <p:cNvSpPr/>
            <p:nvPr/>
          </p:nvSpPr>
          <p:spPr>
            <a:xfrm>
              <a:off x="3089600" y="2621575"/>
              <a:ext cx="35450" cy="66325"/>
            </a:xfrm>
            <a:custGeom>
              <a:avLst/>
              <a:gdLst/>
              <a:ahLst/>
              <a:cxnLst/>
              <a:rect l="l" t="t" r="r" b="b"/>
              <a:pathLst>
                <a:path w="1418" h="2653" extrusionOk="0">
                  <a:moveTo>
                    <a:pt x="466" y="1"/>
                  </a:moveTo>
                  <a:cubicBezTo>
                    <a:pt x="345" y="1"/>
                    <a:pt x="224" y="80"/>
                    <a:pt x="193" y="220"/>
                  </a:cubicBezTo>
                  <a:cubicBezTo>
                    <a:pt x="145" y="316"/>
                    <a:pt x="121" y="436"/>
                    <a:pt x="121" y="556"/>
                  </a:cubicBezTo>
                  <a:cubicBezTo>
                    <a:pt x="97" y="604"/>
                    <a:pt x="73" y="628"/>
                    <a:pt x="73" y="652"/>
                  </a:cubicBezTo>
                  <a:cubicBezTo>
                    <a:pt x="1" y="988"/>
                    <a:pt x="25" y="1348"/>
                    <a:pt x="121" y="1684"/>
                  </a:cubicBezTo>
                  <a:cubicBezTo>
                    <a:pt x="217" y="1996"/>
                    <a:pt x="385" y="2356"/>
                    <a:pt x="673" y="2548"/>
                  </a:cubicBezTo>
                  <a:cubicBezTo>
                    <a:pt x="754" y="2617"/>
                    <a:pt x="857" y="2653"/>
                    <a:pt x="958" y="2653"/>
                  </a:cubicBezTo>
                  <a:cubicBezTo>
                    <a:pt x="1067" y="2653"/>
                    <a:pt x="1174" y="2611"/>
                    <a:pt x="1249" y="2524"/>
                  </a:cubicBezTo>
                  <a:cubicBezTo>
                    <a:pt x="1393" y="2380"/>
                    <a:pt x="1393" y="2188"/>
                    <a:pt x="1417" y="2020"/>
                  </a:cubicBezTo>
                  <a:cubicBezTo>
                    <a:pt x="1417" y="1900"/>
                    <a:pt x="1417" y="1804"/>
                    <a:pt x="1393" y="1684"/>
                  </a:cubicBezTo>
                  <a:cubicBezTo>
                    <a:pt x="1417" y="1540"/>
                    <a:pt x="1393" y="1372"/>
                    <a:pt x="1369" y="1228"/>
                  </a:cubicBezTo>
                  <a:cubicBezTo>
                    <a:pt x="1321" y="1084"/>
                    <a:pt x="1249" y="940"/>
                    <a:pt x="1177" y="820"/>
                  </a:cubicBezTo>
                  <a:cubicBezTo>
                    <a:pt x="1033" y="556"/>
                    <a:pt x="865" y="292"/>
                    <a:pt x="649" y="76"/>
                  </a:cubicBezTo>
                  <a:cubicBezTo>
                    <a:pt x="598" y="25"/>
                    <a:pt x="532" y="1"/>
                    <a:pt x="4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5"/>
            <p:cNvSpPr/>
            <p:nvPr/>
          </p:nvSpPr>
          <p:spPr>
            <a:xfrm>
              <a:off x="3132825" y="2622100"/>
              <a:ext cx="30025" cy="45500"/>
            </a:xfrm>
            <a:custGeom>
              <a:avLst/>
              <a:gdLst/>
              <a:ahLst/>
              <a:cxnLst/>
              <a:rect l="l" t="t" r="r" b="b"/>
              <a:pathLst>
                <a:path w="1201" h="1820" extrusionOk="0">
                  <a:moveTo>
                    <a:pt x="516" y="0"/>
                  </a:moveTo>
                  <a:cubicBezTo>
                    <a:pt x="497" y="0"/>
                    <a:pt x="477" y="2"/>
                    <a:pt x="456" y="7"/>
                  </a:cubicBezTo>
                  <a:cubicBezTo>
                    <a:pt x="360" y="55"/>
                    <a:pt x="288" y="127"/>
                    <a:pt x="264" y="223"/>
                  </a:cubicBezTo>
                  <a:cubicBezTo>
                    <a:pt x="264" y="223"/>
                    <a:pt x="264" y="223"/>
                    <a:pt x="264" y="247"/>
                  </a:cubicBezTo>
                  <a:cubicBezTo>
                    <a:pt x="168" y="271"/>
                    <a:pt x="96" y="343"/>
                    <a:pt x="72" y="439"/>
                  </a:cubicBezTo>
                  <a:cubicBezTo>
                    <a:pt x="0" y="655"/>
                    <a:pt x="0" y="919"/>
                    <a:pt x="72" y="1159"/>
                  </a:cubicBezTo>
                  <a:cubicBezTo>
                    <a:pt x="144" y="1375"/>
                    <a:pt x="288" y="1639"/>
                    <a:pt x="504" y="1759"/>
                  </a:cubicBezTo>
                  <a:cubicBezTo>
                    <a:pt x="567" y="1801"/>
                    <a:pt x="635" y="1820"/>
                    <a:pt x="703" y="1820"/>
                  </a:cubicBezTo>
                  <a:cubicBezTo>
                    <a:pt x="791" y="1820"/>
                    <a:pt x="879" y="1789"/>
                    <a:pt x="960" y="1735"/>
                  </a:cubicBezTo>
                  <a:cubicBezTo>
                    <a:pt x="960" y="1735"/>
                    <a:pt x="984" y="1711"/>
                    <a:pt x="984" y="1711"/>
                  </a:cubicBezTo>
                  <a:lnTo>
                    <a:pt x="1008" y="1711"/>
                  </a:lnTo>
                  <a:cubicBezTo>
                    <a:pt x="1080" y="1615"/>
                    <a:pt x="1128" y="1471"/>
                    <a:pt x="1152" y="1351"/>
                  </a:cubicBezTo>
                  <a:cubicBezTo>
                    <a:pt x="1200" y="1135"/>
                    <a:pt x="1200" y="895"/>
                    <a:pt x="1128" y="703"/>
                  </a:cubicBezTo>
                  <a:cubicBezTo>
                    <a:pt x="1056" y="463"/>
                    <a:pt x="912" y="247"/>
                    <a:pt x="720" y="103"/>
                  </a:cubicBezTo>
                  <a:cubicBezTo>
                    <a:pt x="661" y="43"/>
                    <a:pt x="602" y="0"/>
                    <a:pt x="5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5"/>
            <p:cNvSpPr/>
            <p:nvPr/>
          </p:nvSpPr>
          <p:spPr>
            <a:xfrm>
              <a:off x="3168825" y="2624050"/>
              <a:ext cx="21625" cy="28225"/>
            </a:xfrm>
            <a:custGeom>
              <a:avLst/>
              <a:gdLst/>
              <a:ahLst/>
              <a:cxnLst/>
              <a:rect l="l" t="t" r="r" b="b"/>
              <a:pathLst>
                <a:path w="865" h="1129" extrusionOk="0">
                  <a:moveTo>
                    <a:pt x="456" y="1"/>
                  </a:moveTo>
                  <a:cubicBezTo>
                    <a:pt x="384" y="1"/>
                    <a:pt x="312" y="25"/>
                    <a:pt x="264" y="73"/>
                  </a:cubicBezTo>
                  <a:cubicBezTo>
                    <a:pt x="216" y="121"/>
                    <a:pt x="192" y="193"/>
                    <a:pt x="168" y="241"/>
                  </a:cubicBezTo>
                  <a:cubicBezTo>
                    <a:pt x="144" y="265"/>
                    <a:pt x="120" y="289"/>
                    <a:pt x="96" y="313"/>
                  </a:cubicBezTo>
                  <a:cubicBezTo>
                    <a:pt x="48" y="361"/>
                    <a:pt x="0" y="433"/>
                    <a:pt x="0" y="505"/>
                  </a:cubicBezTo>
                  <a:cubicBezTo>
                    <a:pt x="24" y="625"/>
                    <a:pt x="48" y="745"/>
                    <a:pt x="120" y="841"/>
                  </a:cubicBezTo>
                  <a:cubicBezTo>
                    <a:pt x="192" y="937"/>
                    <a:pt x="288" y="1033"/>
                    <a:pt x="408" y="1081"/>
                  </a:cubicBezTo>
                  <a:cubicBezTo>
                    <a:pt x="432" y="1105"/>
                    <a:pt x="480" y="1129"/>
                    <a:pt x="528" y="1129"/>
                  </a:cubicBezTo>
                  <a:cubicBezTo>
                    <a:pt x="576" y="1129"/>
                    <a:pt x="624" y="1129"/>
                    <a:pt x="648" y="1105"/>
                  </a:cubicBezTo>
                  <a:cubicBezTo>
                    <a:pt x="672" y="1081"/>
                    <a:pt x="720" y="1081"/>
                    <a:pt x="744" y="1057"/>
                  </a:cubicBezTo>
                  <a:cubicBezTo>
                    <a:pt x="768" y="1009"/>
                    <a:pt x="792" y="961"/>
                    <a:pt x="816" y="913"/>
                  </a:cubicBezTo>
                  <a:cubicBezTo>
                    <a:pt x="864" y="769"/>
                    <a:pt x="864" y="625"/>
                    <a:pt x="840" y="481"/>
                  </a:cubicBezTo>
                  <a:cubicBezTo>
                    <a:pt x="840" y="409"/>
                    <a:pt x="816" y="361"/>
                    <a:pt x="792" y="289"/>
                  </a:cubicBezTo>
                  <a:cubicBezTo>
                    <a:pt x="768" y="265"/>
                    <a:pt x="768" y="241"/>
                    <a:pt x="744" y="193"/>
                  </a:cubicBezTo>
                  <a:cubicBezTo>
                    <a:pt x="720" y="145"/>
                    <a:pt x="672" y="121"/>
                    <a:pt x="648" y="73"/>
                  </a:cubicBezTo>
                  <a:cubicBezTo>
                    <a:pt x="624" y="25"/>
                    <a:pt x="528" y="1"/>
                    <a:pt x="45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5"/>
            <p:cNvSpPr/>
            <p:nvPr/>
          </p:nvSpPr>
          <p:spPr>
            <a:xfrm>
              <a:off x="3074000" y="2548825"/>
              <a:ext cx="27050" cy="37450"/>
            </a:xfrm>
            <a:custGeom>
              <a:avLst/>
              <a:gdLst/>
              <a:ahLst/>
              <a:cxnLst/>
              <a:rect l="l" t="t" r="r" b="b"/>
              <a:pathLst>
                <a:path w="1082" h="1498" extrusionOk="0">
                  <a:moveTo>
                    <a:pt x="445" y="0"/>
                  </a:moveTo>
                  <a:cubicBezTo>
                    <a:pt x="377" y="0"/>
                    <a:pt x="310" y="25"/>
                    <a:pt x="265" y="81"/>
                  </a:cubicBezTo>
                  <a:cubicBezTo>
                    <a:pt x="193" y="153"/>
                    <a:pt x="169" y="249"/>
                    <a:pt x="193" y="345"/>
                  </a:cubicBezTo>
                  <a:cubicBezTo>
                    <a:pt x="1" y="681"/>
                    <a:pt x="73" y="1161"/>
                    <a:pt x="385" y="1401"/>
                  </a:cubicBezTo>
                  <a:cubicBezTo>
                    <a:pt x="457" y="1473"/>
                    <a:pt x="529" y="1497"/>
                    <a:pt x="601" y="1497"/>
                  </a:cubicBezTo>
                  <a:cubicBezTo>
                    <a:pt x="697" y="1473"/>
                    <a:pt x="769" y="1425"/>
                    <a:pt x="817" y="1353"/>
                  </a:cubicBezTo>
                  <a:cubicBezTo>
                    <a:pt x="1081" y="969"/>
                    <a:pt x="1009" y="393"/>
                    <a:pt x="649" y="81"/>
                  </a:cubicBezTo>
                  <a:cubicBezTo>
                    <a:pt x="598" y="31"/>
                    <a:pt x="521" y="0"/>
                    <a:pt x="4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5"/>
            <p:cNvSpPr/>
            <p:nvPr/>
          </p:nvSpPr>
          <p:spPr>
            <a:xfrm>
              <a:off x="3100425" y="2537050"/>
              <a:ext cx="21025" cy="26275"/>
            </a:xfrm>
            <a:custGeom>
              <a:avLst/>
              <a:gdLst/>
              <a:ahLst/>
              <a:cxnLst/>
              <a:rect l="l" t="t" r="r" b="b"/>
              <a:pathLst>
                <a:path w="841" h="1051" extrusionOk="0">
                  <a:moveTo>
                    <a:pt x="288" y="0"/>
                  </a:moveTo>
                  <a:cubicBezTo>
                    <a:pt x="216" y="0"/>
                    <a:pt x="144" y="24"/>
                    <a:pt x="96" y="72"/>
                  </a:cubicBezTo>
                  <a:cubicBezTo>
                    <a:pt x="48" y="144"/>
                    <a:pt x="0" y="192"/>
                    <a:pt x="24" y="288"/>
                  </a:cubicBezTo>
                  <a:cubicBezTo>
                    <a:pt x="24" y="432"/>
                    <a:pt x="48" y="552"/>
                    <a:pt x="120" y="672"/>
                  </a:cubicBezTo>
                  <a:cubicBezTo>
                    <a:pt x="144" y="744"/>
                    <a:pt x="168" y="792"/>
                    <a:pt x="216" y="840"/>
                  </a:cubicBezTo>
                  <a:cubicBezTo>
                    <a:pt x="240" y="888"/>
                    <a:pt x="288" y="912"/>
                    <a:pt x="336" y="960"/>
                  </a:cubicBezTo>
                  <a:cubicBezTo>
                    <a:pt x="360" y="984"/>
                    <a:pt x="408" y="1008"/>
                    <a:pt x="456" y="1032"/>
                  </a:cubicBezTo>
                  <a:cubicBezTo>
                    <a:pt x="480" y="1044"/>
                    <a:pt x="504" y="1050"/>
                    <a:pt x="528" y="1050"/>
                  </a:cubicBezTo>
                  <a:cubicBezTo>
                    <a:pt x="552" y="1050"/>
                    <a:pt x="576" y="1044"/>
                    <a:pt x="600" y="1032"/>
                  </a:cubicBezTo>
                  <a:cubicBezTo>
                    <a:pt x="696" y="1008"/>
                    <a:pt x="768" y="936"/>
                    <a:pt x="792" y="840"/>
                  </a:cubicBezTo>
                  <a:cubicBezTo>
                    <a:pt x="816" y="768"/>
                    <a:pt x="840" y="696"/>
                    <a:pt x="840" y="624"/>
                  </a:cubicBezTo>
                  <a:cubicBezTo>
                    <a:pt x="840" y="576"/>
                    <a:pt x="840" y="504"/>
                    <a:pt x="816" y="432"/>
                  </a:cubicBezTo>
                  <a:cubicBezTo>
                    <a:pt x="792" y="360"/>
                    <a:pt x="768" y="312"/>
                    <a:pt x="744" y="240"/>
                  </a:cubicBezTo>
                  <a:cubicBezTo>
                    <a:pt x="696" y="192"/>
                    <a:pt x="672" y="120"/>
                    <a:pt x="624" y="72"/>
                  </a:cubicBezTo>
                  <a:cubicBezTo>
                    <a:pt x="552" y="24"/>
                    <a:pt x="480" y="0"/>
                    <a:pt x="4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5"/>
            <p:cNvSpPr/>
            <p:nvPr/>
          </p:nvSpPr>
          <p:spPr>
            <a:xfrm>
              <a:off x="3063200" y="2458075"/>
              <a:ext cx="23425" cy="37000"/>
            </a:xfrm>
            <a:custGeom>
              <a:avLst/>
              <a:gdLst/>
              <a:ahLst/>
              <a:cxnLst/>
              <a:rect l="l" t="t" r="r" b="b"/>
              <a:pathLst>
                <a:path w="937" h="1480" extrusionOk="0">
                  <a:moveTo>
                    <a:pt x="346" y="0"/>
                  </a:moveTo>
                  <a:cubicBezTo>
                    <a:pt x="234" y="0"/>
                    <a:pt x="135" y="73"/>
                    <a:pt x="97" y="207"/>
                  </a:cubicBezTo>
                  <a:cubicBezTo>
                    <a:pt x="1" y="591"/>
                    <a:pt x="73" y="1023"/>
                    <a:pt x="289" y="1335"/>
                  </a:cubicBezTo>
                  <a:cubicBezTo>
                    <a:pt x="361" y="1431"/>
                    <a:pt x="433" y="1479"/>
                    <a:pt x="529" y="1479"/>
                  </a:cubicBezTo>
                  <a:cubicBezTo>
                    <a:pt x="625" y="1479"/>
                    <a:pt x="745" y="1431"/>
                    <a:pt x="769" y="1335"/>
                  </a:cubicBezTo>
                  <a:cubicBezTo>
                    <a:pt x="937" y="1023"/>
                    <a:pt x="937" y="615"/>
                    <a:pt x="721" y="327"/>
                  </a:cubicBezTo>
                  <a:cubicBezTo>
                    <a:pt x="697" y="303"/>
                    <a:pt x="673" y="279"/>
                    <a:pt x="649" y="255"/>
                  </a:cubicBezTo>
                  <a:cubicBezTo>
                    <a:pt x="625" y="135"/>
                    <a:pt x="553" y="39"/>
                    <a:pt x="433" y="15"/>
                  </a:cubicBezTo>
                  <a:cubicBezTo>
                    <a:pt x="404" y="5"/>
                    <a:pt x="374" y="0"/>
                    <a:pt x="3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5"/>
            <p:cNvSpPr/>
            <p:nvPr/>
          </p:nvSpPr>
          <p:spPr>
            <a:xfrm>
              <a:off x="3090800" y="2913925"/>
              <a:ext cx="55850" cy="104875"/>
            </a:xfrm>
            <a:custGeom>
              <a:avLst/>
              <a:gdLst/>
              <a:ahLst/>
              <a:cxnLst/>
              <a:rect l="l" t="t" r="r" b="b"/>
              <a:pathLst>
                <a:path w="2234" h="4195" extrusionOk="0">
                  <a:moveTo>
                    <a:pt x="769" y="671"/>
                  </a:moveTo>
                  <a:cubicBezTo>
                    <a:pt x="793" y="719"/>
                    <a:pt x="817" y="767"/>
                    <a:pt x="865" y="815"/>
                  </a:cubicBezTo>
                  <a:lnTo>
                    <a:pt x="745" y="815"/>
                  </a:lnTo>
                  <a:cubicBezTo>
                    <a:pt x="745" y="791"/>
                    <a:pt x="745" y="743"/>
                    <a:pt x="769" y="671"/>
                  </a:cubicBezTo>
                  <a:close/>
                  <a:moveTo>
                    <a:pt x="660" y="1"/>
                  </a:moveTo>
                  <a:cubicBezTo>
                    <a:pt x="618" y="1"/>
                    <a:pt x="574" y="8"/>
                    <a:pt x="529" y="23"/>
                  </a:cubicBezTo>
                  <a:cubicBezTo>
                    <a:pt x="457" y="47"/>
                    <a:pt x="409" y="71"/>
                    <a:pt x="361" y="119"/>
                  </a:cubicBezTo>
                  <a:cubicBezTo>
                    <a:pt x="313" y="95"/>
                    <a:pt x="265" y="95"/>
                    <a:pt x="217" y="95"/>
                  </a:cubicBezTo>
                  <a:cubicBezTo>
                    <a:pt x="49" y="143"/>
                    <a:pt x="1" y="287"/>
                    <a:pt x="1" y="455"/>
                  </a:cubicBezTo>
                  <a:cubicBezTo>
                    <a:pt x="49" y="791"/>
                    <a:pt x="121" y="1151"/>
                    <a:pt x="217" y="1487"/>
                  </a:cubicBezTo>
                  <a:cubicBezTo>
                    <a:pt x="241" y="1799"/>
                    <a:pt x="313" y="2087"/>
                    <a:pt x="409" y="2375"/>
                  </a:cubicBezTo>
                  <a:cubicBezTo>
                    <a:pt x="505" y="2639"/>
                    <a:pt x="625" y="2903"/>
                    <a:pt x="745" y="3143"/>
                  </a:cubicBezTo>
                  <a:cubicBezTo>
                    <a:pt x="841" y="3311"/>
                    <a:pt x="937" y="3527"/>
                    <a:pt x="1081" y="3695"/>
                  </a:cubicBezTo>
                  <a:cubicBezTo>
                    <a:pt x="1081" y="3719"/>
                    <a:pt x="1105" y="3743"/>
                    <a:pt x="1129" y="3791"/>
                  </a:cubicBezTo>
                  <a:cubicBezTo>
                    <a:pt x="1201" y="3911"/>
                    <a:pt x="1273" y="4031"/>
                    <a:pt x="1393" y="4127"/>
                  </a:cubicBezTo>
                  <a:cubicBezTo>
                    <a:pt x="1463" y="4169"/>
                    <a:pt x="1549" y="4195"/>
                    <a:pt x="1637" y="4195"/>
                  </a:cubicBezTo>
                  <a:cubicBezTo>
                    <a:pt x="1700" y="4195"/>
                    <a:pt x="1765" y="4181"/>
                    <a:pt x="1825" y="4151"/>
                  </a:cubicBezTo>
                  <a:cubicBezTo>
                    <a:pt x="2065" y="4031"/>
                    <a:pt x="2161" y="3743"/>
                    <a:pt x="2185" y="3503"/>
                  </a:cubicBezTo>
                  <a:cubicBezTo>
                    <a:pt x="2233" y="2951"/>
                    <a:pt x="2137" y="2375"/>
                    <a:pt x="1969" y="1847"/>
                  </a:cubicBezTo>
                  <a:cubicBezTo>
                    <a:pt x="1825" y="1319"/>
                    <a:pt x="1561" y="815"/>
                    <a:pt x="1225" y="383"/>
                  </a:cubicBezTo>
                  <a:cubicBezTo>
                    <a:pt x="1083" y="200"/>
                    <a:pt x="890" y="1"/>
                    <a:pt x="6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5"/>
            <p:cNvSpPr/>
            <p:nvPr/>
          </p:nvSpPr>
          <p:spPr>
            <a:xfrm>
              <a:off x="3146025" y="2902125"/>
              <a:ext cx="39625" cy="80950"/>
            </a:xfrm>
            <a:custGeom>
              <a:avLst/>
              <a:gdLst/>
              <a:ahLst/>
              <a:cxnLst/>
              <a:rect l="l" t="t" r="r" b="b"/>
              <a:pathLst>
                <a:path w="1585" h="3238" extrusionOk="0">
                  <a:moveTo>
                    <a:pt x="485" y="0"/>
                  </a:moveTo>
                  <a:cubicBezTo>
                    <a:pt x="363" y="0"/>
                    <a:pt x="238" y="84"/>
                    <a:pt x="192" y="207"/>
                  </a:cubicBezTo>
                  <a:cubicBezTo>
                    <a:pt x="168" y="279"/>
                    <a:pt x="144" y="375"/>
                    <a:pt x="144" y="471"/>
                  </a:cubicBezTo>
                  <a:cubicBezTo>
                    <a:pt x="48" y="495"/>
                    <a:pt x="0" y="591"/>
                    <a:pt x="0" y="711"/>
                  </a:cubicBezTo>
                  <a:cubicBezTo>
                    <a:pt x="24" y="1143"/>
                    <a:pt x="96" y="1575"/>
                    <a:pt x="216" y="2007"/>
                  </a:cubicBezTo>
                  <a:cubicBezTo>
                    <a:pt x="288" y="2199"/>
                    <a:pt x="384" y="2415"/>
                    <a:pt x="480" y="2607"/>
                  </a:cubicBezTo>
                  <a:cubicBezTo>
                    <a:pt x="576" y="2799"/>
                    <a:pt x="672" y="3015"/>
                    <a:pt x="864" y="3135"/>
                  </a:cubicBezTo>
                  <a:cubicBezTo>
                    <a:pt x="942" y="3202"/>
                    <a:pt x="1041" y="3238"/>
                    <a:pt x="1139" y="3238"/>
                  </a:cubicBezTo>
                  <a:cubicBezTo>
                    <a:pt x="1252" y="3238"/>
                    <a:pt x="1363" y="3190"/>
                    <a:pt x="1440" y="3087"/>
                  </a:cubicBezTo>
                  <a:cubicBezTo>
                    <a:pt x="1584" y="2943"/>
                    <a:pt x="1560" y="2679"/>
                    <a:pt x="1560" y="2487"/>
                  </a:cubicBezTo>
                  <a:cubicBezTo>
                    <a:pt x="1560" y="2079"/>
                    <a:pt x="1488" y="1671"/>
                    <a:pt x="1344" y="1287"/>
                  </a:cubicBezTo>
                  <a:cubicBezTo>
                    <a:pt x="1200" y="831"/>
                    <a:pt x="960" y="447"/>
                    <a:pt x="672" y="87"/>
                  </a:cubicBezTo>
                  <a:cubicBezTo>
                    <a:pt x="621" y="26"/>
                    <a:pt x="553" y="0"/>
                    <a:pt x="4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5"/>
            <p:cNvSpPr/>
            <p:nvPr/>
          </p:nvSpPr>
          <p:spPr>
            <a:xfrm>
              <a:off x="3188025" y="2877975"/>
              <a:ext cx="51025" cy="93425"/>
            </a:xfrm>
            <a:custGeom>
              <a:avLst/>
              <a:gdLst/>
              <a:ahLst/>
              <a:cxnLst/>
              <a:rect l="l" t="t" r="r" b="b"/>
              <a:pathLst>
                <a:path w="2041" h="3737" extrusionOk="0">
                  <a:moveTo>
                    <a:pt x="482" y="0"/>
                  </a:moveTo>
                  <a:cubicBezTo>
                    <a:pt x="435" y="0"/>
                    <a:pt x="386" y="14"/>
                    <a:pt x="336" y="45"/>
                  </a:cubicBezTo>
                  <a:cubicBezTo>
                    <a:pt x="288" y="69"/>
                    <a:pt x="240" y="117"/>
                    <a:pt x="216" y="165"/>
                  </a:cubicBezTo>
                  <a:cubicBezTo>
                    <a:pt x="24" y="261"/>
                    <a:pt x="0" y="501"/>
                    <a:pt x="0" y="693"/>
                  </a:cubicBezTo>
                  <a:cubicBezTo>
                    <a:pt x="0" y="909"/>
                    <a:pt x="0" y="1125"/>
                    <a:pt x="24" y="1317"/>
                  </a:cubicBezTo>
                  <a:cubicBezTo>
                    <a:pt x="96" y="1821"/>
                    <a:pt x="240" y="2325"/>
                    <a:pt x="456" y="2781"/>
                  </a:cubicBezTo>
                  <a:cubicBezTo>
                    <a:pt x="609" y="3130"/>
                    <a:pt x="900" y="3736"/>
                    <a:pt x="1348" y="3736"/>
                  </a:cubicBezTo>
                  <a:cubicBezTo>
                    <a:pt x="1394" y="3736"/>
                    <a:pt x="1440" y="3730"/>
                    <a:pt x="1489" y="3717"/>
                  </a:cubicBezTo>
                  <a:cubicBezTo>
                    <a:pt x="1585" y="3693"/>
                    <a:pt x="1657" y="3621"/>
                    <a:pt x="1681" y="3525"/>
                  </a:cubicBezTo>
                  <a:cubicBezTo>
                    <a:pt x="1729" y="3501"/>
                    <a:pt x="1777" y="3453"/>
                    <a:pt x="1801" y="3405"/>
                  </a:cubicBezTo>
                  <a:cubicBezTo>
                    <a:pt x="1921" y="3237"/>
                    <a:pt x="1945" y="3021"/>
                    <a:pt x="1945" y="2829"/>
                  </a:cubicBezTo>
                  <a:cubicBezTo>
                    <a:pt x="2041" y="2085"/>
                    <a:pt x="1777" y="1293"/>
                    <a:pt x="1273" y="717"/>
                  </a:cubicBezTo>
                  <a:cubicBezTo>
                    <a:pt x="1153" y="573"/>
                    <a:pt x="1008" y="453"/>
                    <a:pt x="864" y="333"/>
                  </a:cubicBezTo>
                  <a:cubicBezTo>
                    <a:pt x="840" y="309"/>
                    <a:pt x="792" y="261"/>
                    <a:pt x="744" y="237"/>
                  </a:cubicBezTo>
                  <a:cubicBezTo>
                    <a:pt x="727" y="112"/>
                    <a:pt x="616" y="0"/>
                    <a:pt x="4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5"/>
            <p:cNvSpPr/>
            <p:nvPr/>
          </p:nvSpPr>
          <p:spPr>
            <a:xfrm>
              <a:off x="3245625" y="2861400"/>
              <a:ext cx="36625" cy="66850"/>
            </a:xfrm>
            <a:custGeom>
              <a:avLst/>
              <a:gdLst/>
              <a:ahLst/>
              <a:cxnLst/>
              <a:rect l="l" t="t" r="r" b="b"/>
              <a:pathLst>
                <a:path w="1465" h="2674" extrusionOk="0">
                  <a:moveTo>
                    <a:pt x="313" y="0"/>
                  </a:moveTo>
                  <a:cubicBezTo>
                    <a:pt x="170" y="0"/>
                    <a:pt x="25" y="91"/>
                    <a:pt x="25" y="276"/>
                  </a:cubicBezTo>
                  <a:cubicBezTo>
                    <a:pt x="25" y="420"/>
                    <a:pt x="25" y="564"/>
                    <a:pt x="49" y="732"/>
                  </a:cubicBezTo>
                  <a:cubicBezTo>
                    <a:pt x="1" y="1020"/>
                    <a:pt x="25" y="1356"/>
                    <a:pt x="121" y="1596"/>
                  </a:cubicBezTo>
                  <a:cubicBezTo>
                    <a:pt x="169" y="1740"/>
                    <a:pt x="265" y="1884"/>
                    <a:pt x="361" y="2004"/>
                  </a:cubicBezTo>
                  <a:cubicBezTo>
                    <a:pt x="409" y="2076"/>
                    <a:pt x="433" y="2148"/>
                    <a:pt x="481" y="2244"/>
                  </a:cubicBezTo>
                  <a:cubicBezTo>
                    <a:pt x="553" y="2364"/>
                    <a:pt x="625" y="2532"/>
                    <a:pt x="745" y="2604"/>
                  </a:cubicBezTo>
                  <a:cubicBezTo>
                    <a:pt x="813" y="2649"/>
                    <a:pt x="891" y="2673"/>
                    <a:pt x="971" y="2673"/>
                  </a:cubicBezTo>
                  <a:cubicBezTo>
                    <a:pt x="1059" y="2673"/>
                    <a:pt x="1149" y="2643"/>
                    <a:pt x="1225" y="2580"/>
                  </a:cubicBezTo>
                  <a:cubicBezTo>
                    <a:pt x="1321" y="2484"/>
                    <a:pt x="1345" y="2340"/>
                    <a:pt x="1369" y="2196"/>
                  </a:cubicBezTo>
                  <a:cubicBezTo>
                    <a:pt x="1465" y="1692"/>
                    <a:pt x="1393" y="1140"/>
                    <a:pt x="1129" y="708"/>
                  </a:cubicBezTo>
                  <a:cubicBezTo>
                    <a:pt x="1009" y="492"/>
                    <a:pt x="841" y="204"/>
                    <a:pt x="577" y="180"/>
                  </a:cubicBezTo>
                  <a:cubicBezTo>
                    <a:pt x="544" y="61"/>
                    <a:pt x="429" y="0"/>
                    <a:pt x="3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5"/>
            <p:cNvSpPr/>
            <p:nvPr/>
          </p:nvSpPr>
          <p:spPr>
            <a:xfrm>
              <a:off x="3158625" y="3070875"/>
              <a:ext cx="33025" cy="42250"/>
            </a:xfrm>
            <a:custGeom>
              <a:avLst/>
              <a:gdLst/>
              <a:ahLst/>
              <a:cxnLst/>
              <a:rect l="l" t="t" r="r" b="b"/>
              <a:pathLst>
                <a:path w="1321" h="1690" extrusionOk="0">
                  <a:moveTo>
                    <a:pt x="579" y="0"/>
                  </a:moveTo>
                  <a:cubicBezTo>
                    <a:pt x="506" y="0"/>
                    <a:pt x="435" y="31"/>
                    <a:pt x="384" y="81"/>
                  </a:cubicBezTo>
                  <a:cubicBezTo>
                    <a:pt x="0" y="417"/>
                    <a:pt x="192" y="993"/>
                    <a:pt x="408" y="1353"/>
                  </a:cubicBezTo>
                  <a:cubicBezTo>
                    <a:pt x="480" y="1473"/>
                    <a:pt x="576" y="1594"/>
                    <a:pt x="696" y="1642"/>
                  </a:cubicBezTo>
                  <a:cubicBezTo>
                    <a:pt x="760" y="1674"/>
                    <a:pt x="827" y="1690"/>
                    <a:pt x="893" y="1690"/>
                  </a:cubicBezTo>
                  <a:cubicBezTo>
                    <a:pt x="1024" y="1690"/>
                    <a:pt x="1152" y="1626"/>
                    <a:pt x="1248" y="1498"/>
                  </a:cubicBezTo>
                  <a:cubicBezTo>
                    <a:pt x="1320" y="1377"/>
                    <a:pt x="1320" y="1257"/>
                    <a:pt x="1320" y="1113"/>
                  </a:cubicBezTo>
                  <a:cubicBezTo>
                    <a:pt x="1320" y="993"/>
                    <a:pt x="1320" y="873"/>
                    <a:pt x="1272" y="777"/>
                  </a:cubicBezTo>
                  <a:cubicBezTo>
                    <a:pt x="1200" y="513"/>
                    <a:pt x="1032" y="297"/>
                    <a:pt x="816" y="153"/>
                  </a:cubicBezTo>
                  <a:cubicBezTo>
                    <a:pt x="792" y="129"/>
                    <a:pt x="792" y="105"/>
                    <a:pt x="768" y="81"/>
                  </a:cubicBezTo>
                  <a:cubicBezTo>
                    <a:pt x="712" y="25"/>
                    <a:pt x="644" y="0"/>
                    <a:pt x="5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5"/>
            <p:cNvSpPr/>
            <p:nvPr/>
          </p:nvSpPr>
          <p:spPr>
            <a:xfrm>
              <a:off x="3201225" y="3054925"/>
              <a:ext cx="27025" cy="42900"/>
            </a:xfrm>
            <a:custGeom>
              <a:avLst/>
              <a:gdLst/>
              <a:ahLst/>
              <a:cxnLst/>
              <a:rect l="l" t="t" r="r" b="b"/>
              <a:pathLst>
                <a:path w="1081" h="1716" extrusionOk="0">
                  <a:moveTo>
                    <a:pt x="423" y="0"/>
                  </a:moveTo>
                  <a:cubicBezTo>
                    <a:pt x="323" y="0"/>
                    <a:pt x="218" y="37"/>
                    <a:pt x="168" y="119"/>
                  </a:cubicBezTo>
                  <a:cubicBezTo>
                    <a:pt x="48" y="359"/>
                    <a:pt x="0" y="623"/>
                    <a:pt x="24" y="887"/>
                  </a:cubicBezTo>
                  <a:cubicBezTo>
                    <a:pt x="48" y="1031"/>
                    <a:pt x="96" y="1175"/>
                    <a:pt x="144" y="1295"/>
                  </a:cubicBezTo>
                  <a:cubicBezTo>
                    <a:pt x="192" y="1415"/>
                    <a:pt x="264" y="1535"/>
                    <a:pt x="360" y="1607"/>
                  </a:cubicBezTo>
                  <a:cubicBezTo>
                    <a:pt x="444" y="1679"/>
                    <a:pt x="541" y="1715"/>
                    <a:pt x="637" y="1715"/>
                  </a:cubicBezTo>
                  <a:cubicBezTo>
                    <a:pt x="733" y="1715"/>
                    <a:pt x="829" y="1679"/>
                    <a:pt x="913" y="1607"/>
                  </a:cubicBezTo>
                  <a:cubicBezTo>
                    <a:pt x="1009" y="1487"/>
                    <a:pt x="1057" y="1343"/>
                    <a:pt x="1057" y="1175"/>
                  </a:cubicBezTo>
                  <a:cubicBezTo>
                    <a:pt x="1081" y="935"/>
                    <a:pt x="1009" y="647"/>
                    <a:pt x="865" y="431"/>
                  </a:cubicBezTo>
                  <a:cubicBezTo>
                    <a:pt x="817" y="359"/>
                    <a:pt x="745" y="263"/>
                    <a:pt x="673" y="215"/>
                  </a:cubicBezTo>
                  <a:cubicBezTo>
                    <a:pt x="673" y="143"/>
                    <a:pt x="625" y="71"/>
                    <a:pt x="553" y="23"/>
                  </a:cubicBezTo>
                  <a:cubicBezTo>
                    <a:pt x="515" y="8"/>
                    <a:pt x="469" y="0"/>
                    <a:pt x="4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5"/>
            <p:cNvSpPr/>
            <p:nvPr/>
          </p:nvSpPr>
          <p:spPr>
            <a:xfrm>
              <a:off x="3235425" y="3014100"/>
              <a:ext cx="37825" cy="68475"/>
            </a:xfrm>
            <a:custGeom>
              <a:avLst/>
              <a:gdLst/>
              <a:ahLst/>
              <a:cxnLst/>
              <a:rect l="l" t="t" r="r" b="b"/>
              <a:pathLst>
                <a:path w="1513" h="2739" extrusionOk="0">
                  <a:moveTo>
                    <a:pt x="505" y="0"/>
                  </a:moveTo>
                  <a:cubicBezTo>
                    <a:pt x="337" y="0"/>
                    <a:pt x="241" y="120"/>
                    <a:pt x="241" y="264"/>
                  </a:cubicBezTo>
                  <a:cubicBezTo>
                    <a:pt x="217" y="264"/>
                    <a:pt x="217" y="288"/>
                    <a:pt x="217" y="336"/>
                  </a:cubicBezTo>
                  <a:cubicBezTo>
                    <a:pt x="193" y="384"/>
                    <a:pt x="169" y="432"/>
                    <a:pt x="169" y="480"/>
                  </a:cubicBezTo>
                  <a:cubicBezTo>
                    <a:pt x="73" y="696"/>
                    <a:pt x="25" y="960"/>
                    <a:pt x="25" y="1128"/>
                  </a:cubicBezTo>
                  <a:cubicBezTo>
                    <a:pt x="1" y="1344"/>
                    <a:pt x="49" y="1536"/>
                    <a:pt x="73" y="1728"/>
                  </a:cubicBezTo>
                  <a:cubicBezTo>
                    <a:pt x="121" y="1920"/>
                    <a:pt x="145" y="2112"/>
                    <a:pt x="217" y="2256"/>
                  </a:cubicBezTo>
                  <a:cubicBezTo>
                    <a:pt x="289" y="2424"/>
                    <a:pt x="409" y="2568"/>
                    <a:pt x="553" y="2640"/>
                  </a:cubicBezTo>
                  <a:cubicBezTo>
                    <a:pt x="625" y="2664"/>
                    <a:pt x="673" y="2688"/>
                    <a:pt x="745" y="2688"/>
                  </a:cubicBezTo>
                  <a:cubicBezTo>
                    <a:pt x="819" y="2718"/>
                    <a:pt x="893" y="2739"/>
                    <a:pt x="973" y="2739"/>
                  </a:cubicBezTo>
                  <a:cubicBezTo>
                    <a:pt x="1022" y="2739"/>
                    <a:pt x="1074" y="2731"/>
                    <a:pt x="1129" y="2712"/>
                  </a:cubicBezTo>
                  <a:cubicBezTo>
                    <a:pt x="1345" y="2616"/>
                    <a:pt x="1393" y="2400"/>
                    <a:pt x="1441" y="2184"/>
                  </a:cubicBezTo>
                  <a:cubicBezTo>
                    <a:pt x="1513" y="1776"/>
                    <a:pt x="1489" y="1368"/>
                    <a:pt x="1393" y="984"/>
                  </a:cubicBezTo>
                  <a:cubicBezTo>
                    <a:pt x="1297" y="648"/>
                    <a:pt x="1105" y="240"/>
                    <a:pt x="745" y="168"/>
                  </a:cubicBezTo>
                  <a:cubicBezTo>
                    <a:pt x="721" y="72"/>
                    <a:pt x="649" y="0"/>
                    <a:pt x="5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5"/>
            <p:cNvSpPr/>
            <p:nvPr/>
          </p:nvSpPr>
          <p:spPr>
            <a:xfrm>
              <a:off x="3261825" y="3162575"/>
              <a:ext cx="33025" cy="53225"/>
            </a:xfrm>
            <a:custGeom>
              <a:avLst/>
              <a:gdLst/>
              <a:ahLst/>
              <a:cxnLst/>
              <a:rect l="l" t="t" r="r" b="b"/>
              <a:pathLst>
                <a:path w="1321" h="2129" extrusionOk="0">
                  <a:moveTo>
                    <a:pt x="362" y="1"/>
                  </a:moveTo>
                  <a:cubicBezTo>
                    <a:pt x="277" y="1"/>
                    <a:pt x="197" y="43"/>
                    <a:pt x="145" y="134"/>
                  </a:cubicBezTo>
                  <a:cubicBezTo>
                    <a:pt x="1" y="350"/>
                    <a:pt x="1" y="638"/>
                    <a:pt x="49" y="878"/>
                  </a:cubicBezTo>
                  <a:cubicBezTo>
                    <a:pt x="73" y="1022"/>
                    <a:pt x="121" y="1166"/>
                    <a:pt x="169" y="1286"/>
                  </a:cubicBezTo>
                  <a:cubicBezTo>
                    <a:pt x="265" y="1574"/>
                    <a:pt x="433" y="1838"/>
                    <a:pt x="649" y="2054"/>
                  </a:cubicBezTo>
                  <a:cubicBezTo>
                    <a:pt x="700" y="2105"/>
                    <a:pt x="766" y="2129"/>
                    <a:pt x="832" y="2129"/>
                  </a:cubicBezTo>
                  <a:cubicBezTo>
                    <a:pt x="953" y="2129"/>
                    <a:pt x="1074" y="2049"/>
                    <a:pt x="1105" y="1910"/>
                  </a:cubicBezTo>
                  <a:cubicBezTo>
                    <a:pt x="1153" y="1814"/>
                    <a:pt x="1177" y="1718"/>
                    <a:pt x="1177" y="1598"/>
                  </a:cubicBezTo>
                  <a:cubicBezTo>
                    <a:pt x="1321" y="1430"/>
                    <a:pt x="1297" y="1166"/>
                    <a:pt x="1129" y="1022"/>
                  </a:cubicBezTo>
                  <a:cubicBezTo>
                    <a:pt x="1057" y="662"/>
                    <a:pt x="865" y="326"/>
                    <a:pt x="577" y="86"/>
                  </a:cubicBezTo>
                  <a:cubicBezTo>
                    <a:pt x="511" y="31"/>
                    <a:pt x="435" y="1"/>
                    <a:pt x="3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5"/>
            <p:cNvSpPr/>
            <p:nvPr/>
          </p:nvSpPr>
          <p:spPr>
            <a:xfrm>
              <a:off x="3660875" y="2926450"/>
              <a:ext cx="46825" cy="67550"/>
            </a:xfrm>
            <a:custGeom>
              <a:avLst/>
              <a:gdLst/>
              <a:ahLst/>
              <a:cxnLst/>
              <a:rect l="l" t="t" r="r" b="b"/>
              <a:pathLst>
                <a:path w="1873" h="2702" extrusionOk="0">
                  <a:moveTo>
                    <a:pt x="1191" y="0"/>
                  </a:moveTo>
                  <a:cubicBezTo>
                    <a:pt x="1108" y="0"/>
                    <a:pt x="1022" y="29"/>
                    <a:pt x="936" y="98"/>
                  </a:cubicBezTo>
                  <a:cubicBezTo>
                    <a:pt x="792" y="194"/>
                    <a:pt x="696" y="362"/>
                    <a:pt x="624" y="506"/>
                  </a:cubicBezTo>
                  <a:cubicBezTo>
                    <a:pt x="528" y="650"/>
                    <a:pt x="456" y="794"/>
                    <a:pt x="384" y="938"/>
                  </a:cubicBezTo>
                  <a:cubicBezTo>
                    <a:pt x="312" y="1106"/>
                    <a:pt x="264" y="1274"/>
                    <a:pt x="192" y="1442"/>
                  </a:cubicBezTo>
                  <a:cubicBezTo>
                    <a:pt x="144" y="1610"/>
                    <a:pt x="96" y="1778"/>
                    <a:pt x="96" y="1970"/>
                  </a:cubicBezTo>
                  <a:cubicBezTo>
                    <a:pt x="96" y="1994"/>
                    <a:pt x="96" y="2018"/>
                    <a:pt x="120" y="2066"/>
                  </a:cubicBezTo>
                  <a:cubicBezTo>
                    <a:pt x="96" y="2138"/>
                    <a:pt x="48" y="2234"/>
                    <a:pt x="48" y="2306"/>
                  </a:cubicBezTo>
                  <a:cubicBezTo>
                    <a:pt x="0" y="2426"/>
                    <a:pt x="48" y="2570"/>
                    <a:pt x="168" y="2618"/>
                  </a:cubicBezTo>
                  <a:cubicBezTo>
                    <a:pt x="282" y="2675"/>
                    <a:pt x="402" y="2702"/>
                    <a:pt x="519" y="2702"/>
                  </a:cubicBezTo>
                  <a:cubicBezTo>
                    <a:pt x="748" y="2702"/>
                    <a:pt x="970" y="2601"/>
                    <a:pt x="1129" y="2426"/>
                  </a:cubicBezTo>
                  <a:cubicBezTo>
                    <a:pt x="1369" y="2186"/>
                    <a:pt x="1513" y="1850"/>
                    <a:pt x="1657" y="1562"/>
                  </a:cubicBezTo>
                  <a:cubicBezTo>
                    <a:pt x="1801" y="1250"/>
                    <a:pt x="1873" y="890"/>
                    <a:pt x="1777" y="554"/>
                  </a:cubicBezTo>
                  <a:cubicBezTo>
                    <a:pt x="1685" y="298"/>
                    <a:pt x="1454" y="0"/>
                    <a:pt x="11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5"/>
            <p:cNvSpPr/>
            <p:nvPr/>
          </p:nvSpPr>
          <p:spPr>
            <a:xfrm>
              <a:off x="3705275" y="2950850"/>
              <a:ext cx="38425" cy="63275"/>
            </a:xfrm>
            <a:custGeom>
              <a:avLst/>
              <a:gdLst/>
              <a:ahLst/>
              <a:cxnLst/>
              <a:rect l="l" t="t" r="r" b="b"/>
              <a:pathLst>
                <a:path w="1537" h="2531" extrusionOk="0">
                  <a:moveTo>
                    <a:pt x="1125" y="1"/>
                  </a:moveTo>
                  <a:cubicBezTo>
                    <a:pt x="1048" y="1"/>
                    <a:pt x="967" y="28"/>
                    <a:pt x="913" y="82"/>
                  </a:cubicBezTo>
                  <a:cubicBezTo>
                    <a:pt x="697" y="322"/>
                    <a:pt x="505" y="586"/>
                    <a:pt x="385" y="898"/>
                  </a:cubicBezTo>
                  <a:cubicBezTo>
                    <a:pt x="337" y="994"/>
                    <a:pt x="289" y="1066"/>
                    <a:pt x="265" y="1138"/>
                  </a:cubicBezTo>
                  <a:cubicBezTo>
                    <a:pt x="193" y="1306"/>
                    <a:pt x="145" y="1474"/>
                    <a:pt x="97" y="1642"/>
                  </a:cubicBezTo>
                  <a:cubicBezTo>
                    <a:pt x="49" y="1810"/>
                    <a:pt x="1" y="1978"/>
                    <a:pt x="25" y="2146"/>
                  </a:cubicBezTo>
                  <a:cubicBezTo>
                    <a:pt x="49" y="2362"/>
                    <a:pt x="217" y="2530"/>
                    <a:pt x="457" y="2530"/>
                  </a:cubicBezTo>
                  <a:cubicBezTo>
                    <a:pt x="625" y="2530"/>
                    <a:pt x="793" y="2386"/>
                    <a:pt x="889" y="2242"/>
                  </a:cubicBezTo>
                  <a:cubicBezTo>
                    <a:pt x="985" y="2122"/>
                    <a:pt x="1081" y="1978"/>
                    <a:pt x="1153" y="1834"/>
                  </a:cubicBezTo>
                  <a:cubicBezTo>
                    <a:pt x="1249" y="1666"/>
                    <a:pt x="1321" y="1498"/>
                    <a:pt x="1369" y="1330"/>
                  </a:cubicBezTo>
                  <a:cubicBezTo>
                    <a:pt x="1489" y="970"/>
                    <a:pt x="1537" y="562"/>
                    <a:pt x="1393" y="202"/>
                  </a:cubicBezTo>
                  <a:cubicBezTo>
                    <a:pt x="1345" y="106"/>
                    <a:pt x="1297" y="34"/>
                    <a:pt x="1201" y="10"/>
                  </a:cubicBezTo>
                  <a:cubicBezTo>
                    <a:pt x="1177" y="4"/>
                    <a:pt x="1151" y="1"/>
                    <a:pt x="1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5"/>
            <p:cNvSpPr/>
            <p:nvPr/>
          </p:nvSpPr>
          <p:spPr>
            <a:xfrm>
              <a:off x="3743225" y="2966125"/>
              <a:ext cx="26875" cy="55000"/>
            </a:xfrm>
            <a:custGeom>
              <a:avLst/>
              <a:gdLst/>
              <a:ahLst/>
              <a:cxnLst/>
              <a:rect l="l" t="t" r="r" b="b"/>
              <a:pathLst>
                <a:path w="1075" h="2200" extrusionOk="0">
                  <a:moveTo>
                    <a:pt x="735" y="0"/>
                  </a:moveTo>
                  <a:cubicBezTo>
                    <a:pt x="634" y="0"/>
                    <a:pt x="525" y="43"/>
                    <a:pt x="475" y="143"/>
                  </a:cubicBezTo>
                  <a:cubicBezTo>
                    <a:pt x="451" y="191"/>
                    <a:pt x="451" y="239"/>
                    <a:pt x="427" y="287"/>
                  </a:cubicBezTo>
                  <a:cubicBezTo>
                    <a:pt x="403" y="311"/>
                    <a:pt x="379" y="359"/>
                    <a:pt x="379" y="383"/>
                  </a:cubicBezTo>
                  <a:cubicBezTo>
                    <a:pt x="187" y="887"/>
                    <a:pt x="67" y="1391"/>
                    <a:pt x="19" y="1919"/>
                  </a:cubicBezTo>
                  <a:cubicBezTo>
                    <a:pt x="0" y="2066"/>
                    <a:pt x="165" y="2199"/>
                    <a:pt x="319" y="2199"/>
                  </a:cubicBezTo>
                  <a:cubicBezTo>
                    <a:pt x="366" y="2199"/>
                    <a:pt x="412" y="2187"/>
                    <a:pt x="451" y="2159"/>
                  </a:cubicBezTo>
                  <a:cubicBezTo>
                    <a:pt x="715" y="1943"/>
                    <a:pt x="931" y="1655"/>
                    <a:pt x="1003" y="1319"/>
                  </a:cubicBezTo>
                  <a:cubicBezTo>
                    <a:pt x="1075" y="1031"/>
                    <a:pt x="1051" y="719"/>
                    <a:pt x="955" y="455"/>
                  </a:cubicBezTo>
                  <a:cubicBezTo>
                    <a:pt x="955" y="431"/>
                    <a:pt x="955" y="431"/>
                    <a:pt x="955" y="407"/>
                  </a:cubicBezTo>
                  <a:cubicBezTo>
                    <a:pt x="1027" y="287"/>
                    <a:pt x="1003" y="119"/>
                    <a:pt x="859" y="23"/>
                  </a:cubicBezTo>
                  <a:cubicBezTo>
                    <a:pt x="822" y="8"/>
                    <a:pt x="780" y="0"/>
                    <a:pt x="7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5"/>
            <p:cNvSpPr/>
            <p:nvPr/>
          </p:nvSpPr>
          <p:spPr>
            <a:xfrm>
              <a:off x="3707675" y="2857775"/>
              <a:ext cx="43825" cy="51925"/>
            </a:xfrm>
            <a:custGeom>
              <a:avLst/>
              <a:gdLst/>
              <a:ahLst/>
              <a:cxnLst/>
              <a:rect l="l" t="t" r="r" b="b"/>
              <a:pathLst>
                <a:path w="1753" h="2077" extrusionOk="0">
                  <a:moveTo>
                    <a:pt x="1237" y="1"/>
                  </a:moveTo>
                  <a:cubicBezTo>
                    <a:pt x="1159" y="1"/>
                    <a:pt x="1081" y="25"/>
                    <a:pt x="1009" y="61"/>
                  </a:cubicBezTo>
                  <a:cubicBezTo>
                    <a:pt x="913" y="61"/>
                    <a:pt x="841" y="85"/>
                    <a:pt x="769" y="157"/>
                  </a:cubicBezTo>
                  <a:cubicBezTo>
                    <a:pt x="577" y="325"/>
                    <a:pt x="433" y="541"/>
                    <a:pt x="313" y="757"/>
                  </a:cubicBezTo>
                  <a:cubicBezTo>
                    <a:pt x="241" y="877"/>
                    <a:pt x="193" y="997"/>
                    <a:pt x="121" y="1117"/>
                  </a:cubicBezTo>
                  <a:cubicBezTo>
                    <a:pt x="97" y="1237"/>
                    <a:pt x="49" y="1357"/>
                    <a:pt x="25" y="1477"/>
                  </a:cubicBezTo>
                  <a:cubicBezTo>
                    <a:pt x="1" y="1645"/>
                    <a:pt x="25" y="1813"/>
                    <a:pt x="169" y="1933"/>
                  </a:cubicBezTo>
                  <a:cubicBezTo>
                    <a:pt x="265" y="2029"/>
                    <a:pt x="409" y="2077"/>
                    <a:pt x="553" y="2077"/>
                  </a:cubicBezTo>
                  <a:cubicBezTo>
                    <a:pt x="841" y="2077"/>
                    <a:pt x="1057" y="1861"/>
                    <a:pt x="1201" y="1621"/>
                  </a:cubicBezTo>
                  <a:cubicBezTo>
                    <a:pt x="1321" y="1381"/>
                    <a:pt x="1441" y="1141"/>
                    <a:pt x="1537" y="901"/>
                  </a:cubicBezTo>
                  <a:cubicBezTo>
                    <a:pt x="1657" y="613"/>
                    <a:pt x="1753" y="277"/>
                    <a:pt x="1465" y="85"/>
                  </a:cubicBezTo>
                  <a:cubicBezTo>
                    <a:pt x="1393" y="25"/>
                    <a:pt x="1315" y="1"/>
                    <a:pt x="1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5"/>
            <p:cNvSpPr/>
            <p:nvPr/>
          </p:nvSpPr>
          <p:spPr>
            <a:xfrm>
              <a:off x="3737075" y="2877875"/>
              <a:ext cx="36625" cy="46575"/>
            </a:xfrm>
            <a:custGeom>
              <a:avLst/>
              <a:gdLst/>
              <a:ahLst/>
              <a:cxnLst/>
              <a:rect l="l" t="t" r="r" b="b"/>
              <a:pathLst>
                <a:path w="1465" h="1863" extrusionOk="0">
                  <a:moveTo>
                    <a:pt x="1179" y="1"/>
                  </a:moveTo>
                  <a:cubicBezTo>
                    <a:pt x="1102" y="1"/>
                    <a:pt x="1033" y="33"/>
                    <a:pt x="985" y="97"/>
                  </a:cubicBezTo>
                  <a:cubicBezTo>
                    <a:pt x="961" y="121"/>
                    <a:pt x="937" y="145"/>
                    <a:pt x="913" y="169"/>
                  </a:cubicBezTo>
                  <a:cubicBezTo>
                    <a:pt x="895" y="163"/>
                    <a:pt x="875" y="160"/>
                    <a:pt x="855" y="160"/>
                  </a:cubicBezTo>
                  <a:cubicBezTo>
                    <a:pt x="796" y="160"/>
                    <a:pt x="733" y="187"/>
                    <a:pt x="697" y="241"/>
                  </a:cubicBezTo>
                  <a:cubicBezTo>
                    <a:pt x="529" y="433"/>
                    <a:pt x="409" y="625"/>
                    <a:pt x="289" y="841"/>
                  </a:cubicBezTo>
                  <a:cubicBezTo>
                    <a:pt x="241" y="937"/>
                    <a:pt x="169" y="1057"/>
                    <a:pt x="145" y="1153"/>
                  </a:cubicBezTo>
                  <a:cubicBezTo>
                    <a:pt x="73" y="1321"/>
                    <a:pt x="1" y="1489"/>
                    <a:pt x="97" y="1681"/>
                  </a:cubicBezTo>
                  <a:cubicBezTo>
                    <a:pt x="173" y="1811"/>
                    <a:pt x="292" y="1863"/>
                    <a:pt x="421" y="1863"/>
                  </a:cubicBezTo>
                  <a:cubicBezTo>
                    <a:pt x="577" y="1863"/>
                    <a:pt x="746" y="1786"/>
                    <a:pt x="865" y="1681"/>
                  </a:cubicBezTo>
                  <a:cubicBezTo>
                    <a:pt x="937" y="1585"/>
                    <a:pt x="1009" y="1489"/>
                    <a:pt x="1081" y="1369"/>
                  </a:cubicBezTo>
                  <a:cubicBezTo>
                    <a:pt x="1153" y="1297"/>
                    <a:pt x="1201" y="1201"/>
                    <a:pt x="1249" y="1105"/>
                  </a:cubicBezTo>
                  <a:cubicBezTo>
                    <a:pt x="1369" y="841"/>
                    <a:pt x="1441" y="577"/>
                    <a:pt x="1465" y="289"/>
                  </a:cubicBezTo>
                  <a:cubicBezTo>
                    <a:pt x="1465" y="169"/>
                    <a:pt x="1369" y="73"/>
                    <a:pt x="1297" y="25"/>
                  </a:cubicBezTo>
                  <a:cubicBezTo>
                    <a:pt x="1257" y="9"/>
                    <a:pt x="1217" y="1"/>
                    <a:pt x="11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45"/>
            <p:cNvSpPr/>
            <p:nvPr/>
          </p:nvSpPr>
          <p:spPr>
            <a:xfrm>
              <a:off x="3736475" y="2793925"/>
              <a:ext cx="39025" cy="50250"/>
            </a:xfrm>
            <a:custGeom>
              <a:avLst/>
              <a:gdLst/>
              <a:ahLst/>
              <a:cxnLst/>
              <a:rect l="l" t="t" r="r" b="b"/>
              <a:pathLst>
                <a:path w="1561" h="2010" extrusionOk="0">
                  <a:moveTo>
                    <a:pt x="1277" y="1"/>
                  </a:moveTo>
                  <a:cubicBezTo>
                    <a:pt x="1225" y="1"/>
                    <a:pt x="1172" y="14"/>
                    <a:pt x="1129" y="46"/>
                  </a:cubicBezTo>
                  <a:cubicBezTo>
                    <a:pt x="1081" y="70"/>
                    <a:pt x="1033" y="118"/>
                    <a:pt x="985" y="166"/>
                  </a:cubicBezTo>
                  <a:cubicBezTo>
                    <a:pt x="937" y="166"/>
                    <a:pt x="889" y="166"/>
                    <a:pt x="841" y="190"/>
                  </a:cubicBezTo>
                  <a:cubicBezTo>
                    <a:pt x="601" y="334"/>
                    <a:pt x="409" y="526"/>
                    <a:pt x="265" y="766"/>
                  </a:cubicBezTo>
                  <a:cubicBezTo>
                    <a:pt x="121" y="982"/>
                    <a:pt x="1" y="1246"/>
                    <a:pt x="1" y="1510"/>
                  </a:cubicBezTo>
                  <a:cubicBezTo>
                    <a:pt x="1" y="1654"/>
                    <a:pt x="49" y="1798"/>
                    <a:pt x="169" y="1894"/>
                  </a:cubicBezTo>
                  <a:cubicBezTo>
                    <a:pt x="248" y="1974"/>
                    <a:pt x="349" y="2009"/>
                    <a:pt x="452" y="2009"/>
                  </a:cubicBezTo>
                  <a:cubicBezTo>
                    <a:pt x="536" y="2009"/>
                    <a:pt x="621" y="1986"/>
                    <a:pt x="697" y="1942"/>
                  </a:cubicBezTo>
                  <a:cubicBezTo>
                    <a:pt x="793" y="1870"/>
                    <a:pt x="889" y="1774"/>
                    <a:pt x="961" y="1678"/>
                  </a:cubicBezTo>
                  <a:cubicBezTo>
                    <a:pt x="1033" y="1630"/>
                    <a:pt x="1105" y="1558"/>
                    <a:pt x="1153" y="1462"/>
                  </a:cubicBezTo>
                  <a:cubicBezTo>
                    <a:pt x="1177" y="1414"/>
                    <a:pt x="1177" y="1390"/>
                    <a:pt x="1177" y="1342"/>
                  </a:cubicBezTo>
                  <a:cubicBezTo>
                    <a:pt x="1201" y="1294"/>
                    <a:pt x="1225" y="1270"/>
                    <a:pt x="1249" y="1246"/>
                  </a:cubicBezTo>
                  <a:cubicBezTo>
                    <a:pt x="1393" y="958"/>
                    <a:pt x="1489" y="670"/>
                    <a:pt x="1537" y="358"/>
                  </a:cubicBezTo>
                  <a:cubicBezTo>
                    <a:pt x="1561" y="238"/>
                    <a:pt x="1537" y="142"/>
                    <a:pt x="1441" y="46"/>
                  </a:cubicBezTo>
                  <a:cubicBezTo>
                    <a:pt x="1401" y="20"/>
                    <a:pt x="1340" y="1"/>
                    <a:pt x="12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45"/>
            <p:cNvSpPr/>
            <p:nvPr/>
          </p:nvSpPr>
          <p:spPr>
            <a:xfrm>
              <a:off x="3775475" y="2818250"/>
              <a:ext cx="28225" cy="41500"/>
            </a:xfrm>
            <a:custGeom>
              <a:avLst/>
              <a:gdLst/>
              <a:ahLst/>
              <a:cxnLst/>
              <a:rect l="l" t="t" r="r" b="b"/>
              <a:pathLst>
                <a:path w="1129" h="1660" extrusionOk="0">
                  <a:moveTo>
                    <a:pt x="773" y="0"/>
                  </a:moveTo>
                  <a:cubicBezTo>
                    <a:pt x="708" y="0"/>
                    <a:pt x="646" y="25"/>
                    <a:pt x="601" y="81"/>
                  </a:cubicBezTo>
                  <a:cubicBezTo>
                    <a:pt x="433" y="225"/>
                    <a:pt x="313" y="417"/>
                    <a:pt x="217" y="609"/>
                  </a:cubicBezTo>
                  <a:cubicBezTo>
                    <a:pt x="169" y="705"/>
                    <a:pt x="121" y="825"/>
                    <a:pt x="73" y="921"/>
                  </a:cubicBezTo>
                  <a:cubicBezTo>
                    <a:pt x="49" y="1041"/>
                    <a:pt x="25" y="1137"/>
                    <a:pt x="49" y="1233"/>
                  </a:cubicBezTo>
                  <a:cubicBezTo>
                    <a:pt x="49" y="1233"/>
                    <a:pt x="49" y="1257"/>
                    <a:pt x="49" y="1257"/>
                  </a:cubicBezTo>
                  <a:cubicBezTo>
                    <a:pt x="49" y="1281"/>
                    <a:pt x="25" y="1281"/>
                    <a:pt x="25" y="1305"/>
                  </a:cubicBezTo>
                  <a:cubicBezTo>
                    <a:pt x="1" y="1449"/>
                    <a:pt x="73" y="1618"/>
                    <a:pt x="217" y="1642"/>
                  </a:cubicBezTo>
                  <a:cubicBezTo>
                    <a:pt x="241" y="1654"/>
                    <a:pt x="259" y="1660"/>
                    <a:pt x="277" y="1660"/>
                  </a:cubicBezTo>
                  <a:cubicBezTo>
                    <a:pt x="295" y="1660"/>
                    <a:pt x="313" y="1654"/>
                    <a:pt x="337" y="1642"/>
                  </a:cubicBezTo>
                  <a:cubicBezTo>
                    <a:pt x="374" y="1654"/>
                    <a:pt x="411" y="1660"/>
                    <a:pt x="448" y="1660"/>
                  </a:cubicBezTo>
                  <a:cubicBezTo>
                    <a:pt x="552" y="1660"/>
                    <a:pt x="650" y="1611"/>
                    <a:pt x="721" y="1521"/>
                  </a:cubicBezTo>
                  <a:cubicBezTo>
                    <a:pt x="817" y="1449"/>
                    <a:pt x="889" y="1353"/>
                    <a:pt x="937" y="1257"/>
                  </a:cubicBezTo>
                  <a:cubicBezTo>
                    <a:pt x="1009" y="1161"/>
                    <a:pt x="1057" y="1041"/>
                    <a:pt x="1081" y="945"/>
                  </a:cubicBezTo>
                  <a:cubicBezTo>
                    <a:pt x="1129" y="777"/>
                    <a:pt x="1105" y="585"/>
                    <a:pt x="1009" y="441"/>
                  </a:cubicBezTo>
                  <a:cubicBezTo>
                    <a:pt x="1081" y="321"/>
                    <a:pt x="1081" y="177"/>
                    <a:pt x="985" y="81"/>
                  </a:cubicBezTo>
                  <a:cubicBezTo>
                    <a:pt x="922" y="31"/>
                    <a:pt x="845" y="0"/>
                    <a:pt x="7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5"/>
            <p:cNvSpPr/>
            <p:nvPr/>
          </p:nvSpPr>
          <p:spPr>
            <a:xfrm>
              <a:off x="3651875" y="3041825"/>
              <a:ext cx="49225" cy="58350"/>
            </a:xfrm>
            <a:custGeom>
              <a:avLst/>
              <a:gdLst/>
              <a:ahLst/>
              <a:cxnLst/>
              <a:rect l="l" t="t" r="r" b="b"/>
              <a:pathLst>
                <a:path w="1969" h="2334" extrusionOk="0">
                  <a:moveTo>
                    <a:pt x="1392" y="1"/>
                  </a:moveTo>
                  <a:cubicBezTo>
                    <a:pt x="1259" y="1"/>
                    <a:pt x="1139" y="50"/>
                    <a:pt x="1032" y="139"/>
                  </a:cubicBezTo>
                  <a:cubicBezTo>
                    <a:pt x="1008" y="91"/>
                    <a:pt x="960" y="67"/>
                    <a:pt x="888" y="43"/>
                  </a:cubicBezTo>
                  <a:cubicBezTo>
                    <a:pt x="870" y="40"/>
                    <a:pt x="852" y="39"/>
                    <a:pt x="834" y="39"/>
                  </a:cubicBezTo>
                  <a:cubicBezTo>
                    <a:pt x="709" y="39"/>
                    <a:pt x="594" y="110"/>
                    <a:pt x="552" y="235"/>
                  </a:cubicBezTo>
                  <a:cubicBezTo>
                    <a:pt x="456" y="595"/>
                    <a:pt x="336" y="955"/>
                    <a:pt x="240" y="1315"/>
                  </a:cubicBezTo>
                  <a:cubicBezTo>
                    <a:pt x="144" y="1603"/>
                    <a:pt x="0" y="2011"/>
                    <a:pt x="312" y="2251"/>
                  </a:cubicBezTo>
                  <a:cubicBezTo>
                    <a:pt x="387" y="2310"/>
                    <a:pt x="462" y="2333"/>
                    <a:pt x="535" y="2333"/>
                  </a:cubicBezTo>
                  <a:cubicBezTo>
                    <a:pt x="672" y="2333"/>
                    <a:pt x="803" y="2250"/>
                    <a:pt x="912" y="2155"/>
                  </a:cubicBezTo>
                  <a:cubicBezTo>
                    <a:pt x="1104" y="2083"/>
                    <a:pt x="1224" y="1915"/>
                    <a:pt x="1320" y="1771"/>
                  </a:cubicBezTo>
                  <a:cubicBezTo>
                    <a:pt x="1392" y="1651"/>
                    <a:pt x="1464" y="1507"/>
                    <a:pt x="1513" y="1387"/>
                  </a:cubicBezTo>
                  <a:cubicBezTo>
                    <a:pt x="1585" y="1243"/>
                    <a:pt x="1657" y="1123"/>
                    <a:pt x="1705" y="979"/>
                  </a:cubicBezTo>
                  <a:cubicBezTo>
                    <a:pt x="1825" y="691"/>
                    <a:pt x="1969" y="163"/>
                    <a:pt x="1537" y="19"/>
                  </a:cubicBezTo>
                  <a:cubicBezTo>
                    <a:pt x="1487" y="7"/>
                    <a:pt x="1439" y="1"/>
                    <a:pt x="13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5"/>
            <p:cNvSpPr/>
            <p:nvPr/>
          </p:nvSpPr>
          <p:spPr>
            <a:xfrm>
              <a:off x="3695675" y="3060200"/>
              <a:ext cx="34225" cy="58800"/>
            </a:xfrm>
            <a:custGeom>
              <a:avLst/>
              <a:gdLst/>
              <a:ahLst/>
              <a:cxnLst/>
              <a:rect l="l" t="t" r="r" b="b"/>
              <a:pathLst>
                <a:path w="1369" h="2352" extrusionOk="0">
                  <a:moveTo>
                    <a:pt x="916" y="0"/>
                  </a:moveTo>
                  <a:cubicBezTo>
                    <a:pt x="844" y="0"/>
                    <a:pt x="773" y="24"/>
                    <a:pt x="721" y="76"/>
                  </a:cubicBezTo>
                  <a:cubicBezTo>
                    <a:pt x="505" y="316"/>
                    <a:pt x="337" y="604"/>
                    <a:pt x="289" y="940"/>
                  </a:cubicBezTo>
                  <a:cubicBezTo>
                    <a:pt x="145" y="1300"/>
                    <a:pt x="49" y="1684"/>
                    <a:pt x="25" y="2069"/>
                  </a:cubicBezTo>
                  <a:cubicBezTo>
                    <a:pt x="1" y="2189"/>
                    <a:pt x="97" y="2285"/>
                    <a:pt x="193" y="2333"/>
                  </a:cubicBezTo>
                  <a:cubicBezTo>
                    <a:pt x="219" y="2346"/>
                    <a:pt x="248" y="2352"/>
                    <a:pt x="278" y="2352"/>
                  </a:cubicBezTo>
                  <a:cubicBezTo>
                    <a:pt x="354" y="2352"/>
                    <a:pt x="435" y="2312"/>
                    <a:pt x="505" y="2261"/>
                  </a:cubicBezTo>
                  <a:cubicBezTo>
                    <a:pt x="1105" y="1780"/>
                    <a:pt x="1369" y="940"/>
                    <a:pt x="1201" y="196"/>
                  </a:cubicBezTo>
                  <a:cubicBezTo>
                    <a:pt x="1170" y="74"/>
                    <a:pt x="1042" y="0"/>
                    <a:pt x="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5"/>
            <p:cNvSpPr/>
            <p:nvPr/>
          </p:nvSpPr>
          <p:spPr>
            <a:xfrm>
              <a:off x="3666275" y="3216300"/>
              <a:ext cx="39625" cy="63900"/>
            </a:xfrm>
            <a:custGeom>
              <a:avLst/>
              <a:gdLst/>
              <a:ahLst/>
              <a:cxnLst/>
              <a:rect l="l" t="t" r="r" b="b"/>
              <a:pathLst>
                <a:path w="1585" h="2556" extrusionOk="0">
                  <a:moveTo>
                    <a:pt x="961" y="1"/>
                  </a:moveTo>
                  <a:cubicBezTo>
                    <a:pt x="768" y="1"/>
                    <a:pt x="624" y="121"/>
                    <a:pt x="528" y="265"/>
                  </a:cubicBezTo>
                  <a:cubicBezTo>
                    <a:pt x="432" y="409"/>
                    <a:pt x="384" y="553"/>
                    <a:pt x="336" y="697"/>
                  </a:cubicBezTo>
                  <a:cubicBezTo>
                    <a:pt x="264" y="841"/>
                    <a:pt x="216" y="1009"/>
                    <a:pt x="168" y="1153"/>
                  </a:cubicBezTo>
                  <a:cubicBezTo>
                    <a:pt x="120" y="1297"/>
                    <a:pt x="96" y="1465"/>
                    <a:pt x="72" y="1609"/>
                  </a:cubicBezTo>
                  <a:cubicBezTo>
                    <a:pt x="24" y="1777"/>
                    <a:pt x="0" y="1945"/>
                    <a:pt x="0" y="2113"/>
                  </a:cubicBezTo>
                  <a:cubicBezTo>
                    <a:pt x="0" y="2305"/>
                    <a:pt x="120" y="2497"/>
                    <a:pt x="312" y="2545"/>
                  </a:cubicBezTo>
                  <a:cubicBezTo>
                    <a:pt x="334" y="2552"/>
                    <a:pt x="355" y="2555"/>
                    <a:pt x="376" y="2555"/>
                  </a:cubicBezTo>
                  <a:cubicBezTo>
                    <a:pt x="427" y="2555"/>
                    <a:pt x="478" y="2538"/>
                    <a:pt x="528" y="2521"/>
                  </a:cubicBezTo>
                  <a:cubicBezTo>
                    <a:pt x="572" y="2543"/>
                    <a:pt x="620" y="2555"/>
                    <a:pt x="670" y="2555"/>
                  </a:cubicBezTo>
                  <a:cubicBezTo>
                    <a:pt x="732" y="2555"/>
                    <a:pt x="798" y="2537"/>
                    <a:pt x="864" y="2497"/>
                  </a:cubicBezTo>
                  <a:cubicBezTo>
                    <a:pt x="1009" y="2425"/>
                    <a:pt x="1081" y="2257"/>
                    <a:pt x="1153" y="2113"/>
                  </a:cubicBezTo>
                  <a:cubicBezTo>
                    <a:pt x="1321" y="1825"/>
                    <a:pt x="1465" y="1537"/>
                    <a:pt x="1537" y="1225"/>
                  </a:cubicBezTo>
                  <a:cubicBezTo>
                    <a:pt x="1585" y="913"/>
                    <a:pt x="1585" y="553"/>
                    <a:pt x="1417" y="265"/>
                  </a:cubicBezTo>
                  <a:cubicBezTo>
                    <a:pt x="1321" y="121"/>
                    <a:pt x="1153" y="1"/>
                    <a:pt x="9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5"/>
            <p:cNvSpPr/>
            <p:nvPr/>
          </p:nvSpPr>
          <p:spPr>
            <a:xfrm>
              <a:off x="3639875" y="3197400"/>
              <a:ext cx="25225" cy="39600"/>
            </a:xfrm>
            <a:custGeom>
              <a:avLst/>
              <a:gdLst/>
              <a:ahLst/>
              <a:cxnLst/>
              <a:rect l="l" t="t" r="r" b="b"/>
              <a:pathLst>
                <a:path w="1009" h="1584" extrusionOk="0">
                  <a:moveTo>
                    <a:pt x="646" y="0"/>
                  </a:moveTo>
                  <a:cubicBezTo>
                    <a:pt x="621" y="0"/>
                    <a:pt x="598" y="4"/>
                    <a:pt x="576" y="13"/>
                  </a:cubicBezTo>
                  <a:cubicBezTo>
                    <a:pt x="384" y="61"/>
                    <a:pt x="240" y="205"/>
                    <a:pt x="168" y="397"/>
                  </a:cubicBezTo>
                  <a:cubicBezTo>
                    <a:pt x="168" y="397"/>
                    <a:pt x="168" y="421"/>
                    <a:pt x="168" y="421"/>
                  </a:cubicBezTo>
                  <a:cubicBezTo>
                    <a:pt x="24" y="733"/>
                    <a:pt x="0" y="1069"/>
                    <a:pt x="72" y="1381"/>
                  </a:cubicBezTo>
                  <a:cubicBezTo>
                    <a:pt x="102" y="1514"/>
                    <a:pt x="222" y="1583"/>
                    <a:pt x="344" y="1583"/>
                  </a:cubicBezTo>
                  <a:cubicBezTo>
                    <a:pt x="420" y="1583"/>
                    <a:pt x="497" y="1556"/>
                    <a:pt x="552" y="1501"/>
                  </a:cubicBezTo>
                  <a:cubicBezTo>
                    <a:pt x="888" y="1165"/>
                    <a:pt x="1008" y="661"/>
                    <a:pt x="912" y="205"/>
                  </a:cubicBezTo>
                  <a:cubicBezTo>
                    <a:pt x="893" y="86"/>
                    <a:pt x="759" y="0"/>
                    <a:pt x="6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5"/>
            <p:cNvSpPr/>
            <p:nvPr/>
          </p:nvSpPr>
          <p:spPr>
            <a:xfrm>
              <a:off x="2834575" y="3041450"/>
              <a:ext cx="37250" cy="52325"/>
            </a:xfrm>
            <a:custGeom>
              <a:avLst/>
              <a:gdLst/>
              <a:ahLst/>
              <a:cxnLst/>
              <a:rect l="l" t="t" r="r" b="b"/>
              <a:pathLst>
                <a:path w="1490" h="2093" extrusionOk="0">
                  <a:moveTo>
                    <a:pt x="319" y="1"/>
                  </a:moveTo>
                  <a:cubicBezTo>
                    <a:pt x="174" y="1"/>
                    <a:pt x="49" y="110"/>
                    <a:pt x="49" y="274"/>
                  </a:cubicBezTo>
                  <a:cubicBezTo>
                    <a:pt x="49" y="322"/>
                    <a:pt x="49" y="346"/>
                    <a:pt x="49" y="394"/>
                  </a:cubicBezTo>
                  <a:cubicBezTo>
                    <a:pt x="25" y="418"/>
                    <a:pt x="1" y="466"/>
                    <a:pt x="1" y="514"/>
                  </a:cubicBezTo>
                  <a:cubicBezTo>
                    <a:pt x="73" y="1162"/>
                    <a:pt x="409" y="1738"/>
                    <a:pt x="961" y="2050"/>
                  </a:cubicBezTo>
                  <a:cubicBezTo>
                    <a:pt x="1004" y="2079"/>
                    <a:pt x="1056" y="2093"/>
                    <a:pt x="1107" y="2093"/>
                  </a:cubicBezTo>
                  <a:cubicBezTo>
                    <a:pt x="1229" y="2093"/>
                    <a:pt x="1352" y="2017"/>
                    <a:pt x="1369" y="1882"/>
                  </a:cubicBezTo>
                  <a:cubicBezTo>
                    <a:pt x="1489" y="1162"/>
                    <a:pt x="1129" y="370"/>
                    <a:pt x="457" y="34"/>
                  </a:cubicBezTo>
                  <a:cubicBezTo>
                    <a:pt x="411" y="11"/>
                    <a:pt x="364" y="1"/>
                    <a:pt x="3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5"/>
            <p:cNvSpPr/>
            <p:nvPr/>
          </p:nvSpPr>
          <p:spPr>
            <a:xfrm>
              <a:off x="2871800" y="3011400"/>
              <a:ext cx="33625" cy="47875"/>
            </a:xfrm>
            <a:custGeom>
              <a:avLst/>
              <a:gdLst/>
              <a:ahLst/>
              <a:cxnLst/>
              <a:rect l="l" t="t" r="r" b="b"/>
              <a:pathLst>
                <a:path w="1345" h="1915" extrusionOk="0">
                  <a:moveTo>
                    <a:pt x="429" y="0"/>
                  </a:moveTo>
                  <a:cubicBezTo>
                    <a:pt x="384" y="0"/>
                    <a:pt x="336" y="12"/>
                    <a:pt x="288" y="36"/>
                  </a:cubicBezTo>
                  <a:cubicBezTo>
                    <a:pt x="144" y="36"/>
                    <a:pt x="0" y="156"/>
                    <a:pt x="0" y="324"/>
                  </a:cubicBezTo>
                  <a:cubicBezTo>
                    <a:pt x="24" y="900"/>
                    <a:pt x="288" y="1452"/>
                    <a:pt x="744" y="1836"/>
                  </a:cubicBezTo>
                  <a:cubicBezTo>
                    <a:pt x="803" y="1875"/>
                    <a:pt x="878" y="1915"/>
                    <a:pt x="955" y="1915"/>
                  </a:cubicBezTo>
                  <a:cubicBezTo>
                    <a:pt x="973" y="1915"/>
                    <a:pt x="991" y="1913"/>
                    <a:pt x="1008" y="1908"/>
                  </a:cubicBezTo>
                  <a:cubicBezTo>
                    <a:pt x="1104" y="1860"/>
                    <a:pt x="1176" y="1788"/>
                    <a:pt x="1200" y="1692"/>
                  </a:cubicBezTo>
                  <a:cubicBezTo>
                    <a:pt x="1224" y="1644"/>
                    <a:pt x="1248" y="1596"/>
                    <a:pt x="1248" y="1524"/>
                  </a:cubicBezTo>
                  <a:cubicBezTo>
                    <a:pt x="1296" y="1476"/>
                    <a:pt x="1296" y="1428"/>
                    <a:pt x="1296" y="1380"/>
                  </a:cubicBezTo>
                  <a:cubicBezTo>
                    <a:pt x="1344" y="852"/>
                    <a:pt x="1032" y="276"/>
                    <a:pt x="552" y="36"/>
                  </a:cubicBezTo>
                  <a:cubicBezTo>
                    <a:pt x="516" y="12"/>
                    <a:pt x="474" y="0"/>
                    <a:pt x="4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5"/>
            <p:cNvSpPr/>
            <p:nvPr/>
          </p:nvSpPr>
          <p:spPr>
            <a:xfrm>
              <a:off x="2907800" y="2977475"/>
              <a:ext cx="40225" cy="56450"/>
            </a:xfrm>
            <a:custGeom>
              <a:avLst/>
              <a:gdLst/>
              <a:ahLst/>
              <a:cxnLst/>
              <a:rect l="l" t="t" r="r" b="b"/>
              <a:pathLst>
                <a:path w="1609" h="2258" extrusionOk="0">
                  <a:moveTo>
                    <a:pt x="720" y="1"/>
                  </a:moveTo>
                  <a:cubicBezTo>
                    <a:pt x="624" y="1"/>
                    <a:pt x="528" y="25"/>
                    <a:pt x="432" y="73"/>
                  </a:cubicBezTo>
                  <a:cubicBezTo>
                    <a:pt x="384" y="49"/>
                    <a:pt x="336" y="49"/>
                    <a:pt x="312" y="49"/>
                  </a:cubicBezTo>
                  <a:cubicBezTo>
                    <a:pt x="144" y="49"/>
                    <a:pt x="24" y="169"/>
                    <a:pt x="24" y="313"/>
                  </a:cubicBezTo>
                  <a:cubicBezTo>
                    <a:pt x="0" y="793"/>
                    <a:pt x="120" y="1273"/>
                    <a:pt x="360" y="1657"/>
                  </a:cubicBezTo>
                  <a:cubicBezTo>
                    <a:pt x="480" y="1873"/>
                    <a:pt x="648" y="2113"/>
                    <a:pt x="864" y="2209"/>
                  </a:cubicBezTo>
                  <a:cubicBezTo>
                    <a:pt x="937" y="2243"/>
                    <a:pt x="1007" y="2258"/>
                    <a:pt x="1075" y="2258"/>
                  </a:cubicBezTo>
                  <a:cubicBezTo>
                    <a:pt x="1298" y="2258"/>
                    <a:pt x="1481" y="2089"/>
                    <a:pt x="1536" y="1849"/>
                  </a:cubicBezTo>
                  <a:cubicBezTo>
                    <a:pt x="1608" y="1633"/>
                    <a:pt x="1584" y="1369"/>
                    <a:pt x="1560" y="1129"/>
                  </a:cubicBezTo>
                  <a:cubicBezTo>
                    <a:pt x="1512" y="889"/>
                    <a:pt x="1416" y="649"/>
                    <a:pt x="1296" y="457"/>
                  </a:cubicBezTo>
                  <a:cubicBezTo>
                    <a:pt x="1176" y="241"/>
                    <a:pt x="984" y="25"/>
                    <a:pt x="7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5"/>
            <p:cNvSpPr/>
            <p:nvPr/>
          </p:nvSpPr>
          <p:spPr>
            <a:xfrm>
              <a:off x="2815375" y="2950975"/>
              <a:ext cx="19225" cy="34500"/>
            </a:xfrm>
            <a:custGeom>
              <a:avLst/>
              <a:gdLst/>
              <a:ahLst/>
              <a:cxnLst/>
              <a:rect l="l" t="t" r="r" b="b"/>
              <a:pathLst>
                <a:path w="769" h="1380" extrusionOk="0">
                  <a:moveTo>
                    <a:pt x="354" y="0"/>
                  </a:moveTo>
                  <a:cubicBezTo>
                    <a:pt x="230" y="0"/>
                    <a:pt x="115" y="71"/>
                    <a:pt x="73" y="197"/>
                  </a:cubicBezTo>
                  <a:cubicBezTo>
                    <a:pt x="1" y="557"/>
                    <a:pt x="25" y="917"/>
                    <a:pt x="193" y="1229"/>
                  </a:cubicBezTo>
                  <a:cubicBezTo>
                    <a:pt x="233" y="1329"/>
                    <a:pt x="323" y="1379"/>
                    <a:pt x="421" y="1379"/>
                  </a:cubicBezTo>
                  <a:cubicBezTo>
                    <a:pt x="441" y="1379"/>
                    <a:pt x="461" y="1377"/>
                    <a:pt x="481" y="1373"/>
                  </a:cubicBezTo>
                  <a:cubicBezTo>
                    <a:pt x="577" y="1349"/>
                    <a:pt x="673" y="1277"/>
                    <a:pt x="697" y="1181"/>
                  </a:cubicBezTo>
                  <a:cubicBezTo>
                    <a:pt x="745" y="1037"/>
                    <a:pt x="769" y="893"/>
                    <a:pt x="769" y="749"/>
                  </a:cubicBezTo>
                  <a:cubicBezTo>
                    <a:pt x="745" y="581"/>
                    <a:pt x="721" y="437"/>
                    <a:pt x="649" y="293"/>
                  </a:cubicBezTo>
                  <a:cubicBezTo>
                    <a:pt x="649" y="269"/>
                    <a:pt x="625" y="245"/>
                    <a:pt x="625" y="245"/>
                  </a:cubicBezTo>
                  <a:cubicBezTo>
                    <a:pt x="601" y="125"/>
                    <a:pt x="529" y="29"/>
                    <a:pt x="409" y="5"/>
                  </a:cubicBezTo>
                  <a:cubicBezTo>
                    <a:pt x="391" y="2"/>
                    <a:pt x="372" y="0"/>
                    <a:pt x="3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5"/>
            <p:cNvSpPr/>
            <p:nvPr/>
          </p:nvSpPr>
          <p:spPr>
            <a:xfrm>
              <a:off x="2832175" y="2873500"/>
              <a:ext cx="40250" cy="72950"/>
            </a:xfrm>
            <a:custGeom>
              <a:avLst/>
              <a:gdLst/>
              <a:ahLst/>
              <a:cxnLst/>
              <a:rect l="l" t="t" r="r" b="b"/>
              <a:pathLst>
                <a:path w="1610" h="2918" extrusionOk="0">
                  <a:moveTo>
                    <a:pt x="664" y="0"/>
                  </a:moveTo>
                  <a:cubicBezTo>
                    <a:pt x="617" y="0"/>
                    <a:pt x="569" y="12"/>
                    <a:pt x="529" y="32"/>
                  </a:cubicBezTo>
                  <a:cubicBezTo>
                    <a:pt x="409" y="32"/>
                    <a:pt x="289" y="104"/>
                    <a:pt x="241" y="224"/>
                  </a:cubicBezTo>
                  <a:cubicBezTo>
                    <a:pt x="1" y="992"/>
                    <a:pt x="121" y="1856"/>
                    <a:pt x="577" y="2504"/>
                  </a:cubicBezTo>
                  <a:cubicBezTo>
                    <a:pt x="709" y="2680"/>
                    <a:pt x="882" y="2918"/>
                    <a:pt x="1114" y="2918"/>
                  </a:cubicBezTo>
                  <a:cubicBezTo>
                    <a:pt x="1135" y="2918"/>
                    <a:pt x="1156" y="2916"/>
                    <a:pt x="1177" y="2912"/>
                  </a:cubicBezTo>
                  <a:cubicBezTo>
                    <a:pt x="1417" y="2840"/>
                    <a:pt x="1489" y="2600"/>
                    <a:pt x="1537" y="2408"/>
                  </a:cubicBezTo>
                  <a:cubicBezTo>
                    <a:pt x="1609" y="2000"/>
                    <a:pt x="1609" y="1616"/>
                    <a:pt x="1513" y="1232"/>
                  </a:cubicBezTo>
                  <a:cubicBezTo>
                    <a:pt x="1393" y="800"/>
                    <a:pt x="1153" y="392"/>
                    <a:pt x="841" y="80"/>
                  </a:cubicBezTo>
                  <a:cubicBezTo>
                    <a:pt x="799" y="23"/>
                    <a:pt x="732" y="0"/>
                    <a:pt x="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5"/>
            <p:cNvSpPr/>
            <p:nvPr/>
          </p:nvSpPr>
          <p:spPr>
            <a:xfrm>
              <a:off x="2871800" y="2870875"/>
              <a:ext cx="24625" cy="40325"/>
            </a:xfrm>
            <a:custGeom>
              <a:avLst/>
              <a:gdLst/>
              <a:ahLst/>
              <a:cxnLst/>
              <a:rect l="l" t="t" r="r" b="b"/>
              <a:pathLst>
                <a:path w="985" h="1613" extrusionOk="0">
                  <a:moveTo>
                    <a:pt x="287" y="1"/>
                  </a:moveTo>
                  <a:cubicBezTo>
                    <a:pt x="241" y="1"/>
                    <a:pt x="196" y="12"/>
                    <a:pt x="168" y="41"/>
                  </a:cubicBezTo>
                  <a:cubicBezTo>
                    <a:pt x="96" y="65"/>
                    <a:pt x="48" y="137"/>
                    <a:pt x="24" y="209"/>
                  </a:cubicBezTo>
                  <a:cubicBezTo>
                    <a:pt x="0" y="449"/>
                    <a:pt x="0" y="689"/>
                    <a:pt x="96" y="929"/>
                  </a:cubicBezTo>
                  <a:cubicBezTo>
                    <a:pt x="168" y="1145"/>
                    <a:pt x="288" y="1361"/>
                    <a:pt x="480" y="1529"/>
                  </a:cubicBezTo>
                  <a:cubicBezTo>
                    <a:pt x="543" y="1576"/>
                    <a:pt x="626" y="1612"/>
                    <a:pt x="702" y="1612"/>
                  </a:cubicBezTo>
                  <a:cubicBezTo>
                    <a:pt x="743" y="1612"/>
                    <a:pt x="783" y="1602"/>
                    <a:pt x="816" y="1577"/>
                  </a:cubicBezTo>
                  <a:cubicBezTo>
                    <a:pt x="912" y="1505"/>
                    <a:pt x="984" y="1385"/>
                    <a:pt x="936" y="1265"/>
                  </a:cubicBezTo>
                  <a:cubicBezTo>
                    <a:pt x="864" y="977"/>
                    <a:pt x="768" y="713"/>
                    <a:pt x="696" y="449"/>
                  </a:cubicBezTo>
                  <a:cubicBezTo>
                    <a:pt x="672" y="377"/>
                    <a:pt x="624" y="329"/>
                    <a:pt x="576" y="281"/>
                  </a:cubicBezTo>
                  <a:cubicBezTo>
                    <a:pt x="576" y="233"/>
                    <a:pt x="576" y="185"/>
                    <a:pt x="552" y="137"/>
                  </a:cubicBezTo>
                  <a:cubicBezTo>
                    <a:pt x="504" y="89"/>
                    <a:pt x="432" y="17"/>
                    <a:pt x="384" y="17"/>
                  </a:cubicBezTo>
                  <a:cubicBezTo>
                    <a:pt x="354" y="7"/>
                    <a:pt x="320" y="1"/>
                    <a:pt x="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5"/>
            <p:cNvSpPr/>
            <p:nvPr/>
          </p:nvSpPr>
          <p:spPr>
            <a:xfrm>
              <a:off x="2812375" y="2738675"/>
              <a:ext cx="33025" cy="56200"/>
            </a:xfrm>
            <a:custGeom>
              <a:avLst/>
              <a:gdLst/>
              <a:ahLst/>
              <a:cxnLst/>
              <a:rect l="l" t="t" r="r" b="b"/>
              <a:pathLst>
                <a:path w="1321" h="2248" extrusionOk="0">
                  <a:moveTo>
                    <a:pt x="337" y="0"/>
                  </a:moveTo>
                  <a:cubicBezTo>
                    <a:pt x="169" y="0"/>
                    <a:pt x="73" y="120"/>
                    <a:pt x="73" y="288"/>
                  </a:cubicBezTo>
                  <a:cubicBezTo>
                    <a:pt x="1" y="912"/>
                    <a:pt x="169" y="1560"/>
                    <a:pt x="481" y="2112"/>
                  </a:cubicBezTo>
                  <a:cubicBezTo>
                    <a:pt x="543" y="2199"/>
                    <a:pt x="643" y="2247"/>
                    <a:pt x="739" y="2247"/>
                  </a:cubicBezTo>
                  <a:cubicBezTo>
                    <a:pt x="829" y="2247"/>
                    <a:pt x="915" y="2205"/>
                    <a:pt x="961" y="2112"/>
                  </a:cubicBezTo>
                  <a:cubicBezTo>
                    <a:pt x="1321" y="1488"/>
                    <a:pt x="1225" y="648"/>
                    <a:pt x="721" y="120"/>
                  </a:cubicBezTo>
                  <a:cubicBezTo>
                    <a:pt x="673" y="72"/>
                    <a:pt x="577" y="48"/>
                    <a:pt x="505" y="48"/>
                  </a:cubicBezTo>
                  <a:cubicBezTo>
                    <a:pt x="457" y="24"/>
                    <a:pt x="385" y="0"/>
                    <a:pt x="3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5"/>
            <p:cNvSpPr/>
            <p:nvPr/>
          </p:nvSpPr>
          <p:spPr>
            <a:xfrm>
              <a:off x="2912000" y="3152975"/>
              <a:ext cx="59425" cy="77650"/>
            </a:xfrm>
            <a:custGeom>
              <a:avLst/>
              <a:gdLst/>
              <a:ahLst/>
              <a:cxnLst/>
              <a:rect l="l" t="t" r="r" b="b"/>
              <a:pathLst>
                <a:path w="2377" h="3106" extrusionOk="0">
                  <a:moveTo>
                    <a:pt x="432" y="1"/>
                  </a:moveTo>
                  <a:cubicBezTo>
                    <a:pt x="270" y="1"/>
                    <a:pt x="87" y="160"/>
                    <a:pt x="144" y="350"/>
                  </a:cubicBezTo>
                  <a:cubicBezTo>
                    <a:pt x="72" y="422"/>
                    <a:pt x="0" y="542"/>
                    <a:pt x="48" y="638"/>
                  </a:cubicBezTo>
                  <a:cubicBezTo>
                    <a:pt x="432" y="1622"/>
                    <a:pt x="1080" y="2438"/>
                    <a:pt x="1944" y="3062"/>
                  </a:cubicBezTo>
                  <a:cubicBezTo>
                    <a:pt x="1985" y="3092"/>
                    <a:pt x="2033" y="3105"/>
                    <a:pt x="2082" y="3105"/>
                  </a:cubicBezTo>
                  <a:cubicBezTo>
                    <a:pt x="2148" y="3105"/>
                    <a:pt x="2215" y="3080"/>
                    <a:pt x="2256" y="3038"/>
                  </a:cubicBezTo>
                  <a:cubicBezTo>
                    <a:pt x="2352" y="2966"/>
                    <a:pt x="2376" y="2870"/>
                    <a:pt x="2352" y="2750"/>
                  </a:cubicBezTo>
                  <a:cubicBezTo>
                    <a:pt x="2328" y="2582"/>
                    <a:pt x="2304" y="2438"/>
                    <a:pt x="2256" y="2294"/>
                  </a:cubicBezTo>
                  <a:cubicBezTo>
                    <a:pt x="2304" y="2030"/>
                    <a:pt x="2160" y="1814"/>
                    <a:pt x="2016" y="1622"/>
                  </a:cubicBezTo>
                  <a:cubicBezTo>
                    <a:pt x="2016" y="1598"/>
                    <a:pt x="1992" y="1574"/>
                    <a:pt x="1968" y="1550"/>
                  </a:cubicBezTo>
                  <a:cubicBezTo>
                    <a:pt x="1656" y="926"/>
                    <a:pt x="1176" y="398"/>
                    <a:pt x="552" y="38"/>
                  </a:cubicBezTo>
                  <a:cubicBezTo>
                    <a:pt x="517" y="12"/>
                    <a:pt x="475" y="1"/>
                    <a:pt x="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5"/>
            <p:cNvSpPr/>
            <p:nvPr/>
          </p:nvSpPr>
          <p:spPr>
            <a:xfrm>
              <a:off x="2946200" y="3120050"/>
              <a:ext cx="61225" cy="71350"/>
            </a:xfrm>
            <a:custGeom>
              <a:avLst/>
              <a:gdLst/>
              <a:ahLst/>
              <a:cxnLst/>
              <a:rect l="l" t="t" r="r" b="b"/>
              <a:pathLst>
                <a:path w="2449" h="2854" extrusionOk="0">
                  <a:moveTo>
                    <a:pt x="568" y="1"/>
                  </a:moveTo>
                  <a:cubicBezTo>
                    <a:pt x="547" y="1"/>
                    <a:pt x="526" y="4"/>
                    <a:pt x="504" y="11"/>
                  </a:cubicBezTo>
                  <a:cubicBezTo>
                    <a:pt x="384" y="59"/>
                    <a:pt x="312" y="179"/>
                    <a:pt x="312" y="299"/>
                  </a:cubicBezTo>
                  <a:cubicBezTo>
                    <a:pt x="0" y="683"/>
                    <a:pt x="312" y="1331"/>
                    <a:pt x="504" y="1691"/>
                  </a:cubicBezTo>
                  <a:cubicBezTo>
                    <a:pt x="648" y="1931"/>
                    <a:pt x="816" y="2147"/>
                    <a:pt x="1008" y="2339"/>
                  </a:cubicBezTo>
                  <a:cubicBezTo>
                    <a:pt x="1185" y="2515"/>
                    <a:pt x="1443" y="2753"/>
                    <a:pt x="1707" y="2753"/>
                  </a:cubicBezTo>
                  <a:cubicBezTo>
                    <a:pt x="1730" y="2753"/>
                    <a:pt x="1753" y="2751"/>
                    <a:pt x="1777" y="2747"/>
                  </a:cubicBezTo>
                  <a:cubicBezTo>
                    <a:pt x="1777" y="2747"/>
                    <a:pt x="1801" y="2771"/>
                    <a:pt x="1801" y="2771"/>
                  </a:cubicBezTo>
                  <a:cubicBezTo>
                    <a:pt x="1856" y="2826"/>
                    <a:pt x="1932" y="2853"/>
                    <a:pt x="2009" y="2853"/>
                  </a:cubicBezTo>
                  <a:cubicBezTo>
                    <a:pt x="2130" y="2853"/>
                    <a:pt x="2251" y="2784"/>
                    <a:pt x="2281" y="2651"/>
                  </a:cubicBezTo>
                  <a:cubicBezTo>
                    <a:pt x="2449" y="1571"/>
                    <a:pt x="1849" y="491"/>
                    <a:pt x="816" y="59"/>
                  </a:cubicBezTo>
                  <a:cubicBezTo>
                    <a:pt x="792" y="35"/>
                    <a:pt x="744" y="35"/>
                    <a:pt x="720" y="35"/>
                  </a:cubicBezTo>
                  <a:cubicBezTo>
                    <a:pt x="670" y="18"/>
                    <a:pt x="619" y="1"/>
                    <a:pt x="5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45"/>
            <p:cNvSpPr/>
            <p:nvPr/>
          </p:nvSpPr>
          <p:spPr>
            <a:xfrm>
              <a:off x="2989400" y="3103500"/>
              <a:ext cx="31225" cy="41000"/>
            </a:xfrm>
            <a:custGeom>
              <a:avLst/>
              <a:gdLst/>
              <a:ahLst/>
              <a:cxnLst/>
              <a:rect l="l" t="t" r="r" b="b"/>
              <a:pathLst>
                <a:path w="1249" h="1640" extrusionOk="0">
                  <a:moveTo>
                    <a:pt x="289" y="0"/>
                  </a:moveTo>
                  <a:cubicBezTo>
                    <a:pt x="145" y="0"/>
                    <a:pt x="1" y="120"/>
                    <a:pt x="1" y="265"/>
                  </a:cubicBezTo>
                  <a:cubicBezTo>
                    <a:pt x="49" y="817"/>
                    <a:pt x="337" y="1321"/>
                    <a:pt x="817" y="1609"/>
                  </a:cubicBezTo>
                  <a:cubicBezTo>
                    <a:pt x="859" y="1630"/>
                    <a:pt x="902" y="1639"/>
                    <a:pt x="944" y="1639"/>
                  </a:cubicBezTo>
                  <a:cubicBezTo>
                    <a:pt x="1093" y="1639"/>
                    <a:pt x="1225" y="1519"/>
                    <a:pt x="1225" y="1369"/>
                  </a:cubicBezTo>
                  <a:cubicBezTo>
                    <a:pt x="1249" y="1105"/>
                    <a:pt x="1177" y="841"/>
                    <a:pt x="1057" y="625"/>
                  </a:cubicBezTo>
                  <a:cubicBezTo>
                    <a:pt x="961" y="385"/>
                    <a:pt x="769" y="193"/>
                    <a:pt x="577" y="48"/>
                  </a:cubicBezTo>
                  <a:cubicBezTo>
                    <a:pt x="529" y="0"/>
                    <a:pt x="433" y="0"/>
                    <a:pt x="3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45"/>
            <p:cNvSpPr/>
            <p:nvPr/>
          </p:nvSpPr>
          <p:spPr>
            <a:xfrm>
              <a:off x="3017000" y="3308675"/>
              <a:ext cx="67825" cy="80550"/>
            </a:xfrm>
            <a:custGeom>
              <a:avLst/>
              <a:gdLst/>
              <a:ahLst/>
              <a:cxnLst/>
              <a:rect l="l" t="t" r="r" b="b"/>
              <a:pathLst>
                <a:path w="2713" h="3222" extrusionOk="0">
                  <a:moveTo>
                    <a:pt x="697" y="578"/>
                  </a:moveTo>
                  <a:cubicBezTo>
                    <a:pt x="721" y="602"/>
                    <a:pt x="745" y="650"/>
                    <a:pt x="769" y="674"/>
                  </a:cubicBezTo>
                  <a:cubicBezTo>
                    <a:pt x="793" y="698"/>
                    <a:pt x="817" y="722"/>
                    <a:pt x="841" y="746"/>
                  </a:cubicBezTo>
                  <a:cubicBezTo>
                    <a:pt x="793" y="770"/>
                    <a:pt x="769" y="770"/>
                    <a:pt x="745" y="794"/>
                  </a:cubicBezTo>
                  <a:cubicBezTo>
                    <a:pt x="745" y="770"/>
                    <a:pt x="721" y="770"/>
                    <a:pt x="721" y="746"/>
                  </a:cubicBezTo>
                  <a:cubicBezTo>
                    <a:pt x="721" y="722"/>
                    <a:pt x="697" y="650"/>
                    <a:pt x="697" y="626"/>
                  </a:cubicBezTo>
                  <a:cubicBezTo>
                    <a:pt x="697" y="626"/>
                    <a:pt x="697" y="602"/>
                    <a:pt x="697" y="578"/>
                  </a:cubicBezTo>
                  <a:close/>
                  <a:moveTo>
                    <a:pt x="693" y="0"/>
                  </a:moveTo>
                  <a:cubicBezTo>
                    <a:pt x="679" y="0"/>
                    <a:pt x="664" y="1"/>
                    <a:pt x="649" y="2"/>
                  </a:cubicBezTo>
                  <a:cubicBezTo>
                    <a:pt x="481" y="2"/>
                    <a:pt x="361" y="98"/>
                    <a:pt x="265" y="218"/>
                  </a:cubicBezTo>
                  <a:cubicBezTo>
                    <a:pt x="121" y="266"/>
                    <a:pt x="1" y="386"/>
                    <a:pt x="49" y="554"/>
                  </a:cubicBezTo>
                  <a:cubicBezTo>
                    <a:pt x="241" y="1418"/>
                    <a:pt x="697" y="2235"/>
                    <a:pt x="1369" y="2835"/>
                  </a:cubicBezTo>
                  <a:cubicBezTo>
                    <a:pt x="1561" y="3003"/>
                    <a:pt x="1777" y="3195"/>
                    <a:pt x="2041" y="3219"/>
                  </a:cubicBezTo>
                  <a:cubicBezTo>
                    <a:pt x="2058" y="3220"/>
                    <a:pt x="2076" y="3221"/>
                    <a:pt x="2093" y="3221"/>
                  </a:cubicBezTo>
                  <a:cubicBezTo>
                    <a:pt x="2312" y="3221"/>
                    <a:pt x="2502" y="3081"/>
                    <a:pt x="2569" y="2859"/>
                  </a:cubicBezTo>
                  <a:cubicBezTo>
                    <a:pt x="2713" y="2403"/>
                    <a:pt x="2353" y="1946"/>
                    <a:pt x="2137" y="1610"/>
                  </a:cubicBezTo>
                  <a:cubicBezTo>
                    <a:pt x="1873" y="1178"/>
                    <a:pt x="1561" y="770"/>
                    <a:pt x="1249" y="362"/>
                  </a:cubicBezTo>
                  <a:cubicBezTo>
                    <a:pt x="1090" y="181"/>
                    <a:pt x="932" y="0"/>
                    <a:pt x="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5"/>
            <p:cNvSpPr/>
            <p:nvPr/>
          </p:nvSpPr>
          <p:spPr>
            <a:xfrm>
              <a:off x="3050000" y="3263350"/>
              <a:ext cx="69050" cy="84275"/>
            </a:xfrm>
            <a:custGeom>
              <a:avLst/>
              <a:gdLst/>
              <a:ahLst/>
              <a:cxnLst/>
              <a:rect l="l" t="t" r="r" b="b"/>
              <a:pathLst>
                <a:path w="2762" h="3371" extrusionOk="0">
                  <a:moveTo>
                    <a:pt x="588" y="1"/>
                  </a:moveTo>
                  <a:cubicBezTo>
                    <a:pt x="462" y="1"/>
                    <a:pt x="330" y="85"/>
                    <a:pt x="313" y="207"/>
                  </a:cubicBezTo>
                  <a:cubicBezTo>
                    <a:pt x="289" y="375"/>
                    <a:pt x="265" y="519"/>
                    <a:pt x="289" y="687"/>
                  </a:cubicBezTo>
                  <a:cubicBezTo>
                    <a:pt x="1" y="1239"/>
                    <a:pt x="409" y="1791"/>
                    <a:pt x="769" y="2199"/>
                  </a:cubicBezTo>
                  <a:cubicBezTo>
                    <a:pt x="1129" y="2655"/>
                    <a:pt x="1561" y="3015"/>
                    <a:pt x="2041" y="3327"/>
                  </a:cubicBezTo>
                  <a:cubicBezTo>
                    <a:pt x="2089" y="3357"/>
                    <a:pt x="2140" y="3371"/>
                    <a:pt x="2190" y="3371"/>
                  </a:cubicBezTo>
                  <a:cubicBezTo>
                    <a:pt x="2338" y="3371"/>
                    <a:pt x="2473" y="3249"/>
                    <a:pt x="2473" y="3087"/>
                  </a:cubicBezTo>
                  <a:cubicBezTo>
                    <a:pt x="2473" y="2991"/>
                    <a:pt x="2473" y="2895"/>
                    <a:pt x="2449" y="2799"/>
                  </a:cubicBezTo>
                  <a:cubicBezTo>
                    <a:pt x="2473" y="2775"/>
                    <a:pt x="2497" y="2751"/>
                    <a:pt x="2497" y="2727"/>
                  </a:cubicBezTo>
                  <a:cubicBezTo>
                    <a:pt x="2761" y="2367"/>
                    <a:pt x="2521" y="1791"/>
                    <a:pt x="2281" y="1455"/>
                  </a:cubicBezTo>
                  <a:cubicBezTo>
                    <a:pt x="2113" y="1215"/>
                    <a:pt x="1921" y="1023"/>
                    <a:pt x="1681" y="879"/>
                  </a:cubicBezTo>
                  <a:cubicBezTo>
                    <a:pt x="1417" y="543"/>
                    <a:pt x="1081" y="255"/>
                    <a:pt x="721" y="39"/>
                  </a:cubicBezTo>
                  <a:cubicBezTo>
                    <a:pt x="682" y="13"/>
                    <a:pt x="635" y="1"/>
                    <a:pt x="5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5"/>
            <p:cNvSpPr/>
            <p:nvPr/>
          </p:nvSpPr>
          <p:spPr>
            <a:xfrm>
              <a:off x="3096825" y="3225825"/>
              <a:ext cx="49825" cy="70425"/>
            </a:xfrm>
            <a:custGeom>
              <a:avLst/>
              <a:gdLst/>
              <a:ahLst/>
              <a:cxnLst/>
              <a:rect l="l" t="t" r="r" b="b"/>
              <a:pathLst>
                <a:path w="1993" h="2817" extrusionOk="0">
                  <a:moveTo>
                    <a:pt x="386" y="0"/>
                  </a:moveTo>
                  <a:cubicBezTo>
                    <a:pt x="330" y="0"/>
                    <a:pt x="273" y="9"/>
                    <a:pt x="216" y="28"/>
                  </a:cubicBezTo>
                  <a:cubicBezTo>
                    <a:pt x="96" y="76"/>
                    <a:pt x="0" y="172"/>
                    <a:pt x="0" y="292"/>
                  </a:cubicBezTo>
                  <a:cubicBezTo>
                    <a:pt x="48" y="676"/>
                    <a:pt x="144" y="1060"/>
                    <a:pt x="312" y="1396"/>
                  </a:cubicBezTo>
                  <a:cubicBezTo>
                    <a:pt x="384" y="1564"/>
                    <a:pt x="480" y="1732"/>
                    <a:pt x="600" y="1876"/>
                  </a:cubicBezTo>
                  <a:lnTo>
                    <a:pt x="624" y="1900"/>
                  </a:lnTo>
                  <a:cubicBezTo>
                    <a:pt x="840" y="2260"/>
                    <a:pt x="1128" y="2572"/>
                    <a:pt x="1488" y="2788"/>
                  </a:cubicBezTo>
                  <a:cubicBezTo>
                    <a:pt x="1526" y="2807"/>
                    <a:pt x="1570" y="2816"/>
                    <a:pt x="1615" y="2816"/>
                  </a:cubicBezTo>
                  <a:cubicBezTo>
                    <a:pt x="1743" y="2816"/>
                    <a:pt x="1878" y="2744"/>
                    <a:pt x="1896" y="2620"/>
                  </a:cubicBezTo>
                  <a:cubicBezTo>
                    <a:pt x="1992" y="2020"/>
                    <a:pt x="1776" y="1468"/>
                    <a:pt x="1488" y="988"/>
                  </a:cubicBezTo>
                  <a:cubicBezTo>
                    <a:pt x="1320" y="748"/>
                    <a:pt x="1176" y="508"/>
                    <a:pt x="984" y="316"/>
                  </a:cubicBezTo>
                  <a:cubicBezTo>
                    <a:pt x="830" y="143"/>
                    <a:pt x="614" y="0"/>
                    <a:pt x="3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5"/>
            <p:cNvSpPr/>
            <p:nvPr/>
          </p:nvSpPr>
          <p:spPr>
            <a:xfrm>
              <a:off x="3128625" y="3436375"/>
              <a:ext cx="72025" cy="73450"/>
            </a:xfrm>
            <a:custGeom>
              <a:avLst/>
              <a:gdLst/>
              <a:ahLst/>
              <a:cxnLst/>
              <a:rect l="l" t="t" r="r" b="b"/>
              <a:pathLst>
                <a:path w="2881" h="2938" extrusionOk="0">
                  <a:moveTo>
                    <a:pt x="649" y="1"/>
                  </a:moveTo>
                  <a:cubicBezTo>
                    <a:pt x="484" y="1"/>
                    <a:pt x="313" y="54"/>
                    <a:pt x="192" y="175"/>
                  </a:cubicBezTo>
                  <a:cubicBezTo>
                    <a:pt x="0" y="367"/>
                    <a:pt x="0" y="655"/>
                    <a:pt x="72" y="895"/>
                  </a:cubicBezTo>
                  <a:cubicBezTo>
                    <a:pt x="240" y="1303"/>
                    <a:pt x="504" y="1687"/>
                    <a:pt x="816" y="1999"/>
                  </a:cubicBezTo>
                  <a:cubicBezTo>
                    <a:pt x="984" y="2167"/>
                    <a:pt x="1152" y="2311"/>
                    <a:pt x="1344" y="2431"/>
                  </a:cubicBezTo>
                  <a:cubicBezTo>
                    <a:pt x="1440" y="2503"/>
                    <a:pt x="1560" y="2575"/>
                    <a:pt x="1656" y="2623"/>
                  </a:cubicBezTo>
                  <a:lnTo>
                    <a:pt x="1680" y="2623"/>
                  </a:lnTo>
                  <a:cubicBezTo>
                    <a:pt x="1793" y="2780"/>
                    <a:pt x="1989" y="2937"/>
                    <a:pt x="2210" y="2937"/>
                  </a:cubicBezTo>
                  <a:cubicBezTo>
                    <a:pt x="2225" y="2937"/>
                    <a:pt x="2241" y="2937"/>
                    <a:pt x="2256" y="2935"/>
                  </a:cubicBezTo>
                  <a:cubicBezTo>
                    <a:pt x="2880" y="2887"/>
                    <a:pt x="2688" y="2095"/>
                    <a:pt x="2544" y="1735"/>
                  </a:cubicBezTo>
                  <a:cubicBezTo>
                    <a:pt x="2400" y="1303"/>
                    <a:pt x="2160" y="943"/>
                    <a:pt x="1848" y="631"/>
                  </a:cubicBezTo>
                  <a:cubicBezTo>
                    <a:pt x="1560" y="319"/>
                    <a:pt x="1176" y="55"/>
                    <a:pt x="744" y="7"/>
                  </a:cubicBezTo>
                  <a:cubicBezTo>
                    <a:pt x="713" y="3"/>
                    <a:pt x="681" y="1"/>
                    <a:pt x="6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5"/>
            <p:cNvSpPr/>
            <p:nvPr/>
          </p:nvSpPr>
          <p:spPr>
            <a:xfrm>
              <a:off x="3170025" y="3387775"/>
              <a:ext cx="61225" cy="72500"/>
            </a:xfrm>
            <a:custGeom>
              <a:avLst/>
              <a:gdLst/>
              <a:ahLst/>
              <a:cxnLst/>
              <a:rect l="l" t="t" r="r" b="b"/>
              <a:pathLst>
                <a:path w="2449" h="2900" extrusionOk="0">
                  <a:moveTo>
                    <a:pt x="474" y="0"/>
                  </a:moveTo>
                  <a:cubicBezTo>
                    <a:pt x="405" y="0"/>
                    <a:pt x="335" y="16"/>
                    <a:pt x="264" y="55"/>
                  </a:cubicBezTo>
                  <a:cubicBezTo>
                    <a:pt x="24" y="175"/>
                    <a:pt x="0" y="463"/>
                    <a:pt x="48" y="703"/>
                  </a:cubicBezTo>
                  <a:cubicBezTo>
                    <a:pt x="144" y="1135"/>
                    <a:pt x="336" y="1495"/>
                    <a:pt x="600" y="1831"/>
                  </a:cubicBezTo>
                  <a:cubicBezTo>
                    <a:pt x="744" y="1999"/>
                    <a:pt x="936" y="2167"/>
                    <a:pt x="1128" y="2287"/>
                  </a:cubicBezTo>
                  <a:cubicBezTo>
                    <a:pt x="1320" y="2551"/>
                    <a:pt x="1536" y="2791"/>
                    <a:pt x="1873" y="2887"/>
                  </a:cubicBezTo>
                  <a:cubicBezTo>
                    <a:pt x="1898" y="2895"/>
                    <a:pt x="1924" y="2899"/>
                    <a:pt x="1950" y="2899"/>
                  </a:cubicBezTo>
                  <a:cubicBezTo>
                    <a:pt x="2072" y="2899"/>
                    <a:pt x="2189" y="2813"/>
                    <a:pt x="2209" y="2695"/>
                  </a:cubicBezTo>
                  <a:cubicBezTo>
                    <a:pt x="2449" y="1663"/>
                    <a:pt x="1704" y="847"/>
                    <a:pt x="984" y="247"/>
                  </a:cubicBezTo>
                  <a:cubicBezTo>
                    <a:pt x="844" y="123"/>
                    <a:pt x="664" y="0"/>
                    <a:pt x="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5"/>
            <p:cNvSpPr/>
            <p:nvPr/>
          </p:nvSpPr>
          <p:spPr>
            <a:xfrm>
              <a:off x="3206625" y="3368425"/>
              <a:ext cx="39625" cy="45275"/>
            </a:xfrm>
            <a:custGeom>
              <a:avLst/>
              <a:gdLst/>
              <a:ahLst/>
              <a:cxnLst/>
              <a:rect l="l" t="t" r="r" b="b"/>
              <a:pathLst>
                <a:path w="1585" h="1811" extrusionOk="0">
                  <a:moveTo>
                    <a:pt x="283" y="0"/>
                  </a:moveTo>
                  <a:cubicBezTo>
                    <a:pt x="161" y="0"/>
                    <a:pt x="44" y="86"/>
                    <a:pt x="24" y="205"/>
                  </a:cubicBezTo>
                  <a:cubicBezTo>
                    <a:pt x="0" y="253"/>
                    <a:pt x="0" y="301"/>
                    <a:pt x="24" y="325"/>
                  </a:cubicBezTo>
                  <a:cubicBezTo>
                    <a:pt x="24" y="349"/>
                    <a:pt x="24" y="373"/>
                    <a:pt x="24" y="397"/>
                  </a:cubicBezTo>
                  <a:cubicBezTo>
                    <a:pt x="264" y="949"/>
                    <a:pt x="649" y="1429"/>
                    <a:pt x="1153" y="1765"/>
                  </a:cubicBezTo>
                  <a:cubicBezTo>
                    <a:pt x="1185" y="1797"/>
                    <a:pt x="1227" y="1810"/>
                    <a:pt x="1273" y="1810"/>
                  </a:cubicBezTo>
                  <a:cubicBezTo>
                    <a:pt x="1328" y="1810"/>
                    <a:pt x="1388" y="1791"/>
                    <a:pt x="1441" y="1765"/>
                  </a:cubicBezTo>
                  <a:cubicBezTo>
                    <a:pt x="1513" y="1717"/>
                    <a:pt x="1585" y="1621"/>
                    <a:pt x="1561" y="1525"/>
                  </a:cubicBezTo>
                  <a:cubicBezTo>
                    <a:pt x="1537" y="1333"/>
                    <a:pt x="1489" y="1165"/>
                    <a:pt x="1417" y="997"/>
                  </a:cubicBezTo>
                  <a:cubicBezTo>
                    <a:pt x="1369" y="853"/>
                    <a:pt x="1273" y="709"/>
                    <a:pt x="1153" y="565"/>
                  </a:cubicBezTo>
                  <a:cubicBezTo>
                    <a:pt x="961" y="325"/>
                    <a:pt x="673" y="133"/>
                    <a:pt x="361" y="13"/>
                  </a:cubicBezTo>
                  <a:cubicBezTo>
                    <a:pt x="335" y="4"/>
                    <a:pt x="309" y="0"/>
                    <a:pt x="28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5"/>
            <p:cNvSpPr/>
            <p:nvPr/>
          </p:nvSpPr>
          <p:spPr>
            <a:xfrm>
              <a:off x="3230025" y="3542275"/>
              <a:ext cx="40225" cy="49250"/>
            </a:xfrm>
            <a:custGeom>
              <a:avLst/>
              <a:gdLst/>
              <a:ahLst/>
              <a:cxnLst/>
              <a:rect l="l" t="t" r="r" b="b"/>
              <a:pathLst>
                <a:path w="1609" h="1970" extrusionOk="0">
                  <a:moveTo>
                    <a:pt x="472" y="1"/>
                  </a:moveTo>
                  <a:cubicBezTo>
                    <a:pt x="268" y="1"/>
                    <a:pt x="68" y="133"/>
                    <a:pt x="49" y="331"/>
                  </a:cubicBezTo>
                  <a:cubicBezTo>
                    <a:pt x="25" y="355"/>
                    <a:pt x="25" y="403"/>
                    <a:pt x="25" y="427"/>
                  </a:cubicBezTo>
                  <a:cubicBezTo>
                    <a:pt x="1" y="475"/>
                    <a:pt x="1" y="523"/>
                    <a:pt x="25" y="595"/>
                  </a:cubicBezTo>
                  <a:cubicBezTo>
                    <a:pt x="145" y="859"/>
                    <a:pt x="289" y="1123"/>
                    <a:pt x="457" y="1363"/>
                  </a:cubicBezTo>
                  <a:cubicBezTo>
                    <a:pt x="457" y="1387"/>
                    <a:pt x="481" y="1411"/>
                    <a:pt x="481" y="1411"/>
                  </a:cubicBezTo>
                  <a:cubicBezTo>
                    <a:pt x="577" y="1579"/>
                    <a:pt x="673" y="1747"/>
                    <a:pt x="841" y="1867"/>
                  </a:cubicBezTo>
                  <a:cubicBezTo>
                    <a:pt x="865" y="1891"/>
                    <a:pt x="913" y="1915"/>
                    <a:pt x="961" y="1915"/>
                  </a:cubicBezTo>
                  <a:cubicBezTo>
                    <a:pt x="1009" y="1951"/>
                    <a:pt x="1069" y="1969"/>
                    <a:pt x="1129" y="1969"/>
                  </a:cubicBezTo>
                  <a:cubicBezTo>
                    <a:pt x="1189" y="1969"/>
                    <a:pt x="1249" y="1951"/>
                    <a:pt x="1297" y="1915"/>
                  </a:cubicBezTo>
                  <a:cubicBezTo>
                    <a:pt x="1369" y="1891"/>
                    <a:pt x="1417" y="1843"/>
                    <a:pt x="1465" y="1795"/>
                  </a:cubicBezTo>
                  <a:cubicBezTo>
                    <a:pt x="1537" y="1699"/>
                    <a:pt x="1609" y="1603"/>
                    <a:pt x="1609" y="1483"/>
                  </a:cubicBezTo>
                  <a:cubicBezTo>
                    <a:pt x="1609" y="1339"/>
                    <a:pt x="1537" y="1219"/>
                    <a:pt x="1417" y="1147"/>
                  </a:cubicBezTo>
                  <a:cubicBezTo>
                    <a:pt x="1417" y="1027"/>
                    <a:pt x="1369" y="907"/>
                    <a:pt x="1321" y="787"/>
                  </a:cubicBezTo>
                  <a:cubicBezTo>
                    <a:pt x="1249" y="619"/>
                    <a:pt x="1177" y="475"/>
                    <a:pt x="1033" y="331"/>
                  </a:cubicBezTo>
                  <a:cubicBezTo>
                    <a:pt x="937" y="187"/>
                    <a:pt x="769" y="67"/>
                    <a:pt x="601" y="19"/>
                  </a:cubicBezTo>
                  <a:cubicBezTo>
                    <a:pt x="559" y="7"/>
                    <a:pt x="515" y="1"/>
                    <a:pt x="4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5"/>
            <p:cNvSpPr/>
            <p:nvPr/>
          </p:nvSpPr>
          <p:spPr>
            <a:xfrm>
              <a:off x="3261825" y="3510250"/>
              <a:ext cx="56425" cy="79175"/>
            </a:xfrm>
            <a:custGeom>
              <a:avLst/>
              <a:gdLst/>
              <a:ahLst/>
              <a:cxnLst/>
              <a:rect l="l" t="t" r="r" b="b"/>
              <a:pathLst>
                <a:path w="2257" h="3167" extrusionOk="0">
                  <a:moveTo>
                    <a:pt x="478" y="0"/>
                  </a:moveTo>
                  <a:cubicBezTo>
                    <a:pt x="337" y="0"/>
                    <a:pt x="236" y="91"/>
                    <a:pt x="193" y="220"/>
                  </a:cubicBezTo>
                  <a:cubicBezTo>
                    <a:pt x="1" y="700"/>
                    <a:pt x="241" y="1228"/>
                    <a:pt x="505" y="1636"/>
                  </a:cubicBezTo>
                  <a:cubicBezTo>
                    <a:pt x="649" y="1876"/>
                    <a:pt x="793" y="2116"/>
                    <a:pt x="937" y="2380"/>
                  </a:cubicBezTo>
                  <a:cubicBezTo>
                    <a:pt x="1081" y="2596"/>
                    <a:pt x="1201" y="2860"/>
                    <a:pt x="1393" y="3028"/>
                  </a:cubicBezTo>
                  <a:cubicBezTo>
                    <a:pt x="1495" y="3119"/>
                    <a:pt x="1618" y="3167"/>
                    <a:pt x="1740" y="3167"/>
                  </a:cubicBezTo>
                  <a:cubicBezTo>
                    <a:pt x="1877" y="3167"/>
                    <a:pt x="2012" y="3107"/>
                    <a:pt x="2113" y="2980"/>
                  </a:cubicBezTo>
                  <a:cubicBezTo>
                    <a:pt x="2257" y="2788"/>
                    <a:pt x="2233" y="2500"/>
                    <a:pt x="2209" y="2236"/>
                  </a:cubicBezTo>
                  <a:cubicBezTo>
                    <a:pt x="2137" y="1756"/>
                    <a:pt x="1873" y="1300"/>
                    <a:pt x="1609" y="892"/>
                  </a:cubicBezTo>
                  <a:cubicBezTo>
                    <a:pt x="1369" y="556"/>
                    <a:pt x="1057" y="124"/>
                    <a:pt x="649" y="100"/>
                  </a:cubicBezTo>
                  <a:cubicBezTo>
                    <a:pt x="625" y="52"/>
                    <a:pt x="577" y="28"/>
                    <a:pt x="529" y="4"/>
                  </a:cubicBezTo>
                  <a:cubicBezTo>
                    <a:pt x="511" y="2"/>
                    <a:pt x="495" y="0"/>
                    <a:pt x="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5"/>
            <p:cNvSpPr/>
            <p:nvPr/>
          </p:nvSpPr>
          <p:spPr>
            <a:xfrm>
              <a:off x="3308625" y="3495625"/>
              <a:ext cx="41450" cy="60600"/>
            </a:xfrm>
            <a:custGeom>
              <a:avLst/>
              <a:gdLst/>
              <a:ahLst/>
              <a:cxnLst/>
              <a:rect l="l" t="t" r="r" b="b"/>
              <a:pathLst>
                <a:path w="1658" h="2424" extrusionOk="0">
                  <a:moveTo>
                    <a:pt x="317" y="1"/>
                  </a:moveTo>
                  <a:cubicBezTo>
                    <a:pt x="292" y="1"/>
                    <a:pt x="266" y="5"/>
                    <a:pt x="241" y="13"/>
                  </a:cubicBezTo>
                  <a:cubicBezTo>
                    <a:pt x="97" y="61"/>
                    <a:pt x="1" y="205"/>
                    <a:pt x="25" y="373"/>
                  </a:cubicBezTo>
                  <a:cubicBezTo>
                    <a:pt x="145" y="709"/>
                    <a:pt x="265" y="1045"/>
                    <a:pt x="409" y="1357"/>
                  </a:cubicBezTo>
                  <a:cubicBezTo>
                    <a:pt x="481" y="1525"/>
                    <a:pt x="553" y="1669"/>
                    <a:pt x="649" y="1837"/>
                  </a:cubicBezTo>
                  <a:cubicBezTo>
                    <a:pt x="721" y="1981"/>
                    <a:pt x="793" y="2149"/>
                    <a:pt x="913" y="2293"/>
                  </a:cubicBezTo>
                  <a:cubicBezTo>
                    <a:pt x="993" y="2373"/>
                    <a:pt x="1110" y="2424"/>
                    <a:pt x="1228" y="2424"/>
                  </a:cubicBezTo>
                  <a:cubicBezTo>
                    <a:pt x="1321" y="2424"/>
                    <a:pt x="1415" y="2392"/>
                    <a:pt x="1489" y="2317"/>
                  </a:cubicBezTo>
                  <a:cubicBezTo>
                    <a:pt x="1609" y="2221"/>
                    <a:pt x="1657" y="2053"/>
                    <a:pt x="1633" y="1885"/>
                  </a:cubicBezTo>
                  <a:cubicBezTo>
                    <a:pt x="1609" y="1573"/>
                    <a:pt x="1489" y="1261"/>
                    <a:pt x="1345" y="997"/>
                  </a:cubicBezTo>
                  <a:cubicBezTo>
                    <a:pt x="1153" y="709"/>
                    <a:pt x="889" y="445"/>
                    <a:pt x="601" y="277"/>
                  </a:cubicBezTo>
                  <a:cubicBezTo>
                    <a:pt x="601" y="277"/>
                    <a:pt x="601" y="277"/>
                    <a:pt x="601" y="253"/>
                  </a:cubicBezTo>
                  <a:cubicBezTo>
                    <a:pt x="577" y="253"/>
                    <a:pt x="577" y="229"/>
                    <a:pt x="577" y="205"/>
                  </a:cubicBezTo>
                  <a:cubicBezTo>
                    <a:pt x="537" y="87"/>
                    <a:pt x="433" y="1"/>
                    <a:pt x="31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5"/>
            <p:cNvSpPr/>
            <p:nvPr/>
          </p:nvSpPr>
          <p:spPr>
            <a:xfrm>
              <a:off x="3369250" y="3039600"/>
              <a:ext cx="42625" cy="79975"/>
            </a:xfrm>
            <a:custGeom>
              <a:avLst/>
              <a:gdLst/>
              <a:ahLst/>
              <a:cxnLst/>
              <a:rect l="l" t="t" r="r" b="b"/>
              <a:pathLst>
                <a:path w="1705" h="3199" extrusionOk="0">
                  <a:moveTo>
                    <a:pt x="960" y="546"/>
                  </a:moveTo>
                  <a:cubicBezTo>
                    <a:pt x="966" y="546"/>
                    <a:pt x="972" y="552"/>
                    <a:pt x="984" y="564"/>
                  </a:cubicBezTo>
                  <a:cubicBezTo>
                    <a:pt x="984" y="564"/>
                    <a:pt x="1008" y="588"/>
                    <a:pt x="1032" y="636"/>
                  </a:cubicBezTo>
                  <a:cubicBezTo>
                    <a:pt x="984" y="636"/>
                    <a:pt x="960" y="636"/>
                    <a:pt x="936" y="660"/>
                  </a:cubicBezTo>
                  <a:cubicBezTo>
                    <a:pt x="936" y="612"/>
                    <a:pt x="912" y="588"/>
                    <a:pt x="912" y="564"/>
                  </a:cubicBezTo>
                  <a:lnTo>
                    <a:pt x="936" y="564"/>
                  </a:lnTo>
                  <a:cubicBezTo>
                    <a:pt x="948" y="552"/>
                    <a:pt x="954" y="546"/>
                    <a:pt x="960" y="546"/>
                  </a:cubicBezTo>
                  <a:close/>
                  <a:moveTo>
                    <a:pt x="954" y="0"/>
                  </a:moveTo>
                  <a:cubicBezTo>
                    <a:pt x="656" y="0"/>
                    <a:pt x="391" y="250"/>
                    <a:pt x="264" y="540"/>
                  </a:cubicBezTo>
                  <a:cubicBezTo>
                    <a:pt x="72" y="924"/>
                    <a:pt x="0" y="1356"/>
                    <a:pt x="48" y="1788"/>
                  </a:cubicBezTo>
                  <a:cubicBezTo>
                    <a:pt x="96" y="2004"/>
                    <a:pt x="144" y="2220"/>
                    <a:pt x="240" y="2436"/>
                  </a:cubicBezTo>
                  <a:cubicBezTo>
                    <a:pt x="240" y="2460"/>
                    <a:pt x="240" y="2484"/>
                    <a:pt x="264" y="2508"/>
                  </a:cubicBezTo>
                  <a:cubicBezTo>
                    <a:pt x="312" y="2749"/>
                    <a:pt x="408" y="2989"/>
                    <a:pt x="624" y="3109"/>
                  </a:cubicBezTo>
                  <a:cubicBezTo>
                    <a:pt x="708" y="3169"/>
                    <a:pt x="810" y="3199"/>
                    <a:pt x="912" y="3199"/>
                  </a:cubicBezTo>
                  <a:cubicBezTo>
                    <a:pt x="1014" y="3199"/>
                    <a:pt x="1116" y="3169"/>
                    <a:pt x="1200" y="3109"/>
                  </a:cubicBezTo>
                  <a:cubicBezTo>
                    <a:pt x="1368" y="2965"/>
                    <a:pt x="1440" y="2773"/>
                    <a:pt x="1512" y="2580"/>
                  </a:cubicBezTo>
                  <a:cubicBezTo>
                    <a:pt x="1656" y="2124"/>
                    <a:pt x="1704" y="1644"/>
                    <a:pt x="1680" y="1164"/>
                  </a:cubicBezTo>
                  <a:cubicBezTo>
                    <a:pt x="1656" y="804"/>
                    <a:pt x="1608" y="276"/>
                    <a:pt x="1248" y="84"/>
                  </a:cubicBezTo>
                  <a:cubicBezTo>
                    <a:pt x="1149" y="26"/>
                    <a:pt x="1050" y="0"/>
                    <a:pt x="9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5"/>
            <p:cNvSpPr/>
            <p:nvPr/>
          </p:nvSpPr>
          <p:spPr>
            <a:xfrm>
              <a:off x="3431650" y="3025250"/>
              <a:ext cx="45025" cy="90350"/>
            </a:xfrm>
            <a:custGeom>
              <a:avLst/>
              <a:gdLst/>
              <a:ahLst/>
              <a:cxnLst/>
              <a:rect l="l" t="t" r="r" b="b"/>
              <a:pathLst>
                <a:path w="1801" h="3614" extrusionOk="0">
                  <a:moveTo>
                    <a:pt x="817" y="2746"/>
                  </a:moveTo>
                  <a:cubicBezTo>
                    <a:pt x="867" y="2763"/>
                    <a:pt x="918" y="2780"/>
                    <a:pt x="969" y="2780"/>
                  </a:cubicBezTo>
                  <a:cubicBezTo>
                    <a:pt x="990" y="2780"/>
                    <a:pt x="1011" y="2777"/>
                    <a:pt x="1033" y="2770"/>
                  </a:cubicBezTo>
                  <a:lnTo>
                    <a:pt x="1033" y="2770"/>
                  </a:lnTo>
                  <a:cubicBezTo>
                    <a:pt x="1009" y="2818"/>
                    <a:pt x="985" y="2842"/>
                    <a:pt x="961" y="2890"/>
                  </a:cubicBezTo>
                  <a:cubicBezTo>
                    <a:pt x="961" y="2890"/>
                    <a:pt x="961" y="2914"/>
                    <a:pt x="961" y="2914"/>
                  </a:cubicBezTo>
                  <a:cubicBezTo>
                    <a:pt x="889" y="2866"/>
                    <a:pt x="865" y="2818"/>
                    <a:pt x="817" y="2746"/>
                  </a:cubicBezTo>
                  <a:close/>
                  <a:moveTo>
                    <a:pt x="1032" y="1"/>
                  </a:moveTo>
                  <a:cubicBezTo>
                    <a:pt x="958" y="1"/>
                    <a:pt x="886" y="25"/>
                    <a:pt x="841" y="82"/>
                  </a:cubicBezTo>
                  <a:cubicBezTo>
                    <a:pt x="768" y="178"/>
                    <a:pt x="696" y="274"/>
                    <a:pt x="648" y="370"/>
                  </a:cubicBezTo>
                  <a:cubicBezTo>
                    <a:pt x="624" y="370"/>
                    <a:pt x="600" y="370"/>
                    <a:pt x="600" y="394"/>
                  </a:cubicBezTo>
                  <a:cubicBezTo>
                    <a:pt x="360" y="610"/>
                    <a:pt x="240" y="970"/>
                    <a:pt x="168" y="1258"/>
                  </a:cubicBezTo>
                  <a:cubicBezTo>
                    <a:pt x="24" y="1714"/>
                    <a:pt x="0" y="2218"/>
                    <a:pt x="168" y="2650"/>
                  </a:cubicBezTo>
                  <a:cubicBezTo>
                    <a:pt x="168" y="2674"/>
                    <a:pt x="168" y="2674"/>
                    <a:pt x="168" y="2674"/>
                  </a:cubicBezTo>
                  <a:cubicBezTo>
                    <a:pt x="216" y="2986"/>
                    <a:pt x="288" y="3347"/>
                    <a:pt x="552" y="3515"/>
                  </a:cubicBezTo>
                  <a:cubicBezTo>
                    <a:pt x="652" y="3584"/>
                    <a:pt x="757" y="3613"/>
                    <a:pt x="859" y="3613"/>
                  </a:cubicBezTo>
                  <a:cubicBezTo>
                    <a:pt x="1077" y="3613"/>
                    <a:pt x="1286" y="3478"/>
                    <a:pt x="1417" y="3298"/>
                  </a:cubicBezTo>
                  <a:cubicBezTo>
                    <a:pt x="1585" y="3034"/>
                    <a:pt x="1705" y="2722"/>
                    <a:pt x="1753" y="2410"/>
                  </a:cubicBezTo>
                  <a:cubicBezTo>
                    <a:pt x="1801" y="2098"/>
                    <a:pt x="1801" y="1762"/>
                    <a:pt x="1753" y="1426"/>
                  </a:cubicBezTo>
                  <a:cubicBezTo>
                    <a:pt x="1729" y="1090"/>
                    <a:pt x="1705" y="706"/>
                    <a:pt x="1465" y="466"/>
                  </a:cubicBezTo>
                  <a:cubicBezTo>
                    <a:pt x="1417" y="394"/>
                    <a:pt x="1369" y="370"/>
                    <a:pt x="1321" y="322"/>
                  </a:cubicBezTo>
                  <a:cubicBezTo>
                    <a:pt x="1321" y="250"/>
                    <a:pt x="1321" y="154"/>
                    <a:pt x="1249" y="82"/>
                  </a:cubicBezTo>
                  <a:cubicBezTo>
                    <a:pt x="1198" y="32"/>
                    <a:pt x="1114" y="1"/>
                    <a:pt x="10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5"/>
            <p:cNvSpPr/>
            <p:nvPr/>
          </p:nvSpPr>
          <p:spPr>
            <a:xfrm>
              <a:off x="3489850" y="3026975"/>
              <a:ext cx="40225" cy="81000"/>
            </a:xfrm>
            <a:custGeom>
              <a:avLst/>
              <a:gdLst/>
              <a:ahLst/>
              <a:cxnLst/>
              <a:rect l="l" t="t" r="r" b="b"/>
              <a:pathLst>
                <a:path w="1609" h="3240" extrusionOk="0">
                  <a:moveTo>
                    <a:pt x="658" y="1"/>
                  </a:moveTo>
                  <a:cubicBezTo>
                    <a:pt x="529" y="1"/>
                    <a:pt x="424" y="87"/>
                    <a:pt x="385" y="205"/>
                  </a:cubicBezTo>
                  <a:cubicBezTo>
                    <a:pt x="97" y="973"/>
                    <a:pt x="1" y="1837"/>
                    <a:pt x="145" y="2653"/>
                  </a:cubicBezTo>
                  <a:cubicBezTo>
                    <a:pt x="205" y="2955"/>
                    <a:pt x="434" y="3240"/>
                    <a:pt x="746" y="3240"/>
                  </a:cubicBezTo>
                  <a:cubicBezTo>
                    <a:pt x="807" y="3240"/>
                    <a:pt x="870" y="3229"/>
                    <a:pt x="937" y="3205"/>
                  </a:cubicBezTo>
                  <a:cubicBezTo>
                    <a:pt x="1321" y="3061"/>
                    <a:pt x="1465" y="2653"/>
                    <a:pt x="1537" y="2293"/>
                  </a:cubicBezTo>
                  <a:cubicBezTo>
                    <a:pt x="1609" y="1885"/>
                    <a:pt x="1609" y="1453"/>
                    <a:pt x="1537" y="1069"/>
                  </a:cubicBezTo>
                  <a:cubicBezTo>
                    <a:pt x="1441" y="709"/>
                    <a:pt x="1321" y="229"/>
                    <a:pt x="913" y="109"/>
                  </a:cubicBezTo>
                  <a:lnTo>
                    <a:pt x="865" y="109"/>
                  </a:lnTo>
                  <a:cubicBezTo>
                    <a:pt x="841" y="61"/>
                    <a:pt x="793" y="37"/>
                    <a:pt x="745" y="13"/>
                  </a:cubicBezTo>
                  <a:cubicBezTo>
                    <a:pt x="715" y="5"/>
                    <a:pt x="686" y="1"/>
                    <a:pt x="6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5"/>
            <p:cNvSpPr/>
            <p:nvPr/>
          </p:nvSpPr>
          <p:spPr>
            <a:xfrm>
              <a:off x="3541450" y="3043975"/>
              <a:ext cx="35450" cy="49850"/>
            </a:xfrm>
            <a:custGeom>
              <a:avLst/>
              <a:gdLst/>
              <a:ahLst/>
              <a:cxnLst/>
              <a:rect l="l" t="t" r="r" b="b"/>
              <a:pathLst>
                <a:path w="1418" h="1994" extrusionOk="0">
                  <a:moveTo>
                    <a:pt x="467" y="1"/>
                  </a:moveTo>
                  <a:cubicBezTo>
                    <a:pt x="332" y="1"/>
                    <a:pt x="235" y="72"/>
                    <a:pt x="193" y="197"/>
                  </a:cubicBezTo>
                  <a:cubicBezTo>
                    <a:pt x="1" y="749"/>
                    <a:pt x="49" y="1349"/>
                    <a:pt x="313" y="1853"/>
                  </a:cubicBezTo>
                  <a:cubicBezTo>
                    <a:pt x="362" y="1935"/>
                    <a:pt x="465" y="1994"/>
                    <a:pt x="565" y="1994"/>
                  </a:cubicBezTo>
                  <a:cubicBezTo>
                    <a:pt x="612" y="1994"/>
                    <a:pt x="658" y="1980"/>
                    <a:pt x="697" y="1949"/>
                  </a:cubicBezTo>
                  <a:cubicBezTo>
                    <a:pt x="1321" y="1565"/>
                    <a:pt x="1417" y="629"/>
                    <a:pt x="889" y="125"/>
                  </a:cubicBezTo>
                  <a:cubicBezTo>
                    <a:pt x="835" y="71"/>
                    <a:pt x="767" y="44"/>
                    <a:pt x="697" y="44"/>
                  </a:cubicBezTo>
                  <a:cubicBezTo>
                    <a:pt x="673" y="44"/>
                    <a:pt x="649" y="47"/>
                    <a:pt x="625" y="53"/>
                  </a:cubicBezTo>
                  <a:cubicBezTo>
                    <a:pt x="601" y="29"/>
                    <a:pt x="553" y="5"/>
                    <a:pt x="529" y="5"/>
                  </a:cubicBezTo>
                  <a:cubicBezTo>
                    <a:pt x="508" y="2"/>
                    <a:pt x="487" y="1"/>
                    <a:pt x="4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5"/>
            <p:cNvSpPr/>
            <p:nvPr/>
          </p:nvSpPr>
          <p:spPr>
            <a:xfrm>
              <a:off x="3371650" y="2858600"/>
              <a:ext cx="38425" cy="65575"/>
            </a:xfrm>
            <a:custGeom>
              <a:avLst/>
              <a:gdLst/>
              <a:ahLst/>
              <a:cxnLst/>
              <a:rect l="l" t="t" r="r" b="b"/>
              <a:pathLst>
                <a:path w="1537" h="2623" extrusionOk="0">
                  <a:moveTo>
                    <a:pt x="927" y="0"/>
                  </a:moveTo>
                  <a:cubicBezTo>
                    <a:pt x="869" y="0"/>
                    <a:pt x="812" y="16"/>
                    <a:pt x="768" y="52"/>
                  </a:cubicBezTo>
                  <a:cubicBezTo>
                    <a:pt x="672" y="52"/>
                    <a:pt x="576" y="100"/>
                    <a:pt x="528" y="172"/>
                  </a:cubicBezTo>
                  <a:cubicBezTo>
                    <a:pt x="48" y="844"/>
                    <a:pt x="0" y="1756"/>
                    <a:pt x="384" y="2476"/>
                  </a:cubicBezTo>
                  <a:cubicBezTo>
                    <a:pt x="426" y="2574"/>
                    <a:pt x="525" y="2623"/>
                    <a:pt x="625" y="2623"/>
                  </a:cubicBezTo>
                  <a:cubicBezTo>
                    <a:pt x="695" y="2623"/>
                    <a:pt x="766" y="2598"/>
                    <a:pt x="816" y="2548"/>
                  </a:cubicBezTo>
                  <a:cubicBezTo>
                    <a:pt x="912" y="2452"/>
                    <a:pt x="984" y="2356"/>
                    <a:pt x="1056" y="2236"/>
                  </a:cubicBezTo>
                  <a:cubicBezTo>
                    <a:pt x="1224" y="2140"/>
                    <a:pt x="1320" y="1948"/>
                    <a:pt x="1392" y="1780"/>
                  </a:cubicBezTo>
                  <a:cubicBezTo>
                    <a:pt x="1512" y="1444"/>
                    <a:pt x="1536" y="1036"/>
                    <a:pt x="1416" y="700"/>
                  </a:cubicBezTo>
                  <a:cubicBezTo>
                    <a:pt x="1416" y="652"/>
                    <a:pt x="1392" y="604"/>
                    <a:pt x="1344" y="580"/>
                  </a:cubicBezTo>
                  <a:cubicBezTo>
                    <a:pt x="1320" y="436"/>
                    <a:pt x="1248" y="268"/>
                    <a:pt x="1176" y="124"/>
                  </a:cubicBezTo>
                  <a:cubicBezTo>
                    <a:pt x="1131" y="48"/>
                    <a:pt x="1027" y="0"/>
                    <a:pt x="92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45"/>
            <p:cNvSpPr/>
            <p:nvPr/>
          </p:nvSpPr>
          <p:spPr>
            <a:xfrm>
              <a:off x="3412450" y="2840225"/>
              <a:ext cx="39625" cy="66775"/>
            </a:xfrm>
            <a:custGeom>
              <a:avLst/>
              <a:gdLst/>
              <a:ahLst/>
              <a:cxnLst/>
              <a:rect l="l" t="t" r="r" b="b"/>
              <a:pathLst>
                <a:path w="1585" h="2671" extrusionOk="0">
                  <a:moveTo>
                    <a:pt x="928" y="0"/>
                  </a:moveTo>
                  <a:cubicBezTo>
                    <a:pt x="824" y="0"/>
                    <a:pt x="717" y="65"/>
                    <a:pt x="672" y="138"/>
                  </a:cubicBezTo>
                  <a:cubicBezTo>
                    <a:pt x="480" y="378"/>
                    <a:pt x="360" y="691"/>
                    <a:pt x="312" y="979"/>
                  </a:cubicBezTo>
                  <a:cubicBezTo>
                    <a:pt x="288" y="1027"/>
                    <a:pt x="288" y="1075"/>
                    <a:pt x="288" y="1123"/>
                  </a:cubicBezTo>
                  <a:cubicBezTo>
                    <a:pt x="264" y="1219"/>
                    <a:pt x="216" y="1315"/>
                    <a:pt x="216" y="1411"/>
                  </a:cubicBezTo>
                  <a:cubicBezTo>
                    <a:pt x="120" y="1771"/>
                    <a:pt x="0" y="2299"/>
                    <a:pt x="360" y="2563"/>
                  </a:cubicBezTo>
                  <a:cubicBezTo>
                    <a:pt x="466" y="2638"/>
                    <a:pt x="583" y="2671"/>
                    <a:pt x="700" y="2671"/>
                  </a:cubicBezTo>
                  <a:cubicBezTo>
                    <a:pt x="956" y="2671"/>
                    <a:pt x="1213" y="2513"/>
                    <a:pt x="1344" y="2299"/>
                  </a:cubicBezTo>
                  <a:cubicBezTo>
                    <a:pt x="1512" y="2059"/>
                    <a:pt x="1561" y="1771"/>
                    <a:pt x="1561" y="1483"/>
                  </a:cubicBezTo>
                  <a:cubicBezTo>
                    <a:pt x="1585" y="1411"/>
                    <a:pt x="1585" y="1315"/>
                    <a:pt x="1561" y="1219"/>
                  </a:cubicBezTo>
                  <a:cubicBezTo>
                    <a:pt x="1512" y="811"/>
                    <a:pt x="1368" y="426"/>
                    <a:pt x="1104" y="90"/>
                  </a:cubicBezTo>
                  <a:cubicBezTo>
                    <a:pt x="1058" y="26"/>
                    <a:pt x="994" y="0"/>
                    <a:pt x="92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45"/>
            <p:cNvSpPr/>
            <p:nvPr/>
          </p:nvSpPr>
          <p:spPr>
            <a:xfrm>
              <a:off x="3465250" y="2823000"/>
              <a:ext cx="37825" cy="80700"/>
            </a:xfrm>
            <a:custGeom>
              <a:avLst/>
              <a:gdLst/>
              <a:ahLst/>
              <a:cxnLst/>
              <a:rect l="l" t="t" r="r" b="b"/>
              <a:pathLst>
                <a:path w="1513" h="3228" extrusionOk="0">
                  <a:moveTo>
                    <a:pt x="783" y="1"/>
                  </a:moveTo>
                  <a:cubicBezTo>
                    <a:pt x="592" y="1"/>
                    <a:pt x="438" y="109"/>
                    <a:pt x="337" y="251"/>
                  </a:cubicBezTo>
                  <a:cubicBezTo>
                    <a:pt x="145" y="515"/>
                    <a:pt x="97" y="875"/>
                    <a:pt x="73" y="1211"/>
                  </a:cubicBezTo>
                  <a:cubicBezTo>
                    <a:pt x="1" y="1716"/>
                    <a:pt x="25" y="2220"/>
                    <a:pt x="193" y="2700"/>
                  </a:cubicBezTo>
                  <a:cubicBezTo>
                    <a:pt x="265" y="2892"/>
                    <a:pt x="337" y="3084"/>
                    <a:pt x="529" y="3180"/>
                  </a:cubicBezTo>
                  <a:cubicBezTo>
                    <a:pt x="595" y="3213"/>
                    <a:pt x="662" y="3228"/>
                    <a:pt x="726" y="3228"/>
                  </a:cubicBezTo>
                  <a:cubicBezTo>
                    <a:pt x="894" y="3228"/>
                    <a:pt x="1049" y="3127"/>
                    <a:pt x="1153" y="2988"/>
                  </a:cubicBezTo>
                  <a:cubicBezTo>
                    <a:pt x="1273" y="2820"/>
                    <a:pt x="1321" y="2604"/>
                    <a:pt x="1369" y="2412"/>
                  </a:cubicBezTo>
                  <a:cubicBezTo>
                    <a:pt x="1441" y="2196"/>
                    <a:pt x="1465" y="1956"/>
                    <a:pt x="1489" y="1740"/>
                  </a:cubicBezTo>
                  <a:cubicBezTo>
                    <a:pt x="1513" y="1307"/>
                    <a:pt x="1465" y="851"/>
                    <a:pt x="1297" y="443"/>
                  </a:cubicBezTo>
                  <a:cubicBezTo>
                    <a:pt x="1225" y="251"/>
                    <a:pt x="1105" y="83"/>
                    <a:pt x="889" y="11"/>
                  </a:cubicBezTo>
                  <a:cubicBezTo>
                    <a:pt x="852" y="4"/>
                    <a:pt x="817" y="1"/>
                    <a:pt x="7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5"/>
            <p:cNvSpPr/>
            <p:nvPr/>
          </p:nvSpPr>
          <p:spPr>
            <a:xfrm>
              <a:off x="3513250" y="2837275"/>
              <a:ext cx="26425" cy="36075"/>
            </a:xfrm>
            <a:custGeom>
              <a:avLst/>
              <a:gdLst/>
              <a:ahLst/>
              <a:cxnLst/>
              <a:rect l="l" t="t" r="r" b="b"/>
              <a:pathLst>
                <a:path w="1057" h="1443" extrusionOk="0">
                  <a:moveTo>
                    <a:pt x="295" y="1"/>
                  </a:moveTo>
                  <a:cubicBezTo>
                    <a:pt x="253" y="1"/>
                    <a:pt x="211" y="12"/>
                    <a:pt x="169" y="40"/>
                  </a:cubicBezTo>
                  <a:cubicBezTo>
                    <a:pt x="121" y="88"/>
                    <a:pt x="49" y="136"/>
                    <a:pt x="49" y="208"/>
                  </a:cubicBezTo>
                  <a:cubicBezTo>
                    <a:pt x="25" y="424"/>
                    <a:pt x="25" y="592"/>
                    <a:pt x="49" y="809"/>
                  </a:cubicBezTo>
                  <a:cubicBezTo>
                    <a:pt x="49" y="809"/>
                    <a:pt x="49" y="833"/>
                    <a:pt x="49" y="833"/>
                  </a:cubicBezTo>
                  <a:lnTo>
                    <a:pt x="49" y="881"/>
                  </a:lnTo>
                  <a:cubicBezTo>
                    <a:pt x="1" y="1001"/>
                    <a:pt x="73" y="1145"/>
                    <a:pt x="193" y="1217"/>
                  </a:cubicBezTo>
                  <a:cubicBezTo>
                    <a:pt x="193" y="1241"/>
                    <a:pt x="217" y="1265"/>
                    <a:pt x="241" y="1313"/>
                  </a:cubicBezTo>
                  <a:cubicBezTo>
                    <a:pt x="290" y="1394"/>
                    <a:pt x="383" y="1442"/>
                    <a:pt x="483" y="1442"/>
                  </a:cubicBezTo>
                  <a:cubicBezTo>
                    <a:pt x="530" y="1442"/>
                    <a:pt x="579" y="1432"/>
                    <a:pt x="625" y="1409"/>
                  </a:cubicBezTo>
                  <a:cubicBezTo>
                    <a:pt x="1057" y="1145"/>
                    <a:pt x="1057" y="424"/>
                    <a:pt x="625" y="160"/>
                  </a:cubicBezTo>
                  <a:cubicBezTo>
                    <a:pt x="601" y="160"/>
                    <a:pt x="577" y="160"/>
                    <a:pt x="553" y="136"/>
                  </a:cubicBezTo>
                  <a:cubicBezTo>
                    <a:pt x="529" y="88"/>
                    <a:pt x="457" y="40"/>
                    <a:pt x="385" y="16"/>
                  </a:cubicBezTo>
                  <a:cubicBezTo>
                    <a:pt x="355" y="6"/>
                    <a:pt x="325" y="1"/>
                    <a:pt x="2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5"/>
            <p:cNvSpPr/>
            <p:nvPr/>
          </p:nvSpPr>
          <p:spPr>
            <a:xfrm>
              <a:off x="3395650" y="2726425"/>
              <a:ext cx="22225" cy="29300"/>
            </a:xfrm>
            <a:custGeom>
              <a:avLst/>
              <a:gdLst/>
              <a:ahLst/>
              <a:cxnLst/>
              <a:rect l="l" t="t" r="r" b="b"/>
              <a:pathLst>
                <a:path w="889" h="1172" extrusionOk="0">
                  <a:moveTo>
                    <a:pt x="557" y="0"/>
                  </a:moveTo>
                  <a:cubicBezTo>
                    <a:pt x="500" y="0"/>
                    <a:pt x="442" y="17"/>
                    <a:pt x="408" y="34"/>
                  </a:cubicBezTo>
                  <a:cubicBezTo>
                    <a:pt x="408" y="34"/>
                    <a:pt x="384" y="58"/>
                    <a:pt x="384" y="58"/>
                  </a:cubicBezTo>
                  <a:cubicBezTo>
                    <a:pt x="288" y="58"/>
                    <a:pt x="216" y="106"/>
                    <a:pt x="144" y="178"/>
                  </a:cubicBezTo>
                  <a:cubicBezTo>
                    <a:pt x="0" y="442"/>
                    <a:pt x="0" y="778"/>
                    <a:pt x="144" y="1018"/>
                  </a:cubicBezTo>
                  <a:cubicBezTo>
                    <a:pt x="194" y="1118"/>
                    <a:pt x="301" y="1171"/>
                    <a:pt x="402" y="1171"/>
                  </a:cubicBezTo>
                  <a:cubicBezTo>
                    <a:pt x="447" y="1171"/>
                    <a:pt x="491" y="1160"/>
                    <a:pt x="528" y="1138"/>
                  </a:cubicBezTo>
                  <a:cubicBezTo>
                    <a:pt x="696" y="1018"/>
                    <a:pt x="816" y="874"/>
                    <a:pt x="840" y="682"/>
                  </a:cubicBezTo>
                  <a:cubicBezTo>
                    <a:pt x="888" y="514"/>
                    <a:pt x="864" y="298"/>
                    <a:pt x="792" y="154"/>
                  </a:cubicBezTo>
                  <a:cubicBezTo>
                    <a:pt x="744" y="82"/>
                    <a:pt x="672" y="34"/>
                    <a:pt x="624" y="10"/>
                  </a:cubicBezTo>
                  <a:cubicBezTo>
                    <a:pt x="603" y="3"/>
                    <a:pt x="580" y="0"/>
                    <a:pt x="5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5"/>
            <p:cNvSpPr/>
            <p:nvPr/>
          </p:nvSpPr>
          <p:spPr>
            <a:xfrm>
              <a:off x="3425650" y="2688700"/>
              <a:ext cx="33025" cy="65950"/>
            </a:xfrm>
            <a:custGeom>
              <a:avLst/>
              <a:gdLst/>
              <a:ahLst/>
              <a:cxnLst/>
              <a:rect l="l" t="t" r="r" b="b"/>
              <a:pathLst>
                <a:path w="1321" h="2638" extrusionOk="0">
                  <a:moveTo>
                    <a:pt x="624" y="919"/>
                  </a:moveTo>
                  <a:cubicBezTo>
                    <a:pt x="648" y="991"/>
                    <a:pt x="672" y="1063"/>
                    <a:pt x="672" y="1135"/>
                  </a:cubicBezTo>
                  <a:cubicBezTo>
                    <a:pt x="672" y="1207"/>
                    <a:pt x="648" y="1303"/>
                    <a:pt x="624" y="1399"/>
                  </a:cubicBezTo>
                  <a:cubicBezTo>
                    <a:pt x="600" y="1327"/>
                    <a:pt x="600" y="1255"/>
                    <a:pt x="600" y="1183"/>
                  </a:cubicBezTo>
                  <a:cubicBezTo>
                    <a:pt x="600" y="1087"/>
                    <a:pt x="600" y="1015"/>
                    <a:pt x="624" y="919"/>
                  </a:cubicBezTo>
                  <a:close/>
                  <a:moveTo>
                    <a:pt x="574" y="1"/>
                  </a:moveTo>
                  <a:cubicBezTo>
                    <a:pt x="456" y="1"/>
                    <a:pt x="340" y="47"/>
                    <a:pt x="240" y="127"/>
                  </a:cubicBezTo>
                  <a:cubicBezTo>
                    <a:pt x="144" y="223"/>
                    <a:pt x="120" y="367"/>
                    <a:pt x="96" y="511"/>
                  </a:cubicBezTo>
                  <a:cubicBezTo>
                    <a:pt x="48" y="727"/>
                    <a:pt x="24" y="943"/>
                    <a:pt x="24" y="1159"/>
                  </a:cubicBezTo>
                  <a:cubicBezTo>
                    <a:pt x="0" y="1471"/>
                    <a:pt x="24" y="1783"/>
                    <a:pt x="96" y="2095"/>
                  </a:cubicBezTo>
                  <a:cubicBezTo>
                    <a:pt x="120" y="2215"/>
                    <a:pt x="168" y="2335"/>
                    <a:pt x="216" y="2431"/>
                  </a:cubicBezTo>
                  <a:cubicBezTo>
                    <a:pt x="312" y="2565"/>
                    <a:pt x="438" y="2638"/>
                    <a:pt x="570" y="2638"/>
                  </a:cubicBezTo>
                  <a:cubicBezTo>
                    <a:pt x="604" y="2638"/>
                    <a:pt x="638" y="2633"/>
                    <a:pt x="672" y="2623"/>
                  </a:cubicBezTo>
                  <a:cubicBezTo>
                    <a:pt x="960" y="2575"/>
                    <a:pt x="1129" y="2311"/>
                    <a:pt x="1201" y="2047"/>
                  </a:cubicBezTo>
                  <a:cubicBezTo>
                    <a:pt x="1321" y="1759"/>
                    <a:pt x="1297" y="1423"/>
                    <a:pt x="1249" y="1111"/>
                  </a:cubicBezTo>
                  <a:cubicBezTo>
                    <a:pt x="1249" y="1087"/>
                    <a:pt x="1249" y="1087"/>
                    <a:pt x="1249" y="1087"/>
                  </a:cubicBezTo>
                  <a:cubicBezTo>
                    <a:pt x="1249" y="1039"/>
                    <a:pt x="1249" y="991"/>
                    <a:pt x="1225" y="967"/>
                  </a:cubicBezTo>
                  <a:cubicBezTo>
                    <a:pt x="1201" y="847"/>
                    <a:pt x="1153" y="727"/>
                    <a:pt x="1129" y="607"/>
                  </a:cubicBezTo>
                  <a:cubicBezTo>
                    <a:pt x="1057" y="367"/>
                    <a:pt x="936" y="79"/>
                    <a:pt x="648" y="7"/>
                  </a:cubicBezTo>
                  <a:cubicBezTo>
                    <a:pt x="624" y="3"/>
                    <a:pt x="599" y="1"/>
                    <a:pt x="5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5"/>
            <p:cNvSpPr/>
            <p:nvPr/>
          </p:nvSpPr>
          <p:spPr>
            <a:xfrm>
              <a:off x="3468850" y="2705200"/>
              <a:ext cx="26425" cy="32650"/>
            </a:xfrm>
            <a:custGeom>
              <a:avLst/>
              <a:gdLst/>
              <a:ahLst/>
              <a:cxnLst/>
              <a:rect l="l" t="t" r="r" b="b"/>
              <a:pathLst>
                <a:path w="1057" h="1306" extrusionOk="0">
                  <a:moveTo>
                    <a:pt x="643" y="0"/>
                  </a:moveTo>
                  <a:cubicBezTo>
                    <a:pt x="606" y="0"/>
                    <a:pt x="567" y="6"/>
                    <a:pt x="529" y="19"/>
                  </a:cubicBezTo>
                  <a:cubicBezTo>
                    <a:pt x="529" y="19"/>
                    <a:pt x="505" y="43"/>
                    <a:pt x="481" y="43"/>
                  </a:cubicBezTo>
                  <a:cubicBezTo>
                    <a:pt x="457" y="19"/>
                    <a:pt x="433" y="19"/>
                    <a:pt x="433" y="19"/>
                  </a:cubicBezTo>
                  <a:cubicBezTo>
                    <a:pt x="398" y="9"/>
                    <a:pt x="365" y="4"/>
                    <a:pt x="333" y="4"/>
                  </a:cubicBezTo>
                  <a:cubicBezTo>
                    <a:pt x="210" y="4"/>
                    <a:pt x="111" y="77"/>
                    <a:pt x="73" y="211"/>
                  </a:cubicBezTo>
                  <a:cubicBezTo>
                    <a:pt x="25" y="403"/>
                    <a:pt x="1" y="595"/>
                    <a:pt x="25" y="787"/>
                  </a:cubicBezTo>
                  <a:cubicBezTo>
                    <a:pt x="25" y="907"/>
                    <a:pt x="25" y="1027"/>
                    <a:pt x="97" y="1123"/>
                  </a:cubicBezTo>
                  <a:cubicBezTo>
                    <a:pt x="154" y="1237"/>
                    <a:pt x="286" y="1306"/>
                    <a:pt x="422" y="1306"/>
                  </a:cubicBezTo>
                  <a:cubicBezTo>
                    <a:pt x="457" y="1306"/>
                    <a:pt x="494" y="1301"/>
                    <a:pt x="529" y="1291"/>
                  </a:cubicBezTo>
                  <a:cubicBezTo>
                    <a:pt x="649" y="1243"/>
                    <a:pt x="745" y="1147"/>
                    <a:pt x="817" y="1051"/>
                  </a:cubicBezTo>
                  <a:cubicBezTo>
                    <a:pt x="841" y="979"/>
                    <a:pt x="889" y="907"/>
                    <a:pt x="913" y="835"/>
                  </a:cubicBezTo>
                  <a:cubicBezTo>
                    <a:pt x="961" y="739"/>
                    <a:pt x="1009" y="643"/>
                    <a:pt x="1033" y="547"/>
                  </a:cubicBezTo>
                  <a:cubicBezTo>
                    <a:pt x="1057" y="379"/>
                    <a:pt x="1033" y="235"/>
                    <a:pt x="913" y="115"/>
                  </a:cubicBezTo>
                  <a:cubicBezTo>
                    <a:pt x="842" y="45"/>
                    <a:pt x="746" y="0"/>
                    <a:pt x="6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45"/>
            <p:cNvSpPr/>
            <p:nvPr/>
          </p:nvSpPr>
          <p:spPr>
            <a:xfrm>
              <a:off x="3482050" y="2569675"/>
              <a:ext cx="27625" cy="41675"/>
            </a:xfrm>
            <a:custGeom>
              <a:avLst/>
              <a:gdLst/>
              <a:ahLst/>
              <a:cxnLst/>
              <a:rect l="l" t="t" r="r" b="b"/>
              <a:pathLst>
                <a:path w="1105" h="1667" extrusionOk="0">
                  <a:moveTo>
                    <a:pt x="487" y="1"/>
                  </a:moveTo>
                  <a:cubicBezTo>
                    <a:pt x="370" y="1"/>
                    <a:pt x="260" y="74"/>
                    <a:pt x="241" y="207"/>
                  </a:cubicBezTo>
                  <a:cubicBezTo>
                    <a:pt x="217" y="303"/>
                    <a:pt x="193" y="423"/>
                    <a:pt x="193" y="519"/>
                  </a:cubicBezTo>
                  <a:cubicBezTo>
                    <a:pt x="145" y="567"/>
                    <a:pt x="121" y="615"/>
                    <a:pt x="73" y="663"/>
                  </a:cubicBezTo>
                  <a:cubicBezTo>
                    <a:pt x="1" y="783"/>
                    <a:pt x="49" y="975"/>
                    <a:pt x="169" y="1047"/>
                  </a:cubicBezTo>
                  <a:cubicBezTo>
                    <a:pt x="169" y="1167"/>
                    <a:pt x="169" y="1263"/>
                    <a:pt x="193" y="1383"/>
                  </a:cubicBezTo>
                  <a:cubicBezTo>
                    <a:pt x="193" y="1504"/>
                    <a:pt x="241" y="1600"/>
                    <a:pt x="361" y="1648"/>
                  </a:cubicBezTo>
                  <a:cubicBezTo>
                    <a:pt x="387" y="1661"/>
                    <a:pt x="416" y="1667"/>
                    <a:pt x="446" y="1667"/>
                  </a:cubicBezTo>
                  <a:cubicBezTo>
                    <a:pt x="522" y="1667"/>
                    <a:pt x="604" y="1627"/>
                    <a:pt x="673" y="1576"/>
                  </a:cubicBezTo>
                  <a:cubicBezTo>
                    <a:pt x="1033" y="1287"/>
                    <a:pt x="1105" y="759"/>
                    <a:pt x="889" y="351"/>
                  </a:cubicBezTo>
                  <a:cubicBezTo>
                    <a:pt x="865" y="303"/>
                    <a:pt x="817" y="255"/>
                    <a:pt x="769" y="231"/>
                  </a:cubicBezTo>
                  <a:cubicBezTo>
                    <a:pt x="769" y="135"/>
                    <a:pt x="697" y="39"/>
                    <a:pt x="577" y="15"/>
                  </a:cubicBezTo>
                  <a:cubicBezTo>
                    <a:pt x="547" y="6"/>
                    <a:pt x="517" y="1"/>
                    <a:pt x="4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45"/>
            <p:cNvSpPr/>
            <p:nvPr/>
          </p:nvSpPr>
          <p:spPr>
            <a:xfrm>
              <a:off x="3455050" y="2567400"/>
              <a:ext cx="22225" cy="30650"/>
            </a:xfrm>
            <a:custGeom>
              <a:avLst/>
              <a:gdLst/>
              <a:ahLst/>
              <a:cxnLst/>
              <a:rect l="l" t="t" r="r" b="b"/>
              <a:pathLst>
                <a:path w="889" h="1226" extrusionOk="0">
                  <a:moveTo>
                    <a:pt x="380" y="0"/>
                  </a:moveTo>
                  <a:cubicBezTo>
                    <a:pt x="357" y="0"/>
                    <a:pt x="334" y="3"/>
                    <a:pt x="313" y="10"/>
                  </a:cubicBezTo>
                  <a:cubicBezTo>
                    <a:pt x="265" y="34"/>
                    <a:pt x="193" y="82"/>
                    <a:pt x="145" y="154"/>
                  </a:cubicBezTo>
                  <a:cubicBezTo>
                    <a:pt x="1" y="442"/>
                    <a:pt x="1" y="802"/>
                    <a:pt x="169" y="1090"/>
                  </a:cubicBezTo>
                  <a:cubicBezTo>
                    <a:pt x="225" y="1165"/>
                    <a:pt x="310" y="1226"/>
                    <a:pt x="402" y="1226"/>
                  </a:cubicBezTo>
                  <a:cubicBezTo>
                    <a:pt x="428" y="1226"/>
                    <a:pt x="454" y="1221"/>
                    <a:pt x="481" y="1210"/>
                  </a:cubicBezTo>
                  <a:cubicBezTo>
                    <a:pt x="673" y="1162"/>
                    <a:pt x="841" y="994"/>
                    <a:pt x="865" y="778"/>
                  </a:cubicBezTo>
                  <a:cubicBezTo>
                    <a:pt x="889" y="682"/>
                    <a:pt x="889" y="562"/>
                    <a:pt x="865" y="466"/>
                  </a:cubicBezTo>
                  <a:cubicBezTo>
                    <a:pt x="841" y="418"/>
                    <a:pt x="817" y="370"/>
                    <a:pt x="793" y="322"/>
                  </a:cubicBezTo>
                  <a:cubicBezTo>
                    <a:pt x="745" y="274"/>
                    <a:pt x="721" y="226"/>
                    <a:pt x="673" y="202"/>
                  </a:cubicBezTo>
                  <a:cubicBezTo>
                    <a:pt x="649" y="130"/>
                    <a:pt x="601" y="82"/>
                    <a:pt x="529" y="34"/>
                  </a:cubicBezTo>
                  <a:cubicBezTo>
                    <a:pt x="495" y="17"/>
                    <a:pt x="437" y="0"/>
                    <a:pt x="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45"/>
            <p:cNvSpPr/>
            <p:nvPr/>
          </p:nvSpPr>
          <p:spPr>
            <a:xfrm>
              <a:off x="3450850" y="2445750"/>
              <a:ext cx="25825" cy="42875"/>
            </a:xfrm>
            <a:custGeom>
              <a:avLst/>
              <a:gdLst/>
              <a:ahLst/>
              <a:cxnLst/>
              <a:rect l="l" t="t" r="r" b="b"/>
              <a:pathLst>
                <a:path w="1033" h="1715" extrusionOk="0">
                  <a:moveTo>
                    <a:pt x="680" y="1"/>
                  </a:moveTo>
                  <a:cubicBezTo>
                    <a:pt x="670" y="1"/>
                    <a:pt x="659" y="2"/>
                    <a:pt x="649" y="4"/>
                  </a:cubicBezTo>
                  <a:cubicBezTo>
                    <a:pt x="553" y="4"/>
                    <a:pt x="481" y="52"/>
                    <a:pt x="433" y="124"/>
                  </a:cubicBezTo>
                  <a:cubicBezTo>
                    <a:pt x="361" y="148"/>
                    <a:pt x="289" y="172"/>
                    <a:pt x="241" y="244"/>
                  </a:cubicBezTo>
                  <a:cubicBezTo>
                    <a:pt x="49" y="580"/>
                    <a:pt x="0" y="1012"/>
                    <a:pt x="145" y="1396"/>
                  </a:cubicBezTo>
                  <a:cubicBezTo>
                    <a:pt x="169" y="1468"/>
                    <a:pt x="217" y="1540"/>
                    <a:pt x="289" y="1564"/>
                  </a:cubicBezTo>
                  <a:cubicBezTo>
                    <a:pt x="313" y="1612"/>
                    <a:pt x="361" y="1636"/>
                    <a:pt x="409" y="1660"/>
                  </a:cubicBezTo>
                  <a:cubicBezTo>
                    <a:pt x="457" y="1696"/>
                    <a:pt x="517" y="1714"/>
                    <a:pt x="580" y="1714"/>
                  </a:cubicBezTo>
                  <a:cubicBezTo>
                    <a:pt x="643" y="1714"/>
                    <a:pt x="709" y="1696"/>
                    <a:pt x="769" y="1660"/>
                  </a:cubicBezTo>
                  <a:cubicBezTo>
                    <a:pt x="913" y="1564"/>
                    <a:pt x="961" y="1396"/>
                    <a:pt x="865" y="1228"/>
                  </a:cubicBezTo>
                  <a:cubicBezTo>
                    <a:pt x="865" y="1204"/>
                    <a:pt x="865" y="1204"/>
                    <a:pt x="841" y="1180"/>
                  </a:cubicBezTo>
                  <a:cubicBezTo>
                    <a:pt x="1009" y="892"/>
                    <a:pt x="1033" y="532"/>
                    <a:pt x="913" y="196"/>
                  </a:cubicBezTo>
                  <a:cubicBezTo>
                    <a:pt x="891" y="108"/>
                    <a:pt x="789" y="1"/>
                    <a:pt x="6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45"/>
            <p:cNvSpPr/>
            <p:nvPr/>
          </p:nvSpPr>
          <p:spPr>
            <a:xfrm>
              <a:off x="3489850" y="2444975"/>
              <a:ext cx="16225" cy="22925"/>
            </a:xfrm>
            <a:custGeom>
              <a:avLst/>
              <a:gdLst/>
              <a:ahLst/>
              <a:cxnLst/>
              <a:rect l="l" t="t" r="r" b="b"/>
              <a:pathLst>
                <a:path w="649" h="917" extrusionOk="0">
                  <a:moveTo>
                    <a:pt x="352" y="1"/>
                  </a:moveTo>
                  <a:cubicBezTo>
                    <a:pt x="331" y="1"/>
                    <a:pt x="310" y="4"/>
                    <a:pt x="289" y="11"/>
                  </a:cubicBezTo>
                  <a:cubicBezTo>
                    <a:pt x="217" y="35"/>
                    <a:pt x="145" y="83"/>
                    <a:pt x="121" y="131"/>
                  </a:cubicBezTo>
                  <a:cubicBezTo>
                    <a:pt x="73" y="203"/>
                    <a:pt x="49" y="299"/>
                    <a:pt x="25" y="371"/>
                  </a:cubicBezTo>
                  <a:cubicBezTo>
                    <a:pt x="1" y="467"/>
                    <a:pt x="1" y="539"/>
                    <a:pt x="1" y="635"/>
                  </a:cubicBezTo>
                  <a:cubicBezTo>
                    <a:pt x="1" y="659"/>
                    <a:pt x="1" y="707"/>
                    <a:pt x="25" y="731"/>
                  </a:cubicBezTo>
                  <a:cubicBezTo>
                    <a:pt x="25" y="779"/>
                    <a:pt x="49" y="803"/>
                    <a:pt x="73" y="827"/>
                  </a:cubicBezTo>
                  <a:cubicBezTo>
                    <a:pt x="97" y="851"/>
                    <a:pt x="121" y="851"/>
                    <a:pt x="145" y="875"/>
                  </a:cubicBezTo>
                  <a:cubicBezTo>
                    <a:pt x="169" y="899"/>
                    <a:pt x="217" y="899"/>
                    <a:pt x="241" y="899"/>
                  </a:cubicBezTo>
                  <a:cubicBezTo>
                    <a:pt x="253" y="911"/>
                    <a:pt x="265" y="917"/>
                    <a:pt x="277" y="917"/>
                  </a:cubicBezTo>
                  <a:cubicBezTo>
                    <a:pt x="289" y="917"/>
                    <a:pt x="301" y="911"/>
                    <a:pt x="313" y="899"/>
                  </a:cubicBezTo>
                  <a:cubicBezTo>
                    <a:pt x="361" y="899"/>
                    <a:pt x="385" y="899"/>
                    <a:pt x="433" y="875"/>
                  </a:cubicBezTo>
                  <a:cubicBezTo>
                    <a:pt x="481" y="827"/>
                    <a:pt x="529" y="779"/>
                    <a:pt x="553" y="707"/>
                  </a:cubicBezTo>
                  <a:cubicBezTo>
                    <a:pt x="577" y="611"/>
                    <a:pt x="601" y="515"/>
                    <a:pt x="649" y="443"/>
                  </a:cubicBezTo>
                  <a:cubicBezTo>
                    <a:pt x="649" y="395"/>
                    <a:pt x="649" y="347"/>
                    <a:pt x="649" y="323"/>
                  </a:cubicBezTo>
                  <a:cubicBezTo>
                    <a:pt x="649" y="299"/>
                    <a:pt x="649" y="299"/>
                    <a:pt x="625" y="275"/>
                  </a:cubicBezTo>
                  <a:cubicBezTo>
                    <a:pt x="625" y="251"/>
                    <a:pt x="625" y="227"/>
                    <a:pt x="625" y="203"/>
                  </a:cubicBezTo>
                  <a:cubicBezTo>
                    <a:pt x="625" y="179"/>
                    <a:pt x="601" y="131"/>
                    <a:pt x="577" y="107"/>
                  </a:cubicBezTo>
                  <a:cubicBezTo>
                    <a:pt x="553" y="83"/>
                    <a:pt x="529" y="59"/>
                    <a:pt x="505" y="35"/>
                  </a:cubicBezTo>
                  <a:cubicBezTo>
                    <a:pt x="454" y="18"/>
                    <a:pt x="403" y="1"/>
                    <a:pt x="3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45"/>
            <p:cNvSpPr/>
            <p:nvPr/>
          </p:nvSpPr>
          <p:spPr>
            <a:xfrm>
              <a:off x="3366250" y="3202975"/>
              <a:ext cx="34825" cy="103450"/>
            </a:xfrm>
            <a:custGeom>
              <a:avLst/>
              <a:gdLst/>
              <a:ahLst/>
              <a:cxnLst/>
              <a:rect l="l" t="t" r="r" b="b"/>
              <a:pathLst>
                <a:path w="1393" h="4138" extrusionOk="0">
                  <a:moveTo>
                    <a:pt x="768" y="1470"/>
                  </a:moveTo>
                  <a:cubicBezTo>
                    <a:pt x="768" y="1542"/>
                    <a:pt x="768" y="1614"/>
                    <a:pt x="768" y="1686"/>
                  </a:cubicBezTo>
                  <a:lnTo>
                    <a:pt x="744" y="1686"/>
                  </a:lnTo>
                  <a:cubicBezTo>
                    <a:pt x="744" y="1614"/>
                    <a:pt x="744" y="1542"/>
                    <a:pt x="768" y="1470"/>
                  </a:cubicBezTo>
                  <a:close/>
                  <a:moveTo>
                    <a:pt x="782" y="1"/>
                  </a:moveTo>
                  <a:cubicBezTo>
                    <a:pt x="709" y="1"/>
                    <a:pt x="635" y="33"/>
                    <a:pt x="576" y="102"/>
                  </a:cubicBezTo>
                  <a:cubicBezTo>
                    <a:pt x="240" y="126"/>
                    <a:pt x="72" y="438"/>
                    <a:pt x="48" y="774"/>
                  </a:cubicBezTo>
                  <a:cubicBezTo>
                    <a:pt x="0" y="1134"/>
                    <a:pt x="24" y="1542"/>
                    <a:pt x="24" y="1926"/>
                  </a:cubicBezTo>
                  <a:cubicBezTo>
                    <a:pt x="24" y="2622"/>
                    <a:pt x="0" y="3414"/>
                    <a:pt x="456" y="3990"/>
                  </a:cubicBezTo>
                  <a:cubicBezTo>
                    <a:pt x="512" y="4088"/>
                    <a:pt x="601" y="4137"/>
                    <a:pt x="694" y="4137"/>
                  </a:cubicBezTo>
                  <a:cubicBezTo>
                    <a:pt x="760" y="4137"/>
                    <a:pt x="828" y="4112"/>
                    <a:pt x="888" y="4062"/>
                  </a:cubicBezTo>
                  <a:cubicBezTo>
                    <a:pt x="1392" y="3630"/>
                    <a:pt x="1344" y="2886"/>
                    <a:pt x="1344" y="2310"/>
                  </a:cubicBezTo>
                  <a:cubicBezTo>
                    <a:pt x="1344" y="1590"/>
                    <a:pt x="1320" y="870"/>
                    <a:pt x="1032" y="198"/>
                  </a:cubicBezTo>
                  <a:cubicBezTo>
                    <a:pt x="990" y="70"/>
                    <a:pt x="888" y="1"/>
                    <a:pt x="78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45"/>
            <p:cNvSpPr/>
            <p:nvPr/>
          </p:nvSpPr>
          <p:spPr>
            <a:xfrm>
              <a:off x="3423250" y="3184150"/>
              <a:ext cx="51625" cy="113750"/>
            </a:xfrm>
            <a:custGeom>
              <a:avLst/>
              <a:gdLst/>
              <a:ahLst/>
              <a:cxnLst/>
              <a:rect l="l" t="t" r="r" b="b"/>
              <a:pathLst>
                <a:path w="2065" h="4550" extrusionOk="0">
                  <a:moveTo>
                    <a:pt x="991" y="1"/>
                  </a:moveTo>
                  <a:cubicBezTo>
                    <a:pt x="906" y="1"/>
                    <a:pt x="821" y="40"/>
                    <a:pt x="768" y="135"/>
                  </a:cubicBezTo>
                  <a:cubicBezTo>
                    <a:pt x="144" y="1215"/>
                    <a:pt x="0" y="2535"/>
                    <a:pt x="360" y="3735"/>
                  </a:cubicBezTo>
                  <a:cubicBezTo>
                    <a:pt x="432" y="4023"/>
                    <a:pt x="528" y="4383"/>
                    <a:pt x="816" y="4503"/>
                  </a:cubicBezTo>
                  <a:cubicBezTo>
                    <a:pt x="891" y="4535"/>
                    <a:pt x="964" y="4550"/>
                    <a:pt x="1034" y="4550"/>
                  </a:cubicBezTo>
                  <a:cubicBezTo>
                    <a:pt x="1275" y="4550"/>
                    <a:pt x="1478" y="4378"/>
                    <a:pt x="1609" y="4191"/>
                  </a:cubicBezTo>
                  <a:cubicBezTo>
                    <a:pt x="1777" y="3927"/>
                    <a:pt x="1873" y="3591"/>
                    <a:pt x="1945" y="3303"/>
                  </a:cubicBezTo>
                  <a:cubicBezTo>
                    <a:pt x="2017" y="2991"/>
                    <a:pt x="2041" y="2679"/>
                    <a:pt x="2065" y="2367"/>
                  </a:cubicBezTo>
                  <a:cubicBezTo>
                    <a:pt x="2065" y="1647"/>
                    <a:pt x="1921" y="927"/>
                    <a:pt x="1585" y="279"/>
                  </a:cubicBezTo>
                  <a:cubicBezTo>
                    <a:pt x="1551" y="178"/>
                    <a:pt x="1471" y="136"/>
                    <a:pt x="1377" y="136"/>
                  </a:cubicBezTo>
                  <a:cubicBezTo>
                    <a:pt x="1336" y="136"/>
                    <a:pt x="1292" y="144"/>
                    <a:pt x="1249" y="159"/>
                  </a:cubicBezTo>
                  <a:cubicBezTo>
                    <a:pt x="1208" y="65"/>
                    <a:pt x="1100" y="1"/>
                    <a:pt x="9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45"/>
            <p:cNvSpPr/>
            <p:nvPr/>
          </p:nvSpPr>
          <p:spPr>
            <a:xfrm>
              <a:off x="3489850" y="3200025"/>
              <a:ext cx="34825" cy="78775"/>
            </a:xfrm>
            <a:custGeom>
              <a:avLst/>
              <a:gdLst/>
              <a:ahLst/>
              <a:cxnLst/>
              <a:rect l="l" t="t" r="r" b="b"/>
              <a:pathLst>
                <a:path w="1393" h="3151" extrusionOk="0">
                  <a:moveTo>
                    <a:pt x="899" y="1"/>
                  </a:moveTo>
                  <a:cubicBezTo>
                    <a:pt x="828" y="1"/>
                    <a:pt x="754" y="30"/>
                    <a:pt x="697" y="76"/>
                  </a:cubicBezTo>
                  <a:cubicBezTo>
                    <a:pt x="679" y="73"/>
                    <a:pt x="662" y="72"/>
                    <a:pt x="646" y="72"/>
                  </a:cubicBezTo>
                  <a:cubicBezTo>
                    <a:pt x="504" y="72"/>
                    <a:pt x="404" y="160"/>
                    <a:pt x="361" y="268"/>
                  </a:cubicBezTo>
                  <a:cubicBezTo>
                    <a:pt x="193" y="700"/>
                    <a:pt x="97" y="1132"/>
                    <a:pt x="49" y="1564"/>
                  </a:cubicBezTo>
                  <a:cubicBezTo>
                    <a:pt x="1" y="1780"/>
                    <a:pt x="1" y="2020"/>
                    <a:pt x="1" y="2236"/>
                  </a:cubicBezTo>
                  <a:cubicBezTo>
                    <a:pt x="25" y="2452"/>
                    <a:pt x="25" y="2668"/>
                    <a:pt x="121" y="2860"/>
                  </a:cubicBezTo>
                  <a:cubicBezTo>
                    <a:pt x="210" y="3016"/>
                    <a:pt x="360" y="3151"/>
                    <a:pt x="554" y="3151"/>
                  </a:cubicBezTo>
                  <a:cubicBezTo>
                    <a:pt x="569" y="3151"/>
                    <a:pt x="585" y="3150"/>
                    <a:pt x="601" y="3148"/>
                  </a:cubicBezTo>
                  <a:cubicBezTo>
                    <a:pt x="841" y="3124"/>
                    <a:pt x="937" y="2908"/>
                    <a:pt x="1033" y="2716"/>
                  </a:cubicBezTo>
                  <a:cubicBezTo>
                    <a:pt x="1177" y="2308"/>
                    <a:pt x="1297" y="1900"/>
                    <a:pt x="1345" y="1492"/>
                  </a:cubicBezTo>
                  <a:cubicBezTo>
                    <a:pt x="1393" y="1012"/>
                    <a:pt x="1345" y="556"/>
                    <a:pt x="1105" y="124"/>
                  </a:cubicBezTo>
                  <a:cubicBezTo>
                    <a:pt x="1055" y="36"/>
                    <a:pt x="978" y="1"/>
                    <a:pt x="8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45"/>
            <p:cNvSpPr/>
            <p:nvPr/>
          </p:nvSpPr>
          <p:spPr>
            <a:xfrm>
              <a:off x="3537850" y="3209475"/>
              <a:ext cx="25825" cy="49625"/>
            </a:xfrm>
            <a:custGeom>
              <a:avLst/>
              <a:gdLst/>
              <a:ahLst/>
              <a:cxnLst/>
              <a:rect l="l" t="t" r="r" b="b"/>
              <a:pathLst>
                <a:path w="1033" h="1985" extrusionOk="0">
                  <a:moveTo>
                    <a:pt x="536" y="0"/>
                  </a:moveTo>
                  <a:cubicBezTo>
                    <a:pt x="442" y="0"/>
                    <a:pt x="354" y="48"/>
                    <a:pt x="289" y="130"/>
                  </a:cubicBezTo>
                  <a:cubicBezTo>
                    <a:pt x="145" y="346"/>
                    <a:pt x="49" y="586"/>
                    <a:pt x="25" y="850"/>
                  </a:cubicBezTo>
                  <a:cubicBezTo>
                    <a:pt x="25" y="898"/>
                    <a:pt x="1" y="946"/>
                    <a:pt x="25" y="994"/>
                  </a:cubicBezTo>
                  <a:cubicBezTo>
                    <a:pt x="1" y="1282"/>
                    <a:pt x="73" y="1594"/>
                    <a:pt x="241" y="1858"/>
                  </a:cubicBezTo>
                  <a:cubicBezTo>
                    <a:pt x="289" y="1942"/>
                    <a:pt x="379" y="1984"/>
                    <a:pt x="472" y="1984"/>
                  </a:cubicBezTo>
                  <a:cubicBezTo>
                    <a:pt x="565" y="1984"/>
                    <a:pt x="661" y="1942"/>
                    <a:pt x="721" y="1858"/>
                  </a:cubicBezTo>
                  <a:cubicBezTo>
                    <a:pt x="985" y="1402"/>
                    <a:pt x="1033" y="826"/>
                    <a:pt x="865" y="346"/>
                  </a:cubicBezTo>
                  <a:cubicBezTo>
                    <a:pt x="841" y="298"/>
                    <a:pt x="817" y="274"/>
                    <a:pt x="793" y="226"/>
                  </a:cubicBezTo>
                  <a:cubicBezTo>
                    <a:pt x="793" y="154"/>
                    <a:pt x="745" y="82"/>
                    <a:pt x="673" y="34"/>
                  </a:cubicBezTo>
                  <a:cubicBezTo>
                    <a:pt x="627" y="11"/>
                    <a:pt x="581" y="0"/>
                    <a:pt x="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45"/>
            <p:cNvSpPr/>
            <p:nvPr/>
          </p:nvSpPr>
          <p:spPr>
            <a:xfrm>
              <a:off x="3373450" y="3417325"/>
              <a:ext cx="27025" cy="39725"/>
            </a:xfrm>
            <a:custGeom>
              <a:avLst/>
              <a:gdLst/>
              <a:ahLst/>
              <a:cxnLst/>
              <a:rect l="l" t="t" r="r" b="b"/>
              <a:pathLst>
                <a:path w="1081" h="1589" extrusionOk="0">
                  <a:moveTo>
                    <a:pt x="744" y="1"/>
                  </a:moveTo>
                  <a:cubicBezTo>
                    <a:pt x="672" y="25"/>
                    <a:pt x="624" y="49"/>
                    <a:pt x="576" y="97"/>
                  </a:cubicBezTo>
                  <a:cubicBezTo>
                    <a:pt x="528" y="49"/>
                    <a:pt x="504" y="25"/>
                    <a:pt x="456" y="25"/>
                  </a:cubicBezTo>
                  <a:cubicBezTo>
                    <a:pt x="422" y="15"/>
                    <a:pt x="389" y="10"/>
                    <a:pt x="357" y="10"/>
                  </a:cubicBezTo>
                  <a:cubicBezTo>
                    <a:pt x="233" y="10"/>
                    <a:pt x="134" y="83"/>
                    <a:pt x="96" y="217"/>
                  </a:cubicBezTo>
                  <a:cubicBezTo>
                    <a:pt x="0" y="577"/>
                    <a:pt x="48" y="961"/>
                    <a:pt x="216" y="1297"/>
                  </a:cubicBezTo>
                  <a:cubicBezTo>
                    <a:pt x="288" y="1393"/>
                    <a:pt x="360" y="1465"/>
                    <a:pt x="456" y="1537"/>
                  </a:cubicBezTo>
                  <a:cubicBezTo>
                    <a:pt x="512" y="1570"/>
                    <a:pt x="583" y="1588"/>
                    <a:pt x="655" y="1588"/>
                  </a:cubicBezTo>
                  <a:cubicBezTo>
                    <a:pt x="739" y="1588"/>
                    <a:pt x="824" y="1564"/>
                    <a:pt x="888" y="1513"/>
                  </a:cubicBezTo>
                  <a:cubicBezTo>
                    <a:pt x="1080" y="1369"/>
                    <a:pt x="1056" y="1153"/>
                    <a:pt x="1056" y="937"/>
                  </a:cubicBezTo>
                  <a:cubicBezTo>
                    <a:pt x="1032" y="721"/>
                    <a:pt x="1032" y="505"/>
                    <a:pt x="1032" y="289"/>
                  </a:cubicBezTo>
                  <a:cubicBezTo>
                    <a:pt x="1032" y="145"/>
                    <a:pt x="912"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45"/>
            <p:cNvSpPr/>
            <p:nvPr/>
          </p:nvSpPr>
          <p:spPr>
            <a:xfrm>
              <a:off x="3422050" y="3385525"/>
              <a:ext cx="41425" cy="90225"/>
            </a:xfrm>
            <a:custGeom>
              <a:avLst/>
              <a:gdLst/>
              <a:ahLst/>
              <a:cxnLst/>
              <a:rect l="l" t="t" r="r" b="b"/>
              <a:pathLst>
                <a:path w="1657" h="3609" extrusionOk="0">
                  <a:moveTo>
                    <a:pt x="912" y="1"/>
                  </a:moveTo>
                  <a:cubicBezTo>
                    <a:pt x="696" y="1"/>
                    <a:pt x="504" y="169"/>
                    <a:pt x="384" y="337"/>
                  </a:cubicBezTo>
                  <a:cubicBezTo>
                    <a:pt x="120" y="721"/>
                    <a:pt x="48" y="1249"/>
                    <a:pt x="24" y="1705"/>
                  </a:cubicBezTo>
                  <a:cubicBezTo>
                    <a:pt x="0" y="1945"/>
                    <a:pt x="24" y="2185"/>
                    <a:pt x="72" y="2425"/>
                  </a:cubicBezTo>
                  <a:cubicBezTo>
                    <a:pt x="96" y="2593"/>
                    <a:pt x="120" y="2761"/>
                    <a:pt x="192" y="2929"/>
                  </a:cubicBezTo>
                  <a:cubicBezTo>
                    <a:pt x="192" y="3025"/>
                    <a:pt x="240" y="3145"/>
                    <a:pt x="264" y="3241"/>
                  </a:cubicBezTo>
                  <a:cubicBezTo>
                    <a:pt x="350" y="3434"/>
                    <a:pt x="513" y="3608"/>
                    <a:pt x="736" y="3608"/>
                  </a:cubicBezTo>
                  <a:cubicBezTo>
                    <a:pt x="762" y="3608"/>
                    <a:pt x="789" y="3606"/>
                    <a:pt x="816" y="3601"/>
                  </a:cubicBezTo>
                  <a:cubicBezTo>
                    <a:pt x="1056" y="3529"/>
                    <a:pt x="1177" y="3313"/>
                    <a:pt x="1249" y="3097"/>
                  </a:cubicBezTo>
                  <a:cubicBezTo>
                    <a:pt x="1465" y="2665"/>
                    <a:pt x="1585" y="2185"/>
                    <a:pt x="1633" y="1705"/>
                  </a:cubicBezTo>
                  <a:cubicBezTo>
                    <a:pt x="1657" y="1465"/>
                    <a:pt x="1633" y="1225"/>
                    <a:pt x="1609" y="985"/>
                  </a:cubicBezTo>
                  <a:cubicBezTo>
                    <a:pt x="1585" y="769"/>
                    <a:pt x="1561" y="529"/>
                    <a:pt x="1465" y="337"/>
                  </a:cubicBezTo>
                  <a:cubicBezTo>
                    <a:pt x="1345" y="145"/>
                    <a:pt x="1152" y="1"/>
                    <a:pt x="9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45"/>
            <p:cNvSpPr/>
            <p:nvPr/>
          </p:nvSpPr>
          <p:spPr>
            <a:xfrm>
              <a:off x="3468250" y="3393575"/>
              <a:ext cx="33625" cy="56800"/>
            </a:xfrm>
            <a:custGeom>
              <a:avLst/>
              <a:gdLst/>
              <a:ahLst/>
              <a:cxnLst/>
              <a:rect l="l" t="t" r="r" b="b"/>
              <a:pathLst>
                <a:path w="1345" h="2272" extrusionOk="0">
                  <a:moveTo>
                    <a:pt x="753" y="1"/>
                  </a:moveTo>
                  <a:cubicBezTo>
                    <a:pt x="719" y="1"/>
                    <a:pt x="684" y="5"/>
                    <a:pt x="649" y="15"/>
                  </a:cubicBezTo>
                  <a:lnTo>
                    <a:pt x="625" y="15"/>
                  </a:lnTo>
                  <a:cubicBezTo>
                    <a:pt x="604" y="11"/>
                    <a:pt x="583" y="9"/>
                    <a:pt x="563" y="9"/>
                  </a:cubicBezTo>
                  <a:cubicBezTo>
                    <a:pt x="465" y="9"/>
                    <a:pt x="372" y="55"/>
                    <a:pt x="313" y="135"/>
                  </a:cubicBezTo>
                  <a:cubicBezTo>
                    <a:pt x="97" y="495"/>
                    <a:pt x="1" y="951"/>
                    <a:pt x="73" y="1359"/>
                  </a:cubicBezTo>
                  <a:cubicBezTo>
                    <a:pt x="97" y="1575"/>
                    <a:pt x="145" y="1791"/>
                    <a:pt x="265" y="1983"/>
                  </a:cubicBezTo>
                  <a:cubicBezTo>
                    <a:pt x="349" y="2151"/>
                    <a:pt x="503" y="2272"/>
                    <a:pt x="670" y="2272"/>
                  </a:cubicBezTo>
                  <a:cubicBezTo>
                    <a:pt x="742" y="2272"/>
                    <a:pt x="817" y="2249"/>
                    <a:pt x="889" y="2199"/>
                  </a:cubicBezTo>
                  <a:cubicBezTo>
                    <a:pt x="1081" y="2079"/>
                    <a:pt x="1201" y="1815"/>
                    <a:pt x="1249" y="1623"/>
                  </a:cubicBezTo>
                  <a:cubicBezTo>
                    <a:pt x="1321" y="1407"/>
                    <a:pt x="1345" y="1191"/>
                    <a:pt x="1345" y="999"/>
                  </a:cubicBezTo>
                  <a:cubicBezTo>
                    <a:pt x="1345" y="783"/>
                    <a:pt x="1321" y="567"/>
                    <a:pt x="1249" y="375"/>
                  </a:cubicBezTo>
                  <a:cubicBezTo>
                    <a:pt x="1166" y="188"/>
                    <a:pt x="974" y="1"/>
                    <a:pt x="7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5"/>
            <p:cNvSpPr/>
            <p:nvPr/>
          </p:nvSpPr>
          <p:spPr>
            <a:xfrm>
              <a:off x="3515050" y="3399250"/>
              <a:ext cx="29425" cy="40975"/>
            </a:xfrm>
            <a:custGeom>
              <a:avLst/>
              <a:gdLst/>
              <a:ahLst/>
              <a:cxnLst/>
              <a:rect l="l" t="t" r="r" b="b"/>
              <a:pathLst>
                <a:path w="1177" h="1639" extrusionOk="0">
                  <a:moveTo>
                    <a:pt x="617" y="0"/>
                  </a:moveTo>
                  <a:cubicBezTo>
                    <a:pt x="550" y="0"/>
                    <a:pt x="484" y="24"/>
                    <a:pt x="433" y="76"/>
                  </a:cubicBezTo>
                  <a:cubicBezTo>
                    <a:pt x="73" y="460"/>
                    <a:pt x="1" y="1060"/>
                    <a:pt x="265" y="1492"/>
                  </a:cubicBezTo>
                  <a:cubicBezTo>
                    <a:pt x="321" y="1590"/>
                    <a:pt x="418" y="1639"/>
                    <a:pt x="512" y="1639"/>
                  </a:cubicBezTo>
                  <a:cubicBezTo>
                    <a:pt x="580" y="1639"/>
                    <a:pt x="647" y="1614"/>
                    <a:pt x="697" y="1564"/>
                  </a:cubicBezTo>
                  <a:cubicBezTo>
                    <a:pt x="1033" y="1228"/>
                    <a:pt x="1177" y="724"/>
                    <a:pt x="1057" y="268"/>
                  </a:cubicBezTo>
                  <a:cubicBezTo>
                    <a:pt x="1033" y="148"/>
                    <a:pt x="913" y="76"/>
                    <a:pt x="793" y="52"/>
                  </a:cubicBezTo>
                  <a:cubicBezTo>
                    <a:pt x="737" y="18"/>
                    <a:pt x="676" y="0"/>
                    <a:pt x="6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5"/>
            <p:cNvSpPr/>
            <p:nvPr/>
          </p:nvSpPr>
          <p:spPr>
            <a:xfrm>
              <a:off x="3275625" y="2581425"/>
              <a:ext cx="39600" cy="61925"/>
            </a:xfrm>
            <a:custGeom>
              <a:avLst/>
              <a:gdLst/>
              <a:ahLst/>
              <a:cxnLst/>
              <a:rect l="l" t="t" r="r" b="b"/>
              <a:pathLst>
                <a:path w="1584" h="2477" extrusionOk="0">
                  <a:moveTo>
                    <a:pt x="1111" y="0"/>
                  </a:moveTo>
                  <a:cubicBezTo>
                    <a:pt x="1101" y="0"/>
                    <a:pt x="1091" y="1"/>
                    <a:pt x="1081" y="1"/>
                  </a:cubicBezTo>
                  <a:cubicBezTo>
                    <a:pt x="841" y="1"/>
                    <a:pt x="721" y="193"/>
                    <a:pt x="625" y="361"/>
                  </a:cubicBezTo>
                  <a:cubicBezTo>
                    <a:pt x="529" y="529"/>
                    <a:pt x="433" y="673"/>
                    <a:pt x="361" y="841"/>
                  </a:cubicBezTo>
                  <a:cubicBezTo>
                    <a:pt x="361" y="865"/>
                    <a:pt x="337" y="889"/>
                    <a:pt x="337" y="913"/>
                  </a:cubicBezTo>
                  <a:cubicBezTo>
                    <a:pt x="121" y="1298"/>
                    <a:pt x="1" y="1730"/>
                    <a:pt x="25" y="2186"/>
                  </a:cubicBezTo>
                  <a:cubicBezTo>
                    <a:pt x="25" y="2306"/>
                    <a:pt x="97" y="2402"/>
                    <a:pt x="217" y="2450"/>
                  </a:cubicBezTo>
                  <a:cubicBezTo>
                    <a:pt x="273" y="2468"/>
                    <a:pt x="327" y="2477"/>
                    <a:pt x="378" y="2477"/>
                  </a:cubicBezTo>
                  <a:cubicBezTo>
                    <a:pt x="722" y="2477"/>
                    <a:pt x="962" y="2094"/>
                    <a:pt x="1129" y="1802"/>
                  </a:cubicBezTo>
                  <a:cubicBezTo>
                    <a:pt x="1297" y="1490"/>
                    <a:pt x="1441" y="1106"/>
                    <a:pt x="1513" y="745"/>
                  </a:cubicBezTo>
                  <a:cubicBezTo>
                    <a:pt x="1583" y="441"/>
                    <a:pt x="1494" y="0"/>
                    <a:pt x="11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5"/>
            <p:cNvSpPr/>
            <p:nvPr/>
          </p:nvSpPr>
          <p:spPr>
            <a:xfrm>
              <a:off x="3316425" y="2580300"/>
              <a:ext cx="42050" cy="77375"/>
            </a:xfrm>
            <a:custGeom>
              <a:avLst/>
              <a:gdLst/>
              <a:ahLst/>
              <a:cxnLst/>
              <a:rect l="l" t="t" r="r" b="b"/>
              <a:pathLst>
                <a:path w="1682" h="3095" extrusionOk="0">
                  <a:moveTo>
                    <a:pt x="933" y="1"/>
                  </a:moveTo>
                  <a:cubicBezTo>
                    <a:pt x="885" y="1"/>
                    <a:pt x="836" y="14"/>
                    <a:pt x="793" y="46"/>
                  </a:cubicBezTo>
                  <a:cubicBezTo>
                    <a:pt x="649" y="118"/>
                    <a:pt x="625" y="262"/>
                    <a:pt x="697" y="406"/>
                  </a:cubicBezTo>
                  <a:cubicBezTo>
                    <a:pt x="649" y="430"/>
                    <a:pt x="601" y="478"/>
                    <a:pt x="577" y="526"/>
                  </a:cubicBezTo>
                  <a:cubicBezTo>
                    <a:pt x="145" y="1247"/>
                    <a:pt x="1" y="2063"/>
                    <a:pt x="121" y="2903"/>
                  </a:cubicBezTo>
                  <a:cubicBezTo>
                    <a:pt x="136" y="3034"/>
                    <a:pt x="257" y="3095"/>
                    <a:pt x="382" y="3095"/>
                  </a:cubicBezTo>
                  <a:cubicBezTo>
                    <a:pt x="463" y="3095"/>
                    <a:pt x="545" y="3070"/>
                    <a:pt x="601" y="3023"/>
                  </a:cubicBezTo>
                  <a:cubicBezTo>
                    <a:pt x="1369" y="2351"/>
                    <a:pt x="1681" y="1223"/>
                    <a:pt x="1417" y="238"/>
                  </a:cubicBezTo>
                  <a:cubicBezTo>
                    <a:pt x="1396" y="113"/>
                    <a:pt x="1284" y="42"/>
                    <a:pt x="1160" y="42"/>
                  </a:cubicBezTo>
                  <a:cubicBezTo>
                    <a:pt x="1142" y="42"/>
                    <a:pt x="1123" y="43"/>
                    <a:pt x="1105" y="46"/>
                  </a:cubicBezTo>
                  <a:cubicBezTo>
                    <a:pt x="1052" y="20"/>
                    <a:pt x="992" y="1"/>
                    <a:pt x="9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5"/>
            <p:cNvSpPr/>
            <p:nvPr/>
          </p:nvSpPr>
          <p:spPr>
            <a:xfrm>
              <a:off x="3317025" y="2463675"/>
              <a:ext cx="23450" cy="36900"/>
            </a:xfrm>
            <a:custGeom>
              <a:avLst/>
              <a:gdLst/>
              <a:ahLst/>
              <a:cxnLst/>
              <a:rect l="l" t="t" r="r" b="b"/>
              <a:pathLst>
                <a:path w="938" h="1476" extrusionOk="0">
                  <a:moveTo>
                    <a:pt x="478" y="1"/>
                  </a:moveTo>
                  <a:cubicBezTo>
                    <a:pt x="394" y="1"/>
                    <a:pt x="305" y="47"/>
                    <a:pt x="265" y="127"/>
                  </a:cubicBezTo>
                  <a:cubicBezTo>
                    <a:pt x="49" y="463"/>
                    <a:pt x="1" y="895"/>
                    <a:pt x="145" y="1279"/>
                  </a:cubicBezTo>
                  <a:cubicBezTo>
                    <a:pt x="169" y="1375"/>
                    <a:pt x="241" y="1447"/>
                    <a:pt x="361" y="1471"/>
                  </a:cubicBezTo>
                  <a:cubicBezTo>
                    <a:pt x="377" y="1474"/>
                    <a:pt x="392" y="1476"/>
                    <a:pt x="407" y="1476"/>
                  </a:cubicBezTo>
                  <a:cubicBezTo>
                    <a:pt x="506" y="1476"/>
                    <a:pt x="586" y="1410"/>
                    <a:pt x="649" y="1327"/>
                  </a:cubicBezTo>
                  <a:cubicBezTo>
                    <a:pt x="865" y="1015"/>
                    <a:pt x="937" y="583"/>
                    <a:pt x="865" y="199"/>
                  </a:cubicBezTo>
                  <a:cubicBezTo>
                    <a:pt x="822" y="91"/>
                    <a:pt x="702" y="3"/>
                    <a:pt x="574" y="3"/>
                  </a:cubicBezTo>
                  <a:cubicBezTo>
                    <a:pt x="559" y="3"/>
                    <a:pt x="544" y="4"/>
                    <a:pt x="529" y="7"/>
                  </a:cubicBezTo>
                  <a:cubicBezTo>
                    <a:pt x="513" y="3"/>
                    <a:pt x="495" y="1"/>
                    <a:pt x="4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45"/>
            <p:cNvSpPr/>
            <p:nvPr/>
          </p:nvSpPr>
          <p:spPr>
            <a:xfrm>
              <a:off x="3342850" y="2443050"/>
              <a:ext cx="19225" cy="28600"/>
            </a:xfrm>
            <a:custGeom>
              <a:avLst/>
              <a:gdLst/>
              <a:ahLst/>
              <a:cxnLst/>
              <a:rect l="l" t="t" r="r" b="b"/>
              <a:pathLst>
                <a:path w="769" h="1144" extrusionOk="0">
                  <a:moveTo>
                    <a:pt x="463" y="0"/>
                  </a:moveTo>
                  <a:cubicBezTo>
                    <a:pt x="420" y="0"/>
                    <a:pt x="378" y="12"/>
                    <a:pt x="336" y="40"/>
                  </a:cubicBezTo>
                  <a:cubicBezTo>
                    <a:pt x="288" y="64"/>
                    <a:pt x="240" y="136"/>
                    <a:pt x="216" y="184"/>
                  </a:cubicBezTo>
                  <a:cubicBezTo>
                    <a:pt x="168" y="232"/>
                    <a:pt x="144" y="280"/>
                    <a:pt x="120" y="328"/>
                  </a:cubicBezTo>
                  <a:cubicBezTo>
                    <a:pt x="72" y="352"/>
                    <a:pt x="72" y="400"/>
                    <a:pt x="48" y="448"/>
                  </a:cubicBezTo>
                  <a:cubicBezTo>
                    <a:pt x="48" y="472"/>
                    <a:pt x="24" y="496"/>
                    <a:pt x="24" y="520"/>
                  </a:cubicBezTo>
                  <a:cubicBezTo>
                    <a:pt x="0" y="688"/>
                    <a:pt x="0" y="856"/>
                    <a:pt x="96" y="1000"/>
                  </a:cubicBezTo>
                  <a:cubicBezTo>
                    <a:pt x="168" y="1096"/>
                    <a:pt x="264" y="1144"/>
                    <a:pt x="384" y="1144"/>
                  </a:cubicBezTo>
                  <a:cubicBezTo>
                    <a:pt x="480" y="1120"/>
                    <a:pt x="576" y="1048"/>
                    <a:pt x="600" y="928"/>
                  </a:cubicBezTo>
                  <a:cubicBezTo>
                    <a:pt x="648" y="736"/>
                    <a:pt x="696" y="544"/>
                    <a:pt x="744" y="352"/>
                  </a:cubicBezTo>
                  <a:cubicBezTo>
                    <a:pt x="768" y="280"/>
                    <a:pt x="768" y="208"/>
                    <a:pt x="720" y="136"/>
                  </a:cubicBezTo>
                  <a:cubicBezTo>
                    <a:pt x="696" y="88"/>
                    <a:pt x="624" y="16"/>
                    <a:pt x="552" y="16"/>
                  </a:cubicBezTo>
                  <a:cubicBezTo>
                    <a:pt x="522" y="6"/>
                    <a:pt x="492" y="0"/>
                    <a:pt x="4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45"/>
            <p:cNvSpPr/>
            <p:nvPr/>
          </p:nvSpPr>
          <p:spPr>
            <a:xfrm>
              <a:off x="3615875" y="2711050"/>
              <a:ext cx="33025" cy="69300"/>
            </a:xfrm>
            <a:custGeom>
              <a:avLst/>
              <a:gdLst/>
              <a:ahLst/>
              <a:cxnLst/>
              <a:rect l="l" t="t" r="r" b="b"/>
              <a:pathLst>
                <a:path w="1321" h="2772" extrusionOk="0">
                  <a:moveTo>
                    <a:pt x="904" y="1"/>
                  </a:moveTo>
                  <a:cubicBezTo>
                    <a:pt x="777" y="1"/>
                    <a:pt x="647" y="79"/>
                    <a:pt x="624" y="241"/>
                  </a:cubicBezTo>
                  <a:cubicBezTo>
                    <a:pt x="552" y="337"/>
                    <a:pt x="504" y="457"/>
                    <a:pt x="456" y="553"/>
                  </a:cubicBezTo>
                  <a:cubicBezTo>
                    <a:pt x="408" y="577"/>
                    <a:pt x="384" y="601"/>
                    <a:pt x="360" y="649"/>
                  </a:cubicBezTo>
                  <a:cubicBezTo>
                    <a:pt x="168" y="937"/>
                    <a:pt x="72" y="1249"/>
                    <a:pt x="24" y="1585"/>
                  </a:cubicBezTo>
                  <a:cubicBezTo>
                    <a:pt x="0" y="1729"/>
                    <a:pt x="24" y="1873"/>
                    <a:pt x="24" y="2041"/>
                  </a:cubicBezTo>
                  <a:cubicBezTo>
                    <a:pt x="48" y="2209"/>
                    <a:pt x="72" y="2377"/>
                    <a:pt x="168" y="2545"/>
                  </a:cubicBezTo>
                  <a:cubicBezTo>
                    <a:pt x="270" y="2667"/>
                    <a:pt x="406" y="2772"/>
                    <a:pt x="577" y="2772"/>
                  </a:cubicBezTo>
                  <a:cubicBezTo>
                    <a:pt x="607" y="2772"/>
                    <a:pt x="639" y="2769"/>
                    <a:pt x="672" y="2761"/>
                  </a:cubicBezTo>
                  <a:cubicBezTo>
                    <a:pt x="888" y="2713"/>
                    <a:pt x="936" y="2473"/>
                    <a:pt x="1008" y="2305"/>
                  </a:cubicBezTo>
                  <a:cubicBezTo>
                    <a:pt x="1128" y="1993"/>
                    <a:pt x="1224" y="1657"/>
                    <a:pt x="1272" y="1345"/>
                  </a:cubicBezTo>
                  <a:cubicBezTo>
                    <a:pt x="1320" y="1033"/>
                    <a:pt x="1296" y="721"/>
                    <a:pt x="1176" y="433"/>
                  </a:cubicBezTo>
                  <a:cubicBezTo>
                    <a:pt x="1176" y="385"/>
                    <a:pt x="1176" y="337"/>
                    <a:pt x="1176" y="265"/>
                  </a:cubicBezTo>
                  <a:cubicBezTo>
                    <a:pt x="1176" y="91"/>
                    <a:pt x="1041" y="1"/>
                    <a:pt x="90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45"/>
            <p:cNvSpPr/>
            <p:nvPr/>
          </p:nvSpPr>
          <p:spPr>
            <a:xfrm>
              <a:off x="3592475" y="2684050"/>
              <a:ext cx="28825" cy="41425"/>
            </a:xfrm>
            <a:custGeom>
              <a:avLst/>
              <a:gdLst/>
              <a:ahLst/>
              <a:cxnLst/>
              <a:rect l="l" t="t" r="r" b="b"/>
              <a:pathLst>
                <a:path w="1153" h="1657" extrusionOk="0">
                  <a:moveTo>
                    <a:pt x="624" y="1"/>
                  </a:moveTo>
                  <a:cubicBezTo>
                    <a:pt x="576" y="1"/>
                    <a:pt x="528" y="25"/>
                    <a:pt x="504" y="49"/>
                  </a:cubicBezTo>
                  <a:cubicBezTo>
                    <a:pt x="474" y="40"/>
                    <a:pt x="446" y="36"/>
                    <a:pt x="419" y="36"/>
                  </a:cubicBezTo>
                  <a:cubicBezTo>
                    <a:pt x="295" y="36"/>
                    <a:pt x="203" y="122"/>
                    <a:pt x="144" y="241"/>
                  </a:cubicBezTo>
                  <a:cubicBezTo>
                    <a:pt x="0" y="649"/>
                    <a:pt x="24" y="1129"/>
                    <a:pt x="216" y="1513"/>
                  </a:cubicBezTo>
                  <a:cubicBezTo>
                    <a:pt x="264" y="1585"/>
                    <a:pt x="336" y="1633"/>
                    <a:pt x="432" y="1657"/>
                  </a:cubicBezTo>
                  <a:cubicBezTo>
                    <a:pt x="528" y="1657"/>
                    <a:pt x="600" y="1633"/>
                    <a:pt x="672" y="1561"/>
                  </a:cubicBezTo>
                  <a:cubicBezTo>
                    <a:pt x="1056" y="1225"/>
                    <a:pt x="1152" y="577"/>
                    <a:pt x="864" y="145"/>
                  </a:cubicBezTo>
                  <a:cubicBezTo>
                    <a:pt x="816" y="73"/>
                    <a:pt x="720" y="1"/>
                    <a:pt x="62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5"/>
            <p:cNvSpPr/>
            <p:nvPr/>
          </p:nvSpPr>
          <p:spPr>
            <a:xfrm>
              <a:off x="3644075" y="2610875"/>
              <a:ext cx="24025" cy="48375"/>
            </a:xfrm>
            <a:custGeom>
              <a:avLst/>
              <a:gdLst/>
              <a:ahLst/>
              <a:cxnLst/>
              <a:rect l="l" t="t" r="r" b="b"/>
              <a:pathLst>
                <a:path w="961" h="1935" extrusionOk="0">
                  <a:moveTo>
                    <a:pt x="532" y="0"/>
                  </a:moveTo>
                  <a:cubicBezTo>
                    <a:pt x="432" y="0"/>
                    <a:pt x="338" y="38"/>
                    <a:pt x="288" y="120"/>
                  </a:cubicBezTo>
                  <a:cubicBezTo>
                    <a:pt x="144" y="384"/>
                    <a:pt x="72" y="672"/>
                    <a:pt x="48" y="960"/>
                  </a:cubicBezTo>
                  <a:cubicBezTo>
                    <a:pt x="0" y="1104"/>
                    <a:pt x="0" y="1296"/>
                    <a:pt x="0" y="1464"/>
                  </a:cubicBezTo>
                  <a:cubicBezTo>
                    <a:pt x="0" y="1488"/>
                    <a:pt x="24" y="1536"/>
                    <a:pt x="48" y="1584"/>
                  </a:cubicBezTo>
                  <a:cubicBezTo>
                    <a:pt x="48" y="1632"/>
                    <a:pt x="48" y="1680"/>
                    <a:pt x="72" y="1728"/>
                  </a:cubicBezTo>
                  <a:cubicBezTo>
                    <a:pt x="88" y="1851"/>
                    <a:pt x="221" y="1934"/>
                    <a:pt x="347" y="1934"/>
                  </a:cubicBezTo>
                  <a:cubicBezTo>
                    <a:pt x="417" y="1934"/>
                    <a:pt x="485" y="1908"/>
                    <a:pt x="528" y="1848"/>
                  </a:cubicBezTo>
                  <a:cubicBezTo>
                    <a:pt x="840" y="1440"/>
                    <a:pt x="960" y="888"/>
                    <a:pt x="768" y="408"/>
                  </a:cubicBezTo>
                  <a:cubicBezTo>
                    <a:pt x="768" y="408"/>
                    <a:pt x="768" y="408"/>
                    <a:pt x="768" y="384"/>
                  </a:cubicBezTo>
                  <a:cubicBezTo>
                    <a:pt x="816" y="264"/>
                    <a:pt x="792" y="96"/>
                    <a:pt x="672" y="24"/>
                  </a:cubicBezTo>
                  <a:cubicBezTo>
                    <a:pt x="627" y="8"/>
                    <a:pt x="579" y="0"/>
                    <a:pt x="5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5"/>
            <p:cNvSpPr/>
            <p:nvPr/>
          </p:nvSpPr>
          <p:spPr>
            <a:xfrm>
              <a:off x="2942600" y="3509325"/>
              <a:ext cx="820300" cy="802200"/>
            </a:xfrm>
            <a:custGeom>
              <a:avLst/>
              <a:gdLst/>
              <a:ahLst/>
              <a:cxnLst/>
              <a:rect l="l" t="t" r="r" b="b"/>
              <a:pathLst>
                <a:path w="32812" h="32088" extrusionOk="0">
                  <a:moveTo>
                    <a:pt x="1025" y="0"/>
                  </a:moveTo>
                  <a:cubicBezTo>
                    <a:pt x="962" y="0"/>
                    <a:pt x="897" y="27"/>
                    <a:pt x="840" y="89"/>
                  </a:cubicBezTo>
                  <a:cubicBezTo>
                    <a:pt x="0" y="977"/>
                    <a:pt x="48" y="2249"/>
                    <a:pt x="240" y="3377"/>
                  </a:cubicBezTo>
                  <a:cubicBezTo>
                    <a:pt x="456" y="4578"/>
                    <a:pt x="720" y="5826"/>
                    <a:pt x="1224" y="6930"/>
                  </a:cubicBezTo>
                  <a:cubicBezTo>
                    <a:pt x="1537" y="7626"/>
                    <a:pt x="1969" y="8226"/>
                    <a:pt x="2521" y="8706"/>
                  </a:cubicBezTo>
                  <a:lnTo>
                    <a:pt x="5977" y="28340"/>
                  </a:lnTo>
                  <a:cubicBezTo>
                    <a:pt x="5977" y="28340"/>
                    <a:pt x="10050" y="32087"/>
                    <a:pt x="17531" y="32087"/>
                  </a:cubicBezTo>
                  <a:cubicBezTo>
                    <a:pt x="17647" y="32087"/>
                    <a:pt x="17764" y="32086"/>
                    <a:pt x="17882" y="32084"/>
                  </a:cubicBezTo>
                  <a:cubicBezTo>
                    <a:pt x="25563" y="31940"/>
                    <a:pt x="28131" y="28676"/>
                    <a:pt x="28131" y="28676"/>
                  </a:cubicBezTo>
                  <a:lnTo>
                    <a:pt x="30388" y="9714"/>
                  </a:lnTo>
                  <a:cubicBezTo>
                    <a:pt x="30988" y="9378"/>
                    <a:pt x="31492" y="8898"/>
                    <a:pt x="31756" y="8226"/>
                  </a:cubicBezTo>
                  <a:cubicBezTo>
                    <a:pt x="32236" y="7794"/>
                    <a:pt x="32452" y="7098"/>
                    <a:pt x="32308" y="6450"/>
                  </a:cubicBezTo>
                  <a:cubicBezTo>
                    <a:pt x="32596" y="4530"/>
                    <a:pt x="32764" y="2585"/>
                    <a:pt x="32812" y="641"/>
                  </a:cubicBezTo>
                  <a:cubicBezTo>
                    <a:pt x="32812" y="473"/>
                    <a:pt x="32666" y="378"/>
                    <a:pt x="32523" y="378"/>
                  </a:cubicBezTo>
                  <a:cubicBezTo>
                    <a:pt x="32482" y="378"/>
                    <a:pt x="32441" y="385"/>
                    <a:pt x="32404" y="401"/>
                  </a:cubicBezTo>
                  <a:cubicBezTo>
                    <a:pt x="30484" y="1265"/>
                    <a:pt x="28467" y="1913"/>
                    <a:pt x="26427" y="2369"/>
                  </a:cubicBezTo>
                  <a:cubicBezTo>
                    <a:pt x="24387" y="2825"/>
                    <a:pt x="22299" y="3089"/>
                    <a:pt x="20210" y="3185"/>
                  </a:cubicBezTo>
                  <a:cubicBezTo>
                    <a:pt x="19413" y="3231"/>
                    <a:pt x="18612" y="3252"/>
                    <a:pt x="17811" y="3252"/>
                  </a:cubicBezTo>
                  <a:cubicBezTo>
                    <a:pt x="16489" y="3252"/>
                    <a:pt x="15165" y="3194"/>
                    <a:pt x="13850" y="3089"/>
                  </a:cubicBezTo>
                  <a:cubicBezTo>
                    <a:pt x="11738" y="2921"/>
                    <a:pt x="9601" y="2633"/>
                    <a:pt x="7513" y="2273"/>
                  </a:cubicBezTo>
                  <a:cubicBezTo>
                    <a:pt x="6457" y="2105"/>
                    <a:pt x="5401" y="1889"/>
                    <a:pt x="4369" y="1673"/>
                  </a:cubicBezTo>
                  <a:cubicBezTo>
                    <a:pt x="3889" y="1577"/>
                    <a:pt x="3385" y="1481"/>
                    <a:pt x="2905" y="1337"/>
                  </a:cubicBezTo>
                  <a:cubicBezTo>
                    <a:pt x="2449" y="1241"/>
                    <a:pt x="2017" y="1073"/>
                    <a:pt x="1633" y="833"/>
                  </a:cubicBezTo>
                  <a:cubicBezTo>
                    <a:pt x="1489" y="737"/>
                    <a:pt x="1345" y="617"/>
                    <a:pt x="1224" y="473"/>
                  </a:cubicBezTo>
                  <a:cubicBezTo>
                    <a:pt x="1408" y="272"/>
                    <a:pt x="1227" y="0"/>
                    <a:pt x="10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5"/>
            <p:cNvSpPr/>
            <p:nvPr/>
          </p:nvSpPr>
          <p:spPr>
            <a:xfrm>
              <a:off x="3032600" y="3745875"/>
              <a:ext cx="125450" cy="168775"/>
            </a:xfrm>
            <a:custGeom>
              <a:avLst/>
              <a:gdLst/>
              <a:ahLst/>
              <a:cxnLst/>
              <a:rect l="l" t="t" r="r" b="b"/>
              <a:pathLst>
                <a:path w="5018" h="6751" extrusionOk="0">
                  <a:moveTo>
                    <a:pt x="1767" y="0"/>
                  </a:moveTo>
                  <a:cubicBezTo>
                    <a:pt x="1222" y="0"/>
                    <a:pt x="730" y="259"/>
                    <a:pt x="409" y="708"/>
                  </a:cubicBezTo>
                  <a:cubicBezTo>
                    <a:pt x="73" y="1212"/>
                    <a:pt x="1" y="1836"/>
                    <a:pt x="1" y="2412"/>
                  </a:cubicBezTo>
                  <a:cubicBezTo>
                    <a:pt x="1" y="2556"/>
                    <a:pt x="1" y="2700"/>
                    <a:pt x="1" y="2844"/>
                  </a:cubicBezTo>
                  <a:cubicBezTo>
                    <a:pt x="25" y="2988"/>
                    <a:pt x="97" y="3060"/>
                    <a:pt x="193" y="3084"/>
                  </a:cubicBezTo>
                  <a:cubicBezTo>
                    <a:pt x="265" y="3636"/>
                    <a:pt x="433" y="4164"/>
                    <a:pt x="649" y="4669"/>
                  </a:cubicBezTo>
                  <a:cubicBezTo>
                    <a:pt x="913" y="5293"/>
                    <a:pt x="1297" y="5917"/>
                    <a:pt x="1825" y="6325"/>
                  </a:cubicBezTo>
                  <a:cubicBezTo>
                    <a:pt x="2168" y="6593"/>
                    <a:pt x="2557" y="6750"/>
                    <a:pt x="2953" y="6750"/>
                  </a:cubicBezTo>
                  <a:cubicBezTo>
                    <a:pt x="3194" y="6750"/>
                    <a:pt x="3437" y="6692"/>
                    <a:pt x="3673" y="6565"/>
                  </a:cubicBezTo>
                  <a:cubicBezTo>
                    <a:pt x="5017" y="5821"/>
                    <a:pt x="4873" y="3996"/>
                    <a:pt x="4537" y="2748"/>
                  </a:cubicBezTo>
                  <a:cubicBezTo>
                    <a:pt x="4201" y="1476"/>
                    <a:pt x="3385" y="180"/>
                    <a:pt x="1969" y="12"/>
                  </a:cubicBezTo>
                  <a:cubicBezTo>
                    <a:pt x="1901" y="4"/>
                    <a:pt x="1834" y="0"/>
                    <a:pt x="1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5"/>
            <p:cNvSpPr/>
            <p:nvPr/>
          </p:nvSpPr>
          <p:spPr>
            <a:xfrm>
              <a:off x="3572675" y="3822075"/>
              <a:ext cx="113425" cy="168800"/>
            </a:xfrm>
            <a:custGeom>
              <a:avLst/>
              <a:gdLst/>
              <a:ahLst/>
              <a:cxnLst/>
              <a:rect l="l" t="t" r="r" b="b"/>
              <a:pathLst>
                <a:path w="4537" h="6752" extrusionOk="0">
                  <a:moveTo>
                    <a:pt x="1767" y="1"/>
                  </a:moveTo>
                  <a:cubicBezTo>
                    <a:pt x="1222" y="1"/>
                    <a:pt x="729" y="262"/>
                    <a:pt x="408" y="732"/>
                  </a:cubicBezTo>
                  <a:cubicBezTo>
                    <a:pt x="72" y="1212"/>
                    <a:pt x="0" y="1861"/>
                    <a:pt x="0" y="2437"/>
                  </a:cubicBezTo>
                  <a:cubicBezTo>
                    <a:pt x="0" y="2581"/>
                    <a:pt x="0" y="2725"/>
                    <a:pt x="24" y="2869"/>
                  </a:cubicBezTo>
                  <a:cubicBezTo>
                    <a:pt x="24" y="2989"/>
                    <a:pt x="120" y="3061"/>
                    <a:pt x="216" y="3085"/>
                  </a:cubicBezTo>
                  <a:cubicBezTo>
                    <a:pt x="264" y="3637"/>
                    <a:pt x="432" y="4165"/>
                    <a:pt x="648" y="4669"/>
                  </a:cubicBezTo>
                  <a:cubicBezTo>
                    <a:pt x="912" y="5293"/>
                    <a:pt x="1296" y="5917"/>
                    <a:pt x="1824" y="6349"/>
                  </a:cubicBezTo>
                  <a:cubicBezTo>
                    <a:pt x="2165" y="6601"/>
                    <a:pt x="2551" y="6752"/>
                    <a:pt x="2944" y="6752"/>
                  </a:cubicBezTo>
                  <a:cubicBezTo>
                    <a:pt x="3187" y="6752"/>
                    <a:pt x="3433" y="6694"/>
                    <a:pt x="3672" y="6565"/>
                  </a:cubicBezTo>
                  <a:cubicBezTo>
                    <a:pt x="3840" y="6469"/>
                    <a:pt x="4008" y="6373"/>
                    <a:pt x="4128" y="6229"/>
                  </a:cubicBezTo>
                  <a:lnTo>
                    <a:pt x="4536" y="2725"/>
                  </a:lnTo>
                  <a:cubicBezTo>
                    <a:pt x="4200" y="1476"/>
                    <a:pt x="3360" y="180"/>
                    <a:pt x="1968" y="12"/>
                  </a:cubicBezTo>
                  <a:cubicBezTo>
                    <a:pt x="1901" y="5"/>
                    <a:pt x="1833" y="1"/>
                    <a:pt x="17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5"/>
            <p:cNvSpPr/>
            <p:nvPr/>
          </p:nvSpPr>
          <p:spPr>
            <a:xfrm>
              <a:off x="3186225" y="4174325"/>
              <a:ext cx="121825" cy="133525"/>
            </a:xfrm>
            <a:custGeom>
              <a:avLst/>
              <a:gdLst/>
              <a:ahLst/>
              <a:cxnLst/>
              <a:rect l="l" t="t" r="r" b="b"/>
              <a:pathLst>
                <a:path w="4873" h="5341" extrusionOk="0">
                  <a:moveTo>
                    <a:pt x="1785" y="1"/>
                  </a:moveTo>
                  <a:cubicBezTo>
                    <a:pt x="1249" y="1"/>
                    <a:pt x="732" y="279"/>
                    <a:pt x="408" y="732"/>
                  </a:cubicBezTo>
                  <a:cubicBezTo>
                    <a:pt x="72" y="1236"/>
                    <a:pt x="0" y="1860"/>
                    <a:pt x="0" y="2436"/>
                  </a:cubicBezTo>
                  <a:cubicBezTo>
                    <a:pt x="0" y="2580"/>
                    <a:pt x="0" y="2724"/>
                    <a:pt x="24" y="2868"/>
                  </a:cubicBezTo>
                  <a:cubicBezTo>
                    <a:pt x="24" y="3012"/>
                    <a:pt x="120" y="3084"/>
                    <a:pt x="216" y="3108"/>
                  </a:cubicBezTo>
                  <a:cubicBezTo>
                    <a:pt x="264" y="3492"/>
                    <a:pt x="360" y="3876"/>
                    <a:pt x="480" y="4260"/>
                  </a:cubicBezTo>
                  <a:cubicBezTo>
                    <a:pt x="1633" y="4692"/>
                    <a:pt x="3025" y="5100"/>
                    <a:pt x="4633" y="5340"/>
                  </a:cubicBezTo>
                  <a:cubicBezTo>
                    <a:pt x="4873" y="4524"/>
                    <a:pt x="4753" y="3540"/>
                    <a:pt x="4537" y="2772"/>
                  </a:cubicBezTo>
                  <a:cubicBezTo>
                    <a:pt x="4225" y="1500"/>
                    <a:pt x="3385" y="204"/>
                    <a:pt x="1969" y="12"/>
                  </a:cubicBezTo>
                  <a:cubicBezTo>
                    <a:pt x="1907" y="4"/>
                    <a:pt x="1846" y="1"/>
                    <a:pt x="1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45"/>
            <p:cNvSpPr/>
            <p:nvPr/>
          </p:nvSpPr>
          <p:spPr>
            <a:xfrm>
              <a:off x="3054800" y="4002675"/>
              <a:ext cx="103250" cy="168900"/>
            </a:xfrm>
            <a:custGeom>
              <a:avLst/>
              <a:gdLst/>
              <a:ahLst/>
              <a:cxnLst/>
              <a:rect l="l" t="t" r="r" b="b"/>
              <a:pathLst>
                <a:path w="4130" h="6756" extrusionOk="0">
                  <a:moveTo>
                    <a:pt x="884" y="1"/>
                  </a:moveTo>
                  <a:cubicBezTo>
                    <a:pt x="567" y="1"/>
                    <a:pt x="259" y="94"/>
                    <a:pt x="1" y="253"/>
                  </a:cubicBezTo>
                  <a:lnTo>
                    <a:pt x="1081" y="6446"/>
                  </a:lnTo>
                  <a:cubicBezTo>
                    <a:pt x="1388" y="6641"/>
                    <a:pt x="1728" y="6755"/>
                    <a:pt x="2067" y="6755"/>
                  </a:cubicBezTo>
                  <a:cubicBezTo>
                    <a:pt x="2311" y="6755"/>
                    <a:pt x="2554" y="6696"/>
                    <a:pt x="2785" y="6566"/>
                  </a:cubicBezTo>
                  <a:cubicBezTo>
                    <a:pt x="4129" y="5846"/>
                    <a:pt x="3985" y="3997"/>
                    <a:pt x="3649" y="2749"/>
                  </a:cubicBezTo>
                  <a:cubicBezTo>
                    <a:pt x="3313" y="1501"/>
                    <a:pt x="2497" y="181"/>
                    <a:pt x="1081" y="13"/>
                  </a:cubicBezTo>
                  <a:cubicBezTo>
                    <a:pt x="1015" y="5"/>
                    <a:pt x="949" y="1"/>
                    <a:pt x="8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45"/>
            <p:cNvSpPr/>
            <p:nvPr/>
          </p:nvSpPr>
          <p:spPr>
            <a:xfrm>
              <a:off x="3235425" y="3768975"/>
              <a:ext cx="125450" cy="137725"/>
            </a:xfrm>
            <a:custGeom>
              <a:avLst/>
              <a:gdLst/>
              <a:ahLst/>
              <a:cxnLst/>
              <a:rect l="l" t="t" r="r" b="b"/>
              <a:pathLst>
                <a:path w="5018" h="5509" extrusionOk="0">
                  <a:moveTo>
                    <a:pt x="169" y="0"/>
                  </a:moveTo>
                  <a:cubicBezTo>
                    <a:pt x="49" y="384"/>
                    <a:pt x="1" y="792"/>
                    <a:pt x="1" y="1176"/>
                  </a:cubicBezTo>
                  <a:cubicBezTo>
                    <a:pt x="1" y="1320"/>
                    <a:pt x="1" y="1464"/>
                    <a:pt x="25" y="1608"/>
                  </a:cubicBezTo>
                  <a:cubicBezTo>
                    <a:pt x="25" y="1728"/>
                    <a:pt x="121" y="1824"/>
                    <a:pt x="217" y="1848"/>
                  </a:cubicBezTo>
                  <a:cubicBezTo>
                    <a:pt x="289" y="2376"/>
                    <a:pt x="433" y="2928"/>
                    <a:pt x="649" y="3432"/>
                  </a:cubicBezTo>
                  <a:cubicBezTo>
                    <a:pt x="913" y="4033"/>
                    <a:pt x="1297" y="4681"/>
                    <a:pt x="1849" y="5089"/>
                  </a:cubicBezTo>
                  <a:cubicBezTo>
                    <a:pt x="2171" y="5352"/>
                    <a:pt x="2556" y="5509"/>
                    <a:pt x="2943" y="5509"/>
                  </a:cubicBezTo>
                  <a:cubicBezTo>
                    <a:pt x="3191" y="5509"/>
                    <a:pt x="3439" y="5445"/>
                    <a:pt x="3673" y="5305"/>
                  </a:cubicBezTo>
                  <a:cubicBezTo>
                    <a:pt x="5017" y="4585"/>
                    <a:pt x="4873" y="2760"/>
                    <a:pt x="4537" y="1512"/>
                  </a:cubicBezTo>
                  <a:cubicBezTo>
                    <a:pt x="4441" y="1080"/>
                    <a:pt x="4273" y="648"/>
                    <a:pt x="4057" y="264"/>
                  </a:cubicBezTo>
                  <a:cubicBezTo>
                    <a:pt x="4009" y="264"/>
                    <a:pt x="3961" y="264"/>
                    <a:pt x="3937" y="240"/>
                  </a:cubicBezTo>
                  <a:cubicBezTo>
                    <a:pt x="3254" y="35"/>
                    <a:pt x="2556" y="1"/>
                    <a:pt x="1855" y="1"/>
                  </a:cubicBezTo>
                  <a:cubicBezTo>
                    <a:pt x="1508" y="1"/>
                    <a:pt x="1162" y="10"/>
                    <a:pt x="816" y="10"/>
                  </a:cubicBezTo>
                  <a:cubicBezTo>
                    <a:pt x="632" y="10"/>
                    <a:pt x="448" y="7"/>
                    <a:pt x="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45"/>
            <p:cNvSpPr/>
            <p:nvPr/>
          </p:nvSpPr>
          <p:spPr>
            <a:xfrm>
              <a:off x="3556450" y="4048900"/>
              <a:ext cx="105650" cy="168775"/>
            </a:xfrm>
            <a:custGeom>
              <a:avLst/>
              <a:gdLst/>
              <a:ahLst/>
              <a:cxnLst/>
              <a:rect l="l" t="t" r="r" b="b"/>
              <a:pathLst>
                <a:path w="4226" h="6751" extrusionOk="0">
                  <a:moveTo>
                    <a:pt x="1791" y="1"/>
                  </a:moveTo>
                  <a:cubicBezTo>
                    <a:pt x="1241" y="1"/>
                    <a:pt x="730" y="259"/>
                    <a:pt x="409" y="708"/>
                  </a:cubicBezTo>
                  <a:cubicBezTo>
                    <a:pt x="73" y="1212"/>
                    <a:pt x="1" y="1836"/>
                    <a:pt x="1" y="2412"/>
                  </a:cubicBezTo>
                  <a:cubicBezTo>
                    <a:pt x="1" y="2557"/>
                    <a:pt x="25" y="2701"/>
                    <a:pt x="25" y="2845"/>
                  </a:cubicBezTo>
                  <a:cubicBezTo>
                    <a:pt x="25" y="2989"/>
                    <a:pt x="121" y="3061"/>
                    <a:pt x="217" y="3085"/>
                  </a:cubicBezTo>
                  <a:cubicBezTo>
                    <a:pt x="289" y="3637"/>
                    <a:pt x="433" y="4165"/>
                    <a:pt x="649" y="4669"/>
                  </a:cubicBezTo>
                  <a:cubicBezTo>
                    <a:pt x="913" y="5293"/>
                    <a:pt x="1297" y="5917"/>
                    <a:pt x="1849" y="6325"/>
                  </a:cubicBezTo>
                  <a:cubicBezTo>
                    <a:pt x="2177" y="6593"/>
                    <a:pt x="2561" y="6751"/>
                    <a:pt x="2948" y="6751"/>
                  </a:cubicBezTo>
                  <a:cubicBezTo>
                    <a:pt x="3185" y="6751"/>
                    <a:pt x="3422" y="6692"/>
                    <a:pt x="3649" y="6565"/>
                  </a:cubicBezTo>
                  <a:lnTo>
                    <a:pt x="4225" y="1836"/>
                  </a:lnTo>
                  <a:cubicBezTo>
                    <a:pt x="3793" y="924"/>
                    <a:pt x="3049" y="132"/>
                    <a:pt x="1993" y="12"/>
                  </a:cubicBezTo>
                  <a:cubicBezTo>
                    <a:pt x="1925" y="4"/>
                    <a:pt x="1858" y="1"/>
                    <a:pt x="1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45"/>
            <p:cNvSpPr/>
            <p:nvPr/>
          </p:nvSpPr>
          <p:spPr>
            <a:xfrm>
              <a:off x="3221625" y="3952300"/>
              <a:ext cx="124850" cy="169225"/>
            </a:xfrm>
            <a:custGeom>
              <a:avLst/>
              <a:gdLst/>
              <a:ahLst/>
              <a:cxnLst/>
              <a:rect l="l" t="t" r="r" b="b"/>
              <a:pathLst>
                <a:path w="4994" h="6769" extrusionOk="0">
                  <a:moveTo>
                    <a:pt x="1767" y="0"/>
                  </a:moveTo>
                  <a:cubicBezTo>
                    <a:pt x="1218" y="0"/>
                    <a:pt x="708" y="261"/>
                    <a:pt x="409" y="732"/>
                  </a:cubicBezTo>
                  <a:cubicBezTo>
                    <a:pt x="73" y="1212"/>
                    <a:pt x="1" y="1860"/>
                    <a:pt x="1" y="2436"/>
                  </a:cubicBezTo>
                  <a:cubicBezTo>
                    <a:pt x="1" y="2580"/>
                    <a:pt x="1" y="2724"/>
                    <a:pt x="1" y="2868"/>
                  </a:cubicBezTo>
                  <a:cubicBezTo>
                    <a:pt x="25" y="2988"/>
                    <a:pt x="97" y="3084"/>
                    <a:pt x="193" y="3108"/>
                  </a:cubicBezTo>
                  <a:cubicBezTo>
                    <a:pt x="265" y="3636"/>
                    <a:pt x="409" y="4188"/>
                    <a:pt x="649" y="4668"/>
                  </a:cubicBezTo>
                  <a:cubicBezTo>
                    <a:pt x="913" y="5292"/>
                    <a:pt x="1297" y="5916"/>
                    <a:pt x="1825" y="6348"/>
                  </a:cubicBezTo>
                  <a:cubicBezTo>
                    <a:pt x="2147" y="6612"/>
                    <a:pt x="2532" y="6769"/>
                    <a:pt x="2925" y="6769"/>
                  </a:cubicBezTo>
                  <a:cubicBezTo>
                    <a:pt x="3176" y="6769"/>
                    <a:pt x="3430" y="6705"/>
                    <a:pt x="3673" y="6565"/>
                  </a:cubicBezTo>
                  <a:cubicBezTo>
                    <a:pt x="4993" y="5844"/>
                    <a:pt x="4849" y="4020"/>
                    <a:pt x="4537" y="2748"/>
                  </a:cubicBezTo>
                  <a:cubicBezTo>
                    <a:pt x="4201" y="1500"/>
                    <a:pt x="3361" y="180"/>
                    <a:pt x="1969" y="12"/>
                  </a:cubicBezTo>
                  <a:cubicBezTo>
                    <a:pt x="1901" y="4"/>
                    <a:pt x="1834" y="0"/>
                    <a:pt x="1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45"/>
            <p:cNvSpPr/>
            <p:nvPr/>
          </p:nvSpPr>
          <p:spPr>
            <a:xfrm>
              <a:off x="3391450" y="4130500"/>
              <a:ext cx="125425" cy="168825"/>
            </a:xfrm>
            <a:custGeom>
              <a:avLst/>
              <a:gdLst/>
              <a:ahLst/>
              <a:cxnLst/>
              <a:rect l="l" t="t" r="r" b="b"/>
              <a:pathLst>
                <a:path w="5017" h="6753" extrusionOk="0">
                  <a:moveTo>
                    <a:pt x="1767" y="1"/>
                  </a:moveTo>
                  <a:cubicBezTo>
                    <a:pt x="1222" y="1"/>
                    <a:pt x="729" y="262"/>
                    <a:pt x="408" y="733"/>
                  </a:cubicBezTo>
                  <a:cubicBezTo>
                    <a:pt x="72" y="1213"/>
                    <a:pt x="0" y="1861"/>
                    <a:pt x="0" y="2437"/>
                  </a:cubicBezTo>
                  <a:cubicBezTo>
                    <a:pt x="0" y="2581"/>
                    <a:pt x="0" y="2725"/>
                    <a:pt x="24" y="2869"/>
                  </a:cubicBezTo>
                  <a:cubicBezTo>
                    <a:pt x="24" y="2989"/>
                    <a:pt x="120" y="3061"/>
                    <a:pt x="216" y="3085"/>
                  </a:cubicBezTo>
                  <a:cubicBezTo>
                    <a:pt x="264" y="3637"/>
                    <a:pt x="432" y="4165"/>
                    <a:pt x="648" y="4669"/>
                  </a:cubicBezTo>
                  <a:cubicBezTo>
                    <a:pt x="912" y="5293"/>
                    <a:pt x="1296" y="5917"/>
                    <a:pt x="1824" y="6349"/>
                  </a:cubicBezTo>
                  <a:cubicBezTo>
                    <a:pt x="2165" y="6601"/>
                    <a:pt x="2551" y="6752"/>
                    <a:pt x="2944" y="6752"/>
                  </a:cubicBezTo>
                  <a:cubicBezTo>
                    <a:pt x="3188" y="6752"/>
                    <a:pt x="3434" y="6694"/>
                    <a:pt x="3673" y="6565"/>
                  </a:cubicBezTo>
                  <a:cubicBezTo>
                    <a:pt x="5017" y="5845"/>
                    <a:pt x="4873" y="3997"/>
                    <a:pt x="4537" y="2749"/>
                  </a:cubicBezTo>
                  <a:cubicBezTo>
                    <a:pt x="4225" y="1501"/>
                    <a:pt x="3385" y="181"/>
                    <a:pt x="1968" y="13"/>
                  </a:cubicBezTo>
                  <a:cubicBezTo>
                    <a:pt x="1901" y="5"/>
                    <a:pt x="1834" y="1"/>
                    <a:pt x="17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45"/>
            <p:cNvSpPr/>
            <p:nvPr/>
          </p:nvSpPr>
          <p:spPr>
            <a:xfrm>
              <a:off x="3404050" y="3892275"/>
              <a:ext cx="125425" cy="168825"/>
            </a:xfrm>
            <a:custGeom>
              <a:avLst/>
              <a:gdLst/>
              <a:ahLst/>
              <a:cxnLst/>
              <a:rect l="l" t="t" r="r" b="b"/>
              <a:pathLst>
                <a:path w="5017" h="6753" extrusionOk="0">
                  <a:moveTo>
                    <a:pt x="1791" y="1"/>
                  </a:moveTo>
                  <a:cubicBezTo>
                    <a:pt x="1241" y="1"/>
                    <a:pt x="732" y="262"/>
                    <a:pt x="432" y="733"/>
                  </a:cubicBezTo>
                  <a:cubicBezTo>
                    <a:pt x="96" y="1213"/>
                    <a:pt x="0" y="1861"/>
                    <a:pt x="24" y="2437"/>
                  </a:cubicBezTo>
                  <a:cubicBezTo>
                    <a:pt x="24" y="2581"/>
                    <a:pt x="24" y="2725"/>
                    <a:pt x="24" y="2869"/>
                  </a:cubicBezTo>
                  <a:cubicBezTo>
                    <a:pt x="24" y="2989"/>
                    <a:pt x="120" y="3061"/>
                    <a:pt x="216" y="3085"/>
                  </a:cubicBezTo>
                  <a:cubicBezTo>
                    <a:pt x="288" y="3637"/>
                    <a:pt x="432" y="4165"/>
                    <a:pt x="648" y="4669"/>
                  </a:cubicBezTo>
                  <a:cubicBezTo>
                    <a:pt x="936" y="5293"/>
                    <a:pt x="1320" y="5917"/>
                    <a:pt x="1848" y="6349"/>
                  </a:cubicBezTo>
                  <a:cubicBezTo>
                    <a:pt x="2174" y="6601"/>
                    <a:pt x="2564" y="6752"/>
                    <a:pt x="2961" y="6752"/>
                  </a:cubicBezTo>
                  <a:cubicBezTo>
                    <a:pt x="3208" y="6752"/>
                    <a:pt x="3458" y="6694"/>
                    <a:pt x="3697" y="6565"/>
                  </a:cubicBezTo>
                  <a:cubicBezTo>
                    <a:pt x="5017" y="5845"/>
                    <a:pt x="4873" y="4021"/>
                    <a:pt x="4561" y="2749"/>
                  </a:cubicBezTo>
                  <a:cubicBezTo>
                    <a:pt x="4225" y="1501"/>
                    <a:pt x="3385" y="181"/>
                    <a:pt x="1993" y="13"/>
                  </a:cubicBezTo>
                  <a:cubicBezTo>
                    <a:pt x="1925" y="5"/>
                    <a:pt x="1857" y="1"/>
                    <a:pt x="17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45"/>
            <p:cNvSpPr/>
            <p:nvPr/>
          </p:nvSpPr>
          <p:spPr>
            <a:xfrm>
              <a:off x="3447250" y="3740175"/>
              <a:ext cx="1825" cy="10825"/>
            </a:xfrm>
            <a:custGeom>
              <a:avLst/>
              <a:gdLst/>
              <a:ahLst/>
              <a:cxnLst/>
              <a:rect l="l" t="t" r="r" b="b"/>
              <a:pathLst>
                <a:path w="73" h="433" extrusionOk="0">
                  <a:moveTo>
                    <a:pt x="48" y="0"/>
                  </a:moveTo>
                  <a:cubicBezTo>
                    <a:pt x="24" y="144"/>
                    <a:pt x="0" y="288"/>
                    <a:pt x="0" y="432"/>
                  </a:cubicBezTo>
                  <a:lnTo>
                    <a:pt x="24" y="432"/>
                  </a:lnTo>
                  <a:cubicBezTo>
                    <a:pt x="24" y="360"/>
                    <a:pt x="24" y="312"/>
                    <a:pt x="24" y="264"/>
                  </a:cubicBezTo>
                  <a:cubicBezTo>
                    <a:pt x="48" y="168"/>
                    <a:pt x="48" y="96"/>
                    <a:pt x="72" y="24"/>
                  </a:cubicBezTo>
                  <a:cubicBezTo>
                    <a:pt x="72" y="24"/>
                    <a:pt x="72" y="0"/>
                    <a:pt x="48" y="0"/>
                  </a:cubicBezTo>
                  <a:close/>
                </a:path>
              </a:pathLst>
            </a:custGeom>
            <a:solidFill>
              <a:srgbClr val="9AD7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45"/>
            <p:cNvSpPr/>
            <p:nvPr/>
          </p:nvSpPr>
          <p:spPr>
            <a:xfrm>
              <a:off x="3452650" y="3777975"/>
              <a:ext cx="116425" cy="92875"/>
            </a:xfrm>
            <a:custGeom>
              <a:avLst/>
              <a:gdLst/>
              <a:ahLst/>
              <a:cxnLst/>
              <a:rect l="l" t="t" r="r" b="b"/>
              <a:pathLst>
                <a:path w="4657" h="3715" extrusionOk="0">
                  <a:moveTo>
                    <a:pt x="4369" y="0"/>
                  </a:moveTo>
                  <a:cubicBezTo>
                    <a:pt x="3529" y="192"/>
                    <a:pt x="2713" y="360"/>
                    <a:pt x="1873" y="432"/>
                  </a:cubicBezTo>
                  <a:cubicBezTo>
                    <a:pt x="1626" y="454"/>
                    <a:pt x="1341" y="475"/>
                    <a:pt x="1049" y="475"/>
                  </a:cubicBezTo>
                  <a:cubicBezTo>
                    <a:pt x="689" y="475"/>
                    <a:pt x="319" y="442"/>
                    <a:pt x="1" y="336"/>
                  </a:cubicBezTo>
                  <a:lnTo>
                    <a:pt x="1" y="336"/>
                  </a:lnTo>
                  <a:cubicBezTo>
                    <a:pt x="73" y="768"/>
                    <a:pt x="217" y="1224"/>
                    <a:pt x="409" y="1632"/>
                  </a:cubicBezTo>
                  <a:cubicBezTo>
                    <a:pt x="673" y="2256"/>
                    <a:pt x="1057" y="2880"/>
                    <a:pt x="1585" y="3288"/>
                  </a:cubicBezTo>
                  <a:cubicBezTo>
                    <a:pt x="1928" y="3557"/>
                    <a:pt x="2317" y="3714"/>
                    <a:pt x="2712" y="3714"/>
                  </a:cubicBezTo>
                  <a:cubicBezTo>
                    <a:pt x="2953" y="3714"/>
                    <a:pt x="3197" y="3656"/>
                    <a:pt x="3433" y="3529"/>
                  </a:cubicBezTo>
                  <a:cubicBezTo>
                    <a:pt x="4657" y="2856"/>
                    <a:pt x="4633" y="1224"/>
                    <a:pt x="43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45"/>
            <p:cNvSpPr/>
            <p:nvPr/>
          </p:nvSpPr>
          <p:spPr>
            <a:xfrm>
              <a:off x="2998975" y="3718925"/>
              <a:ext cx="727400" cy="68675"/>
            </a:xfrm>
            <a:custGeom>
              <a:avLst/>
              <a:gdLst/>
              <a:ahLst/>
              <a:cxnLst/>
              <a:rect l="l" t="t" r="r" b="b"/>
              <a:pathLst>
                <a:path w="29096" h="2747" extrusionOk="0">
                  <a:moveTo>
                    <a:pt x="426" y="0"/>
                  </a:moveTo>
                  <a:cubicBezTo>
                    <a:pt x="173" y="0"/>
                    <a:pt x="1" y="390"/>
                    <a:pt x="290" y="514"/>
                  </a:cubicBezTo>
                  <a:cubicBezTo>
                    <a:pt x="1946" y="1354"/>
                    <a:pt x="3818" y="1618"/>
                    <a:pt x="5642" y="1858"/>
                  </a:cubicBezTo>
                  <a:cubicBezTo>
                    <a:pt x="7610" y="2146"/>
                    <a:pt x="9603" y="2338"/>
                    <a:pt x="11595" y="2506"/>
                  </a:cubicBezTo>
                  <a:cubicBezTo>
                    <a:pt x="13587" y="2650"/>
                    <a:pt x="15579" y="2722"/>
                    <a:pt x="17571" y="2746"/>
                  </a:cubicBezTo>
                  <a:cubicBezTo>
                    <a:pt x="19420" y="2746"/>
                    <a:pt x="21292" y="2746"/>
                    <a:pt x="23140" y="2554"/>
                  </a:cubicBezTo>
                  <a:cubicBezTo>
                    <a:pt x="24892" y="2362"/>
                    <a:pt x="26620" y="2002"/>
                    <a:pt x="28229" y="1234"/>
                  </a:cubicBezTo>
                  <a:cubicBezTo>
                    <a:pt x="28421" y="1138"/>
                    <a:pt x="28637" y="1042"/>
                    <a:pt x="28829" y="922"/>
                  </a:cubicBezTo>
                  <a:cubicBezTo>
                    <a:pt x="29095" y="778"/>
                    <a:pt x="28924" y="407"/>
                    <a:pt x="28673" y="407"/>
                  </a:cubicBezTo>
                  <a:cubicBezTo>
                    <a:pt x="28631" y="407"/>
                    <a:pt x="28586" y="418"/>
                    <a:pt x="28541" y="442"/>
                  </a:cubicBezTo>
                  <a:cubicBezTo>
                    <a:pt x="27028" y="1282"/>
                    <a:pt x="25348" y="1714"/>
                    <a:pt x="23644" y="1930"/>
                  </a:cubicBezTo>
                  <a:cubicBezTo>
                    <a:pt x="21868" y="2170"/>
                    <a:pt x="20068" y="2194"/>
                    <a:pt x="18268" y="2194"/>
                  </a:cubicBezTo>
                  <a:cubicBezTo>
                    <a:pt x="16299" y="2170"/>
                    <a:pt x="14331" y="2122"/>
                    <a:pt x="12363" y="1978"/>
                  </a:cubicBezTo>
                  <a:cubicBezTo>
                    <a:pt x="10419" y="1858"/>
                    <a:pt x="8474" y="1666"/>
                    <a:pt x="6530" y="1426"/>
                  </a:cubicBezTo>
                  <a:cubicBezTo>
                    <a:pt x="5594" y="1306"/>
                    <a:pt x="4658" y="1186"/>
                    <a:pt x="3722" y="1018"/>
                  </a:cubicBezTo>
                  <a:cubicBezTo>
                    <a:pt x="2858" y="850"/>
                    <a:pt x="1970" y="634"/>
                    <a:pt x="1130" y="298"/>
                  </a:cubicBezTo>
                  <a:cubicBezTo>
                    <a:pt x="938" y="226"/>
                    <a:pt x="746" y="130"/>
                    <a:pt x="554" y="34"/>
                  </a:cubicBezTo>
                  <a:cubicBezTo>
                    <a:pt x="510" y="10"/>
                    <a:pt x="467" y="0"/>
                    <a:pt x="42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65" name="Google Shape;3165;p45"/>
          <p:cNvSpPr/>
          <p:nvPr/>
        </p:nvSpPr>
        <p:spPr>
          <a:xfrm rot="-4530513" flipH="1">
            <a:off x="414882" y="743889"/>
            <a:ext cx="4482596" cy="3915549"/>
          </a:xfrm>
          <a:custGeom>
            <a:avLst/>
            <a:gdLst/>
            <a:ahLst/>
            <a:cxnLst/>
            <a:rect l="l" t="t" r="r" b="b"/>
            <a:pathLst>
              <a:path w="91344" h="81637" extrusionOk="0">
                <a:moveTo>
                  <a:pt x="88773" y="114"/>
                </a:moveTo>
                <a:cubicBezTo>
                  <a:pt x="88757" y="223"/>
                  <a:pt x="88799" y="261"/>
                  <a:pt x="88841" y="261"/>
                </a:cubicBezTo>
                <a:cubicBezTo>
                  <a:pt x="88900" y="261"/>
                  <a:pt x="88960" y="181"/>
                  <a:pt x="88849" y="114"/>
                </a:cubicBezTo>
                <a:close/>
                <a:moveTo>
                  <a:pt x="49793" y="228"/>
                </a:moveTo>
                <a:cubicBezTo>
                  <a:pt x="49682" y="295"/>
                  <a:pt x="49768" y="375"/>
                  <a:pt x="49841" y="375"/>
                </a:cubicBezTo>
                <a:cubicBezTo>
                  <a:pt x="49892" y="375"/>
                  <a:pt x="49938" y="336"/>
                  <a:pt x="49907" y="228"/>
                </a:cubicBezTo>
                <a:close/>
                <a:moveTo>
                  <a:pt x="46425" y="108"/>
                </a:moveTo>
                <a:cubicBezTo>
                  <a:pt x="46369" y="108"/>
                  <a:pt x="46292" y="122"/>
                  <a:pt x="46202" y="190"/>
                </a:cubicBezTo>
                <a:lnTo>
                  <a:pt x="46239" y="379"/>
                </a:lnTo>
                <a:cubicBezTo>
                  <a:pt x="46328" y="423"/>
                  <a:pt x="46404" y="441"/>
                  <a:pt x="46459" y="441"/>
                </a:cubicBezTo>
                <a:cubicBezTo>
                  <a:pt x="46498" y="441"/>
                  <a:pt x="46526" y="432"/>
                  <a:pt x="46542" y="417"/>
                </a:cubicBezTo>
                <a:cubicBezTo>
                  <a:pt x="46617" y="379"/>
                  <a:pt x="46655" y="341"/>
                  <a:pt x="46655" y="265"/>
                </a:cubicBezTo>
                <a:cubicBezTo>
                  <a:pt x="46655" y="190"/>
                  <a:pt x="46580" y="152"/>
                  <a:pt x="46504" y="114"/>
                </a:cubicBezTo>
                <a:cubicBezTo>
                  <a:pt x="46489" y="114"/>
                  <a:pt x="46462" y="108"/>
                  <a:pt x="46425" y="108"/>
                </a:cubicBezTo>
                <a:close/>
                <a:moveTo>
                  <a:pt x="64916" y="114"/>
                </a:moveTo>
                <a:lnTo>
                  <a:pt x="64765" y="228"/>
                </a:lnTo>
                <a:lnTo>
                  <a:pt x="64765" y="379"/>
                </a:lnTo>
                <a:lnTo>
                  <a:pt x="64879" y="492"/>
                </a:lnTo>
                <a:cubicBezTo>
                  <a:pt x="64992" y="530"/>
                  <a:pt x="65030" y="530"/>
                  <a:pt x="65105" y="530"/>
                </a:cubicBezTo>
                <a:lnTo>
                  <a:pt x="65143" y="530"/>
                </a:lnTo>
                <a:lnTo>
                  <a:pt x="65370" y="417"/>
                </a:lnTo>
                <a:lnTo>
                  <a:pt x="65370" y="228"/>
                </a:lnTo>
                <a:lnTo>
                  <a:pt x="65219" y="114"/>
                </a:lnTo>
                <a:close/>
                <a:moveTo>
                  <a:pt x="76901" y="417"/>
                </a:moveTo>
                <a:cubicBezTo>
                  <a:pt x="76790" y="484"/>
                  <a:pt x="76876" y="564"/>
                  <a:pt x="76949" y="564"/>
                </a:cubicBezTo>
                <a:cubicBezTo>
                  <a:pt x="77001" y="564"/>
                  <a:pt x="77046" y="525"/>
                  <a:pt x="77015" y="417"/>
                </a:cubicBezTo>
                <a:close/>
                <a:moveTo>
                  <a:pt x="78678" y="1"/>
                </a:moveTo>
                <a:lnTo>
                  <a:pt x="78565" y="114"/>
                </a:lnTo>
                <a:cubicBezTo>
                  <a:pt x="78546" y="95"/>
                  <a:pt x="78518" y="86"/>
                  <a:pt x="78485" y="86"/>
                </a:cubicBezTo>
                <a:cubicBezTo>
                  <a:pt x="78451" y="86"/>
                  <a:pt x="78414" y="95"/>
                  <a:pt x="78376" y="114"/>
                </a:cubicBezTo>
                <a:cubicBezTo>
                  <a:pt x="78338" y="114"/>
                  <a:pt x="78300" y="152"/>
                  <a:pt x="78300" y="190"/>
                </a:cubicBezTo>
                <a:lnTo>
                  <a:pt x="78149" y="265"/>
                </a:lnTo>
                <a:cubicBezTo>
                  <a:pt x="78149" y="303"/>
                  <a:pt x="78111" y="341"/>
                  <a:pt x="78111" y="417"/>
                </a:cubicBezTo>
                <a:lnTo>
                  <a:pt x="78111" y="454"/>
                </a:lnTo>
                <a:lnTo>
                  <a:pt x="78225" y="568"/>
                </a:lnTo>
                <a:lnTo>
                  <a:pt x="78414" y="568"/>
                </a:lnTo>
                <a:lnTo>
                  <a:pt x="78527" y="454"/>
                </a:lnTo>
                <a:lnTo>
                  <a:pt x="78678" y="379"/>
                </a:lnTo>
                <a:lnTo>
                  <a:pt x="78754" y="379"/>
                </a:lnTo>
                <a:cubicBezTo>
                  <a:pt x="78811" y="379"/>
                  <a:pt x="78867" y="388"/>
                  <a:pt x="78919" y="388"/>
                </a:cubicBezTo>
                <a:cubicBezTo>
                  <a:pt x="78971" y="388"/>
                  <a:pt x="79019" y="379"/>
                  <a:pt x="79056" y="341"/>
                </a:cubicBezTo>
                <a:cubicBezTo>
                  <a:pt x="79132" y="303"/>
                  <a:pt x="79170" y="228"/>
                  <a:pt x="79170" y="114"/>
                </a:cubicBezTo>
                <a:lnTo>
                  <a:pt x="79019" y="1"/>
                </a:lnTo>
                <a:close/>
                <a:moveTo>
                  <a:pt x="72062" y="265"/>
                </a:moveTo>
                <a:cubicBezTo>
                  <a:pt x="71986" y="265"/>
                  <a:pt x="71722" y="303"/>
                  <a:pt x="71759" y="492"/>
                </a:cubicBezTo>
                <a:lnTo>
                  <a:pt x="71911" y="606"/>
                </a:lnTo>
                <a:cubicBezTo>
                  <a:pt x="71949" y="606"/>
                  <a:pt x="71986" y="606"/>
                  <a:pt x="72024" y="643"/>
                </a:cubicBezTo>
                <a:lnTo>
                  <a:pt x="72213" y="530"/>
                </a:lnTo>
                <a:lnTo>
                  <a:pt x="72213" y="379"/>
                </a:lnTo>
                <a:lnTo>
                  <a:pt x="72062" y="265"/>
                </a:lnTo>
                <a:close/>
                <a:moveTo>
                  <a:pt x="26655" y="1"/>
                </a:moveTo>
                <a:lnTo>
                  <a:pt x="26504" y="152"/>
                </a:lnTo>
                <a:cubicBezTo>
                  <a:pt x="26428" y="190"/>
                  <a:pt x="26353" y="228"/>
                  <a:pt x="26353" y="341"/>
                </a:cubicBezTo>
                <a:cubicBezTo>
                  <a:pt x="26277" y="379"/>
                  <a:pt x="26201" y="417"/>
                  <a:pt x="26164" y="492"/>
                </a:cubicBezTo>
                <a:lnTo>
                  <a:pt x="26201" y="606"/>
                </a:lnTo>
                <a:cubicBezTo>
                  <a:pt x="26257" y="661"/>
                  <a:pt x="26332" y="696"/>
                  <a:pt x="26413" y="696"/>
                </a:cubicBezTo>
                <a:cubicBezTo>
                  <a:pt x="26443" y="696"/>
                  <a:pt x="26473" y="691"/>
                  <a:pt x="26504" y="681"/>
                </a:cubicBezTo>
                <a:cubicBezTo>
                  <a:pt x="26579" y="643"/>
                  <a:pt x="26655" y="568"/>
                  <a:pt x="26617" y="492"/>
                </a:cubicBezTo>
                <a:cubicBezTo>
                  <a:pt x="26882" y="454"/>
                  <a:pt x="27033" y="341"/>
                  <a:pt x="27146" y="190"/>
                </a:cubicBezTo>
                <a:lnTo>
                  <a:pt x="27033" y="1"/>
                </a:lnTo>
                <a:close/>
                <a:moveTo>
                  <a:pt x="80039" y="152"/>
                </a:moveTo>
                <a:cubicBezTo>
                  <a:pt x="79964" y="152"/>
                  <a:pt x="79888" y="190"/>
                  <a:pt x="79850" y="228"/>
                </a:cubicBezTo>
                <a:cubicBezTo>
                  <a:pt x="79850" y="228"/>
                  <a:pt x="79813" y="265"/>
                  <a:pt x="79775" y="303"/>
                </a:cubicBezTo>
                <a:lnTo>
                  <a:pt x="79699" y="303"/>
                </a:lnTo>
                <a:lnTo>
                  <a:pt x="79623" y="417"/>
                </a:lnTo>
                <a:lnTo>
                  <a:pt x="79623" y="606"/>
                </a:lnTo>
                <a:lnTo>
                  <a:pt x="79775" y="719"/>
                </a:lnTo>
                <a:lnTo>
                  <a:pt x="79813" y="719"/>
                </a:lnTo>
                <a:cubicBezTo>
                  <a:pt x="79850" y="719"/>
                  <a:pt x="80039" y="681"/>
                  <a:pt x="80077" y="568"/>
                </a:cubicBezTo>
                <a:lnTo>
                  <a:pt x="80039" y="530"/>
                </a:lnTo>
                <a:lnTo>
                  <a:pt x="80191" y="417"/>
                </a:lnTo>
                <a:lnTo>
                  <a:pt x="80191" y="265"/>
                </a:lnTo>
                <a:lnTo>
                  <a:pt x="80039" y="152"/>
                </a:lnTo>
                <a:close/>
                <a:moveTo>
                  <a:pt x="29075" y="1"/>
                </a:moveTo>
                <a:lnTo>
                  <a:pt x="28923" y="114"/>
                </a:lnTo>
                <a:cubicBezTo>
                  <a:pt x="28886" y="303"/>
                  <a:pt x="28999" y="341"/>
                  <a:pt x="29037" y="379"/>
                </a:cubicBezTo>
                <a:lnTo>
                  <a:pt x="29188" y="379"/>
                </a:lnTo>
                <a:cubicBezTo>
                  <a:pt x="29150" y="492"/>
                  <a:pt x="29150" y="643"/>
                  <a:pt x="29264" y="719"/>
                </a:cubicBezTo>
                <a:lnTo>
                  <a:pt x="29377" y="757"/>
                </a:lnTo>
                <a:cubicBezTo>
                  <a:pt x="29604" y="757"/>
                  <a:pt x="29869" y="530"/>
                  <a:pt x="29869" y="379"/>
                </a:cubicBezTo>
                <a:lnTo>
                  <a:pt x="29869" y="341"/>
                </a:lnTo>
                <a:cubicBezTo>
                  <a:pt x="29831" y="228"/>
                  <a:pt x="29642" y="228"/>
                  <a:pt x="29566" y="228"/>
                </a:cubicBezTo>
                <a:lnTo>
                  <a:pt x="29453" y="228"/>
                </a:lnTo>
                <a:cubicBezTo>
                  <a:pt x="29453" y="228"/>
                  <a:pt x="29453" y="228"/>
                  <a:pt x="29453" y="190"/>
                </a:cubicBezTo>
                <a:lnTo>
                  <a:pt x="29377" y="1"/>
                </a:lnTo>
                <a:close/>
                <a:moveTo>
                  <a:pt x="50965" y="313"/>
                </a:moveTo>
                <a:cubicBezTo>
                  <a:pt x="50927" y="313"/>
                  <a:pt x="50890" y="322"/>
                  <a:pt x="50852" y="341"/>
                </a:cubicBezTo>
                <a:cubicBezTo>
                  <a:pt x="50776" y="379"/>
                  <a:pt x="50738" y="454"/>
                  <a:pt x="50738" y="530"/>
                </a:cubicBezTo>
                <a:cubicBezTo>
                  <a:pt x="50738" y="568"/>
                  <a:pt x="50738" y="681"/>
                  <a:pt x="50814" y="719"/>
                </a:cubicBezTo>
                <a:cubicBezTo>
                  <a:pt x="50852" y="757"/>
                  <a:pt x="50927" y="757"/>
                  <a:pt x="50965" y="757"/>
                </a:cubicBezTo>
                <a:lnTo>
                  <a:pt x="51041" y="719"/>
                </a:lnTo>
                <a:cubicBezTo>
                  <a:pt x="51079" y="681"/>
                  <a:pt x="51117" y="606"/>
                  <a:pt x="51117" y="568"/>
                </a:cubicBezTo>
                <a:cubicBezTo>
                  <a:pt x="51117" y="530"/>
                  <a:pt x="51117" y="530"/>
                  <a:pt x="51117" y="492"/>
                </a:cubicBezTo>
                <a:lnTo>
                  <a:pt x="51079" y="341"/>
                </a:lnTo>
                <a:cubicBezTo>
                  <a:pt x="51041" y="322"/>
                  <a:pt x="51003" y="313"/>
                  <a:pt x="50965" y="313"/>
                </a:cubicBezTo>
                <a:close/>
                <a:moveTo>
                  <a:pt x="67199" y="363"/>
                </a:moveTo>
                <a:cubicBezTo>
                  <a:pt x="67122" y="363"/>
                  <a:pt x="67049" y="390"/>
                  <a:pt x="66996" y="417"/>
                </a:cubicBezTo>
                <a:cubicBezTo>
                  <a:pt x="66958" y="454"/>
                  <a:pt x="66920" y="492"/>
                  <a:pt x="66920" y="568"/>
                </a:cubicBezTo>
                <a:cubicBezTo>
                  <a:pt x="66920" y="643"/>
                  <a:pt x="66958" y="719"/>
                  <a:pt x="67109" y="757"/>
                </a:cubicBezTo>
                <a:lnTo>
                  <a:pt x="67298" y="606"/>
                </a:lnTo>
                <a:cubicBezTo>
                  <a:pt x="67336" y="606"/>
                  <a:pt x="67374" y="568"/>
                  <a:pt x="67374" y="530"/>
                </a:cubicBezTo>
                <a:lnTo>
                  <a:pt x="67298" y="379"/>
                </a:lnTo>
                <a:cubicBezTo>
                  <a:pt x="67265" y="368"/>
                  <a:pt x="67232" y="363"/>
                  <a:pt x="67199" y="363"/>
                </a:cubicBezTo>
                <a:close/>
                <a:moveTo>
                  <a:pt x="62588" y="363"/>
                </a:moveTo>
                <a:cubicBezTo>
                  <a:pt x="62560" y="363"/>
                  <a:pt x="62530" y="368"/>
                  <a:pt x="62497" y="379"/>
                </a:cubicBezTo>
                <a:lnTo>
                  <a:pt x="62383" y="492"/>
                </a:lnTo>
                <a:lnTo>
                  <a:pt x="62383" y="643"/>
                </a:lnTo>
                <a:lnTo>
                  <a:pt x="62497" y="757"/>
                </a:lnTo>
                <a:cubicBezTo>
                  <a:pt x="62529" y="761"/>
                  <a:pt x="62559" y="763"/>
                  <a:pt x="62587" y="763"/>
                </a:cubicBezTo>
                <a:cubicBezTo>
                  <a:pt x="62815" y="763"/>
                  <a:pt x="62875" y="635"/>
                  <a:pt x="62875" y="568"/>
                </a:cubicBezTo>
                <a:lnTo>
                  <a:pt x="62799" y="417"/>
                </a:lnTo>
                <a:lnTo>
                  <a:pt x="62761" y="417"/>
                </a:lnTo>
                <a:cubicBezTo>
                  <a:pt x="62708" y="390"/>
                  <a:pt x="62654" y="363"/>
                  <a:pt x="62588" y="363"/>
                </a:cubicBezTo>
                <a:close/>
                <a:moveTo>
                  <a:pt x="71117" y="152"/>
                </a:moveTo>
                <a:cubicBezTo>
                  <a:pt x="71041" y="152"/>
                  <a:pt x="70928" y="190"/>
                  <a:pt x="70890" y="341"/>
                </a:cubicBezTo>
                <a:lnTo>
                  <a:pt x="70928" y="492"/>
                </a:lnTo>
                <a:lnTo>
                  <a:pt x="70890" y="454"/>
                </a:lnTo>
                <a:cubicBezTo>
                  <a:pt x="70852" y="454"/>
                  <a:pt x="70776" y="417"/>
                  <a:pt x="70663" y="417"/>
                </a:cubicBezTo>
                <a:lnTo>
                  <a:pt x="70587" y="530"/>
                </a:lnTo>
                <a:lnTo>
                  <a:pt x="70587" y="681"/>
                </a:lnTo>
                <a:lnTo>
                  <a:pt x="70701" y="795"/>
                </a:lnTo>
                <a:lnTo>
                  <a:pt x="70890" y="795"/>
                </a:lnTo>
                <a:lnTo>
                  <a:pt x="71041" y="681"/>
                </a:lnTo>
                <a:lnTo>
                  <a:pt x="71041" y="606"/>
                </a:lnTo>
                <a:lnTo>
                  <a:pt x="70928" y="492"/>
                </a:lnTo>
                <a:cubicBezTo>
                  <a:pt x="70958" y="492"/>
                  <a:pt x="71037" y="541"/>
                  <a:pt x="71125" y="541"/>
                </a:cubicBezTo>
                <a:cubicBezTo>
                  <a:pt x="71147" y="541"/>
                  <a:pt x="71170" y="538"/>
                  <a:pt x="71192" y="530"/>
                </a:cubicBezTo>
                <a:cubicBezTo>
                  <a:pt x="71268" y="492"/>
                  <a:pt x="71306" y="454"/>
                  <a:pt x="71306" y="379"/>
                </a:cubicBezTo>
                <a:cubicBezTo>
                  <a:pt x="71306" y="303"/>
                  <a:pt x="71230" y="190"/>
                  <a:pt x="71117" y="152"/>
                </a:cubicBezTo>
                <a:close/>
                <a:moveTo>
                  <a:pt x="47336" y="152"/>
                </a:moveTo>
                <a:lnTo>
                  <a:pt x="47222" y="190"/>
                </a:lnTo>
                <a:cubicBezTo>
                  <a:pt x="47071" y="341"/>
                  <a:pt x="47147" y="492"/>
                  <a:pt x="47185" y="606"/>
                </a:cubicBezTo>
                <a:cubicBezTo>
                  <a:pt x="47222" y="643"/>
                  <a:pt x="47260" y="681"/>
                  <a:pt x="47260" y="719"/>
                </a:cubicBezTo>
                <a:lnTo>
                  <a:pt x="47374" y="795"/>
                </a:lnTo>
                <a:cubicBezTo>
                  <a:pt x="47411" y="799"/>
                  <a:pt x="47447" y="802"/>
                  <a:pt x="47482" y="802"/>
                </a:cubicBezTo>
                <a:cubicBezTo>
                  <a:pt x="47722" y="802"/>
                  <a:pt x="47875" y="686"/>
                  <a:pt x="47941" y="454"/>
                </a:cubicBezTo>
                <a:lnTo>
                  <a:pt x="47903" y="341"/>
                </a:lnTo>
                <a:cubicBezTo>
                  <a:pt x="47714" y="190"/>
                  <a:pt x="47600" y="190"/>
                  <a:pt x="47449" y="152"/>
                </a:cubicBezTo>
                <a:close/>
                <a:moveTo>
                  <a:pt x="61920" y="250"/>
                </a:moveTo>
                <a:cubicBezTo>
                  <a:pt x="61829" y="250"/>
                  <a:pt x="61756" y="276"/>
                  <a:pt x="61703" y="303"/>
                </a:cubicBezTo>
                <a:lnTo>
                  <a:pt x="61589" y="303"/>
                </a:lnTo>
                <a:lnTo>
                  <a:pt x="61476" y="417"/>
                </a:lnTo>
                <a:cubicBezTo>
                  <a:pt x="61476" y="568"/>
                  <a:pt x="61438" y="719"/>
                  <a:pt x="61551" y="833"/>
                </a:cubicBezTo>
                <a:lnTo>
                  <a:pt x="61665" y="870"/>
                </a:lnTo>
                <a:cubicBezTo>
                  <a:pt x="62005" y="833"/>
                  <a:pt x="62156" y="681"/>
                  <a:pt x="62156" y="379"/>
                </a:cubicBezTo>
                <a:lnTo>
                  <a:pt x="62043" y="265"/>
                </a:lnTo>
                <a:cubicBezTo>
                  <a:pt x="61999" y="254"/>
                  <a:pt x="61958" y="250"/>
                  <a:pt x="61920" y="250"/>
                </a:cubicBezTo>
                <a:close/>
                <a:moveTo>
                  <a:pt x="86434" y="388"/>
                </a:moveTo>
                <a:cubicBezTo>
                  <a:pt x="86391" y="388"/>
                  <a:pt x="86353" y="398"/>
                  <a:pt x="86315" y="417"/>
                </a:cubicBezTo>
                <a:lnTo>
                  <a:pt x="86240" y="530"/>
                </a:lnTo>
                <a:lnTo>
                  <a:pt x="86391" y="643"/>
                </a:lnTo>
                <a:lnTo>
                  <a:pt x="86353" y="643"/>
                </a:lnTo>
                <a:cubicBezTo>
                  <a:pt x="86353" y="643"/>
                  <a:pt x="86353" y="681"/>
                  <a:pt x="86353" y="681"/>
                </a:cubicBezTo>
                <a:cubicBezTo>
                  <a:pt x="86391" y="757"/>
                  <a:pt x="86429" y="908"/>
                  <a:pt x="86618" y="908"/>
                </a:cubicBezTo>
                <a:lnTo>
                  <a:pt x="86731" y="833"/>
                </a:lnTo>
                <a:lnTo>
                  <a:pt x="86807" y="833"/>
                </a:lnTo>
                <a:cubicBezTo>
                  <a:pt x="86883" y="795"/>
                  <a:pt x="86996" y="719"/>
                  <a:pt x="86996" y="568"/>
                </a:cubicBezTo>
                <a:lnTo>
                  <a:pt x="86996" y="530"/>
                </a:lnTo>
                <a:lnTo>
                  <a:pt x="86807" y="417"/>
                </a:lnTo>
                <a:cubicBezTo>
                  <a:pt x="86794" y="429"/>
                  <a:pt x="86773" y="433"/>
                  <a:pt x="86748" y="433"/>
                </a:cubicBezTo>
                <a:cubicBezTo>
                  <a:pt x="86698" y="433"/>
                  <a:pt x="86630" y="417"/>
                  <a:pt x="86580" y="417"/>
                </a:cubicBezTo>
                <a:cubicBezTo>
                  <a:pt x="86523" y="398"/>
                  <a:pt x="86476" y="388"/>
                  <a:pt x="86434" y="388"/>
                </a:cubicBezTo>
                <a:close/>
                <a:moveTo>
                  <a:pt x="12326" y="643"/>
                </a:moveTo>
                <a:lnTo>
                  <a:pt x="12175" y="757"/>
                </a:lnTo>
                <a:lnTo>
                  <a:pt x="12175" y="908"/>
                </a:lnTo>
                <a:lnTo>
                  <a:pt x="12326" y="1022"/>
                </a:lnTo>
                <a:lnTo>
                  <a:pt x="12477" y="1022"/>
                </a:lnTo>
                <a:lnTo>
                  <a:pt x="12628" y="908"/>
                </a:lnTo>
                <a:lnTo>
                  <a:pt x="12628" y="757"/>
                </a:lnTo>
                <a:lnTo>
                  <a:pt x="12477" y="643"/>
                </a:lnTo>
                <a:close/>
                <a:moveTo>
                  <a:pt x="5846" y="628"/>
                </a:moveTo>
                <a:cubicBezTo>
                  <a:pt x="5782" y="628"/>
                  <a:pt x="5736" y="655"/>
                  <a:pt x="5710" y="681"/>
                </a:cubicBezTo>
                <a:cubicBezTo>
                  <a:pt x="5634" y="757"/>
                  <a:pt x="5596" y="833"/>
                  <a:pt x="5596" y="946"/>
                </a:cubicBezTo>
                <a:lnTo>
                  <a:pt x="5747" y="1059"/>
                </a:lnTo>
                <a:cubicBezTo>
                  <a:pt x="5823" y="1059"/>
                  <a:pt x="5899" y="1059"/>
                  <a:pt x="5974" y="1022"/>
                </a:cubicBezTo>
                <a:cubicBezTo>
                  <a:pt x="6050" y="946"/>
                  <a:pt x="6050" y="908"/>
                  <a:pt x="6050" y="795"/>
                </a:cubicBezTo>
                <a:cubicBezTo>
                  <a:pt x="6050" y="795"/>
                  <a:pt x="6050" y="757"/>
                  <a:pt x="6050" y="719"/>
                </a:cubicBezTo>
                <a:lnTo>
                  <a:pt x="5936" y="643"/>
                </a:lnTo>
                <a:cubicBezTo>
                  <a:pt x="5903" y="632"/>
                  <a:pt x="5873" y="628"/>
                  <a:pt x="5846" y="628"/>
                </a:cubicBezTo>
                <a:close/>
                <a:moveTo>
                  <a:pt x="35644" y="865"/>
                </a:moveTo>
                <a:cubicBezTo>
                  <a:pt x="35376" y="865"/>
                  <a:pt x="35313" y="1028"/>
                  <a:pt x="35313" y="1097"/>
                </a:cubicBezTo>
                <a:lnTo>
                  <a:pt x="35426" y="1211"/>
                </a:lnTo>
                <a:cubicBezTo>
                  <a:pt x="35457" y="1214"/>
                  <a:pt x="35485" y="1216"/>
                  <a:pt x="35511" y="1216"/>
                </a:cubicBezTo>
                <a:cubicBezTo>
                  <a:pt x="35773" y="1216"/>
                  <a:pt x="35808" y="1056"/>
                  <a:pt x="35842" y="1022"/>
                </a:cubicBezTo>
                <a:lnTo>
                  <a:pt x="35729" y="870"/>
                </a:lnTo>
                <a:cubicBezTo>
                  <a:pt x="35698" y="867"/>
                  <a:pt x="35670" y="865"/>
                  <a:pt x="35644" y="865"/>
                </a:cubicBezTo>
                <a:close/>
                <a:moveTo>
                  <a:pt x="77905" y="785"/>
                </a:moveTo>
                <a:cubicBezTo>
                  <a:pt x="77887" y="785"/>
                  <a:pt x="77867" y="788"/>
                  <a:pt x="77847" y="795"/>
                </a:cubicBezTo>
                <a:cubicBezTo>
                  <a:pt x="77809" y="795"/>
                  <a:pt x="77733" y="833"/>
                  <a:pt x="77695" y="908"/>
                </a:cubicBezTo>
                <a:lnTo>
                  <a:pt x="77733" y="1059"/>
                </a:lnTo>
                <a:lnTo>
                  <a:pt x="77771" y="1059"/>
                </a:lnTo>
                <a:cubicBezTo>
                  <a:pt x="77836" y="1125"/>
                  <a:pt x="77930" y="1218"/>
                  <a:pt x="78027" y="1218"/>
                </a:cubicBezTo>
                <a:cubicBezTo>
                  <a:pt x="78042" y="1218"/>
                  <a:pt x="78058" y="1216"/>
                  <a:pt x="78073" y="1211"/>
                </a:cubicBezTo>
                <a:cubicBezTo>
                  <a:pt x="78111" y="1211"/>
                  <a:pt x="78187" y="1173"/>
                  <a:pt x="78225" y="1097"/>
                </a:cubicBezTo>
                <a:lnTo>
                  <a:pt x="78149" y="946"/>
                </a:lnTo>
                <a:cubicBezTo>
                  <a:pt x="78149" y="946"/>
                  <a:pt x="78111" y="908"/>
                  <a:pt x="78111" y="908"/>
                </a:cubicBezTo>
                <a:cubicBezTo>
                  <a:pt x="78049" y="846"/>
                  <a:pt x="77988" y="785"/>
                  <a:pt x="77905" y="785"/>
                </a:cubicBezTo>
                <a:close/>
                <a:moveTo>
                  <a:pt x="6617" y="1135"/>
                </a:moveTo>
                <a:cubicBezTo>
                  <a:pt x="6551" y="1135"/>
                  <a:pt x="6485" y="1173"/>
                  <a:pt x="6541" y="1248"/>
                </a:cubicBezTo>
                <a:lnTo>
                  <a:pt x="6693" y="1248"/>
                </a:lnTo>
                <a:cubicBezTo>
                  <a:pt x="6749" y="1173"/>
                  <a:pt x="6683" y="1135"/>
                  <a:pt x="6617" y="1135"/>
                </a:cubicBezTo>
                <a:close/>
                <a:moveTo>
                  <a:pt x="79245" y="643"/>
                </a:moveTo>
                <a:cubicBezTo>
                  <a:pt x="79170" y="643"/>
                  <a:pt x="79094" y="681"/>
                  <a:pt x="78981" y="719"/>
                </a:cubicBezTo>
                <a:cubicBezTo>
                  <a:pt x="78981" y="719"/>
                  <a:pt x="78943" y="719"/>
                  <a:pt x="78905" y="757"/>
                </a:cubicBezTo>
                <a:lnTo>
                  <a:pt x="78867" y="681"/>
                </a:lnTo>
                <a:lnTo>
                  <a:pt x="78792" y="681"/>
                </a:lnTo>
                <a:cubicBezTo>
                  <a:pt x="78678" y="719"/>
                  <a:pt x="78565" y="719"/>
                  <a:pt x="78489" y="833"/>
                </a:cubicBezTo>
                <a:lnTo>
                  <a:pt x="78565" y="1022"/>
                </a:lnTo>
                <a:lnTo>
                  <a:pt x="78527" y="984"/>
                </a:lnTo>
                <a:lnTo>
                  <a:pt x="78527" y="984"/>
                </a:lnTo>
                <a:cubicBezTo>
                  <a:pt x="78527" y="1022"/>
                  <a:pt x="78565" y="1022"/>
                  <a:pt x="78565" y="1022"/>
                </a:cubicBezTo>
                <a:lnTo>
                  <a:pt x="78678" y="1135"/>
                </a:lnTo>
                <a:cubicBezTo>
                  <a:pt x="78716" y="1097"/>
                  <a:pt x="78754" y="1097"/>
                  <a:pt x="78754" y="1097"/>
                </a:cubicBezTo>
                <a:cubicBezTo>
                  <a:pt x="78754" y="1135"/>
                  <a:pt x="78754" y="1173"/>
                  <a:pt x="78754" y="1248"/>
                </a:cubicBezTo>
                <a:lnTo>
                  <a:pt x="78905" y="1324"/>
                </a:lnTo>
                <a:lnTo>
                  <a:pt x="79019" y="1324"/>
                </a:lnTo>
                <a:cubicBezTo>
                  <a:pt x="79208" y="1324"/>
                  <a:pt x="79208" y="1211"/>
                  <a:pt x="79208" y="1173"/>
                </a:cubicBezTo>
                <a:lnTo>
                  <a:pt x="79208" y="1135"/>
                </a:lnTo>
                <a:cubicBezTo>
                  <a:pt x="79208" y="1097"/>
                  <a:pt x="79245" y="1059"/>
                  <a:pt x="79245" y="1022"/>
                </a:cubicBezTo>
                <a:cubicBezTo>
                  <a:pt x="79245" y="1022"/>
                  <a:pt x="79245" y="984"/>
                  <a:pt x="79208" y="984"/>
                </a:cubicBezTo>
                <a:cubicBezTo>
                  <a:pt x="79283" y="908"/>
                  <a:pt x="79359" y="870"/>
                  <a:pt x="79397" y="795"/>
                </a:cubicBezTo>
                <a:lnTo>
                  <a:pt x="79245" y="643"/>
                </a:lnTo>
                <a:close/>
                <a:moveTo>
                  <a:pt x="4802" y="1362"/>
                </a:moveTo>
                <a:lnTo>
                  <a:pt x="4802" y="1362"/>
                </a:lnTo>
                <a:lnTo>
                  <a:pt x="4802" y="1362"/>
                </a:lnTo>
                <a:lnTo>
                  <a:pt x="4802" y="1362"/>
                </a:lnTo>
                <a:close/>
                <a:moveTo>
                  <a:pt x="70776" y="984"/>
                </a:moveTo>
                <a:cubicBezTo>
                  <a:pt x="70625" y="984"/>
                  <a:pt x="70550" y="984"/>
                  <a:pt x="70474" y="1059"/>
                </a:cubicBezTo>
                <a:cubicBezTo>
                  <a:pt x="70436" y="1097"/>
                  <a:pt x="70361" y="1173"/>
                  <a:pt x="70398" y="1286"/>
                </a:cubicBezTo>
                <a:lnTo>
                  <a:pt x="70512" y="1362"/>
                </a:lnTo>
                <a:cubicBezTo>
                  <a:pt x="70556" y="1373"/>
                  <a:pt x="70594" y="1377"/>
                  <a:pt x="70627" y="1377"/>
                </a:cubicBezTo>
                <a:cubicBezTo>
                  <a:pt x="70707" y="1377"/>
                  <a:pt x="70761" y="1351"/>
                  <a:pt x="70814" y="1324"/>
                </a:cubicBezTo>
                <a:cubicBezTo>
                  <a:pt x="70852" y="1286"/>
                  <a:pt x="70890" y="1248"/>
                  <a:pt x="70890" y="1135"/>
                </a:cubicBezTo>
                <a:lnTo>
                  <a:pt x="70890" y="1097"/>
                </a:lnTo>
                <a:lnTo>
                  <a:pt x="70776" y="984"/>
                </a:lnTo>
                <a:close/>
                <a:moveTo>
                  <a:pt x="59699" y="643"/>
                </a:moveTo>
                <a:lnTo>
                  <a:pt x="59510" y="681"/>
                </a:lnTo>
                <a:cubicBezTo>
                  <a:pt x="59472" y="719"/>
                  <a:pt x="59396" y="833"/>
                  <a:pt x="59396" y="908"/>
                </a:cubicBezTo>
                <a:cubicBezTo>
                  <a:pt x="59396" y="1019"/>
                  <a:pt x="59468" y="1093"/>
                  <a:pt x="59577" y="1132"/>
                </a:cubicBezTo>
                <a:lnTo>
                  <a:pt x="59577" y="1132"/>
                </a:lnTo>
                <a:lnTo>
                  <a:pt x="59472" y="1211"/>
                </a:lnTo>
                <a:lnTo>
                  <a:pt x="59472" y="1362"/>
                </a:lnTo>
                <a:lnTo>
                  <a:pt x="59623" y="1475"/>
                </a:lnTo>
                <a:lnTo>
                  <a:pt x="59850" y="1475"/>
                </a:lnTo>
                <a:lnTo>
                  <a:pt x="60001" y="1362"/>
                </a:lnTo>
                <a:lnTo>
                  <a:pt x="60001" y="1324"/>
                </a:lnTo>
                <a:cubicBezTo>
                  <a:pt x="60001" y="1135"/>
                  <a:pt x="59774" y="1097"/>
                  <a:pt x="59699" y="1097"/>
                </a:cubicBezTo>
                <a:lnTo>
                  <a:pt x="59661" y="1097"/>
                </a:lnTo>
                <a:lnTo>
                  <a:pt x="59737" y="1059"/>
                </a:lnTo>
                <a:cubicBezTo>
                  <a:pt x="59774" y="1022"/>
                  <a:pt x="59850" y="946"/>
                  <a:pt x="59850" y="870"/>
                </a:cubicBezTo>
                <a:cubicBezTo>
                  <a:pt x="59850" y="757"/>
                  <a:pt x="59812" y="681"/>
                  <a:pt x="59699" y="643"/>
                </a:cubicBezTo>
                <a:close/>
                <a:moveTo>
                  <a:pt x="82005" y="946"/>
                </a:moveTo>
                <a:cubicBezTo>
                  <a:pt x="81779" y="946"/>
                  <a:pt x="81589" y="1059"/>
                  <a:pt x="81552" y="1248"/>
                </a:cubicBezTo>
                <a:lnTo>
                  <a:pt x="81552" y="1324"/>
                </a:lnTo>
                <a:cubicBezTo>
                  <a:pt x="81627" y="1400"/>
                  <a:pt x="81703" y="1437"/>
                  <a:pt x="81816" y="1475"/>
                </a:cubicBezTo>
                <a:cubicBezTo>
                  <a:pt x="81968" y="1475"/>
                  <a:pt x="82119" y="1437"/>
                  <a:pt x="82232" y="1362"/>
                </a:cubicBezTo>
                <a:lnTo>
                  <a:pt x="82308" y="1248"/>
                </a:lnTo>
                <a:cubicBezTo>
                  <a:pt x="82270" y="1059"/>
                  <a:pt x="82119" y="946"/>
                  <a:pt x="82005" y="946"/>
                </a:cubicBezTo>
                <a:close/>
                <a:moveTo>
                  <a:pt x="90625" y="1022"/>
                </a:moveTo>
                <a:cubicBezTo>
                  <a:pt x="90512" y="1059"/>
                  <a:pt x="90210" y="1059"/>
                  <a:pt x="90210" y="1324"/>
                </a:cubicBezTo>
                <a:lnTo>
                  <a:pt x="90247" y="1400"/>
                </a:lnTo>
                <a:cubicBezTo>
                  <a:pt x="90323" y="1475"/>
                  <a:pt x="90436" y="1475"/>
                  <a:pt x="90512" y="1475"/>
                </a:cubicBezTo>
                <a:cubicBezTo>
                  <a:pt x="90663" y="1437"/>
                  <a:pt x="90777" y="1286"/>
                  <a:pt x="90777" y="1173"/>
                </a:cubicBezTo>
                <a:lnTo>
                  <a:pt x="90625" y="1022"/>
                </a:lnTo>
                <a:close/>
                <a:moveTo>
                  <a:pt x="72213" y="1211"/>
                </a:moveTo>
                <a:cubicBezTo>
                  <a:pt x="72100" y="1211"/>
                  <a:pt x="71949" y="1211"/>
                  <a:pt x="71911" y="1324"/>
                </a:cubicBezTo>
                <a:lnTo>
                  <a:pt x="71949" y="1437"/>
                </a:lnTo>
                <a:cubicBezTo>
                  <a:pt x="72004" y="1493"/>
                  <a:pt x="72080" y="1528"/>
                  <a:pt x="72161" y="1528"/>
                </a:cubicBezTo>
                <a:cubicBezTo>
                  <a:pt x="72190" y="1528"/>
                  <a:pt x="72221" y="1523"/>
                  <a:pt x="72251" y="1513"/>
                </a:cubicBezTo>
                <a:cubicBezTo>
                  <a:pt x="72327" y="1475"/>
                  <a:pt x="72402" y="1400"/>
                  <a:pt x="72402" y="1324"/>
                </a:cubicBezTo>
                <a:lnTo>
                  <a:pt x="72251" y="1211"/>
                </a:lnTo>
                <a:close/>
                <a:moveTo>
                  <a:pt x="65899" y="1211"/>
                </a:moveTo>
                <a:lnTo>
                  <a:pt x="65748" y="1286"/>
                </a:lnTo>
                <a:cubicBezTo>
                  <a:pt x="65748" y="1324"/>
                  <a:pt x="65710" y="1324"/>
                  <a:pt x="65710" y="1400"/>
                </a:cubicBezTo>
                <a:lnTo>
                  <a:pt x="65824" y="1513"/>
                </a:lnTo>
                <a:cubicBezTo>
                  <a:pt x="65824" y="1551"/>
                  <a:pt x="65862" y="1589"/>
                  <a:pt x="65899" y="1589"/>
                </a:cubicBezTo>
                <a:lnTo>
                  <a:pt x="66088" y="1475"/>
                </a:lnTo>
                <a:cubicBezTo>
                  <a:pt x="66088" y="1475"/>
                  <a:pt x="66126" y="1437"/>
                  <a:pt x="66126" y="1400"/>
                </a:cubicBezTo>
                <a:lnTo>
                  <a:pt x="66013" y="1248"/>
                </a:lnTo>
                <a:cubicBezTo>
                  <a:pt x="66013" y="1248"/>
                  <a:pt x="65975" y="1211"/>
                  <a:pt x="65899" y="1211"/>
                </a:cubicBezTo>
                <a:close/>
                <a:moveTo>
                  <a:pt x="5041" y="1163"/>
                </a:moveTo>
                <a:cubicBezTo>
                  <a:pt x="4946" y="1163"/>
                  <a:pt x="4839" y="1223"/>
                  <a:pt x="4775" y="1308"/>
                </a:cubicBezTo>
                <a:lnTo>
                  <a:pt x="4775" y="1308"/>
                </a:lnTo>
                <a:lnTo>
                  <a:pt x="4764" y="1286"/>
                </a:lnTo>
                <a:cubicBezTo>
                  <a:pt x="4689" y="1229"/>
                  <a:pt x="4623" y="1211"/>
                  <a:pt x="4566" y="1211"/>
                </a:cubicBezTo>
                <a:cubicBezTo>
                  <a:pt x="4509" y="1211"/>
                  <a:pt x="4462" y="1229"/>
                  <a:pt x="4424" y="1248"/>
                </a:cubicBezTo>
                <a:lnTo>
                  <a:pt x="4311" y="1248"/>
                </a:lnTo>
                <a:lnTo>
                  <a:pt x="4159" y="1362"/>
                </a:lnTo>
                <a:lnTo>
                  <a:pt x="4159" y="1626"/>
                </a:lnTo>
                <a:lnTo>
                  <a:pt x="4273" y="1740"/>
                </a:lnTo>
                <a:cubicBezTo>
                  <a:pt x="4462" y="1740"/>
                  <a:pt x="4575" y="1740"/>
                  <a:pt x="4689" y="1664"/>
                </a:cubicBezTo>
                <a:cubicBezTo>
                  <a:pt x="4764" y="1589"/>
                  <a:pt x="4802" y="1513"/>
                  <a:pt x="4802" y="1400"/>
                </a:cubicBezTo>
                <a:cubicBezTo>
                  <a:pt x="4802" y="1400"/>
                  <a:pt x="4802" y="1362"/>
                  <a:pt x="4802" y="1362"/>
                </a:cubicBezTo>
                <a:lnTo>
                  <a:pt x="4802" y="1362"/>
                </a:lnTo>
                <a:lnTo>
                  <a:pt x="4916" y="1475"/>
                </a:lnTo>
                <a:lnTo>
                  <a:pt x="4953" y="1475"/>
                </a:lnTo>
                <a:cubicBezTo>
                  <a:pt x="4991" y="1513"/>
                  <a:pt x="5067" y="1551"/>
                  <a:pt x="5142" y="1551"/>
                </a:cubicBezTo>
                <a:lnTo>
                  <a:pt x="5294" y="1437"/>
                </a:lnTo>
                <a:cubicBezTo>
                  <a:pt x="5294" y="1400"/>
                  <a:pt x="5294" y="1400"/>
                  <a:pt x="5294" y="1400"/>
                </a:cubicBezTo>
                <a:cubicBezTo>
                  <a:pt x="5294" y="1248"/>
                  <a:pt x="5180" y="1173"/>
                  <a:pt x="5105" y="1173"/>
                </a:cubicBezTo>
                <a:cubicBezTo>
                  <a:pt x="5085" y="1166"/>
                  <a:pt x="5063" y="1163"/>
                  <a:pt x="5041" y="1163"/>
                </a:cubicBezTo>
                <a:close/>
                <a:moveTo>
                  <a:pt x="31570" y="1400"/>
                </a:moveTo>
                <a:lnTo>
                  <a:pt x="31419" y="1513"/>
                </a:lnTo>
                <a:cubicBezTo>
                  <a:pt x="31419" y="1513"/>
                  <a:pt x="31419" y="1475"/>
                  <a:pt x="31419" y="1475"/>
                </a:cubicBezTo>
                <a:cubicBezTo>
                  <a:pt x="31419" y="1475"/>
                  <a:pt x="31381" y="1513"/>
                  <a:pt x="31381" y="1513"/>
                </a:cubicBezTo>
                <a:cubicBezTo>
                  <a:pt x="31343" y="1551"/>
                  <a:pt x="31268" y="1589"/>
                  <a:pt x="31268" y="1664"/>
                </a:cubicBezTo>
                <a:cubicBezTo>
                  <a:pt x="31268" y="1702"/>
                  <a:pt x="31305" y="1778"/>
                  <a:pt x="31457" y="1778"/>
                </a:cubicBezTo>
                <a:lnTo>
                  <a:pt x="31494" y="1778"/>
                </a:lnTo>
                <a:cubicBezTo>
                  <a:pt x="31494" y="1778"/>
                  <a:pt x="31528" y="1795"/>
                  <a:pt x="31562" y="1795"/>
                </a:cubicBezTo>
                <a:cubicBezTo>
                  <a:pt x="31578" y="1795"/>
                  <a:pt x="31595" y="1790"/>
                  <a:pt x="31608" y="1778"/>
                </a:cubicBezTo>
                <a:lnTo>
                  <a:pt x="31721" y="1664"/>
                </a:lnTo>
                <a:cubicBezTo>
                  <a:pt x="31721" y="1664"/>
                  <a:pt x="31721" y="1626"/>
                  <a:pt x="31721" y="1626"/>
                </a:cubicBezTo>
                <a:cubicBezTo>
                  <a:pt x="31721" y="1551"/>
                  <a:pt x="31721" y="1437"/>
                  <a:pt x="31570" y="1400"/>
                </a:cubicBezTo>
                <a:close/>
                <a:moveTo>
                  <a:pt x="21249" y="1551"/>
                </a:moveTo>
                <a:cubicBezTo>
                  <a:pt x="21097" y="1551"/>
                  <a:pt x="21022" y="1589"/>
                  <a:pt x="20984" y="1702"/>
                </a:cubicBezTo>
                <a:lnTo>
                  <a:pt x="21173" y="1816"/>
                </a:lnTo>
                <a:cubicBezTo>
                  <a:pt x="21160" y="1828"/>
                  <a:pt x="21148" y="1832"/>
                  <a:pt x="21136" y="1832"/>
                </a:cubicBezTo>
                <a:cubicBezTo>
                  <a:pt x="21114" y="1832"/>
                  <a:pt x="21097" y="1816"/>
                  <a:pt x="21097" y="1816"/>
                </a:cubicBezTo>
                <a:lnTo>
                  <a:pt x="21097" y="1816"/>
                </a:lnTo>
                <a:cubicBezTo>
                  <a:pt x="21097" y="1853"/>
                  <a:pt x="21135" y="1891"/>
                  <a:pt x="21211" y="1929"/>
                </a:cubicBezTo>
                <a:cubicBezTo>
                  <a:pt x="21236" y="1942"/>
                  <a:pt x="21261" y="1946"/>
                  <a:pt x="21285" y="1946"/>
                </a:cubicBezTo>
                <a:cubicBezTo>
                  <a:pt x="21333" y="1946"/>
                  <a:pt x="21375" y="1929"/>
                  <a:pt x="21400" y="1929"/>
                </a:cubicBezTo>
                <a:lnTo>
                  <a:pt x="21475" y="1891"/>
                </a:lnTo>
                <a:cubicBezTo>
                  <a:pt x="21475" y="1853"/>
                  <a:pt x="21513" y="1816"/>
                  <a:pt x="21513" y="1778"/>
                </a:cubicBezTo>
                <a:cubicBezTo>
                  <a:pt x="21513" y="1664"/>
                  <a:pt x="21362" y="1551"/>
                  <a:pt x="21249" y="1551"/>
                </a:cubicBezTo>
                <a:close/>
                <a:moveTo>
                  <a:pt x="80191" y="984"/>
                </a:moveTo>
                <a:cubicBezTo>
                  <a:pt x="80002" y="984"/>
                  <a:pt x="79888" y="984"/>
                  <a:pt x="79775" y="1059"/>
                </a:cubicBezTo>
                <a:cubicBezTo>
                  <a:pt x="79699" y="1135"/>
                  <a:pt x="79661" y="1248"/>
                  <a:pt x="79661" y="1362"/>
                </a:cubicBezTo>
                <a:lnTo>
                  <a:pt x="79737" y="1437"/>
                </a:lnTo>
                <a:lnTo>
                  <a:pt x="79699" y="1437"/>
                </a:lnTo>
                <a:lnTo>
                  <a:pt x="79510" y="1589"/>
                </a:lnTo>
                <a:cubicBezTo>
                  <a:pt x="79397" y="1589"/>
                  <a:pt x="79283" y="1626"/>
                  <a:pt x="79208" y="1664"/>
                </a:cubicBezTo>
                <a:cubicBezTo>
                  <a:pt x="79170" y="1702"/>
                  <a:pt x="79094" y="1778"/>
                  <a:pt x="79132" y="1967"/>
                </a:cubicBezTo>
                <a:lnTo>
                  <a:pt x="79245" y="2042"/>
                </a:lnTo>
                <a:cubicBezTo>
                  <a:pt x="79279" y="2053"/>
                  <a:pt x="79309" y="2058"/>
                  <a:pt x="79336" y="2058"/>
                </a:cubicBezTo>
                <a:cubicBezTo>
                  <a:pt x="79403" y="2058"/>
                  <a:pt x="79457" y="2031"/>
                  <a:pt x="79510" y="2005"/>
                </a:cubicBezTo>
                <a:cubicBezTo>
                  <a:pt x="79548" y="2005"/>
                  <a:pt x="79548" y="1967"/>
                  <a:pt x="79586" y="1929"/>
                </a:cubicBezTo>
                <a:lnTo>
                  <a:pt x="79737" y="1891"/>
                </a:lnTo>
                <a:cubicBezTo>
                  <a:pt x="79737" y="1891"/>
                  <a:pt x="79775" y="1853"/>
                  <a:pt x="79775" y="1853"/>
                </a:cubicBezTo>
                <a:cubicBezTo>
                  <a:pt x="79850" y="1816"/>
                  <a:pt x="80002" y="1740"/>
                  <a:pt x="79926" y="1551"/>
                </a:cubicBezTo>
                <a:lnTo>
                  <a:pt x="79850" y="1475"/>
                </a:lnTo>
                <a:cubicBezTo>
                  <a:pt x="80115" y="1475"/>
                  <a:pt x="80191" y="1324"/>
                  <a:pt x="80228" y="1248"/>
                </a:cubicBezTo>
                <a:cubicBezTo>
                  <a:pt x="80266" y="1211"/>
                  <a:pt x="80266" y="1173"/>
                  <a:pt x="80266" y="1173"/>
                </a:cubicBezTo>
                <a:lnTo>
                  <a:pt x="80191" y="984"/>
                </a:lnTo>
                <a:close/>
                <a:moveTo>
                  <a:pt x="14254" y="1664"/>
                </a:moveTo>
                <a:lnTo>
                  <a:pt x="14103" y="1816"/>
                </a:lnTo>
                <a:cubicBezTo>
                  <a:pt x="14065" y="1853"/>
                  <a:pt x="14065" y="1891"/>
                  <a:pt x="14027" y="2005"/>
                </a:cubicBezTo>
                <a:lnTo>
                  <a:pt x="14141" y="2080"/>
                </a:lnTo>
                <a:cubicBezTo>
                  <a:pt x="14188" y="2096"/>
                  <a:pt x="14228" y="2105"/>
                  <a:pt x="14265" y="2105"/>
                </a:cubicBezTo>
                <a:cubicBezTo>
                  <a:pt x="14317" y="2105"/>
                  <a:pt x="14361" y="2087"/>
                  <a:pt x="14405" y="2042"/>
                </a:cubicBezTo>
                <a:cubicBezTo>
                  <a:pt x="14443" y="2005"/>
                  <a:pt x="14481" y="1967"/>
                  <a:pt x="14481" y="1891"/>
                </a:cubicBezTo>
                <a:cubicBezTo>
                  <a:pt x="14481" y="1740"/>
                  <a:pt x="14405" y="1664"/>
                  <a:pt x="14254" y="1664"/>
                </a:cubicBezTo>
                <a:close/>
                <a:moveTo>
                  <a:pt x="53407" y="1662"/>
                </a:moveTo>
                <a:cubicBezTo>
                  <a:pt x="53267" y="1662"/>
                  <a:pt x="53111" y="1683"/>
                  <a:pt x="53083" y="1853"/>
                </a:cubicBezTo>
                <a:lnTo>
                  <a:pt x="53120" y="1967"/>
                </a:lnTo>
                <a:cubicBezTo>
                  <a:pt x="53234" y="2080"/>
                  <a:pt x="53347" y="2080"/>
                  <a:pt x="53423" y="2080"/>
                </a:cubicBezTo>
                <a:cubicBezTo>
                  <a:pt x="53498" y="2080"/>
                  <a:pt x="53498" y="2080"/>
                  <a:pt x="53536" y="2118"/>
                </a:cubicBezTo>
                <a:lnTo>
                  <a:pt x="53763" y="2118"/>
                </a:lnTo>
                <a:cubicBezTo>
                  <a:pt x="53839" y="2042"/>
                  <a:pt x="53839" y="1929"/>
                  <a:pt x="53839" y="1853"/>
                </a:cubicBezTo>
                <a:cubicBezTo>
                  <a:pt x="53839" y="1816"/>
                  <a:pt x="53839" y="1778"/>
                  <a:pt x="53839" y="1778"/>
                </a:cubicBezTo>
                <a:lnTo>
                  <a:pt x="53687" y="1664"/>
                </a:lnTo>
                <a:lnTo>
                  <a:pt x="53536" y="1664"/>
                </a:lnTo>
                <a:cubicBezTo>
                  <a:pt x="53498" y="1664"/>
                  <a:pt x="53454" y="1662"/>
                  <a:pt x="53407" y="1662"/>
                </a:cubicBezTo>
                <a:close/>
                <a:moveTo>
                  <a:pt x="57544" y="1664"/>
                </a:moveTo>
                <a:lnTo>
                  <a:pt x="57393" y="1740"/>
                </a:lnTo>
                <a:cubicBezTo>
                  <a:pt x="57355" y="1853"/>
                  <a:pt x="57393" y="1929"/>
                  <a:pt x="57430" y="1967"/>
                </a:cubicBezTo>
                <a:lnTo>
                  <a:pt x="57430" y="2005"/>
                </a:lnTo>
                <a:lnTo>
                  <a:pt x="57544" y="2156"/>
                </a:lnTo>
                <a:cubicBezTo>
                  <a:pt x="57657" y="2156"/>
                  <a:pt x="57771" y="2156"/>
                  <a:pt x="57846" y="1967"/>
                </a:cubicBezTo>
                <a:lnTo>
                  <a:pt x="57808" y="1778"/>
                </a:lnTo>
                <a:cubicBezTo>
                  <a:pt x="57771" y="1778"/>
                  <a:pt x="57733" y="1740"/>
                  <a:pt x="57695" y="1740"/>
                </a:cubicBezTo>
                <a:cubicBezTo>
                  <a:pt x="57657" y="1702"/>
                  <a:pt x="57619" y="1664"/>
                  <a:pt x="57544" y="1664"/>
                </a:cubicBezTo>
                <a:close/>
                <a:moveTo>
                  <a:pt x="42345" y="1853"/>
                </a:moveTo>
                <a:cubicBezTo>
                  <a:pt x="42232" y="1853"/>
                  <a:pt x="42156" y="1891"/>
                  <a:pt x="42118" y="1929"/>
                </a:cubicBezTo>
                <a:cubicBezTo>
                  <a:pt x="42081" y="1967"/>
                  <a:pt x="42043" y="2042"/>
                  <a:pt x="42081" y="2156"/>
                </a:cubicBezTo>
                <a:lnTo>
                  <a:pt x="42194" y="2269"/>
                </a:lnTo>
                <a:lnTo>
                  <a:pt x="42307" y="2269"/>
                </a:lnTo>
                <a:lnTo>
                  <a:pt x="42459" y="2156"/>
                </a:lnTo>
                <a:lnTo>
                  <a:pt x="42459" y="1967"/>
                </a:lnTo>
                <a:lnTo>
                  <a:pt x="42345" y="1853"/>
                </a:lnTo>
                <a:close/>
                <a:moveTo>
                  <a:pt x="24651" y="1929"/>
                </a:moveTo>
                <a:lnTo>
                  <a:pt x="24538" y="2042"/>
                </a:lnTo>
                <a:cubicBezTo>
                  <a:pt x="24538" y="2080"/>
                  <a:pt x="24538" y="2080"/>
                  <a:pt x="24538" y="2080"/>
                </a:cubicBezTo>
                <a:cubicBezTo>
                  <a:pt x="24538" y="2118"/>
                  <a:pt x="24538" y="2269"/>
                  <a:pt x="24727" y="2307"/>
                </a:cubicBezTo>
                <a:lnTo>
                  <a:pt x="24878" y="2194"/>
                </a:lnTo>
                <a:lnTo>
                  <a:pt x="24878" y="2194"/>
                </a:lnTo>
                <a:cubicBezTo>
                  <a:pt x="24878" y="2231"/>
                  <a:pt x="24840" y="2231"/>
                  <a:pt x="24840" y="2231"/>
                </a:cubicBezTo>
                <a:cubicBezTo>
                  <a:pt x="24878" y="2231"/>
                  <a:pt x="24991" y="2194"/>
                  <a:pt x="24991" y="2080"/>
                </a:cubicBezTo>
                <a:cubicBezTo>
                  <a:pt x="24991" y="2042"/>
                  <a:pt x="24991" y="2042"/>
                  <a:pt x="24991" y="2005"/>
                </a:cubicBezTo>
                <a:lnTo>
                  <a:pt x="24840" y="1929"/>
                </a:lnTo>
                <a:close/>
                <a:moveTo>
                  <a:pt x="68735" y="1967"/>
                </a:moveTo>
                <a:lnTo>
                  <a:pt x="68584" y="2118"/>
                </a:lnTo>
                <a:cubicBezTo>
                  <a:pt x="68546" y="2156"/>
                  <a:pt x="68508" y="2194"/>
                  <a:pt x="68508" y="2269"/>
                </a:cubicBezTo>
                <a:cubicBezTo>
                  <a:pt x="68508" y="2307"/>
                  <a:pt x="68546" y="2383"/>
                  <a:pt x="68697" y="2420"/>
                </a:cubicBezTo>
                <a:lnTo>
                  <a:pt x="68848" y="2345"/>
                </a:lnTo>
                <a:cubicBezTo>
                  <a:pt x="68886" y="2307"/>
                  <a:pt x="68924" y="2231"/>
                  <a:pt x="68924" y="2156"/>
                </a:cubicBezTo>
                <a:cubicBezTo>
                  <a:pt x="68924" y="2042"/>
                  <a:pt x="68848" y="1967"/>
                  <a:pt x="68735" y="1967"/>
                </a:cubicBezTo>
                <a:close/>
                <a:moveTo>
                  <a:pt x="4841" y="2065"/>
                </a:moveTo>
                <a:cubicBezTo>
                  <a:pt x="4777" y="2065"/>
                  <a:pt x="4704" y="2091"/>
                  <a:pt x="4651" y="2118"/>
                </a:cubicBezTo>
                <a:cubicBezTo>
                  <a:pt x="4575" y="2194"/>
                  <a:pt x="4538" y="2269"/>
                  <a:pt x="4538" y="2383"/>
                </a:cubicBezTo>
                <a:lnTo>
                  <a:pt x="4651" y="2496"/>
                </a:lnTo>
                <a:cubicBezTo>
                  <a:pt x="4878" y="2496"/>
                  <a:pt x="5029" y="2383"/>
                  <a:pt x="5029" y="2194"/>
                </a:cubicBezTo>
                <a:lnTo>
                  <a:pt x="4916" y="2080"/>
                </a:lnTo>
                <a:cubicBezTo>
                  <a:pt x="4893" y="2069"/>
                  <a:pt x="4868" y="2065"/>
                  <a:pt x="4841" y="2065"/>
                </a:cubicBezTo>
                <a:close/>
                <a:moveTo>
                  <a:pt x="80153" y="2194"/>
                </a:moveTo>
                <a:lnTo>
                  <a:pt x="80039" y="2269"/>
                </a:lnTo>
                <a:cubicBezTo>
                  <a:pt x="80002" y="2307"/>
                  <a:pt x="80002" y="2307"/>
                  <a:pt x="79964" y="2383"/>
                </a:cubicBezTo>
                <a:lnTo>
                  <a:pt x="80153" y="2496"/>
                </a:lnTo>
                <a:cubicBezTo>
                  <a:pt x="80342" y="2496"/>
                  <a:pt x="80417" y="2458"/>
                  <a:pt x="80417" y="2307"/>
                </a:cubicBezTo>
                <a:cubicBezTo>
                  <a:pt x="80417" y="2307"/>
                  <a:pt x="80417" y="2307"/>
                  <a:pt x="80417" y="2269"/>
                </a:cubicBezTo>
                <a:lnTo>
                  <a:pt x="80304" y="2194"/>
                </a:lnTo>
                <a:close/>
                <a:moveTo>
                  <a:pt x="90474" y="2080"/>
                </a:moveTo>
                <a:lnTo>
                  <a:pt x="90323" y="2194"/>
                </a:lnTo>
                <a:cubicBezTo>
                  <a:pt x="90285" y="2383"/>
                  <a:pt x="90399" y="2496"/>
                  <a:pt x="90588" y="2496"/>
                </a:cubicBezTo>
                <a:lnTo>
                  <a:pt x="90701" y="2496"/>
                </a:lnTo>
                <a:cubicBezTo>
                  <a:pt x="90739" y="2458"/>
                  <a:pt x="90777" y="2383"/>
                  <a:pt x="90777" y="2307"/>
                </a:cubicBezTo>
                <a:cubicBezTo>
                  <a:pt x="90777" y="2231"/>
                  <a:pt x="90739" y="2194"/>
                  <a:pt x="90701" y="2156"/>
                </a:cubicBezTo>
                <a:cubicBezTo>
                  <a:pt x="90625" y="2118"/>
                  <a:pt x="90588" y="2080"/>
                  <a:pt x="90474" y="2080"/>
                </a:cubicBezTo>
                <a:close/>
                <a:moveTo>
                  <a:pt x="81249" y="1967"/>
                </a:moveTo>
                <a:lnTo>
                  <a:pt x="81136" y="2156"/>
                </a:lnTo>
                <a:cubicBezTo>
                  <a:pt x="81136" y="2194"/>
                  <a:pt x="81136" y="2194"/>
                  <a:pt x="81136" y="2194"/>
                </a:cubicBezTo>
                <a:cubicBezTo>
                  <a:pt x="81098" y="2231"/>
                  <a:pt x="81060" y="2269"/>
                  <a:pt x="81060" y="2383"/>
                </a:cubicBezTo>
                <a:lnTo>
                  <a:pt x="81174" y="2496"/>
                </a:lnTo>
                <a:cubicBezTo>
                  <a:pt x="81202" y="2500"/>
                  <a:pt x="81229" y="2502"/>
                  <a:pt x="81254" y="2502"/>
                </a:cubicBezTo>
                <a:cubicBezTo>
                  <a:pt x="81462" y="2502"/>
                  <a:pt x="81560" y="2374"/>
                  <a:pt x="81627" y="2307"/>
                </a:cubicBezTo>
                <a:lnTo>
                  <a:pt x="81476" y="2156"/>
                </a:lnTo>
                <a:cubicBezTo>
                  <a:pt x="81514" y="2080"/>
                  <a:pt x="81476" y="2042"/>
                  <a:pt x="81438" y="2005"/>
                </a:cubicBezTo>
                <a:cubicBezTo>
                  <a:pt x="81363" y="1967"/>
                  <a:pt x="81287" y="1967"/>
                  <a:pt x="81249" y="1967"/>
                </a:cubicBezTo>
                <a:close/>
                <a:moveTo>
                  <a:pt x="15955" y="2194"/>
                </a:moveTo>
                <a:cubicBezTo>
                  <a:pt x="15880" y="2194"/>
                  <a:pt x="15766" y="2231"/>
                  <a:pt x="15729" y="2383"/>
                </a:cubicBezTo>
                <a:lnTo>
                  <a:pt x="15842" y="2496"/>
                </a:lnTo>
                <a:cubicBezTo>
                  <a:pt x="15875" y="2507"/>
                  <a:pt x="15908" y="2512"/>
                  <a:pt x="15940" y="2512"/>
                </a:cubicBezTo>
                <a:cubicBezTo>
                  <a:pt x="16015" y="2512"/>
                  <a:pt x="16080" y="2485"/>
                  <a:pt x="16107" y="2458"/>
                </a:cubicBezTo>
                <a:lnTo>
                  <a:pt x="16182" y="2345"/>
                </a:lnTo>
                <a:cubicBezTo>
                  <a:pt x="16182" y="2269"/>
                  <a:pt x="16069" y="2194"/>
                  <a:pt x="15955" y="2194"/>
                </a:cubicBezTo>
                <a:close/>
                <a:moveTo>
                  <a:pt x="55932" y="1913"/>
                </a:moveTo>
                <a:cubicBezTo>
                  <a:pt x="55852" y="1913"/>
                  <a:pt x="55771" y="1940"/>
                  <a:pt x="55691" y="1967"/>
                </a:cubicBezTo>
                <a:cubicBezTo>
                  <a:pt x="55540" y="2080"/>
                  <a:pt x="55502" y="2345"/>
                  <a:pt x="55653" y="2458"/>
                </a:cubicBezTo>
                <a:lnTo>
                  <a:pt x="55729" y="2496"/>
                </a:lnTo>
                <a:cubicBezTo>
                  <a:pt x="55776" y="2520"/>
                  <a:pt x="55816" y="2528"/>
                  <a:pt x="55849" y="2528"/>
                </a:cubicBezTo>
                <a:cubicBezTo>
                  <a:pt x="55924" y="2528"/>
                  <a:pt x="55968" y="2484"/>
                  <a:pt x="55994" y="2458"/>
                </a:cubicBezTo>
                <a:cubicBezTo>
                  <a:pt x="56038" y="2503"/>
                  <a:pt x="56082" y="2521"/>
                  <a:pt x="56127" y="2521"/>
                </a:cubicBezTo>
                <a:cubicBezTo>
                  <a:pt x="56158" y="2521"/>
                  <a:pt x="56189" y="2512"/>
                  <a:pt x="56221" y="2496"/>
                </a:cubicBezTo>
                <a:lnTo>
                  <a:pt x="56334" y="2420"/>
                </a:lnTo>
                <a:lnTo>
                  <a:pt x="56334" y="2383"/>
                </a:lnTo>
                <a:cubicBezTo>
                  <a:pt x="56334" y="2231"/>
                  <a:pt x="56258" y="2156"/>
                  <a:pt x="56183" y="2118"/>
                </a:cubicBezTo>
                <a:cubicBezTo>
                  <a:pt x="56145" y="2080"/>
                  <a:pt x="56145" y="2080"/>
                  <a:pt x="56145" y="2042"/>
                </a:cubicBezTo>
                <a:lnTo>
                  <a:pt x="56032" y="1929"/>
                </a:lnTo>
                <a:cubicBezTo>
                  <a:pt x="55998" y="1918"/>
                  <a:pt x="55965" y="1913"/>
                  <a:pt x="55932" y="1913"/>
                </a:cubicBezTo>
                <a:close/>
                <a:moveTo>
                  <a:pt x="86527" y="2188"/>
                </a:moveTo>
                <a:cubicBezTo>
                  <a:pt x="86300" y="2188"/>
                  <a:pt x="86240" y="2315"/>
                  <a:pt x="86240" y="2383"/>
                </a:cubicBezTo>
                <a:lnTo>
                  <a:pt x="86278" y="2496"/>
                </a:lnTo>
                <a:cubicBezTo>
                  <a:pt x="86331" y="2523"/>
                  <a:pt x="86385" y="2550"/>
                  <a:pt x="86425" y="2550"/>
                </a:cubicBezTo>
                <a:cubicBezTo>
                  <a:pt x="86441" y="2550"/>
                  <a:pt x="86456" y="2545"/>
                  <a:pt x="86467" y="2534"/>
                </a:cubicBezTo>
                <a:cubicBezTo>
                  <a:pt x="86618" y="2534"/>
                  <a:pt x="86694" y="2420"/>
                  <a:pt x="86731" y="2345"/>
                </a:cubicBezTo>
                <a:lnTo>
                  <a:pt x="86618" y="2194"/>
                </a:lnTo>
                <a:cubicBezTo>
                  <a:pt x="86585" y="2190"/>
                  <a:pt x="86555" y="2188"/>
                  <a:pt x="86527" y="2188"/>
                </a:cubicBezTo>
                <a:close/>
                <a:moveTo>
                  <a:pt x="12023" y="2080"/>
                </a:moveTo>
                <a:lnTo>
                  <a:pt x="11872" y="2156"/>
                </a:lnTo>
                <a:cubicBezTo>
                  <a:pt x="11872" y="2156"/>
                  <a:pt x="11872" y="2194"/>
                  <a:pt x="11834" y="2194"/>
                </a:cubicBezTo>
                <a:cubicBezTo>
                  <a:pt x="11797" y="2231"/>
                  <a:pt x="11721" y="2307"/>
                  <a:pt x="11759" y="2496"/>
                </a:cubicBezTo>
                <a:lnTo>
                  <a:pt x="11834" y="2572"/>
                </a:lnTo>
                <a:cubicBezTo>
                  <a:pt x="11868" y="2583"/>
                  <a:pt x="11901" y="2587"/>
                  <a:pt x="11933" y="2587"/>
                </a:cubicBezTo>
                <a:cubicBezTo>
                  <a:pt x="12011" y="2587"/>
                  <a:pt x="12083" y="2561"/>
                  <a:pt x="12137" y="2534"/>
                </a:cubicBezTo>
                <a:cubicBezTo>
                  <a:pt x="12212" y="2496"/>
                  <a:pt x="12250" y="2420"/>
                  <a:pt x="12250" y="2307"/>
                </a:cubicBezTo>
                <a:cubicBezTo>
                  <a:pt x="12250" y="2194"/>
                  <a:pt x="12175" y="2080"/>
                  <a:pt x="12023" y="2080"/>
                </a:cubicBezTo>
                <a:close/>
                <a:moveTo>
                  <a:pt x="1021" y="2269"/>
                </a:moveTo>
                <a:lnTo>
                  <a:pt x="908" y="2420"/>
                </a:lnTo>
                <a:cubicBezTo>
                  <a:pt x="908" y="2572"/>
                  <a:pt x="1059" y="2647"/>
                  <a:pt x="1135" y="2685"/>
                </a:cubicBezTo>
                <a:lnTo>
                  <a:pt x="1173" y="2723"/>
                </a:lnTo>
                <a:lnTo>
                  <a:pt x="1362" y="2609"/>
                </a:lnTo>
                <a:cubicBezTo>
                  <a:pt x="1362" y="2609"/>
                  <a:pt x="1362" y="2572"/>
                  <a:pt x="1362" y="2534"/>
                </a:cubicBezTo>
                <a:cubicBezTo>
                  <a:pt x="1362" y="2458"/>
                  <a:pt x="1324" y="2383"/>
                  <a:pt x="1286" y="2345"/>
                </a:cubicBezTo>
                <a:cubicBezTo>
                  <a:pt x="1210" y="2307"/>
                  <a:pt x="1135" y="2269"/>
                  <a:pt x="1021" y="2269"/>
                </a:cubicBezTo>
                <a:close/>
                <a:moveTo>
                  <a:pt x="31872" y="2269"/>
                </a:moveTo>
                <a:lnTo>
                  <a:pt x="31759" y="2383"/>
                </a:lnTo>
                <a:cubicBezTo>
                  <a:pt x="31721" y="2420"/>
                  <a:pt x="31608" y="2496"/>
                  <a:pt x="31646" y="2647"/>
                </a:cubicBezTo>
                <a:lnTo>
                  <a:pt x="31797" y="2723"/>
                </a:lnTo>
                <a:cubicBezTo>
                  <a:pt x="31835" y="2723"/>
                  <a:pt x="31835" y="2723"/>
                  <a:pt x="31872" y="2761"/>
                </a:cubicBezTo>
                <a:lnTo>
                  <a:pt x="32099" y="2609"/>
                </a:lnTo>
                <a:cubicBezTo>
                  <a:pt x="32099" y="2609"/>
                  <a:pt x="32099" y="2572"/>
                  <a:pt x="32099" y="2572"/>
                </a:cubicBezTo>
                <a:cubicBezTo>
                  <a:pt x="32099" y="2534"/>
                  <a:pt x="32099" y="2496"/>
                  <a:pt x="32099" y="2458"/>
                </a:cubicBezTo>
                <a:cubicBezTo>
                  <a:pt x="32099" y="2420"/>
                  <a:pt x="32099" y="2345"/>
                  <a:pt x="32024" y="2307"/>
                </a:cubicBezTo>
                <a:cubicBezTo>
                  <a:pt x="32024" y="2307"/>
                  <a:pt x="31948" y="2269"/>
                  <a:pt x="31872" y="2269"/>
                </a:cubicBezTo>
                <a:close/>
                <a:moveTo>
                  <a:pt x="50436" y="2231"/>
                </a:moveTo>
                <a:lnTo>
                  <a:pt x="50323" y="2345"/>
                </a:lnTo>
                <a:cubicBezTo>
                  <a:pt x="50323" y="2383"/>
                  <a:pt x="50323" y="2420"/>
                  <a:pt x="50323" y="2458"/>
                </a:cubicBezTo>
                <a:cubicBezTo>
                  <a:pt x="50323" y="2534"/>
                  <a:pt x="50323" y="2572"/>
                  <a:pt x="50285" y="2572"/>
                </a:cubicBezTo>
                <a:lnTo>
                  <a:pt x="50360" y="2761"/>
                </a:lnTo>
                <a:cubicBezTo>
                  <a:pt x="50394" y="2772"/>
                  <a:pt x="50424" y="2776"/>
                  <a:pt x="50451" y="2776"/>
                </a:cubicBezTo>
                <a:cubicBezTo>
                  <a:pt x="50518" y="2776"/>
                  <a:pt x="50572" y="2750"/>
                  <a:pt x="50625" y="2723"/>
                </a:cubicBezTo>
                <a:cubicBezTo>
                  <a:pt x="50738" y="2647"/>
                  <a:pt x="50776" y="2572"/>
                  <a:pt x="50776" y="2458"/>
                </a:cubicBezTo>
                <a:cubicBezTo>
                  <a:pt x="50776" y="2383"/>
                  <a:pt x="50738" y="2345"/>
                  <a:pt x="50701" y="2307"/>
                </a:cubicBezTo>
                <a:cubicBezTo>
                  <a:pt x="50663" y="2269"/>
                  <a:pt x="50587" y="2231"/>
                  <a:pt x="50436" y="2231"/>
                </a:cubicBezTo>
                <a:close/>
                <a:moveTo>
                  <a:pt x="44387" y="2383"/>
                </a:moveTo>
                <a:cubicBezTo>
                  <a:pt x="44273" y="2383"/>
                  <a:pt x="44084" y="2458"/>
                  <a:pt x="44009" y="2496"/>
                </a:cubicBezTo>
                <a:cubicBezTo>
                  <a:pt x="43971" y="2534"/>
                  <a:pt x="43971" y="2609"/>
                  <a:pt x="43971" y="2609"/>
                </a:cubicBezTo>
                <a:cubicBezTo>
                  <a:pt x="43971" y="2647"/>
                  <a:pt x="43971" y="2723"/>
                  <a:pt x="44084" y="2761"/>
                </a:cubicBezTo>
                <a:lnTo>
                  <a:pt x="44122" y="2761"/>
                </a:lnTo>
                <a:cubicBezTo>
                  <a:pt x="44184" y="2822"/>
                  <a:pt x="44271" y="2884"/>
                  <a:pt x="44383" y="2884"/>
                </a:cubicBezTo>
                <a:cubicBezTo>
                  <a:pt x="44408" y="2884"/>
                  <a:pt x="44435" y="2881"/>
                  <a:pt x="44462" y="2874"/>
                </a:cubicBezTo>
                <a:cubicBezTo>
                  <a:pt x="44500" y="2874"/>
                  <a:pt x="44576" y="2836"/>
                  <a:pt x="44614" y="2761"/>
                </a:cubicBezTo>
                <a:lnTo>
                  <a:pt x="44500" y="2609"/>
                </a:lnTo>
                <a:cubicBezTo>
                  <a:pt x="44538" y="2609"/>
                  <a:pt x="44576" y="2609"/>
                  <a:pt x="44576" y="2647"/>
                </a:cubicBezTo>
                <a:cubicBezTo>
                  <a:pt x="44576" y="2609"/>
                  <a:pt x="44576" y="2609"/>
                  <a:pt x="44538" y="2572"/>
                </a:cubicBezTo>
                <a:cubicBezTo>
                  <a:pt x="44538" y="2534"/>
                  <a:pt x="44538" y="2420"/>
                  <a:pt x="44425" y="2383"/>
                </a:cubicBezTo>
                <a:close/>
                <a:moveTo>
                  <a:pt x="38068" y="2468"/>
                </a:moveTo>
                <a:cubicBezTo>
                  <a:pt x="38035" y="2468"/>
                  <a:pt x="37997" y="2477"/>
                  <a:pt x="37959" y="2496"/>
                </a:cubicBezTo>
                <a:lnTo>
                  <a:pt x="37846" y="2609"/>
                </a:lnTo>
                <a:cubicBezTo>
                  <a:pt x="37846" y="2685"/>
                  <a:pt x="37884" y="2836"/>
                  <a:pt x="38035" y="2912"/>
                </a:cubicBezTo>
                <a:lnTo>
                  <a:pt x="38224" y="2799"/>
                </a:lnTo>
                <a:cubicBezTo>
                  <a:pt x="38224" y="2761"/>
                  <a:pt x="38224" y="2761"/>
                  <a:pt x="38224" y="2723"/>
                </a:cubicBezTo>
                <a:cubicBezTo>
                  <a:pt x="38262" y="2723"/>
                  <a:pt x="38262" y="2685"/>
                  <a:pt x="38262" y="2685"/>
                </a:cubicBezTo>
                <a:cubicBezTo>
                  <a:pt x="38262" y="2647"/>
                  <a:pt x="38262" y="2572"/>
                  <a:pt x="38149" y="2496"/>
                </a:cubicBezTo>
                <a:cubicBezTo>
                  <a:pt x="38130" y="2477"/>
                  <a:pt x="38101" y="2468"/>
                  <a:pt x="38068" y="2468"/>
                </a:cubicBezTo>
                <a:close/>
                <a:moveTo>
                  <a:pt x="47676" y="2383"/>
                </a:moveTo>
                <a:lnTo>
                  <a:pt x="47563" y="2496"/>
                </a:lnTo>
                <a:lnTo>
                  <a:pt x="47563" y="2799"/>
                </a:lnTo>
                <a:lnTo>
                  <a:pt x="47676" y="2912"/>
                </a:lnTo>
                <a:cubicBezTo>
                  <a:pt x="47827" y="2912"/>
                  <a:pt x="47941" y="2912"/>
                  <a:pt x="48016" y="2836"/>
                </a:cubicBezTo>
                <a:cubicBezTo>
                  <a:pt x="48092" y="2799"/>
                  <a:pt x="48092" y="2723"/>
                  <a:pt x="48092" y="2647"/>
                </a:cubicBezTo>
                <a:cubicBezTo>
                  <a:pt x="48092" y="2572"/>
                  <a:pt x="48092" y="2496"/>
                  <a:pt x="48054" y="2458"/>
                </a:cubicBezTo>
                <a:lnTo>
                  <a:pt x="47941" y="2383"/>
                </a:lnTo>
                <a:close/>
                <a:moveTo>
                  <a:pt x="14141" y="2799"/>
                </a:moveTo>
                <a:cubicBezTo>
                  <a:pt x="14027" y="2799"/>
                  <a:pt x="13914" y="2874"/>
                  <a:pt x="13914" y="2988"/>
                </a:cubicBezTo>
                <a:lnTo>
                  <a:pt x="14065" y="2988"/>
                </a:lnTo>
                <a:cubicBezTo>
                  <a:pt x="14065" y="2988"/>
                  <a:pt x="14065" y="2988"/>
                  <a:pt x="14065" y="3025"/>
                </a:cubicBezTo>
                <a:lnTo>
                  <a:pt x="14254" y="3025"/>
                </a:lnTo>
                <a:cubicBezTo>
                  <a:pt x="14254" y="2988"/>
                  <a:pt x="14254" y="2988"/>
                  <a:pt x="14254" y="2988"/>
                </a:cubicBezTo>
                <a:lnTo>
                  <a:pt x="14405" y="2988"/>
                </a:lnTo>
                <a:cubicBezTo>
                  <a:pt x="14405" y="2912"/>
                  <a:pt x="14368" y="2874"/>
                  <a:pt x="14330" y="2836"/>
                </a:cubicBezTo>
                <a:cubicBezTo>
                  <a:pt x="14292" y="2799"/>
                  <a:pt x="14216" y="2799"/>
                  <a:pt x="14141" y="2799"/>
                </a:cubicBezTo>
                <a:close/>
                <a:moveTo>
                  <a:pt x="83800" y="2529"/>
                </a:moveTo>
                <a:cubicBezTo>
                  <a:pt x="83618" y="2529"/>
                  <a:pt x="83552" y="2688"/>
                  <a:pt x="83518" y="2723"/>
                </a:cubicBezTo>
                <a:cubicBezTo>
                  <a:pt x="83518" y="2761"/>
                  <a:pt x="83518" y="2799"/>
                  <a:pt x="83480" y="2799"/>
                </a:cubicBezTo>
                <a:lnTo>
                  <a:pt x="83555" y="2988"/>
                </a:lnTo>
                <a:lnTo>
                  <a:pt x="83593" y="2988"/>
                </a:lnTo>
                <a:cubicBezTo>
                  <a:pt x="83622" y="3016"/>
                  <a:pt x="83694" y="3089"/>
                  <a:pt x="83810" y="3089"/>
                </a:cubicBezTo>
                <a:cubicBezTo>
                  <a:pt x="83847" y="3089"/>
                  <a:pt x="83888" y="3081"/>
                  <a:pt x="83934" y="3063"/>
                </a:cubicBezTo>
                <a:lnTo>
                  <a:pt x="84047" y="2988"/>
                </a:lnTo>
                <a:cubicBezTo>
                  <a:pt x="84047" y="2950"/>
                  <a:pt x="84047" y="2912"/>
                  <a:pt x="84047" y="2912"/>
                </a:cubicBezTo>
                <a:cubicBezTo>
                  <a:pt x="84047" y="2836"/>
                  <a:pt x="84009" y="2761"/>
                  <a:pt x="84009" y="2723"/>
                </a:cubicBezTo>
                <a:cubicBezTo>
                  <a:pt x="83971" y="2685"/>
                  <a:pt x="83971" y="2685"/>
                  <a:pt x="83971" y="2647"/>
                </a:cubicBezTo>
                <a:lnTo>
                  <a:pt x="83858" y="2534"/>
                </a:lnTo>
                <a:cubicBezTo>
                  <a:pt x="83837" y="2530"/>
                  <a:pt x="83818" y="2529"/>
                  <a:pt x="83800" y="2529"/>
                </a:cubicBezTo>
                <a:close/>
                <a:moveTo>
                  <a:pt x="61816" y="2761"/>
                </a:moveTo>
                <a:cubicBezTo>
                  <a:pt x="61589" y="2761"/>
                  <a:pt x="61514" y="2836"/>
                  <a:pt x="61514" y="2988"/>
                </a:cubicBezTo>
                <a:lnTo>
                  <a:pt x="61665" y="3101"/>
                </a:lnTo>
                <a:lnTo>
                  <a:pt x="61778" y="3101"/>
                </a:lnTo>
                <a:lnTo>
                  <a:pt x="61930" y="2988"/>
                </a:lnTo>
                <a:cubicBezTo>
                  <a:pt x="61930" y="2950"/>
                  <a:pt x="61967" y="2950"/>
                  <a:pt x="61967" y="2874"/>
                </a:cubicBezTo>
                <a:lnTo>
                  <a:pt x="61816" y="2761"/>
                </a:lnTo>
                <a:close/>
                <a:moveTo>
                  <a:pt x="79822" y="2480"/>
                </a:moveTo>
                <a:cubicBezTo>
                  <a:pt x="79768" y="2480"/>
                  <a:pt x="79715" y="2507"/>
                  <a:pt x="79661" y="2534"/>
                </a:cubicBezTo>
                <a:cubicBezTo>
                  <a:pt x="79548" y="2609"/>
                  <a:pt x="79472" y="2723"/>
                  <a:pt x="79472" y="2836"/>
                </a:cubicBezTo>
                <a:cubicBezTo>
                  <a:pt x="79472" y="2988"/>
                  <a:pt x="79586" y="3063"/>
                  <a:pt x="79737" y="3101"/>
                </a:cubicBezTo>
                <a:lnTo>
                  <a:pt x="79813" y="3063"/>
                </a:lnTo>
                <a:cubicBezTo>
                  <a:pt x="79926" y="2988"/>
                  <a:pt x="79964" y="2874"/>
                  <a:pt x="79964" y="2799"/>
                </a:cubicBezTo>
                <a:cubicBezTo>
                  <a:pt x="79964" y="2761"/>
                  <a:pt x="79964" y="2685"/>
                  <a:pt x="79964" y="2685"/>
                </a:cubicBezTo>
                <a:lnTo>
                  <a:pt x="79888" y="2496"/>
                </a:lnTo>
                <a:cubicBezTo>
                  <a:pt x="79866" y="2485"/>
                  <a:pt x="79844" y="2480"/>
                  <a:pt x="79822" y="2480"/>
                </a:cubicBezTo>
                <a:close/>
                <a:moveTo>
                  <a:pt x="68735" y="2912"/>
                </a:moveTo>
                <a:cubicBezTo>
                  <a:pt x="68697" y="2912"/>
                  <a:pt x="68584" y="2912"/>
                  <a:pt x="68508" y="3101"/>
                </a:cubicBezTo>
                <a:lnTo>
                  <a:pt x="68584" y="3214"/>
                </a:lnTo>
                <a:cubicBezTo>
                  <a:pt x="68610" y="3240"/>
                  <a:pt x="68672" y="3285"/>
                  <a:pt x="68745" y="3285"/>
                </a:cubicBezTo>
                <a:cubicBezTo>
                  <a:pt x="68778" y="3285"/>
                  <a:pt x="68813" y="3276"/>
                  <a:pt x="68848" y="3252"/>
                </a:cubicBezTo>
                <a:cubicBezTo>
                  <a:pt x="68886" y="3252"/>
                  <a:pt x="68924" y="3177"/>
                  <a:pt x="68924" y="3139"/>
                </a:cubicBezTo>
                <a:cubicBezTo>
                  <a:pt x="68924" y="3025"/>
                  <a:pt x="68848" y="2912"/>
                  <a:pt x="68735" y="2912"/>
                </a:cubicBezTo>
                <a:close/>
                <a:moveTo>
                  <a:pt x="54642" y="2794"/>
                </a:moveTo>
                <a:cubicBezTo>
                  <a:pt x="54431" y="2794"/>
                  <a:pt x="54368" y="2956"/>
                  <a:pt x="54368" y="3025"/>
                </a:cubicBezTo>
                <a:cubicBezTo>
                  <a:pt x="54368" y="3063"/>
                  <a:pt x="54330" y="3101"/>
                  <a:pt x="54330" y="3101"/>
                </a:cubicBezTo>
                <a:lnTo>
                  <a:pt x="54330" y="3252"/>
                </a:lnTo>
                <a:cubicBezTo>
                  <a:pt x="54444" y="3328"/>
                  <a:pt x="54519" y="3366"/>
                  <a:pt x="54595" y="3366"/>
                </a:cubicBezTo>
                <a:lnTo>
                  <a:pt x="54670" y="3366"/>
                </a:lnTo>
                <a:lnTo>
                  <a:pt x="54859" y="3290"/>
                </a:lnTo>
                <a:cubicBezTo>
                  <a:pt x="54897" y="3252"/>
                  <a:pt x="54897" y="3214"/>
                  <a:pt x="54897" y="3177"/>
                </a:cubicBezTo>
                <a:cubicBezTo>
                  <a:pt x="54897" y="3101"/>
                  <a:pt x="54859" y="3063"/>
                  <a:pt x="54822" y="2988"/>
                </a:cubicBezTo>
                <a:cubicBezTo>
                  <a:pt x="54822" y="2950"/>
                  <a:pt x="54822" y="2950"/>
                  <a:pt x="54822" y="2912"/>
                </a:cubicBezTo>
                <a:lnTo>
                  <a:pt x="54708" y="2799"/>
                </a:lnTo>
                <a:cubicBezTo>
                  <a:pt x="54685" y="2795"/>
                  <a:pt x="54662" y="2794"/>
                  <a:pt x="54642" y="2794"/>
                </a:cubicBezTo>
                <a:close/>
                <a:moveTo>
                  <a:pt x="23744" y="2988"/>
                </a:moveTo>
                <a:lnTo>
                  <a:pt x="23630" y="3177"/>
                </a:lnTo>
                <a:cubicBezTo>
                  <a:pt x="23630" y="3177"/>
                  <a:pt x="23630" y="3214"/>
                  <a:pt x="23630" y="3214"/>
                </a:cubicBezTo>
                <a:cubicBezTo>
                  <a:pt x="23593" y="3252"/>
                  <a:pt x="23555" y="3290"/>
                  <a:pt x="23555" y="3328"/>
                </a:cubicBezTo>
                <a:cubicBezTo>
                  <a:pt x="23555" y="3366"/>
                  <a:pt x="23593" y="3441"/>
                  <a:pt x="23706" y="3479"/>
                </a:cubicBezTo>
                <a:lnTo>
                  <a:pt x="23857" y="3441"/>
                </a:lnTo>
                <a:lnTo>
                  <a:pt x="23933" y="3441"/>
                </a:lnTo>
                <a:cubicBezTo>
                  <a:pt x="24008" y="3403"/>
                  <a:pt x="24160" y="3366"/>
                  <a:pt x="24160" y="3214"/>
                </a:cubicBezTo>
                <a:cubicBezTo>
                  <a:pt x="24160" y="3177"/>
                  <a:pt x="24160" y="3139"/>
                  <a:pt x="24122" y="3101"/>
                </a:cubicBezTo>
                <a:lnTo>
                  <a:pt x="24008" y="2988"/>
                </a:lnTo>
                <a:close/>
                <a:moveTo>
                  <a:pt x="46769" y="3063"/>
                </a:moveTo>
                <a:lnTo>
                  <a:pt x="46617" y="3101"/>
                </a:lnTo>
                <a:cubicBezTo>
                  <a:pt x="46542" y="3177"/>
                  <a:pt x="46466" y="3252"/>
                  <a:pt x="46466" y="3366"/>
                </a:cubicBezTo>
                <a:cubicBezTo>
                  <a:pt x="46466" y="3403"/>
                  <a:pt x="46504" y="3517"/>
                  <a:pt x="46693" y="3555"/>
                </a:cubicBezTo>
                <a:lnTo>
                  <a:pt x="46844" y="3479"/>
                </a:lnTo>
                <a:lnTo>
                  <a:pt x="46806" y="3479"/>
                </a:lnTo>
                <a:lnTo>
                  <a:pt x="46996" y="3366"/>
                </a:lnTo>
                <a:cubicBezTo>
                  <a:pt x="46958" y="3214"/>
                  <a:pt x="46882" y="3101"/>
                  <a:pt x="46769" y="3063"/>
                </a:cubicBezTo>
                <a:close/>
                <a:moveTo>
                  <a:pt x="75162" y="3214"/>
                </a:moveTo>
                <a:lnTo>
                  <a:pt x="75011" y="3328"/>
                </a:lnTo>
                <a:lnTo>
                  <a:pt x="75011" y="3479"/>
                </a:lnTo>
                <a:lnTo>
                  <a:pt x="75162" y="3592"/>
                </a:lnTo>
                <a:lnTo>
                  <a:pt x="75351" y="3592"/>
                </a:lnTo>
                <a:lnTo>
                  <a:pt x="75465" y="3479"/>
                </a:lnTo>
                <a:lnTo>
                  <a:pt x="75465" y="3328"/>
                </a:lnTo>
                <a:lnTo>
                  <a:pt x="75351" y="3214"/>
                </a:lnTo>
                <a:close/>
                <a:moveTo>
                  <a:pt x="51797" y="3479"/>
                </a:moveTo>
                <a:cubicBezTo>
                  <a:pt x="51663" y="3546"/>
                  <a:pt x="51740" y="3626"/>
                  <a:pt x="51818" y="3626"/>
                </a:cubicBezTo>
                <a:cubicBezTo>
                  <a:pt x="51872" y="3626"/>
                  <a:pt x="51926" y="3587"/>
                  <a:pt x="51910" y="3479"/>
                </a:cubicBezTo>
                <a:close/>
                <a:moveTo>
                  <a:pt x="63930" y="3245"/>
                </a:moveTo>
                <a:cubicBezTo>
                  <a:pt x="63908" y="3245"/>
                  <a:pt x="63884" y="3247"/>
                  <a:pt x="63858" y="3252"/>
                </a:cubicBezTo>
                <a:lnTo>
                  <a:pt x="63782" y="3290"/>
                </a:lnTo>
                <a:cubicBezTo>
                  <a:pt x="63706" y="3366"/>
                  <a:pt x="63706" y="3441"/>
                  <a:pt x="63706" y="3479"/>
                </a:cubicBezTo>
                <a:cubicBezTo>
                  <a:pt x="63706" y="3592"/>
                  <a:pt x="63858" y="3706"/>
                  <a:pt x="63971" y="3744"/>
                </a:cubicBezTo>
                <a:lnTo>
                  <a:pt x="64160" y="3630"/>
                </a:lnTo>
                <a:cubicBezTo>
                  <a:pt x="64198" y="3630"/>
                  <a:pt x="64236" y="3592"/>
                  <a:pt x="64274" y="3517"/>
                </a:cubicBezTo>
                <a:lnTo>
                  <a:pt x="64160" y="3366"/>
                </a:lnTo>
                <a:cubicBezTo>
                  <a:pt x="64128" y="3333"/>
                  <a:pt x="64067" y="3245"/>
                  <a:pt x="63930" y="3245"/>
                </a:cubicBezTo>
                <a:close/>
                <a:moveTo>
                  <a:pt x="87412" y="3517"/>
                </a:moveTo>
                <a:cubicBezTo>
                  <a:pt x="87298" y="3517"/>
                  <a:pt x="87223" y="3517"/>
                  <a:pt x="87147" y="3592"/>
                </a:cubicBezTo>
                <a:cubicBezTo>
                  <a:pt x="87109" y="3630"/>
                  <a:pt x="87072" y="3668"/>
                  <a:pt x="87072" y="3782"/>
                </a:cubicBezTo>
                <a:lnTo>
                  <a:pt x="87072" y="3819"/>
                </a:lnTo>
                <a:lnTo>
                  <a:pt x="87223" y="3895"/>
                </a:lnTo>
                <a:lnTo>
                  <a:pt x="87412" y="3895"/>
                </a:lnTo>
                <a:lnTo>
                  <a:pt x="87525" y="3782"/>
                </a:lnTo>
                <a:lnTo>
                  <a:pt x="87525" y="3630"/>
                </a:lnTo>
                <a:lnTo>
                  <a:pt x="87412" y="3517"/>
                </a:lnTo>
                <a:close/>
                <a:moveTo>
                  <a:pt x="26201" y="3366"/>
                </a:moveTo>
                <a:lnTo>
                  <a:pt x="26088" y="3479"/>
                </a:lnTo>
                <a:lnTo>
                  <a:pt x="26088" y="3782"/>
                </a:lnTo>
                <a:lnTo>
                  <a:pt x="26201" y="3895"/>
                </a:lnTo>
                <a:cubicBezTo>
                  <a:pt x="26223" y="3906"/>
                  <a:pt x="26249" y="3911"/>
                  <a:pt x="26275" y="3911"/>
                </a:cubicBezTo>
                <a:cubicBezTo>
                  <a:pt x="26337" y="3911"/>
                  <a:pt x="26401" y="3884"/>
                  <a:pt x="26428" y="3857"/>
                </a:cubicBezTo>
                <a:cubicBezTo>
                  <a:pt x="26504" y="3819"/>
                  <a:pt x="26542" y="3744"/>
                  <a:pt x="26542" y="3630"/>
                </a:cubicBezTo>
                <a:cubicBezTo>
                  <a:pt x="26542" y="3555"/>
                  <a:pt x="26504" y="3441"/>
                  <a:pt x="26428" y="3403"/>
                </a:cubicBezTo>
                <a:cubicBezTo>
                  <a:pt x="26390" y="3366"/>
                  <a:pt x="26277" y="3366"/>
                  <a:pt x="26201" y="3366"/>
                </a:cubicBezTo>
                <a:close/>
                <a:moveTo>
                  <a:pt x="15615" y="3441"/>
                </a:moveTo>
                <a:cubicBezTo>
                  <a:pt x="15540" y="3441"/>
                  <a:pt x="15502" y="3441"/>
                  <a:pt x="15426" y="3479"/>
                </a:cubicBezTo>
                <a:cubicBezTo>
                  <a:pt x="15388" y="3517"/>
                  <a:pt x="15351" y="3592"/>
                  <a:pt x="15351" y="3668"/>
                </a:cubicBezTo>
                <a:lnTo>
                  <a:pt x="15502" y="3668"/>
                </a:lnTo>
                <a:cubicBezTo>
                  <a:pt x="15502" y="3668"/>
                  <a:pt x="15502" y="3668"/>
                  <a:pt x="15502" y="3706"/>
                </a:cubicBezTo>
                <a:lnTo>
                  <a:pt x="15729" y="3706"/>
                </a:lnTo>
                <a:cubicBezTo>
                  <a:pt x="15766" y="3668"/>
                  <a:pt x="15729" y="3668"/>
                  <a:pt x="15729" y="3668"/>
                </a:cubicBezTo>
                <a:lnTo>
                  <a:pt x="15842" y="3668"/>
                </a:lnTo>
                <a:cubicBezTo>
                  <a:pt x="15804" y="3706"/>
                  <a:pt x="15804" y="3744"/>
                  <a:pt x="15804" y="3782"/>
                </a:cubicBezTo>
                <a:lnTo>
                  <a:pt x="15955" y="3895"/>
                </a:lnTo>
                <a:cubicBezTo>
                  <a:pt x="15955" y="3895"/>
                  <a:pt x="15955" y="3895"/>
                  <a:pt x="15993" y="3933"/>
                </a:cubicBezTo>
                <a:cubicBezTo>
                  <a:pt x="16031" y="3933"/>
                  <a:pt x="16069" y="3971"/>
                  <a:pt x="16182" y="3971"/>
                </a:cubicBezTo>
                <a:lnTo>
                  <a:pt x="16296" y="3895"/>
                </a:lnTo>
                <a:cubicBezTo>
                  <a:pt x="16334" y="3857"/>
                  <a:pt x="16371" y="3744"/>
                  <a:pt x="16371" y="3668"/>
                </a:cubicBezTo>
                <a:cubicBezTo>
                  <a:pt x="16371" y="3630"/>
                  <a:pt x="16371" y="3592"/>
                  <a:pt x="16371" y="3555"/>
                </a:cubicBezTo>
                <a:lnTo>
                  <a:pt x="16258" y="3479"/>
                </a:lnTo>
                <a:cubicBezTo>
                  <a:pt x="16217" y="3469"/>
                  <a:pt x="16180" y="3464"/>
                  <a:pt x="16144" y="3464"/>
                </a:cubicBezTo>
                <a:cubicBezTo>
                  <a:pt x="16049" y="3464"/>
                  <a:pt x="15973" y="3499"/>
                  <a:pt x="15918" y="3555"/>
                </a:cubicBezTo>
                <a:cubicBezTo>
                  <a:pt x="15918" y="3555"/>
                  <a:pt x="15880" y="3555"/>
                  <a:pt x="15880" y="3592"/>
                </a:cubicBezTo>
                <a:cubicBezTo>
                  <a:pt x="15842" y="3479"/>
                  <a:pt x="15729" y="3441"/>
                  <a:pt x="15615" y="3441"/>
                </a:cubicBezTo>
                <a:close/>
                <a:moveTo>
                  <a:pt x="79283" y="3555"/>
                </a:moveTo>
                <a:cubicBezTo>
                  <a:pt x="79170" y="3555"/>
                  <a:pt x="79094" y="3592"/>
                  <a:pt x="79056" y="3630"/>
                </a:cubicBezTo>
                <a:cubicBezTo>
                  <a:pt x="79019" y="3668"/>
                  <a:pt x="78981" y="3744"/>
                  <a:pt x="79019" y="3857"/>
                </a:cubicBezTo>
                <a:lnTo>
                  <a:pt x="79132" y="3971"/>
                </a:lnTo>
                <a:lnTo>
                  <a:pt x="79245" y="3971"/>
                </a:lnTo>
                <a:lnTo>
                  <a:pt x="79397" y="3857"/>
                </a:lnTo>
                <a:lnTo>
                  <a:pt x="79397" y="3706"/>
                </a:lnTo>
                <a:lnTo>
                  <a:pt x="79283" y="3555"/>
                </a:lnTo>
                <a:close/>
                <a:moveTo>
                  <a:pt x="89718" y="3555"/>
                </a:moveTo>
                <a:cubicBezTo>
                  <a:pt x="89642" y="3555"/>
                  <a:pt x="89567" y="3555"/>
                  <a:pt x="89491" y="3630"/>
                </a:cubicBezTo>
                <a:cubicBezTo>
                  <a:pt x="89416" y="3668"/>
                  <a:pt x="89416" y="3744"/>
                  <a:pt x="89453" y="3819"/>
                </a:cubicBezTo>
                <a:lnTo>
                  <a:pt x="89529" y="3895"/>
                </a:lnTo>
                <a:cubicBezTo>
                  <a:pt x="89529" y="3895"/>
                  <a:pt x="89567" y="3933"/>
                  <a:pt x="89567" y="3933"/>
                </a:cubicBezTo>
                <a:cubicBezTo>
                  <a:pt x="89642" y="3933"/>
                  <a:pt x="89718" y="3971"/>
                  <a:pt x="89832" y="3971"/>
                </a:cubicBezTo>
                <a:lnTo>
                  <a:pt x="89945" y="3857"/>
                </a:lnTo>
                <a:lnTo>
                  <a:pt x="89945" y="3706"/>
                </a:lnTo>
                <a:lnTo>
                  <a:pt x="89794" y="3555"/>
                </a:lnTo>
                <a:cubicBezTo>
                  <a:pt x="89781" y="3567"/>
                  <a:pt x="89773" y="3571"/>
                  <a:pt x="89766" y="3571"/>
                </a:cubicBezTo>
                <a:cubicBezTo>
                  <a:pt x="89752" y="3571"/>
                  <a:pt x="89743" y="3555"/>
                  <a:pt x="89718" y="3555"/>
                </a:cubicBezTo>
                <a:close/>
                <a:moveTo>
                  <a:pt x="85455" y="3592"/>
                </a:moveTo>
                <a:cubicBezTo>
                  <a:pt x="85399" y="3592"/>
                  <a:pt x="85351" y="3611"/>
                  <a:pt x="85332" y="3630"/>
                </a:cubicBezTo>
                <a:lnTo>
                  <a:pt x="85219" y="3630"/>
                </a:lnTo>
                <a:lnTo>
                  <a:pt x="85030" y="3744"/>
                </a:lnTo>
                <a:lnTo>
                  <a:pt x="85030" y="3857"/>
                </a:lnTo>
                <a:lnTo>
                  <a:pt x="85143" y="3971"/>
                </a:lnTo>
                <a:cubicBezTo>
                  <a:pt x="85181" y="3971"/>
                  <a:pt x="85219" y="4008"/>
                  <a:pt x="85257" y="4008"/>
                </a:cubicBezTo>
                <a:lnTo>
                  <a:pt x="85370" y="3933"/>
                </a:lnTo>
                <a:lnTo>
                  <a:pt x="85408" y="3933"/>
                </a:lnTo>
                <a:cubicBezTo>
                  <a:pt x="85521" y="3933"/>
                  <a:pt x="85597" y="3895"/>
                  <a:pt x="85635" y="3819"/>
                </a:cubicBezTo>
                <a:lnTo>
                  <a:pt x="85635" y="3668"/>
                </a:lnTo>
                <a:cubicBezTo>
                  <a:pt x="85578" y="3611"/>
                  <a:pt x="85512" y="3592"/>
                  <a:pt x="85455" y="3592"/>
                </a:cubicBezTo>
                <a:close/>
                <a:moveTo>
                  <a:pt x="3706" y="3744"/>
                </a:moveTo>
                <a:lnTo>
                  <a:pt x="3555" y="3857"/>
                </a:lnTo>
                <a:lnTo>
                  <a:pt x="3555" y="3933"/>
                </a:lnTo>
                <a:lnTo>
                  <a:pt x="3668" y="4084"/>
                </a:lnTo>
                <a:cubicBezTo>
                  <a:pt x="3706" y="4084"/>
                  <a:pt x="3744" y="4122"/>
                  <a:pt x="3781" y="4122"/>
                </a:cubicBezTo>
                <a:lnTo>
                  <a:pt x="3970" y="4008"/>
                </a:lnTo>
                <a:cubicBezTo>
                  <a:pt x="3970" y="3971"/>
                  <a:pt x="3970" y="3933"/>
                  <a:pt x="4008" y="3895"/>
                </a:cubicBezTo>
                <a:lnTo>
                  <a:pt x="3895" y="3744"/>
                </a:lnTo>
                <a:close/>
                <a:moveTo>
                  <a:pt x="60039" y="3706"/>
                </a:moveTo>
                <a:lnTo>
                  <a:pt x="59850" y="3819"/>
                </a:lnTo>
                <a:cubicBezTo>
                  <a:pt x="59850" y="3819"/>
                  <a:pt x="59850" y="3857"/>
                  <a:pt x="59850" y="3857"/>
                </a:cubicBezTo>
                <a:cubicBezTo>
                  <a:pt x="59850" y="3895"/>
                  <a:pt x="59850" y="3895"/>
                  <a:pt x="59850" y="3933"/>
                </a:cubicBezTo>
                <a:cubicBezTo>
                  <a:pt x="59850" y="3971"/>
                  <a:pt x="59850" y="4046"/>
                  <a:pt x="59926" y="4084"/>
                </a:cubicBezTo>
                <a:cubicBezTo>
                  <a:pt x="59964" y="4122"/>
                  <a:pt x="60039" y="4122"/>
                  <a:pt x="60153" y="4122"/>
                </a:cubicBezTo>
                <a:lnTo>
                  <a:pt x="60228" y="4008"/>
                </a:lnTo>
                <a:cubicBezTo>
                  <a:pt x="60228" y="3857"/>
                  <a:pt x="60153" y="3744"/>
                  <a:pt x="60039" y="3706"/>
                </a:cubicBezTo>
                <a:close/>
                <a:moveTo>
                  <a:pt x="33385" y="3933"/>
                </a:moveTo>
                <a:cubicBezTo>
                  <a:pt x="33196" y="3933"/>
                  <a:pt x="33082" y="4046"/>
                  <a:pt x="33082" y="4160"/>
                </a:cubicBezTo>
                <a:lnTo>
                  <a:pt x="33234" y="4160"/>
                </a:lnTo>
                <a:cubicBezTo>
                  <a:pt x="33234" y="4197"/>
                  <a:pt x="33234" y="4197"/>
                  <a:pt x="33234" y="4197"/>
                </a:cubicBezTo>
                <a:lnTo>
                  <a:pt x="33536" y="4197"/>
                </a:lnTo>
                <a:cubicBezTo>
                  <a:pt x="33536" y="4197"/>
                  <a:pt x="33498" y="4197"/>
                  <a:pt x="33498" y="4160"/>
                </a:cubicBezTo>
                <a:lnTo>
                  <a:pt x="33649" y="4160"/>
                </a:lnTo>
                <a:cubicBezTo>
                  <a:pt x="33649" y="4084"/>
                  <a:pt x="33649" y="4046"/>
                  <a:pt x="33574" y="3971"/>
                </a:cubicBezTo>
                <a:cubicBezTo>
                  <a:pt x="33498" y="3971"/>
                  <a:pt x="33460" y="3933"/>
                  <a:pt x="33385" y="3933"/>
                </a:cubicBezTo>
                <a:close/>
                <a:moveTo>
                  <a:pt x="57960" y="3753"/>
                </a:moveTo>
                <a:cubicBezTo>
                  <a:pt x="57922" y="3753"/>
                  <a:pt x="57884" y="3763"/>
                  <a:pt x="57846" y="3782"/>
                </a:cubicBezTo>
                <a:cubicBezTo>
                  <a:pt x="57771" y="3819"/>
                  <a:pt x="57733" y="3895"/>
                  <a:pt x="57733" y="4008"/>
                </a:cubicBezTo>
                <a:cubicBezTo>
                  <a:pt x="57733" y="4046"/>
                  <a:pt x="57733" y="4122"/>
                  <a:pt x="57808" y="4197"/>
                </a:cubicBezTo>
                <a:cubicBezTo>
                  <a:pt x="57846" y="4197"/>
                  <a:pt x="57884" y="4235"/>
                  <a:pt x="57960" y="4235"/>
                </a:cubicBezTo>
                <a:lnTo>
                  <a:pt x="58073" y="4122"/>
                </a:lnTo>
                <a:cubicBezTo>
                  <a:pt x="58073" y="4122"/>
                  <a:pt x="58073" y="4122"/>
                  <a:pt x="58073" y="4084"/>
                </a:cubicBezTo>
                <a:cubicBezTo>
                  <a:pt x="58111" y="4046"/>
                  <a:pt x="58149" y="4008"/>
                  <a:pt x="58149" y="3933"/>
                </a:cubicBezTo>
                <a:cubicBezTo>
                  <a:pt x="58149" y="3933"/>
                  <a:pt x="58149" y="3895"/>
                  <a:pt x="58111" y="3857"/>
                </a:cubicBezTo>
                <a:lnTo>
                  <a:pt x="58073" y="3782"/>
                </a:lnTo>
                <a:cubicBezTo>
                  <a:pt x="58035" y="3763"/>
                  <a:pt x="57998" y="3753"/>
                  <a:pt x="57960" y="3753"/>
                </a:cubicBezTo>
                <a:close/>
                <a:moveTo>
                  <a:pt x="7524" y="3895"/>
                </a:moveTo>
                <a:lnTo>
                  <a:pt x="7335" y="3933"/>
                </a:lnTo>
                <a:cubicBezTo>
                  <a:pt x="7297" y="3971"/>
                  <a:pt x="7260" y="4008"/>
                  <a:pt x="7260" y="4084"/>
                </a:cubicBezTo>
                <a:cubicBezTo>
                  <a:pt x="7260" y="4122"/>
                  <a:pt x="7260" y="4122"/>
                  <a:pt x="7297" y="4160"/>
                </a:cubicBezTo>
                <a:cubicBezTo>
                  <a:pt x="7297" y="4160"/>
                  <a:pt x="7297" y="4160"/>
                  <a:pt x="7297" y="4197"/>
                </a:cubicBezTo>
                <a:lnTo>
                  <a:pt x="7411" y="4311"/>
                </a:lnTo>
                <a:cubicBezTo>
                  <a:pt x="7433" y="4322"/>
                  <a:pt x="7461" y="4330"/>
                  <a:pt x="7492" y="4330"/>
                </a:cubicBezTo>
                <a:cubicBezTo>
                  <a:pt x="7568" y="4330"/>
                  <a:pt x="7660" y="4283"/>
                  <a:pt x="7713" y="4122"/>
                </a:cubicBezTo>
                <a:lnTo>
                  <a:pt x="7600" y="3933"/>
                </a:lnTo>
                <a:cubicBezTo>
                  <a:pt x="7562" y="3933"/>
                  <a:pt x="7562" y="3933"/>
                  <a:pt x="7524" y="3895"/>
                </a:cubicBezTo>
                <a:close/>
                <a:moveTo>
                  <a:pt x="4704" y="3994"/>
                </a:moveTo>
                <a:cubicBezTo>
                  <a:pt x="4674" y="3994"/>
                  <a:pt x="4644" y="3998"/>
                  <a:pt x="4613" y="4008"/>
                </a:cubicBezTo>
                <a:cubicBezTo>
                  <a:pt x="4538" y="4046"/>
                  <a:pt x="4462" y="4084"/>
                  <a:pt x="4462" y="4197"/>
                </a:cubicBezTo>
                <a:lnTo>
                  <a:pt x="4500" y="4273"/>
                </a:lnTo>
                <a:cubicBezTo>
                  <a:pt x="4555" y="4328"/>
                  <a:pt x="4631" y="4363"/>
                  <a:pt x="4712" y="4363"/>
                </a:cubicBezTo>
                <a:cubicBezTo>
                  <a:pt x="4741" y="4363"/>
                  <a:pt x="4772" y="4359"/>
                  <a:pt x="4802" y="4349"/>
                </a:cubicBezTo>
                <a:cubicBezTo>
                  <a:pt x="4916" y="4311"/>
                  <a:pt x="4953" y="4273"/>
                  <a:pt x="4991" y="4160"/>
                </a:cubicBezTo>
                <a:lnTo>
                  <a:pt x="4953" y="4084"/>
                </a:lnTo>
                <a:cubicBezTo>
                  <a:pt x="4870" y="4029"/>
                  <a:pt x="4787" y="3994"/>
                  <a:pt x="4704" y="3994"/>
                </a:cubicBezTo>
                <a:close/>
                <a:moveTo>
                  <a:pt x="20795" y="4046"/>
                </a:moveTo>
                <a:cubicBezTo>
                  <a:pt x="20644" y="4046"/>
                  <a:pt x="20568" y="4084"/>
                  <a:pt x="20492" y="4235"/>
                </a:cubicBezTo>
                <a:lnTo>
                  <a:pt x="20606" y="4386"/>
                </a:lnTo>
                <a:cubicBezTo>
                  <a:pt x="20644" y="4386"/>
                  <a:pt x="20681" y="4424"/>
                  <a:pt x="20719" y="4424"/>
                </a:cubicBezTo>
                <a:lnTo>
                  <a:pt x="20908" y="4311"/>
                </a:lnTo>
                <a:cubicBezTo>
                  <a:pt x="20908" y="4311"/>
                  <a:pt x="20946" y="4235"/>
                  <a:pt x="20946" y="4160"/>
                </a:cubicBezTo>
                <a:lnTo>
                  <a:pt x="20946" y="4122"/>
                </a:lnTo>
                <a:lnTo>
                  <a:pt x="20795" y="4046"/>
                </a:lnTo>
                <a:close/>
                <a:moveTo>
                  <a:pt x="9717" y="4046"/>
                </a:moveTo>
                <a:cubicBezTo>
                  <a:pt x="9566" y="4046"/>
                  <a:pt x="9453" y="4122"/>
                  <a:pt x="9377" y="4160"/>
                </a:cubicBezTo>
                <a:cubicBezTo>
                  <a:pt x="9377" y="4197"/>
                  <a:pt x="9339" y="4197"/>
                  <a:pt x="9339" y="4235"/>
                </a:cubicBezTo>
                <a:lnTo>
                  <a:pt x="9339" y="4386"/>
                </a:lnTo>
                <a:cubicBezTo>
                  <a:pt x="9394" y="4442"/>
                  <a:pt x="9490" y="4477"/>
                  <a:pt x="9582" y="4477"/>
                </a:cubicBezTo>
                <a:cubicBezTo>
                  <a:pt x="9616" y="4477"/>
                  <a:pt x="9649" y="4472"/>
                  <a:pt x="9679" y="4462"/>
                </a:cubicBezTo>
                <a:cubicBezTo>
                  <a:pt x="9793" y="4424"/>
                  <a:pt x="9868" y="4311"/>
                  <a:pt x="9868" y="4235"/>
                </a:cubicBezTo>
                <a:cubicBezTo>
                  <a:pt x="9868" y="4197"/>
                  <a:pt x="9868" y="4160"/>
                  <a:pt x="9868" y="4122"/>
                </a:cubicBezTo>
                <a:lnTo>
                  <a:pt x="9717" y="4046"/>
                </a:lnTo>
                <a:close/>
                <a:moveTo>
                  <a:pt x="38564" y="4235"/>
                </a:moveTo>
                <a:lnTo>
                  <a:pt x="38451" y="4349"/>
                </a:lnTo>
                <a:lnTo>
                  <a:pt x="38451" y="4462"/>
                </a:lnTo>
                <a:lnTo>
                  <a:pt x="38564" y="4575"/>
                </a:lnTo>
                <a:cubicBezTo>
                  <a:pt x="38591" y="4602"/>
                  <a:pt x="38637" y="4629"/>
                  <a:pt x="38701" y="4629"/>
                </a:cubicBezTo>
                <a:cubicBezTo>
                  <a:pt x="38728" y="4629"/>
                  <a:pt x="38758" y="4624"/>
                  <a:pt x="38791" y="4613"/>
                </a:cubicBezTo>
                <a:lnTo>
                  <a:pt x="38905" y="4500"/>
                </a:lnTo>
                <a:lnTo>
                  <a:pt x="38905" y="4424"/>
                </a:lnTo>
                <a:lnTo>
                  <a:pt x="38791" y="4273"/>
                </a:lnTo>
                <a:cubicBezTo>
                  <a:pt x="38753" y="4273"/>
                  <a:pt x="38678" y="4235"/>
                  <a:pt x="38564" y="4235"/>
                </a:cubicBezTo>
                <a:close/>
                <a:moveTo>
                  <a:pt x="42118" y="4462"/>
                </a:moveTo>
                <a:lnTo>
                  <a:pt x="41967" y="4500"/>
                </a:lnTo>
                <a:cubicBezTo>
                  <a:pt x="41967" y="4500"/>
                  <a:pt x="41967" y="4500"/>
                  <a:pt x="41929" y="4538"/>
                </a:cubicBezTo>
                <a:cubicBezTo>
                  <a:pt x="41854" y="4575"/>
                  <a:pt x="41778" y="4613"/>
                  <a:pt x="41778" y="4727"/>
                </a:cubicBezTo>
                <a:cubicBezTo>
                  <a:pt x="41778" y="4802"/>
                  <a:pt x="41816" y="4840"/>
                  <a:pt x="41854" y="4916"/>
                </a:cubicBezTo>
                <a:lnTo>
                  <a:pt x="41929" y="4954"/>
                </a:lnTo>
                <a:cubicBezTo>
                  <a:pt x="42005" y="4954"/>
                  <a:pt x="42081" y="4954"/>
                  <a:pt x="42156" y="4916"/>
                </a:cubicBezTo>
                <a:cubicBezTo>
                  <a:pt x="42232" y="4878"/>
                  <a:pt x="42307" y="4765"/>
                  <a:pt x="42307" y="4689"/>
                </a:cubicBezTo>
                <a:cubicBezTo>
                  <a:pt x="42307" y="4575"/>
                  <a:pt x="42232" y="4500"/>
                  <a:pt x="42118" y="4462"/>
                </a:cubicBezTo>
                <a:close/>
                <a:moveTo>
                  <a:pt x="22421" y="4651"/>
                </a:moveTo>
                <a:cubicBezTo>
                  <a:pt x="22345" y="4651"/>
                  <a:pt x="22232" y="4651"/>
                  <a:pt x="22156" y="4689"/>
                </a:cubicBezTo>
                <a:cubicBezTo>
                  <a:pt x="22118" y="4765"/>
                  <a:pt x="22080" y="4840"/>
                  <a:pt x="22118" y="4916"/>
                </a:cubicBezTo>
                <a:lnTo>
                  <a:pt x="22232" y="4991"/>
                </a:lnTo>
                <a:cubicBezTo>
                  <a:pt x="22262" y="4995"/>
                  <a:pt x="22290" y="4996"/>
                  <a:pt x="22316" y="4996"/>
                </a:cubicBezTo>
                <a:cubicBezTo>
                  <a:pt x="22579" y="4996"/>
                  <a:pt x="22613" y="4837"/>
                  <a:pt x="22647" y="4802"/>
                </a:cubicBezTo>
                <a:lnTo>
                  <a:pt x="22496" y="4651"/>
                </a:lnTo>
                <a:close/>
                <a:moveTo>
                  <a:pt x="65521" y="4538"/>
                </a:moveTo>
                <a:lnTo>
                  <a:pt x="65370" y="4689"/>
                </a:lnTo>
                <a:lnTo>
                  <a:pt x="65370" y="4878"/>
                </a:lnTo>
                <a:lnTo>
                  <a:pt x="65483" y="4991"/>
                </a:lnTo>
                <a:cubicBezTo>
                  <a:pt x="65540" y="5010"/>
                  <a:pt x="65587" y="5020"/>
                  <a:pt x="65625" y="5020"/>
                </a:cubicBezTo>
                <a:cubicBezTo>
                  <a:pt x="65663" y="5020"/>
                  <a:pt x="65691" y="5010"/>
                  <a:pt x="65710" y="4991"/>
                </a:cubicBezTo>
                <a:cubicBezTo>
                  <a:pt x="65824" y="4954"/>
                  <a:pt x="65824" y="4840"/>
                  <a:pt x="65862" y="4802"/>
                </a:cubicBezTo>
                <a:cubicBezTo>
                  <a:pt x="65862" y="4765"/>
                  <a:pt x="65862" y="4765"/>
                  <a:pt x="65862" y="4765"/>
                </a:cubicBezTo>
                <a:lnTo>
                  <a:pt x="65748" y="4538"/>
                </a:lnTo>
                <a:close/>
                <a:moveTo>
                  <a:pt x="54746" y="4273"/>
                </a:moveTo>
                <a:cubicBezTo>
                  <a:pt x="54670" y="4273"/>
                  <a:pt x="54481" y="4273"/>
                  <a:pt x="54368" y="4538"/>
                </a:cubicBezTo>
                <a:lnTo>
                  <a:pt x="54368" y="4651"/>
                </a:lnTo>
                <a:lnTo>
                  <a:pt x="54406" y="4651"/>
                </a:lnTo>
                <a:cubicBezTo>
                  <a:pt x="54519" y="4802"/>
                  <a:pt x="54633" y="4954"/>
                  <a:pt x="54859" y="5029"/>
                </a:cubicBezTo>
                <a:lnTo>
                  <a:pt x="55049" y="4991"/>
                </a:lnTo>
                <a:cubicBezTo>
                  <a:pt x="55086" y="4916"/>
                  <a:pt x="55086" y="4840"/>
                  <a:pt x="55086" y="4765"/>
                </a:cubicBezTo>
                <a:cubicBezTo>
                  <a:pt x="55086" y="4575"/>
                  <a:pt x="54935" y="4311"/>
                  <a:pt x="54746" y="4273"/>
                </a:cubicBezTo>
                <a:close/>
                <a:moveTo>
                  <a:pt x="78352" y="4598"/>
                </a:moveTo>
                <a:cubicBezTo>
                  <a:pt x="78326" y="4598"/>
                  <a:pt x="78296" y="4602"/>
                  <a:pt x="78262" y="4613"/>
                </a:cubicBezTo>
                <a:cubicBezTo>
                  <a:pt x="78149" y="4613"/>
                  <a:pt x="78073" y="4727"/>
                  <a:pt x="78073" y="4802"/>
                </a:cubicBezTo>
                <a:cubicBezTo>
                  <a:pt x="78073" y="4916"/>
                  <a:pt x="78111" y="4991"/>
                  <a:pt x="78225" y="5067"/>
                </a:cubicBezTo>
                <a:cubicBezTo>
                  <a:pt x="78262" y="5105"/>
                  <a:pt x="78338" y="5105"/>
                  <a:pt x="78376" y="5105"/>
                </a:cubicBezTo>
                <a:lnTo>
                  <a:pt x="78451" y="5067"/>
                </a:lnTo>
                <a:cubicBezTo>
                  <a:pt x="78527" y="5029"/>
                  <a:pt x="78565" y="4878"/>
                  <a:pt x="78565" y="4802"/>
                </a:cubicBezTo>
                <a:cubicBezTo>
                  <a:pt x="78565" y="4727"/>
                  <a:pt x="78527" y="4651"/>
                  <a:pt x="78489" y="4651"/>
                </a:cubicBezTo>
                <a:cubicBezTo>
                  <a:pt x="78463" y="4624"/>
                  <a:pt x="78417" y="4598"/>
                  <a:pt x="78352" y="4598"/>
                </a:cubicBezTo>
                <a:close/>
                <a:moveTo>
                  <a:pt x="5974" y="4613"/>
                </a:moveTo>
                <a:lnTo>
                  <a:pt x="5861" y="4727"/>
                </a:lnTo>
                <a:lnTo>
                  <a:pt x="5861" y="4840"/>
                </a:lnTo>
                <a:cubicBezTo>
                  <a:pt x="5785" y="4840"/>
                  <a:pt x="5672" y="4878"/>
                  <a:pt x="5672" y="5029"/>
                </a:cubicBezTo>
                <a:lnTo>
                  <a:pt x="5785" y="5143"/>
                </a:lnTo>
                <a:cubicBezTo>
                  <a:pt x="5818" y="5154"/>
                  <a:pt x="5852" y="5158"/>
                  <a:pt x="5883" y="5158"/>
                </a:cubicBezTo>
                <a:cubicBezTo>
                  <a:pt x="5959" y="5158"/>
                  <a:pt x="6023" y="5132"/>
                  <a:pt x="6050" y="5105"/>
                </a:cubicBezTo>
                <a:lnTo>
                  <a:pt x="6125" y="4991"/>
                </a:lnTo>
                <a:lnTo>
                  <a:pt x="6201" y="4991"/>
                </a:lnTo>
                <a:lnTo>
                  <a:pt x="6314" y="4878"/>
                </a:lnTo>
                <a:lnTo>
                  <a:pt x="6314" y="4727"/>
                </a:lnTo>
                <a:lnTo>
                  <a:pt x="6163" y="4613"/>
                </a:lnTo>
                <a:close/>
                <a:moveTo>
                  <a:pt x="82535" y="5067"/>
                </a:moveTo>
                <a:lnTo>
                  <a:pt x="82421" y="5180"/>
                </a:lnTo>
                <a:lnTo>
                  <a:pt x="82421" y="5294"/>
                </a:lnTo>
                <a:lnTo>
                  <a:pt x="82572" y="5407"/>
                </a:lnTo>
                <a:cubicBezTo>
                  <a:pt x="82572" y="5407"/>
                  <a:pt x="82610" y="5445"/>
                  <a:pt x="82648" y="5445"/>
                </a:cubicBezTo>
                <a:lnTo>
                  <a:pt x="82837" y="5294"/>
                </a:lnTo>
                <a:cubicBezTo>
                  <a:pt x="82837" y="5256"/>
                  <a:pt x="82837" y="5143"/>
                  <a:pt x="82762" y="5105"/>
                </a:cubicBezTo>
                <a:cubicBezTo>
                  <a:pt x="82724" y="5067"/>
                  <a:pt x="82648" y="5067"/>
                  <a:pt x="82535" y="5067"/>
                </a:cubicBezTo>
                <a:close/>
                <a:moveTo>
                  <a:pt x="41332" y="5014"/>
                </a:moveTo>
                <a:cubicBezTo>
                  <a:pt x="41292" y="5014"/>
                  <a:pt x="41251" y="5019"/>
                  <a:pt x="41211" y="5029"/>
                </a:cubicBezTo>
                <a:lnTo>
                  <a:pt x="41098" y="5105"/>
                </a:lnTo>
                <a:cubicBezTo>
                  <a:pt x="41098" y="5143"/>
                  <a:pt x="41060" y="5218"/>
                  <a:pt x="41060" y="5256"/>
                </a:cubicBezTo>
                <a:cubicBezTo>
                  <a:pt x="41060" y="5332"/>
                  <a:pt x="41098" y="5483"/>
                  <a:pt x="41400" y="5521"/>
                </a:cubicBezTo>
                <a:lnTo>
                  <a:pt x="41551" y="5407"/>
                </a:lnTo>
                <a:cubicBezTo>
                  <a:pt x="41551" y="5407"/>
                  <a:pt x="41551" y="5445"/>
                  <a:pt x="41551" y="5445"/>
                </a:cubicBezTo>
                <a:cubicBezTo>
                  <a:pt x="41551" y="5445"/>
                  <a:pt x="41665" y="5407"/>
                  <a:pt x="41665" y="5332"/>
                </a:cubicBezTo>
                <a:lnTo>
                  <a:pt x="41627" y="5256"/>
                </a:lnTo>
                <a:lnTo>
                  <a:pt x="41665" y="5256"/>
                </a:lnTo>
                <a:lnTo>
                  <a:pt x="41627" y="5105"/>
                </a:lnTo>
                <a:cubicBezTo>
                  <a:pt x="41544" y="5049"/>
                  <a:pt x="41440" y="5014"/>
                  <a:pt x="41332" y="5014"/>
                </a:cubicBezTo>
                <a:close/>
                <a:moveTo>
                  <a:pt x="64727" y="4689"/>
                </a:moveTo>
                <a:lnTo>
                  <a:pt x="64652" y="4727"/>
                </a:lnTo>
                <a:cubicBezTo>
                  <a:pt x="64538" y="4765"/>
                  <a:pt x="64425" y="4840"/>
                  <a:pt x="64349" y="5029"/>
                </a:cubicBezTo>
                <a:lnTo>
                  <a:pt x="64311" y="5029"/>
                </a:lnTo>
                <a:lnTo>
                  <a:pt x="64198" y="5105"/>
                </a:lnTo>
                <a:cubicBezTo>
                  <a:pt x="64198" y="5105"/>
                  <a:pt x="64198" y="5067"/>
                  <a:pt x="64236" y="5067"/>
                </a:cubicBezTo>
                <a:lnTo>
                  <a:pt x="64085" y="5067"/>
                </a:lnTo>
                <a:lnTo>
                  <a:pt x="63933" y="5180"/>
                </a:lnTo>
                <a:cubicBezTo>
                  <a:pt x="63933" y="5332"/>
                  <a:pt x="63971" y="5407"/>
                  <a:pt x="64047" y="5445"/>
                </a:cubicBezTo>
                <a:cubicBezTo>
                  <a:pt x="64122" y="5521"/>
                  <a:pt x="64198" y="5521"/>
                  <a:pt x="64349" y="5521"/>
                </a:cubicBezTo>
                <a:lnTo>
                  <a:pt x="64425" y="5332"/>
                </a:lnTo>
                <a:cubicBezTo>
                  <a:pt x="64425" y="5332"/>
                  <a:pt x="64425" y="5294"/>
                  <a:pt x="64463" y="5294"/>
                </a:cubicBezTo>
                <a:cubicBezTo>
                  <a:pt x="64535" y="5323"/>
                  <a:pt x="64596" y="5335"/>
                  <a:pt x="64648" y="5335"/>
                </a:cubicBezTo>
                <a:cubicBezTo>
                  <a:pt x="64733" y="5335"/>
                  <a:pt x="64794" y="5303"/>
                  <a:pt x="64841" y="5256"/>
                </a:cubicBezTo>
                <a:cubicBezTo>
                  <a:pt x="64879" y="5218"/>
                  <a:pt x="64879" y="5218"/>
                  <a:pt x="64916" y="5180"/>
                </a:cubicBezTo>
                <a:lnTo>
                  <a:pt x="64992" y="5067"/>
                </a:lnTo>
                <a:cubicBezTo>
                  <a:pt x="64992" y="5029"/>
                  <a:pt x="64992" y="4991"/>
                  <a:pt x="64992" y="4954"/>
                </a:cubicBezTo>
                <a:cubicBezTo>
                  <a:pt x="64992" y="4840"/>
                  <a:pt x="64992" y="4765"/>
                  <a:pt x="64879" y="4689"/>
                </a:cubicBezTo>
                <a:close/>
                <a:moveTo>
                  <a:pt x="77279" y="5067"/>
                </a:moveTo>
                <a:cubicBezTo>
                  <a:pt x="77128" y="5067"/>
                  <a:pt x="77015" y="5143"/>
                  <a:pt x="76977" y="5256"/>
                </a:cubicBezTo>
                <a:lnTo>
                  <a:pt x="77053" y="5369"/>
                </a:lnTo>
                <a:cubicBezTo>
                  <a:pt x="77053" y="5483"/>
                  <a:pt x="77166" y="5558"/>
                  <a:pt x="77242" y="5558"/>
                </a:cubicBezTo>
                <a:lnTo>
                  <a:pt x="77393" y="5445"/>
                </a:lnTo>
                <a:cubicBezTo>
                  <a:pt x="77431" y="5407"/>
                  <a:pt x="77431" y="5407"/>
                  <a:pt x="77431" y="5369"/>
                </a:cubicBezTo>
                <a:cubicBezTo>
                  <a:pt x="77431" y="5332"/>
                  <a:pt x="77468" y="5332"/>
                  <a:pt x="77468" y="5256"/>
                </a:cubicBezTo>
                <a:cubicBezTo>
                  <a:pt x="77468" y="5218"/>
                  <a:pt x="77431" y="5143"/>
                  <a:pt x="77355" y="5105"/>
                </a:cubicBezTo>
                <a:lnTo>
                  <a:pt x="77279" y="5067"/>
                </a:lnTo>
                <a:close/>
                <a:moveTo>
                  <a:pt x="70701" y="5294"/>
                </a:moveTo>
                <a:lnTo>
                  <a:pt x="70550" y="5407"/>
                </a:lnTo>
                <a:lnTo>
                  <a:pt x="70550" y="5483"/>
                </a:lnTo>
                <a:lnTo>
                  <a:pt x="70701" y="5634"/>
                </a:lnTo>
                <a:cubicBezTo>
                  <a:pt x="70739" y="5634"/>
                  <a:pt x="70814" y="5672"/>
                  <a:pt x="70928" y="5672"/>
                </a:cubicBezTo>
                <a:lnTo>
                  <a:pt x="71041" y="5558"/>
                </a:lnTo>
                <a:lnTo>
                  <a:pt x="71041" y="5407"/>
                </a:lnTo>
                <a:lnTo>
                  <a:pt x="70890" y="5294"/>
                </a:lnTo>
                <a:close/>
                <a:moveTo>
                  <a:pt x="86940" y="5479"/>
                </a:moveTo>
                <a:cubicBezTo>
                  <a:pt x="86922" y="5479"/>
                  <a:pt x="86903" y="5480"/>
                  <a:pt x="86883" y="5483"/>
                </a:cubicBezTo>
                <a:lnTo>
                  <a:pt x="86769" y="5596"/>
                </a:lnTo>
                <a:cubicBezTo>
                  <a:pt x="86769" y="5748"/>
                  <a:pt x="86883" y="5823"/>
                  <a:pt x="86920" y="5823"/>
                </a:cubicBezTo>
                <a:cubicBezTo>
                  <a:pt x="86958" y="5861"/>
                  <a:pt x="86958" y="5861"/>
                  <a:pt x="86958" y="5861"/>
                </a:cubicBezTo>
                <a:lnTo>
                  <a:pt x="87223" y="5785"/>
                </a:lnTo>
                <a:lnTo>
                  <a:pt x="87223" y="5748"/>
                </a:lnTo>
                <a:cubicBezTo>
                  <a:pt x="87223" y="5678"/>
                  <a:pt x="87158" y="5479"/>
                  <a:pt x="86940" y="5479"/>
                </a:cubicBezTo>
                <a:close/>
                <a:moveTo>
                  <a:pt x="3479" y="3971"/>
                </a:moveTo>
                <a:cubicBezTo>
                  <a:pt x="3366" y="4008"/>
                  <a:pt x="3252" y="4046"/>
                  <a:pt x="3176" y="4084"/>
                </a:cubicBezTo>
                <a:cubicBezTo>
                  <a:pt x="3096" y="4111"/>
                  <a:pt x="3035" y="4137"/>
                  <a:pt x="2966" y="4137"/>
                </a:cubicBezTo>
                <a:cubicBezTo>
                  <a:pt x="2937" y="4137"/>
                  <a:pt x="2907" y="4133"/>
                  <a:pt x="2874" y="4122"/>
                </a:cubicBezTo>
                <a:lnTo>
                  <a:pt x="2761" y="4197"/>
                </a:lnTo>
                <a:cubicBezTo>
                  <a:pt x="2685" y="4235"/>
                  <a:pt x="2685" y="4273"/>
                  <a:pt x="2647" y="4311"/>
                </a:cubicBezTo>
                <a:cubicBezTo>
                  <a:pt x="2647" y="4349"/>
                  <a:pt x="2647" y="4386"/>
                  <a:pt x="2609" y="4386"/>
                </a:cubicBezTo>
                <a:cubicBezTo>
                  <a:pt x="2496" y="4386"/>
                  <a:pt x="2420" y="4462"/>
                  <a:pt x="2383" y="4538"/>
                </a:cubicBezTo>
                <a:cubicBezTo>
                  <a:pt x="2383" y="4538"/>
                  <a:pt x="2383" y="4538"/>
                  <a:pt x="2345" y="4575"/>
                </a:cubicBezTo>
                <a:lnTo>
                  <a:pt x="2231" y="4575"/>
                </a:lnTo>
                <a:cubicBezTo>
                  <a:pt x="2156" y="4613"/>
                  <a:pt x="2156" y="4651"/>
                  <a:pt x="2118" y="4689"/>
                </a:cubicBezTo>
                <a:cubicBezTo>
                  <a:pt x="2118" y="4727"/>
                  <a:pt x="2118" y="4727"/>
                  <a:pt x="2118" y="4727"/>
                </a:cubicBezTo>
                <a:cubicBezTo>
                  <a:pt x="2080" y="4727"/>
                  <a:pt x="2042" y="4765"/>
                  <a:pt x="2042" y="4802"/>
                </a:cubicBezTo>
                <a:lnTo>
                  <a:pt x="2042" y="4727"/>
                </a:lnTo>
                <a:lnTo>
                  <a:pt x="1891" y="4613"/>
                </a:lnTo>
                <a:lnTo>
                  <a:pt x="1664" y="4613"/>
                </a:lnTo>
                <a:lnTo>
                  <a:pt x="1513" y="4727"/>
                </a:lnTo>
                <a:lnTo>
                  <a:pt x="1513" y="4840"/>
                </a:lnTo>
                <a:lnTo>
                  <a:pt x="1664" y="4954"/>
                </a:lnTo>
                <a:lnTo>
                  <a:pt x="1891" y="4954"/>
                </a:lnTo>
                <a:lnTo>
                  <a:pt x="1967" y="4878"/>
                </a:lnTo>
                <a:lnTo>
                  <a:pt x="1967" y="4878"/>
                </a:lnTo>
                <a:cubicBezTo>
                  <a:pt x="1891" y="4954"/>
                  <a:pt x="1891" y="5029"/>
                  <a:pt x="1891" y="5067"/>
                </a:cubicBezTo>
                <a:lnTo>
                  <a:pt x="1853" y="5105"/>
                </a:lnTo>
                <a:cubicBezTo>
                  <a:pt x="1853" y="5180"/>
                  <a:pt x="1891" y="5218"/>
                  <a:pt x="1929" y="5256"/>
                </a:cubicBezTo>
                <a:cubicBezTo>
                  <a:pt x="1929" y="5294"/>
                  <a:pt x="1929" y="5294"/>
                  <a:pt x="1929" y="5294"/>
                </a:cubicBezTo>
                <a:cubicBezTo>
                  <a:pt x="1929" y="5294"/>
                  <a:pt x="1929" y="5332"/>
                  <a:pt x="1929" y="5332"/>
                </a:cubicBezTo>
                <a:cubicBezTo>
                  <a:pt x="1929" y="5369"/>
                  <a:pt x="1929" y="5407"/>
                  <a:pt x="1929" y="5407"/>
                </a:cubicBezTo>
                <a:lnTo>
                  <a:pt x="2004" y="5558"/>
                </a:lnTo>
                <a:cubicBezTo>
                  <a:pt x="2080" y="5558"/>
                  <a:pt x="2118" y="5558"/>
                  <a:pt x="2156" y="5521"/>
                </a:cubicBezTo>
                <a:cubicBezTo>
                  <a:pt x="2204" y="5553"/>
                  <a:pt x="2252" y="5564"/>
                  <a:pt x="2297" y="5564"/>
                </a:cubicBezTo>
                <a:cubicBezTo>
                  <a:pt x="2358" y="5564"/>
                  <a:pt x="2414" y="5542"/>
                  <a:pt x="2458" y="5521"/>
                </a:cubicBezTo>
                <a:lnTo>
                  <a:pt x="2836" y="5521"/>
                </a:lnTo>
                <a:cubicBezTo>
                  <a:pt x="2761" y="5558"/>
                  <a:pt x="2761" y="5672"/>
                  <a:pt x="2761" y="5823"/>
                </a:cubicBezTo>
                <a:lnTo>
                  <a:pt x="2874" y="5937"/>
                </a:lnTo>
                <a:cubicBezTo>
                  <a:pt x="3025" y="5937"/>
                  <a:pt x="3101" y="5937"/>
                  <a:pt x="3176" y="5861"/>
                </a:cubicBezTo>
                <a:cubicBezTo>
                  <a:pt x="3290" y="5823"/>
                  <a:pt x="3328" y="5710"/>
                  <a:pt x="3290" y="5521"/>
                </a:cubicBezTo>
                <a:lnTo>
                  <a:pt x="3176" y="5445"/>
                </a:lnTo>
                <a:cubicBezTo>
                  <a:pt x="3139" y="5445"/>
                  <a:pt x="3139" y="5445"/>
                  <a:pt x="3101" y="5407"/>
                </a:cubicBezTo>
                <a:cubicBezTo>
                  <a:pt x="3176" y="5369"/>
                  <a:pt x="3214" y="5294"/>
                  <a:pt x="3214" y="5180"/>
                </a:cubicBezTo>
                <a:lnTo>
                  <a:pt x="3139" y="5105"/>
                </a:lnTo>
                <a:cubicBezTo>
                  <a:pt x="3139" y="5105"/>
                  <a:pt x="3139" y="5067"/>
                  <a:pt x="3176" y="5067"/>
                </a:cubicBezTo>
                <a:lnTo>
                  <a:pt x="2987" y="4916"/>
                </a:lnTo>
                <a:cubicBezTo>
                  <a:pt x="3139" y="4878"/>
                  <a:pt x="3290" y="4727"/>
                  <a:pt x="3328" y="4613"/>
                </a:cubicBezTo>
                <a:lnTo>
                  <a:pt x="3366" y="4575"/>
                </a:lnTo>
                <a:cubicBezTo>
                  <a:pt x="3366" y="4500"/>
                  <a:pt x="3328" y="4462"/>
                  <a:pt x="3290" y="4462"/>
                </a:cubicBezTo>
                <a:cubicBezTo>
                  <a:pt x="3441" y="4424"/>
                  <a:pt x="3668" y="4349"/>
                  <a:pt x="3668" y="4122"/>
                </a:cubicBezTo>
                <a:lnTo>
                  <a:pt x="3668" y="4084"/>
                </a:lnTo>
                <a:lnTo>
                  <a:pt x="3479" y="3971"/>
                </a:lnTo>
                <a:close/>
                <a:moveTo>
                  <a:pt x="9112" y="5483"/>
                </a:moveTo>
                <a:lnTo>
                  <a:pt x="8961" y="5672"/>
                </a:lnTo>
                <a:cubicBezTo>
                  <a:pt x="8961" y="5710"/>
                  <a:pt x="8961" y="5710"/>
                  <a:pt x="8961" y="5748"/>
                </a:cubicBezTo>
                <a:cubicBezTo>
                  <a:pt x="8923" y="5899"/>
                  <a:pt x="8999" y="5937"/>
                  <a:pt x="9074" y="5974"/>
                </a:cubicBezTo>
                <a:lnTo>
                  <a:pt x="9226" y="5937"/>
                </a:lnTo>
                <a:cubicBezTo>
                  <a:pt x="9301" y="5861"/>
                  <a:pt x="9339" y="5785"/>
                  <a:pt x="9339" y="5710"/>
                </a:cubicBezTo>
                <a:cubicBezTo>
                  <a:pt x="9339" y="5672"/>
                  <a:pt x="9301" y="5558"/>
                  <a:pt x="9112" y="5483"/>
                </a:cubicBezTo>
                <a:close/>
                <a:moveTo>
                  <a:pt x="40364" y="5435"/>
                </a:moveTo>
                <a:cubicBezTo>
                  <a:pt x="40345" y="5435"/>
                  <a:pt x="40325" y="5438"/>
                  <a:pt x="40304" y="5445"/>
                </a:cubicBezTo>
                <a:cubicBezTo>
                  <a:pt x="40266" y="5445"/>
                  <a:pt x="40228" y="5483"/>
                  <a:pt x="40190" y="5558"/>
                </a:cubicBezTo>
                <a:lnTo>
                  <a:pt x="40266" y="5672"/>
                </a:lnTo>
                <a:cubicBezTo>
                  <a:pt x="40228" y="5785"/>
                  <a:pt x="40304" y="5937"/>
                  <a:pt x="40417" y="5974"/>
                </a:cubicBezTo>
                <a:lnTo>
                  <a:pt x="40568" y="5823"/>
                </a:lnTo>
                <a:cubicBezTo>
                  <a:pt x="40568" y="5823"/>
                  <a:pt x="40568" y="5861"/>
                  <a:pt x="40568" y="5861"/>
                </a:cubicBezTo>
                <a:cubicBezTo>
                  <a:pt x="40644" y="5861"/>
                  <a:pt x="40757" y="5823"/>
                  <a:pt x="40757" y="5672"/>
                </a:cubicBezTo>
                <a:lnTo>
                  <a:pt x="40757" y="5634"/>
                </a:lnTo>
                <a:lnTo>
                  <a:pt x="40606" y="5558"/>
                </a:lnTo>
                <a:cubicBezTo>
                  <a:pt x="40568" y="5521"/>
                  <a:pt x="40568" y="5521"/>
                  <a:pt x="40530" y="5521"/>
                </a:cubicBezTo>
                <a:cubicBezTo>
                  <a:pt x="40500" y="5490"/>
                  <a:pt x="40444" y="5435"/>
                  <a:pt x="40364" y="5435"/>
                </a:cubicBezTo>
                <a:close/>
                <a:moveTo>
                  <a:pt x="41612" y="5586"/>
                </a:moveTo>
                <a:cubicBezTo>
                  <a:pt x="41593" y="5586"/>
                  <a:pt x="41573" y="5589"/>
                  <a:pt x="41551" y="5596"/>
                </a:cubicBezTo>
                <a:cubicBezTo>
                  <a:pt x="41551" y="5634"/>
                  <a:pt x="41476" y="5672"/>
                  <a:pt x="41476" y="5748"/>
                </a:cubicBezTo>
                <a:lnTo>
                  <a:pt x="41551" y="5861"/>
                </a:lnTo>
                <a:lnTo>
                  <a:pt x="41665" y="5974"/>
                </a:lnTo>
                <a:lnTo>
                  <a:pt x="41702" y="5974"/>
                </a:lnTo>
                <a:cubicBezTo>
                  <a:pt x="41778" y="5974"/>
                  <a:pt x="41967" y="5974"/>
                  <a:pt x="41967" y="5823"/>
                </a:cubicBezTo>
                <a:lnTo>
                  <a:pt x="41854" y="5710"/>
                </a:lnTo>
                <a:cubicBezTo>
                  <a:pt x="41854" y="5672"/>
                  <a:pt x="41816" y="5672"/>
                  <a:pt x="41816" y="5672"/>
                </a:cubicBezTo>
                <a:cubicBezTo>
                  <a:pt x="41755" y="5641"/>
                  <a:pt x="41694" y="5586"/>
                  <a:pt x="41612" y="5586"/>
                </a:cubicBezTo>
                <a:close/>
                <a:moveTo>
                  <a:pt x="36787" y="5445"/>
                </a:moveTo>
                <a:lnTo>
                  <a:pt x="36598" y="5558"/>
                </a:lnTo>
                <a:cubicBezTo>
                  <a:pt x="36598" y="5558"/>
                  <a:pt x="36598" y="5596"/>
                  <a:pt x="36561" y="5596"/>
                </a:cubicBezTo>
                <a:cubicBezTo>
                  <a:pt x="36561" y="5634"/>
                  <a:pt x="36523" y="5672"/>
                  <a:pt x="36523" y="5748"/>
                </a:cubicBezTo>
                <a:lnTo>
                  <a:pt x="36712" y="5861"/>
                </a:lnTo>
                <a:cubicBezTo>
                  <a:pt x="36712" y="5893"/>
                  <a:pt x="36796" y="5982"/>
                  <a:pt x="36916" y="5982"/>
                </a:cubicBezTo>
                <a:cubicBezTo>
                  <a:pt x="36935" y="5982"/>
                  <a:pt x="36955" y="5980"/>
                  <a:pt x="36976" y="5974"/>
                </a:cubicBezTo>
                <a:lnTo>
                  <a:pt x="37090" y="5861"/>
                </a:lnTo>
                <a:cubicBezTo>
                  <a:pt x="37090" y="5823"/>
                  <a:pt x="37090" y="5785"/>
                  <a:pt x="37128" y="5785"/>
                </a:cubicBezTo>
                <a:lnTo>
                  <a:pt x="37014" y="5596"/>
                </a:lnTo>
                <a:cubicBezTo>
                  <a:pt x="36939" y="5596"/>
                  <a:pt x="36939" y="5596"/>
                  <a:pt x="36901" y="5521"/>
                </a:cubicBezTo>
                <a:cubicBezTo>
                  <a:pt x="36863" y="5521"/>
                  <a:pt x="36825" y="5483"/>
                  <a:pt x="36787" y="5445"/>
                </a:cubicBezTo>
                <a:close/>
                <a:moveTo>
                  <a:pt x="999" y="5647"/>
                </a:moveTo>
                <a:cubicBezTo>
                  <a:pt x="939" y="5647"/>
                  <a:pt x="879" y="5656"/>
                  <a:pt x="832" y="5672"/>
                </a:cubicBezTo>
                <a:cubicBezTo>
                  <a:pt x="719" y="5672"/>
                  <a:pt x="681" y="5748"/>
                  <a:pt x="681" y="5861"/>
                </a:cubicBezTo>
                <a:lnTo>
                  <a:pt x="719" y="5937"/>
                </a:lnTo>
                <a:cubicBezTo>
                  <a:pt x="757" y="6012"/>
                  <a:pt x="870" y="6012"/>
                  <a:pt x="984" y="6012"/>
                </a:cubicBezTo>
                <a:cubicBezTo>
                  <a:pt x="1059" y="6012"/>
                  <a:pt x="1173" y="5937"/>
                  <a:pt x="1210" y="5861"/>
                </a:cubicBezTo>
                <a:lnTo>
                  <a:pt x="1210" y="5710"/>
                </a:lnTo>
                <a:cubicBezTo>
                  <a:pt x="1166" y="5665"/>
                  <a:pt x="1083" y="5647"/>
                  <a:pt x="999" y="5647"/>
                </a:cubicBezTo>
                <a:close/>
                <a:moveTo>
                  <a:pt x="2458" y="5899"/>
                </a:moveTo>
                <a:cubicBezTo>
                  <a:pt x="2307" y="5899"/>
                  <a:pt x="2193" y="5899"/>
                  <a:pt x="2118" y="5974"/>
                </a:cubicBezTo>
                <a:cubicBezTo>
                  <a:pt x="2080" y="6012"/>
                  <a:pt x="2042" y="6050"/>
                  <a:pt x="2042" y="6201"/>
                </a:cubicBezTo>
                <a:lnTo>
                  <a:pt x="2193" y="6277"/>
                </a:lnTo>
                <a:lnTo>
                  <a:pt x="2420" y="6277"/>
                </a:lnTo>
                <a:lnTo>
                  <a:pt x="2572" y="6163"/>
                </a:lnTo>
                <a:lnTo>
                  <a:pt x="2572" y="6012"/>
                </a:lnTo>
                <a:lnTo>
                  <a:pt x="2458" y="5899"/>
                </a:lnTo>
                <a:close/>
                <a:moveTo>
                  <a:pt x="40115" y="5861"/>
                </a:moveTo>
                <a:lnTo>
                  <a:pt x="39963" y="5974"/>
                </a:lnTo>
                <a:cubicBezTo>
                  <a:pt x="39963" y="5974"/>
                  <a:pt x="39963" y="6012"/>
                  <a:pt x="39963" y="6012"/>
                </a:cubicBezTo>
                <a:lnTo>
                  <a:pt x="40077" y="6012"/>
                </a:lnTo>
                <a:lnTo>
                  <a:pt x="39963" y="6050"/>
                </a:lnTo>
                <a:cubicBezTo>
                  <a:pt x="39963" y="6088"/>
                  <a:pt x="39963" y="6239"/>
                  <a:pt x="40115" y="6277"/>
                </a:cubicBezTo>
                <a:lnTo>
                  <a:pt x="40304" y="6163"/>
                </a:lnTo>
                <a:lnTo>
                  <a:pt x="40304" y="6163"/>
                </a:lnTo>
                <a:cubicBezTo>
                  <a:pt x="40304" y="6201"/>
                  <a:pt x="40266" y="6201"/>
                  <a:pt x="40266" y="6201"/>
                </a:cubicBezTo>
                <a:cubicBezTo>
                  <a:pt x="40304" y="6201"/>
                  <a:pt x="40379" y="6163"/>
                  <a:pt x="40417" y="6088"/>
                </a:cubicBezTo>
                <a:lnTo>
                  <a:pt x="40266" y="5937"/>
                </a:lnTo>
                <a:cubicBezTo>
                  <a:pt x="40266" y="5899"/>
                  <a:pt x="40190" y="5861"/>
                  <a:pt x="40115" y="5861"/>
                </a:cubicBezTo>
                <a:close/>
                <a:moveTo>
                  <a:pt x="50965" y="5937"/>
                </a:moveTo>
                <a:lnTo>
                  <a:pt x="50852" y="5974"/>
                </a:lnTo>
                <a:cubicBezTo>
                  <a:pt x="50776" y="6050"/>
                  <a:pt x="50738" y="6088"/>
                  <a:pt x="50738" y="6163"/>
                </a:cubicBezTo>
                <a:cubicBezTo>
                  <a:pt x="50738" y="6277"/>
                  <a:pt x="50852" y="6390"/>
                  <a:pt x="51003" y="6390"/>
                </a:cubicBezTo>
                <a:lnTo>
                  <a:pt x="51154" y="6277"/>
                </a:lnTo>
                <a:cubicBezTo>
                  <a:pt x="51117" y="6239"/>
                  <a:pt x="51117" y="6239"/>
                  <a:pt x="51117" y="6239"/>
                </a:cubicBezTo>
                <a:lnTo>
                  <a:pt x="51003" y="6239"/>
                </a:lnTo>
                <a:lnTo>
                  <a:pt x="51154" y="6163"/>
                </a:lnTo>
                <a:cubicBezTo>
                  <a:pt x="51154" y="6050"/>
                  <a:pt x="51079" y="5974"/>
                  <a:pt x="50965" y="5937"/>
                </a:cubicBezTo>
                <a:close/>
                <a:moveTo>
                  <a:pt x="28356" y="5899"/>
                </a:moveTo>
                <a:cubicBezTo>
                  <a:pt x="28243" y="5899"/>
                  <a:pt x="28129" y="5937"/>
                  <a:pt x="28092" y="6012"/>
                </a:cubicBezTo>
                <a:lnTo>
                  <a:pt x="28129" y="6088"/>
                </a:lnTo>
                <a:cubicBezTo>
                  <a:pt x="28129" y="6088"/>
                  <a:pt x="28092" y="6163"/>
                  <a:pt x="28092" y="6239"/>
                </a:cubicBezTo>
                <a:lnTo>
                  <a:pt x="28129" y="6315"/>
                </a:lnTo>
                <a:cubicBezTo>
                  <a:pt x="28186" y="6371"/>
                  <a:pt x="28271" y="6400"/>
                  <a:pt x="28361" y="6400"/>
                </a:cubicBezTo>
                <a:cubicBezTo>
                  <a:pt x="28451" y="6400"/>
                  <a:pt x="28545" y="6371"/>
                  <a:pt x="28621" y="6315"/>
                </a:cubicBezTo>
                <a:lnTo>
                  <a:pt x="28659" y="6239"/>
                </a:lnTo>
                <a:lnTo>
                  <a:pt x="28659" y="6201"/>
                </a:lnTo>
                <a:cubicBezTo>
                  <a:pt x="28659" y="6050"/>
                  <a:pt x="28508" y="5937"/>
                  <a:pt x="28356" y="5899"/>
                </a:cubicBezTo>
                <a:close/>
                <a:moveTo>
                  <a:pt x="88244" y="6012"/>
                </a:moveTo>
                <a:lnTo>
                  <a:pt x="88092" y="6126"/>
                </a:lnTo>
                <a:lnTo>
                  <a:pt x="88092" y="6163"/>
                </a:lnTo>
                <a:cubicBezTo>
                  <a:pt x="88092" y="6239"/>
                  <a:pt x="88130" y="6352"/>
                  <a:pt x="88206" y="6390"/>
                </a:cubicBezTo>
                <a:lnTo>
                  <a:pt x="88281" y="6428"/>
                </a:lnTo>
                <a:cubicBezTo>
                  <a:pt x="88315" y="6439"/>
                  <a:pt x="88345" y="6444"/>
                  <a:pt x="88372" y="6444"/>
                </a:cubicBezTo>
                <a:cubicBezTo>
                  <a:pt x="88439" y="6444"/>
                  <a:pt x="88493" y="6417"/>
                  <a:pt x="88546" y="6390"/>
                </a:cubicBezTo>
                <a:cubicBezTo>
                  <a:pt x="88584" y="6352"/>
                  <a:pt x="88622" y="6277"/>
                  <a:pt x="88622" y="6201"/>
                </a:cubicBezTo>
                <a:lnTo>
                  <a:pt x="88622" y="6163"/>
                </a:lnTo>
                <a:lnTo>
                  <a:pt x="88470" y="6050"/>
                </a:lnTo>
                <a:lnTo>
                  <a:pt x="88433" y="6050"/>
                </a:lnTo>
                <a:cubicBezTo>
                  <a:pt x="88395" y="6012"/>
                  <a:pt x="88319" y="6012"/>
                  <a:pt x="88244" y="6012"/>
                </a:cubicBezTo>
                <a:close/>
                <a:moveTo>
                  <a:pt x="89227" y="5710"/>
                </a:moveTo>
                <a:lnTo>
                  <a:pt x="89075" y="5861"/>
                </a:lnTo>
                <a:cubicBezTo>
                  <a:pt x="89075" y="5861"/>
                  <a:pt x="89075" y="5899"/>
                  <a:pt x="89075" y="5899"/>
                </a:cubicBezTo>
                <a:cubicBezTo>
                  <a:pt x="89038" y="5937"/>
                  <a:pt x="89000" y="6012"/>
                  <a:pt x="89000" y="6163"/>
                </a:cubicBezTo>
                <a:lnTo>
                  <a:pt x="89113" y="6239"/>
                </a:lnTo>
                <a:cubicBezTo>
                  <a:pt x="89151" y="6239"/>
                  <a:pt x="89189" y="6277"/>
                  <a:pt x="89227" y="6352"/>
                </a:cubicBezTo>
                <a:cubicBezTo>
                  <a:pt x="89302" y="6428"/>
                  <a:pt x="89378" y="6504"/>
                  <a:pt x="89529" y="6541"/>
                </a:cubicBezTo>
                <a:lnTo>
                  <a:pt x="89718" y="6428"/>
                </a:lnTo>
                <a:cubicBezTo>
                  <a:pt x="89718" y="6390"/>
                  <a:pt x="89756" y="6352"/>
                  <a:pt x="89832" y="6277"/>
                </a:cubicBezTo>
                <a:cubicBezTo>
                  <a:pt x="89907" y="6239"/>
                  <a:pt x="90058" y="6163"/>
                  <a:pt x="90058" y="5974"/>
                </a:cubicBezTo>
                <a:lnTo>
                  <a:pt x="89983" y="5861"/>
                </a:lnTo>
                <a:lnTo>
                  <a:pt x="90021" y="5861"/>
                </a:lnTo>
                <a:lnTo>
                  <a:pt x="89907" y="5748"/>
                </a:lnTo>
                <a:cubicBezTo>
                  <a:pt x="89794" y="5710"/>
                  <a:pt x="89680" y="5710"/>
                  <a:pt x="89605" y="5710"/>
                </a:cubicBezTo>
                <a:close/>
                <a:moveTo>
                  <a:pt x="66807" y="6201"/>
                </a:moveTo>
                <a:lnTo>
                  <a:pt x="66731" y="6239"/>
                </a:lnTo>
                <a:cubicBezTo>
                  <a:pt x="66655" y="6239"/>
                  <a:pt x="66580" y="6315"/>
                  <a:pt x="66580" y="6352"/>
                </a:cubicBezTo>
                <a:cubicBezTo>
                  <a:pt x="66542" y="6352"/>
                  <a:pt x="66504" y="6315"/>
                  <a:pt x="66466" y="6315"/>
                </a:cubicBezTo>
                <a:lnTo>
                  <a:pt x="66277" y="6428"/>
                </a:lnTo>
                <a:cubicBezTo>
                  <a:pt x="66277" y="6428"/>
                  <a:pt x="66240" y="6504"/>
                  <a:pt x="66240" y="6541"/>
                </a:cubicBezTo>
                <a:lnTo>
                  <a:pt x="66240" y="6617"/>
                </a:lnTo>
                <a:lnTo>
                  <a:pt x="66353" y="6693"/>
                </a:lnTo>
                <a:lnTo>
                  <a:pt x="66542" y="6693"/>
                </a:lnTo>
                <a:lnTo>
                  <a:pt x="66655" y="6617"/>
                </a:lnTo>
                <a:cubicBezTo>
                  <a:pt x="66693" y="6617"/>
                  <a:pt x="66731" y="6655"/>
                  <a:pt x="66769" y="6655"/>
                </a:cubicBezTo>
                <a:lnTo>
                  <a:pt x="66920" y="6579"/>
                </a:lnTo>
                <a:cubicBezTo>
                  <a:pt x="66958" y="6504"/>
                  <a:pt x="66996" y="6466"/>
                  <a:pt x="66996" y="6390"/>
                </a:cubicBezTo>
                <a:cubicBezTo>
                  <a:pt x="66996" y="6277"/>
                  <a:pt x="66920" y="6201"/>
                  <a:pt x="66807" y="6201"/>
                </a:cubicBezTo>
                <a:close/>
                <a:moveTo>
                  <a:pt x="76070" y="6315"/>
                </a:moveTo>
                <a:cubicBezTo>
                  <a:pt x="75994" y="6315"/>
                  <a:pt x="75881" y="6315"/>
                  <a:pt x="75843" y="6352"/>
                </a:cubicBezTo>
                <a:cubicBezTo>
                  <a:pt x="75805" y="6390"/>
                  <a:pt x="75767" y="6466"/>
                  <a:pt x="75767" y="6541"/>
                </a:cubicBezTo>
                <a:lnTo>
                  <a:pt x="75767" y="6579"/>
                </a:lnTo>
                <a:lnTo>
                  <a:pt x="75881" y="6693"/>
                </a:lnTo>
                <a:lnTo>
                  <a:pt x="76070" y="6693"/>
                </a:lnTo>
                <a:lnTo>
                  <a:pt x="76221" y="6579"/>
                </a:lnTo>
                <a:lnTo>
                  <a:pt x="76221" y="6428"/>
                </a:lnTo>
                <a:lnTo>
                  <a:pt x="76070" y="6315"/>
                </a:lnTo>
                <a:close/>
                <a:moveTo>
                  <a:pt x="45316" y="6413"/>
                </a:moveTo>
                <a:cubicBezTo>
                  <a:pt x="45282" y="6413"/>
                  <a:pt x="45249" y="6418"/>
                  <a:pt x="45219" y="6428"/>
                </a:cubicBezTo>
                <a:cubicBezTo>
                  <a:pt x="45105" y="6466"/>
                  <a:pt x="44992" y="6541"/>
                  <a:pt x="44954" y="6655"/>
                </a:cubicBezTo>
                <a:lnTo>
                  <a:pt x="45181" y="6768"/>
                </a:lnTo>
                <a:lnTo>
                  <a:pt x="45256" y="6768"/>
                </a:lnTo>
                <a:cubicBezTo>
                  <a:pt x="45280" y="6780"/>
                  <a:pt x="45310" y="6788"/>
                  <a:pt x="45345" y="6788"/>
                </a:cubicBezTo>
                <a:cubicBezTo>
                  <a:pt x="45422" y="6788"/>
                  <a:pt x="45518" y="6748"/>
                  <a:pt x="45597" y="6617"/>
                </a:cubicBezTo>
                <a:lnTo>
                  <a:pt x="45559" y="6504"/>
                </a:lnTo>
                <a:cubicBezTo>
                  <a:pt x="45503" y="6448"/>
                  <a:pt x="45408" y="6413"/>
                  <a:pt x="45316" y="6413"/>
                </a:cubicBezTo>
                <a:close/>
                <a:moveTo>
                  <a:pt x="65234" y="6564"/>
                </a:moveTo>
                <a:cubicBezTo>
                  <a:pt x="65204" y="6564"/>
                  <a:pt x="65174" y="6569"/>
                  <a:pt x="65143" y="6579"/>
                </a:cubicBezTo>
                <a:cubicBezTo>
                  <a:pt x="64992" y="6579"/>
                  <a:pt x="64916" y="6655"/>
                  <a:pt x="64841" y="6731"/>
                </a:cubicBezTo>
                <a:lnTo>
                  <a:pt x="64954" y="6920"/>
                </a:lnTo>
                <a:lnTo>
                  <a:pt x="65030" y="6995"/>
                </a:lnTo>
                <a:cubicBezTo>
                  <a:pt x="65058" y="6999"/>
                  <a:pt x="65085" y="7001"/>
                  <a:pt x="65110" y="7001"/>
                </a:cubicBezTo>
                <a:cubicBezTo>
                  <a:pt x="65318" y="7001"/>
                  <a:pt x="65412" y="6874"/>
                  <a:pt x="65446" y="6806"/>
                </a:cubicBezTo>
                <a:lnTo>
                  <a:pt x="65446" y="6655"/>
                </a:lnTo>
                <a:cubicBezTo>
                  <a:pt x="65390" y="6600"/>
                  <a:pt x="65315" y="6564"/>
                  <a:pt x="65234" y="6564"/>
                </a:cubicBezTo>
                <a:close/>
                <a:moveTo>
                  <a:pt x="46463" y="6420"/>
                </a:moveTo>
                <a:cubicBezTo>
                  <a:pt x="46441" y="6420"/>
                  <a:pt x="46417" y="6423"/>
                  <a:pt x="46391" y="6428"/>
                </a:cubicBezTo>
                <a:lnTo>
                  <a:pt x="46277" y="6579"/>
                </a:lnTo>
                <a:cubicBezTo>
                  <a:pt x="46277" y="6617"/>
                  <a:pt x="46277" y="6617"/>
                  <a:pt x="46239" y="6655"/>
                </a:cubicBezTo>
                <a:cubicBezTo>
                  <a:pt x="46202" y="6693"/>
                  <a:pt x="46126" y="6806"/>
                  <a:pt x="46164" y="6957"/>
                </a:cubicBezTo>
                <a:lnTo>
                  <a:pt x="46315" y="7071"/>
                </a:lnTo>
                <a:cubicBezTo>
                  <a:pt x="46340" y="7058"/>
                  <a:pt x="46361" y="7054"/>
                  <a:pt x="46379" y="7054"/>
                </a:cubicBezTo>
                <a:cubicBezTo>
                  <a:pt x="46416" y="7054"/>
                  <a:pt x="46441" y="7071"/>
                  <a:pt x="46466" y="7071"/>
                </a:cubicBezTo>
                <a:cubicBezTo>
                  <a:pt x="46504" y="7109"/>
                  <a:pt x="46580" y="7109"/>
                  <a:pt x="46655" y="7109"/>
                </a:cubicBezTo>
                <a:lnTo>
                  <a:pt x="46806" y="6995"/>
                </a:lnTo>
                <a:cubicBezTo>
                  <a:pt x="46806" y="6995"/>
                  <a:pt x="46806" y="6957"/>
                  <a:pt x="46806" y="6920"/>
                </a:cubicBezTo>
                <a:cubicBezTo>
                  <a:pt x="46844" y="6882"/>
                  <a:pt x="46882" y="6806"/>
                  <a:pt x="46882" y="6731"/>
                </a:cubicBezTo>
                <a:cubicBezTo>
                  <a:pt x="46882" y="6693"/>
                  <a:pt x="46882" y="6655"/>
                  <a:pt x="46844" y="6617"/>
                </a:cubicBezTo>
                <a:lnTo>
                  <a:pt x="46655" y="6541"/>
                </a:lnTo>
                <a:cubicBezTo>
                  <a:pt x="46655" y="6509"/>
                  <a:pt x="46599" y="6420"/>
                  <a:pt x="46463" y="6420"/>
                </a:cubicBezTo>
                <a:close/>
                <a:moveTo>
                  <a:pt x="73745" y="6441"/>
                </a:moveTo>
                <a:cubicBezTo>
                  <a:pt x="73701" y="6441"/>
                  <a:pt x="73656" y="6459"/>
                  <a:pt x="73612" y="6504"/>
                </a:cubicBezTo>
                <a:cubicBezTo>
                  <a:pt x="73574" y="6466"/>
                  <a:pt x="73536" y="6466"/>
                  <a:pt x="73461" y="6466"/>
                </a:cubicBezTo>
                <a:lnTo>
                  <a:pt x="73385" y="6655"/>
                </a:lnTo>
                <a:cubicBezTo>
                  <a:pt x="73385" y="6693"/>
                  <a:pt x="73423" y="6731"/>
                  <a:pt x="73423" y="6806"/>
                </a:cubicBezTo>
                <a:cubicBezTo>
                  <a:pt x="73461" y="6920"/>
                  <a:pt x="73499" y="7109"/>
                  <a:pt x="73763" y="7109"/>
                </a:cubicBezTo>
                <a:lnTo>
                  <a:pt x="73915" y="7033"/>
                </a:lnTo>
                <a:cubicBezTo>
                  <a:pt x="73915" y="6995"/>
                  <a:pt x="73952" y="6957"/>
                  <a:pt x="73952" y="6920"/>
                </a:cubicBezTo>
                <a:cubicBezTo>
                  <a:pt x="73952" y="6844"/>
                  <a:pt x="73877" y="6806"/>
                  <a:pt x="73839" y="6768"/>
                </a:cubicBezTo>
                <a:cubicBezTo>
                  <a:pt x="73877" y="6731"/>
                  <a:pt x="73952" y="6655"/>
                  <a:pt x="73915" y="6541"/>
                </a:cubicBezTo>
                <a:lnTo>
                  <a:pt x="73839" y="6466"/>
                </a:lnTo>
                <a:cubicBezTo>
                  <a:pt x="73808" y="6450"/>
                  <a:pt x="73776" y="6441"/>
                  <a:pt x="73745" y="6441"/>
                </a:cubicBezTo>
                <a:close/>
                <a:moveTo>
                  <a:pt x="83289" y="6569"/>
                </a:moveTo>
                <a:cubicBezTo>
                  <a:pt x="83266" y="6569"/>
                  <a:pt x="83242" y="6573"/>
                  <a:pt x="83215" y="6579"/>
                </a:cubicBezTo>
                <a:lnTo>
                  <a:pt x="83102" y="6655"/>
                </a:lnTo>
                <a:lnTo>
                  <a:pt x="82988" y="6768"/>
                </a:lnTo>
                <a:cubicBezTo>
                  <a:pt x="82988" y="6806"/>
                  <a:pt x="82988" y="6844"/>
                  <a:pt x="82988" y="6844"/>
                </a:cubicBezTo>
                <a:cubicBezTo>
                  <a:pt x="82988" y="6882"/>
                  <a:pt x="82988" y="6920"/>
                  <a:pt x="82988" y="6957"/>
                </a:cubicBezTo>
                <a:cubicBezTo>
                  <a:pt x="82988" y="7146"/>
                  <a:pt x="83140" y="7146"/>
                  <a:pt x="83177" y="7184"/>
                </a:cubicBezTo>
                <a:lnTo>
                  <a:pt x="83215" y="7146"/>
                </a:lnTo>
                <a:cubicBezTo>
                  <a:pt x="83244" y="7154"/>
                  <a:pt x="83270" y="7157"/>
                  <a:pt x="83294" y="7157"/>
                </a:cubicBezTo>
                <a:cubicBezTo>
                  <a:pt x="83394" y="7157"/>
                  <a:pt x="83449" y="7101"/>
                  <a:pt x="83480" y="7071"/>
                </a:cubicBezTo>
                <a:lnTo>
                  <a:pt x="83518" y="6957"/>
                </a:lnTo>
                <a:cubicBezTo>
                  <a:pt x="83518" y="6920"/>
                  <a:pt x="83555" y="6920"/>
                  <a:pt x="83555" y="6844"/>
                </a:cubicBezTo>
                <a:lnTo>
                  <a:pt x="83442" y="6731"/>
                </a:lnTo>
                <a:lnTo>
                  <a:pt x="83480" y="6731"/>
                </a:lnTo>
                <a:cubicBezTo>
                  <a:pt x="83449" y="6637"/>
                  <a:pt x="83392" y="6569"/>
                  <a:pt x="83289" y="6569"/>
                </a:cubicBezTo>
                <a:close/>
                <a:moveTo>
                  <a:pt x="60947" y="6844"/>
                </a:moveTo>
                <a:lnTo>
                  <a:pt x="60795" y="6920"/>
                </a:lnTo>
                <a:cubicBezTo>
                  <a:pt x="60720" y="7109"/>
                  <a:pt x="60795" y="7184"/>
                  <a:pt x="60871" y="7222"/>
                </a:cubicBezTo>
                <a:cubicBezTo>
                  <a:pt x="60909" y="7241"/>
                  <a:pt x="60956" y="7250"/>
                  <a:pt x="61008" y="7250"/>
                </a:cubicBezTo>
                <a:cubicBezTo>
                  <a:pt x="61060" y="7250"/>
                  <a:pt x="61117" y="7241"/>
                  <a:pt x="61173" y="7222"/>
                </a:cubicBezTo>
                <a:lnTo>
                  <a:pt x="61249" y="7109"/>
                </a:lnTo>
                <a:lnTo>
                  <a:pt x="61249" y="6995"/>
                </a:lnTo>
                <a:lnTo>
                  <a:pt x="61211" y="6957"/>
                </a:lnTo>
                <a:lnTo>
                  <a:pt x="61211" y="6957"/>
                </a:lnTo>
                <a:lnTo>
                  <a:pt x="61060" y="6844"/>
                </a:lnTo>
                <a:close/>
                <a:moveTo>
                  <a:pt x="28508" y="6920"/>
                </a:moveTo>
                <a:lnTo>
                  <a:pt x="28394" y="7033"/>
                </a:lnTo>
                <a:lnTo>
                  <a:pt x="28394" y="7146"/>
                </a:lnTo>
                <a:lnTo>
                  <a:pt x="28508" y="7260"/>
                </a:lnTo>
                <a:lnTo>
                  <a:pt x="28772" y="7260"/>
                </a:lnTo>
                <a:lnTo>
                  <a:pt x="28886" y="7146"/>
                </a:lnTo>
                <a:lnTo>
                  <a:pt x="28886" y="7033"/>
                </a:lnTo>
                <a:lnTo>
                  <a:pt x="28772" y="6920"/>
                </a:lnTo>
                <a:close/>
                <a:moveTo>
                  <a:pt x="81968" y="6768"/>
                </a:moveTo>
                <a:cubicBezTo>
                  <a:pt x="81854" y="6768"/>
                  <a:pt x="81741" y="6806"/>
                  <a:pt x="81665" y="6844"/>
                </a:cubicBezTo>
                <a:cubicBezTo>
                  <a:pt x="81589" y="6920"/>
                  <a:pt x="81552" y="6995"/>
                  <a:pt x="81552" y="7109"/>
                </a:cubicBezTo>
                <a:lnTo>
                  <a:pt x="81552" y="7184"/>
                </a:lnTo>
                <a:cubicBezTo>
                  <a:pt x="81627" y="7260"/>
                  <a:pt x="81665" y="7298"/>
                  <a:pt x="81779" y="7298"/>
                </a:cubicBezTo>
                <a:cubicBezTo>
                  <a:pt x="81816" y="7298"/>
                  <a:pt x="81892" y="7260"/>
                  <a:pt x="81892" y="7222"/>
                </a:cubicBezTo>
                <a:cubicBezTo>
                  <a:pt x="81968" y="7184"/>
                  <a:pt x="82119" y="7146"/>
                  <a:pt x="82119" y="7033"/>
                </a:cubicBezTo>
                <a:cubicBezTo>
                  <a:pt x="82119" y="6995"/>
                  <a:pt x="82119" y="6995"/>
                  <a:pt x="82119" y="6957"/>
                </a:cubicBezTo>
                <a:cubicBezTo>
                  <a:pt x="82119" y="6957"/>
                  <a:pt x="82119" y="6920"/>
                  <a:pt x="82119" y="6882"/>
                </a:cubicBezTo>
                <a:lnTo>
                  <a:pt x="81968" y="6768"/>
                </a:lnTo>
                <a:close/>
                <a:moveTo>
                  <a:pt x="43767" y="6979"/>
                </a:moveTo>
                <a:cubicBezTo>
                  <a:pt x="43700" y="6979"/>
                  <a:pt x="43646" y="7006"/>
                  <a:pt x="43593" y="7033"/>
                </a:cubicBezTo>
                <a:cubicBezTo>
                  <a:pt x="43517" y="7109"/>
                  <a:pt x="43517" y="7184"/>
                  <a:pt x="43517" y="7335"/>
                </a:cubicBezTo>
                <a:lnTo>
                  <a:pt x="43631" y="7411"/>
                </a:lnTo>
                <a:cubicBezTo>
                  <a:pt x="43654" y="7414"/>
                  <a:pt x="43676" y="7416"/>
                  <a:pt x="43696" y="7416"/>
                </a:cubicBezTo>
                <a:cubicBezTo>
                  <a:pt x="43902" y="7416"/>
                  <a:pt x="43936" y="7253"/>
                  <a:pt x="43971" y="7184"/>
                </a:cubicBezTo>
                <a:lnTo>
                  <a:pt x="43971" y="7109"/>
                </a:lnTo>
                <a:lnTo>
                  <a:pt x="43857" y="6995"/>
                </a:lnTo>
                <a:cubicBezTo>
                  <a:pt x="43824" y="6984"/>
                  <a:pt x="43794" y="6979"/>
                  <a:pt x="43767" y="6979"/>
                </a:cubicBezTo>
                <a:close/>
                <a:moveTo>
                  <a:pt x="22799" y="7449"/>
                </a:moveTo>
                <a:cubicBezTo>
                  <a:pt x="22687" y="7516"/>
                  <a:pt x="22773" y="7596"/>
                  <a:pt x="22847" y="7596"/>
                </a:cubicBezTo>
                <a:cubicBezTo>
                  <a:pt x="22898" y="7596"/>
                  <a:pt x="22943" y="7557"/>
                  <a:pt x="22912" y="7449"/>
                </a:cubicBezTo>
                <a:close/>
                <a:moveTo>
                  <a:pt x="1362" y="7335"/>
                </a:moveTo>
                <a:cubicBezTo>
                  <a:pt x="1324" y="7335"/>
                  <a:pt x="1286" y="7335"/>
                  <a:pt x="1248" y="7373"/>
                </a:cubicBezTo>
                <a:cubicBezTo>
                  <a:pt x="1173" y="7411"/>
                  <a:pt x="1135" y="7449"/>
                  <a:pt x="1135" y="7487"/>
                </a:cubicBezTo>
                <a:lnTo>
                  <a:pt x="1135" y="7524"/>
                </a:lnTo>
                <a:lnTo>
                  <a:pt x="1210" y="7600"/>
                </a:lnTo>
                <a:cubicBezTo>
                  <a:pt x="1210" y="7562"/>
                  <a:pt x="1210" y="7562"/>
                  <a:pt x="1210" y="7524"/>
                </a:cubicBezTo>
                <a:lnTo>
                  <a:pt x="1362" y="7676"/>
                </a:lnTo>
                <a:lnTo>
                  <a:pt x="1475" y="7676"/>
                </a:lnTo>
                <a:lnTo>
                  <a:pt x="1589" y="7638"/>
                </a:lnTo>
                <a:cubicBezTo>
                  <a:pt x="1626" y="7600"/>
                  <a:pt x="1626" y="7562"/>
                  <a:pt x="1626" y="7524"/>
                </a:cubicBezTo>
                <a:cubicBezTo>
                  <a:pt x="1626" y="7411"/>
                  <a:pt x="1513" y="7335"/>
                  <a:pt x="1362" y="7335"/>
                </a:cubicBezTo>
                <a:close/>
                <a:moveTo>
                  <a:pt x="71191" y="7292"/>
                </a:moveTo>
                <a:cubicBezTo>
                  <a:pt x="71138" y="7292"/>
                  <a:pt x="71087" y="7298"/>
                  <a:pt x="71041" y="7298"/>
                </a:cubicBezTo>
                <a:lnTo>
                  <a:pt x="70928" y="7411"/>
                </a:lnTo>
                <a:lnTo>
                  <a:pt x="70928" y="7562"/>
                </a:lnTo>
                <a:lnTo>
                  <a:pt x="71003" y="7676"/>
                </a:lnTo>
                <a:cubicBezTo>
                  <a:pt x="71079" y="7714"/>
                  <a:pt x="71230" y="7751"/>
                  <a:pt x="71381" y="7751"/>
                </a:cubicBezTo>
                <a:lnTo>
                  <a:pt x="71457" y="7676"/>
                </a:lnTo>
                <a:cubicBezTo>
                  <a:pt x="71457" y="7714"/>
                  <a:pt x="71457" y="7751"/>
                  <a:pt x="71495" y="7789"/>
                </a:cubicBezTo>
                <a:cubicBezTo>
                  <a:pt x="71570" y="7714"/>
                  <a:pt x="71570" y="7676"/>
                  <a:pt x="71570" y="7676"/>
                </a:cubicBezTo>
                <a:lnTo>
                  <a:pt x="71722" y="7638"/>
                </a:lnTo>
                <a:cubicBezTo>
                  <a:pt x="71722" y="7600"/>
                  <a:pt x="71722" y="7562"/>
                  <a:pt x="71684" y="7524"/>
                </a:cubicBezTo>
                <a:cubicBezTo>
                  <a:pt x="71646" y="7487"/>
                  <a:pt x="71570" y="7487"/>
                  <a:pt x="71533" y="7487"/>
                </a:cubicBezTo>
                <a:lnTo>
                  <a:pt x="71495" y="7487"/>
                </a:lnTo>
                <a:cubicBezTo>
                  <a:pt x="71495" y="7411"/>
                  <a:pt x="71457" y="7373"/>
                  <a:pt x="71419" y="7373"/>
                </a:cubicBezTo>
                <a:cubicBezTo>
                  <a:pt x="71351" y="7305"/>
                  <a:pt x="71270" y="7292"/>
                  <a:pt x="71191" y="7292"/>
                </a:cubicBezTo>
                <a:close/>
                <a:moveTo>
                  <a:pt x="24424" y="7335"/>
                </a:moveTo>
                <a:cubicBezTo>
                  <a:pt x="24349" y="7335"/>
                  <a:pt x="24273" y="7373"/>
                  <a:pt x="24235" y="7373"/>
                </a:cubicBezTo>
                <a:cubicBezTo>
                  <a:pt x="24198" y="7411"/>
                  <a:pt x="24198" y="7411"/>
                  <a:pt x="24198" y="7411"/>
                </a:cubicBezTo>
                <a:lnTo>
                  <a:pt x="24046" y="7524"/>
                </a:lnTo>
                <a:lnTo>
                  <a:pt x="24046" y="7714"/>
                </a:lnTo>
                <a:lnTo>
                  <a:pt x="24198" y="7827"/>
                </a:lnTo>
                <a:lnTo>
                  <a:pt x="24424" y="7827"/>
                </a:lnTo>
                <a:lnTo>
                  <a:pt x="24576" y="7714"/>
                </a:lnTo>
                <a:lnTo>
                  <a:pt x="24576" y="7449"/>
                </a:lnTo>
                <a:lnTo>
                  <a:pt x="24424" y="7335"/>
                </a:lnTo>
                <a:close/>
                <a:moveTo>
                  <a:pt x="26164" y="7411"/>
                </a:moveTo>
                <a:cubicBezTo>
                  <a:pt x="26126" y="7411"/>
                  <a:pt x="26012" y="7411"/>
                  <a:pt x="25937" y="7487"/>
                </a:cubicBezTo>
                <a:lnTo>
                  <a:pt x="25974" y="7524"/>
                </a:lnTo>
                <a:cubicBezTo>
                  <a:pt x="25899" y="7562"/>
                  <a:pt x="25823" y="7600"/>
                  <a:pt x="25785" y="7676"/>
                </a:cubicBezTo>
                <a:lnTo>
                  <a:pt x="25937" y="7827"/>
                </a:lnTo>
                <a:lnTo>
                  <a:pt x="26126" y="7827"/>
                </a:lnTo>
                <a:lnTo>
                  <a:pt x="26239" y="7789"/>
                </a:lnTo>
                <a:cubicBezTo>
                  <a:pt x="26277" y="7714"/>
                  <a:pt x="26277" y="7676"/>
                  <a:pt x="26277" y="7600"/>
                </a:cubicBezTo>
                <a:cubicBezTo>
                  <a:pt x="26277" y="7524"/>
                  <a:pt x="26239" y="7449"/>
                  <a:pt x="26164" y="7411"/>
                </a:cubicBezTo>
                <a:close/>
                <a:moveTo>
                  <a:pt x="32402" y="7449"/>
                </a:moveTo>
                <a:lnTo>
                  <a:pt x="32288" y="7562"/>
                </a:lnTo>
                <a:cubicBezTo>
                  <a:pt x="32288" y="7600"/>
                  <a:pt x="32251" y="7638"/>
                  <a:pt x="32251" y="7714"/>
                </a:cubicBezTo>
                <a:lnTo>
                  <a:pt x="32251" y="7751"/>
                </a:lnTo>
                <a:lnTo>
                  <a:pt x="32288" y="7827"/>
                </a:lnTo>
                <a:cubicBezTo>
                  <a:pt x="32326" y="7846"/>
                  <a:pt x="32373" y="7855"/>
                  <a:pt x="32416" y="7855"/>
                </a:cubicBezTo>
                <a:cubicBezTo>
                  <a:pt x="32458" y="7855"/>
                  <a:pt x="32496" y="7846"/>
                  <a:pt x="32515" y="7827"/>
                </a:cubicBezTo>
                <a:cubicBezTo>
                  <a:pt x="32591" y="7789"/>
                  <a:pt x="32666" y="7714"/>
                  <a:pt x="32666" y="7638"/>
                </a:cubicBezTo>
                <a:cubicBezTo>
                  <a:pt x="32666" y="7562"/>
                  <a:pt x="32629" y="7524"/>
                  <a:pt x="32553" y="7487"/>
                </a:cubicBezTo>
                <a:cubicBezTo>
                  <a:pt x="32515" y="7449"/>
                  <a:pt x="32477" y="7449"/>
                  <a:pt x="32402" y="7449"/>
                </a:cubicBezTo>
                <a:close/>
                <a:moveTo>
                  <a:pt x="46202" y="7638"/>
                </a:moveTo>
                <a:lnTo>
                  <a:pt x="46126" y="7714"/>
                </a:lnTo>
                <a:lnTo>
                  <a:pt x="45975" y="7714"/>
                </a:lnTo>
                <a:cubicBezTo>
                  <a:pt x="45975" y="7714"/>
                  <a:pt x="45975" y="7714"/>
                  <a:pt x="45975" y="7676"/>
                </a:cubicBezTo>
                <a:lnTo>
                  <a:pt x="45861" y="7676"/>
                </a:lnTo>
                <a:cubicBezTo>
                  <a:pt x="45823" y="7827"/>
                  <a:pt x="45937" y="7978"/>
                  <a:pt x="46088" y="7978"/>
                </a:cubicBezTo>
                <a:cubicBezTo>
                  <a:pt x="46239" y="7978"/>
                  <a:pt x="46315" y="7903"/>
                  <a:pt x="46315" y="7789"/>
                </a:cubicBezTo>
                <a:cubicBezTo>
                  <a:pt x="46315" y="7751"/>
                  <a:pt x="46277" y="7676"/>
                  <a:pt x="46202" y="7638"/>
                </a:cubicBezTo>
                <a:close/>
                <a:moveTo>
                  <a:pt x="50614" y="7545"/>
                </a:moveTo>
                <a:cubicBezTo>
                  <a:pt x="50596" y="7545"/>
                  <a:pt x="50575" y="7550"/>
                  <a:pt x="50549" y="7562"/>
                </a:cubicBezTo>
                <a:lnTo>
                  <a:pt x="50436" y="7676"/>
                </a:lnTo>
                <a:cubicBezTo>
                  <a:pt x="50398" y="7676"/>
                  <a:pt x="50360" y="7714"/>
                  <a:pt x="50360" y="7751"/>
                </a:cubicBezTo>
                <a:lnTo>
                  <a:pt x="50323" y="7751"/>
                </a:lnTo>
                <a:lnTo>
                  <a:pt x="50323" y="7865"/>
                </a:lnTo>
                <a:cubicBezTo>
                  <a:pt x="50247" y="7865"/>
                  <a:pt x="50171" y="7903"/>
                  <a:pt x="50209" y="7978"/>
                </a:cubicBezTo>
                <a:lnTo>
                  <a:pt x="50398" y="7978"/>
                </a:lnTo>
                <a:cubicBezTo>
                  <a:pt x="50398" y="7940"/>
                  <a:pt x="50398" y="7940"/>
                  <a:pt x="50398" y="7940"/>
                </a:cubicBezTo>
                <a:lnTo>
                  <a:pt x="50625" y="7940"/>
                </a:lnTo>
                <a:lnTo>
                  <a:pt x="50776" y="7827"/>
                </a:lnTo>
                <a:lnTo>
                  <a:pt x="50776" y="7714"/>
                </a:lnTo>
                <a:cubicBezTo>
                  <a:pt x="50776" y="7676"/>
                  <a:pt x="50776" y="7600"/>
                  <a:pt x="50701" y="7562"/>
                </a:cubicBezTo>
                <a:cubicBezTo>
                  <a:pt x="50675" y="7562"/>
                  <a:pt x="50650" y="7545"/>
                  <a:pt x="50614" y="7545"/>
                </a:cubicBezTo>
                <a:close/>
                <a:moveTo>
                  <a:pt x="59926" y="7562"/>
                </a:moveTo>
                <a:lnTo>
                  <a:pt x="59737" y="7638"/>
                </a:lnTo>
                <a:cubicBezTo>
                  <a:pt x="59737" y="7638"/>
                  <a:pt x="59699" y="7676"/>
                  <a:pt x="59699" y="7676"/>
                </a:cubicBezTo>
                <a:cubicBezTo>
                  <a:pt x="59699" y="7714"/>
                  <a:pt x="59623" y="7789"/>
                  <a:pt x="59661" y="7903"/>
                </a:cubicBezTo>
                <a:lnTo>
                  <a:pt x="59812" y="7978"/>
                </a:lnTo>
                <a:lnTo>
                  <a:pt x="60039" y="7978"/>
                </a:lnTo>
                <a:lnTo>
                  <a:pt x="60153" y="7903"/>
                </a:lnTo>
                <a:cubicBezTo>
                  <a:pt x="60190" y="7865"/>
                  <a:pt x="60190" y="7827"/>
                  <a:pt x="60190" y="7827"/>
                </a:cubicBezTo>
                <a:cubicBezTo>
                  <a:pt x="60190" y="7676"/>
                  <a:pt x="60039" y="7600"/>
                  <a:pt x="59964" y="7600"/>
                </a:cubicBezTo>
                <a:cubicBezTo>
                  <a:pt x="59964" y="7562"/>
                  <a:pt x="59926" y="7562"/>
                  <a:pt x="59926" y="7562"/>
                </a:cubicBezTo>
                <a:close/>
                <a:moveTo>
                  <a:pt x="27109" y="8092"/>
                </a:moveTo>
                <a:cubicBezTo>
                  <a:pt x="27109" y="8102"/>
                  <a:pt x="27112" y="8110"/>
                  <a:pt x="27116" y="8115"/>
                </a:cubicBezTo>
                <a:lnTo>
                  <a:pt x="27116" y="8115"/>
                </a:lnTo>
                <a:lnTo>
                  <a:pt x="27109" y="8092"/>
                </a:lnTo>
                <a:close/>
                <a:moveTo>
                  <a:pt x="3933" y="7827"/>
                </a:moveTo>
                <a:lnTo>
                  <a:pt x="3781" y="7940"/>
                </a:lnTo>
                <a:cubicBezTo>
                  <a:pt x="3781" y="8054"/>
                  <a:pt x="3819" y="8167"/>
                  <a:pt x="3895" y="8205"/>
                </a:cubicBezTo>
                <a:lnTo>
                  <a:pt x="3970" y="8243"/>
                </a:lnTo>
                <a:cubicBezTo>
                  <a:pt x="4084" y="8243"/>
                  <a:pt x="4159" y="8243"/>
                  <a:pt x="4197" y="8205"/>
                </a:cubicBezTo>
                <a:lnTo>
                  <a:pt x="4235" y="8205"/>
                </a:lnTo>
                <a:lnTo>
                  <a:pt x="4386" y="8092"/>
                </a:lnTo>
                <a:lnTo>
                  <a:pt x="4386" y="8054"/>
                </a:lnTo>
                <a:cubicBezTo>
                  <a:pt x="4386" y="7827"/>
                  <a:pt x="4084" y="7827"/>
                  <a:pt x="3933" y="7827"/>
                </a:cubicBezTo>
                <a:close/>
                <a:moveTo>
                  <a:pt x="41627" y="7865"/>
                </a:moveTo>
                <a:cubicBezTo>
                  <a:pt x="41551" y="7865"/>
                  <a:pt x="41476" y="7865"/>
                  <a:pt x="41400" y="7903"/>
                </a:cubicBezTo>
                <a:cubicBezTo>
                  <a:pt x="41362" y="7940"/>
                  <a:pt x="41324" y="8016"/>
                  <a:pt x="41362" y="8129"/>
                </a:cubicBezTo>
                <a:lnTo>
                  <a:pt x="41362" y="8167"/>
                </a:lnTo>
                <a:cubicBezTo>
                  <a:pt x="41476" y="8243"/>
                  <a:pt x="41551" y="8243"/>
                  <a:pt x="41589" y="8243"/>
                </a:cubicBezTo>
                <a:cubicBezTo>
                  <a:pt x="41702" y="8205"/>
                  <a:pt x="41778" y="8129"/>
                  <a:pt x="41854" y="8016"/>
                </a:cubicBezTo>
                <a:lnTo>
                  <a:pt x="41702" y="7865"/>
                </a:lnTo>
                <a:close/>
                <a:moveTo>
                  <a:pt x="49491" y="7903"/>
                </a:moveTo>
                <a:cubicBezTo>
                  <a:pt x="49340" y="7903"/>
                  <a:pt x="49226" y="7978"/>
                  <a:pt x="49188" y="8092"/>
                </a:cubicBezTo>
                <a:lnTo>
                  <a:pt x="49302" y="8243"/>
                </a:lnTo>
                <a:cubicBezTo>
                  <a:pt x="49302" y="8281"/>
                  <a:pt x="49340" y="8281"/>
                  <a:pt x="49415" y="8281"/>
                </a:cubicBezTo>
                <a:lnTo>
                  <a:pt x="49566" y="8205"/>
                </a:lnTo>
                <a:cubicBezTo>
                  <a:pt x="49604" y="8167"/>
                  <a:pt x="49642" y="8129"/>
                  <a:pt x="49642" y="8054"/>
                </a:cubicBezTo>
                <a:lnTo>
                  <a:pt x="49642" y="8016"/>
                </a:lnTo>
                <a:lnTo>
                  <a:pt x="49491" y="7903"/>
                </a:lnTo>
                <a:close/>
                <a:moveTo>
                  <a:pt x="71230" y="8016"/>
                </a:moveTo>
                <a:cubicBezTo>
                  <a:pt x="71155" y="8016"/>
                  <a:pt x="71003" y="8054"/>
                  <a:pt x="71003" y="8205"/>
                </a:cubicBezTo>
                <a:lnTo>
                  <a:pt x="71117" y="8356"/>
                </a:lnTo>
                <a:cubicBezTo>
                  <a:pt x="71230" y="8356"/>
                  <a:pt x="71306" y="8356"/>
                  <a:pt x="71381" y="8318"/>
                </a:cubicBezTo>
                <a:lnTo>
                  <a:pt x="71419" y="8205"/>
                </a:lnTo>
                <a:cubicBezTo>
                  <a:pt x="71419" y="8129"/>
                  <a:pt x="71344" y="8016"/>
                  <a:pt x="71230" y="8016"/>
                </a:cubicBezTo>
                <a:close/>
                <a:moveTo>
                  <a:pt x="87284" y="8397"/>
                </a:moveTo>
                <a:cubicBezTo>
                  <a:pt x="87273" y="8401"/>
                  <a:pt x="87261" y="8410"/>
                  <a:pt x="87261" y="8432"/>
                </a:cubicBezTo>
                <a:lnTo>
                  <a:pt x="87284" y="8397"/>
                </a:lnTo>
                <a:close/>
                <a:moveTo>
                  <a:pt x="53045" y="7978"/>
                </a:moveTo>
                <a:lnTo>
                  <a:pt x="52780" y="8054"/>
                </a:lnTo>
                <a:cubicBezTo>
                  <a:pt x="52742" y="8054"/>
                  <a:pt x="52704" y="8092"/>
                  <a:pt x="52704" y="8129"/>
                </a:cubicBezTo>
                <a:lnTo>
                  <a:pt x="52780" y="8281"/>
                </a:lnTo>
                <a:cubicBezTo>
                  <a:pt x="52780" y="8281"/>
                  <a:pt x="52780" y="8318"/>
                  <a:pt x="52780" y="8318"/>
                </a:cubicBezTo>
                <a:cubicBezTo>
                  <a:pt x="52814" y="8352"/>
                  <a:pt x="52877" y="8476"/>
                  <a:pt x="53078" y="8476"/>
                </a:cubicBezTo>
                <a:cubicBezTo>
                  <a:pt x="53102" y="8476"/>
                  <a:pt x="53129" y="8474"/>
                  <a:pt x="53158" y="8470"/>
                </a:cubicBezTo>
                <a:lnTo>
                  <a:pt x="53234" y="8356"/>
                </a:lnTo>
                <a:cubicBezTo>
                  <a:pt x="53234" y="8318"/>
                  <a:pt x="53234" y="8318"/>
                  <a:pt x="53234" y="8318"/>
                </a:cubicBezTo>
                <a:cubicBezTo>
                  <a:pt x="53234" y="8167"/>
                  <a:pt x="53158" y="8054"/>
                  <a:pt x="53083" y="8016"/>
                </a:cubicBezTo>
                <a:cubicBezTo>
                  <a:pt x="53083" y="7978"/>
                  <a:pt x="53045" y="7978"/>
                  <a:pt x="53045" y="7978"/>
                </a:cubicBezTo>
                <a:close/>
                <a:moveTo>
                  <a:pt x="27869" y="6667"/>
                </a:moveTo>
                <a:cubicBezTo>
                  <a:pt x="27836" y="6667"/>
                  <a:pt x="27797" y="6675"/>
                  <a:pt x="27751" y="6693"/>
                </a:cubicBezTo>
                <a:lnTo>
                  <a:pt x="27676" y="6806"/>
                </a:lnTo>
                <a:lnTo>
                  <a:pt x="27562" y="6768"/>
                </a:lnTo>
                <a:cubicBezTo>
                  <a:pt x="27336" y="6768"/>
                  <a:pt x="27222" y="6844"/>
                  <a:pt x="27071" y="6882"/>
                </a:cubicBezTo>
                <a:cubicBezTo>
                  <a:pt x="27033" y="6920"/>
                  <a:pt x="26995" y="6920"/>
                  <a:pt x="26957" y="6957"/>
                </a:cubicBezTo>
                <a:lnTo>
                  <a:pt x="26882" y="7071"/>
                </a:lnTo>
                <a:cubicBezTo>
                  <a:pt x="26882" y="7222"/>
                  <a:pt x="26957" y="7373"/>
                  <a:pt x="27146" y="7487"/>
                </a:cubicBezTo>
                <a:cubicBezTo>
                  <a:pt x="27146" y="7487"/>
                  <a:pt x="27184" y="7487"/>
                  <a:pt x="27222" y="7524"/>
                </a:cubicBezTo>
                <a:cubicBezTo>
                  <a:pt x="27222" y="7524"/>
                  <a:pt x="27184" y="7600"/>
                  <a:pt x="27222" y="7638"/>
                </a:cubicBezTo>
                <a:lnTo>
                  <a:pt x="27222" y="7676"/>
                </a:lnTo>
                <a:cubicBezTo>
                  <a:pt x="27222" y="7676"/>
                  <a:pt x="27222" y="7714"/>
                  <a:pt x="27184" y="7714"/>
                </a:cubicBezTo>
                <a:lnTo>
                  <a:pt x="27260" y="7827"/>
                </a:lnTo>
                <a:cubicBezTo>
                  <a:pt x="27260" y="7827"/>
                  <a:pt x="27260" y="7827"/>
                  <a:pt x="27260" y="7865"/>
                </a:cubicBezTo>
                <a:cubicBezTo>
                  <a:pt x="27184" y="7865"/>
                  <a:pt x="27109" y="7903"/>
                  <a:pt x="27071" y="7978"/>
                </a:cubicBezTo>
                <a:lnTo>
                  <a:pt x="27184" y="8129"/>
                </a:lnTo>
                <a:cubicBezTo>
                  <a:pt x="27157" y="8129"/>
                  <a:pt x="27130" y="8129"/>
                  <a:pt x="27116" y="8115"/>
                </a:cubicBezTo>
                <a:lnTo>
                  <a:pt x="27116" y="8115"/>
                </a:lnTo>
                <a:lnTo>
                  <a:pt x="27184" y="8318"/>
                </a:lnTo>
                <a:cubicBezTo>
                  <a:pt x="27260" y="8318"/>
                  <a:pt x="27260" y="8318"/>
                  <a:pt x="27336" y="8394"/>
                </a:cubicBezTo>
                <a:cubicBezTo>
                  <a:pt x="27336" y="8432"/>
                  <a:pt x="27373" y="8470"/>
                  <a:pt x="27373" y="8507"/>
                </a:cubicBezTo>
                <a:lnTo>
                  <a:pt x="27487" y="8545"/>
                </a:lnTo>
                <a:lnTo>
                  <a:pt x="27789" y="8545"/>
                </a:lnTo>
                <a:lnTo>
                  <a:pt x="27940" y="8432"/>
                </a:lnTo>
                <a:cubicBezTo>
                  <a:pt x="27940" y="8394"/>
                  <a:pt x="27940" y="8318"/>
                  <a:pt x="27940" y="8243"/>
                </a:cubicBezTo>
                <a:cubicBezTo>
                  <a:pt x="27978" y="8092"/>
                  <a:pt x="27978" y="7978"/>
                  <a:pt x="27940" y="7827"/>
                </a:cubicBezTo>
                <a:lnTo>
                  <a:pt x="27827" y="7865"/>
                </a:lnTo>
                <a:cubicBezTo>
                  <a:pt x="27751" y="7827"/>
                  <a:pt x="27676" y="7827"/>
                  <a:pt x="27600" y="7827"/>
                </a:cubicBezTo>
                <a:cubicBezTo>
                  <a:pt x="27600" y="7789"/>
                  <a:pt x="27600" y="7789"/>
                  <a:pt x="27562" y="7751"/>
                </a:cubicBezTo>
                <a:cubicBezTo>
                  <a:pt x="27600" y="7714"/>
                  <a:pt x="27562" y="7676"/>
                  <a:pt x="27600" y="7600"/>
                </a:cubicBezTo>
                <a:lnTo>
                  <a:pt x="27600" y="7638"/>
                </a:lnTo>
                <a:cubicBezTo>
                  <a:pt x="27714" y="7638"/>
                  <a:pt x="27827" y="7638"/>
                  <a:pt x="27865" y="7600"/>
                </a:cubicBezTo>
                <a:lnTo>
                  <a:pt x="27940" y="7487"/>
                </a:lnTo>
                <a:cubicBezTo>
                  <a:pt x="27940" y="7449"/>
                  <a:pt x="27940" y="7449"/>
                  <a:pt x="27940" y="7449"/>
                </a:cubicBezTo>
                <a:cubicBezTo>
                  <a:pt x="27978" y="7411"/>
                  <a:pt x="28016" y="7373"/>
                  <a:pt x="28054" y="7260"/>
                </a:cubicBezTo>
                <a:lnTo>
                  <a:pt x="28016" y="7184"/>
                </a:lnTo>
                <a:cubicBezTo>
                  <a:pt x="27978" y="7146"/>
                  <a:pt x="27940" y="7109"/>
                  <a:pt x="27865" y="7109"/>
                </a:cubicBezTo>
                <a:cubicBezTo>
                  <a:pt x="28016" y="7109"/>
                  <a:pt x="28092" y="7033"/>
                  <a:pt x="28167" y="6957"/>
                </a:cubicBezTo>
                <a:lnTo>
                  <a:pt x="28054" y="6768"/>
                </a:lnTo>
                <a:cubicBezTo>
                  <a:pt x="28025" y="6740"/>
                  <a:pt x="27975" y="6667"/>
                  <a:pt x="27869" y="6667"/>
                </a:cubicBezTo>
                <a:close/>
                <a:moveTo>
                  <a:pt x="63253" y="8205"/>
                </a:moveTo>
                <a:cubicBezTo>
                  <a:pt x="63102" y="8205"/>
                  <a:pt x="62988" y="8281"/>
                  <a:pt x="62913" y="8394"/>
                </a:cubicBezTo>
                <a:lnTo>
                  <a:pt x="63026" y="8545"/>
                </a:lnTo>
                <a:cubicBezTo>
                  <a:pt x="63064" y="8583"/>
                  <a:pt x="63102" y="8583"/>
                  <a:pt x="63139" y="8621"/>
                </a:cubicBezTo>
                <a:lnTo>
                  <a:pt x="63328" y="8507"/>
                </a:lnTo>
                <a:cubicBezTo>
                  <a:pt x="63328" y="8470"/>
                  <a:pt x="63366" y="8432"/>
                  <a:pt x="63366" y="8356"/>
                </a:cubicBezTo>
                <a:lnTo>
                  <a:pt x="63366" y="8318"/>
                </a:lnTo>
                <a:lnTo>
                  <a:pt x="63253" y="8205"/>
                </a:lnTo>
                <a:close/>
                <a:moveTo>
                  <a:pt x="60077" y="8205"/>
                </a:moveTo>
                <a:lnTo>
                  <a:pt x="59964" y="8318"/>
                </a:lnTo>
                <a:cubicBezTo>
                  <a:pt x="59926" y="8356"/>
                  <a:pt x="59888" y="8394"/>
                  <a:pt x="59888" y="8470"/>
                </a:cubicBezTo>
                <a:lnTo>
                  <a:pt x="59888" y="8507"/>
                </a:lnTo>
                <a:lnTo>
                  <a:pt x="60039" y="8621"/>
                </a:lnTo>
                <a:lnTo>
                  <a:pt x="60115" y="8621"/>
                </a:lnTo>
                <a:cubicBezTo>
                  <a:pt x="60153" y="8659"/>
                  <a:pt x="60190" y="8659"/>
                  <a:pt x="60304" y="8659"/>
                </a:cubicBezTo>
                <a:lnTo>
                  <a:pt x="60417" y="8545"/>
                </a:lnTo>
                <a:cubicBezTo>
                  <a:pt x="60417" y="8545"/>
                  <a:pt x="60417" y="8507"/>
                  <a:pt x="60417" y="8507"/>
                </a:cubicBezTo>
                <a:cubicBezTo>
                  <a:pt x="60417" y="8394"/>
                  <a:pt x="60379" y="8318"/>
                  <a:pt x="60342" y="8281"/>
                </a:cubicBezTo>
                <a:cubicBezTo>
                  <a:pt x="60266" y="8243"/>
                  <a:pt x="60190" y="8205"/>
                  <a:pt x="60077" y="8205"/>
                </a:cubicBezTo>
                <a:close/>
                <a:moveTo>
                  <a:pt x="68206" y="8432"/>
                </a:moveTo>
                <a:cubicBezTo>
                  <a:pt x="67979" y="8432"/>
                  <a:pt x="67941" y="8583"/>
                  <a:pt x="67979" y="8659"/>
                </a:cubicBezTo>
                <a:lnTo>
                  <a:pt x="68130" y="8772"/>
                </a:lnTo>
                <a:lnTo>
                  <a:pt x="68168" y="8772"/>
                </a:lnTo>
                <a:cubicBezTo>
                  <a:pt x="68243" y="8772"/>
                  <a:pt x="68395" y="8772"/>
                  <a:pt x="68432" y="8621"/>
                </a:cubicBezTo>
                <a:lnTo>
                  <a:pt x="68357" y="8545"/>
                </a:lnTo>
                <a:cubicBezTo>
                  <a:pt x="68357" y="8545"/>
                  <a:pt x="68357" y="8583"/>
                  <a:pt x="68357" y="8583"/>
                </a:cubicBezTo>
                <a:lnTo>
                  <a:pt x="68206" y="8432"/>
                </a:lnTo>
                <a:close/>
                <a:moveTo>
                  <a:pt x="38149" y="8432"/>
                </a:moveTo>
                <a:lnTo>
                  <a:pt x="38035" y="8583"/>
                </a:lnTo>
                <a:cubicBezTo>
                  <a:pt x="38035" y="8659"/>
                  <a:pt x="37997" y="8659"/>
                  <a:pt x="37997" y="8659"/>
                </a:cubicBezTo>
                <a:lnTo>
                  <a:pt x="38073" y="8886"/>
                </a:lnTo>
                <a:cubicBezTo>
                  <a:pt x="38186" y="8886"/>
                  <a:pt x="38338" y="8886"/>
                  <a:pt x="38451" y="8810"/>
                </a:cubicBezTo>
                <a:cubicBezTo>
                  <a:pt x="38489" y="8772"/>
                  <a:pt x="38564" y="8697"/>
                  <a:pt x="38564" y="8621"/>
                </a:cubicBezTo>
                <a:cubicBezTo>
                  <a:pt x="38564" y="8583"/>
                  <a:pt x="38564" y="8545"/>
                  <a:pt x="38527" y="8507"/>
                </a:cubicBezTo>
                <a:lnTo>
                  <a:pt x="38413" y="8432"/>
                </a:lnTo>
                <a:close/>
                <a:moveTo>
                  <a:pt x="87336" y="8318"/>
                </a:moveTo>
                <a:lnTo>
                  <a:pt x="87284" y="8397"/>
                </a:lnTo>
                <a:lnTo>
                  <a:pt x="87284" y="8397"/>
                </a:lnTo>
                <a:cubicBezTo>
                  <a:pt x="87292" y="8394"/>
                  <a:pt x="87298" y="8394"/>
                  <a:pt x="87298" y="8394"/>
                </a:cubicBezTo>
                <a:lnTo>
                  <a:pt x="87298" y="8394"/>
                </a:lnTo>
                <a:lnTo>
                  <a:pt x="87223" y="8470"/>
                </a:lnTo>
                <a:lnTo>
                  <a:pt x="87185" y="8470"/>
                </a:lnTo>
                <a:lnTo>
                  <a:pt x="87072" y="8507"/>
                </a:lnTo>
                <a:cubicBezTo>
                  <a:pt x="87034" y="8545"/>
                  <a:pt x="86958" y="8583"/>
                  <a:pt x="86958" y="8697"/>
                </a:cubicBezTo>
                <a:lnTo>
                  <a:pt x="87034" y="8810"/>
                </a:lnTo>
                <a:cubicBezTo>
                  <a:pt x="87109" y="8848"/>
                  <a:pt x="87261" y="8886"/>
                  <a:pt x="87412" y="8886"/>
                </a:cubicBezTo>
                <a:lnTo>
                  <a:pt x="87525" y="8697"/>
                </a:lnTo>
                <a:cubicBezTo>
                  <a:pt x="87525" y="8697"/>
                  <a:pt x="87525" y="8659"/>
                  <a:pt x="87525" y="8621"/>
                </a:cubicBezTo>
                <a:cubicBezTo>
                  <a:pt x="87525" y="8583"/>
                  <a:pt x="87525" y="8583"/>
                  <a:pt x="87525" y="8545"/>
                </a:cubicBezTo>
                <a:cubicBezTo>
                  <a:pt x="87525" y="8356"/>
                  <a:pt x="87374" y="8318"/>
                  <a:pt x="87336" y="8318"/>
                </a:cubicBezTo>
                <a:close/>
                <a:moveTo>
                  <a:pt x="58830" y="8417"/>
                </a:moveTo>
                <a:cubicBezTo>
                  <a:pt x="58794" y="8417"/>
                  <a:pt x="58756" y="8422"/>
                  <a:pt x="58716" y="8432"/>
                </a:cubicBezTo>
                <a:cubicBezTo>
                  <a:pt x="58565" y="8507"/>
                  <a:pt x="58451" y="8621"/>
                  <a:pt x="58451" y="8734"/>
                </a:cubicBezTo>
                <a:lnTo>
                  <a:pt x="58527" y="8848"/>
                </a:lnTo>
                <a:cubicBezTo>
                  <a:pt x="58647" y="8920"/>
                  <a:pt x="58751" y="8946"/>
                  <a:pt x="58841" y="8946"/>
                </a:cubicBezTo>
                <a:cubicBezTo>
                  <a:pt x="58892" y="8946"/>
                  <a:pt x="58939" y="8937"/>
                  <a:pt x="58981" y="8923"/>
                </a:cubicBezTo>
                <a:cubicBezTo>
                  <a:pt x="59094" y="8848"/>
                  <a:pt x="59170" y="8734"/>
                  <a:pt x="59170" y="8583"/>
                </a:cubicBezTo>
                <a:lnTo>
                  <a:pt x="59094" y="8507"/>
                </a:lnTo>
                <a:cubicBezTo>
                  <a:pt x="59011" y="8452"/>
                  <a:pt x="58928" y="8417"/>
                  <a:pt x="58830" y="8417"/>
                </a:cubicBezTo>
                <a:close/>
                <a:moveTo>
                  <a:pt x="80295" y="8378"/>
                </a:moveTo>
                <a:cubicBezTo>
                  <a:pt x="80206" y="8378"/>
                  <a:pt x="80142" y="8405"/>
                  <a:pt x="80115" y="8432"/>
                </a:cubicBezTo>
                <a:cubicBezTo>
                  <a:pt x="79888" y="8583"/>
                  <a:pt x="79964" y="8961"/>
                  <a:pt x="80342" y="8961"/>
                </a:cubicBezTo>
                <a:lnTo>
                  <a:pt x="80417" y="8961"/>
                </a:lnTo>
                <a:cubicBezTo>
                  <a:pt x="80606" y="8886"/>
                  <a:pt x="80644" y="8772"/>
                  <a:pt x="80644" y="8697"/>
                </a:cubicBezTo>
                <a:cubicBezTo>
                  <a:pt x="80644" y="8583"/>
                  <a:pt x="80606" y="8507"/>
                  <a:pt x="80531" y="8432"/>
                </a:cubicBezTo>
                <a:lnTo>
                  <a:pt x="80417" y="8394"/>
                </a:lnTo>
                <a:cubicBezTo>
                  <a:pt x="80373" y="8383"/>
                  <a:pt x="80332" y="8378"/>
                  <a:pt x="80295" y="8378"/>
                </a:cubicBezTo>
                <a:close/>
                <a:moveTo>
                  <a:pt x="74807" y="8530"/>
                </a:moveTo>
                <a:cubicBezTo>
                  <a:pt x="74740" y="8530"/>
                  <a:pt x="74686" y="8556"/>
                  <a:pt x="74633" y="8583"/>
                </a:cubicBezTo>
                <a:cubicBezTo>
                  <a:pt x="74557" y="8659"/>
                  <a:pt x="74557" y="8772"/>
                  <a:pt x="74557" y="8848"/>
                </a:cubicBezTo>
                <a:cubicBezTo>
                  <a:pt x="74557" y="8848"/>
                  <a:pt x="74557" y="8886"/>
                  <a:pt x="74557" y="8923"/>
                </a:cubicBezTo>
                <a:lnTo>
                  <a:pt x="74671" y="9037"/>
                </a:lnTo>
                <a:cubicBezTo>
                  <a:pt x="74746" y="9037"/>
                  <a:pt x="74860" y="9037"/>
                  <a:pt x="74898" y="8961"/>
                </a:cubicBezTo>
                <a:cubicBezTo>
                  <a:pt x="75011" y="8923"/>
                  <a:pt x="75011" y="8810"/>
                  <a:pt x="75011" y="8734"/>
                </a:cubicBezTo>
                <a:cubicBezTo>
                  <a:pt x="75011" y="8697"/>
                  <a:pt x="75011" y="8659"/>
                  <a:pt x="75011" y="8659"/>
                </a:cubicBezTo>
                <a:lnTo>
                  <a:pt x="74898" y="8545"/>
                </a:lnTo>
                <a:cubicBezTo>
                  <a:pt x="74864" y="8534"/>
                  <a:pt x="74834" y="8530"/>
                  <a:pt x="74807" y="8530"/>
                </a:cubicBezTo>
                <a:close/>
                <a:moveTo>
                  <a:pt x="26050" y="8697"/>
                </a:moveTo>
                <a:cubicBezTo>
                  <a:pt x="25899" y="8697"/>
                  <a:pt x="25785" y="8734"/>
                  <a:pt x="25748" y="8886"/>
                </a:cubicBezTo>
                <a:lnTo>
                  <a:pt x="25785" y="8999"/>
                </a:lnTo>
                <a:cubicBezTo>
                  <a:pt x="25861" y="9075"/>
                  <a:pt x="25974" y="9075"/>
                  <a:pt x="26088" y="9075"/>
                </a:cubicBezTo>
                <a:cubicBezTo>
                  <a:pt x="26164" y="9037"/>
                  <a:pt x="26201" y="8961"/>
                  <a:pt x="26201" y="8886"/>
                </a:cubicBezTo>
                <a:cubicBezTo>
                  <a:pt x="26201" y="8848"/>
                  <a:pt x="26201" y="8810"/>
                  <a:pt x="26201" y="8772"/>
                </a:cubicBezTo>
                <a:lnTo>
                  <a:pt x="26050" y="8697"/>
                </a:lnTo>
                <a:close/>
                <a:moveTo>
                  <a:pt x="53423" y="8621"/>
                </a:moveTo>
                <a:lnTo>
                  <a:pt x="53272" y="8734"/>
                </a:lnTo>
                <a:cubicBezTo>
                  <a:pt x="53234" y="8923"/>
                  <a:pt x="53347" y="9075"/>
                  <a:pt x="53498" y="9075"/>
                </a:cubicBezTo>
                <a:lnTo>
                  <a:pt x="53650" y="8999"/>
                </a:lnTo>
                <a:cubicBezTo>
                  <a:pt x="53650" y="8961"/>
                  <a:pt x="53687" y="8961"/>
                  <a:pt x="53687" y="8961"/>
                </a:cubicBezTo>
                <a:cubicBezTo>
                  <a:pt x="53687" y="8923"/>
                  <a:pt x="53725" y="8886"/>
                  <a:pt x="53725" y="8810"/>
                </a:cubicBezTo>
                <a:cubicBezTo>
                  <a:pt x="53725" y="8772"/>
                  <a:pt x="53725" y="8772"/>
                  <a:pt x="53725" y="8734"/>
                </a:cubicBezTo>
                <a:lnTo>
                  <a:pt x="53574" y="8621"/>
                </a:lnTo>
                <a:close/>
                <a:moveTo>
                  <a:pt x="76334" y="8621"/>
                </a:moveTo>
                <a:cubicBezTo>
                  <a:pt x="76183" y="8621"/>
                  <a:pt x="76107" y="8659"/>
                  <a:pt x="76070" y="8697"/>
                </a:cubicBezTo>
                <a:cubicBezTo>
                  <a:pt x="75918" y="8848"/>
                  <a:pt x="76032" y="9226"/>
                  <a:pt x="76296" y="9226"/>
                </a:cubicBezTo>
                <a:lnTo>
                  <a:pt x="76410" y="9188"/>
                </a:lnTo>
                <a:cubicBezTo>
                  <a:pt x="76485" y="9112"/>
                  <a:pt x="76523" y="8999"/>
                  <a:pt x="76523" y="8923"/>
                </a:cubicBezTo>
                <a:cubicBezTo>
                  <a:pt x="76523" y="8886"/>
                  <a:pt x="76485" y="8734"/>
                  <a:pt x="76410" y="8659"/>
                </a:cubicBezTo>
                <a:lnTo>
                  <a:pt x="76334" y="8621"/>
                </a:lnTo>
                <a:close/>
                <a:moveTo>
                  <a:pt x="15464" y="8886"/>
                </a:moveTo>
                <a:cubicBezTo>
                  <a:pt x="15351" y="8886"/>
                  <a:pt x="15275" y="8923"/>
                  <a:pt x="15199" y="8961"/>
                </a:cubicBezTo>
                <a:cubicBezTo>
                  <a:pt x="15161" y="8999"/>
                  <a:pt x="15124" y="9037"/>
                  <a:pt x="15124" y="9150"/>
                </a:cubicBezTo>
                <a:lnTo>
                  <a:pt x="15124" y="9188"/>
                </a:lnTo>
                <a:lnTo>
                  <a:pt x="15275" y="9301"/>
                </a:lnTo>
                <a:lnTo>
                  <a:pt x="15464" y="9301"/>
                </a:lnTo>
                <a:lnTo>
                  <a:pt x="15577" y="9150"/>
                </a:lnTo>
                <a:lnTo>
                  <a:pt x="15577" y="8999"/>
                </a:lnTo>
                <a:lnTo>
                  <a:pt x="15464" y="8886"/>
                </a:lnTo>
                <a:close/>
                <a:moveTo>
                  <a:pt x="8394" y="8999"/>
                </a:moveTo>
                <a:cubicBezTo>
                  <a:pt x="8280" y="8999"/>
                  <a:pt x="8167" y="8999"/>
                  <a:pt x="8091" y="9075"/>
                </a:cubicBezTo>
                <a:cubicBezTo>
                  <a:pt x="8054" y="9075"/>
                  <a:pt x="8016" y="9150"/>
                  <a:pt x="8016" y="9301"/>
                </a:cubicBezTo>
                <a:lnTo>
                  <a:pt x="8129" y="9377"/>
                </a:lnTo>
                <a:cubicBezTo>
                  <a:pt x="8154" y="9381"/>
                  <a:pt x="8177" y="9383"/>
                  <a:pt x="8198" y="9383"/>
                </a:cubicBezTo>
                <a:cubicBezTo>
                  <a:pt x="8372" y="9383"/>
                  <a:pt x="8440" y="9255"/>
                  <a:pt x="8507" y="9188"/>
                </a:cubicBezTo>
                <a:lnTo>
                  <a:pt x="8394" y="8999"/>
                </a:lnTo>
                <a:close/>
                <a:moveTo>
                  <a:pt x="33478" y="8945"/>
                </a:moveTo>
                <a:cubicBezTo>
                  <a:pt x="33438" y="8945"/>
                  <a:pt x="33411" y="8972"/>
                  <a:pt x="33385" y="8999"/>
                </a:cubicBezTo>
                <a:cubicBezTo>
                  <a:pt x="33271" y="9037"/>
                  <a:pt x="33271" y="9150"/>
                  <a:pt x="33271" y="9264"/>
                </a:cubicBezTo>
                <a:cubicBezTo>
                  <a:pt x="33271" y="9377"/>
                  <a:pt x="33309" y="9453"/>
                  <a:pt x="33423" y="9490"/>
                </a:cubicBezTo>
                <a:lnTo>
                  <a:pt x="33574" y="9415"/>
                </a:lnTo>
                <a:lnTo>
                  <a:pt x="33574" y="9415"/>
                </a:lnTo>
                <a:cubicBezTo>
                  <a:pt x="33574" y="9453"/>
                  <a:pt x="33536" y="9453"/>
                  <a:pt x="33536" y="9453"/>
                </a:cubicBezTo>
                <a:cubicBezTo>
                  <a:pt x="33555" y="9453"/>
                  <a:pt x="33583" y="9462"/>
                  <a:pt x="33621" y="9462"/>
                </a:cubicBezTo>
                <a:cubicBezTo>
                  <a:pt x="33659" y="9462"/>
                  <a:pt x="33706" y="9453"/>
                  <a:pt x="33763" y="9415"/>
                </a:cubicBezTo>
                <a:lnTo>
                  <a:pt x="33838" y="9339"/>
                </a:lnTo>
                <a:cubicBezTo>
                  <a:pt x="33838" y="9301"/>
                  <a:pt x="33838" y="9264"/>
                  <a:pt x="33838" y="9226"/>
                </a:cubicBezTo>
                <a:cubicBezTo>
                  <a:pt x="33838" y="9188"/>
                  <a:pt x="33838" y="9075"/>
                  <a:pt x="33763" y="8999"/>
                </a:cubicBezTo>
                <a:cubicBezTo>
                  <a:pt x="33709" y="8972"/>
                  <a:pt x="33656" y="8945"/>
                  <a:pt x="33602" y="8945"/>
                </a:cubicBezTo>
                <a:cubicBezTo>
                  <a:pt x="33580" y="8945"/>
                  <a:pt x="33558" y="8950"/>
                  <a:pt x="33536" y="8961"/>
                </a:cubicBezTo>
                <a:cubicBezTo>
                  <a:pt x="33514" y="8950"/>
                  <a:pt x="33495" y="8945"/>
                  <a:pt x="33478" y="8945"/>
                </a:cubicBezTo>
                <a:close/>
                <a:moveTo>
                  <a:pt x="29566" y="9188"/>
                </a:moveTo>
                <a:lnTo>
                  <a:pt x="29415" y="9339"/>
                </a:lnTo>
                <a:lnTo>
                  <a:pt x="29415" y="9490"/>
                </a:lnTo>
                <a:lnTo>
                  <a:pt x="29528" y="9604"/>
                </a:lnTo>
                <a:cubicBezTo>
                  <a:pt x="29642" y="9604"/>
                  <a:pt x="29717" y="9566"/>
                  <a:pt x="29793" y="9528"/>
                </a:cubicBezTo>
                <a:cubicBezTo>
                  <a:pt x="29831" y="9490"/>
                  <a:pt x="29869" y="9453"/>
                  <a:pt x="29869" y="9339"/>
                </a:cubicBezTo>
                <a:lnTo>
                  <a:pt x="29869" y="9301"/>
                </a:lnTo>
                <a:lnTo>
                  <a:pt x="29717" y="9188"/>
                </a:lnTo>
                <a:close/>
                <a:moveTo>
                  <a:pt x="20492" y="9604"/>
                </a:moveTo>
                <a:cubicBezTo>
                  <a:pt x="20504" y="9604"/>
                  <a:pt x="20516" y="9608"/>
                  <a:pt x="20528" y="9613"/>
                </a:cubicBezTo>
                <a:lnTo>
                  <a:pt x="20528" y="9613"/>
                </a:lnTo>
                <a:cubicBezTo>
                  <a:pt x="20525" y="9604"/>
                  <a:pt x="20516" y="9604"/>
                  <a:pt x="20492" y="9604"/>
                </a:cubicBezTo>
                <a:close/>
                <a:moveTo>
                  <a:pt x="21551" y="9377"/>
                </a:moveTo>
                <a:lnTo>
                  <a:pt x="21400" y="9490"/>
                </a:lnTo>
                <a:lnTo>
                  <a:pt x="21400" y="9642"/>
                </a:lnTo>
                <a:lnTo>
                  <a:pt x="21551" y="9755"/>
                </a:lnTo>
                <a:lnTo>
                  <a:pt x="21589" y="9755"/>
                </a:lnTo>
                <a:cubicBezTo>
                  <a:pt x="21664" y="9755"/>
                  <a:pt x="21816" y="9755"/>
                  <a:pt x="21853" y="9604"/>
                </a:cubicBezTo>
                <a:lnTo>
                  <a:pt x="21702" y="9453"/>
                </a:lnTo>
                <a:cubicBezTo>
                  <a:pt x="21702" y="9415"/>
                  <a:pt x="21627" y="9377"/>
                  <a:pt x="21551" y="9377"/>
                </a:cubicBezTo>
                <a:close/>
                <a:moveTo>
                  <a:pt x="66771" y="9220"/>
                </a:moveTo>
                <a:cubicBezTo>
                  <a:pt x="66748" y="9220"/>
                  <a:pt x="66722" y="9222"/>
                  <a:pt x="66693" y="9226"/>
                </a:cubicBezTo>
                <a:cubicBezTo>
                  <a:pt x="66504" y="9264"/>
                  <a:pt x="66504" y="9415"/>
                  <a:pt x="66466" y="9490"/>
                </a:cubicBezTo>
                <a:cubicBezTo>
                  <a:pt x="66466" y="9528"/>
                  <a:pt x="66466" y="9604"/>
                  <a:pt x="66429" y="9604"/>
                </a:cubicBezTo>
                <a:lnTo>
                  <a:pt x="66504" y="9793"/>
                </a:lnTo>
                <a:lnTo>
                  <a:pt x="66580" y="9793"/>
                </a:lnTo>
                <a:cubicBezTo>
                  <a:pt x="66657" y="9808"/>
                  <a:pt x="66752" y="9830"/>
                  <a:pt x="66843" y="9830"/>
                </a:cubicBezTo>
                <a:cubicBezTo>
                  <a:pt x="66977" y="9830"/>
                  <a:pt x="67102" y="9784"/>
                  <a:pt x="67147" y="9604"/>
                </a:cubicBezTo>
                <a:lnTo>
                  <a:pt x="67034" y="9453"/>
                </a:lnTo>
                <a:cubicBezTo>
                  <a:pt x="67034" y="9453"/>
                  <a:pt x="67034" y="9453"/>
                  <a:pt x="67034" y="9415"/>
                </a:cubicBezTo>
                <a:cubicBezTo>
                  <a:pt x="67000" y="9347"/>
                  <a:pt x="66966" y="9220"/>
                  <a:pt x="66771" y="9220"/>
                </a:cubicBezTo>
                <a:close/>
                <a:moveTo>
                  <a:pt x="82572" y="9112"/>
                </a:moveTo>
                <a:lnTo>
                  <a:pt x="82421" y="9226"/>
                </a:lnTo>
                <a:lnTo>
                  <a:pt x="82421" y="9264"/>
                </a:lnTo>
                <a:cubicBezTo>
                  <a:pt x="82421" y="9264"/>
                  <a:pt x="82421" y="9264"/>
                  <a:pt x="82421" y="9301"/>
                </a:cubicBezTo>
                <a:lnTo>
                  <a:pt x="82308" y="9377"/>
                </a:lnTo>
                <a:cubicBezTo>
                  <a:pt x="82270" y="9717"/>
                  <a:pt x="82459" y="9831"/>
                  <a:pt x="82610" y="9831"/>
                </a:cubicBezTo>
                <a:lnTo>
                  <a:pt x="82762" y="9793"/>
                </a:lnTo>
                <a:cubicBezTo>
                  <a:pt x="82799" y="9717"/>
                  <a:pt x="82837" y="9566"/>
                  <a:pt x="82837" y="9453"/>
                </a:cubicBezTo>
                <a:cubicBezTo>
                  <a:pt x="82837" y="9150"/>
                  <a:pt x="82648" y="9112"/>
                  <a:pt x="82572" y="9112"/>
                </a:cubicBezTo>
                <a:close/>
                <a:moveTo>
                  <a:pt x="51910" y="9415"/>
                </a:moveTo>
                <a:lnTo>
                  <a:pt x="51797" y="9453"/>
                </a:lnTo>
                <a:cubicBezTo>
                  <a:pt x="51759" y="9490"/>
                  <a:pt x="51721" y="9566"/>
                  <a:pt x="51721" y="9642"/>
                </a:cubicBezTo>
                <a:cubicBezTo>
                  <a:pt x="51721" y="9755"/>
                  <a:pt x="51797" y="9831"/>
                  <a:pt x="51948" y="9869"/>
                </a:cubicBezTo>
                <a:lnTo>
                  <a:pt x="52062" y="9831"/>
                </a:lnTo>
                <a:cubicBezTo>
                  <a:pt x="52137" y="9755"/>
                  <a:pt x="52137" y="9679"/>
                  <a:pt x="52137" y="9642"/>
                </a:cubicBezTo>
                <a:cubicBezTo>
                  <a:pt x="52137" y="9528"/>
                  <a:pt x="52062" y="9415"/>
                  <a:pt x="51910" y="9415"/>
                </a:cubicBezTo>
                <a:close/>
                <a:moveTo>
                  <a:pt x="20266" y="9604"/>
                </a:moveTo>
                <a:lnTo>
                  <a:pt x="20266" y="9604"/>
                </a:lnTo>
                <a:cubicBezTo>
                  <a:pt x="20228" y="9755"/>
                  <a:pt x="20266" y="9831"/>
                  <a:pt x="20341" y="9869"/>
                </a:cubicBezTo>
                <a:cubicBezTo>
                  <a:pt x="20379" y="9906"/>
                  <a:pt x="20455" y="9906"/>
                  <a:pt x="20492" y="9906"/>
                </a:cubicBezTo>
                <a:cubicBezTo>
                  <a:pt x="20644" y="9906"/>
                  <a:pt x="20757" y="9831"/>
                  <a:pt x="20757" y="9717"/>
                </a:cubicBezTo>
                <a:lnTo>
                  <a:pt x="20606" y="9717"/>
                </a:lnTo>
                <a:lnTo>
                  <a:pt x="20606" y="9642"/>
                </a:lnTo>
                <a:cubicBezTo>
                  <a:pt x="20580" y="9642"/>
                  <a:pt x="20554" y="9624"/>
                  <a:pt x="20528" y="9613"/>
                </a:cubicBezTo>
                <a:lnTo>
                  <a:pt x="20528" y="9613"/>
                </a:lnTo>
                <a:cubicBezTo>
                  <a:pt x="20530" y="9618"/>
                  <a:pt x="20530" y="9627"/>
                  <a:pt x="20530" y="9642"/>
                </a:cubicBezTo>
                <a:lnTo>
                  <a:pt x="20266" y="9604"/>
                </a:lnTo>
                <a:close/>
                <a:moveTo>
                  <a:pt x="40946" y="9566"/>
                </a:moveTo>
                <a:cubicBezTo>
                  <a:pt x="40795" y="9566"/>
                  <a:pt x="40682" y="9642"/>
                  <a:pt x="40682" y="9793"/>
                </a:cubicBezTo>
                <a:lnTo>
                  <a:pt x="40795" y="9906"/>
                </a:lnTo>
                <a:lnTo>
                  <a:pt x="40833" y="9906"/>
                </a:lnTo>
                <a:cubicBezTo>
                  <a:pt x="40860" y="9933"/>
                  <a:pt x="40905" y="9960"/>
                  <a:pt x="40983" y="9960"/>
                </a:cubicBezTo>
                <a:cubicBezTo>
                  <a:pt x="41015" y="9960"/>
                  <a:pt x="41053" y="9955"/>
                  <a:pt x="41098" y="9944"/>
                </a:cubicBezTo>
                <a:lnTo>
                  <a:pt x="41173" y="9869"/>
                </a:lnTo>
                <a:cubicBezTo>
                  <a:pt x="41211" y="9831"/>
                  <a:pt x="41211" y="9831"/>
                  <a:pt x="41211" y="9793"/>
                </a:cubicBezTo>
                <a:cubicBezTo>
                  <a:pt x="41211" y="9679"/>
                  <a:pt x="41098" y="9566"/>
                  <a:pt x="40946" y="9566"/>
                </a:cubicBezTo>
                <a:close/>
                <a:moveTo>
                  <a:pt x="12226" y="9672"/>
                </a:moveTo>
                <a:cubicBezTo>
                  <a:pt x="12032" y="9672"/>
                  <a:pt x="11943" y="9765"/>
                  <a:pt x="11910" y="9831"/>
                </a:cubicBezTo>
                <a:lnTo>
                  <a:pt x="12061" y="10020"/>
                </a:lnTo>
                <a:lnTo>
                  <a:pt x="12137" y="10020"/>
                </a:lnTo>
                <a:cubicBezTo>
                  <a:pt x="12212" y="10020"/>
                  <a:pt x="12326" y="10020"/>
                  <a:pt x="12402" y="9982"/>
                </a:cubicBezTo>
                <a:cubicBezTo>
                  <a:pt x="12439" y="9944"/>
                  <a:pt x="12477" y="9869"/>
                  <a:pt x="12477" y="9831"/>
                </a:cubicBezTo>
                <a:cubicBezTo>
                  <a:pt x="12477" y="9793"/>
                  <a:pt x="12439" y="9793"/>
                  <a:pt x="12439" y="9755"/>
                </a:cubicBezTo>
                <a:lnTo>
                  <a:pt x="12326" y="9679"/>
                </a:lnTo>
                <a:cubicBezTo>
                  <a:pt x="12290" y="9674"/>
                  <a:pt x="12256" y="9672"/>
                  <a:pt x="12226" y="9672"/>
                </a:cubicBezTo>
                <a:close/>
                <a:moveTo>
                  <a:pt x="67374" y="9717"/>
                </a:moveTo>
                <a:cubicBezTo>
                  <a:pt x="67298" y="9717"/>
                  <a:pt x="67223" y="9717"/>
                  <a:pt x="67147" y="9793"/>
                </a:cubicBezTo>
                <a:cubicBezTo>
                  <a:pt x="67109" y="9831"/>
                  <a:pt x="67071" y="9869"/>
                  <a:pt x="67071" y="9944"/>
                </a:cubicBezTo>
                <a:lnTo>
                  <a:pt x="67223" y="9944"/>
                </a:lnTo>
                <a:cubicBezTo>
                  <a:pt x="67223" y="9982"/>
                  <a:pt x="67260" y="10020"/>
                  <a:pt x="67374" y="10058"/>
                </a:cubicBezTo>
                <a:cubicBezTo>
                  <a:pt x="67412" y="9982"/>
                  <a:pt x="67449" y="9944"/>
                  <a:pt x="67449" y="9906"/>
                </a:cubicBezTo>
                <a:lnTo>
                  <a:pt x="67563" y="9906"/>
                </a:lnTo>
                <a:cubicBezTo>
                  <a:pt x="67563" y="9755"/>
                  <a:pt x="67487" y="9717"/>
                  <a:pt x="67374" y="9717"/>
                </a:cubicBezTo>
                <a:close/>
                <a:moveTo>
                  <a:pt x="34859" y="9765"/>
                </a:moveTo>
                <a:cubicBezTo>
                  <a:pt x="34821" y="9765"/>
                  <a:pt x="34784" y="9774"/>
                  <a:pt x="34746" y="9793"/>
                </a:cubicBezTo>
                <a:cubicBezTo>
                  <a:pt x="34632" y="9831"/>
                  <a:pt x="34595" y="10058"/>
                  <a:pt x="34708" y="10133"/>
                </a:cubicBezTo>
                <a:cubicBezTo>
                  <a:pt x="34784" y="10171"/>
                  <a:pt x="34821" y="10171"/>
                  <a:pt x="34897" y="10171"/>
                </a:cubicBezTo>
                <a:lnTo>
                  <a:pt x="34935" y="10095"/>
                </a:lnTo>
                <a:lnTo>
                  <a:pt x="34897" y="10095"/>
                </a:lnTo>
                <a:lnTo>
                  <a:pt x="35048" y="9982"/>
                </a:lnTo>
                <a:lnTo>
                  <a:pt x="35048" y="9906"/>
                </a:lnTo>
                <a:lnTo>
                  <a:pt x="34973" y="9793"/>
                </a:lnTo>
                <a:cubicBezTo>
                  <a:pt x="34935" y="9774"/>
                  <a:pt x="34897" y="9765"/>
                  <a:pt x="34859" y="9765"/>
                </a:cubicBezTo>
                <a:close/>
                <a:moveTo>
                  <a:pt x="80606" y="9869"/>
                </a:moveTo>
                <a:lnTo>
                  <a:pt x="80455" y="9982"/>
                </a:lnTo>
                <a:lnTo>
                  <a:pt x="80455" y="10133"/>
                </a:lnTo>
                <a:lnTo>
                  <a:pt x="80569" y="10284"/>
                </a:lnTo>
                <a:cubicBezTo>
                  <a:pt x="80682" y="10284"/>
                  <a:pt x="80758" y="10247"/>
                  <a:pt x="80833" y="10209"/>
                </a:cubicBezTo>
                <a:cubicBezTo>
                  <a:pt x="80871" y="10171"/>
                  <a:pt x="80909" y="10133"/>
                  <a:pt x="80909" y="10020"/>
                </a:cubicBezTo>
                <a:lnTo>
                  <a:pt x="80909" y="9982"/>
                </a:lnTo>
                <a:lnTo>
                  <a:pt x="80758" y="9869"/>
                </a:lnTo>
                <a:close/>
                <a:moveTo>
                  <a:pt x="54708" y="9793"/>
                </a:moveTo>
                <a:cubicBezTo>
                  <a:pt x="54633" y="9869"/>
                  <a:pt x="54633" y="9982"/>
                  <a:pt x="54633" y="10058"/>
                </a:cubicBezTo>
                <a:cubicBezTo>
                  <a:pt x="54633" y="10058"/>
                  <a:pt x="54670" y="10095"/>
                  <a:pt x="54633" y="10095"/>
                </a:cubicBezTo>
                <a:lnTo>
                  <a:pt x="54708" y="10322"/>
                </a:lnTo>
                <a:lnTo>
                  <a:pt x="54859" y="10322"/>
                </a:lnTo>
                <a:cubicBezTo>
                  <a:pt x="54897" y="10341"/>
                  <a:pt x="54935" y="10351"/>
                  <a:pt x="54982" y="10351"/>
                </a:cubicBezTo>
                <a:cubicBezTo>
                  <a:pt x="55030" y="10351"/>
                  <a:pt x="55086" y="10341"/>
                  <a:pt x="55162" y="10322"/>
                </a:cubicBezTo>
                <a:lnTo>
                  <a:pt x="55238" y="10209"/>
                </a:lnTo>
                <a:lnTo>
                  <a:pt x="55238" y="10171"/>
                </a:lnTo>
                <a:cubicBezTo>
                  <a:pt x="55238" y="10020"/>
                  <a:pt x="55162" y="9831"/>
                  <a:pt x="54822" y="9793"/>
                </a:cubicBezTo>
                <a:close/>
                <a:moveTo>
                  <a:pt x="54027" y="10332"/>
                </a:moveTo>
                <a:lnTo>
                  <a:pt x="53990" y="10360"/>
                </a:lnTo>
                <a:cubicBezTo>
                  <a:pt x="53990" y="10360"/>
                  <a:pt x="54021" y="10360"/>
                  <a:pt x="54027" y="10332"/>
                </a:cubicBezTo>
                <a:close/>
                <a:moveTo>
                  <a:pt x="85408" y="9831"/>
                </a:moveTo>
                <a:cubicBezTo>
                  <a:pt x="85295" y="9906"/>
                  <a:pt x="85143" y="10058"/>
                  <a:pt x="85143" y="10209"/>
                </a:cubicBezTo>
                <a:cubicBezTo>
                  <a:pt x="85143" y="10284"/>
                  <a:pt x="85181" y="10360"/>
                  <a:pt x="85295" y="10398"/>
                </a:cubicBezTo>
                <a:cubicBezTo>
                  <a:pt x="85332" y="10417"/>
                  <a:pt x="85370" y="10426"/>
                  <a:pt x="85408" y="10426"/>
                </a:cubicBezTo>
                <a:cubicBezTo>
                  <a:pt x="85446" y="10426"/>
                  <a:pt x="85484" y="10417"/>
                  <a:pt x="85521" y="10398"/>
                </a:cubicBezTo>
                <a:cubicBezTo>
                  <a:pt x="85635" y="10322"/>
                  <a:pt x="85748" y="10209"/>
                  <a:pt x="85748" y="10095"/>
                </a:cubicBezTo>
                <a:cubicBezTo>
                  <a:pt x="85748" y="9982"/>
                  <a:pt x="85673" y="9869"/>
                  <a:pt x="85521" y="9831"/>
                </a:cubicBezTo>
                <a:close/>
                <a:moveTo>
                  <a:pt x="53801" y="9869"/>
                </a:moveTo>
                <a:lnTo>
                  <a:pt x="53725" y="9906"/>
                </a:lnTo>
                <a:cubicBezTo>
                  <a:pt x="53650" y="9982"/>
                  <a:pt x="53650" y="10095"/>
                  <a:pt x="53650" y="10171"/>
                </a:cubicBezTo>
                <a:cubicBezTo>
                  <a:pt x="53650" y="10322"/>
                  <a:pt x="53725" y="10436"/>
                  <a:pt x="53876" y="10436"/>
                </a:cubicBezTo>
                <a:lnTo>
                  <a:pt x="54028" y="10322"/>
                </a:lnTo>
                <a:lnTo>
                  <a:pt x="54028" y="10322"/>
                </a:lnTo>
                <a:cubicBezTo>
                  <a:pt x="54028" y="10326"/>
                  <a:pt x="54027" y="10329"/>
                  <a:pt x="54027" y="10332"/>
                </a:cubicBezTo>
                <a:lnTo>
                  <a:pt x="54027" y="10332"/>
                </a:lnTo>
                <a:lnTo>
                  <a:pt x="54141" y="10247"/>
                </a:lnTo>
                <a:cubicBezTo>
                  <a:pt x="54141" y="10247"/>
                  <a:pt x="54141" y="10209"/>
                  <a:pt x="54141" y="10171"/>
                </a:cubicBezTo>
                <a:cubicBezTo>
                  <a:pt x="54141" y="10095"/>
                  <a:pt x="54141" y="9982"/>
                  <a:pt x="54066" y="9944"/>
                </a:cubicBezTo>
                <a:cubicBezTo>
                  <a:pt x="53990" y="9869"/>
                  <a:pt x="53914" y="9869"/>
                  <a:pt x="53801" y="9869"/>
                </a:cubicBezTo>
                <a:close/>
                <a:moveTo>
                  <a:pt x="60810" y="9815"/>
                </a:moveTo>
                <a:cubicBezTo>
                  <a:pt x="60732" y="9815"/>
                  <a:pt x="60660" y="9842"/>
                  <a:pt x="60606" y="9869"/>
                </a:cubicBezTo>
                <a:cubicBezTo>
                  <a:pt x="60531" y="9944"/>
                  <a:pt x="60493" y="10095"/>
                  <a:pt x="60493" y="10209"/>
                </a:cubicBezTo>
                <a:lnTo>
                  <a:pt x="60493" y="10322"/>
                </a:lnTo>
                <a:lnTo>
                  <a:pt x="60644" y="10436"/>
                </a:lnTo>
                <a:cubicBezTo>
                  <a:pt x="60947" y="10436"/>
                  <a:pt x="60984" y="10171"/>
                  <a:pt x="60984" y="10058"/>
                </a:cubicBezTo>
                <a:cubicBezTo>
                  <a:pt x="61022" y="10020"/>
                  <a:pt x="61022" y="9982"/>
                  <a:pt x="61022" y="9982"/>
                </a:cubicBezTo>
                <a:lnTo>
                  <a:pt x="60909" y="9831"/>
                </a:lnTo>
                <a:cubicBezTo>
                  <a:pt x="60875" y="9820"/>
                  <a:pt x="60842" y="9815"/>
                  <a:pt x="60810" y="9815"/>
                </a:cubicBezTo>
                <a:close/>
                <a:moveTo>
                  <a:pt x="20190" y="10284"/>
                </a:moveTo>
                <a:cubicBezTo>
                  <a:pt x="20114" y="10284"/>
                  <a:pt x="19963" y="10322"/>
                  <a:pt x="19963" y="10511"/>
                </a:cubicBezTo>
                <a:lnTo>
                  <a:pt x="20076" y="10625"/>
                </a:lnTo>
                <a:cubicBezTo>
                  <a:pt x="20190" y="10625"/>
                  <a:pt x="20266" y="10625"/>
                  <a:pt x="20341" y="10587"/>
                </a:cubicBezTo>
                <a:lnTo>
                  <a:pt x="20379" y="10473"/>
                </a:lnTo>
                <a:cubicBezTo>
                  <a:pt x="20379" y="10398"/>
                  <a:pt x="20303" y="10322"/>
                  <a:pt x="20190" y="10284"/>
                </a:cubicBezTo>
                <a:close/>
                <a:moveTo>
                  <a:pt x="49529" y="10171"/>
                </a:moveTo>
                <a:lnTo>
                  <a:pt x="49340" y="10322"/>
                </a:lnTo>
                <a:lnTo>
                  <a:pt x="49340" y="10473"/>
                </a:lnTo>
                <a:lnTo>
                  <a:pt x="49566" y="10587"/>
                </a:lnTo>
                <a:cubicBezTo>
                  <a:pt x="49593" y="10614"/>
                  <a:pt x="49639" y="10640"/>
                  <a:pt x="49717" y="10640"/>
                </a:cubicBezTo>
                <a:cubicBezTo>
                  <a:pt x="49749" y="10640"/>
                  <a:pt x="49787" y="10636"/>
                  <a:pt x="49831" y="10625"/>
                </a:cubicBezTo>
                <a:lnTo>
                  <a:pt x="49944" y="10511"/>
                </a:lnTo>
                <a:lnTo>
                  <a:pt x="49944" y="10322"/>
                </a:lnTo>
                <a:lnTo>
                  <a:pt x="49755" y="10171"/>
                </a:lnTo>
                <a:lnTo>
                  <a:pt x="49680" y="10209"/>
                </a:lnTo>
                <a:lnTo>
                  <a:pt x="49604" y="10209"/>
                </a:lnTo>
                <a:lnTo>
                  <a:pt x="49529" y="10171"/>
                </a:lnTo>
                <a:close/>
                <a:moveTo>
                  <a:pt x="28129" y="10549"/>
                </a:moveTo>
                <a:cubicBezTo>
                  <a:pt x="28063" y="10549"/>
                  <a:pt x="27997" y="10587"/>
                  <a:pt x="28054" y="10662"/>
                </a:cubicBezTo>
                <a:lnTo>
                  <a:pt x="28205" y="10662"/>
                </a:lnTo>
                <a:cubicBezTo>
                  <a:pt x="28262" y="10587"/>
                  <a:pt x="28196" y="10549"/>
                  <a:pt x="28129" y="10549"/>
                </a:cubicBezTo>
                <a:close/>
                <a:moveTo>
                  <a:pt x="30927" y="10284"/>
                </a:moveTo>
                <a:lnTo>
                  <a:pt x="30814" y="10398"/>
                </a:lnTo>
                <a:lnTo>
                  <a:pt x="30776" y="10398"/>
                </a:lnTo>
                <a:cubicBezTo>
                  <a:pt x="30738" y="10473"/>
                  <a:pt x="30700" y="10511"/>
                  <a:pt x="30738" y="10625"/>
                </a:cubicBezTo>
                <a:lnTo>
                  <a:pt x="30852" y="10738"/>
                </a:lnTo>
                <a:cubicBezTo>
                  <a:pt x="30927" y="10738"/>
                  <a:pt x="31041" y="10700"/>
                  <a:pt x="31078" y="10662"/>
                </a:cubicBezTo>
                <a:cubicBezTo>
                  <a:pt x="31154" y="10625"/>
                  <a:pt x="31192" y="10549"/>
                  <a:pt x="31192" y="10511"/>
                </a:cubicBezTo>
                <a:cubicBezTo>
                  <a:pt x="31192" y="10398"/>
                  <a:pt x="31078" y="10284"/>
                  <a:pt x="30927" y="10284"/>
                </a:cubicBezTo>
                <a:close/>
                <a:moveTo>
                  <a:pt x="10707" y="10226"/>
                </a:moveTo>
                <a:cubicBezTo>
                  <a:pt x="10671" y="10226"/>
                  <a:pt x="10631" y="10232"/>
                  <a:pt x="10587" y="10247"/>
                </a:cubicBezTo>
                <a:lnTo>
                  <a:pt x="10473" y="10322"/>
                </a:lnTo>
                <a:lnTo>
                  <a:pt x="10473" y="10473"/>
                </a:lnTo>
                <a:cubicBezTo>
                  <a:pt x="10436" y="10625"/>
                  <a:pt x="10436" y="10776"/>
                  <a:pt x="10436" y="10927"/>
                </a:cubicBezTo>
                <a:lnTo>
                  <a:pt x="10587" y="11041"/>
                </a:lnTo>
                <a:cubicBezTo>
                  <a:pt x="10851" y="10965"/>
                  <a:pt x="11154" y="10852"/>
                  <a:pt x="11192" y="10511"/>
                </a:cubicBezTo>
                <a:lnTo>
                  <a:pt x="11003" y="10398"/>
                </a:lnTo>
                <a:lnTo>
                  <a:pt x="10965" y="10398"/>
                </a:lnTo>
                <a:cubicBezTo>
                  <a:pt x="10965" y="10398"/>
                  <a:pt x="10965" y="10398"/>
                  <a:pt x="10965" y="10360"/>
                </a:cubicBezTo>
                <a:cubicBezTo>
                  <a:pt x="10934" y="10330"/>
                  <a:pt x="10855" y="10226"/>
                  <a:pt x="10707" y="10226"/>
                </a:cubicBezTo>
                <a:close/>
                <a:moveTo>
                  <a:pt x="18489" y="10700"/>
                </a:moveTo>
                <a:cubicBezTo>
                  <a:pt x="18375" y="10700"/>
                  <a:pt x="18073" y="10700"/>
                  <a:pt x="18073" y="10927"/>
                </a:cubicBezTo>
                <a:lnTo>
                  <a:pt x="18110" y="11003"/>
                </a:lnTo>
                <a:cubicBezTo>
                  <a:pt x="18177" y="11047"/>
                  <a:pt x="18269" y="11065"/>
                  <a:pt x="18357" y="11065"/>
                </a:cubicBezTo>
                <a:cubicBezTo>
                  <a:pt x="18419" y="11065"/>
                  <a:pt x="18479" y="11056"/>
                  <a:pt x="18526" y="11041"/>
                </a:cubicBezTo>
                <a:cubicBezTo>
                  <a:pt x="18640" y="11003"/>
                  <a:pt x="18715" y="10927"/>
                  <a:pt x="18715" y="10814"/>
                </a:cubicBezTo>
                <a:lnTo>
                  <a:pt x="18564" y="10700"/>
                </a:lnTo>
                <a:close/>
                <a:moveTo>
                  <a:pt x="54217" y="10700"/>
                </a:moveTo>
                <a:cubicBezTo>
                  <a:pt x="54103" y="10700"/>
                  <a:pt x="53990" y="10700"/>
                  <a:pt x="53914" y="10738"/>
                </a:cubicBezTo>
                <a:cubicBezTo>
                  <a:pt x="53876" y="10814"/>
                  <a:pt x="53839" y="10852"/>
                  <a:pt x="53876" y="10965"/>
                </a:cubicBezTo>
                <a:lnTo>
                  <a:pt x="53914" y="11003"/>
                </a:lnTo>
                <a:cubicBezTo>
                  <a:pt x="53970" y="11058"/>
                  <a:pt x="54086" y="11093"/>
                  <a:pt x="54189" y="11093"/>
                </a:cubicBezTo>
                <a:cubicBezTo>
                  <a:pt x="54226" y="11093"/>
                  <a:pt x="54262" y="11089"/>
                  <a:pt x="54292" y="11078"/>
                </a:cubicBezTo>
                <a:cubicBezTo>
                  <a:pt x="54406" y="11041"/>
                  <a:pt x="54444" y="10965"/>
                  <a:pt x="54444" y="10852"/>
                </a:cubicBezTo>
                <a:cubicBezTo>
                  <a:pt x="54444" y="10852"/>
                  <a:pt x="54444" y="10814"/>
                  <a:pt x="54444" y="10814"/>
                </a:cubicBezTo>
                <a:lnTo>
                  <a:pt x="54292" y="10700"/>
                </a:lnTo>
                <a:close/>
                <a:moveTo>
                  <a:pt x="57166" y="10814"/>
                </a:moveTo>
                <a:lnTo>
                  <a:pt x="57052" y="10927"/>
                </a:lnTo>
                <a:cubicBezTo>
                  <a:pt x="57052" y="10927"/>
                  <a:pt x="57015" y="11003"/>
                  <a:pt x="57015" y="11041"/>
                </a:cubicBezTo>
                <a:lnTo>
                  <a:pt x="57015" y="11116"/>
                </a:lnTo>
                <a:lnTo>
                  <a:pt x="57090" y="11192"/>
                </a:lnTo>
                <a:cubicBezTo>
                  <a:pt x="57109" y="11211"/>
                  <a:pt x="57147" y="11220"/>
                  <a:pt x="57185" y="11220"/>
                </a:cubicBezTo>
                <a:cubicBezTo>
                  <a:pt x="57222" y="11220"/>
                  <a:pt x="57260" y="11211"/>
                  <a:pt x="57279" y="11192"/>
                </a:cubicBezTo>
                <a:cubicBezTo>
                  <a:pt x="57355" y="11154"/>
                  <a:pt x="57430" y="11078"/>
                  <a:pt x="57430" y="11003"/>
                </a:cubicBezTo>
                <a:cubicBezTo>
                  <a:pt x="57430" y="10927"/>
                  <a:pt x="57393" y="10889"/>
                  <a:pt x="57355" y="10852"/>
                </a:cubicBezTo>
                <a:cubicBezTo>
                  <a:pt x="57279" y="10814"/>
                  <a:pt x="57241" y="10814"/>
                  <a:pt x="57166" y="10814"/>
                </a:cubicBezTo>
                <a:close/>
                <a:moveTo>
                  <a:pt x="69642" y="10738"/>
                </a:moveTo>
                <a:lnTo>
                  <a:pt x="69567" y="10814"/>
                </a:lnTo>
                <a:cubicBezTo>
                  <a:pt x="69491" y="10889"/>
                  <a:pt x="69453" y="11003"/>
                  <a:pt x="69491" y="11154"/>
                </a:cubicBezTo>
                <a:lnTo>
                  <a:pt x="69642" y="11230"/>
                </a:lnTo>
                <a:lnTo>
                  <a:pt x="69718" y="11230"/>
                </a:lnTo>
                <a:cubicBezTo>
                  <a:pt x="69793" y="11230"/>
                  <a:pt x="69945" y="11230"/>
                  <a:pt x="69983" y="11116"/>
                </a:cubicBezTo>
                <a:lnTo>
                  <a:pt x="69869" y="10965"/>
                </a:lnTo>
                <a:cubicBezTo>
                  <a:pt x="69907" y="10965"/>
                  <a:pt x="69945" y="11003"/>
                  <a:pt x="69945" y="11003"/>
                </a:cubicBezTo>
                <a:cubicBezTo>
                  <a:pt x="69945" y="11003"/>
                  <a:pt x="69945" y="10965"/>
                  <a:pt x="69907" y="10965"/>
                </a:cubicBezTo>
                <a:cubicBezTo>
                  <a:pt x="69907" y="10927"/>
                  <a:pt x="69907" y="10852"/>
                  <a:pt x="69831" y="10776"/>
                </a:cubicBezTo>
                <a:cubicBezTo>
                  <a:pt x="69793" y="10776"/>
                  <a:pt x="69756" y="10738"/>
                  <a:pt x="69642" y="10738"/>
                </a:cubicBezTo>
                <a:close/>
                <a:moveTo>
                  <a:pt x="82535" y="10738"/>
                </a:moveTo>
                <a:cubicBezTo>
                  <a:pt x="82421" y="10738"/>
                  <a:pt x="82346" y="10776"/>
                  <a:pt x="82308" y="10814"/>
                </a:cubicBezTo>
                <a:cubicBezTo>
                  <a:pt x="82157" y="10889"/>
                  <a:pt x="82194" y="11116"/>
                  <a:pt x="82308" y="11230"/>
                </a:cubicBezTo>
                <a:lnTo>
                  <a:pt x="82383" y="11230"/>
                </a:lnTo>
                <a:cubicBezTo>
                  <a:pt x="82406" y="11241"/>
                  <a:pt x="82428" y="11245"/>
                  <a:pt x="82449" y="11245"/>
                </a:cubicBezTo>
                <a:cubicBezTo>
                  <a:pt x="82500" y="11245"/>
                  <a:pt x="82546" y="11219"/>
                  <a:pt x="82572" y="11192"/>
                </a:cubicBezTo>
                <a:cubicBezTo>
                  <a:pt x="82648" y="11154"/>
                  <a:pt x="82686" y="11041"/>
                  <a:pt x="82686" y="10965"/>
                </a:cubicBezTo>
                <a:cubicBezTo>
                  <a:pt x="82686" y="10889"/>
                  <a:pt x="82648" y="10814"/>
                  <a:pt x="82610" y="10776"/>
                </a:cubicBezTo>
                <a:lnTo>
                  <a:pt x="82535" y="10738"/>
                </a:lnTo>
                <a:close/>
                <a:moveTo>
                  <a:pt x="73007" y="10776"/>
                </a:moveTo>
                <a:lnTo>
                  <a:pt x="72818" y="10927"/>
                </a:lnTo>
                <a:cubicBezTo>
                  <a:pt x="72818" y="10927"/>
                  <a:pt x="72818" y="10965"/>
                  <a:pt x="72818" y="11003"/>
                </a:cubicBezTo>
                <a:cubicBezTo>
                  <a:pt x="72856" y="11116"/>
                  <a:pt x="72932" y="11267"/>
                  <a:pt x="73158" y="11305"/>
                </a:cubicBezTo>
                <a:lnTo>
                  <a:pt x="73310" y="11116"/>
                </a:lnTo>
                <a:cubicBezTo>
                  <a:pt x="73272" y="11116"/>
                  <a:pt x="73272" y="11078"/>
                  <a:pt x="73234" y="11041"/>
                </a:cubicBezTo>
                <a:cubicBezTo>
                  <a:pt x="73196" y="10927"/>
                  <a:pt x="73121" y="10852"/>
                  <a:pt x="73007" y="10776"/>
                </a:cubicBezTo>
                <a:close/>
                <a:moveTo>
                  <a:pt x="91041" y="10814"/>
                </a:moveTo>
                <a:lnTo>
                  <a:pt x="90890" y="10889"/>
                </a:lnTo>
                <a:cubicBezTo>
                  <a:pt x="90890" y="10889"/>
                  <a:pt x="90852" y="10927"/>
                  <a:pt x="90852" y="10965"/>
                </a:cubicBezTo>
                <a:cubicBezTo>
                  <a:pt x="90815" y="11003"/>
                  <a:pt x="90777" y="11041"/>
                  <a:pt x="90777" y="11116"/>
                </a:cubicBezTo>
                <a:cubicBezTo>
                  <a:pt x="90777" y="11154"/>
                  <a:pt x="90777" y="11267"/>
                  <a:pt x="91004" y="11305"/>
                </a:cubicBezTo>
                <a:lnTo>
                  <a:pt x="91155" y="11230"/>
                </a:lnTo>
                <a:cubicBezTo>
                  <a:pt x="91155" y="11192"/>
                  <a:pt x="91155" y="11192"/>
                  <a:pt x="91193" y="11154"/>
                </a:cubicBezTo>
                <a:cubicBezTo>
                  <a:pt x="91230" y="11116"/>
                  <a:pt x="91268" y="11041"/>
                  <a:pt x="91268" y="11003"/>
                </a:cubicBezTo>
                <a:cubicBezTo>
                  <a:pt x="91268" y="10965"/>
                  <a:pt x="91230" y="10852"/>
                  <a:pt x="91041" y="10814"/>
                </a:cubicBezTo>
                <a:close/>
                <a:moveTo>
                  <a:pt x="68829" y="10923"/>
                </a:moveTo>
                <a:cubicBezTo>
                  <a:pt x="68811" y="10923"/>
                  <a:pt x="68793" y="10925"/>
                  <a:pt x="68773" y="10927"/>
                </a:cubicBezTo>
                <a:lnTo>
                  <a:pt x="68659" y="11041"/>
                </a:lnTo>
                <a:lnTo>
                  <a:pt x="68659" y="11230"/>
                </a:lnTo>
                <a:lnTo>
                  <a:pt x="68773" y="11343"/>
                </a:lnTo>
                <a:cubicBezTo>
                  <a:pt x="68810" y="11343"/>
                  <a:pt x="68848" y="11343"/>
                  <a:pt x="68886" y="11381"/>
                </a:cubicBezTo>
                <a:lnTo>
                  <a:pt x="69113" y="11267"/>
                </a:lnTo>
                <a:cubicBezTo>
                  <a:pt x="69078" y="11161"/>
                  <a:pt x="69075" y="10923"/>
                  <a:pt x="68829" y="10923"/>
                </a:cubicBezTo>
                <a:close/>
                <a:moveTo>
                  <a:pt x="79908" y="10911"/>
                </a:moveTo>
                <a:cubicBezTo>
                  <a:pt x="79891" y="10911"/>
                  <a:pt x="79872" y="10916"/>
                  <a:pt x="79850" y="10927"/>
                </a:cubicBezTo>
                <a:lnTo>
                  <a:pt x="79775" y="10927"/>
                </a:lnTo>
                <a:cubicBezTo>
                  <a:pt x="79548" y="11116"/>
                  <a:pt x="79623" y="11305"/>
                  <a:pt x="79888" y="11381"/>
                </a:cubicBezTo>
                <a:lnTo>
                  <a:pt x="80039" y="11230"/>
                </a:lnTo>
                <a:cubicBezTo>
                  <a:pt x="80039" y="11230"/>
                  <a:pt x="80039" y="11192"/>
                  <a:pt x="80077" y="11192"/>
                </a:cubicBezTo>
                <a:cubicBezTo>
                  <a:pt x="80077" y="11154"/>
                  <a:pt x="80077" y="11116"/>
                  <a:pt x="80077" y="11116"/>
                </a:cubicBezTo>
                <a:cubicBezTo>
                  <a:pt x="80077" y="11041"/>
                  <a:pt x="80039" y="11003"/>
                  <a:pt x="80002" y="10965"/>
                </a:cubicBezTo>
                <a:cubicBezTo>
                  <a:pt x="79975" y="10938"/>
                  <a:pt x="79948" y="10911"/>
                  <a:pt x="79908" y="10911"/>
                </a:cubicBezTo>
                <a:close/>
                <a:moveTo>
                  <a:pt x="22761" y="10965"/>
                </a:moveTo>
                <a:cubicBezTo>
                  <a:pt x="22685" y="10965"/>
                  <a:pt x="22572" y="10965"/>
                  <a:pt x="22534" y="11041"/>
                </a:cubicBezTo>
                <a:cubicBezTo>
                  <a:pt x="22458" y="11078"/>
                  <a:pt x="22421" y="11154"/>
                  <a:pt x="22421" y="11192"/>
                </a:cubicBezTo>
                <a:cubicBezTo>
                  <a:pt x="22421" y="11305"/>
                  <a:pt x="22534" y="11381"/>
                  <a:pt x="22685" y="11419"/>
                </a:cubicBezTo>
                <a:lnTo>
                  <a:pt x="22799" y="11305"/>
                </a:lnTo>
                <a:cubicBezTo>
                  <a:pt x="22799" y="11305"/>
                  <a:pt x="22836" y="11305"/>
                  <a:pt x="22836" y="11267"/>
                </a:cubicBezTo>
                <a:cubicBezTo>
                  <a:pt x="22874" y="11267"/>
                  <a:pt x="22912" y="11230"/>
                  <a:pt x="22912" y="11154"/>
                </a:cubicBezTo>
                <a:cubicBezTo>
                  <a:pt x="22912" y="11078"/>
                  <a:pt x="22874" y="11041"/>
                  <a:pt x="22836" y="11003"/>
                </a:cubicBezTo>
                <a:lnTo>
                  <a:pt x="22761" y="10965"/>
                </a:lnTo>
                <a:close/>
                <a:moveTo>
                  <a:pt x="757" y="11078"/>
                </a:moveTo>
                <a:lnTo>
                  <a:pt x="606" y="11192"/>
                </a:lnTo>
                <a:cubicBezTo>
                  <a:pt x="606" y="11192"/>
                  <a:pt x="606" y="11230"/>
                  <a:pt x="606" y="11230"/>
                </a:cubicBezTo>
                <a:cubicBezTo>
                  <a:pt x="568" y="11267"/>
                  <a:pt x="568" y="11305"/>
                  <a:pt x="568" y="11343"/>
                </a:cubicBezTo>
                <a:cubicBezTo>
                  <a:pt x="568" y="11456"/>
                  <a:pt x="719" y="11494"/>
                  <a:pt x="757" y="11494"/>
                </a:cubicBezTo>
                <a:lnTo>
                  <a:pt x="946" y="11419"/>
                </a:lnTo>
                <a:cubicBezTo>
                  <a:pt x="984" y="11381"/>
                  <a:pt x="1059" y="11343"/>
                  <a:pt x="1059" y="11230"/>
                </a:cubicBezTo>
                <a:cubicBezTo>
                  <a:pt x="1059" y="11192"/>
                  <a:pt x="1059" y="11192"/>
                  <a:pt x="1059" y="11154"/>
                </a:cubicBezTo>
                <a:lnTo>
                  <a:pt x="908" y="11078"/>
                </a:lnTo>
                <a:close/>
                <a:moveTo>
                  <a:pt x="43101" y="11154"/>
                </a:moveTo>
                <a:lnTo>
                  <a:pt x="42988" y="11267"/>
                </a:lnTo>
                <a:lnTo>
                  <a:pt x="42988" y="11305"/>
                </a:lnTo>
                <a:cubicBezTo>
                  <a:pt x="42988" y="11419"/>
                  <a:pt x="42988" y="11494"/>
                  <a:pt x="43064" y="11570"/>
                </a:cubicBezTo>
                <a:lnTo>
                  <a:pt x="43139" y="11608"/>
                </a:lnTo>
                <a:cubicBezTo>
                  <a:pt x="43164" y="11620"/>
                  <a:pt x="43190" y="11624"/>
                  <a:pt x="43213" y="11624"/>
                </a:cubicBezTo>
                <a:cubicBezTo>
                  <a:pt x="43261" y="11624"/>
                  <a:pt x="43303" y="11608"/>
                  <a:pt x="43328" y="11608"/>
                </a:cubicBezTo>
                <a:cubicBezTo>
                  <a:pt x="43442" y="11532"/>
                  <a:pt x="43442" y="11456"/>
                  <a:pt x="43442" y="11419"/>
                </a:cubicBezTo>
                <a:cubicBezTo>
                  <a:pt x="43442" y="11381"/>
                  <a:pt x="43442" y="11381"/>
                  <a:pt x="43442" y="11343"/>
                </a:cubicBezTo>
                <a:cubicBezTo>
                  <a:pt x="43442" y="11343"/>
                  <a:pt x="43442" y="11343"/>
                  <a:pt x="43404" y="11305"/>
                </a:cubicBezTo>
                <a:lnTo>
                  <a:pt x="43290" y="11154"/>
                </a:lnTo>
                <a:close/>
                <a:moveTo>
                  <a:pt x="67525" y="11116"/>
                </a:moveTo>
                <a:lnTo>
                  <a:pt x="67374" y="11230"/>
                </a:lnTo>
                <a:lnTo>
                  <a:pt x="67374" y="11267"/>
                </a:lnTo>
                <a:cubicBezTo>
                  <a:pt x="67374" y="11381"/>
                  <a:pt x="67374" y="11532"/>
                  <a:pt x="67487" y="11608"/>
                </a:cubicBezTo>
                <a:cubicBezTo>
                  <a:pt x="67541" y="11634"/>
                  <a:pt x="67613" y="11661"/>
                  <a:pt x="67691" y="11661"/>
                </a:cubicBezTo>
                <a:cubicBezTo>
                  <a:pt x="67723" y="11661"/>
                  <a:pt x="67756" y="11657"/>
                  <a:pt x="67790" y="11645"/>
                </a:cubicBezTo>
                <a:lnTo>
                  <a:pt x="67903" y="11532"/>
                </a:lnTo>
                <a:cubicBezTo>
                  <a:pt x="67865" y="11419"/>
                  <a:pt x="67865" y="11116"/>
                  <a:pt x="67525" y="11116"/>
                </a:cubicBezTo>
                <a:close/>
                <a:moveTo>
                  <a:pt x="19698" y="11267"/>
                </a:moveTo>
                <a:cubicBezTo>
                  <a:pt x="19547" y="11267"/>
                  <a:pt x="19434" y="11267"/>
                  <a:pt x="19396" y="11343"/>
                </a:cubicBezTo>
                <a:cubicBezTo>
                  <a:pt x="19320" y="11381"/>
                  <a:pt x="19245" y="11456"/>
                  <a:pt x="19283" y="11608"/>
                </a:cubicBezTo>
                <a:lnTo>
                  <a:pt x="19396" y="11721"/>
                </a:lnTo>
                <a:cubicBezTo>
                  <a:pt x="19547" y="11721"/>
                  <a:pt x="19623" y="11721"/>
                  <a:pt x="19698" y="11645"/>
                </a:cubicBezTo>
                <a:cubicBezTo>
                  <a:pt x="19736" y="11608"/>
                  <a:pt x="19812" y="11570"/>
                  <a:pt x="19812" y="11456"/>
                </a:cubicBezTo>
                <a:cubicBezTo>
                  <a:pt x="19812" y="11419"/>
                  <a:pt x="19812" y="11381"/>
                  <a:pt x="19812" y="11381"/>
                </a:cubicBezTo>
                <a:lnTo>
                  <a:pt x="19698" y="11267"/>
                </a:lnTo>
                <a:close/>
                <a:moveTo>
                  <a:pt x="33536" y="11381"/>
                </a:moveTo>
                <a:lnTo>
                  <a:pt x="33385" y="11494"/>
                </a:lnTo>
                <a:lnTo>
                  <a:pt x="33385" y="11608"/>
                </a:lnTo>
                <a:lnTo>
                  <a:pt x="33536" y="11721"/>
                </a:lnTo>
                <a:cubicBezTo>
                  <a:pt x="33536" y="11721"/>
                  <a:pt x="33584" y="11770"/>
                  <a:pt x="33662" y="11770"/>
                </a:cubicBezTo>
                <a:cubicBezTo>
                  <a:pt x="33681" y="11770"/>
                  <a:pt x="33702" y="11766"/>
                  <a:pt x="33725" y="11759"/>
                </a:cubicBezTo>
                <a:lnTo>
                  <a:pt x="33838" y="11645"/>
                </a:lnTo>
                <a:lnTo>
                  <a:pt x="33838" y="11494"/>
                </a:lnTo>
                <a:lnTo>
                  <a:pt x="33687" y="11381"/>
                </a:lnTo>
                <a:close/>
                <a:moveTo>
                  <a:pt x="6428" y="11419"/>
                </a:moveTo>
                <a:cubicBezTo>
                  <a:pt x="6314" y="11494"/>
                  <a:pt x="6277" y="11721"/>
                  <a:pt x="6390" y="11797"/>
                </a:cubicBezTo>
                <a:cubicBezTo>
                  <a:pt x="6415" y="11797"/>
                  <a:pt x="6457" y="11814"/>
                  <a:pt x="6494" y="11814"/>
                </a:cubicBezTo>
                <a:cubicBezTo>
                  <a:pt x="6512" y="11814"/>
                  <a:pt x="6529" y="11809"/>
                  <a:pt x="6541" y="11797"/>
                </a:cubicBezTo>
                <a:lnTo>
                  <a:pt x="6617" y="11759"/>
                </a:lnTo>
                <a:lnTo>
                  <a:pt x="6579" y="11759"/>
                </a:lnTo>
                <a:lnTo>
                  <a:pt x="6730" y="11645"/>
                </a:lnTo>
                <a:lnTo>
                  <a:pt x="6730" y="11532"/>
                </a:lnTo>
                <a:lnTo>
                  <a:pt x="6655" y="11456"/>
                </a:lnTo>
                <a:cubicBezTo>
                  <a:pt x="6579" y="11419"/>
                  <a:pt x="6504" y="11419"/>
                  <a:pt x="6428" y="11419"/>
                </a:cubicBezTo>
                <a:close/>
                <a:moveTo>
                  <a:pt x="90825" y="11479"/>
                </a:moveTo>
                <a:cubicBezTo>
                  <a:pt x="90773" y="11479"/>
                  <a:pt x="90728" y="11505"/>
                  <a:pt x="90701" y="11532"/>
                </a:cubicBezTo>
                <a:cubicBezTo>
                  <a:pt x="90625" y="11570"/>
                  <a:pt x="90625" y="11645"/>
                  <a:pt x="90625" y="11759"/>
                </a:cubicBezTo>
                <a:lnTo>
                  <a:pt x="90777" y="11872"/>
                </a:lnTo>
                <a:lnTo>
                  <a:pt x="90890" y="11872"/>
                </a:lnTo>
                <a:lnTo>
                  <a:pt x="91041" y="11759"/>
                </a:lnTo>
                <a:lnTo>
                  <a:pt x="91041" y="11608"/>
                </a:lnTo>
                <a:lnTo>
                  <a:pt x="90890" y="11494"/>
                </a:lnTo>
                <a:cubicBezTo>
                  <a:pt x="90868" y="11483"/>
                  <a:pt x="90846" y="11479"/>
                  <a:pt x="90825" y="11479"/>
                </a:cubicBezTo>
                <a:close/>
                <a:moveTo>
                  <a:pt x="73196" y="11494"/>
                </a:moveTo>
                <a:lnTo>
                  <a:pt x="73083" y="11532"/>
                </a:lnTo>
                <a:cubicBezTo>
                  <a:pt x="73007" y="11570"/>
                  <a:pt x="72969" y="11645"/>
                  <a:pt x="72969" y="11683"/>
                </a:cubicBezTo>
                <a:cubicBezTo>
                  <a:pt x="72969" y="11835"/>
                  <a:pt x="73083" y="11910"/>
                  <a:pt x="73234" y="11910"/>
                </a:cubicBezTo>
                <a:lnTo>
                  <a:pt x="73385" y="11797"/>
                </a:lnTo>
                <a:cubicBezTo>
                  <a:pt x="73385" y="11797"/>
                  <a:pt x="73385" y="11759"/>
                  <a:pt x="73385" y="11759"/>
                </a:cubicBezTo>
                <a:cubicBezTo>
                  <a:pt x="73385" y="11721"/>
                  <a:pt x="73423" y="11683"/>
                  <a:pt x="73423" y="11645"/>
                </a:cubicBezTo>
                <a:cubicBezTo>
                  <a:pt x="73423" y="11532"/>
                  <a:pt x="73272" y="11494"/>
                  <a:pt x="73196" y="11494"/>
                </a:cubicBezTo>
                <a:close/>
                <a:moveTo>
                  <a:pt x="60186" y="11466"/>
                </a:moveTo>
                <a:cubicBezTo>
                  <a:pt x="60153" y="11466"/>
                  <a:pt x="60115" y="11475"/>
                  <a:pt x="60077" y="11494"/>
                </a:cubicBezTo>
                <a:cubicBezTo>
                  <a:pt x="60039" y="11494"/>
                  <a:pt x="59888" y="11532"/>
                  <a:pt x="59888" y="11683"/>
                </a:cubicBezTo>
                <a:lnTo>
                  <a:pt x="59888" y="11797"/>
                </a:lnTo>
                <a:lnTo>
                  <a:pt x="59964" y="11910"/>
                </a:lnTo>
                <a:cubicBezTo>
                  <a:pt x="60020" y="11929"/>
                  <a:pt x="60077" y="11939"/>
                  <a:pt x="60124" y="11939"/>
                </a:cubicBezTo>
                <a:cubicBezTo>
                  <a:pt x="60171" y="11939"/>
                  <a:pt x="60209" y="11929"/>
                  <a:pt x="60228" y="11910"/>
                </a:cubicBezTo>
                <a:cubicBezTo>
                  <a:pt x="60304" y="11872"/>
                  <a:pt x="60379" y="11797"/>
                  <a:pt x="60379" y="11683"/>
                </a:cubicBezTo>
                <a:cubicBezTo>
                  <a:pt x="60379" y="11608"/>
                  <a:pt x="60342" y="11532"/>
                  <a:pt x="60266" y="11494"/>
                </a:cubicBezTo>
                <a:cubicBezTo>
                  <a:pt x="60247" y="11475"/>
                  <a:pt x="60219" y="11466"/>
                  <a:pt x="60186" y="11466"/>
                </a:cubicBezTo>
                <a:close/>
                <a:moveTo>
                  <a:pt x="87790" y="11570"/>
                </a:moveTo>
                <a:cubicBezTo>
                  <a:pt x="87677" y="11645"/>
                  <a:pt x="87639" y="11872"/>
                  <a:pt x="87752" y="11948"/>
                </a:cubicBezTo>
                <a:cubicBezTo>
                  <a:pt x="87790" y="11986"/>
                  <a:pt x="87866" y="11986"/>
                  <a:pt x="87903" y="11986"/>
                </a:cubicBezTo>
                <a:lnTo>
                  <a:pt x="87979" y="11910"/>
                </a:lnTo>
                <a:lnTo>
                  <a:pt x="87903" y="11910"/>
                </a:lnTo>
                <a:lnTo>
                  <a:pt x="88092" y="11797"/>
                </a:lnTo>
                <a:lnTo>
                  <a:pt x="88092" y="11683"/>
                </a:lnTo>
                <a:lnTo>
                  <a:pt x="88017" y="11608"/>
                </a:lnTo>
                <a:cubicBezTo>
                  <a:pt x="87941" y="11570"/>
                  <a:pt x="87866" y="11570"/>
                  <a:pt x="87790" y="11570"/>
                </a:cubicBezTo>
                <a:close/>
                <a:moveTo>
                  <a:pt x="89799" y="10917"/>
                </a:moveTo>
                <a:cubicBezTo>
                  <a:pt x="89785" y="10917"/>
                  <a:pt x="89770" y="10920"/>
                  <a:pt x="89756" y="10927"/>
                </a:cubicBezTo>
                <a:cubicBezTo>
                  <a:pt x="89642" y="10927"/>
                  <a:pt x="89605" y="11041"/>
                  <a:pt x="89605" y="11041"/>
                </a:cubicBezTo>
                <a:lnTo>
                  <a:pt x="89642" y="11078"/>
                </a:lnTo>
                <a:cubicBezTo>
                  <a:pt x="89605" y="11116"/>
                  <a:pt x="89605" y="11154"/>
                  <a:pt x="89567" y="11192"/>
                </a:cubicBezTo>
                <a:cubicBezTo>
                  <a:pt x="89567" y="11116"/>
                  <a:pt x="89529" y="11078"/>
                  <a:pt x="89453" y="11041"/>
                </a:cubicBezTo>
                <a:lnTo>
                  <a:pt x="89340" y="11003"/>
                </a:lnTo>
                <a:cubicBezTo>
                  <a:pt x="89038" y="11078"/>
                  <a:pt x="88849" y="11154"/>
                  <a:pt x="88773" y="11419"/>
                </a:cubicBezTo>
                <a:cubicBezTo>
                  <a:pt x="88735" y="11532"/>
                  <a:pt x="88811" y="11608"/>
                  <a:pt x="88849" y="11645"/>
                </a:cubicBezTo>
                <a:lnTo>
                  <a:pt x="88886" y="11645"/>
                </a:lnTo>
                <a:cubicBezTo>
                  <a:pt x="88886" y="11645"/>
                  <a:pt x="88886" y="11683"/>
                  <a:pt x="88886" y="11683"/>
                </a:cubicBezTo>
                <a:cubicBezTo>
                  <a:pt x="88811" y="11797"/>
                  <a:pt x="88811" y="11948"/>
                  <a:pt x="89038" y="11986"/>
                </a:cubicBezTo>
                <a:cubicBezTo>
                  <a:pt x="89378" y="11948"/>
                  <a:pt x="89416" y="11797"/>
                  <a:pt x="89453" y="11683"/>
                </a:cubicBezTo>
                <a:cubicBezTo>
                  <a:pt x="89453" y="11608"/>
                  <a:pt x="89491" y="11570"/>
                  <a:pt x="89567" y="11532"/>
                </a:cubicBezTo>
                <a:lnTo>
                  <a:pt x="89642" y="11381"/>
                </a:lnTo>
                <a:cubicBezTo>
                  <a:pt x="89605" y="11381"/>
                  <a:pt x="89605" y="11343"/>
                  <a:pt x="89605" y="11343"/>
                </a:cubicBezTo>
                <a:lnTo>
                  <a:pt x="89605" y="11343"/>
                </a:lnTo>
                <a:cubicBezTo>
                  <a:pt x="89642" y="11381"/>
                  <a:pt x="89718" y="11381"/>
                  <a:pt x="89794" y="11419"/>
                </a:cubicBezTo>
                <a:lnTo>
                  <a:pt x="89983" y="11305"/>
                </a:lnTo>
                <a:cubicBezTo>
                  <a:pt x="89983" y="11267"/>
                  <a:pt x="90058" y="11230"/>
                  <a:pt x="90058" y="11154"/>
                </a:cubicBezTo>
                <a:lnTo>
                  <a:pt x="89907" y="11041"/>
                </a:lnTo>
                <a:cubicBezTo>
                  <a:pt x="89907" y="11041"/>
                  <a:pt x="89907" y="11041"/>
                  <a:pt x="89869" y="11003"/>
                </a:cubicBezTo>
                <a:cubicBezTo>
                  <a:pt x="89907" y="11003"/>
                  <a:pt x="89945" y="11041"/>
                  <a:pt x="89983" y="11041"/>
                </a:cubicBezTo>
                <a:cubicBezTo>
                  <a:pt x="89945" y="11041"/>
                  <a:pt x="89945" y="11003"/>
                  <a:pt x="89945" y="11003"/>
                </a:cubicBezTo>
                <a:cubicBezTo>
                  <a:pt x="89914" y="10972"/>
                  <a:pt x="89859" y="10917"/>
                  <a:pt x="89799" y="10917"/>
                </a:cubicBezTo>
                <a:close/>
                <a:moveTo>
                  <a:pt x="20350" y="11565"/>
                </a:moveTo>
                <a:cubicBezTo>
                  <a:pt x="20139" y="11565"/>
                  <a:pt x="20076" y="11728"/>
                  <a:pt x="20076" y="11797"/>
                </a:cubicBezTo>
                <a:cubicBezTo>
                  <a:pt x="20076" y="11835"/>
                  <a:pt x="20039" y="11872"/>
                  <a:pt x="20039" y="11872"/>
                </a:cubicBezTo>
                <a:lnTo>
                  <a:pt x="20114" y="12061"/>
                </a:lnTo>
                <a:cubicBezTo>
                  <a:pt x="20148" y="12072"/>
                  <a:pt x="20181" y="12077"/>
                  <a:pt x="20213" y="12077"/>
                </a:cubicBezTo>
                <a:cubicBezTo>
                  <a:pt x="20291" y="12077"/>
                  <a:pt x="20363" y="12050"/>
                  <a:pt x="20417" y="12024"/>
                </a:cubicBezTo>
                <a:cubicBezTo>
                  <a:pt x="20530" y="11948"/>
                  <a:pt x="20530" y="11797"/>
                  <a:pt x="20530" y="11683"/>
                </a:cubicBezTo>
                <a:lnTo>
                  <a:pt x="20417" y="11570"/>
                </a:lnTo>
                <a:cubicBezTo>
                  <a:pt x="20393" y="11567"/>
                  <a:pt x="20371" y="11565"/>
                  <a:pt x="20350" y="11565"/>
                </a:cubicBezTo>
                <a:close/>
                <a:moveTo>
                  <a:pt x="63517" y="11305"/>
                </a:moveTo>
                <a:lnTo>
                  <a:pt x="63291" y="11419"/>
                </a:lnTo>
                <a:cubicBezTo>
                  <a:pt x="63291" y="11419"/>
                  <a:pt x="63291" y="11456"/>
                  <a:pt x="63291" y="11456"/>
                </a:cubicBezTo>
                <a:cubicBezTo>
                  <a:pt x="63215" y="11456"/>
                  <a:pt x="63177" y="11532"/>
                  <a:pt x="63139" y="11570"/>
                </a:cubicBezTo>
                <a:lnTo>
                  <a:pt x="63139" y="11608"/>
                </a:lnTo>
                <a:cubicBezTo>
                  <a:pt x="63139" y="11683"/>
                  <a:pt x="63177" y="11721"/>
                  <a:pt x="63215" y="11759"/>
                </a:cubicBezTo>
                <a:cubicBezTo>
                  <a:pt x="63253" y="11835"/>
                  <a:pt x="63253" y="11872"/>
                  <a:pt x="63215" y="11986"/>
                </a:cubicBezTo>
                <a:lnTo>
                  <a:pt x="63328" y="12137"/>
                </a:lnTo>
                <a:cubicBezTo>
                  <a:pt x="63363" y="12144"/>
                  <a:pt x="63394" y="12147"/>
                  <a:pt x="63422" y="12147"/>
                </a:cubicBezTo>
                <a:cubicBezTo>
                  <a:pt x="63545" y="12147"/>
                  <a:pt x="63607" y="12085"/>
                  <a:pt x="63669" y="12024"/>
                </a:cubicBezTo>
                <a:lnTo>
                  <a:pt x="63706" y="12024"/>
                </a:lnTo>
                <a:cubicBezTo>
                  <a:pt x="63706" y="12024"/>
                  <a:pt x="63744" y="12061"/>
                  <a:pt x="63782" y="12061"/>
                </a:cubicBezTo>
                <a:cubicBezTo>
                  <a:pt x="63858" y="12061"/>
                  <a:pt x="63971" y="12024"/>
                  <a:pt x="63971" y="11910"/>
                </a:cubicBezTo>
                <a:cubicBezTo>
                  <a:pt x="64009" y="11910"/>
                  <a:pt x="64009" y="11872"/>
                  <a:pt x="64047" y="11835"/>
                </a:cubicBezTo>
                <a:lnTo>
                  <a:pt x="64047" y="11759"/>
                </a:lnTo>
                <a:cubicBezTo>
                  <a:pt x="64047" y="11683"/>
                  <a:pt x="64009" y="11608"/>
                  <a:pt x="63971" y="11532"/>
                </a:cubicBezTo>
                <a:cubicBezTo>
                  <a:pt x="63933" y="11494"/>
                  <a:pt x="63933" y="11456"/>
                  <a:pt x="63896" y="11419"/>
                </a:cubicBezTo>
                <a:lnTo>
                  <a:pt x="63782" y="11305"/>
                </a:lnTo>
                <a:cubicBezTo>
                  <a:pt x="63706" y="11324"/>
                  <a:pt x="63640" y="11334"/>
                  <a:pt x="63593" y="11334"/>
                </a:cubicBezTo>
                <a:cubicBezTo>
                  <a:pt x="63546" y="11334"/>
                  <a:pt x="63517" y="11324"/>
                  <a:pt x="63517" y="11305"/>
                </a:cubicBezTo>
                <a:close/>
                <a:moveTo>
                  <a:pt x="41816" y="11797"/>
                </a:moveTo>
                <a:cubicBezTo>
                  <a:pt x="41740" y="11835"/>
                  <a:pt x="41665" y="11872"/>
                  <a:pt x="41665" y="11986"/>
                </a:cubicBezTo>
                <a:lnTo>
                  <a:pt x="41778" y="12137"/>
                </a:lnTo>
                <a:cubicBezTo>
                  <a:pt x="41816" y="12137"/>
                  <a:pt x="41854" y="12175"/>
                  <a:pt x="41967" y="12175"/>
                </a:cubicBezTo>
                <a:lnTo>
                  <a:pt x="42081" y="12061"/>
                </a:lnTo>
                <a:lnTo>
                  <a:pt x="42081" y="11948"/>
                </a:lnTo>
                <a:lnTo>
                  <a:pt x="42043" y="11872"/>
                </a:lnTo>
                <a:cubicBezTo>
                  <a:pt x="42005" y="11835"/>
                  <a:pt x="41929" y="11797"/>
                  <a:pt x="41816" y="11797"/>
                </a:cubicBezTo>
                <a:close/>
                <a:moveTo>
                  <a:pt x="42988" y="11645"/>
                </a:moveTo>
                <a:cubicBezTo>
                  <a:pt x="42912" y="11645"/>
                  <a:pt x="42799" y="11645"/>
                  <a:pt x="42723" y="11835"/>
                </a:cubicBezTo>
                <a:lnTo>
                  <a:pt x="42837" y="11986"/>
                </a:lnTo>
                <a:cubicBezTo>
                  <a:pt x="42837" y="11986"/>
                  <a:pt x="42799" y="11948"/>
                  <a:pt x="42799" y="11948"/>
                </a:cubicBezTo>
                <a:cubicBezTo>
                  <a:pt x="42799" y="11948"/>
                  <a:pt x="42799" y="11948"/>
                  <a:pt x="42799" y="11986"/>
                </a:cubicBezTo>
                <a:cubicBezTo>
                  <a:pt x="42799" y="12024"/>
                  <a:pt x="42837" y="12099"/>
                  <a:pt x="42912" y="12137"/>
                </a:cubicBezTo>
                <a:cubicBezTo>
                  <a:pt x="42912" y="12175"/>
                  <a:pt x="42988" y="12175"/>
                  <a:pt x="43064" y="12175"/>
                </a:cubicBezTo>
                <a:lnTo>
                  <a:pt x="43177" y="12099"/>
                </a:lnTo>
                <a:cubicBezTo>
                  <a:pt x="43177" y="12061"/>
                  <a:pt x="43215" y="12024"/>
                  <a:pt x="43215" y="11986"/>
                </a:cubicBezTo>
                <a:cubicBezTo>
                  <a:pt x="43215" y="11835"/>
                  <a:pt x="43139" y="11683"/>
                  <a:pt x="42988" y="11645"/>
                </a:cubicBezTo>
                <a:close/>
                <a:moveTo>
                  <a:pt x="43744" y="11797"/>
                </a:moveTo>
                <a:cubicBezTo>
                  <a:pt x="43631" y="11797"/>
                  <a:pt x="43517" y="11835"/>
                  <a:pt x="43517" y="11948"/>
                </a:cubicBezTo>
                <a:lnTo>
                  <a:pt x="43631" y="12061"/>
                </a:lnTo>
                <a:lnTo>
                  <a:pt x="43593" y="12061"/>
                </a:lnTo>
                <a:cubicBezTo>
                  <a:pt x="43650" y="12146"/>
                  <a:pt x="43706" y="12189"/>
                  <a:pt x="43779" y="12189"/>
                </a:cubicBezTo>
                <a:cubicBezTo>
                  <a:pt x="43803" y="12189"/>
                  <a:pt x="43829" y="12184"/>
                  <a:pt x="43857" y="12175"/>
                </a:cubicBezTo>
                <a:lnTo>
                  <a:pt x="43971" y="12099"/>
                </a:lnTo>
                <a:cubicBezTo>
                  <a:pt x="43971" y="12099"/>
                  <a:pt x="43971" y="12061"/>
                  <a:pt x="43971" y="12024"/>
                </a:cubicBezTo>
                <a:cubicBezTo>
                  <a:pt x="43971" y="11910"/>
                  <a:pt x="43857" y="11797"/>
                  <a:pt x="43744" y="11797"/>
                </a:cubicBezTo>
                <a:close/>
                <a:moveTo>
                  <a:pt x="91117" y="11910"/>
                </a:moveTo>
                <a:lnTo>
                  <a:pt x="90928" y="11986"/>
                </a:lnTo>
                <a:cubicBezTo>
                  <a:pt x="90928" y="11986"/>
                  <a:pt x="90928" y="11986"/>
                  <a:pt x="90928" y="12024"/>
                </a:cubicBezTo>
                <a:cubicBezTo>
                  <a:pt x="90928" y="12024"/>
                  <a:pt x="90890" y="12061"/>
                  <a:pt x="90890" y="12099"/>
                </a:cubicBezTo>
                <a:cubicBezTo>
                  <a:pt x="90890" y="12175"/>
                  <a:pt x="90928" y="12213"/>
                  <a:pt x="90966" y="12250"/>
                </a:cubicBezTo>
                <a:lnTo>
                  <a:pt x="91117" y="12288"/>
                </a:lnTo>
                <a:cubicBezTo>
                  <a:pt x="91306" y="12250"/>
                  <a:pt x="91344" y="12175"/>
                  <a:pt x="91344" y="12099"/>
                </a:cubicBezTo>
                <a:lnTo>
                  <a:pt x="91193" y="11986"/>
                </a:lnTo>
                <a:cubicBezTo>
                  <a:pt x="91230" y="11986"/>
                  <a:pt x="91230" y="12024"/>
                  <a:pt x="91268" y="12024"/>
                </a:cubicBezTo>
                <a:cubicBezTo>
                  <a:pt x="91230" y="11986"/>
                  <a:pt x="91193" y="11910"/>
                  <a:pt x="91117" y="11910"/>
                </a:cubicBezTo>
                <a:close/>
                <a:moveTo>
                  <a:pt x="48583" y="11797"/>
                </a:moveTo>
                <a:cubicBezTo>
                  <a:pt x="48432" y="11797"/>
                  <a:pt x="48319" y="11835"/>
                  <a:pt x="48281" y="11986"/>
                </a:cubicBezTo>
                <a:lnTo>
                  <a:pt x="48432" y="12137"/>
                </a:lnTo>
                <a:cubicBezTo>
                  <a:pt x="48394" y="12137"/>
                  <a:pt x="48357" y="12099"/>
                  <a:pt x="48357" y="12061"/>
                </a:cubicBezTo>
                <a:cubicBezTo>
                  <a:pt x="48357" y="12099"/>
                  <a:pt x="48319" y="12137"/>
                  <a:pt x="48319" y="12137"/>
                </a:cubicBezTo>
                <a:cubicBezTo>
                  <a:pt x="48319" y="12213"/>
                  <a:pt x="48319" y="12250"/>
                  <a:pt x="48357" y="12326"/>
                </a:cubicBezTo>
                <a:lnTo>
                  <a:pt x="48432" y="12364"/>
                </a:lnTo>
                <a:cubicBezTo>
                  <a:pt x="48465" y="12375"/>
                  <a:pt x="48495" y="12379"/>
                  <a:pt x="48523" y="12379"/>
                </a:cubicBezTo>
                <a:cubicBezTo>
                  <a:pt x="48590" y="12379"/>
                  <a:pt x="48643" y="12353"/>
                  <a:pt x="48697" y="12326"/>
                </a:cubicBezTo>
                <a:cubicBezTo>
                  <a:pt x="48735" y="12288"/>
                  <a:pt x="48810" y="12213"/>
                  <a:pt x="48810" y="12099"/>
                </a:cubicBezTo>
                <a:cubicBezTo>
                  <a:pt x="48810" y="12024"/>
                  <a:pt x="48772" y="11910"/>
                  <a:pt x="48697" y="11835"/>
                </a:cubicBezTo>
                <a:lnTo>
                  <a:pt x="48583" y="11797"/>
                </a:lnTo>
                <a:close/>
                <a:moveTo>
                  <a:pt x="89098" y="12084"/>
                </a:moveTo>
                <a:cubicBezTo>
                  <a:pt x="89031" y="12084"/>
                  <a:pt x="88978" y="12110"/>
                  <a:pt x="88924" y="12137"/>
                </a:cubicBezTo>
                <a:cubicBezTo>
                  <a:pt x="88811" y="12175"/>
                  <a:pt x="88811" y="12288"/>
                  <a:pt x="88811" y="12326"/>
                </a:cubicBezTo>
                <a:cubicBezTo>
                  <a:pt x="88811" y="12364"/>
                  <a:pt x="88811" y="12402"/>
                  <a:pt x="88811" y="12439"/>
                </a:cubicBezTo>
                <a:lnTo>
                  <a:pt x="88962" y="12553"/>
                </a:lnTo>
                <a:cubicBezTo>
                  <a:pt x="89038" y="12553"/>
                  <a:pt x="89113" y="12515"/>
                  <a:pt x="89189" y="12477"/>
                </a:cubicBezTo>
                <a:cubicBezTo>
                  <a:pt x="89264" y="12439"/>
                  <a:pt x="89302" y="12364"/>
                  <a:pt x="89302" y="12250"/>
                </a:cubicBezTo>
                <a:cubicBezTo>
                  <a:pt x="89302" y="12250"/>
                  <a:pt x="89302" y="12213"/>
                  <a:pt x="89264" y="12213"/>
                </a:cubicBezTo>
                <a:lnTo>
                  <a:pt x="89189" y="12099"/>
                </a:lnTo>
                <a:cubicBezTo>
                  <a:pt x="89156" y="12088"/>
                  <a:pt x="89126" y="12084"/>
                  <a:pt x="89098" y="12084"/>
                </a:cubicBezTo>
                <a:close/>
                <a:moveTo>
                  <a:pt x="43253" y="12099"/>
                </a:moveTo>
                <a:cubicBezTo>
                  <a:pt x="43215" y="12099"/>
                  <a:pt x="43101" y="12137"/>
                  <a:pt x="43101" y="12326"/>
                </a:cubicBezTo>
                <a:lnTo>
                  <a:pt x="43101" y="12402"/>
                </a:lnTo>
                <a:lnTo>
                  <a:pt x="43139" y="12515"/>
                </a:lnTo>
                <a:cubicBezTo>
                  <a:pt x="43205" y="12537"/>
                  <a:pt x="43257" y="12559"/>
                  <a:pt x="43305" y="12559"/>
                </a:cubicBezTo>
                <a:cubicBezTo>
                  <a:pt x="43340" y="12559"/>
                  <a:pt x="43372" y="12547"/>
                  <a:pt x="43404" y="12515"/>
                </a:cubicBezTo>
                <a:cubicBezTo>
                  <a:pt x="43517" y="12477"/>
                  <a:pt x="43555" y="12402"/>
                  <a:pt x="43555" y="12326"/>
                </a:cubicBezTo>
                <a:cubicBezTo>
                  <a:pt x="43555" y="12250"/>
                  <a:pt x="43517" y="12175"/>
                  <a:pt x="43479" y="12137"/>
                </a:cubicBezTo>
                <a:cubicBezTo>
                  <a:pt x="43404" y="12099"/>
                  <a:pt x="43328" y="12099"/>
                  <a:pt x="43253" y="12099"/>
                </a:cubicBezTo>
                <a:close/>
                <a:moveTo>
                  <a:pt x="49590" y="12222"/>
                </a:moveTo>
                <a:cubicBezTo>
                  <a:pt x="49538" y="12222"/>
                  <a:pt x="49491" y="12232"/>
                  <a:pt x="49453" y="12250"/>
                </a:cubicBezTo>
                <a:cubicBezTo>
                  <a:pt x="49302" y="12326"/>
                  <a:pt x="49377" y="12553"/>
                  <a:pt x="49529" y="12553"/>
                </a:cubicBezTo>
                <a:cubicBezTo>
                  <a:pt x="49541" y="12565"/>
                  <a:pt x="49566" y="12574"/>
                  <a:pt x="49597" y="12574"/>
                </a:cubicBezTo>
                <a:cubicBezTo>
                  <a:pt x="49659" y="12574"/>
                  <a:pt x="49743" y="12540"/>
                  <a:pt x="49793" y="12439"/>
                </a:cubicBezTo>
                <a:lnTo>
                  <a:pt x="49755" y="12250"/>
                </a:lnTo>
                <a:cubicBezTo>
                  <a:pt x="49699" y="12232"/>
                  <a:pt x="49642" y="12222"/>
                  <a:pt x="49590" y="12222"/>
                </a:cubicBezTo>
                <a:close/>
                <a:moveTo>
                  <a:pt x="3668" y="12330"/>
                </a:moveTo>
                <a:cubicBezTo>
                  <a:pt x="3651" y="12330"/>
                  <a:pt x="3630" y="12339"/>
                  <a:pt x="3592" y="12364"/>
                </a:cubicBezTo>
                <a:cubicBezTo>
                  <a:pt x="3555" y="12402"/>
                  <a:pt x="3592" y="12402"/>
                  <a:pt x="3592" y="12402"/>
                </a:cubicBezTo>
                <a:lnTo>
                  <a:pt x="3441" y="12402"/>
                </a:lnTo>
                <a:cubicBezTo>
                  <a:pt x="3441" y="12477"/>
                  <a:pt x="3479" y="12553"/>
                  <a:pt x="3517" y="12591"/>
                </a:cubicBezTo>
                <a:cubicBezTo>
                  <a:pt x="3555" y="12628"/>
                  <a:pt x="3630" y="12628"/>
                  <a:pt x="3706" y="12628"/>
                </a:cubicBezTo>
                <a:cubicBezTo>
                  <a:pt x="3857" y="12628"/>
                  <a:pt x="3970" y="12553"/>
                  <a:pt x="3970" y="12402"/>
                </a:cubicBezTo>
                <a:lnTo>
                  <a:pt x="3819" y="12402"/>
                </a:lnTo>
                <a:cubicBezTo>
                  <a:pt x="3819" y="12402"/>
                  <a:pt x="3819" y="12402"/>
                  <a:pt x="3819" y="12364"/>
                </a:cubicBezTo>
                <a:cubicBezTo>
                  <a:pt x="3718" y="12364"/>
                  <a:pt x="3702" y="12330"/>
                  <a:pt x="3668" y="12330"/>
                </a:cubicBezTo>
                <a:close/>
                <a:moveTo>
                  <a:pt x="73650" y="12175"/>
                </a:moveTo>
                <a:lnTo>
                  <a:pt x="73461" y="12250"/>
                </a:lnTo>
                <a:lnTo>
                  <a:pt x="73461" y="12515"/>
                </a:lnTo>
                <a:lnTo>
                  <a:pt x="73574" y="12628"/>
                </a:lnTo>
                <a:cubicBezTo>
                  <a:pt x="73607" y="12640"/>
                  <a:pt x="73637" y="12644"/>
                  <a:pt x="73665" y="12644"/>
                </a:cubicBezTo>
                <a:cubicBezTo>
                  <a:pt x="73732" y="12644"/>
                  <a:pt x="73785" y="12617"/>
                  <a:pt x="73839" y="12591"/>
                </a:cubicBezTo>
                <a:cubicBezTo>
                  <a:pt x="73877" y="12553"/>
                  <a:pt x="73877" y="12515"/>
                  <a:pt x="73877" y="12439"/>
                </a:cubicBezTo>
                <a:cubicBezTo>
                  <a:pt x="73877" y="12326"/>
                  <a:pt x="73763" y="12213"/>
                  <a:pt x="73650" y="12175"/>
                </a:cubicBezTo>
                <a:close/>
                <a:moveTo>
                  <a:pt x="90247" y="12364"/>
                </a:moveTo>
                <a:lnTo>
                  <a:pt x="90096" y="12477"/>
                </a:lnTo>
                <a:lnTo>
                  <a:pt x="90096" y="12591"/>
                </a:lnTo>
                <a:lnTo>
                  <a:pt x="90210" y="12704"/>
                </a:lnTo>
                <a:cubicBezTo>
                  <a:pt x="90240" y="12704"/>
                  <a:pt x="90294" y="12753"/>
                  <a:pt x="90373" y="12753"/>
                </a:cubicBezTo>
                <a:cubicBezTo>
                  <a:pt x="90393" y="12753"/>
                  <a:pt x="90414" y="12749"/>
                  <a:pt x="90436" y="12742"/>
                </a:cubicBezTo>
                <a:lnTo>
                  <a:pt x="90550" y="12628"/>
                </a:lnTo>
                <a:lnTo>
                  <a:pt x="90550" y="12477"/>
                </a:lnTo>
                <a:lnTo>
                  <a:pt x="90399" y="12364"/>
                </a:lnTo>
                <a:close/>
                <a:moveTo>
                  <a:pt x="4651" y="12477"/>
                </a:moveTo>
                <a:cubicBezTo>
                  <a:pt x="4462" y="12477"/>
                  <a:pt x="4349" y="12515"/>
                  <a:pt x="4311" y="12628"/>
                </a:cubicBezTo>
                <a:lnTo>
                  <a:pt x="4311" y="12780"/>
                </a:lnTo>
                <a:cubicBezTo>
                  <a:pt x="4355" y="12824"/>
                  <a:pt x="4425" y="12842"/>
                  <a:pt x="4499" y="12842"/>
                </a:cubicBezTo>
                <a:cubicBezTo>
                  <a:pt x="4551" y="12842"/>
                  <a:pt x="4604" y="12833"/>
                  <a:pt x="4651" y="12818"/>
                </a:cubicBezTo>
                <a:cubicBezTo>
                  <a:pt x="4727" y="12780"/>
                  <a:pt x="4802" y="12704"/>
                  <a:pt x="4802" y="12628"/>
                </a:cubicBezTo>
                <a:cubicBezTo>
                  <a:pt x="4802" y="12591"/>
                  <a:pt x="4802" y="12591"/>
                  <a:pt x="4802" y="12553"/>
                </a:cubicBezTo>
                <a:lnTo>
                  <a:pt x="4651" y="12477"/>
                </a:lnTo>
                <a:close/>
                <a:moveTo>
                  <a:pt x="34746" y="12477"/>
                </a:moveTo>
                <a:lnTo>
                  <a:pt x="34595" y="12591"/>
                </a:lnTo>
                <a:lnTo>
                  <a:pt x="34595" y="12742"/>
                </a:lnTo>
                <a:lnTo>
                  <a:pt x="34746" y="12855"/>
                </a:lnTo>
                <a:lnTo>
                  <a:pt x="34897" y="12855"/>
                </a:lnTo>
                <a:lnTo>
                  <a:pt x="35048" y="12742"/>
                </a:lnTo>
                <a:lnTo>
                  <a:pt x="35048" y="12591"/>
                </a:lnTo>
                <a:lnTo>
                  <a:pt x="34897" y="12477"/>
                </a:lnTo>
                <a:close/>
                <a:moveTo>
                  <a:pt x="81363" y="12250"/>
                </a:moveTo>
                <a:cubicBezTo>
                  <a:pt x="81211" y="12326"/>
                  <a:pt x="81136" y="12439"/>
                  <a:pt x="81136" y="12553"/>
                </a:cubicBezTo>
                <a:cubicBezTo>
                  <a:pt x="81136" y="12704"/>
                  <a:pt x="81287" y="12818"/>
                  <a:pt x="81476" y="12855"/>
                </a:cubicBezTo>
                <a:lnTo>
                  <a:pt x="81627" y="12780"/>
                </a:lnTo>
                <a:cubicBezTo>
                  <a:pt x="81665" y="12704"/>
                  <a:pt x="81665" y="12628"/>
                  <a:pt x="81665" y="12553"/>
                </a:cubicBezTo>
                <a:cubicBezTo>
                  <a:pt x="81665" y="12402"/>
                  <a:pt x="81627" y="12326"/>
                  <a:pt x="81514" y="12250"/>
                </a:cubicBezTo>
                <a:close/>
                <a:moveTo>
                  <a:pt x="28697" y="12515"/>
                </a:moveTo>
                <a:lnTo>
                  <a:pt x="28583" y="12628"/>
                </a:lnTo>
                <a:lnTo>
                  <a:pt x="28583" y="12742"/>
                </a:lnTo>
                <a:lnTo>
                  <a:pt x="28697" y="12855"/>
                </a:lnTo>
                <a:cubicBezTo>
                  <a:pt x="28697" y="12855"/>
                  <a:pt x="28734" y="12893"/>
                  <a:pt x="28772" y="12893"/>
                </a:cubicBezTo>
                <a:lnTo>
                  <a:pt x="28961" y="12780"/>
                </a:lnTo>
                <a:cubicBezTo>
                  <a:pt x="28961" y="12742"/>
                  <a:pt x="28961" y="12742"/>
                  <a:pt x="28999" y="12704"/>
                </a:cubicBezTo>
                <a:lnTo>
                  <a:pt x="28886" y="12515"/>
                </a:lnTo>
                <a:close/>
                <a:moveTo>
                  <a:pt x="55569" y="12054"/>
                </a:moveTo>
                <a:cubicBezTo>
                  <a:pt x="55406" y="12054"/>
                  <a:pt x="55341" y="12147"/>
                  <a:pt x="55275" y="12213"/>
                </a:cubicBezTo>
                <a:cubicBezTo>
                  <a:pt x="55162" y="12213"/>
                  <a:pt x="55011" y="12213"/>
                  <a:pt x="54822" y="12402"/>
                </a:cubicBezTo>
                <a:lnTo>
                  <a:pt x="54822" y="12553"/>
                </a:lnTo>
                <a:cubicBezTo>
                  <a:pt x="54859" y="12591"/>
                  <a:pt x="54859" y="12628"/>
                  <a:pt x="54859" y="12666"/>
                </a:cubicBezTo>
                <a:cubicBezTo>
                  <a:pt x="54859" y="12704"/>
                  <a:pt x="54897" y="12780"/>
                  <a:pt x="54897" y="12855"/>
                </a:cubicBezTo>
                <a:lnTo>
                  <a:pt x="55049" y="12893"/>
                </a:lnTo>
                <a:lnTo>
                  <a:pt x="55275" y="12893"/>
                </a:lnTo>
                <a:lnTo>
                  <a:pt x="55427" y="12780"/>
                </a:lnTo>
                <a:lnTo>
                  <a:pt x="55427" y="12628"/>
                </a:lnTo>
                <a:cubicBezTo>
                  <a:pt x="55427" y="12628"/>
                  <a:pt x="55464" y="12628"/>
                  <a:pt x="55464" y="12591"/>
                </a:cubicBezTo>
                <a:lnTo>
                  <a:pt x="55729" y="12553"/>
                </a:lnTo>
                <a:cubicBezTo>
                  <a:pt x="55729" y="12553"/>
                  <a:pt x="55729" y="12515"/>
                  <a:pt x="55767" y="12477"/>
                </a:cubicBezTo>
                <a:cubicBezTo>
                  <a:pt x="55767" y="12402"/>
                  <a:pt x="55842" y="12326"/>
                  <a:pt x="55842" y="12250"/>
                </a:cubicBezTo>
                <a:cubicBezTo>
                  <a:pt x="55842" y="12175"/>
                  <a:pt x="55805" y="12137"/>
                  <a:pt x="55729" y="12099"/>
                </a:cubicBezTo>
                <a:lnTo>
                  <a:pt x="55653" y="12061"/>
                </a:lnTo>
                <a:cubicBezTo>
                  <a:pt x="55622" y="12056"/>
                  <a:pt x="55594" y="12054"/>
                  <a:pt x="55569" y="12054"/>
                </a:cubicBezTo>
                <a:close/>
                <a:moveTo>
                  <a:pt x="70928" y="12288"/>
                </a:moveTo>
                <a:lnTo>
                  <a:pt x="70814" y="12402"/>
                </a:lnTo>
                <a:cubicBezTo>
                  <a:pt x="70776" y="12553"/>
                  <a:pt x="70852" y="12666"/>
                  <a:pt x="70928" y="12704"/>
                </a:cubicBezTo>
                <a:cubicBezTo>
                  <a:pt x="70928" y="12742"/>
                  <a:pt x="70928" y="12742"/>
                  <a:pt x="70928" y="12742"/>
                </a:cubicBezTo>
                <a:lnTo>
                  <a:pt x="70928" y="12780"/>
                </a:lnTo>
                <a:lnTo>
                  <a:pt x="71041" y="12893"/>
                </a:lnTo>
                <a:cubicBezTo>
                  <a:pt x="71155" y="12893"/>
                  <a:pt x="71230" y="12893"/>
                  <a:pt x="71306" y="12855"/>
                </a:cubicBezTo>
                <a:cubicBezTo>
                  <a:pt x="71344" y="12818"/>
                  <a:pt x="71381" y="12742"/>
                  <a:pt x="71381" y="12666"/>
                </a:cubicBezTo>
                <a:lnTo>
                  <a:pt x="71381" y="12628"/>
                </a:lnTo>
                <a:lnTo>
                  <a:pt x="71306" y="12553"/>
                </a:lnTo>
                <a:cubicBezTo>
                  <a:pt x="71306" y="12553"/>
                  <a:pt x="71306" y="12515"/>
                  <a:pt x="71306" y="12515"/>
                </a:cubicBezTo>
                <a:lnTo>
                  <a:pt x="71230" y="12364"/>
                </a:lnTo>
                <a:cubicBezTo>
                  <a:pt x="71192" y="12364"/>
                  <a:pt x="71192" y="12364"/>
                  <a:pt x="71192" y="12326"/>
                </a:cubicBezTo>
                <a:cubicBezTo>
                  <a:pt x="71117" y="12326"/>
                  <a:pt x="71041" y="12288"/>
                  <a:pt x="70928" y="12288"/>
                </a:cubicBezTo>
                <a:close/>
                <a:moveTo>
                  <a:pt x="42459" y="12402"/>
                </a:moveTo>
                <a:lnTo>
                  <a:pt x="42345" y="12439"/>
                </a:lnTo>
                <a:cubicBezTo>
                  <a:pt x="42307" y="12477"/>
                  <a:pt x="42270" y="12553"/>
                  <a:pt x="42270" y="12628"/>
                </a:cubicBezTo>
                <a:cubicBezTo>
                  <a:pt x="42270" y="12780"/>
                  <a:pt x="42421" y="12931"/>
                  <a:pt x="42610" y="12969"/>
                </a:cubicBezTo>
                <a:lnTo>
                  <a:pt x="42761" y="12893"/>
                </a:lnTo>
                <a:cubicBezTo>
                  <a:pt x="42799" y="12818"/>
                  <a:pt x="42799" y="12742"/>
                  <a:pt x="42799" y="12704"/>
                </a:cubicBezTo>
                <a:cubicBezTo>
                  <a:pt x="42799" y="12628"/>
                  <a:pt x="42761" y="12439"/>
                  <a:pt x="42459" y="12402"/>
                </a:cubicBezTo>
                <a:close/>
                <a:moveTo>
                  <a:pt x="50020" y="12477"/>
                </a:moveTo>
                <a:lnTo>
                  <a:pt x="49831" y="12553"/>
                </a:lnTo>
                <a:cubicBezTo>
                  <a:pt x="49793" y="12591"/>
                  <a:pt x="49718" y="12704"/>
                  <a:pt x="49718" y="12818"/>
                </a:cubicBezTo>
                <a:cubicBezTo>
                  <a:pt x="49718" y="12893"/>
                  <a:pt x="49755" y="12969"/>
                  <a:pt x="49869" y="13007"/>
                </a:cubicBezTo>
                <a:lnTo>
                  <a:pt x="50058" y="12893"/>
                </a:lnTo>
                <a:cubicBezTo>
                  <a:pt x="50058" y="12893"/>
                  <a:pt x="50058" y="12893"/>
                  <a:pt x="50096" y="12855"/>
                </a:cubicBezTo>
                <a:cubicBezTo>
                  <a:pt x="50134" y="12818"/>
                  <a:pt x="50171" y="12742"/>
                  <a:pt x="50171" y="12666"/>
                </a:cubicBezTo>
                <a:cubicBezTo>
                  <a:pt x="50171" y="12591"/>
                  <a:pt x="50134" y="12515"/>
                  <a:pt x="50020" y="12477"/>
                </a:cubicBezTo>
                <a:close/>
                <a:moveTo>
                  <a:pt x="66315" y="12666"/>
                </a:moveTo>
                <a:cubicBezTo>
                  <a:pt x="66202" y="12666"/>
                  <a:pt x="66164" y="12704"/>
                  <a:pt x="66126" y="12704"/>
                </a:cubicBezTo>
                <a:cubicBezTo>
                  <a:pt x="66088" y="12742"/>
                  <a:pt x="66013" y="12818"/>
                  <a:pt x="66051" y="12969"/>
                </a:cubicBezTo>
                <a:lnTo>
                  <a:pt x="66202" y="13044"/>
                </a:lnTo>
                <a:lnTo>
                  <a:pt x="66315" y="13044"/>
                </a:lnTo>
                <a:lnTo>
                  <a:pt x="66429" y="12931"/>
                </a:lnTo>
                <a:lnTo>
                  <a:pt x="66429" y="12780"/>
                </a:lnTo>
                <a:lnTo>
                  <a:pt x="66315" y="12666"/>
                </a:lnTo>
                <a:close/>
                <a:moveTo>
                  <a:pt x="47220" y="12613"/>
                </a:moveTo>
                <a:cubicBezTo>
                  <a:pt x="47140" y="12613"/>
                  <a:pt x="47087" y="12640"/>
                  <a:pt x="47033" y="12666"/>
                </a:cubicBezTo>
                <a:cubicBezTo>
                  <a:pt x="46996" y="12704"/>
                  <a:pt x="46920" y="12780"/>
                  <a:pt x="46958" y="12893"/>
                </a:cubicBezTo>
                <a:lnTo>
                  <a:pt x="47033" y="13007"/>
                </a:lnTo>
                <a:lnTo>
                  <a:pt x="47109" y="13007"/>
                </a:lnTo>
                <a:cubicBezTo>
                  <a:pt x="47136" y="13033"/>
                  <a:pt x="47181" y="13060"/>
                  <a:pt x="47246" y="13060"/>
                </a:cubicBezTo>
                <a:cubicBezTo>
                  <a:pt x="47273" y="13060"/>
                  <a:pt x="47303" y="13055"/>
                  <a:pt x="47336" y="13044"/>
                </a:cubicBezTo>
                <a:lnTo>
                  <a:pt x="47449" y="12931"/>
                </a:lnTo>
                <a:lnTo>
                  <a:pt x="47449" y="12742"/>
                </a:lnTo>
                <a:lnTo>
                  <a:pt x="47336" y="12628"/>
                </a:lnTo>
                <a:cubicBezTo>
                  <a:pt x="47291" y="12617"/>
                  <a:pt x="47254" y="12613"/>
                  <a:pt x="47220" y="12613"/>
                </a:cubicBezTo>
                <a:close/>
                <a:moveTo>
                  <a:pt x="82346" y="12704"/>
                </a:moveTo>
                <a:cubicBezTo>
                  <a:pt x="82232" y="12704"/>
                  <a:pt x="82194" y="12742"/>
                  <a:pt x="82157" y="12780"/>
                </a:cubicBezTo>
                <a:cubicBezTo>
                  <a:pt x="82119" y="12818"/>
                  <a:pt x="82043" y="12893"/>
                  <a:pt x="82081" y="13007"/>
                </a:cubicBezTo>
                <a:lnTo>
                  <a:pt x="82232" y="13120"/>
                </a:lnTo>
                <a:lnTo>
                  <a:pt x="82346" y="13120"/>
                </a:lnTo>
                <a:lnTo>
                  <a:pt x="82459" y="13007"/>
                </a:lnTo>
                <a:lnTo>
                  <a:pt x="82459" y="12855"/>
                </a:lnTo>
                <a:lnTo>
                  <a:pt x="82346" y="12704"/>
                </a:lnTo>
                <a:close/>
                <a:moveTo>
                  <a:pt x="76674" y="12628"/>
                </a:moveTo>
                <a:lnTo>
                  <a:pt x="76561" y="12666"/>
                </a:lnTo>
                <a:cubicBezTo>
                  <a:pt x="76448" y="12742"/>
                  <a:pt x="76485" y="12931"/>
                  <a:pt x="76485" y="13044"/>
                </a:cubicBezTo>
                <a:lnTo>
                  <a:pt x="76561" y="13158"/>
                </a:lnTo>
                <a:cubicBezTo>
                  <a:pt x="76594" y="13169"/>
                  <a:pt x="76624" y="13173"/>
                  <a:pt x="76652" y="13173"/>
                </a:cubicBezTo>
                <a:cubicBezTo>
                  <a:pt x="76719" y="13173"/>
                  <a:pt x="76772" y="13147"/>
                  <a:pt x="76826" y="13120"/>
                </a:cubicBezTo>
                <a:cubicBezTo>
                  <a:pt x="76901" y="13082"/>
                  <a:pt x="76939" y="12969"/>
                  <a:pt x="76939" y="12893"/>
                </a:cubicBezTo>
                <a:cubicBezTo>
                  <a:pt x="76939" y="12742"/>
                  <a:pt x="76826" y="12628"/>
                  <a:pt x="76674" y="12628"/>
                </a:cubicBezTo>
                <a:close/>
                <a:moveTo>
                  <a:pt x="21324" y="12818"/>
                </a:moveTo>
                <a:cubicBezTo>
                  <a:pt x="21211" y="12818"/>
                  <a:pt x="20870" y="12855"/>
                  <a:pt x="20870" y="13196"/>
                </a:cubicBezTo>
                <a:lnTo>
                  <a:pt x="21059" y="13309"/>
                </a:lnTo>
                <a:cubicBezTo>
                  <a:pt x="21097" y="13271"/>
                  <a:pt x="21135" y="13271"/>
                  <a:pt x="21173" y="13271"/>
                </a:cubicBezTo>
                <a:cubicBezTo>
                  <a:pt x="21286" y="13233"/>
                  <a:pt x="21475" y="13196"/>
                  <a:pt x="21475" y="12969"/>
                </a:cubicBezTo>
                <a:cubicBezTo>
                  <a:pt x="21475" y="12969"/>
                  <a:pt x="21475" y="12931"/>
                  <a:pt x="21475" y="12931"/>
                </a:cubicBezTo>
                <a:lnTo>
                  <a:pt x="21324" y="12818"/>
                </a:lnTo>
                <a:close/>
                <a:moveTo>
                  <a:pt x="31101" y="13104"/>
                </a:moveTo>
                <a:cubicBezTo>
                  <a:pt x="31069" y="13104"/>
                  <a:pt x="31036" y="13109"/>
                  <a:pt x="31003" y="13120"/>
                </a:cubicBezTo>
                <a:cubicBezTo>
                  <a:pt x="30927" y="13120"/>
                  <a:pt x="30889" y="13196"/>
                  <a:pt x="30852" y="13271"/>
                </a:cubicBezTo>
                <a:lnTo>
                  <a:pt x="31003" y="13422"/>
                </a:lnTo>
                <a:cubicBezTo>
                  <a:pt x="31003" y="13449"/>
                  <a:pt x="31041" y="13476"/>
                  <a:pt x="31103" y="13476"/>
                </a:cubicBezTo>
                <a:cubicBezTo>
                  <a:pt x="31129" y="13476"/>
                  <a:pt x="31159" y="13471"/>
                  <a:pt x="31192" y="13460"/>
                </a:cubicBezTo>
                <a:lnTo>
                  <a:pt x="31305" y="13347"/>
                </a:lnTo>
                <a:lnTo>
                  <a:pt x="31305" y="13233"/>
                </a:lnTo>
                <a:lnTo>
                  <a:pt x="31268" y="13158"/>
                </a:lnTo>
                <a:cubicBezTo>
                  <a:pt x="31241" y="13131"/>
                  <a:pt x="31176" y="13104"/>
                  <a:pt x="31101" y="13104"/>
                </a:cubicBezTo>
                <a:close/>
                <a:moveTo>
                  <a:pt x="49491" y="13233"/>
                </a:moveTo>
                <a:cubicBezTo>
                  <a:pt x="49453" y="13233"/>
                  <a:pt x="49264" y="13233"/>
                  <a:pt x="49226" y="13385"/>
                </a:cubicBezTo>
                <a:lnTo>
                  <a:pt x="49377" y="13536"/>
                </a:lnTo>
                <a:cubicBezTo>
                  <a:pt x="49340" y="13536"/>
                  <a:pt x="49302" y="13499"/>
                  <a:pt x="49302" y="13498"/>
                </a:cubicBezTo>
                <a:lnTo>
                  <a:pt x="49302" y="13498"/>
                </a:lnTo>
                <a:cubicBezTo>
                  <a:pt x="49340" y="13536"/>
                  <a:pt x="49377" y="13611"/>
                  <a:pt x="49453" y="13611"/>
                </a:cubicBezTo>
                <a:lnTo>
                  <a:pt x="49642" y="13498"/>
                </a:lnTo>
                <a:cubicBezTo>
                  <a:pt x="49642" y="13498"/>
                  <a:pt x="49680" y="13460"/>
                  <a:pt x="49680" y="13385"/>
                </a:cubicBezTo>
                <a:lnTo>
                  <a:pt x="49680" y="13347"/>
                </a:lnTo>
                <a:lnTo>
                  <a:pt x="49529" y="13233"/>
                </a:lnTo>
                <a:close/>
                <a:moveTo>
                  <a:pt x="27819" y="13261"/>
                </a:moveTo>
                <a:cubicBezTo>
                  <a:pt x="27797" y="13261"/>
                  <a:pt x="27774" y="13264"/>
                  <a:pt x="27751" y="13271"/>
                </a:cubicBezTo>
                <a:cubicBezTo>
                  <a:pt x="27676" y="13271"/>
                  <a:pt x="27638" y="13347"/>
                  <a:pt x="27600" y="13422"/>
                </a:cubicBezTo>
                <a:lnTo>
                  <a:pt x="27714" y="13574"/>
                </a:lnTo>
                <a:cubicBezTo>
                  <a:pt x="27740" y="13600"/>
                  <a:pt x="27786" y="13627"/>
                  <a:pt x="27851" y="13627"/>
                </a:cubicBezTo>
                <a:cubicBezTo>
                  <a:pt x="27877" y="13627"/>
                  <a:pt x="27907" y="13623"/>
                  <a:pt x="27940" y="13611"/>
                </a:cubicBezTo>
                <a:lnTo>
                  <a:pt x="28054" y="13498"/>
                </a:lnTo>
                <a:lnTo>
                  <a:pt x="28054" y="13422"/>
                </a:lnTo>
                <a:lnTo>
                  <a:pt x="28016" y="13309"/>
                </a:lnTo>
                <a:cubicBezTo>
                  <a:pt x="27986" y="13309"/>
                  <a:pt x="27907" y="13261"/>
                  <a:pt x="27819" y="13261"/>
                </a:cubicBezTo>
                <a:close/>
                <a:moveTo>
                  <a:pt x="36939" y="13196"/>
                </a:moveTo>
                <a:lnTo>
                  <a:pt x="36825" y="13309"/>
                </a:lnTo>
                <a:lnTo>
                  <a:pt x="36825" y="13498"/>
                </a:lnTo>
                <a:lnTo>
                  <a:pt x="36939" y="13611"/>
                </a:lnTo>
                <a:cubicBezTo>
                  <a:pt x="36972" y="13623"/>
                  <a:pt x="37002" y="13627"/>
                  <a:pt x="37029" y="13627"/>
                </a:cubicBezTo>
                <a:cubicBezTo>
                  <a:pt x="37093" y="13627"/>
                  <a:pt x="37139" y="13600"/>
                  <a:pt x="37166" y="13574"/>
                </a:cubicBezTo>
                <a:cubicBezTo>
                  <a:pt x="37241" y="13536"/>
                  <a:pt x="37279" y="13498"/>
                  <a:pt x="37279" y="13422"/>
                </a:cubicBezTo>
                <a:cubicBezTo>
                  <a:pt x="37279" y="13347"/>
                  <a:pt x="37241" y="13309"/>
                  <a:pt x="37166" y="13233"/>
                </a:cubicBezTo>
                <a:cubicBezTo>
                  <a:pt x="37128" y="13196"/>
                  <a:pt x="37052" y="13196"/>
                  <a:pt x="36939" y="13196"/>
                </a:cubicBezTo>
                <a:close/>
                <a:moveTo>
                  <a:pt x="18489" y="13271"/>
                </a:moveTo>
                <a:cubicBezTo>
                  <a:pt x="18375" y="13385"/>
                  <a:pt x="18375" y="13574"/>
                  <a:pt x="18489" y="13687"/>
                </a:cubicBezTo>
                <a:lnTo>
                  <a:pt x="18564" y="13725"/>
                </a:lnTo>
                <a:cubicBezTo>
                  <a:pt x="18678" y="13725"/>
                  <a:pt x="18753" y="13725"/>
                  <a:pt x="18791" y="13687"/>
                </a:cubicBezTo>
                <a:cubicBezTo>
                  <a:pt x="18867" y="13611"/>
                  <a:pt x="18904" y="13536"/>
                  <a:pt x="18904" y="13460"/>
                </a:cubicBezTo>
                <a:cubicBezTo>
                  <a:pt x="18904" y="13422"/>
                  <a:pt x="18904" y="13422"/>
                  <a:pt x="18904" y="13385"/>
                </a:cubicBezTo>
                <a:lnTo>
                  <a:pt x="18753" y="13271"/>
                </a:lnTo>
                <a:close/>
                <a:moveTo>
                  <a:pt x="76826" y="13347"/>
                </a:moveTo>
                <a:lnTo>
                  <a:pt x="76637" y="13460"/>
                </a:lnTo>
                <a:cubicBezTo>
                  <a:pt x="76637" y="13498"/>
                  <a:pt x="76637" y="13498"/>
                  <a:pt x="76599" y="13536"/>
                </a:cubicBezTo>
                <a:lnTo>
                  <a:pt x="76712" y="13725"/>
                </a:lnTo>
                <a:lnTo>
                  <a:pt x="76901" y="13725"/>
                </a:lnTo>
                <a:lnTo>
                  <a:pt x="77053" y="13611"/>
                </a:lnTo>
                <a:lnTo>
                  <a:pt x="77053" y="13498"/>
                </a:lnTo>
                <a:lnTo>
                  <a:pt x="76939" y="13385"/>
                </a:lnTo>
                <a:cubicBezTo>
                  <a:pt x="76901" y="13385"/>
                  <a:pt x="76864" y="13347"/>
                  <a:pt x="76826" y="13347"/>
                </a:cubicBezTo>
                <a:close/>
                <a:moveTo>
                  <a:pt x="90474" y="13498"/>
                </a:moveTo>
                <a:lnTo>
                  <a:pt x="90323" y="13574"/>
                </a:lnTo>
                <a:cubicBezTo>
                  <a:pt x="90323" y="13611"/>
                  <a:pt x="90247" y="13687"/>
                  <a:pt x="90247" y="13763"/>
                </a:cubicBezTo>
                <a:cubicBezTo>
                  <a:pt x="90247" y="13876"/>
                  <a:pt x="90361" y="13914"/>
                  <a:pt x="90474" y="13952"/>
                </a:cubicBezTo>
                <a:lnTo>
                  <a:pt x="90588" y="13876"/>
                </a:lnTo>
                <a:cubicBezTo>
                  <a:pt x="90625" y="13801"/>
                  <a:pt x="90663" y="13725"/>
                  <a:pt x="90663" y="13649"/>
                </a:cubicBezTo>
                <a:cubicBezTo>
                  <a:pt x="90663" y="13574"/>
                  <a:pt x="90588" y="13498"/>
                  <a:pt x="90474" y="13498"/>
                </a:cubicBezTo>
                <a:close/>
                <a:moveTo>
                  <a:pt x="81400" y="13536"/>
                </a:moveTo>
                <a:lnTo>
                  <a:pt x="81287" y="13649"/>
                </a:lnTo>
                <a:lnTo>
                  <a:pt x="81287" y="13876"/>
                </a:lnTo>
                <a:lnTo>
                  <a:pt x="81438" y="13990"/>
                </a:lnTo>
                <a:lnTo>
                  <a:pt x="81552" y="13990"/>
                </a:lnTo>
                <a:lnTo>
                  <a:pt x="81703" y="13838"/>
                </a:lnTo>
                <a:cubicBezTo>
                  <a:pt x="81703" y="13838"/>
                  <a:pt x="81703" y="13801"/>
                  <a:pt x="81703" y="13801"/>
                </a:cubicBezTo>
                <a:cubicBezTo>
                  <a:pt x="81703" y="13763"/>
                  <a:pt x="81703" y="13763"/>
                  <a:pt x="81703" y="13725"/>
                </a:cubicBezTo>
                <a:cubicBezTo>
                  <a:pt x="81703" y="13725"/>
                  <a:pt x="81703" y="13611"/>
                  <a:pt x="81589" y="13574"/>
                </a:cubicBezTo>
                <a:cubicBezTo>
                  <a:pt x="81552" y="13536"/>
                  <a:pt x="81476" y="13536"/>
                  <a:pt x="81400" y="13536"/>
                </a:cubicBezTo>
                <a:close/>
                <a:moveTo>
                  <a:pt x="24387" y="13649"/>
                </a:moveTo>
                <a:lnTo>
                  <a:pt x="24198" y="13687"/>
                </a:lnTo>
                <a:cubicBezTo>
                  <a:pt x="24084" y="13801"/>
                  <a:pt x="24084" y="13990"/>
                  <a:pt x="24198" y="14103"/>
                </a:cubicBezTo>
                <a:cubicBezTo>
                  <a:pt x="24251" y="14130"/>
                  <a:pt x="24304" y="14156"/>
                  <a:pt x="24371" y="14156"/>
                </a:cubicBezTo>
                <a:cubicBezTo>
                  <a:pt x="24399" y="14156"/>
                  <a:pt x="24429" y="14152"/>
                  <a:pt x="24462" y="14141"/>
                </a:cubicBezTo>
                <a:lnTo>
                  <a:pt x="24576" y="14027"/>
                </a:lnTo>
                <a:lnTo>
                  <a:pt x="24576" y="13990"/>
                </a:lnTo>
                <a:cubicBezTo>
                  <a:pt x="24576" y="13801"/>
                  <a:pt x="24462" y="13725"/>
                  <a:pt x="24387" y="13649"/>
                </a:cubicBezTo>
                <a:close/>
                <a:moveTo>
                  <a:pt x="7373" y="13687"/>
                </a:moveTo>
                <a:lnTo>
                  <a:pt x="7222" y="13838"/>
                </a:lnTo>
                <a:lnTo>
                  <a:pt x="7373" y="13876"/>
                </a:lnTo>
                <a:lnTo>
                  <a:pt x="7222" y="13876"/>
                </a:lnTo>
                <a:cubicBezTo>
                  <a:pt x="7146" y="13914"/>
                  <a:pt x="7071" y="13990"/>
                  <a:pt x="7108" y="14179"/>
                </a:cubicBezTo>
                <a:lnTo>
                  <a:pt x="7222" y="14254"/>
                </a:lnTo>
                <a:cubicBezTo>
                  <a:pt x="7335" y="14254"/>
                  <a:pt x="7411" y="14216"/>
                  <a:pt x="7449" y="14216"/>
                </a:cubicBezTo>
                <a:cubicBezTo>
                  <a:pt x="7487" y="14179"/>
                  <a:pt x="7487" y="14179"/>
                  <a:pt x="7487" y="14179"/>
                </a:cubicBezTo>
                <a:lnTo>
                  <a:pt x="7638" y="14065"/>
                </a:lnTo>
                <a:cubicBezTo>
                  <a:pt x="7638" y="14065"/>
                  <a:pt x="7638" y="14027"/>
                  <a:pt x="7638" y="13990"/>
                </a:cubicBezTo>
                <a:cubicBezTo>
                  <a:pt x="7638" y="13763"/>
                  <a:pt x="7487" y="13687"/>
                  <a:pt x="7373" y="13687"/>
                </a:cubicBezTo>
                <a:close/>
                <a:moveTo>
                  <a:pt x="77449" y="13759"/>
                </a:moveTo>
                <a:cubicBezTo>
                  <a:pt x="77231" y="13759"/>
                  <a:pt x="77166" y="13960"/>
                  <a:pt x="77166" y="14065"/>
                </a:cubicBezTo>
                <a:lnTo>
                  <a:pt x="77128" y="14103"/>
                </a:lnTo>
                <a:lnTo>
                  <a:pt x="77279" y="14254"/>
                </a:lnTo>
                <a:cubicBezTo>
                  <a:pt x="77506" y="14216"/>
                  <a:pt x="77657" y="14103"/>
                  <a:pt x="77657" y="13914"/>
                </a:cubicBezTo>
                <a:cubicBezTo>
                  <a:pt x="77657" y="13876"/>
                  <a:pt x="77657" y="13876"/>
                  <a:pt x="77657" y="13876"/>
                </a:cubicBezTo>
                <a:lnTo>
                  <a:pt x="77506" y="13763"/>
                </a:lnTo>
                <a:cubicBezTo>
                  <a:pt x="77486" y="13760"/>
                  <a:pt x="77467" y="13759"/>
                  <a:pt x="77449" y="13759"/>
                </a:cubicBezTo>
                <a:close/>
                <a:moveTo>
                  <a:pt x="12552" y="13602"/>
                </a:moveTo>
                <a:cubicBezTo>
                  <a:pt x="12438" y="13602"/>
                  <a:pt x="12350" y="13669"/>
                  <a:pt x="12288" y="13763"/>
                </a:cubicBezTo>
                <a:lnTo>
                  <a:pt x="12364" y="13838"/>
                </a:lnTo>
                <a:lnTo>
                  <a:pt x="12288" y="13838"/>
                </a:lnTo>
                <a:lnTo>
                  <a:pt x="12061" y="13914"/>
                </a:lnTo>
                <a:lnTo>
                  <a:pt x="12023" y="13914"/>
                </a:lnTo>
                <a:cubicBezTo>
                  <a:pt x="12023" y="13952"/>
                  <a:pt x="11986" y="14027"/>
                  <a:pt x="11986" y="14141"/>
                </a:cubicBezTo>
                <a:lnTo>
                  <a:pt x="12137" y="14254"/>
                </a:lnTo>
                <a:lnTo>
                  <a:pt x="12175" y="14254"/>
                </a:lnTo>
                <a:cubicBezTo>
                  <a:pt x="12250" y="14292"/>
                  <a:pt x="12288" y="14292"/>
                  <a:pt x="12402" y="14292"/>
                </a:cubicBezTo>
                <a:lnTo>
                  <a:pt x="12515" y="14216"/>
                </a:lnTo>
                <a:cubicBezTo>
                  <a:pt x="12515" y="14216"/>
                  <a:pt x="12515" y="14179"/>
                  <a:pt x="12515" y="14179"/>
                </a:cubicBezTo>
                <a:cubicBezTo>
                  <a:pt x="12553" y="14141"/>
                  <a:pt x="12591" y="14065"/>
                  <a:pt x="12553" y="13952"/>
                </a:cubicBezTo>
                <a:lnTo>
                  <a:pt x="12704" y="13876"/>
                </a:lnTo>
                <a:cubicBezTo>
                  <a:pt x="12704" y="13838"/>
                  <a:pt x="12742" y="13801"/>
                  <a:pt x="12742" y="13725"/>
                </a:cubicBezTo>
                <a:lnTo>
                  <a:pt x="12742" y="13687"/>
                </a:lnTo>
                <a:lnTo>
                  <a:pt x="12628" y="13611"/>
                </a:lnTo>
                <a:cubicBezTo>
                  <a:pt x="12602" y="13605"/>
                  <a:pt x="12576" y="13602"/>
                  <a:pt x="12552" y="13602"/>
                </a:cubicBezTo>
                <a:close/>
                <a:moveTo>
                  <a:pt x="37717" y="13898"/>
                </a:moveTo>
                <a:cubicBezTo>
                  <a:pt x="37686" y="13898"/>
                  <a:pt x="37652" y="13903"/>
                  <a:pt x="37619" y="13914"/>
                </a:cubicBezTo>
                <a:lnTo>
                  <a:pt x="37544" y="14027"/>
                </a:lnTo>
                <a:lnTo>
                  <a:pt x="37544" y="14216"/>
                </a:lnTo>
                <a:lnTo>
                  <a:pt x="37619" y="14330"/>
                </a:lnTo>
                <a:cubicBezTo>
                  <a:pt x="37674" y="14348"/>
                  <a:pt x="37720" y="14355"/>
                  <a:pt x="37759" y="14355"/>
                </a:cubicBezTo>
                <a:cubicBezTo>
                  <a:pt x="37882" y="14355"/>
                  <a:pt x="37940" y="14283"/>
                  <a:pt x="37997" y="14254"/>
                </a:cubicBezTo>
                <a:cubicBezTo>
                  <a:pt x="38073" y="14216"/>
                  <a:pt x="38111" y="14141"/>
                  <a:pt x="38111" y="14065"/>
                </a:cubicBezTo>
                <a:cubicBezTo>
                  <a:pt x="38111" y="13990"/>
                  <a:pt x="38035" y="13914"/>
                  <a:pt x="37959" y="13914"/>
                </a:cubicBezTo>
                <a:lnTo>
                  <a:pt x="37884" y="13952"/>
                </a:lnTo>
                <a:cubicBezTo>
                  <a:pt x="37857" y="13925"/>
                  <a:pt x="37793" y="13898"/>
                  <a:pt x="37717" y="13898"/>
                </a:cubicBezTo>
                <a:close/>
                <a:moveTo>
                  <a:pt x="71608" y="14065"/>
                </a:moveTo>
                <a:cubicBezTo>
                  <a:pt x="71495" y="14065"/>
                  <a:pt x="71381" y="14141"/>
                  <a:pt x="71381" y="14254"/>
                </a:cubicBezTo>
                <a:cubicBezTo>
                  <a:pt x="71381" y="14292"/>
                  <a:pt x="71419" y="14405"/>
                  <a:pt x="71570" y="14443"/>
                </a:cubicBezTo>
                <a:cubicBezTo>
                  <a:pt x="71608" y="14443"/>
                  <a:pt x="71646" y="14443"/>
                  <a:pt x="71722" y="14405"/>
                </a:cubicBezTo>
                <a:cubicBezTo>
                  <a:pt x="71722" y="14405"/>
                  <a:pt x="71873" y="14330"/>
                  <a:pt x="71873" y="14216"/>
                </a:cubicBezTo>
                <a:lnTo>
                  <a:pt x="71873" y="14179"/>
                </a:lnTo>
                <a:cubicBezTo>
                  <a:pt x="71835" y="14103"/>
                  <a:pt x="71722" y="14065"/>
                  <a:pt x="71608" y="14065"/>
                </a:cubicBezTo>
                <a:close/>
                <a:moveTo>
                  <a:pt x="10662" y="14103"/>
                </a:moveTo>
                <a:lnTo>
                  <a:pt x="10436" y="14179"/>
                </a:lnTo>
                <a:lnTo>
                  <a:pt x="10436" y="14330"/>
                </a:lnTo>
                <a:lnTo>
                  <a:pt x="10662" y="14443"/>
                </a:lnTo>
                <a:lnTo>
                  <a:pt x="10625" y="14443"/>
                </a:lnTo>
                <a:cubicBezTo>
                  <a:pt x="10625" y="14476"/>
                  <a:pt x="10681" y="14564"/>
                  <a:pt x="10817" y="14564"/>
                </a:cubicBezTo>
                <a:cubicBezTo>
                  <a:pt x="10839" y="14564"/>
                  <a:pt x="10863" y="14562"/>
                  <a:pt x="10889" y="14557"/>
                </a:cubicBezTo>
                <a:lnTo>
                  <a:pt x="11003" y="14443"/>
                </a:lnTo>
                <a:cubicBezTo>
                  <a:pt x="11003" y="14443"/>
                  <a:pt x="11003" y="14405"/>
                  <a:pt x="11003" y="14405"/>
                </a:cubicBezTo>
                <a:cubicBezTo>
                  <a:pt x="11003" y="14216"/>
                  <a:pt x="10814" y="14141"/>
                  <a:pt x="10738" y="14103"/>
                </a:cubicBezTo>
                <a:close/>
                <a:moveTo>
                  <a:pt x="77922" y="14216"/>
                </a:moveTo>
                <a:lnTo>
                  <a:pt x="77884" y="14254"/>
                </a:lnTo>
                <a:cubicBezTo>
                  <a:pt x="77809" y="14292"/>
                  <a:pt x="77695" y="14368"/>
                  <a:pt x="77695" y="14557"/>
                </a:cubicBezTo>
                <a:lnTo>
                  <a:pt x="77695" y="14594"/>
                </a:lnTo>
                <a:cubicBezTo>
                  <a:pt x="77771" y="14708"/>
                  <a:pt x="77847" y="14784"/>
                  <a:pt x="77998" y="14859"/>
                </a:cubicBezTo>
                <a:lnTo>
                  <a:pt x="78149" y="14821"/>
                </a:lnTo>
                <a:cubicBezTo>
                  <a:pt x="78262" y="14746"/>
                  <a:pt x="78338" y="14594"/>
                  <a:pt x="78338" y="14481"/>
                </a:cubicBezTo>
                <a:cubicBezTo>
                  <a:pt x="78338" y="14368"/>
                  <a:pt x="78262" y="14216"/>
                  <a:pt x="77998" y="14216"/>
                </a:cubicBezTo>
                <a:close/>
                <a:moveTo>
                  <a:pt x="5332" y="14594"/>
                </a:moveTo>
                <a:lnTo>
                  <a:pt x="5142" y="14670"/>
                </a:lnTo>
                <a:cubicBezTo>
                  <a:pt x="5067" y="14670"/>
                  <a:pt x="4953" y="14746"/>
                  <a:pt x="5029" y="14935"/>
                </a:cubicBezTo>
                <a:lnTo>
                  <a:pt x="5142" y="15010"/>
                </a:lnTo>
                <a:cubicBezTo>
                  <a:pt x="5218" y="15010"/>
                  <a:pt x="5332" y="15010"/>
                  <a:pt x="5369" y="14973"/>
                </a:cubicBezTo>
                <a:cubicBezTo>
                  <a:pt x="5407" y="14935"/>
                  <a:pt x="5445" y="14859"/>
                  <a:pt x="5445" y="14784"/>
                </a:cubicBezTo>
                <a:cubicBezTo>
                  <a:pt x="5445" y="14708"/>
                  <a:pt x="5407" y="14632"/>
                  <a:pt x="5332" y="14594"/>
                </a:cubicBezTo>
                <a:close/>
                <a:moveTo>
                  <a:pt x="53423" y="14594"/>
                </a:moveTo>
                <a:cubicBezTo>
                  <a:pt x="53309" y="14708"/>
                  <a:pt x="53309" y="14897"/>
                  <a:pt x="53423" y="14973"/>
                </a:cubicBezTo>
                <a:cubicBezTo>
                  <a:pt x="53450" y="14999"/>
                  <a:pt x="53495" y="15026"/>
                  <a:pt x="53573" y="15026"/>
                </a:cubicBezTo>
                <a:cubicBezTo>
                  <a:pt x="53605" y="15026"/>
                  <a:pt x="53643" y="15021"/>
                  <a:pt x="53687" y="15010"/>
                </a:cubicBezTo>
                <a:lnTo>
                  <a:pt x="53801" y="14935"/>
                </a:lnTo>
                <a:cubicBezTo>
                  <a:pt x="53801" y="14897"/>
                  <a:pt x="53763" y="14859"/>
                  <a:pt x="53801" y="14859"/>
                </a:cubicBezTo>
                <a:cubicBezTo>
                  <a:pt x="53801" y="14708"/>
                  <a:pt x="53687" y="14594"/>
                  <a:pt x="53536" y="14594"/>
                </a:cubicBezTo>
                <a:close/>
                <a:moveTo>
                  <a:pt x="629" y="14806"/>
                </a:moveTo>
                <a:cubicBezTo>
                  <a:pt x="596" y="14806"/>
                  <a:pt x="563" y="14810"/>
                  <a:pt x="530" y="14821"/>
                </a:cubicBezTo>
                <a:cubicBezTo>
                  <a:pt x="379" y="14859"/>
                  <a:pt x="303" y="14973"/>
                  <a:pt x="303" y="15124"/>
                </a:cubicBezTo>
                <a:lnTo>
                  <a:pt x="417" y="15237"/>
                </a:lnTo>
                <a:cubicBezTo>
                  <a:pt x="568" y="15237"/>
                  <a:pt x="719" y="15237"/>
                  <a:pt x="795" y="15162"/>
                </a:cubicBezTo>
                <a:cubicBezTo>
                  <a:pt x="832" y="15124"/>
                  <a:pt x="870" y="15086"/>
                  <a:pt x="870" y="14973"/>
                </a:cubicBezTo>
                <a:cubicBezTo>
                  <a:pt x="870" y="14973"/>
                  <a:pt x="870" y="14973"/>
                  <a:pt x="870" y="14935"/>
                </a:cubicBezTo>
                <a:lnTo>
                  <a:pt x="832" y="14859"/>
                </a:lnTo>
                <a:cubicBezTo>
                  <a:pt x="779" y="14832"/>
                  <a:pt x="707" y="14806"/>
                  <a:pt x="629" y="14806"/>
                </a:cubicBezTo>
                <a:close/>
                <a:moveTo>
                  <a:pt x="22912" y="14784"/>
                </a:moveTo>
                <a:cubicBezTo>
                  <a:pt x="22836" y="14784"/>
                  <a:pt x="22723" y="14821"/>
                  <a:pt x="22723" y="15010"/>
                </a:cubicBezTo>
                <a:lnTo>
                  <a:pt x="22723" y="15086"/>
                </a:lnTo>
                <a:lnTo>
                  <a:pt x="22799" y="15199"/>
                </a:lnTo>
                <a:cubicBezTo>
                  <a:pt x="22855" y="15237"/>
                  <a:pt x="22912" y="15247"/>
                  <a:pt x="22959" y="15247"/>
                </a:cubicBezTo>
                <a:cubicBezTo>
                  <a:pt x="23007" y="15247"/>
                  <a:pt x="23044" y="15237"/>
                  <a:pt x="23063" y="15237"/>
                </a:cubicBezTo>
                <a:cubicBezTo>
                  <a:pt x="23139" y="15162"/>
                  <a:pt x="23177" y="15086"/>
                  <a:pt x="23177" y="15010"/>
                </a:cubicBezTo>
                <a:cubicBezTo>
                  <a:pt x="23177" y="14935"/>
                  <a:pt x="23139" y="14859"/>
                  <a:pt x="23101" y="14821"/>
                </a:cubicBezTo>
                <a:cubicBezTo>
                  <a:pt x="23025" y="14784"/>
                  <a:pt x="22950" y="14784"/>
                  <a:pt x="22912" y="14784"/>
                </a:cubicBezTo>
                <a:close/>
                <a:moveTo>
                  <a:pt x="84432" y="14881"/>
                </a:moveTo>
                <a:cubicBezTo>
                  <a:pt x="84409" y="14881"/>
                  <a:pt x="84383" y="14886"/>
                  <a:pt x="84349" y="14897"/>
                </a:cubicBezTo>
                <a:lnTo>
                  <a:pt x="84236" y="15010"/>
                </a:lnTo>
                <a:lnTo>
                  <a:pt x="84236" y="15124"/>
                </a:lnTo>
                <a:lnTo>
                  <a:pt x="84349" y="15237"/>
                </a:lnTo>
                <a:cubicBezTo>
                  <a:pt x="84387" y="15237"/>
                  <a:pt x="84425" y="15275"/>
                  <a:pt x="84463" y="15275"/>
                </a:cubicBezTo>
                <a:lnTo>
                  <a:pt x="84652" y="15124"/>
                </a:lnTo>
                <a:cubicBezTo>
                  <a:pt x="84652" y="15048"/>
                  <a:pt x="84652" y="14973"/>
                  <a:pt x="84538" y="14935"/>
                </a:cubicBezTo>
                <a:cubicBezTo>
                  <a:pt x="84512" y="14908"/>
                  <a:pt x="84485" y="14881"/>
                  <a:pt x="84432" y="14881"/>
                </a:cubicBezTo>
                <a:close/>
                <a:moveTo>
                  <a:pt x="71480" y="14995"/>
                </a:moveTo>
                <a:cubicBezTo>
                  <a:pt x="71413" y="14995"/>
                  <a:pt x="71359" y="15021"/>
                  <a:pt x="71306" y="15048"/>
                </a:cubicBezTo>
                <a:cubicBezTo>
                  <a:pt x="71230" y="15124"/>
                  <a:pt x="71230" y="15199"/>
                  <a:pt x="71230" y="15313"/>
                </a:cubicBezTo>
                <a:lnTo>
                  <a:pt x="71344" y="15426"/>
                </a:lnTo>
                <a:cubicBezTo>
                  <a:pt x="71400" y="15445"/>
                  <a:pt x="71448" y="15455"/>
                  <a:pt x="71490" y="15455"/>
                </a:cubicBezTo>
                <a:cubicBezTo>
                  <a:pt x="71533" y="15455"/>
                  <a:pt x="71570" y="15445"/>
                  <a:pt x="71608" y="15426"/>
                </a:cubicBezTo>
                <a:cubicBezTo>
                  <a:pt x="71684" y="15351"/>
                  <a:pt x="71684" y="15237"/>
                  <a:pt x="71684" y="15199"/>
                </a:cubicBezTo>
                <a:cubicBezTo>
                  <a:pt x="71684" y="15162"/>
                  <a:pt x="71684" y="15124"/>
                  <a:pt x="71684" y="15086"/>
                </a:cubicBezTo>
                <a:lnTo>
                  <a:pt x="71570" y="15010"/>
                </a:lnTo>
                <a:cubicBezTo>
                  <a:pt x="71537" y="14999"/>
                  <a:pt x="71507" y="14995"/>
                  <a:pt x="71480" y="14995"/>
                </a:cubicBezTo>
                <a:close/>
                <a:moveTo>
                  <a:pt x="13876" y="15237"/>
                </a:moveTo>
                <a:cubicBezTo>
                  <a:pt x="13687" y="15275"/>
                  <a:pt x="13574" y="15313"/>
                  <a:pt x="13498" y="15426"/>
                </a:cubicBezTo>
                <a:lnTo>
                  <a:pt x="13649" y="15577"/>
                </a:lnTo>
                <a:lnTo>
                  <a:pt x="13725" y="15577"/>
                </a:lnTo>
                <a:cubicBezTo>
                  <a:pt x="13763" y="15577"/>
                  <a:pt x="13810" y="15587"/>
                  <a:pt x="13852" y="15587"/>
                </a:cubicBezTo>
                <a:cubicBezTo>
                  <a:pt x="13895" y="15587"/>
                  <a:pt x="13933" y="15577"/>
                  <a:pt x="13952" y="15540"/>
                </a:cubicBezTo>
                <a:cubicBezTo>
                  <a:pt x="13989" y="15502"/>
                  <a:pt x="14027" y="15464"/>
                  <a:pt x="14027" y="15426"/>
                </a:cubicBezTo>
                <a:cubicBezTo>
                  <a:pt x="14027" y="15388"/>
                  <a:pt x="14027" y="15351"/>
                  <a:pt x="14027" y="15351"/>
                </a:cubicBezTo>
                <a:lnTo>
                  <a:pt x="13876" y="15237"/>
                </a:lnTo>
                <a:close/>
                <a:moveTo>
                  <a:pt x="58760" y="15448"/>
                </a:moveTo>
                <a:cubicBezTo>
                  <a:pt x="58738" y="15448"/>
                  <a:pt x="58711" y="15453"/>
                  <a:pt x="58678" y="15464"/>
                </a:cubicBezTo>
                <a:lnTo>
                  <a:pt x="58565" y="15577"/>
                </a:lnTo>
                <a:lnTo>
                  <a:pt x="58565" y="15691"/>
                </a:lnTo>
                <a:lnTo>
                  <a:pt x="58678" y="15804"/>
                </a:lnTo>
                <a:cubicBezTo>
                  <a:pt x="58716" y="15804"/>
                  <a:pt x="58754" y="15842"/>
                  <a:pt x="58791" y="15842"/>
                </a:cubicBezTo>
                <a:lnTo>
                  <a:pt x="58981" y="15691"/>
                </a:lnTo>
                <a:cubicBezTo>
                  <a:pt x="58981" y="15615"/>
                  <a:pt x="58981" y="15540"/>
                  <a:pt x="58867" y="15502"/>
                </a:cubicBezTo>
                <a:cubicBezTo>
                  <a:pt x="58840" y="15475"/>
                  <a:pt x="58814" y="15448"/>
                  <a:pt x="58760" y="15448"/>
                </a:cubicBezTo>
                <a:close/>
                <a:moveTo>
                  <a:pt x="74482" y="15351"/>
                </a:moveTo>
                <a:cubicBezTo>
                  <a:pt x="74179" y="15388"/>
                  <a:pt x="74141" y="15540"/>
                  <a:pt x="74141" y="15615"/>
                </a:cubicBezTo>
                <a:cubicBezTo>
                  <a:pt x="74141" y="15653"/>
                  <a:pt x="74179" y="15729"/>
                  <a:pt x="74179" y="15767"/>
                </a:cubicBezTo>
                <a:lnTo>
                  <a:pt x="74293" y="15842"/>
                </a:lnTo>
                <a:cubicBezTo>
                  <a:pt x="74406" y="15842"/>
                  <a:pt x="74482" y="15842"/>
                  <a:pt x="74557" y="15804"/>
                </a:cubicBezTo>
                <a:cubicBezTo>
                  <a:pt x="74633" y="15729"/>
                  <a:pt x="74633" y="15615"/>
                  <a:pt x="74633" y="15540"/>
                </a:cubicBezTo>
                <a:cubicBezTo>
                  <a:pt x="74633" y="15540"/>
                  <a:pt x="74633" y="15502"/>
                  <a:pt x="74633" y="15464"/>
                </a:cubicBezTo>
                <a:lnTo>
                  <a:pt x="74482" y="15351"/>
                </a:lnTo>
                <a:close/>
                <a:moveTo>
                  <a:pt x="70989" y="15562"/>
                </a:moveTo>
                <a:cubicBezTo>
                  <a:pt x="70924" y="15562"/>
                  <a:pt x="70879" y="15589"/>
                  <a:pt x="70852" y="15615"/>
                </a:cubicBezTo>
                <a:cubicBezTo>
                  <a:pt x="70776" y="15653"/>
                  <a:pt x="70739" y="15691"/>
                  <a:pt x="70739" y="15804"/>
                </a:cubicBezTo>
                <a:lnTo>
                  <a:pt x="70739" y="15842"/>
                </a:lnTo>
                <a:lnTo>
                  <a:pt x="70890" y="15956"/>
                </a:lnTo>
                <a:lnTo>
                  <a:pt x="71079" y="15956"/>
                </a:lnTo>
                <a:lnTo>
                  <a:pt x="71192" y="15842"/>
                </a:lnTo>
                <a:lnTo>
                  <a:pt x="71192" y="15691"/>
                </a:lnTo>
                <a:lnTo>
                  <a:pt x="71079" y="15577"/>
                </a:lnTo>
                <a:cubicBezTo>
                  <a:pt x="71046" y="15566"/>
                  <a:pt x="71016" y="15562"/>
                  <a:pt x="70989" y="15562"/>
                </a:cubicBezTo>
                <a:close/>
                <a:moveTo>
                  <a:pt x="60045" y="15534"/>
                </a:moveTo>
                <a:cubicBezTo>
                  <a:pt x="59995" y="15534"/>
                  <a:pt x="59948" y="15556"/>
                  <a:pt x="59926" y="15577"/>
                </a:cubicBezTo>
                <a:lnTo>
                  <a:pt x="59850" y="15615"/>
                </a:lnTo>
                <a:cubicBezTo>
                  <a:pt x="59774" y="15767"/>
                  <a:pt x="59888" y="15993"/>
                  <a:pt x="60077" y="15993"/>
                </a:cubicBezTo>
                <a:cubicBezTo>
                  <a:pt x="60096" y="16003"/>
                  <a:pt x="60115" y="16008"/>
                  <a:pt x="60134" y="16008"/>
                </a:cubicBezTo>
                <a:cubicBezTo>
                  <a:pt x="60190" y="16008"/>
                  <a:pt x="60247" y="15965"/>
                  <a:pt x="60304" y="15880"/>
                </a:cubicBezTo>
                <a:lnTo>
                  <a:pt x="60153" y="15729"/>
                </a:lnTo>
                <a:lnTo>
                  <a:pt x="60190" y="15729"/>
                </a:lnTo>
                <a:cubicBezTo>
                  <a:pt x="60228" y="15767"/>
                  <a:pt x="60228" y="15767"/>
                  <a:pt x="60228" y="15767"/>
                </a:cubicBezTo>
                <a:lnTo>
                  <a:pt x="60228" y="15729"/>
                </a:lnTo>
                <a:cubicBezTo>
                  <a:pt x="60228" y="15691"/>
                  <a:pt x="60228" y="15615"/>
                  <a:pt x="60153" y="15577"/>
                </a:cubicBezTo>
                <a:cubicBezTo>
                  <a:pt x="60121" y="15546"/>
                  <a:pt x="60082" y="15534"/>
                  <a:pt x="60045" y="15534"/>
                </a:cubicBezTo>
                <a:close/>
                <a:moveTo>
                  <a:pt x="75238" y="15729"/>
                </a:moveTo>
                <a:lnTo>
                  <a:pt x="75011" y="15842"/>
                </a:lnTo>
                <a:lnTo>
                  <a:pt x="75011" y="15956"/>
                </a:lnTo>
                <a:lnTo>
                  <a:pt x="75087" y="16031"/>
                </a:lnTo>
                <a:cubicBezTo>
                  <a:pt x="75113" y="16058"/>
                  <a:pt x="75159" y="16085"/>
                  <a:pt x="75223" y="16085"/>
                </a:cubicBezTo>
                <a:cubicBezTo>
                  <a:pt x="75250" y="16085"/>
                  <a:pt x="75280" y="16080"/>
                  <a:pt x="75313" y="16069"/>
                </a:cubicBezTo>
                <a:cubicBezTo>
                  <a:pt x="75389" y="16069"/>
                  <a:pt x="75465" y="15993"/>
                  <a:pt x="75465" y="15918"/>
                </a:cubicBezTo>
                <a:lnTo>
                  <a:pt x="75351" y="15767"/>
                </a:lnTo>
                <a:cubicBezTo>
                  <a:pt x="75313" y="15767"/>
                  <a:pt x="75276" y="15767"/>
                  <a:pt x="75238" y="15729"/>
                </a:cubicBezTo>
                <a:close/>
                <a:moveTo>
                  <a:pt x="49869" y="15880"/>
                </a:moveTo>
                <a:lnTo>
                  <a:pt x="49755" y="15918"/>
                </a:lnTo>
                <a:cubicBezTo>
                  <a:pt x="49642" y="16031"/>
                  <a:pt x="49680" y="16258"/>
                  <a:pt x="49718" y="16371"/>
                </a:cubicBezTo>
                <a:lnTo>
                  <a:pt x="49944" y="16371"/>
                </a:lnTo>
                <a:cubicBezTo>
                  <a:pt x="50020" y="16334"/>
                  <a:pt x="50058" y="16182"/>
                  <a:pt x="50058" y="16107"/>
                </a:cubicBezTo>
                <a:cubicBezTo>
                  <a:pt x="50058" y="15956"/>
                  <a:pt x="49982" y="15880"/>
                  <a:pt x="49869" y="15880"/>
                </a:cubicBezTo>
                <a:close/>
                <a:moveTo>
                  <a:pt x="67903" y="15965"/>
                </a:moveTo>
                <a:cubicBezTo>
                  <a:pt x="67865" y="15965"/>
                  <a:pt x="67828" y="15974"/>
                  <a:pt x="67790" y="15993"/>
                </a:cubicBezTo>
                <a:cubicBezTo>
                  <a:pt x="67638" y="16031"/>
                  <a:pt x="67638" y="16258"/>
                  <a:pt x="67752" y="16334"/>
                </a:cubicBezTo>
                <a:cubicBezTo>
                  <a:pt x="67790" y="16371"/>
                  <a:pt x="67828" y="16371"/>
                  <a:pt x="67903" y="16371"/>
                </a:cubicBezTo>
                <a:lnTo>
                  <a:pt x="67941" y="16296"/>
                </a:lnTo>
                <a:lnTo>
                  <a:pt x="67903" y="16296"/>
                </a:lnTo>
                <a:lnTo>
                  <a:pt x="68054" y="16182"/>
                </a:lnTo>
                <a:lnTo>
                  <a:pt x="68054" y="16107"/>
                </a:lnTo>
                <a:lnTo>
                  <a:pt x="68017" y="15993"/>
                </a:lnTo>
                <a:cubicBezTo>
                  <a:pt x="67979" y="15974"/>
                  <a:pt x="67941" y="15965"/>
                  <a:pt x="67903" y="15965"/>
                </a:cubicBezTo>
                <a:close/>
                <a:moveTo>
                  <a:pt x="3456" y="15979"/>
                </a:moveTo>
                <a:cubicBezTo>
                  <a:pt x="3426" y="15979"/>
                  <a:pt x="3396" y="15983"/>
                  <a:pt x="3366" y="15993"/>
                </a:cubicBezTo>
                <a:cubicBezTo>
                  <a:pt x="3252" y="16069"/>
                  <a:pt x="3176" y="16182"/>
                  <a:pt x="3214" y="16334"/>
                </a:cubicBezTo>
                <a:lnTo>
                  <a:pt x="3328" y="16409"/>
                </a:lnTo>
                <a:cubicBezTo>
                  <a:pt x="3441" y="16409"/>
                  <a:pt x="3555" y="16409"/>
                  <a:pt x="3630" y="16371"/>
                </a:cubicBezTo>
                <a:cubicBezTo>
                  <a:pt x="3668" y="16334"/>
                  <a:pt x="3706" y="16258"/>
                  <a:pt x="3706" y="16182"/>
                </a:cubicBezTo>
                <a:lnTo>
                  <a:pt x="3706" y="16145"/>
                </a:lnTo>
                <a:lnTo>
                  <a:pt x="3668" y="16069"/>
                </a:lnTo>
                <a:cubicBezTo>
                  <a:pt x="3613" y="16014"/>
                  <a:pt x="3537" y="15979"/>
                  <a:pt x="3456" y="15979"/>
                </a:cubicBezTo>
                <a:close/>
                <a:moveTo>
                  <a:pt x="38942" y="16069"/>
                </a:moveTo>
                <a:cubicBezTo>
                  <a:pt x="38829" y="16069"/>
                  <a:pt x="38716" y="16145"/>
                  <a:pt x="38678" y="16296"/>
                </a:cubicBezTo>
                <a:lnTo>
                  <a:pt x="38791" y="16409"/>
                </a:lnTo>
                <a:cubicBezTo>
                  <a:pt x="38836" y="16420"/>
                  <a:pt x="38873" y="16425"/>
                  <a:pt x="38907" y="16425"/>
                </a:cubicBezTo>
                <a:cubicBezTo>
                  <a:pt x="38987" y="16425"/>
                  <a:pt x="39040" y="16398"/>
                  <a:pt x="39094" y="16371"/>
                </a:cubicBezTo>
                <a:lnTo>
                  <a:pt x="39132" y="16258"/>
                </a:lnTo>
                <a:cubicBezTo>
                  <a:pt x="39132" y="16182"/>
                  <a:pt x="39056" y="16107"/>
                  <a:pt x="38942" y="16069"/>
                </a:cubicBezTo>
                <a:close/>
                <a:moveTo>
                  <a:pt x="12061" y="15880"/>
                </a:moveTo>
                <a:lnTo>
                  <a:pt x="11910" y="15956"/>
                </a:lnTo>
                <a:cubicBezTo>
                  <a:pt x="11834" y="15956"/>
                  <a:pt x="11759" y="15918"/>
                  <a:pt x="11683" y="15918"/>
                </a:cubicBezTo>
                <a:cubicBezTo>
                  <a:pt x="11645" y="15956"/>
                  <a:pt x="11570" y="15956"/>
                  <a:pt x="11532" y="16031"/>
                </a:cubicBezTo>
                <a:lnTo>
                  <a:pt x="11645" y="16182"/>
                </a:lnTo>
                <a:cubicBezTo>
                  <a:pt x="11645" y="16220"/>
                  <a:pt x="11645" y="16220"/>
                  <a:pt x="11645" y="16220"/>
                </a:cubicBezTo>
                <a:cubicBezTo>
                  <a:pt x="11683" y="16296"/>
                  <a:pt x="11721" y="16371"/>
                  <a:pt x="11797" y="16409"/>
                </a:cubicBezTo>
                <a:cubicBezTo>
                  <a:pt x="11834" y="16428"/>
                  <a:pt x="11872" y="16438"/>
                  <a:pt x="11915" y="16438"/>
                </a:cubicBezTo>
                <a:cubicBezTo>
                  <a:pt x="11957" y="16438"/>
                  <a:pt x="12005" y="16428"/>
                  <a:pt x="12061" y="16409"/>
                </a:cubicBezTo>
                <a:lnTo>
                  <a:pt x="12137" y="16296"/>
                </a:lnTo>
                <a:cubicBezTo>
                  <a:pt x="12137" y="16258"/>
                  <a:pt x="12175" y="16258"/>
                  <a:pt x="12175" y="16220"/>
                </a:cubicBezTo>
                <a:cubicBezTo>
                  <a:pt x="12212" y="16182"/>
                  <a:pt x="12212" y="16107"/>
                  <a:pt x="12212" y="16069"/>
                </a:cubicBezTo>
                <a:cubicBezTo>
                  <a:pt x="12212" y="15993"/>
                  <a:pt x="12175" y="15918"/>
                  <a:pt x="12061" y="15880"/>
                </a:cubicBezTo>
                <a:close/>
                <a:moveTo>
                  <a:pt x="26012" y="16145"/>
                </a:moveTo>
                <a:cubicBezTo>
                  <a:pt x="25937" y="16145"/>
                  <a:pt x="25672" y="16145"/>
                  <a:pt x="25748" y="16371"/>
                </a:cubicBezTo>
                <a:lnTo>
                  <a:pt x="25861" y="16485"/>
                </a:lnTo>
                <a:lnTo>
                  <a:pt x="25974" y="16485"/>
                </a:lnTo>
                <a:lnTo>
                  <a:pt x="26126" y="16371"/>
                </a:lnTo>
                <a:cubicBezTo>
                  <a:pt x="26164" y="16334"/>
                  <a:pt x="26164" y="16334"/>
                  <a:pt x="26201" y="16258"/>
                </a:cubicBezTo>
                <a:lnTo>
                  <a:pt x="26012" y="16145"/>
                </a:lnTo>
                <a:close/>
                <a:moveTo>
                  <a:pt x="37581" y="16334"/>
                </a:moveTo>
                <a:cubicBezTo>
                  <a:pt x="37468" y="16334"/>
                  <a:pt x="37392" y="16409"/>
                  <a:pt x="37355" y="16485"/>
                </a:cubicBezTo>
                <a:lnTo>
                  <a:pt x="37468" y="16598"/>
                </a:lnTo>
                <a:cubicBezTo>
                  <a:pt x="37506" y="16636"/>
                  <a:pt x="37506" y="16636"/>
                  <a:pt x="37544" y="16674"/>
                </a:cubicBezTo>
                <a:cubicBezTo>
                  <a:pt x="37581" y="16674"/>
                  <a:pt x="37657" y="16712"/>
                  <a:pt x="37695" y="16712"/>
                </a:cubicBezTo>
                <a:lnTo>
                  <a:pt x="37884" y="16636"/>
                </a:lnTo>
                <a:lnTo>
                  <a:pt x="37884" y="16598"/>
                </a:lnTo>
                <a:cubicBezTo>
                  <a:pt x="37884" y="16447"/>
                  <a:pt x="37733" y="16334"/>
                  <a:pt x="37581" y="16334"/>
                </a:cubicBezTo>
                <a:close/>
                <a:moveTo>
                  <a:pt x="25682" y="16545"/>
                </a:moveTo>
                <a:cubicBezTo>
                  <a:pt x="25631" y="16545"/>
                  <a:pt x="25585" y="16572"/>
                  <a:pt x="25559" y="16598"/>
                </a:cubicBezTo>
                <a:cubicBezTo>
                  <a:pt x="25521" y="16636"/>
                  <a:pt x="25483" y="16712"/>
                  <a:pt x="25483" y="16825"/>
                </a:cubicBezTo>
                <a:lnTo>
                  <a:pt x="25634" y="16939"/>
                </a:lnTo>
                <a:lnTo>
                  <a:pt x="25748" y="16939"/>
                </a:lnTo>
                <a:lnTo>
                  <a:pt x="25899" y="16825"/>
                </a:lnTo>
                <a:lnTo>
                  <a:pt x="25899" y="16674"/>
                </a:lnTo>
                <a:lnTo>
                  <a:pt x="25748" y="16560"/>
                </a:lnTo>
                <a:cubicBezTo>
                  <a:pt x="25725" y="16549"/>
                  <a:pt x="25703" y="16545"/>
                  <a:pt x="25682" y="16545"/>
                </a:cubicBezTo>
                <a:close/>
                <a:moveTo>
                  <a:pt x="53725" y="16598"/>
                </a:moveTo>
                <a:lnTo>
                  <a:pt x="53574" y="16712"/>
                </a:lnTo>
                <a:cubicBezTo>
                  <a:pt x="53574" y="16750"/>
                  <a:pt x="53574" y="16750"/>
                  <a:pt x="53574" y="16750"/>
                </a:cubicBezTo>
                <a:cubicBezTo>
                  <a:pt x="53574" y="16825"/>
                  <a:pt x="53574" y="16976"/>
                  <a:pt x="53763" y="16976"/>
                </a:cubicBezTo>
                <a:lnTo>
                  <a:pt x="53914" y="16863"/>
                </a:lnTo>
                <a:cubicBezTo>
                  <a:pt x="53952" y="16825"/>
                  <a:pt x="53990" y="16787"/>
                  <a:pt x="54028" y="16750"/>
                </a:cubicBezTo>
                <a:lnTo>
                  <a:pt x="53876" y="16598"/>
                </a:lnTo>
                <a:close/>
                <a:moveTo>
                  <a:pt x="9377" y="16636"/>
                </a:moveTo>
                <a:lnTo>
                  <a:pt x="9226" y="16750"/>
                </a:lnTo>
                <a:cubicBezTo>
                  <a:pt x="9226" y="16750"/>
                  <a:pt x="9188" y="16787"/>
                  <a:pt x="9150" y="16825"/>
                </a:cubicBezTo>
                <a:lnTo>
                  <a:pt x="9263" y="16976"/>
                </a:lnTo>
                <a:cubicBezTo>
                  <a:pt x="9301" y="17014"/>
                  <a:pt x="9339" y="17014"/>
                  <a:pt x="9377" y="17014"/>
                </a:cubicBezTo>
                <a:lnTo>
                  <a:pt x="9566" y="16939"/>
                </a:lnTo>
                <a:cubicBezTo>
                  <a:pt x="9566" y="16901"/>
                  <a:pt x="9604" y="16901"/>
                  <a:pt x="9604" y="16825"/>
                </a:cubicBezTo>
                <a:lnTo>
                  <a:pt x="9490" y="16712"/>
                </a:lnTo>
                <a:cubicBezTo>
                  <a:pt x="9490" y="16674"/>
                  <a:pt x="9453" y="16674"/>
                  <a:pt x="9377" y="16636"/>
                </a:cubicBezTo>
                <a:close/>
                <a:moveTo>
                  <a:pt x="2118" y="16674"/>
                </a:moveTo>
                <a:cubicBezTo>
                  <a:pt x="2042" y="16674"/>
                  <a:pt x="1967" y="16712"/>
                  <a:pt x="1929" y="16787"/>
                </a:cubicBezTo>
                <a:lnTo>
                  <a:pt x="2080" y="16939"/>
                </a:lnTo>
                <a:cubicBezTo>
                  <a:pt x="2042" y="16939"/>
                  <a:pt x="2004" y="16901"/>
                  <a:pt x="2004" y="16901"/>
                </a:cubicBezTo>
                <a:lnTo>
                  <a:pt x="2004" y="16901"/>
                </a:lnTo>
                <a:cubicBezTo>
                  <a:pt x="2004" y="16939"/>
                  <a:pt x="2042" y="17052"/>
                  <a:pt x="2156" y="17090"/>
                </a:cubicBezTo>
                <a:lnTo>
                  <a:pt x="2231" y="17090"/>
                </a:lnTo>
                <a:cubicBezTo>
                  <a:pt x="2307" y="17052"/>
                  <a:pt x="2383" y="16976"/>
                  <a:pt x="2383" y="16901"/>
                </a:cubicBezTo>
                <a:cubicBezTo>
                  <a:pt x="2383" y="16787"/>
                  <a:pt x="2269" y="16674"/>
                  <a:pt x="2118" y="16674"/>
                </a:cubicBezTo>
                <a:close/>
                <a:moveTo>
                  <a:pt x="76334" y="16901"/>
                </a:moveTo>
                <a:cubicBezTo>
                  <a:pt x="76259" y="16901"/>
                  <a:pt x="76145" y="16901"/>
                  <a:pt x="76070" y="16976"/>
                </a:cubicBezTo>
                <a:cubicBezTo>
                  <a:pt x="75881" y="17090"/>
                  <a:pt x="75918" y="17279"/>
                  <a:pt x="76070" y="17354"/>
                </a:cubicBezTo>
                <a:lnTo>
                  <a:pt x="76259" y="17241"/>
                </a:lnTo>
                <a:lnTo>
                  <a:pt x="76259" y="17241"/>
                </a:lnTo>
                <a:cubicBezTo>
                  <a:pt x="76259" y="17279"/>
                  <a:pt x="76221" y="17279"/>
                  <a:pt x="76259" y="17279"/>
                </a:cubicBezTo>
                <a:cubicBezTo>
                  <a:pt x="76296" y="17279"/>
                  <a:pt x="76485" y="17241"/>
                  <a:pt x="76485" y="17090"/>
                </a:cubicBezTo>
                <a:cubicBezTo>
                  <a:pt x="76485" y="17052"/>
                  <a:pt x="76448" y="17014"/>
                  <a:pt x="76448" y="16976"/>
                </a:cubicBezTo>
                <a:lnTo>
                  <a:pt x="76334" y="16901"/>
                </a:lnTo>
                <a:close/>
                <a:moveTo>
                  <a:pt x="67374" y="17052"/>
                </a:moveTo>
                <a:lnTo>
                  <a:pt x="67260" y="17203"/>
                </a:lnTo>
                <a:cubicBezTo>
                  <a:pt x="67260" y="17203"/>
                  <a:pt x="67260" y="17203"/>
                  <a:pt x="67260" y="17241"/>
                </a:cubicBezTo>
                <a:cubicBezTo>
                  <a:pt x="67260" y="17279"/>
                  <a:pt x="67260" y="17430"/>
                  <a:pt x="67449" y="17430"/>
                </a:cubicBezTo>
                <a:lnTo>
                  <a:pt x="67601" y="17317"/>
                </a:lnTo>
                <a:cubicBezTo>
                  <a:pt x="67638" y="17317"/>
                  <a:pt x="67676" y="17279"/>
                  <a:pt x="67714" y="17203"/>
                </a:cubicBezTo>
                <a:lnTo>
                  <a:pt x="67563" y="17052"/>
                </a:lnTo>
                <a:close/>
                <a:moveTo>
                  <a:pt x="4878" y="17052"/>
                </a:moveTo>
                <a:lnTo>
                  <a:pt x="4764" y="17165"/>
                </a:lnTo>
                <a:lnTo>
                  <a:pt x="4764" y="17317"/>
                </a:lnTo>
                <a:lnTo>
                  <a:pt x="4802" y="17392"/>
                </a:lnTo>
                <a:cubicBezTo>
                  <a:pt x="4865" y="17476"/>
                  <a:pt x="4939" y="17502"/>
                  <a:pt x="5006" y="17502"/>
                </a:cubicBezTo>
                <a:cubicBezTo>
                  <a:pt x="5060" y="17502"/>
                  <a:pt x="5109" y="17485"/>
                  <a:pt x="5142" y="17468"/>
                </a:cubicBezTo>
                <a:lnTo>
                  <a:pt x="5407" y="17392"/>
                </a:lnTo>
                <a:cubicBezTo>
                  <a:pt x="5407" y="17279"/>
                  <a:pt x="5369" y="17203"/>
                  <a:pt x="5294" y="17128"/>
                </a:cubicBezTo>
                <a:cubicBezTo>
                  <a:pt x="5180" y="17052"/>
                  <a:pt x="5067" y="17052"/>
                  <a:pt x="4878" y="17052"/>
                </a:cubicBezTo>
                <a:close/>
                <a:moveTo>
                  <a:pt x="64311" y="17052"/>
                </a:moveTo>
                <a:lnTo>
                  <a:pt x="64236" y="17165"/>
                </a:lnTo>
                <a:cubicBezTo>
                  <a:pt x="64198" y="17203"/>
                  <a:pt x="64085" y="17279"/>
                  <a:pt x="64122" y="17430"/>
                </a:cubicBezTo>
                <a:lnTo>
                  <a:pt x="64198" y="17506"/>
                </a:lnTo>
                <a:cubicBezTo>
                  <a:pt x="64274" y="17506"/>
                  <a:pt x="64349" y="17506"/>
                  <a:pt x="64425" y="17468"/>
                </a:cubicBezTo>
                <a:cubicBezTo>
                  <a:pt x="64500" y="17430"/>
                  <a:pt x="64538" y="17317"/>
                  <a:pt x="64538" y="17241"/>
                </a:cubicBezTo>
                <a:cubicBezTo>
                  <a:pt x="64538" y="17128"/>
                  <a:pt x="64500" y="17090"/>
                  <a:pt x="64463" y="17090"/>
                </a:cubicBezTo>
                <a:lnTo>
                  <a:pt x="64311" y="17052"/>
                </a:lnTo>
                <a:close/>
                <a:moveTo>
                  <a:pt x="81703" y="17128"/>
                </a:moveTo>
                <a:lnTo>
                  <a:pt x="81552" y="17203"/>
                </a:lnTo>
                <a:cubicBezTo>
                  <a:pt x="81552" y="17203"/>
                  <a:pt x="81514" y="17203"/>
                  <a:pt x="81514" y="17241"/>
                </a:cubicBezTo>
                <a:cubicBezTo>
                  <a:pt x="81514" y="17279"/>
                  <a:pt x="81438" y="17354"/>
                  <a:pt x="81476" y="17468"/>
                </a:cubicBezTo>
                <a:lnTo>
                  <a:pt x="81627" y="17543"/>
                </a:lnTo>
                <a:lnTo>
                  <a:pt x="81779" y="17543"/>
                </a:lnTo>
                <a:lnTo>
                  <a:pt x="81930" y="17392"/>
                </a:lnTo>
                <a:cubicBezTo>
                  <a:pt x="81968" y="17354"/>
                  <a:pt x="81968" y="17354"/>
                  <a:pt x="81968" y="17317"/>
                </a:cubicBezTo>
                <a:cubicBezTo>
                  <a:pt x="81968" y="17279"/>
                  <a:pt x="81968" y="17203"/>
                  <a:pt x="81816" y="17165"/>
                </a:cubicBezTo>
                <a:cubicBezTo>
                  <a:pt x="81779" y="17128"/>
                  <a:pt x="81741" y="17128"/>
                  <a:pt x="81703" y="17128"/>
                </a:cubicBezTo>
                <a:close/>
                <a:moveTo>
                  <a:pt x="36069" y="17165"/>
                </a:moveTo>
                <a:lnTo>
                  <a:pt x="35918" y="17241"/>
                </a:lnTo>
                <a:cubicBezTo>
                  <a:pt x="35918" y="17241"/>
                  <a:pt x="35918" y="17241"/>
                  <a:pt x="35880" y="17279"/>
                </a:cubicBezTo>
                <a:cubicBezTo>
                  <a:pt x="35842" y="17317"/>
                  <a:pt x="35804" y="17354"/>
                  <a:pt x="35804" y="17430"/>
                </a:cubicBezTo>
                <a:cubicBezTo>
                  <a:pt x="35804" y="17468"/>
                  <a:pt x="35842" y="17543"/>
                  <a:pt x="36031" y="17581"/>
                </a:cubicBezTo>
                <a:lnTo>
                  <a:pt x="36183" y="17543"/>
                </a:lnTo>
                <a:cubicBezTo>
                  <a:pt x="36220" y="17468"/>
                  <a:pt x="36258" y="17392"/>
                  <a:pt x="36258" y="17317"/>
                </a:cubicBezTo>
                <a:cubicBezTo>
                  <a:pt x="36258" y="17241"/>
                  <a:pt x="36183" y="17165"/>
                  <a:pt x="36069" y="17165"/>
                </a:cubicBezTo>
                <a:close/>
                <a:moveTo>
                  <a:pt x="44122" y="17468"/>
                </a:moveTo>
                <a:lnTo>
                  <a:pt x="44009" y="17543"/>
                </a:lnTo>
                <a:cubicBezTo>
                  <a:pt x="43933" y="17695"/>
                  <a:pt x="44047" y="17808"/>
                  <a:pt x="44236" y="17808"/>
                </a:cubicBezTo>
                <a:lnTo>
                  <a:pt x="44500" y="17770"/>
                </a:lnTo>
                <a:lnTo>
                  <a:pt x="44500" y="17733"/>
                </a:lnTo>
                <a:cubicBezTo>
                  <a:pt x="44500" y="17619"/>
                  <a:pt x="44462" y="17581"/>
                  <a:pt x="44425" y="17543"/>
                </a:cubicBezTo>
                <a:cubicBezTo>
                  <a:pt x="44349" y="17468"/>
                  <a:pt x="44236" y="17468"/>
                  <a:pt x="44122" y="17468"/>
                </a:cubicBezTo>
                <a:close/>
                <a:moveTo>
                  <a:pt x="88168" y="17354"/>
                </a:moveTo>
                <a:lnTo>
                  <a:pt x="88055" y="17506"/>
                </a:lnTo>
                <a:lnTo>
                  <a:pt x="88055" y="17695"/>
                </a:lnTo>
                <a:lnTo>
                  <a:pt x="88168" y="17808"/>
                </a:lnTo>
                <a:lnTo>
                  <a:pt x="88357" y="17808"/>
                </a:lnTo>
                <a:lnTo>
                  <a:pt x="88508" y="17657"/>
                </a:lnTo>
                <a:lnTo>
                  <a:pt x="88470" y="17619"/>
                </a:lnTo>
                <a:cubicBezTo>
                  <a:pt x="88470" y="17543"/>
                  <a:pt x="88433" y="17354"/>
                  <a:pt x="88168" y="17354"/>
                </a:cubicBezTo>
                <a:close/>
                <a:moveTo>
                  <a:pt x="86164" y="17430"/>
                </a:moveTo>
                <a:cubicBezTo>
                  <a:pt x="86051" y="17430"/>
                  <a:pt x="85975" y="17430"/>
                  <a:pt x="85900" y="17468"/>
                </a:cubicBezTo>
                <a:cubicBezTo>
                  <a:pt x="85824" y="17543"/>
                  <a:pt x="85786" y="17619"/>
                  <a:pt x="85824" y="17770"/>
                </a:cubicBezTo>
                <a:lnTo>
                  <a:pt x="85937" y="17846"/>
                </a:lnTo>
                <a:cubicBezTo>
                  <a:pt x="85971" y="17857"/>
                  <a:pt x="86001" y="17862"/>
                  <a:pt x="86027" y="17862"/>
                </a:cubicBezTo>
                <a:cubicBezTo>
                  <a:pt x="86092" y="17862"/>
                  <a:pt x="86137" y="17835"/>
                  <a:pt x="86164" y="17808"/>
                </a:cubicBezTo>
                <a:cubicBezTo>
                  <a:pt x="86240" y="17770"/>
                  <a:pt x="86278" y="17695"/>
                  <a:pt x="86278" y="17581"/>
                </a:cubicBezTo>
                <a:cubicBezTo>
                  <a:pt x="86278" y="17581"/>
                  <a:pt x="86278" y="17543"/>
                  <a:pt x="86278" y="17543"/>
                </a:cubicBezTo>
                <a:lnTo>
                  <a:pt x="86164" y="17430"/>
                </a:lnTo>
                <a:close/>
                <a:moveTo>
                  <a:pt x="61438" y="17468"/>
                </a:moveTo>
                <a:lnTo>
                  <a:pt x="61287" y="17657"/>
                </a:lnTo>
                <a:cubicBezTo>
                  <a:pt x="61325" y="17657"/>
                  <a:pt x="61325" y="17695"/>
                  <a:pt x="61325" y="17695"/>
                </a:cubicBezTo>
                <a:lnTo>
                  <a:pt x="61325" y="17770"/>
                </a:lnTo>
                <a:cubicBezTo>
                  <a:pt x="61325" y="17808"/>
                  <a:pt x="61325" y="17846"/>
                  <a:pt x="61400" y="17884"/>
                </a:cubicBezTo>
                <a:lnTo>
                  <a:pt x="61627" y="17808"/>
                </a:lnTo>
                <a:cubicBezTo>
                  <a:pt x="61665" y="17808"/>
                  <a:pt x="61740" y="17733"/>
                  <a:pt x="61740" y="17619"/>
                </a:cubicBezTo>
                <a:cubicBezTo>
                  <a:pt x="61740" y="17619"/>
                  <a:pt x="61740" y="17581"/>
                  <a:pt x="61740" y="17543"/>
                </a:cubicBezTo>
                <a:lnTo>
                  <a:pt x="61589" y="17468"/>
                </a:lnTo>
                <a:close/>
                <a:moveTo>
                  <a:pt x="44803" y="17468"/>
                </a:moveTo>
                <a:lnTo>
                  <a:pt x="44651" y="17581"/>
                </a:lnTo>
                <a:lnTo>
                  <a:pt x="44651" y="17808"/>
                </a:lnTo>
                <a:lnTo>
                  <a:pt x="44803" y="17922"/>
                </a:lnTo>
                <a:cubicBezTo>
                  <a:pt x="45030" y="17922"/>
                  <a:pt x="45067" y="17808"/>
                  <a:pt x="45067" y="17733"/>
                </a:cubicBezTo>
                <a:cubicBezTo>
                  <a:pt x="45067" y="17733"/>
                  <a:pt x="45067" y="17695"/>
                  <a:pt x="45067" y="17657"/>
                </a:cubicBezTo>
                <a:lnTo>
                  <a:pt x="44992" y="17468"/>
                </a:lnTo>
                <a:close/>
                <a:moveTo>
                  <a:pt x="17506" y="17543"/>
                </a:moveTo>
                <a:cubicBezTo>
                  <a:pt x="17354" y="17543"/>
                  <a:pt x="17241" y="17619"/>
                  <a:pt x="17241" y="17733"/>
                </a:cubicBezTo>
                <a:lnTo>
                  <a:pt x="17354" y="17846"/>
                </a:lnTo>
                <a:cubicBezTo>
                  <a:pt x="17354" y="17846"/>
                  <a:pt x="17392" y="17884"/>
                  <a:pt x="17430" y="17884"/>
                </a:cubicBezTo>
                <a:cubicBezTo>
                  <a:pt x="17453" y="17907"/>
                  <a:pt x="17518" y="17944"/>
                  <a:pt x="17599" y="17944"/>
                </a:cubicBezTo>
                <a:cubicBezTo>
                  <a:pt x="17652" y="17944"/>
                  <a:pt x="17711" y="17928"/>
                  <a:pt x="17770" y="17884"/>
                </a:cubicBezTo>
                <a:lnTo>
                  <a:pt x="17808" y="17808"/>
                </a:lnTo>
                <a:lnTo>
                  <a:pt x="17808" y="17770"/>
                </a:lnTo>
                <a:cubicBezTo>
                  <a:pt x="17808" y="17619"/>
                  <a:pt x="17657" y="17543"/>
                  <a:pt x="17506" y="17543"/>
                </a:cubicBezTo>
                <a:close/>
                <a:moveTo>
                  <a:pt x="2685" y="17581"/>
                </a:moveTo>
                <a:lnTo>
                  <a:pt x="2534" y="17695"/>
                </a:lnTo>
                <a:cubicBezTo>
                  <a:pt x="2534" y="17733"/>
                  <a:pt x="2534" y="17733"/>
                  <a:pt x="2534" y="17733"/>
                </a:cubicBezTo>
                <a:lnTo>
                  <a:pt x="2685" y="17733"/>
                </a:lnTo>
                <a:lnTo>
                  <a:pt x="2534" y="17770"/>
                </a:lnTo>
                <a:cubicBezTo>
                  <a:pt x="2534" y="17922"/>
                  <a:pt x="2609" y="17997"/>
                  <a:pt x="2685" y="17997"/>
                </a:cubicBezTo>
                <a:lnTo>
                  <a:pt x="2836" y="17997"/>
                </a:lnTo>
                <a:cubicBezTo>
                  <a:pt x="2874" y="17922"/>
                  <a:pt x="2912" y="17846"/>
                  <a:pt x="2912" y="17808"/>
                </a:cubicBezTo>
                <a:cubicBezTo>
                  <a:pt x="2912" y="17695"/>
                  <a:pt x="2836" y="17581"/>
                  <a:pt x="2685" y="17581"/>
                </a:cubicBezTo>
                <a:close/>
                <a:moveTo>
                  <a:pt x="53461" y="17506"/>
                </a:moveTo>
                <a:lnTo>
                  <a:pt x="53234" y="17581"/>
                </a:lnTo>
                <a:cubicBezTo>
                  <a:pt x="53234" y="17543"/>
                  <a:pt x="53234" y="17543"/>
                  <a:pt x="53196" y="17543"/>
                </a:cubicBezTo>
                <a:cubicBezTo>
                  <a:pt x="53158" y="17581"/>
                  <a:pt x="52969" y="17657"/>
                  <a:pt x="53045" y="17846"/>
                </a:cubicBezTo>
                <a:lnTo>
                  <a:pt x="53158" y="17922"/>
                </a:lnTo>
                <a:cubicBezTo>
                  <a:pt x="53187" y="17950"/>
                  <a:pt x="53237" y="18023"/>
                  <a:pt x="53343" y="18023"/>
                </a:cubicBezTo>
                <a:cubicBezTo>
                  <a:pt x="53376" y="18023"/>
                  <a:pt x="53415" y="18015"/>
                  <a:pt x="53461" y="17997"/>
                </a:cubicBezTo>
                <a:lnTo>
                  <a:pt x="53536" y="17846"/>
                </a:lnTo>
                <a:cubicBezTo>
                  <a:pt x="53536" y="17808"/>
                  <a:pt x="53536" y="17770"/>
                  <a:pt x="53536" y="17733"/>
                </a:cubicBezTo>
                <a:cubicBezTo>
                  <a:pt x="53536" y="17657"/>
                  <a:pt x="53536" y="17581"/>
                  <a:pt x="53461" y="17506"/>
                </a:cubicBezTo>
                <a:close/>
                <a:moveTo>
                  <a:pt x="27161" y="17679"/>
                </a:moveTo>
                <a:cubicBezTo>
                  <a:pt x="27083" y="17679"/>
                  <a:pt x="27011" y="17706"/>
                  <a:pt x="26957" y="17733"/>
                </a:cubicBezTo>
                <a:cubicBezTo>
                  <a:pt x="26920" y="17770"/>
                  <a:pt x="26882" y="17846"/>
                  <a:pt x="26882" y="17959"/>
                </a:cubicBezTo>
                <a:lnTo>
                  <a:pt x="27033" y="18073"/>
                </a:lnTo>
                <a:lnTo>
                  <a:pt x="27260" y="18073"/>
                </a:lnTo>
                <a:lnTo>
                  <a:pt x="27411" y="17959"/>
                </a:lnTo>
                <a:lnTo>
                  <a:pt x="27411" y="17808"/>
                </a:lnTo>
                <a:lnTo>
                  <a:pt x="27260" y="17695"/>
                </a:lnTo>
                <a:cubicBezTo>
                  <a:pt x="27227" y="17684"/>
                  <a:pt x="27193" y="17679"/>
                  <a:pt x="27161" y="17679"/>
                </a:cubicBezTo>
                <a:close/>
                <a:moveTo>
                  <a:pt x="88258" y="17830"/>
                </a:moveTo>
                <a:cubicBezTo>
                  <a:pt x="88180" y="17830"/>
                  <a:pt x="88108" y="17857"/>
                  <a:pt x="88055" y="17884"/>
                </a:cubicBezTo>
                <a:cubicBezTo>
                  <a:pt x="88017" y="17922"/>
                  <a:pt x="87979" y="17997"/>
                  <a:pt x="87979" y="18111"/>
                </a:cubicBezTo>
                <a:lnTo>
                  <a:pt x="88092" y="18224"/>
                </a:lnTo>
                <a:cubicBezTo>
                  <a:pt x="88244" y="18224"/>
                  <a:pt x="88357" y="18224"/>
                  <a:pt x="88395" y="18148"/>
                </a:cubicBezTo>
                <a:cubicBezTo>
                  <a:pt x="88470" y="18148"/>
                  <a:pt x="88508" y="18073"/>
                  <a:pt x="88508" y="17997"/>
                </a:cubicBezTo>
                <a:cubicBezTo>
                  <a:pt x="88508" y="17959"/>
                  <a:pt x="88508" y="17959"/>
                  <a:pt x="88508" y="17922"/>
                </a:cubicBezTo>
                <a:lnTo>
                  <a:pt x="88357" y="17846"/>
                </a:lnTo>
                <a:cubicBezTo>
                  <a:pt x="88324" y="17835"/>
                  <a:pt x="88291" y="17830"/>
                  <a:pt x="88258" y="17830"/>
                </a:cubicBezTo>
                <a:close/>
                <a:moveTo>
                  <a:pt x="63366" y="17884"/>
                </a:moveTo>
                <a:cubicBezTo>
                  <a:pt x="63253" y="17884"/>
                  <a:pt x="63177" y="17884"/>
                  <a:pt x="63139" y="17959"/>
                </a:cubicBezTo>
                <a:cubicBezTo>
                  <a:pt x="63064" y="17997"/>
                  <a:pt x="63026" y="18111"/>
                  <a:pt x="63026" y="18224"/>
                </a:cubicBezTo>
                <a:lnTo>
                  <a:pt x="63139" y="18337"/>
                </a:lnTo>
                <a:cubicBezTo>
                  <a:pt x="63404" y="18337"/>
                  <a:pt x="63480" y="18148"/>
                  <a:pt x="63480" y="18073"/>
                </a:cubicBezTo>
                <a:lnTo>
                  <a:pt x="63480" y="18035"/>
                </a:lnTo>
                <a:lnTo>
                  <a:pt x="63366" y="17884"/>
                </a:lnTo>
                <a:close/>
                <a:moveTo>
                  <a:pt x="67865" y="17695"/>
                </a:moveTo>
                <a:lnTo>
                  <a:pt x="67752" y="17733"/>
                </a:lnTo>
                <a:cubicBezTo>
                  <a:pt x="67638" y="17922"/>
                  <a:pt x="67676" y="18148"/>
                  <a:pt x="67790" y="18262"/>
                </a:cubicBezTo>
                <a:cubicBezTo>
                  <a:pt x="67828" y="18300"/>
                  <a:pt x="67941" y="18337"/>
                  <a:pt x="68054" y="18337"/>
                </a:cubicBezTo>
                <a:lnTo>
                  <a:pt x="68168" y="18300"/>
                </a:lnTo>
                <a:cubicBezTo>
                  <a:pt x="68206" y="18224"/>
                  <a:pt x="68243" y="18148"/>
                  <a:pt x="68243" y="18073"/>
                </a:cubicBezTo>
                <a:cubicBezTo>
                  <a:pt x="68243" y="17922"/>
                  <a:pt x="68206" y="17846"/>
                  <a:pt x="68092" y="17770"/>
                </a:cubicBezTo>
                <a:cubicBezTo>
                  <a:pt x="68054" y="17695"/>
                  <a:pt x="67941" y="17695"/>
                  <a:pt x="67865" y="17695"/>
                </a:cubicBezTo>
                <a:close/>
                <a:moveTo>
                  <a:pt x="21135" y="17997"/>
                </a:moveTo>
                <a:lnTo>
                  <a:pt x="20984" y="18111"/>
                </a:lnTo>
                <a:cubicBezTo>
                  <a:pt x="20946" y="18300"/>
                  <a:pt x="21022" y="18413"/>
                  <a:pt x="21211" y="18413"/>
                </a:cubicBezTo>
                <a:lnTo>
                  <a:pt x="21362" y="18337"/>
                </a:lnTo>
                <a:cubicBezTo>
                  <a:pt x="21362" y="18300"/>
                  <a:pt x="21362" y="18262"/>
                  <a:pt x="21362" y="18262"/>
                </a:cubicBezTo>
                <a:cubicBezTo>
                  <a:pt x="21362" y="18111"/>
                  <a:pt x="21286" y="17997"/>
                  <a:pt x="21135" y="17997"/>
                </a:cubicBezTo>
                <a:close/>
                <a:moveTo>
                  <a:pt x="20114" y="17884"/>
                </a:moveTo>
                <a:cubicBezTo>
                  <a:pt x="20001" y="17884"/>
                  <a:pt x="19887" y="17884"/>
                  <a:pt x="19850" y="17922"/>
                </a:cubicBezTo>
                <a:cubicBezTo>
                  <a:pt x="19736" y="17997"/>
                  <a:pt x="19698" y="18148"/>
                  <a:pt x="19698" y="18262"/>
                </a:cubicBezTo>
                <a:lnTo>
                  <a:pt x="19887" y="18375"/>
                </a:lnTo>
                <a:cubicBezTo>
                  <a:pt x="19887" y="18375"/>
                  <a:pt x="19887" y="18375"/>
                  <a:pt x="19925" y="18413"/>
                </a:cubicBezTo>
                <a:cubicBezTo>
                  <a:pt x="19963" y="18451"/>
                  <a:pt x="20001" y="18489"/>
                  <a:pt x="20114" y="18489"/>
                </a:cubicBezTo>
                <a:cubicBezTo>
                  <a:pt x="20228" y="18489"/>
                  <a:pt x="20266" y="18375"/>
                  <a:pt x="20266" y="18375"/>
                </a:cubicBezTo>
                <a:lnTo>
                  <a:pt x="20228" y="18224"/>
                </a:lnTo>
                <a:cubicBezTo>
                  <a:pt x="20228" y="18224"/>
                  <a:pt x="20228" y="18186"/>
                  <a:pt x="20228" y="18148"/>
                </a:cubicBezTo>
                <a:cubicBezTo>
                  <a:pt x="20228" y="18111"/>
                  <a:pt x="20228" y="18035"/>
                  <a:pt x="20228" y="17997"/>
                </a:cubicBezTo>
                <a:lnTo>
                  <a:pt x="20114" y="17884"/>
                </a:lnTo>
                <a:close/>
                <a:moveTo>
                  <a:pt x="36031" y="18035"/>
                </a:moveTo>
                <a:lnTo>
                  <a:pt x="35918" y="18186"/>
                </a:lnTo>
                <a:lnTo>
                  <a:pt x="35918" y="18224"/>
                </a:lnTo>
                <a:cubicBezTo>
                  <a:pt x="35956" y="18300"/>
                  <a:pt x="35993" y="18489"/>
                  <a:pt x="36258" y="18489"/>
                </a:cubicBezTo>
                <a:lnTo>
                  <a:pt x="36372" y="18375"/>
                </a:lnTo>
                <a:cubicBezTo>
                  <a:pt x="36372" y="18337"/>
                  <a:pt x="36372" y="18337"/>
                  <a:pt x="36372" y="18300"/>
                </a:cubicBezTo>
                <a:cubicBezTo>
                  <a:pt x="36372" y="18224"/>
                  <a:pt x="36334" y="18148"/>
                  <a:pt x="36296" y="18111"/>
                </a:cubicBezTo>
                <a:cubicBezTo>
                  <a:pt x="36220" y="18035"/>
                  <a:pt x="36145" y="18035"/>
                  <a:pt x="36031" y="18035"/>
                </a:cubicBezTo>
                <a:close/>
                <a:moveTo>
                  <a:pt x="8426" y="18086"/>
                </a:moveTo>
                <a:cubicBezTo>
                  <a:pt x="8387" y="18086"/>
                  <a:pt x="8350" y="18095"/>
                  <a:pt x="8318" y="18111"/>
                </a:cubicBezTo>
                <a:lnTo>
                  <a:pt x="8205" y="18186"/>
                </a:lnTo>
                <a:lnTo>
                  <a:pt x="8205" y="18224"/>
                </a:lnTo>
                <a:cubicBezTo>
                  <a:pt x="8205" y="18337"/>
                  <a:pt x="8243" y="18451"/>
                  <a:pt x="8280" y="18489"/>
                </a:cubicBezTo>
                <a:lnTo>
                  <a:pt x="8394" y="18526"/>
                </a:lnTo>
                <a:cubicBezTo>
                  <a:pt x="8427" y="18538"/>
                  <a:pt x="8457" y="18542"/>
                  <a:pt x="8484" y="18542"/>
                </a:cubicBezTo>
                <a:cubicBezTo>
                  <a:pt x="8548" y="18542"/>
                  <a:pt x="8594" y="18515"/>
                  <a:pt x="8621" y="18489"/>
                </a:cubicBezTo>
                <a:cubicBezTo>
                  <a:pt x="8659" y="18451"/>
                  <a:pt x="8696" y="18375"/>
                  <a:pt x="8696" y="18337"/>
                </a:cubicBezTo>
                <a:cubicBezTo>
                  <a:pt x="8696" y="18262"/>
                  <a:pt x="8659" y="18186"/>
                  <a:pt x="8583" y="18148"/>
                </a:cubicBezTo>
                <a:cubicBezTo>
                  <a:pt x="8539" y="18104"/>
                  <a:pt x="8481" y="18086"/>
                  <a:pt x="8426" y="18086"/>
                </a:cubicBezTo>
                <a:close/>
                <a:moveTo>
                  <a:pt x="5507" y="18252"/>
                </a:moveTo>
                <a:cubicBezTo>
                  <a:pt x="5487" y="18252"/>
                  <a:pt x="5466" y="18255"/>
                  <a:pt x="5445" y="18262"/>
                </a:cubicBezTo>
                <a:cubicBezTo>
                  <a:pt x="5332" y="18262"/>
                  <a:pt x="5218" y="18337"/>
                  <a:pt x="5218" y="18451"/>
                </a:cubicBezTo>
                <a:cubicBezTo>
                  <a:pt x="5218" y="18489"/>
                  <a:pt x="5256" y="18564"/>
                  <a:pt x="5407" y="18640"/>
                </a:cubicBezTo>
                <a:cubicBezTo>
                  <a:pt x="5407" y="18640"/>
                  <a:pt x="5483" y="18640"/>
                  <a:pt x="5558" y="18602"/>
                </a:cubicBezTo>
                <a:cubicBezTo>
                  <a:pt x="5596" y="18602"/>
                  <a:pt x="5710" y="18526"/>
                  <a:pt x="5710" y="18413"/>
                </a:cubicBezTo>
                <a:lnTo>
                  <a:pt x="5710" y="18375"/>
                </a:lnTo>
                <a:cubicBezTo>
                  <a:pt x="5679" y="18314"/>
                  <a:pt x="5597" y="18252"/>
                  <a:pt x="5507" y="18252"/>
                </a:cubicBezTo>
                <a:close/>
                <a:moveTo>
                  <a:pt x="48621" y="18186"/>
                </a:moveTo>
                <a:lnTo>
                  <a:pt x="48470" y="18337"/>
                </a:lnTo>
                <a:cubicBezTo>
                  <a:pt x="48470" y="18337"/>
                  <a:pt x="48470" y="18375"/>
                  <a:pt x="48470" y="18375"/>
                </a:cubicBezTo>
                <a:cubicBezTo>
                  <a:pt x="48432" y="18413"/>
                  <a:pt x="48432" y="18413"/>
                  <a:pt x="48432" y="18451"/>
                </a:cubicBezTo>
                <a:cubicBezTo>
                  <a:pt x="48432" y="18489"/>
                  <a:pt x="48432" y="18564"/>
                  <a:pt x="48546" y="18602"/>
                </a:cubicBezTo>
                <a:cubicBezTo>
                  <a:pt x="48583" y="18640"/>
                  <a:pt x="48659" y="18640"/>
                  <a:pt x="48772" y="18640"/>
                </a:cubicBezTo>
                <a:lnTo>
                  <a:pt x="48848" y="18526"/>
                </a:lnTo>
                <a:cubicBezTo>
                  <a:pt x="48848" y="18526"/>
                  <a:pt x="48848" y="18489"/>
                  <a:pt x="48848" y="18451"/>
                </a:cubicBezTo>
                <a:cubicBezTo>
                  <a:pt x="48848" y="18300"/>
                  <a:pt x="48772" y="18224"/>
                  <a:pt x="48621" y="18186"/>
                </a:cubicBezTo>
                <a:close/>
                <a:moveTo>
                  <a:pt x="74141" y="18186"/>
                </a:moveTo>
                <a:lnTo>
                  <a:pt x="73990" y="18337"/>
                </a:lnTo>
                <a:cubicBezTo>
                  <a:pt x="73990" y="18337"/>
                  <a:pt x="73990" y="18337"/>
                  <a:pt x="73990" y="18375"/>
                </a:cubicBezTo>
                <a:cubicBezTo>
                  <a:pt x="73990" y="18413"/>
                  <a:pt x="73952" y="18451"/>
                  <a:pt x="73952" y="18526"/>
                </a:cubicBezTo>
                <a:lnTo>
                  <a:pt x="74028" y="18640"/>
                </a:lnTo>
                <a:cubicBezTo>
                  <a:pt x="74061" y="18651"/>
                  <a:pt x="74094" y="18656"/>
                  <a:pt x="74127" y="18656"/>
                </a:cubicBezTo>
                <a:cubicBezTo>
                  <a:pt x="74205" y="18656"/>
                  <a:pt x="74277" y="18629"/>
                  <a:pt x="74330" y="18602"/>
                </a:cubicBezTo>
                <a:cubicBezTo>
                  <a:pt x="74406" y="18564"/>
                  <a:pt x="74444" y="18489"/>
                  <a:pt x="74444" y="18413"/>
                </a:cubicBezTo>
                <a:cubicBezTo>
                  <a:pt x="74444" y="18337"/>
                  <a:pt x="74406" y="18300"/>
                  <a:pt x="74368" y="18262"/>
                </a:cubicBezTo>
                <a:cubicBezTo>
                  <a:pt x="74330" y="18224"/>
                  <a:pt x="74255" y="18186"/>
                  <a:pt x="74141" y="18186"/>
                </a:cubicBezTo>
                <a:close/>
                <a:moveTo>
                  <a:pt x="31230" y="18262"/>
                </a:moveTo>
                <a:lnTo>
                  <a:pt x="31078" y="18375"/>
                </a:lnTo>
                <a:cubicBezTo>
                  <a:pt x="31078" y="18564"/>
                  <a:pt x="31230" y="18602"/>
                  <a:pt x="31343" y="18678"/>
                </a:cubicBezTo>
                <a:lnTo>
                  <a:pt x="31494" y="18640"/>
                </a:lnTo>
                <a:cubicBezTo>
                  <a:pt x="31570" y="18602"/>
                  <a:pt x="31608" y="18526"/>
                  <a:pt x="31608" y="18489"/>
                </a:cubicBezTo>
                <a:cubicBezTo>
                  <a:pt x="31608" y="18375"/>
                  <a:pt x="31419" y="18262"/>
                  <a:pt x="31230" y="18262"/>
                </a:cubicBezTo>
                <a:close/>
                <a:moveTo>
                  <a:pt x="59888" y="18337"/>
                </a:moveTo>
                <a:lnTo>
                  <a:pt x="59737" y="18451"/>
                </a:lnTo>
                <a:cubicBezTo>
                  <a:pt x="59699" y="18640"/>
                  <a:pt x="59774" y="18753"/>
                  <a:pt x="59964" y="18791"/>
                </a:cubicBezTo>
                <a:lnTo>
                  <a:pt x="60115" y="18678"/>
                </a:lnTo>
                <a:cubicBezTo>
                  <a:pt x="60115" y="18678"/>
                  <a:pt x="60115" y="18640"/>
                  <a:pt x="60115" y="18602"/>
                </a:cubicBezTo>
                <a:cubicBezTo>
                  <a:pt x="60115" y="18489"/>
                  <a:pt x="60039" y="18375"/>
                  <a:pt x="59888" y="18337"/>
                </a:cubicBezTo>
                <a:close/>
                <a:moveTo>
                  <a:pt x="82769" y="18407"/>
                </a:moveTo>
                <a:cubicBezTo>
                  <a:pt x="82594" y="18407"/>
                  <a:pt x="82526" y="18535"/>
                  <a:pt x="82459" y="18602"/>
                </a:cubicBezTo>
                <a:lnTo>
                  <a:pt x="82497" y="18753"/>
                </a:lnTo>
                <a:cubicBezTo>
                  <a:pt x="82544" y="18800"/>
                  <a:pt x="82590" y="18832"/>
                  <a:pt x="82646" y="18832"/>
                </a:cubicBezTo>
                <a:cubicBezTo>
                  <a:pt x="82680" y="18832"/>
                  <a:pt x="82718" y="18820"/>
                  <a:pt x="82762" y="18791"/>
                </a:cubicBezTo>
                <a:lnTo>
                  <a:pt x="82799" y="18791"/>
                </a:lnTo>
                <a:lnTo>
                  <a:pt x="82951" y="18678"/>
                </a:lnTo>
                <a:lnTo>
                  <a:pt x="82951" y="18526"/>
                </a:lnTo>
                <a:lnTo>
                  <a:pt x="82837" y="18413"/>
                </a:lnTo>
                <a:cubicBezTo>
                  <a:pt x="82813" y="18409"/>
                  <a:pt x="82790" y="18407"/>
                  <a:pt x="82769" y="18407"/>
                </a:cubicBezTo>
                <a:close/>
                <a:moveTo>
                  <a:pt x="36437" y="18510"/>
                </a:moveTo>
                <a:cubicBezTo>
                  <a:pt x="36418" y="18510"/>
                  <a:pt x="36397" y="18514"/>
                  <a:pt x="36372" y="18526"/>
                </a:cubicBezTo>
                <a:lnTo>
                  <a:pt x="36258" y="18602"/>
                </a:lnTo>
                <a:cubicBezTo>
                  <a:pt x="36258" y="18640"/>
                  <a:pt x="36220" y="18678"/>
                  <a:pt x="36220" y="18753"/>
                </a:cubicBezTo>
                <a:lnTo>
                  <a:pt x="36220" y="18791"/>
                </a:lnTo>
                <a:lnTo>
                  <a:pt x="36296" y="18867"/>
                </a:lnTo>
                <a:cubicBezTo>
                  <a:pt x="36372" y="18905"/>
                  <a:pt x="36447" y="18905"/>
                  <a:pt x="36523" y="18905"/>
                </a:cubicBezTo>
                <a:cubicBezTo>
                  <a:pt x="36598" y="18867"/>
                  <a:pt x="36636" y="18791"/>
                  <a:pt x="36636" y="18716"/>
                </a:cubicBezTo>
                <a:cubicBezTo>
                  <a:pt x="36636" y="18640"/>
                  <a:pt x="36598" y="18564"/>
                  <a:pt x="36561" y="18526"/>
                </a:cubicBezTo>
                <a:cubicBezTo>
                  <a:pt x="36510" y="18526"/>
                  <a:pt x="36477" y="18510"/>
                  <a:pt x="36437" y="18510"/>
                </a:cubicBezTo>
                <a:close/>
                <a:moveTo>
                  <a:pt x="35124" y="18602"/>
                </a:moveTo>
                <a:lnTo>
                  <a:pt x="34973" y="18716"/>
                </a:lnTo>
                <a:cubicBezTo>
                  <a:pt x="34973" y="18753"/>
                  <a:pt x="34935" y="18791"/>
                  <a:pt x="34935" y="18829"/>
                </a:cubicBezTo>
                <a:lnTo>
                  <a:pt x="35048" y="19018"/>
                </a:lnTo>
                <a:lnTo>
                  <a:pt x="35200" y="19018"/>
                </a:lnTo>
                <a:lnTo>
                  <a:pt x="35351" y="18867"/>
                </a:lnTo>
                <a:lnTo>
                  <a:pt x="35351" y="18791"/>
                </a:lnTo>
                <a:lnTo>
                  <a:pt x="35237" y="18678"/>
                </a:lnTo>
                <a:cubicBezTo>
                  <a:pt x="35200" y="18640"/>
                  <a:pt x="35162" y="18640"/>
                  <a:pt x="35124" y="18602"/>
                </a:cubicBezTo>
                <a:close/>
                <a:moveTo>
                  <a:pt x="56334" y="18980"/>
                </a:moveTo>
                <a:cubicBezTo>
                  <a:pt x="56268" y="18980"/>
                  <a:pt x="56202" y="19018"/>
                  <a:pt x="56258" y="19094"/>
                </a:cubicBezTo>
                <a:lnTo>
                  <a:pt x="56410" y="19094"/>
                </a:lnTo>
                <a:cubicBezTo>
                  <a:pt x="56466" y="19018"/>
                  <a:pt x="56400" y="18980"/>
                  <a:pt x="56334" y="18980"/>
                </a:cubicBezTo>
                <a:close/>
                <a:moveTo>
                  <a:pt x="50058" y="18867"/>
                </a:moveTo>
                <a:cubicBezTo>
                  <a:pt x="50020" y="18867"/>
                  <a:pt x="49982" y="18867"/>
                  <a:pt x="49944" y="18905"/>
                </a:cubicBezTo>
                <a:cubicBezTo>
                  <a:pt x="49869" y="18905"/>
                  <a:pt x="49831" y="18980"/>
                  <a:pt x="49831" y="19018"/>
                </a:cubicBezTo>
                <a:lnTo>
                  <a:pt x="49831" y="19056"/>
                </a:lnTo>
                <a:lnTo>
                  <a:pt x="49907" y="19131"/>
                </a:lnTo>
                <a:cubicBezTo>
                  <a:pt x="49907" y="19094"/>
                  <a:pt x="49907" y="19094"/>
                  <a:pt x="49907" y="19056"/>
                </a:cubicBezTo>
                <a:lnTo>
                  <a:pt x="50020" y="19207"/>
                </a:lnTo>
                <a:lnTo>
                  <a:pt x="50171" y="19207"/>
                </a:lnTo>
                <a:lnTo>
                  <a:pt x="50285" y="19169"/>
                </a:lnTo>
                <a:cubicBezTo>
                  <a:pt x="50285" y="19131"/>
                  <a:pt x="50323" y="19094"/>
                  <a:pt x="50323" y="19056"/>
                </a:cubicBezTo>
                <a:cubicBezTo>
                  <a:pt x="50323" y="18942"/>
                  <a:pt x="50209" y="18867"/>
                  <a:pt x="50058" y="18867"/>
                </a:cubicBezTo>
                <a:close/>
                <a:moveTo>
                  <a:pt x="55315" y="19322"/>
                </a:moveTo>
                <a:lnTo>
                  <a:pt x="55351" y="19358"/>
                </a:lnTo>
                <a:cubicBezTo>
                  <a:pt x="55327" y="19358"/>
                  <a:pt x="55318" y="19343"/>
                  <a:pt x="55315" y="19322"/>
                </a:cubicBezTo>
                <a:close/>
                <a:moveTo>
                  <a:pt x="55691" y="18980"/>
                </a:moveTo>
                <a:cubicBezTo>
                  <a:pt x="55389" y="18980"/>
                  <a:pt x="55275" y="19094"/>
                  <a:pt x="55200" y="19207"/>
                </a:cubicBezTo>
                <a:lnTo>
                  <a:pt x="55302" y="19310"/>
                </a:lnTo>
                <a:lnTo>
                  <a:pt x="55302" y="19310"/>
                </a:lnTo>
                <a:cubicBezTo>
                  <a:pt x="55277" y="19389"/>
                  <a:pt x="55292" y="19509"/>
                  <a:pt x="55427" y="19509"/>
                </a:cubicBezTo>
                <a:lnTo>
                  <a:pt x="55540" y="19509"/>
                </a:lnTo>
                <a:cubicBezTo>
                  <a:pt x="55616" y="19472"/>
                  <a:pt x="55842" y="19396"/>
                  <a:pt x="55842" y="19169"/>
                </a:cubicBezTo>
                <a:cubicBezTo>
                  <a:pt x="55842" y="19131"/>
                  <a:pt x="55842" y="19094"/>
                  <a:pt x="55842" y="19056"/>
                </a:cubicBezTo>
                <a:lnTo>
                  <a:pt x="55691" y="18980"/>
                </a:lnTo>
                <a:close/>
                <a:moveTo>
                  <a:pt x="48924" y="18942"/>
                </a:moveTo>
                <a:lnTo>
                  <a:pt x="48735" y="18980"/>
                </a:lnTo>
                <a:cubicBezTo>
                  <a:pt x="48659" y="19018"/>
                  <a:pt x="48621" y="19094"/>
                  <a:pt x="48659" y="19207"/>
                </a:cubicBezTo>
                <a:lnTo>
                  <a:pt x="48735" y="19396"/>
                </a:lnTo>
                <a:cubicBezTo>
                  <a:pt x="48697" y="19396"/>
                  <a:pt x="48659" y="19396"/>
                  <a:pt x="48659" y="19358"/>
                </a:cubicBezTo>
                <a:cubicBezTo>
                  <a:pt x="48659" y="19396"/>
                  <a:pt x="48659" y="19396"/>
                  <a:pt x="48659" y="19434"/>
                </a:cubicBezTo>
                <a:cubicBezTo>
                  <a:pt x="48659" y="19509"/>
                  <a:pt x="48659" y="19585"/>
                  <a:pt x="48772" y="19661"/>
                </a:cubicBezTo>
                <a:cubicBezTo>
                  <a:pt x="48848" y="19736"/>
                  <a:pt x="48924" y="19736"/>
                  <a:pt x="49037" y="19736"/>
                </a:cubicBezTo>
                <a:lnTo>
                  <a:pt x="49113" y="19547"/>
                </a:lnTo>
                <a:cubicBezTo>
                  <a:pt x="49113" y="19509"/>
                  <a:pt x="49113" y="19434"/>
                  <a:pt x="49113" y="19396"/>
                </a:cubicBezTo>
                <a:cubicBezTo>
                  <a:pt x="49113" y="19245"/>
                  <a:pt x="49113" y="19056"/>
                  <a:pt x="48924" y="18942"/>
                </a:cubicBezTo>
                <a:close/>
                <a:moveTo>
                  <a:pt x="32477" y="19434"/>
                </a:moveTo>
                <a:cubicBezTo>
                  <a:pt x="32364" y="19434"/>
                  <a:pt x="32288" y="19434"/>
                  <a:pt x="32213" y="19472"/>
                </a:cubicBezTo>
                <a:cubicBezTo>
                  <a:pt x="32099" y="19585"/>
                  <a:pt x="32099" y="19812"/>
                  <a:pt x="32364" y="19812"/>
                </a:cubicBezTo>
                <a:lnTo>
                  <a:pt x="32515" y="19699"/>
                </a:lnTo>
                <a:cubicBezTo>
                  <a:pt x="32515" y="19661"/>
                  <a:pt x="32515" y="19661"/>
                  <a:pt x="32553" y="19623"/>
                </a:cubicBezTo>
                <a:lnTo>
                  <a:pt x="32477" y="19434"/>
                </a:lnTo>
                <a:close/>
                <a:moveTo>
                  <a:pt x="90535" y="19078"/>
                </a:moveTo>
                <a:cubicBezTo>
                  <a:pt x="90468" y="19078"/>
                  <a:pt x="90414" y="19105"/>
                  <a:pt x="90361" y="19131"/>
                </a:cubicBezTo>
                <a:cubicBezTo>
                  <a:pt x="90285" y="19207"/>
                  <a:pt x="90285" y="19283"/>
                  <a:pt x="90285" y="19358"/>
                </a:cubicBezTo>
                <a:cubicBezTo>
                  <a:pt x="90285" y="19396"/>
                  <a:pt x="90285" y="19434"/>
                  <a:pt x="90285" y="19472"/>
                </a:cubicBezTo>
                <a:lnTo>
                  <a:pt x="90323" y="19509"/>
                </a:lnTo>
                <a:cubicBezTo>
                  <a:pt x="90285" y="19509"/>
                  <a:pt x="90285" y="19509"/>
                  <a:pt x="90247" y="19547"/>
                </a:cubicBezTo>
                <a:cubicBezTo>
                  <a:pt x="90210" y="19585"/>
                  <a:pt x="90172" y="19623"/>
                  <a:pt x="90172" y="19699"/>
                </a:cubicBezTo>
                <a:cubicBezTo>
                  <a:pt x="90172" y="19850"/>
                  <a:pt x="90247" y="19925"/>
                  <a:pt x="90399" y="19925"/>
                </a:cubicBezTo>
                <a:lnTo>
                  <a:pt x="90550" y="19850"/>
                </a:lnTo>
                <a:cubicBezTo>
                  <a:pt x="90550" y="19850"/>
                  <a:pt x="90550" y="19812"/>
                  <a:pt x="90550" y="19812"/>
                </a:cubicBezTo>
                <a:cubicBezTo>
                  <a:pt x="90588" y="19774"/>
                  <a:pt x="90625" y="19699"/>
                  <a:pt x="90588" y="19585"/>
                </a:cubicBezTo>
                <a:lnTo>
                  <a:pt x="90588" y="19547"/>
                </a:lnTo>
                <a:cubicBezTo>
                  <a:pt x="90625" y="19547"/>
                  <a:pt x="90663" y="19547"/>
                  <a:pt x="90701" y="19509"/>
                </a:cubicBezTo>
                <a:cubicBezTo>
                  <a:pt x="90739" y="19472"/>
                  <a:pt x="90777" y="19434"/>
                  <a:pt x="90777" y="19358"/>
                </a:cubicBezTo>
                <a:cubicBezTo>
                  <a:pt x="90777" y="19358"/>
                  <a:pt x="90739" y="19320"/>
                  <a:pt x="90739" y="19283"/>
                </a:cubicBezTo>
                <a:cubicBezTo>
                  <a:pt x="90739" y="19245"/>
                  <a:pt x="90739" y="19207"/>
                  <a:pt x="90739" y="19169"/>
                </a:cubicBezTo>
                <a:lnTo>
                  <a:pt x="90625" y="19094"/>
                </a:lnTo>
                <a:cubicBezTo>
                  <a:pt x="90592" y="19083"/>
                  <a:pt x="90562" y="19078"/>
                  <a:pt x="90535" y="19078"/>
                </a:cubicBezTo>
                <a:close/>
                <a:moveTo>
                  <a:pt x="54746" y="19585"/>
                </a:moveTo>
                <a:cubicBezTo>
                  <a:pt x="54633" y="19585"/>
                  <a:pt x="54557" y="19585"/>
                  <a:pt x="54519" y="19661"/>
                </a:cubicBezTo>
                <a:cubicBezTo>
                  <a:pt x="54444" y="19699"/>
                  <a:pt x="54406" y="19812"/>
                  <a:pt x="54406" y="19925"/>
                </a:cubicBezTo>
                <a:lnTo>
                  <a:pt x="54557" y="20039"/>
                </a:lnTo>
                <a:cubicBezTo>
                  <a:pt x="54633" y="20039"/>
                  <a:pt x="54784" y="20039"/>
                  <a:pt x="54859" y="19963"/>
                </a:cubicBezTo>
                <a:cubicBezTo>
                  <a:pt x="54859" y="19963"/>
                  <a:pt x="54897" y="19888"/>
                  <a:pt x="54897" y="19850"/>
                </a:cubicBezTo>
                <a:cubicBezTo>
                  <a:pt x="54897" y="19774"/>
                  <a:pt x="54897" y="19736"/>
                  <a:pt x="54859" y="19661"/>
                </a:cubicBezTo>
                <a:lnTo>
                  <a:pt x="54746" y="19585"/>
                </a:lnTo>
                <a:close/>
                <a:moveTo>
                  <a:pt x="23782" y="19472"/>
                </a:moveTo>
                <a:cubicBezTo>
                  <a:pt x="23555" y="19472"/>
                  <a:pt x="23441" y="19509"/>
                  <a:pt x="23366" y="19585"/>
                </a:cubicBezTo>
                <a:cubicBezTo>
                  <a:pt x="23290" y="19623"/>
                  <a:pt x="23252" y="19699"/>
                  <a:pt x="23252" y="19774"/>
                </a:cubicBezTo>
                <a:cubicBezTo>
                  <a:pt x="23215" y="19736"/>
                  <a:pt x="23139" y="19699"/>
                  <a:pt x="23101" y="19699"/>
                </a:cubicBezTo>
                <a:cubicBezTo>
                  <a:pt x="22988" y="19699"/>
                  <a:pt x="22874" y="19736"/>
                  <a:pt x="22836" y="19888"/>
                </a:cubicBezTo>
                <a:lnTo>
                  <a:pt x="22950" y="20039"/>
                </a:lnTo>
                <a:cubicBezTo>
                  <a:pt x="23101" y="20039"/>
                  <a:pt x="23177" y="20039"/>
                  <a:pt x="23215" y="20001"/>
                </a:cubicBezTo>
                <a:lnTo>
                  <a:pt x="23252" y="19963"/>
                </a:lnTo>
                <a:cubicBezTo>
                  <a:pt x="23252" y="20077"/>
                  <a:pt x="23328" y="20190"/>
                  <a:pt x="23441" y="20228"/>
                </a:cubicBezTo>
                <a:cubicBezTo>
                  <a:pt x="23517" y="20266"/>
                  <a:pt x="23593" y="20285"/>
                  <a:pt x="23668" y="20285"/>
                </a:cubicBezTo>
                <a:cubicBezTo>
                  <a:pt x="23744" y="20285"/>
                  <a:pt x="23819" y="20266"/>
                  <a:pt x="23895" y="20228"/>
                </a:cubicBezTo>
                <a:lnTo>
                  <a:pt x="23971" y="20114"/>
                </a:lnTo>
                <a:cubicBezTo>
                  <a:pt x="23933" y="20039"/>
                  <a:pt x="23933" y="19963"/>
                  <a:pt x="23933" y="19925"/>
                </a:cubicBezTo>
                <a:lnTo>
                  <a:pt x="23933" y="19850"/>
                </a:lnTo>
                <a:cubicBezTo>
                  <a:pt x="23933" y="19774"/>
                  <a:pt x="23933" y="19699"/>
                  <a:pt x="23895" y="19585"/>
                </a:cubicBezTo>
                <a:lnTo>
                  <a:pt x="23782" y="19472"/>
                </a:lnTo>
                <a:close/>
                <a:moveTo>
                  <a:pt x="795" y="19585"/>
                </a:moveTo>
                <a:cubicBezTo>
                  <a:pt x="681" y="19623"/>
                  <a:pt x="492" y="19661"/>
                  <a:pt x="492" y="19850"/>
                </a:cubicBezTo>
                <a:lnTo>
                  <a:pt x="492" y="19888"/>
                </a:lnTo>
                <a:lnTo>
                  <a:pt x="606" y="19963"/>
                </a:lnTo>
                <a:cubicBezTo>
                  <a:pt x="662" y="19982"/>
                  <a:pt x="719" y="19992"/>
                  <a:pt x="771" y="19992"/>
                </a:cubicBezTo>
                <a:cubicBezTo>
                  <a:pt x="823" y="19992"/>
                  <a:pt x="870" y="19982"/>
                  <a:pt x="908" y="19963"/>
                </a:cubicBezTo>
                <a:cubicBezTo>
                  <a:pt x="908" y="20077"/>
                  <a:pt x="984" y="20190"/>
                  <a:pt x="1059" y="20266"/>
                </a:cubicBezTo>
                <a:lnTo>
                  <a:pt x="1173" y="20303"/>
                </a:lnTo>
                <a:cubicBezTo>
                  <a:pt x="1400" y="20303"/>
                  <a:pt x="1551" y="20190"/>
                  <a:pt x="1702" y="20114"/>
                </a:cubicBezTo>
                <a:lnTo>
                  <a:pt x="1664" y="20001"/>
                </a:lnTo>
                <a:lnTo>
                  <a:pt x="1740" y="20114"/>
                </a:lnTo>
                <a:lnTo>
                  <a:pt x="1778" y="20001"/>
                </a:lnTo>
                <a:cubicBezTo>
                  <a:pt x="1778" y="19963"/>
                  <a:pt x="1778" y="19925"/>
                  <a:pt x="1778" y="19925"/>
                </a:cubicBezTo>
                <a:cubicBezTo>
                  <a:pt x="1740" y="19812"/>
                  <a:pt x="1702" y="19699"/>
                  <a:pt x="1589" y="19661"/>
                </a:cubicBezTo>
                <a:lnTo>
                  <a:pt x="1513" y="19699"/>
                </a:lnTo>
                <a:cubicBezTo>
                  <a:pt x="1475" y="19661"/>
                  <a:pt x="1437" y="19585"/>
                  <a:pt x="1324" y="19585"/>
                </a:cubicBezTo>
                <a:lnTo>
                  <a:pt x="1210" y="19661"/>
                </a:lnTo>
                <a:cubicBezTo>
                  <a:pt x="1210" y="19699"/>
                  <a:pt x="1135" y="19736"/>
                  <a:pt x="1135" y="19736"/>
                </a:cubicBezTo>
                <a:lnTo>
                  <a:pt x="1021" y="19774"/>
                </a:lnTo>
                <a:cubicBezTo>
                  <a:pt x="1021" y="19736"/>
                  <a:pt x="1021" y="19699"/>
                  <a:pt x="984" y="19661"/>
                </a:cubicBezTo>
                <a:lnTo>
                  <a:pt x="832" y="19585"/>
                </a:lnTo>
                <a:close/>
                <a:moveTo>
                  <a:pt x="18064" y="19915"/>
                </a:moveTo>
                <a:cubicBezTo>
                  <a:pt x="18042" y="19915"/>
                  <a:pt x="18020" y="19918"/>
                  <a:pt x="17997" y="19925"/>
                </a:cubicBezTo>
                <a:cubicBezTo>
                  <a:pt x="17921" y="19963"/>
                  <a:pt x="17884" y="20001"/>
                  <a:pt x="17846" y="20077"/>
                </a:cubicBezTo>
                <a:lnTo>
                  <a:pt x="17959" y="20228"/>
                </a:lnTo>
                <a:cubicBezTo>
                  <a:pt x="17997" y="20266"/>
                  <a:pt x="18073" y="20303"/>
                  <a:pt x="18186" y="20303"/>
                </a:cubicBezTo>
                <a:lnTo>
                  <a:pt x="18300" y="20190"/>
                </a:lnTo>
                <a:lnTo>
                  <a:pt x="18300" y="20077"/>
                </a:lnTo>
                <a:lnTo>
                  <a:pt x="18224" y="19963"/>
                </a:lnTo>
                <a:cubicBezTo>
                  <a:pt x="18224" y="19963"/>
                  <a:pt x="18151" y="19915"/>
                  <a:pt x="18064" y="19915"/>
                </a:cubicBezTo>
                <a:close/>
                <a:moveTo>
                  <a:pt x="21388" y="19915"/>
                </a:moveTo>
                <a:cubicBezTo>
                  <a:pt x="21368" y="19915"/>
                  <a:pt x="21347" y="19918"/>
                  <a:pt x="21324" y="19925"/>
                </a:cubicBezTo>
                <a:cubicBezTo>
                  <a:pt x="21249" y="19963"/>
                  <a:pt x="21173" y="20001"/>
                  <a:pt x="21173" y="20077"/>
                </a:cubicBezTo>
                <a:lnTo>
                  <a:pt x="21286" y="20228"/>
                </a:lnTo>
                <a:cubicBezTo>
                  <a:pt x="21324" y="20266"/>
                  <a:pt x="21400" y="20303"/>
                  <a:pt x="21513" y="20303"/>
                </a:cubicBezTo>
                <a:lnTo>
                  <a:pt x="21627" y="20190"/>
                </a:lnTo>
                <a:lnTo>
                  <a:pt x="21627" y="20077"/>
                </a:lnTo>
                <a:lnTo>
                  <a:pt x="21551" y="19963"/>
                </a:lnTo>
                <a:cubicBezTo>
                  <a:pt x="21521" y="19963"/>
                  <a:pt x="21466" y="19915"/>
                  <a:pt x="21388" y="19915"/>
                </a:cubicBezTo>
                <a:close/>
                <a:moveTo>
                  <a:pt x="40530" y="20114"/>
                </a:moveTo>
                <a:cubicBezTo>
                  <a:pt x="40417" y="20114"/>
                  <a:pt x="40304" y="20190"/>
                  <a:pt x="40304" y="20266"/>
                </a:cubicBezTo>
                <a:lnTo>
                  <a:pt x="40455" y="20266"/>
                </a:lnTo>
                <a:cubicBezTo>
                  <a:pt x="40455" y="20303"/>
                  <a:pt x="40455" y="20303"/>
                  <a:pt x="40455" y="20341"/>
                </a:cubicBezTo>
                <a:lnTo>
                  <a:pt x="40644" y="20341"/>
                </a:lnTo>
                <a:cubicBezTo>
                  <a:pt x="40644" y="20303"/>
                  <a:pt x="40644" y="20303"/>
                  <a:pt x="40644" y="20266"/>
                </a:cubicBezTo>
                <a:lnTo>
                  <a:pt x="40795" y="20266"/>
                </a:lnTo>
                <a:cubicBezTo>
                  <a:pt x="40795" y="20228"/>
                  <a:pt x="40757" y="20152"/>
                  <a:pt x="40682" y="20152"/>
                </a:cubicBezTo>
                <a:cubicBezTo>
                  <a:pt x="40644" y="20114"/>
                  <a:pt x="40606" y="20114"/>
                  <a:pt x="40530" y="20114"/>
                </a:cubicBezTo>
                <a:close/>
                <a:moveTo>
                  <a:pt x="48694" y="19882"/>
                </a:moveTo>
                <a:cubicBezTo>
                  <a:pt x="48640" y="19882"/>
                  <a:pt x="48605" y="19904"/>
                  <a:pt x="48583" y="19925"/>
                </a:cubicBezTo>
                <a:cubicBezTo>
                  <a:pt x="48508" y="19963"/>
                  <a:pt x="48432" y="20039"/>
                  <a:pt x="48432" y="20114"/>
                </a:cubicBezTo>
                <a:cubicBezTo>
                  <a:pt x="48432" y="20228"/>
                  <a:pt x="48508" y="20341"/>
                  <a:pt x="48621" y="20341"/>
                </a:cubicBezTo>
                <a:lnTo>
                  <a:pt x="48772" y="20266"/>
                </a:lnTo>
                <a:cubicBezTo>
                  <a:pt x="48810" y="20228"/>
                  <a:pt x="48810" y="20190"/>
                  <a:pt x="48810" y="20190"/>
                </a:cubicBezTo>
                <a:cubicBezTo>
                  <a:pt x="48848" y="20152"/>
                  <a:pt x="48886" y="20114"/>
                  <a:pt x="48886" y="20039"/>
                </a:cubicBezTo>
                <a:lnTo>
                  <a:pt x="48848" y="19925"/>
                </a:lnTo>
                <a:cubicBezTo>
                  <a:pt x="48784" y="19893"/>
                  <a:pt x="48734" y="19882"/>
                  <a:pt x="48694" y="19882"/>
                </a:cubicBezTo>
                <a:close/>
                <a:moveTo>
                  <a:pt x="30136" y="19872"/>
                </a:moveTo>
                <a:cubicBezTo>
                  <a:pt x="30073" y="19872"/>
                  <a:pt x="30009" y="19899"/>
                  <a:pt x="29982" y="19925"/>
                </a:cubicBezTo>
                <a:lnTo>
                  <a:pt x="29906" y="19963"/>
                </a:lnTo>
                <a:cubicBezTo>
                  <a:pt x="29831" y="20114"/>
                  <a:pt x="29944" y="20303"/>
                  <a:pt x="30133" y="20341"/>
                </a:cubicBezTo>
                <a:cubicBezTo>
                  <a:pt x="30154" y="20348"/>
                  <a:pt x="30175" y="20351"/>
                  <a:pt x="30195" y="20351"/>
                </a:cubicBezTo>
                <a:cubicBezTo>
                  <a:pt x="30286" y="20351"/>
                  <a:pt x="30367" y="20290"/>
                  <a:pt x="30398" y="20228"/>
                </a:cubicBezTo>
                <a:lnTo>
                  <a:pt x="30285" y="20077"/>
                </a:lnTo>
                <a:lnTo>
                  <a:pt x="30322" y="20077"/>
                </a:lnTo>
                <a:cubicBezTo>
                  <a:pt x="30322" y="20001"/>
                  <a:pt x="30322" y="19925"/>
                  <a:pt x="30209" y="19888"/>
                </a:cubicBezTo>
                <a:cubicBezTo>
                  <a:pt x="30187" y="19876"/>
                  <a:pt x="30161" y="19872"/>
                  <a:pt x="30136" y="19872"/>
                </a:cubicBezTo>
                <a:close/>
                <a:moveTo>
                  <a:pt x="90512" y="19963"/>
                </a:moveTo>
                <a:lnTo>
                  <a:pt x="90399" y="20077"/>
                </a:lnTo>
                <a:cubicBezTo>
                  <a:pt x="90361" y="20077"/>
                  <a:pt x="90323" y="20114"/>
                  <a:pt x="90323" y="20190"/>
                </a:cubicBezTo>
                <a:lnTo>
                  <a:pt x="90323" y="20228"/>
                </a:lnTo>
                <a:lnTo>
                  <a:pt x="90399" y="20341"/>
                </a:lnTo>
                <a:cubicBezTo>
                  <a:pt x="90436" y="20360"/>
                  <a:pt x="90474" y="20370"/>
                  <a:pt x="90512" y="20370"/>
                </a:cubicBezTo>
                <a:cubicBezTo>
                  <a:pt x="90550" y="20370"/>
                  <a:pt x="90588" y="20360"/>
                  <a:pt x="90625" y="20341"/>
                </a:cubicBezTo>
                <a:cubicBezTo>
                  <a:pt x="90701" y="20303"/>
                  <a:pt x="90739" y="20228"/>
                  <a:pt x="90739" y="20152"/>
                </a:cubicBezTo>
                <a:cubicBezTo>
                  <a:pt x="90739" y="20077"/>
                  <a:pt x="90701" y="20039"/>
                  <a:pt x="90663" y="20001"/>
                </a:cubicBezTo>
                <a:cubicBezTo>
                  <a:pt x="90625" y="19963"/>
                  <a:pt x="90550" y="19963"/>
                  <a:pt x="90512" y="19963"/>
                </a:cubicBezTo>
                <a:close/>
                <a:moveTo>
                  <a:pt x="29717" y="20114"/>
                </a:moveTo>
                <a:cubicBezTo>
                  <a:pt x="29566" y="20114"/>
                  <a:pt x="29453" y="20152"/>
                  <a:pt x="29415" y="20303"/>
                </a:cubicBezTo>
                <a:lnTo>
                  <a:pt x="29528" y="20455"/>
                </a:lnTo>
                <a:cubicBezTo>
                  <a:pt x="29566" y="20455"/>
                  <a:pt x="29566" y="20492"/>
                  <a:pt x="29642" y="20492"/>
                </a:cubicBezTo>
                <a:lnTo>
                  <a:pt x="29793" y="20379"/>
                </a:lnTo>
                <a:cubicBezTo>
                  <a:pt x="29831" y="20379"/>
                  <a:pt x="29869" y="20303"/>
                  <a:pt x="29869" y="20266"/>
                </a:cubicBezTo>
                <a:lnTo>
                  <a:pt x="29869" y="20190"/>
                </a:lnTo>
                <a:lnTo>
                  <a:pt x="29717" y="20114"/>
                </a:lnTo>
                <a:close/>
                <a:moveTo>
                  <a:pt x="53045" y="20039"/>
                </a:moveTo>
                <a:lnTo>
                  <a:pt x="52893" y="20190"/>
                </a:lnTo>
                <a:lnTo>
                  <a:pt x="52893" y="20417"/>
                </a:lnTo>
                <a:lnTo>
                  <a:pt x="53007" y="20530"/>
                </a:lnTo>
                <a:cubicBezTo>
                  <a:pt x="53054" y="20546"/>
                  <a:pt x="53101" y="20555"/>
                  <a:pt x="53142" y="20555"/>
                </a:cubicBezTo>
                <a:cubicBezTo>
                  <a:pt x="53201" y="20555"/>
                  <a:pt x="53249" y="20537"/>
                  <a:pt x="53272" y="20492"/>
                </a:cubicBezTo>
                <a:cubicBezTo>
                  <a:pt x="53347" y="20492"/>
                  <a:pt x="53385" y="20417"/>
                  <a:pt x="53385" y="20379"/>
                </a:cubicBezTo>
                <a:cubicBezTo>
                  <a:pt x="53385" y="20266"/>
                  <a:pt x="53309" y="20190"/>
                  <a:pt x="53234" y="20152"/>
                </a:cubicBezTo>
                <a:cubicBezTo>
                  <a:pt x="53196" y="20077"/>
                  <a:pt x="53120" y="20039"/>
                  <a:pt x="53045" y="20039"/>
                </a:cubicBezTo>
                <a:close/>
                <a:moveTo>
                  <a:pt x="14821" y="20077"/>
                </a:moveTo>
                <a:cubicBezTo>
                  <a:pt x="14632" y="20190"/>
                  <a:pt x="14557" y="20266"/>
                  <a:pt x="14557" y="20455"/>
                </a:cubicBezTo>
                <a:cubicBezTo>
                  <a:pt x="14557" y="20492"/>
                  <a:pt x="14557" y="20568"/>
                  <a:pt x="14594" y="20644"/>
                </a:cubicBezTo>
                <a:lnTo>
                  <a:pt x="14594" y="20719"/>
                </a:lnTo>
                <a:lnTo>
                  <a:pt x="14670" y="20795"/>
                </a:lnTo>
                <a:cubicBezTo>
                  <a:pt x="14703" y="20806"/>
                  <a:pt x="14736" y="20811"/>
                  <a:pt x="14770" y="20811"/>
                </a:cubicBezTo>
                <a:cubicBezTo>
                  <a:pt x="14850" y="20811"/>
                  <a:pt x="14930" y="20784"/>
                  <a:pt x="15010" y="20757"/>
                </a:cubicBezTo>
                <a:cubicBezTo>
                  <a:pt x="15124" y="20682"/>
                  <a:pt x="15161" y="20530"/>
                  <a:pt x="15161" y="20417"/>
                </a:cubicBezTo>
                <a:cubicBezTo>
                  <a:pt x="15161" y="20228"/>
                  <a:pt x="15086" y="20114"/>
                  <a:pt x="14935" y="20077"/>
                </a:cubicBezTo>
                <a:close/>
                <a:moveTo>
                  <a:pt x="54935" y="20001"/>
                </a:moveTo>
                <a:lnTo>
                  <a:pt x="54784" y="20114"/>
                </a:lnTo>
                <a:cubicBezTo>
                  <a:pt x="54746" y="20114"/>
                  <a:pt x="54670" y="20190"/>
                  <a:pt x="54670" y="20303"/>
                </a:cubicBezTo>
                <a:lnTo>
                  <a:pt x="54406" y="20341"/>
                </a:lnTo>
                <a:lnTo>
                  <a:pt x="54406" y="20492"/>
                </a:lnTo>
                <a:cubicBezTo>
                  <a:pt x="54406" y="20568"/>
                  <a:pt x="54406" y="20606"/>
                  <a:pt x="54406" y="20606"/>
                </a:cubicBezTo>
                <a:lnTo>
                  <a:pt x="54406" y="20795"/>
                </a:lnTo>
                <a:cubicBezTo>
                  <a:pt x="54519" y="20871"/>
                  <a:pt x="54670" y="20871"/>
                  <a:pt x="54822" y="20871"/>
                </a:cubicBezTo>
                <a:lnTo>
                  <a:pt x="54935" y="20757"/>
                </a:lnTo>
                <a:cubicBezTo>
                  <a:pt x="54935" y="20757"/>
                  <a:pt x="54935" y="20757"/>
                  <a:pt x="54935" y="20719"/>
                </a:cubicBezTo>
                <a:cubicBezTo>
                  <a:pt x="54935" y="20719"/>
                  <a:pt x="54897" y="20757"/>
                  <a:pt x="54859" y="20757"/>
                </a:cubicBezTo>
                <a:lnTo>
                  <a:pt x="55011" y="20644"/>
                </a:lnTo>
                <a:cubicBezTo>
                  <a:pt x="55011" y="20568"/>
                  <a:pt x="54973" y="20492"/>
                  <a:pt x="54897" y="20455"/>
                </a:cubicBezTo>
                <a:cubicBezTo>
                  <a:pt x="54935" y="20455"/>
                  <a:pt x="54973" y="20417"/>
                  <a:pt x="54973" y="20417"/>
                </a:cubicBezTo>
                <a:cubicBezTo>
                  <a:pt x="55086" y="20379"/>
                  <a:pt x="55124" y="20303"/>
                  <a:pt x="55124" y="20190"/>
                </a:cubicBezTo>
                <a:cubicBezTo>
                  <a:pt x="55124" y="20114"/>
                  <a:pt x="55049" y="20039"/>
                  <a:pt x="54935" y="20001"/>
                </a:cubicBezTo>
                <a:close/>
                <a:moveTo>
                  <a:pt x="28195" y="20279"/>
                </a:moveTo>
                <a:cubicBezTo>
                  <a:pt x="28148" y="20279"/>
                  <a:pt x="28101" y="20288"/>
                  <a:pt x="28054" y="20303"/>
                </a:cubicBezTo>
                <a:cubicBezTo>
                  <a:pt x="27978" y="20303"/>
                  <a:pt x="27903" y="20379"/>
                  <a:pt x="27903" y="20492"/>
                </a:cubicBezTo>
                <a:lnTo>
                  <a:pt x="27903" y="20455"/>
                </a:lnTo>
                <a:cubicBezTo>
                  <a:pt x="27876" y="20451"/>
                  <a:pt x="27850" y="20450"/>
                  <a:pt x="27827" y="20450"/>
                </a:cubicBezTo>
                <a:cubicBezTo>
                  <a:pt x="27587" y="20450"/>
                  <a:pt x="27521" y="20613"/>
                  <a:pt x="27487" y="20682"/>
                </a:cubicBezTo>
                <a:cubicBezTo>
                  <a:pt x="27449" y="20682"/>
                  <a:pt x="27449" y="20719"/>
                  <a:pt x="27449" y="20719"/>
                </a:cubicBezTo>
                <a:lnTo>
                  <a:pt x="27487" y="20908"/>
                </a:lnTo>
                <a:cubicBezTo>
                  <a:pt x="27600" y="20946"/>
                  <a:pt x="27638" y="20946"/>
                  <a:pt x="27714" y="20946"/>
                </a:cubicBezTo>
                <a:lnTo>
                  <a:pt x="27827" y="20946"/>
                </a:lnTo>
                <a:lnTo>
                  <a:pt x="28016" y="20833"/>
                </a:lnTo>
                <a:lnTo>
                  <a:pt x="28016" y="20644"/>
                </a:lnTo>
                <a:cubicBezTo>
                  <a:pt x="28047" y="20647"/>
                  <a:pt x="28075" y="20649"/>
                  <a:pt x="28101" y="20649"/>
                </a:cubicBezTo>
                <a:cubicBezTo>
                  <a:pt x="28363" y="20649"/>
                  <a:pt x="28398" y="20489"/>
                  <a:pt x="28432" y="20455"/>
                </a:cubicBezTo>
                <a:lnTo>
                  <a:pt x="28394" y="20341"/>
                </a:lnTo>
                <a:cubicBezTo>
                  <a:pt x="28328" y="20297"/>
                  <a:pt x="28261" y="20279"/>
                  <a:pt x="28195" y="20279"/>
                </a:cubicBezTo>
                <a:close/>
                <a:moveTo>
                  <a:pt x="33044" y="20682"/>
                </a:moveTo>
                <a:lnTo>
                  <a:pt x="32893" y="20795"/>
                </a:lnTo>
                <a:lnTo>
                  <a:pt x="32893" y="20946"/>
                </a:lnTo>
                <a:lnTo>
                  <a:pt x="33044" y="21060"/>
                </a:lnTo>
                <a:cubicBezTo>
                  <a:pt x="33120" y="21060"/>
                  <a:pt x="33234" y="21060"/>
                  <a:pt x="33271" y="21022"/>
                </a:cubicBezTo>
                <a:cubicBezTo>
                  <a:pt x="33309" y="20984"/>
                  <a:pt x="33347" y="20908"/>
                  <a:pt x="33347" y="20833"/>
                </a:cubicBezTo>
                <a:lnTo>
                  <a:pt x="33347" y="20795"/>
                </a:lnTo>
                <a:lnTo>
                  <a:pt x="33234" y="20682"/>
                </a:lnTo>
                <a:close/>
                <a:moveTo>
                  <a:pt x="43517" y="20719"/>
                </a:moveTo>
                <a:lnTo>
                  <a:pt x="43328" y="20833"/>
                </a:lnTo>
                <a:cubicBezTo>
                  <a:pt x="43328" y="20833"/>
                  <a:pt x="43290" y="20871"/>
                  <a:pt x="43290" y="20908"/>
                </a:cubicBezTo>
                <a:lnTo>
                  <a:pt x="43404" y="21060"/>
                </a:lnTo>
                <a:cubicBezTo>
                  <a:pt x="43404" y="21097"/>
                  <a:pt x="43442" y="21097"/>
                  <a:pt x="43479" y="21097"/>
                </a:cubicBezTo>
                <a:lnTo>
                  <a:pt x="43668" y="21022"/>
                </a:lnTo>
                <a:cubicBezTo>
                  <a:pt x="43668" y="20984"/>
                  <a:pt x="43706" y="20984"/>
                  <a:pt x="43706" y="20908"/>
                </a:cubicBezTo>
                <a:lnTo>
                  <a:pt x="43593" y="20795"/>
                </a:lnTo>
                <a:cubicBezTo>
                  <a:pt x="43593" y="20757"/>
                  <a:pt x="43555" y="20757"/>
                  <a:pt x="43517" y="20719"/>
                </a:cubicBezTo>
                <a:close/>
                <a:moveTo>
                  <a:pt x="64463" y="20719"/>
                </a:moveTo>
                <a:lnTo>
                  <a:pt x="64311" y="20833"/>
                </a:lnTo>
                <a:cubicBezTo>
                  <a:pt x="64311" y="20833"/>
                  <a:pt x="64311" y="20833"/>
                  <a:pt x="64274" y="20871"/>
                </a:cubicBezTo>
                <a:cubicBezTo>
                  <a:pt x="64274" y="20908"/>
                  <a:pt x="64236" y="20946"/>
                  <a:pt x="64236" y="21060"/>
                </a:cubicBezTo>
                <a:lnTo>
                  <a:pt x="64349" y="21173"/>
                </a:lnTo>
                <a:cubicBezTo>
                  <a:pt x="64425" y="21173"/>
                  <a:pt x="64538" y="21173"/>
                  <a:pt x="64576" y="21135"/>
                </a:cubicBezTo>
                <a:cubicBezTo>
                  <a:pt x="64652" y="21097"/>
                  <a:pt x="64689" y="21022"/>
                  <a:pt x="64689" y="20946"/>
                </a:cubicBezTo>
                <a:cubicBezTo>
                  <a:pt x="64689" y="20833"/>
                  <a:pt x="64576" y="20719"/>
                  <a:pt x="64463" y="20719"/>
                </a:cubicBezTo>
                <a:close/>
                <a:moveTo>
                  <a:pt x="67676" y="20719"/>
                </a:moveTo>
                <a:cubicBezTo>
                  <a:pt x="67563" y="20719"/>
                  <a:pt x="67449" y="20719"/>
                  <a:pt x="67374" y="20795"/>
                </a:cubicBezTo>
                <a:cubicBezTo>
                  <a:pt x="67223" y="20871"/>
                  <a:pt x="67223" y="21022"/>
                  <a:pt x="67374" y="21135"/>
                </a:cubicBezTo>
                <a:lnTo>
                  <a:pt x="67449" y="21173"/>
                </a:lnTo>
                <a:cubicBezTo>
                  <a:pt x="67470" y="21176"/>
                  <a:pt x="67488" y="21177"/>
                  <a:pt x="67506" y="21177"/>
                </a:cubicBezTo>
                <a:cubicBezTo>
                  <a:pt x="67720" y="21177"/>
                  <a:pt x="67752" y="20978"/>
                  <a:pt x="67752" y="20908"/>
                </a:cubicBezTo>
                <a:lnTo>
                  <a:pt x="67752" y="20871"/>
                </a:lnTo>
                <a:lnTo>
                  <a:pt x="67676" y="20719"/>
                </a:lnTo>
                <a:close/>
                <a:moveTo>
                  <a:pt x="1630" y="20657"/>
                </a:moveTo>
                <a:cubicBezTo>
                  <a:pt x="1545" y="20657"/>
                  <a:pt x="1466" y="20675"/>
                  <a:pt x="1400" y="20719"/>
                </a:cubicBezTo>
                <a:cubicBezTo>
                  <a:pt x="1286" y="20795"/>
                  <a:pt x="1286" y="20908"/>
                  <a:pt x="1286" y="20984"/>
                </a:cubicBezTo>
                <a:lnTo>
                  <a:pt x="1475" y="21135"/>
                </a:lnTo>
                <a:cubicBezTo>
                  <a:pt x="1505" y="21135"/>
                  <a:pt x="1560" y="21184"/>
                  <a:pt x="1658" y="21184"/>
                </a:cubicBezTo>
                <a:cubicBezTo>
                  <a:pt x="1682" y="21184"/>
                  <a:pt x="1710" y="21181"/>
                  <a:pt x="1740" y="21173"/>
                </a:cubicBezTo>
                <a:lnTo>
                  <a:pt x="1853" y="21022"/>
                </a:lnTo>
                <a:cubicBezTo>
                  <a:pt x="1891" y="20984"/>
                  <a:pt x="1929" y="20946"/>
                  <a:pt x="1929" y="20871"/>
                </a:cubicBezTo>
                <a:cubicBezTo>
                  <a:pt x="1929" y="20833"/>
                  <a:pt x="1891" y="20795"/>
                  <a:pt x="1891" y="20757"/>
                </a:cubicBezTo>
                <a:lnTo>
                  <a:pt x="1815" y="20682"/>
                </a:lnTo>
                <a:cubicBezTo>
                  <a:pt x="1753" y="20666"/>
                  <a:pt x="1690" y="20657"/>
                  <a:pt x="1630" y="20657"/>
                </a:cubicBezTo>
                <a:close/>
                <a:moveTo>
                  <a:pt x="35464" y="20833"/>
                </a:moveTo>
                <a:cubicBezTo>
                  <a:pt x="35351" y="20833"/>
                  <a:pt x="35275" y="20833"/>
                  <a:pt x="35237" y="20908"/>
                </a:cubicBezTo>
                <a:cubicBezTo>
                  <a:pt x="35200" y="20908"/>
                  <a:pt x="35124" y="20984"/>
                  <a:pt x="35124" y="21097"/>
                </a:cubicBezTo>
                <a:lnTo>
                  <a:pt x="35275" y="21211"/>
                </a:lnTo>
                <a:cubicBezTo>
                  <a:pt x="35351" y="21211"/>
                  <a:pt x="35464" y="21211"/>
                  <a:pt x="35502" y="21173"/>
                </a:cubicBezTo>
                <a:cubicBezTo>
                  <a:pt x="35540" y="21135"/>
                  <a:pt x="35578" y="21060"/>
                  <a:pt x="35578" y="20984"/>
                </a:cubicBezTo>
                <a:lnTo>
                  <a:pt x="35578" y="20946"/>
                </a:lnTo>
                <a:lnTo>
                  <a:pt x="35464" y="20833"/>
                </a:lnTo>
                <a:close/>
                <a:moveTo>
                  <a:pt x="45030" y="20644"/>
                </a:moveTo>
                <a:cubicBezTo>
                  <a:pt x="45030" y="20682"/>
                  <a:pt x="45030" y="20682"/>
                  <a:pt x="45030" y="20719"/>
                </a:cubicBezTo>
                <a:lnTo>
                  <a:pt x="44878" y="20719"/>
                </a:lnTo>
                <a:cubicBezTo>
                  <a:pt x="44878" y="20757"/>
                  <a:pt x="44916" y="20833"/>
                  <a:pt x="44954" y="20871"/>
                </a:cubicBezTo>
                <a:lnTo>
                  <a:pt x="44992" y="20871"/>
                </a:lnTo>
                <a:lnTo>
                  <a:pt x="44954" y="20908"/>
                </a:lnTo>
                <a:cubicBezTo>
                  <a:pt x="44954" y="20946"/>
                  <a:pt x="44992" y="21135"/>
                  <a:pt x="45143" y="21211"/>
                </a:cubicBezTo>
                <a:lnTo>
                  <a:pt x="45332" y="21135"/>
                </a:lnTo>
                <a:cubicBezTo>
                  <a:pt x="45332" y="21135"/>
                  <a:pt x="45332" y="21173"/>
                  <a:pt x="45332" y="21173"/>
                </a:cubicBezTo>
                <a:lnTo>
                  <a:pt x="45483" y="21060"/>
                </a:lnTo>
                <a:lnTo>
                  <a:pt x="45483" y="21022"/>
                </a:lnTo>
                <a:cubicBezTo>
                  <a:pt x="45483" y="20946"/>
                  <a:pt x="45408" y="20871"/>
                  <a:pt x="45332" y="20833"/>
                </a:cubicBezTo>
                <a:cubicBezTo>
                  <a:pt x="45370" y="20795"/>
                  <a:pt x="45408" y="20757"/>
                  <a:pt x="45408" y="20682"/>
                </a:cubicBezTo>
                <a:lnTo>
                  <a:pt x="45256" y="20682"/>
                </a:lnTo>
                <a:cubicBezTo>
                  <a:pt x="45225" y="20661"/>
                  <a:pt x="45202" y="20654"/>
                  <a:pt x="45184" y="20654"/>
                </a:cubicBezTo>
                <a:cubicBezTo>
                  <a:pt x="45153" y="20654"/>
                  <a:pt x="45133" y="20671"/>
                  <a:pt x="45102" y="20671"/>
                </a:cubicBezTo>
                <a:cubicBezTo>
                  <a:pt x="45084" y="20671"/>
                  <a:pt x="45061" y="20665"/>
                  <a:pt x="45030" y="20644"/>
                </a:cubicBezTo>
                <a:close/>
                <a:moveTo>
                  <a:pt x="8772" y="20833"/>
                </a:moveTo>
                <a:lnTo>
                  <a:pt x="8621" y="20946"/>
                </a:lnTo>
                <a:cubicBezTo>
                  <a:pt x="8583" y="20984"/>
                  <a:pt x="8507" y="21022"/>
                  <a:pt x="8507" y="21060"/>
                </a:cubicBezTo>
                <a:lnTo>
                  <a:pt x="8545" y="21173"/>
                </a:lnTo>
                <a:cubicBezTo>
                  <a:pt x="8573" y="21228"/>
                  <a:pt x="8641" y="21263"/>
                  <a:pt x="8720" y="21263"/>
                </a:cubicBezTo>
                <a:cubicBezTo>
                  <a:pt x="8749" y="21263"/>
                  <a:pt x="8779" y="21259"/>
                  <a:pt x="8810" y="21249"/>
                </a:cubicBezTo>
                <a:cubicBezTo>
                  <a:pt x="8923" y="21211"/>
                  <a:pt x="8999" y="21135"/>
                  <a:pt x="8999" y="21022"/>
                </a:cubicBezTo>
                <a:cubicBezTo>
                  <a:pt x="8999" y="20946"/>
                  <a:pt x="8923" y="20833"/>
                  <a:pt x="8772" y="20833"/>
                </a:cubicBezTo>
                <a:close/>
                <a:moveTo>
                  <a:pt x="46239" y="20946"/>
                </a:moveTo>
                <a:lnTo>
                  <a:pt x="46088" y="21022"/>
                </a:lnTo>
                <a:cubicBezTo>
                  <a:pt x="46050" y="21211"/>
                  <a:pt x="46239" y="21286"/>
                  <a:pt x="46315" y="21286"/>
                </a:cubicBezTo>
                <a:lnTo>
                  <a:pt x="46542" y="21211"/>
                </a:lnTo>
                <a:lnTo>
                  <a:pt x="46542" y="21173"/>
                </a:lnTo>
                <a:cubicBezTo>
                  <a:pt x="46542" y="21097"/>
                  <a:pt x="46504" y="21022"/>
                  <a:pt x="46466" y="20984"/>
                </a:cubicBezTo>
                <a:cubicBezTo>
                  <a:pt x="46428" y="20946"/>
                  <a:pt x="46315" y="20946"/>
                  <a:pt x="46239" y="20946"/>
                </a:cubicBezTo>
                <a:close/>
                <a:moveTo>
                  <a:pt x="60077" y="20682"/>
                </a:moveTo>
                <a:lnTo>
                  <a:pt x="59888" y="20833"/>
                </a:lnTo>
                <a:lnTo>
                  <a:pt x="59850" y="20833"/>
                </a:lnTo>
                <a:cubicBezTo>
                  <a:pt x="59812" y="20871"/>
                  <a:pt x="59661" y="20984"/>
                  <a:pt x="59737" y="21211"/>
                </a:cubicBezTo>
                <a:lnTo>
                  <a:pt x="59850" y="21286"/>
                </a:lnTo>
                <a:lnTo>
                  <a:pt x="60115" y="21286"/>
                </a:lnTo>
                <a:lnTo>
                  <a:pt x="60228" y="21097"/>
                </a:lnTo>
                <a:cubicBezTo>
                  <a:pt x="60228" y="21060"/>
                  <a:pt x="60228" y="21060"/>
                  <a:pt x="60228" y="21022"/>
                </a:cubicBezTo>
                <a:cubicBezTo>
                  <a:pt x="60228" y="20984"/>
                  <a:pt x="60228" y="20946"/>
                  <a:pt x="60228" y="20908"/>
                </a:cubicBezTo>
                <a:cubicBezTo>
                  <a:pt x="60228" y="20719"/>
                  <a:pt x="60115" y="20682"/>
                  <a:pt x="60077" y="20682"/>
                </a:cubicBezTo>
                <a:close/>
                <a:moveTo>
                  <a:pt x="28164" y="20939"/>
                </a:moveTo>
                <a:cubicBezTo>
                  <a:pt x="28142" y="20939"/>
                  <a:pt x="28118" y="20941"/>
                  <a:pt x="28092" y="20946"/>
                </a:cubicBezTo>
                <a:lnTo>
                  <a:pt x="27978" y="21022"/>
                </a:lnTo>
                <a:cubicBezTo>
                  <a:pt x="27940" y="21060"/>
                  <a:pt x="27940" y="21060"/>
                  <a:pt x="27940" y="21097"/>
                </a:cubicBezTo>
                <a:cubicBezTo>
                  <a:pt x="27903" y="21135"/>
                  <a:pt x="27865" y="21173"/>
                  <a:pt x="27865" y="21211"/>
                </a:cubicBezTo>
                <a:lnTo>
                  <a:pt x="27903" y="21324"/>
                </a:lnTo>
                <a:cubicBezTo>
                  <a:pt x="27951" y="21397"/>
                  <a:pt x="28063" y="21439"/>
                  <a:pt x="28177" y="21439"/>
                </a:cubicBezTo>
                <a:cubicBezTo>
                  <a:pt x="28240" y="21439"/>
                  <a:pt x="28303" y="21427"/>
                  <a:pt x="28356" y="21400"/>
                </a:cubicBezTo>
                <a:cubicBezTo>
                  <a:pt x="28470" y="21362"/>
                  <a:pt x="28545" y="21286"/>
                  <a:pt x="28545" y="21211"/>
                </a:cubicBezTo>
                <a:lnTo>
                  <a:pt x="28432" y="21097"/>
                </a:lnTo>
                <a:cubicBezTo>
                  <a:pt x="28432" y="21097"/>
                  <a:pt x="28394" y="21060"/>
                  <a:pt x="28394" y="21060"/>
                </a:cubicBezTo>
                <a:cubicBezTo>
                  <a:pt x="28362" y="21027"/>
                  <a:pt x="28301" y="20939"/>
                  <a:pt x="28164" y="20939"/>
                </a:cubicBezTo>
                <a:close/>
                <a:moveTo>
                  <a:pt x="4953" y="21249"/>
                </a:moveTo>
                <a:lnTo>
                  <a:pt x="4764" y="21362"/>
                </a:lnTo>
                <a:cubicBezTo>
                  <a:pt x="4764" y="21324"/>
                  <a:pt x="4802" y="21324"/>
                  <a:pt x="4764" y="21324"/>
                </a:cubicBezTo>
                <a:cubicBezTo>
                  <a:pt x="4727" y="21324"/>
                  <a:pt x="4575" y="21362"/>
                  <a:pt x="4575" y="21513"/>
                </a:cubicBezTo>
                <a:lnTo>
                  <a:pt x="4613" y="21589"/>
                </a:lnTo>
                <a:cubicBezTo>
                  <a:pt x="4641" y="21644"/>
                  <a:pt x="4709" y="21679"/>
                  <a:pt x="4788" y="21679"/>
                </a:cubicBezTo>
                <a:cubicBezTo>
                  <a:pt x="4817" y="21679"/>
                  <a:pt x="4847" y="21675"/>
                  <a:pt x="4878" y="21665"/>
                </a:cubicBezTo>
                <a:cubicBezTo>
                  <a:pt x="4991" y="21665"/>
                  <a:pt x="5105" y="21551"/>
                  <a:pt x="5105" y="21438"/>
                </a:cubicBezTo>
                <a:cubicBezTo>
                  <a:pt x="5105" y="21362"/>
                  <a:pt x="5029" y="21286"/>
                  <a:pt x="4953" y="21249"/>
                </a:cubicBezTo>
                <a:close/>
                <a:moveTo>
                  <a:pt x="60228" y="21249"/>
                </a:moveTo>
                <a:lnTo>
                  <a:pt x="60115" y="21286"/>
                </a:lnTo>
                <a:cubicBezTo>
                  <a:pt x="60077" y="21324"/>
                  <a:pt x="60039" y="21400"/>
                  <a:pt x="60039" y="21475"/>
                </a:cubicBezTo>
                <a:cubicBezTo>
                  <a:pt x="60039" y="21589"/>
                  <a:pt x="60115" y="21665"/>
                  <a:pt x="60266" y="21702"/>
                </a:cubicBezTo>
                <a:lnTo>
                  <a:pt x="60379" y="21665"/>
                </a:lnTo>
                <a:cubicBezTo>
                  <a:pt x="60455" y="21589"/>
                  <a:pt x="60455" y="21513"/>
                  <a:pt x="60455" y="21475"/>
                </a:cubicBezTo>
                <a:cubicBezTo>
                  <a:pt x="60455" y="21362"/>
                  <a:pt x="60379" y="21249"/>
                  <a:pt x="60228" y="21249"/>
                </a:cubicBezTo>
                <a:close/>
                <a:moveTo>
                  <a:pt x="40871" y="21249"/>
                </a:moveTo>
                <a:lnTo>
                  <a:pt x="40757" y="21362"/>
                </a:lnTo>
                <a:cubicBezTo>
                  <a:pt x="40719" y="21362"/>
                  <a:pt x="40682" y="21400"/>
                  <a:pt x="40682" y="21438"/>
                </a:cubicBezTo>
                <a:lnTo>
                  <a:pt x="40795" y="21589"/>
                </a:lnTo>
                <a:cubicBezTo>
                  <a:pt x="40795" y="21589"/>
                  <a:pt x="40778" y="21572"/>
                  <a:pt x="40767" y="21572"/>
                </a:cubicBezTo>
                <a:cubicBezTo>
                  <a:pt x="40761" y="21572"/>
                  <a:pt x="40757" y="21576"/>
                  <a:pt x="40757" y="21589"/>
                </a:cubicBezTo>
                <a:cubicBezTo>
                  <a:pt x="40795" y="21702"/>
                  <a:pt x="40871" y="21740"/>
                  <a:pt x="41022" y="21740"/>
                </a:cubicBezTo>
                <a:lnTo>
                  <a:pt x="41135" y="21627"/>
                </a:lnTo>
                <a:lnTo>
                  <a:pt x="41135" y="21362"/>
                </a:lnTo>
                <a:lnTo>
                  <a:pt x="40984" y="21249"/>
                </a:lnTo>
                <a:close/>
                <a:moveTo>
                  <a:pt x="61188" y="21195"/>
                </a:moveTo>
                <a:cubicBezTo>
                  <a:pt x="61161" y="21195"/>
                  <a:pt x="61131" y="21200"/>
                  <a:pt x="61098" y="21211"/>
                </a:cubicBezTo>
                <a:lnTo>
                  <a:pt x="60984" y="21324"/>
                </a:lnTo>
                <a:lnTo>
                  <a:pt x="60984" y="21475"/>
                </a:lnTo>
                <a:lnTo>
                  <a:pt x="61136" y="21589"/>
                </a:lnTo>
                <a:lnTo>
                  <a:pt x="61287" y="21589"/>
                </a:lnTo>
                <a:lnTo>
                  <a:pt x="61362" y="21702"/>
                </a:lnTo>
                <a:cubicBezTo>
                  <a:pt x="61362" y="21702"/>
                  <a:pt x="61400" y="21740"/>
                  <a:pt x="61438" y="21740"/>
                </a:cubicBezTo>
                <a:lnTo>
                  <a:pt x="61627" y="21627"/>
                </a:lnTo>
                <a:cubicBezTo>
                  <a:pt x="61665" y="21589"/>
                  <a:pt x="61703" y="21551"/>
                  <a:pt x="61703" y="21475"/>
                </a:cubicBezTo>
                <a:lnTo>
                  <a:pt x="61665" y="21438"/>
                </a:lnTo>
                <a:lnTo>
                  <a:pt x="61551" y="21362"/>
                </a:lnTo>
                <a:lnTo>
                  <a:pt x="61438" y="21362"/>
                </a:lnTo>
                <a:lnTo>
                  <a:pt x="61325" y="21249"/>
                </a:lnTo>
                <a:cubicBezTo>
                  <a:pt x="61298" y="21222"/>
                  <a:pt x="61252" y="21195"/>
                  <a:pt x="61188" y="21195"/>
                </a:cubicBezTo>
                <a:close/>
                <a:moveTo>
                  <a:pt x="54557" y="21362"/>
                </a:moveTo>
                <a:lnTo>
                  <a:pt x="54406" y="21438"/>
                </a:lnTo>
                <a:cubicBezTo>
                  <a:pt x="54406" y="21438"/>
                  <a:pt x="54406" y="21475"/>
                  <a:pt x="54368" y="21475"/>
                </a:cubicBezTo>
                <a:cubicBezTo>
                  <a:pt x="54330" y="21513"/>
                  <a:pt x="54255" y="21551"/>
                  <a:pt x="54255" y="21665"/>
                </a:cubicBezTo>
                <a:lnTo>
                  <a:pt x="54255" y="21740"/>
                </a:lnTo>
                <a:cubicBezTo>
                  <a:pt x="54310" y="21795"/>
                  <a:pt x="54386" y="21831"/>
                  <a:pt x="54467" y="21831"/>
                </a:cubicBezTo>
                <a:cubicBezTo>
                  <a:pt x="54496" y="21831"/>
                  <a:pt x="54527" y="21826"/>
                  <a:pt x="54557" y="21816"/>
                </a:cubicBezTo>
                <a:cubicBezTo>
                  <a:pt x="54670" y="21778"/>
                  <a:pt x="54784" y="21665"/>
                  <a:pt x="54784" y="21551"/>
                </a:cubicBezTo>
                <a:cubicBezTo>
                  <a:pt x="54784" y="21438"/>
                  <a:pt x="54708" y="21362"/>
                  <a:pt x="54557" y="21362"/>
                </a:cubicBezTo>
                <a:close/>
                <a:moveTo>
                  <a:pt x="7865" y="21400"/>
                </a:moveTo>
                <a:lnTo>
                  <a:pt x="7713" y="21513"/>
                </a:lnTo>
                <a:cubicBezTo>
                  <a:pt x="7676" y="21778"/>
                  <a:pt x="7865" y="21816"/>
                  <a:pt x="7978" y="21891"/>
                </a:cubicBezTo>
                <a:lnTo>
                  <a:pt x="8167" y="21740"/>
                </a:lnTo>
                <a:cubicBezTo>
                  <a:pt x="8167" y="21740"/>
                  <a:pt x="8167" y="21778"/>
                  <a:pt x="8167" y="21778"/>
                </a:cubicBezTo>
                <a:cubicBezTo>
                  <a:pt x="8205" y="21740"/>
                  <a:pt x="8318" y="21702"/>
                  <a:pt x="8318" y="21589"/>
                </a:cubicBezTo>
                <a:cubicBezTo>
                  <a:pt x="8318" y="21551"/>
                  <a:pt x="8318" y="21513"/>
                  <a:pt x="8280" y="21475"/>
                </a:cubicBezTo>
                <a:lnTo>
                  <a:pt x="8167" y="21400"/>
                </a:lnTo>
                <a:close/>
                <a:moveTo>
                  <a:pt x="46769" y="21551"/>
                </a:moveTo>
                <a:cubicBezTo>
                  <a:pt x="46617" y="21551"/>
                  <a:pt x="46504" y="21627"/>
                  <a:pt x="46466" y="21740"/>
                </a:cubicBezTo>
                <a:lnTo>
                  <a:pt x="46617" y="21891"/>
                </a:lnTo>
                <a:cubicBezTo>
                  <a:pt x="46655" y="21891"/>
                  <a:pt x="46655" y="21891"/>
                  <a:pt x="46693" y="21929"/>
                </a:cubicBezTo>
                <a:lnTo>
                  <a:pt x="46920" y="21816"/>
                </a:lnTo>
                <a:lnTo>
                  <a:pt x="46920" y="21665"/>
                </a:lnTo>
                <a:lnTo>
                  <a:pt x="46769" y="21551"/>
                </a:lnTo>
                <a:close/>
                <a:moveTo>
                  <a:pt x="59548" y="21513"/>
                </a:moveTo>
                <a:lnTo>
                  <a:pt x="59434" y="21589"/>
                </a:lnTo>
                <a:cubicBezTo>
                  <a:pt x="59434" y="21589"/>
                  <a:pt x="59396" y="21627"/>
                  <a:pt x="59396" y="21627"/>
                </a:cubicBezTo>
                <a:cubicBezTo>
                  <a:pt x="59396" y="21665"/>
                  <a:pt x="59321" y="21740"/>
                  <a:pt x="59359" y="21854"/>
                </a:cubicBezTo>
                <a:lnTo>
                  <a:pt x="59472" y="21929"/>
                </a:lnTo>
                <a:cubicBezTo>
                  <a:pt x="59494" y="21940"/>
                  <a:pt x="59520" y="21945"/>
                  <a:pt x="59545" y="21945"/>
                </a:cubicBezTo>
                <a:cubicBezTo>
                  <a:pt x="59608" y="21945"/>
                  <a:pt x="59672" y="21918"/>
                  <a:pt x="59699" y="21891"/>
                </a:cubicBezTo>
                <a:cubicBezTo>
                  <a:pt x="59774" y="21854"/>
                  <a:pt x="59812" y="21778"/>
                  <a:pt x="59812" y="21740"/>
                </a:cubicBezTo>
                <a:cubicBezTo>
                  <a:pt x="59812" y="21589"/>
                  <a:pt x="59699" y="21513"/>
                  <a:pt x="59548" y="21513"/>
                </a:cubicBezTo>
                <a:close/>
                <a:moveTo>
                  <a:pt x="55540" y="21438"/>
                </a:moveTo>
                <a:lnTo>
                  <a:pt x="55389" y="21589"/>
                </a:lnTo>
                <a:lnTo>
                  <a:pt x="55389" y="21816"/>
                </a:lnTo>
                <a:lnTo>
                  <a:pt x="55502" y="21929"/>
                </a:lnTo>
                <a:cubicBezTo>
                  <a:pt x="55559" y="21948"/>
                  <a:pt x="55606" y="21958"/>
                  <a:pt x="55644" y="21958"/>
                </a:cubicBezTo>
                <a:cubicBezTo>
                  <a:pt x="55682" y="21958"/>
                  <a:pt x="55710" y="21948"/>
                  <a:pt x="55729" y="21929"/>
                </a:cubicBezTo>
                <a:cubicBezTo>
                  <a:pt x="55842" y="21891"/>
                  <a:pt x="55880" y="21816"/>
                  <a:pt x="55880" y="21740"/>
                </a:cubicBezTo>
                <a:lnTo>
                  <a:pt x="55842" y="21627"/>
                </a:lnTo>
                <a:cubicBezTo>
                  <a:pt x="55805" y="21627"/>
                  <a:pt x="55805" y="21589"/>
                  <a:pt x="55805" y="21589"/>
                </a:cubicBezTo>
                <a:cubicBezTo>
                  <a:pt x="55729" y="21551"/>
                  <a:pt x="55653" y="21475"/>
                  <a:pt x="55540" y="21438"/>
                </a:cubicBezTo>
                <a:close/>
                <a:moveTo>
                  <a:pt x="6674" y="21854"/>
                </a:moveTo>
                <a:cubicBezTo>
                  <a:pt x="6608" y="21854"/>
                  <a:pt x="6541" y="21891"/>
                  <a:pt x="6579" y="21967"/>
                </a:cubicBezTo>
                <a:lnTo>
                  <a:pt x="6768" y="21967"/>
                </a:lnTo>
                <a:cubicBezTo>
                  <a:pt x="6806" y="21891"/>
                  <a:pt x="6740" y="21854"/>
                  <a:pt x="6674" y="21854"/>
                </a:cubicBezTo>
                <a:close/>
                <a:moveTo>
                  <a:pt x="61784" y="21681"/>
                </a:moveTo>
                <a:cubicBezTo>
                  <a:pt x="61719" y="21681"/>
                  <a:pt x="61627" y="21715"/>
                  <a:pt x="61551" y="21816"/>
                </a:cubicBezTo>
                <a:lnTo>
                  <a:pt x="61589" y="21967"/>
                </a:lnTo>
                <a:cubicBezTo>
                  <a:pt x="61678" y="22011"/>
                  <a:pt x="61753" y="22030"/>
                  <a:pt x="61816" y="22030"/>
                </a:cubicBezTo>
                <a:cubicBezTo>
                  <a:pt x="61860" y="22030"/>
                  <a:pt x="61898" y="22020"/>
                  <a:pt x="61930" y="22005"/>
                </a:cubicBezTo>
                <a:cubicBezTo>
                  <a:pt x="61967" y="21967"/>
                  <a:pt x="62005" y="21929"/>
                  <a:pt x="62005" y="21854"/>
                </a:cubicBezTo>
                <a:cubicBezTo>
                  <a:pt x="62005" y="21778"/>
                  <a:pt x="61930" y="21702"/>
                  <a:pt x="61854" y="21702"/>
                </a:cubicBezTo>
                <a:cubicBezTo>
                  <a:pt x="61841" y="21690"/>
                  <a:pt x="61816" y="21681"/>
                  <a:pt x="61784" y="21681"/>
                </a:cubicBezTo>
                <a:close/>
                <a:moveTo>
                  <a:pt x="63593" y="21211"/>
                </a:moveTo>
                <a:cubicBezTo>
                  <a:pt x="63480" y="21211"/>
                  <a:pt x="63328" y="21211"/>
                  <a:pt x="63291" y="21324"/>
                </a:cubicBezTo>
                <a:lnTo>
                  <a:pt x="63328" y="21400"/>
                </a:lnTo>
                <a:lnTo>
                  <a:pt x="63291" y="21400"/>
                </a:lnTo>
                <a:lnTo>
                  <a:pt x="63404" y="21551"/>
                </a:lnTo>
                <a:lnTo>
                  <a:pt x="63404" y="21581"/>
                </a:lnTo>
                <a:lnTo>
                  <a:pt x="63366" y="21551"/>
                </a:lnTo>
                <a:cubicBezTo>
                  <a:pt x="63339" y="21524"/>
                  <a:pt x="63294" y="21498"/>
                  <a:pt x="63243" y="21498"/>
                </a:cubicBezTo>
                <a:cubicBezTo>
                  <a:pt x="63221" y="21498"/>
                  <a:pt x="63199" y="21502"/>
                  <a:pt x="63177" y="21513"/>
                </a:cubicBezTo>
                <a:cubicBezTo>
                  <a:pt x="63064" y="21551"/>
                  <a:pt x="63064" y="21627"/>
                  <a:pt x="63026" y="21665"/>
                </a:cubicBezTo>
                <a:lnTo>
                  <a:pt x="63064" y="21665"/>
                </a:lnTo>
                <a:cubicBezTo>
                  <a:pt x="63026" y="21665"/>
                  <a:pt x="63026" y="21702"/>
                  <a:pt x="62988" y="21702"/>
                </a:cubicBezTo>
                <a:lnTo>
                  <a:pt x="63102" y="21891"/>
                </a:lnTo>
                <a:cubicBezTo>
                  <a:pt x="63076" y="21891"/>
                  <a:pt x="63051" y="21875"/>
                  <a:pt x="63037" y="21875"/>
                </a:cubicBezTo>
                <a:cubicBezTo>
                  <a:pt x="63030" y="21875"/>
                  <a:pt x="63026" y="21879"/>
                  <a:pt x="63026" y="21891"/>
                </a:cubicBezTo>
                <a:cubicBezTo>
                  <a:pt x="63026" y="21891"/>
                  <a:pt x="63026" y="21891"/>
                  <a:pt x="63026" y="21929"/>
                </a:cubicBezTo>
                <a:lnTo>
                  <a:pt x="63177" y="22043"/>
                </a:lnTo>
                <a:cubicBezTo>
                  <a:pt x="63442" y="22043"/>
                  <a:pt x="63517" y="21854"/>
                  <a:pt x="63555" y="21740"/>
                </a:cubicBezTo>
                <a:lnTo>
                  <a:pt x="63555" y="21702"/>
                </a:lnTo>
                <a:lnTo>
                  <a:pt x="63413" y="21589"/>
                </a:lnTo>
                <a:lnTo>
                  <a:pt x="63413" y="21589"/>
                </a:lnTo>
                <a:cubicBezTo>
                  <a:pt x="63558" y="21589"/>
                  <a:pt x="63632" y="21587"/>
                  <a:pt x="63706" y="21513"/>
                </a:cubicBezTo>
                <a:cubicBezTo>
                  <a:pt x="63744" y="21475"/>
                  <a:pt x="63782" y="21438"/>
                  <a:pt x="63782" y="21324"/>
                </a:cubicBezTo>
                <a:lnTo>
                  <a:pt x="63782" y="21286"/>
                </a:lnTo>
                <a:lnTo>
                  <a:pt x="63631" y="21211"/>
                </a:lnTo>
                <a:close/>
                <a:moveTo>
                  <a:pt x="48092" y="21702"/>
                </a:moveTo>
                <a:cubicBezTo>
                  <a:pt x="47979" y="21702"/>
                  <a:pt x="47903" y="21702"/>
                  <a:pt x="47827" y="21778"/>
                </a:cubicBezTo>
                <a:cubicBezTo>
                  <a:pt x="47638" y="21891"/>
                  <a:pt x="47638" y="22156"/>
                  <a:pt x="47789" y="22232"/>
                </a:cubicBezTo>
                <a:lnTo>
                  <a:pt x="48016" y="22156"/>
                </a:lnTo>
                <a:cubicBezTo>
                  <a:pt x="48016" y="22156"/>
                  <a:pt x="48016" y="22156"/>
                  <a:pt x="48054" y="22118"/>
                </a:cubicBezTo>
                <a:cubicBezTo>
                  <a:pt x="48092" y="22080"/>
                  <a:pt x="48205" y="22005"/>
                  <a:pt x="48205" y="21891"/>
                </a:cubicBezTo>
                <a:cubicBezTo>
                  <a:pt x="48205" y="21854"/>
                  <a:pt x="48205" y="21816"/>
                  <a:pt x="48168" y="21816"/>
                </a:cubicBezTo>
                <a:lnTo>
                  <a:pt x="48092" y="21702"/>
                </a:lnTo>
                <a:close/>
                <a:moveTo>
                  <a:pt x="4500" y="21854"/>
                </a:moveTo>
                <a:cubicBezTo>
                  <a:pt x="4386" y="21854"/>
                  <a:pt x="4273" y="21854"/>
                  <a:pt x="4197" y="21929"/>
                </a:cubicBezTo>
                <a:cubicBezTo>
                  <a:pt x="4122" y="21967"/>
                  <a:pt x="4122" y="22080"/>
                  <a:pt x="4159" y="22232"/>
                </a:cubicBezTo>
                <a:lnTo>
                  <a:pt x="4273" y="22307"/>
                </a:lnTo>
                <a:cubicBezTo>
                  <a:pt x="4386" y="22307"/>
                  <a:pt x="4462" y="22307"/>
                  <a:pt x="4538" y="22269"/>
                </a:cubicBezTo>
                <a:cubicBezTo>
                  <a:pt x="4575" y="22194"/>
                  <a:pt x="4613" y="22118"/>
                  <a:pt x="4613" y="22043"/>
                </a:cubicBezTo>
                <a:cubicBezTo>
                  <a:pt x="4613" y="22005"/>
                  <a:pt x="4613" y="22005"/>
                  <a:pt x="4613" y="21967"/>
                </a:cubicBezTo>
                <a:lnTo>
                  <a:pt x="4500" y="21854"/>
                </a:lnTo>
                <a:close/>
                <a:moveTo>
                  <a:pt x="27325" y="21962"/>
                </a:moveTo>
                <a:cubicBezTo>
                  <a:pt x="27058" y="21962"/>
                  <a:pt x="26995" y="22122"/>
                  <a:pt x="26995" y="22156"/>
                </a:cubicBezTo>
                <a:lnTo>
                  <a:pt x="27146" y="22307"/>
                </a:lnTo>
                <a:lnTo>
                  <a:pt x="27222" y="22307"/>
                </a:lnTo>
                <a:cubicBezTo>
                  <a:pt x="27298" y="22307"/>
                  <a:pt x="27411" y="22307"/>
                  <a:pt x="27449" y="22269"/>
                </a:cubicBezTo>
                <a:cubicBezTo>
                  <a:pt x="27487" y="22232"/>
                  <a:pt x="27525" y="22194"/>
                  <a:pt x="27525" y="22118"/>
                </a:cubicBezTo>
                <a:cubicBezTo>
                  <a:pt x="27525" y="22118"/>
                  <a:pt x="27525" y="22080"/>
                  <a:pt x="27525" y="22043"/>
                </a:cubicBezTo>
                <a:lnTo>
                  <a:pt x="27411" y="21967"/>
                </a:lnTo>
                <a:cubicBezTo>
                  <a:pt x="27380" y="21964"/>
                  <a:pt x="27352" y="21962"/>
                  <a:pt x="27325" y="21962"/>
                </a:cubicBezTo>
                <a:close/>
                <a:moveTo>
                  <a:pt x="36372" y="21854"/>
                </a:moveTo>
                <a:lnTo>
                  <a:pt x="36296" y="21967"/>
                </a:lnTo>
                <a:lnTo>
                  <a:pt x="36296" y="22156"/>
                </a:lnTo>
                <a:lnTo>
                  <a:pt x="36485" y="22269"/>
                </a:lnTo>
                <a:cubicBezTo>
                  <a:pt x="36512" y="22296"/>
                  <a:pt x="36557" y="22323"/>
                  <a:pt x="36635" y="22323"/>
                </a:cubicBezTo>
                <a:cubicBezTo>
                  <a:pt x="36668" y="22323"/>
                  <a:pt x="36705" y="22318"/>
                  <a:pt x="36750" y="22307"/>
                </a:cubicBezTo>
                <a:lnTo>
                  <a:pt x="36863" y="22194"/>
                </a:lnTo>
                <a:lnTo>
                  <a:pt x="36863" y="22043"/>
                </a:lnTo>
                <a:lnTo>
                  <a:pt x="36712" y="21929"/>
                </a:lnTo>
                <a:lnTo>
                  <a:pt x="36598" y="21929"/>
                </a:lnTo>
                <a:cubicBezTo>
                  <a:pt x="36598" y="21929"/>
                  <a:pt x="36598" y="21891"/>
                  <a:pt x="36598" y="21891"/>
                </a:cubicBezTo>
                <a:cubicBezTo>
                  <a:pt x="36561" y="21891"/>
                  <a:pt x="36485" y="21854"/>
                  <a:pt x="36372" y="21854"/>
                </a:cubicBezTo>
                <a:close/>
                <a:moveTo>
                  <a:pt x="15124" y="22005"/>
                </a:moveTo>
                <a:cubicBezTo>
                  <a:pt x="15048" y="22005"/>
                  <a:pt x="15010" y="22005"/>
                  <a:pt x="14972" y="22043"/>
                </a:cubicBezTo>
                <a:cubicBezTo>
                  <a:pt x="14935" y="22080"/>
                  <a:pt x="14897" y="22118"/>
                  <a:pt x="14897" y="22194"/>
                </a:cubicBezTo>
                <a:lnTo>
                  <a:pt x="14897" y="22232"/>
                </a:lnTo>
                <a:lnTo>
                  <a:pt x="14972" y="22269"/>
                </a:lnTo>
                <a:cubicBezTo>
                  <a:pt x="14972" y="22269"/>
                  <a:pt x="14935" y="22232"/>
                  <a:pt x="14935" y="22232"/>
                </a:cubicBezTo>
                <a:lnTo>
                  <a:pt x="14935" y="22232"/>
                </a:lnTo>
                <a:lnTo>
                  <a:pt x="15086" y="22345"/>
                </a:lnTo>
                <a:lnTo>
                  <a:pt x="15199" y="22345"/>
                </a:lnTo>
                <a:lnTo>
                  <a:pt x="15313" y="22307"/>
                </a:lnTo>
                <a:cubicBezTo>
                  <a:pt x="15351" y="22269"/>
                  <a:pt x="15351" y="22232"/>
                  <a:pt x="15351" y="22194"/>
                </a:cubicBezTo>
                <a:cubicBezTo>
                  <a:pt x="15351" y="22080"/>
                  <a:pt x="15237" y="22005"/>
                  <a:pt x="15124" y="22005"/>
                </a:cubicBezTo>
                <a:close/>
                <a:moveTo>
                  <a:pt x="53687" y="21173"/>
                </a:moveTo>
                <a:cubicBezTo>
                  <a:pt x="53612" y="21211"/>
                  <a:pt x="53536" y="21286"/>
                  <a:pt x="53536" y="21324"/>
                </a:cubicBezTo>
                <a:lnTo>
                  <a:pt x="53612" y="21438"/>
                </a:lnTo>
                <a:lnTo>
                  <a:pt x="53574" y="21438"/>
                </a:lnTo>
                <a:cubicBezTo>
                  <a:pt x="53574" y="21438"/>
                  <a:pt x="53612" y="21438"/>
                  <a:pt x="53574" y="21400"/>
                </a:cubicBezTo>
                <a:cubicBezTo>
                  <a:pt x="53544" y="21380"/>
                  <a:pt x="53525" y="21373"/>
                  <a:pt x="53510" y="21373"/>
                </a:cubicBezTo>
                <a:cubicBezTo>
                  <a:pt x="53476" y="21373"/>
                  <a:pt x="53464" y="21408"/>
                  <a:pt x="53404" y="21408"/>
                </a:cubicBezTo>
                <a:cubicBezTo>
                  <a:pt x="53388" y="21408"/>
                  <a:pt x="53370" y="21406"/>
                  <a:pt x="53347" y="21400"/>
                </a:cubicBezTo>
                <a:cubicBezTo>
                  <a:pt x="53347" y="21438"/>
                  <a:pt x="53347" y="21438"/>
                  <a:pt x="53347" y="21438"/>
                </a:cubicBezTo>
                <a:lnTo>
                  <a:pt x="53196" y="21438"/>
                </a:lnTo>
                <a:cubicBezTo>
                  <a:pt x="53196" y="21475"/>
                  <a:pt x="53196" y="21475"/>
                  <a:pt x="53234" y="21513"/>
                </a:cubicBezTo>
                <a:cubicBezTo>
                  <a:pt x="53158" y="21475"/>
                  <a:pt x="53083" y="21438"/>
                  <a:pt x="52969" y="21438"/>
                </a:cubicBezTo>
                <a:lnTo>
                  <a:pt x="52856" y="21551"/>
                </a:lnTo>
                <a:cubicBezTo>
                  <a:pt x="52856" y="21589"/>
                  <a:pt x="52856" y="21589"/>
                  <a:pt x="52856" y="21627"/>
                </a:cubicBezTo>
                <a:lnTo>
                  <a:pt x="52742" y="21702"/>
                </a:lnTo>
                <a:cubicBezTo>
                  <a:pt x="52742" y="21702"/>
                  <a:pt x="52704" y="21740"/>
                  <a:pt x="52704" y="21778"/>
                </a:cubicBezTo>
                <a:cubicBezTo>
                  <a:pt x="52667" y="21816"/>
                  <a:pt x="52629" y="21854"/>
                  <a:pt x="52629" y="21891"/>
                </a:cubicBezTo>
                <a:lnTo>
                  <a:pt x="52667" y="22043"/>
                </a:lnTo>
                <a:cubicBezTo>
                  <a:pt x="52742" y="22043"/>
                  <a:pt x="52780" y="22080"/>
                  <a:pt x="52818" y="22080"/>
                </a:cubicBezTo>
                <a:cubicBezTo>
                  <a:pt x="52780" y="22118"/>
                  <a:pt x="52780" y="22156"/>
                  <a:pt x="52780" y="22269"/>
                </a:cubicBezTo>
                <a:lnTo>
                  <a:pt x="52931" y="22345"/>
                </a:lnTo>
                <a:lnTo>
                  <a:pt x="53045" y="22345"/>
                </a:lnTo>
                <a:lnTo>
                  <a:pt x="53196" y="22232"/>
                </a:lnTo>
                <a:lnTo>
                  <a:pt x="53196" y="22080"/>
                </a:lnTo>
                <a:lnTo>
                  <a:pt x="53045" y="21967"/>
                </a:lnTo>
                <a:cubicBezTo>
                  <a:pt x="53083" y="21929"/>
                  <a:pt x="53083" y="21854"/>
                  <a:pt x="53083" y="21816"/>
                </a:cubicBezTo>
                <a:lnTo>
                  <a:pt x="53309" y="21740"/>
                </a:lnTo>
                <a:lnTo>
                  <a:pt x="53309" y="21702"/>
                </a:lnTo>
                <a:cubicBezTo>
                  <a:pt x="53309" y="21665"/>
                  <a:pt x="53309" y="21665"/>
                  <a:pt x="53309" y="21627"/>
                </a:cubicBezTo>
                <a:cubicBezTo>
                  <a:pt x="53347" y="21665"/>
                  <a:pt x="53423" y="21665"/>
                  <a:pt x="53461" y="21665"/>
                </a:cubicBezTo>
                <a:cubicBezTo>
                  <a:pt x="53536" y="21665"/>
                  <a:pt x="53612" y="21665"/>
                  <a:pt x="53650" y="21627"/>
                </a:cubicBezTo>
                <a:cubicBezTo>
                  <a:pt x="53687" y="21589"/>
                  <a:pt x="53687" y="21589"/>
                  <a:pt x="53687" y="21551"/>
                </a:cubicBezTo>
                <a:cubicBezTo>
                  <a:pt x="53725" y="21627"/>
                  <a:pt x="53801" y="21702"/>
                  <a:pt x="53952" y="21702"/>
                </a:cubicBezTo>
                <a:lnTo>
                  <a:pt x="54103" y="21551"/>
                </a:lnTo>
                <a:lnTo>
                  <a:pt x="54103" y="21400"/>
                </a:lnTo>
                <a:lnTo>
                  <a:pt x="53914" y="21324"/>
                </a:lnTo>
                <a:cubicBezTo>
                  <a:pt x="53914" y="21324"/>
                  <a:pt x="53876" y="21286"/>
                  <a:pt x="53876" y="21286"/>
                </a:cubicBezTo>
                <a:cubicBezTo>
                  <a:pt x="53839" y="21249"/>
                  <a:pt x="53801" y="21173"/>
                  <a:pt x="53687" y="21173"/>
                </a:cubicBezTo>
                <a:close/>
                <a:moveTo>
                  <a:pt x="17868" y="21877"/>
                </a:moveTo>
                <a:cubicBezTo>
                  <a:pt x="17834" y="21877"/>
                  <a:pt x="17801" y="21881"/>
                  <a:pt x="17770" y="21891"/>
                </a:cubicBezTo>
                <a:cubicBezTo>
                  <a:pt x="17657" y="21929"/>
                  <a:pt x="17619" y="22005"/>
                  <a:pt x="17581" y="22080"/>
                </a:cubicBezTo>
                <a:lnTo>
                  <a:pt x="17695" y="22194"/>
                </a:lnTo>
                <a:cubicBezTo>
                  <a:pt x="17695" y="22255"/>
                  <a:pt x="17744" y="22366"/>
                  <a:pt x="17883" y="22366"/>
                </a:cubicBezTo>
                <a:cubicBezTo>
                  <a:pt x="17916" y="22366"/>
                  <a:pt x="17954" y="22359"/>
                  <a:pt x="17997" y="22345"/>
                </a:cubicBezTo>
                <a:lnTo>
                  <a:pt x="18110" y="22269"/>
                </a:lnTo>
                <a:cubicBezTo>
                  <a:pt x="18110" y="22269"/>
                  <a:pt x="18110" y="22232"/>
                  <a:pt x="18110" y="22232"/>
                </a:cubicBezTo>
                <a:cubicBezTo>
                  <a:pt x="18148" y="22194"/>
                  <a:pt x="18186" y="22156"/>
                  <a:pt x="18186" y="22080"/>
                </a:cubicBezTo>
                <a:cubicBezTo>
                  <a:pt x="18186" y="22043"/>
                  <a:pt x="18186" y="22043"/>
                  <a:pt x="18186" y="22005"/>
                </a:cubicBezTo>
                <a:lnTo>
                  <a:pt x="18148" y="21967"/>
                </a:lnTo>
                <a:cubicBezTo>
                  <a:pt x="18065" y="21912"/>
                  <a:pt x="17962" y="21877"/>
                  <a:pt x="17868" y="21877"/>
                </a:cubicBezTo>
                <a:close/>
                <a:moveTo>
                  <a:pt x="341" y="22005"/>
                </a:moveTo>
                <a:cubicBezTo>
                  <a:pt x="190" y="22005"/>
                  <a:pt x="114" y="22080"/>
                  <a:pt x="76" y="22156"/>
                </a:cubicBezTo>
                <a:lnTo>
                  <a:pt x="1" y="22232"/>
                </a:lnTo>
                <a:lnTo>
                  <a:pt x="1" y="22307"/>
                </a:lnTo>
                <a:lnTo>
                  <a:pt x="265" y="22383"/>
                </a:lnTo>
                <a:cubicBezTo>
                  <a:pt x="303" y="22345"/>
                  <a:pt x="454" y="22307"/>
                  <a:pt x="454" y="22194"/>
                </a:cubicBezTo>
                <a:cubicBezTo>
                  <a:pt x="454" y="22156"/>
                  <a:pt x="454" y="22118"/>
                  <a:pt x="454" y="22118"/>
                </a:cubicBezTo>
                <a:lnTo>
                  <a:pt x="341" y="22005"/>
                </a:lnTo>
                <a:close/>
                <a:moveTo>
                  <a:pt x="53826" y="21912"/>
                </a:moveTo>
                <a:cubicBezTo>
                  <a:pt x="53784" y="21912"/>
                  <a:pt x="53738" y="21917"/>
                  <a:pt x="53687" y="21929"/>
                </a:cubicBezTo>
                <a:lnTo>
                  <a:pt x="53574" y="22043"/>
                </a:lnTo>
                <a:lnTo>
                  <a:pt x="53574" y="22307"/>
                </a:lnTo>
                <a:lnTo>
                  <a:pt x="53763" y="22383"/>
                </a:lnTo>
                <a:cubicBezTo>
                  <a:pt x="53801" y="22383"/>
                  <a:pt x="53839" y="22421"/>
                  <a:pt x="53876" y="22421"/>
                </a:cubicBezTo>
                <a:cubicBezTo>
                  <a:pt x="53902" y="22421"/>
                  <a:pt x="53944" y="22437"/>
                  <a:pt x="53991" y="22437"/>
                </a:cubicBezTo>
                <a:cubicBezTo>
                  <a:pt x="54015" y="22437"/>
                  <a:pt x="54040" y="22433"/>
                  <a:pt x="54066" y="22421"/>
                </a:cubicBezTo>
                <a:cubicBezTo>
                  <a:pt x="54103" y="22421"/>
                  <a:pt x="54141" y="22383"/>
                  <a:pt x="54141" y="22307"/>
                </a:cubicBezTo>
                <a:cubicBezTo>
                  <a:pt x="54255" y="22307"/>
                  <a:pt x="54406" y="22269"/>
                  <a:pt x="54406" y="22118"/>
                </a:cubicBezTo>
                <a:cubicBezTo>
                  <a:pt x="54406" y="22080"/>
                  <a:pt x="54406" y="22080"/>
                  <a:pt x="54368" y="22043"/>
                </a:cubicBezTo>
                <a:lnTo>
                  <a:pt x="54255" y="21967"/>
                </a:lnTo>
                <a:cubicBezTo>
                  <a:pt x="54141" y="21967"/>
                  <a:pt x="54103" y="21967"/>
                  <a:pt x="54028" y="21929"/>
                </a:cubicBezTo>
                <a:cubicBezTo>
                  <a:pt x="53977" y="21929"/>
                  <a:pt x="53910" y="21912"/>
                  <a:pt x="53826" y="21912"/>
                </a:cubicBezTo>
                <a:close/>
                <a:moveTo>
                  <a:pt x="32704" y="21929"/>
                </a:moveTo>
                <a:lnTo>
                  <a:pt x="32553" y="22080"/>
                </a:lnTo>
                <a:cubicBezTo>
                  <a:pt x="32515" y="22118"/>
                  <a:pt x="32440" y="22194"/>
                  <a:pt x="32477" y="22307"/>
                </a:cubicBezTo>
                <a:lnTo>
                  <a:pt x="32629" y="22421"/>
                </a:lnTo>
                <a:cubicBezTo>
                  <a:pt x="32666" y="22421"/>
                  <a:pt x="32666" y="22421"/>
                  <a:pt x="32742" y="22458"/>
                </a:cubicBezTo>
                <a:lnTo>
                  <a:pt x="32931" y="22345"/>
                </a:lnTo>
                <a:lnTo>
                  <a:pt x="32931" y="22232"/>
                </a:lnTo>
                <a:cubicBezTo>
                  <a:pt x="32931" y="21967"/>
                  <a:pt x="32818" y="21929"/>
                  <a:pt x="32704" y="21929"/>
                </a:cubicBezTo>
                <a:close/>
                <a:moveTo>
                  <a:pt x="2874" y="22043"/>
                </a:moveTo>
                <a:lnTo>
                  <a:pt x="2647" y="22156"/>
                </a:lnTo>
                <a:cubicBezTo>
                  <a:pt x="2647" y="22194"/>
                  <a:pt x="2647" y="22194"/>
                  <a:pt x="2647" y="22194"/>
                </a:cubicBezTo>
                <a:cubicBezTo>
                  <a:pt x="2647" y="22194"/>
                  <a:pt x="2647" y="22232"/>
                  <a:pt x="2647" y="22232"/>
                </a:cubicBezTo>
                <a:cubicBezTo>
                  <a:pt x="2609" y="22269"/>
                  <a:pt x="2572" y="22307"/>
                  <a:pt x="2534" y="22383"/>
                </a:cubicBezTo>
                <a:lnTo>
                  <a:pt x="2647" y="22496"/>
                </a:lnTo>
                <a:cubicBezTo>
                  <a:pt x="2698" y="22509"/>
                  <a:pt x="2740" y="22513"/>
                  <a:pt x="2776" y="22513"/>
                </a:cubicBezTo>
                <a:cubicBezTo>
                  <a:pt x="2849" y="22513"/>
                  <a:pt x="2899" y="22496"/>
                  <a:pt x="2950" y="22496"/>
                </a:cubicBezTo>
                <a:cubicBezTo>
                  <a:pt x="2987" y="22458"/>
                  <a:pt x="2987" y="22458"/>
                  <a:pt x="3025" y="22458"/>
                </a:cubicBezTo>
                <a:lnTo>
                  <a:pt x="3176" y="22345"/>
                </a:lnTo>
                <a:cubicBezTo>
                  <a:pt x="3176" y="22345"/>
                  <a:pt x="3176" y="22345"/>
                  <a:pt x="3176" y="22307"/>
                </a:cubicBezTo>
                <a:cubicBezTo>
                  <a:pt x="3176" y="22156"/>
                  <a:pt x="3025" y="22080"/>
                  <a:pt x="2950" y="22080"/>
                </a:cubicBezTo>
                <a:cubicBezTo>
                  <a:pt x="2912" y="22043"/>
                  <a:pt x="2874" y="22043"/>
                  <a:pt x="2874" y="22043"/>
                </a:cubicBezTo>
                <a:close/>
                <a:moveTo>
                  <a:pt x="62198" y="22076"/>
                </a:moveTo>
                <a:cubicBezTo>
                  <a:pt x="62173" y="22076"/>
                  <a:pt x="62147" y="22078"/>
                  <a:pt x="62119" y="22080"/>
                </a:cubicBezTo>
                <a:lnTo>
                  <a:pt x="62005" y="22194"/>
                </a:lnTo>
                <a:lnTo>
                  <a:pt x="62005" y="22383"/>
                </a:lnTo>
                <a:lnTo>
                  <a:pt x="62156" y="22496"/>
                </a:lnTo>
                <a:cubicBezTo>
                  <a:pt x="62270" y="22496"/>
                  <a:pt x="62345" y="22534"/>
                  <a:pt x="62383" y="22534"/>
                </a:cubicBezTo>
                <a:lnTo>
                  <a:pt x="62572" y="22421"/>
                </a:lnTo>
                <a:cubicBezTo>
                  <a:pt x="62537" y="22281"/>
                  <a:pt x="62502" y="22076"/>
                  <a:pt x="62198" y="22076"/>
                </a:cubicBezTo>
                <a:close/>
                <a:moveTo>
                  <a:pt x="25143" y="22269"/>
                </a:moveTo>
                <a:cubicBezTo>
                  <a:pt x="24954" y="22307"/>
                  <a:pt x="24840" y="22383"/>
                  <a:pt x="24878" y="22534"/>
                </a:cubicBezTo>
                <a:lnTo>
                  <a:pt x="25029" y="22610"/>
                </a:lnTo>
                <a:lnTo>
                  <a:pt x="25105" y="22610"/>
                </a:lnTo>
                <a:cubicBezTo>
                  <a:pt x="25143" y="22610"/>
                  <a:pt x="25332" y="22610"/>
                  <a:pt x="25332" y="22458"/>
                </a:cubicBezTo>
                <a:lnTo>
                  <a:pt x="25294" y="22383"/>
                </a:lnTo>
                <a:cubicBezTo>
                  <a:pt x="25294" y="22421"/>
                  <a:pt x="25294" y="22421"/>
                  <a:pt x="25294" y="22421"/>
                </a:cubicBezTo>
                <a:lnTo>
                  <a:pt x="25143" y="22269"/>
                </a:lnTo>
                <a:close/>
                <a:moveTo>
                  <a:pt x="30562" y="22248"/>
                </a:moveTo>
                <a:cubicBezTo>
                  <a:pt x="30528" y="22248"/>
                  <a:pt x="30499" y="22257"/>
                  <a:pt x="30474" y="22269"/>
                </a:cubicBezTo>
                <a:cubicBezTo>
                  <a:pt x="30322" y="22307"/>
                  <a:pt x="30322" y="22534"/>
                  <a:pt x="30474" y="22610"/>
                </a:cubicBezTo>
                <a:cubicBezTo>
                  <a:pt x="30504" y="22610"/>
                  <a:pt x="30534" y="22616"/>
                  <a:pt x="30569" y="22616"/>
                </a:cubicBezTo>
                <a:cubicBezTo>
                  <a:pt x="30622" y="22616"/>
                  <a:pt x="30685" y="22602"/>
                  <a:pt x="30776" y="22534"/>
                </a:cubicBezTo>
                <a:lnTo>
                  <a:pt x="30814" y="22383"/>
                </a:lnTo>
                <a:cubicBezTo>
                  <a:pt x="30713" y="22282"/>
                  <a:pt x="30629" y="22248"/>
                  <a:pt x="30562" y="22248"/>
                </a:cubicBezTo>
                <a:close/>
                <a:moveTo>
                  <a:pt x="48281" y="22194"/>
                </a:moveTo>
                <a:lnTo>
                  <a:pt x="48168" y="22307"/>
                </a:lnTo>
                <a:lnTo>
                  <a:pt x="48168" y="22534"/>
                </a:lnTo>
                <a:lnTo>
                  <a:pt x="48281" y="22685"/>
                </a:lnTo>
                <a:lnTo>
                  <a:pt x="48546" y="22685"/>
                </a:lnTo>
                <a:lnTo>
                  <a:pt x="48659" y="22534"/>
                </a:lnTo>
                <a:lnTo>
                  <a:pt x="48659" y="22307"/>
                </a:lnTo>
                <a:lnTo>
                  <a:pt x="48546" y="22194"/>
                </a:lnTo>
                <a:close/>
                <a:moveTo>
                  <a:pt x="31721" y="22080"/>
                </a:moveTo>
                <a:lnTo>
                  <a:pt x="31570" y="22232"/>
                </a:lnTo>
                <a:cubicBezTo>
                  <a:pt x="31608" y="22269"/>
                  <a:pt x="31570" y="22345"/>
                  <a:pt x="31570" y="22383"/>
                </a:cubicBezTo>
                <a:cubicBezTo>
                  <a:pt x="31570" y="22421"/>
                  <a:pt x="31532" y="22458"/>
                  <a:pt x="31532" y="22496"/>
                </a:cubicBezTo>
                <a:cubicBezTo>
                  <a:pt x="31532" y="22610"/>
                  <a:pt x="31608" y="22648"/>
                  <a:pt x="31721" y="22685"/>
                </a:cubicBezTo>
                <a:lnTo>
                  <a:pt x="31721" y="22648"/>
                </a:lnTo>
                <a:cubicBezTo>
                  <a:pt x="31789" y="22716"/>
                  <a:pt x="31857" y="22729"/>
                  <a:pt x="31917" y="22729"/>
                </a:cubicBezTo>
                <a:cubicBezTo>
                  <a:pt x="31957" y="22729"/>
                  <a:pt x="31993" y="22723"/>
                  <a:pt x="32024" y="22723"/>
                </a:cubicBezTo>
                <a:lnTo>
                  <a:pt x="32099" y="22572"/>
                </a:lnTo>
                <a:cubicBezTo>
                  <a:pt x="32061" y="22534"/>
                  <a:pt x="32061" y="22458"/>
                  <a:pt x="32061" y="22421"/>
                </a:cubicBezTo>
                <a:cubicBezTo>
                  <a:pt x="32099" y="22383"/>
                  <a:pt x="32099" y="22345"/>
                  <a:pt x="32099" y="22307"/>
                </a:cubicBezTo>
                <a:cubicBezTo>
                  <a:pt x="32099" y="22307"/>
                  <a:pt x="32099" y="22194"/>
                  <a:pt x="32024" y="22156"/>
                </a:cubicBezTo>
                <a:cubicBezTo>
                  <a:pt x="31910" y="22080"/>
                  <a:pt x="31797" y="22080"/>
                  <a:pt x="31721" y="22080"/>
                </a:cubicBezTo>
                <a:close/>
                <a:moveTo>
                  <a:pt x="47185" y="22232"/>
                </a:moveTo>
                <a:lnTo>
                  <a:pt x="47109" y="22269"/>
                </a:lnTo>
                <a:cubicBezTo>
                  <a:pt x="46996" y="22383"/>
                  <a:pt x="46996" y="22458"/>
                  <a:pt x="46996" y="22610"/>
                </a:cubicBezTo>
                <a:lnTo>
                  <a:pt x="47109" y="22723"/>
                </a:lnTo>
                <a:cubicBezTo>
                  <a:pt x="47142" y="22734"/>
                  <a:pt x="47172" y="22739"/>
                  <a:pt x="47200" y="22739"/>
                </a:cubicBezTo>
                <a:cubicBezTo>
                  <a:pt x="47267" y="22739"/>
                  <a:pt x="47320" y="22712"/>
                  <a:pt x="47374" y="22685"/>
                </a:cubicBezTo>
                <a:cubicBezTo>
                  <a:pt x="47411" y="22648"/>
                  <a:pt x="47487" y="22572"/>
                  <a:pt x="47487" y="22496"/>
                </a:cubicBezTo>
                <a:cubicBezTo>
                  <a:pt x="47487" y="22421"/>
                  <a:pt x="47411" y="22345"/>
                  <a:pt x="47374" y="22269"/>
                </a:cubicBezTo>
                <a:cubicBezTo>
                  <a:pt x="47298" y="22232"/>
                  <a:pt x="47260" y="22232"/>
                  <a:pt x="47185" y="22232"/>
                </a:cubicBezTo>
                <a:close/>
                <a:moveTo>
                  <a:pt x="11864" y="22377"/>
                </a:moveTo>
                <a:cubicBezTo>
                  <a:pt x="11802" y="22377"/>
                  <a:pt x="11743" y="22399"/>
                  <a:pt x="11721" y="22421"/>
                </a:cubicBezTo>
                <a:cubicBezTo>
                  <a:pt x="11608" y="22458"/>
                  <a:pt x="11570" y="22534"/>
                  <a:pt x="11570" y="22572"/>
                </a:cubicBezTo>
                <a:lnTo>
                  <a:pt x="11570" y="22648"/>
                </a:lnTo>
                <a:lnTo>
                  <a:pt x="11721" y="22723"/>
                </a:lnTo>
                <a:cubicBezTo>
                  <a:pt x="11721" y="22761"/>
                  <a:pt x="11797" y="22799"/>
                  <a:pt x="11872" y="22837"/>
                </a:cubicBezTo>
                <a:lnTo>
                  <a:pt x="12023" y="22723"/>
                </a:lnTo>
                <a:lnTo>
                  <a:pt x="12023" y="22685"/>
                </a:lnTo>
                <a:lnTo>
                  <a:pt x="12099" y="22648"/>
                </a:lnTo>
                <a:cubicBezTo>
                  <a:pt x="12099" y="22610"/>
                  <a:pt x="12099" y="22572"/>
                  <a:pt x="12099" y="22572"/>
                </a:cubicBezTo>
                <a:cubicBezTo>
                  <a:pt x="12099" y="22496"/>
                  <a:pt x="12061" y="22421"/>
                  <a:pt x="11986" y="22421"/>
                </a:cubicBezTo>
                <a:cubicBezTo>
                  <a:pt x="11954" y="22389"/>
                  <a:pt x="11908" y="22377"/>
                  <a:pt x="11864" y="22377"/>
                </a:cubicBezTo>
                <a:close/>
                <a:moveTo>
                  <a:pt x="66315" y="22534"/>
                </a:moveTo>
                <a:cubicBezTo>
                  <a:pt x="66126" y="22534"/>
                  <a:pt x="66013" y="22610"/>
                  <a:pt x="66051" y="22799"/>
                </a:cubicBezTo>
                <a:lnTo>
                  <a:pt x="66202" y="22874"/>
                </a:lnTo>
                <a:lnTo>
                  <a:pt x="66315" y="22874"/>
                </a:lnTo>
                <a:lnTo>
                  <a:pt x="66429" y="22761"/>
                </a:lnTo>
                <a:cubicBezTo>
                  <a:pt x="66466" y="22761"/>
                  <a:pt x="66504" y="22723"/>
                  <a:pt x="66504" y="22685"/>
                </a:cubicBezTo>
                <a:lnTo>
                  <a:pt x="66315" y="22534"/>
                </a:lnTo>
                <a:close/>
                <a:moveTo>
                  <a:pt x="66655" y="22421"/>
                </a:moveTo>
                <a:lnTo>
                  <a:pt x="66542" y="22534"/>
                </a:lnTo>
                <a:lnTo>
                  <a:pt x="66542" y="22572"/>
                </a:lnTo>
                <a:cubicBezTo>
                  <a:pt x="66542" y="22685"/>
                  <a:pt x="66580" y="22761"/>
                  <a:pt x="66618" y="22837"/>
                </a:cubicBezTo>
                <a:lnTo>
                  <a:pt x="66731" y="22874"/>
                </a:lnTo>
                <a:cubicBezTo>
                  <a:pt x="66845" y="22874"/>
                  <a:pt x="66920" y="22837"/>
                  <a:pt x="66996" y="22799"/>
                </a:cubicBezTo>
                <a:lnTo>
                  <a:pt x="67034" y="22723"/>
                </a:lnTo>
                <a:cubicBezTo>
                  <a:pt x="67034" y="22723"/>
                  <a:pt x="67034" y="22685"/>
                  <a:pt x="67034" y="22685"/>
                </a:cubicBezTo>
                <a:cubicBezTo>
                  <a:pt x="67034" y="22572"/>
                  <a:pt x="66996" y="22534"/>
                  <a:pt x="66958" y="22496"/>
                </a:cubicBezTo>
                <a:cubicBezTo>
                  <a:pt x="66882" y="22458"/>
                  <a:pt x="66807" y="22421"/>
                  <a:pt x="66655" y="22421"/>
                </a:cubicBezTo>
                <a:close/>
                <a:moveTo>
                  <a:pt x="87463" y="22320"/>
                </a:moveTo>
                <a:cubicBezTo>
                  <a:pt x="87400" y="22320"/>
                  <a:pt x="87343" y="22339"/>
                  <a:pt x="87298" y="22383"/>
                </a:cubicBezTo>
                <a:cubicBezTo>
                  <a:pt x="87223" y="22458"/>
                  <a:pt x="87185" y="22572"/>
                  <a:pt x="87185" y="22648"/>
                </a:cubicBezTo>
                <a:cubicBezTo>
                  <a:pt x="87185" y="22685"/>
                  <a:pt x="87185" y="22723"/>
                  <a:pt x="87185" y="22761"/>
                </a:cubicBezTo>
                <a:lnTo>
                  <a:pt x="87336" y="22874"/>
                </a:lnTo>
                <a:cubicBezTo>
                  <a:pt x="87639" y="22874"/>
                  <a:pt x="87677" y="22761"/>
                  <a:pt x="87677" y="22610"/>
                </a:cubicBezTo>
                <a:cubicBezTo>
                  <a:pt x="87677" y="22572"/>
                  <a:pt x="87677" y="22534"/>
                  <a:pt x="87714" y="22496"/>
                </a:cubicBezTo>
                <a:lnTo>
                  <a:pt x="87601" y="22345"/>
                </a:lnTo>
                <a:cubicBezTo>
                  <a:pt x="87554" y="22329"/>
                  <a:pt x="87507" y="22320"/>
                  <a:pt x="87463" y="22320"/>
                </a:cubicBezTo>
                <a:close/>
                <a:moveTo>
                  <a:pt x="79510" y="22534"/>
                </a:moveTo>
                <a:lnTo>
                  <a:pt x="79359" y="22648"/>
                </a:lnTo>
                <a:lnTo>
                  <a:pt x="79359" y="22799"/>
                </a:lnTo>
                <a:lnTo>
                  <a:pt x="79510" y="22912"/>
                </a:lnTo>
                <a:lnTo>
                  <a:pt x="79699" y="22912"/>
                </a:lnTo>
                <a:lnTo>
                  <a:pt x="79813" y="22799"/>
                </a:lnTo>
                <a:lnTo>
                  <a:pt x="79813" y="22648"/>
                </a:lnTo>
                <a:lnTo>
                  <a:pt x="79699" y="22534"/>
                </a:lnTo>
                <a:close/>
                <a:moveTo>
                  <a:pt x="487" y="22581"/>
                </a:moveTo>
                <a:cubicBezTo>
                  <a:pt x="454" y="22581"/>
                  <a:pt x="417" y="22591"/>
                  <a:pt x="379" y="22610"/>
                </a:cubicBezTo>
                <a:cubicBezTo>
                  <a:pt x="303" y="22648"/>
                  <a:pt x="265" y="22723"/>
                  <a:pt x="265" y="22799"/>
                </a:cubicBezTo>
                <a:cubicBezTo>
                  <a:pt x="265" y="22874"/>
                  <a:pt x="303" y="22950"/>
                  <a:pt x="417" y="22988"/>
                </a:cubicBezTo>
                <a:cubicBezTo>
                  <a:pt x="454" y="22988"/>
                  <a:pt x="530" y="22988"/>
                  <a:pt x="606" y="22950"/>
                </a:cubicBezTo>
                <a:cubicBezTo>
                  <a:pt x="643" y="22912"/>
                  <a:pt x="681" y="22837"/>
                  <a:pt x="681" y="22799"/>
                </a:cubicBezTo>
                <a:cubicBezTo>
                  <a:pt x="681" y="22723"/>
                  <a:pt x="643" y="22648"/>
                  <a:pt x="568" y="22610"/>
                </a:cubicBezTo>
                <a:cubicBezTo>
                  <a:pt x="549" y="22591"/>
                  <a:pt x="520" y="22581"/>
                  <a:pt x="487" y="22581"/>
                </a:cubicBezTo>
                <a:close/>
                <a:moveTo>
                  <a:pt x="21415" y="22593"/>
                </a:moveTo>
                <a:cubicBezTo>
                  <a:pt x="21391" y="22593"/>
                  <a:pt x="21362" y="22597"/>
                  <a:pt x="21324" y="22610"/>
                </a:cubicBezTo>
                <a:lnTo>
                  <a:pt x="21211" y="22723"/>
                </a:lnTo>
                <a:lnTo>
                  <a:pt x="21211" y="22799"/>
                </a:lnTo>
                <a:lnTo>
                  <a:pt x="21324" y="22912"/>
                </a:lnTo>
                <a:cubicBezTo>
                  <a:pt x="21362" y="22950"/>
                  <a:pt x="21400" y="22950"/>
                  <a:pt x="21438" y="22988"/>
                </a:cubicBezTo>
                <a:lnTo>
                  <a:pt x="21627" y="22837"/>
                </a:lnTo>
                <a:cubicBezTo>
                  <a:pt x="21589" y="22761"/>
                  <a:pt x="21589" y="22685"/>
                  <a:pt x="21513" y="22610"/>
                </a:cubicBezTo>
                <a:cubicBezTo>
                  <a:pt x="21488" y="22610"/>
                  <a:pt x="21463" y="22593"/>
                  <a:pt x="21415" y="22593"/>
                </a:cubicBezTo>
                <a:close/>
                <a:moveTo>
                  <a:pt x="3403" y="22648"/>
                </a:moveTo>
                <a:cubicBezTo>
                  <a:pt x="3290" y="22648"/>
                  <a:pt x="3214" y="22648"/>
                  <a:pt x="3176" y="22685"/>
                </a:cubicBezTo>
                <a:cubicBezTo>
                  <a:pt x="3139" y="22723"/>
                  <a:pt x="3063" y="22799"/>
                  <a:pt x="3063" y="22874"/>
                </a:cubicBezTo>
                <a:lnTo>
                  <a:pt x="3063" y="22912"/>
                </a:lnTo>
                <a:lnTo>
                  <a:pt x="3214" y="23026"/>
                </a:lnTo>
                <a:cubicBezTo>
                  <a:pt x="3290" y="23026"/>
                  <a:pt x="3403" y="23026"/>
                  <a:pt x="3441" y="22988"/>
                </a:cubicBezTo>
                <a:cubicBezTo>
                  <a:pt x="3479" y="22950"/>
                  <a:pt x="3517" y="22874"/>
                  <a:pt x="3517" y="22799"/>
                </a:cubicBezTo>
                <a:lnTo>
                  <a:pt x="3517" y="22761"/>
                </a:lnTo>
                <a:lnTo>
                  <a:pt x="3403" y="22648"/>
                </a:lnTo>
                <a:close/>
                <a:moveTo>
                  <a:pt x="48432" y="22685"/>
                </a:moveTo>
                <a:cubicBezTo>
                  <a:pt x="48205" y="22685"/>
                  <a:pt x="48130" y="22799"/>
                  <a:pt x="48168" y="22950"/>
                </a:cubicBezTo>
                <a:lnTo>
                  <a:pt x="48281" y="23026"/>
                </a:lnTo>
                <a:lnTo>
                  <a:pt x="48394" y="23026"/>
                </a:lnTo>
                <a:lnTo>
                  <a:pt x="48546" y="22912"/>
                </a:lnTo>
                <a:cubicBezTo>
                  <a:pt x="48546" y="22912"/>
                  <a:pt x="48583" y="22874"/>
                  <a:pt x="48583" y="22837"/>
                </a:cubicBezTo>
                <a:lnTo>
                  <a:pt x="48432" y="22685"/>
                </a:lnTo>
                <a:close/>
                <a:moveTo>
                  <a:pt x="71911" y="22648"/>
                </a:moveTo>
                <a:lnTo>
                  <a:pt x="71759" y="22761"/>
                </a:lnTo>
                <a:lnTo>
                  <a:pt x="71759" y="22912"/>
                </a:lnTo>
                <a:lnTo>
                  <a:pt x="71873" y="23026"/>
                </a:lnTo>
                <a:cubicBezTo>
                  <a:pt x="71916" y="23038"/>
                  <a:pt x="71955" y="23043"/>
                  <a:pt x="71989" y="23043"/>
                </a:cubicBezTo>
                <a:cubicBezTo>
                  <a:pt x="72161" y="23043"/>
                  <a:pt x="72219" y="22906"/>
                  <a:pt x="72251" y="22874"/>
                </a:cubicBezTo>
                <a:cubicBezTo>
                  <a:pt x="72251" y="22837"/>
                  <a:pt x="72251" y="22837"/>
                  <a:pt x="72251" y="22837"/>
                </a:cubicBezTo>
                <a:lnTo>
                  <a:pt x="72138" y="22648"/>
                </a:lnTo>
                <a:close/>
                <a:moveTo>
                  <a:pt x="54784" y="22345"/>
                </a:moveTo>
                <a:cubicBezTo>
                  <a:pt x="54595" y="22345"/>
                  <a:pt x="54481" y="22421"/>
                  <a:pt x="54481" y="22534"/>
                </a:cubicBezTo>
                <a:lnTo>
                  <a:pt x="54519" y="22648"/>
                </a:lnTo>
                <a:cubicBezTo>
                  <a:pt x="54557" y="22685"/>
                  <a:pt x="54633" y="22685"/>
                  <a:pt x="54670" y="22685"/>
                </a:cubicBezTo>
                <a:lnTo>
                  <a:pt x="54633" y="22723"/>
                </a:lnTo>
                <a:cubicBezTo>
                  <a:pt x="54595" y="22723"/>
                  <a:pt x="54595" y="22761"/>
                  <a:pt x="54557" y="22761"/>
                </a:cubicBezTo>
                <a:cubicBezTo>
                  <a:pt x="54519" y="22799"/>
                  <a:pt x="54406" y="22837"/>
                  <a:pt x="54406" y="22912"/>
                </a:cubicBezTo>
                <a:cubicBezTo>
                  <a:pt x="54406" y="23026"/>
                  <a:pt x="54519" y="23063"/>
                  <a:pt x="54557" y="23063"/>
                </a:cubicBezTo>
                <a:lnTo>
                  <a:pt x="54595" y="23063"/>
                </a:lnTo>
                <a:lnTo>
                  <a:pt x="54633" y="23139"/>
                </a:lnTo>
                <a:lnTo>
                  <a:pt x="54746" y="23139"/>
                </a:lnTo>
                <a:cubicBezTo>
                  <a:pt x="54935" y="23101"/>
                  <a:pt x="54935" y="23026"/>
                  <a:pt x="54935" y="22988"/>
                </a:cubicBezTo>
                <a:lnTo>
                  <a:pt x="54935" y="22950"/>
                </a:lnTo>
                <a:lnTo>
                  <a:pt x="54859" y="22874"/>
                </a:lnTo>
                <a:cubicBezTo>
                  <a:pt x="54935" y="22837"/>
                  <a:pt x="54935" y="22723"/>
                  <a:pt x="54859" y="22685"/>
                </a:cubicBezTo>
                <a:lnTo>
                  <a:pt x="55049" y="22648"/>
                </a:lnTo>
                <a:cubicBezTo>
                  <a:pt x="55049" y="22610"/>
                  <a:pt x="55049" y="22572"/>
                  <a:pt x="55049" y="22572"/>
                </a:cubicBezTo>
                <a:cubicBezTo>
                  <a:pt x="55049" y="22421"/>
                  <a:pt x="54935" y="22345"/>
                  <a:pt x="54784" y="22345"/>
                </a:cubicBezTo>
                <a:close/>
                <a:moveTo>
                  <a:pt x="17468" y="22799"/>
                </a:moveTo>
                <a:lnTo>
                  <a:pt x="17317" y="22950"/>
                </a:lnTo>
                <a:cubicBezTo>
                  <a:pt x="17317" y="23026"/>
                  <a:pt x="17279" y="23026"/>
                  <a:pt x="17279" y="23026"/>
                </a:cubicBezTo>
                <a:lnTo>
                  <a:pt x="17279" y="23215"/>
                </a:lnTo>
                <a:cubicBezTo>
                  <a:pt x="17317" y="23252"/>
                  <a:pt x="17392" y="23252"/>
                  <a:pt x="17468" y="23252"/>
                </a:cubicBezTo>
                <a:cubicBezTo>
                  <a:pt x="17581" y="23252"/>
                  <a:pt x="17695" y="23215"/>
                  <a:pt x="17770" y="23139"/>
                </a:cubicBezTo>
                <a:lnTo>
                  <a:pt x="17770" y="22988"/>
                </a:lnTo>
                <a:cubicBezTo>
                  <a:pt x="17732" y="22950"/>
                  <a:pt x="17732" y="22950"/>
                  <a:pt x="17695" y="22912"/>
                </a:cubicBezTo>
                <a:cubicBezTo>
                  <a:pt x="17657" y="22874"/>
                  <a:pt x="17581" y="22799"/>
                  <a:pt x="17468" y="22799"/>
                </a:cubicBezTo>
                <a:close/>
                <a:moveTo>
                  <a:pt x="75238" y="22799"/>
                </a:moveTo>
                <a:lnTo>
                  <a:pt x="75087" y="22912"/>
                </a:lnTo>
                <a:cubicBezTo>
                  <a:pt x="75087" y="22950"/>
                  <a:pt x="75087" y="22950"/>
                  <a:pt x="75087" y="22950"/>
                </a:cubicBezTo>
                <a:lnTo>
                  <a:pt x="75238" y="22950"/>
                </a:lnTo>
                <a:lnTo>
                  <a:pt x="75087" y="22988"/>
                </a:lnTo>
                <a:cubicBezTo>
                  <a:pt x="75087" y="23063"/>
                  <a:pt x="75087" y="23215"/>
                  <a:pt x="75238" y="23252"/>
                </a:cubicBezTo>
                <a:lnTo>
                  <a:pt x="75427" y="23139"/>
                </a:lnTo>
                <a:cubicBezTo>
                  <a:pt x="75465" y="23101"/>
                  <a:pt x="75540" y="23063"/>
                  <a:pt x="75540" y="22950"/>
                </a:cubicBezTo>
                <a:cubicBezTo>
                  <a:pt x="75540" y="22950"/>
                  <a:pt x="75540" y="22912"/>
                  <a:pt x="75540" y="22874"/>
                </a:cubicBezTo>
                <a:lnTo>
                  <a:pt x="75389" y="22799"/>
                </a:lnTo>
                <a:close/>
                <a:moveTo>
                  <a:pt x="65748" y="22950"/>
                </a:moveTo>
                <a:lnTo>
                  <a:pt x="65559" y="23063"/>
                </a:lnTo>
                <a:cubicBezTo>
                  <a:pt x="65559" y="23026"/>
                  <a:pt x="65597" y="23026"/>
                  <a:pt x="65559" y="23026"/>
                </a:cubicBezTo>
                <a:cubicBezTo>
                  <a:pt x="65521" y="23026"/>
                  <a:pt x="65370" y="23063"/>
                  <a:pt x="65370" y="23215"/>
                </a:cubicBezTo>
                <a:lnTo>
                  <a:pt x="65408" y="23290"/>
                </a:lnTo>
                <a:cubicBezTo>
                  <a:pt x="65483" y="23366"/>
                  <a:pt x="65559" y="23404"/>
                  <a:pt x="65672" y="23404"/>
                </a:cubicBezTo>
                <a:cubicBezTo>
                  <a:pt x="65824" y="23366"/>
                  <a:pt x="65899" y="23252"/>
                  <a:pt x="65899" y="23139"/>
                </a:cubicBezTo>
                <a:cubicBezTo>
                  <a:pt x="65899" y="23063"/>
                  <a:pt x="65862" y="22988"/>
                  <a:pt x="65748" y="22950"/>
                </a:cubicBezTo>
                <a:close/>
                <a:moveTo>
                  <a:pt x="61325" y="22799"/>
                </a:moveTo>
                <a:lnTo>
                  <a:pt x="61211" y="22837"/>
                </a:lnTo>
                <a:cubicBezTo>
                  <a:pt x="61136" y="22874"/>
                  <a:pt x="60984" y="22988"/>
                  <a:pt x="60984" y="23139"/>
                </a:cubicBezTo>
                <a:cubicBezTo>
                  <a:pt x="60984" y="23215"/>
                  <a:pt x="61022" y="23252"/>
                  <a:pt x="61060" y="23328"/>
                </a:cubicBezTo>
                <a:lnTo>
                  <a:pt x="61136" y="23404"/>
                </a:lnTo>
                <a:cubicBezTo>
                  <a:pt x="61170" y="23411"/>
                  <a:pt x="61201" y="23414"/>
                  <a:pt x="61229" y="23414"/>
                </a:cubicBezTo>
                <a:cubicBezTo>
                  <a:pt x="61352" y="23414"/>
                  <a:pt x="61414" y="23352"/>
                  <a:pt x="61476" y="23290"/>
                </a:cubicBezTo>
                <a:cubicBezTo>
                  <a:pt x="61589" y="23290"/>
                  <a:pt x="61665" y="23215"/>
                  <a:pt x="61665" y="23139"/>
                </a:cubicBezTo>
                <a:lnTo>
                  <a:pt x="61589" y="23026"/>
                </a:lnTo>
                <a:cubicBezTo>
                  <a:pt x="61589" y="23026"/>
                  <a:pt x="61589" y="22988"/>
                  <a:pt x="61551" y="22950"/>
                </a:cubicBezTo>
                <a:cubicBezTo>
                  <a:pt x="61551" y="22912"/>
                  <a:pt x="61476" y="22799"/>
                  <a:pt x="61325" y="22799"/>
                </a:cubicBezTo>
                <a:close/>
                <a:moveTo>
                  <a:pt x="37558" y="23048"/>
                </a:moveTo>
                <a:cubicBezTo>
                  <a:pt x="37531" y="23048"/>
                  <a:pt x="37501" y="23052"/>
                  <a:pt x="37468" y="23063"/>
                </a:cubicBezTo>
                <a:lnTo>
                  <a:pt x="37355" y="23177"/>
                </a:lnTo>
                <a:lnTo>
                  <a:pt x="37355" y="23328"/>
                </a:lnTo>
                <a:lnTo>
                  <a:pt x="37506" y="23441"/>
                </a:lnTo>
                <a:lnTo>
                  <a:pt x="37695" y="23441"/>
                </a:lnTo>
                <a:lnTo>
                  <a:pt x="37808" y="23328"/>
                </a:lnTo>
                <a:lnTo>
                  <a:pt x="37808" y="23215"/>
                </a:lnTo>
                <a:lnTo>
                  <a:pt x="37695" y="23101"/>
                </a:lnTo>
                <a:cubicBezTo>
                  <a:pt x="37668" y="23074"/>
                  <a:pt x="37622" y="23048"/>
                  <a:pt x="37558" y="23048"/>
                </a:cubicBezTo>
                <a:close/>
                <a:moveTo>
                  <a:pt x="73839" y="22988"/>
                </a:moveTo>
                <a:lnTo>
                  <a:pt x="73688" y="23101"/>
                </a:lnTo>
                <a:cubicBezTo>
                  <a:pt x="73688" y="23252"/>
                  <a:pt x="73725" y="23328"/>
                  <a:pt x="73801" y="23404"/>
                </a:cubicBezTo>
                <a:cubicBezTo>
                  <a:pt x="73839" y="23441"/>
                  <a:pt x="73952" y="23441"/>
                  <a:pt x="74028" y="23441"/>
                </a:cubicBezTo>
                <a:lnTo>
                  <a:pt x="74141" y="23328"/>
                </a:lnTo>
                <a:cubicBezTo>
                  <a:pt x="74141" y="23328"/>
                  <a:pt x="74179" y="23290"/>
                  <a:pt x="74179" y="23290"/>
                </a:cubicBezTo>
                <a:cubicBezTo>
                  <a:pt x="74179" y="23177"/>
                  <a:pt x="74141" y="23101"/>
                  <a:pt x="74066" y="23063"/>
                </a:cubicBezTo>
                <a:cubicBezTo>
                  <a:pt x="73990" y="23026"/>
                  <a:pt x="73915" y="22988"/>
                  <a:pt x="73839" y="22988"/>
                </a:cubicBezTo>
                <a:close/>
                <a:moveTo>
                  <a:pt x="74406" y="23215"/>
                </a:moveTo>
                <a:cubicBezTo>
                  <a:pt x="74255" y="23215"/>
                  <a:pt x="74179" y="23290"/>
                  <a:pt x="74179" y="23404"/>
                </a:cubicBezTo>
                <a:lnTo>
                  <a:pt x="74330" y="23404"/>
                </a:lnTo>
                <a:cubicBezTo>
                  <a:pt x="74330" y="23404"/>
                  <a:pt x="74293" y="23404"/>
                  <a:pt x="74330" y="23441"/>
                </a:cubicBezTo>
                <a:lnTo>
                  <a:pt x="74519" y="23441"/>
                </a:lnTo>
                <a:cubicBezTo>
                  <a:pt x="74519" y="23404"/>
                  <a:pt x="74519" y="23404"/>
                  <a:pt x="74482" y="23404"/>
                </a:cubicBezTo>
                <a:lnTo>
                  <a:pt x="74671" y="23404"/>
                </a:lnTo>
                <a:cubicBezTo>
                  <a:pt x="74671" y="23328"/>
                  <a:pt x="74633" y="23290"/>
                  <a:pt x="74595" y="23252"/>
                </a:cubicBezTo>
                <a:cubicBezTo>
                  <a:pt x="74557" y="23215"/>
                  <a:pt x="74482" y="23215"/>
                  <a:pt x="74406" y="23215"/>
                </a:cubicBezTo>
                <a:close/>
                <a:moveTo>
                  <a:pt x="42397" y="23048"/>
                </a:moveTo>
                <a:cubicBezTo>
                  <a:pt x="42371" y="23048"/>
                  <a:pt x="42341" y="23052"/>
                  <a:pt x="42307" y="23063"/>
                </a:cubicBezTo>
                <a:lnTo>
                  <a:pt x="42194" y="23177"/>
                </a:lnTo>
                <a:cubicBezTo>
                  <a:pt x="42194" y="23215"/>
                  <a:pt x="42156" y="23215"/>
                  <a:pt x="42156" y="23252"/>
                </a:cubicBezTo>
                <a:lnTo>
                  <a:pt x="42270" y="23441"/>
                </a:lnTo>
                <a:cubicBezTo>
                  <a:pt x="42307" y="23441"/>
                  <a:pt x="42307" y="23441"/>
                  <a:pt x="42383" y="23479"/>
                </a:cubicBezTo>
                <a:lnTo>
                  <a:pt x="42534" y="23479"/>
                </a:lnTo>
                <a:cubicBezTo>
                  <a:pt x="42610" y="23404"/>
                  <a:pt x="42648" y="23328"/>
                  <a:pt x="42648" y="23290"/>
                </a:cubicBezTo>
                <a:cubicBezTo>
                  <a:pt x="42648" y="23215"/>
                  <a:pt x="42610" y="23139"/>
                  <a:pt x="42534" y="23101"/>
                </a:cubicBezTo>
                <a:cubicBezTo>
                  <a:pt x="42507" y="23074"/>
                  <a:pt x="42462" y="23048"/>
                  <a:pt x="42397" y="23048"/>
                </a:cubicBezTo>
                <a:close/>
                <a:moveTo>
                  <a:pt x="7978" y="23215"/>
                </a:moveTo>
                <a:cubicBezTo>
                  <a:pt x="7827" y="23215"/>
                  <a:pt x="7638" y="23328"/>
                  <a:pt x="7638" y="23479"/>
                </a:cubicBezTo>
                <a:lnTo>
                  <a:pt x="7789" y="23479"/>
                </a:lnTo>
                <a:cubicBezTo>
                  <a:pt x="7821" y="23511"/>
                  <a:pt x="7844" y="23522"/>
                  <a:pt x="7865" y="23522"/>
                </a:cubicBezTo>
                <a:cubicBezTo>
                  <a:pt x="7909" y="23522"/>
                  <a:pt x="7943" y="23473"/>
                  <a:pt x="8033" y="23473"/>
                </a:cubicBezTo>
                <a:cubicBezTo>
                  <a:pt x="8050" y="23473"/>
                  <a:pt x="8069" y="23475"/>
                  <a:pt x="8091" y="23479"/>
                </a:cubicBezTo>
                <a:cubicBezTo>
                  <a:pt x="8091" y="23479"/>
                  <a:pt x="8091" y="23479"/>
                  <a:pt x="8091" y="23441"/>
                </a:cubicBezTo>
                <a:lnTo>
                  <a:pt x="8243" y="23441"/>
                </a:lnTo>
                <a:cubicBezTo>
                  <a:pt x="8243" y="23366"/>
                  <a:pt x="8205" y="23328"/>
                  <a:pt x="8167" y="23290"/>
                </a:cubicBezTo>
                <a:cubicBezTo>
                  <a:pt x="8129" y="23252"/>
                  <a:pt x="8054" y="23215"/>
                  <a:pt x="7978" y="23215"/>
                </a:cubicBezTo>
                <a:close/>
                <a:moveTo>
                  <a:pt x="46239" y="22837"/>
                </a:moveTo>
                <a:cubicBezTo>
                  <a:pt x="46126" y="22837"/>
                  <a:pt x="46013" y="22912"/>
                  <a:pt x="45975" y="23063"/>
                </a:cubicBezTo>
                <a:lnTo>
                  <a:pt x="46088" y="23177"/>
                </a:lnTo>
                <a:cubicBezTo>
                  <a:pt x="46050" y="23252"/>
                  <a:pt x="46013" y="23328"/>
                  <a:pt x="46050" y="23441"/>
                </a:cubicBezTo>
                <a:lnTo>
                  <a:pt x="46164" y="23555"/>
                </a:lnTo>
                <a:lnTo>
                  <a:pt x="46315" y="23555"/>
                </a:lnTo>
                <a:cubicBezTo>
                  <a:pt x="46428" y="23517"/>
                  <a:pt x="46504" y="23479"/>
                  <a:pt x="46504" y="23366"/>
                </a:cubicBezTo>
                <a:cubicBezTo>
                  <a:pt x="46504" y="23290"/>
                  <a:pt x="46428" y="23177"/>
                  <a:pt x="46391" y="23139"/>
                </a:cubicBezTo>
                <a:lnTo>
                  <a:pt x="46428" y="23026"/>
                </a:lnTo>
                <a:cubicBezTo>
                  <a:pt x="46428" y="22950"/>
                  <a:pt x="46353" y="22874"/>
                  <a:pt x="46239" y="22837"/>
                </a:cubicBezTo>
                <a:close/>
                <a:moveTo>
                  <a:pt x="64274" y="23101"/>
                </a:moveTo>
                <a:cubicBezTo>
                  <a:pt x="63971" y="23101"/>
                  <a:pt x="63933" y="23290"/>
                  <a:pt x="63933" y="23404"/>
                </a:cubicBezTo>
                <a:cubicBezTo>
                  <a:pt x="63896" y="23441"/>
                  <a:pt x="63896" y="23479"/>
                  <a:pt x="63896" y="23479"/>
                </a:cubicBezTo>
                <a:lnTo>
                  <a:pt x="64009" y="23668"/>
                </a:lnTo>
                <a:cubicBezTo>
                  <a:pt x="64349" y="23631"/>
                  <a:pt x="64387" y="23328"/>
                  <a:pt x="64387" y="23215"/>
                </a:cubicBezTo>
                <a:lnTo>
                  <a:pt x="64274" y="23101"/>
                </a:lnTo>
                <a:close/>
                <a:moveTo>
                  <a:pt x="80011" y="23462"/>
                </a:moveTo>
                <a:cubicBezTo>
                  <a:pt x="79993" y="23462"/>
                  <a:pt x="79976" y="23467"/>
                  <a:pt x="79964" y="23479"/>
                </a:cubicBezTo>
                <a:cubicBezTo>
                  <a:pt x="79888" y="23479"/>
                  <a:pt x="79850" y="23555"/>
                  <a:pt x="79850" y="23631"/>
                </a:cubicBezTo>
                <a:lnTo>
                  <a:pt x="79964" y="23744"/>
                </a:lnTo>
                <a:cubicBezTo>
                  <a:pt x="79996" y="23776"/>
                  <a:pt x="80057" y="23865"/>
                  <a:pt x="80193" y="23865"/>
                </a:cubicBezTo>
                <a:cubicBezTo>
                  <a:pt x="80216" y="23865"/>
                  <a:pt x="80240" y="23863"/>
                  <a:pt x="80266" y="23857"/>
                </a:cubicBezTo>
                <a:lnTo>
                  <a:pt x="80380" y="23744"/>
                </a:lnTo>
                <a:lnTo>
                  <a:pt x="80380" y="23631"/>
                </a:lnTo>
                <a:cubicBezTo>
                  <a:pt x="80342" y="23593"/>
                  <a:pt x="80342" y="23517"/>
                  <a:pt x="80304" y="23479"/>
                </a:cubicBezTo>
                <a:cubicBezTo>
                  <a:pt x="80279" y="23479"/>
                  <a:pt x="80254" y="23462"/>
                  <a:pt x="80217" y="23462"/>
                </a:cubicBezTo>
                <a:cubicBezTo>
                  <a:pt x="80199" y="23462"/>
                  <a:pt x="80178" y="23467"/>
                  <a:pt x="80153" y="23479"/>
                </a:cubicBezTo>
                <a:lnTo>
                  <a:pt x="80115" y="23479"/>
                </a:lnTo>
                <a:cubicBezTo>
                  <a:pt x="80090" y="23479"/>
                  <a:pt x="80048" y="23462"/>
                  <a:pt x="80011" y="23462"/>
                </a:cubicBezTo>
                <a:close/>
                <a:moveTo>
                  <a:pt x="41627" y="23441"/>
                </a:moveTo>
                <a:lnTo>
                  <a:pt x="41438" y="23479"/>
                </a:lnTo>
                <a:cubicBezTo>
                  <a:pt x="41287" y="23706"/>
                  <a:pt x="41438" y="23971"/>
                  <a:pt x="41740" y="24009"/>
                </a:cubicBezTo>
                <a:lnTo>
                  <a:pt x="41929" y="23895"/>
                </a:lnTo>
                <a:lnTo>
                  <a:pt x="41929" y="23593"/>
                </a:lnTo>
                <a:lnTo>
                  <a:pt x="41778" y="23479"/>
                </a:lnTo>
                <a:cubicBezTo>
                  <a:pt x="41702" y="23479"/>
                  <a:pt x="41665" y="23479"/>
                  <a:pt x="41627" y="23441"/>
                </a:cubicBezTo>
                <a:close/>
                <a:moveTo>
                  <a:pt x="85695" y="23728"/>
                </a:moveTo>
                <a:cubicBezTo>
                  <a:pt x="85628" y="23728"/>
                  <a:pt x="85575" y="23755"/>
                  <a:pt x="85521" y="23782"/>
                </a:cubicBezTo>
                <a:cubicBezTo>
                  <a:pt x="85484" y="23820"/>
                  <a:pt x="85446" y="23857"/>
                  <a:pt x="85446" y="23971"/>
                </a:cubicBezTo>
                <a:lnTo>
                  <a:pt x="85446" y="24009"/>
                </a:lnTo>
                <a:lnTo>
                  <a:pt x="85559" y="24122"/>
                </a:lnTo>
                <a:cubicBezTo>
                  <a:pt x="85673" y="24122"/>
                  <a:pt x="85748" y="24084"/>
                  <a:pt x="85824" y="24046"/>
                </a:cubicBezTo>
                <a:cubicBezTo>
                  <a:pt x="85862" y="24009"/>
                  <a:pt x="85900" y="23933"/>
                  <a:pt x="85900" y="23857"/>
                </a:cubicBezTo>
                <a:lnTo>
                  <a:pt x="85900" y="23820"/>
                </a:lnTo>
                <a:lnTo>
                  <a:pt x="85786" y="23744"/>
                </a:lnTo>
                <a:cubicBezTo>
                  <a:pt x="85753" y="23733"/>
                  <a:pt x="85723" y="23728"/>
                  <a:pt x="85695" y="23728"/>
                </a:cubicBezTo>
                <a:close/>
                <a:moveTo>
                  <a:pt x="14956" y="23570"/>
                </a:moveTo>
                <a:cubicBezTo>
                  <a:pt x="14839" y="23570"/>
                  <a:pt x="14728" y="23596"/>
                  <a:pt x="14632" y="23668"/>
                </a:cubicBezTo>
                <a:lnTo>
                  <a:pt x="14670" y="23857"/>
                </a:lnTo>
                <a:cubicBezTo>
                  <a:pt x="14708" y="23857"/>
                  <a:pt x="14783" y="23933"/>
                  <a:pt x="14821" y="23971"/>
                </a:cubicBezTo>
                <a:cubicBezTo>
                  <a:pt x="14910" y="24060"/>
                  <a:pt x="15045" y="24195"/>
                  <a:pt x="15209" y="24195"/>
                </a:cubicBezTo>
                <a:cubicBezTo>
                  <a:pt x="15254" y="24195"/>
                  <a:pt x="15301" y="24184"/>
                  <a:pt x="15351" y="24160"/>
                </a:cubicBezTo>
                <a:lnTo>
                  <a:pt x="15388" y="24122"/>
                </a:lnTo>
                <a:cubicBezTo>
                  <a:pt x="15426" y="24084"/>
                  <a:pt x="15464" y="24009"/>
                  <a:pt x="15464" y="23933"/>
                </a:cubicBezTo>
                <a:cubicBezTo>
                  <a:pt x="15464" y="23820"/>
                  <a:pt x="15313" y="23668"/>
                  <a:pt x="15161" y="23593"/>
                </a:cubicBezTo>
                <a:cubicBezTo>
                  <a:pt x="15092" y="23579"/>
                  <a:pt x="15023" y="23570"/>
                  <a:pt x="14956" y="23570"/>
                </a:cubicBezTo>
                <a:close/>
                <a:moveTo>
                  <a:pt x="54859" y="23820"/>
                </a:moveTo>
                <a:lnTo>
                  <a:pt x="54708" y="23933"/>
                </a:lnTo>
                <a:lnTo>
                  <a:pt x="54708" y="24084"/>
                </a:lnTo>
                <a:lnTo>
                  <a:pt x="54859" y="24235"/>
                </a:lnTo>
                <a:cubicBezTo>
                  <a:pt x="54935" y="24235"/>
                  <a:pt x="55049" y="24198"/>
                  <a:pt x="55086" y="24160"/>
                </a:cubicBezTo>
                <a:cubicBezTo>
                  <a:pt x="55124" y="24122"/>
                  <a:pt x="55162" y="24084"/>
                  <a:pt x="55162" y="23971"/>
                </a:cubicBezTo>
                <a:lnTo>
                  <a:pt x="55162" y="23933"/>
                </a:lnTo>
                <a:lnTo>
                  <a:pt x="55049" y="23820"/>
                </a:lnTo>
                <a:close/>
                <a:moveTo>
                  <a:pt x="48810" y="23971"/>
                </a:moveTo>
                <a:lnTo>
                  <a:pt x="48697" y="24084"/>
                </a:lnTo>
                <a:lnTo>
                  <a:pt x="48697" y="24198"/>
                </a:lnTo>
                <a:lnTo>
                  <a:pt x="48810" y="24311"/>
                </a:lnTo>
                <a:cubicBezTo>
                  <a:pt x="48848" y="24349"/>
                  <a:pt x="48886" y="24349"/>
                  <a:pt x="48924" y="24387"/>
                </a:cubicBezTo>
                <a:lnTo>
                  <a:pt x="49075" y="24235"/>
                </a:lnTo>
                <a:cubicBezTo>
                  <a:pt x="49075" y="24160"/>
                  <a:pt x="49075" y="24084"/>
                  <a:pt x="48999" y="24009"/>
                </a:cubicBezTo>
                <a:cubicBezTo>
                  <a:pt x="48961" y="24009"/>
                  <a:pt x="48886" y="23971"/>
                  <a:pt x="48810" y="23971"/>
                </a:cubicBezTo>
                <a:close/>
                <a:moveTo>
                  <a:pt x="73957" y="24131"/>
                </a:moveTo>
                <a:cubicBezTo>
                  <a:pt x="73915" y="24131"/>
                  <a:pt x="73877" y="24141"/>
                  <a:pt x="73839" y="24160"/>
                </a:cubicBezTo>
                <a:cubicBezTo>
                  <a:pt x="73763" y="24235"/>
                  <a:pt x="73763" y="24349"/>
                  <a:pt x="73763" y="24387"/>
                </a:cubicBezTo>
                <a:cubicBezTo>
                  <a:pt x="73763" y="24387"/>
                  <a:pt x="73763" y="24424"/>
                  <a:pt x="73763" y="24462"/>
                </a:cubicBezTo>
                <a:lnTo>
                  <a:pt x="73877" y="24576"/>
                </a:lnTo>
                <a:cubicBezTo>
                  <a:pt x="73990" y="24576"/>
                  <a:pt x="74066" y="24576"/>
                  <a:pt x="74141" y="24538"/>
                </a:cubicBezTo>
                <a:cubicBezTo>
                  <a:pt x="74179" y="24462"/>
                  <a:pt x="74217" y="24387"/>
                  <a:pt x="74217" y="24311"/>
                </a:cubicBezTo>
                <a:cubicBezTo>
                  <a:pt x="74217" y="24273"/>
                  <a:pt x="74217" y="24273"/>
                  <a:pt x="74217" y="24235"/>
                </a:cubicBezTo>
                <a:lnTo>
                  <a:pt x="74104" y="24160"/>
                </a:lnTo>
                <a:cubicBezTo>
                  <a:pt x="74047" y="24141"/>
                  <a:pt x="74000" y="24131"/>
                  <a:pt x="73957" y="24131"/>
                </a:cubicBezTo>
                <a:close/>
                <a:moveTo>
                  <a:pt x="87336" y="24084"/>
                </a:moveTo>
                <a:cubicBezTo>
                  <a:pt x="87223" y="24084"/>
                  <a:pt x="87147" y="24122"/>
                  <a:pt x="87072" y="24160"/>
                </a:cubicBezTo>
                <a:lnTo>
                  <a:pt x="86845" y="24311"/>
                </a:lnTo>
                <a:cubicBezTo>
                  <a:pt x="86845" y="24311"/>
                  <a:pt x="86845" y="24349"/>
                  <a:pt x="86845" y="24349"/>
                </a:cubicBezTo>
                <a:cubicBezTo>
                  <a:pt x="86807" y="24387"/>
                  <a:pt x="86807" y="24387"/>
                  <a:pt x="86807" y="24462"/>
                </a:cubicBezTo>
                <a:cubicBezTo>
                  <a:pt x="86807" y="24500"/>
                  <a:pt x="86845" y="24576"/>
                  <a:pt x="86883" y="24614"/>
                </a:cubicBezTo>
                <a:lnTo>
                  <a:pt x="86958" y="24614"/>
                </a:lnTo>
                <a:cubicBezTo>
                  <a:pt x="86991" y="24625"/>
                  <a:pt x="87018" y="24629"/>
                  <a:pt x="87041" y="24629"/>
                </a:cubicBezTo>
                <a:cubicBezTo>
                  <a:pt x="87097" y="24629"/>
                  <a:pt x="87132" y="24602"/>
                  <a:pt x="87185" y="24576"/>
                </a:cubicBezTo>
                <a:lnTo>
                  <a:pt x="87298" y="24576"/>
                </a:lnTo>
                <a:lnTo>
                  <a:pt x="87487" y="24462"/>
                </a:lnTo>
                <a:cubicBezTo>
                  <a:pt x="87487" y="24424"/>
                  <a:pt x="87487" y="24424"/>
                  <a:pt x="87487" y="24387"/>
                </a:cubicBezTo>
                <a:cubicBezTo>
                  <a:pt x="87525" y="24387"/>
                  <a:pt x="87525" y="24349"/>
                  <a:pt x="87525" y="24273"/>
                </a:cubicBezTo>
                <a:cubicBezTo>
                  <a:pt x="87525" y="24235"/>
                  <a:pt x="87487" y="24160"/>
                  <a:pt x="87450" y="24122"/>
                </a:cubicBezTo>
                <a:lnTo>
                  <a:pt x="87336" y="24084"/>
                </a:lnTo>
                <a:close/>
                <a:moveTo>
                  <a:pt x="64500" y="24387"/>
                </a:moveTo>
                <a:cubicBezTo>
                  <a:pt x="64349" y="24387"/>
                  <a:pt x="64236" y="24462"/>
                  <a:pt x="64198" y="24576"/>
                </a:cubicBezTo>
                <a:lnTo>
                  <a:pt x="64311" y="24727"/>
                </a:lnTo>
                <a:cubicBezTo>
                  <a:pt x="64311" y="24765"/>
                  <a:pt x="64349" y="24765"/>
                  <a:pt x="64425" y="24803"/>
                </a:cubicBezTo>
                <a:lnTo>
                  <a:pt x="64576" y="24689"/>
                </a:lnTo>
                <a:cubicBezTo>
                  <a:pt x="64614" y="24651"/>
                  <a:pt x="64652" y="24614"/>
                  <a:pt x="64652" y="24538"/>
                </a:cubicBezTo>
                <a:lnTo>
                  <a:pt x="64652" y="24500"/>
                </a:lnTo>
                <a:lnTo>
                  <a:pt x="64500" y="24387"/>
                </a:lnTo>
                <a:close/>
                <a:moveTo>
                  <a:pt x="9150" y="24500"/>
                </a:moveTo>
                <a:cubicBezTo>
                  <a:pt x="9037" y="24500"/>
                  <a:pt x="8923" y="24576"/>
                  <a:pt x="8923" y="24689"/>
                </a:cubicBezTo>
                <a:lnTo>
                  <a:pt x="9074" y="24689"/>
                </a:lnTo>
                <a:cubicBezTo>
                  <a:pt x="9074" y="24727"/>
                  <a:pt x="9074" y="24727"/>
                  <a:pt x="9074" y="24727"/>
                </a:cubicBezTo>
                <a:lnTo>
                  <a:pt x="9150" y="24727"/>
                </a:lnTo>
                <a:cubicBezTo>
                  <a:pt x="9150" y="24727"/>
                  <a:pt x="9188" y="24765"/>
                  <a:pt x="9188" y="24765"/>
                </a:cubicBezTo>
                <a:cubicBezTo>
                  <a:pt x="9226" y="24803"/>
                  <a:pt x="9226" y="24840"/>
                  <a:pt x="9301" y="24840"/>
                </a:cubicBezTo>
                <a:cubicBezTo>
                  <a:pt x="9301" y="24803"/>
                  <a:pt x="9301" y="24765"/>
                  <a:pt x="9301" y="24765"/>
                </a:cubicBezTo>
                <a:lnTo>
                  <a:pt x="9453" y="24765"/>
                </a:lnTo>
                <a:cubicBezTo>
                  <a:pt x="9453" y="24689"/>
                  <a:pt x="9415" y="24614"/>
                  <a:pt x="9377" y="24576"/>
                </a:cubicBezTo>
                <a:cubicBezTo>
                  <a:pt x="9301" y="24538"/>
                  <a:pt x="9226" y="24500"/>
                  <a:pt x="9150" y="24500"/>
                </a:cubicBezTo>
                <a:close/>
                <a:moveTo>
                  <a:pt x="12326" y="24349"/>
                </a:moveTo>
                <a:cubicBezTo>
                  <a:pt x="12250" y="24349"/>
                  <a:pt x="12137" y="24349"/>
                  <a:pt x="12099" y="24387"/>
                </a:cubicBezTo>
                <a:cubicBezTo>
                  <a:pt x="11986" y="24462"/>
                  <a:pt x="11986" y="24576"/>
                  <a:pt x="11986" y="24651"/>
                </a:cubicBezTo>
                <a:cubicBezTo>
                  <a:pt x="11986" y="24651"/>
                  <a:pt x="11986" y="24689"/>
                  <a:pt x="11986" y="24727"/>
                </a:cubicBezTo>
                <a:lnTo>
                  <a:pt x="12137" y="24840"/>
                </a:lnTo>
                <a:cubicBezTo>
                  <a:pt x="12175" y="24840"/>
                  <a:pt x="12212" y="24840"/>
                  <a:pt x="12250" y="24878"/>
                </a:cubicBezTo>
                <a:lnTo>
                  <a:pt x="12439" y="24765"/>
                </a:lnTo>
                <a:cubicBezTo>
                  <a:pt x="12439" y="24689"/>
                  <a:pt x="12439" y="24689"/>
                  <a:pt x="12477" y="24651"/>
                </a:cubicBezTo>
                <a:cubicBezTo>
                  <a:pt x="12477" y="24614"/>
                  <a:pt x="12477" y="24576"/>
                  <a:pt x="12477" y="24538"/>
                </a:cubicBezTo>
                <a:cubicBezTo>
                  <a:pt x="12477" y="24462"/>
                  <a:pt x="12477" y="24424"/>
                  <a:pt x="12402" y="24387"/>
                </a:cubicBezTo>
                <a:lnTo>
                  <a:pt x="12326" y="24349"/>
                </a:lnTo>
                <a:close/>
                <a:moveTo>
                  <a:pt x="18526" y="24614"/>
                </a:moveTo>
                <a:cubicBezTo>
                  <a:pt x="18526" y="24614"/>
                  <a:pt x="18526" y="24651"/>
                  <a:pt x="18526" y="24651"/>
                </a:cubicBezTo>
                <a:lnTo>
                  <a:pt x="18375" y="24651"/>
                </a:lnTo>
                <a:cubicBezTo>
                  <a:pt x="18375" y="24803"/>
                  <a:pt x="18564" y="24878"/>
                  <a:pt x="18715" y="24878"/>
                </a:cubicBezTo>
                <a:cubicBezTo>
                  <a:pt x="18753" y="24878"/>
                  <a:pt x="18829" y="24840"/>
                  <a:pt x="18867" y="24840"/>
                </a:cubicBezTo>
                <a:lnTo>
                  <a:pt x="18904" y="24727"/>
                </a:lnTo>
                <a:lnTo>
                  <a:pt x="18753" y="24727"/>
                </a:lnTo>
                <a:cubicBezTo>
                  <a:pt x="18753" y="24727"/>
                  <a:pt x="18715" y="24727"/>
                  <a:pt x="18715" y="24689"/>
                </a:cubicBezTo>
                <a:lnTo>
                  <a:pt x="18715" y="24651"/>
                </a:lnTo>
                <a:cubicBezTo>
                  <a:pt x="18678" y="24651"/>
                  <a:pt x="18640" y="24614"/>
                  <a:pt x="18640" y="24614"/>
                </a:cubicBezTo>
                <a:cubicBezTo>
                  <a:pt x="18640" y="24614"/>
                  <a:pt x="18640" y="24614"/>
                  <a:pt x="18640" y="24651"/>
                </a:cubicBezTo>
                <a:cubicBezTo>
                  <a:pt x="18640" y="24614"/>
                  <a:pt x="18602" y="24614"/>
                  <a:pt x="18526" y="24614"/>
                </a:cubicBezTo>
                <a:close/>
                <a:moveTo>
                  <a:pt x="60663" y="24916"/>
                </a:moveTo>
                <a:cubicBezTo>
                  <a:pt x="60597" y="24916"/>
                  <a:pt x="60531" y="24954"/>
                  <a:pt x="60568" y="25029"/>
                </a:cubicBezTo>
                <a:lnTo>
                  <a:pt x="60757" y="25029"/>
                </a:lnTo>
                <a:cubicBezTo>
                  <a:pt x="60795" y="24954"/>
                  <a:pt x="60729" y="24916"/>
                  <a:pt x="60663" y="24916"/>
                </a:cubicBezTo>
                <a:close/>
                <a:moveTo>
                  <a:pt x="75304" y="24585"/>
                </a:moveTo>
                <a:cubicBezTo>
                  <a:pt x="75257" y="24585"/>
                  <a:pt x="75219" y="24595"/>
                  <a:pt x="75200" y="24614"/>
                </a:cubicBezTo>
                <a:cubicBezTo>
                  <a:pt x="75087" y="24689"/>
                  <a:pt x="75087" y="24803"/>
                  <a:pt x="75087" y="24840"/>
                </a:cubicBezTo>
                <a:cubicBezTo>
                  <a:pt x="75087" y="24878"/>
                  <a:pt x="75087" y="24878"/>
                  <a:pt x="75087" y="24916"/>
                </a:cubicBezTo>
                <a:lnTo>
                  <a:pt x="75087" y="24992"/>
                </a:lnTo>
                <a:lnTo>
                  <a:pt x="75276" y="25067"/>
                </a:lnTo>
                <a:lnTo>
                  <a:pt x="75238" y="25067"/>
                </a:lnTo>
                <a:cubicBezTo>
                  <a:pt x="75238" y="25105"/>
                  <a:pt x="75276" y="25218"/>
                  <a:pt x="75389" y="25218"/>
                </a:cubicBezTo>
                <a:cubicBezTo>
                  <a:pt x="75502" y="25218"/>
                  <a:pt x="75502" y="25105"/>
                  <a:pt x="75540" y="25067"/>
                </a:cubicBezTo>
                <a:lnTo>
                  <a:pt x="75540" y="24992"/>
                </a:lnTo>
                <a:cubicBezTo>
                  <a:pt x="75502" y="24916"/>
                  <a:pt x="75502" y="24916"/>
                  <a:pt x="75502" y="24878"/>
                </a:cubicBezTo>
                <a:cubicBezTo>
                  <a:pt x="75502" y="24878"/>
                  <a:pt x="75502" y="24840"/>
                  <a:pt x="75502" y="24803"/>
                </a:cubicBezTo>
                <a:lnTo>
                  <a:pt x="75540" y="24765"/>
                </a:lnTo>
                <a:lnTo>
                  <a:pt x="75465" y="24614"/>
                </a:lnTo>
                <a:cubicBezTo>
                  <a:pt x="75408" y="24595"/>
                  <a:pt x="75351" y="24585"/>
                  <a:pt x="75304" y="24585"/>
                </a:cubicBezTo>
                <a:close/>
                <a:moveTo>
                  <a:pt x="26433" y="24850"/>
                </a:moveTo>
                <a:cubicBezTo>
                  <a:pt x="26400" y="24850"/>
                  <a:pt x="26371" y="24859"/>
                  <a:pt x="26353" y="24878"/>
                </a:cubicBezTo>
                <a:cubicBezTo>
                  <a:pt x="26277" y="24878"/>
                  <a:pt x="26164" y="24916"/>
                  <a:pt x="26164" y="25067"/>
                </a:cubicBezTo>
                <a:lnTo>
                  <a:pt x="26164" y="25181"/>
                </a:lnTo>
                <a:lnTo>
                  <a:pt x="26239" y="25294"/>
                </a:lnTo>
                <a:cubicBezTo>
                  <a:pt x="26296" y="25313"/>
                  <a:pt x="26343" y="25322"/>
                  <a:pt x="26386" y="25322"/>
                </a:cubicBezTo>
                <a:cubicBezTo>
                  <a:pt x="26428" y="25322"/>
                  <a:pt x="26466" y="25313"/>
                  <a:pt x="26504" y="25294"/>
                </a:cubicBezTo>
                <a:cubicBezTo>
                  <a:pt x="26579" y="25256"/>
                  <a:pt x="26617" y="25181"/>
                  <a:pt x="26617" y="25067"/>
                </a:cubicBezTo>
                <a:cubicBezTo>
                  <a:pt x="26617" y="24992"/>
                  <a:pt x="26579" y="24916"/>
                  <a:pt x="26542" y="24878"/>
                </a:cubicBezTo>
                <a:cubicBezTo>
                  <a:pt x="26504" y="24859"/>
                  <a:pt x="26466" y="24850"/>
                  <a:pt x="26433" y="24850"/>
                </a:cubicBezTo>
                <a:close/>
                <a:moveTo>
                  <a:pt x="79676" y="24862"/>
                </a:moveTo>
                <a:cubicBezTo>
                  <a:pt x="79598" y="24862"/>
                  <a:pt x="79526" y="24889"/>
                  <a:pt x="79472" y="24916"/>
                </a:cubicBezTo>
                <a:cubicBezTo>
                  <a:pt x="79397" y="24992"/>
                  <a:pt x="79359" y="25105"/>
                  <a:pt x="79359" y="25256"/>
                </a:cubicBezTo>
                <a:lnTo>
                  <a:pt x="79472" y="25370"/>
                </a:lnTo>
                <a:cubicBezTo>
                  <a:pt x="79586" y="25370"/>
                  <a:pt x="79699" y="25370"/>
                  <a:pt x="79775" y="25294"/>
                </a:cubicBezTo>
                <a:cubicBezTo>
                  <a:pt x="79850" y="25256"/>
                  <a:pt x="79888" y="25181"/>
                  <a:pt x="79888" y="25067"/>
                </a:cubicBezTo>
                <a:cubicBezTo>
                  <a:pt x="79888" y="25029"/>
                  <a:pt x="79888" y="24992"/>
                  <a:pt x="79888" y="24954"/>
                </a:cubicBezTo>
                <a:lnTo>
                  <a:pt x="79775" y="24878"/>
                </a:lnTo>
                <a:cubicBezTo>
                  <a:pt x="79741" y="24867"/>
                  <a:pt x="79708" y="24862"/>
                  <a:pt x="79676" y="24862"/>
                </a:cubicBezTo>
                <a:close/>
                <a:moveTo>
                  <a:pt x="65824" y="25029"/>
                </a:moveTo>
                <a:cubicBezTo>
                  <a:pt x="65672" y="25029"/>
                  <a:pt x="65559" y="25067"/>
                  <a:pt x="65521" y="25218"/>
                </a:cubicBezTo>
                <a:lnTo>
                  <a:pt x="65559" y="25332"/>
                </a:lnTo>
                <a:cubicBezTo>
                  <a:pt x="65635" y="25407"/>
                  <a:pt x="65748" y="25407"/>
                  <a:pt x="65824" y="25407"/>
                </a:cubicBezTo>
                <a:cubicBezTo>
                  <a:pt x="65937" y="25370"/>
                  <a:pt x="65975" y="25294"/>
                  <a:pt x="65975" y="25218"/>
                </a:cubicBezTo>
                <a:cubicBezTo>
                  <a:pt x="65975" y="25181"/>
                  <a:pt x="65975" y="25143"/>
                  <a:pt x="65975" y="25105"/>
                </a:cubicBezTo>
                <a:lnTo>
                  <a:pt x="65824" y="25029"/>
                </a:lnTo>
                <a:close/>
                <a:moveTo>
                  <a:pt x="76334" y="25067"/>
                </a:moveTo>
                <a:cubicBezTo>
                  <a:pt x="76183" y="25067"/>
                  <a:pt x="76070" y="25067"/>
                  <a:pt x="76032" y="25143"/>
                </a:cubicBezTo>
                <a:cubicBezTo>
                  <a:pt x="75994" y="25143"/>
                  <a:pt x="75918" y="25218"/>
                  <a:pt x="75918" y="25332"/>
                </a:cubicBezTo>
                <a:lnTo>
                  <a:pt x="75918" y="25370"/>
                </a:lnTo>
                <a:lnTo>
                  <a:pt x="76070" y="25445"/>
                </a:lnTo>
                <a:cubicBezTo>
                  <a:pt x="76103" y="25456"/>
                  <a:pt x="76136" y="25461"/>
                  <a:pt x="76168" y="25461"/>
                </a:cubicBezTo>
                <a:cubicBezTo>
                  <a:pt x="76246" y="25461"/>
                  <a:pt x="76319" y="25434"/>
                  <a:pt x="76372" y="25407"/>
                </a:cubicBezTo>
                <a:cubicBezTo>
                  <a:pt x="76410" y="25370"/>
                  <a:pt x="76448" y="25294"/>
                  <a:pt x="76448" y="25218"/>
                </a:cubicBezTo>
                <a:cubicBezTo>
                  <a:pt x="76448" y="25218"/>
                  <a:pt x="76448" y="25181"/>
                  <a:pt x="76448" y="25181"/>
                </a:cubicBezTo>
                <a:lnTo>
                  <a:pt x="76334" y="25067"/>
                </a:lnTo>
                <a:close/>
                <a:moveTo>
                  <a:pt x="33876" y="25181"/>
                </a:moveTo>
                <a:lnTo>
                  <a:pt x="33725" y="25218"/>
                </a:lnTo>
                <a:cubicBezTo>
                  <a:pt x="33612" y="25294"/>
                  <a:pt x="33612" y="25445"/>
                  <a:pt x="33725" y="25559"/>
                </a:cubicBezTo>
                <a:cubicBezTo>
                  <a:pt x="33752" y="25585"/>
                  <a:pt x="33797" y="25612"/>
                  <a:pt x="33862" y="25612"/>
                </a:cubicBezTo>
                <a:cubicBezTo>
                  <a:pt x="33889" y="25612"/>
                  <a:pt x="33919" y="25608"/>
                  <a:pt x="33952" y="25597"/>
                </a:cubicBezTo>
                <a:lnTo>
                  <a:pt x="34065" y="25483"/>
                </a:lnTo>
                <a:cubicBezTo>
                  <a:pt x="34065" y="25445"/>
                  <a:pt x="34065" y="25256"/>
                  <a:pt x="33876" y="25181"/>
                </a:cubicBezTo>
                <a:close/>
                <a:moveTo>
                  <a:pt x="11003" y="25597"/>
                </a:moveTo>
                <a:cubicBezTo>
                  <a:pt x="10851" y="25597"/>
                  <a:pt x="10738" y="25634"/>
                  <a:pt x="10662" y="25786"/>
                </a:cubicBezTo>
                <a:lnTo>
                  <a:pt x="10700" y="25899"/>
                </a:lnTo>
                <a:cubicBezTo>
                  <a:pt x="10814" y="25975"/>
                  <a:pt x="10927" y="25975"/>
                  <a:pt x="11003" y="25975"/>
                </a:cubicBezTo>
                <a:cubicBezTo>
                  <a:pt x="11078" y="25937"/>
                  <a:pt x="11154" y="25861"/>
                  <a:pt x="11154" y="25786"/>
                </a:cubicBezTo>
                <a:cubicBezTo>
                  <a:pt x="11154" y="25748"/>
                  <a:pt x="11116" y="25710"/>
                  <a:pt x="11116" y="25672"/>
                </a:cubicBezTo>
                <a:lnTo>
                  <a:pt x="11003" y="25597"/>
                </a:lnTo>
                <a:close/>
                <a:moveTo>
                  <a:pt x="31495" y="25430"/>
                </a:moveTo>
                <a:cubicBezTo>
                  <a:pt x="31463" y="25430"/>
                  <a:pt x="31425" y="25434"/>
                  <a:pt x="31381" y="25445"/>
                </a:cubicBezTo>
                <a:lnTo>
                  <a:pt x="31305" y="25483"/>
                </a:lnTo>
                <a:cubicBezTo>
                  <a:pt x="31154" y="25748"/>
                  <a:pt x="31268" y="25975"/>
                  <a:pt x="31494" y="26012"/>
                </a:cubicBezTo>
                <a:lnTo>
                  <a:pt x="31683" y="25861"/>
                </a:lnTo>
                <a:lnTo>
                  <a:pt x="31721" y="25861"/>
                </a:lnTo>
                <a:cubicBezTo>
                  <a:pt x="31759" y="25823"/>
                  <a:pt x="31872" y="25748"/>
                  <a:pt x="31872" y="25634"/>
                </a:cubicBezTo>
                <a:cubicBezTo>
                  <a:pt x="31872" y="25634"/>
                  <a:pt x="31872" y="25597"/>
                  <a:pt x="31835" y="25597"/>
                </a:cubicBezTo>
                <a:lnTo>
                  <a:pt x="31646" y="25483"/>
                </a:lnTo>
                <a:cubicBezTo>
                  <a:pt x="31619" y="25456"/>
                  <a:pt x="31573" y="25430"/>
                  <a:pt x="31495" y="25430"/>
                </a:cubicBezTo>
                <a:close/>
                <a:moveTo>
                  <a:pt x="22496" y="25067"/>
                </a:moveTo>
                <a:lnTo>
                  <a:pt x="22345" y="25181"/>
                </a:lnTo>
                <a:cubicBezTo>
                  <a:pt x="22307" y="25483"/>
                  <a:pt x="22496" y="25597"/>
                  <a:pt x="22647" y="25672"/>
                </a:cubicBezTo>
                <a:cubicBezTo>
                  <a:pt x="22647" y="25672"/>
                  <a:pt x="22647" y="25710"/>
                  <a:pt x="22647" y="25710"/>
                </a:cubicBezTo>
                <a:lnTo>
                  <a:pt x="22534" y="25786"/>
                </a:lnTo>
                <a:cubicBezTo>
                  <a:pt x="22496" y="26050"/>
                  <a:pt x="22723" y="26201"/>
                  <a:pt x="22912" y="26201"/>
                </a:cubicBezTo>
                <a:cubicBezTo>
                  <a:pt x="22944" y="26208"/>
                  <a:pt x="22976" y="26211"/>
                  <a:pt x="23006" y="26211"/>
                </a:cubicBezTo>
                <a:cubicBezTo>
                  <a:pt x="23150" y="26211"/>
                  <a:pt x="23259" y="26138"/>
                  <a:pt x="23290" y="26012"/>
                </a:cubicBezTo>
                <a:lnTo>
                  <a:pt x="23139" y="25861"/>
                </a:lnTo>
                <a:lnTo>
                  <a:pt x="23177" y="25861"/>
                </a:lnTo>
                <a:cubicBezTo>
                  <a:pt x="23177" y="25861"/>
                  <a:pt x="23177" y="25823"/>
                  <a:pt x="23139" y="25786"/>
                </a:cubicBezTo>
                <a:cubicBezTo>
                  <a:pt x="23139" y="25786"/>
                  <a:pt x="23139" y="25748"/>
                  <a:pt x="23101" y="25748"/>
                </a:cubicBezTo>
                <a:cubicBezTo>
                  <a:pt x="23139" y="25634"/>
                  <a:pt x="23177" y="25634"/>
                  <a:pt x="23177" y="25634"/>
                </a:cubicBezTo>
                <a:lnTo>
                  <a:pt x="23290" y="25634"/>
                </a:lnTo>
                <a:lnTo>
                  <a:pt x="23479" y="25559"/>
                </a:lnTo>
                <a:cubicBezTo>
                  <a:pt x="23479" y="25559"/>
                  <a:pt x="23479" y="25521"/>
                  <a:pt x="23479" y="25521"/>
                </a:cubicBezTo>
                <a:cubicBezTo>
                  <a:pt x="23479" y="25370"/>
                  <a:pt x="23366" y="25256"/>
                  <a:pt x="23139" y="25218"/>
                </a:cubicBezTo>
                <a:cubicBezTo>
                  <a:pt x="23025" y="25218"/>
                  <a:pt x="22874" y="25218"/>
                  <a:pt x="22799" y="25294"/>
                </a:cubicBezTo>
                <a:cubicBezTo>
                  <a:pt x="22761" y="25218"/>
                  <a:pt x="22685" y="25067"/>
                  <a:pt x="22496" y="25067"/>
                </a:cubicBezTo>
                <a:close/>
                <a:moveTo>
                  <a:pt x="68092" y="25786"/>
                </a:moveTo>
                <a:lnTo>
                  <a:pt x="68017" y="25823"/>
                </a:lnTo>
                <a:cubicBezTo>
                  <a:pt x="67941" y="25899"/>
                  <a:pt x="67903" y="26012"/>
                  <a:pt x="67903" y="26126"/>
                </a:cubicBezTo>
                <a:cubicBezTo>
                  <a:pt x="67903" y="26164"/>
                  <a:pt x="67903" y="26201"/>
                  <a:pt x="67903" y="26239"/>
                </a:cubicBezTo>
                <a:lnTo>
                  <a:pt x="68017" y="26315"/>
                </a:lnTo>
                <a:cubicBezTo>
                  <a:pt x="68067" y="26329"/>
                  <a:pt x="68111" y="26335"/>
                  <a:pt x="68149" y="26335"/>
                </a:cubicBezTo>
                <a:cubicBezTo>
                  <a:pt x="68309" y="26335"/>
                  <a:pt x="68364" y="26225"/>
                  <a:pt x="68395" y="26164"/>
                </a:cubicBezTo>
                <a:cubicBezTo>
                  <a:pt x="68395" y="26164"/>
                  <a:pt x="68395" y="26126"/>
                  <a:pt x="68395" y="26126"/>
                </a:cubicBezTo>
                <a:lnTo>
                  <a:pt x="68206" y="25975"/>
                </a:lnTo>
                <a:lnTo>
                  <a:pt x="68281" y="25975"/>
                </a:lnTo>
                <a:cubicBezTo>
                  <a:pt x="68319" y="26012"/>
                  <a:pt x="68319" y="26012"/>
                  <a:pt x="68319" y="26012"/>
                </a:cubicBezTo>
                <a:lnTo>
                  <a:pt x="68319" y="25975"/>
                </a:lnTo>
                <a:cubicBezTo>
                  <a:pt x="68319" y="25937"/>
                  <a:pt x="68319" y="25861"/>
                  <a:pt x="68243" y="25823"/>
                </a:cubicBezTo>
                <a:cubicBezTo>
                  <a:pt x="68206" y="25823"/>
                  <a:pt x="68168" y="25786"/>
                  <a:pt x="68092" y="25786"/>
                </a:cubicBezTo>
                <a:close/>
                <a:moveTo>
                  <a:pt x="66202" y="26050"/>
                </a:moveTo>
                <a:cubicBezTo>
                  <a:pt x="66051" y="26050"/>
                  <a:pt x="65937" y="26126"/>
                  <a:pt x="65862" y="26239"/>
                </a:cubicBezTo>
                <a:lnTo>
                  <a:pt x="65975" y="26390"/>
                </a:lnTo>
                <a:cubicBezTo>
                  <a:pt x="66013" y="26390"/>
                  <a:pt x="66051" y="26428"/>
                  <a:pt x="66088" y="26428"/>
                </a:cubicBezTo>
                <a:lnTo>
                  <a:pt x="66277" y="26315"/>
                </a:lnTo>
                <a:cubicBezTo>
                  <a:pt x="66277" y="26315"/>
                  <a:pt x="66315" y="26277"/>
                  <a:pt x="66315" y="26201"/>
                </a:cubicBezTo>
                <a:lnTo>
                  <a:pt x="66315" y="26164"/>
                </a:lnTo>
                <a:lnTo>
                  <a:pt x="66202" y="26050"/>
                </a:lnTo>
                <a:close/>
                <a:moveTo>
                  <a:pt x="2042" y="26088"/>
                </a:moveTo>
                <a:lnTo>
                  <a:pt x="1891" y="26201"/>
                </a:lnTo>
                <a:cubicBezTo>
                  <a:pt x="1853" y="26239"/>
                  <a:pt x="1815" y="26239"/>
                  <a:pt x="1815" y="26315"/>
                </a:cubicBezTo>
                <a:lnTo>
                  <a:pt x="1929" y="26428"/>
                </a:lnTo>
                <a:cubicBezTo>
                  <a:pt x="1967" y="26466"/>
                  <a:pt x="1967" y="26466"/>
                  <a:pt x="2042" y="26504"/>
                </a:cubicBezTo>
                <a:lnTo>
                  <a:pt x="2193" y="26390"/>
                </a:lnTo>
                <a:cubicBezTo>
                  <a:pt x="2231" y="26390"/>
                  <a:pt x="2231" y="26353"/>
                  <a:pt x="2269" y="26315"/>
                </a:cubicBezTo>
                <a:lnTo>
                  <a:pt x="2156" y="26164"/>
                </a:lnTo>
                <a:cubicBezTo>
                  <a:pt x="2118" y="26126"/>
                  <a:pt x="2080" y="26126"/>
                  <a:pt x="2042" y="26088"/>
                </a:cubicBezTo>
                <a:close/>
                <a:moveTo>
                  <a:pt x="21795" y="26191"/>
                </a:moveTo>
                <a:cubicBezTo>
                  <a:pt x="21763" y="26191"/>
                  <a:pt x="21731" y="26194"/>
                  <a:pt x="21702" y="26201"/>
                </a:cubicBezTo>
                <a:cubicBezTo>
                  <a:pt x="21627" y="26239"/>
                  <a:pt x="21589" y="26277"/>
                  <a:pt x="21589" y="26353"/>
                </a:cubicBezTo>
                <a:lnTo>
                  <a:pt x="21664" y="26504"/>
                </a:lnTo>
                <a:cubicBezTo>
                  <a:pt x="21664" y="26504"/>
                  <a:pt x="21664" y="26466"/>
                  <a:pt x="21664" y="26466"/>
                </a:cubicBezTo>
                <a:lnTo>
                  <a:pt x="21778" y="26580"/>
                </a:lnTo>
                <a:cubicBezTo>
                  <a:pt x="21967" y="26580"/>
                  <a:pt x="22080" y="26542"/>
                  <a:pt x="22156" y="26428"/>
                </a:cubicBezTo>
                <a:lnTo>
                  <a:pt x="22118" y="26277"/>
                </a:lnTo>
                <a:cubicBezTo>
                  <a:pt x="22087" y="26246"/>
                  <a:pt x="21933" y="26191"/>
                  <a:pt x="21795" y="26191"/>
                </a:cubicBezTo>
                <a:close/>
                <a:moveTo>
                  <a:pt x="23215" y="26164"/>
                </a:moveTo>
                <a:lnTo>
                  <a:pt x="23101" y="26277"/>
                </a:lnTo>
                <a:lnTo>
                  <a:pt x="23063" y="26315"/>
                </a:lnTo>
                <a:cubicBezTo>
                  <a:pt x="23063" y="26390"/>
                  <a:pt x="23101" y="26504"/>
                  <a:pt x="23177" y="26542"/>
                </a:cubicBezTo>
                <a:lnTo>
                  <a:pt x="23252" y="26580"/>
                </a:lnTo>
                <a:cubicBezTo>
                  <a:pt x="23286" y="26591"/>
                  <a:pt x="23316" y="26595"/>
                  <a:pt x="23343" y="26595"/>
                </a:cubicBezTo>
                <a:cubicBezTo>
                  <a:pt x="23410" y="26595"/>
                  <a:pt x="23463" y="26568"/>
                  <a:pt x="23517" y="26542"/>
                </a:cubicBezTo>
                <a:cubicBezTo>
                  <a:pt x="23555" y="26504"/>
                  <a:pt x="23593" y="26466"/>
                  <a:pt x="23593" y="26353"/>
                </a:cubicBezTo>
                <a:lnTo>
                  <a:pt x="23593" y="26315"/>
                </a:lnTo>
                <a:lnTo>
                  <a:pt x="23441" y="26201"/>
                </a:lnTo>
                <a:lnTo>
                  <a:pt x="23404" y="26201"/>
                </a:lnTo>
                <a:cubicBezTo>
                  <a:pt x="23366" y="26164"/>
                  <a:pt x="23290" y="26164"/>
                  <a:pt x="23215" y="26164"/>
                </a:cubicBezTo>
                <a:close/>
                <a:moveTo>
                  <a:pt x="27298" y="26201"/>
                </a:moveTo>
                <a:cubicBezTo>
                  <a:pt x="27184" y="26201"/>
                  <a:pt x="27109" y="26201"/>
                  <a:pt x="27033" y="26239"/>
                </a:cubicBezTo>
                <a:cubicBezTo>
                  <a:pt x="26920" y="26315"/>
                  <a:pt x="26882" y="26428"/>
                  <a:pt x="26882" y="26504"/>
                </a:cubicBezTo>
                <a:lnTo>
                  <a:pt x="26995" y="26655"/>
                </a:lnTo>
                <a:cubicBezTo>
                  <a:pt x="27109" y="26655"/>
                  <a:pt x="27184" y="26655"/>
                  <a:pt x="27260" y="26617"/>
                </a:cubicBezTo>
                <a:cubicBezTo>
                  <a:pt x="27373" y="26542"/>
                  <a:pt x="27373" y="26428"/>
                  <a:pt x="27373" y="26353"/>
                </a:cubicBezTo>
                <a:lnTo>
                  <a:pt x="27298" y="26201"/>
                </a:lnTo>
                <a:close/>
                <a:moveTo>
                  <a:pt x="34728" y="26271"/>
                </a:moveTo>
                <a:cubicBezTo>
                  <a:pt x="34693" y="26271"/>
                  <a:pt x="34663" y="26277"/>
                  <a:pt x="34632" y="26277"/>
                </a:cubicBezTo>
                <a:cubicBezTo>
                  <a:pt x="34481" y="26353"/>
                  <a:pt x="34481" y="26580"/>
                  <a:pt x="34632" y="26693"/>
                </a:cubicBezTo>
                <a:lnTo>
                  <a:pt x="34859" y="26580"/>
                </a:lnTo>
                <a:cubicBezTo>
                  <a:pt x="34897" y="26542"/>
                  <a:pt x="34935" y="26542"/>
                  <a:pt x="34973" y="26504"/>
                </a:cubicBezTo>
                <a:lnTo>
                  <a:pt x="34935" y="26353"/>
                </a:lnTo>
                <a:cubicBezTo>
                  <a:pt x="34844" y="26285"/>
                  <a:pt x="34781" y="26271"/>
                  <a:pt x="34728" y="26271"/>
                </a:cubicBezTo>
                <a:close/>
                <a:moveTo>
                  <a:pt x="58565" y="26201"/>
                </a:moveTo>
                <a:lnTo>
                  <a:pt x="58413" y="26277"/>
                </a:lnTo>
                <a:lnTo>
                  <a:pt x="58262" y="26353"/>
                </a:lnTo>
                <a:cubicBezTo>
                  <a:pt x="58224" y="26466"/>
                  <a:pt x="58300" y="26542"/>
                  <a:pt x="58338" y="26580"/>
                </a:cubicBezTo>
                <a:lnTo>
                  <a:pt x="58451" y="26769"/>
                </a:lnTo>
                <a:cubicBezTo>
                  <a:pt x="58565" y="26769"/>
                  <a:pt x="58640" y="26731"/>
                  <a:pt x="58678" y="26693"/>
                </a:cubicBezTo>
                <a:cubicBezTo>
                  <a:pt x="58754" y="26655"/>
                  <a:pt x="58791" y="26580"/>
                  <a:pt x="58791" y="26504"/>
                </a:cubicBezTo>
                <a:cubicBezTo>
                  <a:pt x="58791" y="26390"/>
                  <a:pt x="58716" y="26239"/>
                  <a:pt x="58565" y="26201"/>
                </a:cubicBezTo>
                <a:close/>
                <a:moveTo>
                  <a:pt x="67979" y="26353"/>
                </a:moveTo>
                <a:cubicBezTo>
                  <a:pt x="67828" y="26353"/>
                  <a:pt x="67752" y="26390"/>
                  <a:pt x="67714" y="26390"/>
                </a:cubicBezTo>
                <a:cubicBezTo>
                  <a:pt x="67563" y="26504"/>
                  <a:pt x="67676" y="26844"/>
                  <a:pt x="67941" y="26844"/>
                </a:cubicBezTo>
                <a:lnTo>
                  <a:pt x="68054" y="26731"/>
                </a:lnTo>
                <a:lnTo>
                  <a:pt x="68054" y="26466"/>
                </a:lnTo>
                <a:lnTo>
                  <a:pt x="67979" y="26353"/>
                </a:lnTo>
                <a:close/>
                <a:moveTo>
                  <a:pt x="60568" y="26353"/>
                </a:moveTo>
                <a:cubicBezTo>
                  <a:pt x="60493" y="26353"/>
                  <a:pt x="60455" y="26390"/>
                  <a:pt x="60455" y="26390"/>
                </a:cubicBezTo>
                <a:cubicBezTo>
                  <a:pt x="60379" y="26466"/>
                  <a:pt x="60379" y="26542"/>
                  <a:pt x="60379" y="26655"/>
                </a:cubicBezTo>
                <a:cubicBezTo>
                  <a:pt x="60379" y="26655"/>
                  <a:pt x="60379" y="26693"/>
                  <a:pt x="60379" y="26693"/>
                </a:cubicBezTo>
                <a:lnTo>
                  <a:pt x="60455" y="26844"/>
                </a:lnTo>
                <a:cubicBezTo>
                  <a:pt x="60493" y="26863"/>
                  <a:pt x="60540" y="26873"/>
                  <a:pt x="60587" y="26873"/>
                </a:cubicBezTo>
                <a:cubicBezTo>
                  <a:pt x="60635" y="26873"/>
                  <a:pt x="60682" y="26863"/>
                  <a:pt x="60720" y="26844"/>
                </a:cubicBezTo>
                <a:cubicBezTo>
                  <a:pt x="60795" y="26769"/>
                  <a:pt x="60833" y="26655"/>
                  <a:pt x="60833" y="26580"/>
                </a:cubicBezTo>
                <a:cubicBezTo>
                  <a:pt x="60833" y="26504"/>
                  <a:pt x="60833" y="26428"/>
                  <a:pt x="60757" y="26390"/>
                </a:cubicBezTo>
                <a:cubicBezTo>
                  <a:pt x="60720" y="26353"/>
                  <a:pt x="60644" y="26353"/>
                  <a:pt x="60568" y="26353"/>
                </a:cubicBezTo>
                <a:close/>
                <a:moveTo>
                  <a:pt x="25181" y="26655"/>
                </a:moveTo>
                <a:cubicBezTo>
                  <a:pt x="25067" y="26655"/>
                  <a:pt x="24954" y="26693"/>
                  <a:pt x="24878" y="26769"/>
                </a:cubicBezTo>
                <a:lnTo>
                  <a:pt x="24878" y="26920"/>
                </a:lnTo>
                <a:cubicBezTo>
                  <a:pt x="24954" y="26995"/>
                  <a:pt x="25029" y="26995"/>
                  <a:pt x="25143" y="26995"/>
                </a:cubicBezTo>
                <a:cubicBezTo>
                  <a:pt x="25256" y="26995"/>
                  <a:pt x="25332" y="26920"/>
                  <a:pt x="25407" y="26844"/>
                </a:cubicBezTo>
                <a:lnTo>
                  <a:pt x="25370" y="26693"/>
                </a:lnTo>
                <a:cubicBezTo>
                  <a:pt x="25332" y="26655"/>
                  <a:pt x="25256" y="26655"/>
                  <a:pt x="25181" y="26655"/>
                </a:cubicBezTo>
                <a:close/>
                <a:moveTo>
                  <a:pt x="75578" y="26806"/>
                </a:moveTo>
                <a:lnTo>
                  <a:pt x="75389" y="26882"/>
                </a:lnTo>
                <a:cubicBezTo>
                  <a:pt x="75389" y="26882"/>
                  <a:pt x="75389" y="26844"/>
                  <a:pt x="75427" y="26844"/>
                </a:cubicBezTo>
                <a:lnTo>
                  <a:pt x="75389" y="26844"/>
                </a:lnTo>
                <a:cubicBezTo>
                  <a:pt x="75313" y="26882"/>
                  <a:pt x="75087" y="26920"/>
                  <a:pt x="75162" y="27109"/>
                </a:cubicBezTo>
                <a:lnTo>
                  <a:pt x="75351" y="27222"/>
                </a:lnTo>
                <a:cubicBezTo>
                  <a:pt x="75408" y="27184"/>
                  <a:pt x="75446" y="27166"/>
                  <a:pt x="75488" y="27166"/>
                </a:cubicBezTo>
                <a:cubicBezTo>
                  <a:pt x="75531" y="27166"/>
                  <a:pt x="75578" y="27184"/>
                  <a:pt x="75654" y="27222"/>
                </a:cubicBezTo>
                <a:lnTo>
                  <a:pt x="75843" y="27109"/>
                </a:lnTo>
                <a:lnTo>
                  <a:pt x="75843" y="27071"/>
                </a:lnTo>
                <a:cubicBezTo>
                  <a:pt x="75843" y="26920"/>
                  <a:pt x="75691" y="26844"/>
                  <a:pt x="75578" y="26806"/>
                </a:cubicBezTo>
                <a:close/>
                <a:moveTo>
                  <a:pt x="16158" y="26866"/>
                </a:moveTo>
                <a:cubicBezTo>
                  <a:pt x="16132" y="26866"/>
                  <a:pt x="16102" y="26871"/>
                  <a:pt x="16069" y="26882"/>
                </a:cubicBezTo>
                <a:lnTo>
                  <a:pt x="15955" y="26995"/>
                </a:lnTo>
                <a:lnTo>
                  <a:pt x="15955" y="27109"/>
                </a:lnTo>
                <a:lnTo>
                  <a:pt x="16107" y="27222"/>
                </a:lnTo>
                <a:cubicBezTo>
                  <a:pt x="16107" y="27222"/>
                  <a:pt x="16144" y="27260"/>
                  <a:pt x="16182" y="27260"/>
                </a:cubicBezTo>
                <a:lnTo>
                  <a:pt x="16371" y="27109"/>
                </a:lnTo>
                <a:cubicBezTo>
                  <a:pt x="16371" y="27071"/>
                  <a:pt x="16371" y="26958"/>
                  <a:pt x="16258" y="26920"/>
                </a:cubicBezTo>
                <a:cubicBezTo>
                  <a:pt x="16258" y="26893"/>
                  <a:pt x="16220" y="26866"/>
                  <a:pt x="16158" y="26866"/>
                </a:cubicBezTo>
                <a:close/>
                <a:moveTo>
                  <a:pt x="85937" y="26731"/>
                </a:moveTo>
                <a:lnTo>
                  <a:pt x="85862" y="26769"/>
                </a:lnTo>
                <a:cubicBezTo>
                  <a:pt x="85786" y="26806"/>
                  <a:pt x="85748" y="26920"/>
                  <a:pt x="85748" y="26995"/>
                </a:cubicBezTo>
                <a:cubicBezTo>
                  <a:pt x="85748" y="27147"/>
                  <a:pt x="85862" y="27260"/>
                  <a:pt x="86013" y="27260"/>
                </a:cubicBezTo>
                <a:lnTo>
                  <a:pt x="86126" y="27222"/>
                </a:lnTo>
                <a:cubicBezTo>
                  <a:pt x="86126" y="27184"/>
                  <a:pt x="86164" y="27184"/>
                  <a:pt x="86164" y="27184"/>
                </a:cubicBezTo>
                <a:cubicBezTo>
                  <a:pt x="86240" y="27147"/>
                  <a:pt x="86353" y="27109"/>
                  <a:pt x="86353" y="26958"/>
                </a:cubicBezTo>
                <a:cubicBezTo>
                  <a:pt x="86353" y="26920"/>
                  <a:pt x="86353" y="26882"/>
                  <a:pt x="86315" y="26844"/>
                </a:cubicBezTo>
                <a:lnTo>
                  <a:pt x="86164" y="26769"/>
                </a:lnTo>
                <a:lnTo>
                  <a:pt x="86126" y="26769"/>
                </a:lnTo>
                <a:cubicBezTo>
                  <a:pt x="86089" y="26731"/>
                  <a:pt x="86051" y="26731"/>
                  <a:pt x="85937" y="26731"/>
                </a:cubicBezTo>
                <a:close/>
                <a:moveTo>
                  <a:pt x="81816" y="27033"/>
                </a:moveTo>
                <a:cubicBezTo>
                  <a:pt x="81589" y="27033"/>
                  <a:pt x="81514" y="27147"/>
                  <a:pt x="81552" y="27260"/>
                </a:cubicBezTo>
                <a:lnTo>
                  <a:pt x="81665" y="27373"/>
                </a:lnTo>
                <a:lnTo>
                  <a:pt x="81779" y="27373"/>
                </a:lnTo>
                <a:lnTo>
                  <a:pt x="81930" y="27260"/>
                </a:lnTo>
                <a:cubicBezTo>
                  <a:pt x="81930" y="27260"/>
                  <a:pt x="81968" y="27222"/>
                  <a:pt x="81968" y="27184"/>
                </a:cubicBezTo>
                <a:lnTo>
                  <a:pt x="81816" y="27033"/>
                </a:lnTo>
                <a:close/>
                <a:moveTo>
                  <a:pt x="55425" y="27278"/>
                </a:moveTo>
                <a:cubicBezTo>
                  <a:pt x="55330" y="27278"/>
                  <a:pt x="55205" y="27347"/>
                  <a:pt x="55389" y="27449"/>
                </a:cubicBezTo>
                <a:cubicBezTo>
                  <a:pt x="55562" y="27328"/>
                  <a:pt x="55505" y="27278"/>
                  <a:pt x="55425" y="27278"/>
                </a:cubicBezTo>
                <a:close/>
                <a:moveTo>
                  <a:pt x="10246" y="27147"/>
                </a:moveTo>
                <a:cubicBezTo>
                  <a:pt x="10171" y="27147"/>
                  <a:pt x="10057" y="27147"/>
                  <a:pt x="10020" y="27336"/>
                </a:cubicBezTo>
                <a:lnTo>
                  <a:pt x="10057" y="27449"/>
                </a:lnTo>
                <a:cubicBezTo>
                  <a:pt x="10084" y="27475"/>
                  <a:pt x="10146" y="27519"/>
                  <a:pt x="10219" y="27519"/>
                </a:cubicBezTo>
                <a:cubicBezTo>
                  <a:pt x="10252" y="27519"/>
                  <a:pt x="10287" y="27510"/>
                  <a:pt x="10322" y="27487"/>
                </a:cubicBezTo>
                <a:cubicBezTo>
                  <a:pt x="10398" y="27487"/>
                  <a:pt x="10436" y="27411"/>
                  <a:pt x="10436" y="27373"/>
                </a:cubicBezTo>
                <a:cubicBezTo>
                  <a:pt x="10436" y="27260"/>
                  <a:pt x="10360" y="27147"/>
                  <a:pt x="10246" y="27147"/>
                </a:cubicBezTo>
                <a:close/>
                <a:moveTo>
                  <a:pt x="9712" y="27118"/>
                </a:moveTo>
                <a:cubicBezTo>
                  <a:pt x="9679" y="27118"/>
                  <a:pt x="9642" y="27128"/>
                  <a:pt x="9604" y="27147"/>
                </a:cubicBezTo>
                <a:cubicBezTo>
                  <a:pt x="9528" y="27184"/>
                  <a:pt x="9490" y="27260"/>
                  <a:pt x="9490" y="27336"/>
                </a:cubicBezTo>
                <a:cubicBezTo>
                  <a:pt x="9490" y="27411"/>
                  <a:pt x="9528" y="27487"/>
                  <a:pt x="9642" y="27525"/>
                </a:cubicBezTo>
                <a:cubicBezTo>
                  <a:pt x="9679" y="27525"/>
                  <a:pt x="9755" y="27525"/>
                  <a:pt x="9793" y="27487"/>
                </a:cubicBezTo>
                <a:cubicBezTo>
                  <a:pt x="9868" y="27449"/>
                  <a:pt x="9906" y="27411"/>
                  <a:pt x="9906" y="27336"/>
                </a:cubicBezTo>
                <a:cubicBezTo>
                  <a:pt x="9906" y="27260"/>
                  <a:pt x="9868" y="27184"/>
                  <a:pt x="9793" y="27147"/>
                </a:cubicBezTo>
                <a:cubicBezTo>
                  <a:pt x="9774" y="27128"/>
                  <a:pt x="9746" y="27118"/>
                  <a:pt x="9712" y="27118"/>
                </a:cubicBezTo>
                <a:close/>
                <a:moveTo>
                  <a:pt x="31116" y="27260"/>
                </a:moveTo>
                <a:lnTo>
                  <a:pt x="30965" y="27373"/>
                </a:lnTo>
                <a:lnTo>
                  <a:pt x="31116" y="27373"/>
                </a:lnTo>
                <a:cubicBezTo>
                  <a:pt x="31116" y="27373"/>
                  <a:pt x="31116" y="27373"/>
                  <a:pt x="31116" y="27411"/>
                </a:cubicBezTo>
                <a:lnTo>
                  <a:pt x="31116" y="27487"/>
                </a:lnTo>
                <a:cubicBezTo>
                  <a:pt x="31116" y="27487"/>
                  <a:pt x="31154" y="27487"/>
                  <a:pt x="31192" y="27525"/>
                </a:cubicBezTo>
                <a:cubicBezTo>
                  <a:pt x="31192" y="27525"/>
                  <a:pt x="31154" y="27487"/>
                  <a:pt x="31154" y="27487"/>
                </a:cubicBezTo>
                <a:lnTo>
                  <a:pt x="31192" y="27487"/>
                </a:lnTo>
                <a:cubicBezTo>
                  <a:pt x="31192" y="27487"/>
                  <a:pt x="31192" y="27525"/>
                  <a:pt x="31230" y="27525"/>
                </a:cubicBezTo>
                <a:cubicBezTo>
                  <a:pt x="31268" y="27525"/>
                  <a:pt x="31305" y="27487"/>
                  <a:pt x="31305" y="27487"/>
                </a:cubicBezTo>
                <a:lnTo>
                  <a:pt x="31457" y="27487"/>
                </a:lnTo>
                <a:cubicBezTo>
                  <a:pt x="31457" y="27449"/>
                  <a:pt x="31419" y="27373"/>
                  <a:pt x="31381" y="27336"/>
                </a:cubicBezTo>
                <a:cubicBezTo>
                  <a:pt x="31305" y="27298"/>
                  <a:pt x="31192" y="27260"/>
                  <a:pt x="31116" y="27260"/>
                </a:cubicBezTo>
                <a:close/>
                <a:moveTo>
                  <a:pt x="984" y="27147"/>
                </a:moveTo>
                <a:lnTo>
                  <a:pt x="795" y="27260"/>
                </a:lnTo>
                <a:cubicBezTo>
                  <a:pt x="795" y="27222"/>
                  <a:pt x="832" y="27184"/>
                  <a:pt x="832" y="27184"/>
                </a:cubicBezTo>
                <a:cubicBezTo>
                  <a:pt x="757" y="27184"/>
                  <a:pt x="681" y="27184"/>
                  <a:pt x="643" y="27222"/>
                </a:cubicBezTo>
                <a:cubicBezTo>
                  <a:pt x="568" y="27298"/>
                  <a:pt x="568" y="27373"/>
                  <a:pt x="606" y="27449"/>
                </a:cubicBezTo>
                <a:lnTo>
                  <a:pt x="681" y="27525"/>
                </a:lnTo>
                <a:cubicBezTo>
                  <a:pt x="728" y="27540"/>
                  <a:pt x="775" y="27550"/>
                  <a:pt x="822" y="27550"/>
                </a:cubicBezTo>
                <a:cubicBezTo>
                  <a:pt x="889" y="27550"/>
                  <a:pt x="955" y="27531"/>
                  <a:pt x="1021" y="27487"/>
                </a:cubicBezTo>
                <a:cubicBezTo>
                  <a:pt x="1097" y="27449"/>
                  <a:pt x="1135" y="27373"/>
                  <a:pt x="1135" y="27336"/>
                </a:cubicBezTo>
                <a:cubicBezTo>
                  <a:pt x="1135" y="27260"/>
                  <a:pt x="1059" y="27184"/>
                  <a:pt x="984" y="27147"/>
                </a:cubicBezTo>
                <a:close/>
                <a:moveTo>
                  <a:pt x="70096" y="27147"/>
                </a:moveTo>
                <a:cubicBezTo>
                  <a:pt x="70020" y="27147"/>
                  <a:pt x="69945" y="27147"/>
                  <a:pt x="69907" y="27184"/>
                </a:cubicBezTo>
                <a:cubicBezTo>
                  <a:pt x="69831" y="27260"/>
                  <a:pt x="69793" y="27298"/>
                  <a:pt x="69793" y="27373"/>
                </a:cubicBezTo>
                <a:cubicBezTo>
                  <a:pt x="69793" y="27487"/>
                  <a:pt x="69907" y="27562"/>
                  <a:pt x="70020" y="27562"/>
                </a:cubicBezTo>
                <a:lnTo>
                  <a:pt x="70172" y="27487"/>
                </a:lnTo>
                <a:cubicBezTo>
                  <a:pt x="70172" y="27487"/>
                  <a:pt x="70172" y="27487"/>
                  <a:pt x="70209" y="27449"/>
                </a:cubicBezTo>
                <a:cubicBezTo>
                  <a:pt x="70247" y="27449"/>
                  <a:pt x="70285" y="27411"/>
                  <a:pt x="70285" y="27336"/>
                </a:cubicBezTo>
                <a:cubicBezTo>
                  <a:pt x="70285" y="27260"/>
                  <a:pt x="70247" y="27222"/>
                  <a:pt x="70209" y="27184"/>
                </a:cubicBezTo>
                <a:lnTo>
                  <a:pt x="70096" y="27147"/>
                </a:lnTo>
                <a:close/>
                <a:moveTo>
                  <a:pt x="5974" y="27411"/>
                </a:moveTo>
                <a:lnTo>
                  <a:pt x="5861" y="27525"/>
                </a:lnTo>
                <a:cubicBezTo>
                  <a:pt x="5861" y="27562"/>
                  <a:pt x="5861" y="27562"/>
                  <a:pt x="5823" y="27562"/>
                </a:cubicBezTo>
                <a:cubicBezTo>
                  <a:pt x="5823" y="27562"/>
                  <a:pt x="5823" y="27600"/>
                  <a:pt x="5823" y="27638"/>
                </a:cubicBezTo>
                <a:cubicBezTo>
                  <a:pt x="5823" y="27714"/>
                  <a:pt x="5861" y="27752"/>
                  <a:pt x="5899" y="27789"/>
                </a:cubicBezTo>
                <a:lnTo>
                  <a:pt x="5974" y="27827"/>
                </a:lnTo>
                <a:lnTo>
                  <a:pt x="6088" y="27827"/>
                </a:lnTo>
                <a:lnTo>
                  <a:pt x="6201" y="27789"/>
                </a:lnTo>
                <a:cubicBezTo>
                  <a:pt x="6239" y="27752"/>
                  <a:pt x="6277" y="27714"/>
                  <a:pt x="6277" y="27638"/>
                </a:cubicBezTo>
                <a:cubicBezTo>
                  <a:pt x="6277" y="27600"/>
                  <a:pt x="6277" y="27562"/>
                  <a:pt x="6239" y="27562"/>
                </a:cubicBezTo>
                <a:cubicBezTo>
                  <a:pt x="6239" y="27562"/>
                  <a:pt x="6239" y="27562"/>
                  <a:pt x="6239" y="27525"/>
                </a:cubicBezTo>
                <a:lnTo>
                  <a:pt x="6088" y="27411"/>
                </a:lnTo>
                <a:close/>
                <a:moveTo>
                  <a:pt x="24576" y="27638"/>
                </a:moveTo>
                <a:cubicBezTo>
                  <a:pt x="24349" y="27676"/>
                  <a:pt x="24235" y="27752"/>
                  <a:pt x="24273" y="27903"/>
                </a:cubicBezTo>
                <a:lnTo>
                  <a:pt x="24424" y="27978"/>
                </a:lnTo>
                <a:lnTo>
                  <a:pt x="24538" y="27978"/>
                </a:lnTo>
                <a:lnTo>
                  <a:pt x="24689" y="27903"/>
                </a:lnTo>
                <a:cubicBezTo>
                  <a:pt x="24689" y="27865"/>
                  <a:pt x="24727" y="27827"/>
                  <a:pt x="24727" y="27789"/>
                </a:cubicBezTo>
                <a:lnTo>
                  <a:pt x="24576" y="27638"/>
                </a:lnTo>
                <a:close/>
                <a:moveTo>
                  <a:pt x="22761" y="27525"/>
                </a:moveTo>
                <a:lnTo>
                  <a:pt x="22534" y="27638"/>
                </a:lnTo>
                <a:cubicBezTo>
                  <a:pt x="22572" y="27714"/>
                  <a:pt x="22534" y="27752"/>
                  <a:pt x="22496" y="27789"/>
                </a:cubicBezTo>
                <a:lnTo>
                  <a:pt x="22534" y="27978"/>
                </a:lnTo>
                <a:cubicBezTo>
                  <a:pt x="22647" y="28054"/>
                  <a:pt x="22761" y="28054"/>
                  <a:pt x="22950" y="28054"/>
                </a:cubicBezTo>
                <a:lnTo>
                  <a:pt x="23063" y="27941"/>
                </a:lnTo>
                <a:cubicBezTo>
                  <a:pt x="23063" y="27903"/>
                  <a:pt x="23063" y="27865"/>
                  <a:pt x="23063" y="27865"/>
                </a:cubicBezTo>
                <a:cubicBezTo>
                  <a:pt x="23063" y="27676"/>
                  <a:pt x="22912" y="27600"/>
                  <a:pt x="22836" y="27562"/>
                </a:cubicBezTo>
                <a:cubicBezTo>
                  <a:pt x="22799" y="27562"/>
                  <a:pt x="22799" y="27525"/>
                  <a:pt x="22761" y="27525"/>
                </a:cubicBezTo>
                <a:close/>
                <a:moveTo>
                  <a:pt x="52780" y="27752"/>
                </a:moveTo>
                <a:lnTo>
                  <a:pt x="52629" y="27903"/>
                </a:lnTo>
                <a:cubicBezTo>
                  <a:pt x="52629" y="27978"/>
                  <a:pt x="52629" y="28054"/>
                  <a:pt x="52704" y="28130"/>
                </a:cubicBezTo>
                <a:cubicBezTo>
                  <a:pt x="52730" y="28130"/>
                  <a:pt x="52772" y="28146"/>
                  <a:pt x="52819" y="28146"/>
                </a:cubicBezTo>
                <a:cubicBezTo>
                  <a:pt x="52843" y="28146"/>
                  <a:pt x="52868" y="28142"/>
                  <a:pt x="52893" y="28130"/>
                </a:cubicBezTo>
                <a:lnTo>
                  <a:pt x="53007" y="28016"/>
                </a:lnTo>
                <a:cubicBezTo>
                  <a:pt x="53007" y="27903"/>
                  <a:pt x="52931" y="27789"/>
                  <a:pt x="52780" y="27752"/>
                </a:cubicBezTo>
                <a:close/>
                <a:moveTo>
                  <a:pt x="72138" y="28167"/>
                </a:moveTo>
                <a:cubicBezTo>
                  <a:pt x="72138" y="28168"/>
                  <a:pt x="72137" y="28205"/>
                  <a:pt x="72100" y="28205"/>
                </a:cubicBezTo>
                <a:cubicBezTo>
                  <a:pt x="72138" y="28205"/>
                  <a:pt x="72138" y="28205"/>
                  <a:pt x="72138" y="28167"/>
                </a:cubicBezTo>
                <a:close/>
                <a:moveTo>
                  <a:pt x="43933" y="27978"/>
                </a:moveTo>
                <a:lnTo>
                  <a:pt x="43744" y="28130"/>
                </a:lnTo>
                <a:cubicBezTo>
                  <a:pt x="43744" y="28167"/>
                  <a:pt x="43744" y="28281"/>
                  <a:pt x="43857" y="28319"/>
                </a:cubicBezTo>
                <a:cubicBezTo>
                  <a:pt x="43895" y="28356"/>
                  <a:pt x="43933" y="28356"/>
                  <a:pt x="44047" y="28356"/>
                </a:cubicBezTo>
                <a:lnTo>
                  <a:pt x="44160" y="28243"/>
                </a:lnTo>
                <a:cubicBezTo>
                  <a:pt x="44160" y="28092"/>
                  <a:pt x="44084" y="28016"/>
                  <a:pt x="43933" y="27978"/>
                </a:cubicBezTo>
                <a:close/>
                <a:moveTo>
                  <a:pt x="36032" y="27954"/>
                </a:moveTo>
                <a:cubicBezTo>
                  <a:pt x="35981" y="27954"/>
                  <a:pt x="35927" y="27963"/>
                  <a:pt x="35880" y="27978"/>
                </a:cubicBezTo>
                <a:lnTo>
                  <a:pt x="35729" y="28054"/>
                </a:lnTo>
                <a:lnTo>
                  <a:pt x="35729" y="28092"/>
                </a:lnTo>
                <a:cubicBezTo>
                  <a:pt x="35729" y="28167"/>
                  <a:pt x="35767" y="28205"/>
                  <a:pt x="35767" y="28243"/>
                </a:cubicBezTo>
                <a:cubicBezTo>
                  <a:pt x="35804" y="28281"/>
                  <a:pt x="35804" y="28281"/>
                  <a:pt x="35804" y="28281"/>
                </a:cubicBezTo>
                <a:lnTo>
                  <a:pt x="35918" y="28394"/>
                </a:lnTo>
                <a:cubicBezTo>
                  <a:pt x="36069" y="28394"/>
                  <a:pt x="36183" y="28394"/>
                  <a:pt x="36258" y="28319"/>
                </a:cubicBezTo>
                <a:lnTo>
                  <a:pt x="36296" y="28243"/>
                </a:lnTo>
                <a:cubicBezTo>
                  <a:pt x="36334" y="28243"/>
                  <a:pt x="36334" y="28205"/>
                  <a:pt x="36334" y="28205"/>
                </a:cubicBezTo>
                <a:cubicBezTo>
                  <a:pt x="36334" y="28130"/>
                  <a:pt x="36258" y="28054"/>
                  <a:pt x="36220" y="28016"/>
                </a:cubicBezTo>
                <a:cubicBezTo>
                  <a:pt x="36176" y="27972"/>
                  <a:pt x="36106" y="27954"/>
                  <a:pt x="36032" y="27954"/>
                </a:cubicBezTo>
                <a:close/>
                <a:moveTo>
                  <a:pt x="72327" y="27950"/>
                </a:moveTo>
                <a:cubicBezTo>
                  <a:pt x="72289" y="27950"/>
                  <a:pt x="72251" y="27959"/>
                  <a:pt x="72213" y="27978"/>
                </a:cubicBezTo>
                <a:cubicBezTo>
                  <a:pt x="72138" y="28054"/>
                  <a:pt x="72138" y="28130"/>
                  <a:pt x="72138" y="28167"/>
                </a:cubicBezTo>
                <a:lnTo>
                  <a:pt x="72213" y="28394"/>
                </a:lnTo>
                <a:cubicBezTo>
                  <a:pt x="72235" y="28405"/>
                  <a:pt x="72257" y="28410"/>
                  <a:pt x="72280" y="28410"/>
                </a:cubicBezTo>
                <a:cubicBezTo>
                  <a:pt x="72333" y="28410"/>
                  <a:pt x="72387" y="28383"/>
                  <a:pt x="72440" y="28356"/>
                </a:cubicBezTo>
                <a:cubicBezTo>
                  <a:pt x="72516" y="28319"/>
                  <a:pt x="72516" y="28243"/>
                  <a:pt x="72516" y="28130"/>
                </a:cubicBezTo>
                <a:cubicBezTo>
                  <a:pt x="72516" y="28130"/>
                  <a:pt x="72516" y="28092"/>
                  <a:pt x="72516" y="28054"/>
                </a:cubicBezTo>
                <a:lnTo>
                  <a:pt x="72440" y="27978"/>
                </a:lnTo>
                <a:cubicBezTo>
                  <a:pt x="72402" y="27959"/>
                  <a:pt x="72364" y="27950"/>
                  <a:pt x="72327" y="27950"/>
                </a:cubicBezTo>
                <a:close/>
                <a:moveTo>
                  <a:pt x="89567" y="28063"/>
                </a:moveTo>
                <a:cubicBezTo>
                  <a:pt x="89529" y="28063"/>
                  <a:pt x="89491" y="28073"/>
                  <a:pt x="89453" y="28092"/>
                </a:cubicBezTo>
                <a:cubicBezTo>
                  <a:pt x="89340" y="28167"/>
                  <a:pt x="89264" y="28356"/>
                  <a:pt x="89378" y="28432"/>
                </a:cubicBezTo>
                <a:lnTo>
                  <a:pt x="89529" y="28470"/>
                </a:lnTo>
                <a:lnTo>
                  <a:pt x="89642" y="28356"/>
                </a:lnTo>
                <a:cubicBezTo>
                  <a:pt x="89642" y="28356"/>
                  <a:pt x="89642" y="28394"/>
                  <a:pt x="89642" y="28394"/>
                </a:cubicBezTo>
                <a:cubicBezTo>
                  <a:pt x="89680" y="28356"/>
                  <a:pt x="89756" y="28319"/>
                  <a:pt x="89756" y="28205"/>
                </a:cubicBezTo>
                <a:cubicBezTo>
                  <a:pt x="89756" y="28205"/>
                  <a:pt x="89756" y="28167"/>
                  <a:pt x="89756" y="28167"/>
                </a:cubicBezTo>
                <a:lnTo>
                  <a:pt x="89680" y="28092"/>
                </a:lnTo>
                <a:cubicBezTo>
                  <a:pt x="89642" y="28073"/>
                  <a:pt x="89605" y="28063"/>
                  <a:pt x="89567" y="28063"/>
                </a:cubicBezTo>
                <a:close/>
                <a:moveTo>
                  <a:pt x="16825" y="28205"/>
                </a:moveTo>
                <a:lnTo>
                  <a:pt x="16560" y="28281"/>
                </a:lnTo>
                <a:lnTo>
                  <a:pt x="16560" y="28319"/>
                </a:lnTo>
                <a:cubicBezTo>
                  <a:pt x="16560" y="28394"/>
                  <a:pt x="16636" y="28470"/>
                  <a:pt x="16674" y="28508"/>
                </a:cubicBezTo>
                <a:cubicBezTo>
                  <a:pt x="16701" y="28534"/>
                  <a:pt x="16746" y="28561"/>
                  <a:pt x="16811" y="28561"/>
                </a:cubicBezTo>
                <a:cubicBezTo>
                  <a:pt x="16837" y="28561"/>
                  <a:pt x="16867" y="28557"/>
                  <a:pt x="16901" y="28545"/>
                </a:cubicBezTo>
                <a:lnTo>
                  <a:pt x="17014" y="28470"/>
                </a:lnTo>
                <a:cubicBezTo>
                  <a:pt x="17052" y="28432"/>
                  <a:pt x="17052" y="28432"/>
                  <a:pt x="17052" y="28394"/>
                </a:cubicBezTo>
                <a:cubicBezTo>
                  <a:pt x="17052" y="28243"/>
                  <a:pt x="16901" y="28205"/>
                  <a:pt x="16825" y="28205"/>
                </a:cubicBezTo>
                <a:close/>
                <a:moveTo>
                  <a:pt x="49982" y="28130"/>
                </a:moveTo>
                <a:lnTo>
                  <a:pt x="49793" y="28167"/>
                </a:lnTo>
                <a:cubicBezTo>
                  <a:pt x="49793" y="28167"/>
                  <a:pt x="49755" y="28205"/>
                  <a:pt x="49755" y="28205"/>
                </a:cubicBezTo>
                <a:cubicBezTo>
                  <a:pt x="49680" y="28243"/>
                  <a:pt x="49529" y="28319"/>
                  <a:pt x="49604" y="28508"/>
                </a:cubicBezTo>
                <a:lnTo>
                  <a:pt x="49718" y="28621"/>
                </a:lnTo>
                <a:cubicBezTo>
                  <a:pt x="49793" y="28621"/>
                  <a:pt x="49869" y="28621"/>
                  <a:pt x="49944" y="28545"/>
                </a:cubicBezTo>
                <a:cubicBezTo>
                  <a:pt x="50058" y="28508"/>
                  <a:pt x="50096" y="28394"/>
                  <a:pt x="50096" y="28319"/>
                </a:cubicBezTo>
                <a:cubicBezTo>
                  <a:pt x="50096" y="28205"/>
                  <a:pt x="50058" y="28167"/>
                  <a:pt x="49982" y="28130"/>
                </a:cubicBezTo>
                <a:close/>
                <a:moveTo>
                  <a:pt x="61107" y="28101"/>
                </a:moveTo>
                <a:cubicBezTo>
                  <a:pt x="61079" y="28101"/>
                  <a:pt x="61041" y="28111"/>
                  <a:pt x="60984" y="28130"/>
                </a:cubicBezTo>
                <a:lnTo>
                  <a:pt x="60947" y="28205"/>
                </a:lnTo>
                <a:cubicBezTo>
                  <a:pt x="60909" y="28243"/>
                  <a:pt x="60909" y="28281"/>
                  <a:pt x="60909" y="28319"/>
                </a:cubicBezTo>
                <a:cubicBezTo>
                  <a:pt x="60871" y="28508"/>
                  <a:pt x="60909" y="28583"/>
                  <a:pt x="61022" y="28697"/>
                </a:cubicBezTo>
                <a:lnTo>
                  <a:pt x="61173" y="28697"/>
                </a:lnTo>
                <a:cubicBezTo>
                  <a:pt x="61249" y="28697"/>
                  <a:pt x="61287" y="28659"/>
                  <a:pt x="61362" y="28659"/>
                </a:cubicBezTo>
                <a:cubicBezTo>
                  <a:pt x="61400" y="28621"/>
                  <a:pt x="61438" y="28621"/>
                  <a:pt x="61551" y="28621"/>
                </a:cubicBezTo>
                <a:lnTo>
                  <a:pt x="61665" y="28508"/>
                </a:lnTo>
                <a:cubicBezTo>
                  <a:pt x="61703" y="28508"/>
                  <a:pt x="61703" y="28470"/>
                  <a:pt x="61703" y="28470"/>
                </a:cubicBezTo>
                <a:cubicBezTo>
                  <a:pt x="61703" y="28243"/>
                  <a:pt x="61438" y="28243"/>
                  <a:pt x="61325" y="28243"/>
                </a:cubicBezTo>
                <a:lnTo>
                  <a:pt x="61287" y="28243"/>
                </a:lnTo>
                <a:cubicBezTo>
                  <a:pt x="61287" y="28205"/>
                  <a:pt x="61249" y="28130"/>
                  <a:pt x="61173" y="28130"/>
                </a:cubicBezTo>
                <a:cubicBezTo>
                  <a:pt x="61154" y="28111"/>
                  <a:pt x="61136" y="28101"/>
                  <a:pt x="61107" y="28101"/>
                </a:cubicBezTo>
                <a:close/>
                <a:moveTo>
                  <a:pt x="63139" y="28319"/>
                </a:moveTo>
                <a:lnTo>
                  <a:pt x="62988" y="28470"/>
                </a:lnTo>
                <a:cubicBezTo>
                  <a:pt x="62988" y="28545"/>
                  <a:pt x="62988" y="28621"/>
                  <a:pt x="63064" y="28697"/>
                </a:cubicBezTo>
                <a:cubicBezTo>
                  <a:pt x="63089" y="28697"/>
                  <a:pt x="63131" y="28714"/>
                  <a:pt x="63179" y="28714"/>
                </a:cubicBezTo>
                <a:cubicBezTo>
                  <a:pt x="63202" y="28714"/>
                  <a:pt x="63228" y="28709"/>
                  <a:pt x="63253" y="28697"/>
                </a:cubicBezTo>
                <a:lnTo>
                  <a:pt x="63366" y="28583"/>
                </a:lnTo>
                <a:cubicBezTo>
                  <a:pt x="63366" y="28470"/>
                  <a:pt x="63291" y="28356"/>
                  <a:pt x="63139" y="28319"/>
                </a:cubicBezTo>
                <a:close/>
                <a:moveTo>
                  <a:pt x="81552" y="28205"/>
                </a:moveTo>
                <a:cubicBezTo>
                  <a:pt x="81476" y="28205"/>
                  <a:pt x="81363" y="28243"/>
                  <a:pt x="81325" y="28281"/>
                </a:cubicBezTo>
                <a:cubicBezTo>
                  <a:pt x="81287" y="28319"/>
                  <a:pt x="81249" y="28356"/>
                  <a:pt x="81249" y="28470"/>
                </a:cubicBezTo>
                <a:lnTo>
                  <a:pt x="81249" y="28508"/>
                </a:lnTo>
                <a:lnTo>
                  <a:pt x="81325" y="28583"/>
                </a:lnTo>
                <a:cubicBezTo>
                  <a:pt x="81287" y="28659"/>
                  <a:pt x="81287" y="28735"/>
                  <a:pt x="81287" y="28810"/>
                </a:cubicBezTo>
                <a:lnTo>
                  <a:pt x="81438" y="28924"/>
                </a:lnTo>
                <a:cubicBezTo>
                  <a:pt x="81514" y="28924"/>
                  <a:pt x="81589" y="28886"/>
                  <a:pt x="81627" y="28848"/>
                </a:cubicBezTo>
                <a:cubicBezTo>
                  <a:pt x="81741" y="28772"/>
                  <a:pt x="81741" y="28659"/>
                  <a:pt x="81741" y="28545"/>
                </a:cubicBezTo>
                <a:lnTo>
                  <a:pt x="81703" y="28470"/>
                </a:lnTo>
                <a:lnTo>
                  <a:pt x="81703" y="28356"/>
                </a:lnTo>
                <a:lnTo>
                  <a:pt x="81552" y="28205"/>
                </a:lnTo>
                <a:close/>
                <a:moveTo>
                  <a:pt x="44765" y="28621"/>
                </a:moveTo>
                <a:cubicBezTo>
                  <a:pt x="44651" y="28621"/>
                  <a:pt x="44576" y="28659"/>
                  <a:pt x="44500" y="28697"/>
                </a:cubicBezTo>
                <a:cubicBezTo>
                  <a:pt x="44425" y="28735"/>
                  <a:pt x="44387" y="28848"/>
                  <a:pt x="44425" y="28961"/>
                </a:cubicBezTo>
                <a:lnTo>
                  <a:pt x="44538" y="29075"/>
                </a:lnTo>
                <a:cubicBezTo>
                  <a:pt x="44651" y="29075"/>
                  <a:pt x="44727" y="29075"/>
                  <a:pt x="44765" y="29037"/>
                </a:cubicBezTo>
                <a:cubicBezTo>
                  <a:pt x="44840" y="28961"/>
                  <a:pt x="44878" y="28886"/>
                  <a:pt x="44878" y="28810"/>
                </a:cubicBezTo>
                <a:cubicBezTo>
                  <a:pt x="44878" y="28772"/>
                  <a:pt x="44878" y="28772"/>
                  <a:pt x="44878" y="28735"/>
                </a:cubicBezTo>
                <a:lnTo>
                  <a:pt x="44765" y="28621"/>
                </a:lnTo>
                <a:close/>
                <a:moveTo>
                  <a:pt x="8734" y="28735"/>
                </a:moveTo>
                <a:lnTo>
                  <a:pt x="8621" y="28848"/>
                </a:lnTo>
                <a:lnTo>
                  <a:pt x="8621" y="28961"/>
                </a:lnTo>
                <a:lnTo>
                  <a:pt x="8734" y="29075"/>
                </a:lnTo>
                <a:cubicBezTo>
                  <a:pt x="8772" y="29075"/>
                  <a:pt x="8810" y="29113"/>
                  <a:pt x="8848" y="29113"/>
                </a:cubicBezTo>
                <a:lnTo>
                  <a:pt x="8999" y="28961"/>
                </a:lnTo>
                <a:cubicBezTo>
                  <a:pt x="8999" y="28924"/>
                  <a:pt x="8999" y="28810"/>
                  <a:pt x="8923" y="28772"/>
                </a:cubicBezTo>
                <a:cubicBezTo>
                  <a:pt x="8885" y="28735"/>
                  <a:pt x="8810" y="28735"/>
                  <a:pt x="8734" y="28735"/>
                </a:cubicBezTo>
                <a:close/>
                <a:moveTo>
                  <a:pt x="80531" y="28772"/>
                </a:moveTo>
                <a:cubicBezTo>
                  <a:pt x="80493" y="28810"/>
                  <a:pt x="80266" y="28810"/>
                  <a:pt x="80266" y="28961"/>
                </a:cubicBezTo>
                <a:cubicBezTo>
                  <a:pt x="80266" y="28999"/>
                  <a:pt x="80266" y="28999"/>
                  <a:pt x="80266" y="29037"/>
                </a:cubicBezTo>
                <a:lnTo>
                  <a:pt x="80417" y="29113"/>
                </a:lnTo>
                <a:lnTo>
                  <a:pt x="80531" y="29113"/>
                </a:lnTo>
                <a:lnTo>
                  <a:pt x="80682" y="29037"/>
                </a:lnTo>
                <a:cubicBezTo>
                  <a:pt x="80682" y="28999"/>
                  <a:pt x="80720" y="28999"/>
                  <a:pt x="80720" y="28924"/>
                </a:cubicBezTo>
                <a:lnTo>
                  <a:pt x="80531" y="28772"/>
                </a:lnTo>
                <a:close/>
                <a:moveTo>
                  <a:pt x="62421" y="28772"/>
                </a:moveTo>
                <a:lnTo>
                  <a:pt x="62308" y="28924"/>
                </a:lnTo>
                <a:lnTo>
                  <a:pt x="62308" y="29075"/>
                </a:lnTo>
                <a:lnTo>
                  <a:pt x="62421" y="29188"/>
                </a:lnTo>
                <a:cubicBezTo>
                  <a:pt x="62497" y="29188"/>
                  <a:pt x="62534" y="29188"/>
                  <a:pt x="62610" y="29150"/>
                </a:cubicBezTo>
                <a:cubicBezTo>
                  <a:pt x="62610" y="29188"/>
                  <a:pt x="62648" y="29188"/>
                  <a:pt x="62686" y="29188"/>
                </a:cubicBezTo>
                <a:lnTo>
                  <a:pt x="62799" y="29150"/>
                </a:lnTo>
                <a:cubicBezTo>
                  <a:pt x="62837" y="29113"/>
                  <a:pt x="62875" y="29037"/>
                  <a:pt x="62875" y="28999"/>
                </a:cubicBezTo>
                <a:cubicBezTo>
                  <a:pt x="62875" y="28924"/>
                  <a:pt x="62837" y="28886"/>
                  <a:pt x="62799" y="28848"/>
                </a:cubicBezTo>
                <a:cubicBezTo>
                  <a:pt x="62723" y="28810"/>
                  <a:pt x="62572" y="28772"/>
                  <a:pt x="62421" y="28772"/>
                </a:cubicBezTo>
                <a:close/>
                <a:moveTo>
                  <a:pt x="6541" y="29150"/>
                </a:moveTo>
                <a:cubicBezTo>
                  <a:pt x="6504" y="29150"/>
                  <a:pt x="6390" y="29150"/>
                  <a:pt x="6314" y="29188"/>
                </a:cubicBezTo>
                <a:cubicBezTo>
                  <a:pt x="6277" y="29226"/>
                  <a:pt x="6277" y="29264"/>
                  <a:pt x="6277" y="29302"/>
                </a:cubicBezTo>
                <a:lnTo>
                  <a:pt x="6428" y="29302"/>
                </a:lnTo>
                <a:cubicBezTo>
                  <a:pt x="6428" y="29302"/>
                  <a:pt x="6390" y="29302"/>
                  <a:pt x="6390" y="29339"/>
                </a:cubicBezTo>
                <a:cubicBezTo>
                  <a:pt x="6504" y="29339"/>
                  <a:pt x="6541" y="29377"/>
                  <a:pt x="6655" y="29377"/>
                </a:cubicBezTo>
                <a:cubicBezTo>
                  <a:pt x="6655" y="29339"/>
                  <a:pt x="6655" y="29339"/>
                  <a:pt x="6655" y="29339"/>
                </a:cubicBezTo>
                <a:lnTo>
                  <a:pt x="6806" y="29339"/>
                </a:lnTo>
                <a:cubicBezTo>
                  <a:pt x="6806" y="29226"/>
                  <a:pt x="6693" y="29150"/>
                  <a:pt x="6541" y="29150"/>
                </a:cubicBezTo>
                <a:close/>
                <a:moveTo>
                  <a:pt x="83971" y="28697"/>
                </a:moveTo>
                <a:lnTo>
                  <a:pt x="83820" y="28772"/>
                </a:lnTo>
                <a:cubicBezTo>
                  <a:pt x="83820" y="28772"/>
                  <a:pt x="83820" y="28810"/>
                  <a:pt x="83820" y="28810"/>
                </a:cubicBezTo>
                <a:cubicBezTo>
                  <a:pt x="83782" y="28848"/>
                  <a:pt x="83745" y="28886"/>
                  <a:pt x="83745" y="28961"/>
                </a:cubicBezTo>
                <a:lnTo>
                  <a:pt x="83669" y="28999"/>
                </a:lnTo>
                <a:cubicBezTo>
                  <a:pt x="83669" y="29037"/>
                  <a:pt x="83631" y="29037"/>
                  <a:pt x="83631" y="29075"/>
                </a:cubicBezTo>
                <a:cubicBezTo>
                  <a:pt x="83593" y="29113"/>
                  <a:pt x="83555" y="29150"/>
                  <a:pt x="83555" y="29188"/>
                </a:cubicBezTo>
                <a:cubicBezTo>
                  <a:pt x="83555" y="29302"/>
                  <a:pt x="83593" y="29339"/>
                  <a:pt x="83745" y="29377"/>
                </a:cubicBezTo>
                <a:lnTo>
                  <a:pt x="83896" y="29302"/>
                </a:lnTo>
                <a:cubicBezTo>
                  <a:pt x="83934" y="29264"/>
                  <a:pt x="83971" y="29188"/>
                  <a:pt x="83971" y="29113"/>
                </a:cubicBezTo>
                <a:cubicBezTo>
                  <a:pt x="84047" y="29113"/>
                  <a:pt x="84085" y="29075"/>
                  <a:pt x="84123" y="29075"/>
                </a:cubicBezTo>
                <a:cubicBezTo>
                  <a:pt x="84160" y="29037"/>
                  <a:pt x="84198" y="28961"/>
                  <a:pt x="84198" y="28886"/>
                </a:cubicBezTo>
                <a:cubicBezTo>
                  <a:pt x="84198" y="28772"/>
                  <a:pt x="84123" y="28697"/>
                  <a:pt x="83971" y="28697"/>
                </a:cubicBezTo>
                <a:close/>
                <a:moveTo>
                  <a:pt x="14859" y="29150"/>
                </a:moveTo>
                <a:cubicBezTo>
                  <a:pt x="14783" y="29150"/>
                  <a:pt x="14708" y="29188"/>
                  <a:pt x="14670" y="29226"/>
                </a:cubicBezTo>
                <a:cubicBezTo>
                  <a:pt x="14594" y="29264"/>
                  <a:pt x="14594" y="29339"/>
                  <a:pt x="14594" y="29377"/>
                </a:cubicBezTo>
                <a:lnTo>
                  <a:pt x="14746" y="29377"/>
                </a:lnTo>
                <a:cubicBezTo>
                  <a:pt x="14746" y="29415"/>
                  <a:pt x="14708" y="29415"/>
                  <a:pt x="14708" y="29415"/>
                </a:cubicBezTo>
                <a:cubicBezTo>
                  <a:pt x="14758" y="29453"/>
                  <a:pt x="14783" y="29465"/>
                  <a:pt x="14802" y="29465"/>
                </a:cubicBezTo>
                <a:cubicBezTo>
                  <a:pt x="14838" y="29465"/>
                  <a:pt x="14846" y="29415"/>
                  <a:pt x="14972" y="29415"/>
                </a:cubicBezTo>
                <a:cubicBezTo>
                  <a:pt x="14972" y="29415"/>
                  <a:pt x="14972" y="29415"/>
                  <a:pt x="14972" y="29377"/>
                </a:cubicBezTo>
                <a:lnTo>
                  <a:pt x="15124" y="29377"/>
                </a:lnTo>
                <a:cubicBezTo>
                  <a:pt x="15124" y="29264"/>
                  <a:pt x="15010" y="29150"/>
                  <a:pt x="14859" y="29150"/>
                </a:cubicBezTo>
                <a:close/>
                <a:moveTo>
                  <a:pt x="31608" y="28961"/>
                </a:moveTo>
                <a:lnTo>
                  <a:pt x="31457" y="29075"/>
                </a:lnTo>
                <a:lnTo>
                  <a:pt x="31457" y="29188"/>
                </a:lnTo>
                <a:cubicBezTo>
                  <a:pt x="31457" y="29415"/>
                  <a:pt x="31608" y="29491"/>
                  <a:pt x="31721" y="29491"/>
                </a:cubicBezTo>
                <a:lnTo>
                  <a:pt x="31835" y="29415"/>
                </a:lnTo>
                <a:cubicBezTo>
                  <a:pt x="31872" y="29377"/>
                  <a:pt x="31872" y="29377"/>
                  <a:pt x="31910" y="29377"/>
                </a:cubicBezTo>
                <a:lnTo>
                  <a:pt x="31986" y="29264"/>
                </a:lnTo>
                <a:cubicBezTo>
                  <a:pt x="31948" y="29075"/>
                  <a:pt x="31835" y="28961"/>
                  <a:pt x="31608" y="28961"/>
                </a:cubicBezTo>
                <a:close/>
                <a:moveTo>
                  <a:pt x="13634" y="29097"/>
                </a:moveTo>
                <a:cubicBezTo>
                  <a:pt x="13567" y="29097"/>
                  <a:pt x="13514" y="29124"/>
                  <a:pt x="13460" y="29150"/>
                </a:cubicBezTo>
                <a:cubicBezTo>
                  <a:pt x="13422" y="29188"/>
                  <a:pt x="13385" y="29264"/>
                  <a:pt x="13385" y="29339"/>
                </a:cubicBezTo>
                <a:lnTo>
                  <a:pt x="13385" y="29377"/>
                </a:lnTo>
                <a:lnTo>
                  <a:pt x="13498" y="29491"/>
                </a:lnTo>
                <a:cubicBezTo>
                  <a:pt x="13515" y="29499"/>
                  <a:pt x="13536" y="29504"/>
                  <a:pt x="13559" y="29504"/>
                </a:cubicBezTo>
                <a:cubicBezTo>
                  <a:pt x="13638" y="29504"/>
                  <a:pt x="13742" y="29448"/>
                  <a:pt x="13800" y="29302"/>
                </a:cubicBezTo>
                <a:lnTo>
                  <a:pt x="13725" y="29113"/>
                </a:lnTo>
                <a:cubicBezTo>
                  <a:pt x="13692" y="29102"/>
                  <a:pt x="13662" y="29097"/>
                  <a:pt x="13634" y="29097"/>
                </a:cubicBezTo>
                <a:close/>
                <a:moveTo>
                  <a:pt x="19714" y="29105"/>
                </a:moveTo>
                <a:cubicBezTo>
                  <a:pt x="19585" y="29105"/>
                  <a:pt x="19472" y="29203"/>
                  <a:pt x="19472" y="29302"/>
                </a:cubicBezTo>
                <a:lnTo>
                  <a:pt x="19509" y="29415"/>
                </a:lnTo>
                <a:cubicBezTo>
                  <a:pt x="19585" y="29453"/>
                  <a:pt x="19661" y="29491"/>
                  <a:pt x="19736" y="29491"/>
                </a:cubicBezTo>
                <a:cubicBezTo>
                  <a:pt x="19774" y="29491"/>
                  <a:pt x="19812" y="29491"/>
                  <a:pt x="19812" y="29528"/>
                </a:cubicBezTo>
                <a:lnTo>
                  <a:pt x="20039" y="29453"/>
                </a:lnTo>
                <a:cubicBezTo>
                  <a:pt x="20039" y="29415"/>
                  <a:pt x="20076" y="29377"/>
                  <a:pt x="20076" y="29339"/>
                </a:cubicBezTo>
                <a:cubicBezTo>
                  <a:pt x="20076" y="29226"/>
                  <a:pt x="19925" y="29113"/>
                  <a:pt x="19774" y="29113"/>
                </a:cubicBezTo>
                <a:cubicBezTo>
                  <a:pt x="19754" y="29108"/>
                  <a:pt x="19733" y="29105"/>
                  <a:pt x="19714" y="29105"/>
                </a:cubicBezTo>
                <a:close/>
                <a:moveTo>
                  <a:pt x="69604" y="29150"/>
                </a:moveTo>
                <a:lnTo>
                  <a:pt x="69491" y="29264"/>
                </a:lnTo>
                <a:lnTo>
                  <a:pt x="69491" y="29415"/>
                </a:lnTo>
                <a:lnTo>
                  <a:pt x="69604" y="29528"/>
                </a:lnTo>
                <a:cubicBezTo>
                  <a:pt x="69649" y="29540"/>
                  <a:pt x="69687" y="29544"/>
                  <a:pt x="69720" y="29544"/>
                </a:cubicBezTo>
                <a:cubicBezTo>
                  <a:pt x="69800" y="29544"/>
                  <a:pt x="69853" y="29517"/>
                  <a:pt x="69907" y="29491"/>
                </a:cubicBezTo>
                <a:cubicBezTo>
                  <a:pt x="69945" y="29453"/>
                  <a:pt x="69983" y="29377"/>
                  <a:pt x="69983" y="29302"/>
                </a:cubicBezTo>
                <a:cubicBezTo>
                  <a:pt x="69983" y="29302"/>
                  <a:pt x="69983" y="29264"/>
                  <a:pt x="69983" y="29264"/>
                </a:cubicBezTo>
                <a:lnTo>
                  <a:pt x="69869" y="29150"/>
                </a:lnTo>
                <a:close/>
                <a:moveTo>
                  <a:pt x="72591" y="29188"/>
                </a:moveTo>
                <a:lnTo>
                  <a:pt x="72440" y="29302"/>
                </a:lnTo>
                <a:cubicBezTo>
                  <a:pt x="72440" y="29415"/>
                  <a:pt x="72478" y="29491"/>
                  <a:pt x="72516" y="29528"/>
                </a:cubicBezTo>
                <a:cubicBezTo>
                  <a:pt x="72591" y="29604"/>
                  <a:pt x="72705" y="29604"/>
                  <a:pt x="72818" y="29604"/>
                </a:cubicBezTo>
                <a:lnTo>
                  <a:pt x="72932" y="29491"/>
                </a:lnTo>
                <a:lnTo>
                  <a:pt x="72969" y="29453"/>
                </a:lnTo>
                <a:cubicBezTo>
                  <a:pt x="72969" y="29264"/>
                  <a:pt x="72742" y="29226"/>
                  <a:pt x="72667" y="29226"/>
                </a:cubicBezTo>
                <a:lnTo>
                  <a:pt x="72591" y="29188"/>
                </a:lnTo>
                <a:close/>
                <a:moveTo>
                  <a:pt x="53763" y="29302"/>
                </a:moveTo>
                <a:cubicBezTo>
                  <a:pt x="53650" y="29302"/>
                  <a:pt x="53498" y="29302"/>
                  <a:pt x="53423" y="29377"/>
                </a:cubicBezTo>
                <a:cubicBezTo>
                  <a:pt x="53385" y="29415"/>
                  <a:pt x="53309" y="29453"/>
                  <a:pt x="53347" y="29604"/>
                </a:cubicBezTo>
                <a:lnTo>
                  <a:pt x="53461" y="29680"/>
                </a:lnTo>
                <a:cubicBezTo>
                  <a:pt x="53523" y="29695"/>
                  <a:pt x="53579" y="29705"/>
                  <a:pt x="53632" y="29705"/>
                </a:cubicBezTo>
                <a:cubicBezTo>
                  <a:pt x="53706" y="29705"/>
                  <a:pt x="53772" y="29686"/>
                  <a:pt x="53839" y="29642"/>
                </a:cubicBezTo>
                <a:cubicBezTo>
                  <a:pt x="53876" y="29604"/>
                  <a:pt x="53914" y="29528"/>
                  <a:pt x="53914" y="29453"/>
                </a:cubicBezTo>
                <a:cubicBezTo>
                  <a:pt x="53914" y="29453"/>
                  <a:pt x="53914" y="29415"/>
                  <a:pt x="53914" y="29415"/>
                </a:cubicBezTo>
                <a:lnTo>
                  <a:pt x="53763" y="29302"/>
                </a:lnTo>
                <a:close/>
                <a:moveTo>
                  <a:pt x="69102" y="29360"/>
                </a:moveTo>
                <a:cubicBezTo>
                  <a:pt x="69084" y="29360"/>
                  <a:pt x="69063" y="29365"/>
                  <a:pt x="69037" y="29377"/>
                </a:cubicBezTo>
                <a:lnTo>
                  <a:pt x="68962" y="29491"/>
                </a:lnTo>
                <a:cubicBezTo>
                  <a:pt x="68962" y="29491"/>
                  <a:pt x="68924" y="29491"/>
                  <a:pt x="68924" y="29528"/>
                </a:cubicBezTo>
                <a:cubicBezTo>
                  <a:pt x="68924" y="29566"/>
                  <a:pt x="68886" y="29604"/>
                  <a:pt x="68886" y="29680"/>
                </a:cubicBezTo>
                <a:lnTo>
                  <a:pt x="68962" y="29793"/>
                </a:lnTo>
                <a:cubicBezTo>
                  <a:pt x="69000" y="29812"/>
                  <a:pt x="69037" y="29822"/>
                  <a:pt x="69075" y="29822"/>
                </a:cubicBezTo>
                <a:cubicBezTo>
                  <a:pt x="69113" y="29822"/>
                  <a:pt x="69151" y="29812"/>
                  <a:pt x="69189" y="29793"/>
                </a:cubicBezTo>
                <a:cubicBezTo>
                  <a:pt x="69226" y="29755"/>
                  <a:pt x="69302" y="29680"/>
                  <a:pt x="69302" y="29566"/>
                </a:cubicBezTo>
                <a:cubicBezTo>
                  <a:pt x="69302" y="29528"/>
                  <a:pt x="69264" y="29453"/>
                  <a:pt x="69189" y="29377"/>
                </a:cubicBezTo>
                <a:cubicBezTo>
                  <a:pt x="69163" y="29377"/>
                  <a:pt x="69138" y="29360"/>
                  <a:pt x="69102" y="29360"/>
                </a:cubicBezTo>
                <a:close/>
                <a:moveTo>
                  <a:pt x="49793" y="29453"/>
                </a:moveTo>
                <a:lnTo>
                  <a:pt x="49642" y="29566"/>
                </a:lnTo>
                <a:cubicBezTo>
                  <a:pt x="49642" y="29566"/>
                  <a:pt x="49604" y="29604"/>
                  <a:pt x="49604" y="29642"/>
                </a:cubicBezTo>
                <a:lnTo>
                  <a:pt x="49680" y="29793"/>
                </a:lnTo>
                <a:cubicBezTo>
                  <a:pt x="49732" y="29819"/>
                  <a:pt x="49820" y="29863"/>
                  <a:pt x="49907" y="29863"/>
                </a:cubicBezTo>
                <a:cubicBezTo>
                  <a:pt x="49946" y="29863"/>
                  <a:pt x="49985" y="29854"/>
                  <a:pt x="50020" y="29831"/>
                </a:cubicBezTo>
                <a:cubicBezTo>
                  <a:pt x="50058" y="29831"/>
                  <a:pt x="50096" y="29793"/>
                  <a:pt x="50096" y="29680"/>
                </a:cubicBezTo>
                <a:lnTo>
                  <a:pt x="50020" y="29566"/>
                </a:lnTo>
                <a:lnTo>
                  <a:pt x="50020" y="29566"/>
                </a:lnTo>
                <a:lnTo>
                  <a:pt x="49907" y="29453"/>
                </a:lnTo>
                <a:close/>
                <a:moveTo>
                  <a:pt x="80909" y="29113"/>
                </a:moveTo>
                <a:cubicBezTo>
                  <a:pt x="80833" y="29113"/>
                  <a:pt x="80720" y="29113"/>
                  <a:pt x="80606" y="29150"/>
                </a:cubicBezTo>
                <a:lnTo>
                  <a:pt x="80531" y="29339"/>
                </a:lnTo>
                <a:cubicBezTo>
                  <a:pt x="80569" y="29415"/>
                  <a:pt x="80569" y="29491"/>
                  <a:pt x="80531" y="29566"/>
                </a:cubicBezTo>
                <a:cubicBezTo>
                  <a:pt x="80455" y="29718"/>
                  <a:pt x="80455" y="29869"/>
                  <a:pt x="80531" y="30020"/>
                </a:cubicBezTo>
                <a:lnTo>
                  <a:pt x="80758" y="29944"/>
                </a:lnTo>
                <a:lnTo>
                  <a:pt x="80947" y="29944"/>
                </a:lnTo>
                <a:lnTo>
                  <a:pt x="81060" y="29793"/>
                </a:lnTo>
                <a:cubicBezTo>
                  <a:pt x="81060" y="29718"/>
                  <a:pt x="81060" y="29604"/>
                  <a:pt x="81098" y="29528"/>
                </a:cubicBezTo>
                <a:cubicBezTo>
                  <a:pt x="81211" y="29491"/>
                  <a:pt x="81325" y="29339"/>
                  <a:pt x="81325" y="29226"/>
                </a:cubicBezTo>
                <a:lnTo>
                  <a:pt x="81325" y="29188"/>
                </a:lnTo>
                <a:lnTo>
                  <a:pt x="81174" y="29113"/>
                </a:lnTo>
                <a:close/>
                <a:moveTo>
                  <a:pt x="60417" y="29680"/>
                </a:moveTo>
                <a:lnTo>
                  <a:pt x="60304" y="29718"/>
                </a:lnTo>
                <a:cubicBezTo>
                  <a:pt x="60228" y="29755"/>
                  <a:pt x="60228" y="29831"/>
                  <a:pt x="60228" y="29907"/>
                </a:cubicBezTo>
                <a:cubicBezTo>
                  <a:pt x="60228" y="30020"/>
                  <a:pt x="60304" y="30096"/>
                  <a:pt x="60455" y="30096"/>
                </a:cubicBezTo>
                <a:lnTo>
                  <a:pt x="60606" y="29982"/>
                </a:lnTo>
                <a:cubicBezTo>
                  <a:pt x="60606" y="29982"/>
                  <a:pt x="60606" y="29944"/>
                  <a:pt x="60606" y="29944"/>
                </a:cubicBezTo>
                <a:lnTo>
                  <a:pt x="60493" y="29944"/>
                </a:lnTo>
                <a:lnTo>
                  <a:pt x="60606" y="29907"/>
                </a:lnTo>
                <a:cubicBezTo>
                  <a:pt x="60606" y="29755"/>
                  <a:pt x="60531" y="29680"/>
                  <a:pt x="60417" y="29680"/>
                </a:cubicBezTo>
                <a:close/>
                <a:moveTo>
                  <a:pt x="73196" y="29869"/>
                </a:moveTo>
                <a:cubicBezTo>
                  <a:pt x="72969" y="29869"/>
                  <a:pt x="72894" y="29982"/>
                  <a:pt x="72818" y="30096"/>
                </a:cubicBezTo>
                <a:lnTo>
                  <a:pt x="72932" y="30247"/>
                </a:lnTo>
                <a:cubicBezTo>
                  <a:pt x="72965" y="30258"/>
                  <a:pt x="72998" y="30263"/>
                  <a:pt x="73030" y="30263"/>
                </a:cubicBezTo>
                <a:cubicBezTo>
                  <a:pt x="73108" y="30263"/>
                  <a:pt x="73181" y="30236"/>
                  <a:pt x="73234" y="30209"/>
                </a:cubicBezTo>
                <a:cubicBezTo>
                  <a:pt x="73272" y="30171"/>
                  <a:pt x="73310" y="30133"/>
                  <a:pt x="73310" y="30020"/>
                </a:cubicBezTo>
                <a:lnTo>
                  <a:pt x="73310" y="29982"/>
                </a:lnTo>
                <a:lnTo>
                  <a:pt x="73196" y="29869"/>
                </a:lnTo>
                <a:close/>
                <a:moveTo>
                  <a:pt x="265" y="29869"/>
                </a:moveTo>
                <a:lnTo>
                  <a:pt x="152" y="29944"/>
                </a:lnTo>
                <a:cubicBezTo>
                  <a:pt x="76" y="30096"/>
                  <a:pt x="190" y="30285"/>
                  <a:pt x="341" y="30322"/>
                </a:cubicBezTo>
                <a:cubicBezTo>
                  <a:pt x="454" y="30322"/>
                  <a:pt x="568" y="30285"/>
                  <a:pt x="643" y="30209"/>
                </a:cubicBezTo>
                <a:lnTo>
                  <a:pt x="568" y="30058"/>
                </a:lnTo>
                <a:cubicBezTo>
                  <a:pt x="568" y="30058"/>
                  <a:pt x="568" y="30020"/>
                  <a:pt x="530" y="30020"/>
                </a:cubicBezTo>
                <a:cubicBezTo>
                  <a:pt x="492" y="29944"/>
                  <a:pt x="417" y="29907"/>
                  <a:pt x="265" y="29869"/>
                </a:cubicBezTo>
                <a:close/>
                <a:moveTo>
                  <a:pt x="83781" y="29557"/>
                </a:moveTo>
                <a:cubicBezTo>
                  <a:pt x="83757" y="29557"/>
                  <a:pt x="83733" y="29560"/>
                  <a:pt x="83707" y="29566"/>
                </a:cubicBezTo>
                <a:lnTo>
                  <a:pt x="83593" y="29680"/>
                </a:lnTo>
                <a:lnTo>
                  <a:pt x="83593" y="29718"/>
                </a:lnTo>
                <a:cubicBezTo>
                  <a:pt x="83593" y="30096"/>
                  <a:pt x="83782" y="30247"/>
                  <a:pt x="83971" y="30322"/>
                </a:cubicBezTo>
                <a:lnTo>
                  <a:pt x="84160" y="30209"/>
                </a:lnTo>
                <a:lnTo>
                  <a:pt x="84160" y="29907"/>
                </a:lnTo>
                <a:lnTo>
                  <a:pt x="83971" y="29793"/>
                </a:lnTo>
                <a:lnTo>
                  <a:pt x="84009" y="29793"/>
                </a:lnTo>
                <a:cubicBezTo>
                  <a:pt x="84009" y="29793"/>
                  <a:pt x="84009" y="29755"/>
                  <a:pt x="84009" y="29755"/>
                </a:cubicBezTo>
                <a:cubicBezTo>
                  <a:pt x="83978" y="29630"/>
                  <a:pt x="83895" y="29557"/>
                  <a:pt x="83781" y="29557"/>
                </a:cubicBezTo>
                <a:close/>
                <a:moveTo>
                  <a:pt x="87297" y="29929"/>
                </a:moveTo>
                <a:cubicBezTo>
                  <a:pt x="87216" y="29929"/>
                  <a:pt x="87163" y="29955"/>
                  <a:pt x="87109" y="29982"/>
                </a:cubicBezTo>
                <a:cubicBezTo>
                  <a:pt x="87072" y="30020"/>
                  <a:pt x="87034" y="30058"/>
                  <a:pt x="87034" y="30171"/>
                </a:cubicBezTo>
                <a:lnTo>
                  <a:pt x="87034" y="30209"/>
                </a:lnTo>
                <a:lnTo>
                  <a:pt x="87147" y="30322"/>
                </a:lnTo>
                <a:cubicBezTo>
                  <a:pt x="87298" y="30322"/>
                  <a:pt x="87374" y="30322"/>
                  <a:pt x="87450" y="30247"/>
                </a:cubicBezTo>
                <a:cubicBezTo>
                  <a:pt x="87487" y="30209"/>
                  <a:pt x="87525" y="30171"/>
                  <a:pt x="87525" y="30058"/>
                </a:cubicBezTo>
                <a:cubicBezTo>
                  <a:pt x="87525" y="30058"/>
                  <a:pt x="87525" y="30058"/>
                  <a:pt x="87525" y="30020"/>
                </a:cubicBezTo>
                <a:lnTo>
                  <a:pt x="87412" y="29944"/>
                </a:lnTo>
                <a:cubicBezTo>
                  <a:pt x="87368" y="29933"/>
                  <a:pt x="87330" y="29929"/>
                  <a:pt x="87297" y="29929"/>
                </a:cubicBezTo>
                <a:close/>
                <a:moveTo>
                  <a:pt x="28848" y="30020"/>
                </a:moveTo>
                <a:cubicBezTo>
                  <a:pt x="28659" y="30020"/>
                  <a:pt x="28583" y="30096"/>
                  <a:pt x="28508" y="30209"/>
                </a:cubicBezTo>
                <a:lnTo>
                  <a:pt x="28545" y="30322"/>
                </a:lnTo>
                <a:cubicBezTo>
                  <a:pt x="28601" y="30378"/>
                  <a:pt x="28676" y="30413"/>
                  <a:pt x="28757" y="30413"/>
                </a:cubicBezTo>
                <a:cubicBezTo>
                  <a:pt x="28787" y="30413"/>
                  <a:pt x="28817" y="30408"/>
                  <a:pt x="28848" y="30398"/>
                </a:cubicBezTo>
                <a:cubicBezTo>
                  <a:pt x="28923" y="30360"/>
                  <a:pt x="28961" y="30285"/>
                  <a:pt x="28961" y="30209"/>
                </a:cubicBezTo>
                <a:cubicBezTo>
                  <a:pt x="28961" y="30171"/>
                  <a:pt x="28961" y="30171"/>
                  <a:pt x="28961" y="30133"/>
                </a:cubicBezTo>
                <a:lnTo>
                  <a:pt x="28848" y="30020"/>
                </a:lnTo>
                <a:close/>
                <a:moveTo>
                  <a:pt x="26920" y="30020"/>
                </a:moveTo>
                <a:cubicBezTo>
                  <a:pt x="26806" y="30020"/>
                  <a:pt x="26731" y="30058"/>
                  <a:pt x="26693" y="30096"/>
                </a:cubicBezTo>
                <a:cubicBezTo>
                  <a:pt x="26655" y="30133"/>
                  <a:pt x="26617" y="30209"/>
                  <a:pt x="26655" y="30322"/>
                </a:cubicBezTo>
                <a:lnTo>
                  <a:pt x="26768" y="30436"/>
                </a:lnTo>
                <a:lnTo>
                  <a:pt x="26882" y="30436"/>
                </a:lnTo>
                <a:lnTo>
                  <a:pt x="27033" y="30285"/>
                </a:lnTo>
                <a:lnTo>
                  <a:pt x="27033" y="30133"/>
                </a:lnTo>
                <a:lnTo>
                  <a:pt x="26920" y="30020"/>
                </a:lnTo>
                <a:close/>
                <a:moveTo>
                  <a:pt x="76939" y="30096"/>
                </a:moveTo>
                <a:lnTo>
                  <a:pt x="76788" y="30209"/>
                </a:lnTo>
                <a:cubicBezTo>
                  <a:pt x="76750" y="30209"/>
                  <a:pt x="76712" y="30247"/>
                  <a:pt x="76712" y="30322"/>
                </a:cubicBezTo>
                <a:lnTo>
                  <a:pt x="76712" y="30360"/>
                </a:lnTo>
                <a:lnTo>
                  <a:pt x="76864" y="30474"/>
                </a:lnTo>
                <a:lnTo>
                  <a:pt x="76901" y="30474"/>
                </a:lnTo>
                <a:cubicBezTo>
                  <a:pt x="76977" y="30474"/>
                  <a:pt x="77128" y="30474"/>
                  <a:pt x="77166" y="30322"/>
                </a:cubicBezTo>
                <a:lnTo>
                  <a:pt x="77015" y="30171"/>
                </a:lnTo>
                <a:cubicBezTo>
                  <a:pt x="77053" y="30171"/>
                  <a:pt x="77090" y="30209"/>
                  <a:pt x="77090" y="30209"/>
                </a:cubicBezTo>
                <a:cubicBezTo>
                  <a:pt x="77090" y="30171"/>
                  <a:pt x="77053" y="30096"/>
                  <a:pt x="76939" y="30096"/>
                </a:cubicBezTo>
                <a:close/>
                <a:moveTo>
                  <a:pt x="81060" y="30020"/>
                </a:moveTo>
                <a:cubicBezTo>
                  <a:pt x="80985" y="30058"/>
                  <a:pt x="80947" y="30096"/>
                  <a:pt x="80947" y="30133"/>
                </a:cubicBezTo>
                <a:cubicBezTo>
                  <a:pt x="80909" y="30133"/>
                  <a:pt x="80871" y="30096"/>
                  <a:pt x="80833" y="30096"/>
                </a:cubicBezTo>
                <a:lnTo>
                  <a:pt x="80644" y="30247"/>
                </a:lnTo>
                <a:cubicBezTo>
                  <a:pt x="80644" y="30285"/>
                  <a:pt x="80644" y="30398"/>
                  <a:pt x="80720" y="30436"/>
                </a:cubicBezTo>
                <a:cubicBezTo>
                  <a:pt x="80758" y="30474"/>
                  <a:pt x="80833" y="30474"/>
                  <a:pt x="80909" y="30474"/>
                </a:cubicBezTo>
                <a:lnTo>
                  <a:pt x="80985" y="30398"/>
                </a:lnTo>
                <a:cubicBezTo>
                  <a:pt x="81060" y="30436"/>
                  <a:pt x="81098" y="30436"/>
                  <a:pt x="81174" y="30436"/>
                </a:cubicBezTo>
                <a:lnTo>
                  <a:pt x="81211" y="30360"/>
                </a:lnTo>
                <a:lnTo>
                  <a:pt x="81174" y="30360"/>
                </a:lnTo>
                <a:lnTo>
                  <a:pt x="81325" y="30247"/>
                </a:lnTo>
                <a:lnTo>
                  <a:pt x="81325" y="30133"/>
                </a:lnTo>
                <a:lnTo>
                  <a:pt x="81249" y="30058"/>
                </a:lnTo>
                <a:cubicBezTo>
                  <a:pt x="81174" y="30020"/>
                  <a:pt x="81098" y="30020"/>
                  <a:pt x="81060" y="30020"/>
                </a:cubicBezTo>
                <a:close/>
                <a:moveTo>
                  <a:pt x="42232" y="30133"/>
                </a:moveTo>
                <a:lnTo>
                  <a:pt x="42118" y="30247"/>
                </a:lnTo>
                <a:cubicBezTo>
                  <a:pt x="42118" y="30285"/>
                  <a:pt x="42081" y="30322"/>
                  <a:pt x="42081" y="30398"/>
                </a:cubicBezTo>
                <a:lnTo>
                  <a:pt x="42081" y="30436"/>
                </a:lnTo>
                <a:lnTo>
                  <a:pt x="42118" y="30511"/>
                </a:lnTo>
                <a:cubicBezTo>
                  <a:pt x="42156" y="30530"/>
                  <a:pt x="42194" y="30540"/>
                  <a:pt x="42232" y="30540"/>
                </a:cubicBezTo>
                <a:cubicBezTo>
                  <a:pt x="42270" y="30540"/>
                  <a:pt x="42307" y="30530"/>
                  <a:pt x="42345" y="30511"/>
                </a:cubicBezTo>
                <a:cubicBezTo>
                  <a:pt x="42421" y="30474"/>
                  <a:pt x="42459" y="30398"/>
                  <a:pt x="42459" y="30322"/>
                </a:cubicBezTo>
                <a:cubicBezTo>
                  <a:pt x="42459" y="30247"/>
                  <a:pt x="42459" y="30209"/>
                  <a:pt x="42383" y="30171"/>
                </a:cubicBezTo>
                <a:cubicBezTo>
                  <a:pt x="42345" y="30133"/>
                  <a:pt x="42307" y="30133"/>
                  <a:pt x="42232" y="30133"/>
                </a:cubicBezTo>
                <a:close/>
                <a:moveTo>
                  <a:pt x="24166" y="30594"/>
                </a:moveTo>
                <a:cubicBezTo>
                  <a:pt x="24177" y="30605"/>
                  <a:pt x="24198" y="30625"/>
                  <a:pt x="24198" y="30625"/>
                </a:cubicBezTo>
                <a:cubicBezTo>
                  <a:pt x="24198" y="30608"/>
                  <a:pt x="24183" y="30599"/>
                  <a:pt x="24166" y="30594"/>
                </a:cubicBezTo>
                <a:close/>
                <a:moveTo>
                  <a:pt x="24122" y="30322"/>
                </a:moveTo>
                <a:lnTo>
                  <a:pt x="24008" y="30360"/>
                </a:lnTo>
                <a:lnTo>
                  <a:pt x="23971" y="30474"/>
                </a:lnTo>
                <a:lnTo>
                  <a:pt x="24122" y="30474"/>
                </a:lnTo>
                <a:lnTo>
                  <a:pt x="24122" y="30587"/>
                </a:lnTo>
                <a:cubicBezTo>
                  <a:pt x="24122" y="30587"/>
                  <a:pt x="24145" y="30587"/>
                  <a:pt x="24166" y="30594"/>
                </a:cubicBezTo>
                <a:lnTo>
                  <a:pt x="24166" y="30594"/>
                </a:lnTo>
                <a:cubicBezTo>
                  <a:pt x="24162" y="30590"/>
                  <a:pt x="24160" y="30587"/>
                  <a:pt x="24160" y="30587"/>
                </a:cubicBezTo>
                <a:lnTo>
                  <a:pt x="24198" y="30587"/>
                </a:lnTo>
                <a:cubicBezTo>
                  <a:pt x="24198" y="30587"/>
                  <a:pt x="24198" y="30625"/>
                  <a:pt x="24235" y="30625"/>
                </a:cubicBezTo>
                <a:cubicBezTo>
                  <a:pt x="24311" y="30625"/>
                  <a:pt x="24311" y="30587"/>
                  <a:pt x="24311" y="30587"/>
                </a:cubicBezTo>
                <a:lnTo>
                  <a:pt x="24462" y="30587"/>
                </a:lnTo>
                <a:cubicBezTo>
                  <a:pt x="24462" y="30436"/>
                  <a:pt x="24235" y="30322"/>
                  <a:pt x="24122" y="30322"/>
                </a:cubicBezTo>
                <a:close/>
                <a:moveTo>
                  <a:pt x="20795" y="30171"/>
                </a:moveTo>
                <a:cubicBezTo>
                  <a:pt x="20719" y="30171"/>
                  <a:pt x="20530" y="30171"/>
                  <a:pt x="20492" y="30322"/>
                </a:cubicBezTo>
                <a:lnTo>
                  <a:pt x="20644" y="30474"/>
                </a:lnTo>
                <a:lnTo>
                  <a:pt x="20606" y="30474"/>
                </a:lnTo>
                <a:cubicBezTo>
                  <a:pt x="20635" y="30589"/>
                  <a:pt x="20730" y="30639"/>
                  <a:pt x="20824" y="30639"/>
                </a:cubicBezTo>
                <a:cubicBezTo>
                  <a:pt x="20853" y="30639"/>
                  <a:pt x="20881" y="30634"/>
                  <a:pt x="20908" y="30625"/>
                </a:cubicBezTo>
                <a:lnTo>
                  <a:pt x="21022" y="30511"/>
                </a:lnTo>
                <a:lnTo>
                  <a:pt x="21022" y="30285"/>
                </a:lnTo>
                <a:lnTo>
                  <a:pt x="20870" y="30171"/>
                </a:lnTo>
                <a:close/>
                <a:moveTo>
                  <a:pt x="60039" y="30285"/>
                </a:moveTo>
                <a:cubicBezTo>
                  <a:pt x="59964" y="30285"/>
                  <a:pt x="59888" y="30322"/>
                  <a:pt x="59850" y="30322"/>
                </a:cubicBezTo>
                <a:cubicBezTo>
                  <a:pt x="59812" y="30360"/>
                  <a:pt x="59774" y="30398"/>
                  <a:pt x="59774" y="30474"/>
                </a:cubicBezTo>
                <a:lnTo>
                  <a:pt x="59699" y="30398"/>
                </a:lnTo>
                <a:cubicBezTo>
                  <a:pt x="59510" y="30398"/>
                  <a:pt x="59434" y="30436"/>
                  <a:pt x="59359" y="30587"/>
                </a:cubicBezTo>
                <a:lnTo>
                  <a:pt x="59472" y="30738"/>
                </a:lnTo>
                <a:cubicBezTo>
                  <a:pt x="59510" y="30738"/>
                  <a:pt x="59548" y="30776"/>
                  <a:pt x="59585" y="30776"/>
                </a:cubicBezTo>
                <a:lnTo>
                  <a:pt x="59774" y="30663"/>
                </a:lnTo>
                <a:cubicBezTo>
                  <a:pt x="59774" y="30663"/>
                  <a:pt x="59774" y="30625"/>
                  <a:pt x="59812" y="30587"/>
                </a:cubicBezTo>
                <a:lnTo>
                  <a:pt x="59926" y="30663"/>
                </a:lnTo>
                <a:lnTo>
                  <a:pt x="60039" y="30663"/>
                </a:lnTo>
                <a:lnTo>
                  <a:pt x="60190" y="30549"/>
                </a:lnTo>
                <a:lnTo>
                  <a:pt x="60190" y="30398"/>
                </a:lnTo>
                <a:lnTo>
                  <a:pt x="60039" y="30285"/>
                </a:lnTo>
                <a:close/>
                <a:moveTo>
                  <a:pt x="49362" y="30388"/>
                </a:moveTo>
                <a:cubicBezTo>
                  <a:pt x="49342" y="30388"/>
                  <a:pt x="49322" y="30391"/>
                  <a:pt x="49302" y="30398"/>
                </a:cubicBezTo>
                <a:cubicBezTo>
                  <a:pt x="49151" y="30398"/>
                  <a:pt x="48999" y="30474"/>
                  <a:pt x="48999" y="30587"/>
                </a:cubicBezTo>
                <a:lnTo>
                  <a:pt x="48999" y="30625"/>
                </a:lnTo>
                <a:lnTo>
                  <a:pt x="49037" y="30701"/>
                </a:lnTo>
                <a:cubicBezTo>
                  <a:pt x="49068" y="30731"/>
                  <a:pt x="49222" y="30786"/>
                  <a:pt x="49360" y="30786"/>
                </a:cubicBezTo>
                <a:cubicBezTo>
                  <a:pt x="49392" y="30786"/>
                  <a:pt x="49424" y="30783"/>
                  <a:pt x="49453" y="30776"/>
                </a:cubicBezTo>
                <a:cubicBezTo>
                  <a:pt x="49529" y="30738"/>
                  <a:pt x="49566" y="30701"/>
                  <a:pt x="49566" y="30587"/>
                </a:cubicBezTo>
                <a:cubicBezTo>
                  <a:pt x="49566" y="30587"/>
                  <a:pt x="49566" y="30549"/>
                  <a:pt x="49566" y="30549"/>
                </a:cubicBezTo>
                <a:cubicBezTo>
                  <a:pt x="49535" y="30456"/>
                  <a:pt x="49453" y="30388"/>
                  <a:pt x="49362" y="30388"/>
                </a:cubicBezTo>
                <a:close/>
                <a:moveTo>
                  <a:pt x="79056" y="30701"/>
                </a:moveTo>
                <a:lnTo>
                  <a:pt x="78943" y="30814"/>
                </a:lnTo>
                <a:cubicBezTo>
                  <a:pt x="78905" y="30852"/>
                  <a:pt x="78867" y="30890"/>
                  <a:pt x="78867" y="30965"/>
                </a:cubicBezTo>
                <a:lnTo>
                  <a:pt x="78905" y="31003"/>
                </a:lnTo>
                <a:lnTo>
                  <a:pt x="78943" y="31079"/>
                </a:lnTo>
                <a:cubicBezTo>
                  <a:pt x="78981" y="31098"/>
                  <a:pt x="79019" y="31107"/>
                  <a:pt x="79056" y="31107"/>
                </a:cubicBezTo>
                <a:cubicBezTo>
                  <a:pt x="79094" y="31107"/>
                  <a:pt x="79132" y="31098"/>
                  <a:pt x="79170" y="31079"/>
                </a:cubicBezTo>
                <a:cubicBezTo>
                  <a:pt x="79245" y="31041"/>
                  <a:pt x="79283" y="30965"/>
                  <a:pt x="79283" y="30890"/>
                </a:cubicBezTo>
                <a:cubicBezTo>
                  <a:pt x="79283" y="30814"/>
                  <a:pt x="79245" y="30776"/>
                  <a:pt x="79208" y="30738"/>
                </a:cubicBezTo>
                <a:cubicBezTo>
                  <a:pt x="79170" y="30701"/>
                  <a:pt x="79094" y="30701"/>
                  <a:pt x="79056" y="30701"/>
                </a:cubicBezTo>
                <a:close/>
                <a:moveTo>
                  <a:pt x="89189" y="30814"/>
                </a:moveTo>
                <a:cubicBezTo>
                  <a:pt x="88962" y="30814"/>
                  <a:pt x="88849" y="30890"/>
                  <a:pt x="88886" y="31041"/>
                </a:cubicBezTo>
                <a:lnTo>
                  <a:pt x="89038" y="31154"/>
                </a:lnTo>
                <a:lnTo>
                  <a:pt x="89151" y="31154"/>
                </a:lnTo>
                <a:lnTo>
                  <a:pt x="89264" y="31041"/>
                </a:lnTo>
                <a:cubicBezTo>
                  <a:pt x="89302" y="31041"/>
                  <a:pt x="89340" y="31003"/>
                  <a:pt x="89340" y="30965"/>
                </a:cubicBezTo>
                <a:lnTo>
                  <a:pt x="89189" y="30814"/>
                </a:lnTo>
                <a:close/>
                <a:moveTo>
                  <a:pt x="17241" y="30398"/>
                </a:moveTo>
                <a:cubicBezTo>
                  <a:pt x="17203" y="30398"/>
                  <a:pt x="17014" y="30398"/>
                  <a:pt x="17014" y="30549"/>
                </a:cubicBezTo>
                <a:lnTo>
                  <a:pt x="17090" y="30663"/>
                </a:lnTo>
                <a:cubicBezTo>
                  <a:pt x="17052" y="30663"/>
                  <a:pt x="17052" y="30625"/>
                  <a:pt x="17014" y="30625"/>
                </a:cubicBezTo>
                <a:cubicBezTo>
                  <a:pt x="17014" y="30663"/>
                  <a:pt x="17014" y="30738"/>
                  <a:pt x="17014" y="30776"/>
                </a:cubicBezTo>
                <a:cubicBezTo>
                  <a:pt x="16938" y="30776"/>
                  <a:pt x="16901" y="30814"/>
                  <a:pt x="16863" y="30852"/>
                </a:cubicBezTo>
                <a:lnTo>
                  <a:pt x="16825" y="30927"/>
                </a:lnTo>
                <a:lnTo>
                  <a:pt x="16825" y="31079"/>
                </a:lnTo>
                <a:lnTo>
                  <a:pt x="16938" y="31192"/>
                </a:lnTo>
                <a:lnTo>
                  <a:pt x="17014" y="31192"/>
                </a:lnTo>
                <a:cubicBezTo>
                  <a:pt x="17127" y="31192"/>
                  <a:pt x="17279" y="31192"/>
                  <a:pt x="17392" y="31116"/>
                </a:cubicBezTo>
                <a:cubicBezTo>
                  <a:pt x="17430" y="31079"/>
                  <a:pt x="17468" y="31041"/>
                  <a:pt x="17468" y="30890"/>
                </a:cubicBezTo>
                <a:lnTo>
                  <a:pt x="17430" y="30852"/>
                </a:lnTo>
                <a:cubicBezTo>
                  <a:pt x="17392" y="30852"/>
                  <a:pt x="17392" y="30814"/>
                  <a:pt x="17392" y="30814"/>
                </a:cubicBezTo>
                <a:cubicBezTo>
                  <a:pt x="17430" y="30814"/>
                  <a:pt x="17506" y="30776"/>
                  <a:pt x="17506" y="30701"/>
                </a:cubicBezTo>
                <a:lnTo>
                  <a:pt x="17392" y="30549"/>
                </a:lnTo>
                <a:cubicBezTo>
                  <a:pt x="17417" y="30549"/>
                  <a:pt x="17426" y="30566"/>
                  <a:pt x="17429" y="30566"/>
                </a:cubicBezTo>
                <a:cubicBezTo>
                  <a:pt x="17430" y="30566"/>
                  <a:pt x="17430" y="30562"/>
                  <a:pt x="17430" y="30549"/>
                </a:cubicBezTo>
                <a:cubicBezTo>
                  <a:pt x="17430" y="30549"/>
                  <a:pt x="17468" y="30549"/>
                  <a:pt x="17468" y="30511"/>
                </a:cubicBezTo>
                <a:lnTo>
                  <a:pt x="17279" y="30398"/>
                </a:lnTo>
                <a:close/>
                <a:moveTo>
                  <a:pt x="83054" y="30912"/>
                </a:moveTo>
                <a:cubicBezTo>
                  <a:pt x="83033" y="30912"/>
                  <a:pt x="83011" y="30916"/>
                  <a:pt x="82988" y="30927"/>
                </a:cubicBezTo>
                <a:lnTo>
                  <a:pt x="82875" y="31041"/>
                </a:lnTo>
                <a:cubicBezTo>
                  <a:pt x="82875" y="31041"/>
                  <a:pt x="82875" y="31041"/>
                  <a:pt x="82837" y="31079"/>
                </a:cubicBezTo>
                <a:cubicBezTo>
                  <a:pt x="82837" y="31116"/>
                  <a:pt x="82799" y="31154"/>
                  <a:pt x="82799" y="31230"/>
                </a:cubicBezTo>
                <a:lnTo>
                  <a:pt x="82913" y="31343"/>
                </a:lnTo>
                <a:cubicBezTo>
                  <a:pt x="83064" y="31343"/>
                  <a:pt x="83215" y="31343"/>
                  <a:pt x="83291" y="31268"/>
                </a:cubicBezTo>
                <a:cubicBezTo>
                  <a:pt x="83329" y="31268"/>
                  <a:pt x="83366" y="31192"/>
                  <a:pt x="83366" y="31116"/>
                </a:cubicBezTo>
                <a:cubicBezTo>
                  <a:pt x="83366" y="31079"/>
                  <a:pt x="83366" y="31079"/>
                  <a:pt x="83366" y="31079"/>
                </a:cubicBezTo>
                <a:lnTo>
                  <a:pt x="83215" y="30965"/>
                </a:lnTo>
                <a:lnTo>
                  <a:pt x="83177" y="30965"/>
                </a:lnTo>
                <a:cubicBezTo>
                  <a:pt x="83151" y="30938"/>
                  <a:pt x="83105" y="30912"/>
                  <a:pt x="83054" y="30912"/>
                </a:cubicBezTo>
                <a:close/>
                <a:moveTo>
                  <a:pt x="78300" y="31003"/>
                </a:moveTo>
                <a:cubicBezTo>
                  <a:pt x="78187" y="31003"/>
                  <a:pt x="78149" y="31041"/>
                  <a:pt x="78111" y="31079"/>
                </a:cubicBezTo>
                <a:cubicBezTo>
                  <a:pt x="78073" y="31116"/>
                  <a:pt x="77998" y="31192"/>
                  <a:pt x="78036" y="31305"/>
                </a:cubicBezTo>
                <a:lnTo>
                  <a:pt x="78187" y="31419"/>
                </a:lnTo>
                <a:lnTo>
                  <a:pt x="78300" y="31419"/>
                </a:lnTo>
                <a:lnTo>
                  <a:pt x="78451" y="31268"/>
                </a:lnTo>
                <a:lnTo>
                  <a:pt x="78451" y="31116"/>
                </a:lnTo>
                <a:lnTo>
                  <a:pt x="78300" y="31003"/>
                </a:lnTo>
                <a:close/>
                <a:moveTo>
                  <a:pt x="37695" y="31079"/>
                </a:moveTo>
                <a:cubicBezTo>
                  <a:pt x="37544" y="31079"/>
                  <a:pt x="37430" y="31154"/>
                  <a:pt x="37430" y="31268"/>
                </a:cubicBezTo>
                <a:lnTo>
                  <a:pt x="37544" y="31381"/>
                </a:lnTo>
                <a:cubicBezTo>
                  <a:pt x="37544" y="31419"/>
                  <a:pt x="37544" y="31419"/>
                  <a:pt x="37581" y="31419"/>
                </a:cubicBezTo>
                <a:cubicBezTo>
                  <a:pt x="37619" y="31457"/>
                  <a:pt x="37695" y="31457"/>
                  <a:pt x="37846" y="31457"/>
                </a:cubicBezTo>
                <a:lnTo>
                  <a:pt x="37922" y="31343"/>
                </a:lnTo>
                <a:cubicBezTo>
                  <a:pt x="37959" y="31343"/>
                  <a:pt x="37959" y="31305"/>
                  <a:pt x="37959" y="31305"/>
                </a:cubicBezTo>
                <a:cubicBezTo>
                  <a:pt x="37959" y="31154"/>
                  <a:pt x="37846" y="31079"/>
                  <a:pt x="37695" y="31079"/>
                </a:cubicBezTo>
                <a:close/>
                <a:moveTo>
                  <a:pt x="81514" y="31230"/>
                </a:moveTo>
                <a:lnTo>
                  <a:pt x="81363" y="31343"/>
                </a:lnTo>
                <a:cubicBezTo>
                  <a:pt x="81363" y="31381"/>
                  <a:pt x="81363" y="31381"/>
                  <a:pt x="81325" y="31419"/>
                </a:cubicBezTo>
                <a:lnTo>
                  <a:pt x="81438" y="31608"/>
                </a:lnTo>
                <a:lnTo>
                  <a:pt x="81627" y="31608"/>
                </a:lnTo>
                <a:lnTo>
                  <a:pt x="81741" y="31494"/>
                </a:lnTo>
                <a:lnTo>
                  <a:pt x="81741" y="31381"/>
                </a:lnTo>
                <a:lnTo>
                  <a:pt x="81627" y="31268"/>
                </a:lnTo>
                <a:cubicBezTo>
                  <a:pt x="81627" y="31268"/>
                  <a:pt x="81589" y="31230"/>
                  <a:pt x="81514" y="31230"/>
                </a:cubicBezTo>
                <a:close/>
                <a:moveTo>
                  <a:pt x="15180" y="31532"/>
                </a:moveTo>
                <a:cubicBezTo>
                  <a:pt x="15114" y="31532"/>
                  <a:pt x="15048" y="31570"/>
                  <a:pt x="15086" y="31646"/>
                </a:cubicBezTo>
                <a:lnTo>
                  <a:pt x="15275" y="31646"/>
                </a:lnTo>
                <a:cubicBezTo>
                  <a:pt x="15313" y="31570"/>
                  <a:pt x="15247" y="31532"/>
                  <a:pt x="15180" y="31532"/>
                </a:cubicBezTo>
                <a:close/>
                <a:moveTo>
                  <a:pt x="61098" y="31343"/>
                </a:moveTo>
                <a:cubicBezTo>
                  <a:pt x="61022" y="31419"/>
                  <a:pt x="60984" y="31494"/>
                  <a:pt x="60984" y="31532"/>
                </a:cubicBezTo>
                <a:cubicBezTo>
                  <a:pt x="60984" y="31646"/>
                  <a:pt x="61098" y="31759"/>
                  <a:pt x="61211" y="31759"/>
                </a:cubicBezTo>
                <a:lnTo>
                  <a:pt x="61325" y="31721"/>
                </a:lnTo>
                <a:cubicBezTo>
                  <a:pt x="61400" y="31684"/>
                  <a:pt x="61438" y="31608"/>
                  <a:pt x="61438" y="31570"/>
                </a:cubicBezTo>
                <a:cubicBezTo>
                  <a:pt x="61438" y="31494"/>
                  <a:pt x="61362" y="31381"/>
                  <a:pt x="61249" y="31343"/>
                </a:cubicBezTo>
                <a:close/>
                <a:moveTo>
                  <a:pt x="21816" y="31079"/>
                </a:moveTo>
                <a:cubicBezTo>
                  <a:pt x="21778" y="31079"/>
                  <a:pt x="21702" y="31116"/>
                  <a:pt x="21664" y="31154"/>
                </a:cubicBezTo>
                <a:lnTo>
                  <a:pt x="21664" y="31230"/>
                </a:lnTo>
                <a:cubicBezTo>
                  <a:pt x="21627" y="31268"/>
                  <a:pt x="21551" y="31343"/>
                  <a:pt x="21589" y="31457"/>
                </a:cubicBezTo>
                <a:cubicBezTo>
                  <a:pt x="21589" y="31494"/>
                  <a:pt x="21589" y="31494"/>
                  <a:pt x="21589" y="31494"/>
                </a:cubicBezTo>
                <a:cubicBezTo>
                  <a:pt x="21589" y="31532"/>
                  <a:pt x="21589" y="31532"/>
                  <a:pt x="21551" y="31532"/>
                </a:cubicBezTo>
                <a:cubicBezTo>
                  <a:pt x="21513" y="31570"/>
                  <a:pt x="21513" y="31608"/>
                  <a:pt x="21513" y="31646"/>
                </a:cubicBezTo>
                <a:lnTo>
                  <a:pt x="21513" y="31684"/>
                </a:lnTo>
                <a:lnTo>
                  <a:pt x="21627" y="31759"/>
                </a:lnTo>
                <a:cubicBezTo>
                  <a:pt x="21677" y="31772"/>
                  <a:pt x="21723" y="31776"/>
                  <a:pt x="21765" y="31776"/>
                </a:cubicBezTo>
                <a:cubicBezTo>
                  <a:pt x="21849" y="31776"/>
                  <a:pt x="21916" y="31759"/>
                  <a:pt x="21967" y="31759"/>
                </a:cubicBezTo>
                <a:cubicBezTo>
                  <a:pt x="22005" y="31740"/>
                  <a:pt x="22033" y="31731"/>
                  <a:pt x="22061" y="31731"/>
                </a:cubicBezTo>
                <a:cubicBezTo>
                  <a:pt x="22090" y="31731"/>
                  <a:pt x="22118" y="31740"/>
                  <a:pt x="22156" y="31759"/>
                </a:cubicBezTo>
                <a:lnTo>
                  <a:pt x="22345" y="31646"/>
                </a:lnTo>
                <a:lnTo>
                  <a:pt x="22345" y="31343"/>
                </a:lnTo>
                <a:lnTo>
                  <a:pt x="22156" y="31230"/>
                </a:lnTo>
                <a:cubicBezTo>
                  <a:pt x="22118" y="31230"/>
                  <a:pt x="22080" y="31230"/>
                  <a:pt x="22042" y="31154"/>
                </a:cubicBezTo>
                <a:cubicBezTo>
                  <a:pt x="21967" y="31116"/>
                  <a:pt x="21891" y="31079"/>
                  <a:pt x="21816" y="31079"/>
                </a:cubicBezTo>
                <a:close/>
                <a:moveTo>
                  <a:pt x="22912" y="31116"/>
                </a:moveTo>
                <a:cubicBezTo>
                  <a:pt x="22534" y="31116"/>
                  <a:pt x="22534" y="31457"/>
                  <a:pt x="22534" y="31608"/>
                </a:cubicBezTo>
                <a:lnTo>
                  <a:pt x="22610" y="31684"/>
                </a:lnTo>
                <a:cubicBezTo>
                  <a:pt x="22723" y="31759"/>
                  <a:pt x="22874" y="31797"/>
                  <a:pt x="22988" y="31797"/>
                </a:cubicBezTo>
                <a:cubicBezTo>
                  <a:pt x="23063" y="31759"/>
                  <a:pt x="23139" y="31721"/>
                  <a:pt x="23215" y="31608"/>
                </a:cubicBezTo>
                <a:lnTo>
                  <a:pt x="23215" y="31457"/>
                </a:lnTo>
                <a:cubicBezTo>
                  <a:pt x="23177" y="31457"/>
                  <a:pt x="23177" y="31419"/>
                  <a:pt x="23139" y="31381"/>
                </a:cubicBezTo>
                <a:cubicBezTo>
                  <a:pt x="23063" y="31343"/>
                  <a:pt x="23063" y="31305"/>
                  <a:pt x="23063" y="31230"/>
                </a:cubicBezTo>
                <a:lnTo>
                  <a:pt x="22912" y="31116"/>
                </a:lnTo>
                <a:close/>
                <a:moveTo>
                  <a:pt x="72138" y="31041"/>
                </a:moveTo>
                <a:cubicBezTo>
                  <a:pt x="72100" y="31041"/>
                  <a:pt x="72100" y="31079"/>
                  <a:pt x="72100" y="31079"/>
                </a:cubicBezTo>
                <a:lnTo>
                  <a:pt x="71835" y="31154"/>
                </a:lnTo>
                <a:cubicBezTo>
                  <a:pt x="71835" y="31192"/>
                  <a:pt x="71835" y="31230"/>
                  <a:pt x="71835" y="31268"/>
                </a:cubicBezTo>
                <a:cubicBezTo>
                  <a:pt x="71797" y="31305"/>
                  <a:pt x="71759" y="31381"/>
                  <a:pt x="71759" y="31457"/>
                </a:cubicBezTo>
                <a:lnTo>
                  <a:pt x="71911" y="31570"/>
                </a:lnTo>
                <a:cubicBezTo>
                  <a:pt x="71986" y="31570"/>
                  <a:pt x="72024" y="31608"/>
                  <a:pt x="72100" y="31646"/>
                </a:cubicBezTo>
                <a:cubicBezTo>
                  <a:pt x="72165" y="31711"/>
                  <a:pt x="72259" y="31804"/>
                  <a:pt x="72429" y="31804"/>
                </a:cubicBezTo>
                <a:cubicBezTo>
                  <a:pt x="72456" y="31804"/>
                  <a:pt x="72485" y="31802"/>
                  <a:pt x="72516" y="31797"/>
                </a:cubicBezTo>
                <a:lnTo>
                  <a:pt x="72629" y="31646"/>
                </a:lnTo>
                <a:cubicBezTo>
                  <a:pt x="72629" y="31646"/>
                  <a:pt x="72667" y="31608"/>
                  <a:pt x="72667" y="31608"/>
                </a:cubicBezTo>
                <a:cubicBezTo>
                  <a:pt x="72667" y="31570"/>
                  <a:pt x="72705" y="31532"/>
                  <a:pt x="72705" y="31494"/>
                </a:cubicBezTo>
                <a:cubicBezTo>
                  <a:pt x="72705" y="31457"/>
                  <a:pt x="72705" y="31381"/>
                  <a:pt x="72591" y="31343"/>
                </a:cubicBezTo>
                <a:cubicBezTo>
                  <a:pt x="72591" y="31343"/>
                  <a:pt x="72591" y="31305"/>
                  <a:pt x="72591" y="31305"/>
                </a:cubicBezTo>
                <a:lnTo>
                  <a:pt x="72553" y="31192"/>
                </a:lnTo>
                <a:cubicBezTo>
                  <a:pt x="72516" y="31154"/>
                  <a:pt x="72440" y="31154"/>
                  <a:pt x="72402" y="31154"/>
                </a:cubicBezTo>
                <a:lnTo>
                  <a:pt x="72327" y="31079"/>
                </a:lnTo>
                <a:cubicBezTo>
                  <a:pt x="72251" y="31041"/>
                  <a:pt x="72175" y="31041"/>
                  <a:pt x="72138" y="31041"/>
                </a:cubicBezTo>
                <a:close/>
                <a:moveTo>
                  <a:pt x="55464" y="31230"/>
                </a:moveTo>
                <a:lnTo>
                  <a:pt x="55351" y="31381"/>
                </a:lnTo>
                <a:cubicBezTo>
                  <a:pt x="55389" y="31457"/>
                  <a:pt x="55389" y="31494"/>
                  <a:pt x="55389" y="31532"/>
                </a:cubicBezTo>
                <a:cubicBezTo>
                  <a:pt x="55427" y="31646"/>
                  <a:pt x="55427" y="31759"/>
                  <a:pt x="55616" y="31835"/>
                </a:cubicBezTo>
                <a:lnTo>
                  <a:pt x="55805" y="31835"/>
                </a:lnTo>
                <a:cubicBezTo>
                  <a:pt x="55842" y="31759"/>
                  <a:pt x="55880" y="31684"/>
                  <a:pt x="55880" y="31646"/>
                </a:cubicBezTo>
                <a:cubicBezTo>
                  <a:pt x="55880" y="31419"/>
                  <a:pt x="55691" y="31230"/>
                  <a:pt x="55464" y="31230"/>
                </a:cubicBezTo>
                <a:close/>
                <a:moveTo>
                  <a:pt x="54935" y="31419"/>
                </a:moveTo>
                <a:lnTo>
                  <a:pt x="54859" y="31570"/>
                </a:lnTo>
                <a:cubicBezTo>
                  <a:pt x="54859" y="31570"/>
                  <a:pt x="54859" y="31570"/>
                  <a:pt x="54822" y="31608"/>
                </a:cubicBezTo>
                <a:cubicBezTo>
                  <a:pt x="54822" y="31608"/>
                  <a:pt x="54784" y="31684"/>
                  <a:pt x="54784" y="31759"/>
                </a:cubicBezTo>
                <a:lnTo>
                  <a:pt x="54859" y="31835"/>
                </a:lnTo>
                <a:cubicBezTo>
                  <a:pt x="54935" y="31873"/>
                  <a:pt x="55011" y="31873"/>
                  <a:pt x="55086" y="31873"/>
                </a:cubicBezTo>
                <a:cubicBezTo>
                  <a:pt x="55162" y="31835"/>
                  <a:pt x="55200" y="31759"/>
                  <a:pt x="55200" y="31646"/>
                </a:cubicBezTo>
                <a:cubicBezTo>
                  <a:pt x="55200" y="31608"/>
                  <a:pt x="55162" y="31532"/>
                  <a:pt x="55086" y="31457"/>
                </a:cubicBezTo>
                <a:cubicBezTo>
                  <a:pt x="55049" y="31419"/>
                  <a:pt x="55011" y="31419"/>
                  <a:pt x="54935" y="31419"/>
                </a:cubicBezTo>
                <a:close/>
                <a:moveTo>
                  <a:pt x="16409" y="31532"/>
                </a:moveTo>
                <a:lnTo>
                  <a:pt x="16258" y="31646"/>
                </a:lnTo>
                <a:lnTo>
                  <a:pt x="16258" y="31797"/>
                </a:lnTo>
                <a:lnTo>
                  <a:pt x="16409" y="31910"/>
                </a:lnTo>
                <a:lnTo>
                  <a:pt x="16598" y="31910"/>
                </a:lnTo>
                <a:lnTo>
                  <a:pt x="16712" y="31797"/>
                </a:lnTo>
                <a:lnTo>
                  <a:pt x="16712" y="31646"/>
                </a:lnTo>
                <a:lnTo>
                  <a:pt x="16598" y="31532"/>
                </a:lnTo>
                <a:close/>
                <a:moveTo>
                  <a:pt x="19925" y="31570"/>
                </a:moveTo>
                <a:cubicBezTo>
                  <a:pt x="19812" y="31646"/>
                  <a:pt x="19774" y="31873"/>
                  <a:pt x="19887" y="31948"/>
                </a:cubicBezTo>
                <a:cubicBezTo>
                  <a:pt x="19925" y="31948"/>
                  <a:pt x="20001" y="31986"/>
                  <a:pt x="20039" y="31986"/>
                </a:cubicBezTo>
                <a:lnTo>
                  <a:pt x="20114" y="31910"/>
                </a:lnTo>
                <a:lnTo>
                  <a:pt x="20039" y="31910"/>
                </a:lnTo>
                <a:lnTo>
                  <a:pt x="20228" y="31797"/>
                </a:lnTo>
                <a:lnTo>
                  <a:pt x="20228" y="31684"/>
                </a:lnTo>
                <a:lnTo>
                  <a:pt x="20152" y="31608"/>
                </a:lnTo>
                <a:cubicBezTo>
                  <a:pt x="20076" y="31570"/>
                  <a:pt x="20001" y="31570"/>
                  <a:pt x="19925" y="31570"/>
                </a:cubicBezTo>
                <a:close/>
                <a:moveTo>
                  <a:pt x="79203" y="31542"/>
                </a:moveTo>
                <a:cubicBezTo>
                  <a:pt x="79160" y="31542"/>
                  <a:pt x="79113" y="31551"/>
                  <a:pt x="79056" y="31570"/>
                </a:cubicBezTo>
                <a:cubicBezTo>
                  <a:pt x="78981" y="31608"/>
                  <a:pt x="78943" y="31684"/>
                  <a:pt x="78943" y="31721"/>
                </a:cubicBezTo>
                <a:lnTo>
                  <a:pt x="79056" y="31873"/>
                </a:lnTo>
                <a:cubicBezTo>
                  <a:pt x="79094" y="31873"/>
                  <a:pt x="79132" y="31910"/>
                  <a:pt x="79170" y="31910"/>
                </a:cubicBezTo>
                <a:cubicBezTo>
                  <a:pt x="79195" y="31936"/>
                  <a:pt x="79273" y="32014"/>
                  <a:pt x="79380" y="32014"/>
                </a:cubicBezTo>
                <a:cubicBezTo>
                  <a:pt x="79430" y="32014"/>
                  <a:pt x="79487" y="31997"/>
                  <a:pt x="79548" y="31948"/>
                </a:cubicBezTo>
                <a:lnTo>
                  <a:pt x="79586" y="31835"/>
                </a:lnTo>
                <a:lnTo>
                  <a:pt x="79586" y="31684"/>
                </a:lnTo>
                <a:lnTo>
                  <a:pt x="79434" y="31570"/>
                </a:lnTo>
                <a:lnTo>
                  <a:pt x="79321" y="31570"/>
                </a:lnTo>
                <a:cubicBezTo>
                  <a:pt x="79283" y="31551"/>
                  <a:pt x="79245" y="31542"/>
                  <a:pt x="79203" y="31542"/>
                </a:cubicBezTo>
                <a:close/>
                <a:moveTo>
                  <a:pt x="80039" y="31684"/>
                </a:moveTo>
                <a:cubicBezTo>
                  <a:pt x="79813" y="31684"/>
                  <a:pt x="79661" y="31759"/>
                  <a:pt x="79623" y="31835"/>
                </a:cubicBezTo>
                <a:lnTo>
                  <a:pt x="79737" y="32024"/>
                </a:lnTo>
                <a:cubicBezTo>
                  <a:pt x="79762" y="32024"/>
                  <a:pt x="79797" y="32026"/>
                  <a:pt x="79836" y="32026"/>
                </a:cubicBezTo>
                <a:cubicBezTo>
                  <a:pt x="79972" y="32026"/>
                  <a:pt x="80161" y="32003"/>
                  <a:pt x="80191" y="31797"/>
                </a:cubicBezTo>
                <a:lnTo>
                  <a:pt x="80039" y="31684"/>
                </a:lnTo>
                <a:close/>
                <a:moveTo>
                  <a:pt x="81642" y="31668"/>
                </a:moveTo>
                <a:cubicBezTo>
                  <a:pt x="81564" y="31668"/>
                  <a:pt x="81492" y="31695"/>
                  <a:pt x="81438" y="31721"/>
                </a:cubicBezTo>
                <a:cubicBezTo>
                  <a:pt x="81249" y="31835"/>
                  <a:pt x="81249" y="32062"/>
                  <a:pt x="81438" y="32099"/>
                </a:cubicBezTo>
                <a:lnTo>
                  <a:pt x="81627" y="32024"/>
                </a:lnTo>
                <a:lnTo>
                  <a:pt x="81627" y="32024"/>
                </a:lnTo>
                <a:cubicBezTo>
                  <a:pt x="81627" y="32062"/>
                  <a:pt x="81589" y="32062"/>
                  <a:pt x="81627" y="32062"/>
                </a:cubicBezTo>
                <a:cubicBezTo>
                  <a:pt x="81665" y="32062"/>
                  <a:pt x="81816" y="32024"/>
                  <a:pt x="81816" y="31873"/>
                </a:cubicBezTo>
                <a:cubicBezTo>
                  <a:pt x="81816" y="31835"/>
                  <a:pt x="81816" y="31797"/>
                  <a:pt x="81816" y="31759"/>
                </a:cubicBezTo>
                <a:lnTo>
                  <a:pt x="81741" y="31684"/>
                </a:lnTo>
                <a:cubicBezTo>
                  <a:pt x="81707" y="31672"/>
                  <a:pt x="81674" y="31668"/>
                  <a:pt x="81642" y="31668"/>
                </a:cubicBezTo>
                <a:close/>
                <a:moveTo>
                  <a:pt x="43290" y="31646"/>
                </a:moveTo>
                <a:lnTo>
                  <a:pt x="43139" y="31721"/>
                </a:lnTo>
                <a:lnTo>
                  <a:pt x="43139" y="31759"/>
                </a:lnTo>
                <a:cubicBezTo>
                  <a:pt x="43139" y="31873"/>
                  <a:pt x="43177" y="31910"/>
                  <a:pt x="43215" y="31948"/>
                </a:cubicBezTo>
                <a:lnTo>
                  <a:pt x="43215" y="31986"/>
                </a:lnTo>
                <a:lnTo>
                  <a:pt x="43328" y="32137"/>
                </a:lnTo>
                <a:cubicBezTo>
                  <a:pt x="43404" y="32137"/>
                  <a:pt x="43479" y="32099"/>
                  <a:pt x="43555" y="32062"/>
                </a:cubicBezTo>
                <a:cubicBezTo>
                  <a:pt x="43593" y="32024"/>
                  <a:pt x="43631" y="31948"/>
                  <a:pt x="43631" y="31835"/>
                </a:cubicBezTo>
                <a:cubicBezTo>
                  <a:pt x="43631" y="31759"/>
                  <a:pt x="43593" y="31721"/>
                  <a:pt x="43555" y="31646"/>
                </a:cubicBezTo>
                <a:close/>
                <a:moveTo>
                  <a:pt x="5256" y="32137"/>
                </a:moveTo>
                <a:lnTo>
                  <a:pt x="5142" y="32251"/>
                </a:lnTo>
                <a:cubicBezTo>
                  <a:pt x="5067" y="32402"/>
                  <a:pt x="5180" y="32477"/>
                  <a:pt x="5369" y="32477"/>
                </a:cubicBezTo>
                <a:lnTo>
                  <a:pt x="5634" y="32440"/>
                </a:lnTo>
                <a:lnTo>
                  <a:pt x="5634" y="32402"/>
                </a:lnTo>
                <a:cubicBezTo>
                  <a:pt x="5634" y="32288"/>
                  <a:pt x="5596" y="32251"/>
                  <a:pt x="5558" y="32213"/>
                </a:cubicBezTo>
                <a:cubicBezTo>
                  <a:pt x="5483" y="32175"/>
                  <a:pt x="5369" y="32137"/>
                  <a:pt x="5256" y="32137"/>
                </a:cubicBezTo>
                <a:close/>
                <a:moveTo>
                  <a:pt x="58035" y="32099"/>
                </a:moveTo>
                <a:cubicBezTo>
                  <a:pt x="57922" y="32137"/>
                  <a:pt x="57808" y="32251"/>
                  <a:pt x="57808" y="32326"/>
                </a:cubicBezTo>
                <a:cubicBezTo>
                  <a:pt x="57808" y="32402"/>
                  <a:pt x="57884" y="32477"/>
                  <a:pt x="57960" y="32477"/>
                </a:cubicBezTo>
                <a:lnTo>
                  <a:pt x="58111" y="32364"/>
                </a:lnTo>
                <a:cubicBezTo>
                  <a:pt x="58111" y="32402"/>
                  <a:pt x="58111" y="32440"/>
                  <a:pt x="58111" y="32440"/>
                </a:cubicBezTo>
                <a:cubicBezTo>
                  <a:pt x="58149" y="32440"/>
                  <a:pt x="58300" y="32402"/>
                  <a:pt x="58300" y="32288"/>
                </a:cubicBezTo>
                <a:lnTo>
                  <a:pt x="58300" y="32213"/>
                </a:lnTo>
                <a:cubicBezTo>
                  <a:pt x="58262" y="32137"/>
                  <a:pt x="58149" y="32099"/>
                  <a:pt x="58035" y="32099"/>
                </a:cubicBezTo>
                <a:close/>
                <a:moveTo>
                  <a:pt x="5369" y="32477"/>
                </a:moveTo>
                <a:cubicBezTo>
                  <a:pt x="5369" y="32515"/>
                  <a:pt x="5407" y="32515"/>
                  <a:pt x="5407" y="32515"/>
                </a:cubicBezTo>
                <a:cubicBezTo>
                  <a:pt x="5407" y="32515"/>
                  <a:pt x="5407" y="32477"/>
                  <a:pt x="5369" y="32477"/>
                </a:cubicBezTo>
                <a:close/>
                <a:moveTo>
                  <a:pt x="20886" y="32084"/>
                </a:moveTo>
                <a:cubicBezTo>
                  <a:pt x="20858" y="32084"/>
                  <a:pt x="20828" y="32088"/>
                  <a:pt x="20795" y="32099"/>
                </a:cubicBezTo>
                <a:lnTo>
                  <a:pt x="20681" y="32213"/>
                </a:lnTo>
                <a:cubicBezTo>
                  <a:pt x="20681" y="32213"/>
                  <a:pt x="20681" y="32251"/>
                  <a:pt x="20681" y="32288"/>
                </a:cubicBezTo>
                <a:cubicBezTo>
                  <a:pt x="20681" y="32402"/>
                  <a:pt x="20719" y="32553"/>
                  <a:pt x="20946" y="32629"/>
                </a:cubicBezTo>
                <a:lnTo>
                  <a:pt x="21097" y="32591"/>
                </a:lnTo>
                <a:cubicBezTo>
                  <a:pt x="21135" y="32553"/>
                  <a:pt x="21173" y="32477"/>
                  <a:pt x="21173" y="32402"/>
                </a:cubicBezTo>
                <a:cubicBezTo>
                  <a:pt x="21173" y="32288"/>
                  <a:pt x="21135" y="32213"/>
                  <a:pt x="21059" y="32137"/>
                </a:cubicBezTo>
                <a:cubicBezTo>
                  <a:pt x="21006" y="32110"/>
                  <a:pt x="20953" y="32084"/>
                  <a:pt x="20886" y="32084"/>
                </a:cubicBezTo>
                <a:close/>
                <a:moveTo>
                  <a:pt x="67038" y="32298"/>
                </a:moveTo>
                <a:cubicBezTo>
                  <a:pt x="67005" y="32298"/>
                  <a:pt x="66977" y="32307"/>
                  <a:pt x="66958" y="32326"/>
                </a:cubicBezTo>
                <a:cubicBezTo>
                  <a:pt x="66807" y="32364"/>
                  <a:pt x="66769" y="32591"/>
                  <a:pt x="66882" y="32667"/>
                </a:cubicBezTo>
                <a:cubicBezTo>
                  <a:pt x="66958" y="32704"/>
                  <a:pt x="66996" y="32704"/>
                  <a:pt x="67071" y="32704"/>
                </a:cubicBezTo>
                <a:lnTo>
                  <a:pt x="67109" y="32629"/>
                </a:lnTo>
                <a:lnTo>
                  <a:pt x="67071" y="32629"/>
                </a:lnTo>
                <a:lnTo>
                  <a:pt x="67223" y="32515"/>
                </a:lnTo>
                <a:lnTo>
                  <a:pt x="67223" y="32440"/>
                </a:lnTo>
                <a:lnTo>
                  <a:pt x="67147" y="32326"/>
                </a:lnTo>
                <a:cubicBezTo>
                  <a:pt x="67109" y="32307"/>
                  <a:pt x="67071" y="32298"/>
                  <a:pt x="67038" y="32298"/>
                </a:cubicBezTo>
                <a:close/>
                <a:moveTo>
                  <a:pt x="54708" y="32175"/>
                </a:moveTo>
                <a:lnTo>
                  <a:pt x="54557" y="32213"/>
                </a:lnTo>
                <a:cubicBezTo>
                  <a:pt x="54519" y="32251"/>
                  <a:pt x="54519" y="32288"/>
                  <a:pt x="54519" y="32288"/>
                </a:cubicBezTo>
                <a:cubicBezTo>
                  <a:pt x="54444" y="32402"/>
                  <a:pt x="54406" y="32515"/>
                  <a:pt x="54406" y="32704"/>
                </a:cubicBezTo>
                <a:lnTo>
                  <a:pt x="54557" y="32780"/>
                </a:lnTo>
                <a:cubicBezTo>
                  <a:pt x="54784" y="32780"/>
                  <a:pt x="54897" y="32629"/>
                  <a:pt x="54897" y="32440"/>
                </a:cubicBezTo>
                <a:cubicBezTo>
                  <a:pt x="54897" y="32288"/>
                  <a:pt x="54822" y="32213"/>
                  <a:pt x="54708" y="32175"/>
                </a:cubicBezTo>
                <a:close/>
                <a:moveTo>
                  <a:pt x="82648" y="32402"/>
                </a:moveTo>
                <a:cubicBezTo>
                  <a:pt x="82497" y="32402"/>
                  <a:pt x="82383" y="32477"/>
                  <a:pt x="82346" y="32591"/>
                </a:cubicBezTo>
                <a:lnTo>
                  <a:pt x="82421" y="32742"/>
                </a:lnTo>
                <a:cubicBezTo>
                  <a:pt x="82459" y="32742"/>
                  <a:pt x="82497" y="32780"/>
                  <a:pt x="82535" y="32780"/>
                </a:cubicBezTo>
                <a:lnTo>
                  <a:pt x="82724" y="32704"/>
                </a:lnTo>
                <a:cubicBezTo>
                  <a:pt x="82724" y="32667"/>
                  <a:pt x="82762" y="32629"/>
                  <a:pt x="82762" y="32553"/>
                </a:cubicBezTo>
                <a:lnTo>
                  <a:pt x="82762" y="32515"/>
                </a:lnTo>
                <a:lnTo>
                  <a:pt x="82648" y="32402"/>
                </a:lnTo>
                <a:close/>
                <a:moveTo>
                  <a:pt x="3933" y="32251"/>
                </a:moveTo>
                <a:lnTo>
                  <a:pt x="3819" y="32326"/>
                </a:lnTo>
                <a:cubicBezTo>
                  <a:pt x="3706" y="32591"/>
                  <a:pt x="3744" y="32780"/>
                  <a:pt x="3933" y="32856"/>
                </a:cubicBezTo>
                <a:lnTo>
                  <a:pt x="4084" y="32818"/>
                </a:lnTo>
                <a:cubicBezTo>
                  <a:pt x="4159" y="32780"/>
                  <a:pt x="4311" y="32667"/>
                  <a:pt x="4311" y="32477"/>
                </a:cubicBezTo>
                <a:cubicBezTo>
                  <a:pt x="4311" y="32440"/>
                  <a:pt x="4311" y="32402"/>
                  <a:pt x="4311" y="32326"/>
                </a:cubicBezTo>
                <a:lnTo>
                  <a:pt x="4159" y="32251"/>
                </a:lnTo>
                <a:close/>
                <a:moveTo>
                  <a:pt x="43064" y="32477"/>
                </a:moveTo>
                <a:lnTo>
                  <a:pt x="42912" y="32553"/>
                </a:lnTo>
                <a:cubicBezTo>
                  <a:pt x="42874" y="32742"/>
                  <a:pt x="42988" y="32893"/>
                  <a:pt x="43139" y="32893"/>
                </a:cubicBezTo>
                <a:lnTo>
                  <a:pt x="43290" y="32780"/>
                </a:lnTo>
                <a:cubicBezTo>
                  <a:pt x="43290" y="32780"/>
                  <a:pt x="43290" y="32742"/>
                  <a:pt x="43290" y="32742"/>
                </a:cubicBezTo>
                <a:cubicBezTo>
                  <a:pt x="43290" y="32591"/>
                  <a:pt x="43215" y="32477"/>
                  <a:pt x="43064" y="32477"/>
                </a:cubicBezTo>
                <a:close/>
                <a:moveTo>
                  <a:pt x="78225" y="32251"/>
                </a:moveTo>
                <a:lnTo>
                  <a:pt x="78111" y="32326"/>
                </a:lnTo>
                <a:cubicBezTo>
                  <a:pt x="78111" y="32326"/>
                  <a:pt x="78073" y="32364"/>
                  <a:pt x="78036" y="32402"/>
                </a:cubicBezTo>
                <a:cubicBezTo>
                  <a:pt x="77960" y="32477"/>
                  <a:pt x="77847" y="32591"/>
                  <a:pt x="77847" y="32704"/>
                </a:cubicBezTo>
                <a:cubicBezTo>
                  <a:pt x="77847" y="32780"/>
                  <a:pt x="77884" y="32856"/>
                  <a:pt x="77960" y="32893"/>
                </a:cubicBezTo>
                <a:lnTo>
                  <a:pt x="78073" y="32969"/>
                </a:lnTo>
                <a:cubicBezTo>
                  <a:pt x="78225" y="32931"/>
                  <a:pt x="78338" y="32893"/>
                  <a:pt x="78414" y="32818"/>
                </a:cubicBezTo>
                <a:cubicBezTo>
                  <a:pt x="78489" y="32780"/>
                  <a:pt x="78527" y="32742"/>
                  <a:pt x="78565" y="32742"/>
                </a:cubicBezTo>
                <a:lnTo>
                  <a:pt x="78678" y="32667"/>
                </a:lnTo>
                <a:cubicBezTo>
                  <a:pt x="78678" y="32629"/>
                  <a:pt x="78678" y="32629"/>
                  <a:pt x="78678" y="32591"/>
                </a:cubicBezTo>
                <a:cubicBezTo>
                  <a:pt x="78678" y="32515"/>
                  <a:pt x="78640" y="32477"/>
                  <a:pt x="78603" y="32440"/>
                </a:cubicBezTo>
                <a:lnTo>
                  <a:pt x="78603" y="32402"/>
                </a:lnTo>
                <a:lnTo>
                  <a:pt x="78489" y="32251"/>
                </a:lnTo>
                <a:close/>
                <a:moveTo>
                  <a:pt x="79826" y="32386"/>
                </a:moveTo>
                <a:cubicBezTo>
                  <a:pt x="79746" y="32386"/>
                  <a:pt x="79666" y="32413"/>
                  <a:pt x="79586" y="32440"/>
                </a:cubicBezTo>
                <a:cubicBezTo>
                  <a:pt x="79434" y="32553"/>
                  <a:pt x="79359" y="32818"/>
                  <a:pt x="79510" y="32931"/>
                </a:cubicBezTo>
                <a:cubicBezTo>
                  <a:pt x="79548" y="32969"/>
                  <a:pt x="79623" y="33007"/>
                  <a:pt x="79737" y="33007"/>
                </a:cubicBezTo>
                <a:lnTo>
                  <a:pt x="79813" y="33007"/>
                </a:lnTo>
                <a:cubicBezTo>
                  <a:pt x="80002" y="32893"/>
                  <a:pt x="80002" y="32704"/>
                  <a:pt x="80002" y="32591"/>
                </a:cubicBezTo>
                <a:cubicBezTo>
                  <a:pt x="80002" y="32591"/>
                  <a:pt x="80002" y="32553"/>
                  <a:pt x="80002" y="32515"/>
                </a:cubicBezTo>
                <a:lnTo>
                  <a:pt x="79926" y="32402"/>
                </a:lnTo>
                <a:cubicBezTo>
                  <a:pt x="79893" y="32391"/>
                  <a:pt x="79859" y="32386"/>
                  <a:pt x="79826" y="32386"/>
                </a:cubicBezTo>
                <a:close/>
                <a:moveTo>
                  <a:pt x="81249" y="32667"/>
                </a:moveTo>
                <a:lnTo>
                  <a:pt x="81098" y="32780"/>
                </a:lnTo>
                <a:lnTo>
                  <a:pt x="81098" y="32931"/>
                </a:lnTo>
                <a:lnTo>
                  <a:pt x="81249" y="33045"/>
                </a:lnTo>
                <a:cubicBezTo>
                  <a:pt x="81363" y="33045"/>
                  <a:pt x="81438" y="33045"/>
                  <a:pt x="81476" y="33007"/>
                </a:cubicBezTo>
                <a:cubicBezTo>
                  <a:pt x="81514" y="32969"/>
                  <a:pt x="81589" y="32893"/>
                  <a:pt x="81589" y="32818"/>
                </a:cubicBezTo>
                <a:lnTo>
                  <a:pt x="81552" y="32780"/>
                </a:lnTo>
                <a:lnTo>
                  <a:pt x="81438" y="32667"/>
                </a:lnTo>
                <a:close/>
                <a:moveTo>
                  <a:pt x="17406" y="32615"/>
                </a:moveTo>
                <a:cubicBezTo>
                  <a:pt x="17340" y="32615"/>
                  <a:pt x="17269" y="32657"/>
                  <a:pt x="17241" y="32742"/>
                </a:cubicBezTo>
                <a:lnTo>
                  <a:pt x="17354" y="32893"/>
                </a:lnTo>
                <a:cubicBezTo>
                  <a:pt x="17317" y="32893"/>
                  <a:pt x="17279" y="32856"/>
                  <a:pt x="17279" y="32856"/>
                </a:cubicBezTo>
                <a:lnTo>
                  <a:pt x="17279" y="32893"/>
                </a:lnTo>
                <a:cubicBezTo>
                  <a:pt x="17279" y="32931"/>
                  <a:pt x="17317" y="32969"/>
                  <a:pt x="17317" y="33007"/>
                </a:cubicBezTo>
                <a:cubicBezTo>
                  <a:pt x="17354" y="33045"/>
                  <a:pt x="17402" y="33054"/>
                  <a:pt x="17449" y="33054"/>
                </a:cubicBezTo>
                <a:cubicBezTo>
                  <a:pt x="17496" y="33054"/>
                  <a:pt x="17543" y="33045"/>
                  <a:pt x="17581" y="33045"/>
                </a:cubicBezTo>
                <a:lnTo>
                  <a:pt x="17695" y="32969"/>
                </a:lnTo>
                <a:lnTo>
                  <a:pt x="17695" y="32931"/>
                </a:lnTo>
                <a:cubicBezTo>
                  <a:pt x="17695" y="32818"/>
                  <a:pt x="17619" y="32629"/>
                  <a:pt x="17468" y="32629"/>
                </a:cubicBezTo>
                <a:cubicBezTo>
                  <a:pt x="17449" y="32619"/>
                  <a:pt x="17428" y="32615"/>
                  <a:pt x="17406" y="32615"/>
                </a:cubicBezTo>
                <a:close/>
                <a:moveTo>
                  <a:pt x="40265" y="32662"/>
                </a:moveTo>
                <a:cubicBezTo>
                  <a:pt x="40026" y="32662"/>
                  <a:pt x="39963" y="32821"/>
                  <a:pt x="39963" y="32856"/>
                </a:cubicBezTo>
                <a:lnTo>
                  <a:pt x="40077" y="33007"/>
                </a:lnTo>
                <a:lnTo>
                  <a:pt x="40115" y="33007"/>
                </a:lnTo>
                <a:cubicBezTo>
                  <a:pt x="40141" y="33034"/>
                  <a:pt x="40187" y="33060"/>
                  <a:pt x="40265" y="33060"/>
                </a:cubicBezTo>
                <a:cubicBezTo>
                  <a:pt x="40297" y="33060"/>
                  <a:pt x="40335" y="33056"/>
                  <a:pt x="40379" y="33045"/>
                </a:cubicBezTo>
                <a:lnTo>
                  <a:pt x="40455" y="32931"/>
                </a:lnTo>
                <a:lnTo>
                  <a:pt x="40455" y="32780"/>
                </a:lnTo>
                <a:lnTo>
                  <a:pt x="40341" y="32667"/>
                </a:lnTo>
                <a:cubicBezTo>
                  <a:pt x="40314" y="32663"/>
                  <a:pt x="40289" y="32662"/>
                  <a:pt x="40265" y="32662"/>
                </a:cubicBezTo>
                <a:close/>
                <a:moveTo>
                  <a:pt x="52704" y="32704"/>
                </a:moveTo>
                <a:cubicBezTo>
                  <a:pt x="52591" y="32704"/>
                  <a:pt x="52515" y="32742"/>
                  <a:pt x="52440" y="32780"/>
                </a:cubicBezTo>
                <a:cubicBezTo>
                  <a:pt x="52402" y="32818"/>
                  <a:pt x="52364" y="32856"/>
                  <a:pt x="52364" y="32969"/>
                </a:cubicBezTo>
                <a:lnTo>
                  <a:pt x="52364" y="33007"/>
                </a:lnTo>
                <a:lnTo>
                  <a:pt x="52515" y="33120"/>
                </a:lnTo>
                <a:lnTo>
                  <a:pt x="52704" y="33120"/>
                </a:lnTo>
                <a:lnTo>
                  <a:pt x="52818" y="33007"/>
                </a:lnTo>
                <a:lnTo>
                  <a:pt x="52818" y="32818"/>
                </a:lnTo>
                <a:lnTo>
                  <a:pt x="52704" y="32704"/>
                </a:lnTo>
                <a:close/>
                <a:moveTo>
                  <a:pt x="24214" y="32755"/>
                </a:moveTo>
                <a:cubicBezTo>
                  <a:pt x="24089" y="32755"/>
                  <a:pt x="24037" y="32835"/>
                  <a:pt x="24008" y="32893"/>
                </a:cubicBezTo>
                <a:lnTo>
                  <a:pt x="24046" y="32893"/>
                </a:lnTo>
                <a:lnTo>
                  <a:pt x="23857" y="33007"/>
                </a:lnTo>
                <a:cubicBezTo>
                  <a:pt x="23857" y="33007"/>
                  <a:pt x="23857" y="33045"/>
                  <a:pt x="23857" y="33045"/>
                </a:cubicBezTo>
                <a:cubicBezTo>
                  <a:pt x="23857" y="33082"/>
                  <a:pt x="23895" y="33234"/>
                  <a:pt x="24046" y="33271"/>
                </a:cubicBezTo>
                <a:lnTo>
                  <a:pt x="24198" y="33158"/>
                </a:lnTo>
                <a:lnTo>
                  <a:pt x="24198" y="33158"/>
                </a:lnTo>
                <a:cubicBezTo>
                  <a:pt x="24198" y="33196"/>
                  <a:pt x="24160" y="33196"/>
                  <a:pt x="24160" y="33196"/>
                </a:cubicBezTo>
                <a:lnTo>
                  <a:pt x="24311" y="33196"/>
                </a:lnTo>
                <a:lnTo>
                  <a:pt x="24424" y="33082"/>
                </a:lnTo>
                <a:lnTo>
                  <a:pt x="24424" y="32893"/>
                </a:lnTo>
                <a:lnTo>
                  <a:pt x="24349" y="32780"/>
                </a:lnTo>
                <a:cubicBezTo>
                  <a:pt x="24296" y="32762"/>
                  <a:pt x="24251" y="32755"/>
                  <a:pt x="24214" y="32755"/>
                </a:cubicBezTo>
                <a:close/>
                <a:moveTo>
                  <a:pt x="20711" y="32614"/>
                </a:moveTo>
                <a:cubicBezTo>
                  <a:pt x="20667" y="32614"/>
                  <a:pt x="20619" y="32619"/>
                  <a:pt x="20568" y="32629"/>
                </a:cubicBezTo>
                <a:lnTo>
                  <a:pt x="20417" y="32742"/>
                </a:lnTo>
                <a:cubicBezTo>
                  <a:pt x="20417" y="32893"/>
                  <a:pt x="20455" y="33082"/>
                  <a:pt x="20606" y="33196"/>
                </a:cubicBezTo>
                <a:cubicBezTo>
                  <a:pt x="20689" y="33251"/>
                  <a:pt x="20792" y="33286"/>
                  <a:pt x="20916" y="33286"/>
                </a:cubicBezTo>
                <a:cubicBezTo>
                  <a:pt x="20961" y="33286"/>
                  <a:pt x="21009" y="33282"/>
                  <a:pt x="21059" y="33271"/>
                </a:cubicBezTo>
                <a:lnTo>
                  <a:pt x="21173" y="33158"/>
                </a:lnTo>
                <a:cubicBezTo>
                  <a:pt x="21173" y="32931"/>
                  <a:pt x="21135" y="32818"/>
                  <a:pt x="20984" y="32704"/>
                </a:cubicBezTo>
                <a:cubicBezTo>
                  <a:pt x="20929" y="32649"/>
                  <a:pt x="20833" y="32614"/>
                  <a:pt x="20711" y="32614"/>
                </a:cubicBezTo>
                <a:close/>
                <a:moveTo>
                  <a:pt x="78036" y="32969"/>
                </a:moveTo>
                <a:lnTo>
                  <a:pt x="77847" y="33082"/>
                </a:lnTo>
                <a:cubicBezTo>
                  <a:pt x="77847" y="33120"/>
                  <a:pt x="77847" y="33158"/>
                  <a:pt x="77809" y="33196"/>
                </a:cubicBezTo>
                <a:lnTo>
                  <a:pt x="77922" y="33385"/>
                </a:lnTo>
                <a:lnTo>
                  <a:pt x="78073" y="33385"/>
                </a:lnTo>
                <a:lnTo>
                  <a:pt x="78149" y="33309"/>
                </a:lnTo>
                <a:cubicBezTo>
                  <a:pt x="78187" y="33271"/>
                  <a:pt x="78225" y="33234"/>
                  <a:pt x="78225" y="33158"/>
                </a:cubicBezTo>
                <a:cubicBezTo>
                  <a:pt x="78225" y="33120"/>
                  <a:pt x="78225" y="33007"/>
                  <a:pt x="78036" y="32969"/>
                </a:cubicBezTo>
                <a:close/>
                <a:moveTo>
                  <a:pt x="55842" y="32969"/>
                </a:moveTo>
                <a:lnTo>
                  <a:pt x="55691" y="33045"/>
                </a:lnTo>
                <a:cubicBezTo>
                  <a:pt x="55691" y="33045"/>
                  <a:pt x="55691" y="33082"/>
                  <a:pt x="55653" y="33082"/>
                </a:cubicBezTo>
                <a:cubicBezTo>
                  <a:pt x="55616" y="33120"/>
                  <a:pt x="55578" y="33158"/>
                  <a:pt x="55578" y="33234"/>
                </a:cubicBezTo>
                <a:cubicBezTo>
                  <a:pt x="55578" y="33309"/>
                  <a:pt x="55616" y="33385"/>
                  <a:pt x="55767" y="33423"/>
                </a:cubicBezTo>
                <a:lnTo>
                  <a:pt x="55956" y="33347"/>
                </a:lnTo>
                <a:cubicBezTo>
                  <a:pt x="55994" y="33271"/>
                  <a:pt x="56032" y="33234"/>
                  <a:pt x="56032" y="33158"/>
                </a:cubicBezTo>
                <a:cubicBezTo>
                  <a:pt x="56032" y="33045"/>
                  <a:pt x="55956" y="32969"/>
                  <a:pt x="55842" y="32969"/>
                </a:cubicBezTo>
                <a:close/>
                <a:moveTo>
                  <a:pt x="76599" y="32856"/>
                </a:moveTo>
                <a:lnTo>
                  <a:pt x="76485" y="32969"/>
                </a:lnTo>
                <a:cubicBezTo>
                  <a:pt x="76485" y="33007"/>
                  <a:pt x="76485" y="33045"/>
                  <a:pt x="76485" y="33082"/>
                </a:cubicBezTo>
                <a:cubicBezTo>
                  <a:pt x="76485" y="33158"/>
                  <a:pt x="76485" y="33385"/>
                  <a:pt x="76674" y="33460"/>
                </a:cubicBezTo>
                <a:lnTo>
                  <a:pt x="76864" y="33385"/>
                </a:lnTo>
                <a:lnTo>
                  <a:pt x="76864" y="33385"/>
                </a:lnTo>
                <a:cubicBezTo>
                  <a:pt x="76864" y="33385"/>
                  <a:pt x="76826" y="33423"/>
                  <a:pt x="76826" y="33423"/>
                </a:cubicBezTo>
                <a:lnTo>
                  <a:pt x="76901" y="33423"/>
                </a:lnTo>
                <a:cubicBezTo>
                  <a:pt x="76977" y="33423"/>
                  <a:pt x="77242" y="33423"/>
                  <a:pt x="77242" y="33234"/>
                </a:cubicBezTo>
                <a:lnTo>
                  <a:pt x="77090" y="32969"/>
                </a:lnTo>
                <a:cubicBezTo>
                  <a:pt x="77053" y="32969"/>
                  <a:pt x="76977" y="32969"/>
                  <a:pt x="76939" y="32931"/>
                </a:cubicBezTo>
                <a:cubicBezTo>
                  <a:pt x="76864" y="32893"/>
                  <a:pt x="76750" y="32856"/>
                  <a:pt x="76599" y="32856"/>
                </a:cubicBezTo>
                <a:close/>
                <a:moveTo>
                  <a:pt x="41438" y="33196"/>
                </a:moveTo>
                <a:cubicBezTo>
                  <a:pt x="41287" y="33234"/>
                  <a:pt x="41211" y="33347"/>
                  <a:pt x="41173" y="33423"/>
                </a:cubicBezTo>
                <a:lnTo>
                  <a:pt x="41287" y="33574"/>
                </a:lnTo>
                <a:cubicBezTo>
                  <a:pt x="41551" y="33574"/>
                  <a:pt x="41665" y="33498"/>
                  <a:pt x="41702" y="33423"/>
                </a:cubicBezTo>
                <a:lnTo>
                  <a:pt x="41702" y="33271"/>
                </a:lnTo>
                <a:cubicBezTo>
                  <a:pt x="41627" y="33196"/>
                  <a:pt x="41551" y="33196"/>
                  <a:pt x="41438" y="33196"/>
                </a:cubicBezTo>
                <a:close/>
                <a:moveTo>
                  <a:pt x="13142" y="33256"/>
                </a:moveTo>
                <a:cubicBezTo>
                  <a:pt x="13111" y="33256"/>
                  <a:pt x="13077" y="33260"/>
                  <a:pt x="13044" y="33271"/>
                </a:cubicBezTo>
                <a:cubicBezTo>
                  <a:pt x="12969" y="33271"/>
                  <a:pt x="12931" y="33347"/>
                  <a:pt x="12893" y="33423"/>
                </a:cubicBezTo>
                <a:lnTo>
                  <a:pt x="13044" y="33574"/>
                </a:lnTo>
                <a:cubicBezTo>
                  <a:pt x="13044" y="33601"/>
                  <a:pt x="13082" y="33627"/>
                  <a:pt x="13144" y="33627"/>
                </a:cubicBezTo>
                <a:cubicBezTo>
                  <a:pt x="13170" y="33627"/>
                  <a:pt x="13200" y="33623"/>
                  <a:pt x="13233" y="33612"/>
                </a:cubicBezTo>
                <a:lnTo>
                  <a:pt x="13347" y="33498"/>
                </a:lnTo>
                <a:lnTo>
                  <a:pt x="13347" y="33423"/>
                </a:lnTo>
                <a:lnTo>
                  <a:pt x="13309" y="33309"/>
                </a:lnTo>
                <a:cubicBezTo>
                  <a:pt x="13282" y="33283"/>
                  <a:pt x="13218" y="33256"/>
                  <a:pt x="13142" y="33256"/>
                </a:cubicBezTo>
                <a:close/>
                <a:moveTo>
                  <a:pt x="59850" y="33082"/>
                </a:moveTo>
                <a:cubicBezTo>
                  <a:pt x="59585" y="33082"/>
                  <a:pt x="59472" y="33271"/>
                  <a:pt x="59472" y="33385"/>
                </a:cubicBezTo>
                <a:cubicBezTo>
                  <a:pt x="59472" y="33498"/>
                  <a:pt x="59548" y="33612"/>
                  <a:pt x="59661" y="33650"/>
                </a:cubicBezTo>
                <a:lnTo>
                  <a:pt x="59812" y="33574"/>
                </a:lnTo>
                <a:cubicBezTo>
                  <a:pt x="59868" y="33596"/>
                  <a:pt x="59913" y="33605"/>
                  <a:pt x="59951" y="33605"/>
                </a:cubicBezTo>
                <a:cubicBezTo>
                  <a:pt x="60042" y="33605"/>
                  <a:pt x="60088" y="33552"/>
                  <a:pt x="60115" y="33498"/>
                </a:cubicBezTo>
                <a:cubicBezTo>
                  <a:pt x="60115" y="33460"/>
                  <a:pt x="60115" y="33423"/>
                  <a:pt x="60115" y="33423"/>
                </a:cubicBezTo>
                <a:cubicBezTo>
                  <a:pt x="60115" y="33309"/>
                  <a:pt x="60039" y="33271"/>
                  <a:pt x="60001" y="33234"/>
                </a:cubicBezTo>
                <a:lnTo>
                  <a:pt x="59850" y="33082"/>
                </a:lnTo>
                <a:close/>
                <a:moveTo>
                  <a:pt x="57491" y="33341"/>
                </a:moveTo>
                <a:cubicBezTo>
                  <a:pt x="57264" y="33341"/>
                  <a:pt x="57204" y="33469"/>
                  <a:pt x="57204" y="33536"/>
                </a:cubicBezTo>
                <a:lnTo>
                  <a:pt x="57241" y="33650"/>
                </a:lnTo>
                <a:cubicBezTo>
                  <a:pt x="57286" y="33694"/>
                  <a:pt x="57343" y="33712"/>
                  <a:pt x="57406" y="33712"/>
                </a:cubicBezTo>
                <a:cubicBezTo>
                  <a:pt x="57450" y="33712"/>
                  <a:pt x="57497" y="33703"/>
                  <a:pt x="57544" y="33687"/>
                </a:cubicBezTo>
                <a:cubicBezTo>
                  <a:pt x="57657" y="33687"/>
                  <a:pt x="57695" y="33574"/>
                  <a:pt x="57695" y="33498"/>
                </a:cubicBezTo>
                <a:cubicBezTo>
                  <a:pt x="57695" y="33460"/>
                  <a:pt x="57695" y="33460"/>
                  <a:pt x="57695" y="33423"/>
                </a:cubicBezTo>
                <a:lnTo>
                  <a:pt x="57582" y="33347"/>
                </a:lnTo>
                <a:cubicBezTo>
                  <a:pt x="57549" y="33343"/>
                  <a:pt x="57519" y="33341"/>
                  <a:pt x="57491" y="33341"/>
                </a:cubicBezTo>
                <a:close/>
                <a:moveTo>
                  <a:pt x="379" y="33234"/>
                </a:moveTo>
                <a:lnTo>
                  <a:pt x="227" y="33347"/>
                </a:lnTo>
                <a:cubicBezTo>
                  <a:pt x="227" y="33460"/>
                  <a:pt x="265" y="33574"/>
                  <a:pt x="341" y="33687"/>
                </a:cubicBezTo>
                <a:lnTo>
                  <a:pt x="454" y="33725"/>
                </a:lnTo>
                <a:lnTo>
                  <a:pt x="606" y="33725"/>
                </a:lnTo>
                <a:lnTo>
                  <a:pt x="757" y="33650"/>
                </a:lnTo>
                <a:cubicBezTo>
                  <a:pt x="757" y="33612"/>
                  <a:pt x="757" y="33574"/>
                  <a:pt x="757" y="33536"/>
                </a:cubicBezTo>
                <a:cubicBezTo>
                  <a:pt x="757" y="33460"/>
                  <a:pt x="719" y="33234"/>
                  <a:pt x="379" y="33234"/>
                </a:cubicBezTo>
                <a:close/>
                <a:moveTo>
                  <a:pt x="64009" y="33385"/>
                </a:moveTo>
                <a:cubicBezTo>
                  <a:pt x="63858" y="33385"/>
                  <a:pt x="63744" y="33460"/>
                  <a:pt x="63706" y="33574"/>
                </a:cubicBezTo>
                <a:lnTo>
                  <a:pt x="63820" y="33725"/>
                </a:lnTo>
                <a:cubicBezTo>
                  <a:pt x="63858" y="33725"/>
                  <a:pt x="63858" y="33763"/>
                  <a:pt x="63933" y="33763"/>
                </a:cubicBezTo>
                <a:lnTo>
                  <a:pt x="64085" y="33650"/>
                </a:lnTo>
                <a:cubicBezTo>
                  <a:pt x="64122" y="33650"/>
                  <a:pt x="64160" y="33612"/>
                  <a:pt x="64160" y="33536"/>
                </a:cubicBezTo>
                <a:lnTo>
                  <a:pt x="64160" y="33498"/>
                </a:lnTo>
                <a:lnTo>
                  <a:pt x="64009" y="33385"/>
                </a:lnTo>
                <a:close/>
                <a:moveTo>
                  <a:pt x="48130" y="33385"/>
                </a:moveTo>
                <a:lnTo>
                  <a:pt x="48016" y="33498"/>
                </a:lnTo>
                <a:cubicBezTo>
                  <a:pt x="48016" y="33536"/>
                  <a:pt x="47979" y="33574"/>
                  <a:pt x="47979" y="33650"/>
                </a:cubicBezTo>
                <a:lnTo>
                  <a:pt x="47979" y="33687"/>
                </a:lnTo>
                <a:lnTo>
                  <a:pt x="48016" y="33763"/>
                </a:lnTo>
                <a:cubicBezTo>
                  <a:pt x="48054" y="33782"/>
                  <a:pt x="48101" y="33791"/>
                  <a:pt x="48144" y="33791"/>
                </a:cubicBezTo>
                <a:cubicBezTo>
                  <a:pt x="48186" y="33791"/>
                  <a:pt x="48224" y="33782"/>
                  <a:pt x="48243" y="33763"/>
                </a:cubicBezTo>
                <a:cubicBezTo>
                  <a:pt x="48319" y="33725"/>
                  <a:pt x="48394" y="33650"/>
                  <a:pt x="48394" y="33574"/>
                </a:cubicBezTo>
                <a:cubicBezTo>
                  <a:pt x="48394" y="33498"/>
                  <a:pt x="48357" y="33460"/>
                  <a:pt x="48281" y="33423"/>
                </a:cubicBezTo>
                <a:cubicBezTo>
                  <a:pt x="48243" y="33385"/>
                  <a:pt x="48205" y="33385"/>
                  <a:pt x="48130" y="33385"/>
                </a:cubicBezTo>
                <a:close/>
                <a:moveTo>
                  <a:pt x="16334" y="33612"/>
                </a:moveTo>
                <a:lnTo>
                  <a:pt x="16144" y="33763"/>
                </a:lnTo>
                <a:cubicBezTo>
                  <a:pt x="16144" y="33801"/>
                  <a:pt x="16144" y="33914"/>
                  <a:pt x="16258" y="33952"/>
                </a:cubicBezTo>
                <a:cubicBezTo>
                  <a:pt x="16296" y="33990"/>
                  <a:pt x="16334" y="33990"/>
                  <a:pt x="16447" y="33990"/>
                </a:cubicBezTo>
                <a:lnTo>
                  <a:pt x="16560" y="33876"/>
                </a:lnTo>
                <a:cubicBezTo>
                  <a:pt x="16560" y="33725"/>
                  <a:pt x="16485" y="33650"/>
                  <a:pt x="16334" y="33612"/>
                </a:cubicBezTo>
                <a:close/>
                <a:moveTo>
                  <a:pt x="82082" y="33634"/>
                </a:moveTo>
                <a:cubicBezTo>
                  <a:pt x="82018" y="33634"/>
                  <a:pt x="81945" y="33661"/>
                  <a:pt x="81892" y="33687"/>
                </a:cubicBezTo>
                <a:cubicBezTo>
                  <a:pt x="81816" y="33725"/>
                  <a:pt x="81779" y="33801"/>
                  <a:pt x="81779" y="33876"/>
                </a:cubicBezTo>
                <a:cubicBezTo>
                  <a:pt x="81779" y="33952"/>
                  <a:pt x="81854" y="34028"/>
                  <a:pt x="81968" y="34028"/>
                </a:cubicBezTo>
                <a:lnTo>
                  <a:pt x="82119" y="33914"/>
                </a:lnTo>
                <a:lnTo>
                  <a:pt x="82119" y="33914"/>
                </a:lnTo>
                <a:cubicBezTo>
                  <a:pt x="82119" y="33952"/>
                  <a:pt x="82081" y="33952"/>
                  <a:pt x="82081" y="33952"/>
                </a:cubicBezTo>
                <a:cubicBezTo>
                  <a:pt x="82119" y="33952"/>
                  <a:pt x="82232" y="33914"/>
                  <a:pt x="82232" y="33801"/>
                </a:cubicBezTo>
                <a:cubicBezTo>
                  <a:pt x="82232" y="33763"/>
                  <a:pt x="82232" y="33763"/>
                  <a:pt x="82232" y="33725"/>
                </a:cubicBezTo>
                <a:lnTo>
                  <a:pt x="82157" y="33650"/>
                </a:lnTo>
                <a:cubicBezTo>
                  <a:pt x="82134" y="33638"/>
                  <a:pt x="82109" y="33634"/>
                  <a:pt x="82082" y="33634"/>
                </a:cubicBezTo>
                <a:close/>
                <a:moveTo>
                  <a:pt x="80531" y="33839"/>
                </a:moveTo>
                <a:lnTo>
                  <a:pt x="80342" y="33914"/>
                </a:lnTo>
                <a:lnTo>
                  <a:pt x="80342" y="34065"/>
                </a:lnTo>
                <a:lnTo>
                  <a:pt x="80455" y="34179"/>
                </a:lnTo>
                <a:cubicBezTo>
                  <a:pt x="80606" y="34179"/>
                  <a:pt x="80720" y="34141"/>
                  <a:pt x="80796" y="34028"/>
                </a:cubicBezTo>
                <a:lnTo>
                  <a:pt x="80644" y="33839"/>
                </a:lnTo>
                <a:close/>
                <a:moveTo>
                  <a:pt x="54292" y="33914"/>
                </a:moveTo>
                <a:cubicBezTo>
                  <a:pt x="54292" y="33952"/>
                  <a:pt x="54255" y="33952"/>
                  <a:pt x="54217" y="33952"/>
                </a:cubicBezTo>
                <a:cubicBezTo>
                  <a:pt x="54141" y="33990"/>
                  <a:pt x="53952" y="34065"/>
                  <a:pt x="53952" y="34217"/>
                </a:cubicBezTo>
                <a:lnTo>
                  <a:pt x="54066" y="34330"/>
                </a:lnTo>
                <a:cubicBezTo>
                  <a:pt x="54113" y="34346"/>
                  <a:pt x="54166" y="34355"/>
                  <a:pt x="54221" y="34355"/>
                </a:cubicBezTo>
                <a:cubicBezTo>
                  <a:pt x="54298" y="34355"/>
                  <a:pt x="54377" y="34337"/>
                  <a:pt x="54444" y="34292"/>
                </a:cubicBezTo>
                <a:cubicBezTo>
                  <a:pt x="54481" y="34254"/>
                  <a:pt x="54519" y="34179"/>
                  <a:pt x="54519" y="34103"/>
                </a:cubicBezTo>
                <a:cubicBezTo>
                  <a:pt x="54519" y="34065"/>
                  <a:pt x="54519" y="34028"/>
                  <a:pt x="54519" y="33990"/>
                </a:cubicBezTo>
                <a:lnTo>
                  <a:pt x="54292" y="33914"/>
                </a:lnTo>
                <a:close/>
                <a:moveTo>
                  <a:pt x="39953" y="34201"/>
                </a:moveTo>
                <a:cubicBezTo>
                  <a:pt x="39932" y="34201"/>
                  <a:pt x="39910" y="34206"/>
                  <a:pt x="39888" y="34217"/>
                </a:cubicBezTo>
                <a:lnTo>
                  <a:pt x="39774" y="34330"/>
                </a:lnTo>
                <a:cubicBezTo>
                  <a:pt x="39736" y="34519"/>
                  <a:pt x="39850" y="34633"/>
                  <a:pt x="40001" y="34670"/>
                </a:cubicBezTo>
                <a:lnTo>
                  <a:pt x="40152" y="34519"/>
                </a:lnTo>
                <a:cubicBezTo>
                  <a:pt x="40152" y="34481"/>
                  <a:pt x="40152" y="34481"/>
                  <a:pt x="40152" y="34481"/>
                </a:cubicBezTo>
                <a:cubicBezTo>
                  <a:pt x="40152" y="34443"/>
                  <a:pt x="40190" y="34443"/>
                  <a:pt x="40190" y="34406"/>
                </a:cubicBezTo>
                <a:cubicBezTo>
                  <a:pt x="40190" y="34368"/>
                  <a:pt x="40190" y="34292"/>
                  <a:pt x="40077" y="34254"/>
                </a:cubicBezTo>
                <a:cubicBezTo>
                  <a:pt x="40050" y="34228"/>
                  <a:pt x="40004" y="34201"/>
                  <a:pt x="39953" y="34201"/>
                </a:cubicBezTo>
                <a:close/>
                <a:moveTo>
                  <a:pt x="17685" y="34310"/>
                </a:moveTo>
                <a:cubicBezTo>
                  <a:pt x="17651" y="34310"/>
                  <a:pt x="17616" y="34318"/>
                  <a:pt x="17581" y="34330"/>
                </a:cubicBezTo>
                <a:lnTo>
                  <a:pt x="17468" y="34443"/>
                </a:lnTo>
                <a:cubicBezTo>
                  <a:pt x="17468" y="34595"/>
                  <a:pt x="17695" y="34746"/>
                  <a:pt x="17808" y="34746"/>
                </a:cubicBezTo>
                <a:cubicBezTo>
                  <a:pt x="17921" y="34746"/>
                  <a:pt x="17997" y="34670"/>
                  <a:pt x="17997" y="34595"/>
                </a:cubicBezTo>
                <a:lnTo>
                  <a:pt x="17846" y="34481"/>
                </a:lnTo>
                <a:lnTo>
                  <a:pt x="17884" y="34481"/>
                </a:lnTo>
                <a:cubicBezTo>
                  <a:pt x="17831" y="34351"/>
                  <a:pt x="17761" y="34310"/>
                  <a:pt x="17685" y="34310"/>
                </a:cubicBezTo>
                <a:close/>
                <a:moveTo>
                  <a:pt x="20215" y="34230"/>
                </a:moveTo>
                <a:cubicBezTo>
                  <a:pt x="20170" y="34230"/>
                  <a:pt x="20123" y="34239"/>
                  <a:pt x="20076" y="34254"/>
                </a:cubicBezTo>
                <a:cubicBezTo>
                  <a:pt x="19850" y="34330"/>
                  <a:pt x="19774" y="34595"/>
                  <a:pt x="19925" y="34746"/>
                </a:cubicBezTo>
                <a:lnTo>
                  <a:pt x="20039" y="34746"/>
                </a:lnTo>
                <a:cubicBezTo>
                  <a:pt x="20266" y="34746"/>
                  <a:pt x="20417" y="34633"/>
                  <a:pt x="20417" y="34406"/>
                </a:cubicBezTo>
                <a:cubicBezTo>
                  <a:pt x="20417" y="34406"/>
                  <a:pt x="20417" y="34406"/>
                  <a:pt x="20417" y="34368"/>
                </a:cubicBezTo>
                <a:lnTo>
                  <a:pt x="20379" y="34292"/>
                </a:lnTo>
                <a:cubicBezTo>
                  <a:pt x="20335" y="34248"/>
                  <a:pt x="20277" y="34230"/>
                  <a:pt x="20215" y="34230"/>
                </a:cubicBezTo>
                <a:close/>
                <a:moveTo>
                  <a:pt x="18355" y="34358"/>
                </a:moveTo>
                <a:cubicBezTo>
                  <a:pt x="18321" y="34358"/>
                  <a:pt x="18289" y="34361"/>
                  <a:pt x="18262" y="34368"/>
                </a:cubicBezTo>
                <a:cubicBezTo>
                  <a:pt x="18186" y="34406"/>
                  <a:pt x="18110" y="34519"/>
                  <a:pt x="18148" y="34633"/>
                </a:cubicBezTo>
                <a:lnTo>
                  <a:pt x="18186" y="34670"/>
                </a:lnTo>
                <a:cubicBezTo>
                  <a:pt x="18241" y="34726"/>
                  <a:pt x="18378" y="34761"/>
                  <a:pt x="18491" y="34761"/>
                </a:cubicBezTo>
                <a:cubicBezTo>
                  <a:pt x="18533" y="34761"/>
                  <a:pt x="18572" y="34756"/>
                  <a:pt x="18602" y="34746"/>
                </a:cubicBezTo>
                <a:cubicBezTo>
                  <a:pt x="18715" y="34708"/>
                  <a:pt x="18791" y="34633"/>
                  <a:pt x="18791" y="34557"/>
                </a:cubicBezTo>
                <a:lnTo>
                  <a:pt x="18753" y="34481"/>
                </a:lnTo>
                <a:cubicBezTo>
                  <a:pt x="18691" y="34420"/>
                  <a:pt x="18504" y="34358"/>
                  <a:pt x="18355" y="34358"/>
                </a:cubicBezTo>
                <a:close/>
                <a:moveTo>
                  <a:pt x="47205" y="34816"/>
                </a:moveTo>
                <a:lnTo>
                  <a:pt x="47185" y="34822"/>
                </a:lnTo>
                <a:cubicBezTo>
                  <a:pt x="47193" y="34822"/>
                  <a:pt x="47200" y="34820"/>
                  <a:pt x="47205" y="34816"/>
                </a:cubicBezTo>
                <a:close/>
                <a:moveTo>
                  <a:pt x="19207" y="34481"/>
                </a:moveTo>
                <a:cubicBezTo>
                  <a:pt x="19093" y="34481"/>
                  <a:pt x="19018" y="34481"/>
                  <a:pt x="18980" y="34519"/>
                </a:cubicBezTo>
                <a:cubicBezTo>
                  <a:pt x="18942" y="34557"/>
                  <a:pt x="18904" y="34633"/>
                  <a:pt x="18942" y="34784"/>
                </a:cubicBezTo>
                <a:lnTo>
                  <a:pt x="19056" y="34859"/>
                </a:lnTo>
                <a:lnTo>
                  <a:pt x="19169" y="34859"/>
                </a:lnTo>
                <a:lnTo>
                  <a:pt x="19320" y="34746"/>
                </a:lnTo>
                <a:lnTo>
                  <a:pt x="19320" y="34595"/>
                </a:lnTo>
                <a:lnTo>
                  <a:pt x="19207" y="34481"/>
                </a:lnTo>
                <a:close/>
                <a:moveTo>
                  <a:pt x="46958" y="33952"/>
                </a:moveTo>
                <a:cubicBezTo>
                  <a:pt x="46920" y="33990"/>
                  <a:pt x="46882" y="34028"/>
                  <a:pt x="46844" y="34103"/>
                </a:cubicBezTo>
                <a:cubicBezTo>
                  <a:pt x="46806" y="34103"/>
                  <a:pt x="46769" y="34179"/>
                  <a:pt x="46769" y="34179"/>
                </a:cubicBezTo>
                <a:lnTo>
                  <a:pt x="46580" y="34254"/>
                </a:lnTo>
                <a:cubicBezTo>
                  <a:pt x="46580" y="34406"/>
                  <a:pt x="46580" y="34481"/>
                  <a:pt x="46617" y="34557"/>
                </a:cubicBezTo>
                <a:cubicBezTo>
                  <a:pt x="46655" y="34595"/>
                  <a:pt x="46655" y="34633"/>
                  <a:pt x="46655" y="34708"/>
                </a:cubicBezTo>
                <a:lnTo>
                  <a:pt x="46731" y="34859"/>
                </a:lnTo>
                <a:cubicBezTo>
                  <a:pt x="46806" y="34897"/>
                  <a:pt x="46882" y="34897"/>
                  <a:pt x="46920" y="34897"/>
                </a:cubicBezTo>
                <a:lnTo>
                  <a:pt x="47033" y="34897"/>
                </a:lnTo>
                <a:lnTo>
                  <a:pt x="47147" y="34822"/>
                </a:lnTo>
                <a:lnTo>
                  <a:pt x="47109" y="34822"/>
                </a:lnTo>
                <a:lnTo>
                  <a:pt x="47222" y="34784"/>
                </a:lnTo>
                <a:lnTo>
                  <a:pt x="47222" y="34784"/>
                </a:lnTo>
                <a:cubicBezTo>
                  <a:pt x="47222" y="34784"/>
                  <a:pt x="47222" y="34806"/>
                  <a:pt x="47205" y="34816"/>
                </a:cubicBezTo>
                <a:lnTo>
                  <a:pt x="47205" y="34816"/>
                </a:lnTo>
                <a:lnTo>
                  <a:pt x="47336" y="34784"/>
                </a:lnTo>
                <a:cubicBezTo>
                  <a:pt x="47374" y="34708"/>
                  <a:pt x="47374" y="34595"/>
                  <a:pt x="47374" y="34519"/>
                </a:cubicBezTo>
                <a:cubicBezTo>
                  <a:pt x="47411" y="34406"/>
                  <a:pt x="47411" y="34292"/>
                  <a:pt x="47449" y="34217"/>
                </a:cubicBezTo>
                <a:lnTo>
                  <a:pt x="47374" y="34141"/>
                </a:lnTo>
                <a:cubicBezTo>
                  <a:pt x="47374" y="34141"/>
                  <a:pt x="47411" y="34103"/>
                  <a:pt x="47411" y="34103"/>
                </a:cubicBezTo>
                <a:cubicBezTo>
                  <a:pt x="47411" y="34028"/>
                  <a:pt x="47374" y="33952"/>
                  <a:pt x="47222" y="33952"/>
                </a:cubicBezTo>
                <a:lnTo>
                  <a:pt x="47185" y="33990"/>
                </a:lnTo>
                <a:cubicBezTo>
                  <a:pt x="47147" y="33952"/>
                  <a:pt x="47071" y="33952"/>
                  <a:pt x="46958" y="33952"/>
                </a:cubicBezTo>
                <a:close/>
                <a:moveTo>
                  <a:pt x="81022" y="34676"/>
                </a:moveTo>
                <a:cubicBezTo>
                  <a:pt x="80983" y="34676"/>
                  <a:pt x="80944" y="34685"/>
                  <a:pt x="80909" y="34708"/>
                </a:cubicBezTo>
                <a:cubicBezTo>
                  <a:pt x="80871" y="34708"/>
                  <a:pt x="80833" y="34746"/>
                  <a:pt x="80796" y="34859"/>
                </a:cubicBezTo>
                <a:lnTo>
                  <a:pt x="80909" y="34973"/>
                </a:lnTo>
                <a:cubicBezTo>
                  <a:pt x="80962" y="35000"/>
                  <a:pt x="81035" y="35026"/>
                  <a:pt x="81113" y="35026"/>
                </a:cubicBezTo>
                <a:cubicBezTo>
                  <a:pt x="81145" y="35026"/>
                  <a:pt x="81178" y="35022"/>
                  <a:pt x="81211" y="35011"/>
                </a:cubicBezTo>
                <a:cubicBezTo>
                  <a:pt x="81249" y="34973"/>
                  <a:pt x="81325" y="34935"/>
                  <a:pt x="81325" y="34859"/>
                </a:cubicBezTo>
                <a:lnTo>
                  <a:pt x="81249" y="34746"/>
                </a:lnTo>
                <a:cubicBezTo>
                  <a:pt x="81197" y="34720"/>
                  <a:pt x="81109" y="34676"/>
                  <a:pt x="81022" y="34676"/>
                </a:cubicBezTo>
                <a:close/>
                <a:moveTo>
                  <a:pt x="2080" y="34670"/>
                </a:moveTo>
                <a:cubicBezTo>
                  <a:pt x="1778" y="34746"/>
                  <a:pt x="1626" y="34935"/>
                  <a:pt x="1778" y="35162"/>
                </a:cubicBezTo>
                <a:lnTo>
                  <a:pt x="1853" y="35237"/>
                </a:lnTo>
                <a:cubicBezTo>
                  <a:pt x="2004" y="35237"/>
                  <a:pt x="2080" y="35200"/>
                  <a:pt x="2156" y="35200"/>
                </a:cubicBezTo>
                <a:cubicBezTo>
                  <a:pt x="2156" y="35162"/>
                  <a:pt x="2193" y="35162"/>
                  <a:pt x="2231" y="35162"/>
                </a:cubicBezTo>
                <a:lnTo>
                  <a:pt x="2383" y="35048"/>
                </a:lnTo>
                <a:cubicBezTo>
                  <a:pt x="2383" y="34935"/>
                  <a:pt x="2345" y="34859"/>
                  <a:pt x="2307" y="34822"/>
                </a:cubicBezTo>
                <a:cubicBezTo>
                  <a:pt x="2269" y="34822"/>
                  <a:pt x="2269" y="34784"/>
                  <a:pt x="2269" y="34784"/>
                </a:cubicBezTo>
                <a:lnTo>
                  <a:pt x="2080" y="34670"/>
                </a:lnTo>
                <a:close/>
                <a:moveTo>
                  <a:pt x="32024" y="34822"/>
                </a:moveTo>
                <a:lnTo>
                  <a:pt x="31872" y="34973"/>
                </a:lnTo>
                <a:cubicBezTo>
                  <a:pt x="31872" y="35048"/>
                  <a:pt x="31948" y="35124"/>
                  <a:pt x="31948" y="35162"/>
                </a:cubicBezTo>
                <a:lnTo>
                  <a:pt x="32061" y="35237"/>
                </a:lnTo>
                <a:lnTo>
                  <a:pt x="32213" y="35237"/>
                </a:lnTo>
                <a:lnTo>
                  <a:pt x="32326" y="35086"/>
                </a:lnTo>
                <a:cubicBezTo>
                  <a:pt x="32326" y="35086"/>
                  <a:pt x="32364" y="35048"/>
                  <a:pt x="32364" y="35011"/>
                </a:cubicBezTo>
                <a:lnTo>
                  <a:pt x="32251" y="34822"/>
                </a:lnTo>
                <a:close/>
                <a:moveTo>
                  <a:pt x="76788" y="34822"/>
                </a:moveTo>
                <a:lnTo>
                  <a:pt x="76674" y="34935"/>
                </a:lnTo>
                <a:cubicBezTo>
                  <a:pt x="76637" y="35124"/>
                  <a:pt x="76712" y="35237"/>
                  <a:pt x="76901" y="35275"/>
                </a:cubicBezTo>
                <a:lnTo>
                  <a:pt x="77053" y="35200"/>
                </a:lnTo>
                <a:cubicBezTo>
                  <a:pt x="77053" y="35162"/>
                  <a:pt x="77053" y="35162"/>
                  <a:pt x="77053" y="35162"/>
                </a:cubicBezTo>
                <a:cubicBezTo>
                  <a:pt x="77090" y="35124"/>
                  <a:pt x="77128" y="35086"/>
                  <a:pt x="77128" y="35011"/>
                </a:cubicBezTo>
                <a:cubicBezTo>
                  <a:pt x="77128" y="34973"/>
                  <a:pt x="77128" y="34935"/>
                  <a:pt x="77090" y="34935"/>
                </a:cubicBezTo>
                <a:lnTo>
                  <a:pt x="76977" y="34822"/>
                </a:lnTo>
                <a:close/>
                <a:moveTo>
                  <a:pt x="11192" y="35048"/>
                </a:moveTo>
                <a:cubicBezTo>
                  <a:pt x="11078" y="35048"/>
                  <a:pt x="11003" y="35048"/>
                  <a:pt x="10927" y="35086"/>
                </a:cubicBezTo>
                <a:cubicBezTo>
                  <a:pt x="10889" y="35124"/>
                  <a:pt x="10851" y="35200"/>
                  <a:pt x="10851" y="35275"/>
                </a:cubicBezTo>
                <a:lnTo>
                  <a:pt x="10851" y="35313"/>
                </a:lnTo>
                <a:lnTo>
                  <a:pt x="11003" y="35426"/>
                </a:lnTo>
                <a:lnTo>
                  <a:pt x="11154" y="35426"/>
                </a:lnTo>
                <a:lnTo>
                  <a:pt x="11305" y="35313"/>
                </a:lnTo>
                <a:lnTo>
                  <a:pt x="11305" y="35162"/>
                </a:lnTo>
                <a:lnTo>
                  <a:pt x="11192" y="35048"/>
                </a:lnTo>
                <a:close/>
                <a:moveTo>
                  <a:pt x="1587" y="35145"/>
                </a:moveTo>
                <a:cubicBezTo>
                  <a:pt x="1563" y="35145"/>
                  <a:pt x="1538" y="35149"/>
                  <a:pt x="1513" y="35162"/>
                </a:cubicBezTo>
                <a:lnTo>
                  <a:pt x="1400" y="35275"/>
                </a:lnTo>
                <a:lnTo>
                  <a:pt x="1400" y="35351"/>
                </a:lnTo>
                <a:lnTo>
                  <a:pt x="1513" y="35502"/>
                </a:lnTo>
                <a:cubicBezTo>
                  <a:pt x="1513" y="35502"/>
                  <a:pt x="1551" y="35540"/>
                  <a:pt x="1626" y="35540"/>
                </a:cubicBezTo>
                <a:lnTo>
                  <a:pt x="1778" y="35389"/>
                </a:lnTo>
                <a:cubicBezTo>
                  <a:pt x="1778" y="35313"/>
                  <a:pt x="1778" y="35237"/>
                  <a:pt x="1702" y="35162"/>
                </a:cubicBezTo>
                <a:cubicBezTo>
                  <a:pt x="1677" y="35162"/>
                  <a:pt x="1635" y="35145"/>
                  <a:pt x="1587" y="35145"/>
                </a:cubicBezTo>
                <a:close/>
                <a:moveTo>
                  <a:pt x="85106" y="35200"/>
                </a:moveTo>
                <a:lnTo>
                  <a:pt x="84954" y="35313"/>
                </a:lnTo>
                <a:lnTo>
                  <a:pt x="84954" y="35426"/>
                </a:lnTo>
                <a:lnTo>
                  <a:pt x="85106" y="35540"/>
                </a:lnTo>
                <a:cubicBezTo>
                  <a:pt x="85132" y="35567"/>
                  <a:pt x="85178" y="35593"/>
                  <a:pt x="85229" y="35593"/>
                </a:cubicBezTo>
                <a:cubicBezTo>
                  <a:pt x="85250" y="35593"/>
                  <a:pt x="85272" y="35589"/>
                  <a:pt x="85295" y="35578"/>
                </a:cubicBezTo>
                <a:lnTo>
                  <a:pt x="85408" y="35464"/>
                </a:lnTo>
                <a:lnTo>
                  <a:pt x="85408" y="35313"/>
                </a:lnTo>
                <a:lnTo>
                  <a:pt x="85295" y="35200"/>
                </a:lnTo>
                <a:close/>
                <a:moveTo>
                  <a:pt x="75895" y="35033"/>
                </a:moveTo>
                <a:cubicBezTo>
                  <a:pt x="75817" y="35033"/>
                  <a:pt x="75745" y="35059"/>
                  <a:pt x="75691" y="35086"/>
                </a:cubicBezTo>
                <a:cubicBezTo>
                  <a:pt x="75578" y="35162"/>
                  <a:pt x="75578" y="35275"/>
                  <a:pt x="75540" y="35351"/>
                </a:cubicBezTo>
                <a:cubicBezTo>
                  <a:pt x="75540" y="35389"/>
                  <a:pt x="75540" y="35464"/>
                  <a:pt x="75540" y="35464"/>
                </a:cubicBezTo>
                <a:lnTo>
                  <a:pt x="75578" y="35616"/>
                </a:lnTo>
                <a:cubicBezTo>
                  <a:pt x="75622" y="35660"/>
                  <a:pt x="75693" y="35678"/>
                  <a:pt x="75758" y="35678"/>
                </a:cubicBezTo>
                <a:cubicBezTo>
                  <a:pt x="75805" y="35678"/>
                  <a:pt x="75849" y="35669"/>
                  <a:pt x="75881" y="35653"/>
                </a:cubicBezTo>
                <a:cubicBezTo>
                  <a:pt x="76032" y="35578"/>
                  <a:pt x="76145" y="35426"/>
                  <a:pt x="76145" y="35275"/>
                </a:cubicBezTo>
                <a:cubicBezTo>
                  <a:pt x="76145" y="35200"/>
                  <a:pt x="76107" y="35162"/>
                  <a:pt x="76070" y="35086"/>
                </a:cubicBezTo>
                <a:lnTo>
                  <a:pt x="75994" y="35048"/>
                </a:lnTo>
                <a:cubicBezTo>
                  <a:pt x="75961" y="35037"/>
                  <a:pt x="75928" y="35033"/>
                  <a:pt x="75895" y="35033"/>
                </a:cubicBezTo>
                <a:close/>
                <a:moveTo>
                  <a:pt x="77960" y="35048"/>
                </a:moveTo>
                <a:lnTo>
                  <a:pt x="77809" y="35162"/>
                </a:lnTo>
                <a:lnTo>
                  <a:pt x="77809" y="35464"/>
                </a:lnTo>
                <a:cubicBezTo>
                  <a:pt x="77733" y="35464"/>
                  <a:pt x="77657" y="35502"/>
                  <a:pt x="77620" y="35578"/>
                </a:cubicBezTo>
                <a:lnTo>
                  <a:pt x="77771" y="35729"/>
                </a:lnTo>
                <a:lnTo>
                  <a:pt x="77695" y="35729"/>
                </a:lnTo>
                <a:cubicBezTo>
                  <a:pt x="77695" y="35767"/>
                  <a:pt x="77733" y="35880"/>
                  <a:pt x="77847" y="35880"/>
                </a:cubicBezTo>
                <a:lnTo>
                  <a:pt x="77922" y="35880"/>
                </a:lnTo>
                <a:cubicBezTo>
                  <a:pt x="77998" y="35880"/>
                  <a:pt x="78073" y="35805"/>
                  <a:pt x="78073" y="35729"/>
                </a:cubicBezTo>
                <a:cubicBezTo>
                  <a:pt x="78073" y="35653"/>
                  <a:pt x="78036" y="35616"/>
                  <a:pt x="78036" y="35578"/>
                </a:cubicBezTo>
                <a:cubicBezTo>
                  <a:pt x="78111" y="35578"/>
                  <a:pt x="78225" y="35540"/>
                  <a:pt x="78300" y="35426"/>
                </a:cubicBezTo>
                <a:lnTo>
                  <a:pt x="78225" y="35275"/>
                </a:lnTo>
                <a:cubicBezTo>
                  <a:pt x="78225" y="35275"/>
                  <a:pt x="78225" y="35237"/>
                  <a:pt x="78187" y="35200"/>
                </a:cubicBezTo>
                <a:cubicBezTo>
                  <a:pt x="78149" y="35162"/>
                  <a:pt x="78111" y="35048"/>
                  <a:pt x="77960" y="35048"/>
                </a:cubicBezTo>
                <a:close/>
                <a:moveTo>
                  <a:pt x="83549" y="35269"/>
                </a:moveTo>
                <a:cubicBezTo>
                  <a:pt x="83509" y="35269"/>
                  <a:pt x="83472" y="35275"/>
                  <a:pt x="83442" y="35275"/>
                </a:cubicBezTo>
                <a:lnTo>
                  <a:pt x="83215" y="35313"/>
                </a:lnTo>
                <a:cubicBezTo>
                  <a:pt x="83215" y="35351"/>
                  <a:pt x="83215" y="35389"/>
                  <a:pt x="83177" y="35426"/>
                </a:cubicBezTo>
                <a:cubicBezTo>
                  <a:pt x="83140" y="35502"/>
                  <a:pt x="83102" y="35616"/>
                  <a:pt x="83102" y="35805"/>
                </a:cubicBezTo>
                <a:lnTo>
                  <a:pt x="83291" y="35918"/>
                </a:lnTo>
                <a:cubicBezTo>
                  <a:pt x="83316" y="35918"/>
                  <a:pt x="83341" y="35935"/>
                  <a:pt x="83378" y="35935"/>
                </a:cubicBezTo>
                <a:cubicBezTo>
                  <a:pt x="83396" y="35935"/>
                  <a:pt x="83417" y="35931"/>
                  <a:pt x="83442" y="35918"/>
                </a:cubicBezTo>
                <a:cubicBezTo>
                  <a:pt x="83518" y="35880"/>
                  <a:pt x="83518" y="35880"/>
                  <a:pt x="83555" y="35805"/>
                </a:cubicBezTo>
                <a:cubicBezTo>
                  <a:pt x="83669" y="35767"/>
                  <a:pt x="83820" y="35691"/>
                  <a:pt x="83820" y="35502"/>
                </a:cubicBezTo>
                <a:cubicBezTo>
                  <a:pt x="83820" y="35464"/>
                  <a:pt x="83820" y="35426"/>
                  <a:pt x="83782" y="35389"/>
                </a:cubicBezTo>
                <a:lnTo>
                  <a:pt x="83745" y="35351"/>
                </a:lnTo>
                <a:cubicBezTo>
                  <a:pt x="83676" y="35283"/>
                  <a:pt x="83608" y="35269"/>
                  <a:pt x="83549" y="35269"/>
                </a:cubicBezTo>
                <a:close/>
                <a:moveTo>
                  <a:pt x="35578" y="35540"/>
                </a:moveTo>
                <a:lnTo>
                  <a:pt x="35389" y="35616"/>
                </a:lnTo>
                <a:lnTo>
                  <a:pt x="35351" y="35616"/>
                </a:lnTo>
                <a:cubicBezTo>
                  <a:pt x="35351" y="35691"/>
                  <a:pt x="35275" y="35767"/>
                  <a:pt x="35313" y="35842"/>
                </a:cubicBezTo>
                <a:lnTo>
                  <a:pt x="35464" y="35956"/>
                </a:lnTo>
                <a:lnTo>
                  <a:pt x="35691" y="35956"/>
                </a:lnTo>
                <a:lnTo>
                  <a:pt x="35842" y="35842"/>
                </a:lnTo>
                <a:lnTo>
                  <a:pt x="35842" y="35805"/>
                </a:lnTo>
                <a:cubicBezTo>
                  <a:pt x="35842" y="35653"/>
                  <a:pt x="35691" y="35578"/>
                  <a:pt x="35578" y="35540"/>
                </a:cubicBezTo>
                <a:close/>
                <a:moveTo>
                  <a:pt x="34141" y="35540"/>
                </a:moveTo>
                <a:lnTo>
                  <a:pt x="33914" y="35616"/>
                </a:lnTo>
                <a:cubicBezTo>
                  <a:pt x="33876" y="35653"/>
                  <a:pt x="33763" y="35729"/>
                  <a:pt x="33801" y="35880"/>
                </a:cubicBezTo>
                <a:lnTo>
                  <a:pt x="33838" y="35918"/>
                </a:lnTo>
                <a:cubicBezTo>
                  <a:pt x="33921" y="35973"/>
                  <a:pt x="34025" y="36008"/>
                  <a:pt x="34119" y="36008"/>
                </a:cubicBezTo>
                <a:cubicBezTo>
                  <a:pt x="34153" y="36008"/>
                  <a:pt x="34186" y="36004"/>
                  <a:pt x="34217" y="35994"/>
                </a:cubicBezTo>
                <a:cubicBezTo>
                  <a:pt x="34330" y="35956"/>
                  <a:pt x="34406" y="35880"/>
                  <a:pt x="34406" y="35767"/>
                </a:cubicBezTo>
                <a:cubicBezTo>
                  <a:pt x="34406" y="35729"/>
                  <a:pt x="34406" y="35729"/>
                  <a:pt x="34368" y="35691"/>
                </a:cubicBezTo>
                <a:lnTo>
                  <a:pt x="34217" y="35616"/>
                </a:lnTo>
                <a:cubicBezTo>
                  <a:pt x="34217" y="35578"/>
                  <a:pt x="34179" y="35540"/>
                  <a:pt x="34141" y="35540"/>
                </a:cubicBezTo>
                <a:close/>
                <a:moveTo>
                  <a:pt x="48848" y="35729"/>
                </a:moveTo>
                <a:lnTo>
                  <a:pt x="48583" y="35805"/>
                </a:lnTo>
                <a:cubicBezTo>
                  <a:pt x="48583" y="35805"/>
                  <a:pt x="48546" y="35842"/>
                  <a:pt x="48546" y="35880"/>
                </a:cubicBezTo>
                <a:cubicBezTo>
                  <a:pt x="48508" y="35918"/>
                  <a:pt x="48470" y="35956"/>
                  <a:pt x="48470" y="35994"/>
                </a:cubicBezTo>
                <a:cubicBezTo>
                  <a:pt x="48470" y="36031"/>
                  <a:pt x="48470" y="36107"/>
                  <a:pt x="48621" y="36145"/>
                </a:cubicBezTo>
                <a:lnTo>
                  <a:pt x="48772" y="36031"/>
                </a:lnTo>
                <a:cubicBezTo>
                  <a:pt x="48772" y="36031"/>
                  <a:pt x="48772" y="36069"/>
                  <a:pt x="48772" y="36069"/>
                </a:cubicBezTo>
                <a:cubicBezTo>
                  <a:pt x="48735" y="36107"/>
                  <a:pt x="48735" y="36107"/>
                  <a:pt x="48697" y="36107"/>
                </a:cubicBezTo>
                <a:cubicBezTo>
                  <a:pt x="48735" y="36107"/>
                  <a:pt x="48772" y="36107"/>
                  <a:pt x="48810" y="36145"/>
                </a:cubicBezTo>
                <a:lnTo>
                  <a:pt x="48848" y="36145"/>
                </a:lnTo>
                <a:lnTo>
                  <a:pt x="49037" y="36069"/>
                </a:lnTo>
                <a:cubicBezTo>
                  <a:pt x="49037" y="36031"/>
                  <a:pt x="49037" y="35994"/>
                  <a:pt x="49037" y="35994"/>
                </a:cubicBezTo>
                <a:cubicBezTo>
                  <a:pt x="49037" y="35842"/>
                  <a:pt x="48924" y="35805"/>
                  <a:pt x="48886" y="35767"/>
                </a:cubicBezTo>
                <a:cubicBezTo>
                  <a:pt x="48848" y="35729"/>
                  <a:pt x="48848" y="35729"/>
                  <a:pt x="48848" y="35729"/>
                </a:cubicBezTo>
                <a:close/>
                <a:moveTo>
                  <a:pt x="15237" y="35653"/>
                </a:moveTo>
                <a:cubicBezTo>
                  <a:pt x="15161" y="35653"/>
                  <a:pt x="14972" y="35653"/>
                  <a:pt x="14935" y="35805"/>
                </a:cubicBezTo>
                <a:lnTo>
                  <a:pt x="15010" y="35918"/>
                </a:lnTo>
                <a:cubicBezTo>
                  <a:pt x="15048" y="35956"/>
                  <a:pt x="15048" y="35956"/>
                  <a:pt x="15048" y="35994"/>
                </a:cubicBezTo>
                <a:cubicBezTo>
                  <a:pt x="15081" y="36059"/>
                  <a:pt x="15170" y="36152"/>
                  <a:pt x="15315" y="36152"/>
                </a:cubicBezTo>
                <a:cubicBezTo>
                  <a:pt x="15338" y="36152"/>
                  <a:pt x="15362" y="36150"/>
                  <a:pt x="15388" y="36145"/>
                </a:cubicBezTo>
                <a:lnTo>
                  <a:pt x="15464" y="36107"/>
                </a:lnTo>
                <a:cubicBezTo>
                  <a:pt x="15540" y="36069"/>
                  <a:pt x="15577" y="36031"/>
                  <a:pt x="15577" y="35956"/>
                </a:cubicBezTo>
                <a:cubicBezTo>
                  <a:pt x="15577" y="35918"/>
                  <a:pt x="15540" y="35842"/>
                  <a:pt x="15502" y="35805"/>
                </a:cubicBezTo>
                <a:cubicBezTo>
                  <a:pt x="15464" y="35805"/>
                  <a:pt x="15464" y="35767"/>
                  <a:pt x="15464" y="35767"/>
                </a:cubicBezTo>
                <a:lnTo>
                  <a:pt x="15313" y="35653"/>
                </a:lnTo>
                <a:close/>
                <a:moveTo>
                  <a:pt x="8734" y="35351"/>
                </a:moveTo>
                <a:cubicBezTo>
                  <a:pt x="8696" y="35351"/>
                  <a:pt x="8470" y="35389"/>
                  <a:pt x="8394" y="35540"/>
                </a:cubicBezTo>
                <a:lnTo>
                  <a:pt x="8470" y="35691"/>
                </a:lnTo>
                <a:cubicBezTo>
                  <a:pt x="8470" y="35691"/>
                  <a:pt x="8432" y="35653"/>
                  <a:pt x="8432" y="35653"/>
                </a:cubicBezTo>
                <a:lnTo>
                  <a:pt x="8432" y="35653"/>
                </a:lnTo>
                <a:lnTo>
                  <a:pt x="8545" y="35805"/>
                </a:lnTo>
                <a:lnTo>
                  <a:pt x="8621" y="35805"/>
                </a:lnTo>
                <a:lnTo>
                  <a:pt x="8507" y="35880"/>
                </a:lnTo>
                <a:cubicBezTo>
                  <a:pt x="8507" y="35842"/>
                  <a:pt x="8507" y="35842"/>
                  <a:pt x="8507" y="35842"/>
                </a:cubicBezTo>
                <a:cubicBezTo>
                  <a:pt x="8470" y="35842"/>
                  <a:pt x="8356" y="35918"/>
                  <a:pt x="8394" y="36069"/>
                </a:cubicBezTo>
                <a:lnTo>
                  <a:pt x="8432" y="36145"/>
                </a:lnTo>
                <a:cubicBezTo>
                  <a:pt x="8488" y="36164"/>
                  <a:pt x="8536" y="36173"/>
                  <a:pt x="8578" y="36173"/>
                </a:cubicBezTo>
                <a:cubicBezTo>
                  <a:pt x="8621" y="36173"/>
                  <a:pt x="8659" y="36164"/>
                  <a:pt x="8696" y="36145"/>
                </a:cubicBezTo>
                <a:cubicBezTo>
                  <a:pt x="8885" y="36069"/>
                  <a:pt x="8885" y="35842"/>
                  <a:pt x="8734" y="35767"/>
                </a:cubicBezTo>
                <a:cubicBezTo>
                  <a:pt x="8734" y="35767"/>
                  <a:pt x="8772" y="35767"/>
                  <a:pt x="8810" y="35729"/>
                </a:cubicBezTo>
                <a:cubicBezTo>
                  <a:pt x="8885" y="35691"/>
                  <a:pt x="8885" y="35616"/>
                  <a:pt x="8885" y="35540"/>
                </a:cubicBezTo>
                <a:cubicBezTo>
                  <a:pt x="8885" y="35502"/>
                  <a:pt x="8885" y="35464"/>
                  <a:pt x="8885" y="35464"/>
                </a:cubicBezTo>
                <a:lnTo>
                  <a:pt x="8734" y="35351"/>
                </a:lnTo>
                <a:close/>
                <a:moveTo>
                  <a:pt x="75512" y="35647"/>
                </a:moveTo>
                <a:cubicBezTo>
                  <a:pt x="75243" y="35647"/>
                  <a:pt x="75112" y="35775"/>
                  <a:pt x="75011" y="35842"/>
                </a:cubicBezTo>
                <a:lnTo>
                  <a:pt x="74973" y="35956"/>
                </a:lnTo>
                <a:cubicBezTo>
                  <a:pt x="74973" y="36220"/>
                  <a:pt x="75162" y="36334"/>
                  <a:pt x="75389" y="36334"/>
                </a:cubicBezTo>
                <a:cubicBezTo>
                  <a:pt x="75616" y="36334"/>
                  <a:pt x="75843" y="36220"/>
                  <a:pt x="75843" y="35956"/>
                </a:cubicBezTo>
                <a:lnTo>
                  <a:pt x="75729" y="35805"/>
                </a:lnTo>
                <a:lnTo>
                  <a:pt x="75729" y="35805"/>
                </a:lnTo>
                <a:cubicBezTo>
                  <a:pt x="75748" y="35823"/>
                  <a:pt x="75758" y="35833"/>
                  <a:pt x="75762" y="35833"/>
                </a:cubicBezTo>
                <a:cubicBezTo>
                  <a:pt x="75767" y="35833"/>
                  <a:pt x="75767" y="35823"/>
                  <a:pt x="75767" y="35805"/>
                </a:cubicBezTo>
                <a:cubicBezTo>
                  <a:pt x="75729" y="35767"/>
                  <a:pt x="75729" y="35729"/>
                  <a:pt x="75691" y="35691"/>
                </a:cubicBezTo>
                <a:lnTo>
                  <a:pt x="75616" y="35653"/>
                </a:lnTo>
                <a:cubicBezTo>
                  <a:pt x="75579" y="35649"/>
                  <a:pt x="75544" y="35647"/>
                  <a:pt x="75512" y="35647"/>
                </a:cubicBezTo>
                <a:close/>
                <a:moveTo>
                  <a:pt x="70663" y="35965"/>
                </a:moveTo>
                <a:cubicBezTo>
                  <a:pt x="70606" y="35965"/>
                  <a:pt x="70550" y="35975"/>
                  <a:pt x="70512" y="35994"/>
                </a:cubicBezTo>
                <a:cubicBezTo>
                  <a:pt x="70323" y="36107"/>
                  <a:pt x="70361" y="36296"/>
                  <a:pt x="70550" y="36372"/>
                </a:cubicBezTo>
                <a:lnTo>
                  <a:pt x="70739" y="36220"/>
                </a:lnTo>
                <a:lnTo>
                  <a:pt x="70739" y="36220"/>
                </a:lnTo>
                <a:cubicBezTo>
                  <a:pt x="70739" y="36258"/>
                  <a:pt x="70701" y="36296"/>
                  <a:pt x="70701" y="36296"/>
                </a:cubicBezTo>
                <a:cubicBezTo>
                  <a:pt x="70739" y="36296"/>
                  <a:pt x="70814" y="36296"/>
                  <a:pt x="70852" y="36258"/>
                </a:cubicBezTo>
                <a:lnTo>
                  <a:pt x="70928" y="36145"/>
                </a:lnTo>
                <a:cubicBezTo>
                  <a:pt x="70928" y="36107"/>
                  <a:pt x="70928" y="36069"/>
                  <a:pt x="70890" y="36031"/>
                </a:cubicBezTo>
                <a:lnTo>
                  <a:pt x="70814" y="35994"/>
                </a:lnTo>
                <a:cubicBezTo>
                  <a:pt x="70776" y="35975"/>
                  <a:pt x="70720" y="35965"/>
                  <a:pt x="70663" y="35965"/>
                </a:cubicBezTo>
                <a:close/>
                <a:moveTo>
                  <a:pt x="34897" y="35805"/>
                </a:moveTo>
                <a:cubicBezTo>
                  <a:pt x="34708" y="35842"/>
                  <a:pt x="34632" y="35918"/>
                  <a:pt x="34632" y="35994"/>
                </a:cubicBezTo>
                <a:lnTo>
                  <a:pt x="34632" y="35956"/>
                </a:lnTo>
                <a:cubicBezTo>
                  <a:pt x="34519" y="35956"/>
                  <a:pt x="34443" y="35994"/>
                  <a:pt x="34406" y="36031"/>
                </a:cubicBezTo>
                <a:lnTo>
                  <a:pt x="34330" y="36031"/>
                </a:lnTo>
                <a:lnTo>
                  <a:pt x="34179" y="36145"/>
                </a:lnTo>
                <a:lnTo>
                  <a:pt x="34179" y="36296"/>
                </a:lnTo>
                <a:lnTo>
                  <a:pt x="34292" y="36409"/>
                </a:lnTo>
                <a:cubicBezTo>
                  <a:pt x="34321" y="36414"/>
                  <a:pt x="34348" y="36415"/>
                  <a:pt x="34373" y="36415"/>
                </a:cubicBezTo>
                <a:cubicBezTo>
                  <a:pt x="34580" y="36415"/>
                  <a:pt x="34674" y="36288"/>
                  <a:pt x="34708" y="36220"/>
                </a:cubicBezTo>
                <a:cubicBezTo>
                  <a:pt x="34708" y="36183"/>
                  <a:pt x="34708" y="36183"/>
                  <a:pt x="34746" y="36145"/>
                </a:cubicBezTo>
                <a:lnTo>
                  <a:pt x="34708" y="36069"/>
                </a:lnTo>
                <a:lnTo>
                  <a:pt x="34708" y="36069"/>
                </a:lnTo>
                <a:lnTo>
                  <a:pt x="34821" y="36145"/>
                </a:lnTo>
                <a:lnTo>
                  <a:pt x="34859" y="36145"/>
                </a:lnTo>
                <a:cubicBezTo>
                  <a:pt x="34897" y="36145"/>
                  <a:pt x="35086" y="36145"/>
                  <a:pt x="35124" y="35994"/>
                </a:cubicBezTo>
                <a:lnTo>
                  <a:pt x="35048" y="35956"/>
                </a:lnTo>
                <a:lnTo>
                  <a:pt x="34897" y="35805"/>
                </a:lnTo>
                <a:close/>
                <a:moveTo>
                  <a:pt x="77633" y="35865"/>
                </a:moveTo>
                <a:cubicBezTo>
                  <a:pt x="77553" y="35865"/>
                  <a:pt x="77473" y="35891"/>
                  <a:pt x="77393" y="35918"/>
                </a:cubicBezTo>
                <a:cubicBezTo>
                  <a:pt x="77242" y="36031"/>
                  <a:pt x="77204" y="36296"/>
                  <a:pt x="77355" y="36409"/>
                </a:cubicBezTo>
                <a:lnTo>
                  <a:pt x="77431" y="36447"/>
                </a:lnTo>
                <a:cubicBezTo>
                  <a:pt x="77464" y="36458"/>
                  <a:pt x="77497" y="36463"/>
                  <a:pt x="77529" y="36463"/>
                </a:cubicBezTo>
                <a:cubicBezTo>
                  <a:pt x="77607" y="36463"/>
                  <a:pt x="77680" y="36436"/>
                  <a:pt x="77733" y="36409"/>
                </a:cubicBezTo>
                <a:cubicBezTo>
                  <a:pt x="77809" y="36334"/>
                  <a:pt x="77847" y="36258"/>
                  <a:pt x="77847" y="36107"/>
                </a:cubicBezTo>
                <a:cubicBezTo>
                  <a:pt x="77847" y="36069"/>
                  <a:pt x="77847" y="36031"/>
                  <a:pt x="77847" y="35956"/>
                </a:cubicBezTo>
                <a:lnTo>
                  <a:pt x="77733" y="35880"/>
                </a:lnTo>
                <a:cubicBezTo>
                  <a:pt x="77700" y="35869"/>
                  <a:pt x="77667" y="35865"/>
                  <a:pt x="77633" y="35865"/>
                </a:cubicBezTo>
                <a:close/>
                <a:moveTo>
                  <a:pt x="67147" y="36220"/>
                </a:moveTo>
                <a:lnTo>
                  <a:pt x="67071" y="36296"/>
                </a:lnTo>
                <a:lnTo>
                  <a:pt x="67109" y="36296"/>
                </a:lnTo>
                <a:lnTo>
                  <a:pt x="66958" y="36409"/>
                </a:lnTo>
                <a:lnTo>
                  <a:pt x="66958" y="36523"/>
                </a:lnTo>
                <a:lnTo>
                  <a:pt x="67034" y="36561"/>
                </a:lnTo>
                <a:cubicBezTo>
                  <a:pt x="67034" y="36561"/>
                  <a:pt x="67034" y="36523"/>
                  <a:pt x="67034" y="36523"/>
                </a:cubicBezTo>
                <a:lnTo>
                  <a:pt x="67147" y="36674"/>
                </a:lnTo>
                <a:lnTo>
                  <a:pt x="67260" y="36674"/>
                </a:lnTo>
                <a:lnTo>
                  <a:pt x="67298" y="36636"/>
                </a:lnTo>
                <a:cubicBezTo>
                  <a:pt x="67298" y="36636"/>
                  <a:pt x="67336" y="36636"/>
                  <a:pt x="67336" y="36599"/>
                </a:cubicBezTo>
                <a:lnTo>
                  <a:pt x="67336" y="36599"/>
                </a:lnTo>
                <a:lnTo>
                  <a:pt x="67449" y="36485"/>
                </a:lnTo>
                <a:lnTo>
                  <a:pt x="67449" y="36409"/>
                </a:lnTo>
                <a:lnTo>
                  <a:pt x="67412" y="36334"/>
                </a:lnTo>
                <a:cubicBezTo>
                  <a:pt x="67412" y="36334"/>
                  <a:pt x="67412" y="36372"/>
                  <a:pt x="67412" y="36372"/>
                </a:cubicBezTo>
                <a:lnTo>
                  <a:pt x="67260" y="36220"/>
                </a:lnTo>
                <a:close/>
                <a:moveTo>
                  <a:pt x="74635" y="36318"/>
                </a:moveTo>
                <a:cubicBezTo>
                  <a:pt x="74602" y="36318"/>
                  <a:pt x="74564" y="36323"/>
                  <a:pt x="74519" y="36334"/>
                </a:cubicBezTo>
                <a:lnTo>
                  <a:pt x="74444" y="36485"/>
                </a:lnTo>
                <a:cubicBezTo>
                  <a:pt x="74444" y="36485"/>
                  <a:pt x="74444" y="36485"/>
                  <a:pt x="74406" y="36523"/>
                </a:cubicBezTo>
                <a:cubicBezTo>
                  <a:pt x="74406" y="36523"/>
                  <a:pt x="74368" y="36561"/>
                  <a:pt x="74368" y="36674"/>
                </a:cubicBezTo>
                <a:lnTo>
                  <a:pt x="74406" y="36712"/>
                </a:lnTo>
                <a:cubicBezTo>
                  <a:pt x="74463" y="36797"/>
                  <a:pt x="74562" y="36840"/>
                  <a:pt x="74672" y="36840"/>
                </a:cubicBezTo>
                <a:cubicBezTo>
                  <a:pt x="74708" y="36840"/>
                  <a:pt x="74746" y="36835"/>
                  <a:pt x="74784" y="36825"/>
                </a:cubicBezTo>
                <a:cubicBezTo>
                  <a:pt x="74898" y="36825"/>
                  <a:pt x="75011" y="36712"/>
                  <a:pt x="75011" y="36523"/>
                </a:cubicBezTo>
                <a:cubicBezTo>
                  <a:pt x="75011" y="36523"/>
                  <a:pt x="75011" y="36523"/>
                  <a:pt x="75011" y="36485"/>
                </a:cubicBezTo>
                <a:lnTo>
                  <a:pt x="74822" y="36372"/>
                </a:lnTo>
                <a:cubicBezTo>
                  <a:pt x="74768" y="36345"/>
                  <a:pt x="74715" y="36318"/>
                  <a:pt x="74635" y="36318"/>
                </a:cubicBezTo>
                <a:close/>
                <a:moveTo>
                  <a:pt x="43256" y="36280"/>
                </a:moveTo>
                <a:cubicBezTo>
                  <a:pt x="43240" y="36280"/>
                  <a:pt x="43226" y="36285"/>
                  <a:pt x="43215" y="36296"/>
                </a:cubicBezTo>
                <a:lnTo>
                  <a:pt x="43139" y="36334"/>
                </a:lnTo>
                <a:cubicBezTo>
                  <a:pt x="43064" y="36372"/>
                  <a:pt x="43026" y="36523"/>
                  <a:pt x="43026" y="36636"/>
                </a:cubicBezTo>
                <a:cubicBezTo>
                  <a:pt x="43026" y="36712"/>
                  <a:pt x="43064" y="36788"/>
                  <a:pt x="43101" y="36825"/>
                </a:cubicBezTo>
                <a:cubicBezTo>
                  <a:pt x="43128" y="36852"/>
                  <a:pt x="43174" y="36879"/>
                  <a:pt x="43238" y="36879"/>
                </a:cubicBezTo>
                <a:cubicBezTo>
                  <a:pt x="43265" y="36879"/>
                  <a:pt x="43295" y="36874"/>
                  <a:pt x="43328" y="36863"/>
                </a:cubicBezTo>
                <a:cubicBezTo>
                  <a:pt x="43442" y="36825"/>
                  <a:pt x="43479" y="36750"/>
                  <a:pt x="43479" y="36599"/>
                </a:cubicBezTo>
                <a:cubicBezTo>
                  <a:pt x="43479" y="36561"/>
                  <a:pt x="43479" y="36409"/>
                  <a:pt x="43366" y="36334"/>
                </a:cubicBezTo>
                <a:cubicBezTo>
                  <a:pt x="43339" y="36307"/>
                  <a:pt x="43294" y="36280"/>
                  <a:pt x="43256" y="36280"/>
                </a:cubicBezTo>
                <a:close/>
                <a:moveTo>
                  <a:pt x="90172" y="36485"/>
                </a:moveTo>
                <a:cubicBezTo>
                  <a:pt x="90058" y="36523"/>
                  <a:pt x="89945" y="36636"/>
                  <a:pt x="89907" y="36750"/>
                </a:cubicBezTo>
                <a:lnTo>
                  <a:pt x="89945" y="36863"/>
                </a:lnTo>
                <a:cubicBezTo>
                  <a:pt x="90011" y="36907"/>
                  <a:pt x="90078" y="36926"/>
                  <a:pt x="90144" y="36926"/>
                </a:cubicBezTo>
                <a:cubicBezTo>
                  <a:pt x="90191" y="36926"/>
                  <a:pt x="90238" y="36917"/>
                  <a:pt x="90285" y="36901"/>
                </a:cubicBezTo>
                <a:cubicBezTo>
                  <a:pt x="90323" y="36901"/>
                  <a:pt x="90399" y="36863"/>
                  <a:pt x="90436" y="36863"/>
                </a:cubicBezTo>
                <a:cubicBezTo>
                  <a:pt x="90481" y="36907"/>
                  <a:pt x="90564" y="36926"/>
                  <a:pt x="90648" y="36926"/>
                </a:cubicBezTo>
                <a:cubicBezTo>
                  <a:pt x="90708" y="36926"/>
                  <a:pt x="90768" y="36917"/>
                  <a:pt x="90815" y="36901"/>
                </a:cubicBezTo>
                <a:cubicBezTo>
                  <a:pt x="90928" y="36863"/>
                  <a:pt x="90966" y="36788"/>
                  <a:pt x="90966" y="36712"/>
                </a:cubicBezTo>
                <a:cubicBezTo>
                  <a:pt x="90966" y="36674"/>
                  <a:pt x="90966" y="36674"/>
                  <a:pt x="90966" y="36636"/>
                </a:cubicBezTo>
                <a:lnTo>
                  <a:pt x="90928" y="36561"/>
                </a:lnTo>
                <a:cubicBezTo>
                  <a:pt x="90884" y="36516"/>
                  <a:pt x="90813" y="36498"/>
                  <a:pt x="90740" y="36498"/>
                </a:cubicBezTo>
                <a:cubicBezTo>
                  <a:pt x="90688" y="36498"/>
                  <a:pt x="90635" y="36507"/>
                  <a:pt x="90588" y="36523"/>
                </a:cubicBezTo>
                <a:cubicBezTo>
                  <a:pt x="90550" y="36523"/>
                  <a:pt x="90512" y="36561"/>
                  <a:pt x="90474" y="36561"/>
                </a:cubicBezTo>
                <a:cubicBezTo>
                  <a:pt x="90399" y="36485"/>
                  <a:pt x="90285" y="36485"/>
                  <a:pt x="90172" y="36485"/>
                </a:cubicBezTo>
                <a:close/>
                <a:moveTo>
                  <a:pt x="44462" y="36636"/>
                </a:moveTo>
                <a:cubicBezTo>
                  <a:pt x="44349" y="36636"/>
                  <a:pt x="44273" y="36674"/>
                  <a:pt x="44198" y="36712"/>
                </a:cubicBezTo>
                <a:cubicBezTo>
                  <a:pt x="44160" y="36750"/>
                  <a:pt x="44122" y="36788"/>
                  <a:pt x="44122" y="36901"/>
                </a:cubicBezTo>
                <a:lnTo>
                  <a:pt x="44122" y="36939"/>
                </a:lnTo>
                <a:lnTo>
                  <a:pt x="44236" y="37014"/>
                </a:lnTo>
                <a:cubicBezTo>
                  <a:pt x="44257" y="37025"/>
                  <a:pt x="44286" y="37033"/>
                  <a:pt x="44317" y="37033"/>
                </a:cubicBezTo>
                <a:cubicBezTo>
                  <a:pt x="44390" y="37033"/>
                  <a:pt x="44477" y="36990"/>
                  <a:pt x="44532" y="36844"/>
                </a:cubicBezTo>
                <a:lnTo>
                  <a:pt x="44532" y="36844"/>
                </a:lnTo>
                <a:lnTo>
                  <a:pt x="44538" y="36863"/>
                </a:lnTo>
                <a:cubicBezTo>
                  <a:pt x="44538" y="36863"/>
                  <a:pt x="44538" y="36825"/>
                  <a:pt x="44538" y="36825"/>
                </a:cubicBezTo>
                <a:cubicBezTo>
                  <a:pt x="44536" y="36832"/>
                  <a:pt x="44534" y="36838"/>
                  <a:pt x="44532" y="36844"/>
                </a:cubicBezTo>
                <a:lnTo>
                  <a:pt x="44532" y="36844"/>
                </a:lnTo>
                <a:lnTo>
                  <a:pt x="44462" y="36636"/>
                </a:lnTo>
                <a:close/>
                <a:moveTo>
                  <a:pt x="49482" y="36707"/>
                </a:moveTo>
                <a:cubicBezTo>
                  <a:pt x="49220" y="36707"/>
                  <a:pt x="49188" y="36867"/>
                  <a:pt x="49188" y="36901"/>
                </a:cubicBezTo>
                <a:lnTo>
                  <a:pt x="49226" y="37014"/>
                </a:lnTo>
                <a:cubicBezTo>
                  <a:pt x="49280" y="37041"/>
                  <a:pt x="49352" y="37068"/>
                  <a:pt x="49430" y="37068"/>
                </a:cubicBezTo>
                <a:cubicBezTo>
                  <a:pt x="49462" y="37068"/>
                  <a:pt x="49495" y="37063"/>
                  <a:pt x="49529" y="37052"/>
                </a:cubicBezTo>
                <a:cubicBezTo>
                  <a:pt x="49642" y="37014"/>
                  <a:pt x="49680" y="36939"/>
                  <a:pt x="49680" y="36825"/>
                </a:cubicBezTo>
                <a:lnTo>
                  <a:pt x="49566" y="36712"/>
                </a:lnTo>
                <a:cubicBezTo>
                  <a:pt x="49536" y="36709"/>
                  <a:pt x="49508" y="36707"/>
                  <a:pt x="49482" y="36707"/>
                </a:cubicBezTo>
                <a:close/>
                <a:moveTo>
                  <a:pt x="1248" y="36788"/>
                </a:moveTo>
                <a:cubicBezTo>
                  <a:pt x="1210" y="36788"/>
                  <a:pt x="1173" y="36788"/>
                  <a:pt x="1135" y="36825"/>
                </a:cubicBezTo>
                <a:cubicBezTo>
                  <a:pt x="1059" y="36863"/>
                  <a:pt x="1021" y="36901"/>
                  <a:pt x="1021" y="36939"/>
                </a:cubicBezTo>
                <a:lnTo>
                  <a:pt x="1021" y="36977"/>
                </a:lnTo>
                <a:lnTo>
                  <a:pt x="1097" y="37052"/>
                </a:lnTo>
                <a:cubicBezTo>
                  <a:pt x="1097" y="37014"/>
                  <a:pt x="1097" y="37014"/>
                  <a:pt x="1097" y="36977"/>
                </a:cubicBezTo>
                <a:lnTo>
                  <a:pt x="1210" y="37128"/>
                </a:lnTo>
                <a:lnTo>
                  <a:pt x="1362" y="37128"/>
                </a:lnTo>
                <a:lnTo>
                  <a:pt x="1475" y="37090"/>
                </a:lnTo>
                <a:cubicBezTo>
                  <a:pt x="1475" y="37052"/>
                  <a:pt x="1513" y="37014"/>
                  <a:pt x="1513" y="36977"/>
                </a:cubicBezTo>
                <a:cubicBezTo>
                  <a:pt x="1513" y="36863"/>
                  <a:pt x="1400" y="36788"/>
                  <a:pt x="1248" y="36788"/>
                </a:cubicBezTo>
                <a:close/>
                <a:moveTo>
                  <a:pt x="8243" y="36750"/>
                </a:moveTo>
                <a:lnTo>
                  <a:pt x="8091" y="36863"/>
                </a:lnTo>
                <a:cubicBezTo>
                  <a:pt x="8054" y="36863"/>
                  <a:pt x="8016" y="36901"/>
                  <a:pt x="8016" y="36939"/>
                </a:cubicBezTo>
                <a:lnTo>
                  <a:pt x="8129" y="37090"/>
                </a:lnTo>
                <a:cubicBezTo>
                  <a:pt x="8167" y="37090"/>
                  <a:pt x="8205" y="37128"/>
                  <a:pt x="8243" y="37128"/>
                </a:cubicBezTo>
                <a:lnTo>
                  <a:pt x="8394" y="37052"/>
                </a:lnTo>
                <a:cubicBezTo>
                  <a:pt x="8432" y="37014"/>
                  <a:pt x="8470" y="36977"/>
                  <a:pt x="8470" y="36939"/>
                </a:cubicBezTo>
                <a:lnTo>
                  <a:pt x="8356" y="36788"/>
                </a:lnTo>
                <a:cubicBezTo>
                  <a:pt x="8318" y="36788"/>
                  <a:pt x="8318" y="36750"/>
                  <a:pt x="8243" y="36750"/>
                </a:cubicBezTo>
                <a:close/>
                <a:moveTo>
                  <a:pt x="51079" y="36750"/>
                </a:moveTo>
                <a:lnTo>
                  <a:pt x="50927" y="36863"/>
                </a:lnTo>
                <a:cubicBezTo>
                  <a:pt x="50927" y="36901"/>
                  <a:pt x="50927" y="36901"/>
                  <a:pt x="50927" y="36901"/>
                </a:cubicBezTo>
                <a:lnTo>
                  <a:pt x="51079" y="36901"/>
                </a:lnTo>
                <a:lnTo>
                  <a:pt x="50927" y="36939"/>
                </a:lnTo>
                <a:cubicBezTo>
                  <a:pt x="50927" y="37090"/>
                  <a:pt x="50965" y="37166"/>
                  <a:pt x="51079" y="37203"/>
                </a:cubicBezTo>
                <a:lnTo>
                  <a:pt x="51268" y="37090"/>
                </a:lnTo>
                <a:cubicBezTo>
                  <a:pt x="51306" y="37052"/>
                  <a:pt x="51381" y="37014"/>
                  <a:pt x="51381" y="36901"/>
                </a:cubicBezTo>
                <a:cubicBezTo>
                  <a:pt x="51381" y="36901"/>
                  <a:pt x="51381" y="36863"/>
                  <a:pt x="51381" y="36825"/>
                </a:cubicBezTo>
                <a:lnTo>
                  <a:pt x="51230" y="36750"/>
                </a:lnTo>
                <a:close/>
                <a:moveTo>
                  <a:pt x="6693" y="36788"/>
                </a:moveTo>
                <a:cubicBezTo>
                  <a:pt x="6579" y="36788"/>
                  <a:pt x="6504" y="36788"/>
                  <a:pt x="6428" y="36863"/>
                </a:cubicBezTo>
                <a:cubicBezTo>
                  <a:pt x="6314" y="36939"/>
                  <a:pt x="6314" y="37128"/>
                  <a:pt x="6428" y="37203"/>
                </a:cubicBezTo>
                <a:cubicBezTo>
                  <a:pt x="6504" y="37241"/>
                  <a:pt x="6579" y="37241"/>
                  <a:pt x="6693" y="37241"/>
                </a:cubicBezTo>
                <a:lnTo>
                  <a:pt x="6768" y="37128"/>
                </a:lnTo>
                <a:lnTo>
                  <a:pt x="6768" y="36901"/>
                </a:lnTo>
                <a:lnTo>
                  <a:pt x="6693" y="36788"/>
                </a:lnTo>
                <a:close/>
                <a:moveTo>
                  <a:pt x="83669" y="36788"/>
                </a:moveTo>
                <a:lnTo>
                  <a:pt x="83518" y="36901"/>
                </a:lnTo>
                <a:lnTo>
                  <a:pt x="83518" y="37128"/>
                </a:lnTo>
                <a:lnTo>
                  <a:pt x="83631" y="37241"/>
                </a:lnTo>
                <a:cubicBezTo>
                  <a:pt x="83782" y="37241"/>
                  <a:pt x="83858" y="37241"/>
                  <a:pt x="83934" y="37203"/>
                </a:cubicBezTo>
                <a:cubicBezTo>
                  <a:pt x="84009" y="37166"/>
                  <a:pt x="84047" y="37090"/>
                  <a:pt x="84047" y="36977"/>
                </a:cubicBezTo>
                <a:cubicBezTo>
                  <a:pt x="84047" y="36939"/>
                  <a:pt x="84047" y="36939"/>
                  <a:pt x="84047" y="36901"/>
                </a:cubicBezTo>
                <a:lnTo>
                  <a:pt x="83896" y="36788"/>
                </a:lnTo>
                <a:close/>
                <a:moveTo>
                  <a:pt x="27464" y="36919"/>
                </a:moveTo>
                <a:cubicBezTo>
                  <a:pt x="27404" y="36919"/>
                  <a:pt x="27324" y="36959"/>
                  <a:pt x="27298" y="37090"/>
                </a:cubicBezTo>
                <a:lnTo>
                  <a:pt x="27373" y="37166"/>
                </a:lnTo>
                <a:cubicBezTo>
                  <a:pt x="27373" y="37203"/>
                  <a:pt x="27373" y="37203"/>
                  <a:pt x="27373" y="37241"/>
                </a:cubicBezTo>
                <a:cubicBezTo>
                  <a:pt x="27373" y="37279"/>
                  <a:pt x="27373" y="37392"/>
                  <a:pt x="27562" y="37392"/>
                </a:cubicBezTo>
                <a:lnTo>
                  <a:pt x="27638" y="37392"/>
                </a:lnTo>
                <a:cubicBezTo>
                  <a:pt x="27714" y="37317"/>
                  <a:pt x="27751" y="37279"/>
                  <a:pt x="27751" y="37203"/>
                </a:cubicBezTo>
                <a:cubicBezTo>
                  <a:pt x="27751" y="37052"/>
                  <a:pt x="27676" y="36939"/>
                  <a:pt x="27525" y="36939"/>
                </a:cubicBezTo>
                <a:cubicBezTo>
                  <a:pt x="27513" y="36927"/>
                  <a:pt x="27490" y="36919"/>
                  <a:pt x="27464" y="36919"/>
                </a:cubicBezTo>
                <a:close/>
                <a:moveTo>
                  <a:pt x="86618" y="36863"/>
                </a:moveTo>
                <a:lnTo>
                  <a:pt x="86467" y="36977"/>
                </a:lnTo>
                <a:cubicBezTo>
                  <a:pt x="86467" y="36977"/>
                  <a:pt x="86429" y="37052"/>
                  <a:pt x="86391" y="37052"/>
                </a:cubicBezTo>
                <a:cubicBezTo>
                  <a:pt x="86315" y="37128"/>
                  <a:pt x="86240" y="37203"/>
                  <a:pt x="86240" y="37279"/>
                </a:cubicBezTo>
                <a:cubicBezTo>
                  <a:pt x="86240" y="37355"/>
                  <a:pt x="86278" y="37430"/>
                  <a:pt x="86353" y="37468"/>
                </a:cubicBezTo>
                <a:lnTo>
                  <a:pt x="86580" y="37392"/>
                </a:lnTo>
                <a:lnTo>
                  <a:pt x="86580" y="37392"/>
                </a:lnTo>
                <a:cubicBezTo>
                  <a:pt x="86580" y="37430"/>
                  <a:pt x="86542" y="37430"/>
                  <a:pt x="86542" y="37430"/>
                </a:cubicBezTo>
                <a:lnTo>
                  <a:pt x="86580" y="37430"/>
                </a:lnTo>
                <a:cubicBezTo>
                  <a:pt x="86656" y="37430"/>
                  <a:pt x="86807" y="37430"/>
                  <a:pt x="86883" y="37317"/>
                </a:cubicBezTo>
                <a:cubicBezTo>
                  <a:pt x="86883" y="37279"/>
                  <a:pt x="86883" y="37241"/>
                  <a:pt x="86883" y="37203"/>
                </a:cubicBezTo>
                <a:cubicBezTo>
                  <a:pt x="86883" y="37090"/>
                  <a:pt x="86845" y="37052"/>
                  <a:pt x="86807" y="37014"/>
                </a:cubicBezTo>
                <a:lnTo>
                  <a:pt x="86807" y="36977"/>
                </a:lnTo>
                <a:cubicBezTo>
                  <a:pt x="86807" y="36939"/>
                  <a:pt x="86731" y="36863"/>
                  <a:pt x="86618" y="36863"/>
                </a:cubicBezTo>
                <a:close/>
                <a:moveTo>
                  <a:pt x="71079" y="37128"/>
                </a:moveTo>
                <a:cubicBezTo>
                  <a:pt x="70928" y="37128"/>
                  <a:pt x="70814" y="37203"/>
                  <a:pt x="70814" y="37317"/>
                </a:cubicBezTo>
                <a:lnTo>
                  <a:pt x="70928" y="37430"/>
                </a:lnTo>
                <a:cubicBezTo>
                  <a:pt x="70928" y="37430"/>
                  <a:pt x="70928" y="37468"/>
                  <a:pt x="70966" y="37468"/>
                </a:cubicBezTo>
                <a:cubicBezTo>
                  <a:pt x="71003" y="37468"/>
                  <a:pt x="71079" y="37506"/>
                  <a:pt x="71230" y="37506"/>
                </a:cubicBezTo>
                <a:lnTo>
                  <a:pt x="71306" y="37392"/>
                </a:lnTo>
                <a:cubicBezTo>
                  <a:pt x="71344" y="37392"/>
                  <a:pt x="71344" y="37355"/>
                  <a:pt x="71344" y="37355"/>
                </a:cubicBezTo>
                <a:cubicBezTo>
                  <a:pt x="71344" y="37203"/>
                  <a:pt x="71230" y="37128"/>
                  <a:pt x="71079" y="37128"/>
                </a:cubicBezTo>
                <a:close/>
                <a:moveTo>
                  <a:pt x="64387" y="37090"/>
                </a:moveTo>
                <a:lnTo>
                  <a:pt x="64198" y="37166"/>
                </a:lnTo>
                <a:cubicBezTo>
                  <a:pt x="64198" y="37166"/>
                  <a:pt x="64160" y="37203"/>
                  <a:pt x="64160" y="37203"/>
                </a:cubicBezTo>
                <a:cubicBezTo>
                  <a:pt x="64085" y="37279"/>
                  <a:pt x="64047" y="37317"/>
                  <a:pt x="64047" y="37392"/>
                </a:cubicBezTo>
                <a:cubicBezTo>
                  <a:pt x="64047" y="37468"/>
                  <a:pt x="64085" y="37544"/>
                  <a:pt x="64198" y="37582"/>
                </a:cubicBezTo>
                <a:lnTo>
                  <a:pt x="64387" y="37468"/>
                </a:lnTo>
                <a:cubicBezTo>
                  <a:pt x="64387" y="37468"/>
                  <a:pt x="64425" y="37430"/>
                  <a:pt x="64425" y="37430"/>
                </a:cubicBezTo>
                <a:cubicBezTo>
                  <a:pt x="64463" y="37392"/>
                  <a:pt x="64538" y="37317"/>
                  <a:pt x="64538" y="37241"/>
                </a:cubicBezTo>
                <a:cubicBezTo>
                  <a:pt x="64538" y="37203"/>
                  <a:pt x="64500" y="37128"/>
                  <a:pt x="64387" y="37090"/>
                </a:cubicBezTo>
                <a:close/>
                <a:moveTo>
                  <a:pt x="2383" y="37166"/>
                </a:moveTo>
                <a:cubicBezTo>
                  <a:pt x="2269" y="37166"/>
                  <a:pt x="2193" y="37166"/>
                  <a:pt x="2156" y="37203"/>
                </a:cubicBezTo>
                <a:cubicBezTo>
                  <a:pt x="2080" y="37279"/>
                  <a:pt x="2042" y="37355"/>
                  <a:pt x="2042" y="37506"/>
                </a:cubicBezTo>
                <a:lnTo>
                  <a:pt x="2193" y="37619"/>
                </a:lnTo>
                <a:lnTo>
                  <a:pt x="2420" y="37619"/>
                </a:lnTo>
                <a:lnTo>
                  <a:pt x="2572" y="37506"/>
                </a:lnTo>
                <a:lnTo>
                  <a:pt x="2572" y="37468"/>
                </a:lnTo>
                <a:cubicBezTo>
                  <a:pt x="2572" y="37355"/>
                  <a:pt x="2534" y="37279"/>
                  <a:pt x="2458" y="37203"/>
                </a:cubicBezTo>
                <a:lnTo>
                  <a:pt x="2383" y="37166"/>
                </a:lnTo>
                <a:close/>
                <a:moveTo>
                  <a:pt x="6125" y="37203"/>
                </a:moveTo>
                <a:lnTo>
                  <a:pt x="6088" y="37241"/>
                </a:lnTo>
                <a:cubicBezTo>
                  <a:pt x="6012" y="37241"/>
                  <a:pt x="5785" y="37279"/>
                  <a:pt x="5785" y="37468"/>
                </a:cubicBezTo>
                <a:lnTo>
                  <a:pt x="5785" y="37506"/>
                </a:lnTo>
                <a:lnTo>
                  <a:pt x="5899" y="37619"/>
                </a:lnTo>
                <a:cubicBezTo>
                  <a:pt x="6050" y="37619"/>
                  <a:pt x="6163" y="37582"/>
                  <a:pt x="6201" y="37544"/>
                </a:cubicBezTo>
                <a:cubicBezTo>
                  <a:pt x="6277" y="37506"/>
                  <a:pt x="6314" y="37468"/>
                  <a:pt x="6314" y="37355"/>
                </a:cubicBezTo>
                <a:cubicBezTo>
                  <a:pt x="6314" y="37355"/>
                  <a:pt x="6314" y="37317"/>
                  <a:pt x="6314" y="37317"/>
                </a:cubicBezTo>
                <a:lnTo>
                  <a:pt x="6125" y="37203"/>
                </a:lnTo>
                <a:close/>
                <a:moveTo>
                  <a:pt x="32024" y="37128"/>
                </a:moveTo>
                <a:lnTo>
                  <a:pt x="31872" y="37241"/>
                </a:lnTo>
                <a:lnTo>
                  <a:pt x="31835" y="37241"/>
                </a:lnTo>
                <a:cubicBezTo>
                  <a:pt x="31797" y="37279"/>
                  <a:pt x="31683" y="37355"/>
                  <a:pt x="31683" y="37506"/>
                </a:cubicBezTo>
                <a:lnTo>
                  <a:pt x="31797" y="37619"/>
                </a:lnTo>
                <a:cubicBezTo>
                  <a:pt x="31948" y="37619"/>
                  <a:pt x="32024" y="37582"/>
                  <a:pt x="32061" y="37544"/>
                </a:cubicBezTo>
                <a:lnTo>
                  <a:pt x="32099" y="37544"/>
                </a:lnTo>
                <a:lnTo>
                  <a:pt x="32288" y="37430"/>
                </a:lnTo>
                <a:cubicBezTo>
                  <a:pt x="32288" y="37430"/>
                  <a:pt x="32288" y="37392"/>
                  <a:pt x="32288" y="37392"/>
                </a:cubicBezTo>
                <a:cubicBezTo>
                  <a:pt x="32288" y="37241"/>
                  <a:pt x="32175" y="37128"/>
                  <a:pt x="32024" y="37128"/>
                </a:cubicBezTo>
                <a:close/>
                <a:moveTo>
                  <a:pt x="69052" y="37014"/>
                </a:moveTo>
                <a:cubicBezTo>
                  <a:pt x="68971" y="37014"/>
                  <a:pt x="68886" y="37033"/>
                  <a:pt x="68810" y="37090"/>
                </a:cubicBezTo>
                <a:lnTo>
                  <a:pt x="68773" y="37203"/>
                </a:lnTo>
                <a:cubicBezTo>
                  <a:pt x="68810" y="37468"/>
                  <a:pt x="68924" y="37619"/>
                  <a:pt x="69189" y="37657"/>
                </a:cubicBezTo>
                <a:lnTo>
                  <a:pt x="69302" y="37582"/>
                </a:lnTo>
                <a:cubicBezTo>
                  <a:pt x="69378" y="37506"/>
                  <a:pt x="69378" y="37468"/>
                  <a:pt x="69378" y="37392"/>
                </a:cubicBezTo>
                <a:lnTo>
                  <a:pt x="69378" y="37355"/>
                </a:lnTo>
                <a:cubicBezTo>
                  <a:pt x="69378" y="37317"/>
                  <a:pt x="69378" y="37279"/>
                  <a:pt x="69415" y="37241"/>
                </a:cubicBezTo>
                <a:lnTo>
                  <a:pt x="69340" y="37052"/>
                </a:lnTo>
                <a:lnTo>
                  <a:pt x="69264" y="37052"/>
                </a:lnTo>
                <a:cubicBezTo>
                  <a:pt x="69207" y="37033"/>
                  <a:pt x="69132" y="37014"/>
                  <a:pt x="69052" y="37014"/>
                </a:cubicBezTo>
                <a:close/>
                <a:moveTo>
                  <a:pt x="17884" y="37166"/>
                </a:moveTo>
                <a:cubicBezTo>
                  <a:pt x="17770" y="37203"/>
                  <a:pt x="17543" y="37317"/>
                  <a:pt x="17619" y="37657"/>
                </a:cubicBezTo>
                <a:lnTo>
                  <a:pt x="17695" y="37771"/>
                </a:lnTo>
                <a:lnTo>
                  <a:pt x="17808" y="37771"/>
                </a:lnTo>
                <a:cubicBezTo>
                  <a:pt x="17869" y="37801"/>
                  <a:pt x="17955" y="37856"/>
                  <a:pt x="18066" y="37856"/>
                </a:cubicBezTo>
                <a:cubicBezTo>
                  <a:pt x="18092" y="37856"/>
                  <a:pt x="18119" y="37853"/>
                  <a:pt x="18148" y="37846"/>
                </a:cubicBezTo>
                <a:lnTo>
                  <a:pt x="18262" y="37808"/>
                </a:lnTo>
                <a:cubicBezTo>
                  <a:pt x="18337" y="37733"/>
                  <a:pt x="18375" y="37619"/>
                  <a:pt x="18375" y="37506"/>
                </a:cubicBezTo>
                <a:cubicBezTo>
                  <a:pt x="18375" y="37430"/>
                  <a:pt x="18337" y="37317"/>
                  <a:pt x="18262" y="37279"/>
                </a:cubicBezTo>
                <a:cubicBezTo>
                  <a:pt x="18224" y="37203"/>
                  <a:pt x="18110" y="37166"/>
                  <a:pt x="17921" y="37166"/>
                </a:cubicBezTo>
                <a:close/>
                <a:moveTo>
                  <a:pt x="85937" y="37468"/>
                </a:moveTo>
                <a:lnTo>
                  <a:pt x="85748" y="37582"/>
                </a:lnTo>
                <a:cubicBezTo>
                  <a:pt x="85748" y="37695"/>
                  <a:pt x="85786" y="37771"/>
                  <a:pt x="85824" y="37808"/>
                </a:cubicBezTo>
                <a:cubicBezTo>
                  <a:pt x="85877" y="37835"/>
                  <a:pt x="85950" y="37862"/>
                  <a:pt x="86041" y="37862"/>
                </a:cubicBezTo>
                <a:cubicBezTo>
                  <a:pt x="86079" y="37862"/>
                  <a:pt x="86120" y="37857"/>
                  <a:pt x="86164" y="37846"/>
                </a:cubicBezTo>
                <a:lnTo>
                  <a:pt x="86278" y="37771"/>
                </a:lnTo>
                <a:lnTo>
                  <a:pt x="86278" y="37733"/>
                </a:lnTo>
                <a:cubicBezTo>
                  <a:pt x="86278" y="37544"/>
                  <a:pt x="86051" y="37506"/>
                  <a:pt x="85975" y="37468"/>
                </a:cubicBezTo>
                <a:close/>
                <a:moveTo>
                  <a:pt x="38300" y="37203"/>
                </a:moveTo>
                <a:cubicBezTo>
                  <a:pt x="38149" y="37203"/>
                  <a:pt x="38073" y="37203"/>
                  <a:pt x="37997" y="37279"/>
                </a:cubicBezTo>
                <a:cubicBezTo>
                  <a:pt x="37959" y="37317"/>
                  <a:pt x="37884" y="37355"/>
                  <a:pt x="37922" y="37506"/>
                </a:cubicBezTo>
                <a:cubicBezTo>
                  <a:pt x="37846" y="37506"/>
                  <a:pt x="37808" y="37544"/>
                  <a:pt x="37770" y="37582"/>
                </a:cubicBezTo>
                <a:cubicBezTo>
                  <a:pt x="37733" y="37619"/>
                  <a:pt x="37733" y="37619"/>
                  <a:pt x="37733" y="37619"/>
                </a:cubicBezTo>
                <a:lnTo>
                  <a:pt x="37770" y="37619"/>
                </a:lnTo>
                <a:lnTo>
                  <a:pt x="37544" y="37695"/>
                </a:lnTo>
                <a:cubicBezTo>
                  <a:pt x="37544" y="37808"/>
                  <a:pt x="37581" y="37846"/>
                  <a:pt x="37657" y="37884"/>
                </a:cubicBezTo>
                <a:cubicBezTo>
                  <a:pt x="37679" y="37891"/>
                  <a:pt x="37702" y="37894"/>
                  <a:pt x="37725" y="37894"/>
                </a:cubicBezTo>
                <a:cubicBezTo>
                  <a:pt x="37825" y="37894"/>
                  <a:pt x="37936" y="37839"/>
                  <a:pt x="37997" y="37808"/>
                </a:cubicBezTo>
                <a:cubicBezTo>
                  <a:pt x="38035" y="37771"/>
                  <a:pt x="38073" y="37771"/>
                  <a:pt x="38073" y="37771"/>
                </a:cubicBezTo>
                <a:lnTo>
                  <a:pt x="38073" y="37733"/>
                </a:lnTo>
                <a:lnTo>
                  <a:pt x="38149" y="37619"/>
                </a:lnTo>
                <a:lnTo>
                  <a:pt x="38300" y="37619"/>
                </a:lnTo>
                <a:lnTo>
                  <a:pt x="38413" y="37468"/>
                </a:lnTo>
                <a:lnTo>
                  <a:pt x="38413" y="37317"/>
                </a:lnTo>
                <a:lnTo>
                  <a:pt x="38300" y="37203"/>
                </a:lnTo>
                <a:close/>
                <a:moveTo>
                  <a:pt x="54103" y="37430"/>
                </a:moveTo>
                <a:cubicBezTo>
                  <a:pt x="53914" y="37468"/>
                  <a:pt x="53650" y="37506"/>
                  <a:pt x="53687" y="37808"/>
                </a:cubicBezTo>
                <a:lnTo>
                  <a:pt x="53725" y="37884"/>
                </a:lnTo>
                <a:cubicBezTo>
                  <a:pt x="53801" y="37960"/>
                  <a:pt x="53914" y="37960"/>
                  <a:pt x="54066" y="37960"/>
                </a:cubicBezTo>
                <a:cubicBezTo>
                  <a:pt x="54179" y="37922"/>
                  <a:pt x="54292" y="37884"/>
                  <a:pt x="54330" y="37808"/>
                </a:cubicBezTo>
                <a:lnTo>
                  <a:pt x="54217" y="37619"/>
                </a:lnTo>
                <a:lnTo>
                  <a:pt x="54103" y="37430"/>
                </a:lnTo>
                <a:close/>
                <a:moveTo>
                  <a:pt x="27631" y="37534"/>
                </a:moveTo>
                <a:cubicBezTo>
                  <a:pt x="27595" y="37534"/>
                  <a:pt x="27559" y="37537"/>
                  <a:pt x="27525" y="37544"/>
                </a:cubicBezTo>
                <a:cubicBezTo>
                  <a:pt x="27411" y="37582"/>
                  <a:pt x="27373" y="37657"/>
                  <a:pt x="27373" y="37771"/>
                </a:cubicBezTo>
                <a:lnTo>
                  <a:pt x="27373" y="37808"/>
                </a:lnTo>
                <a:lnTo>
                  <a:pt x="27411" y="37884"/>
                </a:lnTo>
                <a:cubicBezTo>
                  <a:pt x="27467" y="37939"/>
                  <a:pt x="27623" y="37974"/>
                  <a:pt x="27762" y="37974"/>
                </a:cubicBezTo>
                <a:cubicBezTo>
                  <a:pt x="27813" y="37974"/>
                  <a:pt x="27862" y="37970"/>
                  <a:pt x="27903" y="37960"/>
                </a:cubicBezTo>
                <a:cubicBezTo>
                  <a:pt x="28016" y="37922"/>
                  <a:pt x="28054" y="37846"/>
                  <a:pt x="28054" y="37771"/>
                </a:cubicBezTo>
                <a:cubicBezTo>
                  <a:pt x="28054" y="37771"/>
                  <a:pt x="28054" y="37733"/>
                  <a:pt x="28054" y="37733"/>
                </a:cubicBezTo>
                <a:lnTo>
                  <a:pt x="28016" y="37657"/>
                </a:lnTo>
                <a:cubicBezTo>
                  <a:pt x="27954" y="37595"/>
                  <a:pt x="27792" y="37534"/>
                  <a:pt x="27631" y="37534"/>
                </a:cubicBezTo>
                <a:close/>
                <a:moveTo>
                  <a:pt x="34552" y="37591"/>
                </a:moveTo>
                <a:cubicBezTo>
                  <a:pt x="34510" y="37591"/>
                  <a:pt x="34462" y="37600"/>
                  <a:pt x="34406" y="37619"/>
                </a:cubicBezTo>
                <a:cubicBezTo>
                  <a:pt x="34330" y="37657"/>
                  <a:pt x="34292" y="37733"/>
                  <a:pt x="34292" y="37771"/>
                </a:cubicBezTo>
                <a:lnTo>
                  <a:pt x="34368" y="37884"/>
                </a:lnTo>
                <a:cubicBezTo>
                  <a:pt x="34406" y="37922"/>
                  <a:pt x="34443" y="37922"/>
                  <a:pt x="34481" y="37960"/>
                </a:cubicBezTo>
                <a:cubicBezTo>
                  <a:pt x="34519" y="37997"/>
                  <a:pt x="34595" y="38035"/>
                  <a:pt x="34708" y="38073"/>
                </a:cubicBezTo>
                <a:lnTo>
                  <a:pt x="34859" y="37960"/>
                </a:lnTo>
                <a:lnTo>
                  <a:pt x="34897" y="37960"/>
                </a:lnTo>
                <a:cubicBezTo>
                  <a:pt x="34897" y="37922"/>
                  <a:pt x="34935" y="37846"/>
                  <a:pt x="34935" y="37808"/>
                </a:cubicBezTo>
                <a:cubicBezTo>
                  <a:pt x="34935" y="37771"/>
                  <a:pt x="34935" y="37733"/>
                  <a:pt x="34935" y="37733"/>
                </a:cubicBezTo>
                <a:lnTo>
                  <a:pt x="34784" y="37619"/>
                </a:lnTo>
                <a:lnTo>
                  <a:pt x="34670" y="37619"/>
                </a:lnTo>
                <a:cubicBezTo>
                  <a:pt x="34632" y="37600"/>
                  <a:pt x="34595" y="37591"/>
                  <a:pt x="34552" y="37591"/>
                </a:cubicBezTo>
                <a:close/>
                <a:moveTo>
                  <a:pt x="35615" y="37733"/>
                </a:moveTo>
                <a:cubicBezTo>
                  <a:pt x="35389" y="37733"/>
                  <a:pt x="35351" y="37884"/>
                  <a:pt x="35389" y="37960"/>
                </a:cubicBezTo>
                <a:lnTo>
                  <a:pt x="35540" y="38073"/>
                </a:lnTo>
                <a:lnTo>
                  <a:pt x="35578" y="38073"/>
                </a:lnTo>
                <a:cubicBezTo>
                  <a:pt x="35615" y="38073"/>
                  <a:pt x="35804" y="38073"/>
                  <a:pt x="35842" y="37922"/>
                </a:cubicBezTo>
                <a:lnTo>
                  <a:pt x="35767" y="37846"/>
                </a:lnTo>
                <a:cubicBezTo>
                  <a:pt x="35767" y="37846"/>
                  <a:pt x="35767" y="37846"/>
                  <a:pt x="35767" y="37884"/>
                </a:cubicBezTo>
                <a:lnTo>
                  <a:pt x="35615" y="37733"/>
                </a:lnTo>
                <a:close/>
                <a:moveTo>
                  <a:pt x="36787" y="37733"/>
                </a:moveTo>
                <a:cubicBezTo>
                  <a:pt x="36674" y="37733"/>
                  <a:pt x="36636" y="37771"/>
                  <a:pt x="36598" y="37771"/>
                </a:cubicBezTo>
                <a:cubicBezTo>
                  <a:pt x="36561" y="37808"/>
                  <a:pt x="36485" y="37884"/>
                  <a:pt x="36523" y="38035"/>
                </a:cubicBezTo>
                <a:lnTo>
                  <a:pt x="36674" y="38111"/>
                </a:lnTo>
                <a:lnTo>
                  <a:pt x="36787" y="38111"/>
                </a:lnTo>
                <a:lnTo>
                  <a:pt x="36901" y="37997"/>
                </a:lnTo>
                <a:lnTo>
                  <a:pt x="36901" y="37846"/>
                </a:lnTo>
                <a:lnTo>
                  <a:pt x="36787" y="37733"/>
                </a:lnTo>
                <a:close/>
                <a:moveTo>
                  <a:pt x="46391" y="37657"/>
                </a:moveTo>
                <a:cubicBezTo>
                  <a:pt x="46239" y="37771"/>
                  <a:pt x="46277" y="37997"/>
                  <a:pt x="46391" y="38073"/>
                </a:cubicBezTo>
                <a:cubicBezTo>
                  <a:pt x="46466" y="38149"/>
                  <a:pt x="46580" y="38186"/>
                  <a:pt x="46655" y="38186"/>
                </a:cubicBezTo>
                <a:lnTo>
                  <a:pt x="46806" y="38073"/>
                </a:lnTo>
                <a:cubicBezTo>
                  <a:pt x="46806" y="38035"/>
                  <a:pt x="46806" y="38035"/>
                  <a:pt x="46806" y="37997"/>
                </a:cubicBezTo>
                <a:cubicBezTo>
                  <a:pt x="46806" y="37846"/>
                  <a:pt x="46693" y="37771"/>
                  <a:pt x="46655" y="37733"/>
                </a:cubicBezTo>
                <a:cubicBezTo>
                  <a:pt x="46617" y="37695"/>
                  <a:pt x="46617" y="37695"/>
                  <a:pt x="46580" y="37657"/>
                </a:cubicBezTo>
                <a:close/>
                <a:moveTo>
                  <a:pt x="48432" y="37733"/>
                </a:moveTo>
                <a:cubicBezTo>
                  <a:pt x="48319" y="37733"/>
                  <a:pt x="48243" y="37733"/>
                  <a:pt x="48205" y="37771"/>
                </a:cubicBezTo>
                <a:cubicBezTo>
                  <a:pt x="48092" y="37846"/>
                  <a:pt x="48092" y="37960"/>
                  <a:pt x="48092" y="38035"/>
                </a:cubicBezTo>
                <a:cubicBezTo>
                  <a:pt x="48092" y="38035"/>
                  <a:pt x="48092" y="38073"/>
                  <a:pt x="48092" y="38111"/>
                </a:cubicBezTo>
                <a:lnTo>
                  <a:pt x="48205" y="38224"/>
                </a:lnTo>
                <a:cubicBezTo>
                  <a:pt x="48319" y="38224"/>
                  <a:pt x="48394" y="38224"/>
                  <a:pt x="48470" y="38186"/>
                </a:cubicBezTo>
                <a:cubicBezTo>
                  <a:pt x="48546" y="38111"/>
                  <a:pt x="48583" y="38035"/>
                  <a:pt x="48583" y="37960"/>
                </a:cubicBezTo>
                <a:cubicBezTo>
                  <a:pt x="48583" y="37884"/>
                  <a:pt x="48546" y="37808"/>
                  <a:pt x="48508" y="37771"/>
                </a:cubicBezTo>
                <a:lnTo>
                  <a:pt x="48432" y="37733"/>
                </a:lnTo>
                <a:close/>
                <a:moveTo>
                  <a:pt x="9972" y="37992"/>
                </a:moveTo>
                <a:cubicBezTo>
                  <a:pt x="9704" y="37992"/>
                  <a:pt x="9642" y="38152"/>
                  <a:pt x="9642" y="38186"/>
                </a:cubicBezTo>
                <a:lnTo>
                  <a:pt x="9755" y="38338"/>
                </a:lnTo>
                <a:cubicBezTo>
                  <a:pt x="9785" y="38341"/>
                  <a:pt x="9813" y="38343"/>
                  <a:pt x="9839" y="38343"/>
                </a:cubicBezTo>
                <a:cubicBezTo>
                  <a:pt x="10102" y="38343"/>
                  <a:pt x="10136" y="38180"/>
                  <a:pt x="10171" y="38111"/>
                </a:cubicBezTo>
                <a:lnTo>
                  <a:pt x="10057" y="37997"/>
                </a:lnTo>
                <a:cubicBezTo>
                  <a:pt x="10027" y="37994"/>
                  <a:pt x="9998" y="37992"/>
                  <a:pt x="9972" y="37992"/>
                </a:cubicBezTo>
                <a:close/>
                <a:moveTo>
                  <a:pt x="1664" y="37997"/>
                </a:moveTo>
                <a:cubicBezTo>
                  <a:pt x="1551" y="37997"/>
                  <a:pt x="1475" y="37997"/>
                  <a:pt x="1400" y="38035"/>
                </a:cubicBezTo>
                <a:cubicBezTo>
                  <a:pt x="1362" y="38073"/>
                  <a:pt x="1324" y="38149"/>
                  <a:pt x="1324" y="38224"/>
                </a:cubicBezTo>
                <a:lnTo>
                  <a:pt x="1324" y="38262"/>
                </a:lnTo>
                <a:lnTo>
                  <a:pt x="1437" y="38375"/>
                </a:lnTo>
                <a:cubicBezTo>
                  <a:pt x="1551" y="38375"/>
                  <a:pt x="1626" y="38375"/>
                  <a:pt x="1702" y="38338"/>
                </a:cubicBezTo>
                <a:cubicBezTo>
                  <a:pt x="1740" y="38300"/>
                  <a:pt x="1778" y="38224"/>
                  <a:pt x="1778" y="38149"/>
                </a:cubicBezTo>
                <a:lnTo>
                  <a:pt x="1778" y="38111"/>
                </a:lnTo>
                <a:lnTo>
                  <a:pt x="1664" y="37997"/>
                </a:lnTo>
                <a:close/>
                <a:moveTo>
                  <a:pt x="77015" y="38111"/>
                </a:moveTo>
                <a:cubicBezTo>
                  <a:pt x="76939" y="38111"/>
                  <a:pt x="76712" y="38149"/>
                  <a:pt x="76712" y="38338"/>
                </a:cubicBezTo>
                <a:lnTo>
                  <a:pt x="76712" y="38375"/>
                </a:lnTo>
                <a:lnTo>
                  <a:pt x="76826" y="38489"/>
                </a:lnTo>
                <a:cubicBezTo>
                  <a:pt x="76977" y="38489"/>
                  <a:pt x="77090" y="38489"/>
                  <a:pt x="77128" y="38413"/>
                </a:cubicBezTo>
                <a:cubicBezTo>
                  <a:pt x="77166" y="38375"/>
                  <a:pt x="77242" y="38338"/>
                  <a:pt x="77242" y="38224"/>
                </a:cubicBezTo>
                <a:lnTo>
                  <a:pt x="77242" y="38186"/>
                </a:lnTo>
                <a:lnTo>
                  <a:pt x="77053" y="38111"/>
                </a:lnTo>
                <a:close/>
                <a:moveTo>
                  <a:pt x="8923" y="38149"/>
                </a:moveTo>
                <a:lnTo>
                  <a:pt x="8734" y="38262"/>
                </a:lnTo>
                <a:cubicBezTo>
                  <a:pt x="8734" y="38224"/>
                  <a:pt x="8772" y="38186"/>
                  <a:pt x="8772" y="38186"/>
                </a:cubicBezTo>
                <a:lnTo>
                  <a:pt x="8696" y="38186"/>
                </a:lnTo>
                <a:lnTo>
                  <a:pt x="8545" y="38300"/>
                </a:lnTo>
                <a:lnTo>
                  <a:pt x="8545" y="38527"/>
                </a:lnTo>
                <a:lnTo>
                  <a:pt x="8696" y="38640"/>
                </a:lnTo>
                <a:cubicBezTo>
                  <a:pt x="8810" y="38640"/>
                  <a:pt x="8885" y="38565"/>
                  <a:pt x="8923" y="38527"/>
                </a:cubicBezTo>
                <a:cubicBezTo>
                  <a:pt x="8961" y="38489"/>
                  <a:pt x="9074" y="38413"/>
                  <a:pt x="9074" y="38338"/>
                </a:cubicBezTo>
                <a:cubicBezTo>
                  <a:pt x="9074" y="38262"/>
                  <a:pt x="8999" y="38186"/>
                  <a:pt x="8923" y="38149"/>
                </a:cubicBezTo>
                <a:close/>
                <a:moveTo>
                  <a:pt x="54708" y="38300"/>
                </a:moveTo>
                <a:cubicBezTo>
                  <a:pt x="54633" y="38300"/>
                  <a:pt x="54519" y="38338"/>
                  <a:pt x="54481" y="38489"/>
                </a:cubicBezTo>
                <a:lnTo>
                  <a:pt x="54595" y="38640"/>
                </a:lnTo>
                <a:cubicBezTo>
                  <a:pt x="54708" y="38640"/>
                  <a:pt x="54822" y="38640"/>
                  <a:pt x="54859" y="38602"/>
                </a:cubicBezTo>
                <a:lnTo>
                  <a:pt x="54935" y="38489"/>
                </a:lnTo>
                <a:cubicBezTo>
                  <a:pt x="54935" y="38375"/>
                  <a:pt x="54822" y="38300"/>
                  <a:pt x="54708" y="38300"/>
                </a:cubicBezTo>
                <a:close/>
                <a:moveTo>
                  <a:pt x="12007" y="38139"/>
                </a:moveTo>
                <a:cubicBezTo>
                  <a:pt x="11976" y="38139"/>
                  <a:pt x="11944" y="38142"/>
                  <a:pt x="11910" y="38149"/>
                </a:cubicBezTo>
                <a:cubicBezTo>
                  <a:pt x="11759" y="38186"/>
                  <a:pt x="11645" y="38300"/>
                  <a:pt x="11645" y="38451"/>
                </a:cubicBezTo>
                <a:lnTo>
                  <a:pt x="11683" y="38565"/>
                </a:lnTo>
                <a:cubicBezTo>
                  <a:pt x="11766" y="38620"/>
                  <a:pt x="11890" y="38655"/>
                  <a:pt x="12009" y="38655"/>
                </a:cubicBezTo>
                <a:cubicBezTo>
                  <a:pt x="12053" y="38655"/>
                  <a:pt x="12096" y="38650"/>
                  <a:pt x="12137" y="38640"/>
                </a:cubicBezTo>
                <a:cubicBezTo>
                  <a:pt x="12250" y="38602"/>
                  <a:pt x="12364" y="38527"/>
                  <a:pt x="12402" y="38375"/>
                </a:cubicBezTo>
                <a:lnTo>
                  <a:pt x="12364" y="38300"/>
                </a:lnTo>
                <a:cubicBezTo>
                  <a:pt x="12270" y="38207"/>
                  <a:pt x="12151" y="38139"/>
                  <a:pt x="12007" y="38139"/>
                </a:cubicBezTo>
                <a:close/>
                <a:moveTo>
                  <a:pt x="2392" y="38237"/>
                </a:moveTo>
                <a:cubicBezTo>
                  <a:pt x="2346" y="38237"/>
                  <a:pt x="2293" y="38244"/>
                  <a:pt x="2231" y="38262"/>
                </a:cubicBezTo>
                <a:lnTo>
                  <a:pt x="2156" y="38300"/>
                </a:lnTo>
                <a:cubicBezTo>
                  <a:pt x="2042" y="38375"/>
                  <a:pt x="2042" y="38489"/>
                  <a:pt x="2042" y="38640"/>
                </a:cubicBezTo>
                <a:lnTo>
                  <a:pt x="2080" y="38716"/>
                </a:lnTo>
                <a:cubicBezTo>
                  <a:pt x="2137" y="38754"/>
                  <a:pt x="2212" y="38763"/>
                  <a:pt x="2288" y="38763"/>
                </a:cubicBezTo>
                <a:cubicBezTo>
                  <a:pt x="2364" y="38763"/>
                  <a:pt x="2439" y="38754"/>
                  <a:pt x="2496" y="38754"/>
                </a:cubicBezTo>
                <a:cubicBezTo>
                  <a:pt x="2609" y="38716"/>
                  <a:pt x="2723" y="38640"/>
                  <a:pt x="2761" y="38565"/>
                </a:cubicBezTo>
                <a:lnTo>
                  <a:pt x="2685" y="38413"/>
                </a:lnTo>
                <a:cubicBezTo>
                  <a:pt x="2685" y="38413"/>
                  <a:pt x="2685" y="38413"/>
                  <a:pt x="2647" y="38375"/>
                </a:cubicBezTo>
                <a:cubicBezTo>
                  <a:pt x="2618" y="38317"/>
                  <a:pt x="2545" y="38237"/>
                  <a:pt x="2392" y="38237"/>
                </a:cubicBezTo>
                <a:close/>
                <a:moveTo>
                  <a:pt x="7084" y="38237"/>
                </a:moveTo>
                <a:cubicBezTo>
                  <a:pt x="7021" y="38237"/>
                  <a:pt x="6964" y="38256"/>
                  <a:pt x="6919" y="38300"/>
                </a:cubicBezTo>
                <a:cubicBezTo>
                  <a:pt x="6806" y="38375"/>
                  <a:pt x="6806" y="38527"/>
                  <a:pt x="6806" y="38678"/>
                </a:cubicBezTo>
                <a:lnTo>
                  <a:pt x="6806" y="38716"/>
                </a:lnTo>
                <a:lnTo>
                  <a:pt x="6957" y="38829"/>
                </a:lnTo>
                <a:cubicBezTo>
                  <a:pt x="7184" y="38829"/>
                  <a:pt x="7335" y="38640"/>
                  <a:pt x="7335" y="38451"/>
                </a:cubicBezTo>
                <a:cubicBezTo>
                  <a:pt x="7335" y="38375"/>
                  <a:pt x="7335" y="38338"/>
                  <a:pt x="7297" y="38300"/>
                </a:cubicBezTo>
                <a:lnTo>
                  <a:pt x="7222" y="38262"/>
                </a:lnTo>
                <a:cubicBezTo>
                  <a:pt x="7175" y="38246"/>
                  <a:pt x="7128" y="38237"/>
                  <a:pt x="7084" y="38237"/>
                </a:cubicBezTo>
                <a:close/>
                <a:moveTo>
                  <a:pt x="959" y="37461"/>
                </a:moveTo>
                <a:cubicBezTo>
                  <a:pt x="764" y="37461"/>
                  <a:pt x="666" y="37554"/>
                  <a:pt x="568" y="37619"/>
                </a:cubicBezTo>
                <a:cubicBezTo>
                  <a:pt x="530" y="37657"/>
                  <a:pt x="492" y="37657"/>
                  <a:pt x="454" y="37695"/>
                </a:cubicBezTo>
                <a:lnTo>
                  <a:pt x="379" y="37733"/>
                </a:lnTo>
                <a:cubicBezTo>
                  <a:pt x="341" y="37846"/>
                  <a:pt x="379" y="37960"/>
                  <a:pt x="417" y="37997"/>
                </a:cubicBezTo>
                <a:cubicBezTo>
                  <a:pt x="379" y="38035"/>
                  <a:pt x="379" y="38073"/>
                  <a:pt x="379" y="38073"/>
                </a:cubicBezTo>
                <a:lnTo>
                  <a:pt x="454" y="38224"/>
                </a:lnTo>
                <a:cubicBezTo>
                  <a:pt x="568" y="38262"/>
                  <a:pt x="681" y="38300"/>
                  <a:pt x="832" y="38338"/>
                </a:cubicBezTo>
                <a:lnTo>
                  <a:pt x="719" y="38375"/>
                </a:lnTo>
                <a:cubicBezTo>
                  <a:pt x="719" y="38413"/>
                  <a:pt x="719" y="38413"/>
                  <a:pt x="719" y="38413"/>
                </a:cubicBezTo>
                <a:cubicBezTo>
                  <a:pt x="681" y="38451"/>
                  <a:pt x="643" y="38527"/>
                  <a:pt x="681" y="38640"/>
                </a:cubicBezTo>
                <a:lnTo>
                  <a:pt x="681" y="38678"/>
                </a:lnTo>
                <a:cubicBezTo>
                  <a:pt x="760" y="38809"/>
                  <a:pt x="928" y="38849"/>
                  <a:pt x="1050" y="38849"/>
                </a:cubicBezTo>
                <a:cubicBezTo>
                  <a:pt x="1104" y="38849"/>
                  <a:pt x="1149" y="38841"/>
                  <a:pt x="1173" y="38829"/>
                </a:cubicBezTo>
                <a:lnTo>
                  <a:pt x="1286" y="38716"/>
                </a:lnTo>
                <a:cubicBezTo>
                  <a:pt x="1286" y="38602"/>
                  <a:pt x="1248" y="38451"/>
                  <a:pt x="1135" y="38375"/>
                </a:cubicBezTo>
                <a:cubicBezTo>
                  <a:pt x="1135" y="38338"/>
                  <a:pt x="1097" y="38338"/>
                  <a:pt x="1097" y="38338"/>
                </a:cubicBezTo>
                <a:lnTo>
                  <a:pt x="1135" y="38338"/>
                </a:lnTo>
                <a:lnTo>
                  <a:pt x="1248" y="38224"/>
                </a:lnTo>
                <a:lnTo>
                  <a:pt x="1248" y="38186"/>
                </a:lnTo>
                <a:cubicBezTo>
                  <a:pt x="1286" y="38111"/>
                  <a:pt x="1286" y="37960"/>
                  <a:pt x="1286" y="37846"/>
                </a:cubicBezTo>
                <a:cubicBezTo>
                  <a:pt x="1286" y="37695"/>
                  <a:pt x="1248" y="37582"/>
                  <a:pt x="1135" y="37506"/>
                </a:cubicBezTo>
                <a:lnTo>
                  <a:pt x="1059" y="37468"/>
                </a:lnTo>
                <a:cubicBezTo>
                  <a:pt x="1023" y="37463"/>
                  <a:pt x="990" y="37461"/>
                  <a:pt x="959" y="37461"/>
                </a:cubicBezTo>
                <a:close/>
                <a:moveTo>
                  <a:pt x="33914" y="38300"/>
                </a:moveTo>
                <a:cubicBezTo>
                  <a:pt x="33838" y="38338"/>
                  <a:pt x="33801" y="38338"/>
                  <a:pt x="33801" y="38338"/>
                </a:cubicBezTo>
                <a:cubicBezTo>
                  <a:pt x="33763" y="38375"/>
                  <a:pt x="33763" y="38375"/>
                  <a:pt x="33725" y="38375"/>
                </a:cubicBezTo>
                <a:lnTo>
                  <a:pt x="33687" y="38375"/>
                </a:lnTo>
                <a:cubicBezTo>
                  <a:pt x="33612" y="38375"/>
                  <a:pt x="33536" y="38413"/>
                  <a:pt x="33498" y="38489"/>
                </a:cubicBezTo>
                <a:lnTo>
                  <a:pt x="33536" y="38602"/>
                </a:lnTo>
                <a:cubicBezTo>
                  <a:pt x="33536" y="38602"/>
                  <a:pt x="33536" y="38678"/>
                  <a:pt x="33536" y="38678"/>
                </a:cubicBezTo>
                <a:lnTo>
                  <a:pt x="33612" y="38829"/>
                </a:lnTo>
                <a:cubicBezTo>
                  <a:pt x="33612" y="38829"/>
                  <a:pt x="33649" y="38829"/>
                  <a:pt x="33687" y="38867"/>
                </a:cubicBezTo>
                <a:cubicBezTo>
                  <a:pt x="33649" y="38829"/>
                  <a:pt x="33612" y="38829"/>
                  <a:pt x="33612" y="38791"/>
                </a:cubicBezTo>
                <a:lnTo>
                  <a:pt x="33612" y="38791"/>
                </a:lnTo>
                <a:lnTo>
                  <a:pt x="33763" y="38905"/>
                </a:lnTo>
                <a:cubicBezTo>
                  <a:pt x="33990" y="38905"/>
                  <a:pt x="34179" y="38867"/>
                  <a:pt x="34292" y="38754"/>
                </a:cubicBezTo>
                <a:lnTo>
                  <a:pt x="34254" y="38565"/>
                </a:lnTo>
                <a:cubicBezTo>
                  <a:pt x="34217" y="38565"/>
                  <a:pt x="34217" y="38527"/>
                  <a:pt x="34217" y="38527"/>
                </a:cubicBezTo>
                <a:cubicBezTo>
                  <a:pt x="34179" y="38451"/>
                  <a:pt x="34141" y="38300"/>
                  <a:pt x="33952" y="38300"/>
                </a:cubicBezTo>
                <a:close/>
                <a:moveTo>
                  <a:pt x="55261" y="38550"/>
                </a:moveTo>
                <a:cubicBezTo>
                  <a:pt x="55220" y="38550"/>
                  <a:pt x="55175" y="38554"/>
                  <a:pt x="55124" y="38565"/>
                </a:cubicBezTo>
                <a:lnTo>
                  <a:pt x="55011" y="38640"/>
                </a:lnTo>
                <a:cubicBezTo>
                  <a:pt x="54973" y="38791"/>
                  <a:pt x="55124" y="38943"/>
                  <a:pt x="55313" y="38943"/>
                </a:cubicBezTo>
                <a:cubicBezTo>
                  <a:pt x="55464" y="38943"/>
                  <a:pt x="55578" y="38867"/>
                  <a:pt x="55578" y="38716"/>
                </a:cubicBezTo>
                <a:lnTo>
                  <a:pt x="55540" y="38640"/>
                </a:lnTo>
                <a:cubicBezTo>
                  <a:pt x="55457" y="38585"/>
                  <a:pt x="55374" y="38550"/>
                  <a:pt x="55261" y="38550"/>
                </a:cubicBezTo>
                <a:close/>
                <a:moveTo>
                  <a:pt x="7713" y="38716"/>
                </a:moveTo>
                <a:cubicBezTo>
                  <a:pt x="7638" y="38716"/>
                  <a:pt x="7487" y="38754"/>
                  <a:pt x="7487" y="38905"/>
                </a:cubicBezTo>
                <a:lnTo>
                  <a:pt x="7600" y="39056"/>
                </a:lnTo>
                <a:cubicBezTo>
                  <a:pt x="7713" y="39056"/>
                  <a:pt x="7789" y="39056"/>
                  <a:pt x="7865" y="39018"/>
                </a:cubicBezTo>
                <a:lnTo>
                  <a:pt x="7902" y="38905"/>
                </a:lnTo>
                <a:cubicBezTo>
                  <a:pt x="7902" y="38791"/>
                  <a:pt x="7827" y="38716"/>
                  <a:pt x="7713" y="38716"/>
                </a:cubicBezTo>
                <a:close/>
                <a:moveTo>
                  <a:pt x="12326" y="38716"/>
                </a:moveTo>
                <a:cubicBezTo>
                  <a:pt x="12212" y="38716"/>
                  <a:pt x="12137" y="38716"/>
                  <a:pt x="12099" y="38754"/>
                </a:cubicBezTo>
                <a:cubicBezTo>
                  <a:pt x="12023" y="38791"/>
                  <a:pt x="11986" y="38867"/>
                  <a:pt x="11986" y="38943"/>
                </a:cubicBezTo>
                <a:lnTo>
                  <a:pt x="11986" y="38980"/>
                </a:lnTo>
                <a:lnTo>
                  <a:pt x="12137" y="39094"/>
                </a:lnTo>
                <a:lnTo>
                  <a:pt x="12326" y="39094"/>
                </a:lnTo>
                <a:lnTo>
                  <a:pt x="12439" y="38980"/>
                </a:lnTo>
                <a:lnTo>
                  <a:pt x="12439" y="38829"/>
                </a:lnTo>
                <a:lnTo>
                  <a:pt x="12326" y="38716"/>
                </a:lnTo>
                <a:close/>
                <a:moveTo>
                  <a:pt x="21135" y="38678"/>
                </a:moveTo>
                <a:lnTo>
                  <a:pt x="20908" y="38754"/>
                </a:lnTo>
                <a:cubicBezTo>
                  <a:pt x="20795" y="39018"/>
                  <a:pt x="20984" y="39094"/>
                  <a:pt x="21097" y="39132"/>
                </a:cubicBezTo>
                <a:lnTo>
                  <a:pt x="21324" y="39056"/>
                </a:lnTo>
                <a:lnTo>
                  <a:pt x="21324" y="39018"/>
                </a:lnTo>
                <a:cubicBezTo>
                  <a:pt x="21324" y="38791"/>
                  <a:pt x="21211" y="38716"/>
                  <a:pt x="21135" y="38678"/>
                </a:cubicBezTo>
                <a:close/>
                <a:moveTo>
                  <a:pt x="17430" y="38754"/>
                </a:moveTo>
                <a:lnTo>
                  <a:pt x="17317" y="38905"/>
                </a:lnTo>
                <a:cubicBezTo>
                  <a:pt x="17317" y="38905"/>
                  <a:pt x="17317" y="38905"/>
                  <a:pt x="17317" y="38943"/>
                </a:cubicBezTo>
                <a:lnTo>
                  <a:pt x="17430" y="38943"/>
                </a:lnTo>
                <a:lnTo>
                  <a:pt x="17317" y="38980"/>
                </a:lnTo>
                <a:cubicBezTo>
                  <a:pt x="17317" y="39094"/>
                  <a:pt x="17354" y="39169"/>
                  <a:pt x="17468" y="39207"/>
                </a:cubicBezTo>
                <a:lnTo>
                  <a:pt x="17619" y="39132"/>
                </a:lnTo>
                <a:cubicBezTo>
                  <a:pt x="17657" y="39094"/>
                  <a:pt x="17770" y="39056"/>
                  <a:pt x="17770" y="38943"/>
                </a:cubicBezTo>
                <a:cubicBezTo>
                  <a:pt x="17770" y="38905"/>
                  <a:pt x="17770" y="38867"/>
                  <a:pt x="17732" y="38829"/>
                </a:cubicBezTo>
                <a:lnTo>
                  <a:pt x="17619" y="38754"/>
                </a:lnTo>
                <a:close/>
                <a:moveTo>
                  <a:pt x="86261" y="38819"/>
                </a:moveTo>
                <a:cubicBezTo>
                  <a:pt x="86242" y="38819"/>
                  <a:pt x="86223" y="38822"/>
                  <a:pt x="86202" y="38829"/>
                </a:cubicBezTo>
                <a:cubicBezTo>
                  <a:pt x="86089" y="38829"/>
                  <a:pt x="85975" y="38905"/>
                  <a:pt x="85975" y="39018"/>
                </a:cubicBezTo>
                <a:cubicBezTo>
                  <a:pt x="85975" y="39056"/>
                  <a:pt x="85975" y="39132"/>
                  <a:pt x="86126" y="39207"/>
                </a:cubicBezTo>
                <a:cubicBezTo>
                  <a:pt x="86164" y="39207"/>
                  <a:pt x="86240" y="39207"/>
                  <a:pt x="86315" y="39169"/>
                </a:cubicBezTo>
                <a:cubicBezTo>
                  <a:pt x="86315" y="39169"/>
                  <a:pt x="86467" y="39094"/>
                  <a:pt x="86467" y="38980"/>
                </a:cubicBezTo>
                <a:lnTo>
                  <a:pt x="86429" y="38943"/>
                </a:lnTo>
                <a:cubicBezTo>
                  <a:pt x="86398" y="38881"/>
                  <a:pt x="86342" y="38819"/>
                  <a:pt x="86261" y="38819"/>
                </a:cubicBezTo>
                <a:close/>
                <a:moveTo>
                  <a:pt x="37581" y="38839"/>
                </a:moveTo>
                <a:cubicBezTo>
                  <a:pt x="37544" y="38839"/>
                  <a:pt x="37506" y="38848"/>
                  <a:pt x="37468" y="38867"/>
                </a:cubicBezTo>
                <a:cubicBezTo>
                  <a:pt x="37355" y="38943"/>
                  <a:pt x="37317" y="39132"/>
                  <a:pt x="37430" y="39207"/>
                </a:cubicBezTo>
                <a:cubicBezTo>
                  <a:pt x="37457" y="39234"/>
                  <a:pt x="37503" y="39261"/>
                  <a:pt x="37540" y="39261"/>
                </a:cubicBezTo>
                <a:cubicBezTo>
                  <a:pt x="37556" y="39261"/>
                  <a:pt x="37570" y="39256"/>
                  <a:pt x="37581" y="39245"/>
                </a:cubicBezTo>
                <a:lnTo>
                  <a:pt x="37657" y="39207"/>
                </a:lnTo>
                <a:lnTo>
                  <a:pt x="37581" y="39207"/>
                </a:lnTo>
                <a:lnTo>
                  <a:pt x="37770" y="39094"/>
                </a:lnTo>
                <a:lnTo>
                  <a:pt x="37770" y="38980"/>
                </a:lnTo>
                <a:lnTo>
                  <a:pt x="37695" y="38867"/>
                </a:lnTo>
                <a:cubicBezTo>
                  <a:pt x="37657" y="38848"/>
                  <a:pt x="37619" y="38839"/>
                  <a:pt x="37581" y="38839"/>
                </a:cubicBezTo>
                <a:close/>
                <a:moveTo>
                  <a:pt x="5142" y="38980"/>
                </a:moveTo>
                <a:lnTo>
                  <a:pt x="4991" y="39094"/>
                </a:lnTo>
                <a:lnTo>
                  <a:pt x="4991" y="39207"/>
                </a:lnTo>
                <a:lnTo>
                  <a:pt x="5142" y="39321"/>
                </a:lnTo>
                <a:cubicBezTo>
                  <a:pt x="5180" y="39321"/>
                  <a:pt x="5218" y="39358"/>
                  <a:pt x="5332" y="39358"/>
                </a:cubicBezTo>
                <a:lnTo>
                  <a:pt x="5445" y="39245"/>
                </a:lnTo>
                <a:lnTo>
                  <a:pt x="5445" y="39094"/>
                </a:lnTo>
                <a:lnTo>
                  <a:pt x="5332" y="38980"/>
                </a:lnTo>
                <a:close/>
                <a:moveTo>
                  <a:pt x="9453" y="39283"/>
                </a:moveTo>
                <a:lnTo>
                  <a:pt x="9339" y="39358"/>
                </a:lnTo>
                <a:cubicBezTo>
                  <a:pt x="9301" y="39548"/>
                  <a:pt x="9490" y="39623"/>
                  <a:pt x="9566" y="39623"/>
                </a:cubicBezTo>
                <a:lnTo>
                  <a:pt x="9793" y="39548"/>
                </a:lnTo>
                <a:lnTo>
                  <a:pt x="9793" y="39510"/>
                </a:lnTo>
                <a:cubicBezTo>
                  <a:pt x="9793" y="39434"/>
                  <a:pt x="9755" y="39358"/>
                  <a:pt x="9717" y="39358"/>
                </a:cubicBezTo>
                <a:cubicBezTo>
                  <a:pt x="9642" y="39283"/>
                  <a:pt x="9566" y="39283"/>
                  <a:pt x="9453" y="39283"/>
                </a:cubicBezTo>
                <a:close/>
                <a:moveTo>
                  <a:pt x="26882" y="39321"/>
                </a:moveTo>
                <a:lnTo>
                  <a:pt x="26768" y="39434"/>
                </a:lnTo>
                <a:cubicBezTo>
                  <a:pt x="26731" y="39737"/>
                  <a:pt x="26920" y="39774"/>
                  <a:pt x="26995" y="39774"/>
                </a:cubicBezTo>
                <a:lnTo>
                  <a:pt x="27146" y="39661"/>
                </a:lnTo>
                <a:cubicBezTo>
                  <a:pt x="27146" y="39661"/>
                  <a:pt x="27146" y="39623"/>
                  <a:pt x="27184" y="39623"/>
                </a:cubicBezTo>
                <a:cubicBezTo>
                  <a:pt x="27184" y="39585"/>
                  <a:pt x="27184" y="39548"/>
                  <a:pt x="27184" y="39510"/>
                </a:cubicBezTo>
                <a:cubicBezTo>
                  <a:pt x="27184" y="39434"/>
                  <a:pt x="27146" y="39321"/>
                  <a:pt x="26882" y="39321"/>
                </a:cubicBezTo>
                <a:close/>
                <a:moveTo>
                  <a:pt x="57846" y="39434"/>
                </a:moveTo>
                <a:cubicBezTo>
                  <a:pt x="57771" y="39434"/>
                  <a:pt x="57695" y="39434"/>
                  <a:pt x="57619" y="39472"/>
                </a:cubicBezTo>
                <a:cubicBezTo>
                  <a:pt x="57544" y="39510"/>
                  <a:pt x="57468" y="39585"/>
                  <a:pt x="57468" y="39699"/>
                </a:cubicBezTo>
                <a:cubicBezTo>
                  <a:pt x="57468" y="39774"/>
                  <a:pt x="57544" y="39850"/>
                  <a:pt x="57657" y="39888"/>
                </a:cubicBezTo>
                <a:lnTo>
                  <a:pt x="57808" y="39812"/>
                </a:lnTo>
                <a:cubicBezTo>
                  <a:pt x="57846" y="39774"/>
                  <a:pt x="57960" y="39737"/>
                  <a:pt x="57960" y="39623"/>
                </a:cubicBezTo>
                <a:cubicBezTo>
                  <a:pt x="57960" y="39585"/>
                  <a:pt x="57960" y="39548"/>
                  <a:pt x="57922" y="39510"/>
                </a:cubicBezTo>
                <a:lnTo>
                  <a:pt x="57846" y="39434"/>
                </a:lnTo>
                <a:close/>
                <a:moveTo>
                  <a:pt x="5785" y="39888"/>
                </a:moveTo>
                <a:lnTo>
                  <a:pt x="5823" y="39963"/>
                </a:lnTo>
                <a:cubicBezTo>
                  <a:pt x="5823" y="39963"/>
                  <a:pt x="5785" y="39926"/>
                  <a:pt x="5785" y="39888"/>
                </a:cubicBezTo>
                <a:close/>
                <a:moveTo>
                  <a:pt x="18375" y="39510"/>
                </a:moveTo>
                <a:cubicBezTo>
                  <a:pt x="18224" y="39623"/>
                  <a:pt x="18262" y="39774"/>
                  <a:pt x="18375" y="39888"/>
                </a:cubicBezTo>
                <a:cubicBezTo>
                  <a:pt x="18430" y="39943"/>
                  <a:pt x="18486" y="39978"/>
                  <a:pt x="18556" y="39978"/>
                </a:cubicBezTo>
                <a:cubicBezTo>
                  <a:pt x="18582" y="39978"/>
                  <a:pt x="18609" y="39974"/>
                  <a:pt x="18640" y="39963"/>
                </a:cubicBezTo>
                <a:lnTo>
                  <a:pt x="18791" y="39850"/>
                </a:lnTo>
                <a:cubicBezTo>
                  <a:pt x="18753" y="39774"/>
                  <a:pt x="18715" y="39548"/>
                  <a:pt x="18489" y="39510"/>
                </a:cubicBezTo>
                <a:close/>
                <a:moveTo>
                  <a:pt x="35653" y="39780"/>
                </a:moveTo>
                <a:cubicBezTo>
                  <a:pt x="35614" y="39780"/>
                  <a:pt x="35575" y="39789"/>
                  <a:pt x="35540" y="39812"/>
                </a:cubicBezTo>
                <a:cubicBezTo>
                  <a:pt x="35502" y="39812"/>
                  <a:pt x="35426" y="39850"/>
                  <a:pt x="35426" y="39963"/>
                </a:cubicBezTo>
                <a:lnTo>
                  <a:pt x="35540" y="40077"/>
                </a:lnTo>
                <a:cubicBezTo>
                  <a:pt x="35592" y="40103"/>
                  <a:pt x="35662" y="40147"/>
                  <a:pt x="35738" y="40147"/>
                </a:cubicBezTo>
                <a:cubicBezTo>
                  <a:pt x="35772" y="40147"/>
                  <a:pt x="35807" y="40138"/>
                  <a:pt x="35842" y="40115"/>
                </a:cubicBezTo>
                <a:cubicBezTo>
                  <a:pt x="35880" y="40115"/>
                  <a:pt x="35956" y="40077"/>
                  <a:pt x="35956" y="39963"/>
                </a:cubicBezTo>
                <a:lnTo>
                  <a:pt x="35880" y="39850"/>
                </a:lnTo>
                <a:cubicBezTo>
                  <a:pt x="35828" y="39824"/>
                  <a:pt x="35740" y="39780"/>
                  <a:pt x="35653" y="39780"/>
                </a:cubicBezTo>
                <a:close/>
                <a:moveTo>
                  <a:pt x="6022" y="39575"/>
                </a:moveTo>
                <a:cubicBezTo>
                  <a:pt x="5995" y="39575"/>
                  <a:pt x="5967" y="39578"/>
                  <a:pt x="5936" y="39585"/>
                </a:cubicBezTo>
                <a:lnTo>
                  <a:pt x="5861" y="39737"/>
                </a:lnTo>
                <a:cubicBezTo>
                  <a:pt x="5823" y="39737"/>
                  <a:pt x="5785" y="39774"/>
                  <a:pt x="5747" y="39812"/>
                </a:cubicBezTo>
                <a:lnTo>
                  <a:pt x="5785" y="39888"/>
                </a:lnTo>
                <a:lnTo>
                  <a:pt x="5747" y="39888"/>
                </a:lnTo>
                <a:lnTo>
                  <a:pt x="5823" y="40077"/>
                </a:lnTo>
                <a:lnTo>
                  <a:pt x="5861" y="40077"/>
                </a:lnTo>
                <a:cubicBezTo>
                  <a:pt x="5936" y="40115"/>
                  <a:pt x="6050" y="40152"/>
                  <a:pt x="6201" y="40190"/>
                </a:cubicBezTo>
                <a:lnTo>
                  <a:pt x="6314" y="40152"/>
                </a:lnTo>
                <a:cubicBezTo>
                  <a:pt x="6390" y="40115"/>
                  <a:pt x="6428" y="40039"/>
                  <a:pt x="6428" y="40001"/>
                </a:cubicBezTo>
                <a:cubicBezTo>
                  <a:pt x="6428" y="39926"/>
                  <a:pt x="6390" y="39888"/>
                  <a:pt x="6390" y="39888"/>
                </a:cubicBezTo>
                <a:cubicBezTo>
                  <a:pt x="6390" y="39850"/>
                  <a:pt x="6390" y="39850"/>
                  <a:pt x="6352" y="39850"/>
                </a:cubicBezTo>
                <a:lnTo>
                  <a:pt x="6390" y="39850"/>
                </a:lnTo>
                <a:lnTo>
                  <a:pt x="6239" y="39623"/>
                </a:lnTo>
                <a:cubicBezTo>
                  <a:pt x="6209" y="39623"/>
                  <a:pt x="6130" y="39575"/>
                  <a:pt x="6022" y="39575"/>
                </a:cubicBezTo>
                <a:close/>
                <a:moveTo>
                  <a:pt x="27336" y="40001"/>
                </a:moveTo>
                <a:lnTo>
                  <a:pt x="27222" y="40115"/>
                </a:lnTo>
                <a:cubicBezTo>
                  <a:pt x="27184" y="40152"/>
                  <a:pt x="27146" y="40190"/>
                  <a:pt x="27109" y="40228"/>
                </a:cubicBezTo>
                <a:lnTo>
                  <a:pt x="27260" y="40379"/>
                </a:lnTo>
                <a:lnTo>
                  <a:pt x="27449" y="40379"/>
                </a:lnTo>
                <a:lnTo>
                  <a:pt x="27562" y="40266"/>
                </a:lnTo>
                <a:lnTo>
                  <a:pt x="27562" y="40190"/>
                </a:lnTo>
                <a:lnTo>
                  <a:pt x="27562" y="40152"/>
                </a:lnTo>
                <a:cubicBezTo>
                  <a:pt x="27562" y="40115"/>
                  <a:pt x="27562" y="40077"/>
                  <a:pt x="27487" y="40039"/>
                </a:cubicBezTo>
                <a:cubicBezTo>
                  <a:pt x="27487" y="40001"/>
                  <a:pt x="27411" y="40001"/>
                  <a:pt x="27336" y="40001"/>
                </a:cubicBezTo>
                <a:close/>
                <a:moveTo>
                  <a:pt x="80002" y="39812"/>
                </a:moveTo>
                <a:cubicBezTo>
                  <a:pt x="79737" y="39888"/>
                  <a:pt x="79510" y="40001"/>
                  <a:pt x="79434" y="40228"/>
                </a:cubicBezTo>
                <a:lnTo>
                  <a:pt x="79510" y="40379"/>
                </a:lnTo>
                <a:cubicBezTo>
                  <a:pt x="79586" y="40417"/>
                  <a:pt x="79671" y="40436"/>
                  <a:pt x="79751" y="40436"/>
                </a:cubicBezTo>
                <a:cubicBezTo>
                  <a:pt x="79831" y="40436"/>
                  <a:pt x="79907" y="40417"/>
                  <a:pt x="79964" y="40379"/>
                </a:cubicBezTo>
                <a:cubicBezTo>
                  <a:pt x="80115" y="40304"/>
                  <a:pt x="80191" y="40152"/>
                  <a:pt x="80191" y="40001"/>
                </a:cubicBezTo>
                <a:cubicBezTo>
                  <a:pt x="80191" y="39963"/>
                  <a:pt x="80191" y="39926"/>
                  <a:pt x="80191" y="39888"/>
                </a:cubicBezTo>
                <a:lnTo>
                  <a:pt x="80002" y="39812"/>
                </a:lnTo>
                <a:close/>
                <a:moveTo>
                  <a:pt x="11040" y="40039"/>
                </a:moveTo>
                <a:cubicBezTo>
                  <a:pt x="10927" y="40039"/>
                  <a:pt x="10814" y="40115"/>
                  <a:pt x="10814" y="40190"/>
                </a:cubicBezTo>
                <a:lnTo>
                  <a:pt x="10889" y="40341"/>
                </a:lnTo>
                <a:cubicBezTo>
                  <a:pt x="10889" y="40374"/>
                  <a:pt x="10973" y="40463"/>
                  <a:pt x="11141" y="40463"/>
                </a:cubicBezTo>
                <a:cubicBezTo>
                  <a:pt x="11168" y="40463"/>
                  <a:pt x="11198" y="40460"/>
                  <a:pt x="11229" y="40455"/>
                </a:cubicBezTo>
                <a:lnTo>
                  <a:pt x="11305" y="40379"/>
                </a:lnTo>
                <a:cubicBezTo>
                  <a:pt x="11305" y="40341"/>
                  <a:pt x="11305" y="40304"/>
                  <a:pt x="11305" y="40304"/>
                </a:cubicBezTo>
                <a:cubicBezTo>
                  <a:pt x="11305" y="40152"/>
                  <a:pt x="11192" y="40077"/>
                  <a:pt x="11040" y="40039"/>
                </a:cubicBezTo>
                <a:close/>
                <a:moveTo>
                  <a:pt x="85937" y="40266"/>
                </a:moveTo>
                <a:lnTo>
                  <a:pt x="85711" y="40341"/>
                </a:lnTo>
                <a:lnTo>
                  <a:pt x="85711" y="40493"/>
                </a:lnTo>
                <a:lnTo>
                  <a:pt x="85824" y="40606"/>
                </a:lnTo>
                <a:lnTo>
                  <a:pt x="86013" y="40606"/>
                </a:lnTo>
                <a:lnTo>
                  <a:pt x="86126" y="40493"/>
                </a:lnTo>
                <a:cubicBezTo>
                  <a:pt x="86164" y="40493"/>
                  <a:pt x="86164" y="40455"/>
                  <a:pt x="86164" y="40455"/>
                </a:cubicBezTo>
                <a:cubicBezTo>
                  <a:pt x="86164" y="40304"/>
                  <a:pt x="86013" y="40266"/>
                  <a:pt x="85937" y="40266"/>
                </a:cubicBezTo>
                <a:close/>
                <a:moveTo>
                  <a:pt x="64689" y="40266"/>
                </a:moveTo>
                <a:cubicBezTo>
                  <a:pt x="64463" y="40266"/>
                  <a:pt x="64387" y="40379"/>
                  <a:pt x="64311" y="40493"/>
                </a:cubicBezTo>
                <a:lnTo>
                  <a:pt x="64349" y="40606"/>
                </a:lnTo>
                <a:cubicBezTo>
                  <a:pt x="64387" y="40644"/>
                  <a:pt x="64463" y="40682"/>
                  <a:pt x="64538" y="40682"/>
                </a:cubicBezTo>
                <a:cubicBezTo>
                  <a:pt x="64652" y="40682"/>
                  <a:pt x="64765" y="40644"/>
                  <a:pt x="64841" y="40568"/>
                </a:cubicBezTo>
                <a:lnTo>
                  <a:pt x="64765" y="40379"/>
                </a:lnTo>
                <a:lnTo>
                  <a:pt x="64803" y="40379"/>
                </a:lnTo>
                <a:lnTo>
                  <a:pt x="64689" y="40266"/>
                </a:lnTo>
                <a:close/>
                <a:moveTo>
                  <a:pt x="379" y="40379"/>
                </a:moveTo>
                <a:cubicBezTo>
                  <a:pt x="265" y="40379"/>
                  <a:pt x="152" y="40417"/>
                  <a:pt x="114" y="40568"/>
                </a:cubicBezTo>
                <a:lnTo>
                  <a:pt x="227" y="40720"/>
                </a:lnTo>
                <a:cubicBezTo>
                  <a:pt x="379" y="40720"/>
                  <a:pt x="454" y="40720"/>
                  <a:pt x="492" y="40644"/>
                </a:cubicBezTo>
                <a:lnTo>
                  <a:pt x="568" y="40531"/>
                </a:lnTo>
                <a:cubicBezTo>
                  <a:pt x="568" y="40455"/>
                  <a:pt x="492" y="40379"/>
                  <a:pt x="379" y="40379"/>
                </a:cubicBezTo>
                <a:close/>
                <a:moveTo>
                  <a:pt x="28772" y="39888"/>
                </a:moveTo>
                <a:cubicBezTo>
                  <a:pt x="28700" y="39960"/>
                  <a:pt x="28659" y="39986"/>
                  <a:pt x="28609" y="39986"/>
                </a:cubicBezTo>
                <a:cubicBezTo>
                  <a:pt x="28580" y="39986"/>
                  <a:pt x="28549" y="39977"/>
                  <a:pt x="28508" y="39963"/>
                </a:cubicBezTo>
                <a:lnTo>
                  <a:pt x="28356" y="40001"/>
                </a:lnTo>
                <a:cubicBezTo>
                  <a:pt x="28281" y="40077"/>
                  <a:pt x="28281" y="40152"/>
                  <a:pt x="28281" y="40266"/>
                </a:cubicBezTo>
                <a:lnTo>
                  <a:pt x="28281" y="40417"/>
                </a:lnTo>
                <a:lnTo>
                  <a:pt x="28394" y="40531"/>
                </a:lnTo>
                <a:cubicBezTo>
                  <a:pt x="28432" y="40568"/>
                  <a:pt x="28470" y="40568"/>
                  <a:pt x="28508" y="40568"/>
                </a:cubicBezTo>
                <a:lnTo>
                  <a:pt x="28470" y="40682"/>
                </a:lnTo>
                <a:cubicBezTo>
                  <a:pt x="28583" y="40757"/>
                  <a:pt x="28772" y="40757"/>
                  <a:pt x="28961" y="40757"/>
                </a:cubicBezTo>
                <a:lnTo>
                  <a:pt x="29075" y="40644"/>
                </a:lnTo>
                <a:cubicBezTo>
                  <a:pt x="29075" y="40606"/>
                  <a:pt x="29075" y="40606"/>
                  <a:pt x="29075" y="40606"/>
                </a:cubicBezTo>
                <a:lnTo>
                  <a:pt x="29264" y="40493"/>
                </a:lnTo>
                <a:cubicBezTo>
                  <a:pt x="29264" y="40190"/>
                  <a:pt x="29150" y="40001"/>
                  <a:pt x="28961" y="39888"/>
                </a:cubicBezTo>
                <a:close/>
                <a:moveTo>
                  <a:pt x="14443" y="40341"/>
                </a:moveTo>
                <a:lnTo>
                  <a:pt x="14216" y="40455"/>
                </a:lnTo>
                <a:cubicBezTo>
                  <a:pt x="14254" y="40531"/>
                  <a:pt x="14254" y="40531"/>
                  <a:pt x="14254" y="40568"/>
                </a:cubicBezTo>
                <a:lnTo>
                  <a:pt x="14254" y="40606"/>
                </a:lnTo>
                <a:cubicBezTo>
                  <a:pt x="14254" y="40644"/>
                  <a:pt x="14254" y="40682"/>
                  <a:pt x="14292" y="40757"/>
                </a:cubicBezTo>
                <a:lnTo>
                  <a:pt x="14405" y="40795"/>
                </a:lnTo>
                <a:lnTo>
                  <a:pt x="14594" y="40795"/>
                </a:lnTo>
                <a:lnTo>
                  <a:pt x="14746" y="40720"/>
                </a:lnTo>
                <a:cubicBezTo>
                  <a:pt x="14746" y="40682"/>
                  <a:pt x="14746" y="40644"/>
                  <a:pt x="14746" y="40644"/>
                </a:cubicBezTo>
                <a:cubicBezTo>
                  <a:pt x="14746" y="40455"/>
                  <a:pt x="14594" y="40379"/>
                  <a:pt x="14481" y="40341"/>
                </a:cubicBezTo>
                <a:close/>
                <a:moveTo>
                  <a:pt x="61060" y="40379"/>
                </a:moveTo>
                <a:lnTo>
                  <a:pt x="60909" y="40493"/>
                </a:lnTo>
                <a:lnTo>
                  <a:pt x="60909" y="40757"/>
                </a:lnTo>
                <a:lnTo>
                  <a:pt x="61060" y="40871"/>
                </a:lnTo>
                <a:cubicBezTo>
                  <a:pt x="61098" y="40871"/>
                  <a:pt x="61136" y="40871"/>
                  <a:pt x="61173" y="40909"/>
                </a:cubicBezTo>
                <a:lnTo>
                  <a:pt x="61362" y="40833"/>
                </a:lnTo>
                <a:cubicBezTo>
                  <a:pt x="61400" y="40795"/>
                  <a:pt x="61400" y="40720"/>
                  <a:pt x="61400" y="40682"/>
                </a:cubicBezTo>
                <a:cubicBezTo>
                  <a:pt x="61400" y="40493"/>
                  <a:pt x="61287" y="40379"/>
                  <a:pt x="61060" y="40379"/>
                </a:cubicBezTo>
                <a:close/>
                <a:moveTo>
                  <a:pt x="79841" y="40553"/>
                </a:moveTo>
                <a:cubicBezTo>
                  <a:pt x="79819" y="40553"/>
                  <a:pt x="79797" y="40557"/>
                  <a:pt x="79775" y="40568"/>
                </a:cubicBezTo>
                <a:cubicBezTo>
                  <a:pt x="79661" y="40644"/>
                  <a:pt x="79623" y="40833"/>
                  <a:pt x="79737" y="40946"/>
                </a:cubicBezTo>
                <a:cubicBezTo>
                  <a:pt x="79762" y="40946"/>
                  <a:pt x="79804" y="40963"/>
                  <a:pt x="79841" y="40963"/>
                </a:cubicBezTo>
                <a:cubicBezTo>
                  <a:pt x="79859" y="40963"/>
                  <a:pt x="79876" y="40959"/>
                  <a:pt x="79888" y="40946"/>
                </a:cubicBezTo>
                <a:lnTo>
                  <a:pt x="79964" y="40909"/>
                </a:lnTo>
                <a:lnTo>
                  <a:pt x="79888" y="40909"/>
                </a:lnTo>
                <a:lnTo>
                  <a:pt x="80077" y="40795"/>
                </a:lnTo>
                <a:lnTo>
                  <a:pt x="80077" y="40682"/>
                </a:lnTo>
                <a:lnTo>
                  <a:pt x="80002" y="40606"/>
                </a:lnTo>
                <a:cubicBezTo>
                  <a:pt x="79948" y="40579"/>
                  <a:pt x="79895" y="40553"/>
                  <a:pt x="79841" y="40553"/>
                </a:cubicBezTo>
                <a:close/>
                <a:moveTo>
                  <a:pt x="32629" y="40568"/>
                </a:moveTo>
                <a:lnTo>
                  <a:pt x="32553" y="40682"/>
                </a:lnTo>
                <a:lnTo>
                  <a:pt x="32553" y="40909"/>
                </a:lnTo>
                <a:lnTo>
                  <a:pt x="32666" y="41022"/>
                </a:lnTo>
                <a:lnTo>
                  <a:pt x="32818" y="41022"/>
                </a:lnTo>
                <a:lnTo>
                  <a:pt x="32931" y="40871"/>
                </a:lnTo>
                <a:cubicBezTo>
                  <a:pt x="32931" y="40871"/>
                  <a:pt x="32931" y="40833"/>
                  <a:pt x="32931" y="40833"/>
                </a:cubicBezTo>
                <a:cubicBezTo>
                  <a:pt x="32931" y="40795"/>
                  <a:pt x="32931" y="40795"/>
                  <a:pt x="32931" y="40757"/>
                </a:cubicBezTo>
                <a:cubicBezTo>
                  <a:pt x="32931" y="40720"/>
                  <a:pt x="32931" y="40644"/>
                  <a:pt x="32855" y="40606"/>
                </a:cubicBezTo>
                <a:cubicBezTo>
                  <a:pt x="32818" y="40568"/>
                  <a:pt x="32742" y="40568"/>
                  <a:pt x="32629" y="40568"/>
                </a:cubicBezTo>
                <a:close/>
                <a:moveTo>
                  <a:pt x="12231" y="40413"/>
                </a:moveTo>
                <a:cubicBezTo>
                  <a:pt x="12214" y="40413"/>
                  <a:pt x="12195" y="40414"/>
                  <a:pt x="12175" y="40417"/>
                </a:cubicBezTo>
                <a:lnTo>
                  <a:pt x="12061" y="40531"/>
                </a:lnTo>
                <a:cubicBezTo>
                  <a:pt x="12023" y="40644"/>
                  <a:pt x="12061" y="40757"/>
                  <a:pt x="12137" y="40795"/>
                </a:cubicBezTo>
                <a:cubicBezTo>
                  <a:pt x="12175" y="40833"/>
                  <a:pt x="12212" y="40833"/>
                  <a:pt x="12250" y="40871"/>
                </a:cubicBezTo>
                <a:cubicBezTo>
                  <a:pt x="12212" y="40871"/>
                  <a:pt x="12175" y="40946"/>
                  <a:pt x="12175" y="41022"/>
                </a:cubicBezTo>
                <a:lnTo>
                  <a:pt x="12326" y="41022"/>
                </a:lnTo>
                <a:cubicBezTo>
                  <a:pt x="12326" y="41022"/>
                  <a:pt x="12288" y="41022"/>
                  <a:pt x="12326" y="41060"/>
                </a:cubicBezTo>
                <a:lnTo>
                  <a:pt x="12477" y="41060"/>
                </a:lnTo>
                <a:cubicBezTo>
                  <a:pt x="12515" y="41022"/>
                  <a:pt x="12477" y="41022"/>
                  <a:pt x="12477" y="41022"/>
                </a:cubicBezTo>
                <a:lnTo>
                  <a:pt x="12628" y="41022"/>
                </a:lnTo>
                <a:cubicBezTo>
                  <a:pt x="12628" y="40909"/>
                  <a:pt x="12553" y="40833"/>
                  <a:pt x="12402" y="40833"/>
                </a:cubicBezTo>
                <a:lnTo>
                  <a:pt x="12515" y="40720"/>
                </a:lnTo>
                <a:lnTo>
                  <a:pt x="12515" y="40682"/>
                </a:lnTo>
                <a:cubicBezTo>
                  <a:pt x="12480" y="40612"/>
                  <a:pt x="12445" y="40413"/>
                  <a:pt x="12231" y="40413"/>
                </a:cubicBezTo>
                <a:close/>
                <a:moveTo>
                  <a:pt x="33347" y="40720"/>
                </a:moveTo>
                <a:cubicBezTo>
                  <a:pt x="33082" y="40757"/>
                  <a:pt x="33044" y="40871"/>
                  <a:pt x="33082" y="40984"/>
                </a:cubicBezTo>
                <a:lnTo>
                  <a:pt x="33234" y="41060"/>
                </a:lnTo>
                <a:lnTo>
                  <a:pt x="33271" y="41060"/>
                </a:lnTo>
                <a:cubicBezTo>
                  <a:pt x="33347" y="41060"/>
                  <a:pt x="33536" y="41060"/>
                  <a:pt x="33536" y="40909"/>
                </a:cubicBezTo>
                <a:lnTo>
                  <a:pt x="33460" y="40833"/>
                </a:lnTo>
                <a:cubicBezTo>
                  <a:pt x="33460" y="40871"/>
                  <a:pt x="33460" y="40871"/>
                  <a:pt x="33460" y="40871"/>
                </a:cubicBezTo>
                <a:lnTo>
                  <a:pt x="33347" y="40720"/>
                </a:lnTo>
                <a:close/>
                <a:moveTo>
                  <a:pt x="89038" y="40531"/>
                </a:moveTo>
                <a:lnTo>
                  <a:pt x="88849" y="40682"/>
                </a:lnTo>
                <a:cubicBezTo>
                  <a:pt x="88849" y="40682"/>
                  <a:pt x="88849" y="40644"/>
                  <a:pt x="88849" y="40644"/>
                </a:cubicBezTo>
                <a:cubicBezTo>
                  <a:pt x="88849" y="40644"/>
                  <a:pt x="88849" y="40682"/>
                  <a:pt x="88811" y="40682"/>
                </a:cubicBezTo>
                <a:cubicBezTo>
                  <a:pt x="88735" y="40682"/>
                  <a:pt x="88622" y="40720"/>
                  <a:pt x="88584" y="40795"/>
                </a:cubicBezTo>
                <a:lnTo>
                  <a:pt x="88622" y="40909"/>
                </a:lnTo>
                <a:cubicBezTo>
                  <a:pt x="88714" y="41024"/>
                  <a:pt x="88864" y="41069"/>
                  <a:pt x="89026" y="41069"/>
                </a:cubicBezTo>
                <a:cubicBezTo>
                  <a:pt x="89129" y="41069"/>
                  <a:pt x="89238" y="41051"/>
                  <a:pt x="89340" y="41022"/>
                </a:cubicBezTo>
                <a:lnTo>
                  <a:pt x="89416" y="40909"/>
                </a:lnTo>
                <a:lnTo>
                  <a:pt x="89416" y="40871"/>
                </a:lnTo>
                <a:cubicBezTo>
                  <a:pt x="89416" y="40819"/>
                  <a:pt x="89398" y="40786"/>
                  <a:pt x="89375" y="40757"/>
                </a:cubicBezTo>
                <a:lnTo>
                  <a:pt x="89375" y="40757"/>
                </a:lnTo>
                <a:cubicBezTo>
                  <a:pt x="89376" y="40757"/>
                  <a:pt x="89377" y="40757"/>
                  <a:pt x="89378" y="40757"/>
                </a:cubicBezTo>
                <a:lnTo>
                  <a:pt x="89264" y="40568"/>
                </a:lnTo>
                <a:cubicBezTo>
                  <a:pt x="89231" y="40579"/>
                  <a:pt x="89201" y="40584"/>
                  <a:pt x="89174" y="40584"/>
                </a:cubicBezTo>
                <a:cubicBezTo>
                  <a:pt x="89110" y="40584"/>
                  <a:pt x="89064" y="40557"/>
                  <a:pt x="89038" y="40531"/>
                </a:cubicBezTo>
                <a:close/>
                <a:moveTo>
                  <a:pt x="70247" y="40720"/>
                </a:moveTo>
                <a:cubicBezTo>
                  <a:pt x="70134" y="40795"/>
                  <a:pt x="70096" y="40984"/>
                  <a:pt x="70209" y="41098"/>
                </a:cubicBezTo>
                <a:cubicBezTo>
                  <a:pt x="70235" y="41098"/>
                  <a:pt x="70277" y="41114"/>
                  <a:pt x="70313" y="41114"/>
                </a:cubicBezTo>
                <a:cubicBezTo>
                  <a:pt x="70331" y="41114"/>
                  <a:pt x="70348" y="41110"/>
                  <a:pt x="70361" y="41098"/>
                </a:cubicBezTo>
                <a:lnTo>
                  <a:pt x="70436" y="41060"/>
                </a:lnTo>
                <a:lnTo>
                  <a:pt x="70361" y="41060"/>
                </a:lnTo>
                <a:lnTo>
                  <a:pt x="70550" y="40946"/>
                </a:lnTo>
                <a:lnTo>
                  <a:pt x="70550" y="40833"/>
                </a:lnTo>
                <a:lnTo>
                  <a:pt x="70474" y="40757"/>
                </a:lnTo>
                <a:cubicBezTo>
                  <a:pt x="70398" y="40720"/>
                  <a:pt x="70323" y="40720"/>
                  <a:pt x="70247" y="40720"/>
                </a:cubicBezTo>
                <a:close/>
                <a:moveTo>
                  <a:pt x="26844" y="40606"/>
                </a:moveTo>
                <a:lnTo>
                  <a:pt x="26693" y="40720"/>
                </a:lnTo>
                <a:cubicBezTo>
                  <a:pt x="26693" y="40757"/>
                  <a:pt x="26693" y="40795"/>
                  <a:pt x="26693" y="40833"/>
                </a:cubicBezTo>
                <a:cubicBezTo>
                  <a:pt x="26693" y="40946"/>
                  <a:pt x="26731" y="41098"/>
                  <a:pt x="26957" y="41173"/>
                </a:cubicBezTo>
                <a:lnTo>
                  <a:pt x="27146" y="41098"/>
                </a:lnTo>
                <a:cubicBezTo>
                  <a:pt x="27146" y="41060"/>
                  <a:pt x="27184" y="41022"/>
                  <a:pt x="27184" y="40984"/>
                </a:cubicBezTo>
                <a:cubicBezTo>
                  <a:pt x="27222" y="40946"/>
                  <a:pt x="27260" y="40871"/>
                  <a:pt x="27260" y="40833"/>
                </a:cubicBezTo>
                <a:cubicBezTo>
                  <a:pt x="27260" y="40720"/>
                  <a:pt x="27184" y="40644"/>
                  <a:pt x="27109" y="40606"/>
                </a:cubicBezTo>
                <a:lnTo>
                  <a:pt x="26882" y="40682"/>
                </a:lnTo>
                <a:cubicBezTo>
                  <a:pt x="26882" y="40644"/>
                  <a:pt x="26919" y="40644"/>
                  <a:pt x="26920" y="40607"/>
                </a:cubicBezTo>
                <a:lnTo>
                  <a:pt x="26920" y="40607"/>
                </a:lnTo>
                <a:cubicBezTo>
                  <a:pt x="26919" y="40625"/>
                  <a:pt x="26910" y="40634"/>
                  <a:pt x="26896" y="40634"/>
                </a:cubicBezTo>
                <a:cubicBezTo>
                  <a:pt x="26882" y="40634"/>
                  <a:pt x="26863" y="40625"/>
                  <a:pt x="26844" y="40606"/>
                </a:cubicBezTo>
                <a:close/>
                <a:moveTo>
                  <a:pt x="34530" y="40671"/>
                </a:moveTo>
                <a:cubicBezTo>
                  <a:pt x="34501" y="40671"/>
                  <a:pt x="34472" y="40675"/>
                  <a:pt x="34443" y="40682"/>
                </a:cubicBezTo>
                <a:cubicBezTo>
                  <a:pt x="34368" y="40720"/>
                  <a:pt x="34292" y="40757"/>
                  <a:pt x="34254" y="40833"/>
                </a:cubicBezTo>
                <a:lnTo>
                  <a:pt x="34292" y="40984"/>
                </a:lnTo>
                <a:cubicBezTo>
                  <a:pt x="34368" y="41022"/>
                  <a:pt x="34443" y="41098"/>
                  <a:pt x="34519" y="41135"/>
                </a:cubicBezTo>
                <a:cubicBezTo>
                  <a:pt x="34632" y="41211"/>
                  <a:pt x="34708" y="41287"/>
                  <a:pt x="34859" y="41324"/>
                </a:cubicBezTo>
                <a:lnTo>
                  <a:pt x="35048" y="41173"/>
                </a:lnTo>
                <a:cubicBezTo>
                  <a:pt x="35048" y="41173"/>
                  <a:pt x="35048" y="41135"/>
                  <a:pt x="35048" y="41135"/>
                </a:cubicBezTo>
                <a:cubicBezTo>
                  <a:pt x="35048" y="41135"/>
                  <a:pt x="35048" y="41135"/>
                  <a:pt x="35048" y="41098"/>
                </a:cubicBezTo>
                <a:cubicBezTo>
                  <a:pt x="35086" y="41098"/>
                  <a:pt x="35162" y="41060"/>
                  <a:pt x="35162" y="40984"/>
                </a:cubicBezTo>
                <a:lnTo>
                  <a:pt x="35048" y="40833"/>
                </a:lnTo>
                <a:cubicBezTo>
                  <a:pt x="35010" y="40833"/>
                  <a:pt x="34935" y="40795"/>
                  <a:pt x="34859" y="40757"/>
                </a:cubicBezTo>
                <a:cubicBezTo>
                  <a:pt x="34767" y="40727"/>
                  <a:pt x="34651" y="40671"/>
                  <a:pt x="34530" y="40671"/>
                </a:cubicBezTo>
                <a:close/>
                <a:moveTo>
                  <a:pt x="6201" y="41022"/>
                </a:moveTo>
                <a:lnTo>
                  <a:pt x="6088" y="41173"/>
                </a:lnTo>
                <a:cubicBezTo>
                  <a:pt x="6088" y="41173"/>
                  <a:pt x="6088" y="41173"/>
                  <a:pt x="6088" y="41211"/>
                </a:cubicBezTo>
                <a:cubicBezTo>
                  <a:pt x="6050" y="41249"/>
                  <a:pt x="6012" y="41287"/>
                  <a:pt x="6012" y="41362"/>
                </a:cubicBezTo>
                <a:lnTo>
                  <a:pt x="6163" y="41476"/>
                </a:lnTo>
                <a:lnTo>
                  <a:pt x="6390" y="41476"/>
                </a:lnTo>
                <a:lnTo>
                  <a:pt x="6541" y="41362"/>
                </a:lnTo>
                <a:cubicBezTo>
                  <a:pt x="6541" y="41362"/>
                  <a:pt x="6541" y="41324"/>
                  <a:pt x="6541" y="41324"/>
                </a:cubicBezTo>
                <a:cubicBezTo>
                  <a:pt x="6541" y="41211"/>
                  <a:pt x="6504" y="41135"/>
                  <a:pt x="6466" y="41098"/>
                </a:cubicBezTo>
                <a:cubicBezTo>
                  <a:pt x="6390" y="41060"/>
                  <a:pt x="6314" y="41022"/>
                  <a:pt x="6201" y="41022"/>
                </a:cubicBezTo>
                <a:close/>
                <a:moveTo>
                  <a:pt x="25332" y="41022"/>
                </a:moveTo>
                <a:lnTo>
                  <a:pt x="25181" y="41135"/>
                </a:lnTo>
                <a:cubicBezTo>
                  <a:pt x="25181" y="41173"/>
                  <a:pt x="25143" y="41211"/>
                  <a:pt x="25143" y="41287"/>
                </a:cubicBezTo>
                <a:lnTo>
                  <a:pt x="25143" y="41324"/>
                </a:lnTo>
                <a:lnTo>
                  <a:pt x="25294" y="41438"/>
                </a:lnTo>
                <a:lnTo>
                  <a:pt x="25332" y="41438"/>
                </a:lnTo>
                <a:cubicBezTo>
                  <a:pt x="25370" y="41476"/>
                  <a:pt x="25445" y="41476"/>
                  <a:pt x="25521" y="41476"/>
                </a:cubicBezTo>
                <a:lnTo>
                  <a:pt x="25634" y="41362"/>
                </a:lnTo>
                <a:cubicBezTo>
                  <a:pt x="25634" y="41362"/>
                  <a:pt x="25634" y="41324"/>
                  <a:pt x="25634" y="41324"/>
                </a:cubicBezTo>
                <a:cubicBezTo>
                  <a:pt x="25634" y="41211"/>
                  <a:pt x="25634" y="41135"/>
                  <a:pt x="25559" y="41098"/>
                </a:cubicBezTo>
                <a:cubicBezTo>
                  <a:pt x="25483" y="41060"/>
                  <a:pt x="25407" y="41022"/>
                  <a:pt x="25332" y="41022"/>
                </a:cubicBezTo>
                <a:close/>
                <a:moveTo>
                  <a:pt x="23880" y="41082"/>
                </a:moveTo>
                <a:cubicBezTo>
                  <a:pt x="23848" y="41082"/>
                  <a:pt x="23815" y="41087"/>
                  <a:pt x="23782" y="41098"/>
                </a:cubicBezTo>
                <a:lnTo>
                  <a:pt x="23668" y="41211"/>
                </a:lnTo>
                <a:lnTo>
                  <a:pt x="23668" y="41362"/>
                </a:lnTo>
                <a:lnTo>
                  <a:pt x="23857" y="41476"/>
                </a:lnTo>
                <a:cubicBezTo>
                  <a:pt x="23857" y="41514"/>
                  <a:pt x="23895" y="41551"/>
                  <a:pt x="23933" y="41551"/>
                </a:cubicBezTo>
                <a:lnTo>
                  <a:pt x="24084" y="41551"/>
                </a:lnTo>
                <a:cubicBezTo>
                  <a:pt x="24160" y="41514"/>
                  <a:pt x="24198" y="41400"/>
                  <a:pt x="24198" y="41324"/>
                </a:cubicBezTo>
                <a:cubicBezTo>
                  <a:pt x="24198" y="41249"/>
                  <a:pt x="24160" y="41173"/>
                  <a:pt x="24084" y="41135"/>
                </a:cubicBezTo>
                <a:cubicBezTo>
                  <a:pt x="24031" y="41109"/>
                  <a:pt x="23958" y="41082"/>
                  <a:pt x="23880" y="41082"/>
                </a:cubicBezTo>
                <a:close/>
                <a:moveTo>
                  <a:pt x="65166" y="41158"/>
                </a:moveTo>
                <a:cubicBezTo>
                  <a:pt x="65134" y="41158"/>
                  <a:pt x="65101" y="41162"/>
                  <a:pt x="65068" y="41173"/>
                </a:cubicBezTo>
                <a:cubicBezTo>
                  <a:pt x="64992" y="41173"/>
                  <a:pt x="64954" y="41249"/>
                  <a:pt x="64916" y="41324"/>
                </a:cubicBezTo>
                <a:lnTo>
                  <a:pt x="64916" y="41438"/>
                </a:lnTo>
                <a:cubicBezTo>
                  <a:pt x="64992" y="41514"/>
                  <a:pt x="65030" y="41551"/>
                  <a:pt x="65105" y="41551"/>
                </a:cubicBezTo>
                <a:lnTo>
                  <a:pt x="65257" y="41514"/>
                </a:lnTo>
                <a:lnTo>
                  <a:pt x="65332" y="41514"/>
                </a:lnTo>
                <a:cubicBezTo>
                  <a:pt x="65408" y="41514"/>
                  <a:pt x="65521" y="41476"/>
                  <a:pt x="65521" y="41400"/>
                </a:cubicBezTo>
                <a:lnTo>
                  <a:pt x="65446" y="41249"/>
                </a:lnTo>
                <a:cubicBezTo>
                  <a:pt x="65408" y="41249"/>
                  <a:pt x="65370" y="41211"/>
                  <a:pt x="65370" y="41211"/>
                </a:cubicBezTo>
                <a:cubicBezTo>
                  <a:pt x="65317" y="41184"/>
                  <a:pt x="65244" y="41158"/>
                  <a:pt x="65166" y="41158"/>
                </a:cubicBezTo>
                <a:close/>
                <a:moveTo>
                  <a:pt x="24410" y="41279"/>
                </a:moveTo>
                <a:cubicBezTo>
                  <a:pt x="24390" y="41279"/>
                  <a:pt x="24370" y="41281"/>
                  <a:pt x="24349" y="41287"/>
                </a:cubicBezTo>
                <a:lnTo>
                  <a:pt x="24235" y="41362"/>
                </a:lnTo>
                <a:cubicBezTo>
                  <a:pt x="24160" y="41514"/>
                  <a:pt x="24311" y="41665"/>
                  <a:pt x="24500" y="41703"/>
                </a:cubicBezTo>
                <a:cubicBezTo>
                  <a:pt x="24613" y="41703"/>
                  <a:pt x="24727" y="41665"/>
                  <a:pt x="24727" y="41551"/>
                </a:cubicBezTo>
                <a:lnTo>
                  <a:pt x="24613" y="41400"/>
                </a:lnTo>
                <a:cubicBezTo>
                  <a:pt x="24613" y="41368"/>
                  <a:pt x="24529" y="41279"/>
                  <a:pt x="24410" y="41279"/>
                </a:cubicBezTo>
                <a:close/>
                <a:moveTo>
                  <a:pt x="29869" y="41287"/>
                </a:moveTo>
                <a:lnTo>
                  <a:pt x="29680" y="41400"/>
                </a:lnTo>
                <a:cubicBezTo>
                  <a:pt x="29680" y="41438"/>
                  <a:pt x="29604" y="41476"/>
                  <a:pt x="29604" y="41551"/>
                </a:cubicBezTo>
                <a:lnTo>
                  <a:pt x="29755" y="41703"/>
                </a:lnTo>
                <a:lnTo>
                  <a:pt x="29793" y="41703"/>
                </a:lnTo>
                <a:cubicBezTo>
                  <a:pt x="29831" y="41703"/>
                  <a:pt x="29869" y="41740"/>
                  <a:pt x="29982" y="41740"/>
                </a:cubicBezTo>
                <a:lnTo>
                  <a:pt x="30095" y="41627"/>
                </a:lnTo>
                <a:cubicBezTo>
                  <a:pt x="30095" y="41627"/>
                  <a:pt x="30095" y="41589"/>
                  <a:pt x="30095" y="41551"/>
                </a:cubicBezTo>
                <a:cubicBezTo>
                  <a:pt x="30095" y="41400"/>
                  <a:pt x="30020" y="41324"/>
                  <a:pt x="29869" y="41287"/>
                </a:cubicBezTo>
                <a:close/>
                <a:moveTo>
                  <a:pt x="27260" y="41400"/>
                </a:moveTo>
                <a:lnTo>
                  <a:pt x="27109" y="41551"/>
                </a:lnTo>
                <a:cubicBezTo>
                  <a:pt x="27109" y="41665"/>
                  <a:pt x="27146" y="41740"/>
                  <a:pt x="27222" y="41816"/>
                </a:cubicBezTo>
                <a:lnTo>
                  <a:pt x="27298" y="41854"/>
                </a:lnTo>
                <a:cubicBezTo>
                  <a:pt x="27562" y="41854"/>
                  <a:pt x="27600" y="41665"/>
                  <a:pt x="27638" y="41589"/>
                </a:cubicBezTo>
                <a:lnTo>
                  <a:pt x="27638" y="41551"/>
                </a:lnTo>
                <a:lnTo>
                  <a:pt x="27487" y="41400"/>
                </a:lnTo>
                <a:close/>
                <a:moveTo>
                  <a:pt x="22799" y="41476"/>
                </a:moveTo>
                <a:lnTo>
                  <a:pt x="22610" y="41551"/>
                </a:lnTo>
                <a:cubicBezTo>
                  <a:pt x="22610" y="41589"/>
                  <a:pt x="22610" y="41627"/>
                  <a:pt x="22610" y="41665"/>
                </a:cubicBezTo>
                <a:cubicBezTo>
                  <a:pt x="22610" y="41892"/>
                  <a:pt x="22761" y="41929"/>
                  <a:pt x="22836" y="41929"/>
                </a:cubicBezTo>
                <a:lnTo>
                  <a:pt x="22988" y="41816"/>
                </a:lnTo>
                <a:lnTo>
                  <a:pt x="22988" y="41778"/>
                </a:lnTo>
                <a:cubicBezTo>
                  <a:pt x="22988" y="41589"/>
                  <a:pt x="22912" y="41514"/>
                  <a:pt x="22799" y="41476"/>
                </a:cubicBezTo>
                <a:close/>
                <a:moveTo>
                  <a:pt x="20830" y="41544"/>
                </a:moveTo>
                <a:cubicBezTo>
                  <a:pt x="20808" y="41544"/>
                  <a:pt x="20783" y="41546"/>
                  <a:pt x="20757" y="41551"/>
                </a:cubicBezTo>
                <a:lnTo>
                  <a:pt x="20681" y="41627"/>
                </a:lnTo>
                <a:cubicBezTo>
                  <a:pt x="20606" y="41778"/>
                  <a:pt x="20757" y="41929"/>
                  <a:pt x="20908" y="41967"/>
                </a:cubicBezTo>
                <a:cubicBezTo>
                  <a:pt x="21059" y="41967"/>
                  <a:pt x="21135" y="41892"/>
                  <a:pt x="21173" y="41816"/>
                </a:cubicBezTo>
                <a:lnTo>
                  <a:pt x="21059" y="41665"/>
                </a:lnTo>
                <a:cubicBezTo>
                  <a:pt x="21027" y="41632"/>
                  <a:pt x="20966" y="41544"/>
                  <a:pt x="20830" y="41544"/>
                </a:cubicBezTo>
                <a:close/>
                <a:moveTo>
                  <a:pt x="77166" y="41400"/>
                </a:moveTo>
                <a:lnTo>
                  <a:pt x="76939" y="41514"/>
                </a:lnTo>
                <a:cubicBezTo>
                  <a:pt x="76939" y="41476"/>
                  <a:pt x="77015" y="41476"/>
                  <a:pt x="77015" y="41438"/>
                </a:cubicBezTo>
                <a:lnTo>
                  <a:pt x="76977" y="41438"/>
                </a:lnTo>
                <a:cubicBezTo>
                  <a:pt x="76901" y="41438"/>
                  <a:pt x="76826" y="41438"/>
                  <a:pt x="76750" y="41514"/>
                </a:cubicBezTo>
                <a:cubicBezTo>
                  <a:pt x="76712" y="41551"/>
                  <a:pt x="76674" y="41589"/>
                  <a:pt x="76750" y="41740"/>
                </a:cubicBezTo>
                <a:cubicBezTo>
                  <a:pt x="76750" y="41778"/>
                  <a:pt x="76788" y="41778"/>
                  <a:pt x="76826" y="41816"/>
                </a:cubicBezTo>
                <a:cubicBezTo>
                  <a:pt x="76788" y="41854"/>
                  <a:pt x="76750" y="41929"/>
                  <a:pt x="76788" y="42005"/>
                </a:cubicBezTo>
                <a:lnTo>
                  <a:pt x="76901" y="42081"/>
                </a:lnTo>
                <a:cubicBezTo>
                  <a:pt x="76938" y="42085"/>
                  <a:pt x="76971" y="42087"/>
                  <a:pt x="77001" y="42087"/>
                </a:cubicBezTo>
                <a:cubicBezTo>
                  <a:pt x="77249" y="42087"/>
                  <a:pt x="77279" y="41959"/>
                  <a:pt x="77279" y="41892"/>
                </a:cubicBezTo>
                <a:lnTo>
                  <a:pt x="77242" y="41816"/>
                </a:lnTo>
                <a:cubicBezTo>
                  <a:pt x="77242" y="41778"/>
                  <a:pt x="77204" y="41778"/>
                  <a:pt x="77166" y="41740"/>
                </a:cubicBezTo>
                <a:cubicBezTo>
                  <a:pt x="77317" y="41665"/>
                  <a:pt x="77317" y="41476"/>
                  <a:pt x="77166" y="41400"/>
                </a:cubicBezTo>
                <a:close/>
                <a:moveTo>
                  <a:pt x="44311" y="41703"/>
                </a:moveTo>
                <a:lnTo>
                  <a:pt x="44160" y="41816"/>
                </a:lnTo>
                <a:lnTo>
                  <a:pt x="44160" y="41967"/>
                </a:lnTo>
                <a:lnTo>
                  <a:pt x="44311" y="42081"/>
                </a:lnTo>
                <a:cubicBezTo>
                  <a:pt x="44333" y="42092"/>
                  <a:pt x="44359" y="42096"/>
                  <a:pt x="44384" y="42096"/>
                </a:cubicBezTo>
                <a:cubicBezTo>
                  <a:pt x="44447" y="42096"/>
                  <a:pt x="44511" y="42070"/>
                  <a:pt x="44538" y="42043"/>
                </a:cubicBezTo>
                <a:cubicBezTo>
                  <a:pt x="44576" y="42005"/>
                  <a:pt x="44614" y="41967"/>
                  <a:pt x="44614" y="41854"/>
                </a:cubicBezTo>
                <a:lnTo>
                  <a:pt x="44614" y="41816"/>
                </a:lnTo>
                <a:lnTo>
                  <a:pt x="44500" y="41703"/>
                </a:lnTo>
                <a:close/>
                <a:moveTo>
                  <a:pt x="33460" y="41778"/>
                </a:moveTo>
                <a:cubicBezTo>
                  <a:pt x="33271" y="41778"/>
                  <a:pt x="33158" y="41816"/>
                  <a:pt x="33082" y="41929"/>
                </a:cubicBezTo>
                <a:lnTo>
                  <a:pt x="33120" y="42043"/>
                </a:lnTo>
                <a:cubicBezTo>
                  <a:pt x="33168" y="42115"/>
                  <a:pt x="33246" y="42141"/>
                  <a:pt x="33326" y="42141"/>
                </a:cubicBezTo>
                <a:cubicBezTo>
                  <a:pt x="33372" y="42141"/>
                  <a:pt x="33419" y="42132"/>
                  <a:pt x="33460" y="42118"/>
                </a:cubicBezTo>
                <a:cubicBezTo>
                  <a:pt x="33536" y="42081"/>
                  <a:pt x="33612" y="42005"/>
                  <a:pt x="33612" y="41929"/>
                </a:cubicBezTo>
                <a:cubicBezTo>
                  <a:pt x="33612" y="41892"/>
                  <a:pt x="33612" y="41892"/>
                  <a:pt x="33612" y="41854"/>
                </a:cubicBezTo>
                <a:lnTo>
                  <a:pt x="33460" y="41778"/>
                </a:lnTo>
                <a:close/>
                <a:moveTo>
                  <a:pt x="67859" y="41763"/>
                </a:moveTo>
                <a:cubicBezTo>
                  <a:pt x="67805" y="41763"/>
                  <a:pt x="67779" y="41789"/>
                  <a:pt x="67752" y="41816"/>
                </a:cubicBezTo>
                <a:cubicBezTo>
                  <a:pt x="67714" y="41854"/>
                  <a:pt x="67638" y="41929"/>
                  <a:pt x="67676" y="42043"/>
                </a:cubicBezTo>
                <a:lnTo>
                  <a:pt x="67828" y="42156"/>
                </a:lnTo>
                <a:lnTo>
                  <a:pt x="67941" y="42156"/>
                </a:lnTo>
                <a:lnTo>
                  <a:pt x="68054" y="42043"/>
                </a:lnTo>
                <a:lnTo>
                  <a:pt x="68054" y="41892"/>
                </a:lnTo>
                <a:lnTo>
                  <a:pt x="67941" y="41778"/>
                </a:lnTo>
                <a:cubicBezTo>
                  <a:pt x="67908" y="41767"/>
                  <a:pt x="67881" y="41763"/>
                  <a:pt x="67859" y="41763"/>
                </a:cubicBezTo>
                <a:close/>
                <a:moveTo>
                  <a:pt x="69189" y="41665"/>
                </a:moveTo>
                <a:lnTo>
                  <a:pt x="69075" y="41778"/>
                </a:lnTo>
                <a:cubicBezTo>
                  <a:pt x="69075" y="41816"/>
                  <a:pt x="69075" y="41816"/>
                  <a:pt x="69037" y="41816"/>
                </a:cubicBezTo>
                <a:cubicBezTo>
                  <a:pt x="69037" y="41854"/>
                  <a:pt x="69000" y="41892"/>
                  <a:pt x="69000" y="42005"/>
                </a:cubicBezTo>
                <a:lnTo>
                  <a:pt x="69189" y="42118"/>
                </a:lnTo>
                <a:cubicBezTo>
                  <a:pt x="69219" y="42118"/>
                  <a:pt x="69297" y="42167"/>
                  <a:pt x="69405" y="42167"/>
                </a:cubicBezTo>
                <a:cubicBezTo>
                  <a:pt x="69432" y="42167"/>
                  <a:pt x="69461" y="42164"/>
                  <a:pt x="69491" y="42156"/>
                </a:cubicBezTo>
                <a:lnTo>
                  <a:pt x="69567" y="42081"/>
                </a:lnTo>
                <a:cubicBezTo>
                  <a:pt x="69604" y="42043"/>
                  <a:pt x="69604" y="41967"/>
                  <a:pt x="69604" y="41929"/>
                </a:cubicBezTo>
                <a:cubicBezTo>
                  <a:pt x="69604" y="41854"/>
                  <a:pt x="69567" y="41778"/>
                  <a:pt x="69529" y="41740"/>
                </a:cubicBezTo>
                <a:cubicBezTo>
                  <a:pt x="69453" y="41665"/>
                  <a:pt x="69340" y="41665"/>
                  <a:pt x="69189" y="41665"/>
                </a:cubicBezTo>
                <a:close/>
                <a:moveTo>
                  <a:pt x="26920" y="41740"/>
                </a:moveTo>
                <a:lnTo>
                  <a:pt x="26693" y="41816"/>
                </a:lnTo>
                <a:cubicBezTo>
                  <a:pt x="26693" y="41816"/>
                  <a:pt x="26731" y="41778"/>
                  <a:pt x="26731" y="41778"/>
                </a:cubicBezTo>
                <a:lnTo>
                  <a:pt x="26693" y="41778"/>
                </a:lnTo>
                <a:cubicBezTo>
                  <a:pt x="26617" y="41816"/>
                  <a:pt x="26390" y="41854"/>
                  <a:pt x="26466" y="42043"/>
                </a:cubicBezTo>
                <a:lnTo>
                  <a:pt x="26504" y="42118"/>
                </a:lnTo>
                <a:cubicBezTo>
                  <a:pt x="26560" y="42175"/>
                  <a:pt x="26627" y="42194"/>
                  <a:pt x="26693" y="42194"/>
                </a:cubicBezTo>
                <a:cubicBezTo>
                  <a:pt x="26759" y="42194"/>
                  <a:pt x="26825" y="42175"/>
                  <a:pt x="26882" y="42156"/>
                </a:cubicBezTo>
                <a:lnTo>
                  <a:pt x="26995" y="42156"/>
                </a:lnTo>
                <a:lnTo>
                  <a:pt x="27146" y="42043"/>
                </a:lnTo>
                <a:lnTo>
                  <a:pt x="27146" y="42005"/>
                </a:lnTo>
                <a:cubicBezTo>
                  <a:pt x="27146" y="41854"/>
                  <a:pt x="26995" y="41778"/>
                  <a:pt x="26920" y="41740"/>
                </a:cubicBezTo>
                <a:close/>
                <a:moveTo>
                  <a:pt x="28356" y="41438"/>
                </a:moveTo>
                <a:cubicBezTo>
                  <a:pt x="28167" y="41438"/>
                  <a:pt x="28054" y="41514"/>
                  <a:pt x="27978" y="41551"/>
                </a:cubicBezTo>
                <a:cubicBezTo>
                  <a:pt x="27827" y="41665"/>
                  <a:pt x="27789" y="41892"/>
                  <a:pt x="27865" y="42118"/>
                </a:cubicBezTo>
                <a:lnTo>
                  <a:pt x="27940" y="42194"/>
                </a:lnTo>
                <a:cubicBezTo>
                  <a:pt x="27996" y="42201"/>
                  <a:pt x="28046" y="42204"/>
                  <a:pt x="28092" y="42204"/>
                </a:cubicBezTo>
                <a:cubicBezTo>
                  <a:pt x="28296" y="42204"/>
                  <a:pt x="28408" y="42142"/>
                  <a:pt x="28470" y="42081"/>
                </a:cubicBezTo>
                <a:lnTo>
                  <a:pt x="28545" y="42005"/>
                </a:lnTo>
                <a:cubicBezTo>
                  <a:pt x="28545" y="41967"/>
                  <a:pt x="28545" y="41929"/>
                  <a:pt x="28545" y="41892"/>
                </a:cubicBezTo>
                <a:cubicBezTo>
                  <a:pt x="28545" y="41816"/>
                  <a:pt x="28508" y="41740"/>
                  <a:pt x="28508" y="41703"/>
                </a:cubicBezTo>
                <a:cubicBezTo>
                  <a:pt x="28508" y="41665"/>
                  <a:pt x="28470" y="41665"/>
                  <a:pt x="28470" y="41589"/>
                </a:cubicBezTo>
                <a:lnTo>
                  <a:pt x="28356" y="41438"/>
                </a:lnTo>
                <a:close/>
                <a:moveTo>
                  <a:pt x="26164" y="41665"/>
                </a:moveTo>
                <a:lnTo>
                  <a:pt x="25974" y="41740"/>
                </a:lnTo>
                <a:cubicBezTo>
                  <a:pt x="25937" y="41816"/>
                  <a:pt x="25937" y="41854"/>
                  <a:pt x="25899" y="41892"/>
                </a:cubicBezTo>
                <a:cubicBezTo>
                  <a:pt x="25861" y="41967"/>
                  <a:pt x="25823" y="42005"/>
                  <a:pt x="25785" y="42118"/>
                </a:cubicBezTo>
                <a:lnTo>
                  <a:pt x="25899" y="42270"/>
                </a:lnTo>
                <a:cubicBezTo>
                  <a:pt x="26050" y="42270"/>
                  <a:pt x="26126" y="42232"/>
                  <a:pt x="26201" y="42232"/>
                </a:cubicBezTo>
                <a:cubicBezTo>
                  <a:pt x="26239" y="42194"/>
                  <a:pt x="26277" y="42194"/>
                  <a:pt x="26277" y="42194"/>
                </a:cubicBezTo>
                <a:lnTo>
                  <a:pt x="26428" y="42118"/>
                </a:lnTo>
                <a:cubicBezTo>
                  <a:pt x="26428" y="42081"/>
                  <a:pt x="26428" y="42043"/>
                  <a:pt x="26428" y="42005"/>
                </a:cubicBezTo>
                <a:cubicBezTo>
                  <a:pt x="26428" y="41892"/>
                  <a:pt x="26390" y="41740"/>
                  <a:pt x="26164" y="41665"/>
                </a:cubicBezTo>
                <a:close/>
                <a:moveTo>
                  <a:pt x="12401" y="41882"/>
                </a:moveTo>
                <a:cubicBezTo>
                  <a:pt x="12288" y="41882"/>
                  <a:pt x="12206" y="41949"/>
                  <a:pt x="12175" y="42043"/>
                </a:cubicBezTo>
                <a:lnTo>
                  <a:pt x="12288" y="42194"/>
                </a:lnTo>
                <a:cubicBezTo>
                  <a:pt x="12288" y="42194"/>
                  <a:pt x="12326" y="42232"/>
                  <a:pt x="12326" y="42232"/>
                </a:cubicBezTo>
                <a:cubicBezTo>
                  <a:pt x="12358" y="42264"/>
                  <a:pt x="12419" y="42353"/>
                  <a:pt x="12556" y="42353"/>
                </a:cubicBezTo>
                <a:cubicBezTo>
                  <a:pt x="12578" y="42353"/>
                  <a:pt x="12602" y="42351"/>
                  <a:pt x="12628" y="42345"/>
                </a:cubicBezTo>
                <a:lnTo>
                  <a:pt x="12742" y="42270"/>
                </a:lnTo>
                <a:cubicBezTo>
                  <a:pt x="12742" y="42232"/>
                  <a:pt x="12742" y="42232"/>
                  <a:pt x="12742" y="42194"/>
                </a:cubicBezTo>
                <a:cubicBezTo>
                  <a:pt x="12742" y="42043"/>
                  <a:pt x="12628" y="41892"/>
                  <a:pt x="12477" y="41892"/>
                </a:cubicBezTo>
                <a:cubicBezTo>
                  <a:pt x="12450" y="41885"/>
                  <a:pt x="12425" y="41882"/>
                  <a:pt x="12401" y="41882"/>
                </a:cubicBezTo>
                <a:close/>
                <a:moveTo>
                  <a:pt x="64689" y="42005"/>
                </a:moveTo>
                <a:cubicBezTo>
                  <a:pt x="64538" y="42005"/>
                  <a:pt x="64463" y="42043"/>
                  <a:pt x="64349" y="42081"/>
                </a:cubicBezTo>
                <a:cubicBezTo>
                  <a:pt x="64274" y="42156"/>
                  <a:pt x="64236" y="42232"/>
                  <a:pt x="64236" y="42345"/>
                </a:cubicBezTo>
                <a:lnTo>
                  <a:pt x="64387" y="42459"/>
                </a:lnTo>
                <a:cubicBezTo>
                  <a:pt x="64614" y="42459"/>
                  <a:pt x="64689" y="42345"/>
                  <a:pt x="64765" y="42270"/>
                </a:cubicBezTo>
                <a:cubicBezTo>
                  <a:pt x="64765" y="42232"/>
                  <a:pt x="64765" y="42232"/>
                  <a:pt x="64803" y="42194"/>
                </a:cubicBezTo>
                <a:lnTo>
                  <a:pt x="64689" y="42005"/>
                </a:lnTo>
                <a:close/>
                <a:moveTo>
                  <a:pt x="56865" y="42064"/>
                </a:moveTo>
                <a:cubicBezTo>
                  <a:pt x="56817" y="42064"/>
                  <a:pt x="56775" y="42081"/>
                  <a:pt x="56750" y="42081"/>
                </a:cubicBezTo>
                <a:cubicBezTo>
                  <a:pt x="56674" y="42118"/>
                  <a:pt x="56636" y="42194"/>
                  <a:pt x="56636" y="42270"/>
                </a:cubicBezTo>
                <a:cubicBezTo>
                  <a:pt x="56636" y="42345"/>
                  <a:pt x="56674" y="42497"/>
                  <a:pt x="56825" y="42534"/>
                </a:cubicBezTo>
                <a:cubicBezTo>
                  <a:pt x="56863" y="42534"/>
                  <a:pt x="56977" y="42534"/>
                  <a:pt x="57015" y="42459"/>
                </a:cubicBezTo>
                <a:lnTo>
                  <a:pt x="56939" y="42307"/>
                </a:lnTo>
                <a:cubicBezTo>
                  <a:pt x="56939" y="42307"/>
                  <a:pt x="56939" y="42270"/>
                  <a:pt x="56939" y="42270"/>
                </a:cubicBezTo>
                <a:cubicBezTo>
                  <a:pt x="56939" y="42307"/>
                  <a:pt x="56977" y="42307"/>
                  <a:pt x="56977" y="42383"/>
                </a:cubicBezTo>
                <a:cubicBezTo>
                  <a:pt x="57015" y="42345"/>
                  <a:pt x="57052" y="42307"/>
                  <a:pt x="57052" y="42232"/>
                </a:cubicBezTo>
                <a:cubicBezTo>
                  <a:pt x="57052" y="42194"/>
                  <a:pt x="57052" y="42156"/>
                  <a:pt x="57015" y="42118"/>
                </a:cubicBezTo>
                <a:lnTo>
                  <a:pt x="56939" y="42081"/>
                </a:lnTo>
                <a:cubicBezTo>
                  <a:pt x="56914" y="42068"/>
                  <a:pt x="56888" y="42064"/>
                  <a:pt x="56865" y="42064"/>
                </a:cubicBezTo>
                <a:close/>
                <a:moveTo>
                  <a:pt x="89680" y="42081"/>
                </a:moveTo>
                <a:lnTo>
                  <a:pt x="89491" y="42156"/>
                </a:lnTo>
                <a:cubicBezTo>
                  <a:pt x="89491" y="42156"/>
                  <a:pt x="89529" y="42118"/>
                  <a:pt x="89529" y="42118"/>
                </a:cubicBezTo>
                <a:lnTo>
                  <a:pt x="89491" y="42118"/>
                </a:lnTo>
                <a:cubicBezTo>
                  <a:pt x="89416" y="42156"/>
                  <a:pt x="89189" y="42194"/>
                  <a:pt x="89264" y="42421"/>
                </a:cubicBezTo>
                <a:lnTo>
                  <a:pt x="89340" y="42497"/>
                </a:lnTo>
                <a:cubicBezTo>
                  <a:pt x="89378" y="42497"/>
                  <a:pt x="89378" y="42534"/>
                  <a:pt x="89378" y="42534"/>
                </a:cubicBezTo>
                <a:cubicBezTo>
                  <a:pt x="89453" y="42534"/>
                  <a:pt x="89529" y="42572"/>
                  <a:pt x="89642" y="42572"/>
                </a:cubicBezTo>
                <a:lnTo>
                  <a:pt x="89756" y="42383"/>
                </a:lnTo>
                <a:cubicBezTo>
                  <a:pt x="89756" y="42383"/>
                  <a:pt x="89756" y="42383"/>
                  <a:pt x="89794" y="42345"/>
                </a:cubicBezTo>
                <a:cubicBezTo>
                  <a:pt x="89794" y="42307"/>
                  <a:pt x="89832" y="42270"/>
                  <a:pt x="89832" y="42232"/>
                </a:cubicBezTo>
                <a:cubicBezTo>
                  <a:pt x="89832" y="42194"/>
                  <a:pt x="89794" y="42118"/>
                  <a:pt x="89680" y="42081"/>
                </a:cubicBezTo>
                <a:close/>
                <a:moveTo>
                  <a:pt x="4136" y="42216"/>
                </a:moveTo>
                <a:cubicBezTo>
                  <a:pt x="4109" y="42216"/>
                  <a:pt x="4079" y="42221"/>
                  <a:pt x="4046" y="42232"/>
                </a:cubicBezTo>
                <a:lnTo>
                  <a:pt x="3933" y="42345"/>
                </a:lnTo>
                <a:lnTo>
                  <a:pt x="3933" y="42459"/>
                </a:lnTo>
                <a:cubicBezTo>
                  <a:pt x="3933" y="42497"/>
                  <a:pt x="3933" y="42534"/>
                  <a:pt x="4008" y="42572"/>
                </a:cubicBezTo>
                <a:cubicBezTo>
                  <a:pt x="4008" y="42610"/>
                  <a:pt x="4084" y="42610"/>
                  <a:pt x="4159" y="42610"/>
                </a:cubicBezTo>
                <a:lnTo>
                  <a:pt x="4235" y="42497"/>
                </a:lnTo>
                <a:lnTo>
                  <a:pt x="4273" y="42497"/>
                </a:lnTo>
                <a:cubicBezTo>
                  <a:pt x="4235" y="42534"/>
                  <a:pt x="4235" y="42572"/>
                  <a:pt x="4235" y="42572"/>
                </a:cubicBezTo>
                <a:cubicBezTo>
                  <a:pt x="4273" y="42534"/>
                  <a:pt x="4424" y="42534"/>
                  <a:pt x="4424" y="42421"/>
                </a:cubicBezTo>
                <a:lnTo>
                  <a:pt x="4311" y="42270"/>
                </a:lnTo>
                <a:lnTo>
                  <a:pt x="4273" y="42270"/>
                </a:lnTo>
                <a:cubicBezTo>
                  <a:pt x="4246" y="42243"/>
                  <a:pt x="4201" y="42216"/>
                  <a:pt x="4136" y="42216"/>
                </a:cubicBezTo>
                <a:close/>
                <a:moveTo>
                  <a:pt x="16523" y="42156"/>
                </a:moveTo>
                <a:cubicBezTo>
                  <a:pt x="16371" y="42156"/>
                  <a:pt x="16258" y="42270"/>
                  <a:pt x="16258" y="42383"/>
                </a:cubicBezTo>
                <a:lnTo>
                  <a:pt x="16409" y="42383"/>
                </a:lnTo>
                <a:cubicBezTo>
                  <a:pt x="16523" y="42421"/>
                  <a:pt x="16523" y="42421"/>
                  <a:pt x="16598" y="42421"/>
                </a:cubicBezTo>
                <a:cubicBezTo>
                  <a:pt x="16636" y="42421"/>
                  <a:pt x="16636" y="42459"/>
                  <a:pt x="16636" y="42459"/>
                </a:cubicBezTo>
                <a:cubicBezTo>
                  <a:pt x="16636" y="42459"/>
                  <a:pt x="16636" y="42459"/>
                  <a:pt x="16636" y="42421"/>
                </a:cubicBezTo>
                <a:cubicBezTo>
                  <a:pt x="16674" y="42421"/>
                  <a:pt x="16712" y="42421"/>
                  <a:pt x="16787" y="42459"/>
                </a:cubicBezTo>
                <a:cubicBezTo>
                  <a:pt x="16787" y="42459"/>
                  <a:pt x="16749" y="42421"/>
                  <a:pt x="16749" y="42421"/>
                </a:cubicBezTo>
                <a:lnTo>
                  <a:pt x="16863" y="42421"/>
                </a:lnTo>
                <a:lnTo>
                  <a:pt x="16863" y="42497"/>
                </a:lnTo>
                <a:lnTo>
                  <a:pt x="17014" y="42610"/>
                </a:lnTo>
                <a:cubicBezTo>
                  <a:pt x="17127" y="42610"/>
                  <a:pt x="17165" y="42648"/>
                  <a:pt x="17165" y="42648"/>
                </a:cubicBezTo>
                <a:lnTo>
                  <a:pt x="17392" y="42534"/>
                </a:lnTo>
                <a:cubicBezTo>
                  <a:pt x="17354" y="42383"/>
                  <a:pt x="17241" y="42270"/>
                  <a:pt x="17052" y="42232"/>
                </a:cubicBezTo>
                <a:lnTo>
                  <a:pt x="16901" y="42345"/>
                </a:lnTo>
                <a:cubicBezTo>
                  <a:pt x="16863" y="42307"/>
                  <a:pt x="16825" y="42270"/>
                  <a:pt x="16749" y="42232"/>
                </a:cubicBezTo>
                <a:cubicBezTo>
                  <a:pt x="16674" y="42194"/>
                  <a:pt x="16598" y="42156"/>
                  <a:pt x="16523" y="42156"/>
                </a:cubicBezTo>
                <a:close/>
                <a:moveTo>
                  <a:pt x="23366" y="41816"/>
                </a:moveTo>
                <a:lnTo>
                  <a:pt x="23215" y="41929"/>
                </a:lnTo>
                <a:cubicBezTo>
                  <a:pt x="23177" y="41929"/>
                  <a:pt x="23177" y="41967"/>
                  <a:pt x="23139" y="42005"/>
                </a:cubicBezTo>
                <a:lnTo>
                  <a:pt x="23252" y="42156"/>
                </a:lnTo>
                <a:cubicBezTo>
                  <a:pt x="23290" y="42156"/>
                  <a:pt x="23328" y="42194"/>
                  <a:pt x="23366" y="42194"/>
                </a:cubicBezTo>
                <a:lnTo>
                  <a:pt x="23479" y="42118"/>
                </a:lnTo>
                <a:lnTo>
                  <a:pt x="23404" y="42194"/>
                </a:lnTo>
                <a:cubicBezTo>
                  <a:pt x="23404" y="42270"/>
                  <a:pt x="23404" y="42270"/>
                  <a:pt x="23441" y="42307"/>
                </a:cubicBezTo>
                <a:cubicBezTo>
                  <a:pt x="23479" y="42383"/>
                  <a:pt x="23517" y="42421"/>
                  <a:pt x="23517" y="42459"/>
                </a:cubicBezTo>
                <a:cubicBezTo>
                  <a:pt x="23555" y="42497"/>
                  <a:pt x="23555" y="42497"/>
                  <a:pt x="23555" y="42534"/>
                </a:cubicBezTo>
                <a:lnTo>
                  <a:pt x="23706" y="42610"/>
                </a:lnTo>
                <a:cubicBezTo>
                  <a:pt x="23819" y="42610"/>
                  <a:pt x="23895" y="42610"/>
                  <a:pt x="23933" y="42648"/>
                </a:cubicBezTo>
                <a:lnTo>
                  <a:pt x="24046" y="42610"/>
                </a:lnTo>
                <a:lnTo>
                  <a:pt x="24084" y="42648"/>
                </a:lnTo>
                <a:cubicBezTo>
                  <a:pt x="24117" y="42659"/>
                  <a:pt x="24153" y="42666"/>
                  <a:pt x="24189" y="42666"/>
                </a:cubicBezTo>
                <a:cubicBezTo>
                  <a:pt x="24279" y="42666"/>
                  <a:pt x="24371" y="42620"/>
                  <a:pt x="24424" y="42459"/>
                </a:cubicBezTo>
                <a:lnTo>
                  <a:pt x="24424" y="42459"/>
                </a:lnTo>
                <a:cubicBezTo>
                  <a:pt x="24424" y="42459"/>
                  <a:pt x="24387" y="42459"/>
                  <a:pt x="24387" y="42497"/>
                </a:cubicBezTo>
                <a:lnTo>
                  <a:pt x="24349" y="42270"/>
                </a:lnTo>
                <a:lnTo>
                  <a:pt x="24311" y="42270"/>
                </a:lnTo>
                <a:cubicBezTo>
                  <a:pt x="24257" y="42243"/>
                  <a:pt x="24204" y="42216"/>
                  <a:pt x="24137" y="42216"/>
                </a:cubicBezTo>
                <a:cubicBezTo>
                  <a:pt x="24109" y="42216"/>
                  <a:pt x="24079" y="42221"/>
                  <a:pt x="24046" y="42232"/>
                </a:cubicBezTo>
                <a:lnTo>
                  <a:pt x="24008" y="42270"/>
                </a:lnTo>
                <a:cubicBezTo>
                  <a:pt x="23971" y="42232"/>
                  <a:pt x="23971" y="42232"/>
                  <a:pt x="23933" y="42232"/>
                </a:cubicBezTo>
                <a:cubicBezTo>
                  <a:pt x="23857" y="42194"/>
                  <a:pt x="23819" y="42194"/>
                  <a:pt x="23744" y="42194"/>
                </a:cubicBezTo>
                <a:cubicBezTo>
                  <a:pt x="23744" y="42156"/>
                  <a:pt x="23706" y="42156"/>
                  <a:pt x="23706" y="42118"/>
                </a:cubicBezTo>
                <a:cubicBezTo>
                  <a:pt x="23630" y="42118"/>
                  <a:pt x="23593" y="42081"/>
                  <a:pt x="23555" y="42081"/>
                </a:cubicBezTo>
                <a:cubicBezTo>
                  <a:pt x="23555" y="42081"/>
                  <a:pt x="23593" y="42043"/>
                  <a:pt x="23593" y="42005"/>
                </a:cubicBezTo>
                <a:lnTo>
                  <a:pt x="23479" y="41854"/>
                </a:lnTo>
                <a:cubicBezTo>
                  <a:pt x="23441" y="41854"/>
                  <a:pt x="23441" y="41816"/>
                  <a:pt x="23366" y="41816"/>
                </a:cubicBezTo>
                <a:close/>
                <a:moveTo>
                  <a:pt x="22761" y="42686"/>
                </a:moveTo>
                <a:cubicBezTo>
                  <a:pt x="22781" y="42686"/>
                  <a:pt x="22790" y="42696"/>
                  <a:pt x="22795" y="42706"/>
                </a:cubicBezTo>
                <a:lnTo>
                  <a:pt x="22795" y="42706"/>
                </a:lnTo>
                <a:lnTo>
                  <a:pt x="22761" y="42686"/>
                </a:lnTo>
                <a:close/>
                <a:moveTo>
                  <a:pt x="11305" y="41589"/>
                </a:moveTo>
                <a:lnTo>
                  <a:pt x="11154" y="41740"/>
                </a:lnTo>
                <a:cubicBezTo>
                  <a:pt x="11154" y="41778"/>
                  <a:pt x="11154" y="41816"/>
                  <a:pt x="10927" y="41816"/>
                </a:cubicBezTo>
                <a:lnTo>
                  <a:pt x="10814" y="41816"/>
                </a:lnTo>
                <a:lnTo>
                  <a:pt x="10738" y="41929"/>
                </a:lnTo>
                <a:cubicBezTo>
                  <a:pt x="10738" y="42005"/>
                  <a:pt x="10738" y="42081"/>
                  <a:pt x="10776" y="42118"/>
                </a:cubicBezTo>
                <a:cubicBezTo>
                  <a:pt x="10776" y="42156"/>
                  <a:pt x="10776" y="42156"/>
                  <a:pt x="10776" y="42194"/>
                </a:cubicBezTo>
                <a:lnTo>
                  <a:pt x="10738" y="42232"/>
                </a:lnTo>
                <a:cubicBezTo>
                  <a:pt x="10700" y="42345"/>
                  <a:pt x="10738" y="42421"/>
                  <a:pt x="10776" y="42497"/>
                </a:cubicBezTo>
                <a:cubicBezTo>
                  <a:pt x="10776" y="42497"/>
                  <a:pt x="10814" y="42534"/>
                  <a:pt x="10776" y="42572"/>
                </a:cubicBezTo>
                <a:lnTo>
                  <a:pt x="10965" y="42723"/>
                </a:lnTo>
                <a:cubicBezTo>
                  <a:pt x="11003" y="42686"/>
                  <a:pt x="11003" y="42686"/>
                  <a:pt x="11003" y="42686"/>
                </a:cubicBezTo>
                <a:cubicBezTo>
                  <a:pt x="11040" y="42723"/>
                  <a:pt x="11040" y="42761"/>
                  <a:pt x="11040" y="42761"/>
                </a:cubicBezTo>
                <a:lnTo>
                  <a:pt x="11154" y="42875"/>
                </a:lnTo>
                <a:cubicBezTo>
                  <a:pt x="11214" y="42887"/>
                  <a:pt x="11268" y="42892"/>
                  <a:pt x="11318" y="42892"/>
                </a:cubicBezTo>
                <a:cubicBezTo>
                  <a:pt x="11579" y="42892"/>
                  <a:pt x="11701" y="42743"/>
                  <a:pt x="11797" y="42648"/>
                </a:cubicBezTo>
                <a:cubicBezTo>
                  <a:pt x="11816" y="42667"/>
                  <a:pt x="11844" y="42676"/>
                  <a:pt x="11872" y="42676"/>
                </a:cubicBezTo>
                <a:cubicBezTo>
                  <a:pt x="11901" y="42676"/>
                  <a:pt x="11929" y="42667"/>
                  <a:pt x="11948" y="42648"/>
                </a:cubicBezTo>
                <a:lnTo>
                  <a:pt x="12023" y="42534"/>
                </a:lnTo>
                <a:cubicBezTo>
                  <a:pt x="12023" y="42270"/>
                  <a:pt x="11986" y="41665"/>
                  <a:pt x="11305" y="41589"/>
                </a:cubicBezTo>
                <a:close/>
                <a:moveTo>
                  <a:pt x="22609" y="42529"/>
                </a:moveTo>
                <a:cubicBezTo>
                  <a:pt x="22370" y="42529"/>
                  <a:pt x="22307" y="42689"/>
                  <a:pt x="22307" y="42723"/>
                </a:cubicBezTo>
                <a:lnTo>
                  <a:pt x="22383" y="42875"/>
                </a:lnTo>
                <a:lnTo>
                  <a:pt x="22534" y="42988"/>
                </a:lnTo>
                <a:lnTo>
                  <a:pt x="22610" y="42988"/>
                </a:lnTo>
                <a:cubicBezTo>
                  <a:pt x="22685" y="42988"/>
                  <a:pt x="22799" y="42988"/>
                  <a:pt x="22874" y="42950"/>
                </a:cubicBezTo>
                <a:cubicBezTo>
                  <a:pt x="22912" y="42912"/>
                  <a:pt x="22950" y="42875"/>
                  <a:pt x="22950" y="42799"/>
                </a:cubicBezTo>
                <a:lnTo>
                  <a:pt x="22799" y="42708"/>
                </a:lnTo>
                <a:lnTo>
                  <a:pt x="22799" y="42708"/>
                </a:lnTo>
                <a:cubicBezTo>
                  <a:pt x="22799" y="42686"/>
                  <a:pt x="22799" y="42686"/>
                  <a:pt x="22799" y="42686"/>
                </a:cubicBezTo>
                <a:lnTo>
                  <a:pt x="22685" y="42534"/>
                </a:lnTo>
                <a:cubicBezTo>
                  <a:pt x="22658" y="42531"/>
                  <a:pt x="22633" y="42529"/>
                  <a:pt x="22609" y="42529"/>
                </a:cubicBezTo>
                <a:close/>
                <a:moveTo>
                  <a:pt x="26074" y="42317"/>
                </a:moveTo>
                <a:cubicBezTo>
                  <a:pt x="26031" y="42317"/>
                  <a:pt x="25993" y="42326"/>
                  <a:pt x="25974" y="42345"/>
                </a:cubicBezTo>
                <a:cubicBezTo>
                  <a:pt x="25861" y="42383"/>
                  <a:pt x="25823" y="42459"/>
                  <a:pt x="25861" y="42572"/>
                </a:cubicBezTo>
                <a:cubicBezTo>
                  <a:pt x="25785" y="42534"/>
                  <a:pt x="25748" y="42534"/>
                  <a:pt x="25710" y="42534"/>
                </a:cubicBezTo>
                <a:lnTo>
                  <a:pt x="25559" y="42610"/>
                </a:lnTo>
                <a:cubicBezTo>
                  <a:pt x="25559" y="42648"/>
                  <a:pt x="25559" y="42648"/>
                  <a:pt x="25521" y="42648"/>
                </a:cubicBezTo>
                <a:cubicBezTo>
                  <a:pt x="25521" y="42686"/>
                  <a:pt x="25483" y="42799"/>
                  <a:pt x="25483" y="42875"/>
                </a:cubicBezTo>
                <a:lnTo>
                  <a:pt x="25634" y="42988"/>
                </a:lnTo>
                <a:lnTo>
                  <a:pt x="25937" y="42988"/>
                </a:lnTo>
                <a:lnTo>
                  <a:pt x="26050" y="42875"/>
                </a:lnTo>
                <a:cubicBezTo>
                  <a:pt x="26088" y="42875"/>
                  <a:pt x="26088" y="42837"/>
                  <a:pt x="26088" y="42799"/>
                </a:cubicBezTo>
                <a:cubicBezTo>
                  <a:pt x="26088" y="42761"/>
                  <a:pt x="26088" y="42761"/>
                  <a:pt x="26050" y="42723"/>
                </a:cubicBezTo>
                <a:lnTo>
                  <a:pt x="26088" y="42723"/>
                </a:lnTo>
                <a:lnTo>
                  <a:pt x="26126" y="42648"/>
                </a:lnTo>
                <a:lnTo>
                  <a:pt x="26088" y="42648"/>
                </a:lnTo>
                <a:lnTo>
                  <a:pt x="26239" y="42534"/>
                </a:lnTo>
                <a:lnTo>
                  <a:pt x="26239" y="42459"/>
                </a:lnTo>
                <a:lnTo>
                  <a:pt x="26201" y="42345"/>
                </a:lnTo>
                <a:cubicBezTo>
                  <a:pt x="26164" y="42326"/>
                  <a:pt x="26116" y="42317"/>
                  <a:pt x="26074" y="42317"/>
                </a:cubicBezTo>
                <a:close/>
                <a:moveTo>
                  <a:pt x="26559" y="43068"/>
                </a:moveTo>
                <a:lnTo>
                  <a:pt x="26560" y="43070"/>
                </a:lnTo>
                <a:lnTo>
                  <a:pt x="26560" y="43070"/>
                </a:lnTo>
                <a:cubicBezTo>
                  <a:pt x="26565" y="43073"/>
                  <a:pt x="26571" y="43077"/>
                  <a:pt x="26575" y="43083"/>
                </a:cubicBezTo>
                <a:lnTo>
                  <a:pt x="26575" y="43083"/>
                </a:lnTo>
                <a:cubicBezTo>
                  <a:pt x="26572" y="43075"/>
                  <a:pt x="26565" y="43070"/>
                  <a:pt x="26559" y="43068"/>
                </a:cubicBezTo>
                <a:close/>
                <a:moveTo>
                  <a:pt x="44573" y="42678"/>
                </a:moveTo>
                <a:cubicBezTo>
                  <a:pt x="44551" y="42678"/>
                  <a:pt x="44527" y="42680"/>
                  <a:pt x="44500" y="42686"/>
                </a:cubicBezTo>
                <a:lnTo>
                  <a:pt x="44425" y="42799"/>
                </a:lnTo>
                <a:lnTo>
                  <a:pt x="44425" y="43026"/>
                </a:lnTo>
                <a:lnTo>
                  <a:pt x="44538" y="43139"/>
                </a:lnTo>
                <a:cubicBezTo>
                  <a:pt x="44565" y="43143"/>
                  <a:pt x="44590" y="43144"/>
                  <a:pt x="44614" y="43144"/>
                </a:cubicBezTo>
                <a:cubicBezTo>
                  <a:pt x="44853" y="43144"/>
                  <a:pt x="44916" y="42981"/>
                  <a:pt x="44916" y="42912"/>
                </a:cubicBezTo>
                <a:lnTo>
                  <a:pt x="44803" y="42799"/>
                </a:lnTo>
                <a:cubicBezTo>
                  <a:pt x="44770" y="42766"/>
                  <a:pt x="44710" y="42678"/>
                  <a:pt x="44573" y="42678"/>
                </a:cubicBezTo>
                <a:close/>
                <a:moveTo>
                  <a:pt x="62923" y="42644"/>
                </a:moveTo>
                <a:cubicBezTo>
                  <a:pt x="62908" y="42644"/>
                  <a:pt x="62892" y="42645"/>
                  <a:pt x="62875" y="42648"/>
                </a:cubicBezTo>
                <a:cubicBezTo>
                  <a:pt x="62761" y="42648"/>
                  <a:pt x="62610" y="42686"/>
                  <a:pt x="62610" y="42950"/>
                </a:cubicBezTo>
                <a:lnTo>
                  <a:pt x="62610" y="43064"/>
                </a:lnTo>
                <a:lnTo>
                  <a:pt x="62723" y="43177"/>
                </a:lnTo>
                <a:cubicBezTo>
                  <a:pt x="62768" y="43188"/>
                  <a:pt x="62806" y="43193"/>
                  <a:pt x="62839" y="43193"/>
                </a:cubicBezTo>
                <a:cubicBezTo>
                  <a:pt x="62919" y="43193"/>
                  <a:pt x="62972" y="43166"/>
                  <a:pt x="63026" y="43139"/>
                </a:cubicBezTo>
                <a:lnTo>
                  <a:pt x="63177" y="42950"/>
                </a:lnTo>
                <a:cubicBezTo>
                  <a:pt x="63177" y="42950"/>
                  <a:pt x="63177" y="42912"/>
                  <a:pt x="63139" y="42912"/>
                </a:cubicBezTo>
                <a:cubicBezTo>
                  <a:pt x="63139" y="42843"/>
                  <a:pt x="63107" y="42644"/>
                  <a:pt x="62923" y="42644"/>
                </a:cubicBezTo>
                <a:close/>
                <a:moveTo>
                  <a:pt x="21627" y="42912"/>
                </a:moveTo>
                <a:cubicBezTo>
                  <a:pt x="21400" y="42912"/>
                  <a:pt x="21286" y="42988"/>
                  <a:pt x="21324" y="43139"/>
                </a:cubicBezTo>
                <a:lnTo>
                  <a:pt x="21475" y="43253"/>
                </a:lnTo>
                <a:lnTo>
                  <a:pt x="21589" y="43253"/>
                </a:lnTo>
                <a:lnTo>
                  <a:pt x="21740" y="43139"/>
                </a:lnTo>
                <a:cubicBezTo>
                  <a:pt x="21740" y="43101"/>
                  <a:pt x="21778" y="43101"/>
                  <a:pt x="21778" y="43026"/>
                </a:cubicBezTo>
                <a:lnTo>
                  <a:pt x="21627" y="42912"/>
                </a:lnTo>
                <a:close/>
                <a:moveTo>
                  <a:pt x="89227" y="42610"/>
                </a:moveTo>
                <a:lnTo>
                  <a:pt x="89000" y="42723"/>
                </a:lnTo>
                <a:cubicBezTo>
                  <a:pt x="89000" y="42723"/>
                  <a:pt x="89000" y="42723"/>
                  <a:pt x="89000" y="42761"/>
                </a:cubicBezTo>
                <a:cubicBezTo>
                  <a:pt x="88962" y="42799"/>
                  <a:pt x="88962" y="42799"/>
                  <a:pt x="88962" y="42875"/>
                </a:cubicBezTo>
                <a:cubicBezTo>
                  <a:pt x="88849" y="42875"/>
                  <a:pt x="88697" y="42950"/>
                  <a:pt x="88697" y="43101"/>
                </a:cubicBezTo>
                <a:lnTo>
                  <a:pt x="88697" y="43139"/>
                </a:lnTo>
                <a:lnTo>
                  <a:pt x="88924" y="43253"/>
                </a:lnTo>
                <a:cubicBezTo>
                  <a:pt x="88962" y="43253"/>
                  <a:pt x="89038" y="43290"/>
                  <a:pt x="89151" y="43290"/>
                </a:cubicBezTo>
                <a:lnTo>
                  <a:pt x="89264" y="43177"/>
                </a:lnTo>
                <a:lnTo>
                  <a:pt x="89264" y="43139"/>
                </a:lnTo>
                <a:cubicBezTo>
                  <a:pt x="89264" y="43101"/>
                  <a:pt x="89264" y="43101"/>
                  <a:pt x="89264" y="43064"/>
                </a:cubicBezTo>
                <a:lnTo>
                  <a:pt x="89302" y="43064"/>
                </a:lnTo>
                <a:cubicBezTo>
                  <a:pt x="89416" y="43026"/>
                  <a:pt x="89529" y="42912"/>
                  <a:pt x="89529" y="42799"/>
                </a:cubicBezTo>
                <a:cubicBezTo>
                  <a:pt x="89529" y="42723"/>
                  <a:pt x="89491" y="42648"/>
                  <a:pt x="89416" y="42610"/>
                </a:cubicBezTo>
                <a:lnTo>
                  <a:pt x="89189" y="42686"/>
                </a:lnTo>
                <a:cubicBezTo>
                  <a:pt x="89189" y="42659"/>
                  <a:pt x="89208" y="42632"/>
                  <a:pt x="89232" y="42632"/>
                </a:cubicBezTo>
                <a:cubicBezTo>
                  <a:pt x="89242" y="42632"/>
                  <a:pt x="89253" y="42637"/>
                  <a:pt x="89264" y="42648"/>
                </a:cubicBezTo>
                <a:cubicBezTo>
                  <a:pt x="89264" y="42648"/>
                  <a:pt x="89227" y="42610"/>
                  <a:pt x="89227" y="42610"/>
                </a:cubicBezTo>
                <a:close/>
                <a:moveTo>
                  <a:pt x="26353" y="42912"/>
                </a:moveTo>
                <a:cubicBezTo>
                  <a:pt x="26164" y="42912"/>
                  <a:pt x="26164" y="43026"/>
                  <a:pt x="26164" y="43064"/>
                </a:cubicBezTo>
                <a:lnTo>
                  <a:pt x="26164" y="43101"/>
                </a:lnTo>
                <a:lnTo>
                  <a:pt x="26277" y="43177"/>
                </a:lnTo>
                <a:lnTo>
                  <a:pt x="26239" y="43177"/>
                </a:lnTo>
                <a:cubicBezTo>
                  <a:pt x="26270" y="43270"/>
                  <a:pt x="26327" y="43338"/>
                  <a:pt x="26430" y="43338"/>
                </a:cubicBezTo>
                <a:cubicBezTo>
                  <a:pt x="26453" y="43338"/>
                  <a:pt x="26477" y="43335"/>
                  <a:pt x="26504" y="43328"/>
                </a:cubicBezTo>
                <a:lnTo>
                  <a:pt x="26617" y="43215"/>
                </a:lnTo>
                <a:cubicBezTo>
                  <a:pt x="26617" y="43163"/>
                  <a:pt x="26599" y="43110"/>
                  <a:pt x="26575" y="43083"/>
                </a:cubicBezTo>
                <a:lnTo>
                  <a:pt x="26575" y="43083"/>
                </a:lnTo>
                <a:cubicBezTo>
                  <a:pt x="26578" y="43088"/>
                  <a:pt x="26579" y="43094"/>
                  <a:pt x="26579" y="43101"/>
                </a:cubicBezTo>
                <a:lnTo>
                  <a:pt x="26560" y="43070"/>
                </a:lnTo>
                <a:lnTo>
                  <a:pt x="26560" y="43070"/>
                </a:lnTo>
                <a:cubicBezTo>
                  <a:pt x="26556" y="43067"/>
                  <a:pt x="26551" y="43065"/>
                  <a:pt x="26547" y="43064"/>
                </a:cubicBezTo>
                <a:lnTo>
                  <a:pt x="26547" y="43064"/>
                </a:lnTo>
                <a:cubicBezTo>
                  <a:pt x="26550" y="43065"/>
                  <a:pt x="26555" y="43066"/>
                  <a:pt x="26559" y="43068"/>
                </a:cubicBezTo>
                <a:lnTo>
                  <a:pt x="26559" y="43068"/>
                </a:lnTo>
                <a:lnTo>
                  <a:pt x="26466" y="42912"/>
                </a:lnTo>
                <a:close/>
                <a:moveTo>
                  <a:pt x="20190" y="42875"/>
                </a:moveTo>
                <a:cubicBezTo>
                  <a:pt x="20001" y="42875"/>
                  <a:pt x="19887" y="42988"/>
                  <a:pt x="19887" y="43101"/>
                </a:cubicBezTo>
                <a:lnTo>
                  <a:pt x="20039" y="43101"/>
                </a:lnTo>
                <a:cubicBezTo>
                  <a:pt x="20114" y="43177"/>
                  <a:pt x="20190" y="43177"/>
                  <a:pt x="20341" y="43177"/>
                </a:cubicBezTo>
                <a:cubicBezTo>
                  <a:pt x="20341" y="43139"/>
                  <a:pt x="20303" y="43139"/>
                  <a:pt x="20303" y="43139"/>
                </a:cubicBezTo>
                <a:lnTo>
                  <a:pt x="20341" y="43139"/>
                </a:lnTo>
                <a:lnTo>
                  <a:pt x="20379" y="43253"/>
                </a:lnTo>
                <a:cubicBezTo>
                  <a:pt x="20432" y="43306"/>
                  <a:pt x="20618" y="43360"/>
                  <a:pt x="20789" y="43360"/>
                </a:cubicBezTo>
                <a:cubicBezTo>
                  <a:pt x="20860" y="43360"/>
                  <a:pt x="20928" y="43350"/>
                  <a:pt x="20984" y="43328"/>
                </a:cubicBezTo>
                <a:cubicBezTo>
                  <a:pt x="21097" y="43290"/>
                  <a:pt x="21135" y="43215"/>
                  <a:pt x="21135" y="43139"/>
                </a:cubicBezTo>
                <a:lnTo>
                  <a:pt x="21135" y="43101"/>
                </a:lnTo>
                <a:lnTo>
                  <a:pt x="20984" y="42988"/>
                </a:lnTo>
                <a:lnTo>
                  <a:pt x="20946" y="42988"/>
                </a:lnTo>
                <a:cubicBezTo>
                  <a:pt x="20881" y="42988"/>
                  <a:pt x="20779" y="42963"/>
                  <a:pt x="20676" y="42963"/>
                </a:cubicBezTo>
                <a:cubicBezTo>
                  <a:pt x="20598" y="42963"/>
                  <a:pt x="20519" y="42977"/>
                  <a:pt x="20455" y="43026"/>
                </a:cubicBezTo>
                <a:cubicBezTo>
                  <a:pt x="20417" y="42988"/>
                  <a:pt x="20417" y="42950"/>
                  <a:pt x="20379" y="42950"/>
                </a:cubicBezTo>
                <a:cubicBezTo>
                  <a:pt x="20341" y="42875"/>
                  <a:pt x="20266" y="42875"/>
                  <a:pt x="20190" y="42875"/>
                </a:cubicBezTo>
                <a:close/>
                <a:moveTo>
                  <a:pt x="56580" y="43404"/>
                </a:moveTo>
                <a:cubicBezTo>
                  <a:pt x="56514" y="43404"/>
                  <a:pt x="56447" y="43442"/>
                  <a:pt x="56485" y="43517"/>
                </a:cubicBezTo>
                <a:lnTo>
                  <a:pt x="56674" y="43517"/>
                </a:lnTo>
                <a:cubicBezTo>
                  <a:pt x="56712" y="43442"/>
                  <a:pt x="56646" y="43404"/>
                  <a:pt x="56580" y="43404"/>
                </a:cubicBezTo>
                <a:close/>
                <a:moveTo>
                  <a:pt x="81854" y="43101"/>
                </a:moveTo>
                <a:cubicBezTo>
                  <a:pt x="81741" y="43139"/>
                  <a:pt x="81476" y="43139"/>
                  <a:pt x="81476" y="43366"/>
                </a:cubicBezTo>
                <a:lnTo>
                  <a:pt x="81514" y="43480"/>
                </a:lnTo>
                <a:cubicBezTo>
                  <a:pt x="81589" y="43517"/>
                  <a:pt x="81665" y="43517"/>
                  <a:pt x="81703" y="43517"/>
                </a:cubicBezTo>
                <a:cubicBezTo>
                  <a:pt x="81816" y="43517"/>
                  <a:pt x="81930" y="43442"/>
                  <a:pt x="82005" y="43366"/>
                </a:cubicBezTo>
                <a:cubicBezTo>
                  <a:pt x="82005" y="43366"/>
                  <a:pt x="82043" y="43328"/>
                  <a:pt x="82043" y="43328"/>
                </a:cubicBezTo>
                <a:lnTo>
                  <a:pt x="81930" y="43101"/>
                </a:lnTo>
                <a:close/>
                <a:moveTo>
                  <a:pt x="9716" y="43160"/>
                </a:moveTo>
                <a:cubicBezTo>
                  <a:pt x="9692" y="43160"/>
                  <a:pt x="9667" y="43164"/>
                  <a:pt x="9642" y="43177"/>
                </a:cubicBezTo>
                <a:lnTo>
                  <a:pt x="9528" y="43290"/>
                </a:lnTo>
                <a:lnTo>
                  <a:pt x="9528" y="43366"/>
                </a:lnTo>
                <a:lnTo>
                  <a:pt x="9642" y="43480"/>
                </a:lnTo>
                <a:cubicBezTo>
                  <a:pt x="9679" y="43517"/>
                  <a:pt x="9717" y="43517"/>
                  <a:pt x="9755" y="43555"/>
                </a:cubicBezTo>
                <a:lnTo>
                  <a:pt x="9906" y="43404"/>
                </a:lnTo>
                <a:cubicBezTo>
                  <a:pt x="9906" y="43328"/>
                  <a:pt x="9906" y="43253"/>
                  <a:pt x="9831" y="43177"/>
                </a:cubicBezTo>
                <a:cubicBezTo>
                  <a:pt x="9805" y="43177"/>
                  <a:pt x="9763" y="43160"/>
                  <a:pt x="9716" y="43160"/>
                </a:cubicBezTo>
                <a:close/>
                <a:moveTo>
                  <a:pt x="79813" y="43139"/>
                </a:moveTo>
                <a:cubicBezTo>
                  <a:pt x="79661" y="43139"/>
                  <a:pt x="79548" y="43215"/>
                  <a:pt x="79510" y="43328"/>
                </a:cubicBezTo>
                <a:lnTo>
                  <a:pt x="79623" y="43480"/>
                </a:lnTo>
                <a:cubicBezTo>
                  <a:pt x="79623" y="43517"/>
                  <a:pt x="79661" y="43517"/>
                  <a:pt x="79699" y="43555"/>
                </a:cubicBezTo>
                <a:lnTo>
                  <a:pt x="79888" y="43442"/>
                </a:lnTo>
                <a:cubicBezTo>
                  <a:pt x="79926" y="43404"/>
                  <a:pt x="79964" y="43366"/>
                  <a:pt x="79964" y="43290"/>
                </a:cubicBezTo>
                <a:lnTo>
                  <a:pt x="79926" y="43253"/>
                </a:lnTo>
                <a:lnTo>
                  <a:pt x="79813" y="43139"/>
                </a:lnTo>
                <a:close/>
                <a:moveTo>
                  <a:pt x="8507" y="42648"/>
                </a:moveTo>
                <a:cubicBezTo>
                  <a:pt x="8356" y="42723"/>
                  <a:pt x="8280" y="42837"/>
                  <a:pt x="8205" y="42950"/>
                </a:cubicBezTo>
                <a:cubicBezTo>
                  <a:pt x="8205" y="42988"/>
                  <a:pt x="8167" y="43026"/>
                  <a:pt x="8167" y="43064"/>
                </a:cubicBezTo>
                <a:lnTo>
                  <a:pt x="8205" y="43139"/>
                </a:lnTo>
                <a:lnTo>
                  <a:pt x="8091" y="43177"/>
                </a:lnTo>
                <a:cubicBezTo>
                  <a:pt x="7940" y="43404"/>
                  <a:pt x="8129" y="43631"/>
                  <a:pt x="8432" y="43631"/>
                </a:cubicBezTo>
                <a:lnTo>
                  <a:pt x="8545" y="43555"/>
                </a:lnTo>
                <a:lnTo>
                  <a:pt x="8583" y="43555"/>
                </a:lnTo>
                <a:cubicBezTo>
                  <a:pt x="8621" y="43555"/>
                  <a:pt x="8734" y="43555"/>
                  <a:pt x="8810" y="43480"/>
                </a:cubicBezTo>
                <a:cubicBezTo>
                  <a:pt x="8810" y="43480"/>
                  <a:pt x="8848" y="43442"/>
                  <a:pt x="8848" y="43404"/>
                </a:cubicBezTo>
                <a:cubicBezTo>
                  <a:pt x="8885" y="43442"/>
                  <a:pt x="8961" y="43480"/>
                  <a:pt x="9037" y="43480"/>
                </a:cubicBezTo>
                <a:lnTo>
                  <a:pt x="9188" y="43404"/>
                </a:lnTo>
                <a:cubicBezTo>
                  <a:pt x="9188" y="43404"/>
                  <a:pt x="9226" y="43366"/>
                  <a:pt x="9226" y="43328"/>
                </a:cubicBezTo>
                <a:cubicBezTo>
                  <a:pt x="9263" y="43290"/>
                  <a:pt x="9301" y="43253"/>
                  <a:pt x="9301" y="43177"/>
                </a:cubicBezTo>
                <a:cubicBezTo>
                  <a:pt x="9301" y="43139"/>
                  <a:pt x="9301" y="43064"/>
                  <a:pt x="9150" y="43026"/>
                </a:cubicBezTo>
                <a:lnTo>
                  <a:pt x="9074" y="43064"/>
                </a:lnTo>
                <a:cubicBezTo>
                  <a:pt x="9037" y="43026"/>
                  <a:pt x="8961" y="42988"/>
                  <a:pt x="8961" y="42988"/>
                </a:cubicBezTo>
                <a:lnTo>
                  <a:pt x="8885" y="42799"/>
                </a:lnTo>
                <a:cubicBezTo>
                  <a:pt x="8885" y="42799"/>
                  <a:pt x="8848" y="42761"/>
                  <a:pt x="8848" y="42761"/>
                </a:cubicBezTo>
                <a:cubicBezTo>
                  <a:pt x="8810" y="42723"/>
                  <a:pt x="8734" y="42648"/>
                  <a:pt x="8583" y="42648"/>
                </a:cubicBezTo>
                <a:close/>
                <a:moveTo>
                  <a:pt x="72780" y="42837"/>
                </a:moveTo>
                <a:cubicBezTo>
                  <a:pt x="72553" y="42837"/>
                  <a:pt x="72478" y="42950"/>
                  <a:pt x="72516" y="43101"/>
                </a:cubicBezTo>
                <a:lnTo>
                  <a:pt x="72553" y="43139"/>
                </a:lnTo>
                <a:lnTo>
                  <a:pt x="72553" y="43215"/>
                </a:lnTo>
                <a:lnTo>
                  <a:pt x="72591" y="43215"/>
                </a:lnTo>
                <a:cubicBezTo>
                  <a:pt x="72478" y="43253"/>
                  <a:pt x="72402" y="43290"/>
                  <a:pt x="72364" y="43328"/>
                </a:cubicBezTo>
                <a:cubicBezTo>
                  <a:pt x="72327" y="43366"/>
                  <a:pt x="72327" y="43366"/>
                  <a:pt x="72327" y="43404"/>
                </a:cubicBezTo>
                <a:lnTo>
                  <a:pt x="72440" y="43593"/>
                </a:lnTo>
                <a:cubicBezTo>
                  <a:pt x="72467" y="43620"/>
                  <a:pt x="72531" y="43646"/>
                  <a:pt x="72620" y="43646"/>
                </a:cubicBezTo>
                <a:cubicBezTo>
                  <a:pt x="72657" y="43646"/>
                  <a:pt x="72698" y="43642"/>
                  <a:pt x="72742" y="43631"/>
                </a:cubicBezTo>
                <a:lnTo>
                  <a:pt x="72818" y="43555"/>
                </a:lnTo>
                <a:lnTo>
                  <a:pt x="72894" y="43555"/>
                </a:lnTo>
                <a:cubicBezTo>
                  <a:pt x="72894" y="43555"/>
                  <a:pt x="72856" y="43593"/>
                  <a:pt x="72856" y="43593"/>
                </a:cubicBezTo>
                <a:cubicBezTo>
                  <a:pt x="72894" y="43593"/>
                  <a:pt x="72894" y="43593"/>
                  <a:pt x="72932" y="43555"/>
                </a:cubicBezTo>
                <a:lnTo>
                  <a:pt x="73045" y="43555"/>
                </a:lnTo>
                <a:lnTo>
                  <a:pt x="73045" y="43480"/>
                </a:lnTo>
                <a:cubicBezTo>
                  <a:pt x="73072" y="43506"/>
                  <a:pt x="73080" y="43533"/>
                  <a:pt x="73095" y="43533"/>
                </a:cubicBezTo>
                <a:cubicBezTo>
                  <a:pt x="73102" y="43533"/>
                  <a:pt x="73109" y="43528"/>
                  <a:pt x="73121" y="43517"/>
                </a:cubicBezTo>
                <a:cubicBezTo>
                  <a:pt x="73121" y="43517"/>
                  <a:pt x="73121" y="43517"/>
                  <a:pt x="73121" y="43480"/>
                </a:cubicBezTo>
                <a:lnTo>
                  <a:pt x="73272" y="43480"/>
                </a:lnTo>
                <a:cubicBezTo>
                  <a:pt x="73272" y="43404"/>
                  <a:pt x="73158" y="43328"/>
                  <a:pt x="73045" y="43328"/>
                </a:cubicBezTo>
                <a:cubicBezTo>
                  <a:pt x="72969" y="43328"/>
                  <a:pt x="72894" y="43328"/>
                  <a:pt x="72818" y="43404"/>
                </a:cubicBezTo>
                <a:lnTo>
                  <a:pt x="72818" y="43328"/>
                </a:lnTo>
                <a:lnTo>
                  <a:pt x="72780" y="43290"/>
                </a:lnTo>
                <a:cubicBezTo>
                  <a:pt x="73045" y="43253"/>
                  <a:pt x="73007" y="43101"/>
                  <a:pt x="72969" y="42988"/>
                </a:cubicBezTo>
                <a:cubicBezTo>
                  <a:pt x="72969" y="42988"/>
                  <a:pt x="72969" y="42950"/>
                  <a:pt x="72932" y="42950"/>
                </a:cubicBezTo>
                <a:lnTo>
                  <a:pt x="72780" y="42837"/>
                </a:lnTo>
                <a:close/>
                <a:moveTo>
                  <a:pt x="24991" y="43480"/>
                </a:moveTo>
                <a:lnTo>
                  <a:pt x="24916" y="43517"/>
                </a:lnTo>
                <a:cubicBezTo>
                  <a:pt x="24897" y="43498"/>
                  <a:pt x="24869" y="43489"/>
                  <a:pt x="24836" y="43489"/>
                </a:cubicBezTo>
                <a:cubicBezTo>
                  <a:pt x="24802" y="43489"/>
                  <a:pt x="24765" y="43498"/>
                  <a:pt x="24727" y="43517"/>
                </a:cubicBezTo>
                <a:cubicBezTo>
                  <a:pt x="24651" y="43555"/>
                  <a:pt x="24651" y="43631"/>
                  <a:pt x="24651" y="43669"/>
                </a:cubicBezTo>
                <a:lnTo>
                  <a:pt x="24802" y="43820"/>
                </a:lnTo>
                <a:lnTo>
                  <a:pt x="24878" y="43820"/>
                </a:lnTo>
                <a:lnTo>
                  <a:pt x="25029" y="43782"/>
                </a:lnTo>
                <a:lnTo>
                  <a:pt x="25143" y="43631"/>
                </a:lnTo>
                <a:cubicBezTo>
                  <a:pt x="25143" y="43517"/>
                  <a:pt x="25029" y="43480"/>
                  <a:pt x="24991" y="43480"/>
                </a:cubicBezTo>
                <a:close/>
                <a:moveTo>
                  <a:pt x="48583" y="43404"/>
                </a:moveTo>
                <a:lnTo>
                  <a:pt x="48470" y="43517"/>
                </a:lnTo>
                <a:lnTo>
                  <a:pt x="48470" y="43669"/>
                </a:lnTo>
                <a:lnTo>
                  <a:pt x="48583" y="43820"/>
                </a:lnTo>
                <a:cubicBezTo>
                  <a:pt x="48697" y="43820"/>
                  <a:pt x="48810" y="43782"/>
                  <a:pt x="48886" y="43744"/>
                </a:cubicBezTo>
                <a:cubicBezTo>
                  <a:pt x="48924" y="43706"/>
                  <a:pt x="48961" y="43669"/>
                  <a:pt x="48961" y="43555"/>
                </a:cubicBezTo>
                <a:cubicBezTo>
                  <a:pt x="48961" y="43555"/>
                  <a:pt x="48961" y="43517"/>
                  <a:pt x="48961" y="43517"/>
                </a:cubicBezTo>
                <a:lnTo>
                  <a:pt x="48848" y="43404"/>
                </a:lnTo>
                <a:close/>
                <a:moveTo>
                  <a:pt x="5332" y="43555"/>
                </a:moveTo>
                <a:lnTo>
                  <a:pt x="5180" y="43706"/>
                </a:lnTo>
                <a:lnTo>
                  <a:pt x="5332" y="43706"/>
                </a:lnTo>
                <a:lnTo>
                  <a:pt x="5294" y="43820"/>
                </a:lnTo>
                <a:cubicBezTo>
                  <a:pt x="5332" y="43820"/>
                  <a:pt x="5369" y="43820"/>
                  <a:pt x="5407" y="43858"/>
                </a:cubicBezTo>
                <a:cubicBezTo>
                  <a:pt x="5407" y="43858"/>
                  <a:pt x="5369" y="43820"/>
                  <a:pt x="5369" y="43820"/>
                </a:cubicBezTo>
                <a:lnTo>
                  <a:pt x="5407" y="43820"/>
                </a:lnTo>
                <a:cubicBezTo>
                  <a:pt x="5407" y="43820"/>
                  <a:pt x="5369" y="43858"/>
                  <a:pt x="5445" y="43858"/>
                </a:cubicBezTo>
                <a:cubicBezTo>
                  <a:pt x="5483" y="43820"/>
                  <a:pt x="5521" y="43820"/>
                  <a:pt x="5521" y="43820"/>
                </a:cubicBezTo>
                <a:lnTo>
                  <a:pt x="5634" y="43820"/>
                </a:lnTo>
                <a:cubicBezTo>
                  <a:pt x="5634" y="43669"/>
                  <a:pt x="5407" y="43555"/>
                  <a:pt x="5332" y="43555"/>
                </a:cubicBezTo>
                <a:close/>
                <a:moveTo>
                  <a:pt x="33046" y="43198"/>
                </a:moveTo>
                <a:cubicBezTo>
                  <a:pt x="32998" y="43198"/>
                  <a:pt x="32956" y="43215"/>
                  <a:pt x="32931" y="43215"/>
                </a:cubicBezTo>
                <a:lnTo>
                  <a:pt x="32855" y="43290"/>
                </a:lnTo>
                <a:lnTo>
                  <a:pt x="32818" y="43366"/>
                </a:lnTo>
                <a:cubicBezTo>
                  <a:pt x="32780" y="43593"/>
                  <a:pt x="32780" y="43706"/>
                  <a:pt x="32855" y="43858"/>
                </a:cubicBezTo>
                <a:lnTo>
                  <a:pt x="32931" y="43895"/>
                </a:lnTo>
                <a:cubicBezTo>
                  <a:pt x="32986" y="43918"/>
                  <a:pt x="33032" y="43927"/>
                  <a:pt x="33070" y="43927"/>
                </a:cubicBezTo>
                <a:cubicBezTo>
                  <a:pt x="33161" y="43927"/>
                  <a:pt x="33207" y="43873"/>
                  <a:pt x="33234" y="43820"/>
                </a:cubicBezTo>
                <a:cubicBezTo>
                  <a:pt x="33252" y="43829"/>
                  <a:pt x="33271" y="43834"/>
                  <a:pt x="33290" y="43834"/>
                </a:cubicBezTo>
                <a:cubicBezTo>
                  <a:pt x="33345" y="43834"/>
                  <a:pt x="33394" y="43791"/>
                  <a:pt x="33423" y="43706"/>
                </a:cubicBezTo>
                <a:lnTo>
                  <a:pt x="33271" y="43555"/>
                </a:lnTo>
                <a:cubicBezTo>
                  <a:pt x="33309" y="43555"/>
                  <a:pt x="33347" y="43593"/>
                  <a:pt x="33347" y="43631"/>
                </a:cubicBezTo>
                <a:cubicBezTo>
                  <a:pt x="33347" y="43593"/>
                  <a:pt x="33347" y="43593"/>
                  <a:pt x="33347" y="43555"/>
                </a:cubicBezTo>
                <a:cubicBezTo>
                  <a:pt x="33385" y="43480"/>
                  <a:pt x="33385" y="43442"/>
                  <a:pt x="33347" y="43404"/>
                </a:cubicBezTo>
                <a:lnTo>
                  <a:pt x="33234" y="43366"/>
                </a:lnTo>
                <a:cubicBezTo>
                  <a:pt x="33234" y="43328"/>
                  <a:pt x="33196" y="43253"/>
                  <a:pt x="33120" y="43215"/>
                </a:cubicBezTo>
                <a:cubicBezTo>
                  <a:pt x="33095" y="43202"/>
                  <a:pt x="33070" y="43198"/>
                  <a:pt x="33046" y="43198"/>
                </a:cubicBezTo>
                <a:close/>
                <a:moveTo>
                  <a:pt x="59547" y="43361"/>
                </a:moveTo>
                <a:cubicBezTo>
                  <a:pt x="59301" y="43361"/>
                  <a:pt x="59204" y="43527"/>
                  <a:pt x="59170" y="43631"/>
                </a:cubicBezTo>
                <a:lnTo>
                  <a:pt x="59132" y="43669"/>
                </a:lnTo>
                <a:lnTo>
                  <a:pt x="59207" y="43858"/>
                </a:lnTo>
                <a:lnTo>
                  <a:pt x="59245" y="43858"/>
                </a:lnTo>
                <a:cubicBezTo>
                  <a:pt x="59307" y="43919"/>
                  <a:pt x="59369" y="43981"/>
                  <a:pt x="59492" y="43981"/>
                </a:cubicBezTo>
                <a:cubicBezTo>
                  <a:pt x="59520" y="43981"/>
                  <a:pt x="59551" y="43978"/>
                  <a:pt x="59585" y="43971"/>
                </a:cubicBezTo>
                <a:lnTo>
                  <a:pt x="59699" y="43895"/>
                </a:lnTo>
                <a:lnTo>
                  <a:pt x="59699" y="43858"/>
                </a:lnTo>
                <a:cubicBezTo>
                  <a:pt x="59737" y="43782"/>
                  <a:pt x="59774" y="43706"/>
                  <a:pt x="59774" y="43593"/>
                </a:cubicBezTo>
                <a:cubicBezTo>
                  <a:pt x="59774" y="43555"/>
                  <a:pt x="59774" y="43480"/>
                  <a:pt x="59737" y="43442"/>
                </a:cubicBezTo>
                <a:lnTo>
                  <a:pt x="59623" y="43366"/>
                </a:lnTo>
                <a:cubicBezTo>
                  <a:pt x="59596" y="43363"/>
                  <a:pt x="59571" y="43361"/>
                  <a:pt x="59547" y="43361"/>
                </a:cubicBezTo>
                <a:close/>
                <a:moveTo>
                  <a:pt x="52856" y="43631"/>
                </a:moveTo>
                <a:lnTo>
                  <a:pt x="52742" y="43744"/>
                </a:lnTo>
                <a:cubicBezTo>
                  <a:pt x="52704" y="43744"/>
                  <a:pt x="52667" y="43782"/>
                  <a:pt x="52667" y="43858"/>
                </a:cubicBezTo>
                <a:lnTo>
                  <a:pt x="52667" y="43933"/>
                </a:lnTo>
                <a:lnTo>
                  <a:pt x="52742" y="44009"/>
                </a:lnTo>
                <a:cubicBezTo>
                  <a:pt x="52780" y="44028"/>
                  <a:pt x="52818" y="44037"/>
                  <a:pt x="52856" y="44037"/>
                </a:cubicBezTo>
                <a:cubicBezTo>
                  <a:pt x="52893" y="44037"/>
                  <a:pt x="52931" y="44028"/>
                  <a:pt x="52969" y="44009"/>
                </a:cubicBezTo>
                <a:cubicBezTo>
                  <a:pt x="53045" y="43971"/>
                  <a:pt x="53083" y="43895"/>
                  <a:pt x="53083" y="43820"/>
                </a:cubicBezTo>
                <a:cubicBezTo>
                  <a:pt x="53083" y="43744"/>
                  <a:pt x="53045" y="43706"/>
                  <a:pt x="53007" y="43669"/>
                </a:cubicBezTo>
                <a:cubicBezTo>
                  <a:pt x="52969" y="43631"/>
                  <a:pt x="52893" y="43631"/>
                  <a:pt x="52856" y="43631"/>
                </a:cubicBezTo>
                <a:close/>
                <a:moveTo>
                  <a:pt x="40039" y="43782"/>
                </a:moveTo>
                <a:cubicBezTo>
                  <a:pt x="39925" y="43782"/>
                  <a:pt x="39850" y="43782"/>
                  <a:pt x="39812" y="43820"/>
                </a:cubicBezTo>
                <a:cubicBezTo>
                  <a:pt x="39774" y="43858"/>
                  <a:pt x="39699" y="43933"/>
                  <a:pt x="39699" y="44009"/>
                </a:cubicBezTo>
                <a:lnTo>
                  <a:pt x="39699" y="44047"/>
                </a:lnTo>
                <a:lnTo>
                  <a:pt x="39850" y="44160"/>
                </a:lnTo>
                <a:cubicBezTo>
                  <a:pt x="39925" y="44160"/>
                  <a:pt x="40039" y="44160"/>
                  <a:pt x="40077" y="44122"/>
                </a:cubicBezTo>
                <a:cubicBezTo>
                  <a:pt x="40115" y="44084"/>
                  <a:pt x="40152" y="44009"/>
                  <a:pt x="40152" y="43933"/>
                </a:cubicBezTo>
                <a:lnTo>
                  <a:pt x="40152" y="43895"/>
                </a:lnTo>
                <a:lnTo>
                  <a:pt x="40039" y="43782"/>
                </a:lnTo>
                <a:close/>
                <a:moveTo>
                  <a:pt x="31797" y="43480"/>
                </a:moveTo>
                <a:cubicBezTo>
                  <a:pt x="31532" y="43517"/>
                  <a:pt x="31154" y="43631"/>
                  <a:pt x="31116" y="43971"/>
                </a:cubicBezTo>
                <a:lnTo>
                  <a:pt x="31230" y="44122"/>
                </a:lnTo>
                <a:lnTo>
                  <a:pt x="31305" y="44122"/>
                </a:lnTo>
                <a:cubicBezTo>
                  <a:pt x="31359" y="44149"/>
                  <a:pt x="31431" y="44176"/>
                  <a:pt x="31522" y="44176"/>
                </a:cubicBezTo>
                <a:cubicBezTo>
                  <a:pt x="31560" y="44176"/>
                  <a:pt x="31601" y="44171"/>
                  <a:pt x="31646" y="44160"/>
                </a:cubicBezTo>
                <a:lnTo>
                  <a:pt x="31683" y="44122"/>
                </a:lnTo>
                <a:cubicBezTo>
                  <a:pt x="31721" y="44084"/>
                  <a:pt x="31759" y="44047"/>
                  <a:pt x="31759" y="43971"/>
                </a:cubicBezTo>
                <a:cubicBezTo>
                  <a:pt x="31759" y="43933"/>
                  <a:pt x="31759" y="43895"/>
                  <a:pt x="31759" y="43895"/>
                </a:cubicBezTo>
                <a:cubicBezTo>
                  <a:pt x="31835" y="43820"/>
                  <a:pt x="31948" y="43744"/>
                  <a:pt x="31986" y="43593"/>
                </a:cubicBezTo>
                <a:lnTo>
                  <a:pt x="31797" y="43480"/>
                </a:lnTo>
                <a:close/>
                <a:moveTo>
                  <a:pt x="21059" y="43328"/>
                </a:moveTo>
                <a:lnTo>
                  <a:pt x="20946" y="43480"/>
                </a:lnTo>
                <a:cubicBezTo>
                  <a:pt x="20908" y="43480"/>
                  <a:pt x="20833" y="43517"/>
                  <a:pt x="20795" y="43593"/>
                </a:cubicBezTo>
                <a:lnTo>
                  <a:pt x="20870" y="43744"/>
                </a:lnTo>
                <a:cubicBezTo>
                  <a:pt x="20908" y="43744"/>
                  <a:pt x="20946" y="43782"/>
                  <a:pt x="20946" y="43782"/>
                </a:cubicBezTo>
                <a:cubicBezTo>
                  <a:pt x="20984" y="43820"/>
                  <a:pt x="21022" y="43820"/>
                  <a:pt x="21022" y="43820"/>
                </a:cubicBezTo>
                <a:lnTo>
                  <a:pt x="20984" y="43895"/>
                </a:lnTo>
                <a:cubicBezTo>
                  <a:pt x="20946" y="44084"/>
                  <a:pt x="21022" y="44198"/>
                  <a:pt x="21211" y="44236"/>
                </a:cubicBezTo>
                <a:lnTo>
                  <a:pt x="21324" y="44198"/>
                </a:lnTo>
                <a:cubicBezTo>
                  <a:pt x="21438" y="44122"/>
                  <a:pt x="21438" y="43933"/>
                  <a:pt x="21324" y="43858"/>
                </a:cubicBezTo>
                <a:lnTo>
                  <a:pt x="21362" y="43820"/>
                </a:lnTo>
                <a:cubicBezTo>
                  <a:pt x="21400" y="43782"/>
                  <a:pt x="21400" y="43706"/>
                  <a:pt x="21400" y="43631"/>
                </a:cubicBezTo>
                <a:cubicBezTo>
                  <a:pt x="21400" y="43442"/>
                  <a:pt x="21286" y="43328"/>
                  <a:pt x="21059" y="43328"/>
                </a:cubicBezTo>
                <a:close/>
                <a:moveTo>
                  <a:pt x="12402" y="44160"/>
                </a:moveTo>
                <a:cubicBezTo>
                  <a:pt x="12335" y="44160"/>
                  <a:pt x="12269" y="44198"/>
                  <a:pt x="12326" y="44273"/>
                </a:cubicBezTo>
                <a:lnTo>
                  <a:pt x="12477" y="44273"/>
                </a:lnTo>
                <a:cubicBezTo>
                  <a:pt x="12534" y="44198"/>
                  <a:pt x="12468" y="44160"/>
                  <a:pt x="12402" y="44160"/>
                </a:cubicBezTo>
                <a:close/>
                <a:moveTo>
                  <a:pt x="17691" y="44041"/>
                </a:moveTo>
                <a:cubicBezTo>
                  <a:pt x="17636" y="44041"/>
                  <a:pt x="17558" y="44054"/>
                  <a:pt x="17468" y="44122"/>
                </a:cubicBezTo>
                <a:lnTo>
                  <a:pt x="17506" y="44311"/>
                </a:lnTo>
                <a:cubicBezTo>
                  <a:pt x="17581" y="44349"/>
                  <a:pt x="17638" y="44359"/>
                  <a:pt x="17685" y="44359"/>
                </a:cubicBezTo>
                <a:cubicBezTo>
                  <a:pt x="17732" y="44359"/>
                  <a:pt x="17770" y="44349"/>
                  <a:pt x="17808" y="44349"/>
                </a:cubicBezTo>
                <a:cubicBezTo>
                  <a:pt x="17846" y="44311"/>
                  <a:pt x="17884" y="44236"/>
                  <a:pt x="17884" y="44198"/>
                </a:cubicBezTo>
                <a:cubicBezTo>
                  <a:pt x="17884" y="44122"/>
                  <a:pt x="17846" y="44084"/>
                  <a:pt x="17770" y="44047"/>
                </a:cubicBezTo>
                <a:cubicBezTo>
                  <a:pt x="17755" y="44047"/>
                  <a:pt x="17728" y="44041"/>
                  <a:pt x="17691" y="44041"/>
                </a:cubicBezTo>
                <a:close/>
                <a:moveTo>
                  <a:pt x="45672" y="43820"/>
                </a:moveTo>
                <a:cubicBezTo>
                  <a:pt x="45672" y="43820"/>
                  <a:pt x="45483" y="43858"/>
                  <a:pt x="45483" y="44047"/>
                </a:cubicBezTo>
                <a:cubicBezTo>
                  <a:pt x="45483" y="44047"/>
                  <a:pt x="45483" y="44084"/>
                  <a:pt x="45483" y="44122"/>
                </a:cubicBezTo>
                <a:cubicBezTo>
                  <a:pt x="45521" y="44160"/>
                  <a:pt x="45483" y="44198"/>
                  <a:pt x="45521" y="44236"/>
                </a:cubicBezTo>
                <a:lnTo>
                  <a:pt x="45597" y="44349"/>
                </a:lnTo>
                <a:cubicBezTo>
                  <a:pt x="45634" y="44368"/>
                  <a:pt x="45672" y="44377"/>
                  <a:pt x="45710" y="44377"/>
                </a:cubicBezTo>
                <a:cubicBezTo>
                  <a:pt x="45748" y="44377"/>
                  <a:pt x="45786" y="44368"/>
                  <a:pt x="45823" y="44349"/>
                </a:cubicBezTo>
                <a:cubicBezTo>
                  <a:pt x="45937" y="44273"/>
                  <a:pt x="45975" y="44160"/>
                  <a:pt x="45975" y="44084"/>
                </a:cubicBezTo>
                <a:cubicBezTo>
                  <a:pt x="45975" y="43971"/>
                  <a:pt x="45937" y="43933"/>
                  <a:pt x="45861" y="43858"/>
                </a:cubicBezTo>
                <a:cubicBezTo>
                  <a:pt x="45823" y="43820"/>
                  <a:pt x="45748" y="43820"/>
                  <a:pt x="45672" y="43820"/>
                </a:cubicBezTo>
                <a:close/>
                <a:moveTo>
                  <a:pt x="51154" y="44047"/>
                </a:moveTo>
                <a:lnTo>
                  <a:pt x="50965" y="44160"/>
                </a:lnTo>
                <a:cubicBezTo>
                  <a:pt x="50965" y="44160"/>
                  <a:pt x="50927" y="44198"/>
                  <a:pt x="50927" y="44273"/>
                </a:cubicBezTo>
                <a:lnTo>
                  <a:pt x="50927" y="44311"/>
                </a:lnTo>
                <a:lnTo>
                  <a:pt x="51079" y="44425"/>
                </a:lnTo>
                <a:lnTo>
                  <a:pt x="51230" y="44425"/>
                </a:lnTo>
                <a:lnTo>
                  <a:pt x="51381" y="44311"/>
                </a:lnTo>
                <a:lnTo>
                  <a:pt x="51381" y="44198"/>
                </a:lnTo>
                <a:lnTo>
                  <a:pt x="51268" y="44084"/>
                </a:lnTo>
                <a:cubicBezTo>
                  <a:pt x="51230" y="44084"/>
                  <a:pt x="51192" y="44047"/>
                  <a:pt x="51154" y="44047"/>
                </a:cubicBezTo>
                <a:close/>
                <a:moveTo>
                  <a:pt x="70247" y="44047"/>
                </a:moveTo>
                <a:cubicBezTo>
                  <a:pt x="70134" y="44047"/>
                  <a:pt x="70058" y="44047"/>
                  <a:pt x="70020" y="44084"/>
                </a:cubicBezTo>
                <a:cubicBezTo>
                  <a:pt x="69983" y="44122"/>
                  <a:pt x="69945" y="44198"/>
                  <a:pt x="69983" y="44311"/>
                </a:cubicBezTo>
                <a:lnTo>
                  <a:pt x="70096" y="44425"/>
                </a:lnTo>
                <a:lnTo>
                  <a:pt x="70209" y="44425"/>
                </a:lnTo>
                <a:lnTo>
                  <a:pt x="70361" y="44311"/>
                </a:lnTo>
                <a:lnTo>
                  <a:pt x="70361" y="44160"/>
                </a:lnTo>
                <a:lnTo>
                  <a:pt x="70247" y="44047"/>
                </a:lnTo>
                <a:close/>
                <a:moveTo>
                  <a:pt x="30738" y="44009"/>
                </a:moveTo>
                <a:cubicBezTo>
                  <a:pt x="30663" y="44047"/>
                  <a:pt x="30511" y="44160"/>
                  <a:pt x="30511" y="44273"/>
                </a:cubicBezTo>
                <a:cubicBezTo>
                  <a:pt x="30511" y="44311"/>
                  <a:pt x="30511" y="44425"/>
                  <a:pt x="30700" y="44463"/>
                </a:cubicBezTo>
                <a:lnTo>
                  <a:pt x="30889" y="44349"/>
                </a:lnTo>
                <a:cubicBezTo>
                  <a:pt x="30889" y="44349"/>
                  <a:pt x="30889" y="44311"/>
                  <a:pt x="30927" y="44311"/>
                </a:cubicBezTo>
                <a:cubicBezTo>
                  <a:pt x="30965" y="44273"/>
                  <a:pt x="31003" y="44236"/>
                  <a:pt x="31003" y="44160"/>
                </a:cubicBezTo>
                <a:cubicBezTo>
                  <a:pt x="31003" y="44084"/>
                  <a:pt x="30965" y="44047"/>
                  <a:pt x="30852" y="44009"/>
                </a:cubicBezTo>
                <a:close/>
                <a:moveTo>
                  <a:pt x="62383" y="44084"/>
                </a:moveTo>
                <a:cubicBezTo>
                  <a:pt x="62308" y="44084"/>
                  <a:pt x="62232" y="44084"/>
                  <a:pt x="62156" y="44122"/>
                </a:cubicBezTo>
                <a:cubicBezTo>
                  <a:pt x="61967" y="44198"/>
                  <a:pt x="61930" y="44425"/>
                  <a:pt x="62194" y="44463"/>
                </a:cubicBezTo>
                <a:lnTo>
                  <a:pt x="62345" y="44349"/>
                </a:lnTo>
                <a:cubicBezTo>
                  <a:pt x="62345" y="44387"/>
                  <a:pt x="62345" y="44387"/>
                  <a:pt x="62345" y="44387"/>
                </a:cubicBezTo>
                <a:cubicBezTo>
                  <a:pt x="62383" y="44387"/>
                  <a:pt x="62459" y="44349"/>
                  <a:pt x="62459" y="44236"/>
                </a:cubicBezTo>
                <a:cubicBezTo>
                  <a:pt x="62459" y="44198"/>
                  <a:pt x="62459" y="44198"/>
                  <a:pt x="62459" y="44160"/>
                </a:cubicBezTo>
                <a:lnTo>
                  <a:pt x="62383" y="44084"/>
                </a:lnTo>
                <a:close/>
                <a:moveTo>
                  <a:pt x="48191" y="44107"/>
                </a:moveTo>
                <a:cubicBezTo>
                  <a:pt x="48158" y="44107"/>
                  <a:pt x="48125" y="44111"/>
                  <a:pt x="48092" y="44122"/>
                </a:cubicBezTo>
                <a:cubicBezTo>
                  <a:pt x="47979" y="44160"/>
                  <a:pt x="47903" y="44236"/>
                  <a:pt x="47903" y="44349"/>
                </a:cubicBezTo>
                <a:lnTo>
                  <a:pt x="48016" y="44463"/>
                </a:lnTo>
                <a:cubicBezTo>
                  <a:pt x="48053" y="44467"/>
                  <a:pt x="48086" y="44468"/>
                  <a:pt x="48117" y="44468"/>
                </a:cubicBezTo>
                <a:cubicBezTo>
                  <a:pt x="48365" y="44468"/>
                  <a:pt x="48398" y="44341"/>
                  <a:pt x="48432" y="44273"/>
                </a:cubicBezTo>
                <a:lnTo>
                  <a:pt x="48394" y="44160"/>
                </a:lnTo>
                <a:cubicBezTo>
                  <a:pt x="48341" y="44133"/>
                  <a:pt x="48269" y="44107"/>
                  <a:pt x="48191" y="44107"/>
                </a:cubicBezTo>
                <a:close/>
                <a:moveTo>
                  <a:pt x="227" y="44273"/>
                </a:moveTo>
                <a:lnTo>
                  <a:pt x="1" y="44349"/>
                </a:lnTo>
                <a:lnTo>
                  <a:pt x="1" y="44500"/>
                </a:lnTo>
                <a:lnTo>
                  <a:pt x="152" y="44614"/>
                </a:lnTo>
                <a:lnTo>
                  <a:pt x="454" y="44614"/>
                </a:lnTo>
                <a:lnTo>
                  <a:pt x="643" y="44538"/>
                </a:lnTo>
                <a:lnTo>
                  <a:pt x="643" y="44500"/>
                </a:lnTo>
                <a:cubicBezTo>
                  <a:pt x="643" y="44311"/>
                  <a:pt x="417" y="44273"/>
                  <a:pt x="303" y="44273"/>
                </a:cubicBezTo>
                <a:close/>
                <a:moveTo>
                  <a:pt x="23224" y="43722"/>
                </a:moveTo>
                <a:cubicBezTo>
                  <a:pt x="23174" y="43722"/>
                  <a:pt x="23111" y="43748"/>
                  <a:pt x="23063" y="43820"/>
                </a:cubicBezTo>
                <a:cubicBezTo>
                  <a:pt x="23063" y="43782"/>
                  <a:pt x="23025" y="43782"/>
                  <a:pt x="23025" y="43782"/>
                </a:cubicBezTo>
                <a:lnTo>
                  <a:pt x="22950" y="43744"/>
                </a:lnTo>
                <a:cubicBezTo>
                  <a:pt x="22917" y="43733"/>
                  <a:pt x="22883" y="43729"/>
                  <a:pt x="22851" y="43729"/>
                </a:cubicBezTo>
                <a:cubicBezTo>
                  <a:pt x="22773" y="43729"/>
                  <a:pt x="22701" y="43755"/>
                  <a:pt x="22647" y="43782"/>
                </a:cubicBezTo>
                <a:cubicBezTo>
                  <a:pt x="22572" y="43858"/>
                  <a:pt x="22496" y="43933"/>
                  <a:pt x="22496" y="44047"/>
                </a:cubicBezTo>
                <a:lnTo>
                  <a:pt x="22307" y="44047"/>
                </a:lnTo>
                <a:cubicBezTo>
                  <a:pt x="22080" y="44047"/>
                  <a:pt x="21816" y="44047"/>
                  <a:pt x="21589" y="44160"/>
                </a:cubicBezTo>
                <a:lnTo>
                  <a:pt x="21513" y="44236"/>
                </a:lnTo>
                <a:cubicBezTo>
                  <a:pt x="21475" y="44387"/>
                  <a:pt x="21513" y="44500"/>
                  <a:pt x="21589" y="44576"/>
                </a:cubicBezTo>
                <a:lnTo>
                  <a:pt x="21702" y="44614"/>
                </a:lnTo>
                <a:cubicBezTo>
                  <a:pt x="21740" y="44626"/>
                  <a:pt x="21782" y="44631"/>
                  <a:pt x="21824" y="44631"/>
                </a:cubicBezTo>
                <a:cubicBezTo>
                  <a:pt x="21908" y="44631"/>
                  <a:pt x="21992" y="44614"/>
                  <a:pt x="22042" y="44614"/>
                </a:cubicBezTo>
                <a:cubicBezTo>
                  <a:pt x="22099" y="44595"/>
                  <a:pt x="22137" y="44585"/>
                  <a:pt x="22165" y="44585"/>
                </a:cubicBezTo>
                <a:cubicBezTo>
                  <a:pt x="22194" y="44585"/>
                  <a:pt x="22213" y="44595"/>
                  <a:pt x="22232" y="44614"/>
                </a:cubicBezTo>
                <a:lnTo>
                  <a:pt x="22458" y="44500"/>
                </a:lnTo>
                <a:cubicBezTo>
                  <a:pt x="22458" y="44463"/>
                  <a:pt x="22458" y="44463"/>
                  <a:pt x="22496" y="44425"/>
                </a:cubicBezTo>
                <a:cubicBezTo>
                  <a:pt x="22534" y="44425"/>
                  <a:pt x="22534" y="44387"/>
                  <a:pt x="22572" y="44349"/>
                </a:cubicBezTo>
                <a:lnTo>
                  <a:pt x="22761" y="44349"/>
                </a:lnTo>
                <a:cubicBezTo>
                  <a:pt x="22874" y="44311"/>
                  <a:pt x="23063" y="44160"/>
                  <a:pt x="23101" y="44009"/>
                </a:cubicBezTo>
                <a:cubicBezTo>
                  <a:pt x="23101" y="44009"/>
                  <a:pt x="23101" y="44009"/>
                  <a:pt x="23101" y="44047"/>
                </a:cubicBezTo>
                <a:cubicBezTo>
                  <a:pt x="23132" y="44108"/>
                  <a:pt x="23187" y="44218"/>
                  <a:pt x="23367" y="44218"/>
                </a:cubicBezTo>
                <a:cubicBezTo>
                  <a:pt x="23410" y="44218"/>
                  <a:pt x="23459" y="44212"/>
                  <a:pt x="23517" y="44198"/>
                </a:cubicBezTo>
                <a:lnTo>
                  <a:pt x="23593" y="44084"/>
                </a:lnTo>
                <a:cubicBezTo>
                  <a:pt x="23593" y="43971"/>
                  <a:pt x="23479" y="43782"/>
                  <a:pt x="23290" y="43744"/>
                </a:cubicBezTo>
                <a:cubicBezTo>
                  <a:pt x="23276" y="43730"/>
                  <a:pt x="23252" y="43722"/>
                  <a:pt x="23224" y="43722"/>
                </a:cubicBezTo>
                <a:close/>
                <a:moveTo>
                  <a:pt x="52780" y="44198"/>
                </a:moveTo>
                <a:lnTo>
                  <a:pt x="52629" y="44273"/>
                </a:lnTo>
                <a:cubicBezTo>
                  <a:pt x="52629" y="44273"/>
                  <a:pt x="52591" y="44311"/>
                  <a:pt x="52591" y="44311"/>
                </a:cubicBezTo>
                <a:cubicBezTo>
                  <a:pt x="52553" y="44349"/>
                  <a:pt x="52515" y="44425"/>
                  <a:pt x="52553" y="44538"/>
                </a:cubicBezTo>
                <a:lnTo>
                  <a:pt x="52742" y="44614"/>
                </a:lnTo>
                <a:lnTo>
                  <a:pt x="52818" y="44614"/>
                </a:lnTo>
                <a:cubicBezTo>
                  <a:pt x="52849" y="44629"/>
                  <a:pt x="52887" y="44639"/>
                  <a:pt x="52923" y="44639"/>
                </a:cubicBezTo>
                <a:cubicBezTo>
                  <a:pt x="52974" y="44639"/>
                  <a:pt x="53023" y="44620"/>
                  <a:pt x="53045" y="44576"/>
                </a:cubicBezTo>
                <a:cubicBezTo>
                  <a:pt x="53120" y="44576"/>
                  <a:pt x="53120" y="44500"/>
                  <a:pt x="53120" y="44463"/>
                </a:cubicBezTo>
                <a:lnTo>
                  <a:pt x="53083" y="44349"/>
                </a:lnTo>
                <a:cubicBezTo>
                  <a:pt x="53045" y="44349"/>
                  <a:pt x="53045" y="44349"/>
                  <a:pt x="53007" y="44311"/>
                </a:cubicBezTo>
                <a:cubicBezTo>
                  <a:pt x="52969" y="44273"/>
                  <a:pt x="52893" y="44198"/>
                  <a:pt x="52780" y="44198"/>
                </a:cubicBezTo>
                <a:close/>
                <a:moveTo>
                  <a:pt x="47374" y="44311"/>
                </a:moveTo>
                <a:lnTo>
                  <a:pt x="47260" y="44425"/>
                </a:lnTo>
                <a:lnTo>
                  <a:pt x="47260" y="44576"/>
                </a:lnTo>
                <a:lnTo>
                  <a:pt x="47374" y="44689"/>
                </a:lnTo>
                <a:lnTo>
                  <a:pt x="47563" y="44689"/>
                </a:lnTo>
                <a:lnTo>
                  <a:pt x="47714" y="44576"/>
                </a:lnTo>
                <a:lnTo>
                  <a:pt x="47714" y="44425"/>
                </a:lnTo>
                <a:lnTo>
                  <a:pt x="47563" y="44311"/>
                </a:lnTo>
                <a:close/>
                <a:moveTo>
                  <a:pt x="57204" y="44311"/>
                </a:moveTo>
                <a:cubicBezTo>
                  <a:pt x="57090" y="44311"/>
                  <a:pt x="56901" y="44349"/>
                  <a:pt x="56901" y="44538"/>
                </a:cubicBezTo>
                <a:lnTo>
                  <a:pt x="56901" y="44576"/>
                </a:lnTo>
                <a:lnTo>
                  <a:pt x="57015" y="44689"/>
                </a:lnTo>
                <a:cubicBezTo>
                  <a:pt x="57241" y="44689"/>
                  <a:pt x="57317" y="44576"/>
                  <a:pt x="57355" y="44500"/>
                </a:cubicBezTo>
                <a:lnTo>
                  <a:pt x="57393" y="44463"/>
                </a:lnTo>
                <a:lnTo>
                  <a:pt x="57241" y="44311"/>
                </a:lnTo>
                <a:close/>
                <a:moveTo>
                  <a:pt x="76864" y="44387"/>
                </a:moveTo>
                <a:lnTo>
                  <a:pt x="76712" y="44500"/>
                </a:lnTo>
                <a:cubicBezTo>
                  <a:pt x="76712" y="44500"/>
                  <a:pt x="76674" y="44538"/>
                  <a:pt x="76674" y="44576"/>
                </a:cubicBezTo>
                <a:lnTo>
                  <a:pt x="76788" y="44727"/>
                </a:lnTo>
                <a:cubicBezTo>
                  <a:pt x="76788" y="44765"/>
                  <a:pt x="76826" y="44765"/>
                  <a:pt x="76864" y="44765"/>
                </a:cubicBezTo>
                <a:lnTo>
                  <a:pt x="77053" y="44689"/>
                </a:lnTo>
                <a:cubicBezTo>
                  <a:pt x="77053" y="44652"/>
                  <a:pt x="77090" y="44652"/>
                  <a:pt x="77090" y="44576"/>
                </a:cubicBezTo>
                <a:lnTo>
                  <a:pt x="76977" y="44463"/>
                </a:lnTo>
                <a:cubicBezTo>
                  <a:pt x="76977" y="44425"/>
                  <a:pt x="76939" y="44425"/>
                  <a:pt x="76864" y="44387"/>
                </a:cubicBezTo>
                <a:close/>
                <a:moveTo>
                  <a:pt x="16946" y="44415"/>
                </a:moveTo>
                <a:cubicBezTo>
                  <a:pt x="16918" y="44415"/>
                  <a:pt x="16891" y="44418"/>
                  <a:pt x="16863" y="44425"/>
                </a:cubicBezTo>
                <a:cubicBezTo>
                  <a:pt x="16825" y="44463"/>
                  <a:pt x="16712" y="44500"/>
                  <a:pt x="16712" y="44652"/>
                </a:cubicBezTo>
                <a:lnTo>
                  <a:pt x="16863" y="44765"/>
                </a:lnTo>
                <a:cubicBezTo>
                  <a:pt x="16901" y="44765"/>
                  <a:pt x="16938" y="44803"/>
                  <a:pt x="16938" y="44803"/>
                </a:cubicBezTo>
                <a:cubicBezTo>
                  <a:pt x="17014" y="44803"/>
                  <a:pt x="17127" y="44803"/>
                  <a:pt x="17203" y="44765"/>
                </a:cubicBezTo>
                <a:cubicBezTo>
                  <a:pt x="17241" y="44727"/>
                  <a:pt x="17279" y="44689"/>
                  <a:pt x="17279" y="44614"/>
                </a:cubicBezTo>
                <a:lnTo>
                  <a:pt x="17241" y="44538"/>
                </a:lnTo>
                <a:cubicBezTo>
                  <a:pt x="17179" y="44476"/>
                  <a:pt x="17067" y="44415"/>
                  <a:pt x="16946" y="44415"/>
                </a:cubicBezTo>
                <a:close/>
                <a:moveTo>
                  <a:pt x="14368" y="44500"/>
                </a:moveTo>
                <a:cubicBezTo>
                  <a:pt x="14254" y="44500"/>
                  <a:pt x="14141" y="44538"/>
                  <a:pt x="14103" y="44689"/>
                </a:cubicBezTo>
                <a:lnTo>
                  <a:pt x="14216" y="44841"/>
                </a:lnTo>
                <a:lnTo>
                  <a:pt x="14254" y="44841"/>
                </a:lnTo>
                <a:cubicBezTo>
                  <a:pt x="14285" y="44902"/>
                  <a:pt x="14341" y="44964"/>
                  <a:pt x="14484" y="44964"/>
                </a:cubicBezTo>
                <a:cubicBezTo>
                  <a:pt x="14516" y="44964"/>
                  <a:pt x="14553" y="44961"/>
                  <a:pt x="14594" y="44954"/>
                </a:cubicBezTo>
                <a:lnTo>
                  <a:pt x="14670" y="44841"/>
                </a:lnTo>
                <a:lnTo>
                  <a:pt x="14670" y="44803"/>
                </a:lnTo>
                <a:cubicBezTo>
                  <a:pt x="14670" y="44652"/>
                  <a:pt x="14519" y="44538"/>
                  <a:pt x="14368" y="44500"/>
                </a:cubicBezTo>
                <a:close/>
                <a:moveTo>
                  <a:pt x="13422" y="44614"/>
                </a:moveTo>
                <a:lnTo>
                  <a:pt x="13271" y="44689"/>
                </a:lnTo>
                <a:cubicBezTo>
                  <a:pt x="13233" y="44841"/>
                  <a:pt x="13309" y="44878"/>
                  <a:pt x="13347" y="44916"/>
                </a:cubicBezTo>
                <a:cubicBezTo>
                  <a:pt x="13422" y="44992"/>
                  <a:pt x="13498" y="44992"/>
                  <a:pt x="13649" y="44992"/>
                </a:cubicBezTo>
                <a:lnTo>
                  <a:pt x="13763" y="44878"/>
                </a:lnTo>
                <a:lnTo>
                  <a:pt x="13763" y="44841"/>
                </a:lnTo>
                <a:cubicBezTo>
                  <a:pt x="13763" y="44652"/>
                  <a:pt x="13574" y="44614"/>
                  <a:pt x="13460" y="44614"/>
                </a:cubicBezTo>
                <a:close/>
                <a:moveTo>
                  <a:pt x="69113" y="44652"/>
                </a:moveTo>
                <a:cubicBezTo>
                  <a:pt x="69037" y="44652"/>
                  <a:pt x="68962" y="44652"/>
                  <a:pt x="68924" y="44727"/>
                </a:cubicBezTo>
                <a:cubicBezTo>
                  <a:pt x="68848" y="44765"/>
                  <a:pt x="68848" y="44841"/>
                  <a:pt x="68848" y="44916"/>
                </a:cubicBezTo>
                <a:lnTo>
                  <a:pt x="68962" y="44916"/>
                </a:lnTo>
                <a:cubicBezTo>
                  <a:pt x="68962" y="44954"/>
                  <a:pt x="69000" y="44992"/>
                  <a:pt x="69000" y="45030"/>
                </a:cubicBezTo>
                <a:cubicBezTo>
                  <a:pt x="69121" y="45030"/>
                  <a:pt x="69145" y="44981"/>
                  <a:pt x="69208" y="44981"/>
                </a:cubicBezTo>
                <a:cubicBezTo>
                  <a:pt x="69223" y="44981"/>
                  <a:pt x="69242" y="44984"/>
                  <a:pt x="69264" y="44992"/>
                </a:cubicBezTo>
                <a:cubicBezTo>
                  <a:pt x="69264" y="44954"/>
                  <a:pt x="69264" y="44954"/>
                  <a:pt x="69264" y="44954"/>
                </a:cubicBezTo>
                <a:lnTo>
                  <a:pt x="69415" y="44954"/>
                </a:lnTo>
                <a:cubicBezTo>
                  <a:pt x="69415" y="44727"/>
                  <a:pt x="69264" y="44652"/>
                  <a:pt x="69113" y="44652"/>
                </a:cubicBezTo>
                <a:close/>
                <a:moveTo>
                  <a:pt x="40530" y="44236"/>
                </a:moveTo>
                <a:cubicBezTo>
                  <a:pt x="40379" y="44273"/>
                  <a:pt x="40115" y="44273"/>
                  <a:pt x="40115" y="44463"/>
                </a:cubicBezTo>
                <a:cubicBezTo>
                  <a:pt x="40115" y="44463"/>
                  <a:pt x="40115" y="44500"/>
                  <a:pt x="40115" y="44538"/>
                </a:cubicBezTo>
                <a:cubicBezTo>
                  <a:pt x="40039" y="44652"/>
                  <a:pt x="40001" y="44765"/>
                  <a:pt x="40001" y="44992"/>
                </a:cubicBezTo>
                <a:lnTo>
                  <a:pt x="40152" y="45105"/>
                </a:lnTo>
                <a:lnTo>
                  <a:pt x="40379" y="45105"/>
                </a:lnTo>
                <a:cubicBezTo>
                  <a:pt x="40490" y="45119"/>
                  <a:pt x="40565" y="45128"/>
                  <a:pt x="40633" y="45128"/>
                </a:cubicBezTo>
                <a:cubicBezTo>
                  <a:pt x="40750" y="45128"/>
                  <a:pt x="40844" y="45102"/>
                  <a:pt x="41060" y="45030"/>
                </a:cubicBezTo>
                <a:lnTo>
                  <a:pt x="41135" y="44954"/>
                </a:lnTo>
                <a:cubicBezTo>
                  <a:pt x="41135" y="44916"/>
                  <a:pt x="41135" y="44841"/>
                  <a:pt x="41135" y="44803"/>
                </a:cubicBezTo>
                <a:cubicBezTo>
                  <a:pt x="41135" y="44614"/>
                  <a:pt x="41022" y="44538"/>
                  <a:pt x="40946" y="44463"/>
                </a:cubicBezTo>
                <a:cubicBezTo>
                  <a:pt x="40871" y="44425"/>
                  <a:pt x="40833" y="44387"/>
                  <a:pt x="40833" y="44311"/>
                </a:cubicBezTo>
                <a:lnTo>
                  <a:pt x="40682" y="44236"/>
                </a:lnTo>
                <a:close/>
                <a:moveTo>
                  <a:pt x="52289" y="44803"/>
                </a:moveTo>
                <a:lnTo>
                  <a:pt x="52137" y="44916"/>
                </a:lnTo>
                <a:cubicBezTo>
                  <a:pt x="52062" y="44954"/>
                  <a:pt x="51948" y="45030"/>
                  <a:pt x="52024" y="45181"/>
                </a:cubicBezTo>
                <a:lnTo>
                  <a:pt x="52100" y="45256"/>
                </a:lnTo>
                <a:cubicBezTo>
                  <a:pt x="52175" y="45256"/>
                  <a:pt x="52251" y="45256"/>
                  <a:pt x="52326" y="45219"/>
                </a:cubicBezTo>
                <a:cubicBezTo>
                  <a:pt x="52402" y="45181"/>
                  <a:pt x="52478" y="45105"/>
                  <a:pt x="52478" y="44992"/>
                </a:cubicBezTo>
                <a:cubicBezTo>
                  <a:pt x="52478" y="44916"/>
                  <a:pt x="52402" y="44841"/>
                  <a:pt x="52289" y="44803"/>
                </a:cubicBezTo>
                <a:close/>
                <a:moveTo>
                  <a:pt x="87374" y="44597"/>
                </a:moveTo>
                <a:cubicBezTo>
                  <a:pt x="87349" y="44597"/>
                  <a:pt x="87324" y="44601"/>
                  <a:pt x="87298" y="44614"/>
                </a:cubicBezTo>
                <a:cubicBezTo>
                  <a:pt x="87261" y="44614"/>
                  <a:pt x="87223" y="44652"/>
                  <a:pt x="87223" y="44652"/>
                </a:cubicBezTo>
                <a:lnTo>
                  <a:pt x="87109" y="44689"/>
                </a:lnTo>
                <a:cubicBezTo>
                  <a:pt x="87034" y="44765"/>
                  <a:pt x="86996" y="44841"/>
                  <a:pt x="86996" y="44954"/>
                </a:cubicBezTo>
                <a:cubicBezTo>
                  <a:pt x="86996" y="45067"/>
                  <a:pt x="87034" y="45143"/>
                  <a:pt x="87109" y="45219"/>
                </a:cubicBezTo>
                <a:lnTo>
                  <a:pt x="87223" y="45256"/>
                </a:lnTo>
                <a:lnTo>
                  <a:pt x="87639" y="45256"/>
                </a:lnTo>
                <a:lnTo>
                  <a:pt x="87752" y="45219"/>
                </a:lnTo>
                <a:cubicBezTo>
                  <a:pt x="87866" y="45067"/>
                  <a:pt x="87866" y="44992"/>
                  <a:pt x="87866" y="44878"/>
                </a:cubicBezTo>
                <a:cubicBezTo>
                  <a:pt x="87866" y="44841"/>
                  <a:pt x="87866" y="44803"/>
                  <a:pt x="87903" y="44765"/>
                </a:cubicBezTo>
                <a:lnTo>
                  <a:pt x="87677" y="44652"/>
                </a:lnTo>
                <a:cubicBezTo>
                  <a:pt x="87639" y="44652"/>
                  <a:pt x="87639" y="44652"/>
                  <a:pt x="87525" y="44614"/>
                </a:cubicBezTo>
                <a:cubicBezTo>
                  <a:pt x="87475" y="44614"/>
                  <a:pt x="87424" y="44597"/>
                  <a:pt x="87374" y="44597"/>
                </a:cubicBezTo>
                <a:close/>
                <a:moveTo>
                  <a:pt x="22305" y="44863"/>
                </a:moveTo>
                <a:cubicBezTo>
                  <a:pt x="22279" y="44863"/>
                  <a:pt x="22254" y="44867"/>
                  <a:pt x="22232" y="44878"/>
                </a:cubicBezTo>
                <a:lnTo>
                  <a:pt x="22156" y="44916"/>
                </a:lnTo>
                <a:cubicBezTo>
                  <a:pt x="22118" y="44954"/>
                  <a:pt x="22080" y="44992"/>
                  <a:pt x="22080" y="45030"/>
                </a:cubicBezTo>
                <a:cubicBezTo>
                  <a:pt x="22080" y="45105"/>
                  <a:pt x="22080" y="45105"/>
                  <a:pt x="22118" y="45143"/>
                </a:cubicBezTo>
                <a:cubicBezTo>
                  <a:pt x="22118" y="45143"/>
                  <a:pt x="22118" y="45143"/>
                  <a:pt x="22118" y="45181"/>
                </a:cubicBezTo>
                <a:lnTo>
                  <a:pt x="22232" y="45294"/>
                </a:lnTo>
                <a:cubicBezTo>
                  <a:pt x="22254" y="45305"/>
                  <a:pt x="22279" y="45310"/>
                  <a:pt x="22305" y="45310"/>
                </a:cubicBezTo>
                <a:cubicBezTo>
                  <a:pt x="22367" y="45310"/>
                  <a:pt x="22432" y="45283"/>
                  <a:pt x="22458" y="45256"/>
                </a:cubicBezTo>
                <a:cubicBezTo>
                  <a:pt x="22534" y="45219"/>
                  <a:pt x="22572" y="45143"/>
                  <a:pt x="22572" y="45067"/>
                </a:cubicBezTo>
                <a:cubicBezTo>
                  <a:pt x="22572" y="45030"/>
                  <a:pt x="22534" y="44954"/>
                  <a:pt x="22458" y="44916"/>
                </a:cubicBezTo>
                <a:cubicBezTo>
                  <a:pt x="22432" y="44889"/>
                  <a:pt x="22367" y="44863"/>
                  <a:pt x="22305" y="44863"/>
                </a:cubicBezTo>
                <a:close/>
                <a:moveTo>
                  <a:pt x="72780" y="44689"/>
                </a:moveTo>
                <a:lnTo>
                  <a:pt x="72553" y="44727"/>
                </a:lnTo>
                <a:cubicBezTo>
                  <a:pt x="72516" y="44878"/>
                  <a:pt x="72516" y="44954"/>
                  <a:pt x="72553" y="45105"/>
                </a:cubicBezTo>
                <a:lnTo>
                  <a:pt x="72591" y="45143"/>
                </a:lnTo>
                <a:cubicBezTo>
                  <a:pt x="72553" y="45181"/>
                  <a:pt x="72553" y="45219"/>
                  <a:pt x="72553" y="45294"/>
                </a:cubicBezTo>
                <a:lnTo>
                  <a:pt x="72591" y="45370"/>
                </a:lnTo>
                <a:cubicBezTo>
                  <a:pt x="72667" y="45446"/>
                  <a:pt x="72742" y="45446"/>
                  <a:pt x="72818" y="45446"/>
                </a:cubicBezTo>
                <a:cubicBezTo>
                  <a:pt x="72932" y="45408"/>
                  <a:pt x="73007" y="45294"/>
                  <a:pt x="73045" y="45256"/>
                </a:cubicBezTo>
                <a:lnTo>
                  <a:pt x="73045" y="45105"/>
                </a:lnTo>
                <a:cubicBezTo>
                  <a:pt x="73045" y="45105"/>
                  <a:pt x="73007" y="45105"/>
                  <a:pt x="73007" y="45067"/>
                </a:cubicBezTo>
                <a:cubicBezTo>
                  <a:pt x="73045" y="45030"/>
                  <a:pt x="73083" y="44916"/>
                  <a:pt x="73083" y="44841"/>
                </a:cubicBezTo>
                <a:lnTo>
                  <a:pt x="72932" y="44689"/>
                </a:lnTo>
                <a:cubicBezTo>
                  <a:pt x="72894" y="44702"/>
                  <a:pt x="72864" y="44706"/>
                  <a:pt x="72842" y="44706"/>
                </a:cubicBezTo>
                <a:cubicBezTo>
                  <a:pt x="72797" y="44706"/>
                  <a:pt x="72780" y="44689"/>
                  <a:pt x="72780" y="44689"/>
                </a:cubicBezTo>
                <a:close/>
                <a:moveTo>
                  <a:pt x="16712" y="45181"/>
                </a:moveTo>
                <a:lnTo>
                  <a:pt x="16560" y="45294"/>
                </a:lnTo>
                <a:lnTo>
                  <a:pt x="16560" y="45446"/>
                </a:lnTo>
                <a:lnTo>
                  <a:pt x="16712" y="45559"/>
                </a:lnTo>
                <a:cubicBezTo>
                  <a:pt x="16749" y="45559"/>
                  <a:pt x="16787" y="45559"/>
                  <a:pt x="16825" y="45597"/>
                </a:cubicBezTo>
                <a:lnTo>
                  <a:pt x="17014" y="45483"/>
                </a:lnTo>
                <a:lnTo>
                  <a:pt x="17014" y="45294"/>
                </a:lnTo>
                <a:lnTo>
                  <a:pt x="16901" y="45181"/>
                </a:lnTo>
                <a:close/>
                <a:moveTo>
                  <a:pt x="24519" y="45274"/>
                </a:moveTo>
                <a:cubicBezTo>
                  <a:pt x="24359" y="45274"/>
                  <a:pt x="24304" y="45384"/>
                  <a:pt x="24273" y="45446"/>
                </a:cubicBezTo>
                <a:cubicBezTo>
                  <a:pt x="24273" y="45446"/>
                  <a:pt x="24273" y="45483"/>
                  <a:pt x="24235" y="45483"/>
                </a:cubicBezTo>
                <a:lnTo>
                  <a:pt x="24349" y="45672"/>
                </a:lnTo>
                <a:lnTo>
                  <a:pt x="24613" y="45672"/>
                </a:lnTo>
                <a:lnTo>
                  <a:pt x="24727" y="45559"/>
                </a:lnTo>
                <a:lnTo>
                  <a:pt x="24727" y="45408"/>
                </a:lnTo>
                <a:lnTo>
                  <a:pt x="24651" y="45294"/>
                </a:lnTo>
                <a:cubicBezTo>
                  <a:pt x="24601" y="45280"/>
                  <a:pt x="24557" y="45274"/>
                  <a:pt x="24519" y="45274"/>
                </a:cubicBezTo>
                <a:close/>
                <a:moveTo>
                  <a:pt x="31660" y="45279"/>
                </a:moveTo>
                <a:cubicBezTo>
                  <a:pt x="31633" y="45279"/>
                  <a:pt x="31603" y="45283"/>
                  <a:pt x="31570" y="45294"/>
                </a:cubicBezTo>
                <a:lnTo>
                  <a:pt x="31457" y="45408"/>
                </a:lnTo>
                <a:lnTo>
                  <a:pt x="31457" y="45483"/>
                </a:lnTo>
                <a:lnTo>
                  <a:pt x="31608" y="45635"/>
                </a:lnTo>
                <a:cubicBezTo>
                  <a:pt x="31608" y="45635"/>
                  <a:pt x="31683" y="45672"/>
                  <a:pt x="31797" y="45672"/>
                </a:cubicBezTo>
                <a:lnTo>
                  <a:pt x="31910" y="45559"/>
                </a:lnTo>
                <a:lnTo>
                  <a:pt x="31910" y="45446"/>
                </a:lnTo>
                <a:lnTo>
                  <a:pt x="31797" y="45332"/>
                </a:lnTo>
                <a:cubicBezTo>
                  <a:pt x="31770" y="45305"/>
                  <a:pt x="31724" y="45279"/>
                  <a:pt x="31660" y="45279"/>
                </a:cubicBezTo>
                <a:close/>
                <a:moveTo>
                  <a:pt x="74028" y="45219"/>
                </a:moveTo>
                <a:lnTo>
                  <a:pt x="73877" y="45294"/>
                </a:lnTo>
                <a:cubicBezTo>
                  <a:pt x="73839" y="45370"/>
                  <a:pt x="73839" y="45483"/>
                  <a:pt x="73990" y="45521"/>
                </a:cubicBezTo>
                <a:cubicBezTo>
                  <a:pt x="73952" y="45597"/>
                  <a:pt x="73990" y="45710"/>
                  <a:pt x="74104" y="45710"/>
                </a:cubicBezTo>
                <a:lnTo>
                  <a:pt x="74293" y="45635"/>
                </a:lnTo>
                <a:cubicBezTo>
                  <a:pt x="74293" y="45635"/>
                  <a:pt x="74293" y="45597"/>
                  <a:pt x="74293" y="45597"/>
                </a:cubicBezTo>
                <a:cubicBezTo>
                  <a:pt x="74330" y="45559"/>
                  <a:pt x="74406" y="45521"/>
                  <a:pt x="74406" y="45408"/>
                </a:cubicBezTo>
                <a:cubicBezTo>
                  <a:pt x="74406" y="45370"/>
                  <a:pt x="74406" y="45332"/>
                  <a:pt x="74406" y="45294"/>
                </a:cubicBezTo>
                <a:lnTo>
                  <a:pt x="74255" y="45219"/>
                </a:lnTo>
                <a:close/>
                <a:moveTo>
                  <a:pt x="60304" y="45370"/>
                </a:moveTo>
                <a:cubicBezTo>
                  <a:pt x="60190" y="45370"/>
                  <a:pt x="60115" y="45408"/>
                  <a:pt x="60039" y="45446"/>
                </a:cubicBezTo>
                <a:cubicBezTo>
                  <a:pt x="60001" y="45483"/>
                  <a:pt x="59964" y="45521"/>
                  <a:pt x="59964" y="45635"/>
                </a:cubicBezTo>
                <a:lnTo>
                  <a:pt x="59964" y="45672"/>
                </a:lnTo>
                <a:lnTo>
                  <a:pt x="60077" y="45786"/>
                </a:lnTo>
                <a:cubicBezTo>
                  <a:pt x="60190" y="45786"/>
                  <a:pt x="60266" y="45748"/>
                  <a:pt x="60342" y="45710"/>
                </a:cubicBezTo>
                <a:cubicBezTo>
                  <a:pt x="60379" y="45672"/>
                  <a:pt x="60417" y="45635"/>
                  <a:pt x="60417" y="45521"/>
                </a:cubicBezTo>
                <a:lnTo>
                  <a:pt x="60417" y="45483"/>
                </a:lnTo>
                <a:lnTo>
                  <a:pt x="60304" y="45370"/>
                </a:lnTo>
                <a:close/>
                <a:moveTo>
                  <a:pt x="86566" y="45223"/>
                </a:moveTo>
                <a:cubicBezTo>
                  <a:pt x="86525" y="45223"/>
                  <a:pt x="86479" y="45231"/>
                  <a:pt x="86429" y="45256"/>
                </a:cubicBezTo>
                <a:cubicBezTo>
                  <a:pt x="86278" y="45332"/>
                  <a:pt x="86240" y="45483"/>
                  <a:pt x="86240" y="45635"/>
                </a:cubicBezTo>
                <a:cubicBezTo>
                  <a:pt x="86240" y="45710"/>
                  <a:pt x="86240" y="45786"/>
                  <a:pt x="86315" y="45899"/>
                </a:cubicBezTo>
                <a:lnTo>
                  <a:pt x="86467" y="45899"/>
                </a:lnTo>
                <a:cubicBezTo>
                  <a:pt x="86580" y="45899"/>
                  <a:pt x="86656" y="45861"/>
                  <a:pt x="86694" y="45861"/>
                </a:cubicBezTo>
                <a:cubicBezTo>
                  <a:pt x="86769" y="45861"/>
                  <a:pt x="86883" y="45824"/>
                  <a:pt x="86996" y="45748"/>
                </a:cubicBezTo>
                <a:lnTo>
                  <a:pt x="87034" y="45635"/>
                </a:lnTo>
                <a:cubicBezTo>
                  <a:pt x="87034" y="45483"/>
                  <a:pt x="86958" y="45332"/>
                  <a:pt x="86807" y="45256"/>
                </a:cubicBezTo>
                <a:lnTo>
                  <a:pt x="86694" y="45294"/>
                </a:lnTo>
                <a:lnTo>
                  <a:pt x="86656" y="45294"/>
                </a:lnTo>
                <a:cubicBezTo>
                  <a:pt x="86694" y="45256"/>
                  <a:pt x="86731" y="45256"/>
                  <a:pt x="86731" y="45256"/>
                </a:cubicBezTo>
                <a:cubicBezTo>
                  <a:pt x="86706" y="45256"/>
                  <a:pt x="86647" y="45223"/>
                  <a:pt x="86566" y="45223"/>
                </a:cubicBezTo>
                <a:close/>
                <a:moveTo>
                  <a:pt x="47903" y="45483"/>
                </a:moveTo>
                <a:cubicBezTo>
                  <a:pt x="47789" y="45483"/>
                  <a:pt x="47714" y="45483"/>
                  <a:pt x="47676" y="45559"/>
                </a:cubicBezTo>
                <a:cubicBezTo>
                  <a:pt x="47638" y="45521"/>
                  <a:pt x="47600" y="45521"/>
                  <a:pt x="47563" y="45521"/>
                </a:cubicBezTo>
                <a:lnTo>
                  <a:pt x="47411" y="45635"/>
                </a:lnTo>
                <a:lnTo>
                  <a:pt x="47411" y="45748"/>
                </a:lnTo>
                <a:lnTo>
                  <a:pt x="47563" y="45861"/>
                </a:lnTo>
                <a:cubicBezTo>
                  <a:pt x="47563" y="45899"/>
                  <a:pt x="47600" y="45899"/>
                  <a:pt x="47638" y="45937"/>
                </a:cubicBezTo>
                <a:lnTo>
                  <a:pt x="47827" y="45824"/>
                </a:lnTo>
                <a:lnTo>
                  <a:pt x="47827" y="45824"/>
                </a:lnTo>
                <a:cubicBezTo>
                  <a:pt x="47827" y="45861"/>
                  <a:pt x="47789" y="45861"/>
                  <a:pt x="47827" y="45861"/>
                </a:cubicBezTo>
                <a:cubicBezTo>
                  <a:pt x="47865" y="45824"/>
                  <a:pt x="48016" y="45786"/>
                  <a:pt x="48016" y="45635"/>
                </a:cubicBezTo>
                <a:cubicBezTo>
                  <a:pt x="48016" y="45635"/>
                  <a:pt x="48016" y="45597"/>
                  <a:pt x="48016" y="45559"/>
                </a:cubicBezTo>
                <a:lnTo>
                  <a:pt x="47903" y="45483"/>
                </a:lnTo>
                <a:close/>
                <a:moveTo>
                  <a:pt x="13080" y="45579"/>
                </a:moveTo>
                <a:cubicBezTo>
                  <a:pt x="12907" y="45579"/>
                  <a:pt x="12849" y="45716"/>
                  <a:pt x="12817" y="45748"/>
                </a:cubicBezTo>
                <a:cubicBezTo>
                  <a:pt x="12817" y="45786"/>
                  <a:pt x="12817" y="45786"/>
                  <a:pt x="12780" y="45786"/>
                </a:cubicBezTo>
                <a:lnTo>
                  <a:pt x="12931" y="45975"/>
                </a:lnTo>
                <a:lnTo>
                  <a:pt x="13158" y="45975"/>
                </a:lnTo>
                <a:lnTo>
                  <a:pt x="13309" y="45861"/>
                </a:lnTo>
                <a:lnTo>
                  <a:pt x="13309" y="45710"/>
                </a:lnTo>
                <a:lnTo>
                  <a:pt x="13195" y="45597"/>
                </a:lnTo>
                <a:cubicBezTo>
                  <a:pt x="13152" y="45584"/>
                  <a:pt x="13114" y="45579"/>
                  <a:pt x="13080" y="45579"/>
                </a:cubicBezTo>
                <a:close/>
                <a:moveTo>
                  <a:pt x="1135" y="45635"/>
                </a:moveTo>
                <a:cubicBezTo>
                  <a:pt x="1097" y="45635"/>
                  <a:pt x="1059" y="45672"/>
                  <a:pt x="1021" y="45672"/>
                </a:cubicBezTo>
                <a:cubicBezTo>
                  <a:pt x="946" y="45672"/>
                  <a:pt x="795" y="45710"/>
                  <a:pt x="757" y="45786"/>
                </a:cubicBezTo>
                <a:lnTo>
                  <a:pt x="757" y="45937"/>
                </a:lnTo>
                <a:cubicBezTo>
                  <a:pt x="812" y="45992"/>
                  <a:pt x="928" y="46027"/>
                  <a:pt x="1046" y="46027"/>
                </a:cubicBezTo>
                <a:cubicBezTo>
                  <a:pt x="1089" y="46027"/>
                  <a:pt x="1132" y="46023"/>
                  <a:pt x="1173" y="46013"/>
                </a:cubicBezTo>
                <a:cubicBezTo>
                  <a:pt x="1248" y="45975"/>
                  <a:pt x="1324" y="45899"/>
                  <a:pt x="1324" y="45824"/>
                </a:cubicBezTo>
                <a:cubicBezTo>
                  <a:pt x="1324" y="45786"/>
                  <a:pt x="1324" y="45748"/>
                  <a:pt x="1286" y="45710"/>
                </a:cubicBezTo>
                <a:lnTo>
                  <a:pt x="1135" y="45635"/>
                </a:lnTo>
                <a:close/>
                <a:moveTo>
                  <a:pt x="6579" y="45521"/>
                </a:moveTo>
                <a:cubicBezTo>
                  <a:pt x="6390" y="45559"/>
                  <a:pt x="6239" y="45672"/>
                  <a:pt x="6201" y="45824"/>
                </a:cubicBezTo>
                <a:lnTo>
                  <a:pt x="6277" y="45937"/>
                </a:lnTo>
                <a:cubicBezTo>
                  <a:pt x="6360" y="45992"/>
                  <a:pt x="6443" y="46027"/>
                  <a:pt x="6541" y="46027"/>
                </a:cubicBezTo>
                <a:cubicBezTo>
                  <a:pt x="6576" y="46027"/>
                  <a:pt x="6614" y="46023"/>
                  <a:pt x="6655" y="46013"/>
                </a:cubicBezTo>
                <a:lnTo>
                  <a:pt x="6768" y="45937"/>
                </a:lnTo>
                <a:cubicBezTo>
                  <a:pt x="6806" y="45899"/>
                  <a:pt x="6806" y="45861"/>
                  <a:pt x="6806" y="45824"/>
                </a:cubicBezTo>
                <a:cubicBezTo>
                  <a:pt x="6806" y="45748"/>
                  <a:pt x="6768" y="45672"/>
                  <a:pt x="6693" y="45597"/>
                </a:cubicBezTo>
                <a:lnTo>
                  <a:pt x="6579" y="45521"/>
                </a:lnTo>
                <a:close/>
                <a:moveTo>
                  <a:pt x="2609" y="46050"/>
                </a:moveTo>
                <a:cubicBezTo>
                  <a:pt x="2609" y="46088"/>
                  <a:pt x="2609" y="46088"/>
                  <a:pt x="2572" y="46088"/>
                </a:cubicBezTo>
                <a:lnTo>
                  <a:pt x="2609" y="46050"/>
                </a:lnTo>
                <a:close/>
                <a:moveTo>
                  <a:pt x="2572" y="45256"/>
                </a:moveTo>
                <a:cubicBezTo>
                  <a:pt x="2307" y="45256"/>
                  <a:pt x="2231" y="45446"/>
                  <a:pt x="2231" y="45559"/>
                </a:cubicBezTo>
                <a:lnTo>
                  <a:pt x="2193" y="45559"/>
                </a:lnTo>
                <a:lnTo>
                  <a:pt x="2004" y="45597"/>
                </a:lnTo>
                <a:cubicBezTo>
                  <a:pt x="2004" y="45635"/>
                  <a:pt x="2004" y="45635"/>
                  <a:pt x="2004" y="45672"/>
                </a:cubicBezTo>
                <a:lnTo>
                  <a:pt x="1891" y="45748"/>
                </a:lnTo>
                <a:cubicBezTo>
                  <a:pt x="1853" y="45899"/>
                  <a:pt x="1967" y="46050"/>
                  <a:pt x="2118" y="46126"/>
                </a:cubicBezTo>
                <a:cubicBezTo>
                  <a:pt x="2203" y="46160"/>
                  <a:pt x="2288" y="46179"/>
                  <a:pt x="2369" y="46179"/>
                </a:cubicBezTo>
                <a:cubicBezTo>
                  <a:pt x="2469" y="46179"/>
                  <a:pt x="2564" y="46151"/>
                  <a:pt x="2647" y="46088"/>
                </a:cubicBezTo>
                <a:lnTo>
                  <a:pt x="2609" y="46050"/>
                </a:lnTo>
                <a:lnTo>
                  <a:pt x="2572" y="45975"/>
                </a:lnTo>
                <a:lnTo>
                  <a:pt x="2609" y="45975"/>
                </a:lnTo>
                <a:lnTo>
                  <a:pt x="2609" y="45937"/>
                </a:lnTo>
                <a:cubicBezTo>
                  <a:pt x="2647" y="45975"/>
                  <a:pt x="2647" y="46013"/>
                  <a:pt x="2609" y="46050"/>
                </a:cubicBezTo>
                <a:lnTo>
                  <a:pt x="2761" y="45975"/>
                </a:lnTo>
                <a:cubicBezTo>
                  <a:pt x="2761" y="45937"/>
                  <a:pt x="2761" y="45899"/>
                  <a:pt x="2761" y="45861"/>
                </a:cubicBezTo>
                <a:cubicBezTo>
                  <a:pt x="2761" y="45748"/>
                  <a:pt x="2685" y="45672"/>
                  <a:pt x="2647" y="45597"/>
                </a:cubicBezTo>
                <a:cubicBezTo>
                  <a:pt x="2685" y="45559"/>
                  <a:pt x="2723" y="45483"/>
                  <a:pt x="2685" y="45370"/>
                </a:cubicBezTo>
                <a:lnTo>
                  <a:pt x="2572" y="45256"/>
                </a:lnTo>
                <a:close/>
                <a:moveTo>
                  <a:pt x="4764" y="46013"/>
                </a:moveTo>
                <a:cubicBezTo>
                  <a:pt x="4575" y="46013"/>
                  <a:pt x="4462" y="46088"/>
                  <a:pt x="4462" y="46239"/>
                </a:cubicBezTo>
                <a:lnTo>
                  <a:pt x="4613" y="46239"/>
                </a:lnTo>
                <a:cubicBezTo>
                  <a:pt x="4613" y="46239"/>
                  <a:pt x="4613" y="46239"/>
                  <a:pt x="4613" y="46277"/>
                </a:cubicBezTo>
                <a:lnTo>
                  <a:pt x="4916" y="46277"/>
                </a:lnTo>
                <a:cubicBezTo>
                  <a:pt x="4916" y="46239"/>
                  <a:pt x="4878" y="46239"/>
                  <a:pt x="4878" y="46239"/>
                </a:cubicBezTo>
                <a:lnTo>
                  <a:pt x="5029" y="46239"/>
                </a:lnTo>
                <a:cubicBezTo>
                  <a:pt x="5029" y="46164"/>
                  <a:pt x="4991" y="46088"/>
                  <a:pt x="4953" y="46050"/>
                </a:cubicBezTo>
                <a:cubicBezTo>
                  <a:pt x="4878" y="46013"/>
                  <a:pt x="4840" y="46013"/>
                  <a:pt x="4764" y="46013"/>
                </a:cubicBezTo>
                <a:close/>
                <a:moveTo>
                  <a:pt x="37846" y="45937"/>
                </a:moveTo>
                <a:cubicBezTo>
                  <a:pt x="37657" y="45937"/>
                  <a:pt x="37544" y="46050"/>
                  <a:pt x="37544" y="46202"/>
                </a:cubicBezTo>
                <a:lnTo>
                  <a:pt x="37695" y="46202"/>
                </a:lnTo>
                <a:cubicBezTo>
                  <a:pt x="37695" y="46239"/>
                  <a:pt x="37657" y="46239"/>
                  <a:pt x="37695" y="46277"/>
                </a:cubicBezTo>
                <a:cubicBezTo>
                  <a:pt x="37770" y="46277"/>
                  <a:pt x="37880" y="46328"/>
                  <a:pt x="37978" y="46328"/>
                </a:cubicBezTo>
                <a:cubicBezTo>
                  <a:pt x="38027" y="46328"/>
                  <a:pt x="38073" y="46315"/>
                  <a:pt x="38111" y="46277"/>
                </a:cubicBezTo>
                <a:cubicBezTo>
                  <a:pt x="38111" y="46239"/>
                  <a:pt x="38111" y="46239"/>
                  <a:pt x="38111" y="46239"/>
                </a:cubicBezTo>
                <a:lnTo>
                  <a:pt x="38262" y="46239"/>
                </a:lnTo>
                <a:cubicBezTo>
                  <a:pt x="38262" y="46164"/>
                  <a:pt x="38186" y="46088"/>
                  <a:pt x="38111" y="46013"/>
                </a:cubicBezTo>
                <a:cubicBezTo>
                  <a:pt x="38035" y="45975"/>
                  <a:pt x="37959" y="45937"/>
                  <a:pt x="37846" y="45937"/>
                </a:cubicBezTo>
                <a:close/>
                <a:moveTo>
                  <a:pt x="76608" y="45994"/>
                </a:moveTo>
                <a:cubicBezTo>
                  <a:pt x="76521" y="45994"/>
                  <a:pt x="76437" y="46041"/>
                  <a:pt x="76410" y="46202"/>
                </a:cubicBezTo>
                <a:lnTo>
                  <a:pt x="76448" y="46391"/>
                </a:lnTo>
                <a:cubicBezTo>
                  <a:pt x="76561" y="46391"/>
                  <a:pt x="76712" y="46391"/>
                  <a:pt x="76788" y="46202"/>
                </a:cubicBezTo>
                <a:lnTo>
                  <a:pt x="76750" y="46202"/>
                </a:lnTo>
                <a:lnTo>
                  <a:pt x="76712" y="46013"/>
                </a:lnTo>
                <a:cubicBezTo>
                  <a:pt x="76679" y="46002"/>
                  <a:pt x="76643" y="45994"/>
                  <a:pt x="76608" y="45994"/>
                </a:cubicBezTo>
                <a:close/>
                <a:moveTo>
                  <a:pt x="77766" y="45984"/>
                </a:moveTo>
                <a:cubicBezTo>
                  <a:pt x="77705" y="45984"/>
                  <a:pt x="77639" y="45994"/>
                  <a:pt x="77582" y="46013"/>
                </a:cubicBezTo>
                <a:cubicBezTo>
                  <a:pt x="77544" y="46050"/>
                  <a:pt x="77506" y="46088"/>
                  <a:pt x="77506" y="46164"/>
                </a:cubicBezTo>
                <a:lnTo>
                  <a:pt x="77506" y="46202"/>
                </a:lnTo>
                <a:lnTo>
                  <a:pt x="77544" y="46239"/>
                </a:lnTo>
                <a:lnTo>
                  <a:pt x="77620" y="46391"/>
                </a:lnTo>
                <a:lnTo>
                  <a:pt x="77884" y="46391"/>
                </a:lnTo>
                <a:lnTo>
                  <a:pt x="77998" y="46277"/>
                </a:lnTo>
                <a:lnTo>
                  <a:pt x="77998" y="46164"/>
                </a:lnTo>
                <a:lnTo>
                  <a:pt x="78036" y="46164"/>
                </a:lnTo>
                <a:cubicBezTo>
                  <a:pt x="78036" y="46088"/>
                  <a:pt x="77998" y="46050"/>
                  <a:pt x="77922" y="46013"/>
                </a:cubicBezTo>
                <a:cubicBezTo>
                  <a:pt x="77884" y="45994"/>
                  <a:pt x="77828" y="45984"/>
                  <a:pt x="77766" y="45984"/>
                </a:cubicBezTo>
                <a:close/>
                <a:moveTo>
                  <a:pt x="18300" y="46050"/>
                </a:moveTo>
                <a:lnTo>
                  <a:pt x="18148" y="46164"/>
                </a:lnTo>
                <a:cubicBezTo>
                  <a:pt x="18148" y="46126"/>
                  <a:pt x="18148" y="46126"/>
                  <a:pt x="18148" y="46126"/>
                </a:cubicBezTo>
                <a:cubicBezTo>
                  <a:pt x="18110" y="46126"/>
                  <a:pt x="17997" y="46202"/>
                  <a:pt x="18035" y="46353"/>
                </a:cubicBezTo>
                <a:lnTo>
                  <a:pt x="18110" y="46429"/>
                </a:lnTo>
                <a:cubicBezTo>
                  <a:pt x="18163" y="46455"/>
                  <a:pt x="18251" y="46499"/>
                  <a:pt x="18338" y="46499"/>
                </a:cubicBezTo>
                <a:cubicBezTo>
                  <a:pt x="18377" y="46499"/>
                  <a:pt x="18416" y="46490"/>
                  <a:pt x="18451" y="46466"/>
                </a:cubicBezTo>
                <a:cubicBezTo>
                  <a:pt x="18451" y="46466"/>
                  <a:pt x="18526" y="46429"/>
                  <a:pt x="18526" y="46315"/>
                </a:cubicBezTo>
                <a:lnTo>
                  <a:pt x="18413" y="46202"/>
                </a:lnTo>
                <a:cubicBezTo>
                  <a:pt x="18451" y="46202"/>
                  <a:pt x="18451" y="46239"/>
                  <a:pt x="18451" y="46239"/>
                </a:cubicBezTo>
                <a:cubicBezTo>
                  <a:pt x="18451" y="46202"/>
                  <a:pt x="18451" y="46088"/>
                  <a:pt x="18300" y="46050"/>
                </a:cubicBezTo>
                <a:close/>
                <a:moveTo>
                  <a:pt x="46693" y="45937"/>
                </a:moveTo>
                <a:lnTo>
                  <a:pt x="46542" y="46050"/>
                </a:lnTo>
                <a:cubicBezTo>
                  <a:pt x="46542" y="46013"/>
                  <a:pt x="46542" y="46013"/>
                  <a:pt x="46504" y="46013"/>
                </a:cubicBezTo>
                <a:cubicBezTo>
                  <a:pt x="46466" y="46050"/>
                  <a:pt x="46428" y="46050"/>
                  <a:pt x="46391" y="46088"/>
                </a:cubicBezTo>
                <a:lnTo>
                  <a:pt x="46353" y="46239"/>
                </a:lnTo>
                <a:cubicBezTo>
                  <a:pt x="46391" y="46239"/>
                  <a:pt x="46391" y="46239"/>
                  <a:pt x="46353" y="46277"/>
                </a:cubicBezTo>
                <a:lnTo>
                  <a:pt x="46353" y="46315"/>
                </a:lnTo>
                <a:cubicBezTo>
                  <a:pt x="46353" y="46353"/>
                  <a:pt x="46391" y="46429"/>
                  <a:pt x="46466" y="46466"/>
                </a:cubicBezTo>
                <a:lnTo>
                  <a:pt x="46580" y="46504"/>
                </a:lnTo>
                <a:cubicBezTo>
                  <a:pt x="46693" y="46466"/>
                  <a:pt x="46920" y="46315"/>
                  <a:pt x="46920" y="46164"/>
                </a:cubicBezTo>
                <a:cubicBezTo>
                  <a:pt x="46920" y="46126"/>
                  <a:pt x="46882" y="46013"/>
                  <a:pt x="46693" y="45937"/>
                </a:cubicBezTo>
                <a:close/>
                <a:moveTo>
                  <a:pt x="12742" y="46353"/>
                </a:moveTo>
                <a:cubicBezTo>
                  <a:pt x="12591" y="46353"/>
                  <a:pt x="12477" y="46429"/>
                  <a:pt x="12477" y="46580"/>
                </a:cubicBezTo>
                <a:lnTo>
                  <a:pt x="12553" y="46693"/>
                </a:lnTo>
                <a:cubicBezTo>
                  <a:pt x="12591" y="46693"/>
                  <a:pt x="12591" y="46693"/>
                  <a:pt x="12591" y="46731"/>
                </a:cubicBezTo>
                <a:cubicBezTo>
                  <a:pt x="12652" y="46762"/>
                  <a:pt x="12738" y="46817"/>
                  <a:pt x="12888" y="46817"/>
                </a:cubicBezTo>
                <a:cubicBezTo>
                  <a:pt x="12924" y="46817"/>
                  <a:pt x="12963" y="46814"/>
                  <a:pt x="13006" y="46807"/>
                </a:cubicBezTo>
                <a:lnTo>
                  <a:pt x="13120" y="46731"/>
                </a:lnTo>
                <a:cubicBezTo>
                  <a:pt x="13120" y="46693"/>
                  <a:pt x="13120" y="46693"/>
                  <a:pt x="13120" y="46655"/>
                </a:cubicBezTo>
                <a:cubicBezTo>
                  <a:pt x="13120" y="46504"/>
                  <a:pt x="12931" y="46353"/>
                  <a:pt x="12742" y="46353"/>
                </a:cubicBezTo>
                <a:close/>
                <a:moveTo>
                  <a:pt x="44527" y="46418"/>
                </a:moveTo>
                <a:cubicBezTo>
                  <a:pt x="44397" y="46418"/>
                  <a:pt x="44259" y="46480"/>
                  <a:pt x="44198" y="46542"/>
                </a:cubicBezTo>
                <a:lnTo>
                  <a:pt x="44349" y="46769"/>
                </a:lnTo>
                <a:cubicBezTo>
                  <a:pt x="44409" y="46769"/>
                  <a:pt x="44470" y="46817"/>
                  <a:pt x="44569" y="46817"/>
                </a:cubicBezTo>
                <a:cubicBezTo>
                  <a:pt x="44594" y="46817"/>
                  <a:pt x="44621" y="46814"/>
                  <a:pt x="44651" y="46807"/>
                </a:cubicBezTo>
                <a:lnTo>
                  <a:pt x="44765" y="46693"/>
                </a:lnTo>
                <a:cubicBezTo>
                  <a:pt x="44765" y="46693"/>
                  <a:pt x="44765" y="46655"/>
                  <a:pt x="44765" y="46655"/>
                </a:cubicBezTo>
                <a:cubicBezTo>
                  <a:pt x="44765" y="46504"/>
                  <a:pt x="44651" y="46466"/>
                  <a:pt x="44614" y="46429"/>
                </a:cubicBezTo>
                <a:cubicBezTo>
                  <a:pt x="44586" y="46422"/>
                  <a:pt x="44557" y="46418"/>
                  <a:pt x="44527" y="46418"/>
                </a:cubicBezTo>
                <a:close/>
                <a:moveTo>
                  <a:pt x="63139" y="46504"/>
                </a:moveTo>
                <a:cubicBezTo>
                  <a:pt x="63064" y="46504"/>
                  <a:pt x="62950" y="46542"/>
                  <a:pt x="62875" y="46580"/>
                </a:cubicBezTo>
                <a:cubicBezTo>
                  <a:pt x="62686" y="46693"/>
                  <a:pt x="62723" y="46882"/>
                  <a:pt x="62875" y="46958"/>
                </a:cubicBezTo>
                <a:lnTo>
                  <a:pt x="63064" y="46882"/>
                </a:lnTo>
                <a:cubicBezTo>
                  <a:pt x="63139" y="46844"/>
                  <a:pt x="63253" y="46807"/>
                  <a:pt x="63253" y="46693"/>
                </a:cubicBezTo>
                <a:cubicBezTo>
                  <a:pt x="63253" y="46655"/>
                  <a:pt x="63253" y="46618"/>
                  <a:pt x="63253" y="46618"/>
                </a:cubicBezTo>
                <a:lnTo>
                  <a:pt x="63139" y="46504"/>
                </a:lnTo>
                <a:close/>
                <a:moveTo>
                  <a:pt x="60417" y="46655"/>
                </a:moveTo>
                <a:cubicBezTo>
                  <a:pt x="60304" y="46655"/>
                  <a:pt x="60228" y="46693"/>
                  <a:pt x="60153" y="46731"/>
                </a:cubicBezTo>
                <a:cubicBezTo>
                  <a:pt x="60115" y="46769"/>
                  <a:pt x="60077" y="46807"/>
                  <a:pt x="60077" y="46920"/>
                </a:cubicBezTo>
                <a:lnTo>
                  <a:pt x="60077" y="46958"/>
                </a:lnTo>
                <a:lnTo>
                  <a:pt x="60190" y="47071"/>
                </a:lnTo>
                <a:cubicBezTo>
                  <a:pt x="60304" y="47071"/>
                  <a:pt x="60379" y="47033"/>
                  <a:pt x="60455" y="46996"/>
                </a:cubicBezTo>
                <a:cubicBezTo>
                  <a:pt x="60493" y="46958"/>
                  <a:pt x="60531" y="46920"/>
                  <a:pt x="60531" y="46807"/>
                </a:cubicBezTo>
                <a:lnTo>
                  <a:pt x="60531" y="46769"/>
                </a:lnTo>
                <a:lnTo>
                  <a:pt x="60417" y="46655"/>
                </a:lnTo>
                <a:close/>
                <a:moveTo>
                  <a:pt x="76488" y="46576"/>
                </a:moveTo>
                <a:cubicBezTo>
                  <a:pt x="76453" y="46576"/>
                  <a:pt x="76415" y="46589"/>
                  <a:pt x="76372" y="46618"/>
                </a:cubicBezTo>
                <a:lnTo>
                  <a:pt x="76296" y="46618"/>
                </a:lnTo>
                <a:lnTo>
                  <a:pt x="76183" y="46731"/>
                </a:lnTo>
                <a:lnTo>
                  <a:pt x="76183" y="46958"/>
                </a:lnTo>
                <a:lnTo>
                  <a:pt x="76296" y="47071"/>
                </a:lnTo>
                <a:cubicBezTo>
                  <a:pt x="76523" y="47033"/>
                  <a:pt x="76674" y="46920"/>
                  <a:pt x="76674" y="46731"/>
                </a:cubicBezTo>
                <a:lnTo>
                  <a:pt x="76637" y="46655"/>
                </a:lnTo>
                <a:cubicBezTo>
                  <a:pt x="76590" y="46609"/>
                  <a:pt x="76543" y="46576"/>
                  <a:pt x="76488" y="46576"/>
                </a:cubicBezTo>
                <a:close/>
                <a:moveTo>
                  <a:pt x="70932" y="46744"/>
                </a:moveTo>
                <a:cubicBezTo>
                  <a:pt x="70877" y="46744"/>
                  <a:pt x="70823" y="46753"/>
                  <a:pt x="70776" y="46769"/>
                </a:cubicBezTo>
                <a:cubicBezTo>
                  <a:pt x="70625" y="46844"/>
                  <a:pt x="70550" y="46958"/>
                  <a:pt x="70587" y="47109"/>
                </a:cubicBezTo>
                <a:lnTo>
                  <a:pt x="70701" y="47222"/>
                </a:lnTo>
                <a:cubicBezTo>
                  <a:pt x="70726" y="47225"/>
                  <a:pt x="70750" y="47226"/>
                  <a:pt x="70772" y="47226"/>
                </a:cubicBezTo>
                <a:cubicBezTo>
                  <a:pt x="71089" y="47226"/>
                  <a:pt x="71157" y="46991"/>
                  <a:pt x="71192" y="46920"/>
                </a:cubicBezTo>
                <a:lnTo>
                  <a:pt x="71155" y="46807"/>
                </a:lnTo>
                <a:cubicBezTo>
                  <a:pt x="71088" y="46762"/>
                  <a:pt x="71009" y="46744"/>
                  <a:pt x="70932" y="46744"/>
                </a:cubicBezTo>
                <a:close/>
                <a:moveTo>
                  <a:pt x="67865" y="46769"/>
                </a:moveTo>
                <a:cubicBezTo>
                  <a:pt x="67752" y="46807"/>
                  <a:pt x="67525" y="46844"/>
                  <a:pt x="67563" y="47071"/>
                </a:cubicBezTo>
                <a:lnTo>
                  <a:pt x="67714" y="47185"/>
                </a:lnTo>
                <a:cubicBezTo>
                  <a:pt x="67714" y="47185"/>
                  <a:pt x="67752" y="47222"/>
                  <a:pt x="67790" y="47260"/>
                </a:cubicBezTo>
                <a:lnTo>
                  <a:pt x="67979" y="47222"/>
                </a:lnTo>
                <a:cubicBezTo>
                  <a:pt x="68017" y="47185"/>
                  <a:pt x="68017" y="47185"/>
                  <a:pt x="68054" y="47147"/>
                </a:cubicBezTo>
                <a:cubicBezTo>
                  <a:pt x="68054" y="47109"/>
                  <a:pt x="68092" y="47071"/>
                  <a:pt x="68092" y="46996"/>
                </a:cubicBezTo>
                <a:cubicBezTo>
                  <a:pt x="68092" y="46958"/>
                  <a:pt x="68092" y="46920"/>
                  <a:pt x="68054" y="46844"/>
                </a:cubicBezTo>
                <a:lnTo>
                  <a:pt x="67903" y="46769"/>
                </a:lnTo>
                <a:close/>
                <a:moveTo>
                  <a:pt x="33347" y="47147"/>
                </a:moveTo>
                <a:cubicBezTo>
                  <a:pt x="33234" y="47147"/>
                  <a:pt x="33120" y="47185"/>
                  <a:pt x="33082" y="47336"/>
                </a:cubicBezTo>
                <a:lnTo>
                  <a:pt x="33196" y="47487"/>
                </a:lnTo>
                <a:cubicBezTo>
                  <a:pt x="33347" y="47487"/>
                  <a:pt x="33423" y="47487"/>
                  <a:pt x="33460" y="47411"/>
                </a:cubicBezTo>
                <a:lnTo>
                  <a:pt x="33536" y="47336"/>
                </a:lnTo>
                <a:cubicBezTo>
                  <a:pt x="33536" y="47222"/>
                  <a:pt x="33423" y="47147"/>
                  <a:pt x="33347" y="47147"/>
                </a:cubicBezTo>
                <a:close/>
                <a:moveTo>
                  <a:pt x="77544" y="46466"/>
                </a:moveTo>
                <a:cubicBezTo>
                  <a:pt x="77128" y="46504"/>
                  <a:pt x="77090" y="46920"/>
                  <a:pt x="77090" y="47033"/>
                </a:cubicBezTo>
                <a:lnTo>
                  <a:pt x="77242" y="47185"/>
                </a:lnTo>
                <a:lnTo>
                  <a:pt x="77242" y="47185"/>
                </a:lnTo>
                <a:cubicBezTo>
                  <a:pt x="77204" y="47147"/>
                  <a:pt x="77204" y="47147"/>
                  <a:pt x="77166" y="47147"/>
                </a:cubicBezTo>
                <a:cubicBezTo>
                  <a:pt x="77166" y="47147"/>
                  <a:pt x="77166" y="47185"/>
                  <a:pt x="77166" y="47222"/>
                </a:cubicBezTo>
                <a:lnTo>
                  <a:pt x="77090" y="47298"/>
                </a:lnTo>
                <a:cubicBezTo>
                  <a:pt x="77053" y="47411"/>
                  <a:pt x="77128" y="47525"/>
                  <a:pt x="77242" y="47563"/>
                </a:cubicBezTo>
                <a:cubicBezTo>
                  <a:pt x="77272" y="47573"/>
                  <a:pt x="77305" y="47578"/>
                  <a:pt x="77339" y="47578"/>
                </a:cubicBezTo>
                <a:cubicBezTo>
                  <a:pt x="77433" y="47578"/>
                  <a:pt x="77537" y="47542"/>
                  <a:pt x="77620" y="47487"/>
                </a:cubicBezTo>
                <a:lnTo>
                  <a:pt x="77657" y="47374"/>
                </a:lnTo>
                <a:cubicBezTo>
                  <a:pt x="77620" y="47298"/>
                  <a:pt x="77582" y="47260"/>
                  <a:pt x="77582" y="47222"/>
                </a:cubicBezTo>
                <a:cubicBezTo>
                  <a:pt x="77695" y="47222"/>
                  <a:pt x="77847" y="47185"/>
                  <a:pt x="77922" y="47109"/>
                </a:cubicBezTo>
                <a:lnTo>
                  <a:pt x="77960" y="47071"/>
                </a:lnTo>
                <a:cubicBezTo>
                  <a:pt x="77960" y="47033"/>
                  <a:pt x="77960" y="47033"/>
                  <a:pt x="77960" y="46996"/>
                </a:cubicBezTo>
                <a:cubicBezTo>
                  <a:pt x="77960" y="46882"/>
                  <a:pt x="77884" y="46844"/>
                  <a:pt x="77809" y="46844"/>
                </a:cubicBezTo>
                <a:cubicBezTo>
                  <a:pt x="77847" y="46731"/>
                  <a:pt x="77771" y="46655"/>
                  <a:pt x="77733" y="46618"/>
                </a:cubicBezTo>
                <a:cubicBezTo>
                  <a:pt x="77733" y="46580"/>
                  <a:pt x="77695" y="46580"/>
                  <a:pt x="77695" y="46542"/>
                </a:cubicBezTo>
                <a:lnTo>
                  <a:pt x="77544" y="46466"/>
                </a:lnTo>
                <a:close/>
                <a:moveTo>
                  <a:pt x="67071" y="47071"/>
                </a:moveTo>
                <a:lnTo>
                  <a:pt x="66958" y="47185"/>
                </a:lnTo>
                <a:lnTo>
                  <a:pt x="66958" y="47222"/>
                </a:lnTo>
                <a:cubicBezTo>
                  <a:pt x="66958" y="47260"/>
                  <a:pt x="66958" y="47336"/>
                  <a:pt x="66958" y="47374"/>
                </a:cubicBezTo>
                <a:cubicBezTo>
                  <a:pt x="66958" y="47601"/>
                  <a:pt x="67071" y="47714"/>
                  <a:pt x="67260" y="47714"/>
                </a:cubicBezTo>
                <a:lnTo>
                  <a:pt x="67374" y="47676"/>
                </a:lnTo>
                <a:cubicBezTo>
                  <a:pt x="67412" y="47638"/>
                  <a:pt x="67487" y="47525"/>
                  <a:pt x="67487" y="47374"/>
                </a:cubicBezTo>
                <a:cubicBezTo>
                  <a:pt x="67487" y="47298"/>
                  <a:pt x="67487" y="47222"/>
                  <a:pt x="67412" y="47147"/>
                </a:cubicBezTo>
                <a:cubicBezTo>
                  <a:pt x="67336" y="47109"/>
                  <a:pt x="67223" y="47071"/>
                  <a:pt x="67071" y="47071"/>
                </a:cubicBezTo>
                <a:close/>
                <a:moveTo>
                  <a:pt x="32931" y="47411"/>
                </a:moveTo>
                <a:cubicBezTo>
                  <a:pt x="32780" y="47449"/>
                  <a:pt x="32591" y="47563"/>
                  <a:pt x="32591" y="47676"/>
                </a:cubicBezTo>
                <a:cubicBezTo>
                  <a:pt x="32591" y="47752"/>
                  <a:pt x="32629" y="47827"/>
                  <a:pt x="32818" y="47865"/>
                </a:cubicBezTo>
                <a:lnTo>
                  <a:pt x="33007" y="47790"/>
                </a:lnTo>
                <a:cubicBezTo>
                  <a:pt x="33007" y="47790"/>
                  <a:pt x="33044" y="47752"/>
                  <a:pt x="33044" y="47752"/>
                </a:cubicBezTo>
                <a:cubicBezTo>
                  <a:pt x="33120" y="47714"/>
                  <a:pt x="33196" y="47638"/>
                  <a:pt x="33196" y="47563"/>
                </a:cubicBezTo>
                <a:cubicBezTo>
                  <a:pt x="33196" y="47525"/>
                  <a:pt x="33158" y="47449"/>
                  <a:pt x="33044" y="47411"/>
                </a:cubicBezTo>
                <a:close/>
                <a:moveTo>
                  <a:pt x="9490" y="47563"/>
                </a:moveTo>
                <a:lnTo>
                  <a:pt x="9339" y="47676"/>
                </a:lnTo>
                <a:lnTo>
                  <a:pt x="9339" y="47827"/>
                </a:lnTo>
                <a:lnTo>
                  <a:pt x="9490" y="47941"/>
                </a:lnTo>
                <a:lnTo>
                  <a:pt x="9679" y="47941"/>
                </a:lnTo>
                <a:lnTo>
                  <a:pt x="9793" y="47827"/>
                </a:lnTo>
                <a:lnTo>
                  <a:pt x="9793" y="47676"/>
                </a:lnTo>
                <a:lnTo>
                  <a:pt x="9679" y="47563"/>
                </a:lnTo>
                <a:close/>
                <a:moveTo>
                  <a:pt x="22391" y="47460"/>
                </a:moveTo>
                <a:cubicBezTo>
                  <a:pt x="22327" y="47460"/>
                  <a:pt x="22261" y="47474"/>
                  <a:pt x="22194" y="47487"/>
                </a:cubicBezTo>
                <a:lnTo>
                  <a:pt x="22118" y="47487"/>
                </a:lnTo>
                <a:lnTo>
                  <a:pt x="22005" y="47601"/>
                </a:lnTo>
                <a:cubicBezTo>
                  <a:pt x="21929" y="47865"/>
                  <a:pt x="22118" y="48016"/>
                  <a:pt x="22345" y="48016"/>
                </a:cubicBezTo>
                <a:cubicBezTo>
                  <a:pt x="22496" y="48016"/>
                  <a:pt x="22685" y="47941"/>
                  <a:pt x="22685" y="47714"/>
                </a:cubicBezTo>
                <a:lnTo>
                  <a:pt x="22685" y="47676"/>
                </a:lnTo>
                <a:cubicBezTo>
                  <a:pt x="22612" y="47505"/>
                  <a:pt x="22507" y="47460"/>
                  <a:pt x="22391" y="47460"/>
                </a:cubicBezTo>
                <a:close/>
                <a:moveTo>
                  <a:pt x="11267" y="47676"/>
                </a:moveTo>
                <a:cubicBezTo>
                  <a:pt x="11192" y="47676"/>
                  <a:pt x="11154" y="47714"/>
                  <a:pt x="11116" y="47714"/>
                </a:cubicBezTo>
                <a:cubicBezTo>
                  <a:pt x="11078" y="47752"/>
                  <a:pt x="11040" y="47790"/>
                  <a:pt x="11040" y="47865"/>
                </a:cubicBezTo>
                <a:lnTo>
                  <a:pt x="11040" y="47903"/>
                </a:lnTo>
                <a:lnTo>
                  <a:pt x="11116" y="47941"/>
                </a:lnTo>
                <a:lnTo>
                  <a:pt x="11116" y="47941"/>
                </a:lnTo>
                <a:lnTo>
                  <a:pt x="11229" y="48054"/>
                </a:lnTo>
                <a:lnTo>
                  <a:pt x="11343" y="48054"/>
                </a:lnTo>
                <a:lnTo>
                  <a:pt x="11456" y="47979"/>
                </a:lnTo>
                <a:cubicBezTo>
                  <a:pt x="11494" y="47941"/>
                  <a:pt x="11494" y="47903"/>
                  <a:pt x="11494" y="47865"/>
                </a:cubicBezTo>
                <a:cubicBezTo>
                  <a:pt x="11494" y="47790"/>
                  <a:pt x="11381" y="47676"/>
                  <a:pt x="11267" y="47676"/>
                </a:cubicBezTo>
                <a:close/>
                <a:moveTo>
                  <a:pt x="40228" y="47790"/>
                </a:moveTo>
                <a:cubicBezTo>
                  <a:pt x="39925" y="47790"/>
                  <a:pt x="39850" y="47941"/>
                  <a:pt x="39850" y="48016"/>
                </a:cubicBezTo>
                <a:lnTo>
                  <a:pt x="39888" y="48092"/>
                </a:lnTo>
                <a:cubicBezTo>
                  <a:pt x="39943" y="48147"/>
                  <a:pt x="40019" y="48182"/>
                  <a:pt x="40100" y="48182"/>
                </a:cubicBezTo>
                <a:cubicBezTo>
                  <a:pt x="40129" y="48182"/>
                  <a:pt x="40160" y="48178"/>
                  <a:pt x="40190" y="48168"/>
                </a:cubicBezTo>
                <a:cubicBezTo>
                  <a:pt x="40304" y="48130"/>
                  <a:pt x="40341" y="48054"/>
                  <a:pt x="40341" y="47941"/>
                </a:cubicBezTo>
                <a:cubicBezTo>
                  <a:pt x="40341" y="47941"/>
                  <a:pt x="40341" y="47941"/>
                  <a:pt x="40341" y="47903"/>
                </a:cubicBezTo>
                <a:lnTo>
                  <a:pt x="40228" y="47790"/>
                </a:lnTo>
                <a:close/>
                <a:moveTo>
                  <a:pt x="48999" y="47752"/>
                </a:moveTo>
                <a:cubicBezTo>
                  <a:pt x="48924" y="47752"/>
                  <a:pt x="48848" y="47790"/>
                  <a:pt x="48810" y="47790"/>
                </a:cubicBezTo>
                <a:lnTo>
                  <a:pt x="48848" y="47790"/>
                </a:lnTo>
                <a:lnTo>
                  <a:pt x="48621" y="47865"/>
                </a:lnTo>
                <a:lnTo>
                  <a:pt x="48621" y="48092"/>
                </a:lnTo>
                <a:lnTo>
                  <a:pt x="48772" y="48205"/>
                </a:lnTo>
                <a:cubicBezTo>
                  <a:pt x="48999" y="48205"/>
                  <a:pt x="49151" y="48054"/>
                  <a:pt x="49151" y="47865"/>
                </a:cubicBezTo>
                <a:lnTo>
                  <a:pt x="48999" y="47752"/>
                </a:lnTo>
                <a:close/>
                <a:moveTo>
                  <a:pt x="45559" y="47752"/>
                </a:moveTo>
                <a:lnTo>
                  <a:pt x="45445" y="47865"/>
                </a:lnTo>
                <a:cubicBezTo>
                  <a:pt x="45445" y="47903"/>
                  <a:pt x="45445" y="47941"/>
                  <a:pt x="45445" y="47941"/>
                </a:cubicBezTo>
                <a:cubicBezTo>
                  <a:pt x="45445" y="48205"/>
                  <a:pt x="45597" y="48243"/>
                  <a:pt x="45672" y="48243"/>
                </a:cubicBezTo>
                <a:lnTo>
                  <a:pt x="45823" y="48168"/>
                </a:lnTo>
                <a:cubicBezTo>
                  <a:pt x="45823" y="48168"/>
                  <a:pt x="45861" y="48130"/>
                  <a:pt x="45861" y="48130"/>
                </a:cubicBezTo>
                <a:cubicBezTo>
                  <a:pt x="45899" y="48092"/>
                  <a:pt x="45975" y="48054"/>
                  <a:pt x="45975" y="47941"/>
                </a:cubicBezTo>
                <a:cubicBezTo>
                  <a:pt x="45975" y="47903"/>
                  <a:pt x="45975" y="47865"/>
                  <a:pt x="45937" y="47827"/>
                </a:cubicBezTo>
                <a:lnTo>
                  <a:pt x="45823" y="47752"/>
                </a:lnTo>
                <a:close/>
                <a:moveTo>
                  <a:pt x="54519" y="47903"/>
                </a:moveTo>
                <a:cubicBezTo>
                  <a:pt x="54330" y="47903"/>
                  <a:pt x="54255" y="47979"/>
                  <a:pt x="54179" y="48092"/>
                </a:cubicBezTo>
                <a:lnTo>
                  <a:pt x="54292" y="48243"/>
                </a:lnTo>
                <a:cubicBezTo>
                  <a:pt x="54330" y="48243"/>
                  <a:pt x="54368" y="48281"/>
                  <a:pt x="54406" y="48281"/>
                </a:cubicBezTo>
                <a:lnTo>
                  <a:pt x="54595" y="48205"/>
                </a:lnTo>
                <a:cubicBezTo>
                  <a:pt x="54595" y="48168"/>
                  <a:pt x="54633" y="48130"/>
                  <a:pt x="54633" y="48054"/>
                </a:cubicBezTo>
                <a:lnTo>
                  <a:pt x="54633" y="48016"/>
                </a:lnTo>
                <a:lnTo>
                  <a:pt x="54519" y="47903"/>
                </a:lnTo>
                <a:close/>
                <a:moveTo>
                  <a:pt x="13972" y="47870"/>
                </a:moveTo>
                <a:cubicBezTo>
                  <a:pt x="13842" y="47870"/>
                  <a:pt x="13711" y="47919"/>
                  <a:pt x="13611" y="47979"/>
                </a:cubicBezTo>
                <a:cubicBezTo>
                  <a:pt x="13574" y="47941"/>
                  <a:pt x="13536" y="47941"/>
                  <a:pt x="13498" y="47941"/>
                </a:cubicBezTo>
                <a:cubicBezTo>
                  <a:pt x="13436" y="47925"/>
                  <a:pt x="13356" y="47910"/>
                  <a:pt x="13271" y="47910"/>
                </a:cubicBezTo>
                <a:cubicBezTo>
                  <a:pt x="13150" y="47910"/>
                  <a:pt x="13020" y="47942"/>
                  <a:pt x="12931" y="48054"/>
                </a:cubicBezTo>
                <a:lnTo>
                  <a:pt x="12931" y="48205"/>
                </a:lnTo>
                <a:cubicBezTo>
                  <a:pt x="13120" y="48394"/>
                  <a:pt x="13271" y="48394"/>
                  <a:pt x="13498" y="48394"/>
                </a:cubicBezTo>
                <a:lnTo>
                  <a:pt x="13725" y="48394"/>
                </a:lnTo>
                <a:lnTo>
                  <a:pt x="13876" y="48243"/>
                </a:lnTo>
                <a:lnTo>
                  <a:pt x="13952" y="48243"/>
                </a:lnTo>
                <a:cubicBezTo>
                  <a:pt x="13984" y="48243"/>
                  <a:pt x="14023" y="48246"/>
                  <a:pt x="14063" y="48246"/>
                </a:cubicBezTo>
                <a:cubicBezTo>
                  <a:pt x="14164" y="48246"/>
                  <a:pt x="14276" y="48227"/>
                  <a:pt x="14330" y="48092"/>
                </a:cubicBezTo>
                <a:lnTo>
                  <a:pt x="14292" y="48016"/>
                </a:lnTo>
                <a:cubicBezTo>
                  <a:pt x="14203" y="47909"/>
                  <a:pt x="14088" y="47870"/>
                  <a:pt x="13972" y="47870"/>
                </a:cubicBezTo>
                <a:close/>
                <a:moveTo>
                  <a:pt x="28923" y="48319"/>
                </a:moveTo>
                <a:lnTo>
                  <a:pt x="28772" y="48470"/>
                </a:lnTo>
                <a:cubicBezTo>
                  <a:pt x="28772" y="48470"/>
                  <a:pt x="28772" y="48432"/>
                  <a:pt x="28772" y="48432"/>
                </a:cubicBezTo>
                <a:cubicBezTo>
                  <a:pt x="28697" y="48470"/>
                  <a:pt x="28545" y="48508"/>
                  <a:pt x="28583" y="48659"/>
                </a:cubicBezTo>
                <a:lnTo>
                  <a:pt x="28659" y="48773"/>
                </a:lnTo>
                <a:cubicBezTo>
                  <a:pt x="28681" y="48784"/>
                  <a:pt x="28706" y="48788"/>
                  <a:pt x="28734" y="48788"/>
                </a:cubicBezTo>
                <a:cubicBezTo>
                  <a:pt x="28801" y="48788"/>
                  <a:pt x="28881" y="48761"/>
                  <a:pt x="28961" y="48735"/>
                </a:cubicBezTo>
                <a:cubicBezTo>
                  <a:pt x="29037" y="48697"/>
                  <a:pt x="29075" y="48621"/>
                  <a:pt x="29075" y="48508"/>
                </a:cubicBezTo>
                <a:cubicBezTo>
                  <a:pt x="29075" y="48432"/>
                  <a:pt x="29037" y="48357"/>
                  <a:pt x="28923" y="48319"/>
                </a:cubicBezTo>
                <a:close/>
                <a:moveTo>
                  <a:pt x="6957" y="48357"/>
                </a:moveTo>
                <a:lnTo>
                  <a:pt x="6806" y="48508"/>
                </a:lnTo>
                <a:lnTo>
                  <a:pt x="6806" y="48659"/>
                </a:lnTo>
                <a:lnTo>
                  <a:pt x="6957" y="48773"/>
                </a:lnTo>
                <a:cubicBezTo>
                  <a:pt x="6995" y="48773"/>
                  <a:pt x="7033" y="48773"/>
                  <a:pt x="7071" y="48810"/>
                </a:cubicBezTo>
                <a:lnTo>
                  <a:pt x="7260" y="48735"/>
                </a:lnTo>
                <a:cubicBezTo>
                  <a:pt x="7260" y="48735"/>
                  <a:pt x="7260" y="48697"/>
                  <a:pt x="7297" y="48697"/>
                </a:cubicBezTo>
                <a:cubicBezTo>
                  <a:pt x="7297" y="48659"/>
                  <a:pt x="7335" y="48621"/>
                  <a:pt x="7335" y="48546"/>
                </a:cubicBezTo>
                <a:cubicBezTo>
                  <a:pt x="7335" y="48508"/>
                  <a:pt x="7335" y="48508"/>
                  <a:pt x="7335" y="48470"/>
                </a:cubicBezTo>
                <a:lnTo>
                  <a:pt x="7184" y="48357"/>
                </a:lnTo>
                <a:close/>
                <a:moveTo>
                  <a:pt x="24273" y="48394"/>
                </a:moveTo>
                <a:lnTo>
                  <a:pt x="24122" y="48546"/>
                </a:lnTo>
                <a:cubicBezTo>
                  <a:pt x="24122" y="48546"/>
                  <a:pt x="24122" y="48546"/>
                  <a:pt x="24122" y="48584"/>
                </a:cubicBezTo>
                <a:cubicBezTo>
                  <a:pt x="24084" y="48584"/>
                  <a:pt x="24046" y="48621"/>
                  <a:pt x="24046" y="48659"/>
                </a:cubicBezTo>
                <a:cubicBezTo>
                  <a:pt x="24046" y="48697"/>
                  <a:pt x="24046" y="48810"/>
                  <a:pt x="24235" y="48810"/>
                </a:cubicBezTo>
                <a:lnTo>
                  <a:pt x="24273" y="48773"/>
                </a:lnTo>
                <a:cubicBezTo>
                  <a:pt x="24273" y="48773"/>
                  <a:pt x="24273" y="48810"/>
                  <a:pt x="24273" y="48810"/>
                </a:cubicBezTo>
                <a:lnTo>
                  <a:pt x="24500" y="48697"/>
                </a:lnTo>
                <a:cubicBezTo>
                  <a:pt x="24500" y="48697"/>
                  <a:pt x="24500" y="48659"/>
                  <a:pt x="24500" y="48659"/>
                </a:cubicBezTo>
                <a:cubicBezTo>
                  <a:pt x="24500" y="48508"/>
                  <a:pt x="24424" y="48394"/>
                  <a:pt x="24273" y="48394"/>
                </a:cubicBezTo>
                <a:close/>
                <a:moveTo>
                  <a:pt x="29717" y="48357"/>
                </a:moveTo>
                <a:cubicBezTo>
                  <a:pt x="29642" y="48357"/>
                  <a:pt x="29528" y="48357"/>
                  <a:pt x="29453" y="48432"/>
                </a:cubicBezTo>
                <a:cubicBezTo>
                  <a:pt x="29415" y="48470"/>
                  <a:pt x="29377" y="48546"/>
                  <a:pt x="29415" y="48621"/>
                </a:cubicBezTo>
                <a:lnTo>
                  <a:pt x="29566" y="48697"/>
                </a:lnTo>
                <a:cubicBezTo>
                  <a:pt x="29604" y="48735"/>
                  <a:pt x="29680" y="48810"/>
                  <a:pt x="29793" y="48810"/>
                </a:cubicBezTo>
                <a:lnTo>
                  <a:pt x="29944" y="48697"/>
                </a:lnTo>
                <a:lnTo>
                  <a:pt x="29944" y="48508"/>
                </a:lnTo>
                <a:lnTo>
                  <a:pt x="29755" y="48394"/>
                </a:lnTo>
                <a:cubicBezTo>
                  <a:pt x="29755" y="48394"/>
                  <a:pt x="29717" y="48394"/>
                  <a:pt x="29717" y="48357"/>
                </a:cubicBezTo>
                <a:close/>
                <a:moveTo>
                  <a:pt x="31598" y="48465"/>
                </a:moveTo>
                <a:cubicBezTo>
                  <a:pt x="31323" y="48465"/>
                  <a:pt x="31223" y="48628"/>
                  <a:pt x="31154" y="48697"/>
                </a:cubicBezTo>
                <a:lnTo>
                  <a:pt x="31116" y="48735"/>
                </a:lnTo>
                <a:lnTo>
                  <a:pt x="31154" y="48886"/>
                </a:lnTo>
                <a:cubicBezTo>
                  <a:pt x="31208" y="48913"/>
                  <a:pt x="31242" y="48939"/>
                  <a:pt x="31285" y="48939"/>
                </a:cubicBezTo>
                <a:cubicBezTo>
                  <a:pt x="31302" y="48939"/>
                  <a:pt x="31321" y="48935"/>
                  <a:pt x="31343" y="48924"/>
                </a:cubicBezTo>
                <a:cubicBezTo>
                  <a:pt x="31570" y="48924"/>
                  <a:pt x="31721" y="48697"/>
                  <a:pt x="31759" y="48659"/>
                </a:cubicBezTo>
                <a:lnTo>
                  <a:pt x="31683" y="48470"/>
                </a:lnTo>
                <a:cubicBezTo>
                  <a:pt x="31653" y="48467"/>
                  <a:pt x="31624" y="48465"/>
                  <a:pt x="31598" y="48465"/>
                </a:cubicBezTo>
                <a:close/>
                <a:moveTo>
                  <a:pt x="79368" y="48682"/>
                </a:moveTo>
                <a:cubicBezTo>
                  <a:pt x="79303" y="48682"/>
                  <a:pt x="79235" y="48717"/>
                  <a:pt x="79208" y="48773"/>
                </a:cubicBezTo>
                <a:cubicBezTo>
                  <a:pt x="79132" y="48810"/>
                  <a:pt x="79132" y="48848"/>
                  <a:pt x="79132" y="48886"/>
                </a:cubicBezTo>
                <a:lnTo>
                  <a:pt x="79283" y="48886"/>
                </a:lnTo>
                <a:cubicBezTo>
                  <a:pt x="79283" y="48886"/>
                  <a:pt x="79245" y="48886"/>
                  <a:pt x="79245" y="48924"/>
                </a:cubicBezTo>
                <a:cubicBezTo>
                  <a:pt x="79283" y="48952"/>
                  <a:pt x="79316" y="48962"/>
                  <a:pt x="79346" y="48962"/>
                </a:cubicBezTo>
                <a:cubicBezTo>
                  <a:pt x="79405" y="48962"/>
                  <a:pt x="79450" y="48924"/>
                  <a:pt x="79490" y="48924"/>
                </a:cubicBezTo>
                <a:cubicBezTo>
                  <a:pt x="79510" y="48924"/>
                  <a:pt x="79529" y="48933"/>
                  <a:pt x="79548" y="48962"/>
                </a:cubicBezTo>
                <a:cubicBezTo>
                  <a:pt x="79623" y="48848"/>
                  <a:pt x="79548" y="48810"/>
                  <a:pt x="79434" y="48810"/>
                </a:cubicBezTo>
                <a:lnTo>
                  <a:pt x="79434" y="48697"/>
                </a:lnTo>
                <a:cubicBezTo>
                  <a:pt x="79414" y="48687"/>
                  <a:pt x="79391" y="48682"/>
                  <a:pt x="79368" y="48682"/>
                </a:cubicBezTo>
                <a:close/>
                <a:moveTo>
                  <a:pt x="24840" y="48735"/>
                </a:moveTo>
                <a:lnTo>
                  <a:pt x="24651" y="48848"/>
                </a:lnTo>
                <a:lnTo>
                  <a:pt x="24651" y="48999"/>
                </a:lnTo>
                <a:lnTo>
                  <a:pt x="24689" y="49075"/>
                </a:lnTo>
                <a:cubicBezTo>
                  <a:pt x="24744" y="49130"/>
                  <a:pt x="24840" y="49165"/>
                  <a:pt x="24932" y="49165"/>
                </a:cubicBezTo>
                <a:cubicBezTo>
                  <a:pt x="24966" y="49165"/>
                  <a:pt x="24999" y="49161"/>
                  <a:pt x="25029" y="49151"/>
                </a:cubicBezTo>
                <a:cubicBezTo>
                  <a:pt x="25143" y="49113"/>
                  <a:pt x="25218" y="48999"/>
                  <a:pt x="25218" y="48924"/>
                </a:cubicBezTo>
                <a:lnTo>
                  <a:pt x="25218" y="48886"/>
                </a:lnTo>
                <a:cubicBezTo>
                  <a:pt x="25218" y="48848"/>
                  <a:pt x="25218" y="48810"/>
                  <a:pt x="25181" y="48773"/>
                </a:cubicBezTo>
                <a:cubicBezTo>
                  <a:pt x="25105" y="48735"/>
                  <a:pt x="24991" y="48735"/>
                  <a:pt x="24916" y="48735"/>
                </a:cubicBezTo>
                <a:close/>
                <a:moveTo>
                  <a:pt x="6159" y="48933"/>
                </a:moveTo>
                <a:cubicBezTo>
                  <a:pt x="6125" y="48933"/>
                  <a:pt x="6088" y="48943"/>
                  <a:pt x="6050" y="48962"/>
                </a:cubicBezTo>
                <a:cubicBezTo>
                  <a:pt x="5974" y="48999"/>
                  <a:pt x="5936" y="49075"/>
                  <a:pt x="5936" y="49151"/>
                </a:cubicBezTo>
                <a:cubicBezTo>
                  <a:pt x="5936" y="49226"/>
                  <a:pt x="5974" y="49302"/>
                  <a:pt x="6050" y="49340"/>
                </a:cubicBezTo>
                <a:cubicBezTo>
                  <a:pt x="6125" y="49340"/>
                  <a:pt x="6201" y="49340"/>
                  <a:pt x="6239" y="49302"/>
                </a:cubicBezTo>
                <a:cubicBezTo>
                  <a:pt x="6314" y="49264"/>
                  <a:pt x="6352" y="49188"/>
                  <a:pt x="6352" y="49151"/>
                </a:cubicBezTo>
                <a:cubicBezTo>
                  <a:pt x="6352" y="49075"/>
                  <a:pt x="6314" y="48999"/>
                  <a:pt x="6239" y="48962"/>
                </a:cubicBezTo>
                <a:cubicBezTo>
                  <a:pt x="6220" y="48943"/>
                  <a:pt x="6192" y="48933"/>
                  <a:pt x="6159" y="48933"/>
                </a:cubicBezTo>
                <a:close/>
                <a:moveTo>
                  <a:pt x="84841" y="48848"/>
                </a:moveTo>
                <a:lnTo>
                  <a:pt x="84652" y="48962"/>
                </a:lnTo>
                <a:cubicBezTo>
                  <a:pt x="84652" y="48962"/>
                  <a:pt x="84652" y="48999"/>
                  <a:pt x="84652" y="48999"/>
                </a:cubicBezTo>
                <a:cubicBezTo>
                  <a:pt x="84652" y="49037"/>
                  <a:pt x="84614" y="49075"/>
                  <a:pt x="84614" y="49151"/>
                </a:cubicBezTo>
                <a:cubicBezTo>
                  <a:pt x="84614" y="49188"/>
                  <a:pt x="84652" y="49302"/>
                  <a:pt x="84841" y="49340"/>
                </a:cubicBezTo>
                <a:lnTo>
                  <a:pt x="84992" y="49226"/>
                </a:lnTo>
                <a:cubicBezTo>
                  <a:pt x="84992" y="49226"/>
                  <a:pt x="84992" y="49264"/>
                  <a:pt x="84992" y="49264"/>
                </a:cubicBezTo>
                <a:cubicBezTo>
                  <a:pt x="85030" y="49264"/>
                  <a:pt x="85181" y="49226"/>
                  <a:pt x="85181" y="49075"/>
                </a:cubicBezTo>
                <a:lnTo>
                  <a:pt x="85181" y="49037"/>
                </a:lnTo>
                <a:lnTo>
                  <a:pt x="85106" y="48962"/>
                </a:lnTo>
                <a:cubicBezTo>
                  <a:pt x="85068" y="48924"/>
                  <a:pt x="85030" y="48924"/>
                  <a:pt x="84992" y="48924"/>
                </a:cubicBezTo>
                <a:cubicBezTo>
                  <a:pt x="84954" y="48886"/>
                  <a:pt x="84917" y="48848"/>
                  <a:pt x="84841" y="48848"/>
                </a:cubicBezTo>
                <a:close/>
                <a:moveTo>
                  <a:pt x="9831" y="48962"/>
                </a:moveTo>
                <a:lnTo>
                  <a:pt x="9717" y="49075"/>
                </a:lnTo>
                <a:cubicBezTo>
                  <a:pt x="9717" y="49113"/>
                  <a:pt x="9717" y="49113"/>
                  <a:pt x="9717" y="49151"/>
                </a:cubicBezTo>
                <a:cubicBezTo>
                  <a:pt x="9679" y="49188"/>
                  <a:pt x="9642" y="49226"/>
                  <a:pt x="9642" y="49264"/>
                </a:cubicBezTo>
                <a:lnTo>
                  <a:pt x="9679" y="49340"/>
                </a:lnTo>
                <a:cubicBezTo>
                  <a:pt x="9747" y="49408"/>
                  <a:pt x="9815" y="49421"/>
                  <a:pt x="9867" y="49421"/>
                </a:cubicBezTo>
                <a:cubicBezTo>
                  <a:pt x="9902" y="49421"/>
                  <a:pt x="9929" y="49415"/>
                  <a:pt x="9944" y="49415"/>
                </a:cubicBezTo>
                <a:cubicBezTo>
                  <a:pt x="10057" y="49377"/>
                  <a:pt x="10095" y="49264"/>
                  <a:pt x="10095" y="49188"/>
                </a:cubicBezTo>
                <a:cubicBezTo>
                  <a:pt x="10095" y="49037"/>
                  <a:pt x="9982" y="48962"/>
                  <a:pt x="9831" y="48962"/>
                </a:cubicBezTo>
                <a:close/>
                <a:moveTo>
                  <a:pt x="19963" y="49113"/>
                </a:moveTo>
                <a:lnTo>
                  <a:pt x="19812" y="49226"/>
                </a:lnTo>
                <a:lnTo>
                  <a:pt x="19812" y="49377"/>
                </a:lnTo>
                <a:lnTo>
                  <a:pt x="19963" y="49491"/>
                </a:lnTo>
                <a:cubicBezTo>
                  <a:pt x="20039" y="49491"/>
                  <a:pt x="20190" y="49491"/>
                  <a:pt x="20303" y="49453"/>
                </a:cubicBezTo>
                <a:cubicBezTo>
                  <a:pt x="20303" y="49415"/>
                  <a:pt x="20341" y="49377"/>
                  <a:pt x="20341" y="49302"/>
                </a:cubicBezTo>
                <a:cubicBezTo>
                  <a:pt x="20341" y="49264"/>
                  <a:pt x="20341" y="49226"/>
                  <a:pt x="20341" y="49188"/>
                </a:cubicBezTo>
                <a:lnTo>
                  <a:pt x="20190" y="49113"/>
                </a:lnTo>
                <a:close/>
                <a:moveTo>
                  <a:pt x="83934" y="49113"/>
                </a:moveTo>
                <a:lnTo>
                  <a:pt x="83707" y="49226"/>
                </a:lnTo>
                <a:lnTo>
                  <a:pt x="83707" y="49377"/>
                </a:lnTo>
                <a:lnTo>
                  <a:pt x="83820" y="49491"/>
                </a:lnTo>
                <a:cubicBezTo>
                  <a:pt x="84009" y="49491"/>
                  <a:pt x="84085" y="49415"/>
                  <a:pt x="84160" y="49302"/>
                </a:cubicBezTo>
                <a:lnTo>
                  <a:pt x="84009" y="49151"/>
                </a:lnTo>
                <a:cubicBezTo>
                  <a:pt x="83971" y="49151"/>
                  <a:pt x="83971" y="49151"/>
                  <a:pt x="83934" y="49113"/>
                </a:cubicBezTo>
                <a:close/>
                <a:moveTo>
                  <a:pt x="55417" y="49097"/>
                </a:moveTo>
                <a:cubicBezTo>
                  <a:pt x="55326" y="49097"/>
                  <a:pt x="55253" y="49124"/>
                  <a:pt x="55200" y="49151"/>
                </a:cubicBezTo>
                <a:cubicBezTo>
                  <a:pt x="55124" y="49188"/>
                  <a:pt x="55049" y="49302"/>
                  <a:pt x="55086" y="49491"/>
                </a:cubicBezTo>
                <a:lnTo>
                  <a:pt x="55200" y="49604"/>
                </a:lnTo>
                <a:cubicBezTo>
                  <a:pt x="55351" y="49604"/>
                  <a:pt x="55464" y="49604"/>
                  <a:pt x="55540" y="49529"/>
                </a:cubicBezTo>
                <a:cubicBezTo>
                  <a:pt x="55616" y="49491"/>
                  <a:pt x="55653" y="49377"/>
                  <a:pt x="55653" y="49226"/>
                </a:cubicBezTo>
                <a:lnTo>
                  <a:pt x="55540" y="49113"/>
                </a:lnTo>
                <a:cubicBezTo>
                  <a:pt x="55496" y="49102"/>
                  <a:pt x="55455" y="49097"/>
                  <a:pt x="55417" y="49097"/>
                </a:cubicBezTo>
                <a:close/>
                <a:moveTo>
                  <a:pt x="3186" y="49302"/>
                </a:moveTo>
                <a:cubicBezTo>
                  <a:pt x="3129" y="49302"/>
                  <a:pt x="3082" y="49321"/>
                  <a:pt x="3063" y="49340"/>
                </a:cubicBezTo>
                <a:lnTo>
                  <a:pt x="2950" y="49340"/>
                </a:lnTo>
                <a:lnTo>
                  <a:pt x="2836" y="49491"/>
                </a:lnTo>
                <a:lnTo>
                  <a:pt x="2836" y="49680"/>
                </a:lnTo>
                <a:lnTo>
                  <a:pt x="2987" y="49793"/>
                </a:lnTo>
                <a:cubicBezTo>
                  <a:pt x="3101" y="49793"/>
                  <a:pt x="3403" y="49793"/>
                  <a:pt x="3403" y="49529"/>
                </a:cubicBezTo>
                <a:cubicBezTo>
                  <a:pt x="3403" y="49491"/>
                  <a:pt x="3403" y="49491"/>
                  <a:pt x="3403" y="49453"/>
                </a:cubicBezTo>
                <a:lnTo>
                  <a:pt x="3366" y="49377"/>
                </a:lnTo>
                <a:cubicBezTo>
                  <a:pt x="3309" y="49321"/>
                  <a:pt x="3243" y="49302"/>
                  <a:pt x="3186" y="49302"/>
                </a:cubicBezTo>
                <a:close/>
                <a:moveTo>
                  <a:pt x="60833" y="49453"/>
                </a:moveTo>
                <a:cubicBezTo>
                  <a:pt x="60871" y="49453"/>
                  <a:pt x="60871" y="49453"/>
                  <a:pt x="60871" y="49491"/>
                </a:cubicBezTo>
                <a:lnTo>
                  <a:pt x="60644" y="49529"/>
                </a:lnTo>
                <a:lnTo>
                  <a:pt x="60606" y="49567"/>
                </a:lnTo>
                <a:cubicBezTo>
                  <a:pt x="60606" y="49756"/>
                  <a:pt x="60833" y="49793"/>
                  <a:pt x="60909" y="49793"/>
                </a:cubicBezTo>
                <a:lnTo>
                  <a:pt x="60984" y="49793"/>
                </a:lnTo>
                <a:lnTo>
                  <a:pt x="61136" y="49718"/>
                </a:lnTo>
                <a:cubicBezTo>
                  <a:pt x="61136" y="49680"/>
                  <a:pt x="61136" y="49680"/>
                  <a:pt x="61136" y="49642"/>
                </a:cubicBezTo>
                <a:cubicBezTo>
                  <a:pt x="61136" y="49529"/>
                  <a:pt x="61060" y="49453"/>
                  <a:pt x="60909" y="49453"/>
                </a:cubicBezTo>
                <a:close/>
                <a:moveTo>
                  <a:pt x="61400" y="49415"/>
                </a:moveTo>
                <a:lnTo>
                  <a:pt x="61211" y="49529"/>
                </a:lnTo>
                <a:cubicBezTo>
                  <a:pt x="61211" y="49529"/>
                  <a:pt x="61173" y="49604"/>
                  <a:pt x="61173" y="49642"/>
                </a:cubicBezTo>
                <a:lnTo>
                  <a:pt x="61173" y="49718"/>
                </a:lnTo>
                <a:lnTo>
                  <a:pt x="61287" y="49793"/>
                </a:lnTo>
                <a:lnTo>
                  <a:pt x="61476" y="49793"/>
                </a:lnTo>
                <a:lnTo>
                  <a:pt x="61627" y="49680"/>
                </a:lnTo>
                <a:lnTo>
                  <a:pt x="61627" y="49567"/>
                </a:lnTo>
                <a:lnTo>
                  <a:pt x="61514" y="49453"/>
                </a:lnTo>
                <a:cubicBezTo>
                  <a:pt x="61476" y="49453"/>
                  <a:pt x="61438" y="49415"/>
                  <a:pt x="61400" y="49415"/>
                </a:cubicBezTo>
                <a:close/>
                <a:moveTo>
                  <a:pt x="3630" y="49567"/>
                </a:moveTo>
                <a:lnTo>
                  <a:pt x="3517" y="49680"/>
                </a:lnTo>
                <a:cubicBezTo>
                  <a:pt x="3517" y="49869"/>
                  <a:pt x="3668" y="49982"/>
                  <a:pt x="3857" y="50020"/>
                </a:cubicBezTo>
                <a:lnTo>
                  <a:pt x="4008" y="49869"/>
                </a:lnTo>
                <a:lnTo>
                  <a:pt x="4008" y="49680"/>
                </a:lnTo>
                <a:lnTo>
                  <a:pt x="3895" y="49567"/>
                </a:lnTo>
                <a:close/>
                <a:moveTo>
                  <a:pt x="50058" y="49652"/>
                </a:moveTo>
                <a:cubicBezTo>
                  <a:pt x="50020" y="49652"/>
                  <a:pt x="49982" y="49661"/>
                  <a:pt x="49944" y="49680"/>
                </a:cubicBezTo>
                <a:cubicBezTo>
                  <a:pt x="49831" y="49718"/>
                  <a:pt x="49793" y="49945"/>
                  <a:pt x="49907" y="50020"/>
                </a:cubicBezTo>
                <a:cubicBezTo>
                  <a:pt x="49944" y="50058"/>
                  <a:pt x="50020" y="50058"/>
                  <a:pt x="50058" y="50058"/>
                </a:cubicBezTo>
                <a:lnTo>
                  <a:pt x="50133" y="49983"/>
                </a:lnTo>
                <a:lnTo>
                  <a:pt x="50133" y="49983"/>
                </a:lnTo>
                <a:cubicBezTo>
                  <a:pt x="50096" y="50020"/>
                  <a:pt x="50096" y="50020"/>
                  <a:pt x="50058" y="50020"/>
                </a:cubicBezTo>
                <a:lnTo>
                  <a:pt x="50247" y="49907"/>
                </a:lnTo>
                <a:lnTo>
                  <a:pt x="50247" y="49793"/>
                </a:lnTo>
                <a:lnTo>
                  <a:pt x="50171" y="49680"/>
                </a:lnTo>
                <a:cubicBezTo>
                  <a:pt x="50134" y="49661"/>
                  <a:pt x="50096" y="49652"/>
                  <a:pt x="50058" y="49652"/>
                </a:cubicBezTo>
                <a:close/>
                <a:moveTo>
                  <a:pt x="56410" y="49756"/>
                </a:moveTo>
                <a:lnTo>
                  <a:pt x="56296" y="49869"/>
                </a:lnTo>
                <a:lnTo>
                  <a:pt x="56296" y="49982"/>
                </a:lnTo>
                <a:lnTo>
                  <a:pt x="56410" y="50096"/>
                </a:lnTo>
                <a:cubicBezTo>
                  <a:pt x="56410" y="50134"/>
                  <a:pt x="56447" y="50134"/>
                  <a:pt x="56523" y="50171"/>
                </a:cubicBezTo>
                <a:lnTo>
                  <a:pt x="56674" y="50020"/>
                </a:lnTo>
                <a:cubicBezTo>
                  <a:pt x="56674" y="49945"/>
                  <a:pt x="56674" y="49869"/>
                  <a:pt x="56599" y="49793"/>
                </a:cubicBezTo>
                <a:cubicBezTo>
                  <a:pt x="56561" y="49793"/>
                  <a:pt x="56485" y="49756"/>
                  <a:pt x="56410" y="49756"/>
                </a:cubicBezTo>
                <a:close/>
                <a:moveTo>
                  <a:pt x="6465" y="48689"/>
                </a:moveTo>
                <a:cubicBezTo>
                  <a:pt x="6441" y="48689"/>
                  <a:pt x="6417" y="48692"/>
                  <a:pt x="6390" y="48697"/>
                </a:cubicBezTo>
                <a:lnTo>
                  <a:pt x="6277" y="48773"/>
                </a:lnTo>
                <a:cubicBezTo>
                  <a:pt x="6239" y="48924"/>
                  <a:pt x="6314" y="48999"/>
                  <a:pt x="6352" y="49037"/>
                </a:cubicBezTo>
                <a:cubicBezTo>
                  <a:pt x="6352" y="49037"/>
                  <a:pt x="6352" y="49037"/>
                  <a:pt x="6352" y="49075"/>
                </a:cubicBezTo>
                <a:lnTo>
                  <a:pt x="6466" y="49226"/>
                </a:lnTo>
                <a:lnTo>
                  <a:pt x="6541" y="49226"/>
                </a:lnTo>
                <a:cubicBezTo>
                  <a:pt x="6541" y="49264"/>
                  <a:pt x="6579" y="49264"/>
                  <a:pt x="6579" y="49302"/>
                </a:cubicBezTo>
                <a:cubicBezTo>
                  <a:pt x="6617" y="49340"/>
                  <a:pt x="6655" y="49340"/>
                  <a:pt x="6617" y="49377"/>
                </a:cubicBezTo>
                <a:cubicBezTo>
                  <a:pt x="6617" y="49415"/>
                  <a:pt x="6617" y="49491"/>
                  <a:pt x="6655" y="49529"/>
                </a:cubicBezTo>
                <a:cubicBezTo>
                  <a:pt x="6655" y="49567"/>
                  <a:pt x="6693" y="49604"/>
                  <a:pt x="6730" y="49642"/>
                </a:cubicBezTo>
                <a:cubicBezTo>
                  <a:pt x="6806" y="49680"/>
                  <a:pt x="6844" y="49718"/>
                  <a:pt x="6882" y="49756"/>
                </a:cubicBezTo>
                <a:cubicBezTo>
                  <a:pt x="6984" y="50027"/>
                  <a:pt x="7238" y="50177"/>
                  <a:pt x="7508" y="50177"/>
                </a:cubicBezTo>
                <a:cubicBezTo>
                  <a:pt x="7539" y="50177"/>
                  <a:pt x="7569" y="50175"/>
                  <a:pt x="7600" y="50171"/>
                </a:cubicBezTo>
                <a:lnTo>
                  <a:pt x="7676" y="50096"/>
                </a:lnTo>
                <a:cubicBezTo>
                  <a:pt x="7713" y="50020"/>
                  <a:pt x="7751" y="49982"/>
                  <a:pt x="7751" y="49945"/>
                </a:cubicBezTo>
                <a:cubicBezTo>
                  <a:pt x="7789" y="49869"/>
                  <a:pt x="7865" y="49831"/>
                  <a:pt x="7827" y="49680"/>
                </a:cubicBezTo>
                <a:cubicBezTo>
                  <a:pt x="7978" y="49604"/>
                  <a:pt x="8016" y="49491"/>
                  <a:pt x="8016" y="49415"/>
                </a:cubicBezTo>
                <a:cubicBezTo>
                  <a:pt x="8016" y="49377"/>
                  <a:pt x="8016" y="49340"/>
                  <a:pt x="8016" y="49302"/>
                </a:cubicBezTo>
                <a:cubicBezTo>
                  <a:pt x="8016" y="49226"/>
                  <a:pt x="8016" y="49113"/>
                  <a:pt x="8054" y="49037"/>
                </a:cubicBezTo>
                <a:lnTo>
                  <a:pt x="7978" y="48886"/>
                </a:lnTo>
                <a:lnTo>
                  <a:pt x="7902" y="48886"/>
                </a:lnTo>
                <a:cubicBezTo>
                  <a:pt x="7827" y="48848"/>
                  <a:pt x="7713" y="48810"/>
                  <a:pt x="7562" y="48773"/>
                </a:cubicBezTo>
                <a:lnTo>
                  <a:pt x="7411" y="48886"/>
                </a:lnTo>
                <a:cubicBezTo>
                  <a:pt x="7373" y="48962"/>
                  <a:pt x="7335" y="48999"/>
                  <a:pt x="7108" y="48999"/>
                </a:cubicBezTo>
                <a:lnTo>
                  <a:pt x="6844" y="48999"/>
                </a:lnTo>
                <a:lnTo>
                  <a:pt x="6806" y="48962"/>
                </a:lnTo>
                <a:lnTo>
                  <a:pt x="6806" y="48848"/>
                </a:lnTo>
                <a:cubicBezTo>
                  <a:pt x="6768" y="48848"/>
                  <a:pt x="6768" y="48848"/>
                  <a:pt x="6730" y="48810"/>
                </a:cubicBezTo>
                <a:cubicBezTo>
                  <a:pt x="6698" y="48778"/>
                  <a:pt x="6609" y="48689"/>
                  <a:pt x="6465" y="48689"/>
                </a:cubicBezTo>
                <a:close/>
                <a:moveTo>
                  <a:pt x="7902" y="50020"/>
                </a:moveTo>
                <a:cubicBezTo>
                  <a:pt x="7789" y="50020"/>
                  <a:pt x="7676" y="50058"/>
                  <a:pt x="7676" y="50171"/>
                </a:cubicBezTo>
                <a:lnTo>
                  <a:pt x="7789" y="50323"/>
                </a:lnTo>
                <a:cubicBezTo>
                  <a:pt x="7789" y="50351"/>
                  <a:pt x="7833" y="50424"/>
                  <a:pt x="7936" y="50424"/>
                </a:cubicBezTo>
                <a:cubicBezTo>
                  <a:pt x="7969" y="50424"/>
                  <a:pt x="8008" y="50416"/>
                  <a:pt x="8054" y="50398"/>
                </a:cubicBezTo>
                <a:lnTo>
                  <a:pt x="8167" y="50360"/>
                </a:lnTo>
                <a:cubicBezTo>
                  <a:pt x="8167" y="50323"/>
                  <a:pt x="8167" y="50285"/>
                  <a:pt x="8167" y="50247"/>
                </a:cubicBezTo>
                <a:cubicBezTo>
                  <a:pt x="8167" y="50134"/>
                  <a:pt x="8054" y="50058"/>
                  <a:pt x="7902" y="50020"/>
                </a:cubicBezTo>
                <a:close/>
                <a:moveTo>
                  <a:pt x="38942" y="50020"/>
                </a:moveTo>
                <a:lnTo>
                  <a:pt x="38829" y="50171"/>
                </a:lnTo>
                <a:cubicBezTo>
                  <a:pt x="38829" y="50171"/>
                  <a:pt x="38829" y="50171"/>
                  <a:pt x="38829" y="50209"/>
                </a:cubicBezTo>
                <a:cubicBezTo>
                  <a:pt x="38829" y="50247"/>
                  <a:pt x="38829" y="50398"/>
                  <a:pt x="38980" y="50436"/>
                </a:cubicBezTo>
                <a:lnTo>
                  <a:pt x="39169" y="50285"/>
                </a:lnTo>
                <a:cubicBezTo>
                  <a:pt x="39207" y="50285"/>
                  <a:pt x="39245" y="50247"/>
                  <a:pt x="39245" y="50171"/>
                </a:cubicBezTo>
                <a:lnTo>
                  <a:pt x="39132" y="50020"/>
                </a:lnTo>
                <a:close/>
                <a:moveTo>
                  <a:pt x="47449" y="49945"/>
                </a:moveTo>
                <a:lnTo>
                  <a:pt x="47260" y="50058"/>
                </a:lnTo>
                <a:lnTo>
                  <a:pt x="47260" y="50285"/>
                </a:lnTo>
                <a:lnTo>
                  <a:pt x="47374" y="50436"/>
                </a:lnTo>
                <a:lnTo>
                  <a:pt x="47638" y="50436"/>
                </a:lnTo>
                <a:lnTo>
                  <a:pt x="47752" y="50285"/>
                </a:lnTo>
                <a:cubicBezTo>
                  <a:pt x="47752" y="50096"/>
                  <a:pt x="47600" y="50020"/>
                  <a:pt x="47525" y="49982"/>
                </a:cubicBezTo>
                <a:cubicBezTo>
                  <a:pt x="47487" y="49982"/>
                  <a:pt x="47487" y="49945"/>
                  <a:pt x="47449" y="49945"/>
                </a:cubicBezTo>
                <a:close/>
                <a:moveTo>
                  <a:pt x="29415" y="50096"/>
                </a:moveTo>
                <a:cubicBezTo>
                  <a:pt x="29226" y="50134"/>
                  <a:pt x="29037" y="50360"/>
                  <a:pt x="28999" y="50398"/>
                </a:cubicBezTo>
                <a:lnTo>
                  <a:pt x="29112" y="50587"/>
                </a:lnTo>
                <a:cubicBezTo>
                  <a:pt x="29226" y="50587"/>
                  <a:pt x="29302" y="50550"/>
                  <a:pt x="29377" y="50550"/>
                </a:cubicBezTo>
                <a:cubicBezTo>
                  <a:pt x="29415" y="50512"/>
                  <a:pt x="29453" y="50512"/>
                  <a:pt x="29528" y="50512"/>
                </a:cubicBezTo>
                <a:lnTo>
                  <a:pt x="29680" y="50398"/>
                </a:lnTo>
                <a:lnTo>
                  <a:pt x="29680" y="50247"/>
                </a:lnTo>
                <a:lnTo>
                  <a:pt x="29642" y="50171"/>
                </a:lnTo>
                <a:cubicBezTo>
                  <a:pt x="29566" y="50134"/>
                  <a:pt x="29491" y="50096"/>
                  <a:pt x="29415" y="50096"/>
                </a:cubicBezTo>
                <a:close/>
                <a:moveTo>
                  <a:pt x="48399" y="50181"/>
                </a:moveTo>
                <a:cubicBezTo>
                  <a:pt x="48366" y="50181"/>
                  <a:pt x="48338" y="50190"/>
                  <a:pt x="48319" y="50209"/>
                </a:cubicBezTo>
                <a:cubicBezTo>
                  <a:pt x="48168" y="50285"/>
                  <a:pt x="48130" y="50474"/>
                  <a:pt x="48243" y="50550"/>
                </a:cubicBezTo>
                <a:lnTo>
                  <a:pt x="48357" y="50587"/>
                </a:lnTo>
                <a:lnTo>
                  <a:pt x="48470" y="50474"/>
                </a:lnTo>
                <a:cubicBezTo>
                  <a:pt x="48470" y="50474"/>
                  <a:pt x="48470" y="50512"/>
                  <a:pt x="48470" y="50512"/>
                </a:cubicBezTo>
                <a:cubicBezTo>
                  <a:pt x="48508" y="50474"/>
                  <a:pt x="48621" y="50436"/>
                  <a:pt x="48621" y="50323"/>
                </a:cubicBezTo>
                <a:cubicBezTo>
                  <a:pt x="48621" y="50323"/>
                  <a:pt x="48621" y="50285"/>
                  <a:pt x="48583" y="50285"/>
                </a:cubicBezTo>
                <a:lnTo>
                  <a:pt x="48508" y="50209"/>
                </a:lnTo>
                <a:cubicBezTo>
                  <a:pt x="48470" y="50190"/>
                  <a:pt x="48432" y="50181"/>
                  <a:pt x="48399" y="50181"/>
                </a:cubicBezTo>
                <a:close/>
                <a:moveTo>
                  <a:pt x="73121" y="50171"/>
                </a:moveTo>
                <a:cubicBezTo>
                  <a:pt x="73007" y="50171"/>
                  <a:pt x="72969" y="50209"/>
                  <a:pt x="72932" y="50247"/>
                </a:cubicBezTo>
                <a:cubicBezTo>
                  <a:pt x="72856" y="50285"/>
                  <a:pt x="72818" y="50360"/>
                  <a:pt x="72856" y="50474"/>
                </a:cubicBezTo>
                <a:lnTo>
                  <a:pt x="73007" y="50587"/>
                </a:lnTo>
                <a:lnTo>
                  <a:pt x="73121" y="50587"/>
                </a:lnTo>
                <a:lnTo>
                  <a:pt x="73234" y="50474"/>
                </a:lnTo>
                <a:lnTo>
                  <a:pt x="73234" y="50285"/>
                </a:lnTo>
                <a:lnTo>
                  <a:pt x="73121" y="50171"/>
                </a:lnTo>
                <a:close/>
                <a:moveTo>
                  <a:pt x="59359" y="50247"/>
                </a:moveTo>
                <a:cubicBezTo>
                  <a:pt x="59283" y="50247"/>
                  <a:pt x="59094" y="50247"/>
                  <a:pt x="59018" y="50398"/>
                </a:cubicBezTo>
                <a:lnTo>
                  <a:pt x="59018" y="50550"/>
                </a:lnTo>
                <a:cubicBezTo>
                  <a:pt x="59072" y="50576"/>
                  <a:pt x="59163" y="50603"/>
                  <a:pt x="59252" y="50603"/>
                </a:cubicBezTo>
                <a:cubicBezTo>
                  <a:pt x="59289" y="50603"/>
                  <a:pt x="59325" y="50598"/>
                  <a:pt x="59359" y="50587"/>
                </a:cubicBezTo>
                <a:cubicBezTo>
                  <a:pt x="59434" y="50550"/>
                  <a:pt x="59510" y="50474"/>
                  <a:pt x="59510" y="50360"/>
                </a:cubicBezTo>
                <a:lnTo>
                  <a:pt x="59359" y="50247"/>
                </a:lnTo>
                <a:close/>
                <a:moveTo>
                  <a:pt x="41098" y="50512"/>
                </a:moveTo>
                <a:cubicBezTo>
                  <a:pt x="41022" y="50512"/>
                  <a:pt x="40757" y="50550"/>
                  <a:pt x="40682" y="50739"/>
                </a:cubicBezTo>
                <a:lnTo>
                  <a:pt x="40719" y="50852"/>
                </a:lnTo>
                <a:cubicBezTo>
                  <a:pt x="40833" y="50928"/>
                  <a:pt x="40908" y="50928"/>
                  <a:pt x="40984" y="50928"/>
                </a:cubicBezTo>
                <a:cubicBezTo>
                  <a:pt x="41098" y="50890"/>
                  <a:pt x="41173" y="50814"/>
                  <a:pt x="41249" y="50663"/>
                </a:cubicBezTo>
                <a:lnTo>
                  <a:pt x="41098" y="50512"/>
                </a:lnTo>
                <a:close/>
                <a:moveTo>
                  <a:pt x="36939" y="50587"/>
                </a:moveTo>
                <a:lnTo>
                  <a:pt x="36863" y="50776"/>
                </a:lnTo>
                <a:cubicBezTo>
                  <a:pt x="36901" y="50814"/>
                  <a:pt x="36901" y="50852"/>
                  <a:pt x="36901" y="50928"/>
                </a:cubicBezTo>
                <a:cubicBezTo>
                  <a:pt x="36901" y="51003"/>
                  <a:pt x="36901" y="51192"/>
                  <a:pt x="37279" y="51192"/>
                </a:cubicBezTo>
                <a:lnTo>
                  <a:pt x="37392" y="51117"/>
                </a:lnTo>
                <a:cubicBezTo>
                  <a:pt x="37430" y="51041"/>
                  <a:pt x="37430" y="51003"/>
                  <a:pt x="37430" y="50965"/>
                </a:cubicBezTo>
                <a:cubicBezTo>
                  <a:pt x="37430" y="50928"/>
                  <a:pt x="37430" y="50890"/>
                  <a:pt x="37506" y="50852"/>
                </a:cubicBezTo>
                <a:lnTo>
                  <a:pt x="37430" y="50663"/>
                </a:lnTo>
                <a:cubicBezTo>
                  <a:pt x="37392" y="50650"/>
                  <a:pt x="37355" y="50646"/>
                  <a:pt x="37320" y="50646"/>
                </a:cubicBezTo>
                <a:cubicBezTo>
                  <a:pt x="37250" y="50646"/>
                  <a:pt x="37191" y="50663"/>
                  <a:pt x="37166" y="50663"/>
                </a:cubicBezTo>
                <a:cubicBezTo>
                  <a:pt x="37166" y="50663"/>
                  <a:pt x="37128" y="50625"/>
                  <a:pt x="37128" y="50625"/>
                </a:cubicBezTo>
                <a:cubicBezTo>
                  <a:pt x="37090" y="50587"/>
                  <a:pt x="37014" y="50587"/>
                  <a:pt x="36939" y="50587"/>
                </a:cubicBezTo>
                <a:close/>
                <a:moveTo>
                  <a:pt x="76183" y="50814"/>
                </a:moveTo>
                <a:cubicBezTo>
                  <a:pt x="76107" y="50814"/>
                  <a:pt x="75994" y="50814"/>
                  <a:pt x="75918" y="50852"/>
                </a:cubicBezTo>
                <a:cubicBezTo>
                  <a:pt x="75843" y="50890"/>
                  <a:pt x="75805" y="51003"/>
                  <a:pt x="75881" y="51154"/>
                </a:cubicBezTo>
                <a:lnTo>
                  <a:pt x="75994" y="51230"/>
                </a:lnTo>
                <a:cubicBezTo>
                  <a:pt x="76018" y="51233"/>
                  <a:pt x="76039" y="51235"/>
                  <a:pt x="76060" y="51235"/>
                </a:cubicBezTo>
                <a:cubicBezTo>
                  <a:pt x="76265" y="51235"/>
                  <a:pt x="76296" y="51072"/>
                  <a:pt x="76296" y="51003"/>
                </a:cubicBezTo>
                <a:lnTo>
                  <a:pt x="76334" y="50965"/>
                </a:lnTo>
                <a:lnTo>
                  <a:pt x="76183" y="50814"/>
                </a:lnTo>
                <a:close/>
                <a:moveTo>
                  <a:pt x="89264" y="50814"/>
                </a:moveTo>
                <a:cubicBezTo>
                  <a:pt x="89038" y="50814"/>
                  <a:pt x="88886" y="50928"/>
                  <a:pt x="88886" y="51117"/>
                </a:cubicBezTo>
                <a:lnTo>
                  <a:pt x="89075" y="51230"/>
                </a:lnTo>
                <a:lnTo>
                  <a:pt x="89151" y="51230"/>
                </a:lnTo>
                <a:cubicBezTo>
                  <a:pt x="89198" y="51246"/>
                  <a:pt x="89245" y="51255"/>
                  <a:pt x="89289" y="51255"/>
                </a:cubicBezTo>
                <a:cubicBezTo>
                  <a:pt x="89352" y="51255"/>
                  <a:pt x="89409" y="51237"/>
                  <a:pt x="89453" y="51192"/>
                </a:cubicBezTo>
                <a:cubicBezTo>
                  <a:pt x="89491" y="51192"/>
                  <a:pt x="89529" y="51154"/>
                  <a:pt x="89529" y="51079"/>
                </a:cubicBezTo>
                <a:lnTo>
                  <a:pt x="89416" y="50965"/>
                </a:lnTo>
                <a:lnTo>
                  <a:pt x="89453" y="50965"/>
                </a:lnTo>
                <a:cubicBezTo>
                  <a:pt x="89416" y="50928"/>
                  <a:pt x="89416" y="50890"/>
                  <a:pt x="89378" y="50852"/>
                </a:cubicBezTo>
                <a:lnTo>
                  <a:pt x="89264" y="50814"/>
                </a:lnTo>
                <a:close/>
                <a:moveTo>
                  <a:pt x="41002" y="50978"/>
                </a:moveTo>
                <a:cubicBezTo>
                  <a:pt x="40971" y="50978"/>
                  <a:pt x="40940" y="50988"/>
                  <a:pt x="40908" y="51003"/>
                </a:cubicBezTo>
                <a:lnTo>
                  <a:pt x="40682" y="51079"/>
                </a:lnTo>
                <a:lnTo>
                  <a:pt x="40682" y="51117"/>
                </a:lnTo>
                <a:cubicBezTo>
                  <a:pt x="40682" y="51306"/>
                  <a:pt x="40795" y="51381"/>
                  <a:pt x="40871" y="51419"/>
                </a:cubicBezTo>
                <a:lnTo>
                  <a:pt x="41060" y="51343"/>
                </a:lnTo>
                <a:cubicBezTo>
                  <a:pt x="41098" y="51343"/>
                  <a:pt x="41211" y="51268"/>
                  <a:pt x="41211" y="51154"/>
                </a:cubicBezTo>
                <a:cubicBezTo>
                  <a:pt x="41211" y="51154"/>
                  <a:pt x="41211" y="51117"/>
                  <a:pt x="41173" y="51117"/>
                </a:cubicBezTo>
                <a:lnTo>
                  <a:pt x="41135" y="51041"/>
                </a:lnTo>
                <a:cubicBezTo>
                  <a:pt x="41091" y="50997"/>
                  <a:pt x="41047" y="50978"/>
                  <a:pt x="41002" y="50978"/>
                </a:cubicBezTo>
                <a:close/>
                <a:moveTo>
                  <a:pt x="10927" y="51117"/>
                </a:moveTo>
                <a:lnTo>
                  <a:pt x="10738" y="51192"/>
                </a:lnTo>
                <a:cubicBezTo>
                  <a:pt x="10662" y="51343"/>
                  <a:pt x="10776" y="51495"/>
                  <a:pt x="10965" y="51533"/>
                </a:cubicBezTo>
                <a:cubicBezTo>
                  <a:pt x="11116" y="51533"/>
                  <a:pt x="11229" y="51457"/>
                  <a:pt x="11229" y="51343"/>
                </a:cubicBezTo>
                <a:lnTo>
                  <a:pt x="11154" y="51230"/>
                </a:lnTo>
                <a:cubicBezTo>
                  <a:pt x="11116" y="51230"/>
                  <a:pt x="11078" y="51192"/>
                  <a:pt x="11040" y="51192"/>
                </a:cubicBezTo>
                <a:cubicBezTo>
                  <a:pt x="11003" y="51154"/>
                  <a:pt x="10965" y="51154"/>
                  <a:pt x="10927" y="51117"/>
                </a:cubicBezTo>
                <a:close/>
                <a:moveTo>
                  <a:pt x="23895" y="51533"/>
                </a:moveTo>
                <a:cubicBezTo>
                  <a:pt x="23919" y="51533"/>
                  <a:pt x="23943" y="51548"/>
                  <a:pt x="23958" y="51549"/>
                </a:cubicBezTo>
                <a:lnTo>
                  <a:pt x="23958" y="51549"/>
                </a:lnTo>
                <a:cubicBezTo>
                  <a:pt x="23948" y="51556"/>
                  <a:pt x="23940" y="51563"/>
                  <a:pt x="23933" y="51570"/>
                </a:cubicBezTo>
                <a:lnTo>
                  <a:pt x="23895" y="51533"/>
                </a:lnTo>
                <a:close/>
                <a:moveTo>
                  <a:pt x="34065" y="51117"/>
                </a:moveTo>
                <a:cubicBezTo>
                  <a:pt x="33990" y="51117"/>
                  <a:pt x="33914" y="51117"/>
                  <a:pt x="33838" y="51154"/>
                </a:cubicBezTo>
                <a:cubicBezTo>
                  <a:pt x="33763" y="51230"/>
                  <a:pt x="33725" y="51306"/>
                  <a:pt x="33763" y="51457"/>
                </a:cubicBezTo>
                <a:lnTo>
                  <a:pt x="33876" y="51570"/>
                </a:lnTo>
                <a:cubicBezTo>
                  <a:pt x="33952" y="51570"/>
                  <a:pt x="34065" y="51533"/>
                  <a:pt x="34103" y="51495"/>
                </a:cubicBezTo>
                <a:cubicBezTo>
                  <a:pt x="34179" y="51457"/>
                  <a:pt x="34217" y="51381"/>
                  <a:pt x="34217" y="51268"/>
                </a:cubicBezTo>
                <a:cubicBezTo>
                  <a:pt x="34217" y="51268"/>
                  <a:pt x="34217" y="51230"/>
                  <a:pt x="34217" y="51230"/>
                </a:cubicBezTo>
                <a:lnTo>
                  <a:pt x="34065" y="51117"/>
                </a:lnTo>
                <a:close/>
                <a:moveTo>
                  <a:pt x="4159" y="51117"/>
                </a:moveTo>
                <a:cubicBezTo>
                  <a:pt x="4084" y="51117"/>
                  <a:pt x="3970" y="51117"/>
                  <a:pt x="3933" y="51230"/>
                </a:cubicBezTo>
                <a:lnTo>
                  <a:pt x="4084" y="51381"/>
                </a:lnTo>
                <a:cubicBezTo>
                  <a:pt x="4084" y="51394"/>
                  <a:pt x="4080" y="51398"/>
                  <a:pt x="4073" y="51398"/>
                </a:cubicBezTo>
                <a:cubicBezTo>
                  <a:pt x="4059" y="51398"/>
                  <a:pt x="4033" y="51381"/>
                  <a:pt x="4008" y="51381"/>
                </a:cubicBezTo>
                <a:cubicBezTo>
                  <a:pt x="4008" y="51381"/>
                  <a:pt x="3970" y="51343"/>
                  <a:pt x="3970" y="51343"/>
                </a:cubicBezTo>
                <a:lnTo>
                  <a:pt x="3970" y="51381"/>
                </a:lnTo>
                <a:cubicBezTo>
                  <a:pt x="3970" y="51419"/>
                  <a:pt x="3970" y="51495"/>
                  <a:pt x="4084" y="51533"/>
                </a:cubicBezTo>
                <a:cubicBezTo>
                  <a:pt x="4116" y="51564"/>
                  <a:pt x="4155" y="51576"/>
                  <a:pt x="4191" y="51576"/>
                </a:cubicBezTo>
                <a:cubicBezTo>
                  <a:pt x="4242" y="51576"/>
                  <a:pt x="4289" y="51554"/>
                  <a:pt x="4311" y="51533"/>
                </a:cubicBezTo>
                <a:lnTo>
                  <a:pt x="4349" y="51495"/>
                </a:lnTo>
                <a:cubicBezTo>
                  <a:pt x="4386" y="51457"/>
                  <a:pt x="4386" y="51419"/>
                  <a:pt x="4386" y="51381"/>
                </a:cubicBezTo>
                <a:cubicBezTo>
                  <a:pt x="4386" y="51268"/>
                  <a:pt x="4273" y="51117"/>
                  <a:pt x="4159" y="51117"/>
                </a:cubicBezTo>
                <a:close/>
                <a:moveTo>
                  <a:pt x="47865" y="51154"/>
                </a:moveTo>
                <a:cubicBezTo>
                  <a:pt x="47638" y="51154"/>
                  <a:pt x="47563" y="51268"/>
                  <a:pt x="47525" y="51381"/>
                </a:cubicBezTo>
                <a:lnTo>
                  <a:pt x="47525" y="51533"/>
                </a:lnTo>
                <a:cubicBezTo>
                  <a:pt x="47600" y="51570"/>
                  <a:pt x="47676" y="51608"/>
                  <a:pt x="47789" y="51608"/>
                </a:cubicBezTo>
                <a:cubicBezTo>
                  <a:pt x="47903" y="51570"/>
                  <a:pt x="48016" y="51533"/>
                  <a:pt x="48054" y="51457"/>
                </a:cubicBezTo>
                <a:lnTo>
                  <a:pt x="47979" y="51268"/>
                </a:lnTo>
                <a:lnTo>
                  <a:pt x="47979" y="51268"/>
                </a:lnTo>
                <a:lnTo>
                  <a:pt x="47865" y="51154"/>
                </a:lnTo>
                <a:close/>
                <a:moveTo>
                  <a:pt x="58981" y="51268"/>
                </a:moveTo>
                <a:lnTo>
                  <a:pt x="58754" y="51343"/>
                </a:lnTo>
                <a:cubicBezTo>
                  <a:pt x="58754" y="51457"/>
                  <a:pt x="58791" y="51533"/>
                  <a:pt x="58829" y="51533"/>
                </a:cubicBezTo>
                <a:cubicBezTo>
                  <a:pt x="58867" y="51570"/>
                  <a:pt x="58943" y="51608"/>
                  <a:pt x="58981" y="51608"/>
                </a:cubicBezTo>
                <a:lnTo>
                  <a:pt x="58981" y="51646"/>
                </a:lnTo>
                <a:lnTo>
                  <a:pt x="59132" y="51759"/>
                </a:lnTo>
                <a:cubicBezTo>
                  <a:pt x="59245" y="51759"/>
                  <a:pt x="59585" y="51759"/>
                  <a:pt x="59585" y="51495"/>
                </a:cubicBezTo>
                <a:cubicBezTo>
                  <a:pt x="59585" y="51457"/>
                  <a:pt x="59585" y="51457"/>
                  <a:pt x="59585" y="51419"/>
                </a:cubicBezTo>
                <a:lnTo>
                  <a:pt x="59472" y="51306"/>
                </a:lnTo>
                <a:cubicBezTo>
                  <a:pt x="59321" y="51306"/>
                  <a:pt x="59283" y="51343"/>
                  <a:pt x="59207" y="51381"/>
                </a:cubicBezTo>
                <a:cubicBezTo>
                  <a:pt x="59170" y="51306"/>
                  <a:pt x="59056" y="51268"/>
                  <a:pt x="58981" y="51268"/>
                </a:cubicBezTo>
                <a:close/>
                <a:moveTo>
                  <a:pt x="22988" y="51268"/>
                </a:moveTo>
                <a:lnTo>
                  <a:pt x="22723" y="51343"/>
                </a:lnTo>
                <a:lnTo>
                  <a:pt x="22723" y="51457"/>
                </a:lnTo>
                <a:cubicBezTo>
                  <a:pt x="22723" y="51457"/>
                  <a:pt x="22723" y="51533"/>
                  <a:pt x="22799" y="51570"/>
                </a:cubicBezTo>
                <a:cubicBezTo>
                  <a:pt x="22799" y="51570"/>
                  <a:pt x="22836" y="51608"/>
                  <a:pt x="22836" y="51608"/>
                </a:cubicBezTo>
                <a:cubicBezTo>
                  <a:pt x="22874" y="51646"/>
                  <a:pt x="22912" y="51684"/>
                  <a:pt x="22950" y="51684"/>
                </a:cubicBezTo>
                <a:cubicBezTo>
                  <a:pt x="22969" y="51703"/>
                  <a:pt x="22997" y="51712"/>
                  <a:pt x="23025" y="51712"/>
                </a:cubicBezTo>
                <a:cubicBezTo>
                  <a:pt x="23054" y="51712"/>
                  <a:pt x="23082" y="51703"/>
                  <a:pt x="23101" y="51684"/>
                </a:cubicBezTo>
                <a:lnTo>
                  <a:pt x="23139" y="51646"/>
                </a:lnTo>
                <a:cubicBezTo>
                  <a:pt x="23139" y="51646"/>
                  <a:pt x="23177" y="51684"/>
                  <a:pt x="23177" y="51684"/>
                </a:cubicBezTo>
                <a:lnTo>
                  <a:pt x="23215" y="51684"/>
                </a:lnTo>
                <a:lnTo>
                  <a:pt x="23328" y="51608"/>
                </a:lnTo>
                <a:cubicBezTo>
                  <a:pt x="23328" y="51646"/>
                  <a:pt x="23328" y="51684"/>
                  <a:pt x="23328" y="51684"/>
                </a:cubicBezTo>
                <a:lnTo>
                  <a:pt x="23479" y="51797"/>
                </a:lnTo>
                <a:lnTo>
                  <a:pt x="23630" y="51797"/>
                </a:lnTo>
                <a:cubicBezTo>
                  <a:pt x="23668" y="51816"/>
                  <a:pt x="23715" y="51826"/>
                  <a:pt x="23763" y="51826"/>
                </a:cubicBezTo>
                <a:cubicBezTo>
                  <a:pt x="23810" y="51826"/>
                  <a:pt x="23857" y="51816"/>
                  <a:pt x="23895" y="51797"/>
                </a:cubicBezTo>
                <a:lnTo>
                  <a:pt x="23971" y="51873"/>
                </a:lnTo>
                <a:lnTo>
                  <a:pt x="24084" y="51873"/>
                </a:lnTo>
                <a:cubicBezTo>
                  <a:pt x="24122" y="51892"/>
                  <a:pt x="24160" y="51901"/>
                  <a:pt x="24198" y="51901"/>
                </a:cubicBezTo>
                <a:cubicBezTo>
                  <a:pt x="24235" y="51901"/>
                  <a:pt x="24273" y="51892"/>
                  <a:pt x="24311" y="51873"/>
                </a:cubicBezTo>
                <a:cubicBezTo>
                  <a:pt x="24387" y="51835"/>
                  <a:pt x="24424" y="51759"/>
                  <a:pt x="24424" y="51722"/>
                </a:cubicBezTo>
                <a:lnTo>
                  <a:pt x="24424" y="51608"/>
                </a:lnTo>
                <a:cubicBezTo>
                  <a:pt x="24311" y="51533"/>
                  <a:pt x="24198" y="51495"/>
                  <a:pt x="24084" y="51495"/>
                </a:cubicBezTo>
                <a:cubicBezTo>
                  <a:pt x="24056" y="51495"/>
                  <a:pt x="24008" y="51515"/>
                  <a:pt x="23970" y="51541"/>
                </a:cubicBezTo>
                <a:lnTo>
                  <a:pt x="23970" y="51541"/>
                </a:lnTo>
                <a:cubicBezTo>
                  <a:pt x="23970" y="51539"/>
                  <a:pt x="23971" y="51536"/>
                  <a:pt x="23971" y="51533"/>
                </a:cubicBezTo>
                <a:cubicBezTo>
                  <a:pt x="23971" y="51533"/>
                  <a:pt x="23971" y="51533"/>
                  <a:pt x="23971" y="51495"/>
                </a:cubicBezTo>
                <a:lnTo>
                  <a:pt x="23819" y="51381"/>
                </a:lnTo>
                <a:cubicBezTo>
                  <a:pt x="23779" y="51371"/>
                  <a:pt x="23741" y="51366"/>
                  <a:pt x="23705" y="51366"/>
                </a:cubicBezTo>
                <a:cubicBezTo>
                  <a:pt x="23607" y="51366"/>
                  <a:pt x="23524" y="51402"/>
                  <a:pt x="23441" y="51457"/>
                </a:cubicBezTo>
                <a:cubicBezTo>
                  <a:pt x="23441" y="51457"/>
                  <a:pt x="23404" y="51495"/>
                  <a:pt x="23404" y="51495"/>
                </a:cubicBezTo>
                <a:cubicBezTo>
                  <a:pt x="23328" y="51381"/>
                  <a:pt x="23215" y="51343"/>
                  <a:pt x="23101" y="51343"/>
                </a:cubicBezTo>
                <a:cubicBezTo>
                  <a:pt x="23063" y="51306"/>
                  <a:pt x="22988" y="51306"/>
                  <a:pt x="22988" y="51268"/>
                </a:cubicBezTo>
                <a:close/>
                <a:moveTo>
                  <a:pt x="88622" y="51570"/>
                </a:moveTo>
                <a:cubicBezTo>
                  <a:pt x="88508" y="51570"/>
                  <a:pt x="88433" y="51570"/>
                  <a:pt x="88357" y="51608"/>
                </a:cubicBezTo>
                <a:cubicBezTo>
                  <a:pt x="88319" y="51646"/>
                  <a:pt x="88244" y="51722"/>
                  <a:pt x="88281" y="51873"/>
                </a:cubicBezTo>
                <a:lnTo>
                  <a:pt x="88395" y="51948"/>
                </a:lnTo>
                <a:cubicBezTo>
                  <a:pt x="88428" y="51959"/>
                  <a:pt x="88461" y="51967"/>
                  <a:pt x="88493" y="51967"/>
                </a:cubicBezTo>
                <a:cubicBezTo>
                  <a:pt x="88568" y="51967"/>
                  <a:pt x="88638" y="51924"/>
                  <a:pt x="88691" y="51778"/>
                </a:cubicBezTo>
                <a:lnTo>
                  <a:pt x="88691" y="51778"/>
                </a:lnTo>
                <a:lnTo>
                  <a:pt x="88697" y="51797"/>
                </a:lnTo>
                <a:cubicBezTo>
                  <a:pt x="88697" y="51759"/>
                  <a:pt x="88697" y="51759"/>
                  <a:pt x="88697" y="51759"/>
                </a:cubicBezTo>
                <a:cubicBezTo>
                  <a:pt x="88695" y="51766"/>
                  <a:pt x="88693" y="51772"/>
                  <a:pt x="88691" y="51778"/>
                </a:cubicBezTo>
                <a:lnTo>
                  <a:pt x="88691" y="51778"/>
                </a:lnTo>
                <a:lnTo>
                  <a:pt x="88622" y="51570"/>
                </a:lnTo>
                <a:close/>
                <a:moveTo>
                  <a:pt x="17354" y="51343"/>
                </a:moveTo>
                <a:lnTo>
                  <a:pt x="17203" y="51381"/>
                </a:lnTo>
                <a:cubicBezTo>
                  <a:pt x="17127" y="51457"/>
                  <a:pt x="17090" y="51570"/>
                  <a:pt x="17127" y="51646"/>
                </a:cubicBezTo>
                <a:cubicBezTo>
                  <a:pt x="17090" y="51684"/>
                  <a:pt x="17014" y="51759"/>
                  <a:pt x="17014" y="51797"/>
                </a:cubicBezTo>
                <a:lnTo>
                  <a:pt x="17127" y="51986"/>
                </a:lnTo>
                <a:cubicBezTo>
                  <a:pt x="17127" y="51986"/>
                  <a:pt x="17165" y="52024"/>
                  <a:pt x="17241" y="52024"/>
                </a:cubicBezTo>
                <a:lnTo>
                  <a:pt x="17392" y="51911"/>
                </a:lnTo>
                <a:cubicBezTo>
                  <a:pt x="17392" y="51911"/>
                  <a:pt x="17430" y="51873"/>
                  <a:pt x="17430" y="51835"/>
                </a:cubicBezTo>
                <a:lnTo>
                  <a:pt x="17468" y="51835"/>
                </a:lnTo>
                <a:cubicBezTo>
                  <a:pt x="17619" y="51835"/>
                  <a:pt x="17808" y="51759"/>
                  <a:pt x="17808" y="51533"/>
                </a:cubicBezTo>
                <a:lnTo>
                  <a:pt x="17695" y="51419"/>
                </a:lnTo>
                <a:cubicBezTo>
                  <a:pt x="17581" y="51419"/>
                  <a:pt x="17506" y="51381"/>
                  <a:pt x="17392" y="51343"/>
                </a:cubicBezTo>
                <a:close/>
                <a:moveTo>
                  <a:pt x="21285" y="51743"/>
                </a:moveTo>
                <a:cubicBezTo>
                  <a:pt x="21261" y="51743"/>
                  <a:pt x="21236" y="51747"/>
                  <a:pt x="21211" y="51759"/>
                </a:cubicBezTo>
                <a:cubicBezTo>
                  <a:pt x="21135" y="51797"/>
                  <a:pt x="21135" y="51873"/>
                  <a:pt x="21097" y="51911"/>
                </a:cubicBezTo>
                <a:lnTo>
                  <a:pt x="21249" y="52062"/>
                </a:lnTo>
                <a:lnTo>
                  <a:pt x="21324" y="52062"/>
                </a:lnTo>
                <a:cubicBezTo>
                  <a:pt x="21400" y="52062"/>
                  <a:pt x="21551" y="52062"/>
                  <a:pt x="21589" y="51948"/>
                </a:cubicBezTo>
                <a:lnTo>
                  <a:pt x="21475" y="51797"/>
                </a:lnTo>
                <a:cubicBezTo>
                  <a:pt x="21438" y="51797"/>
                  <a:pt x="21438" y="51759"/>
                  <a:pt x="21400" y="51759"/>
                </a:cubicBezTo>
                <a:cubicBezTo>
                  <a:pt x="21375" y="51759"/>
                  <a:pt x="21333" y="51743"/>
                  <a:pt x="21285" y="51743"/>
                </a:cubicBezTo>
                <a:close/>
                <a:moveTo>
                  <a:pt x="53083" y="52251"/>
                </a:moveTo>
                <a:cubicBezTo>
                  <a:pt x="53016" y="52251"/>
                  <a:pt x="52950" y="52289"/>
                  <a:pt x="53007" y="52364"/>
                </a:cubicBezTo>
                <a:lnTo>
                  <a:pt x="53158" y="52364"/>
                </a:lnTo>
                <a:cubicBezTo>
                  <a:pt x="53215" y="52289"/>
                  <a:pt x="53149" y="52251"/>
                  <a:pt x="53083" y="52251"/>
                </a:cubicBezTo>
                <a:close/>
                <a:moveTo>
                  <a:pt x="32175" y="51986"/>
                </a:moveTo>
                <a:cubicBezTo>
                  <a:pt x="32061" y="52024"/>
                  <a:pt x="31986" y="52100"/>
                  <a:pt x="31986" y="52213"/>
                </a:cubicBezTo>
                <a:cubicBezTo>
                  <a:pt x="31986" y="52289"/>
                  <a:pt x="32024" y="52402"/>
                  <a:pt x="32099" y="52440"/>
                </a:cubicBezTo>
                <a:cubicBezTo>
                  <a:pt x="32175" y="52478"/>
                  <a:pt x="32213" y="52478"/>
                  <a:pt x="32288" y="52478"/>
                </a:cubicBezTo>
                <a:lnTo>
                  <a:pt x="32364" y="52440"/>
                </a:lnTo>
                <a:cubicBezTo>
                  <a:pt x="32402" y="52402"/>
                  <a:pt x="32477" y="52289"/>
                  <a:pt x="32477" y="52175"/>
                </a:cubicBezTo>
                <a:cubicBezTo>
                  <a:pt x="32477" y="52100"/>
                  <a:pt x="32402" y="52062"/>
                  <a:pt x="32364" y="52024"/>
                </a:cubicBezTo>
                <a:cubicBezTo>
                  <a:pt x="32326" y="51986"/>
                  <a:pt x="32288" y="51986"/>
                  <a:pt x="32175" y="51986"/>
                </a:cubicBezTo>
                <a:close/>
                <a:moveTo>
                  <a:pt x="60568" y="52100"/>
                </a:moveTo>
                <a:lnTo>
                  <a:pt x="60455" y="52213"/>
                </a:lnTo>
                <a:lnTo>
                  <a:pt x="60455" y="52364"/>
                </a:lnTo>
                <a:lnTo>
                  <a:pt x="60568" y="52478"/>
                </a:lnTo>
                <a:cubicBezTo>
                  <a:pt x="60613" y="52489"/>
                  <a:pt x="60651" y="52493"/>
                  <a:pt x="60684" y="52493"/>
                </a:cubicBezTo>
                <a:cubicBezTo>
                  <a:pt x="60764" y="52493"/>
                  <a:pt x="60817" y="52467"/>
                  <a:pt x="60871" y="52440"/>
                </a:cubicBezTo>
                <a:cubicBezTo>
                  <a:pt x="60909" y="52402"/>
                  <a:pt x="60947" y="52326"/>
                  <a:pt x="60947" y="52251"/>
                </a:cubicBezTo>
                <a:cubicBezTo>
                  <a:pt x="60947" y="52213"/>
                  <a:pt x="60947" y="52213"/>
                  <a:pt x="60947" y="52213"/>
                </a:cubicBezTo>
                <a:lnTo>
                  <a:pt x="60833" y="52100"/>
                </a:lnTo>
                <a:close/>
                <a:moveTo>
                  <a:pt x="68584" y="52137"/>
                </a:moveTo>
                <a:lnTo>
                  <a:pt x="68395" y="52251"/>
                </a:lnTo>
                <a:cubicBezTo>
                  <a:pt x="68395" y="52251"/>
                  <a:pt x="68357" y="52289"/>
                  <a:pt x="68357" y="52326"/>
                </a:cubicBezTo>
                <a:lnTo>
                  <a:pt x="68470" y="52478"/>
                </a:lnTo>
                <a:cubicBezTo>
                  <a:pt x="68470" y="52516"/>
                  <a:pt x="68508" y="52516"/>
                  <a:pt x="68584" y="52553"/>
                </a:cubicBezTo>
                <a:lnTo>
                  <a:pt x="68735" y="52440"/>
                </a:lnTo>
                <a:cubicBezTo>
                  <a:pt x="68735" y="52402"/>
                  <a:pt x="68773" y="52402"/>
                  <a:pt x="68773" y="52326"/>
                </a:cubicBezTo>
                <a:lnTo>
                  <a:pt x="68659" y="52213"/>
                </a:lnTo>
                <a:cubicBezTo>
                  <a:pt x="68659" y="52175"/>
                  <a:pt x="68621" y="52175"/>
                  <a:pt x="68584" y="52137"/>
                </a:cubicBezTo>
                <a:close/>
                <a:moveTo>
                  <a:pt x="39812" y="52289"/>
                </a:moveTo>
                <a:lnTo>
                  <a:pt x="39585" y="52326"/>
                </a:lnTo>
                <a:cubicBezTo>
                  <a:pt x="39510" y="52326"/>
                  <a:pt x="39358" y="52364"/>
                  <a:pt x="39283" y="52553"/>
                </a:cubicBezTo>
                <a:lnTo>
                  <a:pt x="39396" y="52705"/>
                </a:lnTo>
                <a:cubicBezTo>
                  <a:pt x="39547" y="52705"/>
                  <a:pt x="39699" y="52705"/>
                  <a:pt x="39812" y="52629"/>
                </a:cubicBezTo>
                <a:cubicBezTo>
                  <a:pt x="39888" y="52553"/>
                  <a:pt x="39925" y="52516"/>
                  <a:pt x="39925" y="52440"/>
                </a:cubicBezTo>
                <a:cubicBezTo>
                  <a:pt x="39925" y="52402"/>
                  <a:pt x="39925" y="52326"/>
                  <a:pt x="39812" y="52289"/>
                </a:cubicBezTo>
                <a:close/>
                <a:moveTo>
                  <a:pt x="12175" y="52402"/>
                </a:moveTo>
                <a:lnTo>
                  <a:pt x="12061" y="52516"/>
                </a:lnTo>
                <a:lnTo>
                  <a:pt x="12061" y="52629"/>
                </a:lnTo>
                <a:lnTo>
                  <a:pt x="12175" y="52742"/>
                </a:lnTo>
                <a:cubicBezTo>
                  <a:pt x="12201" y="52769"/>
                  <a:pt x="12247" y="52796"/>
                  <a:pt x="12312" y="52796"/>
                </a:cubicBezTo>
                <a:cubicBezTo>
                  <a:pt x="12338" y="52796"/>
                  <a:pt x="12368" y="52791"/>
                  <a:pt x="12402" y="52780"/>
                </a:cubicBezTo>
                <a:lnTo>
                  <a:pt x="12515" y="52667"/>
                </a:lnTo>
                <a:lnTo>
                  <a:pt x="12515" y="52516"/>
                </a:lnTo>
                <a:lnTo>
                  <a:pt x="12364" y="52402"/>
                </a:lnTo>
                <a:close/>
                <a:moveTo>
                  <a:pt x="5142" y="52705"/>
                </a:moveTo>
                <a:cubicBezTo>
                  <a:pt x="4991" y="52705"/>
                  <a:pt x="4878" y="52780"/>
                  <a:pt x="4878" y="52894"/>
                </a:cubicBezTo>
                <a:lnTo>
                  <a:pt x="5029" y="52894"/>
                </a:lnTo>
                <a:cubicBezTo>
                  <a:pt x="5029" y="52894"/>
                  <a:pt x="5029" y="52931"/>
                  <a:pt x="5067" y="53007"/>
                </a:cubicBezTo>
                <a:lnTo>
                  <a:pt x="5218" y="53007"/>
                </a:lnTo>
                <a:cubicBezTo>
                  <a:pt x="5256" y="52969"/>
                  <a:pt x="5256" y="52931"/>
                  <a:pt x="5256" y="52894"/>
                </a:cubicBezTo>
                <a:lnTo>
                  <a:pt x="5407" y="52894"/>
                </a:lnTo>
                <a:cubicBezTo>
                  <a:pt x="5407" y="52856"/>
                  <a:pt x="5369" y="52780"/>
                  <a:pt x="5332" y="52742"/>
                </a:cubicBezTo>
                <a:cubicBezTo>
                  <a:pt x="5294" y="52705"/>
                  <a:pt x="5218" y="52705"/>
                  <a:pt x="5142" y="52705"/>
                </a:cubicBezTo>
                <a:close/>
                <a:moveTo>
                  <a:pt x="72242" y="52464"/>
                </a:moveTo>
                <a:cubicBezTo>
                  <a:pt x="71977" y="52464"/>
                  <a:pt x="71944" y="52685"/>
                  <a:pt x="71911" y="52818"/>
                </a:cubicBezTo>
                <a:lnTo>
                  <a:pt x="72062" y="52931"/>
                </a:lnTo>
                <a:cubicBezTo>
                  <a:pt x="72062" y="52931"/>
                  <a:pt x="72062" y="52931"/>
                  <a:pt x="72100" y="52969"/>
                </a:cubicBezTo>
                <a:cubicBezTo>
                  <a:pt x="72138" y="52969"/>
                  <a:pt x="72175" y="53007"/>
                  <a:pt x="72289" y="53007"/>
                </a:cubicBezTo>
                <a:lnTo>
                  <a:pt x="72402" y="52894"/>
                </a:lnTo>
                <a:cubicBezTo>
                  <a:pt x="72402" y="52894"/>
                  <a:pt x="72402" y="52894"/>
                  <a:pt x="72402" y="52856"/>
                </a:cubicBezTo>
                <a:lnTo>
                  <a:pt x="72516" y="52780"/>
                </a:lnTo>
                <a:lnTo>
                  <a:pt x="72516" y="52742"/>
                </a:lnTo>
                <a:cubicBezTo>
                  <a:pt x="72516" y="52705"/>
                  <a:pt x="72516" y="52667"/>
                  <a:pt x="72478" y="52629"/>
                </a:cubicBezTo>
                <a:cubicBezTo>
                  <a:pt x="72478" y="52591"/>
                  <a:pt x="72478" y="52591"/>
                  <a:pt x="72478" y="52591"/>
                </a:cubicBezTo>
                <a:lnTo>
                  <a:pt x="72364" y="52478"/>
                </a:lnTo>
                <a:cubicBezTo>
                  <a:pt x="72319" y="52469"/>
                  <a:pt x="72278" y="52464"/>
                  <a:pt x="72242" y="52464"/>
                </a:cubicBezTo>
                <a:close/>
                <a:moveTo>
                  <a:pt x="27298" y="52667"/>
                </a:moveTo>
                <a:lnTo>
                  <a:pt x="27109" y="52780"/>
                </a:lnTo>
                <a:cubicBezTo>
                  <a:pt x="27109" y="52742"/>
                  <a:pt x="27146" y="52742"/>
                  <a:pt x="27146" y="52705"/>
                </a:cubicBezTo>
                <a:lnTo>
                  <a:pt x="27146" y="52705"/>
                </a:lnTo>
                <a:cubicBezTo>
                  <a:pt x="27109" y="52742"/>
                  <a:pt x="26957" y="52742"/>
                  <a:pt x="26957" y="52856"/>
                </a:cubicBezTo>
                <a:lnTo>
                  <a:pt x="26957" y="52931"/>
                </a:lnTo>
                <a:cubicBezTo>
                  <a:pt x="26995" y="53007"/>
                  <a:pt x="27109" y="53045"/>
                  <a:pt x="27184" y="53045"/>
                </a:cubicBezTo>
                <a:cubicBezTo>
                  <a:pt x="27298" y="53007"/>
                  <a:pt x="27449" y="52931"/>
                  <a:pt x="27449" y="52818"/>
                </a:cubicBezTo>
                <a:cubicBezTo>
                  <a:pt x="27449" y="52742"/>
                  <a:pt x="27373" y="52667"/>
                  <a:pt x="27298" y="52667"/>
                </a:cubicBezTo>
                <a:close/>
                <a:moveTo>
                  <a:pt x="40039" y="52629"/>
                </a:moveTo>
                <a:cubicBezTo>
                  <a:pt x="39925" y="52629"/>
                  <a:pt x="39850" y="52667"/>
                  <a:pt x="39812" y="52705"/>
                </a:cubicBezTo>
                <a:lnTo>
                  <a:pt x="39812" y="52742"/>
                </a:lnTo>
                <a:cubicBezTo>
                  <a:pt x="39736" y="52742"/>
                  <a:pt x="39699" y="52780"/>
                  <a:pt x="39661" y="52780"/>
                </a:cubicBezTo>
                <a:cubicBezTo>
                  <a:pt x="39547" y="52856"/>
                  <a:pt x="39585" y="53158"/>
                  <a:pt x="39774" y="53158"/>
                </a:cubicBezTo>
                <a:cubicBezTo>
                  <a:pt x="39812" y="53158"/>
                  <a:pt x="39888" y="53158"/>
                  <a:pt x="39963" y="53083"/>
                </a:cubicBezTo>
                <a:cubicBezTo>
                  <a:pt x="39963" y="53083"/>
                  <a:pt x="40001" y="53120"/>
                  <a:pt x="40001" y="53120"/>
                </a:cubicBezTo>
                <a:cubicBezTo>
                  <a:pt x="40077" y="53120"/>
                  <a:pt x="40115" y="53158"/>
                  <a:pt x="40228" y="53158"/>
                </a:cubicBezTo>
                <a:lnTo>
                  <a:pt x="40341" y="53045"/>
                </a:lnTo>
                <a:cubicBezTo>
                  <a:pt x="40341" y="52894"/>
                  <a:pt x="40190" y="52667"/>
                  <a:pt x="40039" y="52629"/>
                </a:cubicBezTo>
                <a:close/>
                <a:moveTo>
                  <a:pt x="46769" y="52289"/>
                </a:moveTo>
                <a:cubicBezTo>
                  <a:pt x="46617" y="52289"/>
                  <a:pt x="46504" y="52326"/>
                  <a:pt x="46466" y="52364"/>
                </a:cubicBezTo>
                <a:lnTo>
                  <a:pt x="46391" y="52364"/>
                </a:lnTo>
                <a:lnTo>
                  <a:pt x="46239" y="52478"/>
                </a:lnTo>
                <a:lnTo>
                  <a:pt x="46239" y="52553"/>
                </a:lnTo>
                <a:lnTo>
                  <a:pt x="46202" y="52553"/>
                </a:lnTo>
                <a:cubicBezTo>
                  <a:pt x="46013" y="52629"/>
                  <a:pt x="45975" y="52931"/>
                  <a:pt x="45975" y="53045"/>
                </a:cubicBezTo>
                <a:lnTo>
                  <a:pt x="46088" y="53158"/>
                </a:lnTo>
                <a:cubicBezTo>
                  <a:pt x="46202" y="53158"/>
                  <a:pt x="46277" y="53120"/>
                  <a:pt x="46315" y="53120"/>
                </a:cubicBezTo>
                <a:lnTo>
                  <a:pt x="46353" y="53120"/>
                </a:lnTo>
                <a:lnTo>
                  <a:pt x="46504" y="52969"/>
                </a:lnTo>
                <a:cubicBezTo>
                  <a:pt x="46504" y="52969"/>
                  <a:pt x="46504" y="52931"/>
                  <a:pt x="46466" y="52894"/>
                </a:cubicBezTo>
                <a:lnTo>
                  <a:pt x="46466" y="52894"/>
                </a:lnTo>
                <a:cubicBezTo>
                  <a:pt x="46507" y="52904"/>
                  <a:pt x="46545" y="52908"/>
                  <a:pt x="46580" y="52908"/>
                </a:cubicBezTo>
                <a:cubicBezTo>
                  <a:pt x="46675" y="52908"/>
                  <a:pt x="46751" y="52873"/>
                  <a:pt x="46806" y="52818"/>
                </a:cubicBezTo>
                <a:cubicBezTo>
                  <a:pt x="46882" y="52742"/>
                  <a:pt x="46958" y="52667"/>
                  <a:pt x="46958" y="52553"/>
                </a:cubicBezTo>
                <a:cubicBezTo>
                  <a:pt x="46958" y="52478"/>
                  <a:pt x="46882" y="52364"/>
                  <a:pt x="46806" y="52326"/>
                </a:cubicBezTo>
                <a:lnTo>
                  <a:pt x="46769" y="52289"/>
                </a:lnTo>
                <a:close/>
                <a:moveTo>
                  <a:pt x="63026" y="52553"/>
                </a:moveTo>
                <a:lnTo>
                  <a:pt x="62950" y="52742"/>
                </a:lnTo>
                <a:cubicBezTo>
                  <a:pt x="62988" y="52818"/>
                  <a:pt x="62988" y="52818"/>
                  <a:pt x="62950" y="52894"/>
                </a:cubicBezTo>
                <a:cubicBezTo>
                  <a:pt x="62913" y="52969"/>
                  <a:pt x="62875" y="53045"/>
                  <a:pt x="62837" y="53158"/>
                </a:cubicBezTo>
                <a:lnTo>
                  <a:pt x="62988" y="53272"/>
                </a:lnTo>
                <a:cubicBezTo>
                  <a:pt x="63102" y="53272"/>
                  <a:pt x="63253" y="53234"/>
                  <a:pt x="63366" y="53083"/>
                </a:cubicBezTo>
                <a:lnTo>
                  <a:pt x="63253" y="53045"/>
                </a:lnTo>
                <a:cubicBezTo>
                  <a:pt x="63291" y="52969"/>
                  <a:pt x="63328" y="52818"/>
                  <a:pt x="63328" y="52780"/>
                </a:cubicBezTo>
                <a:cubicBezTo>
                  <a:pt x="63328" y="52667"/>
                  <a:pt x="63291" y="52629"/>
                  <a:pt x="63253" y="52591"/>
                </a:cubicBezTo>
                <a:cubicBezTo>
                  <a:pt x="63177" y="52553"/>
                  <a:pt x="63102" y="52553"/>
                  <a:pt x="63026" y="52553"/>
                </a:cubicBezTo>
                <a:close/>
                <a:moveTo>
                  <a:pt x="26163" y="52926"/>
                </a:moveTo>
                <a:cubicBezTo>
                  <a:pt x="25924" y="52926"/>
                  <a:pt x="25861" y="53086"/>
                  <a:pt x="25861" y="53120"/>
                </a:cubicBezTo>
                <a:lnTo>
                  <a:pt x="25899" y="53234"/>
                </a:lnTo>
                <a:cubicBezTo>
                  <a:pt x="25974" y="53309"/>
                  <a:pt x="26088" y="53309"/>
                  <a:pt x="26201" y="53309"/>
                </a:cubicBezTo>
                <a:cubicBezTo>
                  <a:pt x="26315" y="53272"/>
                  <a:pt x="26390" y="53158"/>
                  <a:pt x="26390" y="53083"/>
                </a:cubicBezTo>
                <a:cubicBezTo>
                  <a:pt x="26390" y="53045"/>
                  <a:pt x="26390" y="53045"/>
                  <a:pt x="26353" y="53007"/>
                </a:cubicBezTo>
                <a:lnTo>
                  <a:pt x="26239" y="52931"/>
                </a:lnTo>
                <a:cubicBezTo>
                  <a:pt x="26212" y="52928"/>
                  <a:pt x="26186" y="52926"/>
                  <a:pt x="26163" y="52926"/>
                </a:cubicBezTo>
                <a:close/>
                <a:moveTo>
                  <a:pt x="70776" y="52931"/>
                </a:moveTo>
                <a:cubicBezTo>
                  <a:pt x="70663" y="52931"/>
                  <a:pt x="70587" y="52931"/>
                  <a:pt x="70550" y="52969"/>
                </a:cubicBezTo>
                <a:cubicBezTo>
                  <a:pt x="70512" y="53007"/>
                  <a:pt x="70436" y="53083"/>
                  <a:pt x="70436" y="53158"/>
                </a:cubicBezTo>
                <a:lnTo>
                  <a:pt x="70436" y="53196"/>
                </a:lnTo>
                <a:lnTo>
                  <a:pt x="70587" y="53309"/>
                </a:lnTo>
                <a:cubicBezTo>
                  <a:pt x="70663" y="53309"/>
                  <a:pt x="70776" y="53309"/>
                  <a:pt x="70814" y="53272"/>
                </a:cubicBezTo>
                <a:cubicBezTo>
                  <a:pt x="70852" y="53234"/>
                  <a:pt x="70890" y="53158"/>
                  <a:pt x="70890" y="53083"/>
                </a:cubicBezTo>
                <a:lnTo>
                  <a:pt x="70890" y="53045"/>
                </a:lnTo>
                <a:lnTo>
                  <a:pt x="70776" y="52931"/>
                </a:lnTo>
                <a:close/>
                <a:moveTo>
                  <a:pt x="2496" y="53120"/>
                </a:moveTo>
                <a:cubicBezTo>
                  <a:pt x="2345" y="53120"/>
                  <a:pt x="2231" y="53196"/>
                  <a:pt x="2231" y="53309"/>
                </a:cubicBezTo>
                <a:lnTo>
                  <a:pt x="2383" y="53309"/>
                </a:lnTo>
                <a:cubicBezTo>
                  <a:pt x="2383" y="53309"/>
                  <a:pt x="2345" y="53347"/>
                  <a:pt x="2383" y="53347"/>
                </a:cubicBezTo>
                <a:cubicBezTo>
                  <a:pt x="2483" y="53347"/>
                  <a:pt x="2500" y="53314"/>
                  <a:pt x="2534" y="53314"/>
                </a:cubicBezTo>
                <a:cubicBezTo>
                  <a:pt x="2551" y="53314"/>
                  <a:pt x="2572" y="53322"/>
                  <a:pt x="2609" y="53347"/>
                </a:cubicBezTo>
                <a:cubicBezTo>
                  <a:pt x="2609" y="53347"/>
                  <a:pt x="2609" y="53309"/>
                  <a:pt x="2609" y="53309"/>
                </a:cubicBezTo>
                <a:lnTo>
                  <a:pt x="2761" y="53309"/>
                </a:lnTo>
                <a:cubicBezTo>
                  <a:pt x="2761" y="53234"/>
                  <a:pt x="2723" y="53196"/>
                  <a:pt x="2647" y="53158"/>
                </a:cubicBezTo>
                <a:cubicBezTo>
                  <a:pt x="2609" y="53120"/>
                  <a:pt x="2534" y="53120"/>
                  <a:pt x="2496" y="53120"/>
                </a:cubicBezTo>
                <a:close/>
                <a:moveTo>
                  <a:pt x="65559" y="52969"/>
                </a:moveTo>
                <a:cubicBezTo>
                  <a:pt x="65446" y="52969"/>
                  <a:pt x="65332" y="52969"/>
                  <a:pt x="65257" y="53045"/>
                </a:cubicBezTo>
                <a:cubicBezTo>
                  <a:pt x="65105" y="53120"/>
                  <a:pt x="65068" y="53309"/>
                  <a:pt x="65181" y="53423"/>
                </a:cubicBezTo>
                <a:lnTo>
                  <a:pt x="65294" y="53461"/>
                </a:lnTo>
                <a:cubicBezTo>
                  <a:pt x="65559" y="53423"/>
                  <a:pt x="65635" y="53234"/>
                  <a:pt x="65672" y="53120"/>
                </a:cubicBezTo>
                <a:lnTo>
                  <a:pt x="65559" y="52969"/>
                </a:lnTo>
                <a:close/>
                <a:moveTo>
                  <a:pt x="87089" y="53035"/>
                </a:moveTo>
                <a:cubicBezTo>
                  <a:pt x="87007" y="53035"/>
                  <a:pt x="86951" y="53097"/>
                  <a:pt x="86920" y="53158"/>
                </a:cubicBezTo>
                <a:lnTo>
                  <a:pt x="87034" y="53309"/>
                </a:lnTo>
                <a:cubicBezTo>
                  <a:pt x="87034" y="53309"/>
                  <a:pt x="87034" y="53347"/>
                  <a:pt x="87034" y="53347"/>
                </a:cubicBezTo>
                <a:cubicBezTo>
                  <a:pt x="87072" y="53385"/>
                  <a:pt x="87147" y="53461"/>
                  <a:pt x="87261" y="53461"/>
                </a:cubicBezTo>
                <a:lnTo>
                  <a:pt x="87412" y="53385"/>
                </a:lnTo>
                <a:lnTo>
                  <a:pt x="87412" y="53347"/>
                </a:lnTo>
                <a:cubicBezTo>
                  <a:pt x="87412" y="53196"/>
                  <a:pt x="87298" y="53045"/>
                  <a:pt x="87147" y="53045"/>
                </a:cubicBezTo>
                <a:cubicBezTo>
                  <a:pt x="87126" y="53038"/>
                  <a:pt x="87107" y="53035"/>
                  <a:pt x="87089" y="53035"/>
                </a:cubicBezTo>
                <a:close/>
                <a:moveTo>
                  <a:pt x="55162" y="52969"/>
                </a:moveTo>
                <a:cubicBezTo>
                  <a:pt x="55124" y="53045"/>
                  <a:pt x="55011" y="53120"/>
                  <a:pt x="54935" y="53158"/>
                </a:cubicBezTo>
                <a:cubicBezTo>
                  <a:pt x="54897" y="53196"/>
                  <a:pt x="54859" y="53234"/>
                  <a:pt x="54822" y="53272"/>
                </a:cubicBezTo>
                <a:lnTo>
                  <a:pt x="54784" y="53423"/>
                </a:lnTo>
                <a:cubicBezTo>
                  <a:pt x="54846" y="53485"/>
                  <a:pt x="54933" y="53546"/>
                  <a:pt x="55045" y="53546"/>
                </a:cubicBezTo>
                <a:cubicBezTo>
                  <a:pt x="55070" y="53546"/>
                  <a:pt x="55096" y="53543"/>
                  <a:pt x="55124" y="53536"/>
                </a:cubicBezTo>
                <a:cubicBezTo>
                  <a:pt x="55313" y="53499"/>
                  <a:pt x="55464" y="53309"/>
                  <a:pt x="55464" y="53158"/>
                </a:cubicBezTo>
                <a:cubicBezTo>
                  <a:pt x="55464" y="53083"/>
                  <a:pt x="55427" y="53007"/>
                  <a:pt x="55389" y="52969"/>
                </a:cubicBezTo>
                <a:close/>
                <a:moveTo>
                  <a:pt x="78867" y="53120"/>
                </a:moveTo>
                <a:cubicBezTo>
                  <a:pt x="78754" y="53158"/>
                  <a:pt x="78451" y="53196"/>
                  <a:pt x="78527" y="53461"/>
                </a:cubicBezTo>
                <a:lnTo>
                  <a:pt x="78640" y="53574"/>
                </a:lnTo>
                <a:cubicBezTo>
                  <a:pt x="78661" y="53578"/>
                  <a:pt x="78680" y="53579"/>
                  <a:pt x="78698" y="53579"/>
                </a:cubicBezTo>
                <a:cubicBezTo>
                  <a:pt x="78881" y="53579"/>
                  <a:pt x="78946" y="53420"/>
                  <a:pt x="78981" y="53385"/>
                </a:cubicBezTo>
                <a:cubicBezTo>
                  <a:pt x="78981" y="53347"/>
                  <a:pt x="79019" y="53347"/>
                  <a:pt x="79019" y="53309"/>
                </a:cubicBezTo>
                <a:lnTo>
                  <a:pt x="78867" y="53120"/>
                </a:lnTo>
                <a:close/>
                <a:moveTo>
                  <a:pt x="53871" y="52770"/>
                </a:moveTo>
                <a:cubicBezTo>
                  <a:pt x="53811" y="52770"/>
                  <a:pt x="53756" y="52825"/>
                  <a:pt x="53725" y="52856"/>
                </a:cubicBezTo>
                <a:cubicBezTo>
                  <a:pt x="53725" y="52856"/>
                  <a:pt x="53725" y="52856"/>
                  <a:pt x="53687" y="52894"/>
                </a:cubicBezTo>
                <a:cubicBezTo>
                  <a:pt x="53725" y="52894"/>
                  <a:pt x="53725" y="52856"/>
                  <a:pt x="53763" y="52856"/>
                </a:cubicBezTo>
                <a:cubicBezTo>
                  <a:pt x="53839" y="52894"/>
                  <a:pt x="53839" y="52894"/>
                  <a:pt x="53839" y="52894"/>
                </a:cubicBezTo>
                <a:lnTo>
                  <a:pt x="53574" y="52931"/>
                </a:lnTo>
                <a:lnTo>
                  <a:pt x="53574" y="53158"/>
                </a:lnTo>
                <a:lnTo>
                  <a:pt x="53687" y="53272"/>
                </a:lnTo>
                <a:lnTo>
                  <a:pt x="53763" y="53272"/>
                </a:lnTo>
                <a:cubicBezTo>
                  <a:pt x="53763" y="53309"/>
                  <a:pt x="53763" y="53347"/>
                  <a:pt x="53763" y="53423"/>
                </a:cubicBezTo>
                <a:lnTo>
                  <a:pt x="53839" y="53499"/>
                </a:lnTo>
                <a:cubicBezTo>
                  <a:pt x="53839" y="53499"/>
                  <a:pt x="53876" y="53536"/>
                  <a:pt x="53876" y="53536"/>
                </a:cubicBezTo>
                <a:lnTo>
                  <a:pt x="53952" y="53612"/>
                </a:lnTo>
                <a:lnTo>
                  <a:pt x="53990" y="53650"/>
                </a:lnTo>
                <a:cubicBezTo>
                  <a:pt x="54103" y="53688"/>
                  <a:pt x="54217" y="53725"/>
                  <a:pt x="54368" y="53725"/>
                </a:cubicBezTo>
                <a:lnTo>
                  <a:pt x="54519" y="53574"/>
                </a:lnTo>
                <a:cubicBezTo>
                  <a:pt x="54557" y="53536"/>
                  <a:pt x="54633" y="53499"/>
                  <a:pt x="54633" y="53385"/>
                </a:cubicBezTo>
                <a:cubicBezTo>
                  <a:pt x="54633" y="53385"/>
                  <a:pt x="54633" y="53347"/>
                  <a:pt x="54633" y="53309"/>
                </a:cubicBezTo>
                <a:cubicBezTo>
                  <a:pt x="54595" y="53196"/>
                  <a:pt x="54519" y="53120"/>
                  <a:pt x="54444" y="53083"/>
                </a:cubicBezTo>
                <a:lnTo>
                  <a:pt x="54406" y="53045"/>
                </a:lnTo>
                <a:cubicBezTo>
                  <a:pt x="54330" y="53007"/>
                  <a:pt x="54292" y="52969"/>
                  <a:pt x="54217" y="52969"/>
                </a:cubicBezTo>
                <a:cubicBezTo>
                  <a:pt x="54179" y="52969"/>
                  <a:pt x="54179" y="52931"/>
                  <a:pt x="54141" y="52931"/>
                </a:cubicBezTo>
                <a:cubicBezTo>
                  <a:pt x="54103" y="52931"/>
                  <a:pt x="54103" y="52931"/>
                  <a:pt x="54066" y="52894"/>
                </a:cubicBezTo>
                <a:cubicBezTo>
                  <a:pt x="54066" y="52856"/>
                  <a:pt x="54028" y="52780"/>
                  <a:pt x="53914" y="52780"/>
                </a:cubicBezTo>
                <a:cubicBezTo>
                  <a:pt x="53900" y="52773"/>
                  <a:pt x="53885" y="52770"/>
                  <a:pt x="53871" y="52770"/>
                </a:cubicBezTo>
                <a:close/>
                <a:moveTo>
                  <a:pt x="72213" y="53083"/>
                </a:moveTo>
                <a:lnTo>
                  <a:pt x="71949" y="53158"/>
                </a:lnTo>
                <a:cubicBezTo>
                  <a:pt x="71949" y="53158"/>
                  <a:pt x="71986" y="53120"/>
                  <a:pt x="71986" y="53120"/>
                </a:cubicBezTo>
                <a:lnTo>
                  <a:pt x="71949" y="53120"/>
                </a:lnTo>
                <a:lnTo>
                  <a:pt x="71759" y="53272"/>
                </a:lnTo>
                <a:cubicBezTo>
                  <a:pt x="71797" y="53309"/>
                  <a:pt x="71797" y="53347"/>
                  <a:pt x="71797" y="53423"/>
                </a:cubicBezTo>
                <a:lnTo>
                  <a:pt x="71797" y="53461"/>
                </a:lnTo>
                <a:cubicBezTo>
                  <a:pt x="71797" y="53574"/>
                  <a:pt x="71797" y="53688"/>
                  <a:pt x="72024" y="53763"/>
                </a:cubicBezTo>
                <a:lnTo>
                  <a:pt x="72213" y="53688"/>
                </a:lnTo>
                <a:lnTo>
                  <a:pt x="72251" y="53650"/>
                </a:lnTo>
                <a:cubicBezTo>
                  <a:pt x="72289" y="53574"/>
                  <a:pt x="72327" y="53461"/>
                  <a:pt x="72327" y="53347"/>
                </a:cubicBezTo>
                <a:cubicBezTo>
                  <a:pt x="72327" y="53234"/>
                  <a:pt x="72289" y="53158"/>
                  <a:pt x="72213" y="53083"/>
                </a:cubicBezTo>
                <a:close/>
                <a:moveTo>
                  <a:pt x="50586" y="53811"/>
                </a:moveTo>
                <a:lnTo>
                  <a:pt x="50580" y="53816"/>
                </a:lnTo>
                <a:lnTo>
                  <a:pt x="50580" y="53816"/>
                </a:lnTo>
                <a:lnTo>
                  <a:pt x="50572" y="53832"/>
                </a:lnTo>
                <a:lnTo>
                  <a:pt x="50572" y="53832"/>
                </a:lnTo>
                <a:cubicBezTo>
                  <a:pt x="50578" y="53828"/>
                  <a:pt x="50584" y="53822"/>
                  <a:pt x="50586" y="53811"/>
                </a:cubicBezTo>
                <a:close/>
                <a:moveTo>
                  <a:pt x="47832" y="53341"/>
                </a:moveTo>
                <a:cubicBezTo>
                  <a:pt x="47756" y="53341"/>
                  <a:pt x="47684" y="53355"/>
                  <a:pt x="47638" y="53423"/>
                </a:cubicBezTo>
                <a:cubicBezTo>
                  <a:pt x="47600" y="53423"/>
                  <a:pt x="47525" y="53499"/>
                  <a:pt x="47563" y="53612"/>
                </a:cubicBezTo>
                <a:cubicBezTo>
                  <a:pt x="47563" y="53725"/>
                  <a:pt x="47676" y="53801"/>
                  <a:pt x="47827" y="53839"/>
                </a:cubicBezTo>
                <a:cubicBezTo>
                  <a:pt x="48016" y="53839"/>
                  <a:pt x="48130" y="53801"/>
                  <a:pt x="48168" y="53688"/>
                </a:cubicBezTo>
                <a:lnTo>
                  <a:pt x="48130" y="53650"/>
                </a:lnTo>
                <a:cubicBezTo>
                  <a:pt x="48168" y="53612"/>
                  <a:pt x="48205" y="53574"/>
                  <a:pt x="48205" y="53499"/>
                </a:cubicBezTo>
                <a:cubicBezTo>
                  <a:pt x="48205" y="53461"/>
                  <a:pt x="48205" y="53423"/>
                  <a:pt x="48168" y="53385"/>
                </a:cubicBezTo>
                <a:lnTo>
                  <a:pt x="48054" y="53347"/>
                </a:lnTo>
                <a:lnTo>
                  <a:pt x="47979" y="53347"/>
                </a:lnTo>
                <a:cubicBezTo>
                  <a:pt x="47933" y="53347"/>
                  <a:pt x="47882" y="53341"/>
                  <a:pt x="47832" y="53341"/>
                </a:cubicBezTo>
                <a:close/>
                <a:moveTo>
                  <a:pt x="50549" y="53470"/>
                </a:moveTo>
                <a:cubicBezTo>
                  <a:pt x="50512" y="53470"/>
                  <a:pt x="50474" y="53480"/>
                  <a:pt x="50436" y="53499"/>
                </a:cubicBezTo>
                <a:cubicBezTo>
                  <a:pt x="50285" y="53574"/>
                  <a:pt x="50285" y="53763"/>
                  <a:pt x="50398" y="53839"/>
                </a:cubicBezTo>
                <a:cubicBezTo>
                  <a:pt x="50436" y="53877"/>
                  <a:pt x="50474" y="53877"/>
                  <a:pt x="50549" y="53877"/>
                </a:cubicBezTo>
                <a:lnTo>
                  <a:pt x="50572" y="53832"/>
                </a:lnTo>
                <a:lnTo>
                  <a:pt x="50572" y="53832"/>
                </a:lnTo>
                <a:cubicBezTo>
                  <a:pt x="50561" y="53839"/>
                  <a:pt x="50549" y="53839"/>
                  <a:pt x="50549" y="53839"/>
                </a:cubicBezTo>
                <a:lnTo>
                  <a:pt x="50580" y="53816"/>
                </a:lnTo>
                <a:lnTo>
                  <a:pt x="50580" y="53816"/>
                </a:lnTo>
                <a:lnTo>
                  <a:pt x="50587" y="53801"/>
                </a:lnTo>
                <a:lnTo>
                  <a:pt x="50587" y="53801"/>
                </a:lnTo>
                <a:cubicBezTo>
                  <a:pt x="50587" y="53805"/>
                  <a:pt x="50587" y="53808"/>
                  <a:pt x="50586" y="53811"/>
                </a:cubicBezTo>
                <a:lnTo>
                  <a:pt x="50586" y="53811"/>
                </a:lnTo>
                <a:lnTo>
                  <a:pt x="50701" y="53725"/>
                </a:lnTo>
                <a:lnTo>
                  <a:pt x="50701" y="53612"/>
                </a:lnTo>
                <a:lnTo>
                  <a:pt x="50663" y="53499"/>
                </a:lnTo>
                <a:cubicBezTo>
                  <a:pt x="50625" y="53480"/>
                  <a:pt x="50587" y="53470"/>
                  <a:pt x="50549" y="53470"/>
                </a:cubicBezTo>
                <a:close/>
                <a:moveTo>
                  <a:pt x="62469" y="53625"/>
                </a:moveTo>
                <a:cubicBezTo>
                  <a:pt x="62422" y="53625"/>
                  <a:pt x="62369" y="53632"/>
                  <a:pt x="62308" y="53650"/>
                </a:cubicBezTo>
                <a:lnTo>
                  <a:pt x="62232" y="53839"/>
                </a:lnTo>
                <a:cubicBezTo>
                  <a:pt x="62270" y="53877"/>
                  <a:pt x="62232" y="53914"/>
                  <a:pt x="62232" y="53990"/>
                </a:cubicBezTo>
                <a:cubicBezTo>
                  <a:pt x="62194" y="54103"/>
                  <a:pt x="62194" y="54255"/>
                  <a:pt x="62270" y="54368"/>
                </a:cubicBezTo>
                <a:lnTo>
                  <a:pt x="62383" y="54406"/>
                </a:lnTo>
                <a:lnTo>
                  <a:pt x="62572" y="54406"/>
                </a:lnTo>
                <a:lnTo>
                  <a:pt x="62723" y="54255"/>
                </a:lnTo>
                <a:cubicBezTo>
                  <a:pt x="62723" y="54179"/>
                  <a:pt x="62761" y="54141"/>
                  <a:pt x="62837" y="54066"/>
                </a:cubicBezTo>
                <a:cubicBezTo>
                  <a:pt x="62875" y="54066"/>
                  <a:pt x="62875" y="54028"/>
                  <a:pt x="62913" y="53990"/>
                </a:cubicBezTo>
                <a:lnTo>
                  <a:pt x="62837" y="53801"/>
                </a:lnTo>
                <a:cubicBezTo>
                  <a:pt x="62799" y="53801"/>
                  <a:pt x="62799" y="53801"/>
                  <a:pt x="62761" y="53763"/>
                </a:cubicBezTo>
                <a:cubicBezTo>
                  <a:pt x="62703" y="53705"/>
                  <a:pt x="62623" y="53625"/>
                  <a:pt x="62469" y="53625"/>
                </a:cubicBezTo>
                <a:close/>
                <a:moveTo>
                  <a:pt x="77506" y="54406"/>
                </a:moveTo>
                <a:cubicBezTo>
                  <a:pt x="77506" y="54415"/>
                  <a:pt x="77508" y="54421"/>
                  <a:pt x="77511" y="54427"/>
                </a:cubicBezTo>
                <a:lnTo>
                  <a:pt x="77511" y="54427"/>
                </a:lnTo>
                <a:lnTo>
                  <a:pt x="77506" y="54406"/>
                </a:lnTo>
                <a:close/>
                <a:moveTo>
                  <a:pt x="40984" y="54141"/>
                </a:moveTo>
                <a:cubicBezTo>
                  <a:pt x="40984" y="54141"/>
                  <a:pt x="40984" y="54179"/>
                  <a:pt x="41022" y="54179"/>
                </a:cubicBezTo>
                <a:lnTo>
                  <a:pt x="40833" y="54179"/>
                </a:lnTo>
                <a:cubicBezTo>
                  <a:pt x="40833" y="54368"/>
                  <a:pt x="40984" y="54444"/>
                  <a:pt x="41098" y="54444"/>
                </a:cubicBezTo>
                <a:cubicBezTo>
                  <a:pt x="41173" y="54444"/>
                  <a:pt x="41249" y="54406"/>
                  <a:pt x="41287" y="54368"/>
                </a:cubicBezTo>
                <a:cubicBezTo>
                  <a:pt x="41362" y="54330"/>
                  <a:pt x="41362" y="54255"/>
                  <a:pt x="41362" y="54179"/>
                </a:cubicBezTo>
                <a:lnTo>
                  <a:pt x="41211" y="54179"/>
                </a:lnTo>
                <a:cubicBezTo>
                  <a:pt x="41249" y="54179"/>
                  <a:pt x="41249" y="54141"/>
                  <a:pt x="41249" y="54141"/>
                </a:cubicBezTo>
                <a:close/>
                <a:moveTo>
                  <a:pt x="77771" y="53725"/>
                </a:moveTo>
                <a:cubicBezTo>
                  <a:pt x="77582" y="53725"/>
                  <a:pt x="77468" y="53763"/>
                  <a:pt x="77393" y="53839"/>
                </a:cubicBezTo>
                <a:lnTo>
                  <a:pt x="77468" y="53990"/>
                </a:lnTo>
                <a:cubicBezTo>
                  <a:pt x="77431" y="54066"/>
                  <a:pt x="77393" y="54141"/>
                  <a:pt x="77393" y="54179"/>
                </a:cubicBezTo>
                <a:lnTo>
                  <a:pt x="77393" y="54217"/>
                </a:lnTo>
                <a:cubicBezTo>
                  <a:pt x="77393" y="54255"/>
                  <a:pt x="77393" y="54255"/>
                  <a:pt x="77393" y="54292"/>
                </a:cubicBezTo>
                <a:lnTo>
                  <a:pt x="77468" y="54368"/>
                </a:lnTo>
                <a:lnTo>
                  <a:pt x="77544" y="54444"/>
                </a:lnTo>
                <a:cubicBezTo>
                  <a:pt x="77544" y="54444"/>
                  <a:pt x="77522" y="54444"/>
                  <a:pt x="77511" y="54427"/>
                </a:cubicBezTo>
                <a:lnTo>
                  <a:pt x="77511" y="54427"/>
                </a:lnTo>
                <a:lnTo>
                  <a:pt x="77544" y="54557"/>
                </a:lnTo>
                <a:cubicBezTo>
                  <a:pt x="77603" y="54566"/>
                  <a:pt x="77656" y="54570"/>
                  <a:pt x="77706" y="54570"/>
                </a:cubicBezTo>
                <a:cubicBezTo>
                  <a:pt x="78071" y="54570"/>
                  <a:pt x="78200" y="54341"/>
                  <a:pt x="78300" y="54141"/>
                </a:cubicBezTo>
                <a:lnTo>
                  <a:pt x="78300" y="54103"/>
                </a:lnTo>
                <a:lnTo>
                  <a:pt x="78300" y="54028"/>
                </a:lnTo>
                <a:cubicBezTo>
                  <a:pt x="78225" y="53877"/>
                  <a:pt x="77960" y="53725"/>
                  <a:pt x="77771" y="53725"/>
                </a:cubicBezTo>
                <a:close/>
                <a:moveTo>
                  <a:pt x="43782" y="53839"/>
                </a:moveTo>
                <a:lnTo>
                  <a:pt x="43744" y="53877"/>
                </a:lnTo>
                <a:cubicBezTo>
                  <a:pt x="43555" y="53914"/>
                  <a:pt x="43479" y="54028"/>
                  <a:pt x="43404" y="54141"/>
                </a:cubicBezTo>
                <a:cubicBezTo>
                  <a:pt x="43404" y="54217"/>
                  <a:pt x="43366" y="54255"/>
                  <a:pt x="43328" y="54292"/>
                </a:cubicBezTo>
                <a:lnTo>
                  <a:pt x="43366" y="54482"/>
                </a:lnTo>
                <a:cubicBezTo>
                  <a:pt x="43404" y="54519"/>
                  <a:pt x="43404" y="54519"/>
                  <a:pt x="43442" y="54519"/>
                </a:cubicBezTo>
                <a:cubicBezTo>
                  <a:pt x="43503" y="54550"/>
                  <a:pt x="43589" y="54605"/>
                  <a:pt x="43699" y="54605"/>
                </a:cubicBezTo>
                <a:cubicBezTo>
                  <a:pt x="43725" y="54605"/>
                  <a:pt x="43753" y="54602"/>
                  <a:pt x="43782" y="54595"/>
                </a:cubicBezTo>
                <a:lnTo>
                  <a:pt x="43895" y="54444"/>
                </a:lnTo>
                <a:lnTo>
                  <a:pt x="43933" y="54444"/>
                </a:lnTo>
                <a:cubicBezTo>
                  <a:pt x="44009" y="54406"/>
                  <a:pt x="44084" y="54330"/>
                  <a:pt x="44084" y="54217"/>
                </a:cubicBezTo>
                <a:cubicBezTo>
                  <a:pt x="44084" y="54179"/>
                  <a:pt x="44084" y="54179"/>
                  <a:pt x="44084" y="54179"/>
                </a:cubicBezTo>
                <a:lnTo>
                  <a:pt x="43933" y="54066"/>
                </a:lnTo>
                <a:lnTo>
                  <a:pt x="43895" y="54066"/>
                </a:lnTo>
                <a:lnTo>
                  <a:pt x="43933" y="53990"/>
                </a:lnTo>
                <a:cubicBezTo>
                  <a:pt x="43933" y="53952"/>
                  <a:pt x="43895" y="53877"/>
                  <a:pt x="43782" y="53839"/>
                </a:cubicBezTo>
                <a:close/>
                <a:moveTo>
                  <a:pt x="52570" y="54479"/>
                </a:moveTo>
                <a:cubicBezTo>
                  <a:pt x="52421" y="54479"/>
                  <a:pt x="52251" y="54500"/>
                  <a:pt x="52251" y="54671"/>
                </a:cubicBezTo>
                <a:lnTo>
                  <a:pt x="52364" y="54822"/>
                </a:lnTo>
                <a:lnTo>
                  <a:pt x="52402" y="54822"/>
                </a:lnTo>
                <a:cubicBezTo>
                  <a:pt x="52459" y="54841"/>
                  <a:pt x="52515" y="54850"/>
                  <a:pt x="52572" y="54850"/>
                </a:cubicBezTo>
                <a:cubicBezTo>
                  <a:pt x="52629" y="54850"/>
                  <a:pt x="52686" y="54841"/>
                  <a:pt x="52742" y="54822"/>
                </a:cubicBezTo>
                <a:cubicBezTo>
                  <a:pt x="52780" y="54784"/>
                  <a:pt x="52818" y="54708"/>
                  <a:pt x="52818" y="54595"/>
                </a:cubicBezTo>
                <a:lnTo>
                  <a:pt x="52704" y="54482"/>
                </a:lnTo>
                <a:cubicBezTo>
                  <a:pt x="52667" y="54482"/>
                  <a:pt x="52619" y="54479"/>
                  <a:pt x="52570" y="54479"/>
                </a:cubicBezTo>
                <a:close/>
                <a:moveTo>
                  <a:pt x="44160" y="54482"/>
                </a:moveTo>
                <a:lnTo>
                  <a:pt x="43933" y="54595"/>
                </a:lnTo>
                <a:cubicBezTo>
                  <a:pt x="43895" y="54860"/>
                  <a:pt x="44122" y="54897"/>
                  <a:pt x="44160" y="54897"/>
                </a:cubicBezTo>
                <a:lnTo>
                  <a:pt x="44236" y="54860"/>
                </a:lnTo>
                <a:lnTo>
                  <a:pt x="44387" y="54746"/>
                </a:lnTo>
                <a:lnTo>
                  <a:pt x="44387" y="54633"/>
                </a:lnTo>
                <a:lnTo>
                  <a:pt x="44236" y="54519"/>
                </a:lnTo>
                <a:cubicBezTo>
                  <a:pt x="44198" y="54519"/>
                  <a:pt x="44198" y="54519"/>
                  <a:pt x="44160" y="54482"/>
                </a:cubicBezTo>
                <a:close/>
                <a:moveTo>
                  <a:pt x="27825" y="54579"/>
                </a:moveTo>
                <a:cubicBezTo>
                  <a:pt x="27745" y="54579"/>
                  <a:pt x="27691" y="54606"/>
                  <a:pt x="27638" y="54633"/>
                </a:cubicBezTo>
                <a:cubicBezTo>
                  <a:pt x="27600" y="54671"/>
                  <a:pt x="27525" y="54708"/>
                  <a:pt x="27525" y="54822"/>
                </a:cubicBezTo>
                <a:lnTo>
                  <a:pt x="27562" y="54860"/>
                </a:lnTo>
                <a:lnTo>
                  <a:pt x="27676" y="54973"/>
                </a:lnTo>
                <a:cubicBezTo>
                  <a:pt x="27903" y="54973"/>
                  <a:pt x="27978" y="54860"/>
                  <a:pt x="28016" y="54784"/>
                </a:cubicBezTo>
                <a:lnTo>
                  <a:pt x="28054" y="54746"/>
                </a:lnTo>
                <a:lnTo>
                  <a:pt x="27940" y="54595"/>
                </a:lnTo>
                <a:cubicBezTo>
                  <a:pt x="27896" y="54584"/>
                  <a:pt x="27858" y="54579"/>
                  <a:pt x="27825" y="54579"/>
                </a:cubicBezTo>
                <a:close/>
                <a:moveTo>
                  <a:pt x="13453" y="54513"/>
                </a:moveTo>
                <a:cubicBezTo>
                  <a:pt x="13405" y="54513"/>
                  <a:pt x="13357" y="54525"/>
                  <a:pt x="13309" y="54557"/>
                </a:cubicBezTo>
                <a:cubicBezTo>
                  <a:pt x="13233" y="54595"/>
                  <a:pt x="13195" y="54671"/>
                  <a:pt x="13195" y="54746"/>
                </a:cubicBezTo>
                <a:lnTo>
                  <a:pt x="13347" y="54860"/>
                </a:lnTo>
                <a:cubicBezTo>
                  <a:pt x="13385" y="54860"/>
                  <a:pt x="13385" y="54897"/>
                  <a:pt x="13422" y="54897"/>
                </a:cubicBezTo>
                <a:cubicBezTo>
                  <a:pt x="13484" y="54959"/>
                  <a:pt x="13571" y="55021"/>
                  <a:pt x="13683" y="55021"/>
                </a:cubicBezTo>
                <a:cubicBezTo>
                  <a:pt x="13708" y="55021"/>
                  <a:pt x="13735" y="55018"/>
                  <a:pt x="13763" y="55011"/>
                </a:cubicBezTo>
                <a:lnTo>
                  <a:pt x="13914" y="54860"/>
                </a:lnTo>
                <a:cubicBezTo>
                  <a:pt x="13914" y="54822"/>
                  <a:pt x="13914" y="54784"/>
                  <a:pt x="13914" y="54784"/>
                </a:cubicBezTo>
                <a:lnTo>
                  <a:pt x="13800" y="54595"/>
                </a:lnTo>
                <a:cubicBezTo>
                  <a:pt x="13763" y="54595"/>
                  <a:pt x="13687" y="54557"/>
                  <a:pt x="13649" y="54557"/>
                </a:cubicBezTo>
                <a:cubicBezTo>
                  <a:pt x="13584" y="54535"/>
                  <a:pt x="13518" y="54513"/>
                  <a:pt x="13453" y="54513"/>
                </a:cubicBezTo>
                <a:close/>
                <a:moveTo>
                  <a:pt x="62534" y="54671"/>
                </a:moveTo>
                <a:lnTo>
                  <a:pt x="62383" y="54822"/>
                </a:lnTo>
                <a:cubicBezTo>
                  <a:pt x="62345" y="54860"/>
                  <a:pt x="62270" y="54897"/>
                  <a:pt x="62270" y="55011"/>
                </a:cubicBezTo>
                <a:lnTo>
                  <a:pt x="62345" y="55124"/>
                </a:lnTo>
                <a:cubicBezTo>
                  <a:pt x="62421" y="55124"/>
                  <a:pt x="62497" y="55124"/>
                  <a:pt x="62572" y="55086"/>
                </a:cubicBezTo>
                <a:cubicBezTo>
                  <a:pt x="62648" y="55049"/>
                  <a:pt x="62723" y="54973"/>
                  <a:pt x="62723" y="54860"/>
                </a:cubicBezTo>
                <a:cubicBezTo>
                  <a:pt x="62723" y="54784"/>
                  <a:pt x="62648" y="54708"/>
                  <a:pt x="62534" y="54671"/>
                </a:cubicBezTo>
                <a:close/>
                <a:moveTo>
                  <a:pt x="17797" y="54646"/>
                </a:moveTo>
                <a:cubicBezTo>
                  <a:pt x="17731" y="54646"/>
                  <a:pt x="17659" y="54655"/>
                  <a:pt x="17581" y="54671"/>
                </a:cubicBezTo>
                <a:lnTo>
                  <a:pt x="17468" y="54784"/>
                </a:lnTo>
                <a:cubicBezTo>
                  <a:pt x="17468" y="54973"/>
                  <a:pt x="17543" y="55086"/>
                  <a:pt x="17732" y="55124"/>
                </a:cubicBezTo>
                <a:cubicBezTo>
                  <a:pt x="17770" y="55134"/>
                  <a:pt x="17810" y="55138"/>
                  <a:pt x="17851" y="55138"/>
                </a:cubicBezTo>
                <a:cubicBezTo>
                  <a:pt x="17971" y="55138"/>
                  <a:pt x="18092" y="55096"/>
                  <a:pt x="18148" y="55011"/>
                </a:cubicBezTo>
                <a:lnTo>
                  <a:pt x="18186" y="54935"/>
                </a:lnTo>
                <a:cubicBezTo>
                  <a:pt x="18148" y="54822"/>
                  <a:pt x="18110" y="54746"/>
                  <a:pt x="18035" y="54708"/>
                </a:cubicBezTo>
                <a:cubicBezTo>
                  <a:pt x="17968" y="54664"/>
                  <a:pt x="17889" y="54646"/>
                  <a:pt x="17797" y="54646"/>
                </a:cubicBezTo>
                <a:close/>
                <a:moveTo>
                  <a:pt x="63631" y="54671"/>
                </a:moveTo>
                <a:cubicBezTo>
                  <a:pt x="63593" y="54671"/>
                  <a:pt x="63517" y="54671"/>
                  <a:pt x="63442" y="54784"/>
                </a:cubicBezTo>
                <a:lnTo>
                  <a:pt x="63480" y="54973"/>
                </a:lnTo>
                <a:cubicBezTo>
                  <a:pt x="63480" y="54973"/>
                  <a:pt x="63517" y="54973"/>
                  <a:pt x="63517" y="55011"/>
                </a:cubicBezTo>
                <a:cubicBezTo>
                  <a:pt x="63593" y="55086"/>
                  <a:pt x="63669" y="55162"/>
                  <a:pt x="63820" y="55162"/>
                </a:cubicBezTo>
                <a:lnTo>
                  <a:pt x="63971" y="55011"/>
                </a:lnTo>
                <a:lnTo>
                  <a:pt x="63933" y="54973"/>
                </a:lnTo>
                <a:cubicBezTo>
                  <a:pt x="63896" y="54860"/>
                  <a:pt x="63782" y="54708"/>
                  <a:pt x="63631" y="54671"/>
                </a:cubicBezTo>
                <a:close/>
                <a:moveTo>
                  <a:pt x="1324" y="54746"/>
                </a:moveTo>
                <a:lnTo>
                  <a:pt x="1135" y="54860"/>
                </a:lnTo>
                <a:cubicBezTo>
                  <a:pt x="1135" y="54860"/>
                  <a:pt x="1097" y="54897"/>
                  <a:pt x="1097" y="54973"/>
                </a:cubicBezTo>
                <a:lnTo>
                  <a:pt x="1097" y="55011"/>
                </a:lnTo>
                <a:lnTo>
                  <a:pt x="1210" y="55124"/>
                </a:lnTo>
                <a:lnTo>
                  <a:pt x="1324" y="55124"/>
                </a:lnTo>
                <a:cubicBezTo>
                  <a:pt x="1351" y="55151"/>
                  <a:pt x="1415" y="55178"/>
                  <a:pt x="1504" y="55178"/>
                </a:cubicBezTo>
                <a:cubicBezTo>
                  <a:pt x="1541" y="55178"/>
                  <a:pt x="1582" y="55173"/>
                  <a:pt x="1626" y="55162"/>
                </a:cubicBezTo>
                <a:lnTo>
                  <a:pt x="1740" y="55049"/>
                </a:lnTo>
                <a:cubicBezTo>
                  <a:pt x="1740" y="54822"/>
                  <a:pt x="1475" y="54784"/>
                  <a:pt x="1362" y="54746"/>
                </a:cubicBezTo>
                <a:close/>
                <a:moveTo>
                  <a:pt x="31154" y="55219"/>
                </a:moveTo>
                <a:cubicBezTo>
                  <a:pt x="31156" y="55238"/>
                  <a:pt x="31162" y="55238"/>
                  <a:pt x="31192" y="55238"/>
                </a:cubicBezTo>
                <a:lnTo>
                  <a:pt x="31154" y="55219"/>
                </a:lnTo>
                <a:close/>
                <a:moveTo>
                  <a:pt x="89038" y="54822"/>
                </a:moveTo>
                <a:cubicBezTo>
                  <a:pt x="88886" y="54822"/>
                  <a:pt x="88735" y="54822"/>
                  <a:pt x="88660" y="54973"/>
                </a:cubicBezTo>
                <a:lnTo>
                  <a:pt x="88773" y="55124"/>
                </a:lnTo>
                <a:cubicBezTo>
                  <a:pt x="88735" y="55124"/>
                  <a:pt x="88697" y="55086"/>
                  <a:pt x="88697" y="55086"/>
                </a:cubicBezTo>
                <a:cubicBezTo>
                  <a:pt x="88697" y="55124"/>
                  <a:pt x="88697" y="55124"/>
                  <a:pt x="88697" y="55162"/>
                </a:cubicBezTo>
                <a:lnTo>
                  <a:pt x="88811" y="55275"/>
                </a:lnTo>
                <a:cubicBezTo>
                  <a:pt x="88855" y="55287"/>
                  <a:pt x="88893" y="55291"/>
                  <a:pt x="88925" y="55291"/>
                </a:cubicBezTo>
                <a:cubicBezTo>
                  <a:pt x="89003" y="55291"/>
                  <a:pt x="89049" y="55264"/>
                  <a:pt x="89075" y="55238"/>
                </a:cubicBezTo>
                <a:lnTo>
                  <a:pt x="89264" y="55162"/>
                </a:lnTo>
                <a:cubicBezTo>
                  <a:pt x="89302" y="55124"/>
                  <a:pt x="89302" y="55086"/>
                  <a:pt x="89302" y="55049"/>
                </a:cubicBezTo>
                <a:cubicBezTo>
                  <a:pt x="89302" y="54935"/>
                  <a:pt x="89189" y="54860"/>
                  <a:pt x="89038" y="54822"/>
                </a:cubicBezTo>
                <a:close/>
                <a:moveTo>
                  <a:pt x="31305" y="54973"/>
                </a:moveTo>
                <a:cubicBezTo>
                  <a:pt x="31268" y="54973"/>
                  <a:pt x="31230" y="54973"/>
                  <a:pt x="31192" y="55011"/>
                </a:cubicBezTo>
                <a:cubicBezTo>
                  <a:pt x="31116" y="55049"/>
                  <a:pt x="31078" y="55086"/>
                  <a:pt x="31078" y="55162"/>
                </a:cubicBezTo>
                <a:lnTo>
                  <a:pt x="31116" y="55200"/>
                </a:lnTo>
                <a:lnTo>
                  <a:pt x="31154" y="55219"/>
                </a:lnTo>
                <a:lnTo>
                  <a:pt x="31154" y="55219"/>
                </a:lnTo>
                <a:cubicBezTo>
                  <a:pt x="31154" y="55214"/>
                  <a:pt x="31154" y="55208"/>
                  <a:pt x="31154" y="55200"/>
                </a:cubicBezTo>
                <a:lnTo>
                  <a:pt x="31154" y="55200"/>
                </a:lnTo>
                <a:lnTo>
                  <a:pt x="31305" y="55313"/>
                </a:lnTo>
                <a:lnTo>
                  <a:pt x="31419" y="55313"/>
                </a:lnTo>
                <a:lnTo>
                  <a:pt x="31532" y="55275"/>
                </a:lnTo>
                <a:cubicBezTo>
                  <a:pt x="31570" y="55238"/>
                  <a:pt x="31570" y="55200"/>
                  <a:pt x="31570" y="55162"/>
                </a:cubicBezTo>
                <a:cubicBezTo>
                  <a:pt x="31570" y="55049"/>
                  <a:pt x="31457" y="54973"/>
                  <a:pt x="31305" y="54973"/>
                </a:cubicBezTo>
                <a:close/>
                <a:moveTo>
                  <a:pt x="39774" y="55086"/>
                </a:moveTo>
                <a:cubicBezTo>
                  <a:pt x="39623" y="55086"/>
                  <a:pt x="39510" y="55162"/>
                  <a:pt x="39510" y="55275"/>
                </a:cubicBezTo>
                <a:lnTo>
                  <a:pt x="39661" y="55275"/>
                </a:lnTo>
                <a:cubicBezTo>
                  <a:pt x="39661" y="55275"/>
                  <a:pt x="39661" y="55313"/>
                  <a:pt x="39661" y="55313"/>
                </a:cubicBezTo>
                <a:lnTo>
                  <a:pt x="39850" y="55313"/>
                </a:lnTo>
                <a:cubicBezTo>
                  <a:pt x="39850" y="55313"/>
                  <a:pt x="39850" y="55275"/>
                  <a:pt x="39850" y="55275"/>
                </a:cubicBezTo>
                <a:lnTo>
                  <a:pt x="40001" y="55275"/>
                </a:lnTo>
                <a:cubicBezTo>
                  <a:pt x="40001" y="55200"/>
                  <a:pt x="39963" y="55162"/>
                  <a:pt x="39925" y="55124"/>
                </a:cubicBezTo>
                <a:cubicBezTo>
                  <a:pt x="39850" y="55086"/>
                  <a:pt x="39812" y="55086"/>
                  <a:pt x="39774" y="55086"/>
                </a:cubicBezTo>
                <a:close/>
                <a:moveTo>
                  <a:pt x="84614" y="54822"/>
                </a:moveTo>
                <a:lnTo>
                  <a:pt x="84425" y="54973"/>
                </a:lnTo>
                <a:cubicBezTo>
                  <a:pt x="84425" y="55011"/>
                  <a:pt x="84425" y="55049"/>
                  <a:pt x="84425" y="55049"/>
                </a:cubicBezTo>
                <a:cubicBezTo>
                  <a:pt x="84387" y="55086"/>
                  <a:pt x="84387" y="55124"/>
                  <a:pt x="84387" y="55162"/>
                </a:cubicBezTo>
                <a:cubicBezTo>
                  <a:pt x="84387" y="55275"/>
                  <a:pt x="84538" y="55313"/>
                  <a:pt x="84576" y="55313"/>
                </a:cubicBezTo>
                <a:lnTo>
                  <a:pt x="84765" y="55162"/>
                </a:lnTo>
                <a:cubicBezTo>
                  <a:pt x="84765" y="55162"/>
                  <a:pt x="84765" y="55124"/>
                  <a:pt x="84765" y="55086"/>
                </a:cubicBezTo>
                <a:cubicBezTo>
                  <a:pt x="84803" y="55086"/>
                  <a:pt x="84803" y="55049"/>
                  <a:pt x="84803" y="55011"/>
                </a:cubicBezTo>
                <a:cubicBezTo>
                  <a:pt x="84803" y="54897"/>
                  <a:pt x="84652" y="54860"/>
                  <a:pt x="84614" y="54822"/>
                </a:cubicBezTo>
                <a:close/>
                <a:moveTo>
                  <a:pt x="61665" y="54784"/>
                </a:moveTo>
                <a:cubicBezTo>
                  <a:pt x="61551" y="54784"/>
                  <a:pt x="61325" y="54822"/>
                  <a:pt x="61249" y="55011"/>
                </a:cubicBezTo>
                <a:lnTo>
                  <a:pt x="61400" y="55162"/>
                </a:lnTo>
                <a:cubicBezTo>
                  <a:pt x="61400" y="55162"/>
                  <a:pt x="61438" y="55200"/>
                  <a:pt x="61438" y="55238"/>
                </a:cubicBezTo>
                <a:cubicBezTo>
                  <a:pt x="61476" y="55313"/>
                  <a:pt x="61551" y="55389"/>
                  <a:pt x="61665" y="55389"/>
                </a:cubicBezTo>
                <a:cubicBezTo>
                  <a:pt x="61778" y="55389"/>
                  <a:pt x="61854" y="55313"/>
                  <a:pt x="61892" y="55275"/>
                </a:cubicBezTo>
                <a:lnTo>
                  <a:pt x="61816" y="55086"/>
                </a:lnTo>
                <a:cubicBezTo>
                  <a:pt x="61854" y="55086"/>
                  <a:pt x="61892" y="55124"/>
                  <a:pt x="61892" y="55200"/>
                </a:cubicBezTo>
                <a:cubicBezTo>
                  <a:pt x="61892" y="55200"/>
                  <a:pt x="61892" y="55200"/>
                  <a:pt x="61892" y="55162"/>
                </a:cubicBezTo>
                <a:lnTo>
                  <a:pt x="61854" y="55011"/>
                </a:lnTo>
                <a:lnTo>
                  <a:pt x="61778" y="54973"/>
                </a:lnTo>
                <a:cubicBezTo>
                  <a:pt x="61778" y="54973"/>
                  <a:pt x="61778" y="54973"/>
                  <a:pt x="61778" y="54935"/>
                </a:cubicBezTo>
                <a:lnTo>
                  <a:pt x="61665" y="54784"/>
                </a:lnTo>
                <a:close/>
                <a:moveTo>
                  <a:pt x="9453" y="55049"/>
                </a:moveTo>
                <a:cubicBezTo>
                  <a:pt x="9377" y="55049"/>
                  <a:pt x="9150" y="55086"/>
                  <a:pt x="9150" y="55275"/>
                </a:cubicBezTo>
                <a:lnTo>
                  <a:pt x="9188" y="55389"/>
                </a:lnTo>
                <a:cubicBezTo>
                  <a:pt x="9256" y="55457"/>
                  <a:pt x="9324" y="55471"/>
                  <a:pt x="9384" y="55471"/>
                </a:cubicBezTo>
                <a:cubicBezTo>
                  <a:pt x="9424" y="55471"/>
                  <a:pt x="9460" y="55465"/>
                  <a:pt x="9490" y="55465"/>
                </a:cubicBezTo>
                <a:lnTo>
                  <a:pt x="9755" y="55389"/>
                </a:lnTo>
                <a:lnTo>
                  <a:pt x="9755" y="55351"/>
                </a:lnTo>
                <a:cubicBezTo>
                  <a:pt x="9755" y="55238"/>
                  <a:pt x="9717" y="55162"/>
                  <a:pt x="9642" y="55086"/>
                </a:cubicBezTo>
                <a:lnTo>
                  <a:pt x="9528" y="55049"/>
                </a:lnTo>
                <a:close/>
                <a:moveTo>
                  <a:pt x="18253" y="55071"/>
                </a:moveTo>
                <a:cubicBezTo>
                  <a:pt x="18230" y="55071"/>
                  <a:pt x="18208" y="55075"/>
                  <a:pt x="18186" y="55086"/>
                </a:cubicBezTo>
                <a:cubicBezTo>
                  <a:pt x="18073" y="55162"/>
                  <a:pt x="18035" y="55351"/>
                  <a:pt x="18148" y="55465"/>
                </a:cubicBezTo>
                <a:cubicBezTo>
                  <a:pt x="18173" y="55465"/>
                  <a:pt x="18215" y="55481"/>
                  <a:pt x="18252" y="55481"/>
                </a:cubicBezTo>
                <a:cubicBezTo>
                  <a:pt x="18270" y="55481"/>
                  <a:pt x="18287" y="55477"/>
                  <a:pt x="18300" y="55465"/>
                </a:cubicBezTo>
                <a:lnTo>
                  <a:pt x="18375" y="55427"/>
                </a:lnTo>
                <a:lnTo>
                  <a:pt x="18300" y="55427"/>
                </a:lnTo>
                <a:lnTo>
                  <a:pt x="18489" y="55313"/>
                </a:lnTo>
                <a:lnTo>
                  <a:pt x="18489" y="55200"/>
                </a:lnTo>
                <a:lnTo>
                  <a:pt x="18413" y="55124"/>
                </a:lnTo>
                <a:cubicBezTo>
                  <a:pt x="18359" y="55098"/>
                  <a:pt x="18306" y="55071"/>
                  <a:pt x="18253" y="55071"/>
                </a:cubicBezTo>
                <a:close/>
                <a:moveTo>
                  <a:pt x="87336" y="55086"/>
                </a:moveTo>
                <a:lnTo>
                  <a:pt x="87072" y="55162"/>
                </a:lnTo>
                <a:cubicBezTo>
                  <a:pt x="87072" y="55162"/>
                  <a:pt x="87072" y="55162"/>
                  <a:pt x="87034" y="55200"/>
                </a:cubicBezTo>
                <a:cubicBezTo>
                  <a:pt x="86996" y="55238"/>
                  <a:pt x="86958" y="55275"/>
                  <a:pt x="86958" y="55351"/>
                </a:cubicBezTo>
                <a:cubicBezTo>
                  <a:pt x="86958" y="55389"/>
                  <a:pt x="86996" y="55465"/>
                  <a:pt x="87147" y="55465"/>
                </a:cubicBezTo>
                <a:lnTo>
                  <a:pt x="87298" y="55389"/>
                </a:lnTo>
                <a:lnTo>
                  <a:pt x="87298" y="55389"/>
                </a:lnTo>
                <a:cubicBezTo>
                  <a:pt x="87298" y="55389"/>
                  <a:pt x="87298" y="55427"/>
                  <a:pt x="87261" y="55427"/>
                </a:cubicBezTo>
                <a:cubicBezTo>
                  <a:pt x="87242" y="55446"/>
                  <a:pt x="87223" y="55446"/>
                  <a:pt x="87209" y="55446"/>
                </a:cubicBezTo>
                <a:cubicBezTo>
                  <a:pt x="87194" y="55446"/>
                  <a:pt x="87185" y="55446"/>
                  <a:pt x="87185" y="55465"/>
                </a:cubicBezTo>
                <a:cubicBezTo>
                  <a:pt x="87235" y="55465"/>
                  <a:pt x="87303" y="55498"/>
                  <a:pt x="87387" y="55498"/>
                </a:cubicBezTo>
                <a:cubicBezTo>
                  <a:pt x="87429" y="55498"/>
                  <a:pt x="87475" y="55490"/>
                  <a:pt x="87525" y="55465"/>
                </a:cubicBezTo>
                <a:lnTo>
                  <a:pt x="87601" y="55389"/>
                </a:lnTo>
                <a:cubicBezTo>
                  <a:pt x="87601" y="55351"/>
                  <a:pt x="87601" y="55313"/>
                  <a:pt x="87601" y="55313"/>
                </a:cubicBezTo>
                <a:cubicBezTo>
                  <a:pt x="87601" y="55124"/>
                  <a:pt x="87412" y="55086"/>
                  <a:pt x="87374" y="55086"/>
                </a:cubicBezTo>
                <a:close/>
                <a:moveTo>
                  <a:pt x="17392" y="55049"/>
                </a:moveTo>
                <a:lnTo>
                  <a:pt x="17241" y="55200"/>
                </a:lnTo>
                <a:cubicBezTo>
                  <a:pt x="17241" y="55200"/>
                  <a:pt x="17241" y="55238"/>
                  <a:pt x="17241" y="55238"/>
                </a:cubicBezTo>
                <a:cubicBezTo>
                  <a:pt x="17203" y="55275"/>
                  <a:pt x="17165" y="55313"/>
                  <a:pt x="17165" y="55389"/>
                </a:cubicBezTo>
                <a:cubicBezTo>
                  <a:pt x="17165" y="55427"/>
                  <a:pt x="17203" y="55502"/>
                  <a:pt x="17354" y="55540"/>
                </a:cubicBezTo>
                <a:lnTo>
                  <a:pt x="17468" y="55502"/>
                </a:lnTo>
                <a:cubicBezTo>
                  <a:pt x="17543" y="55465"/>
                  <a:pt x="17657" y="55351"/>
                  <a:pt x="17657" y="55238"/>
                </a:cubicBezTo>
                <a:cubicBezTo>
                  <a:pt x="17657" y="55200"/>
                  <a:pt x="17657" y="55124"/>
                  <a:pt x="17619" y="55124"/>
                </a:cubicBezTo>
                <a:cubicBezTo>
                  <a:pt x="17543" y="55049"/>
                  <a:pt x="17468" y="55049"/>
                  <a:pt x="17392" y="55049"/>
                </a:cubicBezTo>
                <a:close/>
                <a:moveTo>
                  <a:pt x="70890" y="55238"/>
                </a:moveTo>
                <a:cubicBezTo>
                  <a:pt x="70814" y="55238"/>
                  <a:pt x="70663" y="55275"/>
                  <a:pt x="70625" y="55389"/>
                </a:cubicBezTo>
                <a:lnTo>
                  <a:pt x="70776" y="55540"/>
                </a:lnTo>
                <a:cubicBezTo>
                  <a:pt x="70739" y="55540"/>
                  <a:pt x="70701" y="55503"/>
                  <a:pt x="70701" y="55502"/>
                </a:cubicBezTo>
                <a:lnTo>
                  <a:pt x="70701" y="55502"/>
                </a:lnTo>
                <a:cubicBezTo>
                  <a:pt x="70739" y="55540"/>
                  <a:pt x="70739" y="55616"/>
                  <a:pt x="70852" y="55654"/>
                </a:cubicBezTo>
                <a:lnTo>
                  <a:pt x="71041" y="55540"/>
                </a:lnTo>
                <a:cubicBezTo>
                  <a:pt x="71041" y="55502"/>
                  <a:pt x="71079" y="55465"/>
                  <a:pt x="71079" y="55389"/>
                </a:cubicBezTo>
                <a:lnTo>
                  <a:pt x="71079" y="55351"/>
                </a:lnTo>
                <a:lnTo>
                  <a:pt x="70928" y="55238"/>
                </a:lnTo>
                <a:close/>
                <a:moveTo>
                  <a:pt x="63555" y="55502"/>
                </a:moveTo>
                <a:cubicBezTo>
                  <a:pt x="63480" y="55502"/>
                  <a:pt x="63404" y="55502"/>
                  <a:pt x="63328" y="55540"/>
                </a:cubicBezTo>
                <a:cubicBezTo>
                  <a:pt x="63253" y="55616"/>
                  <a:pt x="63253" y="55691"/>
                  <a:pt x="63291" y="55767"/>
                </a:cubicBezTo>
                <a:lnTo>
                  <a:pt x="63404" y="55843"/>
                </a:lnTo>
                <a:cubicBezTo>
                  <a:pt x="63435" y="55846"/>
                  <a:pt x="63463" y="55848"/>
                  <a:pt x="63489" y="55848"/>
                </a:cubicBezTo>
                <a:cubicBezTo>
                  <a:pt x="63751" y="55848"/>
                  <a:pt x="63782" y="55688"/>
                  <a:pt x="63782" y="55654"/>
                </a:cubicBezTo>
                <a:lnTo>
                  <a:pt x="63631" y="55502"/>
                </a:lnTo>
                <a:close/>
                <a:moveTo>
                  <a:pt x="19661" y="55313"/>
                </a:moveTo>
                <a:cubicBezTo>
                  <a:pt x="19396" y="55313"/>
                  <a:pt x="19169" y="55389"/>
                  <a:pt x="19056" y="55578"/>
                </a:cubicBezTo>
                <a:lnTo>
                  <a:pt x="19207" y="55729"/>
                </a:lnTo>
                <a:cubicBezTo>
                  <a:pt x="19207" y="55767"/>
                  <a:pt x="19245" y="55767"/>
                  <a:pt x="19245" y="55805"/>
                </a:cubicBezTo>
                <a:cubicBezTo>
                  <a:pt x="19320" y="55880"/>
                  <a:pt x="19434" y="55880"/>
                  <a:pt x="19509" y="55880"/>
                </a:cubicBezTo>
                <a:lnTo>
                  <a:pt x="19585" y="55880"/>
                </a:lnTo>
                <a:cubicBezTo>
                  <a:pt x="19585" y="55880"/>
                  <a:pt x="19585" y="55880"/>
                  <a:pt x="19547" y="55843"/>
                </a:cubicBezTo>
                <a:lnTo>
                  <a:pt x="19547" y="55843"/>
                </a:lnTo>
                <a:lnTo>
                  <a:pt x="19774" y="55880"/>
                </a:lnTo>
                <a:cubicBezTo>
                  <a:pt x="19850" y="55805"/>
                  <a:pt x="19850" y="55654"/>
                  <a:pt x="19850" y="55616"/>
                </a:cubicBezTo>
                <a:cubicBezTo>
                  <a:pt x="19850" y="55540"/>
                  <a:pt x="19850" y="55427"/>
                  <a:pt x="19774" y="55351"/>
                </a:cubicBezTo>
                <a:lnTo>
                  <a:pt x="19661" y="55313"/>
                </a:lnTo>
                <a:close/>
                <a:moveTo>
                  <a:pt x="39699" y="55616"/>
                </a:moveTo>
                <a:cubicBezTo>
                  <a:pt x="39472" y="55616"/>
                  <a:pt x="39396" y="55691"/>
                  <a:pt x="39434" y="55843"/>
                </a:cubicBezTo>
                <a:lnTo>
                  <a:pt x="39547" y="55956"/>
                </a:lnTo>
                <a:lnTo>
                  <a:pt x="39661" y="55956"/>
                </a:lnTo>
                <a:lnTo>
                  <a:pt x="39812" y="55843"/>
                </a:lnTo>
                <a:cubicBezTo>
                  <a:pt x="39812" y="55843"/>
                  <a:pt x="39850" y="55805"/>
                  <a:pt x="39850" y="55767"/>
                </a:cubicBezTo>
                <a:lnTo>
                  <a:pt x="39699" y="55616"/>
                </a:lnTo>
                <a:close/>
                <a:moveTo>
                  <a:pt x="85937" y="55616"/>
                </a:moveTo>
                <a:lnTo>
                  <a:pt x="85786" y="55654"/>
                </a:lnTo>
                <a:cubicBezTo>
                  <a:pt x="85711" y="55654"/>
                  <a:pt x="85521" y="55691"/>
                  <a:pt x="85521" y="55956"/>
                </a:cubicBezTo>
                <a:lnTo>
                  <a:pt x="85559" y="56032"/>
                </a:lnTo>
                <a:cubicBezTo>
                  <a:pt x="85626" y="56076"/>
                  <a:pt x="85692" y="56094"/>
                  <a:pt x="85766" y="56094"/>
                </a:cubicBezTo>
                <a:cubicBezTo>
                  <a:pt x="85819" y="56094"/>
                  <a:pt x="85875" y="56085"/>
                  <a:pt x="85937" y="56069"/>
                </a:cubicBezTo>
                <a:cubicBezTo>
                  <a:pt x="86051" y="56032"/>
                  <a:pt x="86126" y="55918"/>
                  <a:pt x="86126" y="55843"/>
                </a:cubicBezTo>
                <a:cubicBezTo>
                  <a:pt x="86126" y="55729"/>
                  <a:pt x="86051" y="55654"/>
                  <a:pt x="85937" y="55616"/>
                </a:cubicBezTo>
                <a:close/>
                <a:moveTo>
                  <a:pt x="14254" y="55502"/>
                </a:moveTo>
                <a:cubicBezTo>
                  <a:pt x="14141" y="55502"/>
                  <a:pt x="13876" y="55540"/>
                  <a:pt x="13876" y="55880"/>
                </a:cubicBezTo>
                <a:cubicBezTo>
                  <a:pt x="13876" y="55918"/>
                  <a:pt x="13876" y="55956"/>
                  <a:pt x="13876" y="55994"/>
                </a:cubicBezTo>
                <a:lnTo>
                  <a:pt x="13989" y="56107"/>
                </a:lnTo>
                <a:cubicBezTo>
                  <a:pt x="14065" y="56107"/>
                  <a:pt x="14178" y="56107"/>
                  <a:pt x="14292" y="56032"/>
                </a:cubicBezTo>
                <a:cubicBezTo>
                  <a:pt x="14330" y="55994"/>
                  <a:pt x="14368" y="55918"/>
                  <a:pt x="14330" y="55805"/>
                </a:cubicBezTo>
                <a:cubicBezTo>
                  <a:pt x="14330" y="55767"/>
                  <a:pt x="14330" y="55729"/>
                  <a:pt x="14368" y="55691"/>
                </a:cubicBezTo>
                <a:lnTo>
                  <a:pt x="14254" y="55502"/>
                </a:lnTo>
                <a:close/>
                <a:moveTo>
                  <a:pt x="40228" y="55767"/>
                </a:moveTo>
                <a:lnTo>
                  <a:pt x="40077" y="55880"/>
                </a:lnTo>
                <a:cubicBezTo>
                  <a:pt x="40039" y="56069"/>
                  <a:pt x="40152" y="56183"/>
                  <a:pt x="40304" y="56221"/>
                </a:cubicBezTo>
                <a:lnTo>
                  <a:pt x="40455" y="56107"/>
                </a:lnTo>
                <a:cubicBezTo>
                  <a:pt x="40455" y="56107"/>
                  <a:pt x="40493" y="56107"/>
                  <a:pt x="40493" y="56069"/>
                </a:cubicBezTo>
                <a:cubicBezTo>
                  <a:pt x="40493" y="56069"/>
                  <a:pt x="40530" y="55994"/>
                  <a:pt x="40530" y="55918"/>
                </a:cubicBezTo>
                <a:cubicBezTo>
                  <a:pt x="40530" y="55918"/>
                  <a:pt x="40530" y="55880"/>
                  <a:pt x="40530" y="55843"/>
                </a:cubicBezTo>
                <a:lnTo>
                  <a:pt x="40379" y="55767"/>
                </a:lnTo>
                <a:close/>
                <a:moveTo>
                  <a:pt x="90399" y="55880"/>
                </a:moveTo>
                <a:cubicBezTo>
                  <a:pt x="90285" y="55880"/>
                  <a:pt x="90172" y="55918"/>
                  <a:pt x="90172" y="56069"/>
                </a:cubicBezTo>
                <a:lnTo>
                  <a:pt x="90285" y="56221"/>
                </a:lnTo>
                <a:cubicBezTo>
                  <a:pt x="90399" y="56221"/>
                  <a:pt x="90474" y="56221"/>
                  <a:pt x="90550" y="56145"/>
                </a:cubicBezTo>
                <a:lnTo>
                  <a:pt x="90588" y="56032"/>
                </a:lnTo>
                <a:cubicBezTo>
                  <a:pt x="90588" y="55956"/>
                  <a:pt x="90512" y="55880"/>
                  <a:pt x="90399" y="55880"/>
                </a:cubicBezTo>
                <a:close/>
                <a:moveTo>
                  <a:pt x="14661" y="55875"/>
                </a:moveTo>
                <a:cubicBezTo>
                  <a:pt x="14399" y="55875"/>
                  <a:pt x="14364" y="56035"/>
                  <a:pt x="14330" y="56069"/>
                </a:cubicBezTo>
                <a:lnTo>
                  <a:pt x="14481" y="56221"/>
                </a:lnTo>
                <a:lnTo>
                  <a:pt x="14557" y="56221"/>
                </a:lnTo>
                <a:cubicBezTo>
                  <a:pt x="14594" y="56221"/>
                  <a:pt x="14632" y="56258"/>
                  <a:pt x="14746" y="56258"/>
                </a:cubicBezTo>
                <a:lnTo>
                  <a:pt x="14859" y="56145"/>
                </a:lnTo>
                <a:lnTo>
                  <a:pt x="14859" y="55994"/>
                </a:lnTo>
                <a:lnTo>
                  <a:pt x="14746" y="55880"/>
                </a:lnTo>
                <a:cubicBezTo>
                  <a:pt x="14715" y="55877"/>
                  <a:pt x="14687" y="55875"/>
                  <a:pt x="14661" y="55875"/>
                </a:cubicBezTo>
                <a:close/>
                <a:moveTo>
                  <a:pt x="63253" y="55805"/>
                </a:moveTo>
                <a:cubicBezTo>
                  <a:pt x="63026" y="55805"/>
                  <a:pt x="62950" y="55918"/>
                  <a:pt x="62875" y="56032"/>
                </a:cubicBezTo>
                <a:lnTo>
                  <a:pt x="62875" y="56183"/>
                </a:lnTo>
                <a:cubicBezTo>
                  <a:pt x="62958" y="56238"/>
                  <a:pt x="63041" y="56273"/>
                  <a:pt x="63124" y="56273"/>
                </a:cubicBezTo>
                <a:cubicBezTo>
                  <a:pt x="63154" y="56273"/>
                  <a:pt x="63185" y="56269"/>
                  <a:pt x="63215" y="56258"/>
                </a:cubicBezTo>
                <a:cubicBezTo>
                  <a:pt x="63328" y="56221"/>
                  <a:pt x="63404" y="56107"/>
                  <a:pt x="63404" y="55994"/>
                </a:cubicBezTo>
                <a:cubicBezTo>
                  <a:pt x="63404" y="55956"/>
                  <a:pt x="63366" y="55880"/>
                  <a:pt x="63328" y="55843"/>
                </a:cubicBezTo>
                <a:lnTo>
                  <a:pt x="63253" y="55805"/>
                </a:lnTo>
                <a:close/>
                <a:moveTo>
                  <a:pt x="19472" y="55918"/>
                </a:moveTo>
                <a:lnTo>
                  <a:pt x="19358" y="56032"/>
                </a:lnTo>
                <a:cubicBezTo>
                  <a:pt x="19283" y="55994"/>
                  <a:pt x="19245" y="55994"/>
                  <a:pt x="19169" y="55994"/>
                </a:cubicBezTo>
                <a:cubicBezTo>
                  <a:pt x="19156" y="55987"/>
                  <a:pt x="19141" y="55984"/>
                  <a:pt x="19125" y="55984"/>
                </a:cubicBezTo>
                <a:cubicBezTo>
                  <a:pt x="19046" y="55984"/>
                  <a:pt x="18942" y="56058"/>
                  <a:pt x="18942" y="56183"/>
                </a:cubicBezTo>
                <a:lnTo>
                  <a:pt x="19056" y="56334"/>
                </a:lnTo>
                <a:cubicBezTo>
                  <a:pt x="19093" y="56334"/>
                  <a:pt x="19131" y="56410"/>
                  <a:pt x="19207" y="56410"/>
                </a:cubicBezTo>
                <a:lnTo>
                  <a:pt x="19320" y="56372"/>
                </a:lnTo>
                <a:cubicBezTo>
                  <a:pt x="19358" y="56372"/>
                  <a:pt x="19396" y="56334"/>
                  <a:pt x="19396" y="56296"/>
                </a:cubicBezTo>
                <a:cubicBezTo>
                  <a:pt x="19434" y="56315"/>
                  <a:pt x="19462" y="56325"/>
                  <a:pt x="19490" y="56325"/>
                </a:cubicBezTo>
                <a:cubicBezTo>
                  <a:pt x="19519" y="56325"/>
                  <a:pt x="19547" y="56315"/>
                  <a:pt x="19585" y="56296"/>
                </a:cubicBezTo>
                <a:cubicBezTo>
                  <a:pt x="19661" y="56258"/>
                  <a:pt x="19698" y="56183"/>
                  <a:pt x="19698" y="56107"/>
                </a:cubicBezTo>
                <a:cubicBezTo>
                  <a:pt x="19698" y="56032"/>
                  <a:pt x="19661" y="55994"/>
                  <a:pt x="19623" y="55956"/>
                </a:cubicBezTo>
                <a:cubicBezTo>
                  <a:pt x="19585" y="55918"/>
                  <a:pt x="19509" y="55918"/>
                  <a:pt x="19472" y="55918"/>
                </a:cubicBezTo>
                <a:close/>
                <a:moveTo>
                  <a:pt x="51532" y="55767"/>
                </a:moveTo>
                <a:lnTo>
                  <a:pt x="51419" y="55843"/>
                </a:lnTo>
                <a:cubicBezTo>
                  <a:pt x="51381" y="55956"/>
                  <a:pt x="51306" y="56069"/>
                  <a:pt x="51306" y="56145"/>
                </a:cubicBezTo>
                <a:cubicBezTo>
                  <a:pt x="51306" y="56334"/>
                  <a:pt x="51419" y="56448"/>
                  <a:pt x="51646" y="56448"/>
                </a:cubicBezTo>
                <a:lnTo>
                  <a:pt x="51797" y="56372"/>
                </a:lnTo>
                <a:cubicBezTo>
                  <a:pt x="51797" y="56334"/>
                  <a:pt x="51835" y="56296"/>
                  <a:pt x="51873" y="56221"/>
                </a:cubicBezTo>
                <a:cubicBezTo>
                  <a:pt x="51910" y="56183"/>
                  <a:pt x="51986" y="56069"/>
                  <a:pt x="51986" y="55956"/>
                </a:cubicBezTo>
                <a:cubicBezTo>
                  <a:pt x="51986" y="55918"/>
                  <a:pt x="51986" y="55880"/>
                  <a:pt x="51986" y="55880"/>
                </a:cubicBezTo>
                <a:lnTo>
                  <a:pt x="51835" y="55767"/>
                </a:lnTo>
                <a:close/>
                <a:moveTo>
                  <a:pt x="18262" y="55654"/>
                </a:moveTo>
                <a:cubicBezTo>
                  <a:pt x="18224" y="55654"/>
                  <a:pt x="18110" y="55654"/>
                  <a:pt x="18035" y="55767"/>
                </a:cubicBezTo>
                <a:lnTo>
                  <a:pt x="18073" y="55843"/>
                </a:lnTo>
                <a:cubicBezTo>
                  <a:pt x="18035" y="55918"/>
                  <a:pt x="17997" y="55994"/>
                  <a:pt x="18035" y="56107"/>
                </a:cubicBezTo>
                <a:lnTo>
                  <a:pt x="18110" y="56145"/>
                </a:lnTo>
                <a:cubicBezTo>
                  <a:pt x="18035" y="56145"/>
                  <a:pt x="17959" y="56221"/>
                  <a:pt x="17959" y="56258"/>
                </a:cubicBezTo>
                <a:lnTo>
                  <a:pt x="18073" y="56410"/>
                </a:lnTo>
                <a:lnTo>
                  <a:pt x="18035" y="56410"/>
                </a:lnTo>
                <a:cubicBezTo>
                  <a:pt x="18110" y="56485"/>
                  <a:pt x="18186" y="56523"/>
                  <a:pt x="18300" y="56523"/>
                </a:cubicBezTo>
                <a:lnTo>
                  <a:pt x="18413" y="56448"/>
                </a:lnTo>
                <a:cubicBezTo>
                  <a:pt x="18413" y="56410"/>
                  <a:pt x="18413" y="56410"/>
                  <a:pt x="18413" y="56372"/>
                </a:cubicBezTo>
                <a:cubicBezTo>
                  <a:pt x="18413" y="56296"/>
                  <a:pt x="18375" y="56221"/>
                  <a:pt x="18300" y="56183"/>
                </a:cubicBezTo>
                <a:cubicBezTo>
                  <a:pt x="18337" y="56145"/>
                  <a:pt x="18375" y="56145"/>
                  <a:pt x="18375" y="56145"/>
                </a:cubicBezTo>
                <a:cubicBezTo>
                  <a:pt x="18451" y="56107"/>
                  <a:pt x="18489" y="56032"/>
                  <a:pt x="18489" y="55956"/>
                </a:cubicBezTo>
                <a:cubicBezTo>
                  <a:pt x="18489" y="55843"/>
                  <a:pt x="18413" y="55691"/>
                  <a:pt x="18262" y="55654"/>
                </a:cubicBezTo>
                <a:close/>
                <a:moveTo>
                  <a:pt x="53347" y="56069"/>
                </a:moveTo>
                <a:cubicBezTo>
                  <a:pt x="53196" y="56069"/>
                  <a:pt x="52893" y="56221"/>
                  <a:pt x="52856" y="56485"/>
                </a:cubicBezTo>
                <a:lnTo>
                  <a:pt x="52893" y="56599"/>
                </a:lnTo>
                <a:cubicBezTo>
                  <a:pt x="52950" y="56637"/>
                  <a:pt x="53007" y="56655"/>
                  <a:pt x="53068" y="56655"/>
                </a:cubicBezTo>
                <a:cubicBezTo>
                  <a:pt x="53130" y="56655"/>
                  <a:pt x="53196" y="56637"/>
                  <a:pt x="53272" y="56599"/>
                </a:cubicBezTo>
                <a:cubicBezTo>
                  <a:pt x="53423" y="56561"/>
                  <a:pt x="53536" y="56410"/>
                  <a:pt x="53536" y="56296"/>
                </a:cubicBezTo>
                <a:cubicBezTo>
                  <a:pt x="53536" y="56221"/>
                  <a:pt x="53498" y="56145"/>
                  <a:pt x="53461" y="56107"/>
                </a:cubicBezTo>
                <a:lnTo>
                  <a:pt x="53347" y="56069"/>
                </a:lnTo>
                <a:close/>
                <a:moveTo>
                  <a:pt x="87979" y="56372"/>
                </a:moveTo>
                <a:lnTo>
                  <a:pt x="87828" y="56448"/>
                </a:lnTo>
                <a:cubicBezTo>
                  <a:pt x="87752" y="56561"/>
                  <a:pt x="87752" y="56712"/>
                  <a:pt x="87866" y="56788"/>
                </a:cubicBezTo>
                <a:lnTo>
                  <a:pt x="88055" y="56750"/>
                </a:lnTo>
                <a:lnTo>
                  <a:pt x="88206" y="56674"/>
                </a:lnTo>
                <a:lnTo>
                  <a:pt x="88206" y="56561"/>
                </a:lnTo>
                <a:lnTo>
                  <a:pt x="88092" y="56448"/>
                </a:lnTo>
                <a:cubicBezTo>
                  <a:pt x="88055" y="56410"/>
                  <a:pt x="88017" y="56410"/>
                  <a:pt x="87979" y="56372"/>
                </a:cubicBezTo>
                <a:close/>
                <a:moveTo>
                  <a:pt x="57468" y="56485"/>
                </a:moveTo>
                <a:cubicBezTo>
                  <a:pt x="57355" y="56523"/>
                  <a:pt x="57241" y="56637"/>
                  <a:pt x="57241" y="56750"/>
                </a:cubicBezTo>
                <a:cubicBezTo>
                  <a:pt x="57241" y="56826"/>
                  <a:pt x="57279" y="56863"/>
                  <a:pt x="57393" y="56901"/>
                </a:cubicBezTo>
                <a:lnTo>
                  <a:pt x="57582" y="56826"/>
                </a:lnTo>
                <a:cubicBezTo>
                  <a:pt x="57582" y="56826"/>
                  <a:pt x="57582" y="56863"/>
                  <a:pt x="57582" y="56863"/>
                </a:cubicBezTo>
                <a:cubicBezTo>
                  <a:pt x="57619" y="56863"/>
                  <a:pt x="57771" y="56826"/>
                  <a:pt x="57771" y="56674"/>
                </a:cubicBezTo>
                <a:lnTo>
                  <a:pt x="57733" y="56599"/>
                </a:lnTo>
                <a:cubicBezTo>
                  <a:pt x="57695" y="56523"/>
                  <a:pt x="57582" y="56485"/>
                  <a:pt x="57468" y="56485"/>
                </a:cubicBezTo>
                <a:close/>
                <a:moveTo>
                  <a:pt x="13914" y="56599"/>
                </a:moveTo>
                <a:cubicBezTo>
                  <a:pt x="13838" y="56637"/>
                  <a:pt x="13763" y="56712"/>
                  <a:pt x="13763" y="56788"/>
                </a:cubicBezTo>
                <a:lnTo>
                  <a:pt x="13876" y="56939"/>
                </a:lnTo>
                <a:cubicBezTo>
                  <a:pt x="13906" y="56939"/>
                  <a:pt x="13961" y="56987"/>
                  <a:pt x="14039" y="56987"/>
                </a:cubicBezTo>
                <a:cubicBezTo>
                  <a:pt x="14059" y="56987"/>
                  <a:pt x="14080" y="56984"/>
                  <a:pt x="14103" y="56977"/>
                </a:cubicBezTo>
                <a:lnTo>
                  <a:pt x="14178" y="56863"/>
                </a:lnTo>
                <a:lnTo>
                  <a:pt x="14178" y="56750"/>
                </a:lnTo>
                <a:lnTo>
                  <a:pt x="14141" y="56674"/>
                </a:lnTo>
                <a:cubicBezTo>
                  <a:pt x="14065" y="56599"/>
                  <a:pt x="13989" y="56599"/>
                  <a:pt x="13914" y="56599"/>
                </a:cubicBezTo>
                <a:close/>
                <a:moveTo>
                  <a:pt x="80266" y="56599"/>
                </a:moveTo>
                <a:lnTo>
                  <a:pt x="80077" y="56750"/>
                </a:lnTo>
                <a:cubicBezTo>
                  <a:pt x="80077" y="56826"/>
                  <a:pt x="80115" y="56901"/>
                  <a:pt x="80191" y="56939"/>
                </a:cubicBezTo>
                <a:cubicBezTo>
                  <a:pt x="80217" y="56966"/>
                  <a:pt x="80244" y="56992"/>
                  <a:pt x="80298" y="56992"/>
                </a:cubicBezTo>
                <a:cubicBezTo>
                  <a:pt x="80320" y="56992"/>
                  <a:pt x="80346" y="56988"/>
                  <a:pt x="80380" y="56977"/>
                </a:cubicBezTo>
                <a:lnTo>
                  <a:pt x="80493" y="56863"/>
                </a:lnTo>
                <a:cubicBezTo>
                  <a:pt x="80493" y="56750"/>
                  <a:pt x="80417" y="56637"/>
                  <a:pt x="80266" y="56599"/>
                </a:cubicBezTo>
                <a:close/>
                <a:moveTo>
                  <a:pt x="83837" y="56763"/>
                </a:moveTo>
                <a:cubicBezTo>
                  <a:pt x="83788" y="56763"/>
                  <a:pt x="83732" y="56772"/>
                  <a:pt x="83669" y="56788"/>
                </a:cubicBezTo>
                <a:cubicBezTo>
                  <a:pt x="83480" y="56826"/>
                  <a:pt x="83480" y="56901"/>
                  <a:pt x="83480" y="56939"/>
                </a:cubicBezTo>
                <a:lnTo>
                  <a:pt x="83555" y="57015"/>
                </a:lnTo>
                <a:cubicBezTo>
                  <a:pt x="83555" y="57052"/>
                  <a:pt x="83593" y="57052"/>
                  <a:pt x="83593" y="57052"/>
                </a:cubicBezTo>
                <a:cubicBezTo>
                  <a:pt x="83593" y="57090"/>
                  <a:pt x="83631" y="57166"/>
                  <a:pt x="83782" y="57204"/>
                </a:cubicBezTo>
                <a:lnTo>
                  <a:pt x="83934" y="57090"/>
                </a:lnTo>
                <a:cubicBezTo>
                  <a:pt x="83971" y="57052"/>
                  <a:pt x="84009" y="57015"/>
                  <a:pt x="84047" y="56939"/>
                </a:cubicBezTo>
                <a:lnTo>
                  <a:pt x="84009" y="56826"/>
                </a:lnTo>
                <a:cubicBezTo>
                  <a:pt x="83965" y="56781"/>
                  <a:pt x="83908" y="56763"/>
                  <a:pt x="83837" y="56763"/>
                </a:cubicBezTo>
                <a:close/>
                <a:moveTo>
                  <a:pt x="27695" y="56839"/>
                </a:moveTo>
                <a:cubicBezTo>
                  <a:pt x="27651" y="56839"/>
                  <a:pt x="27607" y="56857"/>
                  <a:pt x="27562" y="56901"/>
                </a:cubicBezTo>
                <a:cubicBezTo>
                  <a:pt x="27373" y="56977"/>
                  <a:pt x="27411" y="57204"/>
                  <a:pt x="27600" y="57241"/>
                </a:cubicBezTo>
                <a:lnTo>
                  <a:pt x="27789" y="57128"/>
                </a:lnTo>
                <a:cubicBezTo>
                  <a:pt x="27789" y="57090"/>
                  <a:pt x="27865" y="57052"/>
                  <a:pt x="27865" y="57015"/>
                </a:cubicBezTo>
                <a:lnTo>
                  <a:pt x="27789" y="56863"/>
                </a:lnTo>
                <a:cubicBezTo>
                  <a:pt x="27758" y="56848"/>
                  <a:pt x="27727" y="56839"/>
                  <a:pt x="27695" y="56839"/>
                </a:cubicBezTo>
                <a:close/>
                <a:moveTo>
                  <a:pt x="417" y="56901"/>
                </a:moveTo>
                <a:cubicBezTo>
                  <a:pt x="303" y="56901"/>
                  <a:pt x="227" y="56939"/>
                  <a:pt x="152" y="56977"/>
                </a:cubicBezTo>
                <a:lnTo>
                  <a:pt x="114" y="57052"/>
                </a:lnTo>
                <a:lnTo>
                  <a:pt x="114" y="57241"/>
                </a:lnTo>
                <a:lnTo>
                  <a:pt x="190" y="57317"/>
                </a:lnTo>
                <a:cubicBezTo>
                  <a:pt x="278" y="57361"/>
                  <a:pt x="367" y="57380"/>
                  <a:pt x="448" y="57380"/>
                </a:cubicBezTo>
                <a:cubicBezTo>
                  <a:pt x="505" y="57380"/>
                  <a:pt x="559" y="57371"/>
                  <a:pt x="606" y="57355"/>
                </a:cubicBezTo>
                <a:cubicBezTo>
                  <a:pt x="681" y="57317"/>
                  <a:pt x="795" y="57279"/>
                  <a:pt x="832" y="57166"/>
                </a:cubicBezTo>
                <a:lnTo>
                  <a:pt x="795" y="57052"/>
                </a:lnTo>
                <a:cubicBezTo>
                  <a:pt x="719" y="56977"/>
                  <a:pt x="568" y="56901"/>
                  <a:pt x="417" y="56901"/>
                </a:cubicBezTo>
                <a:close/>
                <a:moveTo>
                  <a:pt x="70209" y="56334"/>
                </a:moveTo>
                <a:cubicBezTo>
                  <a:pt x="70172" y="56334"/>
                  <a:pt x="70096" y="56334"/>
                  <a:pt x="70020" y="56372"/>
                </a:cubicBezTo>
                <a:cubicBezTo>
                  <a:pt x="69907" y="56410"/>
                  <a:pt x="69831" y="56485"/>
                  <a:pt x="69793" y="56523"/>
                </a:cubicBezTo>
                <a:lnTo>
                  <a:pt x="69604" y="56599"/>
                </a:lnTo>
                <a:cubicBezTo>
                  <a:pt x="69567" y="56712"/>
                  <a:pt x="69529" y="56750"/>
                  <a:pt x="69415" y="56863"/>
                </a:cubicBezTo>
                <a:cubicBezTo>
                  <a:pt x="69340" y="56939"/>
                  <a:pt x="69226" y="57052"/>
                  <a:pt x="69189" y="57204"/>
                </a:cubicBezTo>
                <a:lnTo>
                  <a:pt x="69264" y="57317"/>
                </a:lnTo>
                <a:cubicBezTo>
                  <a:pt x="69378" y="57385"/>
                  <a:pt x="69477" y="57399"/>
                  <a:pt x="69555" y="57399"/>
                </a:cubicBezTo>
                <a:cubicBezTo>
                  <a:pt x="69607" y="57399"/>
                  <a:pt x="69650" y="57393"/>
                  <a:pt x="69680" y="57393"/>
                </a:cubicBezTo>
                <a:cubicBezTo>
                  <a:pt x="69793" y="57355"/>
                  <a:pt x="69907" y="57279"/>
                  <a:pt x="69945" y="57204"/>
                </a:cubicBezTo>
                <a:lnTo>
                  <a:pt x="70020" y="57204"/>
                </a:lnTo>
                <a:cubicBezTo>
                  <a:pt x="70058" y="57166"/>
                  <a:pt x="70058" y="57128"/>
                  <a:pt x="70058" y="57052"/>
                </a:cubicBezTo>
                <a:cubicBezTo>
                  <a:pt x="70096" y="57052"/>
                  <a:pt x="70172" y="57052"/>
                  <a:pt x="70209" y="57015"/>
                </a:cubicBezTo>
                <a:cubicBezTo>
                  <a:pt x="70247" y="56977"/>
                  <a:pt x="70247" y="56901"/>
                  <a:pt x="70285" y="56826"/>
                </a:cubicBezTo>
                <a:lnTo>
                  <a:pt x="70285" y="56826"/>
                </a:lnTo>
                <a:cubicBezTo>
                  <a:pt x="70247" y="56863"/>
                  <a:pt x="70209" y="56863"/>
                  <a:pt x="70209" y="56863"/>
                </a:cubicBezTo>
                <a:lnTo>
                  <a:pt x="70361" y="56788"/>
                </a:lnTo>
                <a:cubicBezTo>
                  <a:pt x="70361" y="56750"/>
                  <a:pt x="70361" y="56712"/>
                  <a:pt x="70361" y="56637"/>
                </a:cubicBezTo>
                <a:cubicBezTo>
                  <a:pt x="70361" y="56448"/>
                  <a:pt x="70323" y="56372"/>
                  <a:pt x="70209" y="56334"/>
                </a:cubicBezTo>
                <a:close/>
                <a:moveTo>
                  <a:pt x="24122" y="57431"/>
                </a:moveTo>
                <a:cubicBezTo>
                  <a:pt x="24046" y="57468"/>
                  <a:pt x="23933" y="57544"/>
                  <a:pt x="23933" y="57657"/>
                </a:cubicBezTo>
                <a:cubicBezTo>
                  <a:pt x="23933" y="57695"/>
                  <a:pt x="23971" y="57809"/>
                  <a:pt x="24160" y="57846"/>
                </a:cubicBezTo>
                <a:lnTo>
                  <a:pt x="24311" y="57771"/>
                </a:lnTo>
                <a:cubicBezTo>
                  <a:pt x="24349" y="57733"/>
                  <a:pt x="24387" y="57657"/>
                  <a:pt x="24387" y="57582"/>
                </a:cubicBezTo>
                <a:cubicBezTo>
                  <a:pt x="24387" y="57506"/>
                  <a:pt x="24311" y="57431"/>
                  <a:pt x="24198" y="57431"/>
                </a:cubicBezTo>
                <a:close/>
                <a:moveTo>
                  <a:pt x="15275" y="57468"/>
                </a:moveTo>
                <a:lnTo>
                  <a:pt x="15124" y="57582"/>
                </a:lnTo>
                <a:cubicBezTo>
                  <a:pt x="15124" y="57620"/>
                  <a:pt x="15124" y="57657"/>
                  <a:pt x="15086" y="57695"/>
                </a:cubicBezTo>
                <a:lnTo>
                  <a:pt x="15086" y="57809"/>
                </a:lnTo>
                <a:cubicBezTo>
                  <a:pt x="15151" y="57874"/>
                  <a:pt x="15301" y="57967"/>
                  <a:pt x="15462" y="57967"/>
                </a:cubicBezTo>
                <a:cubicBezTo>
                  <a:pt x="15488" y="57967"/>
                  <a:pt x="15514" y="57965"/>
                  <a:pt x="15540" y="57960"/>
                </a:cubicBezTo>
                <a:cubicBezTo>
                  <a:pt x="15577" y="57922"/>
                  <a:pt x="15691" y="57884"/>
                  <a:pt x="15691" y="57695"/>
                </a:cubicBezTo>
                <a:lnTo>
                  <a:pt x="15691" y="57620"/>
                </a:lnTo>
                <a:cubicBezTo>
                  <a:pt x="15615" y="57544"/>
                  <a:pt x="15502" y="57468"/>
                  <a:pt x="15275" y="57468"/>
                </a:cubicBezTo>
                <a:close/>
                <a:moveTo>
                  <a:pt x="69037" y="57355"/>
                </a:moveTo>
                <a:cubicBezTo>
                  <a:pt x="68886" y="57355"/>
                  <a:pt x="68773" y="57393"/>
                  <a:pt x="68697" y="57431"/>
                </a:cubicBezTo>
                <a:cubicBezTo>
                  <a:pt x="68584" y="57544"/>
                  <a:pt x="68546" y="57657"/>
                  <a:pt x="68584" y="57846"/>
                </a:cubicBezTo>
                <a:lnTo>
                  <a:pt x="68735" y="57960"/>
                </a:lnTo>
                <a:lnTo>
                  <a:pt x="68810" y="57960"/>
                </a:lnTo>
                <a:cubicBezTo>
                  <a:pt x="68848" y="57960"/>
                  <a:pt x="68848" y="57960"/>
                  <a:pt x="68848" y="57998"/>
                </a:cubicBezTo>
                <a:lnTo>
                  <a:pt x="69075" y="57922"/>
                </a:lnTo>
                <a:lnTo>
                  <a:pt x="69226" y="57809"/>
                </a:lnTo>
                <a:cubicBezTo>
                  <a:pt x="69189" y="57733"/>
                  <a:pt x="69151" y="57695"/>
                  <a:pt x="69151" y="57657"/>
                </a:cubicBezTo>
                <a:cubicBezTo>
                  <a:pt x="69113" y="57620"/>
                  <a:pt x="69075" y="57657"/>
                  <a:pt x="69151" y="57544"/>
                </a:cubicBezTo>
                <a:lnTo>
                  <a:pt x="69037" y="57355"/>
                </a:lnTo>
                <a:close/>
                <a:moveTo>
                  <a:pt x="43744" y="57846"/>
                </a:moveTo>
                <a:lnTo>
                  <a:pt x="43555" y="57922"/>
                </a:lnTo>
                <a:cubicBezTo>
                  <a:pt x="43555" y="57960"/>
                  <a:pt x="43517" y="57998"/>
                  <a:pt x="43517" y="58035"/>
                </a:cubicBezTo>
                <a:lnTo>
                  <a:pt x="43631" y="58187"/>
                </a:lnTo>
                <a:cubicBezTo>
                  <a:pt x="43668" y="58187"/>
                  <a:pt x="43668" y="58224"/>
                  <a:pt x="43744" y="58224"/>
                </a:cubicBezTo>
                <a:lnTo>
                  <a:pt x="43895" y="58111"/>
                </a:lnTo>
                <a:cubicBezTo>
                  <a:pt x="43933" y="58111"/>
                  <a:pt x="43933" y="58073"/>
                  <a:pt x="43971" y="58035"/>
                </a:cubicBezTo>
                <a:lnTo>
                  <a:pt x="43857" y="57884"/>
                </a:lnTo>
                <a:cubicBezTo>
                  <a:pt x="43820" y="57884"/>
                  <a:pt x="43782" y="57846"/>
                  <a:pt x="43744" y="57846"/>
                </a:cubicBezTo>
                <a:close/>
                <a:moveTo>
                  <a:pt x="16107" y="57884"/>
                </a:moveTo>
                <a:lnTo>
                  <a:pt x="15955" y="57998"/>
                </a:lnTo>
                <a:lnTo>
                  <a:pt x="15955" y="58149"/>
                </a:lnTo>
                <a:lnTo>
                  <a:pt x="16107" y="58262"/>
                </a:lnTo>
                <a:cubicBezTo>
                  <a:pt x="16140" y="58273"/>
                  <a:pt x="16173" y="58278"/>
                  <a:pt x="16205" y="58278"/>
                </a:cubicBezTo>
                <a:cubicBezTo>
                  <a:pt x="16283" y="58278"/>
                  <a:pt x="16356" y="58251"/>
                  <a:pt x="16409" y="58224"/>
                </a:cubicBezTo>
                <a:cubicBezTo>
                  <a:pt x="16447" y="58187"/>
                  <a:pt x="16485" y="58111"/>
                  <a:pt x="16485" y="58035"/>
                </a:cubicBezTo>
                <a:lnTo>
                  <a:pt x="16485" y="57998"/>
                </a:lnTo>
                <a:lnTo>
                  <a:pt x="16334" y="57884"/>
                </a:lnTo>
                <a:close/>
                <a:moveTo>
                  <a:pt x="78036" y="57771"/>
                </a:moveTo>
                <a:cubicBezTo>
                  <a:pt x="77620" y="57846"/>
                  <a:pt x="77506" y="58035"/>
                  <a:pt x="77620" y="58262"/>
                </a:cubicBezTo>
                <a:lnTo>
                  <a:pt x="77733" y="58338"/>
                </a:lnTo>
                <a:cubicBezTo>
                  <a:pt x="77770" y="58341"/>
                  <a:pt x="77804" y="58343"/>
                  <a:pt x="77837" y="58343"/>
                </a:cubicBezTo>
                <a:cubicBezTo>
                  <a:pt x="78168" y="58343"/>
                  <a:pt x="78266" y="58177"/>
                  <a:pt x="78300" y="58073"/>
                </a:cubicBezTo>
                <a:lnTo>
                  <a:pt x="78187" y="57922"/>
                </a:lnTo>
                <a:cubicBezTo>
                  <a:pt x="78212" y="57922"/>
                  <a:pt x="78220" y="57939"/>
                  <a:pt x="78223" y="57939"/>
                </a:cubicBezTo>
                <a:cubicBezTo>
                  <a:pt x="78225" y="57939"/>
                  <a:pt x="78225" y="57935"/>
                  <a:pt x="78225" y="57922"/>
                </a:cubicBezTo>
                <a:cubicBezTo>
                  <a:pt x="78225" y="57884"/>
                  <a:pt x="78187" y="57846"/>
                  <a:pt x="78149" y="57809"/>
                </a:cubicBezTo>
                <a:lnTo>
                  <a:pt x="78036" y="57771"/>
                </a:lnTo>
                <a:close/>
                <a:moveTo>
                  <a:pt x="78981" y="58035"/>
                </a:moveTo>
                <a:cubicBezTo>
                  <a:pt x="78830" y="58035"/>
                  <a:pt x="78754" y="58035"/>
                  <a:pt x="78678" y="58111"/>
                </a:cubicBezTo>
                <a:cubicBezTo>
                  <a:pt x="78640" y="58149"/>
                  <a:pt x="78565" y="58187"/>
                  <a:pt x="78565" y="58300"/>
                </a:cubicBezTo>
                <a:lnTo>
                  <a:pt x="78603" y="58338"/>
                </a:lnTo>
                <a:lnTo>
                  <a:pt x="78716" y="58414"/>
                </a:lnTo>
                <a:cubicBezTo>
                  <a:pt x="78749" y="58425"/>
                  <a:pt x="78783" y="58429"/>
                  <a:pt x="78815" y="58429"/>
                </a:cubicBezTo>
                <a:cubicBezTo>
                  <a:pt x="78893" y="58429"/>
                  <a:pt x="78965" y="58402"/>
                  <a:pt x="79019" y="58376"/>
                </a:cubicBezTo>
                <a:cubicBezTo>
                  <a:pt x="79056" y="58338"/>
                  <a:pt x="79094" y="58262"/>
                  <a:pt x="79094" y="58187"/>
                </a:cubicBezTo>
                <a:cubicBezTo>
                  <a:pt x="79094" y="58187"/>
                  <a:pt x="79094" y="58149"/>
                  <a:pt x="79094" y="58149"/>
                </a:cubicBezTo>
                <a:lnTo>
                  <a:pt x="78981" y="58035"/>
                </a:lnTo>
                <a:close/>
                <a:moveTo>
                  <a:pt x="58210" y="57982"/>
                </a:moveTo>
                <a:cubicBezTo>
                  <a:pt x="58146" y="57982"/>
                  <a:pt x="58100" y="58009"/>
                  <a:pt x="58073" y="58035"/>
                </a:cubicBezTo>
                <a:lnTo>
                  <a:pt x="58035" y="58035"/>
                </a:lnTo>
                <a:lnTo>
                  <a:pt x="57846" y="58149"/>
                </a:lnTo>
                <a:cubicBezTo>
                  <a:pt x="57846" y="58262"/>
                  <a:pt x="57884" y="58376"/>
                  <a:pt x="57960" y="58414"/>
                </a:cubicBezTo>
                <a:cubicBezTo>
                  <a:pt x="57998" y="58489"/>
                  <a:pt x="58073" y="58489"/>
                  <a:pt x="58187" y="58489"/>
                </a:cubicBezTo>
                <a:lnTo>
                  <a:pt x="58300" y="58376"/>
                </a:lnTo>
                <a:lnTo>
                  <a:pt x="58413" y="58262"/>
                </a:lnTo>
                <a:lnTo>
                  <a:pt x="58413" y="58111"/>
                </a:lnTo>
                <a:lnTo>
                  <a:pt x="58300" y="57998"/>
                </a:lnTo>
                <a:cubicBezTo>
                  <a:pt x="58267" y="57987"/>
                  <a:pt x="58237" y="57982"/>
                  <a:pt x="58210" y="57982"/>
                </a:cubicBezTo>
                <a:close/>
                <a:moveTo>
                  <a:pt x="69240" y="58408"/>
                </a:moveTo>
                <a:cubicBezTo>
                  <a:pt x="68991" y="58408"/>
                  <a:pt x="68958" y="58535"/>
                  <a:pt x="68924" y="58603"/>
                </a:cubicBezTo>
                <a:lnTo>
                  <a:pt x="69075" y="58754"/>
                </a:lnTo>
                <a:cubicBezTo>
                  <a:pt x="69264" y="58716"/>
                  <a:pt x="69378" y="58678"/>
                  <a:pt x="69453" y="58565"/>
                </a:cubicBezTo>
                <a:lnTo>
                  <a:pt x="69340" y="58414"/>
                </a:lnTo>
                <a:cubicBezTo>
                  <a:pt x="69303" y="58409"/>
                  <a:pt x="69270" y="58408"/>
                  <a:pt x="69240" y="58408"/>
                </a:cubicBezTo>
                <a:close/>
                <a:moveTo>
                  <a:pt x="28877" y="58484"/>
                </a:moveTo>
                <a:cubicBezTo>
                  <a:pt x="28615" y="58484"/>
                  <a:pt x="28583" y="58647"/>
                  <a:pt x="28583" y="58716"/>
                </a:cubicBezTo>
                <a:lnTo>
                  <a:pt x="28621" y="58792"/>
                </a:lnTo>
                <a:cubicBezTo>
                  <a:pt x="28669" y="58863"/>
                  <a:pt x="28732" y="58890"/>
                  <a:pt x="28781" y="58890"/>
                </a:cubicBezTo>
                <a:cubicBezTo>
                  <a:pt x="28810" y="58890"/>
                  <a:pt x="28834" y="58881"/>
                  <a:pt x="28848" y="58867"/>
                </a:cubicBezTo>
                <a:cubicBezTo>
                  <a:pt x="28961" y="58867"/>
                  <a:pt x="29037" y="58792"/>
                  <a:pt x="29075" y="58640"/>
                </a:cubicBezTo>
                <a:lnTo>
                  <a:pt x="28961" y="58489"/>
                </a:lnTo>
                <a:cubicBezTo>
                  <a:pt x="28931" y="58486"/>
                  <a:pt x="28903" y="58484"/>
                  <a:pt x="28877" y="58484"/>
                </a:cubicBezTo>
                <a:close/>
                <a:moveTo>
                  <a:pt x="11795" y="58472"/>
                </a:moveTo>
                <a:cubicBezTo>
                  <a:pt x="11771" y="58472"/>
                  <a:pt x="11746" y="58477"/>
                  <a:pt x="11721" y="58489"/>
                </a:cubicBezTo>
                <a:cubicBezTo>
                  <a:pt x="11683" y="58489"/>
                  <a:pt x="11645" y="58527"/>
                  <a:pt x="11645" y="58603"/>
                </a:cubicBezTo>
                <a:lnTo>
                  <a:pt x="11759" y="58754"/>
                </a:lnTo>
                <a:cubicBezTo>
                  <a:pt x="11721" y="58716"/>
                  <a:pt x="11683" y="58716"/>
                  <a:pt x="11683" y="58716"/>
                </a:cubicBezTo>
                <a:cubicBezTo>
                  <a:pt x="11683" y="58754"/>
                  <a:pt x="11683" y="58754"/>
                  <a:pt x="11683" y="58754"/>
                </a:cubicBezTo>
                <a:lnTo>
                  <a:pt x="11834" y="58905"/>
                </a:lnTo>
                <a:lnTo>
                  <a:pt x="11986" y="58905"/>
                </a:lnTo>
                <a:lnTo>
                  <a:pt x="12212" y="58829"/>
                </a:lnTo>
                <a:lnTo>
                  <a:pt x="12212" y="58640"/>
                </a:lnTo>
                <a:lnTo>
                  <a:pt x="12023" y="58527"/>
                </a:lnTo>
                <a:cubicBezTo>
                  <a:pt x="11986" y="58527"/>
                  <a:pt x="11948" y="58527"/>
                  <a:pt x="11910" y="58489"/>
                </a:cubicBezTo>
                <a:cubicBezTo>
                  <a:pt x="11885" y="58489"/>
                  <a:pt x="11843" y="58472"/>
                  <a:pt x="11795" y="58472"/>
                </a:cubicBezTo>
                <a:close/>
                <a:moveTo>
                  <a:pt x="19396" y="58489"/>
                </a:moveTo>
                <a:cubicBezTo>
                  <a:pt x="19245" y="58489"/>
                  <a:pt x="19131" y="58527"/>
                  <a:pt x="19056" y="58565"/>
                </a:cubicBezTo>
                <a:cubicBezTo>
                  <a:pt x="19018" y="58603"/>
                  <a:pt x="18980" y="58678"/>
                  <a:pt x="18980" y="58792"/>
                </a:cubicBezTo>
                <a:lnTo>
                  <a:pt x="19131" y="58905"/>
                </a:lnTo>
                <a:cubicBezTo>
                  <a:pt x="19320" y="58905"/>
                  <a:pt x="19434" y="58792"/>
                  <a:pt x="19472" y="58716"/>
                </a:cubicBezTo>
                <a:lnTo>
                  <a:pt x="19358" y="58640"/>
                </a:lnTo>
                <a:lnTo>
                  <a:pt x="19472" y="58678"/>
                </a:lnTo>
                <a:lnTo>
                  <a:pt x="19396" y="58489"/>
                </a:lnTo>
                <a:close/>
                <a:moveTo>
                  <a:pt x="48243" y="58451"/>
                </a:moveTo>
                <a:lnTo>
                  <a:pt x="48092" y="58489"/>
                </a:lnTo>
                <a:cubicBezTo>
                  <a:pt x="47979" y="58565"/>
                  <a:pt x="47979" y="58754"/>
                  <a:pt x="48092" y="58829"/>
                </a:cubicBezTo>
                <a:cubicBezTo>
                  <a:pt x="48130" y="58867"/>
                  <a:pt x="48168" y="58905"/>
                  <a:pt x="48281" y="58905"/>
                </a:cubicBezTo>
                <a:lnTo>
                  <a:pt x="48432" y="58754"/>
                </a:lnTo>
                <a:cubicBezTo>
                  <a:pt x="48394" y="58603"/>
                  <a:pt x="48357" y="58527"/>
                  <a:pt x="48243" y="58451"/>
                </a:cubicBezTo>
                <a:close/>
                <a:moveTo>
                  <a:pt x="9793" y="58829"/>
                </a:moveTo>
                <a:lnTo>
                  <a:pt x="9642" y="58943"/>
                </a:lnTo>
                <a:lnTo>
                  <a:pt x="9642" y="59018"/>
                </a:lnTo>
                <a:lnTo>
                  <a:pt x="9755" y="59132"/>
                </a:lnTo>
                <a:cubicBezTo>
                  <a:pt x="9793" y="59170"/>
                  <a:pt x="9831" y="59207"/>
                  <a:pt x="9868" y="59207"/>
                </a:cubicBezTo>
                <a:lnTo>
                  <a:pt x="10057" y="59094"/>
                </a:lnTo>
                <a:cubicBezTo>
                  <a:pt x="10057" y="59056"/>
                  <a:pt x="10057" y="59018"/>
                  <a:pt x="10095" y="58981"/>
                </a:cubicBezTo>
                <a:lnTo>
                  <a:pt x="9982" y="58829"/>
                </a:lnTo>
                <a:close/>
                <a:moveTo>
                  <a:pt x="5982" y="58909"/>
                </a:moveTo>
                <a:cubicBezTo>
                  <a:pt x="5922" y="58909"/>
                  <a:pt x="5848" y="58935"/>
                  <a:pt x="5785" y="59018"/>
                </a:cubicBezTo>
                <a:lnTo>
                  <a:pt x="5785" y="59207"/>
                </a:lnTo>
                <a:cubicBezTo>
                  <a:pt x="5880" y="59226"/>
                  <a:pt x="5946" y="59236"/>
                  <a:pt x="5998" y="59236"/>
                </a:cubicBezTo>
                <a:cubicBezTo>
                  <a:pt x="6050" y="59236"/>
                  <a:pt x="6088" y="59226"/>
                  <a:pt x="6125" y="59207"/>
                </a:cubicBezTo>
                <a:cubicBezTo>
                  <a:pt x="6163" y="59170"/>
                  <a:pt x="6201" y="59132"/>
                  <a:pt x="6201" y="59094"/>
                </a:cubicBezTo>
                <a:cubicBezTo>
                  <a:pt x="6201" y="59018"/>
                  <a:pt x="6163" y="58943"/>
                  <a:pt x="6088" y="58943"/>
                </a:cubicBezTo>
                <a:cubicBezTo>
                  <a:pt x="6071" y="58926"/>
                  <a:pt x="6031" y="58909"/>
                  <a:pt x="5982" y="58909"/>
                </a:cubicBezTo>
                <a:close/>
                <a:moveTo>
                  <a:pt x="39245" y="58300"/>
                </a:moveTo>
                <a:cubicBezTo>
                  <a:pt x="39056" y="58414"/>
                  <a:pt x="38716" y="58640"/>
                  <a:pt x="38716" y="58905"/>
                </a:cubicBezTo>
                <a:cubicBezTo>
                  <a:pt x="38716" y="58981"/>
                  <a:pt x="38753" y="59094"/>
                  <a:pt x="38829" y="59170"/>
                </a:cubicBezTo>
                <a:lnTo>
                  <a:pt x="38942" y="59207"/>
                </a:lnTo>
                <a:lnTo>
                  <a:pt x="38980" y="59207"/>
                </a:lnTo>
                <a:cubicBezTo>
                  <a:pt x="39075" y="59226"/>
                  <a:pt x="39122" y="59236"/>
                  <a:pt x="39165" y="59236"/>
                </a:cubicBezTo>
                <a:cubicBezTo>
                  <a:pt x="39207" y="59236"/>
                  <a:pt x="39245" y="59226"/>
                  <a:pt x="39321" y="59207"/>
                </a:cubicBezTo>
                <a:lnTo>
                  <a:pt x="39358" y="59207"/>
                </a:lnTo>
                <a:cubicBezTo>
                  <a:pt x="39321" y="59245"/>
                  <a:pt x="39245" y="59283"/>
                  <a:pt x="39245" y="59397"/>
                </a:cubicBezTo>
                <a:lnTo>
                  <a:pt x="39321" y="59510"/>
                </a:lnTo>
                <a:cubicBezTo>
                  <a:pt x="39354" y="59521"/>
                  <a:pt x="39387" y="59526"/>
                  <a:pt x="39419" y="59526"/>
                </a:cubicBezTo>
                <a:cubicBezTo>
                  <a:pt x="39497" y="59526"/>
                  <a:pt x="39570" y="59499"/>
                  <a:pt x="39623" y="59472"/>
                </a:cubicBezTo>
                <a:cubicBezTo>
                  <a:pt x="39699" y="59434"/>
                  <a:pt x="39736" y="59359"/>
                  <a:pt x="39736" y="59283"/>
                </a:cubicBezTo>
                <a:cubicBezTo>
                  <a:pt x="39736" y="59170"/>
                  <a:pt x="39661" y="59094"/>
                  <a:pt x="39547" y="59094"/>
                </a:cubicBezTo>
                <a:cubicBezTo>
                  <a:pt x="39547" y="59056"/>
                  <a:pt x="39547" y="59056"/>
                  <a:pt x="39547" y="59056"/>
                </a:cubicBezTo>
                <a:cubicBezTo>
                  <a:pt x="39585" y="59018"/>
                  <a:pt x="39623" y="58981"/>
                  <a:pt x="39661" y="58905"/>
                </a:cubicBezTo>
                <a:cubicBezTo>
                  <a:pt x="39736" y="58905"/>
                  <a:pt x="39888" y="58867"/>
                  <a:pt x="39888" y="58716"/>
                </a:cubicBezTo>
                <a:cubicBezTo>
                  <a:pt x="39888" y="58678"/>
                  <a:pt x="39888" y="58678"/>
                  <a:pt x="39850" y="58640"/>
                </a:cubicBezTo>
                <a:lnTo>
                  <a:pt x="39699" y="58565"/>
                </a:lnTo>
                <a:lnTo>
                  <a:pt x="39774" y="58565"/>
                </a:lnTo>
                <a:cubicBezTo>
                  <a:pt x="39736" y="58565"/>
                  <a:pt x="39736" y="58527"/>
                  <a:pt x="39699" y="58527"/>
                </a:cubicBezTo>
                <a:cubicBezTo>
                  <a:pt x="39661" y="58451"/>
                  <a:pt x="39547" y="58300"/>
                  <a:pt x="39321" y="58300"/>
                </a:cubicBezTo>
                <a:close/>
                <a:moveTo>
                  <a:pt x="69491" y="58603"/>
                </a:moveTo>
                <a:lnTo>
                  <a:pt x="69378" y="58754"/>
                </a:lnTo>
                <a:lnTo>
                  <a:pt x="69340" y="58754"/>
                </a:lnTo>
                <a:cubicBezTo>
                  <a:pt x="69264" y="58792"/>
                  <a:pt x="69113" y="58829"/>
                  <a:pt x="69113" y="58981"/>
                </a:cubicBezTo>
                <a:lnTo>
                  <a:pt x="69151" y="59018"/>
                </a:lnTo>
                <a:cubicBezTo>
                  <a:pt x="69075" y="59056"/>
                  <a:pt x="69037" y="59132"/>
                  <a:pt x="69037" y="59245"/>
                </a:cubicBezTo>
                <a:lnTo>
                  <a:pt x="69000" y="59245"/>
                </a:lnTo>
                <a:cubicBezTo>
                  <a:pt x="68924" y="59207"/>
                  <a:pt x="68848" y="59170"/>
                  <a:pt x="68810" y="59170"/>
                </a:cubicBezTo>
                <a:lnTo>
                  <a:pt x="68584" y="59283"/>
                </a:lnTo>
                <a:lnTo>
                  <a:pt x="68584" y="59321"/>
                </a:lnTo>
                <a:lnTo>
                  <a:pt x="68621" y="59321"/>
                </a:lnTo>
                <a:cubicBezTo>
                  <a:pt x="68584" y="59359"/>
                  <a:pt x="68584" y="59359"/>
                  <a:pt x="68546" y="59359"/>
                </a:cubicBezTo>
                <a:lnTo>
                  <a:pt x="68621" y="59510"/>
                </a:lnTo>
                <a:lnTo>
                  <a:pt x="68584" y="59548"/>
                </a:lnTo>
                <a:cubicBezTo>
                  <a:pt x="68584" y="59548"/>
                  <a:pt x="68621" y="59586"/>
                  <a:pt x="68621" y="59586"/>
                </a:cubicBezTo>
                <a:cubicBezTo>
                  <a:pt x="68659" y="59661"/>
                  <a:pt x="68735" y="59737"/>
                  <a:pt x="68848" y="59737"/>
                </a:cubicBezTo>
                <a:cubicBezTo>
                  <a:pt x="68922" y="59737"/>
                  <a:pt x="68959" y="59666"/>
                  <a:pt x="69031" y="59592"/>
                </a:cubicBezTo>
                <a:lnTo>
                  <a:pt x="69031" y="59592"/>
                </a:lnTo>
                <a:cubicBezTo>
                  <a:pt x="69058" y="59603"/>
                  <a:pt x="69085" y="59623"/>
                  <a:pt x="69113" y="59623"/>
                </a:cubicBezTo>
                <a:cubicBezTo>
                  <a:pt x="69226" y="59586"/>
                  <a:pt x="69264" y="59548"/>
                  <a:pt x="69264" y="59472"/>
                </a:cubicBezTo>
                <a:lnTo>
                  <a:pt x="69302" y="59472"/>
                </a:lnTo>
                <a:lnTo>
                  <a:pt x="69378" y="59434"/>
                </a:lnTo>
                <a:cubicBezTo>
                  <a:pt x="69415" y="59359"/>
                  <a:pt x="69453" y="59321"/>
                  <a:pt x="69453" y="59245"/>
                </a:cubicBezTo>
                <a:cubicBezTo>
                  <a:pt x="69491" y="59245"/>
                  <a:pt x="69567" y="59245"/>
                  <a:pt x="69642" y="59207"/>
                </a:cubicBezTo>
                <a:lnTo>
                  <a:pt x="69642" y="59207"/>
                </a:lnTo>
                <a:cubicBezTo>
                  <a:pt x="69642" y="59245"/>
                  <a:pt x="69604" y="59245"/>
                  <a:pt x="69604" y="59245"/>
                </a:cubicBezTo>
                <a:lnTo>
                  <a:pt x="69756" y="59397"/>
                </a:lnTo>
                <a:cubicBezTo>
                  <a:pt x="69983" y="59397"/>
                  <a:pt x="70172" y="59170"/>
                  <a:pt x="70172" y="58981"/>
                </a:cubicBezTo>
                <a:cubicBezTo>
                  <a:pt x="70172" y="58905"/>
                  <a:pt x="70134" y="58829"/>
                  <a:pt x="70096" y="58754"/>
                </a:cubicBezTo>
                <a:lnTo>
                  <a:pt x="69907" y="58792"/>
                </a:lnTo>
                <a:cubicBezTo>
                  <a:pt x="69869" y="58792"/>
                  <a:pt x="69831" y="58754"/>
                  <a:pt x="69793" y="58754"/>
                </a:cubicBezTo>
                <a:cubicBezTo>
                  <a:pt x="69793" y="58716"/>
                  <a:pt x="69756" y="58678"/>
                  <a:pt x="69718" y="58678"/>
                </a:cubicBezTo>
                <a:cubicBezTo>
                  <a:pt x="69680" y="58603"/>
                  <a:pt x="69604" y="58603"/>
                  <a:pt x="69491" y="58603"/>
                </a:cubicBezTo>
                <a:close/>
                <a:moveTo>
                  <a:pt x="49377" y="59472"/>
                </a:moveTo>
                <a:lnTo>
                  <a:pt x="49226" y="59586"/>
                </a:lnTo>
                <a:cubicBezTo>
                  <a:pt x="49226" y="59623"/>
                  <a:pt x="49188" y="59661"/>
                  <a:pt x="49188" y="59737"/>
                </a:cubicBezTo>
                <a:lnTo>
                  <a:pt x="49188" y="59775"/>
                </a:lnTo>
                <a:lnTo>
                  <a:pt x="49226" y="59850"/>
                </a:lnTo>
                <a:cubicBezTo>
                  <a:pt x="49253" y="59877"/>
                  <a:pt x="49317" y="59904"/>
                  <a:pt x="49380" y="59904"/>
                </a:cubicBezTo>
                <a:cubicBezTo>
                  <a:pt x="49405" y="59904"/>
                  <a:pt x="49431" y="59899"/>
                  <a:pt x="49453" y="59888"/>
                </a:cubicBezTo>
                <a:cubicBezTo>
                  <a:pt x="49566" y="59888"/>
                  <a:pt x="49680" y="59812"/>
                  <a:pt x="49755" y="59699"/>
                </a:cubicBezTo>
                <a:lnTo>
                  <a:pt x="49604" y="59548"/>
                </a:lnTo>
                <a:cubicBezTo>
                  <a:pt x="49566" y="59548"/>
                  <a:pt x="49566" y="59548"/>
                  <a:pt x="49566" y="59510"/>
                </a:cubicBezTo>
                <a:cubicBezTo>
                  <a:pt x="49529" y="59510"/>
                  <a:pt x="49453" y="59472"/>
                  <a:pt x="49377" y="59472"/>
                </a:cubicBezTo>
                <a:close/>
                <a:moveTo>
                  <a:pt x="82352" y="59495"/>
                </a:moveTo>
                <a:cubicBezTo>
                  <a:pt x="82313" y="59495"/>
                  <a:pt x="82273" y="59500"/>
                  <a:pt x="82232" y="59510"/>
                </a:cubicBezTo>
                <a:cubicBezTo>
                  <a:pt x="82119" y="59548"/>
                  <a:pt x="82043" y="59699"/>
                  <a:pt x="82081" y="59850"/>
                </a:cubicBezTo>
                <a:lnTo>
                  <a:pt x="82194" y="59926"/>
                </a:lnTo>
                <a:cubicBezTo>
                  <a:pt x="82227" y="59930"/>
                  <a:pt x="82256" y="59932"/>
                  <a:pt x="82284" y="59932"/>
                </a:cubicBezTo>
                <a:cubicBezTo>
                  <a:pt x="82513" y="59932"/>
                  <a:pt x="82581" y="59800"/>
                  <a:pt x="82648" y="59699"/>
                </a:cubicBezTo>
                <a:lnTo>
                  <a:pt x="82610" y="59586"/>
                </a:lnTo>
                <a:cubicBezTo>
                  <a:pt x="82555" y="59530"/>
                  <a:pt x="82459" y="59495"/>
                  <a:pt x="82352" y="59495"/>
                </a:cubicBezTo>
                <a:close/>
                <a:moveTo>
                  <a:pt x="20855" y="59532"/>
                </a:moveTo>
                <a:cubicBezTo>
                  <a:pt x="20788" y="59532"/>
                  <a:pt x="20735" y="59559"/>
                  <a:pt x="20681" y="59586"/>
                </a:cubicBezTo>
                <a:cubicBezTo>
                  <a:pt x="20644" y="59623"/>
                  <a:pt x="20568" y="59699"/>
                  <a:pt x="20606" y="59850"/>
                </a:cubicBezTo>
                <a:lnTo>
                  <a:pt x="20719" y="59926"/>
                </a:lnTo>
                <a:cubicBezTo>
                  <a:pt x="20745" y="59934"/>
                  <a:pt x="20770" y="59939"/>
                  <a:pt x="20795" y="59939"/>
                </a:cubicBezTo>
                <a:cubicBezTo>
                  <a:pt x="20882" y="59939"/>
                  <a:pt x="20963" y="59883"/>
                  <a:pt x="21022" y="59737"/>
                </a:cubicBezTo>
                <a:lnTo>
                  <a:pt x="20946" y="59548"/>
                </a:lnTo>
                <a:cubicBezTo>
                  <a:pt x="20913" y="59537"/>
                  <a:pt x="20883" y="59532"/>
                  <a:pt x="20855" y="59532"/>
                </a:cubicBezTo>
                <a:close/>
                <a:moveTo>
                  <a:pt x="42979" y="59581"/>
                </a:moveTo>
                <a:cubicBezTo>
                  <a:pt x="42717" y="59581"/>
                  <a:pt x="42685" y="59744"/>
                  <a:pt x="42685" y="59812"/>
                </a:cubicBezTo>
                <a:lnTo>
                  <a:pt x="42723" y="59888"/>
                </a:lnTo>
                <a:cubicBezTo>
                  <a:pt x="42779" y="59943"/>
                  <a:pt x="42854" y="59978"/>
                  <a:pt x="42935" y="59978"/>
                </a:cubicBezTo>
                <a:cubicBezTo>
                  <a:pt x="42965" y="59978"/>
                  <a:pt x="42995" y="59974"/>
                  <a:pt x="43026" y="59964"/>
                </a:cubicBezTo>
                <a:cubicBezTo>
                  <a:pt x="43139" y="59926"/>
                  <a:pt x="43177" y="59850"/>
                  <a:pt x="43177" y="59737"/>
                </a:cubicBezTo>
                <a:cubicBezTo>
                  <a:pt x="43177" y="59737"/>
                  <a:pt x="43177" y="59699"/>
                  <a:pt x="43177" y="59699"/>
                </a:cubicBezTo>
                <a:lnTo>
                  <a:pt x="43064" y="59586"/>
                </a:lnTo>
                <a:cubicBezTo>
                  <a:pt x="43033" y="59582"/>
                  <a:pt x="43005" y="59581"/>
                  <a:pt x="42979" y="59581"/>
                </a:cubicBezTo>
                <a:close/>
                <a:moveTo>
                  <a:pt x="56994" y="59712"/>
                </a:moveTo>
                <a:cubicBezTo>
                  <a:pt x="56944" y="59712"/>
                  <a:pt x="56888" y="59721"/>
                  <a:pt x="56825" y="59737"/>
                </a:cubicBezTo>
                <a:cubicBezTo>
                  <a:pt x="56712" y="59775"/>
                  <a:pt x="56599" y="59888"/>
                  <a:pt x="56599" y="60001"/>
                </a:cubicBezTo>
                <a:lnTo>
                  <a:pt x="56788" y="60115"/>
                </a:lnTo>
                <a:lnTo>
                  <a:pt x="56863" y="60115"/>
                </a:lnTo>
                <a:cubicBezTo>
                  <a:pt x="56977" y="60077"/>
                  <a:pt x="57166" y="60039"/>
                  <a:pt x="57204" y="59888"/>
                </a:cubicBezTo>
                <a:lnTo>
                  <a:pt x="57166" y="59775"/>
                </a:lnTo>
                <a:cubicBezTo>
                  <a:pt x="57121" y="59730"/>
                  <a:pt x="57064" y="59712"/>
                  <a:pt x="56994" y="59712"/>
                </a:cubicBezTo>
                <a:close/>
                <a:moveTo>
                  <a:pt x="25634" y="59737"/>
                </a:moveTo>
                <a:cubicBezTo>
                  <a:pt x="25521" y="59737"/>
                  <a:pt x="25483" y="59775"/>
                  <a:pt x="25445" y="59812"/>
                </a:cubicBezTo>
                <a:cubicBezTo>
                  <a:pt x="25407" y="59850"/>
                  <a:pt x="25332" y="59888"/>
                  <a:pt x="25370" y="60039"/>
                </a:cubicBezTo>
                <a:lnTo>
                  <a:pt x="25521" y="60153"/>
                </a:lnTo>
                <a:lnTo>
                  <a:pt x="25634" y="60153"/>
                </a:lnTo>
                <a:lnTo>
                  <a:pt x="25785" y="60001"/>
                </a:lnTo>
                <a:lnTo>
                  <a:pt x="25785" y="59850"/>
                </a:lnTo>
                <a:lnTo>
                  <a:pt x="25634" y="59737"/>
                </a:lnTo>
                <a:close/>
                <a:moveTo>
                  <a:pt x="37317" y="59737"/>
                </a:moveTo>
                <a:cubicBezTo>
                  <a:pt x="37203" y="59775"/>
                  <a:pt x="37014" y="59812"/>
                  <a:pt x="37014" y="60001"/>
                </a:cubicBezTo>
                <a:lnTo>
                  <a:pt x="37014" y="60039"/>
                </a:lnTo>
                <a:lnTo>
                  <a:pt x="37128" y="60153"/>
                </a:lnTo>
                <a:cubicBezTo>
                  <a:pt x="37203" y="60153"/>
                  <a:pt x="37355" y="60153"/>
                  <a:pt x="37468" y="60077"/>
                </a:cubicBezTo>
                <a:cubicBezTo>
                  <a:pt x="37506" y="60039"/>
                  <a:pt x="37544" y="60001"/>
                  <a:pt x="37544" y="59926"/>
                </a:cubicBezTo>
                <a:cubicBezTo>
                  <a:pt x="37544" y="59888"/>
                  <a:pt x="37544" y="59850"/>
                  <a:pt x="37506" y="59812"/>
                </a:cubicBezTo>
                <a:lnTo>
                  <a:pt x="37355" y="59737"/>
                </a:lnTo>
                <a:close/>
                <a:moveTo>
                  <a:pt x="69417" y="59532"/>
                </a:moveTo>
                <a:cubicBezTo>
                  <a:pt x="69384" y="59532"/>
                  <a:pt x="69346" y="59537"/>
                  <a:pt x="69302" y="59548"/>
                </a:cubicBezTo>
                <a:lnTo>
                  <a:pt x="69189" y="59661"/>
                </a:lnTo>
                <a:cubicBezTo>
                  <a:pt x="69189" y="59775"/>
                  <a:pt x="69189" y="59812"/>
                  <a:pt x="69151" y="59888"/>
                </a:cubicBezTo>
                <a:cubicBezTo>
                  <a:pt x="69151" y="59926"/>
                  <a:pt x="69113" y="59964"/>
                  <a:pt x="69113" y="60001"/>
                </a:cubicBezTo>
                <a:lnTo>
                  <a:pt x="69189" y="60115"/>
                </a:lnTo>
                <a:cubicBezTo>
                  <a:pt x="69242" y="60142"/>
                  <a:pt x="69296" y="60168"/>
                  <a:pt x="69336" y="60168"/>
                </a:cubicBezTo>
                <a:cubicBezTo>
                  <a:pt x="69352" y="60168"/>
                  <a:pt x="69367" y="60164"/>
                  <a:pt x="69378" y="60153"/>
                </a:cubicBezTo>
                <a:lnTo>
                  <a:pt x="69415" y="60228"/>
                </a:lnTo>
                <a:cubicBezTo>
                  <a:pt x="69449" y="60239"/>
                  <a:pt x="69479" y="60244"/>
                  <a:pt x="69506" y="60244"/>
                </a:cubicBezTo>
                <a:cubicBezTo>
                  <a:pt x="69573" y="60244"/>
                  <a:pt x="69627" y="60217"/>
                  <a:pt x="69680" y="60190"/>
                </a:cubicBezTo>
                <a:cubicBezTo>
                  <a:pt x="69718" y="60153"/>
                  <a:pt x="69756" y="60115"/>
                  <a:pt x="69756" y="60039"/>
                </a:cubicBezTo>
                <a:cubicBezTo>
                  <a:pt x="69756" y="60001"/>
                  <a:pt x="69718" y="59964"/>
                  <a:pt x="69718" y="59926"/>
                </a:cubicBezTo>
                <a:cubicBezTo>
                  <a:pt x="69756" y="59926"/>
                  <a:pt x="69793" y="59888"/>
                  <a:pt x="69793" y="59888"/>
                </a:cubicBezTo>
                <a:cubicBezTo>
                  <a:pt x="69819" y="59862"/>
                  <a:pt x="69828" y="59836"/>
                  <a:pt x="69830" y="59810"/>
                </a:cubicBezTo>
                <a:lnTo>
                  <a:pt x="69830" y="59810"/>
                </a:lnTo>
                <a:lnTo>
                  <a:pt x="69831" y="59812"/>
                </a:lnTo>
                <a:cubicBezTo>
                  <a:pt x="69831" y="59775"/>
                  <a:pt x="69831" y="59775"/>
                  <a:pt x="69831" y="59775"/>
                </a:cubicBezTo>
                <a:cubicBezTo>
                  <a:pt x="69831" y="59786"/>
                  <a:pt x="69831" y="59798"/>
                  <a:pt x="69830" y="59810"/>
                </a:cubicBezTo>
                <a:lnTo>
                  <a:pt x="69830" y="59810"/>
                </a:lnTo>
                <a:lnTo>
                  <a:pt x="69718" y="59586"/>
                </a:lnTo>
                <a:lnTo>
                  <a:pt x="69604" y="59586"/>
                </a:lnTo>
                <a:cubicBezTo>
                  <a:pt x="69551" y="59559"/>
                  <a:pt x="69498" y="59532"/>
                  <a:pt x="69417" y="59532"/>
                </a:cubicBezTo>
                <a:close/>
                <a:moveTo>
                  <a:pt x="76221" y="59888"/>
                </a:moveTo>
                <a:lnTo>
                  <a:pt x="76183" y="59926"/>
                </a:lnTo>
                <a:cubicBezTo>
                  <a:pt x="76070" y="59926"/>
                  <a:pt x="75881" y="59964"/>
                  <a:pt x="75881" y="60153"/>
                </a:cubicBezTo>
                <a:lnTo>
                  <a:pt x="75918" y="60266"/>
                </a:lnTo>
                <a:cubicBezTo>
                  <a:pt x="75972" y="60293"/>
                  <a:pt x="76025" y="60320"/>
                  <a:pt x="76092" y="60320"/>
                </a:cubicBezTo>
                <a:cubicBezTo>
                  <a:pt x="76120" y="60320"/>
                  <a:pt x="76150" y="60315"/>
                  <a:pt x="76183" y="60304"/>
                </a:cubicBezTo>
                <a:cubicBezTo>
                  <a:pt x="76296" y="60266"/>
                  <a:pt x="76372" y="60153"/>
                  <a:pt x="76372" y="60001"/>
                </a:cubicBezTo>
                <a:lnTo>
                  <a:pt x="76221" y="59888"/>
                </a:lnTo>
                <a:close/>
                <a:moveTo>
                  <a:pt x="15842" y="59964"/>
                </a:moveTo>
                <a:lnTo>
                  <a:pt x="15691" y="60039"/>
                </a:lnTo>
                <a:cubicBezTo>
                  <a:pt x="15615" y="60190"/>
                  <a:pt x="15729" y="60380"/>
                  <a:pt x="15918" y="60380"/>
                </a:cubicBezTo>
                <a:cubicBezTo>
                  <a:pt x="15946" y="60389"/>
                  <a:pt x="15974" y="60394"/>
                  <a:pt x="16002" y="60394"/>
                </a:cubicBezTo>
                <a:cubicBezTo>
                  <a:pt x="16083" y="60394"/>
                  <a:pt x="16154" y="60351"/>
                  <a:pt x="16182" y="60266"/>
                </a:cubicBezTo>
                <a:lnTo>
                  <a:pt x="16069" y="60115"/>
                </a:lnTo>
                <a:cubicBezTo>
                  <a:pt x="16069" y="60115"/>
                  <a:pt x="16031" y="60077"/>
                  <a:pt x="16031" y="60077"/>
                </a:cubicBezTo>
                <a:cubicBezTo>
                  <a:pt x="15993" y="60039"/>
                  <a:pt x="15955" y="59964"/>
                  <a:pt x="15842" y="59964"/>
                </a:cubicBezTo>
                <a:close/>
                <a:moveTo>
                  <a:pt x="87525" y="60190"/>
                </a:moveTo>
                <a:cubicBezTo>
                  <a:pt x="87374" y="60190"/>
                  <a:pt x="87185" y="60266"/>
                  <a:pt x="87185" y="60417"/>
                </a:cubicBezTo>
                <a:lnTo>
                  <a:pt x="87336" y="60417"/>
                </a:lnTo>
                <a:cubicBezTo>
                  <a:pt x="87466" y="60417"/>
                  <a:pt x="87457" y="60501"/>
                  <a:pt x="87570" y="60501"/>
                </a:cubicBezTo>
                <a:cubicBezTo>
                  <a:pt x="87589" y="60501"/>
                  <a:pt x="87612" y="60498"/>
                  <a:pt x="87639" y="60493"/>
                </a:cubicBezTo>
                <a:cubicBezTo>
                  <a:pt x="87639" y="60455"/>
                  <a:pt x="87639" y="60417"/>
                  <a:pt x="87639" y="60417"/>
                </a:cubicBezTo>
                <a:lnTo>
                  <a:pt x="87790" y="60417"/>
                </a:lnTo>
                <a:cubicBezTo>
                  <a:pt x="87790" y="60342"/>
                  <a:pt x="87752" y="60304"/>
                  <a:pt x="87677" y="60228"/>
                </a:cubicBezTo>
                <a:cubicBezTo>
                  <a:pt x="87639" y="60228"/>
                  <a:pt x="87601" y="60190"/>
                  <a:pt x="87525" y="60190"/>
                </a:cubicBezTo>
                <a:close/>
                <a:moveTo>
                  <a:pt x="90127" y="60100"/>
                </a:moveTo>
                <a:cubicBezTo>
                  <a:pt x="90018" y="60100"/>
                  <a:pt x="89915" y="60135"/>
                  <a:pt x="89832" y="60190"/>
                </a:cubicBezTo>
                <a:lnTo>
                  <a:pt x="89794" y="60266"/>
                </a:lnTo>
                <a:lnTo>
                  <a:pt x="89794" y="60417"/>
                </a:lnTo>
                <a:lnTo>
                  <a:pt x="89907" y="60531"/>
                </a:lnTo>
                <a:cubicBezTo>
                  <a:pt x="89954" y="60546"/>
                  <a:pt x="90008" y="60556"/>
                  <a:pt x="90062" y="60556"/>
                </a:cubicBezTo>
                <a:cubicBezTo>
                  <a:pt x="90139" y="60556"/>
                  <a:pt x="90219" y="60537"/>
                  <a:pt x="90285" y="60493"/>
                </a:cubicBezTo>
                <a:cubicBezTo>
                  <a:pt x="90323" y="60455"/>
                  <a:pt x="90361" y="60380"/>
                  <a:pt x="90361" y="60304"/>
                </a:cubicBezTo>
                <a:cubicBezTo>
                  <a:pt x="90361" y="60266"/>
                  <a:pt x="90361" y="60228"/>
                  <a:pt x="90361" y="60190"/>
                </a:cubicBezTo>
                <a:lnTo>
                  <a:pt x="90247" y="60115"/>
                </a:lnTo>
                <a:cubicBezTo>
                  <a:pt x="90207" y="60105"/>
                  <a:pt x="90166" y="60100"/>
                  <a:pt x="90127" y="60100"/>
                </a:cubicBezTo>
                <a:close/>
                <a:moveTo>
                  <a:pt x="64198" y="60266"/>
                </a:moveTo>
                <a:cubicBezTo>
                  <a:pt x="64085" y="60342"/>
                  <a:pt x="64009" y="60417"/>
                  <a:pt x="63971" y="60531"/>
                </a:cubicBezTo>
                <a:cubicBezTo>
                  <a:pt x="63933" y="60569"/>
                  <a:pt x="63896" y="60606"/>
                  <a:pt x="63858" y="60644"/>
                </a:cubicBezTo>
                <a:lnTo>
                  <a:pt x="63971" y="60871"/>
                </a:lnTo>
                <a:cubicBezTo>
                  <a:pt x="64160" y="60833"/>
                  <a:pt x="64425" y="60644"/>
                  <a:pt x="64425" y="60455"/>
                </a:cubicBezTo>
                <a:cubicBezTo>
                  <a:pt x="64425" y="60417"/>
                  <a:pt x="64425" y="60342"/>
                  <a:pt x="64349" y="60304"/>
                </a:cubicBezTo>
                <a:lnTo>
                  <a:pt x="64198" y="60266"/>
                </a:lnTo>
                <a:close/>
                <a:moveTo>
                  <a:pt x="50474" y="60455"/>
                </a:moveTo>
                <a:cubicBezTo>
                  <a:pt x="50360" y="60455"/>
                  <a:pt x="50285" y="60455"/>
                  <a:pt x="50247" y="60531"/>
                </a:cubicBezTo>
                <a:cubicBezTo>
                  <a:pt x="50134" y="60569"/>
                  <a:pt x="50134" y="60682"/>
                  <a:pt x="50134" y="60758"/>
                </a:cubicBezTo>
                <a:cubicBezTo>
                  <a:pt x="50134" y="60795"/>
                  <a:pt x="50134" y="60833"/>
                  <a:pt x="50134" y="60871"/>
                </a:cubicBezTo>
                <a:lnTo>
                  <a:pt x="50285" y="60947"/>
                </a:lnTo>
                <a:cubicBezTo>
                  <a:pt x="50315" y="60957"/>
                  <a:pt x="50346" y="60961"/>
                  <a:pt x="50376" y="60961"/>
                </a:cubicBezTo>
                <a:cubicBezTo>
                  <a:pt x="50459" y="60961"/>
                  <a:pt x="50542" y="60926"/>
                  <a:pt x="50625" y="60871"/>
                </a:cubicBezTo>
                <a:lnTo>
                  <a:pt x="50663" y="60795"/>
                </a:lnTo>
                <a:lnTo>
                  <a:pt x="50663" y="60758"/>
                </a:lnTo>
                <a:cubicBezTo>
                  <a:pt x="50663" y="60720"/>
                  <a:pt x="50625" y="60644"/>
                  <a:pt x="50625" y="60644"/>
                </a:cubicBezTo>
                <a:cubicBezTo>
                  <a:pt x="50587" y="60606"/>
                  <a:pt x="50587" y="60606"/>
                  <a:pt x="50587" y="60606"/>
                </a:cubicBezTo>
                <a:lnTo>
                  <a:pt x="50474" y="60455"/>
                </a:lnTo>
                <a:close/>
                <a:moveTo>
                  <a:pt x="52671" y="60616"/>
                </a:moveTo>
                <a:cubicBezTo>
                  <a:pt x="52638" y="60616"/>
                  <a:pt x="52610" y="60625"/>
                  <a:pt x="52591" y="60644"/>
                </a:cubicBezTo>
                <a:cubicBezTo>
                  <a:pt x="52478" y="60682"/>
                  <a:pt x="52440" y="60758"/>
                  <a:pt x="52440" y="60833"/>
                </a:cubicBezTo>
                <a:cubicBezTo>
                  <a:pt x="52440" y="60909"/>
                  <a:pt x="52515" y="60984"/>
                  <a:pt x="52591" y="61022"/>
                </a:cubicBezTo>
                <a:cubicBezTo>
                  <a:pt x="52667" y="61022"/>
                  <a:pt x="52742" y="61022"/>
                  <a:pt x="52780" y="60984"/>
                </a:cubicBezTo>
                <a:cubicBezTo>
                  <a:pt x="52818" y="60947"/>
                  <a:pt x="52856" y="60871"/>
                  <a:pt x="52856" y="60833"/>
                </a:cubicBezTo>
                <a:cubicBezTo>
                  <a:pt x="52856" y="60758"/>
                  <a:pt x="52818" y="60682"/>
                  <a:pt x="52780" y="60644"/>
                </a:cubicBezTo>
                <a:cubicBezTo>
                  <a:pt x="52742" y="60625"/>
                  <a:pt x="52704" y="60616"/>
                  <a:pt x="52671" y="60616"/>
                </a:cubicBezTo>
                <a:close/>
                <a:moveTo>
                  <a:pt x="17982" y="60742"/>
                </a:moveTo>
                <a:cubicBezTo>
                  <a:pt x="17950" y="60742"/>
                  <a:pt x="17917" y="60747"/>
                  <a:pt x="17884" y="60758"/>
                </a:cubicBezTo>
                <a:cubicBezTo>
                  <a:pt x="17808" y="60758"/>
                  <a:pt x="17732" y="60833"/>
                  <a:pt x="17732" y="60947"/>
                </a:cubicBezTo>
                <a:lnTo>
                  <a:pt x="17884" y="61060"/>
                </a:lnTo>
                <a:lnTo>
                  <a:pt x="17921" y="61060"/>
                </a:lnTo>
                <a:cubicBezTo>
                  <a:pt x="18035" y="61060"/>
                  <a:pt x="18186" y="61060"/>
                  <a:pt x="18224" y="60909"/>
                </a:cubicBezTo>
                <a:lnTo>
                  <a:pt x="18186" y="60795"/>
                </a:lnTo>
                <a:cubicBezTo>
                  <a:pt x="18133" y="60769"/>
                  <a:pt x="18060" y="60742"/>
                  <a:pt x="17982" y="60742"/>
                </a:cubicBezTo>
                <a:close/>
                <a:moveTo>
                  <a:pt x="31192" y="60606"/>
                </a:moveTo>
                <a:cubicBezTo>
                  <a:pt x="31041" y="60606"/>
                  <a:pt x="30889" y="60644"/>
                  <a:pt x="30776" y="60682"/>
                </a:cubicBezTo>
                <a:lnTo>
                  <a:pt x="30738" y="60795"/>
                </a:lnTo>
                <a:cubicBezTo>
                  <a:pt x="30738" y="60871"/>
                  <a:pt x="30776" y="61098"/>
                  <a:pt x="31003" y="61173"/>
                </a:cubicBezTo>
                <a:lnTo>
                  <a:pt x="31230" y="61022"/>
                </a:lnTo>
                <a:cubicBezTo>
                  <a:pt x="31268" y="60984"/>
                  <a:pt x="31343" y="60947"/>
                  <a:pt x="31343" y="60833"/>
                </a:cubicBezTo>
                <a:cubicBezTo>
                  <a:pt x="31343" y="60795"/>
                  <a:pt x="31305" y="60758"/>
                  <a:pt x="31305" y="60720"/>
                </a:cubicBezTo>
                <a:lnTo>
                  <a:pt x="31192" y="60606"/>
                </a:lnTo>
                <a:close/>
                <a:moveTo>
                  <a:pt x="42874" y="61022"/>
                </a:moveTo>
                <a:cubicBezTo>
                  <a:pt x="42723" y="61022"/>
                  <a:pt x="42610" y="61098"/>
                  <a:pt x="42572" y="61211"/>
                </a:cubicBezTo>
                <a:lnTo>
                  <a:pt x="42685" y="61363"/>
                </a:lnTo>
                <a:cubicBezTo>
                  <a:pt x="42685" y="61400"/>
                  <a:pt x="42723" y="61400"/>
                  <a:pt x="42761" y="61438"/>
                </a:cubicBezTo>
                <a:lnTo>
                  <a:pt x="42950" y="61325"/>
                </a:lnTo>
                <a:cubicBezTo>
                  <a:pt x="42950" y="61287"/>
                  <a:pt x="42988" y="61249"/>
                  <a:pt x="42988" y="61173"/>
                </a:cubicBezTo>
                <a:lnTo>
                  <a:pt x="42988" y="61136"/>
                </a:lnTo>
                <a:lnTo>
                  <a:pt x="42874" y="61022"/>
                </a:lnTo>
                <a:close/>
                <a:moveTo>
                  <a:pt x="82873" y="60969"/>
                </a:moveTo>
                <a:cubicBezTo>
                  <a:pt x="82793" y="60969"/>
                  <a:pt x="82739" y="60996"/>
                  <a:pt x="82686" y="61022"/>
                </a:cubicBezTo>
                <a:cubicBezTo>
                  <a:pt x="82648" y="60984"/>
                  <a:pt x="82610" y="60984"/>
                  <a:pt x="82572" y="60984"/>
                </a:cubicBezTo>
                <a:lnTo>
                  <a:pt x="82421" y="61136"/>
                </a:lnTo>
                <a:cubicBezTo>
                  <a:pt x="82421" y="61249"/>
                  <a:pt x="82459" y="61325"/>
                  <a:pt x="82535" y="61400"/>
                </a:cubicBezTo>
                <a:lnTo>
                  <a:pt x="82648" y="61438"/>
                </a:lnTo>
                <a:cubicBezTo>
                  <a:pt x="82799" y="61438"/>
                  <a:pt x="82988" y="61400"/>
                  <a:pt x="83102" y="61287"/>
                </a:cubicBezTo>
                <a:lnTo>
                  <a:pt x="83026" y="61098"/>
                </a:lnTo>
                <a:lnTo>
                  <a:pt x="83064" y="61098"/>
                </a:lnTo>
                <a:lnTo>
                  <a:pt x="82988" y="60984"/>
                </a:lnTo>
                <a:cubicBezTo>
                  <a:pt x="82944" y="60973"/>
                  <a:pt x="82906" y="60969"/>
                  <a:pt x="82873" y="60969"/>
                </a:cubicBezTo>
                <a:close/>
                <a:moveTo>
                  <a:pt x="60001" y="60984"/>
                </a:moveTo>
                <a:cubicBezTo>
                  <a:pt x="59850" y="60984"/>
                  <a:pt x="59774" y="61022"/>
                  <a:pt x="59737" y="61060"/>
                </a:cubicBezTo>
                <a:cubicBezTo>
                  <a:pt x="59623" y="61136"/>
                  <a:pt x="59661" y="61363"/>
                  <a:pt x="59812" y="61476"/>
                </a:cubicBezTo>
                <a:cubicBezTo>
                  <a:pt x="59866" y="61503"/>
                  <a:pt x="59919" y="61529"/>
                  <a:pt x="59986" y="61529"/>
                </a:cubicBezTo>
                <a:cubicBezTo>
                  <a:pt x="60014" y="61529"/>
                  <a:pt x="60044" y="61525"/>
                  <a:pt x="60077" y="61514"/>
                </a:cubicBezTo>
                <a:lnTo>
                  <a:pt x="60190" y="61438"/>
                </a:lnTo>
                <a:cubicBezTo>
                  <a:pt x="60190" y="61400"/>
                  <a:pt x="60190" y="61363"/>
                  <a:pt x="60190" y="61325"/>
                </a:cubicBezTo>
                <a:cubicBezTo>
                  <a:pt x="60190" y="61249"/>
                  <a:pt x="60153" y="61211"/>
                  <a:pt x="60153" y="61173"/>
                </a:cubicBezTo>
                <a:cubicBezTo>
                  <a:pt x="60115" y="61136"/>
                  <a:pt x="60115" y="61136"/>
                  <a:pt x="60115" y="61098"/>
                </a:cubicBezTo>
                <a:lnTo>
                  <a:pt x="60001" y="60984"/>
                </a:lnTo>
                <a:close/>
                <a:moveTo>
                  <a:pt x="41778" y="60947"/>
                </a:moveTo>
                <a:cubicBezTo>
                  <a:pt x="41627" y="60947"/>
                  <a:pt x="41513" y="60984"/>
                  <a:pt x="41476" y="61136"/>
                </a:cubicBezTo>
                <a:lnTo>
                  <a:pt x="41589" y="61287"/>
                </a:lnTo>
                <a:cubicBezTo>
                  <a:pt x="41589" y="61306"/>
                  <a:pt x="41589" y="61325"/>
                  <a:pt x="41589" y="61325"/>
                </a:cubicBezTo>
                <a:cubicBezTo>
                  <a:pt x="41589" y="61438"/>
                  <a:pt x="41589" y="61627"/>
                  <a:pt x="41854" y="61627"/>
                </a:cubicBezTo>
                <a:lnTo>
                  <a:pt x="41929" y="61589"/>
                </a:lnTo>
                <a:cubicBezTo>
                  <a:pt x="42005" y="61552"/>
                  <a:pt x="42043" y="61476"/>
                  <a:pt x="42043" y="61400"/>
                </a:cubicBezTo>
                <a:cubicBezTo>
                  <a:pt x="42043" y="61287"/>
                  <a:pt x="42005" y="61173"/>
                  <a:pt x="41929" y="61098"/>
                </a:cubicBezTo>
                <a:cubicBezTo>
                  <a:pt x="41929" y="61060"/>
                  <a:pt x="41929" y="61060"/>
                  <a:pt x="41929" y="61022"/>
                </a:cubicBezTo>
                <a:lnTo>
                  <a:pt x="41778" y="60947"/>
                </a:lnTo>
                <a:close/>
                <a:moveTo>
                  <a:pt x="87601" y="61249"/>
                </a:moveTo>
                <a:cubicBezTo>
                  <a:pt x="87525" y="61249"/>
                  <a:pt x="87487" y="61249"/>
                  <a:pt x="87450" y="61325"/>
                </a:cubicBezTo>
                <a:cubicBezTo>
                  <a:pt x="87374" y="61325"/>
                  <a:pt x="87298" y="61438"/>
                  <a:pt x="87336" y="61589"/>
                </a:cubicBezTo>
                <a:lnTo>
                  <a:pt x="87487" y="61665"/>
                </a:lnTo>
                <a:lnTo>
                  <a:pt x="87525" y="61665"/>
                </a:lnTo>
                <a:cubicBezTo>
                  <a:pt x="87563" y="61665"/>
                  <a:pt x="87752" y="61665"/>
                  <a:pt x="87790" y="61514"/>
                </a:cubicBezTo>
                <a:lnTo>
                  <a:pt x="87677" y="61476"/>
                </a:lnTo>
                <a:cubicBezTo>
                  <a:pt x="87677" y="61438"/>
                  <a:pt x="87677" y="61438"/>
                  <a:pt x="87677" y="61438"/>
                </a:cubicBezTo>
                <a:lnTo>
                  <a:pt x="87714" y="61363"/>
                </a:lnTo>
                <a:lnTo>
                  <a:pt x="87601" y="61249"/>
                </a:lnTo>
                <a:close/>
                <a:moveTo>
                  <a:pt x="79308" y="58863"/>
                </a:moveTo>
                <a:cubicBezTo>
                  <a:pt x="78964" y="58863"/>
                  <a:pt x="78862" y="59070"/>
                  <a:pt x="78792" y="59245"/>
                </a:cubicBezTo>
                <a:cubicBezTo>
                  <a:pt x="78603" y="59359"/>
                  <a:pt x="78451" y="59510"/>
                  <a:pt x="78338" y="59623"/>
                </a:cubicBezTo>
                <a:cubicBezTo>
                  <a:pt x="78262" y="59737"/>
                  <a:pt x="78187" y="59812"/>
                  <a:pt x="78111" y="59888"/>
                </a:cubicBezTo>
                <a:lnTo>
                  <a:pt x="78073" y="59888"/>
                </a:lnTo>
                <a:cubicBezTo>
                  <a:pt x="78036" y="59964"/>
                  <a:pt x="77998" y="60001"/>
                  <a:pt x="77998" y="60077"/>
                </a:cubicBezTo>
                <a:cubicBezTo>
                  <a:pt x="77998" y="60190"/>
                  <a:pt x="78111" y="60266"/>
                  <a:pt x="78187" y="60342"/>
                </a:cubicBezTo>
                <a:lnTo>
                  <a:pt x="78225" y="60342"/>
                </a:lnTo>
                <a:cubicBezTo>
                  <a:pt x="78225" y="60342"/>
                  <a:pt x="78225" y="60380"/>
                  <a:pt x="78187" y="60417"/>
                </a:cubicBezTo>
                <a:cubicBezTo>
                  <a:pt x="78187" y="60455"/>
                  <a:pt x="78149" y="60531"/>
                  <a:pt x="78149" y="60606"/>
                </a:cubicBezTo>
                <a:cubicBezTo>
                  <a:pt x="78149" y="60682"/>
                  <a:pt x="78187" y="60758"/>
                  <a:pt x="78187" y="60795"/>
                </a:cubicBezTo>
                <a:cubicBezTo>
                  <a:pt x="78225" y="60909"/>
                  <a:pt x="78225" y="60984"/>
                  <a:pt x="78187" y="61098"/>
                </a:cubicBezTo>
                <a:lnTo>
                  <a:pt x="78225" y="61249"/>
                </a:lnTo>
                <a:cubicBezTo>
                  <a:pt x="78225" y="61249"/>
                  <a:pt x="78262" y="61287"/>
                  <a:pt x="78300" y="61325"/>
                </a:cubicBezTo>
                <a:cubicBezTo>
                  <a:pt x="78496" y="61493"/>
                  <a:pt x="78797" y="61724"/>
                  <a:pt x="79124" y="61724"/>
                </a:cubicBezTo>
                <a:cubicBezTo>
                  <a:pt x="79238" y="61724"/>
                  <a:pt x="79355" y="61696"/>
                  <a:pt x="79472" y="61627"/>
                </a:cubicBezTo>
                <a:lnTo>
                  <a:pt x="79510" y="61476"/>
                </a:lnTo>
                <a:cubicBezTo>
                  <a:pt x="79434" y="61363"/>
                  <a:pt x="79359" y="61325"/>
                  <a:pt x="79245" y="61287"/>
                </a:cubicBezTo>
                <a:lnTo>
                  <a:pt x="79170" y="61287"/>
                </a:lnTo>
                <a:cubicBezTo>
                  <a:pt x="79132" y="61249"/>
                  <a:pt x="79056" y="61211"/>
                  <a:pt x="78981" y="61173"/>
                </a:cubicBezTo>
                <a:lnTo>
                  <a:pt x="78943" y="61173"/>
                </a:lnTo>
                <a:cubicBezTo>
                  <a:pt x="78905" y="61136"/>
                  <a:pt x="78905" y="61136"/>
                  <a:pt x="78867" y="61098"/>
                </a:cubicBezTo>
                <a:cubicBezTo>
                  <a:pt x="78830" y="61022"/>
                  <a:pt x="78792" y="60984"/>
                  <a:pt x="78716" y="60947"/>
                </a:cubicBezTo>
                <a:cubicBezTo>
                  <a:pt x="78716" y="60871"/>
                  <a:pt x="78716" y="60758"/>
                  <a:pt x="78754" y="60682"/>
                </a:cubicBezTo>
                <a:cubicBezTo>
                  <a:pt x="78754" y="60493"/>
                  <a:pt x="78754" y="60266"/>
                  <a:pt x="78640" y="60001"/>
                </a:cubicBezTo>
                <a:cubicBezTo>
                  <a:pt x="79056" y="59737"/>
                  <a:pt x="79359" y="59397"/>
                  <a:pt x="79510" y="59018"/>
                </a:cubicBezTo>
                <a:lnTo>
                  <a:pt x="79397" y="58867"/>
                </a:lnTo>
                <a:cubicBezTo>
                  <a:pt x="79366" y="58864"/>
                  <a:pt x="79336" y="58863"/>
                  <a:pt x="79308" y="58863"/>
                </a:cubicBezTo>
                <a:close/>
                <a:moveTo>
                  <a:pt x="69554" y="61375"/>
                </a:moveTo>
                <a:cubicBezTo>
                  <a:pt x="69509" y="61375"/>
                  <a:pt x="69462" y="61385"/>
                  <a:pt x="69415" y="61400"/>
                </a:cubicBezTo>
                <a:cubicBezTo>
                  <a:pt x="69264" y="61438"/>
                  <a:pt x="69189" y="61552"/>
                  <a:pt x="69189" y="61665"/>
                </a:cubicBezTo>
                <a:lnTo>
                  <a:pt x="69226" y="61741"/>
                </a:lnTo>
                <a:cubicBezTo>
                  <a:pt x="69282" y="61796"/>
                  <a:pt x="69357" y="61831"/>
                  <a:pt x="69438" y="61831"/>
                </a:cubicBezTo>
                <a:cubicBezTo>
                  <a:pt x="69468" y="61831"/>
                  <a:pt x="69498" y="61826"/>
                  <a:pt x="69529" y="61816"/>
                </a:cubicBezTo>
                <a:cubicBezTo>
                  <a:pt x="69680" y="61741"/>
                  <a:pt x="69756" y="61627"/>
                  <a:pt x="69756" y="61514"/>
                </a:cubicBezTo>
                <a:lnTo>
                  <a:pt x="69718" y="61438"/>
                </a:lnTo>
                <a:cubicBezTo>
                  <a:pt x="69674" y="61394"/>
                  <a:pt x="69616" y="61375"/>
                  <a:pt x="69554" y="61375"/>
                </a:cubicBezTo>
                <a:close/>
                <a:moveTo>
                  <a:pt x="42799" y="61552"/>
                </a:moveTo>
                <a:cubicBezTo>
                  <a:pt x="42723" y="61589"/>
                  <a:pt x="42685" y="61703"/>
                  <a:pt x="42685" y="61741"/>
                </a:cubicBezTo>
                <a:cubicBezTo>
                  <a:pt x="42685" y="61854"/>
                  <a:pt x="42723" y="61930"/>
                  <a:pt x="42837" y="61930"/>
                </a:cubicBezTo>
                <a:cubicBezTo>
                  <a:pt x="42862" y="61942"/>
                  <a:pt x="42883" y="61946"/>
                  <a:pt x="42902" y="61946"/>
                </a:cubicBezTo>
                <a:cubicBezTo>
                  <a:pt x="42942" y="61946"/>
                  <a:pt x="42975" y="61930"/>
                  <a:pt x="43026" y="61930"/>
                </a:cubicBezTo>
                <a:cubicBezTo>
                  <a:pt x="43064" y="61892"/>
                  <a:pt x="43101" y="61816"/>
                  <a:pt x="43101" y="61741"/>
                </a:cubicBezTo>
                <a:cubicBezTo>
                  <a:pt x="43101" y="61665"/>
                  <a:pt x="43064" y="61627"/>
                  <a:pt x="42988" y="61589"/>
                </a:cubicBezTo>
                <a:cubicBezTo>
                  <a:pt x="42950" y="61552"/>
                  <a:pt x="42874" y="61552"/>
                  <a:pt x="42799" y="61552"/>
                </a:cubicBezTo>
                <a:close/>
                <a:moveTo>
                  <a:pt x="41060" y="61589"/>
                </a:moveTo>
                <a:cubicBezTo>
                  <a:pt x="40984" y="61589"/>
                  <a:pt x="40871" y="61627"/>
                  <a:pt x="40833" y="61665"/>
                </a:cubicBezTo>
                <a:cubicBezTo>
                  <a:pt x="40795" y="61703"/>
                  <a:pt x="40757" y="61741"/>
                  <a:pt x="40757" y="61854"/>
                </a:cubicBezTo>
                <a:lnTo>
                  <a:pt x="40757" y="61892"/>
                </a:lnTo>
                <a:lnTo>
                  <a:pt x="40871" y="62005"/>
                </a:lnTo>
                <a:lnTo>
                  <a:pt x="41060" y="62005"/>
                </a:lnTo>
                <a:lnTo>
                  <a:pt x="41211" y="61892"/>
                </a:lnTo>
                <a:lnTo>
                  <a:pt x="41211" y="61741"/>
                </a:lnTo>
                <a:lnTo>
                  <a:pt x="41060" y="61589"/>
                </a:lnTo>
                <a:close/>
                <a:moveTo>
                  <a:pt x="43971" y="61703"/>
                </a:moveTo>
                <a:cubicBezTo>
                  <a:pt x="43895" y="61703"/>
                  <a:pt x="43820" y="61703"/>
                  <a:pt x="43744" y="61741"/>
                </a:cubicBezTo>
                <a:cubicBezTo>
                  <a:pt x="43668" y="61816"/>
                  <a:pt x="43668" y="61892"/>
                  <a:pt x="43706" y="61967"/>
                </a:cubicBezTo>
                <a:lnTo>
                  <a:pt x="43857" y="62043"/>
                </a:lnTo>
                <a:cubicBezTo>
                  <a:pt x="43895" y="62043"/>
                  <a:pt x="44122" y="62043"/>
                  <a:pt x="44198" y="61892"/>
                </a:cubicBezTo>
                <a:lnTo>
                  <a:pt x="44047" y="61703"/>
                </a:lnTo>
                <a:close/>
                <a:moveTo>
                  <a:pt x="55275" y="61552"/>
                </a:moveTo>
                <a:lnTo>
                  <a:pt x="55162" y="61589"/>
                </a:lnTo>
                <a:cubicBezTo>
                  <a:pt x="55124" y="61665"/>
                  <a:pt x="55124" y="61741"/>
                  <a:pt x="55124" y="61816"/>
                </a:cubicBezTo>
                <a:cubicBezTo>
                  <a:pt x="55124" y="61816"/>
                  <a:pt x="55124" y="61854"/>
                  <a:pt x="55124" y="61854"/>
                </a:cubicBezTo>
                <a:cubicBezTo>
                  <a:pt x="55124" y="61854"/>
                  <a:pt x="55124" y="61892"/>
                  <a:pt x="55086" y="61930"/>
                </a:cubicBezTo>
                <a:lnTo>
                  <a:pt x="55200" y="62081"/>
                </a:lnTo>
                <a:cubicBezTo>
                  <a:pt x="55240" y="62091"/>
                  <a:pt x="55278" y="62096"/>
                  <a:pt x="55313" y="62096"/>
                </a:cubicBezTo>
                <a:cubicBezTo>
                  <a:pt x="55409" y="62096"/>
                  <a:pt x="55485" y="62061"/>
                  <a:pt x="55540" y="62005"/>
                </a:cubicBezTo>
                <a:cubicBezTo>
                  <a:pt x="55616" y="61967"/>
                  <a:pt x="55653" y="61854"/>
                  <a:pt x="55653" y="61741"/>
                </a:cubicBezTo>
                <a:lnTo>
                  <a:pt x="55653" y="61703"/>
                </a:lnTo>
                <a:lnTo>
                  <a:pt x="55502" y="61589"/>
                </a:lnTo>
                <a:lnTo>
                  <a:pt x="55464" y="61589"/>
                </a:lnTo>
                <a:cubicBezTo>
                  <a:pt x="55427" y="61589"/>
                  <a:pt x="55351" y="61552"/>
                  <a:pt x="55275" y="61552"/>
                </a:cubicBezTo>
                <a:close/>
                <a:moveTo>
                  <a:pt x="23668" y="61589"/>
                </a:moveTo>
                <a:lnTo>
                  <a:pt x="23517" y="61741"/>
                </a:lnTo>
                <a:cubicBezTo>
                  <a:pt x="23517" y="61741"/>
                  <a:pt x="23479" y="61778"/>
                  <a:pt x="23479" y="61778"/>
                </a:cubicBezTo>
                <a:cubicBezTo>
                  <a:pt x="23441" y="61854"/>
                  <a:pt x="23441" y="61892"/>
                  <a:pt x="23441" y="61967"/>
                </a:cubicBezTo>
                <a:cubicBezTo>
                  <a:pt x="23441" y="62043"/>
                  <a:pt x="23479" y="62119"/>
                  <a:pt x="23593" y="62156"/>
                </a:cubicBezTo>
                <a:lnTo>
                  <a:pt x="23782" y="62005"/>
                </a:lnTo>
                <a:lnTo>
                  <a:pt x="23782" y="62005"/>
                </a:lnTo>
                <a:cubicBezTo>
                  <a:pt x="23782" y="62043"/>
                  <a:pt x="23744" y="62081"/>
                  <a:pt x="23706" y="62081"/>
                </a:cubicBezTo>
                <a:lnTo>
                  <a:pt x="23744" y="62081"/>
                </a:lnTo>
                <a:cubicBezTo>
                  <a:pt x="23782" y="62100"/>
                  <a:pt x="23819" y="62109"/>
                  <a:pt x="23857" y="62109"/>
                </a:cubicBezTo>
                <a:cubicBezTo>
                  <a:pt x="23895" y="62109"/>
                  <a:pt x="23933" y="62100"/>
                  <a:pt x="23971" y="62081"/>
                </a:cubicBezTo>
                <a:lnTo>
                  <a:pt x="24008" y="61967"/>
                </a:lnTo>
                <a:lnTo>
                  <a:pt x="24008" y="61892"/>
                </a:lnTo>
                <a:lnTo>
                  <a:pt x="23933" y="61816"/>
                </a:lnTo>
                <a:cubicBezTo>
                  <a:pt x="23933" y="61816"/>
                  <a:pt x="23933" y="61778"/>
                  <a:pt x="23895" y="61778"/>
                </a:cubicBezTo>
                <a:cubicBezTo>
                  <a:pt x="23857" y="61703"/>
                  <a:pt x="23819" y="61627"/>
                  <a:pt x="23668" y="61589"/>
                </a:cubicBezTo>
                <a:close/>
                <a:moveTo>
                  <a:pt x="14467" y="61763"/>
                </a:moveTo>
                <a:cubicBezTo>
                  <a:pt x="14402" y="61763"/>
                  <a:pt x="14356" y="61789"/>
                  <a:pt x="14330" y="61816"/>
                </a:cubicBezTo>
                <a:cubicBezTo>
                  <a:pt x="14216" y="61892"/>
                  <a:pt x="14216" y="62043"/>
                  <a:pt x="14330" y="62119"/>
                </a:cubicBezTo>
                <a:cubicBezTo>
                  <a:pt x="14405" y="62194"/>
                  <a:pt x="14481" y="62194"/>
                  <a:pt x="14557" y="62194"/>
                </a:cubicBezTo>
                <a:lnTo>
                  <a:pt x="14670" y="62081"/>
                </a:lnTo>
                <a:lnTo>
                  <a:pt x="14670" y="61892"/>
                </a:lnTo>
                <a:lnTo>
                  <a:pt x="14557" y="61778"/>
                </a:lnTo>
                <a:cubicBezTo>
                  <a:pt x="14523" y="61767"/>
                  <a:pt x="14493" y="61763"/>
                  <a:pt x="14467" y="61763"/>
                </a:cubicBezTo>
                <a:close/>
                <a:moveTo>
                  <a:pt x="65068" y="61854"/>
                </a:moveTo>
                <a:lnTo>
                  <a:pt x="64954" y="61967"/>
                </a:lnTo>
                <a:lnTo>
                  <a:pt x="64954" y="62081"/>
                </a:lnTo>
                <a:lnTo>
                  <a:pt x="65068" y="62194"/>
                </a:lnTo>
                <a:cubicBezTo>
                  <a:pt x="65105" y="62232"/>
                  <a:pt x="65143" y="62232"/>
                  <a:pt x="65181" y="62232"/>
                </a:cubicBezTo>
                <a:lnTo>
                  <a:pt x="65370" y="62119"/>
                </a:lnTo>
                <a:cubicBezTo>
                  <a:pt x="65370" y="62043"/>
                  <a:pt x="65332" y="61967"/>
                  <a:pt x="65257" y="61892"/>
                </a:cubicBezTo>
                <a:cubicBezTo>
                  <a:pt x="65219" y="61854"/>
                  <a:pt x="65181" y="61854"/>
                  <a:pt x="65068" y="61854"/>
                </a:cubicBezTo>
                <a:close/>
                <a:moveTo>
                  <a:pt x="28944" y="61920"/>
                </a:moveTo>
                <a:cubicBezTo>
                  <a:pt x="28926" y="61920"/>
                  <a:pt x="28906" y="61923"/>
                  <a:pt x="28886" y="61930"/>
                </a:cubicBezTo>
                <a:cubicBezTo>
                  <a:pt x="28772" y="61967"/>
                  <a:pt x="28697" y="62043"/>
                  <a:pt x="28697" y="62119"/>
                </a:cubicBezTo>
                <a:cubicBezTo>
                  <a:pt x="28697" y="62194"/>
                  <a:pt x="28734" y="62270"/>
                  <a:pt x="28848" y="62308"/>
                </a:cubicBezTo>
                <a:lnTo>
                  <a:pt x="29037" y="62194"/>
                </a:lnTo>
                <a:lnTo>
                  <a:pt x="29037" y="62194"/>
                </a:lnTo>
                <a:cubicBezTo>
                  <a:pt x="29037" y="62194"/>
                  <a:pt x="28999" y="62232"/>
                  <a:pt x="28999" y="62232"/>
                </a:cubicBezTo>
                <a:cubicBezTo>
                  <a:pt x="29037" y="62232"/>
                  <a:pt x="29112" y="62194"/>
                  <a:pt x="29150" y="62119"/>
                </a:cubicBezTo>
                <a:lnTo>
                  <a:pt x="29112" y="62043"/>
                </a:lnTo>
                <a:cubicBezTo>
                  <a:pt x="29082" y="61981"/>
                  <a:pt x="29026" y="61920"/>
                  <a:pt x="28944" y="61920"/>
                </a:cubicBezTo>
                <a:close/>
                <a:moveTo>
                  <a:pt x="11608" y="62005"/>
                </a:moveTo>
                <a:cubicBezTo>
                  <a:pt x="11494" y="62005"/>
                  <a:pt x="11419" y="62005"/>
                  <a:pt x="11343" y="62043"/>
                </a:cubicBezTo>
                <a:cubicBezTo>
                  <a:pt x="11305" y="62081"/>
                  <a:pt x="11267" y="62119"/>
                  <a:pt x="11267" y="62194"/>
                </a:cubicBezTo>
                <a:lnTo>
                  <a:pt x="11419" y="62308"/>
                </a:lnTo>
                <a:cubicBezTo>
                  <a:pt x="11456" y="62346"/>
                  <a:pt x="11456" y="62383"/>
                  <a:pt x="11532" y="62383"/>
                </a:cubicBezTo>
                <a:lnTo>
                  <a:pt x="11721" y="62308"/>
                </a:lnTo>
                <a:lnTo>
                  <a:pt x="11721" y="62308"/>
                </a:lnTo>
                <a:cubicBezTo>
                  <a:pt x="11721" y="62308"/>
                  <a:pt x="11721" y="62346"/>
                  <a:pt x="11683" y="62346"/>
                </a:cubicBezTo>
                <a:cubicBezTo>
                  <a:pt x="11645" y="62383"/>
                  <a:pt x="11608" y="62383"/>
                  <a:pt x="11608" y="62383"/>
                </a:cubicBezTo>
                <a:lnTo>
                  <a:pt x="11645" y="62383"/>
                </a:lnTo>
                <a:lnTo>
                  <a:pt x="11834" y="62308"/>
                </a:lnTo>
                <a:lnTo>
                  <a:pt x="11834" y="62119"/>
                </a:lnTo>
                <a:lnTo>
                  <a:pt x="11683" y="62005"/>
                </a:lnTo>
                <a:cubicBezTo>
                  <a:pt x="11671" y="62018"/>
                  <a:pt x="11658" y="62022"/>
                  <a:pt x="11647" y="62022"/>
                </a:cubicBezTo>
                <a:cubicBezTo>
                  <a:pt x="11624" y="62022"/>
                  <a:pt x="11608" y="62005"/>
                  <a:pt x="11608" y="62005"/>
                </a:cubicBezTo>
                <a:close/>
                <a:moveTo>
                  <a:pt x="68886" y="62005"/>
                </a:moveTo>
                <a:lnTo>
                  <a:pt x="68773" y="62119"/>
                </a:lnTo>
                <a:lnTo>
                  <a:pt x="68773" y="62156"/>
                </a:lnTo>
                <a:cubicBezTo>
                  <a:pt x="68773" y="62270"/>
                  <a:pt x="68810" y="62346"/>
                  <a:pt x="68848" y="62421"/>
                </a:cubicBezTo>
                <a:lnTo>
                  <a:pt x="68924" y="62459"/>
                </a:lnTo>
                <a:cubicBezTo>
                  <a:pt x="68944" y="62462"/>
                  <a:pt x="68963" y="62463"/>
                  <a:pt x="68981" y="62463"/>
                </a:cubicBezTo>
                <a:cubicBezTo>
                  <a:pt x="69200" y="62463"/>
                  <a:pt x="69264" y="62264"/>
                  <a:pt x="69264" y="62194"/>
                </a:cubicBezTo>
                <a:lnTo>
                  <a:pt x="69264" y="62156"/>
                </a:lnTo>
                <a:lnTo>
                  <a:pt x="69151" y="62005"/>
                </a:lnTo>
                <a:close/>
                <a:moveTo>
                  <a:pt x="14783" y="62005"/>
                </a:moveTo>
                <a:lnTo>
                  <a:pt x="14632" y="62156"/>
                </a:lnTo>
                <a:cubicBezTo>
                  <a:pt x="14632" y="62383"/>
                  <a:pt x="14783" y="62497"/>
                  <a:pt x="14897" y="62535"/>
                </a:cubicBezTo>
                <a:lnTo>
                  <a:pt x="15048" y="62535"/>
                </a:lnTo>
                <a:cubicBezTo>
                  <a:pt x="15124" y="62459"/>
                  <a:pt x="15161" y="62383"/>
                  <a:pt x="15161" y="62308"/>
                </a:cubicBezTo>
                <a:cubicBezTo>
                  <a:pt x="15161" y="62232"/>
                  <a:pt x="15124" y="62156"/>
                  <a:pt x="15048" y="62081"/>
                </a:cubicBezTo>
                <a:cubicBezTo>
                  <a:pt x="14972" y="62043"/>
                  <a:pt x="14859" y="62005"/>
                  <a:pt x="14783" y="62005"/>
                </a:cubicBezTo>
                <a:close/>
                <a:moveTo>
                  <a:pt x="86656" y="61930"/>
                </a:moveTo>
                <a:cubicBezTo>
                  <a:pt x="86467" y="61930"/>
                  <a:pt x="86353" y="62043"/>
                  <a:pt x="86202" y="62156"/>
                </a:cubicBezTo>
                <a:lnTo>
                  <a:pt x="86315" y="62346"/>
                </a:lnTo>
                <a:lnTo>
                  <a:pt x="86240" y="62346"/>
                </a:lnTo>
                <a:lnTo>
                  <a:pt x="86240" y="62459"/>
                </a:lnTo>
                <a:lnTo>
                  <a:pt x="86353" y="62572"/>
                </a:lnTo>
                <a:cubicBezTo>
                  <a:pt x="86410" y="62582"/>
                  <a:pt x="86464" y="62587"/>
                  <a:pt x="86516" y="62587"/>
                </a:cubicBezTo>
                <a:cubicBezTo>
                  <a:pt x="86670" y="62587"/>
                  <a:pt x="86797" y="62544"/>
                  <a:pt x="86883" y="62459"/>
                </a:cubicBezTo>
                <a:cubicBezTo>
                  <a:pt x="86996" y="62383"/>
                  <a:pt x="87034" y="62270"/>
                  <a:pt x="87034" y="62156"/>
                </a:cubicBezTo>
                <a:lnTo>
                  <a:pt x="87034" y="62081"/>
                </a:lnTo>
                <a:cubicBezTo>
                  <a:pt x="86996" y="62005"/>
                  <a:pt x="86920" y="62005"/>
                  <a:pt x="86845" y="62005"/>
                </a:cubicBezTo>
                <a:cubicBezTo>
                  <a:pt x="86807" y="61967"/>
                  <a:pt x="86731" y="61930"/>
                  <a:pt x="86656" y="61930"/>
                </a:cubicBezTo>
                <a:close/>
                <a:moveTo>
                  <a:pt x="74860" y="61741"/>
                </a:moveTo>
                <a:lnTo>
                  <a:pt x="74595" y="61816"/>
                </a:lnTo>
                <a:lnTo>
                  <a:pt x="74557" y="61816"/>
                </a:lnTo>
                <a:cubicBezTo>
                  <a:pt x="74519" y="61797"/>
                  <a:pt x="74472" y="61788"/>
                  <a:pt x="74425" y="61788"/>
                </a:cubicBezTo>
                <a:cubicBezTo>
                  <a:pt x="74378" y="61788"/>
                  <a:pt x="74330" y="61797"/>
                  <a:pt x="74293" y="61816"/>
                </a:cubicBezTo>
                <a:cubicBezTo>
                  <a:pt x="74217" y="61816"/>
                  <a:pt x="74141" y="61854"/>
                  <a:pt x="74141" y="61967"/>
                </a:cubicBezTo>
                <a:lnTo>
                  <a:pt x="74179" y="62043"/>
                </a:lnTo>
                <a:lnTo>
                  <a:pt x="74141" y="62043"/>
                </a:lnTo>
                <a:cubicBezTo>
                  <a:pt x="74104" y="62119"/>
                  <a:pt x="73990" y="62194"/>
                  <a:pt x="74104" y="62421"/>
                </a:cubicBezTo>
                <a:cubicBezTo>
                  <a:pt x="74197" y="62546"/>
                  <a:pt x="74336" y="62587"/>
                  <a:pt x="74482" y="62587"/>
                </a:cubicBezTo>
                <a:cubicBezTo>
                  <a:pt x="74691" y="62587"/>
                  <a:pt x="74915" y="62503"/>
                  <a:pt x="75049" y="62459"/>
                </a:cubicBezTo>
                <a:cubicBezTo>
                  <a:pt x="75087" y="62421"/>
                  <a:pt x="75124" y="62421"/>
                  <a:pt x="75162" y="62421"/>
                </a:cubicBezTo>
                <a:lnTo>
                  <a:pt x="75162" y="62194"/>
                </a:lnTo>
                <a:cubicBezTo>
                  <a:pt x="75162" y="62194"/>
                  <a:pt x="75200" y="62194"/>
                  <a:pt x="75162" y="62232"/>
                </a:cubicBezTo>
                <a:cubicBezTo>
                  <a:pt x="75200" y="62232"/>
                  <a:pt x="75200" y="62232"/>
                  <a:pt x="75200" y="62194"/>
                </a:cubicBezTo>
                <a:cubicBezTo>
                  <a:pt x="75276" y="62156"/>
                  <a:pt x="75313" y="62081"/>
                  <a:pt x="75313" y="62043"/>
                </a:cubicBezTo>
                <a:lnTo>
                  <a:pt x="75238" y="61930"/>
                </a:lnTo>
                <a:cubicBezTo>
                  <a:pt x="75124" y="61892"/>
                  <a:pt x="75087" y="61892"/>
                  <a:pt x="75011" y="61854"/>
                </a:cubicBezTo>
                <a:cubicBezTo>
                  <a:pt x="74935" y="61854"/>
                  <a:pt x="74935" y="61854"/>
                  <a:pt x="74860" y="61741"/>
                </a:cubicBezTo>
                <a:close/>
                <a:moveTo>
                  <a:pt x="43593" y="62421"/>
                </a:moveTo>
                <a:lnTo>
                  <a:pt x="43555" y="62459"/>
                </a:lnTo>
                <a:lnTo>
                  <a:pt x="43442" y="62459"/>
                </a:lnTo>
                <a:cubicBezTo>
                  <a:pt x="43404" y="62497"/>
                  <a:pt x="43366" y="62497"/>
                  <a:pt x="43328" y="62572"/>
                </a:cubicBezTo>
                <a:lnTo>
                  <a:pt x="43442" y="62724"/>
                </a:lnTo>
                <a:cubicBezTo>
                  <a:pt x="43442" y="62724"/>
                  <a:pt x="43404" y="62686"/>
                  <a:pt x="43404" y="62686"/>
                </a:cubicBezTo>
                <a:lnTo>
                  <a:pt x="43404" y="62686"/>
                </a:lnTo>
                <a:cubicBezTo>
                  <a:pt x="43460" y="62771"/>
                  <a:pt x="43517" y="62813"/>
                  <a:pt x="43590" y="62813"/>
                </a:cubicBezTo>
                <a:cubicBezTo>
                  <a:pt x="43614" y="62813"/>
                  <a:pt x="43640" y="62809"/>
                  <a:pt x="43668" y="62799"/>
                </a:cubicBezTo>
                <a:lnTo>
                  <a:pt x="43782" y="62686"/>
                </a:lnTo>
                <a:cubicBezTo>
                  <a:pt x="43782" y="62686"/>
                  <a:pt x="43782" y="62648"/>
                  <a:pt x="43782" y="62648"/>
                </a:cubicBezTo>
                <a:cubicBezTo>
                  <a:pt x="43782" y="62610"/>
                  <a:pt x="43782" y="62459"/>
                  <a:pt x="43593" y="62421"/>
                </a:cubicBezTo>
                <a:close/>
                <a:moveTo>
                  <a:pt x="29264" y="62346"/>
                </a:moveTo>
                <a:lnTo>
                  <a:pt x="29037" y="62459"/>
                </a:lnTo>
                <a:lnTo>
                  <a:pt x="29037" y="62572"/>
                </a:lnTo>
                <a:lnTo>
                  <a:pt x="28999" y="62535"/>
                </a:lnTo>
                <a:cubicBezTo>
                  <a:pt x="28734" y="62572"/>
                  <a:pt x="28734" y="62686"/>
                  <a:pt x="28734" y="62761"/>
                </a:cubicBezTo>
                <a:lnTo>
                  <a:pt x="28886" y="62875"/>
                </a:lnTo>
                <a:lnTo>
                  <a:pt x="29037" y="62875"/>
                </a:lnTo>
                <a:cubicBezTo>
                  <a:pt x="29075" y="62913"/>
                  <a:pt x="29150" y="62950"/>
                  <a:pt x="29188" y="62950"/>
                </a:cubicBezTo>
                <a:cubicBezTo>
                  <a:pt x="29226" y="62950"/>
                  <a:pt x="29226" y="62950"/>
                  <a:pt x="29264" y="62988"/>
                </a:cubicBezTo>
                <a:lnTo>
                  <a:pt x="29453" y="62837"/>
                </a:lnTo>
                <a:cubicBezTo>
                  <a:pt x="29453" y="62799"/>
                  <a:pt x="29453" y="62761"/>
                  <a:pt x="29415" y="62724"/>
                </a:cubicBezTo>
                <a:cubicBezTo>
                  <a:pt x="29453" y="62686"/>
                  <a:pt x="29491" y="62610"/>
                  <a:pt x="29491" y="62535"/>
                </a:cubicBezTo>
                <a:lnTo>
                  <a:pt x="29491" y="62497"/>
                </a:lnTo>
                <a:lnTo>
                  <a:pt x="29377" y="62383"/>
                </a:lnTo>
                <a:cubicBezTo>
                  <a:pt x="29339" y="62383"/>
                  <a:pt x="29302" y="62383"/>
                  <a:pt x="29264" y="62346"/>
                </a:cubicBezTo>
                <a:close/>
                <a:moveTo>
                  <a:pt x="12780" y="62686"/>
                </a:moveTo>
                <a:cubicBezTo>
                  <a:pt x="12704" y="62686"/>
                  <a:pt x="12553" y="62724"/>
                  <a:pt x="12553" y="62913"/>
                </a:cubicBezTo>
                <a:lnTo>
                  <a:pt x="12666" y="63026"/>
                </a:lnTo>
                <a:cubicBezTo>
                  <a:pt x="12780" y="63026"/>
                  <a:pt x="12855" y="63026"/>
                  <a:pt x="12931" y="62988"/>
                </a:cubicBezTo>
                <a:lnTo>
                  <a:pt x="12969" y="62875"/>
                </a:lnTo>
                <a:cubicBezTo>
                  <a:pt x="12969" y="62799"/>
                  <a:pt x="12893" y="62686"/>
                  <a:pt x="12780" y="62686"/>
                </a:cubicBezTo>
                <a:close/>
                <a:moveTo>
                  <a:pt x="42648" y="62620"/>
                </a:moveTo>
                <a:cubicBezTo>
                  <a:pt x="42610" y="62620"/>
                  <a:pt x="42572" y="62629"/>
                  <a:pt x="42534" y="62648"/>
                </a:cubicBezTo>
                <a:cubicBezTo>
                  <a:pt x="42421" y="62724"/>
                  <a:pt x="42383" y="62913"/>
                  <a:pt x="42496" y="62988"/>
                </a:cubicBezTo>
                <a:cubicBezTo>
                  <a:pt x="42534" y="63026"/>
                  <a:pt x="42610" y="63026"/>
                  <a:pt x="42648" y="63026"/>
                </a:cubicBezTo>
                <a:lnTo>
                  <a:pt x="42723" y="62950"/>
                </a:lnTo>
                <a:lnTo>
                  <a:pt x="42723" y="62950"/>
                </a:lnTo>
                <a:cubicBezTo>
                  <a:pt x="42685" y="62988"/>
                  <a:pt x="42648" y="62988"/>
                  <a:pt x="42648" y="62988"/>
                </a:cubicBezTo>
                <a:lnTo>
                  <a:pt x="42837" y="62875"/>
                </a:lnTo>
                <a:lnTo>
                  <a:pt x="42837" y="62761"/>
                </a:lnTo>
                <a:lnTo>
                  <a:pt x="42761" y="62648"/>
                </a:lnTo>
                <a:cubicBezTo>
                  <a:pt x="42723" y="62629"/>
                  <a:pt x="42685" y="62620"/>
                  <a:pt x="42648" y="62620"/>
                </a:cubicBezTo>
                <a:close/>
                <a:moveTo>
                  <a:pt x="44614" y="62648"/>
                </a:moveTo>
                <a:cubicBezTo>
                  <a:pt x="44387" y="62648"/>
                  <a:pt x="44311" y="62761"/>
                  <a:pt x="44236" y="62837"/>
                </a:cubicBezTo>
                <a:cubicBezTo>
                  <a:pt x="44236" y="62875"/>
                  <a:pt x="44198" y="62875"/>
                  <a:pt x="44198" y="62875"/>
                </a:cubicBezTo>
                <a:lnTo>
                  <a:pt x="44236" y="63064"/>
                </a:lnTo>
                <a:cubicBezTo>
                  <a:pt x="44279" y="63086"/>
                  <a:pt x="44335" y="63108"/>
                  <a:pt x="44397" y="63108"/>
                </a:cubicBezTo>
                <a:cubicBezTo>
                  <a:pt x="44442" y="63108"/>
                  <a:pt x="44490" y="63096"/>
                  <a:pt x="44538" y="63064"/>
                </a:cubicBezTo>
                <a:cubicBezTo>
                  <a:pt x="44651" y="63026"/>
                  <a:pt x="44765" y="62913"/>
                  <a:pt x="44765" y="62799"/>
                </a:cubicBezTo>
                <a:lnTo>
                  <a:pt x="44765" y="62724"/>
                </a:lnTo>
                <a:lnTo>
                  <a:pt x="44614" y="62648"/>
                </a:lnTo>
                <a:close/>
                <a:moveTo>
                  <a:pt x="29982" y="62714"/>
                </a:moveTo>
                <a:cubicBezTo>
                  <a:pt x="29944" y="62714"/>
                  <a:pt x="29906" y="62724"/>
                  <a:pt x="29869" y="62761"/>
                </a:cubicBezTo>
                <a:cubicBezTo>
                  <a:pt x="29793" y="62799"/>
                  <a:pt x="29793" y="62875"/>
                  <a:pt x="29755" y="62950"/>
                </a:cubicBezTo>
                <a:lnTo>
                  <a:pt x="29869" y="63064"/>
                </a:lnTo>
                <a:cubicBezTo>
                  <a:pt x="29906" y="63064"/>
                  <a:pt x="29944" y="63102"/>
                  <a:pt x="29944" y="63102"/>
                </a:cubicBezTo>
                <a:cubicBezTo>
                  <a:pt x="29982" y="63102"/>
                  <a:pt x="30020" y="63111"/>
                  <a:pt x="30062" y="63111"/>
                </a:cubicBezTo>
                <a:cubicBezTo>
                  <a:pt x="30105" y="63111"/>
                  <a:pt x="30152" y="63102"/>
                  <a:pt x="30209" y="63064"/>
                </a:cubicBezTo>
                <a:cubicBezTo>
                  <a:pt x="30285" y="63026"/>
                  <a:pt x="30285" y="62950"/>
                  <a:pt x="30285" y="62875"/>
                </a:cubicBezTo>
                <a:lnTo>
                  <a:pt x="30171" y="62761"/>
                </a:lnTo>
                <a:cubicBezTo>
                  <a:pt x="30171" y="62724"/>
                  <a:pt x="30133" y="62724"/>
                  <a:pt x="30095" y="62724"/>
                </a:cubicBezTo>
                <a:cubicBezTo>
                  <a:pt x="30058" y="62724"/>
                  <a:pt x="30020" y="62714"/>
                  <a:pt x="29982" y="62714"/>
                </a:cubicBezTo>
                <a:close/>
                <a:moveTo>
                  <a:pt x="68927" y="62663"/>
                </a:moveTo>
                <a:cubicBezTo>
                  <a:pt x="68876" y="62663"/>
                  <a:pt x="68818" y="62672"/>
                  <a:pt x="68735" y="62686"/>
                </a:cubicBezTo>
                <a:lnTo>
                  <a:pt x="68697" y="62686"/>
                </a:lnTo>
                <a:lnTo>
                  <a:pt x="68584" y="62799"/>
                </a:lnTo>
                <a:cubicBezTo>
                  <a:pt x="68546" y="63026"/>
                  <a:pt x="68697" y="63064"/>
                  <a:pt x="68810" y="63102"/>
                </a:cubicBezTo>
                <a:cubicBezTo>
                  <a:pt x="68810" y="63139"/>
                  <a:pt x="68848" y="63139"/>
                  <a:pt x="68848" y="63139"/>
                </a:cubicBezTo>
                <a:lnTo>
                  <a:pt x="69075" y="63026"/>
                </a:lnTo>
                <a:lnTo>
                  <a:pt x="69113" y="63026"/>
                </a:lnTo>
                <a:cubicBezTo>
                  <a:pt x="69151" y="63026"/>
                  <a:pt x="69264" y="62988"/>
                  <a:pt x="69264" y="62875"/>
                </a:cubicBezTo>
                <a:lnTo>
                  <a:pt x="69226" y="62761"/>
                </a:lnTo>
                <a:cubicBezTo>
                  <a:pt x="69083" y="62689"/>
                  <a:pt x="69015" y="62663"/>
                  <a:pt x="68927" y="62663"/>
                </a:cubicBezTo>
                <a:close/>
                <a:moveTo>
                  <a:pt x="37610" y="62506"/>
                </a:moveTo>
                <a:cubicBezTo>
                  <a:pt x="37572" y="62506"/>
                  <a:pt x="37525" y="62516"/>
                  <a:pt x="37468" y="62535"/>
                </a:cubicBezTo>
                <a:cubicBezTo>
                  <a:pt x="37392" y="62572"/>
                  <a:pt x="37392" y="62610"/>
                  <a:pt x="37355" y="62686"/>
                </a:cubicBezTo>
                <a:lnTo>
                  <a:pt x="37430" y="62761"/>
                </a:lnTo>
                <a:cubicBezTo>
                  <a:pt x="37355" y="62799"/>
                  <a:pt x="37317" y="62950"/>
                  <a:pt x="37392" y="63064"/>
                </a:cubicBezTo>
                <a:lnTo>
                  <a:pt x="37468" y="63139"/>
                </a:lnTo>
                <a:cubicBezTo>
                  <a:pt x="37546" y="63155"/>
                  <a:pt x="37618" y="63164"/>
                  <a:pt x="37681" y="63164"/>
                </a:cubicBezTo>
                <a:cubicBezTo>
                  <a:pt x="37769" y="63164"/>
                  <a:pt x="37840" y="63146"/>
                  <a:pt x="37884" y="63102"/>
                </a:cubicBezTo>
                <a:cubicBezTo>
                  <a:pt x="37959" y="63064"/>
                  <a:pt x="38035" y="62988"/>
                  <a:pt x="38035" y="62837"/>
                </a:cubicBezTo>
                <a:cubicBezTo>
                  <a:pt x="38035" y="62761"/>
                  <a:pt x="38035" y="62686"/>
                  <a:pt x="37997" y="62610"/>
                </a:cubicBezTo>
                <a:lnTo>
                  <a:pt x="37846" y="62535"/>
                </a:lnTo>
                <a:lnTo>
                  <a:pt x="37695" y="62535"/>
                </a:lnTo>
                <a:cubicBezTo>
                  <a:pt x="37676" y="62516"/>
                  <a:pt x="37648" y="62506"/>
                  <a:pt x="37610" y="62506"/>
                </a:cubicBezTo>
                <a:close/>
                <a:moveTo>
                  <a:pt x="51948" y="62535"/>
                </a:moveTo>
                <a:lnTo>
                  <a:pt x="51759" y="62648"/>
                </a:lnTo>
                <a:cubicBezTo>
                  <a:pt x="51759" y="62686"/>
                  <a:pt x="51759" y="62724"/>
                  <a:pt x="51721" y="62761"/>
                </a:cubicBezTo>
                <a:lnTo>
                  <a:pt x="51873" y="62913"/>
                </a:lnTo>
                <a:cubicBezTo>
                  <a:pt x="51873" y="62950"/>
                  <a:pt x="51873" y="63026"/>
                  <a:pt x="51873" y="63064"/>
                </a:cubicBezTo>
                <a:lnTo>
                  <a:pt x="52024" y="63177"/>
                </a:lnTo>
                <a:cubicBezTo>
                  <a:pt x="52251" y="63177"/>
                  <a:pt x="52629" y="63026"/>
                  <a:pt x="52629" y="62837"/>
                </a:cubicBezTo>
                <a:cubicBezTo>
                  <a:pt x="52629" y="62761"/>
                  <a:pt x="52591" y="62724"/>
                  <a:pt x="52553" y="62686"/>
                </a:cubicBezTo>
                <a:lnTo>
                  <a:pt x="52478" y="62686"/>
                </a:lnTo>
                <a:cubicBezTo>
                  <a:pt x="52478" y="62648"/>
                  <a:pt x="52478" y="62610"/>
                  <a:pt x="52402" y="62572"/>
                </a:cubicBezTo>
                <a:lnTo>
                  <a:pt x="52326" y="62535"/>
                </a:lnTo>
                <a:cubicBezTo>
                  <a:pt x="52213" y="62535"/>
                  <a:pt x="52137" y="62535"/>
                  <a:pt x="52062" y="62572"/>
                </a:cubicBezTo>
                <a:cubicBezTo>
                  <a:pt x="52024" y="62572"/>
                  <a:pt x="52024" y="62572"/>
                  <a:pt x="51948" y="62535"/>
                </a:cubicBezTo>
                <a:close/>
                <a:moveTo>
                  <a:pt x="70739" y="62837"/>
                </a:moveTo>
                <a:lnTo>
                  <a:pt x="70587" y="62913"/>
                </a:lnTo>
                <a:cubicBezTo>
                  <a:pt x="70512" y="62950"/>
                  <a:pt x="70398" y="63026"/>
                  <a:pt x="70474" y="63215"/>
                </a:cubicBezTo>
                <a:lnTo>
                  <a:pt x="70550" y="63291"/>
                </a:lnTo>
                <a:cubicBezTo>
                  <a:pt x="70625" y="63291"/>
                  <a:pt x="70701" y="63291"/>
                  <a:pt x="70776" y="63253"/>
                </a:cubicBezTo>
                <a:cubicBezTo>
                  <a:pt x="70852" y="63215"/>
                  <a:pt x="70928" y="63139"/>
                  <a:pt x="70928" y="63026"/>
                </a:cubicBezTo>
                <a:cubicBezTo>
                  <a:pt x="70928" y="62950"/>
                  <a:pt x="70852" y="62875"/>
                  <a:pt x="70739" y="62837"/>
                </a:cubicBezTo>
                <a:close/>
                <a:moveTo>
                  <a:pt x="39770" y="62166"/>
                </a:moveTo>
                <a:cubicBezTo>
                  <a:pt x="39736" y="62166"/>
                  <a:pt x="39699" y="62175"/>
                  <a:pt x="39661" y="62194"/>
                </a:cubicBezTo>
                <a:cubicBezTo>
                  <a:pt x="39510" y="62270"/>
                  <a:pt x="39434" y="62383"/>
                  <a:pt x="39510" y="62497"/>
                </a:cubicBezTo>
                <a:lnTo>
                  <a:pt x="39472" y="62497"/>
                </a:lnTo>
                <a:cubicBezTo>
                  <a:pt x="39434" y="62497"/>
                  <a:pt x="39396" y="62459"/>
                  <a:pt x="39396" y="62459"/>
                </a:cubicBezTo>
                <a:lnTo>
                  <a:pt x="39132" y="62459"/>
                </a:lnTo>
                <a:cubicBezTo>
                  <a:pt x="39132" y="62459"/>
                  <a:pt x="39094" y="62497"/>
                  <a:pt x="39094" y="62497"/>
                </a:cubicBezTo>
                <a:cubicBezTo>
                  <a:pt x="39056" y="62535"/>
                  <a:pt x="38942" y="62648"/>
                  <a:pt x="38980" y="62799"/>
                </a:cubicBezTo>
                <a:lnTo>
                  <a:pt x="39132" y="62875"/>
                </a:lnTo>
                <a:lnTo>
                  <a:pt x="39207" y="62875"/>
                </a:lnTo>
                <a:cubicBezTo>
                  <a:pt x="39245" y="62913"/>
                  <a:pt x="39245" y="62913"/>
                  <a:pt x="39283" y="62950"/>
                </a:cubicBezTo>
                <a:lnTo>
                  <a:pt x="39245" y="62950"/>
                </a:lnTo>
                <a:cubicBezTo>
                  <a:pt x="39283" y="62988"/>
                  <a:pt x="39283" y="63026"/>
                  <a:pt x="39283" y="63064"/>
                </a:cubicBezTo>
                <a:cubicBezTo>
                  <a:pt x="39321" y="63139"/>
                  <a:pt x="39396" y="63291"/>
                  <a:pt x="39585" y="63329"/>
                </a:cubicBezTo>
                <a:lnTo>
                  <a:pt x="39736" y="63291"/>
                </a:lnTo>
                <a:cubicBezTo>
                  <a:pt x="39774" y="63215"/>
                  <a:pt x="39774" y="63177"/>
                  <a:pt x="39774" y="63102"/>
                </a:cubicBezTo>
                <a:cubicBezTo>
                  <a:pt x="39774" y="63102"/>
                  <a:pt x="39812" y="63064"/>
                  <a:pt x="39812" y="63026"/>
                </a:cubicBezTo>
                <a:lnTo>
                  <a:pt x="39774" y="62913"/>
                </a:lnTo>
                <a:lnTo>
                  <a:pt x="39736" y="62913"/>
                </a:lnTo>
                <a:lnTo>
                  <a:pt x="39736" y="62648"/>
                </a:lnTo>
                <a:lnTo>
                  <a:pt x="39699" y="62572"/>
                </a:lnTo>
                <a:lnTo>
                  <a:pt x="39774" y="62572"/>
                </a:lnTo>
                <a:lnTo>
                  <a:pt x="39812" y="62535"/>
                </a:lnTo>
                <a:lnTo>
                  <a:pt x="39736" y="62459"/>
                </a:lnTo>
                <a:lnTo>
                  <a:pt x="39812" y="62497"/>
                </a:lnTo>
                <a:cubicBezTo>
                  <a:pt x="39812" y="62497"/>
                  <a:pt x="39850" y="62459"/>
                  <a:pt x="39850" y="62459"/>
                </a:cubicBezTo>
                <a:cubicBezTo>
                  <a:pt x="39888" y="62383"/>
                  <a:pt x="39925" y="62346"/>
                  <a:pt x="39925" y="62308"/>
                </a:cubicBezTo>
                <a:lnTo>
                  <a:pt x="39850" y="62194"/>
                </a:lnTo>
                <a:cubicBezTo>
                  <a:pt x="39831" y="62175"/>
                  <a:pt x="39803" y="62166"/>
                  <a:pt x="39770" y="62166"/>
                </a:cubicBezTo>
                <a:close/>
                <a:moveTo>
                  <a:pt x="80115" y="62837"/>
                </a:moveTo>
                <a:lnTo>
                  <a:pt x="80002" y="62913"/>
                </a:lnTo>
                <a:cubicBezTo>
                  <a:pt x="79926" y="62988"/>
                  <a:pt x="79888" y="63102"/>
                  <a:pt x="79926" y="63253"/>
                </a:cubicBezTo>
                <a:lnTo>
                  <a:pt x="80039" y="63329"/>
                </a:lnTo>
                <a:cubicBezTo>
                  <a:pt x="80068" y="63329"/>
                  <a:pt x="80108" y="63331"/>
                  <a:pt x="80153" y="63331"/>
                </a:cubicBezTo>
                <a:cubicBezTo>
                  <a:pt x="80287" y="63331"/>
                  <a:pt x="80465" y="63310"/>
                  <a:pt x="80493" y="63139"/>
                </a:cubicBezTo>
                <a:lnTo>
                  <a:pt x="80417" y="63026"/>
                </a:lnTo>
                <a:cubicBezTo>
                  <a:pt x="80417" y="63026"/>
                  <a:pt x="80380" y="62988"/>
                  <a:pt x="80380" y="62988"/>
                </a:cubicBezTo>
                <a:cubicBezTo>
                  <a:pt x="80342" y="62913"/>
                  <a:pt x="80266" y="62875"/>
                  <a:pt x="80115" y="62837"/>
                </a:cubicBezTo>
                <a:close/>
                <a:moveTo>
                  <a:pt x="42912" y="62950"/>
                </a:moveTo>
                <a:lnTo>
                  <a:pt x="42723" y="63102"/>
                </a:lnTo>
                <a:cubicBezTo>
                  <a:pt x="42837" y="63366"/>
                  <a:pt x="42988" y="63366"/>
                  <a:pt x="43026" y="63366"/>
                </a:cubicBezTo>
                <a:cubicBezTo>
                  <a:pt x="43101" y="63329"/>
                  <a:pt x="43177" y="63291"/>
                  <a:pt x="43177" y="63215"/>
                </a:cubicBezTo>
                <a:cubicBezTo>
                  <a:pt x="43177" y="63102"/>
                  <a:pt x="43064" y="63026"/>
                  <a:pt x="42912" y="62950"/>
                </a:cubicBezTo>
                <a:close/>
                <a:moveTo>
                  <a:pt x="681" y="63291"/>
                </a:moveTo>
                <a:cubicBezTo>
                  <a:pt x="566" y="63337"/>
                  <a:pt x="661" y="63411"/>
                  <a:pt x="736" y="63411"/>
                </a:cubicBezTo>
                <a:cubicBezTo>
                  <a:pt x="784" y="63411"/>
                  <a:pt x="824" y="63380"/>
                  <a:pt x="795" y="63291"/>
                </a:cubicBezTo>
                <a:close/>
                <a:moveTo>
                  <a:pt x="26859" y="63132"/>
                </a:moveTo>
                <a:cubicBezTo>
                  <a:pt x="26730" y="63132"/>
                  <a:pt x="26612" y="63230"/>
                  <a:pt x="26579" y="63329"/>
                </a:cubicBezTo>
                <a:lnTo>
                  <a:pt x="26731" y="63480"/>
                </a:lnTo>
                <a:lnTo>
                  <a:pt x="26957" y="63480"/>
                </a:lnTo>
                <a:lnTo>
                  <a:pt x="27109" y="63366"/>
                </a:lnTo>
                <a:cubicBezTo>
                  <a:pt x="27109" y="63177"/>
                  <a:pt x="26957" y="63139"/>
                  <a:pt x="26920" y="63139"/>
                </a:cubicBezTo>
                <a:cubicBezTo>
                  <a:pt x="26899" y="63134"/>
                  <a:pt x="26879" y="63132"/>
                  <a:pt x="26859" y="63132"/>
                </a:cubicBezTo>
                <a:close/>
                <a:moveTo>
                  <a:pt x="18715" y="63177"/>
                </a:moveTo>
                <a:lnTo>
                  <a:pt x="18526" y="63253"/>
                </a:lnTo>
                <a:cubicBezTo>
                  <a:pt x="18526" y="63291"/>
                  <a:pt x="18451" y="63329"/>
                  <a:pt x="18451" y="63404"/>
                </a:cubicBezTo>
                <a:lnTo>
                  <a:pt x="18489" y="63518"/>
                </a:lnTo>
                <a:cubicBezTo>
                  <a:pt x="18564" y="63593"/>
                  <a:pt x="18640" y="63593"/>
                  <a:pt x="18753" y="63593"/>
                </a:cubicBezTo>
                <a:cubicBezTo>
                  <a:pt x="18791" y="63593"/>
                  <a:pt x="18829" y="63555"/>
                  <a:pt x="18904" y="63555"/>
                </a:cubicBezTo>
                <a:lnTo>
                  <a:pt x="18980" y="63555"/>
                </a:lnTo>
                <a:lnTo>
                  <a:pt x="19093" y="63442"/>
                </a:lnTo>
                <a:lnTo>
                  <a:pt x="19093" y="63404"/>
                </a:lnTo>
                <a:cubicBezTo>
                  <a:pt x="19093" y="63215"/>
                  <a:pt x="18867" y="63177"/>
                  <a:pt x="18791" y="63177"/>
                </a:cubicBezTo>
                <a:close/>
                <a:moveTo>
                  <a:pt x="76145" y="63139"/>
                </a:moveTo>
                <a:cubicBezTo>
                  <a:pt x="75881" y="63139"/>
                  <a:pt x="75729" y="63215"/>
                  <a:pt x="75654" y="63442"/>
                </a:cubicBezTo>
                <a:lnTo>
                  <a:pt x="75729" y="63593"/>
                </a:lnTo>
                <a:cubicBezTo>
                  <a:pt x="75776" y="63609"/>
                  <a:pt x="75830" y="63618"/>
                  <a:pt x="75884" y="63618"/>
                </a:cubicBezTo>
                <a:cubicBezTo>
                  <a:pt x="75962" y="63618"/>
                  <a:pt x="76041" y="63600"/>
                  <a:pt x="76107" y="63555"/>
                </a:cubicBezTo>
                <a:cubicBezTo>
                  <a:pt x="76183" y="63555"/>
                  <a:pt x="76259" y="63480"/>
                  <a:pt x="76259" y="63291"/>
                </a:cubicBezTo>
                <a:cubicBezTo>
                  <a:pt x="76259" y="63291"/>
                  <a:pt x="76259" y="63291"/>
                  <a:pt x="76259" y="63253"/>
                </a:cubicBezTo>
                <a:lnTo>
                  <a:pt x="76145" y="63139"/>
                </a:lnTo>
                <a:close/>
                <a:moveTo>
                  <a:pt x="82383" y="63253"/>
                </a:moveTo>
                <a:cubicBezTo>
                  <a:pt x="82232" y="63253"/>
                  <a:pt x="82081" y="63329"/>
                  <a:pt x="82005" y="63404"/>
                </a:cubicBezTo>
                <a:lnTo>
                  <a:pt x="82081" y="63593"/>
                </a:lnTo>
                <a:cubicBezTo>
                  <a:pt x="82043" y="63593"/>
                  <a:pt x="82005" y="63555"/>
                  <a:pt x="82005" y="63518"/>
                </a:cubicBezTo>
                <a:cubicBezTo>
                  <a:pt x="82005" y="63480"/>
                  <a:pt x="82005" y="63480"/>
                  <a:pt x="82005" y="63480"/>
                </a:cubicBezTo>
                <a:lnTo>
                  <a:pt x="82005" y="63480"/>
                </a:lnTo>
                <a:cubicBezTo>
                  <a:pt x="81968" y="63518"/>
                  <a:pt x="81892" y="63631"/>
                  <a:pt x="82081" y="63744"/>
                </a:cubicBezTo>
                <a:lnTo>
                  <a:pt x="82270" y="63744"/>
                </a:lnTo>
                <a:cubicBezTo>
                  <a:pt x="82421" y="63707"/>
                  <a:pt x="82572" y="63707"/>
                  <a:pt x="82686" y="63631"/>
                </a:cubicBezTo>
                <a:lnTo>
                  <a:pt x="82610" y="63404"/>
                </a:lnTo>
                <a:lnTo>
                  <a:pt x="82610" y="63404"/>
                </a:lnTo>
                <a:cubicBezTo>
                  <a:pt x="82610" y="63404"/>
                  <a:pt x="82686" y="63442"/>
                  <a:pt x="82686" y="63518"/>
                </a:cubicBezTo>
                <a:cubicBezTo>
                  <a:pt x="82686" y="63518"/>
                  <a:pt x="82686" y="63518"/>
                  <a:pt x="82686" y="63480"/>
                </a:cubicBezTo>
                <a:lnTo>
                  <a:pt x="82686" y="63329"/>
                </a:lnTo>
                <a:cubicBezTo>
                  <a:pt x="82610" y="63291"/>
                  <a:pt x="82497" y="63253"/>
                  <a:pt x="82383" y="63253"/>
                </a:cubicBezTo>
                <a:close/>
                <a:moveTo>
                  <a:pt x="38149" y="63102"/>
                </a:moveTo>
                <a:lnTo>
                  <a:pt x="38073" y="63215"/>
                </a:lnTo>
                <a:lnTo>
                  <a:pt x="38035" y="63253"/>
                </a:lnTo>
                <a:cubicBezTo>
                  <a:pt x="38035" y="63253"/>
                  <a:pt x="38035" y="63215"/>
                  <a:pt x="38035" y="63215"/>
                </a:cubicBezTo>
                <a:lnTo>
                  <a:pt x="37922" y="63253"/>
                </a:lnTo>
                <a:cubicBezTo>
                  <a:pt x="37884" y="63366"/>
                  <a:pt x="37884" y="63404"/>
                  <a:pt x="37884" y="63442"/>
                </a:cubicBezTo>
                <a:cubicBezTo>
                  <a:pt x="37884" y="63555"/>
                  <a:pt x="37922" y="63593"/>
                  <a:pt x="37959" y="63669"/>
                </a:cubicBezTo>
                <a:lnTo>
                  <a:pt x="37959" y="63744"/>
                </a:lnTo>
                <a:lnTo>
                  <a:pt x="38111" y="63820"/>
                </a:lnTo>
                <a:cubicBezTo>
                  <a:pt x="38224" y="63820"/>
                  <a:pt x="38338" y="63782"/>
                  <a:pt x="38451" y="63707"/>
                </a:cubicBezTo>
                <a:cubicBezTo>
                  <a:pt x="38527" y="63631"/>
                  <a:pt x="38564" y="63555"/>
                  <a:pt x="38564" y="63442"/>
                </a:cubicBezTo>
                <a:cubicBezTo>
                  <a:pt x="38564" y="63291"/>
                  <a:pt x="38451" y="63102"/>
                  <a:pt x="38149" y="63102"/>
                </a:cubicBezTo>
                <a:close/>
                <a:moveTo>
                  <a:pt x="10584" y="63472"/>
                </a:moveTo>
                <a:cubicBezTo>
                  <a:pt x="10562" y="63472"/>
                  <a:pt x="10538" y="63474"/>
                  <a:pt x="10511" y="63480"/>
                </a:cubicBezTo>
                <a:lnTo>
                  <a:pt x="10360" y="63593"/>
                </a:lnTo>
                <a:cubicBezTo>
                  <a:pt x="10360" y="63744"/>
                  <a:pt x="10549" y="63933"/>
                  <a:pt x="10700" y="63933"/>
                </a:cubicBezTo>
                <a:cubicBezTo>
                  <a:pt x="10776" y="63933"/>
                  <a:pt x="10889" y="63896"/>
                  <a:pt x="10927" y="63782"/>
                </a:cubicBezTo>
                <a:lnTo>
                  <a:pt x="10889" y="63631"/>
                </a:lnTo>
                <a:cubicBezTo>
                  <a:pt x="10889" y="63631"/>
                  <a:pt x="10851" y="63631"/>
                  <a:pt x="10851" y="63593"/>
                </a:cubicBezTo>
                <a:cubicBezTo>
                  <a:pt x="10786" y="63561"/>
                  <a:pt x="10721" y="63472"/>
                  <a:pt x="10584" y="63472"/>
                </a:cubicBezTo>
                <a:close/>
                <a:moveTo>
                  <a:pt x="63744" y="63404"/>
                </a:moveTo>
                <a:cubicBezTo>
                  <a:pt x="63631" y="63404"/>
                  <a:pt x="63517" y="63404"/>
                  <a:pt x="63442" y="63442"/>
                </a:cubicBezTo>
                <a:cubicBezTo>
                  <a:pt x="63404" y="63480"/>
                  <a:pt x="63366" y="63555"/>
                  <a:pt x="63366" y="63593"/>
                </a:cubicBezTo>
                <a:cubicBezTo>
                  <a:pt x="63215" y="63669"/>
                  <a:pt x="63253" y="63744"/>
                  <a:pt x="63291" y="63858"/>
                </a:cubicBezTo>
                <a:lnTo>
                  <a:pt x="63328" y="63858"/>
                </a:lnTo>
                <a:cubicBezTo>
                  <a:pt x="63384" y="63913"/>
                  <a:pt x="63459" y="63948"/>
                  <a:pt x="63540" y="63948"/>
                </a:cubicBezTo>
                <a:cubicBezTo>
                  <a:pt x="63570" y="63948"/>
                  <a:pt x="63600" y="63944"/>
                  <a:pt x="63631" y="63933"/>
                </a:cubicBezTo>
                <a:cubicBezTo>
                  <a:pt x="63782" y="63858"/>
                  <a:pt x="63858" y="63707"/>
                  <a:pt x="63858" y="63555"/>
                </a:cubicBezTo>
                <a:lnTo>
                  <a:pt x="63858" y="63518"/>
                </a:lnTo>
                <a:lnTo>
                  <a:pt x="63744" y="63404"/>
                </a:lnTo>
                <a:close/>
                <a:moveTo>
                  <a:pt x="18640" y="63631"/>
                </a:moveTo>
                <a:cubicBezTo>
                  <a:pt x="18526" y="63631"/>
                  <a:pt x="18413" y="63669"/>
                  <a:pt x="18375" y="63820"/>
                </a:cubicBezTo>
                <a:lnTo>
                  <a:pt x="18489" y="63971"/>
                </a:lnTo>
                <a:cubicBezTo>
                  <a:pt x="18640" y="63971"/>
                  <a:pt x="18715" y="63971"/>
                  <a:pt x="18753" y="63933"/>
                </a:cubicBezTo>
                <a:lnTo>
                  <a:pt x="18829" y="63820"/>
                </a:lnTo>
                <a:cubicBezTo>
                  <a:pt x="18829" y="63707"/>
                  <a:pt x="18753" y="63631"/>
                  <a:pt x="18640" y="63631"/>
                </a:cubicBezTo>
                <a:close/>
                <a:moveTo>
                  <a:pt x="43782" y="63264"/>
                </a:moveTo>
                <a:cubicBezTo>
                  <a:pt x="43658" y="63264"/>
                  <a:pt x="43569" y="63352"/>
                  <a:pt x="43517" y="63404"/>
                </a:cubicBezTo>
                <a:cubicBezTo>
                  <a:pt x="43487" y="63374"/>
                  <a:pt x="43431" y="63318"/>
                  <a:pt x="43371" y="63318"/>
                </a:cubicBezTo>
                <a:cubicBezTo>
                  <a:pt x="43357" y="63318"/>
                  <a:pt x="43343" y="63321"/>
                  <a:pt x="43328" y="63329"/>
                </a:cubicBezTo>
                <a:cubicBezTo>
                  <a:pt x="43253" y="63329"/>
                  <a:pt x="43215" y="63366"/>
                  <a:pt x="43177" y="63442"/>
                </a:cubicBezTo>
                <a:cubicBezTo>
                  <a:pt x="43139" y="63480"/>
                  <a:pt x="43139" y="63480"/>
                  <a:pt x="43139" y="63518"/>
                </a:cubicBezTo>
                <a:lnTo>
                  <a:pt x="43177" y="63518"/>
                </a:lnTo>
                <a:lnTo>
                  <a:pt x="43177" y="63555"/>
                </a:lnTo>
                <a:cubicBezTo>
                  <a:pt x="43064" y="63555"/>
                  <a:pt x="42950" y="63593"/>
                  <a:pt x="42912" y="63744"/>
                </a:cubicBezTo>
                <a:lnTo>
                  <a:pt x="42988" y="63971"/>
                </a:lnTo>
                <a:cubicBezTo>
                  <a:pt x="43064" y="63971"/>
                  <a:pt x="43177" y="63933"/>
                  <a:pt x="43215" y="63896"/>
                </a:cubicBezTo>
                <a:cubicBezTo>
                  <a:pt x="43253" y="63858"/>
                  <a:pt x="43290" y="63820"/>
                  <a:pt x="43290" y="63707"/>
                </a:cubicBezTo>
                <a:cubicBezTo>
                  <a:pt x="43316" y="63719"/>
                  <a:pt x="43337" y="63723"/>
                  <a:pt x="43355" y="63723"/>
                </a:cubicBezTo>
                <a:cubicBezTo>
                  <a:pt x="43391" y="63723"/>
                  <a:pt x="43416" y="63707"/>
                  <a:pt x="43442" y="63707"/>
                </a:cubicBezTo>
                <a:cubicBezTo>
                  <a:pt x="43479" y="63707"/>
                  <a:pt x="43479" y="63707"/>
                  <a:pt x="43517" y="63744"/>
                </a:cubicBezTo>
                <a:lnTo>
                  <a:pt x="43706" y="63669"/>
                </a:lnTo>
                <a:cubicBezTo>
                  <a:pt x="43744" y="63631"/>
                  <a:pt x="43744" y="63593"/>
                  <a:pt x="43782" y="63593"/>
                </a:cubicBezTo>
                <a:cubicBezTo>
                  <a:pt x="43820" y="63593"/>
                  <a:pt x="44009" y="63593"/>
                  <a:pt x="44009" y="63442"/>
                </a:cubicBezTo>
                <a:lnTo>
                  <a:pt x="43971" y="63329"/>
                </a:lnTo>
                <a:cubicBezTo>
                  <a:pt x="43901" y="63282"/>
                  <a:pt x="43837" y="63264"/>
                  <a:pt x="43782" y="63264"/>
                </a:cubicBezTo>
                <a:close/>
                <a:moveTo>
                  <a:pt x="68470" y="63518"/>
                </a:moveTo>
                <a:lnTo>
                  <a:pt x="68319" y="63555"/>
                </a:lnTo>
                <a:cubicBezTo>
                  <a:pt x="68281" y="63593"/>
                  <a:pt x="68281" y="63593"/>
                  <a:pt x="68243" y="63593"/>
                </a:cubicBezTo>
                <a:cubicBezTo>
                  <a:pt x="68206" y="63669"/>
                  <a:pt x="68130" y="63707"/>
                  <a:pt x="68092" y="63820"/>
                </a:cubicBezTo>
                <a:lnTo>
                  <a:pt x="68206" y="63971"/>
                </a:lnTo>
                <a:cubicBezTo>
                  <a:pt x="68281" y="63971"/>
                  <a:pt x="68395" y="63933"/>
                  <a:pt x="68470" y="63896"/>
                </a:cubicBezTo>
                <a:cubicBezTo>
                  <a:pt x="68546" y="63820"/>
                  <a:pt x="68621" y="63744"/>
                  <a:pt x="68621" y="63707"/>
                </a:cubicBezTo>
                <a:cubicBezTo>
                  <a:pt x="68621" y="63631"/>
                  <a:pt x="68546" y="63555"/>
                  <a:pt x="68470" y="63518"/>
                </a:cubicBezTo>
                <a:close/>
                <a:moveTo>
                  <a:pt x="78187" y="63555"/>
                </a:moveTo>
                <a:lnTo>
                  <a:pt x="78073" y="63593"/>
                </a:lnTo>
                <a:cubicBezTo>
                  <a:pt x="78073" y="63631"/>
                  <a:pt x="78036" y="63631"/>
                  <a:pt x="78036" y="63631"/>
                </a:cubicBezTo>
                <a:cubicBezTo>
                  <a:pt x="77960" y="63669"/>
                  <a:pt x="77884" y="63744"/>
                  <a:pt x="77884" y="63820"/>
                </a:cubicBezTo>
                <a:cubicBezTo>
                  <a:pt x="77884" y="63896"/>
                  <a:pt x="77960" y="63971"/>
                  <a:pt x="78073" y="64009"/>
                </a:cubicBezTo>
                <a:lnTo>
                  <a:pt x="78262" y="63896"/>
                </a:lnTo>
                <a:cubicBezTo>
                  <a:pt x="78262" y="63896"/>
                  <a:pt x="78262" y="63896"/>
                  <a:pt x="78300" y="63858"/>
                </a:cubicBezTo>
                <a:cubicBezTo>
                  <a:pt x="78338" y="63820"/>
                  <a:pt x="78376" y="63782"/>
                  <a:pt x="78376" y="63707"/>
                </a:cubicBezTo>
                <a:cubicBezTo>
                  <a:pt x="78376" y="63669"/>
                  <a:pt x="78338" y="63593"/>
                  <a:pt x="78187" y="63555"/>
                </a:cubicBezTo>
                <a:close/>
                <a:moveTo>
                  <a:pt x="40606" y="63669"/>
                </a:moveTo>
                <a:lnTo>
                  <a:pt x="40493" y="63782"/>
                </a:lnTo>
                <a:cubicBezTo>
                  <a:pt x="40455" y="63820"/>
                  <a:pt x="40417" y="63858"/>
                  <a:pt x="40379" y="63896"/>
                </a:cubicBezTo>
                <a:lnTo>
                  <a:pt x="40530" y="64047"/>
                </a:lnTo>
                <a:lnTo>
                  <a:pt x="40682" y="64047"/>
                </a:lnTo>
                <a:lnTo>
                  <a:pt x="40833" y="63933"/>
                </a:lnTo>
                <a:lnTo>
                  <a:pt x="40833" y="63858"/>
                </a:lnTo>
                <a:lnTo>
                  <a:pt x="40833" y="63820"/>
                </a:lnTo>
                <a:cubicBezTo>
                  <a:pt x="40833" y="63820"/>
                  <a:pt x="40833" y="63744"/>
                  <a:pt x="40757" y="63707"/>
                </a:cubicBezTo>
                <a:cubicBezTo>
                  <a:pt x="40719" y="63669"/>
                  <a:pt x="40682" y="63669"/>
                  <a:pt x="40606" y="63669"/>
                </a:cubicBezTo>
                <a:close/>
                <a:moveTo>
                  <a:pt x="49982" y="63669"/>
                </a:moveTo>
                <a:cubicBezTo>
                  <a:pt x="49907" y="63669"/>
                  <a:pt x="49680" y="63707"/>
                  <a:pt x="49604" y="63858"/>
                </a:cubicBezTo>
                <a:lnTo>
                  <a:pt x="49642" y="63971"/>
                </a:lnTo>
                <a:cubicBezTo>
                  <a:pt x="49697" y="64027"/>
                  <a:pt x="49773" y="64062"/>
                  <a:pt x="49854" y="64062"/>
                </a:cubicBezTo>
                <a:cubicBezTo>
                  <a:pt x="49884" y="64062"/>
                  <a:pt x="49914" y="64057"/>
                  <a:pt x="49944" y="64047"/>
                </a:cubicBezTo>
                <a:cubicBezTo>
                  <a:pt x="50058" y="64009"/>
                  <a:pt x="50134" y="63933"/>
                  <a:pt x="50134" y="63820"/>
                </a:cubicBezTo>
                <a:cubicBezTo>
                  <a:pt x="50134" y="63820"/>
                  <a:pt x="50096" y="63782"/>
                  <a:pt x="50096" y="63782"/>
                </a:cubicBezTo>
                <a:lnTo>
                  <a:pt x="49982" y="63669"/>
                </a:lnTo>
                <a:close/>
                <a:moveTo>
                  <a:pt x="45748" y="63707"/>
                </a:moveTo>
                <a:cubicBezTo>
                  <a:pt x="45672" y="63744"/>
                  <a:pt x="45483" y="63744"/>
                  <a:pt x="45408" y="63896"/>
                </a:cubicBezTo>
                <a:lnTo>
                  <a:pt x="45521" y="64047"/>
                </a:lnTo>
                <a:lnTo>
                  <a:pt x="45597" y="64047"/>
                </a:lnTo>
                <a:cubicBezTo>
                  <a:pt x="45628" y="64063"/>
                  <a:pt x="45666" y="64072"/>
                  <a:pt x="45705" y="64072"/>
                </a:cubicBezTo>
                <a:cubicBezTo>
                  <a:pt x="45760" y="64072"/>
                  <a:pt x="45817" y="64053"/>
                  <a:pt x="45861" y="64009"/>
                </a:cubicBezTo>
                <a:cubicBezTo>
                  <a:pt x="45899" y="63971"/>
                  <a:pt x="45899" y="63933"/>
                  <a:pt x="45899" y="63896"/>
                </a:cubicBezTo>
                <a:cubicBezTo>
                  <a:pt x="45899" y="63858"/>
                  <a:pt x="45899" y="63820"/>
                  <a:pt x="45899" y="63820"/>
                </a:cubicBezTo>
                <a:lnTo>
                  <a:pt x="45748" y="63707"/>
                </a:lnTo>
                <a:close/>
                <a:moveTo>
                  <a:pt x="23517" y="63858"/>
                </a:moveTo>
                <a:cubicBezTo>
                  <a:pt x="23517" y="63858"/>
                  <a:pt x="23517" y="63858"/>
                  <a:pt x="23517" y="63896"/>
                </a:cubicBezTo>
                <a:lnTo>
                  <a:pt x="23366" y="63896"/>
                </a:lnTo>
                <a:cubicBezTo>
                  <a:pt x="23366" y="64009"/>
                  <a:pt x="23479" y="64122"/>
                  <a:pt x="23630" y="64122"/>
                </a:cubicBezTo>
                <a:cubicBezTo>
                  <a:pt x="23782" y="64122"/>
                  <a:pt x="23895" y="64009"/>
                  <a:pt x="23895" y="63896"/>
                </a:cubicBezTo>
                <a:lnTo>
                  <a:pt x="23744" y="63896"/>
                </a:lnTo>
                <a:cubicBezTo>
                  <a:pt x="23744" y="63858"/>
                  <a:pt x="23782" y="63858"/>
                  <a:pt x="23744" y="63858"/>
                </a:cubicBezTo>
                <a:close/>
                <a:moveTo>
                  <a:pt x="16749" y="63820"/>
                </a:moveTo>
                <a:cubicBezTo>
                  <a:pt x="16674" y="63820"/>
                  <a:pt x="16560" y="63858"/>
                  <a:pt x="16523" y="64047"/>
                </a:cubicBezTo>
                <a:lnTo>
                  <a:pt x="16636" y="64160"/>
                </a:lnTo>
                <a:cubicBezTo>
                  <a:pt x="16749" y="64160"/>
                  <a:pt x="16825" y="64160"/>
                  <a:pt x="16901" y="64122"/>
                </a:cubicBezTo>
                <a:lnTo>
                  <a:pt x="16976" y="64009"/>
                </a:lnTo>
                <a:cubicBezTo>
                  <a:pt x="16976" y="63933"/>
                  <a:pt x="16863" y="63858"/>
                  <a:pt x="16749" y="63820"/>
                </a:cubicBezTo>
                <a:close/>
                <a:moveTo>
                  <a:pt x="75162" y="63669"/>
                </a:moveTo>
                <a:cubicBezTo>
                  <a:pt x="74898" y="63669"/>
                  <a:pt x="74784" y="63820"/>
                  <a:pt x="74784" y="64047"/>
                </a:cubicBezTo>
                <a:lnTo>
                  <a:pt x="74935" y="64160"/>
                </a:lnTo>
                <a:lnTo>
                  <a:pt x="75011" y="64160"/>
                </a:lnTo>
                <a:cubicBezTo>
                  <a:pt x="75087" y="64160"/>
                  <a:pt x="75276" y="64160"/>
                  <a:pt x="75313" y="64009"/>
                </a:cubicBezTo>
                <a:lnTo>
                  <a:pt x="75276" y="63971"/>
                </a:lnTo>
                <a:cubicBezTo>
                  <a:pt x="75313" y="63933"/>
                  <a:pt x="75313" y="63896"/>
                  <a:pt x="75313" y="63858"/>
                </a:cubicBezTo>
                <a:cubicBezTo>
                  <a:pt x="75313" y="63820"/>
                  <a:pt x="75313" y="63782"/>
                  <a:pt x="75276" y="63744"/>
                </a:cubicBezTo>
                <a:lnTo>
                  <a:pt x="75162" y="63669"/>
                </a:lnTo>
                <a:close/>
                <a:moveTo>
                  <a:pt x="22572" y="63782"/>
                </a:moveTo>
                <a:cubicBezTo>
                  <a:pt x="22458" y="63782"/>
                  <a:pt x="22383" y="63782"/>
                  <a:pt x="22345" y="63820"/>
                </a:cubicBezTo>
                <a:cubicBezTo>
                  <a:pt x="22269" y="63896"/>
                  <a:pt x="22232" y="63971"/>
                  <a:pt x="22232" y="64122"/>
                </a:cubicBezTo>
                <a:lnTo>
                  <a:pt x="22345" y="64198"/>
                </a:lnTo>
                <a:cubicBezTo>
                  <a:pt x="22402" y="64217"/>
                  <a:pt x="22449" y="64226"/>
                  <a:pt x="22491" y="64226"/>
                </a:cubicBezTo>
                <a:cubicBezTo>
                  <a:pt x="22534" y="64226"/>
                  <a:pt x="22572" y="64217"/>
                  <a:pt x="22610" y="64198"/>
                </a:cubicBezTo>
                <a:cubicBezTo>
                  <a:pt x="22685" y="64122"/>
                  <a:pt x="22685" y="64009"/>
                  <a:pt x="22685" y="63971"/>
                </a:cubicBezTo>
                <a:cubicBezTo>
                  <a:pt x="22685" y="63933"/>
                  <a:pt x="22685" y="63933"/>
                  <a:pt x="22685" y="63896"/>
                </a:cubicBezTo>
                <a:lnTo>
                  <a:pt x="22572" y="63782"/>
                </a:lnTo>
                <a:close/>
                <a:moveTo>
                  <a:pt x="69226" y="63896"/>
                </a:moveTo>
                <a:cubicBezTo>
                  <a:pt x="69151" y="63896"/>
                  <a:pt x="69075" y="63933"/>
                  <a:pt x="69037" y="63971"/>
                </a:cubicBezTo>
                <a:lnTo>
                  <a:pt x="68886" y="64009"/>
                </a:lnTo>
                <a:cubicBezTo>
                  <a:pt x="68886" y="64198"/>
                  <a:pt x="69037" y="64236"/>
                  <a:pt x="69075" y="64236"/>
                </a:cubicBezTo>
                <a:cubicBezTo>
                  <a:pt x="69095" y="64241"/>
                  <a:pt x="69114" y="64243"/>
                  <a:pt x="69133" y="64243"/>
                </a:cubicBezTo>
                <a:cubicBezTo>
                  <a:pt x="69255" y="64243"/>
                  <a:pt x="69345" y="64140"/>
                  <a:pt x="69378" y="64009"/>
                </a:cubicBezTo>
                <a:lnTo>
                  <a:pt x="69226" y="63896"/>
                </a:lnTo>
                <a:close/>
                <a:moveTo>
                  <a:pt x="41953" y="63464"/>
                </a:moveTo>
                <a:cubicBezTo>
                  <a:pt x="41888" y="63464"/>
                  <a:pt x="41843" y="63491"/>
                  <a:pt x="41816" y="63518"/>
                </a:cubicBezTo>
                <a:cubicBezTo>
                  <a:pt x="41778" y="63555"/>
                  <a:pt x="41740" y="63631"/>
                  <a:pt x="41778" y="63744"/>
                </a:cubicBezTo>
                <a:lnTo>
                  <a:pt x="41854" y="63820"/>
                </a:lnTo>
                <a:cubicBezTo>
                  <a:pt x="41816" y="63820"/>
                  <a:pt x="41778" y="63820"/>
                  <a:pt x="41778" y="63858"/>
                </a:cubicBezTo>
                <a:cubicBezTo>
                  <a:pt x="41665" y="63896"/>
                  <a:pt x="41665" y="63971"/>
                  <a:pt x="41627" y="64009"/>
                </a:cubicBezTo>
                <a:cubicBezTo>
                  <a:pt x="41627" y="64023"/>
                  <a:pt x="41627" y="64037"/>
                  <a:pt x="41627" y="64047"/>
                </a:cubicBezTo>
                <a:lnTo>
                  <a:pt x="41740" y="64274"/>
                </a:lnTo>
                <a:cubicBezTo>
                  <a:pt x="41967" y="64274"/>
                  <a:pt x="42081" y="64160"/>
                  <a:pt x="42081" y="63933"/>
                </a:cubicBezTo>
                <a:lnTo>
                  <a:pt x="42005" y="63858"/>
                </a:lnTo>
                <a:lnTo>
                  <a:pt x="42156" y="63744"/>
                </a:lnTo>
                <a:lnTo>
                  <a:pt x="42156" y="63593"/>
                </a:lnTo>
                <a:lnTo>
                  <a:pt x="42043" y="63480"/>
                </a:lnTo>
                <a:cubicBezTo>
                  <a:pt x="42009" y="63469"/>
                  <a:pt x="41980" y="63464"/>
                  <a:pt x="41953" y="63464"/>
                </a:cubicBezTo>
                <a:close/>
                <a:moveTo>
                  <a:pt x="66498" y="63919"/>
                </a:moveTo>
                <a:cubicBezTo>
                  <a:pt x="66391" y="63919"/>
                  <a:pt x="66295" y="63954"/>
                  <a:pt x="66240" y="64009"/>
                </a:cubicBezTo>
                <a:lnTo>
                  <a:pt x="66164" y="64085"/>
                </a:lnTo>
                <a:lnTo>
                  <a:pt x="66164" y="64236"/>
                </a:lnTo>
                <a:lnTo>
                  <a:pt x="66277" y="64387"/>
                </a:lnTo>
                <a:cubicBezTo>
                  <a:pt x="66429" y="64387"/>
                  <a:pt x="66542" y="64349"/>
                  <a:pt x="66618" y="64312"/>
                </a:cubicBezTo>
                <a:cubicBezTo>
                  <a:pt x="66693" y="64236"/>
                  <a:pt x="66731" y="64160"/>
                  <a:pt x="66731" y="64047"/>
                </a:cubicBezTo>
                <a:lnTo>
                  <a:pt x="66618" y="63933"/>
                </a:lnTo>
                <a:cubicBezTo>
                  <a:pt x="66577" y="63923"/>
                  <a:pt x="66537" y="63919"/>
                  <a:pt x="66498" y="63919"/>
                </a:cubicBezTo>
                <a:close/>
                <a:moveTo>
                  <a:pt x="23215" y="64085"/>
                </a:moveTo>
                <a:cubicBezTo>
                  <a:pt x="23101" y="64085"/>
                  <a:pt x="22950" y="64085"/>
                  <a:pt x="22836" y="64160"/>
                </a:cubicBezTo>
                <a:cubicBezTo>
                  <a:pt x="22799" y="64198"/>
                  <a:pt x="22761" y="64236"/>
                  <a:pt x="22799" y="64387"/>
                </a:cubicBezTo>
                <a:lnTo>
                  <a:pt x="22950" y="64463"/>
                </a:lnTo>
                <a:cubicBezTo>
                  <a:pt x="23101" y="64463"/>
                  <a:pt x="23404" y="64463"/>
                  <a:pt x="23404" y="64198"/>
                </a:cubicBezTo>
                <a:lnTo>
                  <a:pt x="23290" y="64085"/>
                </a:lnTo>
                <a:close/>
                <a:moveTo>
                  <a:pt x="57158" y="64031"/>
                </a:moveTo>
                <a:cubicBezTo>
                  <a:pt x="57122" y="64031"/>
                  <a:pt x="57086" y="64036"/>
                  <a:pt x="57052" y="64047"/>
                </a:cubicBezTo>
                <a:cubicBezTo>
                  <a:pt x="57015" y="64047"/>
                  <a:pt x="56939" y="64122"/>
                  <a:pt x="56939" y="64198"/>
                </a:cubicBezTo>
                <a:lnTo>
                  <a:pt x="56977" y="64236"/>
                </a:lnTo>
                <a:cubicBezTo>
                  <a:pt x="56901" y="64274"/>
                  <a:pt x="56901" y="64312"/>
                  <a:pt x="56901" y="64349"/>
                </a:cubicBezTo>
                <a:lnTo>
                  <a:pt x="57015" y="64463"/>
                </a:lnTo>
                <a:lnTo>
                  <a:pt x="57279" y="64463"/>
                </a:lnTo>
                <a:lnTo>
                  <a:pt x="57393" y="64349"/>
                </a:lnTo>
                <a:cubicBezTo>
                  <a:pt x="57393" y="64312"/>
                  <a:pt x="57430" y="64312"/>
                  <a:pt x="57430" y="64274"/>
                </a:cubicBezTo>
                <a:lnTo>
                  <a:pt x="57355" y="64085"/>
                </a:lnTo>
                <a:cubicBezTo>
                  <a:pt x="57328" y="64058"/>
                  <a:pt x="57245" y="64031"/>
                  <a:pt x="57158" y="64031"/>
                </a:cubicBezTo>
                <a:close/>
                <a:moveTo>
                  <a:pt x="42912" y="64122"/>
                </a:moveTo>
                <a:lnTo>
                  <a:pt x="42685" y="64198"/>
                </a:lnTo>
                <a:lnTo>
                  <a:pt x="42610" y="64236"/>
                </a:lnTo>
                <a:lnTo>
                  <a:pt x="42610" y="64349"/>
                </a:lnTo>
                <a:lnTo>
                  <a:pt x="42837" y="64463"/>
                </a:lnTo>
                <a:cubicBezTo>
                  <a:pt x="42874" y="64501"/>
                  <a:pt x="42950" y="64538"/>
                  <a:pt x="43064" y="64538"/>
                </a:cubicBezTo>
                <a:lnTo>
                  <a:pt x="43177" y="64425"/>
                </a:lnTo>
                <a:lnTo>
                  <a:pt x="43177" y="64387"/>
                </a:lnTo>
                <a:cubicBezTo>
                  <a:pt x="43177" y="64236"/>
                  <a:pt x="43026" y="64198"/>
                  <a:pt x="42950" y="64160"/>
                </a:cubicBezTo>
                <a:cubicBezTo>
                  <a:pt x="42950" y="64160"/>
                  <a:pt x="42912" y="64122"/>
                  <a:pt x="42912" y="64122"/>
                </a:cubicBezTo>
                <a:close/>
                <a:moveTo>
                  <a:pt x="56035" y="63568"/>
                </a:moveTo>
                <a:cubicBezTo>
                  <a:pt x="55993" y="63568"/>
                  <a:pt x="55943" y="63577"/>
                  <a:pt x="55880" y="63593"/>
                </a:cubicBezTo>
                <a:cubicBezTo>
                  <a:pt x="55767" y="63593"/>
                  <a:pt x="55767" y="63669"/>
                  <a:pt x="55767" y="63707"/>
                </a:cubicBezTo>
                <a:cubicBezTo>
                  <a:pt x="55767" y="63782"/>
                  <a:pt x="55805" y="63820"/>
                  <a:pt x="55842" y="63858"/>
                </a:cubicBezTo>
                <a:cubicBezTo>
                  <a:pt x="55767" y="63933"/>
                  <a:pt x="55691" y="64047"/>
                  <a:pt x="55691" y="64160"/>
                </a:cubicBezTo>
                <a:cubicBezTo>
                  <a:pt x="55691" y="64387"/>
                  <a:pt x="55880" y="64614"/>
                  <a:pt x="56032" y="64727"/>
                </a:cubicBezTo>
                <a:lnTo>
                  <a:pt x="56145" y="64727"/>
                </a:lnTo>
                <a:cubicBezTo>
                  <a:pt x="56372" y="64727"/>
                  <a:pt x="56788" y="64727"/>
                  <a:pt x="56788" y="64425"/>
                </a:cubicBezTo>
                <a:lnTo>
                  <a:pt x="56712" y="64312"/>
                </a:lnTo>
                <a:cubicBezTo>
                  <a:pt x="56674" y="64274"/>
                  <a:pt x="56636" y="64274"/>
                  <a:pt x="56599" y="64274"/>
                </a:cubicBezTo>
                <a:lnTo>
                  <a:pt x="56674" y="64198"/>
                </a:lnTo>
                <a:cubicBezTo>
                  <a:pt x="56674" y="64122"/>
                  <a:pt x="56674" y="64085"/>
                  <a:pt x="56674" y="64047"/>
                </a:cubicBezTo>
                <a:cubicBezTo>
                  <a:pt x="56674" y="63896"/>
                  <a:pt x="56674" y="63820"/>
                  <a:pt x="56523" y="63669"/>
                </a:cubicBezTo>
                <a:lnTo>
                  <a:pt x="56447" y="63631"/>
                </a:lnTo>
                <a:cubicBezTo>
                  <a:pt x="56410" y="63618"/>
                  <a:pt x="56376" y="63614"/>
                  <a:pt x="56345" y="63614"/>
                </a:cubicBezTo>
                <a:cubicBezTo>
                  <a:pt x="56284" y="63614"/>
                  <a:pt x="56233" y="63631"/>
                  <a:pt x="56183" y="63631"/>
                </a:cubicBezTo>
                <a:cubicBezTo>
                  <a:pt x="56138" y="63587"/>
                  <a:pt x="56094" y="63568"/>
                  <a:pt x="56035" y="63568"/>
                </a:cubicBezTo>
                <a:close/>
                <a:moveTo>
                  <a:pt x="72969" y="64236"/>
                </a:moveTo>
                <a:cubicBezTo>
                  <a:pt x="72856" y="64236"/>
                  <a:pt x="72780" y="64236"/>
                  <a:pt x="72705" y="64274"/>
                </a:cubicBezTo>
                <a:cubicBezTo>
                  <a:pt x="72629" y="64349"/>
                  <a:pt x="72629" y="64463"/>
                  <a:pt x="72629" y="64538"/>
                </a:cubicBezTo>
                <a:lnTo>
                  <a:pt x="72629" y="64652"/>
                </a:lnTo>
                <a:lnTo>
                  <a:pt x="72705" y="64765"/>
                </a:lnTo>
                <a:cubicBezTo>
                  <a:pt x="72752" y="64781"/>
                  <a:pt x="72799" y="64790"/>
                  <a:pt x="72843" y="64790"/>
                </a:cubicBezTo>
                <a:cubicBezTo>
                  <a:pt x="72906" y="64790"/>
                  <a:pt x="72963" y="64772"/>
                  <a:pt x="73007" y="64727"/>
                </a:cubicBezTo>
                <a:cubicBezTo>
                  <a:pt x="73083" y="64690"/>
                  <a:pt x="73121" y="64614"/>
                  <a:pt x="73121" y="64501"/>
                </a:cubicBezTo>
                <a:cubicBezTo>
                  <a:pt x="73121" y="64425"/>
                  <a:pt x="73083" y="64349"/>
                  <a:pt x="73045" y="64274"/>
                </a:cubicBezTo>
                <a:lnTo>
                  <a:pt x="72969" y="64236"/>
                </a:lnTo>
                <a:close/>
                <a:moveTo>
                  <a:pt x="44207" y="64321"/>
                </a:moveTo>
                <a:cubicBezTo>
                  <a:pt x="44141" y="64321"/>
                  <a:pt x="44084" y="64330"/>
                  <a:pt x="44047" y="64349"/>
                </a:cubicBezTo>
                <a:cubicBezTo>
                  <a:pt x="43971" y="64387"/>
                  <a:pt x="43895" y="64463"/>
                  <a:pt x="43857" y="64614"/>
                </a:cubicBezTo>
                <a:lnTo>
                  <a:pt x="43895" y="64690"/>
                </a:lnTo>
                <a:cubicBezTo>
                  <a:pt x="43971" y="64765"/>
                  <a:pt x="44047" y="64803"/>
                  <a:pt x="44084" y="64841"/>
                </a:cubicBezTo>
                <a:lnTo>
                  <a:pt x="44273" y="64841"/>
                </a:lnTo>
                <a:cubicBezTo>
                  <a:pt x="44311" y="64841"/>
                  <a:pt x="44311" y="64841"/>
                  <a:pt x="44349" y="64803"/>
                </a:cubicBezTo>
                <a:cubicBezTo>
                  <a:pt x="44425" y="64765"/>
                  <a:pt x="44538" y="64690"/>
                  <a:pt x="44538" y="64538"/>
                </a:cubicBezTo>
                <a:cubicBezTo>
                  <a:pt x="44538" y="64501"/>
                  <a:pt x="44500" y="64463"/>
                  <a:pt x="44500" y="64425"/>
                </a:cubicBezTo>
                <a:lnTo>
                  <a:pt x="44425" y="64349"/>
                </a:lnTo>
                <a:cubicBezTo>
                  <a:pt x="44349" y="64330"/>
                  <a:pt x="44273" y="64321"/>
                  <a:pt x="44207" y="64321"/>
                </a:cubicBezTo>
                <a:close/>
                <a:moveTo>
                  <a:pt x="71041" y="64652"/>
                </a:moveTo>
                <a:lnTo>
                  <a:pt x="70928" y="64765"/>
                </a:lnTo>
                <a:lnTo>
                  <a:pt x="70928" y="64879"/>
                </a:lnTo>
                <a:lnTo>
                  <a:pt x="71079" y="64992"/>
                </a:lnTo>
                <a:cubicBezTo>
                  <a:pt x="71079" y="65019"/>
                  <a:pt x="71117" y="65046"/>
                  <a:pt x="71179" y="65046"/>
                </a:cubicBezTo>
                <a:cubicBezTo>
                  <a:pt x="71205" y="65046"/>
                  <a:pt x="71235" y="65041"/>
                  <a:pt x="71268" y="65030"/>
                </a:cubicBezTo>
                <a:lnTo>
                  <a:pt x="71381" y="64916"/>
                </a:lnTo>
                <a:lnTo>
                  <a:pt x="71381" y="64841"/>
                </a:lnTo>
                <a:lnTo>
                  <a:pt x="71268" y="64690"/>
                </a:lnTo>
                <a:cubicBezTo>
                  <a:pt x="71230" y="64690"/>
                  <a:pt x="71155" y="64652"/>
                  <a:pt x="71041" y="64652"/>
                </a:cubicBezTo>
                <a:close/>
                <a:moveTo>
                  <a:pt x="568" y="64501"/>
                </a:moveTo>
                <a:cubicBezTo>
                  <a:pt x="341" y="64501"/>
                  <a:pt x="265" y="64614"/>
                  <a:pt x="265" y="64727"/>
                </a:cubicBezTo>
                <a:cubicBezTo>
                  <a:pt x="265" y="64841"/>
                  <a:pt x="341" y="64954"/>
                  <a:pt x="454" y="65030"/>
                </a:cubicBezTo>
                <a:cubicBezTo>
                  <a:pt x="530" y="65105"/>
                  <a:pt x="643" y="65105"/>
                  <a:pt x="795" y="65105"/>
                </a:cubicBezTo>
                <a:lnTo>
                  <a:pt x="870" y="64954"/>
                </a:lnTo>
                <a:cubicBezTo>
                  <a:pt x="870" y="64879"/>
                  <a:pt x="870" y="64841"/>
                  <a:pt x="870" y="64803"/>
                </a:cubicBezTo>
                <a:cubicBezTo>
                  <a:pt x="870" y="64765"/>
                  <a:pt x="870" y="64690"/>
                  <a:pt x="757" y="64614"/>
                </a:cubicBezTo>
                <a:lnTo>
                  <a:pt x="681" y="64652"/>
                </a:lnTo>
                <a:lnTo>
                  <a:pt x="568" y="64501"/>
                </a:lnTo>
                <a:close/>
                <a:moveTo>
                  <a:pt x="40115" y="64690"/>
                </a:moveTo>
                <a:lnTo>
                  <a:pt x="40001" y="64803"/>
                </a:lnTo>
                <a:cubicBezTo>
                  <a:pt x="40001" y="64841"/>
                  <a:pt x="39963" y="64879"/>
                  <a:pt x="39963" y="64954"/>
                </a:cubicBezTo>
                <a:lnTo>
                  <a:pt x="39963" y="64992"/>
                </a:lnTo>
                <a:lnTo>
                  <a:pt x="40001" y="65068"/>
                </a:lnTo>
                <a:cubicBezTo>
                  <a:pt x="40077" y="65105"/>
                  <a:pt x="40190" y="65105"/>
                  <a:pt x="40228" y="65105"/>
                </a:cubicBezTo>
                <a:cubicBezTo>
                  <a:pt x="40304" y="65068"/>
                  <a:pt x="40379" y="64992"/>
                  <a:pt x="40379" y="64879"/>
                </a:cubicBezTo>
                <a:cubicBezTo>
                  <a:pt x="40379" y="64841"/>
                  <a:pt x="40341" y="64765"/>
                  <a:pt x="40266" y="64727"/>
                </a:cubicBezTo>
                <a:cubicBezTo>
                  <a:pt x="40228" y="64727"/>
                  <a:pt x="40190" y="64690"/>
                  <a:pt x="40115" y="64690"/>
                </a:cubicBezTo>
                <a:close/>
                <a:moveTo>
                  <a:pt x="42081" y="64538"/>
                </a:moveTo>
                <a:cubicBezTo>
                  <a:pt x="41929" y="64538"/>
                  <a:pt x="41740" y="64576"/>
                  <a:pt x="41627" y="64690"/>
                </a:cubicBezTo>
                <a:lnTo>
                  <a:pt x="41702" y="64879"/>
                </a:lnTo>
                <a:lnTo>
                  <a:pt x="41665" y="64879"/>
                </a:lnTo>
                <a:cubicBezTo>
                  <a:pt x="41665" y="64879"/>
                  <a:pt x="41665" y="64879"/>
                  <a:pt x="41665" y="64916"/>
                </a:cubicBezTo>
                <a:cubicBezTo>
                  <a:pt x="41702" y="64954"/>
                  <a:pt x="41740" y="65068"/>
                  <a:pt x="41891" y="65105"/>
                </a:cubicBezTo>
                <a:lnTo>
                  <a:pt x="42005" y="65068"/>
                </a:lnTo>
                <a:cubicBezTo>
                  <a:pt x="42005" y="65030"/>
                  <a:pt x="42043" y="65030"/>
                  <a:pt x="42043" y="65030"/>
                </a:cubicBezTo>
                <a:cubicBezTo>
                  <a:pt x="42118" y="64954"/>
                  <a:pt x="42232" y="64879"/>
                  <a:pt x="42232" y="64727"/>
                </a:cubicBezTo>
                <a:cubicBezTo>
                  <a:pt x="42232" y="64690"/>
                  <a:pt x="42232" y="64690"/>
                  <a:pt x="42232" y="64652"/>
                </a:cubicBezTo>
                <a:lnTo>
                  <a:pt x="42081" y="64538"/>
                </a:lnTo>
                <a:close/>
                <a:moveTo>
                  <a:pt x="18300" y="64765"/>
                </a:moveTo>
                <a:cubicBezTo>
                  <a:pt x="18148" y="64765"/>
                  <a:pt x="18035" y="64803"/>
                  <a:pt x="17959" y="64954"/>
                </a:cubicBezTo>
                <a:lnTo>
                  <a:pt x="18073" y="65105"/>
                </a:lnTo>
                <a:cubicBezTo>
                  <a:pt x="18110" y="65105"/>
                  <a:pt x="18148" y="65143"/>
                  <a:pt x="18186" y="65143"/>
                </a:cubicBezTo>
                <a:lnTo>
                  <a:pt x="18375" y="65030"/>
                </a:lnTo>
                <a:cubicBezTo>
                  <a:pt x="18375" y="65030"/>
                  <a:pt x="18413" y="64954"/>
                  <a:pt x="18413" y="64916"/>
                </a:cubicBezTo>
                <a:lnTo>
                  <a:pt x="18413" y="64841"/>
                </a:lnTo>
                <a:lnTo>
                  <a:pt x="18300" y="64765"/>
                </a:lnTo>
                <a:close/>
                <a:moveTo>
                  <a:pt x="51648" y="64863"/>
                </a:moveTo>
                <a:cubicBezTo>
                  <a:pt x="51615" y="64863"/>
                  <a:pt x="51577" y="64868"/>
                  <a:pt x="51532" y="64879"/>
                </a:cubicBezTo>
                <a:lnTo>
                  <a:pt x="51419" y="64992"/>
                </a:lnTo>
                <a:cubicBezTo>
                  <a:pt x="51419" y="65105"/>
                  <a:pt x="51419" y="65181"/>
                  <a:pt x="51495" y="65257"/>
                </a:cubicBezTo>
                <a:lnTo>
                  <a:pt x="51608" y="65295"/>
                </a:lnTo>
                <a:cubicBezTo>
                  <a:pt x="51721" y="65295"/>
                  <a:pt x="51797" y="65257"/>
                  <a:pt x="51873" y="65219"/>
                </a:cubicBezTo>
                <a:lnTo>
                  <a:pt x="51910" y="65143"/>
                </a:lnTo>
                <a:cubicBezTo>
                  <a:pt x="51910" y="65143"/>
                  <a:pt x="51910" y="65105"/>
                  <a:pt x="51910" y="65105"/>
                </a:cubicBezTo>
                <a:cubicBezTo>
                  <a:pt x="51910" y="64992"/>
                  <a:pt x="51873" y="64954"/>
                  <a:pt x="51835" y="64916"/>
                </a:cubicBezTo>
                <a:cubicBezTo>
                  <a:pt x="51781" y="64890"/>
                  <a:pt x="51728" y="64863"/>
                  <a:pt x="51648" y="64863"/>
                </a:cubicBezTo>
                <a:close/>
                <a:moveTo>
                  <a:pt x="69945" y="64690"/>
                </a:moveTo>
                <a:lnTo>
                  <a:pt x="69831" y="64727"/>
                </a:lnTo>
                <a:cubicBezTo>
                  <a:pt x="69718" y="64803"/>
                  <a:pt x="69718" y="64954"/>
                  <a:pt x="69718" y="65030"/>
                </a:cubicBezTo>
                <a:cubicBezTo>
                  <a:pt x="69718" y="65105"/>
                  <a:pt x="69718" y="65257"/>
                  <a:pt x="69831" y="65332"/>
                </a:cubicBezTo>
                <a:lnTo>
                  <a:pt x="69945" y="65332"/>
                </a:lnTo>
                <a:cubicBezTo>
                  <a:pt x="70134" y="65332"/>
                  <a:pt x="70209" y="65181"/>
                  <a:pt x="70209" y="65030"/>
                </a:cubicBezTo>
                <a:cubicBezTo>
                  <a:pt x="70209" y="64841"/>
                  <a:pt x="70096" y="64727"/>
                  <a:pt x="69945" y="64690"/>
                </a:cubicBezTo>
                <a:close/>
                <a:moveTo>
                  <a:pt x="17052" y="65105"/>
                </a:moveTo>
                <a:lnTo>
                  <a:pt x="16863" y="65257"/>
                </a:lnTo>
                <a:cubicBezTo>
                  <a:pt x="16863" y="65257"/>
                  <a:pt x="16863" y="65295"/>
                  <a:pt x="16825" y="65332"/>
                </a:cubicBezTo>
                <a:lnTo>
                  <a:pt x="16938" y="65521"/>
                </a:lnTo>
                <a:lnTo>
                  <a:pt x="17127" y="65521"/>
                </a:lnTo>
                <a:lnTo>
                  <a:pt x="17279" y="65408"/>
                </a:lnTo>
                <a:lnTo>
                  <a:pt x="17279" y="65295"/>
                </a:lnTo>
                <a:lnTo>
                  <a:pt x="17165" y="65181"/>
                </a:lnTo>
                <a:cubicBezTo>
                  <a:pt x="17127" y="65143"/>
                  <a:pt x="17090" y="65143"/>
                  <a:pt x="17052" y="65105"/>
                </a:cubicBezTo>
                <a:close/>
                <a:moveTo>
                  <a:pt x="24424" y="65105"/>
                </a:moveTo>
                <a:lnTo>
                  <a:pt x="24273" y="65295"/>
                </a:lnTo>
                <a:cubicBezTo>
                  <a:pt x="24273" y="65295"/>
                  <a:pt x="24235" y="65332"/>
                  <a:pt x="24235" y="65370"/>
                </a:cubicBezTo>
                <a:cubicBezTo>
                  <a:pt x="24235" y="65408"/>
                  <a:pt x="24273" y="65484"/>
                  <a:pt x="24387" y="65521"/>
                </a:cubicBezTo>
                <a:lnTo>
                  <a:pt x="24462" y="65484"/>
                </a:lnTo>
                <a:cubicBezTo>
                  <a:pt x="24462" y="65484"/>
                  <a:pt x="24538" y="65521"/>
                  <a:pt x="24613" y="65521"/>
                </a:cubicBezTo>
                <a:lnTo>
                  <a:pt x="24727" y="65408"/>
                </a:lnTo>
                <a:lnTo>
                  <a:pt x="24727" y="65295"/>
                </a:lnTo>
                <a:lnTo>
                  <a:pt x="24727" y="65257"/>
                </a:lnTo>
                <a:cubicBezTo>
                  <a:pt x="24727" y="65105"/>
                  <a:pt x="24500" y="65105"/>
                  <a:pt x="24424" y="65105"/>
                </a:cubicBezTo>
                <a:close/>
                <a:moveTo>
                  <a:pt x="77232" y="65354"/>
                </a:moveTo>
                <a:cubicBezTo>
                  <a:pt x="77210" y="65354"/>
                  <a:pt x="77188" y="65359"/>
                  <a:pt x="77166" y="65370"/>
                </a:cubicBezTo>
                <a:cubicBezTo>
                  <a:pt x="77053" y="65446"/>
                  <a:pt x="77015" y="65635"/>
                  <a:pt x="77128" y="65748"/>
                </a:cubicBezTo>
                <a:cubicBezTo>
                  <a:pt x="77179" y="65748"/>
                  <a:pt x="77212" y="65765"/>
                  <a:pt x="77251" y="65765"/>
                </a:cubicBezTo>
                <a:cubicBezTo>
                  <a:pt x="77271" y="65765"/>
                  <a:pt x="77292" y="65761"/>
                  <a:pt x="77317" y="65748"/>
                </a:cubicBezTo>
                <a:lnTo>
                  <a:pt x="77355" y="65710"/>
                </a:lnTo>
                <a:lnTo>
                  <a:pt x="77317" y="65710"/>
                </a:lnTo>
                <a:lnTo>
                  <a:pt x="77468" y="65597"/>
                </a:lnTo>
                <a:lnTo>
                  <a:pt x="77468" y="65484"/>
                </a:lnTo>
                <a:lnTo>
                  <a:pt x="77393" y="65408"/>
                </a:lnTo>
                <a:cubicBezTo>
                  <a:pt x="77339" y="65381"/>
                  <a:pt x="77286" y="65354"/>
                  <a:pt x="77232" y="65354"/>
                </a:cubicBezTo>
                <a:close/>
                <a:moveTo>
                  <a:pt x="14972" y="65370"/>
                </a:moveTo>
                <a:cubicBezTo>
                  <a:pt x="14708" y="65370"/>
                  <a:pt x="14594" y="65446"/>
                  <a:pt x="14557" y="65521"/>
                </a:cubicBezTo>
                <a:lnTo>
                  <a:pt x="14670" y="65710"/>
                </a:lnTo>
                <a:cubicBezTo>
                  <a:pt x="14670" y="65710"/>
                  <a:pt x="14708" y="65748"/>
                  <a:pt x="14708" y="65786"/>
                </a:cubicBezTo>
                <a:cubicBezTo>
                  <a:pt x="14746" y="65824"/>
                  <a:pt x="14746" y="65862"/>
                  <a:pt x="14821" y="65899"/>
                </a:cubicBezTo>
                <a:lnTo>
                  <a:pt x="15048" y="65824"/>
                </a:lnTo>
                <a:lnTo>
                  <a:pt x="15048" y="65824"/>
                </a:lnTo>
                <a:cubicBezTo>
                  <a:pt x="15048" y="65824"/>
                  <a:pt x="15010" y="65862"/>
                  <a:pt x="15048" y="65862"/>
                </a:cubicBezTo>
                <a:cubicBezTo>
                  <a:pt x="15086" y="65824"/>
                  <a:pt x="15124" y="65824"/>
                  <a:pt x="15199" y="65786"/>
                </a:cubicBezTo>
                <a:lnTo>
                  <a:pt x="15199" y="65748"/>
                </a:lnTo>
                <a:cubicBezTo>
                  <a:pt x="15237" y="65710"/>
                  <a:pt x="15237" y="65673"/>
                  <a:pt x="15237" y="65673"/>
                </a:cubicBezTo>
                <a:cubicBezTo>
                  <a:pt x="15237" y="65559"/>
                  <a:pt x="15124" y="65484"/>
                  <a:pt x="15086" y="65484"/>
                </a:cubicBezTo>
                <a:lnTo>
                  <a:pt x="14972" y="65370"/>
                </a:lnTo>
                <a:close/>
                <a:moveTo>
                  <a:pt x="62043" y="65219"/>
                </a:moveTo>
                <a:cubicBezTo>
                  <a:pt x="61930" y="65219"/>
                  <a:pt x="61854" y="65257"/>
                  <a:pt x="61778" y="65295"/>
                </a:cubicBezTo>
                <a:cubicBezTo>
                  <a:pt x="61665" y="65408"/>
                  <a:pt x="61627" y="65521"/>
                  <a:pt x="61627" y="65635"/>
                </a:cubicBezTo>
                <a:cubicBezTo>
                  <a:pt x="61627" y="65673"/>
                  <a:pt x="61627" y="65748"/>
                  <a:pt x="61665" y="65824"/>
                </a:cubicBezTo>
                <a:lnTo>
                  <a:pt x="61703" y="65862"/>
                </a:lnTo>
                <a:cubicBezTo>
                  <a:pt x="61759" y="65899"/>
                  <a:pt x="61816" y="65909"/>
                  <a:pt x="61863" y="65909"/>
                </a:cubicBezTo>
                <a:cubicBezTo>
                  <a:pt x="61911" y="65909"/>
                  <a:pt x="61948" y="65899"/>
                  <a:pt x="61967" y="65899"/>
                </a:cubicBezTo>
                <a:cubicBezTo>
                  <a:pt x="62156" y="65824"/>
                  <a:pt x="62194" y="65559"/>
                  <a:pt x="62194" y="65446"/>
                </a:cubicBezTo>
                <a:cubicBezTo>
                  <a:pt x="62194" y="65408"/>
                  <a:pt x="62156" y="65370"/>
                  <a:pt x="62156" y="65332"/>
                </a:cubicBezTo>
                <a:lnTo>
                  <a:pt x="62043" y="65219"/>
                </a:lnTo>
                <a:close/>
                <a:moveTo>
                  <a:pt x="38753" y="65521"/>
                </a:moveTo>
                <a:cubicBezTo>
                  <a:pt x="38678" y="65521"/>
                  <a:pt x="38602" y="65521"/>
                  <a:pt x="38527" y="65559"/>
                </a:cubicBezTo>
                <a:cubicBezTo>
                  <a:pt x="38451" y="65635"/>
                  <a:pt x="38375" y="65710"/>
                  <a:pt x="38375" y="65786"/>
                </a:cubicBezTo>
                <a:cubicBezTo>
                  <a:pt x="38375" y="65899"/>
                  <a:pt x="38451" y="65975"/>
                  <a:pt x="38564" y="65975"/>
                </a:cubicBezTo>
                <a:lnTo>
                  <a:pt x="38716" y="65899"/>
                </a:lnTo>
                <a:cubicBezTo>
                  <a:pt x="38753" y="65899"/>
                  <a:pt x="38867" y="65824"/>
                  <a:pt x="38867" y="65710"/>
                </a:cubicBezTo>
                <a:cubicBezTo>
                  <a:pt x="38867" y="65673"/>
                  <a:pt x="38867" y="65635"/>
                  <a:pt x="38829" y="65597"/>
                </a:cubicBezTo>
                <a:lnTo>
                  <a:pt x="38753" y="65521"/>
                </a:lnTo>
                <a:close/>
                <a:moveTo>
                  <a:pt x="58300" y="65862"/>
                </a:moveTo>
                <a:cubicBezTo>
                  <a:pt x="58224" y="65862"/>
                  <a:pt x="58073" y="65862"/>
                  <a:pt x="58035" y="66013"/>
                </a:cubicBezTo>
                <a:lnTo>
                  <a:pt x="58149" y="66126"/>
                </a:lnTo>
                <a:lnTo>
                  <a:pt x="58111" y="66126"/>
                </a:lnTo>
                <a:cubicBezTo>
                  <a:pt x="58111" y="66126"/>
                  <a:pt x="58149" y="66202"/>
                  <a:pt x="58262" y="66240"/>
                </a:cubicBezTo>
                <a:lnTo>
                  <a:pt x="58413" y="66126"/>
                </a:lnTo>
                <a:cubicBezTo>
                  <a:pt x="58451" y="66088"/>
                  <a:pt x="58489" y="66051"/>
                  <a:pt x="58489" y="65975"/>
                </a:cubicBezTo>
                <a:lnTo>
                  <a:pt x="58489" y="65937"/>
                </a:lnTo>
                <a:lnTo>
                  <a:pt x="58338" y="65862"/>
                </a:lnTo>
                <a:close/>
                <a:moveTo>
                  <a:pt x="27714" y="65899"/>
                </a:moveTo>
                <a:cubicBezTo>
                  <a:pt x="27600" y="65937"/>
                  <a:pt x="27562" y="66013"/>
                  <a:pt x="27562" y="66088"/>
                </a:cubicBezTo>
                <a:lnTo>
                  <a:pt x="27600" y="66202"/>
                </a:lnTo>
                <a:cubicBezTo>
                  <a:pt x="27676" y="66277"/>
                  <a:pt x="27789" y="66277"/>
                  <a:pt x="27903" y="66277"/>
                </a:cubicBezTo>
                <a:cubicBezTo>
                  <a:pt x="27978" y="66240"/>
                  <a:pt x="28054" y="66164"/>
                  <a:pt x="28054" y="66088"/>
                </a:cubicBezTo>
                <a:lnTo>
                  <a:pt x="28016" y="65975"/>
                </a:lnTo>
                <a:cubicBezTo>
                  <a:pt x="27940" y="65899"/>
                  <a:pt x="27827" y="65899"/>
                  <a:pt x="27714" y="65899"/>
                </a:cubicBezTo>
                <a:close/>
                <a:moveTo>
                  <a:pt x="31726" y="65814"/>
                </a:moveTo>
                <a:cubicBezTo>
                  <a:pt x="31665" y="65814"/>
                  <a:pt x="31608" y="65824"/>
                  <a:pt x="31570" y="65824"/>
                </a:cubicBezTo>
                <a:cubicBezTo>
                  <a:pt x="31570" y="65824"/>
                  <a:pt x="31532" y="65862"/>
                  <a:pt x="31532" y="65862"/>
                </a:cubicBezTo>
                <a:lnTo>
                  <a:pt x="31305" y="65862"/>
                </a:lnTo>
                <a:lnTo>
                  <a:pt x="31268" y="65899"/>
                </a:lnTo>
                <a:cubicBezTo>
                  <a:pt x="31268" y="65937"/>
                  <a:pt x="31230" y="65975"/>
                  <a:pt x="31230" y="65975"/>
                </a:cubicBezTo>
                <a:lnTo>
                  <a:pt x="31343" y="66088"/>
                </a:lnTo>
                <a:cubicBezTo>
                  <a:pt x="31343" y="66126"/>
                  <a:pt x="31343" y="66126"/>
                  <a:pt x="31381" y="66164"/>
                </a:cubicBezTo>
                <a:cubicBezTo>
                  <a:pt x="31381" y="66202"/>
                  <a:pt x="31381" y="66277"/>
                  <a:pt x="31419" y="66315"/>
                </a:cubicBezTo>
                <a:lnTo>
                  <a:pt x="31494" y="66391"/>
                </a:lnTo>
                <a:cubicBezTo>
                  <a:pt x="31683" y="66391"/>
                  <a:pt x="31759" y="66353"/>
                  <a:pt x="31835" y="66315"/>
                </a:cubicBezTo>
                <a:cubicBezTo>
                  <a:pt x="31872" y="66315"/>
                  <a:pt x="31872" y="66277"/>
                  <a:pt x="31872" y="66277"/>
                </a:cubicBezTo>
                <a:cubicBezTo>
                  <a:pt x="31872" y="66277"/>
                  <a:pt x="31910" y="66277"/>
                  <a:pt x="31910" y="66315"/>
                </a:cubicBezTo>
                <a:lnTo>
                  <a:pt x="32137" y="66202"/>
                </a:lnTo>
                <a:cubicBezTo>
                  <a:pt x="32137" y="66202"/>
                  <a:pt x="32175" y="66164"/>
                  <a:pt x="32175" y="66164"/>
                </a:cubicBezTo>
                <a:cubicBezTo>
                  <a:pt x="32175" y="66126"/>
                  <a:pt x="32213" y="66088"/>
                  <a:pt x="32213" y="66051"/>
                </a:cubicBezTo>
                <a:cubicBezTo>
                  <a:pt x="32213" y="66013"/>
                  <a:pt x="32213" y="65937"/>
                  <a:pt x="32061" y="65899"/>
                </a:cubicBezTo>
                <a:lnTo>
                  <a:pt x="31986" y="65937"/>
                </a:lnTo>
                <a:cubicBezTo>
                  <a:pt x="31948" y="65899"/>
                  <a:pt x="31948" y="65862"/>
                  <a:pt x="31910" y="65862"/>
                </a:cubicBezTo>
                <a:cubicBezTo>
                  <a:pt x="31854" y="65824"/>
                  <a:pt x="31787" y="65814"/>
                  <a:pt x="31726" y="65814"/>
                </a:cubicBezTo>
                <a:close/>
                <a:moveTo>
                  <a:pt x="41740" y="66013"/>
                </a:moveTo>
                <a:lnTo>
                  <a:pt x="41589" y="66088"/>
                </a:lnTo>
                <a:cubicBezTo>
                  <a:pt x="41589" y="66088"/>
                  <a:pt x="41589" y="66088"/>
                  <a:pt x="41551" y="66126"/>
                </a:cubicBezTo>
                <a:cubicBezTo>
                  <a:pt x="41551" y="66164"/>
                  <a:pt x="41513" y="66240"/>
                  <a:pt x="41513" y="66353"/>
                </a:cubicBezTo>
                <a:lnTo>
                  <a:pt x="41627" y="66429"/>
                </a:lnTo>
                <a:cubicBezTo>
                  <a:pt x="41660" y="66440"/>
                  <a:pt x="41690" y="66444"/>
                  <a:pt x="41718" y="66444"/>
                </a:cubicBezTo>
                <a:cubicBezTo>
                  <a:pt x="41785" y="66444"/>
                  <a:pt x="41838" y="66418"/>
                  <a:pt x="41891" y="66391"/>
                </a:cubicBezTo>
                <a:cubicBezTo>
                  <a:pt x="41929" y="66353"/>
                  <a:pt x="41967" y="66277"/>
                  <a:pt x="41967" y="66202"/>
                </a:cubicBezTo>
                <a:cubicBezTo>
                  <a:pt x="41967" y="66088"/>
                  <a:pt x="41854" y="66013"/>
                  <a:pt x="41740" y="66013"/>
                </a:cubicBezTo>
                <a:close/>
                <a:moveTo>
                  <a:pt x="54028" y="66164"/>
                </a:moveTo>
                <a:cubicBezTo>
                  <a:pt x="53914" y="66164"/>
                  <a:pt x="53839" y="66164"/>
                  <a:pt x="53763" y="66240"/>
                </a:cubicBezTo>
                <a:cubicBezTo>
                  <a:pt x="53650" y="66315"/>
                  <a:pt x="53650" y="66504"/>
                  <a:pt x="53687" y="66656"/>
                </a:cubicBezTo>
                <a:lnTo>
                  <a:pt x="53952" y="66693"/>
                </a:lnTo>
                <a:cubicBezTo>
                  <a:pt x="53952" y="66656"/>
                  <a:pt x="54028" y="66656"/>
                  <a:pt x="54066" y="66656"/>
                </a:cubicBezTo>
                <a:lnTo>
                  <a:pt x="54217" y="66542"/>
                </a:lnTo>
                <a:cubicBezTo>
                  <a:pt x="54217" y="66504"/>
                  <a:pt x="54217" y="66467"/>
                  <a:pt x="54217" y="66467"/>
                </a:cubicBezTo>
                <a:cubicBezTo>
                  <a:pt x="54217" y="66353"/>
                  <a:pt x="54179" y="66277"/>
                  <a:pt x="54141" y="66202"/>
                </a:cubicBezTo>
                <a:lnTo>
                  <a:pt x="54028" y="66164"/>
                </a:lnTo>
                <a:close/>
                <a:moveTo>
                  <a:pt x="19434" y="65975"/>
                </a:moveTo>
                <a:lnTo>
                  <a:pt x="19245" y="66013"/>
                </a:lnTo>
                <a:cubicBezTo>
                  <a:pt x="19245" y="66051"/>
                  <a:pt x="19207" y="66051"/>
                  <a:pt x="19207" y="66088"/>
                </a:cubicBezTo>
                <a:cubicBezTo>
                  <a:pt x="19169" y="66164"/>
                  <a:pt x="19131" y="66240"/>
                  <a:pt x="19131" y="66315"/>
                </a:cubicBezTo>
                <a:cubicBezTo>
                  <a:pt x="19131" y="66315"/>
                  <a:pt x="19131" y="66353"/>
                  <a:pt x="19131" y="66391"/>
                </a:cubicBezTo>
                <a:cubicBezTo>
                  <a:pt x="19093" y="66391"/>
                  <a:pt x="19056" y="66429"/>
                  <a:pt x="19056" y="66504"/>
                </a:cubicBezTo>
                <a:lnTo>
                  <a:pt x="19093" y="66618"/>
                </a:lnTo>
                <a:cubicBezTo>
                  <a:pt x="19177" y="66673"/>
                  <a:pt x="19260" y="66708"/>
                  <a:pt x="19328" y="66708"/>
                </a:cubicBezTo>
                <a:cubicBezTo>
                  <a:pt x="19353" y="66708"/>
                  <a:pt x="19376" y="66704"/>
                  <a:pt x="19396" y="66693"/>
                </a:cubicBezTo>
                <a:cubicBezTo>
                  <a:pt x="19509" y="66618"/>
                  <a:pt x="19509" y="66504"/>
                  <a:pt x="19509" y="66429"/>
                </a:cubicBezTo>
                <a:cubicBezTo>
                  <a:pt x="19509" y="66429"/>
                  <a:pt x="19509" y="66353"/>
                  <a:pt x="19547" y="66353"/>
                </a:cubicBezTo>
                <a:cubicBezTo>
                  <a:pt x="19509" y="66353"/>
                  <a:pt x="19509" y="66391"/>
                  <a:pt x="19472" y="66391"/>
                </a:cubicBezTo>
                <a:lnTo>
                  <a:pt x="19623" y="66277"/>
                </a:lnTo>
                <a:cubicBezTo>
                  <a:pt x="19623" y="66126"/>
                  <a:pt x="19547" y="66013"/>
                  <a:pt x="19434" y="65975"/>
                </a:cubicBezTo>
                <a:close/>
                <a:moveTo>
                  <a:pt x="28644" y="66375"/>
                </a:moveTo>
                <a:cubicBezTo>
                  <a:pt x="28612" y="66375"/>
                  <a:pt x="28579" y="66380"/>
                  <a:pt x="28545" y="66391"/>
                </a:cubicBezTo>
                <a:cubicBezTo>
                  <a:pt x="28394" y="66429"/>
                  <a:pt x="28281" y="66542"/>
                  <a:pt x="28281" y="66656"/>
                </a:cubicBezTo>
                <a:lnTo>
                  <a:pt x="28319" y="66769"/>
                </a:lnTo>
                <a:cubicBezTo>
                  <a:pt x="28363" y="66813"/>
                  <a:pt x="28433" y="66832"/>
                  <a:pt x="28514" y="66832"/>
                </a:cubicBezTo>
                <a:cubicBezTo>
                  <a:pt x="28571" y="66832"/>
                  <a:pt x="28634" y="66822"/>
                  <a:pt x="28697" y="66807"/>
                </a:cubicBezTo>
                <a:cubicBezTo>
                  <a:pt x="28810" y="66769"/>
                  <a:pt x="28886" y="66656"/>
                  <a:pt x="28886" y="66542"/>
                </a:cubicBezTo>
                <a:lnTo>
                  <a:pt x="28848" y="66429"/>
                </a:lnTo>
                <a:cubicBezTo>
                  <a:pt x="28794" y="66402"/>
                  <a:pt x="28722" y="66375"/>
                  <a:pt x="28644" y="66375"/>
                </a:cubicBezTo>
                <a:close/>
                <a:moveTo>
                  <a:pt x="1400" y="66542"/>
                </a:moveTo>
                <a:lnTo>
                  <a:pt x="1135" y="66618"/>
                </a:lnTo>
                <a:cubicBezTo>
                  <a:pt x="1097" y="66807"/>
                  <a:pt x="1286" y="66845"/>
                  <a:pt x="1362" y="66882"/>
                </a:cubicBezTo>
                <a:lnTo>
                  <a:pt x="1589" y="66807"/>
                </a:lnTo>
                <a:cubicBezTo>
                  <a:pt x="1589" y="66807"/>
                  <a:pt x="1626" y="66769"/>
                  <a:pt x="1626" y="66731"/>
                </a:cubicBezTo>
                <a:cubicBezTo>
                  <a:pt x="1626" y="66618"/>
                  <a:pt x="1475" y="66580"/>
                  <a:pt x="1400" y="66542"/>
                </a:cubicBezTo>
                <a:close/>
                <a:moveTo>
                  <a:pt x="6882" y="66456"/>
                </a:moveTo>
                <a:cubicBezTo>
                  <a:pt x="6836" y="66456"/>
                  <a:pt x="6786" y="66460"/>
                  <a:pt x="6730" y="66467"/>
                </a:cubicBezTo>
                <a:lnTo>
                  <a:pt x="6617" y="66580"/>
                </a:lnTo>
                <a:lnTo>
                  <a:pt x="6617" y="66769"/>
                </a:lnTo>
                <a:lnTo>
                  <a:pt x="6693" y="66882"/>
                </a:lnTo>
                <a:cubicBezTo>
                  <a:pt x="6764" y="66918"/>
                  <a:pt x="6829" y="66932"/>
                  <a:pt x="6886" y="66932"/>
                </a:cubicBezTo>
                <a:cubicBezTo>
                  <a:pt x="7008" y="66932"/>
                  <a:pt x="7095" y="66870"/>
                  <a:pt x="7146" y="66845"/>
                </a:cubicBezTo>
                <a:cubicBezTo>
                  <a:pt x="7184" y="66807"/>
                  <a:pt x="7222" y="66807"/>
                  <a:pt x="7260" y="66807"/>
                </a:cubicBezTo>
                <a:lnTo>
                  <a:pt x="7260" y="66580"/>
                </a:lnTo>
                <a:cubicBezTo>
                  <a:pt x="7198" y="66518"/>
                  <a:pt x="7086" y="66456"/>
                  <a:pt x="6882" y="66456"/>
                </a:cubicBezTo>
                <a:close/>
                <a:moveTo>
                  <a:pt x="53461" y="66164"/>
                </a:moveTo>
                <a:cubicBezTo>
                  <a:pt x="53234" y="66202"/>
                  <a:pt x="53083" y="66315"/>
                  <a:pt x="53045" y="66504"/>
                </a:cubicBezTo>
                <a:lnTo>
                  <a:pt x="53083" y="66618"/>
                </a:lnTo>
                <a:lnTo>
                  <a:pt x="52969" y="66693"/>
                </a:lnTo>
                <a:cubicBezTo>
                  <a:pt x="52969" y="66656"/>
                  <a:pt x="53006" y="66618"/>
                  <a:pt x="53007" y="66618"/>
                </a:cubicBezTo>
                <a:lnTo>
                  <a:pt x="53007" y="66618"/>
                </a:lnTo>
                <a:cubicBezTo>
                  <a:pt x="52969" y="66656"/>
                  <a:pt x="52893" y="66693"/>
                  <a:pt x="52856" y="66769"/>
                </a:cubicBezTo>
                <a:lnTo>
                  <a:pt x="52856" y="66845"/>
                </a:lnTo>
                <a:cubicBezTo>
                  <a:pt x="52893" y="66920"/>
                  <a:pt x="53007" y="66958"/>
                  <a:pt x="53120" y="66958"/>
                </a:cubicBezTo>
                <a:cubicBezTo>
                  <a:pt x="53234" y="66920"/>
                  <a:pt x="53347" y="66807"/>
                  <a:pt x="53309" y="66693"/>
                </a:cubicBezTo>
                <a:cubicBezTo>
                  <a:pt x="53347" y="66693"/>
                  <a:pt x="53423" y="66693"/>
                  <a:pt x="53461" y="66656"/>
                </a:cubicBezTo>
                <a:cubicBezTo>
                  <a:pt x="53574" y="66618"/>
                  <a:pt x="53650" y="66504"/>
                  <a:pt x="53650" y="66391"/>
                </a:cubicBezTo>
                <a:cubicBezTo>
                  <a:pt x="53650" y="66315"/>
                  <a:pt x="53650" y="66277"/>
                  <a:pt x="53574" y="66202"/>
                </a:cubicBezTo>
                <a:lnTo>
                  <a:pt x="53461" y="66164"/>
                </a:lnTo>
                <a:close/>
                <a:moveTo>
                  <a:pt x="33801" y="66656"/>
                </a:moveTo>
                <a:cubicBezTo>
                  <a:pt x="33687" y="66656"/>
                  <a:pt x="33574" y="66693"/>
                  <a:pt x="33536" y="66731"/>
                </a:cubicBezTo>
                <a:cubicBezTo>
                  <a:pt x="33498" y="66769"/>
                  <a:pt x="33423" y="66845"/>
                  <a:pt x="33423" y="66920"/>
                </a:cubicBezTo>
                <a:cubicBezTo>
                  <a:pt x="33423" y="66958"/>
                  <a:pt x="33460" y="67034"/>
                  <a:pt x="33574" y="67071"/>
                </a:cubicBezTo>
                <a:lnTo>
                  <a:pt x="33725" y="66920"/>
                </a:lnTo>
                <a:lnTo>
                  <a:pt x="33725" y="66920"/>
                </a:lnTo>
                <a:cubicBezTo>
                  <a:pt x="33725" y="66958"/>
                  <a:pt x="33687" y="66996"/>
                  <a:pt x="33687" y="66996"/>
                </a:cubicBezTo>
                <a:cubicBezTo>
                  <a:pt x="33725" y="66996"/>
                  <a:pt x="33801" y="66996"/>
                  <a:pt x="33876" y="66958"/>
                </a:cubicBezTo>
                <a:lnTo>
                  <a:pt x="33914" y="66845"/>
                </a:lnTo>
                <a:cubicBezTo>
                  <a:pt x="33914" y="66807"/>
                  <a:pt x="33914" y="66769"/>
                  <a:pt x="33876" y="66731"/>
                </a:cubicBezTo>
                <a:lnTo>
                  <a:pt x="33801" y="66656"/>
                </a:lnTo>
                <a:close/>
                <a:moveTo>
                  <a:pt x="52122" y="66602"/>
                </a:moveTo>
                <a:cubicBezTo>
                  <a:pt x="52055" y="66602"/>
                  <a:pt x="52002" y="66629"/>
                  <a:pt x="51948" y="66656"/>
                </a:cubicBezTo>
                <a:cubicBezTo>
                  <a:pt x="51873" y="66693"/>
                  <a:pt x="51835" y="66769"/>
                  <a:pt x="51835" y="66882"/>
                </a:cubicBezTo>
                <a:cubicBezTo>
                  <a:pt x="51835" y="66958"/>
                  <a:pt x="51873" y="67034"/>
                  <a:pt x="51986" y="67071"/>
                </a:cubicBezTo>
                <a:lnTo>
                  <a:pt x="52137" y="66958"/>
                </a:lnTo>
                <a:lnTo>
                  <a:pt x="52175" y="66958"/>
                </a:lnTo>
                <a:cubicBezTo>
                  <a:pt x="52175" y="66996"/>
                  <a:pt x="52137" y="66996"/>
                  <a:pt x="52137" y="66996"/>
                </a:cubicBezTo>
                <a:cubicBezTo>
                  <a:pt x="52175" y="66996"/>
                  <a:pt x="52326" y="66996"/>
                  <a:pt x="52326" y="66845"/>
                </a:cubicBezTo>
                <a:lnTo>
                  <a:pt x="52251" y="66731"/>
                </a:lnTo>
                <a:lnTo>
                  <a:pt x="52251" y="66731"/>
                </a:lnTo>
                <a:cubicBezTo>
                  <a:pt x="52251" y="66731"/>
                  <a:pt x="52289" y="66769"/>
                  <a:pt x="52289" y="66769"/>
                </a:cubicBezTo>
                <a:lnTo>
                  <a:pt x="52213" y="66618"/>
                </a:lnTo>
                <a:cubicBezTo>
                  <a:pt x="52180" y="66607"/>
                  <a:pt x="52150" y="66602"/>
                  <a:pt x="52122" y="66602"/>
                </a:cubicBezTo>
                <a:close/>
                <a:moveTo>
                  <a:pt x="27903" y="66656"/>
                </a:moveTo>
                <a:lnTo>
                  <a:pt x="27676" y="66693"/>
                </a:lnTo>
                <a:lnTo>
                  <a:pt x="27638" y="66769"/>
                </a:lnTo>
                <a:cubicBezTo>
                  <a:pt x="27638" y="66807"/>
                  <a:pt x="27600" y="66882"/>
                  <a:pt x="27600" y="66958"/>
                </a:cubicBezTo>
                <a:cubicBezTo>
                  <a:pt x="27600" y="67109"/>
                  <a:pt x="27676" y="67185"/>
                  <a:pt x="27827" y="67223"/>
                </a:cubicBezTo>
                <a:lnTo>
                  <a:pt x="27978" y="67109"/>
                </a:lnTo>
                <a:lnTo>
                  <a:pt x="27978" y="67109"/>
                </a:lnTo>
                <a:cubicBezTo>
                  <a:pt x="27978" y="67147"/>
                  <a:pt x="27978" y="67147"/>
                  <a:pt x="27940" y="67147"/>
                </a:cubicBezTo>
                <a:lnTo>
                  <a:pt x="28016" y="67147"/>
                </a:lnTo>
                <a:lnTo>
                  <a:pt x="28167" y="67034"/>
                </a:lnTo>
                <a:lnTo>
                  <a:pt x="28167" y="66769"/>
                </a:lnTo>
                <a:lnTo>
                  <a:pt x="28016" y="66656"/>
                </a:lnTo>
                <a:close/>
                <a:moveTo>
                  <a:pt x="61627" y="66882"/>
                </a:moveTo>
                <a:cubicBezTo>
                  <a:pt x="61476" y="66882"/>
                  <a:pt x="61362" y="66920"/>
                  <a:pt x="61287" y="67071"/>
                </a:cubicBezTo>
                <a:lnTo>
                  <a:pt x="61325" y="67185"/>
                </a:lnTo>
                <a:cubicBezTo>
                  <a:pt x="61380" y="67240"/>
                  <a:pt x="61476" y="67275"/>
                  <a:pt x="61553" y="67275"/>
                </a:cubicBezTo>
                <a:cubicBezTo>
                  <a:pt x="61581" y="67275"/>
                  <a:pt x="61607" y="67271"/>
                  <a:pt x="61627" y="67260"/>
                </a:cubicBezTo>
                <a:cubicBezTo>
                  <a:pt x="61703" y="67223"/>
                  <a:pt x="61740" y="67147"/>
                  <a:pt x="61740" y="67071"/>
                </a:cubicBezTo>
                <a:cubicBezTo>
                  <a:pt x="61740" y="67034"/>
                  <a:pt x="61740" y="66996"/>
                  <a:pt x="61740" y="66958"/>
                </a:cubicBezTo>
                <a:lnTo>
                  <a:pt x="61627" y="66882"/>
                </a:lnTo>
                <a:close/>
                <a:moveTo>
                  <a:pt x="2912" y="66920"/>
                </a:moveTo>
                <a:lnTo>
                  <a:pt x="2761" y="67034"/>
                </a:lnTo>
                <a:lnTo>
                  <a:pt x="2761" y="67185"/>
                </a:lnTo>
                <a:lnTo>
                  <a:pt x="2912" y="67298"/>
                </a:lnTo>
                <a:lnTo>
                  <a:pt x="3139" y="67298"/>
                </a:lnTo>
                <a:lnTo>
                  <a:pt x="3290" y="67223"/>
                </a:lnTo>
                <a:lnTo>
                  <a:pt x="3290" y="67185"/>
                </a:lnTo>
                <a:cubicBezTo>
                  <a:pt x="3290" y="67071"/>
                  <a:pt x="3252" y="67034"/>
                  <a:pt x="3214" y="66996"/>
                </a:cubicBezTo>
                <a:cubicBezTo>
                  <a:pt x="3139" y="66920"/>
                  <a:pt x="3025" y="66920"/>
                  <a:pt x="2912" y="66920"/>
                </a:cubicBezTo>
                <a:close/>
                <a:moveTo>
                  <a:pt x="58791" y="66967"/>
                </a:moveTo>
                <a:cubicBezTo>
                  <a:pt x="58754" y="66967"/>
                  <a:pt x="58716" y="66977"/>
                  <a:pt x="58678" y="66996"/>
                </a:cubicBezTo>
                <a:cubicBezTo>
                  <a:pt x="58565" y="67034"/>
                  <a:pt x="58527" y="67260"/>
                  <a:pt x="58640" y="67336"/>
                </a:cubicBezTo>
                <a:cubicBezTo>
                  <a:pt x="58678" y="67374"/>
                  <a:pt x="58754" y="67374"/>
                  <a:pt x="58791" y="67374"/>
                </a:cubicBezTo>
                <a:lnTo>
                  <a:pt x="58867" y="67298"/>
                </a:lnTo>
                <a:lnTo>
                  <a:pt x="58791" y="67298"/>
                </a:lnTo>
                <a:lnTo>
                  <a:pt x="58981" y="67185"/>
                </a:lnTo>
                <a:lnTo>
                  <a:pt x="58981" y="67109"/>
                </a:lnTo>
                <a:lnTo>
                  <a:pt x="58905" y="66996"/>
                </a:lnTo>
                <a:cubicBezTo>
                  <a:pt x="58867" y="66977"/>
                  <a:pt x="58829" y="66967"/>
                  <a:pt x="58791" y="66967"/>
                </a:cubicBezTo>
                <a:close/>
                <a:moveTo>
                  <a:pt x="50128" y="67020"/>
                </a:moveTo>
                <a:cubicBezTo>
                  <a:pt x="50032" y="67020"/>
                  <a:pt x="49928" y="67076"/>
                  <a:pt x="49869" y="67223"/>
                </a:cubicBezTo>
                <a:lnTo>
                  <a:pt x="49982" y="67412"/>
                </a:lnTo>
                <a:cubicBezTo>
                  <a:pt x="50058" y="67412"/>
                  <a:pt x="50134" y="67412"/>
                  <a:pt x="50209" y="67374"/>
                </a:cubicBezTo>
                <a:cubicBezTo>
                  <a:pt x="50247" y="67336"/>
                  <a:pt x="50285" y="67260"/>
                  <a:pt x="50285" y="67185"/>
                </a:cubicBezTo>
                <a:lnTo>
                  <a:pt x="50285" y="67147"/>
                </a:lnTo>
                <a:lnTo>
                  <a:pt x="50209" y="67034"/>
                </a:lnTo>
                <a:cubicBezTo>
                  <a:pt x="50184" y="67025"/>
                  <a:pt x="50156" y="67020"/>
                  <a:pt x="50128" y="67020"/>
                </a:cubicBezTo>
                <a:close/>
                <a:moveTo>
                  <a:pt x="4953" y="67185"/>
                </a:moveTo>
                <a:cubicBezTo>
                  <a:pt x="4878" y="67185"/>
                  <a:pt x="4802" y="67223"/>
                  <a:pt x="4764" y="67223"/>
                </a:cubicBezTo>
                <a:cubicBezTo>
                  <a:pt x="4727" y="67260"/>
                  <a:pt x="4689" y="67336"/>
                  <a:pt x="4689" y="67487"/>
                </a:cubicBezTo>
                <a:lnTo>
                  <a:pt x="4840" y="67563"/>
                </a:lnTo>
                <a:lnTo>
                  <a:pt x="4953" y="67563"/>
                </a:lnTo>
                <a:lnTo>
                  <a:pt x="5105" y="67450"/>
                </a:lnTo>
                <a:lnTo>
                  <a:pt x="5105" y="67298"/>
                </a:lnTo>
                <a:lnTo>
                  <a:pt x="4953" y="67185"/>
                </a:lnTo>
                <a:close/>
                <a:moveTo>
                  <a:pt x="80153" y="67336"/>
                </a:moveTo>
                <a:lnTo>
                  <a:pt x="79964" y="67450"/>
                </a:lnTo>
                <a:cubicBezTo>
                  <a:pt x="79964" y="67487"/>
                  <a:pt x="79964" y="67525"/>
                  <a:pt x="79926" y="67563"/>
                </a:cubicBezTo>
                <a:lnTo>
                  <a:pt x="80077" y="67714"/>
                </a:lnTo>
                <a:lnTo>
                  <a:pt x="80115" y="67714"/>
                </a:lnTo>
                <a:cubicBezTo>
                  <a:pt x="80191" y="67714"/>
                  <a:pt x="80380" y="67714"/>
                  <a:pt x="80417" y="67601"/>
                </a:cubicBezTo>
                <a:lnTo>
                  <a:pt x="80304" y="67412"/>
                </a:lnTo>
                <a:cubicBezTo>
                  <a:pt x="80266" y="67412"/>
                  <a:pt x="80228" y="67374"/>
                  <a:pt x="80153" y="67336"/>
                </a:cubicBezTo>
                <a:close/>
                <a:moveTo>
                  <a:pt x="25937" y="67374"/>
                </a:moveTo>
                <a:lnTo>
                  <a:pt x="25748" y="67450"/>
                </a:lnTo>
                <a:lnTo>
                  <a:pt x="25748" y="67601"/>
                </a:lnTo>
                <a:lnTo>
                  <a:pt x="25861" y="67714"/>
                </a:lnTo>
                <a:cubicBezTo>
                  <a:pt x="25888" y="67721"/>
                  <a:pt x="25913" y="67724"/>
                  <a:pt x="25938" y="67724"/>
                </a:cubicBezTo>
                <a:cubicBezTo>
                  <a:pt x="26050" y="67724"/>
                  <a:pt x="26132" y="67656"/>
                  <a:pt x="26164" y="67563"/>
                </a:cubicBezTo>
                <a:lnTo>
                  <a:pt x="26050" y="67374"/>
                </a:lnTo>
                <a:cubicBezTo>
                  <a:pt x="26037" y="67387"/>
                  <a:pt x="26025" y="67391"/>
                  <a:pt x="26012" y="67391"/>
                </a:cubicBezTo>
                <a:cubicBezTo>
                  <a:pt x="25987" y="67391"/>
                  <a:pt x="25962" y="67374"/>
                  <a:pt x="25937" y="67374"/>
                </a:cubicBezTo>
                <a:close/>
                <a:moveTo>
                  <a:pt x="39785" y="67439"/>
                </a:moveTo>
                <a:cubicBezTo>
                  <a:pt x="39756" y="67439"/>
                  <a:pt x="39728" y="67442"/>
                  <a:pt x="39699" y="67450"/>
                </a:cubicBezTo>
                <a:cubicBezTo>
                  <a:pt x="39623" y="67487"/>
                  <a:pt x="39547" y="67563"/>
                  <a:pt x="39585" y="67676"/>
                </a:cubicBezTo>
                <a:lnTo>
                  <a:pt x="39736" y="67790"/>
                </a:lnTo>
                <a:lnTo>
                  <a:pt x="39812" y="67790"/>
                </a:lnTo>
                <a:cubicBezTo>
                  <a:pt x="39888" y="67790"/>
                  <a:pt x="40077" y="67790"/>
                  <a:pt x="40115" y="67639"/>
                </a:cubicBezTo>
                <a:lnTo>
                  <a:pt x="40077" y="67525"/>
                </a:lnTo>
                <a:cubicBezTo>
                  <a:pt x="40016" y="67495"/>
                  <a:pt x="39905" y="67439"/>
                  <a:pt x="39785" y="67439"/>
                </a:cubicBezTo>
                <a:close/>
                <a:moveTo>
                  <a:pt x="71268" y="67412"/>
                </a:moveTo>
                <a:lnTo>
                  <a:pt x="71117" y="67487"/>
                </a:lnTo>
                <a:cubicBezTo>
                  <a:pt x="71079" y="67525"/>
                  <a:pt x="71079" y="67525"/>
                  <a:pt x="71041" y="67601"/>
                </a:cubicBezTo>
                <a:lnTo>
                  <a:pt x="71155" y="67714"/>
                </a:lnTo>
                <a:cubicBezTo>
                  <a:pt x="71192" y="67752"/>
                  <a:pt x="71230" y="67752"/>
                  <a:pt x="71268" y="67790"/>
                </a:cubicBezTo>
                <a:lnTo>
                  <a:pt x="71457" y="67676"/>
                </a:lnTo>
                <a:cubicBezTo>
                  <a:pt x="71457" y="67676"/>
                  <a:pt x="71495" y="67639"/>
                  <a:pt x="71495" y="67601"/>
                </a:cubicBezTo>
                <a:lnTo>
                  <a:pt x="71381" y="67450"/>
                </a:lnTo>
                <a:cubicBezTo>
                  <a:pt x="71381" y="67412"/>
                  <a:pt x="71344" y="67412"/>
                  <a:pt x="71268" y="67412"/>
                </a:cubicBezTo>
                <a:close/>
                <a:moveTo>
                  <a:pt x="28545" y="67639"/>
                </a:moveTo>
                <a:cubicBezTo>
                  <a:pt x="28432" y="67639"/>
                  <a:pt x="28319" y="67714"/>
                  <a:pt x="28319" y="67828"/>
                </a:cubicBezTo>
                <a:lnTo>
                  <a:pt x="28470" y="67828"/>
                </a:lnTo>
                <a:cubicBezTo>
                  <a:pt x="28470" y="67828"/>
                  <a:pt x="28470" y="67865"/>
                  <a:pt x="28470" y="67865"/>
                </a:cubicBezTo>
                <a:lnTo>
                  <a:pt x="28659" y="67865"/>
                </a:lnTo>
                <a:cubicBezTo>
                  <a:pt x="28659" y="67865"/>
                  <a:pt x="28659" y="67828"/>
                  <a:pt x="28659" y="67828"/>
                </a:cubicBezTo>
                <a:lnTo>
                  <a:pt x="28810" y="67828"/>
                </a:lnTo>
                <a:cubicBezTo>
                  <a:pt x="28810" y="67790"/>
                  <a:pt x="28772" y="67752"/>
                  <a:pt x="28734" y="67714"/>
                </a:cubicBezTo>
                <a:cubicBezTo>
                  <a:pt x="28697" y="67676"/>
                  <a:pt x="28621" y="67639"/>
                  <a:pt x="28545" y="67639"/>
                </a:cubicBezTo>
                <a:close/>
                <a:moveTo>
                  <a:pt x="14708" y="67601"/>
                </a:moveTo>
                <a:lnTo>
                  <a:pt x="14594" y="67714"/>
                </a:lnTo>
                <a:lnTo>
                  <a:pt x="14594" y="67828"/>
                </a:lnTo>
                <a:lnTo>
                  <a:pt x="14708" y="67941"/>
                </a:lnTo>
                <a:lnTo>
                  <a:pt x="14972" y="67941"/>
                </a:lnTo>
                <a:lnTo>
                  <a:pt x="15086" y="67828"/>
                </a:lnTo>
                <a:lnTo>
                  <a:pt x="15086" y="67714"/>
                </a:lnTo>
                <a:lnTo>
                  <a:pt x="14972" y="67601"/>
                </a:lnTo>
                <a:close/>
                <a:moveTo>
                  <a:pt x="72024" y="67487"/>
                </a:moveTo>
                <a:lnTo>
                  <a:pt x="71911" y="67563"/>
                </a:lnTo>
                <a:cubicBezTo>
                  <a:pt x="71873" y="67639"/>
                  <a:pt x="71873" y="67714"/>
                  <a:pt x="71873" y="67790"/>
                </a:cubicBezTo>
                <a:cubicBezTo>
                  <a:pt x="71873" y="67979"/>
                  <a:pt x="71949" y="68130"/>
                  <a:pt x="72100" y="68168"/>
                </a:cubicBezTo>
                <a:lnTo>
                  <a:pt x="72213" y="68168"/>
                </a:lnTo>
                <a:cubicBezTo>
                  <a:pt x="72364" y="68130"/>
                  <a:pt x="72402" y="68017"/>
                  <a:pt x="72402" y="67903"/>
                </a:cubicBezTo>
                <a:lnTo>
                  <a:pt x="72516" y="67865"/>
                </a:lnTo>
                <a:lnTo>
                  <a:pt x="72516" y="67828"/>
                </a:lnTo>
                <a:cubicBezTo>
                  <a:pt x="72516" y="67790"/>
                  <a:pt x="72516" y="67714"/>
                  <a:pt x="72516" y="67676"/>
                </a:cubicBezTo>
                <a:cubicBezTo>
                  <a:pt x="72516" y="67601"/>
                  <a:pt x="72478" y="67525"/>
                  <a:pt x="72364" y="67487"/>
                </a:cubicBezTo>
                <a:lnTo>
                  <a:pt x="72289" y="67563"/>
                </a:lnTo>
                <a:lnTo>
                  <a:pt x="72251" y="67563"/>
                </a:lnTo>
                <a:cubicBezTo>
                  <a:pt x="72251" y="67563"/>
                  <a:pt x="72251" y="67563"/>
                  <a:pt x="72213" y="67525"/>
                </a:cubicBezTo>
                <a:cubicBezTo>
                  <a:pt x="72175" y="67525"/>
                  <a:pt x="72100" y="67487"/>
                  <a:pt x="72024" y="67487"/>
                </a:cubicBezTo>
                <a:close/>
                <a:moveTo>
                  <a:pt x="47508" y="67765"/>
                </a:moveTo>
                <a:cubicBezTo>
                  <a:pt x="47474" y="67765"/>
                  <a:pt x="47443" y="67774"/>
                  <a:pt x="47411" y="67790"/>
                </a:cubicBezTo>
                <a:cubicBezTo>
                  <a:pt x="47336" y="67790"/>
                  <a:pt x="47298" y="67865"/>
                  <a:pt x="47298" y="67941"/>
                </a:cubicBezTo>
                <a:cubicBezTo>
                  <a:pt x="47298" y="68017"/>
                  <a:pt x="47336" y="68130"/>
                  <a:pt x="47449" y="68168"/>
                </a:cubicBezTo>
                <a:cubicBezTo>
                  <a:pt x="47468" y="68187"/>
                  <a:pt x="47496" y="68196"/>
                  <a:pt x="47530" y="68196"/>
                </a:cubicBezTo>
                <a:cubicBezTo>
                  <a:pt x="47563" y="68196"/>
                  <a:pt x="47600" y="68187"/>
                  <a:pt x="47638" y="68168"/>
                </a:cubicBezTo>
                <a:cubicBezTo>
                  <a:pt x="47714" y="68130"/>
                  <a:pt x="47752" y="68092"/>
                  <a:pt x="47752" y="68017"/>
                </a:cubicBezTo>
                <a:cubicBezTo>
                  <a:pt x="47752" y="67941"/>
                  <a:pt x="47714" y="67903"/>
                  <a:pt x="47676" y="67828"/>
                </a:cubicBezTo>
                <a:cubicBezTo>
                  <a:pt x="47610" y="67783"/>
                  <a:pt x="47556" y="67765"/>
                  <a:pt x="47508" y="67765"/>
                </a:cubicBezTo>
                <a:close/>
                <a:moveTo>
                  <a:pt x="17610" y="67749"/>
                </a:moveTo>
                <a:cubicBezTo>
                  <a:pt x="17560" y="67749"/>
                  <a:pt x="17511" y="67761"/>
                  <a:pt x="17468" y="67790"/>
                </a:cubicBezTo>
                <a:cubicBezTo>
                  <a:pt x="17354" y="67828"/>
                  <a:pt x="17279" y="67903"/>
                  <a:pt x="17279" y="67979"/>
                </a:cubicBezTo>
                <a:lnTo>
                  <a:pt x="17203" y="67903"/>
                </a:lnTo>
                <a:cubicBezTo>
                  <a:pt x="16976" y="67903"/>
                  <a:pt x="16938" y="68017"/>
                  <a:pt x="16938" y="68054"/>
                </a:cubicBezTo>
                <a:cubicBezTo>
                  <a:pt x="16938" y="68092"/>
                  <a:pt x="16938" y="68092"/>
                  <a:pt x="16976" y="68092"/>
                </a:cubicBezTo>
                <a:lnTo>
                  <a:pt x="17014" y="68281"/>
                </a:lnTo>
                <a:cubicBezTo>
                  <a:pt x="17036" y="68292"/>
                  <a:pt x="17062" y="68297"/>
                  <a:pt x="17087" y="68297"/>
                </a:cubicBezTo>
                <a:cubicBezTo>
                  <a:pt x="17150" y="68297"/>
                  <a:pt x="17214" y="68270"/>
                  <a:pt x="17241" y="68243"/>
                </a:cubicBezTo>
                <a:cubicBezTo>
                  <a:pt x="17279" y="68206"/>
                  <a:pt x="17317" y="68168"/>
                  <a:pt x="17317" y="68092"/>
                </a:cubicBezTo>
                <a:cubicBezTo>
                  <a:pt x="17372" y="68148"/>
                  <a:pt x="17427" y="68183"/>
                  <a:pt x="17497" y="68183"/>
                </a:cubicBezTo>
                <a:cubicBezTo>
                  <a:pt x="17523" y="68183"/>
                  <a:pt x="17551" y="68178"/>
                  <a:pt x="17581" y="68168"/>
                </a:cubicBezTo>
                <a:cubicBezTo>
                  <a:pt x="17695" y="68168"/>
                  <a:pt x="17808" y="68054"/>
                  <a:pt x="17846" y="67979"/>
                </a:cubicBezTo>
                <a:lnTo>
                  <a:pt x="17846" y="67828"/>
                </a:lnTo>
                <a:cubicBezTo>
                  <a:pt x="17776" y="67781"/>
                  <a:pt x="17691" y="67749"/>
                  <a:pt x="17610" y="67749"/>
                </a:cubicBezTo>
                <a:close/>
                <a:moveTo>
                  <a:pt x="44992" y="67865"/>
                </a:moveTo>
                <a:lnTo>
                  <a:pt x="44954" y="67903"/>
                </a:lnTo>
                <a:cubicBezTo>
                  <a:pt x="44899" y="67881"/>
                  <a:pt x="44850" y="67872"/>
                  <a:pt x="44807" y="67872"/>
                </a:cubicBezTo>
                <a:cubicBezTo>
                  <a:pt x="44705" y="67872"/>
                  <a:pt x="44640" y="67925"/>
                  <a:pt x="44614" y="67979"/>
                </a:cubicBezTo>
                <a:lnTo>
                  <a:pt x="44614" y="68130"/>
                </a:lnTo>
                <a:lnTo>
                  <a:pt x="44651" y="68206"/>
                </a:lnTo>
                <a:cubicBezTo>
                  <a:pt x="44651" y="68168"/>
                  <a:pt x="44651" y="68168"/>
                  <a:pt x="44651" y="68168"/>
                </a:cubicBezTo>
                <a:lnTo>
                  <a:pt x="44727" y="68243"/>
                </a:lnTo>
                <a:lnTo>
                  <a:pt x="44765" y="68281"/>
                </a:lnTo>
                <a:cubicBezTo>
                  <a:pt x="44796" y="68297"/>
                  <a:pt x="44827" y="68306"/>
                  <a:pt x="44859" y="68306"/>
                </a:cubicBezTo>
                <a:cubicBezTo>
                  <a:pt x="44903" y="68306"/>
                  <a:pt x="44947" y="68288"/>
                  <a:pt x="44992" y="68243"/>
                </a:cubicBezTo>
                <a:cubicBezTo>
                  <a:pt x="45067" y="68206"/>
                  <a:pt x="45143" y="68092"/>
                  <a:pt x="45143" y="68017"/>
                </a:cubicBezTo>
                <a:cubicBezTo>
                  <a:pt x="45143" y="67941"/>
                  <a:pt x="45067" y="67865"/>
                  <a:pt x="44992" y="67865"/>
                </a:cubicBezTo>
                <a:close/>
                <a:moveTo>
                  <a:pt x="28621" y="67903"/>
                </a:moveTo>
                <a:cubicBezTo>
                  <a:pt x="28394" y="67941"/>
                  <a:pt x="28243" y="68054"/>
                  <a:pt x="28281" y="68281"/>
                </a:cubicBezTo>
                <a:lnTo>
                  <a:pt x="28394" y="68395"/>
                </a:lnTo>
                <a:cubicBezTo>
                  <a:pt x="28734" y="68395"/>
                  <a:pt x="28772" y="68206"/>
                  <a:pt x="28772" y="68092"/>
                </a:cubicBezTo>
                <a:cubicBezTo>
                  <a:pt x="28772" y="68092"/>
                  <a:pt x="28772" y="68054"/>
                  <a:pt x="28772" y="68017"/>
                </a:cubicBezTo>
                <a:lnTo>
                  <a:pt x="28621" y="67903"/>
                </a:lnTo>
                <a:close/>
                <a:moveTo>
                  <a:pt x="48810" y="67298"/>
                </a:moveTo>
                <a:cubicBezTo>
                  <a:pt x="48659" y="67298"/>
                  <a:pt x="48546" y="67336"/>
                  <a:pt x="48470" y="67374"/>
                </a:cubicBezTo>
                <a:lnTo>
                  <a:pt x="48432" y="67412"/>
                </a:lnTo>
                <a:lnTo>
                  <a:pt x="48357" y="67487"/>
                </a:lnTo>
                <a:cubicBezTo>
                  <a:pt x="48130" y="67525"/>
                  <a:pt x="47979" y="67676"/>
                  <a:pt x="47865" y="67790"/>
                </a:cubicBezTo>
                <a:lnTo>
                  <a:pt x="47827" y="67828"/>
                </a:lnTo>
                <a:lnTo>
                  <a:pt x="47827" y="68017"/>
                </a:lnTo>
                <a:cubicBezTo>
                  <a:pt x="47865" y="68017"/>
                  <a:pt x="47865" y="68092"/>
                  <a:pt x="47903" y="68130"/>
                </a:cubicBezTo>
                <a:cubicBezTo>
                  <a:pt x="47941" y="68206"/>
                  <a:pt x="47979" y="68395"/>
                  <a:pt x="48205" y="68395"/>
                </a:cubicBezTo>
                <a:lnTo>
                  <a:pt x="48319" y="68395"/>
                </a:lnTo>
                <a:cubicBezTo>
                  <a:pt x="48394" y="68319"/>
                  <a:pt x="48432" y="68243"/>
                  <a:pt x="48432" y="68206"/>
                </a:cubicBezTo>
                <a:cubicBezTo>
                  <a:pt x="48432" y="68206"/>
                  <a:pt x="48470" y="68168"/>
                  <a:pt x="48470" y="68168"/>
                </a:cubicBezTo>
                <a:cubicBezTo>
                  <a:pt x="48546" y="68168"/>
                  <a:pt x="48621" y="68092"/>
                  <a:pt x="48621" y="68017"/>
                </a:cubicBezTo>
                <a:lnTo>
                  <a:pt x="48621" y="67979"/>
                </a:lnTo>
                <a:cubicBezTo>
                  <a:pt x="48621" y="67941"/>
                  <a:pt x="48583" y="67903"/>
                  <a:pt x="48583" y="67903"/>
                </a:cubicBezTo>
                <a:cubicBezTo>
                  <a:pt x="48659" y="67865"/>
                  <a:pt x="48697" y="67865"/>
                  <a:pt x="48735" y="67865"/>
                </a:cubicBezTo>
                <a:cubicBezTo>
                  <a:pt x="48772" y="67865"/>
                  <a:pt x="48810" y="67828"/>
                  <a:pt x="48848" y="67828"/>
                </a:cubicBezTo>
                <a:lnTo>
                  <a:pt x="48961" y="67714"/>
                </a:lnTo>
                <a:lnTo>
                  <a:pt x="48961" y="67412"/>
                </a:lnTo>
                <a:lnTo>
                  <a:pt x="48810" y="67298"/>
                </a:lnTo>
                <a:close/>
                <a:moveTo>
                  <a:pt x="62799" y="67903"/>
                </a:moveTo>
                <a:cubicBezTo>
                  <a:pt x="62383" y="67903"/>
                  <a:pt x="62308" y="67979"/>
                  <a:pt x="62270" y="67979"/>
                </a:cubicBezTo>
                <a:lnTo>
                  <a:pt x="62308" y="68206"/>
                </a:lnTo>
                <a:cubicBezTo>
                  <a:pt x="62270" y="68206"/>
                  <a:pt x="62270" y="68168"/>
                  <a:pt x="62270" y="68168"/>
                </a:cubicBezTo>
                <a:cubicBezTo>
                  <a:pt x="62270" y="68168"/>
                  <a:pt x="62270" y="68206"/>
                  <a:pt x="62270" y="68206"/>
                </a:cubicBezTo>
                <a:cubicBezTo>
                  <a:pt x="62270" y="68281"/>
                  <a:pt x="62270" y="68395"/>
                  <a:pt x="62421" y="68433"/>
                </a:cubicBezTo>
                <a:lnTo>
                  <a:pt x="62459" y="68470"/>
                </a:lnTo>
                <a:cubicBezTo>
                  <a:pt x="62761" y="68470"/>
                  <a:pt x="62950" y="68281"/>
                  <a:pt x="62950" y="68017"/>
                </a:cubicBezTo>
                <a:lnTo>
                  <a:pt x="62799" y="67903"/>
                </a:lnTo>
                <a:close/>
                <a:moveTo>
                  <a:pt x="595" y="67991"/>
                </a:moveTo>
                <a:cubicBezTo>
                  <a:pt x="475" y="67991"/>
                  <a:pt x="389" y="68064"/>
                  <a:pt x="303" y="68092"/>
                </a:cubicBezTo>
                <a:lnTo>
                  <a:pt x="341" y="68092"/>
                </a:lnTo>
                <a:lnTo>
                  <a:pt x="114" y="68168"/>
                </a:lnTo>
                <a:lnTo>
                  <a:pt x="114" y="68206"/>
                </a:lnTo>
                <a:cubicBezTo>
                  <a:pt x="114" y="68281"/>
                  <a:pt x="152" y="68319"/>
                  <a:pt x="190" y="68357"/>
                </a:cubicBezTo>
                <a:cubicBezTo>
                  <a:pt x="190" y="68433"/>
                  <a:pt x="265" y="68470"/>
                  <a:pt x="341" y="68508"/>
                </a:cubicBezTo>
                <a:lnTo>
                  <a:pt x="530" y="68395"/>
                </a:lnTo>
                <a:lnTo>
                  <a:pt x="530" y="68395"/>
                </a:lnTo>
                <a:cubicBezTo>
                  <a:pt x="530" y="68395"/>
                  <a:pt x="492" y="68433"/>
                  <a:pt x="492" y="68433"/>
                </a:cubicBezTo>
                <a:cubicBezTo>
                  <a:pt x="454" y="68470"/>
                  <a:pt x="417" y="68470"/>
                  <a:pt x="417" y="68470"/>
                </a:cubicBezTo>
                <a:cubicBezTo>
                  <a:pt x="454" y="68470"/>
                  <a:pt x="530" y="68508"/>
                  <a:pt x="643" y="68508"/>
                </a:cubicBezTo>
                <a:lnTo>
                  <a:pt x="757" y="68433"/>
                </a:lnTo>
                <a:cubicBezTo>
                  <a:pt x="757" y="68433"/>
                  <a:pt x="757" y="68395"/>
                  <a:pt x="795" y="68395"/>
                </a:cubicBezTo>
                <a:cubicBezTo>
                  <a:pt x="832" y="68357"/>
                  <a:pt x="870" y="68319"/>
                  <a:pt x="870" y="68243"/>
                </a:cubicBezTo>
                <a:cubicBezTo>
                  <a:pt x="870" y="68206"/>
                  <a:pt x="832" y="68168"/>
                  <a:pt x="795" y="68092"/>
                </a:cubicBezTo>
                <a:lnTo>
                  <a:pt x="719" y="68017"/>
                </a:lnTo>
                <a:cubicBezTo>
                  <a:pt x="674" y="67998"/>
                  <a:pt x="632" y="67991"/>
                  <a:pt x="595" y="67991"/>
                </a:cubicBezTo>
                <a:close/>
                <a:moveTo>
                  <a:pt x="71079" y="68206"/>
                </a:moveTo>
                <a:lnTo>
                  <a:pt x="70928" y="68319"/>
                </a:lnTo>
                <a:cubicBezTo>
                  <a:pt x="70890" y="68357"/>
                  <a:pt x="70852" y="68395"/>
                  <a:pt x="70814" y="68470"/>
                </a:cubicBezTo>
                <a:lnTo>
                  <a:pt x="70890" y="68584"/>
                </a:lnTo>
                <a:cubicBezTo>
                  <a:pt x="70928" y="68603"/>
                  <a:pt x="70975" y="68612"/>
                  <a:pt x="71022" y="68612"/>
                </a:cubicBezTo>
                <a:cubicBezTo>
                  <a:pt x="71070" y="68612"/>
                  <a:pt x="71117" y="68603"/>
                  <a:pt x="71155" y="68584"/>
                </a:cubicBezTo>
                <a:cubicBezTo>
                  <a:pt x="71230" y="68546"/>
                  <a:pt x="71268" y="68470"/>
                  <a:pt x="71268" y="68395"/>
                </a:cubicBezTo>
                <a:cubicBezTo>
                  <a:pt x="71268" y="68319"/>
                  <a:pt x="71230" y="68243"/>
                  <a:pt x="71079" y="68206"/>
                </a:cubicBezTo>
                <a:close/>
                <a:moveTo>
                  <a:pt x="81287" y="68281"/>
                </a:moveTo>
                <a:cubicBezTo>
                  <a:pt x="81211" y="68281"/>
                  <a:pt x="81098" y="68281"/>
                  <a:pt x="81060" y="68470"/>
                </a:cubicBezTo>
                <a:lnTo>
                  <a:pt x="81098" y="68584"/>
                </a:lnTo>
                <a:cubicBezTo>
                  <a:pt x="81124" y="68610"/>
                  <a:pt x="81186" y="68654"/>
                  <a:pt x="81259" y="68654"/>
                </a:cubicBezTo>
                <a:cubicBezTo>
                  <a:pt x="81292" y="68654"/>
                  <a:pt x="81327" y="68645"/>
                  <a:pt x="81363" y="68622"/>
                </a:cubicBezTo>
                <a:cubicBezTo>
                  <a:pt x="81438" y="68622"/>
                  <a:pt x="81476" y="68546"/>
                  <a:pt x="81476" y="68508"/>
                </a:cubicBezTo>
                <a:cubicBezTo>
                  <a:pt x="81476" y="68395"/>
                  <a:pt x="81400" y="68281"/>
                  <a:pt x="81287" y="68281"/>
                </a:cubicBezTo>
                <a:close/>
                <a:moveTo>
                  <a:pt x="76939" y="69000"/>
                </a:moveTo>
                <a:cubicBezTo>
                  <a:pt x="76864" y="69037"/>
                  <a:pt x="76788" y="69113"/>
                  <a:pt x="76788" y="69189"/>
                </a:cubicBezTo>
                <a:lnTo>
                  <a:pt x="76939" y="69340"/>
                </a:lnTo>
                <a:lnTo>
                  <a:pt x="76977" y="69340"/>
                </a:lnTo>
                <a:cubicBezTo>
                  <a:pt x="77090" y="69340"/>
                  <a:pt x="77242" y="69340"/>
                  <a:pt x="77279" y="69189"/>
                </a:cubicBezTo>
                <a:lnTo>
                  <a:pt x="77242" y="69075"/>
                </a:lnTo>
                <a:cubicBezTo>
                  <a:pt x="77166" y="69000"/>
                  <a:pt x="77053" y="69000"/>
                  <a:pt x="76939" y="69000"/>
                </a:cubicBezTo>
                <a:close/>
                <a:moveTo>
                  <a:pt x="31445" y="69349"/>
                </a:moveTo>
                <a:lnTo>
                  <a:pt x="31445" y="69349"/>
                </a:lnTo>
                <a:cubicBezTo>
                  <a:pt x="31449" y="69358"/>
                  <a:pt x="31453" y="69368"/>
                  <a:pt x="31457" y="69378"/>
                </a:cubicBezTo>
                <a:cubicBezTo>
                  <a:pt x="31457" y="69378"/>
                  <a:pt x="31457" y="69360"/>
                  <a:pt x="31445" y="69349"/>
                </a:cubicBezTo>
                <a:close/>
                <a:moveTo>
                  <a:pt x="58111" y="68811"/>
                </a:moveTo>
                <a:cubicBezTo>
                  <a:pt x="57998" y="68811"/>
                  <a:pt x="57922" y="68886"/>
                  <a:pt x="57922" y="68962"/>
                </a:cubicBezTo>
                <a:lnTo>
                  <a:pt x="58035" y="69075"/>
                </a:lnTo>
                <a:cubicBezTo>
                  <a:pt x="58066" y="69136"/>
                  <a:pt x="58121" y="69247"/>
                  <a:pt x="58281" y="69247"/>
                </a:cubicBezTo>
                <a:cubicBezTo>
                  <a:pt x="58319" y="69247"/>
                  <a:pt x="58363" y="69241"/>
                  <a:pt x="58413" y="69227"/>
                </a:cubicBezTo>
                <a:lnTo>
                  <a:pt x="58413" y="69227"/>
                </a:lnTo>
                <a:cubicBezTo>
                  <a:pt x="58363" y="69260"/>
                  <a:pt x="58338" y="69312"/>
                  <a:pt x="58338" y="69378"/>
                </a:cubicBezTo>
                <a:lnTo>
                  <a:pt x="58489" y="69378"/>
                </a:lnTo>
                <a:cubicBezTo>
                  <a:pt x="58489" y="69378"/>
                  <a:pt x="58451" y="69416"/>
                  <a:pt x="58489" y="69416"/>
                </a:cubicBezTo>
                <a:lnTo>
                  <a:pt x="58640" y="69416"/>
                </a:lnTo>
                <a:cubicBezTo>
                  <a:pt x="58678" y="69416"/>
                  <a:pt x="58640" y="69378"/>
                  <a:pt x="58640" y="69378"/>
                </a:cubicBezTo>
                <a:lnTo>
                  <a:pt x="58791" y="69378"/>
                </a:lnTo>
                <a:cubicBezTo>
                  <a:pt x="58791" y="69302"/>
                  <a:pt x="58754" y="69264"/>
                  <a:pt x="58716" y="69226"/>
                </a:cubicBezTo>
                <a:cubicBezTo>
                  <a:pt x="58678" y="69189"/>
                  <a:pt x="58602" y="69189"/>
                  <a:pt x="58565" y="69189"/>
                </a:cubicBezTo>
                <a:cubicBezTo>
                  <a:pt x="58501" y="69189"/>
                  <a:pt x="58451" y="69202"/>
                  <a:pt x="58414" y="69226"/>
                </a:cubicBezTo>
                <a:lnTo>
                  <a:pt x="58414" y="69226"/>
                </a:lnTo>
                <a:lnTo>
                  <a:pt x="58489" y="69151"/>
                </a:lnTo>
                <a:cubicBezTo>
                  <a:pt x="58489" y="69113"/>
                  <a:pt x="58489" y="69113"/>
                  <a:pt x="58489" y="69075"/>
                </a:cubicBezTo>
                <a:cubicBezTo>
                  <a:pt x="58489" y="68886"/>
                  <a:pt x="58262" y="68811"/>
                  <a:pt x="58111" y="68811"/>
                </a:cubicBezTo>
                <a:close/>
                <a:moveTo>
                  <a:pt x="15955" y="69113"/>
                </a:moveTo>
                <a:lnTo>
                  <a:pt x="15729" y="69189"/>
                </a:lnTo>
                <a:cubicBezTo>
                  <a:pt x="15729" y="69189"/>
                  <a:pt x="15729" y="69226"/>
                  <a:pt x="15729" y="69226"/>
                </a:cubicBezTo>
                <a:cubicBezTo>
                  <a:pt x="15691" y="69264"/>
                  <a:pt x="15653" y="69340"/>
                  <a:pt x="15691" y="69453"/>
                </a:cubicBezTo>
                <a:lnTo>
                  <a:pt x="15842" y="69529"/>
                </a:lnTo>
                <a:lnTo>
                  <a:pt x="15880" y="69529"/>
                </a:lnTo>
                <a:cubicBezTo>
                  <a:pt x="15993" y="69529"/>
                  <a:pt x="16182" y="69491"/>
                  <a:pt x="16182" y="69302"/>
                </a:cubicBezTo>
                <a:lnTo>
                  <a:pt x="16182" y="69264"/>
                </a:lnTo>
                <a:lnTo>
                  <a:pt x="16031" y="69151"/>
                </a:lnTo>
                <a:cubicBezTo>
                  <a:pt x="15993" y="69151"/>
                  <a:pt x="15993" y="69151"/>
                  <a:pt x="15955" y="69113"/>
                </a:cubicBezTo>
                <a:close/>
                <a:moveTo>
                  <a:pt x="12364" y="69151"/>
                </a:moveTo>
                <a:lnTo>
                  <a:pt x="12212" y="69189"/>
                </a:lnTo>
                <a:cubicBezTo>
                  <a:pt x="12175" y="69226"/>
                  <a:pt x="12137" y="69302"/>
                  <a:pt x="12137" y="69378"/>
                </a:cubicBezTo>
                <a:cubicBezTo>
                  <a:pt x="12137" y="69491"/>
                  <a:pt x="12212" y="69567"/>
                  <a:pt x="12364" y="69605"/>
                </a:cubicBezTo>
                <a:lnTo>
                  <a:pt x="12515" y="69491"/>
                </a:lnTo>
                <a:cubicBezTo>
                  <a:pt x="12515" y="69453"/>
                  <a:pt x="12515" y="69453"/>
                  <a:pt x="12515" y="69416"/>
                </a:cubicBezTo>
                <a:cubicBezTo>
                  <a:pt x="12553" y="69378"/>
                  <a:pt x="12553" y="69378"/>
                  <a:pt x="12553" y="69340"/>
                </a:cubicBezTo>
                <a:cubicBezTo>
                  <a:pt x="12553" y="69189"/>
                  <a:pt x="12402" y="69151"/>
                  <a:pt x="12364" y="69151"/>
                </a:cubicBezTo>
                <a:close/>
                <a:moveTo>
                  <a:pt x="89445" y="69083"/>
                </a:moveTo>
                <a:cubicBezTo>
                  <a:pt x="89381" y="69083"/>
                  <a:pt x="89307" y="69108"/>
                  <a:pt x="89227" y="69189"/>
                </a:cubicBezTo>
                <a:lnTo>
                  <a:pt x="89302" y="69378"/>
                </a:lnTo>
                <a:cubicBezTo>
                  <a:pt x="89302" y="69378"/>
                  <a:pt x="89227" y="69340"/>
                  <a:pt x="89227" y="69302"/>
                </a:cubicBezTo>
                <a:cubicBezTo>
                  <a:pt x="89227" y="69264"/>
                  <a:pt x="89264" y="69264"/>
                  <a:pt x="89227" y="69264"/>
                </a:cubicBezTo>
                <a:cubicBezTo>
                  <a:pt x="89189" y="69302"/>
                  <a:pt x="89151" y="69416"/>
                  <a:pt x="89227" y="69529"/>
                </a:cubicBezTo>
                <a:lnTo>
                  <a:pt x="89340" y="69605"/>
                </a:lnTo>
                <a:cubicBezTo>
                  <a:pt x="89416" y="69605"/>
                  <a:pt x="89453" y="69567"/>
                  <a:pt x="89491" y="69567"/>
                </a:cubicBezTo>
                <a:cubicBezTo>
                  <a:pt x="89491" y="69567"/>
                  <a:pt x="89491" y="69567"/>
                  <a:pt x="89529" y="69605"/>
                </a:cubicBezTo>
                <a:lnTo>
                  <a:pt x="89756" y="69567"/>
                </a:lnTo>
                <a:cubicBezTo>
                  <a:pt x="89756" y="69529"/>
                  <a:pt x="89794" y="69529"/>
                  <a:pt x="89794" y="69491"/>
                </a:cubicBezTo>
                <a:cubicBezTo>
                  <a:pt x="89832" y="69453"/>
                  <a:pt x="89869" y="69378"/>
                  <a:pt x="89869" y="69264"/>
                </a:cubicBezTo>
                <a:lnTo>
                  <a:pt x="89680" y="69189"/>
                </a:lnTo>
                <a:cubicBezTo>
                  <a:pt x="89642" y="69189"/>
                  <a:pt x="89642" y="69189"/>
                  <a:pt x="89642" y="69151"/>
                </a:cubicBezTo>
                <a:cubicBezTo>
                  <a:pt x="89599" y="69129"/>
                  <a:pt x="89531" y="69083"/>
                  <a:pt x="89445" y="69083"/>
                </a:cubicBezTo>
                <a:close/>
                <a:moveTo>
                  <a:pt x="31276" y="69250"/>
                </a:moveTo>
                <a:cubicBezTo>
                  <a:pt x="31249" y="69250"/>
                  <a:pt x="31220" y="69255"/>
                  <a:pt x="31192" y="69264"/>
                </a:cubicBezTo>
                <a:lnTo>
                  <a:pt x="31116" y="69378"/>
                </a:lnTo>
                <a:lnTo>
                  <a:pt x="31116" y="69529"/>
                </a:lnTo>
                <a:lnTo>
                  <a:pt x="31268" y="69642"/>
                </a:lnTo>
                <a:lnTo>
                  <a:pt x="31305" y="69642"/>
                </a:lnTo>
                <a:cubicBezTo>
                  <a:pt x="31343" y="69642"/>
                  <a:pt x="31532" y="69642"/>
                  <a:pt x="31570" y="69491"/>
                </a:cubicBezTo>
                <a:lnTo>
                  <a:pt x="31419" y="69340"/>
                </a:lnTo>
                <a:cubicBezTo>
                  <a:pt x="31431" y="69340"/>
                  <a:pt x="31439" y="69344"/>
                  <a:pt x="31445" y="69349"/>
                </a:cubicBezTo>
                <a:lnTo>
                  <a:pt x="31445" y="69349"/>
                </a:lnTo>
                <a:cubicBezTo>
                  <a:pt x="31411" y="69283"/>
                  <a:pt x="31348" y="69250"/>
                  <a:pt x="31276" y="69250"/>
                </a:cubicBezTo>
                <a:close/>
                <a:moveTo>
                  <a:pt x="14245" y="69425"/>
                </a:moveTo>
                <a:cubicBezTo>
                  <a:pt x="14207" y="69425"/>
                  <a:pt x="14178" y="69434"/>
                  <a:pt x="14141" y="69453"/>
                </a:cubicBezTo>
                <a:lnTo>
                  <a:pt x="13989" y="69453"/>
                </a:lnTo>
                <a:lnTo>
                  <a:pt x="13876" y="69567"/>
                </a:lnTo>
                <a:lnTo>
                  <a:pt x="13876" y="69794"/>
                </a:lnTo>
                <a:lnTo>
                  <a:pt x="13914" y="69869"/>
                </a:lnTo>
                <a:cubicBezTo>
                  <a:pt x="13958" y="69914"/>
                  <a:pt x="14041" y="69932"/>
                  <a:pt x="14125" y="69932"/>
                </a:cubicBezTo>
                <a:cubicBezTo>
                  <a:pt x="14185" y="69932"/>
                  <a:pt x="14245" y="69923"/>
                  <a:pt x="14292" y="69907"/>
                </a:cubicBezTo>
                <a:cubicBezTo>
                  <a:pt x="14443" y="69831"/>
                  <a:pt x="14519" y="69756"/>
                  <a:pt x="14519" y="69642"/>
                </a:cubicBezTo>
                <a:cubicBezTo>
                  <a:pt x="14519" y="69605"/>
                  <a:pt x="14519" y="69567"/>
                  <a:pt x="14481" y="69567"/>
                </a:cubicBezTo>
                <a:lnTo>
                  <a:pt x="14405" y="69453"/>
                </a:lnTo>
                <a:cubicBezTo>
                  <a:pt x="14330" y="69434"/>
                  <a:pt x="14282" y="69425"/>
                  <a:pt x="14245" y="69425"/>
                </a:cubicBezTo>
                <a:close/>
                <a:moveTo>
                  <a:pt x="47222" y="69416"/>
                </a:moveTo>
                <a:cubicBezTo>
                  <a:pt x="47071" y="69453"/>
                  <a:pt x="46958" y="69567"/>
                  <a:pt x="46882" y="69642"/>
                </a:cubicBezTo>
                <a:cubicBezTo>
                  <a:pt x="46882" y="69680"/>
                  <a:pt x="46844" y="69718"/>
                  <a:pt x="46806" y="69756"/>
                </a:cubicBezTo>
                <a:lnTo>
                  <a:pt x="46806" y="69945"/>
                </a:lnTo>
                <a:cubicBezTo>
                  <a:pt x="46853" y="69968"/>
                  <a:pt x="46904" y="69977"/>
                  <a:pt x="46954" y="69977"/>
                </a:cubicBezTo>
                <a:cubicBezTo>
                  <a:pt x="47064" y="69977"/>
                  <a:pt x="47170" y="69933"/>
                  <a:pt x="47222" y="69907"/>
                </a:cubicBezTo>
                <a:lnTo>
                  <a:pt x="47260" y="69907"/>
                </a:lnTo>
                <a:lnTo>
                  <a:pt x="47298" y="69680"/>
                </a:lnTo>
                <a:cubicBezTo>
                  <a:pt x="47298" y="69680"/>
                  <a:pt x="47336" y="69718"/>
                  <a:pt x="47336" y="69756"/>
                </a:cubicBezTo>
                <a:cubicBezTo>
                  <a:pt x="47374" y="69718"/>
                  <a:pt x="47411" y="69642"/>
                  <a:pt x="47411" y="69567"/>
                </a:cubicBezTo>
                <a:cubicBezTo>
                  <a:pt x="47411" y="69529"/>
                  <a:pt x="47411" y="69491"/>
                  <a:pt x="47374" y="69453"/>
                </a:cubicBezTo>
                <a:lnTo>
                  <a:pt x="47222" y="69416"/>
                </a:lnTo>
                <a:close/>
                <a:moveTo>
                  <a:pt x="71722" y="69869"/>
                </a:moveTo>
                <a:lnTo>
                  <a:pt x="71608" y="69983"/>
                </a:lnTo>
                <a:lnTo>
                  <a:pt x="71608" y="70096"/>
                </a:lnTo>
                <a:lnTo>
                  <a:pt x="71722" y="70209"/>
                </a:lnTo>
                <a:lnTo>
                  <a:pt x="71986" y="70209"/>
                </a:lnTo>
                <a:lnTo>
                  <a:pt x="72100" y="70096"/>
                </a:lnTo>
                <a:lnTo>
                  <a:pt x="72100" y="69983"/>
                </a:lnTo>
                <a:lnTo>
                  <a:pt x="71986" y="69869"/>
                </a:lnTo>
                <a:close/>
                <a:moveTo>
                  <a:pt x="79170" y="69869"/>
                </a:moveTo>
                <a:lnTo>
                  <a:pt x="79019" y="69983"/>
                </a:lnTo>
                <a:cubicBezTo>
                  <a:pt x="78981" y="69983"/>
                  <a:pt x="78943" y="70020"/>
                  <a:pt x="78943" y="70058"/>
                </a:cubicBezTo>
                <a:lnTo>
                  <a:pt x="79056" y="70209"/>
                </a:lnTo>
                <a:cubicBezTo>
                  <a:pt x="79094" y="70209"/>
                  <a:pt x="79132" y="70247"/>
                  <a:pt x="79170" y="70247"/>
                </a:cubicBezTo>
                <a:lnTo>
                  <a:pt x="79321" y="70172"/>
                </a:lnTo>
                <a:cubicBezTo>
                  <a:pt x="79359" y="70134"/>
                  <a:pt x="79397" y="70096"/>
                  <a:pt x="79397" y="70058"/>
                </a:cubicBezTo>
                <a:lnTo>
                  <a:pt x="79283" y="69945"/>
                </a:lnTo>
                <a:cubicBezTo>
                  <a:pt x="79245" y="69907"/>
                  <a:pt x="79208" y="69869"/>
                  <a:pt x="79170" y="69869"/>
                </a:cubicBezTo>
                <a:close/>
                <a:moveTo>
                  <a:pt x="88649" y="69958"/>
                </a:moveTo>
                <a:cubicBezTo>
                  <a:pt x="88608" y="69958"/>
                  <a:pt x="88561" y="69965"/>
                  <a:pt x="88508" y="69983"/>
                </a:cubicBezTo>
                <a:lnTo>
                  <a:pt x="88395" y="70096"/>
                </a:lnTo>
                <a:lnTo>
                  <a:pt x="88395" y="70247"/>
                </a:lnTo>
                <a:lnTo>
                  <a:pt x="88622" y="70361"/>
                </a:lnTo>
                <a:cubicBezTo>
                  <a:pt x="88641" y="70342"/>
                  <a:pt x="88650" y="70332"/>
                  <a:pt x="88655" y="70332"/>
                </a:cubicBezTo>
                <a:cubicBezTo>
                  <a:pt x="88660" y="70332"/>
                  <a:pt x="88660" y="70342"/>
                  <a:pt x="88660" y="70361"/>
                </a:cubicBezTo>
                <a:cubicBezTo>
                  <a:pt x="88685" y="70361"/>
                  <a:pt x="88714" y="70365"/>
                  <a:pt x="88746" y="70365"/>
                </a:cubicBezTo>
                <a:cubicBezTo>
                  <a:pt x="88811" y="70365"/>
                  <a:pt x="88886" y="70348"/>
                  <a:pt x="88962" y="70247"/>
                </a:cubicBezTo>
                <a:lnTo>
                  <a:pt x="88924" y="70096"/>
                </a:lnTo>
                <a:cubicBezTo>
                  <a:pt x="88866" y="70038"/>
                  <a:pt x="88786" y="69958"/>
                  <a:pt x="88649" y="69958"/>
                </a:cubicBezTo>
                <a:close/>
                <a:moveTo>
                  <a:pt x="34935" y="70020"/>
                </a:moveTo>
                <a:cubicBezTo>
                  <a:pt x="34859" y="70020"/>
                  <a:pt x="34784" y="70020"/>
                  <a:pt x="34708" y="70096"/>
                </a:cubicBezTo>
                <a:cubicBezTo>
                  <a:pt x="34632" y="70134"/>
                  <a:pt x="34595" y="70209"/>
                  <a:pt x="34595" y="70323"/>
                </a:cubicBezTo>
                <a:cubicBezTo>
                  <a:pt x="34595" y="70474"/>
                  <a:pt x="34708" y="70550"/>
                  <a:pt x="34859" y="70588"/>
                </a:cubicBezTo>
                <a:lnTo>
                  <a:pt x="34973" y="70512"/>
                </a:lnTo>
                <a:cubicBezTo>
                  <a:pt x="34973" y="70474"/>
                  <a:pt x="35010" y="70436"/>
                  <a:pt x="35010" y="70436"/>
                </a:cubicBezTo>
                <a:cubicBezTo>
                  <a:pt x="35048" y="70361"/>
                  <a:pt x="35086" y="70323"/>
                  <a:pt x="35086" y="70247"/>
                </a:cubicBezTo>
                <a:cubicBezTo>
                  <a:pt x="35086" y="70172"/>
                  <a:pt x="35086" y="70096"/>
                  <a:pt x="35010" y="70058"/>
                </a:cubicBezTo>
                <a:lnTo>
                  <a:pt x="34935" y="70020"/>
                </a:lnTo>
                <a:close/>
                <a:moveTo>
                  <a:pt x="73650" y="70247"/>
                </a:moveTo>
                <a:cubicBezTo>
                  <a:pt x="73574" y="70247"/>
                  <a:pt x="73385" y="70247"/>
                  <a:pt x="73310" y="70399"/>
                </a:cubicBezTo>
                <a:lnTo>
                  <a:pt x="73385" y="70588"/>
                </a:lnTo>
                <a:cubicBezTo>
                  <a:pt x="73725" y="70588"/>
                  <a:pt x="73801" y="70436"/>
                  <a:pt x="73801" y="70361"/>
                </a:cubicBezTo>
                <a:lnTo>
                  <a:pt x="73650" y="70247"/>
                </a:lnTo>
                <a:close/>
                <a:moveTo>
                  <a:pt x="17959" y="70020"/>
                </a:moveTo>
                <a:cubicBezTo>
                  <a:pt x="17770" y="70058"/>
                  <a:pt x="17732" y="70134"/>
                  <a:pt x="17732" y="70209"/>
                </a:cubicBezTo>
                <a:cubicBezTo>
                  <a:pt x="17732" y="70247"/>
                  <a:pt x="17732" y="70247"/>
                  <a:pt x="17732" y="70285"/>
                </a:cubicBezTo>
                <a:cubicBezTo>
                  <a:pt x="17732" y="70323"/>
                  <a:pt x="17695" y="70361"/>
                  <a:pt x="17695" y="70361"/>
                </a:cubicBezTo>
                <a:cubicBezTo>
                  <a:pt x="17657" y="70436"/>
                  <a:pt x="17619" y="70550"/>
                  <a:pt x="17657" y="70663"/>
                </a:cubicBezTo>
                <a:lnTo>
                  <a:pt x="17770" y="70777"/>
                </a:lnTo>
                <a:lnTo>
                  <a:pt x="17884" y="70777"/>
                </a:lnTo>
                <a:cubicBezTo>
                  <a:pt x="17884" y="70777"/>
                  <a:pt x="17846" y="70739"/>
                  <a:pt x="17846" y="70739"/>
                </a:cubicBezTo>
                <a:lnTo>
                  <a:pt x="17846" y="70739"/>
                </a:lnTo>
                <a:lnTo>
                  <a:pt x="18035" y="70852"/>
                </a:lnTo>
                <a:lnTo>
                  <a:pt x="18224" y="70852"/>
                </a:lnTo>
                <a:cubicBezTo>
                  <a:pt x="18256" y="70852"/>
                  <a:pt x="18295" y="70855"/>
                  <a:pt x="18335" y="70855"/>
                </a:cubicBezTo>
                <a:cubicBezTo>
                  <a:pt x="18436" y="70855"/>
                  <a:pt x="18548" y="70836"/>
                  <a:pt x="18602" y="70701"/>
                </a:cubicBezTo>
                <a:lnTo>
                  <a:pt x="18451" y="70550"/>
                </a:lnTo>
                <a:cubicBezTo>
                  <a:pt x="18337" y="70550"/>
                  <a:pt x="18262" y="70474"/>
                  <a:pt x="18148" y="70399"/>
                </a:cubicBezTo>
                <a:cubicBezTo>
                  <a:pt x="18148" y="70361"/>
                  <a:pt x="18110" y="70323"/>
                  <a:pt x="18110" y="70323"/>
                </a:cubicBezTo>
                <a:cubicBezTo>
                  <a:pt x="18148" y="70285"/>
                  <a:pt x="18148" y="70247"/>
                  <a:pt x="18186" y="70209"/>
                </a:cubicBezTo>
                <a:lnTo>
                  <a:pt x="18110" y="70134"/>
                </a:lnTo>
                <a:cubicBezTo>
                  <a:pt x="18110" y="70172"/>
                  <a:pt x="18110" y="70172"/>
                  <a:pt x="18110" y="70172"/>
                </a:cubicBezTo>
                <a:lnTo>
                  <a:pt x="17959" y="70020"/>
                </a:lnTo>
                <a:close/>
                <a:moveTo>
                  <a:pt x="15880" y="70966"/>
                </a:moveTo>
                <a:lnTo>
                  <a:pt x="15729" y="71079"/>
                </a:lnTo>
                <a:cubicBezTo>
                  <a:pt x="15691" y="71117"/>
                  <a:pt x="15653" y="71155"/>
                  <a:pt x="15615" y="71192"/>
                </a:cubicBezTo>
                <a:lnTo>
                  <a:pt x="15729" y="71382"/>
                </a:lnTo>
                <a:cubicBezTo>
                  <a:pt x="15766" y="71382"/>
                  <a:pt x="15804" y="71419"/>
                  <a:pt x="15880" y="71457"/>
                </a:cubicBezTo>
                <a:lnTo>
                  <a:pt x="16031" y="71419"/>
                </a:lnTo>
                <a:cubicBezTo>
                  <a:pt x="16069" y="71382"/>
                  <a:pt x="16107" y="71268"/>
                  <a:pt x="16107" y="71192"/>
                </a:cubicBezTo>
                <a:cubicBezTo>
                  <a:pt x="16107" y="71079"/>
                  <a:pt x="16031" y="70966"/>
                  <a:pt x="15880" y="70966"/>
                </a:cubicBezTo>
                <a:close/>
                <a:moveTo>
                  <a:pt x="41102" y="71051"/>
                </a:moveTo>
                <a:cubicBezTo>
                  <a:pt x="41069" y="71051"/>
                  <a:pt x="41041" y="71060"/>
                  <a:pt x="41022" y="71079"/>
                </a:cubicBezTo>
                <a:cubicBezTo>
                  <a:pt x="40908" y="71117"/>
                  <a:pt x="40871" y="71192"/>
                  <a:pt x="40871" y="71268"/>
                </a:cubicBezTo>
                <a:cubicBezTo>
                  <a:pt x="40871" y="71344"/>
                  <a:pt x="40946" y="71419"/>
                  <a:pt x="41022" y="71457"/>
                </a:cubicBezTo>
                <a:cubicBezTo>
                  <a:pt x="41098" y="71457"/>
                  <a:pt x="41135" y="71457"/>
                  <a:pt x="41211" y="71419"/>
                </a:cubicBezTo>
                <a:cubicBezTo>
                  <a:pt x="41249" y="71382"/>
                  <a:pt x="41287" y="71306"/>
                  <a:pt x="41287" y="71268"/>
                </a:cubicBezTo>
                <a:cubicBezTo>
                  <a:pt x="41287" y="71192"/>
                  <a:pt x="41249" y="71117"/>
                  <a:pt x="41211" y="71079"/>
                </a:cubicBezTo>
                <a:cubicBezTo>
                  <a:pt x="41173" y="71060"/>
                  <a:pt x="41135" y="71051"/>
                  <a:pt x="41102" y="71051"/>
                </a:cubicBezTo>
                <a:close/>
                <a:moveTo>
                  <a:pt x="42005" y="71117"/>
                </a:moveTo>
                <a:cubicBezTo>
                  <a:pt x="41891" y="71117"/>
                  <a:pt x="41816" y="71117"/>
                  <a:pt x="41740" y="71155"/>
                </a:cubicBezTo>
                <a:cubicBezTo>
                  <a:pt x="41702" y="71192"/>
                  <a:pt x="41665" y="71268"/>
                  <a:pt x="41665" y="71344"/>
                </a:cubicBezTo>
                <a:cubicBezTo>
                  <a:pt x="41665" y="71457"/>
                  <a:pt x="41740" y="71533"/>
                  <a:pt x="41891" y="71571"/>
                </a:cubicBezTo>
                <a:lnTo>
                  <a:pt x="42043" y="71457"/>
                </a:lnTo>
                <a:cubicBezTo>
                  <a:pt x="42043" y="71457"/>
                  <a:pt x="42043" y="71457"/>
                  <a:pt x="42043" y="71419"/>
                </a:cubicBezTo>
                <a:cubicBezTo>
                  <a:pt x="42081" y="71382"/>
                  <a:pt x="42118" y="71344"/>
                  <a:pt x="42118" y="71268"/>
                </a:cubicBezTo>
                <a:cubicBezTo>
                  <a:pt x="42118" y="71268"/>
                  <a:pt x="42118" y="71230"/>
                  <a:pt x="42081" y="71192"/>
                </a:cubicBezTo>
                <a:lnTo>
                  <a:pt x="42005" y="71117"/>
                </a:lnTo>
                <a:close/>
                <a:moveTo>
                  <a:pt x="36183" y="70890"/>
                </a:moveTo>
                <a:lnTo>
                  <a:pt x="36031" y="71003"/>
                </a:lnTo>
                <a:cubicBezTo>
                  <a:pt x="35956" y="71079"/>
                  <a:pt x="35880" y="71155"/>
                  <a:pt x="35918" y="71306"/>
                </a:cubicBezTo>
                <a:lnTo>
                  <a:pt x="35993" y="71344"/>
                </a:lnTo>
                <a:cubicBezTo>
                  <a:pt x="35918" y="71419"/>
                  <a:pt x="35918" y="71457"/>
                  <a:pt x="35918" y="71457"/>
                </a:cubicBezTo>
                <a:lnTo>
                  <a:pt x="35956" y="71571"/>
                </a:lnTo>
                <a:cubicBezTo>
                  <a:pt x="36011" y="71626"/>
                  <a:pt x="36107" y="71661"/>
                  <a:pt x="36184" y="71661"/>
                </a:cubicBezTo>
                <a:cubicBezTo>
                  <a:pt x="36212" y="71661"/>
                  <a:pt x="36238" y="71656"/>
                  <a:pt x="36258" y="71646"/>
                </a:cubicBezTo>
                <a:cubicBezTo>
                  <a:pt x="36372" y="71608"/>
                  <a:pt x="36447" y="71533"/>
                  <a:pt x="36447" y="71419"/>
                </a:cubicBezTo>
                <a:cubicBezTo>
                  <a:pt x="36447" y="71419"/>
                  <a:pt x="36447" y="71382"/>
                  <a:pt x="36447" y="71382"/>
                </a:cubicBezTo>
                <a:lnTo>
                  <a:pt x="36372" y="71306"/>
                </a:lnTo>
                <a:cubicBezTo>
                  <a:pt x="36409" y="71268"/>
                  <a:pt x="36409" y="71192"/>
                  <a:pt x="36409" y="71117"/>
                </a:cubicBezTo>
                <a:cubicBezTo>
                  <a:pt x="36409" y="71003"/>
                  <a:pt x="36334" y="70928"/>
                  <a:pt x="36183" y="70890"/>
                </a:cubicBezTo>
                <a:close/>
                <a:moveTo>
                  <a:pt x="66693" y="71251"/>
                </a:moveTo>
                <a:cubicBezTo>
                  <a:pt x="66520" y="71251"/>
                  <a:pt x="66466" y="71394"/>
                  <a:pt x="66466" y="71457"/>
                </a:cubicBezTo>
                <a:lnTo>
                  <a:pt x="66429" y="71457"/>
                </a:lnTo>
                <a:lnTo>
                  <a:pt x="66429" y="71382"/>
                </a:lnTo>
                <a:lnTo>
                  <a:pt x="66315" y="71268"/>
                </a:lnTo>
                <a:cubicBezTo>
                  <a:pt x="66285" y="71265"/>
                  <a:pt x="66256" y="71263"/>
                  <a:pt x="66230" y="71263"/>
                </a:cubicBezTo>
                <a:cubicBezTo>
                  <a:pt x="65968" y="71263"/>
                  <a:pt x="65937" y="71423"/>
                  <a:pt x="65937" y="71457"/>
                </a:cubicBezTo>
                <a:lnTo>
                  <a:pt x="66051" y="71608"/>
                </a:lnTo>
                <a:lnTo>
                  <a:pt x="66088" y="71608"/>
                </a:lnTo>
                <a:cubicBezTo>
                  <a:pt x="66115" y="71635"/>
                  <a:pt x="66161" y="71662"/>
                  <a:pt x="66225" y="71662"/>
                </a:cubicBezTo>
                <a:cubicBezTo>
                  <a:pt x="66252" y="71662"/>
                  <a:pt x="66282" y="71657"/>
                  <a:pt x="66315" y="71646"/>
                </a:cubicBezTo>
                <a:lnTo>
                  <a:pt x="66429" y="71533"/>
                </a:lnTo>
                <a:lnTo>
                  <a:pt x="66429" y="71495"/>
                </a:lnTo>
                <a:lnTo>
                  <a:pt x="66542" y="71646"/>
                </a:lnTo>
                <a:lnTo>
                  <a:pt x="66807" y="71646"/>
                </a:lnTo>
                <a:lnTo>
                  <a:pt x="66920" y="71533"/>
                </a:lnTo>
                <a:lnTo>
                  <a:pt x="66920" y="71382"/>
                </a:lnTo>
                <a:lnTo>
                  <a:pt x="66807" y="71268"/>
                </a:lnTo>
                <a:cubicBezTo>
                  <a:pt x="66764" y="71256"/>
                  <a:pt x="66726" y="71251"/>
                  <a:pt x="66693" y="71251"/>
                </a:cubicBezTo>
                <a:close/>
                <a:moveTo>
                  <a:pt x="26617" y="71230"/>
                </a:moveTo>
                <a:cubicBezTo>
                  <a:pt x="26466" y="71268"/>
                  <a:pt x="26353" y="71382"/>
                  <a:pt x="26277" y="71495"/>
                </a:cubicBezTo>
                <a:lnTo>
                  <a:pt x="26315" y="71608"/>
                </a:lnTo>
                <a:cubicBezTo>
                  <a:pt x="26387" y="71680"/>
                  <a:pt x="26474" y="71707"/>
                  <a:pt x="26566" y="71707"/>
                </a:cubicBezTo>
                <a:cubicBezTo>
                  <a:pt x="26620" y="71707"/>
                  <a:pt x="26675" y="71698"/>
                  <a:pt x="26731" y="71684"/>
                </a:cubicBezTo>
                <a:cubicBezTo>
                  <a:pt x="26844" y="71646"/>
                  <a:pt x="26920" y="71533"/>
                  <a:pt x="26920" y="71419"/>
                </a:cubicBezTo>
                <a:cubicBezTo>
                  <a:pt x="26920" y="71419"/>
                  <a:pt x="26920" y="71382"/>
                  <a:pt x="26920" y="71344"/>
                </a:cubicBezTo>
                <a:lnTo>
                  <a:pt x="26882" y="71306"/>
                </a:lnTo>
                <a:cubicBezTo>
                  <a:pt x="26806" y="71230"/>
                  <a:pt x="26731" y="71230"/>
                  <a:pt x="26617" y="71230"/>
                </a:cubicBezTo>
                <a:close/>
                <a:moveTo>
                  <a:pt x="33574" y="71571"/>
                </a:moveTo>
                <a:cubicBezTo>
                  <a:pt x="33423" y="71571"/>
                  <a:pt x="33309" y="71646"/>
                  <a:pt x="33271" y="71760"/>
                </a:cubicBezTo>
                <a:lnTo>
                  <a:pt x="33385" y="71911"/>
                </a:lnTo>
                <a:cubicBezTo>
                  <a:pt x="33423" y="71949"/>
                  <a:pt x="33423" y="71949"/>
                  <a:pt x="33498" y="71949"/>
                </a:cubicBezTo>
                <a:lnTo>
                  <a:pt x="33649" y="71873"/>
                </a:lnTo>
                <a:cubicBezTo>
                  <a:pt x="33687" y="71835"/>
                  <a:pt x="33725" y="71797"/>
                  <a:pt x="33725" y="71722"/>
                </a:cubicBezTo>
                <a:lnTo>
                  <a:pt x="33725" y="71684"/>
                </a:lnTo>
                <a:lnTo>
                  <a:pt x="33574" y="71571"/>
                </a:lnTo>
                <a:close/>
                <a:moveTo>
                  <a:pt x="80153" y="71571"/>
                </a:moveTo>
                <a:cubicBezTo>
                  <a:pt x="80002" y="71571"/>
                  <a:pt x="79888" y="71646"/>
                  <a:pt x="79850" y="71760"/>
                </a:cubicBezTo>
                <a:lnTo>
                  <a:pt x="80002" y="71911"/>
                </a:lnTo>
                <a:cubicBezTo>
                  <a:pt x="80039" y="71911"/>
                  <a:pt x="80039" y="71911"/>
                  <a:pt x="80077" y="71949"/>
                </a:cubicBezTo>
                <a:lnTo>
                  <a:pt x="80304" y="71835"/>
                </a:lnTo>
                <a:lnTo>
                  <a:pt x="80304" y="71684"/>
                </a:lnTo>
                <a:lnTo>
                  <a:pt x="80153" y="71571"/>
                </a:lnTo>
                <a:close/>
                <a:moveTo>
                  <a:pt x="79434" y="71684"/>
                </a:moveTo>
                <a:lnTo>
                  <a:pt x="79245" y="71760"/>
                </a:lnTo>
                <a:cubicBezTo>
                  <a:pt x="79208" y="71873"/>
                  <a:pt x="79321" y="72062"/>
                  <a:pt x="79472" y="72062"/>
                </a:cubicBezTo>
                <a:cubicBezTo>
                  <a:pt x="79492" y="72069"/>
                  <a:pt x="79512" y="72072"/>
                  <a:pt x="79532" y="72072"/>
                </a:cubicBezTo>
                <a:cubicBezTo>
                  <a:pt x="79622" y="72072"/>
                  <a:pt x="79699" y="72004"/>
                  <a:pt x="79699" y="71911"/>
                </a:cubicBezTo>
                <a:lnTo>
                  <a:pt x="79548" y="71760"/>
                </a:lnTo>
                <a:cubicBezTo>
                  <a:pt x="79548" y="71760"/>
                  <a:pt x="79510" y="71722"/>
                  <a:pt x="79434" y="71684"/>
                </a:cubicBezTo>
                <a:close/>
                <a:moveTo>
                  <a:pt x="12288" y="71155"/>
                </a:moveTo>
                <a:lnTo>
                  <a:pt x="12212" y="71192"/>
                </a:lnTo>
                <a:cubicBezTo>
                  <a:pt x="12061" y="71344"/>
                  <a:pt x="12023" y="71533"/>
                  <a:pt x="12137" y="71646"/>
                </a:cubicBezTo>
                <a:cubicBezTo>
                  <a:pt x="12099" y="71684"/>
                  <a:pt x="12099" y="71722"/>
                  <a:pt x="12061" y="71760"/>
                </a:cubicBezTo>
                <a:lnTo>
                  <a:pt x="12137" y="71873"/>
                </a:lnTo>
                <a:cubicBezTo>
                  <a:pt x="12137" y="71911"/>
                  <a:pt x="12137" y="71949"/>
                  <a:pt x="12099" y="71986"/>
                </a:cubicBezTo>
                <a:lnTo>
                  <a:pt x="12250" y="72138"/>
                </a:lnTo>
                <a:cubicBezTo>
                  <a:pt x="12402" y="72138"/>
                  <a:pt x="12553" y="72100"/>
                  <a:pt x="12628" y="72024"/>
                </a:cubicBezTo>
                <a:cubicBezTo>
                  <a:pt x="12704" y="71986"/>
                  <a:pt x="12780" y="71835"/>
                  <a:pt x="12704" y="71646"/>
                </a:cubicBezTo>
                <a:lnTo>
                  <a:pt x="12817" y="71533"/>
                </a:lnTo>
                <a:cubicBezTo>
                  <a:pt x="12780" y="71268"/>
                  <a:pt x="12591" y="71155"/>
                  <a:pt x="12288" y="71155"/>
                </a:cubicBezTo>
                <a:close/>
                <a:moveTo>
                  <a:pt x="31041" y="71722"/>
                </a:moveTo>
                <a:cubicBezTo>
                  <a:pt x="30927" y="71722"/>
                  <a:pt x="30814" y="71722"/>
                  <a:pt x="30738" y="71797"/>
                </a:cubicBezTo>
                <a:cubicBezTo>
                  <a:pt x="30625" y="71873"/>
                  <a:pt x="30587" y="72062"/>
                  <a:pt x="30738" y="72138"/>
                </a:cubicBezTo>
                <a:lnTo>
                  <a:pt x="30814" y="72175"/>
                </a:lnTo>
                <a:cubicBezTo>
                  <a:pt x="30889" y="72175"/>
                  <a:pt x="30965" y="72175"/>
                  <a:pt x="31041" y="72138"/>
                </a:cubicBezTo>
                <a:cubicBezTo>
                  <a:pt x="31116" y="72062"/>
                  <a:pt x="31116" y="71986"/>
                  <a:pt x="31116" y="71911"/>
                </a:cubicBezTo>
                <a:cubicBezTo>
                  <a:pt x="31116" y="71873"/>
                  <a:pt x="31116" y="71873"/>
                  <a:pt x="31116" y="71835"/>
                </a:cubicBezTo>
                <a:lnTo>
                  <a:pt x="31041" y="71722"/>
                </a:lnTo>
                <a:close/>
                <a:moveTo>
                  <a:pt x="152" y="71797"/>
                </a:moveTo>
                <a:lnTo>
                  <a:pt x="1" y="71911"/>
                </a:lnTo>
                <a:lnTo>
                  <a:pt x="1" y="72251"/>
                </a:lnTo>
                <a:lnTo>
                  <a:pt x="114" y="72365"/>
                </a:lnTo>
                <a:cubicBezTo>
                  <a:pt x="147" y="72376"/>
                  <a:pt x="180" y="72380"/>
                  <a:pt x="213" y="72380"/>
                </a:cubicBezTo>
                <a:cubicBezTo>
                  <a:pt x="291" y="72380"/>
                  <a:pt x="363" y="72353"/>
                  <a:pt x="417" y="72327"/>
                </a:cubicBezTo>
                <a:cubicBezTo>
                  <a:pt x="492" y="72289"/>
                  <a:pt x="530" y="72213"/>
                  <a:pt x="530" y="72138"/>
                </a:cubicBezTo>
                <a:cubicBezTo>
                  <a:pt x="530" y="72062"/>
                  <a:pt x="454" y="71949"/>
                  <a:pt x="379" y="71873"/>
                </a:cubicBezTo>
                <a:cubicBezTo>
                  <a:pt x="303" y="71797"/>
                  <a:pt x="227" y="71797"/>
                  <a:pt x="152" y="71797"/>
                </a:cubicBezTo>
                <a:close/>
                <a:moveTo>
                  <a:pt x="53990" y="71646"/>
                </a:moveTo>
                <a:cubicBezTo>
                  <a:pt x="53876" y="71760"/>
                  <a:pt x="53801" y="71911"/>
                  <a:pt x="53763" y="72024"/>
                </a:cubicBezTo>
                <a:cubicBezTo>
                  <a:pt x="53763" y="72100"/>
                  <a:pt x="53725" y="72175"/>
                  <a:pt x="53725" y="72213"/>
                </a:cubicBezTo>
                <a:lnTo>
                  <a:pt x="53801" y="72365"/>
                </a:lnTo>
                <a:cubicBezTo>
                  <a:pt x="53848" y="72388"/>
                  <a:pt x="53891" y="72397"/>
                  <a:pt x="53930" y="72397"/>
                </a:cubicBezTo>
                <a:cubicBezTo>
                  <a:pt x="54015" y="72397"/>
                  <a:pt x="54077" y="72353"/>
                  <a:pt x="54103" y="72327"/>
                </a:cubicBezTo>
                <a:cubicBezTo>
                  <a:pt x="54179" y="72327"/>
                  <a:pt x="54255" y="72289"/>
                  <a:pt x="54255" y="72175"/>
                </a:cubicBezTo>
                <a:lnTo>
                  <a:pt x="54217" y="72062"/>
                </a:lnTo>
                <a:lnTo>
                  <a:pt x="54217" y="72062"/>
                </a:lnTo>
                <a:cubicBezTo>
                  <a:pt x="54255" y="72100"/>
                  <a:pt x="54255" y="72100"/>
                  <a:pt x="54255" y="72100"/>
                </a:cubicBezTo>
                <a:cubicBezTo>
                  <a:pt x="54255" y="72100"/>
                  <a:pt x="54255" y="72062"/>
                  <a:pt x="54255" y="72062"/>
                </a:cubicBezTo>
                <a:cubicBezTo>
                  <a:pt x="54292" y="71986"/>
                  <a:pt x="54330" y="71949"/>
                  <a:pt x="54330" y="71873"/>
                </a:cubicBezTo>
                <a:cubicBezTo>
                  <a:pt x="54330" y="71797"/>
                  <a:pt x="54292" y="71722"/>
                  <a:pt x="54141" y="71646"/>
                </a:cubicBezTo>
                <a:close/>
                <a:moveTo>
                  <a:pt x="75360" y="71933"/>
                </a:moveTo>
                <a:cubicBezTo>
                  <a:pt x="75323" y="71933"/>
                  <a:pt x="75282" y="71938"/>
                  <a:pt x="75238" y="71949"/>
                </a:cubicBezTo>
                <a:lnTo>
                  <a:pt x="75162" y="72024"/>
                </a:lnTo>
                <a:cubicBezTo>
                  <a:pt x="75124" y="72062"/>
                  <a:pt x="75124" y="72138"/>
                  <a:pt x="75124" y="72175"/>
                </a:cubicBezTo>
                <a:cubicBezTo>
                  <a:pt x="75124" y="72251"/>
                  <a:pt x="75162" y="72402"/>
                  <a:pt x="75465" y="72440"/>
                </a:cubicBezTo>
                <a:lnTo>
                  <a:pt x="75616" y="72327"/>
                </a:lnTo>
                <a:cubicBezTo>
                  <a:pt x="75654" y="72327"/>
                  <a:pt x="75729" y="72251"/>
                  <a:pt x="75729" y="72138"/>
                </a:cubicBezTo>
                <a:cubicBezTo>
                  <a:pt x="75729" y="72138"/>
                  <a:pt x="75729" y="72100"/>
                  <a:pt x="75729" y="72062"/>
                </a:cubicBezTo>
                <a:lnTo>
                  <a:pt x="75540" y="71986"/>
                </a:lnTo>
                <a:cubicBezTo>
                  <a:pt x="75514" y="71960"/>
                  <a:pt x="75449" y="71933"/>
                  <a:pt x="75360" y="71933"/>
                </a:cubicBezTo>
                <a:close/>
                <a:moveTo>
                  <a:pt x="3025" y="72100"/>
                </a:moveTo>
                <a:lnTo>
                  <a:pt x="2836" y="72213"/>
                </a:lnTo>
                <a:cubicBezTo>
                  <a:pt x="2836" y="72213"/>
                  <a:pt x="2798" y="72251"/>
                  <a:pt x="2761" y="72289"/>
                </a:cubicBezTo>
                <a:lnTo>
                  <a:pt x="2912" y="72440"/>
                </a:lnTo>
                <a:cubicBezTo>
                  <a:pt x="2912" y="72440"/>
                  <a:pt x="2950" y="72478"/>
                  <a:pt x="2987" y="72478"/>
                </a:cubicBezTo>
                <a:lnTo>
                  <a:pt x="3176" y="72365"/>
                </a:lnTo>
                <a:cubicBezTo>
                  <a:pt x="3176" y="72365"/>
                  <a:pt x="3214" y="72327"/>
                  <a:pt x="3214" y="72289"/>
                </a:cubicBezTo>
                <a:lnTo>
                  <a:pt x="3101" y="72138"/>
                </a:lnTo>
                <a:cubicBezTo>
                  <a:pt x="3101" y="72138"/>
                  <a:pt x="3063" y="72100"/>
                  <a:pt x="3025" y="72100"/>
                </a:cubicBezTo>
                <a:close/>
                <a:moveTo>
                  <a:pt x="33234" y="72667"/>
                </a:moveTo>
                <a:cubicBezTo>
                  <a:pt x="33234" y="72667"/>
                  <a:pt x="33233" y="72667"/>
                  <a:pt x="33196" y="72705"/>
                </a:cubicBezTo>
                <a:lnTo>
                  <a:pt x="33139" y="72705"/>
                </a:lnTo>
                <a:lnTo>
                  <a:pt x="33234" y="72667"/>
                </a:lnTo>
                <a:close/>
                <a:moveTo>
                  <a:pt x="33385" y="72289"/>
                </a:moveTo>
                <a:cubicBezTo>
                  <a:pt x="33271" y="72289"/>
                  <a:pt x="33158" y="72327"/>
                  <a:pt x="33044" y="72402"/>
                </a:cubicBezTo>
                <a:cubicBezTo>
                  <a:pt x="33007" y="72440"/>
                  <a:pt x="32931" y="72478"/>
                  <a:pt x="32931" y="72591"/>
                </a:cubicBezTo>
                <a:cubicBezTo>
                  <a:pt x="32931" y="72667"/>
                  <a:pt x="32969" y="72705"/>
                  <a:pt x="33044" y="72743"/>
                </a:cubicBezTo>
                <a:lnTo>
                  <a:pt x="33135" y="72706"/>
                </a:lnTo>
                <a:lnTo>
                  <a:pt x="33135" y="72706"/>
                </a:lnTo>
                <a:cubicBezTo>
                  <a:pt x="33169" y="72714"/>
                  <a:pt x="33210" y="72743"/>
                  <a:pt x="33309" y="72743"/>
                </a:cubicBezTo>
                <a:lnTo>
                  <a:pt x="33423" y="72591"/>
                </a:lnTo>
                <a:cubicBezTo>
                  <a:pt x="33460" y="72554"/>
                  <a:pt x="33498" y="72516"/>
                  <a:pt x="33498" y="72440"/>
                </a:cubicBezTo>
                <a:lnTo>
                  <a:pt x="33385" y="72289"/>
                </a:lnTo>
                <a:close/>
                <a:moveTo>
                  <a:pt x="46693" y="72289"/>
                </a:moveTo>
                <a:lnTo>
                  <a:pt x="46466" y="72365"/>
                </a:lnTo>
                <a:cubicBezTo>
                  <a:pt x="46428" y="72478"/>
                  <a:pt x="46466" y="72591"/>
                  <a:pt x="46542" y="72705"/>
                </a:cubicBezTo>
                <a:lnTo>
                  <a:pt x="46655" y="72743"/>
                </a:lnTo>
                <a:cubicBezTo>
                  <a:pt x="46882" y="72743"/>
                  <a:pt x="46958" y="72629"/>
                  <a:pt x="46996" y="72554"/>
                </a:cubicBezTo>
                <a:lnTo>
                  <a:pt x="47033" y="72516"/>
                </a:lnTo>
                <a:lnTo>
                  <a:pt x="46996" y="72365"/>
                </a:lnTo>
                <a:cubicBezTo>
                  <a:pt x="46920" y="72327"/>
                  <a:pt x="46844" y="72327"/>
                  <a:pt x="46769" y="72289"/>
                </a:cubicBezTo>
                <a:close/>
                <a:moveTo>
                  <a:pt x="19963" y="72365"/>
                </a:moveTo>
                <a:cubicBezTo>
                  <a:pt x="19736" y="72365"/>
                  <a:pt x="19585" y="72478"/>
                  <a:pt x="19585" y="72667"/>
                </a:cubicBezTo>
                <a:lnTo>
                  <a:pt x="19698" y="72780"/>
                </a:lnTo>
                <a:cubicBezTo>
                  <a:pt x="19745" y="72796"/>
                  <a:pt x="19786" y="72805"/>
                  <a:pt x="19823" y="72805"/>
                </a:cubicBezTo>
                <a:cubicBezTo>
                  <a:pt x="19874" y="72805"/>
                  <a:pt x="19919" y="72787"/>
                  <a:pt x="19963" y="72743"/>
                </a:cubicBezTo>
                <a:cubicBezTo>
                  <a:pt x="20076" y="72705"/>
                  <a:pt x="20076" y="72591"/>
                  <a:pt x="20114" y="72478"/>
                </a:cubicBezTo>
                <a:lnTo>
                  <a:pt x="19963" y="72365"/>
                </a:lnTo>
                <a:close/>
                <a:moveTo>
                  <a:pt x="87856" y="73045"/>
                </a:moveTo>
                <a:cubicBezTo>
                  <a:pt x="87851" y="73045"/>
                  <a:pt x="87848" y="73045"/>
                  <a:pt x="87844" y="73046"/>
                </a:cubicBezTo>
                <a:lnTo>
                  <a:pt x="87844" y="73046"/>
                </a:lnTo>
                <a:cubicBezTo>
                  <a:pt x="87848" y="73045"/>
                  <a:pt x="87852" y="73045"/>
                  <a:pt x="87856" y="73045"/>
                </a:cubicBezTo>
                <a:lnTo>
                  <a:pt x="87856" y="73045"/>
                </a:lnTo>
                <a:lnTo>
                  <a:pt x="87856" y="73045"/>
                </a:lnTo>
                <a:close/>
                <a:moveTo>
                  <a:pt x="74257" y="72651"/>
                </a:moveTo>
                <a:cubicBezTo>
                  <a:pt x="74195" y="72651"/>
                  <a:pt x="74130" y="72678"/>
                  <a:pt x="74104" y="72705"/>
                </a:cubicBezTo>
                <a:cubicBezTo>
                  <a:pt x="73990" y="72780"/>
                  <a:pt x="73952" y="72894"/>
                  <a:pt x="73952" y="72969"/>
                </a:cubicBezTo>
                <a:lnTo>
                  <a:pt x="74066" y="73121"/>
                </a:lnTo>
                <a:lnTo>
                  <a:pt x="74330" y="73121"/>
                </a:lnTo>
                <a:lnTo>
                  <a:pt x="74444" y="72969"/>
                </a:lnTo>
                <a:lnTo>
                  <a:pt x="74444" y="72780"/>
                </a:lnTo>
                <a:lnTo>
                  <a:pt x="74330" y="72667"/>
                </a:lnTo>
                <a:cubicBezTo>
                  <a:pt x="74308" y="72656"/>
                  <a:pt x="74283" y="72651"/>
                  <a:pt x="74257" y="72651"/>
                </a:cubicBezTo>
                <a:close/>
                <a:moveTo>
                  <a:pt x="60228" y="72856"/>
                </a:moveTo>
                <a:cubicBezTo>
                  <a:pt x="60153" y="72856"/>
                  <a:pt x="60077" y="72894"/>
                  <a:pt x="60001" y="72932"/>
                </a:cubicBezTo>
                <a:cubicBezTo>
                  <a:pt x="59888" y="73007"/>
                  <a:pt x="59888" y="73234"/>
                  <a:pt x="60153" y="73272"/>
                </a:cubicBezTo>
                <a:lnTo>
                  <a:pt x="60304" y="73121"/>
                </a:lnTo>
                <a:cubicBezTo>
                  <a:pt x="60304" y="73121"/>
                  <a:pt x="60304" y="73083"/>
                  <a:pt x="60342" y="73045"/>
                </a:cubicBezTo>
                <a:lnTo>
                  <a:pt x="60228" y="72856"/>
                </a:lnTo>
                <a:close/>
                <a:moveTo>
                  <a:pt x="87941" y="72932"/>
                </a:moveTo>
                <a:lnTo>
                  <a:pt x="87856" y="73045"/>
                </a:lnTo>
                <a:lnTo>
                  <a:pt x="87856" y="73045"/>
                </a:lnTo>
                <a:cubicBezTo>
                  <a:pt x="87859" y="73045"/>
                  <a:pt x="87862" y="73045"/>
                  <a:pt x="87866" y="73045"/>
                </a:cubicBezTo>
                <a:cubicBezTo>
                  <a:pt x="87862" y="73045"/>
                  <a:pt x="87859" y="73045"/>
                  <a:pt x="87856" y="73045"/>
                </a:cubicBezTo>
                <a:lnTo>
                  <a:pt x="87856" y="73045"/>
                </a:lnTo>
                <a:lnTo>
                  <a:pt x="87828" y="73083"/>
                </a:lnTo>
                <a:cubicBezTo>
                  <a:pt x="87828" y="73054"/>
                  <a:pt x="87828" y="73047"/>
                  <a:pt x="87844" y="73046"/>
                </a:cubicBezTo>
                <a:lnTo>
                  <a:pt x="87844" y="73046"/>
                </a:lnTo>
                <a:cubicBezTo>
                  <a:pt x="87711" y="73052"/>
                  <a:pt x="87677" y="73124"/>
                  <a:pt x="87677" y="73196"/>
                </a:cubicBezTo>
                <a:cubicBezTo>
                  <a:pt x="87677" y="73234"/>
                  <a:pt x="87677" y="73272"/>
                  <a:pt x="87677" y="73272"/>
                </a:cubicBezTo>
                <a:lnTo>
                  <a:pt x="87790" y="73348"/>
                </a:lnTo>
                <a:cubicBezTo>
                  <a:pt x="87790" y="73348"/>
                  <a:pt x="87828" y="73385"/>
                  <a:pt x="87828" y="73385"/>
                </a:cubicBezTo>
                <a:cubicBezTo>
                  <a:pt x="87866" y="73385"/>
                  <a:pt x="87941" y="73423"/>
                  <a:pt x="88092" y="73423"/>
                </a:cubicBezTo>
                <a:lnTo>
                  <a:pt x="88206" y="73310"/>
                </a:lnTo>
                <a:cubicBezTo>
                  <a:pt x="88206" y="73272"/>
                  <a:pt x="88206" y="73234"/>
                  <a:pt x="88206" y="73196"/>
                </a:cubicBezTo>
                <a:cubicBezTo>
                  <a:pt x="88206" y="72969"/>
                  <a:pt x="88055" y="72932"/>
                  <a:pt x="87941" y="72932"/>
                </a:cubicBezTo>
                <a:close/>
                <a:moveTo>
                  <a:pt x="10360" y="73121"/>
                </a:moveTo>
                <a:cubicBezTo>
                  <a:pt x="10133" y="73121"/>
                  <a:pt x="10020" y="73234"/>
                  <a:pt x="10057" y="73385"/>
                </a:cubicBezTo>
                <a:lnTo>
                  <a:pt x="10209" y="73461"/>
                </a:lnTo>
                <a:cubicBezTo>
                  <a:pt x="10246" y="73461"/>
                  <a:pt x="10284" y="73461"/>
                  <a:pt x="10322" y="73499"/>
                </a:cubicBezTo>
                <a:lnTo>
                  <a:pt x="10511" y="73385"/>
                </a:lnTo>
                <a:lnTo>
                  <a:pt x="10511" y="73234"/>
                </a:lnTo>
                <a:lnTo>
                  <a:pt x="10360" y="73121"/>
                </a:lnTo>
                <a:close/>
                <a:moveTo>
                  <a:pt x="1473" y="73077"/>
                </a:moveTo>
                <a:cubicBezTo>
                  <a:pt x="1421" y="73077"/>
                  <a:pt x="1369" y="73083"/>
                  <a:pt x="1324" y="73083"/>
                </a:cubicBezTo>
                <a:lnTo>
                  <a:pt x="1210" y="73196"/>
                </a:lnTo>
                <a:lnTo>
                  <a:pt x="1210" y="73385"/>
                </a:lnTo>
                <a:lnTo>
                  <a:pt x="1362" y="73537"/>
                </a:lnTo>
                <a:lnTo>
                  <a:pt x="1664" y="73537"/>
                </a:lnTo>
                <a:lnTo>
                  <a:pt x="1778" y="73423"/>
                </a:lnTo>
                <a:cubicBezTo>
                  <a:pt x="1778" y="73385"/>
                  <a:pt x="1778" y="73348"/>
                  <a:pt x="1778" y="73348"/>
                </a:cubicBezTo>
                <a:cubicBezTo>
                  <a:pt x="1778" y="73234"/>
                  <a:pt x="1740" y="73158"/>
                  <a:pt x="1702" y="73158"/>
                </a:cubicBezTo>
                <a:cubicBezTo>
                  <a:pt x="1634" y="73090"/>
                  <a:pt x="1552" y="73077"/>
                  <a:pt x="1473" y="73077"/>
                </a:cubicBezTo>
                <a:close/>
                <a:moveTo>
                  <a:pt x="18564" y="73196"/>
                </a:moveTo>
                <a:cubicBezTo>
                  <a:pt x="18489" y="73196"/>
                  <a:pt x="18262" y="73234"/>
                  <a:pt x="18262" y="73423"/>
                </a:cubicBezTo>
                <a:lnTo>
                  <a:pt x="18262" y="73461"/>
                </a:lnTo>
                <a:lnTo>
                  <a:pt x="18375" y="73574"/>
                </a:lnTo>
                <a:cubicBezTo>
                  <a:pt x="18489" y="73574"/>
                  <a:pt x="18640" y="73574"/>
                  <a:pt x="18715" y="73537"/>
                </a:cubicBezTo>
                <a:cubicBezTo>
                  <a:pt x="18753" y="73499"/>
                  <a:pt x="18791" y="73461"/>
                  <a:pt x="18791" y="73385"/>
                </a:cubicBezTo>
                <a:cubicBezTo>
                  <a:pt x="18791" y="73348"/>
                  <a:pt x="18791" y="73310"/>
                  <a:pt x="18753" y="73272"/>
                </a:cubicBezTo>
                <a:lnTo>
                  <a:pt x="18602" y="73196"/>
                </a:lnTo>
                <a:close/>
                <a:moveTo>
                  <a:pt x="53309" y="73234"/>
                </a:moveTo>
                <a:cubicBezTo>
                  <a:pt x="53196" y="73272"/>
                  <a:pt x="53158" y="73348"/>
                  <a:pt x="53158" y="73423"/>
                </a:cubicBezTo>
                <a:cubicBezTo>
                  <a:pt x="53158" y="73537"/>
                  <a:pt x="53234" y="73612"/>
                  <a:pt x="53309" y="73612"/>
                </a:cubicBezTo>
                <a:cubicBezTo>
                  <a:pt x="53332" y="73623"/>
                  <a:pt x="53354" y="73628"/>
                  <a:pt x="53375" y="73628"/>
                </a:cubicBezTo>
                <a:cubicBezTo>
                  <a:pt x="53426" y="73628"/>
                  <a:pt x="53472" y="73601"/>
                  <a:pt x="53498" y="73574"/>
                </a:cubicBezTo>
                <a:cubicBezTo>
                  <a:pt x="53574" y="73537"/>
                  <a:pt x="53574" y="73499"/>
                  <a:pt x="53574" y="73423"/>
                </a:cubicBezTo>
                <a:cubicBezTo>
                  <a:pt x="53574" y="73348"/>
                  <a:pt x="53536" y="73272"/>
                  <a:pt x="53498" y="73272"/>
                </a:cubicBezTo>
                <a:cubicBezTo>
                  <a:pt x="53423" y="73234"/>
                  <a:pt x="53347" y="73234"/>
                  <a:pt x="53309" y="73234"/>
                </a:cubicBezTo>
                <a:close/>
                <a:moveTo>
                  <a:pt x="21664" y="72831"/>
                </a:moveTo>
                <a:cubicBezTo>
                  <a:pt x="21589" y="72831"/>
                  <a:pt x="21522" y="72840"/>
                  <a:pt x="21475" y="72856"/>
                </a:cubicBezTo>
                <a:cubicBezTo>
                  <a:pt x="21362" y="72894"/>
                  <a:pt x="21286" y="72969"/>
                  <a:pt x="21286" y="73045"/>
                </a:cubicBezTo>
                <a:lnTo>
                  <a:pt x="21286" y="73121"/>
                </a:lnTo>
                <a:cubicBezTo>
                  <a:pt x="21324" y="73234"/>
                  <a:pt x="21438" y="73234"/>
                  <a:pt x="21513" y="73234"/>
                </a:cubicBezTo>
                <a:lnTo>
                  <a:pt x="21627" y="73348"/>
                </a:lnTo>
                <a:cubicBezTo>
                  <a:pt x="21645" y="73366"/>
                  <a:pt x="21664" y="73376"/>
                  <a:pt x="21683" y="73376"/>
                </a:cubicBezTo>
                <a:cubicBezTo>
                  <a:pt x="21702" y="73376"/>
                  <a:pt x="21721" y="73366"/>
                  <a:pt x="21740" y="73348"/>
                </a:cubicBezTo>
                <a:lnTo>
                  <a:pt x="21778" y="73423"/>
                </a:lnTo>
                <a:cubicBezTo>
                  <a:pt x="21813" y="73416"/>
                  <a:pt x="21846" y="73413"/>
                  <a:pt x="21878" y="73413"/>
                </a:cubicBezTo>
                <a:cubicBezTo>
                  <a:pt x="22022" y="73413"/>
                  <a:pt x="22146" y="73475"/>
                  <a:pt x="22269" y="73537"/>
                </a:cubicBezTo>
                <a:cubicBezTo>
                  <a:pt x="22376" y="73590"/>
                  <a:pt x="22502" y="73643"/>
                  <a:pt x="22647" y="73643"/>
                </a:cubicBezTo>
                <a:cubicBezTo>
                  <a:pt x="22707" y="73643"/>
                  <a:pt x="22770" y="73634"/>
                  <a:pt x="22836" y="73612"/>
                </a:cubicBezTo>
                <a:lnTo>
                  <a:pt x="22912" y="73537"/>
                </a:lnTo>
                <a:cubicBezTo>
                  <a:pt x="22950" y="73499"/>
                  <a:pt x="22950" y="73461"/>
                  <a:pt x="22950" y="73423"/>
                </a:cubicBezTo>
                <a:cubicBezTo>
                  <a:pt x="22950" y="73234"/>
                  <a:pt x="22685" y="73196"/>
                  <a:pt x="22534" y="73158"/>
                </a:cubicBezTo>
                <a:cubicBezTo>
                  <a:pt x="22496" y="73158"/>
                  <a:pt x="22496" y="73121"/>
                  <a:pt x="22458" y="73121"/>
                </a:cubicBezTo>
                <a:lnTo>
                  <a:pt x="22383" y="72969"/>
                </a:lnTo>
                <a:cubicBezTo>
                  <a:pt x="22307" y="72969"/>
                  <a:pt x="22232" y="72969"/>
                  <a:pt x="22156" y="73007"/>
                </a:cubicBezTo>
                <a:cubicBezTo>
                  <a:pt x="22118" y="72969"/>
                  <a:pt x="22080" y="72894"/>
                  <a:pt x="22005" y="72894"/>
                </a:cubicBezTo>
                <a:cubicBezTo>
                  <a:pt x="21894" y="72850"/>
                  <a:pt x="21770" y="72831"/>
                  <a:pt x="21664" y="72831"/>
                </a:cubicBezTo>
                <a:close/>
                <a:moveTo>
                  <a:pt x="62232" y="73121"/>
                </a:moveTo>
                <a:cubicBezTo>
                  <a:pt x="62119" y="73121"/>
                  <a:pt x="62005" y="73121"/>
                  <a:pt x="61930" y="73158"/>
                </a:cubicBezTo>
                <a:cubicBezTo>
                  <a:pt x="61816" y="73234"/>
                  <a:pt x="61778" y="73385"/>
                  <a:pt x="61778" y="73499"/>
                </a:cubicBezTo>
                <a:lnTo>
                  <a:pt x="61778" y="73537"/>
                </a:lnTo>
                <a:lnTo>
                  <a:pt x="61892" y="73688"/>
                </a:lnTo>
                <a:lnTo>
                  <a:pt x="61967" y="73688"/>
                </a:lnTo>
                <a:cubicBezTo>
                  <a:pt x="62119" y="73688"/>
                  <a:pt x="62383" y="73688"/>
                  <a:pt x="62421" y="73461"/>
                </a:cubicBezTo>
                <a:lnTo>
                  <a:pt x="62270" y="73348"/>
                </a:lnTo>
                <a:lnTo>
                  <a:pt x="62345" y="73348"/>
                </a:lnTo>
                <a:lnTo>
                  <a:pt x="62345" y="73234"/>
                </a:lnTo>
                <a:lnTo>
                  <a:pt x="62232" y="73121"/>
                </a:lnTo>
                <a:close/>
                <a:moveTo>
                  <a:pt x="66318" y="73209"/>
                </a:moveTo>
                <a:cubicBezTo>
                  <a:pt x="66259" y="73209"/>
                  <a:pt x="66193" y="73228"/>
                  <a:pt x="66126" y="73272"/>
                </a:cubicBezTo>
                <a:cubicBezTo>
                  <a:pt x="65975" y="73310"/>
                  <a:pt x="65824" y="73461"/>
                  <a:pt x="65862" y="73688"/>
                </a:cubicBezTo>
                <a:lnTo>
                  <a:pt x="66051" y="73763"/>
                </a:lnTo>
                <a:cubicBezTo>
                  <a:pt x="66088" y="73763"/>
                  <a:pt x="66126" y="73763"/>
                  <a:pt x="66126" y="73726"/>
                </a:cubicBezTo>
                <a:cubicBezTo>
                  <a:pt x="66277" y="73688"/>
                  <a:pt x="66504" y="73612"/>
                  <a:pt x="66504" y="73385"/>
                </a:cubicBezTo>
                <a:cubicBezTo>
                  <a:pt x="66504" y="73385"/>
                  <a:pt x="66504" y="73348"/>
                  <a:pt x="66504" y="73348"/>
                </a:cubicBezTo>
                <a:lnTo>
                  <a:pt x="66429" y="73234"/>
                </a:lnTo>
                <a:cubicBezTo>
                  <a:pt x="66397" y="73218"/>
                  <a:pt x="66359" y="73209"/>
                  <a:pt x="66318" y="73209"/>
                </a:cubicBezTo>
                <a:close/>
                <a:moveTo>
                  <a:pt x="28734" y="73272"/>
                </a:moveTo>
                <a:cubicBezTo>
                  <a:pt x="28394" y="73348"/>
                  <a:pt x="28432" y="73650"/>
                  <a:pt x="28583" y="73726"/>
                </a:cubicBezTo>
                <a:cubicBezTo>
                  <a:pt x="28610" y="73752"/>
                  <a:pt x="28656" y="73779"/>
                  <a:pt x="28693" y="73779"/>
                </a:cubicBezTo>
                <a:cubicBezTo>
                  <a:pt x="28709" y="73779"/>
                  <a:pt x="28723" y="73774"/>
                  <a:pt x="28734" y="73763"/>
                </a:cubicBezTo>
                <a:lnTo>
                  <a:pt x="28810" y="73650"/>
                </a:lnTo>
                <a:cubicBezTo>
                  <a:pt x="28886" y="73612"/>
                  <a:pt x="28999" y="73537"/>
                  <a:pt x="28999" y="73461"/>
                </a:cubicBezTo>
                <a:cubicBezTo>
                  <a:pt x="28999" y="73423"/>
                  <a:pt x="28961" y="73348"/>
                  <a:pt x="28810" y="73310"/>
                </a:cubicBezTo>
                <a:lnTo>
                  <a:pt x="28734" y="73272"/>
                </a:lnTo>
                <a:close/>
                <a:moveTo>
                  <a:pt x="50981" y="73218"/>
                </a:moveTo>
                <a:cubicBezTo>
                  <a:pt x="50953" y="73218"/>
                  <a:pt x="50923" y="73223"/>
                  <a:pt x="50890" y="73234"/>
                </a:cubicBezTo>
                <a:cubicBezTo>
                  <a:pt x="50738" y="73272"/>
                  <a:pt x="50663" y="73423"/>
                  <a:pt x="50663" y="73574"/>
                </a:cubicBezTo>
                <a:cubicBezTo>
                  <a:pt x="50663" y="73650"/>
                  <a:pt x="50701" y="73726"/>
                  <a:pt x="50776" y="73763"/>
                </a:cubicBezTo>
                <a:cubicBezTo>
                  <a:pt x="50814" y="73801"/>
                  <a:pt x="50890" y="73839"/>
                  <a:pt x="51003" y="73839"/>
                </a:cubicBezTo>
                <a:cubicBezTo>
                  <a:pt x="51154" y="73839"/>
                  <a:pt x="51268" y="73688"/>
                  <a:pt x="51268" y="73537"/>
                </a:cubicBezTo>
                <a:cubicBezTo>
                  <a:pt x="51268" y="73423"/>
                  <a:pt x="51230" y="73310"/>
                  <a:pt x="51154" y="73272"/>
                </a:cubicBezTo>
                <a:cubicBezTo>
                  <a:pt x="51101" y="73245"/>
                  <a:pt x="51047" y="73218"/>
                  <a:pt x="50981" y="73218"/>
                </a:cubicBezTo>
                <a:close/>
                <a:moveTo>
                  <a:pt x="88395" y="73348"/>
                </a:moveTo>
                <a:cubicBezTo>
                  <a:pt x="88168" y="73348"/>
                  <a:pt x="88017" y="73499"/>
                  <a:pt x="88055" y="73726"/>
                </a:cubicBezTo>
                <a:lnTo>
                  <a:pt x="88168" y="73839"/>
                </a:lnTo>
                <a:lnTo>
                  <a:pt x="88433" y="73839"/>
                </a:lnTo>
                <a:lnTo>
                  <a:pt x="88546" y="73726"/>
                </a:lnTo>
                <a:lnTo>
                  <a:pt x="88546" y="73461"/>
                </a:lnTo>
                <a:lnTo>
                  <a:pt x="88395" y="73348"/>
                </a:lnTo>
                <a:close/>
                <a:moveTo>
                  <a:pt x="30776" y="73499"/>
                </a:moveTo>
                <a:cubicBezTo>
                  <a:pt x="30663" y="73499"/>
                  <a:pt x="30587" y="73499"/>
                  <a:pt x="30511" y="73537"/>
                </a:cubicBezTo>
                <a:cubicBezTo>
                  <a:pt x="30474" y="73574"/>
                  <a:pt x="30436" y="73650"/>
                  <a:pt x="30436" y="73726"/>
                </a:cubicBezTo>
                <a:lnTo>
                  <a:pt x="30436" y="73763"/>
                </a:lnTo>
                <a:lnTo>
                  <a:pt x="30587" y="73877"/>
                </a:lnTo>
                <a:lnTo>
                  <a:pt x="30738" y="73877"/>
                </a:lnTo>
                <a:lnTo>
                  <a:pt x="30889" y="73763"/>
                </a:lnTo>
                <a:lnTo>
                  <a:pt x="30889" y="73612"/>
                </a:lnTo>
                <a:lnTo>
                  <a:pt x="30776" y="73499"/>
                </a:lnTo>
                <a:close/>
                <a:moveTo>
                  <a:pt x="20455" y="73688"/>
                </a:moveTo>
                <a:cubicBezTo>
                  <a:pt x="20341" y="73688"/>
                  <a:pt x="20266" y="73688"/>
                  <a:pt x="20190" y="73726"/>
                </a:cubicBezTo>
                <a:cubicBezTo>
                  <a:pt x="20114" y="73763"/>
                  <a:pt x="20076" y="73877"/>
                  <a:pt x="20076" y="73952"/>
                </a:cubicBezTo>
                <a:cubicBezTo>
                  <a:pt x="20076" y="74066"/>
                  <a:pt x="20114" y="74141"/>
                  <a:pt x="20228" y="74179"/>
                </a:cubicBezTo>
                <a:lnTo>
                  <a:pt x="20379" y="74028"/>
                </a:lnTo>
                <a:cubicBezTo>
                  <a:pt x="20455" y="73990"/>
                  <a:pt x="20530" y="73952"/>
                  <a:pt x="20530" y="73839"/>
                </a:cubicBezTo>
                <a:cubicBezTo>
                  <a:pt x="20530" y="73839"/>
                  <a:pt x="20530" y="73801"/>
                  <a:pt x="20530" y="73801"/>
                </a:cubicBezTo>
                <a:lnTo>
                  <a:pt x="20455" y="73688"/>
                </a:lnTo>
                <a:close/>
                <a:moveTo>
                  <a:pt x="75502" y="73801"/>
                </a:moveTo>
                <a:lnTo>
                  <a:pt x="75313" y="73952"/>
                </a:lnTo>
                <a:cubicBezTo>
                  <a:pt x="75313" y="73952"/>
                  <a:pt x="75276" y="73990"/>
                  <a:pt x="75238" y="74028"/>
                </a:cubicBezTo>
                <a:lnTo>
                  <a:pt x="75351" y="74179"/>
                </a:lnTo>
                <a:lnTo>
                  <a:pt x="75540" y="74179"/>
                </a:lnTo>
                <a:lnTo>
                  <a:pt x="75654" y="74066"/>
                </a:lnTo>
                <a:cubicBezTo>
                  <a:pt x="75654" y="74066"/>
                  <a:pt x="75654" y="74028"/>
                  <a:pt x="75654" y="74028"/>
                </a:cubicBezTo>
                <a:cubicBezTo>
                  <a:pt x="75654" y="73990"/>
                  <a:pt x="75654" y="73839"/>
                  <a:pt x="75502" y="73801"/>
                </a:cubicBezTo>
                <a:close/>
                <a:moveTo>
                  <a:pt x="26466" y="73726"/>
                </a:moveTo>
                <a:cubicBezTo>
                  <a:pt x="26390" y="73726"/>
                  <a:pt x="26277" y="73763"/>
                  <a:pt x="26277" y="73839"/>
                </a:cubicBezTo>
                <a:lnTo>
                  <a:pt x="26201" y="73915"/>
                </a:lnTo>
                <a:cubicBezTo>
                  <a:pt x="26201" y="74028"/>
                  <a:pt x="26239" y="74104"/>
                  <a:pt x="26277" y="74141"/>
                </a:cubicBezTo>
                <a:cubicBezTo>
                  <a:pt x="26343" y="74186"/>
                  <a:pt x="26423" y="74204"/>
                  <a:pt x="26500" y="74204"/>
                </a:cubicBezTo>
                <a:cubicBezTo>
                  <a:pt x="26555" y="74204"/>
                  <a:pt x="26608" y="74195"/>
                  <a:pt x="26655" y="74179"/>
                </a:cubicBezTo>
                <a:lnTo>
                  <a:pt x="26768" y="74104"/>
                </a:lnTo>
                <a:cubicBezTo>
                  <a:pt x="26806" y="74066"/>
                  <a:pt x="26806" y="74066"/>
                  <a:pt x="26806" y="74028"/>
                </a:cubicBezTo>
                <a:cubicBezTo>
                  <a:pt x="26806" y="73877"/>
                  <a:pt x="26617" y="73726"/>
                  <a:pt x="26466" y="73726"/>
                </a:cubicBezTo>
                <a:close/>
                <a:moveTo>
                  <a:pt x="42081" y="73763"/>
                </a:moveTo>
                <a:lnTo>
                  <a:pt x="41929" y="73877"/>
                </a:lnTo>
                <a:cubicBezTo>
                  <a:pt x="41929" y="73877"/>
                  <a:pt x="41929" y="73915"/>
                  <a:pt x="41929" y="73952"/>
                </a:cubicBezTo>
                <a:cubicBezTo>
                  <a:pt x="41891" y="73990"/>
                  <a:pt x="41891" y="74028"/>
                  <a:pt x="41891" y="74104"/>
                </a:cubicBezTo>
                <a:cubicBezTo>
                  <a:pt x="41891" y="74179"/>
                  <a:pt x="41929" y="74255"/>
                  <a:pt x="42043" y="74293"/>
                </a:cubicBezTo>
                <a:lnTo>
                  <a:pt x="42156" y="74255"/>
                </a:lnTo>
                <a:cubicBezTo>
                  <a:pt x="42232" y="74217"/>
                  <a:pt x="42383" y="74104"/>
                  <a:pt x="42383" y="73952"/>
                </a:cubicBezTo>
                <a:cubicBezTo>
                  <a:pt x="42383" y="73915"/>
                  <a:pt x="42383" y="73763"/>
                  <a:pt x="42081" y="73763"/>
                </a:cubicBezTo>
                <a:close/>
                <a:moveTo>
                  <a:pt x="54066" y="73877"/>
                </a:moveTo>
                <a:cubicBezTo>
                  <a:pt x="54028" y="73915"/>
                  <a:pt x="53952" y="73915"/>
                  <a:pt x="53839" y="73952"/>
                </a:cubicBezTo>
                <a:lnTo>
                  <a:pt x="53763" y="74066"/>
                </a:lnTo>
                <a:cubicBezTo>
                  <a:pt x="53763" y="74179"/>
                  <a:pt x="53801" y="74217"/>
                  <a:pt x="53801" y="74255"/>
                </a:cubicBezTo>
                <a:cubicBezTo>
                  <a:pt x="53801" y="74255"/>
                  <a:pt x="53801" y="74217"/>
                  <a:pt x="53801" y="74217"/>
                </a:cubicBezTo>
                <a:lnTo>
                  <a:pt x="53914" y="74406"/>
                </a:lnTo>
                <a:lnTo>
                  <a:pt x="53952" y="74406"/>
                </a:lnTo>
                <a:cubicBezTo>
                  <a:pt x="53990" y="74444"/>
                  <a:pt x="54066" y="74444"/>
                  <a:pt x="54141" y="74444"/>
                </a:cubicBezTo>
                <a:lnTo>
                  <a:pt x="54217" y="74406"/>
                </a:lnTo>
                <a:cubicBezTo>
                  <a:pt x="54292" y="74368"/>
                  <a:pt x="54406" y="74217"/>
                  <a:pt x="54406" y="74066"/>
                </a:cubicBezTo>
                <a:cubicBezTo>
                  <a:pt x="54406" y="73990"/>
                  <a:pt x="54368" y="73915"/>
                  <a:pt x="54255" y="73877"/>
                </a:cubicBezTo>
                <a:close/>
                <a:moveTo>
                  <a:pt x="83215" y="73461"/>
                </a:moveTo>
                <a:cubicBezTo>
                  <a:pt x="83140" y="73537"/>
                  <a:pt x="83102" y="73574"/>
                  <a:pt x="83102" y="73650"/>
                </a:cubicBezTo>
                <a:cubicBezTo>
                  <a:pt x="83064" y="73726"/>
                  <a:pt x="83026" y="73763"/>
                  <a:pt x="82988" y="73763"/>
                </a:cubicBezTo>
                <a:lnTo>
                  <a:pt x="83102" y="73990"/>
                </a:lnTo>
                <a:cubicBezTo>
                  <a:pt x="83064" y="73990"/>
                  <a:pt x="83026" y="73952"/>
                  <a:pt x="83026" y="73952"/>
                </a:cubicBezTo>
                <a:cubicBezTo>
                  <a:pt x="83026" y="73952"/>
                  <a:pt x="83026" y="73952"/>
                  <a:pt x="83026" y="73990"/>
                </a:cubicBezTo>
                <a:cubicBezTo>
                  <a:pt x="83026" y="74028"/>
                  <a:pt x="83026" y="74104"/>
                  <a:pt x="83064" y="74141"/>
                </a:cubicBezTo>
                <a:cubicBezTo>
                  <a:pt x="83102" y="74179"/>
                  <a:pt x="83140" y="74179"/>
                  <a:pt x="83177" y="74217"/>
                </a:cubicBezTo>
                <a:lnTo>
                  <a:pt x="83215" y="74217"/>
                </a:lnTo>
                <a:lnTo>
                  <a:pt x="83253" y="74255"/>
                </a:lnTo>
                <a:cubicBezTo>
                  <a:pt x="83329" y="74331"/>
                  <a:pt x="83480" y="74444"/>
                  <a:pt x="83669" y="74444"/>
                </a:cubicBezTo>
                <a:lnTo>
                  <a:pt x="83782" y="74368"/>
                </a:lnTo>
                <a:cubicBezTo>
                  <a:pt x="83782" y="74368"/>
                  <a:pt x="83782" y="74406"/>
                  <a:pt x="83782" y="74406"/>
                </a:cubicBezTo>
                <a:lnTo>
                  <a:pt x="83896" y="74293"/>
                </a:lnTo>
                <a:cubicBezTo>
                  <a:pt x="83934" y="74255"/>
                  <a:pt x="83934" y="74217"/>
                  <a:pt x="83934" y="74179"/>
                </a:cubicBezTo>
                <a:cubicBezTo>
                  <a:pt x="83934" y="74028"/>
                  <a:pt x="83820" y="73952"/>
                  <a:pt x="83745" y="73915"/>
                </a:cubicBezTo>
                <a:cubicBezTo>
                  <a:pt x="83707" y="73915"/>
                  <a:pt x="83707" y="73915"/>
                  <a:pt x="83669" y="73877"/>
                </a:cubicBezTo>
                <a:cubicBezTo>
                  <a:pt x="83669" y="73574"/>
                  <a:pt x="83480" y="73461"/>
                  <a:pt x="83329" y="73461"/>
                </a:cubicBezTo>
                <a:close/>
                <a:moveTo>
                  <a:pt x="53725" y="74217"/>
                </a:moveTo>
                <a:cubicBezTo>
                  <a:pt x="53650" y="74217"/>
                  <a:pt x="53536" y="74217"/>
                  <a:pt x="53498" y="74255"/>
                </a:cubicBezTo>
                <a:cubicBezTo>
                  <a:pt x="53347" y="74368"/>
                  <a:pt x="53385" y="74595"/>
                  <a:pt x="53650" y="74595"/>
                </a:cubicBezTo>
                <a:lnTo>
                  <a:pt x="53801" y="74482"/>
                </a:lnTo>
                <a:cubicBezTo>
                  <a:pt x="53801" y="74444"/>
                  <a:pt x="53801" y="74444"/>
                  <a:pt x="53839" y="74406"/>
                </a:cubicBezTo>
                <a:lnTo>
                  <a:pt x="53725" y="74217"/>
                </a:lnTo>
                <a:close/>
                <a:moveTo>
                  <a:pt x="43177" y="73915"/>
                </a:moveTo>
                <a:cubicBezTo>
                  <a:pt x="43026" y="73952"/>
                  <a:pt x="42950" y="74066"/>
                  <a:pt x="42874" y="74179"/>
                </a:cubicBezTo>
                <a:cubicBezTo>
                  <a:pt x="42837" y="74217"/>
                  <a:pt x="42837" y="74255"/>
                  <a:pt x="42799" y="74293"/>
                </a:cubicBezTo>
                <a:lnTo>
                  <a:pt x="42912" y="74482"/>
                </a:lnTo>
                <a:cubicBezTo>
                  <a:pt x="42950" y="74482"/>
                  <a:pt x="42950" y="74482"/>
                  <a:pt x="42988" y="74520"/>
                </a:cubicBezTo>
                <a:cubicBezTo>
                  <a:pt x="43026" y="74595"/>
                  <a:pt x="43139" y="74671"/>
                  <a:pt x="43290" y="74671"/>
                </a:cubicBezTo>
                <a:lnTo>
                  <a:pt x="43442" y="74557"/>
                </a:lnTo>
                <a:cubicBezTo>
                  <a:pt x="43442" y="74520"/>
                  <a:pt x="43442" y="74520"/>
                  <a:pt x="43479" y="74482"/>
                </a:cubicBezTo>
                <a:cubicBezTo>
                  <a:pt x="43555" y="74444"/>
                  <a:pt x="43631" y="74406"/>
                  <a:pt x="43668" y="74331"/>
                </a:cubicBezTo>
                <a:lnTo>
                  <a:pt x="43517" y="74179"/>
                </a:lnTo>
                <a:cubicBezTo>
                  <a:pt x="43517" y="74141"/>
                  <a:pt x="43479" y="74141"/>
                  <a:pt x="43479" y="74141"/>
                </a:cubicBezTo>
                <a:cubicBezTo>
                  <a:pt x="43442" y="74104"/>
                  <a:pt x="43404" y="74066"/>
                  <a:pt x="43366" y="74028"/>
                </a:cubicBezTo>
                <a:lnTo>
                  <a:pt x="43177" y="73915"/>
                </a:lnTo>
                <a:close/>
                <a:moveTo>
                  <a:pt x="39473" y="74209"/>
                </a:moveTo>
                <a:cubicBezTo>
                  <a:pt x="39327" y="74209"/>
                  <a:pt x="39234" y="74298"/>
                  <a:pt x="39169" y="74331"/>
                </a:cubicBezTo>
                <a:cubicBezTo>
                  <a:pt x="39132" y="74368"/>
                  <a:pt x="39132" y="74368"/>
                  <a:pt x="39094" y="74406"/>
                </a:cubicBezTo>
                <a:lnTo>
                  <a:pt x="39207" y="74633"/>
                </a:lnTo>
                <a:cubicBezTo>
                  <a:pt x="39265" y="74662"/>
                  <a:pt x="39322" y="74734"/>
                  <a:pt x="39446" y="74734"/>
                </a:cubicBezTo>
                <a:cubicBezTo>
                  <a:pt x="39485" y="74734"/>
                  <a:pt x="39531" y="74727"/>
                  <a:pt x="39585" y="74709"/>
                </a:cubicBezTo>
                <a:lnTo>
                  <a:pt x="39699" y="74595"/>
                </a:lnTo>
                <a:lnTo>
                  <a:pt x="39699" y="74331"/>
                </a:lnTo>
                <a:lnTo>
                  <a:pt x="39547" y="74217"/>
                </a:lnTo>
                <a:cubicBezTo>
                  <a:pt x="39521" y="74212"/>
                  <a:pt x="39496" y="74209"/>
                  <a:pt x="39473" y="74209"/>
                </a:cubicBezTo>
                <a:close/>
                <a:moveTo>
                  <a:pt x="70020" y="74406"/>
                </a:moveTo>
                <a:cubicBezTo>
                  <a:pt x="69945" y="74406"/>
                  <a:pt x="69718" y="74444"/>
                  <a:pt x="69718" y="74595"/>
                </a:cubicBezTo>
                <a:cubicBezTo>
                  <a:pt x="69718" y="74633"/>
                  <a:pt x="69718" y="74633"/>
                  <a:pt x="69718" y="74671"/>
                </a:cubicBezTo>
                <a:lnTo>
                  <a:pt x="69869" y="74746"/>
                </a:lnTo>
                <a:lnTo>
                  <a:pt x="69983" y="74746"/>
                </a:lnTo>
                <a:lnTo>
                  <a:pt x="70134" y="74671"/>
                </a:lnTo>
                <a:cubicBezTo>
                  <a:pt x="70134" y="74633"/>
                  <a:pt x="70172" y="74595"/>
                  <a:pt x="70172" y="74557"/>
                </a:cubicBezTo>
                <a:lnTo>
                  <a:pt x="70020" y="74406"/>
                </a:lnTo>
                <a:close/>
                <a:moveTo>
                  <a:pt x="64765" y="74406"/>
                </a:moveTo>
                <a:lnTo>
                  <a:pt x="64614" y="74520"/>
                </a:lnTo>
                <a:cubicBezTo>
                  <a:pt x="64614" y="74482"/>
                  <a:pt x="64614" y="74482"/>
                  <a:pt x="64614" y="74482"/>
                </a:cubicBezTo>
                <a:lnTo>
                  <a:pt x="64500" y="74595"/>
                </a:lnTo>
                <a:cubicBezTo>
                  <a:pt x="64500" y="74633"/>
                  <a:pt x="64500" y="74633"/>
                  <a:pt x="64500" y="74633"/>
                </a:cubicBezTo>
                <a:cubicBezTo>
                  <a:pt x="64500" y="74709"/>
                  <a:pt x="64500" y="74860"/>
                  <a:pt x="64652" y="74860"/>
                </a:cubicBezTo>
                <a:lnTo>
                  <a:pt x="64803" y="74746"/>
                </a:lnTo>
                <a:lnTo>
                  <a:pt x="64803" y="74746"/>
                </a:lnTo>
                <a:cubicBezTo>
                  <a:pt x="64803" y="74784"/>
                  <a:pt x="64765" y="74822"/>
                  <a:pt x="64803" y="74822"/>
                </a:cubicBezTo>
                <a:cubicBezTo>
                  <a:pt x="64841" y="74784"/>
                  <a:pt x="64954" y="74784"/>
                  <a:pt x="64992" y="74671"/>
                </a:cubicBezTo>
                <a:lnTo>
                  <a:pt x="64879" y="74520"/>
                </a:lnTo>
                <a:lnTo>
                  <a:pt x="64879" y="74520"/>
                </a:lnTo>
                <a:cubicBezTo>
                  <a:pt x="64879" y="74520"/>
                  <a:pt x="64916" y="74557"/>
                  <a:pt x="64916" y="74557"/>
                </a:cubicBezTo>
                <a:cubicBezTo>
                  <a:pt x="64916" y="74520"/>
                  <a:pt x="64879" y="74444"/>
                  <a:pt x="64765" y="74406"/>
                </a:cubicBezTo>
                <a:close/>
                <a:moveTo>
                  <a:pt x="8091" y="74520"/>
                </a:moveTo>
                <a:lnTo>
                  <a:pt x="7940" y="74633"/>
                </a:lnTo>
                <a:lnTo>
                  <a:pt x="7940" y="74784"/>
                </a:lnTo>
                <a:lnTo>
                  <a:pt x="8091" y="74898"/>
                </a:lnTo>
                <a:cubicBezTo>
                  <a:pt x="8125" y="74909"/>
                  <a:pt x="8155" y="74913"/>
                  <a:pt x="8181" y="74913"/>
                </a:cubicBezTo>
                <a:cubicBezTo>
                  <a:pt x="8246" y="74913"/>
                  <a:pt x="8292" y="74887"/>
                  <a:pt x="8318" y="74860"/>
                </a:cubicBezTo>
                <a:cubicBezTo>
                  <a:pt x="8356" y="74822"/>
                  <a:pt x="8432" y="74746"/>
                  <a:pt x="8432" y="74671"/>
                </a:cubicBezTo>
                <a:lnTo>
                  <a:pt x="8394" y="74633"/>
                </a:lnTo>
                <a:lnTo>
                  <a:pt x="8280" y="74520"/>
                </a:lnTo>
                <a:close/>
                <a:moveTo>
                  <a:pt x="58640" y="74709"/>
                </a:moveTo>
                <a:cubicBezTo>
                  <a:pt x="58489" y="74709"/>
                  <a:pt x="58376" y="74784"/>
                  <a:pt x="58376" y="74898"/>
                </a:cubicBezTo>
                <a:lnTo>
                  <a:pt x="58527" y="74898"/>
                </a:lnTo>
                <a:cubicBezTo>
                  <a:pt x="58527" y="74935"/>
                  <a:pt x="58527" y="74935"/>
                  <a:pt x="58527" y="74935"/>
                </a:cubicBezTo>
                <a:lnTo>
                  <a:pt x="58716" y="74935"/>
                </a:lnTo>
                <a:cubicBezTo>
                  <a:pt x="58716" y="74935"/>
                  <a:pt x="58716" y="74935"/>
                  <a:pt x="58716" y="74898"/>
                </a:cubicBezTo>
                <a:lnTo>
                  <a:pt x="58867" y="74898"/>
                </a:lnTo>
                <a:cubicBezTo>
                  <a:pt x="58867" y="74860"/>
                  <a:pt x="58829" y="74784"/>
                  <a:pt x="58754" y="74746"/>
                </a:cubicBezTo>
                <a:cubicBezTo>
                  <a:pt x="58716" y="74746"/>
                  <a:pt x="58678" y="74709"/>
                  <a:pt x="58640" y="74709"/>
                </a:cubicBezTo>
                <a:close/>
                <a:moveTo>
                  <a:pt x="46277" y="74671"/>
                </a:moveTo>
                <a:lnTo>
                  <a:pt x="46164" y="74784"/>
                </a:lnTo>
                <a:lnTo>
                  <a:pt x="46164" y="74898"/>
                </a:lnTo>
                <a:lnTo>
                  <a:pt x="46277" y="75011"/>
                </a:lnTo>
                <a:cubicBezTo>
                  <a:pt x="46315" y="75049"/>
                  <a:pt x="46353" y="75049"/>
                  <a:pt x="46391" y="75049"/>
                </a:cubicBezTo>
                <a:lnTo>
                  <a:pt x="46542" y="74898"/>
                </a:lnTo>
                <a:cubicBezTo>
                  <a:pt x="46542" y="74860"/>
                  <a:pt x="46542" y="74784"/>
                  <a:pt x="46466" y="74709"/>
                </a:cubicBezTo>
                <a:cubicBezTo>
                  <a:pt x="46428" y="74671"/>
                  <a:pt x="46353" y="74671"/>
                  <a:pt x="46277" y="74671"/>
                </a:cubicBezTo>
                <a:close/>
                <a:moveTo>
                  <a:pt x="43101" y="74671"/>
                </a:moveTo>
                <a:lnTo>
                  <a:pt x="42912" y="74784"/>
                </a:lnTo>
                <a:cubicBezTo>
                  <a:pt x="42912" y="74822"/>
                  <a:pt x="42912" y="74860"/>
                  <a:pt x="42874" y="74898"/>
                </a:cubicBezTo>
                <a:lnTo>
                  <a:pt x="42988" y="75087"/>
                </a:lnTo>
                <a:lnTo>
                  <a:pt x="43064" y="75087"/>
                </a:lnTo>
                <a:cubicBezTo>
                  <a:pt x="43117" y="75113"/>
                  <a:pt x="43170" y="75140"/>
                  <a:pt x="43251" y="75140"/>
                </a:cubicBezTo>
                <a:cubicBezTo>
                  <a:pt x="43284" y="75140"/>
                  <a:pt x="43322" y="75136"/>
                  <a:pt x="43366" y="75124"/>
                </a:cubicBezTo>
                <a:lnTo>
                  <a:pt x="43479" y="75049"/>
                </a:lnTo>
                <a:cubicBezTo>
                  <a:pt x="43479" y="75011"/>
                  <a:pt x="43479" y="74973"/>
                  <a:pt x="43479" y="74935"/>
                </a:cubicBezTo>
                <a:cubicBezTo>
                  <a:pt x="43479" y="74746"/>
                  <a:pt x="43290" y="74709"/>
                  <a:pt x="43177" y="74709"/>
                </a:cubicBezTo>
                <a:cubicBezTo>
                  <a:pt x="43139" y="74709"/>
                  <a:pt x="43101" y="74709"/>
                  <a:pt x="43101" y="74671"/>
                </a:cubicBezTo>
                <a:close/>
                <a:moveTo>
                  <a:pt x="14027" y="74822"/>
                </a:moveTo>
                <a:cubicBezTo>
                  <a:pt x="13914" y="74822"/>
                  <a:pt x="13800" y="74822"/>
                  <a:pt x="13725" y="75011"/>
                </a:cubicBezTo>
                <a:lnTo>
                  <a:pt x="13800" y="75238"/>
                </a:lnTo>
                <a:cubicBezTo>
                  <a:pt x="13874" y="75238"/>
                  <a:pt x="14019" y="75238"/>
                  <a:pt x="14096" y="75029"/>
                </a:cubicBezTo>
                <a:lnTo>
                  <a:pt x="14096" y="75029"/>
                </a:lnTo>
                <a:lnTo>
                  <a:pt x="14103" y="75049"/>
                </a:lnTo>
                <a:cubicBezTo>
                  <a:pt x="14103" y="75049"/>
                  <a:pt x="14103" y="75011"/>
                  <a:pt x="14103" y="75011"/>
                </a:cubicBezTo>
                <a:cubicBezTo>
                  <a:pt x="14101" y="75017"/>
                  <a:pt x="14099" y="75023"/>
                  <a:pt x="14096" y="75029"/>
                </a:cubicBezTo>
                <a:lnTo>
                  <a:pt x="14096" y="75029"/>
                </a:lnTo>
                <a:lnTo>
                  <a:pt x="14027" y="74822"/>
                </a:lnTo>
                <a:close/>
                <a:moveTo>
                  <a:pt x="35578" y="74066"/>
                </a:moveTo>
                <a:lnTo>
                  <a:pt x="35389" y="74141"/>
                </a:lnTo>
                <a:cubicBezTo>
                  <a:pt x="35351" y="74179"/>
                  <a:pt x="35351" y="74217"/>
                  <a:pt x="35313" y="74255"/>
                </a:cubicBezTo>
                <a:lnTo>
                  <a:pt x="35275" y="74293"/>
                </a:lnTo>
                <a:cubicBezTo>
                  <a:pt x="35200" y="74444"/>
                  <a:pt x="35313" y="74520"/>
                  <a:pt x="35389" y="74557"/>
                </a:cubicBezTo>
                <a:lnTo>
                  <a:pt x="35389" y="74633"/>
                </a:lnTo>
                <a:cubicBezTo>
                  <a:pt x="35389" y="74671"/>
                  <a:pt x="35389" y="74709"/>
                  <a:pt x="35389" y="74784"/>
                </a:cubicBezTo>
                <a:lnTo>
                  <a:pt x="35389" y="74860"/>
                </a:lnTo>
                <a:cubicBezTo>
                  <a:pt x="35389" y="74898"/>
                  <a:pt x="35389" y="75011"/>
                  <a:pt x="35502" y="75011"/>
                </a:cubicBezTo>
                <a:cubicBezTo>
                  <a:pt x="35521" y="75030"/>
                  <a:pt x="35540" y="75039"/>
                  <a:pt x="35563" y="75039"/>
                </a:cubicBezTo>
                <a:cubicBezTo>
                  <a:pt x="35587" y="75039"/>
                  <a:pt x="35615" y="75030"/>
                  <a:pt x="35653" y="75011"/>
                </a:cubicBezTo>
                <a:cubicBezTo>
                  <a:pt x="35691" y="74973"/>
                  <a:pt x="35729" y="74973"/>
                  <a:pt x="35767" y="74935"/>
                </a:cubicBezTo>
                <a:cubicBezTo>
                  <a:pt x="35927" y="74855"/>
                  <a:pt x="36087" y="74775"/>
                  <a:pt x="36288" y="74775"/>
                </a:cubicBezTo>
                <a:cubicBezTo>
                  <a:pt x="36371" y="74775"/>
                  <a:pt x="36461" y="74789"/>
                  <a:pt x="36561" y="74822"/>
                </a:cubicBezTo>
                <a:lnTo>
                  <a:pt x="36679" y="74751"/>
                </a:lnTo>
                <a:lnTo>
                  <a:pt x="36679" y="74751"/>
                </a:lnTo>
                <a:lnTo>
                  <a:pt x="36712" y="74784"/>
                </a:lnTo>
                <a:cubicBezTo>
                  <a:pt x="36598" y="74822"/>
                  <a:pt x="36561" y="74898"/>
                  <a:pt x="36561" y="74973"/>
                </a:cubicBezTo>
                <a:cubicBezTo>
                  <a:pt x="36561" y="74973"/>
                  <a:pt x="36561" y="75011"/>
                  <a:pt x="36561" y="75011"/>
                </a:cubicBezTo>
                <a:lnTo>
                  <a:pt x="36636" y="75238"/>
                </a:lnTo>
                <a:cubicBezTo>
                  <a:pt x="36712" y="75238"/>
                  <a:pt x="36787" y="75238"/>
                  <a:pt x="36863" y="75162"/>
                </a:cubicBezTo>
                <a:cubicBezTo>
                  <a:pt x="36976" y="75087"/>
                  <a:pt x="37014" y="74973"/>
                  <a:pt x="37014" y="74860"/>
                </a:cubicBezTo>
                <a:cubicBezTo>
                  <a:pt x="37014" y="74746"/>
                  <a:pt x="36939" y="74709"/>
                  <a:pt x="36939" y="74709"/>
                </a:cubicBezTo>
                <a:cubicBezTo>
                  <a:pt x="36901" y="74709"/>
                  <a:pt x="36863" y="74699"/>
                  <a:pt x="36821" y="74699"/>
                </a:cubicBezTo>
                <a:cubicBezTo>
                  <a:pt x="36797" y="74699"/>
                  <a:pt x="36773" y="74702"/>
                  <a:pt x="36747" y="74710"/>
                </a:cubicBezTo>
                <a:lnTo>
                  <a:pt x="36747" y="74710"/>
                </a:lnTo>
                <a:lnTo>
                  <a:pt x="36750" y="74709"/>
                </a:lnTo>
                <a:cubicBezTo>
                  <a:pt x="36750" y="74671"/>
                  <a:pt x="36750" y="74633"/>
                  <a:pt x="36750" y="74595"/>
                </a:cubicBezTo>
                <a:cubicBezTo>
                  <a:pt x="36750" y="74444"/>
                  <a:pt x="36674" y="74141"/>
                  <a:pt x="36183" y="74104"/>
                </a:cubicBezTo>
                <a:cubicBezTo>
                  <a:pt x="36107" y="74104"/>
                  <a:pt x="36031" y="74141"/>
                  <a:pt x="35993" y="74179"/>
                </a:cubicBezTo>
                <a:cubicBezTo>
                  <a:pt x="35880" y="74141"/>
                  <a:pt x="35767" y="74104"/>
                  <a:pt x="35691" y="74104"/>
                </a:cubicBezTo>
                <a:cubicBezTo>
                  <a:pt x="35653" y="74104"/>
                  <a:pt x="35615" y="74066"/>
                  <a:pt x="35578" y="74066"/>
                </a:cubicBezTo>
                <a:close/>
                <a:moveTo>
                  <a:pt x="85036" y="74882"/>
                </a:moveTo>
                <a:cubicBezTo>
                  <a:pt x="85014" y="74882"/>
                  <a:pt x="84988" y="74887"/>
                  <a:pt x="84954" y="74898"/>
                </a:cubicBezTo>
                <a:lnTo>
                  <a:pt x="84841" y="75011"/>
                </a:lnTo>
                <a:lnTo>
                  <a:pt x="84841" y="75124"/>
                </a:lnTo>
                <a:lnTo>
                  <a:pt x="84954" y="75238"/>
                </a:lnTo>
                <a:cubicBezTo>
                  <a:pt x="84992" y="75238"/>
                  <a:pt x="85030" y="75276"/>
                  <a:pt x="85068" y="75276"/>
                </a:cubicBezTo>
                <a:lnTo>
                  <a:pt x="85257" y="75124"/>
                </a:lnTo>
                <a:cubicBezTo>
                  <a:pt x="85257" y="75049"/>
                  <a:pt x="85219" y="74973"/>
                  <a:pt x="85143" y="74935"/>
                </a:cubicBezTo>
                <a:cubicBezTo>
                  <a:pt x="85117" y="74909"/>
                  <a:pt x="85090" y="74882"/>
                  <a:pt x="85036" y="74882"/>
                </a:cubicBezTo>
                <a:close/>
                <a:moveTo>
                  <a:pt x="48092" y="75011"/>
                </a:moveTo>
                <a:lnTo>
                  <a:pt x="47903" y="75124"/>
                </a:lnTo>
                <a:cubicBezTo>
                  <a:pt x="47903" y="75162"/>
                  <a:pt x="47903" y="75162"/>
                  <a:pt x="47865" y="75200"/>
                </a:cubicBezTo>
                <a:lnTo>
                  <a:pt x="47979" y="75389"/>
                </a:lnTo>
                <a:lnTo>
                  <a:pt x="48092" y="75389"/>
                </a:lnTo>
                <a:lnTo>
                  <a:pt x="48205" y="75351"/>
                </a:lnTo>
                <a:cubicBezTo>
                  <a:pt x="48243" y="75314"/>
                  <a:pt x="48281" y="75238"/>
                  <a:pt x="48281" y="75162"/>
                </a:cubicBezTo>
                <a:cubicBezTo>
                  <a:pt x="48281" y="75124"/>
                  <a:pt x="48243" y="75049"/>
                  <a:pt x="48092" y="75011"/>
                </a:cubicBezTo>
                <a:close/>
                <a:moveTo>
                  <a:pt x="18375" y="75124"/>
                </a:moveTo>
                <a:cubicBezTo>
                  <a:pt x="18300" y="75124"/>
                  <a:pt x="18262" y="75162"/>
                  <a:pt x="18224" y="75162"/>
                </a:cubicBezTo>
                <a:cubicBezTo>
                  <a:pt x="18186" y="75200"/>
                  <a:pt x="18148" y="75238"/>
                  <a:pt x="18148" y="75314"/>
                </a:cubicBezTo>
                <a:lnTo>
                  <a:pt x="18148" y="75351"/>
                </a:lnTo>
                <a:lnTo>
                  <a:pt x="18224" y="75389"/>
                </a:lnTo>
                <a:cubicBezTo>
                  <a:pt x="18224" y="75389"/>
                  <a:pt x="18224" y="75351"/>
                  <a:pt x="18224" y="75351"/>
                </a:cubicBezTo>
                <a:lnTo>
                  <a:pt x="18337" y="75465"/>
                </a:lnTo>
                <a:lnTo>
                  <a:pt x="18451" y="75465"/>
                </a:lnTo>
                <a:lnTo>
                  <a:pt x="18564" y="75427"/>
                </a:lnTo>
                <a:cubicBezTo>
                  <a:pt x="18602" y="75389"/>
                  <a:pt x="18602" y="75351"/>
                  <a:pt x="18602" y="75314"/>
                </a:cubicBezTo>
                <a:cubicBezTo>
                  <a:pt x="18602" y="75200"/>
                  <a:pt x="18489" y="75124"/>
                  <a:pt x="18375" y="75124"/>
                </a:cubicBezTo>
                <a:close/>
                <a:moveTo>
                  <a:pt x="10171" y="75049"/>
                </a:moveTo>
                <a:lnTo>
                  <a:pt x="9982" y="75087"/>
                </a:lnTo>
                <a:cubicBezTo>
                  <a:pt x="9944" y="75087"/>
                  <a:pt x="9944" y="75124"/>
                  <a:pt x="9906" y="75124"/>
                </a:cubicBezTo>
                <a:cubicBezTo>
                  <a:pt x="9831" y="75124"/>
                  <a:pt x="9604" y="75162"/>
                  <a:pt x="9642" y="75389"/>
                </a:cubicBezTo>
                <a:lnTo>
                  <a:pt x="9679" y="75427"/>
                </a:lnTo>
                <a:cubicBezTo>
                  <a:pt x="9727" y="75499"/>
                  <a:pt x="9790" y="75525"/>
                  <a:pt x="9869" y="75525"/>
                </a:cubicBezTo>
                <a:cubicBezTo>
                  <a:pt x="9914" y="75525"/>
                  <a:pt x="9964" y="75516"/>
                  <a:pt x="10020" y="75503"/>
                </a:cubicBezTo>
                <a:cubicBezTo>
                  <a:pt x="10133" y="75465"/>
                  <a:pt x="10284" y="75389"/>
                  <a:pt x="10284" y="75238"/>
                </a:cubicBezTo>
                <a:cubicBezTo>
                  <a:pt x="10284" y="75162"/>
                  <a:pt x="10246" y="75124"/>
                  <a:pt x="10171" y="75049"/>
                </a:cubicBezTo>
                <a:close/>
                <a:moveTo>
                  <a:pt x="54330" y="75087"/>
                </a:moveTo>
                <a:lnTo>
                  <a:pt x="54179" y="75200"/>
                </a:lnTo>
                <a:cubicBezTo>
                  <a:pt x="54141" y="75389"/>
                  <a:pt x="54255" y="75503"/>
                  <a:pt x="54406" y="75540"/>
                </a:cubicBezTo>
                <a:lnTo>
                  <a:pt x="54557" y="75427"/>
                </a:lnTo>
                <a:lnTo>
                  <a:pt x="54595" y="75427"/>
                </a:lnTo>
                <a:cubicBezTo>
                  <a:pt x="54595" y="75389"/>
                  <a:pt x="54633" y="75314"/>
                  <a:pt x="54633" y="75238"/>
                </a:cubicBezTo>
                <a:cubicBezTo>
                  <a:pt x="54633" y="75238"/>
                  <a:pt x="54633" y="75200"/>
                  <a:pt x="54633" y="75200"/>
                </a:cubicBezTo>
                <a:lnTo>
                  <a:pt x="54481" y="75087"/>
                </a:lnTo>
                <a:close/>
                <a:moveTo>
                  <a:pt x="55947" y="75233"/>
                </a:moveTo>
                <a:cubicBezTo>
                  <a:pt x="55685" y="75233"/>
                  <a:pt x="55650" y="75396"/>
                  <a:pt x="55616" y="75465"/>
                </a:cubicBezTo>
                <a:lnTo>
                  <a:pt x="55653" y="75540"/>
                </a:lnTo>
                <a:cubicBezTo>
                  <a:pt x="55725" y="75612"/>
                  <a:pt x="55782" y="75639"/>
                  <a:pt x="55833" y="75639"/>
                </a:cubicBezTo>
                <a:cubicBezTo>
                  <a:pt x="55863" y="75639"/>
                  <a:pt x="55890" y="75630"/>
                  <a:pt x="55918" y="75616"/>
                </a:cubicBezTo>
                <a:cubicBezTo>
                  <a:pt x="56032" y="75616"/>
                  <a:pt x="56107" y="75540"/>
                  <a:pt x="56145" y="75389"/>
                </a:cubicBezTo>
                <a:lnTo>
                  <a:pt x="56032" y="75238"/>
                </a:lnTo>
                <a:cubicBezTo>
                  <a:pt x="56001" y="75235"/>
                  <a:pt x="55973" y="75233"/>
                  <a:pt x="55947" y="75233"/>
                </a:cubicBezTo>
                <a:close/>
                <a:moveTo>
                  <a:pt x="17392" y="75238"/>
                </a:moveTo>
                <a:lnTo>
                  <a:pt x="17241" y="75351"/>
                </a:lnTo>
                <a:cubicBezTo>
                  <a:pt x="17203" y="75540"/>
                  <a:pt x="17317" y="75654"/>
                  <a:pt x="17468" y="75692"/>
                </a:cubicBezTo>
                <a:lnTo>
                  <a:pt x="17581" y="75578"/>
                </a:lnTo>
                <a:lnTo>
                  <a:pt x="17581" y="75578"/>
                </a:lnTo>
                <a:cubicBezTo>
                  <a:pt x="17732" y="75540"/>
                  <a:pt x="17770" y="75465"/>
                  <a:pt x="17770" y="75427"/>
                </a:cubicBezTo>
                <a:cubicBezTo>
                  <a:pt x="17770" y="75389"/>
                  <a:pt x="17770" y="75351"/>
                  <a:pt x="17732" y="75314"/>
                </a:cubicBezTo>
                <a:lnTo>
                  <a:pt x="17619" y="75238"/>
                </a:lnTo>
                <a:close/>
                <a:moveTo>
                  <a:pt x="47600" y="75238"/>
                </a:moveTo>
                <a:cubicBezTo>
                  <a:pt x="47525" y="75238"/>
                  <a:pt x="47449" y="75238"/>
                  <a:pt x="47374" y="75276"/>
                </a:cubicBezTo>
                <a:cubicBezTo>
                  <a:pt x="47298" y="75314"/>
                  <a:pt x="47222" y="75427"/>
                  <a:pt x="47222" y="75503"/>
                </a:cubicBezTo>
                <a:cubicBezTo>
                  <a:pt x="47222" y="75616"/>
                  <a:pt x="47298" y="75692"/>
                  <a:pt x="47411" y="75729"/>
                </a:cubicBezTo>
                <a:lnTo>
                  <a:pt x="47563" y="75692"/>
                </a:lnTo>
                <a:cubicBezTo>
                  <a:pt x="47563" y="75692"/>
                  <a:pt x="47600" y="75654"/>
                  <a:pt x="47600" y="75654"/>
                </a:cubicBezTo>
                <a:cubicBezTo>
                  <a:pt x="47676" y="75616"/>
                  <a:pt x="47752" y="75578"/>
                  <a:pt x="47752" y="75465"/>
                </a:cubicBezTo>
                <a:cubicBezTo>
                  <a:pt x="47752" y="75427"/>
                  <a:pt x="47714" y="75389"/>
                  <a:pt x="47676" y="75314"/>
                </a:cubicBezTo>
                <a:lnTo>
                  <a:pt x="47600" y="75238"/>
                </a:lnTo>
                <a:close/>
                <a:moveTo>
                  <a:pt x="8460" y="75346"/>
                </a:moveTo>
                <a:cubicBezTo>
                  <a:pt x="8198" y="75346"/>
                  <a:pt x="8164" y="75506"/>
                  <a:pt x="8129" y="75540"/>
                </a:cubicBezTo>
                <a:lnTo>
                  <a:pt x="8167" y="75654"/>
                </a:lnTo>
                <a:cubicBezTo>
                  <a:pt x="8222" y="75709"/>
                  <a:pt x="8318" y="75744"/>
                  <a:pt x="8410" y="75744"/>
                </a:cubicBezTo>
                <a:cubicBezTo>
                  <a:pt x="8444" y="75744"/>
                  <a:pt x="8477" y="75740"/>
                  <a:pt x="8507" y="75729"/>
                </a:cubicBezTo>
                <a:cubicBezTo>
                  <a:pt x="8583" y="75692"/>
                  <a:pt x="8659" y="75616"/>
                  <a:pt x="8659" y="75503"/>
                </a:cubicBezTo>
                <a:cubicBezTo>
                  <a:pt x="8659" y="75503"/>
                  <a:pt x="8659" y="75465"/>
                  <a:pt x="8659" y="75465"/>
                </a:cubicBezTo>
                <a:lnTo>
                  <a:pt x="8545" y="75351"/>
                </a:lnTo>
                <a:cubicBezTo>
                  <a:pt x="8514" y="75348"/>
                  <a:pt x="8486" y="75346"/>
                  <a:pt x="8460" y="75346"/>
                </a:cubicBezTo>
                <a:close/>
                <a:moveTo>
                  <a:pt x="63872" y="75493"/>
                </a:moveTo>
                <a:cubicBezTo>
                  <a:pt x="63820" y="75493"/>
                  <a:pt x="63763" y="75503"/>
                  <a:pt x="63706" y="75540"/>
                </a:cubicBezTo>
                <a:lnTo>
                  <a:pt x="63744" y="75729"/>
                </a:lnTo>
                <a:cubicBezTo>
                  <a:pt x="63706" y="75729"/>
                  <a:pt x="63669" y="75692"/>
                  <a:pt x="63669" y="75654"/>
                </a:cubicBezTo>
                <a:cubicBezTo>
                  <a:pt x="63669" y="75616"/>
                  <a:pt x="63669" y="75616"/>
                  <a:pt x="63669" y="75616"/>
                </a:cubicBezTo>
                <a:cubicBezTo>
                  <a:pt x="63669" y="75654"/>
                  <a:pt x="63631" y="75729"/>
                  <a:pt x="63631" y="75805"/>
                </a:cubicBezTo>
                <a:lnTo>
                  <a:pt x="63744" y="75881"/>
                </a:lnTo>
                <a:cubicBezTo>
                  <a:pt x="63808" y="75895"/>
                  <a:pt x="63865" y="75901"/>
                  <a:pt x="63916" y="75901"/>
                </a:cubicBezTo>
                <a:cubicBezTo>
                  <a:pt x="64140" y="75901"/>
                  <a:pt x="64257" y="75784"/>
                  <a:pt x="64349" y="75692"/>
                </a:cubicBezTo>
                <a:lnTo>
                  <a:pt x="64198" y="75503"/>
                </a:lnTo>
                <a:cubicBezTo>
                  <a:pt x="64160" y="75521"/>
                  <a:pt x="64122" y="75531"/>
                  <a:pt x="64089" y="75531"/>
                </a:cubicBezTo>
                <a:cubicBezTo>
                  <a:pt x="64056" y="75531"/>
                  <a:pt x="64028" y="75521"/>
                  <a:pt x="64009" y="75503"/>
                </a:cubicBezTo>
                <a:cubicBezTo>
                  <a:pt x="63971" y="75503"/>
                  <a:pt x="63924" y="75493"/>
                  <a:pt x="63872" y="75493"/>
                </a:cubicBezTo>
                <a:close/>
                <a:moveTo>
                  <a:pt x="21059" y="75540"/>
                </a:moveTo>
                <a:lnTo>
                  <a:pt x="20908" y="75692"/>
                </a:lnTo>
                <a:lnTo>
                  <a:pt x="20908" y="75767"/>
                </a:lnTo>
                <a:lnTo>
                  <a:pt x="21059" y="75881"/>
                </a:lnTo>
                <a:cubicBezTo>
                  <a:pt x="21059" y="75918"/>
                  <a:pt x="21135" y="75956"/>
                  <a:pt x="21249" y="75956"/>
                </a:cubicBezTo>
                <a:lnTo>
                  <a:pt x="21362" y="75843"/>
                </a:lnTo>
                <a:lnTo>
                  <a:pt x="21362" y="75692"/>
                </a:lnTo>
                <a:lnTo>
                  <a:pt x="21249" y="75540"/>
                </a:lnTo>
                <a:close/>
                <a:moveTo>
                  <a:pt x="32364" y="75616"/>
                </a:moveTo>
                <a:lnTo>
                  <a:pt x="32251" y="75729"/>
                </a:lnTo>
                <a:lnTo>
                  <a:pt x="32251" y="75881"/>
                </a:lnTo>
                <a:lnTo>
                  <a:pt x="32364" y="75994"/>
                </a:lnTo>
                <a:cubicBezTo>
                  <a:pt x="32477" y="75994"/>
                  <a:pt x="32553" y="75994"/>
                  <a:pt x="32629" y="75956"/>
                </a:cubicBezTo>
                <a:cubicBezTo>
                  <a:pt x="32666" y="75918"/>
                  <a:pt x="32704" y="75843"/>
                  <a:pt x="32704" y="75767"/>
                </a:cubicBezTo>
                <a:lnTo>
                  <a:pt x="32704" y="75729"/>
                </a:lnTo>
                <a:lnTo>
                  <a:pt x="32553" y="75616"/>
                </a:lnTo>
                <a:close/>
                <a:moveTo>
                  <a:pt x="18678" y="75654"/>
                </a:moveTo>
                <a:cubicBezTo>
                  <a:pt x="18602" y="75692"/>
                  <a:pt x="18375" y="75729"/>
                  <a:pt x="18375" y="75918"/>
                </a:cubicBezTo>
                <a:lnTo>
                  <a:pt x="18375" y="75956"/>
                </a:lnTo>
                <a:lnTo>
                  <a:pt x="18526" y="76032"/>
                </a:lnTo>
                <a:cubicBezTo>
                  <a:pt x="18547" y="76037"/>
                  <a:pt x="18567" y="76039"/>
                  <a:pt x="18585" y="76039"/>
                </a:cubicBezTo>
                <a:cubicBezTo>
                  <a:pt x="18698" y="76039"/>
                  <a:pt x="18758" y="75951"/>
                  <a:pt x="18791" y="75918"/>
                </a:cubicBezTo>
                <a:cubicBezTo>
                  <a:pt x="18791" y="75918"/>
                  <a:pt x="18829" y="75881"/>
                  <a:pt x="18829" y="75881"/>
                </a:cubicBezTo>
                <a:lnTo>
                  <a:pt x="18715" y="75654"/>
                </a:lnTo>
                <a:close/>
                <a:moveTo>
                  <a:pt x="17052" y="75767"/>
                </a:moveTo>
                <a:lnTo>
                  <a:pt x="16938" y="75881"/>
                </a:lnTo>
                <a:lnTo>
                  <a:pt x="16938" y="76032"/>
                </a:lnTo>
                <a:lnTo>
                  <a:pt x="17090" y="76145"/>
                </a:lnTo>
                <a:lnTo>
                  <a:pt x="17241" y="76145"/>
                </a:lnTo>
                <a:lnTo>
                  <a:pt x="17392" y="76032"/>
                </a:lnTo>
                <a:lnTo>
                  <a:pt x="17392" y="75918"/>
                </a:lnTo>
                <a:lnTo>
                  <a:pt x="17279" y="75805"/>
                </a:lnTo>
                <a:cubicBezTo>
                  <a:pt x="17241" y="75805"/>
                  <a:pt x="17165" y="75767"/>
                  <a:pt x="17052" y="75767"/>
                </a:cubicBezTo>
                <a:close/>
                <a:moveTo>
                  <a:pt x="20455" y="75805"/>
                </a:moveTo>
                <a:cubicBezTo>
                  <a:pt x="20266" y="75843"/>
                  <a:pt x="20152" y="75994"/>
                  <a:pt x="20190" y="76145"/>
                </a:cubicBezTo>
                <a:lnTo>
                  <a:pt x="20341" y="76221"/>
                </a:lnTo>
                <a:cubicBezTo>
                  <a:pt x="20354" y="76208"/>
                  <a:pt x="20366" y="76204"/>
                  <a:pt x="20379" y="76204"/>
                </a:cubicBezTo>
                <a:cubicBezTo>
                  <a:pt x="20404" y="76204"/>
                  <a:pt x="20429" y="76221"/>
                  <a:pt x="20455" y="76221"/>
                </a:cubicBezTo>
                <a:cubicBezTo>
                  <a:pt x="20530" y="76221"/>
                  <a:pt x="20644" y="76221"/>
                  <a:pt x="20719" y="76145"/>
                </a:cubicBezTo>
                <a:cubicBezTo>
                  <a:pt x="20757" y="76145"/>
                  <a:pt x="20795" y="76070"/>
                  <a:pt x="20795" y="76032"/>
                </a:cubicBezTo>
                <a:cubicBezTo>
                  <a:pt x="20795" y="75994"/>
                  <a:pt x="20757" y="75994"/>
                  <a:pt x="20757" y="75956"/>
                </a:cubicBezTo>
                <a:cubicBezTo>
                  <a:pt x="20719" y="75843"/>
                  <a:pt x="20606" y="75805"/>
                  <a:pt x="20455" y="75805"/>
                </a:cubicBezTo>
                <a:close/>
                <a:moveTo>
                  <a:pt x="23063" y="75805"/>
                </a:moveTo>
                <a:cubicBezTo>
                  <a:pt x="22950" y="75805"/>
                  <a:pt x="22874" y="75843"/>
                  <a:pt x="22799" y="75881"/>
                </a:cubicBezTo>
                <a:cubicBezTo>
                  <a:pt x="22761" y="75918"/>
                  <a:pt x="22723" y="75956"/>
                  <a:pt x="22723" y="76070"/>
                </a:cubicBezTo>
                <a:lnTo>
                  <a:pt x="22723" y="76107"/>
                </a:lnTo>
                <a:lnTo>
                  <a:pt x="22874" y="76221"/>
                </a:lnTo>
                <a:lnTo>
                  <a:pt x="23025" y="76221"/>
                </a:lnTo>
                <a:lnTo>
                  <a:pt x="23177" y="76070"/>
                </a:lnTo>
                <a:lnTo>
                  <a:pt x="23177" y="75918"/>
                </a:lnTo>
                <a:lnTo>
                  <a:pt x="23063" y="75805"/>
                </a:lnTo>
                <a:close/>
                <a:moveTo>
                  <a:pt x="7256" y="75908"/>
                </a:moveTo>
                <a:cubicBezTo>
                  <a:pt x="7230" y="75908"/>
                  <a:pt x="7206" y="75911"/>
                  <a:pt x="7184" y="75918"/>
                </a:cubicBezTo>
                <a:cubicBezTo>
                  <a:pt x="7071" y="75956"/>
                  <a:pt x="7033" y="76070"/>
                  <a:pt x="7071" y="76183"/>
                </a:cubicBezTo>
                <a:lnTo>
                  <a:pt x="7222" y="76259"/>
                </a:lnTo>
                <a:lnTo>
                  <a:pt x="7260" y="76259"/>
                </a:lnTo>
                <a:cubicBezTo>
                  <a:pt x="7335" y="76259"/>
                  <a:pt x="7524" y="76259"/>
                  <a:pt x="7562" y="76107"/>
                </a:cubicBezTo>
                <a:lnTo>
                  <a:pt x="7524" y="75994"/>
                </a:lnTo>
                <a:cubicBezTo>
                  <a:pt x="7494" y="75963"/>
                  <a:pt x="7364" y="75908"/>
                  <a:pt x="7256" y="75908"/>
                </a:cubicBezTo>
                <a:close/>
                <a:moveTo>
                  <a:pt x="61589" y="75805"/>
                </a:moveTo>
                <a:cubicBezTo>
                  <a:pt x="61438" y="75805"/>
                  <a:pt x="61287" y="75843"/>
                  <a:pt x="61249" y="75994"/>
                </a:cubicBezTo>
                <a:lnTo>
                  <a:pt x="61249" y="76107"/>
                </a:lnTo>
                <a:cubicBezTo>
                  <a:pt x="61287" y="76183"/>
                  <a:pt x="61400" y="76221"/>
                  <a:pt x="61438" y="76259"/>
                </a:cubicBezTo>
                <a:cubicBezTo>
                  <a:pt x="61476" y="76259"/>
                  <a:pt x="61551" y="76297"/>
                  <a:pt x="61551" y="76297"/>
                </a:cubicBezTo>
                <a:lnTo>
                  <a:pt x="61740" y="76334"/>
                </a:lnTo>
                <a:cubicBezTo>
                  <a:pt x="61892" y="76259"/>
                  <a:pt x="61930" y="76183"/>
                  <a:pt x="61930" y="76107"/>
                </a:cubicBezTo>
                <a:cubicBezTo>
                  <a:pt x="61930" y="75994"/>
                  <a:pt x="61778" y="75843"/>
                  <a:pt x="61589" y="75805"/>
                </a:cubicBezTo>
                <a:close/>
                <a:moveTo>
                  <a:pt x="78830" y="75881"/>
                </a:moveTo>
                <a:cubicBezTo>
                  <a:pt x="78754" y="75881"/>
                  <a:pt x="78678" y="75881"/>
                  <a:pt x="78603" y="75918"/>
                </a:cubicBezTo>
                <a:cubicBezTo>
                  <a:pt x="78451" y="76032"/>
                  <a:pt x="78565" y="76297"/>
                  <a:pt x="78754" y="76334"/>
                </a:cubicBezTo>
                <a:cubicBezTo>
                  <a:pt x="78784" y="76344"/>
                  <a:pt x="78815" y="76349"/>
                  <a:pt x="78844" y="76349"/>
                </a:cubicBezTo>
                <a:cubicBezTo>
                  <a:pt x="78925" y="76349"/>
                  <a:pt x="79001" y="76314"/>
                  <a:pt x="79056" y="76259"/>
                </a:cubicBezTo>
                <a:lnTo>
                  <a:pt x="79094" y="76221"/>
                </a:lnTo>
                <a:cubicBezTo>
                  <a:pt x="79094" y="76183"/>
                  <a:pt x="79094" y="76183"/>
                  <a:pt x="79094" y="76145"/>
                </a:cubicBezTo>
                <a:cubicBezTo>
                  <a:pt x="79094" y="76070"/>
                  <a:pt x="79094" y="75994"/>
                  <a:pt x="78943" y="75956"/>
                </a:cubicBezTo>
                <a:lnTo>
                  <a:pt x="78830" y="75881"/>
                </a:lnTo>
                <a:close/>
                <a:moveTo>
                  <a:pt x="18073" y="75956"/>
                </a:moveTo>
                <a:lnTo>
                  <a:pt x="17959" y="76070"/>
                </a:lnTo>
                <a:lnTo>
                  <a:pt x="17959" y="76259"/>
                </a:lnTo>
                <a:lnTo>
                  <a:pt x="18110" y="76372"/>
                </a:lnTo>
                <a:lnTo>
                  <a:pt x="18262" y="76372"/>
                </a:lnTo>
                <a:lnTo>
                  <a:pt x="18413" y="76259"/>
                </a:lnTo>
                <a:lnTo>
                  <a:pt x="18413" y="76145"/>
                </a:lnTo>
                <a:lnTo>
                  <a:pt x="18300" y="76032"/>
                </a:lnTo>
                <a:cubicBezTo>
                  <a:pt x="18262" y="75994"/>
                  <a:pt x="18186" y="75956"/>
                  <a:pt x="18073" y="75956"/>
                </a:cubicBezTo>
                <a:close/>
                <a:moveTo>
                  <a:pt x="15729" y="75767"/>
                </a:moveTo>
                <a:lnTo>
                  <a:pt x="15653" y="75805"/>
                </a:lnTo>
                <a:cubicBezTo>
                  <a:pt x="15540" y="75881"/>
                  <a:pt x="15540" y="75994"/>
                  <a:pt x="15540" y="76070"/>
                </a:cubicBezTo>
                <a:cubicBezTo>
                  <a:pt x="15540" y="76107"/>
                  <a:pt x="15540" y="76259"/>
                  <a:pt x="15653" y="76334"/>
                </a:cubicBezTo>
                <a:cubicBezTo>
                  <a:pt x="15719" y="76379"/>
                  <a:pt x="15786" y="76397"/>
                  <a:pt x="15845" y="76397"/>
                </a:cubicBezTo>
                <a:cubicBezTo>
                  <a:pt x="15886" y="76397"/>
                  <a:pt x="15924" y="76388"/>
                  <a:pt x="15955" y="76372"/>
                </a:cubicBezTo>
                <a:cubicBezTo>
                  <a:pt x="15955" y="76372"/>
                  <a:pt x="15972" y="76355"/>
                  <a:pt x="15995" y="76355"/>
                </a:cubicBezTo>
                <a:cubicBezTo>
                  <a:pt x="16006" y="76355"/>
                  <a:pt x="16018" y="76360"/>
                  <a:pt x="16031" y="76372"/>
                </a:cubicBezTo>
                <a:lnTo>
                  <a:pt x="16182" y="76221"/>
                </a:lnTo>
                <a:lnTo>
                  <a:pt x="16182" y="76145"/>
                </a:lnTo>
                <a:cubicBezTo>
                  <a:pt x="16144" y="76107"/>
                  <a:pt x="16144" y="76107"/>
                  <a:pt x="16182" y="76070"/>
                </a:cubicBezTo>
                <a:lnTo>
                  <a:pt x="16182" y="75994"/>
                </a:lnTo>
                <a:lnTo>
                  <a:pt x="16069" y="75881"/>
                </a:lnTo>
                <a:cubicBezTo>
                  <a:pt x="16069" y="75881"/>
                  <a:pt x="16031" y="75843"/>
                  <a:pt x="16031" y="75843"/>
                </a:cubicBezTo>
                <a:cubicBezTo>
                  <a:pt x="15955" y="75805"/>
                  <a:pt x="15880" y="75767"/>
                  <a:pt x="15729" y="75767"/>
                </a:cubicBezTo>
                <a:close/>
                <a:moveTo>
                  <a:pt x="52671" y="76004"/>
                </a:moveTo>
                <a:cubicBezTo>
                  <a:pt x="52638" y="76004"/>
                  <a:pt x="52610" y="76013"/>
                  <a:pt x="52591" y="76032"/>
                </a:cubicBezTo>
                <a:cubicBezTo>
                  <a:pt x="52478" y="76070"/>
                  <a:pt x="52440" y="76145"/>
                  <a:pt x="52440" y="76221"/>
                </a:cubicBezTo>
                <a:cubicBezTo>
                  <a:pt x="52440" y="76297"/>
                  <a:pt x="52515" y="76372"/>
                  <a:pt x="52591" y="76410"/>
                </a:cubicBezTo>
                <a:cubicBezTo>
                  <a:pt x="52667" y="76410"/>
                  <a:pt x="52742" y="76410"/>
                  <a:pt x="52780" y="76372"/>
                </a:cubicBezTo>
                <a:cubicBezTo>
                  <a:pt x="52818" y="76334"/>
                  <a:pt x="52856" y="76297"/>
                  <a:pt x="52856" y="76221"/>
                </a:cubicBezTo>
                <a:cubicBezTo>
                  <a:pt x="52856" y="76145"/>
                  <a:pt x="52818" y="76070"/>
                  <a:pt x="52780" y="76032"/>
                </a:cubicBezTo>
                <a:cubicBezTo>
                  <a:pt x="52742" y="76013"/>
                  <a:pt x="52704" y="76004"/>
                  <a:pt x="52671" y="76004"/>
                </a:cubicBezTo>
                <a:close/>
                <a:moveTo>
                  <a:pt x="27674" y="76280"/>
                </a:moveTo>
                <a:cubicBezTo>
                  <a:pt x="27651" y="76280"/>
                  <a:pt x="27625" y="76284"/>
                  <a:pt x="27600" y="76297"/>
                </a:cubicBezTo>
                <a:lnTo>
                  <a:pt x="27487" y="76410"/>
                </a:lnTo>
                <a:lnTo>
                  <a:pt x="27487" y="76486"/>
                </a:lnTo>
                <a:lnTo>
                  <a:pt x="27600" y="76637"/>
                </a:lnTo>
                <a:cubicBezTo>
                  <a:pt x="27638" y="76637"/>
                  <a:pt x="27638" y="76675"/>
                  <a:pt x="27714" y="76675"/>
                </a:cubicBezTo>
                <a:lnTo>
                  <a:pt x="27865" y="76523"/>
                </a:lnTo>
                <a:cubicBezTo>
                  <a:pt x="27865" y="76448"/>
                  <a:pt x="27865" y="76372"/>
                  <a:pt x="27789" y="76297"/>
                </a:cubicBezTo>
                <a:cubicBezTo>
                  <a:pt x="27764" y="76297"/>
                  <a:pt x="27722" y="76280"/>
                  <a:pt x="27674" y="76280"/>
                </a:cubicBezTo>
                <a:close/>
                <a:moveTo>
                  <a:pt x="8621" y="76334"/>
                </a:moveTo>
                <a:cubicBezTo>
                  <a:pt x="8507" y="76372"/>
                  <a:pt x="8394" y="76486"/>
                  <a:pt x="8394" y="76561"/>
                </a:cubicBezTo>
                <a:cubicBezTo>
                  <a:pt x="8394" y="76637"/>
                  <a:pt x="8470" y="76712"/>
                  <a:pt x="8545" y="76712"/>
                </a:cubicBezTo>
                <a:lnTo>
                  <a:pt x="8696" y="76599"/>
                </a:lnTo>
                <a:cubicBezTo>
                  <a:pt x="8696" y="76637"/>
                  <a:pt x="8696" y="76675"/>
                  <a:pt x="8696" y="76675"/>
                </a:cubicBezTo>
                <a:cubicBezTo>
                  <a:pt x="8734" y="76675"/>
                  <a:pt x="8885" y="76637"/>
                  <a:pt x="8885" y="76523"/>
                </a:cubicBezTo>
                <a:lnTo>
                  <a:pt x="8885" y="76448"/>
                </a:lnTo>
                <a:cubicBezTo>
                  <a:pt x="8848" y="76372"/>
                  <a:pt x="8734" y="76334"/>
                  <a:pt x="8621" y="76334"/>
                </a:cubicBezTo>
                <a:close/>
                <a:moveTo>
                  <a:pt x="10351" y="76282"/>
                </a:moveTo>
                <a:cubicBezTo>
                  <a:pt x="10313" y="76282"/>
                  <a:pt x="10277" y="76286"/>
                  <a:pt x="10246" y="76297"/>
                </a:cubicBezTo>
                <a:cubicBezTo>
                  <a:pt x="10095" y="76334"/>
                  <a:pt x="10020" y="76448"/>
                  <a:pt x="10057" y="76561"/>
                </a:cubicBezTo>
                <a:lnTo>
                  <a:pt x="10095" y="76637"/>
                </a:lnTo>
                <a:cubicBezTo>
                  <a:pt x="10178" y="76692"/>
                  <a:pt x="10302" y="76727"/>
                  <a:pt x="10421" y="76727"/>
                </a:cubicBezTo>
                <a:cubicBezTo>
                  <a:pt x="10465" y="76727"/>
                  <a:pt x="10508" y="76723"/>
                  <a:pt x="10549" y="76712"/>
                </a:cubicBezTo>
                <a:cubicBezTo>
                  <a:pt x="10662" y="76675"/>
                  <a:pt x="10700" y="76599"/>
                  <a:pt x="10700" y="76486"/>
                </a:cubicBezTo>
                <a:cubicBezTo>
                  <a:pt x="10700" y="76486"/>
                  <a:pt x="10700" y="76448"/>
                  <a:pt x="10700" y="76410"/>
                </a:cubicBezTo>
                <a:lnTo>
                  <a:pt x="10662" y="76372"/>
                </a:lnTo>
                <a:cubicBezTo>
                  <a:pt x="10579" y="76317"/>
                  <a:pt x="10456" y="76282"/>
                  <a:pt x="10351" y="76282"/>
                </a:cubicBezTo>
                <a:close/>
                <a:moveTo>
                  <a:pt x="77506" y="76448"/>
                </a:moveTo>
                <a:cubicBezTo>
                  <a:pt x="77431" y="76448"/>
                  <a:pt x="77317" y="76448"/>
                  <a:pt x="77279" y="76523"/>
                </a:cubicBezTo>
                <a:cubicBezTo>
                  <a:pt x="77204" y="76561"/>
                  <a:pt x="77204" y="76599"/>
                  <a:pt x="77204" y="76675"/>
                </a:cubicBezTo>
                <a:lnTo>
                  <a:pt x="77355" y="76675"/>
                </a:lnTo>
                <a:cubicBezTo>
                  <a:pt x="77355" y="76675"/>
                  <a:pt x="77317" y="76675"/>
                  <a:pt x="77317" y="76712"/>
                </a:cubicBezTo>
                <a:cubicBezTo>
                  <a:pt x="77393" y="76750"/>
                  <a:pt x="77544" y="76750"/>
                  <a:pt x="77695" y="76750"/>
                </a:cubicBezTo>
                <a:cubicBezTo>
                  <a:pt x="77695" y="76712"/>
                  <a:pt x="77695" y="76712"/>
                  <a:pt x="77695" y="76675"/>
                </a:cubicBezTo>
                <a:lnTo>
                  <a:pt x="77847" y="76675"/>
                </a:lnTo>
                <a:cubicBezTo>
                  <a:pt x="77847" y="76561"/>
                  <a:pt x="77695" y="76448"/>
                  <a:pt x="77506" y="76448"/>
                </a:cubicBezTo>
                <a:close/>
                <a:moveTo>
                  <a:pt x="49642" y="76297"/>
                </a:moveTo>
                <a:cubicBezTo>
                  <a:pt x="49566" y="76297"/>
                  <a:pt x="49340" y="76334"/>
                  <a:pt x="49340" y="76523"/>
                </a:cubicBezTo>
                <a:lnTo>
                  <a:pt x="49340" y="76561"/>
                </a:lnTo>
                <a:lnTo>
                  <a:pt x="49415" y="76637"/>
                </a:lnTo>
                <a:lnTo>
                  <a:pt x="49415" y="76637"/>
                </a:lnTo>
                <a:lnTo>
                  <a:pt x="49529" y="76788"/>
                </a:lnTo>
                <a:cubicBezTo>
                  <a:pt x="49642" y="76788"/>
                  <a:pt x="49755" y="76788"/>
                  <a:pt x="49831" y="76750"/>
                </a:cubicBezTo>
                <a:cubicBezTo>
                  <a:pt x="49907" y="76675"/>
                  <a:pt x="49944" y="76599"/>
                  <a:pt x="49944" y="76523"/>
                </a:cubicBezTo>
                <a:cubicBezTo>
                  <a:pt x="49944" y="76448"/>
                  <a:pt x="49907" y="76372"/>
                  <a:pt x="49831" y="76297"/>
                </a:cubicBezTo>
                <a:close/>
                <a:moveTo>
                  <a:pt x="62156" y="76523"/>
                </a:moveTo>
                <a:cubicBezTo>
                  <a:pt x="62119" y="76561"/>
                  <a:pt x="62081" y="76637"/>
                  <a:pt x="62081" y="76750"/>
                </a:cubicBezTo>
                <a:cubicBezTo>
                  <a:pt x="62081" y="76864"/>
                  <a:pt x="62194" y="76977"/>
                  <a:pt x="62308" y="76977"/>
                </a:cubicBezTo>
                <a:lnTo>
                  <a:pt x="62459" y="76864"/>
                </a:lnTo>
                <a:cubicBezTo>
                  <a:pt x="62497" y="76864"/>
                  <a:pt x="62610" y="76826"/>
                  <a:pt x="62610" y="76712"/>
                </a:cubicBezTo>
                <a:cubicBezTo>
                  <a:pt x="62610" y="76675"/>
                  <a:pt x="62572" y="76637"/>
                  <a:pt x="62572" y="76637"/>
                </a:cubicBezTo>
                <a:lnTo>
                  <a:pt x="62459" y="76523"/>
                </a:lnTo>
                <a:close/>
                <a:moveTo>
                  <a:pt x="51003" y="76372"/>
                </a:moveTo>
                <a:lnTo>
                  <a:pt x="50852" y="76523"/>
                </a:lnTo>
                <a:cubicBezTo>
                  <a:pt x="50890" y="76561"/>
                  <a:pt x="50890" y="76637"/>
                  <a:pt x="50890" y="76675"/>
                </a:cubicBezTo>
                <a:lnTo>
                  <a:pt x="50890" y="76750"/>
                </a:lnTo>
                <a:cubicBezTo>
                  <a:pt x="50890" y="76901"/>
                  <a:pt x="50927" y="77053"/>
                  <a:pt x="51192" y="77128"/>
                </a:cubicBezTo>
                <a:lnTo>
                  <a:pt x="51343" y="77090"/>
                </a:lnTo>
                <a:cubicBezTo>
                  <a:pt x="51381" y="77053"/>
                  <a:pt x="51419" y="77015"/>
                  <a:pt x="51419" y="76939"/>
                </a:cubicBezTo>
                <a:cubicBezTo>
                  <a:pt x="51419" y="76864"/>
                  <a:pt x="51343" y="76826"/>
                  <a:pt x="51306" y="76788"/>
                </a:cubicBezTo>
                <a:cubicBezTo>
                  <a:pt x="51343" y="76750"/>
                  <a:pt x="51381" y="76637"/>
                  <a:pt x="51381" y="76486"/>
                </a:cubicBezTo>
                <a:lnTo>
                  <a:pt x="51230" y="76372"/>
                </a:lnTo>
                <a:close/>
                <a:moveTo>
                  <a:pt x="45781" y="76888"/>
                </a:moveTo>
                <a:cubicBezTo>
                  <a:pt x="45686" y="76888"/>
                  <a:pt x="45588" y="76944"/>
                  <a:pt x="45559" y="77090"/>
                </a:cubicBezTo>
                <a:lnTo>
                  <a:pt x="45634" y="77280"/>
                </a:lnTo>
                <a:cubicBezTo>
                  <a:pt x="45748" y="77280"/>
                  <a:pt x="45823" y="77280"/>
                  <a:pt x="45861" y="77242"/>
                </a:cubicBezTo>
                <a:cubicBezTo>
                  <a:pt x="45899" y="77204"/>
                  <a:pt x="45975" y="77128"/>
                  <a:pt x="45975" y="77053"/>
                </a:cubicBezTo>
                <a:lnTo>
                  <a:pt x="45937" y="77015"/>
                </a:lnTo>
                <a:lnTo>
                  <a:pt x="45861" y="76901"/>
                </a:lnTo>
                <a:cubicBezTo>
                  <a:pt x="45836" y="76893"/>
                  <a:pt x="45808" y="76888"/>
                  <a:pt x="45781" y="76888"/>
                </a:cubicBezTo>
                <a:close/>
                <a:moveTo>
                  <a:pt x="91041" y="77015"/>
                </a:moveTo>
                <a:lnTo>
                  <a:pt x="90815" y="77090"/>
                </a:lnTo>
                <a:cubicBezTo>
                  <a:pt x="90777" y="77090"/>
                  <a:pt x="90625" y="77204"/>
                  <a:pt x="90701" y="77355"/>
                </a:cubicBezTo>
                <a:lnTo>
                  <a:pt x="90852" y="77431"/>
                </a:lnTo>
                <a:cubicBezTo>
                  <a:pt x="90890" y="77431"/>
                  <a:pt x="90890" y="77469"/>
                  <a:pt x="90928" y="77469"/>
                </a:cubicBezTo>
                <a:lnTo>
                  <a:pt x="91155" y="77355"/>
                </a:lnTo>
                <a:cubicBezTo>
                  <a:pt x="91117" y="77280"/>
                  <a:pt x="91117" y="77242"/>
                  <a:pt x="91117" y="77242"/>
                </a:cubicBezTo>
                <a:cubicBezTo>
                  <a:pt x="91117" y="77166"/>
                  <a:pt x="91117" y="77090"/>
                  <a:pt x="91041" y="77015"/>
                </a:cubicBezTo>
                <a:close/>
                <a:moveTo>
                  <a:pt x="75389" y="77204"/>
                </a:moveTo>
                <a:lnTo>
                  <a:pt x="75162" y="77280"/>
                </a:lnTo>
                <a:lnTo>
                  <a:pt x="75162" y="77431"/>
                </a:lnTo>
                <a:lnTo>
                  <a:pt x="75276" y="77544"/>
                </a:lnTo>
                <a:lnTo>
                  <a:pt x="75465" y="77544"/>
                </a:lnTo>
                <a:lnTo>
                  <a:pt x="75616" y="77469"/>
                </a:lnTo>
                <a:cubicBezTo>
                  <a:pt x="75616" y="77431"/>
                  <a:pt x="75616" y="77431"/>
                  <a:pt x="75616" y="77393"/>
                </a:cubicBezTo>
                <a:cubicBezTo>
                  <a:pt x="75616" y="77242"/>
                  <a:pt x="75465" y="77204"/>
                  <a:pt x="75389" y="77204"/>
                </a:cubicBezTo>
                <a:close/>
                <a:moveTo>
                  <a:pt x="35048" y="77185"/>
                </a:moveTo>
                <a:cubicBezTo>
                  <a:pt x="34963" y="77185"/>
                  <a:pt x="34878" y="77204"/>
                  <a:pt x="34821" y="77242"/>
                </a:cubicBezTo>
                <a:lnTo>
                  <a:pt x="34859" y="77431"/>
                </a:lnTo>
                <a:cubicBezTo>
                  <a:pt x="34921" y="77492"/>
                  <a:pt x="35008" y="77554"/>
                  <a:pt x="35120" y="77554"/>
                </a:cubicBezTo>
                <a:cubicBezTo>
                  <a:pt x="35145" y="77554"/>
                  <a:pt x="35172" y="77551"/>
                  <a:pt x="35200" y="77544"/>
                </a:cubicBezTo>
                <a:cubicBezTo>
                  <a:pt x="35237" y="77506"/>
                  <a:pt x="35313" y="77469"/>
                  <a:pt x="35351" y="77355"/>
                </a:cubicBezTo>
                <a:lnTo>
                  <a:pt x="35275" y="77242"/>
                </a:lnTo>
                <a:cubicBezTo>
                  <a:pt x="35218" y="77204"/>
                  <a:pt x="35133" y="77185"/>
                  <a:pt x="35048" y="77185"/>
                </a:cubicBezTo>
                <a:close/>
                <a:moveTo>
                  <a:pt x="10622" y="77226"/>
                </a:moveTo>
                <a:cubicBezTo>
                  <a:pt x="10596" y="77226"/>
                  <a:pt x="10571" y="77231"/>
                  <a:pt x="10549" y="77242"/>
                </a:cubicBezTo>
                <a:cubicBezTo>
                  <a:pt x="10473" y="77242"/>
                  <a:pt x="10398" y="77280"/>
                  <a:pt x="10322" y="77355"/>
                </a:cubicBezTo>
                <a:lnTo>
                  <a:pt x="10360" y="77506"/>
                </a:lnTo>
                <a:cubicBezTo>
                  <a:pt x="10398" y="77582"/>
                  <a:pt x="10473" y="77582"/>
                  <a:pt x="10587" y="77582"/>
                </a:cubicBezTo>
                <a:cubicBezTo>
                  <a:pt x="10662" y="77582"/>
                  <a:pt x="10738" y="77506"/>
                  <a:pt x="10814" y="77431"/>
                </a:cubicBezTo>
                <a:lnTo>
                  <a:pt x="10776" y="77280"/>
                </a:lnTo>
                <a:cubicBezTo>
                  <a:pt x="10749" y="77253"/>
                  <a:pt x="10685" y="77226"/>
                  <a:pt x="10622" y="77226"/>
                </a:cubicBezTo>
                <a:close/>
                <a:moveTo>
                  <a:pt x="30639" y="77188"/>
                </a:moveTo>
                <a:cubicBezTo>
                  <a:pt x="30558" y="77188"/>
                  <a:pt x="30478" y="77215"/>
                  <a:pt x="30398" y="77242"/>
                </a:cubicBezTo>
                <a:cubicBezTo>
                  <a:pt x="30247" y="77355"/>
                  <a:pt x="30247" y="77544"/>
                  <a:pt x="30398" y="77582"/>
                </a:cubicBezTo>
                <a:lnTo>
                  <a:pt x="30587" y="77506"/>
                </a:lnTo>
                <a:lnTo>
                  <a:pt x="30587" y="77506"/>
                </a:lnTo>
                <a:cubicBezTo>
                  <a:pt x="30587" y="77506"/>
                  <a:pt x="30549" y="77544"/>
                  <a:pt x="30549" y="77544"/>
                </a:cubicBezTo>
                <a:lnTo>
                  <a:pt x="30587" y="77544"/>
                </a:lnTo>
                <a:cubicBezTo>
                  <a:pt x="30663" y="77544"/>
                  <a:pt x="30814" y="77506"/>
                  <a:pt x="30814" y="77355"/>
                </a:cubicBezTo>
                <a:lnTo>
                  <a:pt x="30814" y="77317"/>
                </a:lnTo>
                <a:lnTo>
                  <a:pt x="30738" y="77204"/>
                </a:lnTo>
                <a:cubicBezTo>
                  <a:pt x="30705" y="77193"/>
                  <a:pt x="30672" y="77188"/>
                  <a:pt x="30639" y="77188"/>
                </a:cubicBezTo>
                <a:close/>
                <a:moveTo>
                  <a:pt x="48412" y="76777"/>
                </a:moveTo>
                <a:cubicBezTo>
                  <a:pt x="48373" y="76777"/>
                  <a:pt x="48329" y="76790"/>
                  <a:pt x="48281" y="76826"/>
                </a:cubicBezTo>
                <a:lnTo>
                  <a:pt x="48205" y="76939"/>
                </a:lnTo>
                <a:cubicBezTo>
                  <a:pt x="48130" y="76977"/>
                  <a:pt x="47979" y="77053"/>
                  <a:pt x="48054" y="77280"/>
                </a:cubicBezTo>
                <a:lnTo>
                  <a:pt x="48092" y="77317"/>
                </a:lnTo>
                <a:cubicBezTo>
                  <a:pt x="48205" y="77393"/>
                  <a:pt x="48319" y="77393"/>
                  <a:pt x="48432" y="77393"/>
                </a:cubicBezTo>
                <a:cubicBezTo>
                  <a:pt x="48470" y="77393"/>
                  <a:pt x="48508" y="77431"/>
                  <a:pt x="48508" y="77431"/>
                </a:cubicBezTo>
                <a:cubicBezTo>
                  <a:pt x="48508" y="77431"/>
                  <a:pt x="48546" y="77469"/>
                  <a:pt x="48508" y="77582"/>
                </a:cubicBezTo>
                <a:lnTo>
                  <a:pt x="48659" y="77695"/>
                </a:lnTo>
                <a:cubicBezTo>
                  <a:pt x="48961" y="77658"/>
                  <a:pt x="49113" y="77506"/>
                  <a:pt x="49151" y="77242"/>
                </a:cubicBezTo>
                <a:lnTo>
                  <a:pt x="49113" y="77128"/>
                </a:lnTo>
                <a:cubicBezTo>
                  <a:pt x="49075" y="77128"/>
                  <a:pt x="49037" y="77090"/>
                  <a:pt x="49037" y="77053"/>
                </a:cubicBezTo>
                <a:cubicBezTo>
                  <a:pt x="48999" y="76977"/>
                  <a:pt x="48961" y="76901"/>
                  <a:pt x="48848" y="76864"/>
                </a:cubicBezTo>
                <a:lnTo>
                  <a:pt x="48772" y="76977"/>
                </a:lnTo>
                <a:lnTo>
                  <a:pt x="48697" y="76901"/>
                </a:lnTo>
                <a:lnTo>
                  <a:pt x="48621" y="76901"/>
                </a:lnTo>
                <a:cubicBezTo>
                  <a:pt x="48621" y="76901"/>
                  <a:pt x="48583" y="76901"/>
                  <a:pt x="48583" y="76864"/>
                </a:cubicBezTo>
                <a:cubicBezTo>
                  <a:pt x="48558" y="76838"/>
                  <a:pt x="48497" y="76777"/>
                  <a:pt x="48412" y="76777"/>
                </a:cubicBezTo>
                <a:close/>
                <a:moveTo>
                  <a:pt x="89869" y="76675"/>
                </a:moveTo>
                <a:lnTo>
                  <a:pt x="89605" y="76750"/>
                </a:lnTo>
                <a:cubicBezTo>
                  <a:pt x="89579" y="76724"/>
                  <a:pt x="89517" y="76680"/>
                  <a:pt x="89431" y="76680"/>
                </a:cubicBezTo>
                <a:cubicBezTo>
                  <a:pt x="89392" y="76680"/>
                  <a:pt x="89349" y="76689"/>
                  <a:pt x="89302" y="76712"/>
                </a:cubicBezTo>
                <a:lnTo>
                  <a:pt x="89189" y="76750"/>
                </a:lnTo>
                <a:cubicBezTo>
                  <a:pt x="89038" y="76901"/>
                  <a:pt x="88849" y="77053"/>
                  <a:pt x="88811" y="77393"/>
                </a:cubicBezTo>
                <a:lnTo>
                  <a:pt x="88962" y="77506"/>
                </a:lnTo>
                <a:lnTo>
                  <a:pt x="89000" y="77506"/>
                </a:lnTo>
                <a:cubicBezTo>
                  <a:pt x="88962" y="77506"/>
                  <a:pt x="88962" y="77469"/>
                  <a:pt x="88962" y="77469"/>
                </a:cubicBezTo>
                <a:lnTo>
                  <a:pt x="88962" y="77469"/>
                </a:lnTo>
                <a:lnTo>
                  <a:pt x="89113" y="77582"/>
                </a:lnTo>
                <a:cubicBezTo>
                  <a:pt x="89169" y="77571"/>
                  <a:pt x="89214" y="77566"/>
                  <a:pt x="89254" y="77566"/>
                </a:cubicBezTo>
                <a:cubicBezTo>
                  <a:pt x="89350" y="77566"/>
                  <a:pt x="89411" y="77593"/>
                  <a:pt x="89491" y="77620"/>
                </a:cubicBezTo>
                <a:cubicBezTo>
                  <a:pt x="89567" y="77658"/>
                  <a:pt x="89642" y="77695"/>
                  <a:pt x="89794" y="77695"/>
                </a:cubicBezTo>
                <a:lnTo>
                  <a:pt x="89907" y="77658"/>
                </a:lnTo>
                <a:cubicBezTo>
                  <a:pt x="89945" y="77620"/>
                  <a:pt x="89945" y="77582"/>
                  <a:pt x="89983" y="77582"/>
                </a:cubicBezTo>
                <a:cubicBezTo>
                  <a:pt x="90058" y="77469"/>
                  <a:pt x="90172" y="77317"/>
                  <a:pt x="90172" y="77128"/>
                </a:cubicBezTo>
                <a:cubicBezTo>
                  <a:pt x="90172" y="76939"/>
                  <a:pt x="90058" y="76826"/>
                  <a:pt x="89945" y="76750"/>
                </a:cubicBezTo>
                <a:cubicBezTo>
                  <a:pt x="89907" y="76750"/>
                  <a:pt x="89869" y="76712"/>
                  <a:pt x="89869" y="76675"/>
                </a:cubicBezTo>
                <a:close/>
                <a:moveTo>
                  <a:pt x="53536" y="77506"/>
                </a:moveTo>
                <a:lnTo>
                  <a:pt x="53385" y="77658"/>
                </a:lnTo>
                <a:lnTo>
                  <a:pt x="53385" y="77733"/>
                </a:lnTo>
                <a:lnTo>
                  <a:pt x="53498" y="77847"/>
                </a:lnTo>
                <a:cubicBezTo>
                  <a:pt x="53536" y="77884"/>
                  <a:pt x="53574" y="77884"/>
                  <a:pt x="53612" y="77922"/>
                </a:cubicBezTo>
                <a:lnTo>
                  <a:pt x="53801" y="77771"/>
                </a:lnTo>
                <a:cubicBezTo>
                  <a:pt x="53801" y="77771"/>
                  <a:pt x="53801" y="77733"/>
                  <a:pt x="53839" y="77695"/>
                </a:cubicBezTo>
                <a:lnTo>
                  <a:pt x="53725" y="77506"/>
                </a:lnTo>
                <a:close/>
                <a:moveTo>
                  <a:pt x="60826" y="77727"/>
                </a:moveTo>
                <a:cubicBezTo>
                  <a:pt x="60786" y="77727"/>
                  <a:pt x="60750" y="77733"/>
                  <a:pt x="60720" y="77733"/>
                </a:cubicBezTo>
                <a:cubicBezTo>
                  <a:pt x="60568" y="77771"/>
                  <a:pt x="60455" y="77922"/>
                  <a:pt x="60455" y="78036"/>
                </a:cubicBezTo>
                <a:lnTo>
                  <a:pt x="60531" y="78149"/>
                </a:lnTo>
                <a:cubicBezTo>
                  <a:pt x="60619" y="78193"/>
                  <a:pt x="60695" y="78212"/>
                  <a:pt x="60765" y="78212"/>
                </a:cubicBezTo>
                <a:cubicBezTo>
                  <a:pt x="60815" y="78212"/>
                  <a:pt x="60862" y="78203"/>
                  <a:pt x="60909" y="78187"/>
                </a:cubicBezTo>
                <a:cubicBezTo>
                  <a:pt x="60984" y="78149"/>
                  <a:pt x="61060" y="78073"/>
                  <a:pt x="61098" y="77922"/>
                </a:cubicBezTo>
                <a:lnTo>
                  <a:pt x="61022" y="77809"/>
                </a:lnTo>
                <a:cubicBezTo>
                  <a:pt x="60954" y="77741"/>
                  <a:pt x="60886" y="77727"/>
                  <a:pt x="60826" y="77727"/>
                </a:cubicBezTo>
                <a:close/>
                <a:moveTo>
                  <a:pt x="24296" y="77415"/>
                </a:moveTo>
                <a:cubicBezTo>
                  <a:pt x="24229" y="77415"/>
                  <a:pt x="24175" y="77442"/>
                  <a:pt x="24122" y="77469"/>
                </a:cubicBezTo>
                <a:cubicBezTo>
                  <a:pt x="24084" y="77506"/>
                  <a:pt x="24046" y="77582"/>
                  <a:pt x="24046" y="77658"/>
                </a:cubicBezTo>
                <a:lnTo>
                  <a:pt x="24046" y="77695"/>
                </a:lnTo>
                <a:lnTo>
                  <a:pt x="24160" y="77809"/>
                </a:lnTo>
                <a:lnTo>
                  <a:pt x="24235" y="77809"/>
                </a:lnTo>
                <a:lnTo>
                  <a:pt x="24273" y="77960"/>
                </a:lnTo>
                <a:lnTo>
                  <a:pt x="24311" y="77960"/>
                </a:lnTo>
                <a:cubicBezTo>
                  <a:pt x="24349" y="77998"/>
                  <a:pt x="24387" y="77998"/>
                  <a:pt x="24424" y="77998"/>
                </a:cubicBezTo>
                <a:cubicBezTo>
                  <a:pt x="24424" y="78073"/>
                  <a:pt x="24462" y="78111"/>
                  <a:pt x="24500" y="78149"/>
                </a:cubicBezTo>
                <a:cubicBezTo>
                  <a:pt x="24576" y="78225"/>
                  <a:pt x="24651" y="78225"/>
                  <a:pt x="24727" y="78225"/>
                </a:cubicBezTo>
                <a:lnTo>
                  <a:pt x="24878" y="78111"/>
                </a:lnTo>
                <a:cubicBezTo>
                  <a:pt x="24878" y="78111"/>
                  <a:pt x="24878" y="78073"/>
                  <a:pt x="24878" y="78073"/>
                </a:cubicBezTo>
                <a:cubicBezTo>
                  <a:pt x="24878" y="77884"/>
                  <a:pt x="24727" y="77771"/>
                  <a:pt x="24576" y="77733"/>
                </a:cubicBezTo>
                <a:cubicBezTo>
                  <a:pt x="24538" y="77695"/>
                  <a:pt x="24500" y="77695"/>
                  <a:pt x="24462" y="77695"/>
                </a:cubicBezTo>
                <a:cubicBezTo>
                  <a:pt x="24500" y="77658"/>
                  <a:pt x="24500" y="77620"/>
                  <a:pt x="24500" y="77544"/>
                </a:cubicBezTo>
                <a:lnTo>
                  <a:pt x="24387" y="77431"/>
                </a:lnTo>
                <a:cubicBezTo>
                  <a:pt x="24353" y="77420"/>
                  <a:pt x="24323" y="77415"/>
                  <a:pt x="24296" y="77415"/>
                </a:cubicBezTo>
                <a:close/>
                <a:moveTo>
                  <a:pt x="23895" y="78036"/>
                </a:moveTo>
                <a:cubicBezTo>
                  <a:pt x="23782" y="78036"/>
                  <a:pt x="23668" y="78111"/>
                  <a:pt x="23668" y="78225"/>
                </a:cubicBezTo>
                <a:lnTo>
                  <a:pt x="23819" y="78225"/>
                </a:lnTo>
                <a:cubicBezTo>
                  <a:pt x="23819" y="78225"/>
                  <a:pt x="23819" y="78225"/>
                  <a:pt x="23819" y="78263"/>
                </a:cubicBezTo>
                <a:lnTo>
                  <a:pt x="24008" y="78263"/>
                </a:lnTo>
                <a:cubicBezTo>
                  <a:pt x="24008" y="78225"/>
                  <a:pt x="24008" y="78225"/>
                  <a:pt x="24008" y="78225"/>
                </a:cubicBezTo>
                <a:lnTo>
                  <a:pt x="24160" y="78225"/>
                </a:lnTo>
                <a:cubicBezTo>
                  <a:pt x="24160" y="78149"/>
                  <a:pt x="24122" y="78111"/>
                  <a:pt x="24046" y="78073"/>
                </a:cubicBezTo>
                <a:cubicBezTo>
                  <a:pt x="24008" y="78036"/>
                  <a:pt x="23971" y="78036"/>
                  <a:pt x="23895" y="78036"/>
                </a:cubicBezTo>
                <a:lnTo>
                  <a:pt x="23933" y="78149"/>
                </a:lnTo>
                <a:lnTo>
                  <a:pt x="23895" y="78149"/>
                </a:lnTo>
                <a:lnTo>
                  <a:pt x="23895" y="78036"/>
                </a:lnTo>
                <a:close/>
                <a:moveTo>
                  <a:pt x="69756" y="77922"/>
                </a:moveTo>
                <a:lnTo>
                  <a:pt x="69604" y="78036"/>
                </a:lnTo>
                <a:lnTo>
                  <a:pt x="69604" y="78225"/>
                </a:lnTo>
                <a:lnTo>
                  <a:pt x="69718" y="78338"/>
                </a:lnTo>
                <a:cubicBezTo>
                  <a:pt x="69945" y="78338"/>
                  <a:pt x="70020" y="78225"/>
                  <a:pt x="70096" y="78149"/>
                </a:cubicBezTo>
                <a:lnTo>
                  <a:pt x="70096" y="78111"/>
                </a:lnTo>
                <a:lnTo>
                  <a:pt x="69983" y="77922"/>
                </a:lnTo>
                <a:close/>
                <a:moveTo>
                  <a:pt x="75465" y="77771"/>
                </a:moveTo>
                <a:lnTo>
                  <a:pt x="75351" y="77847"/>
                </a:lnTo>
                <a:cubicBezTo>
                  <a:pt x="75200" y="78036"/>
                  <a:pt x="75313" y="78187"/>
                  <a:pt x="75427" y="78300"/>
                </a:cubicBezTo>
                <a:lnTo>
                  <a:pt x="75502" y="78225"/>
                </a:lnTo>
                <a:lnTo>
                  <a:pt x="75465" y="78300"/>
                </a:lnTo>
                <a:lnTo>
                  <a:pt x="75502" y="78300"/>
                </a:lnTo>
                <a:cubicBezTo>
                  <a:pt x="75583" y="78327"/>
                  <a:pt x="75644" y="78354"/>
                  <a:pt x="75700" y="78354"/>
                </a:cubicBezTo>
                <a:cubicBezTo>
                  <a:pt x="75723" y="78354"/>
                  <a:pt x="75745" y="78349"/>
                  <a:pt x="75767" y="78338"/>
                </a:cubicBezTo>
                <a:cubicBezTo>
                  <a:pt x="75843" y="78300"/>
                  <a:pt x="75843" y="78263"/>
                  <a:pt x="75843" y="78225"/>
                </a:cubicBezTo>
                <a:lnTo>
                  <a:pt x="75843" y="78187"/>
                </a:lnTo>
                <a:cubicBezTo>
                  <a:pt x="75881" y="78149"/>
                  <a:pt x="75918" y="78111"/>
                  <a:pt x="75918" y="78036"/>
                </a:cubicBezTo>
                <a:lnTo>
                  <a:pt x="75843" y="77960"/>
                </a:lnTo>
                <a:cubicBezTo>
                  <a:pt x="75843" y="77960"/>
                  <a:pt x="75805" y="77922"/>
                  <a:pt x="75805" y="77922"/>
                </a:cubicBezTo>
                <a:cubicBezTo>
                  <a:pt x="75729" y="77847"/>
                  <a:pt x="75654" y="77771"/>
                  <a:pt x="75465" y="77771"/>
                </a:cubicBezTo>
                <a:close/>
                <a:moveTo>
                  <a:pt x="33158" y="77922"/>
                </a:moveTo>
                <a:lnTo>
                  <a:pt x="33044" y="78036"/>
                </a:lnTo>
                <a:lnTo>
                  <a:pt x="33044" y="78263"/>
                </a:lnTo>
                <a:lnTo>
                  <a:pt x="33120" y="78376"/>
                </a:lnTo>
                <a:cubicBezTo>
                  <a:pt x="33173" y="78394"/>
                  <a:pt x="33217" y="78401"/>
                  <a:pt x="33255" y="78401"/>
                </a:cubicBezTo>
                <a:cubicBezTo>
                  <a:pt x="33380" y="78401"/>
                  <a:pt x="33431" y="78321"/>
                  <a:pt x="33460" y="78263"/>
                </a:cubicBezTo>
                <a:cubicBezTo>
                  <a:pt x="33612" y="78225"/>
                  <a:pt x="33649" y="78149"/>
                  <a:pt x="33649" y="78073"/>
                </a:cubicBezTo>
                <a:cubicBezTo>
                  <a:pt x="33649" y="78073"/>
                  <a:pt x="33649" y="78036"/>
                  <a:pt x="33649" y="78036"/>
                </a:cubicBezTo>
                <a:lnTo>
                  <a:pt x="33460" y="77960"/>
                </a:lnTo>
                <a:lnTo>
                  <a:pt x="33347" y="77960"/>
                </a:lnTo>
                <a:cubicBezTo>
                  <a:pt x="33309" y="77960"/>
                  <a:pt x="33271" y="77922"/>
                  <a:pt x="33158" y="77922"/>
                </a:cubicBezTo>
                <a:close/>
                <a:moveTo>
                  <a:pt x="80148" y="78069"/>
                </a:moveTo>
                <a:cubicBezTo>
                  <a:pt x="79979" y="78069"/>
                  <a:pt x="79847" y="78265"/>
                  <a:pt x="79813" y="78300"/>
                </a:cubicBezTo>
                <a:lnTo>
                  <a:pt x="79888" y="78489"/>
                </a:lnTo>
                <a:cubicBezTo>
                  <a:pt x="80039" y="78489"/>
                  <a:pt x="80115" y="78452"/>
                  <a:pt x="80153" y="78414"/>
                </a:cubicBezTo>
                <a:lnTo>
                  <a:pt x="80191" y="78414"/>
                </a:lnTo>
                <a:lnTo>
                  <a:pt x="80380" y="78300"/>
                </a:lnTo>
                <a:cubicBezTo>
                  <a:pt x="80342" y="78111"/>
                  <a:pt x="80266" y="78073"/>
                  <a:pt x="80191" y="78073"/>
                </a:cubicBezTo>
                <a:cubicBezTo>
                  <a:pt x="80176" y="78071"/>
                  <a:pt x="80162" y="78069"/>
                  <a:pt x="80148" y="78069"/>
                </a:cubicBezTo>
                <a:close/>
                <a:moveTo>
                  <a:pt x="21059" y="77733"/>
                </a:moveTo>
                <a:lnTo>
                  <a:pt x="20870" y="77771"/>
                </a:lnTo>
                <a:cubicBezTo>
                  <a:pt x="20833" y="77809"/>
                  <a:pt x="20833" y="77884"/>
                  <a:pt x="20795" y="77960"/>
                </a:cubicBezTo>
                <a:cubicBezTo>
                  <a:pt x="20795" y="77960"/>
                  <a:pt x="20757" y="78036"/>
                  <a:pt x="20757" y="78036"/>
                </a:cubicBezTo>
                <a:lnTo>
                  <a:pt x="20833" y="78149"/>
                </a:lnTo>
                <a:cubicBezTo>
                  <a:pt x="20795" y="78187"/>
                  <a:pt x="20757" y="78225"/>
                  <a:pt x="20757" y="78263"/>
                </a:cubicBezTo>
                <a:cubicBezTo>
                  <a:pt x="20719" y="78263"/>
                  <a:pt x="20719" y="78263"/>
                  <a:pt x="20719" y="78300"/>
                </a:cubicBezTo>
                <a:lnTo>
                  <a:pt x="20719" y="78452"/>
                </a:lnTo>
                <a:cubicBezTo>
                  <a:pt x="20802" y="78507"/>
                  <a:pt x="20906" y="78542"/>
                  <a:pt x="21014" y="78542"/>
                </a:cubicBezTo>
                <a:cubicBezTo>
                  <a:pt x="21054" y="78542"/>
                  <a:pt x="21095" y="78537"/>
                  <a:pt x="21135" y="78527"/>
                </a:cubicBezTo>
                <a:lnTo>
                  <a:pt x="21249" y="78414"/>
                </a:lnTo>
                <a:cubicBezTo>
                  <a:pt x="21249" y="78376"/>
                  <a:pt x="21249" y="78376"/>
                  <a:pt x="21286" y="78338"/>
                </a:cubicBezTo>
                <a:cubicBezTo>
                  <a:pt x="21286" y="78338"/>
                  <a:pt x="21286" y="78300"/>
                  <a:pt x="21286" y="78263"/>
                </a:cubicBezTo>
                <a:lnTo>
                  <a:pt x="21362" y="78300"/>
                </a:lnTo>
                <a:cubicBezTo>
                  <a:pt x="21447" y="78337"/>
                  <a:pt x="21516" y="78354"/>
                  <a:pt x="21575" y="78354"/>
                </a:cubicBezTo>
                <a:cubicBezTo>
                  <a:pt x="21699" y="78354"/>
                  <a:pt x="21776" y="78278"/>
                  <a:pt x="21853" y="78149"/>
                </a:cubicBezTo>
                <a:lnTo>
                  <a:pt x="21702" y="77998"/>
                </a:lnTo>
                <a:lnTo>
                  <a:pt x="21627" y="77998"/>
                </a:lnTo>
                <a:cubicBezTo>
                  <a:pt x="21589" y="77960"/>
                  <a:pt x="21513" y="77922"/>
                  <a:pt x="21475" y="77922"/>
                </a:cubicBezTo>
                <a:lnTo>
                  <a:pt x="21324" y="78036"/>
                </a:lnTo>
                <a:cubicBezTo>
                  <a:pt x="21324" y="78073"/>
                  <a:pt x="21286" y="78111"/>
                  <a:pt x="21286" y="78149"/>
                </a:cubicBezTo>
                <a:cubicBezTo>
                  <a:pt x="21249" y="78149"/>
                  <a:pt x="21249" y="78111"/>
                  <a:pt x="21211" y="78073"/>
                </a:cubicBezTo>
                <a:lnTo>
                  <a:pt x="21249" y="78036"/>
                </a:lnTo>
                <a:cubicBezTo>
                  <a:pt x="21249" y="77884"/>
                  <a:pt x="21173" y="77771"/>
                  <a:pt x="21059" y="77733"/>
                </a:cubicBezTo>
                <a:close/>
                <a:moveTo>
                  <a:pt x="70966" y="78073"/>
                </a:moveTo>
                <a:cubicBezTo>
                  <a:pt x="70739" y="78073"/>
                  <a:pt x="70663" y="78187"/>
                  <a:pt x="70587" y="78300"/>
                </a:cubicBezTo>
                <a:lnTo>
                  <a:pt x="70663" y="78489"/>
                </a:lnTo>
                <a:lnTo>
                  <a:pt x="70701" y="78489"/>
                </a:lnTo>
                <a:cubicBezTo>
                  <a:pt x="70754" y="78516"/>
                  <a:pt x="70808" y="78543"/>
                  <a:pt x="70875" y="78543"/>
                </a:cubicBezTo>
                <a:cubicBezTo>
                  <a:pt x="70902" y="78543"/>
                  <a:pt x="70932" y="78538"/>
                  <a:pt x="70966" y="78527"/>
                </a:cubicBezTo>
                <a:lnTo>
                  <a:pt x="71079" y="78414"/>
                </a:lnTo>
                <a:lnTo>
                  <a:pt x="71079" y="78225"/>
                </a:lnTo>
                <a:lnTo>
                  <a:pt x="70966" y="78073"/>
                </a:lnTo>
                <a:close/>
                <a:moveTo>
                  <a:pt x="23404" y="78263"/>
                </a:moveTo>
                <a:lnTo>
                  <a:pt x="23252" y="78376"/>
                </a:lnTo>
                <a:lnTo>
                  <a:pt x="23252" y="78527"/>
                </a:lnTo>
                <a:lnTo>
                  <a:pt x="23366" y="78641"/>
                </a:lnTo>
                <a:cubicBezTo>
                  <a:pt x="23403" y="78647"/>
                  <a:pt x="23438" y="78650"/>
                  <a:pt x="23473" y="78650"/>
                </a:cubicBezTo>
                <a:cubicBezTo>
                  <a:pt x="23650" y="78650"/>
                  <a:pt x="23788" y="78566"/>
                  <a:pt x="23819" y="78376"/>
                </a:cubicBezTo>
                <a:lnTo>
                  <a:pt x="23706" y="78263"/>
                </a:lnTo>
                <a:close/>
                <a:moveTo>
                  <a:pt x="20152" y="78272"/>
                </a:moveTo>
                <a:cubicBezTo>
                  <a:pt x="20114" y="78272"/>
                  <a:pt x="20076" y="78281"/>
                  <a:pt x="20039" y="78300"/>
                </a:cubicBezTo>
                <a:cubicBezTo>
                  <a:pt x="19925" y="78376"/>
                  <a:pt x="19887" y="78565"/>
                  <a:pt x="20001" y="78641"/>
                </a:cubicBezTo>
                <a:cubicBezTo>
                  <a:pt x="20076" y="78678"/>
                  <a:pt x="20114" y="78678"/>
                  <a:pt x="20190" y="78678"/>
                </a:cubicBezTo>
                <a:lnTo>
                  <a:pt x="20228" y="78641"/>
                </a:lnTo>
                <a:lnTo>
                  <a:pt x="20190" y="78641"/>
                </a:lnTo>
                <a:lnTo>
                  <a:pt x="20341" y="78527"/>
                </a:lnTo>
                <a:lnTo>
                  <a:pt x="20341" y="78414"/>
                </a:lnTo>
                <a:lnTo>
                  <a:pt x="20266" y="78300"/>
                </a:lnTo>
                <a:cubicBezTo>
                  <a:pt x="20228" y="78281"/>
                  <a:pt x="20190" y="78272"/>
                  <a:pt x="20152" y="78272"/>
                </a:cubicBezTo>
                <a:close/>
                <a:moveTo>
                  <a:pt x="33763" y="78641"/>
                </a:moveTo>
                <a:cubicBezTo>
                  <a:pt x="33687" y="78641"/>
                  <a:pt x="33612" y="78678"/>
                  <a:pt x="33574" y="78716"/>
                </a:cubicBezTo>
                <a:cubicBezTo>
                  <a:pt x="33536" y="78754"/>
                  <a:pt x="33498" y="78830"/>
                  <a:pt x="33498" y="78943"/>
                </a:cubicBezTo>
                <a:lnTo>
                  <a:pt x="33649" y="79056"/>
                </a:lnTo>
                <a:lnTo>
                  <a:pt x="33763" y="79056"/>
                </a:lnTo>
                <a:lnTo>
                  <a:pt x="33914" y="78943"/>
                </a:lnTo>
                <a:lnTo>
                  <a:pt x="33914" y="78792"/>
                </a:lnTo>
                <a:lnTo>
                  <a:pt x="33763" y="78641"/>
                </a:lnTo>
                <a:close/>
                <a:moveTo>
                  <a:pt x="39962" y="78284"/>
                </a:moveTo>
                <a:cubicBezTo>
                  <a:pt x="39938" y="78284"/>
                  <a:pt x="39913" y="78288"/>
                  <a:pt x="39888" y="78300"/>
                </a:cubicBezTo>
                <a:lnTo>
                  <a:pt x="39774" y="78414"/>
                </a:lnTo>
                <a:cubicBezTo>
                  <a:pt x="39736" y="78603"/>
                  <a:pt x="39850" y="78716"/>
                  <a:pt x="40001" y="78754"/>
                </a:cubicBezTo>
                <a:lnTo>
                  <a:pt x="40039" y="78716"/>
                </a:lnTo>
                <a:lnTo>
                  <a:pt x="40039" y="78716"/>
                </a:lnTo>
                <a:cubicBezTo>
                  <a:pt x="40039" y="78754"/>
                  <a:pt x="40001" y="78754"/>
                  <a:pt x="40001" y="78754"/>
                </a:cubicBezTo>
                <a:cubicBezTo>
                  <a:pt x="39963" y="78792"/>
                  <a:pt x="39925" y="78867"/>
                  <a:pt x="39925" y="78905"/>
                </a:cubicBezTo>
                <a:cubicBezTo>
                  <a:pt x="39925" y="78981"/>
                  <a:pt x="39963" y="79056"/>
                  <a:pt x="40115" y="79094"/>
                </a:cubicBezTo>
                <a:lnTo>
                  <a:pt x="40266" y="79019"/>
                </a:lnTo>
                <a:cubicBezTo>
                  <a:pt x="40304" y="78981"/>
                  <a:pt x="40379" y="78905"/>
                  <a:pt x="40379" y="78830"/>
                </a:cubicBezTo>
                <a:cubicBezTo>
                  <a:pt x="40379" y="78716"/>
                  <a:pt x="40266" y="78678"/>
                  <a:pt x="40152" y="78641"/>
                </a:cubicBezTo>
                <a:lnTo>
                  <a:pt x="40039" y="78716"/>
                </a:lnTo>
                <a:lnTo>
                  <a:pt x="40152" y="78603"/>
                </a:lnTo>
                <a:cubicBezTo>
                  <a:pt x="40152" y="78565"/>
                  <a:pt x="40152" y="78565"/>
                  <a:pt x="40152" y="78565"/>
                </a:cubicBezTo>
                <a:cubicBezTo>
                  <a:pt x="40152" y="78527"/>
                  <a:pt x="40190" y="78489"/>
                  <a:pt x="40190" y="78489"/>
                </a:cubicBezTo>
                <a:cubicBezTo>
                  <a:pt x="40190" y="78452"/>
                  <a:pt x="40190" y="78376"/>
                  <a:pt x="40077" y="78300"/>
                </a:cubicBezTo>
                <a:cubicBezTo>
                  <a:pt x="40052" y="78300"/>
                  <a:pt x="40009" y="78284"/>
                  <a:pt x="39962" y="78284"/>
                </a:cubicBezTo>
                <a:close/>
                <a:moveTo>
                  <a:pt x="72856" y="78603"/>
                </a:moveTo>
                <a:lnTo>
                  <a:pt x="72742" y="78754"/>
                </a:lnTo>
                <a:cubicBezTo>
                  <a:pt x="72742" y="78792"/>
                  <a:pt x="72742" y="78792"/>
                  <a:pt x="72742" y="78830"/>
                </a:cubicBezTo>
                <a:cubicBezTo>
                  <a:pt x="72705" y="78943"/>
                  <a:pt x="72742" y="79019"/>
                  <a:pt x="72780" y="79056"/>
                </a:cubicBezTo>
                <a:cubicBezTo>
                  <a:pt x="72818" y="79094"/>
                  <a:pt x="72856" y="79094"/>
                  <a:pt x="72932" y="79094"/>
                </a:cubicBezTo>
                <a:lnTo>
                  <a:pt x="73045" y="79019"/>
                </a:lnTo>
                <a:cubicBezTo>
                  <a:pt x="73083" y="79019"/>
                  <a:pt x="73083" y="78981"/>
                  <a:pt x="73121" y="78981"/>
                </a:cubicBezTo>
                <a:cubicBezTo>
                  <a:pt x="73158" y="78981"/>
                  <a:pt x="73310" y="78943"/>
                  <a:pt x="73310" y="78792"/>
                </a:cubicBezTo>
                <a:lnTo>
                  <a:pt x="73272" y="78678"/>
                </a:lnTo>
                <a:cubicBezTo>
                  <a:pt x="73158" y="78603"/>
                  <a:pt x="73007" y="78603"/>
                  <a:pt x="72856" y="78603"/>
                </a:cubicBezTo>
                <a:close/>
                <a:moveTo>
                  <a:pt x="90200" y="78782"/>
                </a:moveTo>
                <a:cubicBezTo>
                  <a:pt x="90177" y="78782"/>
                  <a:pt x="90155" y="78785"/>
                  <a:pt x="90134" y="78792"/>
                </a:cubicBezTo>
                <a:cubicBezTo>
                  <a:pt x="90021" y="78830"/>
                  <a:pt x="89945" y="78905"/>
                  <a:pt x="89907" y="78981"/>
                </a:cubicBezTo>
                <a:lnTo>
                  <a:pt x="89945" y="79094"/>
                </a:lnTo>
                <a:cubicBezTo>
                  <a:pt x="90021" y="79208"/>
                  <a:pt x="90134" y="79246"/>
                  <a:pt x="90247" y="79246"/>
                </a:cubicBezTo>
                <a:cubicBezTo>
                  <a:pt x="90361" y="79208"/>
                  <a:pt x="90474" y="79132"/>
                  <a:pt x="90550" y="79019"/>
                </a:cubicBezTo>
                <a:lnTo>
                  <a:pt x="90474" y="78905"/>
                </a:lnTo>
                <a:cubicBezTo>
                  <a:pt x="90413" y="78844"/>
                  <a:pt x="90300" y="78782"/>
                  <a:pt x="90200" y="78782"/>
                </a:cubicBezTo>
                <a:close/>
                <a:moveTo>
                  <a:pt x="15653" y="79246"/>
                </a:moveTo>
                <a:cubicBezTo>
                  <a:pt x="15653" y="79246"/>
                  <a:pt x="15653" y="79246"/>
                  <a:pt x="15653" y="79246"/>
                </a:cubicBezTo>
                <a:cubicBezTo>
                  <a:pt x="15653" y="79246"/>
                  <a:pt x="15653" y="79246"/>
                  <a:pt x="15653" y="79246"/>
                </a:cubicBezTo>
                <a:close/>
                <a:moveTo>
                  <a:pt x="49642" y="78452"/>
                </a:moveTo>
                <a:cubicBezTo>
                  <a:pt x="49604" y="78452"/>
                  <a:pt x="49491" y="78452"/>
                  <a:pt x="49377" y="78527"/>
                </a:cubicBezTo>
                <a:cubicBezTo>
                  <a:pt x="49302" y="78527"/>
                  <a:pt x="49188" y="78527"/>
                  <a:pt x="49113" y="78603"/>
                </a:cubicBezTo>
                <a:cubicBezTo>
                  <a:pt x="49037" y="78641"/>
                  <a:pt x="48999" y="78754"/>
                  <a:pt x="48999" y="78867"/>
                </a:cubicBezTo>
                <a:lnTo>
                  <a:pt x="49037" y="78981"/>
                </a:lnTo>
                <a:cubicBezTo>
                  <a:pt x="49226" y="79094"/>
                  <a:pt x="49491" y="79094"/>
                  <a:pt x="49642" y="79094"/>
                </a:cubicBezTo>
                <a:lnTo>
                  <a:pt x="49642" y="79170"/>
                </a:lnTo>
                <a:cubicBezTo>
                  <a:pt x="49673" y="79200"/>
                  <a:pt x="49728" y="79256"/>
                  <a:pt x="49848" y="79256"/>
                </a:cubicBezTo>
                <a:cubicBezTo>
                  <a:pt x="49876" y="79256"/>
                  <a:pt x="49908" y="79253"/>
                  <a:pt x="49944" y="79246"/>
                </a:cubicBezTo>
                <a:lnTo>
                  <a:pt x="50058" y="79170"/>
                </a:lnTo>
                <a:cubicBezTo>
                  <a:pt x="50058" y="79170"/>
                  <a:pt x="50058" y="79132"/>
                  <a:pt x="50058" y="79132"/>
                </a:cubicBezTo>
                <a:cubicBezTo>
                  <a:pt x="50096" y="79094"/>
                  <a:pt x="50134" y="79056"/>
                  <a:pt x="50134" y="78981"/>
                </a:cubicBezTo>
                <a:cubicBezTo>
                  <a:pt x="50134" y="78943"/>
                  <a:pt x="50134" y="78943"/>
                  <a:pt x="50096" y="78905"/>
                </a:cubicBezTo>
                <a:lnTo>
                  <a:pt x="49982" y="78830"/>
                </a:lnTo>
                <a:cubicBezTo>
                  <a:pt x="49957" y="78817"/>
                  <a:pt x="49936" y="78813"/>
                  <a:pt x="49918" y="78813"/>
                </a:cubicBezTo>
                <a:cubicBezTo>
                  <a:pt x="49881" y="78813"/>
                  <a:pt x="49856" y="78830"/>
                  <a:pt x="49831" y="78830"/>
                </a:cubicBezTo>
                <a:cubicBezTo>
                  <a:pt x="49831" y="78754"/>
                  <a:pt x="49831" y="78527"/>
                  <a:pt x="49642" y="78452"/>
                </a:cubicBezTo>
                <a:close/>
                <a:moveTo>
                  <a:pt x="77657" y="78867"/>
                </a:moveTo>
                <a:lnTo>
                  <a:pt x="77506" y="78981"/>
                </a:lnTo>
                <a:cubicBezTo>
                  <a:pt x="77468" y="79208"/>
                  <a:pt x="77582" y="79321"/>
                  <a:pt x="77847" y="79397"/>
                </a:cubicBezTo>
                <a:lnTo>
                  <a:pt x="77998" y="79246"/>
                </a:lnTo>
                <a:lnTo>
                  <a:pt x="77998" y="79246"/>
                </a:lnTo>
                <a:cubicBezTo>
                  <a:pt x="77998" y="79283"/>
                  <a:pt x="77960" y="79321"/>
                  <a:pt x="77960" y="79321"/>
                </a:cubicBezTo>
                <a:cubicBezTo>
                  <a:pt x="77998" y="79321"/>
                  <a:pt x="78073" y="79321"/>
                  <a:pt x="78149" y="79246"/>
                </a:cubicBezTo>
                <a:lnTo>
                  <a:pt x="78187" y="79132"/>
                </a:lnTo>
                <a:lnTo>
                  <a:pt x="78149" y="79056"/>
                </a:lnTo>
                <a:cubicBezTo>
                  <a:pt x="78036" y="78981"/>
                  <a:pt x="77884" y="78905"/>
                  <a:pt x="77657" y="78867"/>
                </a:cubicBezTo>
                <a:close/>
                <a:moveTo>
                  <a:pt x="56372" y="79019"/>
                </a:moveTo>
                <a:cubicBezTo>
                  <a:pt x="56221" y="79019"/>
                  <a:pt x="56107" y="79094"/>
                  <a:pt x="56069" y="79208"/>
                </a:cubicBezTo>
                <a:lnTo>
                  <a:pt x="56069" y="79321"/>
                </a:lnTo>
                <a:cubicBezTo>
                  <a:pt x="56152" y="79376"/>
                  <a:pt x="56235" y="79412"/>
                  <a:pt x="56304" y="79412"/>
                </a:cubicBezTo>
                <a:cubicBezTo>
                  <a:pt x="56329" y="79412"/>
                  <a:pt x="56352" y="79407"/>
                  <a:pt x="56372" y="79397"/>
                </a:cubicBezTo>
                <a:cubicBezTo>
                  <a:pt x="56447" y="79359"/>
                  <a:pt x="56523" y="79283"/>
                  <a:pt x="56523" y="79208"/>
                </a:cubicBezTo>
                <a:cubicBezTo>
                  <a:pt x="56523" y="79170"/>
                  <a:pt x="56523" y="79132"/>
                  <a:pt x="56485" y="79094"/>
                </a:cubicBezTo>
                <a:lnTo>
                  <a:pt x="56372" y="79019"/>
                </a:lnTo>
                <a:close/>
                <a:moveTo>
                  <a:pt x="15357" y="78748"/>
                </a:moveTo>
                <a:cubicBezTo>
                  <a:pt x="15144" y="78748"/>
                  <a:pt x="14775" y="78880"/>
                  <a:pt x="14708" y="78981"/>
                </a:cubicBezTo>
                <a:lnTo>
                  <a:pt x="14859" y="79056"/>
                </a:lnTo>
                <a:lnTo>
                  <a:pt x="14859" y="79170"/>
                </a:lnTo>
                <a:cubicBezTo>
                  <a:pt x="14859" y="79179"/>
                  <a:pt x="14859" y="79189"/>
                  <a:pt x="14859" y="79208"/>
                </a:cubicBezTo>
                <a:cubicBezTo>
                  <a:pt x="14859" y="79435"/>
                  <a:pt x="15048" y="79472"/>
                  <a:pt x="15086" y="79472"/>
                </a:cubicBezTo>
                <a:lnTo>
                  <a:pt x="15161" y="79435"/>
                </a:lnTo>
                <a:cubicBezTo>
                  <a:pt x="15199" y="79435"/>
                  <a:pt x="15237" y="79397"/>
                  <a:pt x="15237" y="79359"/>
                </a:cubicBezTo>
                <a:cubicBezTo>
                  <a:pt x="15291" y="79386"/>
                  <a:pt x="15344" y="79412"/>
                  <a:pt x="15411" y="79412"/>
                </a:cubicBezTo>
                <a:cubicBezTo>
                  <a:pt x="15439" y="79412"/>
                  <a:pt x="15469" y="79408"/>
                  <a:pt x="15502" y="79397"/>
                </a:cubicBezTo>
                <a:lnTo>
                  <a:pt x="15653" y="79321"/>
                </a:lnTo>
                <a:cubicBezTo>
                  <a:pt x="15653" y="79321"/>
                  <a:pt x="15653" y="79283"/>
                  <a:pt x="15653" y="79246"/>
                </a:cubicBezTo>
                <a:cubicBezTo>
                  <a:pt x="15653" y="79283"/>
                  <a:pt x="15615" y="79321"/>
                  <a:pt x="15577" y="79321"/>
                </a:cubicBezTo>
                <a:lnTo>
                  <a:pt x="15691" y="79208"/>
                </a:lnTo>
                <a:lnTo>
                  <a:pt x="15691" y="79170"/>
                </a:lnTo>
                <a:cubicBezTo>
                  <a:pt x="15691" y="78981"/>
                  <a:pt x="15615" y="78830"/>
                  <a:pt x="15426" y="78754"/>
                </a:cubicBezTo>
                <a:cubicBezTo>
                  <a:pt x="15406" y="78750"/>
                  <a:pt x="15383" y="78748"/>
                  <a:pt x="15357" y="78748"/>
                </a:cubicBezTo>
                <a:close/>
                <a:moveTo>
                  <a:pt x="29193" y="78962"/>
                </a:moveTo>
                <a:cubicBezTo>
                  <a:pt x="29131" y="78962"/>
                  <a:pt x="29075" y="78981"/>
                  <a:pt x="29037" y="79019"/>
                </a:cubicBezTo>
                <a:cubicBezTo>
                  <a:pt x="28923" y="79056"/>
                  <a:pt x="28848" y="79170"/>
                  <a:pt x="28886" y="79321"/>
                </a:cubicBezTo>
                <a:lnTo>
                  <a:pt x="28999" y="79397"/>
                </a:lnTo>
                <a:lnTo>
                  <a:pt x="29037" y="79397"/>
                </a:lnTo>
                <a:lnTo>
                  <a:pt x="29075" y="79510"/>
                </a:lnTo>
                <a:cubicBezTo>
                  <a:pt x="29119" y="79521"/>
                  <a:pt x="29160" y="79526"/>
                  <a:pt x="29198" y="79526"/>
                </a:cubicBezTo>
                <a:cubicBezTo>
                  <a:pt x="29289" y="79526"/>
                  <a:pt x="29361" y="79499"/>
                  <a:pt x="29415" y="79472"/>
                </a:cubicBezTo>
                <a:lnTo>
                  <a:pt x="29566" y="79359"/>
                </a:lnTo>
                <a:cubicBezTo>
                  <a:pt x="29566" y="79359"/>
                  <a:pt x="29566" y="79321"/>
                  <a:pt x="29566" y="79283"/>
                </a:cubicBezTo>
                <a:cubicBezTo>
                  <a:pt x="29566" y="79170"/>
                  <a:pt x="29491" y="79056"/>
                  <a:pt x="29377" y="79019"/>
                </a:cubicBezTo>
                <a:cubicBezTo>
                  <a:pt x="29320" y="78981"/>
                  <a:pt x="29254" y="78962"/>
                  <a:pt x="29193" y="78962"/>
                </a:cubicBezTo>
                <a:close/>
                <a:moveTo>
                  <a:pt x="4725" y="79325"/>
                </a:moveTo>
                <a:cubicBezTo>
                  <a:pt x="4648" y="79325"/>
                  <a:pt x="4562" y="79351"/>
                  <a:pt x="4500" y="79435"/>
                </a:cubicBezTo>
                <a:lnTo>
                  <a:pt x="4538" y="79624"/>
                </a:lnTo>
                <a:cubicBezTo>
                  <a:pt x="4575" y="79624"/>
                  <a:pt x="4575" y="79624"/>
                  <a:pt x="4575" y="79661"/>
                </a:cubicBezTo>
                <a:lnTo>
                  <a:pt x="4689" y="79775"/>
                </a:lnTo>
                <a:cubicBezTo>
                  <a:pt x="4733" y="79781"/>
                  <a:pt x="4775" y="79784"/>
                  <a:pt x="4815" y="79784"/>
                </a:cubicBezTo>
                <a:cubicBezTo>
                  <a:pt x="5013" y="79784"/>
                  <a:pt x="5155" y="79706"/>
                  <a:pt x="5218" y="79548"/>
                </a:cubicBezTo>
                <a:lnTo>
                  <a:pt x="5029" y="79397"/>
                </a:lnTo>
                <a:cubicBezTo>
                  <a:pt x="4991" y="79397"/>
                  <a:pt x="4953" y="79397"/>
                  <a:pt x="4878" y="79359"/>
                </a:cubicBezTo>
                <a:cubicBezTo>
                  <a:pt x="4844" y="79342"/>
                  <a:pt x="4787" y="79325"/>
                  <a:pt x="4725" y="79325"/>
                </a:cubicBezTo>
                <a:close/>
                <a:moveTo>
                  <a:pt x="568" y="79775"/>
                </a:moveTo>
                <a:cubicBezTo>
                  <a:pt x="454" y="79775"/>
                  <a:pt x="303" y="79850"/>
                  <a:pt x="303" y="80002"/>
                </a:cubicBezTo>
                <a:lnTo>
                  <a:pt x="417" y="80115"/>
                </a:lnTo>
                <a:cubicBezTo>
                  <a:pt x="417" y="80115"/>
                  <a:pt x="417" y="80153"/>
                  <a:pt x="454" y="80153"/>
                </a:cubicBezTo>
                <a:cubicBezTo>
                  <a:pt x="492" y="80153"/>
                  <a:pt x="568" y="80191"/>
                  <a:pt x="719" y="80191"/>
                </a:cubicBezTo>
                <a:lnTo>
                  <a:pt x="832" y="80115"/>
                </a:lnTo>
                <a:cubicBezTo>
                  <a:pt x="832" y="80077"/>
                  <a:pt x="832" y="80039"/>
                  <a:pt x="832" y="80002"/>
                </a:cubicBezTo>
                <a:cubicBezTo>
                  <a:pt x="832" y="79850"/>
                  <a:pt x="719" y="79775"/>
                  <a:pt x="568" y="79775"/>
                </a:cubicBezTo>
                <a:close/>
                <a:moveTo>
                  <a:pt x="16362" y="79760"/>
                </a:moveTo>
                <a:cubicBezTo>
                  <a:pt x="16339" y="79760"/>
                  <a:pt x="16316" y="79765"/>
                  <a:pt x="16296" y="79775"/>
                </a:cubicBezTo>
                <a:cubicBezTo>
                  <a:pt x="16182" y="79775"/>
                  <a:pt x="16031" y="79888"/>
                  <a:pt x="16031" y="80002"/>
                </a:cubicBezTo>
                <a:cubicBezTo>
                  <a:pt x="16031" y="80077"/>
                  <a:pt x="16107" y="80153"/>
                  <a:pt x="16182" y="80191"/>
                </a:cubicBezTo>
                <a:lnTo>
                  <a:pt x="16334" y="80002"/>
                </a:lnTo>
                <a:lnTo>
                  <a:pt x="16334" y="80002"/>
                </a:lnTo>
                <a:cubicBezTo>
                  <a:pt x="16334" y="80039"/>
                  <a:pt x="16296" y="80077"/>
                  <a:pt x="16296" y="80077"/>
                </a:cubicBezTo>
                <a:cubicBezTo>
                  <a:pt x="16371" y="80077"/>
                  <a:pt x="16447" y="80077"/>
                  <a:pt x="16485" y="80039"/>
                </a:cubicBezTo>
                <a:lnTo>
                  <a:pt x="16560" y="79926"/>
                </a:lnTo>
                <a:lnTo>
                  <a:pt x="16523" y="79850"/>
                </a:lnTo>
                <a:cubicBezTo>
                  <a:pt x="16495" y="79795"/>
                  <a:pt x="16427" y="79760"/>
                  <a:pt x="16362" y="79760"/>
                </a:cubicBezTo>
                <a:close/>
                <a:moveTo>
                  <a:pt x="86293" y="79608"/>
                </a:moveTo>
                <a:cubicBezTo>
                  <a:pt x="86265" y="79608"/>
                  <a:pt x="86235" y="79613"/>
                  <a:pt x="86202" y="79624"/>
                </a:cubicBezTo>
                <a:cubicBezTo>
                  <a:pt x="86164" y="79624"/>
                  <a:pt x="86126" y="79661"/>
                  <a:pt x="86126" y="79737"/>
                </a:cubicBezTo>
                <a:lnTo>
                  <a:pt x="86202" y="79813"/>
                </a:lnTo>
                <a:cubicBezTo>
                  <a:pt x="86164" y="79850"/>
                  <a:pt x="86164" y="79888"/>
                  <a:pt x="86164" y="79888"/>
                </a:cubicBezTo>
                <a:lnTo>
                  <a:pt x="86126" y="79926"/>
                </a:lnTo>
                <a:lnTo>
                  <a:pt x="86240" y="80077"/>
                </a:lnTo>
                <a:cubicBezTo>
                  <a:pt x="86240" y="80077"/>
                  <a:pt x="86278" y="80077"/>
                  <a:pt x="86278" y="80115"/>
                </a:cubicBezTo>
                <a:cubicBezTo>
                  <a:pt x="86353" y="80153"/>
                  <a:pt x="86429" y="80191"/>
                  <a:pt x="86580" y="80191"/>
                </a:cubicBezTo>
                <a:lnTo>
                  <a:pt x="86694" y="80039"/>
                </a:lnTo>
                <a:cubicBezTo>
                  <a:pt x="86656" y="79964"/>
                  <a:pt x="86656" y="79926"/>
                  <a:pt x="86656" y="79888"/>
                </a:cubicBezTo>
                <a:cubicBezTo>
                  <a:pt x="86656" y="79813"/>
                  <a:pt x="86656" y="79737"/>
                  <a:pt x="86580" y="79661"/>
                </a:cubicBezTo>
                <a:lnTo>
                  <a:pt x="86429" y="79737"/>
                </a:lnTo>
                <a:cubicBezTo>
                  <a:pt x="86429" y="79699"/>
                  <a:pt x="86429" y="79699"/>
                  <a:pt x="86429" y="79699"/>
                </a:cubicBezTo>
                <a:cubicBezTo>
                  <a:pt x="86441" y="79687"/>
                  <a:pt x="86454" y="79682"/>
                  <a:pt x="86465" y="79682"/>
                </a:cubicBezTo>
                <a:cubicBezTo>
                  <a:pt x="86488" y="79682"/>
                  <a:pt x="86504" y="79699"/>
                  <a:pt x="86504" y="79699"/>
                </a:cubicBezTo>
                <a:cubicBezTo>
                  <a:pt x="86504" y="79699"/>
                  <a:pt x="86467" y="79661"/>
                  <a:pt x="86467" y="79661"/>
                </a:cubicBezTo>
                <a:cubicBezTo>
                  <a:pt x="86413" y="79635"/>
                  <a:pt x="86360" y="79608"/>
                  <a:pt x="86293" y="79608"/>
                </a:cubicBezTo>
                <a:close/>
                <a:moveTo>
                  <a:pt x="55729" y="79435"/>
                </a:moveTo>
                <a:cubicBezTo>
                  <a:pt x="55578" y="79435"/>
                  <a:pt x="55502" y="79435"/>
                  <a:pt x="55427" y="79510"/>
                </a:cubicBezTo>
                <a:cubicBezTo>
                  <a:pt x="55389" y="79548"/>
                  <a:pt x="55313" y="79661"/>
                  <a:pt x="55389" y="79850"/>
                </a:cubicBezTo>
                <a:lnTo>
                  <a:pt x="55502" y="79926"/>
                </a:lnTo>
                <a:lnTo>
                  <a:pt x="55653" y="79926"/>
                </a:lnTo>
                <a:cubicBezTo>
                  <a:pt x="55616" y="79964"/>
                  <a:pt x="55578" y="79964"/>
                  <a:pt x="55540" y="80002"/>
                </a:cubicBezTo>
                <a:cubicBezTo>
                  <a:pt x="55502" y="80039"/>
                  <a:pt x="55464" y="80039"/>
                  <a:pt x="55464" y="80077"/>
                </a:cubicBezTo>
                <a:lnTo>
                  <a:pt x="55427" y="80266"/>
                </a:lnTo>
                <a:cubicBezTo>
                  <a:pt x="55497" y="80313"/>
                  <a:pt x="55596" y="80345"/>
                  <a:pt x="55688" y="80345"/>
                </a:cubicBezTo>
                <a:cubicBezTo>
                  <a:pt x="55745" y="80345"/>
                  <a:pt x="55799" y="80333"/>
                  <a:pt x="55842" y="80304"/>
                </a:cubicBezTo>
                <a:cubicBezTo>
                  <a:pt x="55956" y="80266"/>
                  <a:pt x="56032" y="80191"/>
                  <a:pt x="56032" y="80077"/>
                </a:cubicBezTo>
                <a:cubicBezTo>
                  <a:pt x="56032" y="80039"/>
                  <a:pt x="56032" y="80002"/>
                  <a:pt x="56032" y="79964"/>
                </a:cubicBezTo>
                <a:lnTo>
                  <a:pt x="55994" y="79926"/>
                </a:lnTo>
                <a:cubicBezTo>
                  <a:pt x="55918" y="79888"/>
                  <a:pt x="55842" y="79850"/>
                  <a:pt x="55805" y="79850"/>
                </a:cubicBezTo>
                <a:cubicBezTo>
                  <a:pt x="55767" y="79850"/>
                  <a:pt x="55767" y="79888"/>
                  <a:pt x="55729" y="79888"/>
                </a:cubicBezTo>
                <a:cubicBezTo>
                  <a:pt x="55842" y="79813"/>
                  <a:pt x="55842" y="79699"/>
                  <a:pt x="55842" y="79624"/>
                </a:cubicBezTo>
                <a:cubicBezTo>
                  <a:pt x="55842" y="79586"/>
                  <a:pt x="55842" y="79586"/>
                  <a:pt x="55842" y="79548"/>
                </a:cubicBezTo>
                <a:lnTo>
                  <a:pt x="55729" y="79435"/>
                </a:lnTo>
                <a:close/>
                <a:moveTo>
                  <a:pt x="13611" y="80002"/>
                </a:moveTo>
                <a:lnTo>
                  <a:pt x="13498" y="80115"/>
                </a:lnTo>
                <a:lnTo>
                  <a:pt x="13498" y="80153"/>
                </a:lnTo>
                <a:cubicBezTo>
                  <a:pt x="13498" y="80266"/>
                  <a:pt x="13536" y="80342"/>
                  <a:pt x="13611" y="80418"/>
                </a:cubicBezTo>
                <a:lnTo>
                  <a:pt x="13687" y="80455"/>
                </a:lnTo>
                <a:cubicBezTo>
                  <a:pt x="13838" y="80455"/>
                  <a:pt x="13914" y="80418"/>
                  <a:pt x="13952" y="80380"/>
                </a:cubicBezTo>
                <a:lnTo>
                  <a:pt x="14027" y="80304"/>
                </a:lnTo>
                <a:lnTo>
                  <a:pt x="14027" y="80229"/>
                </a:lnTo>
                <a:cubicBezTo>
                  <a:pt x="14027" y="80153"/>
                  <a:pt x="13989" y="80077"/>
                  <a:pt x="13952" y="80077"/>
                </a:cubicBezTo>
                <a:cubicBezTo>
                  <a:pt x="13876" y="80002"/>
                  <a:pt x="13763" y="80002"/>
                  <a:pt x="13611" y="80002"/>
                </a:cubicBezTo>
                <a:close/>
                <a:moveTo>
                  <a:pt x="48432" y="80039"/>
                </a:moveTo>
                <a:lnTo>
                  <a:pt x="48281" y="80191"/>
                </a:lnTo>
                <a:cubicBezTo>
                  <a:pt x="48281" y="80229"/>
                  <a:pt x="48243" y="80229"/>
                  <a:pt x="48243" y="80266"/>
                </a:cubicBezTo>
                <a:lnTo>
                  <a:pt x="48357" y="80455"/>
                </a:lnTo>
                <a:lnTo>
                  <a:pt x="48470" y="80455"/>
                </a:lnTo>
                <a:lnTo>
                  <a:pt x="48583" y="80380"/>
                </a:lnTo>
                <a:cubicBezTo>
                  <a:pt x="48621" y="80380"/>
                  <a:pt x="48659" y="80304"/>
                  <a:pt x="48659" y="80229"/>
                </a:cubicBezTo>
                <a:cubicBezTo>
                  <a:pt x="48659" y="80191"/>
                  <a:pt x="48621" y="80115"/>
                  <a:pt x="48432" y="80039"/>
                </a:cubicBezTo>
                <a:close/>
                <a:moveTo>
                  <a:pt x="10549" y="80115"/>
                </a:moveTo>
                <a:cubicBezTo>
                  <a:pt x="10436" y="80153"/>
                  <a:pt x="10246" y="80191"/>
                  <a:pt x="10209" y="80342"/>
                </a:cubicBezTo>
                <a:lnTo>
                  <a:pt x="10246" y="80455"/>
                </a:lnTo>
                <a:cubicBezTo>
                  <a:pt x="10322" y="80531"/>
                  <a:pt x="10398" y="80531"/>
                  <a:pt x="10473" y="80531"/>
                </a:cubicBezTo>
                <a:cubicBezTo>
                  <a:pt x="10625" y="80531"/>
                  <a:pt x="10738" y="80380"/>
                  <a:pt x="10814" y="80266"/>
                </a:cubicBezTo>
                <a:lnTo>
                  <a:pt x="10625" y="80115"/>
                </a:lnTo>
                <a:close/>
                <a:moveTo>
                  <a:pt x="34511" y="80139"/>
                </a:moveTo>
                <a:cubicBezTo>
                  <a:pt x="34429" y="80139"/>
                  <a:pt x="34358" y="80181"/>
                  <a:pt x="34330" y="80266"/>
                </a:cubicBezTo>
                <a:lnTo>
                  <a:pt x="34406" y="80455"/>
                </a:lnTo>
                <a:cubicBezTo>
                  <a:pt x="34368" y="80455"/>
                  <a:pt x="34368" y="80418"/>
                  <a:pt x="34368" y="80418"/>
                </a:cubicBezTo>
                <a:lnTo>
                  <a:pt x="34368" y="80455"/>
                </a:lnTo>
                <a:lnTo>
                  <a:pt x="34481" y="80607"/>
                </a:lnTo>
                <a:cubicBezTo>
                  <a:pt x="34557" y="80607"/>
                  <a:pt x="34670" y="80607"/>
                  <a:pt x="34708" y="80569"/>
                </a:cubicBezTo>
                <a:cubicBezTo>
                  <a:pt x="34784" y="80531"/>
                  <a:pt x="34784" y="80455"/>
                  <a:pt x="34784" y="80418"/>
                </a:cubicBezTo>
                <a:cubicBezTo>
                  <a:pt x="34784" y="80304"/>
                  <a:pt x="34708" y="80191"/>
                  <a:pt x="34595" y="80153"/>
                </a:cubicBezTo>
                <a:cubicBezTo>
                  <a:pt x="34566" y="80143"/>
                  <a:pt x="34538" y="80139"/>
                  <a:pt x="34511" y="80139"/>
                </a:cubicBezTo>
                <a:close/>
                <a:moveTo>
                  <a:pt x="68546" y="79586"/>
                </a:moveTo>
                <a:cubicBezTo>
                  <a:pt x="68432" y="79586"/>
                  <a:pt x="68319" y="79586"/>
                  <a:pt x="68243" y="79661"/>
                </a:cubicBezTo>
                <a:cubicBezTo>
                  <a:pt x="68206" y="79699"/>
                  <a:pt x="68130" y="79775"/>
                  <a:pt x="68168" y="79926"/>
                </a:cubicBezTo>
                <a:lnTo>
                  <a:pt x="68281" y="80039"/>
                </a:lnTo>
                <a:cubicBezTo>
                  <a:pt x="68395" y="80039"/>
                  <a:pt x="68470" y="80039"/>
                  <a:pt x="68546" y="80002"/>
                </a:cubicBezTo>
                <a:lnTo>
                  <a:pt x="68546" y="80002"/>
                </a:lnTo>
                <a:lnTo>
                  <a:pt x="68508" y="80039"/>
                </a:lnTo>
                <a:cubicBezTo>
                  <a:pt x="68546" y="80115"/>
                  <a:pt x="68508" y="80191"/>
                  <a:pt x="68470" y="80191"/>
                </a:cubicBezTo>
                <a:lnTo>
                  <a:pt x="68546" y="80380"/>
                </a:lnTo>
                <a:cubicBezTo>
                  <a:pt x="68596" y="80392"/>
                  <a:pt x="68638" y="80397"/>
                  <a:pt x="68673" y="80397"/>
                </a:cubicBezTo>
                <a:cubicBezTo>
                  <a:pt x="68743" y="80397"/>
                  <a:pt x="68785" y="80380"/>
                  <a:pt x="68810" y="80380"/>
                </a:cubicBezTo>
                <a:cubicBezTo>
                  <a:pt x="68848" y="80418"/>
                  <a:pt x="68924" y="80455"/>
                  <a:pt x="68962" y="80493"/>
                </a:cubicBezTo>
                <a:cubicBezTo>
                  <a:pt x="69000" y="80531"/>
                  <a:pt x="69037" y="80569"/>
                  <a:pt x="69075" y="80644"/>
                </a:cubicBezTo>
                <a:lnTo>
                  <a:pt x="69340" y="80607"/>
                </a:lnTo>
                <a:lnTo>
                  <a:pt x="69340" y="80607"/>
                </a:lnTo>
                <a:cubicBezTo>
                  <a:pt x="69340" y="80607"/>
                  <a:pt x="69302" y="80644"/>
                  <a:pt x="69302" y="80644"/>
                </a:cubicBezTo>
                <a:lnTo>
                  <a:pt x="69340" y="80644"/>
                </a:lnTo>
                <a:cubicBezTo>
                  <a:pt x="69415" y="80644"/>
                  <a:pt x="69567" y="80644"/>
                  <a:pt x="69642" y="80531"/>
                </a:cubicBezTo>
                <a:lnTo>
                  <a:pt x="69642" y="80229"/>
                </a:lnTo>
                <a:lnTo>
                  <a:pt x="69529" y="80115"/>
                </a:lnTo>
                <a:cubicBezTo>
                  <a:pt x="69340" y="80077"/>
                  <a:pt x="69226" y="79964"/>
                  <a:pt x="69075" y="79850"/>
                </a:cubicBezTo>
                <a:lnTo>
                  <a:pt x="69037" y="79813"/>
                </a:lnTo>
                <a:lnTo>
                  <a:pt x="68848" y="79850"/>
                </a:lnTo>
                <a:cubicBezTo>
                  <a:pt x="68810" y="79850"/>
                  <a:pt x="68773" y="79888"/>
                  <a:pt x="68735" y="79888"/>
                </a:cubicBezTo>
                <a:lnTo>
                  <a:pt x="68659" y="79888"/>
                </a:lnTo>
                <a:cubicBezTo>
                  <a:pt x="68659" y="79850"/>
                  <a:pt x="68697" y="79775"/>
                  <a:pt x="68659" y="79699"/>
                </a:cubicBezTo>
                <a:lnTo>
                  <a:pt x="68546" y="79586"/>
                </a:lnTo>
                <a:close/>
                <a:moveTo>
                  <a:pt x="43215" y="80191"/>
                </a:moveTo>
                <a:lnTo>
                  <a:pt x="43101" y="80418"/>
                </a:lnTo>
                <a:cubicBezTo>
                  <a:pt x="43064" y="80455"/>
                  <a:pt x="43026" y="80493"/>
                  <a:pt x="43026" y="80607"/>
                </a:cubicBezTo>
                <a:lnTo>
                  <a:pt x="43177" y="80720"/>
                </a:lnTo>
                <a:cubicBezTo>
                  <a:pt x="43290" y="80720"/>
                  <a:pt x="43366" y="80682"/>
                  <a:pt x="43404" y="80644"/>
                </a:cubicBezTo>
                <a:cubicBezTo>
                  <a:pt x="43442" y="80607"/>
                  <a:pt x="43479" y="80569"/>
                  <a:pt x="43479" y="80493"/>
                </a:cubicBezTo>
                <a:cubicBezTo>
                  <a:pt x="43517" y="80455"/>
                  <a:pt x="43555" y="80418"/>
                  <a:pt x="43555" y="80342"/>
                </a:cubicBezTo>
                <a:cubicBezTo>
                  <a:pt x="43555" y="80342"/>
                  <a:pt x="43555" y="80304"/>
                  <a:pt x="43555" y="80304"/>
                </a:cubicBezTo>
                <a:lnTo>
                  <a:pt x="43404" y="80191"/>
                </a:lnTo>
                <a:close/>
                <a:moveTo>
                  <a:pt x="47932" y="80213"/>
                </a:moveTo>
                <a:cubicBezTo>
                  <a:pt x="47909" y="80213"/>
                  <a:pt x="47887" y="80217"/>
                  <a:pt x="47865" y="80229"/>
                </a:cubicBezTo>
                <a:lnTo>
                  <a:pt x="47752" y="80266"/>
                </a:lnTo>
                <a:cubicBezTo>
                  <a:pt x="47676" y="80342"/>
                  <a:pt x="47638" y="80455"/>
                  <a:pt x="47676" y="80607"/>
                </a:cubicBezTo>
                <a:lnTo>
                  <a:pt x="47789" y="80720"/>
                </a:lnTo>
                <a:lnTo>
                  <a:pt x="48054" y="80720"/>
                </a:lnTo>
                <a:lnTo>
                  <a:pt x="48168" y="80607"/>
                </a:lnTo>
                <a:cubicBezTo>
                  <a:pt x="48168" y="80569"/>
                  <a:pt x="48205" y="80531"/>
                  <a:pt x="48205" y="80493"/>
                </a:cubicBezTo>
                <a:cubicBezTo>
                  <a:pt x="48205" y="80418"/>
                  <a:pt x="48168" y="80342"/>
                  <a:pt x="48092" y="80266"/>
                </a:cubicBezTo>
                <a:cubicBezTo>
                  <a:pt x="48038" y="80240"/>
                  <a:pt x="47985" y="80213"/>
                  <a:pt x="47932" y="80213"/>
                </a:cubicBezTo>
                <a:close/>
                <a:moveTo>
                  <a:pt x="52478" y="80607"/>
                </a:moveTo>
                <a:lnTo>
                  <a:pt x="52251" y="80682"/>
                </a:lnTo>
                <a:cubicBezTo>
                  <a:pt x="52251" y="80796"/>
                  <a:pt x="52289" y="80833"/>
                  <a:pt x="52289" y="80871"/>
                </a:cubicBezTo>
                <a:cubicBezTo>
                  <a:pt x="52289" y="80871"/>
                  <a:pt x="52289" y="80833"/>
                  <a:pt x="52289" y="80833"/>
                </a:cubicBezTo>
                <a:lnTo>
                  <a:pt x="52440" y="81022"/>
                </a:lnTo>
                <a:cubicBezTo>
                  <a:pt x="52465" y="81022"/>
                  <a:pt x="52490" y="81039"/>
                  <a:pt x="52527" y="81039"/>
                </a:cubicBezTo>
                <a:cubicBezTo>
                  <a:pt x="52545" y="81039"/>
                  <a:pt x="52566" y="81035"/>
                  <a:pt x="52591" y="81022"/>
                </a:cubicBezTo>
                <a:cubicBezTo>
                  <a:pt x="52667" y="81022"/>
                  <a:pt x="52667" y="80985"/>
                  <a:pt x="52704" y="80909"/>
                </a:cubicBezTo>
                <a:lnTo>
                  <a:pt x="52667" y="80871"/>
                </a:lnTo>
                <a:cubicBezTo>
                  <a:pt x="52704" y="80833"/>
                  <a:pt x="52780" y="80796"/>
                  <a:pt x="52780" y="80758"/>
                </a:cubicBezTo>
                <a:lnTo>
                  <a:pt x="52629" y="80607"/>
                </a:lnTo>
                <a:close/>
                <a:moveTo>
                  <a:pt x="82988" y="80607"/>
                </a:moveTo>
                <a:lnTo>
                  <a:pt x="82875" y="80720"/>
                </a:lnTo>
                <a:cubicBezTo>
                  <a:pt x="82837" y="80871"/>
                  <a:pt x="82875" y="80947"/>
                  <a:pt x="82951" y="81022"/>
                </a:cubicBezTo>
                <a:cubicBezTo>
                  <a:pt x="83026" y="81060"/>
                  <a:pt x="83102" y="81060"/>
                  <a:pt x="83177" y="81060"/>
                </a:cubicBezTo>
                <a:lnTo>
                  <a:pt x="83329" y="80947"/>
                </a:lnTo>
                <a:cubicBezTo>
                  <a:pt x="83329" y="80909"/>
                  <a:pt x="83329" y="80909"/>
                  <a:pt x="83329" y="80871"/>
                </a:cubicBezTo>
                <a:cubicBezTo>
                  <a:pt x="83366" y="80871"/>
                  <a:pt x="83442" y="80833"/>
                  <a:pt x="83442" y="80758"/>
                </a:cubicBezTo>
                <a:lnTo>
                  <a:pt x="83291" y="80607"/>
                </a:lnTo>
                <a:close/>
                <a:moveTo>
                  <a:pt x="43894" y="80360"/>
                </a:moveTo>
                <a:cubicBezTo>
                  <a:pt x="43746" y="80360"/>
                  <a:pt x="43596" y="80400"/>
                  <a:pt x="43517" y="80531"/>
                </a:cubicBezTo>
                <a:lnTo>
                  <a:pt x="43555" y="80644"/>
                </a:lnTo>
                <a:cubicBezTo>
                  <a:pt x="43593" y="80720"/>
                  <a:pt x="43668" y="80758"/>
                  <a:pt x="43706" y="80796"/>
                </a:cubicBezTo>
                <a:cubicBezTo>
                  <a:pt x="43517" y="80796"/>
                  <a:pt x="43404" y="80871"/>
                  <a:pt x="43442" y="81022"/>
                </a:cubicBezTo>
                <a:lnTo>
                  <a:pt x="43593" y="81098"/>
                </a:lnTo>
                <a:lnTo>
                  <a:pt x="43706" y="81098"/>
                </a:lnTo>
                <a:lnTo>
                  <a:pt x="43857" y="81022"/>
                </a:lnTo>
                <a:cubicBezTo>
                  <a:pt x="43857" y="80985"/>
                  <a:pt x="43895" y="80985"/>
                  <a:pt x="43895" y="80909"/>
                </a:cubicBezTo>
                <a:lnTo>
                  <a:pt x="43820" y="80833"/>
                </a:lnTo>
                <a:lnTo>
                  <a:pt x="43820" y="80833"/>
                </a:lnTo>
                <a:cubicBezTo>
                  <a:pt x="43895" y="80871"/>
                  <a:pt x="43895" y="80871"/>
                  <a:pt x="43933" y="80947"/>
                </a:cubicBezTo>
                <a:lnTo>
                  <a:pt x="44122" y="81022"/>
                </a:lnTo>
                <a:cubicBezTo>
                  <a:pt x="44236" y="80985"/>
                  <a:pt x="44462" y="80909"/>
                  <a:pt x="44500" y="80720"/>
                </a:cubicBezTo>
                <a:cubicBezTo>
                  <a:pt x="44500" y="80682"/>
                  <a:pt x="44538" y="80682"/>
                  <a:pt x="44538" y="80644"/>
                </a:cubicBezTo>
                <a:cubicBezTo>
                  <a:pt x="44538" y="80569"/>
                  <a:pt x="44500" y="80493"/>
                  <a:pt x="44349" y="80455"/>
                </a:cubicBezTo>
                <a:lnTo>
                  <a:pt x="44236" y="80380"/>
                </a:lnTo>
                <a:lnTo>
                  <a:pt x="44084" y="80380"/>
                </a:lnTo>
                <a:cubicBezTo>
                  <a:pt x="44026" y="80368"/>
                  <a:pt x="43960" y="80360"/>
                  <a:pt x="43894" y="80360"/>
                </a:cubicBezTo>
                <a:close/>
                <a:moveTo>
                  <a:pt x="53876" y="80796"/>
                </a:moveTo>
                <a:lnTo>
                  <a:pt x="53687" y="80871"/>
                </a:lnTo>
                <a:cubicBezTo>
                  <a:pt x="53687" y="80909"/>
                  <a:pt x="53650" y="80909"/>
                  <a:pt x="53650" y="80985"/>
                </a:cubicBezTo>
                <a:lnTo>
                  <a:pt x="53763" y="81098"/>
                </a:lnTo>
                <a:cubicBezTo>
                  <a:pt x="53763" y="81136"/>
                  <a:pt x="53801" y="81136"/>
                  <a:pt x="53876" y="81174"/>
                </a:cubicBezTo>
                <a:lnTo>
                  <a:pt x="54028" y="81060"/>
                </a:lnTo>
                <a:cubicBezTo>
                  <a:pt x="54028" y="81060"/>
                  <a:pt x="54066" y="81022"/>
                  <a:pt x="54103" y="80985"/>
                </a:cubicBezTo>
                <a:lnTo>
                  <a:pt x="53952" y="80833"/>
                </a:lnTo>
                <a:cubicBezTo>
                  <a:pt x="53952" y="80833"/>
                  <a:pt x="53914" y="80796"/>
                  <a:pt x="53876" y="80796"/>
                </a:cubicBezTo>
                <a:close/>
                <a:moveTo>
                  <a:pt x="7865" y="81249"/>
                </a:moveTo>
                <a:lnTo>
                  <a:pt x="7713" y="81363"/>
                </a:lnTo>
                <a:lnTo>
                  <a:pt x="7713" y="81514"/>
                </a:lnTo>
                <a:lnTo>
                  <a:pt x="7827" y="81627"/>
                </a:lnTo>
                <a:cubicBezTo>
                  <a:pt x="7884" y="81627"/>
                  <a:pt x="7950" y="81637"/>
                  <a:pt x="8011" y="81637"/>
                </a:cubicBezTo>
                <a:cubicBezTo>
                  <a:pt x="8073" y="81637"/>
                  <a:pt x="8129" y="81627"/>
                  <a:pt x="8167" y="81590"/>
                </a:cubicBezTo>
                <a:cubicBezTo>
                  <a:pt x="8205" y="81552"/>
                  <a:pt x="8243" y="81514"/>
                  <a:pt x="8243" y="81438"/>
                </a:cubicBezTo>
                <a:cubicBezTo>
                  <a:pt x="8243" y="81401"/>
                  <a:pt x="8243" y="81363"/>
                  <a:pt x="8243" y="81325"/>
                </a:cubicBezTo>
                <a:lnTo>
                  <a:pt x="8091" y="81249"/>
                </a:lnTo>
                <a:close/>
              </a:path>
            </a:pathLst>
          </a:custGeom>
          <a:solidFill>
            <a:schemeClr val="lt1">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45"/>
          <p:cNvSpPr txBox="1">
            <a:spLocks noGrp="1"/>
          </p:cNvSpPr>
          <p:nvPr>
            <p:ph type="title"/>
          </p:nvPr>
        </p:nvSpPr>
        <p:spPr>
          <a:xfrm>
            <a:off x="2571736" y="571486"/>
            <a:ext cx="4144838" cy="673200"/>
          </a:xfrm>
          <a:prstGeom prst="rect">
            <a:avLst/>
          </a:prstGeom>
        </p:spPr>
        <p:txBody>
          <a:bodyPr spcFirstLastPara="1" wrap="square" lIns="91425" tIns="91425" rIns="91425" bIns="91425" anchor="ctr" anchorCtr="0">
            <a:noAutofit/>
          </a:bodyPr>
          <a:lstStyle/>
          <a:p>
            <a:pPr algn="ctr"/>
            <a:r>
              <a:rPr lang="en-US" sz="2000" dirty="0">
                <a:solidFill>
                  <a:schemeClr val="accent1">
                    <a:lumMod val="50000"/>
                    <a:lumOff val="50000"/>
                  </a:schemeClr>
                </a:solidFill>
                <a:effectLst>
                  <a:outerShdw blurRad="38100" dist="38100" dir="2700000" algn="tl">
                    <a:srgbClr val="000000">
                      <a:alpha val="43137"/>
                    </a:srgbClr>
                  </a:outerShdw>
                </a:effectLst>
                <a:latin typeface="Cooper Black" pitchFamily="18" charset="0"/>
              </a:rPr>
              <a:t>“</a:t>
            </a:r>
            <a:r>
              <a:rPr lang="id-ID" sz="2000" dirty="0">
                <a:solidFill>
                  <a:schemeClr val="accent1">
                    <a:lumMod val="50000"/>
                    <a:lumOff val="50000"/>
                  </a:schemeClr>
                </a:solidFill>
                <a:effectLst>
                  <a:outerShdw blurRad="38100" dist="38100" dir="2700000" algn="tl">
                    <a:srgbClr val="000000">
                      <a:alpha val="43137"/>
                    </a:srgbClr>
                  </a:outerShdw>
                </a:effectLst>
                <a:latin typeface="Cooper Black" pitchFamily="18" charset="0"/>
              </a:rPr>
              <a:t>Proses layanan pendaftaran siswa baru</a:t>
            </a:r>
            <a:r>
              <a:rPr lang="en-US" sz="2000" dirty="0">
                <a:solidFill>
                  <a:schemeClr val="accent1">
                    <a:lumMod val="50000"/>
                    <a:lumOff val="50000"/>
                  </a:schemeClr>
                </a:solidFill>
                <a:effectLst>
                  <a:outerShdw blurRad="38100" dist="38100" dir="2700000" algn="tl">
                    <a:srgbClr val="000000">
                      <a:alpha val="43137"/>
                    </a:srgbClr>
                  </a:outerShdw>
                </a:effectLst>
                <a:latin typeface="Cooper Black" pitchFamily="18" charset="0"/>
              </a:rPr>
              <a:t> </a:t>
            </a:r>
            <a:r>
              <a:rPr lang="en-US" sz="2000" dirty="0" err="1">
                <a:solidFill>
                  <a:schemeClr val="accent1">
                    <a:lumMod val="50000"/>
                    <a:lumOff val="50000"/>
                  </a:schemeClr>
                </a:solidFill>
                <a:effectLst>
                  <a:outerShdw blurRad="38100" dist="38100" dir="2700000" algn="tl">
                    <a:srgbClr val="000000">
                      <a:alpha val="43137"/>
                    </a:srgbClr>
                  </a:outerShdw>
                </a:effectLst>
                <a:latin typeface="Cooper Black" pitchFamily="18" charset="0"/>
              </a:rPr>
              <a:t>pada</a:t>
            </a:r>
            <a:r>
              <a:rPr lang="en-US" sz="2000" dirty="0">
                <a:solidFill>
                  <a:schemeClr val="accent1">
                    <a:lumMod val="50000"/>
                    <a:lumOff val="50000"/>
                  </a:schemeClr>
                </a:solidFill>
                <a:effectLst>
                  <a:outerShdw blurRad="38100" dist="38100" dir="2700000" algn="tl">
                    <a:srgbClr val="000000">
                      <a:alpha val="43137"/>
                    </a:srgbClr>
                  </a:outerShdw>
                </a:effectLst>
                <a:latin typeface="Cooper Black" pitchFamily="18" charset="0"/>
              </a:rPr>
              <a:t> </a:t>
            </a:r>
            <a:r>
              <a:rPr lang="en-US" sz="2000" dirty="0" err="1">
                <a:solidFill>
                  <a:schemeClr val="accent1">
                    <a:lumMod val="50000"/>
                    <a:lumOff val="50000"/>
                  </a:schemeClr>
                </a:solidFill>
                <a:effectLst>
                  <a:outerShdw blurRad="38100" dist="38100" dir="2700000" algn="tl">
                    <a:srgbClr val="000000">
                      <a:alpha val="43137"/>
                    </a:srgbClr>
                  </a:outerShdw>
                </a:effectLst>
                <a:latin typeface="Cooper Black" pitchFamily="18" charset="0"/>
              </a:rPr>
              <a:t>sistem</a:t>
            </a:r>
            <a:r>
              <a:rPr lang="en-US" sz="2000" dirty="0">
                <a:solidFill>
                  <a:schemeClr val="accent1">
                    <a:lumMod val="50000"/>
                    <a:lumOff val="50000"/>
                  </a:schemeClr>
                </a:solidFill>
                <a:effectLst>
                  <a:outerShdw blurRad="38100" dist="38100" dir="2700000" algn="tl">
                    <a:srgbClr val="000000">
                      <a:alpha val="43137"/>
                    </a:srgbClr>
                  </a:outerShdw>
                </a:effectLst>
                <a:latin typeface="Cooper Black" pitchFamily="18" charset="0"/>
              </a:rPr>
              <a:t> </a:t>
            </a:r>
            <a:r>
              <a:rPr lang="en-US" sz="2000" dirty="0" err="1">
                <a:solidFill>
                  <a:schemeClr val="accent1">
                    <a:lumMod val="50000"/>
                    <a:lumOff val="50000"/>
                  </a:schemeClr>
                </a:solidFill>
                <a:effectLst>
                  <a:outerShdw blurRad="38100" dist="38100" dir="2700000" algn="tl">
                    <a:srgbClr val="000000">
                      <a:alpha val="43137"/>
                    </a:srgbClr>
                  </a:outerShdw>
                </a:effectLst>
                <a:latin typeface="Cooper Black" pitchFamily="18" charset="0"/>
              </a:rPr>
              <a:t>baru</a:t>
            </a:r>
            <a:r>
              <a:rPr lang="en-US" sz="2000" dirty="0">
                <a:solidFill>
                  <a:schemeClr val="accent1">
                    <a:lumMod val="50000"/>
                    <a:lumOff val="50000"/>
                  </a:schemeClr>
                </a:solidFill>
                <a:effectLst>
                  <a:outerShdw blurRad="38100" dist="38100" dir="2700000" algn="tl">
                    <a:srgbClr val="000000">
                      <a:alpha val="43137"/>
                    </a:srgbClr>
                  </a:outerShdw>
                </a:effectLst>
                <a:latin typeface="Cooper Black" pitchFamily="18" charset="0"/>
              </a:rPr>
              <a:t>”</a:t>
            </a:r>
            <a:br>
              <a:rPr lang="en-US" dirty="0">
                <a:solidFill>
                  <a:schemeClr val="accent1">
                    <a:lumMod val="50000"/>
                    <a:lumOff val="50000"/>
                  </a:schemeClr>
                </a:solidFill>
                <a:effectLst>
                  <a:outerShdw blurRad="38100" dist="38100" dir="2700000" algn="tl">
                    <a:srgbClr val="000000">
                      <a:alpha val="43137"/>
                    </a:srgbClr>
                  </a:outerShdw>
                </a:effectLst>
                <a:latin typeface="Candara" pitchFamily="34" charset="0"/>
              </a:rPr>
            </a:br>
            <a:endParaRPr>
              <a:latin typeface="Candara" pitchFamily="34" charset="0"/>
            </a:endParaRPr>
          </a:p>
        </p:txBody>
      </p:sp>
      <p:sp>
        <p:nvSpPr>
          <p:cNvPr id="3167" name="Google Shape;3167;p45"/>
          <p:cNvSpPr txBox="1">
            <a:spLocks noGrp="1"/>
          </p:cNvSpPr>
          <p:nvPr>
            <p:ph type="subTitle" idx="1"/>
          </p:nvPr>
        </p:nvSpPr>
        <p:spPr>
          <a:xfrm>
            <a:off x="1857356" y="2500312"/>
            <a:ext cx="4073400" cy="1330800"/>
          </a:xfrm>
          <a:prstGeom prst="rect">
            <a:avLst/>
          </a:prstGeom>
        </p:spPr>
        <p:txBody>
          <a:bodyPr spcFirstLastPara="1" wrap="square" lIns="91425" tIns="91425" rIns="91425" bIns="91425" anchor="ctr" anchorCtr="0">
            <a:noAutofit/>
          </a:bodyPr>
          <a:lstStyle/>
          <a:p>
            <a:pPr lvl="0" fontAlgn="base">
              <a:buFont typeface="Arial" pitchFamily="34" charset="0"/>
              <a:buChar char="•"/>
            </a:pPr>
            <a:r>
              <a:rPr lang="en-US" sz="1200" b="1" dirty="0">
                <a:solidFill>
                  <a:srgbClr val="00B050"/>
                </a:solidFill>
                <a:effectLst>
                  <a:outerShdw blurRad="38100" dist="38100" dir="2700000" algn="tl">
                    <a:srgbClr val="000000">
                      <a:alpha val="43137"/>
                    </a:srgbClr>
                  </a:outerShdw>
                </a:effectLst>
              </a:rPr>
              <a:t> </a:t>
            </a:r>
            <a:r>
              <a:rPr lang="id-ID" sz="1200" b="1" dirty="0">
                <a:solidFill>
                  <a:srgbClr val="00B050"/>
                </a:solidFill>
                <a:effectLst>
                  <a:outerShdw blurRad="38100" dist="38100" dir="2700000" algn="tl">
                    <a:srgbClr val="000000">
                      <a:alpha val="43137"/>
                    </a:srgbClr>
                  </a:outerShdw>
                </a:effectLst>
              </a:rPr>
              <a:t>Orang tua calon siswa baru membuka web PPDB dan akan tampil web PPDB </a:t>
            </a:r>
            <a:endParaRPr lang="en-US" sz="1200" b="1" dirty="0">
              <a:solidFill>
                <a:srgbClr val="00B050"/>
              </a:solidFill>
              <a:effectLst>
                <a:outerShdw blurRad="38100" dist="38100" dir="2700000" algn="tl">
                  <a:srgbClr val="000000">
                    <a:alpha val="43137"/>
                  </a:srgbClr>
                </a:outerShdw>
              </a:effectLst>
            </a:endParaRPr>
          </a:p>
          <a:p>
            <a:pPr lvl="0" fontAlgn="base">
              <a:buFont typeface="Arial" pitchFamily="34" charset="0"/>
              <a:buChar char="•"/>
            </a:pPr>
            <a:r>
              <a:rPr lang="id-ID" sz="1200" b="1" dirty="0">
                <a:solidFill>
                  <a:srgbClr val="00B050"/>
                </a:solidFill>
                <a:effectLst>
                  <a:outerShdw blurRad="38100" dist="38100" dir="2700000" algn="tl">
                    <a:srgbClr val="000000">
                      <a:alpha val="43137"/>
                    </a:srgbClr>
                  </a:outerShdw>
                </a:effectLst>
              </a:rPr>
              <a:t>Kemudian akan tampil home untuk calon siswa baru </a:t>
            </a:r>
            <a:endParaRPr lang="en-US" sz="1200" b="1" dirty="0">
              <a:solidFill>
                <a:srgbClr val="00B050"/>
              </a:solidFill>
              <a:effectLst>
                <a:outerShdw blurRad="38100" dist="38100" dir="2700000" algn="tl">
                  <a:srgbClr val="000000">
                    <a:alpha val="43137"/>
                  </a:srgbClr>
                </a:outerShdw>
              </a:effectLst>
            </a:endParaRPr>
          </a:p>
          <a:p>
            <a:pPr lvl="0" fontAlgn="base">
              <a:buFont typeface="Arial" pitchFamily="34" charset="0"/>
              <a:buChar char="•"/>
            </a:pPr>
            <a:r>
              <a:rPr lang="id-ID" sz="1200" b="1" dirty="0">
                <a:solidFill>
                  <a:srgbClr val="00B050"/>
                </a:solidFill>
                <a:effectLst>
                  <a:outerShdw blurRad="38100" dist="38100" dir="2700000" algn="tl">
                    <a:srgbClr val="000000">
                      <a:alpha val="43137"/>
                    </a:srgbClr>
                  </a:outerShdw>
                </a:effectLst>
              </a:rPr>
              <a:t>Setelah itu orang tua calon siswa baru memilih pada bagian menu registrasi dang mengisi data anak mereka yang  ingin mereka daftarkan di Madrasah Ibtidaiyah Al-Azhar </a:t>
            </a:r>
            <a:endParaRPr lang="en-US" sz="1200" b="1" dirty="0">
              <a:solidFill>
                <a:srgbClr val="00B050"/>
              </a:solidFill>
              <a:effectLst>
                <a:outerShdw blurRad="38100" dist="38100" dir="2700000" algn="tl">
                  <a:srgbClr val="000000">
                    <a:alpha val="43137"/>
                  </a:srgbClr>
                </a:outerShdw>
              </a:effectLst>
            </a:endParaRPr>
          </a:p>
          <a:p>
            <a:pPr lvl="0" fontAlgn="base">
              <a:buFont typeface="Arial" pitchFamily="34" charset="0"/>
              <a:buChar char="•"/>
            </a:pPr>
            <a:r>
              <a:rPr lang="id-ID" sz="1200" b="1" dirty="0">
                <a:solidFill>
                  <a:srgbClr val="00B050"/>
                </a:solidFill>
                <a:effectLst>
                  <a:outerShdw blurRad="38100" dist="38100" dir="2700000" algn="tl">
                    <a:srgbClr val="000000">
                      <a:alpha val="43137"/>
                    </a:srgbClr>
                  </a:outerShdw>
                </a:effectLst>
              </a:rPr>
              <a:t>Kemudian admin akan memverifikasi jika data sudah benar </a:t>
            </a:r>
            <a:endParaRPr lang="en-US" sz="1200" b="1" dirty="0">
              <a:solidFill>
                <a:srgbClr val="00B050"/>
              </a:solidFill>
              <a:effectLst>
                <a:outerShdw blurRad="38100" dist="38100" dir="2700000" algn="tl">
                  <a:srgbClr val="000000">
                    <a:alpha val="43137"/>
                  </a:srgbClr>
                </a:outerShdw>
              </a:effectLst>
            </a:endParaRPr>
          </a:p>
          <a:p>
            <a:pPr lvl="0" fontAlgn="base">
              <a:buFont typeface="Arial" pitchFamily="34" charset="0"/>
              <a:buChar char="•"/>
            </a:pPr>
            <a:r>
              <a:rPr lang="id-ID" sz="1200" b="1" dirty="0">
                <a:solidFill>
                  <a:srgbClr val="00B050"/>
                </a:solidFill>
                <a:effectLst>
                  <a:outerShdw blurRad="38100" dist="38100" dir="2700000" algn="tl">
                    <a:srgbClr val="000000">
                      <a:alpha val="43137"/>
                    </a:srgbClr>
                  </a:outerShdw>
                </a:effectLst>
              </a:rPr>
              <a:t>Setelah itu orang tua calon siswa baru dapat melakukan login dengan akun mereka masing-masing </a:t>
            </a:r>
            <a:endParaRPr lang="en-US" sz="1200" b="1" dirty="0">
              <a:solidFill>
                <a:srgbClr val="00B050"/>
              </a:solidFill>
              <a:effectLst>
                <a:outerShdw blurRad="38100" dist="38100" dir="2700000" algn="tl">
                  <a:srgbClr val="000000">
                    <a:alpha val="43137"/>
                  </a:srgbClr>
                </a:outerShdw>
              </a:effectLst>
            </a:endParaRPr>
          </a:p>
          <a:p>
            <a:pPr lvl="0" fontAlgn="base">
              <a:buFont typeface="Arial" pitchFamily="34" charset="0"/>
              <a:buChar char="•"/>
            </a:pPr>
            <a:r>
              <a:rPr lang="id-ID" sz="1200" b="1" dirty="0">
                <a:solidFill>
                  <a:srgbClr val="00B050"/>
                </a:solidFill>
                <a:effectLst>
                  <a:outerShdw blurRad="38100" dist="38100" dir="2700000" algn="tl">
                    <a:srgbClr val="000000">
                      <a:alpha val="43137"/>
                    </a:srgbClr>
                  </a:outerShdw>
                </a:effectLst>
              </a:rPr>
              <a:t>Kemudian orang tua calon siswa baru akan melakukan pendaftaran ulang untuk anak mereka dengan mengisi data daftar ulang siswa </a:t>
            </a:r>
            <a:endParaRPr lang="en-US" sz="1200" b="1" dirty="0">
              <a:solidFill>
                <a:srgbClr val="00B050"/>
              </a:solidFill>
              <a:effectLst>
                <a:outerShdw blurRad="38100" dist="38100" dir="2700000" algn="tl">
                  <a:srgbClr val="000000">
                    <a:alpha val="43137"/>
                  </a:srgbClr>
                </a:outerShdw>
              </a:effectLst>
            </a:endParaRPr>
          </a:p>
          <a:p>
            <a:pPr lvl="0" fontAlgn="base">
              <a:buFont typeface="Arial" pitchFamily="34" charset="0"/>
              <a:buChar char="•"/>
            </a:pPr>
            <a:r>
              <a:rPr lang="id-ID" sz="1200" b="1" dirty="0">
                <a:solidFill>
                  <a:srgbClr val="00B050"/>
                </a:solidFill>
                <a:effectLst>
                  <a:outerShdw blurRad="38100" dist="38100" dir="2700000" algn="tl">
                    <a:srgbClr val="000000">
                      <a:alpha val="43137"/>
                    </a:srgbClr>
                  </a:outerShdw>
                </a:effectLst>
              </a:rPr>
              <a:t>Setelah itu admin akan memverifikasi lagi data tersebut </a:t>
            </a:r>
            <a:endParaRPr lang="en-US" sz="1200" b="1" dirty="0">
              <a:solidFill>
                <a:srgbClr val="00B050"/>
              </a:solidFill>
              <a:effectLst>
                <a:outerShdw blurRad="38100" dist="38100" dir="2700000" algn="tl">
                  <a:srgbClr val="000000">
                    <a:alpha val="43137"/>
                  </a:srgbClr>
                </a:outerShdw>
              </a:effectLst>
            </a:endParaRPr>
          </a:p>
          <a:p>
            <a:pPr marL="0" lvl="0" indent="0" algn="l" rtl="0">
              <a:spcBef>
                <a:spcPts val="0"/>
              </a:spcBef>
              <a:spcAft>
                <a:spcPts val="1200"/>
              </a:spcAft>
              <a:buNone/>
            </a:pPr>
            <a:endParaRPr/>
          </a:p>
        </p:txBody>
      </p:sp>
      <p:pic>
        <p:nvPicPr>
          <p:cNvPr id="115" name="Picture 114"/>
          <p:cNvPicPr/>
          <p:nvPr/>
        </p:nvPicPr>
        <p:blipFill>
          <a:blip r:embed="rId3"/>
          <a:stretch>
            <a:fillRect/>
          </a:stretch>
        </p:blipFill>
        <p:spPr>
          <a:xfrm>
            <a:off x="6000760" y="1142990"/>
            <a:ext cx="2520000" cy="3571900"/>
          </a:xfrm>
          <a:prstGeom prst="rect">
            <a:avLst/>
          </a:prstGeom>
          <a:solidFill>
            <a:schemeClr val="tx1"/>
          </a:solid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88"/>
        <p:cNvGrpSpPr/>
        <p:nvPr/>
      </p:nvGrpSpPr>
      <p:grpSpPr>
        <a:xfrm>
          <a:off x="0" y="0"/>
          <a:ext cx="0" cy="0"/>
          <a:chOff x="0" y="0"/>
          <a:chExt cx="0" cy="0"/>
        </a:xfrm>
      </p:grpSpPr>
      <p:sp>
        <p:nvSpPr>
          <p:cNvPr id="3189" name="Google Shape;3189;p47"/>
          <p:cNvSpPr txBox="1">
            <a:spLocks noGrp="1"/>
          </p:cNvSpPr>
          <p:nvPr>
            <p:ph type="title"/>
          </p:nvPr>
        </p:nvSpPr>
        <p:spPr>
          <a:xfrm>
            <a:off x="2143108" y="1214428"/>
            <a:ext cx="4563900" cy="785818"/>
          </a:xfrm>
          <a:prstGeom prst="rect">
            <a:avLst/>
          </a:prstGeom>
        </p:spPr>
        <p:txBody>
          <a:bodyPr spcFirstLastPara="1" wrap="square" lIns="91425" tIns="91425" rIns="91425" bIns="91425" anchor="ctr" anchorCtr="0">
            <a:noAutofit/>
          </a:bodyPr>
          <a:lstStyle/>
          <a:p>
            <a:pPr lvl="0"/>
            <a:r>
              <a:rPr lang="en-US" sz="1600" i="1" u="sng" dirty="0">
                <a:latin typeface="Copperplate Gothic Bold" pitchFamily="34" charset="0"/>
              </a:rPr>
              <a:t>“</a:t>
            </a:r>
            <a:r>
              <a:rPr lang="id-ID" sz="1600" i="1" u="sng" dirty="0">
                <a:latin typeface="Copperplate Gothic Bold" pitchFamily="34" charset="0"/>
              </a:rPr>
              <a:t>Tampilan Registrasi Calon Siswa Baru </a:t>
            </a:r>
            <a:r>
              <a:rPr lang="en-US" sz="1600" i="1" u="sng" dirty="0">
                <a:latin typeface="Copperplate Gothic Bold" pitchFamily="34" charset="0"/>
              </a:rPr>
              <a:t>“</a:t>
            </a:r>
            <a:endParaRPr sz="1600" b="0" i="1" u="sng">
              <a:solidFill>
                <a:schemeClr val="dk2"/>
              </a:solidFill>
              <a:latin typeface="Copperplate Gothic Bold" pitchFamily="34" charset="0"/>
            </a:endParaRPr>
          </a:p>
        </p:txBody>
      </p:sp>
      <p:sp>
        <p:nvSpPr>
          <p:cNvPr id="3190" name="Google Shape;3190;p47"/>
          <p:cNvSpPr txBox="1">
            <a:spLocks noGrp="1"/>
          </p:cNvSpPr>
          <p:nvPr>
            <p:ph type="subTitle" idx="1"/>
          </p:nvPr>
        </p:nvSpPr>
        <p:spPr>
          <a:xfrm>
            <a:off x="1785918" y="214296"/>
            <a:ext cx="5537700" cy="1500198"/>
          </a:xfrm>
          <a:prstGeom prst="rect">
            <a:avLst/>
          </a:prstGeom>
        </p:spPr>
        <p:txBody>
          <a:bodyPr spcFirstLastPara="1" wrap="square" lIns="91425" tIns="91425" rIns="91425" bIns="91425" anchor="ctr" anchorCtr="0">
            <a:noAutofit/>
          </a:bodyPr>
          <a:lstStyle/>
          <a:p>
            <a:pPr marL="0" lvl="0" indent="0">
              <a:spcAft>
                <a:spcPts val="1200"/>
              </a:spcAft>
            </a:pPr>
            <a:r>
              <a:rPr lang="en" sz="2000" b="1" dirty="0">
                <a:solidFill>
                  <a:schemeClr val="bg2">
                    <a:lumMod val="75000"/>
                  </a:schemeClr>
                </a:solidFill>
                <a:effectLst>
                  <a:outerShdw blurRad="38100" dist="38100" dir="2700000" algn="tl">
                    <a:srgbClr val="000000">
                      <a:alpha val="43137"/>
                    </a:srgbClr>
                  </a:outerShdw>
                </a:effectLst>
              </a:rPr>
              <a:t>“</a:t>
            </a:r>
            <a:r>
              <a:rPr lang="id-ID" sz="2000" b="1" dirty="0">
                <a:solidFill>
                  <a:schemeClr val="bg2">
                    <a:lumMod val="75000"/>
                  </a:schemeClr>
                </a:solidFill>
                <a:effectLst>
                  <a:outerShdw blurRad="38100" dist="38100" dir="2700000" algn="tl">
                    <a:srgbClr val="000000">
                      <a:alpha val="43137"/>
                    </a:srgbClr>
                  </a:outerShdw>
                </a:effectLst>
              </a:rPr>
              <a:t>Tampilan </a:t>
            </a:r>
            <a:r>
              <a:rPr lang="en-US" sz="2000" b="1" dirty="0" err="1">
                <a:solidFill>
                  <a:schemeClr val="bg2">
                    <a:lumMod val="75000"/>
                  </a:schemeClr>
                </a:solidFill>
                <a:effectLst>
                  <a:outerShdw blurRad="38100" dist="38100" dir="2700000" algn="tl">
                    <a:srgbClr val="000000">
                      <a:alpha val="43137"/>
                    </a:srgbClr>
                  </a:outerShdw>
                </a:effectLst>
              </a:rPr>
              <a:t>halaman</a:t>
            </a:r>
            <a:r>
              <a:rPr lang="en-US" sz="2000" b="1" dirty="0">
                <a:solidFill>
                  <a:schemeClr val="bg2">
                    <a:lumMod val="75000"/>
                  </a:schemeClr>
                </a:solidFill>
                <a:effectLst>
                  <a:outerShdw blurRad="38100" dist="38100" dir="2700000" algn="tl">
                    <a:srgbClr val="000000">
                      <a:alpha val="43137"/>
                    </a:srgbClr>
                  </a:outerShdw>
                </a:effectLst>
              </a:rPr>
              <a:t> </a:t>
            </a:r>
            <a:r>
              <a:rPr lang="en-US" sz="2000" b="1" dirty="0" err="1">
                <a:solidFill>
                  <a:schemeClr val="bg2">
                    <a:lumMod val="75000"/>
                  </a:schemeClr>
                </a:solidFill>
                <a:effectLst>
                  <a:outerShdw blurRad="38100" dist="38100" dir="2700000" algn="tl">
                    <a:srgbClr val="000000">
                      <a:alpha val="43137"/>
                    </a:srgbClr>
                  </a:outerShdw>
                </a:effectLst>
              </a:rPr>
              <a:t>aplikasih</a:t>
            </a:r>
            <a:r>
              <a:rPr lang="en-US" sz="2000" b="1" dirty="0">
                <a:solidFill>
                  <a:schemeClr val="bg2">
                    <a:lumMod val="75000"/>
                  </a:schemeClr>
                </a:solidFill>
                <a:effectLst>
                  <a:outerShdw blurRad="38100" dist="38100" dir="2700000" algn="tl">
                    <a:srgbClr val="000000">
                      <a:alpha val="43137"/>
                    </a:srgbClr>
                  </a:outerShdw>
                </a:effectLst>
              </a:rPr>
              <a:t> PPDB</a:t>
            </a:r>
            <a:r>
              <a:rPr lang="en" sz="2000" b="1" dirty="0">
                <a:solidFill>
                  <a:schemeClr val="bg2">
                    <a:lumMod val="75000"/>
                  </a:schemeClr>
                </a:solidFill>
                <a:effectLst>
                  <a:outerShdw blurRad="38100" dist="38100" dir="2700000" algn="tl">
                    <a:srgbClr val="000000">
                      <a:alpha val="43137"/>
                    </a:srgbClr>
                  </a:outerShdw>
                </a:effectLst>
              </a:rPr>
              <a:t>”</a:t>
            </a:r>
            <a:endParaRPr sz="2000" b="1">
              <a:solidFill>
                <a:schemeClr val="bg2">
                  <a:lumMod val="75000"/>
                </a:schemeClr>
              </a:solidFill>
              <a:effectLst>
                <a:outerShdw blurRad="38100" dist="38100" dir="2700000" algn="tl">
                  <a:srgbClr val="000000">
                    <a:alpha val="43137"/>
                  </a:srgbClr>
                </a:outerShdw>
              </a:effectLst>
            </a:endParaRPr>
          </a:p>
        </p:txBody>
      </p:sp>
      <p:pic>
        <p:nvPicPr>
          <p:cNvPr id="5" name="Picture 4"/>
          <p:cNvPicPr/>
          <p:nvPr/>
        </p:nvPicPr>
        <p:blipFill>
          <a:blip r:embed="rId3"/>
          <a:stretch>
            <a:fillRect/>
          </a:stretch>
        </p:blipFill>
        <p:spPr>
          <a:xfrm>
            <a:off x="2000232" y="2214560"/>
            <a:ext cx="4786346" cy="25003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2"/>
        <p:cNvGrpSpPr/>
        <p:nvPr/>
      </p:nvGrpSpPr>
      <p:grpSpPr>
        <a:xfrm>
          <a:off x="0" y="0"/>
          <a:ext cx="0" cy="0"/>
          <a:chOff x="0" y="0"/>
          <a:chExt cx="0" cy="0"/>
        </a:xfrm>
      </p:grpSpPr>
      <p:grpSp>
        <p:nvGrpSpPr>
          <p:cNvPr id="3203" name="Google Shape;3203;p49"/>
          <p:cNvGrpSpPr/>
          <p:nvPr/>
        </p:nvGrpSpPr>
        <p:grpSpPr>
          <a:xfrm>
            <a:off x="188975" y="2562425"/>
            <a:ext cx="1768300" cy="1972275"/>
            <a:chOff x="4307325" y="3001525"/>
            <a:chExt cx="1768300" cy="1972275"/>
          </a:xfrm>
        </p:grpSpPr>
        <p:sp>
          <p:nvSpPr>
            <p:cNvPr id="3204" name="Google Shape;3204;p49"/>
            <p:cNvSpPr/>
            <p:nvPr/>
          </p:nvSpPr>
          <p:spPr>
            <a:xfrm>
              <a:off x="5019350" y="3776950"/>
              <a:ext cx="638350" cy="765975"/>
            </a:xfrm>
            <a:custGeom>
              <a:avLst/>
              <a:gdLst/>
              <a:ahLst/>
              <a:cxnLst/>
              <a:rect l="l" t="t" r="r" b="b"/>
              <a:pathLst>
                <a:path w="25534" h="30639" extrusionOk="0">
                  <a:moveTo>
                    <a:pt x="25260" y="0"/>
                  </a:moveTo>
                  <a:cubicBezTo>
                    <a:pt x="25047" y="91"/>
                    <a:pt x="19849" y="2219"/>
                    <a:pt x="14135" y="7022"/>
                  </a:cubicBezTo>
                  <a:cubicBezTo>
                    <a:pt x="8846" y="11490"/>
                    <a:pt x="2068" y="19149"/>
                    <a:pt x="1" y="30365"/>
                  </a:cubicBezTo>
                  <a:lnTo>
                    <a:pt x="1460" y="30639"/>
                  </a:lnTo>
                  <a:cubicBezTo>
                    <a:pt x="5259" y="9940"/>
                    <a:pt x="25320" y="730"/>
                    <a:pt x="25533" y="638"/>
                  </a:cubicBezTo>
                  <a:lnTo>
                    <a:pt x="252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49"/>
            <p:cNvSpPr/>
            <p:nvPr/>
          </p:nvSpPr>
          <p:spPr>
            <a:xfrm>
              <a:off x="5435025" y="3578525"/>
              <a:ext cx="640600" cy="721250"/>
            </a:xfrm>
            <a:custGeom>
              <a:avLst/>
              <a:gdLst/>
              <a:ahLst/>
              <a:cxnLst/>
              <a:rect l="l" t="t" r="r" b="b"/>
              <a:pathLst>
                <a:path w="25624" h="28850" extrusionOk="0">
                  <a:moveTo>
                    <a:pt x="13771" y="5124"/>
                  </a:moveTo>
                  <a:cubicBezTo>
                    <a:pt x="14064" y="5124"/>
                    <a:pt x="14332" y="5394"/>
                    <a:pt x="14225" y="5688"/>
                  </a:cubicBezTo>
                  <a:cubicBezTo>
                    <a:pt x="14013" y="6265"/>
                    <a:pt x="13405" y="6509"/>
                    <a:pt x="12918" y="6752"/>
                  </a:cubicBezTo>
                  <a:lnTo>
                    <a:pt x="12888" y="6752"/>
                  </a:lnTo>
                  <a:cubicBezTo>
                    <a:pt x="12888" y="6752"/>
                    <a:pt x="12888" y="6782"/>
                    <a:pt x="12858" y="6782"/>
                  </a:cubicBezTo>
                  <a:cubicBezTo>
                    <a:pt x="12785" y="6884"/>
                    <a:pt x="12669" y="6931"/>
                    <a:pt x="12552" y="6931"/>
                  </a:cubicBezTo>
                  <a:cubicBezTo>
                    <a:pt x="12426" y="6931"/>
                    <a:pt x="12298" y="6877"/>
                    <a:pt x="12219" y="6782"/>
                  </a:cubicBezTo>
                  <a:cubicBezTo>
                    <a:pt x="12007" y="6600"/>
                    <a:pt x="12037" y="6326"/>
                    <a:pt x="12219" y="6144"/>
                  </a:cubicBezTo>
                  <a:cubicBezTo>
                    <a:pt x="12584" y="5657"/>
                    <a:pt x="13070" y="5293"/>
                    <a:pt x="13648" y="5141"/>
                  </a:cubicBezTo>
                  <a:cubicBezTo>
                    <a:pt x="13689" y="5130"/>
                    <a:pt x="13730" y="5124"/>
                    <a:pt x="13771" y="5124"/>
                  </a:cubicBezTo>
                  <a:close/>
                  <a:moveTo>
                    <a:pt x="14952" y="9381"/>
                  </a:moveTo>
                  <a:cubicBezTo>
                    <a:pt x="14993" y="9381"/>
                    <a:pt x="15035" y="9386"/>
                    <a:pt x="15076" y="9396"/>
                  </a:cubicBezTo>
                  <a:cubicBezTo>
                    <a:pt x="15228" y="9411"/>
                    <a:pt x="15380" y="9411"/>
                    <a:pt x="15532" y="9411"/>
                  </a:cubicBezTo>
                  <a:cubicBezTo>
                    <a:pt x="15684" y="9411"/>
                    <a:pt x="15836" y="9411"/>
                    <a:pt x="15988" y="9427"/>
                  </a:cubicBezTo>
                  <a:cubicBezTo>
                    <a:pt x="16232" y="9457"/>
                    <a:pt x="16444" y="9639"/>
                    <a:pt x="16444" y="9882"/>
                  </a:cubicBezTo>
                  <a:cubicBezTo>
                    <a:pt x="16444" y="10113"/>
                    <a:pt x="16253" y="10371"/>
                    <a:pt x="16026" y="10371"/>
                  </a:cubicBezTo>
                  <a:cubicBezTo>
                    <a:pt x="16013" y="10371"/>
                    <a:pt x="16001" y="10370"/>
                    <a:pt x="15988" y="10369"/>
                  </a:cubicBezTo>
                  <a:cubicBezTo>
                    <a:pt x="15593" y="10308"/>
                    <a:pt x="15228" y="10338"/>
                    <a:pt x="14833" y="10278"/>
                  </a:cubicBezTo>
                  <a:cubicBezTo>
                    <a:pt x="14590" y="10217"/>
                    <a:pt x="14438" y="9943"/>
                    <a:pt x="14499" y="9700"/>
                  </a:cubicBezTo>
                  <a:cubicBezTo>
                    <a:pt x="14575" y="9499"/>
                    <a:pt x="14754" y="9381"/>
                    <a:pt x="14952" y="9381"/>
                  </a:cubicBezTo>
                  <a:close/>
                  <a:moveTo>
                    <a:pt x="9763" y="9866"/>
                  </a:moveTo>
                  <a:cubicBezTo>
                    <a:pt x="9840" y="9866"/>
                    <a:pt x="9919" y="9871"/>
                    <a:pt x="10000" y="9882"/>
                  </a:cubicBezTo>
                  <a:cubicBezTo>
                    <a:pt x="10304" y="9943"/>
                    <a:pt x="10517" y="10156"/>
                    <a:pt x="10456" y="10490"/>
                  </a:cubicBezTo>
                  <a:cubicBezTo>
                    <a:pt x="10304" y="11159"/>
                    <a:pt x="9727" y="11585"/>
                    <a:pt x="9362" y="12132"/>
                  </a:cubicBezTo>
                  <a:cubicBezTo>
                    <a:pt x="8845" y="12922"/>
                    <a:pt x="8633" y="13834"/>
                    <a:pt x="8389" y="14715"/>
                  </a:cubicBezTo>
                  <a:cubicBezTo>
                    <a:pt x="8326" y="14932"/>
                    <a:pt x="8150" y="15026"/>
                    <a:pt x="7969" y="15026"/>
                  </a:cubicBezTo>
                  <a:cubicBezTo>
                    <a:pt x="7719" y="15026"/>
                    <a:pt x="7460" y="14846"/>
                    <a:pt x="7478" y="14563"/>
                  </a:cubicBezTo>
                  <a:cubicBezTo>
                    <a:pt x="7386" y="14472"/>
                    <a:pt x="7326" y="14320"/>
                    <a:pt x="7356" y="14138"/>
                  </a:cubicBezTo>
                  <a:cubicBezTo>
                    <a:pt x="7560" y="12855"/>
                    <a:pt x="7960" y="9866"/>
                    <a:pt x="9763" y="9866"/>
                  </a:cubicBezTo>
                  <a:close/>
                  <a:moveTo>
                    <a:pt x="15790" y="0"/>
                  </a:moveTo>
                  <a:cubicBezTo>
                    <a:pt x="12474" y="0"/>
                    <a:pt x="10700" y="6478"/>
                    <a:pt x="10700" y="6478"/>
                  </a:cubicBezTo>
                  <a:cubicBezTo>
                    <a:pt x="10700" y="6478"/>
                    <a:pt x="10700" y="6478"/>
                    <a:pt x="10700" y="6448"/>
                  </a:cubicBezTo>
                  <a:cubicBezTo>
                    <a:pt x="10608" y="6326"/>
                    <a:pt x="10152" y="5749"/>
                    <a:pt x="9484" y="5202"/>
                  </a:cubicBezTo>
                  <a:cubicBezTo>
                    <a:pt x="8746" y="4587"/>
                    <a:pt x="7735" y="3993"/>
                    <a:pt x="6562" y="3993"/>
                  </a:cubicBezTo>
                  <a:cubicBezTo>
                    <a:pt x="5703" y="3993"/>
                    <a:pt x="4758" y="4311"/>
                    <a:pt x="3769" y="5171"/>
                  </a:cubicBezTo>
                  <a:cubicBezTo>
                    <a:pt x="0" y="8454"/>
                    <a:pt x="1398" y="16630"/>
                    <a:pt x="6809" y="20035"/>
                  </a:cubicBezTo>
                  <a:cubicBezTo>
                    <a:pt x="8754" y="21250"/>
                    <a:pt x="10791" y="22314"/>
                    <a:pt x="12614" y="23348"/>
                  </a:cubicBezTo>
                  <a:cubicBezTo>
                    <a:pt x="12189" y="22071"/>
                    <a:pt x="11885" y="20764"/>
                    <a:pt x="11885" y="19396"/>
                  </a:cubicBezTo>
                  <a:cubicBezTo>
                    <a:pt x="11915" y="18515"/>
                    <a:pt x="11885" y="16448"/>
                    <a:pt x="12797" y="15931"/>
                  </a:cubicBezTo>
                  <a:cubicBezTo>
                    <a:pt x="12984" y="15814"/>
                    <a:pt x="13147" y="15763"/>
                    <a:pt x="13287" y="15763"/>
                  </a:cubicBezTo>
                  <a:cubicBezTo>
                    <a:pt x="13873" y="15763"/>
                    <a:pt x="14062" y="16649"/>
                    <a:pt x="14013" y="17238"/>
                  </a:cubicBezTo>
                  <a:cubicBezTo>
                    <a:pt x="13769" y="19396"/>
                    <a:pt x="13131" y="23044"/>
                    <a:pt x="15046" y="24776"/>
                  </a:cubicBezTo>
                  <a:cubicBezTo>
                    <a:pt x="15350" y="24959"/>
                    <a:pt x="15624" y="25141"/>
                    <a:pt x="15897" y="25323"/>
                  </a:cubicBezTo>
                  <a:lnTo>
                    <a:pt x="15928" y="25323"/>
                  </a:lnTo>
                  <a:cubicBezTo>
                    <a:pt x="15988" y="25354"/>
                    <a:pt x="16049" y="25415"/>
                    <a:pt x="16080" y="25445"/>
                  </a:cubicBezTo>
                  <a:cubicBezTo>
                    <a:pt x="17630" y="26539"/>
                    <a:pt x="18754" y="27603"/>
                    <a:pt x="19089" y="28849"/>
                  </a:cubicBezTo>
                  <a:cubicBezTo>
                    <a:pt x="19089" y="28849"/>
                    <a:pt x="23405" y="24533"/>
                    <a:pt x="24985" y="17603"/>
                  </a:cubicBezTo>
                  <a:cubicBezTo>
                    <a:pt x="24104" y="16509"/>
                    <a:pt x="22007" y="15901"/>
                    <a:pt x="20821" y="15414"/>
                  </a:cubicBezTo>
                  <a:cubicBezTo>
                    <a:pt x="19818" y="14989"/>
                    <a:pt x="18663" y="14715"/>
                    <a:pt x="17721" y="14168"/>
                  </a:cubicBezTo>
                  <a:cubicBezTo>
                    <a:pt x="17113" y="13834"/>
                    <a:pt x="15928" y="12496"/>
                    <a:pt x="17265" y="12162"/>
                  </a:cubicBezTo>
                  <a:cubicBezTo>
                    <a:pt x="17347" y="12141"/>
                    <a:pt x="17437" y="12131"/>
                    <a:pt x="17533" y="12131"/>
                  </a:cubicBezTo>
                  <a:cubicBezTo>
                    <a:pt x="18255" y="12131"/>
                    <a:pt x="19312" y="12677"/>
                    <a:pt x="19849" y="12892"/>
                  </a:cubicBezTo>
                  <a:cubicBezTo>
                    <a:pt x="20730" y="13226"/>
                    <a:pt x="21581" y="13621"/>
                    <a:pt x="22402" y="14047"/>
                  </a:cubicBezTo>
                  <a:cubicBezTo>
                    <a:pt x="23466" y="14624"/>
                    <a:pt x="24499" y="15323"/>
                    <a:pt x="25259" y="16235"/>
                  </a:cubicBezTo>
                  <a:cubicBezTo>
                    <a:pt x="25502" y="14715"/>
                    <a:pt x="25624" y="13104"/>
                    <a:pt x="25533" y="11372"/>
                  </a:cubicBezTo>
                  <a:cubicBezTo>
                    <a:pt x="25502" y="10612"/>
                    <a:pt x="25381" y="9882"/>
                    <a:pt x="25198" y="9183"/>
                  </a:cubicBezTo>
                  <a:cubicBezTo>
                    <a:pt x="23982" y="8454"/>
                    <a:pt x="22797" y="8089"/>
                    <a:pt x="21277" y="7998"/>
                  </a:cubicBezTo>
                  <a:cubicBezTo>
                    <a:pt x="21047" y="7984"/>
                    <a:pt x="20805" y="7981"/>
                    <a:pt x="20556" y="7981"/>
                  </a:cubicBezTo>
                  <a:cubicBezTo>
                    <a:pt x="20392" y="7981"/>
                    <a:pt x="20226" y="7982"/>
                    <a:pt x="20058" y="7982"/>
                  </a:cubicBezTo>
                  <a:cubicBezTo>
                    <a:pt x="19367" y="7982"/>
                    <a:pt x="18659" y="7962"/>
                    <a:pt x="18055" y="7755"/>
                  </a:cubicBezTo>
                  <a:cubicBezTo>
                    <a:pt x="17356" y="7512"/>
                    <a:pt x="16596" y="6782"/>
                    <a:pt x="17265" y="6083"/>
                  </a:cubicBezTo>
                  <a:cubicBezTo>
                    <a:pt x="17566" y="5782"/>
                    <a:pt x="18056" y="5691"/>
                    <a:pt x="18569" y="5691"/>
                  </a:cubicBezTo>
                  <a:cubicBezTo>
                    <a:pt x="19145" y="5691"/>
                    <a:pt x="19751" y="5806"/>
                    <a:pt x="20153" y="5870"/>
                  </a:cubicBezTo>
                  <a:cubicBezTo>
                    <a:pt x="21581" y="6113"/>
                    <a:pt x="23253" y="6600"/>
                    <a:pt x="24621" y="7360"/>
                  </a:cubicBezTo>
                  <a:cubicBezTo>
                    <a:pt x="22767" y="2831"/>
                    <a:pt x="18633" y="156"/>
                    <a:pt x="15928" y="4"/>
                  </a:cubicBezTo>
                  <a:cubicBezTo>
                    <a:pt x="15882" y="1"/>
                    <a:pt x="15836" y="0"/>
                    <a:pt x="15790" y="0"/>
                  </a:cubicBezTo>
                  <a:close/>
                </a:path>
              </a:pathLst>
            </a:custGeom>
            <a:solidFill>
              <a:srgbClr val="547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49"/>
            <p:cNvSpPr/>
            <p:nvPr/>
          </p:nvSpPr>
          <p:spPr>
            <a:xfrm>
              <a:off x="5435025" y="3678275"/>
              <a:ext cx="477225" cy="621500"/>
            </a:xfrm>
            <a:custGeom>
              <a:avLst/>
              <a:gdLst/>
              <a:ahLst/>
              <a:cxnLst/>
              <a:rect l="l" t="t" r="r" b="b"/>
              <a:pathLst>
                <a:path w="19089" h="24860" extrusionOk="0">
                  <a:moveTo>
                    <a:pt x="9763" y="5876"/>
                  </a:moveTo>
                  <a:cubicBezTo>
                    <a:pt x="9840" y="5876"/>
                    <a:pt x="9919" y="5881"/>
                    <a:pt x="10000" y="5892"/>
                  </a:cubicBezTo>
                  <a:cubicBezTo>
                    <a:pt x="10304" y="5953"/>
                    <a:pt x="10517" y="6166"/>
                    <a:pt x="10456" y="6500"/>
                  </a:cubicBezTo>
                  <a:cubicBezTo>
                    <a:pt x="10304" y="7169"/>
                    <a:pt x="9727" y="7595"/>
                    <a:pt x="9362" y="8142"/>
                  </a:cubicBezTo>
                  <a:cubicBezTo>
                    <a:pt x="8845" y="8932"/>
                    <a:pt x="8633" y="9844"/>
                    <a:pt x="8389" y="10725"/>
                  </a:cubicBezTo>
                  <a:cubicBezTo>
                    <a:pt x="8326" y="10942"/>
                    <a:pt x="8150" y="11036"/>
                    <a:pt x="7969" y="11036"/>
                  </a:cubicBezTo>
                  <a:cubicBezTo>
                    <a:pt x="7719" y="11036"/>
                    <a:pt x="7460" y="10856"/>
                    <a:pt x="7478" y="10573"/>
                  </a:cubicBezTo>
                  <a:cubicBezTo>
                    <a:pt x="7386" y="10482"/>
                    <a:pt x="7326" y="10330"/>
                    <a:pt x="7356" y="10148"/>
                  </a:cubicBezTo>
                  <a:cubicBezTo>
                    <a:pt x="7560" y="8865"/>
                    <a:pt x="7960" y="5876"/>
                    <a:pt x="9763" y="5876"/>
                  </a:cubicBezTo>
                  <a:close/>
                  <a:moveTo>
                    <a:pt x="6571" y="1"/>
                  </a:moveTo>
                  <a:cubicBezTo>
                    <a:pt x="5710" y="1"/>
                    <a:pt x="4762" y="318"/>
                    <a:pt x="3769" y="1181"/>
                  </a:cubicBezTo>
                  <a:cubicBezTo>
                    <a:pt x="0" y="4464"/>
                    <a:pt x="1398" y="12640"/>
                    <a:pt x="6809" y="16045"/>
                  </a:cubicBezTo>
                  <a:cubicBezTo>
                    <a:pt x="8754" y="17260"/>
                    <a:pt x="10791" y="18324"/>
                    <a:pt x="12614" y="19358"/>
                  </a:cubicBezTo>
                  <a:cubicBezTo>
                    <a:pt x="12189" y="18081"/>
                    <a:pt x="11885" y="16774"/>
                    <a:pt x="11885" y="15406"/>
                  </a:cubicBezTo>
                  <a:cubicBezTo>
                    <a:pt x="11915" y="14525"/>
                    <a:pt x="11885" y="12458"/>
                    <a:pt x="12797" y="11941"/>
                  </a:cubicBezTo>
                  <a:cubicBezTo>
                    <a:pt x="12984" y="11824"/>
                    <a:pt x="13147" y="11773"/>
                    <a:pt x="13287" y="11773"/>
                  </a:cubicBezTo>
                  <a:cubicBezTo>
                    <a:pt x="13873" y="11773"/>
                    <a:pt x="14062" y="12659"/>
                    <a:pt x="14013" y="13248"/>
                  </a:cubicBezTo>
                  <a:cubicBezTo>
                    <a:pt x="13769" y="15406"/>
                    <a:pt x="13131" y="19054"/>
                    <a:pt x="15046" y="20786"/>
                  </a:cubicBezTo>
                  <a:cubicBezTo>
                    <a:pt x="15350" y="20969"/>
                    <a:pt x="15624" y="21151"/>
                    <a:pt x="15897" y="21333"/>
                  </a:cubicBezTo>
                  <a:lnTo>
                    <a:pt x="15928" y="21333"/>
                  </a:lnTo>
                  <a:cubicBezTo>
                    <a:pt x="15988" y="21364"/>
                    <a:pt x="16049" y="21425"/>
                    <a:pt x="16080" y="21455"/>
                  </a:cubicBezTo>
                  <a:cubicBezTo>
                    <a:pt x="17630" y="22549"/>
                    <a:pt x="18754" y="23613"/>
                    <a:pt x="19089" y="24859"/>
                  </a:cubicBezTo>
                  <a:cubicBezTo>
                    <a:pt x="19089" y="24859"/>
                    <a:pt x="18663" y="11455"/>
                    <a:pt x="10700" y="2488"/>
                  </a:cubicBezTo>
                  <a:cubicBezTo>
                    <a:pt x="10700" y="2488"/>
                    <a:pt x="10700" y="2488"/>
                    <a:pt x="10700" y="2458"/>
                  </a:cubicBezTo>
                  <a:cubicBezTo>
                    <a:pt x="10274" y="2002"/>
                    <a:pt x="9879" y="1576"/>
                    <a:pt x="9484" y="1181"/>
                  </a:cubicBezTo>
                  <a:cubicBezTo>
                    <a:pt x="8748" y="586"/>
                    <a:pt x="7741" y="1"/>
                    <a:pt x="65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07" name="Google Shape;3207;p49"/>
            <p:cNvGrpSpPr/>
            <p:nvPr/>
          </p:nvGrpSpPr>
          <p:grpSpPr>
            <a:xfrm>
              <a:off x="4307325" y="3844500"/>
              <a:ext cx="681650" cy="747825"/>
              <a:chOff x="4307325" y="3844500"/>
              <a:chExt cx="681650" cy="747825"/>
            </a:xfrm>
          </p:grpSpPr>
          <p:sp>
            <p:nvSpPr>
              <p:cNvPr id="3208" name="Google Shape;3208;p49"/>
              <p:cNvSpPr/>
              <p:nvPr/>
            </p:nvSpPr>
            <p:spPr>
              <a:xfrm>
                <a:off x="4649300" y="3916750"/>
                <a:ext cx="339675" cy="675575"/>
              </a:xfrm>
              <a:custGeom>
                <a:avLst/>
                <a:gdLst/>
                <a:ahLst/>
                <a:cxnLst/>
                <a:rect l="l" t="t" r="r" b="b"/>
                <a:pathLst>
                  <a:path w="13587" h="27023" extrusionOk="0">
                    <a:moveTo>
                      <a:pt x="304" y="1"/>
                    </a:moveTo>
                    <a:lnTo>
                      <a:pt x="0" y="305"/>
                    </a:lnTo>
                    <a:cubicBezTo>
                      <a:pt x="122" y="426"/>
                      <a:pt x="11490" y="12190"/>
                      <a:pt x="12493" y="27023"/>
                    </a:cubicBezTo>
                    <a:lnTo>
                      <a:pt x="13587" y="26962"/>
                    </a:lnTo>
                    <a:cubicBezTo>
                      <a:pt x="12553" y="11703"/>
                      <a:pt x="426" y="123"/>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49"/>
              <p:cNvSpPr/>
              <p:nvPr/>
            </p:nvSpPr>
            <p:spPr>
              <a:xfrm>
                <a:off x="4307325" y="3844500"/>
                <a:ext cx="529675" cy="375475"/>
              </a:xfrm>
              <a:custGeom>
                <a:avLst/>
                <a:gdLst/>
                <a:ahLst/>
                <a:cxnLst/>
                <a:rect l="l" t="t" r="r" b="b"/>
                <a:pathLst>
                  <a:path w="21187" h="15019" extrusionOk="0">
                    <a:moveTo>
                      <a:pt x="9219" y="1"/>
                    </a:moveTo>
                    <a:cubicBezTo>
                      <a:pt x="8445" y="1"/>
                      <a:pt x="7456" y="311"/>
                      <a:pt x="6202" y="1158"/>
                    </a:cubicBezTo>
                    <a:cubicBezTo>
                      <a:pt x="4773" y="2101"/>
                      <a:pt x="3648" y="3772"/>
                      <a:pt x="2767" y="5627"/>
                    </a:cubicBezTo>
                    <a:cubicBezTo>
                      <a:pt x="3397" y="5324"/>
                      <a:pt x="4109" y="5147"/>
                      <a:pt x="4819" y="5147"/>
                    </a:cubicBezTo>
                    <a:cubicBezTo>
                      <a:pt x="4967" y="5147"/>
                      <a:pt x="5113" y="5155"/>
                      <a:pt x="5259" y="5171"/>
                    </a:cubicBezTo>
                    <a:cubicBezTo>
                      <a:pt x="5624" y="5201"/>
                      <a:pt x="5746" y="5839"/>
                      <a:pt x="5411" y="6022"/>
                    </a:cubicBezTo>
                    <a:cubicBezTo>
                      <a:pt x="4804" y="6326"/>
                      <a:pt x="4165" y="6447"/>
                      <a:pt x="3527" y="6660"/>
                    </a:cubicBezTo>
                    <a:cubicBezTo>
                      <a:pt x="2858" y="6842"/>
                      <a:pt x="2372" y="7207"/>
                      <a:pt x="1916" y="7663"/>
                    </a:cubicBezTo>
                    <a:cubicBezTo>
                      <a:pt x="548" y="11341"/>
                      <a:pt x="1" y="15019"/>
                      <a:pt x="1" y="15019"/>
                    </a:cubicBezTo>
                    <a:cubicBezTo>
                      <a:pt x="1" y="15019"/>
                      <a:pt x="5837" y="11189"/>
                      <a:pt x="12463" y="10885"/>
                    </a:cubicBezTo>
                    <a:cubicBezTo>
                      <a:pt x="12646" y="10855"/>
                      <a:pt x="12798" y="10855"/>
                      <a:pt x="12950" y="10855"/>
                    </a:cubicBezTo>
                    <a:cubicBezTo>
                      <a:pt x="13041" y="9791"/>
                      <a:pt x="12585" y="9000"/>
                      <a:pt x="12190" y="8058"/>
                    </a:cubicBezTo>
                    <a:cubicBezTo>
                      <a:pt x="11886" y="7420"/>
                      <a:pt x="11551" y="6751"/>
                      <a:pt x="11734" y="6052"/>
                    </a:cubicBezTo>
                    <a:cubicBezTo>
                      <a:pt x="11804" y="5842"/>
                      <a:pt x="12000" y="5667"/>
                      <a:pt x="12211" y="5667"/>
                    </a:cubicBezTo>
                    <a:cubicBezTo>
                      <a:pt x="12275" y="5667"/>
                      <a:pt x="12339" y="5683"/>
                      <a:pt x="12402" y="5718"/>
                    </a:cubicBezTo>
                    <a:cubicBezTo>
                      <a:pt x="13223" y="6204"/>
                      <a:pt x="13466" y="7146"/>
                      <a:pt x="13740" y="7997"/>
                    </a:cubicBezTo>
                    <a:cubicBezTo>
                      <a:pt x="14013" y="8940"/>
                      <a:pt x="14135" y="9791"/>
                      <a:pt x="13983" y="10703"/>
                    </a:cubicBezTo>
                    <a:cubicBezTo>
                      <a:pt x="19454" y="9791"/>
                      <a:pt x="21187" y="5383"/>
                      <a:pt x="18542" y="2557"/>
                    </a:cubicBezTo>
                    <a:cubicBezTo>
                      <a:pt x="17525" y="1481"/>
                      <a:pt x="16393" y="1131"/>
                      <a:pt x="15356" y="1131"/>
                    </a:cubicBezTo>
                    <a:cubicBezTo>
                      <a:pt x="13726" y="1131"/>
                      <a:pt x="12330" y="1993"/>
                      <a:pt x="11977" y="2253"/>
                    </a:cubicBezTo>
                    <a:cubicBezTo>
                      <a:pt x="11916" y="2253"/>
                      <a:pt x="11886" y="2283"/>
                      <a:pt x="11855" y="2313"/>
                    </a:cubicBezTo>
                    <a:cubicBezTo>
                      <a:pt x="11855" y="2313"/>
                      <a:pt x="11334" y="1"/>
                      <a:pt x="9219" y="1"/>
                    </a:cubicBezTo>
                    <a:close/>
                  </a:path>
                </a:pathLst>
              </a:custGeom>
              <a:solidFill>
                <a:srgbClr val="547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49"/>
              <p:cNvSpPr/>
              <p:nvPr/>
            </p:nvSpPr>
            <p:spPr>
              <a:xfrm>
                <a:off x="4307325" y="3872775"/>
                <a:ext cx="529675" cy="347200"/>
              </a:xfrm>
              <a:custGeom>
                <a:avLst/>
                <a:gdLst/>
                <a:ahLst/>
                <a:cxnLst/>
                <a:rect l="l" t="t" r="r" b="b"/>
                <a:pathLst>
                  <a:path w="21187" h="13888" extrusionOk="0">
                    <a:moveTo>
                      <a:pt x="15356" y="0"/>
                    </a:moveTo>
                    <a:cubicBezTo>
                      <a:pt x="13726" y="0"/>
                      <a:pt x="12330" y="862"/>
                      <a:pt x="11977" y="1122"/>
                    </a:cubicBezTo>
                    <a:cubicBezTo>
                      <a:pt x="11916" y="1122"/>
                      <a:pt x="11886" y="1152"/>
                      <a:pt x="11855" y="1182"/>
                    </a:cubicBezTo>
                    <a:cubicBezTo>
                      <a:pt x="4469" y="6532"/>
                      <a:pt x="1" y="13888"/>
                      <a:pt x="1" y="13888"/>
                    </a:cubicBezTo>
                    <a:cubicBezTo>
                      <a:pt x="1" y="13888"/>
                      <a:pt x="5837" y="10058"/>
                      <a:pt x="12463" y="9754"/>
                    </a:cubicBezTo>
                    <a:cubicBezTo>
                      <a:pt x="12646" y="9724"/>
                      <a:pt x="12798" y="9724"/>
                      <a:pt x="12950" y="9724"/>
                    </a:cubicBezTo>
                    <a:cubicBezTo>
                      <a:pt x="13041" y="8660"/>
                      <a:pt x="12585" y="7869"/>
                      <a:pt x="12190" y="6927"/>
                    </a:cubicBezTo>
                    <a:cubicBezTo>
                      <a:pt x="11886" y="6289"/>
                      <a:pt x="11551" y="5620"/>
                      <a:pt x="11734" y="4921"/>
                    </a:cubicBezTo>
                    <a:cubicBezTo>
                      <a:pt x="11804" y="4711"/>
                      <a:pt x="12000" y="4536"/>
                      <a:pt x="12211" y="4536"/>
                    </a:cubicBezTo>
                    <a:cubicBezTo>
                      <a:pt x="12275" y="4536"/>
                      <a:pt x="12339" y="4552"/>
                      <a:pt x="12402" y="4587"/>
                    </a:cubicBezTo>
                    <a:cubicBezTo>
                      <a:pt x="13223" y="5073"/>
                      <a:pt x="13466" y="6015"/>
                      <a:pt x="13740" y="6866"/>
                    </a:cubicBezTo>
                    <a:cubicBezTo>
                      <a:pt x="14013" y="7809"/>
                      <a:pt x="14135" y="8660"/>
                      <a:pt x="13983" y="9572"/>
                    </a:cubicBezTo>
                    <a:cubicBezTo>
                      <a:pt x="19454" y="8660"/>
                      <a:pt x="21187" y="4252"/>
                      <a:pt x="18542" y="1426"/>
                    </a:cubicBezTo>
                    <a:cubicBezTo>
                      <a:pt x="17525" y="350"/>
                      <a:pt x="16393" y="0"/>
                      <a:pt x="15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1" name="Google Shape;3211;p49"/>
            <p:cNvSpPr/>
            <p:nvPr/>
          </p:nvSpPr>
          <p:spPr>
            <a:xfrm>
              <a:off x="4868900" y="3181200"/>
              <a:ext cx="425550" cy="1443050"/>
            </a:xfrm>
            <a:custGeom>
              <a:avLst/>
              <a:gdLst/>
              <a:ahLst/>
              <a:cxnLst/>
              <a:rect l="l" t="t" r="r" b="b"/>
              <a:pathLst>
                <a:path w="17022" h="57722" extrusionOk="0">
                  <a:moveTo>
                    <a:pt x="16475" y="0"/>
                  </a:moveTo>
                  <a:cubicBezTo>
                    <a:pt x="16353" y="274"/>
                    <a:pt x="6596" y="24499"/>
                    <a:pt x="4894" y="48451"/>
                  </a:cubicBezTo>
                  <a:cubicBezTo>
                    <a:pt x="3374" y="36596"/>
                    <a:pt x="1095" y="15988"/>
                    <a:pt x="1976" y="5441"/>
                  </a:cubicBezTo>
                  <a:lnTo>
                    <a:pt x="1307" y="5380"/>
                  </a:lnTo>
                  <a:lnTo>
                    <a:pt x="1307" y="5380"/>
                  </a:lnTo>
                  <a:cubicBezTo>
                    <a:pt x="0" y="20851"/>
                    <a:pt x="4621" y="57326"/>
                    <a:pt x="4681" y="57721"/>
                  </a:cubicBezTo>
                  <a:lnTo>
                    <a:pt x="6140" y="57569"/>
                  </a:lnTo>
                  <a:cubicBezTo>
                    <a:pt x="5411" y="31368"/>
                    <a:pt x="16900" y="578"/>
                    <a:pt x="17022" y="274"/>
                  </a:cubicBezTo>
                  <a:lnTo>
                    <a:pt x="16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49"/>
            <p:cNvSpPr/>
            <p:nvPr/>
          </p:nvSpPr>
          <p:spPr>
            <a:xfrm>
              <a:off x="5061150" y="3016000"/>
              <a:ext cx="642900" cy="663700"/>
            </a:xfrm>
            <a:custGeom>
              <a:avLst/>
              <a:gdLst/>
              <a:ahLst/>
              <a:cxnLst/>
              <a:rect l="l" t="t" r="r" b="b"/>
              <a:pathLst>
                <a:path w="25716" h="26548" extrusionOk="0">
                  <a:moveTo>
                    <a:pt x="14945" y="7021"/>
                  </a:moveTo>
                  <a:cubicBezTo>
                    <a:pt x="15602" y="7021"/>
                    <a:pt x="16266" y="7181"/>
                    <a:pt x="16840" y="7520"/>
                  </a:cubicBezTo>
                  <a:cubicBezTo>
                    <a:pt x="17083" y="7672"/>
                    <a:pt x="17235" y="8097"/>
                    <a:pt x="16931" y="8310"/>
                  </a:cubicBezTo>
                  <a:cubicBezTo>
                    <a:pt x="16626" y="8496"/>
                    <a:pt x="16297" y="8571"/>
                    <a:pt x="15964" y="8571"/>
                  </a:cubicBezTo>
                  <a:cubicBezTo>
                    <a:pt x="15370" y="8571"/>
                    <a:pt x="14763" y="8329"/>
                    <a:pt x="14256" y="8037"/>
                  </a:cubicBezTo>
                  <a:cubicBezTo>
                    <a:pt x="13831" y="7793"/>
                    <a:pt x="14013" y="7186"/>
                    <a:pt x="14378" y="7125"/>
                  </a:cubicBezTo>
                  <a:cubicBezTo>
                    <a:pt x="14438" y="7064"/>
                    <a:pt x="14530" y="7034"/>
                    <a:pt x="14621" y="7034"/>
                  </a:cubicBezTo>
                  <a:cubicBezTo>
                    <a:pt x="14728" y="7025"/>
                    <a:pt x="14836" y="7021"/>
                    <a:pt x="14945" y="7021"/>
                  </a:cubicBezTo>
                  <a:close/>
                  <a:moveTo>
                    <a:pt x="13176" y="12106"/>
                  </a:moveTo>
                  <a:cubicBezTo>
                    <a:pt x="13377" y="12106"/>
                    <a:pt x="13567" y="12235"/>
                    <a:pt x="13618" y="12505"/>
                  </a:cubicBezTo>
                  <a:cubicBezTo>
                    <a:pt x="13648" y="12718"/>
                    <a:pt x="13618" y="12961"/>
                    <a:pt x="13587" y="13173"/>
                  </a:cubicBezTo>
                  <a:cubicBezTo>
                    <a:pt x="13587" y="13265"/>
                    <a:pt x="13557" y="13325"/>
                    <a:pt x="13527" y="13386"/>
                  </a:cubicBezTo>
                  <a:cubicBezTo>
                    <a:pt x="13466" y="13569"/>
                    <a:pt x="13375" y="13751"/>
                    <a:pt x="13253" y="13933"/>
                  </a:cubicBezTo>
                  <a:cubicBezTo>
                    <a:pt x="13186" y="14056"/>
                    <a:pt x="13062" y="14109"/>
                    <a:pt x="12930" y="14109"/>
                  </a:cubicBezTo>
                  <a:cubicBezTo>
                    <a:pt x="12702" y="14109"/>
                    <a:pt x="12452" y="13951"/>
                    <a:pt x="12432" y="13721"/>
                  </a:cubicBezTo>
                  <a:cubicBezTo>
                    <a:pt x="12432" y="13265"/>
                    <a:pt x="12493" y="12778"/>
                    <a:pt x="12736" y="12353"/>
                  </a:cubicBezTo>
                  <a:cubicBezTo>
                    <a:pt x="12845" y="12190"/>
                    <a:pt x="13014" y="12106"/>
                    <a:pt x="13176" y="12106"/>
                  </a:cubicBezTo>
                  <a:close/>
                  <a:moveTo>
                    <a:pt x="18465" y="14805"/>
                  </a:moveTo>
                  <a:cubicBezTo>
                    <a:pt x="18490" y="14805"/>
                    <a:pt x="18516" y="14808"/>
                    <a:pt x="18542" y="14815"/>
                  </a:cubicBezTo>
                  <a:cubicBezTo>
                    <a:pt x="19180" y="14997"/>
                    <a:pt x="19849" y="15240"/>
                    <a:pt x="20335" y="15696"/>
                  </a:cubicBezTo>
                  <a:cubicBezTo>
                    <a:pt x="20548" y="15909"/>
                    <a:pt x="20578" y="16395"/>
                    <a:pt x="20214" y="16487"/>
                  </a:cubicBezTo>
                  <a:cubicBezTo>
                    <a:pt x="20105" y="16516"/>
                    <a:pt x="19996" y="16530"/>
                    <a:pt x="19888" y="16530"/>
                  </a:cubicBezTo>
                  <a:cubicBezTo>
                    <a:pt x="19332" y="16530"/>
                    <a:pt x="18797" y="16169"/>
                    <a:pt x="18390" y="15787"/>
                  </a:cubicBezTo>
                  <a:cubicBezTo>
                    <a:pt x="18360" y="15757"/>
                    <a:pt x="18360" y="15727"/>
                    <a:pt x="18329" y="15696"/>
                  </a:cubicBezTo>
                  <a:cubicBezTo>
                    <a:pt x="18116" y="15636"/>
                    <a:pt x="17964" y="15453"/>
                    <a:pt x="18025" y="15210"/>
                  </a:cubicBezTo>
                  <a:cubicBezTo>
                    <a:pt x="18052" y="15020"/>
                    <a:pt x="18249" y="14805"/>
                    <a:pt x="18465" y="14805"/>
                  </a:cubicBezTo>
                  <a:close/>
                  <a:moveTo>
                    <a:pt x="12329" y="0"/>
                  </a:moveTo>
                  <a:cubicBezTo>
                    <a:pt x="12077" y="0"/>
                    <a:pt x="11856" y="25"/>
                    <a:pt x="11672" y="73"/>
                  </a:cubicBezTo>
                  <a:cubicBezTo>
                    <a:pt x="9332" y="711"/>
                    <a:pt x="9302" y="5058"/>
                    <a:pt x="9302" y="5058"/>
                  </a:cubicBezTo>
                  <a:cubicBezTo>
                    <a:pt x="9302" y="5058"/>
                    <a:pt x="6896" y="1657"/>
                    <a:pt x="3456" y="1657"/>
                  </a:cubicBezTo>
                  <a:cubicBezTo>
                    <a:pt x="2953" y="1657"/>
                    <a:pt x="2428" y="1730"/>
                    <a:pt x="1885" y="1897"/>
                  </a:cubicBezTo>
                  <a:cubicBezTo>
                    <a:pt x="1" y="2474"/>
                    <a:pt x="517" y="5331"/>
                    <a:pt x="2219" y="8675"/>
                  </a:cubicBezTo>
                  <a:cubicBezTo>
                    <a:pt x="2402" y="7672"/>
                    <a:pt x="3070" y="6821"/>
                    <a:pt x="3830" y="6031"/>
                  </a:cubicBezTo>
                  <a:cubicBezTo>
                    <a:pt x="4347" y="5514"/>
                    <a:pt x="5223" y="4658"/>
                    <a:pt x="6070" y="4658"/>
                  </a:cubicBezTo>
                  <a:cubicBezTo>
                    <a:pt x="6269" y="4658"/>
                    <a:pt x="6466" y="4705"/>
                    <a:pt x="6657" y="4815"/>
                  </a:cubicBezTo>
                  <a:cubicBezTo>
                    <a:pt x="7721" y="5453"/>
                    <a:pt x="6566" y="6365"/>
                    <a:pt x="5958" y="6760"/>
                  </a:cubicBezTo>
                  <a:cubicBezTo>
                    <a:pt x="4681" y="7550"/>
                    <a:pt x="3496" y="8158"/>
                    <a:pt x="3070" y="9496"/>
                  </a:cubicBezTo>
                  <a:cubicBezTo>
                    <a:pt x="3070" y="9587"/>
                    <a:pt x="3040" y="9678"/>
                    <a:pt x="2979" y="9739"/>
                  </a:cubicBezTo>
                  <a:cubicBezTo>
                    <a:pt x="2979" y="9830"/>
                    <a:pt x="2949" y="9921"/>
                    <a:pt x="2949" y="10012"/>
                  </a:cubicBezTo>
                  <a:cubicBezTo>
                    <a:pt x="4469" y="12626"/>
                    <a:pt x="6596" y="15392"/>
                    <a:pt x="8846" y="17520"/>
                  </a:cubicBezTo>
                  <a:cubicBezTo>
                    <a:pt x="8511" y="16213"/>
                    <a:pt x="8299" y="14906"/>
                    <a:pt x="8451" y="13538"/>
                  </a:cubicBezTo>
                  <a:cubicBezTo>
                    <a:pt x="8572" y="12566"/>
                    <a:pt x="8663" y="10620"/>
                    <a:pt x="9454" y="9921"/>
                  </a:cubicBezTo>
                  <a:cubicBezTo>
                    <a:pt x="9673" y="9741"/>
                    <a:pt x="9887" y="9660"/>
                    <a:pt x="10078" y="9660"/>
                  </a:cubicBezTo>
                  <a:cubicBezTo>
                    <a:pt x="10470" y="9660"/>
                    <a:pt x="10770" y="9999"/>
                    <a:pt x="10852" y="10529"/>
                  </a:cubicBezTo>
                  <a:cubicBezTo>
                    <a:pt x="11034" y="11654"/>
                    <a:pt x="10244" y="13234"/>
                    <a:pt x="10092" y="14389"/>
                  </a:cubicBezTo>
                  <a:cubicBezTo>
                    <a:pt x="9879" y="16000"/>
                    <a:pt x="10031" y="17642"/>
                    <a:pt x="10730" y="19131"/>
                  </a:cubicBezTo>
                  <a:cubicBezTo>
                    <a:pt x="11217" y="19496"/>
                    <a:pt x="11733" y="19860"/>
                    <a:pt x="12220" y="20134"/>
                  </a:cubicBezTo>
                  <a:cubicBezTo>
                    <a:pt x="13283" y="20742"/>
                    <a:pt x="14195" y="21259"/>
                    <a:pt x="15046" y="21745"/>
                  </a:cubicBezTo>
                  <a:cubicBezTo>
                    <a:pt x="14742" y="21076"/>
                    <a:pt x="14560" y="20377"/>
                    <a:pt x="14590" y="19496"/>
                  </a:cubicBezTo>
                  <a:cubicBezTo>
                    <a:pt x="14621" y="18280"/>
                    <a:pt x="14834" y="16730"/>
                    <a:pt x="16019" y="16122"/>
                  </a:cubicBezTo>
                  <a:cubicBezTo>
                    <a:pt x="16081" y="16088"/>
                    <a:pt x="16143" y="16073"/>
                    <a:pt x="16203" y="16073"/>
                  </a:cubicBezTo>
                  <a:cubicBezTo>
                    <a:pt x="16465" y="16073"/>
                    <a:pt x="16682" y="16361"/>
                    <a:pt x="16657" y="16608"/>
                  </a:cubicBezTo>
                  <a:cubicBezTo>
                    <a:pt x="16505" y="18037"/>
                    <a:pt x="16262" y="19526"/>
                    <a:pt x="16536" y="20955"/>
                  </a:cubicBezTo>
                  <a:cubicBezTo>
                    <a:pt x="16779" y="22049"/>
                    <a:pt x="17417" y="22809"/>
                    <a:pt x="18208" y="23478"/>
                  </a:cubicBezTo>
                  <a:cubicBezTo>
                    <a:pt x="20366" y="24663"/>
                    <a:pt x="21338" y="25332"/>
                    <a:pt x="21885" y="26548"/>
                  </a:cubicBezTo>
                  <a:lnTo>
                    <a:pt x="21916" y="26548"/>
                  </a:lnTo>
                  <a:cubicBezTo>
                    <a:pt x="21916" y="26548"/>
                    <a:pt x="24955" y="22961"/>
                    <a:pt x="25594" y="17672"/>
                  </a:cubicBezTo>
                  <a:cubicBezTo>
                    <a:pt x="24743" y="16699"/>
                    <a:pt x="23800" y="15787"/>
                    <a:pt x="22737" y="14997"/>
                  </a:cubicBezTo>
                  <a:cubicBezTo>
                    <a:pt x="21703" y="14237"/>
                    <a:pt x="20518" y="13629"/>
                    <a:pt x="19515" y="12870"/>
                  </a:cubicBezTo>
                  <a:cubicBezTo>
                    <a:pt x="18755" y="12292"/>
                    <a:pt x="17964" y="10924"/>
                    <a:pt x="19393" y="10651"/>
                  </a:cubicBezTo>
                  <a:cubicBezTo>
                    <a:pt x="19482" y="10637"/>
                    <a:pt x="19574" y="10630"/>
                    <a:pt x="19667" y="10630"/>
                  </a:cubicBezTo>
                  <a:cubicBezTo>
                    <a:pt x="20783" y="10630"/>
                    <a:pt x="22164" y="11581"/>
                    <a:pt x="22949" y="12170"/>
                  </a:cubicBezTo>
                  <a:cubicBezTo>
                    <a:pt x="24013" y="12961"/>
                    <a:pt x="24986" y="13933"/>
                    <a:pt x="25715" y="15088"/>
                  </a:cubicBezTo>
                  <a:cubicBezTo>
                    <a:pt x="25655" y="13903"/>
                    <a:pt x="25503" y="12687"/>
                    <a:pt x="25138" y="11411"/>
                  </a:cubicBezTo>
                  <a:cubicBezTo>
                    <a:pt x="24773" y="10164"/>
                    <a:pt x="24287" y="9009"/>
                    <a:pt x="23709" y="7976"/>
                  </a:cubicBezTo>
                  <a:cubicBezTo>
                    <a:pt x="23648" y="7976"/>
                    <a:pt x="23618" y="7945"/>
                    <a:pt x="23557" y="7915"/>
                  </a:cubicBezTo>
                  <a:cubicBezTo>
                    <a:pt x="21065" y="6365"/>
                    <a:pt x="18238" y="6031"/>
                    <a:pt x="15594" y="4845"/>
                  </a:cubicBezTo>
                  <a:cubicBezTo>
                    <a:pt x="14955" y="4541"/>
                    <a:pt x="13952" y="3720"/>
                    <a:pt x="14955" y="3143"/>
                  </a:cubicBezTo>
                  <a:cubicBezTo>
                    <a:pt x="15140" y="3045"/>
                    <a:pt x="15366" y="3004"/>
                    <a:pt x="15617" y="3004"/>
                  </a:cubicBezTo>
                  <a:cubicBezTo>
                    <a:pt x="16691" y="3004"/>
                    <a:pt x="18223" y="3753"/>
                    <a:pt x="18937" y="4024"/>
                  </a:cubicBezTo>
                  <a:cubicBezTo>
                    <a:pt x="20001" y="4420"/>
                    <a:pt x="21004" y="4936"/>
                    <a:pt x="21977" y="5514"/>
                  </a:cubicBezTo>
                  <a:cubicBezTo>
                    <a:pt x="18797" y="1737"/>
                    <a:pt x="14452" y="0"/>
                    <a:pt x="12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49"/>
            <p:cNvSpPr/>
            <p:nvPr/>
          </p:nvSpPr>
          <p:spPr>
            <a:xfrm>
              <a:off x="5294450" y="3016000"/>
              <a:ext cx="409600" cy="663700"/>
            </a:xfrm>
            <a:custGeom>
              <a:avLst/>
              <a:gdLst/>
              <a:ahLst/>
              <a:cxnLst/>
              <a:rect l="l" t="t" r="r" b="b"/>
              <a:pathLst>
                <a:path w="16384" h="26548" extrusionOk="0">
                  <a:moveTo>
                    <a:pt x="5613" y="7021"/>
                  </a:moveTo>
                  <a:cubicBezTo>
                    <a:pt x="6270" y="7021"/>
                    <a:pt x="6934" y="7181"/>
                    <a:pt x="7508" y="7520"/>
                  </a:cubicBezTo>
                  <a:cubicBezTo>
                    <a:pt x="7751" y="7672"/>
                    <a:pt x="7903" y="8097"/>
                    <a:pt x="7599" y="8310"/>
                  </a:cubicBezTo>
                  <a:cubicBezTo>
                    <a:pt x="7294" y="8496"/>
                    <a:pt x="6965" y="8571"/>
                    <a:pt x="6632" y="8571"/>
                  </a:cubicBezTo>
                  <a:cubicBezTo>
                    <a:pt x="6038" y="8571"/>
                    <a:pt x="5431" y="8329"/>
                    <a:pt x="4924" y="8037"/>
                  </a:cubicBezTo>
                  <a:cubicBezTo>
                    <a:pt x="4499" y="7793"/>
                    <a:pt x="4681" y="7186"/>
                    <a:pt x="5046" y="7125"/>
                  </a:cubicBezTo>
                  <a:cubicBezTo>
                    <a:pt x="5106" y="7064"/>
                    <a:pt x="5198" y="7034"/>
                    <a:pt x="5289" y="7034"/>
                  </a:cubicBezTo>
                  <a:cubicBezTo>
                    <a:pt x="5396" y="7025"/>
                    <a:pt x="5504" y="7021"/>
                    <a:pt x="5613" y="7021"/>
                  </a:cubicBezTo>
                  <a:close/>
                  <a:moveTo>
                    <a:pt x="9133" y="14805"/>
                  </a:moveTo>
                  <a:cubicBezTo>
                    <a:pt x="9158" y="14805"/>
                    <a:pt x="9184" y="14808"/>
                    <a:pt x="9210" y="14815"/>
                  </a:cubicBezTo>
                  <a:cubicBezTo>
                    <a:pt x="9848" y="14997"/>
                    <a:pt x="10517" y="15240"/>
                    <a:pt x="11003" y="15696"/>
                  </a:cubicBezTo>
                  <a:cubicBezTo>
                    <a:pt x="11216" y="15909"/>
                    <a:pt x="11246" y="16395"/>
                    <a:pt x="10882" y="16487"/>
                  </a:cubicBezTo>
                  <a:cubicBezTo>
                    <a:pt x="10773" y="16516"/>
                    <a:pt x="10664" y="16530"/>
                    <a:pt x="10556" y="16530"/>
                  </a:cubicBezTo>
                  <a:cubicBezTo>
                    <a:pt x="10000" y="16530"/>
                    <a:pt x="9465" y="16169"/>
                    <a:pt x="9058" y="15787"/>
                  </a:cubicBezTo>
                  <a:cubicBezTo>
                    <a:pt x="9028" y="15757"/>
                    <a:pt x="9028" y="15727"/>
                    <a:pt x="8997" y="15696"/>
                  </a:cubicBezTo>
                  <a:cubicBezTo>
                    <a:pt x="8784" y="15636"/>
                    <a:pt x="8632" y="15453"/>
                    <a:pt x="8693" y="15210"/>
                  </a:cubicBezTo>
                  <a:cubicBezTo>
                    <a:pt x="8720" y="15020"/>
                    <a:pt x="8917" y="14805"/>
                    <a:pt x="9133" y="14805"/>
                  </a:cubicBezTo>
                  <a:close/>
                  <a:moveTo>
                    <a:pt x="2997" y="0"/>
                  </a:moveTo>
                  <a:cubicBezTo>
                    <a:pt x="2745" y="0"/>
                    <a:pt x="2524" y="25"/>
                    <a:pt x="2340" y="73"/>
                  </a:cubicBezTo>
                  <a:cubicBezTo>
                    <a:pt x="0" y="711"/>
                    <a:pt x="0" y="5058"/>
                    <a:pt x="0" y="5058"/>
                  </a:cubicBezTo>
                  <a:cubicBezTo>
                    <a:pt x="10456" y="15332"/>
                    <a:pt x="12493" y="26213"/>
                    <a:pt x="12553" y="26548"/>
                  </a:cubicBezTo>
                  <a:lnTo>
                    <a:pt x="12584" y="26548"/>
                  </a:lnTo>
                  <a:cubicBezTo>
                    <a:pt x="12584" y="26548"/>
                    <a:pt x="15623" y="22961"/>
                    <a:pt x="16292" y="17672"/>
                  </a:cubicBezTo>
                  <a:cubicBezTo>
                    <a:pt x="15411" y="16699"/>
                    <a:pt x="14468" y="15787"/>
                    <a:pt x="13405" y="14997"/>
                  </a:cubicBezTo>
                  <a:cubicBezTo>
                    <a:pt x="12371" y="14237"/>
                    <a:pt x="11186" y="13629"/>
                    <a:pt x="10183" y="12870"/>
                  </a:cubicBezTo>
                  <a:cubicBezTo>
                    <a:pt x="9423" y="12292"/>
                    <a:pt x="8632" y="10924"/>
                    <a:pt x="10061" y="10651"/>
                  </a:cubicBezTo>
                  <a:cubicBezTo>
                    <a:pt x="10150" y="10637"/>
                    <a:pt x="10242" y="10630"/>
                    <a:pt x="10335" y="10630"/>
                  </a:cubicBezTo>
                  <a:cubicBezTo>
                    <a:pt x="11451" y="10630"/>
                    <a:pt x="12832" y="11581"/>
                    <a:pt x="13617" y="12170"/>
                  </a:cubicBezTo>
                  <a:cubicBezTo>
                    <a:pt x="14681" y="12961"/>
                    <a:pt x="15654" y="13933"/>
                    <a:pt x="16383" y="15088"/>
                  </a:cubicBezTo>
                  <a:cubicBezTo>
                    <a:pt x="16323" y="13903"/>
                    <a:pt x="16171" y="12687"/>
                    <a:pt x="15806" y="11411"/>
                  </a:cubicBezTo>
                  <a:cubicBezTo>
                    <a:pt x="15441" y="10164"/>
                    <a:pt x="14955" y="9009"/>
                    <a:pt x="14377" y="7976"/>
                  </a:cubicBezTo>
                  <a:cubicBezTo>
                    <a:pt x="14316" y="7976"/>
                    <a:pt x="14286" y="7945"/>
                    <a:pt x="14225" y="7915"/>
                  </a:cubicBezTo>
                  <a:cubicBezTo>
                    <a:pt x="11733" y="6365"/>
                    <a:pt x="8906" y="6031"/>
                    <a:pt x="6262" y="4845"/>
                  </a:cubicBezTo>
                  <a:cubicBezTo>
                    <a:pt x="5623" y="4541"/>
                    <a:pt x="4620" y="3720"/>
                    <a:pt x="5623" y="3143"/>
                  </a:cubicBezTo>
                  <a:cubicBezTo>
                    <a:pt x="5808" y="3045"/>
                    <a:pt x="6034" y="3004"/>
                    <a:pt x="6285" y="3004"/>
                  </a:cubicBezTo>
                  <a:cubicBezTo>
                    <a:pt x="7359" y="3004"/>
                    <a:pt x="8891" y="3753"/>
                    <a:pt x="9605" y="4024"/>
                  </a:cubicBezTo>
                  <a:cubicBezTo>
                    <a:pt x="10669" y="4420"/>
                    <a:pt x="11672" y="4936"/>
                    <a:pt x="12645" y="5514"/>
                  </a:cubicBezTo>
                  <a:cubicBezTo>
                    <a:pt x="9465" y="1737"/>
                    <a:pt x="5120" y="0"/>
                    <a:pt x="29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49"/>
            <p:cNvSpPr/>
            <p:nvPr/>
          </p:nvSpPr>
          <p:spPr>
            <a:xfrm>
              <a:off x="4420550" y="3001525"/>
              <a:ext cx="886825" cy="789125"/>
            </a:xfrm>
            <a:custGeom>
              <a:avLst/>
              <a:gdLst/>
              <a:ahLst/>
              <a:cxnLst/>
              <a:rect l="l" t="t" r="r" b="b"/>
              <a:pathLst>
                <a:path w="35473" h="31565" extrusionOk="0">
                  <a:moveTo>
                    <a:pt x="17408" y="6812"/>
                  </a:moveTo>
                  <a:cubicBezTo>
                    <a:pt x="17792" y="6812"/>
                    <a:pt x="18171" y="7031"/>
                    <a:pt x="18117" y="7491"/>
                  </a:cubicBezTo>
                  <a:cubicBezTo>
                    <a:pt x="18056" y="7917"/>
                    <a:pt x="17600" y="8099"/>
                    <a:pt x="17205" y="8129"/>
                  </a:cubicBezTo>
                  <a:cubicBezTo>
                    <a:pt x="17132" y="8135"/>
                    <a:pt x="17057" y="8139"/>
                    <a:pt x="16980" y="8139"/>
                  </a:cubicBezTo>
                  <a:cubicBezTo>
                    <a:pt x="16675" y="8139"/>
                    <a:pt x="16354" y="8081"/>
                    <a:pt x="16111" y="7886"/>
                  </a:cubicBezTo>
                  <a:cubicBezTo>
                    <a:pt x="15746" y="7613"/>
                    <a:pt x="15989" y="7126"/>
                    <a:pt x="16354" y="7065"/>
                  </a:cubicBezTo>
                  <a:cubicBezTo>
                    <a:pt x="16354" y="7065"/>
                    <a:pt x="16384" y="7035"/>
                    <a:pt x="16415" y="7035"/>
                  </a:cubicBezTo>
                  <a:cubicBezTo>
                    <a:pt x="16688" y="6944"/>
                    <a:pt x="16962" y="6853"/>
                    <a:pt x="17266" y="6822"/>
                  </a:cubicBezTo>
                  <a:cubicBezTo>
                    <a:pt x="17313" y="6816"/>
                    <a:pt x="17360" y="6812"/>
                    <a:pt x="17408" y="6812"/>
                  </a:cubicBezTo>
                  <a:close/>
                  <a:moveTo>
                    <a:pt x="22325" y="9059"/>
                  </a:moveTo>
                  <a:cubicBezTo>
                    <a:pt x="22384" y="9059"/>
                    <a:pt x="22441" y="9072"/>
                    <a:pt x="22494" y="9102"/>
                  </a:cubicBezTo>
                  <a:cubicBezTo>
                    <a:pt x="22615" y="9163"/>
                    <a:pt x="22707" y="9193"/>
                    <a:pt x="22798" y="9254"/>
                  </a:cubicBezTo>
                  <a:cubicBezTo>
                    <a:pt x="23011" y="9376"/>
                    <a:pt x="23162" y="9619"/>
                    <a:pt x="23041" y="9862"/>
                  </a:cubicBezTo>
                  <a:cubicBezTo>
                    <a:pt x="22972" y="10022"/>
                    <a:pt x="22782" y="10148"/>
                    <a:pt x="22602" y="10148"/>
                  </a:cubicBezTo>
                  <a:cubicBezTo>
                    <a:pt x="22543" y="10148"/>
                    <a:pt x="22485" y="10135"/>
                    <a:pt x="22433" y="10105"/>
                  </a:cubicBezTo>
                  <a:cubicBezTo>
                    <a:pt x="22342" y="10044"/>
                    <a:pt x="22220" y="10014"/>
                    <a:pt x="22129" y="9953"/>
                  </a:cubicBezTo>
                  <a:cubicBezTo>
                    <a:pt x="21916" y="9831"/>
                    <a:pt x="21795" y="9588"/>
                    <a:pt x="21886" y="9345"/>
                  </a:cubicBezTo>
                  <a:cubicBezTo>
                    <a:pt x="21955" y="9185"/>
                    <a:pt x="22144" y="9059"/>
                    <a:pt x="22325" y="9059"/>
                  </a:cubicBezTo>
                  <a:close/>
                  <a:moveTo>
                    <a:pt x="24964" y="7609"/>
                  </a:moveTo>
                  <a:cubicBezTo>
                    <a:pt x="24981" y="7609"/>
                    <a:pt x="24999" y="7610"/>
                    <a:pt x="25017" y="7613"/>
                  </a:cubicBezTo>
                  <a:cubicBezTo>
                    <a:pt x="26263" y="7673"/>
                    <a:pt x="27387" y="8160"/>
                    <a:pt x="28512" y="8646"/>
                  </a:cubicBezTo>
                  <a:cubicBezTo>
                    <a:pt x="29242" y="8950"/>
                    <a:pt x="29971" y="9224"/>
                    <a:pt x="30488" y="9892"/>
                  </a:cubicBezTo>
                  <a:cubicBezTo>
                    <a:pt x="30670" y="10135"/>
                    <a:pt x="30549" y="10500"/>
                    <a:pt x="30275" y="10591"/>
                  </a:cubicBezTo>
                  <a:cubicBezTo>
                    <a:pt x="30134" y="10648"/>
                    <a:pt x="29989" y="10672"/>
                    <a:pt x="29841" y="10672"/>
                  </a:cubicBezTo>
                  <a:cubicBezTo>
                    <a:pt x="29193" y="10672"/>
                    <a:pt x="28498" y="10212"/>
                    <a:pt x="27904" y="10014"/>
                  </a:cubicBezTo>
                  <a:cubicBezTo>
                    <a:pt x="27296" y="9801"/>
                    <a:pt x="26658" y="9649"/>
                    <a:pt x="26050" y="9406"/>
                  </a:cubicBezTo>
                  <a:cubicBezTo>
                    <a:pt x="25503" y="9193"/>
                    <a:pt x="25229" y="8859"/>
                    <a:pt x="24743" y="8585"/>
                  </a:cubicBezTo>
                  <a:cubicBezTo>
                    <a:pt x="24469" y="8464"/>
                    <a:pt x="24439" y="8160"/>
                    <a:pt x="24530" y="7947"/>
                  </a:cubicBezTo>
                  <a:cubicBezTo>
                    <a:pt x="24587" y="7778"/>
                    <a:pt x="24747" y="7609"/>
                    <a:pt x="24964" y="7609"/>
                  </a:cubicBezTo>
                  <a:close/>
                  <a:moveTo>
                    <a:pt x="15181" y="11046"/>
                  </a:moveTo>
                  <a:cubicBezTo>
                    <a:pt x="15207" y="11046"/>
                    <a:pt x="15233" y="11046"/>
                    <a:pt x="15260" y="11047"/>
                  </a:cubicBezTo>
                  <a:cubicBezTo>
                    <a:pt x="15533" y="11078"/>
                    <a:pt x="15655" y="11351"/>
                    <a:pt x="15655" y="11564"/>
                  </a:cubicBezTo>
                  <a:cubicBezTo>
                    <a:pt x="15655" y="12431"/>
                    <a:pt x="14746" y="12708"/>
                    <a:pt x="14008" y="12708"/>
                  </a:cubicBezTo>
                  <a:cubicBezTo>
                    <a:pt x="13893" y="12708"/>
                    <a:pt x="13782" y="12701"/>
                    <a:pt x="13679" y="12689"/>
                  </a:cubicBezTo>
                  <a:cubicBezTo>
                    <a:pt x="13588" y="12658"/>
                    <a:pt x="13527" y="12628"/>
                    <a:pt x="13466" y="12597"/>
                  </a:cubicBezTo>
                  <a:cubicBezTo>
                    <a:pt x="13162" y="12445"/>
                    <a:pt x="13010" y="12020"/>
                    <a:pt x="13345" y="11807"/>
                  </a:cubicBezTo>
                  <a:cubicBezTo>
                    <a:pt x="13930" y="11426"/>
                    <a:pt x="14488" y="11046"/>
                    <a:pt x="15181" y="11046"/>
                  </a:cubicBezTo>
                  <a:close/>
                  <a:moveTo>
                    <a:pt x="20869" y="13096"/>
                  </a:moveTo>
                  <a:cubicBezTo>
                    <a:pt x="20932" y="13096"/>
                    <a:pt x="20999" y="13111"/>
                    <a:pt x="21065" y="13145"/>
                  </a:cubicBezTo>
                  <a:cubicBezTo>
                    <a:pt x="21673" y="13388"/>
                    <a:pt x="22129" y="13935"/>
                    <a:pt x="22403" y="14512"/>
                  </a:cubicBezTo>
                  <a:cubicBezTo>
                    <a:pt x="22555" y="14756"/>
                    <a:pt x="22311" y="15090"/>
                    <a:pt x="22038" y="15120"/>
                  </a:cubicBezTo>
                  <a:cubicBezTo>
                    <a:pt x="21996" y="15126"/>
                    <a:pt x="21954" y="15129"/>
                    <a:pt x="21912" y="15129"/>
                  </a:cubicBezTo>
                  <a:cubicBezTo>
                    <a:pt x="21266" y="15129"/>
                    <a:pt x="20507" y="14503"/>
                    <a:pt x="20336" y="13904"/>
                  </a:cubicBezTo>
                  <a:cubicBezTo>
                    <a:pt x="20305" y="13692"/>
                    <a:pt x="20336" y="13509"/>
                    <a:pt x="20488" y="13357"/>
                  </a:cubicBezTo>
                  <a:cubicBezTo>
                    <a:pt x="20554" y="13203"/>
                    <a:pt x="20700" y="13096"/>
                    <a:pt x="20869" y="13096"/>
                  </a:cubicBezTo>
                  <a:close/>
                  <a:moveTo>
                    <a:pt x="9987" y="1"/>
                  </a:moveTo>
                  <a:cubicBezTo>
                    <a:pt x="4927" y="1"/>
                    <a:pt x="1935" y="3990"/>
                    <a:pt x="730" y="8494"/>
                  </a:cubicBezTo>
                  <a:cubicBezTo>
                    <a:pt x="1703" y="7795"/>
                    <a:pt x="2767" y="7187"/>
                    <a:pt x="3861" y="6670"/>
                  </a:cubicBezTo>
                  <a:cubicBezTo>
                    <a:pt x="5212" y="6024"/>
                    <a:pt x="6592" y="5605"/>
                    <a:pt x="8110" y="5605"/>
                  </a:cubicBezTo>
                  <a:cubicBezTo>
                    <a:pt x="8163" y="5605"/>
                    <a:pt x="8215" y="5605"/>
                    <a:pt x="8269" y="5606"/>
                  </a:cubicBezTo>
                  <a:cubicBezTo>
                    <a:pt x="9059" y="5637"/>
                    <a:pt x="10487" y="5606"/>
                    <a:pt x="11065" y="6336"/>
                  </a:cubicBezTo>
                  <a:cubicBezTo>
                    <a:pt x="12220" y="7795"/>
                    <a:pt x="9363" y="8433"/>
                    <a:pt x="8481" y="8616"/>
                  </a:cubicBezTo>
                  <a:cubicBezTo>
                    <a:pt x="5351" y="9284"/>
                    <a:pt x="1794" y="9527"/>
                    <a:pt x="62" y="12628"/>
                  </a:cubicBezTo>
                  <a:cubicBezTo>
                    <a:pt x="1" y="14056"/>
                    <a:pt x="123" y="15455"/>
                    <a:pt x="366" y="16640"/>
                  </a:cubicBezTo>
                  <a:cubicBezTo>
                    <a:pt x="1217" y="15607"/>
                    <a:pt x="2250" y="14664"/>
                    <a:pt x="3101" y="13874"/>
                  </a:cubicBezTo>
                  <a:cubicBezTo>
                    <a:pt x="4334" y="12773"/>
                    <a:pt x="6470" y="11491"/>
                    <a:pt x="8322" y="11491"/>
                  </a:cubicBezTo>
                  <a:cubicBezTo>
                    <a:pt x="8617" y="11491"/>
                    <a:pt x="8905" y="11523"/>
                    <a:pt x="9180" y="11594"/>
                  </a:cubicBezTo>
                  <a:cubicBezTo>
                    <a:pt x="9545" y="11686"/>
                    <a:pt x="9788" y="12202"/>
                    <a:pt x="9393" y="12415"/>
                  </a:cubicBezTo>
                  <a:cubicBezTo>
                    <a:pt x="6323" y="14330"/>
                    <a:pt x="3071" y="15546"/>
                    <a:pt x="1034" y="18646"/>
                  </a:cubicBezTo>
                  <a:cubicBezTo>
                    <a:pt x="2007" y="20743"/>
                    <a:pt x="3770" y="22598"/>
                    <a:pt x="5533" y="24300"/>
                  </a:cubicBezTo>
                  <a:cubicBezTo>
                    <a:pt x="6870" y="20713"/>
                    <a:pt x="9302" y="16792"/>
                    <a:pt x="13405" y="16610"/>
                  </a:cubicBezTo>
                  <a:cubicBezTo>
                    <a:pt x="13417" y="16609"/>
                    <a:pt x="13429" y="16608"/>
                    <a:pt x="13440" y="16608"/>
                  </a:cubicBezTo>
                  <a:cubicBezTo>
                    <a:pt x="13884" y="16608"/>
                    <a:pt x="14307" y="17166"/>
                    <a:pt x="13922" y="17522"/>
                  </a:cubicBezTo>
                  <a:cubicBezTo>
                    <a:pt x="12646" y="18798"/>
                    <a:pt x="11126" y="19832"/>
                    <a:pt x="9819" y="21047"/>
                  </a:cubicBezTo>
                  <a:cubicBezTo>
                    <a:pt x="8451" y="22294"/>
                    <a:pt x="7509" y="23722"/>
                    <a:pt x="6475" y="25181"/>
                  </a:cubicBezTo>
                  <a:cubicBezTo>
                    <a:pt x="8968" y="27522"/>
                    <a:pt x="11187" y="29558"/>
                    <a:pt x="10761" y="31473"/>
                  </a:cubicBezTo>
                  <a:cubicBezTo>
                    <a:pt x="10731" y="31534"/>
                    <a:pt x="10731" y="31564"/>
                    <a:pt x="10731" y="31564"/>
                  </a:cubicBezTo>
                  <a:cubicBezTo>
                    <a:pt x="10883" y="31139"/>
                    <a:pt x="12433" y="27613"/>
                    <a:pt x="21491" y="27400"/>
                  </a:cubicBezTo>
                  <a:cubicBezTo>
                    <a:pt x="21734" y="25485"/>
                    <a:pt x="21521" y="23570"/>
                    <a:pt x="21126" y="21686"/>
                  </a:cubicBezTo>
                  <a:cubicBezTo>
                    <a:pt x="20852" y="20409"/>
                    <a:pt x="20001" y="18950"/>
                    <a:pt x="20396" y="17643"/>
                  </a:cubicBezTo>
                  <a:cubicBezTo>
                    <a:pt x="20441" y="17488"/>
                    <a:pt x="20629" y="17382"/>
                    <a:pt x="20811" y="17382"/>
                  </a:cubicBezTo>
                  <a:cubicBezTo>
                    <a:pt x="20879" y="17382"/>
                    <a:pt x="20946" y="17397"/>
                    <a:pt x="21004" y="17430"/>
                  </a:cubicBezTo>
                  <a:cubicBezTo>
                    <a:pt x="22463" y="18281"/>
                    <a:pt x="22767" y="19801"/>
                    <a:pt x="22980" y="21412"/>
                  </a:cubicBezTo>
                  <a:cubicBezTo>
                    <a:pt x="23223" y="23236"/>
                    <a:pt x="23345" y="25424"/>
                    <a:pt x="22798" y="27278"/>
                  </a:cubicBezTo>
                  <a:cubicBezTo>
                    <a:pt x="26172" y="26762"/>
                    <a:pt x="28968" y="24634"/>
                    <a:pt x="31005" y="21838"/>
                  </a:cubicBezTo>
                  <a:cubicBezTo>
                    <a:pt x="30062" y="19254"/>
                    <a:pt x="27327" y="17643"/>
                    <a:pt x="25442" y="15850"/>
                  </a:cubicBezTo>
                  <a:cubicBezTo>
                    <a:pt x="24834" y="15242"/>
                    <a:pt x="23649" y="13752"/>
                    <a:pt x="25017" y="13236"/>
                  </a:cubicBezTo>
                  <a:cubicBezTo>
                    <a:pt x="25136" y="13188"/>
                    <a:pt x="25267" y="13166"/>
                    <a:pt x="25407" y="13166"/>
                  </a:cubicBezTo>
                  <a:cubicBezTo>
                    <a:pt x="26684" y="13166"/>
                    <a:pt x="28675" y="15004"/>
                    <a:pt x="29333" y="15607"/>
                  </a:cubicBezTo>
                  <a:cubicBezTo>
                    <a:pt x="30670" y="16883"/>
                    <a:pt x="31521" y="18403"/>
                    <a:pt x="32129" y="20075"/>
                  </a:cubicBezTo>
                  <a:cubicBezTo>
                    <a:pt x="34652" y="15667"/>
                    <a:pt x="35473" y="10379"/>
                    <a:pt x="33983" y="7278"/>
                  </a:cubicBezTo>
                  <a:cubicBezTo>
                    <a:pt x="32617" y="4412"/>
                    <a:pt x="30336" y="3207"/>
                    <a:pt x="27892" y="3207"/>
                  </a:cubicBezTo>
                  <a:cubicBezTo>
                    <a:pt x="25335" y="3207"/>
                    <a:pt x="22600" y="4526"/>
                    <a:pt x="20548" y="6640"/>
                  </a:cubicBezTo>
                  <a:cubicBezTo>
                    <a:pt x="20548" y="6640"/>
                    <a:pt x="20305" y="956"/>
                    <a:pt x="10913" y="44"/>
                  </a:cubicBezTo>
                  <a:cubicBezTo>
                    <a:pt x="10597" y="15"/>
                    <a:pt x="10288" y="1"/>
                    <a:pt x="99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49"/>
            <p:cNvSpPr/>
            <p:nvPr/>
          </p:nvSpPr>
          <p:spPr>
            <a:xfrm>
              <a:off x="4688800" y="3081700"/>
              <a:ext cx="618575" cy="708950"/>
            </a:xfrm>
            <a:custGeom>
              <a:avLst/>
              <a:gdLst/>
              <a:ahLst/>
              <a:cxnLst/>
              <a:rect l="l" t="t" r="r" b="b"/>
              <a:pathLst>
                <a:path w="24743" h="28358" extrusionOk="0">
                  <a:moveTo>
                    <a:pt x="11595" y="5852"/>
                  </a:moveTo>
                  <a:cubicBezTo>
                    <a:pt x="11654" y="5852"/>
                    <a:pt x="11711" y="5865"/>
                    <a:pt x="11764" y="5895"/>
                  </a:cubicBezTo>
                  <a:cubicBezTo>
                    <a:pt x="11885" y="5956"/>
                    <a:pt x="11977" y="5986"/>
                    <a:pt x="12068" y="6047"/>
                  </a:cubicBezTo>
                  <a:cubicBezTo>
                    <a:pt x="12281" y="6169"/>
                    <a:pt x="12432" y="6412"/>
                    <a:pt x="12311" y="6655"/>
                  </a:cubicBezTo>
                  <a:cubicBezTo>
                    <a:pt x="12242" y="6815"/>
                    <a:pt x="12052" y="6941"/>
                    <a:pt x="11872" y="6941"/>
                  </a:cubicBezTo>
                  <a:cubicBezTo>
                    <a:pt x="11813" y="6941"/>
                    <a:pt x="11755" y="6928"/>
                    <a:pt x="11703" y="6898"/>
                  </a:cubicBezTo>
                  <a:cubicBezTo>
                    <a:pt x="11612" y="6837"/>
                    <a:pt x="11490" y="6807"/>
                    <a:pt x="11399" y="6746"/>
                  </a:cubicBezTo>
                  <a:cubicBezTo>
                    <a:pt x="11186" y="6624"/>
                    <a:pt x="11065" y="6381"/>
                    <a:pt x="11156" y="6138"/>
                  </a:cubicBezTo>
                  <a:cubicBezTo>
                    <a:pt x="11225" y="5978"/>
                    <a:pt x="11414" y="5852"/>
                    <a:pt x="11595" y="5852"/>
                  </a:cubicBezTo>
                  <a:close/>
                  <a:moveTo>
                    <a:pt x="14234" y="4402"/>
                  </a:moveTo>
                  <a:cubicBezTo>
                    <a:pt x="14251" y="4402"/>
                    <a:pt x="14269" y="4403"/>
                    <a:pt x="14287" y="4406"/>
                  </a:cubicBezTo>
                  <a:cubicBezTo>
                    <a:pt x="15533" y="4466"/>
                    <a:pt x="16657" y="4953"/>
                    <a:pt x="17782" y="5439"/>
                  </a:cubicBezTo>
                  <a:cubicBezTo>
                    <a:pt x="18512" y="5743"/>
                    <a:pt x="19241" y="6017"/>
                    <a:pt x="19758" y="6685"/>
                  </a:cubicBezTo>
                  <a:cubicBezTo>
                    <a:pt x="19940" y="6928"/>
                    <a:pt x="19819" y="7293"/>
                    <a:pt x="19545" y="7384"/>
                  </a:cubicBezTo>
                  <a:cubicBezTo>
                    <a:pt x="19404" y="7441"/>
                    <a:pt x="19259" y="7465"/>
                    <a:pt x="19111" y="7465"/>
                  </a:cubicBezTo>
                  <a:cubicBezTo>
                    <a:pt x="18463" y="7465"/>
                    <a:pt x="17768" y="7005"/>
                    <a:pt x="17174" y="6807"/>
                  </a:cubicBezTo>
                  <a:cubicBezTo>
                    <a:pt x="16566" y="6594"/>
                    <a:pt x="15928" y="6442"/>
                    <a:pt x="15320" y="6199"/>
                  </a:cubicBezTo>
                  <a:cubicBezTo>
                    <a:pt x="14773" y="5986"/>
                    <a:pt x="14499" y="5652"/>
                    <a:pt x="14013" y="5378"/>
                  </a:cubicBezTo>
                  <a:cubicBezTo>
                    <a:pt x="13739" y="5257"/>
                    <a:pt x="13709" y="4953"/>
                    <a:pt x="13800" y="4740"/>
                  </a:cubicBezTo>
                  <a:cubicBezTo>
                    <a:pt x="13857" y="4571"/>
                    <a:pt x="14017" y="4402"/>
                    <a:pt x="14234" y="4402"/>
                  </a:cubicBezTo>
                  <a:close/>
                  <a:moveTo>
                    <a:pt x="10139" y="9889"/>
                  </a:moveTo>
                  <a:cubicBezTo>
                    <a:pt x="10202" y="9889"/>
                    <a:pt x="10269" y="9904"/>
                    <a:pt x="10335" y="9938"/>
                  </a:cubicBezTo>
                  <a:cubicBezTo>
                    <a:pt x="10943" y="10181"/>
                    <a:pt x="11399" y="10728"/>
                    <a:pt x="11673" y="11305"/>
                  </a:cubicBezTo>
                  <a:cubicBezTo>
                    <a:pt x="11825" y="11549"/>
                    <a:pt x="11581" y="11883"/>
                    <a:pt x="11308" y="11913"/>
                  </a:cubicBezTo>
                  <a:cubicBezTo>
                    <a:pt x="11266" y="11919"/>
                    <a:pt x="11224" y="11922"/>
                    <a:pt x="11182" y="11922"/>
                  </a:cubicBezTo>
                  <a:cubicBezTo>
                    <a:pt x="10536" y="11922"/>
                    <a:pt x="9777" y="11296"/>
                    <a:pt x="9606" y="10697"/>
                  </a:cubicBezTo>
                  <a:cubicBezTo>
                    <a:pt x="9575" y="10485"/>
                    <a:pt x="9606" y="10302"/>
                    <a:pt x="9758" y="10150"/>
                  </a:cubicBezTo>
                  <a:cubicBezTo>
                    <a:pt x="9824" y="9996"/>
                    <a:pt x="9970" y="9889"/>
                    <a:pt x="10139" y="9889"/>
                  </a:cubicBezTo>
                  <a:close/>
                  <a:moveTo>
                    <a:pt x="17162" y="0"/>
                  </a:moveTo>
                  <a:cubicBezTo>
                    <a:pt x="14605" y="0"/>
                    <a:pt x="11870" y="1319"/>
                    <a:pt x="9818" y="3433"/>
                  </a:cubicBezTo>
                  <a:cubicBezTo>
                    <a:pt x="4347" y="13342"/>
                    <a:pt x="487" y="26686"/>
                    <a:pt x="31" y="28266"/>
                  </a:cubicBezTo>
                  <a:cubicBezTo>
                    <a:pt x="1" y="28327"/>
                    <a:pt x="1" y="28357"/>
                    <a:pt x="1" y="28357"/>
                  </a:cubicBezTo>
                  <a:cubicBezTo>
                    <a:pt x="153" y="27901"/>
                    <a:pt x="1703" y="24406"/>
                    <a:pt x="10761" y="24193"/>
                  </a:cubicBezTo>
                  <a:cubicBezTo>
                    <a:pt x="11004" y="22278"/>
                    <a:pt x="10791" y="20363"/>
                    <a:pt x="10396" y="18479"/>
                  </a:cubicBezTo>
                  <a:cubicBezTo>
                    <a:pt x="10122" y="17202"/>
                    <a:pt x="9271" y="15743"/>
                    <a:pt x="9666" y="14436"/>
                  </a:cubicBezTo>
                  <a:cubicBezTo>
                    <a:pt x="9711" y="14281"/>
                    <a:pt x="9899" y="14175"/>
                    <a:pt x="10081" y="14175"/>
                  </a:cubicBezTo>
                  <a:cubicBezTo>
                    <a:pt x="10149" y="14175"/>
                    <a:pt x="10216" y="14190"/>
                    <a:pt x="10274" y="14223"/>
                  </a:cubicBezTo>
                  <a:cubicBezTo>
                    <a:pt x="11733" y="15074"/>
                    <a:pt x="12037" y="16594"/>
                    <a:pt x="12250" y="18205"/>
                  </a:cubicBezTo>
                  <a:cubicBezTo>
                    <a:pt x="12493" y="20029"/>
                    <a:pt x="12615" y="22217"/>
                    <a:pt x="12068" y="24071"/>
                  </a:cubicBezTo>
                  <a:cubicBezTo>
                    <a:pt x="15442" y="23555"/>
                    <a:pt x="18238" y="21427"/>
                    <a:pt x="20275" y="18631"/>
                  </a:cubicBezTo>
                  <a:cubicBezTo>
                    <a:pt x="19332" y="16047"/>
                    <a:pt x="16597" y="14436"/>
                    <a:pt x="14712" y="12643"/>
                  </a:cubicBezTo>
                  <a:cubicBezTo>
                    <a:pt x="14104" y="12035"/>
                    <a:pt x="12919" y="10545"/>
                    <a:pt x="14287" y="10029"/>
                  </a:cubicBezTo>
                  <a:cubicBezTo>
                    <a:pt x="14406" y="9981"/>
                    <a:pt x="14537" y="9959"/>
                    <a:pt x="14677" y="9959"/>
                  </a:cubicBezTo>
                  <a:cubicBezTo>
                    <a:pt x="15954" y="9959"/>
                    <a:pt x="17945" y="11797"/>
                    <a:pt x="18603" y="12400"/>
                  </a:cubicBezTo>
                  <a:cubicBezTo>
                    <a:pt x="19940" y="13676"/>
                    <a:pt x="20791" y="15196"/>
                    <a:pt x="21399" y="16868"/>
                  </a:cubicBezTo>
                  <a:cubicBezTo>
                    <a:pt x="23922" y="12460"/>
                    <a:pt x="24743" y="7172"/>
                    <a:pt x="23253" y="4071"/>
                  </a:cubicBezTo>
                  <a:cubicBezTo>
                    <a:pt x="21887" y="1205"/>
                    <a:pt x="19606" y="0"/>
                    <a:pt x="171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49"/>
            <p:cNvSpPr/>
            <p:nvPr/>
          </p:nvSpPr>
          <p:spPr>
            <a:xfrm>
              <a:off x="4985150" y="3976800"/>
              <a:ext cx="172525" cy="687725"/>
            </a:xfrm>
            <a:custGeom>
              <a:avLst/>
              <a:gdLst/>
              <a:ahLst/>
              <a:cxnLst/>
              <a:rect l="l" t="t" r="r" b="b"/>
              <a:pathLst>
                <a:path w="6901" h="27509" extrusionOk="0">
                  <a:moveTo>
                    <a:pt x="6475" y="0"/>
                  </a:moveTo>
                  <a:cubicBezTo>
                    <a:pt x="6445" y="61"/>
                    <a:pt x="4803" y="4134"/>
                    <a:pt x="3223" y="9514"/>
                  </a:cubicBezTo>
                  <a:cubicBezTo>
                    <a:pt x="1734" y="14499"/>
                    <a:pt x="1" y="21672"/>
                    <a:pt x="92" y="27508"/>
                  </a:cubicBezTo>
                  <a:lnTo>
                    <a:pt x="1186" y="27508"/>
                  </a:lnTo>
                  <a:cubicBezTo>
                    <a:pt x="1004" y="16566"/>
                    <a:pt x="6840" y="365"/>
                    <a:pt x="6901" y="213"/>
                  </a:cubicBezTo>
                  <a:lnTo>
                    <a:pt x="6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49"/>
            <p:cNvSpPr/>
            <p:nvPr/>
          </p:nvSpPr>
          <p:spPr>
            <a:xfrm>
              <a:off x="4965400" y="3882525"/>
              <a:ext cx="359450" cy="335925"/>
            </a:xfrm>
            <a:custGeom>
              <a:avLst/>
              <a:gdLst/>
              <a:ahLst/>
              <a:cxnLst/>
              <a:rect l="l" t="t" r="r" b="b"/>
              <a:pathLst>
                <a:path w="14378" h="13437" extrusionOk="0">
                  <a:moveTo>
                    <a:pt x="5565" y="0"/>
                  </a:moveTo>
                  <a:cubicBezTo>
                    <a:pt x="5261" y="0"/>
                    <a:pt x="4918" y="57"/>
                    <a:pt x="4530" y="185"/>
                  </a:cubicBezTo>
                  <a:cubicBezTo>
                    <a:pt x="1368" y="1218"/>
                    <a:pt x="1" y="4835"/>
                    <a:pt x="2341" y="7115"/>
                  </a:cubicBezTo>
                  <a:cubicBezTo>
                    <a:pt x="4408" y="9121"/>
                    <a:pt x="6809" y="10397"/>
                    <a:pt x="7326" y="12556"/>
                  </a:cubicBezTo>
                  <a:cubicBezTo>
                    <a:pt x="7417" y="12829"/>
                    <a:pt x="7448" y="13133"/>
                    <a:pt x="7448" y="13437"/>
                  </a:cubicBezTo>
                  <a:cubicBezTo>
                    <a:pt x="7478" y="13194"/>
                    <a:pt x="7752" y="10732"/>
                    <a:pt x="11369" y="10154"/>
                  </a:cubicBezTo>
                  <a:cubicBezTo>
                    <a:pt x="11885" y="10063"/>
                    <a:pt x="12311" y="9850"/>
                    <a:pt x="12645" y="9546"/>
                  </a:cubicBezTo>
                  <a:cubicBezTo>
                    <a:pt x="12311" y="8756"/>
                    <a:pt x="11825" y="8027"/>
                    <a:pt x="11156" y="7327"/>
                  </a:cubicBezTo>
                  <a:cubicBezTo>
                    <a:pt x="10518" y="6659"/>
                    <a:pt x="9636" y="6142"/>
                    <a:pt x="9241" y="5321"/>
                  </a:cubicBezTo>
                  <a:cubicBezTo>
                    <a:pt x="9088" y="4965"/>
                    <a:pt x="9405" y="4715"/>
                    <a:pt x="9708" y="4715"/>
                  </a:cubicBezTo>
                  <a:cubicBezTo>
                    <a:pt x="9767" y="4715"/>
                    <a:pt x="9825" y="4724"/>
                    <a:pt x="9879" y="4744"/>
                  </a:cubicBezTo>
                  <a:cubicBezTo>
                    <a:pt x="10913" y="5078"/>
                    <a:pt x="12007" y="6020"/>
                    <a:pt x="12645" y="6872"/>
                  </a:cubicBezTo>
                  <a:cubicBezTo>
                    <a:pt x="13010" y="7327"/>
                    <a:pt x="13284" y="7814"/>
                    <a:pt x="13466" y="8331"/>
                  </a:cubicBezTo>
                  <a:cubicBezTo>
                    <a:pt x="14378" y="5929"/>
                    <a:pt x="13192" y="1887"/>
                    <a:pt x="11338" y="914"/>
                  </a:cubicBezTo>
                  <a:cubicBezTo>
                    <a:pt x="10908" y="691"/>
                    <a:pt x="10524" y="598"/>
                    <a:pt x="10185" y="598"/>
                  </a:cubicBezTo>
                  <a:cubicBezTo>
                    <a:pt x="8485" y="598"/>
                    <a:pt x="7873" y="2920"/>
                    <a:pt x="7873" y="2920"/>
                  </a:cubicBezTo>
                  <a:cubicBezTo>
                    <a:pt x="7873" y="2920"/>
                    <a:pt x="7873" y="2829"/>
                    <a:pt x="7843" y="2677"/>
                  </a:cubicBezTo>
                  <a:cubicBezTo>
                    <a:pt x="7765" y="1949"/>
                    <a:pt x="7354" y="0"/>
                    <a:pt x="5565" y="0"/>
                  </a:cubicBezTo>
                  <a:close/>
                </a:path>
              </a:pathLst>
            </a:custGeom>
            <a:solidFill>
              <a:srgbClr val="547C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49"/>
            <p:cNvSpPr/>
            <p:nvPr/>
          </p:nvSpPr>
          <p:spPr>
            <a:xfrm>
              <a:off x="5137900" y="3897475"/>
              <a:ext cx="186950" cy="320975"/>
            </a:xfrm>
            <a:custGeom>
              <a:avLst/>
              <a:gdLst/>
              <a:ahLst/>
              <a:cxnLst/>
              <a:rect l="l" t="t" r="r" b="b"/>
              <a:pathLst>
                <a:path w="7478" h="12839" extrusionOk="0">
                  <a:moveTo>
                    <a:pt x="3285" y="0"/>
                  </a:moveTo>
                  <a:cubicBezTo>
                    <a:pt x="1585" y="0"/>
                    <a:pt x="973" y="2322"/>
                    <a:pt x="973" y="2322"/>
                  </a:cubicBezTo>
                  <a:cubicBezTo>
                    <a:pt x="973" y="2322"/>
                    <a:pt x="973" y="2231"/>
                    <a:pt x="943" y="2079"/>
                  </a:cubicBezTo>
                  <a:cubicBezTo>
                    <a:pt x="0" y="6152"/>
                    <a:pt x="244" y="10225"/>
                    <a:pt x="426" y="11958"/>
                  </a:cubicBezTo>
                  <a:cubicBezTo>
                    <a:pt x="487" y="12444"/>
                    <a:pt x="517" y="12778"/>
                    <a:pt x="548" y="12839"/>
                  </a:cubicBezTo>
                  <a:cubicBezTo>
                    <a:pt x="578" y="12596"/>
                    <a:pt x="852" y="10134"/>
                    <a:pt x="4469" y="9556"/>
                  </a:cubicBezTo>
                  <a:cubicBezTo>
                    <a:pt x="4985" y="9465"/>
                    <a:pt x="5411" y="9252"/>
                    <a:pt x="5745" y="8948"/>
                  </a:cubicBezTo>
                  <a:cubicBezTo>
                    <a:pt x="5411" y="8158"/>
                    <a:pt x="4925" y="7429"/>
                    <a:pt x="4226" y="6729"/>
                  </a:cubicBezTo>
                  <a:cubicBezTo>
                    <a:pt x="3618" y="6061"/>
                    <a:pt x="2736" y="5544"/>
                    <a:pt x="2341" y="4723"/>
                  </a:cubicBezTo>
                  <a:cubicBezTo>
                    <a:pt x="2188" y="4367"/>
                    <a:pt x="2505" y="4117"/>
                    <a:pt x="2808" y="4117"/>
                  </a:cubicBezTo>
                  <a:cubicBezTo>
                    <a:pt x="2867" y="4117"/>
                    <a:pt x="2925" y="4126"/>
                    <a:pt x="2979" y="4146"/>
                  </a:cubicBezTo>
                  <a:cubicBezTo>
                    <a:pt x="4013" y="4480"/>
                    <a:pt x="5107" y="5422"/>
                    <a:pt x="5745" y="6274"/>
                  </a:cubicBezTo>
                  <a:cubicBezTo>
                    <a:pt x="6110" y="6729"/>
                    <a:pt x="6384" y="7216"/>
                    <a:pt x="6566" y="7733"/>
                  </a:cubicBezTo>
                  <a:cubicBezTo>
                    <a:pt x="7478" y="5331"/>
                    <a:pt x="6292" y="1289"/>
                    <a:pt x="4438" y="316"/>
                  </a:cubicBezTo>
                  <a:cubicBezTo>
                    <a:pt x="4008" y="93"/>
                    <a:pt x="3624" y="0"/>
                    <a:pt x="32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49"/>
            <p:cNvSpPr/>
            <p:nvPr/>
          </p:nvSpPr>
          <p:spPr>
            <a:xfrm>
              <a:off x="4760225" y="4460850"/>
              <a:ext cx="511450" cy="512950"/>
            </a:xfrm>
            <a:custGeom>
              <a:avLst/>
              <a:gdLst/>
              <a:ahLst/>
              <a:cxnLst/>
              <a:rect l="l" t="t" r="r" b="b"/>
              <a:pathLst>
                <a:path w="20458" h="20518" extrusionOk="0">
                  <a:moveTo>
                    <a:pt x="1" y="0"/>
                  </a:moveTo>
                  <a:cubicBezTo>
                    <a:pt x="1" y="365"/>
                    <a:pt x="31" y="730"/>
                    <a:pt x="31" y="1094"/>
                  </a:cubicBezTo>
                  <a:cubicBezTo>
                    <a:pt x="31" y="1186"/>
                    <a:pt x="31" y="1277"/>
                    <a:pt x="31" y="1368"/>
                  </a:cubicBezTo>
                  <a:cubicBezTo>
                    <a:pt x="31" y="1429"/>
                    <a:pt x="31" y="1459"/>
                    <a:pt x="31" y="1520"/>
                  </a:cubicBezTo>
                  <a:cubicBezTo>
                    <a:pt x="62" y="1794"/>
                    <a:pt x="62" y="2067"/>
                    <a:pt x="62" y="2310"/>
                  </a:cubicBezTo>
                  <a:cubicBezTo>
                    <a:pt x="62" y="2401"/>
                    <a:pt x="92" y="2462"/>
                    <a:pt x="92" y="2523"/>
                  </a:cubicBezTo>
                  <a:cubicBezTo>
                    <a:pt x="92" y="2584"/>
                    <a:pt x="92" y="2675"/>
                    <a:pt x="92" y="2736"/>
                  </a:cubicBezTo>
                  <a:cubicBezTo>
                    <a:pt x="122" y="3009"/>
                    <a:pt x="122" y="3283"/>
                    <a:pt x="153" y="3556"/>
                  </a:cubicBezTo>
                  <a:cubicBezTo>
                    <a:pt x="153" y="3678"/>
                    <a:pt x="183" y="3830"/>
                    <a:pt x="183" y="3952"/>
                  </a:cubicBezTo>
                  <a:cubicBezTo>
                    <a:pt x="214" y="4225"/>
                    <a:pt x="244" y="4499"/>
                    <a:pt x="274" y="4742"/>
                  </a:cubicBezTo>
                  <a:cubicBezTo>
                    <a:pt x="274" y="4772"/>
                    <a:pt x="274" y="4772"/>
                    <a:pt x="274" y="4772"/>
                  </a:cubicBezTo>
                  <a:cubicBezTo>
                    <a:pt x="274" y="4894"/>
                    <a:pt x="305" y="5046"/>
                    <a:pt x="305" y="5167"/>
                  </a:cubicBezTo>
                  <a:cubicBezTo>
                    <a:pt x="335" y="5411"/>
                    <a:pt x="366" y="5654"/>
                    <a:pt x="426" y="5897"/>
                  </a:cubicBezTo>
                  <a:cubicBezTo>
                    <a:pt x="426" y="5927"/>
                    <a:pt x="426" y="5958"/>
                    <a:pt x="426" y="5988"/>
                  </a:cubicBezTo>
                  <a:cubicBezTo>
                    <a:pt x="426" y="6140"/>
                    <a:pt x="457" y="6262"/>
                    <a:pt x="487" y="6414"/>
                  </a:cubicBezTo>
                  <a:cubicBezTo>
                    <a:pt x="518" y="6687"/>
                    <a:pt x="578" y="6961"/>
                    <a:pt x="609" y="7204"/>
                  </a:cubicBezTo>
                  <a:cubicBezTo>
                    <a:pt x="639" y="7356"/>
                    <a:pt x="670" y="7477"/>
                    <a:pt x="700" y="7629"/>
                  </a:cubicBezTo>
                  <a:cubicBezTo>
                    <a:pt x="730" y="7812"/>
                    <a:pt x="761" y="7964"/>
                    <a:pt x="791" y="8146"/>
                  </a:cubicBezTo>
                  <a:cubicBezTo>
                    <a:pt x="822" y="8237"/>
                    <a:pt x="822" y="8329"/>
                    <a:pt x="852" y="8420"/>
                  </a:cubicBezTo>
                  <a:cubicBezTo>
                    <a:pt x="882" y="8572"/>
                    <a:pt x="913" y="8724"/>
                    <a:pt x="943" y="8845"/>
                  </a:cubicBezTo>
                  <a:cubicBezTo>
                    <a:pt x="973" y="8997"/>
                    <a:pt x="1004" y="9149"/>
                    <a:pt x="1034" y="9271"/>
                  </a:cubicBezTo>
                  <a:cubicBezTo>
                    <a:pt x="1065" y="9423"/>
                    <a:pt x="1095" y="9544"/>
                    <a:pt x="1125" y="9666"/>
                  </a:cubicBezTo>
                  <a:cubicBezTo>
                    <a:pt x="1156" y="9788"/>
                    <a:pt x="1186" y="9940"/>
                    <a:pt x="1217" y="10061"/>
                  </a:cubicBezTo>
                  <a:cubicBezTo>
                    <a:pt x="1308" y="10335"/>
                    <a:pt x="1369" y="10608"/>
                    <a:pt x="1429" y="10882"/>
                  </a:cubicBezTo>
                  <a:cubicBezTo>
                    <a:pt x="1490" y="11034"/>
                    <a:pt x="1521" y="11155"/>
                    <a:pt x="1551" y="11307"/>
                  </a:cubicBezTo>
                  <a:cubicBezTo>
                    <a:pt x="1581" y="11368"/>
                    <a:pt x="1612" y="11429"/>
                    <a:pt x="1642" y="11520"/>
                  </a:cubicBezTo>
                  <a:cubicBezTo>
                    <a:pt x="1703" y="11702"/>
                    <a:pt x="1764" y="11915"/>
                    <a:pt x="1825" y="12098"/>
                  </a:cubicBezTo>
                  <a:cubicBezTo>
                    <a:pt x="1855" y="12250"/>
                    <a:pt x="1916" y="12371"/>
                    <a:pt x="1946" y="12523"/>
                  </a:cubicBezTo>
                  <a:cubicBezTo>
                    <a:pt x="1977" y="12554"/>
                    <a:pt x="1977" y="12614"/>
                    <a:pt x="2007" y="12645"/>
                  </a:cubicBezTo>
                  <a:cubicBezTo>
                    <a:pt x="2068" y="12888"/>
                    <a:pt x="2159" y="13101"/>
                    <a:pt x="2220" y="13344"/>
                  </a:cubicBezTo>
                  <a:cubicBezTo>
                    <a:pt x="2281" y="13465"/>
                    <a:pt x="2341" y="13617"/>
                    <a:pt x="2402" y="13739"/>
                  </a:cubicBezTo>
                  <a:cubicBezTo>
                    <a:pt x="2493" y="14013"/>
                    <a:pt x="2615" y="14286"/>
                    <a:pt x="2706" y="14560"/>
                  </a:cubicBezTo>
                  <a:cubicBezTo>
                    <a:pt x="2767" y="14681"/>
                    <a:pt x="2797" y="14772"/>
                    <a:pt x="2858" y="14894"/>
                  </a:cubicBezTo>
                  <a:cubicBezTo>
                    <a:pt x="2858" y="14924"/>
                    <a:pt x="2888" y="14955"/>
                    <a:pt x="2888" y="14955"/>
                  </a:cubicBezTo>
                  <a:cubicBezTo>
                    <a:pt x="3010" y="15259"/>
                    <a:pt x="3132" y="15502"/>
                    <a:pt x="3253" y="15775"/>
                  </a:cubicBezTo>
                  <a:cubicBezTo>
                    <a:pt x="3284" y="15867"/>
                    <a:pt x="3344" y="15958"/>
                    <a:pt x="3375" y="16049"/>
                  </a:cubicBezTo>
                  <a:cubicBezTo>
                    <a:pt x="3405" y="16079"/>
                    <a:pt x="3436" y="16140"/>
                    <a:pt x="3436" y="16171"/>
                  </a:cubicBezTo>
                  <a:cubicBezTo>
                    <a:pt x="3588" y="16475"/>
                    <a:pt x="3740" y="16748"/>
                    <a:pt x="3861" y="16991"/>
                  </a:cubicBezTo>
                  <a:cubicBezTo>
                    <a:pt x="3952" y="17143"/>
                    <a:pt x="4013" y="17265"/>
                    <a:pt x="4074" y="17417"/>
                  </a:cubicBezTo>
                  <a:cubicBezTo>
                    <a:pt x="4226" y="17660"/>
                    <a:pt x="4378" y="17903"/>
                    <a:pt x="4499" y="18146"/>
                  </a:cubicBezTo>
                  <a:cubicBezTo>
                    <a:pt x="4530" y="18177"/>
                    <a:pt x="4530" y="18207"/>
                    <a:pt x="4560" y="18207"/>
                  </a:cubicBezTo>
                  <a:cubicBezTo>
                    <a:pt x="4560" y="18238"/>
                    <a:pt x="4591" y="18268"/>
                    <a:pt x="4591" y="18268"/>
                  </a:cubicBezTo>
                  <a:cubicBezTo>
                    <a:pt x="4682" y="18389"/>
                    <a:pt x="4743" y="18511"/>
                    <a:pt x="4803" y="18633"/>
                  </a:cubicBezTo>
                  <a:cubicBezTo>
                    <a:pt x="5016" y="18937"/>
                    <a:pt x="5198" y="19210"/>
                    <a:pt x="5350" y="19423"/>
                  </a:cubicBezTo>
                  <a:cubicBezTo>
                    <a:pt x="5350" y="19423"/>
                    <a:pt x="5350" y="19423"/>
                    <a:pt x="5350" y="19453"/>
                  </a:cubicBezTo>
                  <a:cubicBezTo>
                    <a:pt x="5472" y="19605"/>
                    <a:pt x="5563" y="19727"/>
                    <a:pt x="5654" y="19848"/>
                  </a:cubicBezTo>
                  <a:cubicBezTo>
                    <a:pt x="5989" y="20304"/>
                    <a:pt x="6202" y="20517"/>
                    <a:pt x="6202" y="20517"/>
                  </a:cubicBezTo>
                  <a:lnTo>
                    <a:pt x="14287" y="20517"/>
                  </a:lnTo>
                  <a:cubicBezTo>
                    <a:pt x="14287" y="20517"/>
                    <a:pt x="14500" y="20304"/>
                    <a:pt x="14804" y="19848"/>
                  </a:cubicBezTo>
                  <a:cubicBezTo>
                    <a:pt x="14895" y="19727"/>
                    <a:pt x="15016" y="19605"/>
                    <a:pt x="15107" y="19453"/>
                  </a:cubicBezTo>
                  <a:cubicBezTo>
                    <a:pt x="15107" y="19423"/>
                    <a:pt x="15107" y="19423"/>
                    <a:pt x="15138" y="19423"/>
                  </a:cubicBezTo>
                  <a:cubicBezTo>
                    <a:pt x="15290" y="19210"/>
                    <a:pt x="15472" y="18937"/>
                    <a:pt x="15655" y="18633"/>
                  </a:cubicBezTo>
                  <a:cubicBezTo>
                    <a:pt x="15715" y="18511"/>
                    <a:pt x="15807" y="18389"/>
                    <a:pt x="15867" y="18268"/>
                  </a:cubicBezTo>
                  <a:cubicBezTo>
                    <a:pt x="15898" y="18268"/>
                    <a:pt x="15898" y="18238"/>
                    <a:pt x="15928" y="18207"/>
                  </a:cubicBezTo>
                  <a:cubicBezTo>
                    <a:pt x="16080" y="17964"/>
                    <a:pt x="16232" y="17690"/>
                    <a:pt x="16384" y="17417"/>
                  </a:cubicBezTo>
                  <a:cubicBezTo>
                    <a:pt x="16475" y="17265"/>
                    <a:pt x="16536" y="17143"/>
                    <a:pt x="16597" y="16991"/>
                  </a:cubicBezTo>
                  <a:cubicBezTo>
                    <a:pt x="16749" y="16748"/>
                    <a:pt x="16870" y="16475"/>
                    <a:pt x="17022" y="16171"/>
                  </a:cubicBezTo>
                  <a:cubicBezTo>
                    <a:pt x="17053" y="16140"/>
                    <a:pt x="17083" y="16079"/>
                    <a:pt x="17083" y="16049"/>
                  </a:cubicBezTo>
                  <a:cubicBezTo>
                    <a:pt x="17144" y="15958"/>
                    <a:pt x="17174" y="15867"/>
                    <a:pt x="17235" y="15775"/>
                  </a:cubicBezTo>
                  <a:cubicBezTo>
                    <a:pt x="17357" y="15502"/>
                    <a:pt x="17478" y="15259"/>
                    <a:pt x="17600" y="14955"/>
                  </a:cubicBezTo>
                  <a:cubicBezTo>
                    <a:pt x="17600" y="14955"/>
                    <a:pt x="17600" y="14924"/>
                    <a:pt x="17630" y="14894"/>
                  </a:cubicBezTo>
                  <a:cubicBezTo>
                    <a:pt x="17661" y="14772"/>
                    <a:pt x="17722" y="14681"/>
                    <a:pt x="17752" y="14560"/>
                  </a:cubicBezTo>
                  <a:cubicBezTo>
                    <a:pt x="17874" y="14286"/>
                    <a:pt x="17965" y="14013"/>
                    <a:pt x="18086" y="13739"/>
                  </a:cubicBezTo>
                  <a:cubicBezTo>
                    <a:pt x="18147" y="13617"/>
                    <a:pt x="18177" y="13465"/>
                    <a:pt x="18238" y="13344"/>
                  </a:cubicBezTo>
                  <a:cubicBezTo>
                    <a:pt x="18329" y="13101"/>
                    <a:pt x="18390" y="12888"/>
                    <a:pt x="18481" y="12645"/>
                  </a:cubicBezTo>
                  <a:cubicBezTo>
                    <a:pt x="18481" y="12614"/>
                    <a:pt x="18512" y="12554"/>
                    <a:pt x="18512" y="12523"/>
                  </a:cubicBezTo>
                  <a:cubicBezTo>
                    <a:pt x="18573" y="12371"/>
                    <a:pt x="18603" y="12250"/>
                    <a:pt x="18664" y="12098"/>
                  </a:cubicBezTo>
                  <a:cubicBezTo>
                    <a:pt x="18725" y="11915"/>
                    <a:pt x="18785" y="11702"/>
                    <a:pt x="18846" y="11520"/>
                  </a:cubicBezTo>
                  <a:cubicBezTo>
                    <a:pt x="18877" y="11429"/>
                    <a:pt x="18877" y="11368"/>
                    <a:pt x="18907" y="11307"/>
                  </a:cubicBezTo>
                  <a:cubicBezTo>
                    <a:pt x="18937" y="11155"/>
                    <a:pt x="18998" y="11034"/>
                    <a:pt x="19029" y="10882"/>
                  </a:cubicBezTo>
                  <a:cubicBezTo>
                    <a:pt x="19089" y="10608"/>
                    <a:pt x="19181" y="10335"/>
                    <a:pt x="19241" y="10061"/>
                  </a:cubicBezTo>
                  <a:cubicBezTo>
                    <a:pt x="19272" y="9940"/>
                    <a:pt x="19302" y="9788"/>
                    <a:pt x="19363" y="9666"/>
                  </a:cubicBezTo>
                  <a:cubicBezTo>
                    <a:pt x="19393" y="9544"/>
                    <a:pt x="19393" y="9423"/>
                    <a:pt x="19424" y="9271"/>
                  </a:cubicBezTo>
                  <a:cubicBezTo>
                    <a:pt x="19484" y="9149"/>
                    <a:pt x="19515" y="8997"/>
                    <a:pt x="19545" y="8845"/>
                  </a:cubicBezTo>
                  <a:cubicBezTo>
                    <a:pt x="19576" y="8724"/>
                    <a:pt x="19606" y="8572"/>
                    <a:pt x="19636" y="8420"/>
                  </a:cubicBezTo>
                  <a:cubicBezTo>
                    <a:pt x="19636" y="8329"/>
                    <a:pt x="19667" y="8237"/>
                    <a:pt x="19697" y="8146"/>
                  </a:cubicBezTo>
                  <a:cubicBezTo>
                    <a:pt x="19728" y="7964"/>
                    <a:pt x="19758" y="7812"/>
                    <a:pt x="19788" y="7629"/>
                  </a:cubicBezTo>
                  <a:cubicBezTo>
                    <a:pt x="19819" y="7477"/>
                    <a:pt x="19819" y="7356"/>
                    <a:pt x="19849" y="7204"/>
                  </a:cubicBezTo>
                  <a:cubicBezTo>
                    <a:pt x="19910" y="6961"/>
                    <a:pt x="19940" y="6687"/>
                    <a:pt x="20001" y="6414"/>
                  </a:cubicBezTo>
                  <a:cubicBezTo>
                    <a:pt x="20001" y="6262"/>
                    <a:pt x="20032" y="6140"/>
                    <a:pt x="20032" y="5988"/>
                  </a:cubicBezTo>
                  <a:cubicBezTo>
                    <a:pt x="20062" y="5958"/>
                    <a:pt x="20062" y="5927"/>
                    <a:pt x="20062" y="5897"/>
                  </a:cubicBezTo>
                  <a:cubicBezTo>
                    <a:pt x="20092" y="5654"/>
                    <a:pt x="20123" y="5411"/>
                    <a:pt x="20153" y="5167"/>
                  </a:cubicBezTo>
                  <a:cubicBezTo>
                    <a:pt x="20184" y="5046"/>
                    <a:pt x="20184" y="4894"/>
                    <a:pt x="20214" y="4772"/>
                  </a:cubicBezTo>
                  <a:cubicBezTo>
                    <a:pt x="20214" y="4772"/>
                    <a:pt x="20214" y="4772"/>
                    <a:pt x="20214" y="4742"/>
                  </a:cubicBezTo>
                  <a:cubicBezTo>
                    <a:pt x="20244" y="4499"/>
                    <a:pt x="20275" y="4225"/>
                    <a:pt x="20275" y="3952"/>
                  </a:cubicBezTo>
                  <a:cubicBezTo>
                    <a:pt x="20305" y="3830"/>
                    <a:pt x="20305" y="3678"/>
                    <a:pt x="20305" y="3556"/>
                  </a:cubicBezTo>
                  <a:cubicBezTo>
                    <a:pt x="20336" y="3283"/>
                    <a:pt x="20366" y="3009"/>
                    <a:pt x="20366" y="2736"/>
                  </a:cubicBezTo>
                  <a:cubicBezTo>
                    <a:pt x="20366" y="2675"/>
                    <a:pt x="20396" y="2584"/>
                    <a:pt x="20396" y="2523"/>
                  </a:cubicBezTo>
                  <a:cubicBezTo>
                    <a:pt x="20396" y="2462"/>
                    <a:pt x="20396" y="2401"/>
                    <a:pt x="20396" y="2310"/>
                  </a:cubicBezTo>
                  <a:cubicBezTo>
                    <a:pt x="20427" y="2067"/>
                    <a:pt x="20427" y="1794"/>
                    <a:pt x="20427" y="1520"/>
                  </a:cubicBezTo>
                  <a:cubicBezTo>
                    <a:pt x="20427" y="1459"/>
                    <a:pt x="20427" y="1429"/>
                    <a:pt x="20427" y="1368"/>
                  </a:cubicBezTo>
                  <a:cubicBezTo>
                    <a:pt x="20427" y="1277"/>
                    <a:pt x="20457" y="1186"/>
                    <a:pt x="20457" y="1094"/>
                  </a:cubicBezTo>
                  <a:cubicBezTo>
                    <a:pt x="20457" y="730"/>
                    <a:pt x="20457" y="365"/>
                    <a:pt x="20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49"/>
            <p:cNvSpPr/>
            <p:nvPr/>
          </p:nvSpPr>
          <p:spPr>
            <a:xfrm>
              <a:off x="4761000" y="4495025"/>
              <a:ext cx="509900" cy="28900"/>
            </a:xfrm>
            <a:custGeom>
              <a:avLst/>
              <a:gdLst/>
              <a:ahLst/>
              <a:cxnLst/>
              <a:rect l="l" t="t" r="r" b="b"/>
              <a:pathLst>
                <a:path w="20396" h="1156" extrusionOk="0">
                  <a:moveTo>
                    <a:pt x="0" y="1"/>
                  </a:moveTo>
                  <a:cubicBezTo>
                    <a:pt x="0" y="62"/>
                    <a:pt x="0" y="92"/>
                    <a:pt x="0" y="153"/>
                  </a:cubicBezTo>
                  <a:cubicBezTo>
                    <a:pt x="31" y="427"/>
                    <a:pt x="31" y="700"/>
                    <a:pt x="31" y="943"/>
                  </a:cubicBezTo>
                  <a:cubicBezTo>
                    <a:pt x="31" y="1034"/>
                    <a:pt x="61" y="1095"/>
                    <a:pt x="61" y="1156"/>
                  </a:cubicBezTo>
                  <a:lnTo>
                    <a:pt x="20365" y="1156"/>
                  </a:lnTo>
                  <a:cubicBezTo>
                    <a:pt x="20365" y="1095"/>
                    <a:pt x="20365" y="1034"/>
                    <a:pt x="20365" y="943"/>
                  </a:cubicBezTo>
                  <a:cubicBezTo>
                    <a:pt x="20396" y="700"/>
                    <a:pt x="20396" y="427"/>
                    <a:pt x="20396" y="153"/>
                  </a:cubicBezTo>
                  <a:cubicBezTo>
                    <a:pt x="20396" y="92"/>
                    <a:pt x="20396" y="62"/>
                    <a:pt x="203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49"/>
            <p:cNvSpPr/>
            <p:nvPr/>
          </p:nvSpPr>
          <p:spPr>
            <a:xfrm>
              <a:off x="4767075" y="4579375"/>
              <a:ext cx="498500" cy="28900"/>
            </a:xfrm>
            <a:custGeom>
              <a:avLst/>
              <a:gdLst/>
              <a:ahLst/>
              <a:cxnLst/>
              <a:rect l="l" t="t" r="r" b="b"/>
              <a:pathLst>
                <a:path w="19940" h="1156" extrusionOk="0">
                  <a:moveTo>
                    <a:pt x="0" y="1"/>
                  </a:moveTo>
                  <a:cubicBezTo>
                    <a:pt x="0" y="1"/>
                    <a:pt x="0" y="31"/>
                    <a:pt x="0" y="31"/>
                  </a:cubicBezTo>
                  <a:cubicBezTo>
                    <a:pt x="0" y="153"/>
                    <a:pt x="31" y="305"/>
                    <a:pt x="31" y="426"/>
                  </a:cubicBezTo>
                  <a:cubicBezTo>
                    <a:pt x="61" y="670"/>
                    <a:pt x="92" y="913"/>
                    <a:pt x="152" y="1156"/>
                  </a:cubicBezTo>
                  <a:lnTo>
                    <a:pt x="19788" y="1156"/>
                  </a:lnTo>
                  <a:cubicBezTo>
                    <a:pt x="19818" y="913"/>
                    <a:pt x="19849" y="670"/>
                    <a:pt x="19879" y="426"/>
                  </a:cubicBezTo>
                  <a:cubicBezTo>
                    <a:pt x="19910" y="305"/>
                    <a:pt x="19910" y="153"/>
                    <a:pt x="19940" y="31"/>
                  </a:cubicBezTo>
                  <a:cubicBezTo>
                    <a:pt x="19940" y="31"/>
                    <a:pt x="19940" y="1"/>
                    <a:pt x="199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49"/>
            <p:cNvSpPr/>
            <p:nvPr/>
          </p:nvSpPr>
          <p:spPr>
            <a:xfrm>
              <a:off x="4780000" y="4664500"/>
              <a:ext cx="472675" cy="28125"/>
            </a:xfrm>
            <a:custGeom>
              <a:avLst/>
              <a:gdLst/>
              <a:ahLst/>
              <a:cxnLst/>
              <a:rect l="l" t="t" r="r" b="b"/>
              <a:pathLst>
                <a:path w="18907" h="1125" extrusionOk="0">
                  <a:moveTo>
                    <a:pt x="0" y="0"/>
                  </a:moveTo>
                  <a:cubicBezTo>
                    <a:pt x="31" y="91"/>
                    <a:pt x="31" y="183"/>
                    <a:pt x="61" y="274"/>
                  </a:cubicBezTo>
                  <a:cubicBezTo>
                    <a:pt x="91" y="426"/>
                    <a:pt x="122" y="578"/>
                    <a:pt x="152" y="699"/>
                  </a:cubicBezTo>
                  <a:cubicBezTo>
                    <a:pt x="182" y="851"/>
                    <a:pt x="213" y="1003"/>
                    <a:pt x="243" y="1125"/>
                  </a:cubicBezTo>
                  <a:lnTo>
                    <a:pt x="18633" y="1125"/>
                  </a:lnTo>
                  <a:cubicBezTo>
                    <a:pt x="18693" y="1003"/>
                    <a:pt x="18724" y="851"/>
                    <a:pt x="18754" y="699"/>
                  </a:cubicBezTo>
                  <a:cubicBezTo>
                    <a:pt x="18785" y="578"/>
                    <a:pt x="18815" y="426"/>
                    <a:pt x="18845" y="274"/>
                  </a:cubicBezTo>
                  <a:cubicBezTo>
                    <a:pt x="18845" y="183"/>
                    <a:pt x="18876" y="91"/>
                    <a:pt x="189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49"/>
            <p:cNvSpPr/>
            <p:nvPr/>
          </p:nvSpPr>
          <p:spPr>
            <a:xfrm>
              <a:off x="4801275" y="4748850"/>
              <a:ext cx="430125" cy="28125"/>
            </a:xfrm>
            <a:custGeom>
              <a:avLst/>
              <a:gdLst/>
              <a:ahLst/>
              <a:cxnLst/>
              <a:rect l="l" t="t" r="r" b="b"/>
              <a:pathLst>
                <a:path w="17205" h="1125" extrusionOk="0">
                  <a:moveTo>
                    <a:pt x="0" y="0"/>
                  </a:moveTo>
                  <a:cubicBezTo>
                    <a:pt x="61" y="182"/>
                    <a:pt x="122" y="395"/>
                    <a:pt x="183" y="578"/>
                  </a:cubicBezTo>
                  <a:cubicBezTo>
                    <a:pt x="213" y="730"/>
                    <a:pt x="274" y="851"/>
                    <a:pt x="304" y="1003"/>
                  </a:cubicBezTo>
                  <a:cubicBezTo>
                    <a:pt x="335" y="1034"/>
                    <a:pt x="335" y="1094"/>
                    <a:pt x="365" y="1125"/>
                  </a:cubicBezTo>
                  <a:lnTo>
                    <a:pt x="16839" y="1125"/>
                  </a:lnTo>
                  <a:cubicBezTo>
                    <a:pt x="16839" y="1094"/>
                    <a:pt x="16870" y="1034"/>
                    <a:pt x="16870" y="1003"/>
                  </a:cubicBezTo>
                  <a:cubicBezTo>
                    <a:pt x="16931" y="851"/>
                    <a:pt x="16961" y="730"/>
                    <a:pt x="17022" y="578"/>
                  </a:cubicBezTo>
                  <a:cubicBezTo>
                    <a:pt x="17083" y="395"/>
                    <a:pt x="17143" y="182"/>
                    <a:pt x="17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49"/>
            <p:cNvSpPr/>
            <p:nvPr/>
          </p:nvSpPr>
          <p:spPr>
            <a:xfrm>
              <a:off x="4831675" y="4833200"/>
              <a:ext cx="369325" cy="28900"/>
            </a:xfrm>
            <a:custGeom>
              <a:avLst/>
              <a:gdLst/>
              <a:ahLst/>
              <a:cxnLst/>
              <a:rect l="l" t="t" r="r" b="b"/>
              <a:pathLst>
                <a:path w="14773" h="1156" extrusionOk="0">
                  <a:moveTo>
                    <a:pt x="0" y="0"/>
                  </a:moveTo>
                  <a:cubicBezTo>
                    <a:pt x="0" y="30"/>
                    <a:pt x="30" y="61"/>
                    <a:pt x="30" y="61"/>
                  </a:cubicBezTo>
                  <a:cubicBezTo>
                    <a:pt x="152" y="334"/>
                    <a:pt x="274" y="608"/>
                    <a:pt x="395" y="881"/>
                  </a:cubicBezTo>
                  <a:cubicBezTo>
                    <a:pt x="426" y="973"/>
                    <a:pt x="486" y="1064"/>
                    <a:pt x="517" y="1155"/>
                  </a:cubicBezTo>
                  <a:lnTo>
                    <a:pt x="14225" y="1155"/>
                  </a:lnTo>
                  <a:cubicBezTo>
                    <a:pt x="14286" y="1064"/>
                    <a:pt x="14316" y="973"/>
                    <a:pt x="14377" y="881"/>
                  </a:cubicBezTo>
                  <a:cubicBezTo>
                    <a:pt x="14499" y="608"/>
                    <a:pt x="14620" y="334"/>
                    <a:pt x="14742" y="61"/>
                  </a:cubicBezTo>
                  <a:cubicBezTo>
                    <a:pt x="14742" y="61"/>
                    <a:pt x="14742" y="30"/>
                    <a:pt x="147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49"/>
            <p:cNvSpPr/>
            <p:nvPr/>
          </p:nvSpPr>
          <p:spPr>
            <a:xfrm>
              <a:off x="4874975" y="4917525"/>
              <a:ext cx="281950" cy="28900"/>
            </a:xfrm>
            <a:custGeom>
              <a:avLst/>
              <a:gdLst/>
              <a:ahLst/>
              <a:cxnLst/>
              <a:rect l="l" t="t" r="r" b="b"/>
              <a:pathLst>
                <a:path w="11278" h="1156" extrusionOk="0">
                  <a:moveTo>
                    <a:pt x="1" y="1"/>
                  </a:moveTo>
                  <a:cubicBezTo>
                    <a:pt x="92" y="122"/>
                    <a:pt x="153" y="244"/>
                    <a:pt x="213" y="366"/>
                  </a:cubicBezTo>
                  <a:cubicBezTo>
                    <a:pt x="426" y="670"/>
                    <a:pt x="608" y="943"/>
                    <a:pt x="760" y="1156"/>
                  </a:cubicBezTo>
                  <a:lnTo>
                    <a:pt x="10548" y="1156"/>
                  </a:lnTo>
                  <a:cubicBezTo>
                    <a:pt x="10700" y="943"/>
                    <a:pt x="10882" y="670"/>
                    <a:pt x="11065" y="366"/>
                  </a:cubicBezTo>
                  <a:cubicBezTo>
                    <a:pt x="11125" y="244"/>
                    <a:pt x="11217" y="122"/>
                    <a:pt x="11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6" name="Google Shape;3226;p49"/>
          <p:cNvSpPr/>
          <p:nvPr/>
        </p:nvSpPr>
        <p:spPr>
          <a:xfrm rot="5400000">
            <a:off x="6498614" y="3074028"/>
            <a:ext cx="285752" cy="709957"/>
          </a:xfrm>
          <a:custGeom>
            <a:avLst/>
            <a:gdLst/>
            <a:ahLst/>
            <a:cxnLst/>
            <a:rect l="l" t="t" r="r" b="b"/>
            <a:pathLst>
              <a:path w="49801" h="76560" extrusionOk="0">
                <a:moveTo>
                  <a:pt x="26892" y="1"/>
                </a:moveTo>
                <a:cubicBezTo>
                  <a:pt x="23299" y="1"/>
                  <a:pt x="19600" y="1243"/>
                  <a:pt x="16070" y="4105"/>
                </a:cubicBezTo>
                <a:cubicBezTo>
                  <a:pt x="11802" y="7565"/>
                  <a:pt x="8844" y="12391"/>
                  <a:pt x="6557" y="17385"/>
                </a:cubicBezTo>
                <a:cubicBezTo>
                  <a:pt x="1981" y="27541"/>
                  <a:pt x="0" y="38840"/>
                  <a:pt x="837" y="49944"/>
                </a:cubicBezTo>
                <a:cubicBezTo>
                  <a:pt x="1312" y="56109"/>
                  <a:pt x="2707" y="62359"/>
                  <a:pt x="6138" y="67520"/>
                </a:cubicBezTo>
                <a:cubicBezTo>
                  <a:pt x="9570" y="72653"/>
                  <a:pt x="15317" y="76531"/>
                  <a:pt x="21511" y="76559"/>
                </a:cubicBezTo>
                <a:cubicBezTo>
                  <a:pt x="25110" y="76559"/>
                  <a:pt x="28597" y="75304"/>
                  <a:pt x="31694" y="73463"/>
                </a:cubicBezTo>
                <a:cubicBezTo>
                  <a:pt x="38362" y="69501"/>
                  <a:pt x="43244" y="62889"/>
                  <a:pt x="46062" y="55635"/>
                </a:cubicBezTo>
                <a:cubicBezTo>
                  <a:pt x="48908" y="48381"/>
                  <a:pt x="49800" y="40514"/>
                  <a:pt x="49772" y="32758"/>
                </a:cubicBezTo>
                <a:cubicBezTo>
                  <a:pt x="49744" y="26759"/>
                  <a:pt x="49131" y="20650"/>
                  <a:pt x="46703" y="15153"/>
                </a:cubicBezTo>
                <a:cubicBezTo>
                  <a:pt x="42890" y="6593"/>
                  <a:pt x="35170" y="1"/>
                  <a:pt x="26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49"/>
          <p:cNvSpPr/>
          <p:nvPr/>
        </p:nvSpPr>
        <p:spPr>
          <a:xfrm rot="5400000">
            <a:off x="5447904" y="2481664"/>
            <a:ext cx="601223" cy="924271"/>
          </a:xfrm>
          <a:custGeom>
            <a:avLst/>
            <a:gdLst/>
            <a:ahLst/>
            <a:cxnLst/>
            <a:rect l="l" t="t" r="r" b="b"/>
            <a:pathLst>
              <a:path w="49801" h="76560" extrusionOk="0">
                <a:moveTo>
                  <a:pt x="26892" y="1"/>
                </a:moveTo>
                <a:cubicBezTo>
                  <a:pt x="23299" y="1"/>
                  <a:pt x="19600" y="1243"/>
                  <a:pt x="16070" y="4105"/>
                </a:cubicBezTo>
                <a:cubicBezTo>
                  <a:pt x="11802" y="7565"/>
                  <a:pt x="8844" y="12391"/>
                  <a:pt x="6557" y="17385"/>
                </a:cubicBezTo>
                <a:cubicBezTo>
                  <a:pt x="1981" y="27541"/>
                  <a:pt x="0" y="38840"/>
                  <a:pt x="837" y="49944"/>
                </a:cubicBezTo>
                <a:cubicBezTo>
                  <a:pt x="1312" y="56109"/>
                  <a:pt x="2707" y="62359"/>
                  <a:pt x="6138" y="67520"/>
                </a:cubicBezTo>
                <a:cubicBezTo>
                  <a:pt x="9570" y="72653"/>
                  <a:pt x="15317" y="76531"/>
                  <a:pt x="21511" y="76559"/>
                </a:cubicBezTo>
                <a:cubicBezTo>
                  <a:pt x="25110" y="76559"/>
                  <a:pt x="28597" y="75304"/>
                  <a:pt x="31694" y="73463"/>
                </a:cubicBezTo>
                <a:cubicBezTo>
                  <a:pt x="38362" y="69501"/>
                  <a:pt x="43244" y="62889"/>
                  <a:pt x="46062" y="55635"/>
                </a:cubicBezTo>
                <a:cubicBezTo>
                  <a:pt x="48908" y="48381"/>
                  <a:pt x="49800" y="40514"/>
                  <a:pt x="49772" y="32758"/>
                </a:cubicBezTo>
                <a:cubicBezTo>
                  <a:pt x="49744" y="26759"/>
                  <a:pt x="49131" y="20650"/>
                  <a:pt x="46703" y="15153"/>
                </a:cubicBezTo>
                <a:cubicBezTo>
                  <a:pt x="42890" y="6593"/>
                  <a:pt x="35170" y="1"/>
                  <a:pt x="26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49"/>
          <p:cNvSpPr/>
          <p:nvPr/>
        </p:nvSpPr>
        <p:spPr>
          <a:xfrm rot="5400000">
            <a:off x="4393404" y="1535899"/>
            <a:ext cx="857256" cy="1357322"/>
          </a:xfrm>
          <a:custGeom>
            <a:avLst/>
            <a:gdLst/>
            <a:ahLst/>
            <a:cxnLst/>
            <a:rect l="l" t="t" r="r" b="b"/>
            <a:pathLst>
              <a:path w="49801" h="76560" extrusionOk="0">
                <a:moveTo>
                  <a:pt x="26892" y="1"/>
                </a:moveTo>
                <a:cubicBezTo>
                  <a:pt x="23299" y="1"/>
                  <a:pt x="19600" y="1243"/>
                  <a:pt x="16070" y="4105"/>
                </a:cubicBezTo>
                <a:cubicBezTo>
                  <a:pt x="11802" y="7565"/>
                  <a:pt x="8844" y="12391"/>
                  <a:pt x="6557" y="17385"/>
                </a:cubicBezTo>
                <a:cubicBezTo>
                  <a:pt x="1981" y="27541"/>
                  <a:pt x="0" y="38840"/>
                  <a:pt x="837" y="49944"/>
                </a:cubicBezTo>
                <a:cubicBezTo>
                  <a:pt x="1312" y="56109"/>
                  <a:pt x="2707" y="62359"/>
                  <a:pt x="6138" y="67520"/>
                </a:cubicBezTo>
                <a:cubicBezTo>
                  <a:pt x="9570" y="72653"/>
                  <a:pt x="15317" y="76531"/>
                  <a:pt x="21511" y="76559"/>
                </a:cubicBezTo>
                <a:cubicBezTo>
                  <a:pt x="25110" y="76559"/>
                  <a:pt x="28597" y="75304"/>
                  <a:pt x="31694" y="73463"/>
                </a:cubicBezTo>
                <a:cubicBezTo>
                  <a:pt x="38362" y="69501"/>
                  <a:pt x="43244" y="62889"/>
                  <a:pt x="46062" y="55635"/>
                </a:cubicBezTo>
                <a:cubicBezTo>
                  <a:pt x="48908" y="48381"/>
                  <a:pt x="49800" y="40514"/>
                  <a:pt x="49772" y="32758"/>
                </a:cubicBezTo>
                <a:cubicBezTo>
                  <a:pt x="49744" y="26759"/>
                  <a:pt x="49131" y="20650"/>
                  <a:pt x="46703" y="15153"/>
                </a:cubicBezTo>
                <a:cubicBezTo>
                  <a:pt x="42890" y="6593"/>
                  <a:pt x="35170" y="1"/>
                  <a:pt x="26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49"/>
          <p:cNvSpPr/>
          <p:nvPr/>
        </p:nvSpPr>
        <p:spPr>
          <a:xfrm rot="5400000">
            <a:off x="2306844" y="-163753"/>
            <a:ext cx="1387041" cy="2857522"/>
          </a:xfrm>
          <a:custGeom>
            <a:avLst/>
            <a:gdLst/>
            <a:ahLst/>
            <a:cxnLst/>
            <a:rect l="l" t="t" r="r" b="b"/>
            <a:pathLst>
              <a:path w="49801" h="76560" extrusionOk="0">
                <a:moveTo>
                  <a:pt x="26892" y="1"/>
                </a:moveTo>
                <a:cubicBezTo>
                  <a:pt x="23299" y="1"/>
                  <a:pt x="19600" y="1243"/>
                  <a:pt x="16070" y="4105"/>
                </a:cubicBezTo>
                <a:cubicBezTo>
                  <a:pt x="11802" y="7565"/>
                  <a:pt x="8844" y="12391"/>
                  <a:pt x="6557" y="17385"/>
                </a:cubicBezTo>
                <a:cubicBezTo>
                  <a:pt x="1981" y="27541"/>
                  <a:pt x="0" y="38840"/>
                  <a:pt x="837" y="49944"/>
                </a:cubicBezTo>
                <a:cubicBezTo>
                  <a:pt x="1312" y="56109"/>
                  <a:pt x="2707" y="62359"/>
                  <a:pt x="6138" y="67520"/>
                </a:cubicBezTo>
                <a:cubicBezTo>
                  <a:pt x="9570" y="72653"/>
                  <a:pt x="15317" y="76531"/>
                  <a:pt x="21511" y="76559"/>
                </a:cubicBezTo>
                <a:cubicBezTo>
                  <a:pt x="25110" y="76559"/>
                  <a:pt x="28597" y="75304"/>
                  <a:pt x="31694" y="73463"/>
                </a:cubicBezTo>
                <a:cubicBezTo>
                  <a:pt x="38362" y="69501"/>
                  <a:pt x="43244" y="62889"/>
                  <a:pt x="46062" y="55635"/>
                </a:cubicBezTo>
                <a:cubicBezTo>
                  <a:pt x="48908" y="48381"/>
                  <a:pt x="49800" y="40514"/>
                  <a:pt x="49772" y="32758"/>
                </a:cubicBezTo>
                <a:cubicBezTo>
                  <a:pt x="49744" y="26759"/>
                  <a:pt x="49131" y="20650"/>
                  <a:pt x="46703" y="15153"/>
                </a:cubicBezTo>
                <a:cubicBezTo>
                  <a:pt x="42890" y="6593"/>
                  <a:pt x="35170" y="1"/>
                  <a:pt x="268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49"/>
          <p:cNvSpPr txBox="1">
            <a:spLocks noGrp="1"/>
          </p:cNvSpPr>
          <p:nvPr>
            <p:ph type="title"/>
          </p:nvPr>
        </p:nvSpPr>
        <p:spPr>
          <a:xfrm>
            <a:off x="785786" y="928676"/>
            <a:ext cx="5103300" cy="1009200"/>
          </a:xfrm>
          <a:prstGeom prst="rect">
            <a:avLst/>
          </a:prstGeom>
        </p:spPr>
        <p:txBody>
          <a:bodyPr spcFirstLastPara="1" wrap="square" lIns="91425" tIns="91425" rIns="91425" bIns="91425" anchor="ctr" anchorCtr="0">
            <a:noAutofit/>
          </a:bodyPr>
          <a:lstStyle/>
          <a:p>
            <a:r>
              <a:rPr lang="en-US" sz="1800" dirty="0">
                <a:latin typeface="Franklin Gothic Demi Cond" pitchFamily="34" charset="0"/>
              </a:rPr>
              <a:t>“</a:t>
            </a:r>
            <a:r>
              <a:rPr lang="id-ID" sz="1800" dirty="0">
                <a:effectLst>
                  <a:outerShdw blurRad="38100" dist="38100" dir="2700000" algn="tl">
                    <a:srgbClr val="000000">
                      <a:alpha val="43137"/>
                    </a:srgbClr>
                  </a:outerShdw>
                </a:effectLst>
                <a:latin typeface="Franklin Gothic Demi Cond" pitchFamily="34" charset="0"/>
              </a:rPr>
              <a:t>Tampilan Data Registrasi Siswa</a:t>
            </a:r>
            <a:r>
              <a:rPr lang="en-US" sz="1800" dirty="0">
                <a:latin typeface="Franklin Gothic Demi Cond" pitchFamily="34" charset="0"/>
              </a:rPr>
              <a:t>”</a:t>
            </a:r>
            <a:r>
              <a:rPr lang="id-ID" sz="1800" dirty="0">
                <a:latin typeface="Franklin Gothic Demi Cond" pitchFamily="34" charset="0"/>
              </a:rPr>
              <a:t> </a:t>
            </a:r>
            <a:br>
              <a:rPr lang="en-US" sz="1800" dirty="0">
                <a:latin typeface="Franklin Gothic Demi Cond" pitchFamily="34" charset="0"/>
              </a:rPr>
            </a:br>
            <a:r>
              <a:rPr lang="id-ID" sz="1800" dirty="0">
                <a:latin typeface="Franklin Gothic Demi Cond" pitchFamily="34" charset="0"/>
              </a:rPr>
              <a:t>Tampilan data registrasi siswa adalah untuk menampilkan data-data siswa yang telah melakukan registrasi bagi calon siswa baru dimana admin memilih menu data registrasi siswa maka akan tampil data siswa registrasi baru kemudian didalam halaman ini juga menyedikan tombol edit untuk mengubah data dan tombol hapus untuk menghapus data, berikut dibawah tampilan data registrasi siswa </a:t>
            </a:r>
            <a:endParaRPr sz="1800">
              <a:solidFill>
                <a:schemeClr val="dk2"/>
              </a:solidFill>
              <a:latin typeface="Franklin Gothic Demi Cond" pitchFamily="34" charset="0"/>
            </a:endParaRPr>
          </a:p>
        </p:txBody>
      </p:sp>
      <p:sp>
        <p:nvSpPr>
          <p:cNvPr id="3239" name="Google Shape;3239;p49"/>
          <p:cNvSpPr/>
          <p:nvPr/>
        </p:nvSpPr>
        <p:spPr>
          <a:xfrm rot="3927315">
            <a:off x="-2246586" y="1530568"/>
            <a:ext cx="4565508" cy="4080338"/>
          </a:xfrm>
          <a:custGeom>
            <a:avLst/>
            <a:gdLst/>
            <a:ahLst/>
            <a:cxnLst/>
            <a:rect l="l" t="t" r="r" b="b"/>
            <a:pathLst>
              <a:path w="91344" h="81637" extrusionOk="0">
                <a:moveTo>
                  <a:pt x="88773" y="114"/>
                </a:moveTo>
                <a:cubicBezTo>
                  <a:pt x="88757" y="223"/>
                  <a:pt x="88799" y="261"/>
                  <a:pt x="88841" y="261"/>
                </a:cubicBezTo>
                <a:cubicBezTo>
                  <a:pt x="88900" y="261"/>
                  <a:pt x="88960" y="181"/>
                  <a:pt x="88849" y="114"/>
                </a:cubicBezTo>
                <a:close/>
                <a:moveTo>
                  <a:pt x="49793" y="228"/>
                </a:moveTo>
                <a:cubicBezTo>
                  <a:pt x="49682" y="295"/>
                  <a:pt x="49768" y="375"/>
                  <a:pt x="49841" y="375"/>
                </a:cubicBezTo>
                <a:cubicBezTo>
                  <a:pt x="49892" y="375"/>
                  <a:pt x="49938" y="336"/>
                  <a:pt x="49907" y="228"/>
                </a:cubicBezTo>
                <a:close/>
                <a:moveTo>
                  <a:pt x="46425" y="108"/>
                </a:moveTo>
                <a:cubicBezTo>
                  <a:pt x="46369" y="108"/>
                  <a:pt x="46292" y="122"/>
                  <a:pt x="46202" y="190"/>
                </a:cubicBezTo>
                <a:lnTo>
                  <a:pt x="46239" y="379"/>
                </a:lnTo>
                <a:cubicBezTo>
                  <a:pt x="46328" y="423"/>
                  <a:pt x="46404" y="441"/>
                  <a:pt x="46459" y="441"/>
                </a:cubicBezTo>
                <a:cubicBezTo>
                  <a:pt x="46498" y="441"/>
                  <a:pt x="46526" y="432"/>
                  <a:pt x="46542" y="417"/>
                </a:cubicBezTo>
                <a:cubicBezTo>
                  <a:pt x="46617" y="379"/>
                  <a:pt x="46655" y="341"/>
                  <a:pt x="46655" y="265"/>
                </a:cubicBezTo>
                <a:cubicBezTo>
                  <a:pt x="46655" y="190"/>
                  <a:pt x="46580" y="152"/>
                  <a:pt x="46504" y="114"/>
                </a:cubicBezTo>
                <a:cubicBezTo>
                  <a:pt x="46489" y="114"/>
                  <a:pt x="46462" y="108"/>
                  <a:pt x="46425" y="108"/>
                </a:cubicBezTo>
                <a:close/>
                <a:moveTo>
                  <a:pt x="64916" y="114"/>
                </a:moveTo>
                <a:lnTo>
                  <a:pt x="64765" y="228"/>
                </a:lnTo>
                <a:lnTo>
                  <a:pt x="64765" y="379"/>
                </a:lnTo>
                <a:lnTo>
                  <a:pt x="64879" y="492"/>
                </a:lnTo>
                <a:cubicBezTo>
                  <a:pt x="64992" y="530"/>
                  <a:pt x="65030" y="530"/>
                  <a:pt x="65105" y="530"/>
                </a:cubicBezTo>
                <a:lnTo>
                  <a:pt x="65143" y="530"/>
                </a:lnTo>
                <a:lnTo>
                  <a:pt x="65370" y="417"/>
                </a:lnTo>
                <a:lnTo>
                  <a:pt x="65370" y="228"/>
                </a:lnTo>
                <a:lnTo>
                  <a:pt x="65219" y="114"/>
                </a:lnTo>
                <a:close/>
                <a:moveTo>
                  <a:pt x="76901" y="417"/>
                </a:moveTo>
                <a:cubicBezTo>
                  <a:pt x="76790" y="484"/>
                  <a:pt x="76876" y="564"/>
                  <a:pt x="76949" y="564"/>
                </a:cubicBezTo>
                <a:cubicBezTo>
                  <a:pt x="77001" y="564"/>
                  <a:pt x="77046" y="525"/>
                  <a:pt x="77015" y="417"/>
                </a:cubicBezTo>
                <a:close/>
                <a:moveTo>
                  <a:pt x="78678" y="1"/>
                </a:moveTo>
                <a:lnTo>
                  <a:pt x="78565" y="114"/>
                </a:lnTo>
                <a:cubicBezTo>
                  <a:pt x="78546" y="95"/>
                  <a:pt x="78518" y="86"/>
                  <a:pt x="78485" y="86"/>
                </a:cubicBezTo>
                <a:cubicBezTo>
                  <a:pt x="78451" y="86"/>
                  <a:pt x="78414" y="95"/>
                  <a:pt x="78376" y="114"/>
                </a:cubicBezTo>
                <a:cubicBezTo>
                  <a:pt x="78338" y="114"/>
                  <a:pt x="78300" y="152"/>
                  <a:pt x="78300" y="190"/>
                </a:cubicBezTo>
                <a:lnTo>
                  <a:pt x="78149" y="265"/>
                </a:lnTo>
                <a:cubicBezTo>
                  <a:pt x="78149" y="303"/>
                  <a:pt x="78111" y="341"/>
                  <a:pt x="78111" y="417"/>
                </a:cubicBezTo>
                <a:lnTo>
                  <a:pt x="78111" y="454"/>
                </a:lnTo>
                <a:lnTo>
                  <a:pt x="78225" y="568"/>
                </a:lnTo>
                <a:lnTo>
                  <a:pt x="78414" y="568"/>
                </a:lnTo>
                <a:lnTo>
                  <a:pt x="78527" y="454"/>
                </a:lnTo>
                <a:lnTo>
                  <a:pt x="78678" y="379"/>
                </a:lnTo>
                <a:lnTo>
                  <a:pt x="78754" y="379"/>
                </a:lnTo>
                <a:cubicBezTo>
                  <a:pt x="78811" y="379"/>
                  <a:pt x="78867" y="388"/>
                  <a:pt x="78919" y="388"/>
                </a:cubicBezTo>
                <a:cubicBezTo>
                  <a:pt x="78971" y="388"/>
                  <a:pt x="79019" y="379"/>
                  <a:pt x="79056" y="341"/>
                </a:cubicBezTo>
                <a:cubicBezTo>
                  <a:pt x="79132" y="303"/>
                  <a:pt x="79170" y="228"/>
                  <a:pt x="79170" y="114"/>
                </a:cubicBezTo>
                <a:lnTo>
                  <a:pt x="79019" y="1"/>
                </a:lnTo>
                <a:close/>
                <a:moveTo>
                  <a:pt x="72062" y="265"/>
                </a:moveTo>
                <a:cubicBezTo>
                  <a:pt x="71986" y="265"/>
                  <a:pt x="71722" y="303"/>
                  <a:pt x="71759" y="492"/>
                </a:cubicBezTo>
                <a:lnTo>
                  <a:pt x="71911" y="606"/>
                </a:lnTo>
                <a:cubicBezTo>
                  <a:pt x="71949" y="606"/>
                  <a:pt x="71986" y="606"/>
                  <a:pt x="72024" y="643"/>
                </a:cubicBezTo>
                <a:lnTo>
                  <a:pt x="72213" y="530"/>
                </a:lnTo>
                <a:lnTo>
                  <a:pt x="72213" y="379"/>
                </a:lnTo>
                <a:lnTo>
                  <a:pt x="72062" y="265"/>
                </a:lnTo>
                <a:close/>
                <a:moveTo>
                  <a:pt x="26655" y="1"/>
                </a:moveTo>
                <a:lnTo>
                  <a:pt x="26504" y="152"/>
                </a:lnTo>
                <a:cubicBezTo>
                  <a:pt x="26428" y="190"/>
                  <a:pt x="26353" y="228"/>
                  <a:pt x="26353" y="341"/>
                </a:cubicBezTo>
                <a:cubicBezTo>
                  <a:pt x="26277" y="379"/>
                  <a:pt x="26201" y="417"/>
                  <a:pt x="26164" y="492"/>
                </a:cubicBezTo>
                <a:lnTo>
                  <a:pt x="26201" y="606"/>
                </a:lnTo>
                <a:cubicBezTo>
                  <a:pt x="26257" y="661"/>
                  <a:pt x="26332" y="696"/>
                  <a:pt x="26413" y="696"/>
                </a:cubicBezTo>
                <a:cubicBezTo>
                  <a:pt x="26443" y="696"/>
                  <a:pt x="26473" y="691"/>
                  <a:pt x="26504" y="681"/>
                </a:cubicBezTo>
                <a:cubicBezTo>
                  <a:pt x="26579" y="643"/>
                  <a:pt x="26655" y="568"/>
                  <a:pt x="26617" y="492"/>
                </a:cubicBezTo>
                <a:cubicBezTo>
                  <a:pt x="26882" y="454"/>
                  <a:pt x="27033" y="341"/>
                  <a:pt x="27146" y="190"/>
                </a:cubicBezTo>
                <a:lnTo>
                  <a:pt x="27033" y="1"/>
                </a:lnTo>
                <a:close/>
                <a:moveTo>
                  <a:pt x="80039" y="152"/>
                </a:moveTo>
                <a:cubicBezTo>
                  <a:pt x="79964" y="152"/>
                  <a:pt x="79888" y="190"/>
                  <a:pt x="79850" y="228"/>
                </a:cubicBezTo>
                <a:cubicBezTo>
                  <a:pt x="79850" y="228"/>
                  <a:pt x="79813" y="265"/>
                  <a:pt x="79775" y="303"/>
                </a:cubicBezTo>
                <a:lnTo>
                  <a:pt x="79699" y="303"/>
                </a:lnTo>
                <a:lnTo>
                  <a:pt x="79623" y="417"/>
                </a:lnTo>
                <a:lnTo>
                  <a:pt x="79623" y="606"/>
                </a:lnTo>
                <a:lnTo>
                  <a:pt x="79775" y="719"/>
                </a:lnTo>
                <a:lnTo>
                  <a:pt x="79813" y="719"/>
                </a:lnTo>
                <a:cubicBezTo>
                  <a:pt x="79850" y="719"/>
                  <a:pt x="80039" y="681"/>
                  <a:pt x="80077" y="568"/>
                </a:cubicBezTo>
                <a:lnTo>
                  <a:pt x="80039" y="530"/>
                </a:lnTo>
                <a:lnTo>
                  <a:pt x="80191" y="417"/>
                </a:lnTo>
                <a:lnTo>
                  <a:pt x="80191" y="265"/>
                </a:lnTo>
                <a:lnTo>
                  <a:pt x="80039" y="152"/>
                </a:lnTo>
                <a:close/>
                <a:moveTo>
                  <a:pt x="29075" y="1"/>
                </a:moveTo>
                <a:lnTo>
                  <a:pt x="28923" y="114"/>
                </a:lnTo>
                <a:cubicBezTo>
                  <a:pt x="28886" y="303"/>
                  <a:pt x="28999" y="341"/>
                  <a:pt x="29037" y="379"/>
                </a:cubicBezTo>
                <a:lnTo>
                  <a:pt x="29188" y="379"/>
                </a:lnTo>
                <a:cubicBezTo>
                  <a:pt x="29150" y="492"/>
                  <a:pt x="29150" y="643"/>
                  <a:pt x="29264" y="719"/>
                </a:cubicBezTo>
                <a:lnTo>
                  <a:pt x="29377" y="757"/>
                </a:lnTo>
                <a:cubicBezTo>
                  <a:pt x="29604" y="757"/>
                  <a:pt x="29869" y="530"/>
                  <a:pt x="29869" y="379"/>
                </a:cubicBezTo>
                <a:lnTo>
                  <a:pt x="29869" y="341"/>
                </a:lnTo>
                <a:cubicBezTo>
                  <a:pt x="29831" y="228"/>
                  <a:pt x="29642" y="228"/>
                  <a:pt x="29566" y="228"/>
                </a:cubicBezTo>
                <a:lnTo>
                  <a:pt x="29453" y="228"/>
                </a:lnTo>
                <a:cubicBezTo>
                  <a:pt x="29453" y="228"/>
                  <a:pt x="29453" y="228"/>
                  <a:pt x="29453" y="190"/>
                </a:cubicBezTo>
                <a:lnTo>
                  <a:pt x="29377" y="1"/>
                </a:lnTo>
                <a:close/>
                <a:moveTo>
                  <a:pt x="50965" y="313"/>
                </a:moveTo>
                <a:cubicBezTo>
                  <a:pt x="50927" y="313"/>
                  <a:pt x="50890" y="322"/>
                  <a:pt x="50852" y="341"/>
                </a:cubicBezTo>
                <a:cubicBezTo>
                  <a:pt x="50776" y="379"/>
                  <a:pt x="50738" y="454"/>
                  <a:pt x="50738" y="530"/>
                </a:cubicBezTo>
                <a:cubicBezTo>
                  <a:pt x="50738" y="568"/>
                  <a:pt x="50738" y="681"/>
                  <a:pt x="50814" y="719"/>
                </a:cubicBezTo>
                <a:cubicBezTo>
                  <a:pt x="50852" y="757"/>
                  <a:pt x="50927" y="757"/>
                  <a:pt x="50965" y="757"/>
                </a:cubicBezTo>
                <a:lnTo>
                  <a:pt x="51041" y="719"/>
                </a:lnTo>
                <a:cubicBezTo>
                  <a:pt x="51079" y="681"/>
                  <a:pt x="51117" y="606"/>
                  <a:pt x="51117" y="568"/>
                </a:cubicBezTo>
                <a:cubicBezTo>
                  <a:pt x="51117" y="530"/>
                  <a:pt x="51117" y="530"/>
                  <a:pt x="51117" y="492"/>
                </a:cubicBezTo>
                <a:lnTo>
                  <a:pt x="51079" y="341"/>
                </a:lnTo>
                <a:cubicBezTo>
                  <a:pt x="51041" y="322"/>
                  <a:pt x="51003" y="313"/>
                  <a:pt x="50965" y="313"/>
                </a:cubicBezTo>
                <a:close/>
                <a:moveTo>
                  <a:pt x="67199" y="363"/>
                </a:moveTo>
                <a:cubicBezTo>
                  <a:pt x="67122" y="363"/>
                  <a:pt x="67049" y="390"/>
                  <a:pt x="66996" y="417"/>
                </a:cubicBezTo>
                <a:cubicBezTo>
                  <a:pt x="66958" y="454"/>
                  <a:pt x="66920" y="492"/>
                  <a:pt x="66920" y="568"/>
                </a:cubicBezTo>
                <a:cubicBezTo>
                  <a:pt x="66920" y="643"/>
                  <a:pt x="66958" y="719"/>
                  <a:pt x="67109" y="757"/>
                </a:cubicBezTo>
                <a:lnTo>
                  <a:pt x="67298" y="606"/>
                </a:lnTo>
                <a:cubicBezTo>
                  <a:pt x="67336" y="606"/>
                  <a:pt x="67374" y="568"/>
                  <a:pt x="67374" y="530"/>
                </a:cubicBezTo>
                <a:lnTo>
                  <a:pt x="67298" y="379"/>
                </a:lnTo>
                <a:cubicBezTo>
                  <a:pt x="67265" y="368"/>
                  <a:pt x="67232" y="363"/>
                  <a:pt x="67199" y="363"/>
                </a:cubicBezTo>
                <a:close/>
                <a:moveTo>
                  <a:pt x="62588" y="363"/>
                </a:moveTo>
                <a:cubicBezTo>
                  <a:pt x="62560" y="363"/>
                  <a:pt x="62530" y="368"/>
                  <a:pt x="62497" y="379"/>
                </a:cubicBezTo>
                <a:lnTo>
                  <a:pt x="62383" y="492"/>
                </a:lnTo>
                <a:lnTo>
                  <a:pt x="62383" y="643"/>
                </a:lnTo>
                <a:lnTo>
                  <a:pt x="62497" y="757"/>
                </a:lnTo>
                <a:cubicBezTo>
                  <a:pt x="62529" y="761"/>
                  <a:pt x="62559" y="763"/>
                  <a:pt x="62587" y="763"/>
                </a:cubicBezTo>
                <a:cubicBezTo>
                  <a:pt x="62815" y="763"/>
                  <a:pt x="62875" y="635"/>
                  <a:pt x="62875" y="568"/>
                </a:cubicBezTo>
                <a:lnTo>
                  <a:pt x="62799" y="417"/>
                </a:lnTo>
                <a:lnTo>
                  <a:pt x="62761" y="417"/>
                </a:lnTo>
                <a:cubicBezTo>
                  <a:pt x="62708" y="390"/>
                  <a:pt x="62654" y="363"/>
                  <a:pt x="62588" y="363"/>
                </a:cubicBezTo>
                <a:close/>
                <a:moveTo>
                  <a:pt x="71117" y="152"/>
                </a:moveTo>
                <a:cubicBezTo>
                  <a:pt x="71041" y="152"/>
                  <a:pt x="70928" y="190"/>
                  <a:pt x="70890" y="341"/>
                </a:cubicBezTo>
                <a:lnTo>
                  <a:pt x="70928" y="492"/>
                </a:lnTo>
                <a:lnTo>
                  <a:pt x="70890" y="454"/>
                </a:lnTo>
                <a:cubicBezTo>
                  <a:pt x="70852" y="454"/>
                  <a:pt x="70776" y="417"/>
                  <a:pt x="70663" y="417"/>
                </a:cubicBezTo>
                <a:lnTo>
                  <a:pt x="70587" y="530"/>
                </a:lnTo>
                <a:lnTo>
                  <a:pt x="70587" y="681"/>
                </a:lnTo>
                <a:lnTo>
                  <a:pt x="70701" y="795"/>
                </a:lnTo>
                <a:lnTo>
                  <a:pt x="70890" y="795"/>
                </a:lnTo>
                <a:lnTo>
                  <a:pt x="71041" y="681"/>
                </a:lnTo>
                <a:lnTo>
                  <a:pt x="71041" y="606"/>
                </a:lnTo>
                <a:lnTo>
                  <a:pt x="70928" y="492"/>
                </a:lnTo>
                <a:cubicBezTo>
                  <a:pt x="70958" y="492"/>
                  <a:pt x="71037" y="541"/>
                  <a:pt x="71125" y="541"/>
                </a:cubicBezTo>
                <a:cubicBezTo>
                  <a:pt x="71147" y="541"/>
                  <a:pt x="71170" y="538"/>
                  <a:pt x="71192" y="530"/>
                </a:cubicBezTo>
                <a:cubicBezTo>
                  <a:pt x="71268" y="492"/>
                  <a:pt x="71306" y="454"/>
                  <a:pt x="71306" y="379"/>
                </a:cubicBezTo>
                <a:cubicBezTo>
                  <a:pt x="71306" y="303"/>
                  <a:pt x="71230" y="190"/>
                  <a:pt x="71117" y="152"/>
                </a:cubicBezTo>
                <a:close/>
                <a:moveTo>
                  <a:pt x="47336" y="152"/>
                </a:moveTo>
                <a:lnTo>
                  <a:pt x="47222" y="190"/>
                </a:lnTo>
                <a:cubicBezTo>
                  <a:pt x="47071" y="341"/>
                  <a:pt x="47147" y="492"/>
                  <a:pt x="47185" y="606"/>
                </a:cubicBezTo>
                <a:cubicBezTo>
                  <a:pt x="47222" y="643"/>
                  <a:pt x="47260" y="681"/>
                  <a:pt x="47260" y="719"/>
                </a:cubicBezTo>
                <a:lnTo>
                  <a:pt x="47374" y="795"/>
                </a:lnTo>
                <a:cubicBezTo>
                  <a:pt x="47411" y="799"/>
                  <a:pt x="47447" y="802"/>
                  <a:pt x="47482" y="802"/>
                </a:cubicBezTo>
                <a:cubicBezTo>
                  <a:pt x="47722" y="802"/>
                  <a:pt x="47875" y="686"/>
                  <a:pt x="47941" y="454"/>
                </a:cubicBezTo>
                <a:lnTo>
                  <a:pt x="47903" y="341"/>
                </a:lnTo>
                <a:cubicBezTo>
                  <a:pt x="47714" y="190"/>
                  <a:pt x="47600" y="190"/>
                  <a:pt x="47449" y="152"/>
                </a:cubicBezTo>
                <a:close/>
                <a:moveTo>
                  <a:pt x="61920" y="250"/>
                </a:moveTo>
                <a:cubicBezTo>
                  <a:pt x="61829" y="250"/>
                  <a:pt x="61756" y="276"/>
                  <a:pt x="61703" y="303"/>
                </a:cubicBezTo>
                <a:lnTo>
                  <a:pt x="61589" y="303"/>
                </a:lnTo>
                <a:lnTo>
                  <a:pt x="61476" y="417"/>
                </a:lnTo>
                <a:cubicBezTo>
                  <a:pt x="61476" y="568"/>
                  <a:pt x="61438" y="719"/>
                  <a:pt x="61551" y="833"/>
                </a:cubicBezTo>
                <a:lnTo>
                  <a:pt x="61665" y="870"/>
                </a:lnTo>
                <a:cubicBezTo>
                  <a:pt x="62005" y="833"/>
                  <a:pt x="62156" y="681"/>
                  <a:pt x="62156" y="379"/>
                </a:cubicBezTo>
                <a:lnTo>
                  <a:pt x="62043" y="265"/>
                </a:lnTo>
                <a:cubicBezTo>
                  <a:pt x="61999" y="254"/>
                  <a:pt x="61958" y="250"/>
                  <a:pt x="61920" y="250"/>
                </a:cubicBezTo>
                <a:close/>
                <a:moveTo>
                  <a:pt x="86434" y="388"/>
                </a:moveTo>
                <a:cubicBezTo>
                  <a:pt x="86391" y="388"/>
                  <a:pt x="86353" y="398"/>
                  <a:pt x="86315" y="417"/>
                </a:cubicBezTo>
                <a:lnTo>
                  <a:pt x="86240" y="530"/>
                </a:lnTo>
                <a:lnTo>
                  <a:pt x="86391" y="643"/>
                </a:lnTo>
                <a:lnTo>
                  <a:pt x="86353" y="643"/>
                </a:lnTo>
                <a:cubicBezTo>
                  <a:pt x="86353" y="643"/>
                  <a:pt x="86353" y="681"/>
                  <a:pt x="86353" y="681"/>
                </a:cubicBezTo>
                <a:cubicBezTo>
                  <a:pt x="86391" y="757"/>
                  <a:pt x="86429" y="908"/>
                  <a:pt x="86618" y="908"/>
                </a:cubicBezTo>
                <a:lnTo>
                  <a:pt x="86731" y="833"/>
                </a:lnTo>
                <a:lnTo>
                  <a:pt x="86807" y="833"/>
                </a:lnTo>
                <a:cubicBezTo>
                  <a:pt x="86883" y="795"/>
                  <a:pt x="86996" y="719"/>
                  <a:pt x="86996" y="568"/>
                </a:cubicBezTo>
                <a:lnTo>
                  <a:pt x="86996" y="530"/>
                </a:lnTo>
                <a:lnTo>
                  <a:pt x="86807" y="417"/>
                </a:lnTo>
                <a:cubicBezTo>
                  <a:pt x="86794" y="429"/>
                  <a:pt x="86773" y="433"/>
                  <a:pt x="86748" y="433"/>
                </a:cubicBezTo>
                <a:cubicBezTo>
                  <a:pt x="86698" y="433"/>
                  <a:pt x="86630" y="417"/>
                  <a:pt x="86580" y="417"/>
                </a:cubicBezTo>
                <a:cubicBezTo>
                  <a:pt x="86523" y="398"/>
                  <a:pt x="86476" y="388"/>
                  <a:pt x="86434" y="388"/>
                </a:cubicBezTo>
                <a:close/>
                <a:moveTo>
                  <a:pt x="12326" y="643"/>
                </a:moveTo>
                <a:lnTo>
                  <a:pt x="12175" y="757"/>
                </a:lnTo>
                <a:lnTo>
                  <a:pt x="12175" y="908"/>
                </a:lnTo>
                <a:lnTo>
                  <a:pt x="12326" y="1022"/>
                </a:lnTo>
                <a:lnTo>
                  <a:pt x="12477" y="1022"/>
                </a:lnTo>
                <a:lnTo>
                  <a:pt x="12628" y="908"/>
                </a:lnTo>
                <a:lnTo>
                  <a:pt x="12628" y="757"/>
                </a:lnTo>
                <a:lnTo>
                  <a:pt x="12477" y="643"/>
                </a:lnTo>
                <a:close/>
                <a:moveTo>
                  <a:pt x="5846" y="628"/>
                </a:moveTo>
                <a:cubicBezTo>
                  <a:pt x="5782" y="628"/>
                  <a:pt x="5736" y="655"/>
                  <a:pt x="5710" y="681"/>
                </a:cubicBezTo>
                <a:cubicBezTo>
                  <a:pt x="5634" y="757"/>
                  <a:pt x="5596" y="833"/>
                  <a:pt x="5596" y="946"/>
                </a:cubicBezTo>
                <a:lnTo>
                  <a:pt x="5747" y="1059"/>
                </a:lnTo>
                <a:cubicBezTo>
                  <a:pt x="5823" y="1059"/>
                  <a:pt x="5899" y="1059"/>
                  <a:pt x="5974" y="1022"/>
                </a:cubicBezTo>
                <a:cubicBezTo>
                  <a:pt x="6050" y="946"/>
                  <a:pt x="6050" y="908"/>
                  <a:pt x="6050" y="795"/>
                </a:cubicBezTo>
                <a:cubicBezTo>
                  <a:pt x="6050" y="795"/>
                  <a:pt x="6050" y="757"/>
                  <a:pt x="6050" y="719"/>
                </a:cubicBezTo>
                <a:lnTo>
                  <a:pt x="5936" y="643"/>
                </a:lnTo>
                <a:cubicBezTo>
                  <a:pt x="5903" y="632"/>
                  <a:pt x="5873" y="628"/>
                  <a:pt x="5846" y="628"/>
                </a:cubicBezTo>
                <a:close/>
                <a:moveTo>
                  <a:pt x="35644" y="865"/>
                </a:moveTo>
                <a:cubicBezTo>
                  <a:pt x="35376" y="865"/>
                  <a:pt x="35313" y="1028"/>
                  <a:pt x="35313" y="1097"/>
                </a:cubicBezTo>
                <a:lnTo>
                  <a:pt x="35426" y="1211"/>
                </a:lnTo>
                <a:cubicBezTo>
                  <a:pt x="35457" y="1214"/>
                  <a:pt x="35485" y="1216"/>
                  <a:pt x="35511" y="1216"/>
                </a:cubicBezTo>
                <a:cubicBezTo>
                  <a:pt x="35773" y="1216"/>
                  <a:pt x="35808" y="1056"/>
                  <a:pt x="35842" y="1022"/>
                </a:cubicBezTo>
                <a:lnTo>
                  <a:pt x="35729" y="870"/>
                </a:lnTo>
                <a:cubicBezTo>
                  <a:pt x="35698" y="867"/>
                  <a:pt x="35670" y="865"/>
                  <a:pt x="35644" y="865"/>
                </a:cubicBezTo>
                <a:close/>
                <a:moveTo>
                  <a:pt x="77905" y="785"/>
                </a:moveTo>
                <a:cubicBezTo>
                  <a:pt x="77887" y="785"/>
                  <a:pt x="77867" y="788"/>
                  <a:pt x="77847" y="795"/>
                </a:cubicBezTo>
                <a:cubicBezTo>
                  <a:pt x="77809" y="795"/>
                  <a:pt x="77733" y="833"/>
                  <a:pt x="77695" y="908"/>
                </a:cubicBezTo>
                <a:lnTo>
                  <a:pt x="77733" y="1059"/>
                </a:lnTo>
                <a:lnTo>
                  <a:pt x="77771" y="1059"/>
                </a:lnTo>
                <a:cubicBezTo>
                  <a:pt x="77836" y="1125"/>
                  <a:pt x="77930" y="1218"/>
                  <a:pt x="78027" y="1218"/>
                </a:cubicBezTo>
                <a:cubicBezTo>
                  <a:pt x="78042" y="1218"/>
                  <a:pt x="78058" y="1216"/>
                  <a:pt x="78073" y="1211"/>
                </a:cubicBezTo>
                <a:cubicBezTo>
                  <a:pt x="78111" y="1211"/>
                  <a:pt x="78187" y="1173"/>
                  <a:pt x="78225" y="1097"/>
                </a:cubicBezTo>
                <a:lnTo>
                  <a:pt x="78149" y="946"/>
                </a:lnTo>
                <a:cubicBezTo>
                  <a:pt x="78149" y="946"/>
                  <a:pt x="78111" y="908"/>
                  <a:pt x="78111" y="908"/>
                </a:cubicBezTo>
                <a:cubicBezTo>
                  <a:pt x="78049" y="846"/>
                  <a:pt x="77988" y="785"/>
                  <a:pt x="77905" y="785"/>
                </a:cubicBezTo>
                <a:close/>
                <a:moveTo>
                  <a:pt x="6617" y="1135"/>
                </a:moveTo>
                <a:cubicBezTo>
                  <a:pt x="6551" y="1135"/>
                  <a:pt x="6485" y="1173"/>
                  <a:pt x="6541" y="1248"/>
                </a:cubicBezTo>
                <a:lnTo>
                  <a:pt x="6693" y="1248"/>
                </a:lnTo>
                <a:cubicBezTo>
                  <a:pt x="6749" y="1173"/>
                  <a:pt x="6683" y="1135"/>
                  <a:pt x="6617" y="1135"/>
                </a:cubicBezTo>
                <a:close/>
                <a:moveTo>
                  <a:pt x="79245" y="643"/>
                </a:moveTo>
                <a:cubicBezTo>
                  <a:pt x="79170" y="643"/>
                  <a:pt x="79094" y="681"/>
                  <a:pt x="78981" y="719"/>
                </a:cubicBezTo>
                <a:cubicBezTo>
                  <a:pt x="78981" y="719"/>
                  <a:pt x="78943" y="719"/>
                  <a:pt x="78905" y="757"/>
                </a:cubicBezTo>
                <a:lnTo>
                  <a:pt x="78867" y="681"/>
                </a:lnTo>
                <a:lnTo>
                  <a:pt x="78792" y="681"/>
                </a:lnTo>
                <a:cubicBezTo>
                  <a:pt x="78678" y="719"/>
                  <a:pt x="78565" y="719"/>
                  <a:pt x="78489" y="833"/>
                </a:cubicBezTo>
                <a:lnTo>
                  <a:pt x="78565" y="1022"/>
                </a:lnTo>
                <a:lnTo>
                  <a:pt x="78527" y="984"/>
                </a:lnTo>
                <a:lnTo>
                  <a:pt x="78527" y="984"/>
                </a:lnTo>
                <a:cubicBezTo>
                  <a:pt x="78527" y="1022"/>
                  <a:pt x="78565" y="1022"/>
                  <a:pt x="78565" y="1022"/>
                </a:cubicBezTo>
                <a:lnTo>
                  <a:pt x="78678" y="1135"/>
                </a:lnTo>
                <a:cubicBezTo>
                  <a:pt x="78716" y="1097"/>
                  <a:pt x="78754" y="1097"/>
                  <a:pt x="78754" y="1097"/>
                </a:cubicBezTo>
                <a:cubicBezTo>
                  <a:pt x="78754" y="1135"/>
                  <a:pt x="78754" y="1173"/>
                  <a:pt x="78754" y="1248"/>
                </a:cubicBezTo>
                <a:lnTo>
                  <a:pt x="78905" y="1324"/>
                </a:lnTo>
                <a:lnTo>
                  <a:pt x="79019" y="1324"/>
                </a:lnTo>
                <a:cubicBezTo>
                  <a:pt x="79208" y="1324"/>
                  <a:pt x="79208" y="1211"/>
                  <a:pt x="79208" y="1173"/>
                </a:cubicBezTo>
                <a:lnTo>
                  <a:pt x="79208" y="1135"/>
                </a:lnTo>
                <a:cubicBezTo>
                  <a:pt x="79208" y="1097"/>
                  <a:pt x="79245" y="1059"/>
                  <a:pt x="79245" y="1022"/>
                </a:cubicBezTo>
                <a:cubicBezTo>
                  <a:pt x="79245" y="1022"/>
                  <a:pt x="79245" y="984"/>
                  <a:pt x="79208" y="984"/>
                </a:cubicBezTo>
                <a:cubicBezTo>
                  <a:pt x="79283" y="908"/>
                  <a:pt x="79359" y="870"/>
                  <a:pt x="79397" y="795"/>
                </a:cubicBezTo>
                <a:lnTo>
                  <a:pt x="79245" y="643"/>
                </a:lnTo>
                <a:close/>
                <a:moveTo>
                  <a:pt x="4802" y="1362"/>
                </a:moveTo>
                <a:lnTo>
                  <a:pt x="4802" y="1362"/>
                </a:lnTo>
                <a:lnTo>
                  <a:pt x="4802" y="1362"/>
                </a:lnTo>
                <a:lnTo>
                  <a:pt x="4802" y="1362"/>
                </a:lnTo>
                <a:close/>
                <a:moveTo>
                  <a:pt x="70776" y="984"/>
                </a:moveTo>
                <a:cubicBezTo>
                  <a:pt x="70625" y="984"/>
                  <a:pt x="70550" y="984"/>
                  <a:pt x="70474" y="1059"/>
                </a:cubicBezTo>
                <a:cubicBezTo>
                  <a:pt x="70436" y="1097"/>
                  <a:pt x="70361" y="1173"/>
                  <a:pt x="70398" y="1286"/>
                </a:cubicBezTo>
                <a:lnTo>
                  <a:pt x="70512" y="1362"/>
                </a:lnTo>
                <a:cubicBezTo>
                  <a:pt x="70556" y="1373"/>
                  <a:pt x="70594" y="1377"/>
                  <a:pt x="70627" y="1377"/>
                </a:cubicBezTo>
                <a:cubicBezTo>
                  <a:pt x="70707" y="1377"/>
                  <a:pt x="70761" y="1351"/>
                  <a:pt x="70814" y="1324"/>
                </a:cubicBezTo>
                <a:cubicBezTo>
                  <a:pt x="70852" y="1286"/>
                  <a:pt x="70890" y="1248"/>
                  <a:pt x="70890" y="1135"/>
                </a:cubicBezTo>
                <a:lnTo>
                  <a:pt x="70890" y="1097"/>
                </a:lnTo>
                <a:lnTo>
                  <a:pt x="70776" y="984"/>
                </a:lnTo>
                <a:close/>
                <a:moveTo>
                  <a:pt x="59699" y="643"/>
                </a:moveTo>
                <a:lnTo>
                  <a:pt x="59510" y="681"/>
                </a:lnTo>
                <a:cubicBezTo>
                  <a:pt x="59472" y="719"/>
                  <a:pt x="59396" y="833"/>
                  <a:pt x="59396" y="908"/>
                </a:cubicBezTo>
                <a:cubicBezTo>
                  <a:pt x="59396" y="1019"/>
                  <a:pt x="59468" y="1093"/>
                  <a:pt x="59577" y="1132"/>
                </a:cubicBezTo>
                <a:lnTo>
                  <a:pt x="59577" y="1132"/>
                </a:lnTo>
                <a:lnTo>
                  <a:pt x="59472" y="1211"/>
                </a:lnTo>
                <a:lnTo>
                  <a:pt x="59472" y="1362"/>
                </a:lnTo>
                <a:lnTo>
                  <a:pt x="59623" y="1475"/>
                </a:lnTo>
                <a:lnTo>
                  <a:pt x="59850" y="1475"/>
                </a:lnTo>
                <a:lnTo>
                  <a:pt x="60001" y="1362"/>
                </a:lnTo>
                <a:lnTo>
                  <a:pt x="60001" y="1324"/>
                </a:lnTo>
                <a:cubicBezTo>
                  <a:pt x="60001" y="1135"/>
                  <a:pt x="59774" y="1097"/>
                  <a:pt x="59699" y="1097"/>
                </a:cubicBezTo>
                <a:lnTo>
                  <a:pt x="59661" y="1097"/>
                </a:lnTo>
                <a:lnTo>
                  <a:pt x="59737" y="1059"/>
                </a:lnTo>
                <a:cubicBezTo>
                  <a:pt x="59774" y="1022"/>
                  <a:pt x="59850" y="946"/>
                  <a:pt x="59850" y="870"/>
                </a:cubicBezTo>
                <a:cubicBezTo>
                  <a:pt x="59850" y="757"/>
                  <a:pt x="59812" y="681"/>
                  <a:pt x="59699" y="643"/>
                </a:cubicBezTo>
                <a:close/>
                <a:moveTo>
                  <a:pt x="82005" y="946"/>
                </a:moveTo>
                <a:cubicBezTo>
                  <a:pt x="81779" y="946"/>
                  <a:pt x="81589" y="1059"/>
                  <a:pt x="81552" y="1248"/>
                </a:cubicBezTo>
                <a:lnTo>
                  <a:pt x="81552" y="1324"/>
                </a:lnTo>
                <a:cubicBezTo>
                  <a:pt x="81627" y="1400"/>
                  <a:pt x="81703" y="1437"/>
                  <a:pt x="81816" y="1475"/>
                </a:cubicBezTo>
                <a:cubicBezTo>
                  <a:pt x="81968" y="1475"/>
                  <a:pt x="82119" y="1437"/>
                  <a:pt x="82232" y="1362"/>
                </a:cubicBezTo>
                <a:lnTo>
                  <a:pt x="82308" y="1248"/>
                </a:lnTo>
                <a:cubicBezTo>
                  <a:pt x="82270" y="1059"/>
                  <a:pt x="82119" y="946"/>
                  <a:pt x="82005" y="946"/>
                </a:cubicBezTo>
                <a:close/>
                <a:moveTo>
                  <a:pt x="90625" y="1022"/>
                </a:moveTo>
                <a:cubicBezTo>
                  <a:pt x="90512" y="1059"/>
                  <a:pt x="90210" y="1059"/>
                  <a:pt x="90210" y="1324"/>
                </a:cubicBezTo>
                <a:lnTo>
                  <a:pt x="90247" y="1400"/>
                </a:lnTo>
                <a:cubicBezTo>
                  <a:pt x="90323" y="1475"/>
                  <a:pt x="90436" y="1475"/>
                  <a:pt x="90512" y="1475"/>
                </a:cubicBezTo>
                <a:cubicBezTo>
                  <a:pt x="90663" y="1437"/>
                  <a:pt x="90777" y="1286"/>
                  <a:pt x="90777" y="1173"/>
                </a:cubicBezTo>
                <a:lnTo>
                  <a:pt x="90625" y="1022"/>
                </a:lnTo>
                <a:close/>
                <a:moveTo>
                  <a:pt x="72213" y="1211"/>
                </a:moveTo>
                <a:cubicBezTo>
                  <a:pt x="72100" y="1211"/>
                  <a:pt x="71949" y="1211"/>
                  <a:pt x="71911" y="1324"/>
                </a:cubicBezTo>
                <a:lnTo>
                  <a:pt x="71949" y="1437"/>
                </a:lnTo>
                <a:cubicBezTo>
                  <a:pt x="72004" y="1493"/>
                  <a:pt x="72080" y="1528"/>
                  <a:pt x="72161" y="1528"/>
                </a:cubicBezTo>
                <a:cubicBezTo>
                  <a:pt x="72190" y="1528"/>
                  <a:pt x="72221" y="1523"/>
                  <a:pt x="72251" y="1513"/>
                </a:cubicBezTo>
                <a:cubicBezTo>
                  <a:pt x="72327" y="1475"/>
                  <a:pt x="72402" y="1400"/>
                  <a:pt x="72402" y="1324"/>
                </a:cubicBezTo>
                <a:lnTo>
                  <a:pt x="72251" y="1211"/>
                </a:lnTo>
                <a:close/>
                <a:moveTo>
                  <a:pt x="65899" y="1211"/>
                </a:moveTo>
                <a:lnTo>
                  <a:pt x="65748" y="1286"/>
                </a:lnTo>
                <a:cubicBezTo>
                  <a:pt x="65748" y="1324"/>
                  <a:pt x="65710" y="1324"/>
                  <a:pt x="65710" y="1400"/>
                </a:cubicBezTo>
                <a:lnTo>
                  <a:pt x="65824" y="1513"/>
                </a:lnTo>
                <a:cubicBezTo>
                  <a:pt x="65824" y="1551"/>
                  <a:pt x="65862" y="1589"/>
                  <a:pt x="65899" y="1589"/>
                </a:cubicBezTo>
                <a:lnTo>
                  <a:pt x="66088" y="1475"/>
                </a:lnTo>
                <a:cubicBezTo>
                  <a:pt x="66088" y="1475"/>
                  <a:pt x="66126" y="1437"/>
                  <a:pt x="66126" y="1400"/>
                </a:cubicBezTo>
                <a:lnTo>
                  <a:pt x="66013" y="1248"/>
                </a:lnTo>
                <a:cubicBezTo>
                  <a:pt x="66013" y="1248"/>
                  <a:pt x="65975" y="1211"/>
                  <a:pt x="65899" y="1211"/>
                </a:cubicBezTo>
                <a:close/>
                <a:moveTo>
                  <a:pt x="5041" y="1163"/>
                </a:moveTo>
                <a:cubicBezTo>
                  <a:pt x="4946" y="1163"/>
                  <a:pt x="4839" y="1223"/>
                  <a:pt x="4775" y="1308"/>
                </a:cubicBezTo>
                <a:lnTo>
                  <a:pt x="4775" y="1308"/>
                </a:lnTo>
                <a:lnTo>
                  <a:pt x="4764" y="1286"/>
                </a:lnTo>
                <a:cubicBezTo>
                  <a:pt x="4689" y="1229"/>
                  <a:pt x="4623" y="1211"/>
                  <a:pt x="4566" y="1211"/>
                </a:cubicBezTo>
                <a:cubicBezTo>
                  <a:pt x="4509" y="1211"/>
                  <a:pt x="4462" y="1229"/>
                  <a:pt x="4424" y="1248"/>
                </a:cubicBezTo>
                <a:lnTo>
                  <a:pt x="4311" y="1248"/>
                </a:lnTo>
                <a:lnTo>
                  <a:pt x="4159" y="1362"/>
                </a:lnTo>
                <a:lnTo>
                  <a:pt x="4159" y="1626"/>
                </a:lnTo>
                <a:lnTo>
                  <a:pt x="4273" y="1740"/>
                </a:lnTo>
                <a:cubicBezTo>
                  <a:pt x="4462" y="1740"/>
                  <a:pt x="4575" y="1740"/>
                  <a:pt x="4689" y="1664"/>
                </a:cubicBezTo>
                <a:cubicBezTo>
                  <a:pt x="4764" y="1589"/>
                  <a:pt x="4802" y="1513"/>
                  <a:pt x="4802" y="1400"/>
                </a:cubicBezTo>
                <a:cubicBezTo>
                  <a:pt x="4802" y="1400"/>
                  <a:pt x="4802" y="1362"/>
                  <a:pt x="4802" y="1362"/>
                </a:cubicBezTo>
                <a:lnTo>
                  <a:pt x="4802" y="1362"/>
                </a:lnTo>
                <a:lnTo>
                  <a:pt x="4916" y="1475"/>
                </a:lnTo>
                <a:lnTo>
                  <a:pt x="4953" y="1475"/>
                </a:lnTo>
                <a:cubicBezTo>
                  <a:pt x="4991" y="1513"/>
                  <a:pt x="5067" y="1551"/>
                  <a:pt x="5142" y="1551"/>
                </a:cubicBezTo>
                <a:lnTo>
                  <a:pt x="5294" y="1437"/>
                </a:lnTo>
                <a:cubicBezTo>
                  <a:pt x="5294" y="1400"/>
                  <a:pt x="5294" y="1400"/>
                  <a:pt x="5294" y="1400"/>
                </a:cubicBezTo>
                <a:cubicBezTo>
                  <a:pt x="5294" y="1248"/>
                  <a:pt x="5180" y="1173"/>
                  <a:pt x="5105" y="1173"/>
                </a:cubicBezTo>
                <a:cubicBezTo>
                  <a:pt x="5085" y="1166"/>
                  <a:pt x="5063" y="1163"/>
                  <a:pt x="5041" y="1163"/>
                </a:cubicBezTo>
                <a:close/>
                <a:moveTo>
                  <a:pt x="31570" y="1400"/>
                </a:moveTo>
                <a:lnTo>
                  <a:pt x="31419" y="1513"/>
                </a:lnTo>
                <a:cubicBezTo>
                  <a:pt x="31419" y="1513"/>
                  <a:pt x="31419" y="1475"/>
                  <a:pt x="31419" y="1475"/>
                </a:cubicBezTo>
                <a:cubicBezTo>
                  <a:pt x="31419" y="1475"/>
                  <a:pt x="31381" y="1513"/>
                  <a:pt x="31381" y="1513"/>
                </a:cubicBezTo>
                <a:cubicBezTo>
                  <a:pt x="31343" y="1551"/>
                  <a:pt x="31268" y="1589"/>
                  <a:pt x="31268" y="1664"/>
                </a:cubicBezTo>
                <a:cubicBezTo>
                  <a:pt x="31268" y="1702"/>
                  <a:pt x="31305" y="1778"/>
                  <a:pt x="31457" y="1778"/>
                </a:cubicBezTo>
                <a:lnTo>
                  <a:pt x="31494" y="1778"/>
                </a:lnTo>
                <a:cubicBezTo>
                  <a:pt x="31494" y="1778"/>
                  <a:pt x="31528" y="1795"/>
                  <a:pt x="31562" y="1795"/>
                </a:cubicBezTo>
                <a:cubicBezTo>
                  <a:pt x="31578" y="1795"/>
                  <a:pt x="31595" y="1790"/>
                  <a:pt x="31608" y="1778"/>
                </a:cubicBezTo>
                <a:lnTo>
                  <a:pt x="31721" y="1664"/>
                </a:lnTo>
                <a:cubicBezTo>
                  <a:pt x="31721" y="1664"/>
                  <a:pt x="31721" y="1626"/>
                  <a:pt x="31721" y="1626"/>
                </a:cubicBezTo>
                <a:cubicBezTo>
                  <a:pt x="31721" y="1551"/>
                  <a:pt x="31721" y="1437"/>
                  <a:pt x="31570" y="1400"/>
                </a:cubicBezTo>
                <a:close/>
                <a:moveTo>
                  <a:pt x="21249" y="1551"/>
                </a:moveTo>
                <a:cubicBezTo>
                  <a:pt x="21097" y="1551"/>
                  <a:pt x="21022" y="1589"/>
                  <a:pt x="20984" y="1702"/>
                </a:cubicBezTo>
                <a:lnTo>
                  <a:pt x="21173" y="1816"/>
                </a:lnTo>
                <a:cubicBezTo>
                  <a:pt x="21160" y="1828"/>
                  <a:pt x="21148" y="1832"/>
                  <a:pt x="21136" y="1832"/>
                </a:cubicBezTo>
                <a:cubicBezTo>
                  <a:pt x="21114" y="1832"/>
                  <a:pt x="21097" y="1816"/>
                  <a:pt x="21097" y="1816"/>
                </a:cubicBezTo>
                <a:lnTo>
                  <a:pt x="21097" y="1816"/>
                </a:lnTo>
                <a:cubicBezTo>
                  <a:pt x="21097" y="1853"/>
                  <a:pt x="21135" y="1891"/>
                  <a:pt x="21211" y="1929"/>
                </a:cubicBezTo>
                <a:cubicBezTo>
                  <a:pt x="21236" y="1942"/>
                  <a:pt x="21261" y="1946"/>
                  <a:pt x="21285" y="1946"/>
                </a:cubicBezTo>
                <a:cubicBezTo>
                  <a:pt x="21333" y="1946"/>
                  <a:pt x="21375" y="1929"/>
                  <a:pt x="21400" y="1929"/>
                </a:cubicBezTo>
                <a:lnTo>
                  <a:pt x="21475" y="1891"/>
                </a:lnTo>
                <a:cubicBezTo>
                  <a:pt x="21475" y="1853"/>
                  <a:pt x="21513" y="1816"/>
                  <a:pt x="21513" y="1778"/>
                </a:cubicBezTo>
                <a:cubicBezTo>
                  <a:pt x="21513" y="1664"/>
                  <a:pt x="21362" y="1551"/>
                  <a:pt x="21249" y="1551"/>
                </a:cubicBezTo>
                <a:close/>
                <a:moveTo>
                  <a:pt x="80191" y="984"/>
                </a:moveTo>
                <a:cubicBezTo>
                  <a:pt x="80002" y="984"/>
                  <a:pt x="79888" y="984"/>
                  <a:pt x="79775" y="1059"/>
                </a:cubicBezTo>
                <a:cubicBezTo>
                  <a:pt x="79699" y="1135"/>
                  <a:pt x="79661" y="1248"/>
                  <a:pt x="79661" y="1362"/>
                </a:cubicBezTo>
                <a:lnTo>
                  <a:pt x="79737" y="1437"/>
                </a:lnTo>
                <a:lnTo>
                  <a:pt x="79699" y="1437"/>
                </a:lnTo>
                <a:lnTo>
                  <a:pt x="79510" y="1589"/>
                </a:lnTo>
                <a:cubicBezTo>
                  <a:pt x="79397" y="1589"/>
                  <a:pt x="79283" y="1626"/>
                  <a:pt x="79208" y="1664"/>
                </a:cubicBezTo>
                <a:cubicBezTo>
                  <a:pt x="79170" y="1702"/>
                  <a:pt x="79094" y="1778"/>
                  <a:pt x="79132" y="1967"/>
                </a:cubicBezTo>
                <a:lnTo>
                  <a:pt x="79245" y="2042"/>
                </a:lnTo>
                <a:cubicBezTo>
                  <a:pt x="79279" y="2053"/>
                  <a:pt x="79309" y="2058"/>
                  <a:pt x="79336" y="2058"/>
                </a:cubicBezTo>
                <a:cubicBezTo>
                  <a:pt x="79403" y="2058"/>
                  <a:pt x="79457" y="2031"/>
                  <a:pt x="79510" y="2005"/>
                </a:cubicBezTo>
                <a:cubicBezTo>
                  <a:pt x="79548" y="2005"/>
                  <a:pt x="79548" y="1967"/>
                  <a:pt x="79586" y="1929"/>
                </a:cubicBezTo>
                <a:lnTo>
                  <a:pt x="79737" y="1891"/>
                </a:lnTo>
                <a:cubicBezTo>
                  <a:pt x="79737" y="1891"/>
                  <a:pt x="79775" y="1853"/>
                  <a:pt x="79775" y="1853"/>
                </a:cubicBezTo>
                <a:cubicBezTo>
                  <a:pt x="79850" y="1816"/>
                  <a:pt x="80002" y="1740"/>
                  <a:pt x="79926" y="1551"/>
                </a:cubicBezTo>
                <a:lnTo>
                  <a:pt x="79850" y="1475"/>
                </a:lnTo>
                <a:cubicBezTo>
                  <a:pt x="80115" y="1475"/>
                  <a:pt x="80191" y="1324"/>
                  <a:pt x="80228" y="1248"/>
                </a:cubicBezTo>
                <a:cubicBezTo>
                  <a:pt x="80266" y="1211"/>
                  <a:pt x="80266" y="1173"/>
                  <a:pt x="80266" y="1173"/>
                </a:cubicBezTo>
                <a:lnTo>
                  <a:pt x="80191" y="984"/>
                </a:lnTo>
                <a:close/>
                <a:moveTo>
                  <a:pt x="14254" y="1664"/>
                </a:moveTo>
                <a:lnTo>
                  <a:pt x="14103" y="1816"/>
                </a:lnTo>
                <a:cubicBezTo>
                  <a:pt x="14065" y="1853"/>
                  <a:pt x="14065" y="1891"/>
                  <a:pt x="14027" y="2005"/>
                </a:cubicBezTo>
                <a:lnTo>
                  <a:pt x="14141" y="2080"/>
                </a:lnTo>
                <a:cubicBezTo>
                  <a:pt x="14188" y="2096"/>
                  <a:pt x="14228" y="2105"/>
                  <a:pt x="14265" y="2105"/>
                </a:cubicBezTo>
                <a:cubicBezTo>
                  <a:pt x="14317" y="2105"/>
                  <a:pt x="14361" y="2087"/>
                  <a:pt x="14405" y="2042"/>
                </a:cubicBezTo>
                <a:cubicBezTo>
                  <a:pt x="14443" y="2005"/>
                  <a:pt x="14481" y="1967"/>
                  <a:pt x="14481" y="1891"/>
                </a:cubicBezTo>
                <a:cubicBezTo>
                  <a:pt x="14481" y="1740"/>
                  <a:pt x="14405" y="1664"/>
                  <a:pt x="14254" y="1664"/>
                </a:cubicBezTo>
                <a:close/>
                <a:moveTo>
                  <a:pt x="53407" y="1662"/>
                </a:moveTo>
                <a:cubicBezTo>
                  <a:pt x="53267" y="1662"/>
                  <a:pt x="53111" y="1683"/>
                  <a:pt x="53083" y="1853"/>
                </a:cubicBezTo>
                <a:lnTo>
                  <a:pt x="53120" y="1967"/>
                </a:lnTo>
                <a:cubicBezTo>
                  <a:pt x="53234" y="2080"/>
                  <a:pt x="53347" y="2080"/>
                  <a:pt x="53423" y="2080"/>
                </a:cubicBezTo>
                <a:cubicBezTo>
                  <a:pt x="53498" y="2080"/>
                  <a:pt x="53498" y="2080"/>
                  <a:pt x="53536" y="2118"/>
                </a:cubicBezTo>
                <a:lnTo>
                  <a:pt x="53763" y="2118"/>
                </a:lnTo>
                <a:cubicBezTo>
                  <a:pt x="53839" y="2042"/>
                  <a:pt x="53839" y="1929"/>
                  <a:pt x="53839" y="1853"/>
                </a:cubicBezTo>
                <a:cubicBezTo>
                  <a:pt x="53839" y="1816"/>
                  <a:pt x="53839" y="1778"/>
                  <a:pt x="53839" y="1778"/>
                </a:cubicBezTo>
                <a:lnTo>
                  <a:pt x="53687" y="1664"/>
                </a:lnTo>
                <a:lnTo>
                  <a:pt x="53536" y="1664"/>
                </a:lnTo>
                <a:cubicBezTo>
                  <a:pt x="53498" y="1664"/>
                  <a:pt x="53454" y="1662"/>
                  <a:pt x="53407" y="1662"/>
                </a:cubicBezTo>
                <a:close/>
                <a:moveTo>
                  <a:pt x="57544" y="1664"/>
                </a:moveTo>
                <a:lnTo>
                  <a:pt x="57393" y="1740"/>
                </a:lnTo>
                <a:cubicBezTo>
                  <a:pt x="57355" y="1853"/>
                  <a:pt x="57393" y="1929"/>
                  <a:pt x="57430" y="1967"/>
                </a:cubicBezTo>
                <a:lnTo>
                  <a:pt x="57430" y="2005"/>
                </a:lnTo>
                <a:lnTo>
                  <a:pt x="57544" y="2156"/>
                </a:lnTo>
                <a:cubicBezTo>
                  <a:pt x="57657" y="2156"/>
                  <a:pt x="57771" y="2156"/>
                  <a:pt x="57846" y="1967"/>
                </a:cubicBezTo>
                <a:lnTo>
                  <a:pt x="57808" y="1778"/>
                </a:lnTo>
                <a:cubicBezTo>
                  <a:pt x="57771" y="1778"/>
                  <a:pt x="57733" y="1740"/>
                  <a:pt x="57695" y="1740"/>
                </a:cubicBezTo>
                <a:cubicBezTo>
                  <a:pt x="57657" y="1702"/>
                  <a:pt x="57619" y="1664"/>
                  <a:pt x="57544" y="1664"/>
                </a:cubicBezTo>
                <a:close/>
                <a:moveTo>
                  <a:pt x="42345" y="1853"/>
                </a:moveTo>
                <a:cubicBezTo>
                  <a:pt x="42232" y="1853"/>
                  <a:pt x="42156" y="1891"/>
                  <a:pt x="42118" y="1929"/>
                </a:cubicBezTo>
                <a:cubicBezTo>
                  <a:pt x="42081" y="1967"/>
                  <a:pt x="42043" y="2042"/>
                  <a:pt x="42081" y="2156"/>
                </a:cubicBezTo>
                <a:lnTo>
                  <a:pt x="42194" y="2269"/>
                </a:lnTo>
                <a:lnTo>
                  <a:pt x="42307" y="2269"/>
                </a:lnTo>
                <a:lnTo>
                  <a:pt x="42459" y="2156"/>
                </a:lnTo>
                <a:lnTo>
                  <a:pt x="42459" y="1967"/>
                </a:lnTo>
                <a:lnTo>
                  <a:pt x="42345" y="1853"/>
                </a:lnTo>
                <a:close/>
                <a:moveTo>
                  <a:pt x="24651" y="1929"/>
                </a:moveTo>
                <a:lnTo>
                  <a:pt x="24538" y="2042"/>
                </a:lnTo>
                <a:cubicBezTo>
                  <a:pt x="24538" y="2080"/>
                  <a:pt x="24538" y="2080"/>
                  <a:pt x="24538" y="2080"/>
                </a:cubicBezTo>
                <a:cubicBezTo>
                  <a:pt x="24538" y="2118"/>
                  <a:pt x="24538" y="2269"/>
                  <a:pt x="24727" y="2307"/>
                </a:cubicBezTo>
                <a:lnTo>
                  <a:pt x="24878" y="2194"/>
                </a:lnTo>
                <a:lnTo>
                  <a:pt x="24878" y="2194"/>
                </a:lnTo>
                <a:cubicBezTo>
                  <a:pt x="24878" y="2231"/>
                  <a:pt x="24840" y="2231"/>
                  <a:pt x="24840" y="2231"/>
                </a:cubicBezTo>
                <a:cubicBezTo>
                  <a:pt x="24878" y="2231"/>
                  <a:pt x="24991" y="2194"/>
                  <a:pt x="24991" y="2080"/>
                </a:cubicBezTo>
                <a:cubicBezTo>
                  <a:pt x="24991" y="2042"/>
                  <a:pt x="24991" y="2042"/>
                  <a:pt x="24991" y="2005"/>
                </a:cubicBezTo>
                <a:lnTo>
                  <a:pt x="24840" y="1929"/>
                </a:lnTo>
                <a:close/>
                <a:moveTo>
                  <a:pt x="68735" y="1967"/>
                </a:moveTo>
                <a:lnTo>
                  <a:pt x="68584" y="2118"/>
                </a:lnTo>
                <a:cubicBezTo>
                  <a:pt x="68546" y="2156"/>
                  <a:pt x="68508" y="2194"/>
                  <a:pt x="68508" y="2269"/>
                </a:cubicBezTo>
                <a:cubicBezTo>
                  <a:pt x="68508" y="2307"/>
                  <a:pt x="68546" y="2383"/>
                  <a:pt x="68697" y="2420"/>
                </a:cubicBezTo>
                <a:lnTo>
                  <a:pt x="68848" y="2345"/>
                </a:lnTo>
                <a:cubicBezTo>
                  <a:pt x="68886" y="2307"/>
                  <a:pt x="68924" y="2231"/>
                  <a:pt x="68924" y="2156"/>
                </a:cubicBezTo>
                <a:cubicBezTo>
                  <a:pt x="68924" y="2042"/>
                  <a:pt x="68848" y="1967"/>
                  <a:pt x="68735" y="1967"/>
                </a:cubicBezTo>
                <a:close/>
                <a:moveTo>
                  <a:pt x="4841" y="2065"/>
                </a:moveTo>
                <a:cubicBezTo>
                  <a:pt x="4777" y="2065"/>
                  <a:pt x="4704" y="2091"/>
                  <a:pt x="4651" y="2118"/>
                </a:cubicBezTo>
                <a:cubicBezTo>
                  <a:pt x="4575" y="2194"/>
                  <a:pt x="4538" y="2269"/>
                  <a:pt x="4538" y="2383"/>
                </a:cubicBezTo>
                <a:lnTo>
                  <a:pt x="4651" y="2496"/>
                </a:lnTo>
                <a:cubicBezTo>
                  <a:pt x="4878" y="2496"/>
                  <a:pt x="5029" y="2383"/>
                  <a:pt x="5029" y="2194"/>
                </a:cubicBezTo>
                <a:lnTo>
                  <a:pt x="4916" y="2080"/>
                </a:lnTo>
                <a:cubicBezTo>
                  <a:pt x="4893" y="2069"/>
                  <a:pt x="4868" y="2065"/>
                  <a:pt x="4841" y="2065"/>
                </a:cubicBezTo>
                <a:close/>
                <a:moveTo>
                  <a:pt x="80153" y="2194"/>
                </a:moveTo>
                <a:lnTo>
                  <a:pt x="80039" y="2269"/>
                </a:lnTo>
                <a:cubicBezTo>
                  <a:pt x="80002" y="2307"/>
                  <a:pt x="80002" y="2307"/>
                  <a:pt x="79964" y="2383"/>
                </a:cubicBezTo>
                <a:lnTo>
                  <a:pt x="80153" y="2496"/>
                </a:lnTo>
                <a:cubicBezTo>
                  <a:pt x="80342" y="2496"/>
                  <a:pt x="80417" y="2458"/>
                  <a:pt x="80417" y="2307"/>
                </a:cubicBezTo>
                <a:cubicBezTo>
                  <a:pt x="80417" y="2307"/>
                  <a:pt x="80417" y="2307"/>
                  <a:pt x="80417" y="2269"/>
                </a:cubicBezTo>
                <a:lnTo>
                  <a:pt x="80304" y="2194"/>
                </a:lnTo>
                <a:close/>
                <a:moveTo>
                  <a:pt x="90474" y="2080"/>
                </a:moveTo>
                <a:lnTo>
                  <a:pt x="90323" y="2194"/>
                </a:lnTo>
                <a:cubicBezTo>
                  <a:pt x="90285" y="2383"/>
                  <a:pt x="90399" y="2496"/>
                  <a:pt x="90588" y="2496"/>
                </a:cubicBezTo>
                <a:lnTo>
                  <a:pt x="90701" y="2496"/>
                </a:lnTo>
                <a:cubicBezTo>
                  <a:pt x="90739" y="2458"/>
                  <a:pt x="90777" y="2383"/>
                  <a:pt x="90777" y="2307"/>
                </a:cubicBezTo>
                <a:cubicBezTo>
                  <a:pt x="90777" y="2231"/>
                  <a:pt x="90739" y="2194"/>
                  <a:pt x="90701" y="2156"/>
                </a:cubicBezTo>
                <a:cubicBezTo>
                  <a:pt x="90625" y="2118"/>
                  <a:pt x="90588" y="2080"/>
                  <a:pt x="90474" y="2080"/>
                </a:cubicBezTo>
                <a:close/>
                <a:moveTo>
                  <a:pt x="81249" y="1967"/>
                </a:moveTo>
                <a:lnTo>
                  <a:pt x="81136" y="2156"/>
                </a:lnTo>
                <a:cubicBezTo>
                  <a:pt x="81136" y="2194"/>
                  <a:pt x="81136" y="2194"/>
                  <a:pt x="81136" y="2194"/>
                </a:cubicBezTo>
                <a:cubicBezTo>
                  <a:pt x="81098" y="2231"/>
                  <a:pt x="81060" y="2269"/>
                  <a:pt x="81060" y="2383"/>
                </a:cubicBezTo>
                <a:lnTo>
                  <a:pt x="81174" y="2496"/>
                </a:lnTo>
                <a:cubicBezTo>
                  <a:pt x="81202" y="2500"/>
                  <a:pt x="81229" y="2502"/>
                  <a:pt x="81254" y="2502"/>
                </a:cubicBezTo>
                <a:cubicBezTo>
                  <a:pt x="81462" y="2502"/>
                  <a:pt x="81560" y="2374"/>
                  <a:pt x="81627" y="2307"/>
                </a:cubicBezTo>
                <a:lnTo>
                  <a:pt x="81476" y="2156"/>
                </a:lnTo>
                <a:cubicBezTo>
                  <a:pt x="81514" y="2080"/>
                  <a:pt x="81476" y="2042"/>
                  <a:pt x="81438" y="2005"/>
                </a:cubicBezTo>
                <a:cubicBezTo>
                  <a:pt x="81363" y="1967"/>
                  <a:pt x="81287" y="1967"/>
                  <a:pt x="81249" y="1967"/>
                </a:cubicBezTo>
                <a:close/>
                <a:moveTo>
                  <a:pt x="15955" y="2194"/>
                </a:moveTo>
                <a:cubicBezTo>
                  <a:pt x="15880" y="2194"/>
                  <a:pt x="15766" y="2231"/>
                  <a:pt x="15729" y="2383"/>
                </a:cubicBezTo>
                <a:lnTo>
                  <a:pt x="15842" y="2496"/>
                </a:lnTo>
                <a:cubicBezTo>
                  <a:pt x="15875" y="2507"/>
                  <a:pt x="15908" y="2512"/>
                  <a:pt x="15940" y="2512"/>
                </a:cubicBezTo>
                <a:cubicBezTo>
                  <a:pt x="16015" y="2512"/>
                  <a:pt x="16080" y="2485"/>
                  <a:pt x="16107" y="2458"/>
                </a:cubicBezTo>
                <a:lnTo>
                  <a:pt x="16182" y="2345"/>
                </a:lnTo>
                <a:cubicBezTo>
                  <a:pt x="16182" y="2269"/>
                  <a:pt x="16069" y="2194"/>
                  <a:pt x="15955" y="2194"/>
                </a:cubicBezTo>
                <a:close/>
                <a:moveTo>
                  <a:pt x="55932" y="1913"/>
                </a:moveTo>
                <a:cubicBezTo>
                  <a:pt x="55852" y="1913"/>
                  <a:pt x="55771" y="1940"/>
                  <a:pt x="55691" y="1967"/>
                </a:cubicBezTo>
                <a:cubicBezTo>
                  <a:pt x="55540" y="2080"/>
                  <a:pt x="55502" y="2345"/>
                  <a:pt x="55653" y="2458"/>
                </a:cubicBezTo>
                <a:lnTo>
                  <a:pt x="55729" y="2496"/>
                </a:lnTo>
                <a:cubicBezTo>
                  <a:pt x="55776" y="2520"/>
                  <a:pt x="55816" y="2528"/>
                  <a:pt x="55849" y="2528"/>
                </a:cubicBezTo>
                <a:cubicBezTo>
                  <a:pt x="55924" y="2528"/>
                  <a:pt x="55968" y="2484"/>
                  <a:pt x="55994" y="2458"/>
                </a:cubicBezTo>
                <a:cubicBezTo>
                  <a:pt x="56038" y="2503"/>
                  <a:pt x="56082" y="2521"/>
                  <a:pt x="56127" y="2521"/>
                </a:cubicBezTo>
                <a:cubicBezTo>
                  <a:pt x="56158" y="2521"/>
                  <a:pt x="56189" y="2512"/>
                  <a:pt x="56221" y="2496"/>
                </a:cubicBezTo>
                <a:lnTo>
                  <a:pt x="56334" y="2420"/>
                </a:lnTo>
                <a:lnTo>
                  <a:pt x="56334" y="2383"/>
                </a:lnTo>
                <a:cubicBezTo>
                  <a:pt x="56334" y="2231"/>
                  <a:pt x="56258" y="2156"/>
                  <a:pt x="56183" y="2118"/>
                </a:cubicBezTo>
                <a:cubicBezTo>
                  <a:pt x="56145" y="2080"/>
                  <a:pt x="56145" y="2080"/>
                  <a:pt x="56145" y="2042"/>
                </a:cubicBezTo>
                <a:lnTo>
                  <a:pt x="56032" y="1929"/>
                </a:lnTo>
                <a:cubicBezTo>
                  <a:pt x="55998" y="1918"/>
                  <a:pt x="55965" y="1913"/>
                  <a:pt x="55932" y="1913"/>
                </a:cubicBezTo>
                <a:close/>
                <a:moveTo>
                  <a:pt x="86527" y="2188"/>
                </a:moveTo>
                <a:cubicBezTo>
                  <a:pt x="86300" y="2188"/>
                  <a:pt x="86240" y="2315"/>
                  <a:pt x="86240" y="2383"/>
                </a:cubicBezTo>
                <a:lnTo>
                  <a:pt x="86278" y="2496"/>
                </a:lnTo>
                <a:cubicBezTo>
                  <a:pt x="86331" y="2523"/>
                  <a:pt x="86385" y="2550"/>
                  <a:pt x="86425" y="2550"/>
                </a:cubicBezTo>
                <a:cubicBezTo>
                  <a:pt x="86441" y="2550"/>
                  <a:pt x="86456" y="2545"/>
                  <a:pt x="86467" y="2534"/>
                </a:cubicBezTo>
                <a:cubicBezTo>
                  <a:pt x="86618" y="2534"/>
                  <a:pt x="86694" y="2420"/>
                  <a:pt x="86731" y="2345"/>
                </a:cubicBezTo>
                <a:lnTo>
                  <a:pt x="86618" y="2194"/>
                </a:lnTo>
                <a:cubicBezTo>
                  <a:pt x="86585" y="2190"/>
                  <a:pt x="86555" y="2188"/>
                  <a:pt x="86527" y="2188"/>
                </a:cubicBezTo>
                <a:close/>
                <a:moveTo>
                  <a:pt x="12023" y="2080"/>
                </a:moveTo>
                <a:lnTo>
                  <a:pt x="11872" y="2156"/>
                </a:lnTo>
                <a:cubicBezTo>
                  <a:pt x="11872" y="2156"/>
                  <a:pt x="11872" y="2194"/>
                  <a:pt x="11834" y="2194"/>
                </a:cubicBezTo>
                <a:cubicBezTo>
                  <a:pt x="11797" y="2231"/>
                  <a:pt x="11721" y="2307"/>
                  <a:pt x="11759" y="2496"/>
                </a:cubicBezTo>
                <a:lnTo>
                  <a:pt x="11834" y="2572"/>
                </a:lnTo>
                <a:cubicBezTo>
                  <a:pt x="11868" y="2583"/>
                  <a:pt x="11901" y="2587"/>
                  <a:pt x="11933" y="2587"/>
                </a:cubicBezTo>
                <a:cubicBezTo>
                  <a:pt x="12011" y="2587"/>
                  <a:pt x="12083" y="2561"/>
                  <a:pt x="12137" y="2534"/>
                </a:cubicBezTo>
                <a:cubicBezTo>
                  <a:pt x="12212" y="2496"/>
                  <a:pt x="12250" y="2420"/>
                  <a:pt x="12250" y="2307"/>
                </a:cubicBezTo>
                <a:cubicBezTo>
                  <a:pt x="12250" y="2194"/>
                  <a:pt x="12175" y="2080"/>
                  <a:pt x="12023" y="2080"/>
                </a:cubicBezTo>
                <a:close/>
                <a:moveTo>
                  <a:pt x="1021" y="2269"/>
                </a:moveTo>
                <a:lnTo>
                  <a:pt x="908" y="2420"/>
                </a:lnTo>
                <a:cubicBezTo>
                  <a:pt x="908" y="2572"/>
                  <a:pt x="1059" y="2647"/>
                  <a:pt x="1135" y="2685"/>
                </a:cubicBezTo>
                <a:lnTo>
                  <a:pt x="1173" y="2723"/>
                </a:lnTo>
                <a:lnTo>
                  <a:pt x="1362" y="2609"/>
                </a:lnTo>
                <a:cubicBezTo>
                  <a:pt x="1362" y="2609"/>
                  <a:pt x="1362" y="2572"/>
                  <a:pt x="1362" y="2534"/>
                </a:cubicBezTo>
                <a:cubicBezTo>
                  <a:pt x="1362" y="2458"/>
                  <a:pt x="1324" y="2383"/>
                  <a:pt x="1286" y="2345"/>
                </a:cubicBezTo>
                <a:cubicBezTo>
                  <a:pt x="1210" y="2307"/>
                  <a:pt x="1135" y="2269"/>
                  <a:pt x="1021" y="2269"/>
                </a:cubicBezTo>
                <a:close/>
                <a:moveTo>
                  <a:pt x="31872" y="2269"/>
                </a:moveTo>
                <a:lnTo>
                  <a:pt x="31759" y="2383"/>
                </a:lnTo>
                <a:cubicBezTo>
                  <a:pt x="31721" y="2420"/>
                  <a:pt x="31608" y="2496"/>
                  <a:pt x="31646" y="2647"/>
                </a:cubicBezTo>
                <a:lnTo>
                  <a:pt x="31797" y="2723"/>
                </a:lnTo>
                <a:cubicBezTo>
                  <a:pt x="31835" y="2723"/>
                  <a:pt x="31835" y="2723"/>
                  <a:pt x="31872" y="2761"/>
                </a:cubicBezTo>
                <a:lnTo>
                  <a:pt x="32099" y="2609"/>
                </a:lnTo>
                <a:cubicBezTo>
                  <a:pt x="32099" y="2609"/>
                  <a:pt x="32099" y="2572"/>
                  <a:pt x="32099" y="2572"/>
                </a:cubicBezTo>
                <a:cubicBezTo>
                  <a:pt x="32099" y="2534"/>
                  <a:pt x="32099" y="2496"/>
                  <a:pt x="32099" y="2458"/>
                </a:cubicBezTo>
                <a:cubicBezTo>
                  <a:pt x="32099" y="2420"/>
                  <a:pt x="32099" y="2345"/>
                  <a:pt x="32024" y="2307"/>
                </a:cubicBezTo>
                <a:cubicBezTo>
                  <a:pt x="32024" y="2307"/>
                  <a:pt x="31948" y="2269"/>
                  <a:pt x="31872" y="2269"/>
                </a:cubicBezTo>
                <a:close/>
                <a:moveTo>
                  <a:pt x="50436" y="2231"/>
                </a:moveTo>
                <a:lnTo>
                  <a:pt x="50323" y="2345"/>
                </a:lnTo>
                <a:cubicBezTo>
                  <a:pt x="50323" y="2383"/>
                  <a:pt x="50323" y="2420"/>
                  <a:pt x="50323" y="2458"/>
                </a:cubicBezTo>
                <a:cubicBezTo>
                  <a:pt x="50323" y="2534"/>
                  <a:pt x="50323" y="2572"/>
                  <a:pt x="50285" y="2572"/>
                </a:cubicBezTo>
                <a:lnTo>
                  <a:pt x="50360" y="2761"/>
                </a:lnTo>
                <a:cubicBezTo>
                  <a:pt x="50394" y="2772"/>
                  <a:pt x="50424" y="2776"/>
                  <a:pt x="50451" y="2776"/>
                </a:cubicBezTo>
                <a:cubicBezTo>
                  <a:pt x="50518" y="2776"/>
                  <a:pt x="50572" y="2750"/>
                  <a:pt x="50625" y="2723"/>
                </a:cubicBezTo>
                <a:cubicBezTo>
                  <a:pt x="50738" y="2647"/>
                  <a:pt x="50776" y="2572"/>
                  <a:pt x="50776" y="2458"/>
                </a:cubicBezTo>
                <a:cubicBezTo>
                  <a:pt x="50776" y="2383"/>
                  <a:pt x="50738" y="2345"/>
                  <a:pt x="50701" y="2307"/>
                </a:cubicBezTo>
                <a:cubicBezTo>
                  <a:pt x="50663" y="2269"/>
                  <a:pt x="50587" y="2231"/>
                  <a:pt x="50436" y="2231"/>
                </a:cubicBezTo>
                <a:close/>
                <a:moveTo>
                  <a:pt x="44387" y="2383"/>
                </a:moveTo>
                <a:cubicBezTo>
                  <a:pt x="44273" y="2383"/>
                  <a:pt x="44084" y="2458"/>
                  <a:pt x="44009" y="2496"/>
                </a:cubicBezTo>
                <a:cubicBezTo>
                  <a:pt x="43971" y="2534"/>
                  <a:pt x="43971" y="2609"/>
                  <a:pt x="43971" y="2609"/>
                </a:cubicBezTo>
                <a:cubicBezTo>
                  <a:pt x="43971" y="2647"/>
                  <a:pt x="43971" y="2723"/>
                  <a:pt x="44084" y="2761"/>
                </a:cubicBezTo>
                <a:lnTo>
                  <a:pt x="44122" y="2761"/>
                </a:lnTo>
                <a:cubicBezTo>
                  <a:pt x="44184" y="2822"/>
                  <a:pt x="44271" y="2884"/>
                  <a:pt x="44383" y="2884"/>
                </a:cubicBezTo>
                <a:cubicBezTo>
                  <a:pt x="44408" y="2884"/>
                  <a:pt x="44435" y="2881"/>
                  <a:pt x="44462" y="2874"/>
                </a:cubicBezTo>
                <a:cubicBezTo>
                  <a:pt x="44500" y="2874"/>
                  <a:pt x="44576" y="2836"/>
                  <a:pt x="44614" y="2761"/>
                </a:cubicBezTo>
                <a:lnTo>
                  <a:pt x="44500" y="2609"/>
                </a:lnTo>
                <a:cubicBezTo>
                  <a:pt x="44538" y="2609"/>
                  <a:pt x="44576" y="2609"/>
                  <a:pt x="44576" y="2647"/>
                </a:cubicBezTo>
                <a:cubicBezTo>
                  <a:pt x="44576" y="2609"/>
                  <a:pt x="44576" y="2609"/>
                  <a:pt x="44538" y="2572"/>
                </a:cubicBezTo>
                <a:cubicBezTo>
                  <a:pt x="44538" y="2534"/>
                  <a:pt x="44538" y="2420"/>
                  <a:pt x="44425" y="2383"/>
                </a:cubicBezTo>
                <a:close/>
                <a:moveTo>
                  <a:pt x="38068" y="2468"/>
                </a:moveTo>
                <a:cubicBezTo>
                  <a:pt x="38035" y="2468"/>
                  <a:pt x="37997" y="2477"/>
                  <a:pt x="37959" y="2496"/>
                </a:cubicBezTo>
                <a:lnTo>
                  <a:pt x="37846" y="2609"/>
                </a:lnTo>
                <a:cubicBezTo>
                  <a:pt x="37846" y="2685"/>
                  <a:pt x="37884" y="2836"/>
                  <a:pt x="38035" y="2912"/>
                </a:cubicBezTo>
                <a:lnTo>
                  <a:pt x="38224" y="2799"/>
                </a:lnTo>
                <a:cubicBezTo>
                  <a:pt x="38224" y="2761"/>
                  <a:pt x="38224" y="2761"/>
                  <a:pt x="38224" y="2723"/>
                </a:cubicBezTo>
                <a:cubicBezTo>
                  <a:pt x="38262" y="2723"/>
                  <a:pt x="38262" y="2685"/>
                  <a:pt x="38262" y="2685"/>
                </a:cubicBezTo>
                <a:cubicBezTo>
                  <a:pt x="38262" y="2647"/>
                  <a:pt x="38262" y="2572"/>
                  <a:pt x="38149" y="2496"/>
                </a:cubicBezTo>
                <a:cubicBezTo>
                  <a:pt x="38130" y="2477"/>
                  <a:pt x="38101" y="2468"/>
                  <a:pt x="38068" y="2468"/>
                </a:cubicBezTo>
                <a:close/>
                <a:moveTo>
                  <a:pt x="47676" y="2383"/>
                </a:moveTo>
                <a:lnTo>
                  <a:pt x="47563" y="2496"/>
                </a:lnTo>
                <a:lnTo>
                  <a:pt x="47563" y="2799"/>
                </a:lnTo>
                <a:lnTo>
                  <a:pt x="47676" y="2912"/>
                </a:lnTo>
                <a:cubicBezTo>
                  <a:pt x="47827" y="2912"/>
                  <a:pt x="47941" y="2912"/>
                  <a:pt x="48016" y="2836"/>
                </a:cubicBezTo>
                <a:cubicBezTo>
                  <a:pt x="48092" y="2799"/>
                  <a:pt x="48092" y="2723"/>
                  <a:pt x="48092" y="2647"/>
                </a:cubicBezTo>
                <a:cubicBezTo>
                  <a:pt x="48092" y="2572"/>
                  <a:pt x="48092" y="2496"/>
                  <a:pt x="48054" y="2458"/>
                </a:cubicBezTo>
                <a:lnTo>
                  <a:pt x="47941" y="2383"/>
                </a:lnTo>
                <a:close/>
                <a:moveTo>
                  <a:pt x="14141" y="2799"/>
                </a:moveTo>
                <a:cubicBezTo>
                  <a:pt x="14027" y="2799"/>
                  <a:pt x="13914" y="2874"/>
                  <a:pt x="13914" y="2988"/>
                </a:cubicBezTo>
                <a:lnTo>
                  <a:pt x="14065" y="2988"/>
                </a:lnTo>
                <a:cubicBezTo>
                  <a:pt x="14065" y="2988"/>
                  <a:pt x="14065" y="2988"/>
                  <a:pt x="14065" y="3025"/>
                </a:cubicBezTo>
                <a:lnTo>
                  <a:pt x="14254" y="3025"/>
                </a:lnTo>
                <a:cubicBezTo>
                  <a:pt x="14254" y="2988"/>
                  <a:pt x="14254" y="2988"/>
                  <a:pt x="14254" y="2988"/>
                </a:cubicBezTo>
                <a:lnTo>
                  <a:pt x="14405" y="2988"/>
                </a:lnTo>
                <a:cubicBezTo>
                  <a:pt x="14405" y="2912"/>
                  <a:pt x="14368" y="2874"/>
                  <a:pt x="14330" y="2836"/>
                </a:cubicBezTo>
                <a:cubicBezTo>
                  <a:pt x="14292" y="2799"/>
                  <a:pt x="14216" y="2799"/>
                  <a:pt x="14141" y="2799"/>
                </a:cubicBezTo>
                <a:close/>
                <a:moveTo>
                  <a:pt x="83800" y="2529"/>
                </a:moveTo>
                <a:cubicBezTo>
                  <a:pt x="83618" y="2529"/>
                  <a:pt x="83552" y="2688"/>
                  <a:pt x="83518" y="2723"/>
                </a:cubicBezTo>
                <a:cubicBezTo>
                  <a:pt x="83518" y="2761"/>
                  <a:pt x="83518" y="2799"/>
                  <a:pt x="83480" y="2799"/>
                </a:cubicBezTo>
                <a:lnTo>
                  <a:pt x="83555" y="2988"/>
                </a:lnTo>
                <a:lnTo>
                  <a:pt x="83593" y="2988"/>
                </a:lnTo>
                <a:cubicBezTo>
                  <a:pt x="83622" y="3016"/>
                  <a:pt x="83694" y="3089"/>
                  <a:pt x="83810" y="3089"/>
                </a:cubicBezTo>
                <a:cubicBezTo>
                  <a:pt x="83847" y="3089"/>
                  <a:pt x="83888" y="3081"/>
                  <a:pt x="83934" y="3063"/>
                </a:cubicBezTo>
                <a:lnTo>
                  <a:pt x="84047" y="2988"/>
                </a:lnTo>
                <a:cubicBezTo>
                  <a:pt x="84047" y="2950"/>
                  <a:pt x="84047" y="2912"/>
                  <a:pt x="84047" y="2912"/>
                </a:cubicBezTo>
                <a:cubicBezTo>
                  <a:pt x="84047" y="2836"/>
                  <a:pt x="84009" y="2761"/>
                  <a:pt x="84009" y="2723"/>
                </a:cubicBezTo>
                <a:cubicBezTo>
                  <a:pt x="83971" y="2685"/>
                  <a:pt x="83971" y="2685"/>
                  <a:pt x="83971" y="2647"/>
                </a:cubicBezTo>
                <a:lnTo>
                  <a:pt x="83858" y="2534"/>
                </a:lnTo>
                <a:cubicBezTo>
                  <a:pt x="83837" y="2530"/>
                  <a:pt x="83818" y="2529"/>
                  <a:pt x="83800" y="2529"/>
                </a:cubicBezTo>
                <a:close/>
                <a:moveTo>
                  <a:pt x="61816" y="2761"/>
                </a:moveTo>
                <a:cubicBezTo>
                  <a:pt x="61589" y="2761"/>
                  <a:pt x="61514" y="2836"/>
                  <a:pt x="61514" y="2988"/>
                </a:cubicBezTo>
                <a:lnTo>
                  <a:pt x="61665" y="3101"/>
                </a:lnTo>
                <a:lnTo>
                  <a:pt x="61778" y="3101"/>
                </a:lnTo>
                <a:lnTo>
                  <a:pt x="61930" y="2988"/>
                </a:lnTo>
                <a:cubicBezTo>
                  <a:pt x="61930" y="2950"/>
                  <a:pt x="61967" y="2950"/>
                  <a:pt x="61967" y="2874"/>
                </a:cubicBezTo>
                <a:lnTo>
                  <a:pt x="61816" y="2761"/>
                </a:lnTo>
                <a:close/>
                <a:moveTo>
                  <a:pt x="79822" y="2480"/>
                </a:moveTo>
                <a:cubicBezTo>
                  <a:pt x="79768" y="2480"/>
                  <a:pt x="79715" y="2507"/>
                  <a:pt x="79661" y="2534"/>
                </a:cubicBezTo>
                <a:cubicBezTo>
                  <a:pt x="79548" y="2609"/>
                  <a:pt x="79472" y="2723"/>
                  <a:pt x="79472" y="2836"/>
                </a:cubicBezTo>
                <a:cubicBezTo>
                  <a:pt x="79472" y="2988"/>
                  <a:pt x="79586" y="3063"/>
                  <a:pt x="79737" y="3101"/>
                </a:cubicBezTo>
                <a:lnTo>
                  <a:pt x="79813" y="3063"/>
                </a:lnTo>
                <a:cubicBezTo>
                  <a:pt x="79926" y="2988"/>
                  <a:pt x="79964" y="2874"/>
                  <a:pt x="79964" y="2799"/>
                </a:cubicBezTo>
                <a:cubicBezTo>
                  <a:pt x="79964" y="2761"/>
                  <a:pt x="79964" y="2685"/>
                  <a:pt x="79964" y="2685"/>
                </a:cubicBezTo>
                <a:lnTo>
                  <a:pt x="79888" y="2496"/>
                </a:lnTo>
                <a:cubicBezTo>
                  <a:pt x="79866" y="2485"/>
                  <a:pt x="79844" y="2480"/>
                  <a:pt x="79822" y="2480"/>
                </a:cubicBezTo>
                <a:close/>
                <a:moveTo>
                  <a:pt x="68735" y="2912"/>
                </a:moveTo>
                <a:cubicBezTo>
                  <a:pt x="68697" y="2912"/>
                  <a:pt x="68584" y="2912"/>
                  <a:pt x="68508" y="3101"/>
                </a:cubicBezTo>
                <a:lnTo>
                  <a:pt x="68584" y="3214"/>
                </a:lnTo>
                <a:cubicBezTo>
                  <a:pt x="68610" y="3240"/>
                  <a:pt x="68672" y="3285"/>
                  <a:pt x="68745" y="3285"/>
                </a:cubicBezTo>
                <a:cubicBezTo>
                  <a:pt x="68778" y="3285"/>
                  <a:pt x="68813" y="3276"/>
                  <a:pt x="68848" y="3252"/>
                </a:cubicBezTo>
                <a:cubicBezTo>
                  <a:pt x="68886" y="3252"/>
                  <a:pt x="68924" y="3177"/>
                  <a:pt x="68924" y="3139"/>
                </a:cubicBezTo>
                <a:cubicBezTo>
                  <a:pt x="68924" y="3025"/>
                  <a:pt x="68848" y="2912"/>
                  <a:pt x="68735" y="2912"/>
                </a:cubicBezTo>
                <a:close/>
                <a:moveTo>
                  <a:pt x="54642" y="2794"/>
                </a:moveTo>
                <a:cubicBezTo>
                  <a:pt x="54431" y="2794"/>
                  <a:pt x="54368" y="2956"/>
                  <a:pt x="54368" y="3025"/>
                </a:cubicBezTo>
                <a:cubicBezTo>
                  <a:pt x="54368" y="3063"/>
                  <a:pt x="54330" y="3101"/>
                  <a:pt x="54330" y="3101"/>
                </a:cubicBezTo>
                <a:lnTo>
                  <a:pt x="54330" y="3252"/>
                </a:lnTo>
                <a:cubicBezTo>
                  <a:pt x="54444" y="3328"/>
                  <a:pt x="54519" y="3366"/>
                  <a:pt x="54595" y="3366"/>
                </a:cubicBezTo>
                <a:lnTo>
                  <a:pt x="54670" y="3366"/>
                </a:lnTo>
                <a:lnTo>
                  <a:pt x="54859" y="3290"/>
                </a:lnTo>
                <a:cubicBezTo>
                  <a:pt x="54897" y="3252"/>
                  <a:pt x="54897" y="3214"/>
                  <a:pt x="54897" y="3177"/>
                </a:cubicBezTo>
                <a:cubicBezTo>
                  <a:pt x="54897" y="3101"/>
                  <a:pt x="54859" y="3063"/>
                  <a:pt x="54822" y="2988"/>
                </a:cubicBezTo>
                <a:cubicBezTo>
                  <a:pt x="54822" y="2950"/>
                  <a:pt x="54822" y="2950"/>
                  <a:pt x="54822" y="2912"/>
                </a:cubicBezTo>
                <a:lnTo>
                  <a:pt x="54708" y="2799"/>
                </a:lnTo>
                <a:cubicBezTo>
                  <a:pt x="54685" y="2795"/>
                  <a:pt x="54662" y="2794"/>
                  <a:pt x="54642" y="2794"/>
                </a:cubicBezTo>
                <a:close/>
                <a:moveTo>
                  <a:pt x="23744" y="2988"/>
                </a:moveTo>
                <a:lnTo>
                  <a:pt x="23630" y="3177"/>
                </a:lnTo>
                <a:cubicBezTo>
                  <a:pt x="23630" y="3177"/>
                  <a:pt x="23630" y="3214"/>
                  <a:pt x="23630" y="3214"/>
                </a:cubicBezTo>
                <a:cubicBezTo>
                  <a:pt x="23593" y="3252"/>
                  <a:pt x="23555" y="3290"/>
                  <a:pt x="23555" y="3328"/>
                </a:cubicBezTo>
                <a:cubicBezTo>
                  <a:pt x="23555" y="3366"/>
                  <a:pt x="23593" y="3441"/>
                  <a:pt x="23706" y="3479"/>
                </a:cubicBezTo>
                <a:lnTo>
                  <a:pt x="23857" y="3441"/>
                </a:lnTo>
                <a:lnTo>
                  <a:pt x="23933" y="3441"/>
                </a:lnTo>
                <a:cubicBezTo>
                  <a:pt x="24008" y="3403"/>
                  <a:pt x="24160" y="3366"/>
                  <a:pt x="24160" y="3214"/>
                </a:cubicBezTo>
                <a:cubicBezTo>
                  <a:pt x="24160" y="3177"/>
                  <a:pt x="24160" y="3139"/>
                  <a:pt x="24122" y="3101"/>
                </a:cubicBezTo>
                <a:lnTo>
                  <a:pt x="24008" y="2988"/>
                </a:lnTo>
                <a:close/>
                <a:moveTo>
                  <a:pt x="46769" y="3063"/>
                </a:moveTo>
                <a:lnTo>
                  <a:pt x="46617" y="3101"/>
                </a:lnTo>
                <a:cubicBezTo>
                  <a:pt x="46542" y="3177"/>
                  <a:pt x="46466" y="3252"/>
                  <a:pt x="46466" y="3366"/>
                </a:cubicBezTo>
                <a:cubicBezTo>
                  <a:pt x="46466" y="3403"/>
                  <a:pt x="46504" y="3517"/>
                  <a:pt x="46693" y="3555"/>
                </a:cubicBezTo>
                <a:lnTo>
                  <a:pt x="46844" y="3479"/>
                </a:lnTo>
                <a:lnTo>
                  <a:pt x="46806" y="3479"/>
                </a:lnTo>
                <a:lnTo>
                  <a:pt x="46996" y="3366"/>
                </a:lnTo>
                <a:cubicBezTo>
                  <a:pt x="46958" y="3214"/>
                  <a:pt x="46882" y="3101"/>
                  <a:pt x="46769" y="3063"/>
                </a:cubicBezTo>
                <a:close/>
                <a:moveTo>
                  <a:pt x="75162" y="3214"/>
                </a:moveTo>
                <a:lnTo>
                  <a:pt x="75011" y="3328"/>
                </a:lnTo>
                <a:lnTo>
                  <a:pt x="75011" y="3479"/>
                </a:lnTo>
                <a:lnTo>
                  <a:pt x="75162" y="3592"/>
                </a:lnTo>
                <a:lnTo>
                  <a:pt x="75351" y="3592"/>
                </a:lnTo>
                <a:lnTo>
                  <a:pt x="75465" y="3479"/>
                </a:lnTo>
                <a:lnTo>
                  <a:pt x="75465" y="3328"/>
                </a:lnTo>
                <a:lnTo>
                  <a:pt x="75351" y="3214"/>
                </a:lnTo>
                <a:close/>
                <a:moveTo>
                  <a:pt x="51797" y="3479"/>
                </a:moveTo>
                <a:cubicBezTo>
                  <a:pt x="51663" y="3546"/>
                  <a:pt x="51740" y="3626"/>
                  <a:pt x="51818" y="3626"/>
                </a:cubicBezTo>
                <a:cubicBezTo>
                  <a:pt x="51872" y="3626"/>
                  <a:pt x="51926" y="3587"/>
                  <a:pt x="51910" y="3479"/>
                </a:cubicBezTo>
                <a:close/>
                <a:moveTo>
                  <a:pt x="63930" y="3245"/>
                </a:moveTo>
                <a:cubicBezTo>
                  <a:pt x="63908" y="3245"/>
                  <a:pt x="63884" y="3247"/>
                  <a:pt x="63858" y="3252"/>
                </a:cubicBezTo>
                <a:lnTo>
                  <a:pt x="63782" y="3290"/>
                </a:lnTo>
                <a:cubicBezTo>
                  <a:pt x="63706" y="3366"/>
                  <a:pt x="63706" y="3441"/>
                  <a:pt x="63706" y="3479"/>
                </a:cubicBezTo>
                <a:cubicBezTo>
                  <a:pt x="63706" y="3592"/>
                  <a:pt x="63858" y="3706"/>
                  <a:pt x="63971" y="3744"/>
                </a:cubicBezTo>
                <a:lnTo>
                  <a:pt x="64160" y="3630"/>
                </a:lnTo>
                <a:cubicBezTo>
                  <a:pt x="64198" y="3630"/>
                  <a:pt x="64236" y="3592"/>
                  <a:pt x="64274" y="3517"/>
                </a:cubicBezTo>
                <a:lnTo>
                  <a:pt x="64160" y="3366"/>
                </a:lnTo>
                <a:cubicBezTo>
                  <a:pt x="64128" y="3333"/>
                  <a:pt x="64067" y="3245"/>
                  <a:pt x="63930" y="3245"/>
                </a:cubicBezTo>
                <a:close/>
                <a:moveTo>
                  <a:pt x="87412" y="3517"/>
                </a:moveTo>
                <a:cubicBezTo>
                  <a:pt x="87298" y="3517"/>
                  <a:pt x="87223" y="3517"/>
                  <a:pt x="87147" y="3592"/>
                </a:cubicBezTo>
                <a:cubicBezTo>
                  <a:pt x="87109" y="3630"/>
                  <a:pt x="87072" y="3668"/>
                  <a:pt x="87072" y="3782"/>
                </a:cubicBezTo>
                <a:lnTo>
                  <a:pt x="87072" y="3819"/>
                </a:lnTo>
                <a:lnTo>
                  <a:pt x="87223" y="3895"/>
                </a:lnTo>
                <a:lnTo>
                  <a:pt x="87412" y="3895"/>
                </a:lnTo>
                <a:lnTo>
                  <a:pt x="87525" y="3782"/>
                </a:lnTo>
                <a:lnTo>
                  <a:pt x="87525" y="3630"/>
                </a:lnTo>
                <a:lnTo>
                  <a:pt x="87412" y="3517"/>
                </a:lnTo>
                <a:close/>
                <a:moveTo>
                  <a:pt x="26201" y="3366"/>
                </a:moveTo>
                <a:lnTo>
                  <a:pt x="26088" y="3479"/>
                </a:lnTo>
                <a:lnTo>
                  <a:pt x="26088" y="3782"/>
                </a:lnTo>
                <a:lnTo>
                  <a:pt x="26201" y="3895"/>
                </a:lnTo>
                <a:cubicBezTo>
                  <a:pt x="26223" y="3906"/>
                  <a:pt x="26249" y="3911"/>
                  <a:pt x="26275" y="3911"/>
                </a:cubicBezTo>
                <a:cubicBezTo>
                  <a:pt x="26337" y="3911"/>
                  <a:pt x="26401" y="3884"/>
                  <a:pt x="26428" y="3857"/>
                </a:cubicBezTo>
                <a:cubicBezTo>
                  <a:pt x="26504" y="3819"/>
                  <a:pt x="26542" y="3744"/>
                  <a:pt x="26542" y="3630"/>
                </a:cubicBezTo>
                <a:cubicBezTo>
                  <a:pt x="26542" y="3555"/>
                  <a:pt x="26504" y="3441"/>
                  <a:pt x="26428" y="3403"/>
                </a:cubicBezTo>
                <a:cubicBezTo>
                  <a:pt x="26390" y="3366"/>
                  <a:pt x="26277" y="3366"/>
                  <a:pt x="26201" y="3366"/>
                </a:cubicBezTo>
                <a:close/>
                <a:moveTo>
                  <a:pt x="15615" y="3441"/>
                </a:moveTo>
                <a:cubicBezTo>
                  <a:pt x="15540" y="3441"/>
                  <a:pt x="15502" y="3441"/>
                  <a:pt x="15426" y="3479"/>
                </a:cubicBezTo>
                <a:cubicBezTo>
                  <a:pt x="15388" y="3517"/>
                  <a:pt x="15351" y="3592"/>
                  <a:pt x="15351" y="3668"/>
                </a:cubicBezTo>
                <a:lnTo>
                  <a:pt x="15502" y="3668"/>
                </a:lnTo>
                <a:cubicBezTo>
                  <a:pt x="15502" y="3668"/>
                  <a:pt x="15502" y="3668"/>
                  <a:pt x="15502" y="3706"/>
                </a:cubicBezTo>
                <a:lnTo>
                  <a:pt x="15729" y="3706"/>
                </a:lnTo>
                <a:cubicBezTo>
                  <a:pt x="15766" y="3668"/>
                  <a:pt x="15729" y="3668"/>
                  <a:pt x="15729" y="3668"/>
                </a:cubicBezTo>
                <a:lnTo>
                  <a:pt x="15842" y="3668"/>
                </a:lnTo>
                <a:cubicBezTo>
                  <a:pt x="15804" y="3706"/>
                  <a:pt x="15804" y="3744"/>
                  <a:pt x="15804" y="3782"/>
                </a:cubicBezTo>
                <a:lnTo>
                  <a:pt x="15955" y="3895"/>
                </a:lnTo>
                <a:cubicBezTo>
                  <a:pt x="15955" y="3895"/>
                  <a:pt x="15955" y="3895"/>
                  <a:pt x="15993" y="3933"/>
                </a:cubicBezTo>
                <a:cubicBezTo>
                  <a:pt x="16031" y="3933"/>
                  <a:pt x="16069" y="3971"/>
                  <a:pt x="16182" y="3971"/>
                </a:cubicBezTo>
                <a:lnTo>
                  <a:pt x="16296" y="3895"/>
                </a:lnTo>
                <a:cubicBezTo>
                  <a:pt x="16334" y="3857"/>
                  <a:pt x="16371" y="3744"/>
                  <a:pt x="16371" y="3668"/>
                </a:cubicBezTo>
                <a:cubicBezTo>
                  <a:pt x="16371" y="3630"/>
                  <a:pt x="16371" y="3592"/>
                  <a:pt x="16371" y="3555"/>
                </a:cubicBezTo>
                <a:lnTo>
                  <a:pt x="16258" y="3479"/>
                </a:lnTo>
                <a:cubicBezTo>
                  <a:pt x="16217" y="3469"/>
                  <a:pt x="16180" y="3464"/>
                  <a:pt x="16144" y="3464"/>
                </a:cubicBezTo>
                <a:cubicBezTo>
                  <a:pt x="16049" y="3464"/>
                  <a:pt x="15973" y="3499"/>
                  <a:pt x="15918" y="3555"/>
                </a:cubicBezTo>
                <a:cubicBezTo>
                  <a:pt x="15918" y="3555"/>
                  <a:pt x="15880" y="3555"/>
                  <a:pt x="15880" y="3592"/>
                </a:cubicBezTo>
                <a:cubicBezTo>
                  <a:pt x="15842" y="3479"/>
                  <a:pt x="15729" y="3441"/>
                  <a:pt x="15615" y="3441"/>
                </a:cubicBezTo>
                <a:close/>
                <a:moveTo>
                  <a:pt x="79283" y="3555"/>
                </a:moveTo>
                <a:cubicBezTo>
                  <a:pt x="79170" y="3555"/>
                  <a:pt x="79094" y="3592"/>
                  <a:pt x="79056" y="3630"/>
                </a:cubicBezTo>
                <a:cubicBezTo>
                  <a:pt x="79019" y="3668"/>
                  <a:pt x="78981" y="3744"/>
                  <a:pt x="79019" y="3857"/>
                </a:cubicBezTo>
                <a:lnTo>
                  <a:pt x="79132" y="3971"/>
                </a:lnTo>
                <a:lnTo>
                  <a:pt x="79245" y="3971"/>
                </a:lnTo>
                <a:lnTo>
                  <a:pt x="79397" y="3857"/>
                </a:lnTo>
                <a:lnTo>
                  <a:pt x="79397" y="3706"/>
                </a:lnTo>
                <a:lnTo>
                  <a:pt x="79283" y="3555"/>
                </a:lnTo>
                <a:close/>
                <a:moveTo>
                  <a:pt x="89718" y="3555"/>
                </a:moveTo>
                <a:cubicBezTo>
                  <a:pt x="89642" y="3555"/>
                  <a:pt x="89567" y="3555"/>
                  <a:pt x="89491" y="3630"/>
                </a:cubicBezTo>
                <a:cubicBezTo>
                  <a:pt x="89416" y="3668"/>
                  <a:pt x="89416" y="3744"/>
                  <a:pt x="89453" y="3819"/>
                </a:cubicBezTo>
                <a:lnTo>
                  <a:pt x="89529" y="3895"/>
                </a:lnTo>
                <a:cubicBezTo>
                  <a:pt x="89529" y="3895"/>
                  <a:pt x="89567" y="3933"/>
                  <a:pt x="89567" y="3933"/>
                </a:cubicBezTo>
                <a:cubicBezTo>
                  <a:pt x="89642" y="3933"/>
                  <a:pt x="89718" y="3971"/>
                  <a:pt x="89832" y="3971"/>
                </a:cubicBezTo>
                <a:lnTo>
                  <a:pt x="89945" y="3857"/>
                </a:lnTo>
                <a:lnTo>
                  <a:pt x="89945" y="3706"/>
                </a:lnTo>
                <a:lnTo>
                  <a:pt x="89794" y="3555"/>
                </a:lnTo>
                <a:cubicBezTo>
                  <a:pt x="89781" y="3567"/>
                  <a:pt x="89773" y="3571"/>
                  <a:pt x="89766" y="3571"/>
                </a:cubicBezTo>
                <a:cubicBezTo>
                  <a:pt x="89752" y="3571"/>
                  <a:pt x="89743" y="3555"/>
                  <a:pt x="89718" y="3555"/>
                </a:cubicBezTo>
                <a:close/>
                <a:moveTo>
                  <a:pt x="85455" y="3592"/>
                </a:moveTo>
                <a:cubicBezTo>
                  <a:pt x="85399" y="3592"/>
                  <a:pt x="85351" y="3611"/>
                  <a:pt x="85332" y="3630"/>
                </a:cubicBezTo>
                <a:lnTo>
                  <a:pt x="85219" y="3630"/>
                </a:lnTo>
                <a:lnTo>
                  <a:pt x="85030" y="3744"/>
                </a:lnTo>
                <a:lnTo>
                  <a:pt x="85030" y="3857"/>
                </a:lnTo>
                <a:lnTo>
                  <a:pt x="85143" y="3971"/>
                </a:lnTo>
                <a:cubicBezTo>
                  <a:pt x="85181" y="3971"/>
                  <a:pt x="85219" y="4008"/>
                  <a:pt x="85257" y="4008"/>
                </a:cubicBezTo>
                <a:lnTo>
                  <a:pt x="85370" y="3933"/>
                </a:lnTo>
                <a:lnTo>
                  <a:pt x="85408" y="3933"/>
                </a:lnTo>
                <a:cubicBezTo>
                  <a:pt x="85521" y="3933"/>
                  <a:pt x="85597" y="3895"/>
                  <a:pt x="85635" y="3819"/>
                </a:cubicBezTo>
                <a:lnTo>
                  <a:pt x="85635" y="3668"/>
                </a:lnTo>
                <a:cubicBezTo>
                  <a:pt x="85578" y="3611"/>
                  <a:pt x="85512" y="3592"/>
                  <a:pt x="85455" y="3592"/>
                </a:cubicBezTo>
                <a:close/>
                <a:moveTo>
                  <a:pt x="3706" y="3744"/>
                </a:moveTo>
                <a:lnTo>
                  <a:pt x="3555" y="3857"/>
                </a:lnTo>
                <a:lnTo>
                  <a:pt x="3555" y="3933"/>
                </a:lnTo>
                <a:lnTo>
                  <a:pt x="3668" y="4084"/>
                </a:lnTo>
                <a:cubicBezTo>
                  <a:pt x="3706" y="4084"/>
                  <a:pt x="3744" y="4122"/>
                  <a:pt x="3781" y="4122"/>
                </a:cubicBezTo>
                <a:lnTo>
                  <a:pt x="3970" y="4008"/>
                </a:lnTo>
                <a:cubicBezTo>
                  <a:pt x="3970" y="3971"/>
                  <a:pt x="3970" y="3933"/>
                  <a:pt x="4008" y="3895"/>
                </a:cubicBezTo>
                <a:lnTo>
                  <a:pt x="3895" y="3744"/>
                </a:lnTo>
                <a:close/>
                <a:moveTo>
                  <a:pt x="60039" y="3706"/>
                </a:moveTo>
                <a:lnTo>
                  <a:pt x="59850" y="3819"/>
                </a:lnTo>
                <a:cubicBezTo>
                  <a:pt x="59850" y="3819"/>
                  <a:pt x="59850" y="3857"/>
                  <a:pt x="59850" y="3857"/>
                </a:cubicBezTo>
                <a:cubicBezTo>
                  <a:pt x="59850" y="3895"/>
                  <a:pt x="59850" y="3895"/>
                  <a:pt x="59850" y="3933"/>
                </a:cubicBezTo>
                <a:cubicBezTo>
                  <a:pt x="59850" y="3971"/>
                  <a:pt x="59850" y="4046"/>
                  <a:pt x="59926" y="4084"/>
                </a:cubicBezTo>
                <a:cubicBezTo>
                  <a:pt x="59964" y="4122"/>
                  <a:pt x="60039" y="4122"/>
                  <a:pt x="60153" y="4122"/>
                </a:cubicBezTo>
                <a:lnTo>
                  <a:pt x="60228" y="4008"/>
                </a:lnTo>
                <a:cubicBezTo>
                  <a:pt x="60228" y="3857"/>
                  <a:pt x="60153" y="3744"/>
                  <a:pt x="60039" y="3706"/>
                </a:cubicBezTo>
                <a:close/>
                <a:moveTo>
                  <a:pt x="33385" y="3933"/>
                </a:moveTo>
                <a:cubicBezTo>
                  <a:pt x="33196" y="3933"/>
                  <a:pt x="33082" y="4046"/>
                  <a:pt x="33082" y="4160"/>
                </a:cubicBezTo>
                <a:lnTo>
                  <a:pt x="33234" y="4160"/>
                </a:lnTo>
                <a:cubicBezTo>
                  <a:pt x="33234" y="4197"/>
                  <a:pt x="33234" y="4197"/>
                  <a:pt x="33234" y="4197"/>
                </a:cubicBezTo>
                <a:lnTo>
                  <a:pt x="33536" y="4197"/>
                </a:lnTo>
                <a:cubicBezTo>
                  <a:pt x="33536" y="4197"/>
                  <a:pt x="33498" y="4197"/>
                  <a:pt x="33498" y="4160"/>
                </a:cubicBezTo>
                <a:lnTo>
                  <a:pt x="33649" y="4160"/>
                </a:lnTo>
                <a:cubicBezTo>
                  <a:pt x="33649" y="4084"/>
                  <a:pt x="33649" y="4046"/>
                  <a:pt x="33574" y="3971"/>
                </a:cubicBezTo>
                <a:cubicBezTo>
                  <a:pt x="33498" y="3971"/>
                  <a:pt x="33460" y="3933"/>
                  <a:pt x="33385" y="3933"/>
                </a:cubicBezTo>
                <a:close/>
                <a:moveTo>
                  <a:pt x="57960" y="3753"/>
                </a:moveTo>
                <a:cubicBezTo>
                  <a:pt x="57922" y="3753"/>
                  <a:pt x="57884" y="3763"/>
                  <a:pt x="57846" y="3782"/>
                </a:cubicBezTo>
                <a:cubicBezTo>
                  <a:pt x="57771" y="3819"/>
                  <a:pt x="57733" y="3895"/>
                  <a:pt x="57733" y="4008"/>
                </a:cubicBezTo>
                <a:cubicBezTo>
                  <a:pt x="57733" y="4046"/>
                  <a:pt x="57733" y="4122"/>
                  <a:pt x="57808" y="4197"/>
                </a:cubicBezTo>
                <a:cubicBezTo>
                  <a:pt x="57846" y="4197"/>
                  <a:pt x="57884" y="4235"/>
                  <a:pt x="57960" y="4235"/>
                </a:cubicBezTo>
                <a:lnTo>
                  <a:pt x="58073" y="4122"/>
                </a:lnTo>
                <a:cubicBezTo>
                  <a:pt x="58073" y="4122"/>
                  <a:pt x="58073" y="4122"/>
                  <a:pt x="58073" y="4084"/>
                </a:cubicBezTo>
                <a:cubicBezTo>
                  <a:pt x="58111" y="4046"/>
                  <a:pt x="58149" y="4008"/>
                  <a:pt x="58149" y="3933"/>
                </a:cubicBezTo>
                <a:cubicBezTo>
                  <a:pt x="58149" y="3933"/>
                  <a:pt x="58149" y="3895"/>
                  <a:pt x="58111" y="3857"/>
                </a:cubicBezTo>
                <a:lnTo>
                  <a:pt x="58073" y="3782"/>
                </a:lnTo>
                <a:cubicBezTo>
                  <a:pt x="58035" y="3763"/>
                  <a:pt x="57998" y="3753"/>
                  <a:pt x="57960" y="3753"/>
                </a:cubicBezTo>
                <a:close/>
                <a:moveTo>
                  <a:pt x="7524" y="3895"/>
                </a:moveTo>
                <a:lnTo>
                  <a:pt x="7335" y="3933"/>
                </a:lnTo>
                <a:cubicBezTo>
                  <a:pt x="7297" y="3971"/>
                  <a:pt x="7260" y="4008"/>
                  <a:pt x="7260" y="4084"/>
                </a:cubicBezTo>
                <a:cubicBezTo>
                  <a:pt x="7260" y="4122"/>
                  <a:pt x="7260" y="4122"/>
                  <a:pt x="7297" y="4160"/>
                </a:cubicBezTo>
                <a:cubicBezTo>
                  <a:pt x="7297" y="4160"/>
                  <a:pt x="7297" y="4160"/>
                  <a:pt x="7297" y="4197"/>
                </a:cubicBezTo>
                <a:lnTo>
                  <a:pt x="7411" y="4311"/>
                </a:lnTo>
                <a:cubicBezTo>
                  <a:pt x="7433" y="4322"/>
                  <a:pt x="7461" y="4330"/>
                  <a:pt x="7492" y="4330"/>
                </a:cubicBezTo>
                <a:cubicBezTo>
                  <a:pt x="7568" y="4330"/>
                  <a:pt x="7660" y="4283"/>
                  <a:pt x="7713" y="4122"/>
                </a:cubicBezTo>
                <a:lnTo>
                  <a:pt x="7600" y="3933"/>
                </a:lnTo>
                <a:cubicBezTo>
                  <a:pt x="7562" y="3933"/>
                  <a:pt x="7562" y="3933"/>
                  <a:pt x="7524" y="3895"/>
                </a:cubicBezTo>
                <a:close/>
                <a:moveTo>
                  <a:pt x="4704" y="3994"/>
                </a:moveTo>
                <a:cubicBezTo>
                  <a:pt x="4674" y="3994"/>
                  <a:pt x="4644" y="3998"/>
                  <a:pt x="4613" y="4008"/>
                </a:cubicBezTo>
                <a:cubicBezTo>
                  <a:pt x="4538" y="4046"/>
                  <a:pt x="4462" y="4084"/>
                  <a:pt x="4462" y="4197"/>
                </a:cubicBezTo>
                <a:lnTo>
                  <a:pt x="4500" y="4273"/>
                </a:lnTo>
                <a:cubicBezTo>
                  <a:pt x="4555" y="4328"/>
                  <a:pt x="4631" y="4363"/>
                  <a:pt x="4712" y="4363"/>
                </a:cubicBezTo>
                <a:cubicBezTo>
                  <a:pt x="4741" y="4363"/>
                  <a:pt x="4772" y="4359"/>
                  <a:pt x="4802" y="4349"/>
                </a:cubicBezTo>
                <a:cubicBezTo>
                  <a:pt x="4916" y="4311"/>
                  <a:pt x="4953" y="4273"/>
                  <a:pt x="4991" y="4160"/>
                </a:cubicBezTo>
                <a:lnTo>
                  <a:pt x="4953" y="4084"/>
                </a:lnTo>
                <a:cubicBezTo>
                  <a:pt x="4870" y="4029"/>
                  <a:pt x="4787" y="3994"/>
                  <a:pt x="4704" y="3994"/>
                </a:cubicBezTo>
                <a:close/>
                <a:moveTo>
                  <a:pt x="20795" y="4046"/>
                </a:moveTo>
                <a:cubicBezTo>
                  <a:pt x="20644" y="4046"/>
                  <a:pt x="20568" y="4084"/>
                  <a:pt x="20492" y="4235"/>
                </a:cubicBezTo>
                <a:lnTo>
                  <a:pt x="20606" y="4386"/>
                </a:lnTo>
                <a:cubicBezTo>
                  <a:pt x="20644" y="4386"/>
                  <a:pt x="20681" y="4424"/>
                  <a:pt x="20719" y="4424"/>
                </a:cubicBezTo>
                <a:lnTo>
                  <a:pt x="20908" y="4311"/>
                </a:lnTo>
                <a:cubicBezTo>
                  <a:pt x="20908" y="4311"/>
                  <a:pt x="20946" y="4235"/>
                  <a:pt x="20946" y="4160"/>
                </a:cubicBezTo>
                <a:lnTo>
                  <a:pt x="20946" y="4122"/>
                </a:lnTo>
                <a:lnTo>
                  <a:pt x="20795" y="4046"/>
                </a:lnTo>
                <a:close/>
                <a:moveTo>
                  <a:pt x="9717" y="4046"/>
                </a:moveTo>
                <a:cubicBezTo>
                  <a:pt x="9566" y="4046"/>
                  <a:pt x="9453" y="4122"/>
                  <a:pt x="9377" y="4160"/>
                </a:cubicBezTo>
                <a:cubicBezTo>
                  <a:pt x="9377" y="4197"/>
                  <a:pt x="9339" y="4197"/>
                  <a:pt x="9339" y="4235"/>
                </a:cubicBezTo>
                <a:lnTo>
                  <a:pt x="9339" y="4386"/>
                </a:lnTo>
                <a:cubicBezTo>
                  <a:pt x="9394" y="4442"/>
                  <a:pt x="9490" y="4477"/>
                  <a:pt x="9582" y="4477"/>
                </a:cubicBezTo>
                <a:cubicBezTo>
                  <a:pt x="9616" y="4477"/>
                  <a:pt x="9649" y="4472"/>
                  <a:pt x="9679" y="4462"/>
                </a:cubicBezTo>
                <a:cubicBezTo>
                  <a:pt x="9793" y="4424"/>
                  <a:pt x="9868" y="4311"/>
                  <a:pt x="9868" y="4235"/>
                </a:cubicBezTo>
                <a:cubicBezTo>
                  <a:pt x="9868" y="4197"/>
                  <a:pt x="9868" y="4160"/>
                  <a:pt x="9868" y="4122"/>
                </a:cubicBezTo>
                <a:lnTo>
                  <a:pt x="9717" y="4046"/>
                </a:lnTo>
                <a:close/>
                <a:moveTo>
                  <a:pt x="38564" y="4235"/>
                </a:moveTo>
                <a:lnTo>
                  <a:pt x="38451" y="4349"/>
                </a:lnTo>
                <a:lnTo>
                  <a:pt x="38451" y="4462"/>
                </a:lnTo>
                <a:lnTo>
                  <a:pt x="38564" y="4575"/>
                </a:lnTo>
                <a:cubicBezTo>
                  <a:pt x="38591" y="4602"/>
                  <a:pt x="38637" y="4629"/>
                  <a:pt x="38701" y="4629"/>
                </a:cubicBezTo>
                <a:cubicBezTo>
                  <a:pt x="38728" y="4629"/>
                  <a:pt x="38758" y="4624"/>
                  <a:pt x="38791" y="4613"/>
                </a:cubicBezTo>
                <a:lnTo>
                  <a:pt x="38905" y="4500"/>
                </a:lnTo>
                <a:lnTo>
                  <a:pt x="38905" y="4424"/>
                </a:lnTo>
                <a:lnTo>
                  <a:pt x="38791" y="4273"/>
                </a:lnTo>
                <a:cubicBezTo>
                  <a:pt x="38753" y="4273"/>
                  <a:pt x="38678" y="4235"/>
                  <a:pt x="38564" y="4235"/>
                </a:cubicBezTo>
                <a:close/>
                <a:moveTo>
                  <a:pt x="42118" y="4462"/>
                </a:moveTo>
                <a:lnTo>
                  <a:pt x="41967" y="4500"/>
                </a:lnTo>
                <a:cubicBezTo>
                  <a:pt x="41967" y="4500"/>
                  <a:pt x="41967" y="4500"/>
                  <a:pt x="41929" y="4538"/>
                </a:cubicBezTo>
                <a:cubicBezTo>
                  <a:pt x="41854" y="4575"/>
                  <a:pt x="41778" y="4613"/>
                  <a:pt x="41778" y="4727"/>
                </a:cubicBezTo>
                <a:cubicBezTo>
                  <a:pt x="41778" y="4802"/>
                  <a:pt x="41816" y="4840"/>
                  <a:pt x="41854" y="4916"/>
                </a:cubicBezTo>
                <a:lnTo>
                  <a:pt x="41929" y="4954"/>
                </a:lnTo>
                <a:cubicBezTo>
                  <a:pt x="42005" y="4954"/>
                  <a:pt x="42081" y="4954"/>
                  <a:pt x="42156" y="4916"/>
                </a:cubicBezTo>
                <a:cubicBezTo>
                  <a:pt x="42232" y="4878"/>
                  <a:pt x="42307" y="4765"/>
                  <a:pt x="42307" y="4689"/>
                </a:cubicBezTo>
                <a:cubicBezTo>
                  <a:pt x="42307" y="4575"/>
                  <a:pt x="42232" y="4500"/>
                  <a:pt x="42118" y="4462"/>
                </a:cubicBezTo>
                <a:close/>
                <a:moveTo>
                  <a:pt x="22421" y="4651"/>
                </a:moveTo>
                <a:cubicBezTo>
                  <a:pt x="22345" y="4651"/>
                  <a:pt x="22232" y="4651"/>
                  <a:pt x="22156" y="4689"/>
                </a:cubicBezTo>
                <a:cubicBezTo>
                  <a:pt x="22118" y="4765"/>
                  <a:pt x="22080" y="4840"/>
                  <a:pt x="22118" y="4916"/>
                </a:cubicBezTo>
                <a:lnTo>
                  <a:pt x="22232" y="4991"/>
                </a:lnTo>
                <a:cubicBezTo>
                  <a:pt x="22262" y="4995"/>
                  <a:pt x="22290" y="4996"/>
                  <a:pt x="22316" y="4996"/>
                </a:cubicBezTo>
                <a:cubicBezTo>
                  <a:pt x="22579" y="4996"/>
                  <a:pt x="22613" y="4837"/>
                  <a:pt x="22647" y="4802"/>
                </a:cubicBezTo>
                <a:lnTo>
                  <a:pt x="22496" y="4651"/>
                </a:lnTo>
                <a:close/>
                <a:moveTo>
                  <a:pt x="65521" y="4538"/>
                </a:moveTo>
                <a:lnTo>
                  <a:pt x="65370" y="4689"/>
                </a:lnTo>
                <a:lnTo>
                  <a:pt x="65370" y="4878"/>
                </a:lnTo>
                <a:lnTo>
                  <a:pt x="65483" y="4991"/>
                </a:lnTo>
                <a:cubicBezTo>
                  <a:pt x="65540" y="5010"/>
                  <a:pt x="65587" y="5020"/>
                  <a:pt x="65625" y="5020"/>
                </a:cubicBezTo>
                <a:cubicBezTo>
                  <a:pt x="65663" y="5020"/>
                  <a:pt x="65691" y="5010"/>
                  <a:pt x="65710" y="4991"/>
                </a:cubicBezTo>
                <a:cubicBezTo>
                  <a:pt x="65824" y="4954"/>
                  <a:pt x="65824" y="4840"/>
                  <a:pt x="65862" y="4802"/>
                </a:cubicBezTo>
                <a:cubicBezTo>
                  <a:pt x="65862" y="4765"/>
                  <a:pt x="65862" y="4765"/>
                  <a:pt x="65862" y="4765"/>
                </a:cubicBezTo>
                <a:lnTo>
                  <a:pt x="65748" y="4538"/>
                </a:lnTo>
                <a:close/>
                <a:moveTo>
                  <a:pt x="54746" y="4273"/>
                </a:moveTo>
                <a:cubicBezTo>
                  <a:pt x="54670" y="4273"/>
                  <a:pt x="54481" y="4273"/>
                  <a:pt x="54368" y="4538"/>
                </a:cubicBezTo>
                <a:lnTo>
                  <a:pt x="54368" y="4651"/>
                </a:lnTo>
                <a:lnTo>
                  <a:pt x="54406" y="4651"/>
                </a:lnTo>
                <a:cubicBezTo>
                  <a:pt x="54519" y="4802"/>
                  <a:pt x="54633" y="4954"/>
                  <a:pt x="54859" y="5029"/>
                </a:cubicBezTo>
                <a:lnTo>
                  <a:pt x="55049" y="4991"/>
                </a:lnTo>
                <a:cubicBezTo>
                  <a:pt x="55086" y="4916"/>
                  <a:pt x="55086" y="4840"/>
                  <a:pt x="55086" y="4765"/>
                </a:cubicBezTo>
                <a:cubicBezTo>
                  <a:pt x="55086" y="4575"/>
                  <a:pt x="54935" y="4311"/>
                  <a:pt x="54746" y="4273"/>
                </a:cubicBezTo>
                <a:close/>
                <a:moveTo>
                  <a:pt x="78352" y="4598"/>
                </a:moveTo>
                <a:cubicBezTo>
                  <a:pt x="78326" y="4598"/>
                  <a:pt x="78296" y="4602"/>
                  <a:pt x="78262" y="4613"/>
                </a:cubicBezTo>
                <a:cubicBezTo>
                  <a:pt x="78149" y="4613"/>
                  <a:pt x="78073" y="4727"/>
                  <a:pt x="78073" y="4802"/>
                </a:cubicBezTo>
                <a:cubicBezTo>
                  <a:pt x="78073" y="4916"/>
                  <a:pt x="78111" y="4991"/>
                  <a:pt x="78225" y="5067"/>
                </a:cubicBezTo>
                <a:cubicBezTo>
                  <a:pt x="78262" y="5105"/>
                  <a:pt x="78338" y="5105"/>
                  <a:pt x="78376" y="5105"/>
                </a:cubicBezTo>
                <a:lnTo>
                  <a:pt x="78451" y="5067"/>
                </a:lnTo>
                <a:cubicBezTo>
                  <a:pt x="78527" y="5029"/>
                  <a:pt x="78565" y="4878"/>
                  <a:pt x="78565" y="4802"/>
                </a:cubicBezTo>
                <a:cubicBezTo>
                  <a:pt x="78565" y="4727"/>
                  <a:pt x="78527" y="4651"/>
                  <a:pt x="78489" y="4651"/>
                </a:cubicBezTo>
                <a:cubicBezTo>
                  <a:pt x="78463" y="4624"/>
                  <a:pt x="78417" y="4598"/>
                  <a:pt x="78352" y="4598"/>
                </a:cubicBezTo>
                <a:close/>
                <a:moveTo>
                  <a:pt x="5974" y="4613"/>
                </a:moveTo>
                <a:lnTo>
                  <a:pt x="5861" y="4727"/>
                </a:lnTo>
                <a:lnTo>
                  <a:pt x="5861" y="4840"/>
                </a:lnTo>
                <a:cubicBezTo>
                  <a:pt x="5785" y="4840"/>
                  <a:pt x="5672" y="4878"/>
                  <a:pt x="5672" y="5029"/>
                </a:cubicBezTo>
                <a:lnTo>
                  <a:pt x="5785" y="5143"/>
                </a:lnTo>
                <a:cubicBezTo>
                  <a:pt x="5818" y="5154"/>
                  <a:pt x="5852" y="5158"/>
                  <a:pt x="5883" y="5158"/>
                </a:cubicBezTo>
                <a:cubicBezTo>
                  <a:pt x="5959" y="5158"/>
                  <a:pt x="6023" y="5132"/>
                  <a:pt x="6050" y="5105"/>
                </a:cubicBezTo>
                <a:lnTo>
                  <a:pt x="6125" y="4991"/>
                </a:lnTo>
                <a:lnTo>
                  <a:pt x="6201" y="4991"/>
                </a:lnTo>
                <a:lnTo>
                  <a:pt x="6314" y="4878"/>
                </a:lnTo>
                <a:lnTo>
                  <a:pt x="6314" y="4727"/>
                </a:lnTo>
                <a:lnTo>
                  <a:pt x="6163" y="4613"/>
                </a:lnTo>
                <a:close/>
                <a:moveTo>
                  <a:pt x="82535" y="5067"/>
                </a:moveTo>
                <a:lnTo>
                  <a:pt x="82421" y="5180"/>
                </a:lnTo>
                <a:lnTo>
                  <a:pt x="82421" y="5294"/>
                </a:lnTo>
                <a:lnTo>
                  <a:pt x="82572" y="5407"/>
                </a:lnTo>
                <a:cubicBezTo>
                  <a:pt x="82572" y="5407"/>
                  <a:pt x="82610" y="5445"/>
                  <a:pt x="82648" y="5445"/>
                </a:cubicBezTo>
                <a:lnTo>
                  <a:pt x="82837" y="5294"/>
                </a:lnTo>
                <a:cubicBezTo>
                  <a:pt x="82837" y="5256"/>
                  <a:pt x="82837" y="5143"/>
                  <a:pt x="82762" y="5105"/>
                </a:cubicBezTo>
                <a:cubicBezTo>
                  <a:pt x="82724" y="5067"/>
                  <a:pt x="82648" y="5067"/>
                  <a:pt x="82535" y="5067"/>
                </a:cubicBezTo>
                <a:close/>
                <a:moveTo>
                  <a:pt x="41332" y="5014"/>
                </a:moveTo>
                <a:cubicBezTo>
                  <a:pt x="41292" y="5014"/>
                  <a:pt x="41251" y="5019"/>
                  <a:pt x="41211" y="5029"/>
                </a:cubicBezTo>
                <a:lnTo>
                  <a:pt x="41098" y="5105"/>
                </a:lnTo>
                <a:cubicBezTo>
                  <a:pt x="41098" y="5143"/>
                  <a:pt x="41060" y="5218"/>
                  <a:pt x="41060" y="5256"/>
                </a:cubicBezTo>
                <a:cubicBezTo>
                  <a:pt x="41060" y="5332"/>
                  <a:pt x="41098" y="5483"/>
                  <a:pt x="41400" y="5521"/>
                </a:cubicBezTo>
                <a:lnTo>
                  <a:pt x="41551" y="5407"/>
                </a:lnTo>
                <a:cubicBezTo>
                  <a:pt x="41551" y="5407"/>
                  <a:pt x="41551" y="5445"/>
                  <a:pt x="41551" y="5445"/>
                </a:cubicBezTo>
                <a:cubicBezTo>
                  <a:pt x="41551" y="5445"/>
                  <a:pt x="41665" y="5407"/>
                  <a:pt x="41665" y="5332"/>
                </a:cubicBezTo>
                <a:lnTo>
                  <a:pt x="41627" y="5256"/>
                </a:lnTo>
                <a:lnTo>
                  <a:pt x="41665" y="5256"/>
                </a:lnTo>
                <a:lnTo>
                  <a:pt x="41627" y="5105"/>
                </a:lnTo>
                <a:cubicBezTo>
                  <a:pt x="41544" y="5049"/>
                  <a:pt x="41440" y="5014"/>
                  <a:pt x="41332" y="5014"/>
                </a:cubicBezTo>
                <a:close/>
                <a:moveTo>
                  <a:pt x="64727" y="4689"/>
                </a:moveTo>
                <a:lnTo>
                  <a:pt x="64652" y="4727"/>
                </a:lnTo>
                <a:cubicBezTo>
                  <a:pt x="64538" y="4765"/>
                  <a:pt x="64425" y="4840"/>
                  <a:pt x="64349" y="5029"/>
                </a:cubicBezTo>
                <a:lnTo>
                  <a:pt x="64311" y="5029"/>
                </a:lnTo>
                <a:lnTo>
                  <a:pt x="64198" y="5105"/>
                </a:lnTo>
                <a:cubicBezTo>
                  <a:pt x="64198" y="5105"/>
                  <a:pt x="64198" y="5067"/>
                  <a:pt x="64236" y="5067"/>
                </a:cubicBezTo>
                <a:lnTo>
                  <a:pt x="64085" y="5067"/>
                </a:lnTo>
                <a:lnTo>
                  <a:pt x="63933" y="5180"/>
                </a:lnTo>
                <a:cubicBezTo>
                  <a:pt x="63933" y="5332"/>
                  <a:pt x="63971" y="5407"/>
                  <a:pt x="64047" y="5445"/>
                </a:cubicBezTo>
                <a:cubicBezTo>
                  <a:pt x="64122" y="5521"/>
                  <a:pt x="64198" y="5521"/>
                  <a:pt x="64349" y="5521"/>
                </a:cubicBezTo>
                <a:lnTo>
                  <a:pt x="64425" y="5332"/>
                </a:lnTo>
                <a:cubicBezTo>
                  <a:pt x="64425" y="5332"/>
                  <a:pt x="64425" y="5294"/>
                  <a:pt x="64463" y="5294"/>
                </a:cubicBezTo>
                <a:cubicBezTo>
                  <a:pt x="64535" y="5323"/>
                  <a:pt x="64596" y="5335"/>
                  <a:pt x="64648" y="5335"/>
                </a:cubicBezTo>
                <a:cubicBezTo>
                  <a:pt x="64733" y="5335"/>
                  <a:pt x="64794" y="5303"/>
                  <a:pt x="64841" y="5256"/>
                </a:cubicBezTo>
                <a:cubicBezTo>
                  <a:pt x="64879" y="5218"/>
                  <a:pt x="64879" y="5218"/>
                  <a:pt x="64916" y="5180"/>
                </a:cubicBezTo>
                <a:lnTo>
                  <a:pt x="64992" y="5067"/>
                </a:lnTo>
                <a:cubicBezTo>
                  <a:pt x="64992" y="5029"/>
                  <a:pt x="64992" y="4991"/>
                  <a:pt x="64992" y="4954"/>
                </a:cubicBezTo>
                <a:cubicBezTo>
                  <a:pt x="64992" y="4840"/>
                  <a:pt x="64992" y="4765"/>
                  <a:pt x="64879" y="4689"/>
                </a:cubicBezTo>
                <a:close/>
                <a:moveTo>
                  <a:pt x="77279" y="5067"/>
                </a:moveTo>
                <a:cubicBezTo>
                  <a:pt x="77128" y="5067"/>
                  <a:pt x="77015" y="5143"/>
                  <a:pt x="76977" y="5256"/>
                </a:cubicBezTo>
                <a:lnTo>
                  <a:pt x="77053" y="5369"/>
                </a:lnTo>
                <a:cubicBezTo>
                  <a:pt x="77053" y="5483"/>
                  <a:pt x="77166" y="5558"/>
                  <a:pt x="77242" y="5558"/>
                </a:cubicBezTo>
                <a:lnTo>
                  <a:pt x="77393" y="5445"/>
                </a:lnTo>
                <a:cubicBezTo>
                  <a:pt x="77431" y="5407"/>
                  <a:pt x="77431" y="5407"/>
                  <a:pt x="77431" y="5369"/>
                </a:cubicBezTo>
                <a:cubicBezTo>
                  <a:pt x="77431" y="5332"/>
                  <a:pt x="77468" y="5332"/>
                  <a:pt x="77468" y="5256"/>
                </a:cubicBezTo>
                <a:cubicBezTo>
                  <a:pt x="77468" y="5218"/>
                  <a:pt x="77431" y="5143"/>
                  <a:pt x="77355" y="5105"/>
                </a:cubicBezTo>
                <a:lnTo>
                  <a:pt x="77279" y="5067"/>
                </a:lnTo>
                <a:close/>
                <a:moveTo>
                  <a:pt x="70701" y="5294"/>
                </a:moveTo>
                <a:lnTo>
                  <a:pt x="70550" y="5407"/>
                </a:lnTo>
                <a:lnTo>
                  <a:pt x="70550" y="5483"/>
                </a:lnTo>
                <a:lnTo>
                  <a:pt x="70701" y="5634"/>
                </a:lnTo>
                <a:cubicBezTo>
                  <a:pt x="70739" y="5634"/>
                  <a:pt x="70814" y="5672"/>
                  <a:pt x="70928" y="5672"/>
                </a:cubicBezTo>
                <a:lnTo>
                  <a:pt x="71041" y="5558"/>
                </a:lnTo>
                <a:lnTo>
                  <a:pt x="71041" y="5407"/>
                </a:lnTo>
                <a:lnTo>
                  <a:pt x="70890" y="5294"/>
                </a:lnTo>
                <a:close/>
                <a:moveTo>
                  <a:pt x="86940" y="5479"/>
                </a:moveTo>
                <a:cubicBezTo>
                  <a:pt x="86922" y="5479"/>
                  <a:pt x="86903" y="5480"/>
                  <a:pt x="86883" y="5483"/>
                </a:cubicBezTo>
                <a:lnTo>
                  <a:pt x="86769" y="5596"/>
                </a:lnTo>
                <a:cubicBezTo>
                  <a:pt x="86769" y="5748"/>
                  <a:pt x="86883" y="5823"/>
                  <a:pt x="86920" y="5823"/>
                </a:cubicBezTo>
                <a:cubicBezTo>
                  <a:pt x="86958" y="5861"/>
                  <a:pt x="86958" y="5861"/>
                  <a:pt x="86958" y="5861"/>
                </a:cubicBezTo>
                <a:lnTo>
                  <a:pt x="87223" y="5785"/>
                </a:lnTo>
                <a:lnTo>
                  <a:pt x="87223" y="5748"/>
                </a:lnTo>
                <a:cubicBezTo>
                  <a:pt x="87223" y="5678"/>
                  <a:pt x="87158" y="5479"/>
                  <a:pt x="86940" y="5479"/>
                </a:cubicBezTo>
                <a:close/>
                <a:moveTo>
                  <a:pt x="3479" y="3971"/>
                </a:moveTo>
                <a:cubicBezTo>
                  <a:pt x="3366" y="4008"/>
                  <a:pt x="3252" y="4046"/>
                  <a:pt x="3176" y="4084"/>
                </a:cubicBezTo>
                <a:cubicBezTo>
                  <a:pt x="3096" y="4111"/>
                  <a:pt x="3035" y="4137"/>
                  <a:pt x="2966" y="4137"/>
                </a:cubicBezTo>
                <a:cubicBezTo>
                  <a:pt x="2937" y="4137"/>
                  <a:pt x="2907" y="4133"/>
                  <a:pt x="2874" y="4122"/>
                </a:cubicBezTo>
                <a:lnTo>
                  <a:pt x="2761" y="4197"/>
                </a:lnTo>
                <a:cubicBezTo>
                  <a:pt x="2685" y="4235"/>
                  <a:pt x="2685" y="4273"/>
                  <a:pt x="2647" y="4311"/>
                </a:cubicBezTo>
                <a:cubicBezTo>
                  <a:pt x="2647" y="4349"/>
                  <a:pt x="2647" y="4386"/>
                  <a:pt x="2609" y="4386"/>
                </a:cubicBezTo>
                <a:cubicBezTo>
                  <a:pt x="2496" y="4386"/>
                  <a:pt x="2420" y="4462"/>
                  <a:pt x="2383" y="4538"/>
                </a:cubicBezTo>
                <a:cubicBezTo>
                  <a:pt x="2383" y="4538"/>
                  <a:pt x="2383" y="4538"/>
                  <a:pt x="2345" y="4575"/>
                </a:cubicBezTo>
                <a:lnTo>
                  <a:pt x="2231" y="4575"/>
                </a:lnTo>
                <a:cubicBezTo>
                  <a:pt x="2156" y="4613"/>
                  <a:pt x="2156" y="4651"/>
                  <a:pt x="2118" y="4689"/>
                </a:cubicBezTo>
                <a:cubicBezTo>
                  <a:pt x="2118" y="4727"/>
                  <a:pt x="2118" y="4727"/>
                  <a:pt x="2118" y="4727"/>
                </a:cubicBezTo>
                <a:cubicBezTo>
                  <a:pt x="2080" y="4727"/>
                  <a:pt x="2042" y="4765"/>
                  <a:pt x="2042" y="4802"/>
                </a:cubicBezTo>
                <a:lnTo>
                  <a:pt x="2042" y="4727"/>
                </a:lnTo>
                <a:lnTo>
                  <a:pt x="1891" y="4613"/>
                </a:lnTo>
                <a:lnTo>
                  <a:pt x="1664" y="4613"/>
                </a:lnTo>
                <a:lnTo>
                  <a:pt x="1513" y="4727"/>
                </a:lnTo>
                <a:lnTo>
                  <a:pt x="1513" y="4840"/>
                </a:lnTo>
                <a:lnTo>
                  <a:pt x="1664" y="4954"/>
                </a:lnTo>
                <a:lnTo>
                  <a:pt x="1891" y="4954"/>
                </a:lnTo>
                <a:lnTo>
                  <a:pt x="1967" y="4878"/>
                </a:lnTo>
                <a:lnTo>
                  <a:pt x="1967" y="4878"/>
                </a:lnTo>
                <a:cubicBezTo>
                  <a:pt x="1891" y="4954"/>
                  <a:pt x="1891" y="5029"/>
                  <a:pt x="1891" y="5067"/>
                </a:cubicBezTo>
                <a:lnTo>
                  <a:pt x="1853" y="5105"/>
                </a:lnTo>
                <a:cubicBezTo>
                  <a:pt x="1853" y="5180"/>
                  <a:pt x="1891" y="5218"/>
                  <a:pt x="1929" y="5256"/>
                </a:cubicBezTo>
                <a:cubicBezTo>
                  <a:pt x="1929" y="5294"/>
                  <a:pt x="1929" y="5294"/>
                  <a:pt x="1929" y="5294"/>
                </a:cubicBezTo>
                <a:cubicBezTo>
                  <a:pt x="1929" y="5294"/>
                  <a:pt x="1929" y="5332"/>
                  <a:pt x="1929" y="5332"/>
                </a:cubicBezTo>
                <a:cubicBezTo>
                  <a:pt x="1929" y="5369"/>
                  <a:pt x="1929" y="5407"/>
                  <a:pt x="1929" y="5407"/>
                </a:cubicBezTo>
                <a:lnTo>
                  <a:pt x="2004" y="5558"/>
                </a:lnTo>
                <a:cubicBezTo>
                  <a:pt x="2080" y="5558"/>
                  <a:pt x="2118" y="5558"/>
                  <a:pt x="2156" y="5521"/>
                </a:cubicBezTo>
                <a:cubicBezTo>
                  <a:pt x="2204" y="5553"/>
                  <a:pt x="2252" y="5564"/>
                  <a:pt x="2297" y="5564"/>
                </a:cubicBezTo>
                <a:cubicBezTo>
                  <a:pt x="2358" y="5564"/>
                  <a:pt x="2414" y="5542"/>
                  <a:pt x="2458" y="5521"/>
                </a:cubicBezTo>
                <a:lnTo>
                  <a:pt x="2836" y="5521"/>
                </a:lnTo>
                <a:cubicBezTo>
                  <a:pt x="2761" y="5558"/>
                  <a:pt x="2761" y="5672"/>
                  <a:pt x="2761" y="5823"/>
                </a:cubicBezTo>
                <a:lnTo>
                  <a:pt x="2874" y="5937"/>
                </a:lnTo>
                <a:cubicBezTo>
                  <a:pt x="3025" y="5937"/>
                  <a:pt x="3101" y="5937"/>
                  <a:pt x="3176" y="5861"/>
                </a:cubicBezTo>
                <a:cubicBezTo>
                  <a:pt x="3290" y="5823"/>
                  <a:pt x="3328" y="5710"/>
                  <a:pt x="3290" y="5521"/>
                </a:cubicBezTo>
                <a:lnTo>
                  <a:pt x="3176" y="5445"/>
                </a:lnTo>
                <a:cubicBezTo>
                  <a:pt x="3139" y="5445"/>
                  <a:pt x="3139" y="5445"/>
                  <a:pt x="3101" y="5407"/>
                </a:cubicBezTo>
                <a:cubicBezTo>
                  <a:pt x="3176" y="5369"/>
                  <a:pt x="3214" y="5294"/>
                  <a:pt x="3214" y="5180"/>
                </a:cubicBezTo>
                <a:lnTo>
                  <a:pt x="3139" y="5105"/>
                </a:lnTo>
                <a:cubicBezTo>
                  <a:pt x="3139" y="5105"/>
                  <a:pt x="3139" y="5067"/>
                  <a:pt x="3176" y="5067"/>
                </a:cubicBezTo>
                <a:lnTo>
                  <a:pt x="2987" y="4916"/>
                </a:lnTo>
                <a:cubicBezTo>
                  <a:pt x="3139" y="4878"/>
                  <a:pt x="3290" y="4727"/>
                  <a:pt x="3328" y="4613"/>
                </a:cubicBezTo>
                <a:lnTo>
                  <a:pt x="3366" y="4575"/>
                </a:lnTo>
                <a:cubicBezTo>
                  <a:pt x="3366" y="4500"/>
                  <a:pt x="3328" y="4462"/>
                  <a:pt x="3290" y="4462"/>
                </a:cubicBezTo>
                <a:cubicBezTo>
                  <a:pt x="3441" y="4424"/>
                  <a:pt x="3668" y="4349"/>
                  <a:pt x="3668" y="4122"/>
                </a:cubicBezTo>
                <a:lnTo>
                  <a:pt x="3668" y="4084"/>
                </a:lnTo>
                <a:lnTo>
                  <a:pt x="3479" y="3971"/>
                </a:lnTo>
                <a:close/>
                <a:moveTo>
                  <a:pt x="9112" y="5483"/>
                </a:moveTo>
                <a:lnTo>
                  <a:pt x="8961" y="5672"/>
                </a:lnTo>
                <a:cubicBezTo>
                  <a:pt x="8961" y="5710"/>
                  <a:pt x="8961" y="5710"/>
                  <a:pt x="8961" y="5748"/>
                </a:cubicBezTo>
                <a:cubicBezTo>
                  <a:pt x="8923" y="5899"/>
                  <a:pt x="8999" y="5937"/>
                  <a:pt x="9074" y="5974"/>
                </a:cubicBezTo>
                <a:lnTo>
                  <a:pt x="9226" y="5937"/>
                </a:lnTo>
                <a:cubicBezTo>
                  <a:pt x="9301" y="5861"/>
                  <a:pt x="9339" y="5785"/>
                  <a:pt x="9339" y="5710"/>
                </a:cubicBezTo>
                <a:cubicBezTo>
                  <a:pt x="9339" y="5672"/>
                  <a:pt x="9301" y="5558"/>
                  <a:pt x="9112" y="5483"/>
                </a:cubicBezTo>
                <a:close/>
                <a:moveTo>
                  <a:pt x="40364" y="5435"/>
                </a:moveTo>
                <a:cubicBezTo>
                  <a:pt x="40345" y="5435"/>
                  <a:pt x="40325" y="5438"/>
                  <a:pt x="40304" y="5445"/>
                </a:cubicBezTo>
                <a:cubicBezTo>
                  <a:pt x="40266" y="5445"/>
                  <a:pt x="40228" y="5483"/>
                  <a:pt x="40190" y="5558"/>
                </a:cubicBezTo>
                <a:lnTo>
                  <a:pt x="40266" y="5672"/>
                </a:lnTo>
                <a:cubicBezTo>
                  <a:pt x="40228" y="5785"/>
                  <a:pt x="40304" y="5937"/>
                  <a:pt x="40417" y="5974"/>
                </a:cubicBezTo>
                <a:lnTo>
                  <a:pt x="40568" y="5823"/>
                </a:lnTo>
                <a:cubicBezTo>
                  <a:pt x="40568" y="5823"/>
                  <a:pt x="40568" y="5861"/>
                  <a:pt x="40568" y="5861"/>
                </a:cubicBezTo>
                <a:cubicBezTo>
                  <a:pt x="40644" y="5861"/>
                  <a:pt x="40757" y="5823"/>
                  <a:pt x="40757" y="5672"/>
                </a:cubicBezTo>
                <a:lnTo>
                  <a:pt x="40757" y="5634"/>
                </a:lnTo>
                <a:lnTo>
                  <a:pt x="40606" y="5558"/>
                </a:lnTo>
                <a:cubicBezTo>
                  <a:pt x="40568" y="5521"/>
                  <a:pt x="40568" y="5521"/>
                  <a:pt x="40530" y="5521"/>
                </a:cubicBezTo>
                <a:cubicBezTo>
                  <a:pt x="40500" y="5490"/>
                  <a:pt x="40444" y="5435"/>
                  <a:pt x="40364" y="5435"/>
                </a:cubicBezTo>
                <a:close/>
                <a:moveTo>
                  <a:pt x="41612" y="5586"/>
                </a:moveTo>
                <a:cubicBezTo>
                  <a:pt x="41593" y="5586"/>
                  <a:pt x="41573" y="5589"/>
                  <a:pt x="41551" y="5596"/>
                </a:cubicBezTo>
                <a:cubicBezTo>
                  <a:pt x="41551" y="5634"/>
                  <a:pt x="41476" y="5672"/>
                  <a:pt x="41476" y="5748"/>
                </a:cubicBezTo>
                <a:lnTo>
                  <a:pt x="41551" y="5861"/>
                </a:lnTo>
                <a:lnTo>
                  <a:pt x="41665" y="5974"/>
                </a:lnTo>
                <a:lnTo>
                  <a:pt x="41702" y="5974"/>
                </a:lnTo>
                <a:cubicBezTo>
                  <a:pt x="41778" y="5974"/>
                  <a:pt x="41967" y="5974"/>
                  <a:pt x="41967" y="5823"/>
                </a:cubicBezTo>
                <a:lnTo>
                  <a:pt x="41854" y="5710"/>
                </a:lnTo>
                <a:cubicBezTo>
                  <a:pt x="41854" y="5672"/>
                  <a:pt x="41816" y="5672"/>
                  <a:pt x="41816" y="5672"/>
                </a:cubicBezTo>
                <a:cubicBezTo>
                  <a:pt x="41755" y="5641"/>
                  <a:pt x="41694" y="5586"/>
                  <a:pt x="41612" y="5586"/>
                </a:cubicBezTo>
                <a:close/>
                <a:moveTo>
                  <a:pt x="36787" y="5445"/>
                </a:moveTo>
                <a:lnTo>
                  <a:pt x="36598" y="5558"/>
                </a:lnTo>
                <a:cubicBezTo>
                  <a:pt x="36598" y="5558"/>
                  <a:pt x="36598" y="5596"/>
                  <a:pt x="36561" y="5596"/>
                </a:cubicBezTo>
                <a:cubicBezTo>
                  <a:pt x="36561" y="5634"/>
                  <a:pt x="36523" y="5672"/>
                  <a:pt x="36523" y="5748"/>
                </a:cubicBezTo>
                <a:lnTo>
                  <a:pt x="36712" y="5861"/>
                </a:lnTo>
                <a:cubicBezTo>
                  <a:pt x="36712" y="5893"/>
                  <a:pt x="36796" y="5982"/>
                  <a:pt x="36916" y="5982"/>
                </a:cubicBezTo>
                <a:cubicBezTo>
                  <a:pt x="36935" y="5982"/>
                  <a:pt x="36955" y="5980"/>
                  <a:pt x="36976" y="5974"/>
                </a:cubicBezTo>
                <a:lnTo>
                  <a:pt x="37090" y="5861"/>
                </a:lnTo>
                <a:cubicBezTo>
                  <a:pt x="37090" y="5823"/>
                  <a:pt x="37090" y="5785"/>
                  <a:pt x="37128" y="5785"/>
                </a:cubicBezTo>
                <a:lnTo>
                  <a:pt x="37014" y="5596"/>
                </a:lnTo>
                <a:cubicBezTo>
                  <a:pt x="36939" y="5596"/>
                  <a:pt x="36939" y="5596"/>
                  <a:pt x="36901" y="5521"/>
                </a:cubicBezTo>
                <a:cubicBezTo>
                  <a:pt x="36863" y="5521"/>
                  <a:pt x="36825" y="5483"/>
                  <a:pt x="36787" y="5445"/>
                </a:cubicBezTo>
                <a:close/>
                <a:moveTo>
                  <a:pt x="999" y="5647"/>
                </a:moveTo>
                <a:cubicBezTo>
                  <a:pt x="939" y="5647"/>
                  <a:pt x="879" y="5656"/>
                  <a:pt x="832" y="5672"/>
                </a:cubicBezTo>
                <a:cubicBezTo>
                  <a:pt x="719" y="5672"/>
                  <a:pt x="681" y="5748"/>
                  <a:pt x="681" y="5861"/>
                </a:cubicBezTo>
                <a:lnTo>
                  <a:pt x="719" y="5937"/>
                </a:lnTo>
                <a:cubicBezTo>
                  <a:pt x="757" y="6012"/>
                  <a:pt x="870" y="6012"/>
                  <a:pt x="984" y="6012"/>
                </a:cubicBezTo>
                <a:cubicBezTo>
                  <a:pt x="1059" y="6012"/>
                  <a:pt x="1173" y="5937"/>
                  <a:pt x="1210" y="5861"/>
                </a:cubicBezTo>
                <a:lnTo>
                  <a:pt x="1210" y="5710"/>
                </a:lnTo>
                <a:cubicBezTo>
                  <a:pt x="1166" y="5665"/>
                  <a:pt x="1083" y="5647"/>
                  <a:pt x="999" y="5647"/>
                </a:cubicBezTo>
                <a:close/>
                <a:moveTo>
                  <a:pt x="2458" y="5899"/>
                </a:moveTo>
                <a:cubicBezTo>
                  <a:pt x="2307" y="5899"/>
                  <a:pt x="2193" y="5899"/>
                  <a:pt x="2118" y="5974"/>
                </a:cubicBezTo>
                <a:cubicBezTo>
                  <a:pt x="2080" y="6012"/>
                  <a:pt x="2042" y="6050"/>
                  <a:pt x="2042" y="6201"/>
                </a:cubicBezTo>
                <a:lnTo>
                  <a:pt x="2193" y="6277"/>
                </a:lnTo>
                <a:lnTo>
                  <a:pt x="2420" y="6277"/>
                </a:lnTo>
                <a:lnTo>
                  <a:pt x="2572" y="6163"/>
                </a:lnTo>
                <a:lnTo>
                  <a:pt x="2572" y="6012"/>
                </a:lnTo>
                <a:lnTo>
                  <a:pt x="2458" y="5899"/>
                </a:lnTo>
                <a:close/>
                <a:moveTo>
                  <a:pt x="40115" y="5861"/>
                </a:moveTo>
                <a:lnTo>
                  <a:pt x="39963" y="5974"/>
                </a:lnTo>
                <a:cubicBezTo>
                  <a:pt x="39963" y="5974"/>
                  <a:pt x="39963" y="6012"/>
                  <a:pt x="39963" y="6012"/>
                </a:cubicBezTo>
                <a:lnTo>
                  <a:pt x="40077" y="6012"/>
                </a:lnTo>
                <a:lnTo>
                  <a:pt x="39963" y="6050"/>
                </a:lnTo>
                <a:cubicBezTo>
                  <a:pt x="39963" y="6088"/>
                  <a:pt x="39963" y="6239"/>
                  <a:pt x="40115" y="6277"/>
                </a:cubicBezTo>
                <a:lnTo>
                  <a:pt x="40304" y="6163"/>
                </a:lnTo>
                <a:lnTo>
                  <a:pt x="40304" y="6163"/>
                </a:lnTo>
                <a:cubicBezTo>
                  <a:pt x="40304" y="6201"/>
                  <a:pt x="40266" y="6201"/>
                  <a:pt x="40266" y="6201"/>
                </a:cubicBezTo>
                <a:cubicBezTo>
                  <a:pt x="40304" y="6201"/>
                  <a:pt x="40379" y="6163"/>
                  <a:pt x="40417" y="6088"/>
                </a:cubicBezTo>
                <a:lnTo>
                  <a:pt x="40266" y="5937"/>
                </a:lnTo>
                <a:cubicBezTo>
                  <a:pt x="40266" y="5899"/>
                  <a:pt x="40190" y="5861"/>
                  <a:pt x="40115" y="5861"/>
                </a:cubicBezTo>
                <a:close/>
                <a:moveTo>
                  <a:pt x="50965" y="5937"/>
                </a:moveTo>
                <a:lnTo>
                  <a:pt x="50852" y="5974"/>
                </a:lnTo>
                <a:cubicBezTo>
                  <a:pt x="50776" y="6050"/>
                  <a:pt x="50738" y="6088"/>
                  <a:pt x="50738" y="6163"/>
                </a:cubicBezTo>
                <a:cubicBezTo>
                  <a:pt x="50738" y="6277"/>
                  <a:pt x="50852" y="6390"/>
                  <a:pt x="51003" y="6390"/>
                </a:cubicBezTo>
                <a:lnTo>
                  <a:pt x="51154" y="6277"/>
                </a:lnTo>
                <a:cubicBezTo>
                  <a:pt x="51117" y="6239"/>
                  <a:pt x="51117" y="6239"/>
                  <a:pt x="51117" y="6239"/>
                </a:cubicBezTo>
                <a:lnTo>
                  <a:pt x="51003" y="6239"/>
                </a:lnTo>
                <a:lnTo>
                  <a:pt x="51154" y="6163"/>
                </a:lnTo>
                <a:cubicBezTo>
                  <a:pt x="51154" y="6050"/>
                  <a:pt x="51079" y="5974"/>
                  <a:pt x="50965" y="5937"/>
                </a:cubicBezTo>
                <a:close/>
                <a:moveTo>
                  <a:pt x="28356" y="5899"/>
                </a:moveTo>
                <a:cubicBezTo>
                  <a:pt x="28243" y="5899"/>
                  <a:pt x="28129" y="5937"/>
                  <a:pt x="28092" y="6012"/>
                </a:cubicBezTo>
                <a:lnTo>
                  <a:pt x="28129" y="6088"/>
                </a:lnTo>
                <a:cubicBezTo>
                  <a:pt x="28129" y="6088"/>
                  <a:pt x="28092" y="6163"/>
                  <a:pt x="28092" y="6239"/>
                </a:cubicBezTo>
                <a:lnTo>
                  <a:pt x="28129" y="6315"/>
                </a:lnTo>
                <a:cubicBezTo>
                  <a:pt x="28186" y="6371"/>
                  <a:pt x="28271" y="6400"/>
                  <a:pt x="28361" y="6400"/>
                </a:cubicBezTo>
                <a:cubicBezTo>
                  <a:pt x="28451" y="6400"/>
                  <a:pt x="28545" y="6371"/>
                  <a:pt x="28621" y="6315"/>
                </a:cubicBezTo>
                <a:lnTo>
                  <a:pt x="28659" y="6239"/>
                </a:lnTo>
                <a:lnTo>
                  <a:pt x="28659" y="6201"/>
                </a:lnTo>
                <a:cubicBezTo>
                  <a:pt x="28659" y="6050"/>
                  <a:pt x="28508" y="5937"/>
                  <a:pt x="28356" y="5899"/>
                </a:cubicBezTo>
                <a:close/>
                <a:moveTo>
                  <a:pt x="88244" y="6012"/>
                </a:moveTo>
                <a:lnTo>
                  <a:pt x="88092" y="6126"/>
                </a:lnTo>
                <a:lnTo>
                  <a:pt x="88092" y="6163"/>
                </a:lnTo>
                <a:cubicBezTo>
                  <a:pt x="88092" y="6239"/>
                  <a:pt x="88130" y="6352"/>
                  <a:pt x="88206" y="6390"/>
                </a:cubicBezTo>
                <a:lnTo>
                  <a:pt x="88281" y="6428"/>
                </a:lnTo>
                <a:cubicBezTo>
                  <a:pt x="88315" y="6439"/>
                  <a:pt x="88345" y="6444"/>
                  <a:pt x="88372" y="6444"/>
                </a:cubicBezTo>
                <a:cubicBezTo>
                  <a:pt x="88439" y="6444"/>
                  <a:pt x="88493" y="6417"/>
                  <a:pt x="88546" y="6390"/>
                </a:cubicBezTo>
                <a:cubicBezTo>
                  <a:pt x="88584" y="6352"/>
                  <a:pt x="88622" y="6277"/>
                  <a:pt x="88622" y="6201"/>
                </a:cubicBezTo>
                <a:lnTo>
                  <a:pt x="88622" y="6163"/>
                </a:lnTo>
                <a:lnTo>
                  <a:pt x="88470" y="6050"/>
                </a:lnTo>
                <a:lnTo>
                  <a:pt x="88433" y="6050"/>
                </a:lnTo>
                <a:cubicBezTo>
                  <a:pt x="88395" y="6012"/>
                  <a:pt x="88319" y="6012"/>
                  <a:pt x="88244" y="6012"/>
                </a:cubicBezTo>
                <a:close/>
                <a:moveTo>
                  <a:pt x="89227" y="5710"/>
                </a:moveTo>
                <a:lnTo>
                  <a:pt x="89075" y="5861"/>
                </a:lnTo>
                <a:cubicBezTo>
                  <a:pt x="89075" y="5861"/>
                  <a:pt x="89075" y="5899"/>
                  <a:pt x="89075" y="5899"/>
                </a:cubicBezTo>
                <a:cubicBezTo>
                  <a:pt x="89038" y="5937"/>
                  <a:pt x="89000" y="6012"/>
                  <a:pt x="89000" y="6163"/>
                </a:cubicBezTo>
                <a:lnTo>
                  <a:pt x="89113" y="6239"/>
                </a:lnTo>
                <a:cubicBezTo>
                  <a:pt x="89151" y="6239"/>
                  <a:pt x="89189" y="6277"/>
                  <a:pt x="89227" y="6352"/>
                </a:cubicBezTo>
                <a:cubicBezTo>
                  <a:pt x="89302" y="6428"/>
                  <a:pt x="89378" y="6504"/>
                  <a:pt x="89529" y="6541"/>
                </a:cubicBezTo>
                <a:lnTo>
                  <a:pt x="89718" y="6428"/>
                </a:lnTo>
                <a:cubicBezTo>
                  <a:pt x="89718" y="6390"/>
                  <a:pt x="89756" y="6352"/>
                  <a:pt x="89832" y="6277"/>
                </a:cubicBezTo>
                <a:cubicBezTo>
                  <a:pt x="89907" y="6239"/>
                  <a:pt x="90058" y="6163"/>
                  <a:pt x="90058" y="5974"/>
                </a:cubicBezTo>
                <a:lnTo>
                  <a:pt x="89983" y="5861"/>
                </a:lnTo>
                <a:lnTo>
                  <a:pt x="90021" y="5861"/>
                </a:lnTo>
                <a:lnTo>
                  <a:pt x="89907" y="5748"/>
                </a:lnTo>
                <a:cubicBezTo>
                  <a:pt x="89794" y="5710"/>
                  <a:pt x="89680" y="5710"/>
                  <a:pt x="89605" y="5710"/>
                </a:cubicBezTo>
                <a:close/>
                <a:moveTo>
                  <a:pt x="66807" y="6201"/>
                </a:moveTo>
                <a:lnTo>
                  <a:pt x="66731" y="6239"/>
                </a:lnTo>
                <a:cubicBezTo>
                  <a:pt x="66655" y="6239"/>
                  <a:pt x="66580" y="6315"/>
                  <a:pt x="66580" y="6352"/>
                </a:cubicBezTo>
                <a:cubicBezTo>
                  <a:pt x="66542" y="6352"/>
                  <a:pt x="66504" y="6315"/>
                  <a:pt x="66466" y="6315"/>
                </a:cubicBezTo>
                <a:lnTo>
                  <a:pt x="66277" y="6428"/>
                </a:lnTo>
                <a:cubicBezTo>
                  <a:pt x="66277" y="6428"/>
                  <a:pt x="66240" y="6504"/>
                  <a:pt x="66240" y="6541"/>
                </a:cubicBezTo>
                <a:lnTo>
                  <a:pt x="66240" y="6617"/>
                </a:lnTo>
                <a:lnTo>
                  <a:pt x="66353" y="6693"/>
                </a:lnTo>
                <a:lnTo>
                  <a:pt x="66542" y="6693"/>
                </a:lnTo>
                <a:lnTo>
                  <a:pt x="66655" y="6617"/>
                </a:lnTo>
                <a:cubicBezTo>
                  <a:pt x="66693" y="6617"/>
                  <a:pt x="66731" y="6655"/>
                  <a:pt x="66769" y="6655"/>
                </a:cubicBezTo>
                <a:lnTo>
                  <a:pt x="66920" y="6579"/>
                </a:lnTo>
                <a:cubicBezTo>
                  <a:pt x="66958" y="6504"/>
                  <a:pt x="66996" y="6466"/>
                  <a:pt x="66996" y="6390"/>
                </a:cubicBezTo>
                <a:cubicBezTo>
                  <a:pt x="66996" y="6277"/>
                  <a:pt x="66920" y="6201"/>
                  <a:pt x="66807" y="6201"/>
                </a:cubicBezTo>
                <a:close/>
                <a:moveTo>
                  <a:pt x="76070" y="6315"/>
                </a:moveTo>
                <a:cubicBezTo>
                  <a:pt x="75994" y="6315"/>
                  <a:pt x="75881" y="6315"/>
                  <a:pt x="75843" y="6352"/>
                </a:cubicBezTo>
                <a:cubicBezTo>
                  <a:pt x="75805" y="6390"/>
                  <a:pt x="75767" y="6466"/>
                  <a:pt x="75767" y="6541"/>
                </a:cubicBezTo>
                <a:lnTo>
                  <a:pt x="75767" y="6579"/>
                </a:lnTo>
                <a:lnTo>
                  <a:pt x="75881" y="6693"/>
                </a:lnTo>
                <a:lnTo>
                  <a:pt x="76070" y="6693"/>
                </a:lnTo>
                <a:lnTo>
                  <a:pt x="76221" y="6579"/>
                </a:lnTo>
                <a:lnTo>
                  <a:pt x="76221" y="6428"/>
                </a:lnTo>
                <a:lnTo>
                  <a:pt x="76070" y="6315"/>
                </a:lnTo>
                <a:close/>
                <a:moveTo>
                  <a:pt x="45316" y="6413"/>
                </a:moveTo>
                <a:cubicBezTo>
                  <a:pt x="45282" y="6413"/>
                  <a:pt x="45249" y="6418"/>
                  <a:pt x="45219" y="6428"/>
                </a:cubicBezTo>
                <a:cubicBezTo>
                  <a:pt x="45105" y="6466"/>
                  <a:pt x="44992" y="6541"/>
                  <a:pt x="44954" y="6655"/>
                </a:cubicBezTo>
                <a:lnTo>
                  <a:pt x="45181" y="6768"/>
                </a:lnTo>
                <a:lnTo>
                  <a:pt x="45256" y="6768"/>
                </a:lnTo>
                <a:cubicBezTo>
                  <a:pt x="45280" y="6780"/>
                  <a:pt x="45310" y="6788"/>
                  <a:pt x="45345" y="6788"/>
                </a:cubicBezTo>
                <a:cubicBezTo>
                  <a:pt x="45422" y="6788"/>
                  <a:pt x="45518" y="6748"/>
                  <a:pt x="45597" y="6617"/>
                </a:cubicBezTo>
                <a:lnTo>
                  <a:pt x="45559" y="6504"/>
                </a:lnTo>
                <a:cubicBezTo>
                  <a:pt x="45503" y="6448"/>
                  <a:pt x="45408" y="6413"/>
                  <a:pt x="45316" y="6413"/>
                </a:cubicBezTo>
                <a:close/>
                <a:moveTo>
                  <a:pt x="65234" y="6564"/>
                </a:moveTo>
                <a:cubicBezTo>
                  <a:pt x="65204" y="6564"/>
                  <a:pt x="65174" y="6569"/>
                  <a:pt x="65143" y="6579"/>
                </a:cubicBezTo>
                <a:cubicBezTo>
                  <a:pt x="64992" y="6579"/>
                  <a:pt x="64916" y="6655"/>
                  <a:pt x="64841" y="6731"/>
                </a:cubicBezTo>
                <a:lnTo>
                  <a:pt x="64954" y="6920"/>
                </a:lnTo>
                <a:lnTo>
                  <a:pt x="65030" y="6995"/>
                </a:lnTo>
                <a:cubicBezTo>
                  <a:pt x="65058" y="6999"/>
                  <a:pt x="65085" y="7001"/>
                  <a:pt x="65110" y="7001"/>
                </a:cubicBezTo>
                <a:cubicBezTo>
                  <a:pt x="65318" y="7001"/>
                  <a:pt x="65412" y="6874"/>
                  <a:pt x="65446" y="6806"/>
                </a:cubicBezTo>
                <a:lnTo>
                  <a:pt x="65446" y="6655"/>
                </a:lnTo>
                <a:cubicBezTo>
                  <a:pt x="65390" y="6600"/>
                  <a:pt x="65315" y="6564"/>
                  <a:pt x="65234" y="6564"/>
                </a:cubicBezTo>
                <a:close/>
                <a:moveTo>
                  <a:pt x="46463" y="6420"/>
                </a:moveTo>
                <a:cubicBezTo>
                  <a:pt x="46441" y="6420"/>
                  <a:pt x="46417" y="6423"/>
                  <a:pt x="46391" y="6428"/>
                </a:cubicBezTo>
                <a:lnTo>
                  <a:pt x="46277" y="6579"/>
                </a:lnTo>
                <a:cubicBezTo>
                  <a:pt x="46277" y="6617"/>
                  <a:pt x="46277" y="6617"/>
                  <a:pt x="46239" y="6655"/>
                </a:cubicBezTo>
                <a:cubicBezTo>
                  <a:pt x="46202" y="6693"/>
                  <a:pt x="46126" y="6806"/>
                  <a:pt x="46164" y="6957"/>
                </a:cubicBezTo>
                <a:lnTo>
                  <a:pt x="46315" y="7071"/>
                </a:lnTo>
                <a:cubicBezTo>
                  <a:pt x="46340" y="7058"/>
                  <a:pt x="46361" y="7054"/>
                  <a:pt x="46379" y="7054"/>
                </a:cubicBezTo>
                <a:cubicBezTo>
                  <a:pt x="46416" y="7054"/>
                  <a:pt x="46441" y="7071"/>
                  <a:pt x="46466" y="7071"/>
                </a:cubicBezTo>
                <a:cubicBezTo>
                  <a:pt x="46504" y="7109"/>
                  <a:pt x="46580" y="7109"/>
                  <a:pt x="46655" y="7109"/>
                </a:cubicBezTo>
                <a:lnTo>
                  <a:pt x="46806" y="6995"/>
                </a:lnTo>
                <a:cubicBezTo>
                  <a:pt x="46806" y="6995"/>
                  <a:pt x="46806" y="6957"/>
                  <a:pt x="46806" y="6920"/>
                </a:cubicBezTo>
                <a:cubicBezTo>
                  <a:pt x="46844" y="6882"/>
                  <a:pt x="46882" y="6806"/>
                  <a:pt x="46882" y="6731"/>
                </a:cubicBezTo>
                <a:cubicBezTo>
                  <a:pt x="46882" y="6693"/>
                  <a:pt x="46882" y="6655"/>
                  <a:pt x="46844" y="6617"/>
                </a:cubicBezTo>
                <a:lnTo>
                  <a:pt x="46655" y="6541"/>
                </a:lnTo>
                <a:cubicBezTo>
                  <a:pt x="46655" y="6509"/>
                  <a:pt x="46599" y="6420"/>
                  <a:pt x="46463" y="6420"/>
                </a:cubicBezTo>
                <a:close/>
                <a:moveTo>
                  <a:pt x="73745" y="6441"/>
                </a:moveTo>
                <a:cubicBezTo>
                  <a:pt x="73701" y="6441"/>
                  <a:pt x="73656" y="6459"/>
                  <a:pt x="73612" y="6504"/>
                </a:cubicBezTo>
                <a:cubicBezTo>
                  <a:pt x="73574" y="6466"/>
                  <a:pt x="73536" y="6466"/>
                  <a:pt x="73461" y="6466"/>
                </a:cubicBezTo>
                <a:lnTo>
                  <a:pt x="73385" y="6655"/>
                </a:lnTo>
                <a:cubicBezTo>
                  <a:pt x="73385" y="6693"/>
                  <a:pt x="73423" y="6731"/>
                  <a:pt x="73423" y="6806"/>
                </a:cubicBezTo>
                <a:cubicBezTo>
                  <a:pt x="73461" y="6920"/>
                  <a:pt x="73499" y="7109"/>
                  <a:pt x="73763" y="7109"/>
                </a:cubicBezTo>
                <a:lnTo>
                  <a:pt x="73915" y="7033"/>
                </a:lnTo>
                <a:cubicBezTo>
                  <a:pt x="73915" y="6995"/>
                  <a:pt x="73952" y="6957"/>
                  <a:pt x="73952" y="6920"/>
                </a:cubicBezTo>
                <a:cubicBezTo>
                  <a:pt x="73952" y="6844"/>
                  <a:pt x="73877" y="6806"/>
                  <a:pt x="73839" y="6768"/>
                </a:cubicBezTo>
                <a:cubicBezTo>
                  <a:pt x="73877" y="6731"/>
                  <a:pt x="73952" y="6655"/>
                  <a:pt x="73915" y="6541"/>
                </a:cubicBezTo>
                <a:lnTo>
                  <a:pt x="73839" y="6466"/>
                </a:lnTo>
                <a:cubicBezTo>
                  <a:pt x="73808" y="6450"/>
                  <a:pt x="73776" y="6441"/>
                  <a:pt x="73745" y="6441"/>
                </a:cubicBezTo>
                <a:close/>
                <a:moveTo>
                  <a:pt x="83289" y="6569"/>
                </a:moveTo>
                <a:cubicBezTo>
                  <a:pt x="83266" y="6569"/>
                  <a:pt x="83242" y="6573"/>
                  <a:pt x="83215" y="6579"/>
                </a:cubicBezTo>
                <a:lnTo>
                  <a:pt x="83102" y="6655"/>
                </a:lnTo>
                <a:lnTo>
                  <a:pt x="82988" y="6768"/>
                </a:lnTo>
                <a:cubicBezTo>
                  <a:pt x="82988" y="6806"/>
                  <a:pt x="82988" y="6844"/>
                  <a:pt x="82988" y="6844"/>
                </a:cubicBezTo>
                <a:cubicBezTo>
                  <a:pt x="82988" y="6882"/>
                  <a:pt x="82988" y="6920"/>
                  <a:pt x="82988" y="6957"/>
                </a:cubicBezTo>
                <a:cubicBezTo>
                  <a:pt x="82988" y="7146"/>
                  <a:pt x="83140" y="7146"/>
                  <a:pt x="83177" y="7184"/>
                </a:cubicBezTo>
                <a:lnTo>
                  <a:pt x="83215" y="7146"/>
                </a:lnTo>
                <a:cubicBezTo>
                  <a:pt x="83244" y="7154"/>
                  <a:pt x="83270" y="7157"/>
                  <a:pt x="83294" y="7157"/>
                </a:cubicBezTo>
                <a:cubicBezTo>
                  <a:pt x="83394" y="7157"/>
                  <a:pt x="83449" y="7101"/>
                  <a:pt x="83480" y="7071"/>
                </a:cubicBezTo>
                <a:lnTo>
                  <a:pt x="83518" y="6957"/>
                </a:lnTo>
                <a:cubicBezTo>
                  <a:pt x="83518" y="6920"/>
                  <a:pt x="83555" y="6920"/>
                  <a:pt x="83555" y="6844"/>
                </a:cubicBezTo>
                <a:lnTo>
                  <a:pt x="83442" y="6731"/>
                </a:lnTo>
                <a:lnTo>
                  <a:pt x="83480" y="6731"/>
                </a:lnTo>
                <a:cubicBezTo>
                  <a:pt x="83449" y="6637"/>
                  <a:pt x="83392" y="6569"/>
                  <a:pt x="83289" y="6569"/>
                </a:cubicBezTo>
                <a:close/>
                <a:moveTo>
                  <a:pt x="60947" y="6844"/>
                </a:moveTo>
                <a:lnTo>
                  <a:pt x="60795" y="6920"/>
                </a:lnTo>
                <a:cubicBezTo>
                  <a:pt x="60720" y="7109"/>
                  <a:pt x="60795" y="7184"/>
                  <a:pt x="60871" y="7222"/>
                </a:cubicBezTo>
                <a:cubicBezTo>
                  <a:pt x="60909" y="7241"/>
                  <a:pt x="60956" y="7250"/>
                  <a:pt x="61008" y="7250"/>
                </a:cubicBezTo>
                <a:cubicBezTo>
                  <a:pt x="61060" y="7250"/>
                  <a:pt x="61117" y="7241"/>
                  <a:pt x="61173" y="7222"/>
                </a:cubicBezTo>
                <a:lnTo>
                  <a:pt x="61249" y="7109"/>
                </a:lnTo>
                <a:lnTo>
                  <a:pt x="61249" y="6995"/>
                </a:lnTo>
                <a:lnTo>
                  <a:pt x="61211" y="6957"/>
                </a:lnTo>
                <a:lnTo>
                  <a:pt x="61211" y="6957"/>
                </a:lnTo>
                <a:lnTo>
                  <a:pt x="61060" y="6844"/>
                </a:lnTo>
                <a:close/>
                <a:moveTo>
                  <a:pt x="28508" y="6920"/>
                </a:moveTo>
                <a:lnTo>
                  <a:pt x="28394" y="7033"/>
                </a:lnTo>
                <a:lnTo>
                  <a:pt x="28394" y="7146"/>
                </a:lnTo>
                <a:lnTo>
                  <a:pt x="28508" y="7260"/>
                </a:lnTo>
                <a:lnTo>
                  <a:pt x="28772" y="7260"/>
                </a:lnTo>
                <a:lnTo>
                  <a:pt x="28886" y="7146"/>
                </a:lnTo>
                <a:lnTo>
                  <a:pt x="28886" y="7033"/>
                </a:lnTo>
                <a:lnTo>
                  <a:pt x="28772" y="6920"/>
                </a:lnTo>
                <a:close/>
                <a:moveTo>
                  <a:pt x="81968" y="6768"/>
                </a:moveTo>
                <a:cubicBezTo>
                  <a:pt x="81854" y="6768"/>
                  <a:pt x="81741" y="6806"/>
                  <a:pt x="81665" y="6844"/>
                </a:cubicBezTo>
                <a:cubicBezTo>
                  <a:pt x="81589" y="6920"/>
                  <a:pt x="81552" y="6995"/>
                  <a:pt x="81552" y="7109"/>
                </a:cubicBezTo>
                <a:lnTo>
                  <a:pt x="81552" y="7184"/>
                </a:lnTo>
                <a:cubicBezTo>
                  <a:pt x="81627" y="7260"/>
                  <a:pt x="81665" y="7298"/>
                  <a:pt x="81779" y="7298"/>
                </a:cubicBezTo>
                <a:cubicBezTo>
                  <a:pt x="81816" y="7298"/>
                  <a:pt x="81892" y="7260"/>
                  <a:pt x="81892" y="7222"/>
                </a:cubicBezTo>
                <a:cubicBezTo>
                  <a:pt x="81968" y="7184"/>
                  <a:pt x="82119" y="7146"/>
                  <a:pt x="82119" y="7033"/>
                </a:cubicBezTo>
                <a:cubicBezTo>
                  <a:pt x="82119" y="6995"/>
                  <a:pt x="82119" y="6995"/>
                  <a:pt x="82119" y="6957"/>
                </a:cubicBezTo>
                <a:cubicBezTo>
                  <a:pt x="82119" y="6957"/>
                  <a:pt x="82119" y="6920"/>
                  <a:pt x="82119" y="6882"/>
                </a:cubicBezTo>
                <a:lnTo>
                  <a:pt x="81968" y="6768"/>
                </a:lnTo>
                <a:close/>
                <a:moveTo>
                  <a:pt x="43767" y="6979"/>
                </a:moveTo>
                <a:cubicBezTo>
                  <a:pt x="43700" y="6979"/>
                  <a:pt x="43646" y="7006"/>
                  <a:pt x="43593" y="7033"/>
                </a:cubicBezTo>
                <a:cubicBezTo>
                  <a:pt x="43517" y="7109"/>
                  <a:pt x="43517" y="7184"/>
                  <a:pt x="43517" y="7335"/>
                </a:cubicBezTo>
                <a:lnTo>
                  <a:pt x="43631" y="7411"/>
                </a:lnTo>
                <a:cubicBezTo>
                  <a:pt x="43654" y="7414"/>
                  <a:pt x="43676" y="7416"/>
                  <a:pt x="43696" y="7416"/>
                </a:cubicBezTo>
                <a:cubicBezTo>
                  <a:pt x="43902" y="7416"/>
                  <a:pt x="43936" y="7253"/>
                  <a:pt x="43971" y="7184"/>
                </a:cubicBezTo>
                <a:lnTo>
                  <a:pt x="43971" y="7109"/>
                </a:lnTo>
                <a:lnTo>
                  <a:pt x="43857" y="6995"/>
                </a:lnTo>
                <a:cubicBezTo>
                  <a:pt x="43824" y="6984"/>
                  <a:pt x="43794" y="6979"/>
                  <a:pt x="43767" y="6979"/>
                </a:cubicBezTo>
                <a:close/>
                <a:moveTo>
                  <a:pt x="22799" y="7449"/>
                </a:moveTo>
                <a:cubicBezTo>
                  <a:pt x="22687" y="7516"/>
                  <a:pt x="22773" y="7596"/>
                  <a:pt x="22847" y="7596"/>
                </a:cubicBezTo>
                <a:cubicBezTo>
                  <a:pt x="22898" y="7596"/>
                  <a:pt x="22943" y="7557"/>
                  <a:pt x="22912" y="7449"/>
                </a:cubicBezTo>
                <a:close/>
                <a:moveTo>
                  <a:pt x="1362" y="7335"/>
                </a:moveTo>
                <a:cubicBezTo>
                  <a:pt x="1324" y="7335"/>
                  <a:pt x="1286" y="7335"/>
                  <a:pt x="1248" y="7373"/>
                </a:cubicBezTo>
                <a:cubicBezTo>
                  <a:pt x="1173" y="7411"/>
                  <a:pt x="1135" y="7449"/>
                  <a:pt x="1135" y="7487"/>
                </a:cubicBezTo>
                <a:lnTo>
                  <a:pt x="1135" y="7524"/>
                </a:lnTo>
                <a:lnTo>
                  <a:pt x="1210" y="7600"/>
                </a:lnTo>
                <a:cubicBezTo>
                  <a:pt x="1210" y="7562"/>
                  <a:pt x="1210" y="7562"/>
                  <a:pt x="1210" y="7524"/>
                </a:cubicBezTo>
                <a:lnTo>
                  <a:pt x="1362" y="7676"/>
                </a:lnTo>
                <a:lnTo>
                  <a:pt x="1475" y="7676"/>
                </a:lnTo>
                <a:lnTo>
                  <a:pt x="1589" y="7638"/>
                </a:lnTo>
                <a:cubicBezTo>
                  <a:pt x="1626" y="7600"/>
                  <a:pt x="1626" y="7562"/>
                  <a:pt x="1626" y="7524"/>
                </a:cubicBezTo>
                <a:cubicBezTo>
                  <a:pt x="1626" y="7411"/>
                  <a:pt x="1513" y="7335"/>
                  <a:pt x="1362" y="7335"/>
                </a:cubicBezTo>
                <a:close/>
                <a:moveTo>
                  <a:pt x="71191" y="7292"/>
                </a:moveTo>
                <a:cubicBezTo>
                  <a:pt x="71138" y="7292"/>
                  <a:pt x="71087" y="7298"/>
                  <a:pt x="71041" y="7298"/>
                </a:cubicBezTo>
                <a:lnTo>
                  <a:pt x="70928" y="7411"/>
                </a:lnTo>
                <a:lnTo>
                  <a:pt x="70928" y="7562"/>
                </a:lnTo>
                <a:lnTo>
                  <a:pt x="71003" y="7676"/>
                </a:lnTo>
                <a:cubicBezTo>
                  <a:pt x="71079" y="7714"/>
                  <a:pt x="71230" y="7751"/>
                  <a:pt x="71381" y="7751"/>
                </a:cubicBezTo>
                <a:lnTo>
                  <a:pt x="71457" y="7676"/>
                </a:lnTo>
                <a:cubicBezTo>
                  <a:pt x="71457" y="7714"/>
                  <a:pt x="71457" y="7751"/>
                  <a:pt x="71495" y="7789"/>
                </a:cubicBezTo>
                <a:cubicBezTo>
                  <a:pt x="71570" y="7714"/>
                  <a:pt x="71570" y="7676"/>
                  <a:pt x="71570" y="7676"/>
                </a:cubicBezTo>
                <a:lnTo>
                  <a:pt x="71722" y="7638"/>
                </a:lnTo>
                <a:cubicBezTo>
                  <a:pt x="71722" y="7600"/>
                  <a:pt x="71722" y="7562"/>
                  <a:pt x="71684" y="7524"/>
                </a:cubicBezTo>
                <a:cubicBezTo>
                  <a:pt x="71646" y="7487"/>
                  <a:pt x="71570" y="7487"/>
                  <a:pt x="71533" y="7487"/>
                </a:cubicBezTo>
                <a:lnTo>
                  <a:pt x="71495" y="7487"/>
                </a:lnTo>
                <a:cubicBezTo>
                  <a:pt x="71495" y="7411"/>
                  <a:pt x="71457" y="7373"/>
                  <a:pt x="71419" y="7373"/>
                </a:cubicBezTo>
                <a:cubicBezTo>
                  <a:pt x="71351" y="7305"/>
                  <a:pt x="71270" y="7292"/>
                  <a:pt x="71191" y="7292"/>
                </a:cubicBezTo>
                <a:close/>
                <a:moveTo>
                  <a:pt x="24424" y="7335"/>
                </a:moveTo>
                <a:cubicBezTo>
                  <a:pt x="24349" y="7335"/>
                  <a:pt x="24273" y="7373"/>
                  <a:pt x="24235" y="7373"/>
                </a:cubicBezTo>
                <a:cubicBezTo>
                  <a:pt x="24198" y="7411"/>
                  <a:pt x="24198" y="7411"/>
                  <a:pt x="24198" y="7411"/>
                </a:cubicBezTo>
                <a:lnTo>
                  <a:pt x="24046" y="7524"/>
                </a:lnTo>
                <a:lnTo>
                  <a:pt x="24046" y="7714"/>
                </a:lnTo>
                <a:lnTo>
                  <a:pt x="24198" y="7827"/>
                </a:lnTo>
                <a:lnTo>
                  <a:pt x="24424" y="7827"/>
                </a:lnTo>
                <a:lnTo>
                  <a:pt x="24576" y="7714"/>
                </a:lnTo>
                <a:lnTo>
                  <a:pt x="24576" y="7449"/>
                </a:lnTo>
                <a:lnTo>
                  <a:pt x="24424" y="7335"/>
                </a:lnTo>
                <a:close/>
                <a:moveTo>
                  <a:pt x="26164" y="7411"/>
                </a:moveTo>
                <a:cubicBezTo>
                  <a:pt x="26126" y="7411"/>
                  <a:pt x="26012" y="7411"/>
                  <a:pt x="25937" y="7487"/>
                </a:cubicBezTo>
                <a:lnTo>
                  <a:pt x="25974" y="7524"/>
                </a:lnTo>
                <a:cubicBezTo>
                  <a:pt x="25899" y="7562"/>
                  <a:pt x="25823" y="7600"/>
                  <a:pt x="25785" y="7676"/>
                </a:cubicBezTo>
                <a:lnTo>
                  <a:pt x="25937" y="7827"/>
                </a:lnTo>
                <a:lnTo>
                  <a:pt x="26126" y="7827"/>
                </a:lnTo>
                <a:lnTo>
                  <a:pt x="26239" y="7789"/>
                </a:lnTo>
                <a:cubicBezTo>
                  <a:pt x="26277" y="7714"/>
                  <a:pt x="26277" y="7676"/>
                  <a:pt x="26277" y="7600"/>
                </a:cubicBezTo>
                <a:cubicBezTo>
                  <a:pt x="26277" y="7524"/>
                  <a:pt x="26239" y="7449"/>
                  <a:pt x="26164" y="7411"/>
                </a:cubicBezTo>
                <a:close/>
                <a:moveTo>
                  <a:pt x="32402" y="7449"/>
                </a:moveTo>
                <a:lnTo>
                  <a:pt x="32288" y="7562"/>
                </a:lnTo>
                <a:cubicBezTo>
                  <a:pt x="32288" y="7600"/>
                  <a:pt x="32251" y="7638"/>
                  <a:pt x="32251" y="7714"/>
                </a:cubicBezTo>
                <a:lnTo>
                  <a:pt x="32251" y="7751"/>
                </a:lnTo>
                <a:lnTo>
                  <a:pt x="32288" y="7827"/>
                </a:lnTo>
                <a:cubicBezTo>
                  <a:pt x="32326" y="7846"/>
                  <a:pt x="32373" y="7855"/>
                  <a:pt x="32416" y="7855"/>
                </a:cubicBezTo>
                <a:cubicBezTo>
                  <a:pt x="32458" y="7855"/>
                  <a:pt x="32496" y="7846"/>
                  <a:pt x="32515" y="7827"/>
                </a:cubicBezTo>
                <a:cubicBezTo>
                  <a:pt x="32591" y="7789"/>
                  <a:pt x="32666" y="7714"/>
                  <a:pt x="32666" y="7638"/>
                </a:cubicBezTo>
                <a:cubicBezTo>
                  <a:pt x="32666" y="7562"/>
                  <a:pt x="32629" y="7524"/>
                  <a:pt x="32553" y="7487"/>
                </a:cubicBezTo>
                <a:cubicBezTo>
                  <a:pt x="32515" y="7449"/>
                  <a:pt x="32477" y="7449"/>
                  <a:pt x="32402" y="7449"/>
                </a:cubicBezTo>
                <a:close/>
                <a:moveTo>
                  <a:pt x="46202" y="7638"/>
                </a:moveTo>
                <a:lnTo>
                  <a:pt x="46126" y="7714"/>
                </a:lnTo>
                <a:lnTo>
                  <a:pt x="45975" y="7714"/>
                </a:lnTo>
                <a:cubicBezTo>
                  <a:pt x="45975" y="7714"/>
                  <a:pt x="45975" y="7714"/>
                  <a:pt x="45975" y="7676"/>
                </a:cubicBezTo>
                <a:lnTo>
                  <a:pt x="45861" y="7676"/>
                </a:lnTo>
                <a:cubicBezTo>
                  <a:pt x="45823" y="7827"/>
                  <a:pt x="45937" y="7978"/>
                  <a:pt x="46088" y="7978"/>
                </a:cubicBezTo>
                <a:cubicBezTo>
                  <a:pt x="46239" y="7978"/>
                  <a:pt x="46315" y="7903"/>
                  <a:pt x="46315" y="7789"/>
                </a:cubicBezTo>
                <a:cubicBezTo>
                  <a:pt x="46315" y="7751"/>
                  <a:pt x="46277" y="7676"/>
                  <a:pt x="46202" y="7638"/>
                </a:cubicBezTo>
                <a:close/>
                <a:moveTo>
                  <a:pt x="50614" y="7545"/>
                </a:moveTo>
                <a:cubicBezTo>
                  <a:pt x="50596" y="7545"/>
                  <a:pt x="50575" y="7550"/>
                  <a:pt x="50549" y="7562"/>
                </a:cubicBezTo>
                <a:lnTo>
                  <a:pt x="50436" y="7676"/>
                </a:lnTo>
                <a:cubicBezTo>
                  <a:pt x="50398" y="7676"/>
                  <a:pt x="50360" y="7714"/>
                  <a:pt x="50360" y="7751"/>
                </a:cubicBezTo>
                <a:lnTo>
                  <a:pt x="50323" y="7751"/>
                </a:lnTo>
                <a:lnTo>
                  <a:pt x="50323" y="7865"/>
                </a:lnTo>
                <a:cubicBezTo>
                  <a:pt x="50247" y="7865"/>
                  <a:pt x="50171" y="7903"/>
                  <a:pt x="50209" y="7978"/>
                </a:cubicBezTo>
                <a:lnTo>
                  <a:pt x="50398" y="7978"/>
                </a:lnTo>
                <a:cubicBezTo>
                  <a:pt x="50398" y="7940"/>
                  <a:pt x="50398" y="7940"/>
                  <a:pt x="50398" y="7940"/>
                </a:cubicBezTo>
                <a:lnTo>
                  <a:pt x="50625" y="7940"/>
                </a:lnTo>
                <a:lnTo>
                  <a:pt x="50776" y="7827"/>
                </a:lnTo>
                <a:lnTo>
                  <a:pt x="50776" y="7714"/>
                </a:lnTo>
                <a:cubicBezTo>
                  <a:pt x="50776" y="7676"/>
                  <a:pt x="50776" y="7600"/>
                  <a:pt x="50701" y="7562"/>
                </a:cubicBezTo>
                <a:cubicBezTo>
                  <a:pt x="50675" y="7562"/>
                  <a:pt x="50650" y="7545"/>
                  <a:pt x="50614" y="7545"/>
                </a:cubicBezTo>
                <a:close/>
                <a:moveTo>
                  <a:pt x="59926" y="7562"/>
                </a:moveTo>
                <a:lnTo>
                  <a:pt x="59737" y="7638"/>
                </a:lnTo>
                <a:cubicBezTo>
                  <a:pt x="59737" y="7638"/>
                  <a:pt x="59699" y="7676"/>
                  <a:pt x="59699" y="7676"/>
                </a:cubicBezTo>
                <a:cubicBezTo>
                  <a:pt x="59699" y="7714"/>
                  <a:pt x="59623" y="7789"/>
                  <a:pt x="59661" y="7903"/>
                </a:cubicBezTo>
                <a:lnTo>
                  <a:pt x="59812" y="7978"/>
                </a:lnTo>
                <a:lnTo>
                  <a:pt x="60039" y="7978"/>
                </a:lnTo>
                <a:lnTo>
                  <a:pt x="60153" y="7903"/>
                </a:lnTo>
                <a:cubicBezTo>
                  <a:pt x="60190" y="7865"/>
                  <a:pt x="60190" y="7827"/>
                  <a:pt x="60190" y="7827"/>
                </a:cubicBezTo>
                <a:cubicBezTo>
                  <a:pt x="60190" y="7676"/>
                  <a:pt x="60039" y="7600"/>
                  <a:pt x="59964" y="7600"/>
                </a:cubicBezTo>
                <a:cubicBezTo>
                  <a:pt x="59964" y="7562"/>
                  <a:pt x="59926" y="7562"/>
                  <a:pt x="59926" y="7562"/>
                </a:cubicBezTo>
                <a:close/>
                <a:moveTo>
                  <a:pt x="27109" y="8092"/>
                </a:moveTo>
                <a:cubicBezTo>
                  <a:pt x="27109" y="8102"/>
                  <a:pt x="27112" y="8110"/>
                  <a:pt x="27116" y="8115"/>
                </a:cubicBezTo>
                <a:lnTo>
                  <a:pt x="27116" y="8115"/>
                </a:lnTo>
                <a:lnTo>
                  <a:pt x="27109" y="8092"/>
                </a:lnTo>
                <a:close/>
                <a:moveTo>
                  <a:pt x="3933" y="7827"/>
                </a:moveTo>
                <a:lnTo>
                  <a:pt x="3781" y="7940"/>
                </a:lnTo>
                <a:cubicBezTo>
                  <a:pt x="3781" y="8054"/>
                  <a:pt x="3819" y="8167"/>
                  <a:pt x="3895" y="8205"/>
                </a:cubicBezTo>
                <a:lnTo>
                  <a:pt x="3970" y="8243"/>
                </a:lnTo>
                <a:cubicBezTo>
                  <a:pt x="4084" y="8243"/>
                  <a:pt x="4159" y="8243"/>
                  <a:pt x="4197" y="8205"/>
                </a:cubicBezTo>
                <a:lnTo>
                  <a:pt x="4235" y="8205"/>
                </a:lnTo>
                <a:lnTo>
                  <a:pt x="4386" y="8092"/>
                </a:lnTo>
                <a:lnTo>
                  <a:pt x="4386" y="8054"/>
                </a:lnTo>
                <a:cubicBezTo>
                  <a:pt x="4386" y="7827"/>
                  <a:pt x="4084" y="7827"/>
                  <a:pt x="3933" y="7827"/>
                </a:cubicBezTo>
                <a:close/>
                <a:moveTo>
                  <a:pt x="41627" y="7865"/>
                </a:moveTo>
                <a:cubicBezTo>
                  <a:pt x="41551" y="7865"/>
                  <a:pt x="41476" y="7865"/>
                  <a:pt x="41400" y="7903"/>
                </a:cubicBezTo>
                <a:cubicBezTo>
                  <a:pt x="41362" y="7940"/>
                  <a:pt x="41324" y="8016"/>
                  <a:pt x="41362" y="8129"/>
                </a:cubicBezTo>
                <a:lnTo>
                  <a:pt x="41362" y="8167"/>
                </a:lnTo>
                <a:cubicBezTo>
                  <a:pt x="41476" y="8243"/>
                  <a:pt x="41551" y="8243"/>
                  <a:pt x="41589" y="8243"/>
                </a:cubicBezTo>
                <a:cubicBezTo>
                  <a:pt x="41702" y="8205"/>
                  <a:pt x="41778" y="8129"/>
                  <a:pt x="41854" y="8016"/>
                </a:cubicBezTo>
                <a:lnTo>
                  <a:pt x="41702" y="7865"/>
                </a:lnTo>
                <a:close/>
                <a:moveTo>
                  <a:pt x="49491" y="7903"/>
                </a:moveTo>
                <a:cubicBezTo>
                  <a:pt x="49340" y="7903"/>
                  <a:pt x="49226" y="7978"/>
                  <a:pt x="49188" y="8092"/>
                </a:cubicBezTo>
                <a:lnTo>
                  <a:pt x="49302" y="8243"/>
                </a:lnTo>
                <a:cubicBezTo>
                  <a:pt x="49302" y="8281"/>
                  <a:pt x="49340" y="8281"/>
                  <a:pt x="49415" y="8281"/>
                </a:cubicBezTo>
                <a:lnTo>
                  <a:pt x="49566" y="8205"/>
                </a:lnTo>
                <a:cubicBezTo>
                  <a:pt x="49604" y="8167"/>
                  <a:pt x="49642" y="8129"/>
                  <a:pt x="49642" y="8054"/>
                </a:cubicBezTo>
                <a:lnTo>
                  <a:pt x="49642" y="8016"/>
                </a:lnTo>
                <a:lnTo>
                  <a:pt x="49491" y="7903"/>
                </a:lnTo>
                <a:close/>
                <a:moveTo>
                  <a:pt x="71230" y="8016"/>
                </a:moveTo>
                <a:cubicBezTo>
                  <a:pt x="71155" y="8016"/>
                  <a:pt x="71003" y="8054"/>
                  <a:pt x="71003" y="8205"/>
                </a:cubicBezTo>
                <a:lnTo>
                  <a:pt x="71117" y="8356"/>
                </a:lnTo>
                <a:cubicBezTo>
                  <a:pt x="71230" y="8356"/>
                  <a:pt x="71306" y="8356"/>
                  <a:pt x="71381" y="8318"/>
                </a:cubicBezTo>
                <a:lnTo>
                  <a:pt x="71419" y="8205"/>
                </a:lnTo>
                <a:cubicBezTo>
                  <a:pt x="71419" y="8129"/>
                  <a:pt x="71344" y="8016"/>
                  <a:pt x="71230" y="8016"/>
                </a:cubicBezTo>
                <a:close/>
                <a:moveTo>
                  <a:pt x="87284" y="8397"/>
                </a:moveTo>
                <a:cubicBezTo>
                  <a:pt x="87273" y="8401"/>
                  <a:pt x="87261" y="8410"/>
                  <a:pt x="87261" y="8432"/>
                </a:cubicBezTo>
                <a:lnTo>
                  <a:pt x="87284" y="8397"/>
                </a:lnTo>
                <a:close/>
                <a:moveTo>
                  <a:pt x="53045" y="7978"/>
                </a:moveTo>
                <a:lnTo>
                  <a:pt x="52780" y="8054"/>
                </a:lnTo>
                <a:cubicBezTo>
                  <a:pt x="52742" y="8054"/>
                  <a:pt x="52704" y="8092"/>
                  <a:pt x="52704" y="8129"/>
                </a:cubicBezTo>
                <a:lnTo>
                  <a:pt x="52780" y="8281"/>
                </a:lnTo>
                <a:cubicBezTo>
                  <a:pt x="52780" y="8281"/>
                  <a:pt x="52780" y="8318"/>
                  <a:pt x="52780" y="8318"/>
                </a:cubicBezTo>
                <a:cubicBezTo>
                  <a:pt x="52814" y="8352"/>
                  <a:pt x="52877" y="8476"/>
                  <a:pt x="53078" y="8476"/>
                </a:cubicBezTo>
                <a:cubicBezTo>
                  <a:pt x="53102" y="8476"/>
                  <a:pt x="53129" y="8474"/>
                  <a:pt x="53158" y="8470"/>
                </a:cubicBezTo>
                <a:lnTo>
                  <a:pt x="53234" y="8356"/>
                </a:lnTo>
                <a:cubicBezTo>
                  <a:pt x="53234" y="8318"/>
                  <a:pt x="53234" y="8318"/>
                  <a:pt x="53234" y="8318"/>
                </a:cubicBezTo>
                <a:cubicBezTo>
                  <a:pt x="53234" y="8167"/>
                  <a:pt x="53158" y="8054"/>
                  <a:pt x="53083" y="8016"/>
                </a:cubicBezTo>
                <a:cubicBezTo>
                  <a:pt x="53083" y="7978"/>
                  <a:pt x="53045" y="7978"/>
                  <a:pt x="53045" y="7978"/>
                </a:cubicBezTo>
                <a:close/>
                <a:moveTo>
                  <a:pt x="27869" y="6667"/>
                </a:moveTo>
                <a:cubicBezTo>
                  <a:pt x="27836" y="6667"/>
                  <a:pt x="27797" y="6675"/>
                  <a:pt x="27751" y="6693"/>
                </a:cubicBezTo>
                <a:lnTo>
                  <a:pt x="27676" y="6806"/>
                </a:lnTo>
                <a:lnTo>
                  <a:pt x="27562" y="6768"/>
                </a:lnTo>
                <a:cubicBezTo>
                  <a:pt x="27336" y="6768"/>
                  <a:pt x="27222" y="6844"/>
                  <a:pt x="27071" y="6882"/>
                </a:cubicBezTo>
                <a:cubicBezTo>
                  <a:pt x="27033" y="6920"/>
                  <a:pt x="26995" y="6920"/>
                  <a:pt x="26957" y="6957"/>
                </a:cubicBezTo>
                <a:lnTo>
                  <a:pt x="26882" y="7071"/>
                </a:lnTo>
                <a:cubicBezTo>
                  <a:pt x="26882" y="7222"/>
                  <a:pt x="26957" y="7373"/>
                  <a:pt x="27146" y="7487"/>
                </a:cubicBezTo>
                <a:cubicBezTo>
                  <a:pt x="27146" y="7487"/>
                  <a:pt x="27184" y="7487"/>
                  <a:pt x="27222" y="7524"/>
                </a:cubicBezTo>
                <a:cubicBezTo>
                  <a:pt x="27222" y="7524"/>
                  <a:pt x="27184" y="7600"/>
                  <a:pt x="27222" y="7638"/>
                </a:cubicBezTo>
                <a:lnTo>
                  <a:pt x="27222" y="7676"/>
                </a:lnTo>
                <a:cubicBezTo>
                  <a:pt x="27222" y="7676"/>
                  <a:pt x="27222" y="7714"/>
                  <a:pt x="27184" y="7714"/>
                </a:cubicBezTo>
                <a:lnTo>
                  <a:pt x="27260" y="7827"/>
                </a:lnTo>
                <a:cubicBezTo>
                  <a:pt x="27260" y="7827"/>
                  <a:pt x="27260" y="7827"/>
                  <a:pt x="27260" y="7865"/>
                </a:cubicBezTo>
                <a:cubicBezTo>
                  <a:pt x="27184" y="7865"/>
                  <a:pt x="27109" y="7903"/>
                  <a:pt x="27071" y="7978"/>
                </a:cubicBezTo>
                <a:lnTo>
                  <a:pt x="27184" y="8129"/>
                </a:lnTo>
                <a:cubicBezTo>
                  <a:pt x="27157" y="8129"/>
                  <a:pt x="27130" y="8129"/>
                  <a:pt x="27116" y="8115"/>
                </a:cubicBezTo>
                <a:lnTo>
                  <a:pt x="27116" y="8115"/>
                </a:lnTo>
                <a:lnTo>
                  <a:pt x="27184" y="8318"/>
                </a:lnTo>
                <a:cubicBezTo>
                  <a:pt x="27260" y="8318"/>
                  <a:pt x="27260" y="8318"/>
                  <a:pt x="27336" y="8394"/>
                </a:cubicBezTo>
                <a:cubicBezTo>
                  <a:pt x="27336" y="8432"/>
                  <a:pt x="27373" y="8470"/>
                  <a:pt x="27373" y="8507"/>
                </a:cubicBezTo>
                <a:lnTo>
                  <a:pt x="27487" y="8545"/>
                </a:lnTo>
                <a:lnTo>
                  <a:pt x="27789" y="8545"/>
                </a:lnTo>
                <a:lnTo>
                  <a:pt x="27940" y="8432"/>
                </a:lnTo>
                <a:cubicBezTo>
                  <a:pt x="27940" y="8394"/>
                  <a:pt x="27940" y="8318"/>
                  <a:pt x="27940" y="8243"/>
                </a:cubicBezTo>
                <a:cubicBezTo>
                  <a:pt x="27978" y="8092"/>
                  <a:pt x="27978" y="7978"/>
                  <a:pt x="27940" y="7827"/>
                </a:cubicBezTo>
                <a:lnTo>
                  <a:pt x="27827" y="7865"/>
                </a:lnTo>
                <a:cubicBezTo>
                  <a:pt x="27751" y="7827"/>
                  <a:pt x="27676" y="7827"/>
                  <a:pt x="27600" y="7827"/>
                </a:cubicBezTo>
                <a:cubicBezTo>
                  <a:pt x="27600" y="7789"/>
                  <a:pt x="27600" y="7789"/>
                  <a:pt x="27562" y="7751"/>
                </a:cubicBezTo>
                <a:cubicBezTo>
                  <a:pt x="27600" y="7714"/>
                  <a:pt x="27562" y="7676"/>
                  <a:pt x="27600" y="7600"/>
                </a:cubicBezTo>
                <a:lnTo>
                  <a:pt x="27600" y="7638"/>
                </a:lnTo>
                <a:cubicBezTo>
                  <a:pt x="27714" y="7638"/>
                  <a:pt x="27827" y="7638"/>
                  <a:pt x="27865" y="7600"/>
                </a:cubicBezTo>
                <a:lnTo>
                  <a:pt x="27940" y="7487"/>
                </a:lnTo>
                <a:cubicBezTo>
                  <a:pt x="27940" y="7449"/>
                  <a:pt x="27940" y="7449"/>
                  <a:pt x="27940" y="7449"/>
                </a:cubicBezTo>
                <a:cubicBezTo>
                  <a:pt x="27978" y="7411"/>
                  <a:pt x="28016" y="7373"/>
                  <a:pt x="28054" y="7260"/>
                </a:cubicBezTo>
                <a:lnTo>
                  <a:pt x="28016" y="7184"/>
                </a:lnTo>
                <a:cubicBezTo>
                  <a:pt x="27978" y="7146"/>
                  <a:pt x="27940" y="7109"/>
                  <a:pt x="27865" y="7109"/>
                </a:cubicBezTo>
                <a:cubicBezTo>
                  <a:pt x="28016" y="7109"/>
                  <a:pt x="28092" y="7033"/>
                  <a:pt x="28167" y="6957"/>
                </a:cubicBezTo>
                <a:lnTo>
                  <a:pt x="28054" y="6768"/>
                </a:lnTo>
                <a:cubicBezTo>
                  <a:pt x="28025" y="6740"/>
                  <a:pt x="27975" y="6667"/>
                  <a:pt x="27869" y="6667"/>
                </a:cubicBezTo>
                <a:close/>
                <a:moveTo>
                  <a:pt x="63253" y="8205"/>
                </a:moveTo>
                <a:cubicBezTo>
                  <a:pt x="63102" y="8205"/>
                  <a:pt x="62988" y="8281"/>
                  <a:pt x="62913" y="8394"/>
                </a:cubicBezTo>
                <a:lnTo>
                  <a:pt x="63026" y="8545"/>
                </a:lnTo>
                <a:cubicBezTo>
                  <a:pt x="63064" y="8583"/>
                  <a:pt x="63102" y="8583"/>
                  <a:pt x="63139" y="8621"/>
                </a:cubicBezTo>
                <a:lnTo>
                  <a:pt x="63328" y="8507"/>
                </a:lnTo>
                <a:cubicBezTo>
                  <a:pt x="63328" y="8470"/>
                  <a:pt x="63366" y="8432"/>
                  <a:pt x="63366" y="8356"/>
                </a:cubicBezTo>
                <a:lnTo>
                  <a:pt x="63366" y="8318"/>
                </a:lnTo>
                <a:lnTo>
                  <a:pt x="63253" y="8205"/>
                </a:lnTo>
                <a:close/>
                <a:moveTo>
                  <a:pt x="60077" y="8205"/>
                </a:moveTo>
                <a:lnTo>
                  <a:pt x="59964" y="8318"/>
                </a:lnTo>
                <a:cubicBezTo>
                  <a:pt x="59926" y="8356"/>
                  <a:pt x="59888" y="8394"/>
                  <a:pt x="59888" y="8470"/>
                </a:cubicBezTo>
                <a:lnTo>
                  <a:pt x="59888" y="8507"/>
                </a:lnTo>
                <a:lnTo>
                  <a:pt x="60039" y="8621"/>
                </a:lnTo>
                <a:lnTo>
                  <a:pt x="60115" y="8621"/>
                </a:lnTo>
                <a:cubicBezTo>
                  <a:pt x="60153" y="8659"/>
                  <a:pt x="60190" y="8659"/>
                  <a:pt x="60304" y="8659"/>
                </a:cubicBezTo>
                <a:lnTo>
                  <a:pt x="60417" y="8545"/>
                </a:lnTo>
                <a:cubicBezTo>
                  <a:pt x="60417" y="8545"/>
                  <a:pt x="60417" y="8507"/>
                  <a:pt x="60417" y="8507"/>
                </a:cubicBezTo>
                <a:cubicBezTo>
                  <a:pt x="60417" y="8394"/>
                  <a:pt x="60379" y="8318"/>
                  <a:pt x="60342" y="8281"/>
                </a:cubicBezTo>
                <a:cubicBezTo>
                  <a:pt x="60266" y="8243"/>
                  <a:pt x="60190" y="8205"/>
                  <a:pt x="60077" y="8205"/>
                </a:cubicBezTo>
                <a:close/>
                <a:moveTo>
                  <a:pt x="68206" y="8432"/>
                </a:moveTo>
                <a:cubicBezTo>
                  <a:pt x="67979" y="8432"/>
                  <a:pt x="67941" y="8583"/>
                  <a:pt x="67979" y="8659"/>
                </a:cubicBezTo>
                <a:lnTo>
                  <a:pt x="68130" y="8772"/>
                </a:lnTo>
                <a:lnTo>
                  <a:pt x="68168" y="8772"/>
                </a:lnTo>
                <a:cubicBezTo>
                  <a:pt x="68243" y="8772"/>
                  <a:pt x="68395" y="8772"/>
                  <a:pt x="68432" y="8621"/>
                </a:cubicBezTo>
                <a:lnTo>
                  <a:pt x="68357" y="8545"/>
                </a:lnTo>
                <a:cubicBezTo>
                  <a:pt x="68357" y="8545"/>
                  <a:pt x="68357" y="8583"/>
                  <a:pt x="68357" y="8583"/>
                </a:cubicBezTo>
                <a:lnTo>
                  <a:pt x="68206" y="8432"/>
                </a:lnTo>
                <a:close/>
                <a:moveTo>
                  <a:pt x="38149" y="8432"/>
                </a:moveTo>
                <a:lnTo>
                  <a:pt x="38035" y="8583"/>
                </a:lnTo>
                <a:cubicBezTo>
                  <a:pt x="38035" y="8659"/>
                  <a:pt x="37997" y="8659"/>
                  <a:pt x="37997" y="8659"/>
                </a:cubicBezTo>
                <a:lnTo>
                  <a:pt x="38073" y="8886"/>
                </a:lnTo>
                <a:cubicBezTo>
                  <a:pt x="38186" y="8886"/>
                  <a:pt x="38338" y="8886"/>
                  <a:pt x="38451" y="8810"/>
                </a:cubicBezTo>
                <a:cubicBezTo>
                  <a:pt x="38489" y="8772"/>
                  <a:pt x="38564" y="8697"/>
                  <a:pt x="38564" y="8621"/>
                </a:cubicBezTo>
                <a:cubicBezTo>
                  <a:pt x="38564" y="8583"/>
                  <a:pt x="38564" y="8545"/>
                  <a:pt x="38527" y="8507"/>
                </a:cubicBezTo>
                <a:lnTo>
                  <a:pt x="38413" y="8432"/>
                </a:lnTo>
                <a:close/>
                <a:moveTo>
                  <a:pt x="87336" y="8318"/>
                </a:moveTo>
                <a:lnTo>
                  <a:pt x="87284" y="8397"/>
                </a:lnTo>
                <a:lnTo>
                  <a:pt x="87284" y="8397"/>
                </a:lnTo>
                <a:cubicBezTo>
                  <a:pt x="87292" y="8394"/>
                  <a:pt x="87298" y="8394"/>
                  <a:pt x="87298" y="8394"/>
                </a:cubicBezTo>
                <a:lnTo>
                  <a:pt x="87298" y="8394"/>
                </a:lnTo>
                <a:lnTo>
                  <a:pt x="87223" y="8470"/>
                </a:lnTo>
                <a:lnTo>
                  <a:pt x="87185" y="8470"/>
                </a:lnTo>
                <a:lnTo>
                  <a:pt x="87072" y="8507"/>
                </a:lnTo>
                <a:cubicBezTo>
                  <a:pt x="87034" y="8545"/>
                  <a:pt x="86958" y="8583"/>
                  <a:pt x="86958" y="8697"/>
                </a:cubicBezTo>
                <a:lnTo>
                  <a:pt x="87034" y="8810"/>
                </a:lnTo>
                <a:cubicBezTo>
                  <a:pt x="87109" y="8848"/>
                  <a:pt x="87261" y="8886"/>
                  <a:pt x="87412" y="8886"/>
                </a:cubicBezTo>
                <a:lnTo>
                  <a:pt x="87525" y="8697"/>
                </a:lnTo>
                <a:cubicBezTo>
                  <a:pt x="87525" y="8697"/>
                  <a:pt x="87525" y="8659"/>
                  <a:pt x="87525" y="8621"/>
                </a:cubicBezTo>
                <a:cubicBezTo>
                  <a:pt x="87525" y="8583"/>
                  <a:pt x="87525" y="8583"/>
                  <a:pt x="87525" y="8545"/>
                </a:cubicBezTo>
                <a:cubicBezTo>
                  <a:pt x="87525" y="8356"/>
                  <a:pt x="87374" y="8318"/>
                  <a:pt x="87336" y="8318"/>
                </a:cubicBezTo>
                <a:close/>
                <a:moveTo>
                  <a:pt x="58830" y="8417"/>
                </a:moveTo>
                <a:cubicBezTo>
                  <a:pt x="58794" y="8417"/>
                  <a:pt x="58756" y="8422"/>
                  <a:pt x="58716" y="8432"/>
                </a:cubicBezTo>
                <a:cubicBezTo>
                  <a:pt x="58565" y="8507"/>
                  <a:pt x="58451" y="8621"/>
                  <a:pt x="58451" y="8734"/>
                </a:cubicBezTo>
                <a:lnTo>
                  <a:pt x="58527" y="8848"/>
                </a:lnTo>
                <a:cubicBezTo>
                  <a:pt x="58647" y="8920"/>
                  <a:pt x="58751" y="8946"/>
                  <a:pt x="58841" y="8946"/>
                </a:cubicBezTo>
                <a:cubicBezTo>
                  <a:pt x="58892" y="8946"/>
                  <a:pt x="58939" y="8937"/>
                  <a:pt x="58981" y="8923"/>
                </a:cubicBezTo>
                <a:cubicBezTo>
                  <a:pt x="59094" y="8848"/>
                  <a:pt x="59170" y="8734"/>
                  <a:pt x="59170" y="8583"/>
                </a:cubicBezTo>
                <a:lnTo>
                  <a:pt x="59094" y="8507"/>
                </a:lnTo>
                <a:cubicBezTo>
                  <a:pt x="59011" y="8452"/>
                  <a:pt x="58928" y="8417"/>
                  <a:pt x="58830" y="8417"/>
                </a:cubicBezTo>
                <a:close/>
                <a:moveTo>
                  <a:pt x="80295" y="8378"/>
                </a:moveTo>
                <a:cubicBezTo>
                  <a:pt x="80206" y="8378"/>
                  <a:pt x="80142" y="8405"/>
                  <a:pt x="80115" y="8432"/>
                </a:cubicBezTo>
                <a:cubicBezTo>
                  <a:pt x="79888" y="8583"/>
                  <a:pt x="79964" y="8961"/>
                  <a:pt x="80342" y="8961"/>
                </a:cubicBezTo>
                <a:lnTo>
                  <a:pt x="80417" y="8961"/>
                </a:lnTo>
                <a:cubicBezTo>
                  <a:pt x="80606" y="8886"/>
                  <a:pt x="80644" y="8772"/>
                  <a:pt x="80644" y="8697"/>
                </a:cubicBezTo>
                <a:cubicBezTo>
                  <a:pt x="80644" y="8583"/>
                  <a:pt x="80606" y="8507"/>
                  <a:pt x="80531" y="8432"/>
                </a:cubicBezTo>
                <a:lnTo>
                  <a:pt x="80417" y="8394"/>
                </a:lnTo>
                <a:cubicBezTo>
                  <a:pt x="80373" y="8383"/>
                  <a:pt x="80332" y="8378"/>
                  <a:pt x="80295" y="8378"/>
                </a:cubicBezTo>
                <a:close/>
                <a:moveTo>
                  <a:pt x="74807" y="8530"/>
                </a:moveTo>
                <a:cubicBezTo>
                  <a:pt x="74740" y="8530"/>
                  <a:pt x="74686" y="8556"/>
                  <a:pt x="74633" y="8583"/>
                </a:cubicBezTo>
                <a:cubicBezTo>
                  <a:pt x="74557" y="8659"/>
                  <a:pt x="74557" y="8772"/>
                  <a:pt x="74557" y="8848"/>
                </a:cubicBezTo>
                <a:cubicBezTo>
                  <a:pt x="74557" y="8848"/>
                  <a:pt x="74557" y="8886"/>
                  <a:pt x="74557" y="8923"/>
                </a:cubicBezTo>
                <a:lnTo>
                  <a:pt x="74671" y="9037"/>
                </a:lnTo>
                <a:cubicBezTo>
                  <a:pt x="74746" y="9037"/>
                  <a:pt x="74860" y="9037"/>
                  <a:pt x="74898" y="8961"/>
                </a:cubicBezTo>
                <a:cubicBezTo>
                  <a:pt x="75011" y="8923"/>
                  <a:pt x="75011" y="8810"/>
                  <a:pt x="75011" y="8734"/>
                </a:cubicBezTo>
                <a:cubicBezTo>
                  <a:pt x="75011" y="8697"/>
                  <a:pt x="75011" y="8659"/>
                  <a:pt x="75011" y="8659"/>
                </a:cubicBezTo>
                <a:lnTo>
                  <a:pt x="74898" y="8545"/>
                </a:lnTo>
                <a:cubicBezTo>
                  <a:pt x="74864" y="8534"/>
                  <a:pt x="74834" y="8530"/>
                  <a:pt x="74807" y="8530"/>
                </a:cubicBezTo>
                <a:close/>
                <a:moveTo>
                  <a:pt x="26050" y="8697"/>
                </a:moveTo>
                <a:cubicBezTo>
                  <a:pt x="25899" y="8697"/>
                  <a:pt x="25785" y="8734"/>
                  <a:pt x="25748" y="8886"/>
                </a:cubicBezTo>
                <a:lnTo>
                  <a:pt x="25785" y="8999"/>
                </a:lnTo>
                <a:cubicBezTo>
                  <a:pt x="25861" y="9075"/>
                  <a:pt x="25974" y="9075"/>
                  <a:pt x="26088" y="9075"/>
                </a:cubicBezTo>
                <a:cubicBezTo>
                  <a:pt x="26164" y="9037"/>
                  <a:pt x="26201" y="8961"/>
                  <a:pt x="26201" y="8886"/>
                </a:cubicBezTo>
                <a:cubicBezTo>
                  <a:pt x="26201" y="8848"/>
                  <a:pt x="26201" y="8810"/>
                  <a:pt x="26201" y="8772"/>
                </a:cubicBezTo>
                <a:lnTo>
                  <a:pt x="26050" y="8697"/>
                </a:lnTo>
                <a:close/>
                <a:moveTo>
                  <a:pt x="53423" y="8621"/>
                </a:moveTo>
                <a:lnTo>
                  <a:pt x="53272" y="8734"/>
                </a:lnTo>
                <a:cubicBezTo>
                  <a:pt x="53234" y="8923"/>
                  <a:pt x="53347" y="9075"/>
                  <a:pt x="53498" y="9075"/>
                </a:cubicBezTo>
                <a:lnTo>
                  <a:pt x="53650" y="8999"/>
                </a:lnTo>
                <a:cubicBezTo>
                  <a:pt x="53650" y="8961"/>
                  <a:pt x="53687" y="8961"/>
                  <a:pt x="53687" y="8961"/>
                </a:cubicBezTo>
                <a:cubicBezTo>
                  <a:pt x="53687" y="8923"/>
                  <a:pt x="53725" y="8886"/>
                  <a:pt x="53725" y="8810"/>
                </a:cubicBezTo>
                <a:cubicBezTo>
                  <a:pt x="53725" y="8772"/>
                  <a:pt x="53725" y="8772"/>
                  <a:pt x="53725" y="8734"/>
                </a:cubicBezTo>
                <a:lnTo>
                  <a:pt x="53574" y="8621"/>
                </a:lnTo>
                <a:close/>
                <a:moveTo>
                  <a:pt x="76334" y="8621"/>
                </a:moveTo>
                <a:cubicBezTo>
                  <a:pt x="76183" y="8621"/>
                  <a:pt x="76107" y="8659"/>
                  <a:pt x="76070" y="8697"/>
                </a:cubicBezTo>
                <a:cubicBezTo>
                  <a:pt x="75918" y="8848"/>
                  <a:pt x="76032" y="9226"/>
                  <a:pt x="76296" y="9226"/>
                </a:cubicBezTo>
                <a:lnTo>
                  <a:pt x="76410" y="9188"/>
                </a:lnTo>
                <a:cubicBezTo>
                  <a:pt x="76485" y="9112"/>
                  <a:pt x="76523" y="8999"/>
                  <a:pt x="76523" y="8923"/>
                </a:cubicBezTo>
                <a:cubicBezTo>
                  <a:pt x="76523" y="8886"/>
                  <a:pt x="76485" y="8734"/>
                  <a:pt x="76410" y="8659"/>
                </a:cubicBezTo>
                <a:lnTo>
                  <a:pt x="76334" y="8621"/>
                </a:lnTo>
                <a:close/>
                <a:moveTo>
                  <a:pt x="15464" y="8886"/>
                </a:moveTo>
                <a:cubicBezTo>
                  <a:pt x="15351" y="8886"/>
                  <a:pt x="15275" y="8923"/>
                  <a:pt x="15199" y="8961"/>
                </a:cubicBezTo>
                <a:cubicBezTo>
                  <a:pt x="15161" y="8999"/>
                  <a:pt x="15124" y="9037"/>
                  <a:pt x="15124" y="9150"/>
                </a:cubicBezTo>
                <a:lnTo>
                  <a:pt x="15124" y="9188"/>
                </a:lnTo>
                <a:lnTo>
                  <a:pt x="15275" y="9301"/>
                </a:lnTo>
                <a:lnTo>
                  <a:pt x="15464" y="9301"/>
                </a:lnTo>
                <a:lnTo>
                  <a:pt x="15577" y="9150"/>
                </a:lnTo>
                <a:lnTo>
                  <a:pt x="15577" y="8999"/>
                </a:lnTo>
                <a:lnTo>
                  <a:pt x="15464" y="8886"/>
                </a:lnTo>
                <a:close/>
                <a:moveTo>
                  <a:pt x="8394" y="8999"/>
                </a:moveTo>
                <a:cubicBezTo>
                  <a:pt x="8280" y="8999"/>
                  <a:pt x="8167" y="8999"/>
                  <a:pt x="8091" y="9075"/>
                </a:cubicBezTo>
                <a:cubicBezTo>
                  <a:pt x="8054" y="9075"/>
                  <a:pt x="8016" y="9150"/>
                  <a:pt x="8016" y="9301"/>
                </a:cubicBezTo>
                <a:lnTo>
                  <a:pt x="8129" y="9377"/>
                </a:lnTo>
                <a:cubicBezTo>
                  <a:pt x="8154" y="9381"/>
                  <a:pt x="8177" y="9383"/>
                  <a:pt x="8198" y="9383"/>
                </a:cubicBezTo>
                <a:cubicBezTo>
                  <a:pt x="8372" y="9383"/>
                  <a:pt x="8440" y="9255"/>
                  <a:pt x="8507" y="9188"/>
                </a:cubicBezTo>
                <a:lnTo>
                  <a:pt x="8394" y="8999"/>
                </a:lnTo>
                <a:close/>
                <a:moveTo>
                  <a:pt x="33478" y="8945"/>
                </a:moveTo>
                <a:cubicBezTo>
                  <a:pt x="33438" y="8945"/>
                  <a:pt x="33411" y="8972"/>
                  <a:pt x="33385" y="8999"/>
                </a:cubicBezTo>
                <a:cubicBezTo>
                  <a:pt x="33271" y="9037"/>
                  <a:pt x="33271" y="9150"/>
                  <a:pt x="33271" y="9264"/>
                </a:cubicBezTo>
                <a:cubicBezTo>
                  <a:pt x="33271" y="9377"/>
                  <a:pt x="33309" y="9453"/>
                  <a:pt x="33423" y="9490"/>
                </a:cubicBezTo>
                <a:lnTo>
                  <a:pt x="33574" y="9415"/>
                </a:lnTo>
                <a:lnTo>
                  <a:pt x="33574" y="9415"/>
                </a:lnTo>
                <a:cubicBezTo>
                  <a:pt x="33574" y="9453"/>
                  <a:pt x="33536" y="9453"/>
                  <a:pt x="33536" y="9453"/>
                </a:cubicBezTo>
                <a:cubicBezTo>
                  <a:pt x="33555" y="9453"/>
                  <a:pt x="33583" y="9462"/>
                  <a:pt x="33621" y="9462"/>
                </a:cubicBezTo>
                <a:cubicBezTo>
                  <a:pt x="33659" y="9462"/>
                  <a:pt x="33706" y="9453"/>
                  <a:pt x="33763" y="9415"/>
                </a:cubicBezTo>
                <a:lnTo>
                  <a:pt x="33838" y="9339"/>
                </a:lnTo>
                <a:cubicBezTo>
                  <a:pt x="33838" y="9301"/>
                  <a:pt x="33838" y="9264"/>
                  <a:pt x="33838" y="9226"/>
                </a:cubicBezTo>
                <a:cubicBezTo>
                  <a:pt x="33838" y="9188"/>
                  <a:pt x="33838" y="9075"/>
                  <a:pt x="33763" y="8999"/>
                </a:cubicBezTo>
                <a:cubicBezTo>
                  <a:pt x="33709" y="8972"/>
                  <a:pt x="33656" y="8945"/>
                  <a:pt x="33602" y="8945"/>
                </a:cubicBezTo>
                <a:cubicBezTo>
                  <a:pt x="33580" y="8945"/>
                  <a:pt x="33558" y="8950"/>
                  <a:pt x="33536" y="8961"/>
                </a:cubicBezTo>
                <a:cubicBezTo>
                  <a:pt x="33514" y="8950"/>
                  <a:pt x="33495" y="8945"/>
                  <a:pt x="33478" y="8945"/>
                </a:cubicBezTo>
                <a:close/>
                <a:moveTo>
                  <a:pt x="29566" y="9188"/>
                </a:moveTo>
                <a:lnTo>
                  <a:pt x="29415" y="9339"/>
                </a:lnTo>
                <a:lnTo>
                  <a:pt x="29415" y="9490"/>
                </a:lnTo>
                <a:lnTo>
                  <a:pt x="29528" y="9604"/>
                </a:lnTo>
                <a:cubicBezTo>
                  <a:pt x="29642" y="9604"/>
                  <a:pt x="29717" y="9566"/>
                  <a:pt x="29793" y="9528"/>
                </a:cubicBezTo>
                <a:cubicBezTo>
                  <a:pt x="29831" y="9490"/>
                  <a:pt x="29869" y="9453"/>
                  <a:pt x="29869" y="9339"/>
                </a:cubicBezTo>
                <a:lnTo>
                  <a:pt x="29869" y="9301"/>
                </a:lnTo>
                <a:lnTo>
                  <a:pt x="29717" y="9188"/>
                </a:lnTo>
                <a:close/>
                <a:moveTo>
                  <a:pt x="20492" y="9604"/>
                </a:moveTo>
                <a:cubicBezTo>
                  <a:pt x="20504" y="9604"/>
                  <a:pt x="20516" y="9608"/>
                  <a:pt x="20528" y="9613"/>
                </a:cubicBezTo>
                <a:lnTo>
                  <a:pt x="20528" y="9613"/>
                </a:lnTo>
                <a:cubicBezTo>
                  <a:pt x="20525" y="9604"/>
                  <a:pt x="20516" y="9604"/>
                  <a:pt x="20492" y="9604"/>
                </a:cubicBezTo>
                <a:close/>
                <a:moveTo>
                  <a:pt x="21551" y="9377"/>
                </a:moveTo>
                <a:lnTo>
                  <a:pt x="21400" y="9490"/>
                </a:lnTo>
                <a:lnTo>
                  <a:pt x="21400" y="9642"/>
                </a:lnTo>
                <a:lnTo>
                  <a:pt x="21551" y="9755"/>
                </a:lnTo>
                <a:lnTo>
                  <a:pt x="21589" y="9755"/>
                </a:lnTo>
                <a:cubicBezTo>
                  <a:pt x="21664" y="9755"/>
                  <a:pt x="21816" y="9755"/>
                  <a:pt x="21853" y="9604"/>
                </a:cubicBezTo>
                <a:lnTo>
                  <a:pt x="21702" y="9453"/>
                </a:lnTo>
                <a:cubicBezTo>
                  <a:pt x="21702" y="9415"/>
                  <a:pt x="21627" y="9377"/>
                  <a:pt x="21551" y="9377"/>
                </a:cubicBezTo>
                <a:close/>
                <a:moveTo>
                  <a:pt x="66771" y="9220"/>
                </a:moveTo>
                <a:cubicBezTo>
                  <a:pt x="66748" y="9220"/>
                  <a:pt x="66722" y="9222"/>
                  <a:pt x="66693" y="9226"/>
                </a:cubicBezTo>
                <a:cubicBezTo>
                  <a:pt x="66504" y="9264"/>
                  <a:pt x="66504" y="9415"/>
                  <a:pt x="66466" y="9490"/>
                </a:cubicBezTo>
                <a:cubicBezTo>
                  <a:pt x="66466" y="9528"/>
                  <a:pt x="66466" y="9604"/>
                  <a:pt x="66429" y="9604"/>
                </a:cubicBezTo>
                <a:lnTo>
                  <a:pt x="66504" y="9793"/>
                </a:lnTo>
                <a:lnTo>
                  <a:pt x="66580" y="9793"/>
                </a:lnTo>
                <a:cubicBezTo>
                  <a:pt x="66657" y="9808"/>
                  <a:pt x="66752" y="9830"/>
                  <a:pt x="66843" y="9830"/>
                </a:cubicBezTo>
                <a:cubicBezTo>
                  <a:pt x="66977" y="9830"/>
                  <a:pt x="67102" y="9784"/>
                  <a:pt x="67147" y="9604"/>
                </a:cubicBezTo>
                <a:lnTo>
                  <a:pt x="67034" y="9453"/>
                </a:lnTo>
                <a:cubicBezTo>
                  <a:pt x="67034" y="9453"/>
                  <a:pt x="67034" y="9453"/>
                  <a:pt x="67034" y="9415"/>
                </a:cubicBezTo>
                <a:cubicBezTo>
                  <a:pt x="67000" y="9347"/>
                  <a:pt x="66966" y="9220"/>
                  <a:pt x="66771" y="9220"/>
                </a:cubicBezTo>
                <a:close/>
                <a:moveTo>
                  <a:pt x="82572" y="9112"/>
                </a:moveTo>
                <a:lnTo>
                  <a:pt x="82421" y="9226"/>
                </a:lnTo>
                <a:lnTo>
                  <a:pt x="82421" y="9264"/>
                </a:lnTo>
                <a:cubicBezTo>
                  <a:pt x="82421" y="9264"/>
                  <a:pt x="82421" y="9264"/>
                  <a:pt x="82421" y="9301"/>
                </a:cubicBezTo>
                <a:lnTo>
                  <a:pt x="82308" y="9377"/>
                </a:lnTo>
                <a:cubicBezTo>
                  <a:pt x="82270" y="9717"/>
                  <a:pt x="82459" y="9831"/>
                  <a:pt x="82610" y="9831"/>
                </a:cubicBezTo>
                <a:lnTo>
                  <a:pt x="82762" y="9793"/>
                </a:lnTo>
                <a:cubicBezTo>
                  <a:pt x="82799" y="9717"/>
                  <a:pt x="82837" y="9566"/>
                  <a:pt x="82837" y="9453"/>
                </a:cubicBezTo>
                <a:cubicBezTo>
                  <a:pt x="82837" y="9150"/>
                  <a:pt x="82648" y="9112"/>
                  <a:pt x="82572" y="9112"/>
                </a:cubicBezTo>
                <a:close/>
                <a:moveTo>
                  <a:pt x="51910" y="9415"/>
                </a:moveTo>
                <a:lnTo>
                  <a:pt x="51797" y="9453"/>
                </a:lnTo>
                <a:cubicBezTo>
                  <a:pt x="51759" y="9490"/>
                  <a:pt x="51721" y="9566"/>
                  <a:pt x="51721" y="9642"/>
                </a:cubicBezTo>
                <a:cubicBezTo>
                  <a:pt x="51721" y="9755"/>
                  <a:pt x="51797" y="9831"/>
                  <a:pt x="51948" y="9869"/>
                </a:cubicBezTo>
                <a:lnTo>
                  <a:pt x="52062" y="9831"/>
                </a:lnTo>
                <a:cubicBezTo>
                  <a:pt x="52137" y="9755"/>
                  <a:pt x="52137" y="9679"/>
                  <a:pt x="52137" y="9642"/>
                </a:cubicBezTo>
                <a:cubicBezTo>
                  <a:pt x="52137" y="9528"/>
                  <a:pt x="52062" y="9415"/>
                  <a:pt x="51910" y="9415"/>
                </a:cubicBezTo>
                <a:close/>
                <a:moveTo>
                  <a:pt x="20266" y="9604"/>
                </a:moveTo>
                <a:lnTo>
                  <a:pt x="20266" y="9604"/>
                </a:lnTo>
                <a:cubicBezTo>
                  <a:pt x="20228" y="9755"/>
                  <a:pt x="20266" y="9831"/>
                  <a:pt x="20341" y="9869"/>
                </a:cubicBezTo>
                <a:cubicBezTo>
                  <a:pt x="20379" y="9906"/>
                  <a:pt x="20455" y="9906"/>
                  <a:pt x="20492" y="9906"/>
                </a:cubicBezTo>
                <a:cubicBezTo>
                  <a:pt x="20644" y="9906"/>
                  <a:pt x="20757" y="9831"/>
                  <a:pt x="20757" y="9717"/>
                </a:cubicBezTo>
                <a:lnTo>
                  <a:pt x="20606" y="9717"/>
                </a:lnTo>
                <a:lnTo>
                  <a:pt x="20606" y="9642"/>
                </a:lnTo>
                <a:cubicBezTo>
                  <a:pt x="20580" y="9642"/>
                  <a:pt x="20554" y="9624"/>
                  <a:pt x="20528" y="9613"/>
                </a:cubicBezTo>
                <a:lnTo>
                  <a:pt x="20528" y="9613"/>
                </a:lnTo>
                <a:cubicBezTo>
                  <a:pt x="20530" y="9618"/>
                  <a:pt x="20530" y="9627"/>
                  <a:pt x="20530" y="9642"/>
                </a:cubicBezTo>
                <a:lnTo>
                  <a:pt x="20266" y="9604"/>
                </a:lnTo>
                <a:close/>
                <a:moveTo>
                  <a:pt x="40946" y="9566"/>
                </a:moveTo>
                <a:cubicBezTo>
                  <a:pt x="40795" y="9566"/>
                  <a:pt x="40682" y="9642"/>
                  <a:pt x="40682" y="9793"/>
                </a:cubicBezTo>
                <a:lnTo>
                  <a:pt x="40795" y="9906"/>
                </a:lnTo>
                <a:lnTo>
                  <a:pt x="40833" y="9906"/>
                </a:lnTo>
                <a:cubicBezTo>
                  <a:pt x="40860" y="9933"/>
                  <a:pt x="40905" y="9960"/>
                  <a:pt x="40983" y="9960"/>
                </a:cubicBezTo>
                <a:cubicBezTo>
                  <a:pt x="41015" y="9960"/>
                  <a:pt x="41053" y="9955"/>
                  <a:pt x="41098" y="9944"/>
                </a:cubicBezTo>
                <a:lnTo>
                  <a:pt x="41173" y="9869"/>
                </a:lnTo>
                <a:cubicBezTo>
                  <a:pt x="41211" y="9831"/>
                  <a:pt x="41211" y="9831"/>
                  <a:pt x="41211" y="9793"/>
                </a:cubicBezTo>
                <a:cubicBezTo>
                  <a:pt x="41211" y="9679"/>
                  <a:pt x="41098" y="9566"/>
                  <a:pt x="40946" y="9566"/>
                </a:cubicBezTo>
                <a:close/>
                <a:moveTo>
                  <a:pt x="12226" y="9672"/>
                </a:moveTo>
                <a:cubicBezTo>
                  <a:pt x="12032" y="9672"/>
                  <a:pt x="11943" y="9765"/>
                  <a:pt x="11910" y="9831"/>
                </a:cubicBezTo>
                <a:lnTo>
                  <a:pt x="12061" y="10020"/>
                </a:lnTo>
                <a:lnTo>
                  <a:pt x="12137" y="10020"/>
                </a:lnTo>
                <a:cubicBezTo>
                  <a:pt x="12212" y="10020"/>
                  <a:pt x="12326" y="10020"/>
                  <a:pt x="12402" y="9982"/>
                </a:cubicBezTo>
                <a:cubicBezTo>
                  <a:pt x="12439" y="9944"/>
                  <a:pt x="12477" y="9869"/>
                  <a:pt x="12477" y="9831"/>
                </a:cubicBezTo>
                <a:cubicBezTo>
                  <a:pt x="12477" y="9793"/>
                  <a:pt x="12439" y="9793"/>
                  <a:pt x="12439" y="9755"/>
                </a:cubicBezTo>
                <a:lnTo>
                  <a:pt x="12326" y="9679"/>
                </a:lnTo>
                <a:cubicBezTo>
                  <a:pt x="12290" y="9674"/>
                  <a:pt x="12256" y="9672"/>
                  <a:pt x="12226" y="9672"/>
                </a:cubicBezTo>
                <a:close/>
                <a:moveTo>
                  <a:pt x="67374" y="9717"/>
                </a:moveTo>
                <a:cubicBezTo>
                  <a:pt x="67298" y="9717"/>
                  <a:pt x="67223" y="9717"/>
                  <a:pt x="67147" y="9793"/>
                </a:cubicBezTo>
                <a:cubicBezTo>
                  <a:pt x="67109" y="9831"/>
                  <a:pt x="67071" y="9869"/>
                  <a:pt x="67071" y="9944"/>
                </a:cubicBezTo>
                <a:lnTo>
                  <a:pt x="67223" y="9944"/>
                </a:lnTo>
                <a:cubicBezTo>
                  <a:pt x="67223" y="9982"/>
                  <a:pt x="67260" y="10020"/>
                  <a:pt x="67374" y="10058"/>
                </a:cubicBezTo>
                <a:cubicBezTo>
                  <a:pt x="67412" y="9982"/>
                  <a:pt x="67449" y="9944"/>
                  <a:pt x="67449" y="9906"/>
                </a:cubicBezTo>
                <a:lnTo>
                  <a:pt x="67563" y="9906"/>
                </a:lnTo>
                <a:cubicBezTo>
                  <a:pt x="67563" y="9755"/>
                  <a:pt x="67487" y="9717"/>
                  <a:pt x="67374" y="9717"/>
                </a:cubicBezTo>
                <a:close/>
                <a:moveTo>
                  <a:pt x="34859" y="9765"/>
                </a:moveTo>
                <a:cubicBezTo>
                  <a:pt x="34821" y="9765"/>
                  <a:pt x="34784" y="9774"/>
                  <a:pt x="34746" y="9793"/>
                </a:cubicBezTo>
                <a:cubicBezTo>
                  <a:pt x="34632" y="9831"/>
                  <a:pt x="34595" y="10058"/>
                  <a:pt x="34708" y="10133"/>
                </a:cubicBezTo>
                <a:cubicBezTo>
                  <a:pt x="34784" y="10171"/>
                  <a:pt x="34821" y="10171"/>
                  <a:pt x="34897" y="10171"/>
                </a:cubicBezTo>
                <a:lnTo>
                  <a:pt x="34935" y="10095"/>
                </a:lnTo>
                <a:lnTo>
                  <a:pt x="34897" y="10095"/>
                </a:lnTo>
                <a:lnTo>
                  <a:pt x="35048" y="9982"/>
                </a:lnTo>
                <a:lnTo>
                  <a:pt x="35048" y="9906"/>
                </a:lnTo>
                <a:lnTo>
                  <a:pt x="34973" y="9793"/>
                </a:lnTo>
                <a:cubicBezTo>
                  <a:pt x="34935" y="9774"/>
                  <a:pt x="34897" y="9765"/>
                  <a:pt x="34859" y="9765"/>
                </a:cubicBezTo>
                <a:close/>
                <a:moveTo>
                  <a:pt x="80606" y="9869"/>
                </a:moveTo>
                <a:lnTo>
                  <a:pt x="80455" y="9982"/>
                </a:lnTo>
                <a:lnTo>
                  <a:pt x="80455" y="10133"/>
                </a:lnTo>
                <a:lnTo>
                  <a:pt x="80569" y="10284"/>
                </a:lnTo>
                <a:cubicBezTo>
                  <a:pt x="80682" y="10284"/>
                  <a:pt x="80758" y="10247"/>
                  <a:pt x="80833" y="10209"/>
                </a:cubicBezTo>
                <a:cubicBezTo>
                  <a:pt x="80871" y="10171"/>
                  <a:pt x="80909" y="10133"/>
                  <a:pt x="80909" y="10020"/>
                </a:cubicBezTo>
                <a:lnTo>
                  <a:pt x="80909" y="9982"/>
                </a:lnTo>
                <a:lnTo>
                  <a:pt x="80758" y="9869"/>
                </a:lnTo>
                <a:close/>
                <a:moveTo>
                  <a:pt x="54708" y="9793"/>
                </a:moveTo>
                <a:cubicBezTo>
                  <a:pt x="54633" y="9869"/>
                  <a:pt x="54633" y="9982"/>
                  <a:pt x="54633" y="10058"/>
                </a:cubicBezTo>
                <a:cubicBezTo>
                  <a:pt x="54633" y="10058"/>
                  <a:pt x="54670" y="10095"/>
                  <a:pt x="54633" y="10095"/>
                </a:cubicBezTo>
                <a:lnTo>
                  <a:pt x="54708" y="10322"/>
                </a:lnTo>
                <a:lnTo>
                  <a:pt x="54859" y="10322"/>
                </a:lnTo>
                <a:cubicBezTo>
                  <a:pt x="54897" y="10341"/>
                  <a:pt x="54935" y="10351"/>
                  <a:pt x="54982" y="10351"/>
                </a:cubicBezTo>
                <a:cubicBezTo>
                  <a:pt x="55030" y="10351"/>
                  <a:pt x="55086" y="10341"/>
                  <a:pt x="55162" y="10322"/>
                </a:cubicBezTo>
                <a:lnTo>
                  <a:pt x="55238" y="10209"/>
                </a:lnTo>
                <a:lnTo>
                  <a:pt x="55238" y="10171"/>
                </a:lnTo>
                <a:cubicBezTo>
                  <a:pt x="55238" y="10020"/>
                  <a:pt x="55162" y="9831"/>
                  <a:pt x="54822" y="9793"/>
                </a:cubicBezTo>
                <a:close/>
                <a:moveTo>
                  <a:pt x="54027" y="10332"/>
                </a:moveTo>
                <a:lnTo>
                  <a:pt x="53990" y="10360"/>
                </a:lnTo>
                <a:cubicBezTo>
                  <a:pt x="53990" y="10360"/>
                  <a:pt x="54021" y="10360"/>
                  <a:pt x="54027" y="10332"/>
                </a:cubicBezTo>
                <a:close/>
                <a:moveTo>
                  <a:pt x="85408" y="9831"/>
                </a:moveTo>
                <a:cubicBezTo>
                  <a:pt x="85295" y="9906"/>
                  <a:pt x="85143" y="10058"/>
                  <a:pt x="85143" y="10209"/>
                </a:cubicBezTo>
                <a:cubicBezTo>
                  <a:pt x="85143" y="10284"/>
                  <a:pt x="85181" y="10360"/>
                  <a:pt x="85295" y="10398"/>
                </a:cubicBezTo>
                <a:cubicBezTo>
                  <a:pt x="85332" y="10417"/>
                  <a:pt x="85370" y="10426"/>
                  <a:pt x="85408" y="10426"/>
                </a:cubicBezTo>
                <a:cubicBezTo>
                  <a:pt x="85446" y="10426"/>
                  <a:pt x="85484" y="10417"/>
                  <a:pt x="85521" y="10398"/>
                </a:cubicBezTo>
                <a:cubicBezTo>
                  <a:pt x="85635" y="10322"/>
                  <a:pt x="85748" y="10209"/>
                  <a:pt x="85748" y="10095"/>
                </a:cubicBezTo>
                <a:cubicBezTo>
                  <a:pt x="85748" y="9982"/>
                  <a:pt x="85673" y="9869"/>
                  <a:pt x="85521" y="9831"/>
                </a:cubicBezTo>
                <a:close/>
                <a:moveTo>
                  <a:pt x="53801" y="9869"/>
                </a:moveTo>
                <a:lnTo>
                  <a:pt x="53725" y="9906"/>
                </a:lnTo>
                <a:cubicBezTo>
                  <a:pt x="53650" y="9982"/>
                  <a:pt x="53650" y="10095"/>
                  <a:pt x="53650" y="10171"/>
                </a:cubicBezTo>
                <a:cubicBezTo>
                  <a:pt x="53650" y="10322"/>
                  <a:pt x="53725" y="10436"/>
                  <a:pt x="53876" y="10436"/>
                </a:cubicBezTo>
                <a:lnTo>
                  <a:pt x="54028" y="10322"/>
                </a:lnTo>
                <a:lnTo>
                  <a:pt x="54028" y="10322"/>
                </a:lnTo>
                <a:cubicBezTo>
                  <a:pt x="54028" y="10326"/>
                  <a:pt x="54027" y="10329"/>
                  <a:pt x="54027" y="10332"/>
                </a:cubicBezTo>
                <a:lnTo>
                  <a:pt x="54027" y="10332"/>
                </a:lnTo>
                <a:lnTo>
                  <a:pt x="54141" y="10247"/>
                </a:lnTo>
                <a:cubicBezTo>
                  <a:pt x="54141" y="10247"/>
                  <a:pt x="54141" y="10209"/>
                  <a:pt x="54141" y="10171"/>
                </a:cubicBezTo>
                <a:cubicBezTo>
                  <a:pt x="54141" y="10095"/>
                  <a:pt x="54141" y="9982"/>
                  <a:pt x="54066" y="9944"/>
                </a:cubicBezTo>
                <a:cubicBezTo>
                  <a:pt x="53990" y="9869"/>
                  <a:pt x="53914" y="9869"/>
                  <a:pt x="53801" y="9869"/>
                </a:cubicBezTo>
                <a:close/>
                <a:moveTo>
                  <a:pt x="60810" y="9815"/>
                </a:moveTo>
                <a:cubicBezTo>
                  <a:pt x="60732" y="9815"/>
                  <a:pt x="60660" y="9842"/>
                  <a:pt x="60606" y="9869"/>
                </a:cubicBezTo>
                <a:cubicBezTo>
                  <a:pt x="60531" y="9944"/>
                  <a:pt x="60493" y="10095"/>
                  <a:pt x="60493" y="10209"/>
                </a:cubicBezTo>
                <a:lnTo>
                  <a:pt x="60493" y="10322"/>
                </a:lnTo>
                <a:lnTo>
                  <a:pt x="60644" y="10436"/>
                </a:lnTo>
                <a:cubicBezTo>
                  <a:pt x="60947" y="10436"/>
                  <a:pt x="60984" y="10171"/>
                  <a:pt x="60984" y="10058"/>
                </a:cubicBezTo>
                <a:cubicBezTo>
                  <a:pt x="61022" y="10020"/>
                  <a:pt x="61022" y="9982"/>
                  <a:pt x="61022" y="9982"/>
                </a:cubicBezTo>
                <a:lnTo>
                  <a:pt x="60909" y="9831"/>
                </a:lnTo>
                <a:cubicBezTo>
                  <a:pt x="60875" y="9820"/>
                  <a:pt x="60842" y="9815"/>
                  <a:pt x="60810" y="9815"/>
                </a:cubicBezTo>
                <a:close/>
                <a:moveTo>
                  <a:pt x="20190" y="10284"/>
                </a:moveTo>
                <a:cubicBezTo>
                  <a:pt x="20114" y="10284"/>
                  <a:pt x="19963" y="10322"/>
                  <a:pt x="19963" y="10511"/>
                </a:cubicBezTo>
                <a:lnTo>
                  <a:pt x="20076" y="10625"/>
                </a:lnTo>
                <a:cubicBezTo>
                  <a:pt x="20190" y="10625"/>
                  <a:pt x="20266" y="10625"/>
                  <a:pt x="20341" y="10587"/>
                </a:cubicBezTo>
                <a:lnTo>
                  <a:pt x="20379" y="10473"/>
                </a:lnTo>
                <a:cubicBezTo>
                  <a:pt x="20379" y="10398"/>
                  <a:pt x="20303" y="10322"/>
                  <a:pt x="20190" y="10284"/>
                </a:cubicBezTo>
                <a:close/>
                <a:moveTo>
                  <a:pt x="49529" y="10171"/>
                </a:moveTo>
                <a:lnTo>
                  <a:pt x="49340" y="10322"/>
                </a:lnTo>
                <a:lnTo>
                  <a:pt x="49340" y="10473"/>
                </a:lnTo>
                <a:lnTo>
                  <a:pt x="49566" y="10587"/>
                </a:lnTo>
                <a:cubicBezTo>
                  <a:pt x="49593" y="10614"/>
                  <a:pt x="49639" y="10640"/>
                  <a:pt x="49717" y="10640"/>
                </a:cubicBezTo>
                <a:cubicBezTo>
                  <a:pt x="49749" y="10640"/>
                  <a:pt x="49787" y="10636"/>
                  <a:pt x="49831" y="10625"/>
                </a:cubicBezTo>
                <a:lnTo>
                  <a:pt x="49944" y="10511"/>
                </a:lnTo>
                <a:lnTo>
                  <a:pt x="49944" y="10322"/>
                </a:lnTo>
                <a:lnTo>
                  <a:pt x="49755" y="10171"/>
                </a:lnTo>
                <a:lnTo>
                  <a:pt x="49680" y="10209"/>
                </a:lnTo>
                <a:lnTo>
                  <a:pt x="49604" y="10209"/>
                </a:lnTo>
                <a:lnTo>
                  <a:pt x="49529" y="10171"/>
                </a:lnTo>
                <a:close/>
                <a:moveTo>
                  <a:pt x="28129" y="10549"/>
                </a:moveTo>
                <a:cubicBezTo>
                  <a:pt x="28063" y="10549"/>
                  <a:pt x="27997" y="10587"/>
                  <a:pt x="28054" y="10662"/>
                </a:cubicBezTo>
                <a:lnTo>
                  <a:pt x="28205" y="10662"/>
                </a:lnTo>
                <a:cubicBezTo>
                  <a:pt x="28262" y="10587"/>
                  <a:pt x="28196" y="10549"/>
                  <a:pt x="28129" y="10549"/>
                </a:cubicBezTo>
                <a:close/>
                <a:moveTo>
                  <a:pt x="30927" y="10284"/>
                </a:moveTo>
                <a:lnTo>
                  <a:pt x="30814" y="10398"/>
                </a:lnTo>
                <a:lnTo>
                  <a:pt x="30776" y="10398"/>
                </a:lnTo>
                <a:cubicBezTo>
                  <a:pt x="30738" y="10473"/>
                  <a:pt x="30700" y="10511"/>
                  <a:pt x="30738" y="10625"/>
                </a:cubicBezTo>
                <a:lnTo>
                  <a:pt x="30852" y="10738"/>
                </a:lnTo>
                <a:cubicBezTo>
                  <a:pt x="30927" y="10738"/>
                  <a:pt x="31041" y="10700"/>
                  <a:pt x="31078" y="10662"/>
                </a:cubicBezTo>
                <a:cubicBezTo>
                  <a:pt x="31154" y="10625"/>
                  <a:pt x="31192" y="10549"/>
                  <a:pt x="31192" y="10511"/>
                </a:cubicBezTo>
                <a:cubicBezTo>
                  <a:pt x="31192" y="10398"/>
                  <a:pt x="31078" y="10284"/>
                  <a:pt x="30927" y="10284"/>
                </a:cubicBezTo>
                <a:close/>
                <a:moveTo>
                  <a:pt x="10707" y="10226"/>
                </a:moveTo>
                <a:cubicBezTo>
                  <a:pt x="10671" y="10226"/>
                  <a:pt x="10631" y="10232"/>
                  <a:pt x="10587" y="10247"/>
                </a:cubicBezTo>
                <a:lnTo>
                  <a:pt x="10473" y="10322"/>
                </a:lnTo>
                <a:lnTo>
                  <a:pt x="10473" y="10473"/>
                </a:lnTo>
                <a:cubicBezTo>
                  <a:pt x="10436" y="10625"/>
                  <a:pt x="10436" y="10776"/>
                  <a:pt x="10436" y="10927"/>
                </a:cubicBezTo>
                <a:lnTo>
                  <a:pt x="10587" y="11041"/>
                </a:lnTo>
                <a:cubicBezTo>
                  <a:pt x="10851" y="10965"/>
                  <a:pt x="11154" y="10852"/>
                  <a:pt x="11192" y="10511"/>
                </a:cubicBezTo>
                <a:lnTo>
                  <a:pt x="11003" y="10398"/>
                </a:lnTo>
                <a:lnTo>
                  <a:pt x="10965" y="10398"/>
                </a:lnTo>
                <a:cubicBezTo>
                  <a:pt x="10965" y="10398"/>
                  <a:pt x="10965" y="10398"/>
                  <a:pt x="10965" y="10360"/>
                </a:cubicBezTo>
                <a:cubicBezTo>
                  <a:pt x="10934" y="10330"/>
                  <a:pt x="10855" y="10226"/>
                  <a:pt x="10707" y="10226"/>
                </a:cubicBezTo>
                <a:close/>
                <a:moveTo>
                  <a:pt x="18489" y="10700"/>
                </a:moveTo>
                <a:cubicBezTo>
                  <a:pt x="18375" y="10700"/>
                  <a:pt x="18073" y="10700"/>
                  <a:pt x="18073" y="10927"/>
                </a:cubicBezTo>
                <a:lnTo>
                  <a:pt x="18110" y="11003"/>
                </a:lnTo>
                <a:cubicBezTo>
                  <a:pt x="18177" y="11047"/>
                  <a:pt x="18269" y="11065"/>
                  <a:pt x="18357" y="11065"/>
                </a:cubicBezTo>
                <a:cubicBezTo>
                  <a:pt x="18419" y="11065"/>
                  <a:pt x="18479" y="11056"/>
                  <a:pt x="18526" y="11041"/>
                </a:cubicBezTo>
                <a:cubicBezTo>
                  <a:pt x="18640" y="11003"/>
                  <a:pt x="18715" y="10927"/>
                  <a:pt x="18715" y="10814"/>
                </a:cubicBezTo>
                <a:lnTo>
                  <a:pt x="18564" y="10700"/>
                </a:lnTo>
                <a:close/>
                <a:moveTo>
                  <a:pt x="54217" y="10700"/>
                </a:moveTo>
                <a:cubicBezTo>
                  <a:pt x="54103" y="10700"/>
                  <a:pt x="53990" y="10700"/>
                  <a:pt x="53914" y="10738"/>
                </a:cubicBezTo>
                <a:cubicBezTo>
                  <a:pt x="53876" y="10814"/>
                  <a:pt x="53839" y="10852"/>
                  <a:pt x="53876" y="10965"/>
                </a:cubicBezTo>
                <a:lnTo>
                  <a:pt x="53914" y="11003"/>
                </a:lnTo>
                <a:cubicBezTo>
                  <a:pt x="53970" y="11058"/>
                  <a:pt x="54086" y="11093"/>
                  <a:pt x="54189" y="11093"/>
                </a:cubicBezTo>
                <a:cubicBezTo>
                  <a:pt x="54226" y="11093"/>
                  <a:pt x="54262" y="11089"/>
                  <a:pt x="54292" y="11078"/>
                </a:cubicBezTo>
                <a:cubicBezTo>
                  <a:pt x="54406" y="11041"/>
                  <a:pt x="54444" y="10965"/>
                  <a:pt x="54444" y="10852"/>
                </a:cubicBezTo>
                <a:cubicBezTo>
                  <a:pt x="54444" y="10852"/>
                  <a:pt x="54444" y="10814"/>
                  <a:pt x="54444" y="10814"/>
                </a:cubicBezTo>
                <a:lnTo>
                  <a:pt x="54292" y="10700"/>
                </a:lnTo>
                <a:close/>
                <a:moveTo>
                  <a:pt x="57166" y="10814"/>
                </a:moveTo>
                <a:lnTo>
                  <a:pt x="57052" y="10927"/>
                </a:lnTo>
                <a:cubicBezTo>
                  <a:pt x="57052" y="10927"/>
                  <a:pt x="57015" y="11003"/>
                  <a:pt x="57015" y="11041"/>
                </a:cubicBezTo>
                <a:lnTo>
                  <a:pt x="57015" y="11116"/>
                </a:lnTo>
                <a:lnTo>
                  <a:pt x="57090" y="11192"/>
                </a:lnTo>
                <a:cubicBezTo>
                  <a:pt x="57109" y="11211"/>
                  <a:pt x="57147" y="11220"/>
                  <a:pt x="57185" y="11220"/>
                </a:cubicBezTo>
                <a:cubicBezTo>
                  <a:pt x="57222" y="11220"/>
                  <a:pt x="57260" y="11211"/>
                  <a:pt x="57279" y="11192"/>
                </a:cubicBezTo>
                <a:cubicBezTo>
                  <a:pt x="57355" y="11154"/>
                  <a:pt x="57430" y="11078"/>
                  <a:pt x="57430" y="11003"/>
                </a:cubicBezTo>
                <a:cubicBezTo>
                  <a:pt x="57430" y="10927"/>
                  <a:pt x="57393" y="10889"/>
                  <a:pt x="57355" y="10852"/>
                </a:cubicBezTo>
                <a:cubicBezTo>
                  <a:pt x="57279" y="10814"/>
                  <a:pt x="57241" y="10814"/>
                  <a:pt x="57166" y="10814"/>
                </a:cubicBezTo>
                <a:close/>
                <a:moveTo>
                  <a:pt x="69642" y="10738"/>
                </a:moveTo>
                <a:lnTo>
                  <a:pt x="69567" y="10814"/>
                </a:lnTo>
                <a:cubicBezTo>
                  <a:pt x="69491" y="10889"/>
                  <a:pt x="69453" y="11003"/>
                  <a:pt x="69491" y="11154"/>
                </a:cubicBezTo>
                <a:lnTo>
                  <a:pt x="69642" y="11230"/>
                </a:lnTo>
                <a:lnTo>
                  <a:pt x="69718" y="11230"/>
                </a:lnTo>
                <a:cubicBezTo>
                  <a:pt x="69793" y="11230"/>
                  <a:pt x="69945" y="11230"/>
                  <a:pt x="69983" y="11116"/>
                </a:cubicBezTo>
                <a:lnTo>
                  <a:pt x="69869" y="10965"/>
                </a:lnTo>
                <a:cubicBezTo>
                  <a:pt x="69907" y="10965"/>
                  <a:pt x="69945" y="11003"/>
                  <a:pt x="69945" y="11003"/>
                </a:cubicBezTo>
                <a:cubicBezTo>
                  <a:pt x="69945" y="11003"/>
                  <a:pt x="69945" y="10965"/>
                  <a:pt x="69907" y="10965"/>
                </a:cubicBezTo>
                <a:cubicBezTo>
                  <a:pt x="69907" y="10927"/>
                  <a:pt x="69907" y="10852"/>
                  <a:pt x="69831" y="10776"/>
                </a:cubicBezTo>
                <a:cubicBezTo>
                  <a:pt x="69793" y="10776"/>
                  <a:pt x="69756" y="10738"/>
                  <a:pt x="69642" y="10738"/>
                </a:cubicBezTo>
                <a:close/>
                <a:moveTo>
                  <a:pt x="82535" y="10738"/>
                </a:moveTo>
                <a:cubicBezTo>
                  <a:pt x="82421" y="10738"/>
                  <a:pt x="82346" y="10776"/>
                  <a:pt x="82308" y="10814"/>
                </a:cubicBezTo>
                <a:cubicBezTo>
                  <a:pt x="82157" y="10889"/>
                  <a:pt x="82194" y="11116"/>
                  <a:pt x="82308" y="11230"/>
                </a:cubicBezTo>
                <a:lnTo>
                  <a:pt x="82383" y="11230"/>
                </a:lnTo>
                <a:cubicBezTo>
                  <a:pt x="82406" y="11241"/>
                  <a:pt x="82428" y="11245"/>
                  <a:pt x="82449" y="11245"/>
                </a:cubicBezTo>
                <a:cubicBezTo>
                  <a:pt x="82500" y="11245"/>
                  <a:pt x="82546" y="11219"/>
                  <a:pt x="82572" y="11192"/>
                </a:cubicBezTo>
                <a:cubicBezTo>
                  <a:pt x="82648" y="11154"/>
                  <a:pt x="82686" y="11041"/>
                  <a:pt x="82686" y="10965"/>
                </a:cubicBezTo>
                <a:cubicBezTo>
                  <a:pt x="82686" y="10889"/>
                  <a:pt x="82648" y="10814"/>
                  <a:pt x="82610" y="10776"/>
                </a:cubicBezTo>
                <a:lnTo>
                  <a:pt x="82535" y="10738"/>
                </a:lnTo>
                <a:close/>
                <a:moveTo>
                  <a:pt x="73007" y="10776"/>
                </a:moveTo>
                <a:lnTo>
                  <a:pt x="72818" y="10927"/>
                </a:lnTo>
                <a:cubicBezTo>
                  <a:pt x="72818" y="10927"/>
                  <a:pt x="72818" y="10965"/>
                  <a:pt x="72818" y="11003"/>
                </a:cubicBezTo>
                <a:cubicBezTo>
                  <a:pt x="72856" y="11116"/>
                  <a:pt x="72932" y="11267"/>
                  <a:pt x="73158" y="11305"/>
                </a:cubicBezTo>
                <a:lnTo>
                  <a:pt x="73310" y="11116"/>
                </a:lnTo>
                <a:cubicBezTo>
                  <a:pt x="73272" y="11116"/>
                  <a:pt x="73272" y="11078"/>
                  <a:pt x="73234" y="11041"/>
                </a:cubicBezTo>
                <a:cubicBezTo>
                  <a:pt x="73196" y="10927"/>
                  <a:pt x="73121" y="10852"/>
                  <a:pt x="73007" y="10776"/>
                </a:cubicBezTo>
                <a:close/>
                <a:moveTo>
                  <a:pt x="91041" y="10814"/>
                </a:moveTo>
                <a:lnTo>
                  <a:pt x="90890" y="10889"/>
                </a:lnTo>
                <a:cubicBezTo>
                  <a:pt x="90890" y="10889"/>
                  <a:pt x="90852" y="10927"/>
                  <a:pt x="90852" y="10965"/>
                </a:cubicBezTo>
                <a:cubicBezTo>
                  <a:pt x="90815" y="11003"/>
                  <a:pt x="90777" y="11041"/>
                  <a:pt x="90777" y="11116"/>
                </a:cubicBezTo>
                <a:cubicBezTo>
                  <a:pt x="90777" y="11154"/>
                  <a:pt x="90777" y="11267"/>
                  <a:pt x="91004" y="11305"/>
                </a:cubicBezTo>
                <a:lnTo>
                  <a:pt x="91155" y="11230"/>
                </a:lnTo>
                <a:cubicBezTo>
                  <a:pt x="91155" y="11192"/>
                  <a:pt x="91155" y="11192"/>
                  <a:pt x="91193" y="11154"/>
                </a:cubicBezTo>
                <a:cubicBezTo>
                  <a:pt x="91230" y="11116"/>
                  <a:pt x="91268" y="11041"/>
                  <a:pt x="91268" y="11003"/>
                </a:cubicBezTo>
                <a:cubicBezTo>
                  <a:pt x="91268" y="10965"/>
                  <a:pt x="91230" y="10852"/>
                  <a:pt x="91041" y="10814"/>
                </a:cubicBezTo>
                <a:close/>
                <a:moveTo>
                  <a:pt x="68829" y="10923"/>
                </a:moveTo>
                <a:cubicBezTo>
                  <a:pt x="68811" y="10923"/>
                  <a:pt x="68793" y="10925"/>
                  <a:pt x="68773" y="10927"/>
                </a:cubicBezTo>
                <a:lnTo>
                  <a:pt x="68659" y="11041"/>
                </a:lnTo>
                <a:lnTo>
                  <a:pt x="68659" y="11230"/>
                </a:lnTo>
                <a:lnTo>
                  <a:pt x="68773" y="11343"/>
                </a:lnTo>
                <a:cubicBezTo>
                  <a:pt x="68810" y="11343"/>
                  <a:pt x="68848" y="11343"/>
                  <a:pt x="68886" y="11381"/>
                </a:cubicBezTo>
                <a:lnTo>
                  <a:pt x="69113" y="11267"/>
                </a:lnTo>
                <a:cubicBezTo>
                  <a:pt x="69078" y="11161"/>
                  <a:pt x="69075" y="10923"/>
                  <a:pt x="68829" y="10923"/>
                </a:cubicBezTo>
                <a:close/>
                <a:moveTo>
                  <a:pt x="79908" y="10911"/>
                </a:moveTo>
                <a:cubicBezTo>
                  <a:pt x="79891" y="10911"/>
                  <a:pt x="79872" y="10916"/>
                  <a:pt x="79850" y="10927"/>
                </a:cubicBezTo>
                <a:lnTo>
                  <a:pt x="79775" y="10927"/>
                </a:lnTo>
                <a:cubicBezTo>
                  <a:pt x="79548" y="11116"/>
                  <a:pt x="79623" y="11305"/>
                  <a:pt x="79888" y="11381"/>
                </a:cubicBezTo>
                <a:lnTo>
                  <a:pt x="80039" y="11230"/>
                </a:lnTo>
                <a:cubicBezTo>
                  <a:pt x="80039" y="11230"/>
                  <a:pt x="80039" y="11192"/>
                  <a:pt x="80077" y="11192"/>
                </a:cubicBezTo>
                <a:cubicBezTo>
                  <a:pt x="80077" y="11154"/>
                  <a:pt x="80077" y="11116"/>
                  <a:pt x="80077" y="11116"/>
                </a:cubicBezTo>
                <a:cubicBezTo>
                  <a:pt x="80077" y="11041"/>
                  <a:pt x="80039" y="11003"/>
                  <a:pt x="80002" y="10965"/>
                </a:cubicBezTo>
                <a:cubicBezTo>
                  <a:pt x="79975" y="10938"/>
                  <a:pt x="79948" y="10911"/>
                  <a:pt x="79908" y="10911"/>
                </a:cubicBezTo>
                <a:close/>
                <a:moveTo>
                  <a:pt x="22761" y="10965"/>
                </a:moveTo>
                <a:cubicBezTo>
                  <a:pt x="22685" y="10965"/>
                  <a:pt x="22572" y="10965"/>
                  <a:pt x="22534" y="11041"/>
                </a:cubicBezTo>
                <a:cubicBezTo>
                  <a:pt x="22458" y="11078"/>
                  <a:pt x="22421" y="11154"/>
                  <a:pt x="22421" y="11192"/>
                </a:cubicBezTo>
                <a:cubicBezTo>
                  <a:pt x="22421" y="11305"/>
                  <a:pt x="22534" y="11381"/>
                  <a:pt x="22685" y="11419"/>
                </a:cubicBezTo>
                <a:lnTo>
                  <a:pt x="22799" y="11305"/>
                </a:lnTo>
                <a:cubicBezTo>
                  <a:pt x="22799" y="11305"/>
                  <a:pt x="22836" y="11305"/>
                  <a:pt x="22836" y="11267"/>
                </a:cubicBezTo>
                <a:cubicBezTo>
                  <a:pt x="22874" y="11267"/>
                  <a:pt x="22912" y="11230"/>
                  <a:pt x="22912" y="11154"/>
                </a:cubicBezTo>
                <a:cubicBezTo>
                  <a:pt x="22912" y="11078"/>
                  <a:pt x="22874" y="11041"/>
                  <a:pt x="22836" y="11003"/>
                </a:cubicBezTo>
                <a:lnTo>
                  <a:pt x="22761" y="10965"/>
                </a:lnTo>
                <a:close/>
                <a:moveTo>
                  <a:pt x="757" y="11078"/>
                </a:moveTo>
                <a:lnTo>
                  <a:pt x="606" y="11192"/>
                </a:lnTo>
                <a:cubicBezTo>
                  <a:pt x="606" y="11192"/>
                  <a:pt x="606" y="11230"/>
                  <a:pt x="606" y="11230"/>
                </a:cubicBezTo>
                <a:cubicBezTo>
                  <a:pt x="568" y="11267"/>
                  <a:pt x="568" y="11305"/>
                  <a:pt x="568" y="11343"/>
                </a:cubicBezTo>
                <a:cubicBezTo>
                  <a:pt x="568" y="11456"/>
                  <a:pt x="719" y="11494"/>
                  <a:pt x="757" y="11494"/>
                </a:cubicBezTo>
                <a:lnTo>
                  <a:pt x="946" y="11419"/>
                </a:lnTo>
                <a:cubicBezTo>
                  <a:pt x="984" y="11381"/>
                  <a:pt x="1059" y="11343"/>
                  <a:pt x="1059" y="11230"/>
                </a:cubicBezTo>
                <a:cubicBezTo>
                  <a:pt x="1059" y="11192"/>
                  <a:pt x="1059" y="11192"/>
                  <a:pt x="1059" y="11154"/>
                </a:cubicBezTo>
                <a:lnTo>
                  <a:pt x="908" y="11078"/>
                </a:lnTo>
                <a:close/>
                <a:moveTo>
                  <a:pt x="43101" y="11154"/>
                </a:moveTo>
                <a:lnTo>
                  <a:pt x="42988" y="11267"/>
                </a:lnTo>
                <a:lnTo>
                  <a:pt x="42988" y="11305"/>
                </a:lnTo>
                <a:cubicBezTo>
                  <a:pt x="42988" y="11419"/>
                  <a:pt x="42988" y="11494"/>
                  <a:pt x="43064" y="11570"/>
                </a:cubicBezTo>
                <a:lnTo>
                  <a:pt x="43139" y="11608"/>
                </a:lnTo>
                <a:cubicBezTo>
                  <a:pt x="43164" y="11620"/>
                  <a:pt x="43190" y="11624"/>
                  <a:pt x="43213" y="11624"/>
                </a:cubicBezTo>
                <a:cubicBezTo>
                  <a:pt x="43261" y="11624"/>
                  <a:pt x="43303" y="11608"/>
                  <a:pt x="43328" y="11608"/>
                </a:cubicBezTo>
                <a:cubicBezTo>
                  <a:pt x="43442" y="11532"/>
                  <a:pt x="43442" y="11456"/>
                  <a:pt x="43442" y="11419"/>
                </a:cubicBezTo>
                <a:cubicBezTo>
                  <a:pt x="43442" y="11381"/>
                  <a:pt x="43442" y="11381"/>
                  <a:pt x="43442" y="11343"/>
                </a:cubicBezTo>
                <a:cubicBezTo>
                  <a:pt x="43442" y="11343"/>
                  <a:pt x="43442" y="11343"/>
                  <a:pt x="43404" y="11305"/>
                </a:cubicBezTo>
                <a:lnTo>
                  <a:pt x="43290" y="11154"/>
                </a:lnTo>
                <a:close/>
                <a:moveTo>
                  <a:pt x="67525" y="11116"/>
                </a:moveTo>
                <a:lnTo>
                  <a:pt x="67374" y="11230"/>
                </a:lnTo>
                <a:lnTo>
                  <a:pt x="67374" y="11267"/>
                </a:lnTo>
                <a:cubicBezTo>
                  <a:pt x="67374" y="11381"/>
                  <a:pt x="67374" y="11532"/>
                  <a:pt x="67487" y="11608"/>
                </a:cubicBezTo>
                <a:cubicBezTo>
                  <a:pt x="67541" y="11634"/>
                  <a:pt x="67613" y="11661"/>
                  <a:pt x="67691" y="11661"/>
                </a:cubicBezTo>
                <a:cubicBezTo>
                  <a:pt x="67723" y="11661"/>
                  <a:pt x="67756" y="11657"/>
                  <a:pt x="67790" y="11645"/>
                </a:cubicBezTo>
                <a:lnTo>
                  <a:pt x="67903" y="11532"/>
                </a:lnTo>
                <a:cubicBezTo>
                  <a:pt x="67865" y="11419"/>
                  <a:pt x="67865" y="11116"/>
                  <a:pt x="67525" y="11116"/>
                </a:cubicBezTo>
                <a:close/>
                <a:moveTo>
                  <a:pt x="19698" y="11267"/>
                </a:moveTo>
                <a:cubicBezTo>
                  <a:pt x="19547" y="11267"/>
                  <a:pt x="19434" y="11267"/>
                  <a:pt x="19396" y="11343"/>
                </a:cubicBezTo>
                <a:cubicBezTo>
                  <a:pt x="19320" y="11381"/>
                  <a:pt x="19245" y="11456"/>
                  <a:pt x="19283" y="11608"/>
                </a:cubicBezTo>
                <a:lnTo>
                  <a:pt x="19396" y="11721"/>
                </a:lnTo>
                <a:cubicBezTo>
                  <a:pt x="19547" y="11721"/>
                  <a:pt x="19623" y="11721"/>
                  <a:pt x="19698" y="11645"/>
                </a:cubicBezTo>
                <a:cubicBezTo>
                  <a:pt x="19736" y="11608"/>
                  <a:pt x="19812" y="11570"/>
                  <a:pt x="19812" y="11456"/>
                </a:cubicBezTo>
                <a:cubicBezTo>
                  <a:pt x="19812" y="11419"/>
                  <a:pt x="19812" y="11381"/>
                  <a:pt x="19812" y="11381"/>
                </a:cubicBezTo>
                <a:lnTo>
                  <a:pt x="19698" y="11267"/>
                </a:lnTo>
                <a:close/>
                <a:moveTo>
                  <a:pt x="33536" y="11381"/>
                </a:moveTo>
                <a:lnTo>
                  <a:pt x="33385" y="11494"/>
                </a:lnTo>
                <a:lnTo>
                  <a:pt x="33385" y="11608"/>
                </a:lnTo>
                <a:lnTo>
                  <a:pt x="33536" y="11721"/>
                </a:lnTo>
                <a:cubicBezTo>
                  <a:pt x="33536" y="11721"/>
                  <a:pt x="33584" y="11770"/>
                  <a:pt x="33662" y="11770"/>
                </a:cubicBezTo>
                <a:cubicBezTo>
                  <a:pt x="33681" y="11770"/>
                  <a:pt x="33702" y="11766"/>
                  <a:pt x="33725" y="11759"/>
                </a:cubicBezTo>
                <a:lnTo>
                  <a:pt x="33838" y="11645"/>
                </a:lnTo>
                <a:lnTo>
                  <a:pt x="33838" y="11494"/>
                </a:lnTo>
                <a:lnTo>
                  <a:pt x="33687" y="11381"/>
                </a:lnTo>
                <a:close/>
                <a:moveTo>
                  <a:pt x="6428" y="11419"/>
                </a:moveTo>
                <a:cubicBezTo>
                  <a:pt x="6314" y="11494"/>
                  <a:pt x="6277" y="11721"/>
                  <a:pt x="6390" y="11797"/>
                </a:cubicBezTo>
                <a:cubicBezTo>
                  <a:pt x="6415" y="11797"/>
                  <a:pt x="6457" y="11814"/>
                  <a:pt x="6494" y="11814"/>
                </a:cubicBezTo>
                <a:cubicBezTo>
                  <a:pt x="6512" y="11814"/>
                  <a:pt x="6529" y="11809"/>
                  <a:pt x="6541" y="11797"/>
                </a:cubicBezTo>
                <a:lnTo>
                  <a:pt x="6617" y="11759"/>
                </a:lnTo>
                <a:lnTo>
                  <a:pt x="6579" y="11759"/>
                </a:lnTo>
                <a:lnTo>
                  <a:pt x="6730" y="11645"/>
                </a:lnTo>
                <a:lnTo>
                  <a:pt x="6730" y="11532"/>
                </a:lnTo>
                <a:lnTo>
                  <a:pt x="6655" y="11456"/>
                </a:lnTo>
                <a:cubicBezTo>
                  <a:pt x="6579" y="11419"/>
                  <a:pt x="6504" y="11419"/>
                  <a:pt x="6428" y="11419"/>
                </a:cubicBezTo>
                <a:close/>
                <a:moveTo>
                  <a:pt x="90825" y="11479"/>
                </a:moveTo>
                <a:cubicBezTo>
                  <a:pt x="90773" y="11479"/>
                  <a:pt x="90728" y="11505"/>
                  <a:pt x="90701" y="11532"/>
                </a:cubicBezTo>
                <a:cubicBezTo>
                  <a:pt x="90625" y="11570"/>
                  <a:pt x="90625" y="11645"/>
                  <a:pt x="90625" y="11759"/>
                </a:cubicBezTo>
                <a:lnTo>
                  <a:pt x="90777" y="11872"/>
                </a:lnTo>
                <a:lnTo>
                  <a:pt x="90890" y="11872"/>
                </a:lnTo>
                <a:lnTo>
                  <a:pt x="91041" y="11759"/>
                </a:lnTo>
                <a:lnTo>
                  <a:pt x="91041" y="11608"/>
                </a:lnTo>
                <a:lnTo>
                  <a:pt x="90890" y="11494"/>
                </a:lnTo>
                <a:cubicBezTo>
                  <a:pt x="90868" y="11483"/>
                  <a:pt x="90846" y="11479"/>
                  <a:pt x="90825" y="11479"/>
                </a:cubicBezTo>
                <a:close/>
                <a:moveTo>
                  <a:pt x="73196" y="11494"/>
                </a:moveTo>
                <a:lnTo>
                  <a:pt x="73083" y="11532"/>
                </a:lnTo>
                <a:cubicBezTo>
                  <a:pt x="73007" y="11570"/>
                  <a:pt x="72969" y="11645"/>
                  <a:pt x="72969" y="11683"/>
                </a:cubicBezTo>
                <a:cubicBezTo>
                  <a:pt x="72969" y="11835"/>
                  <a:pt x="73083" y="11910"/>
                  <a:pt x="73234" y="11910"/>
                </a:cubicBezTo>
                <a:lnTo>
                  <a:pt x="73385" y="11797"/>
                </a:lnTo>
                <a:cubicBezTo>
                  <a:pt x="73385" y="11797"/>
                  <a:pt x="73385" y="11759"/>
                  <a:pt x="73385" y="11759"/>
                </a:cubicBezTo>
                <a:cubicBezTo>
                  <a:pt x="73385" y="11721"/>
                  <a:pt x="73423" y="11683"/>
                  <a:pt x="73423" y="11645"/>
                </a:cubicBezTo>
                <a:cubicBezTo>
                  <a:pt x="73423" y="11532"/>
                  <a:pt x="73272" y="11494"/>
                  <a:pt x="73196" y="11494"/>
                </a:cubicBezTo>
                <a:close/>
                <a:moveTo>
                  <a:pt x="60186" y="11466"/>
                </a:moveTo>
                <a:cubicBezTo>
                  <a:pt x="60153" y="11466"/>
                  <a:pt x="60115" y="11475"/>
                  <a:pt x="60077" y="11494"/>
                </a:cubicBezTo>
                <a:cubicBezTo>
                  <a:pt x="60039" y="11494"/>
                  <a:pt x="59888" y="11532"/>
                  <a:pt x="59888" y="11683"/>
                </a:cubicBezTo>
                <a:lnTo>
                  <a:pt x="59888" y="11797"/>
                </a:lnTo>
                <a:lnTo>
                  <a:pt x="59964" y="11910"/>
                </a:lnTo>
                <a:cubicBezTo>
                  <a:pt x="60020" y="11929"/>
                  <a:pt x="60077" y="11939"/>
                  <a:pt x="60124" y="11939"/>
                </a:cubicBezTo>
                <a:cubicBezTo>
                  <a:pt x="60171" y="11939"/>
                  <a:pt x="60209" y="11929"/>
                  <a:pt x="60228" y="11910"/>
                </a:cubicBezTo>
                <a:cubicBezTo>
                  <a:pt x="60304" y="11872"/>
                  <a:pt x="60379" y="11797"/>
                  <a:pt x="60379" y="11683"/>
                </a:cubicBezTo>
                <a:cubicBezTo>
                  <a:pt x="60379" y="11608"/>
                  <a:pt x="60342" y="11532"/>
                  <a:pt x="60266" y="11494"/>
                </a:cubicBezTo>
                <a:cubicBezTo>
                  <a:pt x="60247" y="11475"/>
                  <a:pt x="60219" y="11466"/>
                  <a:pt x="60186" y="11466"/>
                </a:cubicBezTo>
                <a:close/>
                <a:moveTo>
                  <a:pt x="87790" y="11570"/>
                </a:moveTo>
                <a:cubicBezTo>
                  <a:pt x="87677" y="11645"/>
                  <a:pt x="87639" y="11872"/>
                  <a:pt x="87752" y="11948"/>
                </a:cubicBezTo>
                <a:cubicBezTo>
                  <a:pt x="87790" y="11986"/>
                  <a:pt x="87866" y="11986"/>
                  <a:pt x="87903" y="11986"/>
                </a:cubicBezTo>
                <a:lnTo>
                  <a:pt x="87979" y="11910"/>
                </a:lnTo>
                <a:lnTo>
                  <a:pt x="87903" y="11910"/>
                </a:lnTo>
                <a:lnTo>
                  <a:pt x="88092" y="11797"/>
                </a:lnTo>
                <a:lnTo>
                  <a:pt x="88092" y="11683"/>
                </a:lnTo>
                <a:lnTo>
                  <a:pt x="88017" y="11608"/>
                </a:lnTo>
                <a:cubicBezTo>
                  <a:pt x="87941" y="11570"/>
                  <a:pt x="87866" y="11570"/>
                  <a:pt x="87790" y="11570"/>
                </a:cubicBezTo>
                <a:close/>
                <a:moveTo>
                  <a:pt x="89799" y="10917"/>
                </a:moveTo>
                <a:cubicBezTo>
                  <a:pt x="89785" y="10917"/>
                  <a:pt x="89770" y="10920"/>
                  <a:pt x="89756" y="10927"/>
                </a:cubicBezTo>
                <a:cubicBezTo>
                  <a:pt x="89642" y="10927"/>
                  <a:pt x="89605" y="11041"/>
                  <a:pt x="89605" y="11041"/>
                </a:cubicBezTo>
                <a:lnTo>
                  <a:pt x="89642" y="11078"/>
                </a:lnTo>
                <a:cubicBezTo>
                  <a:pt x="89605" y="11116"/>
                  <a:pt x="89605" y="11154"/>
                  <a:pt x="89567" y="11192"/>
                </a:cubicBezTo>
                <a:cubicBezTo>
                  <a:pt x="89567" y="11116"/>
                  <a:pt x="89529" y="11078"/>
                  <a:pt x="89453" y="11041"/>
                </a:cubicBezTo>
                <a:lnTo>
                  <a:pt x="89340" y="11003"/>
                </a:lnTo>
                <a:cubicBezTo>
                  <a:pt x="89038" y="11078"/>
                  <a:pt x="88849" y="11154"/>
                  <a:pt x="88773" y="11419"/>
                </a:cubicBezTo>
                <a:cubicBezTo>
                  <a:pt x="88735" y="11532"/>
                  <a:pt x="88811" y="11608"/>
                  <a:pt x="88849" y="11645"/>
                </a:cubicBezTo>
                <a:lnTo>
                  <a:pt x="88886" y="11645"/>
                </a:lnTo>
                <a:cubicBezTo>
                  <a:pt x="88886" y="11645"/>
                  <a:pt x="88886" y="11683"/>
                  <a:pt x="88886" y="11683"/>
                </a:cubicBezTo>
                <a:cubicBezTo>
                  <a:pt x="88811" y="11797"/>
                  <a:pt x="88811" y="11948"/>
                  <a:pt x="89038" y="11986"/>
                </a:cubicBezTo>
                <a:cubicBezTo>
                  <a:pt x="89378" y="11948"/>
                  <a:pt x="89416" y="11797"/>
                  <a:pt x="89453" y="11683"/>
                </a:cubicBezTo>
                <a:cubicBezTo>
                  <a:pt x="89453" y="11608"/>
                  <a:pt x="89491" y="11570"/>
                  <a:pt x="89567" y="11532"/>
                </a:cubicBezTo>
                <a:lnTo>
                  <a:pt x="89642" y="11381"/>
                </a:lnTo>
                <a:cubicBezTo>
                  <a:pt x="89605" y="11381"/>
                  <a:pt x="89605" y="11343"/>
                  <a:pt x="89605" y="11343"/>
                </a:cubicBezTo>
                <a:lnTo>
                  <a:pt x="89605" y="11343"/>
                </a:lnTo>
                <a:cubicBezTo>
                  <a:pt x="89642" y="11381"/>
                  <a:pt x="89718" y="11381"/>
                  <a:pt x="89794" y="11419"/>
                </a:cubicBezTo>
                <a:lnTo>
                  <a:pt x="89983" y="11305"/>
                </a:lnTo>
                <a:cubicBezTo>
                  <a:pt x="89983" y="11267"/>
                  <a:pt x="90058" y="11230"/>
                  <a:pt x="90058" y="11154"/>
                </a:cubicBezTo>
                <a:lnTo>
                  <a:pt x="89907" y="11041"/>
                </a:lnTo>
                <a:cubicBezTo>
                  <a:pt x="89907" y="11041"/>
                  <a:pt x="89907" y="11041"/>
                  <a:pt x="89869" y="11003"/>
                </a:cubicBezTo>
                <a:cubicBezTo>
                  <a:pt x="89907" y="11003"/>
                  <a:pt x="89945" y="11041"/>
                  <a:pt x="89983" y="11041"/>
                </a:cubicBezTo>
                <a:cubicBezTo>
                  <a:pt x="89945" y="11041"/>
                  <a:pt x="89945" y="11003"/>
                  <a:pt x="89945" y="11003"/>
                </a:cubicBezTo>
                <a:cubicBezTo>
                  <a:pt x="89914" y="10972"/>
                  <a:pt x="89859" y="10917"/>
                  <a:pt x="89799" y="10917"/>
                </a:cubicBezTo>
                <a:close/>
                <a:moveTo>
                  <a:pt x="20350" y="11565"/>
                </a:moveTo>
                <a:cubicBezTo>
                  <a:pt x="20139" y="11565"/>
                  <a:pt x="20076" y="11728"/>
                  <a:pt x="20076" y="11797"/>
                </a:cubicBezTo>
                <a:cubicBezTo>
                  <a:pt x="20076" y="11835"/>
                  <a:pt x="20039" y="11872"/>
                  <a:pt x="20039" y="11872"/>
                </a:cubicBezTo>
                <a:lnTo>
                  <a:pt x="20114" y="12061"/>
                </a:lnTo>
                <a:cubicBezTo>
                  <a:pt x="20148" y="12072"/>
                  <a:pt x="20181" y="12077"/>
                  <a:pt x="20213" y="12077"/>
                </a:cubicBezTo>
                <a:cubicBezTo>
                  <a:pt x="20291" y="12077"/>
                  <a:pt x="20363" y="12050"/>
                  <a:pt x="20417" y="12024"/>
                </a:cubicBezTo>
                <a:cubicBezTo>
                  <a:pt x="20530" y="11948"/>
                  <a:pt x="20530" y="11797"/>
                  <a:pt x="20530" y="11683"/>
                </a:cubicBezTo>
                <a:lnTo>
                  <a:pt x="20417" y="11570"/>
                </a:lnTo>
                <a:cubicBezTo>
                  <a:pt x="20393" y="11567"/>
                  <a:pt x="20371" y="11565"/>
                  <a:pt x="20350" y="11565"/>
                </a:cubicBezTo>
                <a:close/>
                <a:moveTo>
                  <a:pt x="63517" y="11305"/>
                </a:moveTo>
                <a:lnTo>
                  <a:pt x="63291" y="11419"/>
                </a:lnTo>
                <a:cubicBezTo>
                  <a:pt x="63291" y="11419"/>
                  <a:pt x="63291" y="11456"/>
                  <a:pt x="63291" y="11456"/>
                </a:cubicBezTo>
                <a:cubicBezTo>
                  <a:pt x="63215" y="11456"/>
                  <a:pt x="63177" y="11532"/>
                  <a:pt x="63139" y="11570"/>
                </a:cubicBezTo>
                <a:lnTo>
                  <a:pt x="63139" y="11608"/>
                </a:lnTo>
                <a:cubicBezTo>
                  <a:pt x="63139" y="11683"/>
                  <a:pt x="63177" y="11721"/>
                  <a:pt x="63215" y="11759"/>
                </a:cubicBezTo>
                <a:cubicBezTo>
                  <a:pt x="63253" y="11835"/>
                  <a:pt x="63253" y="11872"/>
                  <a:pt x="63215" y="11986"/>
                </a:cubicBezTo>
                <a:lnTo>
                  <a:pt x="63328" y="12137"/>
                </a:lnTo>
                <a:cubicBezTo>
                  <a:pt x="63363" y="12144"/>
                  <a:pt x="63394" y="12147"/>
                  <a:pt x="63422" y="12147"/>
                </a:cubicBezTo>
                <a:cubicBezTo>
                  <a:pt x="63545" y="12147"/>
                  <a:pt x="63607" y="12085"/>
                  <a:pt x="63669" y="12024"/>
                </a:cubicBezTo>
                <a:lnTo>
                  <a:pt x="63706" y="12024"/>
                </a:lnTo>
                <a:cubicBezTo>
                  <a:pt x="63706" y="12024"/>
                  <a:pt x="63744" y="12061"/>
                  <a:pt x="63782" y="12061"/>
                </a:cubicBezTo>
                <a:cubicBezTo>
                  <a:pt x="63858" y="12061"/>
                  <a:pt x="63971" y="12024"/>
                  <a:pt x="63971" y="11910"/>
                </a:cubicBezTo>
                <a:cubicBezTo>
                  <a:pt x="64009" y="11910"/>
                  <a:pt x="64009" y="11872"/>
                  <a:pt x="64047" y="11835"/>
                </a:cubicBezTo>
                <a:lnTo>
                  <a:pt x="64047" y="11759"/>
                </a:lnTo>
                <a:cubicBezTo>
                  <a:pt x="64047" y="11683"/>
                  <a:pt x="64009" y="11608"/>
                  <a:pt x="63971" y="11532"/>
                </a:cubicBezTo>
                <a:cubicBezTo>
                  <a:pt x="63933" y="11494"/>
                  <a:pt x="63933" y="11456"/>
                  <a:pt x="63896" y="11419"/>
                </a:cubicBezTo>
                <a:lnTo>
                  <a:pt x="63782" y="11305"/>
                </a:lnTo>
                <a:cubicBezTo>
                  <a:pt x="63706" y="11324"/>
                  <a:pt x="63640" y="11334"/>
                  <a:pt x="63593" y="11334"/>
                </a:cubicBezTo>
                <a:cubicBezTo>
                  <a:pt x="63546" y="11334"/>
                  <a:pt x="63517" y="11324"/>
                  <a:pt x="63517" y="11305"/>
                </a:cubicBezTo>
                <a:close/>
                <a:moveTo>
                  <a:pt x="41816" y="11797"/>
                </a:moveTo>
                <a:cubicBezTo>
                  <a:pt x="41740" y="11835"/>
                  <a:pt x="41665" y="11872"/>
                  <a:pt x="41665" y="11986"/>
                </a:cubicBezTo>
                <a:lnTo>
                  <a:pt x="41778" y="12137"/>
                </a:lnTo>
                <a:cubicBezTo>
                  <a:pt x="41816" y="12137"/>
                  <a:pt x="41854" y="12175"/>
                  <a:pt x="41967" y="12175"/>
                </a:cubicBezTo>
                <a:lnTo>
                  <a:pt x="42081" y="12061"/>
                </a:lnTo>
                <a:lnTo>
                  <a:pt x="42081" y="11948"/>
                </a:lnTo>
                <a:lnTo>
                  <a:pt x="42043" y="11872"/>
                </a:lnTo>
                <a:cubicBezTo>
                  <a:pt x="42005" y="11835"/>
                  <a:pt x="41929" y="11797"/>
                  <a:pt x="41816" y="11797"/>
                </a:cubicBezTo>
                <a:close/>
                <a:moveTo>
                  <a:pt x="42988" y="11645"/>
                </a:moveTo>
                <a:cubicBezTo>
                  <a:pt x="42912" y="11645"/>
                  <a:pt x="42799" y="11645"/>
                  <a:pt x="42723" y="11835"/>
                </a:cubicBezTo>
                <a:lnTo>
                  <a:pt x="42837" y="11986"/>
                </a:lnTo>
                <a:cubicBezTo>
                  <a:pt x="42837" y="11986"/>
                  <a:pt x="42799" y="11948"/>
                  <a:pt x="42799" y="11948"/>
                </a:cubicBezTo>
                <a:cubicBezTo>
                  <a:pt x="42799" y="11948"/>
                  <a:pt x="42799" y="11948"/>
                  <a:pt x="42799" y="11986"/>
                </a:cubicBezTo>
                <a:cubicBezTo>
                  <a:pt x="42799" y="12024"/>
                  <a:pt x="42837" y="12099"/>
                  <a:pt x="42912" y="12137"/>
                </a:cubicBezTo>
                <a:cubicBezTo>
                  <a:pt x="42912" y="12175"/>
                  <a:pt x="42988" y="12175"/>
                  <a:pt x="43064" y="12175"/>
                </a:cubicBezTo>
                <a:lnTo>
                  <a:pt x="43177" y="12099"/>
                </a:lnTo>
                <a:cubicBezTo>
                  <a:pt x="43177" y="12061"/>
                  <a:pt x="43215" y="12024"/>
                  <a:pt x="43215" y="11986"/>
                </a:cubicBezTo>
                <a:cubicBezTo>
                  <a:pt x="43215" y="11835"/>
                  <a:pt x="43139" y="11683"/>
                  <a:pt x="42988" y="11645"/>
                </a:cubicBezTo>
                <a:close/>
                <a:moveTo>
                  <a:pt x="43744" y="11797"/>
                </a:moveTo>
                <a:cubicBezTo>
                  <a:pt x="43631" y="11797"/>
                  <a:pt x="43517" y="11835"/>
                  <a:pt x="43517" y="11948"/>
                </a:cubicBezTo>
                <a:lnTo>
                  <a:pt x="43631" y="12061"/>
                </a:lnTo>
                <a:lnTo>
                  <a:pt x="43593" y="12061"/>
                </a:lnTo>
                <a:cubicBezTo>
                  <a:pt x="43650" y="12146"/>
                  <a:pt x="43706" y="12189"/>
                  <a:pt x="43779" y="12189"/>
                </a:cubicBezTo>
                <a:cubicBezTo>
                  <a:pt x="43803" y="12189"/>
                  <a:pt x="43829" y="12184"/>
                  <a:pt x="43857" y="12175"/>
                </a:cubicBezTo>
                <a:lnTo>
                  <a:pt x="43971" y="12099"/>
                </a:lnTo>
                <a:cubicBezTo>
                  <a:pt x="43971" y="12099"/>
                  <a:pt x="43971" y="12061"/>
                  <a:pt x="43971" y="12024"/>
                </a:cubicBezTo>
                <a:cubicBezTo>
                  <a:pt x="43971" y="11910"/>
                  <a:pt x="43857" y="11797"/>
                  <a:pt x="43744" y="11797"/>
                </a:cubicBezTo>
                <a:close/>
                <a:moveTo>
                  <a:pt x="91117" y="11910"/>
                </a:moveTo>
                <a:lnTo>
                  <a:pt x="90928" y="11986"/>
                </a:lnTo>
                <a:cubicBezTo>
                  <a:pt x="90928" y="11986"/>
                  <a:pt x="90928" y="11986"/>
                  <a:pt x="90928" y="12024"/>
                </a:cubicBezTo>
                <a:cubicBezTo>
                  <a:pt x="90928" y="12024"/>
                  <a:pt x="90890" y="12061"/>
                  <a:pt x="90890" y="12099"/>
                </a:cubicBezTo>
                <a:cubicBezTo>
                  <a:pt x="90890" y="12175"/>
                  <a:pt x="90928" y="12213"/>
                  <a:pt x="90966" y="12250"/>
                </a:cubicBezTo>
                <a:lnTo>
                  <a:pt x="91117" y="12288"/>
                </a:lnTo>
                <a:cubicBezTo>
                  <a:pt x="91306" y="12250"/>
                  <a:pt x="91344" y="12175"/>
                  <a:pt x="91344" y="12099"/>
                </a:cubicBezTo>
                <a:lnTo>
                  <a:pt x="91193" y="11986"/>
                </a:lnTo>
                <a:cubicBezTo>
                  <a:pt x="91230" y="11986"/>
                  <a:pt x="91230" y="12024"/>
                  <a:pt x="91268" y="12024"/>
                </a:cubicBezTo>
                <a:cubicBezTo>
                  <a:pt x="91230" y="11986"/>
                  <a:pt x="91193" y="11910"/>
                  <a:pt x="91117" y="11910"/>
                </a:cubicBezTo>
                <a:close/>
                <a:moveTo>
                  <a:pt x="48583" y="11797"/>
                </a:moveTo>
                <a:cubicBezTo>
                  <a:pt x="48432" y="11797"/>
                  <a:pt x="48319" y="11835"/>
                  <a:pt x="48281" y="11986"/>
                </a:cubicBezTo>
                <a:lnTo>
                  <a:pt x="48432" y="12137"/>
                </a:lnTo>
                <a:cubicBezTo>
                  <a:pt x="48394" y="12137"/>
                  <a:pt x="48357" y="12099"/>
                  <a:pt x="48357" y="12061"/>
                </a:cubicBezTo>
                <a:cubicBezTo>
                  <a:pt x="48357" y="12099"/>
                  <a:pt x="48319" y="12137"/>
                  <a:pt x="48319" y="12137"/>
                </a:cubicBezTo>
                <a:cubicBezTo>
                  <a:pt x="48319" y="12213"/>
                  <a:pt x="48319" y="12250"/>
                  <a:pt x="48357" y="12326"/>
                </a:cubicBezTo>
                <a:lnTo>
                  <a:pt x="48432" y="12364"/>
                </a:lnTo>
                <a:cubicBezTo>
                  <a:pt x="48465" y="12375"/>
                  <a:pt x="48495" y="12379"/>
                  <a:pt x="48523" y="12379"/>
                </a:cubicBezTo>
                <a:cubicBezTo>
                  <a:pt x="48590" y="12379"/>
                  <a:pt x="48643" y="12353"/>
                  <a:pt x="48697" y="12326"/>
                </a:cubicBezTo>
                <a:cubicBezTo>
                  <a:pt x="48735" y="12288"/>
                  <a:pt x="48810" y="12213"/>
                  <a:pt x="48810" y="12099"/>
                </a:cubicBezTo>
                <a:cubicBezTo>
                  <a:pt x="48810" y="12024"/>
                  <a:pt x="48772" y="11910"/>
                  <a:pt x="48697" y="11835"/>
                </a:cubicBezTo>
                <a:lnTo>
                  <a:pt x="48583" y="11797"/>
                </a:lnTo>
                <a:close/>
                <a:moveTo>
                  <a:pt x="89098" y="12084"/>
                </a:moveTo>
                <a:cubicBezTo>
                  <a:pt x="89031" y="12084"/>
                  <a:pt x="88978" y="12110"/>
                  <a:pt x="88924" y="12137"/>
                </a:cubicBezTo>
                <a:cubicBezTo>
                  <a:pt x="88811" y="12175"/>
                  <a:pt x="88811" y="12288"/>
                  <a:pt x="88811" y="12326"/>
                </a:cubicBezTo>
                <a:cubicBezTo>
                  <a:pt x="88811" y="12364"/>
                  <a:pt x="88811" y="12402"/>
                  <a:pt x="88811" y="12439"/>
                </a:cubicBezTo>
                <a:lnTo>
                  <a:pt x="88962" y="12553"/>
                </a:lnTo>
                <a:cubicBezTo>
                  <a:pt x="89038" y="12553"/>
                  <a:pt x="89113" y="12515"/>
                  <a:pt x="89189" y="12477"/>
                </a:cubicBezTo>
                <a:cubicBezTo>
                  <a:pt x="89264" y="12439"/>
                  <a:pt x="89302" y="12364"/>
                  <a:pt x="89302" y="12250"/>
                </a:cubicBezTo>
                <a:cubicBezTo>
                  <a:pt x="89302" y="12250"/>
                  <a:pt x="89302" y="12213"/>
                  <a:pt x="89264" y="12213"/>
                </a:cubicBezTo>
                <a:lnTo>
                  <a:pt x="89189" y="12099"/>
                </a:lnTo>
                <a:cubicBezTo>
                  <a:pt x="89156" y="12088"/>
                  <a:pt x="89126" y="12084"/>
                  <a:pt x="89098" y="12084"/>
                </a:cubicBezTo>
                <a:close/>
                <a:moveTo>
                  <a:pt x="43253" y="12099"/>
                </a:moveTo>
                <a:cubicBezTo>
                  <a:pt x="43215" y="12099"/>
                  <a:pt x="43101" y="12137"/>
                  <a:pt x="43101" y="12326"/>
                </a:cubicBezTo>
                <a:lnTo>
                  <a:pt x="43101" y="12402"/>
                </a:lnTo>
                <a:lnTo>
                  <a:pt x="43139" y="12515"/>
                </a:lnTo>
                <a:cubicBezTo>
                  <a:pt x="43205" y="12537"/>
                  <a:pt x="43257" y="12559"/>
                  <a:pt x="43305" y="12559"/>
                </a:cubicBezTo>
                <a:cubicBezTo>
                  <a:pt x="43340" y="12559"/>
                  <a:pt x="43372" y="12547"/>
                  <a:pt x="43404" y="12515"/>
                </a:cubicBezTo>
                <a:cubicBezTo>
                  <a:pt x="43517" y="12477"/>
                  <a:pt x="43555" y="12402"/>
                  <a:pt x="43555" y="12326"/>
                </a:cubicBezTo>
                <a:cubicBezTo>
                  <a:pt x="43555" y="12250"/>
                  <a:pt x="43517" y="12175"/>
                  <a:pt x="43479" y="12137"/>
                </a:cubicBezTo>
                <a:cubicBezTo>
                  <a:pt x="43404" y="12099"/>
                  <a:pt x="43328" y="12099"/>
                  <a:pt x="43253" y="12099"/>
                </a:cubicBezTo>
                <a:close/>
                <a:moveTo>
                  <a:pt x="49590" y="12222"/>
                </a:moveTo>
                <a:cubicBezTo>
                  <a:pt x="49538" y="12222"/>
                  <a:pt x="49491" y="12232"/>
                  <a:pt x="49453" y="12250"/>
                </a:cubicBezTo>
                <a:cubicBezTo>
                  <a:pt x="49302" y="12326"/>
                  <a:pt x="49377" y="12553"/>
                  <a:pt x="49529" y="12553"/>
                </a:cubicBezTo>
                <a:cubicBezTo>
                  <a:pt x="49541" y="12565"/>
                  <a:pt x="49566" y="12574"/>
                  <a:pt x="49597" y="12574"/>
                </a:cubicBezTo>
                <a:cubicBezTo>
                  <a:pt x="49659" y="12574"/>
                  <a:pt x="49743" y="12540"/>
                  <a:pt x="49793" y="12439"/>
                </a:cubicBezTo>
                <a:lnTo>
                  <a:pt x="49755" y="12250"/>
                </a:lnTo>
                <a:cubicBezTo>
                  <a:pt x="49699" y="12232"/>
                  <a:pt x="49642" y="12222"/>
                  <a:pt x="49590" y="12222"/>
                </a:cubicBezTo>
                <a:close/>
                <a:moveTo>
                  <a:pt x="3668" y="12330"/>
                </a:moveTo>
                <a:cubicBezTo>
                  <a:pt x="3651" y="12330"/>
                  <a:pt x="3630" y="12339"/>
                  <a:pt x="3592" y="12364"/>
                </a:cubicBezTo>
                <a:cubicBezTo>
                  <a:pt x="3555" y="12402"/>
                  <a:pt x="3592" y="12402"/>
                  <a:pt x="3592" y="12402"/>
                </a:cubicBezTo>
                <a:lnTo>
                  <a:pt x="3441" y="12402"/>
                </a:lnTo>
                <a:cubicBezTo>
                  <a:pt x="3441" y="12477"/>
                  <a:pt x="3479" y="12553"/>
                  <a:pt x="3517" y="12591"/>
                </a:cubicBezTo>
                <a:cubicBezTo>
                  <a:pt x="3555" y="12628"/>
                  <a:pt x="3630" y="12628"/>
                  <a:pt x="3706" y="12628"/>
                </a:cubicBezTo>
                <a:cubicBezTo>
                  <a:pt x="3857" y="12628"/>
                  <a:pt x="3970" y="12553"/>
                  <a:pt x="3970" y="12402"/>
                </a:cubicBezTo>
                <a:lnTo>
                  <a:pt x="3819" y="12402"/>
                </a:lnTo>
                <a:cubicBezTo>
                  <a:pt x="3819" y="12402"/>
                  <a:pt x="3819" y="12402"/>
                  <a:pt x="3819" y="12364"/>
                </a:cubicBezTo>
                <a:cubicBezTo>
                  <a:pt x="3718" y="12364"/>
                  <a:pt x="3702" y="12330"/>
                  <a:pt x="3668" y="12330"/>
                </a:cubicBezTo>
                <a:close/>
                <a:moveTo>
                  <a:pt x="73650" y="12175"/>
                </a:moveTo>
                <a:lnTo>
                  <a:pt x="73461" y="12250"/>
                </a:lnTo>
                <a:lnTo>
                  <a:pt x="73461" y="12515"/>
                </a:lnTo>
                <a:lnTo>
                  <a:pt x="73574" y="12628"/>
                </a:lnTo>
                <a:cubicBezTo>
                  <a:pt x="73607" y="12640"/>
                  <a:pt x="73637" y="12644"/>
                  <a:pt x="73665" y="12644"/>
                </a:cubicBezTo>
                <a:cubicBezTo>
                  <a:pt x="73732" y="12644"/>
                  <a:pt x="73785" y="12617"/>
                  <a:pt x="73839" y="12591"/>
                </a:cubicBezTo>
                <a:cubicBezTo>
                  <a:pt x="73877" y="12553"/>
                  <a:pt x="73877" y="12515"/>
                  <a:pt x="73877" y="12439"/>
                </a:cubicBezTo>
                <a:cubicBezTo>
                  <a:pt x="73877" y="12326"/>
                  <a:pt x="73763" y="12213"/>
                  <a:pt x="73650" y="12175"/>
                </a:cubicBezTo>
                <a:close/>
                <a:moveTo>
                  <a:pt x="90247" y="12364"/>
                </a:moveTo>
                <a:lnTo>
                  <a:pt x="90096" y="12477"/>
                </a:lnTo>
                <a:lnTo>
                  <a:pt x="90096" y="12591"/>
                </a:lnTo>
                <a:lnTo>
                  <a:pt x="90210" y="12704"/>
                </a:lnTo>
                <a:cubicBezTo>
                  <a:pt x="90240" y="12704"/>
                  <a:pt x="90294" y="12753"/>
                  <a:pt x="90373" y="12753"/>
                </a:cubicBezTo>
                <a:cubicBezTo>
                  <a:pt x="90393" y="12753"/>
                  <a:pt x="90414" y="12749"/>
                  <a:pt x="90436" y="12742"/>
                </a:cubicBezTo>
                <a:lnTo>
                  <a:pt x="90550" y="12628"/>
                </a:lnTo>
                <a:lnTo>
                  <a:pt x="90550" y="12477"/>
                </a:lnTo>
                <a:lnTo>
                  <a:pt x="90399" y="12364"/>
                </a:lnTo>
                <a:close/>
                <a:moveTo>
                  <a:pt x="4651" y="12477"/>
                </a:moveTo>
                <a:cubicBezTo>
                  <a:pt x="4462" y="12477"/>
                  <a:pt x="4349" y="12515"/>
                  <a:pt x="4311" y="12628"/>
                </a:cubicBezTo>
                <a:lnTo>
                  <a:pt x="4311" y="12780"/>
                </a:lnTo>
                <a:cubicBezTo>
                  <a:pt x="4355" y="12824"/>
                  <a:pt x="4425" y="12842"/>
                  <a:pt x="4499" y="12842"/>
                </a:cubicBezTo>
                <a:cubicBezTo>
                  <a:pt x="4551" y="12842"/>
                  <a:pt x="4604" y="12833"/>
                  <a:pt x="4651" y="12818"/>
                </a:cubicBezTo>
                <a:cubicBezTo>
                  <a:pt x="4727" y="12780"/>
                  <a:pt x="4802" y="12704"/>
                  <a:pt x="4802" y="12628"/>
                </a:cubicBezTo>
                <a:cubicBezTo>
                  <a:pt x="4802" y="12591"/>
                  <a:pt x="4802" y="12591"/>
                  <a:pt x="4802" y="12553"/>
                </a:cubicBezTo>
                <a:lnTo>
                  <a:pt x="4651" y="12477"/>
                </a:lnTo>
                <a:close/>
                <a:moveTo>
                  <a:pt x="34746" y="12477"/>
                </a:moveTo>
                <a:lnTo>
                  <a:pt x="34595" y="12591"/>
                </a:lnTo>
                <a:lnTo>
                  <a:pt x="34595" y="12742"/>
                </a:lnTo>
                <a:lnTo>
                  <a:pt x="34746" y="12855"/>
                </a:lnTo>
                <a:lnTo>
                  <a:pt x="34897" y="12855"/>
                </a:lnTo>
                <a:lnTo>
                  <a:pt x="35048" y="12742"/>
                </a:lnTo>
                <a:lnTo>
                  <a:pt x="35048" y="12591"/>
                </a:lnTo>
                <a:lnTo>
                  <a:pt x="34897" y="12477"/>
                </a:lnTo>
                <a:close/>
                <a:moveTo>
                  <a:pt x="81363" y="12250"/>
                </a:moveTo>
                <a:cubicBezTo>
                  <a:pt x="81211" y="12326"/>
                  <a:pt x="81136" y="12439"/>
                  <a:pt x="81136" y="12553"/>
                </a:cubicBezTo>
                <a:cubicBezTo>
                  <a:pt x="81136" y="12704"/>
                  <a:pt x="81287" y="12818"/>
                  <a:pt x="81476" y="12855"/>
                </a:cubicBezTo>
                <a:lnTo>
                  <a:pt x="81627" y="12780"/>
                </a:lnTo>
                <a:cubicBezTo>
                  <a:pt x="81665" y="12704"/>
                  <a:pt x="81665" y="12628"/>
                  <a:pt x="81665" y="12553"/>
                </a:cubicBezTo>
                <a:cubicBezTo>
                  <a:pt x="81665" y="12402"/>
                  <a:pt x="81627" y="12326"/>
                  <a:pt x="81514" y="12250"/>
                </a:cubicBezTo>
                <a:close/>
                <a:moveTo>
                  <a:pt x="28697" y="12515"/>
                </a:moveTo>
                <a:lnTo>
                  <a:pt x="28583" y="12628"/>
                </a:lnTo>
                <a:lnTo>
                  <a:pt x="28583" y="12742"/>
                </a:lnTo>
                <a:lnTo>
                  <a:pt x="28697" y="12855"/>
                </a:lnTo>
                <a:cubicBezTo>
                  <a:pt x="28697" y="12855"/>
                  <a:pt x="28734" y="12893"/>
                  <a:pt x="28772" y="12893"/>
                </a:cubicBezTo>
                <a:lnTo>
                  <a:pt x="28961" y="12780"/>
                </a:lnTo>
                <a:cubicBezTo>
                  <a:pt x="28961" y="12742"/>
                  <a:pt x="28961" y="12742"/>
                  <a:pt x="28999" y="12704"/>
                </a:cubicBezTo>
                <a:lnTo>
                  <a:pt x="28886" y="12515"/>
                </a:lnTo>
                <a:close/>
                <a:moveTo>
                  <a:pt x="55569" y="12054"/>
                </a:moveTo>
                <a:cubicBezTo>
                  <a:pt x="55406" y="12054"/>
                  <a:pt x="55341" y="12147"/>
                  <a:pt x="55275" y="12213"/>
                </a:cubicBezTo>
                <a:cubicBezTo>
                  <a:pt x="55162" y="12213"/>
                  <a:pt x="55011" y="12213"/>
                  <a:pt x="54822" y="12402"/>
                </a:cubicBezTo>
                <a:lnTo>
                  <a:pt x="54822" y="12553"/>
                </a:lnTo>
                <a:cubicBezTo>
                  <a:pt x="54859" y="12591"/>
                  <a:pt x="54859" y="12628"/>
                  <a:pt x="54859" y="12666"/>
                </a:cubicBezTo>
                <a:cubicBezTo>
                  <a:pt x="54859" y="12704"/>
                  <a:pt x="54897" y="12780"/>
                  <a:pt x="54897" y="12855"/>
                </a:cubicBezTo>
                <a:lnTo>
                  <a:pt x="55049" y="12893"/>
                </a:lnTo>
                <a:lnTo>
                  <a:pt x="55275" y="12893"/>
                </a:lnTo>
                <a:lnTo>
                  <a:pt x="55427" y="12780"/>
                </a:lnTo>
                <a:lnTo>
                  <a:pt x="55427" y="12628"/>
                </a:lnTo>
                <a:cubicBezTo>
                  <a:pt x="55427" y="12628"/>
                  <a:pt x="55464" y="12628"/>
                  <a:pt x="55464" y="12591"/>
                </a:cubicBezTo>
                <a:lnTo>
                  <a:pt x="55729" y="12553"/>
                </a:lnTo>
                <a:cubicBezTo>
                  <a:pt x="55729" y="12553"/>
                  <a:pt x="55729" y="12515"/>
                  <a:pt x="55767" y="12477"/>
                </a:cubicBezTo>
                <a:cubicBezTo>
                  <a:pt x="55767" y="12402"/>
                  <a:pt x="55842" y="12326"/>
                  <a:pt x="55842" y="12250"/>
                </a:cubicBezTo>
                <a:cubicBezTo>
                  <a:pt x="55842" y="12175"/>
                  <a:pt x="55805" y="12137"/>
                  <a:pt x="55729" y="12099"/>
                </a:cubicBezTo>
                <a:lnTo>
                  <a:pt x="55653" y="12061"/>
                </a:lnTo>
                <a:cubicBezTo>
                  <a:pt x="55622" y="12056"/>
                  <a:pt x="55594" y="12054"/>
                  <a:pt x="55569" y="12054"/>
                </a:cubicBezTo>
                <a:close/>
                <a:moveTo>
                  <a:pt x="70928" y="12288"/>
                </a:moveTo>
                <a:lnTo>
                  <a:pt x="70814" y="12402"/>
                </a:lnTo>
                <a:cubicBezTo>
                  <a:pt x="70776" y="12553"/>
                  <a:pt x="70852" y="12666"/>
                  <a:pt x="70928" y="12704"/>
                </a:cubicBezTo>
                <a:cubicBezTo>
                  <a:pt x="70928" y="12742"/>
                  <a:pt x="70928" y="12742"/>
                  <a:pt x="70928" y="12742"/>
                </a:cubicBezTo>
                <a:lnTo>
                  <a:pt x="70928" y="12780"/>
                </a:lnTo>
                <a:lnTo>
                  <a:pt x="71041" y="12893"/>
                </a:lnTo>
                <a:cubicBezTo>
                  <a:pt x="71155" y="12893"/>
                  <a:pt x="71230" y="12893"/>
                  <a:pt x="71306" y="12855"/>
                </a:cubicBezTo>
                <a:cubicBezTo>
                  <a:pt x="71344" y="12818"/>
                  <a:pt x="71381" y="12742"/>
                  <a:pt x="71381" y="12666"/>
                </a:cubicBezTo>
                <a:lnTo>
                  <a:pt x="71381" y="12628"/>
                </a:lnTo>
                <a:lnTo>
                  <a:pt x="71306" y="12553"/>
                </a:lnTo>
                <a:cubicBezTo>
                  <a:pt x="71306" y="12553"/>
                  <a:pt x="71306" y="12515"/>
                  <a:pt x="71306" y="12515"/>
                </a:cubicBezTo>
                <a:lnTo>
                  <a:pt x="71230" y="12364"/>
                </a:lnTo>
                <a:cubicBezTo>
                  <a:pt x="71192" y="12364"/>
                  <a:pt x="71192" y="12364"/>
                  <a:pt x="71192" y="12326"/>
                </a:cubicBezTo>
                <a:cubicBezTo>
                  <a:pt x="71117" y="12326"/>
                  <a:pt x="71041" y="12288"/>
                  <a:pt x="70928" y="12288"/>
                </a:cubicBezTo>
                <a:close/>
                <a:moveTo>
                  <a:pt x="42459" y="12402"/>
                </a:moveTo>
                <a:lnTo>
                  <a:pt x="42345" y="12439"/>
                </a:lnTo>
                <a:cubicBezTo>
                  <a:pt x="42307" y="12477"/>
                  <a:pt x="42270" y="12553"/>
                  <a:pt x="42270" y="12628"/>
                </a:cubicBezTo>
                <a:cubicBezTo>
                  <a:pt x="42270" y="12780"/>
                  <a:pt x="42421" y="12931"/>
                  <a:pt x="42610" y="12969"/>
                </a:cubicBezTo>
                <a:lnTo>
                  <a:pt x="42761" y="12893"/>
                </a:lnTo>
                <a:cubicBezTo>
                  <a:pt x="42799" y="12818"/>
                  <a:pt x="42799" y="12742"/>
                  <a:pt x="42799" y="12704"/>
                </a:cubicBezTo>
                <a:cubicBezTo>
                  <a:pt x="42799" y="12628"/>
                  <a:pt x="42761" y="12439"/>
                  <a:pt x="42459" y="12402"/>
                </a:cubicBezTo>
                <a:close/>
                <a:moveTo>
                  <a:pt x="50020" y="12477"/>
                </a:moveTo>
                <a:lnTo>
                  <a:pt x="49831" y="12553"/>
                </a:lnTo>
                <a:cubicBezTo>
                  <a:pt x="49793" y="12591"/>
                  <a:pt x="49718" y="12704"/>
                  <a:pt x="49718" y="12818"/>
                </a:cubicBezTo>
                <a:cubicBezTo>
                  <a:pt x="49718" y="12893"/>
                  <a:pt x="49755" y="12969"/>
                  <a:pt x="49869" y="13007"/>
                </a:cubicBezTo>
                <a:lnTo>
                  <a:pt x="50058" y="12893"/>
                </a:lnTo>
                <a:cubicBezTo>
                  <a:pt x="50058" y="12893"/>
                  <a:pt x="50058" y="12893"/>
                  <a:pt x="50096" y="12855"/>
                </a:cubicBezTo>
                <a:cubicBezTo>
                  <a:pt x="50134" y="12818"/>
                  <a:pt x="50171" y="12742"/>
                  <a:pt x="50171" y="12666"/>
                </a:cubicBezTo>
                <a:cubicBezTo>
                  <a:pt x="50171" y="12591"/>
                  <a:pt x="50134" y="12515"/>
                  <a:pt x="50020" y="12477"/>
                </a:cubicBezTo>
                <a:close/>
                <a:moveTo>
                  <a:pt x="66315" y="12666"/>
                </a:moveTo>
                <a:cubicBezTo>
                  <a:pt x="66202" y="12666"/>
                  <a:pt x="66164" y="12704"/>
                  <a:pt x="66126" y="12704"/>
                </a:cubicBezTo>
                <a:cubicBezTo>
                  <a:pt x="66088" y="12742"/>
                  <a:pt x="66013" y="12818"/>
                  <a:pt x="66051" y="12969"/>
                </a:cubicBezTo>
                <a:lnTo>
                  <a:pt x="66202" y="13044"/>
                </a:lnTo>
                <a:lnTo>
                  <a:pt x="66315" y="13044"/>
                </a:lnTo>
                <a:lnTo>
                  <a:pt x="66429" y="12931"/>
                </a:lnTo>
                <a:lnTo>
                  <a:pt x="66429" y="12780"/>
                </a:lnTo>
                <a:lnTo>
                  <a:pt x="66315" y="12666"/>
                </a:lnTo>
                <a:close/>
                <a:moveTo>
                  <a:pt x="47220" y="12613"/>
                </a:moveTo>
                <a:cubicBezTo>
                  <a:pt x="47140" y="12613"/>
                  <a:pt x="47087" y="12640"/>
                  <a:pt x="47033" y="12666"/>
                </a:cubicBezTo>
                <a:cubicBezTo>
                  <a:pt x="46996" y="12704"/>
                  <a:pt x="46920" y="12780"/>
                  <a:pt x="46958" y="12893"/>
                </a:cubicBezTo>
                <a:lnTo>
                  <a:pt x="47033" y="13007"/>
                </a:lnTo>
                <a:lnTo>
                  <a:pt x="47109" y="13007"/>
                </a:lnTo>
                <a:cubicBezTo>
                  <a:pt x="47136" y="13033"/>
                  <a:pt x="47181" y="13060"/>
                  <a:pt x="47246" y="13060"/>
                </a:cubicBezTo>
                <a:cubicBezTo>
                  <a:pt x="47273" y="13060"/>
                  <a:pt x="47303" y="13055"/>
                  <a:pt x="47336" y="13044"/>
                </a:cubicBezTo>
                <a:lnTo>
                  <a:pt x="47449" y="12931"/>
                </a:lnTo>
                <a:lnTo>
                  <a:pt x="47449" y="12742"/>
                </a:lnTo>
                <a:lnTo>
                  <a:pt x="47336" y="12628"/>
                </a:lnTo>
                <a:cubicBezTo>
                  <a:pt x="47291" y="12617"/>
                  <a:pt x="47254" y="12613"/>
                  <a:pt x="47220" y="12613"/>
                </a:cubicBezTo>
                <a:close/>
                <a:moveTo>
                  <a:pt x="82346" y="12704"/>
                </a:moveTo>
                <a:cubicBezTo>
                  <a:pt x="82232" y="12704"/>
                  <a:pt x="82194" y="12742"/>
                  <a:pt x="82157" y="12780"/>
                </a:cubicBezTo>
                <a:cubicBezTo>
                  <a:pt x="82119" y="12818"/>
                  <a:pt x="82043" y="12893"/>
                  <a:pt x="82081" y="13007"/>
                </a:cubicBezTo>
                <a:lnTo>
                  <a:pt x="82232" y="13120"/>
                </a:lnTo>
                <a:lnTo>
                  <a:pt x="82346" y="13120"/>
                </a:lnTo>
                <a:lnTo>
                  <a:pt x="82459" y="13007"/>
                </a:lnTo>
                <a:lnTo>
                  <a:pt x="82459" y="12855"/>
                </a:lnTo>
                <a:lnTo>
                  <a:pt x="82346" y="12704"/>
                </a:lnTo>
                <a:close/>
                <a:moveTo>
                  <a:pt x="76674" y="12628"/>
                </a:moveTo>
                <a:lnTo>
                  <a:pt x="76561" y="12666"/>
                </a:lnTo>
                <a:cubicBezTo>
                  <a:pt x="76448" y="12742"/>
                  <a:pt x="76485" y="12931"/>
                  <a:pt x="76485" y="13044"/>
                </a:cubicBezTo>
                <a:lnTo>
                  <a:pt x="76561" y="13158"/>
                </a:lnTo>
                <a:cubicBezTo>
                  <a:pt x="76594" y="13169"/>
                  <a:pt x="76624" y="13173"/>
                  <a:pt x="76652" y="13173"/>
                </a:cubicBezTo>
                <a:cubicBezTo>
                  <a:pt x="76719" y="13173"/>
                  <a:pt x="76772" y="13147"/>
                  <a:pt x="76826" y="13120"/>
                </a:cubicBezTo>
                <a:cubicBezTo>
                  <a:pt x="76901" y="13082"/>
                  <a:pt x="76939" y="12969"/>
                  <a:pt x="76939" y="12893"/>
                </a:cubicBezTo>
                <a:cubicBezTo>
                  <a:pt x="76939" y="12742"/>
                  <a:pt x="76826" y="12628"/>
                  <a:pt x="76674" y="12628"/>
                </a:cubicBezTo>
                <a:close/>
                <a:moveTo>
                  <a:pt x="21324" y="12818"/>
                </a:moveTo>
                <a:cubicBezTo>
                  <a:pt x="21211" y="12818"/>
                  <a:pt x="20870" y="12855"/>
                  <a:pt x="20870" y="13196"/>
                </a:cubicBezTo>
                <a:lnTo>
                  <a:pt x="21059" y="13309"/>
                </a:lnTo>
                <a:cubicBezTo>
                  <a:pt x="21097" y="13271"/>
                  <a:pt x="21135" y="13271"/>
                  <a:pt x="21173" y="13271"/>
                </a:cubicBezTo>
                <a:cubicBezTo>
                  <a:pt x="21286" y="13233"/>
                  <a:pt x="21475" y="13196"/>
                  <a:pt x="21475" y="12969"/>
                </a:cubicBezTo>
                <a:cubicBezTo>
                  <a:pt x="21475" y="12969"/>
                  <a:pt x="21475" y="12931"/>
                  <a:pt x="21475" y="12931"/>
                </a:cubicBezTo>
                <a:lnTo>
                  <a:pt x="21324" y="12818"/>
                </a:lnTo>
                <a:close/>
                <a:moveTo>
                  <a:pt x="31101" y="13104"/>
                </a:moveTo>
                <a:cubicBezTo>
                  <a:pt x="31069" y="13104"/>
                  <a:pt x="31036" y="13109"/>
                  <a:pt x="31003" y="13120"/>
                </a:cubicBezTo>
                <a:cubicBezTo>
                  <a:pt x="30927" y="13120"/>
                  <a:pt x="30889" y="13196"/>
                  <a:pt x="30852" y="13271"/>
                </a:cubicBezTo>
                <a:lnTo>
                  <a:pt x="31003" y="13422"/>
                </a:lnTo>
                <a:cubicBezTo>
                  <a:pt x="31003" y="13449"/>
                  <a:pt x="31041" y="13476"/>
                  <a:pt x="31103" y="13476"/>
                </a:cubicBezTo>
                <a:cubicBezTo>
                  <a:pt x="31129" y="13476"/>
                  <a:pt x="31159" y="13471"/>
                  <a:pt x="31192" y="13460"/>
                </a:cubicBezTo>
                <a:lnTo>
                  <a:pt x="31305" y="13347"/>
                </a:lnTo>
                <a:lnTo>
                  <a:pt x="31305" y="13233"/>
                </a:lnTo>
                <a:lnTo>
                  <a:pt x="31268" y="13158"/>
                </a:lnTo>
                <a:cubicBezTo>
                  <a:pt x="31241" y="13131"/>
                  <a:pt x="31176" y="13104"/>
                  <a:pt x="31101" y="13104"/>
                </a:cubicBezTo>
                <a:close/>
                <a:moveTo>
                  <a:pt x="49491" y="13233"/>
                </a:moveTo>
                <a:cubicBezTo>
                  <a:pt x="49453" y="13233"/>
                  <a:pt x="49264" y="13233"/>
                  <a:pt x="49226" y="13385"/>
                </a:cubicBezTo>
                <a:lnTo>
                  <a:pt x="49377" y="13536"/>
                </a:lnTo>
                <a:cubicBezTo>
                  <a:pt x="49340" y="13536"/>
                  <a:pt x="49302" y="13499"/>
                  <a:pt x="49302" y="13498"/>
                </a:cubicBezTo>
                <a:lnTo>
                  <a:pt x="49302" y="13498"/>
                </a:lnTo>
                <a:cubicBezTo>
                  <a:pt x="49340" y="13536"/>
                  <a:pt x="49377" y="13611"/>
                  <a:pt x="49453" y="13611"/>
                </a:cubicBezTo>
                <a:lnTo>
                  <a:pt x="49642" y="13498"/>
                </a:lnTo>
                <a:cubicBezTo>
                  <a:pt x="49642" y="13498"/>
                  <a:pt x="49680" y="13460"/>
                  <a:pt x="49680" y="13385"/>
                </a:cubicBezTo>
                <a:lnTo>
                  <a:pt x="49680" y="13347"/>
                </a:lnTo>
                <a:lnTo>
                  <a:pt x="49529" y="13233"/>
                </a:lnTo>
                <a:close/>
                <a:moveTo>
                  <a:pt x="27819" y="13261"/>
                </a:moveTo>
                <a:cubicBezTo>
                  <a:pt x="27797" y="13261"/>
                  <a:pt x="27774" y="13264"/>
                  <a:pt x="27751" y="13271"/>
                </a:cubicBezTo>
                <a:cubicBezTo>
                  <a:pt x="27676" y="13271"/>
                  <a:pt x="27638" y="13347"/>
                  <a:pt x="27600" y="13422"/>
                </a:cubicBezTo>
                <a:lnTo>
                  <a:pt x="27714" y="13574"/>
                </a:lnTo>
                <a:cubicBezTo>
                  <a:pt x="27740" y="13600"/>
                  <a:pt x="27786" y="13627"/>
                  <a:pt x="27851" y="13627"/>
                </a:cubicBezTo>
                <a:cubicBezTo>
                  <a:pt x="27877" y="13627"/>
                  <a:pt x="27907" y="13623"/>
                  <a:pt x="27940" y="13611"/>
                </a:cubicBezTo>
                <a:lnTo>
                  <a:pt x="28054" y="13498"/>
                </a:lnTo>
                <a:lnTo>
                  <a:pt x="28054" y="13422"/>
                </a:lnTo>
                <a:lnTo>
                  <a:pt x="28016" y="13309"/>
                </a:lnTo>
                <a:cubicBezTo>
                  <a:pt x="27986" y="13309"/>
                  <a:pt x="27907" y="13261"/>
                  <a:pt x="27819" y="13261"/>
                </a:cubicBezTo>
                <a:close/>
                <a:moveTo>
                  <a:pt x="36939" y="13196"/>
                </a:moveTo>
                <a:lnTo>
                  <a:pt x="36825" y="13309"/>
                </a:lnTo>
                <a:lnTo>
                  <a:pt x="36825" y="13498"/>
                </a:lnTo>
                <a:lnTo>
                  <a:pt x="36939" y="13611"/>
                </a:lnTo>
                <a:cubicBezTo>
                  <a:pt x="36972" y="13623"/>
                  <a:pt x="37002" y="13627"/>
                  <a:pt x="37029" y="13627"/>
                </a:cubicBezTo>
                <a:cubicBezTo>
                  <a:pt x="37093" y="13627"/>
                  <a:pt x="37139" y="13600"/>
                  <a:pt x="37166" y="13574"/>
                </a:cubicBezTo>
                <a:cubicBezTo>
                  <a:pt x="37241" y="13536"/>
                  <a:pt x="37279" y="13498"/>
                  <a:pt x="37279" y="13422"/>
                </a:cubicBezTo>
                <a:cubicBezTo>
                  <a:pt x="37279" y="13347"/>
                  <a:pt x="37241" y="13309"/>
                  <a:pt x="37166" y="13233"/>
                </a:cubicBezTo>
                <a:cubicBezTo>
                  <a:pt x="37128" y="13196"/>
                  <a:pt x="37052" y="13196"/>
                  <a:pt x="36939" y="13196"/>
                </a:cubicBezTo>
                <a:close/>
                <a:moveTo>
                  <a:pt x="18489" y="13271"/>
                </a:moveTo>
                <a:cubicBezTo>
                  <a:pt x="18375" y="13385"/>
                  <a:pt x="18375" y="13574"/>
                  <a:pt x="18489" y="13687"/>
                </a:cubicBezTo>
                <a:lnTo>
                  <a:pt x="18564" y="13725"/>
                </a:lnTo>
                <a:cubicBezTo>
                  <a:pt x="18678" y="13725"/>
                  <a:pt x="18753" y="13725"/>
                  <a:pt x="18791" y="13687"/>
                </a:cubicBezTo>
                <a:cubicBezTo>
                  <a:pt x="18867" y="13611"/>
                  <a:pt x="18904" y="13536"/>
                  <a:pt x="18904" y="13460"/>
                </a:cubicBezTo>
                <a:cubicBezTo>
                  <a:pt x="18904" y="13422"/>
                  <a:pt x="18904" y="13422"/>
                  <a:pt x="18904" y="13385"/>
                </a:cubicBezTo>
                <a:lnTo>
                  <a:pt x="18753" y="13271"/>
                </a:lnTo>
                <a:close/>
                <a:moveTo>
                  <a:pt x="76826" y="13347"/>
                </a:moveTo>
                <a:lnTo>
                  <a:pt x="76637" y="13460"/>
                </a:lnTo>
                <a:cubicBezTo>
                  <a:pt x="76637" y="13498"/>
                  <a:pt x="76637" y="13498"/>
                  <a:pt x="76599" y="13536"/>
                </a:cubicBezTo>
                <a:lnTo>
                  <a:pt x="76712" y="13725"/>
                </a:lnTo>
                <a:lnTo>
                  <a:pt x="76901" y="13725"/>
                </a:lnTo>
                <a:lnTo>
                  <a:pt x="77053" y="13611"/>
                </a:lnTo>
                <a:lnTo>
                  <a:pt x="77053" y="13498"/>
                </a:lnTo>
                <a:lnTo>
                  <a:pt x="76939" y="13385"/>
                </a:lnTo>
                <a:cubicBezTo>
                  <a:pt x="76901" y="13385"/>
                  <a:pt x="76864" y="13347"/>
                  <a:pt x="76826" y="13347"/>
                </a:cubicBezTo>
                <a:close/>
                <a:moveTo>
                  <a:pt x="90474" y="13498"/>
                </a:moveTo>
                <a:lnTo>
                  <a:pt x="90323" y="13574"/>
                </a:lnTo>
                <a:cubicBezTo>
                  <a:pt x="90323" y="13611"/>
                  <a:pt x="90247" y="13687"/>
                  <a:pt x="90247" y="13763"/>
                </a:cubicBezTo>
                <a:cubicBezTo>
                  <a:pt x="90247" y="13876"/>
                  <a:pt x="90361" y="13914"/>
                  <a:pt x="90474" y="13952"/>
                </a:cubicBezTo>
                <a:lnTo>
                  <a:pt x="90588" y="13876"/>
                </a:lnTo>
                <a:cubicBezTo>
                  <a:pt x="90625" y="13801"/>
                  <a:pt x="90663" y="13725"/>
                  <a:pt x="90663" y="13649"/>
                </a:cubicBezTo>
                <a:cubicBezTo>
                  <a:pt x="90663" y="13574"/>
                  <a:pt x="90588" y="13498"/>
                  <a:pt x="90474" y="13498"/>
                </a:cubicBezTo>
                <a:close/>
                <a:moveTo>
                  <a:pt x="81400" y="13536"/>
                </a:moveTo>
                <a:lnTo>
                  <a:pt x="81287" y="13649"/>
                </a:lnTo>
                <a:lnTo>
                  <a:pt x="81287" y="13876"/>
                </a:lnTo>
                <a:lnTo>
                  <a:pt x="81438" y="13990"/>
                </a:lnTo>
                <a:lnTo>
                  <a:pt x="81552" y="13990"/>
                </a:lnTo>
                <a:lnTo>
                  <a:pt x="81703" y="13838"/>
                </a:lnTo>
                <a:cubicBezTo>
                  <a:pt x="81703" y="13838"/>
                  <a:pt x="81703" y="13801"/>
                  <a:pt x="81703" y="13801"/>
                </a:cubicBezTo>
                <a:cubicBezTo>
                  <a:pt x="81703" y="13763"/>
                  <a:pt x="81703" y="13763"/>
                  <a:pt x="81703" y="13725"/>
                </a:cubicBezTo>
                <a:cubicBezTo>
                  <a:pt x="81703" y="13725"/>
                  <a:pt x="81703" y="13611"/>
                  <a:pt x="81589" y="13574"/>
                </a:cubicBezTo>
                <a:cubicBezTo>
                  <a:pt x="81552" y="13536"/>
                  <a:pt x="81476" y="13536"/>
                  <a:pt x="81400" y="13536"/>
                </a:cubicBezTo>
                <a:close/>
                <a:moveTo>
                  <a:pt x="24387" y="13649"/>
                </a:moveTo>
                <a:lnTo>
                  <a:pt x="24198" y="13687"/>
                </a:lnTo>
                <a:cubicBezTo>
                  <a:pt x="24084" y="13801"/>
                  <a:pt x="24084" y="13990"/>
                  <a:pt x="24198" y="14103"/>
                </a:cubicBezTo>
                <a:cubicBezTo>
                  <a:pt x="24251" y="14130"/>
                  <a:pt x="24304" y="14156"/>
                  <a:pt x="24371" y="14156"/>
                </a:cubicBezTo>
                <a:cubicBezTo>
                  <a:pt x="24399" y="14156"/>
                  <a:pt x="24429" y="14152"/>
                  <a:pt x="24462" y="14141"/>
                </a:cubicBezTo>
                <a:lnTo>
                  <a:pt x="24576" y="14027"/>
                </a:lnTo>
                <a:lnTo>
                  <a:pt x="24576" y="13990"/>
                </a:lnTo>
                <a:cubicBezTo>
                  <a:pt x="24576" y="13801"/>
                  <a:pt x="24462" y="13725"/>
                  <a:pt x="24387" y="13649"/>
                </a:cubicBezTo>
                <a:close/>
                <a:moveTo>
                  <a:pt x="7373" y="13687"/>
                </a:moveTo>
                <a:lnTo>
                  <a:pt x="7222" y="13838"/>
                </a:lnTo>
                <a:lnTo>
                  <a:pt x="7373" y="13876"/>
                </a:lnTo>
                <a:lnTo>
                  <a:pt x="7222" y="13876"/>
                </a:lnTo>
                <a:cubicBezTo>
                  <a:pt x="7146" y="13914"/>
                  <a:pt x="7071" y="13990"/>
                  <a:pt x="7108" y="14179"/>
                </a:cubicBezTo>
                <a:lnTo>
                  <a:pt x="7222" y="14254"/>
                </a:lnTo>
                <a:cubicBezTo>
                  <a:pt x="7335" y="14254"/>
                  <a:pt x="7411" y="14216"/>
                  <a:pt x="7449" y="14216"/>
                </a:cubicBezTo>
                <a:cubicBezTo>
                  <a:pt x="7487" y="14179"/>
                  <a:pt x="7487" y="14179"/>
                  <a:pt x="7487" y="14179"/>
                </a:cubicBezTo>
                <a:lnTo>
                  <a:pt x="7638" y="14065"/>
                </a:lnTo>
                <a:cubicBezTo>
                  <a:pt x="7638" y="14065"/>
                  <a:pt x="7638" y="14027"/>
                  <a:pt x="7638" y="13990"/>
                </a:cubicBezTo>
                <a:cubicBezTo>
                  <a:pt x="7638" y="13763"/>
                  <a:pt x="7487" y="13687"/>
                  <a:pt x="7373" y="13687"/>
                </a:cubicBezTo>
                <a:close/>
                <a:moveTo>
                  <a:pt x="77449" y="13759"/>
                </a:moveTo>
                <a:cubicBezTo>
                  <a:pt x="77231" y="13759"/>
                  <a:pt x="77166" y="13960"/>
                  <a:pt x="77166" y="14065"/>
                </a:cubicBezTo>
                <a:lnTo>
                  <a:pt x="77128" y="14103"/>
                </a:lnTo>
                <a:lnTo>
                  <a:pt x="77279" y="14254"/>
                </a:lnTo>
                <a:cubicBezTo>
                  <a:pt x="77506" y="14216"/>
                  <a:pt x="77657" y="14103"/>
                  <a:pt x="77657" y="13914"/>
                </a:cubicBezTo>
                <a:cubicBezTo>
                  <a:pt x="77657" y="13876"/>
                  <a:pt x="77657" y="13876"/>
                  <a:pt x="77657" y="13876"/>
                </a:cubicBezTo>
                <a:lnTo>
                  <a:pt x="77506" y="13763"/>
                </a:lnTo>
                <a:cubicBezTo>
                  <a:pt x="77486" y="13760"/>
                  <a:pt x="77467" y="13759"/>
                  <a:pt x="77449" y="13759"/>
                </a:cubicBezTo>
                <a:close/>
                <a:moveTo>
                  <a:pt x="12552" y="13602"/>
                </a:moveTo>
                <a:cubicBezTo>
                  <a:pt x="12438" y="13602"/>
                  <a:pt x="12350" y="13669"/>
                  <a:pt x="12288" y="13763"/>
                </a:cubicBezTo>
                <a:lnTo>
                  <a:pt x="12364" y="13838"/>
                </a:lnTo>
                <a:lnTo>
                  <a:pt x="12288" y="13838"/>
                </a:lnTo>
                <a:lnTo>
                  <a:pt x="12061" y="13914"/>
                </a:lnTo>
                <a:lnTo>
                  <a:pt x="12023" y="13914"/>
                </a:lnTo>
                <a:cubicBezTo>
                  <a:pt x="12023" y="13952"/>
                  <a:pt x="11986" y="14027"/>
                  <a:pt x="11986" y="14141"/>
                </a:cubicBezTo>
                <a:lnTo>
                  <a:pt x="12137" y="14254"/>
                </a:lnTo>
                <a:lnTo>
                  <a:pt x="12175" y="14254"/>
                </a:lnTo>
                <a:cubicBezTo>
                  <a:pt x="12250" y="14292"/>
                  <a:pt x="12288" y="14292"/>
                  <a:pt x="12402" y="14292"/>
                </a:cubicBezTo>
                <a:lnTo>
                  <a:pt x="12515" y="14216"/>
                </a:lnTo>
                <a:cubicBezTo>
                  <a:pt x="12515" y="14216"/>
                  <a:pt x="12515" y="14179"/>
                  <a:pt x="12515" y="14179"/>
                </a:cubicBezTo>
                <a:cubicBezTo>
                  <a:pt x="12553" y="14141"/>
                  <a:pt x="12591" y="14065"/>
                  <a:pt x="12553" y="13952"/>
                </a:cubicBezTo>
                <a:lnTo>
                  <a:pt x="12704" y="13876"/>
                </a:lnTo>
                <a:cubicBezTo>
                  <a:pt x="12704" y="13838"/>
                  <a:pt x="12742" y="13801"/>
                  <a:pt x="12742" y="13725"/>
                </a:cubicBezTo>
                <a:lnTo>
                  <a:pt x="12742" y="13687"/>
                </a:lnTo>
                <a:lnTo>
                  <a:pt x="12628" y="13611"/>
                </a:lnTo>
                <a:cubicBezTo>
                  <a:pt x="12602" y="13605"/>
                  <a:pt x="12576" y="13602"/>
                  <a:pt x="12552" y="13602"/>
                </a:cubicBezTo>
                <a:close/>
                <a:moveTo>
                  <a:pt x="37717" y="13898"/>
                </a:moveTo>
                <a:cubicBezTo>
                  <a:pt x="37686" y="13898"/>
                  <a:pt x="37652" y="13903"/>
                  <a:pt x="37619" y="13914"/>
                </a:cubicBezTo>
                <a:lnTo>
                  <a:pt x="37544" y="14027"/>
                </a:lnTo>
                <a:lnTo>
                  <a:pt x="37544" y="14216"/>
                </a:lnTo>
                <a:lnTo>
                  <a:pt x="37619" y="14330"/>
                </a:lnTo>
                <a:cubicBezTo>
                  <a:pt x="37674" y="14348"/>
                  <a:pt x="37720" y="14355"/>
                  <a:pt x="37759" y="14355"/>
                </a:cubicBezTo>
                <a:cubicBezTo>
                  <a:pt x="37882" y="14355"/>
                  <a:pt x="37940" y="14283"/>
                  <a:pt x="37997" y="14254"/>
                </a:cubicBezTo>
                <a:cubicBezTo>
                  <a:pt x="38073" y="14216"/>
                  <a:pt x="38111" y="14141"/>
                  <a:pt x="38111" y="14065"/>
                </a:cubicBezTo>
                <a:cubicBezTo>
                  <a:pt x="38111" y="13990"/>
                  <a:pt x="38035" y="13914"/>
                  <a:pt x="37959" y="13914"/>
                </a:cubicBezTo>
                <a:lnTo>
                  <a:pt x="37884" y="13952"/>
                </a:lnTo>
                <a:cubicBezTo>
                  <a:pt x="37857" y="13925"/>
                  <a:pt x="37793" y="13898"/>
                  <a:pt x="37717" y="13898"/>
                </a:cubicBezTo>
                <a:close/>
                <a:moveTo>
                  <a:pt x="71608" y="14065"/>
                </a:moveTo>
                <a:cubicBezTo>
                  <a:pt x="71495" y="14065"/>
                  <a:pt x="71381" y="14141"/>
                  <a:pt x="71381" y="14254"/>
                </a:cubicBezTo>
                <a:cubicBezTo>
                  <a:pt x="71381" y="14292"/>
                  <a:pt x="71419" y="14405"/>
                  <a:pt x="71570" y="14443"/>
                </a:cubicBezTo>
                <a:cubicBezTo>
                  <a:pt x="71608" y="14443"/>
                  <a:pt x="71646" y="14443"/>
                  <a:pt x="71722" y="14405"/>
                </a:cubicBezTo>
                <a:cubicBezTo>
                  <a:pt x="71722" y="14405"/>
                  <a:pt x="71873" y="14330"/>
                  <a:pt x="71873" y="14216"/>
                </a:cubicBezTo>
                <a:lnTo>
                  <a:pt x="71873" y="14179"/>
                </a:lnTo>
                <a:cubicBezTo>
                  <a:pt x="71835" y="14103"/>
                  <a:pt x="71722" y="14065"/>
                  <a:pt x="71608" y="14065"/>
                </a:cubicBezTo>
                <a:close/>
                <a:moveTo>
                  <a:pt x="10662" y="14103"/>
                </a:moveTo>
                <a:lnTo>
                  <a:pt x="10436" y="14179"/>
                </a:lnTo>
                <a:lnTo>
                  <a:pt x="10436" y="14330"/>
                </a:lnTo>
                <a:lnTo>
                  <a:pt x="10662" y="14443"/>
                </a:lnTo>
                <a:lnTo>
                  <a:pt x="10625" y="14443"/>
                </a:lnTo>
                <a:cubicBezTo>
                  <a:pt x="10625" y="14476"/>
                  <a:pt x="10681" y="14564"/>
                  <a:pt x="10817" y="14564"/>
                </a:cubicBezTo>
                <a:cubicBezTo>
                  <a:pt x="10839" y="14564"/>
                  <a:pt x="10863" y="14562"/>
                  <a:pt x="10889" y="14557"/>
                </a:cubicBezTo>
                <a:lnTo>
                  <a:pt x="11003" y="14443"/>
                </a:lnTo>
                <a:cubicBezTo>
                  <a:pt x="11003" y="14443"/>
                  <a:pt x="11003" y="14405"/>
                  <a:pt x="11003" y="14405"/>
                </a:cubicBezTo>
                <a:cubicBezTo>
                  <a:pt x="11003" y="14216"/>
                  <a:pt x="10814" y="14141"/>
                  <a:pt x="10738" y="14103"/>
                </a:cubicBezTo>
                <a:close/>
                <a:moveTo>
                  <a:pt x="77922" y="14216"/>
                </a:moveTo>
                <a:lnTo>
                  <a:pt x="77884" y="14254"/>
                </a:lnTo>
                <a:cubicBezTo>
                  <a:pt x="77809" y="14292"/>
                  <a:pt x="77695" y="14368"/>
                  <a:pt x="77695" y="14557"/>
                </a:cubicBezTo>
                <a:lnTo>
                  <a:pt x="77695" y="14594"/>
                </a:lnTo>
                <a:cubicBezTo>
                  <a:pt x="77771" y="14708"/>
                  <a:pt x="77847" y="14784"/>
                  <a:pt x="77998" y="14859"/>
                </a:cubicBezTo>
                <a:lnTo>
                  <a:pt x="78149" y="14821"/>
                </a:lnTo>
                <a:cubicBezTo>
                  <a:pt x="78262" y="14746"/>
                  <a:pt x="78338" y="14594"/>
                  <a:pt x="78338" y="14481"/>
                </a:cubicBezTo>
                <a:cubicBezTo>
                  <a:pt x="78338" y="14368"/>
                  <a:pt x="78262" y="14216"/>
                  <a:pt x="77998" y="14216"/>
                </a:cubicBezTo>
                <a:close/>
                <a:moveTo>
                  <a:pt x="5332" y="14594"/>
                </a:moveTo>
                <a:lnTo>
                  <a:pt x="5142" y="14670"/>
                </a:lnTo>
                <a:cubicBezTo>
                  <a:pt x="5067" y="14670"/>
                  <a:pt x="4953" y="14746"/>
                  <a:pt x="5029" y="14935"/>
                </a:cubicBezTo>
                <a:lnTo>
                  <a:pt x="5142" y="15010"/>
                </a:lnTo>
                <a:cubicBezTo>
                  <a:pt x="5218" y="15010"/>
                  <a:pt x="5332" y="15010"/>
                  <a:pt x="5369" y="14973"/>
                </a:cubicBezTo>
                <a:cubicBezTo>
                  <a:pt x="5407" y="14935"/>
                  <a:pt x="5445" y="14859"/>
                  <a:pt x="5445" y="14784"/>
                </a:cubicBezTo>
                <a:cubicBezTo>
                  <a:pt x="5445" y="14708"/>
                  <a:pt x="5407" y="14632"/>
                  <a:pt x="5332" y="14594"/>
                </a:cubicBezTo>
                <a:close/>
                <a:moveTo>
                  <a:pt x="53423" y="14594"/>
                </a:moveTo>
                <a:cubicBezTo>
                  <a:pt x="53309" y="14708"/>
                  <a:pt x="53309" y="14897"/>
                  <a:pt x="53423" y="14973"/>
                </a:cubicBezTo>
                <a:cubicBezTo>
                  <a:pt x="53450" y="14999"/>
                  <a:pt x="53495" y="15026"/>
                  <a:pt x="53573" y="15026"/>
                </a:cubicBezTo>
                <a:cubicBezTo>
                  <a:pt x="53605" y="15026"/>
                  <a:pt x="53643" y="15021"/>
                  <a:pt x="53687" y="15010"/>
                </a:cubicBezTo>
                <a:lnTo>
                  <a:pt x="53801" y="14935"/>
                </a:lnTo>
                <a:cubicBezTo>
                  <a:pt x="53801" y="14897"/>
                  <a:pt x="53763" y="14859"/>
                  <a:pt x="53801" y="14859"/>
                </a:cubicBezTo>
                <a:cubicBezTo>
                  <a:pt x="53801" y="14708"/>
                  <a:pt x="53687" y="14594"/>
                  <a:pt x="53536" y="14594"/>
                </a:cubicBezTo>
                <a:close/>
                <a:moveTo>
                  <a:pt x="629" y="14806"/>
                </a:moveTo>
                <a:cubicBezTo>
                  <a:pt x="596" y="14806"/>
                  <a:pt x="563" y="14810"/>
                  <a:pt x="530" y="14821"/>
                </a:cubicBezTo>
                <a:cubicBezTo>
                  <a:pt x="379" y="14859"/>
                  <a:pt x="303" y="14973"/>
                  <a:pt x="303" y="15124"/>
                </a:cubicBezTo>
                <a:lnTo>
                  <a:pt x="417" y="15237"/>
                </a:lnTo>
                <a:cubicBezTo>
                  <a:pt x="568" y="15237"/>
                  <a:pt x="719" y="15237"/>
                  <a:pt x="795" y="15162"/>
                </a:cubicBezTo>
                <a:cubicBezTo>
                  <a:pt x="832" y="15124"/>
                  <a:pt x="870" y="15086"/>
                  <a:pt x="870" y="14973"/>
                </a:cubicBezTo>
                <a:cubicBezTo>
                  <a:pt x="870" y="14973"/>
                  <a:pt x="870" y="14973"/>
                  <a:pt x="870" y="14935"/>
                </a:cubicBezTo>
                <a:lnTo>
                  <a:pt x="832" y="14859"/>
                </a:lnTo>
                <a:cubicBezTo>
                  <a:pt x="779" y="14832"/>
                  <a:pt x="707" y="14806"/>
                  <a:pt x="629" y="14806"/>
                </a:cubicBezTo>
                <a:close/>
                <a:moveTo>
                  <a:pt x="22912" y="14784"/>
                </a:moveTo>
                <a:cubicBezTo>
                  <a:pt x="22836" y="14784"/>
                  <a:pt x="22723" y="14821"/>
                  <a:pt x="22723" y="15010"/>
                </a:cubicBezTo>
                <a:lnTo>
                  <a:pt x="22723" y="15086"/>
                </a:lnTo>
                <a:lnTo>
                  <a:pt x="22799" y="15199"/>
                </a:lnTo>
                <a:cubicBezTo>
                  <a:pt x="22855" y="15237"/>
                  <a:pt x="22912" y="15247"/>
                  <a:pt x="22959" y="15247"/>
                </a:cubicBezTo>
                <a:cubicBezTo>
                  <a:pt x="23007" y="15247"/>
                  <a:pt x="23044" y="15237"/>
                  <a:pt x="23063" y="15237"/>
                </a:cubicBezTo>
                <a:cubicBezTo>
                  <a:pt x="23139" y="15162"/>
                  <a:pt x="23177" y="15086"/>
                  <a:pt x="23177" y="15010"/>
                </a:cubicBezTo>
                <a:cubicBezTo>
                  <a:pt x="23177" y="14935"/>
                  <a:pt x="23139" y="14859"/>
                  <a:pt x="23101" y="14821"/>
                </a:cubicBezTo>
                <a:cubicBezTo>
                  <a:pt x="23025" y="14784"/>
                  <a:pt x="22950" y="14784"/>
                  <a:pt x="22912" y="14784"/>
                </a:cubicBezTo>
                <a:close/>
                <a:moveTo>
                  <a:pt x="84432" y="14881"/>
                </a:moveTo>
                <a:cubicBezTo>
                  <a:pt x="84409" y="14881"/>
                  <a:pt x="84383" y="14886"/>
                  <a:pt x="84349" y="14897"/>
                </a:cubicBezTo>
                <a:lnTo>
                  <a:pt x="84236" y="15010"/>
                </a:lnTo>
                <a:lnTo>
                  <a:pt x="84236" y="15124"/>
                </a:lnTo>
                <a:lnTo>
                  <a:pt x="84349" y="15237"/>
                </a:lnTo>
                <a:cubicBezTo>
                  <a:pt x="84387" y="15237"/>
                  <a:pt x="84425" y="15275"/>
                  <a:pt x="84463" y="15275"/>
                </a:cubicBezTo>
                <a:lnTo>
                  <a:pt x="84652" y="15124"/>
                </a:lnTo>
                <a:cubicBezTo>
                  <a:pt x="84652" y="15048"/>
                  <a:pt x="84652" y="14973"/>
                  <a:pt x="84538" y="14935"/>
                </a:cubicBezTo>
                <a:cubicBezTo>
                  <a:pt x="84512" y="14908"/>
                  <a:pt x="84485" y="14881"/>
                  <a:pt x="84432" y="14881"/>
                </a:cubicBezTo>
                <a:close/>
                <a:moveTo>
                  <a:pt x="71480" y="14995"/>
                </a:moveTo>
                <a:cubicBezTo>
                  <a:pt x="71413" y="14995"/>
                  <a:pt x="71359" y="15021"/>
                  <a:pt x="71306" y="15048"/>
                </a:cubicBezTo>
                <a:cubicBezTo>
                  <a:pt x="71230" y="15124"/>
                  <a:pt x="71230" y="15199"/>
                  <a:pt x="71230" y="15313"/>
                </a:cubicBezTo>
                <a:lnTo>
                  <a:pt x="71344" y="15426"/>
                </a:lnTo>
                <a:cubicBezTo>
                  <a:pt x="71400" y="15445"/>
                  <a:pt x="71448" y="15455"/>
                  <a:pt x="71490" y="15455"/>
                </a:cubicBezTo>
                <a:cubicBezTo>
                  <a:pt x="71533" y="15455"/>
                  <a:pt x="71570" y="15445"/>
                  <a:pt x="71608" y="15426"/>
                </a:cubicBezTo>
                <a:cubicBezTo>
                  <a:pt x="71684" y="15351"/>
                  <a:pt x="71684" y="15237"/>
                  <a:pt x="71684" y="15199"/>
                </a:cubicBezTo>
                <a:cubicBezTo>
                  <a:pt x="71684" y="15162"/>
                  <a:pt x="71684" y="15124"/>
                  <a:pt x="71684" y="15086"/>
                </a:cubicBezTo>
                <a:lnTo>
                  <a:pt x="71570" y="15010"/>
                </a:lnTo>
                <a:cubicBezTo>
                  <a:pt x="71537" y="14999"/>
                  <a:pt x="71507" y="14995"/>
                  <a:pt x="71480" y="14995"/>
                </a:cubicBezTo>
                <a:close/>
                <a:moveTo>
                  <a:pt x="13876" y="15237"/>
                </a:moveTo>
                <a:cubicBezTo>
                  <a:pt x="13687" y="15275"/>
                  <a:pt x="13574" y="15313"/>
                  <a:pt x="13498" y="15426"/>
                </a:cubicBezTo>
                <a:lnTo>
                  <a:pt x="13649" y="15577"/>
                </a:lnTo>
                <a:lnTo>
                  <a:pt x="13725" y="15577"/>
                </a:lnTo>
                <a:cubicBezTo>
                  <a:pt x="13763" y="15577"/>
                  <a:pt x="13810" y="15587"/>
                  <a:pt x="13852" y="15587"/>
                </a:cubicBezTo>
                <a:cubicBezTo>
                  <a:pt x="13895" y="15587"/>
                  <a:pt x="13933" y="15577"/>
                  <a:pt x="13952" y="15540"/>
                </a:cubicBezTo>
                <a:cubicBezTo>
                  <a:pt x="13989" y="15502"/>
                  <a:pt x="14027" y="15464"/>
                  <a:pt x="14027" y="15426"/>
                </a:cubicBezTo>
                <a:cubicBezTo>
                  <a:pt x="14027" y="15388"/>
                  <a:pt x="14027" y="15351"/>
                  <a:pt x="14027" y="15351"/>
                </a:cubicBezTo>
                <a:lnTo>
                  <a:pt x="13876" y="15237"/>
                </a:lnTo>
                <a:close/>
                <a:moveTo>
                  <a:pt x="58760" y="15448"/>
                </a:moveTo>
                <a:cubicBezTo>
                  <a:pt x="58738" y="15448"/>
                  <a:pt x="58711" y="15453"/>
                  <a:pt x="58678" y="15464"/>
                </a:cubicBezTo>
                <a:lnTo>
                  <a:pt x="58565" y="15577"/>
                </a:lnTo>
                <a:lnTo>
                  <a:pt x="58565" y="15691"/>
                </a:lnTo>
                <a:lnTo>
                  <a:pt x="58678" y="15804"/>
                </a:lnTo>
                <a:cubicBezTo>
                  <a:pt x="58716" y="15804"/>
                  <a:pt x="58754" y="15842"/>
                  <a:pt x="58791" y="15842"/>
                </a:cubicBezTo>
                <a:lnTo>
                  <a:pt x="58981" y="15691"/>
                </a:lnTo>
                <a:cubicBezTo>
                  <a:pt x="58981" y="15615"/>
                  <a:pt x="58981" y="15540"/>
                  <a:pt x="58867" y="15502"/>
                </a:cubicBezTo>
                <a:cubicBezTo>
                  <a:pt x="58840" y="15475"/>
                  <a:pt x="58814" y="15448"/>
                  <a:pt x="58760" y="15448"/>
                </a:cubicBezTo>
                <a:close/>
                <a:moveTo>
                  <a:pt x="74482" y="15351"/>
                </a:moveTo>
                <a:cubicBezTo>
                  <a:pt x="74179" y="15388"/>
                  <a:pt x="74141" y="15540"/>
                  <a:pt x="74141" y="15615"/>
                </a:cubicBezTo>
                <a:cubicBezTo>
                  <a:pt x="74141" y="15653"/>
                  <a:pt x="74179" y="15729"/>
                  <a:pt x="74179" y="15767"/>
                </a:cubicBezTo>
                <a:lnTo>
                  <a:pt x="74293" y="15842"/>
                </a:lnTo>
                <a:cubicBezTo>
                  <a:pt x="74406" y="15842"/>
                  <a:pt x="74482" y="15842"/>
                  <a:pt x="74557" y="15804"/>
                </a:cubicBezTo>
                <a:cubicBezTo>
                  <a:pt x="74633" y="15729"/>
                  <a:pt x="74633" y="15615"/>
                  <a:pt x="74633" y="15540"/>
                </a:cubicBezTo>
                <a:cubicBezTo>
                  <a:pt x="74633" y="15540"/>
                  <a:pt x="74633" y="15502"/>
                  <a:pt x="74633" y="15464"/>
                </a:cubicBezTo>
                <a:lnTo>
                  <a:pt x="74482" y="15351"/>
                </a:lnTo>
                <a:close/>
                <a:moveTo>
                  <a:pt x="70989" y="15562"/>
                </a:moveTo>
                <a:cubicBezTo>
                  <a:pt x="70924" y="15562"/>
                  <a:pt x="70879" y="15589"/>
                  <a:pt x="70852" y="15615"/>
                </a:cubicBezTo>
                <a:cubicBezTo>
                  <a:pt x="70776" y="15653"/>
                  <a:pt x="70739" y="15691"/>
                  <a:pt x="70739" y="15804"/>
                </a:cubicBezTo>
                <a:lnTo>
                  <a:pt x="70739" y="15842"/>
                </a:lnTo>
                <a:lnTo>
                  <a:pt x="70890" y="15956"/>
                </a:lnTo>
                <a:lnTo>
                  <a:pt x="71079" y="15956"/>
                </a:lnTo>
                <a:lnTo>
                  <a:pt x="71192" y="15842"/>
                </a:lnTo>
                <a:lnTo>
                  <a:pt x="71192" y="15691"/>
                </a:lnTo>
                <a:lnTo>
                  <a:pt x="71079" y="15577"/>
                </a:lnTo>
                <a:cubicBezTo>
                  <a:pt x="71046" y="15566"/>
                  <a:pt x="71016" y="15562"/>
                  <a:pt x="70989" y="15562"/>
                </a:cubicBezTo>
                <a:close/>
                <a:moveTo>
                  <a:pt x="60045" y="15534"/>
                </a:moveTo>
                <a:cubicBezTo>
                  <a:pt x="59995" y="15534"/>
                  <a:pt x="59948" y="15556"/>
                  <a:pt x="59926" y="15577"/>
                </a:cubicBezTo>
                <a:lnTo>
                  <a:pt x="59850" y="15615"/>
                </a:lnTo>
                <a:cubicBezTo>
                  <a:pt x="59774" y="15767"/>
                  <a:pt x="59888" y="15993"/>
                  <a:pt x="60077" y="15993"/>
                </a:cubicBezTo>
                <a:cubicBezTo>
                  <a:pt x="60096" y="16003"/>
                  <a:pt x="60115" y="16008"/>
                  <a:pt x="60134" y="16008"/>
                </a:cubicBezTo>
                <a:cubicBezTo>
                  <a:pt x="60190" y="16008"/>
                  <a:pt x="60247" y="15965"/>
                  <a:pt x="60304" y="15880"/>
                </a:cubicBezTo>
                <a:lnTo>
                  <a:pt x="60153" y="15729"/>
                </a:lnTo>
                <a:lnTo>
                  <a:pt x="60190" y="15729"/>
                </a:lnTo>
                <a:cubicBezTo>
                  <a:pt x="60228" y="15767"/>
                  <a:pt x="60228" y="15767"/>
                  <a:pt x="60228" y="15767"/>
                </a:cubicBezTo>
                <a:lnTo>
                  <a:pt x="60228" y="15729"/>
                </a:lnTo>
                <a:cubicBezTo>
                  <a:pt x="60228" y="15691"/>
                  <a:pt x="60228" y="15615"/>
                  <a:pt x="60153" y="15577"/>
                </a:cubicBezTo>
                <a:cubicBezTo>
                  <a:pt x="60121" y="15546"/>
                  <a:pt x="60082" y="15534"/>
                  <a:pt x="60045" y="15534"/>
                </a:cubicBezTo>
                <a:close/>
                <a:moveTo>
                  <a:pt x="75238" y="15729"/>
                </a:moveTo>
                <a:lnTo>
                  <a:pt x="75011" y="15842"/>
                </a:lnTo>
                <a:lnTo>
                  <a:pt x="75011" y="15956"/>
                </a:lnTo>
                <a:lnTo>
                  <a:pt x="75087" y="16031"/>
                </a:lnTo>
                <a:cubicBezTo>
                  <a:pt x="75113" y="16058"/>
                  <a:pt x="75159" y="16085"/>
                  <a:pt x="75223" y="16085"/>
                </a:cubicBezTo>
                <a:cubicBezTo>
                  <a:pt x="75250" y="16085"/>
                  <a:pt x="75280" y="16080"/>
                  <a:pt x="75313" y="16069"/>
                </a:cubicBezTo>
                <a:cubicBezTo>
                  <a:pt x="75389" y="16069"/>
                  <a:pt x="75465" y="15993"/>
                  <a:pt x="75465" y="15918"/>
                </a:cubicBezTo>
                <a:lnTo>
                  <a:pt x="75351" y="15767"/>
                </a:lnTo>
                <a:cubicBezTo>
                  <a:pt x="75313" y="15767"/>
                  <a:pt x="75276" y="15767"/>
                  <a:pt x="75238" y="15729"/>
                </a:cubicBezTo>
                <a:close/>
                <a:moveTo>
                  <a:pt x="49869" y="15880"/>
                </a:moveTo>
                <a:lnTo>
                  <a:pt x="49755" y="15918"/>
                </a:lnTo>
                <a:cubicBezTo>
                  <a:pt x="49642" y="16031"/>
                  <a:pt x="49680" y="16258"/>
                  <a:pt x="49718" y="16371"/>
                </a:cubicBezTo>
                <a:lnTo>
                  <a:pt x="49944" y="16371"/>
                </a:lnTo>
                <a:cubicBezTo>
                  <a:pt x="50020" y="16334"/>
                  <a:pt x="50058" y="16182"/>
                  <a:pt x="50058" y="16107"/>
                </a:cubicBezTo>
                <a:cubicBezTo>
                  <a:pt x="50058" y="15956"/>
                  <a:pt x="49982" y="15880"/>
                  <a:pt x="49869" y="15880"/>
                </a:cubicBezTo>
                <a:close/>
                <a:moveTo>
                  <a:pt x="67903" y="15965"/>
                </a:moveTo>
                <a:cubicBezTo>
                  <a:pt x="67865" y="15965"/>
                  <a:pt x="67828" y="15974"/>
                  <a:pt x="67790" y="15993"/>
                </a:cubicBezTo>
                <a:cubicBezTo>
                  <a:pt x="67638" y="16031"/>
                  <a:pt x="67638" y="16258"/>
                  <a:pt x="67752" y="16334"/>
                </a:cubicBezTo>
                <a:cubicBezTo>
                  <a:pt x="67790" y="16371"/>
                  <a:pt x="67828" y="16371"/>
                  <a:pt x="67903" y="16371"/>
                </a:cubicBezTo>
                <a:lnTo>
                  <a:pt x="67941" y="16296"/>
                </a:lnTo>
                <a:lnTo>
                  <a:pt x="67903" y="16296"/>
                </a:lnTo>
                <a:lnTo>
                  <a:pt x="68054" y="16182"/>
                </a:lnTo>
                <a:lnTo>
                  <a:pt x="68054" y="16107"/>
                </a:lnTo>
                <a:lnTo>
                  <a:pt x="68017" y="15993"/>
                </a:lnTo>
                <a:cubicBezTo>
                  <a:pt x="67979" y="15974"/>
                  <a:pt x="67941" y="15965"/>
                  <a:pt x="67903" y="15965"/>
                </a:cubicBezTo>
                <a:close/>
                <a:moveTo>
                  <a:pt x="3456" y="15979"/>
                </a:moveTo>
                <a:cubicBezTo>
                  <a:pt x="3426" y="15979"/>
                  <a:pt x="3396" y="15983"/>
                  <a:pt x="3366" y="15993"/>
                </a:cubicBezTo>
                <a:cubicBezTo>
                  <a:pt x="3252" y="16069"/>
                  <a:pt x="3176" y="16182"/>
                  <a:pt x="3214" y="16334"/>
                </a:cubicBezTo>
                <a:lnTo>
                  <a:pt x="3328" y="16409"/>
                </a:lnTo>
                <a:cubicBezTo>
                  <a:pt x="3441" y="16409"/>
                  <a:pt x="3555" y="16409"/>
                  <a:pt x="3630" y="16371"/>
                </a:cubicBezTo>
                <a:cubicBezTo>
                  <a:pt x="3668" y="16334"/>
                  <a:pt x="3706" y="16258"/>
                  <a:pt x="3706" y="16182"/>
                </a:cubicBezTo>
                <a:lnTo>
                  <a:pt x="3706" y="16145"/>
                </a:lnTo>
                <a:lnTo>
                  <a:pt x="3668" y="16069"/>
                </a:lnTo>
                <a:cubicBezTo>
                  <a:pt x="3613" y="16014"/>
                  <a:pt x="3537" y="15979"/>
                  <a:pt x="3456" y="15979"/>
                </a:cubicBezTo>
                <a:close/>
                <a:moveTo>
                  <a:pt x="38942" y="16069"/>
                </a:moveTo>
                <a:cubicBezTo>
                  <a:pt x="38829" y="16069"/>
                  <a:pt x="38716" y="16145"/>
                  <a:pt x="38678" y="16296"/>
                </a:cubicBezTo>
                <a:lnTo>
                  <a:pt x="38791" y="16409"/>
                </a:lnTo>
                <a:cubicBezTo>
                  <a:pt x="38836" y="16420"/>
                  <a:pt x="38873" y="16425"/>
                  <a:pt x="38907" y="16425"/>
                </a:cubicBezTo>
                <a:cubicBezTo>
                  <a:pt x="38987" y="16425"/>
                  <a:pt x="39040" y="16398"/>
                  <a:pt x="39094" y="16371"/>
                </a:cubicBezTo>
                <a:lnTo>
                  <a:pt x="39132" y="16258"/>
                </a:lnTo>
                <a:cubicBezTo>
                  <a:pt x="39132" y="16182"/>
                  <a:pt x="39056" y="16107"/>
                  <a:pt x="38942" y="16069"/>
                </a:cubicBezTo>
                <a:close/>
                <a:moveTo>
                  <a:pt x="12061" y="15880"/>
                </a:moveTo>
                <a:lnTo>
                  <a:pt x="11910" y="15956"/>
                </a:lnTo>
                <a:cubicBezTo>
                  <a:pt x="11834" y="15956"/>
                  <a:pt x="11759" y="15918"/>
                  <a:pt x="11683" y="15918"/>
                </a:cubicBezTo>
                <a:cubicBezTo>
                  <a:pt x="11645" y="15956"/>
                  <a:pt x="11570" y="15956"/>
                  <a:pt x="11532" y="16031"/>
                </a:cubicBezTo>
                <a:lnTo>
                  <a:pt x="11645" y="16182"/>
                </a:lnTo>
                <a:cubicBezTo>
                  <a:pt x="11645" y="16220"/>
                  <a:pt x="11645" y="16220"/>
                  <a:pt x="11645" y="16220"/>
                </a:cubicBezTo>
                <a:cubicBezTo>
                  <a:pt x="11683" y="16296"/>
                  <a:pt x="11721" y="16371"/>
                  <a:pt x="11797" y="16409"/>
                </a:cubicBezTo>
                <a:cubicBezTo>
                  <a:pt x="11834" y="16428"/>
                  <a:pt x="11872" y="16438"/>
                  <a:pt x="11915" y="16438"/>
                </a:cubicBezTo>
                <a:cubicBezTo>
                  <a:pt x="11957" y="16438"/>
                  <a:pt x="12005" y="16428"/>
                  <a:pt x="12061" y="16409"/>
                </a:cubicBezTo>
                <a:lnTo>
                  <a:pt x="12137" y="16296"/>
                </a:lnTo>
                <a:cubicBezTo>
                  <a:pt x="12137" y="16258"/>
                  <a:pt x="12175" y="16258"/>
                  <a:pt x="12175" y="16220"/>
                </a:cubicBezTo>
                <a:cubicBezTo>
                  <a:pt x="12212" y="16182"/>
                  <a:pt x="12212" y="16107"/>
                  <a:pt x="12212" y="16069"/>
                </a:cubicBezTo>
                <a:cubicBezTo>
                  <a:pt x="12212" y="15993"/>
                  <a:pt x="12175" y="15918"/>
                  <a:pt x="12061" y="15880"/>
                </a:cubicBezTo>
                <a:close/>
                <a:moveTo>
                  <a:pt x="26012" y="16145"/>
                </a:moveTo>
                <a:cubicBezTo>
                  <a:pt x="25937" y="16145"/>
                  <a:pt x="25672" y="16145"/>
                  <a:pt x="25748" y="16371"/>
                </a:cubicBezTo>
                <a:lnTo>
                  <a:pt x="25861" y="16485"/>
                </a:lnTo>
                <a:lnTo>
                  <a:pt x="25974" y="16485"/>
                </a:lnTo>
                <a:lnTo>
                  <a:pt x="26126" y="16371"/>
                </a:lnTo>
                <a:cubicBezTo>
                  <a:pt x="26164" y="16334"/>
                  <a:pt x="26164" y="16334"/>
                  <a:pt x="26201" y="16258"/>
                </a:cubicBezTo>
                <a:lnTo>
                  <a:pt x="26012" y="16145"/>
                </a:lnTo>
                <a:close/>
                <a:moveTo>
                  <a:pt x="37581" y="16334"/>
                </a:moveTo>
                <a:cubicBezTo>
                  <a:pt x="37468" y="16334"/>
                  <a:pt x="37392" y="16409"/>
                  <a:pt x="37355" y="16485"/>
                </a:cubicBezTo>
                <a:lnTo>
                  <a:pt x="37468" y="16598"/>
                </a:lnTo>
                <a:cubicBezTo>
                  <a:pt x="37506" y="16636"/>
                  <a:pt x="37506" y="16636"/>
                  <a:pt x="37544" y="16674"/>
                </a:cubicBezTo>
                <a:cubicBezTo>
                  <a:pt x="37581" y="16674"/>
                  <a:pt x="37657" y="16712"/>
                  <a:pt x="37695" y="16712"/>
                </a:cubicBezTo>
                <a:lnTo>
                  <a:pt x="37884" y="16636"/>
                </a:lnTo>
                <a:lnTo>
                  <a:pt x="37884" y="16598"/>
                </a:lnTo>
                <a:cubicBezTo>
                  <a:pt x="37884" y="16447"/>
                  <a:pt x="37733" y="16334"/>
                  <a:pt x="37581" y="16334"/>
                </a:cubicBezTo>
                <a:close/>
                <a:moveTo>
                  <a:pt x="25682" y="16545"/>
                </a:moveTo>
                <a:cubicBezTo>
                  <a:pt x="25631" y="16545"/>
                  <a:pt x="25585" y="16572"/>
                  <a:pt x="25559" y="16598"/>
                </a:cubicBezTo>
                <a:cubicBezTo>
                  <a:pt x="25521" y="16636"/>
                  <a:pt x="25483" y="16712"/>
                  <a:pt x="25483" y="16825"/>
                </a:cubicBezTo>
                <a:lnTo>
                  <a:pt x="25634" y="16939"/>
                </a:lnTo>
                <a:lnTo>
                  <a:pt x="25748" y="16939"/>
                </a:lnTo>
                <a:lnTo>
                  <a:pt x="25899" y="16825"/>
                </a:lnTo>
                <a:lnTo>
                  <a:pt x="25899" y="16674"/>
                </a:lnTo>
                <a:lnTo>
                  <a:pt x="25748" y="16560"/>
                </a:lnTo>
                <a:cubicBezTo>
                  <a:pt x="25725" y="16549"/>
                  <a:pt x="25703" y="16545"/>
                  <a:pt x="25682" y="16545"/>
                </a:cubicBezTo>
                <a:close/>
                <a:moveTo>
                  <a:pt x="53725" y="16598"/>
                </a:moveTo>
                <a:lnTo>
                  <a:pt x="53574" y="16712"/>
                </a:lnTo>
                <a:cubicBezTo>
                  <a:pt x="53574" y="16750"/>
                  <a:pt x="53574" y="16750"/>
                  <a:pt x="53574" y="16750"/>
                </a:cubicBezTo>
                <a:cubicBezTo>
                  <a:pt x="53574" y="16825"/>
                  <a:pt x="53574" y="16976"/>
                  <a:pt x="53763" y="16976"/>
                </a:cubicBezTo>
                <a:lnTo>
                  <a:pt x="53914" y="16863"/>
                </a:lnTo>
                <a:cubicBezTo>
                  <a:pt x="53952" y="16825"/>
                  <a:pt x="53990" y="16787"/>
                  <a:pt x="54028" y="16750"/>
                </a:cubicBezTo>
                <a:lnTo>
                  <a:pt x="53876" y="16598"/>
                </a:lnTo>
                <a:close/>
                <a:moveTo>
                  <a:pt x="9377" y="16636"/>
                </a:moveTo>
                <a:lnTo>
                  <a:pt x="9226" y="16750"/>
                </a:lnTo>
                <a:cubicBezTo>
                  <a:pt x="9226" y="16750"/>
                  <a:pt x="9188" y="16787"/>
                  <a:pt x="9150" y="16825"/>
                </a:cubicBezTo>
                <a:lnTo>
                  <a:pt x="9263" y="16976"/>
                </a:lnTo>
                <a:cubicBezTo>
                  <a:pt x="9301" y="17014"/>
                  <a:pt x="9339" y="17014"/>
                  <a:pt x="9377" y="17014"/>
                </a:cubicBezTo>
                <a:lnTo>
                  <a:pt x="9566" y="16939"/>
                </a:lnTo>
                <a:cubicBezTo>
                  <a:pt x="9566" y="16901"/>
                  <a:pt x="9604" y="16901"/>
                  <a:pt x="9604" y="16825"/>
                </a:cubicBezTo>
                <a:lnTo>
                  <a:pt x="9490" y="16712"/>
                </a:lnTo>
                <a:cubicBezTo>
                  <a:pt x="9490" y="16674"/>
                  <a:pt x="9453" y="16674"/>
                  <a:pt x="9377" y="16636"/>
                </a:cubicBezTo>
                <a:close/>
                <a:moveTo>
                  <a:pt x="2118" y="16674"/>
                </a:moveTo>
                <a:cubicBezTo>
                  <a:pt x="2042" y="16674"/>
                  <a:pt x="1967" y="16712"/>
                  <a:pt x="1929" y="16787"/>
                </a:cubicBezTo>
                <a:lnTo>
                  <a:pt x="2080" y="16939"/>
                </a:lnTo>
                <a:cubicBezTo>
                  <a:pt x="2042" y="16939"/>
                  <a:pt x="2004" y="16901"/>
                  <a:pt x="2004" y="16901"/>
                </a:cubicBezTo>
                <a:lnTo>
                  <a:pt x="2004" y="16901"/>
                </a:lnTo>
                <a:cubicBezTo>
                  <a:pt x="2004" y="16939"/>
                  <a:pt x="2042" y="17052"/>
                  <a:pt x="2156" y="17090"/>
                </a:cubicBezTo>
                <a:lnTo>
                  <a:pt x="2231" y="17090"/>
                </a:lnTo>
                <a:cubicBezTo>
                  <a:pt x="2307" y="17052"/>
                  <a:pt x="2383" y="16976"/>
                  <a:pt x="2383" y="16901"/>
                </a:cubicBezTo>
                <a:cubicBezTo>
                  <a:pt x="2383" y="16787"/>
                  <a:pt x="2269" y="16674"/>
                  <a:pt x="2118" y="16674"/>
                </a:cubicBezTo>
                <a:close/>
                <a:moveTo>
                  <a:pt x="76334" y="16901"/>
                </a:moveTo>
                <a:cubicBezTo>
                  <a:pt x="76259" y="16901"/>
                  <a:pt x="76145" y="16901"/>
                  <a:pt x="76070" y="16976"/>
                </a:cubicBezTo>
                <a:cubicBezTo>
                  <a:pt x="75881" y="17090"/>
                  <a:pt x="75918" y="17279"/>
                  <a:pt x="76070" y="17354"/>
                </a:cubicBezTo>
                <a:lnTo>
                  <a:pt x="76259" y="17241"/>
                </a:lnTo>
                <a:lnTo>
                  <a:pt x="76259" y="17241"/>
                </a:lnTo>
                <a:cubicBezTo>
                  <a:pt x="76259" y="17279"/>
                  <a:pt x="76221" y="17279"/>
                  <a:pt x="76259" y="17279"/>
                </a:cubicBezTo>
                <a:cubicBezTo>
                  <a:pt x="76296" y="17279"/>
                  <a:pt x="76485" y="17241"/>
                  <a:pt x="76485" y="17090"/>
                </a:cubicBezTo>
                <a:cubicBezTo>
                  <a:pt x="76485" y="17052"/>
                  <a:pt x="76448" y="17014"/>
                  <a:pt x="76448" y="16976"/>
                </a:cubicBezTo>
                <a:lnTo>
                  <a:pt x="76334" y="16901"/>
                </a:lnTo>
                <a:close/>
                <a:moveTo>
                  <a:pt x="67374" y="17052"/>
                </a:moveTo>
                <a:lnTo>
                  <a:pt x="67260" y="17203"/>
                </a:lnTo>
                <a:cubicBezTo>
                  <a:pt x="67260" y="17203"/>
                  <a:pt x="67260" y="17203"/>
                  <a:pt x="67260" y="17241"/>
                </a:cubicBezTo>
                <a:cubicBezTo>
                  <a:pt x="67260" y="17279"/>
                  <a:pt x="67260" y="17430"/>
                  <a:pt x="67449" y="17430"/>
                </a:cubicBezTo>
                <a:lnTo>
                  <a:pt x="67601" y="17317"/>
                </a:lnTo>
                <a:cubicBezTo>
                  <a:pt x="67638" y="17317"/>
                  <a:pt x="67676" y="17279"/>
                  <a:pt x="67714" y="17203"/>
                </a:cubicBezTo>
                <a:lnTo>
                  <a:pt x="67563" y="17052"/>
                </a:lnTo>
                <a:close/>
                <a:moveTo>
                  <a:pt x="4878" y="17052"/>
                </a:moveTo>
                <a:lnTo>
                  <a:pt x="4764" y="17165"/>
                </a:lnTo>
                <a:lnTo>
                  <a:pt x="4764" y="17317"/>
                </a:lnTo>
                <a:lnTo>
                  <a:pt x="4802" y="17392"/>
                </a:lnTo>
                <a:cubicBezTo>
                  <a:pt x="4865" y="17476"/>
                  <a:pt x="4939" y="17502"/>
                  <a:pt x="5006" y="17502"/>
                </a:cubicBezTo>
                <a:cubicBezTo>
                  <a:pt x="5060" y="17502"/>
                  <a:pt x="5109" y="17485"/>
                  <a:pt x="5142" y="17468"/>
                </a:cubicBezTo>
                <a:lnTo>
                  <a:pt x="5407" y="17392"/>
                </a:lnTo>
                <a:cubicBezTo>
                  <a:pt x="5407" y="17279"/>
                  <a:pt x="5369" y="17203"/>
                  <a:pt x="5294" y="17128"/>
                </a:cubicBezTo>
                <a:cubicBezTo>
                  <a:pt x="5180" y="17052"/>
                  <a:pt x="5067" y="17052"/>
                  <a:pt x="4878" y="17052"/>
                </a:cubicBezTo>
                <a:close/>
                <a:moveTo>
                  <a:pt x="64311" y="17052"/>
                </a:moveTo>
                <a:lnTo>
                  <a:pt x="64236" y="17165"/>
                </a:lnTo>
                <a:cubicBezTo>
                  <a:pt x="64198" y="17203"/>
                  <a:pt x="64085" y="17279"/>
                  <a:pt x="64122" y="17430"/>
                </a:cubicBezTo>
                <a:lnTo>
                  <a:pt x="64198" y="17506"/>
                </a:lnTo>
                <a:cubicBezTo>
                  <a:pt x="64274" y="17506"/>
                  <a:pt x="64349" y="17506"/>
                  <a:pt x="64425" y="17468"/>
                </a:cubicBezTo>
                <a:cubicBezTo>
                  <a:pt x="64500" y="17430"/>
                  <a:pt x="64538" y="17317"/>
                  <a:pt x="64538" y="17241"/>
                </a:cubicBezTo>
                <a:cubicBezTo>
                  <a:pt x="64538" y="17128"/>
                  <a:pt x="64500" y="17090"/>
                  <a:pt x="64463" y="17090"/>
                </a:cubicBezTo>
                <a:lnTo>
                  <a:pt x="64311" y="17052"/>
                </a:lnTo>
                <a:close/>
                <a:moveTo>
                  <a:pt x="81703" y="17128"/>
                </a:moveTo>
                <a:lnTo>
                  <a:pt x="81552" y="17203"/>
                </a:lnTo>
                <a:cubicBezTo>
                  <a:pt x="81552" y="17203"/>
                  <a:pt x="81514" y="17203"/>
                  <a:pt x="81514" y="17241"/>
                </a:cubicBezTo>
                <a:cubicBezTo>
                  <a:pt x="81514" y="17279"/>
                  <a:pt x="81438" y="17354"/>
                  <a:pt x="81476" y="17468"/>
                </a:cubicBezTo>
                <a:lnTo>
                  <a:pt x="81627" y="17543"/>
                </a:lnTo>
                <a:lnTo>
                  <a:pt x="81779" y="17543"/>
                </a:lnTo>
                <a:lnTo>
                  <a:pt x="81930" y="17392"/>
                </a:lnTo>
                <a:cubicBezTo>
                  <a:pt x="81968" y="17354"/>
                  <a:pt x="81968" y="17354"/>
                  <a:pt x="81968" y="17317"/>
                </a:cubicBezTo>
                <a:cubicBezTo>
                  <a:pt x="81968" y="17279"/>
                  <a:pt x="81968" y="17203"/>
                  <a:pt x="81816" y="17165"/>
                </a:cubicBezTo>
                <a:cubicBezTo>
                  <a:pt x="81779" y="17128"/>
                  <a:pt x="81741" y="17128"/>
                  <a:pt x="81703" y="17128"/>
                </a:cubicBezTo>
                <a:close/>
                <a:moveTo>
                  <a:pt x="36069" y="17165"/>
                </a:moveTo>
                <a:lnTo>
                  <a:pt x="35918" y="17241"/>
                </a:lnTo>
                <a:cubicBezTo>
                  <a:pt x="35918" y="17241"/>
                  <a:pt x="35918" y="17241"/>
                  <a:pt x="35880" y="17279"/>
                </a:cubicBezTo>
                <a:cubicBezTo>
                  <a:pt x="35842" y="17317"/>
                  <a:pt x="35804" y="17354"/>
                  <a:pt x="35804" y="17430"/>
                </a:cubicBezTo>
                <a:cubicBezTo>
                  <a:pt x="35804" y="17468"/>
                  <a:pt x="35842" y="17543"/>
                  <a:pt x="36031" y="17581"/>
                </a:cubicBezTo>
                <a:lnTo>
                  <a:pt x="36183" y="17543"/>
                </a:lnTo>
                <a:cubicBezTo>
                  <a:pt x="36220" y="17468"/>
                  <a:pt x="36258" y="17392"/>
                  <a:pt x="36258" y="17317"/>
                </a:cubicBezTo>
                <a:cubicBezTo>
                  <a:pt x="36258" y="17241"/>
                  <a:pt x="36183" y="17165"/>
                  <a:pt x="36069" y="17165"/>
                </a:cubicBezTo>
                <a:close/>
                <a:moveTo>
                  <a:pt x="44122" y="17468"/>
                </a:moveTo>
                <a:lnTo>
                  <a:pt x="44009" y="17543"/>
                </a:lnTo>
                <a:cubicBezTo>
                  <a:pt x="43933" y="17695"/>
                  <a:pt x="44047" y="17808"/>
                  <a:pt x="44236" y="17808"/>
                </a:cubicBezTo>
                <a:lnTo>
                  <a:pt x="44500" y="17770"/>
                </a:lnTo>
                <a:lnTo>
                  <a:pt x="44500" y="17733"/>
                </a:lnTo>
                <a:cubicBezTo>
                  <a:pt x="44500" y="17619"/>
                  <a:pt x="44462" y="17581"/>
                  <a:pt x="44425" y="17543"/>
                </a:cubicBezTo>
                <a:cubicBezTo>
                  <a:pt x="44349" y="17468"/>
                  <a:pt x="44236" y="17468"/>
                  <a:pt x="44122" y="17468"/>
                </a:cubicBezTo>
                <a:close/>
                <a:moveTo>
                  <a:pt x="88168" y="17354"/>
                </a:moveTo>
                <a:lnTo>
                  <a:pt x="88055" y="17506"/>
                </a:lnTo>
                <a:lnTo>
                  <a:pt x="88055" y="17695"/>
                </a:lnTo>
                <a:lnTo>
                  <a:pt x="88168" y="17808"/>
                </a:lnTo>
                <a:lnTo>
                  <a:pt x="88357" y="17808"/>
                </a:lnTo>
                <a:lnTo>
                  <a:pt x="88508" y="17657"/>
                </a:lnTo>
                <a:lnTo>
                  <a:pt x="88470" y="17619"/>
                </a:lnTo>
                <a:cubicBezTo>
                  <a:pt x="88470" y="17543"/>
                  <a:pt x="88433" y="17354"/>
                  <a:pt x="88168" y="17354"/>
                </a:cubicBezTo>
                <a:close/>
                <a:moveTo>
                  <a:pt x="86164" y="17430"/>
                </a:moveTo>
                <a:cubicBezTo>
                  <a:pt x="86051" y="17430"/>
                  <a:pt x="85975" y="17430"/>
                  <a:pt x="85900" y="17468"/>
                </a:cubicBezTo>
                <a:cubicBezTo>
                  <a:pt x="85824" y="17543"/>
                  <a:pt x="85786" y="17619"/>
                  <a:pt x="85824" y="17770"/>
                </a:cubicBezTo>
                <a:lnTo>
                  <a:pt x="85937" y="17846"/>
                </a:lnTo>
                <a:cubicBezTo>
                  <a:pt x="85971" y="17857"/>
                  <a:pt x="86001" y="17862"/>
                  <a:pt x="86027" y="17862"/>
                </a:cubicBezTo>
                <a:cubicBezTo>
                  <a:pt x="86092" y="17862"/>
                  <a:pt x="86137" y="17835"/>
                  <a:pt x="86164" y="17808"/>
                </a:cubicBezTo>
                <a:cubicBezTo>
                  <a:pt x="86240" y="17770"/>
                  <a:pt x="86278" y="17695"/>
                  <a:pt x="86278" y="17581"/>
                </a:cubicBezTo>
                <a:cubicBezTo>
                  <a:pt x="86278" y="17581"/>
                  <a:pt x="86278" y="17543"/>
                  <a:pt x="86278" y="17543"/>
                </a:cubicBezTo>
                <a:lnTo>
                  <a:pt x="86164" y="17430"/>
                </a:lnTo>
                <a:close/>
                <a:moveTo>
                  <a:pt x="61438" y="17468"/>
                </a:moveTo>
                <a:lnTo>
                  <a:pt x="61287" y="17657"/>
                </a:lnTo>
                <a:cubicBezTo>
                  <a:pt x="61325" y="17657"/>
                  <a:pt x="61325" y="17695"/>
                  <a:pt x="61325" y="17695"/>
                </a:cubicBezTo>
                <a:lnTo>
                  <a:pt x="61325" y="17770"/>
                </a:lnTo>
                <a:cubicBezTo>
                  <a:pt x="61325" y="17808"/>
                  <a:pt x="61325" y="17846"/>
                  <a:pt x="61400" y="17884"/>
                </a:cubicBezTo>
                <a:lnTo>
                  <a:pt x="61627" y="17808"/>
                </a:lnTo>
                <a:cubicBezTo>
                  <a:pt x="61665" y="17808"/>
                  <a:pt x="61740" y="17733"/>
                  <a:pt x="61740" y="17619"/>
                </a:cubicBezTo>
                <a:cubicBezTo>
                  <a:pt x="61740" y="17619"/>
                  <a:pt x="61740" y="17581"/>
                  <a:pt x="61740" y="17543"/>
                </a:cubicBezTo>
                <a:lnTo>
                  <a:pt x="61589" y="17468"/>
                </a:lnTo>
                <a:close/>
                <a:moveTo>
                  <a:pt x="44803" y="17468"/>
                </a:moveTo>
                <a:lnTo>
                  <a:pt x="44651" y="17581"/>
                </a:lnTo>
                <a:lnTo>
                  <a:pt x="44651" y="17808"/>
                </a:lnTo>
                <a:lnTo>
                  <a:pt x="44803" y="17922"/>
                </a:lnTo>
                <a:cubicBezTo>
                  <a:pt x="45030" y="17922"/>
                  <a:pt x="45067" y="17808"/>
                  <a:pt x="45067" y="17733"/>
                </a:cubicBezTo>
                <a:cubicBezTo>
                  <a:pt x="45067" y="17733"/>
                  <a:pt x="45067" y="17695"/>
                  <a:pt x="45067" y="17657"/>
                </a:cubicBezTo>
                <a:lnTo>
                  <a:pt x="44992" y="17468"/>
                </a:lnTo>
                <a:close/>
                <a:moveTo>
                  <a:pt x="17506" y="17543"/>
                </a:moveTo>
                <a:cubicBezTo>
                  <a:pt x="17354" y="17543"/>
                  <a:pt x="17241" y="17619"/>
                  <a:pt x="17241" y="17733"/>
                </a:cubicBezTo>
                <a:lnTo>
                  <a:pt x="17354" y="17846"/>
                </a:lnTo>
                <a:cubicBezTo>
                  <a:pt x="17354" y="17846"/>
                  <a:pt x="17392" y="17884"/>
                  <a:pt x="17430" y="17884"/>
                </a:cubicBezTo>
                <a:cubicBezTo>
                  <a:pt x="17453" y="17907"/>
                  <a:pt x="17518" y="17944"/>
                  <a:pt x="17599" y="17944"/>
                </a:cubicBezTo>
                <a:cubicBezTo>
                  <a:pt x="17652" y="17944"/>
                  <a:pt x="17711" y="17928"/>
                  <a:pt x="17770" y="17884"/>
                </a:cubicBezTo>
                <a:lnTo>
                  <a:pt x="17808" y="17808"/>
                </a:lnTo>
                <a:lnTo>
                  <a:pt x="17808" y="17770"/>
                </a:lnTo>
                <a:cubicBezTo>
                  <a:pt x="17808" y="17619"/>
                  <a:pt x="17657" y="17543"/>
                  <a:pt x="17506" y="17543"/>
                </a:cubicBezTo>
                <a:close/>
                <a:moveTo>
                  <a:pt x="2685" y="17581"/>
                </a:moveTo>
                <a:lnTo>
                  <a:pt x="2534" y="17695"/>
                </a:lnTo>
                <a:cubicBezTo>
                  <a:pt x="2534" y="17733"/>
                  <a:pt x="2534" y="17733"/>
                  <a:pt x="2534" y="17733"/>
                </a:cubicBezTo>
                <a:lnTo>
                  <a:pt x="2685" y="17733"/>
                </a:lnTo>
                <a:lnTo>
                  <a:pt x="2534" y="17770"/>
                </a:lnTo>
                <a:cubicBezTo>
                  <a:pt x="2534" y="17922"/>
                  <a:pt x="2609" y="17997"/>
                  <a:pt x="2685" y="17997"/>
                </a:cubicBezTo>
                <a:lnTo>
                  <a:pt x="2836" y="17997"/>
                </a:lnTo>
                <a:cubicBezTo>
                  <a:pt x="2874" y="17922"/>
                  <a:pt x="2912" y="17846"/>
                  <a:pt x="2912" y="17808"/>
                </a:cubicBezTo>
                <a:cubicBezTo>
                  <a:pt x="2912" y="17695"/>
                  <a:pt x="2836" y="17581"/>
                  <a:pt x="2685" y="17581"/>
                </a:cubicBezTo>
                <a:close/>
                <a:moveTo>
                  <a:pt x="53461" y="17506"/>
                </a:moveTo>
                <a:lnTo>
                  <a:pt x="53234" y="17581"/>
                </a:lnTo>
                <a:cubicBezTo>
                  <a:pt x="53234" y="17543"/>
                  <a:pt x="53234" y="17543"/>
                  <a:pt x="53196" y="17543"/>
                </a:cubicBezTo>
                <a:cubicBezTo>
                  <a:pt x="53158" y="17581"/>
                  <a:pt x="52969" y="17657"/>
                  <a:pt x="53045" y="17846"/>
                </a:cubicBezTo>
                <a:lnTo>
                  <a:pt x="53158" y="17922"/>
                </a:lnTo>
                <a:cubicBezTo>
                  <a:pt x="53187" y="17950"/>
                  <a:pt x="53237" y="18023"/>
                  <a:pt x="53343" y="18023"/>
                </a:cubicBezTo>
                <a:cubicBezTo>
                  <a:pt x="53376" y="18023"/>
                  <a:pt x="53415" y="18015"/>
                  <a:pt x="53461" y="17997"/>
                </a:cubicBezTo>
                <a:lnTo>
                  <a:pt x="53536" y="17846"/>
                </a:lnTo>
                <a:cubicBezTo>
                  <a:pt x="53536" y="17808"/>
                  <a:pt x="53536" y="17770"/>
                  <a:pt x="53536" y="17733"/>
                </a:cubicBezTo>
                <a:cubicBezTo>
                  <a:pt x="53536" y="17657"/>
                  <a:pt x="53536" y="17581"/>
                  <a:pt x="53461" y="17506"/>
                </a:cubicBezTo>
                <a:close/>
                <a:moveTo>
                  <a:pt x="27161" y="17679"/>
                </a:moveTo>
                <a:cubicBezTo>
                  <a:pt x="27083" y="17679"/>
                  <a:pt x="27011" y="17706"/>
                  <a:pt x="26957" y="17733"/>
                </a:cubicBezTo>
                <a:cubicBezTo>
                  <a:pt x="26920" y="17770"/>
                  <a:pt x="26882" y="17846"/>
                  <a:pt x="26882" y="17959"/>
                </a:cubicBezTo>
                <a:lnTo>
                  <a:pt x="27033" y="18073"/>
                </a:lnTo>
                <a:lnTo>
                  <a:pt x="27260" y="18073"/>
                </a:lnTo>
                <a:lnTo>
                  <a:pt x="27411" y="17959"/>
                </a:lnTo>
                <a:lnTo>
                  <a:pt x="27411" y="17808"/>
                </a:lnTo>
                <a:lnTo>
                  <a:pt x="27260" y="17695"/>
                </a:lnTo>
                <a:cubicBezTo>
                  <a:pt x="27227" y="17684"/>
                  <a:pt x="27193" y="17679"/>
                  <a:pt x="27161" y="17679"/>
                </a:cubicBezTo>
                <a:close/>
                <a:moveTo>
                  <a:pt x="88258" y="17830"/>
                </a:moveTo>
                <a:cubicBezTo>
                  <a:pt x="88180" y="17830"/>
                  <a:pt x="88108" y="17857"/>
                  <a:pt x="88055" y="17884"/>
                </a:cubicBezTo>
                <a:cubicBezTo>
                  <a:pt x="88017" y="17922"/>
                  <a:pt x="87979" y="17997"/>
                  <a:pt x="87979" y="18111"/>
                </a:cubicBezTo>
                <a:lnTo>
                  <a:pt x="88092" y="18224"/>
                </a:lnTo>
                <a:cubicBezTo>
                  <a:pt x="88244" y="18224"/>
                  <a:pt x="88357" y="18224"/>
                  <a:pt x="88395" y="18148"/>
                </a:cubicBezTo>
                <a:cubicBezTo>
                  <a:pt x="88470" y="18148"/>
                  <a:pt x="88508" y="18073"/>
                  <a:pt x="88508" y="17997"/>
                </a:cubicBezTo>
                <a:cubicBezTo>
                  <a:pt x="88508" y="17959"/>
                  <a:pt x="88508" y="17959"/>
                  <a:pt x="88508" y="17922"/>
                </a:cubicBezTo>
                <a:lnTo>
                  <a:pt x="88357" y="17846"/>
                </a:lnTo>
                <a:cubicBezTo>
                  <a:pt x="88324" y="17835"/>
                  <a:pt x="88291" y="17830"/>
                  <a:pt x="88258" y="17830"/>
                </a:cubicBezTo>
                <a:close/>
                <a:moveTo>
                  <a:pt x="63366" y="17884"/>
                </a:moveTo>
                <a:cubicBezTo>
                  <a:pt x="63253" y="17884"/>
                  <a:pt x="63177" y="17884"/>
                  <a:pt x="63139" y="17959"/>
                </a:cubicBezTo>
                <a:cubicBezTo>
                  <a:pt x="63064" y="17997"/>
                  <a:pt x="63026" y="18111"/>
                  <a:pt x="63026" y="18224"/>
                </a:cubicBezTo>
                <a:lnTo>
                  <a:pt x="63139" y="18337"/>
                </a:lnTo>
                <a:cubicBezTo>
                  <a:pt x="63404" y="18337"/>
                  <a:pt x="63480" y="18148"/>
                  <a:pt x="63480" y="18073"/>
                </a:cubicBezTo>
                <a:lnTo>
                  <a:pt x="63480" y="18035"/>
                </a:lnTo>
                <a:lnTo>
                  <a:pt x="63366" y="17884"/>
                </a:lnTo>
                <a:close/>
                <a:moveTo>
                  <a:pt x="67865" y="17695"/>
                </a:moveTo>
                <a:lnTo>
                  <a:pt x="67752" y="17733"/>
                </a:lnTo>
                <a:cubicBezTo>
                  <a:pt x="67638" y="17922"/>
                  <a:pt x="67676" y="18148"/>
                  <a:pt x="67790" y="18262"/>
                </a:cubicBezTo>
                <a:cubicBezTo>
                  <a:pt x="67828" y="18300"/>
                  <a:pt x="67941" y="18337"/>
                  <a:pt x="68054" y="18337"/>
                </a:cubicBezTo>
                <a:lnTo>
                  <a:pt x="68168" y="18300"/>
                </a:lnTo>
                <a:cubicBezTo>
                  <a:pt x="68206" y="18224"/>
                  <a:pt x="68243" y="18148"/>
                  <a:pt x="68243" y="18073"/>
                </a:cubicBezTo>
                <a:cubicBezTo>
                  <a:pt x="68243" y="17922"/>
                  <a:pt x="68206" y="17846"/>
                  <a:pt x="68092" y="17770"/>
                </a:cubicBezTo>
                <a:cubicBezTo>
                  <a:pt x="68054" y="17695"/>
                  <a:pt x="67941" y="17695"/>
                  <a:pt x="67865" y="17695"/>
                </a:cubicBezTo>
                <a:close/>
                <a:moveTo>
                  <a:pt x="21135" y="17997"/>
                </a:moveTo>
                <a:lnTo>
                  <a:pt x="20984" y="18111"/>
                </a:lnTo>
                <a:cubicBezTo>
                  <a:pt x="20946" y="18300"/>
                  <a:pt x="21022" y="18413"/>
                  <a:pt x="21211" y="18413"/>
                </a:cubicBezTo>
                <a:lnTo>
                  <a:pt x="21362" y="18337"/>
                </a:lnTo>
                <a:cubicBezTo>
                  <a:pt x="21362" y="18300"/>
                  <a:pt x="21362" y="18262"/>
                  <a:pt x="21362" y="18262"/>
                </a:cubicBezTo>
                <a:cubicBezTo>
                  <a:pt x="21362" y="18111"/>
                  <a:pt x="21286" y="17997"/>
                  <a:pt x="21135" y="17997"/>
                </a:cubicBezTo>
                <a:close/>
                <a:moveTo>
                  <a:pt x="20114" y="17884"/>
                </a:moveTo>
                <a:cubicBezTo>
                  <a:pt x="20001" y="17884"/>
                  <a:pt x="19887" y="17884"/>
                  <a:pt x="19850" y="17922"/>
                </a:cubicBezTo>
                <a:cubicBezTo>
                  <a:pt x="19736" y="17997"/>
                  <a:pt x="19698" y="18148"/>
                  <a:pt x="19698" y="18262"/>
                </a:cubicBezTo>
                <a:lnTo>
                  <a:pt x="19887" y="18375"/>
                </a:lnTo>
                <a:cubicBezTo>
                  <a:pt x="19887" y="18375"/>
                  <a:pt x="19887" y="18375"/>
                  <a:pt x="19925" y="18413"/>
                </a:cubicBezTo>
                <a:cubicBezTo>
                  <a:pt x="19963" y="18451"/>
                  <a:pt x="20001" y="18489"/>
                  <a:pt x="20114" y="18489"/>
                </a:cubicBezTo>
                <a:cubicBezTo>
                  <a:pt x="20228" y="18489"/>
                  <a:pt x="20266" y="18375"/>
                  <a:pt x="20266" y="18375"/>
                </a:cubicBezTo>
                <a:lnTo>
                  <a:pt x="20228" y="18224"/>
                </a:lnTo>
                <a:cubicBezTo>
                  <a:pt x="20228" y="18224"/>
                  <a:pt x="20228" y="18186"/>
                  <a:pt x="20228" y="18148"/>
                </a:cubicBezTo>
                <a:cubicBezTo>
                  <a:pt x="20228" y="18111"/>
                  <a:pt x="20228" y="18035"/>
                  <a:pt x="20228" y="17997"/>
                </a:cubicBezTo>
                <a:lnTo>
                  <a:pt x="20114" y="17884"/>
                </a:lnTo>
                <a:close/>
                <a:moveTo>
                  <a:pt x="36031" y="18035"/>
                </a:moveTo>
                <a:lnTo>
                  <a:pt x="35918" y="18186"/>
                </a:lnTo>
                <a:lnTo>
                  <a:pt x="35918" y="18224"/>
                </a:lnTo>
                <a:cubicBezTo>
                  <a:pt x="35956" y="18300"/>
                  <a:pt x="35993" y="18489"/>
                  <a:pt x="36258" y="18489"/>
                </a:cubicBezTo>
                <a:lnTo>
                  <a:pt x="36372" y="18375"/>
                </a:lnTo>
                <a:cubicBezTo>
                  <a:pt x="36372" y="18337"/>
                  <a:pt x="36372" y="18337"/>
                  <a:pt x="36372" y="18300"/>
                </a:cubicBezTo>
                <a:cubicBezTo>
                  <a:pt x="36372" y="18224"/>
                  <a:pt x="36334" y="18148"/>
                  <a:pt x="36296" y="18111"/>
                </a:cubicBezTo>
                <a:cubicBezTo>
                  <a:pt x="36220" y="18035"/>
                  <a:pt x="36145" y="18035"/>
                  <a:pt x="36031" y="18035"/>
                </a:cubicBezTo>
                <a:close/>
                <a:moveTo>
                  <a:pt x="8426" y="18086"/>
                </a:moveTo>
                <a:cubicBezTo>
                  <a:pt x="8387" y="18086"/>
                  <a:pt x="8350" y="18095"/>
                  <a:pt x="8318" y="18111"/>
                </a:cubicBezTo>
                <a:lnTo>
                  <a:pt x="8205" y="18186"/>
                </a:lnTo>
                <a:lnTo>
                  <a:pt x="8205" y="18224"/>
                </a:lnTo>
                <a:cubicBezTo>
                  <a:pt x="8205" y="18337"/>
                  <a:pt x="8243" y="18451"/>
                  <a:pt x="8280" y="18489"/>
                </a:cubicBezTo>
                <a:lnTo>
                  <a:pt x="8394" y="18526"/>
                </a:lnTo>
                <a:cubicBezTo>
                  <a:pt x="8427" y="18538"/>
                  <a:pt x="8457" y="18542"/>
                  <a:pt x="8484" y="18542"/>
                </a:cubicBezTo>
                <a:cubicBezTo>
                  <a:pt x="8548" y="18542"/>
                  <a:pt x="8594" y="18515"/>
                  <a:pt x="8621" y="18489"/>
                </a:cubicBezTo>
                <a:cubicBezTo>
                  <a:pt x="8659" y="18451"/>
                  <a:pt x="8696" y="18375"/>
                  <a:pt x="8696" y="18337"/>
                </a:cubicBezTo>
                <a:cubicBezTo>
                  <a:pt x="8696" y="18262"/>
                  <a:pt x="8659" y="18186"/>
                  <a:pt x="8583" y="18148"/>
                </a:cubicBezTo>
                <a:cubicBezTo>
                  <a:pt x="8539" y="18104"/>
                  <a:pt x="8481" y="18086"/>
                  <a:pt x="8426" y="18086"/>
                </a:cubicBezTo>
                <a:close/>
                <a:moveTo>
                  <a:pt x="5507" y="18252"/>
                </a:moveTo>
                <a:cubicBezTo>
                  <a:pt x="5487" y="18252"/>
                  <a:pt x="5466" y="18255"/>
                  <a:pt x="5445" y="18262"/>
                </a:cubicBezTo>
                <a:cubicBezTo>
                  <a:pt x="5332" y="18262"/>
                  <a:pt x="5218" y="18337"/>
                  <a:pt x="5218" y="18451"/>
                </a:cubicBezTo>
                <a:cubicBezTo>
                  <a:pt x="5218" y="18489"/>
                  <a:pt x="5256" y="18564"/>
                  <a:pt x="5407" y="18640"/>
                </a:cubicBezTo>
                <a:cubicBezTo>
                  <a:pt x="5407" y="18640"/>
                  <a:pt x="5483" y="18640"/>
                  <a:pt x="5558" y="18602"/>
                </a:cubicBezTo>
                <a:cubicBezTo>
                  <a:pt x="5596" y="18602"/>
                  <a:pt x="5710" y="18526"/>
                  <a:pt x="5710" y="18413"/>
                </a:cubicBezTo>
                <a:lnTo>
                  <a:pt x="5710" y="18375"/>
                </a:lnTo>
                <a:cubicBezTo>
                  <a:pt x="5679" y="18314"/>
                  <a:pt x="5597" y="18252"/>
                  <a:pt x="5507" y="18252"/>
                </a:cubicBezTo>
                <a:close/>
                <a:moveTo>
                  <a:pt x="48621" y="18186"/>
                </a:moveTo>
                <a:lnTo>
                  <a:pt x="48470" y="18337"/>
                </a:lnTo>
                <a:cubicBezTo>
                  <a:pt x="48470" y="18337"/>
                  <a:pt x="48470" y="18375"/>
                  <a:pt x="48470" y="18375"/>
                </a:cubicBezTo>
                <a:cubicBezTo>
                  <a:pt x="48432" y="18413"/>
                  <a:pt x="48432" y="18413"/>
                  <a:pt x="48432" y="18451"/>
                </a:cubicBezTo>
                <a:cubicBezTo>
                  <a:pt x="48432" y="18489"/>
                  <a:pt x="48432" y="18564"/>
                  <a:pt x="48546" y="18602"/>
                </a:cubicBezTo>
                <a:cubicBezTo>
                  <a:pt x="48583" y="18640"/>
                  <a:pt x="48659" y="18640"/>
                  <a:pt x="48772" y="18640"/>
                </a:cubicBezTo>
                <a:lnTo>
                  <a:pt x="48848" y="18526"/>
                </a:lnTo>
                <a:cubicBezTo>
                  <a:pt x="48848" y="18526"/>
                  <a:pt x="48848" y="18489"/>
                  <a:pt x="48848" y="18451"/>
                </a:cubicBezTo>
                <a:cubicBezTo>
                  <a:pt x="48848" y="18300"/>
                  <a:pt x="48772" y="18224"/>
                  <a:pt x="48621" y="18186"/>
                </a:cubicBezTo>
                <a:close/>
                <a:moveTo>
                  <a:pt x="74141" y="18186"/>
                </a:moveTo>
                <a:lnTo>
                  <a:pt x="73990" y="18337"/>
                </a:lnTo>
                <a:cubicBezTo>
                  <a:pt x="73990" y="18337"/>
                  <a:pt x="73990" y="18337"/>
                  <a:pt x="73990" y="18375"/>
                </a:cubicBezTo>
                <a:cubicBezTo>
                  <a:pt x="73990" y="18413"/>
                  <a:pt x="73952" y="18451"/>
                  <a:pt x="73952" y="18526"/>
                </a:cubicBezTo>
                <a:lnTo>
                  <a:pt x="74028" y="18640"/>
                </a:lnTo>
                <a:cubicBezTo>
                  <a:pt x="74061" y="18651"/>
                  <a:pt x="74094" y="18656"/>
                  <a:pt x="74127" y="18656"/>
                </a:cubicBezTo>
                <a:cubicBezTo>
                  <a:pt x="74205" y="18656"/>
                  <a:pt x="74277" y="18629"/>
                  <a:pt x="74330" y="18602"/>
                </a:cubicBezTo>
                <a:cubicBezTo>
                  <a:pt x="74406" y="18564"/>
                  <a:pt x="74444" y="18489"/>
                  <a:pt x="74444" y="18413"/>
                </a:cubicBezTo>
                <a:cubicBezTo>
                  <a:pt x="74444" y="18337"/>
                  <a:pt x="74406" y="18300"/>
                  <a:pt x="74368" y="18262"/>
                </a:cubicBezTo>
                <a:cubicBezTo>
                  <a:pt x="74330" y="18224"/>
                  <a:pt x="74255" y="18186"/>
                  <a:pt x="74141" y="18186"/>
                </a:cubicBezTo>
                <a:close/>
                <a:moveTo>
                  <a:pt x="31230" y="18262"/>
                </a:moveTo>
                <a:lnTo>
                  <a:pt x="31078" y="18375"/>
                </a:lnTo>
                <a:cubicBezTo>
                  <a:pt x="31078" y="18564"/>
                  <a:pt x="31230" y="18602"/>
                  <a:pt x="31343" y="18678"/>
                </a:cubicBezTo>
                <a:lnTo>
                  <a:pt x="31494" y="18640"/>
                </a:lnTo>
                <a:cubicBezTo>
                  <a:pt x="31570" y="18602"/>
                  <a:pt x="31608" y="18526"/>
                  <a:pt x="31608" y="18489"/>
                </a:cubicBezTo>
                <a:cubicBezTo>
                  <a:pt x="31608" y="18375"/>
                  <a:pt x="31419" y="18262"/>
                  <a:pt x="31230" y="18262"/>
                </a:cubicBezTo>
                <a:close/>
                <a:moveTo>
                  <a:pt x="59888" y="18337"/>
                </a:moveTo>
                <a:lnTo>
                  <a:pt x="59737" y="18451"/>
                </a:lnTo>
                <a:cubicBezTo>
                  <a:pt x="59699" y="18640"/>
                  <a:pt x="59774" y="18753"/>
                  <a:pt x="59964" y="18791"/>
                </a:cubicBezTo>
                <a:lnTo>
                  <a:pt x="60115" y="18678"/>
                </a:lnTo>
                <a:cubicBezTo>
                  <a:pt x="60115" y="18678"/>
                  <a:pt x="60115" y="18640"/>
                  <a:pt x="60115" y="18602"/>
                </a:cubicBezTo>
                <a:cubicBezTo>
                  <a:pt x="60115" y="18489"/>
                  <a:pt x="60039" y="18375"/>
                  <a:pt x="59888" y="18337"/>
                </a:cubicBezTo>
                <a:close/>
                <a:moveTo>
                  <a:pt x="82769" y="18407"/>
                </a:moveTo>
                <a:cubicBezTo>
                  <a:pt x="82594" y="18407"/>
                  <a:pt x="82526" y="18535"/>
                  <a:pt x="82459" y="18602"/>
                </a:cubicBezTo>
                <a:lnTo>
                  <a:pt x="82497" y="18753"/>
                </a:lnTo>
                <a:cubicBezTo>
                  <a:pt x="82544" y="18800"/>
                  <a:pt x="82590" y="18832"/>
                  <a:pt x="82646" y="18832"/>
                </a:cubicBezTo>
                <a:cubicBezTo>
                  <a:pt x="82680" y="18832"/>
                  <a:pt x="82718" y="18820"/>
                  <a:pt x="82762" y="18791"/>
                </a:cubicBezTo>
                <a:lnTo>
                  <a:pt x="82799" y="18791"/>
                </a:lnTo>
                <a:lnTo>
                  <a:pt x="82951" y="18678"/>
                </a:lnTo>
                <a:lnTo>
                  <a:pt x="82951" y="18526"/>
                </a:lnTo>
                <a:lnTo>
                  <a:pt x="82837" y="18413"/>
                </a:lnTo>
                <a:cubicBezTo>
                  <a:pt x="82813" y="18409"/>
                  <a:pt x="82790" y="18407"/>
                  <a:pt x="82769" y="18407"/>
                </a:cubicBezTo>
                <a:close/>
                <a:moveTo>
                  <a:pt x="36437" y="18510"/>
                </a:moveTo>
                <a:cubicBezTo>
                  <a:pt x="36418" y="18510"/>
                  <a:pt x="36397" y="18514"/>
                  <a:pt x="36372" y="18526"/>
                </a:cubicBezTo>
                <a:lnTo>
                  <a:pt x="36258" y="18602"/>
                </a:lnTo>
                <a:cubicBezTo>
                  <a:pt x="36258" y="18640"/>
                  <a:pt x="36220" y="18678"/>
                  <a:pt x="36220" y="18753"/>
                </a:cubicBezTo>
                <a:lnTo>
                  <a:pt x="36220" y="18791"/>
                </a:lnTo>
                <a:lnTo>
                  <a:pt x="36296" y="18867"/>
                </a:lnTo>
                <a:cubicBezTo>
                  <a:pt x="36372" y="18905"/>
                  <a:pt x="36447" y="18905"/>
                  <a:pt x="36523" y="18905"/>
                </a:cubicBezTo>
                <a:cubicBezTo>
                  <a:pt x="36598" y="18867"/>
                  <a:pt x="36636" y="18791"/>
                  <a:pt x="36636" y="18716"/>
                </a:cubicBezTo>
                <a:cubicBezTo>
                  <a:pt x="36636" y="18640"/>
                  <a:pt x="36598" y="18564"/>
                  <a:pt x="36561" y="18526"/>
                </a:cubicBezTo>
                <a:cubicBezTo>
                  <a:pt x="36510" y="18526"/>
                  <a:pt x="36477" y="18510"/>
                  <a:pt x="36437" y="18510"/>
                </a:cubicBezTo>
                <a:close/>
                <a:moveTo>
                  <a:pt x="35124" y="18602"/>
                </a:moveTo>
                <a:lnTo>
                  <a:pt x="34973" y="18716"/>
                </a:lnTo>
                <a:cubicBezTo>
                  <a:pt x="34973" y="18753"/>
                  <a:pt x="34935" y="18791"/>
                  <a:pt x="34935" y="18829"/>
                </a:cubicBezTo>
                <a:lnTo>
                  <a:pt x="35048" y="19018"/>
                </a:lnTo>
                <a:lnTo>
                  <a:pt x="35200" y="19018"/>
                </a:lnTo>
                <a:lnTo>
                  <a:pt x="35351" y="18867"/>
                </a:lnTo>
                <a:lnTo>
                  <a:pt x="35351" y="18791"/>
                </a:lnTo>
                <a:lnTo>
                  <a:pt x="35237" y="18678"/>
                </a:lnTo>
                <a:cubicBezTo>
                  <a:pt x="35200" y="18640"/>
                  <a:pt x="35162" y="18640"/>
                  <a:pt x="35124" y="18602"/>
                </a:cubicBezTo>
                <a:close/>
                <a:moveTo>
                  <a:pt x="56334" y="18980"/>
                </a:moveTo>
                <a:cubicBezTo>
                  <a:pt x="56268" y="18980"/>
                  <a:pt x="56202" y="19018"/>
                  <a:pt x="56258" y="19094"/>
                </a:cubicBezTo>
                <a:lnTo>
                  <a:pt x="56410" y="19094"/>
                </a:lnTo>
                <a:cubicBezTo>
                  <a:pt x="56466" y="19018"/>
                  <a:pt x="56400" y="18980"/>
                  <a:pt x="56334" y="18980"/>
                </a:cubicBezTo>
                <a:close/>
                <a:moveTo>
                  <a:pt x="50058" y="18867"/>
                </a:moveTo>
                <a:cubicBezTo>
                  <a:pt x="50020" y="18867"/>
                  <a:pt x="49982" y="18867"/>
                  <a:pt x="49944" y="18905"/>
                </a:cubicBezTo>
                <a:cubicBezTo>
                  <a:pt x="49869" y="18905"/>
                  <a:pt x="49831" y="18980"/>
                  <a:pt x="49831" y="19018"/>
                </a:cubicBezTo>
                <a:lnTo>
                  <a:pt x="49831" y="19056"/>
                </a:lnTo>
                <a:lnTo>
                  <a:pt x="49907" y="19131"/>
                </a:lnTo>
                <a:cubicBezTo>
                  <a:pt x="49907" y="19094"/>
                  <a:pt x="49907" y="19094"/>
                  <a:pt x="49907" y="19056"/>
                </a:cubicBezTo>
                <a:lnTo>
                  <a:pt x="50020" y="19207"/>
                </a:lnTo>
                <a:lnTo>
                  <a:pt x="50171" y="19207"/>
                </a:lnTo>
                <a:lnTo>
                  <a:pt x="50285" y="19169"/>
                </a:lnTo>
                <a:cubicBezTo>
                  <a:pt x="50285" y="19131"/>
                  <a:pt x="50323" y="19094"/>
                  <a:pt x="50323" y="19056"/>
                </a:cubicBezTo>
                <a:cubicBezTo>
                  <a:pt x="50323" y="18942"/>
                  <a:pt x="50209" y="18867"/>
                  <a:pt x="50058" y="18867"/>
                </a:cubicBezTo>
                <a:close/>
                <a:moveTo>
                  <a:pt x="55315" y="19322"/>
                </a:moveTo>
                <a:lnTo>
                  <a:pt x="55351" y="19358"/>
                </a:lnTo>
                <a:cubicBezTo>
                  <a:pt x="55327" y="19358"/>
                  <a:pt x="55318" y="19343"/>
                  <a:pt x="55315" y="19322"/>
                </a:cubicBezTo>
                <a:close/>
                <a:moveTo>
                  <a:pt x="55691" y="18980"/>
                </a:moveTo>
                <a:cubicBezTo>
                  <a:pt x="55389" y="18980"/>
                  <a:pt x="55275" y="19094"/>
                  <a:pt x="55200" y="19207"/>
                </a:cubicBezTo>
                <a:lnTo>
                  <a:pt x="55302" y="19310"/>
                </a:lnTo>
                <a:lnTo>
                  <a:pt x="55302" y="19310"/>
                </a:lnTo>
                <a:cubicBezTo>
                  <a:pt x="55277" y="19389"/>
                  <a:pt x="55292" y="19509"/>
                  <a:pt x="55427" y="19509"/>
                </a:cubicBezTo>
                <a:lnTo>
                  <a:pt x="55540" y="19509"/>
                </a:lnTo>
                <a:cubicBezTo>
                  <a:pt x="55616" y="19472"/>
                  <a:pt x="55842" y="19396"/>
                  <a:pt x="55842" y="19169"/>
                </a:cubicBezTo>
                <a:cubicBezTo>
                  <a:pt x="55842" y="19131"/>
                  <a:pt x="55842" y="19094"/>
                  <a:pt x="55842" y="19056"/>
                </a:cubicBezTo>
                <a:lnTo>
                  <a:pt x="55691" y="18980"/>
                </a:lnTo>
                <a:close/>
                <a:moveTo>
                  <a:pt x="48924" y="18942"/>
                </a:moveTo>
                <a:lnTo>
                  <a:pt x="48735" y="18980"/>
                </a:lnTo>
                <a:cubicBezTo>
                  <a:pt x="48659" y="19018"/>
                  <a:pt x="48621" y="19094"/>
                  <a:pt x="48659" y="19207"/>
                </a:cubicBezTo>
                <a:lnTo>
                  <a:pt x="48735" y="19396"/>
                </a:lnTo>
                <a:cubicBezTo>
                  <a:pt x="48697" y="19396"/>
                  <a:pt x="48659" y="19396"/>
                  <a:pt x="48659" y="19358"/>
                </a:cubicBezTo>
                <a:cubicBezTo>
                  <a:pt x="48659" y="19396"/>
                  <a:pt x="48659" y="19396"/>
                  <a:pt x="48659" y="19434"/>
                </a:cubicBezTo>
                <a:cubicBezTo>
                  <a:pt x="48659" y="19509"/>
                  <a:pt x="48659" y="19585"/>
                  <a:pt x="48772" y="19661"/>
                </a:cubicBezTo>
                <a:cubicBezTo>
                  <a:pt x="48848" y="19736"/>
                  <a:pt x="48924" y="19736"/>
                  <a:pt x="49037" y="19736"/>
                </a:cubicBezTo>
                <a:lnTo>
                  <a:pt x="49113" y="19547"/>
                </a:lnTo>
                <a:cubicBezTo>
                  <a:pt x="49113" y="19509"/>
                  <a:pt x="49113" y="19434"/>
                  <a:pt x="49113" y="19396"/>
                </a:cubicBezTo>
                <a:cubicBezTo>
                  <a:pt x="49113" y="19245"/>
                  <a:pt x="49113" y="19056"/>
                  <a:pt x="48924" y="18942"/>
                </a:cubicBezTo>
                <a:close/>
                <a:moveTo>
                  <a:pt x="32477" y="19434"/>
                </a:moveTo>
                <a:cubicBezTo>
                  <a:pt x="32364" y="19434"/>
                  <a:pt x="32288" y="19434"/>
                  <a:pt x="32213" y="19472"/>
                </a:cubicBezTo>
                <a:cubicBezTo>
                  <a:pt x="32099" y="19585"/>
                  <a:pt x="32099" y="19812"/>
                  <a:pt x="32364" y="19812"/>
                </a:cubicBezTo>
                <a:lnTo>
                  <a:pt x="32515" y="19699"/>
                </a:lnTo>
                <a:cubicBezTo>
                  <a:pt x="32515" y="19661"/>
                  <a:pt x="32515" y="19661"/>
                  <a:pt x="32553" y="19623"/>
                </a:cubicBezTo>
                <a:lnTo>
                  <a:pt x="32477" y="19434"/>
                </a:lnTo>
                <a:close/>
                <a:moveTo>
                  <a:pt x="90535" y="19078"/>
                </a:moveTo>
                <a:cubicBezTo>
                  <a:pt x="90468" y="19078"/>
                  <a:pt x="90414" y="19105"/>
                  <a:pt x="90361" y="19131"/>
                </a:cubicBezTo>
                <a:cubicBezTo>
                  <a:pt x="90285" y="19207"/>
                  <a:pt x="90285" y="19283"/>
                  <a:pt x="90285" y="19358"/>
                </a:cubicBezTo>
                <a:cubicBezTo>
                  <a:pt x="90285" y="19396"/>
                  <a:pt x="90285" y="19434"/>
                  <a:pt x="90285" y="19472"/>
                </a:cubicBezTo>
                <a:lnTo>
                  <a:pt x="90323" y="19509"/>
                </a:lnTo>
                <a:cubicBezTo>
                  <a:pt x="90285" y="19509"/>
                  <a:pt x="90285" y="19509"/>
                  <a:pt x="90247" y="19547"/>
                </a:cubicBezTo>
                <a:cubicBezTo>
                  <a:pt x="90210" y="19585"/>
                  <a:pt x="90172" y="19623"/>
                  <a:pt x="90172" y="19699"/>
                </a:cubicBezTo>
                <a:cubicBezTo>
                  <a:pt x="90172" y="19850"/>
                  <a:pt x="90247" y="19925"/>
                  <a:pt x="90399" y="19925"/>
                </a:cubicBezTo>
                <a:lnTo>
                  <a:pt x="90550" y="19850"/>
                </a:lnTo>
                <a:cubicBezTo>
                  <a:pt x="90550" y="19850"/>
                  <a:pt x="90550" y="19812"/>
                  <a:pt x="90550" y="19812"/>
                </a:cubicBezTo>
                <a:cubicBezTo>
                  <a:pt x="90588" y="19774"/>
                  <a:pt x="90625" y="19699"/>
                  <a:pt x="90588" y="19585"/>
                </a:cubicBezTo>
                <a:lnTo>
                  <a:pt x="90588" y="19547"/>
                </a:lnTo>
                <a:cubicBezTo>
                  <a:pt x="90625" y="19547"/>
                  <a:pt x="90663" y="19547"/>
                  <a:pt x="90701" y="19509"/>
                </a:cubicBezTo>
                <a:cubicBezTo>
                  <a:pt x="90739" y="19472"/>
                  <a:pt x="90777" y="19434"/>
                  <a:pt x="90777" y="19358"/>
                </a:cubicBezTo>
                <a:cubicBezTo>
                  <a:pt x="90777" y="19358"/>
                  <a:pt x="90739" y="19320"/>
                  <a:pt x="90739" y="19283"/>
                </a:cubicBezTo>
                <a:cubicBezTo>
                  <a:pt x="90739" y="19245"/>
                  <a:pt x="90739" y="19207"/>
                  <a:pt x="90739" y="19169"/>
                </a:cubicBezTo>
                <a:lnTo>
                  <a:pt x="90625" y="19094"/>
                </a:lnTo>
                <a:cubicBezTo>
                  <a:pt x="90592" y="19083"/>
                  <a:pt x="90562" y="19078"/>
                  <a:pt x="90535" y="19078"/>
                </a:cubicBezTo>
                <a:close/>
                <a:moveTo>
                  <a:pt x="54746" y="19585"/>
                </a:moveTo>
                <a:cubicBezTo>
                  <a:pt x="54633" y="19585"/>
                  <a:pt x="54557" y="19585"/>
                  <a:pt x="54519" y="19661"/>
                </a:cubicBezTo>
                <a:cubicBezTo>
                  <a:pt x="54444" y="19699"/>
                  <a:pt x="54406" y="19812"/>
                  <a:pt x="54406" y="19925"/>
                </a:cubicBezTo>
                <a:lnTo>
                  <a:pt x="54557" y="20039"/>
                </a:lnTo>
                <a:cubicBezTo>
                  <a:pt x="54633" y="20039"/>
                  <a:pt x="54784" y="20039"/>
                  <a:pt x="54859" y="19963"/>
                </a:cubicBezTo>
                <a:cubicBezTo>
                  <a:pt x="54859" y="19963"/>
                  <a:pt x="54897" y="19888"/>
                  <a:pt x="54897" y="19850"/>
                </a:cubicBezTo>
                <a:cubicBezTo>
                  <a:pt x="54897" y="19774"/>
                  <a:pt x="54897" y="19736"/>
                  <a:pt x="54859" y="19661"/>
                </a:cubicBezTo>
                <a:lnTo>
                  <a:pt x="54746" y="19585"/>
                </a:lnTo>
                <a:close/>
                <a:moveTo>
                  <a:pt x="23782" y="19472"/>
                </a:moveTo>
                <a:cubicBezTo>
                  <a:pt x="23555" y="19472"/>
                  <a:pt x="23441" y="19509"/>
                  <a:pt x="23366" y="19585"/>
                </a:cubicBezTo>
                <a:cubicBezTo>
                  <a:pt x="23290" y="19623"/>
                  <a:pt x="23252" y="19699"/>
                  <a:pt x="23252" y="19774"/>
                </a:cubicBezTo>
                <a:cubicBezTo>
                  <a:pt x="23215" y="19736"/>
                  <a:pt x="23139" y="19699"/>
                  <a:pt x="23101" y="19699"/>
                </a:cubicBezTo>
                <a:cubicBezTo>
                  <a:pt x="22988" y="19699"/>
                  <a:pt x="22874" y="19736"/>
                  <a:pt x="22836" y="19888"/>
                </a:cubicBezTo>
                <a:lnTo>
                  <a:pt x="22950" y="20039"/>
                </a:lnTo>
                <a:cubicBezTo>
                  <a:pt x="23101" y="20039"/>
                  <a:pt x="23177" y="20039"/>
                  <a:pt x="23215" y="20001"/>
                </a:cubicBezTo>
                <a:lnTo>
                  <a:pt x="23252" y="19963"/>
                </a:lnTo>
                <a:cubicBezTo>
                  <a:pt x="23252" y="20077"/>
                  <a:pt x="23328" y="20190"/>
                  <a:pt x="23441" y="20228"/>
                </a:cubicBezTo>
                <a:cubicBezTo>
                  <a:pt x="23517" y="20266"/>
                  <a:pt x="23593" y="20285"/>
                  <a:pt x="23668" y="20285"/>
                </a:cubicBezTo>
                <a:cubicBezTo>
                  <a:pt x="23744" y="20285"/>
                  <a:pt x="23819" y="20266"/>
                  <a:pt x="23895" y="20228"/>
                </a:cubicBezTo>
                <a:lnTo>
                  <a:pt x="23971" y="20114"/>
                </a:lnTo>
                <a:cubicBezTo>
                  <a:pt x="23933" y="20039"/>
                  <a:pt x="23933" y="19963"/>
                  <a:pt x="23933" y="19925"/>
                </a:cubicBezTo>
                <a:lnTo>
                  <a:pt x="23933" y="19850"/>
                </a:lnTo>
                <a:cubicBezTo>
                  <a:pt x="23933" y="19774"/>
                  <a:pt x="23933" y="19699"/>
                  <a:pt x="23895" y="19585"/>
                </a:cubicBezTo>
                <a:lnTo>
                  <a:pt x="23782" y="19472"/>
                </a:lnTo>
                <a:close/>
                <a:moveTo>
                  <a:pt x="795" y="19585"/>
                </a:moveTo>
                <a:cubicBezTo>
                  <a:pt x="681" y="19623"/>
                  <a:pt x="492" y="19661"/>
                  <a:pt x="492" y="19850"/>
                </a:cubicBezTo>
                <a:lnTo>
                  <a:pt x="492" y="19888"/>
                </a:lnTo>
                <a:lnTo>
                  <a:pt x="606" y="19963"/>
                </a:lnTo>
                <a:cubicBezTo>
                  <a:pt x="662" y="19982"/>
                  <a:pt x="719" y="19992"/>
                  <a:pt x="771" y="19992"/>
                </a:cubicBezTo>
                <a:cubicBezTo>
                  <a:pt x="823" y="19992"/>
                  <a:pt x="870" y="19982"/>
                  <a:pt x="908" y="19963"/>
                </a:cubicBezTo>
                <a:cubicBezTo>
                  <a:pt x="908" y="20077"/>
                  <a:pt x="984" y="20190"/>
                  <a:pt x="1059" y="20266"/>
                </a:cubicBezTo>
                <a:lnTo>
                  <a:pt x="1173" y="20303"/>
                </a:lnTo>
                <a:cubicBezTo>
                  <a:pt x="1400" y="20303"/>
                  <a:pt x="1551" y="20190"/>
                  <a:pt x="1702" y="20114"/>
                </a:cubicBezTo>
                <a:lnTo>
                  <a:pt x="1664" y="20001"/>
                </a:lnTo>
                <a:lnTo>
                  <a:pt x="1740" y="20114"/>
                </a:lnTo>
                <a:lnTo>
                  <a:pt x="1778" y="20001"/>
                </a:lnTo>
                <a:cubicBezTo>
                  <a:pt x="1778" y="19963"/>
                  <a:pt x="1778" y="19925"/>
                  <a:pt x="1778" y="19925"/>
                </a:cubicBezTo>
                <a:cubicBezTo>
                  <a:pt x="1740" y="19812"/>
                  <a:pt x="1702" y="19699"/>
                  <a:pt x="1589" y="19661"/>
                </a:cubicBezTo>
                <a:lnTo>
                  <a:pt x="1513" y="19699"/>
                </a:lnTo>
                <a:cubicBezTo>
                  <a:pt x="1475" y="19661"/>
                  <a:pt x="1437" y="19585"/>
                  <a:pt x="1324" y="19585"/>
                </a:cubicBezTo>
                <a:lnTo>
                  <a:pt x="1210" y="19661"/>
                </a:lnTo>
                <a:cubicBezTo>
                  <a:pt x="1210" y="19699"/>
                  <a:pt x="1135" y="19736"/>
                  <a:pt x="1135" y="19736"/>
                </a:cubicBezTo>
                <a:lnTo>
                  <a:pt x="1021" y="19774"/>
                </a:lnTo>
                <a:cubicBezTo>
                  <a:pt x="1021" y="19736"/>
                  <a:pt x="1021" y="19699"/>
                  <a:pt x="984" y="19661"/>
                </a:cubicBezTo>
                <a:lnTo>
                  <a:pt x="832" y="19585"/>
                </a:lnTo>
                <a:close/>
                <a:moveTo>
                  <a:pt x="18064" y="19915"/>
                </a:moveTo>
                <a:cubicBezTo>
                  <a:pt x="18042" y="19915"/>
                  <a:pt x="18020" y="19918"/>
                  <a:pt x="17997" y="19925"/>
                </a:cubicBezTo>
                <a:cubicBezTo>
                  <a:pt x="17921" y="19963"/>
                  <a:pt x="17884" y="20001"/>
                  <a:pt x="17846" y="20077"/>
                </a:cubicBezTo>
                <a:lnTo>
                  <a:pt x="17959" y="20228"/>
                </a:lnTo>
                <a:cubicBezTo>
                  <a:pt x="17997" y="20266"/>
                  <a:pt x="18073" y="20303"/>
                  <a:pt x="18186" y="20303"/>
                </a:cubicBezTo>
                <a:lnTo>
                  <a:pt x="18300" y="20190"/>
                </a:lnTo>
                <a:lnTo>
                  <a:pt x="18300" y="20077"/>
                </a:lnTo>
                <a:lnTo>
                  <a:pt x="18224" y="19963"/>
                </a:lnTo>
                <a:cubicBezTo>
                  <a:pt x="18224" y="19963"/>
                  <a:pt x="18151" y="19915"/>
                  <a:pt x="18064" y="19915"/>
                </a:cubicBezTo>
                <a:close/>
                <a:moveTo>
                  <a:pt x="21388" y="19915"/>
                </a:moveTo>
                <a:cubicBezTo>
                  <a:pt x="21368" y="19915"/>
                  <a:pt x="21347" y="19918"/>
                  <a:pt x="21324" y="19925"/>
                </a:cubicBezTo>
                <a:cubicBezTo>
                  <a:pt x="21249" y="19963"/>
                  <a:pt x="21173" y="20001"/>
                  <a:pt x="21173" y="20077"/>
                </a:cubicBezTo>
                <a:lnTo>
                  <a:pt x="21286" y="20228"/>
                </a:lnTo>
                <a:cubicBezTo>
                  <a:pt x="21324" y="20266"/>
                  <a:pt x="21400" y="20303"/>
                  <a:pt x="21513" y="20303"/>
                </a:cubicBezTo>
                <a:lnTo>
                  <a:pt x="21627" y="20190"/>
                </a:lnTo>
                <a:lnTo>
                  <a:pt x="21627" y="20077"/>
                </a:lnTo>
                <a:lnTo>
                  <a:pt x="21551" y="19963"/>
                </a:lnTo>
                <a:cubicBezTo>
                  <a:pt x="21521" y="19963"/>
                  <a:pt x="21466" y="19915"/>
                  <a:pt x="21388" y="19915"/>
                </a:cubicBezTo>
                <a:close/>
                <a:moveTo>
                  <a:pt x="40530" y="20114"/>
                </a:moveTo>
                <a:cubicBezTo>
                  <a:pt x="40417" y="20114"/>
                  <a:pt x="40304" y="20190"/>
                  <a:pt x="40304" y="20266"/>
                </a:cubicBezTo>
                <a:lnTo>
                  <a:pt x="40455" y="20266"/>
                </a:lnTo>
                <a:cubicBezTo>
                  <a:pt x="40455" y="20303"/>
                  <a:pt x="40455" y="20303"/>
                  <a:pt x="40455" y="20341"/>
                </a:cubicBezTo>
                <a:lnTo>
                  <a:pt x="40644" y="20341"/>
                </a:lnTo>
                <a:cubicBezTo>
                  <a:pt x="40644" y="20303"/>
                  <a:pt x="40644" y="20303"/>
                  <a:pt x="40644" y="20266"/>
                </a:cubicBezTo>
                <a:lnTo>
                  <a:pt x="40795" y="20266"/>
                </a:lnTo>
                <a:cubicBezTo>
                  <a:pt x="40795" y="20228"/>
                  <a:pt x="40757" y="20152"/>
                  <a:pt x="40682" y="20152"/>
                </a:cubicBezTo>
                <a:cubicBezTo>
                  <a:pt x="40644" y="20114"/>
                  <a:pt x="40606" y="20114"/>
                  <a:pt x="40530" y="20114"/>
                </a:cubicBezTo>
                <a:close/>
                <a:moveTo>
                  <a:pt x="48694" y="19882"/>
                </a:moveTo>
                <a:cubicBezTo>
                  <a:pt x="48640" y="19882"/>
                  <a:pt x="48605" y="19904"/>
                  <a:pt x="48583" y="19925"/>
                </a:cubicBezTo>
                <a:cubicBezTo>
                  <a:pt x="48508" y="19963"/>
                  <a:pt x="48432" y="20039"/>
                  <a:pt x="48432" y="20114"/>
                </a:cubicBezTo>
                <a:cubicBezTo>
                  <a:pt x="48432" y="20228"/>
                  <a:pt x="48508" y="20341"/>
                  <a:pt x="48621" y="20341"/>
                </a:cubicBezTo>
                <a:lnTo>
                  <a:pt x="48772" y="20266"/>
                </a:lnTo>
                <a:cubicBezTo>
                  <a:pt x="48810" y="20228"/>
                  <a:pt x="48810" y="20190"/>
                  <a:pt x="48810" y="20190"/>
                </a:cubicBezTo>
                <a:cubicBezTo>
                  <a:pt x="48848" y="20152"/>
                  <a:pt x="48886" y="20114"/>
                  <a:pt x="48886" y="20039"/>
                </a:cubicBezTo>
                <a:lnTo>
                  <a:pt x="48848" y="19925"/>
                </a:lnTo>
                <a:cubicBezTo>
                  <a:pt x="48784" y="19893"/>
                  <a:pt x="48734" y="19882"/>
                  <a:pt x="48694" y="19882"/>
                </a:cubicBezTo>
                <a:close/>
                <a:moveTo>
                  <a:pt x="30136" y="19872"/>
                </a:moveTo>
                <a:cubicBezTo>
                  <a:pt x="30073" y="19872"/>
                  <a:pt x="30009" y="19899"/>
                  <a:pt x="29982" y="19925"/>
                </a:cubicBezTo>
                <a:lnTo>
                  <a:pt x="29906" y="19963"/>
                </a:lnTo>
                <a:cubicBezTo>
                  <a:pt x="29831" y="20114"/>
                  <a:pt x="29944" y="20303"/>
                  <a:pt x="30133" y="20341"/>
                </a:cubicBezTo>
                <a:cubicBezTo>
                  <a:pt x="30154" y="20348"/>
                  <a:pt x="30175" y="20351"/>
                  <a:pt x="30195" y="20351"/>
                </a:cubicBezTo>
                <a:cubicBezTo>
                  <a:pt x="30286" y="20351"/>
                  <a:pt x="30367" y="20290"/>
                  <a:pt x="30398" y="20228"/>
                </a:cubicBezTo>
                <a:lnTo>
                  <a:pt x="30285" y="20077"/>
                </a:lnTo>
                <a:lnTo>
                  <a:pt x="30322" y="20077"/>
                </a:lnTo>
                <a:cubicBezTo>
                  <a:pt x="30322" y="20001"/>
                  <a:pt x="30322" y="19925"/>
                  <a:pt x="30209" y="19888"/>
                </a:cubicBezTo>
                <a:cubicBezTo>
                  <a:pt x="30187" y="19876"/>
                  <a:pt x="30161" y="19872"/>
                  <a:pt x="30136" y="19872"/>
                </a:cubicBezTo>
                <a:close/>
                <a:moveTo>
                  <a:pt x="90512" y="19963"/>
                </a:moveTo>
                <a:lnTo>
                  <a:pt x="90399" y="20077"/>
                </a:lnTo>
                <a:cubicBezTo>
                  <a:pt x="90361" y="20077"/>
                  <a:pt x="90323" y="20114"/>
                  <a:pt x="90323" y="20190"/>
                </a:cubicBezTo>
                <a:lnTo>
                  <a:pt x="90323" y="20228"/>
                </a:lnTo>
                <a:lnTo>
                  <a:pt x="90399" y="20341"/>
                </a:lnTo>
                <a:cubicBezTo>
                  <a:pt x="90436" y="20360"/>
                  <a:pt x="90474" y="20370"/>
                  <a:pt x="90512" y="20370"/>
                </a:cubicBezTo>
                <a:cubicBezTo>
                  <a:pt x="90550" y="20370"/>
                  <a:pt x="90588" y="20360"/>
                  <a:pt x="90625" y="20341"/>
                </a:cubicBezTo>
                <a:cubicBezTo>
                  <a:pt x="90701" y="20303"/>
                  <a:pt x="90739" y="20228"/>
                  <a:pt x="90739" y="20152"/>
                </a:cubicBezTo>
                <a:cubicBezTo>
                  <a:pt x="90739" y="20077"/>
                  <a:pt x="90701" y="20039"/>
                  <a:pt x="90663" y="20001"/>
                </a:cubicBezTo>
                <a:cubicBezTo>
                  <a:pt x="90625" y="19963"/>
                  <a:pt x="90550" y="19963"/>
                  <a:pt x="90512" y="19963"/>
                </a:cubicBezTo>
                <a:close/>
                <a:moveTo>
                  <a:pt x="29717" y="20114"/>
                </a:moveTo>
                <a:cubicBezTo>
                  <a:pt x="29566" y="20114"/>
                  <a:pt x="29453" y="20152"/>
                  <a:pt x="29415" y="20303"/>
                </a:cubicBezTo>
                <a:lnTo>
                  <a:pt x="29528" y="20455"/>
                </a:lnTo>
                <a:cubicBezTo>
                  <a:pt x="29566" y="20455"/>
                  <a:pt x="29566" y="20492"/>
                  <a:pt x="29642" y="20492"/>
                </a:cubicBezTo>
                <a:lnTo>
                  <a:pt x="29793" y="20379"/>
                </a:lnTo>
                <a:cubicBezTo>
                  <a:pt x="29831" y="20379"/>
                  <a:pt x="29869" y="20303"/>
                  <a:pt x="29869" y="20266"/>
                </a:cubicBezTo>
                <a:lnTo>
                  <a:pt x="29869" y="20190"/>
                </a:lnTo>
                <a:lnTo>
                  <a:pt x="29717" y="20114"/>
                </a:lnTo>
                <a:close/>
                <a:moveTo>
                  <a:pt x="53045" y="20039"/>
                </a:moveTo>
                <a:lnTo>
                  <a:pt x="52893" y="20190"/>
                </a:lnTo>
                <a:lnTo>
                  <a:pt x="52893" y="20417"/>
                </a:lnTo>
                <a:lnTo>
                  <a:pt x="53007" y="20530"/>
                </a:lnTo>
                <a:cubicBezTo>
                  <a:pt x="53054" y="20546"/>
                  <a:pt x="53101" y="20555"/>
                  <a:pt x="53142" y="20555"/>
                </a:cubicBezTo>
                <a:cubicBezTo>
                  <a:pt x="53201" y="20555"/>
                  <a:pt x="53249" y="20537"/>
                  <a:pt x="53272" y="20492"/>
                </a:cubicBezTo>
                <a:cubicBezTo>
                  <a:pt x="53347" y="20492"/>
                  <a:pt x="53385" y="20417"/>
                  <a:pt x="53385" y="20379"/>
                </a:cubicBezTo>
                <a:cubicBezTo>
                  <a:pt x="53385" y="20266"/>
                  <a:pt x="53309" y="20190"/>
                  <a:pt x="53234" y="20152"/>
                </a:cubicBezTo>
                <a:cubicBezTo>
                  <a:pt x="53196" y="20077"/>
                  <a:pt x="53120" y="20039"/>
                  <a:pt x="53045" y="20039"/>
                </a:cubicBezTo>
                <a:close/>
                <a:moveTo>
                  <a:pt x="14821" y="20077"/>
                </a:moveTo>
                <a:cubicBezTo>
                  <a:pt x="14632" y="20190"/>
                  <a:pt x="14557" y="20266"/>
                  <a:pt x="14557" y="20455"/>
                </a:cubicBezTo>
                <a:cubicBezTo>
                  <a:pt x="14557" y="20492"/>
                  <a:pt x="14557" y="20568"/>
                  <a:pt x="14594" y="20644"/>
                </a:cubicBezTo>
                <a:lnTo>
                  <a:pt x="14594" y="20719"/>
                </a:lnTo>
                <a:lnTo>
                  <a:pt x="14670" y="20795"/>
                </a:lnTo>
                <a:cubicBezTo>
                  <a:pt x="14703" y="20806"/>
                  <a:pt x="14736" y="20811"/>
                  <a:pt x="14770" y="20811"/>
                </a:cubicBezTo>
                <a:cubicBezTo>
                  <a:pt x="14850" y="20811"/>
                  <a:pt x="14930" y="20784"/>
                  <a:pt x="15010" y="20757"/>
                </a:cubicBezTo>
                <a:cubicBezTo>
                  <a:pt x="15124" y="20682"/>
                  <a:pt x="15161" y="20530"/>
                  <a:pt x="15161" y="20417"/>
                </a:cubicBezTo>
                <a:cubicBezTo>
                  <a:pt x="15161" y="20228"/>
                  <a:pt x="15086" y="20114"/>
                  <a:pt x="14935" y="20077"/>
                </a:cubicBezTo>
                <a:close/>
                <a:moveTo>
                  <a:pt x="54935" y="20001"/>
                </a:moveTo>
                <a:lnTo>
                  <a:pt x="54784" y="20114"/>
                </a:lnTo>
                <a:cubicBezTo>
                  <a:pt x="54746" y="20114"/>
                  <a:pt x="54670" y="20190"/>
                  <a:pt x="54670" y="20303"/>
                </a:cubicBezTo>
                <a:lnTo>
                  <a:pt x="54406" y="20341"/>
                </a:lnTo>
                <a:lnTo>
                  <a:pt x="54406" y="20492"/>
                </a:lnTo>
                <a:cubicBezTo>
                  <a:pt x="54406" y="20568"/>
                  <a:pt x="54406" y="20606"/>
                  <a:pt x="54406" y="20606"/>
                </a:cubicBezTo>
                <a:lnTo>
                  <a:pt x="54406" y="20795"/>
                </a:lnTo>
                <a:cubicBezTo>
                  <a:pt x="54519" y="20871"/>
                  <a:pt x="54670" y="20871"/>
                  <a:pt x="54822" y="20871"/>
                </a:cubicBezTo>
                <a:lnTo>
                  <a:pt x="54935" y="20757"/>
                </a:lnTo>
                <a:cubicBezTo>
                  <a:pt x="54935" y="20757"/>
                  <a:pt x="54935" y="20757"/>
                  <a:pt x="54935" y="20719"/>
                </a:cubicBezTo>
                <a:cubicBezTo>
                  <a:pt x="54935" y="20719"/>
                  <a:pt x="54897" y="20757"/>
                  <a:pt x="54859" y="20757"/>
                </a:cubicBezTo>
                <a:lnTo>
                  <a:pt x="55011" y="20644"/>
                </a:lnTo>
                <a:cubicBezTo>
                  <a:pt x="55011" y="20568"/>
                  <a:pt x="54973" y="20492"/>
                  <a:pt x="54897" y="20455"/>
                </a:cubicBezTo>
                <a:cubicBezTo>
                  <a:pt x="54935" y="20455"/>
                  <a:pt x="54973" y="20417"/>
                  <a:pt x="54973" y="20417"/>
                </a:cubicBezTo>
                <a:cubicBezTo>
                  <a:pt x="55086" y="20379"/>
                  <a:pt x="55124" y="20303"/>
                  <a:pt x="55124" y="20190"/>
                </a:cubicBezTo>
                <a:cubicBezTo>
                  <a:pt x="55124" y="20114"/>
                  <a:pt x="55049" y="20039"/>
                  <a:pt x="54935" y="20001"/>
                </a:cubicBezTo>
                <a:close/>
                <a:moveTo>
                  <a:pt x="28195" y="20279"/>
                </a:moveTo>
                <a:cubicBezTo>
                  <a:pt x="28148" y="20279"/>
                  <a:pt x="28101" y="20288"/>
                  <a:pt x="28054" y="20303"/>
                </a:cubicBezTo>
                <a:cubicBezTo>
                  <a:pt x="27978" y="20303"/>
                  <a:pt x="27903" y="20379"/>
                  <a:pt x="27903" y="20492"/>
                </a:cubicBezTo>
                <a:lnTo>
                  <a:pt x="27903" y="20455"/>
                </a:lnTo>
                <a:cubicBezTo>
                  <a:pt x="27876" y="20451"/>
                  <a:pt x="27850" y="20450"/>
                  <a:pt x="27827" y="20450"/>
                </a:cubicBezTo>
                <a:cubicBezTo>
                  <a:pt x="27587" y="20450"/>
                  <a:pt x="27521" y="20613"/>
                  <a:pt x="27487" y="20682"/>
                </a:cubicBezTo>
                <a:cubicBezTo>
                  <a:pt x="27449" y="20682"/>
                  <a:pt x="27449" y="20719"/>
                  <a:pt x="27449" y="20719"/>
                </a:cubicBezTo>
                <a:lnTo>
                  <a:pt x="27487" y="20908"/>
                </a:lnTo>
                <a:cubicBezTo>
                  <a:pt x="27600" y="20946"/>
                  <a:pt x="27638" y="20946"/>
                  <a:pt x="27714" y="20946"/>
                </a:cubicBezTo>
                <a:lnTo>
                  <a:pt x="27827" y="20946"/>
                </a:lnTo>
                <a:lnTo>
                  <a:pt x="28016" y="20833"/>
                </a:lnTo>
                <a:lnTo>
                  <a:pt x="28016" y="20644"/>
                </a:lnTo>
                <a:cubicBezTo>
                  <a:pt x="28047" y="20647"/>
                  <a:pt x="28075" y="20649"/>
                  <a:pt x="28101" y="20649"/>
                </a:cubicBezTo>
                <a:cubicBezTo>
                  <a:pt x="28363" y="20649"/>
                  <a:pt x="28398" y="20489"/>
                  <a:pt x="28432" y="20455"/>
                </a:cubicBezTo>
                <a:lnTo>
                  <a:pt x="28394" y="20341"/>
                </a:lnTo>
                <a:cubicBezTo>
                  <a:pt x="28328" y="20297"/>
                  <a:pt x="28261" y="20279"/>
                  <a:pt x="28195" y="20279"/>
                </a:cubicBezTo>
                <a:close/>
                <a:moveTo>
                  <a:pt x="33044" y="20682"/>
                </a:moveTo>
                <a:lnTo>
                  <a:pt x="32893" y="20795"/>
                </a:lnTo>
                <a:lnTo>
                  <a:pt x="32893" y="20946"/>
                </a:lnTo>
                <a:lnTo>
                  <a:pt x="33044" y="21060"/>
                </a:lnTo>
                <a:cubicBezTo>
                  <a:pt x="33120" y="21060"/>
                  <a:pt x="33234" y="21060"/>
                  <a:pt x="33271" y="21022"/>
                </a:cubicBezTo>
                <a:cubicBezTo>
                  <a:pt x="33309" y="20984"/>
                  <a:pt x="33347" y="20908"/>
                  <a:pt x="33347" y="20833"/>
                </a:cubicBezTo>
                <a:lnTo>
                  <a:pt x="33347" y="20795"/>
                </a:lnTo>
                <a:lnTo>
                  <a:pt x="33234" y="20682"/>
                </a:lnTo>
                <a:close/>
                <a:moveTo>
                  <a:pt x="43517" y="20719"/>
                </a:moveTo>
                <a:lnTo>
                  <a:pt x="43328" y="20833"/>
                </a:lnTo>
                <a:cubicBezTo>
                  <a:pt x="43328" y="20833"/>
                  <a:pt x="43290" y="20871"/>
                  <a:pt x="43290" y="20908"/>
                </a:cubicBezTo>
                <a:lnTo>
                  <a:pt x="43404" y="21060"/>
                </a:lnTo>
                <a:cubicBezTo>
                  <a:pt x="43404" y="21097"/>
                  <a:pt x="43442" y="21097"/>
                  <a:pt x="43479" y="21097"/>
                </a:cubicBezTo>
                <a:lnTo>
                  <a:pt x="43668" y="21022"/>
                </a:lnTo>
                <a:cubicBezTo>
                  <a:pt x="43668" y="20984"/>
                  <a:pt x="43706" y="20984"/>
                  <a:pt x="43706" y="20908"/>
                </a:cubicBezTo>
                <a:lnTo>
                  <a:pt x="43593" y="20795"/>
                </a:lnTo>
                <a:cubicBezTo>
                  <a:pt x="43593" y="20757"/>
                  <a:pt x="43555" y="20757"/>
                  <a:pt x="43517" y="20719"/>
                </a:cubicBezTo>
                <a:close/>
                <a:moveTo>
                  <a:pt x="64463" y="20719"/>
                </a:moveTo>
                <a:lnTo>
                  <a:pt x="64311" y="20833"/>
                </a:lnTo>
                <a:cubicBezTo>
                  <a:pt x="64311" y="20833"/>
                  <a:pt x="64311" y="20833"/>
                  <a:pt x="64274" y="20871"/>
                </a:cubicBezTo>
                <a:cubicBezTo>
                  <a:pt x="64274" y="20908"/>
                  <a:pt x="64236" y="20946"/>
                  <a:pt x="64236" y="21060"/>
                </a:cubicBezTo>
                <a:lnTo>
                  <a:pt x="64349" y="21173"/>
                </a:lnTo>
                <a:cubicBezTo>
                  <a:pt x="64425" y="21173"/>
                  <a:pt x="64538" y="21173"/>
                  <a:pt x="64576" y="21135"/>
                </a:cubicBezTo>
                <a:cubicBezTo>
                  <a:pt x="64652" y="21097"/>
                  <a:pt x="64689" y="21022"/>
                  <a:pt x="64689" y="20946"/>
                </a:cubicBezTo>
                <a:cubicBezTo>
                  <a:pt x="64689" y="20833"/>
                  <a:pt x="64576" y="20719"/>
                  <a:pt x="64463" y="20719"/>
                </a:cubicBezTo>
                <a:close/>
                <a:moveTo>
                  <a:pt x="67676" y="20719"/>
                </a:moveTo>
                <a:cubicBezTo>
                  <a:pt x="67563" y="20719"/>
                  <a:pt x="67449" y="20719"/>
                  <a:pt x="67374" y="20795"/>
                </a:cubicBezTo>
                <a:cubicBezTo>
                  <a:pt x="67223" y="20871"/>
                  <a:pt x="67223" y="21022"/>
                  <a:pt x="67374" y="21135"/>
                </a:cubicBezTo>
                <a:lnTo>
                  <a:pt x="67449" y="21173"/>
                </a:lnTo>
                <a:cubicBezTo>
                  <a:pt x="67470" y="21176"/>
                  <a:pt x="67488" y="21177"/>
                  <a:pt x="67506" y="21177"/>
                </a:cubicBezTo>
                <a:cubicBezTo>
                  <a:pt x="67720" y="21177"/>
                  <a:pt x="67752" y="20978"/>
                  <a:pt x="67752" y="20908"/>
                </a:cubicBezTo>
                <a:lnTo>
                  <a:pt x="67752" y="20871"/>
                </a:lnTo>
                <a:lnTo>
                  <a:pt x="67676" y="20719"/>
                </a:lnTo>
                <a:close/>
                <a:moveTo>
                  <a:pt x="1630" y="20657"/>
                </a:moveTo>
                <a:cubicBezTo>
                  <a:pt x="1545" y="20657"/>
                  <a:pt x="1466" y="20675"/>
                  <a:pt x="1400" y="20719"/>
                </a:cubicBezTo>
                <a:cubicBezTo>
                  <a:pt x="1286" y="20795"/>
                  <a:pt x="1286" y="20908"/>
                  <a:pt x="1286" y="20984"/>
                </a:cubicBezTo>
                <a:lnTo>
                  <a:pt x="1475" y="21135"/>
                </a:lnTo>
                <a:cubicBezTo>
                  <a:pt x="1505" y="21135"/>
                  <a:pt x="1560" y="21184"/>
                  <a:pt x="1658" y="21184"/>
                </a:cubicBezTo>
                <a:cubicBezTo>
                  <a:pt x="1682" y="21184"/>
                  <a:pt x="1710" y="21181"/>
                  <a:pt x="1740" y="21173"/>
                </a:cubicBezTo>
                <a:lnTo>
                  <a:pt x="1853" y="21022"/>
                </a:lnTo>
                <a:cubicBezTo>
                  <a:pt x="1891" y="20984"/>
                  <a:pt x="1929" y="20946"/>
                  <a:pt x="1929" y="20871"/>
                </a:cubicBezTo>
                <a:cubicBezTo>
                  <a:pt x="1929" y="20833"/>
                  <a:pt x="1891" y="20795"/>
                  <a:pt x="1891" y="20757"/>
                </a:cubicBezTo>
                <a:lnTo>
                  <a:pt x="1815" y="20682"/>
                </a:lnTo>
                <a:cubicBezTo>
                  <a:pt x="1753" y="20666"/>
                  <a:pt x="1690" y="20657"/>
                  <a:pt x="1630" y="20657"/>
                </a:cubicBezTo>
                <a:close/>
                <a:moveTo>
                  <a:pt x="35464" y="20833"/>
                </a:moveTo>
                <a:cubicBezTo>
                  <a:pt x="35351" y="20833"/>
                  <a:pt x="35275" y="20833"/>
                  <a:pt x="35237" y="20908"/>
                </a:cubicBezTo>
                <a:cubicBezTo>
                  <a:pt x="35200" y="20908"/>
                  <a:pt x="35124" y="20984"/>
                  <a:pt x="35124" y="21097"/>
                </a:cubicBezTo>
                <a:lnTo>
                  <a:pt x="35275" y="21211"/>
                </a:lnTo>
                <a:cubicBezTo>
                  <a:pt x="35351" y="21211"/>
                  <a:pt x="35464" y="21211"/>
                  <a:pt x="35502" y="21173"/>
                </a:cubicBezTo>
                <a:cubicBezTo>
                  <a:pt x="35540" y="21135"/>
                  <a:pt x="35578" y="21060"/>
                  <a:pt x="35578" y="20984"/>
                </a:cubicBezTo>
                <a:lnTo>
                  <a:pt x="35578" y="20946"/>
                </a:lnTo>
                <a:lnTo>
                  <a:pt x="35464" y="20833"/>
                </a:lnTo>
                <a:close/>
                <a:moveTo>
                  <a:pt x="45030" y="20644"/>
                </a:moveTo>
                <a:cubicBezTo>
                  <a:pt x="45030" y="20682"/>
                  <a:pt x="45030" y="20682"/>
                  <a:pt x="45030" y="20719"/>
                </a:cubicBezTo>
                <a:lnTo>
                  <a:pt x="44878" y="20719"/>
                </a:lnTo>
                <a:cubicBezTo>
                  <a:pt x="44878" y="20757"/>
                  <a:pt x="44916" y="20833"/>
                  <a:pt x="44954" y="20871"/>
                </a:cubicBezTo>
                <a:lnTo>
                  <a:pt x="44992" y="20871"/>
                </a:lnTo>
                <a:lnTo>
                  <a:pt x="44954" y="20908"/>
                </a:lnTo>
                <a:cubicBezTo>
                  <a:pt x="44954" y="20946"/>
                  <a:pt x="44992" y="21135"/>
                  <a:pt x="45143" y="21211"/>
                </a:cubicBezTo>
                <a:lnTo>
                  <a:pt x="45332" y="21135"/>
                </a:lnTo>
                <a:cubicBezTo>
                  <a:pt x="45332" y="21135"/>
                  <a:pt x="45332" y="21173"/>
                  <a:pt x="45332" y="21173"/>
                </a:cubicBezTo>
                <a:lnTo>
                  <a:pt x="45483" y="21060"/>
                </a:lnTo>
                <a:lnTo>
                  <a:pt x="45483" y="21022"/>
                </a:lnTo>
                <a:cubicBezTo>
                  <a:pt x="45483" y="20946"/>
                  <a:pt x="45408" y="20871"/>
                  <a:pt x="45332" y="20833"/>
                </a:cubicBezTo>
                <a:cubicBezTo>
                  <a:pt x="45370" y="20795"/>
                  <a:pt x="45408" y="20757"/>
                  <a:pt x="45408" y="20682"/>
                </a:cubicBezTo>
                <a:lnTo>
                  <a:pt x="45256" y="20682"/>
                </a:lnTo>
                <a:cubicBezTo>
                  <a:pt x="45225" y="20661"/>
                  <a:pt x="45202" y="20654"/>
                  <a:pt x="45184" y="20654"/>
                </a:cubicBezTo>
                <a:cubicBezTo>
                  <a:pt x="45153" y="20654"/>
                  <a:pt x="45133" y="20671"/>
                  <a:pt x="45102" y="20671"/>
                </a:cubicBezTo>
                <a:cubicBezTo>
                  <a:pt x="45084" y="20671"/>
                  <a:pt x="45061" y="20665"/>
                  <a:pt x="45030" y="20644"/>
                </a:cubicBezTo>
                <a:close/>
                <a:moveTo>
                  <a:pt x="8772" y="20833"/>
                </a:moveTo>
                <a:lnTo>
                  <a:pt x="8621" y="20946"/>
                </a:lnTo>
                <a:cubicBezTo>
                  <a:pt x="8583" y="20984"/>
                  <a:pt x="8507" y="21022"/>
                  <a:pt x="8507" y="21060"/>
                </a:cubicBezTo>
                <a:lnTo>
                  <a:pt x="8545" y="21173"/>
                </a:lnTo>
                <a:cubicBezTo>
                  <a:pt x="8573" y="21228"/>
                  <a:pt x="8641" y="21263"/>
                  <a:pt x="8720" y="21263"/>
                </a:cubicBezTo>
                <a:cubicBezTo>
                  <a:pt x="8749" y="21263"/>
                  <a:pt x="8779" y="21259"/>
                  <a:pt x="8810" y="21249"/>
                </a:cubicBezTo>
                <a:cubicBezTo>
                  <a:pt x="8923" y="21211"/>
                  <a:pt x="8999" y="21135"/>
                  <a:pt x="8999" y="21022"/>
                </a:cubicBezTo>
                <a:cubicBezTo>
                  <a:pt x="8999" y="20946"/>
                  <a:pt x="8923" y="20833"/>
                  <a:pt x="8772" y="20833"/>
                </a:cubicBezTo>
                <a:close/>
                <a:moveTo>
                  <a:pt x="46239" y="20946"/>
                </a:moveTo>
                <a:lnTo>
                  <a:pt x="46088" y="21022"/>
                </a:lnTo>
                <a:cubicBezTo>
                  <a:pt x="46050" y="21211"/>
                  <a:pt x="46239" y="21286"/>
                  <a:pt x="46315" y="21286"/>
                </a:cubicBezTo>
                <a:lnTo>
                  <a:pt x="46542" y="21211"/>
                </a:lnTo>
                <a:lnTo>
                  <a:pt x="46542" y="21173"/>
                </a:lnTo>
                <a:cubicBezTo>
                  <a:pt x="46542" y="21097"/>
                  <a:pt x="46504" y="21022"/>
                  <a:pt x="46466" y="20984"/>
                </a:cubicBezTo>
                <a:cubicBezTo>
                  <a:pt x="46428" y="20946"/>
                  <a:pt x="46315" y="20946"/>
                  <a:pt x="46239" y="20946"/>
                </a:cubicBezTo>
                <a:close/>
                <a:moveTo>
                  <a:pt x="60077" y="20682"/>
                </a:moveTo>
                <a:lnTo>
                  <a:pt x="59888" y="20833"/>
                </a:lnTo>
                <a:lnTo>
                  <a:pt x="59850" y="20833"/>
                </a:lnTo>
                <a:cubicBezTo>
                  <a:pt x="59812" y="20871"/>
                  <a:pt x="59661" y="20984"/>
                  <a:pt x="59737" y="21211"/>
                </a:cubicBezTo>
                <a:lnTo>
                  <a:pt x="59850" y="21286"/>
                </a:lnTo>
                <a:lnTo>
                  <a:pt x="60115" y="21286"/>
                </a:lnTo>
                <a:lnTo>
                  <a:pt x="60228" y="21097"/>
                </a:lnTo>
                <a:cubicBezTo>
                  <a:pt x="60228" y="21060"/>
                  <a:pt x="60228" y="21060"/>
                  <a:pt x="60228" y="21022"/>
                </a:cubicBezTo>
                <a:cubicBezTo>
                  <a:pt x="60228" y="20984"/>
                  <a:pt x="60228" y="20946"/>
                  <a:pt x="60228" y="20908"/>
                </a:cubicBezTo>
                <a:cubicBezTo>
                  <a:pt x="60228" y="20719"/>
                  <a:pt x="60115" y="20682"/>
                  <a:pt x="60077" y="20682"/>
                </a:cubicBezTo>
                <a:close/>
                <a:moveTo>
                  <a:pt x="28164" y="20939"/>
                </a:moveTo>
                <a:cubicBezTo>
                  <a:pt x="28142" y="20939"/>
                  <a:pt x="28118" y="20941"/>
                  <a:pt x="28092" y="20946"/>
                </a:cubicBezTo>
                <a:lnTo>
                  <a:pt x="27978" y="21022"/>
                </a:lnTo>
                <a:cubicBezTo>
                  <a:pt x="27940" y="21060"/>
                  <a:pt x="27940" y="21060"/>
                  <a:pt x="27940" y="21097"/>
                </a:cubicBezTo>
                <a:cubicBezTo>
                  <a:pt x="27903" y="21135"/>
                  <a:pt x="27865" y="21173"/>
                  <a:pt x="27865" y="21211"/>
                </a:cubicBezTo>
                <a:lnTo>
                  <a:pt x="27903" y="21324"/>
                </a:lnTo>
                <a:cubicBezTo>
                  <a:pt x="27951" y="21397"/>
                  <a:pt x="28063" y="21439"/>
                  <a:pt x="28177" y="21439"/>
                </a:cubicBezTo>
                <a:cubicBezTo>
                  <a:pt x="28240" y="21439"/>
                  <a:pt x="28303" y="21427"/>
                  <a:pt x="28356" y="21400"/>
                </a:cubicBezTo>
                <a:cubicBezTo>
                  <a:pt x="28470" y="21362"/>
                  <a:pt x="28545" y="21286"/>
                  <a:pt x="28545" y="21211"/>
                </a:cubicBezTo>
                <a:lnTo>
                  <a:pt x="28432" y="21097"/>
                </a:lnTo>
                <a:cubicBezTo>
                  <a:pt x="28432" y="21097"/>
                  <a:pt x="28394" y="21060"/>
                  <a:pt x="28394" y="21060"/>
                </a:cubicBezTo>
                <a:cubicBezTo>
                  <a:pt x="28362" y="21027"/>
                  <a:pt x="28301" y="20939"/>
                  <a:pt x="28164" y="20939"/>
                </a:cubicBezTo>
                <a:close/>
                <a:moveTo>
                  <a:pt x="4953" y="21249"/>
                </a:moveTo>
                <a:lnTo>
                  <a:pt x="4764" y="21362"/>
                </a:lnTo>
                <a:cubicBezTo>
                  <a:pt x="4764" y="21324"/>
                  <a:pt x="4802" y="21324"/>
                  <a:pt x="4764" y="21324"/>
                </a:cubicBezTo>
                <a:cubicBezTo>
                  <a:pt x="4727" y="21324"/>
                  <a:pt x="4575" y="21362"/>
                  <a:pt x="4575" y="21513"/>
                </a:cubicBezTo>
                <a:lnTo>
                  <a:pt x="4613" y="21589"/>
                </a:lnTo>
                <a:cubicBezTo>
                  <a:pt x="4641" y="21644"/>
                  <a:pt x="4709" y="21679"/>
                  <a:pt x="4788" y="21679"/>
                </a:cubicBezTo>
                <a:cubicBezTo>
                  <a:pt x="4817" y="21679"/>
                  <a:pt x="4847" y="21675"/>
                  <a:pt x="4878" y="21665"/>
                </a:cubicBezTo>
                <a:cubicBezTo>
                  <a:pt x="4991" y="21665"/>
                  <a:pt x="5105" y="21551"/>
                  <a:pt x="5105" y="21438"/>
                </a:cubicBezTo>
                <a:cubicBezTo>
                  <a:pt x="5105" y="21362"/>
                  <a:pt x="5029" y="21286"/>
                  <a:pt x="4953" y="21249"/>
                </a:cubicBezTo>
                <a:close/>
                <a:moveTo>
                  <a:pt x="60228" y="21249"/>
                </a:moveTo>
                <a:lnTo>
                  <a:pt x="60115" y="21286"/>
                </a:lnTo>
                <a:cubicBezTo>
                  <a:pt x="60077" y="21324"/>
                  <a:pt x="60039" y="21400"/>
                  <a:pt x="60039" y="21475"/>
                </a:cubicBezTo>
                <a:cubicBezTo>
                  <a:pt x="60039" y="21589"/>
                  <a:pt x="60115" y="21665"/>
                  <a:pt x="60266" y="21702"/>
                </a:cubicBezTo>
                <a:lnTo>
                  <a:pt x="60379" y="21665"/>
                </a:lnTo>
                <a:cubicBezTo>
                  <a:pt x="60455" y="21589"/>
                  <a:pt x="60455" y="21513"/>
                  <a:pt x="60455" y="21475"/>
                </a:cubicBezTo>
                <a:cubicBezTo>
                  <a:pt x="60455" y="21362"/>
                  <a:pt x="60379" y="21249"/>
                  <a:pt x="60228" y="21249"/>
                </a:cubicBezTo>
                <a:close/>
                <a:moveTo>
                  <a:pt x="40871" y="21249"/>
                </a:moveTo>
                <a:lnTo>
                  <a:pt x="40757" y="21362"/>
                </a:lnTo>
                <a:cubicBezTo>
                  <a:pt x="40719" y="21362"/>
                  <a:pt x="40682" y="21400"/>
                  <a:pt x="40682" y="21438"/>
                </a:cubicBezTo>
                <a:lnTo>
                  <a:pt x="40795" y="21589"/>
                </a:lnTo>
                <a:cubicBezTo>
                  <a:pt x="40795" y="21589"/>
                  <a:pt x="40778" y="21572"/>
                  <a:pt x="40767" y="21572"/>
                </a:cubicBezTo>
                <a:cubicBezTo>
                  <a:pt x="40761" y="21572"/>
                  <a:pt x="40757" y="21576"/>
                  <a:pt x="40757" y="21589"/>
                </a:cubicBezTo>
                <a:cubicBezTo>
                  <a:pt x="40795" y="21702"/>
                  <a:pt x="40871" y="21740"/>
                  <a:pt x="41022" y="21740"/>
                </a:cubicBezTo>
                <a:lnTo>
                  <a:pt x="41135" y="21627"/>
                </a:lnTo>
                <a:lnTo>
                  <a:pt x="41135" y="21362"/>
                </a:lnTo>
                <a:lnTo>
                  <a:pt x="40984" y="21249"/>
                </a:lnTo>
                <a:close/>
                <a:moveTo>
                  <a:pt x="61188" y="21195"/>
                </a:moveTo>
                <a:cubicBezTo>
                  <a:pt x="61161" y="21195"/>
                  <a:pt x="61131" y="21200"/>
                  <a:pt x="61098" y="21211"/>
                </a:cubicBezTo>
                <a:lnTo>
                  <a:pt x="60984" y="21324"/>
                </a:lnTo>
                <a:lnTo>
                  <a:pt x="60984" y="21475"/>
                </a:lnTo>
                <a:lnTo>
                  <a:pt x="61136" y="21589"/>
                </a:lnTo>
                <a:lnTo>
                  <a:pt x="61287" y="21589"/>
                </a:lnTo>
                <a:lnTo>
                  <a:pt x="61362" y="21702"/>
                </a:lnTo>
                <a:cubicBezTo>
                  <a:pt x="61362" y="21702"/>
                  <a:pt x="61400" y="21740"/>
                  <a:pt x="61438" y="21740"/>
                </a:cubicBezTo>
                <a:lnTo>
                  <a:pt x="61627" y="21627"/>
                </a:lnTo>
                <a:cubicBezTo>
                  <a:pt x="61665" y="21589"/>
                  <a:pt x="61703" y="21551"/>
                  <a:pt x="61703" y="21475"/>
                </a:cubicBezTo>
                <a:lnTo>
                  <a:pt x="61665" y="21438"/>
                </a:lnTo>
                <a:lnTo>
                  <a:pt x="61551" y="21362"/>
                </a:lnTo>
                <a:lnTo>
                  <a:pt x="61438" y="21362"/>
                </a:lnTo>
                <a:lnTo>
                  <a:pt x="61325" y="21249"/>
                </a:lnTo>
                <a:cubicBezTo>
                  <a:pt x="61298" y="21222"/>
                  <a:pt x="61252" y="21195"/>
                  <a:pt x="61188" y="21195"/>
                </a:cubicBezTo>
                <a:close/>
                <a:moveTo>
                  <a:pt x="54557" y="21362"/>
                </a:moveTo>
                <a:lnTo>
                  <a:pt x="54406" y="21438"/>
                </a:lnTo>
                <a:cubicBezTo>
                  <a:pt x="54406" y="21438"/>
                  <a:pt x="54406" y="21475"/>
                  <a:pt x="54368" y="21475"/>
                </a:cubicBezTo>
                <a:cubicBezTo>
                  <a:pt x="54330" y="21513"/>
                  <a:pt x="54255" y="21551"/>
                  <a:pt x="54255" y="21665"/>
                </a:cubicBezTo>
                <a:lnTo>
                  <a:pt x="54255" y="21740"/>
                </a:lnTo>
                <a:cubicBezTo>
                  <a:pt x="54310" y="21795"/>
                  <a:pt x="54386" y="21831"/>
                  <a:pt x="54467" y="21831"/>
                </a:cubicBezTo>
                <a:cubicBezTo>
                  <a:pt x="54496" y="21831"/>
                  <a:pt x="54527" y="21826"/>
                  <a:pt x="54557" y="21816"/>
                </a:cubicBezTo>
                <a:cubicBezTo>
                  <a:pt x="54670" y="21778"/>
                  <a:pt x="54784" y="21665"/>
                  <a:pt x="54784" y="21551"/>
                </a:cubicBezTo>
                <a:cubicBezTo>
                  <a:pt x="54784" y="21438"/>
                  <a:pt x="54708" y="21362"/>
                  <a:pt x="54557" y="21362"/>
                </a:cubicBezTo>
                <a:close/>
                <a:moveTo>
                  <a:pt x="7865" y="21400"/>
                </a:moveTo>
                <a:lnTo>
                  <a:pt x="7713" y="21513"/>
                </a:lnTo>
                <a:cubicBezTo>
                  <a:pt x="7676" y="21778"/>
                  <a:pt x="7865" y="21816"/>
                  <a:pt x="7978" y="21891"/>
                </a:cubicBezTo>
                <a:lnTo>
                  <a:pt x="8167" y="21740"/>
                </a:lnTo>
                <a:cubicBezTo>
                  <a:pt x="8167" y="21740"/>
                  <a:pt x="8167" y="21778"/>
                  <a:pt x="8167" y="21778"/>
                </a:cubicBezTo>
                <a:cubicBezTo>
                  <a:pt x="8205" y="21740"/>
                  <a:pt x="8318" y="21702"/>
                  <a:pt x="8318" y="21589"/>
                </a:cubicBezTo>
                <a:cubicBezTo>
                  <a:pt x="8318" y="21551"/>
                  <a:pt x="8318" y="21513"/>
                  <a:pt x="8280" y="21475"/>
                </a:cubicBezTo>
                <a:lnTo>
                  <a:pt x="8167" y="21400"/>
                </a:lnTo>
                <a:close/>
                <a:moveTo>
                  <a:pt x="46769" y="21551"/>
                </a:moveTo>
                <a:cubicBezTo>
                  <a:pt x="46617" y="21551"/>
                  <a:pt x="46504" y="21627"/>
                  <a:pt x="46466" y="21740"/>
                </a:cubicBezTo>
                <a:lnTo>
                  <a:pt x="46617" y="21891"/>
                </a:lnTo>
                <a:cubicBezTo>
                  <a:pt x="46655" y="21891"/>
                  <a:pt x="46655" y="21891"/>
                  <a:pt x="46693" y="21929"/>
                </a:cubicBezTo>
                <a:lnTo>
                  <a:pt x="46920" y="21816"/>
                </a:lnTo>
                <a:lnTo>
                  <a:pt x="46920" y="21665"/>
                </a:lnTo>
                <a:lnTo>
                  <a:pt x="46769" y="21551"/>
                </a:lnTo>
                <a:close/>
                <a:moveTo>
                  <a:pt x="59548" y="21513"/>
                </a:moveTo>
                <a:lnTo>
                  <a:pt x="59434" y="21589"/>
                </a:lnTo>
                <a:cubicBezTo>
                  <a:pt x="59434" y="21589"/>
                  <a:pt x="59396" y="21627"/>
                  <a:pt x="59396" y="21627"/>
                </a:cubicBezTo>
                <a:cubicBezTo>
                  <a:pt x="59396" y="21665"/>
                  <a:pt x="59321" y="21740"/>
                  <a:pt x="59359" y="21854"/>
                </a:cubicBezTo>
                <a:lnTo>
                  <a:pt x="59472" y="21929"/>
                </a:lnTo>
                <a:cubicBezTo>
                  <a:pt x="59494" y="21940"/>
                  <a:pt x="59520" y="21945"/>
                  <a:pt x="59545" y="21945"/>
                </a:cubicBezTo>
                <a:cubicBezTo>
                  <a:pt x="59608" y="21945"/>
                  <a:pt x="59672" y="21918"/>
                  <a:pt x="59699" y="21891"/>
                </a:cubicBezTo>
                <a:cubicBezTo>
                  <a:pt x="59774" y="21854"/>
                  <a:pt x="59812" y="21778"/>
                  <a:pt x="59812" y="21740"/>
                </a:cubicBezTo>
                <a:cubicBezTo>
                  <a:pt x="59812" y="21589"/>
                  <a:pt x="59699" y="21513"/>
                  <a:pt x="59548" y="21513"/>
                </a:cubicBezTo>
                <a:close/>
                <a:moveTo>
                  <a:pt x="55540" y="21438"/>
                </a:moveTo>
                <a:lnTo>
                  <a:pt x="55389" y="21589"/>
                </a:lnTo>
                <a:lnTo>
                  <a:pt x="55389" y="21816"/>
                </a:lnTo>
                <a:lnTo>
                  <a:pt x="55502" y="21929"/>
                </a:lnTo>
                <a:cubicBezTo>
                  <a:pt x="55559" y="21948"/>
                  <a:pt x="55606" y="21958"/>
                  <a:pt x="55644" y="21958"/>
                </a:cubicBezTo>
                <a:cubicBezTo>
                  <a:pt x="55682" y="21958"/>
                  <a:pt x="55710" y="21948"/>
                  <a:pt x="55729" y="21929"/>
                </a:cubicBezTo>
                <a:cubicBezTo>
                  <a:pt x="55842" y="21891"/>
                  <a:pt x="55880" y="21816"/>
                  <a:pt x="55880" y="21740"/>
                </a:cubicBezTo>
                <a:lnTo>
                  <a:pt x="55842" y="21627"/>
                </a:lnTo>
                <a:cubicBezTo>
                  <a:pt x="55805" y="21627"/>
                  <a:pt x="55805" y="21589"/>
                  <a:pt x="55805" y="21589"/>
                </a:cubicBezTo>
                <a:cubicBezTo>
                  <a:pt x="55729" y="21551"/>
                  <a:pt x="55653" y="21475"/>
                  <a:pt x="55540" y="21438"/>
                </a:cubicBezTo>
                <a:close/>
                <a:moveTo>
                  <a:pt x="6674" y="21854"/>
                </a:moveTo>
                <a:cubicBezTo>
                  <a:pt x="6608" y="21854"/>
                  <a:pt x="6541" y="21891"/>
                  <a:pt x="6579" y="21967"/>
                </a:cubicBezTo>
                <a:lnTo>
                  <a:pt x="6768" y="21967"/>
                </a:lnTo>
                <a:cubicBezTo>
                  <a:pt x="6806" y="21891"/>
                  <a:pt x="6740" y="21854"/>
                  <a:pt x="6674" y="21854"/>
                </a:cubicBezTo>
                <a:close/>
                <a:moveTo>
                  <a:pt x="61784" y="21681"/>
                </a:moveTo>
                <a:cubicBezTo>
                  <a:pt x="61719" y="21681"/>
                  <a:pt x="61627" y="21715"/>
                  <a:pt x="61551" y="21816"/>
                </a:cubicBezTo>
                <a:lnTo>
                  <a:pt x="61589" y="21967"/>
                </a:lnTo>
                <a:cubicBezTo>
                  <a:pt x="61678" y="22011"/>
                  <a:pt x="61753" y="22030"/>
                  <a:pt x="61816" y="22030"/>
                </a:cubicBezTo>
                <a:cubicBezTo>
                  <a:pt x="61860" y="22030"/>
                  <a:pt x="61898" y="22020"/>
                  <a:pt x="61930" y="22005"/>
                </a:cubicBezTo>
                <a:cubicBezTo>
                  <a:pt x="61967" y="21967"/>
                  <a:pt x="62005" y="21929"/>
                  <a:pt x="62005" y="21854"/>
                </a:cubicBezTo>
                <a:cubicBezTo>
                  <a:pt x="62005" y="21778"/>
                  <a:pt x="61930" y="21702"/>
                  <a:pt x="61854" y="21702"/>
                </a:cubicBezTo>
                <a:cubicBezTo>
                  <a:pt x="61841" y="21690"/>
                  <a:pt x="61816" y="21681"/>
                  <a:pt x="61784" y="21681"/>
                </a:cubicBezTo>
                <a:close/>
                <a:moveTo>
                  <a:pt x="63593" y="21211"/>
                </a:moveTo>
                <a:cubicBezTo>
                  <a:pt x="63480" y="21211"/>
                  <a:pt x="63328" y="21211"/>
                  <a:pt x="63291" y="21324"/>
                </a:cubicBezTo>
                <a:lnTo>
                  <a:pt x="63328" y="21400"/>
                </a:lnTo>
                <a:lnTo>
                  <a:pt x="63291" y="21400"/>
                </a:lnTo>
                <a:lnTo>
                  <a:pt x="63404" y="21551"/>
                </a:lnTo>
                <a:lnTo>
                  <a:pt x="63404" y="21581"/>
                </a:lnTo>
                <a:lnTo>
                  <a:pt x="63366" y="21551"/>
                </a:lnTo>
                <a:cubicBezTo>
                  <a:pt x="63339" y="21524"/>
                  <a:pt x="63294" y="21498"/>
                  <a:pt x="63243" y="21498"/>
                </a:cubicBezTo>
                <a:cubicBezTo>
                  <a:pt x="63221" y="21498"/>
                  <a:pt x="63199" y="21502"/>
                  <a:pt x="63177" y="21513"/>
                </a:cubicBezTo>
                <a:cubicBezTo>
                  <a:pt x="63064" y="21551"/>
                  <a:pt x="63064" y="21627"/>
                  <a:pt x="63026" y="21665"/>
                </a:cubicBezTo>
                <a:lnTo>
                  <a:pt x="63064" y="21665"/>
                </a:lnTo>
                <a:cubicBezTo>
                  <a:pt x="63026" y="21665"/>
                  <a:pt x="63026" y="21702"/>
                  <a:pt x="62988" y="21702"/>
                </a:cubicBezTo>
                <a:lnTo>
                  <a:pt x="63102" y="21891"/>
                </a:lnTo>
                <a:cubicBezTo>
                  <a:pt x="63076" y="21891"/>
                  <a:pt x="63051" y="21875"/>
                  <a:pt x="63037" y="21875"/>
                </a:cubicBezTo>
                <a:cubicBezTo>
                  <a:pt x="63030" y="21875"/>
                  <a:pt x="63026" y="21879"/>
                  <a:pt x="63026" y="21891"/>
                </a:cubicBezTo>
                <a:cubicBezTo>
                  <a:pt x="63026" y="21891"/>
                  <a:pt x="63026" y="21891"/>
                  <a:pt x="63026" y="21929"/>
                </a:cubicBezTo>
                <a:lnTo>
                  <a:pt x="63177" y="22043"/>
                </a:lnTo>
                <a:cubicBezTo>
                  <a:pt x="63442" y="22043"/>
                  <a:pt x="63517" y="21854"/>
                  <a:pt x="63555" y="21740"/>
                </a:cubicBezTo>
                <a:lnTo>
                  <a:pt x="63555" y="21702"/>
                </a:lnTo>
                <a:lnTo>
                  <a:pt x="63413" y="21589"/>
                </a:lnTo>
                <a:lnTo>
                  <a:pt x="63413" y="21589"/>
                </a:lnTo>
                <a:cubicBezTo>
                  <a:pt x="63558" y="21589"/>
                  <a:pt x="63632" y="21587"/>
                  <a:pt x="63706" y="21513"/>
                </a:cubicBezTo>
                <a:cubicBezTo>
                  <a:pt x="63744" y="21475"/>
                  <a:pt x="63782" y="21438"/>
                  <a:pt x="63782" y="21324"/>
                </a:cubicBezTo>
                <a:lnTo>
                  <a:pt x="63782" y="21286"/>
                </a:lnTo>
                <a:lnTo>
                  <a:pt x="63631" y="21211"/>
                </a:lnTo>
                <a:close/>
                <a:moveTo>
                  <a:pt x="48092" y="21702"/>
                </a:moveTo>
                <a:cubicBezTo>
                  <a:pt x="47979" y="21702"/>
                  <a:pt x="47903" y="21702"/>
                  <a:pt x="47827" y="21778"/>
                </a:cubicBezTo>
                <a:cubicBezTo>
                  <a:pt x="47638" y="21891"/>
                  <a:pt x="47638" y="22156"/>
                  <a:pt x="47789" y="22232"/>
                </a:cubicBezTo>
                <a:lnTo>
                  <a:pt x="48016" y="22156"/>
                </a:lnTo>
                <a:cubicBezTo>
                  <a:pt x="48016" y="22156"/>
                  <a:pt x="48016" y="22156"/>
                  <a:pt x="48054" y="22118"/>
                </a:cubicBezTo>
                <a:cubicBezTo>
                  <a:pt x="48092" y="22080"/>
                  <a:pt x="48205" y="22005"/>
                  <a:pt x="48205" y="21891"/>
                </a:cubicBezTo>
                <a:cubicBezTo>
                  <a:pt x="48205" y="21854"/>
                  <a:pt x="48205" y="21816"/>
                  <a:pt x="48168" y="21816"/>
                </a:cubicBezTo>
                <a:lnTo>
                  <a:pt x="48092" y="21702"/>
                </a:lnTo>
                <a:close/>
                <a:moveTo>
                  <a:pt x="4500" y="21854"/>
                </a:moveTo>
                <a:cubicBezTo>
                  <a:pt x="4386" y="21854"/>
                  <a:pt x="4273" y="21854"/>
                  <a:pt x="4197" y="21929"/>
                </a:cubicBezTo>
                <a:cubicBezTo>
                  <a:pt x="4122" y="21967"/>
                  <a:pt x="4122" y="22080"/>
                  <a:pt x="4159" y="22232"/>
                </a:cubicBezTo>
                <a:lnTo>
                  <a:pt x="4273" y="22307"/>
                </a:lnTo>
                <a:cubicBezTo>
                  <a:pt x="4386" y="22307"/>
                  <a:pt x="4462" y="22307"/>
                  <a:pt x="4538" y="22269"/>
                </a:cubicBezTo>
                <a:cubicBezTo>
                  <a:pt x="4575" y="22194"/>
                  <a:pt x="4613" y="22118"/>
                  <a:pt x="4613" y="22043"/>
                </a:cubicBezTo>
                <a:cubicBezTo>
                  <a:pt x="4613" y="22005"/>
                  <a:pt x="4613" y="22005"/>
                  <a:pt x="4613" y="21967"/>
                </a:cubicBezTo>
                <a:lnTo>
                  <a:pt x="4500" y="21854"/>
                </a:lnTo>
                <a:close/>
                <a:moveTo>
                  <a:pt x="27325" y="21962"/>
                </a:moveTo>
                <a:cubicBezTo>
                  <a:pt x="27058" y="21962"/>
                  <a:pt x="26995" y="22122"/>
                  <a:pt x="26995" y="22156"/>
                </a:cubicBezTo>
                <a:lnTo>
                  <a:pt x="27146" y="22307"/>
                </a:lnTo>
                <a:lnTo>
                  <a:pt x="27222" y="22307"/>
                </a:lnTo>
                <a:cubicBezTo>
                  <a:pt x="27298" y="22307"/>
                  <a:pt x="27411" y="22307"/>
                  <a:pt x="27449" y="22269"/>
                </a:cubicBezTo>
                <a:cubicBezTo>
                  <a:pt x="27487" y="22232"/>
                  <a:pt x="27525" y="22194"/>
                  <a:pt x="27525" y="22118"/>
                </a:cubicBezTo>
                <a:cubicBezTo>
                  <a:pt x="27525" y="22118"/>
                  <a:pt x="27525" y="22080"/>
                  <a:pt x="27525" y="22043"/>
                </a:cubicBezTo>
                <a:lnTo>
                  <a:pt x="27411" y="21967"/>
                </a:lnTo>
                <a:cubicBezTo>
                  <a:pt x="27380" y="21964"/>
                  <a:pt x="27352" y="21962"/>
                  <a:pt x="27325" y="21962"/>
                </a:cubicBezTo>
                <a:close/>
                <a:moveTo>
                  <a:pt x="36372" y="21854"/>
                </a:moveTo>
                <a:lnTo>
                  <a:pt x="36296" y="21967"/>
                </a:lnTo>
                <a:lnTo>
                  <a:pt x="36296" y="22156"/>
                </a:lnTo>
                <a:lnTo>
                  <a:pt x="36485" y="22269"/>
                </a:lnTo>
                <a:cubicBezTo>
                  <a:pt x="36512" y="22296"/>
                  <a:pt x="36557" y="22323"/>
                  <a:pt x="36635" y="22323"/>
                </a:cubicBezTo>
                <a:cubicBezTo>
                  <a:pt x="36668" y="22323"/>
                  <a:pt x="36705" y="22318"/>
                  <a:pt x="36750" y="22307"/>
                </a:cubicBezTo>
                <a:lnTo>
                  <a:pt x="36863" y="22194"/>
                </a:lnTo>
                <a:lnTo>
                  <a:pt x="36863" y="22043"/>
                </a:lnTo>
                <a:lnTo>
                  <a:pt x="36712" y="21929"/>
                </a:lnTo>
                <a:lnTo>
                  <a:pt x="36598" y="21929"/>
                </a:lnTo>
                <a:cubicBezTo>
                  <a:pt x="36598" y="21929"/>
                  <a:pt x="36598" y="21891"/>
                  <a:pt x="36598" y="21891"/>
                </a:cubicBezTo>
                <a:cubicBezTo>
                  <a:pt x="36561" y="21891"/>
                  <a:pt x="36485" y="21854"/>
                  <a:pt x="36372" y="21854"/>
                </a:cubicBezTo>
                <a:close/>
                <a:moveTo>
                  <a:pt x="15124" y="22005"/>
                </a:moveTo>
                <a:cubicBezTo>
                  <a:pt x="15048" y="22005"/>
                  <a:pt x="15010" y="22005"/>
                  <a:pt x="14972" y="22043"/>
                </a:cubicBezTo>
                <a:cubicBezTo>
                  <a:pt x="14935" y="22080"/>
                  <a:pt x="14897" y="22118"/>
                  <a:pt x="14897" y="22194"/>
                </a:cubicBezTo>
                <a:lnTo>
                  <a:pt x="14897" y="22232"/>
                </a:lnTo>
                <a:lnTo>
                  <a:pt x="14972" y="22269"/>
                </a:lnTo>
                <a:cubicBezTo>
                  <a:pt x="14972" y="22269"/>
                  <a:pt x="14935" y="22232"/>
                  <a:pt x="14935" y="22232"/>
                </a:cubicBezTo>
                <a:lnTo>
                  <a:pt x="14935" y="22232"/>
                </a:lnTo>
                <a:lnTo>
                  <a:pt x="15086" y="22345"/>
                </a:lnTo>
                <a:lnTo>
                  <a:pt x="15199" y="22345"/>
                </a:lnTo>
                <a:lnTo>
                  <a:pt x="15313" y="22307"/>
                </a:lnTo>
                <a:cubicBezTo>
                  <a:pt x="15351" y="22269"/>
                  <a:pt x="15351" y="22232"/>
                  <a:pt x="15351" y="22194"/>
                </a:cubicBezTo>
                <a:cubicBezTo>
                  <a:pt x="15351" y="22080"/>
                  <a:pt x="15237" y="22005"/>
                  <a:pt x="15124" y="22005"/>
                </a:cubicBezTo>
                <a:close/>
                <a:moveTo>
                  <a:pt x="53687" y="21173"/>
                </a:moveTo>
                <a:cubicBezTo>
                  <a:pt x="53612" y="21211"/>
                  <a:pt x="53536" y="21286"/>
                  <a:pt x="53536" y="21324"/>
                </a:cubicBezTo>
                <a:lnTo>
                  <a:pt x="53612" y="21438"/>
                </a:lnTo>
                <a:lnTo>
                  <a:pt x="53574" y="21438"/>
                </a:lnTo>
                <a:cubicBezTo>
                  <a:pt x="53574" y="21438"/>
                  <a:pt x="53612" y="21438"/>
                  <a:pt x="53574" y="21400"/>
                </a:cubicBezTo>
                <a:cubicBezTo>
                  <a:pt x="53544" y="21380"/>
                  <a:pt x="53525" y="21373"/>
                  <a:pt x="53510" y="21373"/>
                </a:cubicBezTo>
                <a:cubicBezTo>
                  <a:pt x="53476" y="21373"/>
                  <a:pt x="53464" y="21408"/>
                  <a:pt x="53404" y="21408"/>
                </a:cubicBezTo>
                <a:cubicBezTo>
                  <a:pt x="53388" y="21408"/>
                  <a:pt x="53370" y="21406"/>
                  <a:pt x="53347" y="21400"/>
                </a:cubicBezTo>
                <a:cubicBezTo>
                  <a:pt x="53347" y="21438"/>
                  <a:pt x="53347" y="21438"/>
                  <a:pt x="53347" y="21438"/>
                </a:cubicBezTo>
                <a:lnTo>
                  <a:pt x="53196" y="21438"/>
                </a:lnTo>
                <a:cubicBezTo>
                  <a:pt x="53196" y="21475"/>
                  <a:pt x="53196" y="21475"/>
                  <a:pt x="53234" y="21513"/>
                </a:cubicBezTo>
                <a:cubicBezTo>
                  <a:pt x="53158" y="21475"/>
                  <a:pt x="53083" y="21438"/>
                  <a:pt x="52969" y="21438"/>
                </a:cubicBezTo>
                <a:lnTo>
                  <a:pt x="52856" y="21551"/>
                </a:lnTo>
                <a:cubicBezTo>
                  <a:pt x="52856" y="21589"/>
                  <a:pt x="52856" y="21589"/>
                  <a:pt x="52856" y="21627"/>
                </a:cubicBezTo>
                <a:lnTo>
                  <a:pt x="52742" y="21702"/>
                </a:lnTo>
                <a:cubicBezTo>
                  <a:pt x="52742" y="21702"/>
                  <a:pt x="52704" y="21740"/>
                  <a:pt x="52704" y="21778"/>
                </a:cubicBezTo>
                <a:cubicBezTo>
                  <a:pt x="52667" y="21816"/>
                  <a:pt x="52629" y="21854"/>
                  <a:pt x="52629" y="21891"/>
                </a:cubicBezTo>
                <a:lnTo>
                  <a:pt x="52667" y="22043"/>
                </a:lnTo>
                <a:cubicBezTo>
                  <a:pt x="52742" y="22043"/>
                  <a:pt x="52780" y="22080"/>
                  <a:pt x="52818" y="22080"/>
                </a:cubicBezTo>
                <a:cubicBezTo>
                  <a:pt x="52780" y="22118"/>
                  <a:pt x="52780" y="22156"/>
                  <a:pt x="52780" y="22269"/>
                </a:cubicBezTo>
                <a:lnTo>
                  <a:pt x="52931" y="22345"/>
                </a:lnTo>
                <a:lnTo>
                  <a:pt x="53045" y="22345"/>
                </a:lnTo>
                <a:lnTo>
                  <a:pt x="53196" y="22232"/>
                </a:lnTo>
                <a:lnTo>
                  <a:pt x="53196" y="22080"/>
                </a:lnTo>
                <a:lnTo>
                  <a:pt x="53045" y="21967"/>
                </a:lnTo>
                <a:cubicBezTo>
                  <a:pt x="53083" y="21929"/>
                  <a:pt x="53083" y="21854"/>
                  <a:pt x="53083" y="21816"/>
                </a:cubicBezTo>
                <a:lnTo>
                  <a:pt x="53309" y="21740"/>
                </a:lnTo>
                <a:lnTo>
                  <a:pt x="53309" y="21702"/>
                </a:lnTo>
                <a:cubicBezTo>
                  <a:pt x="53309" y="21665"/>
                  <a:pt x="53309" y="21665"/>
                  <a:pt x="53309" y="21627"/>
                </a:cubicBezTo>
                <a:cubicBezTo>
                  <a:pt x="53347" y="21665"/>
                  <a:pt x="53423" y="21665"/>
                  <a:pt x="53461" y="21665"/>
                </a:cubicBezTo>
                <a:cubicBezTo>
                  <a:pt x="53536" y="21665"/>
                  <a:pt x="53612" y="21665"/>
                  <a:pt x="53650" y="21627"/>
                </a:cubicBezTo>
                <a:cubicBezTo>
                  <a:pt x="53687" y="21589"/>
                  <a:pt x="53687" y="21589"/>
                  <a:pt x="53687" y="21551"/>
                </a:cubicBezTo>
                <a:cubicBezTo>
                  <a:pt x="53725" y="21627"/>
                  <a:pt x="53801" y="21702"/>
                  <a:pt x="53952" y="21702"/>
                </a:cubicBezTo>
                <a:lnTo>
                  <a:pt x="54103" y="21551"/>
                </a:lnTo>
                <a:lnTo>
                  <a:pt x="54103" y="21400"/>
                </a:lnTo>
                <a:lnTo>
                  <a:pt x="53914" y="21324"/>
                </a:lnTo>
                <a:cubicBezTo>
                  <a:pt x="53914" y="21324"/>
                  <a:pt x="53876" y="21286"/>
                  <a:pt x="53876" y="21286"/>
                </a:cubicBezTo>
                <a:cubicBezTo>
                  <a:pt x="53839" y="21249"/>
                  <a:pt x="53801" y="21173"/>
                  <a:pt x="53687" y="21173"/>
                </a:cubicBezTo>
                <a:close/>
                <a:moveTo>
                  <a:pt x="17868" y="21877"/>
                </a:moveTo>
                <a:cubicBezTo>
                  <a:pt x="17834" y="21877"/>
                  <a:pt x="17801" y="21881"/>
                  <a:pt x="17770" y="21891"/>
                </a:cubicBezTo>
                <a:cubicBezTo>
                  <a:pt x="17657" y="21929"/>
                  <a:pt x="17619" y="22005"/>
                  <a:pt x="17581" y="22080"/>
                </a:cubicBezTo>
                <a:lnTo>
                  <a:pt x="17695" y="22194"/>
                </a:lnTo>
                <a:cubicBezTo>
                  <a:pt x="17695" y="22255"/>
                  <a:pt x="17744" y="22366"/>
                  <a:pt x="17883" y="22366"/>
                </a:cubicBezTo>
                <a:cubicBezTo>
                  <a:pt x="17916" y="22366"/>
                  <a:pt x="17954" y="22359"/>
                  <a:pt x="17997" y="22345"/>
                </a:cubicBezTo>
                <a:lnTo>
                  <a:pt x="18110" y="22269"/>
                </a:lnTo>
                <a:cubicBezTo>
                  <a:pt x="18110" y="22269"/>
                  <a:pt x="18110" y="22232"/>
                  <a:pt x="18110" y="22232"/>
                </a:cubicBezTo>
                <a:cubicBezTo>
                  <a:pt x="18148" y="22194"/>
                  <a:pt x="18186" y="22156"/>
                  <a:pt x="18186" y="22080"/>
                </a:cubicBezTo>
                <a:cubicBezTo>
                  <a:pt x="18186" y="22043"/>
                  <a:pt x="18186" y="22043"/>
                  <a:pt x="18186" y="22005"/>
                </a:cubicBezTo>
                <a:lnTo>
                  <a:pt x="18148" y="21967"/>
                </a:lnTo>
                <a:cubicBezTo>
                  <a:pt x="18065" y="21912"/>
                  <a:pt x="17962" y="21877"/>
                  <a:pt x="17868" y="21877"/>
                </a:cubicBezTo>
                <a:close/>
                <a:moveTo>
                  <a:pt x="341" y="22005"/>
                </a:moveTo>
                <a:cubicBezTo>
                  <a:pt x="190" y="22005"/>
                  <a:pt x="114" y="22080"/>
                  <a:pt x="76" y="22156"/>
                </a:cubicBezTo>
                <a:lnTo>
                  <a:pt x="1" y="22232"/>
                </a:lnTo>
                <a:lnTo>
                  <a:pt x="1" y="22307"/>
                </a:lnTo>
                <a:lnTo>
                  <a:pt x="265" y="22383"/>
                </a:lnTo>
                <a:cubicBezTo>
                  <a:pt x="303" y="22345"/>
                  <a:pt x="454" y="22307"/>
                  <a:pt x="454" y="22194"/>
                </a:cubicBezTo>
                <a:cubicBezTo>
                  <a:pt x="454" y="22156"/>
                  <a:pt x="454" y="22118"/>
                  <a:pt x="454" y="22118"/>
                </a:cubicBezTo>
                <a:lnTo>
                  <a:pt x="341" y="22005"/>
                </a:lnTo>
                <a:close/>
                <a:moveTo>
                  <a:pt x="53826" y="21912"/>
                </a:moveTo>
                <a:cubicBezTo>
                  <a:pt x="53784" y="21912"/>
                  <a:pt x="53738" y="21917"/>
                  <a:pt x="53687" y="21929"/>
                </a:cubicBezTo>
                <a:lnTo>
                  <a:pt x="53574" y="22043"/>
                </a:lnTo>
                <a:lnTo>
                  <a:pt x="53574" y="22307"/>
                </a:lnTo>
                <a:lnTo>
                  <a:pt x="53763" y="22383"/>
                </a:lnTo>
                <a:cubicBezTo>
                  <a:pt x="53801" y="22383"/>
                  <a:pt x="53839" y="22421"/>
                  <a:pt x="53876" y="22421"/>
                </a:cubicBezTo>
                <a:cubicBezTo>
                  <a:pt x="53902" y="22421"/>
                  <a:pt x="53944" y="22437"/>
                  <a:pt x="53991" y="22437"/>
                </a:cubicBezTo>
                <a:cubicBezTo>
                  <a:pt x="54015" y="22437"/>
                  <a:pt x="54040" y="22433"/>
                  <a:pt x="54066" y="22421"/>
                </a:cubicBezTo>
                <a:cubicBezTo>
                  <a:pt x="54103" y="22421"/>
                  <a:pt x="54141" y="22383"/>
                  <a:pt x="54141" y="22307"/>
                </a:cubicBezTo>
                <a:cubicBezTo>
                  <a:pt x="54255" y="22307"/>
                  <a:pt x="54406" y="22269"/>
                  <a:pt x="54406" y="22118"/>
                </a:cubicBezTo>
                <a:cubicBezTo>
                  <a:pt x="54406" y="22080"/>
                  <a:pt x="54406" y="22080"/>
                  <a:pt x="54368" y="22043"/>
                </a:cubicBezTo>
                <a:lnTo>
                  <a:pt x="54255" y="21967"/>
                </a:lnTo>
                <a:cubicBezTo>
                  <a:pt x="54141" y="21967"/>
                  <a:pt x="54103" y="21967"/>
                  <a:pt x="54028" y="21929"/>
                </a:cubicBezTo>
                <a:cubicBezTo>
                  <a:pt x="53977" y="21929"/>
                  <a:pt x="53910" y="21912"/>
                  <a:pt x="53826" y="21912"/>
                </a:cubicBezTo>
                <a:close/>
                <a:moveTo>
                  <a:pt x="32704" y="21929"/>
                </a:moveTo>
                <a:lnTo>
                  <a:pt x="32553" y="22080"/>
                </a:lnTo>
                <a:cubicBezTo>
                  <a:pt x="32515" y="22118"/>
                  <a:pt x="32440" y="22194"/>
                  <a:pt x="32477" y="22307"/>
                </a:cubicBezTo>
                <a:lnTo>
                  <a:pt x="32629" y="22421"/>
                </a:lnTo>
                <a:cubicBezTo>
                  <a:pt x="32666" y="22421"/>
                  <a:pt x="32666" y="22421"/>
                  <a:pt x="32742" y="22458"/>
                </a:cubicBezTo>
                <a:lnTo>
                  <a:pt x="32931" y="22345"/>
                </a:lnTo>
                <a:lnTo>
                  <a:pt x="32931" y="22232"/>
                </a:lnTo>
                <a:cubicBezTo>
                  <a:pt x="32931" y="21967"/>
                  <a:pt x="32818" y="21929"/>
                  <a:pt x="32704" y="21929"/>
                </a:cubicBezTo>
                <a:close/>
                <a:moveTo>
                  <a:pt x="2874" y="22043"/>
                </a:moveTo>
                <a:lnTo>
                  <a:pt x="2647" y="22156"/>
                </a:lnTo>
                <a:cubicBezTo>
                  <a:pt x="2647" y="22194"/>
                  <a:pt x="2647" y="22194"/>
                  <a:pt x="2647" y="22194"/>
                </a:cubicBezTo>
                <a:cubicBezTo>
                  <a:pt x="2647" y="22194"/>
                  <a:pt x="2647" y="22232"/>
                  <a:pt x="2647" y="22232"/>
                </a:cubicBezTo>
                <a:cubicBezTo>
                  <a:pt x="2609" y="22269"/>
                  <a:pt x="2572" y="22307"/>
                  <a:pt x="2534" y="22383"/>
                </a:cubicBezTo>
                <a:lnTo>
                  <a:pt x="2647" y="22496"/>
                </a:lnTo>
                <a:cubicBezTo>
                  <a:pt x="2698" y="22509"/>
                  <a:pt x="2740" y="22513"/>
                  <a:pt x="2776" y="22513"/>
                </a:cubicBezTo>
                <a:cubicBezTo>
                  <a:pt x="2849" y="22513"/>
                  <a:pt x="2899" y="22496"/>
                  <a:pt x="2950" y="22496"/>
                </a:cubicBezTo>
                <a:cubicBezTo>
                  <a:pt x="2987" y="22458"/>
                  <a:pt x="2987" y="22458"/>
                  <a:pt x="3025" y="22458"/>
                </a:cubicBezTo>
                <a:lnTo>
                  <a:pt x="3176" y="22345"/>
                </a:lnTo>
                <a:cubicBezTo>
                  <a:pt x="3176" y="22345"/>
                  <a:pt x="3176" y="22345"/>
                  <a:pt x="3176" y="22307"/>
                </a:cubicBezTo>
                <a:cubicBezTo>
                  <a:pt x="3176" y="22156"/>
                  <a:pt x="3025" y="22080"/>
                  <a:pt x="2950" y="22080"/>
                </a:cubicBezTo>
                <a:cubicBezTo>
                  <a:pt x="2912" y="22043"/>
                  <a:pt x="2874" y="22043"/>
                  <a:pt x="2874" y="22043"/>
                </a:cubicBezTo>
                <a:close/>
                <a:moveTo>
                  <a:pt x="62198" y="22076"/>
                </a:moveTo>
                <a:cubicBezTo>
                  <a:pt x="62173" y="22076"/>
                  <a:pt x="62147" y="22078"/>
                  <a:pt x="62119" y="22080"/>
                </a:cubicBezTo>
                <a:lnTo>
                  <a:pt x="62005" y="22194"/>
                </a:lnTo>
                <a:lnTo>
                  <a:pt x="62005" y="22383"/>
                </a:lnTo>
                <a:lnTo>
                  <a:pt x="62156" y="22496"/>
                </a:lnTo>
                <a:cubicBezTo>
                  <a:pt x="62270" y="22496"/>
                  <a:pt x="62345" y="22534"/>
                  <a:pt x="62383" y="22534"/>
                </a:cubicBezTo>
                <a:lnTo>
                  <a:pt x="62572" y="22421"/>
                </a:lnTo>
                <a:cubicBezTo>
                  <a:pt x="62537" y="22281"/>
                  <a:pt x="62502" y="22076"/>
                  <a:pt x="62198" y="22076"/>
                </a:cubicBezTo>
                <a:close/>
                <a:moveTo>
                  <a:pt x="25143" y="22269"/>
                </a:moveTo>
                <a:cubicBezTo>
                  <a:pt x="24954" y="22307"/>
                  <a:pt x="24840" y="22383"/>
                  <a:pt x="24878" y="22534"/>
                </a:cubicBezTo>
                <a:lnTo>
                  <a:pt x="25029" y="22610"/>
                </a:lnTo>
                <a:lnTo>
                  <a:pt x="25105" y="22610"/>
                </a:lnTo>
                <a:cubicBezTo>
                  <a:pt x="25143" y="22610"/>
                  <a:pt x="25332" y="22610"/>
                  <a:pt x="25332" y="22458"/>
                </a:cubicBezTo>
                <a:lnTo>
                  <a:pt x="25294" y="22383"/>
                </a:lnTo>
                <a:cubicBezTo>
                  <a:pt x="25294" y="22421"/>
                  <a:pt x="25294" y="22421"/>
                  <a:pt x="25294" y="22421"/>
                </a:cubicBezTo>
                <a:lnTo>
                  <a:pt x="25143" y="22269"/>
                </a:lnTo>
                <a:close/>
                <a:moveTo>
                  <a:pt x="30562" y="22248"/>
                </a:moveTo>
                <a:cubicBezTo>
                  <a:pt x="30528" y="22248"/>
                  <a:pt x="30499" y="22257"/>
                  <a:pt x="30474" y="22269"/>
                </a:cubicBezTo>
                <a:cubicBezTo>
                  <a:pt x="30322" y="22307"/>
                  <a:pt x="30322" y="22534"/>
                  <a:pt x="30474" y="22610"/>
                </a:cubicBezTo>
                <a:cubicBezTo>
                  <a:pt x="30504" y="22610"/>
                  <a:pt x="30534" y="22616"/>
                  <a:pt x="30569" y="22616"/>
                </a:cubicBezTo>
                <a:cubicBezTo>
                  <a:pt x="30622" y="22616"/>
                  <a:pt x="30685" y="22602"/>
                  <a:pt x="30776" y="22534"/>
                </a:cubicBezTo>
                <a:lnTo>
                  <a:pt x="30814" y="22383"/>
                </a:lnTo>
                <a:cubicBezTo>
                  <a:pt x="30713" y="22282"/>
                  <a:pt x="30629" y="22248"/>
                  <a:pt x="30562" y="22248"/>
                </a:cubicBezTo>
                <a:close/>
                <a:moveTo>
                  <a:pt x="48281" y="22194"/>
                </a:moveTo>
                <a:lnTo>
                  <a:pt x="48168" y="22307"/>
                </a:lnTo>
                <a:lnTo>
                  <a:pt x="48168" y="22534"/>
                </a:lnTo>
                <a:lnTo>
                  <a:pt x="48281" y="22685"/>
                </a:lnTo>
                <a:lnTo>
                  <a:pt x="48546" y="22685"/>
                </a:lnTo>
                <a:lnTo>
                  <a:pt x="48659" y="22534"/>
                </a:lnTo>
                <a:lnTo>
                  <a:pt x="48659" y="22307"/>
                </a:lnTo>
                <a:lnTo>
                  <a:pt x="48546" y="22194"/>
                </a:lnTo>
                <a:close/>
                <a:moveTo>
                  <a:pt x="31721" y="22080"/>
                </a:moveTo>
                <a:lnTo>
                  <a:pt x="31570" y="22232"/>
                </a:lnTo>
                <a:cubicBezTo>
                  <a:pt x="31608" y="22269"/>
                  <a:pt x="31570" y="22345"/>
                  <a:pt x="31570" y="22383"/>
                </a:cubicBezTo>
                <a:cubicBezTo>
                  <a:pt x="31570" y="22421"/>
                  <a:pt x="31532" y="22458"/>
                  <a:pt x="31532" y="22496"/>
                </a:cubicBezTo>
                <a:cubicBezTo>
                  <a:pt x="31532" y="22610"/>
                  <a:pt x="31608" y="22648"/>
                  <a:pt x="31721" y="22685"/>
                </a:cubicBezTo>
                <a:lnTo>
                  <a:pt x="31721" y="22648"/>
                </a:lnTo>
                <a:cubicBezTo>
                  <a:pt x="31789" y="22716"/>
                  <a:pt x="31857" y="22729"/>
                  <a:pt x="31917" y="22729"/>
                </a:cubicBezTo>
                <a:cubicBezTo>
                  <a:pt x="31957" y="22729"/>
                  <a:pt x="31993" y="22723"/>
                  <a:pt x="32024" y="22723"/>
                </a:cubicBezTo>
                <a:lnTo>
                  <a:pt x="32099" y="22572"/>
                </a:lnTo>
                <a:cubicBezTo>
                  <a:pt x="32061" y="22534"/>
                  <a:pt x="32061" y="22458"/>
                  <a:pt x="32061" y="22421"/>
                </a:cubicBezTo>
                <a:cubicBezTo>
                  <a:pt x="32099" y="22383"/>
                  <a:pt x="32099" y="22345"/>
                  <a:pt x="32099" y="22307"/>
                </a:cubicBezTo>
                <a:cubicBezTo>
                  <a:pt x="32099" y="22307"/>
                  <a:pt x="32099" y="22194"/>
                  <a:pt x="32024" y="22156"/>
                </a:cubicBezTo>
                <a:cubicBezTo>
                  <a:pt x="31910" y="22080"/>
                  <a:pt x="31797" y="22080"/>
                  <a:pt x="31721" y="22080"/>
                </a:cubicBezTo>
                <a:close/>
                <a:moveTo>
                  <a:pt x="47185" y="22232"/>
                </a:moveTo>
                <a:lnTo>
                  <a:pt x="47109" y="22269"/>
                </a:lnTo>
                <a:cubicBezTo>
                  <a:pt x="46996" y="22383"/>
                  <a:pt x="46996" y="22458"/>
                  <a:pt x="46996" y="22610"/>
                </a:cubicBezTo>
                <a:lnTo>
                  <a:pt x="47109" y="22723"/>
                </a:lnTo>
                <a:cubicBezTo>
                  <a:pt x="47142" y="22734"/>
                  <a:pt x="47172" y="22739"/>
                  <a:pt x="47200" y="22739"/>
                </a:cubicBezTo>
                <a:cubicBezTo>
                  <a:pt x="47267" y="22739"/>
                  <a:pt x="47320" y="22712"/>
                  <a:pt x="47374" y="22685"/>
                </a:cubicBezTo>
                <a:cubicBezTo>
                  <a:pt x="47411" y="22648"/>
                  <a:pt x="47487" y="22572"/>
                  <a:pt x="47487" y="22496"/>
                </a:cubicBezTo>
                <a:cubicBezTo>
                  <a:pt x="47487" y="22421"/>
                  <a:pt x="47411" y="22345"/>
                  <a:pt x="47374" y="22269"/>
                </a:cubicBezTo>
                <a:cubicBezTo>
                  <a:pt x="47298" y="22232"/>
                  <a:pt x="47260" y="22232"/>
                  <a:pt x="47185" y="22232"/>
                </a:cubicBezTo>
                <a:close/>
                <a:moveTo>
                  <a:pt x="11864" y="22377"/>
                </a:moveTo>
                <a:cubicBezTo>
                  <a:pt x="11802" y="22377"/>
                  <a:pt x="11743" y="22399"/>
                  <a:pt x="11721" y="22421"/>
                </a:cubicBezTo>
                <a:cubicBezTo>
                  <a:pt x="11608" y="22458"/>
                  <a:pt x="11570" y="22534"/>
                  <a:pt x="11570" y="22572"/>
                </a:cubicBezTo>
                <a:lnTo>
                  <a:pt x="11570" y="22648"/>
                </a:lnTo>
                <a:lnTo>
                  <a:pt x="11721" y="22723"/>
                </a:lnTo>
                <a:cubicBezTo>
                  <a:pt x="11721" y="22761"/>
                  <a:pt x="11797" y="22799"/>
                  <a:pt x="11872" y="22837"/>
                </a:cubicBezTo>
                <a:lnTo>
                  <a:pt x="12023" y="22723"/>
                </a:lnTo>
                <a:lnTo>
                  <a:pt x="12023" y="22685"/>
                </a:lnTo>
                <a:lnTo>
                  <a:pt x="12099" y="22648"/>
                </a:lnTo>
                <a:cubicBezTo>
                  <a:pt x="12099" y="22610"/>
                  <a:pt x="12099" y="22572"/>
                  <a:pt x="12099" y="22572"/>
                </a:cubicBezTo>
                <a:cubicBezTo>
                  <a:pt x="12099" y="22496"/>
                  <a:pt x="12061" y="22421"/>
                  <a:pt x="11986" y="22421"/>
                </a:cubicBezTo>
                <a:cubicBezTo>
                  <a:pt x="11954" y="22389"/>
                  <a:pt x="11908" y="22377"/>
                  <a:pt x="11864" y="22377"/>
                </a:cubicBezTo>
                <a:close/>
                <a:moveTo>
                  <a:pt x="66315" y="22534"/>
                </a:moveTo>
                <a:cubicBezTo>
                  <a:pt x="66126" y="22534"/>
                  <a:pt x="66013" y="22610"/>
                  <a:pt x="66051" y="22799"/>
                </a:cubicBezTo>
                <a:lnTo>
                  <a:pt x="66202" y="22874"/>
                </a:lnTo>
                <a:lnTo>
                  <a:pt x="66315" y="22874"/>
                </a:lnTo>
                <a:lnTo>
                  <a:pt x="66429" y="22761"/>
                </a:lnTo>
                <a:cubicBezTo>
                  <a:pt x="66466" y="22761"/>
                  <a:pt x="66504" y="22723"/>
                  <a:pt x="66504" y="22685"/>
                </a:cubicBezTo>
                <a:lnTo>
                  <a:pt x="66315" y="22534"/>
                </a:lnTo>
                <a:close/>
                <a:moveTo>
                  <a:pt x="66655" y="22421"/>
                </a:moveTo>
                <a:lnTo>
                  <a:pt x="66542" y="22534"/>
                </a:lnTo>
                <a:lnTo>
                  <a:pt x="66542" y="22572"/>
                </a:lnTo>
                <a:cubicBezTo>
                  <a:pt x="66542" y="22685"/>
                  <a:pt x="66580" y="22761"/>
                  <a:pt x="66618" y="22837"/>
                </a:cubicBezTo>
                <a:lnTo>
                  <a:pt x="66731" y="22874"/>
                </a:lnTo>
                <a:cubicBezTo>
                  <a:pt x="66845" y="22874"/>
                  <a:pt x="66920" y="22837"/>
                  <a:pt x="66996" y="22799"/>
                </a:cubicBezTo>
                <a:lnTo>
                  <a:pt x="67034" y="22723"/>
                </a:lnTo>
                <a:cubicBezTo>
                  <a:pt x="67034" y="22723"/>
                  <a:pt x="67034" y="22685"/>
                  <a:pt x="67034" y="22685"/>
                </a:cubicBezTo>
                <a:cubicBezTo>
                  <a:pt x="67034" y="22572"/>
                  <a:pt x="66996" y="22534"/>
                  <a:pt x="66958" y="22496"/>
                </a:cubicBezTo>
                <a:cubicBezTo>
                  <a:pt x="66882" y="22458"/>
                  <a:pt x="66807" y="22421"/>
                  <a:pt x="66655" y="22421"/>
                </a:cubicBezTo>
                <a:close/>
                <a:moveTo>
                  <a:pt x="87463" y="22320"/>
                </a:moveTo>
                <a:cubicBezTo>
                  <a:pt x="87400" y="22320"/>
                  <a:pt x="87343" y="22339"/>
                  <a:pt x="87298" y="22383"/>
                </a:cubicBezTo>
                <a:cubicBezTo>
                  <a:pt x="87223" y="22458"/>
                  <a:pt x="87185" y="22572"/>
                  <a:pt x="87185" y="22648"/>
                </a:cubicBezTo>
                <a:cubicBezTo>
                  <a:pt x="87185" y="22685"/>
                  <a:pt x="87185" y="22723"/>
                  <a:pt x="87185" y="22761"/>
                </a:cubicBezTo>
                <a:lnTo>
                  <a:pt x="87336" y="22874"/>
                </a:lnTo>
                <a:cubicBezTo>
                  <a:pt x="87639" y="22874"/>
                  <a:pt x="87677" y="22761"/>
                  <a:pt x="87677" y="22610"/>
                </a:cubicBezTo>
                <a:cubicBezTo>
                  <a:pt x="87677" y="22572"/>
                  <a:pt x="87677" y="22534"/>
                  <a:pt x="87714" y="22496"/>
                </a:cubicBezTo>
                <a:lnTo>
                  <a:pt x="87601" y="22345"/>
                </a:lnTo>
                <a:cubicBezTo>
                  <a:pt x="87554" y="22329"/>
                  <a:pt x="87507" y="22320"/>
                  <a:pt x="87463" y="22320"/>
                </a:cubicBezTo>
                <a:close/>
                <a:moveTo>
                  <a:pt x="79510" y="22534"/>
                </a:moveTo>
                <a:lnTo>
                  <a:pt x="79359" y="22648"/>
                </a:lnTo>
                <a:lnTo>
                  <a:pt x="79359" y="22799"/>
                </a:lnTo>
                <a:lnTo>
                  <a:pt x="79510" y="22912"/>
                </a:lnTo>
                <a:lnTo>
                  <a:pt x="79699" y="22912"/>
                </a:lnTo>
                <a:lnTo>
                  <a:pt x="79813" y="22799"/>
                </a:lnTo>
                <a:lnTo>
                  <a:pt x="79813" y="22648"/>
                </a:lnTo>
                <a:lnTo>
                  <a:pt x="79699" y="22534"/>
                </a:lnTo>
                <a:close/>
                <a:moveTo>
                  <a:pt x="487" y="22581"/>
                </a:moveTo>
                <a:cubicBezTo>
                  <a:pt x="454" y="22581"/>
                  <a:pt x="417" y="22591"/>
                  <a:pt x="379" y="22610"/>
                </a:cubicBezTo>
                <a:cubicBezTo>
                  <a:pt x="303" y="22648"/>
                  <a:pt x="265" y="22723"/>
                  <a:pt x="265" y="22799"/>
                </a:cubicBezTo>
                <a:cubicBezTo>
                  <a:pt x="265" y="22874"/>
                  <a:pt x="303" y="22950"/>
                  <a:pt x="417" y="22988"/>
                </a:cubicBezTo>
                <a:cubicBezTo>
                  <a:pt x="454" y="22988"/>
                  <a:pt x="530" y="22988"/>
                  <a:pt x="606" y="22950"/>
                </a:cubicBezTo>
                <a:cubicBezTo>
                  <a:pt x="643" y="22912"/>
                  <a:pt x="681" y="22837"/>
                  <a:pt x="681" y="22799"/>
                </a:cubicBezTo>
                <a:cubicBezTo>
                  <a:pt x="681" y="22723"/>
                  <a:pt x="643" y="22648"/>
                  <a:pt x="568" y="22610"/>
                </a:cubicBezTo>
                <a:cubicBezTo>
                  <a:pt x="549" y="22591"/>
                  <a:pt x="520" y="22581"/>
                  <a:pt x="487" y="22581"/>
                </a:cubicBezTo>
                <a:close/>
                <a:moveTo>
                  <a:pt x="21415" y="22593"/>
                </a:moveTo>
                <a:cubicBezTo>
                  <a:pt x="21391" y="22593"/>
                  <a:pt x="21362" y="22597"/>
                  <a:pt x="21324" y="22610"/>
                </a:cubicBezTo>
                <a:lnTo>
                  <a:pt x="21211" y="22723"/>
                </a:lnTo>
                <a:lnTo>
                  <a:pt x="21211" y="22799"/>
                </a:lnTo>
                <a:lnTo>
                  <a:pt x="21324" y="22912"/>
                </a:lnTo>
                <a:cubicBezTo>
                  <a:pt x="21362" y="22950"/>
                  <a:pt x="21400" y="22950"/>
                  <a:pt x="21438" y="22988"/>
                </a:cubicBezTo>
                <a:lnTo>
                  <a:pt x="21627" y="22837"/>
                </a:lnTo>
                <a:cubicBezTo>
                  <a:pt x="21589" y="22761"/>
                  <a:pt x="21589" y="22685"/>
                  <a:pt x="21513" y="22610"/>
                </a:cubicBezTo>
                <a:cubicBezTo>
                  <a:pt x="21488" y="22610"/>
                  <a:pt x="21463" y="22593"/>
                  <a:pt x="21415" y="22593"/>
                </a:cubicBezTo>
                <a:close/>
                <a:moveTo>
                  <a:pt x="3403" y="22648"/>
                </a:moveTo>
                <a:cubicBezTo>
                  <a:pt x="3290" y="22648"/>
                  <a:pt x="3214" y="22648"/>
                  <a:pt x="3176" y="22685"/>
                </a:cubicBezTo>
                <a:cubicBezTo>
                  <a:pt x="3139" y="22723"/>
                  <a:pt x="3063" y="22799"/>
                  <a:pt x="3063" y="22874"/>
                </a:cubicBezTo>
                <a:lnTo>
                  <a:pt x="3063" y="22912"/>
                </a:lnTo>
                <a:lnTo>
                  <a:pt x="3214" y="23026"/>
                </a:lnTo>
                <a:cubicBezTo>
                  <a:pt x="3290" y="23026"/>
                  <a:pt x="3403" y="23026"/>
                  <a:pt x="3441" y="22988"/>
                </a:cubicBezTo>
                <a:cubicBezTo>
                  <a:pt x="3479" y="22950"/>
                  <a:pt x="3517" y="22874"/>
                  <a:pt x="3517" y="22799"/>
                </a:cubicBezTo>
                <a:lnTo>
                  <a:pt x="3517" y="22761"/>
                </a:lnTo>
                <a:lnTo>
                  <a:pt x="3403" y="22648"/>
                </a:lnTo>
                <a:close/>
                <a:moveTo>
                  <a:pt x="48432" y="22685"/>
                </a:moveTo>
                <a:cubicBezTo>
                  <a:pt x="48205" y="22685"/>
                  <a:pt x="48130" y="22799"/>
                  <a:pt x="48168" y="22950"/>
                </a:cubicBezTo>
                <a:lnTo>
                  <a:pt x="48281" y="23026"/>
                </a:lnTo>
                <a:lnTo>
                  <a:pt x="48394" y="23026"/>
                </a:lnTo>
                <a:lnTo>
                  <a:pt x="48546" y="22912"/>
                </a:lnTo>
                <a:cubicBezTo>
                  <a:pt x="48546" y="22912"/>
                  <a:pt x="48583" y="22874"/>
                  <a:pt x="48583" y="22837"/>
                </a:cubicBezTo>
                <a:lnTo>
                  <a:pt x="48432" y="22685"/>
                </a:lnTo>
                <a:close/>
                <a:moveTo>
                  <a:pt x="71911" y="22648"/>
                </a:moveTo>
                <a:lnTo>
                  <a:pt x="71759" y="22761"/>
                </a:lnTo>
                <a:lnTo>
                  <a:pt x="71759" y="22912"/>
                </a:lnTo>
                <a:lnTo>
                  <a:pt x="71873" y="23026"/>
                </a:lnTo>
                <a:cubicBezTo>
                  <a:pt x="71916" y="23038"/>
                  <a:pt x="71955" y="23043"/>
                  <a:pt x="71989" y="23043"/>
                </a:cubicBezTo>
                <a:cubicBezTo>
                  <a:pt x="72161" y="23043"/>
                  <a:pt x="72219" y="22906"/>
                  <a:pt x="72251" y="22874"/>
                </a:cubicBezTo>
                <a:cubicBezTo>
                  <a:pt x="72251" y="22837"/>
                  <a:pt x="72251" y="22837"/>
                  <a:pt x="72251" y="22837"/>
                </a:cubicBezTo>
                <a:lnTo>
                  <a:pt x="72138" y="22648"/>
                </a:lnTo>
                <a:close/>
                <a:moveTo>
                  <a:pt x="54784" y="22345"/>
                </a:moveTo>
                <a:cubicBezTo>
                  <a:pt x="54595" y="22345"/>
                  <a:pt x="54481" y="22421"/>
                  <a:pt x="54481" y="22534"/>
                </a:cubicBezTo>
                <a:lnTo>
                  <a:pt x="54519" y="22648"/>
                </a:lnTo>
                <a:cubicBezTo>
                  <a:pt x="54557" y="22685"/>
                  <a:pt x="54633" y="22685"/>
                  <a:pt x="54670" y="22685"/>
                </a:cubicBezTo>
                <a:lnTo>
                  <a:pt x="54633" y="22723"/>
                </a:lnTo>
                <a:cubicBezTo>
                  <a:pt x="54595" y="22723"/>
                  <a:pt x="54595" y="22761"/>
                  <a:pt x="54557" y="22761"/>
                </a:cubicBezTo>
                <a:cubicBezTo>
                  <a:pt x="54519" y="22799"/>
                  <a:pt x="54406" y="22837"/>
                  <a:pt x="54406" y="22912"/>
                </a:cubicBezTo>
                <a:cubicBezTo>
                  <a:pt x="54406" y="23026"/>
                  <a:pt x="54519" y="23063"/>
                  <a:pt x="54557" y="23063"/>
                </a:cubicBezTo>
                <a:lnTo>
                  <a:pt x="54595" y="23063"/>
                </a:lnTo>
                <a:lnTo>
                  <a:pt x="54633" y="23139"/>
                </a:lnTo>
                <a:lnTo>
                  <a:pt x="54746" y="23139"/>
                </a:lnTo>
                <a:cubicBezTo>
                  <a:pt x="54935" y="23101"/>
                  <a:pt x="54935" y="23026"/>
                  <a:pt x="54935" y="22988"/>
                </a:cubicBezTo>
                <a:lnTo>
                  <a:pt x="54935" y="22950"/>
                </a:lnTo>
                <a:lnTo>
                  <a:pt x="54859" y="22874"/>
                </a:lnTo>
                <a:cubicBezTo>
                  <a:pt x="54935" y="22837"/>
                  <a:pt x="54935" y="22723"/>
                  <a:pt x="54859" y="22685"/>
                </a:cubicBezTo>
                <a:lnTo>
                  <a:pt x="55049" y="22648"/>
                </a:lnTo>
                <a:cubicBezTo>
                  <a:pt x="55049" y="22610"/>
                  <a:pt x="55049" y="22572"/>
                  <a:pt x="55049" y="22572"/>
                </a:cubicBezTo>
                <a:cubicBezTo>
                  <a:pt x="55049" y="22421"/>
                  <a:pt x="54935" y="22345"/>
                  <a:pt x="54784" y="22345"/>
                </a:cubicBezTo>
                <a:close/>
                <a:moveTo>
                  <a:pt x="17468" y="22799"/>
                </a:moveTo>
                <a:lnTo>
                  <a:pt x="17317" y="22950"/>
                </a:lnTo>
                <a:cubicBezTo>
                  <a:pt x="17317" y="23026"/>
                  <a:pt x="17279" y="23026"/>
                  <a:pt x="17279" y="23026"/>
                </a:cubicBezTo>
                <a:lnTo>
                  <a:pt x="17279" y="23215"/>
                </a:lnTo>
                <a:cubicBezTo>
                  <a:pt x="17317" y="23252"/>
                  <a:pt x="17392" y="23252"/>
                  <a:pt x="17468" y="23252"/>
                </a:cubicBezTo>
                <a:cubicBezTo>
                  <a:pt x="17581" y="23252"/>
                  <a:pt x="17695" y="23215"/>
                  <a:pt x="17770" y="23139"/>
                </a:cubicBezTo>
                <a:lnTo>
                  <a:pt x="17770" y="22988"/>
                </a:lnTo>
                <a:cubicBezTo>
                  <a:pt x="17732" y="22950"/>
                  <a:pt x="17732" y="22950"/>
                  <a:pt x="17695" y="22912"/>
                </a:cubicBezTo>
                <a:cubicBezTo>
                  <a:pt x="17657" y="22874"/>
                  <a:pt x="17581" y="22799"/>
                  <a:pt x="17468" y="22799"/>
                </a:cubicBezTo>
                <a:close/>
                <a:moveTo>
                  <a:pt x="75238" y="22799"/>
                </a:moveTo>
                <a:lnTo>
                  <a:pt x="75087" y="22912"/>
                </a:lnTo>
                <a:cubicBezTo>
                  <a:pt x="75087" y="22950"/>
                  <a:pt x="75087" y="22950"/>
                  <a:pt x="75087" y="22950"/>
                </a:cubicBezTo>
                <a:lnTo>
                  <a:pt x="75238" y="22950"/>
                </a:lnTo>
                <a:lnTo>
                  <a:pt x="75087" y="22988"/>
                </a:lnTo>
                <a:cubicBezTo>
                  <a:pt x="75087" y="23063"/>
                  <a:pt x="75087" y="23215"/>
                  <a:pt x="75238" y="23252"/>
                </a:cubicBezTo>
                <a:lnTo>
                  <a:pt x="75427" y="23139"/>
                </a:lnTo>
                <a:cubicBezTo>
                  <a:pt x="75465" y="23101"/>
                  <a:pt x="75540" y="23063"/>
                  <a:pt x="75540" y="22950"/>
                </a:cubicBezTo>
                <a:cubicBezTo>
                  <a:pt x="75540" y="22950"/>
                  <a:pt x="75540" y="22912"/>
                  <a:pt x="75540" y="22874"/>
                </a:cubicBezTo>
                <a:lnTo>
                  <a:pt x="75389" y="22799"/>
                </a:lnTo>
                <a:close/>
                <a:moveTo>
                  <a:pt x="65748" y="22950"/>
                </a:moveTo>
                <a:lnTo>
                  <a:pt x="65559" y="23063"/>
                </a:lnTo>
                <a:cubicBezTo>
                  <a:pt x="65559" y="23026"/>
                  <a:pt x="65597" y="23026"/>
                  <a:pt x="65559" y="23026"/>
                </a:cubicBezTo>
                <a:cubicBezTo>
                  <a:pt x="65521" y="23026"/>
                  <a:pt x="65370" y="23063"/>
                  <a:pt x="65370" y="23215"/>
                </a:cubicBezTo>
                <a:lnTo>
                  <a:pt x="65408" y="23290"/>
                </a:lnTo>
                <a:cubicBezTo>
                  <a:pt x="65483" y="23366"/>
                  <a:pt x="65559" y="23404"/>
                  <a:pt x="65672" y="23404"/>
                </a:cubicBezTo>
                <a:cubicBezTo>
                  <a:pt x="65824" y="23366"/>
                  <a:pt x="65899" y="23252"/>
                  <a:pt x="65899" y="23139"/>
                </a:cubicBezTo>
                <a:cubicBezTo>
                  <a:pt x="65899" y="23063"/>
                  <a:pt x="65862" y="22988"/>
                  <a:pt x="65748" y="22950"/>
                </a:cubicBezTo>
                <a:close/>
                <a:moveTo>
                  <a:pt x="61325" y="22799"/>
                </a:moveTo>
                <a:lnTo>
                  <a:pt x="61211" y="22837"/>
                </a:lnTo>
                <a:cubicBezTo>
                  <a:pt x="61136" y="22874"/>
                  <a:pt x="60984" y="22988"/>
                  <a:pt x="60984" y="23139"/>
                </a:cubicBezTo>
                <a:cubicBezTo>
                  <a:pt x="60984" y="23215"/>
                  <a:pt x="61022" y="23252"/>
                  <a:pt x="61060" y="23328"/>
                </a:cubicBezTo>
                <a:lnTo>
                  <a:pt x="61136" y="23404"/>
                </a:lnTo>
                <a:cubicBezTo>
                  <a:pt x="61170" y="23411"/>
                  <a:pt x="61201" y="23414"/>
                  <a:pt x="61229" y="23414"/>
                </a:cubicBezTo>
                <a:cubicBezTo>
                  <a:pt x="61352" y="23414"/>
                  <a:pt x="61414" y="23352"/>
                  <a:pt x="61476" y="23290"/>
                </a:cubicBezTo>
                <a:cubicBezTo>
                  <a:pt x="61589" y="23290"/>
                  <a:pt x="61665" y="23215"/>
                  <a:pt x="61665" y="23139"/>
                </a:cubicBezTo>
                <a:lnTo>
                  <a:pt x="61589" y="23026"/>
                </a:lnTo>
                <a:cubicBezTo>
                  <a:pt x="61589" y="23026"/>
                  <a:pt x="61589" y="22988"/>
                  <a:pt x="61551" y="22950"/>
                </a:cubicBezTo>
                <a:cubicBezTo>
                  <a:pt x="61551" y="22912"/>
                  <a:pt x="61476" y="22799"/>
                  <a:pt x="61325" y="22799"/>
                </a:cubicBezTo>
                <a:close/>
                <a:moveTo>
                  <a:pt x="37558" y="23048"/>
                </a:moveTo>
                <a:cubicBezTo>
                  <a:pt x="37531" y="23048"/>
                  <a:pt x="37501" y="23052"/>
                  <a:pt x="37468" y="23063"/>
                </a:cubicBezTo>
                <a:lnTo>
                  <a:pt x="37355" y="23177"/>
                </a:lnTo>
                <a:lnTo>
                  <a:pt x="37355" y="23328"/>
                </a:lnTo>
                <a:lnTo>
                  <a:pt x="37506" y="23441"/>
                </a:lnTo>
                <a:lnTo>
                  <a:pt x="37695" y="23441"/>
                </a:lnTo>
                <a:lnTo>
                  <a:pt x="37808" y="23328"/>
                </a:lnTo>
                <a:lnTo>
                  <a:pt x="37808" y="23215"/>
                </a:lnTo>
                <a:lnTo>
                  <a:pt x="37695" y="23101"/>
                </a:lnTo>
                <a:cubicBezTo>
                  <a:pt x="37668" y="23074"/>
                  <a:pt x="37622" y="23048"/>
                  <a:pt x="37558" y="23048"/>
                </a:cubicBezTo>
                <a:close/>
                <a:moveTo>
                  <a:pt x="73839" y="22988"/>
                </a:moveTo>
                <a:lnTo>
                  <a:pt x="73688" y="23101"/>
                </a:lnTo>
                <a:cubicBezTo>
                  <a:pt x="73688" y="23252"/>
                  <a:pt x="73725" y="23328"/>
                  <a:pt x="73801" y="23404"/>
                </a:cubicBezTo>
                <a:cubicBezTo>
                  <a:pt x="73839" y="23441"/>
                  <a:pt x="73952" y="23441"/>
                  <a:pt x="74028" y="23441"/>
                </a:cubicBezTo>
                <a:lnTo>
                  <a:pt x="74141" y="23328"/>
                </a:lnTo>
                <a:cubicBezTo>
                  <a:pt x="74141" y="23328"/>
                  <a:pt x="74179" y="23290"/>
                  <a:pt x="74179" y="23290"/>
                </a:cubicBezTo>
                <a:cubicBezTo>
                  <a:pt x="74179" y="23177"/>
                  <a:pt x="74141" y="23101"/>
                  <a:pt x="74066" y="23063"/>
                </a:cubicBezTo>
                <a:cubicBezTo>
                  <a:pt x="73990" y="23026"/>
                  <a:pt x="73915" y="22988"/>
                  <a:pt x="73839" y="22988"/>
                </a:cubicBezTo>
                <a:close/>
                <a:moveTo>
                  <a:pt x="74406" y="23215"/>
                </a:moveTo>
                <a:cubicBezTo>
                  <a:pt x="74255" y="23215"/>
                  <a:pt x="74179" y="23290"/>
                  <a:pt x="74179" y="23404"/>
                </a:cubicBezTo>
                <a:lnTo>
                  <a:pt x="74330" y="23404"/>
                </a:lnTo>
                <a:cubicBezTo>
                  <a:pt x="74330" y="23404"/>
                  <a:pt x="74293" y="23404"/>
                  <a:pt x="74330" y="23441"/>
                </a:cubicBezTo>
                <a:lnTo>
                  <a:pt x="74519" y="23441"/>
                </a:lnTo>
                <a:cubicBezTo>
                  <a:pt x="74519" y="23404"/>
                  <a:pt x="74519" y="23404"/>
                  <a:pt x="74482" y="23404"/>
                </a:cubicBezTo>
                <a:lnTo>
                  <a:pt x="74671" y="23404"/>
                </a:lnTo>
                <a:cubicBezTo>
                  <a:pt x="74671" y="23328"/>
                  <a:pt x="74633" y="23290"/>
                  <a:pt x="74595" y="23252"/>
                </a:cubicBezTo>
                <a:cubicBezTo>
                  <a:pt x="74557" y="23215"/>
                  <a:pt x="74482" y="23215"/>
                  <a:pt x="74406" y="23215"/>
                </a:cubicBezTo>
                <a:close/>
                <a:moveTo>
                  <a:pt x="42397" y="23048"/>
                </a:moveTo>
                <a:cubicBezTo>
                  <a:pt x="42371" y="23048"/>
                  <a:pt x="42341" y="23052"/>
                  <a:pt x="42307" y="23063"/>
                </a:cubicBezTo>
                <a:lnTo>
                  <a:pt x="42194" y="23177"/>
                </a:lnTo>
                <a:cubicBezTo>
                  <a:pt x="42194" y="23215"/>
                  <a:pt x="42156" y="23215"/>
                  <a:pt x="42156" y="23252"/>
                </a:cubicBezTo>
                <a:lnTo>
                  <a:pt x="42270" y="23441"/>
                </a:lnTo>
                <a:cubicBezTo>
                  <a:pt x="42307" y="23441"/>
                  <a:pt x="42307" y="23441"/>
                  <a:pt x="42383" y="23479"/>
                </a:cubicBezTo>
                <a:lnTo>
                  <a:pt x="42534" y="23479"/>
                </a:lnTo>
                <a:cubicBezTo>
                  <a:pt x="42610" y="23404"/>
                  <a:pt x="42648" y="23328"/>
                  <a:pt x="42648" y="23290"/>
                </a:cubicBezTo>
                <a:cubicBezTo>
                  <a:pt x="42648" y="23215"/>
                  <a:pt x="42610" y="23139"/>
                  <a:pt x="42534" y="23101"/>
                </a:cubicBezTo>
                <a:cubicBezTo>
                  <a:pt x="42507" y="23074"/>
                  <a:pt x="42462" y="23048"/>
                  <a:pt x="42397" y="23048"/>
                </a:cubicBezTo>
                <a:close/>
                <a:moveTo>
                  <a:pt x="7978" y="23215"/>
                </a:moveTo>
                <a:cubicBezTo>
                  <a:pt x="7827" y="23215"/>
                  <a:pt x="7638" y="23328"/>
                  <a:pt x="7638" y="23479"/>
                </a:cubicBezTo>
                <a:lnTo>
                  <a:pt x="7789" y="23479"/>
                </a:lnTo>
                <a:cubicBezTo>
                  <a:pt x="7821" y="23511"/>
                  <a:pt x="7844" y="23522"/>
                  <a:pt x="7865" y="23522"/>
                </a:cubicBezTo>
                <a:cubicBezTo>
                  <a:pt x="7909" y="23522"/>
                  <a:pt x="7943" y="23473"/>
                  <a:pt x="8033" y="23473"/>
                </a:cubicBezTo>
                <a:cubicBezTo>
                  <a:pt x="8050" y="23473"/>
                  <a:pt x="8069" y="23475"/>
                  <a:pt x="8091" y="23479"/>
                </a:cubicBezTo>
                <a:cubicBezTo>
                  <a:pt x="8091" y="23479"/>
                  <a:pt x="8091" y="23479"/>
                  <a:pt x="8091" y="23441"/>
                </a:cubicBezTo>
                <a:lnTo>
                  <a:pt x="8243" y="23441"/>
                </a:lnTo>
                <a:cubicBezTo>
                  <a:pt x="8243" y="23366"/>
                  <a:pt x="8205" y="23328"/>
                  <a:pt x="8167" y="23290"/>
                </a:cubicBezTo>
                <a:cubicBezTo>
                  <a:pt x="8129" y="23252"/>
                  <a:pt x="8054" y="23215"/>
                  <a:pt x="7978" y="23215"/>
                </a:cubicBezTo>
                <a:close/>
                <a:moveTo>
                  <a:pt x="46239" y="22837"/>
                </a:moveTo>
                <a:cubicBezTo>
                  <a:pt x="46126" y="22837"/>
                  <a:pt x="46013" y="22912"/>
                  <a:pt x="45975" y="23063"/>
                </a:cubicBezTo>
                <a:lnTo>
                  <a:pt x="46088" y="23177"/>
                </a:lnTo>
                <a:cubicBezTo>
                  <a:pt x="46050" y="23252"/>
                  <a:pt x="46013" y="23328"/>
                  <a:pt x="46050" y="23441"/>
                </a:cubicBezTo>
                <a:lnTo>
                  <a:pt x="46164" y="23555"/>
                </a:lnTo>
                <a:lnTo>
                  <a:pt x="46315" y="23555"/>
                </a:lnTo>
                <a:cubicBezTo>
                  <a:pt x="46428" y="23517"/>
                  <a:pt x="46504" y="23479"/>
                  <a:pt x="46504" y="23366"/>
                </a:cubicBezTo>
                <a:cubicBezTo>
                  <a:pt x="46504" y="23290"/>
                  <a:pt x="46428" y="23177"/>
                  <a:pt x="46391" y="23139"/>
                </a:cubicBezTo>
                <a:lnTo>
                  <a:pt x="46428" y="23026"/>
                </a:lnTo>
                <a:cubicBezTo>
                  <a:pt x="46428" y="22950"/>
                  <a:pt x="46353" y="22874"/>
                  <a:pt x="46239" y="22837"/>
                </a:cubicBezTo>
                <a:close/>
                <a:moveTo>
                  <a:pt x="64274" y="23101"/>
                </a:moveTo>
                <a:cubicBezTo>
                  <a:pt x="63971" y="23101"/>
                  <a:pt x="63933" y="23290"/>
                  <a:pt x="63933" y="23404"/>
                </a:cubicBezTo>
                <a:cubicBezTo>
                  <a:pt x="63896" y="23441"/>
                  <a:pt x="63896" y="23479"/>
                  <a:pt x="63896" y="23479"/>
                </a:cubicBezTo>
                <a:lnTo>
                  <a:pt x="64009" y="23668"/>
                </a:lnTo>
                <a:cubicBezTo>
                  <a:pt x="64349" y="23631"/>
                  <a:pt x="64387" y="23328"/>
                  <a:pt x="64387" y="23215"/>
                </a:cubicBezTo>
                <a:lnTo>
                  <a:pt x="64274" y="23101"/>
                </a:lnTo>
                <a:close/>
                <a:moveTo>
                  <a:pt x="80011" y="23462"/>
                </a:moveTo>
                <a:cubicBezTo>
                  <a:pt x="79993" y="23462"/>
                  <a:pt x="79976" y="23467"/>
                  <a:pt x="79964" y="23479"/>
                </a:cubicBezTo>
                <a:cubicBezTo>
                  <a:pt x="79888" y="23479"/>
                  <a:pt x="79850" y="23555"/>
                  <a:pt x="79850" y="23631"/>
                </a:cubicBezTo>
                <a:lnTo>
                  <a:pt x="79964" y="23744"/>
                </a:lnTo>
                <a:cubicBezTo>
                  <a:pt x="79996" y="23776"/>
                  <a:pt x="80057" y="23865"/>
                  <a:pt x="80193" y="23865"/>
                </a:cubicBezTo>
                <a:cubicBezTo>
                  <a:pt x="80216" y="23865"/>
                  <a:pt x="80240" y="23863"/>
                  <a:pt x="80266" y="23857"/>
                </a:cubicBezTo>
                <a:lnTo>
                  <a:pt x="80380" y="23744"/>
                </a:lnTo>
                <a:lnTo>
                  <a:pt x="80380" y="23631"/>
                </a:lnTo>
                <a:cubicBezTo>
                  <a:pt x="80342" y="23593"/>
                  <a:pt x="80342" y="23517"/>
                  <a:pt x="80304" y="23479"/>
                </a:cubicBezTo>
                <a:cubicBezTo>
                  <a:pt x="80279" y="23479"/>
                  <a:pt x="80254" y="23462"/>
                  <a:pt x="80217" y="23462"/>
                </a:cubicBezTo>
                <a:cubicBezTo>
                  <a:pt x="80199" y="23462"/>
                  <a:pt x="80178" y="23467"/>
                  <a:pt x="80153" y="23479"/>
                </a:cubicBezTo>
                <a:lnTo>
                  <a:pt x="80115" y="23479"/>
                </a:lnTo>
                <a:cubicBezTo>
                  <a:pt x="80090" y="23479"/>
                  <a:pt x="80048" y="23462"/>
                  <a:pt x="80011" y="23462"/>
                </a:cubicBezTo>
                <a:close/>
                <a:moveTo>
                  <a:pt x="41627" y="23441"/>
                </a:moveTo>
                <a:lnTo>
                  <a:pt x="41438" y="23479"/>
                </a:lnTo>
                <a:cubicBezTo>
                  <a:pt x="41287" y="23706"/>
                  <a:pt x="41438" y="23971"/>
                  <a:pt x="41740" y="24009"/>
                </a:cubicBezTo>
                <a:lnTo>
                  <a:pt x="41929" y="23895"/>
                </a:lnTo>
                <a:lnTo>
                  <a:pt x="41929" y="23593"/>
                </a:lnTo>
                <a:lnTo>
                  <a:pt x="41778" y="23479"/>
                </a:lnTo>
                <a:cubicBezTo>
                  <a:pt x="41702" y="23479"/>
                  <a:pt x="41665" y="23479"/>
                  <a:pt x="41627" y="23441"/>
                </a:cubicBezTo>
                <a:close/>
                <a:moveTo>
                  <a:pt x="85695" y="23728"/>
                </a:moveTo>
                <a:cubicBezTo>
                  <a:pt x="85628" y="23728"/>
                  <a:pt x="85575" y="23755"/>
                  <a:pt x="85521" y="23782"/>
                </a:cubicBezTo>
                <a:cubicBezTo>
                  <a:pt x="85484" y="23820"/>
                  <a:pt x="85446" y="23857"/>
                  <a:pt x="85446" y="23971"/>
                </a:cubicBezTo>
                <a:lnTo>
                  <a:pt x="85446" y="24009"/>
                </a:lnTo>
                <a:lnTo>
                  <a:pt x="85559" y="24122"/>
                </a:lnTo>
                <a:cubicBezTo>
                  <a:pt x="85673" y="24122"/>
                  <a:pt x="85748" y="24084"/>
                  <a:pt x="85824" y="24046"/>
                </a:cubicBezTo>
                <a:cubicBezTo>
                  <a:pt x="85862" y="24009"/>
                  <a:pt x="85900" y="23933"/>
                  <a:pt x="85900" y="23857"/>
                </a:cubicBezTo>
                <a:lnTo>
                  <a:pt x="85900" y="23820"/>
                </a:lnTo>
                <a:lnTo>
                  <a:pt x="85786" y="23744"/>
                </a:lnTo>
                <a:cubicBezTo>
                  <a:pt x="85753" y="23733"/>
                  <a:pt x="85723" y="23728"/>
                  <a:pt x="85695" y="23728"/>
                </a:cubicBezTo>
                <a:close/>
                <a:moveTo>
                  <a:pt x="14956" y="23570"/>
                </a:moveTo>
                <a:cubicBezTo>
                  <a:pt x="14839" y="23570"/>
                  <a:pt x="14728" y="23596"/>
                  <a:pt x="14632" y="23668"/>
                </a:cubicBezTo>
                <a:lnTo>
                  <a:pt x="14670" y="23857"/>
                </a:lnTo>
                <a:cubicBezTo>
                  <a:pt x="14708" y="23857"/>
                  <a:pt x="14783" y="23933"/>
                  <a:pt x="14821" y="23971"/>
                </a:cubicBezTo>
                <a:cubicBezTo>
                  <a:pt x="14910" y="24060"/>
                  <a:pt x="15045" y="24195"/>
                  <a:pt x="15209" y="24195"/>
                </a:cubicBezTo>
                <a:cubicBezTo>
                  <a:pt x="15254" y="24195"/>
                  <a:pt x="15301" y="24184"/>
                  <a:pt x="15351" y="24160"/>
                </a:cubicBezTo>
                <a:lnTo>
                  <a:pt x="15388" y="24122"/>
                </a:lnTo>
                <a:cubicBezTo>
                  <a:pt x="15426" y="24084"/>
                  <a:pt x="15464" y="24009"/>
                  <a:pt x="15464" y="23933"/>
                </a:cubicBezTo>
                <a:cubicBezTo>
                  <a:pt x="15464" y="23820"/>
                  <a:pt x="15313" y="23668"/>
                  <a:pt x="15161" y="23593"/>
                </a:cubicBezTo>
                <a:cubicBezTo>
                  <a:pt x="15092" y="23579"/>
                  <a:pt x="15023" y="23570"/>
                  <a:pt x="14956" y="23570"/>
                </a:cubicBezTo>
                <a:close/>
                <a:moveTo>
                  <a:pt x="54859" y="23820"/>
                </a:moveTo>
                <a:lnTo>
                  <a:pt x="54708" y="23933"/>
                </a:lnTo>
                <a:lnTo>
                  <a:pt x="54708" y="24084"/>
                </a:lnTo>
                <a:lnTo>
                  <a:pt x="54859" y="24235"/>
                </a:lnTo>
                <a:cubicBezTo>
                  <a:pt x="54935" y="24235"/>
                  <a:pt x="55049" y="24198"/>
                  <a:pt x="55086" y="24160"/>
                </a:cubicBezTo>
                <a:cubicBezTo>
                  <a:pt x="55124" y="24122"/>
                  <a:pt x="55162" y="24084"/>
                  <a:pt x="55162" y="23971"/>
                </a:cubicBezTo>
                <a:lnTo>
                  <a:pt x="55162" y="23933"/>
                </a:lnTo>
                <a:lnTo>
                  <a:pt x="55049" y="23820"/>
                </a:lnTo>
                <a:close/>
                <a:moveTo>
                  <a:pt x="48810" y="23971"/>
                </a:moveTo>
                <a:lnTo>
                  <a:pt x="48697" y="24084"/>
                </a:lnTo>
                <a:lnTo>
                  <a:pt x="48697" y="24198"/>
                </a:lnTo>
                <a:lnTo>
                  <a:pt x="48810" y="24311"/>
                </a:lnTo>
                <a:cubicBezTo>
                  <a:pt x="48848" y="24349"/>
                  <a:pt x="48886" y="24349"/>
                  <a:pt x="48924" y="24387"/>
                </a:cubicBezTo>
                <a:lnTo>
                  <a:pt x="49075" y="24235"/>
                </a:lnTo>
                <a:cubicBezTo>
                  <a:pt x="49075" y="24160"/>
                  <a:pt x="49075" y="24084"/>
                  <a:pt x="48999" y="24009"/>
                </a:cubicBezTo>
                <a:cubicBezTo>
                  <a:pt x="48961" y="24009"/>
                  <a:pt x="48886" y="23971"/>
                  <a:pt x="48810" y="23971"/>
                </a:cubicBezTo>
                <a:close/>
                <a:moveTo>
                  <a:pt x="73957" y="24131"/>
                </a:moveTo>
                <a:cubicBezTo>
                  <a:pt x="73915" y="24131"/>
                  <a:pt x="73877" y="24141"/>
                  <a:pt x="73839" y="24160"/>
                </a:cubicBezTo>
                <a:cubicBezTo>
                  <a:pt x="73763" y="24235"/>
                  <a:pt x="73763" y="24349"/>
                  <a:pt x="73763" y="24387"/>
                </a:cubicBezTo>
                <a:cubicBezTo>
                  <a:pt x="73763" y="24387"/>
                  <a:pt x="73763" y="24424"/>
                  <a:pt x="73763" y="24462"/>
                </a:cubicBezTo>
                <a:lnTo>
                  <a:pt x="73877" y="24576"/>
                </a:lnTo>
                <a:cubicBezTo>
                  <a:pt x="73990" y="24576"/>
                  <a:pt x="74066" y="24576"/>
                  <a:pt x="74141" y="24538"/>
                </a:cubicBezTo>
                <a:cubicBezTo>
                  <a:pt x="74179" y="24462"/>
                  <a:pt x="74217" y="24387"/>
                  <a:pt x="74217" y="24311"/>
                </a:cubicBezTo>
                <a:cubicBezTo>
                  <a:pt x="74217" y="24273"/>
                  <a:pt x="74217" y="24273"/>
                  <a:pt x="74217" y="24235"/>
                </a:cubicBezTo>
                <a:lnTo>
                  <a:pt x="74104" y="24160"/>
                </a:lnTo>
                <a:cubicBezTo>
                  <a:pt x="74047" y="24141"/>
                  <a:pt x="74000" y="24131"/>
                  <a:pt x="73957" y="24131"/>
                </a:cubicBezTo>
                <a:close/>
                <a:moveTo>
                  <a:pt x="87336" y="24084"/>
                </a:moveTo>
                <a:cubicBezTo>
                  <a:pt x="87223" y="24084"/>
                  <a:pt x="87147" y="24122"/>
                  <a:pt x="87072" y="24160"/>
                </a:cubicBezTo>
                <a:lnTo>
                  <a:pt x="86845" y="24311"/>
                </a:lnTo>
                <a:cubicBezTo>
                  <a:pt x="86845" y="24311"/>
                  <a:pt x="86845" y="24349"/>
                  <a:pt x="86845" y="24349"/>
                </a:cubicBezTo>
                <a:cubicBezTo>
                  <a:pt x="86807" y="24387"/>
                  <a:pt x="86807" y="24387"/>
                  <a:pt x="86807" y="24462"/>
                </a:cubicBezTo>
                <a:cubicBezTo>
                  <a:pt x="86807" y="24500"/>
                  <a:pt x="86845" y="24576"/>
                  <a:pt x="86883" y="24614"/>
                </a:cubicBezTo>
                <a:lnTo>
                  <a:pt x="86958" y="24614"/>
                </a:lnTo>
                <a:cubicBezTo>
                  <a:pt x="86991" y="24625"/>
                  <a:pt x="87018" y="24629"/>
                  <a:pt x="87041" y="24629"/>
                </a:cubicBezTo>
                <a:cubicBezTo>
                  <a:pt x="87097" y="24629"/>
                  <a:pt x="87132" y="24602"/>
                  <a:pt x="87185" y="24576"/>
                </a:cubicBezTo>
                <a:lnTo>
                  <a:pt x="87298" y="24576"/>
                </a:lnTo>
                <a:lnTo>
                  <a:pt x="87487" y="24462"/>
                </a:lnTo>
                <a:cubicBezTo>
                  <a:pt x="87487" y="24424"/>
                  <a:pt x="87487" y="24424"/>
                  <a:pt x="87487" y="24387"/>
                </a:cubicBezTo>
                <a:cubicBezTo>
                  <a:pt x="87525" y="24387"/>
                  <a:pt x="87525" y="24349"/>
                  <a:pt x="87525" y="24273"/>
                </a:cubicBezTo>
                <a:cubicBezTo>
                  <a:pt x="87525" y="24235"/>
                  <a:pt x="87487" y="24160"/>
                  <a:pt x="87450" y="24122"/>
                </a:cubicBezTo>
                <a:lnTo>
                  <a:pt x="87336" y="24084"/>
                </a:lnTo>
                <a:close/>
                <a:moveTo>
                  <a:pt x="64500" y="24387"/>
                </a:moveTo>
                <a:cubicBezTo>
                  <a:pt x="64349" y="24387"/>
                  <a:pt x="64236" y="24462"/>
                  <a:pt x="64198" y="24576"/>
                </a:cubicBezTo>
                <a:lnTo>
                  <a:pt x="64311" y="24727"/>
                </a:lnTo>
                <a:cubicBezTo>
                  <a:pt x="64311" y="24765"/>
                  <a:pt x="64349" y="24765"/>
                  <a:pt x="64425" y="24803"/>
                </a:cubicBezTo>
                <a:lnTo>
                  <a:pt x="64576" y="24689"/>
                </a:lnTo>
                <a:cubicBezTo>
                  <a:pt x="64614" y="24651"/>
                  <a:pt x="64652" y="24614"/>
                  <a:pt x="64652" y="24538"/>
                </a:cubicBezTo>
                <a:lnTo>
                  <a:pt x="64652" y="24500"/>
                </a:lnTo>
                <a:lnTo>
                  <a:pt x="64500" y="24387"/>
                </a:lnTo>
                <a:close/>
                <a:moveTo>
                  <a:pt x="9150" y="24500"/>
                </a:moveTo>
                <a:cubicBezTo>
                  <a:pt x="9037" y="24500"/>
                  <a:pt x="8923" y="24576"/>
                  <a:pt x="8923" y="24689"/>
                </a:cubicBezTo>
                <a:lnTo>
                  <a:pt x="9074" y="24689"/>
                </a:lnTo>
                <a:cubicBezTo>
                  <a:pt x="9074" y="24727"/>
                  <a:pt x="9074" y="24727"/>
                  <a:pt x="9074" y="24727"/>
                </a:cubicBezTo>
                <a:lnTo>
                  <a:pt x="9150" y="24727"/>
                </a:lnTo>
                <a:cubicBezTo>
                  <a:pt x="9150" y="24727"/>
                  <a:pt x="9188" y="24765"/>
                  <a:pt x="9188" y="24765"/>
                </a:cubicBezTo>
                <a:cubicBezTo>
                  <a:pt x="9226" y="24803"/>
                  <a:pt x="9226" y="24840"/>
                  <a:pt x="9301" y="24840"/>
                </a:cubicBezTo>
                <a:cubicBezTo>
                  <a:pt x="9301" y="24803"/>
                  <a:pt x="9301" y="24765"/>
                  <a:pt x="9301" y="24765"/>
                </a:cubicBezTo>
                <a:lnTo>
                  <a:pt x="9453" y="24765"/>
                </a:lnTo>
                <a:cubicBezTo>
                  <a:pt x="9453" y="24689"/>
                  <a:pt x="9415" y="24614"/>
                  <a:pt x="9377" y="24576"/>
                </a:cubicBezTo>
                <a:cubicBezTo>
                  <a:pt x="9301" y="24538"/>
                  <a:pt x="9226" y="24500"/>
                  <a:pt x="9150" y="24500"/>
                </a:cubicBezTo>
                <a:close/>
                <a:moveTo>
                  <a:pt x="12326" y="24349"/>
                </a:moveTo>
                <a:cubicBezTo>
                  <a:pt x="12250" y="24349"/>
                  <a:pt x="12137" y="24349"/>
                  <a:pt x="12099" y="24387"/>
                </a:cubicBezTo>
                <a:cubicBezTo>
                  <a:pt x="11986" y="24462"/>
                  <a:pt x="11986" y="24576"/>
                  <a:pt x="11986" y="24651"/>
                </a:cubicBezTo>
                <a:cubicBezTo>
                  <a:pt x="11986" y="24651"/>
                  <a:pt x="11986" y="24689"/>
                  <a:pt x="11986" y="24727"/>
                </a:cubicBezTo>
                <a:lnTo>
                  <a:pt x="12137" y="24840"/>
                </a:lnTo>
                <a:cubicBezTo>
                  <a:pt x="12175" y="24840"/>
                  <a:pt x="12212" y="24840"/>
                  <a:pt x="12250" y="24878"/>
                </a:cubicBezTo>
                <a:lnTo>
                  <a:pt x="12439" y="24765"/>
                </a:lnTo>
                <a:cubicBezTo>
                  <a:pt x="12439" y="24689"/>
                  <a:pt x="12439" y="24689"/>
                  <a:pt x="12477" y="24651"/>
                </a:cubicBezTo>
                <a:cubicBezTo>
                  <a:pt x="12477" y="24614"/>
                  <a:pt x="12477" y="24576"/>
                  <a:pt x="12477" y="24538"/>
                </a:cubicBezTo>
                <a:cubicBezTo>
                  <a:pt x="12477" y="24462"/>
                  <a:pt x="12477" y="24424"/>
                  <a:pt x="12402" y="24387"/>
                </a:cubicBezTo>
                <a:lnTo>
                  <a:pt x="12326" y="24349"/>
                </a:lnTo>
                <a:close/>
                <a:moveTo>
                  <a:pt x="18526" y="24614"/>
                </a:moveTo>
                <a:cubicBezTo>
                  <a:pt x="18526" y="24614"/>
                  <a:pt x="18526" y="24651"/>
                  <a:pt x="18526" y="24651"/>
                </a:cubicBezTo>
                <a:lnTo>
                  <a:pt x="18375" y="24651"/>
                </a:lnTo>
                <a:cubicBezTo>
                  <a:pt x="18375" y="24803"/>
                  <a:pt x="18564" y="24878"/>
                  <a:pt x="18715" y="24878"/>
                </a:cubicBezTo>
                <a:cubicBezTo>
                  <a:pt x="18753" y="24878"/>
                  <a:pt x="18829" y="24840"/>
                  <a:pt x="18867" y="24840"/>
                </a:cubicBezTo>
                <a:lnTo>
                  <a:pt x="18904" y="24727"/>
                </a:lnTo>
                <a:lnTo>
                  <a:pt x="18753" y="24727"/>
                </a:lnTo>
                <a:cubicBezTo>
                  <a:pt x="18753" y="24727"/>
                  <a:pt x="18715" y="24727"/>
                  <a:pt x="18715" y="24689"/>
                </a:cubicBezTo>
                <a:lnTo>
                  <a:pt x="18715" y="24651"/>
                </a:lnTo>
                <a:cubicBezTo>
                  <a:pt x="18678" y="24651"/>
                  <a:pt x="18640" y="24614"/>
                  <a:pt x="18640" y="24614"/>
                </a:cubicBezTo>
                <a:cubicBezTo>
                  <a:pt x="18640" y="24614"/>
                  <a:pt x="18640" y="24614"/>
                  <a:pt x="18640" y="24651"/>
                </a:cubicBezTo>
                <a:cubicBezTo>
                  <a:pt x="18640" y="24614"/>
                  <a:pt x="18602" y="24614"/>
                  <a:pt x="18526" y="24614"/>
                </a:cubicBezTo>
                <a:close/>
                <a:moveTo>
                  <a:pt x="60663" y="24916"/>
                </a:moveTo>
                <a:cubicBezTo>
                  <a:pt x="60597" y="24916"/>
                  <a:pt x="60531" y="24954"/>
                  <a:pt x="60568" y="25029"/>
                </a:cubicBezTo>
                <a:lnTo>
                  <a:pt x="60757" y="25029"/>
                </a:lnTo>
                <a:cubicBezTo>
                  <a:pt x="60795" y="24954"/>
                  <a:pt x="60729" y="24916"/>
                  <a:pt x="60663" y="24916"/>
                </a:cubicBezTo>
                <a:close/>
                <a:moveTo>
                  <a:pt x="75304" y="24585"/>
                </a:moveTo>
                <a:cubicBezTo>
                  <a:pt x="75257" y="24585"/>
                  <a:pt x="75219" y="24595"/>
                  <a:pt x="75200" y="24614"/>
                </a:cubicBezTo>
                <a:cubicBezTo>
                  <a:pt x="75087" y="24689"/>
                  <a:pt x="75087" y="24803"/>
                  <a:pt x="75087" y="24840"/>
                </a:cubicBezTo>
                <a:cubicBezTo>
                  <a:pt x="75087" y="24878"/>
                  <a:pt x="75087" y="24878"/>
                  <a:pt x="75087" y="24916"/>
                </a:cubicBezTo>
                <a:lnTo>
                  <a:pt x="75087" y="24992"/>
                </a:lnTo>
                <a:lnTo>
                  <a:pt x="75276" y="25067"/>
                </a:lnTo>
                <a:lnTo>
                  <a:pt x="75238" y="25067"/>
                </a:lnTo>
                <a:cubicBezTo>
                  <a:pt x="75238" y="25105"/>
                  <a:pt x="75276" y="25218"/>
                  <a:pt x="75389" y="25218"/>
                </a:cubicBezTo>
                <a:cubicBezTo>
                  <a:pt x="75502" y="25218"/>
                  <a:pt x="75502" y="25105"/>
                  <a:pt x="75540" y="25067"/>
                </a:cubicBezTo>
                <a:lnTo>
                  <a:pt x="75540" y="24992"/>
                </a:lnTo>
                <a:cubicBezTo>
                  <a:pt x="75502" y="24916"/>
                  <a:pt x="75502" y="24916"/>
                  <a:pt x="75502" y="24878"/>
                </a:cubicBezTo>
                <a:cubicBezTo>
                  <a:pt x="75502" y="24878"/>
                  <a:pt x="75502" y="24840"/>
                  <a:pt x="75502" y="24803"/>
                </a:cubicBezTo>
                <a:lnTo>
                  <a:pt x="75540" y="24765"/>
                </a:lnTo>
                <a:lnTo>
                  <a:pt x="75465" y="24614"/>
                </a:lnTo>
                <a:cubicBezTo>
                  <a:pt x="75408" y="24595"/>
                  <a:pt x="75351" y="24585"/>
                  <a:pt x="75304" y="24585"/>
                </a:cubicBezTo>
                <a:close/>
                <a:moveTo>
                  <a:pt x="26433" y="24850"/>
                </a:moveTo>
                <a:cubicBezTo>
                  <a:pt x="26400" y="24850"/>
                  <a:pt x="26371" y="24859"/>
                  <a:pt x="26353" y="24878"/>
                </a:cubicBezTo>
                <a:cubicBezTo>
                  <a:pt x="26277" y="24878"/>
                  <a:pt x="26164" y="24916"/>
                  <a:pt x="26164" y="25067"/>
                </a:cubicBezTo>
                <a:lnTo>
                  <a:pt x="26164" y="25181"/>
                </a:lnTo>
                <a:lnTo>
                  <a:pt x="26239" y="25294"/>
                </a:lnTo>
                <a:cubicBezTo>
                  <a:pt x="26296" y="25313"/>
                  <a:pt x="26343" y="25322"/>
                  <a:pt x="26386" y="25322"/>
                </a:cubicBezTo>
                <a:cubicBezTo>
                  <a:pt x="26428" y="25322"/>
                  <a:pt x="26466" y="25313"/>
                  <a:pt x="26504" y="25294"/>
                </a:cubicBezTo>
                <a:cubicBezTo>
                  <a:pt x="26579" y="25256"/>
                  <a:pt x="26617" y="25181"/>
                  <a:pt x="26617" y="25067"/>
                </a:cubicBezTo>
                <a:cubicBezTo>
                  <a:pt x="26617" y="24992"/>
                  <a:pt x="26579" y="24916"/>
                  <a:pt x="26542" y="24878"/>
                </a:cubicBezTo>
                <a:cubicBezTo>
                  <a:pt x="26504" y="24859"/>
                  <a:pt x="26466" y="24850"/>
                  <a:pt x="26433" y="24850"/>
                </a:cubicBezTo>
                <a:close/>
                <a:moveTo>
                  <a:pt x="79676" y="24862"/>
                </a:moveTo>
                <a:cubicBezTo>
                  <a:pt x="79598" y="24862"/>
                  <a:pt x="79526" y="24889"/>
                  <a:pt x="79472" y="24916"/>
                </a:cubicBezTo>
                <a:cubicBezTo>
                  <a:pt x="79397" y="24992"/>
                  <a:pt x="79359" y="25105"/>
                  <a:pt x="79359" y="25256"/>
                </a:cubicBezTo>
                <a:lnTo>
                  <a:pt x="79472" y="25370"/>
                </a:lnTo>
                <a:cubicBezTo>
                  <a:pt x="79586" y="25370"/>
                  <a:pt x="79699" y="25370"/>
                  <a:pt x="79775" y="25294"/>
                </a:cubicBezTo>
                <a:cubicBezTo>
                  <a:pt x="79850" y="25256"/>
                  <a:pt x="79888" y="25181"/>
                  <a:pt x="79888" y="25067"/>
                </a:cubicBezTo>
                <a:cubicBezTo>
                  <a:pt x="79888" y="25029"/>
                  <a:pt x="79888" y="24992"/>
                  <a:pt x="79888" y="24954"/>
                </a:cubicBezTo>
                <a:lnTo>
                  <a:pt x="79775" y="24878"/>
                </a:lnTo>
                <a:cubicBezTo>
                  <a:pt x="79741" y="24867"/>
                  <a:pt x="79708" y="24862"/>
                  <a:pt x="79676" y="24862"/>
                </a:cubicBezTo>
                <a:close/>
                <a:moveTo>
                  <a:pt x="65824" y="25029"/>
                </a:moveTo>
                <a:cubicBezTo>
                  <a:pt x="65672" y="25029"/>
                  <a:pt x="65559" y="25067"/>
                  <a:pt x="65521" y="25218"/>
                </a:cubicBezTo>
                <a:lnTo>
                  <a:pt x="65559" y="25332"/>
                </a:lnTo>
                <a:cubicBezTo>
                  <a:pt x="65635" y="25407"/>
                  <a:pt x="65748" y="25407"/>
                  <a:pt x="65824" y="25407"/>
                </a:cubicBezTo>
                <a:cubicBezTo>
                  <a:pt x="65937" y="25370"/>
                  <a:pt x="65975" y="25294"/>
                  <a:pt x="65975" y="25218"/>
                </a:cubicBezTo>
                <a:cubicBezTo>
                  <a:pt x="65975" y="25181"/>
                  <a:pt x="65975" y="25143"/>
                  <a:pt x="65975" y="25105"/>
                </a:cubicBezTo>
                <a:lnTo>
                  <a:pt x="65824" y="25029"/>
                </a:lnTo>
                <a:close/>
                <a:moveTo>
                  <a:pt x="76334" y="25067"/>
                </a:moveTo>
                <a:cubicBezTo>
                  <a:pt x="76183" y="25067"/>
                  <a:pt x="76070" y="25067"/>
                  <a:pt x="76032" y="25143"/>
                </a:cubicBezTo>
                <a:cubicBezTo>
                  <a:pt x="75994" y="25143"/>
                  <a:pt x="75918" y="25218"/>
                  <a:pt x="75918" y="25332"/>
                </a:cubicBezTo>
                <a:lnTo>
                  <a:pt x="75918" y="25370"/>
                </a:lnTo>
                <a:lnTo>
                  <a:pt x="76070" y="25445"/>
                </a:lnTo>
                <a:cubicBezTo>
                  <a:pt x="76103" y="25456"/>
                  <a:pt x="76136" y="25461"/>
                  <a:pt x="76168" y="25461"/>
                </a:cubicBezTo>
                <a:cubicBezTo>
                  <a:pt x="76246" y="25461"/>
                  <a:pt x="76319" y="25434"/>
                  <a:pt x="76372" y="25407"/>
                </a:cubicBezTo>
                <a:cubicBezTo>
                  <a:pt x="76410" y="25370"/>
                  <a:pt x="76448" y="25294"/>
                  <a:pt x="76448" y="25218"/>
                </a:cubicBezTo>
                <a:cubicBezTo>
                  <a:pt x="76448" y="25218"/>
                  <a:pt x="76448" y="25181"/>
                  <a:pt x="76448" y="25181"/>
                </a:cubicBezTo>
                <a:lnTo>
                  <a:pt x="76334" y="25067"/>
                </a:lnTo>
                <a:close/>
                <a:moveTo>
                  <a:pt x="33876" y="25181"/>
                </a:moveTo>
                <a:lnTo>
                  <a:pt x="33725" y="25218"/>
                </a:lnTo>
                <a:cubicBezTo>
                  <a:pt x="33612" y="25294"/>
                  <a:pt x="33612" y="25445"/>
                  <a:pt x="33725" y="25559"/>
                </a:cubicBezTo>
                <a:cubicBezTo>
                  <a:pt x="33752" y="25585"/>
                  <a:pt x="33797" y="25612"/>
                  <a:pt x="33862" y="25612"/>
                </a:cubicBezTo>
                <a:cubicBezTo>
                  <a:pt x="33889" y="25612"/>
                  <a:pt x="33919" y="25608"/>
                  <a:pt x="33952" y="25597"/>
                </a:cubicBezTo>
                <a:lnTo>
                  <a:pt x="34065" y="25483"/>
                </a:lnTo>
                <a:cubicBezTo>
                  <a:pt x="34065" y="25445"/>
                  <a:pt x="34065" y="25256"/>
                  <a:pt x="33876" y="25181"/>
                </a:cubicBezTo>
                <a:close/>
                <a:moveTo>
                  <a:pt x="11003" y="25597"/>
                </a:moveTo>
                <a:cubicBezTo>
                  <a:pt x="10851" y="25597"/>
                  <a:pt x="10738" y="25634"/>
                  <a:pt x="10662" y="25786"/>
                </a:cubicBezTo>
                <a:lnTo>
                  <a:pt x="10700" y="25899"/>
                </a:lnTo>
                <a:cubicBezTo>
                  <a:pt x="10814" y="25975"/>
                  <a:pt x="10927" y="25975"/>
                  <a:pt x="11003" y="25975"/>
                </a:cubicBezTo>
                <a:cubicBezTo>
                  <a:pt x="11078" y="25937"/>
                  <a:pt x="11154" y="25861"/>
                  <a:pt x="11154" y="25786"/>
                </a:cubicBezTo>
                <a:cubicBezTo>
                  <a:pt x="11154" y="25748"/>
                  <a:pt x="11116" y="25710"/>
                  <a:pt x="11116" y="25672"/>
                </a:cubicBezTo>
                <a:lnTo>
                  <a:pt x="11003" y="25597"/>
                </a:lnTo>
                <a:close/>
                <a:moveTo>
                  <a:pt x="31495" y="25430"/>
                </a:moveTo>
                <a:cubicBezTo>
                  <a:pt x="31463" y="25430"/>
                  <a:pt x="31425" y="25434"/>
                  <a:pt x="31381" y="25445"/>
                </a:cubicBezTo>
                <a:lnTo>
                  <a:pt x="31305" y="25483"/>
                </a:lnTo>
                <a:cubicBezTo>
                  <a:pt x="31154" y="25748"/>
                  <a:pt x="31268" y="25975"/>
                  <a:pt x="31494" y="26012"/>
                </a:cubicBezTo>
                <a:lnTo>
                  <a:pt x="31683" y="25861"/>
                </a:lnTo>
                <a:lnTo>
                  <a:pt x="31721" y="25861"/>
                </a:lnTo>
                <a:cubicBezTo>
                  <a:pt x="31759" y="25823"/>
                  <a:pt x="31872" y="25748"/>
                  <a:pt x="31872" y="25634"/>
                </a:cubicBezTo>
                <a:cubicBezTo>
                  <a:pt x="31872" y="25634"/>
                  <a:pt x="31872" y="25597"/>
                  <a:pt x="31835" y="25597"/>
                </a:cubicBezTo>
                <a:lnTo>
                  <a:pt x="31646" y="25483"/>
                </a:lnTo>
                <a:cubicBezTo>
                  <a:pt x="31619" y="25456"/>
                  <a:pt x="31573" y="25430"/>
                  <a:pt x="31495" y="25430"/>
                </a:cubicBezTo>
                <a:close/>
                <a:moveTo>
                  <a:pt x="22496" y="25067"/>
                </a:moveTo>
                <a:lnTo>
                  <a:pt x="22345" y="25181"/>
                </a:lnTo>
                <a:cubicBezTo>
                  <a:pt x="22307" y="25483"/>
                  <a:pt x="22496" y="25597"/>
                  <a:pt x="22647" y="25672"/>
                </a:cubicBezTo>
                <a:cubicBezTo>
                  <a:pt x="22647" y="25672"/>
                  <a:pt x="22647" y="25710"/>
                  <a:pt x="22647" y="25710"/>
                </a:cubicBezTo>
                <a:lnTo>
                  <a:pt x="22534" y="25786"/>
                </a:lnTo>
                <a:cubicBezTo>
                  <a:pt x="22496" y="26050"/>
                  <a:pt x="22723" y="26201"/>
                  <a:pt x="22912" y="26201"/>
                </a:cubicBezTo>
                <a:cubicBezTo>
                  <a:pt x="22944" y="26208"/>
                  <a:pt x="22976" y="26211"/>
                  <a:pt x="23006" y="26211"/>
                </a:cubicBezTo>
                <a:cubicBezTo>
                  <a:pt x="23150" y="26211"/>
                  <a:pt x="23259" y="26138"/>
                  <a:pt x="23290" y="26012"/>
                </a:cubicBezTo>
                <a:lnTo>
                  <a:pt x="23139" y="25861"/>
                </a:lnTo>
                <a:lnTo>
                  <a:pt x="23177" y="25861"/>
                </a:lnTo>
                <a:cubicBezTo>
                  <a:pt x="23177" y="25861"/>
                  <a:pt x="23177" y="25823"/>
                  <a:pt x="23139" y="25786"/>
                </a:cubicBezTo>
                <a:cubicBezTo>
                  <a:pt x="23139" y="25786"/>
                  <a:pt x="23139" y="25748"/>
                  <a:pt x="23101" y="25748"/>
                </a:cubicBezTo>
                <a:cubicBezTo>
                  <a:pt x="23139" y="25634"/>
                  <a:pt x="23177" y="25634"/>
                  <a:pt x="23177" y="25634"/>
                </a:cubicBezTo>
                <a:lnTo>
                  <a:pt x="23290" y="25634"/>
                </a:lnTo>
                <a:lnTo>
                  <a:pt x="23479" y="25559"/>
                </a:lnTo>
                <a:cubicBezTo>
                  <a:pt x="23479" y="25559"/>
                  <a:pt x="23479" y="25521"/>
                  <a:pt x="23479" y="25521"/>
                </a:cubicBezTo>
                <a:cubicBezTo>
                  <a:pt x="23479" y="25370"/>
                  <a:pt x="23366" y="25256"/>
                  <a:pt x="23139" y="25218"/>
                </a:cubicBezTo>
                <a:cubicBezTo>
                  <a:pt x="23025" y="25218"/>
                  <a:pt x="22874" y="25218"/>
                  <a:pt x="22799" y="25294"/>
                </a:cubicBezTo>
                <a:cubicBezTo>
                  <a:pt x="22761" y="25218"/>
                  <a:pt x="22685" y="25067"/>
                  <a:pt x="22496" y="25067"/>
                </a:cubicBezTo>
                <a:close/>
                <a:moveTo>
                  <a:pt x="68092" y="25786"/>
                </a:moveTo>
                <a:lnTo>
                  <a:pt x="68017" y="25823"/>
                </a:lnTo>
                <a:cubicBezTo>
                  <a:pt x="67941" y="25899"/>
                  <a:pt x="67903" y="26012"/>
                  <a:pt x="67903" y="26126"/>
                </a:cubicBezTo>
                <a:cubicBezTo>
                  <a:pt x="67903" y="26164"/>
                  <a:pt x="67903" y="26201"/>
                  <a:pt x="67903" y="26239"/>
                </a:cubicBezTo>
                <a:lnTo>
                  <a:pt x="68017" y="26315"/>
                </a:lnTo>
                <a:cubicBezTo>
                  <a:pt x="68067" y="26329"/>
                  <a:pt x="68111" y="26335"/>
                  <a:pt x="68149" y="26335"/>
                </a:cubicBezTo>
                <a:cubicBezTo>
                  <a:pt x="68309" y="26335"/>
                  <a:pt x="68364" y="26225"/>
                  <a:pt x="68395" y="26164"/>
                </a:cubicBezTo>
                <a:cubicBezTo>
                  <a:pt x="68395" y="26164"/>
                  <a:pt x="68395" y="26126"/>
                  <a:pt x="68395" y="26126"/>
                </a:cubicBezTo>
                <a:lnTo>
                  <a:pt x="68206" y="25975"/>
                </a:lnTo>
                <a:lnTo>
                  <a:pt x="68281" y="25975"/>
                </a:lnTo>
                <a:cubicBezTo>
                  <a:pt x="68319" y="26012"/>
                  <a:pt x="68319" y="26012"/>
                  <a:pt x="68319" y="26012"/>
                </a:cubicBezTo>
                <a:lnTo>
                  <a:pt x="68319" y="25975"/>
                </a:lnTo>
                <a:cubicBezTo>
                  <a:pt x="68319" y="25937"/>
                  <a:pt x="68319" y="25861"/>
                  <a:pt x="68243" y="25823"/>
                </a:cubicBezTo>
                <a:cubicBezTo>
                  <a:pt x="68206" y="25823"/>
                  <a:pt x="68168" y="25786"/>
                  <a:pt x="68092" y="25786"/>
                </a:cubicBezTo>
                <a:close/>
                <a:moveTo>
                  <a:pt x="66202" y="26050"/>
                </a:moveTo>
                <a:cubicBezTo>
                  <a:pt x="66051" y="26050"/>
                  <a:pt x="65937" y="26126"/>
                  <a:pt x="65862" y="26239"/>
                </a:cubicBezTo>
                <a:lnTo>
                  <a:pt x="65975" y="26390"/>
                </a:lnTo>
                <a:cubicBezTo>
                  <a:pt x="66013" y="26390"/>
                  <a:pt x="66051" y="26428"/>
                  <a:pt x="66088" y="26428"/>
                </a:cubicBezTo>
                <a:lnTo>
                  <a:pt x="66277" y="26315"/>
                </a:lnTo>
                <a:cubicBezTo>
                  <a:pt x="66277" y="26315"/>
                  <a:pt x="66315" y="26277"/>
                  <a:pt x="66315" y="26201"/>
                </a:cubicBezTo>
                <a:lnTo>
                  <a:pt x="66315" y="26164"/>
                </a:lnTo>
                <a:lnTo>
                  <a:pt x="66202" y="26050"/>
                </a:lnTo>
                <a:close/>
                <a:moveTo>
                  <a:pt x="2042" y="26088"/>
                </a:moveTo>
                <a:lnTo>
                  <a:pt x="1891" y="26201"/>
                </a:lnTo>
                <a:cubicBezTo>
                  <a:pt x="1853" y="26239"/>
                  <a:pt x="1815" y="26239"/>
                  <a:pt x="1815" y="26315"/>
                </a:cubicBezTo>
                <a:lnTo>
                  <a:pt x="1929" y="26428"/>
                </a:lnTo>
                <a:cubicBezTo>
                  <a:pt x="1967" y="26466"/>
                  <a:pt x="1967" y="26466"/>
                  <a:pt x="2042" y="26504"/>
                </a:cubicBezTo>
                <a:lnTo>
                  <a:pt x="2193" y="26390"/>
                </a:lnTo>
                <a:cubicBezTo>
                  <a:pt x="2231" y="26390"/>
                  <a:pt x="2231" y="26353"/>
                  <a:pt x="2269" y="26315"/>
                </a:cubicBezTo>
                <a:lnTo>
                  <a:pt x="2156" y="26164"/>
                </a:lnTo>
                <a:cubicBezTo>
                  <a:pt x="2118" y="26126"/>
                  <a:pt x="2080" y="26126"/>
                  <a:pt x="2042" y="26088"/>
                </a:cubicBezTo>
                <a:close/>
                <a:moveTo>
                  <a:pt x="21795" y="26191"/>
                </a:moveTo>
                <a:cubicBezTo>
                  <a:pt x="21763" y="26191"/>
                  <a:pt x="21731" y="26194"/>
                  <a:pt x="21702" y="26201"/>
                </a:cubicBezTo>
                <a:cubicBezTo>
                  <a:pt x="21627" y="26239"/>
                  <a:pt x="21589" y="26277"/>
                  <a:pt x="21589" y="26353"/>
                </a:cubicBezTo>
                <a:lnTo>
                  <a:pt x="21664" y="26504"/>
                </a:lnTo>
                <a:cubicBezTo>
                  <a:pt x="21664" y="26504"/>
                  <a:pt x="21664" y="26466"/>
                  <a:pt x="21664" y="26466"/>
                </a:cubicBezTo>
                <a:lnTo>
                  <a:pt x="21778" y="26580"/>
                </a:lnTo>
                <a:cubicBezTo>
                  <a:pt x="21967" y="26580"/>
                  <a:pt x="22080" y="26542"/>
                  <a:pt x="22156" y="26428"/>
                </a:cubicBezTo>
                <a:lnTo>
                  <a:pt x="22118" y="26277"/>
                </a:lnTo>
                <a:cubicBezTo>
                  <a:pt x="22087" y="26246"/>
                  <a:pt x="21933" y="26191"/>
                  <a:pt x="21795" y="26191"/>
                </a:cubicBezTo>
                <a:close/>
                <a:moveTo>
                  <a:pt x="23215" y="26164"/>
                </a:moveTo>
                <a:lnTo>
                  <a:pt x="23101" y="26277"/>
                </a:lnTo>
                <a:lnTo>
                  <a:pt x="23063" y="26315"/>
                </a:lnTo>
                <a:cubicBezTo>
                  <a:pt x="23063" y="26390"/>
                  <a:pt x="23101" y="26504"/>
                  <a:pt x="23177" y="26542"/>
                </a:cubicBezTo>
                <a:lnTo>
                  <a:pt x="23252" y="26580"/>
                </a:lnTo>
                <a:cubicBezTo>
                  <a:pt x="23286" y="26591"/>
                  <a:pt x="23316" y="26595"/>
                  <a:pt x="23343" y="26595"/>
                </a:cubicBezTo>
                <a:cubicBezTo>
                  <a:pt x="23410" y="26595"/>
                  <a:pt x="23463" y="26568"/>
                  <a:pt x="23517" y="26542"/>
                </a:cubicBezTo>
                <a:cubicBezTo>
                  <a:pt x="23555" y="26504"/>
                  <a:pt x="23593" y="26466"/>
                  <a:pt x="23593" y="26353"/>
                </a:cubicBezTo>
                <a:lnTo>
                  <a:pt x="23593" y="26315"/>
                </a:lnTo>
                <a:lnTo>
                  <a:pt x="23441" y="26201"/>
                </a:lnTo>
                <a:lnTo>
                  <a:pt x="23404" y="26201"/>
                </a:lnTo>
                <a:cubicBezTo>
                  <a:pt x="23366" y="26164"/>
                  <a:pt x="23290" y="26164"/>
                  <a:pt x="23215" y="26164"/>
                </a:cubicBezTo>
                <a:close/>
                <a:moveTo>
                  <a:pt x="27298" y="26201"/>
                </a:moveTo>
                <a:cubicBezTo>
                  <a:pt x="27184" y="26201"/>
                  <a:pt x="27109" y="26201"/>
                  <a:pt x="27033" y="26239"/>
                </a:cubicBezTo>
                <a:cubicBezTo>
                  <a:pt x="26920" y="26315"/>
                  <a:pt x="26882" y="26428"/>
                  <a:pt x="26882" y="26504"/>
                </a:cubicBezTo>
                <a:lnTo>
                  <a:pt x="26995" y="26655"/>
                </a:lnTo>
                <a:cubicBezTo>
                  <a:pt x="27109" y="26655"/>
                  <a:pt x="27184" y="26655"/>
                  <a:pt x="27260" y="26617"/>
                </a:cubicBezTo>
                <a:cubicBezTo>
                  <a:pt x="27373" y="26542"/>
                  <a:pt x="27373" y="26428"/>
                  <a:pt x="27373" y="26353"/>
                </a:cubicBezTo>
                <a:lnTo>
                  <a:pt x="27298" y="26201"/>
                </a:lnTo>
                <a:close/>
                <a:moveTo>
                  <a:pt x="34728" y="26271"/>
                </a:moveTo>
                <a:cubicBezTo>
                  <a:pt x="34693" y="26271"/>
                  <a:pt x="34663" y="26277"/>
                  <a:pt x="34632" y="26277"/>
                </a:cubicBezTo>
                <a:cubicBezTo>
                  <a:pt x="34481" y="26353"/>
                  <a:pt x="34481" y="26580"/>
                  <a:pt x="34632" y="26693"/>
                </a:cubicBezTo>
                <a:lnTo>
                  <a:pt x="34859" y="26580"/>
                </a:lnTo>
                <a:cubicBezTo>
                  <a:pt x="34897" y="26542"/>
                  <a:pt x="34935" y="26542"/>
                  <a:pt x="34973" y="26504"/>
                </a:cubicBezTo>
                <a:lnTo>
                  <a:pt x="34935" y="26353"/>
                </a:lnTo>
                <a:cubicBezTo>
                  <a:pt x="34844" y="26285"/>
                  <a:pt x="34781" y="26271"/>
                  <a:pt x="34728" y="26271"/>
                </a:cubicBezTo>
                <a:close/>
                <a:moveTo>
                  <a:pt x="58565" y="26201"/>
                </a:moveTo>
                <a:lnTo>
                  <a:pt x="58413" y="26277"/>
                </a:lnTo>
                <a:lnTo>
                  <a:pt x="58262" y="26353"/>
                </a:lnTo>
                <a:cubicBezTo>
                  <a:pt x="58224" y="26466"/>
                  <a:pt x="58300" y="26542"/>
                  <a:pt x="58338" y="26580"/>
                </a:cubicBezTo>
                <a:lnTo>
                  <a:pt x="58451" y="26769"/>
                </a:lnTo>
                <a:cubicBezTo>
                  <a:pt x="58565" y="26769"/>
                  <a:pt x="58640" y="26731"/>
                  <a:pt x="58678" y="26693"/>
                </a:cubicBezTo>
                <a:cubicBezTo>
                  <a:pt x="58754" y="26655"/>
                  <a:pt x="58791" y="26580"/>
                  <a:pt x="58791" y="26504"/>
                </a:cubicBezTo>
                <a:cubicBezTo>
                  <a:pt x="58791" y="26390"/>
                  <a:pt x="58716" y="26239"/>
                  <a:pt x="58565" y="26201"/>
                </a:cubicBezTo>
                <a:close/>
                <a:moveTo>
                  <a:pt x="67979" y="26353"/>
                </a:moveTo>
                <a:cubicBezTo>
                  <a:pt x="67828" y="26353"/>
                  <a:pt x="67752" y="26390"/>
                  <a:pt x="67714" y="26390"/>
                </a:cubicBezTo>
                <a:cubicBezTo>
                  <a:pt x="67563" y="26504"/>
                  <a:pt x="67676" y="26844"/>
                  <a:pt x="67941" y="26844"/>
                </a:cubicBezTo>
                <a:lnTo>
                  <a:pt x="68054" y="26731"/>
                </a:lnTo>
                <a:lnTo>
                  <a:pt x="68054" y="26466"/>
                </a:lnTo>
                <a:lnTo>
                  <a:pt x="67979" y="26353"/>
                </a:lnTo>
                <a:close/>
                <a:moveTo>
                  <a:pt x="60568" y="26353"/>
                </a:moveTo>
                <a:cubicBezTo>
                  <a:pt x="60493" y="26353"/>
                  <a:pt x="60455" y="26390"/>
                  <a:pt x="60455" y="26390"/>
                </a:cubicBezTo>
                <a:cubicBezTo>
                  <a:pt x="60379" y="26466"/>
                  <a:pt x="60379" y="26542"/>
                  <a:pt x="60379" y="26655"/>
                </a:cubicBezTo>
                <a:cubicBezTo>
                  <a:pt x="60379" y="26655"/>
                  <a:pt x="60379" y="26693"/>
                  <a:pt x="60379" y="26693"/>
                </a:cubicBezTo>
                <a:lnTo>
                  <a:pt x="60455" y="26844"/>
                </a:lnTo>
                <a:cubicBezTo>
                  <a:pt x="60493" y="26863"/>
                  <a:pt x="60540" y="26873"/>
                  <a:pt x="60587" y="26873"/>
                </a:cubicBezTo>
                <a:cubicBezTo>
                  <a:pt x="60635" y="26873"/>
                  <a:pt x="60682" y="26863"/>
                  <a:pt x="60720" y="26844"/>
                </a:cubicBezTo>
                <a:cubicBezTo>
                  <a:pt x="60795" y="26769"/>
                  <a:pt x="60833" y="26655"/>
                  <a:pt x="60833" y="26580"/>
                </a:cubicBezTo>
                <a:cubicBezTo>
                  <a:pt x="60833" y="26504"/>
                  <a:pt x="60833" y="26428"/>
                  <a:pt x="60757" y="26390"/>
                </a:cubicBezTo>
                <a:cubicBezTo>
                  <a:pt x="60720" y="26353"/>
                  <a:pt x="60644" y="26353"/>
                  <a:pt x="60568" y="26353"/>
                </a:cubicBezTo>
                <a:close/>
                <a:moveTo>
                  <a:pt x="25181" y="26655"/>
                </a:moveTo>
                <a:cubicBezTo>
                  <a:pt x="25067" y="26655"/>
                  <a:pt x="24954" y="26693"/>
                  <a:pt x="24878" y="26769"/>
                </a:cubicBezTo>
                <a:lnTo>
                  <a:pt x="24878" y="26920"/>
                </a:lnTo>
                <a:cubicBezTo>
                  <a:pt x="24954" y="26995"/>
                  <a:pt x="25029" y="26995"/>
                  <a:pt x="25143" y="26995"/>
                </a:cubicBezTo>
                <a:cubicBezTo>
                  <a:pt x="25256" y="26995"/>
                  <a:pt x="25332" y="26920"/>
                  <a:pt x="25407" y="26844"/>
                </a:cubicBezTo>
                <a:lnTo>
                  <a:pt x="25370" y="26693"/>
                </a:lnTo>
                <a:cubicBezTo>
                  <a:pt x="25332" y="26655"/>
                  <a:pt x="25256" y="26655"/>
                  <a:pt x="25181" y="26655"/>
                </a:cubicBezTo>
                <a:close/>
                <a:moveTo>
                  <a:pt x="75578" y="26806"/>
                </a:moveTo>
                <a:lnTo>
                  <a:pt x="75389" y="26882"/>
                </a:lnTo>
                <a:cubicBezTo>
                  <a:pt x="75389" y="26882"/>
                  <a:pt x="75389" y="26844"/>
                  <a:pt x="75427" y="26844"/>
                </a:cubicBezTo>
                <a:lnTo>
                  <a:pt x="75389" y="26844"/>
                </a:lnTo>
                <a:cubicBezTo>
                  <a:pt x="75313" y="26882"/>
                  <a:pt x="75087" y="26920"/>
                  <a:pt x="75162" y="27109"/>
                </a:cubicBezTo>
                <a:lnTo>
                  <a:pt x="75351" y="27222"/>
                </a:lnTo>
                <a:cubicBezTo>
                  <a:pt x="75408" y="27184"/>
                  <a:pt x="75446" y="27166"/>
                  <a:pt x="75488" y="27166"/>
                </a:cubicBezTo>
                <a:cubicBezTo>
                  <a:pt x="75531" y="27166"/>
                  <a:pt x="75578" y="27184"/>
                  <a:pt x="75654" y="27222"/>
                </a:cubicBezTo>
                <a:lnTo>
                  <a:pt x="75843" y="27109"/>
                </a:lnTo>
                <a:lnTo>
                  <a:pt x="75843" y="27071"/>
                </a:lnTo>
                <a:cubicBezTo>
                  <a:pt x="75843" y="26920"/>
                  <a:pt x="75691" y="26844"/>
                  <a:pt x="75578" y="26806"/>
                </a:cubicBezTo>
                <a:close/>
                <a:moveTo>
                  <a:pt x="16158" y="26866"/>
                </a:moveTo>
                <a:cubicBezTo>
                  <a:pt x="16132" y="26866"/>
                  <a:pt x="16102" y="26871"/>
                  <a:pt x="16069" y="26882"/>
                </a:cubicBezTo>
                <a:lnTo>
                  <a:pt x="15955" y="26995"/>
                </a:lnTo>
                <a:lnTo>
                  <a:pt x="15955" y="27109"/>
                </a:lnTo>
                <a:lnTo>
                  <a:pt x="16107" y="27222"/>
                </a:lnTo>
                <a:cubicBezTo>
                  <a:pt x="16107" y="27222"/>
                  <a:pt x="16144" y="27260"/>
                  <a:pt x="16182" y="27260"/>
                </a:cubicBezTo>
                <a:lnTo>
                  <a:pt x="16371" y="27109"/>
                </a:lnTo>
                <a:cubicBezTo>
                  <a:pt x="16371" y="27071"/>
                  <a:pt x="16371" y="26958"/>
                  <a:pt x="16258" y="26920"/>
                </a:cubicBezTo>
                <a:cubicBezTo>
                  <a:pt x="16258" y="26893"/>
                  <a:pt x="16220" y="26866"/>
                  <a:pt x="16158" y="26866"/>
                </a:cubicBezTo>
                <a:close/>
                <a:moveTo>
                  <a:pt x="85937" y="26731"/>
                </a:moveTo>
                <a:lnTo>
                  <a:pt x="85862" y="26769"/>
                </a:lnTo>
                <a:cubicBezTo>
                  <a:pt x="85786" y="26806"/>
                  <a:pt x="85748" y="26920"/>
                  <a:pt x="85748" y="26995"/>
                </a:cubicBezTo>
                <a:cubicBezTo>
                  <a:pt x="85748" y="27147"/>
                  <a:pt x="85862" y="27260"/>
                  <a:pt x="86013" y="27260"/>
                </a:cubicBezTo>
                <a:lnTo>
                  <a:pt x="86126" y="27222"/>
                </a:lnTo>
                <a:cubicBezTo>
                  <a:pt x="86126" y="27184"/>
                  <a:pt x="86164" y="27184"/>
                  <a:pt x="86164" y="27184"/>
                </a:cubicBezTo>
                <a:cubicBezTo>
                  <a:pt x="86240" y="27147"/>
                  <a:pt x="86353" y="27109"/>
                  <a:pt x="86353" y="26958"/>
                </a:cubicBezTo>
                <a:cubicBezTo>
                  <a:pt x="86353" y="26920"/>
                  <a:pt x="86353" y="26882"/>
                  <a:pt x="86315" y="26844"/>
                </a:cubicBezTo>
                <a:lnTo>
                  <a:pt x="86164" y="26769"/>
                </a:lnTo>
                <a:lnTo>
                  <a:pt x="86126" y="26769"/>
                </a:lnTo>
                <a:cubicBezTo>
                  <a:pt x="86089" y="26731"/>
                  <a:pt x="86051" y="26731"/>
                  <a:pt x="85937" y="26731"/>
                </a:cubicBezTo>
                <a:close/>
                <a:moveTo>
                  <a:pt x="81816" y="27033"/>
                </a:moveTo>
                <a:cubicBezTo>
                  <a:pt x="81589" y="27033"/>
                  <a:pt x="81514" y="27147"/>
                  <a:pt x="81552" y="27260"/>
                </a:cubicBezTo>
                <a:lnTo>
                  <a:pt x="81665" y="27373"/>
                </a:lnTo>
                <a:lnTo>
                  <a:pt x="81779" y="27373"/>
                </a:lnTo>
                <a:lnTo>
                  <a:pt x="81930" y="27260"/>
                </a:lnTo>
                <a:cubicBezTo>
                  <a:pt x="81930" y="27260"/>
                  <a:pt x="81968" y="27222"/>
                  <a:pt x="81968" y="27184"/>
                </a:cubicBezTo>
                <a:lnTo>
                  <a:pt x="81816" y="27033"/>
                </a:lnTo>
                <a:close/>
                <a:moveTo>
                  <a:pt x="55425" y="27278"/>
                </a:moveTo>
                <a:cubicBezTo>
                  <a:pt x="55330" y="27278"/>
                  <a:pt x="55205" y="27347"/>
                  <a:pt x="55389" y="27449"/>
                </a:cubicBezTo>
                <a:cubicBezTo>
                  <a:pt x="55562" y="27328"/>
                  <a:pt x="55505" y="27278"/>
                  <a:pt x="55425" y="27278"/>
                </a:cubicBezTo>
                <a:close/>
                <a:moveTo>
                  <a:pt x="10246" y="27147"/>
                </a:moveTo>
                <a:cubicBezTo>
                  <a:pt x="10171" y="27147"/>
                  <a:pt x="10057" y="27147"/>
                  <a:pt x="10020" y="27336"/>
                </a:cubicBezTo>
                <a:lnTo>
                  <a:pt x="10057" y="27449"/>
                </a:lnTo>
                <a:cubicBezTo>
                  <a:pt x="10084" y="27475"/>
                  <a:pt x="10146" y="27519"/>
                  <a:pt x="10219" y="27519"/>
                </a:cubicBezTo>
                <a:cubicBezTo>
                  <a:pt x="10252" y="27519"/>
                  <a:pt x="10287" y="27510"/>
                  <a:pt x="10322" y="27487"/>
                </a:cubicBezTo>
                <a:cubicBezTo>
                  <a:pt x="10398" y="27487"/>
                  <a:pt x="10436" y="27411"/>
                  <a:pt x="10436" y="27373"/>
                </a:cubicBezTo>
                <a:cubicBezTo>
                  <a:pt x="10436" y="27260"/>
                  <a:pt x="10360" y="27147"/>
                  <a:pt x="10246" y="27147"/>
                </a:cubicBezTo>
                <a:close/>
                <a:moveTo>
                  <a:pt x="9712" y="27118"/>
                </a:moveTo>
                <a:cubicBezTo>
                  <a:pt x="9679" y="27118"/>
                  <a:pt x="9642" y="27128"/>
                  <a:pt x="9604" y="27147"/>
                </a:cubicBezTo>
                <a:cubicBezTo>
                  <a:pt x="9528" y="27184"/>
                  <a:pt x="9490" y="27260"/>
                  <a:pt x="9490" y="27336"/>
                </a:cubicBezTo>
                <a:cubicBezTo>
                  <a:pt x="9490" y="27411"/>
                  <a:pt x="9528" y="27487"/>
                  <a:pt x="9642" y="27525"/>
                </a:cubicBezTo>
                <a:cubicBezTo>
                  <a:pt x="9679" y="27525"/>
                  <a:pt x="9755" y="27525"/>
                  <a:pt x="9793" y="27487"/>
                </a:cubicBezTo>
                <a:cubicBezTo>
                  <a:pt x="9868" y="27449"/>
                  <a:pt x="9906" y="27411"/>
                  <a:pt x="9906" y="27336"/>
                </a:cubicBezTo>
                <a:cubicBezTo>
                  <a:pt x="9906" y="27260"/>
                  <a:pt x="9868" y="27184"/>
                  <a:pt x="9793" y="27147"/>
                </a:cubicBezTo>
                <a:cubicBezTo>
                  <a:pt x="9774" y="27128"/>
                  <a:pt x="9746" y="27118"/>
                  <a:pt x="9712" y="27118"/>
                </a:cubicBezTo>
                <a:close/>
                <a:moveTo>
                  <a:pt x="31116" y="27260"/>
                </a:moveTo>
                <a:lnTo>
                  <a:pt x="30965" y="27373"/>
                </a:lnTo>
                <a:lnTo>
                  <a:pt x="31116" y="27373"/>
                </a:lnTo>
                <a:cubicBezTo>
                  <a:pt x="31116" y="27373"/>
                  <a:pt x="31116" y="27373"/>
                  <a:pt x="31116" y="27411"/>
                </a:cubicBezTo>
                <a:lnTo>
                  <a:pt x="31116" y="27487"/>
                </a:lnTo>
                <a:cubicBezTo>
                  <a:pt x="31116" y="27487"/>
                  <a:pt x="31154" y="27487"/>
                  <a:pt x="31192" y="27525"/>
                </a:cubicBezTo>
                <a:cubicBezTo>
                  <a:pt x="31192" y="27525"/>
                  <a:pt x="31154" y="27487"/>
                  <a:pt x="31154" y="27487"/>
                </a:cubicBezTo>
                <a:lnTo>
                  <a:pt x="31192" y="27487"/>
                </a:lnTo>
                <a:cubicBezTo>
                  <a:pt x="31192" y="27487"/>
                  <a:pt x="31192" y="27525"/>
                  <a:pt x="31230" y="27525"/>
                </a:cubicBezTo>
                <a:cubicBezTo>
                  <a:pt x="31268" y="27525"/>
                  <a:pt x="31305" y="27487"/>
                  <a:pt x="31305" y="27487"/>
                </a:cubicBezTo>
                <a:lnTo>
                  <a:pt x="31457" y="27487"/>
                </a:lnTo>
                <a:cubicBezTo>
                  <a:pt x="31457" y="27449"/>
                  <a:pt x="31419" y="27373"/>
                  <a:pt x="31381" y="27336"/>
                </a:cubicBezTo>
                <a:cubicBezTo>
                  <a:pt x="31305" y="27298"/>
                  <a:pt x="31192" y="27260"/>
                  <a:pt x="31116" y="27260"/>
                </a:cubicBezTo>
                <a:close/>
                <a:moveTo>
                  <a:pt x="984" y="27147"/>
                </a:moveTo>
                <a:lnTo>
                  <a:pt x="795" y="27260"/>
                </a:lnTo>
                <a:cubicBezTo>
                  <a:pt x="795" y="27222"/>
                  <a:pt x="832" y="27184"/>
                  <a:pt x="832" y="27184"/>
                </a:cubicBezTo>
                <a:cubicBezTo>
                  <a:pt x="757" y="27184"/>
                  <a:pt x="681" y="27184"/>
                  <a:pt x="643" y="27222"/>
                </a:cubicBezTo>
                <a:cubicBezTo>
                  <a:pt x="568" y="27298"/>
                  <a:pt x="568" y="27373"/>
                  <a:pt x="606" y="27449"/>
                </a:cubicBezTo>
                <a:lnTo>
                  <a:pt x="681" y="27525"/>
                </a:lnTo>
                <a:cubicBezTo>
                  <a:pt x="728" y="27540"/>
                  <a:pt x="775" y="27550"/>
                  <a:pt x="822" y="27550"/>
                </a:cubicBezTo>
                <a:cubicBezTo>
                  <a:pt x="889" y="27550"/>
                  <a:pt x="955" y="27531"/>
                  <a:pt x="1021" y="27487"/>
                </a:cubicBezTo>
                <a:cubicBezTo>
                  <a:pt x="1097" y="27449"/>
                  <a:pt x="1135" y="27373"/>
                  <a:pt x="1135" y="27336"/>
                </a:cubicBezTo>
                <a:cubicBezTo>
                  <a:pt x="1135" y="27260"/>
                  <a:pt x="1059" y="27184"/>
                  <a:pt x="984" y="27147"/>
                </a:cubicBezTo>
                <a:close/>
                <a:moveTo>
                  <a:pt x="70096" y="27147"/>
                </a:moveTo>
                <a:cubicBezTo>
                  <a:pt x="70020" y="27147"/>
                  <a:pt x="69945" y="27147"/>
                  <a:pt x="69907" y="27184"/>
                </a:cubicBezTo>
                <a:cubicBezTo>
                  <a:pt x="69831" y="27260"/>
                  <a:pt x="69793" y="27298"/>
                  <a:pt x="69793" y="27373"/>
                </a:cubicBezTo>
                <a:cubicBezTo>
                  <a:pt x="69793" y="27487"/>
                  <a:pt x="69907" y="27562"/>
                  <a:pt x="70020" y="27562"/>
                </a:cubicBezTo>
                <a:lnTo>
                  <a:pt x="70172" y="27487"/>
                </a:lnTo>
                <a:cubicBezTo>
                  <a:pt x="70172" y="27487"/>
                  <a:pt x="70172" y="27487"/>
                  <a:pt x="70209" y="27449"/>
                </a:cubicBezTo>
                <a:cubicBezTo>
                  <a:pt x="70247" y="27449"/>
                  <a:pt x="70285" y="27411"/>
                  <a:pt x="70285" y="27336"/>
                </a:cubicBezTo>
                <a:cubicBezTo>
                  <a:pt x="70285" y="27260"/>
                  <a:pt x="70247" y="27222"/>
                  <a:pt x="70209" y="27184"/>
                </a:cubicBezTo>
                <a:lnTo>
                  <a:pt x="70096" y="27147"/>
                </a:lnTo>
                <a:close/>
                <a:moveTo>
                  <a:pt x="5974" y="27411"/>
                </a:moveTo>
                <a:lnTo>
                  <a:pt x="5861" y="27525"/>
                </a:lnTo>
                <a:cubicBezTo>
                  <a:pt x="5861" y="27562"/>
                  <a:pt x="5861" y="27562"/>
                  <a:pt x="5823" y="27562"/>
                </a:cubicBezTo>
                <a:cubicBezTo>
                  <a:pt x="5823" y="27562"/>
                  <a:pt x="5823" y="27600"/>
                  <a:pt x="5823" y="27638"/>
                </a:cubicBezTo>
                <a:cubicBezTo>
                  <a:pt x="5823" y="27714"/>
                  <a:pt x="5861" y="27752"/>
                  <a:pt x="5899" y="27789"/>
                </a:cubicBezTo>
                <a:lnTo>
                  <a:pt x="5974" y="27827"/>
                </a:lnTo>
                <a:lnTo>
                  <a:pt x="6088" y="27827"/>
                </a:lnTo>
                <a:lnTo>
                  <a:pt x="6201" y="27789"/>
                </a:lnTo>
                <a:cubicBezTo>
                  <a:pt x="6239" y="27752"/>
                  <a:pt x="6277" y="27714"/>
                  <a:pt x="6277" y="27638"/>
                </a:cubicBezTo>
                <a:cubicBezTo>
                  <a:pt x="6277" y="27600"/>
                  <a:pt x="6277" y="27562"/>
                  <a:pt x="6239" y="27562"/>
                </a:cubicBezTo>
                <a:cubicBezTo>
                  <a:pt x="6239" y="27562"/>
                  <a:pt x="6239" y="27562"/>
                  <a:pt x="6239" y="27525"/>
                </a:cubicBezTo>
                <a:lnTo>
                  <a:pt x="6088" y="27411"/>
                </a:lnTo>
                <a:close/>
                <a:moveTo>
                  <a:pt x="24576" y="27638"/>
                </a:moveTo>
                <a:cubicBezTo>
                  <a:pt x="24349" y="27676"/>
                  <a:pt x="24235" y="27752"/>
                  <a:pt x="24273" y="27903"/>
                </a:cubicBezTo>
                <a:lnTo>
                  <a:pt x="24424" y="27978"/>
                </a:lnTo>
                <a:lnTo>
                  <a:pt x="24538" y="27978"/>
                </a:lnTo>
                <a:lnTo>
                  <a:pt x="24689" y="27903"/>
                </a:lnTo>
                <a:cubicBezTo>
                  <a:pt x="24689" y="27865"/>
                  <a:pt x="24727" y="27827"/>
                  <a:pt x="24727" y="27789"/>
                </a:cubicBezTo>
                <a:lnTo>
                  <a:pt x="24576" y="27638"/>
                </a:lnTo>
                <a:close/>
                <a:moveTo>
                  <a:pt x="22761" y="27525"/>
                </a:moveTo>
                <a:lnTo>
                  <a:pt x="22534" y="27638"/>
                </a:lnTo>
                <a:cubicBezTo>
                  <a:pt x="22572" y="27714"/>
                  <a:pt x="22534" y="27752"/>
                  <a:pt x="22496" y="27789"/>
                </a:cubicBezTo>
                <a:lnTo>
                  <a:pt x="22534" y="27978"/>
                </a:lnTo>
                <a:cubicBezTo>
                  <a:pt x="22647" y="28054"/>
                  <a:pt x="22761" y="28054"/>
                  <a:pt x="22950" y="28054"/>
                </a:cubicBezTo>
                <a:lnTo>
                  <a:pt x="23063" y="27941"/>
                </a:lnTo>
                <a:cubicBezTo>
                  <a:pt x="23063" y="27903"/>
                  <a:pt x="23063" y="27865"/>
                  <a:pt x="23063" y="27865"/>
                </a:cubicBezTo>
                <a:cubicBezTo>
                  <a:pt x="23063" y="27676"/>
                  <a:pt x="22912" y="27600"/>
                  <a:pt x="22836" y="27562"/>
                </a:cubicBezTo>
                <a:cubicBezTo>
                  <a:pt x="22799" y="27562"/>
                  <a:pt x="22799" y="27525"/>
                  <a:pt x="22761" y="27525"/>
                </a:cubicBezTo>
                <a:close/>
                <a:moveTo>
                  <a:pt x="52780" y="27752"/>
                </a:moveTo>
                <a:lnTo>
                  <a:pt x="52629" y="27903"/>
                </a:lnTo>
                <a:cubicBezTo>
                  <a:pt x="52629" y="27978"/>
                  <a:pt x="52629" y="28054"/>
                  <a:pt x="52704" y="28130"/>
                </a:cubicBezTo>
                <a:cubicBezTo>
                  <a:pt x="52730" y="28130"/>
                  <a:pt x="52772" y="28146"/>
                  <a:pt x="52819" y="28146"/>
                </a:cubicBezTo>
                <a:cubicBezTo>
                  <a:pt x="52843" y="28146"/>
                  <a:pt x="52868" y="28142"/>
                  <a:pt x="52893" y="28130"/>
                </a:cubicBezTo>
                <a:lnTo>
                  <a:pt x="53007" y="28016"/>
                </a:lnTo>
                <a:cubicBezTo>
                  <a:pt x="53007" y="27903"/>
                  <a:pt x="52931" y="27789"/>
                  <a:pt x="52780" y="27752"/>
                </a:cubicBezTo>
                <a:close/>
                <a:moveTo>
                  <a:pt x="72138" y="28167"/>
                </a:moveTo>
                <a:cubicBezTo>
                  <a:pt x="72138" y="28168"/>
                  <a:pt x="72137" y="28205"/>
                  <a:pt x="72100" y="28205"/>
                </a:cubicBezTo>
                <a:cubicBezTo>
                  <a:pt x="72138" y="28205"/>
                  <a:pt x="72138" y="28205"/>
                  <a:pt x="72138" y="28167"/>
                </a:cubicBezTo>
                <a:close/>
                <a:moveTo>
                  <a:pt x="43933" y="27978"/>
                </a:moveTo>
                <a:lnTo>
                  <a:pt x="43744" y="28130"/>
                </a:lnTo>
                <a:cubicBezTo>
                  <a:pt x="43744" y="28167"/>
                  <a:pt x="43744" y="28281"/>
                  <a:pt x="43857" y="28319"/>
                </a:cubicBezTo>
                <a:cubicBezTo>
                  <a:pt x="43895" y="28356"/>
                  <a:pt x="43933" y="28356"/>
                  <a:pt x="44047" y="28356"/>
                </a:cubicBezTo>
                <a:lnTo>
                  <a:pt x="44160" y="28243"/>
                </a:lnTo>
                <a:cubicBezTo>
                  <a:pt x="44160" y="28092"/>
                  <a:pt x="44084" y="28016"/>
                  <a:pt x="43933" y="27978"/>
                </a:cubicBezTo>
                <a:close/>
                <a:moveTo>
                  <a:pt x="36032" y="27954"/>
                </a:moveTo>
                <a:cubicBezTo>
                  <a:pt x="35981" y="27954"/>
                  <a:pt x="35927" y="27963"/>
                  <a:pt x="35880" y="27978"/>
                </a:cubicBezTo>
                <a:lnTo>
                  <a:pt x="35729" y="28054"/>
                </a:lnTo>
                <a:lnTo>
                  <a:pt x="35729" y="28092"/>
                </a:lnTo>
                <a:cubicBezTo>
                  <a:pt x="35729" y="28167"/>
                  <a:pt x="35767" y="28205"/>
                  <a:pt x="35767" y="28243"/>
                </a:cubicBezTo>
                <a:cubicBezTo>
                  <a:pt x="35804" y="28281"/>
                  <a:pt x="35804" y="28281"/>
                  <a:pt x="35804" y="28281"/>
                </a:cubicBezTo>
                <a:lnTo>
                  <a:pt x="35918" y="28394"/>
                </a:lnTo>
                <a:cubicBezTo>
                  <a:pt x="36069" y="28394"/>
                  <a:pt x="36183" y="28394"/>
                  <a:pt x="36258" y="28319"/>
                </a:cubicBezTo>
                <a:lnTo>
                  <a:pt x="36296" y="28243"/>
                </a:lnTo>
                <a:cubicBezTo>
                  <a:pt x="36334" y="28243"/>
                  <a:pt x="36334" y="28205"/>
                  <a:pt x="36334" y="28205"/>
                </a:cubicBezTo>
                <a:cubicBezTo>
                  <a:pt x="36334" y="28130"/>
                  <a:pt x="36258" y="28054"/>
                  <a:pt x="36220" y="28016"/>
                </a:cubicBezTo>
                <a:cubicBezTo>
                  <a:pt x="36176" y="27972"/>
                  <a:pt x="36106" y="27954"/>
                  <a:pt x="36032" y="27954"/>
                </a:cubicBezTo>
                <a:close/>
                <a:moveTo>
                  <a:pt x="72327" y="27950"/>
                </a:moveTo>
                <a:cubicBezTo>
                  <a:pt x="72289" y="27950"/>
                  <a:pt x="72251" y="27959"/>
                  <a:pt x="72213" y="27978"/>
                </a:cubicBezTo>
                <a:cubicBezTo>
                  <a:pt x="72138" y="28054"/>
                  <a:pt x="72138" y="28130"/>
                  <a:pt x="72138" y="28167"/>
                </a:cubicBezTo>
                <a:lnTo>
                  <a:pt x="72213" y="28394"/>
                </a:lnTo>
                <a:cubicBezTo>
                  <a:pt x="72235" y="28405"/>
                  <a:pt x="72257" y="28410"/>
                  <a:pt x="72280" y="28410"/>
                </a:cubicBezTo>
                <a:cubicBezTo>
                  <a:pt x="72333" y="28410"/>
                  <a:pt x="72387" y="28383"/>
                  <a:pt x="72440" y="28356"/>
                </a:cubicBezTo>
                <a:cubicBezTo>
                  <a:pt x="72516" y="28319"/>
                  <a:pt x="72516" y="28243"/>
                  <a:pt x="72516" y="28130"/>
                </a:cubicBezTo>
                <a:cubicBezTo>
                  <a:pt x="72516" y="28130"/>
                  <a:pt x="72516" y="28092"/>
                  <a:pt x="72516" y="28054"/>
                </a:cubicBezTo>
                <a:lnTo>
                  <a:pt x="72440" y="27978"/>
                </a:lnTo>
                <a:cubicBezTo>
                  <a:pt x="72402" y="27959"/>
                  <a:pt x="72364" y="27950"/>
                  <a:pt x="72327" y="27950"/>
                </a:cubicBezTo>
                <a:close/>
                <a:moveTo>
                  <a:pt x="89567" y="28063"/>
                </a:moveTo>
                <a:cubicBezTo>
                  <a:pt x="89529" y="28063"/>
                  <a:pt x="89491" y="28073"/>
                  <a:pt x="89453" y="28092"/>
                </a:cubicBezTo>
                <a:cubicBezTo>
                  <a:pt x="89340" y="28167"/>
                  <a:pt x="89264" y="28356"/>
                  <a:pt x="89378" y="28432"/>
                </a:cubicBezTo>
                <a:lnTo>
                  <a:pt x="89529" y="28470"/>
                </a:lnTo>
                <a:lnTo>
                  <a:pt x="89642" y="28356"/>
                </a:lnTo>
                <a:cubicBezTo>
                  <a:pt x="89642" y="28356"/>
                  <a:pt x="89642" y="28394"/>
                  <a:pt x="89642" y="28394"/>
                </a:cubicBezTo>
                <a:cubicBezTo>
                  <a:pt x="89680" y="28356"/>
                  <a:pt x="89756" y="28319"/>
                  <a:pt x="89756" y="28205"/>
                </a:cubicBezTo>
                <a:cubicBezTo>
                  <a:pt x="89756" y="28205"/>
                  <a:pt x="89756" y="28167"/>
                  <a:pt x="89756" y="28167"/>
                </a:cubicBezTo>
                <a:lnTo>
                  <a:pt x="89680" y="28092"/>
                </a:lnTo>
                <a:cubicBezTo>
                  <a:pt x="89642" y="28073"/>
                  <a:pt x="89605" y="28063"/>
                  <a:pt x="89567" y="28063"/>
                </a:cubicBezTo>
                <a:close/>
                <a:moveTo>
                  <a:pt x="16825" y="28205"/>
                </a:moveTo>
                <a:lnTo>
                  <a:pt x="16560" y="28281"/>
                </a:lnTo>
                <a:lnTo>
                  <a:pt x="16560" y="28319"/>
                </a:lnTo>
                <a:cubicBezTo>
                  <a:pt x="16560" y="28394"/>
                  <a:pt x="16636" y="28470"/>
                  <a:pt x="16674" y="28508"/>
                </a:cubicBezTo>
                <a:cubicBezTo>
                  <a:pt x="16701" y="28534"/>
                  <a:pt x="16746" y="28561"/>
                  <a:pt x="16811" y="28561"/>
                </a:cubicBezTo>
                <a:cubicBezTo>
                  <a:pt x="16837" y="28561"/>
                  <a:pt x="16867" y="28557"/>
                  <a:pt x="16901" y="28545"/>
                </a:cubicBezTo>
                <a:lnTo>
                  <a:pt x="17014" y="28470"/>
                </a:lnTo>
                <a:cubicBezTo>
                  <a:pt x="17052" y="28432"/>
                  <a:pt x="17052" y="28432"/>
                  <a:pt x="17052" y="28394"/>
                </a:cubicBezTo>
                <a:cubicBezTo>
                  <a:pt x="17052" y="28243"/>
                  <a:pt x="16901" y="28205"/>
                  <a:pt x="16825" y="28205"/>
                </a:cubicBezTo>
                <a:close/>
                <a:moveTo>
                  <a:pt x="49982" y="28130"/>
                </a:moveTo>
                <a:lnTo>
                  <a:pt x="49793" y="28167"/>
                </a:lnTo>
                <a:cubicBezTo>
                  <a:pt x="49793" y="28167"/>
                  <a:pt x="49755" y="28205"/>
                  <a:pt x="49755" y="28205"/>
                </a:cubicBezTo>
                <a:cubicBezTo>
                  <a:pt x="49680" y="28243"/>
                  <a:pt x="49529" y="28319"/>
                  <a:pt x="49604" y="28508"/>
                </a:cubicBezTo>
                <a:lnTo>
                  <a:pt x="49718" y="28621"/>
                </a:lnTo>
                <a:cubicBezTo>
                  <a:pt x="49793" y="28621"/>
                  <a:pt x="49869" y="28621"/>
                  <a:pt x="49944" y="28545"/>
                </a:cubicBezTo>
                <a:cubicBezTo>
                  <a:pt x="50058" y="28508"/>
                  <a:pt x="50096" y="28394"/>
                  <a:pt x="50096" y="28319"/>
                </a:cubicBezTo>
                <a:cubicBezTo>
                  <a:pt x="50096" y="28205"/>
                  <a:pt x="50058" y="28167"/>
                  <a:pt x="49982" y="28130"/>
                </a:cubicBezTo>
                <a:close/>
                <a:moveTo>
                  <a:pt x="61107" y="28101"/>
                </a:moveTo>
                <a:cubicBezTo>
                  <a:pt x="61079" y="28101"/>
                  <a:pt x="61041" y="28111"/>
                  <a:pt x="60984" y="28130"/>
                </a:cubicBezTo>
                <a:lnTo>
                  <a:pt x="60947" y="28205"/>
                </a:lnTo>
                <a:cubicBezTo>
                  <a:pt x="60909" y="28243"/>
                  <a:pt x="60909" y="28281"/>
                  <a:pt x="60909" y="28319"/>
                </a:cubicBezTo>
                <a:cubicBezTo>
                  <a:pt x="60871" y="28508"/>
                  <a:pt x="60909" y="28583"/>
                  <a:pt x="61022" y="28697"/>
                </a:cubicBezTo>
                <a:lnTo>
                  <a:pt x="61173" y="28697"/>
                </a:lnTo>
                <a:cubicBezTo>
                  <a:pt x="61249" y="28697"/>
                  <a:pt x="61287" y="28659"/>
                  <a:pt x="61362" y="28659"/>
                </a:cubicBezTo>
                <a:cubicBezTo>
                  <a:pt x="61400" y="28621"/>
                  <a:pt x="61438" y="28621"/>
                  <a:pt x="61551" y="28621"/>
                </a:cubicBezTo>
                <a:lnTo>
                  <a:pt x="61665" y="28508"/>
                </a:lnTo>
                <a:cubicBezTo>
                  <a:pt x="61703" y="28508"/>
                  <a:pt x="61703" y="28470"/>
                  <a:pt x="61703" y="28470"/>
                </a:cubicBezTo>
                <a:cubicBezTo>
                  <a:pt x="61703" y="28243"/>
                  <a:pt x="61438" y="28243"/>
                  <a:pt x="61325" y="28243"/>
                </a:cubicBezTo>
                <a:lnTo>
                  <a:pt x="61287" y="28243"/>
                </a:lnTo>
                <a:cubicBezTo>
                  <a:pt x="61287" y="28205"/>
                  <a:pt x="61249" y="28130"/>
                  <a:pt x="61173" y="28130"/>
                </a:cubicBezTo>
                <a:cubicBezTo>
                  <a:pt x="61154" y="28111"/>
                  <a:pt x="61136" y="28101"/>
                  <a:pt x="61107" y="28101"/>
                </a:cubicBezTo>
                <a:close/>
                <a:moveTo>
                  <a:pt x="63139" y="28319"/>
                </a:moveTo>
                <a:lnTo>
                  <a:pt x="62988" y="28470"/>
                </a:lnTo>
                <a:cubicBezTo>
                  <a:pt x="62988" y="28545"/>
                  <a:pt x="62988" y="28621"/>
                  <a:pt x="63064" y="28697"/>
                </a:cubicBezTo>
                <a:cubicBezTo>
                  <a:pt x="63089" y="28697"/>
                  <a:pt x="63131" y="28714"/>
                  <a:pt x="63179" y="28714"/>
                </a:cubicBezTo>
                <a:cubicBezTo>
                  <a:pt x="63202" y="28714"/>
                  <a:pt x="63228" y="28709"/>
                  <a:pt x="63253" y="28697"/>
                </a:cubicBezTo>
                <a:lnTo>
                  <a:pt x="63366" y="28583"/>
                </a:lnTo>
                <a:cubicBezTo>
                  <a:pt x="63366" y="28470"/>
                  <a:pt x="63291" y="28356"/>
                  <a:pt x="63139" y="28319"/>
                </a:cubicBezTo>
                <a:close/>
                <a:moveTo>
                  <a:pt x="81552" y="28205"/>
                </a:moveTo>
                <a:cubicBezTo>
                  <a:pt x="81476" y="28205"/>
                  <a:pt x="81363" y="28243"/>
                  <a:pt x="81325" y="28281"/>
                </a:cubicBezTo>
                <a:cubicBezTo>
                  <a:pt x="81287" y="28319"/>
                  <a:pt x="81249" y="28356"/>
                  <a:pt x="81249" y="28470"/>
                </a:cubicBezTo>
                <a:lnTo>
                  <a:pt x="81249" y="28508"/>
                </a:lnTo>
                <a:lnTo>
                  <a:pt x="81325" y="28583"/>
                </a:lnTo>
                <a:cubicBezTo>
                  <a:pt x="81287" y="28659"/>
                  <a:pt x="81287" y="28735"/>
                  <a:pt x="81287" y="28810"/>
                </a:cubicBezTo>
                <a:lnTo>
                  <a:pt x="81438" y="28924"/>
                </a:lnTo>
                <a:cubicBezTo>
                  <a:pt x="81514" y="28924"/>
                  <a:pt x="81589" y="28886"/>
                  <a:pt x="81627" y="28848"/>
                </a:cubicBezTo>
                <a:cubicBezTo>
                  <a:pt x="81741" y="28772"/>
                  <a:pt x="81741" y="28659"/>
                  <a:pt x="81741" y="28545"/>
                </a:cubicBezTo>
                <a:lnTo>
                  <a:pt x="81703" y="28470"/>
                </a:lnTo>
                <a:lnTo>
                  <a:pt x="81703" y="28356"/>
                </a:lnTo>
                <a:lnTo>
                  <a:pt x="81552" y="28205"/>
                </a:lnTo>
                <a:close/>
                <a:moveTo>
                  <a:pt x="44765" y="28621"/>
                </a:moveTo>
                <a:cubicBezTo>
                  <a:pt x="44651" y="28621"/>
                  <a:pt x="44576" y="28659"/>
                  <a:pt x="44500" y="28697"/>
                </a:cubicBezTo>
                <a:cubicBezTo>
                  <a:pt x="44425" y="28735"/>
                  <a:pt x="44387" y="28848"/>
                  <a:pt x="44425" y="28961"/>
                </a:cubicBezTo>
                <a:lnTo>
                  <a:pt x="44538" y="29075"/>
                </a:lnTo>
                <a:cubicBezTo>
                  <a:pt x="44651" y="29075"/>
                  <a:pt x="44727" y="29075"/>
                  <a:pt x="44765" y="29037"/>
                </a:cubicBezTo>
                <a:cubicBezTo>
                  <a:pt x="44840" y="28961"/>
                  <a:pt x="44878" y="28886"/>
                  <a:pt x="44878" y="28810"/>
                </a:cubicBezTo>
                <a:cubicBezTo>
                  <a:pt x="44878" y="28772"/>
                  <a:pt x="44878" y="28772"/>
                  <a:pt x="44878" y="28735"/>
                </a:cubicBezTo>
                <a:lnTo>
                  <a:pt x="44765" y="28621"/>
                </a:lnTo>
                <a:close/>
                <a:moveTo>
                  <a:pt x="8734" y="28735"/>
                </a:moveTo>
                <a:lnTo>
                  <a:pt x="8621" y="28848"/>
                </a:lnTo>
                <a:lnTo>
                  <a:pt x="8621" y="28961"/>
                </a:lnTo>
                <a:lnTo>
                  <a:pt x="8734" y="29075"/>
                </a:lnTo>
                <a:cubicBezTo>
                  <a:pt x="8772" y="29075"/>
                  <a:pt x="8810" y="29113"/>
                  <a:pt x="8848" y="29113"/>
                </a:cubicBezTo>
                <a:lnTo>
                  <a:pt x="8999" y="28961"/>
                </a:lnTo>
                <a:cubicBezTo>
                  <a:pt x="8999" y="28924"/>
                  <a:pt x="8999" y="28810"/>
                  <a:pt x="8923" y="28772"/>
                </a:cubicBezTo>
                <a:cubicBezTo>
                  <a:pt x="8885" y="28735"/>
                  <a:pt x="8810" y="28735"/>
                  <a:pt x="8734" y="28735"/>
                </a:cubicBezTo>
                <a:close/>
                <a:moveTo>
                  <a:pt x="80531" y="28772"/>
                </a:moveTo>
                <a:cubicBezTo>
                  <a:pt x="80493" y="28810"/>
                  <a:pt x="80266" y="28810"/>
                  <a:pt x="80266" y="28961"/>
                </a:cubicBezTo>
                <a:cubicBezTo>
                  <a:pt x="80266" y="28999"/>
                  <a:pt x="80266" y="28999"/>
                  <a:pt x="80266" y="29037"/>
                </a:cubicBezTo>
                <a:lnTo>
                  <a:pt x="80417" y="29113"/>
                </a:lnTo>
                <a:lnTo>
                  <a:pt x="80531" y="29113"/>
                </a:lnTo>
                <a:lnTo>
                  <a:pt x="80682" y="29037"/>
                </a:lnTo>
                <a:cubicBezTo>
                  <a:pt x="80682" y="28999"/>
                  <a:pt x="80720" y="28999"/>
                  <a:pt x="80720" y="28924"/>
                </a:cubicBezTo>
                <a:lnTo>
                  <a:pt x="80531" y="28772"/>
                </a:lnTo>
                <a:close/>
                <a:moveTo>
                  <a:pt x="62421" y="28772"/>
                </a:moveTo>
                <a:lnTo>
                  <a:pt x="62308" y="28924"/>
                </a:lnTo>
                <a:lnTo>
                  <a:pt x="62308" y="29075"/>
                </a:lnTo>
                <a:lnTo>
                  <a:pt x="62421" y="29188"/>
                </a:lnTo>
                <a:cubicBezTo>
                  <a:pt x="62497" y="29188"/>
                  <a:pt x="62534" y="29188"/>
                  <a:pt x="62610" y="29150"/>
                </a:cubicBezTo>
                <a:cubicBezTo>
                  <a:pt x="62610" y="29188"/>
                  <a:pt x="62648" y="29188"/>
                  <a:pt x="62686" y="29188"/>
                </a:cubicBezTo>
                <a:lnTo>
                  <a:pt x="62799" y="29150"/>
                </a:lnTo>
                <a:cubicBezTo>
                  <a:pt x="62837" y="29113"/>
                  <a:pt x="62875" y="29037"/>
                  <a:pt x="62875" y="28999"/>
                </a:cubicBezTo>
                <a:cubicBezTo>
                  <a:pt x="62875" y="28924"/>
                  <a:pt x="62837" y="28886"/>
                  <a:pt x="62799" y="28848"/>
                </a:cubicBezTo>
                <a:cubicBezTo>
                  <a:pt x="62723" y="28810"/>
                  <a:pt x="62572" y="28772"/>
                  <a:pt x="62421" y="28772"/>
                </a:cubicBezTo>
                <a:close/>
                <a:moveTo>
                  <a:pt x="6541" y="29150"/>
                </a:moveTo>
                <a:cubicBezTo>
                  <a:pt x="6504" y="29150"/>
                  <a:pt x="6390" y="29150"/>
                  <a:pt x="6314" y="29188"/>
                </a:cubicBezTo>
                <a:cubicBezTo>
                  <a:pt x="6277" y="29226"/>
                  <a:pt x="6277" y="29264"/>
                  <a:pt x="6277" y="29302"/>
                </a:cubicBezTo>
                <a:lnTo>
                  <a:pt x="6428" y="29302"/>
                </a:lnTo>
                <a:cubicBezTo>
                  <a:pt x="6428" y="29302"/>
                  <a:pt x="6390" y="29302"/>
                  <a:pt x="6390" y="29339"/>
                </a:cubicBezTo>
                <a:cubicBezTo>
                  <a:pt x="6504" y="29339"/>
                  <a:pt x="6541" y="29377"/>
                  <a:pt x="6655" y="29377"/>
                </a:cubicBezTo>
                <a:cubicBezTo>
                  <a:pt x="6655" y="29339"/>
                  <a:pt x="6655" y="29339"/>
                  <a:pt x="6655" y="29339"/>
                </a:cubicBezTo>
                <a:lnTo>
                  <a:pt x="6806" y="29339"/>
                </a:lnTo>
                <a:cubicBezTo>
                  <a:pt x="6806" y="29226"/>
                  <a:pt x="6693" y="29150"/>
                  <a:pt x="6541" y="29150"/>
                </a:cubicBezTo>
                <a:close/>
                <a:moveTo>
                  <a:pt x="83971" y="28697"/>
                </a:moveTo>
                <a:lnTo>
                  <a:pt x="83820" y="28772"/>
                </a:lnTo>
                <a:cubicBezTo>
                  <a:pt x="83820" y="28772"/>
                  <a:pt x="83820" y="28810"/>
                  <a:pt x="83820" y="28810"/>
                </a:cubicBezTo>
                <a:cubicBezTo>
                  <a:pt x="83782" y="28848"/>
                  <a:pt x="83745" y="28886"/>
                  <a:pt x="83745" y="28961"/>
                </a:cubicBezTo>
                <a:lnTo>
                  <a:pt x="83669" y="28999"/>
                </a:lnTo>
                <a:cubicBezTo>
                  <a:pt x="83669" y="29037"/>
                  <a:pt x="83631" y="29037"/>
                  <a:pt x="83631" y="29075"/>
                </a:cubicBezTo>
                <a:cubicBezTo>
                  <a:pt x="83593" y="29113"/>
                  <a:pt x="83555" y="29150"/>
                  <a:pt x="83555" y="29188"/>
                </a:cubicBezTo>
                <a:cubicBezTo>
                  <a:pt x="83555" y="29302"/>
                  <a:pt x="83593" y="29339"/>
                  <a:pt x="83745" y="29377"/>
                </a:cubicBezTo>
                <a:lnTo>
                  <a:pt x="83896" y="29302"/>
                </a:lnTo>
                <a:cubicBezTo>
                  <a:pt x="83934" y="29264"/>
                  <a:pt x="83971" y="29188"/>
                  <a:pt x="83971" y="29113"/>
                </a:cubicBezTo>
                <a:cubicBezTo>
                  <a:pt x="84047" y="29113"/>
                  <a:pt x="84085" y="29075"/>
                  <a:pt x="84123" y="29075"/>
                </a:cubicBezTo>
                <a:cubicBezTo>
                  <a:pt x="84160" y="29037"/>
                  <a:pt x="84198" y="28961"/>
                  <a:pt x="84198" y="28886"/>
                </a:cubicBezTo>
                <a:cubicBezTo>
                  <a:pt x="84198" y="28772"/>
                  <a:pt x="84123" y="28697"/>
                  <a:pt x="83971" y="28697"/>
                </a:cubicBezTo>
                <a:close/>
                <a:moveTo>
                  <a:pt x="14859" y="29150"/>
                </a:moveTo>
                <a:cubicBezTo>
                  <a:pt x="14783" y="29150"/>
                  <a:pt x="14708" y="29188"/>
                  <a:pt x="14670" y="29226"/>
                </a:cubicBezTo>
                <a:cubicBezTo>
                  <a:pt x="14594" y="29264"/>
                  <a:pt x="14594" y="29339"/>
                  <a:pt x="14594" y="29377"/>
                </a:cubicBezTo>
                <a:lnTo>
                  <a:pt x="14746" y="29377"/>
                </a:lnTo>
                <a:cubicBezTo>
                  <a:pt x="14746" y="29415"/>
                  <a:pt x="14708" y="29415"/>
                  <a:pt x="14708" y="29415"/>
                </a:cubicBezTo>
                <a:cubicBezTo>
                  <a:pt x="14758" y="29453"/>
                  <a:pt x="14783" y="29465"/>
                  <a:pt x="14802" y="29465"/>
                </a:cubicBezTo>
                <a:cubicBezTo>
                  <a:pt x="14838" y="29465"/>
                  <a:pt x="14846" y="29415"/>
                  <a:pt x="14972" y="29415"/>
                </a:cubicBezTo>
                <a:cubicBezTo>
                  <a:pt x="14972" y="29415"/>
                  <a:pt x="14972" y="29415"/>
                  <a:pt x="14972" y="29377"/>
                </a:cubicBezTo>
                <a:lnTo>
                  <a:pt x="15124" y="29377"/>
                </a:lnTo>
                <a:cubicBezTo>
                  <a:pt x="15124" y="29264"/>
                  <a:pt x="15010" y="29150"/>
                  <a:pt x="14859" y="29150"/>
                </a:cubicBezTo>
                <a:close/>
                <a:moveTo>
                  <a:pt x="31608" y="28961"/>
                </a:moveTo>
                <a:lnTo>
                  <a:pt x="31457" y="29075"/>
                </a:lnTo>
                <a:lnTo>
                  <a:pt x="31457" y="29188"/>
                </a:lnTo>
                <a:cubicBezTo>
                  <a:pt x="31457" y="29415"/>
                  <a:pt x="31608" y="29491"/>
                  <a:pt x="31721" y="29491"/>
                </a:cubicBezTo>
                <a:lnTo>
                  <a:pt x="31835" y="29415"/>
                </a:lnTo>
                <a:cubicBezTo>
                  <a:pt x="31872" y="29377"/>
                  <a:pt x="31872" y="29377"/>
                  <a:pt x="31910" y="29377"/>
                </a:cubicBezTo>
                <a:lnTo>
                  <a:pt x="31986" y="29264"/>
                </a:lnTo>
                <a:cubicBezTo>
                  <a:pt x="31948" y="29075"/>
                  <a:pt x="31835" y="28961"/>
                  <a:pt x="31608" y="28961"/>
                </a:cubicBezTo>
                <a:close/>
                <a:moveTo>
                  <a:pt x="13634" y="29097"/>
                </a:moveTo>
                <a:cubicBezTo>
                  <a:pt x="13567" y="29097"/>
                  <a:pt x="13514" y="29124"/>
                  <a:pt x="13460" y="29150"/>
                </a:cubicBezTo>
                <a:cubicBezTo>
                  <a:pt x="13422" y="29188"/>
                  <a:pt x="13385" y="29264"/>
                  <a:pt x="13385" y="29339"/>
                </a:cubicBezTo>
                <a:lnTo>
                  <a:pt x="13385" y="29377"/>
                </a:lnTo>
                <a:lnTo>
                  <a:pt x="13498" y="29491"/>
                </a:lnTo>
                <a:cubicBezTo>
                  <a:pt x="13515" y="29499"/>
                  <a:pt x="13536" y="29504"/>
                  <a:pt x="13559" y="29504"/>
                </a:cubicBezTo>
                <a:cubicBezTo>
                  <a:pt x="13638" y="29504"/>
                  <a:pt x="13742" y="29448"/>
                  <a:pt x="13800" y="29302"/>
                </a:cubicBezTo>
                <a:lnTo>
                  <a:pt x="13725" y="29113"/>
                </a:lnTo>
                <a:cubicBezTo>
                  <a:pt x="13692" y="29102"/>
                  <a:pt x="13662" y="29097"/>
                  <a:pt x="13634" y="29097"/>
                </a:cubicBezTo>
                <a:close/>
                <a:moveTo>
                  <a:pt x="19714" y="29105"/>
                </a:moveTo>
                <a:cubicBezTo>
                  <a:pt x="19585" y="29105"/>
                  <a:pt x="19472" y="29203"/>
                  <a:pt x="19472" y="29302"/>
                </a:cubicBezTo>
                <a:lnTo>
                  <a:pt x="19509" y="29415"/>
                </a:lnTo>
                <a:cubicBezTo>
                  <a:pt x="19585" y="29453"/>
                  <a:pt x="19661" y="29491"/>
                  <a:pt x="19736" y="29491"/>
                </a:cubicBezTo>
                <a:cubicBezTo>
                  <a:pt x="19774" y="29491"/>
                  <a:pt x="19812" y="29491"/>
                  <a:pt x="19812" y="29528"/>
                </a:cubicBezTo>
                <a:lnTo>
                  <a:pt x="20039" y="29453"/>
                </a:lnTo>
                <a:cubicBezTo>
                  <a:pt x="20039" y="29415"/>
                  <a:pt x="20076" y="29377"/>
                  <a:pt x="20076" y="29339"/>
                </a:cubicBezTo>
                <a:cubicBezTo>
                  <a:pt x="20076" y="29226"/>
                  <a:pt x="19925" y="29113"/>
                  <a:pt x="19774" y="29113"/>
                </a:cubicBezTo>
                <a:cubicBezTo>
                  <a:pt x="19754" y="29108"/>
                  <a:pt x="19733" y="29105"/>
                  <a:pt x="19714" y="29105"/>
                </a:cubicBezTo>
                <a:close/>
                <a:moveTo>
                  <a:pt x="69604" y="29150"/>
                </a:moveTo>
                <a:lnTo>
                  <a:pt x="69491" y="29264"/>
                </a:lnTo>
                <a:lnTo>
                  <a:pt x="69491" y="29415"/>
                </a:lnTo>
                <a:lnTo>
                  <a:pt x="69604" y="29528"/>
                </a:lnTo>
                <a:cubicBezTo>
                  <a:pt x="69649" y="29540"/>
                  <a:pt x="69687" y="29544"/>
                  <a:pt x="69720" y="29544"/>
                </a:cubicBezTo>
                <a:cubicBezTo>
                  <a:pt x="69800" y="29544"/>
                  <a:pt x="69853" y="29517"/>
                  <a:pt x="69907" y="29491"/>
                </a:cubicBezTo>
                <a:cubicBezTo>
                  <a:pt x="69945" y="29453"/>
                  <a:pt x="69983" y="29377"/>
                  <a:pt x="69983" y="29302"/>
                </a:cubicBezTo>
                <a:cubicBezTo>
                  <a:pt x="69983" y="29302"/>
                  <a:pt x="69983" y="29264"/>
                  <a:pt x="69983" y="29264"/>
                </a:cubicBezTo>
                <a:lnTo>
                  <a:pt x="69869" y="29150"/>
                </a:lnTo>
                <a:close/>
                <a:moveTo>
                  <a:pt x="72591" y="29188"/>
                </a:moveTo>
                <a:lnTo>
                  <a:pt x="72440" y="29302"/>
                </a:lnTo>
                <a:cubicBezTo>
                  <a:pt x="72440" y="29415"/>
                  <a:pt x="72478" y="29491"/>
                  <a:pt x="72516" y="29528"/>
                </a:cubicBezTo>
                <a:cubicBezTo>
                  <a:pt x="72591" y="29604"/>
                  <a:pt x="72705" y="29604"/>
                  <a:pt x="72818" y="29604"/>
                </a:cubicBezTo>
                <a:lnTo>
                  <a:pt x="72932" y="29491"/>
                </a:lnTo>
                <a:lnTo>
                  <a:pt x="72969" y="29453"/>
                </a:lnTo>
                <a:cubicBezTo>
                  <a:pt x="72969" y="29264"/>
                  <a:pt x="72742" y="29226"/>
                  <a:pt x="72667" y="29226"/>
                </a:cubicBezTo>
                <a:lnTo>
                  <a:pt x="72591" y="29188"/>
                </a:lnTo>
                <a:close/>
                <a:moveTo>
                  <a:pt x="53763" y="29302"/>
                </a:moveTo>
                <a:cubicBezTo>
                  <a:pt x="53650" y="29302"/>
                  <a:pt x="53498" y="29302"/>
                  <a:pt x="53423" y="29377"/>
                </a:cubicBezTo>
                <a:cubicBezTo>
                  <a:pt x="53385" y="29415"/>
                  <a:pt x="53309" y="29453"/>
                  <a:pt x="53347" y="29604"/>
                </a:cubicBezTo>
                <a:lnTo>
                  <a:pt x="53461" y="29680"/>
                </a:lnTo>
                <a:cubicBezTo>
                  <a:pt x="53523" y="29695"/>
                  <a:pt x="53579" y="29705"/>
                  <a:pt x="53632" y="29705"/>
                </a:cubicBezTo>
                <a:cubicBezTo>
                  <a:pt x="53706" y="29705"/>
                  <a:pt x="53772" y="29686"/>
                  <a:pt x="53839" y="29642"/>
                </a:cubicBezTo>
                <a:cubicBezTo>
                  <a:pt x="53876" y="29604"/>
                  <a:pt x="53914" y="29528"/>
                  <a:pt x="53914" y="29453"/>
                </a:cubicBezTo>
                <a:cubicBezTo>
                  <a:pt x="53914" y="29453"/>
                  <a:pt x="53914" y="29415"/>
                  <a:pt x="53914" y="29415"/>
                </a:cubicBezTo>
                <a:lnTo>
                  <a:pt x="53763" y="29302"/>
                </a:lnTo>
                <a:close/>
                <a:moveTo>
                  <a:pt x="69102" y="29360"/>
                </a:moveTo>
                <a:cubicBezTo>
                  <a:pt x="69084" y="29360"/>
                  <a:pt x="69063" y="29365"/>
                  <a:pt x="69037" y="29377"/>
                </a:cubicBezTo>
                <a:lnTo>
                  <a:pt x="68962" y="29491"/>
                </a:lnTo>
                <a:cubicBezTo>
                  <a:pt x="68962" y="29491"/>
                  <a:pt x="68924" y="29491"/>
                  <a:pt x="68924" y="29528"/>
                </a:cubicBezTo>
                <a:cubicBezTo>
                  <a:pt x="68924" y="29566"/>
                  <a:pt x="68886" y="29604"/>
                  <a:pt x="68886" y="29680"/>
                </a:cubicBezTo>
                <a:lnTo>
                  <a:pt x="68962" y="29793"/>
                </a:lnTo>
                <a:cubicBezTo>
                  <a:pt x="69000" y="29812"/>
                  <a:pt x="69037" y="29822"/>
                  <a:pt x="69075" y="29822"/>
                </a:cubicBezTo>
                <a:cubicBezTo>
                  <a:pt x="69113" y="29822"/>
                  <a:pt x="69151" y="29812"/>
                  <a:pt x="69189" y="29793"/>
                </a:cubicBezTo>
                <a:cubicBezTo>
                  <a:pt x="69226" y="29755"/>
                  <a:pt x="69302" y="29680"/>
                  <a:pt x="69302" y="29566"/>
                </a:cubicBezTo>
                <a:cubicBezTo>
                  <a:pt x="69302" y="29528"/>
                  <a:pt x="69264" y="29453"/>
                  <a:pt x="69189" y="29377"/>
                </a:cubicBezTo>
                <a:cubicBezTo>
                  <a:pt x="69163" y="29377"/>
                  <a:pt x="69138" y="29360"/>
                  <a:pt x="69102" y="29360"/>
                </a:cubicBezTo>
                <a:close/>
                <a:moveTo>
                  <a:pt x="49793" y="29453"/>
                </a:moveTo>
                <a:lnTo>
                  <a:pt x="49642" y="29566"/>
                </a:lnTo>
                <a:cubicBezTo>
                  <a:pt x="49642" y="29566"/>
                  <a:pt x="49604" y="29604"/>
                  <a:pt x="49604" y="29642"/>
                </a:cubicBezTo>
                <a:lnTo>
                  <a:pt x="49680" y="29793"/>
                </a:lnTo>
                <a:cubicBezTo>
                  <a:pt x="49732" y="29819"/>
                  <a:pt x="49820" y="29863"/>
                  <a:pt x="49907" y="29863"/>
                </a:cubicBezTo>
                <a:cubicBezTo>
                  <a:pt x="49946" y="29863"/>
                  <a:pt x="49985" y="29854"/>
                  <a:pt x="50020" y="29831"/>
                </a:cubicBezTo>
                <a:cubicBezTo>
                  <a:pt x="50058" y="29831"/>
                  <a:pt x="50096" y="29793"/>
                  <a:pt x="50096" y="29680"/>
                </a:cubicBezTo>
                <a:lnTo>
                  <a:pt x="50020" y="29566"/>
                </a:lnTo>
                <a:lnTo>
                  <a:pt x="50020" y="29566"/>
                </a:lnTo>
                <a:lnTo>
                  <a:pt x="49907" y="29453"/>
                </a:lnTo>
                <a:close/>
                <a:moveTo>
                  <a:pt x="80909" y="29113"/>
                </a:moveTo>
                <a:cubicBezTo>
                  <a:pt x="80833" y="29113"/>
                  <a:pt x="80720" y="29113"/>
                  <a:pt x="80606" y="29150"/>
                </a:cubicBezTo>
                <a:lnTo>
                  <a:pt x="80531" y="29339"/>
                </a:lnTo>
                <a:cubicBezTo>
                  <a:pt x="80569" y="29415"/>
                  <a:pt x="80569" y="29491"/>
                  <a:pt x="80531" y="29566"/>
                </a:cubicBezTo>
                <a:cubicBezTo>
                  <a:pt x="80455" y="29718"/>
                  <a:pt x="80455" y="29869"/>
                  <a:pt x="80531" y="30020"/>
                </a:cubicBezTo>
                <a:lnTo>
                  <a:pt x="80758" y="29944"/>
                </a:lnTo>
                <a:lnTo>
                  <a:pt x="80947" y="29944"/>
                </a:lnTo>
                <a:lnTo>
                  <a:pt x="81060" y="29793"/>
                </a:lnTo>
                <a:cubicBezTo>
                  <a:pt x="81060" y="29718"/>
                  <a:pt x="81060" y="29604"/>
                  <a:pt x="81098" y="29528"/>
                </a:cubicBezTo>
                <a:cubicBezTo>
                  <a:pt x="81211" y="29491"/>
                  <a:pt x="81325" y="29339"/>
                  <a:pt x="81325" y="29226"/>
                </a:cubicBezTo>
                <a:lnTo>
                  <a:pt x="81325" y="29188"/>
                </a:lnTo>
                <a:lnTo>
                  <a:pt x="81174" y="29113"/>
                </a:lnTo>
                <a:close/>
                <a:moveTo>
                  <a:pt x="60417" y="29680"/>
                </a:moveTo>
                <a:lnTo>
                  <a:pt x="60304" y="29718"/>
                </a:lnTo>
                <a:cubicBezTo>
                  <a:pt x="60228" y="29755"/>
                  <a:pt x="60228" y="29831"/>
                  <a:pt x="60228" y="29907"/>
                </a:cubicBezTo>
                <a:cubicBezTo>
                  <a:pt x="60228" y="30020"/>
                  <a:pt x="60304" y="30096"/>
                  <a:pt x="60455" y="30096"/>
                </a:cubicBezTo>
                <a:lnTo>
                  <a:pt x="60606" y="29982"/>
                </a:lnTo>
                <a:cubicBezTo>
                  <a:pt x="60606" y="29982"/>
                  <a:pt x="60606" y="29944"/>
                  <a:pt x="60606" y="29944"/>
                </a:cubicBezTo>
                <a:lnTo>
                  <a:pt x="60493" y="29944"/>
                </a:lnTo>
                <a:lnTo>
                  <a:pt x="60606" y="29907"/>
                </a:lnTo>
                <a:cubicBezTo>
                  <a:pt x="60606" y="29755"/>
                  <a:pt x="60531" y="29680"/>
                  <a:pt x="60417" y="29680"/>
                </a:cubicBezTo>
                <a:close/>
                <a:moveTo>
                  <a:pt x="73196" y="29869"/>
                </a:moveTo>
                <a:cubicBezTo>
                  <a:pt x="72969" y="29869"/>
                  <a:pt x="72894" y="29982"/>
                  <a:pt x="72818" y="30096"/>
                </a:cubicBezTo>
                <a:lnTo>
                  <a:pt x="72932" y="30247"/>
                </a:lnTo>
                <a:cubicBezTo>
                  <a:pt x="72965" y="30258"/>
                  <a:pt x="72998" y="30263"/>
                  <a:pt x="73030" y="30263"/>
                </a:cubicBezTo>
                <a:cubicBezTo>
                  <a:pt x="73108" y="30263"/>
                  <a:pt x="73181" y="30236"/>
                  <a:pt x="73234" y="30209"/>
                </a:cubicBezTo>
                <a:cubicBezTo>
                  <a:pt x="73272" y="30171"/>
                  <a:pt x="73310" y="30133"/>
                  <a:pt x="73310" y="30020"/>
                </a:cubicBezTo>
                <a:lnTo>
                  <a:pt x="73310" y="29982"/>
                </a:lnTo>
                <a:lnTo>
                  <a:pt x="73196" y="29869"/>
                </a:lnTo>
                <a:close/>
                <a:moveTo>
                  <a:pt x="265" y="29869"/>
                </a:moveTo>
                <a:lnTo>
                  <a:pt x="152" y="29944"/>
                </a:lnTo>
                <a:cubicBezTo>
                  <a:pt x="76" y="30096"/>
                  <a:pt x="190" y="30285"/>
                  <a:pt x="341" y="30322"/>
                </a:cubicBezTo>
                <a:cubicBezTo>
                  <a:pt x="454" y="30322"/>
                  <a:pt x="568" y="30285"/>
                  <a:pt x="643" y="30209"/>
                </a:cubicBezTo>
                <a:lnTo>
                  <a:pt x="568" y="30058"/>
                </a:lnTo>
                <a:cubicBezTo>
                  <a:pt x="568" y="30058"/>
                  <a:pt x="568" y="30020"/>
                  <a:pt x="530" y="30020"/>
                </a:cubicBezTo>
                <a:cubicBezTo>
                  <a:pt x="492" y="29944"/>
                  <a:pt x="417" y="29907"/>
                  <a:pt x="265" y="29869"/>
                </a:cubicBezTo>
                <a:close/>
                <a:moveTo>
                  <a:pt x="83781" y="29557"/>
                </a:moveTo>
                <a:cubicBezTo>
                  <a:pt x="83757" y="29557"/>
                  <a:pt x="83733" y="29560"/>
                  <a:pt x="83707" y="29566"/>
                </a:cubicBezTo>
                <a:lnTo>
                  <a:pt x="83593" y="29680"/>
                </a:lnTo>
                <a:lnTo>
                  <a:pt x="83593" y="29718"/>
                </a:lnTo>
                <a:cubicBezTo>
                  <a:pt x="83593" y="30096"/>
                  <a:pt x="83782" y="30247"/>
                  <a:pt x="83971" y="30322"/>
                </a:cubicBezTo>
                <a:lnTo>
                  <a:pt x="84160" y="30209"/>
                </a:lnTo>
                <a:lnTo>
                  <a:pt x="84160" y="29907"/>
                </a:lnTo>
                <a:lnTo>
                  <a:pt x="83971" y="29793"/>
                </a:lnTo>
                <a:lnTo>
                  <a:pt x="84009" y="29793"/>
                </a:lnTo>
                <a:cubicBezTo>
                  <a:pt x="84009" y="29793"/>
                  <a:pt x="84009" y="29755"/>
                  <a:pt x="84009" y="29755"/>
                </a:cubicBezTo>
                <a:cubicBezTo>
                  <a:pt x="83978" y="29630"/>
                  <a:pt x="83895" y="29557"/>
                  <a:pt x="83781" y="29557"/>
                </a:cubicBezTo>
                <a:close/>
                <a:moveTo>
                  <a:pt x="87297" y="29929"/>
                </a:moveTo>
                <a:cubicBezTo>
                  <a:pt x="87216" y="29929"/>
                  <a:pt x="87163" y="29955"/>
                  <a:pt x="87109" y="29982"/>
                </a:cubicBezTo>
                <a:cubicBezTo>
                  <a:pt x="87072" y="30020"/>
                  <a:pt x="87034" y="30058"/>
                  <a:pt x="87034" y="30171"/>
                </a:cubicBezTo>
                <a:lnTo>
                  <a:pt x="87034" y="30209"/>
                </a:lnTo>
                <a:lnTo>
                  <a:pt x="87147" y="30322"/>
                </a:lnTo>
                <a:cubicBezTo>
                  <a:pt x="87298" y="30322"/>
                  <a:pt x="87374" y="30322"/>
                  <a:pt x="87450" y="30247"/>
                </a:cubicBezTo>
                <a:cubicBezTo>
                  <a:pt x="87487" y="30209"/>
                  <a:pt x="87525" y="30171"/>
                  <a:pt x="87525" y="30058"/>
                </a:cubicBezTo>
                <a:cubicBezTo>
                  <a:pt x="87525" y="30058"/>
                  <a:pt x="87525" y="30058"/>
                  <a:pt x="87525" y="30020"/>
                </a:cubicBezTo>
                <a:lnTo>
                  <a:pt x="87412" y="29944"/>
                </a:lnTo>
                <a:cubicBezTo>
                  <a:pt x="87368" y="29933"/>
                  <a:pt x="87330" y="29929"/>
                  <a:pt x="87297" y="29929"/>
                </a:cubicBezTo>
                <a:close/>
                <a:moveTo>
                  <a:pt x="28848" y="30020"/>
                </a:moveTo>
                <a:cubicBezTo>
                  <a:pt x="28659" y="30020"/>
                  <a:pt x="28583" y="30096"/>
                  <a:pt x="28508" y="30209"/>
                </a:cubicBezTo>
                <a:lnTo>
                  <a:pt x="28545" y="30322"/>
                </a:lnTo>
                <a:cubicBezTo>
                  <a:pt x="28601" y="30378"/>
                  <a:pt x="28676" y="30413"/>
                  <a:pt x="28757" y="30413"/>
                </a:cubicBezTo>
                <a:cubicBezTo>
                  <a:pt x="28787" y="30413"/>
                  <a:pt x="28817" y="30408"/>
                  <a:pt x="28848" y="30398"/>
                </a:cubicBezTo>
                <a:cubicBezTo>
                  <a:pt x="28923" y="30360"/>
                  <a:pt x="28961" y="30285"/>
                  <a:pt x="28961" y="30209"/>
                </a:cubicBezTo>
                <a:cubicBezTo>
                  <a:pt x="28961" y="30171"/>
                  <a:pt x="28961" y="30171"/>
                  <a:pt x="28961" y="30133"/>
                </a:cubicBezTo>
                <a:lnTo>
                  <a:pt x="28848" y="30020"/>
                </a:lnTo>
                <a:close/>
                <a:moveTo>
                  <a:pt x="26920" y="30020"/>
                </a:moveTo>
                <a:cubicBezTo>
                  <a:pt x="26806" y="30020"/>
                  <a:pt x="26731" y="30058"/>
                  <a:pt x="26693" y="30096"/>
                </a:cubicBezTo>
                <a:cubicBezTo>
                  <a:pt x="26655" y="30133"/>
                  <a:pt x="26617" y="30209"/>
                  <a:pt x="26655" y="30322"/>
                </a:cubicBezTo>
                <a:lnTo>
                  <a:pt x="26768" y="30436"/>
                </a:lnTo>
                <a:lnTo>
                  <a:pt x="26882" y="30436"/>
                </a:lnTo>
                <a:lnTo>
                  <a:pt x="27033" y="30285"/>
                </a:lnTo>
                <a:lnTo>
                  <a:pt x="27033" y="30133"/>
                </a:lnTo>
                <a:lnTo>
                  <a:pt x="26920" y="30020"/>
                </a:lnTo>
                <a:close/>
                <a:moveTo>
                  <a:pt x="76939" y="30096"/>
                </a:moveTo>
                <a:lnTo>
                  <a:pt x="76788" y="30209"/>
                </a:lnTo>
                <a:cubicBezTo>
                  <a:pt x="76750" y="30209"/>
                  <a:pt x="76712" y="30247"/>
                  <a:pt x="76712" y="30322"/>
                </a:cubicBezTo>
                <a:lnTo>
                  <a:pt x="76712" y="30360"/>
                </a:lnTo>
                <a:lnTo>
                  <a:pt x="76864" y="30474"/>
                </a:lnTo>
                <a:lnTo>
                  <a:pt x="76901" y="30474"/>
                </a:lnTo>
                <a:cubicBezTo>
                  <a:pt x="76977" y="30474"/>
                  <a:pt x="77128" y="30474"/>
                  <a:pt x="77166" y="30322"/>
                </a:cubicBezTo>
                <a:lnTo>
                  <a:pt x="77015" y="30171"/>
                </a:lnTo>
                <a:cubicBezTo>
                  <a:pt x="77053" y="30171"/>
                  <a:pt x="77090" y="30209"/>
                  <a:pt x="77090" y="30209"/>
                </a:cubicBezTo>
                <a:cubicBezTo>
                  <a:pt x="77090" y="30171"/>
                  <a:pt x="77053" y="30096"/>
                  <a:pt x="76939" y="30096"/>
                </a:cubicBezTo>
                <a:close/>
                <a:moveTo>
                  <a:pt x="81060" y="30020"/>
                </a:moveTo>
                <a:cubicBezTo>
                  <a:pt x="80985" y="30058"/>
                  <a:pt x="80947" y="30096"/>
                  <a:pt x="80947" y="30133"/>
                </a:cubicBezTo>
                <a:cubicBezTo>
                  <a:pt x="80909" y="30133"/>
                  <a:pt x="80871" y="30096"/>
                  <a:pt x="80833" y="30096"/>
                </a:cubicBezTo>
                <a:lnTo>
                  <a:pt x="80644" y="30247"/>
                </a:lnTo>
                <a:cubicBezTo>
                  <a:pt x="80644" y="30285"/>
                  <a:pt x="80644" y="30398"/>
                  <a:pt x="80720" y="30436"/>
                </a:cubicBezTo>
                <a:cubicBezTo>
                  <a:pt x="80758" y="30474"/>
                  <a:pt x="80833" y="30474"/>
                  <a:pt x="80909" y="30474"/>
                </a:cubicBezTo>
                <a:lnTo>
                  <a:pt x="80985" y="30398"/>
                </a:lnTo>
                <a:cubicBezTo>
                  <a:pt x="81060" y="30436"/>
                  <a:pt x="81098" y="30436"/>
                  <a:pt x="81174" y="30436"/>
                </a:cubicBezTo>
                <a:lnTo>
                  <a:pt x="81211" y="30360"/>
                </a:lnTo>
                <a:lnTo>
                  <a:pt x="81174" y="30360"/>
                </a:lnTo>
                <a:lnTo>
                  <a:pt x="81325" y="30247"/>
                </a:lnTo>
                <a:lnTo>
                  <a:pt x="81325" y="30133"/>
                </a:lnTo>
                <a:lnTo>
                  <a:pt x="81249" y="30058"/>
                </a:lnTo>
                <a:cubicBezTo>
                  <a:pt x="81174" y="30020"/>
                  <a:pt x="81098" y="30020"/>
                  <a:pt x="81060" y="30020"/>
                </a:cubicBezTo>
                <a:close/>
                <a:moveTo>
                  <a:pt x="42232" y="30133"/>
                </a:moveTo>
                <a:lnTo>
                  <a:pt x="42118" y="30247"/>
                </a:lnTo>
                <a:cubicBezTo>
                  <a:pt x="42118" y="30285"/>
                  <a:pt x="42081" y="30322"/>
                  <a:pt x="42081" y="30398"/>
                </a:cubicBezTo>
                <a:lnTo>
                  <a:pt x="42081" y="30436"/>
                </a:lnTo>
                <a:lnTo>
                  <a:pt x="42118" y="30511"/>
                </a:lnTo>
                <a:cubicBezTo>
                  <a:pt x="42156" y="30530"/>
                  <a:pt x="42194" y="30540"/>
                  <a:pt x="42232" y="30540"/>
                </a:cubicBezTo>
                <a:cubicBezTo>
                  <a:pt x="42270" y="30540"/>
                  <a:pt x="42307" y="30530"/>
                  <a:pt x="42345" y="30511"/>
                </a:cubicBezTo>
                <a:cubicBezTo>
                  <a:pt x="42421" y="30474"/>
                  <a:pt x="42459" y="30398"/>
                  <a:pt x="42459" y="30322"/>
                </a:cubicBezTo>
                <a:cubicBezTo>
                  <a:pt x="42459" y="30247"/>
                  <a:pt x="42459" y="30209"/>
                  <a:pt x="42383" y="30171"/>
                </a:cubicBezTo>
                <a:cubicBezTo>
                  <a:pt x="42345" y="30133"/>
                  <a:pt x="42307" y="30133"/>
                  <a:pt x="42232" y="30133"/>
                </a:cubicBezTo>
                <a:close/>
                <a:moveTo>
                  <a:pt x="24166" y="30594"/>
                </a:moveTo>
                <a:cubicBezTo>
                  <a:pt x="24177" y="30605"/>
                  <a:pt x="24198" y="30625"/>
                  <a:pt x="24198" y="30625"/>
                </a:cubicBezTo>
                <a:cubicBezTo>
                  <a:pt x="24198" y="30608"/>
                  <a:pt x="24183" y="30599"/>
                  <a:pt x="24166" y="30594"/>
                </a:cubicBezTo>
                <a:close/>
                <a:moveTo>
                  <a:pt x="24122" y="30322"/>
                </a:moveTo>
                <a:lnTo>
                  <a:pt x="24008" y="30360"/>
                </a:lnTo>
                <a:lnTo>
                  <a:pt x="23971" y="30474"/>
                </a:lnTo>
                <a:lnTo>
                  <a:pt x="24122" y="30474"/>
                </a:lnTo>
                <a:lnTo>
                  <a:pt x="24122" y="30587"/>
                </a:lnTo>
                <a:cubicBezTo>
                  <a:pt x="24122" y="30587"/>
                  <a:pt x="24145" y="30587"/>
                  <a:pt x="24166" y="30594"/>
                </a:cubicBezTo>
                <a:lnTo>
                  <a:pt x="24166" y="30594"/>
                </a:lnTo>
                <a:cubicBezTo>
                  <a:pt x="24162" y="30590"/>
                  <a:pt x="24160" y="30587"/>
                  <a:pt x="24160" y="30587"/>
                </a:cubicBezTo>
                <a:lnTo>
                  <a:pt x="24198" y="30587"/>
                </a:lnTo>
                <a:cubicBezTo>
                  <a:pt x="24198" y="30587"/>
                  <a:pt x="24198" y="30625"/>
                  <a:pt x="24235" y="30625"/>
                </a:cubicBezTo>
                <a:cubicBezTo>
                  <a:pt x="24311" y="30625"/>
                  <a:pt x="24311" y="30587"/>
                  <a:pt x="24311" y="30587"/>
                </a:cubicBezTo>
                <a:lnTo>
                  <a:pt x="24462" y="30587"/>
                </a:lnTo>
                <a:cubicBezTo>
                  <a:pt x="24462" y="30436"/>
                  <a:pt x="24235" y="30322"/>
                  <a:pt x="24122" y="30322"/>
                </a:cubicBezTo>
                <a:close/>
                <a:moveTo>
                  <a:pt x="20795" y="30171"/>
                </a:moveTo>
                <a:cubicBezTo>
                  <a:pt x="20719" y="30171"/>
                  <a:pt x="20530" y="30171"/>
                  <a:pt x="20492" y="30322"/>
                </a:cubicBezTo>
                <a:lnTo>
                  <a:pt x="20644" y="30474"/>
                </a:lnTo>
                <a:lnTo>
                  <a:pt x="20606" y="30474"/>
                </a:lnTo>
                <a:cubicBezTo>
                  <a:pt x="20635" y="30589"/>
                  <a:pt x="20730" y="30639"/>
                  <a:pt x="20824" y="30639"/>
                </a:cubicBezTo>
                <a:cubicBezTo>
                  <a:pt x="20853" y="30639"/>
                  <a:pt x="20881" y="30634"/>
                  <a:pt x="20908" y="30625"/>
                </a:cubicBezTo>
                <a:lnTo>
                  <a:pt x="21022" y="30511"/>
                </a:lnTo>
                <a:lnTo>
                  <a:pt x="21022" y="30285"/>
                </a:lnTo>
                <a:lnTo>
                  <a:pt x="20870" y="30171"/>
                </a:lnTo>
                <a:close/>
                <a:moveTo>
                  <a:pt x="60039" y="30285"/>
                </a:moveTo>
                <a:cubicBezTo>
                  <a:pt x="59964" y="30285"/>
                  <a:pt x="59888" y="30322"/>
                  <a:pt x="59850" y="30322"/>
                </a:cubicBezTo>
                <a:cubicBezTo>
                  <a:pt x="59812" y="30360"/>
                  <a:pt x="59774" y="30398"/>
                  <a:pt x="59774" y="30474"/>
                </a:cubicBezTo>
                <a:lnTo>
                  <a:pt x="59699" y="30398"/>
                </a:lnTo>
                <a:cubicBezTo>
                  <a:pt x="59510" y="30398"/>
                  <a:pt x="59434" y="30436"/>
                  <a:pt x="59359" y="30587"/>
                </a:cubicBezTo>
                <a:lnTo>
                  <a:pt x="59472" y="30738"/>
                </a:lnTo>
                <a:cubicBezTo>
                  <a:pt x="59510" y="30738"/>
                  <a:pt x="59548" y="30776"/>
                  <a:pt x="59585" y="30776"/>
                </a:cubicBezTo>
                <a:lnTo>
                  <a:pt x="59774" y="30663"/>
                </a:lnTo>
                <a:cubicBezTo>
                  <a:pt x="59774" y="30663"/>
                  <a:pt x="59774" y="30625"/>
                  <a:pt x="59812" y="30587"/>
                </a:cubicBezTo>
                <a:lnTo>
                  <a:pt x="59926" y="30663"/>
                </a:lnTo>
                <a:lnTo>
                  <a:pt x="60039" y="30663"/>
                </a:lnTo>
                <a:lnTo>
                  <a:pt x="60190" y="30549"/>
                </a:lnTo>
                <a:lnTo>
                  <a:pt x="60190" y="30398"/>
                </a:lnTo>
                <a:lnTo>
                  <a:pt x="60039" y="30285"/>
                </a:lnTo>
                <a:close/>
                <a:moveTo>
                  <a:pt x="49362" y="30388"/>
                </a:moveTo>
                <a:cubicBezTo>
                  <a:pt x="49342" y="30388"/>
                  <a:pt x="49322" y="30391"/>
                  <a:pt x="49302" y="30398"/>
                </a:cubicBezTo>
                <a:cubicBezTo>
                  <a:pt x="49151" y="30398"/>
                  <a:pt x="48999" y="30474"/>
                  <a:pt x="48999" y="30587"/>
                </a:cubicBezTo>
                <a:lnTo>
                  <a:pt x="48999" y="30625"/>
                </a:lnTo>
                <a:lnTo>
                  <a:pt x="49037" y="30701"/>
                </a:lnTo>
                <a:cubicBezTo>
                  <a:pt x="49068" y="30731"/>
                  <a:pt x="49222" y="30786"/>
                  <a:pt x="49360" y="30786"/>
                </a:cubicBezTo>
                <a:cubicBezTo>
                  <a:pt x="49392" y="30786"/>
                  <a:pt x="49424" y="30783"/>
                  <a:pt x="49453" y="30776"/>
                </a:cubicBezTo>
                <a:cubicBezTo>
                  <a:pt x="49529" y="30738"/>
                  <a:pt x="49566" y="30701"/>
                  <a:pt x="49566" y="30587"/>
                </a:cubicBezTo>
                <a:cubicBezTo>
                  <a:pt x="49566" y="30587"/>
                  <a:pt x="49566" y="30549"/>
                  <a:pt x="49566" y="30549"/>
                </a:cubicBezTo>
                <a:cubicBezTo>
                  <a:pt x="49535" y="30456"/>
                  <a:pt x="49453" y="30388"/>
                  <a:pt x="49362" y="30388"/>
                </a:cubicBezTo>
                <a:close/>
                <a:moveTo>
                  <a:pt x="79056" y="30701"/>
                </a:moveTo>
                <a:lnTo>
                  <a:pt x="78943" y="30814"/>
                </a:lnTo>
                <a:cubicBezTo>
                  <a:pt x="78905" y="30852"/>
                  <a:pt x="78867" y="30890"/>
                  <a:pt x="78867" y="30965"/>
                </a:cubicBezTo>
                <a:lnTo>
                  <a:pt x="78905" y="31003"/>
                </a:lnTo>
                <a:lnTo>
                  <a:pt x="78943" y="31079"/>
                </a:lnTo>
                <a:cubicBezTo>
                  <a:pt x="78981" y="31098"/>
                  <a:pt x="79019" y="31107"/>
                  <a:pt x="79056" y="31107"/>
                </a:cubicBezTo>
                <a:cubicBezTo>
                  <a:pt x="79094" y="31107"/>
                  <a:pt x="79132" y="31098"/>
                  <a:pt x="79170" y="31079"/>
                </a:cubicBezTo>
                <a:cubicBezTo>
                  <a:pt x="79245" y="31041"/>
                  <a:pt x="79283" y="30965"/>
                  <a:pt x="79283" y="30890"/>
                </a:cubicBezTo>
                <a:cubicBezTo>
                  <a:pt x="79283" y="30814"/>
                  <a:pt x="79245" y="30776"/>
                  <a:pt x="79208" y="30738"/>
                </a:cubicBezTo>
                <a:cubicBezTo>
                  <a:pt x="79170" y="30701"/>
                  <a:pt x="79094" y="30701"/>
                  <a:pt x="79056" y="30701"/>
                </a:cubicBezTo>
                <a:close/>
                <a:moveTo>
                  <a:pt x="89189" y="30814"/>
                </a:moveTo>
                <a:cubicBezTo>
                  <a:pt x="88962" y="30814"/>
                  <a:pt x="88849" y="30890"/>
                  <a:pt x="88886" y="31041"/>
                </a:cubicBezTo>
                <a:lnTo>
                  <a:pt x="89038" y="31154"/>
                </a:lnTo>
                <a:lnTo>
                  <a:pt x="89151" y="31154"/>
                </a:lnTo>
                <a:lnTo>
                  <a:pt x="89264" y="31041"/>
                </a:lnTo>
                <a:cubicBezTo>
                  <a:pt x="89302" y="31041"/>
                  <a:pt x="89340" y="31003"/>
                  <a:pt x="89340" y="30965"/>
                </a:cubicBezTo>
                <a:lnTo>
                  <a:pt x="89189" y="30814"/>
                </a:lnTo>
                <a:close/>
                <a:moveTo>
                  <a:pt x="17241" y="30398"/>
                </a:moveTo>
                <a:cubicBezTo>
                  <a:pt x="17203" y="30398"/>
                  <a:pt x="17014" y="30398"/>
                  <a:pt x="17014" y="30549"/>
                </a:cubicBezTo>
                <a:lnTo>
                  <a:pt x="17090" y="30663"/>
                </a:lnTo>
                <a:cubicBezTo>
                  <a:pt x="17052" y="30663"/>
                  <a:pt x="17052" y="30625"/>
                  <a:pt x="17014" y="30625"/>
                </a:cubicBezTo>
                <a:cubicBezTo>
                  <a:pt x="17014" y="30663"/>
                  <a:pt x="17014" y="30738"/>
                  <a:pt x="17014" y="30776"/>
                </a:cubicBezTo>
                <a:cubicBezTo>
                  <a:pt x="16938" y="30776"/>
                  <a:pt x="16901" y="30814"/>
                  <a:pt x="16863" y="30852"/>
                </a:cubicBezTo>
                <a:lnTo>
                  <a:pt x="16825" y="30927"/>
                </a:lnTo>
                <a:lnTo>
                  <a:pt x="16825" y="31079"/>
                </a:lnTo>
                <a:lnTo>
                  <a:pt x="16938" y="31192"/>
                </a:lnTo>
                <a:lnTo>
                  <a:pt x="17014" y="31192"/>
                </a:lnTo>
                <a:cubicBezTo>
                  <a:pt x="17127" y="31192"/>
                  <a:pt x="17279" y="31192"/>
                  <a:pt x="17392" y="31116"/>
                </a:cubicBezTo>
                <a:cubicBezTo>
                  <a:pt x="17430" y="31079"/>
                  <a:pt x="17468" y="31041"/>
                  <a:pt x="17468" y="30890"/>
                </a:cubicBezTo>
                <a:lnTo>
                  <a:pt x="17430" y="30852"/>
                </a:lnTo>
                <a:cubicBezTo>
                  <a:pt x="17392" y="30852"/>
                  <a:pt x="17392" y="30814"/>
                  <a:pt x="17392" y="30814"/>
                </a:cubicBezTo>
                <a:cubicBezTo>
                  <a:pt x="17430" y="30814"/>
                  <a:pt x="17506" y="30776"/>
                  <a:pt x="17506" y="30701"/>
                </a:cubicBezTo>
                <a:lnTo>
                  <a:pt x="17392" y="30549"/>
                </a:lnTo>
                <a:cubicBezTo>
                  <a:pt x="17417" y="30549"/>
                  <a:pt x="17426" y="30566"/>
                  <a:pt x="17429" y="30566"/>
                </a:cubicBezTo>
                <a:cubicBezTo>
                  <a:pt x="17430" y="30566"/>
                  <a:pt x="17430" y="30562"/>
                  <a:pt x="17430" y="30549"/>
                </a:cubicBezTo>
                <a:cubicBezTo>
                  <a:pt x="17430" y="30549"/>
                  <a:pt x="17468" y="30549"/>
                  <a:pt x="17468" y="30511"/>
                </a:cubicBezTo>
                <a:lnTo>
                  <a:pt x="17279" y="30398"/>
                </a:lnTo>
                <a:close/>
                <a:moveTo>
                  <a:pt x="83054" y="30912"/>
                </a:moveTo>
                <a:cubicBezTo>
                  <a:pt x="83033" y="30912"/>
                  <a:pt x="83011" y="30916"/>
                  <a:pt x="82988" y="30927"/>
                </a:cubicBezTo>
                <a:lnTo>
                  <a:pt x="82875" y="31041"/>
                </a:lnTo>
                <a:cubicBezTo>
                  <a:pt x="82875" y="31041"/>
                  <a:pt x="82875" y="31041"/>
                  <a:pt x="82837" y="31079"/>
                </a:cubicBezTo>
                <a:cubicBezTo>
                  <a:pt x="82837" y="31116"/>
                  <a:pt x="82799" y="31154"/>
                  <a:pt x="82799" y="31230"/>
                </a:cubicBezTo>
                <a:lnTo>
                  <a:pt x="82913" y="31343"/>
                </a:lnTo>
                <a:cubicBezTo>
                  <a:pt x="83064" y="31343"/>
                  <a:pt x="83215" y="31343"/>
                  <a:pt x="83291" y="31268"/>
                </a:cubicBezTo>
                <a:cubicBezTo>
                  <a:pt x="83329" y="31268"/>
                  <a:pt x="83366" y="31192"/>
                  <a:pt x="83366" y="31116"/>
                </a:cubicBezTo>
                <a:cubicBezTo>
                  <a:pt x="83366" y="31079"/>
                  <a:pt x="83366" y="31079"/>
                  <a:pt x="83366" y="31079"/>
                </a:cubicBezTo>
                <a:lnTo>
                  <a:pt x="83215" y="30965"/>
                </a:lnTo>
                <a:lnTo>
                  <a:pt x="83177" y="30965"/>
                </a:lnTo>
                <a:cubicBezTo>
                  <a:pt x="83151" y="30938"/>
                  <a:pt x="83105" y="30912"/>
                  <a:pt x="83054" y="30912"/>
                </a:cubicBezTo>
                <a:close/>
                <a:moveTo>
                  <a:pt x="78300" y="31003"/>
                </a:moveTo>
                <a:cubicBezTo>
                  <a:pt x="78187" y="31003"/>
                  <a:pt x="78149" y="31041"/>
                  <a:pt x="78111" y="31079"/>
                </a:cubicBezTo>
                <a:cubicBezTo>
                  <a:pt x="78073" y="31116"/>
                  <a:pt x="77998" y="31192"/>
                  <a:pt x="78036" y="31305"/>
                </a:cubicBezTo>
                <a:lnTo>
                  <a:pt x="78187" y="31419"/>
                </a:lnTo>
                <a:lnTo>
                  <a:pt x="78300" y="31419"/>
                </a:lnTo>
                <a:lnTo>
                  <a:pt x="78451" y="31268"/>
                </a:lnTo>
                <a:lnTo>
                  <a:pt x="78451" y="31116"/>
                </a:lnTo>
                <a:lnTo>
                  <a:pt x="78300" y="31003"/>
                </a:lnTo>
                <a:close/>
                <a:moveTo>
                  <a:pt x="37695" y="31079"/>
                </a:moveTo>
                <a:cubicBezTo>
                  <a:pt x="37544" y="31079"/>
                  <a:pt x="37430" y="31154"/>
                  <a:pt x="37430" y="31268"/>
                </a:cubicBezTo>
                <a:lnTo>
                  <a:pt x="37544" y="31381"/>
                </a:lnTo>
                <a:cubicBezTo>
                  <a:pt x="37544" y="31419"/>
                  <a:pt x="37544" y="31419"/>
                  <a:pt x="37581" y="31419"/>
                </a:cubicBezTo>
                <a:cubicBezTo>
                  <a:pt x="37619" y="31457"/>
                  <a:pt x="37695" y="31457"/>
                  <a:pt x="37846" y="31457"/>
                </a:cubicBezTo>
                <a:lnTo>
                  <a:pt x="37922" y="31343"/>
                </a:lnTo>
                <a:cubicBezTo>
                  <a:pt x="37959" y="31343"/>
                  <a:pt x="37959" y="31305"/>
                  <a:pt x="37959" y="31305"/>
                </a:cubicBezTo>
                <a:cubicBezTo>
                  <a:pt x="37959" y="31154"/>
                  <a:pt x="37846" y="31079"/>
                  <a:pt x="37695" y="31079"/>
                </a:cubicBezTo>
                <a:close/>
                <a:moveTo>
                  <a:pt x="81514" y="31230"/>
                </a:moveTo>
                <a:lnTo>
                  <a:pt x="81363" y="31343"/>
                </a:lnTo>
                <a:cubicBezTo>
                  <a:pt x="81363" y="31381"/>
                  <a:pt x="81363" y="31381"/>
                  <a:pt x="81325" y="31419"/>
                </a:cubicBezTo>
                <a:lnTo>
                  <a:pt x="81438" y="31608"/>
                </a:lnTo>
                <a:lnTo>
                  <a:pt x="81627" y="31608"/>
                </a:lnTo>
                <a:lnTo>
                  <a:pt x="81741" y="31494"/>
                </a:lnTo>
                <a:lnTo>
                  <a:pt x="81741" y="31381"/>
                </a:lnTo>
                <a:lnTo>
                  <a:pt x="81627" y="31268"/>
                </a:lnTo>
                <a:cubicBezTo>
                  <a:pt x="81627" y="31268"/>
                  <a:pt x="81589" y="31230"/>
                  <a:pt x="81514" y="31230"/>
                </a:cubicBezTo>
                <a:close/>
                <a:moveTo>
                  <a:pt x="15180" y="31532"/>
                </a:moveTo>
                <a:cubicBezTo>
                  <a:pt x="15114" y="31532"/>
                  <a:pt x="15048" y="31570"/>
                  <a:pt x="15086" y="31646"/>
                </a:cubicBezTo>
                <a:lnTo>
                  <a:pt x="15275" y="31646"/>
                </a:lnTo>
                <a:cubicBezTo>
                  <a:pt x="15313" y="31570"/>
                  <a:pt x="15247" y="31532"/>
                  <a:pt x="15180" y="31532"/>
                </a:cubicBezTo>
                <a:close/>
                <a:moveTo>
                  <a:pt x="61098" y="31343"/>
                </a:moveTo>
                <a:cubicBezTo>
                  <a:pt x="61022" y="31419"/>
                  <a:pt x="60984" y="31494"/>
                  <a:pt x="60984" y="31532"/>
                </a:cubicBezTo>
                <a:cubicBezTo>
                  <a:pt x="60984" y="31646"/>
                  <a:pt x="61098" y="31759"/>
                  <a:pt x="61211" y="31759"/>
                </a:cubicBezTo>
                <a:lnTo>
                  <a:pt x="61325" y="31721"/>
                </a:lnTo>
                <a:cubicBezTo>
                  <a:pt x="61400" y="31684"/>
                  <a:pt x="61438" y="31608"/>
                  <a:pt x="61438" y="31570"/>
                </a:cubicBezTo>
                <a:cubicBezTo>
                  <a:pt x="61438" y="31494"/>
                  <a:pt x="61362" y="31381"/>
                  <a:pt x="61249" y="31343"/>
                </a:cubicBezTo>
                <a:close/>
                <a:moveTo>
                  <a:pt x="21816" y="31079"/>
                </a:moveTo>
                <a:cubicBezTo>
                  <a:pt x="21778" y="31079"/>
                  <a:pt x="21702" y="31116"/>
                  <a:pt x="21664" y="31154"/>
                </a:cubicBezTo>
                <a:lnTo>
                  <a:pt x="21664" y="31230"/>
                </a:lnTo>
                <a:cubicBezTo>
                  <a:pt x="21627" y="31268"/>
                  <a:pt x="21551" y="31343"/>
                  <a:pt x="21589" y="31457"/>
                </a:cubicBezTo>
                <a:cubicBezTo>
                  <a:pt x="21589" y="31494"/>
                  <a:pt x="21589" y="31494"/>
                  <a:pt x="21589" y="31494"/>
                </a:cubicBezTo>
                <a:cubicBezTo>
                  <a:pt x="21589" y="31532"/>
                  <a:pt x="21589" y="31532"/>
                  <a:pt x="21551" y="31532"/>
                </a:cubicBezTo>
                <a:cubicBezTo>
                  <a:pt x="21513" y="31570"/>
                  <a:pt x="21513" y="31608"/>
                  <a:pt x="21513" y="31646"/>
                </a:cubicBezTo>
                <a:lnTo>
                  <a:pt x="21513" y="31684"/>
                </a:lnTo>
                <a:lnTo>
                  <a:pt x="21627" y="31759"/>
                </a:lnTo>
                <a:cubicBezTo>
                  <a:pt x="21677" y="31772"/>
                  <a:pt x="21723" y="31776"/>
                  <a:pt x="21765" y="31776"/>
                </a:cubicBezTo>
                <a:cubicBezTo>
                  <a:pt x="21849" y="31776"/>
                  <a:pt x="21916" y="31759"/>
                  <a:pt x="21967" y="31759"/>
                </a:cubicBezTo>
                <a:cubicBezTo>
                  <a:pt x="22005" y="31740"/>
                  <a:pt x="22033" y="31731"/>
                  <a:pt x="22061" y="31731"/>
                </a:cubicBezTo>
                <a:cubicBezTo>
                  <a:pt x="22090" y="31731"/>
                  <a:pt x="22118" y="31740"/>
                  <a:pt x="22156" y="31759"/>
                </a:cubicBezTo>
                <a:lnTo>
                  <a:pt x="22345" y="31646"/>
                </a:lnTo>
                <a:lnTo>
                  <a:pt x="22345" y="31343"/>
                </a:lnTo>
                <a:lnTo>
                  <a:pt x="22156" y="31230"/>
                </a:lnTo>
                <a:cubicBezTo>
                  <a:pt x="22118" y="31230"/>
                  <a:pt x="22080" y="31230"/>
                  <a:pt x="22042" y="31154"/>
                </a:cubicBezTo>
                <a:cubicBezTo>
                  <a:pt x="21967" y="31116"/>
                  <a:pt x="21891" y="31079"/>
                  <a:pt x="21816" y="31079"/>
                </a:cubicBezTo>
                <a:close/>
                <a:moveTo>
                  <a:pt x="22912" y="31116"/>
                </a:moveTo>
                <a:cubicBezTo>
                  <a:pt x="22534" y="31116"/>
                  <a:pt x="22534" y="31457"/>
                  <a:pt x="22534" y="31608"/>
                </a:cubicBezTo>
                <a:lnTo>
                  <a:pt x="22610" y="31684"/>
                </a:lnTo>
                <a:cubicBezTo>
                  <a:pt x="22723" y="31759"/>
                  <a:pt x="22874" y="31797"/>
                  <a:pt x="22988" y="31797"/>
                </a:cubicBezTo>
                <a:cubicBezTo>
                  <a:pt x="23063" y="31759"/>
                  <a:pt x="23139" y="31721"/>
                  <a:pt x="23215" y="31608"/>
                </a:cubicBezTo>
                <a:lnTo>
                  <a:pt x="23215" y="31457"/>
                </a:lnTo>
                <a:cubicBezTo>
                  <a:pt x="23177" y="31457"/>
                  <a:pt x="23177" y="31419"/>
                  <a:pt x="23139" y="31381"/>
                </a:cubicBezTo>
                <a:cubicBezTo>
                  <a:pt x="23063" y="31343"/>
                  <a:pt x="23063" y="31305"/>
                  <a:pt x="23063" y="31230"/>
                </a:cubicBezTo>
                <a:lnTo>
                  <a:pt x="22912" y="31116"/>
                </a:lnTo>
                <a:close/>
                <a:moveTo>
                  <a:pt x="72138" y="31041"/>
                </a:moveTo>
                <a:cubicBezTo>
                  <a:pt x="72100" y="31041"/>
                  <a:pt x="72100" y="31079"/>
                  <a:pt x="72100" y="31079"/>
                </a:cubicBezTo>
                <a:lnTo>
                  <a:pt x="71835" y="31154"/>
                </a:lnTo>
                <a:cubicBezTo>
                  <a:pt x="71835" y="31192"/>
                  <a:pt x="71835" y="31230"/>
                  <a:pt x="71835" y="31268"/>
                </a:cubicBezTo>
                <a:cubicBezTo>
                  <a:pt x="71797" y="31305"/>
                  <a:pt x="71759" y="31381"/>
                  <a:pt x="71759" y="31457"/>
                </a:cubicBezTo>
                <a:lnTo>
                  <a:pt x="71911" y="31570"/>
                </a:lnTo>
                <a:cubicBezTo>
                  <a:pt x="71986" y="31570"/>
                  <a:pt x="72024" y="31608"/>
                  <a:pt x="72100" y="31646"/>
                </a:cubicBezTo>
                <a:cubicBezTo>
                  <a:pt x="72165" y="31711"/>
                  <a:pt x="72259" y="31804"/>
                  <a:pt x="72429" y="31804"/>
                </a:cubicBezTo>
                <a:cubicBezTo>
                  <a:pt x="72456" y="31804"/>
                  <a:pt x="72485" y="31802"/>
                  <a:pt x="72516" y="31797"/>
                </a:cubicBezTo>
                <a:lnTo>
                  <a:pt x="72629" y="31646"/>
                </a:lnTo>
                <a:cubicBezTo>
                  <a:pt x="72629" y="31646"/>
                  <a:pt x="72667" y="31608"/>
                  <a:pt x="72667" y="31608"/>
                </a:cubicBezTo>
                <a:cubicBezTo>
                  <a:pt x="72667" y="31570"/>
                  <a:pt x="72705" y="31532"/>
                  <a:pt x="72705" y="31494"/>
                </a:cubicBezTo>
                <a:cubicBezTo>
                  <a:pt x="72705" y="31457"/>
                  <a:pt x="72705" y="31381"/>
                  <a:pt x="72591" y="31343"/>
                </a:cubicBezTo>
                <a:cubicBezTo>
                  <a:pt x="72591" y="31343"/>
                  <a:pt x="72591" y="31305"/>
                  <a:pt x="72591" y="31305"/>
                </a:cubicBezTo>
                <a:lnTo>
                  <a:pt x="72553" y="31192"/>
                </a:lnTo>
                <a:cubicBezTo>
                  <a:pt x="72516" y="31154"/>
                  <a:pt x="72440" y="31154"/>
                  <a:pt x="72402" y="31154"/>
                </a:cubicBezTo>
                <a:lnTo>
                  <a:pt x="72327" y="31079"/>
                </a:lnTo>
                <a:cubicBezTo>
                  <a:pt x="72251" y="31041"/>
                  <a:pt x="72175" y="31041"/>
                  <a:pt x="72138" y="31041"/>
                </a:cubicBezTo>
                <a:close/>
                <a:moveTo>
                  <a:pt x="55464" y="31230"/>
                </a:moveTo>
                <a:lnTo>
                  <a:pt x="55351" y="31381"/>
                </a:lnTo>
                <a:cubicBezTo>
                  <a:pt x="55389" y="31457"/>
                  <a:pt x="55389" y="31494"/>
                  <a:pt x="55389" y="31532"/>
                </a:cubicBezTo>
                <a:cubicBezTo>
                  <a:pt x="55427" y="31646"/>
                  <a:pt x="55427" y="31759"/>
                  <a:pt x="55616" y="31835"/>
                </a:cubicBezTo>
                <a:lnTo>
                  <a:pt x="55805" y="31835"/>
                </a:lnTo>
                <a:cubicBezTo>
                  <a:pt x="55842" y="31759"/>
                  <a:pt x="55880" y="31684"/>
                  <a:pt x="55880" y="31646"/>
                </a:cubicBezTo>
                <a:cubicBezTo>
                  <a:pt x="55880" y="31419"/>
                  <a:pt x="55691" y="31230"/>
                  <a:pt x="55464" y="31230"/>
                </a:cubicBezTo>
                <a:close/>
                <a:moveTo>
                  <a:pt x="54935" y="31419"/>
                </a:moveTo>
                <a:lnTo>
                  <a:pt x="54859" y="31570"/>
                </a:lnTo>
                <a:cubicBezTo>
                  <a:pt x="54859" y="31570"/>
                  <a:pt x="54859" y="31570"/>
                  <a:pt x="54822" y="31608"/>
                </a:cubicBezTo>
                <a:cubicBezTo>
                  <a:pt x="54822" y="31608"/>
                  <a:pt x="54784" y="31684"/>
                  <a:pt x="54784" y="31759"/>
                </a:cubicBezTo>
                <a:lnTo>
                  <a:pt x="54859" y="31835"/>
                </a:lnTo>
                <a:cubicBezTo>
                  <a:pt x="54935" y="31873"/>
                  <a:pt x="55011" y="31873"/>
                  <a:pt x="55086" y="31873"/>
                </a:cubicBezTo>
                <a:cubicBezTo>
                  <a:pt x="55162" y="31835"/>
                  <a:pt x="55200" y="31759"/>
                  <a:pt x="55200" y="31646"/>
                </a:cubicBezTo>
                <a:cubicBezTo>
                  <a:pt x="55200" y="31608"/>
                  <a:pt x="55162" y="31532"/>
                  <a:pt x="55086" y="31457"/>
                </a:cubicBezTo>
                <a:cubicBezTo>
                  <a:pt x="55049" y="31419"/>
                  <a:pt x="55011" y="31419"/>
                  <a:pt x="54935" y="31419"/>
                </a:cubicBezTo>
                <a:close/>
                <a:moveTo>
                  <a:pt x="16409" y="31532"/>
                </a:moveTo>
                <a:lnTo>
                  <a:pt x="16258" y="31646"/>
                </a:lnTo>
                <a:lnTo>
                  <a:pt x="16258" y="31797"/>
                </a:lnTo>
                <a:lnTo>
                  <a:pt x="16409" y="31910"/>
                </a:lnTo>
                <a:lnTo>
                  <a:pt x="16598" y="31910"/>
                </a:lnTo>
                <a:lnTo>
                  <a:pt x="16712" y="31797"/>
                </a:lnTo>
                <a:lnTo>
                  <a:pt x="16712" y="31646"/>
                </a:lnTo>
                <a:lnTo>
                  <a:pt x="16598" y="31532"/>
                </a:lnTo>
                <a:close/>
                <a:moveTo>
                  <a:pt x="19925" y="31570"/>
                </a:moveTo>
                <a:cubicBezTo>
                  <a:pt x="19812" y="31646"/>
                  <a:pt x="19774" y="31873"/>
                  <a:pt x="19887" y="31948"/>
                </a:cubicBezTo>
                <a:cubicBezTo>
                  <a:pt x="19925" y="31948"/>
                  <a:pt x="20001" y="31986"/>
                  <a:pt x="20039" y="31986"/>
                </a:cubicBezTo>
                <a:lnTo>
                  <a:pt x="20114" y="31910"/>
                </a:lnTo>
                <a:lnTo>
                  <a:pt x="20039" y="31910"/>
                </a:lnTo>
                <a:lnTo>
                  <a:pt x="20228" y="31797"/>
                </a:lnTo>
                <a:lnTo>
                  <a:pt x="20228" y="31684"/>
                </a:lnTo>
                <a:lnTo>
                  <a:pt x="20152" y="31608"/>
                </a:lnTo>
                <a:cubicBezTo>
                  <a:pt x="20076" y="31570"/>
                  <a:pt x="20001" y="31570"/>
                  <a:pt x="19925" y="31570"/>
                </a:cubicBezTo>
                <a:close/>
                <a:moveTo>
                  <a:pt x="79203" y="31542"/>
                </a:moveTo>
                <a:cubicBezTo>
                  <a:pt x="79160" y="31542"/>
                  <a:pt x="79113" y="31551"/>
                  <a:pt x="79056" y="31570"/>
                </a:cubicBezTo>
                <a:cubicBezTo>
                  <a:pt x="78981" y="31608"/>
                  <a:pt x="78943" y="31684"/>
                  <a:pt x="78943" y="31721"/>
                </a:cubicBezTo>
                <a:lnTo>
                  <a:pt x="79056" y="31873"/>
                </a:lnTo>
                <a:cubicBezTo>
                  <a:pt x="79094" y="31873"/>
                  <a:pt x="79132" y="31910"/>
                  <a:pt x="79170" y="31910"/>
                </a:cubicBezTo>
                <a:cubicBezTo>
                  <a:pt x="79195" y="31936"/>
                  <a:pt x="79273" y="32014"/>
                  <a:pt x="79380" y="32014"/>
                </a:cubicBezTo>
                <a:cubicBezTo>
                  <a:pt x="79430" y="32014"/>
                  <a:pt x="79487" y="31997"/>
                  <a:pt x="79548" y="31948"/>
                </a:cubicBezTo>
                <a:lnTo>
                  <a:pt x="79586" y="31835"/>
                </a:lnTo>
                <a:lnTo>
                  <a:pt x="79586" y="31684"/>
                </a:lnTo>
                <a:lnTo>
                  <a:pt x="79434" y="31570"/>
                </a:lnTo>
                <a:lnTo>
                  <a:pt x="79321" y="31570"/>
                </a:lnTo>
                <a:cubicBezTo>
                  <a:pt x="79283" y="31551"/>
                  <a:pt x="79245" y="31542"/>
                  <a:pt x="79203" y="31542"/>
                </a:cubicBezTo>
                <a:close/>
                <a:moveTo>
                  <a:pt x="80039" y="31684"/>
                </a:moveTo>
                <a:cubicBezTo>
                  <a:pt x="79813" y="31684"/>
                  <a:pt x="79661" y="31759"/>
                  <a:pt x="79623" y="31835"/>
                </a:cubicBezTo>
                <a:lnTo>
                  <a:pt x="79737" y="32024"/>
                </a:lnTo>
                <a:cubicBezTo>
                  <a:pt x="79762" y="32024"/>
                  <a:pt x="79797" y="32026"/>
                  <a:pt x="79836" y="32026"/>
                </a:cubicBezTo>
                <a:cubicBezTo>
                  <a:pt x="79972" y="32026"/>
                  <a:pt x="80161" y="32003"/>
                  <a:pt x="80191" y="31797"/>
                </a:cubicBezTo>
                <a:lnTo>
                  <a:pt x="80039" y="31684"/>
                </a:lnTo>
                <a:close/>
                <a:moveTo>
                  <a:pt x="81642" y="31668"/>
                </a:moveTo>
                <a:cubicBezTo>
                  <a:pt x="81564" y="31668"/>
                  <a:pt x="81492" y="31695"/>
                  <a:pt x="81438" y="31721"/>
                </a:cubicBezTo>
                <a:cubicBezTo>
                  <a:pt x="81249" y="31835"/>
                  <a:pt x="81249" y="32062"/>
                  <a:pt x="81438" y="32099"/>
                </a:cubicBezTo>
                <a:lnTo>
                  <a:pt x="81627" y="32024"/>
                </a:lnTo>
                <a:lnTo>
                  <a:pt x="81627" y="32024"/>
                </a:lnTo>
                <a:cubicBezTo>
                  <a:pt x="81627" y="32062"/>
                  <a:pt x="81589" y="32062"/>
                  <a:pt x="81627" y="32062"/>
                </a:cubicBezTo>
                <a:cubicBezTo>
                  <a:pt x="81665" y="32062"/>
                  <a:pt x="81816" y="32024"/>
                  <a:pt x="81816" y="31873"/>
                </a:cubicBezTo>
                <a:cubicBezTo>
                  <a:pt x="81816" y="31835"/>
                  <a:pt x="81816" y="31797"/>
                  <a:pt x="81816" y="31759"/>
                </a:cubicBezTo>
                <a:lnTo>
                  <a:pt x="81741" y="31684"/>
                </a:lnTo>
                <a:cubicBezTo>
                  <a:pt x="81707" y="31672"/>
                  <a:pt x="81674" y="31668"/>
                  <a:pt x="81642" y="31668"/>
                </a:cubicBezTo>
                <a:close/>
                <a:moveTo>
                  <a:pt x="43290" y="31646"/>
                </a:moveTo>
                <a:lnTo>
                  <a:pt x="43139" y="31721"/>
                </a:lnTo>
                <a:lnTo>
                  <a:pt x="43139" y="31759"/>
                </a:lnTo>
                <a:cubicBezTo>
                  <a:pt x="43139" y="31873"/>
                  <a:pt x="43177" y="31910"/>
                  <a:pt x="43215" y="31948"/>
                </a:cubicBezTo>
                <a:lnTo>
                  <a:pt x="43215" y="31986"/>
                </a:lnTo>
                <a:lnTo>
                  <a:pt x="43328" y="32137"/>
                </a:lnTo>
                <a:cubicBezTo>
                  <a:pt x="43404" y="32137"/>
                  <a:pt x="43479" y="32099"/>
                  <a:pt x="43555" y="32062"/>
                </a:cubicBezTo>
                <a:cubicBezTo>
                  <a:pt x="43593" y="32024"/>
                  <a:pt x="43631" y="31948"/>
                  <a:pt x="43631" y="31835"/>
                </a:cubicBezTo>
                <a:cubicBezTo>
                  <a:pt x="43631" y="31759"/>
                  <a:pt x="43593" y="31721"/>
                  <a:pt x="43555" y="31646"/>
                </a:cubicBezTo>
                <a:close/>
                <a:moveTo>
                  <a:pt x="5256" y="32137"/>
                </a:moveTo>
                <a:lnTo>
                  <a:pt x="5142" y="32251"/>
                </a:lnTo>
                <a:cubicBezTo>
                  <a:pt x="5067" y="32402"/>
                  <a:pt x="5180" y="32477"/>
                  <a:pt x="5369" y="32477"/>
                </a:cubicBezTo>
                <a:lnTo>
                  <a:pt x="5634" y="32440"/>
                </a:lnTo>
                <a:lnTo>
                  <a:pt x="5634" y="32402"/>
                </a:lnTo>
                <a:cubicBezTo>
                  <a:pt x="5634" y="32288"/>
                  <a:pt x="5596" y="32251"/>
                  <a:pt x="5558" y="32213"/>
                </a:cubicBezTo>
                <a:cubicBezTo>
                  <a:pt x="5483" y="32175"/>
                  <a:pt x="5369" y="32137"/>
                  <a:pt x="5256" y="32137"/>
                </a:cubicBezTo>
                <a:close/>
                <a:moveTo>
                  <a:pt x="58035" y="32099"/>
                </a:moveTo>
                <a:cubicBezTo>
                  <a:pt x="57922" y="32137"/>
                  <a:pt x="57808" y="32251"/>
                  <a:pt x="57808" y="32326"/>
                </a:cubicBezTo>
                <a:cubicBezTo>
                  <a:pt x="57808" y="32402"/>
                  <a:pt x="57884" y="32477"/>
                  <a:pt x="57960" y="32477"/>
                </a:cubicBezTo>
                <a:lnTo>
                  <a:pt x="58111" y="32364"/>
                </a:lnTo>
                <a:cubicBezTo>
                  <a:pt x="58111" y="32402"/>
                  <a:pt x="58111" y="32440"/>
                  <a:pt x="58111" y="32440"/>
                </a:cubicBezTo>
                <a:cubicBezTo>
                  <a:pt x="58149" y="32440"/>
                  <a:pt x="58300" y="32402"/>
                  <a:pt x="58300" y="32288"/>
                </a:cubicBezTo>
                <a:lnTo>
                  <a:pt x="58300" y="32213"/>
                </a:lnTo>
                <a:cubicBezTo>
                  <a:pt x="58262" y="32137"/>
                  <a:pt x="58149" y="32099"/>
                  <a:pt x="58035" y="32099"/>
                </a:cubicBezTo>
                <a:close/>
                <a:moveTo>
                  <a:pt x="5369" y="32477"/>
                </a:moveTo>
                <a:cubicBezTo>
                  <a:pt x="5369" y="32515"/>
                  <a:pt x="5407" y="32515"/>
                  <a:pt x="5407" y="32515"/>
                </a:cubicBezTo>
                <a:cubicBezTo>
                  <a:pt x="5407" y="32515"/>
                  <a:pt x="5407" y="32477"/>
                  <a:pt x="5369" y="32477"/>
                </a:cubicBezTo>
                <a:close/>
                <a:moveTo>
                  <a:pt x="20886" y="32084"/>
                </a:moveTo>
                <a:cubicBezTo>
                  <a:pt x="20858" y="32084"/>
                  <a:pt x="20828" y="32088"/>
                  <a:pt x="20795" y="32099"/>
                </a:cubicBezTo>
                <a:lnTo>
                  <a:pt x="20681" y="32213"/>
                </a:lnTo>
                <a:cubicBezTo>
                  <a:pt x="20681" y="32213"/>
                  <a:pt x="20681" y="32251"/>
                  <a:pt x="20681" y="32288"/>
                </a:cubicBezTo>
                <a:cubicBezTo>
                  <a:pt x="20681" y="32402"/>
                  <a:pt x="20719" y="32553"/>
                  <a:pt x="20946" y="32629"/>
                </a:cubicBezTo>
                <a:lnTo>
                  <a:pt x="21097" y="32591"/>
                </a:lnTo>
                <a:cubicBezTo>
                  <a:pt x="21135" y="32553"/>
                  <a:pt x="21173" y="32477"/>
                  <a:pt x="21173" y="32402"/>
                </a:cubicBezTo>
                <a:cubicBezTo>
                  <a:pt x="21173" y="32288"/>
                  <a:pt x="21135" y="32213"/>
                  <a:pt x="21059" y="32137"/>
                </a:cubicBezTo>
                <a:cubicBezTo>
                  <a:pt x="21006" y="32110"/>
                  <a:pt x="20953" y="32084"/>
                  <a:pt x="20886" y="32084"/>
                </a:cubicBezTo>
                <a:close/>
                <a:moveTo>
                  <a:pt x="67038" y="32298"/>
                </a:moveTo>
                <a:cubicBezTo>
                  <a:pt x="67005" y="32298"/>
                  <a:pt x="66977" y="32307"/>
                  <a:pt x="66958" y="32326"/>
                </a:cubicBezTo>
                <a:cubicBezTo>
                  <a:pt x="66807" y="32364"/>
                  <a:pt x="66769" y="32591"/>
                  <a:pt x="66882" y="32667"/>
                </a:cubicBezTo>
                <a:cubicBezTo>
                  <a:pt x="66958" y="32704"/>
                  <a:pt x="66996" y="32704"/>
                  <a:pt x="67071" y="32704"/>
                </a:cubicBezTo>
                <a:lnTo>
                  <a:pt x="67109" y="32629"/>
                </a:lnTo>
                <a:lnTo>
                  <a:pt x="67071" y="32629"/>
                </a:lnTo>
                <a:lnTo>
                  <a:pt x="67223" y="32515"/>
                </a:lnTo>
                <a:lnTo>
                  <a:pt x="67223" y="32440"/>
                </a:lnTo>
                <a:lnTo>
                  <a:pt x="67147" y="32326"/>
                </a:lnTo>
                <a:cubicBezTo>
                  <a:pt x="67109" y="32307"/>
                  <a:pt x="67071" y="32298"/>
                  <a:pt x="67038" y="32298"/>
                </a:cubicBezTo>
                <a:close/>
                <a:moveTo>
                  <a:pt x="54708" y="32175"/>
                </a:moveTo>
                <a:lnTo>
                  <a:pt x="54557" y="32213"/>
                </a:lnTo>
                <a:cubicBezTo>
                  <a:pt x="54519" y="32251"/>
                  <a:pt x="54519" y="32288"/>
                  <a:pt x="54519" y="32288"/>
                </a:cubicBezTo>
                <a:cubicBezTo>
                  <a:pt x="54444" y="32402"/>
                  <a:pt x="54406" y="32515"/>
                  <a:pt x="54406" y="32704"/>
                </a:cubicBezTo>
                <a:lnTo>
                  <a:pt x="54557" y="32780"/>
                </a:lnTo>
                <a:cubicBezTo>
                  <a:pt x="54784" y="32780"/>
                  <a:pt x="54897" y="32629"/>
                  <a:pt x="54897" y="32440"/>
                </a:cubicBezTo>
                <a:cubicBezTo>
                  <a:pt x="54897" y="32288"/>
                  <a:pt x="54822" y="32213"/>
                  <a:pt x="54708" y="32175"/>
                </a:cubicBezTo>
                <a:close/>
                <a:moveTo>
                  <a:pt x="82648" y="32402"/>
                </a:moveTo>
                <a:cubicBezTo>
                  <a:pt x="82497" y="32402"/>
                  <a:pt x="82383" y="32477"/>
                  <a:pt x="82346" y="32591"/>
                </a:cubicBezTo>
                <a:lnTo>
                  <a:pt x="82421" y="32742"/>
                </a:lnTo>
                <a:cubicBezTo>
                  <a:pt x="82459" y="32742"/>
                  <a:pt x="82497" y="32780"/>
                  <a:pt x="82535" y="32780"/>
                </a:cubicBezTo>
                <a:lnTo>
                  <a:pt x="82724" y="32704"/>
                </a:lnTo>
                <a:cubicBezTo>
                  <a:pt x="82724" y="32667"/>
                  <a:pt x="82762" y="32629"/>
                  <a:pt x="82762" y="32553"/>
                </a:cubicBezTo>
                <a:lnTo>
                  <a:pt x="82762" y="32515"/>
                </a:lnTo>
                <a:lnTo>
                  <a:pt x="82648" y="32402"/>
                </a:lnTo>
                <a:close/>
                <a:moveTo>
                  <a:pt x="3933" y="32251"/>
                </a:moveTo>
                <a:lnTo>
                  <a:pt x="3819" y="32326"/>
                </a:lnTo>
                <a:cubicBezTo>
                  <a:pt x="3706" y="32591"/>
                  <a:pt x="3744" y="32780"/>
                  <a:pt x="3933" y="32856"/>
                </a:cubicBezTo>
                <a:lnTo>
                  <a:pt x="4084" y="32818"/>
                </a:lnTo>
                <a:cubicBezTo>
                  <a:pt x="4159" y="32780"/>
                  <a:pt x="4311" y="32667"/>
                  <a:pt x="4311" y="32477"/>
                </a:cubicBezTo>
                <a:cubicBezTo>
                  <a:pt x="4311" y="32440"/>
                  <a:pt x="4311" y="32402"/>
                  <a:pt x="4311" y="32326"/>
                </a:cubicBezTo>
                <a:lnTo>
                  <a:pt x="4159" y="32251"/>
                </a:lnTo>
                <a:close/>
                <a:moveTo>
                  <a:pt x="43064" y="32477"/>
                </a:moveTo>
                <a:lnTo>
                  <a:pt x="42912" y="32553"/>
                </a:lnTo>
                <a:cubicBezTo>
                  <a:pt x="42874" y="32742"/>
                  <a:pt x="42988" y="32893"/>
                  <a:pt x="43139" y="32893"/>
                </a:cubicBezTo>
                <a:lnTo>
                  <a:pt x="43290" y="32780"/>
                </a:lnTo>
                <a:cubicBezTo>
                  <a:pt x="43290" y="32780"/>
                  <a:pt x="43290" y="32742"/>
                  <a:pt x="43290" y="32742"/>
                </a:cubicBezTo>
                <a:cubicBezTo>
                  <a:pt x="43290" y="32591"/>
                  <a:pt x="43215" y="32477"/>
                  <a:pt x="43064" y="32477"/>
                </a:cubicBezTo>
                <a:close/>
                <a:moveTo>
                  <a:pt x="78225" y="32251"/>
                </a:moveTo>
                <a:lnTo>
                  <a:pt x="78111" y="32326"/>
                </a:lnTo>
                <a:cubicBezTo>
                  <a:pt x="78111" y="32326"/>
                  <a:pt x="78073" y="32364"/>
                  <a:pt x="78036" y="32402"/>
                </a:cubicBezTo>
                <a:cubicBezTo>
                  <a:pt x="77960" y="32477"/>
                  <a:pt x="77847" y="32591"/>
                  <a:pt x="77847" y="32704"/>
                </a:cubicBezTo>
                <a:cubicBezTo>
                  <a:pt x="77847" y="32780"/>
                  <a:pt x="77884" y="32856"/>
                  <a:pt x="77960" y="32893"/>
                </a:cubicBezTo>
                <a:lnTo>
                  <a:pt x="78073" y="32969"/>
                </a:lnTo>
                <a:cubicBezTo>
                  <a:pt x="78225" y="32931"/>
                  <a:pt x="78338" y="32893"/>
                  <a:pt x="78414" y="32818"/>
                </a:cubicBezTo>
                <a:cubicBezTo>
                  <a:pt x="78489" y="32780"/>
                  <a:pt x="78527" y="32742"/>
                  <a:pt x="78565" y="32742"/>
                </a:cubicBezTo>
                <a:lnTo>
                  <a:pt x="78678" y="32667"/>
                </a:lnTo>
                <a:cubicBezTo>
                  <a:pt x="78678" y="32629"/>
                  <a:pt x="78678" y="32629"/>
                  <a:pt x="78678" y="32591"/>
                </a:cubicBezTo>
                <a:cubicBezTo>
                  <a:pt x="78678" y="32515"/>
                  <a:pt x="78640" y="32477"/>
                  <a:pt x="78603" y="32440"/>
                </a:cubicBezTo>
                <a:lnTo>
                  <a:pt x="78603" y="32402"/>
                </a:lnTo>
                <a:lnTo>
                  <a:pt x="78489" y="32251"/>
                </a:lnTo>
                <a:close/>
                <a:moveTo>
                  <a:pt x="79826" y="32386"/>
                </a:moveTo>
                <a:cubicBezTo>
                  <a:pt x="79746" y="32386"/>
                  <a:pt x="79666" y="32413"/>
                  <a:pt x="79586" y="32440"/>
                </a:cubicBezTo>
                <a:cubicBezTo>
                  <a:pt x="79434" y="32553"/>
                  <a:pt x="79359" y="32818"/>
                  <a:pt x="79510" y="32931"/>
                </a:cubicBezTo>
                <a:cubicBezTo>
                  <a:pt x="79548" y="32969"/>
                  <a:pt x="79623" y="33007"/>
                  <a:pt x="79737" y="33007"/>
                </a:cubicBezTo>
                <a:lnTo>
                  <a:pt x="79813" y="33007"/>
                </a:lnTo>
                <a:cubicBezTo>
                  <a:pt x="80002" y="32893"/>
                  <a:pt x="80002" y="32704"/>
                  <a:pt x="80002" y="32591"/>
                </a:cubicBezTo>
                <a:cubicBezTo>
                  <a:pt x="80002" y="32591"/>
                  <a:pt x="80002" y="32553"/>
                  <a:pt x="80002" y="32515"/>
                </a:cubicBezTo>
                <a:lnTo>
                  <a:pt x="79926" y="32402"/>
                </a:lnTo>
                <a:cubicBezTo>
                  <a:pt x="79893" y="32391"/>
                  <a:pt x="79859" y="32386"/>
                  <a:pt x="79826" y="32386"/>
                </a:cubicBezTo>
                <a:close/>
                <a:moveTo>
                  <a:pt x="81249" y="32667"/>
                </a:moveTo>
                <a:lnTo>
                  <a:pt x="81098" y="32780"/>
                </a:lnTo>
                <a:lnTo>
                  <a:pt x="81098" y="32931"/>
                </a:lnTo>
                <a:lnTo>
                  <a:pt x="81249" y="33045"/>
                </a:lnTo>
                <a:cubicBezTo>
                  <a:pt x="81363" y="33045"/>
                  <a:pt x="81438" y="33045"/>
                  <a:pt x="81476" y="33007"/>
                </a:cubicBezTo>
                <a:cubicBezTo>
                  <a:pt x="81514" y="32969"/>
                  <a:pt x="81589" y="32893"/>
                  <a:pt x="81589" y="32818"/>
                </a:cubicBezTo>
                <a:lnTo>
                  <a:pt x="81552" y="32780"/>
                </a:lnTo>
                <a:lnTo>
                  <a:pt x="81438" y="32667"/>
                </a:lnTo>
                <a:close/>
                <a:moveTo>
                  <a:pt x="17406" y="32615"/>
                </a:moveTo>
                <a:cubicBezTo>
                  <a:pt x="17340" y="32615"/>
                  <a:pt x="17269" y="32657"/>
                  <a:pt x="17241" y="32742"/>
                </a:cubicBezTo>
                <a:lnTo>
                  <a:pt x="17354" y="32893"/>
                </a:lnTo>
                <a:cubicBezTo>
                  <a:pt x="17317" y="32893"/>
                  <a:pt x="17279" y="32856"/>
                  <a:pt x="17279" y="32856"/>
                </a:cubicBezTo>
                <a:lnTo>
                  <a:pt x="17279" y="32893"/>
                </a:lnTo>
                <a:cubicBezTo>
                  <a:pt x="17279" y="32931"/>
                  <a:pt x="17317" y="32969"/>
                  <a:pt x="17317" y="33007"/>
                </a:cubicBezTo>
                <a:cubicBezTo>
                  <a:pt x="17354" y="33045"/>
                  <a:pt x="17402" y="33054"/>
                  <a:pt x="17449" y="33054"/>
                </a:cubicBezTo>
                <a:cubicBezTo>
                  <a:pt x="17496" y="33054"/>
                  <a:pt x="17543" y="33045"/>
                  <a:pt x="17581" y="33045"/>
                </a:cubicBezTo>
                <a:lnTo>
                  <a:pt x="17695" y="32969"/>
                </a:lnTo>
                <a:lnTo>
                  <a:pt x="17695" y="32931"/>
                </a:lnTo>
                <a:cubicBezTo>
                  <a:pt x="17695" y="32818"/>
                  <a:pt x="17619" y="32629"/>
                  <a:pt x="17468" y="32629"/>
                </a:cubicBezTo>
                <a:cubicBezTo>
                  <a:pt x="17449" y="32619"/>
                  <a:pt x="17428" y="32615"/>
                  <a:pt x="17406" y="32615"/>
                </a:cubicBezTo>
                <a:close/>
                <a:moveTo>
                  <a:pt x="40265" y="32662"/>
                </a:moveTo>
                <a:cubicBezTo>
                  <a:pt x="40026" y="32662"/>
                  <a:pt x="39963" y="32821"/>
                  <a:pt x="39963" y="32856"/>
                </a:cubicBezTo>
                <a:lnTo>
                  <a:pt x="40077" y="33007"/>
                </a:lnTo>
                <a:lnTo>
                  <a:pt x="40115" y="33007"/>
                </a:lnTo>
                <a:cubicBezTo>
                  <a:pt x="40141" y="33034"/>
                  <a:pt x="40187" y="33060"/>
                  <a:pt x="40265" y="33060"/>
                </a:cubicBezTo>
                <a:cubicBezTo>
                  <a:pt x="40297" y="33060"/>
                  <a:pt x="40335" y="33056"/>
                  <a:pt x="40379" y="33045"/>
                </a:cubicBezTo>
                <a:lnTo>
                  <a:pt x="40455" y="32931"/>
                </a:lnTo>
                <a:lnTo>
                  <a:pt x="40455" y="32780"/>
                </a:lnTo>
                <a:lnTo>
                  <a:pt x="40341" y="32667"/>
                </a:lnTo>
                <a:cubicBezTo>
                  <a:pt x="40314" y="32663"/>
                  <a:pt x="40289" y="32662"/>
                  <a:pt x="40265" y="32662"/>
                </a:cubicBezTo>
                <a:close/>
                <a:moveTo>
                  <a:pt x="52704" y="32704"/>
                </a:moveTo>
                <a:cubicBezTo>
                  <a:pt x="52591" y="32704"/>
                  <a:pt x="52515" y="32742"/>
                  <a:pt x="52440" y="32780"/>
                </a:cubicBezTo>
                <a:cubicBezTo>
                  <a:pt x="52402" y="32818"/>
                  <a:pt x="52364" y="32856"/>
                  <a:pt x="52364" y="32969"/>
                </a:cubicBezTo>
                <a:lnTo>
                  <a:pt x="52364" y="33007"/>
                </a:lnTo>
                <a:lnTo>
                  <a:pt x="52515" y="33120"/>
                </a:lnTo>
                <a:lnTo>
                  <a:pt x="52704" y="33120"/>
                </a:lnTo>
                <a:lnTo>
                  <a:pt x="52818" y="33007"/>
                </a:lnTo>
                <a:lnTo>
                  <a:pt x="52818" y="32818"/>
                </a:lnTo>
                <a:lnTo>
                  <a:pt x="52704" y="32704"/>
                </a:lnTo>
                <a:close/>
                <a:moveTo>
                  <a:pt x="24214" y="32755"/>
                </a:moveTo>
                <a:cubicBezTo>
                  <a:pt x="24089" y="32755"/>
                  <a:pt x="24037" y="32835"/>
                  <a:pt x="24008" y="32893"/>
                </a:cubicBezTo>
                <a:lnTo>
                  <a:pt x="24046" y="32893"/>
                </a:lnTo>
                <a:lnTo>
                  <a:pt x="23857" y="33007"/>
                </a:lnTo>
                <a:cubicBezTo>
                  <a:pt x="23857" y="33007"/>
                  <a:pt x="23857" y="33045"/>
                  <a:pt x="23857" y="33045"/>
                </a:cubicBezTo>
                <a:cubicBezTo>
                  <a:pt x="23857" y="33082"/>
                  <a:pt x="23895" y="33234"/>
                  <a:pt x="24046" y="33271"/>
                </a:cubicBezTo>
                <a:lnTo>
                  <a:pt x="24198" y="33158"/>
                </a:lnTo>
                <a:lnTo>
                  <a:pt x="24198" y="33158"/>
                </a:lnTo>
                <a:cubicBezTo>
                  <a:pt x="24198" y="33196"/>
                  <a:pt x="24160" y="33196"/>
                  <a:pt x="24160" y="33196"/>
                </a:cubicBezTo>
                <a:lnTo>
                  <a:pt x="24311" y="33196"/>
                </a:lnTo>
                <a:lnTo>
                  <a:pt x="24424" y="33082"/>
                </a:lnTo>
                <a:lnTo>
                  <a:pt x="24424" y="32893"/>
                </a:lnTo>
                <a:lnTo>
                  <a:pt x="24349" y="32780"/>
                </a:lnTo>
                <a:cubicBezTo>
                  <a:pt x="24296" y="32762"/>
                  <a:pt x="24251" y="32755"/>
                  <a:pt x="24214" y="32755"/>
                </a:cubicBezTo>
                <a:close/>
                <a:moveTo>
                  <a:pt x="20711" y="32614"/>
                </a:moveTo>
                <a:cubicBezTo>
                  <a:pt x="20667" y="32614"/>
                  <a:pt x="20619" y="32619"/>
                  <a:pt x="20568" y="32629"/>
                </a:cubicBezTo>
                <a:lnTo>
                  <a:pt x="20417" y="32742"/>
                </a:lnTo>
                <a:cubicBezTo>
                  <a:pt x="20417" y="32893"/>
                  <a:pt x="20455" y="33082"/>
                  <a:pt x="20606" y="33196"/>
                </a:cubicBezTo>
                <a:cubicBezTo>
                  <a:pt x="20689" y="33251"/>
                  <a:pt x="20792" y="33286"/>
                  <a:pt x="20916" y="33286"/>
                </a:cubicBezTo>
                <a:cubicBezTo>
                  <a:pt x="20961" y="33286"/>
                  <a:pt x="21009" y="33282"/>
                  <a:pt x="21059" y="33271"/>
                </a:cubicBezTo>
                <a:lnTo>
                  <a:pt x="21173" y="33158"/>
                </a:lnTo>
                <a:cubicBezTo>
                  <a:pt x="21173" y="32931"/>
                  <a:pt x="21135" y="32818"/>
                  <a:pt x="20984" y="32704"/>
                </a:cubicBezTo>
                <a:cubicBezTo>
                  <a:pt x="20929" y="32649"/>
                  <a:pt x="20833" y="32614"/>
                  <a:pt x="20711" y="32614"/>
                </a:cubicBezTo>
                <a:close/>
                <a:moveTo>
                  <a:pt x="78036" y="32969"/>
                </a:moveTo>
                <a:lnTo>
                  <a:pt x="77847" y="33082"/>
                </a:lnTo>
                <a:cubicBezTo>
                  <a:pt x="77847" y="33120"/>
                  <a:pt x="77847" y="33158"/>
                  <a:pt x="77809" y="33196"/>
                </a:cubicBezTo>
                <a:lnTo>
                  <a:pt x="77922" y="33385"/>
                </a:lnTo>
                <a:lnTo>
                  <a:pt x="78073" y="33385"/>
                </a:lnTo>
                <a:lnTo>
                  <a:pt x="78149" y="33309"/>
                </a:lnTo>
                <a:cubicBezTo>
                  <a:pt x="78187" y="33271"/>
                  <a:pt x="78225" y="33234"/>
                  <a:pt x="78225" y="33158"/>
                </a:cubicBezTo>
                <a:cubicBezTo>
                  <a:pt x="78225" y="33120"/>
                  <a:pt x="78225" y="33007"/>
                  <a:pt x="78036" y="32969"/>
                </a:cubicBezTo>
                <a:close/>
                <a:moveTo>
                  <a:pt x="55842" y="32969"/>
                </a:moveTo>
                <a:lnTo>
                  <a:pt x="55691" y="33045"/>
                </a:lnTo>
                <a:cubicBezTo>
                  <a:pt x="55691" y="33045"/>
                  <a:pt x="55691" y="33082"/>
                  <a:pt x="55653" y="33082"/>
                </a:cubicBezTo>
                <a:cubicBezTo>
                  <a:pt x="55616" y="33120"/>
                  <a:pt x="55578" y="33158"/>
                  <a:pt x="55578" y="33234"/>
                </a:cubicBezTo>
                <a:cubicBezTo>
                  <a:pt x="55578" y="33309"/>
                  <a:pt x="55616" y="33385"/>
                  <a:pt x="55767" y="33423"/>
                </a:cubicBezTo>
                <a:lnTo>
                  <a:pt x="55956" y="33347"/>
                </a:lnTo>
                <a:cubicBezTo>
                  <a:pt x="55994" y="33271"/>
                  <a:pt x="56032" y="33234"/>
                  <a:pt x="56032" y="33158"/>
                </a:cubicBezTo>
                <a:cubicBezTo>
                  <a:pt x="56032" y="33045"/>
                  <a:pt x="55956" y="32969"/>
                  <a:pt x="55842" y="32969"/>
                </a:cubicBezTo>
                <a:close/>
                <a:moveTo>
                  <a:pt x="76599" y="32856"/>
                </a:moveTo>
                <a:lnTo>
                  <a:pt x="76485" y="32969"/>
                </a:lnTo>
                <a:cubicBezTo>
                  <a:pt x="76485" y="33007"/>
                  <a:pt x="76485" y="33045"/>
                  <a:pt x="76485" y="33082"/>
                </a:cubicBezTo>
                <a:cubicBezTo>
                  <a:pt x="76485" y="33158"/>
                  <a:pt x="76485" y="33385"/>
                  <a:pt x="76674" y="33460"/>
                </a:cubicBezTo>
                <a:lnTo>
                  <a:pt x="76864" y="33385"/>
                </a:lnTo>
                <a:lnTo>
                  <a:pt x="76864" y="33385"/>
                </a:lnTo>
                <a:cubicBezTo>
                  <a:pt x="76864" y="33385"/>
                  <a:pt x="76826" y="33423"/>
                  <a:pt x="76826" y="33423"/>
                </a:cubicBezTo>
                <a:lnTo>
                  <a:pt x="76901" y="33423"/>
                </a:lnTo>
                <a:cubicBezTo>
                  <a:pt x="76977" y="33423"/>
                  <a:pt x="77242" y="33423"/>
                  <a:pt x="77242" y="33234"/>
                </a:cubicBezTo>
                <a:lnTo>
                  <a:pt x="77090" y="32969"/>
                </a:lnTo>
                <a:cubicBezTo>
                  <a:pt x="77053" y="32969"/>
                  <a:pt x="76977" y="32969"/>
                  <a:pt x="76939" y="32931"/>
                </a:cubicBezTo>
                <a:cubicBezTo>
                  <a:pt x="76864" y="32893"/>
                  <a:pt x="76750" y="32856"/>
                  <a:pt x="76599" y="32856"/>
                </a:cubicBezTo>
                <a:close/>
                <a:moveTo>
                  <a:pt x="41438" y="33196"/>
                </a:moveTo>
                <a:cubicBezTo>
                  <a:pt x="41287" y="33234"/>
                  <a:pt x="41211" y="33347"/>
                  <a:pt x="41173" y="33423"/>
                </a:cubicBezTo>
                <a:lnTo>
                  <a:pt x="41287" y="33574"/>
                </a:lnTo>
                <a:cubicBezTo>
                  <a:pt x="41551" y="33574"/>
                  <a:pt x="41665" y="33498"/>
                  <a:pt x="41702" y="33423"/>
                </a:cubicBezTo>
                <a:lnTo>
                  <a:pt x="41702" y="33271"/>
                </a:lnTo>
                <a:cubicBezTo>
                  <a:pt x="41627" y="33196"/>
                  <a:pt x="41551" y="33196"/>
                  <a:pt x="41438" y="33196"/>
                </a:cubicBezTo>
                <a:close/>
                <a:moveTo>
                  <a:pt x="13142" y="33256"/>
                </a:moveTo>
                <a:cubicBezTo>
                  <a:pt x="13111" y="33256"/>
                  <a:pt x="13077" y="33260"/>
                  <a:pt x="13044" y="33271"/>
                </a:cubicBezTo>
                <a:cubicBezTo>
                  <a:pt x="12969" y="33271"/>
                  <a:pt x="12931" y="33347"/>
                  <a:pt x="12893" y="33423"/>
                </a:cubicBezTo>
                <a:lnTo>
                  <a:pt x="13044" y="33574"/>
                </a:lnTo>
                <a:cubicBezTo>
                  <a:pt x="13044" y="33601"/>
                  <a:pt x="13082" y="33627"/>
                  <a:pt x="13144" y="33627"/>
                </a:cubicBezTo>
                <a:cubicBezTo>
                  <a:pt x="13170" y="33627"/>
                  <a:pt x="13200" y="33623"/>
                  <a:pt x="13233" y="33612"/>
                </a:cubicBezTo>
                <a:lnTo>
                  <a:pt x="13347" y="33498"/>
                </a:lnTo>
                <a:lnTo>
                  <a:pt x="13347" y="33423"/>
                </a:lnTo>
                <a:lnTo>
                  <a:pt x="13309" y="33309"/>
                </a:lnTo>
                <a:cubicBezTo>
                  <a:pt x="13282" y="33283"/>
                  <a:pt x="13218" y="33256"/>
                  <a:pt x="13142" y="33256"/>
                </a:cubicBezTo>
                <a:close/>
                <a:moveTo>
                  <a:pt x="59850" y="33082"/>
                </a:moveTo>
                <a:cubicBezTo>
                  <a:pt x="59585" y="33082"/>
                  <a:pt x="59472" y="33271"/>
                  <a:pt x="59472" y="33385"/>
                </a:cubicBezTo>
                <a:cubicBezTo>
                  <a:pt x="59472" y="33498"/>
                  <a:pt x="59548" y="33612"/>
                  <a:pt x="59661" y="33650"/>
                </a:cubicBezTo>
                <a:lnTo>
                  <a:pt x="59812" y="33574"/>
                </a:lnTo>
                <a:cubicBezTo>
                  <a:pt x="59868" y="33596"/>
                  <a:pt x="59913" y="33605"/>
                  <a:pt x="59951" y="33605"/>
                </a:cubicBezTo>
                <a:cubicBezTo>
                  <a:pt x="60042" y="33605"/>
                  <a:pt x="60088" y="33552"/>
                  <a:pt x="60115" y="33498"/>
                </a:cubicBezTo>
                <a:cubicBezTo>
                  <a:pt x="60115" y="33460"/>
                  <a:pt x="60115" y="33423"/>
                  <a:pt x="60115" y="33423"/>
                </a:cubicBezTo>
                <a:cubicBezTo>
                  <a:pt x="60115" y="33309"/>
                  <a:pt x="60039" y="33271"/>
                  <a:pt x="60001" y="33234"/>
                </a:cubicBezTo>
                <a:lnTo>
                  <a:pt x="59850" y="33082"/>
                </a:lnTo>
                <a:close/>
                <a:moveTo>
                  <a:pt x="57491" y="33341"/>
                </a:moveTo>
                <a:cubicBezTo>
                  <a:pt x="57264" y="33341"/>
                  <a:pt x="57204" y="33469"/>
                  <a:pt x="57204" y="33536"/>
                </a:cubicBezTo>
                <a:lnTo>
                  <a:pt x="57241" y="33650"/>
                </a:lnTo>
                <a:cubicBezTo>
                  <a:pt x="57286" y="33694"/>
                  <a:pt x="57343" y="33712"/>
                  <a:pt x="57406" y="33712"/>
                </a:cubicBezTo>
                <a:cubicBezTo>
                  <a:pt x="57450" y="33712"/>
                  <a:pt x="57497" y="33703"/>
                  <a:pt x="57544" y="33687"/>
                </a:cubicBezTo>
                <a:cubicBezTo>
                  <a:pt x="57657" y="33687"/>
                  <a:pt x="57695" y="33574"/>
                  <a:pt x="57695" y="33498"/>
                </a:cubicBezTo>
                <a:cubicBezTo>
                  <a:pt x="57695" y="33460"/>
                  <a:pt x="57695" y="33460"/>
                  <a:pt x="57695" y="33423"/>
                </a:cubicBezTo>
                <a:lnTo>
                  <a:pt x="57582" y="33347"/>
                </a:lnTo>
                <a:cubicBezTo>
                  <a:pt x="57549" y="33343"/>
                  <a:pt x="57519" y="33341"/>
                  <a:pt x="57491" y="33341"/>
                </a:cubicBezTo>
                <a:close/>
                <a:moveTo>
                  <a:pt x="379" y="33234"/>
                </a:moveTo>
                <a:lnTo>
                  <a:pt x="227" y="33347"/>
                </a:lnTo>
                <a:cubicBezTo>
                  <a:pt x="227" y="33460"/>
                  <a:pt x="265" y="33574"/>
                  <a:pt x="341" y="33687"/>
                </a:cubicBezTo>
                <a:lnTo>
                  <a:pt x="454" y="33725"/>
                </a:lnTo>
                <a:lnTo>
                  <a:pt x="606" y="33725"/>
                </a:lnTo>
                <a:lnTo>
                  <a:pt x="757" y="33650"/>
                </a:lnTo>
                <a:cubicBezTo>
                  <a:pt x="757" y="33612"/>
                  <a:pt x="757" y="33574"/>
                  <a:pt x="757" y="33536"/>
                </a:cubicBezTo>
                <a:cubicBezTo>
                  <a:pt x="757" y="33460"/>
                  <a:pt x="719" y="33234"/>
                  <a:pt x="379" y="33234"/>
                </a:cubicBezTo>
                <a:close/>
                <a:moveTo>
                  <a:pt x="64009" y="33385"/>
                </a:moveTo>
                <a:cubicBezTo>
                  <a:pt x="63858" y="33385"/>
                  <a:pt x="63744" y="33460"/>
                  <a:pt x="63706" y="33574"/>
                </a:cubicBezTo>
                <a:lnTo>
                  <a:pt x="63820" y="33725"/>
                </a:lnTo>
                <a:cubicBezTo>
                  <a:pt x="63858" y="33725"/>
                  <a:pt x="63858" y="33763"/>
                  <a:pt x="63933" y="33763"/>
                </a:cubicBezTo>
                <a:lnTo>
                  <a:pt x="64085" y="33650"/>
                </a:lnTo>
                <a:cubicBezTo>
                  <a:pt x="64122" y="33650"/>
                  <a:pt x="64160" y="33612"/>
                  <a:pt x="64160" y="33536"/>
                </a:cubicBezTo>
                <a:lnTo>
                  <a:pt x="64160" y="33498"/>
                </a:lnTo>
                <a:lnTo>
                  <a:pt x="64009" y="33385"/>
                </a:lnTo>
                <a:close/>
                <a:moveTo>
                  <a:pt x="48130" y="33385"/>
                </a:moveTo>
                <a:lnTo>
                  <a:pt x="48016" y="33498"/>
                </a:lnTo>
                <a:cubicBezTo>
                  <a:pt x="48016" y="33536"/>
                  <a:pt x="47979" y="33574"/>
                  <a:pt x="47979" y="33650"/>
                </a:cubicBezTo>
                <a:lnTo>
                  <a:pt x="47979" y="33687"/>
                </a:lnTo>
                <a:lnTo>
                  <a:pt x="48016" y="33763"/>
                </a:lnTo>
                <a:cubicBezTo>
                  <a:pt x="48054" y="33782"/>
                  <a:pt x="48101" y="33791"/>
                  <a:pt x="48144" y="33791"/>
                </a:cubicBezTo>
                <a:cubicBezTo>
                  <a:pt x="48186" y="33791"/>
                  <a:pt x="48224" y="33782"/>
                  <a:pt x="48243" y="33763"/>
                </a:cubicBezTo>
                <a:cubicBezTo>
                  <a:pt x="48319" y="33725"/>
                  <a:pt x="48394" y="33650"/>
                  <a:pt x="48394" y="33574"/>
                </a:cubicBezTo>
                <a:cubicBezTo>
                  <a:pt x="48394" y="33498"/>
                  <a:pt x="48357" y="33460"/>
                  <a:pt x="48281" y="33423"/>
                </a:cubicBezTo>
                <a:cubicBezTo>
                  <a:pt x="48243" y="33385"/>
                  <a:pt x="48205" y="33385"/>
                  <a:pt x="48130" y="33385"/>
                </a:cubicBezTo>
                <a:close/>
                <a:moveTo>
                  <a:pt x="16334" y="33612"/>
                </a:moveTo>
                <a:lnTo>
                  <a:pt x="16144" y="33763"/>
                </a:lnTo>
                <a:cubicBezTo>
                  <a:pt x="16144" y="33801"/>
                  <a:pt x="16144" y="33914"/>
                  <a:pt x="16258" y="33952"/>
                </a:cubicBezTo>
                <a:cubicBezTo>
                  <a:pt x="16296" y="33990"/>
                  <a:pt x="16334" y="33990"/>
                  <a:pt x="16447" y="33990"/>
                </a:cubicBezTo>
                <a:lnTo>
                  <a:pt x="16560" y="33876"/>
                </a:lnTo>
                <a:cubicBezTo>
                  <a:pt x="16560" y="33725"/>
                  <a:pt x="16485" y="33650"/>
                  <a:pt x="16334" y="33612"/>
                </a:cubicBezTo>
                <a:close/>
                <a:moveTo>
                  <a:pt x="82082" y="33634"/>
                </a:moveTo>
                <a:cubicBezTo>
                  <a:pt x="82018" y="33634"/>
                  <a:pt x="81945" y="33661"/>
                  <a:pt x="81892" y="33687"/>
                </a:cubicBezTo>
                <a:cubicBezTo>
                  <a:pt x="81816" y="33725"/>
                  <a:pt x="81779" y="33801"/>
                  <a:pt x="81779" y="33876"/>
                </a:cubicBezTo>
                <a:cubicBezTo>
                  <a:pt x="81779" y="33952"/>
                  <a:pt x="81854" y="34028"/>
                  <a:pt x="81968" y="34028"/>
                </a:cubicBezTo>
                <a:lnTo>
                  <a:pt x="82119" y="33914"/>
                </a:lnTo>
                <a:lnTo>
                  <a:pt x="82119" y="33914"/>
                </a:lnTo>
                <a:cubicBezTo>
                  <a:pt x="82119" y="33952"/>
                  <a:pt x="82081" y="33952"/>
                  <a:pt x="82081" y="33952"/>
                </a:cubicBezTo>
                <a:cubicBezTo>
                  <a:pt x="82119" y="33952"/>
                  <a:pt x="82232" y="33914"/>
                  <a:pt x="82232" y="33801"/>
                </a:cubicBezTo>
                <a:cubicBezTo>
                  <a:pt x="82232" y="33763"/>
                  <a:pt x="82232" y="33763"/>
                  <a:pt x="82232" y="33725"/>
                </a:cubicBezTo>
                <a:lnTo>
                  <a:pt x="82157" y="33650"/>
                </a:lnTo>
                <a:cubicBezTo>
                  <a:pt x="82134" y="33638"/>
                  <a:pt x="82109" y="33634"/>
                  <a:pt x="82082" y="33634"/>
                </a:cubicBezTo>
                <a:close/>
                <a:moveTo>
                  <a:pt x="80531" y="33839"/>
                </a:moveTo>
                <a:lnTo>
                  <a:pt x="80342" y="33914"/>
                </a:lnTo>
                <a:lnTo>
                  <a:pt x="80342" y="34065"/>
                </a:lnTo>
                <a:lnTo>
                  <a:pt x="80455" y="34179"/>
                </a:lnTo>
                <a:cubicBezTo>
                  <a:pt x="80606" y="34179"/>
                  <a:pt x="80720" y="34141"/>
                  <a:pt x="80796" y="34028"/>
                </a:cubicBezTo>
                <a:lnTo>
                  <a:pt x="80644" y="33839"/>
                </a:lnTo>
                <a:close/>
                <a:moveTo>
                  <a:pt x="54292" y="33914"/>
                </a:moveTo>
                <a:cubicBezTo>
                  <a:pt x="54292" y="33952"/>
                  <a:pt x="54255" y="33952"/>
                  <a:pt x="54217" y="33952"/>
                </a:cubicBezTo>
                <a:cubicBezTo>
                  <a:pt x="54141" y="33990"/>
                  <a:pt x="53952" y="34065"/>
                  <a:pt x="53952" y="34217"/>
                </a:cubicBezTo>
                <a:lnTo>
                  <a:pt x="54066" y="34330"/>
                </a:lnTo>
                <a:cubicBezTo>
                  <a:pt x="54113" y="34346"/>
                  <a:pt x="54166" y="34355"/>
                  <a:pt x="54221" y="34355"/>
                </a:cubicBezTo>
                <a:cubicBezTo>
                  <a:pt x="54298" y="34355"/>
                  <a:pt x="54377" y="34337"/>
                  <a:pt x="54444" y="34292"/>
                </a:cubicBezTo>
                <a:cubicBezTo>
                  <a:pt x="54481" y="34254"/>
                  <a:pt x="54519" y="34179"/>
                  <a:pt x="54519" y="34103"/>
                </a:cubicBezTo>
                <a:cubicBezTo>
                  <a:pt x="54519" y="34065"/>
                  <a:pt x="54519" y="34028"/>
                  <a:pt x="54519" y="33990"/>
                </a:cubicBezTo>
                <a:lnTo>
                  <a:pt x="54292" y="33914"/>
                </a:lnTo>
                <a:close/>
                <a:moveTo>
                  <a:pt x="39953" y="34201"/>
                </a:moveTo>
                <a:cubicBezTo>
                  <a:pt x="39932" y="34201"/>
                  <a:pt x="39910" y="34206"/>
                  <a:pt x="39888" y="34217"/>
                </a:cubicBezTo>
                <a:lnTo>
                  <a:pt x="39774" y="34330"/>
                </a:lnTo>
                <a:cubicBezTo>
                  <a:pt x="39736" y="34519"/>
                  <a:pt x="39850" y="34633"/>
                  <a:pt x="40001" y="34670"/>
                </a:cubicBezTo>
                <a:lnTo>
                  <a:pt x="40152" y="34519"/>
                </a:lnTo>
                <a:cubicBezTo>
                  <a:pt x="40152" y="34481"/>
                  <a:pt x="40152" y="34481"/>
                  <a:pt x="40152" y="34481"/>
                </a:cubicBezTo>
                <a:cubicBezTo>
                  <a:pt x="40152" y="34443"/>
                  <a:pt x="40190" y="34443"/>
                  <a:pt x="40190" y="34406"/>
                </a:cubicBezTo>
                <a:cubicBezTo>
                  <a:pt x="40190" y="34368"/>
                  <a:pt x="40190" y="34292"/>
                  <a:pt x="40077" y="34254"/>
                </a:cubicBezTo>
                <a:cubicBezTo>
                  <a:pt x="40050" y="34228"/>
                  <a:pt x="40004" y="34201"/>
                  <a:pt x="39953" y="34201"/>
                </a:cubicBezTo>
                <a:close/>
                <a:moveTo>
                  <a:pt x="17685" y="34310"/>
                </a:moveTo>
                <a:cubicBezTo>
                  <a:pt x="17651" y="34310"/>
                  <a:pt x="17616" y="34318"/>
                  <a:pt x="17581" y="34330"/>
                </a:cubicBezTo>
                <a:lnTo>
                  <a:pt x="17468" y="34443"/>
                </a:lnTo>
                <a:cubicBezTo>
                  <a:pt x="17468" y="34595"/>
                  <a:pt x="17695" y="34746"/>
                  <a:pt x="17808" y="34746"/>
                </a:cubicBezTo>
                <a:cubicBezTo>
                  <a:pt x="17921" y="34746"/>
                  <a:pt x="17997" y="34670"/>
                  <a:pt x="17997" y="34595"/>
                </a:cubicBezTo>
                <a:lnTo>
                  <a:pt x="17846" y="34481"/>
                </a:lnTo>
                <a:lnTo>
                  <a:pt x="17884" y="34481"/>
                </a:lnTo>
                <a:cubicBezTo>
                  <a:pt x="17831" y="34351"/>
                  <a:pt x="17761" y="34310"/>
                  <a:pt x="17685" y="34310"/>
                </a:cubicBezTo>
                <a:close/>
                <a:moveTo>
                  <a:pt x="20215" y="34230"/>
                </a:moveTo>
                <a:cubicBezTo>
                  <a:pt x="20170" y="34230"/>
                  <a:pt x="20123" y="34239"/>
                  <a:pt x="20076" y="34254"/>
                </a:cubicBezTo>
                <a:cubicBezTo>
                  <a:pt x="19850" y="34330"/>
                  <a:pt x="19774" y="34595"/>
                  <a:pt x="19925" y="34746"/>
                </a:cubicBezTo>
                <a:lnTo>
                  <a:pt x="20039" y="34746"/>
                </a:lnTo>
                <a:cubicBezTo>
                  <a:pt x="20266" y="34746"/>
                  <a:pt x="20417" y="34633"/>
                  <a:pt x="20417" y="34406"/>
                </a:cubicBezTo>
                <a:cubicBezTo>
                  <a:pt x="20417" y="34406"/>
                  <a:pt x="20417" y="34406"/>
                  <a:pt x="20417" y="34368"/>
                </a:cubicBezTo>
                <a:lnTo>
                  <a:pt x="20379" y="34292"/>
                </a:lnTo>
                <a:cubicBezTo>
                  <a:pt x="20335" y="34248"/>
                  <a:pt x="20277" y="34230"/>
                  <a:pt x="20215" y="34230"/>
                </a:cubicBezTo>
                <a:close/>
                <a:moveTo>
                  <a:pt x="18355" y="34358"/>
                </a:moveTo>
                <a:cubicBezTo>
                  <a:pt x="18321" y="34358"/>
                  <a:pt x="18289" y="34361"/>
                  <a:pt x="18262" y="34368"/>
                </a:cubicBezTo>
                <a:cubicBezTo>
                  <a:pt x="18186" y="34406"/>
                  <a:pt x="18110" y="34519"/>
                  <a:pt x="18148" y="34633"/>
                </a:cubicBezTo>
                <a:lnTo>
                  <a:pt x="18186" y="34670"/>
                </a:lnTo>
                <a:cubicBezTo>
                  <a:pt x="18241" y="34726"/>
                  <a:pt x="18378" y="34761"/>
                  <a:pt x="18491" y="34761"/>
                </a:cubicBezTo>
                <a:cubicBezTo>
                  <a:pt x="18533" y="34761"/>
                  <a:pt x="18572" y="34756"/>
                  <a:pt x="18602" y="34746"/>
                </a:cubicBezTo>
                <a:cubicBezTo>
                  <a:pt x="18715" y="34708"/>
                  <a:pt x="18791" y="34633"/>
                  <a:pt x="18791" y="34557"/>
                </a:cubicBezTo>
                <a:lnTo>
                  <a:pt x="18753" y="34481"/>
                </a:lnTo>
                <a:cubicBezTo>
                  <a:pt x="18691" y="34420"/>
                  <a:pt x="18504" y="34358"/>
                  <a:pt x="18355" y="34358"/>
                </a:cubicBezTo>
                <a:close/>
                <a:moveTo>
                  <a:pt x="47205" y="34816"/>
                </a:moveTo>
                <a:lnTo>
                  <a:pt x="47185" y="34822"/>
                </a:lnTo>
                <a:cubicBezTo>
                  <a:pt x="47193" y="34822"/>
                  <a:pt x="47200" y="34820"/>
                  <a:pt x="47205" y="34816"/>
                </a:cubicBezTo>
                <a:close/>
                <a:moveTo>
                  <a:pt x="19207" y="34481"/>
                </a:moveTo>
                <a:cubicBezTo>
                  <a:pt x="19093" y="34481"/>
                  <a:pt x="19018" y="34481"/>
                  <a:pt x="18980" y="34519"/>
                </a:cubicBezTo>
                <a:cubicBezTo>
                  <a:pt x="18942" y="34557"/>
                  <a:pt x="18904" y="34633"/>
                  <a:pt x="18942" y="34784"/>
                </a:cubicBezTo>
                <a:lnTo>
                  <a:pt x="19056" y="34859"/>
                </a:lnTo>
                <a:lnTo>
                  <a:pt x="19169" y="34859"/>
                </a:lnTo>
                <a:lnTo>
                  <a:pt x="19320" y="34746"/>
                </a:lnTo>
                <a:lnTo>
                  <a:pt x="19320" y="34595"/>
                </a:lnTo>
                <a:lnTo>
                  <a:pt x="19207" y="34481"/>
                </a:lnTo>
                <a:close/>
                <a:moveTo>
                  <a:pt x="46958" y="33952"/>
                </a:moveTo>
                <a:cubicBezTo>
                  <a:pt x="46920" y="33990"/>
                  <a:pt x="46882" y="34028"/>
                  <a:pt x="46844" y="34103"/>
                </a:cubicBezTo>
                <a:cubicBezTo>
                  <a:pt x="46806" y="34103"/>
                  <a:pt x="46769" y="34179"/>
                  <a:pt x="46769" y="34179"/>
                </a:cubicBezTo>
                <a:lnTo>
                  <a:pt x="46580" y="34254"/>
                </a:lnTo>
                <a:cubicBezTo>
                  <a:pt x="46580" y="34406"/>
                  <a:pt x="46580" y="34481"/>
                  <a:pt x="46617" y="34557"/>
                </a:cubicBezTo>
                <a:cubicBezTo>
                  <a:pt x="46655" y="34595"/>
                  <a:pt x="46655" y="34633"/>
                  <a:pt x="46655" y="34708"/>
                </a:cubicBezTo>
                <a:lnTo>
                  <a:pt x="46731" y="34859"/>
                </a:lnTo>
                <a:cubicBezTo>
                  <a:pt x="46806" y="34897"/>
                  <a:pt x="46882" y="34897"/>
                  <a:pt x="46920" y="34897"/>
                </a:cubicBezTo>
                <a:lnTo>
                  <a:pt x="47033" y="34897"/>
                </a:lnTo>
                <a:lnTo>
                  <a:pt x="47147" y="34822"/>
                </a:lnTo>
                <a:lnTo>
                  <a:pt x="47109" y="34822"/>
                </a:lnTo>
                <a:lnTo>
                  <a:pt x="47222" y="34784"/>
                </a:lnTo>
                <a:lnTo>
                  <a:pt x="47222" y="34784"/>
                </a:lnTo>
                <a:cubicBezTo>
                  <a:pt x="47222" y="34784"/>
                  <a:pt x="47222" y="34806"/>
                  <a:pt x="47205" y="34816"/>
                </a:cubicBezTo>
                <a:lnTo>
                  <a:pt x="47205" y="34816"/>
                </a:lnTo>
                <a:lnTo>
                  <a:pt x="47336" y="34784"/>
                </a:lnTo>
                <a:cubicBezTo>
                  <a:pt x="47374" y="34708"/>
                  <a:pt x="47374" y="34595"/>
                  <a:pt x="47374" y="34519"/>
                </a:cubicBezTo>
                <a:cubicBezTo>
                  <a:pt x="47411" y="34406"/>
                  <a:pt x="47411" y="34292"/>
                  <a:pt x="47449" y="34217"/>
                </a:cubicBezTo>
                <a:lnTo>
                  <a:pt x="47374" y="34141"/>
                </a:lnTo>
                <a:cubicBezTo>
                  <a:pt x="47374" y="34141"/>
                  <a:pt x="47411" y="34103"/>
                  <a:pt x="47411" y="34103"/>
                </a:cubicBezTo>
                <a:cubicBezTo>
                  <a:pt x="47411" y="34028"/>
                  <a:pt x="47374" y="33952"/>
                  <a:pt x="47222" y="33952"/>
                </a:cubicBezTo>
                <a:lnTo>
                  <a:pt x="47185" y="33990"/>
                </a:lnTo>
                <a:cubicBezTo>
                  <a:pt x="47147" y="33952"/>
                  <a:pt x="47071" y="33952"/>
                  <a:pt x="46958" y="33952"/>
                </a:cubicBezTo>
                <a:close/>
                <a:moveTo>
                  <a:pt x="81022" y="34676"/>
                </a:moveTo>
                <a:cubicBezTo>
                  <a:pt x="80983" y="34676"/>
                  <a:pt x="80944" y="34685"/>
                  <a:pt x="80909" y="34708"/>
                </a:cubicBezTo>
                <a:cubicBezTo>
                  <a:pt x="80871" y="34708"/>
                  <a:pt x="80833" y="34746"/>
                  <a:pt x="80796" y="34859"/>
                </a:cubicBezTo>
                <a:lnTo>
                  <a:pt x="80909" y="34973"/>
                </a:lnTo>
                <a:cubicBezTo>
                  <a:pt x="80962" y="35000"/>
                  <a:pt x="81035" y="35026"/>
                  <a:pt x="81113" y="35026"/>
                </a:cubicBezTo>
                <a:cubicBezTo>
                  <a:pt x="81145" y="35026"/>
                  <a:pt x="81178" y="35022"/>
                  <a:pt x="81211" y="35011"/>
                </a:cubicBezTo>
                <a:cubicBezTo>
                  <a:pt x="81249" y="34973"/>
                  <a:pt x="81325" y="34935"/>
                  <a:pt x="81325" y="34859"/>
                </a:cubicBezTo>
                <a:lnTo>
                  <a:pt x="81249" y="34746"/>
                </a:lnTo>
                <a:cubicBezTo>
                  <a:pt x="81197" y="34720"/>
                  <a:pt x="81109" y="34676"/>
                  <a:pt x="81022" y="34676"/>
                </a:cubicBezTo>
                <a:close/>
                <a:moveTo>
                  <a:pt x="2080" y="34670"/>
                </a:moveTo>
                <a:cubicBezTo>
                  <a:pt x="1778" y="34746"/>
                  <a:pt x="1626" y="34935"/>
                  <a:pt x="1778" y="35162"/>
                </a:cubicBezTo>
                <a:lnTo>
                  <a:pt x="1853" y="35237"/>
                </a:lnTo>
                <a:cubicBezTo>
                  <a:pt x="2004" y="35237"/>
                  <a:pt x="2080" y="35200"/>
                  <a:pt x="2156" y="35200"/>
                </a:cubicBezTo>
                <a:cubicBezTo>
                  <a:pt x="2156" y="35162"/>
                  <a:pt x="2193" y="35162"/>
                  <a:pt x="2231" y="35162"/>
                </a:cubicBezTo>
                <a:lnTo>
                  <a:pt x="2383" y="35048"/>
                </a:lnTo>
                <a:cubicBezTo>
                  <a:pt x="2383" y="34935"/>
                  <a:pt x="2345" y="34859"/>
                  <a:pt x="2307" y="34822"/>
                </a:cubicBezTo>
                <a:cubicBezTo>
                  <a:pt x="2269" y="34822"/>
                  <a:pt x="2269" y="34784"/>
                  <a:pt x="2269" y="34784"/>
                </a:cubicBezTo>
                <a:lnTo>
                  <a:pt x="2080" y="34670"/>
                </a:lnTo>
                <a:close/>
                <a:moveTo>
                  <a:pt x="32024" y="34822"/>
                </a:moveTo>
                <a:lnTo>
                  <a:pt x="31872" y="34973"/>
                </a:lnTo>
                <a:cubicBezTo>
                  <a:pt x="31872" y="35048"/>
                  <a:pt x="31948" y="35124"/>
                  <a:pt x="31948" y="35162"/>
                </a:cubicBezTo>
                <a:lnTo>
                  <a:pt x="32061" y="35237"/>
                </a:lnTo>
                <a:lnTo>
                  <a:pt x="32213" y="35237"/>
                </a:lnTo>
                <a:lnTo>
                  <a:pt x="32326" y="35086"/>
                </a:lnTo>
                <a:cubicBezTo>
                  <a:pt x="32326" y="35086"/>
                  <a:pt x="32364" y="35048"/>
                  <a:pt x="32364" y="35011"/>
                </a:cubicBezTo>
                <a:lnTo>
                  <a:pt x="32251" y="34822"/>
                </a:lnTo>
                <a:close/>
                <a:moveTo>
                  <a:pt x="76788" y="34822"/>
                </a:moveTo>
                <a:lnTo>
                  <a:pt x="76674" y="34935"/>
                </a:lnTo>
                <a:cubicBezTo>
                  <a:pt x="76637" y="35124"/>
                  <a:pt x="76712" y="35237"/>
                  <a:pt x="76901" y="35275"/>
                </a:cubicBezTo>
                <a:lnTo>
                  <a:pt x="77053" y="35200"/>
                </a:lnTo>
                <a:cubicBezTo>
                  <a:pt x="77053" y="35162"/>
                  <a:pt x="77053" y="35162"/>
                  <a:pt x="77053" y="35162"/>
                </a:cubicBezTo>
                <a:cubicBezTo>
                  <a:pt x="77090" y="35124"/>
                  <a:pt x="77128" y="35086"/>
                  <a:pt x="77128" y="35011"/>
                </a:cubicBezTo>
                <a:cubicBezTo>
                  <a:pt x="77128" y="34973"/>
                  <a:pt x="77128" y="34935"/>
                  <a:pt x="77090" y="34935"/>
                </a:cubicBezTo>
                <a:lnTo>
                  <a:pt x="76977" y="34822"/>
                </a:lnTo>
                <a:close/>
                <a:moveTo>
                  <a:pt x="11192" y="35048"/>
                </a:moveTo>
                <a:cubicBezTo>
                  <a:pt x="11078" y="35048"/>
                  <a:pt x="11003" y="35048"/>
                  <a:pt x="10927" y="35086"/>
                </a:cubicBezTo>
                <a:cubicBezTo>
                  <a:pt x="10889" y="35124"/>
                  <a:pt x="10851" y="35200"/>
                  <a:pt x="10851" y="35275"/>
                </a:cubicBezTo>
                <a:lnTo>
                  <a:pt x="10851" y="35313"/>
                </a:lnTo>
                <a:lnTo>
                  <a:pt x="11003" y="35426"/>
                </a:lnTo>
                <a:lnTo>
                  <a:pt x="11154" y="35426"/>
                </a:lnTo>
                <a:lnTo>
                  <a:pt x="11305" y="35313"/>
                </a:lnTo>
                <a:lnTo>
                  <a:pt x="11305" y="35162"/>
                </a:lnTo>
                <a:lnTo>
                  <a:pt x="11192" y="35048"/>
                </a:lnTo>
                <a:close/>
                <a:moveTo>
                  <a:pt x="1587" y="35145"/>
                </a:moveTo>
                <a:cubicBezTo>
                  <a:pt x="1563" y="35145"/>
                  <a:pt x="1538" y="35149"/>
                  <a:pt x="1513" y="35162"/>
                </a:cubicBezTo>
                <a:lnTo>
                  <a:pt x="1400" y="35275"/>
                </a:lnTo>
                <a:lnTo>
                  <a:pt x="1400" y="35351"/>
                </a:lnTo>
                <a:lnTo>
                  <a:pt x="1513" y="35502"/>
                </a:lnTo>
                <a:cubicBezTo>
                  <a:pt x="1513" y="35502"/>
                  <a:pt x="1551" y="35540"/>
                  <a:pt x="1626" y="35540"/>
                </a:cubicBezTo>
                <a:lnTo>
                  <a:pt x="1778" y="35389"/>
                </a:lnTo>
                <a:cubicBezTo>
                  <a:pt x="1778" y="35313"/>
                  <a:pt x="1778" y="35237"/>
                  <a:pt x="1702" y="35162"/>
                </a:cubicBezTo>
                <a:cubicBezTo>
                  <a:pt x="1677" y="35162"/>
                  <a:pt x="1635" y="35145"/>
                  <a:pt x="1587" y="35145"/>
                </a:cubicBezTo>
                <a:close/>
                <a:moveTo>
                  <a:pt x="85106" y="35200"/>
                </a:moveTo>
                <a:lnTo>
                  <a:pt x="84954" y="35313"/>
                </a:lnTo>
                <a:lnTo>
                  <a:pt x="84954" y="35426"/>
                </a:lnTo>
                <a:lnTo>
                  <a:pt x="85106" y="35540"/>
                </a:lnTo>
                <a:cubicBezTo>
                  <a:pt x="85132" y="35567"/>
                  <a:pt x="85178" y="35593"/>
                  <a:pt x="85229" y="35593"/>
                </a:cubicBezTo>
                <a:cubicBezTo>
                  <a:pt x="85250" y="35593"/>
                  <a:pt x="85272" y="35589"/>
                  <a:pt x="85295" y="35578"/>
                </a:cubicBezTo>
                <a:lnTo>
                  <a:pt x="85408" y="35464"/>
                </a:lnTo>
                <a:lnTo>
                  <a:pt x="85408" y="35313"/>
                </a:lnTo>
                <a:lnTo>
                  <a:pt x="85295" y="35200"/>
                </a:lnTo>
                <a:close/>
                <a:moveTo>
                  <a:pt x="75895" y="35033"/>
                </a:moveTo>
                <a:cubicBezTo>
                  <a:pt x="75817" y="35033"/>
                  <a:pt x="75745" y="35059"/>
                  <a:pt x="75691" y="35086"/>
                </a:cubicBezTo>
                <a:cubicBezTo>
                  <a:pt x="75578" y="35162"/>
                  <a:pt x="75578" y="35275"/>
                  <a:pt x="75540" y="35351"/>
                </a:cubicBezTo>
                <a:cubicBezTo>
                  <a:pt x="75540" y="35389"/>
                  <a:pt x="75540" y="35464"/>
                  <a:pt x="75540" y="35464"/>
                </a:cubicBezTo>
                <a:lnTo>
                  <a:pt x="75578" y="35616"/>
                </a:lnTo>
                <a:cubicBezTo>
                  <a:pt x="75622" y="35660"/>
                  <a:pt x="75693" y="35678"/>
                  <a:pt x="75758" y="35678"/>
                </a:cubicBezTo>
                <a:cubicBezTo>
                  <a:pt x="75805" y="35678"/>
                  <a:pt x="75849" y="35669"/>
                  <a:pt x="75881" y="35653"/>
                </a:cubicBezTo>
                <a:cubicBezTo>
                  <a:pt x="76032" y="35578"/>
                  <a:pt x="76145" y="35426"/>
                  <a:pt x="76145" y="35275"/>
                </a:cubicBezTo>
                <a:cubicBezTo>
                  <a:pt x="76145" y="35200"/>
                  <a:pt x="76107" y="35162"/>
                  <a:pt x="76070" y="35086"/>
                </a:cubicBezTo>
                <a:lnTo>
                  <a:pt x="75994" y="35048"/>
                </a:lnTo>
                <a:cubicBezTo>
                  <a:pt x="75961" y="35037"/>
                  <a:pt x="75928" y="35033"/>
                  <a:pt x="75895" y="35033"/>
                </a:cubicBezTo>
                <a:close/>
                <a:moveTo>
                  <a:pt x="77960" y="35048"/>
                </a:moveTo>
                <a:lnTo>
                  <a:pt x="77809" y="35162"/>
                </a:lnTo>
                <a:lnTo>
                  <a:pt x="77809" y="35464"/>
                </a:lnTo>
                <a:cubicBezTo>
                  <a:pt x="77733" y="35464"/>
                  <a:pt x="77657" y="35502"/>
                  <a:pt x="77620" y="35578"/>
                </a:cubicBezTo>
                <a:lnTo>
                  <a:pt x="77771" y="35729"/>
                </a:lnTo>
                <a:lnTo>
                  <a:pt x="77695" y="35729"/>
                </a:lnTo>
                <a:cubicBezTo>
                  <a:pt x="77695" y="35767"/>
                  <a:pt x="77733" y="35880"/>
                  <a:pt x="77847" y="35880"/>
                </a:cubicBezTo>
                <a:lnTo>
                  <a:pt x="77922" y="35880"/>
                </a:lnTo>
                <a:cubicBezTo>
                  <a:pt x="77998" y="35880"/>
                  <a:pt x="78073" y="35805"/>
                  <a:pt x="78073" y="35729"/>
                </a:cubicBezTo>
                <a:cubicBezTo>
                  <a:pt x="78073" y="35653"/>
                  <a:pt x="78036" y="35616"/>
                  <a:pt x="78036" y="35578"/>
                </a:cubicBezTo>
                <a:cubicBezTo>
                  <a:pt x="78111" y="35578"/>
                  <a:pt x="78225" y="35540"/>
                  <a:pt x="78300" y="35426"/>
                </a:cubicBezTo>
                <a:lnTo>
                  <a:pt x="78225" y="35275"/>
                </a:lnTo>
                <a:cubicBezTo>
                  <a:pt x="78225" y="35275"/>
                  <a:pt x="78225" y="35237"/>
                  <a:pt x="78187" y="35200"/>
                </a:cubicBezTo>
                <a:cubicBezTo>
                  <a:pt x="78149" y="35162"/>
                  <a:pt x="78111" y="35048"/>
                  <a:pt x="77960" y="35048"/>
                </a:cubicBezTo>
                <a:close/>
                <a:moveTo>
                  <a:pt x="83549" y="35269"/>
                </a:moveTo>
                <a:cubicBezTo>
                  <a:pt x="83509" y="35269"/>
                  <a:pt x="83472" y="35275"/>
                  <a:pt x="83442" y="35275"/>
                </a:cubicBezTo>
                <a:lnTo>
                  <a:pt x="83215" y="35313"/>
                </a:lnTo>
                <a:cubicBezTo>
                  <a:pt x="83215" y="35351"/>
                  <a:pt x="83215" y="35389"/>
                  <a:pt x="83177" y="35426"/>
                </a:cubicBezTo>
                <a:cubicBezTo>
                  <a:pt x="83140" y="35502"/>
                  <a:pt x="83102" y="35616"/>
                  <a:pt x="83102" y="35805"/>
                </a:cubicBezTo>
                <a:lnTo>
                  <a:pt x="83291" y="35918"/>
                </a:lnTo>
                <a:cubicBezTo>
                  <a:pt x="83316" y="35918"/>
                  <a:pt x="83341" y="35935"/>
                  <a:pt x="83378" y="35935"/>
                </a:cubicBezTo>
                <a:cubicBezTo>
                  <a:pt x="83396" y="35935"/>
                  <a:pt x="83417" y="35931"/>
                  <a:pt x="83442" y="35918"/>
                </a:cubicBezTo>
                <a:cubicBezTo>
                  <a:pt x="83518" y="35880"/>
                  <a:pt x="83518" y="35880"/>
                  <a:pt x="83555" y="35805"/>
                </a:cubicBezTo>
                <a:cubicBezTo>
                  <a:pt x="83669" y="35767"/>
                  <a:pt x="83820" y="35691"/>
                  <a:pt x="83820" y="35502"/>
                </a:cubicBezTo>
                <a:cubicBezTo>
                  <a:pt x="83820" y="35464"/>
                  <a:pt x="83820" y="35426"/>
                  <a:pt x="83782" y="35389"/>
                </a:cubicBezTo>
                <a:lnTo>
                  <a:pt x="83745" y="35351"/>
                </a:lnTo>
                <a:cubicBezTo>
                  <a:pt x="83676" y="35283"/>
                  <a:pt x="83608" y="35269"/>
                  <a:pt x="83549" y="35269"/>
                </a:cubicBezTo>
                <a:close/>
                <a:moveTo>
                  <a:pt x="35578" y="35540"/>
                </a:moveTo>
                <a:lnTo>
                  <a:pt x="35389" y="35616"/>
                </a:lnTo>
                <a:lnTo>
                  <a:pt x="35351" y="35616"/>
                </a:lnTo>
                <a:cubicBezTo>
                  <a:pt x="35351" y="35691"/>
                  <a:pt x="35275" y="35767"/>
                  <a:pt x="35313" y="35842"/>
                </a:cubicBezTo>
                <a:lnTo>
                  <a:pt x="35464" y="35956"/>
                </a:lnTo>
                <a:lnTo>
                  <a:pt x="35691" y="35956"/>
                </a:lnTo>
                <a:lnTo>
                  <a:pt x="35842" y="35842"/>
                </a:lnTo>
                <a:lnTo>
                  <a:pt x="35842" y="35805"/>
                </a:lnTo>
                <a:cubicBezTo>
                  <a:pt x="35842" y="35653"/>
                  <a:pt x="35691" y="35578"/>
                  <a:pt x="35578" y="35540"/>
                </a:cubicBezTo>
                <a:close/>
                <a:moveTo>
                  <a:pt x="34141" y="35540"/>
                </a:moveTo>
                <a:lnTo>
                  <a:pt x="33914" y="35616"/>
                </a:lnTo>
                <a:cubicBezTo>
                  <a:pt x="33876" y="35653"/>
                  <a:pt x="33763" y="35729"/>
                  <a:pt x="33801" y="35880"/>
                </a:cubicBezTo>
                <a:lnTo>
                  <a:pt x="33838" y="35918"/>
                </a:lnTo>
                <a:cubicBezTo>
                  <a:pt x="33921" y="35973"/>
                  <a:pt x="34025" y="36008"/>
                  <a:pt x="34119" y="36008"/>
                </a:cubicBezTo>
                <a:cubicBezTo>
                  <a:pt x="34153" y="36008"/>
                  <a:pt x="34186" y="36004"/>
                  <a:pt x="34217" y="35994"/>
                </a:cubicBezTo>
                <a:cubicBezTo>
                  <a:pt x="34330" y="35956"/>
                  <a:pt x="34406" y="35880"/>
                  <a:pt x="34406" y="35767"/>
                </a:cubicBezTo>
                <a:cubicBezTo>
                  <a:pt x="34406" y="35729"/>
                  <a:pt x="34406" y="35729"/>
                  <a:pt x="34368" y="35691"/>
                </a:cubicBezTo>
                <a:lnTo>
                  <a:pt x="34217" y="35616"/>
                </a:lnTo>
                <a:cubicBezTo>
                  <a:pt x="34217" y="35578"/>
                  <a:pt x="34179" y="35540"/>
                  <a:pt x="34141" y="35540"/>
                </a:cubicBezTo>
                <a:close/>
                <a:moveTo>
                  <a:pt x="48848" y="35729"/>
                </a:moveTo>
                <a:lnTo>
                  <a:pt x="48583" y="35805"/>
                </a:lnTo>
                <a:cubicBezTo>
                  <a:pt x="48583" y="35805"/>
                  <a:pt x="48546" y="35842"/>
                  <a:pt x="48546" y="35880"/>
                </a:cubicBezTo>
                <a:cubicBezTo>
                  <a:pt x="48508" y="35918"/>
                  <a:pt x="48470" y="35956"/>
                  <a:pt x="48470" y="35994"/>
                </a:cubicBezTo>
                <a:cubicBezTo>
                  <a:pt x="48470" y="36031"/>
                  <a:pt x="48470" y="36107"/>
                  <a:pt x="48621" y="36145"/>
                </a:cubicBezTo>
                <a:lnTo>
                  <a:pt x="48772" y="36031"/>
                </a:lnTo>
                <a:cubicBezTo>
                  <a:pt x="48772" y="36031"/>
                  <a:pt x="48772" y="36069"/>
                  <a:pt x="48772" y="36069"/>
                </a:cubicBezTo>
                <a:cubicBezTo>
                  <a:pt x="48735" y="36107"/>
                  <a:pt x="48735" y="36107"/>
                  <a:pt x="48697" y="36107"/>
                </a:cubicBezTo>
                <a:cubicBezTo>
                  <a:pt x="48735" y="36107"/>
                  <a:pt x="48772" y="36107"/>
                  <a:pt x="48810" y="36145"/>
                </a:cubicBezTo>
                <a:lnTo>
                  <a:pt x="48848" y="36145"/>
                </a:lnTo>
                <a:lnTo>
                  <a:pt x="49037" y="36069"/>
                </a:lnTo>
                <a:cubicBezTo>
                  <a:pt x="49037" y="36031"/>
                  <a:pt x="49037" y="35994"/>
                  <a:pt x="49037" y="35994"/>
                </a:cubicBezTo>
                <a:cubicBezTo>
                  <a:pt x="49037" y="35842"/>
                  <a:pt x="48924" y="35805"/>
                  <a:pt x="48886" y="35767"/>
                </a:cubicBezTo>
                <a:cubicBezTo>
                  <a:pt x="48848" y="35729"/>
                  <a:pt x="48848" y="35729"/>
                  <a:pt x="48848" y="35729"/>
                </a:cubicBezTo>
                <a:close/>
                <a:moveTo>
                  <a:pt x="15237" y="35653"/>
                </a:moveTo>
                <a:cubicBezTo>
                  <a:pt x="15161" y="35653"/>
                  <a:pt x="14972" y="35653"/>
                  <a:pt x="14935" y="35805"/>
                </a:cubicBezTo>
                <a:lnTo>
                  <a:pt x="15010" y="35918"/>
                </a:lnTo>
                <a:cubicBezTo>
                  <a:pt x="15048" y="35956"/>
                  <a:pt x="15048" y="35956"/>
                  <a:pt x="15048" y="35994"/>
                </a:cubicBezTo>
                <a:cubicBezTo>
                  <a:pt x="15081" y="36059"/>
                  <a:pt x="15170" y="36152"/>
                  <a:pt x="15315" y="36152"/>
                </a:cubicBezTo>
                <a:cubicBezTo>
                  <a:pt x="15338" y="36152"/>
                  <a:pt x="15362" y="36150"/>
                  <a:pt x="15388" y="36145"/>
                </a:cubicBezTo>
                <a:lnTo>
                  <a:pt x="15464" y="36107"/>
                </a:lnTo>
                <a:cubicBezTo>
                  <a:pt x="15540" y="36069"/>
                  <a:pt x="15577" y="36031"/>
                  <a:pt x="15577" y="35956"/>
                </a:cubicBezTo>
                <a:cubicBezTo>
                  <a:pt x="15577" y="35918"/>
                  <a:pt x="15540" y="35842"/>
                  <a:pt x="15502" y="35805"/>
                </a:cubicBezTo>
                <a:cubicBezTo>
                  <a:pt x="15464" y="35805"/>
                  <a:pt x="15464" y="35767"/>
                  <a:pt x="15464" y="35767"/>
                </a:cubicBezTo>
                <a:lnTo>
                  <a:pt x="15313" y="35653"/>
                </a:lnTo>
                <a:close/>
                <a:moveTo>
                  <a:pt x="8734" y="35351"/>
                </a:moveTo>
                <a:cubicBezTo>
                  <a:pt x="8696" y="35351"/>
                  <a:pt x="8470" y="35389"/>
                  <a:pt x="8394" y="35540"/>
                </a:cubicBezTo>
                <a:lnTo>
                  <a:pt x="8470" y="35691"/>
                </a:lnTo>
                <a:cubicBezTo>
                  <a:pt x="8470" y="35691"/>
                  <a:pt x="8432" y="35653"/>
                  <a:pt x="8432" y="35653"/>
                </a:cubicBezTo>
                <a:lnTo>
                  <a:pt x="8432" y="35653"/>
                </a:lnTo>
                <a:lnTo>
                  <a:pt x="8545" y="35805"/>
                </a:lnTo>
                <a:lnTo>
                  <a:pt x="8621" y="35805"/>
                </a:lnTo>
                <a:lnTo>
                  <a:pt x="8507" y="35880"/>
                </a:lnTo>
                <a:cubicBezTo>
                  <a:pt x="8507" y="35842"/>
                  <a:pt x="8507" y="35842"/>
                  <a:pt x="8507" y="35842"/>
                </a:cubicBezTo>
                <a:cubicBezTo>
                  <a:pt x="8470" y="35842"/>
                  <a:pt x="8356" y="35918"/>
                  <a:pt x="8394" y="36069"/>
                </a:cubicBezTo>
                <a:lnTo>
                  <a:pt x="8432" y="36145"/>
                </a:lnTo>
                <a:cubicBezTo>
                  <a:pt x="8488" y="36164"/>
                  <a:pt x="8536" y="36173"/>
                  <a:pt x="8578" y="36173"/>
                </a:cubicBezTo>
                <a:cubicBezTo>
                  <a:pt x="8621" y="36173"/>
                  <a:pt x="8659" y="36164"/>
                  <a:pt x="8696" y="36145"/>
                </a:cubicBezTo>
                <a:cubicBezTo>
                  <a:pt x="8885" y="36069"/>
                  <a:pt x="8885" y="35842"/>
                  <a:pt x="8734" y="35767"/>
                </a:cubicBezTo>
                <a:cubicBezTo>
                  <a:pt x="8734" y="35767"/>
                  <a:pt x="8772" y="35767"/>
                  <a:pt x="8810" y="35729"/>
                </a:cubicBezTo>
                <a:cubicBezTo>
                  <a:pt x="8885" y="35691"/>
                  <a:pt x="8885" y="35616"/>
                  <a:pt x="8885" y="35540"/>
                </a:cubicBezTo>
                <a:cubicBezTo>
                  <a:pt x="8885" y="35502"/>
                  <a:pt x="8885" y="35464"/>
                  <a:pt x="8885" y="35464"/>
                </a:cubicBezTo>
                <a:lnTo>
                  <a:pt x="8734" y="35351"/>
                </a:lnTo>
                <a:close/>
                <a:moveTo>
                  <a:pt x="75512" y="35647"/>
                </a:moveTo>
                <a:cubicBezTo>
                  <a:pt x="75243" y="35647"/>
                  <a:pt x="75112" y="35775"/>
                  <a:pt x="75011" y="35842"/>
                </a:cubicBezTo>
                <a:lnTo>
                  <a:pt x="74973" y="35956"/>
                </a:lnTo>
                <a:cubicBezTo>
                  <a:pt x="74973" y="36220"/>
                  <a:pt x="75162" y="36334"/>
                  <a:pt x="75389" y="36334"/>
                </a:cubicBezTo>
                <a:cubicBezTo>
                  <a:pt x="75616" y="36334"/>
                  <a:pt x="75843" y="36220"/>
                  <a:pt x="75843" y="35956"/>
                </a:cubicBezTo>
                <a:lnTo>
                  <a:pt x="75729" y="35805"/>
                </a:lnTo>
                <a:lnTo>
                  <a:pt x="75729" y="35805"/>
                </a:lnTo>
                <a:cubicBezTo>
                  <a:pt x="75748" y="35823"/>
                  <a:pt x="75758" y="35833"/>
                  <a:pt x="75762" y="35833"/>
                </a:cubicBezTo>
                <a:cubicBezTo>
                  <a:pt x="75767" y="35833"/>
                  <a:pt x="75767" y="35823"/>
                  <a:pt x="75767" y="35805"/>
                </a:cubicBezTo>
                <a:cubicBezTo>
                  <a:pt x="75729" y="35767"/>
                  <a:pt x="75729" y="35729"/>
                  <a:pt x="75691" y="35691"/>
                </a:cubicBezTo>
                <a:lnTo>
                  <a:pt x="75616" y="35653"/>
                </a:lnTo>
                <a:cubicBezTo>
                  <a:pt x="75579" y="35649"/>
                  <a:pt x="75544" y="35647"/>
                  <a:pt x="75512" y="35647"/>
                </a:cubicBezTo>
                <a:close/>
                <a:moveTo>
                  <a:pt x="70663" y="35965"/>
                </a:moveTo>
                <a:cubicBezTo>
                  <a:pt x="70606" y="35965"/>
                  <a:pt x="70550" y="35975"/>
                  <a:pt x="70512" y="35994"/>
                </a:cubicBezTo>
                <a:cubicBezTo>
                  <a:pt x="70323" y="36107"/>
                  <a:pt x="70361" y="36296"/>
                  <a:pt x="70550" y="36372"/>
                </a:cubicBezTo>
                <a:lnTo>
                  <a:pt x="70739" y="36220"/>
                </a:lnTo>
                <a:lnTo>
                  <a:pt x="70739" y="36220"/>
                </a:lnTo>
                <a:cubicBezTo>
                  <a:pt x="70739" y="36258"/>
                  <a:pt x="70701" y="36296"/>
                  <a:pt x="70701" y="36296"/>
                </a:cubicBezTo>
                <a:cubicBezTo>
                  <a:pt x="70739" y="36296"/>
                  <a:pt x="70814" y="36296"/>
                  <a:pt x="70852" y="36258"/>
                </a:cubicBezTo>
                <a:lnTo>
                  <a:pt x="70928" y="36145"/>
                </a:lnTo>
                <a:cubicBezTo>
                  <a:pt x="70928" y="36107"/>
                  <a:pt x="70928" y="36069"/>
                  <a:pt x="70890" y="36031"/>
                </a:cubicBezTo>
                <a:lnTo>
                  <a:pt x="70814" y="35994"/>
                </a:lnTo>
                <a:cubicBezTo>
                  <a:pt x="70776" y="35975"/>
                  <a:pt x="70720" y="35965"/>
                  <a:pt x="70663" y="35965"/>
                </a:cubicBezTo>
                <a:close/>
                <a:moveTo>
                  <a:pt x="34897" y="35805"/>
                </a:moveTo>
                <a:cubicBezTo>
                  <a:pt x="34708" y="35842"/>
                  <a:pt x="34632" y="35918"/>
                  <a:pt x="34632" y="35994"/>
                </a:cubicBezTo>
                <a:lnTo>
                  <a:pt x="34632" y="35956"/>
                </a:lnTo>
                <a:cubicBezTo>
                  <a:pt x="34519" y="35956"/>
                  <a:pt x="34443" y="35994"/>
                  <a:pt x="34406" y="36031"/>
                </a:cubicBezTo>
                <a:lnTo>
                  <a:pt x="34330" y="36031"/>
                </a:lnTo>
                <a:lnTo>
                  <a:pt x="34179" y="36145"/>
                </a:lnTo>
                <a:lnTo>
                  <a:pt x="34179" y="36296"/>
                </a:lnTo>
                <a:lnTo>
                  <a:pt x="34292" y="36409"/>
                </a:lnTo>
                <a:cubicBezTo>
                  <a:pt x="34321" y="36414"/>
                  <a:pt x="34348" y="36415"/>
                  <a:pt x="34373" y="36415"/>
                </a:cubicBezTo>
                <a:cubicBezTo>
                  <a:pt x="34580" y="36415"/>
                  <a:pt x="34674" y="36288"/>
                  <a:pt x="34708" y="36220"/>
                </a:cubicBezTo>
                <a:cubicBezTo>
                  <a:pt x="34708" y="36183"/>
                  <a:pt x="34708" y="36183"/>
                  <a:pt x="34746" y="36145"/>
                </a:cubicBezTo>
                <a:lnTo>
                  <a:pt x="34708" y="36069"/>
                </a:lnTo>
                <a:lnTo>
                  <a:pt x="34708" y="36069"/>
                </a:lnTo>
                <a:lnTo>
                  <a:pt x="34821" y="36145"/>
                </a:lnTo>
                <a:lnTo>
                  <a:pt x="34859" y="36145"/>
                </a:lnTo>
                <a:cubicBezTo>
                  <a:pt x="34897" y="36145"/>
                  <a:pt x="35086" y="36145"/>
                  <a:pt x="35124" y="35994"/>
                </a:cubicBezTo>
                <a:lnTo>
                  <a:pt x="35048" y="35956"/>
                </a:lnTo>
                <a:lnTo>
                  <a:pt x="34897" y="35805"/>
                </a:lnTo>
                <a:close/>
                <a:moveTo>
                  <a:pt x="77633" y="35865"/>
                </a:moveTo>
                <a:cubicBezTo>
                  <a:pt x="77553" y="35865"/>
                  <a:pt x="77473" y="35891"/>
                  <a:pt x="77393" y="35918"/>
                </a:cubicBezTo>
                <a:cubicBezTo>
                  <a:pt x="77242" y="36031"/>
                  <a:pt x="77204" y="36296"/>
                  <a:pt x="77355" y="36409"/>
                </a:cubicBezTo>
                <a:lnTo>
                  <a:pt x="77431" y="36447"/>
                </a:lnTo>
                <a:cubicBezTo>
                  <a:pt x="77464" y="36458"/>
                  <a:pt x="77497" y="36463"/>
                  <a:pt x="77529" y="36463"/>
                </a:cubicBezTo>
                <a:cubicBezTo>
                  <a:pt x="77607" y="36463"/>
                  <a:pt x="77680" y="36436"/>
                  <a:pt x="77733" y="36409"/>
                </a:cubicBezTo>
                <a:cubicBezTo>
                  <a:pt x="77809" y="36334"/>
                  <a:pt x="77847" y="36258"/>
                  <a:pt x="77847" y="36107"/>
                </a:cubicBezTo>
                <a:cubicBezTo>
                  <a:pt x="77847" y="36069"/>
                  <a:pt x="77847" y="36031"/>
                  <a:pt x="77847" y="35956"/>
                </a:cubicBezTo>
                <a:lnTo>
                  <a:pt x="77733" y="35880"/>
                </a:lnTo>
                <a:cubicBezTo>
                  <a:pt x="77700" y="35869"/>
                  <a:pt x="77667" y="35865"/>
                  <a:pt x="77633" y="35865"/>
                </a:cubicBezTo>
                <a:close/>
                <a:moveTo>
                  <a:pt x="67147" y="36220"/>
                </a:moveTo>
                <a:lnTo>
                  <a:pt x="67071" y="36296"/>
                </a:lnTo>
                <a:lnTo>
                  <a:pt x="67109" y="36296"/>
                </a:lnTo>
                <a:lnTo>
                  <a:pt x="66958" y="36409"/>
                </a:lnTo>
                <a:lnTo>
                  <a:pt x="66958" y="36523"/>
                </a:lnTo>
                <a:lnTo>
                  <a:pt x="67034" y="36561"/>
                </a:lnTo>
                <a:cubicBezTo>
                  <a:pt x="67034" y="36561"/>
                  <a:pt x="67034" y="36523"/>
                  <a:pt x="67034" y="36523"/>
                </a:cubicBezTo>
                <a:lnTo>
                  <a:pt x="67147" y="36674"/>
                </a:lnTo>
                <a:lnTo>
                  <a:pt x="67260" y="36674"/>
                </a:lnTo>
                <a:lnTo>
                  <a:pt x="67298" y="36636"/>
                </a:lnTo>
                <a:cubicBezTo>
                  <a:pt x="67298" y="36636"/>
                  <a:pt x="67336" y="36636"/>
                  <a:pt x="67336" y="36599"/>
                </a:cubicBezTo>
                <a:lnTo>
                  <a:pt x="67336" y="36599"/>
                </a:lnTo>
                <a:lnTo>
                  <a:pt x="67449" y="36485"/>
                </a:lnTo>
                <a:lnTo>
                  <a:pt x="67449" y="36409"/>
                </a:lnTo>
                <a:lnTo>
                  <a:pt x="67412" y="36334"/>
                </a:lnTo>
                <a:cubicBezTo>
                  <a:pt x="67412" y="36334"/>
                  <a:pt x="67412" y="36372"/>
                  <a:pt x="67412" y="36372"/>
                </a:cubicBezTo>
                <a:lnTo>
                  <a:pt x="67260" y="36220"/>
                </a:lnTo>
                <a:close/>
                <a:moveTo>
                  <a:pt x="74635" y="36318"/>
                </a:moveTo>
                <a:cubicBezTo>
                  <a:pt x="74602" y="36318"/>
                  <a:pt x="74564" y="36323"/>
                  <a:pt x="74519" y="36334"/>
                </a:cubicBezTo>
                <a:lnTo>
                  <a:pt x="74444" y="36485"/>
                </a:lnTo>
                <a:cubicBezTo>
                  <a:pt x="74444" y="36485"/>
                  <a:pt x="74444" y="36485"/>
                  <a:pt x="74406" y="36523"/>
                </a:cubicBezTo>
                <a:cubicBezTo>
                  <a:pt x="74406" y="36523"/>
                  <a:pt x="74368" y="36561"/>
                  <a:pt x="74368" y="36674"/>
                </a:cubicBezTo>
                <a:lnTo>
                  <a:pt x="74406" y="36712"/>
                </a:lnTo>
                <a:cubicBezTo>
                  <a:pt x="74463" y="36797"/>
                  <a:pt x="74562" y="36840"/>
                  <a:pt x="74672" y="36840"/>
                </a:cubicBezTo>
                <a:cubicBezTo>
                  <a:pt x="74708" y="36840"/>
                  <a:pt x="74746" y="36835"/>
                  <a:pt x="74784" y="36825"/>
                </a:cubicBezTo>
                <a:cubicBezTo>
                  <a:pt x="74898" y="36825"/>
                  <a:pt x="75011" y="36712"/>
                  <a:pt x="75011" y="36523"/>
                </a:cubicBezTo>
                <a:cubicBezTo>
                  <a:pt x="75011" y="36523"/>
                  <a:pt x="75011" y="36523"/>
                  <a:pt x="75011" y="36485"/>
                </a:cubicBezTo>
                <a:lnTo>
                  <a:pt x="74822" y="36372"/>
                </a:lnTo>
                <a:cubicBezTo>
                  <a:pt x="74768" y="36345"/>
                  <a:pt x="74715" y="36318"/>
                  <a:pt x="74635" y="36318"/>
                </a:cubicBezTo>
                <a:close/>
                <a:moveTo>
                  <a:pt x="43256" y="36280"/>
                </a:moveTo>
                <a:cubicBezTo>
                  <a:pt x="43240" y="36280"/>
                  <a:pt x="43226" y="36285"/>
                  <a:pt x="43215" y="36296"/>
                </a:cubicBezTo>
                <a:lnTo>
                  <a:pt x="43139" y="36334"/>
                </a:lnTo>
                <a:cubicBezTo>
                  <a:pt x="43064" y="36372"/>
                  <a:pt x="43026" y="36523"/>
                  <a:pt x="43026" y="36636"/>
                </a:cubicBezTo>
                <a:cubicBezTo>
                  <a:pt x="43026" y="36712"/>
                  <a:pt x="43064" y="36788"/>
                  <a:pt x="43101" y="36825"/>
                </a:cubicBezTo>
                <a:cubicBezTo>
                  <a:pt x="43128" y="36852"/>
                  <a:pt x="43174" y="36879"/>
                  <a:pt x="43238" y="36879"/>
                </a:cubicBezTo>
                <a:cubicBezTo>
                  <a:pt x="43265" y="36879"/>
                  <a:pt x="43295" y="36874"/>
                  <a:pt x="43328" y="36863"/>
                </a:cubicBezTo>
                <a:cubicBezTo>
                  <a:pt x="43442" y="36825"/>
                  <a:pt x="43479" y="36750"/>
                  <a:pt x="43479" y="36599"/>
                </a:cubicBezTo>
                <a:cubicBezTo>
                  <a:pt x="43479" y="36561"/>
                  <a:pt x="43479" y="36409"/>
                  <a:pt x="43366" y="36334"/>
                </a:cubicBezTo>
                <a:cubicBezTo>
                  <a:pt x="43339" y="36307"/>
                  <a:pt x="43294" y="36280"/>
                  <a:pt x="43256" y="36280"/>
                </a:cubicBezTo>
                <a:close/>
                <a:moveTo>
                  <a:pt x="90172" y="36485"/>
                </a:moveTo>
                <a:cubicBezTo>
                  <a:pt x="90058" y="36523"/>
                  <a:pt x="89945" y="36636"/>
                  <a:pt x="89907" y="36750"/>
                </a:cubicBezTo>
                <a:lnTo>
                  <a:pt x="89945" y="36863"/>
                </a:lnTo>
                <a:cubicBezTo>
                  <a:pt x="90011" y="36907"/>
                  <a:pt x="90078" y="36926"/>
                  <a:pt x="90144" y="36926"/>
                </a:cubicBezTo>
                <a:cubicBezTo>
                  <a:pt x="90191" y="36926"/>
                  <a:pt x="90238" y="36917"/>
                  <a:pt x="90285" y="36901"/>
                </a:cubicBezTo>
                <a:cubicBezTo>
                  <a:pt x="90323" y="36901"/>
                  <a:pt x="90399" y="36863"/>
                  <a:pt x="90436" y="36863"/>
                </a:cubicBezTo>
                <a:cubicBezTo>
                  <a:pt x="90481" y="36907"/>
                  <a:pt x="90564" y="36926"/>
                  <a:pt x="90648" y="36926"/>
                </a:cubicBezTo>
                <a:cubicBezTo>
                  <a:pt x="90708" y="36926"/>
                  <a:pt x="90768" y="36917"/>
                  <a:pt x="90815" y="36901"/>
                </a:cubicBezTo>
                <a:cubicBezTo>
                  <a:pt x="90928" y="36863"/>
                  <a:pt x="90966" y="36788"/>
                  <a:pt x="90966" y="36712"/>
                </a:cubicBezTo>
                <a:cubicBezTo>
                  <a:pt x="90966" y="36674"/>
                  <a:pt x="90966" y="36674"/>
                  <a:pt x="90966" y="36636"/>
                </a:cubicBezTo>
                <a:lnTo>
                  <a:pt x="90928" y="36561"/>
                </a:lnTo>
                <a:cubicBezTo>
                  <a:pt x="90884" y="36516"/>
                  <a:pt x="90813" y="36498"/>
                  <a:pt x="90740" y="36498"/>
                </a:cubicBezTo>
                <a:cubicBezTo>
                  <a:pt x="90688" y="36498"/>
                  <a:pt x="90635" y="36507"/>
                  <a:pt x="90588" y="36523"/>
                </a:cubicBezTo>
                <a:cubicBezTo>
                  <a:pt x="90550" y="36523"/>
                  <a:pt x="90512" y="36561"/>
                  <a:pt x="90474" y="36561"/>
                </a:cubicBezTo>
                <a:cubicBezTo>
                  <a:pt x="90399" y="36485"/>
                  <a:pt x="90285" y="36485"/>
                  <a:pt x="90172" y="36485"/>
                </a:cubicBezTo>
                <a:close/>
                <a:moveTo>
                  <a:pt x="44462" y="36636"/>
                </a:moveTo>
                <a:cubicBezTo>
                  <a:pt x="44349" y="36636"/>
                  <a:pt x="44273" y="36674"/>
                  <a:pt x="44198" y="36712"/>
                </a:cubicBezTo>
                <a:cubicBezTo>
                  <a:pt x="44160" y="36750"/>
                  <a:pt x="44122" y="36788"/>
                  <a:pt x="44122" y="36901"/>
                </a:cubicBezTo>
                <a:lnTo>
                  <a:pt x="44122" y="36939"/>
                </a:lnTo>
                <a:lnTo>
                  <a:pt x="44236" y="37014"/>
                </a:lnTo>
                <a:cubicBezTo>
                  <a:pt x="44257" y="37025"/>
                  <a:pt x="44286" y="37033"/>
                  <a:pt x="44317" y="37033"/>
                </a:cubicBezTo>
                <a:cubicBezTo>
                  <a:pt x="44390" y="37033"/>
                  <a:pt x="44477" y="36990"/>
                  <a:pt x="44532" y="36844"/>
                </a:cubicBezTo>
                <a:lnTo>
                  <a:pt x="44532" y="36844"/>
                </a:lnTo>
                <a:lnTo>
                  <a:pt x="44538" y="36863"/>
                </a:lnTo>
                <a:cubicBezTo>
                  <a:pt x="44538" y="36863"/>
                  <a:pt x="44538" y="36825"/>
                  <a:pt x="44538" y="36825"/>
                </a:cubicBezTo>
                <a:cubicBezTo>
                  <a:pt x="44536" y="36832"/>
                  <a:pt x="44534" y="36838"/>
                  <a:pt x="44532" y="36844"/>
                </a:cubicBezTo>
                <a:lnTo>
                  <a:pt x="44532" y="36844"/>
                </a:lnTo>
                <a:lnTo>
                  <a:pt x="44462" y="36636"/>
                </a:lnTo>
                <a:close/>
                <a:moveTo>
                  <a:pt x="49482" y="36707"/>
                </a:moveTo>
                <a:cubicBezTo>
                  <a:pt x="49220" y="36707"/>
                  <a:pt x="49188" y="36867"/>
                  <a:pt x="49188" y="36901"/>
                </a:cubicBezTo>
                <a:lnTo>
                  <a:pt x="49226" y="37014"/>
                </a:lnTo>
                <a:cubicBezTo>
                  <a:pt x="49280" y="37041"/>
                  <a:pt x="49352" y="37068"/>
                  <a:pt x="49430" y="37068"/>
                </a:cubicBezTo>
                <a:cubicBezTo>
                  <a:pt x="49462" y="37068"/>
                  <a:pt x="49495" y="37063"/>
                  <a:pt x="49529" y="37052"/>
                </a:cubicBezTo>
                <a:cubicBezTo>
                  <a:pt x="49642" y="37014"/>
                  <a:pt x="49680" y="36939"/>
                  <a:pt x="49680" y="36825"/>
                </a:cubicBezTo>
                <a:lnTo>
                  <a:pt x="49566" y="36712"/>
                </a:lnTo>
                <a:cubicBezTo>
                  <a:pt x="49536" y="36709"/>
                  <a:pt x="49508" y="36707"/>
                  <a:pt x="49482" y="36707"/>
                </a:cubicBezTo>
                <a:close/>
                <a:moveTo>
                  <a:pt x="1248" y="36788"/>
                </a:moveTo>
                <a:cubicBezTo>
                  <a:pt x="1210" y="36788"/>
                  <a:pt x="1173" y="36788"/>
                  <a:pt x="1135" y="36825"/>
                </a:cubicBezTo>
                <a:cubicBezTo>
                  <a:pt x="1059" y="36863"/>
                  <a:pt x="1021" y="36901"/>
                  <a:pt x="1021" y="36939"/>
                </a:cubicBezTo>
                <a:lnTo>
                  <a:pt x="1021" y="36977"/>
                </a:lnTo>
                <a:lnTo>
                  <a:pt x="1097" y="37052"/>
                </a:lnTo>
                <a:cubicBezTo>
                  <a:pt x="1097" y="37014"/>
                  <a:pt x="1097" y="37014"/>
                  <a:pt x="1097" y="36977"/>
                </a:cubicBezTo>
                <a:lnTo>
                  <a:pt x="1210" y="37128"/>
                </a:lnTo>
                <a:lnTo>
                  <a:pt x="1362" y="37128"/>
                </a:lnTo>
                <a:lnTo>
                  <a:pt x="1475" y="37090"/>
                </a:lnTo>
                <a:cubicBezTo>
                  <a:pt x="1475" y="37052"/>
                  <a:pt x="1513" y="37014"/>
                  <a:pt x="1513" y="36977"/>
                </a:cubicBezTo>
                <a:cubicBezTo>
                  <a:pt x="1513" y="36863"/>
                  <a:pt x="1400" y="36788"/>
                  <a:pt x="1248" y="36788"/>
                </a:cubicBezTo>
                <a:close/>
                <a:moveTo>
                  <a:pt x="8243" y="36750"/>
                </a:moveTo>
                <a:lnTo>
                  <a:pt x="8091" y="36863"/>
                </a:lnTo>
                <a:cubicBezTo>
                  <a:pt x="8054" y="36863"/>
                  <a:pt x="8016" y="36901"/>
                  <a:pt x="8016" y="36939"/>
                </a:cubicBezTo>
                <a:lnTo>
                  <a:pt x="8129" y="37090"/>
                </a:lnTo>
                <a:cubicBezTo>
                  <a:pt x="8167" y="37090"/>
                  <a:pt x="8205" y="37128"/>
                  <a:pt x="8243" y="37128"/>
                </a:cubicBezTo>
                <a:lnTo>
                  <a:pt x="8394" y="37052"/>
                </a:lnTo>
                <a:cubicBezTo>
                  <a:pt x="8432" y="37014"/>
                  <a:pt x="8470" y="36977"/>
                  <a:pt x="8470" y="36939"/>
                </a:cubicBezTo>
                <a:lnTo>
                  <a:pt x="8356" y="36788"/>
                </a:lnTo>
                <a:cubicBezTo>
                  <a:pt x="8318" y="36788"/>
                  <a:pt x="8318" y="36750"/>
                  <a:pt x="8243" y="36750"/>
                </a:cubicBezTo>
                <a:close/>
                <a:moveTo>
                  <a:pt x="51079" y="36750"/>
                </a:moveTo>
                <a:lnTo>
                  <a:pt x="50927" y="36863"/>
                </a:lnTo>
                <a:cubicBezTo>
                  <a:pt x="50927" y="36901"/>
                  <a:pt x="50927" y="36901"/>
                  <a:pt x="50927" y="36901"/>
                </a:cubicBezTo>
                <a:lnTo>
                  <a:pt x="51079" y="36901"/>
                </a:lnTo>
                <a:lnTo>
                  <a:pt x="50927" y="36939"/>
                </a:lnTo>
                <a:cubicBezTo>
                  <a:pt x="50927" y="37090"/>
                  <a:pt x="50965" y="37166"/>
                  <a:pt x="51079" y="37203"/>
                </a:cubicBezTo>
                <a:lnTo>
                  <a:pt x="51268" y="37090"/>
                </a:lnTo>
                <a:cubicBezTo>
                  <a:pt x="51306" y="37052"/>
                  <a:pt x="51381" y="37014"/>
                  <a:pt x="51381" y="36901"/>
                </a:cubicBezTo>
                <a:cubicBezTo>
                  <a:pt x="51381" y="36901"/>
                  <a:pt x="51381" y="36863"/>
                  <a:pt x="51381" y="36825"/>
                </a:cubicBezTo>
                <a:lnTo>
                  <a:pt x="51230" y="36750"/>
                </a:lnTo>
                <a:close/>
                <a:moveTo>
                  <a:pt x="6693" y="36788"/>
                </a:moveTo>
                <a:cubicBezTo>
                  <a:pt x="6579" y="36788"/>
                  <a:pt x="6504" y="36788"/>
                  <a:pt x="6428" y="36863"/>
                </a:cubicBezTo>
                <a:cubicBezTo>
                  <a:pt x="6314" y="36939"/>
                  <a:pt x="6314" y="37128"/>
                  <a:pt x="6428" y="37203"/>
                </a:cubicBezTo>
                <a:cubicBezTo>
                  <a:pt x="6504" y="37241"/>
                  <a:pt x="6579" y="37241"/>
                  <a:pt x="6693" y="37241"/>
                </a:cubicBezTo>
                <a:lnTo>
                  <a:pt x="6768" y="37128"/>
                </a:lnTo>
                <a:lnTo>
                  <a:pt x="6768" y="36901"/>
                </a:lnTo>
                <a:lnTo>
                  <a:pt x="6693" y="36788"/>
                </a:lnTo>
                <a:close/>
                <a:moveTo>
                  <a:pt x="83669" y="36788"/>
                </a:moveTo>
                <a:lnTo>
                  <a:pt x="83518" y="36901"/>
                </a:lnTo>
                <a:lnTo>
                  <a:pt x="83518" y="37128"/>
                </a:lnTo>
                <a:lnTo>
                  <a:pt x="83631" y="37241"/>
                </a:lnTo>
                <a:cubicBezTo>
                  <a:pt x="83782" y="37241"/>
                  <a:pt x="83858" y="37241"/>
                  <a:pt x="83934" y="37203"/>
                </a:cubicBezTo>
                <a:cubicBezTo>
                  <a:pt x="84009" y="37166"/>
                  <a:pt x="84047" y="37090"/>
                  <a:pt x="84047" y="36977"/>
                </a:cubicBezTo>
                <a:cubicBezTo>
                  <a:pt x="84047" y="36939"/>
                  <a:pt x="84047" y="36939"/>
                  <a:pt x="84047" y="36901"/>
                </a:cubicBezTo>
                <a:lnTo>
                  <a:pt x="83896" y="36788"/>
                </a:lnTo>
                <a:close/>
                <a:moveTo>
                  <a:pt x="27464" y="36919"/>
                </a:moveTo>
                <a:cubicBezTo>
                  <a:pt x="27404" y="36919"/>
                  <a:pt x="27324" y="36959"/>
                  <a:pt x="27298" y="37090"/>
                </a:cubicBezTo>
                <a:lnTo>
                  <a:pt x="27373" y="37166"/>
                </a:lnTo>
                <a:cubicBezTo>
                  <a:pt x="27373" y="37203"/>
                  <a:pt x="27373" y="37203"/>
                  <a:pt x="27373" y="37241"/>
                </a:cubicBezTo>
                <a:cubicBezTo>
                  <a:pt x="27373" y="37279"/>
                  <a:pt x="27373" y="37392"/>
                  <a:pt x="27562" y="37392"/>
                </a:cubicBezTo>
                <a:lnTo>
                  <a:pt x="27638" y="37392"/>
                </a:lnTo>
                <a:cubicBezTo>
                  <a:pt x="27714" y="37317"/>
                  <a:pt x="27751" y="37279"/>
                  <a:pt x="27751" y="37203"/>
                </a:cubicBezTo>
                <a:cubicBezTo>
                  <a:pt x="27751" y="37052"/>
                  <a:pt x="27676" y="36939"/>
                  <a:pt x="27525" y="36939"/>
                </a:cubicBezTo>
                <a:cubicBezTo>
                  <a:pt x="27513" y="36927"/>
                  <a:pt x="27490" y="36919"/>
                  <a:pt x="27464" y="36919"/>
                </a:cubicBezTo>
                <a:close/>
                <a:moveTo>
                  <a:pt x="86618" y="36863"/>
                </a:moveTo>
                <a:lnTo>
                  <a:pt x="86467" y="36977"/>
                </a:lnTo>
                <a:cubicBezTo>
                  <a:pt x="86467" y="36977"/>
                  <a:pt x="86429" y="37052"/>
                  <a:pt x="86391" y="37052"/>
                </a:cubicBezTo>
                <a:cubicBezTo>
                  <a:pt x="86315" y="37128"/>
                  <a:pt x="86240" y="37203"/>
                  <a:pt x="86240" y="37279"/>
                </a:cubicBezTo>
                <a:cubicBezTo>
                  <a:pt x="86240" y="37355"/>
                  <a:pt x="86278" y="37430"/>
                  <a:pt x="86353" y="37468"/>
                </a:cubicBezTo>
                <a:lnTo>
                  <a:pt x="86580" y="37392"/>
                </a:lnTo>
                <a:lnTo>
                  <a:pt x="86580" y="37392"/>
                </a:lnTo>
                <a:cubicBezTo>
                  <a:pt x="86580" y="37430"/>
                  <a:pt x="86542" y="37430"/>
                  <a:pt x="86542" y="37430"/>
                </a:cubicBezTo>
                <a:lnTo>
                  <a:pt x="86580" y="37430"/>
                </a:lnTo>
                <a:cubicBezTo>
                  <a:pt x="86656" y="37430"/>
                  <a:pt x="86807" y="37430"/>
                  <a:pt x="86883" y="37317"/>
                </a:cubicBezTo>
                <a:cubicBezTo>
                  <a:pt x="86883" y="37279"/>
                  <a:pt x="86883" y="37241"/>
                  <a:pt x="86883" y="37203"/>
                </a:cubicBezTo>
                <a:cubicBezTo>
                  <a:pt x="86883" y="37090"/>
                  <a:pt x="86845" y="37052"/>
                  <a:pt x="86807" y="37014"/>
                </a:cubicBezTo>
                <a:lnTo>
                  <a:pt x="86807" y="36977"/>
                </a:lnTo>
                <a:cubicBezTo>
                  <a:pt x="86807" y="36939"/>
                  <a:pt x="86731" y="36863"/>
                  <a:pt x="86618" y="36863"/>
                </a:cubicBezTo>
                <a:close/>
                <a:moveTo>
                  <a:pt x="71079" y="37128"/>
                </a:moveTo>
                <a:cubicBezTo>
                  <a:pt x="70928" y="37128"/>
                  <a:pt x="70814" y="37203"/>
                  <a:pt x="70814" y="37317"/>
                </a:cubicBezTo>
                <a:lnTo>
                  <a:pt x="70928" y="37430"/>
                </a:lnTo>
                <a:cubicBezTo>
                  <a:pt x="70928" y="37430"/>
                  <a:pt x="70928" y="37468"/>
                  <a:pt x="70966" y="37468"/>
                </a:cubicBezTo>
                <a:cubicBezTo>
                  <a:pt x="71003" y="37468"/>
                  <a:pt x="71079" y="37506"/>
                  <a:pt x="71230" y="37506"/>
                </a:cubicBezTo>
                <a:lnTo>
                  <a:pt x="71306" y="37392"/>
                </a:lnTo>
                <a:cubicBezTo>
                  <a:pt x="71344" y="37392"/>
                  <a:pt x="71344" y="37355"/>
                  <a:pt x="71344" y="37355"/>
                </a:cubicBezTo>
                <a:cubicBezTo>
                  <a:pt x="71344" y="37203"/>
                  <a:pt x="71230" y="37128"/>
                  <a:pt x="71079" y="37128"/>
                </a:cubicBezTo>
                <a:close/>
                <a:moveTo>
                  <a:pt x="64387" y="37090"/>
                </a:moveTo>
                <a:lnTo>
                  <a:pt x="64198" y="37166"/>
                </a:lnTo>
                <a:cubicBezTo>
                  <a:pt x="64198" y="37166"/>
                  <a:pt x="64160" y="37203"/>
                  <a:pt x="64160" y="37203"/>
                </a:cubicBezTo>
                <a:cubicBezTo>
                  <a:pt x="64085" y="37279"/>
                  <a:pt x="64047" y="37317"/>
                  <a:pt x="64047" y="37392"/>
                </a:cubicBezTo>
                <a:cubicBezTo>
                  <a:pt x="64047" y="37468"/>
                  <a:pt x="64085" y="37544"/>
                  <a:pt x="64198" y="37582"/>
                </a:cubicBezTo>
                <a:lnTo>
                  <a:pt x="64387" y="37468"/>
                </a:lnTo>
                <a:cubicBezTo>
                  <a:pt x="64387" y="37468"/>
                  <a:pt x="64425" y="37430"/>
                  <a:pt x="64425" y="37430"/>
                </a:cubicBezTo>
                <a:cubicBezTo>
                  <a:pt x="64463" y="37392"/>
                  <a:pt x="64538" y="37317"/>
                  <a:pt x="64538" y="37241"/>
                </a:cubicBezTo>
                <a:cubicBezTo>
                  <a:pt x="64538" y="37203"/>
                  <a:pt x="64500" y="37128"/>
                  <a:pt x="64387" y="37090"/>
                </a:cubicBezTo>
                <a:close/>
                <a:moveTo>
                  <a:pt x="2383" y="37166"/>
                </a:moveTo>
                <a:cubicBezTo>
                  <a:pt x="2269" y="37166"/>
                  <a:pt x="2193" y="37166"/>
                  <a:pt x="2156" y="37203"/>
                </a:cubicBezTo>
                <a:cubicBezTo>
                  <a:pt x="2080" y="37279"/>
                  <a:pt x="2042" y="37355"/>
                  <a:pt x="2042" y="37506"/>
                </a:cubicBezTo>
                <a:lnTo>
                  <a:pt x="2193" y="37619"/>
                </a:lnTo>
                <a:lnTo>
                  <a:pt x="2420" y="37619"/>
                </a:lnTo>
                <a:lnTo>
                  <a:pt x="2572" y="37506"/>
                </a:lnTo>
                <a:lnTo>
                  <a:pt x="2572" y="37468"/>
                </a:lnTo>
                <a:cubicBezTo>
                  <a:pt x="2572" y="37355"/>
                  <a:pt x="2534" y="37279"/>
                  <a:pt x="2458" y="37203"/>
                </a:cubicBezTo>
                <a:lnTo>
                  <a:pt x="2383" y="37166"/>
                </a:lnTo>
                <a:close/>
                <a:moveTo>
                  <a:pt x="6125" y="37203"/>
                </a:moveTo>
                <a:lnTo>
                  <a:pt x="6088" y="37241"/>
                </a:lnTo>
                <a:cubicBezTo>
                  <a:pt x="6012" y="37241"/>
                  <a:pt x="5785" y="37279"/>
                  <a:pt x="5785" y="37468"/>
                </a:cubicBezTo>
                <a:lnTo>
                  <a:pt x="5785" y="37506"/>
                </a:lnTo>
                <a:lnTo>
                  <a:pt x="5899" y="37619"/>
                </a:lnTo>
                <a:cubicBezTo>
                  <a:pt x="6050" y="37619"/>
                  <a:pt x="6163" y="37582"/>
                  <a:pt x="6201" y="37544"/>
                </a:cubicBezTo>
                <a:cubicBezTo>
                  <a:pt x="6277" y="37506"/>
                  <a:pt x="6314" y="37468"/>
                  <a:pt x="6314" y="37355"/>
                </a:cubicBezTo>
                <a:cubicBezTo>
                  <a:pt x="6314" y="37355"/>
                  <a:pt x="6314" y="37317"/>
                  <a:pt x="6314" y="37317"/>
                </a:cubicBezTo>
                <a:lnTo>
                  <a:pt x="6125" y="37203"/>
                </a:lnTo>
                <a:close/>
                <a:moveTo>
                  <a:pt x="32024" y="37128"/>
                </a:moveTo>
                <a:lnTo>
                  <a:pt x="31872" y="37241"/>
                </a:lnTo>
                <a:lnTo>
                  <a:pt x="31835" y="37241"/>
                </a:lnTo>
                <a:cubicBezTo>
                  <a:pt x="31797" y="37279"/>
                  <a:pt x="31683" y="37355"/>
                  <a:pt x="31683" y="37506"/>
                </a:cubicBezTo>
                <a:lnTo>
                  <a:pt x="31797" y="37619"/>
                </a:lnTo>
                <a:cubicBezTo>
                  <a:pt x="31948" y="37619"/>
                  <a:pt x="32024" y="37582"/>
                  <a:pt x="32061" y="37544"/>
                </a:cubicBezTo>
                <a:lnTo>
                  <a:pt x="32099" y="37544"/>
                </a:lnTo>
                <a:lnTo>
                  <a:pt x="32288" y="37430"/>
                </a:lnTo>
                <a:cubicBezTo>
                  <a:pt x="32288" y="37430"/>
                  <a:pt x="32288" y="37392"/>
                  <a:pt x="32288" y="37392"/>
                </a:cubicBezTo>
                <a:cubicBezTo>
                  <a:pt x="32288" y="37241"/>
                  <a:pt x="32175" y="37128"/>
                  <a:pt x="32024" y="37128"/>
                </a:cubicBezTo>
                <a:close/>
                <a:moveTo>
                  <a:pt x="69052" y="37014"/>
                </a:moveTo>
                <a:cubicBezTo>
                  <a:pt x="68971" y="37014"/>
                  <a:pt x="68886" y="37033"/>
                  <a:pt x="68810" y="37090"/>
                </a:cubicBezTo>
                <a:lnTo>
                  <a:pt x="68773" y="37203"/>
                </a:lnTo>
                <a:cubicBezTo>
                  <a:pt x="68810" y="37468"/>
                  <a:pt x="68924" y="37619"/>
                  <a:pt x="69189" y="37657"/>
                </a:cubicBezTo>
                <a:lnTo>
                  <a:pt x="69302" y="37582"/>
                </a:lnTo>
                <a:cubicBezTo>
                  <a:pt x="69378" y="37506"/>
                  <a:pt x="69378" y="37468"/>
                  <a:pt x="69378" y="37392"/>
                </a:cubicBezTo>
                <a:lnTo>
                  <a:pt x="69378" y="37355"/>
                </a:lnTo>
                <a:cubicBezTo>
                  <a:pt x="69378" y="37317"/>
                  <a:pt x="69378" y="37279"/>
                  <a:pt x="69415" y="37241"/>
                </a:cubicBezTo>
                <a:lnTo>
                  <a:pt x="69340" y="37052"/>
                </a:lnTo>
                <a:lnTo>
                  <a:pt x="69264" y="37052"/>
                </a:lnTo>
                <a:cubicBezTo>
                  <a:pt x="69207" y="37033"/>
                  <a:pt x="69132" y="37014"/>
                  <a:pt x="69052" y="37014"/>
                </a:cubicBezTo>
                <a:close/>
                <a:moveTo>
                  <a:pt x="17884" y="37166"/>
                </a:moveTo>
                <a:cubicBezTo>
                  <a:pt x="17770" y="37203"/>
                  <a:pt x="17543" y="37317"/>
                  <a:pt x="17619" y="37657"/>
                </a:cubicBezTo>
                <a:lnTo>
                  <a:pt x="17695" y="37771"/>
                </a:lnTo>
                <a:lnTo>
                  <a:pt x="17808" y="37771"/>
                </a:lnTo>
                <a:cubicBezTo>
                  <a:pt x="17869" y="37801"/>
                  <a:pt x="17955" y="37856"/>
                  <a:pt x="18066" y="37856"/>
                </a:cubicBezTo>
                <a:cubicBezTo>
                  <a:pt x="18092" y="37856"/>
                  <a:pt x="18119" y="37853"/>
                  <a:pt x="18148" y="37846"/>
                </a:cubicBezTo>
                <a:lnTo>
                  <a:pt x="18262" y="37808"/>
                </a:lnTo>
                <a:cubicBezTo>
                  <a:pt x="18337" y="37733"/>
                  <a:pt x="18375" y="37619"/>
                  <a:pt x="18375" y="37506"/>
                </a:cubicBezTo>
                <a:cubicBezTo>
                  <a:pt x="18375" y="37430"/>
                  <a:pt x="18337" y="37317"/>
                  <a:pt x="18262" y="37279"/>
                </a:cubicBezTo>
                <a:cubicBezTo>
                  <a:pt x="18224" y="37203"/>
                  <a:pt x="18110" y="37166"/>
                  <a:pt x="17921" y="37166"/>
                </a:cubicBezTo>
                <a:close/>
                <a:moveTo>
                  <a:pt x="85937" y="37468"/>
                </a:moveTo>
                <a:lnTo>
                  <a:pt x="85748" y="37582"/>
                </a:lnTo>
                <a:cubicBezTo>
                  <a:pt x="85748" y="37695"/>
                  <a:pt x="85786" y="37771"/>
                  <a:pt x="85824" y="37808"/>
                </a:cubicBezTo>
                <a:cubicBezTo>
                  <a:pt x="85877" y="37835"/>
                  <a:pt x="85950" y="37862"/>
                  <a:pt x="86041" y="37862"/>
                </a:cubicBezTo>
                <a:cubicBezTo>
                  <a:pt x="86079" y="37862"/>
                  <a:pt x="86120" y="37857"/>
                  <a:pt x="86164" y="37846"/>
                </a:cubicBezTo>
                <a:lnTo>
                  <a:pt x="86278" y="37771"/>
                </a:lnTo>
                <a:lnTo>
                  <a:pt x="86278" y="37733"/>
                </a:lnTo>
                <a:cubicBezTo>
                  <a:pt x="86278" y="37544"/>
                  <a:pt x="86051" y="37506"/>
                  <a:pt x="85975" y="37468"/>
                </a:cubicBezTo>
                <a:close/>
                <a:moveTo>
                  <a:pt x="38300" y="37203"/>
                </a:moveTo>
                <a:cubicBezTo>
                  <a:pt x="38149" y="37203"/>
                  <a:pt x="38073" y="37203"/>
                  <a:pt x="37997" y="37279"/>
                </a:cubicBezTo>
                <a:cubicBezTo>
                  <a:pt x="37959" y="37317"/>
                  <a:pt x="37884" y="37355"/>
                  <a:pt x="37922" y="37506"/>
                </a:cubicBezTo>
                <a:cubicBezTo>
                  <a:pt x="37846" y="37506"/>
                  <a:pt x="37808" y="37544"/>
                  <a:pt x="37770" y="37582"/>
                </a:cubicBezTo>
                <a:cubicBezTo>
                  <a:pt x="37733" y="37619"/>
                  <a:pt x="37733" y="37619"/>
                  <a:pt x="37733" y="37619"/>
                </a:cubicBezTo>
                <a:lnTo>
                  <a:pt x="37770" y="37619"/>
                </a:lnTo>
                <a:lnTo>
                  <a:pt x="37544" y="37695"/>
                </a:lnTo>
                <a:cubicBezTo>
                  <a:pt x="37544" y="37808"/>
                  <a:pt x="37581" y="37846"/>
                  <a:pt x="37657" y="37884"/>
                </a:cubicBezTo>
                <a:cubicBezTo>
                  <a:pt x="37679" y="37891"/>
                  <a:pt x="37702" y="37894"/>
                  <a:pt x="37725" y="37894"/>
                </a:cubicBezTo>
                <a:cubicBezTo>
                  <a:pt x="37825" y="37894"/>
                  <a:pt x="37936" y="37839"/>
                  <a:pt x="37997" y="37808"/>
                </a:cubicBezTo>
                <a:cubicBezTo>
                  <a:pt x="38035" y="37771"/>
                  <a:pt x="38073" y="37771"/>
                  <a:pt x="38073" y="37771"/>
                </a:cubicBezTo>
                <a:lnTo>
                  <a:pt x="38073" y="37733"/>
                </a:lnTo>
                <a:lnTo>
                  <a:pt x="38149" y="37619"/>
                </a:lnTo>
                <a:lnTo>
                  <a:pt x="38300" y="37619"/>
                </a:lnTo>
                <a:lnTo>
                  <a:pt x="38413" y="37468"/>
                </a:lnTo>
                <a:lnTo>
                  <a:pt x="38413" y="37317"/>
                </a:lnTo>
                <a:lnTo>
                  <a:pt x="38300" y="37203"/>
                </a:lnTo>
                <a:close/>
                <a:moveTo>
                  <a:pt x="54103" y="37430"/>
                </a:moveTo>
                <a:cubicBezTo>
                  <a:pt x="53914" y="37468"/>
                  <a:pt x="53650" y="37506"/>
                  <a:pt x="53687" y="37808"/>
                </a:cubicBezTo>
                <a:lnTo>
                  <a:pt x="53725" y="37884"/>
                </a:lnTo>
                <a:cubicBezTo>
                  <a:pt x="53801" y="37960"/>
                  <a:pt x="53914" y="37960"/>
                  <a:pt x="54066" y="37960"/>
                </a:cubicBezTo>
                <a:cubicBezTo>
                  <a:pt x="54179" y="37922"/>
                  <a:pt x="54292" y="37884"/>
                  <a:pt x="54330" y="37808"/>
                </a:cubicBezTo>
                <a:lnTo>
                  <a:pt x="54217" y="37619"/>
                </a:lnTo>
                <a:lnTo>
                  <a:pt x="54103" y="37430"/>
                </a:lnTo>
                <a:close/>
                <a:moveTo>
                  <a:pt x="27631" y="37534"/>
                </a:moveTo>
                <a:cubicBezTo>
                  <a:pt x="27595" y="37534"/>
                  <a:pt x="27559" y="37537"/>
                  <a:pt x="27525" y="37544"/>
                </a:cubicBezTo>
                <a:cubicBezTo>
                  <a:pt x="27411" y="37582"/>
                  <a:pt x="27373" y="37657"/>
                  <a:pt x="27373" y="37771"/>
                </a:cubicBezTo>
                <a:lnTo>
                  <a:pt x="27373" y="37808"/>
                </a:lnTo>
                <a:lnTo>
                  <a:pt x="27411" y="37884"/>
                </a:lnTo>
                <a:cubicBezTo>
                  <a:pt x="27467" y="37939"/>
                  <a:pt x="27623" y="37974"/>
                  <a:pt x="27762" y="37974"/>
                </a:cubicBezTo>
                <a:cubicBezTo>
                  <a:pt x="27813" y="37974"/>
                  <a:pt x="27862" y="37970"/>
                  <a:pt x="27903" y="37960"/>
                </a:cubicBezTo>
                <a:cubicBezTo>
                  <a:pt x="28016" y="37922"/>
                  <a:pt x="28054" y="37846"/>
                  <a:pt x="28054" y="37771"/>
                </a:cubicBezTo>
                <a:cubicBezTo>
                  <a:pt x="28054" y="37771"/>
                  <a:pt x="28054" y="37733"/>
                  <a:pt x="28054" y="37733"/>
                </a:cubicBezTo>
                <a:lnTo>
                  <a:pt x="28016" y="37657"/>
                </a:lnTo>
                <a:cubicBezTo>
                  <a:pt x="27954" y="37595"/>
                  <a:pt x="27792" y="37534"/>
                  <a:pt x="27631" y="37534"/>
                </a:cubicBezTo>
                <a:close/>
                <a:moveTo>
                  <a:pt x="34552" y="37591"/>
                </a:moveTo>
                <a:cubicBezTo>
                  <a:pt x="34510" y="37591"/>
                  <a:pt x="34462" y="37600"/>
                  <a:pt x="34406" y="37619"/>
                </a:cubicBezTo>
                <a:cubicBezTo>
                  <a:pt x="34330" y="37657"/>
                  <a:pt x="34292" y="37733"/>
                  <a:pt x="34292" y="37771"/>
                </a:cubicBezTo>
                <a:lnTo>
                  <a:pt x="34368" y="37884"/>
                </a:lnTo>
                <a:cubicBezTo>
                  <a:pt x="34406" y="37922"/>
                  <a:pt x="34443" y="37922"/>
                  <a:pt x="34481" y="37960"/>
                </a:cubicBezTo>
                <a:cubicBezTo>
                  <a:pt x="34519" y="37997"/>
                  <a:pt x="34595" y="38035"/>
                  <a:pt x="34708" y="38073"/>
                </a:cubicBezTo>
                <a:lnTo>
                  <a:pt x="34859" y="37960"/>
                </a:lnTo>
                <a:lnTo>
                  <a:pt x="34897" y="37960"/>
                </a:lnTo>
                <a:cubicBezTo>
                  <a:pt x="34897" y="37922"/>
                  <a:pt x="34935" y="37846"/>
                  <a:pt x="34935" y="37808"/>
                </a:cubicBezTo>
                <a:cubicBezTo>
                  <a:pt x="34935" y="37771"/>
                  <a:pt x="34935" y="37733"/>
                  <a:pt x="34935" y="37733"/>
                </a:cubicBezTo>
                <a:lnTo>
                  <a:pt x="34784" y="37619"/>
                </a:lnTo>
                <a:lnTo>
                  <a:pt x="34670" y="37619"/>
                </a:lnTo>
                <a:cubicBezTo>
                  <a:pt x="34632" y="37600"/>
                  <a:pt x="34595" y="37591"/>
                  <a:pt x="34552" y="37591"/>
                </a:cubicBezTo>
                <a:close/>
                <a:moveTo>
                  <a:pt x="35615" y="37733"/>
                </a:moveTo>
                <a:cubicBezTo>
                  <a:pt x="35389" y="37733"/>
                  <a:pt x="35351" y="37884"/>
                  <a:pt x="35389" y="37960"/>
                </a:cubicBezTo>
                <a:lnTo>
                  <a:pt x="35540" y="38073"/>
                </a:lnTo>
                <a:lnTo>
                  <a:pt x="35578" y="38073"/>
                </a:lnTo>
                <a:cubicBezTo>
                  <a:pt x="35615" y="38073"/>
                  <a:pt x="35804" y="38073"/>
                  <a:pt x="35842" y="37922"/>
                </a:cubicBezTo>
                <a:lnTo>
                  <a:pt x="35767" y="37846"/>
                </a:lnTo>
                <a:cubicBezTo>
                  <a:pt x="35767" y="37846"/>
                  <a:pt x="35767" y="37846"/>
                  <a:pt x="35767" y="37884"/>
                </a:cubicBezTo>
                <a:lnTo>
                  <a:pt x="35615" y="37733"/>
                </a:lnTo>
                <a:close/>
                <a:moveTo>
                  <a:pt x="36787" y="37733"/>
                </a:moveTo>
                <a:cubicBezTo>
                  <a:pt x="36674" y="37733"/>
                  <a:pt x="36636" y="37771"/>
                  <a:pt x="36598" y="37771"/>
                </a:cubicBezTo>
                <a:cubicBezTo>
                  <a:pt x="36561" y="37808"/>
                  <a:pt x="36485" y="37884"/>
                  <a:pt x="36523" y="38035"/>
                </a:cubicBezTo>
                <a:lnTo>
                  <a:pt x="36674" y="38111"/>
                </a:lnTo>
                <a:lnTo>
                  <a:pt x="36787" y="38111"/>
                </a:lnTo>
                <a:lnTo>
                  <a:pt x="36901" y="37997"/>
                </a:lnTo>
                <a:lnTo>
                  <a:pt x="36901" y="37846"/>
                </a:lnTo>
                <a:lnTo>
                  <a:pt x="36787" y="37733"/>
                </a:lnTo>
                <a:close/>
                <a:moveTo>
                  <a:pt x="46391" y="37657"/>
                </a:moveTo>
                <a:cubicBezTo>
                  <a:pt x="46239" y="37771"/>
                  <a:pt x="46277" y="37997"/>
                  <a:pt x="46391" y="38073"/>
                </a:cubicBezTo>
                <a:cubicBezTo>
                  <a:pt x="46466" y="38149"/>
                  <a:pt x="46580" y="38186"/>
                  <a:pt x="46655" y="38186"/>
                </a:cubicBezTo>
                <a:lnTo>
                  <a:pt x="46806" y="38073"/>
                </a:lnTo>
                <a:cubicBezTo>
                  <a:pt x="46806" y="38035"/>
                  <a:pt x="46806" y="38035"/>
                  <a:pt x="46806" y="37997"/>
                </a:cubicBezTo>
                <a:cubicBezTo>
                  <a:pt x="46806" y="37846"/>
                  <a:pt x="46693" y="37771"/>
                  <a:pt x="46655" y="37733"/>
                </a:cubicBezTo>
                <a:cubicBezTo>
                  <a:pt x="46617" y="37695"/>
                  <a:pt x="46617" y="37695"/>
                  <a:pt x="46580" y="37657"/>
                </a:cubicBezTo>
                <a:close/>
                <a:moveTo>
                  <a:pt x="48432" y="37733"/>
                </a:moveTo>
                <a:cubicBezTo>
                  <a:pt x="48319" y="37733"/>
                  <a:pt x="48243" y="37733"/>
                  <a:pt x="48205" y="37771"/>
                </a:cubicBezTo>
                <a:cubicBezTo>
                  <a:pt x="48092" y="37846"/>
                  <a:pt x="48092" y="37960"/>
                  <a:pt x="48092" y="38035"/>
                </a:cubicBezTo>
                <a:cubicBezTo>
                  <a:pt x="48092" y="38035"/>
                  <a:pt x="48092" y="38073"/>
                  <a:pt x="48092" y="38111"/>
                </a:cubicBezTo>
                <a:lnTo>
                  <a:pt x="48205" y="38224"/>
                </a:lnTo>
                <a:cubicBezTo>
                  <a:pt x="48319" y="38224"/>
                  <a:pt x="48394" y="38224"/>
                  <a:pt x="48470" y="38186"/>
                </a:cubicBezTo>
                <a:cubicBezTo>
                  <a:pt x="48546" y="38111"/>
                  <a:pt x="48583" y="38035"/>
                  <a:pt x="48583" y="37960"/>
                </a:cubicBezTo>
                <a:cubicBezTo>
                  <a:pt x="48583" y="37884"/>
                  <a:pt x="48546" y="37808"/>
                  <a:pt x="48508" y="37771"/>
                </a:cubicBezTo>
                <a:lnTo>
                  <a:pt x="48432" y="37733"/>
                </a:lnTo>
                <a:close/>
                <a:moveTo>
                  <a:pt x="9972" y="37992"/>
                </a:moveTo>
                <a:cubicBezTo>
                  <a:pt x="9704" y="37992"/>
                  <a:pt x="9642" y="38152"/>
                  <a:pt x="9642" y="38186"/>
                </a:cubicBezTo>
                <a:lnTo>
                  <a:pt x="9755" y="38338"/>
                </a:lnTo>
                <a:cubicBezTo>
                  <a:pt x="9785" y="38341"/>
                  <a:pt x="9813" y="38343"/>
                  <a:pt x="9839" y="38343"/>
                </a:cubicBezTo>
                <a:cubicBezTo>
                  <a:pt x="10102" y="38343"/>
                  <a:pt x="10136" y="38180"/>
                  <a:pt x="10171" y="38111"/>
                </a:cubicBezTo>
                <a:lnTo>
                  <a:pt x="10057" y="37997"/>
                </a:lnTo>
                <a:cubicBezTo>
                  <a:pt x="10027" y="37994"/>
                  <a:pt x="9998" y="37992"/>
                  <a:pt x="9972" y="37992"/>
                </a:cubicBezTo>
                <a:close/>
                <a:moveTo>
                  <a:pt x="1664" y="37997"/>
                </a:moveTo>
                <a:cubicBezTo>
                  <a:pt x="1551" y="37997"/>
                  <a:pt x="1475" y="37997"/>
                  <a:pt x="1400" y="38035"/>
                </a:cubicBezTo>
                <a:cubicBezTo>
                  <a:pt x="1362" y="38073"/>
                  <a:pt x="1324" y="38149"/>
                  <a:pt x="1324" y="38224"/>
                </a:cubicBezTo>
                <a:lnTo>
                  <a:pt x="1324" y="38262"/>
                </a:lnTo>
                <a:lnTo>
                  <a:pt x="1437" y="38375"/>
                </a:lnTo>
                <a:cubicBezTo>
                  <a:pt x="1551" y="38375"/>
                  <a:pt x="1626" y="38375"/>
                  <a:pt x="1702" y="38338"/>
                </a:cubicBezTo>
                <a:cubicBezTo>
                  <a:pt x="1740" y="38300"/>
                  <a:pt x="1778" y="38224"/>
                  <a:pt x="1778" y="38149"/>
                </a:cubicBezTo>
                <a:lnTo>
                  <a:pt x="1778" y="38111"/>
                </a:lnTo>
                <a:lnTo>
                  <a:pt x="1664" y="37997"/>
                </a:lnTo>
                <a:close/>
                <a:moveTo>
                  <a:pt x="77015" y="38111"/>
                </a:moveTo>
                <a:cubicBezTo>
                  <a:pt x="76939" y="38111"/>
                  <a:pt x="76712" y="38149"/>
                  <a:pt x="76712" y="38338"/>
                </a:cubicBezTo>
                <a:lnTo>
                  <a:pt x="76712" y="38375"/>
                </a:lnTo>
                <a:lnTo>
                  <a:pt x="76826" y="38489"/>
                </a:lnTo>
                <a:cubicBezTo>
                  <a:pt x="76977" y="38489"/>
                  <a:pt x="77090" y="38489"/>
                  <a:pt x="77128" y="38413"/>
                </a:cubicBezTo>
                <a:cubicBezTo>
                  <a:pt x="77166" y="38375"/>
                  <a:pt x="77242" y="38338"/>
                  <a:pt x="77242" y="38224"/>
                </a:cubicBezTo>
                <a:lnTo>
                  <a:pt x="77242" y="38186"/>
                </a:lnTo>
                <a:lnTo>
                  <a:pt x="77053" y="38111"/>
                </a:lnTo>
                <a:close/>
                <a:moveTo>
                  <a:pt x="8923" y="38149"/>
                </a:moveTo>
                <a:lnTo>
                  <a:pt x="8734" y="38262"/>
                </a:lnTo>
                <a:cubicBezTo>
                  <a:pt x="8734" y="38224"/>
                  <a:pt x="8772" y="38186"/>
                  <a:pt x="8772" y="38186"/>
                </a:cubicBezTo>
                <a:lnTo>
                  <a:pt x="8696" y="38186"/>
                </a:lnTo>
                <a:lnTo>
                  <a:pt x="8545" y="38300"/>
                </a:lnTo>
                <a:lnTo>
                  <a:pt x="8545" y="38527"/>
                </a:lnTo>
                <a:lnTo>
                  <a:pt x="8696" y="38640"/>
                </a:lnTo>
                <a:cubicBezTo>
                  <a:pt x="8810" y="38640"/>
                  <a:pt x="8885" y="38565"/>
                  <a:pt x="8923" y="38527"/>
                </a:cubicBezTo>
                <a:cubicBezTo>
                  <a:pt x="8961" y="38489"/>
                  <a:pt x="9074" y="38413"/>
                  <a:pt x="9074" y="38338"/>
                </a:cubicBezTo>
                <a:cubicBezTo>
                  <a:pt x="9074" y="38262"/>
                  <a:pt x="8999" y="38186"/>
                  <a:pt x="8923" y="38149"/>
                </a:cubicBezTo>
                <a:close/>
                <a:moveTo>
                  <a:pt x="54708" y="38300"/>
                </a:moveTo>
                <a:cubicBezTo>
                  <a:pt x="54633" y="38300"/>
                  <a:pt x="54519" y="38338"/>
                  <a:pt x="54481" y="38489"/>
                </a:cubicBezTo>
                <a:lnTo>
                  <a:pt x="54595" y="38640"/>
                </a:lnTo>
                <a:cubicBezTo>
                  <a:pt x="54708" y="38640"/>
                  <a:pt x="54822" y="38640"/>
                  <a:pt x="54859" y="38602"/>
                </a:cubicBezTo>
                <a:lnTo>
                  <a:pt x="54935" y="38489"/>
                </a:lnTo>
                <a:cubicBezTo>
                  <a:pt x="54935" y="38375"/>
                  <a:pt x="54822" y="38300"/>
                  <a:pt x="54708" y="38300"/>
                </a:cubicBezTo>
                <a:close/>
                <a:moveTo>
                  <a:pt x="12007" y="38139"/>
                </a:moveTo>
                <a:cubicBezTo>
                  <a:pt x="11976" y="38139"/>
                  <a:pt x="11944" y="38142"/>
                  <a:pt x="11910" y="38149"/>
                </a:cubicBezTo>
                <a:cubicBezTo>
                  <a:pt x="11759" y="38186"/>
                  <a:pt x="11645" y="38300"/>
                  <a:pt x="11645" y="38451"/>
                </a:cubicBezTo>
                <a:lnTo>
                  <a:pt x="11683" y="38565"/>
                </a:lnTo>
                <a:cubicBezTo>
                  <a:pt x="11766" y="38620"/>
                  <a:pt x="11890" y="38655"/>
                  <a:pt x="12009" y="38655"/>
                </a:cubicBezTo>
                <a:cubicBezTo>
                  <a:pt x="12053" y="38655"/>
                  <a:pt x="12096" y="38650"/>
                  <a:pt x="12137" y="38640"/>
                </a:cubicBezTo>
                <a:cubicBezTo>
                  <a:pt x="12250" y="38602"/>
                  <a:pt x="12364" y="38527"/>
                  <a:pt x="12402" y="38375"/>
                </a:cubicBezTo>
                <a:lnTo>
                  <a:pt x="12364" y="38300"/>
                </a:lnTo>
                <a:cubicBezTo>
                  <a:pt x="12270" y="38207"/>
                  <a:pt x="12151" y="38139"/>
                  <a:pt x="12007" y="38139"/>
                </a:cubicBezTo>
                <a:close/>
                <a:moveTo>
                  <a:pt x="2392" y="38237"/>
                </a:moveTo>
                <a:cubicBezTo>
                  <a:pt x="2346" y="38237"/>
                  <a:pt x="2293" y="38244"/>
                  <a:pt x="2231" y="38262"/>
                </a:cubicBezTo>
                <a:lnTo>
                  <a:pt x="2156" y="38300"/>
                </a:lnTo>
                <a:cubicBezTo>
                  <a:pt x="2042" y="38375"/>
                  <a:pt x="2042" y="38489"/>
                  <a:pt x="2042" y="38640"/>
                </a:cubicBezTo>
                <a:lnTo>
                  <a:pt x="2080" y="38716"/>
                </a:lnTo>
                <a:cubicBezTo>
                  <a:pt x="2137" y="38754"/>
                  <a:pt x="2212" y="38763"/>
                  <a:pt x="2288" y="38763"/>
                </a:cubicBezTo>
                <a:cubicBezTo>
                  <a:pt x="2364" y="38763"/>
                  <a:pt x="2439" y="38754"/>
                  <a:pt x="2496" y="38754"/>
                </a:cubicBezTo>
                <a:cubicBezTo>
                  <a:pt x="2609" y="38716"/>
                  <a:pt x="2723" y="38640"/>
                  <a:pt x="2761" y="38565"/>
                </a:cubicBezTo>
                <a:lnTo>
                  <a:pt x="2685" y="38413"/>
                </a:lnTo>
                <a:cubicBezTo>
                  <a:pt x="2685" y="38413"/>
                  <a:pt x="2685" y="38413"/>
                  <a:pt x="2647" y="38375"/>
                </a:cubicBezTo>
                <a:cubicBezTo>
                  <a:pt x="2618" y="38317"/>
                  <a:pt x="2545" y="38237"/>
                  <a:pt x="2392" y="38237"/>
                </a:cubicBezTo>
                <a:close/>
                <a:moveTo>
                  <a:pt x="7084" y="38237"/>
                </a:moveTo>
                <a:cubicBezTo>
                  <a:pt x="7021" y="38237"/>
                  <a:pt x="6964" y="38256"/>
                  <a:pt x="6919" y="38300"/>
                </a:cubicBezTo>
                <a:cubicBezTo>
                  <a:pt x="6806" y="38375"/>
                  <a:pt x="6806" y="38527"/>
                  <a:pt x="6806" y="38678"/>
                </a:cubicBezTo>
                <a:lnTo>
                  <a:pt x="6806" y="38716"/>
                </a:lnTo>
                <a:lnTo>
                  <a:pt x="6957" y="38829"/>
                </a:lnTo>
                <a:cubicBezTo>
                  <a:pt x="7184" y="38829"/>
                  <a:pt x="7335" y="38640"/>
                  <a:pt x="7335" y="38451"/>
                </a:cubicBezTo>
                <a:cubicBezTo>
                  <a:pt x="7335" y="38375"/>
                  <a:pt x="7335" y="38338"/>
                  <a:pt x="7297" y="38300"/>
                </a:cubicBezTo>
                <a:lnTo>
                  <a:pt x="7222" y="38262"/>
                </a:lnTo>
                <a:cubicBezTo>
                  <a:pt x="7175" y="38246"/>
                  <a:pt x="7128" y="38237"/>
                  <a:pt x="7084" y="38237"/>
                </a:cubicBezTo>
                <a:close/>
                <a:moveTo>
                  <a:pt x="959" y="37461"/>
                </a:moveTo>
                <a:cubicBezTo>
                  <a:pt x="764" y="37461"/>
                  <a:pt x="666" y="37554"/>
                  <a:pt x="568" y="37619"/>
                </a:cubicBezTo>
                <a:cubicBezTo>
                  <a:pt x="530" y="37657"/>
                  <a:pt x="492" y="37657"/>
                  <a:pt x="454" y="37695"/>
                </a:cubicBezTo>
                <a:lnTo>
                  <a:pt x="379" y="37733"/>
                </a:lnTo>
                <a:cubicBezTo>
                  <a:pt x="341" y="37846"/>
                  <a:pt x="379" y="37960"/>
                  <a:pt x="417" y="37997"/>
                </a:cubicBezTo>
                <a:cubicBezTo>
                  <a:pt x="379" y="38035"/>
                  <a:pt x="379" y="38073"/>
                  <a:pt x="379" y="38073"/>
                </a:cubicBezTo>
                <a:lnTo>
                  <a:pt x="454" y="38224"/>
                </a:lnTo>
                <a:cubicBezTo>
                  <a:pt x="568" y="38262"/>
                  <a:pt x="681" y="38300"/>
                  <a:pt x="832" y="38338"/>
                </a:cubicBezTo>
                <a:lnTo>
                  <a:pt x="719" y="38375"/>
                </a:lnTo>
                <a:cubicBezTo>
                  <a:pt x="719" y="38413"/>
                  <a:pt x="719" y="38413"/>
                  <a:pt x="719" y="38413"/>
                </a:cubicBezTo>
                <a:cubicBezTo>
                  <a:pt x="681" y="38451"/>
                  <a:pt x="643" y="38527"/>
                  <a:pt x="681" y="38640"/>
                </a:cubicBezTo>
                <a:lnTo>
                  <a:pt x="681" y="38678"/>
                </a:lnTo>
                <a:cubicBezTo>
                  <a:pt x="760" y="38809"/>
                  <a:pt x="928" y="38849"/>
                  <a:pt x="1050" y="38849"/>
                </a:cubicBezTo>
                <a:cubicBezTo>
                  <a:pt x="1104" y="38849"/>
                  <a:pt x="1149" y="38841"/>
                  <a:pt x="1173" y="38829"/>
                </a:cubicBezTo>
                <a:lnTo>
                  <a:pt x="1286" y="38716"/>
                </a:lnTo>
                <a:cubicBezTo>
                  <a:pt x="1286" y="38602"/>
                  <a:pt x="1248" y="38451"/>
                  <a:pt x="1135" y="38375"/>
                </a:cubicBezTo>
                <a:cubicBezTo>
                  <a:pt x="1135" y="38338"/>
                  <a:pt x="1097" y="38338"/>
                  <a:pt x="1097" y="38338"/>
                </a:cubicBezTo>
                <a:lnTo>
                  <a:pt x="1135" y="38338"/>
                </a:lnTo>
                <a:lnTo>
                  <a:pt x="1248" y="38224"/>
                </a:lnTo>
                <a:lnTo>
                  <a:pt x="1248" y="38186"/>
                </a:lnTo>
                <a:cubicBezTo>
                  <a:pt x="1286" y="38111"/>
                  <a:pt x="1286" y="37960"/>
                  <a:pt x="1286" y="37846"/>
                </a:cubicBezTo>
                <a:cubicBezTo>
                  <a:pt x="1286" y="37695"/>
                  <a:pt x="1248" y="37582"/>
                  <a:pt x="1135" y="37506"/>
                </a:cubicBezTo>
                <a:lnTo>
                  <a:pt x="1059" y="37468"/>
                </a:lnTo>
                <a:cubicBezTo>
                  <a:pt x="1023" y="37463"/>
                  <a:pt x="990" y="37461"/>
                  <a:pt x="959" y="37461"/>
                </a:cubicBezTo>
                <a:close/>
                <a:moveTo>
                  <a:pt x="33914" y="38300"/>
                </a:moveTo>
                <a:cubicBezTo>
                  <a:pt x="33838" y="38338"/>
                  <a:pt x="33801" y="38338"/>
                  <a:pt x="33801" y="38338"/>
                </a:cubicBezTo>
                <a:cubicBezTo>
                  <a:pt x="33763" y="38375"/>
                  <a:pt x="33763" y="38375"/>
                  <a:pt x="33725" y="38375"/>
                </a:cubicBezTo>
                <a:lnTo>
                  <a:pt x="33687" y="38375"/>
                </a:lnTo>
                <a:cubicBezTo>
                  <a:pt x="33612" y="38375"/>
                  <a:pt x="33536" y="38413"/>
                  <a:pt x="33498" y="38489"/>
                </a:cubicBezTo>
                <a:lnTo>
                  <a:pt x="33536" y="38602"/>
                </a:lnTo>
                <a:cubicBezTo>
                  <a:pt x="33536" y="38602"/>
                  <a:pt x="33536" y="38678"/>
                  <a:pt x="33536" y="38678"/>
                </a:cubicBezTo>
                <a:lnTo>
                  <a:pt x="33612" y="38829"/>
                </a:lnTo>
                <a:cubicBezTo>
                  <a:pt x="33612" y="38829"/>
                  <a:pt x="33649" y="38829"/>
                  <a:pt x="33687" y="38867"/>
                </a:cubicBezTo>
                <a:cubicBezTo>
                  <a:pt x="33649" y="38829"/>
                  <a:pt x="33612" y="38829"/>
                  <a:pt x="33612" y="38791"/>
                </a:cubicBezTo>
                <a:lnTo>
                  <a:pt x="33612" y="38791"/>
                </a:lnTo>
                <a:lnTo>
                  <a:pt x="33763" y="38905"/>
                </a:lnTo>
                <a:cubicBezTo>
                  <a:pt x="33990" y="38905"/>
                  <a:pt x="34179" y="38867"/>
                  <a:pt x="34292" y="38754"/>
                </a:cubicBezTo>
                <a:lnTo>
                  <a:pt x="34254" y="38565"/>
                </a:lnTo>
                <a:cubicBezTo>
                  <a:pt x="34217" y="38565"/>
                  <a:pt x="34217" y="38527"/>
                  <a:pt x="34217" y="38527"/>
                </a:cubicBezTo>
                <a:cubicBezTo>
                  <a:pt x="34179" y="38451"/>
                  <a:pt x="34141" y="38300"/>
                  <a:pt x="33952" y="38300"/>
                </a:cubicBezTo>
                <a:close/>
                <a:moveTo>
                  <a:pt x="55261" y="38550"/>
                </a:moveTo>
                <a:cubicBezTo>
                  <a:pt x="55220" y="38550"/>
                  <a:pt x="55175" y="38554"/>
                  <a:pt x="55124" y="38565"/>
                </a:cubicBezTo>
                <a:lnTo>
                  <a:pt x="55011" y="38640"/>
                </a:lnTo>
                <a:cubicBezTo>
                  <a:pt x="54973" y="38791"/>
                  <a:pt x="55124" y="38943"/>
                  <a:pt x="55313" y="38943"/>
                </a:cubicBezTo>
                <a:cubicBezTo>
                  <a:pt x="55464" y="38943"/>
                  <a:pt x="55578" y="38867"/>
                  <a:pt x="55578" y="38716"/>
                </a:cubicBezTo>
                <a:lnTo>
                  <a:pt x="55540" y="38640"/>
                </a:lnTo>
                <a:cubicBezTo>
                  <a:pt x="55457" y="38585"/>
                  <a:pt x="55374" y="38550"/>
                  <a:pt x="55261" y="38550"/>
                </a:cubicBezTo>
                <a:close/>
                <a:moveTo>
                  <a:pt x="7713" y="38716"/>
                </a:moveTo>
                <a:cubicBezTo>
                  <a:pt x="7638" y="38716"/>
                  <a:pt x="7487" y="38754"/>
                  <a:pt x="7487" y="38905"/>
                </a:cubicBezTo>
                <a:lnTo>
                  <a:pt x="7600" y="39056"/>
                </a:lnTo>
                <a:cubicBezTo>
                  <a:pt x="7713" y="39056"/>
                  <a:pt x="7789" y="39056"/>
                  <a:pt x="7865" y="39018"/>
                </a:cubicBezTo>
                <a:lnTo>
                  <a:pt x="7902" y="38905"/>
                </a:lnTo>
                <a:cubicBezTo>
                  <a:pt x="7902" y="38791"/>
                  <a:pt x="7827" y="38716"/>
                  <a:pt x="7713" y="38716"/>
                </a:cubicBezTo>
                <a:close/>
                <a:moveTo>
                  <a:pt x="12326" y="38716"/>
                </a:moveTo>
                <a:cubicBezTo>
                  <a:pt x="12212" y="38716"/>
                  <a:pt x="12137" y="38716"/>
                  <a:pt x="12099" y="38754"/>
                </a:cubicBezTo>
                <a:cubicBezTo>
                  <a:pt x="12023" y="38791"/>
                  <a:pt x="11986" y="38867"/>
                  <a:pt x="11986" y="38943"/>
                </a:cubicBezTo>
                <a:lnTo>
                  <a:pt x="11986" y="38980"/>
                </a:lnTo>
                <a:lnTo>
                  <a:pt x="12137" y="39094"/>
                </a:lnTo>
                <a:lnTo>
                  <a:pt x="12326" y="39094"/>
                </a:lnTo>
                <a:lnTo>
                  <a:pt x="12439" y="38980"/>
                </a:lnTo>
                <a:lnTo>
                  <a:pt x="12439" y="38829"/>
                </a:lnTo>
                <a:lnTo>
                  <a:pt x="12326" y="38716"/>
                </a:lnTo>
                <a:close/>
                <a:moveTo>
                  <a:pt x="21135" y="38678"/>
                </a:moveTo>
                <a:lnTo>
                  <a:pt x="20908" y="38754"/>
                </a:lnTo>
                <a:cubicBezTo>
                  <a:pt x="20795" y="39018"/>
                  <a:pt x="20984" y="39094"/>
                  <a:pt x="21097" y="39132"/>
                </a:cubicBezTo>
                <a:lnTo>
                  <a:pt x="21324" y="39056"/>
                </a:lnTo>
                <a:lnTo>
                  <a:pt x="21324" y="39018"/>
                </a:lnTo>
                <a:cubicBezTo>
                  <a:pt x="21324" y="38791"/>
                  <a:pt x="21211" y="38716"/>
                  <a:pt x="21135" y="38678"/>
                </a:cubicBezTo>
                <a:close/>
                <a:moveTo>
                  <a:pt x="17430" y="38754"/>
                </a:moveTo>
                <a:lnTo>
                  <a:pt x="17317" y="38905"/>
                </a:lnTo>
                <a:cubicBezTo>
                  <a:pt x="17317" y="38905"/>
                  <a:pt x="17317" y="38905"/>
                  <a:pt x="17317" y="38943"/>
                </a:cubicBezTo>
                <a:lnTo>
                  <a:pt x="17430" y="38943"/>
                </a:lnTo>
                <a:lnTo>
                  <a:pt x="17317" y="38980"/>
                </a:lnTo>
                <a:cubicBezTo>
                  <a:pt x="17317" y="39094"/>
                  <a:pt x="17354" y="39169"/>
                  <a:pt x="17468" y="39207"/>
                </a:cubicBezTo>
                <a:lnTo>
                  <a:pt x="17619" y="39132"/>
                </a:lnTo>
                <a:cubicBezTo>
                  <a:pt x="17657" y="39094"/>
                  <a:pt x="17770" y="39056"/>
                  <a:pt x="17770" y="38943"/>
                </a:cubicBezTo>
                <a:cubicBezTo>
                  <a:pt x="17770" y="38905"/>
                  <a:pt x="17770" y="38867"/>
                  <a:pt x="17732" y="38829"/>
                </a:cubicBezTo>
                <a:lnTo>
                  <a:pt x="17619" y="38754"/>
                </a:lnTo>
                <a:close/>
                <a:moveTo>
                  <a:pt x="86261" y="38819"/>
                </a:moveTo>
                <a:cubicBezTo>
                  <a:pt x="86242" y="38819"/>
                  <a:pt x="86223" y="38822"/>
                  <a:pt x="86202" y="38829"/>
                </a:cubicBezTo>
                <a:cubicBezTo>
                  <a:pt x="86089" y="38829"/>
                  <a:pt x="85975" y="38905"/>
                  <a:pt x="85975" y="39018"/>
                </a:cubicBezTo>
                <a:cubicBezTo>
                  <a:pt x="85975" y="39056"/>
                  <a:pt x="85975" y="39132"/>
                  <a:pt x="86126" y="39207"/>
                </a:cubicBezTo>
                <a:cubicBezTo>
                  <a:pt x="86164" y="39207"/>
                  <a:pt x="86240" y="39207"/>
                  <a:pt x="86315" y="39169"/>
                </a:cubicBezTo>
                <a:cubicBezTo>
                  <a:pt x="86315" y="39169"/>
                  <a:pt x="86467" y="39094"/>
                  <a:pt x="86467" y="38980"/>
                </a:cubicBezTo>
                <a:lnTo>
                  <a:pt x="86429" y="38943"/>
                </a:lnTo>
                <a:cubicBezTo>
                  <a:pt x="86398" y="38881"/>
                  <a:pt x="86342" y="38819"/>
                  <a:pt x="86261" y="38819"/>
                </a:cubicBezTo>
                <a:close/>
                <a:moveTo>
                  <a:pt x="37581" y="38839"/>
                </a:moveTo>
                <a:cubicBezTo>
                  <a:pt x="37544" y="38839"/>
                  <a:pt x="37506" y="38848"/>
                  <a:pt x="37468" y="38867"/>
                </a:cubicBezTo>
                <a:cubicBezTo>
                  <a:pt x="37355" y="38943"/>
                  <a:pt x="37317" y="39132"/>
                  <a:pt x="37430" y="39207"/>
                </a:cubicBezTo>
                <a:cubicBezTo>
                  <a:pt x="37457" y="39234"/>
                  <a:pt x="37503" y="39261"/>
                  <a:pt x="37540" y="39261"/>
                </a:cubicBezTo>
                <a:cubicBezTo>
                  <a:pt x="37556" y="39261"/>
                  <a:pt x="37570" y="39256"/>
                  <a:pt x="37581" y="39245"/>
                </a:cubicBezTo>
                <a:lnTo>
                  <a:pt x="37657" y="39207"/>
                </a:lnTo>
                <a:lnTo>
                  <a:pt x="37581" y="39207"/>
                </a:lnTo>
                <a:lnTo>
                  <a:pt x="37770" y="39094"/>
                </a:lnTo>
                <a:lnTo>
                  <a:pt x="37770" y="38980"/>
                </a:lnTo>
                <a:lnTo>
                  <a:pt x="37695" y="38867"/>
                </a:lnTo>
                <a:cubicBezTo>
                  <a:pt x="37657" y="38848"/>
                  <a:pt x="37619" y="38839"/>
                  <a:pt x="37581" y="38839"/>
                </a:cubicBezTo>
                <a:close/>
                <a:moveTo>
                  <a:pt x="5142" y="38980"/>
                </a:moveTo>
                <a:lnTo>
                  <a:pt x="4991" y="39094"/>
                </a:lnTo>
                <a:lnTo>
                  <a:pt x="4991" y="39207"/>
                </a:lnTo>
                <a:lnTo>
                  <a:pt x="5142" y="39321"/>
                </a:lnTo>
                <a:cubicBezTo>
                  <a:pt x="5180" y="39321"/>
                  <a:pt x="5218" y="39358"/>
                  <a:pt x="5332" y="39358"/>
                </a:cubicBezTo>
                <a:lnTo>
                  <a:pt x="5445" y="39245"/>
                </a:lnTo>
                <a:lnTo>
                  <a:pt x="5445" y="39094"/>
                </a:lnTo>
                <a:lnTo>
                  <a:pt x="5332" y="38980"/>
                </a:lnTo>
                <a:close/>
                <a:moveTo>
                  <a:pt x="9453" y="39283"/>
                </a:moveTo>
                <a:lnTo>
                  <a:pt x="9339" y="39358"/>
                </a:lnTo>
                <a:cubicBezTo>
                  <a:pt x="9301" y="39548"/>
                  <a:pt x="9490" y="39623"/>
                  <a:pt x="9566" y="39623"/>
                </a:cubicBezTo>
                <a:lnTo>
                  <a:pt x="9793" y="39548"/>
                </a:lnTo>
                <a:lnTo>
                  <a:pt x="9793" y="39510"/>
                </a:lnTo>
                <a:cubicBezTo>
                  <a:pt x="9793" y="39434"/>
                  <a:pt x="9755" y="39358"/>
                  <a:pt x="9717" y="39358"/>
                </a:cubicBezTo>
                <a:cubicBezTo>
                  <a:pt x="9642" y="39283"/>
                  <a:pt x="9566" y="39283"/>
                  <a:pt x="9453" y="39283"/>
                </a:cubicBezTo>
                <a:close/>
                <a:moveTo>
                  <a:pt x="26882" y="39321"/>
                </a:moveTo>
                <a:lnTo>
                  <a:pt x="26768" y="39434"/>
                </a:lnTo>
                <a:cubicBezTo>
                  <a:pt x="26731" y="39737"/>
                  <a:pt x="26920" y="39774"/>
                  <a:pt x="26995" y="39774"/>
                </a:cubicBezTo>
                <a:lnTo>
                  <a:pt x="27146" y="39661"/>
                </a:lnTo>
                <a:cubicBezTo>
                  <a:pt x="27146" y="39661"/>
                  <a:pt x="27146" y="39623"/>
                  <a:pt x="27184" y="39623"/>
                </a:cubicBezTo>
                <a:cubicBezTo>
                  <a:pt x="27184" y="39585"/>
                  <a:pt x="27184" y="39548"/>
                  <a:pt x="27184" y="39510"/>
                </a:cubicBezTo>
                <a:cubicBezTo>
                  <a:pt x="27184" y="39434"/>
                  <a:pt x="27146" y="39321"/>
                  <a:pt x="26882" y="39321"/>
                </a:cubicBezTo>
                <a:close/>
                <a:moveTo>
                  <a:pt x="57846" y="39434"/>
                </a:moveTo>
                <a:cubicBezTo>
                  <a:pt x="57771" y="39434"/>
                  <a:pt x="57695" y="39434"/>
                  <a:pt x="57619" y="39472"/>
                </a:cubicBezTo>
                <a:cubicBezTo>
                  <a:pt x="57544" y="39510"/>
                  <a:pt x="57468" y="39585"/>
                  <a:pt x="57468" y="39699"/>
                </a:cubicBezTo>
                <a:cubicBezTo>
                  <a:pt x="57468" y="39774"/>
                  <a:pt x="57544" y="39850"/>
                  <a:pt x="57657" y="39888"/>
                </a:cubicBezTo>
                <a:lnTo>
                  <a:pt x="57808" y="39812"/>
                </a:lnTo>
                <a:cubicBezTo>
                  <a:pt x="57846" y="39774"/>
                  <a:pt x="57960" y="39737"/>
                  <a:pt x="57960" y="39623"/>
                </a:cubicBezTo>
                <a:cubicBezTo>
                  <a:pt x="57960" y="39585"/>
                  <a:pt x="57960" y="39548"/>
                  <a:pt x="57922" y="39510"/>
                </a:cubicBezTo>
                <a:lnTo>
                  <a:pt x="57846" y="39434"/>
                </a:lnTo>
                <a:close/>
                <a:moveTo>
                  <a:pt x="5785" y="39888"/>
                </a:moveTo>
                <a:lnTo>
                  <a:pt x="5823" y="39963"/>
                </a:lnTo>
                <a:cubicBezTo>
                  <a:pt x="5823" y="39963"/>
                  <a:pt x="5785" y="39926"/>
                  <a:pt x="5785" y="39888"/>
                </a:cubicBezTo>
                <a:close/>
                <a:moveTo>
                  <a:pt x="18375" y="39510"/>
                </a:moveTo>
                <a:cubicBezTo>
                  <a:pt x="18224" y="39623"/>
                  <a:pt x="18262" y="39774"/>
                  <a:pt x="18375" y="39888"/>
                </a:cubicBezTo>
                <a:cubicBezTo>
                  <a:pt x="18430" y="39943"/>
                  <a:pt x="18486" y="39978"/>
                  <a:pt x="18556" y="39978"/>
                </a:cubicBezTo>
                <a:cubicBezTo>
                  <a:pt x="18582" y="39978"/>
                  <a:pt x="18609" y="39974"/>
                  <a:pt x="18640" y="39963"/>
                </a:cubicBezTo>
                <a:lnTo>
                  <a:pt x="18791" y="39850"/>
                </a:lnTo>
                <a:cubicBezTo>
                  <a:pt x="18753" y="39774"/>
                  <a:pt x="18715" y="39548"/>
                  <a:pt x="18489" y="39510"/>
                </a:cubicBezTo>
                <a:close/>
                <a:moveTo>
                  <a:pt x="35653" y="39780"/>
                </a:moveTo>
                <a:cubicBezTo>
                  <a:pt x="35614" y="39780"/>
                  <a:pt x="35575" y="39789"/>
                  <a:pt x="35540" y="39812"/>
                </a:cubicBezTo>
                <a:cubicBezTo>
                  <a:pt x="35502" y="39812"/>
                  <a:pt x="35426" y="39850"/>
                  <a:pt x="35426" y="39963"/>
                </a:cubicBezTo>
                <a:lnTo>
                  <a:pt x="35540" y="40077"/>
                </a:lnTo>
                <a:cubicBezTo>
                  <a:pt x="35592" y="40103"/>
                  <a:pt x="35662" y="40147"/>
                  <a:pt x="35738" y="40147"/>
                </a:cubicBezTo>
                <a:cubicBezTo>
                  <a:pt x="35772" y="40147"/>
                  <a:pt x="35807" y="40138"/>
                  <a:pt x="35842" y="40115"/>
                </a:cubicBezTo>
                <a:cubicBezTo>
                  <a:pt x="35880" y="40115"/>
                  <a:pt x="35956" y="40077"/>
                  <a:pt x="35956" y="39963"/>
                </a:cubicBezTo>
                <a:lnTo>
                  <a:pt x="35880" y="39850"/>
                </a:lnTo>
                <a:cubicBezTo>
                  <a:pt x="35828" y="39824"/>
                  <a:pt x="35740" y="39780"/>
                  <a:pt x="35653" y="39780"/>
                </a:cubicBezTo>
                <a:close/>
                <a:moveTo>
                  <a:pt x="6022" y="39575"/>
                </a:moveTo>
                <a:cubicBezTo>
                  <a:pt x="5995" y="39575"/>
                  <a:pt x="5967" y="39578"/>
                  <a:pt x="5936" y="39585"/>
                </a:cubicBezTo>
                <a:lnTo>
                  <a:pt x="5861" y="39737"/>
                </a:lnTo>
                <a:cubicBezTo>
                  <a:pt x="5823" y="39737"/>
                  <a:pt x="5785" y="39774"/>
                  <a:pt x="5747" y="39812"/>
                </a:cubicBezTo>
                <a:lnTo>
                  <a:pt x="5785" y="39888"/>
                </a:lnTo>
                <a:lnTo>
                  <a:pt x="5747" y="39888"/>
                </a:lnTo>
                <a:lnTo>
                  <a:pt x="5823" y="40077"/>
                </a:lnTo>
                <a:lnTo>
                  <a:pt x="5861" y="40077"/>
                </a:lnTo>
                <a:cubicBezTo>
                  <a:pt x="5936" y="40115"/>
                  <a:pt x="6050" y="40152"/>
                  <a:pt x="6201" y="40190"/>
                </a:cubicBezTo>
                <a:lnTo>
                  <a:pt x="6314" y="40152"/>
                </a:lnTo>
                <a:cubicBezTo>
                  <a:pt x="6390" y="40115"/>
                  <a:pt x="6428" y="40039"/>
                  <a:pt x="6428" y="40001"/>
                </a:cubicBezTo>
                <a:cubicBezTo>
                  <a:pt x="6428" y="39926"/>
                  <a:pt x="6390" y="39888"/>
                  <a:pt x="6390" y="39888"/>
                </a:cubicBezTo>
                <a:cubicBezTo>
                  <a:pt x="6390" y="39850"/>
                  <a:pt x="6390" y="39850"/>
                  <a:pt x="6352" y="39850"/>
                </a:cubicBezTo>
                <a:lnTo>
                  <a:pt x="6390" y="39850"/>
                </a:lnTo>
                <a:lnTo>
                  <a:pt x="6239" y="39623"/>
                </a:lnTo>
                <a:cubicBezTo>
                  <a:pt x="6209" y="39623"/>
                  <a:pt x="6130" y="39575"/>
                  <a:pt x="6022" y="39575"/>
                </a:cubicBezTo>
                <a:close/>
                <a:moveTo>
                  <a:pt x="27336" y="40001"/>
                </a:moveTo>
                <a:lnTo>
                  <a:pt x="27222" y="40115"/>
                </a:lnTo>
                <a:cubicBezTo>
                  <a:pt x="27184" y="40152"/>
                  <a:pt x="27146" y="40190"/>
                  <a:pt x="27109" y="40228"/>
                </a:cubicBezTo>
                <a:lnTo>
                  <a:pt x="27260" y="40379"/>
                </a:lnTo>
                <a:lnTo>
                  <a:pt x="27449" y="40379"/>
                </a:lnTo>
                <a:lnTo>
                  <a:pt x="27562" y="40266"/>
                </a:lnTo>
                <a:lnTo>
                  <a:pt x="27562" y="40190"/>
                </a:lnTo>
                <a:lnTo>
                  <a:pt x="27562" y="40152"/>
                </a:lnTo>
                <a:cubicBezTo>
                  <a:pt x="27562" y="40115"/>
                  <a:pt x="27562" y="40077"/>
                  <a:pt x="27487" y="40039"/>
                </a:cubicBezTo>
                <a:cubicBezTo>
                  <a:pt x="27487" y="40001"/>
                  <a:pt x="27411" y="40001"/>
                  <a:pt x="27336" y="40001"/>
                </a:cubicBezTo>
                <a:close/>
                <a:moveTo>
                  <a:pt x="80002" y="39812"/>
                </a:moveTo>
                <a:cubicBezTo>
                  <a:pt x="79737" y="39888"/>
                  <a:pt x="79510" y="40001"/>
                  <a:pt x="79434" y="40228"/>
                </a:cubicBezTo>
                <a:lnTo>
                  <a:pt x="79510" y="40379"/>
                </a:lnTo>
                <a:cubicBezTo>
                  <a:pt x="79586" y="40417"/>
                  <a:pt x="79671" y="40436"/>
                  <a:pt x="79751" y="40436"/>
                </a:cubicBezTo>
                <a:cubicBezTo>
                  <a:pt x="79831" y="40436"/>
                  <a:pt x="79907" y="40417"/>
                  <a:pt x="79964" y="40379"/>
                </a:cubicBezTo>
                <a:cubicBezTo>
                  <a:pt x="80115" y="40304"/>
                  <a:pt x="80191" y="40152"/>
                  <a:pt x="80191" y="40001"/>
                </a:cubicBezTo>
                <a:cubicBezTo>
                  <a:pt x="80191" y="39963"/>
                  <a:pt x="80191" y="39926"/>
                  <a:pt x="80191" y="39888"/>
                </a:cubicBezTo>
                <a:lnTo>
                  <a:pt x="80002" y="39812"/>
                </a:lnTo>
                <a:close/>
                <a:moveTo>
                  <a:pt x="11040" y="40039"/>
                </a:moveTo>
                <a:cubicBezTo>
                  <a:pt x="10927" y="40039"/>
                  <a:pt x="10814" y="40115"/>
                  <a:pt x="10814" y="40190"/>
                </a:cubicBezTo>
                <a:lnTo>
                  <a:pt x="10889" y="40341"/>
                </a:lnTo>
                <a:cubicBezTo>
                  <a:pt x="10889" y="40374"/>
                  <a:pt x="10973" y="40463"/>
                  <a:pt x="11141" y="40463"/>
                </a:cubicBezTo>
                <a:cubicBezTo>
                  <a:pt x="11168" y="40463"/>
                  <a:pt x="11198" y="40460"/>
                  <a:pt x="11229" y="40455"/>
                </a:cubicBezTo>
                <a:lnTo>
                  <a:pt x="11305" y="40379"/>
                </a:lnTo>
                <a:cubicBezTo>
                  <a:pt x="11305" y="40341"/>
                  <a:pt x="11305" y="40304"/>
                  <a:pt x="11305" y="40304"/>
                </a:cubicBezTo>
                <a:cubicBezTo>
                  <a:pt x="11305" y="40152"/>
                  <a:pt x="11192" y="40077"/>
                  <a:pt x="11040" y="40039"/>
                </a:cubicBezTo>
                <a:close/>
                <a:moveTo>
                  <a:pt x="85937" y="40266"/>
                </a:moveTo>
                <a:lnTo>
                  <a:pt x="85711" y="40341"/>
                </a:lnTo>
                <a:lnTo>
                  <a:pt x="85711" y="40493"/>
                </a:lnTo>
                <a:lnTo>
                  <a:pt x="85824" y="40606"/>
                </a:lnTo>
                <a:lnTo>
                  <a:pt x="86013" y="40606"/>
                </a:lnTo>
                <a:lnTo>
                  <a:pt x="86126" y="40493"/>
                </a:lnTo>
                <a:cubicBezTo>
                  <a:pt x="86164" y="40493"/>
                  <a:pt x="86164" y="40455"/>
                  <a:pt x="86164" y="40455"/>
                </a:cubicBezTo>
                <a:cubicBezTo>
                  <a:pt x="86164" y="40304"/>
                  <a:pt x="86013" y="40266"/>
                  <a:pt x="85937" y="40266"/>
                </a:cubicBezTo>
                <a:close/>
                <a:moveTo>
                  <a:pt x="64689" y="40266"/>
                </a:moveTo>
                <a:cubicBezTo>
                  <a:pt x="64463" y="40266"/>
                  <a:pt x="64387" y="40379"/>
                  <a:pt x="64311" y="40493"/>
                </a:cubicBezTo>
                <a:lnTo>
                  <a:pt x="64349" y="40606"/>
                </a:lnTo>
                <a:cubicBezTo>
                  <a:pt x="64387" y="40644"/>
                  <a:pt x="64463" y="40682"/>
                  <a:pt x="64538" y="40682"/>
                </a:cubicBezTo>
                <a:cubicBezTo>
                  <a:pt x="64652" y="40682"/>
                  <a:pt x="64765" y="40644"/>
                  <a:pt x="64841" y="40568"/>
                </a:cubicBezTo>
                <a:lnTo>
                  <a:pt x="64765" y="40379"/>
                </a:lnTo>
                <a:lnTo>
                  <a:pt x="64803" y="40379"/>
                </a:lnTo>
                <a:lnTo>
                  <a:pt x="64689" y="40266"/>
                </a:lnTo>
                <a:close/>
                <a:moveTo>
                  <a:pt x="379" y="40379"/>
                </a:moveTo>
                <a:cubicBezTo>
                  <a:pt x="265" y="40379"/>
                  <a:pt x="152" y="40417"/>
                  <a:pt x="114" y="40568"/>
                </a:cubicBezTo>
                <a:lnTo>
                  <a:pt x="227" y="40720"/>
                </a:lnTo>
                <a:cubicBezTo>
                  <a:pt x="379" y="40720"/>
                  <a:pt x="454" y="40720"/>
                  <a:pt x="492" y="40644"/>
                </a:cubicBezTo>
                <a:lnTo>
                  <a:pt x="568" y="40531"/>
                </a:lnTo>
                <a:cubicBezTo>
                  <a:pt x="568" y="40455"/>
                  <a:pt x="492" y="40379"/>
                  <a:pt x="379" y="40379"/>
                </a:cubicBezTo>
                <a:close/>
                <a:moveTo>
                  <a:pt x="28772" y="39888"/>
                </a:moveTo>
                <a:cubicBezTo>
                  <a:pt x="28700" y="39960"/>
                  <a:pt x="28659" y="39986"/>
                  <a:pt x="28609" y="39986"/>
                </a:cubicBezTo>
                <a:cubicBezTo>
                  <a:pt x="28580" y="39986"/>
                  <a:pt x="28549" y="39977"/>
                  <a:pt x="28508" y="39963"/>
                </a:cubicBezTo>
                <a:lnTo>
                  <a:pt x="28356" y="40001"/>
                </a:lnTo>
                <a:cubicBezTo>
                  <a:pt x="28281" y="40077"/>
                  <a:pt x="28281" y="40152"/>
                  <a:pt x="28281" y="40266"/>
                </a:cubicBezTo>
                <a:lnTo>
                  <a:pt x="28281" y="40417"/>
                </a:lnTo>
                <a:lnTo>
                  <a:pt x="28394" y="40531"/>
                </a:lnTo>
                <a:cubicBezTo>
                  <a:pt x="28432" y="40568"/>
                  <a:pt x="28470" y="40568"/>
                  <a:pt x="28508" y="40568"/>
                </a:cubicBezTo>
                <a:lnTo>
                  <a:pt x="28470" y="40682"/>
                </a:lnTo>
                <a:cubicBezTo>
                  <a:pt x="28583" y="40757"/>
                  <a:pt x="28772" y="40757"/>
                  <a:pt x="28961" y="40757"/>
                </a:cubicBezTo>
                <a:lnTo>
                  <a:pt x="29075" y="40644"/>
                </a:lnTo>
                <a:cubicBezTo>
                  <a:pt x="29075" y="40606"/>
                  <a:pt x="29075" y="40606"/>
                  <a:pt x="29075" y="40606"/>
                </a:cubicBezTo>
                <a:lnTo>
                  <a:pt x="29264" y="40493"/>
                </a:lnTo>
                <a:cubicBezTo>
                  <a:pt x="29264" y="40190"/>
                  <a:pt x="29150" y="40001"/>
                  <a:pt x="28961" y="39888"/>
                </a:cubicBezTo>
                <a:close/>
                <a:moveTo>
                  <a:pt x="14443" y="40341"/>
                </a:moveTo>
                <a:lnTo>
                  <a:pt x="14216" y="40455"/>
                </a:lnTo>
                <a:cubicBezTo>
                  <a:pt x="14254" y="40531"/>
                  <a:pt x="14254" y="40531"/>
                  <a:pt x="14254" y="40568"/>
                </a:cubicBezTo>
                <a:lnTo>
                  <a:pt x="14254" y="40606"/>
                </a:lnTo>
                <a:cubicBezTo>
                  <a:pt x="14254" y="40644"/>
                  <a:pt x="14254" y="40682"/>
                  <a:pt x="14292" y="40757"/>
                </a:cubicBezTo>
                <a:lnTo>
                  <a:pt x="14405" y="40795"/>
                </a:lnTo>
                <a:lnTo>
                  <a:pt x="14594" y="40795"/>
                </a:lnTo>
                <a:lnTo>
                  <a:pt x="14746" y="40720"/>
                </a:lnTo>
                <a:cubicBezTo>
                  <a:pt x="14746" y="40682"/>
                  <a:pt x="14746" y="40644"/>
                  <a:pt x="14746" y="40644"/>
                </a:cubicBezTo>
                <a:cubicBezTo>
                  <a:pt x="14746" y="40455"/>
                  <a:pt x="14594" y="40379"/>
                  <a:pt x="14481" y="40341"/>
                </a:cubicBezTo>
                <a:close/>
                <a:moveTo>
                  <a:pt x="61060" y="40379"/>
                </a:moveTo>
                <a:lnTo>
                  <a:pt x="60909" y="40493"/>
                </a:lnTo>
                <a:lnTo>
                  <a:pt x="60909" y="40757"/>
                </a:lnTo>
                <a:lnTo>
                  <a:pt x="61060" y="40871"/>
                </a:lnTo>
                <a:cubicBezTo>
                  <a:pt x="61098" y="40871"/>
                  <a:pt x="61136" y="40871"/>
                  <a:pt x="61173" y="40909"/>
                </a:cubicBezTo>
                <a:lnTo>
                  <a:pt x="61362" y="40833"/>
                </a:lnTo>
                <a:cubicBezTo>
                  <a:pt x="61400" y="40795"/>
                  <a:pt x="61400" y="40720"/>
                  <a:pt x="61400" y="40682"/>
                </a:cubicBezTo>
                <a:cubicBezTo>
                  <a:pt x="61400" y="40493"/>
                  <a:pt x="61287" y="40379"/>
                  <a:pt x="61060" y="40379"/>
                </a:cubicBezTo>
                <a:close/>
                <a:moveTo>
                  <a:pt x="79841" y="40553"/>
                </a:moveTo>
                <a:cubicBezTo>
                  <a:pt x="79819" y="40553"/>
                  <a:pt x="79797" y="40557"/>
                  <a:pt x="79775" y="40568"/>
                </a:cubicBezTo>
                <a:cubicBezTo>
                  <a:pt x="79661" y="40644"/>
                  <a:pt x="79623" y="40833"/>
                  <a:pt x="79737" y="40946"/>
                </a:cubicBezTo>
                <a:cubicBezTo>
                  <a:pt x="79762" y="40946"/>
                  <a:pt x="79804" y="40963"/>
                  <a:pt x="79841" y="40963"/>
                </a:cubicBezTo>
                <a:cubicBezTo>
                  <a:pt x="79859" y="40963"/>
                  <a:pt x="79876" y="40959"/>
                  <a:pt x="79888" y="40946"/>
                </a:cubicBezTo>
                <a:lnTo>
                  <a:pt x="79964" y="40909"/>
                </a:lnTo>
                <a:lnTo>
                  <a:pt x="79888" y="40909"/>
                </a:lnTo>
                <a:lnTo>
                  <a:pt x="80077" y="40795"/>
                </a:lnTo>
                <a:lnTo>
                  <a:pt x="80077" y="40682"/>
                </a:lnTo>
                <a:lnTo>
                  <a:pt x="80002" y="40606"/>
                </a:lnTo>
                <a:cubicBezTo>
                  <a:pt x="79948" y="40579"/>
                  <a:pt x="79895" y="40553"/>
                  <a:pt x="79841" y="40553"/>
                </a:cubicBezTo>
                <a:close/>
                <a:moveTo>
                  <a:pt x="32629" y="40568"/>
                </a:moveTo>
                <a:lnTo>
                  <a:pt x="32553" y="40682"/>
                </a:lnTo>
                <a:lnTo>
                  <a:pt x="32553" y="40909"/>
                </a:lnTo>
                <a:lnTo>
                  <a:pt x="32666" y="41022"/>
                </a:lnTo>
                <a:lnTo>
                  <a:pt x="32818" y="41022"/>
                </a:lnTo>
                <a:lnTo>
                  <a:pt x="32931" y="40871"/>
                </a:lnTo>
                <a:cubicBezTo>
                  <a:pt x="32931" y="40871"/>
                  <a:pt x="32931" y="40833"/>
                  <a:pt x="32931" y="40833"/>
                </a:cubicBezTo>
                <a:cubicBezTo>
                  <a:pt x="32931" y="40795"/>
                  <a:pt x="32931" y="40795"/>
                  <a:pt x="32931" y="40757"/>
                </a:cubicBezTo>
                <a:cubicBezTo>
                  <a:pt x="32931" y="40720"/>
                  <a:pt x="32931" y="40644"/>
                  <a:pt x="32855" y="40606"/>
                </a:cubicBezTo>
                <a:cubicBezTo>
                  <a:pt x="32818" y="40568"/>
                  <a:pt x="32742" y="40568"/>
                  <a:pt x="32629" y="40568"/>
                </a:cubicBezTo>
                <a:close/>
                <a:moveTo>
                  <a:pt x="12231" y="40413"/>
                </a:moveTo>
                <a:cubicBezTo>
                  <a:pt x="12214" y="40413"/>
                  <a:pt x="12195" y="40414"/>
                  <a:pt x="12175" y="40417"/>
                </a:cubicBezTo>
                <a:lnTo>
                  <a:pt x="12061" y="40531"/>
                </a:lnTo>
                <a:cubicBezTo>
                  <a:pt x="12023" y="40644"/>
                  <a:pt x="12061" y="40757"/>
                  <a:pt x="12137" y="40795"/>
                </a:cubicBezTo>
                <a:cubicBezTo>
                  <a:pt x="12175" y="40833"/>
                  <a:pt x="12212" y="40833"/>
                  <a:pt x="12250" y="40871"/>
                </a:cubicBezTo>
                <a:cubicBezTo>
                  <a:pt x="12212" y="40871"/>
                  <a:pt x="12175" y="40946"/>
                  <a:pt x="12175" y="41022"/>
                </a:cubicBezTo>
                <a:lnTo>
                  <a:pt x="12326" y="41022"/>
                </a:lnTo>
                <a:cubicBezTo>
                  <a:pt x="12326" y="41022"/>
                  <a:pt x="12288" y="41022"/>
                  <a:pt x="12326" y="41060"/>
                </a:cubicBezTo>
                <a:lnTo>
                  <a:pt x="12477" y="41060"/>
                </a:lnTo>
                <a:cubicBezTo>
                  <a:pt x="12515" y="41022"/>
                  <a:pt x="12477" y="41022"/>
                  <a:pt x="12477" y="41022"/>
                </a:cubicBezTo>
                <a:lnTo>
                  <a:pt x="12628" y="41022"/>
                </a:lnTo>
                <a:cubicBezTo>
                  <a:pt x="12628" y="40909"/>
                  <a:pt x="12553" y="40833"/>
                  <a:pt x="12402" y="40833"/>
                </a:cubicBezTo>
                <a:lnTo>
                  <a:pt x="12515" y="40720"/>
                </a:lnTo>
                <a:lnTo>
                  <a:pt x="12515" y="40682"/>
                </a:lnTo>
                <a:cubicBezTo>
                  <a:pt x="12480" y="40612"/>
                  <a:pt x="12445" y="40413"/>
                  <a:pt x="12231" y="40413"/>
                </a:cubicBezTo>
                <a:close/>
                <a:moveTo>
                  <a:pt x="33347" y="40720"/>
                </a:moveTo>
                <a:cubicBezTo>
                  <a:pt x="33082" y="40757"/>
                  <a:pt x="33044" y="40871"/>
                  <a:pt x="33082" y="40984"/>
                </a:cubicBezTo>
                <a:lnTo>
                  <a:pt x="33234" y="41060"/>
                </a:lnTo>
                <a:lnTo>
                  <a:pt x="33271" y="41060"/>
                </a:lnTo>
                <a:cubicBezTo>
                  <a:pt x="33347" y="41060"/>
                  <a:pt x="33536" y="41060"/>
                  <a:pt x="33536" y="40909"/>
                </a:cubicBezTo>
                <a:lnTo>
                  <a:pt x="33460" y="40833"/>
                </a:lnTo>
                <a:cubicBezTo>
                  <a:pt x="33460" y="40871"/>
                  <a:pt x="33460" y="40871"/>
                  <a:pt x="33460" y="40871"/>
                </a:cubicBezTo>
                <a:lnTo>
                  <a:pt x="33347" y="40720"/>
                </a:lnTo>
                <a:close/>
                <a:moveTo>
                  <a:pt x="89038" y="40531"/>
                </a:moveTo>
                <a:lnTo>
                  <a:pt x="88849" y="40682"/>
                </a:lnTo>
                <a:cubicBezTo>
                  <a:pt x="88849" y="40682"/>
                  <a:pt x="88849" y="40644"/>
                  <a:pt x="88849" y="40644"/>
                </a:cubicBezTo>
                <a:cubicBezTo>
                  <a:pt x="88849" y="40644"/>
                  <a:pt x="88849" y="40682"/>
                  <a:pt x="88811" y="40682"/>
                </a:cubicBezTo>
                <a:cubicBezTo>
                  <a:pt x="88735" y="40682"/>
                  <a:pt x="88622" y="40720"/>
                  <a:pt x="88584" y="40795"/>
                </a:cubicBezTo>
                <a:lnTo>
                  <a:pt x="88622" y="40909"/>
                </a:lnTo>
                <a:cubicBezTo>
                  <a:pt x="88714" y="41024"/>
                  <a:pt x="88864" y="41069"/>
                  <a:pt x="89026" y="41069"/>
                </a:cubicBezTo>
                <a:cubicBezTo>
                  <a:pt x="89129" y="41069"/>
                  <a:pt x="89238" y="41051"/>
                  <a:pt x="89340" y="41022"/>
                </a:cubicBezTo>
                <a:lnTo>
                  <a:pt x="89416" y="40909"/>
                </a:lnTo>
                <a:lnTo>
                  <a:pt x="89416" y="40871"/>
                </a:lnTo>
                <a:cubicBezTo>
                  <a:pt x="89416" y="40819"/>
                  <a:pt x="89398" y="40786"/>
                  <a:pt x="89375" y="40757"/>
                </a:cubicBezTo>
                <a:lnTo>
                  <a:pt x="89375" y="40757"/>
                </a:lnTo>
                <a:cubicBezTo>
                  <a:pt x="89376" y="40757"/>
                  <a:pt x="89377" y="40757"/>
                  <a:pt x="89378" y="40757"/>
                </a:cubicBezTo>
                <a:lnTo>
                  <a:pt x="89264" y="40568"/>
                </a:lnTo>
                <a:cubicBezTo>
                  <a:pt x="89231" y="40579"/>
                  <a:pt x="89201" y="40584"/>
                  <a:pt x="89174" y="40584"/>
                </a:cubicBezTo>
                <a:cubicBezTo>
                  <a:pt x="89110" y="40584"/>
                  <a:pt x="89064" y="40557"/>
                  <a:pt x="89038" y="40531"/>
                </a:cubicBezTo>
                <a:close/>
                <a:moveTo>
                  <a:pt x="70247" y="40720"/>
                </a:moveTo>
                <a:cubicBezTo>
                  <a:pt x="70134" y="40795"/>
                  <a:pt x="70096" y="40984"/>
                  <a:pt x="70209" y="41098"/>
                </a:cubicBezTo>
                <a:cubicBezTo>
                  <a:pt x="70235" y="41098"/>
                  <a:pt x="70277" y="41114"/>
                  <a:pt x="70313" y="41114"/>
                </a:cubicBezTo>
                <a:cubicBezTo>
                  <a:pt x="70331" y="41114"/>
                  <a:pt x="70348" y="41110"/>
                  <a:pt x="70361" y="41098"/>
                </a:cubicBezTo>
                <a:lnTo>
                  <a:pt x="70436" y="41060"/>
                </a:lnTo>
                <a:lnTo>
                  <a:pt x="70361" y="41060"/>
                </a:lnTo>
                <a:lnTo>
                  <a:pt x="70550" y="40946"/>
                </a:lnTo>
                <a:lnTo>
                  <a:pt x="70550" y="40833"/>
                </a:lnTo>
                <a:lnTo>
                  <a:pt x="70474" y="40757"/>
                </a:lnTo>
                <a:cubicBezTo>
                  <a:pt x="70398" y="40720"/>
                  <a:pt x="70323" y="40720"/>
                  <a:pt x="70247" y="40720"/>
                </a:cubicBezTo>
                <a:close/>
                <a:moveTo>
                  <a:pt x="26844" y="40606"/>
                </a:moveTo>
                <a:lnTo>
                  <a:pt x="26693" y="40720"/>
                </a:lnTo>
                <a:cubicBezTo>
                  <a:pt x="26693" y="40757"/>
                  <a:pt x="26693" y="40795"/>
                  <a:pt x="26693" y="40833"/>
                </a:cubicBezTo>
                <a:cubicBezTo>
                  <a:pt x="26693" y="40946"/>
                  <a:pt x="26731" y="41098"/>
                  <a:pt x="26957" y="41173"/>
                </a:cubicBezTo>
                <a:lnTo>
                  <a:pt x="27146" y="41098"/>
                </a:lnTo>
                <a:cubicBezTo>
                  <a:pt x="27146" y="41060"/>
                  <a:pt x="27184" y="41022"/>
                  <a:pt x="27184" y="40984"/>
                </a:cubicBezTo>
                <a:cubicBezTo>
                  <a:pt x="27222" y="40946"/>
                  <a:pt x="27260" y="40871"/>
                  <a:pt x="27260" y="40833"/>
                </a:cubicBezTo>
                <a:cubicBezTo>
                  <a:pt x="27260" y="40720"/>
                  <a:pt x="27184" y="40644"/>
                  <a:pt x="27109" y="40606"/>
                </a:cubicBezTo>
                <a:lnTo>
                  <a:pt x="26882" y="40682"/>
                </a:lnTo>
                <a:cubicBezTo>
                  <a:pt x="26882" y="40644"/>
                  <a:pt x="26919" y="40644"/>
                  <a:pt x="26920" y="40607"/>
                </a:cubicBezTo>
                <a:lnTo>
                  <a:pt x="26920" y="40607"/>
                </a:lnTo>
                <a:cubicBezTo>
                  <a:pt x="26919" y="40625"/>
                  <a:pt x="26910" y="40634"/>
                  <a:pt x="26896" y="40634"/>
                </a:cubicBezTo>
                <a:cubicBezTo>
                  <a:pt x="26882" y="40634"/>
                  <a:pt x="26863" y="40625"/>
                  <a:pt x="26844" y="40606"/>
                </a:cubicBezTo>
                <a:close/>
                <a:moveTo>
                  <a:pt x="34530" y="40671"/>
                </a:moveTo>
                <a:cubicBezTo>
                  <a:pt x="34501" y="40671"/>
                  <a:pt x="34472" y="40675"/>
                  <a:pt x="34443" y="40682"/>
                </a:cubicBezTo>
                <a:cubicBezTo>
                  <a:pt x="34368" y="40720"/>
                  <a:pt x="34292" y="40757"/>
                  <a:pt x="34254" y="40833"/>
                </a:cubicBezTo>
                <a:lnTo>
                  <a:pt x="34292" y="40984"/>
                </a:lnTo>
                <a:cubicBezTo>
                  <a:pt x="34368" y="41022"/>
                  <a:pt x="34443" y="41098"/>
                  <a:pt x="34519" y="41135"/>
                </a:cubicBezTo>
                <a:cubicBezTo>
                  <a:pt x="34632" y="41211"/>
                  <a:pt x="34708" y="41287"/>
                  <a:pt x="34859" y="41324"/>
                </a:cubicBezTo>
                <a:lnTo>
                  <a:pt x="35048" y="41173"/>
                </a:lnTo>
                <a:cubicBezTo>
                  <a:pt x="35048" y="41173"/>
                  <a:pt x="35048" y="41135"/>
                  <a:pt x="35048" y="41135"/>
                </a:cubicBezTo>
                <a:cubicBezTo>
                  <a:pt x="35048" y="41135"/>
                  <a:pt x="35048" y="41135"/>
                  <a:pt x="35048" y="41098"/>
                </a:cubicBezTo>
                <a:cubicBezTo>
                  <a:pt x="35086" y="41098"/>
                  <a:pt x="35162" y="41060"/>
                  <a:pt x="35162" y="40984"/>
                </a:cubicBezTo>
                <a:lnTo>
                  <a:pt x="35048" y="40833"/>
                </a:lnTo>
                <a:cubicBezTo>
                  <a:pt x="35010" y="40833"/>
                  <a:pt x="34935" y="40795"/>
                  <a:pt x="34859" y="40757"/>
                </a:cubicBezTo>
                <a:cubicBezTo>
                  <a:pt x="34767" y="40727"/>
                  <a:pt x="34651" y="40671"/>
                  <a:pt x="34530" y="40671"/>
                </a:cubicBezTo>
                <a:close/>
                <a:moveTo>
                  <a:pt x="6201" y="41022"/>
                </a:moveTo>
                <a:lnTo>
                  <a:pt x="6088" y="41173"/>
                </a:lnTo>
                <a:cubicBezTo>
                  <a:pt x="6088" y="41173"/>
                  <a:pt x="6088" y="41173"/>
                  <a:pt x="6088" y="41211"/>
                </a:cubicBezTo>
                <a:cubicBezTo>
                  <a:pt x="6050" y="41249"/>
                  <a:pt x="6012" y="41287"/>
                  <a:pt x="6012" y="41362"/>
                </a:cubicBezTo>
                <a:lnTo>
                  <a:pt x="6163" y="41476"/>
                </a:lnTo>
                <a:lnTo>
                  <a:pt x="6390" y="41476"/>
                </a:lnTo>
                <a:lnTo>
                  <a:pt x="6541" y="41362"/>
                </a:lnTo>
                <a:cubicBezTo>
                  <a:pt x="6541" y="41362"/>
                  <a:pt x="6541" y="41324"/>
                  <a:pt x="6541" y="41324"/>
                </a:cubicBezTo>
                <a:cubicBezTo>
                  <a:pt x="6541" y="41211"/>
                  <a:pt x="6504" y="41135"/>
                  <a:pt x="6466" y="41098"/>
                </a:cubicBezTo>
                <a:cubicBezTo>
                  <a:pt x="6390" y="41060"/>
                  <a:pt x="6314" y="41022"/>
                  <a:pt x="6201" y="41022"/>
                </a:cubicBezTo>
                <a:close/>
                <a:moveTo>
                  <a:pt x="25332" y="41022"/>
                </a:moveTo>
                <a:lnTo>
                  <a:pt x="25181" y="41135"/>
                </a:lnTo>
                <a:cubicBezTo>
                  <a:pt x="25181" y="41173"/>
                  <a:pt x="25143" y="41211"/>
                  <a:pt x="25143" y="41287"/>
                </a:cubicBezTo>
                <a:lnTo>
                  <a:pt x="25143" y="41324"/>
                </a:lnTo>
                <a:lnTo>
                  <a:pt x="25294" y="41438"/>
                </a:lnTo>
                <a:lnTo>
                  <a:pt x="25332" y="41438"/>
                </a:lnTo>
                <a:cubicBezTo>
                  <a:pt x="25370" y="41476"/>
                  <a:pt x="25445" y="41476"/>
                  <a:pt x="25521" y="41476"/>
                </a:cubicBezTo>
                <a:lnTo>
                  <a:pt x="25634" y="41362"/>
                </a:lnTo>
                <a:cubicBezTo>
                  <a:pt x="25634" y="41362"/>
                  <a:pt x="25634" y="41324"/>
                  <a:pt x="25634" y="41324"/>
                </a:cubicBezTo>
                <a:cubicBezTo>
                  <a:pt x="25634" y="41211"/>
                  <a:pt x="25634" y="41135"/>
                  <a:pt x="25559" y="41098"/>
                </a:cubicBezTo>
                <a:cubicBezTo>
                  <a:pt x="25483" y="41060"/>
                  <a:pt x="25407" y="41022"/>
                  <a:pt x="25332" y="41022"/>
                </a:cubicBezTo>
                <a:close/>
                <a:moveTo>
                  <a:pt x="23880" y="41082"/>
                </a:moveTo>
                <a:cubicBezTo>
                  <a:pt x="23848" y="41082"/>
                  <a:pt x="23815" y="41087"/>
                  <a:pt x="23782" y="41098"/>
                </a:cubicBezTo>
                <a:lnTo>
                  <a:pt x="23668" y="41211"/>
                </a:lnTo>
                <a:lnTo>
                  <a:pt x="23668" y="41362"/>
                </a:lnTo>
                <a:lnTo>
                  <a:pt x="23857" y="41476"/>
                </a:lnTo>
                <a:cubicBezTo>
                  <a:pt x="23857" y="41514"/>
                  <a:pt x="23895" y="41551"/>
                  <a:pt x="23933" y="41551"/>
                </a:cubicBezTo>
                <a:lnTo>
                  <a:pt x="24084" y="41551"/>
                </a:lnTo>
                <a:cubicBezTo>
                  <a:pt x="24160" y="41514"/>
                  <a:pt x="24198" y="41400"/>
                  <a:pt x="24198" y="41324"/>
                </a:cubicBezTo>
                <a:cubicBezTo>
                  <a:pt x="24198" y="41249"/>
                  <a:pt x="24160" y="41173"/>
                  <a:pt x="24084" y="41135"/>
                </a:cubicBezTo>
                <a:cubicBezTo>
                  <a:pt x="24031" y="41109"/>
                  <a:pt x="23958" y="41082"/>
                  <a:pt x="23880" y="41082"/>
                </a:cubicBezTo>
                <a:close/>
                <a:moveTo>
                  <a:pt x="65166" y="41158"/>
                </a:moveTo>
                <a:cubicBezTo>
                  <a:pt x="65134" y="41158"/>
                  <a:pt x="65101" y="41162"/>
                  <a:pt x="65068" y="41173"/>
                </a:cubicBezTo>
                <a:cubicBezTo>
                  <a:pt x="64992" y="41173"/>
                  <a:pt x="64954" y="41249"/>
                  <a:pt x="64916" y="41324"/>
                </a:cubicBezTo>
                <a:lnTo>
                  <a:pt x="64916" y="41438"/>
                </a:lnTo>
                <a:cubicBezTo>
                  <a:pt x="64992" y="41514"/>
                  <a:pt x="65030" y="41551"/>
                  <a:pt x="65105" y="41551"/>
                </a:cubicBezTo>
                <a:lnTo>
                  <a:pt x="65257" y="41514"/>
                </a:lnTo>
                <a:lnTo>
                  <a:pt x="65332" y="41514"/>
                </a:lnTo>
                <a:cubicBezTo>
                  <a:pt x="65408" y="41514"/>
                  <a:pt x="65521" y="41476"/>
                  <a:pt x="65521" y="41400"/>
                </a:cubicBezTo>
                <a:lnTo>
                  <a:pt x="65446" y="41249"/>
                </a:lnTo>
                <a:cubicBezTo>
                  <a:pt x="65408" y="41249"/>
                  <a:pt x="65370" y="41211"/>
                  <a:pt x="65370" y="41211"/>
                </a:cubicBezTo>
                <a:cubicBezTo>
                  <a:pt x="65317" y="41184"/>
                  <a:pt x="65244" y="41158"/>
                  <a:pt x="65166" y="41158"/>
                </a:cubicBezTo>
                <a:close/>
                <a:moveTo>
                  <a:pt x="24410" y="41279"/>
                </a:moveTo>
                <a:cubicBezTo>
                  <a:pt x="24390" y="41279"/>
                  <a:pt x="24370" y="41281"/>
                  <a:pt x="24349" y="41287"/>
                </a:cubicBezTo>
                <a:lnTo>
                  <a:pt x="24235" y="41362"/>
                </a:lnTo>
                <a:cubicBezTo>
                  <a:pt x="24160" y="41514"/>
                  <a:pt x="24311" y="41665"/>
                  <a:pt x="24500" y="41703"/>
                </a:cubicBezTo>
                <a:cubicBezTo>
                  <a:pt x="24613" y="41703"/>
                  <a:pt x="24727" y="41665"/>
                  <a:pt x="24727" y="41551"/>
                </a:cubicBezTo>
                <a:lnTo>
                  <a:pt x="24613" y="41400"/>
                </a:lnTo>
                <a:cubicBezTo>
                  <a:pt x="24613" y="41368"/>
                  <a:pt x="24529" y="41279"/>
                  <a:pt x="24410" y="41279"/>
                </a:cubicBezTo>
                <a:close/>
                <a:moveTo>
                  <a:pt x="29869" y="41287"/>
                </a:moveTo>
                <a:lnTo>
                  <a:pt x="29680" y="41400"/>
                </a:lnTo>
                <a:cubicBezTo>
                  <a:pt x="29680" y="41438"/>
                  <a:pt x="29604" y="41476"/>
                  <a:pt x="29604" y="41551"/>
                </a:cubicBezTo>
                <a:lnTo>
                  <a:pt x="29755" y="41703"/>
                </a:lnTo>
                <a:lnTo>
                  <a:pt x="29793" y="41703"/>
                </a:lnTo>
                <a:cubicBezTo>
                  <a:pt x="29831" y="41703"/>
                  <a:pt x="29869" y="41740"/>
                  <a:pt x="29982" y="41740"/>
                </a:cubicBezTo>
                <a:lnTo>
                  <a:pt x="30095" y="41627"/>
                </a:lnTo>
                <a:cubicBezTo>
                  <a:pt x="30095" y="41627"/>
                  <a:pt x="30095" y="41589"/>
                  <a:pt x="30095" y="41551"/>
                </a:cubicBezTo>
                <a:cubicBezTo>
                  <a:pt x="30095" y="41400"/>
                  <a:pt x="30020" y="41324"/>
                  <a:pt x="29869" y="41287"/>
                </a:cubicBezTo>
                <a:close/>
                <a:moveTo>
                  <a:pt x="27260" y="41400"/>
                </a:moveTo>
                <a:lnTo>
                  <a:pt x="27109" y="41551"/>
                </a:lnTo>
                <a:cubicBezTo>
                  <a:pt x="27109" y="41665"/>
                  <a:pt x="27146" y="41740"/>
                  <a:pt x="27222" y="41816"/>
                </a:cubicBezTo>
                <a:lnTo>
                  <a:pt x="27298" y="41854"/>
                </a:lnTo>
                <a:cubicBezTo>
                  <a:pt x="27562" y="41854"/>
                  <a:pt x="27600" y="41665"/>
                  <a:pt x="27638" y="41589"/>
                </a:cubicBezTo>
                <a:lnTo>
                  <a:pt x="27638" y="41551"/>
                </a:lnTo>
                <a:lnTo>
                  <a:pt x="27487" y="41400"/>
                </a:lnTo>
                <a:close/>
                <a:moveTo>
                  <a:pt x="22799" y="41476"/>
                </a:moveTo>
                <a:lnTo>
                  <a:pt x="22610" y="41551"/>
                </a:lnTo>
                <a:cubicBezTo>
                  <a:pt x="22610" y="41589"/>
                  <a:pt x="22610" y="41627"/>
                  <a:pt x="22610" y="41665"/>
                </a:cubicBezTo>
                <a:cubicBezTo>
                  <a:pt x="22610" y="41892"/>
                  <a:pt x="22761" y="41929"/>
                  <a:pt x="22836" y="41929"/>
                </a:cubicBezTo>
                <a:lnTo>
                  <a:pt x="22988" y="41816"/>
                </a:lnTo>
                <a:lnTo>
                  <a:pt x="22988" y="41778"/>
                </a:lnTo>
                <a:cubicBezTo>
                  <a:pt x="22988" y="41589"/>
                  <a:pt x="22912" y="41514"/>
                  <a:pt x="22799" y="41476"/>
                </a:cubicBezTo>
                <a:close/>
                <a:moveTo>
                  <a:pt x="20830" y="41544"/>
                </a:moveTo>
                <a:cubicBezTo>
                  <a:pt x="20808" y="41544"/>
                  <a:pt x="20783" y="41546"/>
                  <a:pt x="20757" y="41551"/>
                </a:cubicBezTo>
                <a:lnTo>
                  <a:pt x="20681" y="41627"/>
                </a:lnTo>
                <a:cubicBezTo>
                  <a:pt x="20606" y="41778"/>
                  <a:pt x="20757" y="41929"/>
                  <a:pt x="20908" y="41967"/>
                </a:cubicBezTo>
                <a:cubicBezTo>
                  <a:pt x="21059" y="41967"/>
                  <a:pt x="21135" y="41892"/>
                  <a:pt x="21173" y="41816"/>
                </a:cubicBezTo>
                <a:lnTo>
                  <a:pt x="21059" y="41665"/>
                </a:lnTo>
                <a:cubicBezTo>
                  <a:pt x="21027" y="41632"/>
                  <a:pt x="20966" y="41544"/>
                  <a:pt x="20830" y="41544"/>
                </a:cubicBezTo>
                <a:close/>
                <a:moveTo>
                  <a:pt x="77166" y="41400"/>
                </a:moveTo>
                <a:lnTo>
                  <a:pt x="76939" y="41514"/>
                </a:lnTo>
                <a:cubicBezTo>
                  <a:pt x="76939" y="41476"/>
                  <a:pt x="77015" y="41476"/>
                  <a:pt x="77015" y="41438"/>
                </a:cubicBezTo>
                <a:lnTo>
                  <a:pt x="76977" y="41438"/>
                </a:lnTo>
                <a:cubicBezTo>
                  <a:pt x="76901" y="41438"/>
                  <a:pt x="76826" y="41438"/>
                  <a:pt x="76750" y="41514"/>
                </a:cubicBezTo>
                <a:cubicBezTo>
                  <a:pt x="76712" y="41551"/>
                  <a:pt x="76674" y="41589"/>
                  <a:pt x="76750" y="41740"/>
                </a:cubicBezTo>
                <a:cubicBezTo>
                  <a:pt x="76750" y="41778"/>
                  <a:pt x="76788" y="41778"/>
                  <a:pt x="76826" y="41816"/>
                </a:cubicBezTo>
                <a:cubicBezTo>
                  <a:pt x="76788" y="41854"/>
                  <a:pt x="76750" y="41929"/>
                  <a:pt x="76788" y="42005"/>
                </a:cubicBezTo>
                <a:lnTo>
                  <a:pt x="76901" y="42081"/>
                </a:lnTo>
                <a:cubicBezTo>
                  <a:pt x="76938" y="42085"/>
                  <a:pt x="76971" y="42087"/>
                  <a:pt x="77001" y="42087"/>
                </a:cubicBezTo>
                <a:cubicBezTo>
                  <a:pt x="77249" y="42087"/>
                  <a:pt x="77279" y="41959"/>
                  <a:pt x="77279" y="41892"/>
                </a:cubicBezTo>
                <a:lnTo>
                  <a:pt x="77242" y="41816"/>
                </a:lnTo>
                <a:cubicBezTo>
                  <a:pt x="77242" y="41778"/>
                  <a:pt x="77204" y="41778"/>
                  <a:pt x="77166" y="41740"/>
                </a:cubicBezTo>
                <a:cubicBezTo>
                  <a:pt x="77317" y="41665"/>
                  <a:pt x="77317" y="41476"/>
                  <a:pt x="77166" y="41400"/>
                </a:cubicBezTo>
                <a:close/>
                <a:moveTo>
                  <a:pt x="44311" y="41703"/>
                </a:moveTo>
                <a:lnTo>
                  <a:pt x="44160" y="41816"/>
                </a:lnTo>
                <a:lnTo>
                  <a:pt x="44160" y="41967"/>
                </a:lnTo>
                <a:lnTo>
                  <a:pt x="44311" y="42081"/>
                </a:lnTo>
                <a:cubicBezTo>
                  <a:pt x="44333" y="42092"/>
                  <a:pt x="44359" y="42096"/>
                  <a:pt x="44384" y="42096"/>
                </a:cubicBezTo>
                <a:cubicBezTo>
                  <a:pt x="44447" y="42096"/>
                  <a:pt x="44511" y="42070"/>
                  <a:pt x="44538" y="42043"/>
                </a:cubicBezTo>
                <a:cubicBezTo>
                  <a:pt x="44576" y="42005"/>
                  <a:pt x="44614" y="41967"/>
                  <a:pt x="44614" y="41854"/>
                </a:cubicBezTo>
                <a:lnTo>
                  <a:pt x="44614" y="41816"/>
                </a:lnTo>
                <a:lnTo>
                  <a:pt x="44500" y="41703"/>
                </a:lnTo>
                <a:close/>
                <a:moveTo>
                  <a:pt x="33460" y="41778"/>
                </a:moveTo>
                <a:cubicBezTo>
                  <a:pt x="33271" y="41778"/>
                  <a:pt x="33158" y="41816"/>
                  <a:pt x="33082" y="41929"/>
                </a:cubicBezTo>
                <a:lnTo>
                  <a:pt x="33120" y="42043"/>
                </a:lnTo>
                <a:cubicBezTo>
                  <a:pt x="33168" y="42115"/>
                  <a:pt x="33246" y="42141"/>
                  <a:pt x="33326" y="42141"/>
                </a:cubicBezTo>
                <a:cubicBezTo>
                  <a:pt x="33372" y="42141"/>
                  <a:pt x="33419" y="42132"/>
                  <a:pt x="33460" y="42118"/>
                </a:cubicBezTo>
                <a:cubicBezTo>
                  <a:pt x="33536" y="42081"/>
                  <a:pt x="33612" y="42005"/>
                  <a:pt x="33612" y="41929"/>
                </a:cubicBezTo>
                <a:cubicBezTo>
                  <a:pt x="33612" y="41892"/>
                  <a:pt x="33612" y="41892"/>
                  <a:pt x="33612" y="41854"/>
                </a:cubicBezTo>
                <a:lnTo>
                  <a:pt x="33460" y="41778"/>
                </a:lnTo>
                <a:close/>
                <a:moveTo>
                  <a:pt x="67859" y="41763"/>
                </a:moveTo>
                <a:cubicBezTo>
                  <a:pt x="67805" y="41763"/>
                  <a:pt x="67779" y="41789"/>
                  <a:pt x="67752" y="41816"/>
                </a:cubicBezTo>
                <a:cubicBezTo>
                  <a:pt x="67714" y="41854"/>
                  <a:pt x="67638" y="41929"/>
                  <a:pt x="67676" y="42043"/>
                </a:cubicBezTo>
                <a:lnTo>
                  <a:pt x="67828" y="42156"/>
                </a:lnTo>
                <a:lnTo>
                  <a:pt x="67941" y="42156"/>
                </a:lnTo>
                <a:lnTo>
                  <a:pt x="68054" y="42043"/>
                </a:lnTo>
                <a:lnTo>
                  <a:pt x="68054" y="41892"/>
                </a:lnTo>
                <a:lnTo>
                  <a:pt x="67941" y="41778"/>
                </a:lnTo>
                <a:cubicBezTo>
                  <a:pt x="67908" y="41767"/>
                  <a:pt x="67881" y="41763"/>
                  <a:pt x="67859" y="41763"/>
                </a:cubicBezTo>
                <a:close/>
                <a:moveTo>
                  <a:pt x="69189" y="41665"/>
                </a:moveTo>
                <a:lnTo>
                  <a:pt x="69075" y="41778"/>
                </a:lnTo>
                <a:cubicBezTo>
                  <a:pt x="69075" y="41816"/>
                  <a:pt x="69075" y="41816"/>
                  <a:pt x="69037" y="41816"/>
                </a:cubicBezTo>
                <a:cubicBezTo>
                  <a:pt x="69037" y="41854"/>
                  <a:pt x="69000" y="41892"/>
                  <a:pt x="69000" y="42005"/>
                </a:cubicBezTo>
                <a:lnTo>
                  <a:pt x="69189" y="42118"/>
                </a:lnTo>
                <a:cubicBezTo>
                  <a:pt x="69219" y="42118"/>
                  <a:pt x="69297" y="42167"/>
                  <a:pt x="69405" y="42167"/>
                </a:cubicBezTo>
                <a:cubicBezTo>
                  <a:pt x="69432" y="42167"/>
                  <a:pt x="69461" y="42164"/>
                  <a:pt x="69491" y="42156"/>
                </a:cubicBezTo>
                <a:lnTo>
                  <a:pt x="69567" y="42081"/>
                </a:lnTo>
                <a:cubicBezTo>
                  <a:pt x="69604" y="42043"/>
                  <a:pt x="69604" y="41967"/>
                  <a:pt x="69604" y="41929"/>
                </a:cubicBezTo>
                <a:cubicBezTo>
                  <a:pt x="69604" y="41854"/>
                  <a:pt x="69567" y="41778"/>
                  <a:pt x="69529" y="41740"/>
                </a:cubicBezTo>
                <a:cubicBezTo>
                  <a:pt x="69453" y="41665"/>
                  <a:pt x="69340" y="41665"/>
                  <a:pt x="69189" y="41665"/>
                </a:cubicBezTo>
                <a:close/>
                <a:moveTo>
                  <a:pt x="26920" y="41740"/>
                </a:moveTo>
                <a:lnTo>
                  <a:pt x="26693" y="41816"/>
                </a:lnTo>
                <a:cubicBezTo>
                  <a:pt x="26693" y="41816"/>
                  <a:pt x="26731" y="41778"/>
                  <a:pt x="26731" y="41778"/>
                </a:cubicBezTo>
                <a:lnTo>
                  <a:pt x="26693" y="41778"/>
                </a:lnTo>
                <a:cubicBezTo>
                  <a:pt x="26617" y="41816"/>
                  <a:pt x="26390" y="41854"/>
                  <a:pt x="26466" y="42043"/>
                </a:cubicBezTo>
                <a:lnTo>
                  <a:pt x="26504" y="42118"/>
                </a:lnTo>
                <a:cubicBezTo>
                  <a:pt x="26560" y="42175"/>
                  <a:pt x="26627" y="42194"/>
                  <a:pt x="26693" y="42194"/>
                </a:cubicBezTo>
                <a:cubicBezTo>
                  <a:pt x="26759" y="42194"/>
                  <a:pt x="26825" y="42175"/>
                  <a:pt x="26882" y="42156"/>
                </a:cubicBezTo>
                <a:lnTo>
                  <a:pt x="26995" y="42156"/>
                </a:lnTo>
                <a:lnTo>
                  <a:pt x="27146" y="42043"/>
                </a:lnTo>
                <a:lnTo>
                  <a:pt x="27146" y="42005"/>
                </a:lnTo>
                <a:cubicBezTo>
                  <a:pt x="27146" y="41854"/>
                  <a:pt x="26995" y="41778"/>
                  <a:pt x="26920" y="41740"/>
                </a:cubicBezTo>
                <a:close/>
                <a:moveTo>
                  <a:pt x="28356" y="41438"/>
                </a:moveTo>
                <a:cubicBezTo>
                  <a:pt x="28167" y="41438"/>
                  <a:pt x="28054" y="41514"/>
                  <a:pt x="27978" y="41551"/>
                </a:cubicBezTo>
                <a:cubicBezTo>
                  <a:pt x="27827" y="41665"/>
                  <a:pt x="27789" y="41892"/>
                  <a:pt x="27865" y="42118"/>
                </a:cubicBezTo>
                <a:lnTo>
                  <a:pt x="27940" y="42194"/>
                </a:lnTo>
                <a:cubicBezTo>
                  <a:pt x="27996" y="42201"/>
                  <a:pt x="28046" y="42204"/>
                  <a:pt x="28092" y="42204"/>
                </a:cubicBezTo>
                <a:cubicBezTo>
                  <a:pt x="28296" y="42204"/>
                  <a:pt x="28408" y="42142"/>
                  <a:pt x="28470" y="42081"/>
                </a:cubicBezTo>
                <a:lnTo>
                  <a:pt x="28545" y="42005"/>
                </a:lnTo>
                <a:cubicBezTo>
                  <a:pt x="28545" y="41967"/>
                  <a:pt x="28545" y="41929"/>
                  <a:pt x="28545" y="41892"/>
                </a:cubicBezTo>
                <a:cubicBezTo>
                  <a:pt x="28545" y="41816"/>
                  <a:pt x="28508" y="41740"/>
                  <a:pt x="28508" y="41703"/>
                </a:cubicBezTo>
                <a:cubicBezTo>
                  <a:pt x="28508" y="41665"/>
                  <a:pt x="28470" y="41665"/>
                  <a:pt x="28470" y="41589"/>
                </a:cubicBezTo>
                <a:lnTo>
                  <a:pt x="28356" y="41438"/>
                </a:lnTo>
                <a:close/>
                <a:moveTo>
                  <a:pt x="26164" y="41665"/>
                </a:moveTo>
                <a:lnTo>
                  <a:pt x="25974" y="41740"/>
                </a:lnTo>
                <a:cubicBezTo>
                  <a:pt x="25937" y="41816"/>
                  <a:pt x="25937" y="41854"/>
                  <a:pt x="25899" y="41892"/>
                </a:cubicBezTo>
                <a:cubicBezTo>
                  <a:pt x="25861" y="41967"/>
                  <a:pt x="25823" y="42005"/>
                  <a:pt x="25785" y="42118"/>
                </a:cubicBezTo>
                <a:lnTo>
                  <a:pt x="25899" y="42270"/>
                </a:lnTo>
                <a:cubicBezTo>
                  <a:pt x="26050" y="42270"/>
                  <a:pt x="26126" y="42232"/>
                  <a:pt x="26201" y="42232"/>
                </a:cubicBezTo>
                <a:cubicBezTo>
                  <a:pt x="26239" y="42194"/>
                  <a:pt x="26277" y="42194"/>
                  <a:pt x="26277" y="42194"/>
                </a:cubicBezTo>
                <a:lnTo>
                  <a:pt x="26428" y="42118"/>
                </a:lnTo>
                <a:cubicBezTo>
                  <a:pt x="26428" y="42081"/>
                  <a:pt x="26428" y="42043"/>
                  <a:pt x="26428" y="42005"/>
                </a:cubicBezTo>
                <a:cubicBezTo>
                  <a:pt x="26428" y="41892"/>
                  <a:pt x="26390" y="41740"/>
                  <a:pt x="26164" y="41665"/>
                </a:cubicBezTo>
                <a:close/>
                <a:moveTo>
                  <a:pt x="12401" y="41882"/>
                </a:moveTo>
                <a:cubicBezTo>
                  <a:pt x="12288" y="41882"/>
                  <a:pt x="12206" y="41949"/>
                  <a:pt x="12175" y="42043"/>
                </a:cubicBezTo>
                <a:lnTo>
                  <a:pt x="12288" y="42194"/>
                </a:lnTo>
                <a:cubicBezTo>
                  <a:pt x="12288" y="42194"/>
                  <a:pt x="12326" y="42232"/>
                  <a:pt x="12326" y="42232"/>
                </a:cubicBezTo>
                <a:cubicBezTo>
                  <a:pt x="12358" y="42264"/>
                  <a:pt x="12419" y="42353"/>
                  <a:pt x="12556" y="42353"/>
                </a:cubicBezTo>
                <a:cubicBezTo>
                  <a:pt x="12578" y="42353"/>
                  <a:pt x="12602" y="42351"/>
                  <a:pt x="12628" y="42345"/>
                </a:cubicBezTo>
                <a:lnTo>
                  <a:pt x="12742" y="42270"/>
                </a:lnTo>
                <a:cubicBezTo>
                  <a:pt x="12742" y="42232"/>
                  <a:pt x="12742" y="42232"/>
                  <a:pt x="12742" y="42194"/>
                </a:cubicBezTo>
                <a:cubicBezTo>
                  <a:pt x="12742" y="42043"/>
                  <a:pt x="12628" y="41892"/>
                  <a:pt x="12477" y="41892"/>
                </a:cubicBezTo>
                <a:cubicBezTo>
                  <a:pt x="12450" y="41885"/>
                  <a:pt x="12425" y="41882"/>
                  <a:pt x="12401" y="41882"/>
                </a:cubicBezTo>
                <a:close/>
                <a:moveTo>
                  <a:pt x="64689" y="42005"/>
                </a:moveTo>
                <a:cubicBezTo>
                  <a:pt x="64538" y="42005"/>
                  <a:pt x="64463" y="42043"/>
                  <a:pt x="64349" y="42081"/>
                </a:cubicBezTo>
                <a:cubicBezTo>
                  <a:pt x="64274" y="42156"/>
                  <a:pt x="64236" y="42232"/>
                  <a:pt x="64236" y="42345"/>
                </a:cubicBezTo>
                <a:lnTo>
                  <a:pt x="64387" y="42459"/>
                </a:lnTo>
                <a:cubicBezTo>
                  <a:pt x="64614" y="42459"/>
                  <a:pt x="64689" y="42345"/>
                  <a:pt x="64765" y="42270"/>
                </a:cubicBezTo>
                <a:cubicBezTo>
                  <a:pt x="64765" y="42232"/>
                  <a:pt x="64765" y="42232"/>
                  <a:pt x="64803" y="42194"/>
                </a:cubicBezTo>
                <a:lnTo>
                  <a:pt x="64689" y="42005"/>
                </a:lnTo>
                <a:close/>
                <a:moveTo>
                  <a:pt x="56865" y="42064"/>
                </a:moveTo>
                <a:cubicBezTo>
                  <a:pt x="56817" y="42064"/>
                  <a:pt x="56775" y="42081"/>
                  <a:pt x="56750" y="42081"/>
                </a:cubicBezTo>
                <a:cubicBezTo>
                  <a:pt x="56674" y="42118"/>
                  <a:pt x="56636" y="42194"/>
                  <a:pt x="56636" y="42270"/>
                </a:cubicBezTo>
                <a:cubicBezTo>
                  <a:pt x="56636" y="42345"/>
                  <a:pt x="56674" y="42497"/>
                  <a:pt x="56825" y="42534"/>
                </a:cubicBezTo>
                <a:cubicBezTo>
                  <a:pt x="56863" y="42534"/>
                  <a:pt x="56977" y="42534"/>
                  <a:pt x="57015" y="42459"/>
                </a:cubicBezTo>
                <a:lnTo>
                  <a:pt x="56939" y="42307"/>
                </a:lnTo>
                <a:cubicBezTo>
                  <a:pt x="56939" y="42307"/>
                  <a:pt x="56939" y="42270"/>
                  <a:pt x="56939" y="42270"/>
                </a:cubicBezTo>
                <a:cubicBezTo>
                  <a:pt x="56939" y="42307"/>
                  <a:pt x="56977" y="42307"/>
                  <a:pt x="56977" y="42383"/>
                </a:cubicBezTo>
                <a:cubicBezTo>
                  <a:pt x="57015" y="42345"/>
                  <a:pt x="57052" y="42307"/>
                  <a:pt x="57052" y="42232"/>
                </a:cubicBezTo>
                <a:cubicBezTo>
                  <a:pt x="57052" y="42194"/>
                  <a:pt x="57052" y="42156"/>
                  <a:pt x="57015" y="42118"/>
                </a:cubicBezTo>
                <a:lnTo>
                  <a:pt x="56939" y="42081"/>
                </a:lnTo>
                <a:cubicBezTo>
                  <a:pt x="56914" y="42068"/>
                  <a:pt x="56888" y="42064"/>
                  <a:pt x="56865" y="42064"/>
                </a:cubicBezTo>
                <a:close/>
                <a:moveTo>
                  <a:pt x="89680" y="42081"/>
                </a:moveTo>
                <a:lnTo>
                  <a:pt x="89491" y="42156"/>
                </a:lnTo>
                <a:cubicBezTo>
                  <a:pt x="89491" y="42156"/>
                  <a:pt x="89529" y="42118"/>
                  <a:pt x="89529" y="42118"/>
                </a:cubicBezTo>
                <a:lnTo>
                  <a:pt x="89491" y="42118"/>
                </a:lnTo>
                <a:cubicBezTo>
                  <a:pt x="89416" y="42156"/>
                  <a:pt x="89189" y="42194"/>
                  <a:pt x="89264" y="42421"/>
                </a:cubicBezTo>
                <a:lnTo>
                  <a:pt x="89340" y="42497"/>
                </a:lnTo>
                <a:cubicBezTo>
                  <a:pt x="89378" y="42497"/>
                  <a:pt x="89378" y="42534"/>
                  <a:pt x="89378" y="42534"/>
                </a:cubicBezTo>
                <a:cubicBezTo>
                  <a:pt x="89453" y="42534"/>
                  <a:pt x="89529" y="42572"/>
                  <a:pt x="89642" y="42572"/>
                </a:cubicBezTo>
                <a:lnTo>
                  <a:pt x="89756" y="42383"/>
                </a:lnTo>
                <a:cubicBezTo>
                  <a:pt x="89756" y="42383"/>
                  <a:pt x="89756" y="42383"/>
                  <a:pt x="89794" y="42345"/>
                </a:cubicBezTo>
                <a:cubicBezTo>
                  <a:pt x="89794" y="42307"/>
                  <a:pt x="89832" y="42270"/>
                  <a:pt x="89832" y="42232"/>
                </a:cubicBezTo>
                <a:cubicBezTo>
                  <a:pt x="89832" y="42194"/>
                  <a:pt x="89794" y="42118"/>
                  <a:pt x="89680" y="42081"/>
                </a:cubicBezTo>
                <a:close/>
                <a:moveTo>
                  <a:pt x="4136" y="42216"/>
                </a:moveTo>
                <a:cubicBezTo>
                  <a:pt x="4109" y="42216"/>
                  <a:pt x="4079" y="42221"/>
                  <a:pt x="4046" y="42232"/>
                </a:cubicBezTo>
                <a:lnTo>
                  <a:pt x="3933" y="42345"/>
                </a:lnTo>
                <a:lnTo>
                  <a:pt x="3933" y="42459"/>
                </a:lnTo>
                <a:cubicBezTo>
                  <a:pt x="3933" y="42497"/>
                  <a:pt x="3933" y="42534"/>
                  <a:pt x="4008" y="42572"/>
                </a:cubicBezTo>
                <a:cubicBezTo>
                  <a:pt x="4008" y="42610"/>
                  <a:pt x="4084" y="42610"/>
                  <a:pt x="4159" y="42610"/>
                </a:cubicBezTo>
                <a:lnTo>
                  <a:pt x="4235" y="42497"/>
                </a:lnTo>
                <a:lnTo>
                  <a:pt x="4273" y="42497"/>
                </a:lnTo>
                <a:cubicBezTo>
                  <a:pt x="4235" y="42534"/>
                  <a:pt x="4235" y="42572"/>
                  <a:pt x="4235" y="42572"/>
                </a:cubicBezTo>
                <a:cubicBezTo>
                  <a:pt x="4273" y="42534"/>
                  <a:pt x="4424" y="42534"/>
                  <a:pt x="4424" y="42421"/>
                </a:cubicBezTo>
                <a:lnTo>
                  <a:pt x="4311" y="42270"/>
                </a:lnTo>
                <a:lnTo>
                  <a:pt x="4273" y="42270"/>
                </a:lnTo>
                <a:cubicBezTo>
                  <a:pt x="4246" y="42243"/>
                  <a:pt x="4201" y="42216"/>
                  <a:pt x="4136" y="42216"/>
                </a:cubicBezTo>
                <a:close/>
                <a:moveTo>
                  <a:pt x="16523" y="42156"/>
                </a:moveTo>
                <a:cubicBezTo>
                  <a:pt x="16371" y="42156"/>
                  <a:pt x="16258" y="42270"/>
                  <a:pt x="16258" y="42383"/>
                </a:cubicBezTo>
                <a:lnTo>
                  <a:pt x="16409" y="42383"/>
                </a:lnTo>
                <a:cubicBezTo>
                  <a:pt x="16523" y="42421"/>
                  <a:pt x="16523" y="42421"/>
                  <a:pt x="16598" y="42421"/>
                </a:cubicBezTo>
                <a:cubicBezTo>
                  <a:pt x="16636" y="42421"/>
                  <a:pt x="16636" y="42459"/>
                  <a:pt x="16636" y="42459"/>
                </a:cubicBezTo>
                <a:cubicBezTo>
                  <a:pt x="16636" y="42459"/>
                  <a:pt x="16636" y="42459"/>
                  <a:pt x="16636" y="42421"/>
                </a:cubicBezTo>
                <a:cubicBezTo>
                  <a:pt x="16674" y="42421"/>
                  <a:pt x="16712" y="42421"/>
                  <a:pt x="16787" y="42459"/>
                </a:cubicBezTo>
                <a:cubicBezTo>
                  <a:pt x="16787" y="42459"/>
                  <a:pt x="16749" y="42421"/>
                  <a:pt x="16749" y="42421"/>
                </a:cubicBezTo>
                <a:lnTo>
                  <a:pt x="16863" y="42421"/>
                </a:lnTo>
                <a:lnTo>
                  <a:pt x="16863" y="42497"/>
                </a:lnTo>
                <a:lnTo>
                  <a:pt x="17014" y="42610"/>
                </a:lnTo>
                <a:cubicBezTo>
                  <a:pt x="17127" y="42610"/>
                  <a:pt x="17165" y="42648"/>
                  <a:pt x="17165" y="42648"/>
                </a:cubicBezTo>
                <a:lnTo>
                  <a:pt x="17392" y="42534"/>
                </a:lnTo>
                <a:cubicBezTo>
                  <a:pt x="17354" y="42383"/>
                  <a:pt x="17241" y="42270"/>
                  <a:pt x="17052" y="42232"/>
                </a:cubicBezTo>
                <a:lnTo>
                  <a:pt x="16901" y="42345"/>
                </a:lnTo>
                <a:cubicBezTo>
                  <a:pt x="16863" y="42307"/>
                  <a:pt x="16825" y="42270"/>
                  <a:pt x="16749" y="42232"/>
                </a:cubicBezTo>
                <a:cubicBezTo>
                  <a:pt x="16674" y="42194"/>
                  <a:pt x="16598" y="42156"/>
                  <a:pt x="16523" y="42156"/>
                </a:cubicBezTo>
                <a:close/>
                <a:moveTo>
                  <a:pt x="23366" y="41816"/>
                </a:moveTo>
                <a:lnTo>
                  <a:pt x="23215" y="41929"/>
                </a:lnTo>
                <a:cubicBezTo>
                  <a:pt x="23177" y="41929"/>
                  <a:pt x="23177" y="41967"/>
                  <a:pt x="23139" y="42005"/>
                </a:cubicBezTo>
                <a:lnTo>
                  <a:pt x="23252" y="42156"/>
                </a:lnTo>
                <a:cubicBezTo>
                  <a:pt x="23290" y="42156"/>
                  <a:pt x="23328" y="42194"/>
                  <a:pt x="23366" y="42194"/>
                </a:cubicBezTo>
                <a:lnTo>
                  <a:pt x="23479" y="42118"/>
                </a:lnTo>
                <a:lnTo>
                  <a:pt x="23404" y="42194"/>
                </a:lnTo>
                <a:cubicBezTo>
                  <a:pt x="23404" y="42270"/>
                  <a:pt x="23404" y="42270"/>
                  <a:pt x="23441" y="42307"/>
                </a:cubicBezTo>
                <a:cubicBezTo>
                  <a:pt x="23479" y="42383"/>
                  <a:pt x="23517" y="42421"/>
                  <a:pt x="23517" y="42459"/>
                </a:cubicBezTo>
                <a:cubicBezTo>
                  <a:pt x="23555" y="42497"/>
                  <a:pt x="23555" y="42497"/>
                  <a:pt x="23555" y="42534"/>
                </a:cubicBezTo>
                <a:lnTo>
                  <a:pt x="23706" y="42610"/>
                </a:lnTo>
                <a:cubicBezTo>
                  <a:pt x="23819" y="42610"/>
                  <a:pt x="23895" y="42610"/>
                  <a:pt x="23933" y="42648"/>
                </a:cubicBezTo>
                <a:lnTo>
                  <a:pt x="24046" y="42610"/>
                </a:lnTo>
                <a:lnTo>
                  <a:pt x="24084" y="42648"/>
                </a:lnTo>
                <a:cubicBezTo>
                  <a:pt x="24117" y="42659"/>
                  <a:pt x="24153" y="42666"/>
                  <a:pt x="24189" y="42666"/>
                </a:cubicBezTo>
                <a:cubicBezTo>
                  <a:pt x="24279" y="42666"/>
                  <a:pt x="24371" y="42620"/>
                  <a:pt x="24424" y="42459"/>
                </a:cubicBezTo>
                <a:lnTo>
                  <a:pt x="24424" y="42459"/>
                </a:lnTo>
                <a:cubicBezTo>
                  <a:pt x="24424" y="42459"/>
                  <a:pt x="24387" y="42459"/>
                  <a:pt x="24387" y="42497"/>
                </a:cubicBezTo>
                <a:lnTo>
                  <a:pt x="24349" y="42270"/>
                </a:lnTo>
                <a:lnTo>
                  <a:pt x="24311" y="42270"/>
                </a:lnTo>
                <a:cubicBezTo>
                  <a:pt x="24257" y="42243"/>
                  <a:pt x="24204" y="42216"/>
                  <a:pt x="24137" y="42216"/>
                </a:cubicBezTo>
                <a:cubicBezTo>
                  <a:pt x="24109" y="42216"/>
                  <a:pt x="24079" y="42221"/>
                  <a:pt x="24046" y="42232"/>
                </a:cubicBezTo>
                <a:lnTo>
                  <a:pt x="24008" y="42270"/>
                </a:lnTo>
                <a:cubicBezTo>
                  <a:pt x="23971" y="42232"/>
                  <a:pt x="23971" y="42232"/>
                  <a:pt x="23933" y="42232"/>
                </a:cubicBezTo>
                <a:cubicBezTo>
                  <a:pt x="23857" y="42194"/>
                  <a:pt x="23819" y="42194"/>
                  <a:pt x="23744" y="42194"/>
                </a:cubicBezTo>
                <a:cubicBezTo>
                  <a:pt x="23744" y="42156"/>
                  <a:pt x="23706" y="42156"/>
                  <a:pt x="23706" y="42118"/>
                </a:cubicBezTo>
                <a:cubicBezTo>
                  <a:pt x="23630" y="42118"/>
                  <a:pt x="23593" y="42081"/>
                  <a:pt x="23555" y="42081"/>
                </a:cubicBezTo>
                <a:cubicBezTo>
                  <a:pt x="23555" y="42081"/>
                  <a:pt x="23593" y="42043"/>
                  <a:pt x="23593" y="42005"/>
                </a:cubicBezTo>
                <a:lnTo>
                  <a:pt x="23479" y="41854"/>
                </a:lnTo>
                <a:cubicBezTo>
                  <a:pt x="23441" y="41854"/>
                  <a:pt x="23441" y="41816"/>
                  <a:pt x="23366" y="41816"/>
                </a:cubicBezTo>
                <a:close/>
                <a:moveTo>
                  <a:pt x="22761" y="42686"/>
                </a:moveTo>
                <a:cubicBezTo>
                  <a:pt x="22781" y="42686"/>
                  <a:pt x="22790" y="42696"/>
                  <a:pt x="22795" y="42706"/>
                </a:cubicBezTo>
                <a:lnTo>
                  <a:pt x="22795" y="42706"/>
                </a:lnTo>
                <a:lnTo>
                  <a:pt x="22761" y="42686"/>
                </a:lnTo>
                <a:close/>
                <a:moveTo>
                  <a:pt x="11305" y="41589"/>
                </a:moveTo>
                <a:lnTo>
                  <a:pt x="11154" y="41740"/>
                </a:lnTo>
                <a:cubicBezTo>
                  <a:pt x="11154" y="41778"/>
                  <a:pt x="11154" y="41816"/>
                  <a:pt x="10927" y="41816"/>
                </a:cubicBezTo>
                <a:lnTo>
                  <a:pt x="10814" y="41816"/>
                </a:lnTo>
                <a:lnTo>
                  <a:pt x="10738" y="41929"/>
                </a:lnTo>
                <a:cubicBezTo>
                  <a:pt x="10738" y="42005"/>
                  <a:pt x="10738" y="42081"/>
                  <a:pt x="10776" y="42118"/>
                </a:cubicBezTo>
                <a:cubicBezTo>
                  <a:pt x="10776" y="42156"/>
                  <a:pt x="10776" y="42156"/>
                  <a:pt x="10776" y="42194"/>
                </a:cubicBezTo>
                <a:lnTo>
                  <a:pt x="10738" y="42232"/>
                </a:lnTo>
                <a:cubicBezTo>
                  <a:pt x="10700" y="42345"/>
                  <a:pt x="10738" y="42421"/>
                  <a:pt x="10776" y="42497"/>
                </a:cubicBezTo>
                <a:cubicBezTo>
                  <a:pt x="10776" y="42497"/>
                  <a:pt x="10814" y="42534"/>
                  <a:pt x="10776" y="42572"/>
                </a:cubicBezTo>
                <a:lnTo>
                  <a:pt x="10965" y="42723"/>
                </a:lnTo>
                <a:cubicBezTo>
                  <a:pt x="11003" y="42686"/>
                  <a:pt x="11003" y="42686"/>
                  <a:pt x="11003" y="42686"/>
                </a:cubicBezTo>
                <a:cubicBezTo>
                  <a:pt x="11040" y="42723"/>
                  <a:pt x="11040" y="42761"/>
                  <a:pt x="11040" y="42761"/>
                </a:cubicBezTo>
                <a:lnTo>
                  <a:pt x="11154" y="42875"/>
                </a:lnTo>
                <a:cubicBezTo>
                  <a:pt x="11214" y="42887"/>
                  <a:pt x="11268" y="42892"/>
                  <a:pt x="11318" y="42892"/>
                </a:cubicBezTo>
                <a:cubicBezTo>
                  <a:pt x="11579" y="42892"/>
                  <a:pt x="11701" y="42743"/>
                  <a:pt x="11797" y="42648"/>
                </a:cubicBezTo>
                <a:cubicBezTo>
                  <a:pt x="11816" y="42667"/>
                  <a:pt x="11844" y="42676"/>
                  <a:pt x="11872" y="42676"/>
                </a:cubicBezTo>
                <a:cubicBezTo>
                  <a:pt x="11901" y="42676"/>
                  <a:pt x="11929" y="42667"/>
                  <a:pt x="11948" y="42648"/>
                </a:cubicBezTo>
                <a:lnTo>
                  <a:pt x="12023" y="42534"/>
                </a:lnTo>
                <a:cubicBezTo>
                  <a:pt x="12023" y="42270"/>
                  <a:pt x="11986" y="41665"/>
                  <a:pt x="11305" y="41589"/>
                </a:cubicBezTo>
                <a:close/>
                <a:moveTo>
                  <a:pt x="22609" y="42529"/>
                </a:moveTo>
                <a:cubicBezTo>
                  <a:pt x="22370" y="42529"/>
                  <a:pt x="22307" y="42689"/>
                  <a:pt x="22307" y="42723"/>
                </a:cubicBezTo>
                <a:lnTo>
                  <a:pt x="22383" y="42875"/>
                </a:lnTo>
                <a:lnTo>
                  <a:pt x="22534" y="42988"/>
                </a:lnTo>
                <a:lnTo>
                  <a:pt x="22610" y="42988"/>
                </a:lnTo>
                <a:cubicBezTo>
                  <a:pt x="22685" y="42988"/>
                  <a:pt x="22799" y="42988"/>
                  <a:pt x="22874" y="42950"/>
                </a:cubicBezTo>
                <a:cubicBezTo>
                  <a:pt x="22912" y="42912"/>
                  <a:pt x="22950" y="42875"/>
                  <a:pt x="22950" y="42799"/>
                </a:cubicBezTo>
                <a:lnTo>
                  <a:pt x="22799" y="42708"/>
                </a:lnTo>
                <a:lnTo>
                  <a:pt x="22799" y="42708"/>
                </a:lnTo>
                <a:cubicBezTo>
                  <a:pt x="22799" y="42686"/>
                  <a:pt x="22799" y="42686"/>
                  <a:pt x="22799" y="42686"/>
                </a:cubicBezTo>
                <a:lnTo>
                  <a:pt x="22685" y="42534"/>
                </a:lnTo>
                <a:cubicBezTo>
                  <a:pt x="22658" y="42531"/>
                  <a:pt x="22633" y="42529"/>
                  <a:pt x="22609" y="42529"/>
                </a:cubicBezTo>
                <a:close/>
                <a:moveTo>
                  <a:pt x="26074" y="42317"/>
                </a:moveTo>
                <a:cubicBezTo>
                  <a:pt x="26031" y="42317"/>
                  <a:pt x="25993" y="42326"/>
                  <a:pt x="25974" y="42345"/>
                </a:cubicBezTo>
                <a:cubicBezTo>
                  <a:pt x="25861" y="42383"/>
                  <a:pt x="25823" y="42459"/>
                  <a:pt x="25861" y="42572"/>
                </a:cubicBezTo>
                <a:cubicBezTo>
                  <a:pt x="25785" y="42534"/>
                  <a:pt x="25748" y="42534"/>
                  <a:pt x="25710" y="42534"/>
                </a:cubicBezTo>
                <a:lnTo>
                  <a:pt x="25559" y="42610"/>
                </a:lnTo>
                <a:cubicBezTo>
                  <a:pt x="25559" y="42648"/>
                  <a:pt x="25559" y="42648"/>
                  <a:pt x="25521" y="42648"/>
                </a:cubicBezTo>
                <a:cubicBezTo>
                  <a:pt x="25521" y="42686"/>
                  <a:pt x="25483" y="42799"/>
                  <a:pt x="25483" y="42875"/>
                </a:cubicBezTo>
                <a:lnTo>
                  <a:pt x="25634" y="42988"/>
                </a:lnTo>
                <a:lnTo>
                  <a:pt x="25937" y="42988"/>
                </a:lnTo>
                <a:lnTo>
                  <a:pt x="26050" y="42875"/>
                </a:lnTo>
                <a:cubicBezTo>
                  <a:pt x="26088" y="42875"/>
                  <a:pt x="26088" y="42837"/>
                  <a:pt x="26088" y="42799"/>
                </a:cubicBezTo>
                <a:cubicBezTo>
                  <a:pt x="26088" y="42761"/>
                  <a:pt x="26088" y="42761"/>
                  <a:pt x="26050" y="42723"/>
                </a:cubicBezTo>
                <a:lnTo>
                  <a:pt x="26088" y="42723"/>
                </a:lnTo>
                <a:lnTo>
                  <a:pt x="26126" y="42648"/>
                </a:lnTo>
                <a:lnTo>
                  <a:pt x="26088" y="42648"/>
                </a:lnTo>
                <a:lnTo>
                  <a:pt x="26239" y="42534"/>
                </a:lnTo>
                <a:lnTo>
                  <a:pt x="26239" y="42459"/>
                </a:lnTo>
                <a:lnTo>
                  <a:pt x="26201" y="42345"/>
                </a:lnTo>
                <a:cubicBezTo>
                  <a:pt x="26164" y="42326"/>
                  <a:pt x="26116" y="42317"/>
                  <a:pt x="26074" y="42317"/>
                </a:cubicBezTo>
                <a:close/>
                <a:moveTo>
                  <a:pt x="26559" y="43068"/>
                </a:moveTo>
                <a:lnTo>
                  <a:pt x="26560" y="43070"/>
                </a:lnTo>
                <a:lnTo>
                  <a:pt x="26560" y="43070"/>
                </a:lnTo>
                <a:cubicBezTo>
                  <a:pt x="26565" y="43073"/>
                  <a:pt x="26571" y="43077"/>
                  <a:pt x="26575" y="43083"/>
                </a:cubicBezTo>
                <a:lnTo>
                  <a:pt x="26575" y="43083"/>
                </a:lnTo>
                <a:cubicBezTo>
                  <a:pt x="26572" y="43075"/>
                  <a:pt x="26565" y="43070"/>
                  <a:pt x="26559" y="43068"/>
                </a:cubicBezTo>
                <a:close/>
                <a:moveTo>
                  <a:pt x="44573" y="42678"/>
                </a:moveTo>
                <a:cubicBezTo>
                  <a:pt x="44551" y="42678"/>
                  <a:pt x="44527" y="42680"/>
                  <a:pt x="44500" y="42686"/>
                </a:cubicBezTo>
                <a:lnTo>
                  <a:pt x="44425" y="42799"/>
                </a:lnTo>
                <a:lnTo>
                  <a:pt x="44425" y="43026"/>
                </a:lnTo>
                <a:lnTo>
                  <a:pt x="44538" y="43139"/>
                </a:lnTo>
                <a:cubicBezTo>
                  <a:pt x="44565" y="43143"/>
                  <a:pt x="44590" y="43144"/>
                  <a:pt x="44614" y="43144"/>
                </a:cubicBezTo>
                <a:cubicBezTo>
                  <a:pt x="44853" y="43144"/>
                  <a:pt x="44916" y="42981"/>
                  <a:pt x="44916" y="42912"/>
                </a:cubicBezTo>
                <a:lnTo>
                  <a:pt x="44803" y="42799"/>
                </a:lnTo>
                <a:cubicBezTo>
                  <a:pt x="44770" y="42766"/>
                  <a:pt x="44710" y="42678"/>
                  <a:pt x="44573" y="42678"/>
                </a:cubicBezTo>
                <a:close/>
                <a:moveTo>
                  <a:pt x="62923" y="42644"/>
                </a:moveTo>
                <a:cubicBezTo>
                  <a:pt x="62908" y="42644"/>
                  <a:pt x="62892" y="42645"/>
                  <a:pt x="62875" y="42648"/>
                </a:cubicBezTo>
                <a:cubicBezTo>
                  <a:pt x="62761" y="42648"/>
                  <a:pt x="62610" y="42686"/>
                  <a:pt x="62610" y="42950"/>
                </a:cubicBezTo>
                <a:lnTo>
                  <a:pt x="62610" y="43064"/>
                </a:lnTo>
                <a:lnTo>
                  <a:pt x="62723" y="43177"/>
                </a:lnTo>
                <a:cubicBezTo>
                  <a:pt x="62768" y="43188"/>
                  <a:pt x="62806" y="43193"/>
                  <a:pt x="62839" y="43193"/>
                </a:cubicBezTo>
                <a:cubicBezTo>
                  <a:pt x="62919" y="43193"/>
                  <a:pt x="62972" y="43166"/>
                  <a:pt x="63026" y="43139"/>
                </a:cubicBezTo>
                <a:lnTo>
                  <a:pt x="63177" y="42950"/>
                </a:lnTo>
                <a:cubicBezTo>
                  <a:pt x="63177" y="42950"/>
                  <a:pt x="63177" y="42912"/>
                  <a:pt x="63139" y="42912"/>
                </a:cubicBezTo>
                <a:cubicBezTo>
                  <a:pt x="63139" y="42843"/>
                  <a:pt x="63107" y="42644"/>
                  <a:pt x="62923" y="42644"/>
                </a:cubicBezTo>
                <a:close/>
                <a:moveTo>
                  <a:pt x="21627" y="42912"/>
                </a:moveTo>
                <a:cubicBezTo>
                  <a:pt x="21400" y="42912"/>
                  <a:pt x="21286" y="42988"/>
                  <a:pt x="21324" y="43139"/>
                </a:cubicBezTo>
                <a:lnTo>
                  <a:pt x="21475" y="43253"/>
                </a:lnTo>
                <a:lnTo>
                  <a:pt x="21589" y="43253"/>
                </a:lnTo>
                <a:lnTo>
                  <a:pt x="21740" y="43139"/>
                </a:lnTo>
                <a:cubicBezTo>
                  <a:pt x="21740" y="43101"/>
                  <a:pt x="21778" y="43101"/>
                  <a:pt x="21778" y="43026"/>
                </a:cubicBezTo>
                <a:lnTo>
                  <a:pt x="21627" y="42912"/>
                </a:lnTo>
                <a:close/>
                <a:moveTo>
                  <a:pt x="89227" y="42610"/>
                </a:moveTo>
                <a:lnTo>
                  <a:pt x="89000" y="42723"/>
                </a:lnTo>
                <a:cubicBezTo>
                  <a:pt x="89000" y="42723"/>
                  <a:pt x="89000" y="42723"/>
                  <a:pt x="89000" y="42761"/>
                </a:cubicBezTo>
                <a:cubicBezTo>
                  <a:pt x="88962" y="42799"/>
                  <a:pt x="88962" y="42799"/>
                  <a:pt x="88962" y="42875"/>
                </a:cubicBezTo>
                <a:cubicBezTo>
                  <a:pt x="88849" y="42875"/>
                  <a:pt x="88697" y="42950"/>
                  <a:pt x="88697" y="43101"/>
                </a:cubicBezTo>
                <a:lnTo>
                  <a:pt x="88697" y="43139"/>
                </a:lnTo>
                <a:lnTo>
                  <a:pt x="88924" y="43253"/>
                </a:lnTo>
                <a:cubicBezTo>
                  <a:pt x="88962" y="43253"/>
                  <a:pt x="89038" y="43290"/>
                  <a:pt x="89151" y="43290"/>
                </a:cubicBezTo>
                <a:lnTo>
                  <a:pt x="89264" y="43177"/>
                </a:lnTo>
                <a:lnTo>
                  <a:pt x="89264" y="43139"/>
                </a:lnTo>
                <a:cubicBezTo>
                  <a:pt x="89264" y="43101"/>
                  <a:pt x="89264" y="43101"/>
                  <a:pt x="89264" y="43064"/>
                </a:cubicBezTo>
                <a:lnTo>
                  <a:pt x="89302" y="43064"/>
                </a:lnTo>
                <a:cubicBezTo>
                  <a:pt x="89416" y="43026"/>
                  <a:pt x="89529" y="42912"/>
                  <a:pt x="89529" y="42799"/>
                </a:cubicBezTo>
                <a:cubicBezTo>
                  <a:pt x="89529" y="42723"/>
                  <a:pt x="89491" y="42648"/>
                  <a:pt x="89416" y="42610"/>
                </a:cubicBezTo>
                <a:lnTo>
                  <a:pt x="89189" y="42686"/>
                </a:lnTo>
                <a:cubicBezTo>
                  <a:pt x="89189" y="42659"/>
                  <a:pt x="89208" y="42632"/>
                  <a:pt x="89232" y="42632"/>
                </a:cubicBezTo>
                <a:cubicBezTo>
                  <a:pt x="89242" y="42632"/>
                  <a:pt x="89253" y="42637"/>
                  <a:pt x="89264" y="42648"/>
                </a:cubicBezTo>
                <a:cubicBezTo>
                  <a:pt x="89264" y="42648"/>
                  <a:pt x="89227" y="42610"/>
                  <a:pt x="89227" y="42610"/>
                </a:cubicBezTo>
                <a:close/>
                <a:moveTo>
                  <a:pt x="26353" y="42912"/>
                </a:moveTo>
                <a:cubicBezTo>
                  <a:pt x="26164" y="42912"/>
                  <a:pt x="26164" y="43026"/>
                  <a:pt x="26164" y="43064"/>
                </a:cubicBezTo>
                <a:lnTo>
                  <a:pt x="26164" y="43101"/>
                </a:lnTo>
                <a:lnTo>
                  <a:pt x="26277" y="43177"/>
                </a:lnTo>
                <a:lnTo>
                  <a:pt x="26239" y="43177"/>
                </a:lnTo>
                <a:cubicBezTo>
                  <a:pt x="26270" y="43270"/>
                  <a:pt x="26327" y="43338"/>
                  <a:pt x="26430" y="43338"/>
                </a:cubicBezTo>
                <a:cubicBezTo>
                  <a:pt x="26453" y="43338"/>
                  <a:pt x="26477" y="43335"/>
                  <a:pt x="26504" y="43328"/>
                </a:cubicBezTo>
                <a:lnTo>
                  <a:pt x="26617" y="43215"/>
                </a:lnTo>
                <a:cubicBezTo>
                  <a:pt x="26617" y="43163"/>
                  <a:pt x="26599" y="43110"/>
                  <a:pt x="26575" y="43083"/>
                </a:cubicBezTo>
                <a:lnTo>
                  <a:pt x="26575" y="43083"/>
                </a:lnTo>
                <a:cubicBezTo>
                  <a:pt x="26578" y="43088"/>
                  <a:pt x="26579" y="43094"/>
                  <a:pt x="26579" y="43101"/>
                </a:cubicBezTo>
                <a:lnTo>
                  <a:pt x="26560" y="43070"/>
                </a:lnTo>
                <a:lnTo>
                  <a:pt x="26560" y="43070"/>
                </a:lnTo>
                <a:cubicBezTo>
                  <a:pt x="26556" y="43067"/>
                  <a:pt x="26551" y="43065"/>
                  <a:pt x="26547" y="43064"/>
                </a:cubicBezTo>
                <a:lnTo>
                  <a:pt x="26547" y="43064"/>
                </a:lnTo>
                <a:cubicBezTo>
                  <a:pt x="26550" y="43065"/>
                  <a:pt x="26555" y="43066"/>
                  <a:pt x="26559" y="43068"/>
                </a:cubicBezTo>
                <a:lnTo>
                  <a:pt x="26559" y="43068"/>
                </a:lnTo>
                <a:lnTo>
                  <a:pt x="26466" y="42912"/>
                </a:lnTo>
                <a:close/>
                <a:moveTo>
                  <a:pt x="20190" y="42875"/>
                </a:moveTo>
                <a:cubicBezTo>
                  <a:pt x="20001" y="42875"/>
                  <a:pt x="19887" y="42988"/>
                  <a:pt x="19887" y="43101"/>
                </a:cubicBezTo>
                <a:lnTo>
                  <a:pt x="20039" y="43101"/>
                </a:lnTo>
                <a:cubicBezTo>
                  <a:pt x="20114" y="43177"/>
                  <a:pt x="20190" y="43177"/>
                  <a:pt x="20341" y="43177"/>
                </a:cubicBezTo>
                <a:cubicBezTo>
                  <a:pt x="20341" y="43139"/>
                  <a:pt x="20303" y="43139"/>
                  <a:pt x="20303" y="43139"/>
                </a:cubicBezTo>
                <a:lnTo>
                  <a:pt x="20341" y="43139"/>
                </a:lnTo>
                <a:lnTo>
                  <a:pt x="20379" y="43253"/>
                </a:lnTo>
                <a:cubicBezTo>
                  <a:pt x="20432" y="43306"/>
                  <a:pt x="20618" y="43360"/>
                  <a:pt x="20789" y="43360"/>
                </a:cubicBezTo>
                <a:cubicBezTo>
                  <a:pt x="20860" y="43360"/>
                  <a:pt x="20928" y="43350"/>
                  <a:pt x="20984" y="43328"/>
                </a:cubicBezTo>
                <a:cubicBezTo>
                  <a:pt x="21097" y="43290"/>
                  <a:pt x="21135" y="43215"/>
                  <a:pt x="21135" y="43139"/>
                </a:cubicBezTo>
                <a:lnTo>
                  <a:pt x="21135" y="43101"/>
                </a:lnTo>
                <a:lnTo>
                  <a:pt x="20984" y="42988"/>
                </a:lnTo>
                <a:lnTo>
                  <a:pt x="20946" y="42988"/>
                </a:lnTo>
                <a:cubicBezTo>
                  <a:pt x="20881" y="42988"/>
                  <a:pt x="20779" y="42963"/>
                  <a:pt x="20676" y="42963"/>
                </a:cubicBezTo>
                <a:cubicBezTo>
                  <a:pt x="20598" y="42963"/>
                  <a:pt x="20519" y="42977"/>
                  <a:pt x="20455" y="43026"/>
                </a:cubicBezTo>
                <a:cubicBezTo>
                  <a:pt x="20417" y="42988"/>
                  <a:pt x="20417" y="42950"/>
                  <a:pt x="20379" y="42950"/>
                </a:cubicBezTo>
                <a:cubicBezTo>
                  <a:pt x="20341" y="42875"/>
                  <a:pt x="20266" y="42875"/>
                  <a:pt x="20190" y="42875"/>
                </a:cubicBezTo>
                <a:close/>
                <a:moveTo>
                  <a:pt x="56580" y="43404"/>
                </a:moveTo>
                <a:cubicBezTo>
                  <a:pt x="56514" y="43404"/>
                  <a:pt x="56447" y="43442"/>
                  <a:pt x="56485" y="43517"/>
                </a:cubicBezTo>
                <a:lnTo>
                  <a:pt x="56674" y="43517"/>
                </a:lnTo>
                <a:cubicBezTo>
                  <a:pt x="56712" y="43442"/>
                  <a:pt x="56646" y="43404"/>
                  <a:pt x="56580" y="43404"/>
                </a:cubicBezTo>
                <a:close/>
                <a:moveTo>
                  <a:pt x="81854" y="43101"/>
                </a:moveTo>
                <a:cubicBezTo>
                  <a:pt x="81741" y="43139"/>
                  <a:pt x="81476" y="43139"/>
                  <a:pt x="81476" y="43366"/>
                </a:cubicBezTo>
                <a:lnTo>
                  <a:pt x="81514" y="43480"/>
                </a:lnTo>
                <a:cubicBezTo>
                  <a:pt x="81589" y="43517"/>
                  <a:pt x="81665" y="43517"/>
                  <a:pt x="81703" y="43517"/>
                </a:cubicBezTo>
                <a:cubicBezTo>
                  <a:pt x="81816" y="43517"/>
                  <a:pt x="81930" y="43442"/>
                  <a:pt x="82005" y="43366"/>
                </a:cubicBezTo>
                <a:cubicBezTo>
                  <a:pt x="82005" y="43366"/>
                  <a:pt x="82043" y="43328"/>
                  <a:pt x="82043" y="43328"/>
                </a:cubicBezTo>
                <a:lnTo>
                  <a:pt x="81930" y="43101"/>
                </a:lnTo>
                <a:close/>
                <a:moveTo>
                  <a:pt x="9716" y="43160"/>
                </a:moveTo>
                <a:cubicBezTo>
                  <a:pt x="9692" y="43160"/>
                  <a:pt x="9667" y="43164"/>
                  <a:pt x="9642" y="43177"/>
                </a:cubicBezTo>
                <a:lnTo>
                  <a:pt x="9528" y="43290"/>
                </a:lnTo>
                <a:lnTo>
                  <a:pt x="9528" y="43366"/>
                </a:lnTo>
                <a:lnTo>
                  <a:pt x="9642" y="43480"/>
                </a:lnTo>
                <a:cubicBezTo>
                  <a:pt x="9679" y="43517"/>
                  <a:pt x="9717" y="43517"/>
                  <a:pt x="9755" y="43555"/>
                </a:cubicBezTo>
                <a:lnTo>
                  <a:pt x="9906" y="43404"/>
                </a:lnTo>
                <a:cubicBezTo>
                  <a:pt x="9906" y="43328"/>
                  <a:pt x="9906" y="43253"/>
                  <a:pt x="9831" y="43177"/>
                </a:cubicBezTo>
                <a:cubicBezTo>
                  <a:pt x="9805" y="43177"/>
                  <a:pt x="9763" y="43160"/>
                  <a:pt x="9716" y="43160"/>
                </a:cubicBezTo>
                <a:close/>
                <a:moveTo>
                  <a:pt x="79813" y="43139"/>
                </a:moveTo>
                <a:cubicBezTo>
                  <a:pt x="79661" y="43139"/>
                  <a:pt x="79548" y="43215"/>
                  <a:pt x="79510" y="43328"/>
                </a:cubicBezTo>
                <a:lnTo>
                  <a:pt x="79623" y="43480"/>
                </a:lnTo>
                <a:cubicBezTo>
                  <a:pt x="79623" y="43517"/>
                  <a:pt x="79661" y="43517"/>
                  <a:pt x="79699" y="43555"/>
                </a:cubicBezTo>
                <a:lnTo>
                  <a:pt x="79888" y="43442"/>
                </a:lnTo>
                <a:cubicBezTo>
                  <a:pt x="79926" y="43404"/>
                  <a:pt x="79964" y="43366"/>
                  <a:pt x="79964" y="43290"/>
                </a:cubicBezTo>
                <a:lnTo>
                  <a:pt x="79926" y="43253"/>
                </a:lnTo>
                <a:lnTo>
                  <a:pt x="79813" y="43139"/>
                </a:lnTo>
                <a:close/>
                <a:moveTo>
                  <a:pt x="8507" y="42648"/>
                </a:moveTo>
                <a:cubicBezTo>
                  <a:pt x="8356" y="42723"/>
                  <a:pt x="8280" y="42837"/>
                  <a:pt x="8205" y="42950"/>
                </a:cubicBezTo>
                <a:cubicBezTo>
                  <a:pt x="8205" y="42988"/>
                  <a:pt x="8167" y="43026"/>
                  <a:pt x="8167" y="43064"/>
                </a:cubicBezTo>
                <a:lnTo>
                  <a:pt x="8205" y="43139"/>
                </a:lnTo>
                <a:lnTo>
                  <a:pt x="8091" y="43177"/>
                </a:lnTo>
                <a:cubicBezTo>
                  <a:pt x="7940" y="43404"/>
                  <a:pt x="8129" y="43631"/>
                  <a:pt x="8432" y="43631"/>
                </a:cubicBezTo>
                <a:lnTo>
                  <a:pt x="8545" y="43555"/>
                </a:lnTo>
                <a:lnTo>
                  <a:pt x="8583" y="43555"/>
                </a:lnTo>
                <a:cubicBezTo>
                  <a:pt x="8621" y="43555"/>
                  <a:pt x="8734" y="43555"/>
                  <a:pt x="8810" y="43480"/>
                </a:cubicBezTo>
                <a:cubicBezTo>
                  <a:pt x="8810" y="43480"/>
                  <a:pt x="8848" y="43442"/>
                  <a:pt x="8848" y="43404"/>
                </a:cubicBezTo>
                <a:cubicBezTo>
                  <a:pt x="8885" y="43442"/>
                  <a:pt x="8961" y="43480"/>
                  <a:pt x="9037" y="43480"/>
                </a:cubicBezTo>
                <a:lnTo>
                  <a:pt x="9188" y="43404"/>
                </a:lnTo>
                <a:cubicBezTo>
                  <a:pt x="9188" y="43404"/>
                  <a:pt x="9226" y="43366"/>
                  <a:pt x="9226" y="43328"/>
                </a:cubicBezTo>
                <a:cubicBezTo>
                  <a:pt x="9263" y="43290"/>
                  <a:pt x="9301" y="43253"/>
                  <a:pt x="9301" y="43177"/>
                </a:cubicBezTo>
                <a:cubicBezTo>
                  <a:pt x="9301" y="43139"/>
                  <a:pt x="9301" y="43064"/>
                  <a:pt x="9150" y="43026"/>
                </a:cubicBezTo>
                <a:lnTo>
                  <a:pt x="9074" y="43064"/>
                </a:lnTo>
                <a:cubicBezTo>
                  <a:pt x="9037" y="43026"/>
                  <a:pt x="8961" y="42988"/>
                  <a:pt x="8961" y="42988"/>
                </a:cubicBezTo>
                <a:lnTo>
                  <a:pt x="8885" y="42799"/>
                </a:lnTo>
                <a:cubicBezTo>
                  <a:pt x="8885" y="42799"/>
                  <a:pt x="8848" y="42761"/>
                  <a:pt x="8848" y="42761"/>
                </a:cubicBezTo>
                <a:cubicBezTo>
                  <a:pt x="8810" y="42723"/>
                  <a:pt x="8734" y="42648"/>
                  <a:pt x="8583" y="42648"/>
                </a:cubicBezTo>
                <a:close/>
                <a:moveTo>
                  <a:pt x="72780" y="42837"/>
                </a:moveTo>
                <a:cubicBezTo>
                  <a:pt x="72553" y="42837"/>
                  <a:pt x="72478" y="42950"/>
                  <a:pt x="72516" y="43101"/>
                </a:cubicBezTo>
                <a:lnTo>
                  <a:pt x="72553" y="43139"/>
                </a:lnTo>
                <a:lnTo>
                  <a:pt x="72553" y="43215"/>
                </a:lnTo>
                <a:lnTo>
                  <a:pt x="72591" y="43215"/>
                </a:lnTo>
                <a:cubicBezTo>
                  <a:pt x="72478" y="43253"/>
                  <a:pt x="72402" y="43290"/>
                  <a:pt x="72364" y="43328"/>
                </a:cubicBezTo>
                <a:cubicBezTo>
                  <a:pt x="72327" y="43366"/>
                  <a:pt x="72327" y="43366"/>
                  <a:pt x="72327" y="43404"/>
                </a:cubicBezTo>
                <a:lnTo>
                  <a:pt x="72440" y="43593"/>
                </a:lnTo>
                <a:cubicBezTo>
                  <a:pt x="72467" y="43620"/>
                  <a:pt x="72531" y="43646"/>
                  <a:pt x="72620" y="43646"/>
                </a:cubicBezTo>
                <a:cubicBezTo>
                  <a:pt x="72657" y="43646"/>
                  <a:pt x="72698" y="43642"/>
                  <a:pt x="72742" y="43631"/>
                </a:cubicBezTo>
                <a:lnTo>
                  <a:pt x="72818" y="43555"/>
                </a:lnTo>
                <a:lnTo>
                  <a:pt x="72894" y="43555"/>
                </a:lnTo>
                <a:cubicBezTo>
                  <a:pt x="72894" y="43555"/>
                  <a:pt x="72856" y="43593"/>
                  <a:pt x="72856" y="43593"/>
                </a:cubicBezTo>
                <a:cubicBezTo>
                  <a:pt x="72894" y="43593"/>
                  <a:pt x="72894" y="43593"/>
                  <a:pt x="72932" y="43555"/>
                </a:cubicBezTo>
                <a:lnTo>
                  <a:pt x="73045" y="43555"/>
                </a:lnTo>
                <a:lnTo>
                  <a:pt x="73045" y="43480"/>
                </a:lnTo>
                <a:cubicBezTo>
                  <a:pt x="73072" y="43506"/>
                  <a:pt x="73080" y="43533"/>
                  <a:pt x="73095" y="43533"/>
                </a:cubicBezTo>
                <a:cubicBezTo>
                  <a:pt x="73102" y="43533"/>
                  <a:pt x="73109" y="43528"/>
                  <a:pt x="73121" y="43517"/>
                </a:cubicBezTo>
                <a:cubicBezTo>
                  <a:pt x="73121" y="43517"/>
                  <a:pt x="73121" y="43517"/>
                  <a:pt x="73121" y="43480"/>
                </a:cubicBezTo>
                <a:lnTo>
                  <a:pt x="73272" y="43480"/>
                </a:lnTo>
                <a:cubicBezTo>
                  <a:pt x="73272" y="43404"/>
                  <a:pt x="73158" y="43328"/>
                  <a:pt x="73045" y="43328"/>
                </a:cubicBezTo>
                <a:cubicBezTo>
                  <a:pt x="72969" y="43328"/>
                  <a:pt x="72894" y="43328"/>
                  <a:pt x="72818" y="43404"/>
                </a:cubicBezTo>
                <a:lnTo>
                  <a:pt x="72818" y="43328"/>
                </a:lnTo>
                <a:lnTo>
                  <a:pt x="72780" y="43290"/>
                </a:lnTo>
                <a:cubicBezTo>
                  <a:pt x="73045" y="43253"/>
                  <a:pt x="73007" y="43101"/>
                  <a:pt x="72969" y="42988"/>
                </a:cubicBezTo>
                <a:cubicBezTo>
                  <a:pt x="72969" y="42988"/>
                  <a:pt x="72969" y="42950"/>
                  <a:pt x="72932" y="42950"/>
                </a:cubicBezTo>
                <a:lnTo>
                  <a:pt x="72780" y="42837"/>
                </a:lnTo>
                <a:close/>
                <a:moveTo>
                  <a:pt x="24991" y="43480"/>
                </a:moveTo>
                <a:lnTo>
                  <a:pt x="24916" y="43517"/>
                </a:lnTo>
                <a:cubicBezTo>
                  <a:pt x="24897" y="43498"/>
                  <a:pt x="24869" y="43489"/>
                  <a:pt x="24836" y="43489"/>
                </a:cubicBezTo>
                <a:cubicBezTo>
                  <a:pt x="24802" y="43489"/>
                  <a:pt x="24765" y="43498"/>
                  <a:pt x="24727" y="43517"/>
                </a:cubicBezTo>
                <a:cubicBezTo>
                  <a:pt x="24651" y="43555"/>
                  <a:pt x="24651" y="43631"/>
                  <a:pt x="24651" y="43669"/>
                </a:cubicBezTo>
                <a:lnTo>
                  <a:pt x="24802" y="43820"/>
                </a:lnTo>
                <a:lnTo>
                  <a:pt x="24878" y="43820"/>
                </a:lnTo>
                <a:lnTo>
                  <a:pt x="25029" y="43782"/>
                </a:lnTo>
                <a:lnTo>
                  <a:pt x="25143" y="43631"/>
                </a:lnTo>
                <a:cubicBezTo>
                  <a:pt x="25143" y="43517"/>
                  <a:pt x="25029" y="43480"/>
                  <a:pt x="24991" y="43480"/>
                </a:cubicBezTo>
                <a:close/>
                <a:moveTo>
                  <a:pt x="48583" y="43404"/>
                </a:moveTo>
                <a:lnTo>
                  <a:pt x="48470" y="43517"/>
                </a:lnTo>
                <a:lnTo>
                  <a:pt x="48470" y="43669"/>
                </a:lnTo>
                <a:lnTo>
                  <a:pt x="48583" y="43820"/>
                </a:lnTo>
                <a:cubicBezTo>
                  <a:pt x="48697" y="43820"/>
                  <a:pt x="48810" y="43782"/>
                  <a:pt x="48886" y="43744"/>
                </a:cubicBezTo>
                <a:cubicBezTo>
                  <a:pt x="48924" y="43706"/>
                  <a:pt x="48961" y="43669"/>
                  <a:pt x="48961" y="43555"/>
                </a:cubicBezTo>
                <a:cubicBezTo>
                  <a:pt x="48961" y="43555"/>
                  <a:pt x="48961" y="43517"/>
                  <a:pt x="48961" y="43517"/>
                </a:cubicBezTo>
                <a:lnTo>
                  <a:pt x="48848" y="43404"/>
                </a:lnTo>
                <a:close/>
                <a:moveTo>
                  <a:pt x="5332" y="43555"/>
                </a:moveTo>
                <a:lnTo>
                  <a:pt x="5180" y="43706"/>
                </a:lnTo>
                <a:lnTo>
                  <a:pt x="5332" y="43706"/>
                </a:lnTo>
                <a:lnTo>
                  <a:pt x="5294" y="43820"/>
                </a:lnTo>
                <a:cubicBezTo>
                  <a:pt x="5332" y="43820"/>
                  <a:pt x="5369" y="43820"/>
                  <a:pt x="5407" y="43858"/>
                </a:cubicBezTo>
                <a:cubicBezTo>
                  <a:pt x="5407" y="43858"/>
                  <a:pt x="5369" y="43820"/>
                  <a:pt x="5369" y="43820"/>
                </a:cubicBezTo>
                <a:lnTo>
                  <a:pt x="5407" y="43820"/>
                </a:lnTo>
                <a:cubicBezTo>
                  <a:pt x="5407" y="43820"/>
                  <a:pt x="5369" y="43858"/>
                  <a:pt x="5445" y="43858"/>
                </a:cubicBezTo>
                <a:cubicBezTo>
                  <a:pt x="5483" y="43820"/>
                  <a:pt x="5521" y="43820"/>
                  <a:pt x="5521" y="43820"/>
                </a:cubicBezTo>
                <a:lnTo>
                  <a:pt x="5634" y="43820"/>
                </a:lnTo>
                <a:cubicBezTo>
                  <a:pt x="5634" y="43669"/>
                  <a:pt x="5407" y="43555"/>
                  <a:pt x="5332" y="43555"/>
                </a:cubicBezTo>
                <a:close/>
                <a:moveTo>
                  <a:pt x="33046" y="43198"/>
                </a:moveTo>
                <a:cubicBezTo>
                  <a:pt x="32998" y="43198"/>
                  <a:pt x="32956" y="43215"/>
                  <a:pt x="32931" y="43215"/>
                </a:cubicBezTo>
                <a:lnTo>
                  <a:pt x="32855" y="43290"/>
                </a:lnTo>
                <a:lnTo>
                  <a:pt x="32818" y="43366"/>
                </a:lnTo>
                <a:cubicBezTo>
                  <a:pt x="32780" y="43593"/>
                  <a:pt x="32780" y="43706"/>
                  <a:pt x="32855" y="43858"/>
                </a:cubicBezTo>
                <a:lnTo>
                  <a:pt x="32931" y="43895"/>
                </a:lnTo>
                <a:cubicBezTo>
                  <a:pt x="32986" y="43918"/>
                  <a:pt x="33032" y="43927"/>
                  <a:pt x="33070" y="43927"/>
                </a:cubicBezTo>
                <a:cubicBezTo>
                  <a:pt x="33161" y="43927"/>
                  <a:pt x="33207" y="43873"/>
                  <a:pt x="33234" y="43820"/>
                </a:cubicBezTo>
                <a:cubicBezTo>
                  <a:pt x="33252" y="43829"/>
                  <a:pt x="33271" y="43834"/>
                  <a:pt x="33290" y="43834"/>
                </a:cubicBezTo>
                <a:cubicBezTo>
                  <a:pt x="33345" y="43834"/>
                  <a:pt x="33394" y="43791"/>
                  <a:pt x="33423" y="43706"/>
                </a:cubicBezTo>
                <a:lnTo>
                  <a:pt x="33271" y="43555"/>
                </a:lnTo>
                <a:cubicBezTo>
                  <a:pt x="33309" y="43555"/>
                  <a:pt x="33347" y="43593"/>
                  <a:pt x="33347" y="43631"/>
                </a:cubicBezTo>
                <a:cubicBezTo>
                  <a:pt x="33347" y="43593"/>
                  <a:pt x="33347" y="43593"/>
                  <a:pt x="33347" y="43555"/>
                </a:cubicBezTo>
                <a:cubicBezTo>
                  <a:pt x="33385" y="43480"/>
                  <a:pt x="33385" y="43442"/>
                  <a:pt x="33347" y="43404"/>
                </a:cubicBezTo>
                <a:lnTo>
                  <a:pt x="33234" y="43366"/>
                </a:lnTo>
                <a:cubicBezTo>
                  <a:pt x="33234" y="43328"/>
                  <a:pt x="33196" y="43253"/>
                  <a:pt x="33120" y="43215"/>
                </a:cubicBezTo>
                <a:cubicBezTo>
                  <a:pt x="33095" y="43202"/>
                  <a:pt x="33070" y="43198"/>
                  <a:pt x="33046" y="43198"/>
                </a:cubicBezTo>
                <a:close/>
                <a:moveTo>
                  <a:pt x="59547" y="43361"/>
                </a:moveTo>
                <a:cubicBezTo>
                  <a:pt x="59301" y="43361"/>
                  <a:pt x="59204" y="43527"/>
                  <a:pt x="59170" y="43631"/>
                </a:cubicBezTo>
                <a:lnTo>
                  <a:pt x="59132" y="43669"/>
                </a:lnTo>
                <a:lnTo>
                  <a:pt x="59207" y="43858"/>
                </a:lnTo>
                <a:lnTo>
                  <a:pt x="59245" y="43858"/>
                </a:lnTo>
                <a:cubicBezTo>
                  <a:pt x="59307" y="43919"/>
                  <a:pt x="59369" y="43981"/>
                  <a:pt x="59492" y="43981"/>
                </a:cubicBezTo>
                <a:cubicBezTo>
                  <a:pt x="59520" y="43981"/>
                  <a:pt x="59551" y="43978"/>
                  <a:pt x="59585" y="43971"/>
                </a:cubicBezTo>
                <a:lnTo>
                  <a:pt x="59699" y="43895"/>
                </a:lnTo>
                <a:lnTo>
                  <a:pt x="59699" y="43858"/>
                </a:lnTo>
                <a:cubicBezTo>
                  <a:pt x="59737" y="43782"/>
                  <a:pt x="59774" y="43706"/>
                  <a:pt x="59774" y="43593"/>
                </a:cubicBezTo>
                <a:cubicBezTo>
                  <a:pt x="59774" y="43555"/>
                  <a:pt x="59774" y="43480"/>
                  <a:pt x="59737" y="43442"/>
                </a:cubicBezTo>
                <a:lnTo>
                  <a:pt x="59623" y="43366"/>
                </a:lnTo>
                <a:cubicBezTo>
                  <a:pt x="59596" y="43363"/>
                  <a:pt x="59571" y="43361"/>
                  <a:pt x="59547" y="43361"/>
                </a:cubicBezTo>
                <a:close/>
                <a:moveTo>
                  <a:pt x="52856" y="43631"/>
                </a:moveTo>
                <a:lnTo>
                  <a:pt x="52742" y="43744"/>
                </a:lnTo>
                <a:cubicBezTo>
                  <a:pt x="52704" y="43744"/>
                  <a:pt x="52667" y="43782"/>
                  <a:pt x="52667" y="43858"/>
                </a:cubicBezTo>
                <a:lnTo>
                  <a:pt x="52667" y="43933"/>
                </a:lnTo>
                <a:lnTo>
                  <a:pt x="52742" y="44009"/>
                </a:lnTo>
                <a:cubicBezTo>
                  <a:pt x="52780" y="44028"/>
                  <a:pt x="52818" y="44037"/>
                  <a:pt x="52856" y="44037"/>
                </a:cubicBezTo>
                <a:cubicBezTo>
                  <a:pt x="52893" y="44037"/>
                  <a:pt x="52931" y="44028"/>
                  <a:pt x="52969" y="44009"/>
                </a:cubicBezTo>
                <a:cubicBezTo>
                  <a:pt x="53045" y="43971"/>
                  <a:pt x="53083" y="43895"/>
                  <a:pt x="53083" y="43820"/>
                </a:cubicBezTo>
                <a:cubicBezTo>
                  <a:pt x="53083" y="43744"/>
                  <a:pt x="53045" y="43706"/>
                  <a:pt x="53007" y="43669"/>
                </a:cubicBezTo>
                <a:cubicBezTo>
                  <a:pt x="52969" y="43631"/>
                  <a:pt x="52893" y="43631"/>
                  <a:pt x="52856" y="43631"/>
                </a:cubicBezTo>
                <a:close/>
                <a:moveTo>
                  <a:pt x="40039" y="43782"/>
                </a:moveTo>
                <a:cubicBezTo>
                  <a:pt x="39925" y="43782"/>
                  <a:pt x="39850" y="43782"/>
                  <a:pt x="39812" y="43820"/>
                </a:cubicBezTo>
                <a:cubicBezTo>
                  <a:pt x="39774" y="43858"/>
                  <a:pt x="39699" y="43933"/>
                  <a:pt x="39699" y="44009"/>
                </a:cubicBezTo>
                <a:lnTo>
                  <a:pt x="39699" y="44047"/>
                </a:lnTo>
                <a:lnTo>
                  <a:pt x="39850" y="44160"/>
                </a:lnTo>
                <a:cubicBezTo>
                  <a:pt x="39925" y="44160"/>
                  <a:pt x="40039" y="44160"/>
                  <a:pt x="40077" y="44122"/>
                </a:cubicBezTo>
                <a:cubicBezTo>
                  <a:pt x="40115" y="44084"/>
                  <a:pt x="40152" y="44009"/>
                  <a:pt x="40152" y="43933"/>
                </a:cubicBezTo>
                <a:lnTo>
                  <a:pt x="40152" y="43895"/>
                </a:lnTo>
                <a:lnTo>
                  <a:pt x="40039" y="43782"/>
                </a:lnTo>
                <a:close/>
                <a:moveTo>
                  <a:pt x="31797" y="43480"/>
                </a:moveTo>
                <a:cubicBezTo>
                  <a:pt x="31532" y="43517"/>
                  <a:pt x="31154" y="43631"/>
                  <a:pt x="31116" y="43971"/>
                </a:cubicBezTo>
                <a:lnTo>
                  <a:pt x="31230" y="44122"/>
                </a:lnTo>
                <a:lnTo>
                  <a:pt x="31305" y="44122"/>
                </a:lnTo>
                <a:cubicBezTo>
                  <a:pt x="31359" y="44149"/>
                  <a:pt x="31431" y="44176"/>
                  <a:pt x="31522" y="44176"/>
                </a:cubicBezTo>
                <a:cubicBezTo>
                  <a:pt x="31560" y="44176"/>
                  <a:pt x="31601" y="44171"/>
                  <a:pt x="31646" y="44160"/>
                </a:cubicBezTo>
                <a:lnTo>
                  <a:pt x="31683" y="44122"/>
                </a:lnTo>
                <a:cubicBezTo>
                  <a:pt x="31721" y="44084"/>
                  <a:pt x="31759" y="44047"/>
                  <a:pt x="31759" y="43971"/>
                </a:cubicBezTo>
                <a:cubicBezTo>
                  <a:pt x="31759" y="43933"/>
                  <a:pt x="31759" y="43895"/>
                  <a:pt x="31759" y="43895"/>
                </a:cubicBezTo>
                <a:cubicBezTo>
                  <a:pt x="31835" y="43820"/>
                  <a:pt x="31948" y="43744"/>
                  <a:pt x="31986" y="43593"/>
                </a:cubicBezTo>
                <a:lnTo>
                  <a:pt x="31797" y="43480"/>
                </a:lnTo>
                <a:close/>
                <a:moveTo>
                  <a:pt x="21059" y="43328"/>
                </a:moveTo>
                <a:lnTo>
                  <a:pt x="20946" y="43480"/>
                </a:lnTo>
                <a:cubicBezTo>
                  <a:pt x="20908" y="43480"/>
                  <a:pt x="20833" y="43517"/>
                  <a:pt x="20795" y="43593"/>
                </a:cubicBezTo>
                <a:lnTo>
                  <a:pt x="20870" y="43744"/>
                </a:lnTo>
                <a:cubicBezTo>
                  <a:pt x="20908" y="43744"/>
                  <a:pt x="20946" y="43782"/>
                  <a:pt x="20946" y="43782"/>
                </a:cubicBezTo>
                <a:cubicBezTo>
                  <a:pt x="20984" y="43820"/>
                  <a:pt x="21022" y="43820"/>
                  <a:pt x="21022" y="43820"/>
                </a:cubicBezTo>
                <a:lnTo>
                  <a:pt x="20984" y="43895"/>
                </a:lnTo>
                <a:cubicBezTo>
                  <a:pt x="20946" y="44084"/>
                  <a:pt x="21022" y="44198"/>
                  <a:pt x="21211" y="44236"/>
                </a:cubicBezTo>
                <a:lnTo>
                  <a:pt x="21324" y="44198"/>
                </a:lnTo>
                <a:cubicBezTo>
                  <a:pt x="21438" y="44122"/>
                  <a:pt x="21438" y="43933"/>
                  <a:pt x="21324" y="43858"/>
                </a:cubicBezTo>
                <a:lnTo>
                  <a:pt x="21362" y="43820"/>
                </a:lnTo>
                <a:cubicBezTo>
                  <a:pt x="21400" y="43782"/>
                  <a:pt x="21400" y="43706"/>
                  <a:pt x="21400" y="43631"/>
                </a:cubicBezTo>
                <a:cubicBezTo>
                  <a:pt x="21400" y="43442"/>
                  <a:pt x="21286" y="43328"/>
                  <a:pt x="21059" y="43328"/>
                </a:cubicBezTo>
                <a:close/>
                <a:moveTo>
                  <a:pt x="12402" y="44160"/>
                </a:moveTo>
                <a:cubicBezTo>
                  <a:pt x="12335" y="44160"/>
                  <a:pt x="12269" y="44198"/>
                  <a:pt x="12326" y="44273"/>
                </a:cubicBezTo>
                <a:lnTo>
                  <a:pt x="12477" y="44273"/>
                </a:lnTo>
                <a:cubicBezTo>
                  <a:pt x="12534" y="44198"/>
                  <a:pt x="12468" y="44160"/>
                  <a:pt x="12402" y="44160"/>
                </a:cubicBezTo>
                <a:close/>
                <a:moveTo>
                  <a:pt x="17691" y="44041"/>
                </a:moveTo>
                <a:cubicBezTo>
                  <a:pt x="17636" y="44041"/>
                  <a:pt x="17558" y="44054"/>
                  <a:pt x="17468" y="44122"/>
                </a:cubicBezTo>
                <a:lnTo>
                  <a:pt x="17506" y="44311"/>
                </a:lnTo>
                <a:cubicBezTo>
                  <a:pt x="17581" y="44349"/>
                  <a:pt x="17638" y="44359"/>
                  <a:pt x="17685" y="44359"/>
                </a:cubicBezTo>
                <a:cubicBezTo>
                  <a:pt x="17732" y="44359"/>
                  <a:pt x="17770" y="44349"/>
                  <a:pt x="17808" y="44349"/>
                </a:cubicBezTo>
                <a:cubicBezTo>
                  <a:pt x="17846" y="44311"/>
                  <a:pt x="17884" y="44236"/>
                  <a:pt x="17884" y="44198"/>
                </a:cubicBezTo>
                <a:cubicBezTo>
                  <a:pt x="17884" y="44122"/>
                  <a:pt x="17846" y="44084"/>
                  <a:pt x="17770" y="44047"/>
                </a:cubicBezTo>
                <a:cubicBezTo>
                  <a:pt x="17755" y="44047"/>
                  <a:pt x="17728" y="44041"/>
                  <a:pt x="17691" y="44041"/>
                </a:cubicBezTo>
                <a:close/>
                <a:moveTo>
                  <a:pt x="45672" y="43820"/>
                </a:moveTo>
                <a:cubicBezTo>
                  <a:pt x="45672" y="43820"/>
                  <a:pt x="45483" y="43858"/>
                  <a:pt x="45483" y="44047"/>
                </a:cubicBezTo>
                <a:cubicBezTo>
                  <a:pt x="45483" y="44047"/>
                  <a:pt x="45483" y="44084"/>
                  <a:pt x="45483" y="44122"/>
                </a:cubicBezTo>
                <a:cubicBezTo>
                  <a:pt x="45521" y="44160"/>
                  <a:pt x="45483" y="44198"/>
                  <a:pt x="45521" y="44236"/>
                </a:cubicBezTo>
                <a:lnTo>
                  <a:pt x="45597" y="44349"/>
                </a:lnTo>
                <a:cubicBezTo>
                  <a:pt x="45634" y="44368"/>
                  <a:pt x="45672" y="44377"/>
                  <a:pt x="45710" y="44377"/>
                </a:cubicBezTo>
                <a:cubicBezTo>
                  <a:pt x="45748" y="44377"/>
                  <a:pt x="45786" y="44368"/>
                  <a:pt x="45823" y="44349"/>
                </a:cubicBezTo>
                <a:cubicBezTo>
                  <a:pt x="45937" y="44273"/>
                  <a:pt x="45975" y="44160"/>
                  <a:pt x="45975" y="44084"/>
                </a:cubicBezTo>
                <a:cubicBezTo>
                  <a:pt x="45975" y="43971"/>
                  <a:pt x="45937" y="43933"/>
                  <a:pt x="45861" y="43858"/>
                </a:cubicBezTo>
                <a:cubicBezTo>
                  <a:pt x="45823" y="43820"/>
                  <a:pt x="45748" y="43820"/>
                  <a:pt x="45672" y="43820"/>
                </a:cubicBezTo>
                <a:close/>
                <a:moveTo>
                  <a:pt x="51154" y="44047"/>
                </a:moveTo>
                <a:lnTo>
                  <a:pt x="50965" y="44160"/>
                </a:lnTo>
                <a:cubicBezTo>
                  <a:pt x="50965" y="44160"/>
                  <a:pt x="50927" y="44198"/>
                  <a:pt x="50927" y="44273"/>
                </a:cubicBezTo>
                <a:lnTo>
                  <a:pt x="50927" y="44311"/>
                </a:lnTo>
                <a:lnTo>
                  <a:pt x="51079" y="44425"/>
                </a:lnTo>
                <a:lnTo>
                  <a:pt x="51230" y="44425"/>
                </a:lnTo>
                <a:lnTo>
                  <a:pt x="51381" y="44311"/>
                </a:lnTo>
                <a:lnTo>
                  <a:pt x="51381" y="44198"/>
                </a:lnTo>
                <a:lnTo>
                  <a:pt x="51268" y="44084"/>
                </a:lnTo>
                <a:cubicBezTo>
                  <a:pt x="51230" y="44084"/>
                  <a:pt x="51192" y="44047"/>
                  <a:pt x="51154" y="44047"/>
                </a:cubicBezTo>
                <a:close/>
                <a:moveTo>
                  <a:pt x="70247" y="44047"/>
                </a:moveTo>
                <a:cubicBezTo>
                  <a:pt x="70134" y="44047"/>
                  <a:pt x="70058" y="44047"/>
                  <a:pt x="70020" y="44084"/>
                </a:cubicBezTo>
                <a:cubicBezTo>
                  <a:pt x="69983" y="44122"/>
                  <a:pt x="69945" y="44198"/>
                  <a:pt x="69983" y="44311"/>
                </a:cubicBezTo>
                <a:lnTo>
                  <a:pt x="70096" y="44425"/>
                </a:lnTo>
                <a:lnTo>
                  <a:pt x="70209" y="44425"/>
                </a:lnTo>
                <a:lnTo>
                  <a:pt x="70361" y="44311"/>
                </a:lnTo>
                <a:lnTo>
                  <a:pt x="70361" y="44160"/>
                </a:lnTo>
                <a:lnTo>
                  <a:pt x="70247" y="44047"/>
                </a:lnTo>
                <a:close/>
                <a:moveTo>
                  <a:pt x="30738" y="44009"/>
                </a:moveTo>
                <a:cubicBezTo>
                  <a:pt x="30663" y="44047"/>
                  <a:pt x="30511" y="44160"/>
                  <a:pt x="30511" y="44273"/>
                </a:cubicBezTo>
                <a:cubicBezTo>
                  <a:pt x="30511" y="44311"/>
                  <a:pt x="30511" y="44425"/>
                  <a:pt x="30700" y="44463"/>
                </a:cubicBezTo>
                <a:lnTo>
                  <a:pt x="30889" y="44349"/>
                </a:lnTo>
                <a:cubicBezTo>
                  <a:pt x="30889" y="44349"/>
                  <a:pt x="30889" y="44311"/>
                  <a:pt x="30927" y="44311"/>
                </a:cubicBezTo>
                <a:cubicBezTo>
                  <a:pt x="30965" y="44273"/>
                  <a:pt x="31003" y="44236"/>
                  <a:pt x="31003" y="44160"/>
                </a:cubicBezTo>
                <a:cubicBezTo>
                  <a:pt x="31003" y="44084"/>
                  <a:pt x="30965" y="44047"/>
                  <a:pt x="30852" y="44009"/>
                </a:cubicBezTo>
                <a:close/>
                <a:moveTo>
                  <a:pt x="62383" y="44084"/>
                </a:moveTo>
                <a:cubicBezTo>
                  <a:pt x="62308" y="44084"/>
                  <a:pt x="62232" y="44084"/>
                  <a:pt x="62156" y="44122"/>
                </a:cubicBezTo>
                <a:cubicBezTo>
                  <a:pt x="61967" y="44198"/>
                  <a:pt x="61930" y="44425"/>
                  <a:pt x="62194" y="44463"/>
                </a:cubicBezTo>
                <a:lnTo>
                  <a:pt x="62345" y="44349"/>
                </a:lnTo>
                <a:cubicBezTo>
                  <a:pt x="62345" y="44387"/>
                  <a:pt x="62345" y="44387"/>
                  <a:pt x="62345" y="44387"/>
                </a:cubicBezTo>
                <a:cubicBezTo>
                  <a:pt x="62383" y="44387"/>
                  <a:pt x="62459" y="44349"/>
                  <a:pt x="62459" y="44236"/>
                </a:cubicBezTo>
                <a:cubicBezTo>
                  <a:pt x="62459" y="44198"/>
                  <a:pt x="62459" y="44198"/>
                  <a:pt x="62459" y="44160"/>
                </a:cubicBezTo>
                <a:lnTo>
                  <a:pt x="62383" y="44084"/>
                </a:lnTo>
                <a:close/>
                <a:moveTo>
                  <a:pt x="48191" y="44107"/>
                </a:moveTo>
                <a:cubicBezTo>
                  <a:pt x="48158" y="44107"/>
                  <a:pt x="48125" y="44111"/>
                  <a:pt x="48092" y="44122"/>
                </a:cubicBezTo>
                <a:cubicBezTo>
                  <a:pt x="47979" y="44160"/>
                  <a:pt x="47903" y="44236"/>
                  <a:pt x="47903" y="44349"/>
                </a:cubicBezTo>
                <a:lnTo>
                  <a:pt x="48016" y="44463"/>
                </a:lnTo>
                <a:cubicBezTo>
                  <a:pt x="48053" y="44467"/>
                  <a:pt x="48086" y="44468"/>
                  <a:pt x="48117" y="44468"/>
                </a:cubicBezTo>
                <a:cubicBezTo>
                  <a:pt x="48365" y="44468"/>
                  <a:pt x="48398" y="44341"/>
                  <a:pt x="48432" y="44273"/>
                </a:cubicBezTo>
                <a:lnTo>
                  <a:pt x="48394" y="44160"/>
                </a:lnTo>
                <a:cubicBezTo>
                  <a:pt x="48341" y="44133"/>
                  <a:pt x="48269" y="44107"/>
                  <a:pt x="48191" y="44107"/>
                </a:cubicBezTo>
                <a:close/>
                <a:moveTo>
                  <a:pt x="227" y="44273"/>
                </a:moveTo>
                <a:lnTo>
                  <a:pt x="1" y="44349"/>
                </a:lnTo>
                <a:lnTo>
                  <a:pt x="1" y="44500"/>
                </a:lnTo>
                <a:lnTo>
                  <a:pt x="152" y="44614"/>
                </a:lnTo>
                <a:lnTo>
                  <a:pt x="454" y="44614"/>
                </a:lnTo>
                <a:lnTo>
                  <a:pt x="643" y="44538"/>
                </a:lnTo>
                <a:lnTo>
                  <a:pt x="643" y="44500"/>
                </a:lnTo>
                <a:cubicBezTo>
                  <a:pt x="643" y="44311"/>
                  <a:pt x="417" y="44273"/>
                  <a:pt x="303" y="44273"/>
                </a:cubicBezTo>
                <a:close/>
                <a:moveTo>
                  <a:pt x="23224" y="43722"/>
                </a:moveTo>
                <a:cubicBezTo>
                  <a:pt x="23174" y="43722"/>
                  <a:pt x="23111" y="43748"/>
                  <a:pt x="23063" y="43820"/>
                </a:cubicBezTo>
                <a:cubicBezTo>
                  <a:pt x="23063" y="43782"/>
                  <a:pt x="23025" y="43782"/>
                  <a:pt x="23025" y="43782"/>
                </a:cubicBezTo>
                <a:lnTo>
                  <a:pt x="22950" y="43744"/>
                </a:lnTo>
                <a:cubicBezTo>
                  <a:pt x="22917" y="43733"/>
                  <a:pt x="22883" y="43729"/>
                  <a:pt x="22851" y="43729"/>
                </a:cubicBezTo>
                <a:cubicBezTo>
                  <a:pt x="22773" y="43729"/>
                  <a:pt x="22701" y="43755"/>
                  <a:pt x="22647" y="43782"/>
                </a:cubicBezTo>
                <a:cubicBezTo>
                  <a:pt x="22572" y="43858"/>
                  <a:pt x="22496" y="43933"/>
                  <a:pt x="22496" y="44047"/>
                </a:cubicBezTo>
                <a:lnTo>
                  <a:pt x="22307" y="44047"/>
                </a:lnTo>
                <a:cubicBezTo>
                  <a:pt x="22080" y="44047"/>
                  <a:pt x="21816" y="44047"/>
                  <a:pt x="21589" y="44160"/>
                </a:cubicBezTo>
                <a:lnTo>
                  <a:pt x="21513" y="44236"/>
                </a:lnTo>
                <a:cubicBezTo>
                  <a:pt x="21475" y="44387"/>
                  <a:pt x="21513" y="44500"/>
                  <a:pt x="21589" y="44576"/>
                </a:cubicBezTo>
                <a:lnTo>
                  <a:pt x="21702" y="44614"/>
                </a:lnTo>
                <a:cubicBezTo>
                  <a:pt x="21740" y="44626"/>
                  <a:pt x="21782" y="44631"/>
                  <a:pt x="21824" y="44631"/>
                </a:cubicBezTo>
                <a:cubicBezTo>
                  <a:pt x="21908" y="44631"/>
                  <a:pt x="21992" y="44614"/>
                  <a:pt x="22042" y="44614"/>
                </a:cubicBezTo>
                <a:cubicBezTo>
                  <a:pt x="22099" y="44595"/>
                  <a:pt x="22137" y="44585"/>
                  <a:pt x="22165" y="44585"/>
                </a:cubicBezTo>
                <a:cubicBezTo>
                  <a:pt x="22194" y="44585"/>
                  <a:pt x="22213" y="44595"/>
                  <a:pt x="22232" y="44614"/>
                </a:cubicBezTo>
                <a:lnTo>
                  <a:pt x="22458" y="44500"/>
                </a:lnTo>
                <a:cubicBezTo>
                  <a:pt x="22458" y="44463"/>
                  <a:pt x="22458" y="44463"/>
                  <a:pt x="22496" y="44425"/>
                </a:cubicBezTo>
                <a:cubicBezTo>
                  <a:pt x="22534" y="44425"/>
                  <a:pt x="22534" y="44387"/>
                  <a:pt x="22572" y="44349"/>
                </a:cubicBezTo>
                <a:lnTo>
                  <a:pt x="22761" y="44349"/>
                </a:lnTo>
                <a:cubicBezTo>
                  <a:pt x="22874" y="44311"/>
                  <a:pt x="23063" y="44160"/>
                  <a:pt x="23101" y="44009"/>
                </a:cubicBezTo>
                <a:cubicBezTo>
                  <a:pt x="23101" y="44009"/>
                  <a:pt x="23101" y="44009"/>
                  <a:pt x="23101" y="44047"/>
                </a:cubicBezTo>
                <a:cubicBezTo>
                  <a:pt x="23132" y="44108"/>
                  <a:pt x="23187" y="44218"/>
                  <a:pt x="23367" y="44218"/>
                </a:cubicBezTo>
                <a:cubicBezTo>
                  <a:pt x="23410" y="44218"/>
                  <a:pt x="23459" y="44212"/>
                  <a:pt x="23517" y="44198"/>
                </a:cubicBezTo>
                <a:lnTo>
                  <a:pt x="23593" y="44084"/>
                </a:lnTo>
                <a:cubicBezTo>
                  <a:pt x="23593" y="43971"/>
                  <a:pt x="23479" y="43782"/>
                  <a:pt x="23290" y="43744"/>
                </a:cubicBezTo>
                <a:cubicBezTo>
                  <a:pt x="23276" y="43730"/>
                  <a:pt x="23252" y="43722"/>
                  <a:pt x="23224" y="43722"/>
                </a:cubicBezTo>
                <a:close/>
                <a:moveTo>
                  <a:pt x="52780" y="44198"/>
                </a:moveTo>
                <a:lnTo>
                  <a:pt x="52629" y="44273"/>
                </a:lnTo>
                <a:cubicBezTo>
                  <a:pt x="52629" y="44273"/>
                  <a:pt x="52591" y="44311"/>
                  <a:pt x="52591" y="44311"/>
                </a:cubicBezTo>
                <a:cubicBezTo>
                  <a:pt x="52553" y="44349"/>
                  <a:pt x="52515" y="44425"/>
                  <a:pt x="52553" y="44538"/>
                </a:cubicBezTo>
                <a:lnTo>
                  <a:pt x="52742" y="44614"/>
                </a:lnTo>
                <a:lnTo>
                  <a:pt x="52818" y="44614"/>
                </a:lnTo>
                <a:cubicBezTo>
                  <a:pt x="52849" y="44629"/>
                  <a:pt x="52887" y="44639"/>
                  <a:pt x="52923" y="44639"/>
                </a:cubicBezTo>
                <a:cubicBezTo>
                  <a:pt x="52974" y="44639"/>
                  <a:pt x="53023" y="44620"/>
                  <a:pt x="53045" y="44576"/>
                </a:cubicBezTo>
                <a:cubicBezTo>
                  <a:pt x="53120" y="44576"/>
                  <a:pt x="53120" y="44500"/>
                  <a:pt x="53120" y="44463"/>
                </a:cubicBezTo>
                <a:lnTo>
                  <a:pt x="53083" y="44349"/>
                </a:lnTo>
                <a:cubicBezTo>
                  <a:pt x="53045" y="44349"/>
                  <a:pt x="53045" y="44349"/>
                  <a:pt x="53007" y="44311"/>
                </a:cubicBezTo>
                <a:cubicBezTo>
                  <a:pt x="52969" y="44273"/>
                  <a:pt x="52893" y="44198"/>
                  <a:pt x="52780" y="44198"/>
                </a:cubicBezTo>
                <a:close/>
                <a:moveTo>
                  <a:pt x="47374" y="44311"/>
                </a:moveTo>
                <a:lnTo>
                  <a:pt x="47260" y="44425"/>
                </a:lnTo>
                <a:lnTo>
                  <a:pt x="47260" y="44576"/>
                </a:lnTo>
                <a:lnTo>
                  <a:pt x="47374" y="44689"/>
                </a:lnTo>
                <a:lnTo>
                  <a:pt x="47563" y="44689"/>
                </a:lnTo>
                <a:lnTo>
                  <a:pt x="47714" y="44576"/>
                </a:lnTo>
                <a:lnTo>
                  <a:pt x="47714" y="44425"/>
                </a:lnTo>
                <a:lnTo>
                  <a:pt x="47563" y="44311"/>
                </a:lnTo>
                <a:close/>
                <a:moveTo>
                  <a:pt x="57204" y="44311"/>
                </a:moveTo>
                <a:cubicBezTo>
                  <a:pt x="57090" y="44311"/>
                  <a:pt x="56901" y="44349"/>
                  <a:pt x="56901" y="44538"/>
                </a:cubicBezTo>
                <a:lnTo>
                  <a:pt x="56901" y="44576"/>
                </a:lnTo>
                <a:lnTo>
                  <a:pt x="57015" y="44689"/>
                </a:lnTo>
                <a:cubicBezTo>
                  <a:pt x="57241" y="44689"/>
                  <a:pt x="57317" y="44576"/>
                  <a:pt x="57355" y="44500"/>
                </a:cubicBezTo>
                <a:lnTo>
                  <a:pt x="57393" y="44463"/>
                </a:lnTo>
                <a:lnTo>
                  <a:pt x="57241" y="44311"/>
                </a:lnTo>
                <a:close/>
                <a:moveTo>
                  <a:pt x="76864" y="44387"/>
                </a:moveTo>
                <a:lnTo>
                  <a:pt x="76712" y="44500"/>
                </a:lnTo>
                <a:cubicBezTo>
                  <a:pt x="76712" y="44500"/>
                  <a:pt x="76674" y="44538"/>
                  <a:pt x="76674" y="44576"/>
                </a:cubicBezTo>
                <a:lnTo>
                  <a:pt x="76788" y="44727"/>
                </a:lnTo>
                <a:cubicBezTo>
                  <a:pt x="76788" y="44765"/>
                  <a:pt x="76826" y="44765"/>
                  <a:pt x="76864" y="44765"/>
                </a:cubicBezTo>
                <a:lnTo>
                  <a:pt x="77053" y="44689"/>
                </a:lnTo>
                <a:cubicBezTo>
                  <a:pt x="77053" y="44652"/>
                  <a:pt x="77090" y="44652"/>
                  <a:pt x="77090" y="44576"/>
                </a:cubicBezTo>
                <a:lnTo>
                  <a:pt x="76977" y="44463"/>
                </a:lnTo>
                <a:cubicBezTo>
                  <a:pt x="76977" y="44425"/>
                  <a:pt x="76939" y="44425"/>
                  <a:pt x="76864" y="44387"/>
                </a:cubicBezTo>
                <a:close/>
                <a:moveTo>
                  <a:pt x="16946" y="44415"/>
                </a:moveTo>
                <a:cubicBezTo>
                  <a:pt x="16918" y="44415"/>
                  <a:pt x="16891" y="44418"/>
                  <a:pt x="16863" y="44425"/>
                </a:cubicBezTo>
                <a:cubicBezTo>
                  <a:pt x="16825" y="44463"/>
                  <a:pt x="16712" y="44500"/>
                  <a:pt x="16712" y="44652"/>
                </a:cubicBezTo>
                <a:lnTo>
                  <a:pt x="16863" y="44765"/>
                </a:lnTo>
                <a:cubicBezTo>
                  <a:pt x="16901" y="44765"/>
                  <a:pt x="16938" y="44803"/>
                  <a:pt x="16938" y="44803"/>
                </a:cubicBezTo>
                <a:cubicBezTo>
                  <a:pt x="17014" y="44803"/>
                  <a:pt x="17127" y="44803"/>
                  <a:pt x="17203" y="44765"/>
                </a:cubicBezTo>
                <a:cubicBezTo>
                  <a:pt x="17241" y="44727"/>
                  <a:pt x="17279" y="44689"/>
                  <a:pt x="17279" y="44614"/>
                </a:cubicBezTo>
                <a:lnTo>
                  <a:pt x="17241" y="44538"/>
                </a:lnTo>
                <a:cubicBezTo>
                  <a:pt x="17179" y="44476"/>
                  <a:pt x="17067" y="44415"/>
                  <a:pt x="16946" y="44415"/>
                </a:cubicBezTo>
                <a:close/>
                <a:moveTo>
                  <a:pt x="14368" y="44500"/>
                </a:moveTo>
                <a:cubicBezTo>
                  <a:pt x="14254" y="44500"/>
                  <a:pt x="14141" y="44538"/>
                  <a:pt x="14103" y="44689"/>
                </a:cubicBezTo>
                <a:lnTo>
                  <a:pt x="14216" y="44841"/>
                </a:lnTo>
                <a:lnTo>
                  <a:pt x="14254" y="44841"/>
                </a:lnTo>
                <a:cubicBezTo>
                  <a:pt x="14285" y="44902"/>
                  <a:pt x="14341" y="44964"/>
                  <a:pt x="14484" y="44964"/>
                </a:cubicBezTo>
                <a:cubicBezTo>
                  <a:pt x="14516" y="44964"/>
                  <a:pt x="14553" y="44961"/>
                  <a:pt x="14594" y="44954"/>
                </a:cubicBezTo>
                <a:lnTo>
                  <a:pt x="14670" y="44841"/>
                </a:lnTo>
                <a:lnTo>
                  <a:pt x="14670" y="44803"/>
                </a:lnTo>
                <a:cubicBezTo>
                  <a:pt x="14670" y="44652"/>
                  <a:pt x="14519" y="44538"/>
                  <a:pt x="14368" y="44500"/>
                </a:cubicBezTo>
                <a:close/>
                <a:moveTo>
                  <a:pt x="13422" y="44614"/>
                </a:moveTo>
                <a:lnTo>
                  <a:pt x="13271" y="44689"/>
                </a:lnTo>
                <a:cubicBezTo>
                  <a:pt x="13233" y="44841"/>
                  <a:pt x="13309" y="44878"/>
                  <a:pt x="13347" y="44916"/>
                </a:cubicBezTo>
                <a:cubicBezTo>
                  <a:pt x="13422" y="44992"/>
                  <a:pt x="13498" y="44992"/>
                  <a:pt x="13649" y="44992"/>
                </a:cubicBezTo>
                <a:lnTo>
                  <a:pt x="13763" y="44878"/>
                </a:lnTo>
                <a:lnTo>
                  <a:pt x="13763" y="44841"/>
                </a:lnTo>
                <a:cubicBezTo>
                  <a:pt x="13763" y="44652"/>
                  <a:pt x="13574" y="44614"/>
                  <a:pt x="13460" y="44614"/>
                </a:cubicBezTo>
                <a:close/>
                <a:moveTo>
                  <a:pt x="69113" y="44652"/>
                </a:moveTo>
                <a:cubicBezTo>
                  <a:pt x="69037" y="44652"/>
                  <a:pt x="68962" y="44652"/>
                  <a:pt x="68924" y="44727"/>
                </a:cubicBezTo>
                <a:cubicBezTo>
                  <a:pt x="68848" y="44765"/>
                  <a:pt x="68848" y="44841"/>
                  <a:pt x="68848" y="44916"/>
                </a:cubicBezTo>
                <a:lnTo>
                  <a:pt x="68962" y="44916"/>
                </a:lnTo>
                <a:cubicBezTo>
                  <a:pt x="68962" y="44954"/>
                  <a:pt x="69000" y="44992"/>
                  <a:pt x="69000" y="45030"/>
                </a:cubicBezTo>
                <a:cubicBezTo>
                  <a:pt x="69121" y="45030"/>
                  <a:pt x="69145" y="44981"/>
                  <a:pt x="69208" y="44981"/>
                </a:cubicBezTo>
                <a:cubicBezTo>
                  <a:pt x="69223" y="44981"/>
                  <a:pt x="69242" y="44984"/>
                  <a:pt x="69264" y="44992"/>
                </a:cubicBezTo>
                <a:cubicBezTo>
                  <a:pt x="69264" y="44954"/>
                  <a:pt x="69264" y="44954"/>
                  <a:pt x="69264" y="44954"/>
                </a:cubicBezTo>
                <a:lnTo>
                  <a:pt x="69415" y="44954"/>
                </a:lnTo>
                <a:cubicBezTo>
                  <a:pt x="69415" y="44727"/>
                  <a:pt x="69264" y="44652"/>
                  <a:pt x="69113" y="44652"/>
                </a:cubicBezTo>
                <a:close/>
                <a:moveTo>
                  <a:pt x="40530" y="44236"/>
                </a:moveTo>
                <a:cubicBezTo>
                  <a:pt x="40379" y="44273"/>
                  <a:pt x="40115" y="44273"/>
                  <a:pt x="40115" y="44463"/>
                </a:cubicBezTo>
                <a:cubicBezTo>
                  <a:pt x="40115" y="44463"/>
                  <a:pt x="40115" y="44500"/>
                  <a:pt x="40115" y="44538"/>
                </a:cubicBezTo>
                <a:cubicBezTo>
                  <a:pt x="40039" y="44652"/>
                  <a:pt x="40001" y="44765"/>
                  <a:pt x="40001" y="44992"/>
                </a:cubicBezTo>
                <a:lnTo>
                  <a:pt x="40152" y="45105"/>
                </a:lnTo>
                <a:lnTo>
                  <a:pt x="40379" y="45105"/>
                </a:lnTo>
                <a:cubicBezTo>
                  <a:pt x="40490" y="45119"/>
                  <a:pt x="40565" y="45128"/>
                  <a:pt x="40633" y="45128"/>
                </a:cubicBezTo>
                <a:cubicBezTo>
                  <a:pt x="40750" y="45128"/>
                  <a:pt x="40844" y="45102"/>
                  <a:pt x="41060" y="45030"/>
                </a:cubicBezTo>
                <a:lnTo>
                  <a:pt x="41135" y="44954"/>
                </a:lnTo>
                <a:cubicBezTo>
                  <a:pt x="41135" y="44916"/>
                  <a:pt x="41135" y="44841"/>
                  <a:pt x="41135" y="44803"/>
                </a:cubicBezTo>
                <a:cubicBezTo>
                  <a:pt x="41135" y="44614"/>
                  <a:pt x="41022" y="44538"/>
                  <a:pt x="40946" y="44463"/>
                </a:cubicBezTo>
                <a:cubicBezTo>
                  <a:pt x="40871" y="44425"/>
                  <a:pt x="40833" y="44387"/>
                  <a:pt x="40833" y="44311"/>
                </a:cubicBezTo>
                <a:lnTo>
                  <a:pt x="40682" y="44236"/>
                </a:lnTo>
                <a:close/>
                <a:moveTo>
                  <a:pt x="52289" y="44803"/>
                </a:moveTo>
                <a:lnTo>
                  <a:pt x="52137" y="44916"/>
                </a:lnTo>
                <a:cubicBezTo>
                  <a:pt x="52062" y="44954"/>
                  <a:pt x="51948" y="45030"/>
                  <a:pt x="52024" y="45181"/>
                </a:cubicBezTo>
                <a:lnTo>
                  <a:pt x="52100" y="45256"/>
                </a:lnTo>
                <a:cubicBezTo>
                  <a:pt x="52175" y="45256"/>
                  <a:pt x="52251" y="45256"/>
                  <a:pt x="52326" y="45219"/>
                </a:cubicBezTo>
                <a:cubicBezTo>
                  <a:pt x="52402" y="45181"/>
                  <a:pt x="52478" y="45105"/>
                  <a:pt x="52478" y="44992"/>
                </a:cubicBezTo>
                <a:cubicBezTo>
                  <a:pt x="52478" y="44916"/>
                  <a:pt x="52402" y="44841"/>
                  <a:pt x="52289" y="44803"/>
                </a:cubicBezTo>
                <a:close/>
                <a:moveTo>
                  <a:pt x="87374" y="44597"/>
                </a:moveTo>
                <a:cubicBezTo>
                  <a:pt x="87349" y="44597"/>
                  <a:pt x="87324" y="44601"/>
                  <a:pt x="87298" y="44614"/>
                </a:cubicBezTo>
                <a:cubicBezTo>
                  <a:pt x="87261" y="44614"/>
                  <a:pt x="87223" y="44652"/>
                  <a:pt x="87223" y="44652"/>
                </a:cubicBezTo>
                <a:lnTo>
                  <a:pt x="87109" y="44689"/>
                </a:lnTo>
                <a:cubicBezTo>
                  <a:pt x="87034" y="44765"/>
                  <a:pt x="86996" y="44841"/>
                  <a:pt x="86996" y="44954"/>
                </a:cubicBezTo>
                <a:cubicBezTo>
                  <a:pt x="86996" y="45067"/>
                  <a:pt x="87034" y="45143"/>
                  <a:pt x="87109" y="45219"/>
                </a:cubicBezTo>
                <a:lnTo>
                  <a:pt x="87223" y="45256"/>
                </a:lnTo>
                <a:lnTo>
                  <a:pt x="87639" y="45256"/>
                </a:lnTo>
                <a:lnTo>
                  <a:pt x="87752" y="45219"/>
                </a:lnTo>
                <a:cubicBezTo>
                  <a:pt x="87866" y="45067"/>
                  <a:pt x="87866" y="44992"/>
                  <a:pt x="87866" y="44878"/>
                </a:cubicBezTo>
                <a:cubicBezTo>
                  <a:pt x="87866" y="44841"/>
                  <a:pt x="87866" y="44803"/>
                  <a:pt x="87903" y="44765"/>
                </a:cubicBezTo>
                <a:lnTo>
                  <a:pt x="87677" y="44652"/>
                </a:lnTo>
                <a:cubicBezTo>
                  <a:pt x="87639" y="44652"/>
                  <a:pt x="87639" y="44652"/>
                  <a:pt x="87525" y="44614"/>
                </a:cubicBezTo>
                <a:cubicBezTo>
                  <a:pt x="87475" y="44614"/>
                  <a:pt x="87424" y="44597"/>
                  <a:pt x="87374" y="44597"/>
                </a:cubicBezTo>
                <a:close/>
                <a:moveTo>
                  <a:pt x="22305" y="44863"/>
                </a:moveTo>
                <a:cubicBezTo>
                  <a:pt x="22279" y="44863"/>
                  <a:pt x="22254" y="44867"/>
                  <a:pt x="22232" y="44878"/>
                </a:cubicBezTo>
                <a:lnTo>
                  <a:pt x="22156" y="44916"/>
                </a:lnTo>
                <a:cubicBezTo>
                  <a:pt x="22118" y="44954"/>
                  <a:pt x="22080" y="44992"/>
                  <a:pt x="22080" y="45030"/>
                </a:cubicBezTo>
                <a:cubicBezTo>
                  <a:pt x="22080" y="45105"/>
                  <a:pt x="22080" y="45105"/>
                  <a:pt x="22118" y="45143"/>
                </a:cubicBezTo>
                <a:cubicBezTo>
                  <a:pt x="22118" y="45143"/>
                  <a:pt x="22118" y="45143"/>
                  <a:pt x="22118" y="45181"/>
                </a:cubicBezTo>
                <a:lnTo>
                  <a:pt x="22232" y="45294"/>
                </a:lnTo>
                <a:cubicBezTo>
                  <a:pt x="22254" y="45305"/>
                  <a:pt x="22279" y="45310"/>
                  <a:pt x="22305" y="45310"/>
                </a:cubicBezTo>
                <a:cubicBezTo>
                  <a:pt x="22367" y="45310"/>
                  <a:pt x="22432" y="45283"/>
                  <a:pt x="22458" y="45256"/>
                </a:cubicBezTo>
                <a:cubicBezTo>
                  <a:pt x="22534" y="45219"/>
                  <a:pt x="22572" y="45143"/>
                  <a:pt x="22572" y="45067"/>
                </a:cubicBezTo>
                <a:cubicBezTo>
                  <a:pt x="22572" y="45030"/>
                  <a:pt x="22534" y="44954"/>
                  <a:pt x="22458" y="44916"/>
                </a:cubicBezTo>
                <a:cubicBezTo>
                  <a:pt x="22432" y="44889"/>
                  <a:pt x="22367" y="44863"/>
                  <a:pt x="22305" y="44863"/>
                </a:cubicBezTo>
                <a:close/>
                <a:moveTo>
                  <a:pt x="72780" y="44689"/>
                </a:moveTo>
                <a:lnTo>
                  <a:pt x="72553" y="44727"/>
                </a:lnTo>
                <a:cubicBezTo>
                  <a:pt x="72516" y="44878"/>
                  <a:pt x="72516" y="44954"/>
                  <a:pt x="72553" y="45105"/>
                </a:cubicBezTo>
                <a:lnTo>
                  <a:pt x="72591" y="45143"/>
                </a:lnTo>
                <a:cubicBezTo>
                  <a:pt x="72553" y="45181"/>
                  <a:pt x="72553" y="45219"/>
                  <a:pt x="72553" y="45294"/>
                </a:cubicBezTo>
                <a:lnTo>
                  <a:pt x="72591" y="45370"/>
                </a:lnTo>
                <a:cubicBezTo>
                  <a:pt x="72667" y="45446"/>
                  <a:pt x="72742" y="45446"/>
                  <a:pt x="72818" y="45446"/>
                </a:cubicBezTo>
                <a:cubicBezTo>
                  <a:pt x="72932" y="45408"/>
                  <a:pt x="73007" y="45294"/>
                  <a:pt x="73045" y="45256"/>
                </a:cubicBezTo>
                <a:lnTo>
                  <a:pt x="73045" y="45105"/>
                </a:lnTo>
                <a:cubicBezTo>
                  <a:pt x="73045" y="45105"/>
                  <a:pt x="73007" y="45105"/>
                  <a:pt x="73007" y="45067"/>
                </a:cubicBezTo>
                <a:cubicBezTo>
                  <a:pt x="73045" y="45030"/>
                  <a:pt x="73083" y="44916"/>
                  <a:pt x="73083" y="44841"/>
                </a:cubicBezTo>
                <a:lnTo>
                  <a:pt x="72932" y="44689"/>
                </a:lnTo>
                <a:cubicBezTo>
                  <a:pt x="72894" y="44702"/>
                  <a:pt x="72864" y="44706"/>
                  <a:pt x="72842" y="44706"/>
                </a:cubicBezTo>
                <a:cubicBezTo>
                  <a:pt x="72797" y="44706"/>
                  <a:pt x="72780" y="44689"/>
                  <a:pt x="72780" y="44689"/>
                </a:cubicBezTo>
                <a:close/>
                <a:moveTo>
                  <a:pt x="16712" y="45181"/>
                </a:moveTo>
                <a:lnTo>
                  <a:pt x="16560" y="45294"/>
                </a:lnTo>
                <a:lnTo>
                  <a:pt x="16560" y="45446"/>
                </a:lnTo>
                <a:lnTo>
                  <a:pt x="16712" y="45559"/>
                </a:lnTo>
                <a:cubicBezTo>
                  <a:pt x="16749" y="45559"/>
                  <a:pt x="16787" y="45559"/>
                  <a:pt x="16825" y="45597"/>
                </a:cubicBezTo>
                <a:lnTo>
                  <a:pt x="17014" y="45483"/>
                </a:lnTo>
                <a:lnTo>
                  <a:pt x="17014" y="45294"/>
                </a:lnTo>
                <a:lnTo>
                  <a:pt x="16901" y="45181"/>
                </a:lnTo>
                <a:close/>
                <a:moveTo>
                  <a:pt x="24519" y="45274"/>
                </a:moveTo>
                <a:cubicBezTo>
                  <a:pt x="24359" y="45274"/>
                  <a:pt x="24304" y="45384"/>
                  <a:pt x="24273" y="45446"/>
                </a:cubicBezTo>
                <a:cubicBezTo>
                  <a:pt x="24273" y="45446"/>
                  <a:pt x="24273" y="45483"/>
                  <a:pt x="24235" y="45483"/>
                </a:cubicBezTo>
                <a:lnTo>
                  <a:pt x="24349" y="45672"/>
                </a:lnTo>
                <a:lnTo>
                  <a:pt x="24613" y="45672"/>
                </a:lnTo>
                <a:lnTo>
                  <a:pt x="24727" y="45559"/>
                </a:lnTo>
                <a:lnTo>
                  <a:pt x="24727" y="45408"/>
                </a:lnTo>
                <a:lnTo>
                  <a:pt x="24651" y="45294"/>
                </a:lnTo>
                <a:cubicBezTo>
                  <a:pt x="24601" y="45280"/>
                  <a:pt x="24557" y="45274"/>
                  <a:pt x="24519" y="45274"/>
                </a:cubicBezTo>
                <a:close/>
                <a:moveTo>
                  <a:pt x="31660" y="45279"/>
                </a:moveTo>
                <a:cubicBezTo>
                  <a:pt x="31633" y="45279"/>
                  <a:pt x="31603" y="45283"/>
                  <a:pt x="31570" y="45294"/>
                </a:cubicBezTo>
                <a:lnTo>
                  <a:pt x="31457" y="45408"/>
                </a:lnTo>
                <a:lnTo>
                  <a:pt x="31457" y="45483"/>
                </a:lnTo>
                <a:lnTo>
                  <a:pt x="31608" y="45635"/>
                </a:lnTo>
                <a:cubicBezTo>
                  <a:pt x="31608" y="45635"/>
                  <a:pt x="31683" y="45672"/>
                  <a:pt x="31797" y="45672"/>
                </a:cubicBezTo>
                <a:lnTo>
                  <a:pt x="31910" y="45559"/>
                </a:lnTo>
                <a:lnTo>
                  <a:pt x="31910" y="45446"/>
                </a:lnTo>
                <a:lnTo>
                  <a:pt x="31797" y="45332"/>
                </a:lnTo>
                <a:cubicBezTo>
                  <a:pt x="31770" y="45305"/>
                  <a:pt x="31724" y="45279"/>
                  <a:pt x="31660" y="45279"/>
                </a:cubicBezTo>
                <a:close/>
                <a:moveTo>
                  <a:pt x="74028" y="45219"/>
                </a:moveTo>
                <a:lnTo>
                  <a:pt x="73877" y="45294"/>
                </a:lnTo>
                <a:cubicBezTo>
                  <a:pt x="73839" y="45370"/>
                  <a:pt x="73839" y="45483"/>
                  <a:pt x="73990" y="45521"/>
                </a:cubicBezTo>
                <a:cubicBezTo>
                  <a:pt x="73952" y="45597"/>
                  <a:pt x="73990" y="45710"/>
                  <a:pt x="74104" y="45710"/>
                </a:cubicBezTo>
                <a:lnTo>
                  <a:pt x="74293" y="45635"/>
                </a:lnTo>
                <a:cubicBezTo>
                  <a:pt x="74293" y="45635"/>
                  <a:pt x="74293" y="45597"/>
                  <a:pt x="74293" y="45597"/>
                </a:cubicBezTo>
                <a:cubicBezTo>
                  <a:pt x="74330" y="45559"/>
                  <a:pt x="74406" y="45521"/>
                  <a:pt x="74406" y="45408"/>
                </a:cubicBezTo>
                <a:cubicBezTo>
                  <a:pt x="74406" y="45370"/>
                  <a:pt x="74406" y="45332"/>
                  <a:pt x="74406" y="45294"/>
                </a:cubicBezTo>
                <a:lnTo>
                  <a:pt x="74255" y="45219"/>
                </a:lnTo>
                <a:close/>
                <a:moveTo>
                  <a:pt x="60304" y="45370"/>
                </a:moveTo>
                <a:cubicBezTo>
                  <a:pt x="60190" y="45370"/>
                  <a:pt x="60115" y="45408"/>
                  <a:pt x="60039" y="45446"/>
                </a:cubicBezTo>
                <a:cubicBezTo>
                  <a:pt x="60001" y="45483"/>
                  <a:pt x="59964" y="45521"/>
                  <a:pt x="59964" y="45635"/>
                </a:cubicBezTo>
                <a:lnTo>
                  <a:pt x="59964" y="45672"/>
                </a:lnTo>
                <a:lnTo>
                  <a:pt x="60077" y="45786"/>
                </a:lnTo>
                <a:cubicBezTo>
                  <a:pt x="60190" y="45786"/>
                  <a:pt x="60266" y="45748"/>
                  <a:pt x="60342" y="45710"/>
                </a:cubicBezTo>
                <a:cubicBezTo>
                  <a:pt x="60379" y="45672"/>
                  <a:pt x="60417" y="45635"/>
                  <a:pt x="60417" y="45521"/>
                </a:cubicBezTo>
                <a:lnTo>
                  <a:pt x="60417" y="45483"/>
                </a:lnTo>
                <a:lnTo>
                  <a:pt x="60304" y="45370"/>
                </a:lnTo>
                <a:close/>
                <a:moveTo>
                  <a:pt x="86566" y="45223"/>
                </a:moveTo>
                <a:cubicBezTo>
                  <a:pt x="86525" y="45223"/>
                  <a:pt x="86479" y="45231"/>
                  <a:pt x="86429" y="45256"/>
                </a:cubicBezTo>
                <a:cubicBezTo>
                  <a:pt x="86278" y="45332"/>
                  <a:pt x="86240" y="45483"/>
                  <a:pt x="86240" y="45635"/>
                </a:cubicBezTo>
                <a:cubicBezTo>
                  <a:pt x="86240" y="45710"/>
                  <a:pt x="86240" y="45786"/>
                  <a:pt x="86315" y="45899"/>
                </a:cubicBezTo>
                <a:lnTo>
                  <a:pt x="86467" y="45899"/>
                </a:lnTo>
                <a:cubicBezTo>
                  <a:pt x="86580" y="45899"/>
                  <a:pt x="86656" y="45861"/>
                  <a:pt x="86694" y="45861"/>
                </a:cubicBezTo>
                <a:cubicBezTo>
                  <a:pt x="86769" y="45861"/>
                  <a:pt x="86883" y="45824"/>
                  <a:pt x="86996" y="45748"/>
                </a:cubicBezTo>
                <a:lnTo>
                  <a:pt x="87034" y="45635"/>
                </a:lnTo>
                <a:cubicBezTo>
                  <a:pt x="87034" y="45483"/>
                  <a:pt x="86958" y="45332"/>
                  <a:pt x="86807" y="45256"/>
                </a:cubicBezTo>
                <a:lnTo>
                  <a:pt x="86694" y="45294"/>
                </a:lnTo>
                <a:lnTo>
                  <a:pt x="86656" y="45294"/>
                </a:lnTo>
                <a:cubicBezTo>
                  <a:pt x="86694" y="45256"/>
                  <a:pt x="86731" y="45256"/>
                  <a:pt x="86731" y="45256"/>
                </a:cubicBezTo>
                <a:cubicBezTo>
                  <a:pt x="86706" y="45256"/>
                  <a:pt x="86647" y="45223"/>
                  <a:pt x="86566" y="45223"/>
                </a:cubicBezTo>
                <a:close/>
                <a:moveTo>
                  <a:pt x="47903" y="45483"/>
                </a:moveTo>
                <a:cubicBezTo>
                  <a:pt x="47789" y="45483"/>
                  <a:pt x="47714" y="45483"/>
                  <a:pt x="47676" y="45559"/>
                </a:cubicBezTo>
                <a:cubicBezTo>
                  <a:pt x="47638" y="45521"/>
                  <a:pt x="47600" y="45521"/>
                  <a:pt x="47563" y="45521"/>
                </a:cubicBezTo>
                <a:lnTo>
                  <a:pt x="47411" y="45635"/>
                </a:lnTo>
                <a:lnTo>
                  <a:pt x="47411" y="45748"/>
                </a:lnTo>
                <a:lnTo>
                  <a:pt x="47563" y="45861"/>
                </a:lnTo>
                <a:cubicBezTo>
                  <a:pt x="47563" y="45899"/>
                  <a:pt x="47600" y="45899"/>
                  <a:pt x="47638" y="45937"/>
                </a:cubicBezTo>
                <a:lnTo>
                  <a:pt x="47827" y="45824"/>
                </a:lnTo>
                <a:lnTo>
                  <a:pt x="47827" y="45824"/>
                </a:lnTo>
                <a:cubicBezTo>
                  <a:pt x="47827" y="45861"/>
                  <a:pt x="47789" y="45861"/>
                  <a:pt x="47827" y="45861"/>
                </a:cubicBezTo>
                <a:cubicBezTo>
                  <a:pt x="47865" y="45824"/>
                  <a:pt x="48016" y="45786"/>
                  <a:pt x="48016" y="45635"/>
                </a:cubicBezTo>
                <a:cubicBezTo>
                  <a:pt x="48016" y="45635"/>
                  <a:pt x="48016" y="45597"/>
                  <a:pt x="48016" y="45559"/>
                </a:cubicBezTo>
                <a:lnTo>
                  <a:pt x="47903" y="45483"/>
                </a:lnTo>
                <a:close/>
                <a:moveTo>
                  <a:pt x="13080" y="45579"/>
                </a:moveTo>
                <a:cubicBezTo>
                  <a:pt x="12907" y="45579"/>
                  <a:pt x="12849" y="45716"/>
                  <a:pt x="12817" y="45748"/>
                </a:cubicBezTo>
                <a:cubicBezTo>
                  <a:pt x="12817" y="45786"/>
                  <a:pt x="12817" y="45786"/>
                  <a:pt x="12780" y="45786"/>
                </a:cubicBezTo>
                <a:lnTo>
                  <a:pt x="12931" y="45975"/>
                </a:lnTo>
                <a:lnTo>
                  <a:pt x="13158" y="45975"/>
                </a:lnTo>
                <a:lnTo>
                  <a:pt x="13309" y="45861"/>
                </a:lnTo>
                <a:lnTo>
                  <a:pt x="13309" y="45710"/>
                </a:lnTo>
                <a:lnTo>
                  <a:pt x="13195" y="45597"/>
                </a:lnTo>
                <a:cubicBezTo>
                  <a:pt x="13152" y="45584"/>
                  <a:pt x="13114" y="45579"/>
                  <a:pt x="13080" y="45579"/>
                </a:cubicBezTo>
                <a:close/>
                <a:moveTo>
                  <a:pt x="1135" y="45635"/>
                </a:moveTo>
                <a:cubicBezTo>
                  <a:pt x="1097" y="45635"/>
                  <a:pt x="1059" y="45672"/>
                  <a:pt x="1021" y="45672"/>
                </a:cubicBezTo>
                <a:cubicBezTo>
                  <a:pt x="946" y="45672"/>
                  <a:pt x="795" y="45710"/>
                  <a:pt x="757" y="45786"/>
                </a:cubicBezTo>
                <a:lnTo>
                  <a:pt x="757" y="45937"/>
                </a:lnTo>
                <a:cubicBezTo>
                  <a:pt x="812" y="45992"/>
                  <a:pt x="928" y="46027"/>
                  <a:pt x="1046" y="46027"/>
                </a:cubicBezTo>
                <a:cubicBezTo>
                  <a:pt x="1089" y="46027"/>
                  <a:pt x="1132" y="46023"/>
                  <a:pt x="1173" y="46013"/>
                </a:cubicBezTo>
                <a:cubicBezTo>
                  <a:pt x="1248" y="45975"/>
                  <a:pt x="1324" y="45899"/>
                  <a:pt x="1324" y="45824"/>
                </a:cubicBezTo>
                <a:cubicBezTo>
                  <a:pt x="1324" y="45786"/>
                  <a:pt x="1324" y="45748"/>
                  <a:pt x="1286" y="45710"/>
                </a:cubicBezTo>
                <a:lnTo>
                  <a:pt x="1135" y="45635"/>
                </a:lnTo>
                <a:close/>
                <a:moveTo>
                  <a:pt x="6579" y="45521"/>
                </a:moveTo>
                <a:cubicBezTo>
                  <a:pt x="6390" y="45559"/>
                  <a:pt x="6239" y="45672"/>
                  <a:pt x="6201" y="45824"/>
                </a:cubicBezTo>
                <a:lnTo>
                  <a:pt x="6277" y="45937"/>
                </a:lnTo>
                <a:cubicBezTo>
                  <a:pt x="6360" y="45992"/>
                  <a:pt x="6443" y="46027"/>
                  <a:pt x="6541" y="46027"/>
                </a:cubicBezTo>
                <a:cubicBezTo>
                  <a:pt x="6576" y="46027"/>
                  <a:pt x="6614" y="46023"/>
                  <a:pt x="6655" y="46013"/>
                </a:cubicBezTo>
                <a:lnTo>
                  <a:pt x="6768" y="45937"/>
                </a:lnTo>
                <a:cubicBezTo>
                  <a:pt x="6806" y="45899"/>
                  <a:pt x="6806" y="45861"/>
                  <a:pt x="6806" y="45824"/>
                </a:cubicBezTo>
                <a:cubicBezTo>
                  <a:pt x="6806" y="45748"/>
                  <a:pt x="6768" y="45672"/>
                  <a:pt x="6693" y="45597"/>
                </a:cubicBezTo>
                <a:lnTo>
                  <a:pt x="6579" y="45521"/>
                </a:lnTo>
                <a:close/>
                <a:moveTo>
                  <a:pt x="2609" y="46050"/>
                </a:moveTo>
                <a:cubicBezTo>
                  <a:pt x="2609" y="46088"/>
                  <a:pt x="2609" y="46088"/>
                  <a:pt x="2572" y="46088"/>
                </a:cubicBezTo>
                <a:lnTo>
                  <a:pt x="2609" y="46050"/>
                </a:lnTo>
                <a:close/>
                <a:moveTo>
                  <a:pt x="2572" y="45256"/>
                </a:moveTo>
                <a:cubicBezTo>
                  <a:pt x="2307" y="45256"/>
                  <a:pt x="2231" y="45446"/>
                  <a:pt x="2231" y="45559"/>
                </a:cubicBezTo>
                <a:lnTo>
                  <a:pt x="2193" y="45559"/>
                </a:lnTo>
                <a:lnTo>
                  <a:pt x="2004" y="45597"/>
                </a:lnTo>
                <a:cubicBezTo>
                  <a:pt x="2004" y="45635"/>
                  <a:pt x="2004" y="45635"/>
                  <a:pt x="2004" y="45672"/>
                </a:cubicBezTo>
                <a:lnTo>
                  <a:pt x="1891" y="45748"/>
                </a:lnTo>
                <a:cubicBezTo>
                  <a:pt x="1853" y="45899"/>
                  <a:pt x="1967" y="46050"/>
                  <a:pt x="2118" y="46126"/>
                </a:cubicBezTo>
                <a:cubicBezTo>
                  <a:pt x="2203" y="46160"/>
                  <a:pt x="2288" y="46179"/>
                  <a:pt x="2369" y="46179"/>
                </a:cubicBezTo>
                <a:cubicBezTo>
                  <a:pt x="2469" y="46179"/>
                  <a:pt x="2564" y="46151"/>
                  <a:pt x="2647" y="46088"/>
                </a:cubicBezTo>
                <a:lnTo>
                  <a:pt x="2609" y="46050"/>
                </a:lnTo>
                <a:lnTo>
                  <a:pt x="2572" y="45975"/>
                </a:lnTo>
                <a:lnTo>
                  <a:pt x="2609" y="45975"/>
                </a:lnTo>
                <a:lnTo>
                  <a:pt x="2609" y="45937"/>
                </a:lnTo>
                <a:cubicBezTo>
                  <a:pt x="2647" y="45975"/>
                  <a:pt x="2647" y="46013"/>
                  <a:pt x="2609" y="46050"/>
                </a:cubicBezTo>
                <a:lnTo>
                  <a:pt x="2761" y="45975"/>
                </a:lnTo>
                <a:cubicBezTo>
                  <a:pt x="2761" y="45937"/>
                  <a:pt x="2761" y="45899"/>
                  <a:pt x="2761" y="45861"/>
                </a:cubicBezTo>
                <a:cubicBezTo>
                  <a:pt x="2761" y="45748"/>
                  <a:pt x="2685" y="45672"/>
                  <a:pt x="2647" y="45597"/>
                </a:cubicBezTo>
                <a:cubicBezTo>
                  <a:pt x="2685" y="45559"/>
                  <a:pt x="2723" y="45483"/>
                  <a:pt x="2685" y="45370"/>
                </a:cubicBezTo>
                <a:lnTo>
                  <a:pt x="2572" y="45256"/>
                </a:lnTo>
                <a:close/>
                <a:moveTo>
                  <a:pt x="4764" y="46013"/>
                </a:moveTo>
                <a:cubicBezTo>
                  <a:pt x="4575" y="46013"/>
                  <a:pt x="4462" y="46088"/>
                  <a:pt x="4462" y="46239"/>
                </a:cubicBezTo>
                <a:lnTo>
                  <a:pt x="4613" y="46239"/>
                </a:lnTo>
                <a:cubicBezTo>
                  <a:pt x="4613" y="46239"/>
                  <a:pt x="4613" y="46239"/>
                  <a:pt x="4613" y="46277"/>
                </a:cubicBezTo>
                <a:lnTo>
                  <a:pt x="4916" y="46277"/>
                </a:lnTo>
                <a:cubicBezTo>
                  <a:pt x="4916" y="46239"/>
                  <a:pt x="4878" y="46239"/>
                  <a:pt x="4878" y="46239"/>
                </a:cubicBezTo>
                <a:lnTo>
                  <a:pt x="5029" y="46239"/>
                </a:lnTo>
                <a:cubicBezTo>
                  <a:pt x="5029" y="46164"/>
                  <a:pt x="4991" y="46088"/>
                  <a:pt x="4953" y="46050"/>
                </a:cubicBezTo>
                <a:cubicBezTo>
                  <a:pt x="4878" y="46013"/>
                  <a:pt x="4840" y="46013"/>
                  <a:pt x="4764" y="46013"/>
                </a:cubicBezTo>
                <a:close/>
                <a:moveTo>
                  <a:pt x="37846" y="45937"/>
                </a:moveTo>
                <a:cubicBezTo>
                  <a:pt x="37657" y="45937"/>
                  <a:pt x="37544" y="46050"/>
                  <a:pt x="37544" y="46202"/>
                </a:cubicBezTo>
                <a:lnTo>
                  <a:pt x="37695" y="46202"/>
                </a:lnTo>
                <a:cubicBezTo>
                  <a:pt x="37695" y="46239"/>
                  <a:pt x="37657" y="46239"/>
                  <a:pt x="37695" y="46277"/>
                </a:cubicBezTo>
                <a:cubicBezTo>
                  <a:pt x="37770" y="46277"/>
                  <a:pt x="37880" y="46328"/>
                  <a:pt x="37978" y="46328"/>
                </a:cubicBezTo>
                <a:cubicBezTo>
                  <a:pt x="38027" y="46328"/>
                  <a:pt x="38073" y="46315"/>
                  <a:pt x="38111" y="46277"/>
                </a:cubicBezTo>
                <a:cubicBezTo>
                  <a:pt x="38111" y="46239"/>
                  <a:pt x="38111" y="46239"/>
                  <a:pt x="38111" y="46239"/>
                </a:cubicBezTo>
                <a:lnTo>
                  <a:pt x="38262" y="46239"/>
                </a:lnTo>
                <a:cubicBezTo>
                  <a:pt x="38262" y="46164"/>
                  <a:pt x="38186" y="46088"/>
                  <a:pt x="38111" y="46013"/>
                </a:cubicBezTo>
                <a:cubicBezTo>
                  <a:pt x="38035" y="45975"/>
                  <a:pt x="37959" y="45937"/>
                  <a:pt x="37846" y="45937"/>
                </a:cubicBezTo>
                <a:close/>
                <a:moveTo>
                  <a:pt x="76608" y="45994"/>
                </a:moveTo>
                <a:cubicBezTo>
                  <a:pt x="76521" y="45994"/>
                  <a:pt x="76437" y="46041"/>
                  <a:pt x="76410" y="46202"/>
                </a:cubicBezTo>
                <a:lnTo>
                  <a:pt x="76448" y="46391"/>
                </a:lnTo>
                <a:cubicBezTo>
                  <a:pt x="76561" y="46391"/>
                  <a:pt x="76712" y="46391"/>
                  <a:pt x="76788" y="46202"/>
                </a:cubicBezTo>
                <a:lnTo>
                  <a:pt x="76750" y="46202"/>
                </a:lnTo>
                <a:lnTo>
                  <a:pt x="76712" y="46013"/>
                </a:lnTo>
                <a:cubicBezTo>
                  <a:pt x="76679" y="46002"/>
                  <a:pt x="76643" y="45994"/>
                  <a:pt x="76608" y="45994"/>
                </a:cubicBezTo>
                <a:close/>
                <a:moveTo>
                  <a:pt x="77766" y="45984"/>
                </a:moveTo>
                <a:cubicBezTo>
                  <a:pt x="77705" y="45984"/>
                  <a:pt x="77639" y="45994"/>
                  <a:pt x="77582" y="46013"/>
                </a:cubicBezTo>
                <a:cubicBezTo>
                  <a:pt x="77544" y="46050"/>
                  <a:pt x="77506" y="46088"/>
                  <a:pt x="77506" y="46164"/>
                </a:cubicBezTo>
                <a:lnTo>
                  <a:pt x="77506" y="46202"/>
                </a:lnTo>
                <a:lnTo>
                  <a:pt x="77544" y="46239"/>
                </a:lnTo>
                <a:lnTo>
                  <a:pt x="77620" y="46391"/>
                </a:lnTo>
                <a:lnTo>
                  <a:pt x="77884" y="46391"/>
                </a:lnTo>
                <a:lnTo>
                  <a:pt x="77998" y="46277"/>
                </a:lnTo>
                <a:lnTo>
                  <a:pt x="77998" y="46164"/>
                </a:lnTo>
                <a:lnTo>
                  <a:pt x="78036" y="46164"/>
                </a:lnTo>
                <a:cubicBezTo>
                  <a:pt x="78036" y="46088"/>
                  <a:pt x="77998" y="46050"/>
                  <a:pt x="77922" y="46013"/>
                </a:cubicBezTo>
                <a:cubicBezTo>
                  <a:pt x="77884" y="45994"/>
                  <a:pt x="77828" y="45984"/>
                  <a:pt x="77766" y="45984"/>
                </a:cubicBezTo>
                <a:close/>
                <a:moveTo>
                  <a:pt x="18300" y="46050"/>
                </a:moveTo>
                <a:lnTo>
                  <a:pt x="18148" y="46164"/>
                </a:lnTo>
                <a:cubicBezTo>
                  <a:pt x="18148" y="46126"/>
                  <a:pt x="18148" y="46126"/>
                  <a:pt x="18148" y="46126"/>
                </a:cubicBezTo>
                <a:cubicBezTo>
                  <a:pt x="18110" y="46126"/>
                  <a:pt x="17997" y="46202"/>
                  <a:pt x="18035" y="46353"/>
                </a:cubicBezTo>
                <a:lnTo>
                  <a:pt x="18110" y="46429"/>
                </a:lnTo>
                <a:cubicBezTo>
                  <a:pt x="18163" y="46455"/>
                  <a:pt x="18251" y="46499"/>
                  <a:pt x="18338" y="46499"/>
                </a:cubicBezTo>
                <a:cubicBezTo>
                  <a:pt x="18377" y="46499"/>
                  <a:pt x="18416" y="46490"/>
                  <a:pt x="18451" y="46466"/>
                </a:cubicBezTo>
                <a:cubicBezTo>
                  <a:pt x="18451" y="46466"/>
                  <a:pt x="18526" y="46429"/>
                  <a:pt x="18526" y="46315"/>
                </a:cubicBezTo>
                <a:lnTo>
                  <a:pt x="18413" y="46202"/>
                </a:lnTo>
                <a:cubicBezTo>
                  <a:pt x="18451" y="46202"/>
                  <a:pt x="18451" y="46239"/>
                  <a:pt x="18451" y="46239"/>
                </a:cubicBezTo>
                <a:cubicBezTo>
                  <a:pt x="18451" y="46202"/>
                  <a:pt x="18451" y="46088"/>
                  <a:pt x="18300" y="46050"/>
                </a:cubicBezTo>
                <a:close/>
                <a:moveTo>
                  <a:pt x="46693" y="45937"/>
                </a:moveTo>
                <a:lnTo>
                  <a:pt x="46542" y="46050"/>
                </a:lnTo>
                <a:cubicBezTo>
                  <a:pt x="46542" y="46013"/>
                  <a:pt x="46542" y="46013"/>
                  <a:pt x="46504" y="46013"/>
                </a:cubicBezTo>
                <a:cubicBezTo>
                  <a:pt x="46466" y="46050"/>
                  <a:pt x="46428" y="46050"/>
                  <a:pt x="46391" y="46088"/>
                </a:cubicBezTo>
                <a:lnTo>
                  <a:pt x="46353" y="46239"/>
                </a:lnTo>
                <a:cubicBezTo>
                  <a:pt x="46391" y="46239"/>
                  <a:pt x="46391" y="46239"/>
                  <a:pt x="46353" y="46277"/>
                </a:cubicBezTo>
                <a:lnTo>
                  <a:pt x="46353" y="46315"/>
                </a:lnTo>
                <a:cubicBezTo>
                  <a:pt x="46353" y="46353"/>
                  <a:pt x="46391" y="46429"/>
                  <a:pt x="46466" y="46466"/>
                </a:cubicBezTo>
                <a:lnTo>
                  <a:pt x="46580" y="46504"/>
                </a:lnTo>
                <a:cubicBezTo>
                  <a:pt x="46693" y="46466"/>
                  <a:pt x="46920" y="46315"/>
                  <a:pt x="46920" y="46164"/>
                </a:cubicBezTo>
                <a:cubicBezTo>
                  <a:pt x="46920" y="46126"/>
                  <a:pt x="46882" y="46013"/>
                  <a:pt x="46693" y="45937"/>
                </a:cubicBezTo>
                <a:close/>
                <a:moveTo>
                  <a:pt x="12742" y="46353"/>
                </a:moveTo>
                <a:cubicBezTo>
                  <a:pt x="12591" y="46353"/>
                  <a:pt x="12477" y="46429"/>
                  <a:pt x="12477" y="46580"/>
                </a:cubicBezTo>
                <a:lnTo>
                  <a:pt x="12553" y="46693"/>
                </a:lnTo>
                <a:cubicBezTo>
                  <a:pt x="12591" y="46693"/>
                  <a:pt x="12591" y="46693"/>
                  <a:pt x="12591" y="46731"/>
                </a:cubicBezTo>
                <a:cubicBezTo>
                  <a:pt x="12652" y="46762"/>
                  <a:pt x="12738" y="46817"/>
                  <a:pt x="12888" y="46817"/>
                </a:cubicBezTo>
                <a:cubicBezTo>
                  <a:pt x="12924" y="46817"/>
                  <a:pt x="12963" y="46814"/>
                  <a:pt x="13006" y="46807"/>
                </a:cubicBezTo>
                <a:lnTo>
                  <a:pt x="13120" y="46731"/>
                </a:lnTo>
                <a:cubicBezTo>
                  <a:pt x="13120" y="46693"/>
                  <a:pt x="13120" y="46693"/>
                  <a:pt x="13120" y="46655"/>
                </a:cubicBezTo>
                <a:cubicBezTo>
                  <a:pt x="13120" y="46504"/>
                  <a:pt x="12931" y="46353"/>
                  <a:pt x="12742" y="46353"/>
                </a:cubicBezTo>
                <a:close/>
                <a:moveTo>
                  <a:pt x="44527" y="46418"/>
                </a:moveTo>
                <a:cubicBezTo>
                  <a:pt x="44397" y="46418"/>
                  <a:pt x="44259" y="46480"/>
                  <a:pt x="44198" y="46542"/>
                </a:cubicBezTo>
                <a:lnTo>
                  <a:pt x="44349" y="46769"/>
                </a:lnTo>
                <a:cubicBezTo>
                  <a:pt x="44409" y="46769"/>
                  <a:pt x="44470" y="46817"/>
                  <a:pt x="44569" y="46817"/>
                </a:cubicBezTo>
                <a:cubicBezTo>
                  <a:pt x="44594" y="46817"/>
                  <a:pt x="44621" y="46814"/>
                  <a:pt x="44651" y="46807"/>
                </a:cubicBezTo>
                <a:lnTo>
                  <a:pt x="44765" y="46693"/>
                </a:lnTo>
                <a:cubicBezTo>
                  <a:pt x="44765" y="46693"/>
                  <a:pt x="44765" y="46655"/>
                  <a:pt x="44765" y="46655"/>
                </a:cubicBezTo>
                <a:cubicBezTo>
                  <a:pt x="44765" y="46504"/>
                  <a:pt x="44651" y="46466"/>
                  <a:pt x="44614" y="46429"/>
                </a:cubicBezTo>
                <a:cubicBezTo>
                  <a:pt x="44586" y="46422"/>
                  <a:pt x="44557" y="46418"/>
                  <a:pt x="44527" y="46418"/>
                </a:cubicBezTo>
                <a:close/>
                <a:moveTo>
                  <a:pt x="63139" y="46504"/>
                </a:moveTo>
                <a:cubicBezTo>
                  <a:pt x="63064" y="46504"/>
                  <a:pt x="62950" y="46542"/>
                  <a:pt x="62875" y="46580"/>
                </a:cubicBezTo>
                <a:cubicBezTo>
                  <a:pt x="62686" y="46693"/>
                  <a:pt x="62723" y="46882"/>
                  <a:pt x="62875" y="46958"/>
                </a:cubicBezTo>
                <a:lnTo>
                  <a:pt x="63064" y="46882"/>
                </a:lnTo>
                <a:cubicBezTo>
                  <a:pt x="63139" y="46844"/>
                  <a:pt x="63253" y="46807"/>
                  <a:pt x="63253" y="46693"/>
                </a:cubicBezTo>
                <a:cubicBezTo>
                  <a:pt x="63253" y="46655"/>
                  <a:pt x="63253" y="46618"/>
                  <a:pt x="63253" y="46618"/>
                </a:cubicBezTo>
                <a:lnTo>
                  <a:pt x="63139" y="46504"/>
                </a:lnTo>
                <a:close/>
                <a:moveTo>
                  <a:pt x="60417" y="46655"/>
                </a:moveTo>
                <a:cubicBezTo>
                  <a:pt x="60304" y="46655"/>
                  <a:pt x="60228" y="46693"/>
                  <a:pt x="60153" y="46731"/>
                </a:cubicBezTo>
                <a:cubicBezTo>
                  <a:pt x="60115" y="46769"/>
                  <a:pt x="60077" y="46807"/>
                  <a:pt x="60077" y="46920"/>
                </a:cubicBezTo>
                <a:lnTo>
                  <a:pt x="60077" y="46958"/>
                </a:lnTo>
                <a:lnTo>
                  <a:pt x="60190" y="47071"/>
                </a:lnTo>
                <a:cubicBezTo>
                  <a:pt x="60304" y="47071"/>
                  <a:pt x="60379" y="47033"/>
                  <a:pt x="60455" y="46996"/>
                </a:cubicBezTo>
                <a:cubicBezTo>
                  <a:pt x="60493" y="46958"/>
                  <a:pt x="60531" y="46920"/>
                  <a:pt x="60531" y="46807"/>
                </a:cubicBezTo>
                <a:lnTo>
                  <a:pt x="60531" y="46769"/>
                </a:lnTo>
                <a:lnTo>
                  <a:pt x="60417" y="46655"/>
                </a:lnTo>
                <a:close/>
                <a:moveTo>
                  <a:pt x="76488" y="46576"/>
                </a:moveTo>
                <a:cubicBezTo>
                  <a:pt x="76453" y="46576"/>
                  <a:pt x="76415" y="46589"/>
                  <a:pt x="76372" y="46618"/>
                </a:cubicBezTo>
                <a:lnTo>
                  <a:pt x="76296" y="46618"/>
                </a:lnTo>
                <a:lnTo>
                  <a:pt x="76183" y="46731"/>
                </a:lnTo>
                <a:lnTo>
                  <a:pt x="76183" y="46958"/>
                </a:lnTo>
                <a:lnTo>
                  <a:pt x="76296" y="47071"/>
                </a:lnTo>
                <a:cubicBezTo>
                  <a:pt x="76523" y="47033"/>
                  <a:pt x="76674" y="46920"/>
                  <a:pt x="76674" y="46731"/>
                </a:cubicBezTo>
                <a:lnTo>
                  <a:pt x="76637" y="46655"/>
                </a:lnTo>
                <a:cubicBezTo>
                  <a:pt x="76590" y="46609"/>
                  <a:pt x="76543" y="46576"/>
                  <a:pt x="76488" y="46576"/>
                </a:cubicBezTo>
                <a:close/>
                <a:moveTo>
                  <a:pt x="70932" y="46744"/>
                </a:moveTo>
                <a:cubicBezTo>
                  <a:pt x="70877" y="46744"/>
                  <a:pt x="70823" y="46753"/>
                  <a:pt x="70776" y="46769"/>
                </a:cubicBezTo>
                <a:cubicBezTo>
                  <a:pt x="70625" y="46844"/>
                  <a:pt x="70550" y="46958"/>
                  <a:pt x="70587" y="47109"/>
                </a:cubicBezTo>
                <a:lnTo>
                  <a:pt x="70701" y="47222"/>
                </a:lnTo>
                <a:cubicBezTo>
                  <a:pt x="70726" y="47225"/>
                  <a:pt x="70750" y="47226"/>
                  <a:pt x="70772" y="47226"/>
                </a:cubicBezTo>
                <a:cubicBezTo>
                  <a:pt x="71089" y="47226"/>
                  <a:pt x="71157" y="46991"/>
                  <a:pt x="71192" y="46920"/>
                </a:cubicBezTo>
                <a:lnTo>
                  <a:pt x="71155" y="46807"/>
                </a:lnTo>
                <a:cubicBezTo>
                  <a:pt x="71088" y="46762"/>
                  <a:pt x="71009" y="46744"/>
                  <a:pt x="70932" y="46744"/>
                </a:cubicBezTo>
                <a:close/>
                <a:moveTo>
                  <a:pt x="67865" y="46769"/>
                </a:moveTo>
                <a:cubicBezTo>
                  <a:pt x="67752" y="46807"/>
                  <a:pt x="67525" y="46844"/>
                  <a:pt x="67563" y="47071"/>
                </a:cubicBezTo>
                <a:lnTo>
                  <a:pt x="67714" y="47185"/>
                </a:lnTo>
                <a:cubicBezTo>
                  <a:pt x="67714" y="47185"/>
                  <a:pt x="67752" y="47222"/>
                  <a:pt x="67790" y="47260"/>
                </a:cubicBezTo>
                <a:lnTo>
                  <a:pt x="67979" y="47222"/>
                </a:lnTo>
                <a:cubicBezTo>
                  <a:pt x="68017" y="47185"/>
                  <a:pt x="68017" y="47185"/>
                  <a:pt x="68054" y="47147"/>
                </a:cubicBezTo>
                <a:cubicBezTo>
                  <a:pt x="68054" y="47109"/>
                  <a:pt x="68092" y="47071"/>
                  <a:pt x="68092" y="46996"/>
                </a:cubicBezTo>
                <a:cubicBezTo>
                  <a:pt x="68092" y="46958"/>
                  <a:pt x="68092" y="46920"/>
                  <a:pt x="68054" y="46844"/>
                </a:cubicBezTo>
                <a:lnTo>
                  <a:pt x="67903" y="46769"/>
                </a:lnTo>
                <a:close/>
                <a:moveTo>
                  <a:pt x="33347" y="47147"/>
                </a:moveTo>
                <a:cubicBezTo>
                  <a:pt x="33234" y="47147"/>
                  <a:pt x="33120" y="47185"/>
                  <a:pt x="33082" y="47336"/>
                </a:cubicBezTo>
                <a:lnTo>
                  <a:pt x="33196" y="47487"/>
                </a:lnTo>
                <a:cubicBezTo>
                  <a:pt x="33347" y="47487"/>
                  <a:pt x="33423" y="47487"/>
                  <a:pt x="33460" y="47411"/>
                </a:cubicBezTo>
                <a:lnTo>
                  <a:pt x="33536" y="47336"/>
                </a:lnTo>
                <a:cubicBezTo>
                  <a:pt x="33536" y="47222"/>
                  <a:pt x="33423" y="47147"/>
                  <a:pt x="33347" y="47147"/>
                </a:cubicBezTo>
                <a:close/>
                <a:moveTo>
                  <a:pt x="77544" y="46466"/>
                </a:moveTo>
                <a:cubicBezTo>
                  <a:pt x="77128" y="46504"/>
                  <a:pt x="77090" y="46920"/>
                  <a:pt x="77090" y="47033"/>
                </a:cubicBezTo>
                <a:lnTo>
                  <a:pt x="77242" y="47185"/>
                </a:lnTo>
                <a:lnTo>
                  <a:pt x="77242" y="47185"/>
                </a:lnTo>
                <a:cubicBezTo>
                  <a:pt x="77204" y="47147"/>
                  <a:pt x="77204" y="47147"/>
                  <a:pt x="77166" y="47147"/>
                </a:cubicBezTo>
                <a:cubicBezTo>
                  <a:pt x="77166" y="47147"/>
                  <a:pt x="77166" y="47185"/>
                  <a:pt x="77166" y="47222"/>
                </a:cubicBezTo>
                <a:lnTo>
                  <a:pt x="77090" y="47298"/>
                </a:lnTo>
                <a:cubicBezTo>
                  <a:pt x="77053" y="47411"/>
                  <a:pt x="77128" y="47525"/>
                  <a:pt x="77242" y="47563"/>
                </a:cubicBezTo>
                <a:cubicBezTo>
                  <a:pt x="77272" y="47573"/>
                  <a:pt x="77305" y="47578"/>
                  <a:pt x="77339" y="47578"/>
                </a:cubicBezTo>
                <a:cubicBezTo>
                  <a:pt x="77433" y="47578"/>
                  <a:pt x="77537" y="47542"/>
                  <a:pt x="77620" y="47487"/>
                </a:cubicBezTo>
                <a:lnTo>
                  <a:pt x="77657" y="47374"/>
                </a:lnTo>
                <a:cubicBezTo>
                  <a:pt x="77620" y="47298"/>
                  <a:pt x="77582" y="47260"/>
                  <a:pt x="77582" y="47222"/>
                </a:cubicBezTo>
                <a:cubicBezTo>
                  <a:pt x="77695" y="47222"/>
                  <a:pt x="77847" y="47185"/>
                  <a:pt x="77922" y="47109"/>
                </a:cubicBezTo>
                <a:lnTo>
                  <a:pt x="77960" y="47071"/>
                </a:lnTo>
                <a:cubicBezTo>
                  <a:pt x="77960" y="47033"/>
                  <a:pt x="77960" y="47033"/>
                  <a:pt x="77960" y="46996"/>
                </a:cubicBezTo>
                <a:cubicBezTo>
                  <a:pt x="77960" y="46882"/>
                  <a:pt x="77884" y="46844"/>
                  <a:pt x="77809" y="46844"/>
                </a:cubicBezTo>
                <a:cubicBezTo>
                  <a:pt x="77847" y="46731"/>
                  <a:pt x="77771" y="46655"/>
                  <a:pt x="77733" y="46618"/>
                </a:cubicBezTo>
                <a:cubicBezTo>
                  <a:pt x="77733" y="46580"/>
                  <a:pt x="77695" y="46580"/>
                  <a:pt x="77695" y="46542"/>
                </a:cubicBezTo>
                <a:lnTo>
                  <a:pt x="77544" y="46466"/>
                </a:lnTo>
                <a:close/>
                <a:moveTo>
                  <a:pt x="67071" y="47071"/>
                </a:moveTo>
                <a:lnTo>
                  <a:pt x="66958" y="47185"/>
                </a:lnTo>
                <a:lnTo>
                  <a:pt x="66958" y="47222"/>
                </a:lnTo>
                <a:cubicBezTo>
                  <a:pt x="66958" y="47260"/>
                  <a:pt x="66958" y="47336"/>
                  <a:pt x="66958" y="47374"/>
                </a:cubicBezTo>
                <a:cubicBezTo>
                  <a:pt x="66958" y="47601"/>
                  <a:pt x="67071" y="47714"/>
                  <a:pt x="67260" y="47714"/>
                </a:cubicBezTo>
                <a:lnTo>
                  <a:pt x="67374" y="47676"/>
                </a:lnTo>
                <a:cubicBezTo>
                  <a:pt x="67412" y="47638"/>
                  <a:pt x="67487" y="47525"/>
                  <a:pt x="67487" y="47374"/>
                </a:cubicBezTo>
                <a:cubicBezTo>
                  <a:pt x="67487" y="47298"/>
                  <a:pt x="67487" y="47222"/>
                  <a:pt x="67412" y="47147"/>
                </a:cubicBezTo>
                <a:cubicBezTo>
                  <a:pt x="67336" y="47109"/>
                  <a:pt x="67223" y="47071"/>
                  <a:pt x="67071" y="47071"/>
                </a:cubicBezTo>
                <a:close/>
                <a:moveTo>
                  <a:pt x="32931" y="47411"/>
                </a:moveTo>
                <a:cubicBezTo>
                  <a:pt x="32780" y="47449"/>
                  <a:pt x="32591" y="47563"/>
                  <a:pt x="32591" y="47676"/>
                </a:cubicBezTo>
                <a:cubicBezTo>
                  <a:pt x="32591" y="47752"/>
                  <a:pt x="32629" y="47827"/>
                  <a:pt x="32818" y="47865"/>
                </a:cubicBezTo>
                <a:lnTo>
                  <a:pt x="33007" y="47790"/>
                </a:lnTo>
                <a:cubicBezTo>
                  <a:pt x="33007" y="47790"/>
                  <a:pt x="33044" y="47752"/>
                  <a:pt x="33044" y="47752"/>
                </a:cubicBezTo>
                <a:cubicBezTo>
                  <a:pt x="33120" y="47714"/>
                  <a:pt x="33196" y="47638"/>
                  <a:pt x="33196" y="47563"/>
                </a:cubicBezTo>
                <a:cubicBezTo>
                  <a:pt x="33196" y="47525"/>
                  <a:pt x="33158" y="47449"/>
                  <a:pt x="33044" y="47411"/>
                </a:cubicBezTo>
                <a:close/>
                <a:moveTo>
                  <a:pt x="9490" y="47563"/>
                </a:moveTo>
                <a:lnTo>
                  <a:pt x="9339" y="47676"/>
                </a:lnTo>
                <a:lnTo>
                  <a:pt x="9339" y="47827"/>
                </a:lnTo>
                <a:lnTo>
                  <a:pt x="9490" y="47941"/>
                </a:lnTo>
                <a:lnTo>
                  <a:pt x="9679" y="47941"/>
                </a:lnTo>
                <a:lnTo>
                  <a:pt x="9793" y="47827"/>
                </a:lnTo>
                <a:lnTo>
                  <a:pt x="9793" y="47676"/>
                </a:lnTo>
                <a:lnTo>
                  <a:pt x="9679" y="47563"/>
                </a:lnTo>
                <a:close/>
                <a:moveTo>
                  <a:pt x="22391" y="47460"/>
                </a:moveTo>
                <a:cubicBezTo>
                  <a:pt x="22327" y="47460"/>
                  <a:pt x="22261" y="47474"/>
                  <a:pt x="22194" y="47487"/>
                </a:cubicBezTo>
                <a:lnTo>
                  <a:pt x="22118" y="47487"/>
                </a:lnTo>
                <a:lnTo>
                  <a:pt x="22005" y="47601"/>
                </a:lnTo>
                <a:cubicBezTo>
                  <a:pt x="21929" y="47865"/>
                  <a:pt x="22118" y="48016"/>
                  <a:pt x="22345" y="48016"/>
                </a:cubicBezTo>
                <a:cubicBezTo>
                  <a:pt x="22496" y="48016"/>
                  <a:pt x="22685" y="47941"/>
                  <a:pt x="22685" y="47714"/>
                </a:cubicBezTo>
                <a:lnTo>
                  <a:pt x="22685" y="47676"/>
                </a:lnTo>
                <a:cubicBezTo>
                  <a:pt x="22612" y="47505"/>
                  <a:pt x="22507" y="47460"/>
                  <a:pt x="22391" y="47460"/>
                </a:cubicBezTo>
                <a:close/>
                <a:moveTo>
                  <a:pt x="11267" y="47676"/>
                </a:moveTo>
                <a:cubicBezTo>
                  <a:pt x="11192" y="47676"/>
                  <a:pt x="11154" y="47714"/>
                  <a:pt x="11116" y="47714"/>
                </a:cubicBezTo>
                <a:cubicBezTo>
                  <a:pt x="11078" y="47752"/>
                  <a:pt x="11040" y="47790"/>
                  <a:pt x="11040" y="47865"/>
                </a:cubicBezTo>
                <a:lnTo>
                  <a:pt x="11040" y="47903"/>
                </a:lnTo>
                <a:lnTo>
                  <a:pt x="11116" y="47941"/>
                </a:lnTo>
                <a:lnTo>
                  <a:pt x="11116" y="47941"/>
                </a:lnTo>
                <a:lnTo>
                  <a:pt x="11229" y="48054"/>
                </a:lnTo>
                <a:lnTo>
                  <a:pt x="11343" y="48054"/>
                </a:lnTo>
                <a:lnTo>
                  <a:pt x="11456" y="47979"/>
                </a:lnTo>
                <a:cubicBezTo>
                  <a:pt x="11494" y="47941"/>
                  <a:pt x="11494" y="47903"/>
                  <a:pt x="11494" y="47865"/>
                </a:cubicBezTo>
                <a:cubicBezTo>
                  <a:pt x="11494" y="47790"/>
                  <a:pt x="11381" y="47676"/>
                  <a:pt x="11267" y="47676"/>
                </a:cubicBezTo>
                <a:close/>
                <a:moveTo>
                  <a:pt x="40228" y="47790"/>
                </a:moveTo>
                <a:cubicBezTo>
                  <a:pt x="39925" y="47790"/>
                  <a:pt x="39850" y="47941"/>
                  <a:pt x="39850" y="48016"/>
                </a:cubicBezTo>
                <a:lnTo>
                  <a:pt x="39888" y="48092"/>
                </a:lnTo>
                <a:cubicBezTo>
                  <a:pt x="39943" y="48147"/>
                  <a:pt x="40019" y="48182"/>
                  <a:pt x="40100" y="48182"/>
                </a:cubicBezTo>
                <a:cubicBezTo>
                  <a:pt x="40129" y="48182"/>
                  <a:pt x="40160" y="48178"/>
                  <a:pt x="40190" y="48168"/>
                </a:cubicBezTo>
                <a:cubicBezTo>
                  <a:pt x="40304" y="48130"/>
                  <a:pt x="40341" y="48054"/>
                  <a:pt x="40341" y="47941"/>
                </a:cubicBezTo>
                <a:cubicBezTo>
                  <a:pt x="40341" y="47941"/>
                  <a:pt x="40341" y="47941"/>
                  <a:pt x="40341" y="47903"/>
                </a:cubicBezTo>
                <a:lnTo>
                  <a:pt x="40228" y="47790"/>
                </a:lnTo>
                <a:close/>
                <a:moveTo>
                  <a:pt x="48999" y="47752"/>
                </a:moveTo>
                <a:cubicBezTo>
                  <a:pt x="48924" y="47752"/>
                  <a:pt x="48848" y="47790"/>
                  <a:pt x="48810" y="47790"/>
                </a:cubicBezTo>
                <a:lnTo>
                  <a:pt x="48848" y="47790"/>
                </a:lnTo>
                <a:lnTo>
                  <a:pt x="48621" y="47865"/>
                </a:lnTo>
                <a:lnTo>
                  <a:pt x="48621" y="48092"/>
                </a:lnTo>
                <a:lnTo>
                  <a:pt x="48772" y="48205"/>
                </a:lnTo>
                <a:cubicBezTo>
                  <a:pt x="48999" y="48205"/>
                  <a:pt x="49151" y="48054"/>
                  <a:pt x="49151" y="47865"/>
                </a:cubicBezTo>
                <a:lnTo>
                  <a:pt x="48999" y="47752"/>
                </a:lnTo>
                <a:close/>
                <a:moveTo>
                  <a:pt x="45559" y="47752"/>
                </a:moveTo>
                <a:lnTo>
                  <a:pt x="45445" y="47865"/>
                </a:lnTo>
                <a:cubicBezTo>
                  <a:pt x="45445" y="47903"/>
                  <a:pt x="45445" y="47941"/>
                  <a:pt x="45445" y="47941"/>
                </a:cubicBezTo>
                <a:cubicBezTo>
                  <a:pt x="45445" y="48205"/>
                  <a:pt x="45597" y="48243"/>
                  <a:pt x="45672" y="48243"/>
                </a:cubicBezTo>
                <a:lnTo>
                  <a:pt x="45823" y="48168"/>
                </a:lnTo>
                <a:cubicBezTo>
                  <a:pt x="45823" y="48168"/>
                  <a:pt x="45861" y="48130"/>
                  <a:pt x="45861" y="48130"/>
                </a:cubicBezTo>
                <a:cubicBezTo>
                  <a:pt x="45899" y="48092"/>
                  <a:pt x="45975" y="48054"/>
                  <a:pt x="45975" y="47941"/>
                </a:cubicBezTo>
                <a:cubicBezTo>
                  <a:pt x="45975" y="47903"/>
                  <a:pt x="45975" y="47865"/>
                  <a:pt x="45937" y="47827"/>
                </a:cubicBezTo>
                <a:lnTo>
                  <a:pt x="45823" y="47752"/>
                </a:lnTo>
                <a:close/>
                <a:moveTo>
                  <a:pt x="54519" y="47903"/>
                </a:moveTo>
                <a:cubicBezTo>
                  <a:pt x="54330" y="47903"/>
                  <a:pt x="54255" y="47979"/>
                  <a:pt x="54179" y="48092"/>
                </a:cubicBezTo>
                <a:lnTo>
                  <a:pt x="54292" y="48243"/>
                </a:lnTo>
                <a:cubicBezTo>
                  <a:pt x="54330" y="48243"/>
                  <a:pt x="54368" y="48281"/>
                  <a:pt x="54406" y="48281"/>
                </a:cubicBezTo>
                <a:lnTo>
                  <a:pt x="54595" y="48205"/>
                </a:lnTo>
                <a:cubicBezTo>
                  <a:pt x="54595" y="48168"/>
                  <a:pt x="54633" y="48130"/>
                  <a:pt x="54633" y="48054"/>
                </a:cubicBezTo>
                <a:lnTo>
                  <a:pt x="54633" y="48016"/>
                </a:lnTo>
                <a:lnTo>
                  <a:pt x="54519" y="47903"/>
                </a:lnTo>
                <a:close/>
                <a:moveTo>
                  <a:pt x="13972" y="47870"/>
                </a:moveTo>
                <a:cubicBezTo>
                  <a:pt x="13842" y="47870"/>
                  <a:pt x="13711" y="47919"/>
                  <a:pt x="13611" y="47979"/>
                </a:cubicBezTo>
                <a:cubicBezTo>
                  <a:pt x="13574" y="47941"/>
                  <a:pt x="13536" y="47941"/>
                  <a:pt x="13498" y="47941"/>
                </a:cubicBezTo>
                <a:cubicBezTo>
                  <a:pt x="13436" y="47925"/>
                  <a:pt x="13356" y="47910"/>
                  <a:pt x="13271" y="47910"/>
                </a:cubicBezTo>
                <a:cubicBezTo>
                  <a:pt x="13150" y="47910"/>
                  <a:pt x="13020" y="47942"/>
                  <a:pt x="12931" y="48054"/>
                </a:cubicBezTo>
                <a:lnTo>
                  <a:pt x="12931" y="48205"/>
                </a:lnTo>
                <a:cubicBezTo>
                  <a:pt x="13120" y="48394"/>
                  <a:pt x="13271" y="48394"/>
                  <a:pt x="13498" y="48394"/>
                </a:cubicBezTo>
                <a:lnTo>
                  <a:pt x="13725" y="48394"/>
                </a:lnTo>
                <a:lnTo>
                  <a:pt x="13876" y="48243"/>
                </a:lnTo>
                <a:lnTo>
                  <a:pt x="13952" y="48243"/>
                </a:lnTo>
                <a:cubicBezTo>
                  <a:pt x="13984" y="48243"/>
                  <a:pt x="14023" y="48246"/>
                  <a:pt x="14063" y="48246"/>
                </a:cubicBezTo>
                <a:cubicBezTo>
                  <a:pt x="14164" y="48246"/>
                  <a:pt x="14276" y="48227"/>
                  <a:pt x="14330" y="48092"/>
                </a:cubicBezTo>
                <a:lnTo>
                  <a:pt x="14292" y="48016"/>
                </a:lnTo>
                <a:cubicBezTo>
                  <a:pt x="14203" y="47909"/>
                  <a:pt x="14088" y="47870"/>
                  <a:pt x="13972" y="47870"/>
                </a:cubicBezTo>
                <a:close/>
                <a:moveTo>
                  <a:pt x="28923" y="48319"/>
                </a:moveTo>
                <a:lnTo>
                  <a:pt x="28772" y="48470"/>
                </a:lnTo>
                <a:cubicBezTo>
                  <a:pt x="28772" y="48470"/>
                  <a:pt x="28772" y="48432"/>
                  <a:pt x="28772" y="48432"/>
                </a:cubicBezTo>
                <a:cubicBezTo>
                  <a:pt x="28697" y="48470"/>
                  <a:pt x="28545" y="48508"/>
                  <a:pt x="28583" y="48659"/>
                </a:cubicBezTo>
                <a:lnTo>
                  <a:pt x="28659" y="48773"/>
                </a:lnTo>
                <a:cubicBezTo>
                  <a:pt x="28681" y="48784"/>
                  <a:pt x="28706" y="48788"/>
                  <a:pt x="28734" y="48788"/>
                </a:cubicBezTo>
                <a:cubicBezTo>
                  <a:pt x="28801" y="48788"/>
                  <a:pt x="28881" y="48761"/>
                  <a:pt x="28961" y="48735"/>
                </a:cubicBezTo>
                <a:cubicBezTo>
                  <a:pt x="29037" y="48697"/>
                  <a:pt x="29075" y="48621"/>
                  <a:pt x="29075" y="48508"/>
                </a:cubicBezTo>
                <a:cubicBezTo>
                  <a:pt x="29075" y="48432"/>
                  <a:pt x="29037" y="48357"/>
                  <a:pt x="28923" y="48319"/>
                </a:cubicBezTo>
                <a:close/>
                <a:moveTo>
                  <a:pt x="6957" y="48357"/>
                </a:moveTo>
                <a:lnTo>
                  <a:pt x="6806" y="48508"/>
                </a:lnTo>
                <a:lnTo>
                  <a:pt x="6806" y="48659"/>
                </a:lnTo>
                <a:lnTo>
                  <a:pt x="6957" y="48773"/>
                </a:lnTo>
                <a:cubicBezTo>
                  <a:pt x="6995" y="48773"/>
                  <a:pt x="7033" y="48773"/>
                  <a:pt x="7071" y="48810"/>
                </a:cubicBezTo>
                <a:lnTo>
                  <a:pt x="7260" y="48735"/>
                </a:lnTo>
                <a:cubicBezTo>
                  <a:pt x="7260" y="48735"/>
                  <a:pt x="7260" y="48697"/>
                  <a:pt x="7297" y="48697"/>
                </a:cubicBezTo>
                <a:cubicBezTo>
                  <a:pt x="7297" y="48659"/>
                  <a:pt x="7335" y="48621"/>
                  <a:pt x="7335" y="48546"/>
                </a:cubicBezTo>
                <a:cubicBezTo>
                  <a:pt x="7335" y="48508"/>
                  <a:pt x="7335" y="48508"/>
                  <a:pt x="7335" y="48470"/>
                </a:cubicBezTo>
                <a:lnTo>
                  <a:pt x="7184" y="48357"/>
                </a:lnTo>
                <a:close/>
                <a:moveTo>
                  <a:pt x="24273" y="48394"/>
                </a:moveTo>
                <a:lnTo>
                  <a:pt x="24122" y="48546"/>
                </a:lnTo>
                <a:cubicBezTo>
                  <a:pt x="24122" y="48546"/>
                  <a:pt x="24122" y="48546"/>
                  <a:pt x="24122" y="48584"/>
                </a:cubicBezTo>
                <a:cubicBezTo>
                  <a:pt x="24084" y="48584"/>
                  <a:pt x="24046" y="48621"/>
                  <a:pt x="24046" y="48659"/>
                </a:cubicBezTo>
                <a:cubicBezTo>
                  <a:pt x="24046" y="48697"/>
                  <a:pt x="24046" y="48810"/>
                  <a:pt x="24235" y="48810"/>
                </a:cubicBezTo>
                <a:lnTo>
                  <a:pt x="24273" y="48773"/>
                </a:lnTo>
                <a:cubicBezTo>
                  <a:pt x="24273" y="48773"/>
                  <a:pt x="24273" y="48810"/>
                  <a:pt x="24273" y="48810"/>
                </a:cubicBezTo>
                <a:lnTo>
                  <a:pt x="24500" y="48697"/>
                </a:lnTo>
                <a:cubicBezTo>
                  <a:pt x="24500" y="48697"/>
                  <a:pt x="24500" y="48659"/>
                  <a:pt x="24500" y="48659"/>
                </a:cubicBezTo>
                <a:cubicBezTo>
                  <a:pt x="24500" y="48508"/>
                  <a:pt x="24424" y="48394"/>
                  <a:pt x="24273" y="48394"/>
                </a:cubicBezTo>
                <a:close/>
                <a:moveTo>
                  <a:pt x="29717" y="48357"/>
                </a:moveTo>
                <a:cubicBezTo>
                  <a:pt x="29642" y="48357"/>
                  <a:pt x="29528" y="48357"/>
                  <a:pt x="29453" y="48432"/>
                </a:cubicBezTo>
                <a:cubicBezTo>
                  <a:pt x="29415" y="48470"/>
                  <a:pt x="29377" y="48546"/>
                  <a:pt x="29415" y="48621"/>
                </a:cubicBezTo>
                <a:lnTo>
                  <a:pt x="29566" y="48697"/>
                </a:lnTo>
                <a:cubicBezTo>
                  <a:pt x="29604" y="48735"/>
                  <a:pt x="29680" y="48810"/>
                  <a:pt x="29793" y="48810"/>
                </a:cubicBezTo>
                <a:lnTo>
                  <a:pt x="29944" y="48697"/>
                </a:lnTo>
                <a:lnTo>
                  <a:pt x="29944" y="48508"/>
                </a:lnTo>
                <a:lnTo>
                  <a:pt x="29755" y="48394"/>
                </a:lnTo>
                <a:cubicBezTo>
                  <a:pt x="29755" y="48394"/>
                  <a:pt x="29717" y="48394"/>
                  <a:pt x="29717" y="48357"/>
                </a:cubicBezTo>
                <a:close/>
                <a:moveTo>
                  <a:pt x="31598" y="48465"/>
                </a:moveTo>
                <a:cubicBezTo>
                  <a:pt x="31323" y="48465"/>
                  <a:pt x="31223" y="48628"/>
                  <a:pt x="31154" y="48697"/>
                </a:cubicBezTo>
                <a:lnTo>
                  <a:pt x="31116" y="48735"/>
                </a:lnTo>
                <a:lnTo>
                  <a:pt x="31154" y="48886"/>
                </a:lnTo>
                <a:cubicBezTo>
                  <a:pt x="31208" y="48913"/>
                  <a:pt x="31242" y="48939"/>
                  <a:pt x="31285" y="48939"/>
                </a:cubicBezTo>
                <a:cubicBezTo>
                  <a:pt x="31302" y="48939"/>
                  <a:pt x="31321" y="48935"/>
                  <a:pt x="31343" y="48924"/>
                </a:cubicBezTo>
                <a:cubicBezTo>
                  <a:pt x="31570" y="48924"/>
                  <a:pt x="31721" y="48697"/>
                  <a:pt x="31759" y="48659"/>
                </a:cubicBezTo>
                <a:lnTo>
                  <a:pt x="31683" y="48470"/>
                </a:lnTo>
                <a:cubicBezTo>
                  <a:pt x="31653" y="48467"/>
                  <a:pt x="31624" y="48465"/>
                  <a:pt x="31598" y="48465"/>
                </a:cubicBezTo>
                <a:close/>
                <a:moveTo>
                  <a:pt x="79368" y="48682"/>
                </a:moveTo>
                <a:cubicBezTo>
                  <a:pt x="79303" y="48682"/>
                  <a:pt x="79235" y="48717"/>
                  <a:pt x="79208" y="48773"/>
                </a:cubicBezTo>
                <a:cubicBezTo>
                  <a:pt x="79132" y="48810"/>
                  <a:pt x="79132" y="48848"/>
                  <a:pt x="79132" y="48886"/>
                </a:cubicBezTo>
                <a:lnTo>
                  <a:pt x="79283" y="48886"/>
                </a:lnTo>
                <a:cubicBezTo>
                  <a:pt x="79283" y="48886"/>
                  <a:pt x="79245" y="48886"/>
                  <a:pt x="79245" y="48924"/>
                </a:cubicBezTo>
                <a:cubicBezTo>
                  <a:pt x="79283" y="48952"/>
                  <a:pt x="79316" y="48962"/>
                  <a:pt x="79346" y="48962"/>
                </a:cubicBezTo>
                <a:cubicBezTo>
                  <a:pt x="79405" y="48962"/>
                  <a:pt x="79450" y="48924"/>
                  <a:pt x="79490" y="48924"/>
                </a:cubicBezTo>
                <a:cubicBezTo>
                  <a:pt x="79510" y="48924"/>
                  <a:pt x="79529" y="48933"/>
                  <a:pt x="79548" y="48962"/>
                </a:cubicBezTo>
                <a:cubicBezTo>
                  <a:pt x="79623" y="48848"/>
                  <a:pt x="79548" y="48810"/>
                  <a:pt x="79434" y="48810"/>
                </a:cubicBezTo>
                <a:lnTo>
                  <a:pt x="79434" y="48697"/>
                </a:lnTo>
                <a:cubicBezTo>
                  <a:pt x="79414" y="48687"/>
                  <a:pt x="79391" y="48682"/>
                  <a:pt x="79368" y="48682"/>
                </a:cubicBezTo>
                <a:close/>
                <a:moveTo>
                  <a:pt x="24840" y="48735"/>
                </a:moveTo>
                <a:lnTo>
                  <a:pt x="24651" y="48848"/>
                </a:lnTo>
                <a:lnTo>
                  <a:pt x="24651" y="48999"/>
                </a:lnTo>
                <a:lnTo>
                  <a:pt x="24689" y="49075"/>
                </a:lnTo>
                <a:cubicBezTo>
                  <a:pt x="24744" y="49130"/>
                  <a:pt x="24840" y="49165"/>
                  <a:pt x="24932" y="49165"/>
                </a:cubicBezTo>
                <a:cubicBezTo>
                  <a:pt x="24966" y="49165"/>
                  <a:pt x="24999" y="49161"/>
                  <a:pt x="25029" y="49151"/>
                </a:cubicBezTo>
                <a:cubicBezTo>
                  <a:pt x="25143" y="49113"/>
                  <a:pt x="25218" y="48999"/>
                  <a:pt x="25218" y="48924"/>
                </a:cubicBezTo>
                <a:lnTo>
                  <a:pt x="25218" y="48886"/>
                </a:lnTo>
                <a:cubicBezTo>
                  <a:pt x="25218" y="48848"/>
                  <a:pt x="25218" y="48810"/>
                  <a:pt x="25181" y="48773"/>
                </a:cubicBezTo>
                <a:cubicBezTo>
                  <a:pt x="25105" y="48735"/>
                  <a:pt x="24991" y="48735"/>
                  <a:pt x="24916" y="48735"/>
                </a:cubicBezTo>
                <a:close/>
                <a:moveTo>
                  <a:pt x="6159" y="48933"/>
                </a:moveTo>
                <a:cubicBezTo>
                  <a:pt x="6125" y="48933"/>
                  <a:pt x="6088" y="48943"/>
                  <a:pt x="6050" y="48962"/>
                </a:cubicBezTo>
                <a:cubicBezTo>
                  <a:pt x="5974" y="48999"/>
                  <a:pt x="5936" y="49075"/>
                  <a:pt x="5936" y="49151"/>
                </a:cubicBezTo>
                <a:cubicBezTo>
                  <a:pt x="5936" y="49226"/>
                  <a:pt x="5974" y="49302"/>
                  <a:pt x="6050" y="49340"/>
                </a:cubicBezTo>
                <a:cubicBezTo>
                  <a:pt x="6125" y="49340"/>
                  <a:pt x="6201" y="49340"/>
                  <a:pt x="6239" y="49302"/>
                </a:cubicBezTo>
                <a:cubicBezTo>
                  <a:pt x="6314" y="49264"/>
                  <a:pt x="6352" y="49188"/>
                  <a:pt x="6352" y="49151"/>
                </a:cubicBezTo>
                <a:cubicBezTo>
                  <a:pt x="6352" y="49075"/>
                  <a:pt x="6314" y="48999"/>
                  <a:pt x="6239" y="48962"/>
                </a:cubicBezTo>
                <a:cubicBezTo>
                  <a:pt x="6220" y="48943"/>
                  <a:pt x="6192" y="48933"/>
                  <a:pt x="6159" y="48933"/>
                </a:cubicBezTo>
                <a:close/>
                <a:moveTo>
                  <a:pt x="84841" y="48848"/>
                </a:moveTo>
                <a:lnTo>
                  <a:pt x="84652" y="48962"/>
                </a:lnTo>
                <a:cubicBezTo>
                  <a:pt x="84652" y="48962"/>
                  <a:pt x="84652" y="48999"/>
                  <a:pt x="84652" y="48999"/>
                </a:cubicBezTo>
                <a:cubicBezTo>
                  <a:pt x="84652" y="49037"/>
                  <a:pt x="84614" y="49075"/>
                  <a:pt x="84614" y="49151"/>
                </a:cubicBezTo>
                <a:cubicBezTo>
                  <a:pt x="84614" y="49188"/>
                  <a:pt x="84652" y="49302"/>
                  <a:pt x="84841" y="49340"/>
                </a:cubicBezTo>
                <a:lnTo>
                  <a:pt x="84992" y="49226"/>
                </a:lnTo>
                <a:cubicBezTo>
                  <a:pt x="84992" y="49226"/>
                  <a:pt x="84992" y="49264"/>
                  <a:pt x="84992" y="49264"/>
                </a:cubicBezTo>
                <a:cubicBezTo>
                  <a:pt x="85030" y="49264"/>
                  <a:pt x="85181" y="49226"/>
                  <a:pt x="85181" y="49075"/>
                </a:cubicBezTo>
                <a:lnTo>
                  <a:pt x="85181" y="49037"/>
                </a:lnTo>
                <a:lnTo>
                  <a:pt x="85106" y="48962"/>
                </a:lnTo>
                <a:cubicBezTo>
                  <a:pt x="85068" y="48924"/>
                  <a:pt x="85030" y="48924"/>
                  <a:pt x="84992" y="48924"/>
                </a:cubicBezTo>
                <a:cubicBezTo>
                  <a:pt x="84954" y="48886"/>
                  <a:pt x="84917" y="48848"/>
                  <a:pt x="84841" y="48848"/>
                </a:cubicBezTo>
                <a:close/>
                <a:moveTo>
                  <a:pt x="9831" y="48962"/>
                </a:moveTo>
                <a:lnTo>
                  <a:pt x="9717" y="49075"/>
                </a:lnTo>
                <a:cubicBezTo>
                  <a:pt x="9717" y="49113"/>
                  <a:pt x="9717" y="49113"/>
                  <a:pt x="9717" y="49151"/>
                </a:cubicBezTo>
                <a:cubicBezTo>
                  <a:pt x="9679" y="49188"/>
                  <a:pt x="9642" y="49226"/>
                  <a:pt x="9642" y="49264"/>
                </a:cubicBezTo>
                <a:lnTo>
                  <a:pt x="9679" y="49340"/>
                </a:lnTo>
                <a:cubicBezTo>
                  <a:pt x="9747" y="49408"/>
                  <a:pt x="9815" y="49421"/>
                  <a:pt x="9867" y="49421"/>
                </a:cubicBezTo>
                <a:cubicBezTo>
                  <a:pt x="9902" y="49421"/>
                  <a:pt x="9929" y="49415"/>
                  <a:pt x="9944" y="49415"/>
                </a:cubicBezTo>
                <a:cubicBezTo>
                  <a:pt x="10057" y="49377"/>
                  <a:pt x="10095" y="49264"/>
                  <a:pt x="10095" y="49188"/>
                </a:cubicBezTo>
                <a:cubicBezTo>
                  <a:pt x="10095" y="49037"/>
                  <a:pt x="9982" y="48962"/>
                  <a:pt x="9831" y="48962"/>
                </a:cubicBezTo>
                <a:close/>
                <a:moveTo>
                  <a:pt x="19963" y="49113"/>
                </a:moveTo>
                <a:lnTo>
                  <a:pt x="19812" y="49226"/>
                </a:lnTo>
                <a:lnTo>
                  <a:pt x="19812" y="49377"/>
                </a:lnTo>
                <a:lnTo>
                  <a:pt x="19963" y="49491"/>
                </a:lnTo>
                <a:cubicBezTo>
                  <a:pt x="20039" y="49491"/>
                  <a:pt x="20190" y="49491"/>
                  <a:pt x="20303" y="49453"/>
                </a:cubicBezTo>
                <a:cubicBezTo>
                  <a:pt x="20303" y="49415"/>
                  <a:pt x="20341" y="49377"/>
                  <a:pt x="20341" y="49302"/>
                </a:cubicBezTo>
                <a:cubicBezTo>
                  <a:pt x="20341" y="49264"/>
                  <a:pt x="20341" y="49226"/>
                  <a:pt x="20341" y="49188"/>
                </a:cubicBezTo>
                <a:lnTo>
                  <a:pt x="20190" y="49113"/>
                </a:lnTo>
                <a:close/>
                <a:moveTo>
                  <a:pt x="83934" y="49113"/>
                </a:moveTo>
                <a:lnTo>
                  <a:pt x="83707" y="49226"/>
                </a:lnTo>
                <a:lnTo>
                  <a:pt x="83707" y="49377"/>
                </a:lnTo>
                <a:lnTo>
                  <a:pt x="83820" y="49491"/>
                </a:lnTo>
                <a:cubicBezTo>
                  <a:pt x="84009" y="49491"/>
                  <a:pt x="84085" y="49415"/>
                  <a:pt x="84160" y="49302"/>
                </a:cubicBezTo>
                <a:lnTo>
                  <a:pt x="84009" y="49151"/>
                </a:lnTo>
                <a:cubicBezTo>
                  <a:pt x="83971" y="49151"/>
                  <a:pt x="83971" y="49151"/>
                  <a:pt x="83934" y="49113"/>
                </a:cubicBezTo>
                <a:close/>
                <a:moveTo>
                  <a:pt x="55417" y="49097"/>
                </a:moveTo>
                <a:cubicBezTo>
                  <a:pt x="55326" y="49097"/>
                  <a:pt x="55253" y="49124"/>
                  <a:pt x="55200" y="49151"/>
                </a:cubicBezTo>
                <a:cubicBezTo>
                  <a:pt x="55124" y="49188"/>
                  <a:pt x="55049" y="49302"/>
                  <a:pt x="55086" y="49491"/>
                </a:cubicBezTo>
                <a:lnTo>
                  <a:pt x="55200" y="49604"/>
                </a:lnTo>
                <a:cubicBezTo>
                  <a:pt x="55351" y="49604"/>
                  <a:pt x="55464" y="49604"/>
                  <a:pt x="55540" y="49529"/>
                </a:cubicBezTo>
                <a:cubicBezTo>
                  <a:pt x="55616" y="49491"/>
                  <a:pt x="55653" y="49377"/>
                  <a:pt x="55653" y="49226"/>
                </a:cubicBezTo>
                <a:lnTo>
                  <a:pt x="55540" y="49113"/>
                </a:lnTo>
                <a:cubicBezTo>
                  <a:pt x="55496" y="49102"/>
                  <a:pt x="55455" y="49097"/>
                  <a:pt x="55417" y="49097"/>
                </a:cubicBezTo>
                <a:close/>
                <a:moveTo>
                  <a:pt x="3186" y="49302"/>
                </a:moveTo>
                <a:cubicBezTo>
                  <a:pt x="3129" y="49302"/>
                  <a:pt x="3082" y="49321"/>
                  <a:pt x="3063" y="49340"/>
                </a:cubicBezTo>
                <a:lnTo>
                  <a:pt x="2950" y="49340"/>
                </a:lnTo>
                <a:lnTo>
                  <a:pt x="2836" y="49491"/>
                </a:lnTo>
                <a:lnTo>
                  <a:pt x="2836" y="49680"/>
                </a:lnTo>
                <a:lnTo>
                  <a:pt x="2987" y="49793"/>
                </a:lnTo>
                <a:cubicBezTo>
                  <a:pt x="3101" y="49793"/>
                  <a:pt x="3403" y="49793"/>
                  <a:pt x="3403" y="49529"/>
                </a:cubicBezTo>
                <a:cubicBezTo>
                  <a:pt x="3403" y="49491"/>
                  <a:pt x="3403" y="49491"/>
                  <a:pt x="3403" y="49453"/>
                </a:cubicBezTo>
                <a:lnTo>
                  <a:pt x="3366" y="49377"/>
                </a:lnTo>
                <a:cubicBezTo>
                  <a:pt x="3309" y="49321"/>
                  <a:pt x="3243" y="49302"/>
                  <a:pt x="3186" y="49302"/>
                </a:cubicBezTo>
                <a:close/>
                <a:moveTo>
                  <a:pt x="60833" y="49453"/>
                </a:moveTo>
                <a:cubicBezTo>
                  <a:pt x="60871" y="49453"/>
                  <a:pt x="60871" y="49453"/>
                  <a:pt x="60871" y="49491"/>
                </a:cubicBezTo>
                <a:lnTo>
                  <a:pt x="60644" y="49529"/>
                </a:lnTo>
                <a:lnTo>
                  <a:pt x="60606" y="49567"/>
                </a:lnTo>
                <a:cubicBezTo>
                  <a:pt x="60606" y="49756"/>
                  <a:pt x="60833" y="49793"/>
                  <a:pt x="60909" y="49793"/>
                </a:cubicBezTo>
                <a:lnTo>
                  <a:pt x="60984" y="49793"/>
                </a:lnTo>
                <a:lnTo>
                  <a:pt x="61136" y="49718"/>
                </a:lnTo>
                <a:cubicBezTo>
                  <a:pt x="61136" y="49680"/>
                  <a:pt x="61136" y="49680"/>
                  <a:pt x="61136" y="49642"/>
                </a:cubicBezTo>
                <a:cubicBezTo>
                  <a:pt x="61136" y="49529"/>
                  <a:pt x="61060" y="49453"/>
                  <a:pt x="60909" y="49453"/>
                </a:cubicBezTo>
                <a:close/>
                <a:moveTo>
                  <a:pt x="61400" y="49415"/>
                </a:moveTo>
                <a:lnTo>
                  <a:pt x="61211" y="49529"/>
                </a:lnTo>
                <a:cubicBezTo>
                  <a:pt x="61211" y="49529"/>
                  <a:pt x="61173" y="49604"/>
                  <a:pt x="61173" y="49642"/>
                </a:cubicBezTo>
                <a:lnTo>
                  <a:pt x="61173" y="49718"/>
                </a:lnTo>
                <a:lnTo>
                  <a:pt x="61287" y="49793"/>
                </a:lnTo>
                <a:lnTo>
                  <a:pt x="61476" y="49793"/>
                </a:lnTo>
                <a:lnTo>
                  <a:pt x="61627" y="49680"/>
                </a:lnTo>
                <a:lnTo>
                  <a:pt x="61627" y="49567"/>
                </a:lnTo>
                <a:lnTo>
                  <a:pt x="61514" y="49453"/>
                </a:lnTo>
                <a:cubicBezTo>
                  <a:pt x="61476" y="49453"/>
                  <a:pt x="61438" y="49415"/>
                  <a:pt x="61400" y="49415"/>
                </a:cubicBezTo>
                <a:close/>
                <a:moveTo>
                  <a:pt x="3630" y="49567"/>
                </a:moveTo>
                <a:lnTo>
                  <a:pt x="3517" y="49680"/>
                </a:lnTo>
                <a:cubicBezTo>
                  <a:pt x="3517" y="49869"/>
                  <a:pt x="3668" y="49982"/>
                  <a:pt x="3857" y="50020"/>
                </a:cubicBezTo>
                <a:lnTo>
                  <a:pt x="4008" y="49869"/>
                </a:lnTo>
                <a:lnTo>
                  <a:pt x="4008" y="49680"/>
                </a:lnTo>
                <a:lnTo>
                  <a:pt x="3895" y="49567"/>
                </a:lnTo>
                <a:close/>
                <a:moveTo>
                  <a:pt x="50058" y="49652"/>
                </a:moveTo>
                <a:cubicBezTo>
                  <a:pt x="50020" y="49652"/>
                  <a:pt x="49982" y="49661"/>
                  <a:pt x="49944" y="49680"/>
                </a:cubicBezTo>
                <a:cubicBezTo>
                  <a:pt x="49831" y="49718"/>
                  <a:pt x="49793" y="49945"/>
                  <a:pt x="49907" y="50020"/>
                </a:cubicBezTo>
                <a:cubicBezTo>
                  <a:pt x="49944" y="50058"/>
                  <a:pt x="50020" y="50058"/>
                  <a:pt x="50058" y="50058"/>
                </a:cubicBezTo>
                <a:lnTo>
                  <a:pt x="50133" y="49983"/>
                </a:lnTo>
                <a:lnTo>
                  <a:pt x="50133" y="49983"/>
                </a:lnTo>
                <a:cubicBezTo>
                  <a:pt x="50096" y="50020"/>
                  <a:pt x="50096" y="50020"/>
                  <a:pt x="50058" y="50020"/>
                </a:cubicBezTo>
                <a:lnTo>
                  <a:pt x="50247" y="49907"/>
                </a:lnTo>
                <a:lnTo>
                  <a:pt x="50247" y="49793"/>
                </a:lnTo>
                <a:lnTo>
                  <a:pt x="50171" y="49680"/>
                </a:lnTo>
                <a:cubicBezTo>
                  <a:pt x="50134" y="49661"/>
                  <a:pt x="50096" y="49652"/>
                  <a:pt x="50058" y="49652"/>
                </a:cubicBezTo>
                <a:close/>
                <a:moveTo>
                  <a:pt x="56410" y="49756"/>
                </a:moveTo>
                <a:lnTo>
                  <a:pt x="56296" y="49869"/>
                </a:lnTo>
                <a:lnTo>
                  <a:pt x="56296" y="49982"/>
                </a:lnTo>
                <a:lnTo>
                  <a:pt x="56410" y="50096"/>
                </a:lnTo>
                <a:cubicBezTo>
                  <a:pt x="56410" y="50134"/>
                  <a:pt x="56447" y="50134"/>
                  <a:pt x="56523" y="50171"/>
                </a:cubicBezTo>
                <a:lnTo>
                  <a:pt x="56674" y="50020"/>
                </a:lnTo>
                <a:cubicBezTo>
                  <a:pt x="56674" y="49945"/>
                  <a:pt x="56674" y="49869"/>
                  <a:pt x="56599" y="49793"/>
                </a:cubicBezTo>
                <a:cubicBezTo>
                  <a:pt x="56561" y="49793"/>
                  <a:pt x="56485" y="49756"/>
                  <a:pt x="56410" y="49756"/>
                </a:cubicBezTo>
                <a:close/>
                <a:moveTo>
                  <a:pt x="6465" y="48689"/>
                </a:moveTo>
                <a:cubicBezTo>
                  <a:pt x="6441" y="48689"/>
                  <a:pt x="6417" y="48692"/>
                  <a:pt x="6390" y="48697"/>
                </a:cubicBezTo>
                <a:lnTo>
                  <a:pt x="6277" y="48773"/>
                </a:lnTo>
                <a:cubicBezTo>
                  <a:pt x="6239" y="48924"/>
                  <a:pt x="6314" y="48999"/>
                  <a:pt x="6352" y="49037"/>
                </a:cubicBezTo>
                <a:cubicBezTo>
                  <a:pt x="6352" y="49037"/>
                  <a:pt x="6352" y="49037"/>
                  <a:pt x="6352" y="49075"/>
                </a:cubicBezTo>
                <a:lnTo>
                  <a:pt x="6466" y="49226"/>
                </a:lnTo>
                <a:lnTo>
                  <a:pt x="6541" y="49226"/>
                </a:lnTo>
                <a:cubicBezTo>
                  <a:pt x="6541" y="49264"/>
                  <a:pt x="6579" y="49264"/>
                  <a:pt x="6579" y="49302"/>
                </a:cubicBezTo>
                <a:cubicBezTo>
                  <a:pt x="6617" y="49340"/>
                  <a:pt x="6655" y="49340"/>
                  <a:pt x="6617" y="49377"/>
                </a:cubicBezTo>
                <a:cubicBezTo>
                  <a:pt x="6617" y="49415"/>
                  <a:pt x="6617" y="49491"/>
                  <a:pt x="6655" y="49529"/>
                </a:cubicBezTo>
                <a:cubicBezTo>
                  <a:pt x="6655" y="49567"/>
                  <a:pt x="6693" y="49604"/>
                  <a:pt x="6730" y="49642"/>
                </a:cubicBezTo>
                <a:cubicBezTo>
                  <a:pt x="6806" y="49680"/>
                  <a:pt x="6844" y="49718"/>
                  <a:pt x="6882" y="49756"/>
                </a:cubicBezTo>
                <a:cubicBezTo>
                  <a:pt x="6984" y="50027"/>
                  <a:pt x="7238" y="50177"/>
                  <a:pt x="7508" y="50177"/>
                </a:cubicBezTo>
                <a:cubicBezTo>
                  <a:pt x="7539" y="50177"/>
                  <a:pt x="7569" y="50175"/>
                  <a:pt x="7600" y="50171"/>
                </a:cubicBezTo>
                <a:lnTo>
                  <a:pt x="7676" y="50096"/>
                </a:lnTo>
                <a:cubicBezTo>
                  <a:pt x="7713" y="50020"/>
                  <a:pt x="7751" y="49982"/>
                  <a:pt x="7751" y="49945"/>
                </a:cubicBezTo>
                <a:cubicBezTo>
                  <a:pt x="7789" y="49869"/>
                  <a:pt x="7865" y="49831"/>
                  <a:pt x="7827" y="49680"/>
                </a:cubicBezTo>
                <a:cubicBezTo>
                  <a:pt x="7978" y="49604"/>
                  <a:pt x="8016" y="49491"/>
                  <a:pt x="8016" y="49415"/>
                </a:cubicBezTo>
                <a:cubicBezTo>
                  <a:pt x="8016" y="49377"/>
                  <a:pt x="8016" y="49340"/>
                  <a:pt x="8016" y="49302"/>
                </a:cubicBezTo>
                <a:cubicBezTo>
                  <a:pt x="8016" y="49226"/>
                  <a:pt x="8016" y="49113"/>
                  <a:pt x="8054" y="49037"/>
                </a:cubicBezTo>
                <a:lnTo>
                  <a:pt x="7978" y="48886"/>
                </a:lnTo>
                <a:lnTo>
                  <a:pt x="7902" y="48886"/>
                </a:lnTo>
                <a:cubicBezTo>
                  <a:pt x="7827" y="48848"/>
                  <a:pt x="7713" y="48810"/>
                  <a:pt x="7562" y="48773"/>
                </a:cubicBezTo>
                <a:lnTo>
                  <a:pt x="7411" y="48886"/>
                </a:lnTo>
                <a:cubicBezTo>
                  <a:pt x="7373" y="48962"/>
                  <a:pt x="7335" y="48999"/>
                  <a:pt x="7108" y="48999"/>
                </a:cubicBezTo>
                <a:lnTo>
                  <a:pt x="6844" y="48999"/>
                </a:lnTo>
                <a:lnTo>
                  <a:pt x="6806" y="48962"/>
                </a:lnTo>
                <a:lnTo>
                  <a:pt x="6806" y="48848"/>
                </a:lnTo>
                <a:cubicBezTo>
                  <a:pt x="6768" y="48848"/>
                  <a:pt x="6768" y="48848"/>
                  <a:pt x="6730" y="48810"/>
                </a:cubicBezTo>
                <a:cubicBezTo>
                  <a:pt x="6698" y="48778"/>
                  <a:pt x="6609" y="48689"/>
                  <a:pt x="6465" y="48689"/>
                </a:cubicBezTo>
                <a:close/>
                <a:moveTo>
                  <a:pt x="7902" y="50020"/>
                </a:moveTo>
                <a:cubicBezTo>
                  <a:pt x="7789" y="50020"/>
                  <a:pt x="7676" y="50058"/>
                  <a:pt x="7676" y="50171"/>
                </a:cubicBezTo>
                <a:lnTo>
                  <a:pt x="7789" y="50323"/>
                </a:lnTo>
                <a:cubicBezTo>
                  <a:pt x="7789" y="50351"/>
                  <a:pt x="7833" y="50424"/>
                  <a:pt x="7936" y="50424"/>
                </a:cubicBezTo>
                <a:cubicBezTo>
                  <a:pt x="7969" y="50424"/>
                  <a:pt x="8008" y="50416"/>
                  <a:pt x="8054" y="50398"/>
                </a:cubicBezTo>
                <a:lnTo>
                  <a:pt x="8167" y="50360"/>
                </a:lnTo>
                <a:cubicBezTo>
                  <a:pt x="8167" y="50323"/>
                  <a:pt x="8167" y="50285"/>
                  <a:pt x="8167" y="50247"/>
                </a:cubicBezTo>
                <a:cubicBezTo>
                  <a:pt x="8167" y="50134"/>
                  <a:pt x="8054" y="50058"/>
                  <a:pt x="7902" y="50020"/>
                </a:cubicBezTo>
                <a:close/>
                <a:moveTo>
                  <a:pt x="38942" y="50020"/>
                </a:moveTo>
                <a:lnTo>
                  <a:pt x="38829" y="50171"/>
                </a:lnTo>
                <a:cubicBezTo>
                  <a:pt x="38829" y="50171"/>
                  <a:pt x="38829" y="50171"/>
                  <a:pt x="38829" y="50209"/>
                </a:cubicBezTo>
                <a:cubicBezTo>
                  <a:pt x="38829" y="50247"/>
                  <a:pt x="38829" y="50398"/>
                  <a:pt x="38980" y="50436"/>
                </a:cubicBezTo>
                <a:lnTo>
                  <a:pt x="39169" y="50285"/>
                </a:lnTo>
                <a:cubicBezTo>
                  <a:pt x="39207" y="50285"/>
                  <a:pt x="39245" y="50247"/>
                  <a:pt x="39245" y="50171"/>
                </a:cubicBezTo>
                <a:lnTo>
                  <a:pt x="39132" y="50020"/>
                </a:lnTo>
                <a:close/>
                <a:moveTo>
                  <a:pt x="47449" y="49945"/>
                </a:moveTo>
                <a:lnTo>
                  <a:pt x="47260" y="50058"/>
                </a:lnTo>
                <a:lnTo>
                  <a:pt x="47260" y="50285"/>
                </a:lnTo>
                <a:lnTo>
                  <a:pt x="47374" y="50436"/>
                </a:lnTo>
                <a:lnTo>
                  <a:pt x="47638" y="50436"/>
                </a:lnTo>
                <a:lnTo>
                  <a:pt x="47752" y="50285"/>
                </a:lnTo>
                <a:cubicBezTo>
                  <a:pt x="47752" y="50096"/>
                  <a:pt x="47600" y="50020"/>
                  <a:pt x="47525" y="49982"/>
                </a:cubicBezTo>
                <a:cubicBezTo>
                  <a:pt x="47487" y="49982"/>
                  <a:pt x="47487" y="49945"/>
                  <a:pt x="47449" y="49945"/>
                </a:cubicBezTo>
                <a:close/>
                <a:moveTo>
                  <a:pt x="29415" y="50096"/>
                </a:moveTo>
                <a:cubicBezTo>
                  <a:pt x="29226" y="50134"/>
                  <a:pt x="29037" y="50360"/>
                  <a:pt x="28999" y="50398"/>
                </a:cubicBezTo>
                <a:lnTo>
                  <a:pt x="29112" y="50587"/>
                </a:lnTo>
                <a:cubicBezTo>
                  <a:pt x="29226" y="50587"/>
                  <a:pt x="29302" y="50550"/>
                  <a:pt x="29377" y="50550"/>
                </a:cubicBezTo>
                <a:cubicBezTo>
                  <a:pt x="29415" y="50512"/>
                  <a:pt x="29453" y="50512"/>
                  <a:pt x="29528" y="50512"/>
                </a:cubicBezTo>
                <a:lnTo>
                  <a:pt x="29680" y="50398"/>
                </a:lnTo>
                <a:lnTo>
                  <a:pt x="29680" y="50247"/>
                </a:lnTo>
                <a:lnTo>
                  <a:pt x="29642" y="50171"/>
                </a:lnTo>
                <a:cubicBezTo>
                  <a:pt x="29566" y="50134"/>
                  <a:pt x="29491" y="50096"/>
                  <a:pt x="29415" y="50096"/>
                </a:cubicBezTo>
                <a:close/>
                <a:moveTo>
                  <a:pt x="48399" y="50181"/>
                </a:moveTo>
                <a:cubicBezTo>
                  <a:pt x="48366" y="50181"/>
                  <a:pt x="48338" y="50190"/>
                  <a:pt x="48319" y="50209"/>
                </a:cubicBezTo>
                <a:cubicBezTo>
                  <a:pt x="48168" y="50285"/>
                  <a:pt x="48130" y="50474"/>
                  <a:pt x="48243" y="50550"/>
                </a:cubicBezTo>
                <a:lnTo>
                  <a:pt x="48357" y="50587"/>
                </a:lnTo>
                <a:lnTo>
                  <a:pt x="48470" y="50474"/>
                </a:lnTo>
                <a:cubicBezTo>
                  <a:pt x="48470" y="50474"/>
                  <a:pt x="48470" y="50512"/>
                  <a:pt x="48470" y="50512"/>
                </a:cubicBezTo>
                <a:cubicBezTo>
                  <a:pt x="48508" y="50474"/>
                  <a:pt x="48621" y="50436"/>
                  <a:pt x="48621" y="50323"/>
                </a:cubicBezTo>
                <a:cubicBezTo>
                  <a:pt x="48621" y="50323"/>
                  <a:pt x="48621" y="50285"/>
                  <a:pt x="48583" y="50285"/>
                </a:cubicBezTo>
                <a:lnTo>
                  <a:pt x="48508" y="50209"/>
                </a:lnTo>
                <a:cubicBezTo>
                  <a:pt x="48470" y="50190"/>
                  <a:pt x="48432" y="50181"/>
                  <a:pt x="48399" y="50181"/>
                </a:cubicBezTo>
                <a:close/>
                <a:moveTo>
                  <a:pt x="73121" y="50171"/>
                </a:moveTo>
                <a:cubicBezTo>
                  <a:pt x="73007" y="50171"/>
                  <a:pt x="72969" y="50209"/>
                  <a:pt x="72932" y="50247"/>
                </a:cubicBezTo>
                <a:cubicBezTo>
                  <a:pt x="72856" y="50285"/>
                  <a:pt x="72818" y="50360"/>
                  <a:pt x="72856" y="50474"/>
                </a:cubicBezTo>
                <a:lnTo>
                  <a:pt x="73007" y="50587"/>
                </a:lnTo>
                <a:lnTo>
                  <a:pt x="73121" y="50587"/>
                </a:lnTo>
                <a:lnTo>
                  <a:pt x="73234" y="50474"/>
                </a:lnTo>
                <a:lnTo>
                  <a:pt x="73234" y="50285"/>
                </a:lnTo>
                <a:lnTo>
                  <a:pt x="73121" y="50171"/>
                </a:lnTo>
                <a:close/>
                <a:moveTo>
                  <a:pt x="59359" y="50247"/>
                </a:moveTo>
                <a:cubicBezTo>
                  <a:pt x="59283" y="50247"/>
                  <a:pt x="59094" y="50247"/>
                  <a:pt x="59018" y="50398"/>
                </a:cubicBezTo>
                <a:lnTo>
                  <a:pt x="59018" y="50550"/>
                </a:lnTo>
                <a:cubicBezTo>
                  <a:pt x="59072" y="50576"/>
                  <a:pt x="59163" y="50603"/>
                  <a:pt x="59252" y="50603"/>
                </a:cubicBezTo>
                <a:cubicBezTo>
                  <a:pt x="59289" y="50603"/>
                  <a:pt x="59325" y="50598"/>
                  <a:pt x="59359" y="50587"/>
                </a:cubicBezTo>
                <a:cubicBezTo>
                  <a:pt x="59434" y="50550"/>
                  <a:pt x="59510" y="50474"/>
                  <a:pt x="59510" y="50360"/>
                </a:cubicBezTo>
                <a:lnTo>
                  <a:pt x="59359" y="50247"/>
                </a:lnTo>
                <a:close/>
                <a:moveTo>
                  <a:pt x="41098" y="50512"/>
                </a:moveTo>
                <a:cubicBezTo>
                  <a:pt x="41022" y="50512"/>
                  <a:pt x="40757" y="50550"/>
                  <a:pt x="40682" y="50739"/>
                </a:cubicBezTo>
                <a:lnTo>
                  <a:pt x="40719" y="50852"/>
                </a:lnTo>
                <a:cubicBezTo>
                  <a:pt x="40833" y="50928"/>
                  <a:pt x="40908" y="50928"/>
                  <a:pt x="40984" y="50928"/>
                </a:cubicBezTo>
                <a:cubicBezTo>
                  <a:pt x="41098" y="50890"/>
                  <a:pt x="41173" y="50814"/>
                  <a:pt x="41249" y="50663"/>
                </a:cubicBezTo>
                <a:lnTo>
                  <a:pt x="41098" y="50512"/>
                </a:lnTo>
                <a:close/>
                <a:moveTo>
                  <a:pt x="36939" y="50587"/>
                </a:moveTo>
                <a:lnTo>
                  <a:pt x="36863" y="50776"/>
                </a:lnTo>
                <a:cubicBezTo>
                  <a:pt x="36901" y="50814"/>
                  <a:pt x="36901" y="50852"/>
                  <a:pt x="36901" y="50928"/>
                </a:cubicBezTo>
                <a:cubicBezTo>
                  <a:pt x="36901" y="51003"/>
                  <a:pt x="36901" y="51192"/>
                  <a:pt x="37279" y="51192"/>
                </a:cubicBezTo>
                <a:lnTo>
                  <a:pt x="37392" y="51117"/>
                </a:lnTo>
                <a:cubicBezTo>
                  <a:pt x="37430" y="51041"/>
                  <a:pt x="37430" y="51003"/>
                  <a:pt x="37430" y="50965"/>
                </a:cubicBezTo>
                <a:cubicBezTo>
                  <a:pt x="37430" y="50928"/>
                  <a:pt x="37430" y="50890"/>
                  <a:pt x="37506" y="50852"/>
                </a:cubicBezTo>
                <a:lnTo>
                  <a:pt x="37430" y="50663"/>
                </a:lnTo>
                <a:cubicBezTo>
                  <a:pt x="37392" y="50650"/>
                  <a:pt x="37355" y="50646"/>
                  <a:pt x="37320" y="50646"/>
                </a:cubicBezTo>
                <a:cubicBezTo>
                  <a:pt x="37250" y="50646"/>
                  <a:pt x="37191" y="50663"/>
                  <a:pt x="37166" y="50663"/>
                </a:cubicBezTo>
                <a:cubicBezTo>
                  <a:pt x="37166" y="50663"/>
                  <a:pt x="37128" y="50625"/>
                  <a:pt x="37128" y="50625"/>
                </a:cubicBezTo>
                <a:cubicBezTo>
                  <a:pt x="37090" y="50587"/>
                  <a:pt x="37014" y="50587"/>
                  <a:pt x="36939" y="50587"/>
                </a:cubicBezTo>
                <a:close/>
                <a:moveTo>
                  <a:pt x="76183" y="50814"/>
                </a:moveTo>
                <a:cubicBezTo>
                  <a:pt x="76107" y="50814"/>
                  <a:pt x="75994" y="50814"/>
                  <a:pt x="75918" y="50852"/>
                </a:cubicBezTo>
                <a:cubicBezTo>
                  <a:pt x="75843" y="50890"/>
                  <a:pt x="75805" y="51003"/>
                  <a:pt x="75881" y="51154"/>
                </a:cubicBezTo>
                <a:lnTo>
                  <a:pt x="75994" y="51230"/>
                </a:lnTo>
                <a:cubicBezTo>
                  <a:pt x="76018" y="51233"/>
                  <a:pt x="76039" y="51235"/>
                  <a:pt x="76060" y="51235"/>
                </a:cubicBezTo>
                <a:cubicBezTo>
                  <a:pt x="76265" y="51235"/>
                  <a:pt x="76296" y="51072"/>
                  <a:pt x="76296" y="51003"/>
                </a:cubicBezTo>
                <a:lnTo>
                  <a:pt x="76334" y="50965"/>
                </a:lnTo>
                <a:lnTo>
                  <a:pt x="76183" y="50814"/>
                </a:lnTo>
                <a:close/>
                <a:moveTo>
                  <a:pt x="89264" y="50814"/>
                </a:moveTo>
                <a:cubicBezTo>
                  <a:pt x="89038" y="50814"/>
                  <a:pt x="88886" y="50928"/>
                  <a:pt x="88886" y="51117"/>
                </a:cubicBezTo>
                <a:lnTo>
                  <a:pt x="89075" y="51230"/>
                </a:lnTo>
                <a:lnTo>
                  <a:pt x="89151" y="51230"/>
                </a:lnTo>
                <a:cubicBezTo>
                  <a:pt x="89198" y="51246"/>
                  <a:pt x="89245" y="51255"/>
                  <a:pt x="89289" y="51255"/>
                </a:cubicBezTo>
                <a:cubicBezTo>
                  <a:pt x="89352" y="51255"/>
                  <a:pt x="89409" y="51237"/>
                  <a:pt x="89453" y="51192"/>
                </a:cubicBezTo>
                <a:cubicBezTo>
                  <a:pt x="89491" y="51192"/>
                  <a:pt x="89529" y="51154"/>
                  <a:pt x="89529" y="51079"/>
                </a:cubicBezTo>
                <a:lnTo>
                  <a:pt x="89416" y="50965"/>
                </a:lnTo>
                <a:lnTo>
                  <a:pt x="89453" y="50965"/>
                </a:lnTo>
                <a:cubicBezTo>
                  <a:pt x="89416" y="50928"/>
                  <a:pt x="89416" y="50890"/>
                  <a:pt x="89378" y="50852"/>
                </a:cubicBezTo>
                <a:lnTo>
                  <a:pt x="89264" y="50814"/>
                </a:lnTo>
                <a:close/>
                <a:moveTo>
                  <a:pt x="41002" y="50978"/>
                </a:moveTo>
                <a:cubicBezTo>
                  <a:pt x="40971" y="50978"/>
                  <a:pt x="40940" y="50988"/>
                  <a:pt x="40908" y="51003"/>
                </a:cubicBezTo>
                <a:lnTo>
                  <a:pt x="40682" y="51079"/>
                </a:lnTo>
                <a:lnTo>
                  <a:pt x="40682" y="51117"/>
                </a:lnTo>
                <a:cubicBezTo>
                  <a:pt x="40682" y="51306"/>
                  <a:pt x="40795" y="51381"/>
                  <a:pt x="40871" y="51419"/>
                </a:cubicBezTo>
                <a:lnTo>
                  <a:pt x="41060" y="51343"/>
                </a:lnTo>
                <a:cubicBezTo>
                  <a:pt x="41098" y="51343"/>
                  <a:pt x="41211" y="51268"/>
                  <a:pt x="41211" y="51154"/>
                </a:cubicBezTo>
                <a:cubicBezTo>
                  <a:pt x="41211" y="51154"/>
                  <a:pt x="41211" y="51117"/>
                  <a:pt x="41173" y="51117"/>
                </a:cubicBezTo>
                <a:lnTo>
                  <a:pt x="41135" y="51041"/>
                </a:lnTo>
                <a:cubicBezTo>
                  <a:pt x="41091" y="50997"/>
                  <a:pt x="41047" y="50978"/>
                  <a:pt x="41002" y="50978"/>
                </a:cubicBezTo>
                <a:close/>
                <a:moveTo>
                  <a:pt x="10927" y="51117"/>
                </a:moveTo>
                <a:lnTo>
                  <a:pt x="10738" y="51192"/>
                </a:lnTo>
                <a:cubicBezTo>
                  <a:pt x="10662" y="51343"/>
                  <a:pt x="10776" y="51495"/>
                  <a:pt x="10965" y="51533"/>
                </a:cubicBezTo>
                <a:cubicBezTo>
                  <a:pt x="11116" y="51533"/>
                  <a:pt x="11229" y="51457"/>
                  <a:pt x="11229" y="51343"/>
                </a:cubicBezTo>
                <a:lnTo>
                  <a:pt x="11154" y="51230"/>
                </a:lnTo>
                <a:cubicBezTo>
                  <a:pt x="11116" y="51230"/>
                  <a:pt x="11078" y="51192"/>
                  <a:pt x="11040" y="51192"/>
                </a:cubicBezTo>
                <a:cubicBezTo>
                  <a:pt x="11003" y="51154"/>
                  <a:pt x="10965" y="51154"/>
                  <a:pt x="10927" y="51117"/>
                </a:cubicBezTo>
                <a:close/>
                <a:moveTo>
                  <a:pt x="23895" y="51533"/>
                </a:moveTo>
                <a:cubicBezTo>
                  <a:pt x="23919" y="51533"/>
                  <a:pt x="23943" y="51548"/>
                  <a:pt x="23958" y="51549"/>
                </a:cubicBezTo>
                <a:lnTo>
                  <a:pt x="23958" y="51549"/>
                </a:lnTo>
                <a:cubicBezTo>
                  <a:pt x="23948" y="51556"/>
                  <a:pt x="23940" y="51563"/>
                  <a:pt x="23933" y="51570"/>
                </a:cubicBezTo>
                <a:lnTo>
                  <a:pt x="23895" y="51533"/>
                </a:lnTo>
                <a:close/>
                <a:moveTo>
                  <a:pt x="34065" y="51117"/>
                </a:moveTo>
                <a:cubicBezTo>
                  <a:pt x="33990" y="51117"/>
                  <a:pt x="33914" y="51117"/>
                  <a:pt x="33838" y="51154"/>
                </a:cubicBezTo>
                <a:cubicBezTo>
                  <a:pt x="33763" y="51230"/>
                  <a:pt x="33725" y="51306"/>
                  <a:pt x="33763" y="51457"/>
                </a:cubicBezTo>
                <a:lnTo>
                  <a:pt x="33876" y="51570"/>
                </a:lnTo>
                <a:cubicBezTo>
                  <a:pt x="33952" y="51570"/>
                  <a:pt x="34065" y="51533"/>
                  <a:pt x="34103" y="51495"/>
                </a:cubicBezTo>
                <a:cubicBezTo>
                  <a:pt x="34179" y="51457"/>
                  <a:pt x="34217" y="51381"/>
                  <a:pt x="34217" y="51268"/>
                </a:cubicBezTo>
                <a:cubicBezTo>
                  <a:pt x="34217" y="51268"/>
                  <a:pt x="34217" y="51230"/>
                  <a:pt x="34217" y="51230"/>
                </a:cubicBezTo>
                <a:lnTo>
                  <a:pt x="34065" y="51117"/>
                </a:lnTo>
                <a:close/>
                <a:moveTo>
                  <a:pt x="4159" y="51117"/>
                </a:moveTo>
                <a:cubicBezTo>
                  <a:pt x="4084" y="51117"/>
                  <a:pt x="3970" y="51117"/>
                  <a:pt x="3933" y="51230"/>
                </a:cubicBezTo>
                <a:lnTo>
                  <a:pt x="4084" y="51381"/>
                </a:lnTo>
                <a:cubicBezTo>
                  <a:pt x="4084" y="51394"/>
                  <a:pt x="4080" y="51398"/>
                  <a:pt x="4073" y="51398"/>
                </a:cubicBezTo>
                <a:cubicBezTo>
                  <a:pt x="4059" y="51398"/>
                  <a:pt x="4033" y="51381"/>
                  <a:pt x="4008" y="51381"/>
                </a:cubicBezTo>
                <a:cubicBezTo>
                  <a:pt x="4008" y="51381"/>
                  <a:pt x="3970" y="51343"/>
                  <a:pt x="3970" y="51343"/>
                </a:cubicBezTo>
                <a:lnTo>
                  <a:pt x="3970" y="51381"/>
                </a:lnTo>
                <a:cubicBezTo>
                  <a:pt x="3970" y="51419"/>
                  <a:pt x="3970" y="51495"/>
                  <a:pt x="4084" y="51533"/>
                </a:cubicBezTo>
                <a:cubicBezTo>
                  <a:pt x="4116" y="51564"/>
                  <a:pt x="4155" y="51576"/>
                  <a:pt x="4191" y="51576"/>
                </a:cubicBezTo>
                <a:cubicBezTo>
                  <a:pt x="4242" y="51576"/>
                  <a:pt x="4289" y="51554"/>
                  <a:pt x="4311" y="51533"/>
                </a:cubicBezTo>
                <a:lnTo>
                  <a:pt x="4349" y="51495"/>
                </a:lnTo>
                <a:cubicBezTo>
                  <a:pt x="4386" y="51457"/>
                  <a:pt x="4386" y="51419"/>
                  <a:pt x="4386" y="51381"/>
                </a:cubicBezTo>
                <a:cubicBezTo>
                  <a:pt x="4386" y="51268"/>
                  <a:pt x="4273" y="51117"/>
                  <a:pt x="4159" y="51117"/>
                </a:cubicBezTo>
                <a:close/>
                <a:moveTo>
                  <a:pt x="47865" y="51154"/>
                </a:moveTo>
                <a:cubicBezTo>
                  <a:pt x="47638" y="51154"/>
                  <a:pt x="47563" y="51268"/>
                  <a:pt x="47525" y="51381"/>
                </a:cubicBezTo>
                <a:lnTo>
                  <a:pt x="47525" y="51533"/>
                </a:lnTo>
                <a:cubicBezTo>
                  <a:pt x="47600" y="51570"/>
                  <a:pt x="47676" y="51608"/>
                  <a:pt x="47789" y="51608"/>
                </a:cubicBezTo>
                <a:cubicBezTo>
                  <a:pt x="47903" y="51570"/>
                  <a:pt x="48016" y="51533"/>
                  <a:pt x="48054" y="51457"/>
                </a:cubicBezTo>
                <a:lnTo>
                  <a:pt x="47979" y="51268"/>
                </a:lnTo>
                <a:lnTo>
                  <a:pt x="47979" y="51268"/>
                </a:lnTo>
                <a:lnTo>
                  <a:pt x="47865" y="51154"/>
                </a:lnTo>
                <a:close/>
                <a:moveTo>
                  <a:pt x="58981" y="51268"/>
                </a:moveTo>
                <a:lnTo>
                  <a:pt x="58754" y="51343"/>
                </a:lnTo>
                <a:cubicBezTo>
                  <a:pt x="58754" y="51457"/>
                  <a:pt x="58791" y="51533"/>
                  <a:pt x="58829" y="51533"/>
                </a:cubicBezTo>
                <a:cubicBezTo>
                  <a:pt x="58867" y="51570"/>
                  <a:pt x="58943" y="51608"/>
                  <a:pt x="58981" y="51608"/>
                </a:cubicBezTo>
                <a:lnTo>
                  <a:pt x="58981" y="51646"/>
                </a:lnTo>
                <a:lnTo>
                  <a:pt x="59132" y="51759"/>
                </a:lnTo>
                <a:cubicBezTo>
                  <a:pt x="59245" y="51759"/>
                  <a:pt x="59585" y="51759"/>
                  <a:pt x="59585" y="51495"/>
                </a:cubicBezTo>
                <a:cubicBezTo>
                  <a:pt x="59585" y="51457"/>
                  <a:pt x="59585" y="51457"/>
                  <a:pt x="59585" y="51419"/>
                </a:cubicBezTo>
                <a:lnTo>
                  <a:pt x="59472" y="51306"/>
                </a:lnTo>
                <a:cubicBezTo>
                  <a:pt x="59321" y="51306"/>
                  <a:pt x="59283" y="51343"/>
                  <a:pt x="59207" y="51381"/>
                </a:cubicBezTo>
                <a:cubicBezTo>
                  <a:pt x="59170" y="51306"/>
                  <a:pt x="59056" y="51268"/>
                  <a:pt x="58981" y="51268"/>
                </a:cubicBezTo>
                <a:close/>
                <a:moveTo>
                  <a:pt x="22988" y="51268"/>
                </a:moveTo>
                <a:lnTo>
                  <a:pt x="22723" y="51343"/>
                </a:lnTo>
                <a:lnTo>
                  <a:pt x="22723" y="51457"/>
                </a:lnTo>
                <a:cubicBezTo>
                  <a:pt x="22723" y="51457"/>
                  <a:pt x="22723" y="51533"/>
                  <a:pt x="22799" y="51570"/>
                </a:cubicBezTo>
                <a:cubicBezTo>
                  <a:pt x="22799" y="51570"/>
                  <a:pt x="22836" y="51608"/>
                  <a:pt x="22836" y="51608"/>
                </a:cubicBezTo>
                <a:cubicBezTo>
                  <a:pt x="22874" y="51646"/>
                  <a:pt x="22912" y="51684"/>
                  <a:pt x="22950" y="51684"/>
                </a:cubicBezTo>
                <a:cubicBezTo>
                  <a:pt x="22969" y="51703"/>
                  <a:pt x="22997" y="51712"/>
                  <a:pt x="23025" y="51712"/>
                </a:cubicBezTo>
                <a:cubicBezTo>
                  <a:pt x="23054" y="51712"/>
                  <a:pt x="23082" y="51703"/>
                  <a:pt x="23101" y="51684"/>
                </a:cubicBezTo>
                <a:lnTo>
                  <a:pt x="23139" y="51646"/>
                </a:lnTo>
                <a:cubicBezTo>
                  <a:pt x="23139" y="51646"/>
                  <a:pt x="23177" y="51684"/>
                  <a:pt x="23177" y="51684"/>
                </a:cubicBezTo>
                <a:lnTo>
                  <a:pt x="23215" y="51684"/>
                </a:lnTo>
                <a:lnTo>
                  <a:pt x="23328" y="51608"/>
                </a:lnTo>
                <a:cubicBezTo>
                  <a:pt x="23328" y="51646"/>
                  <a:pt x="23328" y="51684"/>
                  <a:pt x="23328" y="51684"/>
                </a:cubicBezTo>
                <a:lnTo>
                  <a:pt x="23479" y="51797"/>
                </a:lnTo>
                <a:lnTo>
                  <a:pt x="23630" y="51797"/>
                </a:lnTo>
                <a:cubicBezTo>
                  <a:pt x="23668" y="51816"/>
                  <a:pt x="23715" y="51826"/>
                  <a:pt x="23763" y="51826"/>
                </a:cubicBezTo>
                <a:cubicBezTo>
                  <a:pt x="23810" y="51826"/>
                  <a:pt x="23857" y="51816"/>
                  <a:pt x="23895" y="51797"/>
                </a:cubicBezTo>
                <a:lnTo>
                  <a:pt x="23971" y="51873"/>
                </a:lnTo>
                <a:lnTo>
                  <a:pt x="24084" y="51873"/>
                </a:lnTo>
                <a:cubicBezTo>
                  <a:pt x="24122" y="51892"/>
                  <a:pt x="24160" y="51901"/>
                  <a:pt x="24198" y="51901"/>
                </a:cubicBezTo>
                <a:cubicBezTo>
                  <a:pt x="24235" y="51901"/>
                  <a:pt x="24273" y="51892"/>
                  <a:pt x="24311" y="51873"/>
                </a:cubicBezTo>
                <a:cubicBezTo>
                  <a:pt x="24387" y="51835"/>
                  <a:pt x="24424" y="51759"/>
                  <a:pt x="24424" y="51722"/>
                </a:cubicBezTo>
                <a:lnTo>
                  <a:pt x="24424" y="51608"/>
                </a:lnTo>
                <a:cubicBezTo>
                  <a:pt x="24311" y="51533"/>
                  <a:pt x="24198" y="51495"/>
                  <a:pt x="24084" y="51495"/>
                </a:cubicBezTo>
                <a:cubicBezTo>
                  <a:pt x="24056" y="51495"/>
                  <a:pt x="24008" y="51515"/>
                  <a:pt x="23970" y="51541"/>
                </a:cubicBezTo>
                <a:lnTo>
                  <a:pt x="23970" y="51541"/>
                </a:lnTo>
                <a:cubicBezTo>
                  <a:pt x="23970" y="51539"/>
                  <a:pt x="23971" y="51536"/>
                  <a:pt x="23971" y="51533"/>
                </a:cubicBezTo>
                <a:cubicBezTo>
                  <a:pt x="23971" y="51533"/>
                  <a:pt x="23971" y="51533"/>
                  <a:pt x="23971" y="51495"/>
                </a:cubicBezTo>
                <a:lnTo>
                  <a:pt x="23819" y="51381"/>
                </a:lnTo>
                <a:cubicBezTo>
                  <a:pt x="23779" y="51371"/>
                  <a:pt x="23741" y="51366"/>
                  <a:pt x="23705" y="51366"/>
                </a:cubicBezTo>
                <a:cubicBezTo>
                  <a:pt x="23607" y="51366"/>
                  <a:pt x="23524" y="51402"/>
                  <a:pt x="23441" y="51457"/>
                </a:cubicBezTo>
                <a:cubicBezTo>
                  <a:pt x="23441" y="51457"/>
                  <a:pt x="23404" y="51495"/>
                  <a:pt x="23404" y="51495"/>
                </a:cubicBezTo>
                <a:cubicBezTo>
                  <a:pt x="23328" y="51381"/>
                  <a:pt x="23215" y="51343"/>
                  <a:pt x="23101" y="51343"/>
                </a:cubicBezTo>
                <a:cubicBezTo>
                  <a:pt x="23063" y="51306"/>
                  <a:pt x="22988" y="51306"/>
                  <a:pt x="22988" y="51268"/>
                </a:cubicBezTo>
                <a:close/>
                <a:moveTo>
                  <a:pt x="88622" y="51570"/>
                </a:moveTo>
                <a:cubicBezTo>
                  <a:pt x="88508" y="51570"/>
                  <a:pt x="88433" y="51570"/>
                  <a:pt x="88357" y="51608"/>
                </a:cubicBezTo>
                <a:cubicBezTo>
                  <a:pt x="88319" y="51646"/>
                  <a:pt x="88244" y="51722"/>
                  <a:pt x="88281" y="51873"/>
                </a:cubicBezTo>
                <a:lnTo>
                  <a:pt x="88395" y="51948"/>
                </a:lnTo>
                <a:cubicBezTo>
                  <a:pt x="88428" y="51959"/>
                  <a:pt x="88461" y="51967"/>
                  <a:pt x="88493" y="51967"/>
                </a:cubicBezTo>
                <a:cubicBezTo>
                  <a:pt x="88568" y="51967"/>
                  <a:pt x="88638" y="51924"/>
                  <a:pt x="88691" y="51778"/>
                </a:cubicBezTo>
                <a:lnTo>
                  <a:pt x="88691" y="51778"/>
                </a:lnTo>
                <a:lnTo>
                  <a:pt x="88697" y="51797"/>
                </a:lnTo>
                <a:cubicBezTo>
                  <a:pt x="88697" y="51759"/>
                  <a:pt x="88697" y="51759"/>
                  <a:pt x="88697" y="51759"/>
                </a:cubicBezTo>
                <a:cubicBezTo>
                  <a:pt x="88695" y="51766"/>
                  <a:pt x="88693" y="51772"/>
                  <a:pt x="88691" y="51778"/>
                </a:cubicBezTo>
                <a:lnTo>
                  <a:pt x="88691" y="51778"/>
                </a:lnTo>
                <a:lnTo>
                  <a:pt x="88622" y="51570"/>
                </a:lnTo>
                <a:close/>
                <a:moveTo>
                  <a:pt x="17354" y="51343"/>
                </a:moveTo>
                <a:lnTo>
                  <a:pt x="17203" y="51381"/>
                </a:lnTo>
                <a:cubicBezTo>
                  <a:pt x="17127" y="51457"/>
                  <a:pt x="17090" y="51570"/>
                  <a:pt x="17127" y="51646"/>
                </a:cubicBezTo>
                <a:cubicBezTo>
                  <a:pt x="17090" y="51684"/>
                  <a:pt x="17014" y="51759"/>
                  <a:pt x="17014" y="51797"/>
                </a:cubicBezTo>
                <a:lnTo>
                  <a:pt x="17127" y="51986"/>
                </a:lnTo>
                <a:cubicBezTo>
                  <a:pt x="17127" y="51986"/>
                  <a:pt x="17165" y="52024"/>
                  <a:pt x="17241" y="52024"/>
                </a:cubicBezTo>
                <a:lnTo>
                  <a:pt x="17392" y="51911"/>
                </a:lnTo>
                <a:cubicBezTo>
                  <a:pt x="17392" y="51911"/>
                  <a:pt x="17430" y="51873"/>
                  <a:pt x="17430" y="51835"/>
                </a:cubicBezTo>
                <a:lnTo>
                  <a:pt x="17468" y="51835"/>
                </a:lnTo>
                <a:cubicBezTo>
                  <a:pt x="17619" y="51835"/>
                  <a:pt x="17808" y="51759"/>
                  <a:pt x="17808" y="51533"/>
                </a:cubicBezTo>
                <a:lnTo>
                  <a:pt x="17695" y="51419"/>
                </a:lnTo>
                <a:cubicBezTo>
                  <a:pt x="17581" y="51419"/>
                  <a:pt x="17506" y="51381"/>
                  <a:pt x="17392" y="51343"/>
                </a:cubicBezTo>
                <a:close/>
                <a:moveTo>
                  <a:pt x="21285" y="51743"/>
                </a:moveTo>
                <a:cubicBezTo>
                  <a:pt x="21261" y="51743"/>
                  <a:pt x="21236" y="51747"/>
                  <a:pt x="21211" y="51759"/>
                </a:cubicBezTo>
                <a:cubicBezTo>
                  <a:pt x="21135" y="51797"/>
                  <a:pt x="21135" y="51873"/>
                  <a:pt x="21097" y="51911"/>
                </a:cubicBezTo>
                <a:lnTo>
                  <a:pt x="21249" y="52062"/>
                </a:lnTo>
                <a:lnTo>
                  <a:pt x="21324" y="52062"/>
                </a:lnTo>
                <a:cubicBezTo>
                  <a:pt x="21400" y="52062"/>
                  <a:pt x="21551" y="52062"/>
                  <a:pt x="21589" y="51948"/>
                </a:cubicBezTo>
                <a:lnTo>
                  <a:pt x="21475" y="51797"/>
                </a:lnTo>
                <a:cubicBezTo>
                  <a:pt x="21438" y="51797"/>
                  <a:pt x="21438" y="51759"/>
                  <a:pt x="21400" y="51759"/>
                </a:cubicBezTo>
                <a:cubicBezTo>
                  <a:pt x="21375" y="51759"/>
                  <a:pt x="21333" y="51743"/>
                  <a:pt x="21285" y="51743"/>
                </a:cubicBezTo>
                <a:close/>
                <a:moveTo>
                  <a:pt x="53083" y="52251"/>
                </a:moveTo>
                <a:cubicBezTo>
                  <a:pt x="53016" y="52251"/>
                  <a:pt x="52950" y="52289"/>
                  <a:pt x="53007" y="52364"/>
                </a:cubicBezTo>
                <a:lnTo>
                  <a:pt x="53158" y="52364"/>
                </a:lnTo>
                <a:cubicBezTo>
                  <a:pt x="53215" y="52289"/>
                  <a:pt x="53149" y="52251"/>
                  <a:pt x="53083" y="52251"/>
                </a:cubicBezTo>
                <a:close/>
                <a:moveTo>
                  <a:pt x="32175" y="51986"/>
                </a:moveTo>
                <a:cubicBezTo>
                  <a:pt x="32061" y="52024"/>
                  <a:pt x="31986" y="52100"/>
                  <a:pt x="31986" y="52213"/>
                </a:cubicBezTo>
                <a:cubicBezTo>
                  <a:pt x="31986" y="52289"/>
                  <a:pt x="32024" y="52402"/>
                  <a:pt x="32099" y="52440"/>
                </a:cubicBezTo>
                <a:cubicBezTo>
                  <a:pt x="32175" y="52478"/>
                  <a:pt x="32213" y="52478"/>
                  <a:pt x="32288" y="52478"/>
                </a:cubicBezTo>
                <a:lnTo>
                  <a:pt x="32364" y="52440"/>
                </a:lnTo>
                <a:cubicBezTo>
                  <a:pt x="32402" y="52402"/>
                  <a:pt x="32477" y="52289"/>
                  <a:pt x="32477" y="52175"/>
                </a:cubicBezTo>
                <a:cubicBezTo>
                  <a:pt x="32477" y="52100"/>
                  <a:pt x="32402" y="52062"/>
                  <a:pt x="32364" y="52024"/>
                </a:cubicBezTo>
                <a:cubicBezTo>
                  <a:pt x="32326" y="51986"/>
                  <a:pt x="32288" y="51986"/>
                  <a:pt x="32175" y="51986"/>
                </a:cubicBezTo>
                <a:close/>
                <a:moveTo>
                  <a:pt x="60568" y="52100"/>
                </a:moveTo>
                <a:lnTo>
                  <a:pt x="60455" y="52213"/>
                </a:lnTo>
                <a:lnTo>
                  <a:pt x="60455" y="52364"/>
                </a:lnTo>
                <a:lnTo>
                  <a:pt x="60568" y="52478"/>
                </a:lnTo>
                <a:cubicBezTo>
                  <a:pt x="60613" y="52489"/>
                  <a:pt x="60651" y="52493"/>
                  <a:pt x="60684" y="52493"/>
                </a:cubicBezTo>
                <a:cubicBezTo>
                  <a:pt x="60764" y="52493"/>
                  <a:pt x="60817" y="52467"/>
                  <a:pt x="60871" y="52440"/>
                </a:cubicBezTo>
                <a:cubicBezTo>
                  <a:pt x="60909" y="52402"/>
                  <a:pt x="60947" y="52326"/>
                  <a:pt x="60947" y="52251"/>
                </a:cubicBezTo>
                <a:cubicBezTo>
                  <a:pt x="60947" y="52213"/>
                  <a:pt x="60947" y="52213"/>
                  <a:pt x="60947" y="52213"/>
                </a:cubicBezTo>
                <a:lnTo>
                  <a:pt x="60833" y="52100"/>
                </a:lnTo>
                <a:close/>
                <a:moveTo>
                  <a:pt x="68584" y="52137"/>
                </a:moveTo>
                <a:lnTo>
                  <a:pt x="68395" y="52251"/>
                </a:lnTo>
                <a:cubicBezTo>
                  <a:pt x="68395" y="52251"/>
                  <a:pt x="68357" y="52289"/>
                  <a:pt x="68357" y="52326"/>
                </a:cubicBezTo>
                <a:lnTo>
                  <a:pt x="68470" y="52478"/>
                </a:lnTo>
                <a:cubicBezTo>
                  <a:pt x="68470" y="52516"/>
                  <a:pt x="68508" y="52516"/>
                  <a:pt x="68584" y="52553"/>
                </a:cubicBezTo>
                <a:lnTo>
                  <a:pt x="68735" y="52440"/>
                </a:lnTo>
                <a:cubicBezTo>
                  <a:pt x="68735" y="52402"/>
                  <a:pt x="68773" y="52402"/>
                  <a:pt x="68773" y="52326"/>
                </a:cubicBezTo>
                <a:lnTo>
                  <a:pt x="68659" y="52213"/>
                </a:lnTo>
                <a:cubicBezTo>
                  <a:pt x="68659" y="52175"/>
                  <a:pt x="68621" y="52175"/>
                  <a:pt x="68584" y="52137"/>
                </a:cubicBezTo>
                <a:close/>
                <a:moveTo>
                  <a:pt x="39812" y="52289"/>
                </a:moveTo>
                <a:lnTo>
                  <a:pt x="39585" y="52326"/>
                </a:lnTo>
                <a:cubicBezTo>
                  <a:pt x="39510" y="52326"/>
                  <a:pt x="39358" y="52364"/>
                  <a:pt x="39283" y="52553"/>
                </a:cubicBezTo>
                <a:lnTo>
                  <a:pt x="39396" y="52705"/>
                </a:lnTo>
                <a:cubicBezTo>
                  <a:pt x="39547" y="52705"/>
                  <a:pt x="39699" y="52705"/>
                  <a:pt x="39812" y="52629"/>
                </a:cubicBezTo>
                <a:cubicBezTo>
                  <a:pt x="39888" y="52553"/>
                  <a:pt x="39925" y="52516"/>
                  <a:pt x="39925" y="52440"/>
                </a:cubicBezTo>
                <a:cubicBezTo>
                  <a:pt x="39925" y="52402"/>
                  <a:pt x="39925" y="52326"/>
                  <a:pt x="39812" y="52289"/>
                </a:cubicBezTo>
                <a:close/>
                <a:moveTo>
                  <a:pt x="12175" y="52402"/>
                </a:moveTo>
                <a:lnTo>
                  <a:pt x="12061" y="52516"/>
                </a:lnTo>
                <a:lnTo>
                  <a:pt x="12061" y="52629"/>
                </a:lnTo>
                <a:lnTo>
                  <a:pt x="12175" y="52742"/>
                </a:lnTo>
                <a:cubicBezTo>
                  <a:pt x="12201" y="52769"/>
                  <a:pt x="12247" y="52796"/>
                  <a:pt x="12312" y="52796"/>
                </a:cubicBezTo>
                <a:cubicBezTo>
                  <a:pt x="12338" y="52796"/>
                  <a:pt x="12368" y="52791"/>
                  <a:pt x="12402" y="52780"/>
                </a:cubicBezTo>
                <a:lnTo>
                  <a:pt x="12515" y="52667"/>
                </a:lnTo>
                <a:lnTo>
                  <a:pt x="12515" y="52516"/>
                </a:lnTo>
                <a:lnTo>
                  <a:pt x="12364" y="52402"/>
                </a:lnTo>
                <a:close/>
                <a:moveTo>
                  <a:pt x="5142" y="52705"/>
                </a:moveTo>
                <a:cubicBezTo>
                  <a:pt x="4991" y="52705"/>
                  <a:pt x="4878" y="52780"/>
                  <a:pt x="4878" y="52894"/>
                </a:cubicBezTo>
                <a:lnTo>
                  <a:pt x="5029" y="52894"/>
                </a:lnTo>
                <a:cubicBezTo>
                  <a:pt x="5029" y="52894"/>
                  <a:pt x="5029" y="52931"/>
                  <a:pt x="5067" y="53007"/>
                </a:cubicBezTo>
                <a:lnTo>
                  <a:pt x="5218" y="53007"/>
                </a:lnTo>
                <a:cubicBezTo>
                  <a:pt x="5256" y="52969"/>
                  <a:pt x="5256" y="52931"/>
                  <a:pt x="5256" y="52894"/>
                </a:cubicBezTo>
                <a:lnTo>
                  <a:pt x="5407" y="52894"/>
                </a:lnTo>
                <a:cubicBezTo>
                  <a:pt x="5407" y="52856"/>
                  <a:pt x="5369" y="52780"/>
                  <a:pt x="5332" y="52742"/>
                </a:cubicBezTo>
                <a:cubicBezTo>
                  <a:pt x="5294" y="52705"/>
                  <a:pt x="5218" y="52705"/>
                  <a:pt x="5142" y="52705"/>
                </a:cubicBezTo>
                <a:close/>
                <a:moveTo>
                  <a:pt x="72242" y="52464"/>
                </a:moveTo>
                <a:cubicBezTo>
                  <a:pt x="71977" y="52464"/>
                  <a:pt x="71944" y="52685"/>
                  <a:pt x="71911" y="52818"/>
                </a:cubicBezTo>
                <a:lnTo>
                  <a:pt x="72062" y="52931"/>
                </a:lnTo>
                <a:cubicBezTo>
                  <a:pt x="72062" y="52931"/>
                  <a:pt x="72062" y="52931"/>
                  <a:pt x="72100" y="52969"/>
                </a:cubicBezTo>
                <a:cubicBezTo>
                  <a:pt x="72138" y="52969"/>
                  <a:pt x="72175" y="53007"/>
                  <a:pt x="72289" y="53007"/>
                </a:cubicBezTo>
                <a:lnTo>
                  <a:pt x="72402" y="52894"/>
                </a:lnTo>
                <a:cubicBezTo>
                  <a:pt x="72402" y="52894"/>
                  <a:pt x="72402" y="52894"/>
                  <a:pt x="72402" y="52856"/>
                </a:cubicBezTo>
                <a:lnTo>
                  <a:pt x="72516" y="52780"/>
                </a:lnTo>
                <a:lnTo>
                  <a:pt x="72516" y="52742"/>
                </a:lnTo>
                <a:cubicBezTo>
                  <a:pt x="72516" y="52705"/>
                  <a:pt x="72516" y="52667"/>
                  <a:pt x="72478" y="52629"/>
                </a:cubicBezTo>
                <a:cubicBezTo>
                  <a:pt x="72478" y="52591"/>
                  <a:pt x="72478" y="52591"/>
                  <a:pt x="72478" y="52591"/>
                </a:cubicBezTo>
                <a:lnTo>
                  <a:pt x="72364" y="52478"/>
                </a:lnTo>
                <a:cubicBezTo>
                  <a:pt x="72319" y="52469"/>
                  <a:pt x="72278" y="52464"/>
                  <a:pt x="72242" y="52464"/>
                </a:cubicBezTo>
                <a:close/>
                <a:moveTo>
                  <a:pt x="27298" y="52667"/>
                </a:moveTo>
                <a:lnTo>
                  <a:pt x="27109" y="52780"/>
                </a:lnTo>
                <a:cubicBezTo>
                  <a:pt x="27109" y="52742"/>
                  <a:pt x="27146" y="52742"/>
                  <a:pt x="27146" y="52705"/>
                </a:cubicBezTo>
                <a:lnTo>
                  <a:pt x="27146" y="52705"/>
                </a:lnTo>
                <a:cubicBezTo>
                  <a:pt x="27109" y="52742"/>
                  <a:pt x="26957" y="52742"/>
                  <a:pt x="26957" y="52856"/>
                </a:cubicBezTo>
                <a:lnTo>
                  <a:pt x="26957" y="52931"/>
                </a:lnTo>
                <a:cubicBezTo>
                  <a:pt x="26995" y="53007"/>
                  <a:pt x="27109" y="53045"/>
                  <a:pt x="27184" y="53045"/>
                </a:cubicBezTo>
                <a:cubicBezTo>
                  <a:pt x="27298" y="53007"/>
                  <a:pt x="27449" y="52931"/>
                  <a:pt x="27449" y="52818"/>
                </a:cubicBezTo>
                <a:cubicBezTo>
                  <a:pt x="27449" y="52742"/>
                  <a:pt x="27373" y="52667"/>
                  <a:pt x="27298" y="52667"/>
                </a:cubicBezTo>
                <a:close/>
                <a:moveTo>
                  <a:pt x="40039" y="52629"/>
                </a:moveTo>
                <a:cubicBezTo>
                  <a:pt x="39925" y="52629"/>
                  <a:pt x="39850" y="52667"/>
                  <a:pt x="39812" y="52705"/>
                </a:cubicBezTo>
                <a:lnTo>
                  <a:pt x="39812" y="52742"/>
                </a:lnTo>
                <a:cubicBezTo>
                  <a:pt x="39736" y="52742"/>
                  <a:pt x="39699" y="52780"/>
                  <a:pt x="39661" y="52780"/>
                </a:cubicBezTo>
                <a:cubicBezTo>
                  <a:pt x="39547" y="52856"/>
                  <a:pt x="39585" y="53158"/>
                  <a:pt x="39774" y="53158"/>
                </a:cubicBezTo>
                <a:cubicBezTo>
                  <a:pt x="39812" y="53158"/>
                  <a:pt x="39888" y="53158"/>
                  <a:pt x="39963" y="53083"/>
                </a:cubicBezTo>
                <a:cubicBezTo>
                  <a:pt x="39963" y="53083"/>
                  <a:pt x="40001" y="53120"/>
                  <a:pt x="40001" y="53120"/>
                </a:cubicBezTo>
                <a:cubicBezTo>
                  <a:pt x="40077" y="53120"/>
                  <a:pt x="40115" y="53158"/>
                  <a:pt x="40228" y="53158"/>
                </a:cubicBezTo>
                <a:lnTo>
                  <a:pt x="40341" y="53045"/>
                </a:lnTo>
                <a:cubicBezTo>
                  <a:pt x="40341" y="52894"/>
                  <a:pt x="40190" y="52667"/>
                  <a:pt x="40039" y="52629"/>
                </a:cubicBezTo>
                <a:close/>
                <a:moveTo>
                  <a:pt x="46769" y="52289"/>
                </a:moveTo>
                <a:cubicBezTo>
                  <a:pt x="46617" y="52289"/>
                  <a:pt x="46504" y="52326"/>
                  <a:pt x="46466" y="52364"/>
                </a:cubicBezTo>
                <a:lnTo>
                  <a:pt x="46391" y="52364"/>
                </a:lnTo>
                <a:lnTo>
                  <a:pt x="46239" y="52478"/>
                </a:lnTo>
                <a:lnTo>
                  <a:pt x="46239" y="52553"/>
                </a:lnTo>
                <a:lnTo>
                  <a:pt x="46202" y="52553"/>
                </a:lnTo>
                <a:cubicBezTo>
                  <a:pt x="46013" y="52629"/>
                  <a:pt x="45975" y="52931"/>
                  <a:pt x="45975" y="53045"/>
                </a:cubicBezTo>
                <a:lnTo>
                  <a:pt x="46088" y="53158"/>
                </a:lnTo>
                <a:cubicBezTo>
                  <a:pt x="46202" y="53158"/>
                  <a:pt x="46277" y="53120"/>
                  <a:pt x="46315" y="53120"/>
                </a:cubicBezTo>
                <a:lnTo>
                  <a:pt x="46353" y="53120"/>
                </a:lnTo>
                <a:lnTo>
                  <a:pt x="46504" y="52969"/>
                </a:lnTo>
                <a:cubicBezTo>
                  <a:pt x="46504" y="52969"/>
                  <a:pt x="46504" y="52931"/>
                  <a:pt x="46466" y="52894"/>
                </a:cubicBezTo>
                <a:lnTo>
                  <a:pt x="46466" y="52894"/>
                </a:lnTo>
                <a:cubicBezTo>
                  <a:pt x="46507" y="52904"/>
                  <a:pt x="46545" y="52908"/>
                  <a:pt x="46580" y="52908"/>
                </a:cubicBezTo>
                <a:cubicBezTo>
                  <a:pt x="46675" y="52908"/>
                  <a:pt x="46751" y="52873"/>
                  <a:pt x="46806" y="52818"/>
                </a:cubicBezTo>
                <a:cubicBezTo>
                  <a:pt x="46882" y="52742"/>
                  <a:pt x="46958" y="52667"/>
                  <a:pt x="46958" y="52553"/>
                </a:cubicBezTo>
                <a:cubicBezTo>
                  <a:pt x="46958" y="52478"/>
                  <a:pt x="46882" y="52364"/>
                  <a:pt x="46806" y="52326"/>
                </a:cubicBezTo>
                <a:lnTo>
                  <a:pt x="46769" y="52289"/>
                </a:lnTo>
                <a:close/>
                <a:moveTo>
                  <a:pt x="63026" y="52553"/>
                </a:moveTo>
                <a:lnTo>
                  <a:pt x="62950" y="52742"/>
                </a:lnTo>
                <a:cubicBezTo>
                  <a:pt x="62988" y="52818"/>
                  <a:pt x="62988" y="52818"/>
                  <a:pt x="62950" y="52894"/>
                </a:cubicBezTo>
                <a:cubicBezTo>
                  <a:pt x="62913" y="52969"/>
                  <a:pt x="62875" y="53045"/>
                  <a:pt x="62837" y="53158"/>
                </a:cubicBezTo>
                <a:lnTo>
                  <a:pt x="62988" y="53272"/>
                </a:lnTo>
                <a:cubicBezTo>
                  <a:pt x="63102" y="53272"/>
                  <a:pt x="63253" y="53234"/>
                  <a:pt x="63366" y="53083"/>
                </a:cubicBezTo>
                <a:lnTo>
                  <a:pt x="63253" y="53045"/>
                </a:lnTo>
                <a:cubicBezTo>
                  <a:pt x="63291" y="52969"/>
                  <a:pt x="63328" y="52818"/>
                  <a:pt x="63328" y="52780"/>
                </a:cubicBezTo>
                <a:cubicBezTo>
                  <a:pt x="63328" y="52667"/>
                  <a:pt x="63291" y="52629"/>
                  <a:pt x="63253" y="52591"/>
                </a:cubicBezTo>
                <a:cubicBezTo>
                  <a:pt x="63177" y="52553"/>
                  <a:pt x="63102" y="52553"/>
                  <a:pt x="63026" y="52553"/>
                </a:cubicBezTo>
                <a:close/>
                <a:moveTo>
                  <a:pt x="26163" y="52926"/>
                </a:moveTo>
                <a:cubicBezTo>
                  <a:pt x="25924" y="52926"/>
                  <a:pt x="25861" y="53086"/>
                  <a:pt x="25861" y="53120"/>
                </a:cubicBezTo>
                <a:lnTo>
                  <a:pt x="25899" y="53234"/>
                </a:lnTo>
                <a:cubicBezTo>
                  <a:pt x="25974" y="53309"/>
                  <a:pt x="26088" y="53309"/>
                  <a:pt x="26201" y="53309"/>
                </a:cubicBezTo>
                <a:cubicBezTo>
                  <a:pt x="26315" y="53272"/>
                  <a:pt x="26390" y="53158"/>
                  <a:pt x="26390" y="53083"/>
                </a:cubicBezTo>
                <a:cubicBezTo>
                  <a:pt x="26390" y="53045"/>
                  <a:pt x="26390" y="53045"/>
                  <a:pt x="26353" y="53007"/>
                </a:cubicBezTo>
                <a:lnTo>
                  <a:pt x="26239" y="52931"/>
                </a:lnTo>
                <a:cubicBezTo>
                  <a:pt x="26212" y="52928"/>
                  <a:pt x="26186" y="52926"/>
                  <a:pt x="26163" y="52926"/>
                </a:cubicBezTo>
                <a:close/>
                <a:moveTo>
                  <a:pt x="70776" y="52931"/>
                </a:moveTo>
                <a:cubicBezTo>
                  <a:pt x="70663" y="52931"/>
                  <a:pt x="70587" y="52931"/>
                  <a:pt x="70550" y="52969"/>
                </a:cubicBezTo>
                <a:cubicBezTo>
                  <a:pt x="70512" y="53007"/>
                  <a:pt x="70436" y="53083"/>
                  <a:pt x="70436" y="53158"/>
                </a:cubicBezTo>
                <a:lnTo>
                  <a:pt x="70436" y="53196"/>
                </a:lnTo>
                <a:lnTo>
                  <a:pt x="70587" y="53309"/>
                </a:lnTo>
                <a:cubicBezTo>
                  <a:pt x="70663" y="53309"/>
                  <a:pt x="70776" y="53309"/>
                  <a:pt x="70814" y="53272"/>
                </a:cubicBezTo>
                <a:cubicBezTo>
                  <a:pt x="70852" y="53234"/>
                  <a:pt x="70890" y="53158"/>
                  <a:pt x="70890" y="53083"/>
                </a:cubicBezTo>
                <a:lnTo>
                  <a:pt x="70890" y="53045"/>
                </a:lnTo>
                <a:lnTo>
                  <a:pt x="70776" y="52931"/>
                </a:lnTo>
                <a:close/>
                <a:moveTo>
                  <a:pt x="2496" y="53120"/>
                </a:moveTo>
                <a:cubicBezTo>
                  <a:pt x="2345" y="53120"/>
                  <a:pt x="2231" y="53196"/>
                  <a:pt x="2231" y="53309"/>
                </a:cubicBezTo>
                <a:lnTo>
                  <a:pt x="2383" y="53309"/>
                </a:lnTo>
                <a:cubicBezTo>
                  <a:pt x="2383" y="53309"/>
                  <a:pt x="2345" y="53347"/>
                  <a:pt x="2383" y="53347"/>
                </a:cubicBezTo>
                <a:cubicBezTo>
                  <a:pt x="2483" y="53347"/>
                  <a:pt x="2500" y="53314"/>
                  <a:pt x="2534" y="53314"/>
                </a:cubicBezTo>
                <a:cubicBezTo>
                  <a:pt x="2551" y="53314"/>
                  <a:pt x="2572" y="53322"/>
                  <a:pt x="2609" y="53347"/>
                </a:cubicBezTo>
                <a:cubicBezTo>
                  <a:pt x="2609" y="53347"/>
                  <a:pt x="2609" y="53309"/>
                  <a:pt x="2609" y="53309"/>
                </a:cubicBezTo>
                <a:lnTo>
                  <a:pt x="2761" y="53309"/>
                </a:lnTo>
                <a:cubicBezTo>
                  <a:pt x="2761" y="53234"/>
                  <a:pt x="2723" y="53196"/>
                  <a:pt x="2647" y="53158"/>
                </a:cubicBezTo>
                <a:cubicBezTo>
                  <a:pt x="2609" y="53120"/>
                  <a:pt x="2534" y="53120"/>
                  <a:pt x="2496" y="53120"/>
                </a:cubicBezTo>
                <a:close/>
                <a:moveTo>
                  <a:pt x="65559" y="52969"/>
                </a:moveTo>
                <a:cubicBezTo>
                  <a:pt x="65446" y="52969"/>
                  <a:pt x="65332" y="52969"/>
                  <a:pt x="65257" y="53045"/>
                </a:cubicBezTo>
                <a:cubicBezTo>
                  <a:pt x="65105" y="53120"/>
                  <a:pt x="65068" y="53309"/>
                  <a:pt x="65181" y="53423"/>
                </a:cubicBezTo>
                <a:lnTo>
                  <a:pt x="65294" y="53461"/>
                </a:lnTo>
                <a:cubicBezTo>
                  <a:pt x="65559" y="53423"/>
                  <a:pt x="65635" y="53234"/>
                  <a:pt x="65672" y="53120"/>
                </a:cubicBezTo>
                <a:lnTo>
                  <a:pt x="65559" y="52969"/>
                </a:lnTo>
                <a:close/>
                <a:moveTo>
                  <a:pt x="87089" y="53035"/>
                </a:moveTo>
                <a:cubicBezTo>
                  <a:pt x="87007" y="53035"/>
                  <a:pt x="86951" y="53097"/>
                  <a:pt x="86920" y="53158"/>
                </a:cubicBezTo>
                <a:lnTo>
                  <a:pt x="87034" y="53309"/>
                </a:lnTo>
                <a:cubicBezTo>
                  <a:pt x="87034" y="53309"/>
                  <a:pt x="87034" y="53347"/>
                  <a:pt x="87034" y="53347"/>
                </a:cubicBezTo>
                <a:cubicBezTo>
                  <a:pt x="87072" y="53385"/>
                  <a:pt x="87147" y="53461"/>
                  <a:pt x="87261" y="53461"/>
                </a:cubicBezTo>
                <a:lnTo>
                  <a:pt x="87412" y="53385"/>
                </a:lnTo>
                <a:lnTo>
                  <a:pt x="87412" y="53347"/>
                </a:lnTo>
                <a:cubicBezTo>
                  <a:pt x="87412" y="53196"/>
                  <a:pt x="87298" y="53045"/>
                  <a:pt x="87147" y="53045"/>
                </a:cubicBezTo>
                <a:cubicBezTo>
                  <a:pt x="87126" y="53038"/>
                  <a:pt x="87107" y="53035"/>
                  <a:pt x="87089" y="53035"/>
                </a:cubicBezTo>
                <a:close/>
                <a:moveTo>
                  <a:pt x="55162" y="52969"/>
                </a:moveTo>
                <a:cubicBezTo>
                  <a:pt x="55124" y="53045"/>
                  <a:pt x="55011" y="53120"/>
                  <a:pt x="54935" y="53158"/>
                </a:cubicBezTo>
                <a:cubicBezTo>
                  <a:pt x="54897" y="53196"/>
                  <a:pt x="54859" y="53234"/>
                  <a:pt x="54822" y="53272"/>
                </a:cubicBezTo>
                <a:lnTo>
                  <a:pt x="54784" y="53423"/>
                </a:lnTo>
                <a:cubicBezTo>
                  <a:pt x="54846" y="53485"/>
                  <a:pt x="54933" y="53546"/>
                  <a:pt x="55045" y="53546"/>
                </a:cubicBezTo>
                <a:cubicBezTo>
                  <a:pt x="55070" y="53546"/>
                  <a:pt x="55096" y="53543"/>
                  <a:pt x="55124" y="53536"/>
                </a:cubicBezTo>
                <a:cubicBezTo>
                  <a:pt x="55313" y="53499"/>
                  <a:pt x="55464" y="53309"/>
                  <a:pt x="55464" y="53158"/>
                </a:cubicBezTo>
                <a:cubicBezTo>
                  <a:pt x="55464" y="53083"/>
                  <a:pt x="55427" y="53007"/>
                  <a:pt x="55389" y="52969"/>
                </a:cubicBezTo>
                <a:close/>
                <a:moveTo>
                  <a:pt x="78867" y="53120"/>
                </a:moveTo>
                <a:cubicBezTo>
                  <a:pt x="78754" y="53158"/>
                  <a:pt x="78451" y="53196"/>
                  <a:pt x="78527" y="53461"/>
                </a:cubicBezTo>
                <a:lnTo>
                  <a:pt x="78640" y="53574"/>
                </a:lnTo>
                <a:cubicBezTo>
                  <a:pt x="78661" y="53578"/>
                  <a:pt x="78680" y="53579"/>
                  <a:pt x="78698" y="53579"/>
                </a:cubicBezTo>
                <a:cubicBezTo>
                  <a:pt x="78881" y="53579"/>
                  <a:pt x="78946" y="53420"/>
                  <a:pt x="78981" y="53385"/>
                </a:cubicBezTo>
                <a:cubicBezTo>
                  <a:pt x="78981" y="53347"/>
                  <a:pt x="79019" y="53347"/>
                  <a:pt x="79019" y="53309"/>
                </a:cubicBezTo>
                <a:lnTo>
                  <a:pt x="78867" y="53120"/>
                </a:lnTo>
                <a:close/>
                <a:moveTo>
                  <a:pt x="53871" y="52770"/>
                </a:moveTo>
                <a:cubicBezTo>
                  <a:pt x="53811" y="52770"/>
                  <a:pt x="53756" y="52825"/>
                  <a:pt x="53725" y="52856"/>
                </a:cubicBezTo>
                <a:cubicBezTo>
                  <a:pt x="53725" y="52856"/>
                  <a:pt x="53725" y="52856"/>
                  <a:pt x="53687" y="52894"/>
                </a:cubicBezTo>
                <a:cubicBezTo>
                  <a:pt x="53725" y="52894"/>
                  <a:pt x="53725" y="52856"/>
                  <a:pt x="53763" y="52856"/>
                </a:cubicBezTo>
                <a:cubicBezTo>
                  <a:pt x="53839" y="52894"/>
                  <a:pt x="53839" y="52894"/>
                  <a:pt x="53839" y="52894"/>
                </a:cubicBezTo>
                <a:lnTo>
                  <a:pt x="53574" y="52931"/>
                </a:lnTo>
                <a:lnTo>
                  <a:pt x="53574" y="53158"/>
                </a:lnTo>
                <a:lnTo>
                  <a:pt x="53687" y="53272"/>
                </a:lnTo>
                <a:lnTo>
                  <a:pt x="53763" y="53272"/>
                </a:lnTo>
                <a:cubicBezTo>
                  <a:pt x="53763" y="53309"/>
                  <a:pt x="53763" y="53347"/>
                  <a:pt x="53763" y="53423"/>
                </a:cubicBezTo>
                <a:lnTo>
                  <a:pt x="53839" y="53499"/>
                </a:lnTo>
                <a:cubicBezTo>
                  <a:pt x="53839" y="53499"/>
                  <a:pt x="53876" y="53536"/>
                  <a:pt x="53876" y="53536"/>
                </a:cubicBezTo>
                <a:lnTo>
                  <a:pt x="53952" y="53612"/>
                </a:lnTo>
                <a:lnTo>
                  <a:pt x="53990" y="53650"/>
                </a:lnTo>
                <a:cubicBezTo>
                  <a:pt x="54103" y="53688"/>
                  <a:pt x="54217" y="53725"/>
                  <a:pt x="54368" y="53725"/>
                </a:cubicBezTo>
                <a:lnTo>
                  <a:pt x="54519" y="53574"/>
                </a:lnTo>
                <a:cubicBezTo>
                  <a:pt x="54557" y="53536"/>
                  <a:pt x="54633" y="53499"/>
                  <a:pt x="54633" y="53385"/>
                </a:cubicBezTo>
                <a:cubicBezTo>
                  <a:pt x="54633" y="53385"/>
                  <a:pt x="54633" y="53347"/>
                  <a:pt x="54633" y="53309"/>
                </a:cubicBezTo>
                <a:cubicBezTo>
                  <a:pt x="54595" y="53196"/>
                  <a:pt x="54519" y="53120"/>
                  <a:pt x="54444" y="53083"/>
                </a:cubicBezTo>
                <a:lnTo>
                  <a:pt x="54406" y="53045"/>
                </a:lnTo>
                <a:cubicBezTo>
                  <a:pt x="54330" y="53007"/>
                  <a:pt x="54292" y="52969"/>
                  <a:pt x="54217" y="52969"/>
                </a:cubicBezTo>
                <a:cubicBezTo>
                  <a:pt x="54179" y="52969"/>
                  <a:pt x="54179" y="52931"/>
                  <a:pt x="54141" y="52931"/>
                </a:cubicBezTo>
                <a:cubicBezTo>
                  <a:pt x="54103" y="52931"/>
                  <a:pt x="54103" y="52931"/>
                  <a:pt x="54066" y="52894"/>
                </a:cubicBezTo>
                <a:cubicBezTo>
                  <a:pt x="54066" y="52856"/>
                  <a:pt x="54028" y="52780"/>
                  <a:pt x="53914" y="52780"/>
                </a:cubicBezTo>
                <a:cubicBezTo>
                  <a:pt x="53900" y="52773"/>
                  <a:pt x="53885" y="52770"/>
                  <a:pt x="53871" y="52770"/>
                </a:cubicBezTo>
                <a:close/>
                <a:moveTo>
                  <a:pt x="72213" y="53083"/>
                </a:moveTo>
                <a:lnTo>
                  <a:pt x="71949" y="53158"/>
                </a:lnTo>
                <a:cubicBezTo>
                  <a:pt x="71949" y="53158"/>
                  <a:pt x="71986" y="53120"/>
                  <a:pt x="71986" y="53120"/>
                </a:cubicBezTo>
                <a:lnTo>
                  <a:pt x="71949" y="53120"/>
                </a:lnTo>
                <a:lnTo>
                  <a:pt x="71759" y="53272"/>
                </a:lnTo>
                <a:cubicBezTo>
                  <a:pt x="71797" y="53309"/>
                  <a:pt x="71797" y="53347"/>
                  <a:pt x="71797" y="53423"/>
                </a:cubicBezTo>
                <a:lnTo>
                  <a:pt x="71797" y="53461"/>
                </a:lnTo>
                <a:cubicBezTo>
                  <a:pt x="71797" y="53574"/>
                  <a:pt x="71797" y="53688"/>
                  <a:pt x="72024" y="53763"/>
                </a:cubicBezTo>
                <a:lnTo>
                  <a:pt x="72213" y="53688"/>
                </a:lnTo>
                <a:lnTo>
                  <a:pt x="72251" y="53650"/>
                </a:lnTo>
                <a:cubicBezTo>
                  <a:pt x="72289" y="53574"/>
                  <a:pt x="72327" y="53461"/>
                  <a:pt x="72327" y="53347"/>
                </a:cubicBezTo>
                <a:cubicBezTo>
                  <a:pt x="72327" y="53234"/>
                  <a:pt x="72289" y="53158"/>
                  <a:pt x="72213" y="53083"/>
                </a:cubicBezTo>
                <a:close/>
                <a:moveTo>
                  <a:pt x="50586" y="53811"/>
                </a:moveTo>
                <a:lnTo>
                  <a:pt x="50580" y="53816"/>
                </a:lnTo>
                <a:lnTo>
                  <a:pt x="50580" y="53816"/>
                </a:lnTo>
                <a:lnTo>
                  <a:pt x="50572" y="53832"/>
                </a:lnTo>
                <a:lnTo>
                  <a:pt x="50572" y="53832"/>
                </a:lnTo>
                <a:cubicBezTo>
                  <a:pt x="50578" y="53828"/>
                  <a:pt x="50584" y="53822"/>
                  <a:pt x="50586" y="53811"/>
                </a:cubicBezTo>
                <a:close/>
                <a:moveTo>
                  <a:pt x="47832" y="53341"/>
                </a:moveTo>
                <a:cubicBezTo>
                  <a:pt x="47756" y="53341"/>
                  <a:pt x="47684" y="53355"/>
                  <a:pt x="47638" y="53423"/>
                </a:cubicBezTo>
                <a:cubicBezTo>
                  <a:pt x="47600" y="53423"/>
                  <a:pt x="47525" y="53499"/>
                  <a:pt x="47563" y="53612"/>
                </a:cubicBezTo>
                <a:cubicBezTo>
                  <a:pt x="47563" y="53725"/>
                  <a:pt x="47676" y="53801"/>
                  <a:pt x="47827" y="53839"/>
                </a:cubicBezTo>
                <a:cubicBezTo>
                  <a:pt x="48016" y="53839"/>
                  <a:pt x="48130" y="53801"/>
                  <a:pt x="48168" y="53688"/>
                </a:cubicBezTo>
                <a:lnTo>
                  <a:pt x="48130" y="53650"/>
                </a:lnTo>
                <a:cubicBezTo>
                  <a:pt x="48168" y="53612"/>
                  <a:pt x="48205" y="53574"/>
                  <a:pt x="48205" y="53499"/>
                </a:cubicBezTo>
                <a:cubicBezTo>
                  <a:pt x="48205" y="53461"/>
                  <a:pt x="48205" y="53423"/>
                  <a:pt x="48168" y="53385"/>
                </a:cubicBezTo>
                <a:lnTo>
                  <a:pt x="48054" y="53347"/>
                </a:lnTo>
                <a:lnTo>
                  <a:pt x="47979" y="53347"/>
                </a:lnTo>
                <a:cubicBezTo>
                  <a:pt x="47933" y="53347"/>
                  <a:pt x="47882" y="53341"/>
                  <a:pt x="47832" y="53341"/>
                </a:cubicBezTo>
                <a:close/>
                <a:moveTo>
                  <a:pt x="50549" y="53470"/>
                </a:moveTo>
                <a:cubicBezTo>
                  <a:pt x="50512" y="53470"/>
                  <a:pt x="50474" y="53480"/>
                  <a:pt x="50436" y="53499"/>
                </a:cubicBezTo>
                <a:cubicBezTo>
                  <a:pt x="50285" y="53574"/>
                  <a:pt x="50285" y="53763"/>
                  <a:pt x="50398" y="53839"/>
                </a:cubicBezTo>
                <a:cubicBezTo>
                  <a:pt x="50436" y="53877"/>
                  <a:pt x="50474" y="53877"/>
                  <a:pt x="50549" y="53877"/>
                </a:cubicBezTo>
                <a:lnTo>
                  <a:pt x="50572" y="53832"/>
                </a:lnTo>
                <a:lnTo>
                  <a:pt x="50572" y="53832"/>
                </a:lnTo>
                <a:cubicBezTo>
                  <a:pt x="50561" y="53839"/>
                  <a:pt x="50549" y="53839"/>
                  <a:pt x="50549" y="53839"/>
                </a:cubicBezTo>
                <a:lnTo>
                  <a:pt x="50580" y="53816"/>
                </a:lnTo>
                <a:lnTo>
                  <a:pt x="50580" y="53816"/>
                </a:lnTo>
                <a:lnTo>
                  <a:pt x="50587" y="53801"/>
                </a:lnTo>
                <a:lnTo>
                  <a:pt x="50587" y="53801"/>
                </a:lnTo>
                <a:cubicBezTo>
                  <a:pt x="50587" y="53805"/>
                  <a:pt x="50587" y="53808"/>
                  <a:pt x="50586" y="53811"/>
                </a:cubicBezTo>
                <a:lnTo>
                  <a:pt x="50586" y="53811"/>
                </a:lnTo>
                <a:lnTo>
                  <a:pt x="50701" y="53725"/>
                </a:lnTo>
                <a:lnTo>
                  <a:pt x="50701" y="53612"/>
                </a:lnTo>
                <a:lnTo>
                  <a:pt x="50663" y="53499"/>
                </a:lnTo>
                <a:cubicBezTo>
                  <a:pt x="50625" y="53480"/>
                  <a:pt x="50587" y="53470"/>
                  <a:pt x="50549" y="53470"/>
                </a:cubicBezTo>
                <a:close/>
                <a:moveTo>
                  <a:pt x="62469" y="53625"/>
                </a:moveTo>
                <a:cubicBezTo>
                  <a:pt x="62422" y="53625"/>
                  <a:pt x="62369" y="53632"/>
                  <a:pt x="62308" y="53650"/>
                </a:cubicBezTo>
                <a:lnTo>
                  <a:pt x="62232" y="53839"/>
                </a:lnTo>
                <a:cubicBezTo>
                  <a:pt x="62270" y="53877"/>
                  <a:pt x="62232" y="53914"/>
                  <a:pt x="62232" y="53990"/>
                </a:cubicBezTo>
                <a:cubicBezTo>
                  <a:pt x="62194" y="54103"/>
                  <a:pt x="62194" y="54255"/>
                  <a:pt x="62270" y="54368"/>
                </a:cubicBezTo>
                <a:lnTo>
                  <a:pt x="62383" y="54406"/>
                </a:lnTo>
                <a:lnTo>
                  <a:pt x="62572" y="54406"/>
                </a:lnTo>
                <a:lnTo>
                  <a:pt x="62723" y="54255"/>
                </a:lnTo>
                <a:cubicBezTo>
                  <a:pt x="62723" y="54179"/>
                  <a:pt x="62761" y="54141"/>
                  <a:pt x="62837" y="54066"/>
                </a:cubicBezTo>
                <a:cubicBezTo>
                  <a:pt x="62875" y="54066"/>
                  <a:pt x="62875" y="54028"/>
                  <a:pt x="62913" y="53990"/>
                </a:cubicBezTo>
                <a:lnTo>
                  <a:pt x="62837" y="53801"/>
                </a:lnTo>
                <a:cubicBezTo>
                  <a:pt x="62799" y="53801"/>
                  <a:pt x="62799" y="53801"/>
                  <a:pt x="62761" y="53763"/>
                </a:cubicBezTo>
                <a:cubicBezTo>
                  <a:pt x="62703" y="53705"/>
                  <a:pt x="62623" y="53625"/>
                  <a:pt x="62469" y="53625"/>
                </a:cubicBezTo>
                <a:close/>
                <a:moveTo>
                  <a:pt x="77506" y="54406"/>
                </a:moveTo>
                <a:cubicBezTo>
                  <a:pt x="77506" y="54415"/>
                  <a:pt x="77508" y="54421"/>
                  <a:pt x="77511" y="54427"/>
                </a:cubicBezTo>
                <a:lnTo>
                  <a:pt x="77511" y="54427"/>
                </a:lnTo>
                <a:lnTo>
                  <a:pt x="77506" y="54406"/>
                </a:lnTo>
                <a:close/>
                <a:moveTo>
                  <a:pt x="40984" y="54141"/>
                </a:moveTo>
                <a:cubicBezTo>
                  <a:pt x="40984" y="54141"/>
                  <a:pt x="40984" y="54179"/>
                  <a:pt x="41022" y="54179"/>
                </a:cubicBezTo>
                <a:lnTo>
                  <a:pt x="40833" y="54179"/>
                </a:lnTo>
                <a:cubicBezTo>
                  <a:pt x="40833" y="54368"/>
                  <a:pt x="40984" y="54444"/>
                  <a:pt x="41098" y="54444"/>
                </a:cubicBezTo>
                <a:cubicBezTo>
                  <a:pt x="41173" y="54444"/>
                  <a:pt x="41249" y="54406"/>
                  <a:pt x="41287" y="54368"/>
                </a:cubicBezTo>
                <a:cubicBezTo>
                  <a:pt x="41362" y="54330"/>
                  <a:pt x="41362" y="54255"/>
                  <a:pt x="41362" y="54179"/>
                </a:cubicBezTo>
                <a:lnTo>
                  <a:pt x="41211" y="54179"/>
                </a:lnTo>
                <a:cubicBezTo>
                  <a:pt x="41249" y="54179"/>
                  <a:pt x="41249" y="54141"/>
                  <a:pt x="41249" y="54141"/>
                </a:cubicBezTo>
                <a:close/>
                <a:moveTo>
                  <a:pt x="77771" y="53725"/>
                </a:moveTo>
                <a:cubicBezTo>
                  <a:pt x="77582" y="53725"/>
                  <a:pt x="77468" y="53763"/>
                  <a:pt x="77393" y="53839"/>
                </a:cubicBezTo>
                <a:lnTo>
                  <a:pt x="77468" y="53990"/>
                </a:lnTo>
                <a:cubicBezTo>
                  <a:pt x="77431" y="54066"/>
                  <a:pt x="77393" y="54141"/>
                  <a:pt x="77393" y="54179"/>
                </a:cubicBezTo>
                <a:lnTo>
                  <a:pt x="77393" y="54217"/>
                </a:lnTo>
                <a:cubicBezTo>
                  <a:pt x="77393" y="54255"/>
                  <a:pt x="77393" y="54255"/>
                  <a:pt x="77393" y="54292"/>
                </a:cubicBezTo>
                <a:lnTo>
                  <a:pt x="77468" y="54368"/>
                </a:lnTo>
                <a:lnTo>
                  <a:pt x="77544" y="54444"/>
                </a:lnTo>
                <a:cubicBezTo>
                  <a:pt x="77544" y="54444"/>
                  <a:pt x="77522" y="54444"/>
                  <a:pt x="77511" y="54427"/>
                </a:cubicBezTo>
                <a:lnTo>
                  <a:pt x="77511" y="54427"/>
                </a:lnTo>
                <a:lnTo>
                  <a:pt x="77544" y="54557"/>
                </a:lnTo>
                <a:cubicBezTo>
                  <a:pt x="77603" y="54566"/>
                  <a:pt x="77656" y="54570"/>
                  <a:pt x="77706" y="54570"/>
                </a:cubicBezTo>
                <a:cubicBezTo>
                  <a:pt x="78071" y="54570"/>
                  <a:pt x="78200" y="54341"/>
                  <a:pt x="78300" y="54141"/>
                </a:cubicBezTo>
                <a:lnTo>
                  <a:pt x="78300" y="54103"/>
                </a:lnTo>
                <a:lnTo>
                  <a:pt x="78300" y="54028"/>
                </a:lnTo>
                <a:cubicBezTo>
                  <a:pt x="78225" y="53877"/>
                  <a:pt x="77960" y="53725"/>
                  <a:pt x="77771" y="53725"/>
                </a:cubicBezTo>
                <a:close/>
                <a:moveTo>
                  <a:pt x="43782" y="53839"/>
                </a:moveTo>
                <a:lnTo>
                  <a:pt x="43744" y="53877"/>
                </a:lnTo>
                <a:cubicBezTo>
                  <a:pt x="43555" y="53914"/>
                  <a:pt x="43479" y="54028"/>
                  <a:pt x="43404" y="54141"/>
                </a:cubicBezTo>
                <a:cubicBezTo>
                  <a:pt x="43404" y="54217"/>
                  <a:pt x="43366" y="54255"/>
                  <a:pt x="43328" y="54292"/>
                </a:cubicBezTo>
                <a:lnTo>
                  <a:pt x="43366" y="54482"/>
                </a:lnTo>
                <a:cubicBezTo>
                  <a:pt x="43404" y="54519"/>
                  <a:pt x="43404" y="54519"/>
                  <a:pt x="43442" y="54519"/>
                </a:cubicBezTo>
                <a:cubicBezTo>
                  <a:pt x="43503" y="54550"/>
                  <a:pt x="43589" y="54605"/>
                  <a:pt x="43699" y="54605"/>
                </a:cubicBezTo>
                <a:cubicBezTo>
                  <a:pt x="43725" y="54605"/>
                  <a:pt x="43753" y="54602"/>
                  <a:pt x="43782" y="54595"/>
                </a:cubicBezTo>
                <a:lnTo>
                  <a:pt x="43895" y="54444"/>
                </a:lnTo>
                <a:lnTo>
                  <a:pt x="43933" y="54444"/>
                </a:lnTo>
                <a:cubicBezTo>
                  <a:pt x="44009" y="54406"/>
                  <a:pt x="44084" y="54330"/>
                  <a:pt x="44084" y="54217"/>
                </a:cubicBezTo>
                <a:cubicBezTo>
                  <a:pt x="44084" y="54179"/>
                  <a:pt x="44084" y="54179"/>
                  <a:pt x="44084" y="54179"/>
                </a:cubicBezTo>
                <a:lnTo>
                  <a:pt x="43933" y="54066"/>
                </a:lnTo>
                <a:lnTo>
                  <a:pt x="43895" y="54066"/>
                </a:lnTo>
                <a:lnTo>
                  <a:pt x="43933" y="53990"/>
                </a:lnTo>
                <a:cubicBezTo>
                  <a:pt x="43933" y="53952"/>
                  <a:pt x="43895" y="53877"/>
                  <a:pt x="43782" y="53839"/>
                </a:cubicBezTo>
                <a:close/>
                <a:moveTo>
                  <a:pt x="52570" y="54479"/>
                </a:moveTo>
                <a:cubicBezTo>
                  <a:pt x="52421" y="54479"/>
                  <a:pt x="52251" y="54500"/>
                  <a:pt x="52251" y="54671"/>
                </a:cubicBezTo>
                <a:lnTo>
                  <a:pt x="52364" y="54822"/>
                </a:lnTo>
                <a:lnTo>
                  <a:pt x="52402" y="54822"/>
                </a:lnTo>
                <a:cubicBezTo>
                  <a:pt x="52459" y="54841"/>
                  <a:pt x="52515" y="54850"/>
                  <a:pt x="52572" y="54850"/>
                </a:cubicBezTo>
                <a:cubicBezTo>
                  <a:pt x="52629" y="54850"/>
                  <a:pt x="52686" y="54841"/>
                  <a:pt x="52742" y="54822"/>
                </a:cubicBezTo>
                <a:cubicBezTo>
                  <a:pt x="52780" y="54784"/>
                  <a:pt x="52818" y="54708"/>
                  <a:pt x="52818" y="54595"/>
                </a:cubicBezTo>
                <a:lnTo>
                  <a:pt x="52704" y="54482"/>
                </a:lnTo>
                <a:cubicBezTo>
                  <a:pt x="52667" y="54482"/>
                  <a:pt x="52619" y="54479"/>
                  <a:pt x="52570" y="54479"/>
                </a:cubicBezTo>
                <a:close/>
                <a:moveTo>
                  <a:pt x="44160" y="54482"/>
                </a:moveTo>
                <a:lnTo>
                  <a:pt x="43933" y="54595"/>
                </a:lnTo>
                <a:cubicBezTo>
                  <a:pt x="43895" y="54860"/>
                  <a:pt x="44122" y="54897"/>
                  <a:pt x="44160" y="54897"/>
                </a:cubicBezTo>
                <a:lnTo>
                  <a:pt x="44236" y="54860"/>
                </a:lnTo>
                <a:lnTo>
                  <a:pt x="44387" y="54746"/>
                </a:lnTo>
                <a:lnTo>
                  <a:pt x="44387" y="54633"/>
                </a:lnTo>
                <a:lnTo>
                  <a:pt x="44236" y="54519"/>
                </a:lnTo>
                <a:cubicBezTo>
                  <a:pt x="44198" y="54519"/>
                  <a:pt x="44198" y="54519"/>
                  <a:pt x="44160" y="54482"/>
                </a:cubicBezTo>
                <a:close/>
                <a:moveTo>
                  <a:pt x="27825" y="54579"/>
                </a:moveTo>
                <a:cubicBezTo>
                  <a:pt x="27745" y="54579"/>
                  <a:pt x="27691" y="54606"/>
                  <a:pt x="27638" y="54633"/>
                </a:cubicBezTo>
                <a:cubicBezTo>
                  <a:pt x="27600" y="54671"/>
                  <a:pt x="27525" y="54708"/>
                  <a:pt x="27525" y="54822"/>
                </a:cubicBezTo>
                <a:lnTo>
                  <a:pt x="27562" y="54860"/>
                </a:lnTo>
                <a:lnTo>
                  <a:pt x="27676" y="54973"/>
                </a:lnTo>
                <a:cubicBezTo>
                  <a:pt x="27903" y="54973"/>
                  <a:pt x="27978" y="54860"/>
                  <a:pt x="28016" y="54784"/>
                </a:cubicBezTo>
                <a:lnTo>
                  <a:pt x="28054" y="54746"/>
                </a:lnTo>
                <a:lnTo>
                  <a:pt x="27940" y="54595"/>
                </a:lnTo>
                <a:cubicBezTo>
                  <a:pt x="27896" y="54584"/>
                  <a:pt x="27858" y="54579"/>
                  <a:pt x="27825" y="54579"/>
                </a:cubicBezTo>
                <a:close/>
                <a:moveTo>
                  <a:pt x="13453" y="54513"/>
                </a:moveTo>
                <a:cubicBezTo>
                  <a:pt x="13405" y="54513"/>
                  <a:pt x="13357" y="54525"/>
                  <a:pt x="13309" y="54557"/>
                </a:cubicBezTo>
                <a:cubicBezTo>
                  <a:pt x="13233" y="54595"/>
                  <a:pt x="13195" y="54671"/>
                  <a:pt x="13195" y="54746"/>
                </a:cubicBezTo>
                <a:lnTo>
                  <a:pt x="13347" y="54860"/>
                </a:lnTo>
                <a:cubicBezTo>
                  <a:pt x="13385" y="54860"/>
                  <a:pt x="13385" y="54897"/>
                  <a:pt x="13422" y="54897"/>
                </a:cubicBezTo>
                <a:cubicBezTo>
                  <a:pt x="13484" y="54959"/>
                  <a:pt x="13571" y="55021"/>
                  <a:pt x="13683" y="55021"/>
                </a:cubicBezTo>
                <a:cubicBezTo>
                  <a:pt x="13708" y="55021"/>
                  <a:pt x="13735" y="55018"/>
                  <a:pt x="13763" y="55011"/>
                </a:cubicBezTo>
                <a:lnTo>
                  <a:pt x="13914" y="54860"/>
                </a:lnTo>
                <a:cubicBezTo>
                  <a:pt x="13914" y="54822"/>
                  <a:pt x="13914" y="54784"/>
                  <a:pt x="13914" y="54784"/>
                </a:cubicBezTo>
                <a:lnTo>
                  <a:pt x="13800" y="54595"/>
                </a:lnTo>
                <a:cubicBezTo>
                  <a:pt x="13763" y="54595"/>
                  <a:pt x="13687" y="54557"/>
                  <a:pt x="13649" y="54557"/>
                </a:cubicBezTo>
                <a:cubicBezTo>
                  <a:pt x="13584" y="54535"/>
                  <a:pt x="13518" y="54513"/>
                  <a:pt x="13453" y="54513"/>
                </a:cubicBezTo>
                <a:close/>
                <a:moveTo>
                  <a:pt x="62534" y="54671"/>
                </a:moveTo>
                <a:lnTo>
                  <a:pt x="62383" y="54822"/>
                </a:lnTo>
                <a:cubicBezTo>
                  <a:pt x="62345" y="54860"/>
                  <a:pt x="62270" y="54897"/>
                  <a:pt x="62270" y="55011"/>
                </a:cubicBezTo>
                <a:lnTo>
                  <a:pt x="62345" y="55124"/>
                </a:lnTo>
                <a:cubicBezTo>
                  <a:pt x="62421" y="55124"/>
                  <a:pt x="62497" y="55124"/>
                  <a:pt x="62572" y="55086"/>
                </a:cubicBezTo>
                <a:cubicBezTo>
                  <a:pt x="62648" y="55049"/>
                  <a:pt x="62723" y="54973"/>
                  <a:pt x="62723" y="54860"/>
                </a:cubicBezTo>
                <a:cubicBezTo>
                  <a:pt x="62723" y="54784"/>
                  <a:pt x="62648" y="54708"/>
                  <a:pt x="62534" y="54671"/>
                </a:cubicBezTo>
                <a:close/>
                <a:moveTo>
                  <a:pt x="17797" y="54646"/>
                </a:moveTo>
                <a:cubicBezTo>
                  <a:pt x="17731" y="54646"/>
                  <a:pt x="17659" y="54655"/>
                  <a:pt x="17581" y="54671"/>
                </a:cubicBezTo>
                <a:lnTo>
                  <a:pt x="17468" y="54784"/>
                </a:lnTo>
                <a:cubicBezTo>
                  <a:pt x="17468" y="54973"/>
                  <a:pt x="17543" y="55086"/>
                  <a:pt x="17732" y="55124"/>
                </a:cubicBezTo>
                <a:cubicBezTo>
                  <a:pt x="17770" y="55134"/>
                  <a:pt x="17810" y="55138"/>
                  <a:pt x="17851" y="55138"/>
                </a:cubicBezTo>
                <a:cubicBezTo>
                  <a:pt x="17971" y="55138"/>
                  <a:pt x="18092" y="55096"/>
                  <a:pt x="18148" y="55011"/>
                </a:cubicBezTo>
                <a:lnTo>
                  <a:pt x="18186" y="54935"/>
                </a:lnTo>
                <a:cubicBezTo>
                  <a:pt x="18148" y="54822"/>
                  <a:pt x="18110" y="54746"/>
                  <a:pt x="18035" y="54708"/>
                </a:cubicBezTo>
                <a:cubicBezTo>
                  <a:pt x="17968" y="54664"/>
                  <a:pt x="17889" y="54646"/>
                  <a:pt x="17797" y="54646"/>
                </a:cubicBezTo>
                <a:close/>
                <a:moveTo>
                  <a:pt x="63631" y="54671"/>
                </a:moveTo>
                <a:cubicBezTo>
                  <a:pt x="63593" y="54671"/>
                  <a:pt x="63517" y="54671"/>
                  <a:pt x="63442" y="54784"/>
                </a:cubicBezTo>
                <a:lnTo>
                  <a:pt x="63480" y="54973"/>
                </a:lnTo>
                <a:cubicBezTo>
                  <a:pt x="63480" y="54973"/>
                  <a:pt x="63517" y="54973"/>
                  <a:pt x="63517" y="55011"/>
                </a:cubicBezTo>
                <a:cubicBezTo>
                  <a:pt x="63593" y="55086"/>
                  <a:pt x="63669" y="55162"/>
                  <a:pt x="63820" y="55162"/>
                </a:cubicBezTo>
                <a:lnTo>
                  <a:pt x="63971" y="55011"/>
                </a:lnTo>
                <a:lnTo>
                  <a:pt x="63933" y="54973"/>
                </a:lnTo>
                <a:cubicBezTo>
                  <a:pt x="63896" y="54860"/>
                  <a:pt x="63782" y="54708"/>
                  <a:pt x="63631" y="54671"/>
                </a:cubicBezTo>
                <a:close/>
                <a:moveTo>
                  <a:pt x="1324" y="54746"/>
                </a:moveTo>
                <a:lnTo>
                  <a:pt x="1135" y="54860"/>
                </a:lnTo>
                <a:cubicBezTo>
                  <a:pt x="1135" y="54860"/>
                  <a:pt x="1097" y="54897"/>
                  <a:pt x="1097" y="54973"/>
                </a:cubicBezTo>
                <a:lnTo>
                  <a:pt x="1097" y="55011"/>
                </a:lnTo>
                <a:lnTo>
                  <a:pt x="1210" y="55124"/>
                </a:lnTo>
                <a:lnTo>
                  <a:pt x="1324" y="55124"/>
                </a:lnTo>
                <a:cubicBezTo>
                  <a:pt x="1351" y="55151"/>
                  <a:pt x="1415" y="55178"/>
                  <a:pt x="1504" y="55178"/>
                </a:cubicBezTo>
                <a:cubicBezTo>
                  <a:pt x="1541" y="55178"/>
                  <a:pt x="1582" y="55173"/>
                  <a:pt x="1626" y="55162"/>
                </a:cubicBezTo>
                <a:lnTo>
                  <a:pt x="1740" y="55049"/>
                </a:lnTo>
                <a:cubicBezTo>
                  <a:pt x="1740" y="54822"/>
                  <a:pt x="1475" y="54784"/>
                  <a:pt x="1362" y="54746"/>
                </a:cubicBezTo>
                <a:close/>
                <a:moveTo>
                  <a:pt x="31154" y="55219"/>
                </a:moveTo>
                <a:cubicBezTo>
                  <a:pt x="31156" y="55238"/>
                  <a:pt x="31162" y="55238"/>
                  <a:pt x="31192" y="55238"/>
                </a:cubicBezTo>
                <a:lnTo>
                  <a:pt x="31154" y="55219"/>
                </a:lnTo>
                <a:close/>
                <a:moveTo>
                  <a:pt x="89038" y="54822"/>
                </a:moveTo>
                <a:cubicBezTo>
                  <a:pt x="88886" y="54822"/>
                  <a:pt x="88735" y="54822"/>
                  <a:pt x="88660" y="54973"/>
                </a:cubicBezTo>
                <a:lnTo>
                  <a:pt x="88773" y="55124"/>
                </a:lnTo>
                <a:cubicBezTo>
                  <a:pt x="88735" y="55124"/>
                  <a:pt x="88697" y="55086"/>
                  <a:pt x="88697" y="55086"/>
                </a:cubicBezTo>
                <a:cubicBezTo>
                  <a:pt x="88697" y="55124"/>
                  <a:pt x="88697" y="55124"/>
                  <a:pt x="88697" y="55162"/>
                </a:cubicBezTo>
                <a:lnTo>
                  <a:pt x="88811" y="55275"/>
                </a:lnTo>
                <a:cubicBezTo>
                  <a:pt x="88855" y="55287"/>
                  <a:pt x="88893" y="55291"/>
                  <a:pt x="88925" y="55291"/>
                </a:cubicBezTo>
                <a:cubicBezTo>
                  <a:pt x="89003" y="55291"/>
                  <a:pt x="89049" y="55264"/>
                  <a:pt x="89075" y="55238"/>
                </a:cubicBezTo>
                <a:lnTo>
                  <a:pt x="89264" y="55162"/>
                </a:lnTo>
                <a:cubicBezTo>
                  <a:pt x="89302" y="55124"/>
                  <a:pt x="89302" y="55086"/>
                  <a:pt x="89302" y="55049"/>
                </a:cubicBezTo>
                <a:cubicBezTo>
                  <a:pt x="89302" y="54935"/>
                  <a:pt x="89189" y="54860"/>
                  <a:pt x="89038" y="54822"/>
                </a:cubicBezTo>
                <a:close/>
                <a:moveTo>
                  <a:pt x="31305" y="54973"/>
                </a:moveTo>
                <a:cubicBezTo>
                  <a:pt x="31268" y="54973"/>
                  <a:pt x="31230" y="54973"/>
                  <a:pt x="31192" y="55011"/>
                </a:cubicBezTo>
                <a:cubicBezTo>
                  <a:pt x="31116" y="55049"/>
                  <a:pt x="31078" y="55086"/>
                  <a:pt x="31078" y="55162"/>
                </a:cubicBezTo>
                <a:lnTo>
                  <a:pt x="31116" y="55200"/>
                </a:lnTo>
                <a:lnTo>
                  <a:pt x="31154" y="55219"/>
                </a:lnTo>
                <a:lnTo>
                  <a:pt x="31154" y="55219"/>
                </a:lnTo>
                <a:cubicBezTo>
                  <a:pt x="31154" y="55214"/>
                  <a:pt x="31154" y="55208"/>
                  <a:pt x="31154" y="55200"/>
                </a:cubicBezTo>
                <a:lnTo>
                  <a:pt x="31154" y="55200"/>
                </a:lnTo>
                <a:lnTo>
                  <a:pt x="31305" y="55313"/>
                </a:lnTo>
                <a:lnTo>
                  <a:pt x="31419" y="55313"/>
                </a:lnTo>
                <a:lnTo>
                  <a:pt x="31532" y="55275"/>
                </a:lnTo>
                <a:cubicBezTo>
                  <a:pt x="31570" y="55238"/>
                  <a:pt x="31570" y="55200"/>
                  <a:pt x="31570" y="55162"/>
                </a:cubicBezTo>
                <a:cubicBezTo>
                  <a:pt x="31570" y="55049"/>
                  <a:pt x="31457" y="54973"/>
                  <a:pt x="31305" y="54973"/>
                </a:cubicBezTo>
                <a:close/>
                <a:moveTo>
                  <a:pt x="39774" y="55086"/>
                </a:moveTo>
                <a:cubicBezTo>
                  <a:pt x="39623" y="55086"/>
                  <a:pt x="39510" y="55162"/>
                  <a:pt x="39510" y="55275"/>
                </a:cubicBezTo>
                <a:lnTo>
                  <a:pt x="39661" y="55275"/>
                </a:lnTo>
                <a:cubicBezTo>
                  <a:pt x="39661" y="55275"/>
                  <a:pt x="39661" y="55313"/>
                  <a:pt x="39661" y="55313"/>
                </a:cubicBezTo>
                <a:lnTo>
                  <a:pt x="39850" y="55313"/>
                </a:lnTo>
                <a:cubicBezTo>
                  <a:pt x="39850" y="55313"/>
                  <a:pt x="39850" y="55275"/>
                  <a:pt x="39850" y="55275"/>
                </a:cubicBezTo>
                <a:lnTo>
                  <a:pt x="40001" y="55275"/>
                </a:lnTo>
                <a:cubicBezTo>
                  <a:pt x="40001" y="55200"/>
                  <a:pt x="39963" y="55162"/>
                  <a:pt x="39925" y="55124"/>
                </a:cubicBezTo>
                <a:cubicBezTo>
                  <a:pt x="39850" y="55086"/>
                  <a:pt x="39812" y="55086"/>
                  <a:pt x="39774" y="55086"/>
                </a:cubicBezTo>
                <a:close/>
                <a:moveTo>
                  <a:pt x="84614" y="54822"/>
                </a:moveTo>
                <a:lnTo>
                  <a:pt x="84425" y="54973"/>
                </a:lnTo>
                <a:cubicBezTo>
                  <a:pt x="84425" y="55011"/>
                  <a:pt x="84425" y="55049"/>
                  <a:pt x="84425" y="55049"/>
                </a:cubicBezTo>
                <a:cubicBezTo>
                  <a:pt x="84387" y="55086"/>
                  <a:pt x="84387" y="55124"/>
                  <a:pt x="84387" y="55162"/>
                </a:cubicBezTo>
                <a:cubicBezTo>
                  <a:pt x="84387" y="55275"/>
                  <a:pt x="84538" y="55313"/>
                  <a:pt x="84576" y="55313"/>
                </a:cubicBezTo>
                <a:lnTo>
                  <a:pt x="84765" y="55162"/>
                </a:lnTo>
                <a:cubicBezTo>
                  <a:pt x="84765" y="55162"/>
                  <a:pt x="84765" y="55124"/>
                  <a:pt x="84765" y="55086"/>
                </a:cubicBezTo>
                <a:cubicBezTo>
                  <a:pt x="84803" y="55086"/>
                  <a:pt x="84803" y="55049"/>
                  <a:pt x="84803" y="55011"/>
                </a:cubicBezTo>
                <a:cubicBezTo>
                  <a:pt x="84803" y="54897"/>
                  <a:pt x="84652" y="54860"/>
                  <a:pt x="84614" y="54822"/>
                </a:cubicBezTo>
                <a:close/>
                <a:moveTo>
                  <a:pt x="61665" y="54784"/>
                </a:moveTo>
                <a:cubicBezTo>
                  <a:pt x="61551" y="54784"/>
                  <a:pt x="61325" y="54822"/>
                  <a:pt x="61249" y="55011"/>
                </a:cubicBezTo>
                <a:lnTo>
                  <a:pt x="61400" y="55162"/>
                </a:lnTo>
                <a:cubicBezTo>
                  <a:pt x="61400" y="55162"/>
                  <a:pt x="61438" y="55200"/>
                  <a:pt x="61438" y="55238"/>
                </a:cubicBezTo>
                <a:cubicBezTo>
                  <a:pt x="61476" y="55313"/>
                  <a:pt x="61551" y="55389"/>
                  <a:pt x="61665" y="55389"/>
                </a:cubicBezTo>
                <a:cubicBezTo>
                  <a:pt x="61778" y="55389"/>
                  <a:pt x="61854" y="55313"/>
                  <a:pt x="61892" y="55275"/>
                </a:cubicBezTo>
                <a:lnTo>
                  <a:pt x="61816" y="55086"/>
                </a:lnTo>
                <a:cubicBezTo>
                  <a:pt x="61854" y="55086"/>
                  <a:pt x="61892" y="55124"/>
                  <a:pt x="61892" y="55200"/>
                </a:cubicBezTo>
                <a:cubicBezTo>
                  <a:pt x="61892" y="55200"/>
                  <a:pt x="61892" y="55200"/>
                  <a:pt x="61892" y="55162"/>
                </a:cubicBezTo>
                <a:lnTo>
                  <a:pt x="61854" y="55011"/>
                </a:lnTo>
                <a:lnTo>
                  <a:pt x="61778" y="54973"/>
                </a:lnTo>
                <a:cubicBezTo>
                  <a:pt x="61778" y="54973"/>
                  <a:pt x="61778" y="54973"/>
                  <a:pt x="61778" y="54935"/>
                </a:cubicBezTo>
                <a:lnTo>
                  <a:pt x="61665" y="54784"/>
                </a:lnTo>
                <a:close/>
                <a:moveTo>
                  <a:pt x="9453" y="55049"/>
                </a:moveTo>
                <a:cubicBezTo>
                  <a:pt x="9377" y="55049"/>
                  <a:pt x="9150" y="55086"/>
                  <a:pt x="9150" y="55275"/>
                </a:cubicBezTo>
                <a:lnTo>
                  <a:pt x="9188" y="55389"/>
                </a:lnTo>
                <a:cubicBezTo>
                  <a:pt x="9256" y="55457"/>
                  <a:pt x="9324" y="55471"/>
                  <a:pt x="9384" y="55471"/>
                </a:cubicBezTo>
                <a:cubicBezTo>
                  <a:pt x="9424" y="55471"/>
                  <a:pt x="9460" y="55465"/>
                  <a:pt x="9490" y="55465"/>
                </a:cubicBezTo>
                <a:lnTo>
                  <a:pt x="9755" y="55389"/>
                </a:lnTo>
                <a:lnTo>
                  <a:pt x="9755" y="55351"/>
                </a:lnTo>
                <a:cubicBezTo>
                  <a:pt x="9755" y="55238"/>
                  <a:pt x="9717" y="55162"/>
                  <a:pt x="9642" y="55086"/>
                </a:cubicBezTo>
                <a:lnTo>
                  <a:pt x="9528" y="55049"/>
                </a:lnTo>
                <a:close/>
                <a:moveTo>
                  <a:pt x="18253" y="55071"/>
                </a:moveTo>
                <a:cubicBezTo>
                  <a:pt x="18230" y="55071"/>
                  <a:pt x="18208" y="55075"/>
                  <a:pt x="18186" y="55086"/>
                </a:cubicBezTo>
                <a:cubicBezTo>
                  <a:pt x="18073" y="55162"/>
                  <a:pt x="18035" y="55351"/>
                  <a:pt x="18148" y="55465"/>
                </a:cubicBezTo>
                <a:cubicBezTo>
                  <a:pt x="18173" y="55465"/>
                  <a:pt x="18215" y="55481"/>
                  <a:pt x="18252" y="55481"/>
                </a:cubicBezTo>
                <a:cubicBezTo>
                  <a:pt x="18270" y="55481"/>
                  <a:pt x="18287" y="55477"/>
                  <a:pt x="18300" y="55465"/>
                </a:cubicBezTo>
                <a:lnTo>
                  <a:pt x="18375" y="55427"/>
                </a:lnTo>
                <a:lnTo>
                  <a:pt x="18300" y="55427"/>
                </a:lnTo>
                <a:lnTo>
                  <a:pt x="18489" y="55313"/>
                </a:lnTo>
                <a:lnTo>
                  <a:pt x="18489" y="55200"/>
                </a:lnTo>
                <a:lnTo>
                  <a:pt x="18413" y="55124"/>
                </a:lnTo>
                <a:cubicBezTo>
                  <a:pt x="18359" y="55098"/>
                  <a:pt x="18306" y="55071"/>
                  <a:pt x="18253" y="55071"/>
                </a:cubicBezTo>
                <a:close/>
                <a:moveTo>
                  <a:pt x="87336" y="55086"/>
                </a:moveTo>
                <a:lnTo>
                  <a:pt x="87072" y="55162"/>
                </a:lnTo>
                <a:cubicBezTo>
                  <a:pt x="87072" y="55162"/>
                  <a:pt x="87072" y="55162"/>
                  <a:pt x="87034" y="55200"/>
                </a:cubicBezTo>
                <a:cubicBezTo>
                  <a:pt x="86996" y="55238"/>
                  <a:pt x="86958" y="55275"/>
                  <a:pt x="86958" y="55351"/>
                </a:cubicBezTo>
                <a:cubicBezTo>
                  <a:pt x="86958" y="55389"/>
                  <a:pt x="86996" y="55465"/>
                  <a:pt x="87147" y="55465"/>
                </a:cubicBezTo>
                <a:lnTo>
                  <a:pt x="87298" y="55389"/>
                </a:lnTo>
                <a:lnTo>
                  <a:pt x="87298" y="55389"/>
                </a:lnTo>
                <a:cubicBezTo>
                  <a:pt x="87298" y="55389"/>
                  <a:pt x="87298" y="55427"/>
                  <a:pt x="87261" y="55427"/>
                </a:cubicBezTo>
                <a:cubicBezTo>
                  <a:pt x="87242" y="55446"/>
                  <a:pt x="87223" y="55446"/>
                  <a:pt x="87209" y="55446"/>
                </a:cubicBezTo>
                <a:cubicBezTo>
                  <a:pt x="87194" y="55446"/>
                  <a:pt x="87185" y="55446"/>
                  <a:pt x="87185" y="55465"/>
                </a:cubicBezTo>
                <a:cubicBezTo>
                  <a:pt x="87235" y="55465"/>
                  <a:pt x="87303" y="55498"/>
                  <a:pt x="87387" y="55498"/>
                </a:cubicBezTo>
                <a:cubicBezTo>
                  <a:pt x="87429" y="55498"/>
                  <a:pt x="87475" y="55490"/>
                  <a:pt x="87525" y="55465"/>
                </a:cubicBezTo>
                <a:lnTo>
                  <a:pt x="87601" y="55389"/>
                </a:lnTo>
                <a:cubicBezTo>
                  <a:pt x="87601" y="55351"/>
                  <a:pt x="87601" y="55313"/>
                  <a:pt x="87601" y="55313"/>
                </a:cubicBezTo>
                <a:cubicBezTo>
                  <a:pt x="87601" y="55124"/>
                  <a:pt x="87412" y="55086"/>
                  <a:pt x="87374" y="55086"/>
                </a:cubicBezTo>
                <a:close/>
                <a:moveTo>
                  <a:pt x="17392" y="55049"/>
                </a:moveTo>
                <a:lnTo>
                  <a:pt x="17241" y="55200"/>
                </a:lnTo>
                <a:cubicBezTo>
                  <a:pt x="17241" y="55200"/>
                  <a:pt x="17241" y="55238"/>
                  <a:pt x="17241" y="55238"/>
                </a:cubicBezTo>
                <a:cubicBezTo>
                  <a:pt x="17203" y="55275"/>
                  <a:pt x="17165" y="55313"/>
                  <a:pt x="17165" y="55389"/>
                </a:cubicBezTo>
                <a:cubicBezTo>
                  <a:pt x="17165" y="55427"/>
                  <a:pt x="17203" y="55502"/>
                  <a:pt x="17354" y="55540"/>
                </a:cubicBezTo>
                <a:lnTo>
                  <a:pt x="17468" y="55502"/>
                </a:lnTo>
                <a:cubicBezTo>
                  <a:pt x="17543" y="55465"/>
                  <a:pt x="17657" y="55351"/>
                  <a:pt x="17657" y="55238"/>
                </a:cubicBezTo>
                <a:cubicBezTo>
                  <a:pt x="17657" y="55200"/>
                  <a:pt x="17657" y="55124"/>
                  <a:pt x="17619" y="55124"/>
                </a:cubicBezTo>
                <a:cubicBezTo>
                  <a:pt x="17543" y="55049"/>
                  <a:pt x="17468" y="55049"/>
                  <a:pt x="17392" y="55049"/>
                </a:cubicBezTo>
                <a:close/>
                <a:moveTo>
                  <a:pt x="70890" y="55238"/>
                </a:moveTo>
                <a:cubicBezTo>
                  <a:pt x="70814" y="55238"/>
                  <a:pt x="70663" y="55275"/>
                  <a:pt x="70625" y="55389"/>
                </a:cubicBezTo>
                <a:lnTo>
                  <a:pt x="70776" y="55540"/>
                </a:lnTo>
                <a:cubicBezTo>
                  <a:pt x="70739" y="55540"/>
                  <a:pt x="70701" y="55503"/>
                  <a:pt x="70701" y="55502"/>
                </a:cubicBezTo>
                <a:lnTo>
                  <a:pt x="70701" y="55502"/>
                </a:lnTo>
                <a:cubicBezTo>
                  <a:pt x="70739" y="55540"/>
                  <a:pt x="70739" y="55616"/>
                  <a:pt x="70852" y="55654"/>
                </a:cubicBezTo>
                <a:lnTo>
                  <a:pt x="71041" y="55540"/>
                </a:lnTo>
                <a:cubicBezTo>
                  <a:pt x="71041" y="55502"/>
                  <a:pt x="71079" y="55465"/>
                  <a:pt x="71079" y="55389"/>
                </a:cubicBezTo>
                <a:lnTo>
                  <a:pt x="71079" y="55351"/>
                </a:lnTo>
                <a:lnTo>
                  <a:pt x="70928" y="55238"/>
                </a:lnTo>
                <a:close/>
                <a:moveTo>
                  <a:pt x="63555" y="55502"/>
                </a:moveTo>
                <a:cubicBezTo>
                  <a:pt x="63480" y="55502"/>
                  <a:pt x="63404" y="55502"/>
                  <a:pt x="63328" y="55540"/>
                </a:cubicBezTo>
                <a:cubicBezTo>
                  <a:pt x="63253" y="55616"/>
                  <a:pt x="63253" y="55691"/>
                  <a:pt x="63291" y="55767"/>
                </a:cubicBezTo>
                <a:lnTo>
                  <a:pt x="63404" y="55843"/>
                </a:lnTo>
                <a:cubicBezTo>
                  <a:pt x="63435" y="55846"/>
                  <a:pt x="63463" y="55848"/>
                  <a:pt x="63489" y="55848"/>
                </a:cubicBezTo>
                <a:cubicBezTo>
                  <a:pt x="63751" y="55848"/>
                  <a:pt x="63782" y="55688"/>
                  <a:pt x="63782" y="55654"/>
                </a:cubicBezTo>
                <a:lnTo>
                  <a:pt x="63631" y="55502"/>
                </a:lnTo>
                <a:close/>
                <a:moveTo>
                  <a:pt x="19661" y="55313"/>
                </a:moveTo>
                <a:cubicBezTo>
                  <a:pt x="19396" y="55313"/>
                  <a:pt x="19169" y="55389"/>
                  <a:pt x="19056" y="55578"/>
                </a:cubicBezTo>
                <a:lnTo>
                  <a:pt x="19207" y="55729"/>
                </a:lnTo>
                <a:cubicBezTo>
                  <a:pt x="19207" y="55767"/>
                  <a:pt x="19245" y="55767"/>
                  <a:pt x="19245" y="55805"/>
                </a:cubicBezTo>
                <a:cubicBezTo>
                  <a:pt x="19320" y="55880"/>
                  <a:pt x="19434" y="55880"/>
                  <a:pt x="19509" y="55880"/>
                </a:cubicBezTo>
                <a:lnTo>
                  <a:pt x="19585" y="55880"/>
                </a:lnTo>
                <a:cubicBezTo>
                  <a:pt x="19585" y="55880"/>
                  <a:pt x="19585" y="55880"/>
                  <a:pt x="19547" y="55843"/>
                </a:cubicBezTo>
                <a:lnTo>
                  <a:pt x="19547" y="55843"/>
                </a:lnTo>
                <a:lnTo>
                  <a:pt x="19774" y="55880"/>
                </a:lnTo>
                <a:cubicBezTo>
                  <a:pt x="19850" y="55805"/>
                  <a:pt x="19850" y="55654"/>
                  <a:pt x="19850" y="55616"/>
                </a:cubicBezTo>
                <a:cubicBezTo>
                  <a:pt x="19850" y="55540"/>
                  <a:pt x="19850" y="55427"/>
                  <a:pt x="19774" y="55351"/>
                </a:cubicBezTo>
                <a:lnTo>
                  <a:pt x="19661" y="55313"/>
                </a:lnTo>
                <a:close/>
                <a:moveTo>
                  <a:pt x="39699" y="55616"/>
                </a:moveTo>
                <a:cubicBezTo>
                  <a:pt x="39472" y="55616"/>
                  <a:pt x="39396" y="55691"/>
                  <a:pt x="39434" y="55843"/>
                </a:cubicBezTo>
                <a:lnTo>
                  <a:pt x="39547" y="55956"/>
                </a:lnTo>
                <a:lnTo>
                  <a:pt x="39661" y="55956"/>
                </a:lnTo>
                <a:lnTo>
                  <a:pt x="39812" y="55843"/>
                </a:lnTo>
                <a:cubicBezTo>
                  <a:pt x="39812" y="55843"/>
                  <a:pt x="39850" y="55805"/>
                  <a:pt x="39850" y="55767"/>
                </a:cubicBezTo>
                <a:lnTo>
                  <a:pt x="39699" y="55616"/>
                </a:lnTo>
                <a:close/>
                <a:moveTo>
                  <a:pt x="85937" y="55616"/>
                </a:moveTo>
                <a:lnTo>
                  <a:pt x="85786" y="55654"/>
                </a:lnTo>
                <a:cubicBezTo>
                  <a:pt x="85711" y="55654"/>
                  <a:pt x="85521" y="55691"/>
                  <a:pt x="85521" y="55956"/>
                </a:cubicBezTo>
                <a:lnTo>
                  <a:pt x="85559" y="56032"/>
                </a:lnTo>
                <a:cubicBezTo>
                  <a:pt x="85626" y="56076"/>
                  <a:pt x="85692" y="56094"/>
                  <a:pt x="85766" y="56094"/>
                </a:cubicBezTo>
                <a:cubicBezTo>
                  <a:pt x="85819" y="56094"/>
                  <a:pt x="85875" y="56085"/>
                  <a:pt x="85937" y="56069"/>
                </a:cubicBezTo>
                <a:cubicBezTo>
                  <a:pt x="86051" y="56032"/>
                  <a:pt x="86126" y="55918"/>
                  <a:pt x="86126" y="55843"/>
                </a:cubicBezTo>
                <a:cubicBezTo>
                  <a:pt x="86126" y="55729"/>
                  <a:pt x="86051" y="55654"/>
                  <a:pt x="85937" y="55616"/>
                </a:cubicBezTo>
                <a:close/>
                <a:moveTo>
                  <a:pt x="14254" y="55502"/>
                </a:moveTo>
                <a:cubicBezTo>
                  <a:pt x="14141" y="55502"/>
                  <a:pt x="13876" y="55540"/>
                  <a:pt x="13876" y="55880"/>
                </a:cubicBezTo>
                <a:cubicBezTo>
                  <a:pt x="13876" y="55918"/>
                  <a:pt x="13876" y="55956"/>
                  <a:pt x="13876" y="55994"/>
                </a:cubicBezTo>
                <a:lnTo>
                  <a:pt x="13989" y="56107"/>
                </a:lnTo>
                <a:cubicBezTo>
                  <a:pt x="14065" y="56107"/>
                  <a:pt x="14178" y="56107"/>
                  <a:pt x="14292" y="56032"/>
                </a:cubicBezTo>
                <a:cubicBezTo>
                  <a:pt x="14330" y="55994"/>
                  <a:pt x="14368" y="55918"/>
                  <a:pt x="14330" y="55805"/>
                </a:cubicBezTo>
                <a:cubicBezTo>
                  <a:pt x="14330" y="55767"/>
                  <a:pt x="14330" y="55729"/>
                  <a:pt x="14368" y="55691"/>
                </a:cubicBezTo>
                <a:lnTo>
                  <a:pt x="14254" y="55502"/>
                </a:lnTo>
                <a:close/>
                <a:moveTo>
                  <a:pt x="40228" y="55767"/>
                </a:moveTo>
                <a:lnTo>
                  <a:pt x="40077" y="55880"/>
                </a:lnTo>
                <a:cubicBezTo>
                  <a:pt x="40039" y="56069"/>
                  <a:pt x="40152" y="56183"/>
                  <a:pt x="40304" y="56221"/>
                </a:cubicBezTo>
                <a:lnTo>
                  <a:pt x="40455" y="56107"/>
                </a:lnTo>
                <a:cubicBezTo>
                  <a:pt x="40455" y="56107"/>
                  <a:pt x="40493" y="56107"/>
                  <a:pt x="40493" y="56069"/>
                </a:cubicBezTo>
                <a:cubicBezTo>
                  <a:pt x="40493" y="56069"/>
                  <a:pt x="40530" y="55994"/>
                  <a:pt x="40530" y="55918"/>
                </a:cubicBezTo>
                <a:cubicBezTo>
                  <a:pt x="40530" y="55918"/>
                  <a:pt x="40530" y="55880"/>
                  <a:pt x="40530" y="55843"/>
                </a:cubicBezTo>
                <a:lnTo>
                  <a:pt x="40379" y="55767"/>
                </a:lnTo>
                <a:close/>
                <a:moveTo>
                  <a:pt x="90399" y="55880"/>
                </a:moveTo>
                <a:cubicBezTo>
                  <a:pt x="90285" y="55880"/>
                  <a:pt x="90172" y="55918"/>
                  <a:pt x="90172" y="56069"/>
                </a:cubicBezTo>
                <a:lnTo>
                  <a:pt x="90285" y="56221"/>
                </a:lnTo>
                <a:cubicBezTo>
                  <a:pt x="90399" y="56221"/>
                  <a:pt x="90474" y="56221"/>
                  <a:pt x="90550" y="56145"/>
                </a:cubicBezTo>
                <a:lnTo>
                  <a:pt x="90588" y="56032"/>
                </a:lnTo>
                <a:cubicBezTo>
                  <a:pt x="90588" y="55956"/>
                  <a:pt x="90512" y="55880"/>
                  <a:pt x="90399" y="55880"/>
                </a:cubicBezTo>
                <a:close/>
                <a:moveTo>
                  <a:pt x="14661" y="55875"/>
                </a:moveTo>
                <a:cubicBezTo>
                  <a:pt x="14399" y="55875"/>
                  <a:pt x="14364" y="56035"/>
                  <a:pt x="14330" y="56069"/>
                </a:cubicBezTo>
                <a:lnTo>
                  <a:pt x="14481" y="56221"/>
                </a:lnTo>
                <a:lnTo>
                  <a:pt x="14557" y="56221"/>
                </a:lnTo>
                <a:cubicBezTo>
                  <a:pt x="14594" y="56221"/>
                  <a:pt x="14632" y="56258"/>
                  <a:pt x="14746" y="56258"/>
                </a:cubicBezTo>
                <a:lnTo>
                  <a:pt x="14859" y="56145"/>
                </a:lnTo>
                <a:lnTo>
                  <a:pt x="14859" y="55994"/>
                </a:lnTo>
                <a:lnTo>
                  <a:pt x="14746" y="55880"/>
                </a:lnTo>
                <a:cubicBezTo>
                  <a:pt x="14715" y="55877"/>
                  <a:pt x="14687" y="55875"/>
                  <a:pt x="14661" y="55875"/>
                </a:cubicBezTo>
                <a:close/>
                <a:moveTo>
                  <a:pt x="63253" y="55805"/>
                </a:moveTo>
                <a:cubicBezTo>
                  <a:pt x="63026" y="55805"/>
                  <a:pt x="62950" y="55918"/>
                  <a:pt x="62875" y="56032"/>
                </a:cubicBezTo>
                <a:lnTo>
                  <a:pt x="62875" y="56183"/>
                </a:lnTo>
                <a:cubicBezTo>
                  <a:pt x="62958" y="56238"/>
                  <a:pt x="63041" y="56273"/>
                  <a:pt x="63124" y="56273"/>
                </a:cubicBezTo>
                <a:cubicBezTo>
                  <a:pt x="63154" y="56273"/>
                  <a:pt x="63185" y="56269"/>
                  <a:pt x="63215" y="56258"/>
                </a:cubicBezTo>
                <a:cubicBezTo>
                  <a:pt x="63328" y="56221"/>
                  <a:pt x="63404" y="56107"/>
                  <a:pt x="63404" y="55994"/>
                </a:cubicBezTo>
                <a:cubicBezTo>
                  <a:pt x="63404" y="55956"/>
                  <a:pt x="63366" y="55880"/>
                  <a:pt x="63328" y="55843"/>
                </a:cubicBezTo>
                <a:lnTo>
                  <a:pt x="63253" y="55805"/>
                </a:lnTo>
                <a:close/>
                <a:moveTo>
                  <a:pt x="19472" y="55918"/>
                </a:moveTo>
                <a:lnTo>
                  <a:pt x="19358" y="56032"/>
                </a:lnTo>
                <a:cubicBezTo>
                  <a:pt x="19283" y="55994"/>
                  <a:pt x="19245" y="55994"/>
                  <a:pt x="19169" y="55994"/>
                </a:cubicBezTo>
                <a:cubicBezTo>
                  <a:pt x="19156" y="55987"/>
                  <a:pt x="19141" y="55984"/>
                  <a:pt x="19125" y="55984"/>
                </a:cubicBezTo>
                <a:cubicBezTo>
                  <a:pt x="19046" y="55984"/>
                  <a:pt x="18942" y="56058"/>
                  <a:pt x="18942" y="56183"/>
                </a:cubicBezTo>
                <a:lnTo>
                  <a:pt x="19056" y="56334"/>
                </a:lnTo>
                <a:cubicBezTo>
                  <a:pt x="19093" y="56334"/>
                  <a:pt x="19131" y="56410"/>
                  <a:pt x="19207" y="56410"/>
                </a:cubicBezTo>
                <a:lnTo>
                  <a:pt x="19320" y="56372"/>
                </a:lnTo>
                <a:cubicBezTo>
                  <a:pt x="19358" y="56372"/>
                  <a:pt x="19396" y="56334"/>
                  <a:pt x="19396" y="56296"/>
                </a:cubicBezTo>
                <a:cubicBezTo>
                  <a:pt x="19434" y="56315"/>
                  <a:pt x="19462" y="56325"/>
                  <a:pt x="19490" y="56325"/>
                </a:cubicBezTo>
                <a:cubicBezTo>
                  <a:pt x="19519" y="56325"/>
                  <a:pt x="19547" y="56315"/>
                  <a:pt x="19585" y="56296"/>
                </a:cubicBezTo>
                <a:cubicBezTo>
                  <a:pt x="19661" y="56258"/>
                  <a:pt x="19698" y="56183"/>
                  <a:pt x="19698" y="56107"/>
                </a:cubicBezTo>
                <a:cubicBezTo>
                  <a:pt x="19698" y="56032"/>
                  <a:pt x="19661" y="55994"/>
                  <a:pt x="19623" y="55956"/>
                </a:cubicBezTo>
                <a:cubicBezTo>
                  <a:pt x="19585" y="55918"/>
                  <a:pt x="19509" y="55918"/>
                  <a:pt x="19472" y="55918"/>
                </a:cubicBezTo>
                <a:close/>
                <a:moveTo>
                  <a:pt x="51532" y="55767"/>
                </a:moveTo>
                <a:lnTo>
                  <a:pt x="51419" y="55843"/>
                </a:lnTo>
                <a:cubicBezTo>
                  <a:pt x="51381" y="55956"/>
                  <a:pt x="51306" y="56069"/>
                  <a:pt x="51306" y="56145"/>
                </a:cubicBezTo>
                <a:cubicBezTo>
                  <a:pt x="51306" y="56334"/>
                  <a:pt x="51419" y="56448"/>
                  <a:pt x="51646" y="56448"/>
                </a:cubicBezTo>
                <a:lnTo>
                  <a:pt x="51797" y="56372"/>
                </a:lnTo>
                <a:cubicBezTo>
                  <a:pt x="51797" y="56334"/>
                  <a:pt x="51835" y="56296"/>
                  <a:pt x="51873" y="56221"/>
                </a:cubicBezTo>
                <a:cubicBezTo>
                  <a:pt x="51910" y="56183"/>
                  <a:pt x="51986" y="56069"/>
                  <a:pt x="51986" y="55956"/>
                </a:cubicBezTo>
                <a:cubicBezTo>
                  <a:pt x="51986" y="55918"/>
                  <a:pt x="51986" y="55880"/>
                  <a:pt x="51986" y="55880"/>
                </a:cubicBezTo>
                <a:lnTo>
                  <a:pt x="51835" y="55767"/>
                </a:lnTo>
                <a:close/>
                <a:moveTo>
                  <a:pt x="18262" y="55654"/>
                </a:moveTo>
                <a:cubicBezTo>
                  <a:pt x="18224" y="55654"/>
                  <a:pt x="18110" y="55654"/>
                  <a:pt x="18035" y="55767"/>
                </a:cubicBezTo>
                <a:lnTo>
                  <a:pt x="18073" y="55843"/>
                </a:lnTo>
                <a:cubicBezTo>
                  <a:pt x="18035" y="55918"/>
                  <a:pt x="17997" y="55994"/>
                  <a:pt x="18035" y="56107"/>
                </a:cubicBezTo>
                <a:lnTo>
                  <a:pt x="18110" y="56145"/>
                </a:lnTo>
                <a:cubicBezTo>
                  <a:pt x="18035" y="56145"/>
                  <a:pt x="17959" y="56221"/>
                  <a:pt x="17959" y="56258"/>
                </a:cubicBezTo>
                <a:lnTo>
                  <a:pt x="18073" y="56410"/>
                </a:lnTo>
                <a:lnTo>
                  <a:pt x="18035" y="56410"/>
                </a:lnTo>
                <a:cubicBezTo>
                  <a:pt x="18110" y="56485"/>
                  <a:pt x="18186" y="56523"/>
                  <a:pt x="18300" y="56523"/>
                </a:cubicBezTo>
                <a:lnTo>
                  <a:pt x="18413" y="56448"/>
                </a:lnTo>
                <a:cubicBezTo>
                  <a:pt x="18413" y="56410"/>
                  <a:pt x="18413" y="56410"/>
                  <a:pt x="18413" y="56372"/>
                </a:cubicBezTo>
                <a:cubicBezTo>
                  <a:pt x="18413" y="56296"/>
                  <a:pt x="18375" y="56221"/>
                  <a:pt x="18300" y="56183"/>
                </a:cubicBezTo>
                <a:cubicBezTo>
                  <a:pt x="18337" y="56145"/>
                  <a:pt x="18375" y="56145"/>
                  <a:pt x="18375" y="56145"/>
                </a:cubicBezTo>
                <a:cubicBezTo>
                  <a:pt x="18451" y="56107"/>
                  <a:pt x="18489" y="56032"/>
                  <a:pt x="18489" y="55956"/>
                </a:cubicBezTo>
                <a:cubicBezTo>
                  <a:pt x="18489" y="55843"/>
                  <a:pt x="18413" y="55691"/>
                  <a:pt x="18262" y="55654"/>
                </a:cubicBezTo>
                <a:close/>
                <a:moveTo>
                  <a:pt x="53347" y="56069"/>
                </a:moveTo>
                <a:cubicBezTo>
                  <a:pt x="53196" y="56069"/>
                  <a:pt x="52893" y="56221"/>
                  <a:pt x="52856" y="56485"/>
                </a:cubicBezTo>
                <a:lnTo>
                  <a:pt x="52893" y="56599"/>
                </a:lnTo>
                <a:cubicBezTo>
                  <a:pt x="52950" y="56637"/>
                  <a:pt x="53007" y="56655"/>
                  <a:pt x="53068" y="56655"/>
                </a:cubicBezTo>
                <a:cubicBezTo>
                  <a:pt x="53130" y="56655"/>
                  <a:pt x="53196" y="56637"/>
                  <a:pt x="53272" y="56599"/>
                </a:cubicBezTo>
                <a:cubicBezTo>
                  <a:pt x="53423" y="56561"/>
                  <a:pt x="53536" y="56410"/>
                  <a:pt x="53536" y="56296"/>
                </a:cubicBezTo>
                <a:cubicBezTo>
                  <a:pt x="53536" y="56221"/>
                  <a:pt x="53498" y="56145"/>
                  <a:pt x="53461" y="56107"/>
                </a:cubicBezTo>
                <a:lnTo>
                  <a:pt x="53347" y="56069"/>
                </a:lnTo>
                <a:close/>
                <a:moveTo>
                  <a:pt x="87979" y="56372"/>
                </a:moveTo>
                <a:lnTo>
                  <a:pt x="87828" y="56448"/>
                </a:lnTo>
                <a:cubicBezTo>
                  <a:pt x="87752" y="56561"/>
                  <a:pt x="87752" y="56712"/>
                  <a:pt x="87866" y="56788"/>
                </a:cubicBezTo>
                <a:lnTo>
                  <a:pt x="88055" y="56750"/>
                </a:lnTo>
                <a:lnTo>
                  <a:pt x="88206" y="56674"/>
                </a:lnTo>
                <a:lnTo>
                  <a:pt x="88206" y="56561"/>
                </a:lnTo>
                <a:lnTo>
                  <a:pt x="88092" y="56448"/>
                </a:lnTo>
                <a:cubicBezTo>
                  <a:pt x="88055" y="56410"/>
                  <a:pt x="88017" y="56410"/>
                  <a:pt x="87979" y="56372"/>
                </a:cubicBezTo>
                <a:close/>
                <a:moveTo>
                  <a:pt x="57468" y="56485"/>
                </a:moveTo>
                <a:cubicBezTo>
                  <a:pt x="57355" y="56523"/>
                  <a:pt x="57241" y="56637"/>
                  <a:pt x="57241" y="56750"/>
                </a:cubicBezTo>
                <a:cubicBezTo>
                  <a:pt x="57241" y="56826"/>
                  <a:pt x="57279" y="56863"/>
                  <a:pt x="57393" y="56901"/>
                </a:cubicBezTo>
                <a:lnTo>
                  <a:pt x="57582" y="56826"/>
                </a:lnTo>
                <a:cubicBezTo>
                  <a:pt x="57582" y="56826"/>
                  <a:pt x="57582" y="56863"/>
                  <a:pt x="57582" y="56863"/>
                </a:cubicBezTo>
                <a:cubicBezTo>
                  <a:pt x="57619" y="56863"/>
                  <a:pt x="57771" y="56826"/>
                  <a:pt x="57771" y="56674"/>
                </a:cubicBezTo>
                <a:lnTo>
                  <a:pt x="57733" y="56599"/>
                </a:lnTo>
                <a:cubicBezTo>
                  <a:pt x="57695" y="56523"/>
                  <a:pt x="57582" y="56485"/>
                  <a:pt x="57468" y="56485"/>
                </a:cubicBezTo>
                <a:close/>
                <a:moveTo>
                  <a:pt x="13914" y="56599"/>
                </a:moveTo>
                <a:cubicBezTo>
                  <a:pt x="13838" y="56637"/>
                  <a:pt x="13763" y="56712"/>
                  <a:pt x="13763" y="56788"/>
                </a:cubicBezTo>
                <a:lnTo>
                  <a:pt x="13876" y="56939"/>
                </a:lnTo>
                <a:cubicBezTo>
                  <a:pt x="13906" y="56939"/>
                  <a:pt x="13961" y="56987"/>
                  <a:pt x="14039" y="56987"/>
                </a:cubicBezTo>
                <a:cubicBezTo>
                  <a:pt x="14059" y="56987"/>
                  <a:pt x="14080" y="56984"/>
                  <a:pt x="14103" y="56977"/>
                </a:cubicBezTo>
                <a:lnTo>
                  <a:pt x="14178" y="56863"/>
                </a:lnTo>
                <a:lnTo>
                  <a:pt x="14178" y="56750"/>
                </a:lnTo>
                <a:lnTo>
                  <a:pt x="14141" y="56674"/>
                </a:lnTo>
                <a:cubicBezTo>
                  <a:pt x="14065" y="56599"/>
                  <a:pt x="13989" y="56599"/>
                  <a:pt x="13914" y="56599"/>
                </a:cubicBezTo>
                <a:close/>
                <a:moveTo>
                  <a:pt x="80266" y="56599"/>
                </a:moveTo>
                <a:lnTo>
                  <a:pt x="80077" y="56750"/>
                </a:lnTo>
                <a:cubicBezTo>
                  <a:pt x="80077" y="56826"/>
                  <a:pt x="80115" y="56901"/>
                  <a:pt x="80191" y="56939"/>
                </a:cubicBezTo>
                <a:cubicBezTo>
                  <a:pt x="80217" y="56966"/>
                  <a:pt x="80244" y="56992"/>
                  <a:pt x="80298" y="56992"/>
                </a:cubicBezTo>
                <a:cubicBezTo>
                  <a:pt x="80320" y="56992"/>
                  <a:pt x="80346" y="56988"/>
                  <a:pt x="80380" y="56977"/>
                </a:cubicBezTo>
                <a:lnTo>
                  <a:pt x="80493" y="56863"/>
                </a:lnTo>
                <a:cubicBezTo>
                  <a:pt x="80493" y="56750"/>
                  <a:pt x="80417" y="56637"/>
                  <a:pt x="80266" y="56599"/>
                </a:cubicBezTo>
                <a:close/>
                <a:moveTo>
                  <a:pt x="83837" y="56763"/>
                </a:moveTo>
                <a:cubicBezTo>
                  <a:pt x="83788" y="56763"/>
                  <a:pt x="83732" y="56772"/>
                  <a:pt x="83669" y="56788"/>
                </a:cubicBezTo>
                <a:cubicBezTo>
                  <a:pt x="83480" y="56826"/>
                  <a:pt x="83480" y="56901"/>
                  <a:pt x="83480" y="56939"/>
                </a:cubicBezTo>
                <a:lnTo>
                  <a:pt x="83555" y="57015"/>
                </a:lnTo>
                <a:cubicBezTo>
                  <a:pt x="83555" y="57052"/>
                  <a:pt x="83593" y="57052"/>
                  <a:pt x="83593" y="57052"/>
                </a:cubicBezTo>
                <a:cubicBezTo>
                  <a:pt x="83593" y="57090"/>
                  <a:pt x="83631" y="57166"/>
                  <a:pt x="83782" y="57204"/>
                </a:cubicBezTo>
                <a:lnTo>
                  <a:pt x="83934" y="57090"/>
                </a:lnTo>
                <a:cubicBezTo>
                  <a:pt x="83971" y="57052"/>
                  <a:pt x="84009" y="57015"/>
                  <a:pt x="84047" y="56939"/>
                </a:cubicBezTo>
                <a:lnTo>
                  <a:pt x="84009" y="56826"/>
                </a:lnTo>
                <a:cubicBezTo>
                  <a:pt x="83965" y="56781"/>
                  <a:pt x="83908" y="56763"/>
                  <a:pt x="83837" y="56763"/>
                </a:cubicBezTo>
                <a:close/>
                <a:moveTo>
                  <a:pt x="27695" y="56839"/>
                </a:moveTo>
                <a:cubicBezTo>
                  <a:pt x="27651" y="56839"/>
                  <a:pt x="27607" y="56857"/>
                  <a:pt x="27562" y="56901"/>
                </a:cubicBezTo>
                <a:cubicBezTo>
                  <a:pt x="27373" y="56977"/>
                  <a:pt x="27411" y="57204"/>
                  <a:pt x="27600" y="57241"/>
                </a:cubicBezTo>
                <a:lnTo>
                  <a:pt x="27789" y="57128"/>
                </a:lnTo>
                <a:cubicBezTo>
                  <a:pt x="27789" y="57090"/>
                  <a:pt x="27865" y="57052"/>
                  <a:pt x="27865" y="57015"/>
                </a:cubicBezTo>
                <a:lnTo>
                  <a:pt x="27789" y="56863"/>
                </a:lnTo>
                <a:cubicBezTo>
                  <a:pt x="27758" y="56848"/>
                  <a:pt x="27727" y="56839"/>
                  <a:pt x="27695" y="56839"/>
                </a:cubicBezTo>
                <a:close/>
                <a:moveTo>
                  <a:pt x="417" y="56901"/>
                </a:moveTo>
                <a:cubicBezTo>
                  <a:pt x="303" y="56901"/>
                  <a:pt x="227" y="56939"/>
                  <a:pt x="152" y="56977"/>
                </a:cubicBezTo>
                <a:lnTo>
                  <a:pt x="114" y="57052"/>
                </a:lnTo>
                <a:lnTo>
                  <a:pt x="114" y="57241"/>
                </a:lnTo>
                <a:lnTo>
                  <a:pt x="190" y="57317"/>
                </a:lnTo>
                <a:cubicBezTo>
                  <a:pt x="278" y="57361"/>
                  <a:pt x="367" y="57380"/>
                  <a:pt x="448" y="57380"/>
                </a:cubicBezTo>
                <a:cubicBezTo>
                  <a:pt x="505" y="57380"/>
                  <a:pt x="559" y="57371"/>
                  <a:pt x="606" y="57355"/>
                </a:cubicBezTo>
                <a:cubicBezTo>
                  <a:pt x="681" y="57317"/>
                  <a:pt x="795" y="57279"/>
                  <a:pt x="832" y="57166"/>
                </a:cubicBezTo>
                <a:lnTo>
                  <a:pt x="795" y="57052"/>
                </a:lnTo>
                <a:cubicBezTo>
                  <a:pt x="719" y="56977"/>
                  <a:pt x="568" y="56901"/>
                  <a:pt x="417" y="56901"/>
                </a:cubicBezTo>
                <a:close/>
                <a:moveTo>
                  <a:pt x="70209" y="56334"/>
                </a:moveTo>
                <a:cubicBezTo>
                  <a:pt x="70172" y="56334"/>
                  <a:pt x="70096" y="56334"/>
                  <a:pt x="70020" y="56372"/>
                </a:cubicBezTo>
                <a:cubicBezTo>
                  <a:pt x="69907" y="56410"/>
                  <a:pt x="69831" y="56485"/>
                  <a:pt x="69793" y="56523"/>
                </a:cubicBezTo>
                <a:lnTo>
                  <a:pt x="69604" y="56599"/>
                </a:lnTo>
                <a:cubicBezTo>
                  <a:pt x="69567" y="56712"/>
                  <a:pt x="69529" y="56750"/>
                  <a:pt x="69415" y="56863"/>
                </a:cubicBezTo>
                <a:cubicBezTo>
                  <a:pt x="69340" y="56939"/>
                  <a:pt x="69226" y="57052"/>
                  <a:pt x="69189" y="57204"/>
                </a:cubicBezTo>
                <a:lnTo>
                  <a:pt x="69264" y="57317"/>
                </a:lnTo>
                <a:cubicBezTo>
                  <a:pt x="69378" y="57385"/>
                  <a:pt x="69477" y="57399"/>
                  <a:pt x="69555" y="57399"/>
                </a:cubicBezTo>
                <a:cubicBezTo>
                  <a:pt x="69607" y="57399"/>
                  <a:pt x="69650" y="57393"/>
                  <a:pt x="69680" y="57393"/>
                </a:cubicBezTo>
                <a:cubicBezTo>
                  <a:pt x="69793" y="57355"/>
                  <a:pt x="69907" y="57279"/>
                  <a:pt x="69945" y="57204"/>
                </a:cubicBezTo>
                <a:lnTo>
                  <a:pt x="70020" y="57204"/>
                </a:lnTo>
                <a:cubicBezTo>
                  <a:pt x="70058" y="57166"/>
                  <a:pt x="70058" y="57128"/>
                  <a:pt x="70058" y="57052"/>
                </a:cubicBezTo>
                <a:cubicBezTo>
                  <a:pt x="70096" y="57052"/>
                  <a:pt x="70172" y="57052"/>
                  <a:pt x="70209" y="57015"/>
                </a:cubicBezTo>
                <a:cubicBezTo>
                  <a:pt x="70247" y="56977"/>
                  <a:pt x="70247" y="56901"/>
                  <a:pt x="70285" y="56826"/>
                </a:cubicBezTo>
                <a:lnTo>
                  <a:pt x="70285" y="56826"/>
                </a:lnTo>
                <a:cubicBezTo>
                  <a:pt x="70247" y="56863"/>
                  <a:pt x="70209" y="56863"/>
                  <a:pt x="70209" y="56863"/>
                </a:cubicBezTo>
                <a:lnTo>
                  <a:pt x="70361" y="56788"/>
                </a:lnTo>
                <a:cubicBezTo>
                  <a:pt x="70361" y="56750"/>
                  <a:pt x="70361" y="56712"/>
                  <a:pt x="70361" y="56637"/>
                </a:cubicBezTo>
                <a:cubicBezTo>
                  <a:pt x="70361" y="56448"/>
                  <a:pt x="70323" y="56372"/>
                  <a:pt x="70209" y="56334"/>
                </a:cubicBezTo>
                <a:close/>
                <a:moveTo>
                  <a:pt x="24122" y="57431"/>
                </a:moveTo>
                <a:cubicBezTo>
                  <a:pt x="24046" y="57468"/>
                  <a:pt x="23933" y="57544"/>
                  <a:pt x="23933" y="57657"/>
                </a:cubicBezTo>
                <a:cubicBezTo>
                  <a:pt x="23933" y="57695"/>
                  <a:pt x="23971" y="57809"/>
                  <a:pt x="24160" y="57846"/>
                </a:cubicBezTo>
                <a:lnTo>
                  <a:pt x="24311" y="57771"/>
                </a:lnTo>
                <a:cubicBezTo>
                  <a:pt x="24349" y="57733"/>
                  <a:pt x="24387" y="57657"/>
                  <a:pt x="24387" y="57582"/>
                </a:cubicBezTo>
                <a:cubicBezTo>
                  <a:pt x="24387" y="57506"/>
                  <a:pt x="24311" y="57431"/>
                  <a:pt x="24198" y="57431"/>
                </a:cubicBezTo>
                <a:close/>
                <a:moveTo>
                  <a:pt x="15275" y="57468"/>
                </a:moveTo>
                <a:lnTo>
                  <a:pt x="15124" y="57582"/>
                </a:lnTo>
                <a:cubicBezTo>
                  <a:pt x="15124" y="57620"/>
                  <a:pt x="15124" y="57657"/>
                  <a:pt x="15086" y="57695"/>
                </a:cubicBezTo>
                <a:lnTo>
                  <a:pt x="15086" y="57809"/>
                </a:lnTo>
                <a:cubicBezTo>
                  <a:pt x="15151" y="57874"/>
                  <a:pt x="15301" y="57967"/>
                  <a:pt x="15462" y="57967"/>
                </a:cubicBezTo>
                <a:cubicBezTo>
                  <a:pt x="15488" y="57967"/>
                  <a:pt x="15514" y="57965"/>
                  <a:pt x="15540" y="57960"/>
                </a:cubicBezTo>
                <a:cubicBezTo>
                  <a:pt x="15577" y="57922"/>
                  <a:pt x="15691" y="57884"/>
                  <a:pt x="15691" y="57695"/>
                </a:cubicBezTo>
                <a:lnTo>
                  <a:pt x="15691" y="57620"/>
                </a:lnTo>
                <a:cubicBezTo>
                  <a:pt x="15615" y="57544"/>
                  <a:pt x="15502" y="57468"/>
                  <a:pt x="15275" y="57468"/>
                </a:cubicBezTo>
                <a:close/>
                <a:moveTo>
                  <a:pt x="69037" y="57355"/>
                </a:moveTo>
                <a:cubicBezTo>
                  <a:pt x="68886" y="57355"/>
                  <a:pt x="68773" y="57393"/>
                  <a:pt x="68697" y="57431"/>
                </a:cubicBezTo>
                <a:cubicBezTo>
                  <a:pt x="68584" y="57544"/>
                  <a:pt x="68546" y="57657"/>
                  <a:pt x="68584" y="57846"/>
                </a:cubicBezTo>
                <a:lnTo>
                  <a:pt x="68735" y="57960"/>
                </a:lnTo>
                <a:lnTo>
                  <a:pt x="68810" y="57960"/>
                </a:lnTo>
                <a:cubicBezTo>
                  <a:pt x="68848" y="57960"/>
                  <a:pt x="68848" y="57960"/>
                  <a:pt x="68848" y="57998"/>
                </a:cubicBezTo>
                <a:lnTo>
                  <a:pt x="69075" y="57922"/>
                </a:lnTo>
                <a:lnTo>
                  <a:pt x="69226" y="57809"/>
                </a:lnTo>
                <a:cubicBezTo>
                  <a:pt x="69189" y="57733"/>
                  <a:pt x="69151" y="57695"/>
                  <a:pt x="69151" y="57657"/>
                </a:cubicBezTo>
                <a:cubicBezTo>
                  <a:pt x="69113" y="57620"/>
                  <a:pt x="69075" y="57657"/>
                  <a:pt x="69151" y="57544"/>
                </a:cubicBezTo>
                <a:lnTo>
                  <a:pt x="69037" y="57355"/>
                </a:lnTo>
                <a:close/>
                <a:moveTo>
                  <a:pt x="43744" y="57846"/>
                </a:moveTo>
                <a:lnTo>
                  <a:pt x="43555" y="57922"/>
                </a:lnTo>
                <a:cubicBezTo>
                  <a:pt x="43555" y="57960"/>
                  <a:pt x="43517" y="57998"/>
                  <a:pt x="43517" y="58035"/>
                </a:cubicBezTo>
                <a:lnTo>
                  <a:pt x="43631" y="58187"/>
                </a:lnTo>
                <a:cubicBezTo>
                  <a:pt x="43668" y="58187"/>
                  <a:pt x="43668" y="58224"/>
                  <a:pt x="43744" y="58224"/>
                </a:cubicBezTo>
                <a:lnTo>
                  <a:pt x="43895" y="58111"/>
                </a:lnTo>
                <a:cubicBezTo>
                  <a:pt x="43933" y="58111"/>
                  <a:pt x="43933" y="58073"/>
                  <a:pt x="43971" y="58035"/>
                </a:cubicBezTo>
                <a:lnTo>
                  <a:pt x="43857" y="57884"/>
                </a:lnTo>
                <a:cubicBezTo>
                  <a:pt x="43820" y="57884"/>
                  <a:pt x="43782" y="57846"/>
                  <a:pt x="43744" y="57846"/>
                </a:cubicBezTo>
                <a:close/>
                <a:moveTo>
                  <a:pt x="16107" y="57884"/>
                </a:moveTo>
                <a:lnTo>
                  <a:pt x="15955" y="57998"/>
                </a:lnTo>
                <a:lnTo>
                  <a:pt x="15955" y="58149"/>
                </a:lnTo>
                <a:lnTo>
                  <a:pt x="16107" y="58262"/>
                </a:lnTo>
                <a:cubicBezTo>
                  <a:pt x="16140" y="58273"/>
                  <a:pt x="16173" y="58278"/>
                  <a:pt x="16205" y="58278"/>
                </a:cubicBezTo>
                <a:cubicBezTo>
                  <a:pt x="16283" y="58278"/>
                  <a:pt x="16356" y="58251"/>
                  <a:pt x="16409" y="58224"/>
                </a:cubicBezTo>
                <a:cubicBezTo>
                  <a:pt x="16447" y="58187"/>
                  <a:pt x="16485" y="58111"/>
                  <a:pt x="16485" y="58035"/>
                </a:cubicBezTo>
                <a:lnTo>
                  <a:pt x="16485" y="57998"/>
                </a:lnTo>
                <a:lnTo>
                  <a:pt x="16334" y="57884"/>
                </a:lnTo>
                <a:close/>
                <a:moveTo>
                  <a:pt x="78036" y="57771"/>
                </a:moveTo>
                <a:cubicBezTo>
                  <a:pt x="77620" y="57846"/>
                  <a:pt x="77506" y="58035"/>
                  <a:pt x="77620" y="58262"/>
                </a:cubicBezTo>
                <a:lnTo>
                  <a:pt x="77733" y="58338"/>
                </a:lnTo>
                <a:cubicBezTo>
                  <a:pt x="77770" y="58341"/>
                  <a:pt x="77804" y="58343"/>
                  <a:pt x="77837" y="58343"/>
                </a:cubicBezTo>
                <a:cubicBezTo>
                  <a:pt x="78168" y="58343"/>
                  <a:pt x="78266" y="58177"/>
                  <a:pt x="78300" y="58073"/>
                </a:cubicBezTo>
                <a:lnTo>
                  <a:pt x="78187" y="57922"/>
                </a:lnTo>
                <a:cubicBezTo>
                  <a:pt x="78212" y="57922"/>
                  <a:pt x="78220" y="57939"/>
                  <a:pt x="78223" y="57939"/>
                </a:cubicBezTo>
                <a:cubicBezTo>
                  <a:pt x="78225" y="57939"/>
                  <a:pt x="78225" y="57935"/>
                  <a:pt x="78225" y="57922"/>
                </a:cubicBezTo>
                <a:cubicBezTo>
                  <a:pt x="78225" y="57884"/>
                  <a:pt x="78187" y="57846"/>
                  <a:pt x="78149" y="57809"/>
                </a:cubicBezTo>
                <a:lnTo>
                  <a:pt x="78036" y="57771"/>
                </a:lnTo>
                <a:close/>
                <a:moveTo>
                  <a:pt x="78981" y="58035"/>
                </a:moveTo>
                <a:cubicBezTo>
                  <a:pt x="78830" y="58035"/>
                  <a:pt x="78754" y="58035"/>
                  <a:pt x="78678" y="58111"/>
                </a:cubicBezTo>
                <a:cubicBezTo>
                  <a:pt x="78640" y="58149"/>
                  <a:pt x="78565" y="58187"/>
                  <a:pt x="78565" y="58300"/>
                </a:cubicBezTo>
                <a:lnTo>
                  <a:pt x="78603" y="58338"/>
                </a:lnTo>
                <a:lnTo>
                  <a:pt x="78716" y="58414"/>
                </a:lnTo>
                <a:cubicBezTo>
                  <a:pt x="78749" y="58425"/>
                  <a:pt x="78783" y="58429"/>
                  <a:pt x="78815" y="58429"/>
                </a:cubicBezTo>
                <a:cubicBezTo>
                  <a:pt x="78893" y="58429"/>
                  <a:pt x="78965" y="58402"/>
                  <a:pt x="79019" y="58376"/>
                </a:cubicBezTo>
                <a:cubicBezTo>
                  <a:pt x="79056" y="58338"/>
                  <a:pt x="79094" y="58262"/>
                  <a:pt x="79094" y="58187"/>
                </a:cubicBezTo>
                <a:cubicBezTo>
                  <a:pt x="79094" y="58187"/>
                  <a:pt x="79094" y="58149"/>
                  <a:pt x="79094" y="58149"/>
                </a:cubicBezTo>
                <a:lnTo>
                  <a:pt x="78981" y="58035"/>
                </a:lnTo>
                <a:close/>
                <a:moveTo>
                  <a:pt x="58210" y="57982"/>
                </a:moveTo>
                <a:cubicBezTo>
                  <a:pt x="58146" y="57982"/>
                  <a:pt x="58100" y="58009"/>
                  <a:pt x="58073" y="58035"/>
                </a:cubicBezTo>
                <a:lnTo>
                  <a:pt x="58035" y="58035"/>
                </a:lnTo>
                <a:lnTo>
                  <a:pt x="57846" y="58149"/>
                </a:lnTo>
                <a:cubicBezTo>
                  <a:pt x="57846" y="58262"/>
                  <a:pt x="57884" y="58376"/>
                  <a:pt x="57960" y="58414"/>
                </a:cubicBezTo>
                <a:cubicBezTo>
                  <a:pt x="57998" y="58489"/>
                  <a:pt x="58073" y="58489"/>
                  <a:pt x="58187" y="58489"/>
                </a:cubicBezTo>
                <a:lnTo>
                  <a:pt x="58300" y="58376"/>
                </a:lnTo>
                <a:lnTo>
                  <a:pt x="58413" y="58262"/>
                </a:lnTo>
                <a:lnTo>
                  <a:pt x="58413" y="58111"/>
                </a:lnTo>
                <a:lnTo>
                  <a:pt x="58300" y="57998"/>
                </a:lnTo>
                <a:cubicBezTo>
                  <a:pt x="58267" y="57987"/>
                  <a:pt x="58237" y="57982"/>
                  <a:pt x="58210" y="57982"/>
                </a:cubicBezTo>
                <a:close/>
                <a:moveTo>
                  <a:pt x="69240" y="58408"/>
                </a:moveTo>
                <a:cubicBezTo>
                  <a:pt x="68991" y="58408"/>
                  <a:pt x="68958" y="58535"/>
                  <a:pt x="68924" y="58603"/>
                </a:cubicBezTo>
                <a:lnTo>
                  <a:pt x="69075" y="58754"/>
                </a:lnTo>
                <a:cubicBezTo>
                  <a:pt x="69264" y="58716"/>
                  <a:pt x="69378" y="58678"/>
                  <a:pt x="69453" y="58565"/>
                </a:cubicBezTo>
                <a:lnTo>
                  <a:pt x="69340" y="58414"/>
                </a:lnTo>
                <a:cubicBezTo>
                  <a:pt x="69303" y="58409"/>
                  <a:pt x="69270" y="58408"/>
                  <a:pt x="69240" y="58408"/>
                </a:cubicBezTo>
                <a:close/>
                <a:moveTo>
                  <a:pt x="28877" y="58484"/>
                </a:moveTo>
                <a:cubicBezTo>
                  <a:pt x="28615" y="58484"/>
                  <a:pt x="28583" y="58647"/>
                  <a:pt x="28583" y="58716"/>
                </a:cubicBezTo>
                <a:lnTo>
                  <a:pt x="28621" y="58792"/>
                </a:lnTo>
                <a:cubicBezTo>
                  <a:pt x="28669" y="58863"/>
                  <a:pt x="28732" y="58890"/>
                  <a:pt x="28781" y="58890"/>
                </a:cubicBezTo>
                <a:cubicBezTo>
                  <a:pt x="28810" y="58890"/>
                  <a:pt x="28834" y="58881"/>
                  <a:pt x="28848" y="58867"/>
                </a:cubicBezTo>
                <a:cubicBezTo>
                  <a:pt x="28961" y="58867"/>
                  <a:pt x="29037" y="58792"/>
                  <a:pt x="29075" y="58640"/>
                </a:cubicBezTo>
                <a:lnTo>
                  <a:pt x="28961" y="58489"/>
                </a:lnTo>
                <a:cubicBezTo>
                  <a:pt x="28931" y="58486"/>
                  <a:pt x="28903" y="58484"/>
                  <a:pt x="28877" y="58484"/>
                </a:cubicBezTo>
                <a:close/>
                <a:moveTo>
                  <a:pt x="11795" y="58472"/>
                </a:moveTo>
                <a:cubicBezTo>
                  <a:pt x="11771" y="58472"/>
                  <a:pt x="11746" y="58477"/>
                  <a:pt x="11721" y="58489"/>
                </a:cubicBezTo>
                <a:cubicBezTo>
                  <a:pt x="11683" y="58489"/>
                  <a:pt x="11645" y="58527"/>
                  <a:pt x="11645" y="58603"/>
                </a:cubicBezTo>
                <a:lnTo>
                  <a:pt x="11759" y="58754"/>
                </a:lnTo>
                <a:cubicBezTo>
                  <a:pt x="11721" y="58716"/>
                  <a:pt x="11683" y="58716"/>
                  <a:pt x="11683" y="58716"/>
                </a:cubicBezTo>
                <a:cubicBezTo>
                  <a:pt x="11683" y="58754"/>
                  <a:pt x="11683" y="58754"/>
                  <a:pt x="11683" y="58754"/>
                </a:cubicBezTo>
                <a:lnTo>
                  <a:pt x="11834" y="58905"/>
                </a:lnTo>
                <a:lnTo>
                  <a:pt x="11986" y="58905"/>
                </a:lnTo>
                <a:lnTo>
                  <a:pt x="12212" y="58829"/>
                </a:lnTo>
                <a:lnTo>
                  <a:pt x="12212" y="58640"/>
                </a:lnTo>
                <a:lnTo>
                  <a:pt x="12023" y="58527"/>
                </a:lnTo>
                <a:cubicBezTo>
                  <a:pt x="11986" y="58527"/>
                  <a:pt x="11948" y="58527"/>
                  <a:pt x="11910" y="58489"/>
                </a:cubicBezTo>
                <a:cubicBezTo>
                  <a:pt x="11885" y="58489"/>
                  <a:pt x="11843" y="58472"/>
                  <a:pt x="11795" y="58472"/>
                </a:cubicBezTo>
                <a:close/>
                <a:moveTo>
                  <a:pt x="19396" y="58489"/>
                </a:moveTo>
                <a:cubicBezTo>
                  <a:pt x="19245" y="58489"/>
                  <a:pt x="19131" y="58527"/>
                  <a:pt x="19056" y="58565"/>
                </a:cubicBezTo>
                <a:cubicBezTo>
                  <a:pt x="19018" y="58603"/>
                  <a:pt x="18980" y="58678"/>
                  <a:pt x="18980" y="58792"/>
                </a:cubicBezTo>
                <a:lnTo>
                  <a:pt x="19131" y="58905"/>
                </a:lnTo>
                <a:cubicBezTo>
                  <a:pt x="19320" y="58905"/>
                  <a:pt x="19434" y="58792"/>
                  <a:pt x="19472" y="58716"/>
                </a:cubicBezTo>
                <a:lnTo>
                  <a:pt x="19358" y="58640"/>
                </a:lnTo>
                <a:lnTo>
                  <a:pt x="19472" y="58678"/>
                </a:lnTo>
                <a:lnTo>
                  <a:pt x="19396" y="58489"/>
                </a:lnTo>
                <a:close/>
                <a:moveTo>
                  <a:pt x="48243" y="58451"/>
                </a:moveTo>
                <a:lnTo>
                  <a:pt x="48092" y="58489"/>
                </a:lnTo>
                <a:cubicBezTo>
                  <a:pt x="47979" y="58565"/>
                  <a:pt x="47979" y="58754"/>
                  <a:pt x="48092" y="58829"/>
                </a:cubicBezTo>
                <a:cubicBezTo>
                  <a:pt x="48130" y="58867"/>
                  <a:pt x="48168" y="58905"/>
                  <a:pt x="48281" y="58905"/>
                </a:cubicBezTo>
                <a:lnTo>
                  <a:pt x="48432" y="58754"/>
                </a:lnTo>
                <a:cubicBezTo>
                  <a:pt x="48394" y="58603"/>
                  <a:pt x="48357" y="58527"/>
                  <a:pt x="48243" y="58451"/>
                </a:cubicBezTo>
                <a:close/>
                <a:moveTo>
                  <a:pt x="9793" y="58829"/>
                </a:moveTo>
                <a:lnTo>
                  <a:pt x="9642" y="58943"/>
                </a:lnTo>
                <a:lnTo>
                  <a:pt x="9642" y="59018"/>
                </a:lnTo>
                <a:lnTo>
                  <a:pt x="9755" y="59132"/>
                </a:lnTo>
                <a:cubicBezTo>
                  <a:pt x="9793" y="59170"/>
                  <a:pt x="9831" y="59207"/>
                  <a:pt x="9868" y="59207"/>
                </a:cubicBezTo>
                <a:lnTo>
                  <a:pt x="10057" y="59094"/>
                </a:lnTo>
                <a:cubicBezTo>
                  <a:pt x="10057" y="59056"/>
                  <a:pt x="10057" y="59018"/>
                  <a:pt x="10095" y="58981"/>
                </a:cubicBezTo>
                <a:lnTo>
                  <a:pt x="9982" y="58829"/>
                </a:lnTo>
                <a:close/>
                <a:moveTo>
                  <a:pt x="5982" y="58909"/>
                </a:moveTo>
                <a:cubicBezTo>
                  <a:pt x="5922" y="58909"/>
                  <a:pt x="5848" y="58935"/>
                  <a:pt x="5785" y="59018"/>
                </a:cubicBezTo>
                <a:lnTo>
                  <a:pt x="5785" y="59207"/>
                </a:lnTo>
                <a:cubicBezTo>
                  <a:pt x="5880" y="59226"/>
                  <a:pt x="5946" y="59236"/>
                  <a:pt x="5998" y="59236"/>
                </a:cubicBezTo>
                <a:cubicBezTo>
                  <a:pt x="6050" y="59236"/>
                  <a:pt x="6088" y="59226"/>
                  <a:pt x="6125" y="59207"/>
                </a:cubicBezTo>
                <a:cubicBezTo>
                  <a:pt x="6163" y="59170"/>
                  <a:pt x="6201" y="59132"/>
                  <a:pt x="6201" y="59094"/>
                </a:cubicBezTo>
                <a:cubicBezTo>
                  <a:pt x="6201" y="59018"/>
                  <a:pt x="6163" y="58943"/>
                  <a:pt x="6088" y="58943"/>
                </a:cubicBezTo>
                <a:cubicBezTo>
                  <a:pt x="6071" y="58926"/>
                  <a:pt x="6031" y="58909"/>
                  <a:pt x="5982" y="58909"/>
                </a:cubicBezTo>
                <a:close/>
                <a:moveTo>
                  <a:pt x="39245" y="58300"/>
                </a:moveTo>
                <a:cubicBezTo>
                  <a:pt x="39056" y="58414"/>
                  <a:pt x="38716" y="58640"/>
                  <a:pt x="38716" y="58905"/>
                </a:cubicBezTo>
                <a:cubicBezTo>
                  <a:pt x="38716" y="58981"/>
                  <a:pt x="38753" y="59094"/>
                  <a:pt x="38829" y="59170"/>
                </a:cubicBezTo>
                <a:lnTo>
                  <a:pt x="38942" y="59207"/>
                </a:lnTo>
                <a:lnTo>
                  <a:pt x="38980" y="59207"/>
                </a:lnTo>
                <a:cubicBezTo>
                  <a:pt x="39075" y="59226"/>
                  <a:pt x="39122" y="59236"/>
                  <a:pt x="39165" y="59236"/>
                </a:cubicBezTo>
                <a:cubicBezTo>
                  <a:pt x="39207" y="59236"/>
                  <a:pt x="39245" y="59226"/>
                  <a:pt x="39321" y="59207"/>
                </a:cubicBezTo>
                <a:lnTo>
                  <a:pt x="39358" y="59207"/>
                </a:lnTo>
                <a:cubicBezTo>
                  <a:pt x="39321" y="59245"/>
                  <a:pt x="39245" y="59283"/>
                  <a:pt x="39245" y="59397"/>
                </a:cubicBezTo>
                <a:lnTo>
                  <a:pt x="39321" y="59510"/>
                </a:lnTo>
                <a:cubicBezTo>
                  <a:pt x="39354" y="59521"/>
                  <a:pt x="39387" y="59526"/>
                  <a:pt x="39419" y="59526"/>
                </a:cubicBezTo>
                <a:cubicBezTo>
                  <a:pt x="39497" y="59526"/>
                  <a:pt x="39570" y="59499"/>
                  <a:pt x="39623" y="59472"/>
                </a:cubicBezTo>
                <a:cubicBezTo>
                  <a:pt x="39699" y="59434"/>
                  <a:pt x="39736" y="59359"/>
                  <a:pt x="39736" y="59283"/>
                </a:cubicBezTo>
                <a:cubicBezTo>
                  <a:pt x="39736" y="59170"/>
                  <a:pt x="39661" y="59094"/>
                  <a:pt x="39547" y="59094"/>
                </a:cubicBezTo>
                <a:cubicBezTo>
                  <a:pt x="39547" y="59056"/>
                  <a:pt x="39547" y="59056"/>
                  <a:pt x="39547" y="59056"/>
                </a:cubicBezTo>
                <a:cubicBezTo>
                  <a:pt x="39585" y="59018"/>
                  <a:pt x="39623" y="58981"/>
                  <a:pt x="39661" y="58905"/>
                </a:cubicBezTo>
                <a:cubicBezTo>
                  <a:pt x="39736" y="58905"/>
                  <a:pt x="39888" y="58867"/>
                  <a:pt x="39888" y="58716"/>
                </a:cubicBezTo>
                <a:cubicBezTo>
                  <a:pt x="39888" y="58678"/>
                  <a:pt x="39888" y="58678"/>
                  <a:pt x="39850" y="58640"/>
                </a:cubicBezTo>
                <a:lnTo>
                  <a:pt x="39699" y="58565"/>
                </a:lnTo>
                <a:lnTo>
                  <a:pt x="39774" y="58565"/>
                </a:lnTo>
                <a:cubicBezTo>
                  <a:pt x="39736" y="58565"/>
                  <a:pt x="39736" y="58527"/>
                  <a:pt x="39699" y="58527"/>
                </a:cubicBezTo>
                <a:cubicBezTo>
                  <a:pt x="39661" y="58451"/>
                  <a:pt x="39547" y="58300"/>
                  <a:pt x="39321" y="58300"/>
                </a:cubicBezTo>
                <a:close/>
                <a:moveTo>
                  <a:pt x="69491" y="58603"/>
                </a:moveTo>
                <a:lnTo>
                  <a:pt x="69378" y="58754"/>
                </a:lnTo>
                <a:lnTo>
                  <a:pt x="69340" y="58754"/>
                </a:lnTo>
                <a:cubicBezTo>
                  <a:pt x="69264" y="58792"/>
                  <a:pt x="69113" y="58829"/>
                  <a:pt x="69113" y="58981"/>
                </a:cubicBezTo>
                <a:lnTo>
                  <a:pt x="69151" y="59018"/>
                </a:lnTo>
                <a:cubicBezTo>
                  <a:pt x="69075" y="59056"/>
                  <a:pt x="69037" y="59132"/>
                  <a:pt x="69037" y="59245"/>
                </a:cubicBezTo>
                <a:lnTo>
                  <a:pt x="69000" y="59245"/>
                </a:lnTo>
                <a:cubicBezTo>
                  <a:pt x="68924" y="59207"/>
                  <a:pt x="68848" y="59170"/>
                  <a:pt x="68810" y="59170"/>
                </a:cubicBezTo>
                <a:lnTo>
                  <a:pt x="68584" y="59283"/>
                </a:lnTo>
                <a:lnTo>
                  <a:pt x="68584" y="59321"/>
                </a:lnTo>
                <a:lnTo>
                  <a:pt x="68621" y="59321"/>
                </a:lnTo>
                <a:cubicBezTo>
                  <a:pt x="68584" y="59359"/>
                  <a:pt x="68584" y="59359"/>
                  <a:pt x="68546" y="59359"/>
                </a:cubicBezTo>
                <a:lnTo>
                  <a:pt x="68621" y="59510"/>
                </a:lnTo>
                <a:lnTo>
                  <a:pt x="68584" y="59548"/>
                </a:lnTo>
                <a:cubicBezTo>
                  <a:pt x="68584" y="59548"/>
                  <a:pt x="68621" y="59586"/>
                  <a:pt x="68621" y="59586"/>
                </a:cubicBezTo>
                <a:cubicBezTo>
                  <a:pt x="68659" y="59661"/>
                  <a:pt x="68735" y="59737"/>
                  <a:pt x="68848" y="59737"/>
                </a:cubicBezTo>
                <a:cubicBezTo>
                  <a:pt x="68922" y="59737"/>
                  <a:pt x="68959" y="59666"/>
                  <a:pt x="69031" y="59592"/>
                </a:cubicBezTo>
                <a:lnTo>
                  <a:pt x="69031" y="59592"/>
                </a:lnTo>
                <a:cubicBezTo>
                  <a:pt x="69058" y="59603"/>
                  <a:pt x="69085" y="59623"/>
                  <a:pt x="69113" y="59623"/>
                </a:cubicBezTo>
                <a:cubicBezTo>
                  <a:pt x="69226" y="59586"/>
                  <a:pt x="69264" y="59548"/>
                  <a:pt x="69264" y="59472"/>
                </a:cubicBezTo>
                <a:lnTo>
                  <a:pt x="69302" y="59472"/>
                </a:lnTo>
                <a:lnTo>
                  <a:pt x="69378" y="59434"/>
                </a:lnTo>
                <a:cubicBezTo>
                  <a:pt x="69415" y="59359"/>
                  <a:pt x="69453" y="59321"/>
                  <a:pt x="69453" y="59245"/>
                </a:cubicBezTo>
                <a:cubicBezTo>
                  <a:pt x="69491" y="59245"/>
                  <a:pt x="69567" y="59245"/>
                  <a:pt x="69642" y="59207"/>
                </a:cubicBezTo>
                <a:lnTo>
                  <a:pt x="69642" y="59207"/>
                </a:lnTo>
                <a:cubicBezTo>
                  <a:pt x="69642" y="59245"/>
                  <a:pt x="69604" y="59245"/>
                  <a:pt x="69604" y="59245"/>
                </a:cubicBezTo>
                <a:lnTo>
                  <a:pt x="69756" y="59397"/>
                </a:lnTo>
                <a:cubicBezTo>
                  <a:pt x="69983" y="59397"/>
                  <a:pt x="70172" y="59170"/>
                  <a:pt x="70172" y="58981"/>
                </a:cubicBezTo>
                <a:cubicBezTo>
                  <a:pt x="70172" y="58905"/>
                  <a:pt x="70134" y="58829"/>
                  <a:pt x="70096" y="58754"/>
                </a:cubicBezTo>
                <a:lnTo>
                  <a:pt x="69907" y="58792"/>
                </a:lnTo>
                <a:cubicBezTo>
                  <a:pt x="69869" y="58792"/>
                  <a:pt x="69831" y="58754"/>
                  <a:pt x="69793" y="58754"/>
                </a:cubicBezTo>
                <a:cubicBezTo>
                  <a:pt x="69793" y="58716"/>
                  <a:pt x="69756" y="58678"/>
                  <a:pt x="69718" y="58678"/>
                </a:cubicBezTo>
                <a:cubicBezTo>
                  <a:pt x="69680" y="58603"/>
                  <a:pt x="69604" y="58603"/>
                  <a:pt x="69491" y="58603"/>
                </a:cubicBezTo>
                <a:close/>
                <a:moveTo>
                  <a:pt x="49377" y="59472"/>
                </a:moveTo>
                <a:lnTo>
                  <a:pt x="49226" y="59586"/>
                </a:lnTo>
                <a:cubicBezTo>
                  <a:pt x="49226" y="59623"/>
                  <a:pt x="49188" y="59661"/>
                  <a:pt x="49188" y="59737"/>
                </a:cubicBezTo>
                <a:lnTo>
                  <a:pt x="49188" y="59775"/>
                </a:lnTo>
                <a:lnTo>
                  <a:pt x="49226" y="59850"/>
                </a:lnTo>
                <a:cubicBezTo>
                  <a:pt x="49253" y="59877"/>
                  <a:pt x="49317" y="59904"/>
                  <a:pt x="49380" y="59904"/>
                </a:cubicBezTo>
                <a:cubicBezTo>
                  <a:pt x="49405" y="59904"/>
                  <a:pt x="49431" y="59899"/>
                  <a:pt x="49453" y="59888"/>
                </a:cubicBezTo>
                <a:cubicBezTo>
                  <a:pt x="49566" y="59888"/>
                  <a:pt x="49680" y="59812"/>
                  <a:pt x="49755" y="59699"/>
                </a:cubicBezTo>
                <a:lnTo>
                  <a:pt x="49604" y="59548"/>
                </a:lnTo>
                <a:cubicBezTo>
                  <a:pt x="49566" y="59548"/>
                  <a:pt x="49566" y="59548"/>
                  <a:pt x="49566" y="59510"/>
                </a:cubicBezTo>
                <a:cubicBezTo>
                  <a:pt x="49529" y="59510"/>
                  <a:pt x="49453" y="59472"/>
                  <a:pt x="49377" y="59472"/>
                </a:cubicBezTo>
                <a:close/>
                <a:moveTo>
                  <a:pt x="82352" y="59495"/>
                </a:moveTo>
                <a:cubicBezTo>
                  <a:pt x="82313" y="59495"/>
                  <a:pt x="82273" y="59500"/>
                  <a:pt x="82232" y="59510"/>
                </a:cubicBezTo>
                <a:cubicBezTo>
                  <a:pt x="82119" y="59548"/>
                  <a:pt x="82043" y="59699"/>
                  <a:pt x="82081" y="59850"/>
                </a:cubicBezTo>
                <a:lnTo>
                  <a:pt x="82194" y="59926"/>
                </a:lnTo>
                <a:cubicBezTo>
                  <a:pt x="82227" y="59930"/>
                  <a:pt x="82256" y="59932"/>
                  <a:pt x="82284" y="59932"/>
                </a:cubicBezTo>
                <a:cubicBezTo>
                  <a:pt x="82513" y="59932"/>
                  <a:pt x="82581" y="59800"/>
                  <a:pt x="82648" y="59699"/>
                </a:cubicBezTo>
                <a:lnTo>
                  <a:pt x="82610" y="59586"/>
                </a:lnTo>
                <a:cubicBezTo>
                  <a:pt x="82555" y="59530"/>
                  <a:pt x="82459" y="59495"/>
                  <a:pt x="82352" y="59495"/>
                </a:cubicBezTo>
                <a:close/>
                <a:moveTo>
                  <a:pt x="20855" y="59532"/>
                </a:moveTo>
                <a:cubicBezTo>
                  <a:pt x="20788" y="59532"/>
                  <a:pt x="20735" y="59559"/>
                  <a:pt x="20681" y="59586"/>
                </a:cubicBezTo>
                <a:cubicBezTo>
                  <a:pt x="20644" y="59623"/>
                  <a:pt x="20568" y="59699"/>
                  <a:pt x="20606" y="59850"/>
                </a:cubicBezTo>
                <a:lnTo>
                  <a:pt x="20719" y="59926"/>
                </a:lnTo>
                <a:cubicBezTo>
                  <a:pt x="20745" y="59934"/>
                  <a:pt x="20770" y="59939"/>
                  <a:pt x="20795" y="59939"/>
                </a:cubicBezTo>
                <a:cubicBezTo>
                  <a:pt x="20882" y="59939"/>
                  <a:pt x="20963" y="59883"/>
                  <a:pt x="21022" y="59737"/>
                </a:cubicBezTo>
                <a:lnTo>
                  <a:pt x="20946" y="59548"/>
                </a:lnTo>
                <a:cubicBezTo>
                  <a:pt x="20913" y="59537"/>
                  <a:pt x="20883" y="59532"/>
                  <a:pt x="20855" y="59532"/>
                </a:cubicBezTo>
                <a:close/>
                <a:moveTo>
                  <a:pt x="42979" y="59581"/>
                </a:moveTo>
                <a:cubicBezTo>
                  <a:pt x="42717" y="59581"/>
                  <a:pt x="42685" y="59744"/>
                  <a:pt x="42685" y="59812"/>
                </a:cubicBezTo>
                <a:lnTo>
                  <a:pt x="42723" y="59888"/>
                </a:lnTo>
                <a:cubicBezTo>
                  <a:pt x="42779" y="59943"/>
                  <a:pt x="42854" y="59978"/>
                  <a:pt x="42935" y="59978"/>
                </a:cubicBezTo>
                <a:cubicBezTo>
                  <a:pt x="42965" y="59978"/>
                  <a:pt x="42995" y="59974"/>
                  <a:pt x="43026" y="59964"/>
                </a:cubicBezTo>
                <a:cubicBezTo>
                  <a:pt x="43139" y="59926"/>
                  <a:pt x="43177" y="59850"/>
                  <a:pt x="43177" y="59737"/>
                </a:cubicBezTo>
                <a:cubicBezTo>
                  <a:pt x="43177" y="59737"/>
                  <a:pt x="43177" y="59699"/>
                  <a:pt x="43177" y="59699"/>
                </a:cubicBezTo>
                <a:lnTo>
                  <a:pt x="43064" y="59586"/>
                </a:lnTo>
                <a:cubicBezTo>
                  <a:pt x="43033" y="59582"/>
                  <a:pt x="43005" y="59581"/>
                  <a:pt x="42979" y="59581"/>
                </a:cubicBezTo>
                <a:close/>
                <a:moveTo>
                  <a:pt x="56994" y="59712"/>
                </a:moveTo>
                <a:cubicBezTo>
                  <a:pt x="56944" y="59712"/>
                  <a:pt x="56888" y="59721"/>
                  <a:pt x="56825" y="59737"/>
                </a:cubicBezTo>
                <a:cubicBezTo>
                  <a:pt x="56712" y="59775"/>
                  <a:pt x="56599" y="59888"/>
                  <a:pt x="56599" y="60001"/>
                </a:cubicBezTo>
                <a:lnTo>
                  <a:pt x="56788" y="60115"/>
                </a:lnTo>
                <a:lnTo>
                  <a:pt x="56863" y="60115"/>
                </a:lnTo>
                <a:cubicBezTo>
                  <a:pt x="56977" y="60077"/>
                  <a:pt x="57166" y="60039"/>
                  <a:pt x="57204" y="59888"/>
                </a:cubicBezTo>
                <a:lnTo>
                  <a:pt x="57166" y="59775"/>
                </a:lnTo>
                <a:cubicBezTo>
                  <a:pt x="57121" y="59730"/>
                  <a:pt x="57064" y="59712"/>
                  <a:pt x="56994" y="59712"/>
                </a:cubicBezTo>
                <a:close/>
                <a:moveTo>
                  <a:pt x="25634" y="59737"/>
                </a:moveTo>
                <a:cubicBezTo>
                  <a:pt x="25521" y="59737"/>
                  <a:pt x="25483" y="59775"/>
                  <a:pt x="25445" y="59812"/>
                </a:cubicBezTo>
                <a:cubicBezTo>
                  <a:pt x="25407" y="59850"/>
                  <a:pt x="25332" y="59888"/>
                  <a:pt x="25370" y="60039"/>
                </a:cubicBezTo>
                <a:lnTo>
                  <a:pt x="25521" y="60153"/>
                </a:lnTo>
                <a:lnTo>
                  <a:pt x="25634" y="60153"/>
                </a:lnTo>
                <a:lnTo>
                  <a:pt x="25785" y="60001"/>
                </a:lnTo>
                <a:lnTo>
                  <a:pt x="25785" y="59850"/>
                </a:lnTo>
                <a:lnTo>
                  <a:pt x="25634" y="59737"/>
                </a:lnTo>
                <a:close/>
                <a:moveTo>
                  <a:pt x="37317" y="59737"/>
                </a:moveTo>
                <a:cubicBezTo>
                  <a:pt x="37203" y="59775"/>
                  <a:pt x="37014" y="59812"/>
                  <a:pt x="37014" y="60001"/>
                </a:cubicBezTo>
                <a:lnTo>
                  <a:pt x="37014" y="60039"/>
                </a:lnTo>
                <a:lnTo>
                  <a:pt x="37128" y="60153"/>
                </a:lnTo>
                <a:cubicBezTo>
                  <a:pt x="37203" y="60153"/>
                  <a:pt x="37355" y="60153"/>
                  <a:pt x="37468" y="60077"/>
                </a:cubicBezTo>
                <a:cubicBezTo>
                  <a:pt x="37506" y="60039"/>
                  <a:pt x="37544" y="60001"/>
                  <a:pt x="37544" y="59926"/>
                </a:cubicBezTo>
                <a:cubicBezTo>
                  <a:pt x="37544" y="59888"/>
                  <a:pt x="37544" y="59850"/>
                  <a:pt x="37506" y="59812"/>
                </a:cubicBezTo>
                <a:lnTo>
                  <a:pt x="37355" y="59737"/>
                </a:lnTo>
                <a:close/>
                <a:moveTo>
                  <a:pt x="69417" y="59532"/>
                </a:moveTo>
                <a:cubicBezTo>
                  <a:pt x="69384" y="59532"/>
                  <a:pt x="69346" y="59537"/>
                  <a:pt x="69302" y="59548"/>
                </a:cubicBezTo>
                <a:lnTo>
                  <a:pt x="69189" y="59661"/>
                </a:lnTo>
                <a:cubicBezTo>
                  <a:pt x="69189" y="59775"/>
                  <a:pt x="69189" y="59812"/>
                  <a:pt x="69151" y="59888"/>
                </a:cubicBezTo>
                <a:cubicBezTo>
                  <a:pt x="69151" y="59926"/>
                  <a:pt x="69113" y="59964"/>
                  <a:pt x="69113" y="60001"/>
                </a:cubicBezTo>
                <a:lnTo>
                  <a:pt x="69189" y="60115"/>
                </a:lnTo>
                <a:cubicBezTo>
                  <a:pt x="69242" y="60142"/>
                  <a:pt x="69296" y="60168"/>
                  <a:pt x="69336" y="60168"/>
                </a:cubicBezTo>
                <a:cubicBezTo>
                  <a:pt x="69352" y="60168"/>
                  <a:pt x="69367" y="60164"/>
                  <a:pt x="69378" y="60153"/>
                </a:cubicBezTo>
                <a:lnTo>
                  <a:pt x="69415" y="60228"/>
                </a:lnTo>
                <a:cubicBezTo>
                  <a:pt x="69449" y="60239"/>
                  <a:pt x="69479" y="60244"/>
                  <a:pt x="69506" y="60244"/>
                </a:cubicBezTo>
                <a:cubicBezTo>
                  <a:pt x="69573" y="60244"/>
                  <a:pt x="69627" y="60217"/>
                  <a:pt x="69680" y="60190"/>
                </a:cubicBezTo>
                <a:cubicBezTo>
                  <a:pt x="69718" y="60153"/>
                  <a:pt x="69756" y="60115"/>
                  <a:pt x="69756" y="60039"/>
                </a:cubicBezTo>
                <a:cubicBezTo>
                  <a:pt x="69756" y="60001"/>
                  <a:pt x="69718" y="59964"/>
                  <a:pt x="69718" y="59926"/>
                </a:cubicBezTo>
                <a:cubicBezTo>
                  <a:pt x="69756" y="59926"/>
                  <a:pt x="69793" y="59888"/>
                  <a:pt x="69793" y="59888"/>
                </a:cubicBezTo>
                <a:cubicBezTo>
                  <a:pt x="69819" y="59862"/>
                  <a:pt x="69828" y="59836"/>
                  <a:pt x="69830" y="59810"/>
                </a:cubicBezTo>
                <a:lnTo>
                  <a:pt x="69830" y="59810"/>
                </a:lnTo>
                <a:lnTo>
                  <a:pt x="69831" y="59812"/>
                </a:lnTo>
                <a:cubicBezTo>
                  <a:pt x="69831" y="59775"/>
                  <a:pt x="69831" y="59775"/>
                  <a:pt x="69831" y="59775"/>
                </a:cubicBezTo>
                <a:cubicBezTo>
                  <a:pt x="69831" y="59786"/>
                  <a:pt x="69831" y="59798"/>
                  <a:pt x="69830" y="59810"/>
                </a:cubicBezTo>
                <a:lnTo>
                  <a:pt x="69830" y="59810"/>
                </a:lnTo>
                <a:lnTo>
                  <a:pt x="69718" y="59586"/>
                </a:lnTo>
                <a:lnTo>
                  <a:pt x="69604" y="59586"/>
                </a:lnTo>
                <a:cubicBezTo>
                  <a:pt x="69551" y="59559"/>
                  <a:pt x="69498" y="59532"/>
                  <a:pt x="69417" y="59532"/>
                </a:cubicBezTo>
                <a:close/>
                <a:moveTo>
                  <a:pt x="76221" y="59888"/>
                </a:moveTo>
                <a:lnTo>
                  <a:pt x="76183" y="59926"/>
                </a:lnTo>
                <a:cubicBezTo>
                  <a:pt x="76070" y="59926"/>
                  <a:pt x="75881" y="59964"/>
                  <a:pt x="75881" y="60153"/>
                </a:cubicBezTo>
                <a:lnTo>
                  <a:pt x="75918" y="60266"/>
                </a:lnTo>
                <a:cubicBezTo>
                  <a:pt x="75972" y="60293"/>
                  <a:pt x="76025" y="60320"/>
                  <a:pt x="76092" y="60320"/>
                </a:cubicBezTo>
                <a:cubicBezTo>
                  <a:pt x="76120" y="60320"/>
                  <a:pt x="76150" y="60315"/>
                  <a:pt x="76183" y="60304"/>
                </a:cubicBezTo>
                <a:cubicBezTo>
                  <a:pt x="76296" y="60266"/>
                  <a:pt x="76372" y="60153"/>
                  <a:pt x="76372" y="60001"/>
                </a:cubicBezTo>
                <a:lnTo>
                  <a:pt x="76221" y="59888"/>
                </a:lnTo>
                <a:close/>
                <a:moveTo>
                  <a:pt x="15842" y="59964"/>
                </a:moveTo>
                <a:lnTo>
                  <a:pt x="15691" y="60039"/>
                </a:lnTo>
                <a:cubicBezTo>
                  <a:pt x="15615" y="60190"/>
                  <a:pt x="15729" y="60380"/>
                  <a:pt x="15918" y="60380"/>
                </a:cubicBezTo>
                <a:cubicBezTo>
                  <a:pt x="15946" y="60389"/>
                  <a:pt x="15974" y="60394"/>
                  <a:pt x="16002" y="60394"/>
                </a:cubicBezTo>
                <a:cubicBezTo>
                  <a:pt x="16083" y="60394"/>
                  <a:pt x="16154" y="60351"/>
                  <a:pt x="16182" y="60266"/>
                </a:cubicBezTo>
                <a:lnTo>
                  <a:pt x="16069" y="60115"/>
                </a:lnTo>
                <a:cubicBezTo>
                  <a:pt x="16069" y="60115"/>
                  <a:pt x="16031" y="60077"/>
                  <a:pt x="16031" y="60077"/>
                </a:cubicBezTo>
                <a:cubicBezTo>
                  <a:pt x="15993" y="60039"/>
                  <a:pt x="15955" y="59964"/>
                  <a:pt x="15842" y="59964"/>
                </a:cubicBezTo>
                <a:close/>
                <a:moveTo>
                  <a:pt x="87525" y="60190"/>
                </a:moveTo>
                <a:cubicBezTo>
                  <a:pt x="87374" y="60190"/>
                  <a:pt x="87185" y="60266"/>
                  <a:pt x="87185" y="60417"/>
                </a:cubicBezTo>
                <a:lnTo>
                  <a:pt x="87336" y="60417"/>
                </a:lnTo>
                <a:cubicBezTo>
                  <a:pt x="87466" y="60417"/>
                  <a:pt x="87457" y="60501"/>
                  <a:pt x="87570" y="60501"/>
                </a:cubicBezTo>
                <a:cubicBezTo>
                  <a:pt x="87589" y="60501"/>
                  <a:pt x="87612" y="60498"/>
                  <a:pt x="87639" y="60493"/>
                </a:cubicBezTo>
                <a:cubicBezTo>
                  <a:pt x="87639" y="60455"/>
                  <a:pt x="87639" y="60417"/>
                  <a:pt x="87639" y="60417"/>
                </a:cubicBezTo>
                <a:lnTo>
                  <a:pt x="87790" y="60417"/>
                </a:lnTo>
                <a:cubicBezTo>
                  <a:pt x="87790" y="60342"/>
                  <a:pt x="87752" y="60304"/>
                  <a:pt x="87677" y="60228"/>
                </a:cubicBezTo>
                <a:cubicBezTo>
                  <a:pt x="87639" y="60228"/>
                  <a:pt x="87601" y="60190"/>
                  <a:pt x="87525" y="60190"/>
                </a:cubicBezTo>
                <a:close/>
                <a:moveTo>
                  <a:pt x="90127" y="60100"/>
                </a:moveTo>
                <a:cubicBezTo>
                  <a:pt x="90018" y="60100"/>
                  <a:pt x="89915" y="60135"/>
                  <a:pt x="89832" y="60190"/>
                </a:cubicBezTo>
                <a:lnTo>
                  <a:pt x="89794" y="60266"/>
                </a:lnTo>
                <a:lnTo>
                  <a:pt x="89794" y="60417"/>
                </a:lnTo>
                <a:lnTo>
                  <a:pt x="89907" y="60531"/>
                </a:lnTo>
                <a:cubicBezTo>
                  <a:pt x="89954" y="60546"/>
                  <a:pt x="90008" y="60556"/>
                  <a:pt x="90062" y="60556"/>
                </a:cubicBezTo>
                <a:cubicBezTo>
                  <a:pt x="90139" y="60556"/>
                  <a:pt x="90219" y="60537"/>
                  <a:pt x="90285" y="60493"/>
                </a:cubicBezTo>
                <a:cubicBezTo>
                  <a:pt x="90323" y="60455"/>
                  <a:pt x="90361" y="60380"/>
                  <a:pt x="90361" y="60304"/>
                </a:cubicBezTo>
                <a:cubicBezTo>
                  <a:pt x="90361" y="60266"/>
                  <a:pt x="90361" y="60228"/>
                  <a:pt x="90361" y="60190"/>
                </a:cubicBezTo>
                <a:lnTo>
                  <a:pt x="90247" y="60115"/>
                </a:lnTo>
                <a:cubicBezTo>
                  <a:pt x="90207" y="60105"/>
                  <a:pt x="90166" y="60100"/>
                  <a:pt x="90127" y="60100"/>
                </a:cubicBezTo>
                <a:close/>
                <a:moveTo>
                  <a:pt x="64198" y="60266"/>
                </a:moveTo>
                <a:cubicBezTo>
                  <a:pt x="64085" y="60342"/>
                  <a:pt x="64009" y="60417"/>
                  <a:pt x="63971" y="60531"/>
                </a:cubicBezTo>
                <a:cubicBezTo>
                  <a:pt x="63933" y="60569"/>
                  <a:pt x="63896" y="60606"/>
                  <a:pt x="63858" y="60644"/>
                </a:cubicBezTo>
                <a:lnTo>
                  <a:pt x="63971" y="60871"/>
                </a:lnTo>
                <a:cubicBezTo>
                  <a:pt x="64160" y="60833"/>
                  <a:pt x="64425" y="60644"/>
                  <a:pt x="64425" y="60455"/>
                </a:cubicBezTo>
                <a:cubicBezTo>
                  <a:pt x="64425" y="60417"/>
                  <a:pt x="64425" y="60342"/>
                  <a:pt x="64349" y="60304"/>
                </a:cubicBezTo>
                <a:lnTo>
                  <a:pt x="64198" y="60266"/>
                </a:lnTo>
                <a:close/>
                <a:moveTo>
                  <a:pt x="50474" y="60455"/>
                </a:moveTo>
                <a:cubicBezTo>
                  <a:pt x="50360" y="60455"/>
                  <a:pt x="50285" y="60455"/>
                  <a:pt x="50247" y="60531"/>
                </a:cubicBezTo>
                <a:cubicBezTo>
                  <a:pt x="50134" y="60569"/>
                  <a:pt x="50134" y="60682"/>
                  <a:pt x="50134" y="60758"/>
                </a:cubicBezTo>
                <a:cubicBezTo>
                  <a:pt x="50134" y="60795"/>
                  <a:pt x="50134" y="60833"/>
                  <a:pt x="50134" y="60871"/>
                </a:cubicBezTo>
                <a:lnTo>
                  <a:pt x="50285" y="60947"/>
                </a:lnTo>
                <a:cubicBezTo>
                  <a:pt x="50315" y="60957"/>
                  <a:pt x="50346" y="60961"/>
                  <a:pt x="50376" y="60961"/>
                </a:cubicBezTo>
                <a:cubicBezTo>
                  <a:pt x="50459" y="60961"/>
                  <a:pt x="50542" y="60926"/>
                  <a:pt x="50625" y="60871"/>
                </a:cubicBezTo>
                <a:lnTo>
                  <a:pt x="50663" y="60795"/>
                </a:lnTo>
                <a:lnTo>
                  <a:pt x="50663" y="60758"/>
                </a:lnTo>
                <a:cubicBezTo>
                  <a:pt x="50663" y="60720"/>
                  <a:pt x="50625" y="60644"/>
                  <a:pt x="50625" y="60644"/>
                </a:cubicBezTo>
                <a:cubicBezTo>
                  <a:pt x="50587" y="60606"/>
                  <a:pt x="50587" y="60606"/>
                  <a:pt x="50587" y="60606"/>
                </a:cubicBezTo>
                <a:lnTo>
                  <a:pt x="50474" y="60455"/>
                </a:lnTo>
                <a:close/>
                <a:moveTo>
                  <a:pt x="52671" y="60616"/>
                </a:moveTo>
                <a:cubicBezTo>
                  <a:pt x="52638" y="60616"/>
                  <a:pt x="52610" y="60625"/>
                  <a:pt x="52591" y="60644"/>
                </a:cubicBezTo>
                <a:cubicBezTo>
                  <a:pt x="52478" y="60682"/>
                  <a:pt x="52440" y="60758"/>
                  <a:pt x="52440" y="60833"/>
                </a:cubicBezTo>
                <a:cubicBezTo>
                  <a:pt x="52440" y="60909"/>
                  <a:pt x="52515" y="60984"/>
                  <a:pt x="52591" y="61022"/>
                </a:cubicBezTo>
                <a:cubicBezTo>
                  <a:pt x="52667" y="61022"/>
                  <a:pt x="52742" y="61022"/>
                  <a:pt x="52780" y="60984"/>
                </a:cubicBezTo>
                <a:cubicBezTo>
                  <a:pt x="52818" y="60947"/>
                  <a:pt x="52856" y="60871"/>
                  <a:pt x="52856" y="60833"/>
                </a:cubicBezTo>
                <a:cubicBezTo>
                  <a:pt x="52856" y="60758"/>
                  <a:pt x="52818" y="60682"/>
                  <a:pt x="52780" y="60644"/>
                </a:cubicBezTo>
                <a:cubicBezTo>
                  <a:pt x="52742" y="60625"/>
                  <a:pt x="52704" y="60616"/>
                  <a:pt x="52671" y="60616"/>
                </a:cubicBezTo>
                <a:close/>
                <a:moveTo>
                  <a:pt x="17982" y="60742"/>
                </a:moveTo>
                <a:cubicBezTo>
                  <a:pt x="17950" y="60742"/>
                  <a:pt x="17917" y="60747"/>
                  <a:pt x="17884" y="60758"/>
                </a:cubicBezTo>
                <a:cubicBezTo>
                  <a:pt x="17808" y="60758"/>
                  <a:pt x="17732" y="60833"/>
                  <a:pt x="17732" y="60947"/>
                </a:cubicBezTo>
                <a:lnTo>
                  <a:pt x="17884" y="61060"/>
                </a:lnTo>
                <a:lnTo>
                  <a:pt x="17921" y="61060"/>
                </a:lnTo>
                <a:cubicBezTo>
                  <a:pt x="18035" y="61060"/>
                  <a:pt x="18186" y="61060"/>
                  <a:pt x="18224" y="60909"/>
                </a:cubicBezTo>
                <a:lnTo>
                  <a:pt x="18186" y="60795"/>
                </a:lnTo>
                <a:cubicBezTo>
                  <a:pt x="18133" y="60769"/>
                  <a:pt x="18060" y="60742"/>
                  <a:pt x="17982" y="60742"/>
                </a:cubicBezTo>
                <a:close/>
                <a:moveTo>
                  <a:pt x="31192" y="60606"/>
                </a:moveTo>
                <a:cubicBezTo>
                  <a:pt x="31041" y="60606"/>
                  <a:pt x="30889" y="60644"/>
                  <a:pt x="30776" y="60682"/>
                </a:cubicBezTo>
                <a:lnTo>
                  <a:pt x="30738" y="60795"/>
                </a:lnTo>
                <a:cubicBezTo>
                  <a:pt x="30738" y="60871"/>
                  <a:pt x="30776" y="61098"/>
                  <a:pt x="31003" y="61173"/>
                </a:cubicBezTo>
                <a:lnTo>
                  <a:pt x="31230" y="61022"/>
                </a:lnTo>
                <a:cubicBezTo>
                  <a:pt x="31268" y="60984"/>
                  <a:pt x="31343" y="60947"/>
                  <a:pt x="31343" y="60833"/>
                </a:cubicBezTo>
                <a:cubicBezTo>
                  <a:pt x="31343" y="60795"/>
                  <a:pt x="31305" y="60758"/>
                  <a:pt x="31305" y="60720"/>
                </a:cubicBezTo>
                <a:lnTo>
                  <a:pt x="31192" y="60606"/>
                </a:lnTo>
                <a:close/>
                <a:moveTo>
                  <a:pt x="42874" y="61022"/>
                </a:moveTo>
                <a:cubicBezTo>
                  <a:pt x="42723" y="61022"/>
                  <a:pt x="42610" y="61098"/>
                  <a:pt x="42572" y="61211"/>
                </a:cubicBezTo>
                <a:lnTo>
                  <a:pt x="42685" y="61363"/>
                </a:lnTo>
                <a:cubicBezTo>
                  <a:pt x="42685" y="61400"/>
                  <a:pt x="42723" y="61400"/>
                  <a:pt x="42761" y="61438"/>
                </a:cubicBezTo>
                <a:lnTo>
                  <a:pt x="42950" y="61325"/>
                </a:lnTo>
                <a:cubicBezTo>
                  <a:pt x="42950" y="61287"/>
                  <a:pt x="42988" y="61249"/>
                  <a:pt x="42988" y="61173"/>
                </a:cubicBezTo>
                <a:lnTo>
                  <a:pt x="42988" y="61136"/>
                </a:lnTo>
                <a:lnTo>
                  <a:pt x="42874" y="61022"/>
                </a:lnTo>
                <a:close/>
                <a:moveTo>
                  <a:pt x="82873" y="60969"/>
                </a:moveTo>
                <a:cubicBezTo>
                  <a:pt x="82793" y="60969"/>
                  <a:pt x="82739" y="60996"/>
                  <a:pt x="82686" y="61022"/>
                </a:cubicBezTo>
                <a:cubicBezTo>
                  <a:pt x="82648" y="60984"/>
                  <a:pt x="82610" y="60984"/>
                  <a:pt x="82572" y="60984"/>
                </a:cubicBezTo>
                <a:lnTo>
                  <a:pt x="82421" y="61136"/>
                </a:lnTo>
                <a:cubicBezTo>
                  <a:pt x="82421" y="61249"/>
                  <a:pt x="82459" y="61325"/>
                  <a:pt x="82535" y="61400"/>
                </a:cubicBezTo>
                <a:lnTo>
                  <a:pt x="82648" y="61438"/>
                </a:lnTo>
                <a:cubicBezTo>
                  <a:pt x="82799" y="61438"/>
                  <a:pt x="82988" y="61400"/>
                  <a:pt x="83102" y="61287"/>
                </a:cubicBezTo>
                <a:lnTo>
                  <a:pt x="83026" y="61098"/>
                </a:lnTo>
                <a:lnTo>
                  <a:pt x="83064" y="61098"/>
                </a:lnTo>
                <a:lnTo>
                  <a:pt x="82988" y="60984"/>
                </a:lnTo>
                <a:cubicBezTo>
                  <a:pt x="82944" y="60973"/>
                  <a:pt x="82906" y="60969"/>
                  <a:pt x="82873" y="60969"/>
                </a:cubicBezTo>
                <a:close/>
                <a:moveTo>
                  <a:pt x="60001" y="60984"/>
                </a:moveTo>
                <a:cubicBezTo>
                  <a:pt x="59850" y="60984"/>
                  <a:pt x="59774" y="61022"/>
                  <a:pt x="59737" y="61060"/>
                </a:cubicBezTo>
                <a:cubicBezTo>
                  <a:pt x="59623" y="61136"/>
                  <a:pt x="59661" y="61363"/>
                  <a:pt x="59812" y="61476"/>
                </a:cubicBezTo>
                <a:cubicBezTo>
                  <a:pt x="59866" y="61503"/>
                  <a:pt x="59919" y="61529"/>
                  <a:pt x="59986" y="61529"/>
                </a:cubicBezTo>
                <a:cubicBezTo>
                  <a:pt x="60014" y="61529"/>
                  <a:pt x="60044" y="61525"/>
                  <a:pt x="60077" y="61514"/>
                </a:cubicBezTo>
                <a:lnTo>
                  <a:pt x="60190" y="61438"/>
                </a:lnTo>
                <a:cubicBezTo>
                  <a:pt x="60190" y="61400"/>
                  <a:pt x="60190" y="61363"/>
                  <a:pt x="60190" y="61325"/>
                </a:cubicBezTo>
                <a:cubicBezTo>
                  <a:pt x="60190" y="61249"/>
                  <a:pt x="60153" y="61211"/>
                  <a:pt x="60153" y="61173"/>
                </a:cubicBezTo>
                <a:cubicBezTo>
                  <a:pt x="60115" y="61136"/>
                  <a:pt x="60115" y="61136"/>
                  <a:pt x="60115" y="61098"/>
                </a:cubicBezTo>
                <a:lnTo>
                  <a:pt x="60001" y="60984"/>
                </a:lnTo>
                <a:close/>
                <a:moveTo>
                  <a:pt x="41778" y="60947"/>
                </a:moveTo>
                <a:cubicBezTo>
                  <a:pt x="41627" y="60947"/>
                  <a:pt x="41513" y="60984"/>
                  <a:pt x="41476" y="61136"/>
                </a:cubicBezTo>
                <a:lnTo>
                  <a:pt x="41589" y="61287"/>
                </a:lnTo>
                <a:cubicBezTo>
                  <a:pt x="41589" y="61306"/>
                  <a:pt x="41589" y="61325"/>
                  <a:pt x="41589" y="61325"/>
                </a:cubicBezTo>
                <a:cubicBezTo>
                  <a:pt x="41589" y="61438"/>
                  <a:pt x="41589" y="61627"/>
                  <a:pt x="41854" y="61627"/>
                </a:cubicBezTo>
                <a:lnTo>
                  <a:pt x="41929" y="61589"/>
                </a:lnTo>
                <a:cubicBezTo>
                  <a:pt x="42005" y="61552"/>
                  <a:pt x="42043" y="61476"/>
                  <a:pt x="42043" y="61400"/>
                </a:cubicBezTo>
                <a:cubicBezTo>
                  <a:pt x="42043" y="61287"/>
                  <a:pt x="42005" y="61173"/>
                  <a:pt x="41929" y="61098"/>
                </a:cubicBezTo>
                <a:cubicBezTo>
                  <a:pt x="41929" y="61060"/>
                  <a:pt x="41929" y="61060"/>
                  <a:pt x="41929" y="61022"/>
                </a:cubicBezTo>
                <a:lnTo>
                  <a:pt x="41778" y="60947"/>
                </a:lnTo>
                <a:close/>
                <a:moveTo>
                  <a:pt x="87601" y="61249"/>
                </a:moveTo>
                <a:cubicBezTo>
                  <a:pt x="87525" y="61249"/>
                  <a:pt x="87487" y="61249"/>
                  <a:pt x="87450" y="61325"/>
                </a:cubicBezTo>
                <a:cubicBezTo>
                  <a:pt x="87374" y="61325"/>
                  <a:pt x="87298" y="61438"/>
                  <a:pt x="87336" y="61589"/>
                </a:cubicBezTo>
                <a:lnTo>
                  <a:pt x="87487" y="61665"/>
                </a:lnTo>
                <a:lnTo>
                  <a:pt x="87525" y="61665"/>
                </a:lnTo>
                <a:cubicBezTo>
                  <a:pt x="87563" y="61665"/>
                  <a:pt x="87752" y="61665"/>
                  <a:pt x="87790" y="61514"/>
                </a:cubicBezTo>
                <a:lnTo>
                  <a:pt x="87677" y="61476"/>
                </a:lnTo>
                <a:cubicBezTo>
                  <a:pt x="87677" y="61438"/>
                  <a:pt x="87677" y="61438"/>
                  <a:pt x="87677" y="61438"/>
                </a:cubicBezTo>
                <a:lnTo>
                  <a:pt x="87714" y="61363"/>
                </a:lnTo>
                <a:lnTo>
                  <a:pt x="87601" y="61249"/>
                </a:lnTo>
                <a:close/>
                <a:moveTo>
                  <a:pt x="79308" y="58863"/>
                </a:moveTo>
                <a:cubicBezTo>
                  <a:pt x="78964" y="58863"/>
                  <a:pt x="78862" y="59070"/>
                  <a:pt x="78792" y="59245"/>
                </a:cubicBezTo>
                <a:cubicBezTo>
                  <a:pt x="78603" y="59359"/>
                  <a:pt x="78451" y="59510"/>
                  <a:pt x="78338" y="59623"/>
                </a:cubicBezTo>
                <a:cubicBezTo>
                  <a:pt x="78262" y="59737"/>
                  <a:pt x="78187" y="59812"/>
                  <a:pt x="78111" y="59888"/>
                </a:cubicBezTo>
                <a:lnTo>
                  <a:pt x="78073" y="59888"/>
                </a:lnTo>
                <a:cubicBezTo>
                  <a:pt x="78036" y="59964"/>
                  <a:pt x="77998" y="60001"/>
                  <a:pt x="77998" y="60077"/>
                </a:cubicBezTo>
                <a:cubicBezTo>
                  <a:pt x="77998" y="60190"/>
                  <a:pt x="78111" y="60266"/>
                  <a:pt x="78187" y="60342"/>
                </a:cubicBezTo>
                <a:lnTo>
                  <a:pt x="78225" y="60342"/>
                </a:lnTo>
                <a:cubicBezTo>
                  <a:pt x="78225" y="60342"/>
                  <a:pt x="78225" y="60380"/>
                  <a:pt x="78187" y="60417"/>
                </a:cubicBezTo>
                <a:cubicBezTo>
                  <a:pt x="78187" y="60455"/>
                  <a:pt x="78149" y="60531"/>
                  <a:pt x="78149" y="60606"/>
                </a:cubicBezTo>
                <a:cubicBezTo>
                  <a:pt x="78149" y="60682"/>
                  <a:pt x="78187" y="60758"/>
                  <a:pt x="78187" y="60795"/>
                </a:cubicBezTo>
                <a:cubicBezTo>
                  <a:pt x="78225" y="60909"/>
                  <a:pt x="78225" y="60984"/>
                  <a:pt x="78187" y="61098"/>
                </a:cubicBezTo>
                <a:lnTo>
                  <a:pt x="78225" y="61249"/>
                </a:lnTo>
                <a:cubicBezTo>
                  <a:pt x="78225" y="61249"/>
                  <a:pt x="78262" y="61287"/>
                  <a:pt x="78300" y="61325"/>
                </a:cubicBezTo>
                <a:cubicBezTo>
                  <a:pt x="78496" y="61493"/>
                  <a:pt x="78797" y="61724"/>
                  <a:pt x="79124" y="61724"/>
                </a:cubicBezTo>
                <a:cubicBezTo>
                  <a:pt x="79238" y="61724"/>
                  <a:pt x="79355" y="61696"/>
                  <a:pt x="79472" y="61627"/>
                </a:cubicBezTo>
                <a:lnTo>
                  <a:pt x="79510" y="61476"/>
                </a:lnTo>
                <a:cubicBezTo>
                  <a:pt x="79434" y="61363"/>
                  <a:pt x="79359" y="61325"/>
                  <a:pt x="79245" y="61287"/>
                </a:cubicBezTo>
                <a:lnTo>
                  <a:pt x="79170" y="61287"/>
                </a:lnTo>
                <a:cubicBezTo>
                  <a:pt x="79132" y="61249"/>
                  <a:pt x="79056" y="61211"/>
                  <a:pt x="78981" y="61173"/>
                </a:cubicBezTo>
                <a:lnTo>
                  <a:pt x="78943" y="61173"/>
                </a:lnTo>
                <a:cubicBezTo>
                  <a:pt x="78905" y="61136"/>
                  <a:pt x="78905" y="61136"/>
                  <a:pt x="78867" y="61098"/>
                </a:cubicBezTo>
                <a:cubicBezTo>
                  <a:pt x="78830" y="61022"/>
                  <a:pt x="78792" y="60984"/>
                  <a:pt x="78716" y="60947"/>
                </a:cubicBezTo>
                <a:cubicBezTo>
                  <a:pt x="78716" y="60871"/>
                  <a:pt x="78716" y="60758"/>
                  <a:pt x="78754" y="60682"/>
                </a:cubicBezTo>
                <a:cubicBezTo>
                  <a:pt x="78754" y="60493"/>
                  <a:pt x="78754" y="60266"/>
                  <a:pt x="78640" y="60001"/>
                </a:cubicBezTo>
                <a:cubicBezTo>
                  <a:pt x="79056" y="59737"/>
                  <a:pt x="79359" y="59397"/>
                  <a:pt x="79510" y="59018"/>
                </a:cubicBezTo>
                <a:lnTo>
                  <a:pt x="79397" y="58867"/>
                </a:lnTo>
                <a:cubicBezTo>
                  <a:pt x="79366" y="58864"/>
                  <a:pt x="79336" y="58863"/>
                  <a:pt x="79308" y="58863"/>
                </a:cubicBezTo>
                <a:close/>
                <a:moveTo>
                  <a:pt x="69554" y="61375"/>
                </a:moveTo>
                <a:cubicBezTo>
                  <a:pt x="69509" y="61375"/>
                  <a:pt x="69462" y="61385"/>
                  <a:pt x="69415" y="61400"/>
                </a:cubicBezTo>
                <a:cubicBezTo>
                  <a:pt x="69264" y="61438"/>
                  <a:pt x="69189" y="61552"/>
                  <a:pt x="69189" y="61665"/>
                </a:cubicBezTo>
                <a:lnTo>
                  <a:pt x="69226" y="61741"/>
                </a:lnTo>
                <a:cubicBezTo>
                  <a:pt x="69282" y="61796"/>
                  <a:pt x="69357" y="61831"/>
                  <a:pt x="69438" y="61831"/>
                </a:cubicBezTo>
                <a:cubicBezTo>
                  <a:pt x="69468" y="61831"/>
                  <a:pt x="69498" y="61826"/>
                  <a:pt x="69529" y="61816"/>
                </a:cubicBezTo>
                <a:cubicBezTo>
                  <a:pt x="69680" y="61741"/>
                  <a:pt x="69756" y="61627"/>
                  <a:pt x="69756" y="61514"/>
                </a:cubicBezTo>
                <a:lnTo>
                  <a:pt x="69718" y="61438"/>
                </a:lnTo>
                <a:cubicBezTo>
                  <a:pt x="69674" y="61394"/>
                  <a:pt x="69616" y="61375"/>
                  <a:pt x="69554" y="61375"/>
                </a:cubicBezTo>
                <a:close/>
                <a:moveTo>
                  <a:pt x="42799" y="61552"/>
                </a:moveTo>
                <a:cubicBezTo>
                  <a:pt x="42723" y="61589"/>
                  <a:pt x="42685" y="61703"/>
                  <a:pt x="42685" y="61741"/>
                </a:cubicBezTo>
                <a:cubicBezTo>
                  <a:pt x="42685" y="61854"/>
                  <a:pt x="42723" y="61930"/>
                  <a:pt x="42837" y="61930"/>
                </a:cubicBezTo>
                <a:cubicBezTo>
                  <a:pt x="42862" y="61942"/>
                  <a:pt x="42883" y="61946"/>
                  <a:pt x="42902" y="61946"/>
                </a:cubicBezTo>
                <a:cubicBezTo>
                  <a:pt x="42942" y="61946"/>
                  <a:pt x="42975" y="61930"/>
                  <a:pt x="43026" y="61930"/>
                </a:cubicBezTo>
                <a:cubicBezTo>
                  <a:pt x="43064" y="61892"/>
                  <a:pt x="43101" y="61816"/>
                  <a:pt x="43101" y="61741"/>
                </a:cubicBezTo>
                <a:cubicBezTo>
                  <a:pt x="43101" y="61665"/>
                  <a:pt x="43064" y="61627"/>
                  <a:pt x="42988" y="61589"/>
                </a:cubicBezTo>
                <a:cubicBezTo>
                  <a:pt x="42950" y="61552"/>
                  <a:pt x="42874" y="61552"/>
                  <a:pt x="42799" y="61552"/>
                </a:cubicBezTo>
                <a:close/>
                <a:moveTo>
                  <a:pt x="41060" y="61589"/>
                </a:moveTo>
                <a:cubicBezTo>
                  <a:pt x="40984" y="61589"/>
                  <a:pt x="40871" y="61627"/>
                  <a:pt x="40833" y="61665"/>
                </a:cubicBezTo>
                <a:cubicBezTo>
                  <a:pt x="40795" y="61703"/>
                  <a:pt x="40757" y="61741"/>
                  <a:pt x="40757" y="61854"/>
                </a:cubicBezTo>
                <a:lnTo>
                  <a:pt x="40757" y="61892"/>
                </a:lnTo>
                <a:lnTo>
                  <a:pt x="40871" y="62005"/>
                </a:lnTo>
                <a:lnTo>
                  <a:pt x="41060" y="62005"/>
                </a:lnTo>
                <a:lnTo>
                  <a:pt x="41211" y="61892"/>
                </a:lnTo>
                <a:lnTo>
                  <a:pt x="41211" y="61741"/>
                </a:lnTo>
                <a:lnTo>
                  <a:pt x="41060" y="61589"/>
                </a:lnTo>
                <a:close/>
                <a:moveTo>
                  <a:pt x="43971" y="61703"/>
                </a:moveTo>
                <a:cubicBezTo>
                  <a:pt x="43895" y="61703"/>
                  <a:pt x="43820" y="61703"/>
                  <a:pt x="43744" y="61741"/>
                </a:cubicBezTo>
                <a:cubicBezTo>
                  <a:pt x="43668" y="61816"/>
                  <a:pt x="43668" y="61892"/>
                  <a:pt x="43706" y="61967"/>
                </a:cubicBezTo>
                <a:lnTo>
                  <a:pt x="43857" y="62043"/>
                </a:lnTo>
                <a:cubicBezTo>
                  <a:pt x="43895" y="62043"/>
                  <a:pt x="44122" y="62043"/>
                  <a:pt x="44198" y="61892"/>
                </a:cubicBezTo>
                <a:lnTo>
                  <a:pt x="44047" y="61703"/>
                </a:lnTo>
                <a:close/>
                <a:moveTo>
                  <a:pt x="55275" y="61552"/>
                </a:moveTo>
                <a:lnTo>
                  <a:pt x="55162" y="61589"/>
                </a:lnTo>
                <a:cubicBezTo>
                  <a:pt x="55124" y="61665"/>
                  <a:pt x="55124" y="61741"/>
                  <a:pt x="55124" y="61816"/>
                </a:cubicBezTo>
                <a:cubicBezTo>
                  <a:pt x="55124" y="61816"/>
                  <a:pt x="55124" y="61854"/>
                  <a:pt x="55124" y="61854"/>
                </a:cubicBezTo>
                <a:cubicBezTo>
                  <a:pt x="55124" y="61854"/>
                  <a:pt x="55124" y="61892"/>
                  <a:pt x="55086" y="61930"/>
                </a:cubicBezTo>
                <a:lnTo>
                  <a:pt x="55200" y="62081"/>
                </a:lnTo>
                <a:cubicBezTo>
                  <a:pt x="55240" y="62091"/>
                  <a:pt x="55278" y="62096"/>
                  <a:pt x="55313" y="62096"/>
                </a:cubicBezTo>
                <a:cubicBezTo>
                  <a:pt x="55409" y="62096"/>
                  <a:pt x="55485" y="62061"/>
                  <a:pt x="55540" y="62005"/>
                </a:cubicBezTo>
                <a:cubicBezTo>
                  <a:pt x="55616" y="61967"/>
                  <a:pt x="55653" y="61854"/>
                  <a:pt x="55653" y="61741"/>
                </a:cubicBezTo>
                <a:lnTo>
                  <a:pt x="55653" y="61703"/>
                </a:lnTo>
                <a:lnTo>
                  <a:pt x="55502" y="61589"/>
                </a:lnTo>
                <a:lnTo>
                  <a:pt x="55464" y="61589"/>
                </a:lnTo>
                <a:cubicBezTo>
                  <a:pt x="55427" y="61589"/>
                  <a:pt x="55351" y="61552"/>
                  <a:pt x="55275" y="61552"/>
                </a:cubicBezTo>
                <a:close/>
                <a:moveTo>
                  <a:pt x="23668" y="61589"/>
                </a:moveTo>
                <a:lnTo>
                  <a:pt x="23517" y="61741"/>
                </a:lnTo>
                <a:cubicBezTo>
                  <a:pt x="23517" y="61741"/>
                  <a:pt x="23479" y="61778"/>
                  <a:pt x="23479" y="61778"/>
                </a:cubicBezTo>
                <a:cubicBezTo>
                  <a:pt x="23441" y="61854"/>
                  <a:pt x="23441" y="61892"/>
                  <a:pt x="23441" y="61967"/>
                </a:cubicBezTo>
                <a:cubicBezTo>
                  <a:pt x="23441" y="62043"/>
                  <a:pt x="23479" y="62119"/>
                  <a:pt x="23593" y="62156"/>
                </a:cubicBezTo>
                <a:lnTo>
                  <a:pt x="23782" y="62005"/>
                </a:lnTo>
                <a:lnTo>
                  <a:pt x="23782" y="62005"/>
                </a:lnTo>
                <a:cubicBezTo>
                  <a:pt x="23782" y="62043"/>
                  <a:pt x="23744" y="62081"/>
                  <a:pt x="23706" y="62081"/>
                </a:cubicBezTo>
                <a:lnTo>
                  <a:pt x="23744" y="62081"/>
                </a:lnTo>
                <a:cubicBezTo>
                  <a:pt x="23782" y="62100"/>
                  <a:pt x="23819" y="62109"/>
                  <a:pt x="23857" y="62109"/>
                </a:cubicBezTo>
                <a:cubicBezTo>
                  <a:pt x="23895" y="62109"/>
                  <a:pt x="23933" y="62100"/>
                  <a:pt x="23971" y="62081"/>
                </a:cubicBezTo>
                <a:lnTo>
                  <a:pt x="24008" y="61967"/>
                </a:lnTo>
                <a:lnTo>
                  <a:pt x="24008" y="61892"/>
                </a:lnTo>
                <a:lnTo>
                  <a:pt x="23933" y="61816"/>
                </a:lnTo>
                <a:cubicBezTo>
                  <a:pt x="23933" y="61816"/>
                  <a:pt x="23933" y="61778"/>
                  <a:pt x="23895" y="61778"/>
                </a:cubicBezTo>
                <a:cubicBezTo>
                  <a:pt x="23857" y="61703"/>
                  <a:pt x="23819" y="61627"/>
                  <a:pt x="23668" y="61589"/>
                </a:cubicBezTo>
                <a:close/>
                <a:moveTo>
                  <a:pt x="14467" y="61763"/>
                </a:moveTo>
                <a:cubicBezTo>
                  <a:pt x="14402" y="61763"/>
                  <a:pt x="14356" y="61789"/>
                  <a:pt x="14330" y="61816"/>
                </a:cubicBezTo>
                <a:cubicBezTo>
                  <a:pt x="14216" y="61892"/>
                  <a:pt x="14216" y="62043"/>
                  <a:pt x="14330" y="62119"/>
                </a:cubicBezTo>
                <a:cubicBezTo>
                  <a:pt x="14405" y="62194"/>
                  <a:pt x="14481" y="62194"/>
                  <a:pt x="14557" y="62194"/>
                </a:cubicBezTo>
                <a:lnTo>
                  <a:pt x="14670" y="62081"/>
                </a:lnTo>
                <a:lnTo>
                  <a:pt x="14670" y="61892"/>
                </a:lnTo>
                <a:lnTo>
                  <a:pt x="14557" y="61778"/>
                </a:lnTo>
                <a:cubicBezTo>
                  <a:pt x="14523" y="61767"/>
                  <a:pt x="14493" y="61763"/>
                  <a:pt x="14467" y="61763"/>
                </a:cubicBezTo>
                <a:close/>
                <a:moveTo>
                  <a:pt x="65068" y="61854"/>
                </a:moveTo>
                <a:lnTo>
                  <a:pt x="64954" y="61967"/>
                </a:lnTo>
                <a:lnTo>
                  <a:pt x="64954" y="62081"/>
                </a:lnTo>
                <a:lnTo>
                  <a:pt x="65068" y="62194"/>
                </a:lnTo>
                <a:cubicBezTo>
                  <a:pt x="65105" y="62232"/>
                  <a:pt x="65143" y="62232"/>
                  <a:pt x="65181" y="62232"/>
                </a:cubicBezTo>
                <a:lnTo>
                  <a:pt x="65370" y="62119"/>
                </a:lnTo>
                <a:cubicBezTo>
                  <a:pt x="65370" y="62043"/>
                  <a:pt x="65332" y="61967"/>
                  <a:pt x="65257" y="61892"/>
                </a:cubicBezTo>
                <a:cubicBezTo>
                  <a:pt x="65219" y="61854"/>
                  <a:pt x="65181" y="61854"/>
                  <a:pt x="65068" y="61854"/>
                </a:cubicBezTo>
                <a:close/>
                <a:moveTo>
                  <a:pt x="28944" y="61920"/>
                </a:moveTo>
                <a:cubicBezTo>
                  <a:pt x="28926" y="61920"/>
                  <a:pt x="28906" y="61923"/>
                  <a:pt x="28886" y="61930"/>
                </a:cubicBezTo>
                <a:cubicBezTo>
                  <a:pt x="28772" y="61967"/>
                  <a:pt x="28697" y="62043"/>
                  <a:pt x="28697" y="62119"/>
                </a:cubicBezTo>
                <a:cubicBezTo>
                  <a:pt x="28697" y="62194"/>
                  <a:pt x="28734" y="62270"/>
                  <a:pt x="28848" y="62308"/>
                </a:cubicBezTo>
                <a:lnTo>
                  <a:pt x="29037" y="62194"/>
                </a:lnTo>
                <a:lnTo>
                  <a:pt x="29037" y="62194"/>
                </a:lnTo>
                <a:cubicBezTo>
                  <a:pt x="29037" y="62194"/>
                  <a:pt x="28999" y="62232"/>
                  <a:pt x="28999" y="62232"/>
                </a:cubicBezTo>
                <a:cubicBezTo>
                  <a:pt x="29037" y="62232"/>
                  <a:pt x="29112" y="62194"/>
                  <a:pt x="29150" y="62119"/>
                </a:cubicBezTo>
                <a:lnTo>
                  <a:pt x="29112" y="62043"/>
                </a:lnTo>
                <a:cubicBezTo>
                  <a:pt x="29082" y="61981"/>
                  <a:pt x="29026" y="61920"/>
                  <a:pt x="28944" y="61920"/>
                </a:cubicBezTo>
                <a:close/>
                <a:moveTo>
                  <a:pt x="11608" y="62005"/>
                </a:moveTo>
                <a:cubicBezTo>
                  <a:pt x="11494" y="62005"/>
                  <a:pt x="11419" y="62005"/>
                  <a:pt x="11343" y="62043"/>
                </a:cubicBezTo>
                <a:cubicBezTo>
                  <a:pt x="11305" y="62081"/>
                  <a:pt x="11267" y="62119"/>
                  <a:pt x="11267" y="62194"/>
                </a:cubicBezTo>
                <a:lnTo>
                  <a:pt x="11419" y="62308"/>
                </a:lnTo>
                <a:cubicBezTo>
                  <a:pt x="11456" y="62346"/>
                  <a:pt x="11456" y="62383"/>
                  <a:pt x="11532" y="62383"/>
                </a:cubicBezTo>
                <a:lnTo>
                  <a:pt x="11721" y="62308"/>
                </a:lnTo>
                <a:lnTo>
                  <a:pt x="11721" y="62308"/>
                </a:lnTo>
                <a:cubicBezTo>
                  <a:pt x="11721" y="62308"/>
                  <a:pt x="11721" y="62346"/>
                  <a:pt x="11683" y="62346"/>
                </a:cubicBezTo>
                <a:cubicBezTo>
                  <a:pt x="11645" y="62383"/>
                  <a:pt x="11608" y="62383"/>
                  <a:pt x="11608" y="62383"/>
                </a:cubicBezTo>
                <a:lnTo>
                  <a:pt x="11645" y="62383"/>
                </a:lnTo>
                <a:lnTo>
                  <a:pt x="11834" y="62308"/>
                </a:lnTo>
                <a:lnTo>
                  <a:pt x="11834" y="62119"/>
                </a:lnTo>
                <a:lnTo>
                  <a:pt x="11683" y="62005"/>
                </a:lnTo>
                <a:cubicBezTo>
                  <a:pt x="11671" y="62018"/>
                  <a:pt x="11658" y="62022"/>
                  <a:pt x="11647" y="62022"/>
                </a:cubicBezTo>
                <a:cubicBezTo>
                  <a:pt x="11624" y="62022"/>
                  <a:pt x="11608" y="62005"/>
                  <a:pt x="11608" y="62005"/>
                </a:cubicBezTo>
                <a:close/>
                <a:moveTo>
                  <a:pt x="68886" y="62005"/>
                </a:moveTo>
                <a:lnTo>
                  <a:pt x="68773" y="62119"/>
                </a:lnTo>
                <a:lnTo>
                  <a:pt x="68773" y="62156"/>
                </a:lnTo>
                <a:cubicBezTo>
                  <a:pt x="68773" y="62270"/>
                  <a:pt x="68810" y="62346"/>
                  <a:pt x="68848" y="62421"/>
                </a:cubicBezTo>
                <a:lnTo>
                  <a:pt x="68924" y="62459"/>
                </a:lnTo>
                <a:cubicBezTo>
                  <a:pt x="68944" y="62462"/>
                  <a:pt x="68963" y="62463"/>
                  <a:pt x="68981" y="62463"/>
                </a:cubicBezTo>
                <a:cubicBezTo>
                  <a:pt x="69200" y="62463"/>
                  <a:pt x="69264" y="62264"/>
                  <a:pt x="69264" y="62194"/>
                </a:cubicBezTo>
                <a:lnTo>
                  <a:pt x="69264" y="62156"/>
                </a:lnTo>
                <a:lnTo>
                  <a:pt x="69151" y="62005"/>
                </a:lnTo>
                <a:close/>
                <a:moveTo>
                  <a:pt x="14783" y="62005"/>
                </a:moveTo>
                <a:lnTo>
                  <a:pt x="14632" y="62156"/>
                </a:lnTo>
                <a:cubicBezTo>
                  <a:pt x="14632" y="62383"/>
                  <a:pt x="14783" y="62497"/>
                  <a:pt x="14897" y="62535"/>
                </a:cubicBezTo>
                <a:lnTo>
                  <a:pt x="15048" y="62535"/>
                </a:lnTo>
                <a:cubicBezTo>
                  <a:pt x="15124" y="62459"/>
                  <a:pt x="15161" y="62383"/>
                  <a:pt x="15161" y="62308"/>
                </a:cubicBezTo>
                <a:cubicBezTo>
                  <a:pt x="15161" y="62232"/>
                  <a:pt x="15124" y="62156"/>
                  <a:pt x="15048" y="62081"/>
                </a:cubicBezTo>
                <a:cubicBezTo>
                  <a:pt x="14972" y="62043"/>
                  <a:pt x="14859" y="62005"/>
                  <a:pt x="14783" y="62005"/>
                </a:cubicBezTo>
                <a:close/>
                <a:moveTo>
                  <a:pt x="86656" y="61930"/>
                </a:moveTo>
                <a:cubicBezTo>
                  <a:pt x="86467" y="61930"/>
                  <a:pt x="86353" y="62043"/>
                  <a:pt x="86202" y="62156"/>
                </a:cubicBezTo>
                <a:lnTo>
                  <a:pt x="86315" y="62346"/>
                </a:lnTo>
                <a:lnTo>
                  <a:pt x="86240" y="62346"/>
                </a:lnTo>
                <a:lnTo>
                  <a:pt x="86240" y="62459"/>
                </a:lnTo>
                <a:lnTo>
                  <a:pt x="86353" y="62572"/>
                </a:lnTo>
                <a:cubicBezTo>
                  <a:pt x="86410" y="62582"/>
                  <a:pt x="86464" y="62587"/>
                  <a:pt x="86516" y="62587"/>
                </a:cubicBezTo>
                <a:cubicBezTo>
                  <a:pt x="86670" y="62587"/>
                  <a:pt x="86797" y="62544"/>
                  <a:pt x="86883" y="62459"/>
                </a:cubicBezTo>
                <a:cubicBezTo>
                  <a:pt x="86996" y="62383"/>
                  <a:pt x="87034" y="62270"/>
                  <a:pt x="87034" y="62156"/>
                </a:cubicBezTo>
                <a:lnTo>
                  <a:pt x="87034" y="62081"/>
                </a:lnTo>
                <a:cubicBezTo>
                  <a:pt x="86996" y="62005"/>
                  <a:pt x="86920" y="62005"/>
                  <a:pt x="86845" y="62005"/>
                </a:cubicBezTo>
                <a:cubicBezTo>
                  <a:pt x="86807" y="61967"/>
                  <a:pt x="86731" y="61930"/>
                  <a:pt x="86656" y="61930"/>
                </a:cubicBezTo>
                <a:close/>
                <a:moveTo>
                  <a:pt x="74860" y="61741"/>
                </a:moveTo>
                <a:lnTo>
                  <a:pt x="74595" y="61816"/>
                </a:lnTo>
                <a:lnTo>
                  <a:pt x="74557" y="61816"/>
                </a:lnTo>
                <a:cubicBezTo>
                  <a:pt x="74519" y="61797"/>
                  <a:pt x="74472" y="61788"/>
                  <a:pt x="74425" y="61788"/>
                </a:cubicBezTo>
                <a:cubicBezTo>
                  <a:pt x="74378" y="61788"/>
                  <a:pt x="74330" y="61797"/>
                  <a:pt x="74293" y="61816"/>
                </a:cubicBezTo>
                <a:cubicBezTo>
                  <a:pt x="74217" y="61816"/>
                  <a:pt x="74141" y="61854"/>
                  <a:pt x="74141" y="61967"/>
                </a:cubicBezTo>
                <a:lnTo>
                  <a:pt x="74179" y="62043"/>
                </a:lnTo>
                <a:lnTo>
                  <a:pt x="74141" y="62043"/>
                </a:lnTo>
                <a:cubicBezTo>
                  <a:pt x="74104" y="62119"/>
                  <a:pt x="73990" y="62194"/>
                  <a:pt x="74104" y="62421"/>
                </a:cubicBezTo>
                <a:cubicBezTo>
                  <a:pt x="74197" y="62546"/>
                  <a:pt x="74336" y="62587"/>
                  <a:pt x="74482" y="62587"/>
                </a:cubicBezTo>
                <a:cubicBezTo>
                  <a:pt x="74691" y="62587"/>
                  <a:pt x="74915" y="62503"/>
                  <a:pt x="75049" y="62459"/>
                </a:cubicBezTo>
                <a:cubicBezTo>
                  <a:pt x="75087" y="62421"/>
                  <a:pt x="75124" y="62421"/>
                  <a:pt x="75162" y="62421"/>
                </a:cubicBezTo>
                <a:lnTo>
                  <a:pt x="75162" y="62194"/>
                </a:lnTo>
                <a:cubicBezTo>
                  <a:pt x="75162" y="62194"/>
                  <a:pt x="75200" y="62194"/>
                  <a:pt x="75162" y="62232"/>
                </a:cubicBezTo>
                <a:cubicBezTo>
                  <a:pt x="75200" y="62232"/>
                  <a:pt x="75200" y="62232"/>
                  <a:pt x="75200" y="62194"/>
                </a:cubicBezTo>
                <a:cubicBezTo>
                  <a:pt x="75276" y="62156"/>
                  <a:pt x="75313" y="62081"/>
                  <a:pt x="75313" y="62043"/>
                </a:cubicBezTo>
                <a:lnTo>
                  <a:pt x="75238" y="61930"/>
                </a:lnTo>
                <a:cubicBezTo>
                  <a:pt x="75124" y="61892"/>
                  <a:pt x="75087" y="61892"/>
                  <a:pt x="75011" y="61854"/>
                </a:cubicBezTo>
                <a:cubicBezTo>
                  <a:pt x="74935" y="61854"/>
                  <a:pt x="74935" y="61854"/>
                  <a:pt x="74860" y="61741"/>
                </a:cubicBezTo>
                <a:close/>
                <a:moveTo>
                  <a:pt x="43593" y="62421"/>
                </a:moveTo>
                <a:lnTo>
                  <a:pt x="43555" y="62459"/>
                </a:lnTo>
                <a:lnTo>
                  <a:pt x="43442" y="62459"/>
                </a:lnTo>
                <a:cubicBezTo>
                  <a:pt x="43404" y="62497"/>
                  <a:pt x="43366" y="62497"/>
                  <a:pt x="43328" y="62572"/>
                </a:cubicBezTo>
                <a:lnTo>
                  <a:pt x="43442" y="62724"/>
                </a:lnTo>
                <a:cubicBezTo>
                  <a:pt x="43442" y="62724"/>
                  <a:pt x="43404" y="62686"/>
                  <a:pt x="43404" y="62686"/>
                </a:cubicBezTo>
                <a:lnTo>
                  <a:pt x="43404" y="62686"/>
                </a:lnTo>
                <a:cubicBezTo>
                  <a:pt x="43460" y="62771"/>
                  <a:pt x="43517" y="62813"/>
                  <a:pt x="43590" y="62813"/>
                </a:cubicBezTo>
                <a:cubicBezTo>
                  <a:pt x="43614" y="62813"/>
                  <a:pt x="43640" y="62809"/>
                  <a:pt x="43668" y="62799"/>
                </a:cubicBezTo>
                <a:lnTo>
                  <a:pt x="43782" y="62686"/>
                </a:lnTo>
                <a:cubicBezTo>
                  <a:pt x="43782" y="62686"/>
                  <a:pt x="43782" y="62648"/>
                  <a:pt x="43782" y="62648"/>
                </a:cubicBezTo>
                <a:cubicBezTo>
                  <a:pt x="43782" y="62610"/>
                  <a:pt x="43782" y="62459"/>
                  <a:pt x="43593" y="62421"/>
                </a:cubicBezTo>
                <a:close/>
                <a:moveTo>
                  <a:pt x="29264" y="62346"/>
                </a:moveTo>
                <a:lnTo>
                  <a:pt x="29037" y="62459"/>
                </a:lnTo>
                <a:lnTo>
                  <a:pt x="29037" y="62572"/>
                </a:lnTo>
                <a:lnTo>
                  <a:pt x="28999" y="62535"/>
                </a:lnTo>
                <a:cubicBezTo>
                  <a:pt x="28734" y="62572"/>
                  <a:pt x="28734" y="62686"/>
                  <a:pt x="28734" y="62761"/>
                </a:cubicBezTo>
                <a:lnTo>
                  <a:pt x="28886" y="62875"/>
                </a:lnTo>
                <a:lnTo>
                  <a:pt x="29037" y="62875"/>
                </a:lnTo>
                <a:cubicBezTo>
                  <a:pt x="29075" y="62913"/>
                  <a:pt x="29150" y="62950"/>
                  <a:pt x="29188" y="62950"/>
                </a:cubicBezTo>
                <a:cubicBezTo>
                  <a:pt x="29226" y="62950"/>
                  <a:pt x="29226" y="62950"/>
                  <a:pt x="29264" y="62988"/>
                </a:cubicBezTo>
                <a:lnTo>
                  <a:pt x="29453" y="62837"/>
                </a:lnTo>
                <a:cubicBezTo>
                  <a:pt x="29453" y="62799"/>
                  <a:pt x="29453" y="62761"/>
                  <a:pt x="29415" y="62724"/>
                </a:cubicBezTo>
                <a:cubicBezTo>
                  <a:pt x="29453" y="62686"/>
                  <a:pt x="29491" y="62610"/>
                  <a:pt x="29491" y="62535"/>
                </a:cubicBezTo>
                <a:lnTo>
                  <a:pt x="29491" y="62497"/>
                </a:lnTo>
                <a:lnTo>
                  <a:pt x="29377" y="62383"/>
                </a:lnTo>
                <a:cubicBezTo>
                  <a:pt x="29339" y="62383"/>
                  <a:pt x="29302" y="62383"/>
                  <a:pt x="29264" y="62346"/>
                </a:cubicBezTo>
                <a:close/>
                <a:moveTo>
                  <a:pt x="12780" y="62686"/>
                </a:moveTo>
                <a:cubicBezTo>
                  <a:pt x="12704" y="62686"/>
                  <a:pt x="12553" y="62724"/>
                  <a:pt x="12553" y="62913"/>
                </a:cubicBezTo>
                <a:lnTo>
                  <a:pt x="12666" y="63026"/>
                </a:lnTo>
                <a:cubicBezTo>
                  <a:pt x="12780" y="63026"/>
                  <a:pt x="12855" y="63026"/>
                  <a:pt x="12931" y="62988"/>
                </a:cubicBezTo>
                <a:lnTo>
                  <a:pt x="12969" y="62875"/>
                </a:lnTo>
                <a:cubicBezTo>
                  <a:pt x="12969" y="62799"/>
                  <a:pt x="12893" y="62686"/>
                  <a:pt x="12780" y="62686"/>
                </a:cubicBezTo>
                <a:close/>
                <a:moveTo>
                  <a:pt x="42648" y="62620"/>
                </a:moveTo>
                <a:cubicBezTo>
                  <a:pt x="42610" y="62620"/>
                  <a:pt x="42572" y="62629"/>
                  <a:pt x="42534" y="62648"/>
                </a:cubicBezTo>
                <a:cubicBezTo>
                  <a:pt x="42421" y="62724"/>
                  <a:pt x="42383" y="62913"/>
                  <a:pt x="42496" y="62988"/>
                </a:cubicBezTo>
                <a:cubicBezTo>
                  <a:pt x="42534" y="63026"/>
                  <a:pt x="42610" y="63026"/>
                  <a:pt x="42648" y="63026"/>
                </a:cubicBezTo>
                <a:lnTo>
                  <a:pt x="42723" y="62950"/>
                </a:lnTo>
                <a:lnTo>
                  <a:pt x="42723" y="62950"/>
                </a:lnTo>
                <a:cubicBezTo>
                  <a:pt x="42685" y="62988"/>
                  <a:pt x="42648" y="62988"/>
                  <a:pt x="42648" y="62988"/>
                </a:cubicBezTo>
                <a:lnTo>
                  <a:pt x="42837" y="62875"/>
                </a:lnTo>
                <a:lnTo>
                  <a:pt x="42837" y="62761"/>
                </a:lnTo>
                <a:lnTo>
                  <a:pt x="42761" y="62648"/>
                </a:lnTo>
                <a:cubicBezTo>
                  <a:pt x="42723" y="62629"/>
                  <a:pt x="42685" y="62620"/>
                  <a:pt x="42648" y="62620"/>
                </a:cubicBezTo>
                <a:close/>
                <a:moveTo>
                  <a:pt x="44614" y="62648"/>
                </a:moveTo>
                <a:cubicBezTo>
                  <a:pt x="44387" y="62648"/>
                  <a:pt x="44311" y="62761"/>
                  <a:pt x="44236" y="62837"/>
                </a:cubicBezTo>
                <a:cubicBezTo>
                  <a:pt x="44236" y="62875"/>
                  <a:pt x="44198" y="62875"/>
                  <a:pt x="44198" y="62875"/>
                </a:cubicBezTo>
                <a:lnTo>
                  <a:pt x="44236" y="63064"/>
                </a:lnTo>
                <a:cubicBezTo>
                  <a:pt x="44279" y="63086"/>
                  <a:pt x="44335" y="63108"/>
                  <a:pt x="44397" y="63108"/>
                </a:cubicBezTo>
                <a:cubicBezTo>
                  <a:pt x="44442" y="63108"/>
                  <a:pt x="44490" y="63096"/>
                  <a:pt x="44538" y="63064"/>
                </a:cubicBezTo>
                <a:cubicBezTo>
                  <a:pt x="44651" y="63026"/>
                  <a:pt x="44765" y="62913"/>
                  <a:pt x="44765" y="62799"/>
                </a:cubicBezTo>
                <a:lnTo>
                  <a:pt x="44765" y="62724"/>
                </a:lnTo>
                <a:lnTo>
                  <a:pt x="44614" y="62648"/>
                </a:lnTo>
                <a:close/>
                <a:moveTo>
                  <a:pt x="29982" y="62714"/>
                </a:moveTo>
                <a:cubicBezTo>
                  <a:pt x="29944" y="62714"/>
                  <a:pt x="29906" y="62724"/>
                  <a:pt x="29869" y="62761"/>
                </a:cubicBezTo>
                <a:cubicBezTo>
                  <a:pt x="29793" y="62799"/>
                  <a:pt x="29793" y="62875"/>
                  <a:pt x="29755" y="62950"/>
                </a:cubicBezTo>
                <a:lnTo>
                  <a:pt x="29869" y="63064"/>
                </a:lnTo>
                <a:cubicBezTo>
                  <a:pt x="29906" y="63064"/>
                  <a:pt x="29944" y="63102"/>
                  <a:pt x="29944" y="63102"/>
                </a:cubicBezTo>
                <a:cubicBezTo>
                  <a:pt x="29982" y="63102"/>
                  <a:pt x="30020" y="63111"/>
                  <a:pt x="30062" y="63111"/>
                </a:cubicBezTo>
                <a:cubicBezTo>
                  <a:pt x="30105" y="63111"/>
                  <a:pt x="30152" y="63102"/>
                  <a:pt x="30209" y="63064"/>
                </a:cubicBezTo>
                <a:cubicBezTo>
                  <a:pt x="30285" y="63026"/>
                  <a:pt x="30285" y="62950"/>
                  <a:pt x="30285" y="62875"/>
                </a:cubicBezTo>
                <a:lnTo>
                  <a:pt x="30171" y="62761"/>
                </a:lnTo>
                <a:cubicBezTo>
                  <a:pt x="30171" y="62724"/>
                  <a:pt x="30133" y="62724"/>
                  <a:pt x="30095" y="62724"/>
                </a:cubicBezTo>
                <a:cubicBezTo>
                  <a:pt x="30058" y="62724"/>
                  <a:pt x="30020" y="62714"/>
                  <a:pt x="29982" y="62714"/>
                </a:cubicBezTo>
                <a:close/>
                <a:moveTo>
                  <a:pt x="68927" y="62663"/>
                </a:moveTo>
                <a:cubicBezTo>
                  <a:pt x="68876" y="62663"/>
                  <a:pt x="68818" y="62672"/>
                  <a:pt x="68735" y="62686"/>
                </a:cubicBezTo>
                <a:lnTo>
                  <a:pt x="68697" y="62686"/>
                </a:lnTo>
                <a:lnTo>
                  <a:pt x="68584" y="62799"/>
                </a:lnTo>
                <a:cubicBezTo>
                  <a:pt x="68546" y="63026"/>
                  <a:pt x="68697" y="63064"/>
                  <a:pt x="68810" y="63102"/>
                </a:cubicBezTo>
                <a:cubicBezTo>
                  <a:pt x="68810" y="63139"/>
                  <a:pt x="68848" y="63139"/>
                  <a:pt x="68848" y="63139"/>
                </a:cubicBezTo>
                <a:lnTo>
                  <a:pt x="69075" y="63026"/>
                </a:lnTo>
                <a:lnTo>
                  <a:pt x="69113" y="63026"/>
                </a:lnTo>
                <a:cubicBezTo>
                  <a:pt x="69151" y="63026"/>
                  <a:pt x="69264" y="62988"/>
                  <a:pt x="69264" y="62875"/>
                </a:cubicBezTo>
                <a:lnTo>
                  <a:pt x="69226" y="62761"/>
                </a:lnTo>
                <a:cubicBezTo>
                  <a:pt x="69083" y="62689"/>
                  <a:pt x="69015" y="62663"/>
                  <a:pt x="68927" y="62663"/>
                </a:cubicBezTo>
                <a:close/>
                <a:moveTo>
                  <a:pt x="37610" y="62506"/>
                </a:moveTo>
                <a:cubicBezTo>
                  <a:pt x="37572" y="62506"/>
                  <a:pt x="37525" y="62516"/>
                  <a:pt x="37468" y="62535"/>
                </a:cubicBezTo>
                <a:cubicBezTo>
                  <a:pt x="37392" y="62572"/>
                  <a:pt x="37392" y="62610"/>
                  <a:pt x="37355" y="62686"/>
                </a:cubicBezTo>
                <a:lnTo>
                  <a:pt x="37430" y="62761"/>
                </a:lnTo>
                <a:cubicBezTo>
                  <a:pt x="37355" y="62799"/>
                  <a:pt x="37317" y="62950"/>
                  <a:pt x="37392" y="63064"/>
                </a:cubicBezTo>
                <a:lnTo>
                  <a:pt x="37468" y="63139"/>
                </a:lnTo>
                <a:cubicBezTo>
                  <a:pt x="37546" y="63155"/>
                  <a:pt x="37618" y="63164"/>
                  <a:pt x="37681" y="63164"/>
                </a:cubicBezTo>
                <a:cubicBezTo>
                  <a:pt x="37769" y="63164"/>
                  <a:pt x="37840" y="63146"/>
                  <a:pt x="37884" y="63102"/>
                </a:cubicBezTo>
                <a:cubicBezTo>
                  <a:pt x="37959" y="63064"/>
                  <a:pt x="38035" y="62988"/>
                  <a:pt x="38035" y="62837"/>
                </a:cubicBezTo>
                <a:cubicBezTo>
                  <a:pt x="38035" y="62761"/>
                  <a:pt x="38035" y="62686"/>
                  <a:pt x="37997" y="62610"/>
                </a:cubicBezTo>
                <a:lnTo>
                  <a:pt x="37846" y="62535"/>
                </a:lnTo>
                <a:lnTo>
                  <a:pt x="37695" y="62535"/>
                </a:lnTo>
                <a:cubicBezTo>
                  <a:pt x="37676" y="62516"/>
                  <a:pt x="37648" y="62506"/>
                  <a:pt x="37610" y="62506"/>
                </a:cubicBezTo>
                <a:close/>
                <a:moveTo>
                  <a:pt x="51948" y="62535"/>
                </a:moveTo>
                <a:lnTo>
                  <a:pt x="51759" y="62648"/>
                </a:lnTo>
                <a:cubicBezTo>
                  <a:pt x="51759" y="62686"/>
                  <a:pt x="51759" y="62724"/>
                  <a:pt x="51721" y="62761"/>
                </a:cubicBezTo>
                <a:lnTo>
                  <a:pt x="51873" y="62913"/>
                </a:lnTo>
                <a:cubicBezTo>
                  <a:pt x="51873" y="62950"/>
                  <a:pt x="51873" y="63026"/>
                  <a:pt x="51873" y="63064"/>
                </a:cubicBezTo>
                <a:lnTo>
                  <a:pt x="52024" y="63177"/>
                </a:lnTo>
                <a:cubicBezTo>
                  <a:pt x="52251" y="63177"/>
                  <a:pt x="52629" y="63026"/>
                  <a:pt x="52629" y="62837"/>
                </a:cubicBezTo>
                <a:cubicBezTo>
                  <a:pt x="52629" y="62761"/>
                  <a:pt x="52591" y="62724"/>
                  <a:pt x="52553" y="62686"/>
                </a:cubicBezTo>
                <a:lnTo>
                  <a:pt x="52478" y="62686"/>
                </a:lnTo>
                <a:cubicBezTo>
                  <a:pt x="52478" y="62648"/>
                  <a:pt x="52478" y="62610"/>
                  <a:pt x="52402" y="62572"/>
                </a:cubicBezTo>
                <a:lnTo>
                  <a:pt x="52326" y="62535"/>
                </a:lnTo>
                <a:cubicBezTo>
                  <a:pt x="52213" y="62535"/>
                  <a:pt x="52137" y="62535"/>
                  <a:pt x="52062" y="62572"/>
                </a:cubicBezTo>
                <a:cubicBezTo>
                  <a:pt x="52024" y="62572"/>
                  <a:pt x="52024" y="62572"/>
                  <a:pt x="51948" y="62535"/>
                </a:cubicBezTo>
                <a:close/>
                <a:moveTo>
                  <a:pt x="70739" y="62837"/>
                </a:moveTo>
                <a:lnTo>
                  <a:pt x="70587" y="62913"/>
                </a:lnTo>
                <a:cubicBezTo>
                  <a:pt x="70512" y="62950"/>
                  <a:pt x="70398" y="63026"/>
                  <a:pt x="70474" y="63215"/>
                </a:cubicBezTo>
                <a:lnTo>
                  <a:pt x="70550" y="63291"/>
                </a:lnTo>
                <a:cubicBezTo>
                  <a:pt x="70625" y="63291"/>
                  <a:pt x="70701" y="63291"/>
                  <a:pt x="70776" y="63253"/>
                </a:cubicBezTo>
                <a:cubicBezTo>
                  <a:pt x="70852" y="63215"/>
                  <a:pt x="70928" y="63139"/>
                  <a:pt x="70928" y="63026"/>
                </a:cubicBezTo>
                <a:cubicBezTo>
                  <a:pt x="70928" y="62950"/>
                  <a:pt x="70852" y="62875"/>
                  <a:pt x="70739" y="62837"/>
                </a:cubicBezTo>
                <a:close/>
                <a:moveTo>
                  <a:pt x="39770" y="62166"/>
                </a:moveTo>
                <a:cubicBezTo>
                  <a:pt x="39736" y="62166"/>
                  <a:pt x="39699" y="62175"/>
                  <a:pt x="39661" y="62194"/>
                </a:cubicBezTo>
                <a:cubicBezTo>
                  <a:pt x="39510" y="62270"/>
                  <a:pt x="39434" y="62383"/>
                  <a:pt x="39510" y="62497"/>
                </a:cubicBezTo>
                <a:lnTo>
                  <a:pt x="39472" y="62497"/>
                </a:lnTo>
                <a:cubicBezTo>
                  <a:pt x="39434" y="62497"/>
                  <a:pt x="39396" y="62459"/>
                  <a:pt x="39396" y="62459"/>
                </a:cubicBezTo>
                <a:lnTo>
                  <a:pt x="39132" y="62459"/>
                </a:lnTo>
                <a:cubicBezTo>
                  <a:pt x="39132" y="62459"/>
                  <a:pt x="39094" y="62497"/>
                  <a:pt x="39094" y="62497"/>
                </a:cubicBezTo>
                <a:cubicBezTo>
                  <a:pt x="39056" y="62535"/>
                  <a:pt x="38942" y="62648"/>
                  <a:pt x="38980" y="62799"/>
                </a:cubicBezTo>
                <a:lnTo>
                  <a:pt x="39132" y="62875"/>
                </a:lnTo>
                <a:lnTo>
                  <a:pt x="39207" y="62875"/>
                </a:lnTo>
                <a:cubicBezTo>
                  <a:pt x="39245" y="62913"/>
                  <a:pt x="39245" y="62913"/>
                  <a:pt x="39283" y="62950"/>
                </a:cubicBezTo>
                <a:lnTo>
                  <a:pt x="39245" y="62950"/>
                </a:lnTo>
                <a:cubicBezTo>
                  <a:pt x="39283" y="62988"/>
                  <a:pt x="39283" y="63026"/>
                  <a:pt x="39283" y="63064"/>
                </a:cubicBezTo>
                <a:cubicBezTo>
                  <a:pt x="39321" y="63139"/>
                  <a:pt x="39396" y="63291"/>
                  <a:pt x="39585" y="63329"/>
                </a:cubicBezTo>
                <a:lnTo>
                  <a:pt x="39736" y="63291"/>
                </a:lnTo>
                <a:cubicBezTo>
                  <a:pt x="39774" y="63215"/>
                  <a:pt x="39774" y="63177"/>
                  <a:pt x="39774" y="63102"/>
                </a:cubicBezTo>
                <a:cubicBezTo>
                  <a:pt x="39774" y="63102"/>
                  <a:pt x="39812" y="63064"/>
                  <a:pt x="39812" y="63026"/>
                </a:cubicBezTo>
                <a:lnTo>
                  <a:pt x="39774" y="62913"/>
                </a:lnTo>
                <a:lnTo>
                  <a:pt x="39736" y="62913"/>
                </a:lnTo>
                <a:lnTo>
                  <a:pt x="39736" y="62648"/>
                </a:lnTo>
                <a:lnTo>
                  <a:pt x="39699" y="62572"/>
                </a:lnTo>
                <a:lnTo>
                  <a:pt x="39774" y="62572"/>
                </a:lnTo>
                <a:lnTo>
                  <a:pt x="39812" y="62535"/>
                </a:lnTo>
                <a:lnTo>
                  <a:pt x="39736" y="62459"/>
                </a:lnTo>
                <a:lnTo>
                  <a:pt x="39812" y="62497"/>
                </a:lnTo>
                <a:cubicBezTo>
                  <a:pt x="39812" y="62497"/>
                  <a:pt x="39850" y="62459"/>
                  <a:pt x="39850" y="62459"/>
                </a:cubicBezTo>
                <a:cubicBezTo>
                  <a:pt x="39888" y="62383"/>
                  <a:pt x="39925" y="62346"/>
                  <a:pt x="39925" y="62308"/>
                </a:cubicBezTo>
                <a:lnTo>
                  <a:pt x="39850" y="62194"/>
                </a:lnTo>
                <a:cubicBezTo>
                  <a:pt x="39831" y="62175"/>
                  <a:pt x="39803" y="62166"/>
                  <a:pt x="39770" y="62166"/>
                </a:cubicBezTo>
                <a:close/>
                <a:moveTo>
                  <a:pt x="80115" y="62837"/>
                </a:moveTo>
                <a:lnTo>
                  <a:pt x="80002" y="62913"/>
                </a:lnTo>
                <a:cubicBezTo>
                  <a:pt x="79926" y="62988"/>
                  <a:pt x="79888" y="63102"/>
                  <a:pt x="79926" y="63253"/>
                </a:cubicBezTo>
                <a:lnTo>
                  <a:pt x="80039" y="63329"/>
                </a:lnTo>
                <a:cubicBezTo>
                  <a:pt x="80068" y="63329"/>
                  <a:pt x="80108" y="63331"/>
                  <a:pt x="80153" y="63331"/>
                </a:cubicBezTo>
                <a:cubicBezTo>
                  <a:pt x="80287" y="63331"/>
                  <a:pt x="80465" y="63310"/>
                  <a:pt x="80493" y="63139"/>
                </a:cubicBezTo>
                <a:lnTo>
                  <a:pt x="80417" y="63026"/>
                </a:lnTo>
                <a:cubicBezTo>
                  <a:pt x="80417" y="63026"/>
                  <a:pt x="80380" y="62988"/>
                  <a:pt x="80380" y="62988"/>
                </a:cubicBezTo>
                <a:cubicBezTo>
                  <a:pt x="80342" y="62913"/>
                  <a:pt x="80266" y="62875"/>
                  <a:pt x="80115" y="62837"/>
                </a:cubicBezTo>
                <a:close/>
                <a:moveTo>
                  <a:pt x="42912" y="62950"/>
                </a:moveTo>
                <a:lnTo>
                  <a:pt x="42723" y="63102"/>
                </a:lnTo>
                <a:cubicBezTo>
                  <a:pt x="42837" y="63366"/>
                  <a:pt x="42988" y="63366"/>
                  <a:pt x="43026" y="63366"/>
                </a:cubicBezTo>
                <a:cubicBezTo>
                  <a:pt x="43101" y="63329"/>
                  <a:pt x="43177" y="63291"/>
                  <a:pt x="43177" y="63215"/>
                </a:cubicBezTo>
                <a:cubicBezTo>
                  <a:pt x="43177" y="63102"/>
                  <a:pt x="43064" y="63026"/>
                  <a:pt x="42912" y="62950"/>
                </a:cubicBezTo>
                <a:close/>
                <a:moveTo>
                  <a:pt x="681" y="63291"/>
                </a:moveTo>
                <a:cubicBezTo>
                  <a:pt x="566" y="63337"/>
                  <a:pt x="661" y="63411"/>
                  <a:pt x="736" y="63411"/>
                </a:cubicBezTo>
                <a:cubicBezTo>
                  <a:pt x="784" y="63411"/>
                  <a:pt x="824" y="63380"/>
                  <a:pt x="795" y="63291"/>
                </a:cubicBezTo>
                <a:close/>
                <a:moveTo>
                  <a:pt x="26859" y="63132"/>
                </a:moveTo>
                <a:cubicBezTo>
                  <a:pt x="26730" y="63132"/>
                  <a:pt x="26612" y="63230"/>
                  <a:pt x="26579" y="63329"/>
                </a:cubicBezTo>
                <a:lnTo>
                  <a:pt x="26731" y="63480"/>
                </a:lnTo>
                <a:lnTo>
                  <a:pt x="26957" y="63480"/>
                </a:lnTo>
                <a:lnTo>
                  <a:pt x="27109" y="63366"/>
                </a:lnTo>
                <a:cubicBezTo>
                  <a:pt x="27109" y="63177"/>
                  <a:pt x="26957" y="63139"/>
                  <a:pt x="26920" y="63139"/>
                </a:cubicBezTo>
                <a:cubicBezTo>
                  <a:pt x="26899" y="63134"/>
                  <a:pt x="26879" y="63132"/>
                  <a:pt x="26859" y="63132"/>
                </a:cubicBezTo>
                <a:close/>
                <a:moveTo>
                  <a:pt x="18715" y="63177"/>
                </a:moveTo>
                <a:lnTo>
                  <a:pt x="18526" y="63253"/>
                </a:lnTo>
                <a:cubicBezTo>
                  <a:pt x="18526" y="63291"/>
                  <a:pt x="18451" y="63329"/>
                  <a:pt x="18451" y="63404"/>
                </a:cubicBezTo>
                <a:lnTo>
                  <a:pt x="18489" y="63518"/>
                </a:lnTo>
                <a:cubicBezTo>
                  <a:pt x="18564" y="63593"/>
                  <a:pt x="18640" y="63593"/>
                  <a:pt x="18753" y="63593"/>
                </a:cubicBezTo>
                <a:cubicBezTo>
                  <a:pt x="18791" y="63593"/>
                  <a:pt x="18829" y="63555"/>
                  <a:pt x="18904" y="63555"/>
                </a:cubicBezTo>
                <a:lnTo>
                  <a:pt x="18980" y="63555"/>
                </a:lnTo>
                <a:lnTo>
                  <a:pt x="19093" y="63442"/>
                </a:lnTo>
                <a:lnTo>
                  <a:pt x="19093" y="63404"/>
                </a:lnTo>
                <a:cubicBezTo>
                  <a:pt x="19093" y="63215"/>
                  <a:pt x="18867" y="63177"/>
                  <a:pt x="18791" y="63177"/>
                </a:cubicBezTo>
                <a:close/>
                <a:moveTo>
                  <a:pt x="76145" y="63139"/>
                </a:moveTo>
                <a:cubicBezTo>
                  <a:pt x="75881" y="63139"/>
                  <a:pt x="75729" y="63215"/>
                  <a:pt x="75654" y="63442"/>
                </a:cubicBezTo>
                <a:lnTo>
                  <a:pt x="75729" y="63593"/>
                </a:lnTo>
                <a:cubicBezTo>
                  <a:pt x="75776" y="63609"/>
                  <a:pt x="75830" y="63618"/>
                  <a:pt x="75884" y="63618"/>
                </a:cubicBezTo>
                <a:cubicBezTo>
                  <a:pt x="75962" y="63618"/>
                  <a:pt x="76041" y="63600"/>
                  <a:pt x="76107" y="63555"/>
                </a:cubicBezTo>
                <a:cubicBezTo>
                  <a:pt x="76183" y="63555"/>
                  <a:pt x="76259" y="63480"/>
                  <a:pt x="76259" y="63291"/>
                </a:cubicBezTo>
                <a:cubicBezTo>
                  <a:pt x="76259" y="63291"/>
                  <a:pt x="76259" y="63291"/>
                  <a:pt x="76259" y="63253"/>
                </a:cubicBezTo>
                <a:lnTo>
                  <a:pt x="76145" y="63139"/>
                </a:lnTo>
                <a:close/>
                <a:moveTo>
                  <a:pt x="82383" y="63253"/>
                </a:moveTo>
                <a:cubicBezTo>
                  <a:pt x="82232" y="63253"/>
                  <a:pt x="82081" y="63329"/>
                  <a:pt x="82005" y="63404"/>
                </a:cubicBezTo>
                <a:lnTo>
                  <a:pt x="82081" y="63593"/>
                </a:lnTo>
                <a:cubicBezTo>
                  <a:pt x="82043" y="63593"/>
                  <a:pt x="82005" y="63555"/>
                  <a:pt x="82005" y="63518"/>
                </a:cubicBezTo>
                <a:cubicBezTo>
                  <a:pt x="82005" y="63480"/>
                  <a:pt x="82005" y="63480"/>
                  <a:pt x="82005" y="63480"/>
                </a:cubicBezTo>
                <a:lnTo>
                  <a:pt x="82005" y="63480"/>
                </a:lnTo>
                <a:cubicBezTo>
                  <a:pt x="81968" y="63518"/>
                  <a:pt x="81892" y="63631"/>
                  <a:pt x="82081" y="63744"/>
                </a:cubicBezTo>
                <a:lnTo>
                  <a:pt x="82270" y="63744"/>
                </a:lnTo>
                <a:cubicBezTo>
                  <a:pt x="82421" y="63707"/>
                  <a:pt x="82572" y="63707"/>
                  <a:pt x="82686" y="63631"/>
                </a:cubicBezTo>
                <a:lnTo>
                  <a:pt x="82610" y="63404"/>
                </a:lnTo>
                <a:lnTo>
                  <a:pt x="82610" y="63404"/>
                </a:lnTo>
                <a:cubicBezTo>
                  <a:pt x="82610" y="63404"/>
                  <a:pt x="82686" y="63442"/>
                  <a:pt x="82686" y="63518"/>
                </a:cubicBezTo>
                <a:cubicBezTo>
                  <a:pt x="82686" y="63518"/>
                  <a:pt x="82686" y="63518"/>
                  <a:pt x="82686" y="63480"/>
                </a:cubicBezTo>
                <a:lnTo>
                  <a:pt x="82686" y="63329"/>
                </a:lnTo>
                <a:cubicBezTo>
                  <a:pt x="82610" y="63291"/>
                  <a:pt x="82497" y="63253"/>
                  <a:pt x="82383" y="63253"/>
                </a:cubicBezTo>
                <a:close/>
                <a:moveTo>
                  <a:pt x="38149" y="63102"/>
                </a:moveTo>
                <a:lnTo>
                  <a:pt x="38073" y="63215"/>
                </a:lnTo>
                <a:lnTo>
                  <a:pt x="38035" y="63253"/>
                </a:lnTo>
                <a:cubicBezTo>
                  <a:pt x="38035" y="63253"/>
                  <a:pt x="38035" y="63215"/>
                  <a:pt x="38035" y="63215"/>
                </a:cubicBezTo>
                <a:lnTo>
                  <a:pt x="37922" y="63253"/>
                </a:lnTo>
                <a:cubicBezTo>
                  <a:pt x="37884" y="63366"/>
                  <a:pt x="37884" y="63404"/>
                  <a:pt x="37884" y="63442"/>
                </a:cubicBezTo>
                <a:cubicBezTo>
                  <a:pt x="37884" y="63555"/>
                  <a:pt x="37922" y="63593"/>
                  <a:pt x="37959" y="63669"/>
                </a:cubicBezTo>
                <a:lnTo>
                  <a:pt x="37959" y="63744"/>
                </a:lnTo>
                <a:lnTo>
                  <a:pt x="38111" y="63820"/>
                </a:lnTo>
                <a:cubicBezTo>
                  <a:pt x="38224" y="63820"/>
                  <a:pt x="38338" y="63782"/>
                  <a:pt x="38451" y="63707"/>
                </a:cubicBezTo>
                <a:cubicBezTo>
                  <a:pt x="38527" y="63631"/>
                  <a:pt x="38564" y="63555"/>
                  <a:pt x="38564" y="63442"/>
                </a:cubicBezTo>
                <a:cubicBezTo>
                  <a:pt x="38564" y="63291"/>
                  <a:pt x="38451" y="63102"/>
                  <a:pt x="38149" y="63102"/>
                </a:cubicBezTo>
                <a:close/>
                <a:moveTo>
                  <a:pt x="10584" y="63472"/>
                </a:moveTo>
                <a:cubicBezTo>
                  <a:pt x="10562" y="63472"/>
                  <a:pt x="10538" y="63474"/>
                  <a:pt x="10511" y="63480"/>
                </a:cubicBezTo>
                <a:lnTo>
                  <a:pt x="10360" y="63593"/>
                </a:lnTo>
                <a:cubicBezTo>
                  <a:pt x="10360" y="63744"/>
                  <a:pt x="10549" y="63933"/>
                  <a:pt x="10700" y="63933"/>
                </a:cubicBezTo>
                <a:cubicBezTo>
                  <a:pt x="10776" y="63933"/>
                  <a:pt x="10889" y="63896"/>
                  <a:pt x="10927" y="63782"/>
                </a:cubicBezTo>
                <a:lnTo>
                  <a:pt x="10889" y="63631"/>
                </a:lnTo>
                <a:cubicBezTo>
                  <a:pt x="10889" y="63631"/>
                  <a:pt x="10851" y="63631"/>
                  <a:pt x="10851" y="63593"/>
                </a:cubicBezTo>
                <a:cubicBezTo>
                  <a:pt x="10786" y="63561"/>
                  <a:pt x="10721" y="63472"/>
                  <a:pt x="10584" y="63472"/>
                </a:cubicBezTo>
                <a:close/>
                <a:moveTo>
                  <a:pt x="63744" y="63404"/>
                </a:moveTo>
                <a:cubicBezTo>
                  <a:pt x="63631" y="63404"/>
                  <a:pt x="63517" y="63404"/>
                  <a:pt x="63442" y="63442"/>
                </a:cubicBezTo>
                <a:cubicBezTo>
                  <a:pt x="63404" y="63480"/>
                  <a:pt x="63366" y="63555"/>
                  <a:pt x="63366" y="63593"/>
                </a:cubicBezTo>
                <a:cubicBezTo>
                  <a:pt x="63215" y="63669"/>
                  <a:pt x="63253" y="63744"/>
                  <a:pt x="63291" y="63858"/>
                </a:cubicBezTo>
                <a:lnTo>
                  <a:pt x="63328" y="63858"/>
                </a:lnTo>
                <a:cubicBezTo>
                  <a:pt x="63384" y="63913"/>
                  <a:pt x="63459" y="63948"/>
                  <a:pt x="63540" y="63948"/>
                </a:cubicBezTo>
                <a:cubicBezTo>
                  <a:pt x="63570" y="63948"/>
                  <a:pt x="63600" y="63944"/>
                  <a:pt x="63631" y="63933"/>
                </a:cubicBezTo>
                <a:cubicBezTo>
                  <a:pt x="63782" y="63858"/>
                  <a:pt x="63858" y="63707"/>
                  <a:pt x="63858" y="63555"/>
                </a:cubicBezTo>
                <a:lnTo>
                  <a:pt x="63858" y="63518"/>
                </a:lnTo>
                <a:lnTo>
                  <a:pt x="63744" y="63404"/>
                </a:lnTo>
                <a:close/>
                <a:moveTo>
                  <a:pt x="18640" y="63631"/>
                </a:moveTo>
                <a:cubicBezTo>
                  <a:pt x="18526" y="63631"/>
                  <a:pt x="18413" y="63669"/>
                  <a:pt x="18375" y="63820"/>
                </a:cubicBezTo>
                <a:lnTo>
                  <a:pt x="18489" y="63971"/>
                </a:lnTo>
                <a:cubicBezTo>
                  <a:pt x="18640" y="63971"/>
                  <a:pt x="18715" y="63971"/>
                  <a:pt x="18753" y="63933"/>
                </a:cubicBezTo>
                <a:lnTo>
                  <a:pt x="18829" y="63820"/>
                </a:lnTo>
                <a:cubicBezTo>
                  <a:pt x="18829" y="63707"/>
                  <a:pt x="18753" y="63631"/>
                  <a:pt x="18640" y="63631"/>
                </a:cubicBezTo>
                <a:close/>
                <a:moveTo>
                  <a:pt x="43782" y="63264"/>
                </a:moveTo>
                <a:cubicBezTo>
                  <a:pt x="43658" y="63264"/>
                  <a:pt x="43569" y="63352"/>
                  <a:pt x="43517" y="63404"/>
                </a:cubicBezTo>
                <a:cubicBezTo>
                  <a:pt x="43487" y="63374"/>
                  <a:pt x="43431" y="63318"/>
                  <a:pt x="43371" y="63318"/>
                </a:cubicBezTo>
                <a:cubicBezTo>
                  <a:pt x="43357" y="63318"/>
                  <a:pt x="43343" y="63321"/>
                  <a:pt x="43328" y="63329"/>
                </a:cubicBezTo>
                <a:cubicBezTo>
                  <a:pt x="43253" y="63329"/>
                  <a:pt x="43215" y="63366"/>
                  <a:pt x="43177" y="63442"/>
                </a:cubicBezTo>
                <a:cubicBezTo>
                  <a:pt x="43139" y="63480"/>
                  <a:pt x="43139" y="63480"/>
                  <a:pt x="43139" y="63518"/>
                </a:cubicBezTo>
                <a:lnTo>
                  <a:pt x="43177" y="63518"/>
                </a:lnTo>
                <a:lnTo>
                  <a:pt x="43177" y="63555"/>
                </a:lnTo>
                <a:cubicBezTo>
                  <a:pt x="43064" y="63555"/>
                  <a:pt x="42950" y="63593"/>
                  <a:pt x="42912" y="63744"/>
                </a:cubicBezTo>
                <a:lnTo>
                  <a:pt x="42988" y="63971"/>
                </a:lnTo>
                <a:cubicBezTo>
                  <a:pt x="43064" y="63971"/>
                  <a:pt x="43177" y="63933"/>
                  <a:pt x="43215" y="63896"/>
                </a:cubicBezTo>
                <a:cubicBezTo>
                  <a:pt x="43253" y="63858"/>
                  <a:pt x="43290" y="63820"/>
                  <a:pt x="43290" y="63707"/>
                </a:cubicBezTo>
                <a:cubicBezTo>
                  <a:pt x="43316" y="63719"/>
                  <a:pt x="43337" y="63723"/>
                  <a:pt x="43355" y="63723"/>
                </a:cubicBezTo>
                <a:cubicBezTo>
                  <a:pt x="43391" y="63723"/>
                  <a:pt x="43416" y="63707"/>
                  <a:pt x="43442" y="63707"/>
                </a:cubicBezTo>
                <a:cubicBezTo>
                  <a:pt x="43479" y="63707"/>
                  <a:pt x="43479" y="63707"/>
                  <a:pt x="43517" y="63744"/>
                </a:cubicBezTo>
                <a:lnTo>
                  <a:pt x="43706" y="63669"/>
                </a:lnTo>
                <a:cubicBezTo>
                  <a:pt x="43744" y="63631"/>
                  <a:pt x="43744" y="63593"/>
                  <a:pt x="43782" y="63593"/>
                </a:cubicBezTo>
                <a:cubicBezTo>
                  <a:pt x="43820" y="63593"/>
                  <a:pt x="44009" y="63593"/>
                  <a:pt x="44009" y="63442"/>
                </a:cubicBezTo>
                <a:lnTo>
                  <a:pt x="43971" y="63329"/>
                </a:lnTo>
                <a:cubicBezTo>
                  <a:pt x="43901" y="63282"/>
                  <a:pt x="43837" y="63264"/>
                  <a:pt x="43782" y="63264"/>
                </a:cubicBezTo>
                <a:close/>
                <a:moveTo>
                  <a:pt x="68470" y="63518"/>
                </a:moveTo>
                <a:lnTo>
                  <a:pt x="68319" y="63555"/>
                </a:lnTo>
                <a:cubicBezTo>
                  <a:pt x="68281" y="63593"/>
                  <a:pt x="68281" y="63593"/>
                  <a:pt x="68243" y="63593"/>
                </a:cubicBezTo>
                <a:cubicBezTo>
                  <a:pt x="68206" y="63669"/>
                  <a:pt x="68130" y="63707"/>
                  <a:pt x="68092" y="63820"/>
                </a:cubicBezTo>
                <a:lnTo>
                  <a:pt x="68206" y="63971"/>
                </a:lnTo>
                <a:cubicBezTo>
                  <a:pt x="68281" y="63971"/>
                  <a:pt x="68395" y="63933"/>
                  <a:pt x="68470" y="63896"/>
                </a:cubicBezTo>
                <a:cubicBezTo>
                  <a:pt x="68546" y="63820"/>
                  <a:pt x="68621" y="63744"/>
                  <a:pt x="68621" y="63707"/>
                </a:cubicBezTo>
                <a:cubicBezTo>
                  <a:pt x="68621" y="63631"/>
                  <a:pt x="68546" y="63555"/>
                  <a:pt x="68470" y="63518"/>
                </a:cubicBezTo>
                <a:close/>
                <a:moveTo>
                  <a:pt x="78187" y="63555"/>
                </a:moveTo>
                <a:lnTo>
                  <a:pt x="78073" y="63593"/>
                </a:lnTo>
                <a:cubicBezTo>
                  <a:pt x="78073" y="63631"/>
                  <a:pt x="78036" y="63631"/>
                  <a:pt x="78036" y="63631"/>
                </a:cubicBezTo>
                <a:cubicBezTo>
                  <a:pt x="77960" y="63669"/>
                  <a:pt x="77884" y="63744"/>
                  <a:pt x="77884" y="63820"/>
                </a:cubicBezTo>
                <a:cubicBezTo>
                  <a:pt x="77884" y="63896"/>
                  <a:pt x="77960" y="63971"/>
                  <a:pt x="78073" y="64009"/>
                </a:cubicBezTo>
                <a:lnTo>
                  <a:pt x="78262" y="63896"/>
                </a:lnTo>
                <a:cubicBezTo>
                  <a:pt x="78262" y="63896"/>
                  <a:pt x="78262" y="63896"/>
                  <a:pt x="78300" y="63858"/>
                </a:cubicBezTo>
                <a:cubicBezTo>
                  <a:pt x="78338" y="63820"/>
                  <a:pt x="78376" y="63782"/>
                  <a:pt x="78376" y="63707"/>
                </a:cubicBezTo>
                <a:cubicBezTo>
                  <a:pt x="78376" y="63669"/>
                  <a:pt x="78338" y="63593"/>
                  <a:pt x="78187" y="63555"/>
                </a:cubicBezTo>
                <a:close/>
                <a:moveTo>
                  <a:pt x="40606" y="63669"/>
                </a:moveTo>
                <a:lnTo>
                  <a:pt x="40493" y="63782"/>
                </a:lnTo>
                <a:cubicBezTo>
                  <a:pt x="40455" y="63820"/>
                  <a:pt x="40417" y="63858"/>
                  <a:pt x="40379" y="63896"/>
                </a:cubicBezTo>
                <a:lnTo>
                  <a:pt x="40530" y="64047"/>
                </a:lnTo>
                <a:lnTo>
                  <a:pt x="40682" y="64047"/>
                </a:lnTo>
                <a:lnTo>
                  <a:pt x="40833" y="63933"/>
                </a:lnTo>
                <a:lnTo>
                  <a:pt x="40833" y="63858"/>
                </a:lnTo>
                <a:lnTo>
                  <a:pt x="40833" y="63820"/>
                </a:lnTo>
                <a:cubicBezTo>
                  <a:pt x="40833" y="63820"/>
                  <a:pt x="40833" y="63744"/>
                  <a:pt x="40757" y="63707"/>
                </a:cubicBezTo>
                <a:cubicBezTo>
                  <a:pt x="40719" y="63669"/>
                  <a:pt x="40682" y="63669"/>
                  <a:pt x="40606" y="63669"/>
                </a:cubicBezTo>
                <a:close/>
                <a:moveTo>
                  <a:pt x="49982" y="63669"/>
                </a:moveTo>
                <a:cubicBezTo>
                  <a:pt x="49907" y="63669"/>
                  <a:pt x="49680" y="63707"/>
                  <a:pt x="49604" y="63858"/>
                </a:cubicBezTo>
                <a:lnTo>
                  <a:pt x="49642" y="63971"/>
                </a:lnTo>
                <a:cubicBezTo>
                  <a:pt x="49697" y="64027"/>
                  <a:pt x="49773" y="64062"/>
                  <a:pt x="49854" y="64062"/>
                </a:cubicBezTo>
                <a:cubicBezTo>
                  <a:pt x="49884" y="64062"/>
                  <a:pt x="49914" y="64057"/>
                  <a:pt x="49944" y="64047"/>
                </a:cubicBezTo>
                <a:cubicBezTo>
                  <a:pt x="50058" y="64009"/>
                  <a:pt x="50134" y="63933"/>
                  <a:pt x="50134" y="63820"/>
                </a:cubicBezTo>
                <a:cubicBezTo>
                  <a:pt x="50134" y="63820"/>
                  <a:pt x="50096" y="63782"/>
                  <a:pt x="50096" y="63782"/>
                </a:cubicBezTo>
                <a:lnTo>
                  <a:pt x="49982" y="63669"/>
                </a:lnTo>
                <a:close/>
                <a:moveTo>
                  <a:pt x="45748" y="63707"/>
                </a:moveTo>
                <a:cubicBezTo>
                  <a:pt x="45672" y="63744"/>
                  <a:pt x="45483" y="63744"/>
                  <a:pt x="45408" y="63896"/>
                </a:cubicBezTo>
                <a:lnTo>
                  <a:pt x="45521" y="64047"/>
                </a:lnTo>
                <a:lnTo>
                  <a:pt x="45597" y="64047"/>
                </a:lnTo>
                <a:cubicBezTo>
                  <a:pt x="45628" y="64063"/>
                  <a:pt x="45666" y="64072"/>
                  <a:pt x="45705" y="64072"/>
                </a:cubicBezTo>
                <a:cubicBezTo>
                  <a:pt x="45760" y="64072"/>
                  <a:pt x="45817" y="64053"/>
                  <a:pt x="45861" y="64009"/>
                </a:cubicBezTo>
                <a:cubicBezTo>
                  <a:pt x="45899" y="63971"/>
                  <a:pt x="45899" y="63933"/>
                  <a:pt x="45899" y="63896"/>
                </a:cubicBezTo>
                <a:cubicBezTo>
                  <a:pt x="45899" y="63858"/>
                  <a:pt x="45899" y="63820"/>
                  <a:pt x="45899" y="63820"/>
                </a:cubicBezTo>
                <a:lnTo>
                  <a:pt x="45748" y="63707"/>
                </a:lnTo>
                <a:close/>
                <a:moveTo>
                  <a:pt x="23517" y="63858"/>
                </a:moveTo>
                <a:cubicBezTo>
                  <a:pt x="23517" y="63858"/>
                  <a:pt x="23517" y="63858"/>
                  <a:pt x="23517" y="63896"/>
                </a:cubicBezTo>
                <a:lnTo>
                  <a:pt x="23366" y="63896"/>
                </a:lnTo>
                <a:cubicBezTo>
                  <a:pt x="23366" y="64009"/>
                  <a:pt x="23479" y="64122"/>
                  <a:pt x="23630" y="64122"/>
                </a:cubicBezTo>
                <a:cubicBezTo>
                  <a:pt x="23782" y="64122"/>
                  <a:pt x="23895" y="64009"/>
                  <a:pt x="23895" y="63896"/>
                </a:cubicBezTo>
                <a:lnTo>
                  <a:pt x="23744" y="63896"/>
                </a:lnTo>
                <a:cubicBezTo>
                  <a:pt x="23744" y="63858"/>
                  <a:pt x="23782" y="63858"/>
                  <a:pt x="23744" y="63858"/>
                </a:cubicBezTo>
                <a:close/>
                <a:moveTo>
                  <a:pt x="16749" y="63820"/>
                </a:moveTo>
                <a:cubicBezTo>
                  <a:pt x="16674" y="63820"/>
                  <a:pt x="16560" y="63858"/>
                  <a:pt x="16523" y="64047"/>
                </a:cubicBezTo>
                <a:lnTo>
                  <a:pt x="16636" y="64160"/>
                </a:lnTo>
                <a:cubicBezTo>
                  <a:pt x="16749" y="64160"/>
                  <a:pt x="16825" y="64160"/>
                  <a:pt x="16901" y="64122"/>
                </a:cubicBezTo>
                <a:lnTo>
                  <a:pt x="16976" y="64009"/>
                </a:lnTo>
                <a:cubicBezTo>
                  <a:pt x="16976" y="63933"/>
                  <a:pt x="16863" y="63858"/>
                  <a:pt x="16749" y="63820"/>
                </a:cubicBezTo>
                <a:close/>
                <a:moveTo>
                  <a:pt x="75162" y="63669"/>
                </a:moveTo>
                <a:cubicBezTo>
                  <a:pt x="74898" y="63669"/>
                  <a:pt x="74784" y="63820"/>
                  <a:pt x="74784" y="64047"/>
                </a:cubicBezTo>
                <a:lnTo>
                  <a:pt x="74935" y="64160"/>
                </a:lnTo>
                <a:lnTo>
                  <a:pt x="75011" y="64160"/>
                </a:lnTo>
                <a:cubicBezTo>
                  <a:pt x="75087" y="64160"/>
                  <a:pt x="75276" y="64160"/>
                  <a:pt x="75313" y="64009"/>
                </a:cubicBezTo>
                <a:lnTo>
                  <a:pt x="75276" y="63971"/>
                </a:lnTo>
                <a:cubicBezTo>
                  <a:pt x="75313" y="63933"/>
                  <a:pt x="75313" y="63896"/>
                  <a:pt x="75313" y="63858"/>
                </a:cubicBezTo>
                <a:cubicBezTo>
                  <a:pt x="75313" y="63820"/>
                  <a:pt x="75313" y="63782"/>
                  <a:pt x="75276" y="63744"/>
                </a:cubicBezTo>
                <a:lnTo>
                  <a:pt x="75162" y="63669"/>
                </a:lnTo>
                <a:close/>
                <a:moveTo>
                  <a:pt x="22572" y="63782"/>
                </a:moveTo>
                <a:cubicBezTo>
                  <a:pt x="22458" y="63782"/>
                  <a:pt x="22383" y="63782"/>
                  <a:pt x="22345" y="63820"/>
                </a:cubicBezTo>
                <a:cubicBezTo>
                  <a:pt x="22269" y="63896"/>
                  <a:pt x="22232" y="63971"/>
                  <a:pt x="22232" y="64122"/>
                </a:cubicBezTo>
                <a:lnTo>
                  <a:pt x="22345" y="64198"/>
                </a:lnTo>
                <a:cubicBezTo>
                  <a:pt x="22402" y="64217"/>
                  <a:pt x="22449" y="64226"/>
                  <a:pt x="22491" y="64226"/>
                </a:cubicBezTo>
                <a:cubicBezTo>
                  <a:pt x="22534" y="64226"/>
                  <a:pt x="22572" y="64217"/>
                  <a:pt x="22610" y="64198"/>
                </a:cubicBezTo>
                <a:cubicBezTo>
                  <a:pt x="22685" y="64122"/>
                  <a:pt x="22685" y="64009"/>
                  <a:pt x="22685" y="63971"/>
                </a:cubicBezTo>
                <a:cubicBezTo>
                  <a:pt x="22685" y="63933"/>
                  <a:pt x="22685" y="63933"/>
                  <a:pt x="22685" y="63896"/>
                </a:cubicBezTo>
                <a:lnTo>
                  <a:pt x="22572" y="63782"/>
                </a:lnTo>
                <a:close/>
                <a:moveTo>
                  <a:pt x="69226" y="63896"/>
                </a:moveTo>
                <a:cubicBezTo>
                  <a:pt x="69151" y="63896"/>
                  <a:pt x="69075" y="63933"/>
                  <a:pt x="69037" y="63971"/>
                </a:cubicBezTo>
                <a:lnTo>
                  <a:pt x="68886" y="64009"/>
                </a:lnTo>
                <a:cubicBezTo>
                  <a:pt x="68886" y="64198"/>
                  <a:pt x="69037" y="64236"/>
                  <a:pt x="69075" y="64236"/>
                </a:cubicBezTo>
                <a:cubicBezTo>
                  <a:pt x="69095" y="64241"/>
                  <a:pt x="69114" y="64243"/>
                  <a:pt x="69133" y="64243"/>
                </a:cubicBezTo>
                <a:cubicBezTo>
                  <a:pt x="69255" y="64243"/>
                  <a:pt x="69345" y="64140"/>
                  <a:pt x="69378" y="64009"/>
                </a:cubicBezTo>
                <a:lnTo>
                  <a:pt x="69226" y="63896"/>
                </a:lnTo>
                <a:close/>
                <a:moveTo>
                  <a:pt x="41953" y="63464"/>
                </a:moveTo>
                <a:cubicBezTo>
                  <a:pt x="41888" y="63464"/>
                  <a:pt x="41843" y="63491"/>
                  <a:pt x="41816" y="63518"/>
                </a:cubicBezTo>
                <a:cubicBezTo>
                  <a:pt x="41778" y="63555"/>
                  <a:pt x="41740" y="63631"/>
                  <a:pt x="41778" y="63744"/>
                </a:cubicBezTo>
                <a:lnTo>
                  <a:pt x="41854" y="63820"/>
                </a:lnTo>
                <a:cubicBezTo>
                  <a:pt x="41816" y="63820"/>
                  <a:pt x="41778" y="63820"/>
                  <a:pt x="41778" y="63858"/>
                </a:cubicBezTo>
                <a:cubicBezTo>
                  <a:pt x="41665" y="63896"/>
                  <a:pt x="41665" y="63971"/>
                  <a:pt x="41627" y="64009"/>
                </a:cubicBezTo>
                <a:cubicBezTo>
                  <a:pt x="41627" y="64023"/>
                  <a:pt x="41627" y="64037"/>
                  <a:pt x="41627" y="64047"/>
                </a:cubicBezTo>
                <a:lnTo>
                  <a:pt x="41740" y="64274"/>
                </a:lnTo>
                <a:cubicBezTo>
                  <a:pt x="41967" y="64274"/>
                  <a:pt x="42081" y="64160"/>
                  <a:pt x="42081" y="63933"/>
                </a:cubicBezTo>
                <a:lnTo>
                  <a:pt x="42005" y="63858"/>
                </a:lnTo>
                <a:lnTo>
                  <a:pt x="42156" y="63744"/>
                </a:lnTo>
                <a:lnTo>
                  <a:pt x="42156" y="63593"/>
                </a:lnTo>
                <a:lnTo>
                  <a:pt x="42043" y="63480"/>
                </a:lnTo>
                <a:cubicBezTo>
                  <a:pt x="42009" y="63469"/>
                  <a:pt x="41980" y="63464"/>
                  <a:pt x="41953" y="63464"/>
                </a:cubicBezTo>
                <a:close/>
                <a:moveTo>
                  <a:pt x="66498" y="63919"/>
                </a:moveTo>
                <a:cubicBezTo>
                  <a:pt x="66391" y="63919"/>
                  <a:pt x="66295" y="63954"/>
                  <a:pt x="66240" y="64009"/>
                </a:cubicBezTo>
                <a:lnTo>
                  <a:pt x="66164" y="64085"/>
                </a:lnTo>
                <a:lnTo>
                  <a:pt x="66164" y="64236"/>
                </a:lnTo>
                <a:lnTo>
                  <a:pt x="66277" y="64387"/>
                </a:lnTo>
                <a:cubicBezTo>
                  <a:pt x="66429" y="64387"/>
                  <a:pt x="66542" y="64349"/>
                  <a:pt x="66618" y="64312"/>
                </a:cubicBezTo>
                <a:cubicBezTo>
                  <a:pt x="66693" y="64236"/>
                  <a:pt x="66731" y="64160"/>
                  <a:pt x="66731" y="64047"/>
                </a:cubicBezTo>
                <a:lnTo>
                  <a:pt x="66618" y="63933"/>
                </a:lnTo>
                <a:cubicBezTo>
                  <a:pt x="66577" y="63923"/>
                  <a:pt x="66537" y="63919"/>
                  <a:pt x="66498" y="63919"/>
                </a:cubicBezTo>
                <a:close/>
                <a:moveTo>
                  <a:pt x="23215" y="64085"/>
                </a:moveTo>
                <a:cubicBezTo>
                  <a:pt x="23101" y="64085"/>
                  <a:pt x="22950" y="64085"/>
                  <a:pt x="22836" y="64160"/>
                </a:cubicBezTo>
                <a:cubicBezTo>
                  <a:pt x="22799" y="64198"/>
                  <a:pt x="22761" y="64236"/>
                  <a:pt x="22799" y="64387"/>
                </a:cubicBezTo>
                <a:lnTo>
                  <a:pt x="22950" y="64463"/>
                </a:lnTo>
                <a:cubicBezTo>
                  <a:pt x="23101" y="64463"/>
                  <a:pt x="23404" y="64463"/>
                  <a:pt x="23404" y="64198"/>
                </a:cubicBezTo>
                <a:lnTo>
                  <a:pt x="23290" y="64085"/>
                </a:lnTo>
                <a:close/>
                <a:moveTo>
                  <a:pt x="57158" y="64031"/>
                </a:moveTo>
                <a:cubicBezTo>
                  <a:pt x="57122" y="64031"/>
                  <a:pt x="57086" y="64036"/>
                  <a:pt x="57052" y="64047"/>
                </a:cubicBezTo>
                <a:cubicBezTo>
                  <a:pt x="57015" y="64047"/>
                  <a:pt x="56939" y="64122"/>
                  <a:pt x="56939" y="64198"/>
                </a:cubicBezTo>
                <a:lnTo>
                  <a:pt x="56977" y="64236"/>
                </a:lnTo>
                <a:cubicBezTo>
                  <a:pt x="56901" y="64274"/>
                  <a:pt x="56901" y="64312"/>
                  <a:pt x="56901" y="64349"/>
                </a:cubicBezTo>
                <a:lnTo>
                  <a:pt x="57015" y="64463"/>
                </a:lnTo>
                <a:lnTo>
                  <a:pt x="57279" y="64463"/>
                </a:lnTo>
                <a:lnTo>
                  <a:pt x="57393" y="64349"/>
                </a:lnTo>
                <a:cubicBezTo>
                  <a:pt x="57393" y="64312"/>
                  <a:pt x="57430" y="64312"/>
                  <a:pt x="57430" y="64274"/>
                </a:cubicBezTo>
                <a:lnTo>
                  <a:pt x="57355" y="64085"/>
                </a:lnTo>
                <a:cubicBezTo>
                  <a:pt x="57328" y="64058"/>
                  <a:pt x="57245" y="64031"/>
                  <a:pt x="57158" y="64031"/>
                </a:cubicBezTo>
                <a:close/>
                <a:moveTo>
                  <a:pt x="42912" y="64122"/>
                </a:moveTo>
                <a:lnTo>
                  <a:pt x="42685" y="64198"/>
                </a:lnTo>
                <a:lnTo>
                  <a:pt x="42610" y="64236"/>
                </a:lnTo>
                <a:lnTo>
                  <a:pt x="42610" y="64349"/>
                </a:lnTo>
                <a:lnTo>
                  <a:pt x="42837" y="64463"/>
                </a:lnTo>
                <a:cubicBezTo>
                  <a:pt x="42874" y="64501"/>
                  <a:pt x="42950" y="64538"/>
                  <a:pt x="43064" y="64538"/>
                </a:cubicBezTo>
                <a:lnTo>
                  <a:pt x="43177" y="64425"/>
                </a:lnTo>
                <a:lnTo>
                  <a:pt x="43177" y="64387"/>
                </a:lnTo>
                <a:cubicBezTo>
                  <a:pt x="43177" y="64236"/>
                  <a:pt x="43026" y="64198"/>
                  <a:pt x="42950" y="64160"/>
                </a:cubicBezTo>
                <a:cubicBezTo>
                  <a:pt x="42950" y="64160"/>
                  <a:pt x="42912" y="64122"/>
                  <a:pt x="42912" y="64122"/>
                </a:cubicBezTo>
                <a:close/>
                <a:moveTo>
                  <a:pt x="56035" y="63568"/>
                </a:moveTo>
                <a:cubicBezTo>
                  <a:pt x="55993" y="63568"/>
                  <a:pt x="55943" y="63577"/>
                  <a:pt x="55880" y="63593"/>
                </a:cubicBezTo>
                <a:cubicBezTo>
                  <a:pt x="55767" y="63593"/>
                  <a:pt x="55767" y="63669"/>
                  <a:pt x="55767" y="63707"/>
                </a:cubicBezTo>
                <a:cubicBezTo>
                  <a:pt x="55767" y="63782"/>
                  <a:pt x="55805" y="63820"/>
                  <a:pt x="55842" y="63858"/>
                </a:cubicBezTo>
                <a:cubicBezTo>
                  <a:pt x="55767" y="63933"/>
                  <a:pt x="55691" y="64047"/>
                  <a:pt x="55691" y="64160"/>
                </a:cubicBezTo>
                <a:cubicBezTo>
                  <a:pt x="55691" y="64387"/>
                  <a:pt x="55880" y="64614"/>
                  <a:pt x="56032" y="64727"/>
                </a:cubicBezTo>
                <a:lnTo>
                  <a:pt x="56145" y="64727"/>
                </a:lnTo>
                <a:cubicBezTo>
                  <a:pt x="56372" y="64727"/>
                  <a:pt x="56788" y="64727"/>
                  <a:pt x="56788" y="64425"/>
                </a:cubicBezTo>
                <a:lnTo>
                  <a:pt x="56712" y="64312"/>
                </a:lnTo>
                <a:cubicBezTo>
                  <a:pt x="56674" y="64274"/>
                  <a:pt x="56636" y="64274"/>
                  <a:pt x="56599" y="64274"/>
                </a:cubicBezTo>
                <a:lnTo>
                  <a:pt x="56674" y="64198"/>
                </a:lnTo>
                <a:cubicBezTo>
                  <a:pt x="56674" y="64122"/>
                  <a:pt x="56674" y="64085"/>
                  <a:pt x="56674" y="64047"/>
                </a:cubicBezTo>
                <a:cubicBezTo>
                  <a:pt x="56674" y="63896"/>
                  <a:pt x="56674" y="63820"/>
                  <a:pt x="56523" y="63669"/>
                </a:cubicBezTo>
                <a:lnTo>
                  <a:pt x="56447" y="63631"/>
                </a:lnTo>
                <a:cubicBezTo>
                  <a:pt x="56410" y="63618"/>
                  <a:pt x="56376" y="63614"/>
                  <a:pt x="56345" y="63614"/>
                </a:cubicBezTo>
                <a:cubicBezTo>
                  <a:pt x="56284" y="63614"/>
                  <a:pt x="56233" y="63631"/>
                  <a:pt x="56183" y="63631"/>
                </a:cubicBezTo>
                <a:cubicBezTo>
                  <a:pt x="56138" y="63587"/>
                  <a:pt x="56094" y="63568"/>
                  <a:pt x="56035" y="63568"/>
                </a:cubicBezTo>
                <a:close/>
                <a:moveTo>
                  <a:pt x="72969" y="64236"/>
                </a:moveTo>
                <a:cubicBezTo>
                  <a:pt x="72856" y="64236"/>
                  <a:pt x="72780" y="64236"/>
                  <a:pt x="72705" y="64274"/>
                </a:cubicBezTo>
                <a:cubicBezTo>
                  <a:pt x="72629" y="64349"/>
                  <a:pt x="72629" y="64463"/>
                  <a:pt x="72629" y="64538"/>
                </a:cubicBezTo>
                <a:lnTo>
                  <a:pt x="72629" y="64652"/>
                </a:lnTo>
                <a:lnTo>
                  <a:pt x="72705" y="64765"/>
                </a:lnTo>
                <a:cubicBezTo>
                  <a:pt x="72752" y="64781"/>
                  <a:pt x="72799" y="64790"/>
                  <a:pt x="72843" y="64790"/>
                </a:cubicBezTo>
                <a:cubicBezTo>
                  <a:pt x="72906" y="64790"/>
                  <a:pt x="72963" y="64772"/>
                  <a:pt x="73007" y="64727"/>
                </a:cubicBezTo>
                <a:cubicBezTo>
                  <a:pt x="73083" y="64690"/>
                  <a:pt x="73121" y="64614"/>
                  <a:pt x="73121" y="64501"/>
                </a:cubicBezTo>
                <a:cubicBezTo>
                  <a:pt x="73121" y="64425"/>
                  <a:pt x="73083" y="64349"/>
                  <a:pt x="73045" y="64274"/>
                </a:cubicBezTo>
                <a:lnTo>
                  <a:pt x="72969" y="64236"/>
                </a:lnTo>
                <a:close/>
                <a:moveTo>
                  <a:pt x="44207" y="64321"/>
                </a:moveTo>
                <a:cubicBezTo>
                  <a:pt x="44141" y="64321"/>
                  <a:pt x="44084" y="64330"/>
                  <a:pt x="44047" y="64349"/>
                </a:cubicBezTo>
                <a:cubicBezTo>
                  <a:pt x="43971" y="64387"/>
                  <a:pt x="43895" y="64463"/>
                  <a:pt x="43857" y="64614"/>
                </a:cubicBezTo>
                <a:lnTo>
                  <a:pt x="43895" y="64690"/>
                </a:lnTo>
                <a:cubicBezTo>
                  <a:pt x="43971" y="64765"/>
                  <a:pt x="44047" y="64803"/>
                  <a:pt x="44084" y="64841"/>
                </a:cubicBezTo>
                <a:lnTo>
                  <a:pt x="44273" y="64841"/>
                </a:lnTo>
                <a:cubicBezTo>
                  <a:pt x="44311" y="64841"/>
                  <a:pt x="44311" y="64841"/>
                  <a:pt x="44349" y="64803"/>
                </a:cubicBezTo>
                <a:cubicBezTo>
                  <a:pt x="44425" y="64765"/>
                  <a:pt x="44538" y="64690"/>
                  <a:pt x="44538" y="64538"/>
                </a:cubicBezTo>
                <a:cubicBezTo>
                  <a:pt x="44538" y="64501"/>
                  <a:pt x="44500" y="64463"/>
                  <a:pt x="44500" y="64425"/>
                </a:cubicBezTo>
                <a:lnTo>
                  <a:pt x="44425" y="64349"/>
                </a:lnTo>
                <a:cubicBezTo>
                  <a:pt x="44349" y="64330"/>
                  <a:pt x="44273" y="64321"/>
                  <a:pt x="44207" y="64321"/>
                </a:cubicBezTo>
                <a:close/>
                <a:moveTo>
                  <a:pt x="71041" y="64652"/>
                </a:moveTo>
                <a:lnTo>
                  <a:pt x="70928" y="64765"/>
                </a:lnTo>
                <a:lnTo>
                  <a:pt x="70928" y="64879"/>
                </a:lnTo>
                <a:lnTo>
                  <a:pt x="71079" y="64992"/>
                </a:lnTo>
                <a:cubicBezTo>
                  <a:pt x="71079" y="65019"/>
                  <a:pt x="71117" y="65046"/>
                  <a:pt x="71179" y="65046"/>
                </a:cubicBezTo>
                <a:cubicBezTo>
                  <a:pt x="71205" y="65046"/>
                  <a:pt x="71235" y="65041"/>
                  <a:pt x="71268" y="65030"/>
                </a:cubicBezTo>
                <a:lnTo>
                  <a:pt x="71381" y="64916"/>
                </a:lnTo>
                <a:lnTo>
                  <a:pt x="71381" y="64841"/>
                </a:lnTo>
                <a:lnTo>
                  <a:pt x="71268" y="64690"/>
                </a:lnTo>
                <a:cubicBezTo>
                  <a:pt x="71230" y="64690"/>
                  <a:pt x="71155" y="64652"/>
                  <a:pt x="71041" y="64652"/>
                </a:cubicBezTo>
                <a:close/>
                <a:moveTo>
                  <a:pt x="568" y="64501"/>
                </a:moveTo>
                <a:cubicBezTo>
                  <a:pt x="341" y="64501"/>
                  <a:pt x="265" y="64614"/>
                  <a:pt x="265" y="64727"/>
                </a:cubicBezTo>
                <a:cubicBezTo>
                  <a:pt x="265" y="64841"/>
                  <a:pt x="341" y="64954"/>
                  <a:pt x="454" y="65030"/>
                </a:cubicBezTo>
                <a:cubicBezTo>
                  <a:pt x="530" y="65105"/>
                  <a:pt x="643" y="65105"/>
                  <a:pt x="795" y="65105"/>
                </a:cubicBezTo>
                <a:lnTo>
                  <a:pt x="870" y="64954"/>
                </a:lnTo>
                <a:cubicBezTo>
                  <a:pt x="870" y="64879"/>
                  <a:pt x="870" y="64841"/>
                  <a:pt x="870" y="64803"/>
                </a:cubicBezTo>
                <a:cubicBezTo>
                  <a:pt x="870" y="64765"/>
                  <a:pt x="870" y="64690"/>
                  <a:pt x="757" y="64614"/>
                </a:cubicBezTo>
                <a:lnTo>
                  <a:pt x="681" y="64652"/>
                </a:lnTo>
                <a:lnTo>
                  <a:pt x="568" y="64501"/>
                </a:lnTo>
                <a:close/>
                <a:moveTo>
                  <a:pt x="40115" y="64690"/>
                </a:moveTo>
                <a:lnTo>
                  <a:pt x="40001" y="64803"/>
                </a:lnTo>
                <a:cubicBezTo>
                  <a:pt x="40001" y="64841"/>
                  <a:pt x="39963" y="64879"/>
                  <a:pt x="39963" y="64954"/>
                </a:cubicBezTo>
                <a:lnTo>
                  <a:pt x="39963" y="64992"/>
                </a:lnTo>
                <a:lnTo>
                  <a:pt x="40001" y="65068"/>
                </a:lnTo>
                <a:cubicBezTo>
                  <a:pt x="40077" y="65105"/>
                  <a:pt x="40190" y="65105"/>
                  <a:pt x="40228" y="65105"/>
                </a:cubicBezTo>
                <a:cubicBezTo>
                  <a:pt x="40304" y="65068"/>
                  <a:pt x="40379" y="64992"/>
                  <a:pt x="40379" y="64879"/>
                </a:cubicBezTo>
                <a:cubicBezTo>
                  <a:pt x="40379" y="64841"/>
                  <a:pt x="40341" y="64765"/>
                  <a:pt x="40266" y="64727"/>
                </a:cubicBezTo>
                <a:cubicBezTo>
                  <a:pt x="40228" y="64727"/>
                  <a:pt x="40190" y="64690"/>
                  <a:pt x="40115" y="64690"/>
                </a:cubicBezTo>
                <a:close/>
                <a:moveTo>
                  <a:pt x="42081" y="64538"/>
                </a:moveTo>
                <a:cubicBezTo>
                  <a:pt x="41929" y="64538"/>
                  <a:pt x="41740" y="64576"/>
                  <a:pt x="41627" y="64690"/>
                </a:cubicBezTo>
                <a:lnTo>
                  <a:pt x="41702" y="64879"/>
                </a:lnTo>
                <a:lnTo>
                  <a:pt x="41665" y="64879"/>
                </a:lnTo>
                <a:cubicBezTo>
                  <a:pt x="41665" y="64879"/>
                  <a:pt x="41665" y="64879"/>
                  <a:pt x="41665" y="64916"/>
                </a:cubicBezTo>
                <a:cubicBezTo>
                  <a:pt x="41702" y="64954"/>
                  <a:pt x="41740" y="65068"/>
                  <a:pt x="41891" y="65105"/>
                </a:cubicBezTo>
                <a:lnTo>
                  <a:pt x="42005" y="65068"/>
                </a:lnTo>
                <a:cubicBezTo>
                  <a:pt x="42005" y="65030"/>
                  <a:pt x="42043" y="65030"/>
                  <a:pt x="42043" y="65030"/>
                </a:cubicBezTo>
                <a:cubicBezTo>
                  <a:pt x="42118" y="64954"/>
                  <a:pt x="42232" y="64879"/>
                  <a:pt x="42232" y="64727"/>
                </a:cubicBezTo>
                <a:cubicBezTo>
                  <a:pt x="42232" y="64690"/>
                  <a:pt x="42232" y="64690"/>
                  <a:pt x="42232" y="64652"/>
                </a:cubicBezTo>
                <a:lnTo>
                  <a:pt x="42081" y="64538"/>
                </a:lnTo>
                <a:close/>
                <a:moveTo>
                  <a:pt x="18300" y="64765"/>
                </a:moveTo>
                <a:cubicBezTo>
                  <a:pt x="18148" y="64765"/>
                  <a:pt x="18035" y="64803"/>
                  <a:pt x="17959" y="64954"/>
                </a:cubicBezTo>
                <a:lnTo>
                  <a:pt x="18073" y="65105"/>
                </a:lnTo>
                <a:cubicBezTo>
                  <a:pt x="18110" y="65105"/>
                  <a:pt x="18148" y="65143"/>
                  <a:pt x="18186" y="65143"/>
                </a:cubicBezTo>
                <a:lnTo>
                  <a:pt x="18375" y="65030"/>
                </a:lnTo>
                <a:cubicBezTo>
                  <a:pt x="18375" y="65030"/>
                  <a:pt x="18413" y="64954"/>
                  <a:pt x="18413" y="64916"/>
                </a:cubicBezTo>
                <a:lnTo>
                  <a:pt x="18413" y="64841"/>
                </a:lnTo>
                <a:lnTo>
                  <a:pt x="18300" y="64765"/>
                </a:lnTo>
                <a:close/>
                <a:moveTo>
                  <a:pt x="51648" y="64863"/>
                </a:moveTo>
                <a:cubicBezTo>
                  <a:pt x="51615" y="64863"/>
                  <a:pt x="51577" y="64868"/>
                  <a:pt x="51532" y="64879"/>
                </a:cubicBezTo>
                <a:lnTo>
                  <a:pt x="51419" y="64992"/>
                </a:lnTo>
                <a:cubicBezTo>
                  <a:pt x="51419" y="65105"/>
                  <a:pt x="51419" y="65181"/>
                  <a:pt x="51495" y="65257"/>
                </a:cubicBezTo>
                <a:lnTo>
                  <a:pt x="51608" y="65295"/>
                </a:lnTo>
                <a:cubicBezTo>
                  <a:pt x="51721" y="65295"/>
                  <a:pt x="51797" y="65257"/>
                  <a:pt x="51873" y="65219"/>
                </a:cubicBezTo>
                <a:lnTo>
                  <a:pt x="51910" y="65143"/>
                </a:lnTo>
                <a:cubicBezTo>
                  <a:pt x="51910" y="65143"/>
                  <a:pt x="51910" y="65105"/>
                  <a:pt x="51910" y="65105"/>
                </a:cubicBezTo>
                <a:cubicBezTo>
                  <a:pt x="51910" y="64992"/>
                  <a:pt x="51873" y="64954"/>
                  <a:pt x="51835" y="64916"/>
                </a:cubicBezTo>
                <a:cubicBezTo>
                  <a:pt x="51781" y="64890"/>
                  <a:pt x="51728" y="64863"/>
                  <a:pt x="51648" y="64863"/>
                </a:cubicBezTo>
                <a:close/>
                <a:moveTo>
                  <a:pt x="69945" y="64690"/>
                </a:moveTo>
                <a:lnTo>
                  <a:pt x="69831" y="64727"/>
                </a:lnTo>
                <a:cubicBezTo>
                  <a:pt x="69718" y="64803"/>
                  <a:pt x="69718" y="64954"/>
                  <a:pt x="69718" y="65030"/>
                </a:cubicBezTo>
                <a:cubicBezTo>
                  <a:pt x="69718" y="65105"/>
                  <a:pt x="69718" y="65257"/>
                  <a:pt x="69831" y="65332"/>
                </a:cubicBezTo>
                <a:lnTo>
                  <a:pt x="69945" y="65332"/>
                </a:lnTo>
                <a:cubicBezTo>
                  <a:pt x="70134" y="65332"/>
                  <a:pt x="70209" y="65181"/>
                  <a:pt x="70209" y="65030"/>
                </a:cubicBezTo>
                <a:cubicBezTo>
                  <a:pt x="70209" y="64841"/>
                  <a:pt x="70096" y="64727"/>
                  <a:pt x="69945" y="64690"/>
                </a:cubicBezTo>
                <a:close/>
                <a:moveTo>
                  <a:pt x="17052" y="65105"/>
                </a:moveTo>
                <a:lnTo>
                  <a:pt x="16863" y="65257"/>
                </a:lnTo>
                <a:cubicBezTo>
                  <a:pt x="16863" y="65257"/>
                  <a:pt x="16863" y="65295"/>
                  <a:pt x="16825" y="65332"/>
                </a:cubicBezTo>
                <a:lnTo>
                  <a:pt x="16938" y="65521"/>
                </a:lnTo>
                <a:lnTo>
                  <a:pt x="17127" y="65521"/>
                </a:lnTo>
                <a:lnTo>
                  <a:pt x="17279" y="65408"/>
                </a:lnTo>
                <a:lnTo>
                  <a:pt x="17279" y="65295"/>
                </a:lnTo>
                <a:lnTo>
                  <a:pt x="17165" y="65181"/>
                </a:lnTo>
                <a:cubicBezTo>
                  <a:pt x="17127" y="65143"/>
                  <a:pt x="17090" y="65143"/>
                  <a:pt x="17052" y="65105"/>
                </a:cubicBezTo>
                <a:close/>
                <a:moveTo>
                  <a:pt x="24424" y="65105"/>
                </a:moveTo>
                <a:lnTo>
                  <a:pt x="24273" y="65295"/>
                </a:lnTo>
                <a:cubicBezTo>
                  <a:pt x="24273" y="65295"/>
                  <a:pt x="24235" y="65332"/>
                  <a:pt x="24235" y="65370"/>
                </a:cubicBezTo>
                <a:cubicBezTo>
                  <a:pt x="24235" y="65408"/>
                  <a:pt x="24273" y="65484"/>
                  <a:pt x="24387" y="65521"/>
                </a:cubicBezTo>
                <a:lnTo>
                  <a:pt x="24462" y="65484"/>
                </a:lnTo>
                <a:cubicBezTo>
                  <a:pt x="24462" y="65484"/>
                  <a:pt x="24538" y="65521"/>
                  <a:pt x="24613" y="65521"/>
                </a:cubicBezTo>
                <a:lnTo>
                  <a:pt x="24727" y="65408"/>
                </a:lnTo>
                <a:lnTo>
                  <a:pt x="24727" y="65295"/>
                </a:lnTo>
                <a:lnTo>
                  <a:pt x="24727" y="65257"/>
                </a:lnTo>
                <a:cubicBezTo>
                  <a:pt x="24727" y="65105"/>
                  <a:pt x="24500" y="65105"/>
                  <a:pt x="24424" y="65105"/>
                </a:cubicBezTo>
                <a:close/>
                <a:moveTo>
                  <a:pt x="77232" y="65354"/>
                </a:moveTo>
                <a:cubicBezTo>
                  <a:pt x="77210" y="65354"/>
                  <a:pt x="77188" y="65359"/>
                  <a:pt x="77166" y="65370"/>
                </a:cubicBezTo>
                <a:cubicBezTo>
                  <a:pt x="77053" y="65446"/>
                  <a:pt x="77015" y="65635"/>
                  <a:pt x="77128" y="65748"/>
                </a:cubicBezTo>
                <a:cubicBezTo>
                  <a:pt x="77179" y="65748"/>
                  <a:pt x="77212" y="65765"/>
                  <a:pt x="77251" y="65765"/>
                </a:cubicBezTo>
                <a:cubicBezTo>
                  <a:pt x="77271" y="65765"/>
                  <a:pt x="77292" y="65761"/>
                  <a:pt x="77317" y="65748"/>
                </a:cubicBezTo>
                <a:lnTo>
                  <a:pt x="77355" y="65710"/>
                </a:lnTo>
                <a:lnTo>
                  <a:pt x="77317" y="65710"/>
                </a:lnTo>
                <a:lnTo>
                  <a:pt x="77468" y="65597"/>
                </a:lnTo>
                <a:lnTo>
                  <a:pt x="77468" y="65484"/>
                </a:lnTo>
                <a:lnTo>
                  <a:pt x="77393" y="65408"/>
                </a:lnTo>
                <a:cubicBezTo>
                  <a:pt x="77339" y="65381"/>
                  <a:pt x="77286" y="65354"/>
                  <a:pt x="77232" y="65354"/>
                </a:cubicBezTo>
                <a:close/>
                <a:moveTo>
                  <a:pt x="14972" y="65370"/>
                </a:moveTo>
                <a:cubicBezTo>
                  <a:pt x="14708" y="65370"/>
                  <a:pt x="14594" y="65446"/>
                  <a:pt x="14557" y="65521"/>
                </a:cubicBezTo>
                <a:lnTo>
                  <a:pt x="14670" y="65710"/>
                </a:lnTo>
                <a:cubicBezTo>
                  <a:pt x="14670" y="65710"/>
                  <a:pt x="14708" y="65748"/>
                  <a:pt x="14708" y="65786"/>
                </a:cubicBezTo>
                <a:cubicBezTo>
                  <a:pt x="14746" y="65824"/>
                  <a:pt x="14746" y="65862"/>
                  <a:pt x="14821" y="65899"/>
                </a:cubicBezTo>
                <a:lnTo>
                  <a:pt x="15048" y="65824"/>
                </a:lnTo>
                <a:lnTo>
                  <a:pt x="15048" y="65824"/>
                </a:lnTo>
                <a:cubicBezTo>
                  <a:pt x="15048" y="65824"/>
                  <a:pt x="15010" y="65862"/>
                  <a:pt x="15048" y="65862"/>
                </a:cubicBezTo>
                <a:cubicBezTo>
                  <a:pt x="15086" y="65824"/>
                  <a:pt x="15124" y="65824"/>
                  <a:pt x="15199" y="65786"/>
                </a:cubicBezTo>
                <a:lnTo>
                  <a:pt x="15199" y="65748"/>
                </a:lnTo>
                <a:cubicBezTo>
                  <a:pt x="15237" y="65710"/>
                  <a:pt x="15237" y="65673"/>
                  <a:pt x="15237" y="65673"/>
                </a:cubicBezTo>
                <a:cubicBezTo>
                  <a:pt x="15237" y="65559"/>
                  <a:pt x="15124" y="65484"/>
                  <a:pt x="15086" y="65484"/>
                </a:cubicBezTo>
                <a:lnTo>
                  <a:pt x="14972" y="65370"/>
                </a:lnTo>
                <a:close/>
                <a:moveTo>
                  <a:pt x="62043" y="65219"/>
                </a:moveTo>
                <a:cubicBezTo>
                  <a:pt x="61930" y="65219"/>
                  <a:pt x="61854" y="65257"/>
                  <a:pt x="61778" y="65295"/>
                </a:cubicBezTo>
                <a:cubicBezTo>
                  <a:pt x="61665" y="65408"/>
                  <a:pt x="61627" y="65521"/>
                  <a:pt x="61627" y="65635"/>
                </a:cubicBezTo>
                <a:cubicBezTo>
                  <a:pt x="61627" y="65673"/>
                  <a:pt x="61627" y="65748"/>
                  <a:pt x="61665" y="65824"/>
                </a:cubicBezTo>
                <a:lnTo>
                  <a:pt x="61703" y="65862"/>
                </a:lnTo>
                <a:cubicBezTo>
                  <a:pt x="61759" y="65899"/>
                  <a:pt x="61816" y="65909"/>
                  <a:pt x="61863" y="65909"/>
                </a:cubicBezTo>
                <a:cubicBezTo>
                  <a:pt x="61911" y="65909"/>
                  <a:pt x="61948" y="65899"/>
                  <a:pt x="61967" y="65899"/>
                </a:cubicBezTo>
                <a:cubicBezTo>
                  <a:pt x="62156" y="65824"/>
                  <a:pt x="62194" y="65559"/>
                  <a:pt x="62194" y="65446"/>
                </a:cubicBezTo>
                <a:cubicBezTo>
                  <a:pt x="62194" y="65408"/>
                  <a:pt x="62156" y="65370"/>
                  <a:pt x="62156" y="65332"/>
                </a:cubicBezTo>
                <a:lnTo>
                  <a:pt x="62043" y="65219"/>
                </a:lnTo>
                <a:close/>
                <a:moveTo>
                  <a:pt x="38753" y="65521"/>
                </a:moveTo>
                <a:cubicBezTo>
                  <a:pt x="38678" y="65521"/>
                  <a:pt x="38602" y="65521"/>
                  <a:pt x="38527" y="65559"/>
                </a:cubicBezTo>
                <a:cubicBezTo>
                  <a:pt x="38451" y="65635"/>
                  <a:pt x="38375" y="65710"/>
                  <a:pt x="38375" y="65786"/>
                </a:cubicBezTo>
                <a:cubicBezTo>
                  <a:pt x="38375" y="65899"/>
                  <a:pt x="38451" y="65975"/>
                  <a:pt x="38564" y="65975"/>
                </a:cubicBezTo>
                <a:lnTo>
                  <a:pt x="38716" y="65899"/>
                </a:lnTo>
                <a:cubicBezTo>
                  <a:pt x="38753" y="65899"/>
                  <a:pt x="38867" y="65824"/>
                  <a:pt x="38867" y="65710"/>
                </a:cubicBezTo>
                <a:cubicBezTo>
                  <a:pt x="38867" y="65673"/>
                  <a:pt x="38867" y="65635"/>
                  <a:pt x="38829" y="65597"/>
                </a:cubicBezTo>
                <a:lnTo>
                  <a:pt x="38753" y="65521"/>
                </a:lnTo>
                <a:close/>
                <a:moveTo>
                  <a:pt x="58300" y="65862"/>
                </a:moveTo>
                <a:cubicBezTo>
                  <a:pt x="58224" y="65862"/>
                  <a:pt x="58073" y="65862"/>
                  <a:pt x="58035" y="66013"/>
                </a:cubicBezTo>
                <a:lnTo>
                  <a:pt x="58149" y="66126"/>
                </a:lnTo>
                <a:lnTo>
                  <a:pt x="58111" y="66126"/>
                </a:lnTo>
                <a:cubicBezTo>
                  <a:pt x="58111" y="66126"/>
                  <a:pt x="58149" y="66202"/>
                  <a:pt x="58262" y="66240"/>
                </a:cubicBezTo>
                <a:lnTo>
                  <a:pt x="58413" y="66126"/>
                </a:lnTo>
                <a:cubicBezTo>
                  <a:pt x="58451" y="66088"/>
                  <a:pt x="58489" y="66051"/>
                  <a:pt x="58489" y="65975"/>
                </a:cubicBezTo>
                <a:lnTo>
                  <a:pt x="58489" y="65937"/>
                </a:lnTo>
                <a:lnTo>
                  <a:pt x="58338" y="65862"/>
                </a:lnTo>
                <a:close/>
                <a:moveTo>
                  <a:pt x="27714" y="65899"/>
                </a:moveTo>
                <a:cubicBezTo>
                  <a:pt x="27600" y="65937"/>
                  <a:pt x="27562" y="66013"/>
                  <a:pt x="27562" y="66088"/>
                </a:cubicBezTo>
                <a:lnTo>
                  <a:pt x="27600" y="66202"/>
                </a:lnTo>
                <a:cubicBezTo>
                  <a:pt x="27676" y="66277"/>
                  <a:pt x="27789" y="66277"/>
                  <a:pt x="27903" y="66277"/>
                </a:cubicBezTo>
                <a:cubicBezTo>
                  <a:pt x="27978" y="66240"/>
                  <a:pt x="28054" y="66164"/>
                  <a:pt x="28054" y="66088"/>
                </a:cubicBezTo>
                <a:lnTo>
                  <a:pt x="28016" y="65975"/>
                </a:lnTo>
                <a:cubicBezTo>
                  <a:pt x="27940" y="65899"/>
                  <a:pt x="27827" y="65899"/>
                  <a:pt x="27714" y="65899"/>
                </a:cubicBezTo>
                <a:close/>
                <a:moveTo>
                  <a:pt x="31726" y="65814"/>
                </a:moveTo>
                <a:cubicBezTo>
                  <a:pt x="31665" y="65814"/>
                  <a:pt x="31608" y="65824"/>
                  <a:pt x="31570" y="65824"/>
                </a:cubicBezTo>
                <a:cubicBezTo>
                  <a:pt x="31570" y="65824"/>
                  <a:pt x="31532" y="65862"/>
                  <a:pt x="31532" y="65862"/>
                </a:cubicBezTo>
                <a:lnTo>
                  <a:pt x="31305" y="65862"/>
                </a:lnTo>
                <a:lnTo>
                  <a:pt x="31268" y="65899"/>
                </a:lnTo>
                <a:cubicBezTo>
                  <a:pt x="31268" y="65937"/>
                  <a:pt x="31230" y="65975"/>
                  <a:pt x="31230" y="65975"/>
                </a:cubicBezTo>
                <a:lnTo>
                  <a:pt x="31343" y="66088"/>
                </a:lnTo>
                <a:cubicBezTo>
                  <a:pt x="31343" y="66126"/>
                  <a:pt x="31343" y="66126"/>
                  <a:pt x="31381" y="66164"/>
                </a:cubicBezTo>
                <a:cubicBezTo>
                  <a:pt x="31381" y="66202"/>
                  <a:pt x="31381" y="66277"/>
                  <a:pt x="31419" y="66315"/>
                </a:cubicBezTo>
                <a:lnTo>
                  <a:pt x="31494" y="66391"/>
                </a:lnTo>
                <a:cubicBezTo>
                  <a:pt x="31683" y="66391"/>
                  <a:pt x="31759" y="66353"/>
                  <a:pt x="31835" y="66315"/>
                </a:cubicBezTo>
                <a:cubicBezTo>
                  <a:pt x="31872" y="66315"/>
                  <a:pt x="31872" y="66277"/>
                  <a:pt x="31872" y="66277"/>
                </a:cubicBezTo>
                <a:cubicBezTo>
                  <a:pt x="31872" y="66277"/>
                  <a:pt x="31910" y="66277"/>
                  <a:pt x="31910" y="66315"/>
                </a:cubicBezTo>
                <a:lnTo>
                  <a:pt x="32137" y="66202"/>
                </a:lnTo>
                <a:cubicBezTo>
                  <a:pt x="32137" y="66202"/>
                  <a:pt x="32175" y="66164"/>
                  <a:pt x="32175" y="66164"/>
                </a:cubicBezTo>
                <a:cubicBezTo>
                  <a:pt x="32175" y="66126"/>
                  <a:pt x="32213" y="66088"/>
                  <a:pt x="32213" y="66051"/>
                </a:cubicBezTo>
                <a:cubicBezTo>
                  <a:pt x="32213" y="66013"/>
                  <a:pt x="32213" y="65937"/>
                  <a:pt x="32061" y="65899"/>
                </a:cubicBezTo>
                <a:lnTo>
                  <a:pt x="31986" y="65937"/>
                </a:lnTo>
                <a:cubicBezTo>
                  <a:pt x="31948" y="65899"/>
                  <a:pt x="31948" y="65862"/>
                  <a:pt x="31910" y="65862"/>
                </a:cubicBezTo>
                <a:cubicBezTo>
                  <a:pt x="31854" y="65824"/>
                  <a:pt x="31787" y="65814"/>
                  <a:pt x="31726" y="65814"/>
                </a:cubicBezTo>
                <a:close/>
                <a:moveTo>
                  <a:pt x="41740" y="66013"/>
                </a:moveTo>
                <a:lnTo>
                  <a:pt x="41589" y="66088"/>
                </a:lnTo>
                <a:cubicBezTo>
                  <a:pt x="41589" y="66088"/>
                  <a:pt x="41589" y="66088"/>
                  <a:pt x="41551" y="66126"/>
                </a:cubicBezTo>
                <a:cubicBezTo>
                  <a:pt x="41551" y="66164"/>
                  <a:pt x="41513" y="66240"/>
                  <a:pt x="41513" y="66353"/>
                </a:cubicBezTo>
                <a:lnTo>
                  <a:pt x="41627" y="66429"/>
                </a:lnTo>
                <a:cubicBezTo>
                  <a:pt x="41660" y="66440"/>
                  <a:pt x="41690" y="66444"/>
                  <a:pt x="41718" y="66444"/>
                </a:cubicBezTo>
                <a:cubicBezTo>
                  <a:pt x="41785" y="66444"/>
                  <a:pt x="41838" y="66418"/>
                  <a:pt x="41891" y="66391"/>
                </a:cubicBezTo>
                <a:cubicBezTo>
                  <a:pt x="41929" y="66353"/>
                  <a:pt x="41967" y="66277"/>
                  <a:pt x="41967" y="66202"/>
                </a:cubicBezTo>
                <a:cubicBezTo>
                  <a:pt x="41967" y="66088"/>
                  <a:pt x="41854" y="66013"/>
                  <a:pt x="41740" y="66013"/>
                </a:cubicBezTo>
                <a:close/>
                <a:moveTo>
                  <a:pt x="54028" y="66164"/>
                </a:moveTo>
                <a:cubicBezTo>
                  <a:pt x="53914" y="66164"/>
                  <a:pt x="53839" y="66164"/>
                  <a:pt x="53763" y="66240"/>
                </a:cubicBezTo>
                <a:cubicBezTo>
                  <a:pt x="53650" y="66315"/>
                  <a:pt x="53650" y="66504"/>
                  <a:pt x="53687" y="66656"/>
                </a:cubicBezTo>
                <a:lnTo>
                  <a:pt x="53952" y="66693"/>
                </a:lnTo>
                <a:cubicBezTo>
                  <a:pt x="53952" y="66656"/>
                  <a:pt x="54028" y="66656"/>
                  <a:pt x="54066" y="66656"/>
                </a:cubicBezTo>
                <a:lnTo>
                  <a:pt x="54217" y="66542"/>
                </a:lnTo>
                <a:cubicBezTo>
                  <a:pt x="54217" y="66504"/>
                  <a:pt x="54217" y="66467"/>
                  <a:pt x="54217" y="66467"/>
                </a:cubicBezTo>
                <a:cubicBezTo>
                  <a:pt x="54217" y="66353"/>
                  <a:pt x="54179" y="66277"/>
                  <a:pt x="54141" y="66202"/>
                </a:cubicBezTo>
                <a:lnTo>
                  <a:pt x="54028" y="66164"/>
                </a:lnTo>
                <a:close/>
                <a:moveTo>
                  <a:pt x="19434" y="65975"/>
                </a:moveTo>
                <a:lnTo>
                  <a:pt x="19245" y="66013"/>
                </a:lnTo>
                <a:cubicBezTo>
                  <a:pt x="19245" y="66051"/>
                  <a:pt x="19207" y="66051"/>
                  <a:pt x="19207" y="66088"/>
                </a:cubicBezTo>
                <a:cubicBezTo>
                  <a:pt x="19169" y="66164"/>
                  <a:pt x="19131" y="66240"/>
                  <a:pt x="19131" y="66315"/>
                </a:cubicBezTo>
                <a:cubicBezTo>
                  <a:pt x="19131" y="66315"/>
                  <a:pt x="19131" y="66353"/>
                  <a:pt x="19131" y="66391"/>
                </a:cubicBezTo>
                <a:cubicBezTo>
                  <a:pt x="19093" y="66391"/>
                  <a:pt x="19056" y="66429"/>
                  <a:pt x="19056" y="66504"/>
                </a:cubicBezTo>
                <a:lnTo>
                  <a:pt x="19093" y="66618"/>
                </a:lnTo>
                <a:cubicBezTo>
                  <a:pt x="19177" y="66673"/>
                  <a:pt x="19260" y="66708"/>
                  <a:pt x="19328" y="66708"/>
                </a:cubicBezTo>
                <a:cubicBezTo>
                  <a:pt x="19353" y="66708"/>
                  <a:pt x="19376" y="66704"/>
                  <a:pt x="19396" y="66693"/>
                </a:cubicBezTo>
                <a:cubicBezTo>
                  <a:pt x="19509" y="66618"/>
                  <a:pt x="19509" y="66504"/>
                  <a:pt x="19509" y="66429"/>
                </a:cubicBezTo>
                <a:cubicBezTo>
                  <a:pt x="19509" y="66429"/>
                  <a:pt x="19509" y="66353"/>
                  <a:pt x="19547" y="66353"/>
                </a:cubicBezTo>
                <a:cubicBezTo>
                  <a:pt x="19509" y="66353"/>
                  <a:pt x="19509" y="66391"/>
                  <a:pt x="19472" y="66391"/>
                </a:cubicBezTo>
                <a:lnTo>
                  <a:pt x="19623" y="66277"/>
                </a:lnTo>
                <a:cubicBezTo>
                  <a:pt x="19623" y="66126"/>
                  <a:pt x="19547" y="66013"/>
                  <a:pt x="19434" y="65975"/>
                </a:cubicBezTo>
                <a:close/>
                <a:moveTo>
                  <a:pt x="28644" y="66375"/>
                </a:moveTo>
                <a:cubicBezTo>
                  <a:pt x="28612" y="66375"/>
                  <a:pt x="28579" y="66380"/>
                  <a:pt x="28545" y="66391"/>
                </a:cubicBezTo>
                <a:cubicBezTo>
                  <a:pt x="28394" y="66429"/>
                  <a:pt x="28281" y="66542"/>
                  <a:pt x="28281" y="66656"/>
                </a:cubicBezTo>
                <a:lnTo>
                  <a:pt x="28319" y="66769"/>
                </a:lnTo>
                <a:cubicBezTo>
                  <a:pt x="28363" y="66813"/>
                  <a:pt x="28433" y="66832"/>
                  <a:pt x="28514" y="66832"/>
                </a:cubicBezTo>
                <a:cubicBezTo>
                  <a:pt x="28571" y="66832"/>
                  <a:pt x="28634" y="66822"/>
                  <a:pt x="28697" y="66807"/>
                </a:cubicBezTo>
                <a:cubicBezTo>
                  <a:pt x="28810" y="66769"/>
                  <a:pt x="28886" y="66656"/>
                  <a:pt x="28886" y="66542"/>
                </a:cubicBezTo>
                <a:lnTo>
                  <a:pt x="28848" y="66429"/>
                </a:lnTo>
                <a:cubicBezTo>
                  <a:pt x="28794" y="66402"/>
                  <a:pt x="28722" y="66375"/>
                  <a:pt x="28644" y="66375"/>
                </a:cubicBezTo>
                <a:close/>
                <a:moveTo>
                  <a:pt x="1400" y="66542"/>
                </a:moveTo>
                <a:lnTo>
                  <a:pt x="1135" y="66618"/>
                </a:lnTo>
                <a:cubicBezTo>
                  <a:pt x="1097" y="66807"/>
                  <a:pt x="1286" y="66845"/>
                  <a:pt x="1362" y="66882"/>
                </a:cubicBezTo>
                <a:lnTo>
                  <a:pt x="1589" y="66807"/>
                </a:lnTo>
                <a:cubicBezTo>
                  <a:pt x="1589" y="66807"/>
                  <a:pt x="1626" y="66769"/>
                  <a:pt x="1626" y="66731"/>
                </a:cubicBezTo>
                <a:cubicBezTo>
                  <a:pt x="1626" y="66618"/>
                  <a:pt x="1475" y="66580"/>
                  <a:pt x="1400" y="66542"/>
                </a:cubicBezTo>
                <a:close/>
                <a:moveTo>
                  <a:pt x="6882" y="66456"/>
                </a:moveTo>
                <a:cubicBezTo>
                  <a:pt x="6836" y="66456"/>
                  <a:pt x="6786" y="66460"/>
                  <a:pt x="6730" y="66467"/>
                </a:cubicBezTo>
                <a:lnTo>
                  <a:pt x="6617" y="66580"/>
                </a:lnTo>
                <a:lnTo>
                  <a:pt x="6617" y="66769"/>
                </a:lnTo>
                <a:lnTo>
                  <a:pt x="6693" y="66882"/>
                </a:lnTo>
                <a:cubicBezTo>
                  <a:pt x="6764" y="66918"/>
                  <a:pt x="6829" y="66932"/>
                  <a:pt x="6886" y="66932"/>
                </a:cubicBezTo>
                <a:cubicBezTo>
                  <a:pt x="7008" y="66932"/>
                  <a:pt x="7095" y="66870"/>
                  <a:pt x="7146" y="66845"/>
                </a:cubicBezTo>
                <a:cubicBezTo>
                  <a:pt x="7184" y="66807"/>
                  <a:pt x="7222" y="66807"/>
                  <a:pt x="7260" y="66807"/>
                </a:cubicBezTo>
                <a:lnTo>
                  <a:pt x="7260" y="66580"/>
                </a:lnTo>
                <a:cubicBezTo>
                  <a:pt x="7198" y="66518"/>
                  <a:pt x="7086" y="66456"/>
                  <a:pt x="6882" y="66456"/>
                </a:cubicBezTo>
                <a:close/>
                <a:moveTo>
                  <a:pt x="53461" y="66164"/>
                </a:moveTo>
                <a:cubicBezTo>
                  <a:pt x="53234" y="66202"/>
                  <a:pt x="53083" y="66315"/>
                  <a:pt x="53045" y="66504"/>
                </a:cubicBezTo>
                <a:lnTo>
                  <a:pt x="53083" y="66618"/>
                </a:lnTo>
                <a:lnTo>
                  <a:pt x="52969" y="66693"/>
                </a:lnTo>
                <a:cubicBezTo>
                  <a:pt x="52969" y="66656"/>
                  <a:pt x="53006" y="66618"/>
                  <a:pt x="53007" y="66618"/>
                </a:cubicBezTo>
                <a:lnTo>
                  <a:pt x="53007" y="66618"/>
                </a:lnTo>
                <a:cubicBezTo>
                  <a:pt x="52969" y="66656"/>
                  <a:pt x="52893" y="66693"/>
                  <a:pt x="52856" y="66769"/>
                </a:cubicBezTo>
                <a:lnTo>
                  <a:pt x="52856" y="66845"/>
                </a:lnTo>
                <a:cubicBezTo>
                  <a:pt x="52893" y="66920"/>
                  <a:pt x="53007" y="66958"/>
                  <a:pt x="53120" y="66958"/>
                </a:cubicBezTo>
                <a:cubicBezTo>
                  <a:pt x="53234" y="66920"/>
                  <a:pt x="53347" y="66807"/>
                  <a:pt x="53309" y="66693"/>
                </a:cubicBezTo>
                <a:cubicBezTo>
                  <a:pt x="53347" y="66693"/>
                  <a:pt x="53423" y="66693"/>
                  <a:pt x="53461" y="66656"/>
                </a:cubicBezTo>
                <a:cubicBezTo>
                  <a:pt x="53574" y="66618"/>
                  <a:pt x="53650" y="66504"/>
                  <a:pt x="53650" y="66391"/>
                </a:cubicBezTo>
                <a:cubicBezTo>
                  <a:pt x="53650" y="66315"/>
                  <a:pt x="53650" y="66277"/>
                  <a:pt x="53574" y="66202"/>
                </a:cubicBezTo>
                <a:lnTo>
                  <a:pt x="53461" y="66164"/>
                </a:lnTo>
                <a:close/>
                <a:moveTo>
                  <a:pt x="33801" y="66656"/>
                </a:moveTo>
                <a:cubicBezTo>
                  <a:pt x="33687" y="66656"/>
                  <a:pt x="33574" y="66693"/>
                  <a:pt x="33536" y="66731"/>
                </a:cubicBezTo>
                <a:cubicBezTo>
                  <a:pt x="33498" y="66769"/>
                  <a:pt x="33423" y="66845"/>
                  <a:pt x="33423" y="66920"/>
                </a:cubicBezTo>
                <a:cubicBezTo>
                  <a:pt x="33423" y="66958"/>
                  <a:pt x="33460" y="67034"/>
                  <a:pt x="33574" y="67071"/>
                </a:cubicBezTo>
                <a:lnTo>
                  <a:pt x="33725" y="66920"/>
                </a:lnTo>
                <a:lnTo>
                  <a:pt x="33725" y="66920"/>
                </a:lnTo>
                <a:cubicBezTo>
                  <a:pt x="33725" y="66958"/>
                  <a:pt x="33687" y="66996"/>
                  <a:pt x="33687" y="66996"/>
                </a:cubicBezTo>
                <a:cubicBezTo>
                  <a:pt x="33725" y="66996"/>
                  <a:pt x="33801" y="66996"/>
                  <a:pt x="33876" y="66958"/>
                </a:cubicBezTo>
                <a:lnTo>
                  <a:pt x="33914" y="66845"/>
                </a:lnTo>
                <a:cubicBezTo>
                  <a:pt x="33914" y="66807"/>
                  <a:pt x="33914" y="66769"/>
                  <a:pt x="33876" y="66731"/>
                </a:cubicBezTo>
                <a:lnTo>
                  <a:pt x="33801" y="66656"/>
                </a:lnTo>
                <a:close/>
                <a:moveTo>
                  <a:pt x="52122" y="66602"/>
                </a:moveTo>
                <a:cubicBezTo>
                  <a:pt x="52055" y="66602"/>
                  <a:pt x="52002" y="66629"/>
                  <a:pt x="51948" y="66656"/>
                </a:cubicBezTo>
                <a:cubicBezTo>
                  <a:pt x="51873" y="66693"/>
                  <a:pt x="51835" y="66769"/>
                  <a:pt x="51835" y="66882"/>
                </a:cubicBezTo>
                <a:cubicBezTo>
                  <a:pt x="51835" y="66958"/>
                  <a:pt x="51873" y="67034"/>
                  <a:pt x="51986" y="67071"/>
                </a:cubicBezTo>
                <a:lnTo>
                  <a:pt x="52137" y="66958"/>
                </a:lnTo>
                <a:lnTo>
                  <a:pt x="52175" y="66958"/>
                </a:lnTo>
                <a:cubicBezTo>
                  <a:pt x="52175" y="66996"/>
                  <a:pt x="52137" y="66996"/>
                  <a:pt x="52137" y="66996"/>
                </a:cubicBezTo>
                <a:cubicBezTo>
                  <a:pt x="52175" y="66996"/>
                  <a:pt x="52326" y="66996"/>
                  <a:pt x="52326" y="66845"/>
                </a:cubicBezTo>
                <a:lnTo>
                  <a:pt x="52251" y="66731"/>
                </a:lnTo>
                <a:lnTo>
                  <a:pt x="52251" y="66731"/>
                </a:lnTo>
                <a:cubicBezTo>
                  <a:pt x="52251" y="66731"/>
                  <a:pt x="52289" y="66769"/>
                  <a:pt x="52289" y="66769"/>
                </a:cubicBezTo>
                <a:lnTo>
                  <a:pt x="52213" y="66618"/>
                </a:lnTo>
                <a:cubicBezTo>
                  <a:pt x="52180" y="66607"/>
                  <a:pt x="52150" y="66602"/>
                  <a:pt x="52122" y="66602"/>
                </a:cubicBezTo>
                <a:close/>
                <a:moveTo>
                  <a:pt x="27903" y="66656"/>
                </a:moveTo>
                <a:lnTo>
                  <a:pt x="27676" y="66693"/>
                </a:lnTo>
                <a:lnTo>
                  <a:pt x="27638" y="66769"/>
                </a:lnTo>
                <a:cubicBezTo>
                  <a:pt x="27638" y="66807"/>
                  <a:pt x="27600" y="66882"/>
                  <a:pt x="27600" y="66958"/>
                </a:cubicBezTo>
                <a:cubicBezTo>
                  <a:pt x="27600" y="67109"/>
                  <a:pt x="27676" y="67185"/>
                  <a:pt x="27827" y="67223"/>
                </a:cubicBezTo>
                <a:lnTo>
                  <a:pt x="27978" y="67109"/>
                </a:lnTo>
                <a:lnTo>
                  <a:pt x="27978" y="67109"/>
                </a:lnTo>
                <a:cubicBezTo>
                  <a:pt x="27978" y="67147"/>
                  <a:pt x="27978" y="67147"/>
                  <a:pt x="27940" y="67147"/>
                </a:cubicBezTo>
                <a:lnTo>
                  <a:pt x="28016" y="67147"/>
                </a:lnTo>
                <a:lnTo>
                  <a:pt x="28167" y="67034"/>
                </a:lnTo>
                <a:lnTo>
                  <a:pt x="28167" y="66769"/>
                </a:lnTo>
                <a:lnTo>
                  <a:pt x="28016" y="66656"/>
                </a:lnTo>
                <a:close/>
                <a:moveTo>
                  <a:pt x="61627" y="66882"/>
                </a:moveTo>
                <a:cubicBezTo>
                  <a:pt x="61476" y="66882"/>
                  <a:pt x="61362" y="66920"/>
                  <a:pt x="61287" y="67071"/>
                </a:cubicBezTo>
                <a:lnTo>
                  <a:pt x="61325" y="67185"/>
                </a:lnTo>
                <a:cubicBezTo>
                  <a:pt x="61380" y="67240"/>
                  <a:pt x="61476" y="67275"/>
                  <a:pt x="61553" y="67275"/>
                </a:cubicBezTo>
                <a:cubicBezTo>
                  <a:pt x="61581" y="67275"/>
                  <a:pt x="61607" y="67271"/>
                  <a:pt x="61627" y="67260"/>
                </a:cubicBezTo>
                <a:cubicBezTo>
                  <a:pt x="61703" y="67223"/>
                  <a:pt x="61740" y="67147"/>
                  <a:pt x="61740" y="67071"/>
                </a:cubicBezTo>
                <a:cubicBezTo>
                  <a:pt x="61740" y="67034"/>
                  <a:pt x="61740" y="66996"/>
                  <a:pt x="61740" y="66958"/>
                </a:cubicBezTo>
                <a:lnTo>
                  <a:pt x="61627" y="66882"/>
                </a:lnTo>
                <a:close/>
                <a:moveTo>
                  <a:pt x="2912" y="66920"/>
                </a:moveTo>
                <a:lnTo>
                  <a:pt x="2761" y="67034"/>
                </a:lnTo>
                <a:lnTo>
                  <a:pt x="2761" y="67185"/>
                </a:lnTo>
                <a:lnTo>
                  <a:pt x="2912" y="67298"/>
                </a:lnTo>
                <a:lnTo>
                  <a:pt x="3139" y="67298"/>
                </a:lnTo>
                <a:lnTo>
                  <a:pt x="3290" y="67223"/>
                </a:lnTo>
                <a:lnTo>
                  <a:pt x="3290" y="67185"/>
                </a:lnTo>
                <a:cubicBezTo>
                  <a:pt x="3290" y="67071"/>
                  <a:pt x="3252" y="67034"/>
                  <a:pt x="3214" y="66996"/>
                </a:cubicBezTo>
                <a:cubicBezTo>
                  <a:pt x="3139" y="66920"/>
                  <a:pt x="3025" y="66920"/>
                  <a:pt x="2912" y="66920"/>
                </a:cubicBezTo>
                <a:close/>
                <a:moveTo>
                  <a:pt x="58791" y="66967"/>
                </a:moveTo>
                <a:cubicBezTo>
                  <a:pt x="58754" y="66967"/>
                  <a:pt x="58716" y="66977"/>
                  <a:pt x="58678" y="66996"/>
                </a:cubicBezTo>
                <a:cubicBezTo>
                  <a:pt x="58565" y="67034"/>
                  <a:pt x="58527" y="67260"/>
                  <a:pt x="58640" y="67336"/>
                </a:cubicBezTo>
                <a:cubicBezTo>
                  <a:pt x="58678" y="67374"/>
                  <a:pt x="58754" y="67374"/>
                  <a:pt x="58791" y="67374"/>
                </a:cubicBezTo>
                <a:lnTo>
                  <a:pt x="58867" y="67298"/>
                </a:lnTo>
                <a:lnTo>
                  <a:pt x="58791" y="67298"/>
                </a:lnTo>
                <a:lnTo>
                  <a:pt x="58981" y="67185"/>
                </a:lnTo>
                <a:lnTo>
                  <a:pt x="58981" y="67109"/>
                </a:lnTo>
                <a:lnTo>
                  <a:pt x="58905" y="66996"/>
                </a:lnTo>
                <a:cubicBezTo>
                  <a:pt x="58867" y="66977"/>
                  <a:pt x="58829" y="66967"/>
                  <a:pt x="58791" y="66967"/>
                </a:cubicBezTo>
                <a:close/>
                <a:moveTo>
                  <a:pt x="50128" y="67020"/>
                </a:moveTo>
                <a:cubicBezTo>
                  <a:pt x="50032" y="67020"/>
                  <a:pt x="49928" y="67076"/>
                  <a:pt x="49869" y="67223"/>
                </a:cubicBezTo>
                <a:lnTo>
                  <a:pt x="49982" y="67412"/>
                </a:lnTo>
                <a:cubicBezTo>
                  <a:pt x="50058" y="67412"/>
                  <a:pt x="50134" y="67412"/>
                  <a:pt x="50209" y="67374"/>
                </a:cubicBezTo>
                <a:cubicBezTo>
                  <a:pt x="50247" y="67336"/>
                  <a:pt x="50285" y="67260"/>
                  <a:pt x="50285" y="67185"/>
                </a:cubicBezTo>
                <a:lnTo>
                  <a:pt x="50285" y="67147"/>
                </a:lnTo>
                <a:lnTo>
                  <a:pt x="50209" y="67034"/>
                </a:lnTo>
                <a:cubicBezTo>
                  <a:pt x="50184" y="67025"/>
                  <a:pt x="50156" y="67020"/>
                  <a:pt x="50128" y="67020"/>
                </a:cubicBezTo>
                <a:close/>
                <a:moveTo>
                  <a:pt x="4953" y="67185"/>
                </a:moveTo>
                <a:cubicBezTo>
                  <a:pt x="4878" y="67185"/>
                  <a:pt x="4802" y="67223"/>
                  <a:pt x="4764" y="67223"/>
                </a:cubicBezTo>
                <a:cubicBezTo>
                  <a:pt x="4727" y="67260"/>
                  <a:pt x="4689" y="67336"/>
                  <a:pt x="4689" y="67487"/>
                </a:cubicBezTo>
                <a:lnTo>
                  <a:pt x="4840" y="67563"/>
                </a:lnTo>
                <a:lnTo>
                  <a:pt x="4953" y="67563"/>
                </a:lnTo>
                <a:lnTo>
                  <a:pt x="5105" y="67450"/>
                </a:lnTo>
                <a:lnTo>
                  <a:pt x="5105" y="67298"/>
                </a:lnTo>
                <a:lnTo>
                  <a:pt x="4953" y="67185"/>
                </a:lnTo>
                <a:close/>
                <a:moveTo>
                  <a:pt x="80153" y="67336"/>
                </a:moveTo>
                <a:lnTo>
                  <a:pt x="79964" y="67450"/>
                </a:lnTo>
                <a:cubicBezTo>
                  <a:pt x="79964" y="67487"/>
                  <a:pt x="79964" y="67525"/>
                  <a:pt x="79926" y="67563"/>
                </a:cubicBezTo>
                <a:lnTo>
                  <a:pt x="80077" y="67714"/>
                </a:lnTo>
                <a:lnTo>
                  <a:pt x="80115" y="67714"/>
                </a:lnTo>
                <a:cubicBezTo>
                  <a:pt x="80191" y="67714"/>
                  <a:pt x="80380" y="67714"/>
                  <a:pt x="80417" y="67601"/>
                </a:cubicBezTo>
                <a:lnTo>
                  <a:pt x="80304" y="67412"/>
                </a:lnTo>
                <a:cubicBezTo>
                  <a:pt x="80266" y="67412"/>
                  <a:pt x="80228" y="67374"/>
                  <a:pt x="80153" y="67336"/>
                </a:cubicBezTo>
                <a:close/>
                <a:moveTo>
                  <a:pt x="25937" y="67374"/>
                </a:moveTo>
                <a:lnTo>
                  <a:pt x="25748" y="67450"/>
                </a:lnTo>
                <a:lnTo>
                  <a:pt x="25748" y="67601"/>
                </a:lnTo>
                <a:lnTo>
                  <a:pt x="25861" y="67714"/>
                </a:lnTo>
                <a:cubicBezTo>
                  <a:pt x="25888" y="67721"/>
                  <a:pt x="25913" y="67724"/>
                  <a:pt x="25938" y="67724"/>
                </a:cubicBezTo>
                <a:cubicBezTo>
                  <a:pt x="26050" y="67724"/>
                  <a:pt x="26132" y="67656"/>
                  <a:pt x="26164" y="67563"/>
                </a:cubicBezTo>
                <a:lnTo>
                  <a:pt x="26050" y="67374"/>
                </a:lnTo>
                <a:cubicBezTo>
                  <a:pt x="26037" y="67387"/>
                  <a:pt x="26025" y="67391"/>
                  <a:pt x="26012" y="67391"/>
                </a:cubicBezTo>
                <a:cubicBezTo>
                  <a:pt x="25987" y="67391"/>
                  <a:pt x="25962" y="67374"/>
                  <a:pt x="25937" y="67374"/>
                </a:cubicBezTo>
                <a:close/>
                <a:moveTo>
                  <a:pt x="39785" y="67439"/>
                </a:moveTo>
                <a:cubicBezTo>
                  <a:pt x="39756" y="67439"/>
                  <a:pt x="39728" y="67442"/>
                  <a:pt x="39699" y="67450"/>
                </a:cubicBezTo>
                <a:cubicBezTo>
                  <a:pt x="39623" y="67487"/>
                  <a:pt x="39547" y="67563"/>
                  <a:pt x="39585" y="67676"/>
                </a:cubicBezTo>
                <a:lnTo>
                  <a:pt x="39736" y="67790"/>
                </a:lnTo>
                <a:lnTo>
                  <a:pt x="39812" y="67790"/>
                </a:lnTo>
                <a:cubicBezTo>
                  <a:pt x="39888" y="67790"/>
                  <a:pt x="40077" y="67790"/>
                  <a:pt x="40115" y="67639"/>
                </a:cubicBezTo>
                <a:lnTo>
                  <a:pt x="40077" y="67525"/>
                </a:lnTo>
                <a:cubicBezTo>
                  <a:pt x="40016" y="67495"/>
                  <a:pt x="39905" y="67439"/>
                  <a:pt x="39785" y="67439"/>
                </a:cubicBezTo>
                <a:close/>
                <a:moveTo>
                  <a:pt x="71268" y="67412"/>
                </a:moveTo>
                <a:lnTo>
                  <a:pt x="71117" y="67487"/>
                </a:lnTo>
                <a:cubicBezTo>
                  <a:pt x="71079" y="67525"/>
                  <a:pt x="71079" y="67525"/>
                  <a:pt x="71041" y="67601"/>
                </a:cubicBezTo>
                <a:lnTo>
                  <a:pt x="71155" y="67714"/>
                </a:lnTo>
                <a:cubicBezTo>
                  <a:pt x="71192" y="67752"/>
                  <a:pt x="71230" y="67752"/>
                  <a:pt x="71268" y="67790"/>
                </a:cubicBezTo>
                <a:lnTo>
                  <a:pt x="71457" y="67676"/>
                </a:lnTo>
                <a:cubicBezTo>
                  <a:pt x="71457" y="67676"/>
                  <a:pt x="71495" y="67639"/>
                  <a:pt x="71495" y="67601"/>
                </a:cubicBezTo>
                <a:lnTo>
                  <a:pt x="71381" y="67450"/>
                </a:lnTo>
                <a:cubicBezTo>
                  <a:pt x="71381" y="67412"/>
                  <a:pt x="71344" y="67412"/>
                  <a:pt x="71268" y="67412"/>
                </a:cubicBezTo>
                <a:close/>
                <a:moveTo>
                  <a:pt x="28545" y="67639"/>
                </a:moveTo>
                <a:cubicBezTo>
                  <a:pt x="28432" y="67639"/>
                  <a:pt x="28319" y="67714"/>
                  <a:pt x="28319" y="67828"/>
                </a:cubicBezTo>
                <a:lnTo>
                  <a:pt x="28470" y="67828"/>
                </a:lnTo>
                <a:cubicBezTo>
                  <a:pt x="28470" y="67828"/>
                  <a:pt x="28470" y="67865"/>
                  <a:pt x="28470" y="67865"/>
                </a:cubicBezTo>
                <a:lnTo>
                  <a:pt x="28659" y="67865"/>
                </a:lnTo>
                <a:cubicBezTo>
                  <a:pt x="28659" y="67865"/>
                  <a:pt x="28659" y="67828"/>
                  <a:pt x="28659" y="67828"/>
                </a:cubicBezTo>
                <a:lnTo>
                  <a:pt x="28810" y="67828"/>
                </a:lnTo>
                <a:cubicBezTo>
                  <a:pt x="28810" y="67790"/>
                  <a:pt x="28772" y="67752"/>
                  <a:pt x="28734" y="67714"/>
                </a:cubicBezTo>
                <a:cubicBezTo>
                  <a:pt x="28697" y="67676"/>
                  <a:pt x="28621" y="67639"/>
                  <a:pt x="28545" y="67639"/>
                </a:cubicBezTo>
                <a:close/>
                <a:moveTo>
                  <a:pt x="14708" y="67601"/>
                </a:moveTo>
                <a:lnTo>
                  <a:pt x="14594" y="67714"/>
                </a:lnTo>
                <a:lnTo>
                  <a:pt x="14594" y="67828"/>
                </a:lnTo>
                <a:lnTo>
                  <a:pt x="14708" y="67941"/>
                </a:lnTo>
                <a:lnTo>
                  <a:pt x="14972" y="67941"/>
                </a:lnTo>
                <a:lnTo>
                  <a:pt x="15086" y="67828"/>
                </a:lnTo>
                <a:lnTo>
                  <a:pt x="15086" y="67714"/>
                </a:lnTo>
                <a:lnTo>
                  <a:pt x="14972" y="67601"/>
                </a:lnTo>
                <a:close/>
                <a:moveTo>
                  <a:pt x="72024" y="67487"/>
                </a:moveTo>
                <a:lnTo>
                  <a:pt x="71911" y="67563"/>
                </a:lnTo>
                <a:cubicBezTo>
                  <a:pt x="71873" y="67639"/>
                  <a:pt x="71873" y="67714"/>
                  <a:pt x="71873" y="67790"/>
                </a:cubicBezTo>
                <a:cubicBezTo>
                  <a:pt x="71873" y="67979"/>
                  <a:pt x="71949" y="68130"/>
                  <a:pt x="72100" y="68168"/>
                </a:cubicBezTo>
                <a:lnTo>
                  <a:pt x="72213" y="68168"/>
                </a:lnTo>
                <a:cubicBezTo>
                  <a:pt x="72364" y="68130"/>
                  <a:pt x="72402" y="68017"/>
                  <a:pt x="72402" y="67903"/>
                </a:cubicBezTo>
                <a:lnTo>
                  <a:pt x="72516" y="67865"/>
                </a:lnTo>
                <a:lnTo>
                  <a:pt x="72516" y="67828"/>
                </a:lnTo>
                <a:cubicBezTo>
                  <a:pt x="72516" y="67790"/>
                  <a:pt x="72516" y="67714"/>
                  <a:pt x="72516" y="67676"/>
                </a:cubicBezTo>
                <a:cubicBezTo>
                  <a:pt x="72516" y="67601"/>
                  <a:pt x="72478" y="67525"/>
                  <a:pt x="72364" y="67487"/>
                </a:cubicBezTo>
                <a:lnTo>
                  <a:pt x="72289" y="67563"/>
                </a:lnTo>
                <a:lnTo>
                  <a:pt x="72251" y="67563"/>
                </a:lnTo>
                <a:cubicBezTo>
                  <a:pt x="72251" y="67563"/>
                  <a:pt x="72251" y="67563"/>
                  <a:pt x="72213" y="67525"/>
                </a:cubicBezTo>
                <a:cubicBezTo>
                  <a:pt x="72175" y="67525"/>
                  <a:pt x="72100" y="67487"/>
                  <a:pt x="72024" y="67487"/>
                </a:cubicBezTo>
                <a:close/>
                <a:moveTo>
                  <a:pt x="47508" y="67765"/>
                </a:moveTo>
                <a:cubicBezTo>
                  <a:pt x="47474" y="67765"/>
                  <a:pt x="47443" y="67774"/>
                  <a:pt x="47411" y="67790"/>
                </a:cubicBezTo>
                <a:cubicBezTo>
                  <a:pt x="47336" y="67790"/>
                  <a:pt x="47298" y="67865"/>
                  <a:pt x="47298" y="67941"/>
                </a:cubicBezTo>
                <a:cubicBezTo>
                  <a:pt x="47298" y="68017"/>
                  <a:pt x="47336" y="68130"/>
                  <a:pt x="47449" y="68168"/>
                </a:cubicBezTo>
                <a:cubicBezTo>
                  <a:pt x="47468" y="68187"/>
                  <a:pt x="47496" y="68196"/>
                  <a:pt x="47530" y="68196"/>
                </a:cubicBezTo>
                <a:cubicBezTo>
                  <a:pt x="47563" y="68196"/>
                  <a:pt x="47600" y="68187"/>
                  <a:pt x="47638" y="68168"/>
                </a:cubicBezTo>
                <a:cubicBezTo>
                  <a:pt x="47714" y="68130"/>
                  <a:pt x="47752" y="68092"/>
                  <a:pt x="47752" y="68017"/>
                </a:cubicBezTo>
                <a:cubicBezTo>
                  <a:pt x="47752" y="67941"/>
                  <a:pt x="47714" y="67903"/>
                  <a:pt x="47676" y="67828"/>
                </a:cubicBezTo>
                <a:cubicBezTo>
                  <a:pt x="47610" y="67783"/>
                  <a:pt x="47556" y="67765"/>
                  <a:pt x="47508" y="67765"/>
                </a:cubicBezTo>
                <a:close/>
                <a:moveTo>
                  <a:pt x="17610" y="67749"/>
                </a:moveTo>
                <a:cubicBezTo>
                  <a:pt x="17560" y="67749"/>
                  <a:pt x="17511" y="67761"/>
                  <a:pt x="17468" y="67790"/>
                </a:cubicBezTo>
                <a:cubicBezTo>
                  <a:pt x="17354" y="67828"/>
                  <a:pt x="17279" y="67903"/>
                  <a:pt x="17279" y="67979"/>
                </a:cubicBezTo>
                <a:lnTo>
                  <a:pt x="17203" y="67903"/>
                </a:lnTo>
                <a:cubicBezTo>
                  <a:pt x="16976" y="67903"/>
                  <a:pt x="16938" y="68017"/>
                  <a:pt x="16938" y="68054"/>
                </a:cubicBezTo>
                <a:cubicBezTo>
                  <a:pt x="16938" y="68092"/>
                  <a:pt x="16938" y="68092"/>
                  <a:pt x="16976" y="68092"/>
                </a:cubicBezTo>
                <a:lnTo>
                  <a:pt x="17014" y="68281"/>
                </a:lnTo>
                <a:cubicBezTo>
                  <a:pt x="17036" y="68292"/>
                  <a:pt x="17062" y="68297"/>
                  <a:pt x="17087" y="68297"/>
                </a:cubicBezTo>
                <a:cubicBezTo>
                  <a:pt x="17150" y="68297"/>
                  <a:pt x="17214" y="68270"/>
                  <a:pt x="17241" y="68243"/>
                </a:cubicBezTo>
                <a:cubicBezTo>
                  <a:pt x="17279" y="68206"/>
                  <a:pt x="17317" y="68168"/>
                  <a:pt x="17317" y="68092"/>
                </a:cubicBezTo>
                <a:cubicBezTo>
                  <a:pt x="17372" y="68148"/>
                  <a:pt x="17427" y="68183"/>
                  <a:pt x="17497" y="68183"/>
                </a:cubicBezTo>
                <a:cubicBezTo>
                  <a:pt x="17523" y="68183"/>
                  <a:pt x="17551" y="68178"/>
                  <a:pt x="17581" y="68168"/>
                </a:cubicBezTo>
                <a:cubicBezTo>
                  <a:pt x="17695" y="68168"/>
                  <a:pt x="17808" y="68054"/>
                  <a:pt x="17846" y="67979"/>
                </a:cubicBezTo>
                <a:lnTo>
                  <a:pt x="17846" y="67828"/>
                </a:lnTo>
                <a:cubicBezTo>
                  <a:pt x="17776" y="67781"/>
                  <a:pt x="17691" y="67749"/>
                  <a:pt x="17610" y="67749"/>
                </a:cubicBezTo>
                <a:close/>
                <a:moveTo>
                  <a:pt x="44992" y="67865"/>
                </a:moveTo>
                <a:lnTo>
                  <a:pt x="44954" y="67903"/>
                </a:lnTo>
                <a:cubicBezTo>
                  <a:pt x="44899" y="67881"/>
                  <a:pt x="44850" y="67872"/>
                  <a:pt x="44807" y="67872"/>
                </a:cubicBezTo>
                <a:cubicBezTo>
                  <a:pt x="44705" y="67872"/>
                  <a:pt x="44640" y="67925"/>
                  <a:pt x="44614" y="67979"/>
                </a:cubicBezTo>
                <a:lnTo>
                  <a:pt x="44614" y="68130"/>
                </a:lnTo>
                <a:lnTo>
                  <a:pt x="44651" y="68206"/>
                </a:lnTo>
                <a:cubicBezTo>
                  <a:pt x="44651" y="68168"/>
                  <a:pt x="44651" y="68168"/>
                  <a:pt x="44651" y="68168"/>
                </a:cubicBezTo>
                <a:lnTo>
                  <a:pt x="44727" y="68243"/>
                </a:lnTo>
                <a:lnTo>
                  <a:pt x="44765" y="68281"/>
                </a:lnTo>
                <a:cubicBezTo>
                  <a:pt x="44796" y="68297"/>
                  <a:pt x="44827" y="68306"/>
                  <a:pt x="44859" y="68306"/>
                </a:cubicBezTo>
                <a:cubicBezTo>
                  <a:pt x="44903" y="68306"/>
                  <a:pt x="44947" y="68288"/>
                  <a:pt x="44992" y="68243"/>
                </a:cubicBezTo>
                <a:cubicBezTo>
                  <a:pt x="45067" y="68206"/>
                  <a:pt x="45143" y="68092"/>
                  <a:pt x="45143" y="68017"/>
                </a:cubicBezTo>
                <a:cubicBezTo>
                  <a:pt x="45143" y="67941"/>
                  <a:pt x="45067" y="67865"/>
                  <a:pt x="44992" y="67865"/>
                </a:cubicBezTo>
                <a:close/>
                <a:moveTo>
                  <a:pt x="28621" y="67903"/>
                </a:moveTo>
                <a:cubicBezTo>
                  <a:pt x="28394" y="67941"/>
                  <a:pt x="28243" y="68054"/>
                  <a:pt x="28281" y="68281"/>
                </a:cubicBezTo>
                <a:lnTo>
                  <a:pt x="28394" y="68395"/>
                </a:lnTo>
                <a:cubicBezTo>
                  <a:pt x="28734" y="68395"/>
                  <a:pt x="28772" y="68206"/>
                  <a:pt x="28772" y="68092"/>
                </a:cubicBezTo>
                <a:cubicBezTo>
                  <a:pt x="28772" y="68092"/>
                  <a:pt x="28772" y="68054"/>
                  <a:pt x="28772" y="68017"/>
                </a:cubicBezTo>
                <a:lnTo>
                  <a:pt x="28621" y="67903"/>
                </a:lnTo>
                <a:close/>
                <a:moveTo>
                  <a:pt x="48810" y="67298"/>
                </a:moveTo>
                <a:cubicBezTo>
                  <a:pt x="48659" y="67298"/>
                  <a:pt x="48546" y="67336"/>
                  <a:pt x="48470" y="67374"/>
                </a:cubicBezTo>
                <a:lnTo>
                  <a:pt x="48432" y="67412"/>
                </a:lnTo>
                <a:lnTo>
                  <a:pt x="48357" y="67487"/>
                </a:lnTo>
                <a:cubicBezTo>
                  <a:pt x="48130" y="67525"/>
                  <a:pt x="47979" y="67676"/>
                  <a:pt x="47865" y="67790"/>
                </a:cubicBezTo>
                <a:lnTo>
                  <a:pt x="47827" y="67828"/>
                </a:lnTo>
                <a:lnTo>
                  <a:pt x="47827" y="68017"/>
                </a:lnTo>
                <a:cubicBezTo>
                  <a:pt x="47865" y="68017"/>
                  <a:pt x="47865" y="68092"/>
                  <a:pt x="47903" y="68130"/>
                </a:cubicBezTo>
                <a:cubicBezTo>
                  <a:pt x="47941" y="68206"/>
                  <a:pt x="47979" y="68395"/>
                  <a:pt x="48205" y="68395"/>
                </a:cubicBezTo>
                <a:lnTo>
                  <a:pt x="48319" y="68395"/>
                </a:lnTo>
                <a:cubicBezTo>
                  <a:pt x="48394" y="68319"/>
                  <a:pt x="48432" y="68243"/>
                  <a:pt x="48432" y="68206"/>
                </a:cubicBezTo>
                <a:cubicBezTo>
                  <a:pt x="48432" y="68206"/>
                  <a:pt x="48470" y="68168"/>
                  <a:pt x="48470" y="68168"/>
                </a:cubicBezTo>
                <a:cubicBezTo>
                  <a:pt x="48546" y="68168"/>
                  <a:pt x="48621" y="68092"/>
                  <a:pt x="48621" y="68017"/>
                </a:cubicBezTo>
                <a:lnTo>
                  <a:pt x="48621" y="67979"/>
                </a:lnTo>
                <a:cubicBezTo>
                  <a:pt x="48621" y="67941"/>
                  <a:pt x="48583" y="67903"/>
                  <a:pt x="48583" y="67903"/>
                </a:cubicBezTo>
                <a:cubicBezTo>
                  <a:pt x="48659" y="67865"/>
                  <a:pt x="48697" y="67865"/>
                  <a:pt x="48735" y="67865"/>
                </a:cubicBezTo>
                <a:cubicBezTo>
                  <a:pt x="48772" y="67865"/>
                  <a:pt x="48810" y="67828"/>
                  <a:pt x="48848" y="67828"/>
                </a:cubicBezTo>
                <a:lnTo>
                  <a:pt x="48961" y="67714"/>
                </a:lnTo>
                <a:lnTo>
                  <a:pt x="48961" y="67412"/>
                </a:lnTo>
                <a:lnTo>
                  <a:pt x="48810" y="67298"/>
                </a:lnTo>
                <a:close/>
                <a:moveTo>
                  <a:pt x="62799" y="67903"/>
                </a:moveTo>
                <a:cubicBezTo>
                  <a:pt x="62383" y="67903"/>
                  <a:pt x="62308" y="67979"/>
                  <a:pt x="62270" y="67979"/>
                </a:cubicBezTo>
                <a:lnTo>
                  <a:pt x="62308" y="68206"/>
                </a:lnTo>
                <a:cubicBezTo>
                  <a:pt x="62270" y="68206"/>
                  <a:pt x="62270" y="68168"/>
                  <a:pt x="62270" y="68168"/>
                </a:cubicBezTo>
                <a:cubicBezTo>
                  <a:pt x="62270" y="68168"/>
                  <a:pt x="62270" y="68206"/>
                  <a:pt x="62270" y="68206"/>
                </a:cubicBezTo>
                <a:cubicBezTo>
                  <a:pt x="62270" y="68281"/>
                  <a:pt x="62270" y="68395"/>
                  <a:pt x="62421" y="68433"/>
                </a:cubicBezTo>
                <a:lnTo>
                  <a:pt x="62459" y="68470"/>
                </a:lnTo>
                <a:cubicBezTo>
                  <a:pt x="62761" y="68470"/>
                  <a:pt x="62950" y="68281"/>
                  <a:pt x="62950" y="68017"/>
                </a:cubicBezTo>
                <a:lnTo>
                  <a:pt x="62799" y="67903"/>
                </a:lnTo>
                <a:close/>
                <a:moveTo>
                  <a:pt x="595" y="67991"/>
                </a:moveTo>
                <a:cubicBezTo>
                  <a:pt x="475" y="67991"/>
                  <a:pt x="389" y="68064"/>
                  <a:pt x="303" y="68092"/>
                </a:cubicBezTo>
                <a:lnTo>
                  <a:pt x="341" y="68092"/>
                </a:lnTo>
                <a:lnTo>
                  <a:pt x="114" y="68168"/>
                </a:lnTo>
                <a:lnTo>
                  <a:pt x="114" y="68206"/>
                </a:lnTo>
                <a:cubicBezTo>
                  <a:pt x="114" y="68281"/>
                  <a:pt x="152" y="68319"/>
                  <a:pt x="190" y="68357"/>
                </a:cubicBezTo>
                <a:cubicBezTo>
                  <a:pt x="190" y="68433"/>
                  <a:pt x="265" y="68470"/>
                  <a:pt x="341" y="68508"/>
                </a:cubicBezTo>
                <a:lnTo>
                  <a:pt x="530" y="68395"/>
                </a:lnTo>
                <a:lnTo>
                  <a:pt x="530" y="68395"/>
                </a:lnTo>
                <a:cubicBezTo>
                  <a:pt x="530" y="68395"/>
                  <a:pt x="492" y="68433"/>
                  <a:pt x="492" y="68433"/>
                </a:cubicBezTo>
                <a:cubicBezTo>
                  <a:pt x="454" y="68470"/>
                  <a:pt x="417" y="68470"/>
                  <a:pt x="417" y="68470"/>
                </a:cubicBezTo>
                <a:cubicBezTo>
                  <a:pt x="454" y="68470"/>
                  <a:pt x="530" y="68508"/>
                  <a:pt x="643" y="68508"/>
                </a:cubicBezTo>
                <a:lnTo>
                  <a:pt x="757" y="68433"/>
                </a:lnTo>
                <a:cubicBezTo>
                  <a:pt x="757" y="68433"/>
                  <a:pt x="757" y="68395"/>
                  <a:pt x="795" y="68395"/>
                </a:cubicBezTo>
                <a:cubicBezTo>
                  <a:pt x="832" y="68357"/>
                  <a:pt x="870" y="68319"/>
                  <a:pt x="870" y="68243"/>
                </a:cubicBezTo>
                <a:cubicBezTo>
                  <a:pt x="870" y="68206"/>
                  <a:pt x="832" y="68168"/>
                  <a:pt x="795" y="68092"/>
                </a:cubicBezTo>
                <a:lnTo>
                  <a:pt x="719" y="68017"/>
                </a:lnTo>
                <a:cubicBezTo>
                  <a:pt x="674" y="67998"/>
                  <a:pt x="632" y="67991"/>
                  <a:pt x="595" y="67991"/>
                </a:cubicBezTo>
                <a:close/>
                <a:moveTo>
                  <a:pt x="71079" y="68206"/>
                </a:moveTo>
                <a:lnTo>
                  <a:pt x="70928" y="68319"/>
                </a:lnTo>
                <a:cubicBezTo>
                  <a:pt x="70890" y="68357"/>
                  <a:pt x="70852" y="68395"/>
                  <a:pt x="70814" y="68470"/>
                </a:cubicBezTo>
                <a:lnTo>
                  <a:pt x="70890" y="68584"/>
                </a:lnTo>
                <a:cubicBezTo>
                  <a:pt x="70928" y="68603"/>
                  <a:pt x="70975" y="68612"/>
                  <a:pt x="71022" y="68612"/>
                </a:cubicBezTo>
                <a:cubicBezTo>
                  <a:pt x="71070" y="68612"/>
                  <a:pt x="71117" y="68603"/>
                  <a:pt x="71155" y="68584"/>
                </a:cubicBezTo>
                <a:cubicBezTo>
                  <a:pt x="71230" y="68546"/>
                  <a:pt x="71268" y="68470"/>
                  <a:pt x="71268" y="68395"/>
                </a:cubicBezTo>
                <a:cubicBezTo>
                  <a:pt x="71268" y="68319"/>
                  <a:pt x="71230" y="68243"/>
                  <a:pt x="71079" y="68206"/>
                </a:cubicBezTo>
                <a:close/>
                <a:moveTo>
                  <a:pt x="81287" y="68281"/>
                </a:moveTo>
                <a:cubicBezTo>
                  <a:pt x="81211" y="68281"/>
                  <a:pt x="81098" y="68281"/>
                  <a:pt x="81060" y="68470"/>
                </a:cubicBezTo>
                <a:lnTo>
                  <a:pt x="81098" y="68584"/>
                </a:lnTo>
                <a:cubicBezTo>
                  <a:pt x="81124" y="68610"/>
                  <a:pt x="81186" y="68654"/>
                  <a:pt x="81259" y="68654"/>
                </a:cubicBezTo>
                <a:cubicBezTo>
                  <a:pt x="81292" y="68654"/>
                  <a:pt x="81327" y="68645"/>
                  <a:pt x="81363" y="68622"/>
                </a:cubicBezTo>
                <a:cubicBezTo>
                  <a:pt x="81438" y="68622"/>
                  <a:pt x="81476" y="68546"/>
                  <a:pt x="81476" y="68508"/>
                </a:cubicBezTo>
                <a:cubicBezTo>
                  <a:pt x="81476" y="68395"/>
                  <a:pt x="81400" y="68281"/>
                  <a:pt x="81287" y="68281"/>
                </a:cubicBezTo>
                <a:close/>
                <a:moveTo>
                  <a:pt x="76939" y="69000"/>
                </a:moveTo>
                <a:cubicBezTo>
                  <a:pt x="76864" y="69037"/>
                  <a:pt x="76788" y="69113"/>
                  <a:pt x="76788" y="69189"/>
                </a:cubicBezTo>
                <a:lnTo>
                  <a:pt x="76939" y="69340"/>
                </a:lnTo>
                <a:lnTo>
                  <a:pt x="76977" y="69340"/>
                </a:lnTo>
                <a:cubicBezTo>
                  <a:pt x="77090" y="69340"/>
                  <a:pt x="77242" y="69340"/>
                  <a:pt x="77279" y="69189"/>
                </a:cubicBezTo>
                <a:lnTo>
                  <a:pt x="77242" y="69075"/>
                </a:lnTo>
                <a:cubicBezTo>
                  <a:pt x="77166" y="69000"/>
                  <a:pt x="77053" y="69000"/>
                  <a:pt x="76939" y="69000"/>
                </a:cubicBezTo>
                <a:close/>
                <a:moveTo>
                  <a:pt x="31445" y="69349"/>
                </a:moveTo>
                <a:lnTo>
                  <a:pt x="31445" y="69349"/>
                </a:lnTo>
                <a:cubicBezTo>
                  <a:pt x="31449" y="69358"/>
                  <a:pt x="31453" y="69368"/>
                  <a:pt x="31457" y="69378"/>
                </a:cubicBezTo>
                <a:cubicBezTo>
                  <a:pt x="31457" y="69378"/>
                  <a:pt x="31457" y="69360"/>
                  <a:pt x="31445" y="69349"/>
                </a:cubicBezTo>
                <a:close/>
                <a:moveTo>
                  <a:pt x="58111" y="68811"/>
                </a:moveTo>
                <a:cubicBezTo>
                  <a:pt x="57998" y="68811"/>
                  <a:pt x="57922" y="68886"/>
                  <a:pt x="57922" y="68962"/>
                </a:cubicBezTo>
                <a:lnTo>
                  <a:pt x="58035" y="69075"/>
                </a:lnTo>
                <a:cubicBezTo>
                  <a:pt x="58066" y="69136"/>
                  <a:pt x="58121" y="69247"/>
                  <a:pt x="58281" y="69247"/>
                </a:cubicBezTo>
                <a:cubicBezTo>
                  <a:pt x="58319" y="69247"/>
                  <a:pt x="58363" y="69241"/>
                  <a:pt x="58413" y="69227"/>
                </a:cubicBezTo>
                <a:lnTo>
                  <a:pt x="58413" y="69227"/>
                </a:lnTo>
                <a:cubicBezTo>
                  <a:pt x="58363" y="69260"/>
                  <a:pt x="58338" y="69312"/>
                  <a:pt x="58338" y="69378"/>
                </a:cubicBezTo>
                <a:lnTo>
                  <a:pt x="58489" y="69378"/>
                </a:lnTo>
                <a:cubicBezTo>
                  <a:pt x="58489" y="69378"/>
                  <a:pt x="58451" y="69416"/>
                  <a:pt x="58489" y="69416"/>
                </a:cubicBezTo>
                <a:lnTo>
                  <a:pt x="58640" y="69416"/>
                </a:lnTo>
                <a:cubicBezTo>
                  <a:pt x="58678" y="69416"/>
                  <a:pt x="58640" y="69378"/>
                  <a:pt x="58640" y="69378"/>
                </a:cubicBezTo>
                <a:lnTo>
                  <a:pt x="58791" y="69378"/>
                </a:lnTo>
                <a:cubicBezTo>
                  <a:pt x="58791" y="69302"/>
                  <a:pt x="58754" y="69264"/>
                  <a:pt x="58716" y="69226"/>
                </a:cubicBezTo>
                <a:cubicBezTo>
                  <a:pt x="58678" y="69189"/>
                  <a:pt x="58602" y="69189"/>
                  <a:pt x="58565" y="69189"/>
                </a:cubicBezTo>
                <a:cubicBezTo>
                  <a:pt x="58501" y="69189"/>
                  <a:pt x="58451" y="69202"/>
                  <a:pt x="58414" y="69226"/>
                </a:cubicBezTo>
                <a:lnTo>
                  <a:pt x="58414" y="69226"/>
                </a:lnTo>
                <a:lnTo>
                  <a:pt x="58489" y="69151"/>
                </a:lnTo>
                <a:cubicBezTo>
                  <a:pt x="58489" y="69113"/>
                  <a:pt x="58489" y="69113"/>
                  <a:pt x="58489" y="69075"/>
                </a:cubicBezTo>
                <a:cubicBezTo>
                  <a:pt x="58489" y="68886"/>
                  <a:pt x="58262" y="68811"/>
                  <a:pt x="58111" y="68811"/>
                </a:cubicBezTo>
                <a:close/>
                <a:moveTo>
                  <a:pt x="15955" y="69113"/>
                </a:moveTo>
                <a:lnTo>
                  <a:pt x="15729" y="69189"/>
                </a:lnTo>
                <a:cubicBezTo>
                  <a:pt x="15729" y="69189"/>
                  <a:pt x="15729" y="69226"/>
                  <a:pt x="15729" y="69226"/>
                </a:cubicBezTo>
                <a:cubicBezTo>
                  <a:pt x="15691" y="69264"/>
                  <a:pt x="15653" y="69340"/>
                  <a:pt x="15691" y="69453"/>
                </a:cubicBezTo>
                <a:lnTo>
                  <a:pt x="15842" y="69529"/>
                </a:lnTo>
                <a:lnTo>
                  <a:pt x="15880" y="69529"/>
                </a:lnTo>
                <a:cubicBezTo>
                  <a:pt x="15993" y="69529"/>
                  <a:pt x="16182" y="69491"/>
                  <a:pt x="16182" y="69302"/>
                </a:cubicBezTo>
                <a:lnTo>
                  <a:pt x="16182" y="69264"/>
                </a:lnTo>
                <a:lnTo>
                  <a:pt x="16031" y="69151"/>
                </a:lnTo>
                <a:cubicBezTo>
                  <a:pt x="15993" y="69151"/>
                  <a:pt x="15993" y="69151"/>
                  <a:pt x="15955" y="69113"/>
                </a:cubicBezTo>
                <a:close/>
                <a:moveTo>
                  <a:pt x="12364" y="69151"/>
                </a:moveTo>
                <a:lnTo>
                  <a:pt x="12212" y="69189"/>
                </a:lnTo>
                <a:cubicBezTo>
                  <a:pt x="12175" y="69226"/>
                  <a:pt x="12137" y="69302"/>
                  <a:pt x="12137" y="69378"/>
                </a:cubicBezTo>
                <a:cubicBezTo>
                  <a:pt x="12137" y="69491"/>
                  <a:pt x="12212" y="69567"/>
                  <a:pt x="12364" y="69605"/>
                </a:cubicBezTo>
                <a:lnTo>
                  <a:pt x="12515" y="69491"/>
                </a:lnTo>
                <a:cubicBezTo>
                  <a:pt x="12515" y="69453"/>
                  <a:pt x="12515" y="69453"/>
                  <a:pt x="12515" y="69416"/>
                </a:cubicBezTo>
                <a:cubicBezTo>
                  <a:pt x="12553" y="69378"/>
                  <a:pt x="12553" y="69378"/>
                  <a:pt x="12553" y="69340"/>
                </a:cubicBezTo>
                <a:cubicBezTo>
                  <a:pt x="12553" y="69189"/>
                  <a:pt x="12402" y="69151"/>
                  <a:pt x="12364" y="69151"/>
                </a:cubicBezTo>
                <a:close/>
                <a:moveTo>
                  <a:pt x="89445" y="69083"/>
                </a:moveTo>
                <a:cubicBezTo>
                  <a:pt x="89381" y="69083"/>
                  <a:pt x="89307" y="69108"/>
                  <a:pt x="89227" y="69189"/>
                </a:cubicBezTo>
                <a:lnTo>
                  <a:pt x="89302" y="69378"/>
                </a:lnTo>
                <a:cubicBezTo>
                  <a:pt x="89302" y="69378"/>
                  <a:pt x="89227" y="69340"/>
                  <a:pt x="89227" y="69302"/>
                </a:cubicBezTo>
                <a:cubicBezTo>
                  <a:pt x="89227" y="69264"/>
                  <a:pt x="89264" y="69264"/>
                  <a:pt x="89227" y="69264"/>
                </a:cubicBezTo>
                <a:cubicBezTo>
                  <a:pt x="89189" y="69302"/>
                  <a:pt x="89151" y="69416"/>
                  <a:pt x="89227" y="69529"/>
                </a:cubicBezTo>
                <a:lnTo>
                  <a:pt x="89340" y="69605"/>
                </a:lnTo>
                <a:cubicBezTo>
                  <a:pt x="89416" y="69605"/>
                  <a:pt x="89453" y="69567"/>
                  <a:pt x="89491" y="69567"/>
                </a:cubicBezTo>
                <a:cubicBezTo>
                  <a:pt x="89491" y="69567"/>
                  <a:pt x="89491" y="69567"/>
                  <a:pt x="89529" y="69605"/>
                </a:cubicBezTo>
                <a:lnTo>
                  <a:pt x="89756" y="69567"/>
                </a:lnTo>
                <a:cubicBezTo>
                  <a:pt x="89756" y="69529"/>
                  <a:pt x="89794" y="69529"/>
                  <a:pt x="89794" y="69491"/>
                </a:cubicBezTo>
                <a:cubicBezTo>
                  <a:pt x="89832" y="69453"/>
                  <a:pt x="89869" y="69378"/>
                  <a:pt x="89869" y="69264"/>
                </a:cubicBezTo>
                <a:lnTo>
                  <a:pt x="89680" y="69189"/>
                </a:lnTo>
                <a:cubicBezTo>
                  <a:pt x="89642" y="69189"/>
                  <a:pt x="89642" y="69189"/>
                  <a:pt x="89642" y="69151"/>
                </a:cubicBezTo>
                <a:cubicBezTo>
                  <a:pt x="89599" y="69129"/>
                  <a:pt x="89531" y="69083"/>
                  <a:pt x="89445" y="69083"/>
                </a:cubicBezTo>
                <a:close/>
                <a:moveTo>
                  <a:pt x="31276" y="69250"/>
                </a:moveTo>
                <a:cubicBezTo>
                  <a:pt x="31249" y="69250"/>
                  <a:pt x="31220" y="69255"/>
                  <a:pt x="31192" y="69264"/>
                </a:cubicBezTo>
                <a:lnTo>
                  <a:pt x="31116" y="69378"/>
                </a:lnTo>
                <a:lnTo>
                  <a:pt x="31116" y="69529"/>
                </a:lnTo>
                <a:lnTo>
                  <a:pt x="31268" y="69642"/>
                </a:lnTo>
                <a:lnTo>
                  <a:pt x="31305" y="69642"/>
                </a:lnTo>
                <a:cubicBezTo>
                  <a:pt x="31343" y="69642"/>
                  <a:pt x="31532" y="69642"/>
                  <a:pt x="31570" y="69491"/>
                </a:cubicBezTo>
                <a:lnTo>
                  <a:pt x="31419" y="69340"/>
                </a:lnTo>
                <a:cubicBezTo>
                  <a:pt x="31431" y="69340"/>
                  <a:pt x="31439" y="69344"/>
                  <a:pt x="31445" y="69349"/>
                </a:cubicBezTo>
                <a:lnTo>
                  <a:pt x="31445" y="69349"/>
                </a:lnTo>
                <a:cubicBezTo>
                  <a:pt x="31411" y="69283"/>
                  <a:pt x="31348" y="69250"/>
                  <a:pt x="31276" y="69250"/>
                </a:cubicBezTo>
                <a:close/>
                <a:moveTo>
                  <a:pt x="14245" y="69425"/>
                </a:moveTo>
                <a:cubicBezTo>
                  <a:pt x="14207" y="69425"/>
                  <a:pt x="14178" y="69434"/>
                  <a:pt x="14141" y="69453"/>
                </a:cubicBezTo>
                <a:lnTo>
                  <a:pt x="13989" y="69453"/>
                </a:lnTo>
                <a:lnTo>
                  <a:pt x="13876" y="69567"/>
                </a:lnTo>
                <a:lnTo>
                  <a:pt x="13876" y="69794"/>
                </a:lnTo>
                <a:lnTo>
                  <a:pt x="13914" y="69869"/>
                </a:lnTo>
                <a:cubicBezTo>
                  <a:pt x="13958" y="69914"/>
                  <a:pt x="14041" y="69932"/>
                  <a:pt x="14125" y="69932"/>
                </a:cubicBezTo>
                <a:cubicBezTo>
                  <a:pt x="14185" y="69932"/>
                  <a:pt x="14245" y="69923"/>
                  <a:pt x="14292" y="69907"/>
                </a:cubicBezTo>
                <a:cubicBezTo>
                  <a:pt x="14443" y="69831"/>
                  <a:pt x="14519" y="69756"/>
                  <a:pt x="14519" y="69642"/>
                </a:cubicBezTo>
                <a:cubicBezTo>
                  <a:pt x="14519" y="69605"/>
                  <a:pt x="14519" y="69567"/>
                  <a:pt x="14481" y="69567"/>
                </a:cubicBezTo>
                <a:lnTo>
                  <a:pt x="14405" y="69453"/>
                </a:lnTo>
                <a:cubicBezTo>
                  <a:pt x="14330" y="69434"/>
                  <a:pt x="14282" y="69425"/>
                  <a:pt x="14245" y="69425"/>
                </a:cubicBezTo>
                <a:close/>
                <a:moveTo>
                  <a:pt x="47222" y="69416"/>
                </a:moveTo>
                <a:cubicBezTo>
                  <a:pt x="47071" y="69453"/>
                  <a:pt x="46958" y="69567"/>
                  <a:pt x="46882" y="69642"/>
                </a:cubicBezTo>
                <a:cubicBezTo>
                  <a:pt x="46882" y="69680"/>
                  <a:pt x="46844" y="69718"/>
                  <a:pt x="46806" y="69756"/>
                </a:cubicBezTo>
                <a:lnTo>
                  <a:pt x="46806" y="69945"/>
                </a:lnTo>
                <a:cubicBezTo>
                  <a:pt x="46853" y="69968"/>
                  <a:pt x="46904" y="69977"/>
                  <a:pt x="46954" y="69977"/>
                </a:cubicBezTo>
                <a:cubicBezTo>
                  <a:pt x="47064" y="69977"/>
                  <a:pt x="47170" y="69933"/>
                  <a:pt x="47222" y="69907"/>
                </a:cubicBezTo>
                <a:lnTo>
                  <a:pt x="47260" y="69907"/>
                </a:lnTo>
                <a:lnTo>
                  <a:pt x="47298" y="69680"/>
                </a:lnTo>
                <a:cubicBezTo>
                  <a:pt x="47298" y="69680"/>
                  <a:pt x="47336" y="69718"/>
                  <a:pt x="47336" y="69756"/>
                </a:cubicBezTo>
                <a:cubicBezTo>
                  <a:pt x="47374" y="69718"/>
                  <a:pt x="47411" y="69642"/>
                  <a:pt x="47411" y="69567"/>
                </a:cubicBezTo>
                <a:cubicBezTo>
                  <a:pt x="47411" y="69529"/>
                  <a:pt x="47411" y="69491"/>
                  <a:pt x="47374" y="69453"/>
                </a:cubicBezTo>
                <a:lnTo>
                  <a:pt x="47222" y="69416"/>
                </a:lnTo>
                <a:close/>
                <a:moveTo>
                  <a:pt x="71722" y="69869"/>
                </a:moveTo>
                <a:lnTo>
                  <a:pt x="71608" y="69983"/>
                </a:lnTo>
                <a:lnTo>
                  <a:pt x="71608" y="70096"/>
                </a:lnTo>
                <a:lnTo>
                  <a:pt x="71722" y="70209"/>
                </a:lnTo>
                <a:lnTo>
                  <a:pt x="71986" y="70209"/>
                </a:lnTo>
                <a:lnTo>
                  <a:pt x="72100" y="70096"/>
                </a:lnTo>
                <a:lnTo>
                  <a:pt x="72100" y="69983"/>
                </a:lnTo>
                <a:lnTo>
                  <a:pt x="71986" y="69869"/>
                </a:lnTo>
                <a:close/>
                <a:moveTo>
                  <a:pt x="79170" y="69869"/>
                </a:moveTo>
                <a:lnTo>
                  <a:pt x="79019" y="69983"/>
                </a:lnTo>
                <a:cubicBezTo>
                  <a:pt x="78981" y="69983"/>
                  <a:pt x="78943" y="70020"/>
                  <a:pt x="78943" y="70058"/>
                </a:cubicBezTo>
                <a:lnTo>
                  <a:pt x="79056" y="70209"/>
                </a:lnTo>
                <a:cubicBezTo>
                  <a:pt x="79094" y="70209"/>
                  <a:pt x="79132" y="70247"/>
                  <a:pt x="79170" y="70247"/>
                </a:cubicBezTo>
                <a:lnTo>
                  <a:pt x="79321" y="70172"/>
                </a:lnTo>
                <a:cubicBezTo>
                  <a:pt x="79359" y="70134"/>
                  <a:pt x="79397" y="70096"/>
                  <a:pt x="79397" y="70058"/>
                </a:cubicBezTo>
                <a:lnTo>
                  <a:pt x="79283" y="69945"/>
                </a:lnTo>
                <a:cubicBezTo>
                  <a:pt x="79245" y="69907"/>
                  <a:pt x="79208" y="69869"/>
                  <a:pt x="79170" y="69869"/>
                </a:cubicBezTo>
                <a:close/>
                <a:moveTo>
                  <a:pt x="88649" y="69958"/>
                </a:moveTo>
                <a:cubicBezTo>
                  <a:pt x="88608" y="69958"/>
                  <a:pt x="88561" y="69965"/>
                  <a:pt x="88508" y="69983"/>
                </a:cubicBezTo>
                <a:lnTo>
                  <a:pt x="88395" y="70096"/>
                </a:lnTo>
                <a:lnTo>
                  <a:pt x="88395" y="70247"/>
                </a:lnTo>
                <a:lnTo>
                  <a:pt x="88622" y="70361"/>
                </a:lnTo>
                <a:cubicBezTo>
                  <a:pt x="88641" y="70342"/>
                  <a:pt x="88650" y="70332"/>
                  <a:pt x="88655" y="70332"/>
                </a:cubicBezTo>
                <a:cubicBezTo>
                  <a:pt x="88660" y="70332"/>
                  <a:pt x="88660" y="70342"/>
                  <a:pt x="88660" y="70361"/>
                </a:cubicBezTo>
                <a:cubicBezTo>
                  <a:pt x="88685" y="70361"/>
                  <a:pt x="88714" y="70365"/>
                  <a:pt x="88746" y="70365"/>
                </a:cubicBezTo>
                <a:cubicBezTo>
                  <a:pt x="88811" y="70365"/>
                  <a:pt x="88886" y="70348"/>
                  <a:pt x="88962" y="70247"/>
                </a:cubicBezTo>
                <a:lnTo>
                  <a:pt x="88924" y="70096"/>
                </a:lnTo>
                <a:cubicBezTo>
                  <a:pt x="88866" y="70038"/>
                  <a:pt x="88786" y="69958"/>
                  <a:pt x="88649" y="69958"/>
                </a:cubicBezTo>
                <a:close/>
                <a:moveTo>
                  <a:pt x="34935" y="70020"/>
                </a:moveTo>
                <a:cubicBezTo>
                  <a:pt x="34859" y="70020"/>
                  <a:pt x="34784" y="70020"/>
                  <a:pt x="34708" y="70096"/>
                </a:cubicBezTo>
                <a:cubicBezTo>
                  <a:pt x="34632" y="70134"/>
                  <a:pt x="34595" y="70209"/>
                  <a:pt x="34595" y="70323"/>
                </a:cubicBezTo>
                <a:cubicBezTo>
                  <a:pt x="34595" y="70474"/>
                  <a:pt x="34708" y="70550"/>
                  <a:pt x="34859" y="70588"/>
                </a:cubicBezTo>
                <a:lnTo>
                  <a:pt x="34973" y="70512"/>
                </a:lnTo>
                <a:cubicBezTo>
                  <a:pt x="34973" y="70474"/>
                  <a:pt x="35010" y="70436"/>
                  <a:pt x="35010" y="70436"/>
                </a:cubicBezTo>
                <a:cubicBezTo>
                  <a:pt x="35048" y="70361"/>
                  <a:pt x="35086" y="70323"/>
                  <a:pt x="35086" y="70247"/>
                </a:cubicBezTo>
                <a:cubicBezTo>
                  <a:pt x="35086" y="70172"/>
                  <a:pt x="35086" y="70096"/>
                  <a:pt x="35010" y="70058"/>
                </a:cubicBezTo>
                <a:lnTo>
                  <a:pt x="34935" y="70020"/>
                </a:lnTo>
                <a:close/>
                <a:moveTo>
                  <a:pt x="73650" y="70247"/>
                </a:moveTo>
                <a:cubicBezTo>
                  <a:pt x="73574" y="70247"/>
                  <a:pt x="73385" y="70247"/>
                  <a:pt x="73310" y="70399"/>
                </a:cubicBezTo>
                <a:lnTo>
                  <a:pt x="73385" y="70588"/>
                </a:lnTo>
                <a:cubicBezTo>
                  <a:pt x="73725" y="70588"/>
                  <a:pt x="73801" y="70436"/>
                  <a:pt x="73801" y="70361"/>
                </a:cubicBezTo>
                <a:lnTo>
                  <a:pt x="73650" y="70247"/>
                </a:lnTo>
                <a:close/>
                <a:moveTo>
                  <a:pt x="17959" y="70020"/>
                </a:moveTo>
                <a:cubicBezTo>
                  <a:pt x="17770" y="70058"/>
                  <a:pt x="17732" y="70134"/>
                  <a:pt x="17732" y="70209"/>
                </a:cubicBezTo>
                <a:cubicBezTo>
                  <a:pt x="17732" y="70247"/>
                  <a:pt x="17732" y="70247"/>
                  <a:pt x="17732" y="70285"/>
                </a:cubicBezTo>
                <a:cubicBezTo>
                  <a:pt x="17732" y="70323"/>
                  <a:pt x="17695" y="70361"/>
                  <a:pt x="17695" y="70361"/>
                </a:cubicBezTo>
                <a:cubicBezTo>
                  <a:pt x="17657" y="70436"/>
                  <a:pt x="17619" y="70550"/>
                  <a:pt x="17657" y="70663"/>
                </a:cubicBezTo>
                <a:lnTo>
                  <a:pt x="17770" y="70777"/>
                </a:lnTo>
                <a:lnTo>
                  <a:pt x="17884" y="70777"/>
                </a:lnTo>
                <a:cubicBezTo>
                  <a:pt x="17884" y="70777"/>
                  <a:pt x="17846" y="70739"/>
                  <a:pt x="17846" y="70739"/>
                </a:cubicBezTo>
                <a:lnTo>
                  <a:pt x="17846" y="70739"/>
                </a:lnTo>
                <a:lnTo>
                  <a:pt x="18035" y="70852"/>
                </a:lnTo>
                <a:lnTo>
                  <a:pt x="18224" y="70852"/>
                </a:lnTo>
                <a:cubicBezTo>
                  <a:pt x="18256" y="70852"/>
                  <a:pt x="18295" y="70855"/>
                  <a:pt x="18335" y="70855"/>
                </a:cubicBezTo>
                <a:cubicBezTo>
                  <a:pt x="18436" y="70855"/>
                  <a:pt x="18548" y="70836"/>
                  <a:pt x="18602" y="70701"/>
                </a:cubicBezTo>
                <a:lnTo>
                  <a:pt x="18451" y="70550"/>
                </a:lnTo>
                <a:cubicBezTo>
                  <a:pt x="18337" y="70550"/>
                  <a:pt x="18262" y="70474"/>
                  <a:pt x="18148" y="70399"/>
                </a:cubicBezTo>
                <a:cubicBezTo>
                  <a:pt x="18148" y="70361"/>
                  <a:pt x="18110" y="70323"/>
                  <a:pt x="18110" y="70323"/>
                </a:cubicBezTo>
                <a:cubicBezTo>
                  <a:pt x="18148" y="70285"/>
                  <a:pt x="18148" y="70247"/>
                  <a:pt x="18186" y="70209"/>
                </a:cubicBezTo>
                <a:lnTo>
                  <a:pt x="18110" y="70134"/>
                </a:lnTo>
                <a:cubicBezTo>
                  <a:pt x="18110" y="70172"/>
                  <a:pt x="18110" y="70172"/>
                  <a:pt x="18110" y="70172"/>
                </a:cubicBezTo>
                <a:lnTo>
                  <a:pt x="17959" y="70020"/>
                </a:lnTo>
                <a:close/>
                <a:moveTo>
                  <a:pt x="15880" y="70966"/>
                </a:moveTo>
                <a:lnTo>
                  <a:pt x="15729" y="71079"/>
                </a:lnTo>
                <a:cubicBezTo>
                  <a:pt x="15691" y="71117"/>
                  <a:pt x="15653" y="71155"/>
                  <a:pt x="15615" y="71192"/>
                </a:cubicBezTo>
                <a:lnTo>
                  <a:pt x="15729" y="71382"/>
                </a:lnTo>
                <a:cubicBezTo>
                  <a:pt x="15766" y="71382"/>
                  <a:pt x="15804" y="71419"/>
                  <a:pt x="15880" y="71457"/>
                </a:cubicBezTo>
                <a:lnTo>
                  <a:pt x="16031" y="71419"/>
                </a:lnTo>
                <a:cubicBezTo>
                  <a:pt x="16069" y="71382"/>
                  <a:pt x="16107" y="71268"/>
                  <a:pt x="16107" y="71192"/>
                </a:cubicBezTo>
                <a:cubicBezTo>
                  <a:pt x="16107" y="71079"/>
                  <a:pt x="16031" y="70966"/>
                  <a:pt x="15880" y="70966"/>
                </a:cubicBezTo>
                <a:close/>
                <a:moveTo>
                  <a:pt x="41102" y="71051"/>
                </a:moveTo>
                <a:cubicBezTo>
                  <a:pt x="41069" y="71051"/>
                  <a:pt x="41041" y="71060"/>
                  <a:pt x="41022" y="71079"/>
                </a:cubicBezTo>
                <a:cubicBezTo>
                  <a:pt x="40908" y="71117"/>
                  <a:pt x="40871" y="71192"/>
                  <a:pt x="40871" y="71268"/>
                </a:cubicBezTo>
                <a:cubicBezTo>
                  <a:pt x="40871" y="71344"/>
                  <a:pt x="40946" y="71419"/>
                  <a:pt x="41022" y="71457"/>
                </a:cubicBezTo>
                <a:cubicBezTo>
                  <a:pt x="41098" y="71457"/>
                  <a:pt x="41135" y="71457"/>
                  <a:pt x="41211" y="71419"/>
                </a:cubicBezTo>
                <a:cubicBezTo>
                  <a:pt x="41249" y="71382"/>
                  <a:pt x="41287" y="71306"/>
                  <a:pt x="41287" y="71268"/>
                </a:cubicBezTo>
                <a:cubicBezTo>
                  <a:pt x="41287" y="71192"/>
                  <a:pt x="41249" y="71117"/>
                  <a:pt x="41211" y="71079"/>
                </a:cubicBezTo>
                <a:cubicBezTo>
                  <a:pt x="41173" y="71060"/>
                  <a:pt x="41135" y="71051"/>
                  <a:pt x="41102" y="71051"/>
                </a:cubicBezTo>
                <a:close/>
                <a:moveTo>
                  <a:pt x="42005" y="71117"/>
                </a:moveTo>
                <a:cubicBezTo>
                  <a:pt x="41891" y="71117"/>
                  <a:pt x="41816" y="71117"/>
                  <a:pt x="41740" y="71155"/>
                </a:cubicBezTo>
                <a:cubicBezTo>
                  <a:pt x="41702" y="71192"/>
                  <a:pt x="41665" y="71268"/>
                  <a:pt x="41665" y="71344"/>
                </a:cubicBezTo>
                <a:cubicBezTo>
                  <a:pt x="41665" y="71457"/>
                  <a:pt x="41740" y="71533"/>
                  <a:pt x="41891" y="71571"/>
                </a:cubicBezTo>
                <a:lnTo>
                  <a:pt x="42043" y="71457"/>
                </a:lnTo>
                <a:cubicBezTo>
                  <a:pt x="42043" y="71457"/>
                  <a:pt x="42043" y="71457"/>
                  <a:pt x="42043" y="71419"/>
                </a:cubicBezTo>
                <a:cubicBezTo>
                  <a:pt x="42081" y="71382"/>
                  <a:pt x="42118" y="71344"/>
                  <a:pt x="42118" y="71268"/>
                </a:cubicBezTo>
                <a:cubicBezTo>
                  <a:pt x="42118" y="71268"/>
                  <a:pt x="42118" y="71230"/>
                  <a:pt x="42081" y="71192"/>
                </a:cubicBezTo>
                <a:lnTo>
                  <a:pt x="42005" y="71117"/>
                </a:lnTo>
                <a:close/>
                <a:moveTo>
                  <a:pt x="36183" y="70890"/>
                </a:moveTo>
                <a:lnTo>
                  <a:pt x="36031" y="71003"/>
                </a:lnTo>
                <a:cubicBezTo>
                  <a:pt x="35956" y="71079"/>
                  <a:pt x="35880" y="71155"/>
                  <a:pt x="35918" y="71306"/>
                </a:cubicBezTo>
                <a:lnTo>
                  <a:pt x="35993" y="71344"/>
                </a:lnTo>
                <a:cubicBezTo>
                  <a:pt x="35918" y="71419"/>
                  <a:pt x="35918" y="71457"/>
                  <a:pt x="35918" y="71457"/>
                </a:cubicBezTo>
                <a:lnTo>
                  <a:pt x="35956" y="71571"/>
                </a:lnTo>
                <a:cubicBezTo>
                  <a:pt x="36011" y="71626"/>
                  <a:pt x="36107" y="71661"/>
                  <a:pt x="36184" y="71661"/>
                </a:cubicBezTo>
                <a:cubicBezTo>
                  <a:pt x="36212" y="71661"/>
                  <a:pt x="36238" y="71656"/>
                  <a:pt x="36258" y="71646"/>
                </a:cubicBezTo>
                <a:cubicBezTo>
                  <a:pt x="36372" y="71608"/>
                  <a:pt x="36447" y="71533"/>
                  <a:pt x="36447" y="71419"/>
                </a:cubicBezTo>
                <a:cubicBezTo>
                  <a:pt x="36447" y="71419"/>
                  <a:pt x="36447" y="71382"/>
                  <a:pt x="36447" y="71382"/>
                </a:cubicBezTo>
                <a:lnTo>
                  <a:pt x="36372" y="71306"/>
                </a:lnTo>
                <a:cubicBezTo>
                  <a:pt x="36409" y="71268"/>
                  <a:pt x="36409" y="71192"/>
                  <a:pt x="36409" y="71117"/>
                </a:cubicBezTo>
                <a:cubicBezTo>
                  <a:pt x="36409" y="71003"/>
                  <a:pt x="36334" y="70928"/>
                  <a:pt x="36183" y="70890"/>
                </a:cubicBezTo>
                <a:close/>
                <a:moveTo>
                  <a:pt x="66693" y="71251"/>
                </a:moveTo>
                <a:cubicBezTo>
                  <a:pt x="66520" y="71251"/>
                  <a:pt x="66466" y="71394"/>
                  <a:pt x="66466" y="71457"/>
                </a:cubicBezTo>
                <a:lnTo>
                  <a:pt x="66429" y="71457"/>
                </a:lnTo>
                <a:lnTo>
                  <a:pt x="66429" y="71382"/>
                </a:lnTo>
                <a:lnTo>
                  <a:pt x="66315" y="71268"/>
                </a:lnTo>
                <a:cubicBezTo>
                  <a:pt x="66285" y="71265"/>
                  <a:pt x="66256" y="71263"/>
                  <a:pt x="66230" y="71263"/>
                </a:cubicBezTo>
                <a:cubicBezTo>
                  <a:pt x="65968" y="71263"/>
                  <a:pt x="65937" y="71423"/>
                  <a:pt x="65937" y="71457"/>
                </a:cubicBezTo>
                <a:lnTo>
                  <a:pt x="66051" y="71608"/>
                </a:lnTo>
                <a:lnTo>
                  <a:pt x="66088" y="71608"/>
                </a:lnTo>
                <a:cubicBezTo>
                  <a:pt x="66115" y="71635"/>
                  <a:pt x="66161" y="71662"/>
                  <a:pt x="66225" y="71662"/>
                </a:cubicBezTo>
                <a:cubicBezTo>
                  <a:pt x="66252" y="71662"/>
                  <a:pt x="66282" y="71657"/>
                  <a:pt x="66315" y="71646"/>
                </a:cubicBezTo>
                <a:lnTo>
                  <a:pt x="66429" y="71533"/>
                </a:lnTo>
                <a:lnTo>
                  <a:pt x="66429" y="71495"/>
                </a:lnTo>
                <a:lnTo>
                  <a:pt x="66542" y="71646"/>
                </a:lnTo>
                <a:lnTo>
                  <a:pt x="66807" y="71646"/>
                </a:lnTo>
                <a:lnTo>
                  <a:pt x="66920" y="71533"/>
                </a:lnTo>
                <a:lnTo>
                  <a:pt x="66920" y="71382"/>
                </a:lnTo>
                <a:lnTo>
                  <a:pt x="66807" y="71268"/>
                </a:lnTo>
                <a:cubicBezTo>
                  <a:pt x="66764" y="71256"/>
                  <a:pt x="66726" y="71251"/>
                  <a:pt x="66693" y="71251"/>
                </a:cubicBezTo>
                <a:close/>
                <a:moveTo>
                  <a:pt x="26617" y="71230"/>
                </a:moveTo>
                <a:cubicBezTo>
                  <a:pt x="26466" y="71268"/>
                  <a:pt x="26353" y="71382"/>
                  <a:pt x="26277" y="71495"/>
                </a:cubicBezTo>
                <a:lnTo>
                  <a:pt x="26315" y="71608"/>
                </a:lnTo>
                <a:cubicBezTo>
                  <a:pt x="26387" y="71680"/>
                  <a:pt x="26474" y="71707"/>
                  <a:pt x="26566" y="71707"/>
                </a:cubicBezTo>
                <a:cubicBezTo>
                  <a:pt x="26620" y="71707"/>
                  <a:pt x="26675" y="71698"/>
                  <a:pt x="26731" y="71684"/>
                </a:cubicBezTo>
                <a:cubicBezTo>
                  <a:pt x="26844" y="71646"/>
                  <a:pt x="26920" y="71533"/>
                  <a:pt x="26920" y="71419"/>
                </a:cubicBezTo>
                <a:cubicBezTo>
                  <a:pt x="26920" y="71419"/>
                  <a:pt x="26920" y="71382"/>
                  <a:pt x="26920" y="71344"/>
                </a:cubicBezTo>
                <a:lnTo>
                  <a:pt x="26882" y="71306"/>
                </a:lnTo>
                <a:cubicBezTo>
                  <a:pt x="26806" y="71230"/>
                  <a:pt x="26731" y="71230"/>
                  <a:pt x="26617" y="71230"/>
                </a:cubicBezTo>
                <a:close/>
                <a:moveTo>
                  <a:pt x="33574" y="71571"/>
                </a:moveTo>
                <a:cubicBezTo>
                  <a:pt x="33423" y="71571"/>
                  <a:pt x="33309" y="71646"/>
                  <a:pt x="33271" y="71760"/>
                </a:cubicBezTo>
                <a:lnTo>
                  <a:pt x="33385" y="71911"/>
                </a:lnTo>
                <a:cubicBezTo>
                  <a:pt x="33423" y="71949"/>
                  <a:pt x="33423" y="71949"/>
                  <a:pt x="33498" y="71949"/>
                </a:cubicBezTo>
                <a:lnTo>
                  <a:pt x="33649" y="71873"/>
                </a:lnTo>
                <a:cubicBezTo>
                  <a:pt x="33687" y="71835"/>
                  <a:pt x="33725" y="71797"/>
                  <a:pt x="33725" y="71722"/>
                </a:cubicBezTo>
                <a:lnTo>
                  <a:pt x="33725" y="71684"/>
                </a:lnTo>
                <a:lnTo>
                  <a:pt x="33574" y="71571"/>
                </a:lnTo>
                <a:close/>
                <a:moveTo>
                  <a:pt x="80153" y="71571"/>
                </a:moveTo>
                <a:cubicBezTo>
                  <a:pt x="80002" y="71571"/>
                  <a:pt x="79888" y="71646"/>
                  <a:pt x="79850" y="71760"/>
                </a:cubicBezTo>
                <a:lnTo>
                  <a:pt x="80002" y="71911"/>
                </a:lnTo>
                <a:cubicBezTo>
                  <a:pt x="80039" y="71911"/>
                  <a:pt x="80039" y="71911"/>
                  <a:pt x="80077" y="71949"/>
                </a:cubicBezTo>
                <a:lnTo>
                  <a:pt x="80304" y="71835"/>
                </a:lnTo>
                <a:lnTo>
                  <a:pt x="80304" y="71684"/>
                </a:lnTo>
                <a:lnTo>
                  <a:pt x="80153" y="71571"/>
                </a:lnTo>
                <a:close/>
                <a:moveTo>
                  <a:pt x="79434" y="71684"/>
                </a:moveTo>
                <a:lnTo>
                  <a:pt x="79245" y="71760"/>
                </a:lnTo>
                <a:cubicBezTo>
                  <a:pt x="79208" y="71873"/>
                  <a:pt x="79321" y="72062"/>
                  <a:pt x="79472" y="72062"/>
                </a:cubicBezTo>
                <a:cubicBezTo>
                  <a:pt x="79492" y="72069"/>
                  <a:pt x="79512" y="72072"/>
                  <a:pt x="79532" y="72072"/>
                </a:cubicBezTo>
                <a:cubicBezTo>
                  <a:pt x="79622" y="72072"/>
                  <a:pt x="79699" y="72004"/>
                  <a:pt x="79699" y="71911"/>
                </a:cubicBezTo>
                <a:lnTo>
                  <a:pt x="79548" y="71760"/>
                </a:lnTo>
                <a:cubicBezTo>
                  <a:pt x="79548" y="71760"/>
                  <a:pt x="79510" y="71722"/>
                  <a:pt x="79434" y="71684"/>
                </a:cubicBezTo>
                <a:close/>
                <a:moveTo>
                  <a:pt x="12288" y="71155"/>
                </a:moveTo>
                <a:lnTo>
                  <a:pt x="12212" y="71192"/>
                </a:lnTo>
                <a:cubicBezTo>
                  <a:pt x="12061" y="71344"/>
                  <a:pt x="12023" y="71533"/>
                  <a:pt x="12137" y="71646"/>
                </a:cubicBezTo>
                <a:cubicBezTo>
                  <a:pt x="12099" y="71684"/>
                  <a:pt x="12099" y="71722"/>
                  <a:pt x="12061" y="71760"/>
                </a:cubicBezTo>
                <a:lnTo>
                  <a:pt x="12137" y="71873"/>
                </a:lnTo>
                <a:cubicBezTo>
                  <a:pt x="12137" y="71911"/>
                  <a:pt x="12137" y="71949"/>
                  <a:pt x="12099" y="71986"/>
                </a:cubicBezTo>
                <a:lnTo>
                  <a:pt x="12250" y="72138"/>
                </a:lnTo>
                <a:cubicBezTo>
                  <a:pt x="12402" y="72138"/>
                  <a:pt x="12553" y="72100"/>
                  <a:pt x="12628" y="72024"/>
                </a:cubicBezTo>
                <a:cubicBezTo>
                  <a:pt x="12704" y="71986"/>
                  <a:pt x="12780" y="71835"/>
                  <a:pt x="12704" y="71646"/>
                </a:cubicBezTo>
                <a:lnTo>
                  <a:pt x="12817" y="71533"/>
                </a:lnTo>
                <a:cubicBezTo>
                  <a:pt x="12780" y="71268"/>
                  <a:pt x="12591" y="71155"/>
                  <a:pt x="12288" y="71155"/>
                </a:cubicBezTo>
                <a:close/>
                <a:moveTo>
                  <a:pt x="31041" y="71722"/>
                </a:moveTo>
                <a:cubicBezTo>
                  <a:pt x="30927" y="71722"/>
                  <a:pt x="30814" y="71722"/>
                  <a:pt x="30738" y="71797"/>
                </a:cubicBezTo>
                <a:cubicBezTo>
                  <a:pt x="30625" y="71873"/>
                  <a:pt x="30587" y="72062"/>
                  <a:pt x="30738" y="72138"/>
                </a:cubicBezTo>
                <a:lnTo>
                  <a:pt x="30814" y="72175"/>
                </a:lnTo>
                <a:cubicBezTo>
                  <a:pt x="30889" y="72175"/>
                  <a:pt x="30965" y="72175"/>
                  <a:pt x="31041" y="72138"/>
                </a:cubicBezTo>
                <a:cubicBezTo>
                  <a:pt x="31116" y="72062"/>
                  <a:pt x="31116" y="71986"/>
                  <a:pt x="31116" y="71911"/>
                </a:cubicBezTo>
                <a:cubicBezTo>
                  <a:pt x="31116" y="71873"/>
                  <a:pt x="31116" y="71873"/>
                  <a:pt x="31116" y="71835"/>
                </a:cubicBezTo>
                <a:lnTo>
                  <a:pt x="31041" y="71722"/>
                </a:lnTo>
                <a:close/>
                <a:moveTo>
                  <a:pt x="152" y="71797"/>
                </a:moveTo>
                <a:lnTo>
                  <a:pt x="1" y="71911"/>
                </a:lnTo>
                <a:lnTo>
                  <a:pt x="1" y="72251"/>
                </a:lnTo>
                <a:lnTo>
                  <a:pt x="114" y="72365"/>
                </a:lnTo>
                <a:cubicBezTo>
                  <a:pt x="147" y="72376"/>
                  <a:pt x="180" y="72380"/>
                  <a:pt x="213" y="72380"/>
                </a:cubicBezTo>
                <a:cubicBezTo>
                  <a:pt x="291" y="72380"/>
                  <a:pt x="363" y="72353"/>
                  <a:pt x="417" y="72327"/>
                </a:cubicBezTo>
                <a:cubicBezTo>
                  <a:pt x="492" y="72289"/>
                  <a:pt x="530" y="72213"/>
                  <a:pt x="530" y="72138"/>
                </a:cubicBezTo>
                <a:cubicBezTo>
                  <a:pt x="530" y="72062"/>
                  <a:pt x="454" y="71949"/>
                  <a:pt x="379" y="71873"/>
                </a:cubicBezTo>
                <a:cubicBezTo>
                  <a:pt x="303" y="71797"/>
                  <a:pt x="227" y="71797"/>
                  <a:pt x="152" y="71797"/>
                </a:cubicBezTo>
                <a:close/>
                <a:moveTo>
                  <a:pt x="53990" y="71646"/>
                </a:moveTo>
                <a:cubicBezTo>
                  <a:pt x="53876" y="71760"/>
                  <a:pt x="53801" y="71911"/>
                  <a:pt x="53763" y="72024"/>
                </a:cubicBezTo>
                <a:cubicBezTo>
                  <a:pt x="53763" y="72100"/>
                  <a:pt x="53725" y="72175"/>
                  <a:pt x="53725" y="72213"/>
                </a:cubicBezTo>
                <a:lnTo>
                  <a:pt x="53801" y="72365"/>
                </a:lnTo>
                <a:cubicBezTo>
                  <a:pt x="53848" y="72388"/>
                  <a:pt x="53891" y="72397"/>
                  <a:pt x="53930" y="72397"/>
                </a:cubicBezTo>
                <a:cubicBezTo>
                  <a:pt x="54015" y="72397"/>
                  <a:pt x="54077" y="72353"/>
                  <a:pt x="54103" y="72327"/>
                </a:cubicBezTo>
                <a:cubicBezTo>
                  <a:pt x="54179" y="72327"/>
                  <a:pt x="54255" y="72289"/>
                  <a:pt x="54255" y="72175"/>
                </a:cubicBezTo>
                <a:lnTo>
                  <a:pt x="54217" y="72062"/>
                </a:lnTo>
                <a:lnTo>
                  <a:pt x="54217" y="72062"/>
                </a:lnTo>
                <a:cubicBezTo>
                  <a:pt x="54255" y="72100"/>
                  <a:pt x="54255" y="72100"/>
                  <a:pt x="54255" y="72100"/>
                </a:cubicBezTo>
                <a:cubicBezTo>
                  <a:pt x="54255" y="72100"/>
                  <a:pt x="54255" y="72062"/>
                  <a:pt x="54255" y="72062"/>
                </a:cubicBezTo>
                <a:cubicBezTo>
                  <a:pt x="54292" y="71986"/>
                  <a:pt x="54330" y="71949"/>
                  <a:pt x="54330" y="71873"/>
                </a:cubicBezTo>
                <a:cubicBezTo>
                  <a:pt x="54330" y="71797"/>
                  <a:pt x="54292" y="71722"/>
                  <a:pt x="54141" y="71646"/>
                </a:cubicBezTo>
                <a:close/>
                <a:moveTo>
                  <a:pt x="75360" y="71933"/>
                </a:moveTo>
                <a:cubicBezTo>
                  <a:pt x="75323" y="71933"/>
                  <a:pt x="75282" y="71938"/>
                  <a:pt x="75238" y="71949"/>
                </a:cubicBezTo>
                <a:lnTo>
                  <a:pt x="75162" y="72024"/>
                </a:lnTo>
                <a:cubicBezTo>
                  <a:pt x="75124" y="72062"/>
                  <a:pt x="75124" y="72138"/>
                  <a:pt x="75124" y="72175"/>
                </a:cubicBezTo>
                <a:cubicBezTo>
                  <a:pt x="75124" y="72251"/>
                  <a:pt x="75162" y="72402"/>
                  <a:pt x="75465" y="72440"/>
                </a:cubicBezTo>
                <a:lnTo>
                  <a:pt x="75616" y="72327"/>
                </a:lnTo>
                <a:cubicBezTo>
                  <a:pt x="75654" y="72327"/>
                  <a:pt x="75729" y="72251"/>
                  <a:pt x="75729" y="72138"/>
                </a:cubicBezTo>
                <a:cubicBezTo>
                  <a:pt x="75729" y="72138"/>
                  <a:pt x="75729" y="72100"/>
                  <a:pt x="75729" y="72062"/>
                </a:cubicBezTo>
                <a:lnTo>
                  <a:pt x="75540" y="71986"/>
                </a:lnTo>
                <a:cubicBezTo>
                  <a:pt x="75514" y="71960"/>
                  <a:pt x="75449" y="71933"/>
                  <a:pt x="75360" y="71933"/>
                </a:cubicBezTo>
                <a:close/>
                <a:moveTo>
                  <a:pt x="3025" y="72100"/>
                </a:moveTo>
                <a:lnTo>
                  <a:pt x="2836" y="72213"/>
                </a:lnTo>
                <a:cubicBezTo>
                  <a:pt x="2836" y="72213"/>
                  <a:pt x="2798" y="72251"/>
                  <a:pt x="2761" y="72289"/>
                </a:cubicBezTo>
                <a:lnTo>
                  <a:pt x="2912" y="72440"/>
                </a:lnTo>
                <a:cubicBezTo>
                  <a:pt x="2912" y="72440"/>
                  <a:pt x="2950" y="72478"/>
                  <a:pt x="2987" y="72478"/>
                </a:cubicBezTo>
                <a:lnTo>
                  <a:pt x="3176" y="72365"/>
                </a:lnTo>
                <a:cubicBezTo>
                  <a:pt x="3176" y="72365"/>
                  <a:pt x="3214" y="72327"/>
                  <a:pt x="3214" y="72289"/>
                </a:cubicBezTo>
                <a:lnTo>
                  <a:pt x="3101" y="72138"/>
                </a:lnTo>
                <a:cubicBezTo>
                  <a:pt x="3101" y="72138"/>
                  <a:pt x="3063" y="72100"/>
                  <a:pt x="3025" y="72100"/>
                </a:cubicBezTo>
                <a:close/>
                <a:moveTo>
                  <a:pt x="33234" y="72667"/>
                </a:moveTo>
                <a:cubicBezTo>
                  <a:pt x="33234" y="72667"/>
                  <a:pt x="33233" y="72667"/>
                  <a:pt x="33196" y="72705"/>
                </a:cubicBezTo>
                <a:lnTo>
                  <a:pt x="33139" y="72705"/>
                </a:lnTo>
                <a:lnTo>
                  <a:pt x="33234" y="72667"/>
                </a:lnTo>
                <a:close/>
                <a:moveTo>
                  <a:pt x="33385" y="72289"/>
                </a:moveTo>
                <a:cubicBezTo>
                  <a:pt x="33271" y="72289"/>
                  <a:pt x="33158" y="72327"/>
                  <a:pt x="33044" y="72402"/>
                </a:cubicBezTo>
                <a:cubicBezTo>
                  <a:pt x="33007" y="72440"/>
                  <a:pt x="32931" y="72478"/>
                  <a:pt x="32931" y="72591"/>
                </a:cubicBezTo>
                <a:cubicBezTo>
                  <a:pt x="32931" y="72667"/>
                  <a:pt x="32969" y="72705"/>
                  <a:pt x="33044" y="72743"/>
                </a:cubicBezTo>
                <a:lnTo>
                  <a:pt x="33135" y="72706"/>
                </a:lnTo>
                <a:lnTo>
                  <a:pt x="33135" y="72706"/>
                </a:lnTo>
                <a:cubicBezTo>
                  <a:pt x="33169" y="72714"/>
                  <a:pt x="33210" y="72743"/>
                  <a:pt x="33309" y="72743"/>
                </a:cubicBezTo>
                <a:lnTo>
                  <a:pt x="33423" y="72591"/>
                </a:lnTo>
                <a:cubicBezTo>
                  <a:pt x="33460" y="72554"/>
                  <a:pt x="33498" y="72516"/>
                  <a:pt x="33498" y="72440"/>
                </a:cubicBezTo>
                <a:lnTo>
                  <a:pt x="33385" y="72289"/>
                </a:lnTo>
                <a:close/>
                <a:moveTo>
                  <a:pt x="46693" y="72289"/>
                </a:moveTo>
                <a:lnTo>
                  <a:pt x="46466" y="72365"/>
                </a:lnTo>
                <a:cubicBezTo>
                  <a:pt x="46428" y="72478"/>
                  <a:pt x="46466" y="72591"/>
                  <a:pt x="46542" y="72705"/>
                </a:cubicBezTo>
                <a:lnTo>
                  <a:pt x="46655" y="72743"/>
                </a:lnTo>
                <a:cubicBezTo>
                  <a:pt x="46882" y="72743"/>
                  <a:pt x="46958" y="72629"/>
                  <a:pt x="46996" y="72554"/>
                </a:cubicBezTo>
                <a:lnTo>
                  <a:pt x="47033" y="72516"/>
                </a:lnTo>
                <a:lnTo>
                  <a:pt x="46996" y="72365"/>
                </a:lnTo>
                <a:cubicBezTo>
                  <a:pt x="46920" y="72327"/>
                  <a:pt x="46844" y="72327"/>
                  <a:pt x="46769" y="72289"/>
                </a:cubicBezTo>
                <a:close/>
                <a:moveTo>
                  <a:pt x="19963" y="72365"/>
                </a:moveTo>
                <a:cubicBezTo>
                  <a:pt x="19736" y="72365"/>
                  <a:pt x="19585" y="72478"/>
                  <a:pt x="19585" y="72667"/>
                </a:cubicBezTo>
                <a:lnTo>
                  <a:pt x="19698" y="72780"/>
                </a:lnTo>
                <a:cubicBezTo>
                  <a:pt x="19745" y="72796"/>
                  <a:pt x="19786" y="72805"/>
                  <a:pt x="19823" y="72805"/>
                </a:cubicBezTo>
                <a:cubicBezTo>
                  <a:pt x="19874" y="72805"/>
                  <a:pt x="19919" y="72787"/>
                  <a:pt x="19963" y="72743"/>
                </a:cubicBezTo>
                <a:cubicBezTo>
                  <a:pt x="20076" y="72705"/>
                  <a:pt x="20076" y="72591"/>
                  <a:pt x="20114" y="72478"/>
                </a:cubicBezTo>
                <a:lnTo>
                  <a:pt x="19963" y="72365"/>
                </a:lnTo>
                <a:close/>
                <a:moveTo>
                  <a:pt x="87856" y="73045"/>
                </a:moveTo>
                <a:cubicBezTo>
                  <a:pt x="87851" y="73045"/>
                  <a:pt x="87848" y="73045"/>
                  <a:pt x="87844" y="73046"/>
                </a:cubicBezTo>
                <a:lnTo>
                  <a:pt x="87844" y="73046"/>
                </a:lnTo>
                <a:cubicBezTo>
                  <a:pt x="87848" y="73045"/>
                  <a:pt x="87852" y="73045"/>
                  <a:pt x="87856" y="73045"/>
                </a:cubicBezTo>
                <a:lnTo>
                  <a:pt x="87856" y="73045"/>
                </a:lnTo>
                <a:lnTo>
                  <a:pt x="87856" y="73045"/>
                </a:lnTo>
                <a:close/>
                <a:moveTo>
                  <a:pt x="74257" y="72651"/>
                </a:moveTo>
                <a:cubicBezTo>
                  <a:pt x="74195" y="72651"/>
                  <a:pt x="74130" y="72678"/>
                  <a:pt x="74104" y="72705"/>
                </a:cubicBezTo>
                <a:cubicBezTo>
                  <a:pt x="73990" y="72780"/>
                  <a:pt x="73952" y="72894"/>
                  <a:pt x="73952" y="72969"/>
                </a:cubicBezTo>
                <a:lnTo>
                  <a:pt x="74066" y="73121"/>
                </a:lnTo>
                <a:lnTo>
                  <a:pt x="74330" y="73121"/>
                </a:lnTo>
                <a:lnTo>
                  <a:pt x="74444" y="72969"/>
                </a:lnTo>
                <a:lnTo>
                  <a:pt x="74444" y="72780"/>
                </a:lnTo>
                <a:lnTo>
                  <a:pt x="74330" y="72667"/>
                </a:lnTo>
                <a:cubicBezTo>
                  <a:pt x="74308" y="72656"/>
                  <a:pt x="74283" y="72651"/>
                  <a:pt x="74257" y="72651"/>
                </a:cubicBezTo>
                <a:close/>
                <a:moveTo>
                  <a:pt x="60228" y="72856"/>
                </a:moveTo>
                <a:cubicBezTo>
                  <a:pt x="60153" y="72856"/>
                  <a:pt x="60077" y="72894"/>
                  <a:pt x="60001" y="72932"/>
                </a:cubicBezTo>
                <a:cubicBezTo>
                  <a:pt x="59888" y="73007"/>
                  <a:pt x="59888" y="73234"/>
                  <a:pt x="60153" y="73272"/>
                </a:cubicBezTo>
                <a:lnTo>
                  <a:pt x="60304" y="73121"/>
                </a:lnTo>
                <a:cubicBezTo>
                  <a:pt x="60304" y="73121"/>
                  <a:pt x="60304" y="73083"/>
                  <a:pt x="60342" y="73045"/>
                </a:cubicBezTo>
                <a:lnTo>
                  <a:pt x="60228" y="72856"/>
                </a:lnTo>
                <a:close/>
                <a:moveTo>
                  <a:pt x="87941" y="72932"/>
                </a:moveTo>
                <a:lnTo>
                  <a:pt x="87856" y="73045"/>
                </a:lnTo>
                <a:lnTo>
                  <a:pt x="87856" y="73045"/>
                </a:lnTo>
                <a:cubicBezTo>
                  <a:pt x="87859" y="73045"/>
                  <a:pt x="87862" y="73045"/>
                  <a:pt x="87866" y="73045"/>
                </a:cubicBezTo>
                <a:cubicBezTo>
                  <a:pt x="87862" y="73045"/>
                  <a:pt x="87859" y="73045"/>
                  <a:pt x="87856" y="73045"/>
                </a:cubicBezTo>
                <a:lnTo>
                  <a:pt x="87856" y="73045"/>
                </a:lnTo>
                <a:lnTo>
                  <a:pt x="87828" y="73083"/>
                </a:lnTo>
                <a:cubicBezTo>
                  <a:pt x="87828" y="73054"/>
                  <a:pt x="87828" y="73047"/>
                  <a:pt x="87844" y="73046"/>
                </a:cubicBezTo>
                <a:lnTo>
                  <a:pt x="87844" y="73046"/>
                </a:lnTo>
                <a:cubicBezTo>
                  <a:pt x="87711" y="73052"/>
                  <a:pt x="87677" y="73124"/>
                  <a:pt x="87677" y="73196"/>
                </a:cubicBezTo>
                <a:cubicBezTo>
                  <a:pt x="87677" y="73234"/>
                  <a:pt x="87677" y="73272"/>
                  <a:pt x="87677" y="73272"/>
                </a:cubicBezTo>
                <a:lnTo>
                  <a:pt x="87790" y="73348"/>
                </a:lnTo>
                <a:cubicBezTo>
                  <a:pt x="87790" y="73348"/>
                  <a:pt x="87828" y="73385"/>
                  <a:pt x="87828" y="73385"/>
                </a:cubicBezTo>
                <a:cubicBezTo>
                  <a:pt x="87866" y="73385"/>
                  <a:pt x="87941" y="73423"/>
                  <a:pt x="88092" y="73423"/>
                </a:cubicBezTo>
                <a:lnTo>
                  <a:pt x="88206" y="73310"/>
                </a:lnTo>
                <a:cubicBezTo>
                  <a:pt x="88206" y="73272"/>
                  <a:pt x="88206" y="73234"/>
                  <a:pt x="88206" y="73196"/>
                </a:cubicBezTo>
                <a:cubicBezTo>
                  <a:pt x="88206" y="72969"/>
                  <a:pt x="88055" y="72932"/>
                  <a:pt x="87941" y="72932"/>
                </a:cubicBezTo>
                <a:close/>
                <a:moveTo>
                  <a:pt x="10360" y="73121"/>
                </a:moveTo>
                <a:cubicBezTo>
                  <a:pt x="10133" y="73121"/>
                  <a:pt x="10020" y="73234"/>
                  <a:pt x="10057" y="73385"/>
                </a:cubicBezTo>
                <a:lnTo>
                  <a:pt x="10209" y="73461"/>
                </a:lnTo>
                <a:cubicBezTo>
                  <a:pt x="10246" y="73461"/>
                  <a:pt x="10284" y="73461"/>
                  <a:pt x="10322" y="73499"/>
                </a:cubicBezTo>
                <a:lnTo>
                  <a:pt x="10511" y="73385"/>
                </a:lnTo>
                <a:lnTo>
                  <a:pt x="10511" y="73234"/>
                </a:lnTo>
                <a:lnTo>
                  <a:pt x="10360" y="73121"/>
                </a:lnTo>
                <a:close/>
                <a:moveTo>
                  <a:pt x="1473" y="73077"/>
                </a:moveTo>
                <a:cubicBezTo>
                  <a:pt x="1421" y="73077"/>
                  <a:pt x="1369" y="73083"/>
                  <a:pt x="1324" y="73083"/>
                </a:cubicBezTo>
                <a:lnTo>
                  <a:pt x="1210" y="73196"/>
                </a:lnTo>
                <a:lnTo>
                  <a:pt x="1210" y="73385"/>
                </a:lnTo>
                <a:lnTo>
                  <a:pt x="1362" y="73537"/>
                </a:lnTo>
                <a:lnTo>
                  <a:pt x="1664" y="73537"/>
                </a:lnTo>
                <a:lnTo>
                  <a:pt x="1778" y="73423"/>
                </a:lnTo>
                <a:cubicBezTo>
                  <a:pt x="1778" y="73385"/>
                  <a:pt x="1778" y="73348"/>
                  <a:pt x="1778" y="73348"/>
                </a:cubicBezTo>
                <a:cubicBezTo>
                  <a:pt x="1778" y="73234"/>
                  <a:pt x="1740" y="73158"/>
                  <a:pt x="1702" y="73158"/>
                </a:cubicBezTo>
                <a:cubicBezTo>
                  <a:pt x="1634" y="73090"/>
                  <a:pt x="1552" y="73077"/>
                  <a:pt x="1473" y="73077"/>
                </a:cubicBezTo>
                <a:close/>
                <a:moveTo>
                  <a:pt x="18564" y="73196"/>
                </a:moveTo>
                <a:cubicBezTo>
                  <a:pt x="18489" y="73196"/>
                  <a:pt x="18262" y="73234"/>
                  <a:pt x="18262" y="73423"/>
                </a:cubicBezTo>
                <a:lnTo>
                  <a:pt x="18262" y="73461"/>
                </a:lnTo>
                <a:lnTo>
                  <a:pt x="18375" y="73574"/>
                </a:lnTo>
                <a:cubicBezTo>
                  <a:pt x="18489" y="73574"/>
                  <a:pt x="18640" y="73574"/>
                  <a:pt x="18715" y="73537"/>
                </a:cubicBezTo>
                <a:cubicBezTo>
                  <a:pt x="18753" y="73499"/>
                  <a:pt x="18791" y="73461"/>
                  <a:pt x="18791" y="73385"/>
                </a:cubicBezTo>
                <a:cubicBezTo>
                  <a:pt x="18791" y="73348"/>
                  <a:pt x="18791" y="73310"/>
                  <a:pt x="18753" y="73272"/>
                </a:cubicBezTo>
                <a:lnTo>
                  <a:pt x="18602" y="73196"/>
                </a:lnTo>
                <a:close/>
                <a:moveTo>
                  <a:pt x="53309" y="73234"/>
                </a:moveTo>
                <a:cubicBezTo>
                  <a:pt x="53196" y="73272"/>
                  <a:pt x="53158" y="73348"/>
                  <a:pt x="53158" y="73423"/>
                </a:cubicBezTo>
                <a:cubicBezTo>
                  <a:pt x="53158" y="73537"/>
                  <a:pt x="53234" y="73612"/>
                  <a:pt x="53309" y="73612"/>
                </a:cubicBezTo>
                <a:cubicBezTo>
                  <a:pt x="53332" y="73623"/>
                  <a:pt x="53354" y="73628"/>
                  <a:pt x="53375" y="73628"/>
                </a:cubicBezTo>
                <a:cubicBezTo>
                  <a:pt x="53426" y="73628"/>
                  <a:pt x="53472" y="73601"/>
                  <a:pt x="53498" y="73574"/>
                </a:cubicBezTo>
                <a:cubicBezTo>
                  <a:pt x="53574" y="73537"/>
                  <a:pt x="53574" y="73499"/>
                  <a:pt x="53574" y="73423"/>
                </a:cubicBezTo>
                <a:cubicBezTo>
                  <a:pt x="53574" y="73348"/>
                  <a:pt x="53536" y="73272"/>
                  <a:pt x="53498" y="73272"/>
                </a:cubicBezTo>
                <a:cubicBezTo>
                  <a:pt x="53423" y="73234"/>
                  <a:pt x="53347" y="73234"/>
                  <a:pt x="53309" y="73234"/>
                </a:cubicBezTo>
                <a:close/>
                <a:moveTo>
                  <a:pt x="21664" y="72831"/>
                </a:moveTo>
                <a:cubicBezTo>
                  <a:pt x="21589" y="72831"/>
                  <a:pt x="21522" y="72840"/>
                  <a:pt x="21475" y="72856"/>
                </a:cubicBezTo>
                <a:cubicBezTo>
                  <a:pt x="21362" y="72894"/>
                  <a:pt x="21286" y="72969"/>
                  <a:pt x="21286" y="73045"/>
                </a:cubicBezTo>
                <a:lnTo>
                  <a:pt x="21286" y="73121"/>
                </a:lnTo>
                <a:cubicBezTo>
                  <a:pt x="21324" y="73234"/>
                  <a:pt x="21438" y="73234"/>
                  <a:pt x="21513" y="73234"/>
                </a:cubicBezTo>
                <a:lnTo>
                  <a:pt x="21627" y="73348"/>
                </a:lnTo>
                <a:cubicBezTo>
                  <a:pt x="21645" y="73366"/>
                  <a:pt x="21664" y="73376"/>
                  <a:pt x="21683" y="73376"/>
                </a:cubicBezTo>
                <a:cubicBezTo>
                  <a:pt x="21702" y="73376"/>
                  <a:pt x="21721" y="73366"/>
                  <a:pt x="21740" y="73348"/>
                </a:cubicBezTo>
                <a:lnTo>
                  <a:pt x="21778" y="73423"/>
                </a:lnTo>
                <a:cubicBezTo>
                  <a:pt x="21813" y="73416"/>
                  <a:pt x="21846" y="73413"/>
                  <a:pt x="21878" y="73413"/>
                </a:cubicBezTo>
                <a:cubicBezTo>
                  <a:pt x="22022" y="73413"/>
                  <a:pt x="22146" y="73475"/>
                  <a:pt x="22269" y="73537"/>
                </a:cubicBezTo>
                <a:cubicBezTo>
                  <a:pt x="22376" y="73590"/>
                  <a:pt x="22502" y="73643"/>
                  <a:pt x="22647" y="73643"/>
                </a:cubicBezTo>
                <a:cubicBezTo>
                  <a:pt x="22707" y="73643"/>
                  <a:pt x="22770" y="73634"/>
                  <a:pt x="22836" y="73612"/>
                </a:cubicBezTo>
                <a:lnTo>
                  <a:pt x="22912" y="73537"/>
                </a:lnTo>
                <a:cubicBezTo>
                  <a:pt x="22950" y="73499"/>
                  <a:pt x="22950" y="73461"/>
                  <a:pt x="22950" y="73423"/>
                </a:cubicBezTo>
                <a:cubicBezTo>
                  <a:pt x="22950" y="73234"/>
                  <a:pt x="22685" y="73196"/>
                  <a:pt x="22534" y="73158"/>
                </a:cubicBezTo>
                <a:cubicBezTo>
                  <a:pt x="22496" y="73158"/>
                  <a:pt x="22496" y="73121"/>
                  <a:pt x="22458" y="73121"/>
                </a:cubicBezTo>
                <a:lnTo>
                  <a:pt x="22383" y="72969"/>
                </a:lnTo>
                <a:cubicBezTo>
                  <a:pt x="22307" y="72969"/>
                  <a:pt x="22232" y="72969"/>
                  <a:pt x="22156" y="73007"/>
                </a:cubicBezTo>
                <a:cubicBezTo>
                  <a:pt x="22118" y="72969"/>
                  <a:pt x="22080" y="72894"/>
                  <a:pt x="22005" y="72894"/>
                </a:cubicBezTo>
                <a:cubicBezTo>
                  <a:pt x="21894" y="72850"/>
                  <a:pt x="21770" y="72831"/>
                  <a:pt x="21664" y="72831"/>
                </a:cubicBezTo>
                <a:close/>
                <a:moveTo>
                  <a:pt x="62232" y="73121"/>
                </a:moveTo>
                <a:cubicBezTo>
                  <a:pt x="62119" y="73121"/>
                  <a:pt x="62005" y="73121"/>
                  <a:pt x="61930" y="73158"/>
                </a:cubicBezTo>
                <a:cubicBezTo>
                  <a:pt x="61816" y="73234"/>
                  <a:pt x="61778" y="73385"/>
                  <a:pt x="61778" y="73499"/>
                </a:cubicBezTo>
                <a:lnTo>
                  <a:pt x="61778" y="73537"/>
                </a:lnTo>
                <a:lnTo>
                  <a:pt x="61892" y="73688"/>
                </a:lnTo>
                <a:lnTo>
                  <a:pt x="61967" y="73688"/>
                </a:lnTo>
                <a:cubicBezTo>
                  <a:pt x="62119" y="73688"/>
                  <a:pt x="62383" y="73688"/>
                  <a:pt x="62421" y="73461"/>
                </a:cubicBezTo>
                <a:lnTo>
                  <a:pt x="62270" y="73348"/>
                </a:lnTo>
                <a:lnTo>
                  <a:pt x="62345" y="73348"/>
                </a:lnTo>
                <a:lnTo>
                  <a:pt x="62345" y="73234"/>
                </a:lnTo>
                <a:lnTo>
                  <a:pt x="62232" y="73121"/>
                </a:lnTo>
                <a:close/>
                <a:moveTo>
                  <a:pt x="66318" y="73209"/>
                </a:moveTo>
                <a:cubicBezTo>
                  <a:pt x="66259" y="73209"/>
                  <a:pt x="66193" y="73228"/>
                  <a:pt x="66126" y="73272"/>
                </a:cubicBezTo>
                <a:cubicBezTo>
                  <a:pt x="65975" y="73310"/>
                  <a:pt x="65824" y="73461"/>
                  <a:pt x="65862" y="73688"/>
                </a:cubicBezTo>
                <a:lnTo>
                  <a:pt x="66051" y="73763"/>
                </a:lnTo>
                <a:cubicBezTo>
                  <a:pt x="66088" y="73763"/>
                  <a:pt x="66126" y="73763"/>
                  <a:pt x="66126" y="73726"/>
                </a:cubicBezTo>
                <a:cubicBezTo>
                  <a:pt x="66277" y="73688"/>
                  <a:pt x="66504" y="73612"/>
                  <a:pt x="66504" y="73385"/>
                </a:cubicBezTo>
                <a:cubicBezTo>
                  <a:pt x="66504" y="73385"/>
                  <a:pt x="66504" y="73348"/>
                  <a:pt x="66504" y="73348"/>
                </a:cubicBezTo>
                <a:lnTo>
                  <a:pt x="66429" y="73234"/>
                </a:lnTo>
                <a:cubicBezTo>
                  <a:pt x="66397" y="73218"/>
                  <a:pt x="66359" y="73209"/>
                  <a:pt x="66318" y="73209"/>
                </a:cubicBezTo>
                <a:close/>
                <a:moveTo>
                  <a:pt x="28734" y="73272"/>
                </a:moveTo>
                <a:cubicBezTo>
                  <a:pt x="28394" y="73348"/>
                  <a:pt x="28432" y="73650"/>
                  <a:pt x="28583" y="73726"/>
                </a:cubicBezTo>
                <a:cubicBezTo>
                  <a:pt x="28610" y="73752"/>
                  <a:pt x="28656" y="73779"/>
                  <a:pt x="28693" y="73779"/>
                </a:cubicBezTo>
                <a:cubicBezTo>
                  <a:pt x="28709" y="73779"/>
                  <a:pt x="28723" y="73774"/>
                  <a:pt x="28734" y="73763"/>
                </a:cubicBezTo>
                <a:lnTo>
                  <a:pt x="28810" y="73650"/>
                </a:lnTo>
                <a:cubicBezTo>
                  <a:pt x="28886" y="73612"/>
                  <a:pt x="28999" y="73537"/>
                  <a:pt x="28999" y="73461"/>
                </a:cubicBezTo>
                <a:cubicBezTo>
                  <a:pt x="28999" y="73423"/>
                  <a:pt x="28961" y="73348"/>
                  <a:pt x="28810" y="73310"/>
                </a:cubicBezTo>
                <a:lnTo>
                  <a:pt x="28734" y="73272"/>
                </a:lnTo>
                <a:close/>
                <a:moveTo>
                  <a:pt x="50981" y="73218"/>
                </a:moveTo>
                <a:cubicBezTo>
                  <a:pt x="50953" y="73218"/>
                  <a:pt x="50923" y="73223"/>
                  <a:pt x="50890" y="73234"/>
                </a:cubicBezTo>
                <a:cubicBezTo>
                  <a:pt x="50738" y="73272"/>
                  <a:pt x="50663" y="73423"/>
                  <a:pt x="50663" y="73574"/>
                </a:cubicBezTo>
                <a:cubicBezTo>
                  <a:pt x="50663" y="73650"/>
                  <a:pt x="50701" y="73726"/>
                  <a:pt x="50776" y="73763"/>
                </a:cubicBezTo>
                <a:cubicBezTo>
                  <a:pt x="50814" y="73801"/>
                  <a:pt x="50890" y="73839"/>
                  <a:pt x="51003" y="73839"/>
                </a:cubicBezTo>
                <a:cubicBezTo>
                  <a:pt x="51154" y="73839"/>
                  <a:pt x="51268" y="73688"/>
                  <a:pt x="51268" y="73537"/>
                </a:cubicBezTo>
                <a:cubicBezTo>
                  <a:pt x="51268" y="73423"/>
                  <a:pt x="51230" y="73310"/>
                  <a:pt x="51154" y="73272"/>
                </a:cubicBezTo>
                <a:cubicBezTo>
                  <a:pt x="51101" y="73245"/>
                  <a:pt x="51047" y="73218"/>
                  <a:pt x="50981" y="73218"/>
                </a:cubicBezTo>
                <a:close/>
                <a:moveTo>
                  <a:pt x="88395" y="73348"/>
                </a:moveTo>
                <a:cubicBezTo>
                  <a:pt x="88168" y="73348"/>
                  <a:pt x="88017" y="73499"/>
                  <a:pt x="88055" y="73726"/>
                </a:cubicBezTo>
                <a:lnTo>
                  <a:pt x="88168" y="73839"/>
                </a:lnTo>
                <a:lnTo>
                  <a:pt x="88433" y="73839"/>
                </a:lnTo>
                <a:lnTo>
                  <a:pt x="88546" y="73726"/>
                </a:lnTo>
                <a:lnTo>
                  <a:pt x="88546" y="73461"/>
                </a:lnTo>
                <a:lnTo>
                  <a:pt x="88395" y="73348"/>
                </a:lnTo>
                <a:close/>
                <a:moveTo>
                  <a:pt x="30776" y="73499"/>
                </a:moveTo>
                <a:cubicBezTo>
                  <a:pt x="30663" y="73499"/>
                  <a:pt x="30587" y="73499"/>
                  <a:pt x="30511" y="73537"/>
                </a:cubicBezTo>
                <a:cubicBezTo>
                  <a:pt x="30474" y="73574"/>
                  <a:pt x="30436" y="73650"/>
                  <a:pt x="30436" y="73726"/>
                </a:cubicBezTo>
                <a:lnTo>
                  <a:pt x="30436" y="73763"/>
                </a:lnTo>
                <a:lnTo>
                  <a:pt x="30587" y="73877"/>
                </a:lnTo>
                <a:lnTo>
                  <a:pt x="30738" y="73877"/>
                </a:lnTo>
                <a:lnTo>
                  <a:pt x="30889" y="73763"/>
                </a:lnTo>
                <a:lnTo>
                  <a:pt x="30889" y="73612"/>
                </a:lnTo>
                <a:lnTo>
                  <a:pt x="30776" y="73499"/>
                </a:lnTo>
                <a:close/>
                <a:moveTo>
                  <a:pt x="20455" y="73688"/>
                </a:moveTo>
                <a:cubicBezTo>
                  <a:pt x="20341" y="73688"/>
                  <a:pt x="20266" y="73688"/>
                  <a:pt x="20190" y="73726"/>
                </a:cubicBezTo>
                <a:cubicBezTo>
                  <a:pt x="20114" y="73763"/>
                  <a:pt x="20076" y="73877"/>
                  <a:pt x="20076" y="73952"/>
                </a:cubicBezTo>
                <a:cubicBezTo>
                  <a:pt x="20076" y="74066"/>
                  <a:pt x="20114" y="74141"/>
                  <a:pt x="20228" y="74179"/>
                </a:cubicBezTo>
                <a:lnTo>
                  <a:pt x="20379" y="74028"/>
                </a:lnTo>
                <a:cubicBezTo>
                  <a:pt x="20455" y="73990"/>
                  <a:pt x="20530" y="73952"/>
                  <a:pt x="20530" y="73839"/>
                </a:cubicBezTo>
                <a:cubicBezTo>
                  <a:pt x="20530" y="73839"/>
                  <a:pt x="20530" y="73801"/>
                  <a:pt x="20530" y="73801"/>
                </a:cubicBezTo>
                <a:lnTo>
                  <a:pt x="20455" y="73688"/>
                </a:lnTo>
                <a:close/>
                <a:moveTo>
                  <a:pt x="75502" y="73801"/>
                </a:moveTo>
                <a:lnTo>
                  <a:pt x="75313" y="73952"/>
                </a:lnTo>
                <a:cubicBezTo>
                  <a:pt x="75313" y="73952"/>
                  <a:pt x="75276" y="73990"/>
                  <a:pt x="75238" y="74028"/>
                </a:cubicBezTo>
                <a:lnTo>
                  <a:pt x="75351" y="74179"/>
                </a:lnTo>
                <a:lnTo>
                  <a:pt x="75540" y="74179"/>
                </a:lnTo>
                <a:lnTo>
                  <a:pt x="75654" y="74066"/>
                </a:lnTo>
                <a:cubicBezTo>
                  <a:pt x="75654" y="74066"/>
                  <a:pt x="75654" y="74028"/>
                  <a:pt x="75654" y="74028"/>
                </a:cubicBezTo>
                <a:cubicBezTo>
                  <a:pt x="75654" y="73990"/>
                  <a:pt x="75654" y="73839"/>
                  <a:pt x="75502" y="73801"/>
                </a:cubicBezTo>
                <a:close/>
                <a:moveTo>
                  <a:pt x="26466" y="73726"/>
                </a:moveTo>
                <a:cubicBezTo>
                  <a:pt x="26390" y="73726"/>
                  <a:pt x="26277" y="73763"/>
                  <a:pt x="26277" y="73839"/>
                </a:cubicBezTo>
                <a:lnTo>
                  <a:pt x="26201" y="73915"/>
                </a:lnTo>
                <a:cubicBezTo>
                  <a:pt x="26201" y="74028"/>
                  <a:pt x="26239" y="74104"/>
                  <a:pt x="26277" y="74141"/>
                </a:cubicBezTo>
                <a:cubicBezTo>
                  <a:pt x="26343" y="74186"/>
                  <a:pt x="26423" y="74204"/>
                  <a:pt x="26500" y="74204"/>
                </a:cubicBezTo>
                <a:cubicBezTo>
                  <a:pt x="26555" y="74204"/>
                  <a:pt x="26608" y="74195"/>
                  <a:pt x="26655" y="74179"/>
                </a:cubicBezTo>
                <a:lnTo>
                  <a:pt x="26768" y="74104"/>
                </a:lnTo>
                <a:cubicBezTo>
                  <a:pt x="26806" y="74066"/>
                  <a:pt x="26806" y="74066"/>
                  <a:pt x="26806" y="74028"/>
                </a:cubicBezTo>
                <a:cubicBezTo>
                  <a:pt x="26806" y="73877"/>
                  <a:pt x="26617" y="73726"/>
                  <a:pt x="26466" y="73726"/>
                </a:cubicBezTo>
                <a:close/>
                <a:moveTo>
                  <a:pt x="42081" y="73763"/>
                </a:moveTo>
                <a:lnTo>
                  <a:pt x="41929" y="73877"/>
                </a:lnTo>
                <a:cubicBezTo>
                  <a:pt x="41929" y="73877"/>
                  <a:pt x="41929" y="73915"/>
                  <a:pt x="41929" y="73952"/>
                </a:cubicBezTo>
                <a:cubicBezTo>
                  <a:pt x="41891" y="73990"/>
                  <a:pt x="41891" y="74028"/>
                  <a:pt x="41891" y="74104"/>
                </a:cubicBezTo>
                <a:cubicBezTo>
                  <a:pt x="41891" y="74179"/>
                  <a:pt x="41929" y="74255"/>
                  <a:pt x="42043" y="74293"/>
                </a:cubicBezTo>
                <a:lnTo>
                  <a:pt x="42156" y="74255"/>
                </a:lnTo>
                <a:cubicBezTo>
                  <a:pt x="42232" y="74217"/>
                  <a:pt x="42383" y="74104"/>
                  <a:pt x="42383" y="73952"/>
                </a:cubicBezTo>
                <a:cubicBezTo>
                  <a:pt x="42383" y="73915"/>
                  <a:pt x="42383" y="73763"/>
                  <a:pt x="42081" y="73763"/>
                </a:cubicBezTo>
                <a:close/>
                <a:moveTo>
                  <a:pt x="54066" y="73877"/>
                </a:moveTo>
                <a:cubicBezTo>
                  <a:pt x="54028" y="73915"/>
                  <a:pt x="53952" y="73915"/>
                  <a:pt x="53839" y="73952"/>
                </a:cubicBezTo>
                <a:lnTo>
                  <a:pt x="53763" y="74066"/>
                </a:lnTo>
                <a:cubicBezTo>
                  <a:pt x="53763" y="74179"/>
                  <a:pt x="53801" y="74217"/>
                  <a:pt x="53801" y="74255"/>
                </a:cubicBezTo>
                <a:cubicBezTo>
                  <a:pt x="53801" y="74255"/>
                  <a:pt x="53801" y="74217"/>
                  <a:pt x="53801" y="74217"/>
                </a:cubicBezTo>
                <a:lnTo>
                  <a:pt x="53914" y="74406"/>
                </a:lnTo>
                <a:lnTo>
                  <a:pt x="53952" y="74406"/>
                </a:lnTo>
                <a:cubicBezTo>
                  <a:pt x="53990" y="74444"/>
                  <a:pt x="54066" y="74444"/>
                  <a:pt x="54141" y="74444"/>
                </a:cubicBezTo>
                <a:lnTo>
                  <a:pt x="54217" y="74406"/>
                </a:lnTo>
                <a:cubicBezTo>
                  <a:pt x="54292" y="74368"/>
                  <a:pt x="54406" y="74217"/>
                  <a:pt x="54406" y="74066"/>
                </a:cubicBezTo>
                <a:cubicBezTo>
                  <a:pt x="54406" y="73990"/>
                  <a:pt x="54368" y="73915"/>
                  <a:pt x="54255" y="73877"/>
                </a:cubicBezTo>
                <a:close/>
                <a:moveTo>
                  <a:pt x="83215" y="73461"/>
                </a:moveTo>
                <a:cubicBezTo>
                  <a:pt x="83140" y="73537"/>
                  <a:pt x="83102" y="73574"/>
                  <a:pt x="83102" y="73650"/>
                </a:cubicBezTo>
                <a:cubicBezTo>
                  <a:pt x="83064" y="73726"/>
                  <a:pt x="83026" y="73763"/>
                  <a:pt x="82988" y="73763"/>
                </a:cubicBezTo>
                <a:lnTo>
                  <a:pt x="83102" y="73990"/>
                </a:lnTo>
                <a:cubicBezTo>
                  <a:pt x="83064" y="73990"/>
                  <a:pt x="83026" y="73952"/>
                  <a:pt x="83026" y="73952"/>
                </a:cubicBezTo>
                <a:cubicBezTo>
                  <a:pt x="83026" y="73952"/>
                  <a:pt x="83026" y="73952"/>
                  <a:pt x="83026" y="73990"/>
                </a:cubicBezTo>
                <a:cubicBezTo>
                  <a:pt x="83026" y="74028"/>
                  <a:pt x="83026" y="74104"/>
                  <a:pt x="83064" y="74141"/>
                </a:cubicBezTo>
                <a:cubicBezTo>
                  <a:pt x="83102" y="74179"/>
                  <a:pt x="83140" y="74179"/>
                  <a:pt x="83177" y="74217"/>
                </a:cubicBezTo>
                <a:lnTo>
                  <a:pt x="83215" y="74217"/>
                </a:lnTo>
                <a:lnTo>
                  <a:pt x="83253" y="74255"/>
                </a:lnTo>
                <a:cubicBezTo>
                  <a:pt x="83329" y="74331"/>
                  <a:pt x="83480" y="74444"/>
                  <a:pt x="83669" y="74444"/>
                </a:cubicBezTo>
                <a:lnTo>
                  <a:pt x="83782" y="74368"/>
                </a:lnTo>
                <a:cubicBezTo>
                  <a:pt x="83782" y="74368"/>
                  <a:pt x="83782" y="74406"/>
                  <a:pt x="83782" y="74406"/>
                </a:cubicBezTo>
                <a:lnTo>
                  <a:pt x="83896" y="74293"/>
                </a:lnTo>
                <a:cubicBezTo>
                  <a:pt x="83934" y="74255"/>
                  <a:pt x="83934" y="74217"/>
                  <a:pt x="83934" y="74179"/>
                </a:cubicBezTo>
                <a:cubicBezTo>
                  <a:pt x="83934" y="74028"/>
                  <a:pt x="83820" y="73952"/>
                  <a:pt x="83745" y="73915"/>
                </a:cubicBezTo>
                <a:cubicBezTo>
                  <a:pt x="83707" y="73915"/>
                  <a:pt x="83707" y="73915"/>
                  <a:pt x="83669" y="73877"/>
                </a:cubicBezTo>
                <a:cubicBezTo>
                  <a:pt x="83669" y="73574"/>
                  <a:pt x="83480" y="73461"/>
                  <a:pt x="83329" y="73461"/>
                </a:cubicBezTo>
                <a:close/>
                <a:moveTo>
                  <a:pt x="53725" y="74217"/>
                </a:moveTo>
                <a:cubicBezTo>
                  <a:pt x="53650" y="74217"/>
                  <a:pt x="53536" y="74217"/>
                  <a:pt x="53498" y="74255"/>
                </a:cubicBezTo>
                <a:cubicBezTo>
                  <a:pt x="53347" y="74368"/>
                  <a:pt x="53385" y="74595"/>
                  <a:pt x="53650" y="74595"/>
                </a:cubicBezTo>
                <a:lnTo>
                  <a:pt x="53801" y="74482"/>
                </a:lnTo>
                <a:cubicBezTo>
                  <a:pt x="53801" y="74444"/>
                  <a:pt x="53801" y="74444"/>
                  <a:pt x="53839" y="74406"/>
                </a:cubicBezTo>
                <a:lnTo>
                  <a:pt x="53725" y="74217"/>
                </a:lnTo>
                <a:close/>
                <a:moveTo>
                  <a:pt x="43177" y="73915"/>
                </a:moveTo>
                <a:cubicBezTo>
                  <a:pt x="43026" y="73952"/>
                  <a:pt x="42950" y="74066"/>
                  <a:pt x="42874" y="74179"/>
                </a:cubicBezTo>
                <a:cubicBezTo>
                  <a:pt x="42837" y="74217"/>
                  <a:pt x="42837" y="74255"/>
                  <a:pt x="42799" y="74293"/>
                </a:cubicBezTo>
                <a:lnTo>
                  <a:pt x="42912" y="74482"/>
                </a:lnTo>
                <a:cubicBezTo>
                  <a:pt x="42950" y="74482"/>
                  <a:pt x="42950" y="74482"/>
                  <a:pt x="42988" y="74520"/>
                </a:cubicBezTo>
                <a:cubicBezTo>
                  <a:pt x="43026" y="74595"/>
                  <a:pt x="43139" y="74671"/>
                  <a:pt x="43290" y="74671"/>
                </a:cubicBezTo>
                <a:lnTo>
                  <a:pt x="43442" y="74557"/>
                </a:lnTo>
                <a:cubicBezTo>
                  <a:pt x="43442" y="74520"/>
                  <a:pt x="43442" y="74520"/>
                  <a:pt x="43479" y="74482"/>
                </a:cubicBezTo>
                <a:cubicBezTo>
                  <a:pt x="43555" y="74444"/>
                  <a:pt x="43631" y="74406"/>
                  <a:pt x="43668" y="74331"/>
                </a:cubicBezTo>
                <a:lnTo>
                  <a:pt x="43517" y="74179"/>
                </a:lnTo>
                <a:cubicBezTo>
                  <a:pt x="43517" y="74141"/>
                  <a:pt x="43479" y="74141"/>
                  <a:pt x="43479" y="74141"/>
                </a:cubicBezTo>
                <a:cubicBezTo>
                  <a:pt x="43442" y="74104"/>
                  <a:pt x="43404" y="74066"/>
                  <a:pt x="43366" y="74028"/>
                </a:cubicBezTo>
                <a:lnTo>
                  <a:pt x="43177" y="73915"/>
                </a:lnTo>
                <a:close/>
                <a:moveTo>
                  <a:pt x="39473" y="74209"/>
                </a:moveTo>
                <a:cubicBezTo>
                  <a:pt x="39327" y="74209"/>
                  <a:pt x="39234" y="74298"/>
                  <a:pt x="39169" y="74331"/>
                </a:cubicBezTo>
                <a:cubicBezTo>
                  <a:pt x="39132" y="74368"/>
                  <a:pt x="39132" y="74368"/>
                  <a:pt x="39094" y="74406"/>
                </a:cubicBezTo>
                <a:lnTo>
                  <a:pt x="39207" y="74633"/>
                </a:lnTo>
                <a:cubicBezTo>
                  <a:pt x="39265" y="74662"/>
                  <a:pt x="39322" y="74734"/>
                  <a:pt x="39446" y="74734"/>
                </a:cubicBezTo>
                <a:cubicBezTo>
                  <a:pt x="39485" y="74734"/>
                  <a:pt x="39531" y="74727"/>
                  <a:pt x="39585" y="74709"/>
                </a:cubicBezTo>
                <a:lnTo>
                  <a:pt x="39699" y="74595"/>
                </a:lnTo>
                <a:lnTo>
                  <a:pt x="39699" y="74331"/>
                </a:lnTo>
                <a:lnTo>
                  <a:pt x="39547" y="74217"/>
                </a:lnTo>
                <a:cubicBezTo>
                  <a:pt x="39521" y="74212"/>
                  <a:pt x="39496" y="74209"/>
                  <a:pt x="39473" y="74209"/>
                </a:cubicBezTo>
                <a:close/>
                <a:moveTo>
                  <a:pt x="70020" y="74406"/>
                </a:moveTo>
                <a:cubicBezTo>
                  <a:pt x="69945" y="74406"/>
                  <a:pt x="69718" y="74444"/>
                  <a:pt x="69718" y="74595"/>
                </a:cubicBezTo>
                <a:cubicBezTo>
                  <a:pt x="69718" y="74633"/>
                  <a:pt x="69718" y="74633"/>
                  <a:pt x="69718" y="74671"/>
                </a:cubicBezTo>
                <a:lnTo>
                  <a:pt x="69869" y="74746"/>
                </a:lnTo>
                <a:lnTo>
                  <a:pt x="69983" y="74746"/>
                </a:lnTo>
                <a:lnTo>
                  <a:pt x="70134" y="74671"/>
                </a:lnTo>
                <a:cubicBezTo>
                  <a:pt x="70134" y="74633"/>
                  <a:pt x="70172" y="74595"/>
                  <a:pt x="70172" y="74557"/>
                </a:cubicBezTo>
                <a:lnTo>
                  <a:pt x="70020" y="74406"/>
                </a:lnTo>
                <a:close/>
                <a:moveTo>
                  <a:pt x="64765" y="74406"/>
                </a:moveTo>
                <a:lnTo>
                  <a:pt x="64614" y="74520"/>
                </a:lnTo>
                <a:cubicBezTo>
                  <a:pt x="64614" y="74482"/>
                  <a:pt x="64614" y="74482"/>
                  <a:pt x="64614" y="74482"/>
                </a:cubicBezTo>
                <a:lnTo>
                  <a:pt x="64500" y="74595"/>
                </a:lnTo>
                <a:cubicBezTo>
                  <a:pt x="64500" y="74633"/>
                  <a:pt x="64500" y="74633"/>
                  <a:pt x="64500" y="74633"/>
                </a:cubicBezTo>
                <a:cubicBezTo>
                  <a:pt x="64500" y="74709"/>
                  <a:pt x="64500" y="74860"/>
                  <a:pt x="64652" y="74860"/>
                </a:cubicBezTo>
                <a:lnTo>
                  <a:pt x="64803" y="74746"/>
                </a:lnTo>
                <a:lnTo>
                  <a:pt x="64803" y="74746"/>
                </a:lnTo>
                <a:cubicBezTo>
                  <a:pt x="64803" y="74784"/>
                  <a:pt x="64765" y="74822"/>
                  <a:pt x="64803" y="74822"/>
                </a:cubicBezTo>
                <a:cubicBezTo>
                  <a:pt x="64841" y="74784"/>
                  <a:pt x="64954" y="74784"/>
                  <a:pt x="64992" y="74671"/>
                </a:cubicBezTo>
                <a:lnTo>
                  <a:pt x="64879" y="74520"/>
                </a:lnTo>
                <a:lnTo>
                  <a:pt x="64879" y="74520"/>
                </a:lnTo>
                <a:cubicBezTo>
                  <a:pt x="64879" y="74520"/>
                  <a:pt x="64916" y="74557"/>
                  <a:pt x="64916" y="74557"/>
                </a:cubicBezTo>
                <a:cubicBezTo>
                  <a:pt x="64916" y="74520"/>
                  <a:pt x="64879" y="74444"/>
                  <a:pt x="64765" y="74406"/>
                </a:cubicBezTo>
                <a:close/>
                <a:moveTo>
                  <a:pt x="8091" y="74520"/>
                </a:moveTo>
                <a:lnTo>
                  <a:pt x="7940" y="74633"/>
                </a:lnTo>
                <a:lnTo>
                  <a:pt x="7940" y="74784"/>
                </a:lnTo>
                <a:lnTo>
                  <a:pt x="8091" y="74898"/>
                </a:lnTo>
                <a:cubicBezTo>
                  <a:pt x="8125" y="74909"/>
                  <a:pt x="8155" y="74913"/>
                  <a:pt x="8181" y="74913"/>
                </a:cubicBezTo>
                <a:cubicBezTo>
                  <a:pt x="8246" y="74913"/>
                  <a:pt x="8292" y="74887"/>
                  <a:pt x="8318" y="74860"/>
                </a:cubicBezTo>
                <a:cubicBezTo>
                  <a:pt x="8356" y="74822"/>
                  <a:pt x="8432" y="74746"/>
                  <a:pt x="8432" y="74671"/>
                </a:cubicBezTo>
                <a:lnTo>
                  <a:pt x="8394" y="74633"/>
                </a:lnTo>
                <a:lnTo>
                  <a:pt x="8280" y="74520"/>
                </a:lnTo>
                <a:close/>
                <a:moveTo>
                  <a:pt x="58640" y="74709"/>
                </a:moveTo>
                <a:cubicBezTo>
                  <a:pt x="58489" y="74709"/>
                  <a:pt x="58376" y="74784"/>
                  <a:pt x="58376" y="74898"/>
                </a:cubicBezTo>
                <a:lnTo>
                  <a:pt x="58527" y="74898"/>
                </a:lnTo>
                <a:cubicBezTo>
                  <a:pt x="58527" y="74935"/>
                  <a:pt x="58527" y="74935"/>
                  <a:pt x="58527" y="74935"/>
                </a:cubicBezTo>
                <a:lnTo>
                  <a:pt x="58716" y="74935"/>
                </a:lnTo>
                <a:cubicBezTo>
                  <a:pt x="58716" y="74935"/>
                  <a:pt x="58716" y="74935"/>
                  <a:pt x="58716" y="74898"/>
                </a:cubicBezTo>
                <a:lnTo>
                  <a:pt x="58867" y="74898"/>
                </a:lnTo>
                <a:cubicBezTo>
                  <a:pt x="58867" y="74860"/>
                  <a:pt x="58829" y="74784"/>
                  <a:pt x="58754" y="74746"/>
                </a:cubicBezTo>
                <a:cubicBezTo>
                  <a:pt x="58716" y="74746"/>
                  <a:pt x="58678" y="74709"/>
                  <a:pt x="58640" y="74709"/>
                </a:cubicBezTo>
                <a:close/>
                <a:moveTo>
                  <a:pt x="46277" y="74671"/>
                </a:moveTo>
                <a:lnTo>
                  <a:pt x="46164" y="74784"/>
                </a:lnTo>
                <a:lnTo>
                  <a:pt x="46164" y="74898"/>
                </a:lnTo>
                <a:lnTo>
                  <a:pt x="46277" y="75011"/>
                </a:lnTo>
                <a:cubicBezTo>
                  <a:pt x="46315" y="75049"/>
                  <a:pt x="46353" y="75049"/>
                  <a:pt x="46391" y="75049"/>
                </a:cubicBezTo>
                <a:lnTo>
                  <a:pt x="46542" y="74898"/>
                </a:lnTo>
                <a:cubicBezTo>
                  <a:pt x="46542" y="74860"/>
                  <a:pt x="46542" y="74784"/>
                  <a:pt x="46466" y="74709"/>
                </a:cubicBezTo>
                <a:cubicBezTo>
                  <a:pt x="46428" y="74671"/>
                  <a:pt x="46353" y="74671"/>
                  <a:pt x="46277" y="74671"/>
                </a:cubicBezTo>
                <a:close/>
                <a:moveTo>
                  <a:pt x="43101" y="74671"/>
                </a:moveTo>
                <a:lnTo>
                  <a:pt x="42912" y="74784"/>
                </a:lnTo>
                <a:cubicBezTo>
                  <a:pt x="42912" y="74822"/>
                  <a:pt x="42912" y="74860"/>
                  <a:pt x="42874" y="74898"/>
                </a:cubicBezTo>
                <a:lnTo>
                  <a:pt x="42988" y="75087"/>
                </a:lnTo>
                <a:lnTo>
                  <a:pt x="43064" y="75087"/>
                </a:lnTo>
                <a:cubicBezTo>
                  <a:pt x="43117" y="75113"/>
                  <a:pt x="43170" y="75140"/>
                  <a:pt x="43251" y="75140"/>
                </a:cubicBezTo>
                <a:cubicBezTo>
                  <a:pt x="43284" y="75140"/>
                  <a:pt x="43322" y="75136"/>
                  <a:pt x="43366" y="75124"/>
                </a:cubicBezTo>
                <a:lnTo>
                  <a:pt x="43479" y="75049"/>
                </a:lnTo>
                <a:cubicBezTo>
                  <a:pt x="43479" y="75011"/>
                  <a:pt x="43479" y="74973"/>
                  <a:pt x="43479" y="74935"/>
                </a:cubicBezTo>
                <a:cubicBezTo>
                  <a:pt x="43479" y="74746"/>
                  <a:pt x="43290" y="74709"/>
                  <a:pt x="43177" y="74709"/>
                </a:cubicBezTo>
                <a:cubicBezTo>
                  <a:pt x="43139" y="74709"/>
                  <a:pt x="43101" y="74709"/>
                  <a:pt x="43101" y="74671"/>
                </a:cubicBezTo>
                <a:close/>
                <a:moveTo>
                  <a:pt x="14027" y="74822"/>
                </a:moveTo>
                <a:cubicBezTo>
                  <a:pt x="13914" y="74822"/>
                  <a:pt x="13800" y="74822"/>
                  <a:pt x="13725" y="75011"/>
                </a:cubicBezTo>
                <a:lnTo>
                  <a:pt x="13800" y="75238"/>
                </a:lnTo>
                <a:cubicBezTo>
                  <a:pt x="13874" y="75238"/>
                  <a:pt x="14019" y="75238"/>
                  <a:pt x="14096" y="75029"/>
                </a:cubicBezTo>
                <a:lnTo>
                  <a:pt x="14096" y="75029"/>
                </a:lnTo>
                <a:lnTo>
                  <a:pt x="14103" y="75049"/>
                </a:lnTo>
                <a:cubicBezTo>
                  <a:pt x="14103" y="75049"/>
                  <a:pt x="14103" y="75011"/>
                  <a:pt x="14103" y="75011"/>
                </a:cubicBezTo>
                <a:cubicBezTo>
                  <a:pt x="14101" y="75017"/>
                  <a:pt x="14099" y="75023"/>
                  <a:pt x="14096" y="75029"/>
                </a:cubicBezTo>
                <a:lnTo>
                  <a:pt x="14096" y="75029"/>
                </a:lnTo>
                <a:lnTo>
                  <a:pt x="14027" y="74822"/>
                </a:lnTo>
                <a:close/>
                <a:moveTo>
                  <a:pt x="35578" y="74066"/>
                </a:moveTo>
                <a:lnTo>
                  <a:pt x="35389" y="74141"/>
                </a:lnTo>
                <a:cubicBezTo>
                  <a:pt x="35351" y="74179"/>
                  <a:pt x="35351" y="74217"/>
                  <a:pt x="35313" y="74255"/>
                </a:cubicBezTo>
                <a:lnTo>
                  <a:pt x="35275" y="74293"/>
                </a:lnTo>
                <a:cubicBezTo>
                  <a:pt x="35200" y="74444"/>
                  <a:pt x="35313" y="74520"/>
                  <a:pt x="35389" y="74557"/>
                </a:cubicBezTo>
                <a:lnTo>
                  <a:pt x="35389" y="74633"/>
                </a:lnTo>
                <a:cubicBezTo>
                  <a:pt x="35389" y="74671"/>
                  <a:pt x="35389" y="74709"/>
                  <a:pt x="35389" y="74784"/>
                </a:cubicBezTo>
                <a:lnTo>
                  <a:pt x="35389" y="74860"/>
                </a:lnTo>
                <a:cubicBezTo>
                  <a:pt x="35389" y="74898"/>
                  <a:pt x="35389" y="75011"/>
                  <a:pt x="35502" y="75011"/>
                </a:cubicBezTo>
                <a:cubicBezTo>
                  <a:pt x="35521" y="75030"/>
                  <a:pt x="35540" y="75039"/>
                  <a:pt x="35563" y="75039"/>
                </a:cubicBezTo>
                <a:cubicBezTo>
                  <a:pt x="35587" y="75039"/>
                  <a:pt x="35615" y="75030"/>
                  <a:pt x="35653" y="75011"/>
                </a:cubicBezTo>
                <a:cubicBezTo>
                  <a:pt x="35691" y="74973"/>
                  <a:pt x="35729" y="74973"/>
                  <a:pt x="35767" y="74935"/>
                </a:cubicBezTo>
                <a:cubicBezTo>
                  <a:pt x="35927" y="74855"/>
                  <a:pt x="36087" y="74775"/>
                  <a:pt x="36288" y="74775"/>
                </a:cubicBezTo>
                <a:cubicBezTo>
                  <a:pt x="36371" y="74775"/>
                  <a:pt x="36461" y="74789"/>
                  <a:pt x="36561" y="74822"/>
                </a:cubicBezTo>
                <a:lnTo>
                  <a:pt x="36679" y="74751"/>
                </a:lnTo>
                <a:lnTo>
                  <a:pt x="36679" y="74751"/>
                </a:lnTo>
                <a:lnTo>
                  <a:pt x="36712" y="74784"/>
                </a:lnTo>
                <a:cubicBezTo>
                  <a:pt x="36598" y="74822"/>
                  <a:pt x="36561" y="74898"/>
                  <a:pt x="36561" y="74973"/>
                </a:cubicBezTo>
                <a:cubicBezTo>
                  <a:pt x="36561" y="74973"/>
                  <a:pt x="36561" y="75011"/>
                  <a:pt x="36561" y="75011"/>
                </a:cubicBezTo>
                <a:lnTo>
                  <a:pt x="36636" y="75238"/>
                </a:lnTo>
                <a:cubicBezTo>
                  <a:pt x="36712" y="75238"/>
                  <a:pt x="36787" y="75238"/>
                  <a:pt x="36863" y="75162"/>
                </a:cubicBezTo>
                <a:cubicBezTo>
                  <a:pt x="36976" y="75087"/>
                  <a:pt x="37014" y="74973"/>
                  <a:pt x="37014" y="74860"/>
                </a:cubicBezTo>
                <a:cubicBezTo>
                  <a:pt x="37014" y="74746"/>
                  <a:pt x="36939" y="74709"/>
                  <a:pt x="36939" y="74709"/>
                </a:cubicBezTo>
                <a:cubicBezTo>
                  <a:pt x="36901" y="74709"/>
                  <a:pt x="36863" y="74699"/>
                  <a:pt x="36821" y="74699"/>
                </a:cubicBezTo>
                <a:cubicBezTo>
                  <a:pt x="36797" y="74699"/>
                  <a:pt x="36773" y="74702"/>
                  <a:pt x="36747" y="74710"/>
                </a:cubicBezTo>
                <a:lnTo>
                  <a:pt x="36747" y="74710"/>
                </a:lnTo>
                <a:lnTo>
                  <a:pt x="36750" y="74709"/>
                </a:lnTo>
                <a:cubicBezTo>
                  <a:pt x="36750" y="74671"/>
                  <a:pt x="36750" y="74633"/>
                  <a:pt x="36750" y="74595"/>
                </a:cubicBezTo>
                <a:cubicBezTo>
                  <a:pt x="36750" y="74444"/>
                  <a:pt x="36674" y="74141"/>
                  <a:pt x="36183" y="74104"/>
                </a:cubicBezTo>
                <a:cubicBezTo>
                  <a:pt x="36107" y="74104"/>
                  <a:pt x="36031" y="74141"/>
                  <a:pt x="35993" y="74179"/>
                </a:cubicBezTo>
                <a:cubicBezTo>
                  <a:pt x="35880" y="74141"/>
                  <a:pt x="35767" y="74104"/>
                  <a:pt x="35691" y="74104"/>
                </a:cubicBezTo>
                <a:cubicBezTo>
                  <a:pt x="35653" y="74104"/>
                  <a:pt x="35615" y="74066"/>
                  <a:pt x="35578" y="74066"/>
                </a:cubicBezTo>
                <a:close/>
                <a:moveTo>
                  <a:pt x="85036" y="74882"/>
                </a:moveTo>
                <a:cubicBezTo>
                  <a:pt x="85014" y="74882"/>
                  <a:pt x="84988" y="74887"/>
                  <a:pt x="84954" y="74898"/>
                </a:cubicBezTo>
                <a:lnTo>
                  <a:pt x="84841" y="75011"/>
                </a:lnTo>
                <a:lnTo>
                  <a:pt x="84841" y="75124"/>
                </a:lnTo>
                <a:lnTo>
                  <a:pt x="84954" y="75238"/>
                </a:lnTo>
                <a:cubicBezTo>
                  <a:pt x="84992" y="75238"/>
                  <a:pt x="85030" y="75276"/>
                  <a:pt x="85068" y="75276"/>
                </a:cubicBezTo>
                <a:lnTo>
                  <a:pt x="85257" y="75124"/>
                </a:lnTo>
                <a:cubicBezTo>
                  <a:pt x="85257" y="75049"/>
                  <a:pt x="85219" y="74973"/>
                  <a:pt x="85143" y="74935"/>
                </a:cubicBezTo>
                <a:cubicBezTo>
                  <a:pt x="85117" y="74909"/>
                  <a:pt x="85090" y="74882"/>
                  <a:pt x="85036" y="74882"/>
                </a:cubicBezTo>
                <a:close/>
                <a:moveTo>
                  <a:pt x="48092" y="75011"/>
                </a:moveTo>
                <a:lnTo>
                  <a:pt x="47903" y="75124"/>
                </a:lnTo>
                <a:cubicBezTo>
                  <a:pt x="47903" y="75162"/>
                  <a:pt x="47903" y="75162"/>
                  <a:pt x="47865" y="75200"/>
                </a:cubicBezTo>
                <a:lnTo>
                  <a:pt x="47979" y="75389"/>
                </a:lnTo>
                <a:lnTo>
                  <a:pt x="48092" y="75389"/>
                </a:lnTo>
                <a:lnTo>
                  <a:pt x="48205" y="75351"/>
                </a:lnTo>
                <a:cubicBezTo>
                  <a:pt x="48243" y="75314"/>
                  <a:pt x="48281" y="75238"/>
                  <a:pt x="48281" y="75162"/>
                </a:cubicBezTo>
                <a:cubicBezTo>
                  <a:pt x="48281" y="75124"/>
                  <a:pt x="48243" y="75049"/>
                  <a:pt x="48092" y="75011"/>
                </a:cubicBezTo>
                <a:close/>
                <a:moveTo>
                  <a:pt x="18375" y="75124"/>
                </a:moveTo>
                <a:cubicBezTo>
                  <a:pt x="18300" y="75124"/>
                  <a:pt x="18262" y="75162"/>
                  <a:pt x="18224" y="75162"/>
                </a:cubicBezTo>
                <a:cubicBezTo>
                  <a:pt x="18186" y="75200"/>
                  <a:pt x="18148" y="75238"/>
                  <a:pt x="18148" y="75314"/>
                </a:cubicBezTo>
                <a:lnTo>
                  <a:pt x="18148" y="75351"/>
                </a:lnTo>
                <a:lnTo>
                  <a:pt x="18224" y="75389"/>
                </a:lnTo>
                <a:cubicBezTo>
                  <a:pt x="18224" y="75389"/>
                  <a:pt x="18224" y="75351"/>
                  <a:pt x="18224" y="75351"/>
                </a:cubicBezTo>
                <a:lnTo>
                  <a:pt x="18337" y="75465"/>
                </a:lnTo>
                <a:lnTo>
                  <a:pt x="18451" y="75465"/>
                </a:lnTo>
                <a:lnTo>
                  <a:pt x="18564" y="75427"/>
                </a:lnTo>
                <a:cubicBezTo>
                  <a:pt x="18602" y="75389"/>
                  <a:pt x="18602" y="75351"/>
                  <a:pt x="18602" y="75314"/>
                </a:cubicBezTo>
                <a:cubicBezTo>
                  <a:pt x="18602" y="75200"/>
                  <a:pt x="18489" y="75124"/>
                  <a:pt x="18375" y="75124"/>
                </a:cubicBezTo>
                <a:close/>
                <a:moveTo>
                  <a:pt x="10171" y="75049"/>
                </a:moveTo>
                <a:lnTo>
                  <a:pt x="9982" y="75087"/>
                </a:lnTo>
                <a:cubicBezTo>
                  <a:pt x="9944" y="75087"/>
                  <a:pt x="9944" y="75124"/>
                  <a:pt x="9906" y="75124"/>
                </a:cubicBezTo>
                <a:cubicBezTo>
                  <a:pt x="9831" y="75124"/>
                  <a:pt x="9604" y="75162"/>
                  <a:pt x="9642" y="75389"/>
                </a:cubicBezTo>
                <a:lnTo>
                  <a:pt x="9679" y="75427"/>
                </a:lnTo>
                <a:cubicBezTo>
                  <a:pt x="9727" y="75499"/>
                  <a:pt x="9790" y="75525"/>
                  <a:pt x="9869" y="75525"/>
                </a:cubicBezTo>
                <a:cubicBezTo>
                  <a:pt x="9914" y="75525"/>
                  <a:pt x="9964" y="75516"/>
                  <a:pt x="10020" y="75503"/>
                </a:cubicBezTo>
                <a:cubicBezTo>
                  <a:pt x="10133" y="75465"/>
                  <a:pt x="10284" y="75389"/>
                  <a:pt x="10284" y="75238"/>
                </a:cubicBezTo>
                <a:cubicBezTo>
                  <a:pt x="10284" y="75162"/>
                  <a:pt x="10246" y="75124"/>
                  <a:pt x="10171" y="75049"/>
                </a:cubicBezTo>
                <a:close/>
                <a:moveTo>
                  <a:pt x="54330" y="75087"/>
                </a:moveTo>
                <a:lnTo>
                  <a:pt x="54179" y="75200"/>
                </a:lnTo>
                <a:cubicBezTo>
                  <a:pt x="54141" y="75389"/>
                  <a:pt x="54255" y="75503"/>
                  <a:pt x="54406" y="75540"/>
                </a:cubicBezTo>
                <a:lnTo>
                  <a:pt x="54557" y="75427"/>
                </a:lnTo>
                <a:lnTo>
                  <a:pt x="54595" y="75427"/>
                </a:lnTo>
                <a:cubicBezTo>
                  <a:pt x="54595" y="75389"/>
                  <a:pt x="54633" y="75314"/>
                  <a:pt x="54633" y="75238"/>
                </a:cubicBezTo>
                <a:cubicBezTo>
                  <a:pt x="54633" y="75238"/>
                  <a:pt x="54633" y="75200"/>
                  <a:pt x="54633" y="75200"/>
                </a:cubicBezTo>
                <a:lnTo>
                  <a:pt x="54481" y="75087"/>
                </a:lnTo>
                <a:close/>
                <a:moveTo>
                  <a:pt x="55947" y="75233"/>
                </a:moveTo>
                <a:cubicBezTo>
                  <a:pt x="55685" y="75233"/>
                  <a:pt x="55650" y="75396"/>
                  <a:pt x="55616" y="75465"/>
                </a:cubicBezTo>
                <a:lnTo>
                  <a:pt x="55653" y="75540"/>
                </a:lnTo>
                <a:cubicBezTo>
                  <a:pt x="55725" y="75612"/>
                  <a:pt x="55782" y="75639"/>
                  <a:pt x="55833" y="75639"/>
                </a:cubicBezTo>
                <a:cubicBezTo>
                  <a:pt x="55863" y="75639"/>
                  <a:pt x="55890" y="75630"/>
                  <a:pt x="55918" y="75616"/>
                </a:cubicBezTo>
                <a:cubicBezTo>
                  <a:pt x="56032" y="75616"/>
                  <a:pt x="56107" y="75540"/>
                  <a:pt x="56145" y="75389"/>
                </a:cubicBezTo>
                <a:lnTo>
                  <a:pt x="56032" y="75238"/>
                </a:lnTo>
                <a:cubicBezTo>
                  <a:pt x="56001" y="75235"/>
                  <a:pt x="55973" y="75233"/>
                  <a:pt x="55947" y="75233"/>
                </a:cubicBezTo>
                <a:close/>
                <a:moveTo>
                  <a:pt x="17392" y="75238"/>
                </a:moveTo>
                <a:lnTo>
                  <a:pt x="17241" y="75351"/>
                </a:lnTo>
                <a:cubicBezTo>
                  <a:pt x="17203" y="75540"/>
                  <a:pt x="17317" y="75654"/>
                  <a:pt x="17468" y="75692"/>
                </a:cubicBezTo>
                <a:lnTo>
                  <a:pt x="17581" y="75578"/>
                </a:lnTo>
                <a:lnTo>
                  <a:pt x="17581" y="75578"/>
                </a:lnTo>
                <a:cubicBezTo>
                  <a:pt x="17732" y="75540"/>
                  <a:pt x="17770" y="75465"/>
                  <a:pt x="17770" y="75427"/>
                </a:cubicBezTo>
                <a:cubicBezTo>
                  <a:pt x="17770" y="75389"/>
                  <a:pt x="17770" y="75351"/>
                  <a:pt x="17732" y="75314"/>
                </a:cubicBezTo>
                <a:lnTo>
                  <a:pt x="17619" y="75238"/>
                </a:lnTo>
                <a:close/>
                <a:moveTo>
                  <a:pt x="47600" y="75238"/>
                </a:moveTo>
                <a:cubicBezTo>
                  <a:pt x="47525" y="75238"/>
                  <a:pt x="47449" y="75238"/>
                  <a:pt x="47374" y="75276"/>
                </a:cubicBezTo>
                <a:cubicBezTo>
                  <a:pt x="47298" y="75314"/>
                  <a:pt x="47222" y="75427"/>
                  <a:pt x="47222" y="75503"/>
                </a:cubicBezTo>
                <a:cubicBezTo>
                  <a:pt x="47222" y="75616"/>
                  <a:pt x="47298" y="75692"/>
                  <a:pt x="47411" y="75729"/>
                </a:cubicBezTo>
                <a:lnTo>
                  <a:pt x="47563" y="75692"/>
                </a:lnTo>
                <a:cubicBezTo>
                  <a:pt x="47563" y="75692"/>
                  <a:pt x="47600" y="75654"/>
                  <a:pt x="47600" y="75654"/>
                </a:cubicBezTo>
                <a:cubicBezTo>
                  <a:pt x="47676" y="75616"/>
                  <a:pt x="47752" y="75578"/>
                  <a:pt x="47752" y="75465"/>
                </a:cubicBezTo>
                <a:cubicBezTo>
                  <a:pt x="47752" y="75427"/>
                  <a:pt x="47714" y="75389"/>
                  <a:pt x="47676" y="75314"/>
                </a:cubicBezTo>
                <a:lnTo>
                  <a:pt x="47600" y="75238"/>
                </a:lnTo>
                <a:close/>
                <a:moveTo>
                  <a:pt x="8460" y="75346"/>
                </a:moveTo>
                <a:cubicBezTo>
                  <a:pt x="8198" y="75346"/>
                  <a:pt x="8164" y="75506"/>
                  <a:pt x="8129" y="75540"/>
                </a:cubicBezTo>
                <a:lnTo>
                  <a:pt x="8167" y="75654"/>
                </a:lnTo>
                <a:cubicBezTo>
                  <a:pt x="8222" y="75709"/>
                  <a:pt x="8318" y="75744"/>
                  <a:pt x="8410" y="75744"/>
                </a:cubicBezTo>
                <a:cubicBezTo>
                  <a:pt x="8444" y="75744"/>
                  <a:pt x="8477" y="75740"/>
                  <a:pt x="8507" y="75729"/>
                </a:cubicBezTo>
                <a:cubicBezTo>
                  <a:pt x="8583" y="75692"/>
                  <a:pt x="8659" y="75616"/>
                  <a:pt x="8659" y="75503"/>
                </a:cubicBezTo>
                <a:cubicBezTo>
                  <a:pt x="8659" y="75503"/>
                  <a:pt x="8659" y="75465"/>
                  <a:pt x="8659" y="75465"/>
                </a:cubicBezTo>
                <a:lnTo>
                  <a:pt x="8545" y="75351"/>
                </a:lnTo>
                <a:cubicBezTo>
                  <a:pt x="8514" y="75348"/>
                  <a:pt x="8486" y="75346"/>
                  <a:pt x="8460" y="75346"/>
                </a:cubicBezTo>
                <a:close/>
                <a:moveTo>
                  <a:pt x="63872" y="75493"/>
                </a:moveTo>
                <a:cubicBezTo>
                  <a:pt x="63820" y="75493"/>
                  <a:pt x="63763" y="75503"/>
                  <a:pt x="63706" y="75540"/>
                </a:cubicBezTo>
                <a:lnTo>
                  <a:pt x="63744" y="75729"/>
                </a:lnTo>
                <a:cubicBezTo>
                  <a:pt x="63706" y="75729"/>
                  <a:pt x="63669" y="75692"/>
                  <a:pt x="63669" y="75654"/>
                </a:cubicBezTo>
                <a:cubicBezTo>
                  <a:pt x="63669" y="75616"/>
                  <a:pt x="63669" y="75616"/>
                  <a:pt x="63669" y="75616"/>
                </a:cubicBezTo>
                <a:cubicBezTo>
                  <a:pt x="63669" y="75654"/>
                  <a:pt x="63631" y="75729"/>
                  <a:pt x="63631" y="75805"/>
                </a:cubicBezTo>
                <a:lnTo>
                  <a:pt x="63744" y="75881"/>
                </a:lnTo>
                <a:cubicBezTo>
                  <a:pt x="63808" y="75895"/>
                  <a:pt x="63865" y="75901"/>
                  <a:pt x="63916" y="75901"/>
                </a:cubicBezTo>
                <a:cubicBezTo>
                  <a:pt x="64140" y="75901"/>
                  <a:pt x="64257" y="75784"/>
                  <a:pt x="64349" y="75692"/>
                </a:cubicBezTo>
                <a:lnTo>
                  <a:pt x="64198" y="75503"/>
                </a:lnTo>
                <a:cubicBezTo>
                  <a:pt x="64160" y="75521"/>
                  <a:pt x="64122" y="75531"/>
                  <a:pt x="64089" y="75531"/>
                </a:cubicBezTo>
                <a:cubicBezTo>
                  <a:pt x="64056" y="75531"/>
                  <a:pt x="64028" y="75521"/>
                  <a:pt x="64009" y="75503"/>
                </a:cubicBezTo>
                <a:cubicBezTo>
                  <a:pt x="63971" y="75503"/>
                  <a:pt x="63924" y="75493"/>
                  <a:pt x="63872" y="75493"/>
                </a:cubicBezTo>
                <a:close/>
                <a:moveTo>
                  <a:pt x="21059" y="75540"/>
                </a:moveTo>
                <a:lnTo>
                  <a:pt x="20908" y="75692"/>
                </a:lnTo>
                <a:lnTo>
                  <a:pt x="20908" y="75767"/>
                </a:lnTo>
                <a:lnTo>
                  <a:pt x="21059" y="75881"/>
                </a:lnTo>
                <a:cubicBezTo>
                  <a:pt x="21059" y="75918"/>
                  <a:pt x="21135" y="75956"/>
                  <a:pt x="21249" y="75956"/>
                </a:cubicBezTo>
                <a:lnTo>
                  <a:pt x="21362" y="75843"/>
                </a:lnTo>
                <a:lnTo>
                  <a:pt x="21362" y="75692"/>
                </a:lnTo>
                <a:lnTo>
                  <a:pt x="21249" y="75540"/>
                </a:lnTo>
                <a:close/>
                <a:moveTo>
                  <a:pt x="32364" y="75616"/>
                </a:moveTo>
                <a:lnTo>
                  <a:pt x="32251" y="75729"/>
                </a:lnTo>
                <a:lnTo>
                  <a:pt x="32251" y="75881"/>
                </a:lnTo>
                <a:lnTo>
                  <a:pt x="32364" y="75994"/>
                </a:lnTo>
                <a:cubicBezTo>
                  <a:pt x="32477" y="75994"/>
                  <a:pt x="32553" y="75994"/>
                  <a:pt x="32629" y="75956"/>
                </a:cubicBezTo>
                <a:cubicBezTo>
                  <a:pt x="32666" y="75918"/>
                  <a:pt x="32704" y="75843"/>
                  <a:pt x="32704" y="75767"/>
                </a:cubicBezTo>
                <a:lnTo>
                  <a:pt x="32704" y="75729"/>
                </a:lnTo>
                <a:lnTo>
                  <a:pt x="32553" y="75616"/>
                </a:lnTo>
                <a:close/>
                <a:moveTo>
                  <a:pt x="18678" y="75654"/>
                </a:moveTo>
                <a:cubicBezTo>
                  <a:pt x="18602" y="75692"/>
                  <a:pt x="18375" y="75729"/>
                  <a:pt x="18375" y="75918"/>
                </a:cubicBezTo>
                <a:lnTo>
                  <a:pt x="18375" y="75956"/>
                </a:lnTo>
                <a:lnTo>
                  <a:pt x="18526" y="76032"/>
                </a:lnTo>
                <a:cubicBezTo>
                  <a:pt x="18547" y="76037"/>
                  <a:pt x="18567" y="76039"/>
                  <a:pt x="18585" y="76039"/>
                </a:cubicBezTo>
                <a:cubicBezTo>
                  <a:pt x="18698" y="76039"/>
                  <a:pt x="18758" y="75951"/>
                  <a:pt x="18791" y="75918"/>
                </a:cubicBezTo>
                <a:cubicBezTo>
                  <a:pt x="18791" y="75918"/>
                  <a:pt x="18829" y="75881"/>
                  <a:pt x="18829" y="75881"/>
                </a:cubicBezTo>
                <a:lnTo>
                  <a:pt x="18715" y="75654"/>
                </a:lnTo>
                <a:close/>
                <a:moveTo>
                  <a:pt x="17052" y="75767"/>
                </a:moveTo>
                <a:lnTo>
                  <a:pt x="16938" y="75881"/>
                </a:lnTo>
                <a:lnTo>
                  <a:pt x="16938" y="76032"/>
                </a:lnTo>
                <a:lnTo>
                  <a:pt x="17090" y="76145"/>
                </a:lnTo>
                <a:lnTo>
                  <a:pt x="17241" y="76145"/>
                </a:lnTo>
                <a:lnTo>
                  <a:pt x="17392" y="76032"/>
                </a:lnTo>
                <a:lnTo>
                  <a:pt x="17392" y="75918"/>
                </a:lnTo>
                <a:lnTo>
                  <a:pt x="17279" y="75805"/>
                </a:lnTo>
                <a:cubicBezTo>
                  <a:pt x="17241" y="75805"/>
                  <a:pt x="17165" y="75767"/>
                  <a:pt x="17052" y="75767"/>
                </a:cubicBezTo>
                <a:close/>
                <a:moveTo>
                  <a:pt x="20455" y="75805"/>
                </a:moveTo>
                <a:cubicBezTo>
                  <a:pt x="20266" y="75843"/>
                  <a:pt x="20152" y="75994"/>
                  <a:pt x="20190" y="76145"/>
                </a:cubicBezTo>
                <a:lnTo>
                  <a:pt x="20341" y="76221"/>
                </a:lnTo>
                <a:cubicBezTo>
                  <a:pt x="20354" y="76208"/>
                  <a:pt x="20366" y="76204"/>
                  <a:pt x="20379" y="76204"/>
                </a:cubicBezTo>
                <a:cubicBezTo>
                  <a:pt x="20404" y="76204"/>
                  <a:pt x="20429" y="76221"/>
                  <a:pt x="20455" y="76221"/>
                </a:cubicBezTo>
                <a:cubicBezTo>
                  <a:pt x="20530" y="76221"/>
                  <a:pt x="20644" y="76221"/>
                  <a:pt x="20719" y="76145"/>
                </a:cubicBezTo>
                <a:cubicBezTo>
                  <a:pt x="20757" y="76145"/>
                  <a:pt x="20795" y="76070"/>
                  <a:pt x="20795" y="76032"/>
                </a:cubicBezTo>
                <a:cubicBezTo>
                  <a:pt x="20795" y="75994"/>
                  <a:pt x="20757" y="75994"/>
                  <a:pt x="20757" y="75956"/>
                </a:cubicBezTo>
                <a:cubicBezTo>
                  <a:pt x="20719" y="75843"/>
                  <a:pt x="20606" y="75805"/>
                  <a:pt x="20455" y="75805"/>
                </a:cubicBezTo>
                <a:close/>
                <a:moveTo>
                  <a:pt x="23063" y="75805"/>
                </a:moveTo>
                <a:cubicBezTo>
                  <a:pt x="22950" y="75805"/>
                  <a:pt x="22874" y="75843"/>
                  <a:pt x="22799" y="75881"/>
                </a:cubicBezTo>
                <a:cubicBezTo>
                  <a:pt x="22761" y="75918"/>
                  <a:pt x="22723" y="75956"/>
                  <a:pt x="22723" y="76070"/>
                </a:cubicBezTo>
                <a:lnTo>
                  <a:pt x="22723" y="76107"/>
                </a:lnTo>
                <a:lnTo>
                  <a:pt x="22874" y="76221"/>
                </a:lnTo>
                <a:lnTo>
                  <a:pt x="23025" y="76221"/>
                </a:lnTo>
                <a:lnTo>
                  <a:pt x="23177" y="76070"/>
                </a:lnTo>
                <a:lnTo>
                  <a:pt x="23177" y="75918"/>
                </a:lnTo>
                <a:lnTo>
                  <a:pt x="23063" y="75805"/>
                </a:lnTo>
                <a:close/>
                <a:moveTo>
                  <a:pt x="7256" y="75908"/>
                </a:moveTo>
                <a:cubicBezTo>
                  <a:pt x="7230" y="75908"/>
                  <a:pt x="7206" y="75911"/>
                  <a:pt x="7184" y="75918"/>
                </a:cubicBezTo>
                <a:cubicBezTo>
                  <a:pt x="7071" y="75956"/>
                  <a:pt x="7033" y="76070"/>
                  <a:pt x="7071" y="76183"/>
                </a:cubicBezTo>
                <a:lnTo>
                  <a:pt x="7222" y="76259"/>
                </a:lnTo>
                <a:lnTo>
                  <a:pt x="7260" y="76259"/>
                </a:lnTo>
                <a:cubicBezTo>
                  <a:pt x="7335" y="76259"/>
                  <a:pt x="7524" y="76259"/>
                  <a:pt x="7562" y="76107"/>
                </a:cubicBezTo>
                <a:lnTo>
                  <a:pt x="7524" y="75994"/>
                </a:lnTo>
                <a:cubicBezTo>
                  <a:pt x="7494" y="75963"/>
                  <a:pt x="7364" y="75908"/>
                  <a:pt x="7256" y="75908"/>
                </a:cubicBezTo>
                <a:close/>
                <a:moveTo>
                  <a:pt x="61589" y="75805"/>
                </a:moveTo>
                <a:cubicBezTo>
                  <a:pt x="61438" y="75805"/>
                  <a:pt x="61287" y="75843"/>
                  <a:pt x="61249" y="75994"/>
                </a:cubicBezTo>
                <a:lnTo>
                  <a:pt x="61249" y="76107"/>
                </a:lnTo>
                <a:cubicBezTo>
                  <a:pt x="61287" y="76183"/>
                  <a:pt x="61400" y="76221"/>
                  <a:pt x="61438" y="76259"/>
                </a:cubicBezTo>
                <a:cubicBezTo>
                  <a:pt x="61476" y="76259"/>
                  <a:pt x="61551" y="76297"/>
                  <a:pt x="61551" y="76297"/>
                </a:cubicBezTo>
                <a:lnTo>
                  <a:pt x="61740" y="76334"/>
                </a:lnTo>
                <a:cubicBezTo>
                  <a:pt x="61892" y="76259"/>
                  <a:pt x="61930" y="76183"/>
                  <a:pt x="61930" y="76107"/>
                </a:cubicBezTo>
                <a:cubicBezTo>
                  <a:pt x="61930" y="75994"/>
                  <a:pt x="61778" y="75843"/>
                  <a:pt x="61589" y="75805"/>
                </a:cubicBezTo>
                <a:close/>
                <a:moveTo>
                  <a:pt x="78830" y="75881"/>
                </a:moveTo>
                <a:cubicBezTo>
                  <a:pt x="78754" y="75881"/>
                  <a:pt x="78678" y="75881"/>
                  <a:pt x="78603" y="75918"/>
                </a:cubicBezTo>
                <a:cubicBezTo>
                  <a:pt x="78451" y="76032"/>
                  <a:pt x="78565" y="76297"/>
                  <a:pt x="78754" y="76334"/>
                </a:cubicBezTo>
                <a:cubicBezTo>
                  <a:pt x="78784" y="76344"/>
                  <a:pt x="78815" y="76349"/>
                  <a:pt x="78844" y="76349"/>
                </a:cubicBezTo>
                <a:cubicBezTo>
                  <a:pt x="78925" y="76349"/>
                  <a:pt x="79001" y="76314"/>
                  <a:pt x="79056" y="76259"/>
                </a:cubicBezTo>
                <a:lnTo>
                  <a:pt x="79094" y="76221"/>
                </a:lnTo>
                <a:cubicBezTo>
                  <a:pt x="79094" y="76183"/>
                  <a:pt x="79094" y="76183"/>
                  <a:pt x="79094" y="76145"/>
                </a:cubicBezTo>
                <a:cubicBezTo>
                  <a:pt x="79094" y="76070"/>
                  <a:pt x="79094" y="75994"/>
                  <a:pt x="78943" y="75956"/>
                </a:cubicBezTo>
                <a:lnTo>
                  <a:pt x="78830" y="75881"/>
                </a:lnTo>
                <a:close/>
                <a:moveTo>
                  <a:pt x="18073" y="75956"/>
                </a:moveTo>
                <a:lnTo>
                  <a:pt x="17959" y="76070"/>
                </a:lnTo>
                <a:lnTo>
                  <a:pt x="17959" y="76259"/>
                </a:lnTo>
                <a:lnTo>
                  <a:pt x="18110" y="76372"/>
                </a:lnTo>
                <a:lnTo>
                  <a:pt x="18262" y="76372"/>
                </a:lnTo>
                <a:lnTo>
                  <a:pt x="18413" y="76259"/>
                </a:lnTo>
                <a:lnTo>
                  <a:pt x="18413" y="76145"/>
                </a:lnTo>
                <a:lnTo>
                  <a:pt x="18300" y="76032"/>
                </a:lnTo>
                <a:cubicBezTo>
                  <a:pt x="18262" y="75994"/>
                  <a:pt x="18186" y="75956"/>
                  <a:pt x="18073" y="75956"/>
                </a:cubicBezTo>
                <a:close/>
                <a:moveTo>
                  <a:pt x="15729" y="75767"/>
                </a:moveTo>
                <a:lnTo>
                  <a:pt x="15653" y="75805"/>
                </a:lnTo>
                <a:cubicBezTo>
                  <a:pt x="15540" y="75881"/>
                  <a:pt x="15540" y="75994"/>
                  <a:pt x="15540" y="76070"/>
                </a:cubicBezTo>
                <a:cubicBezTo>
                  <a:pt x="15540" y="76107"/>
                  <a:pt x="15540" y="76259"/>
                  <a:pt x="15653" y="76334"/>
                </a:cubicBezTo>
                <a:cubicBezTo>
                  <a:pt x="15719" y="76379"/>
                  <a:pt x="15786" y="76397"/>
                  <a:pt x="15845" y="76397"/>
                </a:cubicBezTo>
                <a:cubicBezTo>
                  <a:pt x="15886" y="76397"/>
                  <a:pt x="15924" y="76388"/>
                  <a:pt x="15955" y="76372"/>
                </a:cubicBezTo>
                <a:cubicBezTo>
                  <a:pt x="15955" y="76372"/>
                  <a:pt x="15972" y="76355"/>
                  <a:pt x="15995" y="76355"/>
                </a:cubicBezTo>
                <a:cubicBezTo>
                  <a:pt x="16006" y="76355"/>
                  <a:pt x="16018" y="76360"/>
                  <a:pt x="16031" y="76372"/>
                </a:cubicBezTo>
                <a:lnTo>
                  <a:pt x="16182" y="76221"/>
                </a:lnTo>
                <a:lnTo>
                  <a:pt x="16182" y="76145"/>
                </a:lnTo>
                <a:cubicBezTo>
                  <a:pt x="16144" y="76107"/>
                  <a:pt x="16144" y="76107"/>
                  <a:pt x="16182" y="76070"/>
                </a:cubicBezTo>
                <a:lnTo>
                  <a:pt x="16182" y="75994"/>
                </a:lnTo>
                <a:lnTo>
                  <a:pt x="16069" y="75881"/>
                </a:lnTo>
                <a:cubicBezTo>
                  <a:pt x="16069" y="75881"/>
                  <a:pt x="16031" y="75843"/>
                  <a:pt x="16031" y="75843"/>
                </a:cubicBezTo>
                <a:cubicBezTo>
                  <a:pt x="15955" y="75805"/>
                  <a:pt x="15880" y="75767"/>
                  <a:pt x="15729" y="75767"/>
                </a:cubicBezTo>
                <a:close/>
                <a:moveTo>
                  <a:pt x="52671" y="76004"/>
                </a:moveTo>
                <a:cubicBezTo>
                  <a:pt x="52638" y="76004"/>
                  <a:pt x="52610" y="76013"/>
                  <a:pt x="52591" y="76032"/>
                </a:cubicBezTo>
                <a:cubicBezTo>
                  <a:pt x="52478" y="76070"/>
                  <a:pt x="52440" y="76145"/>
                  <a:pt x="52440" y="76221"/>
                </a:cubicBezTo>
                <a:cubicBezTo>
                  <a:pt x="52440" y="76297"/>
                  <a:pt x="52515" y="76372"/>
                  <a:pt x="52591" y="76410"/>
                </a:cubicBezTo>
                <a:cubicBezTo>
                  <a:pt x="52667" y="76410"/>
                  <a:pt x="52742" y="76410"/>
                  <a:pt x="52780" y="76372"/>
                </a:cubicBezTo>
                <a:cubicBezTo>
                  <a:pt x="52818" y="76334"/>
                  <a:pt x="52856" y="76297"/>
                  <a:pt x="52856" y="76221"/>
                </a:cubicBezTo>
                <a:cubicBezTo>
                  <a:pt x="52856" y="76145"/>
                  <a:pt x="52818" y="76070"/>
                  <a:pt x="52780" y="76032"/>
                </a:cubicBezTo>
                <a:cubicBezTo>
                  <a:pt x="52742" y="76013"/>
                  <a:pt x="52704" y="76004"/>
                  <a:pt x="52671" y="76004"/>
                </a:cubicBezTo>
                <a:close/>
                <a:moveTo>
                  <a:pt x="27674" y="76280"/>
                </a:moveTo>
                <a:cubicBezTo>
                  <a:pt x="27651" y="76280"/>
                  <a:pt x="27625" y="76284"/>
                  <a:pt x="27600" y="76297"/>
                </a:cubicBezTo>
                <a:lnTo>
                  <a:pt x="27487" y="76410"/>
                </a:lnTo>
                <a:lnTo>
                  <a:pt x="27487" y="76486"/>
                </a:lnTo>
                <a:lnTo>
                  <a:pt x="27600" y="76637"/>
                </a:lnTo>
                <a:cubicBezTo>
                  <a:pt x="27638" y="76637"/>
                  <a:pt x="27638" y="76675"/>
                  <a:pt x="27714" y="76675"/>
                </a:cubicBezTo>
                <a:lnTo>
                  <a:pt x="27865" y="76523"/>
                </a:lnTo>
                <a:cubicBezTo>
                  <a:pt x="27865" y="76448"/>
                  <a:pt x="27865" y="76372"/>
                  <a:pt x="27789" y="76297"/>
                </a:cubicBezTo>
                <a:cubicBezTo>
                  <a:pt x="27764" y="76297"/>
                  <a:pt x="27722" y="76280"/>
                  <a:pt x="27674" y="76280"/>
                </a:cubicBezTo>
                <a:close/>
                <a:moveTo>
                  <a:pt x="8621" y="76334"/>
                </a:moveTo>
                <a:cubicBezTo>
                  <a:pt x="8507" y="76372"/>
                  <a:pt x="8394" y="76486"/>
                  <a:pt x="8394" y="76561"/>
                </a:cubicBezTo>
                <a:cubicBezTo>
                  <a:pt x="8394" y="76637"/>
                  <a:pt x="8470" y="76712"/>
                  <a:pt x="8545" y="76712"/>
                </a:cubicBezTo>
                <a:lnTo>
                  <a:pt x="8696" y="76599"/>
                </a:lnTo>
                <a:cubicBezTo>
                  <a:pt x="8696" y="76637"/>
                  <a:pt x="8696" y="76675"/>
                  <a:pt x="8696" y="76675"/>
                </a:cubicBezTo>
                <a:cubicBezTo>
                  <a:pt x="8734" y="76675"/>
                  <a:pt x="8885" y="76637"/>
                  <a:pt x="8885" y="76523"/>
                </a:cubicBezTo>
                <a:lnTo>
                  <a:pt x="8885" y="76448"/>
                </a:lnTo>
                <a:cubicBezTo>
                  <a:pt x="8848" y="76372"/>
                  <a:pt x="8734" y="76334"/>
                  <a:pt x="8621" y="76334"/>
                </a:cubicBezTo>
                <a:close/>
                <a:moveTo>
                  <a:pt x="10351" y="76282"/>
                </a:moveTo>
                <a:cubicBezTo>
                  <a:pt x="10313" y="76282"/>
                  <a:pt x="10277" y="76286"/>
                  <a:pt x="10246" y="76297"/>
                </a:cubicBezTo>
                <a:cubicBezTo>
                  <a:pt x="10095" y="76334"/>
                  <a:pt x="10020" y="76448"/>
                  <a:pt x="10057" y="76561"/>
                </a:cubicBezTo>
                <a:lnTo>
                  <a:pt x="10095" y="76637"/>
                </a:lnTo>
                <a:cubicBezTo>
                  <a:pt x="10178" y="76692"/>
                  <a:pt x="10302" y="76727"/>
                  <a:pt x="10421" y="76727"/>
                </a:cubicBezTo>
                <a:cubicBezTo>
                  <a:pt x="10465" y="76727"/>
                  <a:pt x="10508" y="76723"/>
                  <a:pt x="10549" y="76712"/>
                </a:cubicBezTo>
                <a:cubicBezTo>
                  <a:pt x="10662" y="76675"/>
                  <a:pt x="10700" y="76599"/>
                  <a:pt x="10700" y="76486"/>
                </a:cubicBezTo>
                <a:cubicBezTo>
                  <a:pt x="10700" y="76486"/>
                  <a:pt x="10700" y="76448"/>
                  <a:pt x="10700" y="76410"/>
                </a:cubicBezTo>
                <a:lnTo>
                  <a:pt x="10662" y="76372"/>
                </a:lnTo>
                <a:cubicBezTo>
                  <a:pt x="10579" y="76317"/>
                  <a:pt x="10456" y="76282"/>
                  <a:pt x="10351" y="76282"/>
                </a:cubicBezTo>
                <a:close/>
                <a:moveTo>
                  <a:pt x="77506" y="76448"/>
                </a:moveTo>
                <a:cubicBezTo>
                  <a:pt x="77431" y="76448"/>
                  <a:pt x="77317" y="76448"/>
                  <a:pt x="77279" y="76523"/>
                </a:cubicBezTo>
                <a:cubicBezTo>
                  <a:pt x="77204" y="76561"/>
                  <a:pt x="77204" y="76599"/>
                  <a:pt x="77204" y="76675"/>
                </a:cubicBezTo>
                <a:lnTo>
                  <a:pt x="77355" y="76675"/>
                </a:lnTo>
                <a:cubicBezTo>
                  <a:pt x="77355" y="76675"/>
                  <a:pt x="77317" y="76675"/>
                  <a:pt x="77317" y="76712"/>
                </a:cubicBezTo>
                <a:cubicBezTo>
                  <a:pt x="77393" y="76750"/>
                  <a:pt x="77544" y="76750"/>
                  <a:pt x="77695" y="76750"/>
                </a:cubicBezTo>
                <a:cubicBezTo>
                  <a:pt x="77695" y="76712"/>
                  <a:pt x="77695" y="76712"/>
                  <a:pt x="77695" y="76675"/>
                </a:cubicBezTo>
                <a:lnTo>
                  <a:pt x="77847" y="76675"/>
                </a:lnTo>
                <a:cubicBezTo>
                  <a:pt x="77847" y="76561"/>
                  <a:pt x="77695" y="76448"/>
                  <a:pt x="77506" y="76448"/>
                </a:cubicBezTo>
                <a:close/>
                <a:moveTo>
                  <a:pt x="49642" y="76297"/>
                </a:moveTo>
                <a:cubicBezTo>
                  <a:pt x="49566" y="76297"/>
                  <a:pt x="49340" y="76334"/>
                  <a:pt x="49340" y="76523"/>
                </a:cubicBezTo>
                <a:lnTo>
                  <a:pt x="49340" y="76561"/>
                </a:lnTo>
                <a:lnTo>
                  <a:pt x="49415" y="76637"/>
                </a:lnTo>
                <a:lnTo>
                  <a:pt x="49415" y="76637"/>
                </a:lnTo>
                <a:lnTo>
                  <a:pt x="49529" y="76788"/>
                </a:lnTo>
                <a:cubicBezTo>
                  <a:pt x="49642" y="76788"/>
                  <a:pt x="49755" y="76788"/>
                  <a:pt x="49831" y="76750"/>
                </a:cubicBezTo>
                <a:cubicBezTo>
                  <a:pt x="49907" y="76675"/>
                  <a:pt x="49944" y="76599"/>
                  <a:pt x="49944" y="76523"/>
                </a:cubicBezTo>
                <a:cubicBezTo>
                  <a:pt x="49944" y="76448"/>
                  <a:pt x="49907" y="76372"/>
                  <a:pt x="49831" y="76297"/>
                </a:cubicBezTo>
                <a:close/>
                <a:moveTo>
                  <a:pt x="62156" y="76523"/>
                </a:moveTo>
                <a:cubicBezTo>
                  <a:pt x="62119" y="76561"/>
                  <a:pt x="62081" y="76637"/>
                  <a:pt x="62081" y="76750"/>
                </a:cubicBezTo>
                <a:cubicBezTo>
                  <a:pt x="62081" y="76864"/>
                  <a:pt x="62194" y="76977"/>
                  <a:pt x="62308" y="76977"/>
                </a:cubicBezTo>
                <a:lnTo>
                  <a:pt x="62459" y="76864"/>
                </a:lnTo>
                <a:cubicBezTo>
                  <a:pt x="62497" y="76864"/>
                  <a:pt x="62610" y="76826"/>
                  <a:pt x="62610" y="76712"/>
                </a:cubicBezTo>
                <a:cubicBezTo>
                  <a:pt x="62610" y="76675"/>
                  <a:pt x="62572" y="76637"/>
                  <a:pt x="62572" y="76637"/>
                </a:cubicBezTo>
                <a:lnTo>
                  <a:pt x="62459" y="76523"/>
                </a:lnTo>
                <a:close/>
                <a:moveTo>
                  <a:pt x="51003" y="76372"/>
                </a:moveTo>
                <a:lnTo>
                  <a:pt x="50852" y="76523"/>
                </a:lnTo>
                <a:cubicBezTo>
                  <a:pt x="50890" y="76561"/>
                  <a:pt x="50890" y="76637"/>
                  <a:pt x="50890" y="76675"/>
                </a:cubicBezTo>
                <a:lnTo>
                  <a:pt x="50890" y="76750"/>
                </a:lnTo>
                <a:cubicBezTo>
                  <a:pt x="50890" y="76901"/>
                  <a:pt x="50927" y="77053"/>
                  <a:pt x="51192" y="77128"/>
                </a:cubicBezTo>
                <a:lnTo>
                  <a:pt x="51343" y="77090"/>
                </a:lnTo>
                <a:cubicBezTo>
                  <a:pt x="51381" y="77053"/>
                  <a:pt x="51419" y="77015"/>
                  <a:pt x="51419" y="76939"/>
                </a:cubicBezTo>
                <a:cubicBezTo>
                  <a:pt x="51419" y="76864"/>
                  <a:pt x="51343" y="76826"/>
                  <a:pt x="51306" y="76788"/>
                </a:cubicBezTo>
                <a:cubicBezTo>
                  <a:pt x="51343" y="76750"/>
                  <a:pt x="51381" y="76637"/>
                  <a:pt x="51381" y="76486"/>
                </a:cubicBezTo>
                <a:lnTo>
                  <a:pt x="51230" y="76372"/>
                </a:lnTo>
                <a:close/>
                <a:moveTo>
                  <a:pt x="45781" y="76888"/>
                </a:moveTo>
                <a:cubicBezTo>
                  <a:pt x="45686" y="76888"/>
                  <a:pt x="45588" y="76944"/>
                  <a:pt x="45559" y="77090"/>
                </a:cubicBezTo>
                <a:lnTo>
                  <a:pt x="45634" y="77280"/>
                </a:lnTo>
                <a:cubicBezTo>
                  <a:pt x="45748" y="77280"/>
                  <a:pt x="45823" y="77280"/>
                  <a:pt x="45861" y="77242"/>
                </a:cubicBezTo>
                <a:cubicBezTo>
                  <a:pt x="45899" y="77204"/>
                  <a:pt x="45975" y="77128"/>
                  <a:pt x="45975" y="77053"/>
                </a:cubicBezTo>
                <a:lnTo>
                  <a:pt x="45937" y="77015"/>
                </a:lnTo>
                <a:lnTo>
                  <a:pt x="45861" y="76901"/>
                </a:lnTo>
                <a:cubicBezTo>
                  <a:pt x="45836" y="76893"/>
                  <a:pt x="45808" y="76888"/>
                  <a:pt x="45781" y="76888"/>
                </a:cubicBezTo>
                <a:close/>
                <a:moveTo>
                  <a:pt x="91041" y="77015"/>
                </a:moveTo>
                <a:lnTo>
                  <a:pt x="90815" y="77090"/>
                </a:lnTo>
                <a:cubicBezTo>
                  <a:pt x="90777" y="77090"/>
                  <a:pt x="90625" y="77204"/>
                  <a:pt x="90701" y="77355"/>
                </a:cubicBezTo>
                <a:lnTo>
                  <a:pt x="90852" y="77431"/>
                </a:lnTo>
                <a:cubicBezTo>
                  <a:pt x="90890" y="77431"/>
                  <a:pt x="90890" y="77469"/>
                  <a:pt x="90928" y="77469"/>
                </a:cubicBezTo>
                <a:lnTo>
                  <a:pt x="91155" y="77355"/>
                </a:lnTo>
                <a:cubicBezTo>
                  <a:pt x="91117" y="77280"/>
                  <a:pt x="91117" y="77242"/>
                  <a:pt x="91117" y="77242"/>
                </a:cubicBezTo>
                <a:cubicBezTo>
                  <a:pt x="91117" y="77166"/>
                  <a:pt x="91117" y="77090"/>
                  <a:pt x="91041" y="77015"/>
                </a:cubicBezTo>
                <a:close/>
                <a:moveTo>
                  <a:pt x="75389" y="77204"/>
                </a:moveTo>
                <a:lnTo>
                  <a:pt x="75162" y="77280"/>
                </a:lnTo>
                <a:lnTo>
                  <a:pt x="75162" y="77431"/>
                </a:lnTo>
                <a:lnTo>
                  <a:pt x="75276" y="77544"/>
                </a:lnTo>
                <a:lnTo>
                  <a:pt x="75465" y="77544"/>
                </a:lnTo>
                <a:lnTo>
                  <a:pt x="75616" y="77469"/>
                </a:lnTo>
                <a:cubicBezTo>
                  <a:pt x="75616" y="77431"/>
                  <a:pt x="75616" y="77431"/>
                  <a:pt x="75616" y="77393"/>
                </a:cubicBezTo>
                <a:cubicBezTo>
                  <a:pt x="75616" y="77242"/>
                  <a:pt x="75465" y="77204"/>
                  <a:pt x="75389" y="77204"/>
                </a:cubicBezTo>
                <a:close/>
                <a:moveTo>
                  <a:pt x="35048" y="77185"/>
                </a:moveTo>
                <a:cubicBezTo>
                  <a:pt x="34963" y="77185"/>
                  <a:pt x="34878" y="77204"/>
                  <a:pt x="34821" y="77242"/>
                </a:cubicBezTo>
                <a:lnTo>
                  <a:pt x="34859" y="77431"/>
                </a:lnTo>
                <a:cubicBezTo>
                  <a:pt x="34921" y="77492"/>
                  <a:pt x="35008" y="77554"/>
                  <a:pt x="35120" y="77554"/>
                </a:cubicBezTo>
                <a:cubicBezTo>
                  <a:pt x="35145" y="77554"/>
                  <a:pt x="35172" y="77551"/>
                  <a:pt x="35200" y="77544"/>
                </a:cubicBezTo>
                <a:cubicBezTo>
                  <a:pt x="35237" y="77506"/>
                  <a:pt x="35313" y="77469"/>
                  <a:pt x="35351" y="77355"/>
                </a:cubicBezTo>
                <a:lnTo>
                  <a:pt x="35275" y="77242"/>
                </a:lnTo>
                <a:cubicBezTo>
                  <a:pt x="35218" y="77204"/>
                  <a:pt x="35133" y="77185"/>
                  <a:pt x="35048" y="77185"/>
                </a:cubicBezTo>
                <a:close/>
                <a:moveTo>
                  <a:pt x="10622" y="77226"/>
                </a:moveTo>
                <a:cubicBezTo>
                  <a:pt x="10596" y="77226"/>
                  <a:pt x="10571" y="77231"/>
                  <a:pt x="10549" y="77242"/>
                </a:cubicBezTo>
                <a:cubicBezTo>
                  <a:pt x="10473" y="77242"/>
                  <a:pt x="10398" y="77280"/>
                  <a:pt x="10322" y="77355"/>
                </a:cubicBezTo>
                <a:lnTo>
                  <a:pt x="10360" y="77506"/>
                </a:lnTo>
                <a:cubicBezTo>
                  <a:pt x="10398" y="77582"/>
                  <a:pt x="10473" y="77582"/>
                  <a:pt x="10587" y="77582"/>
                </a:cubicBezTo>
                <a:cubicBezTo>
                  <a:pt x="10662" y="77582"/>
                  <a:pt x="10738" y="77506"/>
                  <a:pt x="10814" y="77431"/>
                </a:cubicBezTo>
                <a:lnTo>
                  <a:pt x="10776" y="77280"/>
                </a:lnTo>
                <a:cubicBezTo>
                  <a:pt x="10749" y="77253"/>
                  <a:pt x="10685" y="77226"/>
                  <a:pt x="10622" y="77226"/>
                </a:cubicBezTo>
                <a:close/>
                <a:moveTo>
                  <a:pt x="30639" y="77188"/>
                </a:moveTo>
                <a:cubicBezTo>
                  <a:pt x="30558" y="77188"/>
                  <a:pt x="30478" y="77215"/>
                  <a:pt x="30398" y="77242"/>
                </a:cubicBezTo>
                <a:cubicBezTo>
                  <a:pt x="30247" y="77355"/>
                  <a:pt x="30247" y="77544"/>
                  <a:pt x="30398" y="77582"/>
                </a:cubicBezTo>
                <a:lnTo>
                  <a:pt x="30587" y="77506"/>
                </a:lnTo>
                <a:lnTo>
                  <a:pt x="30587" y="77506"/>
                </a:lnTo>
                <a:cubicBezTo>
                  <a:pt x="30587" y="77506"/>
                  <a:pt x="30549" y="77544"/>
                  <a:pt x="30549" y="77544"/>
                </a:cubicBezTo>
                <a:lnTo>
                  <a:pt x="30587" y="77544"/>
                </a:lnTo>
                <a:cubicBezTo>
                  <a:pt x="30663" y="77544"/>
                  <a:pt x="30814" y="77506"/>
                  <a:pt x="30814" y="77355"/>
                </a:cubicBezTo>
                <a:lnTo>
                  <a:pt x="30814" y="77317"/>
                </a:lnTo>
                <a:lnTo>
                  <a:pt x="30738" y="77204"/>
                </a:lnTo>
                <a:cubicBezTo>
                  <a:pt x="30705" y="77193"/>
                  <a:pt x="30672" y="77188"/>
                  <a:pt x="30639" y="77188"/>
                </a:cubicBezTo>
                <a:close/>
                <a:moveTo>
                  <a:pt x="48412" y="76777"/>
                </a:moveTo>
                <a:cubicBezTo>
                  <a:pt x="48373" y="76777"/>
                  <a:pt x="48329" y="76790"/>
                  <a:pt x="48281" y="76826"/>
                </a:cubicBezTo>
                <a:lnTo>
                  <a:pt x="48205" y="76939"/>
                </a:lnTo>
                <a:cubicBezTo>
                  <a:pt x="48130" y="76977"/>
                  <a:pt x="47979" y="77053"/>
                  <a:pt x="48054" y="77280"/>
                </a:cubicBezTo>
                <a:lnTo>
                  <a:pt x="48092" y="77317"/>
                </a:lnTo>
                <a:cubicBezTo>
                  <a:pt x="48205" y="77393"/>
                  <a:pt x="48319" y="77393"/>
                  <a:pt x="48432" y="77393"/>
                </a:cubicBezTo>
                <a:cubicBezTo>
                  <a:pt x="48470" y="77393"/>
                  <a:pt x="48508" y="77431"/>
                  <a:pt x="48508" y="77431"/>
                </a:cubicBezTo>
                <a:cubicBezTo>
                  <a:pt x="48508" y="77431"/>
                  <a:pt x="48546" y="77469"/>
                  <a:pt x="48508" y="77582"/>
                </a:cubicBezTo>
                <a:lnTo>
                  <a:pt x="48659" y="77695"/>
                </a:lnTo>
                <a:cubicBezTo>
                  <a:pt x="48961" y="77658"/>
                  <a:pt x="49113" y="77506"/>
                  <a:pt x="49151" y="77242"/>
                </a:cubicBezTo>
                <a:lnTo>
                  <a:pt x="49113" y="77128"/>
                </a:lnTo>
                <a:cubicBezTo>
                  <a:pt x="49075" y="77128"/>
                  <a:pt x="49037" y="77090"/>
                  <a:pt x="49037" y="77053"/>
                </a:cubicBezTo>
                <a:cubicBezTo>
                  <a:pt x="48999" y="76977"/>
                  <a:pt x="48961" y="76901"/>
                  <a:pt x="48848" y="76864"/>
                </a:cubicBezTo>
                <a:lnTo>
                  <a:pt x="48772" y="76977"/>
                </a:lnTo>
                <a:lnTo>
                  <a:pt x="48697" y="76901"/>
                </a:lnTo>
                <a:lnTo>
                  <a:pt x="48621" y="76901"/>
                </a:lnTo>
                <a:cubicBezTo>
                  <a:pt x="48621" y="76901"/>
                  <a:pt x="48583" y="76901"/>
                  <a:pt x="48583" y="76864"/>
                </a:cubicBezTo>
                <a:cubicBezTo>
                  <a:pt x="48558" y="76838"/>
                  <a:pt x="48497" y="76777"/>
                  <a:pt x="48412" y="76777"/>
                </a:cubicBezTo>
                <a:close/>
                <a:moveTo>
                  <a:pt x="89869" y="76675"/>
                </a:moveTo>
                <a:lnTo>
                  <a:pt x="89605" y="76750"/>
                </a:lnTo>
                <a:cubicBezTo>
                  <a:pt x="89579" y="76724"/>
                  <a:pt x="89517" y="76680"/>
                  <a:pt x="89431" y="76680"/>
                </a:cubicBezTo>
                <a:cubicBezTo>
                  <a:pt x="89392" y="76680"/>
                  <a:pt x="89349" y="76689"/>
                  <a:pt x="89302" y="76712"/>
                </a:cubicBezTo>
                <a:lnTo>
                  <a:pt x="89189" y="76750"/>
                </a:lnTo>
                <a:cubicBezTo>
                  <a:pt x="89038" y="76901"/>
                  <a:pt x="88849" y="77053"/>
                  <a:pt x="88811" y="77393"/>
                </a:cubicBezTo>
                <a:lnTo>
                  <a:pt x="88962" y="77506"/>
                </a:lnTo>
                <a:lnTo>
                  <a:pt x="89000" y="77506"/>
                </a:lnTo>
                <a:cubicBezTo>
                  <a:pt x="88962" y="77506"/>
                  <a:pt x="88962" y="77469"/>
                  <a:pt x="88962" y="77469"/>
                </a:cubicBezTo>
                <a:lnTo>
                  <a:pt x="88962" y="77469"/>
                </a:lnTo>
                <a:lnTo>
                  <a:pt x="89113" y="77582"/>
                </a:lnTo>
                <a:cubicBezTo>
                  <a:pt x="89169" y="77571"/>
                  <a:pt x="89214" y="77566"/>
                  <a:pt x="89254" y="77566"/>
                </a:cubicBezTo>
                <a:cubicBezTo>
                  <a:pt x="89350" y="77566"/>
                  <a:pt x="89411" y="77593"/>
                  <a:pt x="89491" y="77620"/>
                </a:cubicBezTo>
                <a:cubicBezTo>
                  <a:pt x="89567" y="77658"/>
                  <a:pt x="89642" y="77695"/>
                  <a:pt x="89794" y="77695"/>
                </a:cubicBezTo>
                <a:lnTo>
                  <a:pt x="89907" y="77658"/>
                </a:lnTo>
                <a:cubicBezTo>
                  <a:pt x="89945" y="77620"/>
                  <a:pt x="89945" y="77582"/>
                  <a:pt x="89983" y="77582"/>
                </a:cubicBezTo>
                <a:cubicBezTo>
                  <a:pt x="90058" y="77469"/>
                  <a:pt x="90172" y="77317"/>
                  <a:pt x="90172" y="77128"/>
                </a:cubicBezTo>
                <a:cubicBezTo>
                  <a:pt x="90172" y="76939"/>
                  <a:pt x="90058" y="76826"/>
                  <a:pt x="89945" y="76750"/>
                </a:cubicBezTo>
                <a:cubicBezTo>
                  <a:pt x="89907" y="76750"/>
                  <a:pt x="89869" y="76712"/>
                  <a:pt x="89869" y="76675"/>
                </a:cubicBezTo>
                <a:close/>
                <a:moveTo>
                  <a:pt x="53536" y="77506"/>
                </a:moveTo>
                <a:lnTo>
                  <a:pt x="53385" y="77658"/>
                </a:lnTo>
                <a:lnTo>
                  <a:pt x="53385" y="77733"/>
                </a:lnTo>
                <a:lnTo>
                  <a:pt x="53498" y="77847"/>
                </a:lnTo>
                <a:cubicBezTo>
                  <a:pt x="53536" y="77884"/>
                  <a:pt x="53574" y="77884"/>
                  <a:pt x="53612" y="77922"/>
                </a:cubicBezTo>
                <a:lnTo>
                  <a:pt x="53801" y="77771"/>
                </a:lnTo>
                <a:cubicBezTo>
                  <a:pt x="53801" y="77771"/>
                  <a:pt x="53801" y="77733"/>
                  <a:pt x="53839" y="77695"/>
                </a:cubicBezTo>
                <a:lnTo>
                  <a:pt x="53725" y="77506"/>
                </a:lnTo>
                <a:close/>
                <a:moveTo>
                  <a:pt x="60826" y="77727"/>
                </a:moveTo>
                <a:cubicBezTo>
                  <a:pt x="60786" y="77727"/>
                  <a:pt x="60750" y="77733"/>
                  <a:pt x="60720" y="77733"/>
                </a:cubicBezTo>
                <a:cubicBezTo>
                  <a:pt x="60568" y="77771"/>
                  <a:pt x="60455" y="77922"/>
                  <a:pt x="60455" y="78036"/>
                </a:cubicBezTo>
                <a:lnTo>
                  <a:pt x="60531" y="78149"/>
                </a:lnTo>
                <a:cubicBezTo>
                  <a:pt x="60619" y="78193"/>
                  <a:pt x="60695" y="78212"/>
                  <a:pt x="60765" y="78212"/>
                </a:cubicBezTo>
                <a:cubicBezTo>
                  <a:pt x="60815" y="78212"/>
                  <a:pt x="60862" y="78203"/>
                  <a:pt x="60909" y="78187"/>
                </a:cubicBezTo>
                <a:cubicBezTo>
                  <a:pt x="60984" y="78149"/>
                  <a:pt x="61060" y="78073"/>
                  <a:pt x="61098" y="77922"/>
                </a:cubicBezTo>
                <a:lnTo>
                  <a:pt x="61022" y="77809"/>
                </a:lnTo>
                <a:cubicBezTo>
                  <a:pt x="60954" y="77741"/>
                  <a:pt x="60886" y="77727"/>
                  <a:pt x="60826" y="77727"/>
                </a:cubicBezTo>
                <a:close/>
                <a:moveTo>
                  <a:pt x="24296" y="77415"/>
                </a:moveTo>
                <a:cubicBezTo>
                  <a:pt x="24229" y="77415"/>
                  <a:pt x="24175" y="77442"/>
                  <a:pt x="24122" y="77469"/>
                </a:cubicBezTo>
                <a:cubicBezTo>
                  <a:pt x="24084" y="77506"/>
                  <a:pt x="24046" y="77582"/>
                  <a:pt x="24046" y="77658"/>
                </a:cubicBezTo>
                <a:lnTo>
                  <a:pt x="24046" y="77695"/>
                </a:lnTo>
                <a:lnTo>
                  <a:pt x="24160" y="77809"/>
                </a:lnTo>
                <a:lnTo>
                  <a:pt x="24235" y="77809"/>
                </a:lnTo>
                <a:lnTo>
                  <a:pt x="24273" y="77960"/>
                </a:lnTo>
                <a:lnTo>
                  <a:pt x="24311" y="77960"/>
                </a:lnTo>
                <a:cubicBezTo>
                  <a:pt x="24349" y="77998"/>
                  <a:pt x="24387" y="77998"/>
                  <a:pt x="24424" y="77998"/>
                </a:cubicBezTo>
                <a:cubicBezTo>
                  <a:pt x="24424" y="78073"/>
                  <a:pt x="24462" y="78111"/>
                  <a:pt x="24500" y="78149"/>
                </a:cubicBezTo>
                <a:cubicBezTo>
                  <a:pt x="24576" y="78225"/>
                  <a:pt x="24651" y="78225"/>
                  <a:pt x="24727" y="78225"/>
                </a:cubicBezTo>
                <a:lnTo>
                  <a:pt x="24878" y="78111"/>
                </a:lnTo>
                <a:cubicBezTo>
                  <a:pt x="24878" y="78111"/>
                  <a:pt x="24878" y="78073"/>
                  <a:pt x="24878" y="78073"/>
                </a:cubicBezTo>
                <a:cubicBezTo>
                  <a:pt x="24878" y="77884"/>
                  <a:pt x="24727" y="77771"/>
                  <a:pt x="24576" y="77733"/>
                </a:cubicBezTo>
                <a:cubicBezTo>
                  <a:pt x="24538" y="77695"/>
                  <a:pt x="24500" y="77695"/>
                  <a:pt x="24462" y="77695"/>
                </a:cubicBezTo>
                <a:cubicBezTo>
                  <a:pt x="24500" y="77658"/>
                  <a:pt x="24500" y="77620"/>
                  <a:pt x="24500" y="77544"/>
                </a:cubicBezTo>
                <a:lnTo>
                  <a:pt x="24387" y="77431"/>
                </a:lnTo>
                <a:cubicBezTo>
                  <a:pt x="24353" y="77420"/>
                  <a:pt x="24323" y="77415"/>
                  <a:pt x="24296" y="77415"/>
                </a:cubicBezTo>
                <a:close/>
                <a:moveTo>
                  <a:pt x="23895" y="78036"/>
                </a:moveTo>
                <a:cubicBezTo>
                  <a:pt x="23782" y="78036"/>
                  <a:pt x="23668" y="78111"/>
                  <a:pt x="23668" y="78225"/>
                </a:cubicBezTo>
                <a:lnTo>
                  <a:pt x="23819" y="78225"/>
                </a:lnTo>
                <a:cubicBezTo>
                  <a:pt x="23819" y="78225"/>
                  <a:pt x="23819" y="78225"/>
                  <a:pt x="23819" y="78263"/>
                </a:cubicBezTo>
                <a:lnTo>
                  <a:pt x="24008" y="78263"/>
                </a:lnTo>
                <a:cubicBezTo>
                  <a:pt x="24008" y="78225"/>
                  <a:pt x="24008" y="78225"/>
                  <a:pt x="24008" y="78225"/>
                </a:cubicBezTo>
                <a:lnTo>
                  <a:pt x="24160" y="78225"/>
                </a:lnTo>
                <a:cubicBezTo>
                  <a:pt x="24160" y="78149"/>
                  <a:pt x="24122" y="78111"/>
                  <a:pt x="24046" y="78073"/>
                </a:cubicBezTo>
                <a:cubicBezTo>
                  <a:pt x="24008" y="78036"/>
                  <a:pt x="23971" y="78036"/>
                  <a:pt x="23895" y="78036"/>
                </a:cubicBezTo>
                <a:lnTo>
                  <a:pt x="23933" y="78149"/>
                </a:lnTo>
                <a:lnTo>
                  <a:pt x="23895" y="78149"/>
                </a:lnTo>
                <a:lnTo>
                  <a:pt x="23895" y="78036"/>
                </a:lnTo>
                <a:close/>
                <a:moveTo>
                  <a:pt x="69756" y="77922"/>
                </a:moveTo>
                <a:lnTo>
                  <a:pt x="69604" y="78036"/>
                </a:lnTo>
                <a:lnTo>
                  <a:pt x="69604" y="78225"/>
                </a:lnTo>
                <a:lnTo>
                  <a:pt x="69718" y="78338"/>
                </a:lnTo>
                <a:cubicBezTo>
                  <a:pt x="69945" y="78338"/>
                  <a:pt x="70020" y="78225"/>
                  <a:pt x="70096" y="78149"/>
                </a:cubicBezTo>
                <a:lnTo>
                  <a:pt x="70096" y="78111"/>
                </a:lnTo>
                <a:lnTo>
                  <a:pt x="69983" y="77922"/>
                </a:lnTo>
                <a:close/>
                <a:moveTo>
                  <a:pt x="75465" y="77771"/>
                </a:moveTo>
                <a:lnTo>
                  <a:pt x="75351" y="77847"/>
                </a:lnTo>
                <a:cubicBezTo>
                  <a:pt x="75200" y="78036"/>
                  <a:pt x="75313" y="78187"/>
                  <a:pt x="75427" y="78300"/>
                </a:cubicBezTo>
                <a:lnTo>
                  <a:pt x="75502" y="78225"/>
                </a:lnTo>
                <a:lnTo>
                  <a:pt x="75465" y="78300"/>
                </a:lnTo>
                <a:lnTo>
                  <a:pt x="75502" y="78300"/>
                </a:lnTo>
                <a:cubicBezTo>
                  <a:pt x="75583" y="78327"/>
                  <a:pt x="75644" y="78354"/>
                  <a:pt x="75700" y="78354"/>
                </a:cubicBezTo>
                <a:cubicBezTo>
                  <a:pt x="75723" y="78354"/>
                  <a:pt x="75745" y="78349"/>
                  <a:pt x="75767" y="78338"/>
                </a:cubicBezTo>
                <a:cubicBezTo>
                  <a:pt x="75843" y="78300"/>
                  <a:pt x="75843" y="78263"/>
                  <a:pt x="75843" y="78225"/>
                </a:cubicBezTo>
                <a:lnTo>
                  <a:pt x="75843" y="78187"/>
                </a:lnTo>
                <a:cubicBezTo>
                  <a:pt x="75881" y="78149"/>
                  <a:pt x="75918" y="78111"/>
                  <a:pt x="75918" y="78036"/>
                </a:cubicBezTo>
                <a:lnTo>
                  <a:pt x="75843" y="77960"/>
                </a:lnTo>
                <a:cubicBezTo>
                  <a:pt x="75843" y="77960"/>
                  <a:pt x="75805" y="77922"/>
                  <a:pt x="75805" y="77922"/>
                </a:cubicBezTo>
                <a:cubicBezTo>
                  <a:pt x="75729" y="77847"/>
                  <a:pt x="75654" y="77771"/>
                  <a:pt x="75465" y="77771"/>
                </a:cubicBezTo>
                <a:close/>
                <a:moveTo>
                  <a:pt x="33158" y="77922"/>
                </a:moveTo>
                <a:lnTo>
                  <a:pt x="33044" y="78036"/>
                </a:lnTo>
                <a:lnTo>
                  <a:pt x="33044" y="78263"/>
                </a:lnTo>
                <a:lnTo>
                  <a:pt x="33120" y="78376"/>
                </a:lnTo>
                <a:cubicBezTo>
                  <a:pt x="33173" y="78394"/>
                  <a:pt x="33217" y="78401"/>
                  <a:pt x="33255" y="78401"/>
                </a:cubicBezTo>
                <a:cubicBezTo>
                  <a:pt x="33380" y="78401"/>
                  <a:pt x="33431" y="78321"/>
                  <a:pt x="33460" y="78263"/>
                </a:cubicBezTo>
                <a:cubicBezTo>
                  <a:pt x="33612" y="78225"/>
                  <a:pt x="33649" y="78149"/>
                  <a:pt x="33649" y="78073"/>
                </a:cubicBezTo>
                <a:cubicBezTo>
                  <a:pt x="33649" y="78073"/>
                  <a:pt x="33649" y="78036"/>
                  <a:pt x="33649" y="78036"/>
                </a:cubicBezTo>
                <a:lnTo>
                  <a:pt x="33460" y="77960"/>
                </a:lnTo>
                <a:lnTo>
                  <a:pt x="33347" y="77960"/>
                </a:lnTo>
                <a:cubicBezTo>
                  <a:pt x="33309" y="77960"/>
                  <a:pt x="33271" y="77922"/>
                  <a:pt x="33158" y="77922"/>
                </a:cubicBezTo>
                <a:close/>
                <a:moveTo>
                  <a:pt x="80148" y="78069"/>
                </a:moveTo>
                <a:cubicBezTo>
                  <a:pt x="79979" y="78069"/>
                  <a:pt x="79847" y="78265"/>
                  <a:pt x="79813" y="78300"/>
                </a:cubicBezTo>
                <a:lnTo>
                  <a:pt x="79888" y="78489"/>
                </a:lnTo>
                <a:cubicBezTo>
                  <a:pt x="80039" y="78489"/>
                  <a:pt x="80115" y="78452"/>
                  <a:pt x="80153" y="78414"/>
                </a:cubicBezTo>
                <a:lnTo>
                  <a:pt x="80191" y="78414"/>
                </a:lnTo>
                <a:lnTo>
                  <a:pt x="80380" y="78300"/>
                </a:lnTo>
                <a:cubicBezTo>
                  <a:pt x="80342" y="78111"/>
                  <a:pt x="80266" y="78073"/>
                  <a:pt x="80191" y="78073"/>
                </a:cubicBezTo>
                <a:cubicBezTo>
                  <a:pt x="80176" y="78071"/>
                  <a:pt x="80162" y="78069"/>
                  <a:pt x="80148" y="78069"/>
                </a:cubicBezTo>
                <a:close/>
                <a:moveTo>
                  <a:pt x="21059" y="77733"/>
                </a:moveTo>
                <a:lnTo>
                  <a:pt x="20870" y="77771"/>
                </a:lnTo>
                <a:cubicBezTo>
                  <a:pt x="20833" y="77809"/>
                  <a:pt x="20833" y="77884"/>
                  <a:pt x="20795" y="77960"/>
                </a:cubicBezTo>
                <a:cubicBezTo>
                  <a:pt x="20795" y="77960"/>
                  <a:pt x="20757" y="78036"/>
                  <a:pt x="20757" y="78036"/>
                </a:cubicBezTo>
                <a:lnTo>
                  <a:pt x="20833" y="78149"/>
                </a:lnTo>
                <a:cubicBezTo>
                  <a:pt x="20795" y="78187"/>
                  <a:pt x="20757" y="78225"/>
                  <a:pt x="20757" y="78263"/>
                </a:cubicBezTo>
                <a:cubicBezTo>
                  <a:pt x="20719" y="78263"/>
                  <a:pt x="20719" y="78263"/>
                  <a:pt x="20719" y="78300"/>
                </a:cubicBezTo>
                <a:lnTo>
                  <a:pt x="20719" y="78452"/>
                </a:lnTo>
                <a:cubicBezTo>
                  <a:pt x="20802" y="78507"/>
                  <a:pt x="20906" y="78542"/>
                  <a:pt x="21014" y="78542"/>
                </a:cubicBezTo>
                <a:cubicBezTo>
                  <a:pt x="21054" y="78542"/>
                  <a:pt x="21095" y="78537"/>
                  <a:pt x="21135" y="78527"/>
                </a:cubicBezTo>
                <a:lnTo>
                  <a:pt x="21249" y="78414"/>
                </a:lnTo>
                <a:cubicBezTo>
                  <a:pt x="21249" y="78376"/>
                  <a:pt x="21249" y="78376"/>
                  <a:pt x="21286" y="78338"/>
                </a:cubicBezTo>
                <a:cubicBezTo>
                  <a:pt x="21286" y="78338"/>
                  <a:pt x="21286" y="78300"/>
                  <a:pt x="21286" y="78263"/>
                </a:cubicBezTo>
                <a:lnTo>
                  <a:pt x="21362" y="78300"/>
                </a:lnTo>
                <a:cubicBezTo>
                  <a:pt x="21447" y="78337"/>
                  <a:pt x="21516" y="78354"/>
                  <a:pt x="21575" y="78354"/>
                </a:cubicBezTo>
                <a:cubicBezTo>
                  <a:pt x="21699" y="78354"/>
                  <a:pt x="21776" y="78278"/>
                  <a:pt x="21853" y="78149"/>
                </a:cubicBezTo>
                <a:lnTo>
                  <a:pt x="21702" y="77998"/>
                </a:lnTo>
                <a:lnTo>
                  <a:pt x="21627" y="77998"/>
                </a:lnTo>
                <a:cubicBezTo>
                  <a:pt x="21589" y="77960"/>
                  <a:pt x="21513" y="77922"/>
                  <a:pt x="21475" y="77922"/>
                </a:cubicBezTo>
                <a:lnTo>
                  <a:pt x="21324" y="78036"/>
                </a:lnTo>
                <a:cubicBezTo>
                  <a:pt x="21324" y="78073"/>
                  <a:pt x="21286" y="78111"/>
                  <a:pt x="21286" y="78149"/>
                </a:cubicBezTo>
                <a:cubicBezTo>
                  <a:pt x="21249" y="78149"/>
                  <a:pt x="21249" y="78111"/>
                  <a:pt x="21211" y="78073"/>
                </a:cubicBezTo>
                <a:lnTo>
                  <a:pt x="21249" y="78036"/>
                </a:lnTo>
                <a:cubicBezTo>
                  <a:pt x="21249" y="77884"/>
                  <a:pt x="21173" y="77771"/>
                  <a:pt x="21059" y="77733"/>
                </a:cubicBezTo>
                <a:close/>
                <a:moveTo>
                  <a:pt x="70966" y="78073"/>
                </a:moveTo>
                <a:cubicBezTo>
                  <a:pt x="70739" y="78073"/>
                  <a:pt x="70663" y="78187"/>
                  <a:pt x="70587" y="78300"/>
                </a:cubicBezTo>
                <a:lnTo>
                  <a:pt x="70663" y="78489"/>
                </a:lnTo>
                <a:lnTo>
                  <a:pt x="70701" y="78489"/>
                </a:lnTo>
                <a:cubicBezTo>
                  <a:pt x="70754" y="78516"/>
                  <a:pt x="70808" y="78543"/>
                  <a:pt x="70875" y="78543"/>
                </a:cubicBezTo>
                <a:cubicBezTo>
                  <a:pt x="70902" y="78543"/>
                  <a:pt x="70932" y="78538"/>
                  <a:pt x="70966" y="78527"/>
                </a:cubicBezTo>
                <a:lnTo>
                  <a:pt x="71079" y="78414"/>
                </a:lnTo>
                <a:lnTo>
                  <a:pt x="71079" y="78225"/>
                </a:lnTo>
                <a:lnTo>
                  <a:pt x="70966" y="78073"/>
                </a:lnTo>
                <a:close/>
                <a:moveTo>
                  <a:pt x="23404" y="78263"/>
                </a:moveTo>
                <a:lnTo>
                  <a:pt x="23252" y="78376"/>
                </a:lnTo>
                <a:lnTo>
                  <a:pt x="23252" y="78527"/>
                </a:lnTo>
                <a:lnTo>
                  <a:pt x="23366" y="78641"/>
                </a:lnTo>
                <a:cubicBezTo>
                  <a:pt x="23403" y="78647"/>
                  <a:pt x="23438" y="78650"/>
                  <a:pt x="23473" y="78650"/>
                </a:cubicBezTo>
                <a:cubicBezTo>
                  <a:pt x="23650" y="78650"/>
                  <a:pt x="23788" y="78566"/>
                  <a:pt x="23819" y="78376"/>
                </a:cubicBezTo>
                <a:lnTo>
                  <a:pt x="23706" y="78263"/>
                </a:lnTo>
                <a:close/>
                <a:moveTo>
                  <a:pt x="20152" y="78272"/>
                </a:moveTo>
                <a:cubicBezTo>
                  <a:pt x="20114" y="78272"/>
                  <a:pt x="20076" y="78281"/>
                  <a:pt x="20039" y="78300"/>
                </a:cubicBezTo>
                <a:cubicBezTo>
                  <a:pt x="19925" y="78376"/>
                  <a:pt x="19887" y="78565"/>
                  <a:pt x="20001" y="78641"/>
                </a:cubicBezTo>
                <a:cubicBezTo>
                  <a:pt x="20076" y="78678"/>
                  <a:pt x="20114" y="78678"/>
                  <a:pt x="20190" y="78678"/>
                </a:cubicBezTo>
                <a:lnTo>
                  <a:pt x="20228" y="78641"/>
                </a:lnTo>
                <a:lnTo>
                  <a:pt x="20190" y="78641"/>
                </a:lnTo>
                <a:lnTo>
                  <a:pt x="20341" y="78527"/>
                </a:lnTo>
                <a:lnTo>
                  <a:pt x="20341" y="78414"/>
                </a:lnTo>
                <a:lnTo>
                  <a:pt x="20266" y="78300"/>
                </a:lnTo>
                <a:cubicBezTo>
                  <a:pt x="20228" y="78281"/>
                  <a:pt x="20190" y="78272"/>
                  <a:pt x="20152" y="78272"/>
                </a:cubicBezTo>
                <a:close/>
                <a:moveTo>
                  <a:pt x="33763" y="78641"/>
                </a:moveTo>
                <a:cubicBezTo>
                  <a:pt x="33687" y="78641"/>
                  <a:pt x="33612" y="78678"/>
                  <a:pt x="33574" y="78716"/>
                </a:cubicBezTo>
                <a:cubicBezTo>
                  <a:pt x="33536" y="78754"/>
                  <a:pt x="33498" y="78830"/>
                  <a:pt x="33498" y="78943"/>
                </a:cubicBezTo>
                <a:lnTo>
                  <a:pt x="33649" y="79056"/>
                </a:lnTo>
                <a:lnTo>
                  <a:pt x="33763" y="79056"/>
                </a:lnTo>
                <a:lnTo>
                  <a:pt x="33914" y="78943"/>
                </a:lnTo>
                <a:lnTo>
                  <a:pt x="33914" y="78792"/>
                </a:lnTo>
                <a:lnTo>
                  <a:pt x="33763" y="78641"/>
                </a:lnTo>
                <a:close/>
                <a:moveTo>
                  <a:pt x="39962" y="78284"/>
                </a:moveTo>
                <a:cubicBezTo>
                  <a:pt x="39938" y="78284"/>
                  <a:pt x="39913" y="78288"/>
                  <a:pt x="39888" y="78300"/>
                </a:cubicBezTo>
                <a:lnTo>
                  <a:pt x="39774" y="78414"/>
                </a:lnTo>
                <a:cubicBezTo>
                  <a:pt x="39736" y="78603"/>
                  <a:pt x="39850" y="78716"/>
                  <a:pt x="40001" y="78754"/>
                </a:cubicBezTo>
                <a:lnTo>
                  <a:pt x="40039" y="78716"/>
                </a:lnTo>
                <a:lnTo>
                  <a:pt x="40039" y="78716"/>
                </a:lnTo>
                <a:cubicBezTo>
                  <a:pt x="40039" y="78754"/>
                  <a:pt x="40001" y="78754"/>
                  <a:pt x="40001" y="78754"/>
                </a:cubicBezTo>
                <a:cubicBezTo>
                  <a:pt x="39963" y="78792"/>
                  <a:pt x="39925" y="78867"/>
                  <a:pt x="39925" y="78905"/>
                </a:cubicBezTo>
                <a:cubicBezTo>
                  <a:pt x="39925" y="78981"/>
                  <a:pt x="39963" y="79056"/>
                  <a:pt x="40115" y="79094"/>
                </a:cubicBezTo>
                <a:lnTo>
                  <a:pt x="40266" y="79019"/>
                </a:lnTo>
                <a:cubicBezTo>
                  <a:pt x="40304" y="78981"/>
                  <a:pt x="40379" y="78905"/>
                  <a:pt x="40379" y="78830"/>
                </a:cubicBezTo>
                <a:cubicBezTo>
                  <a:pt x="40379" y="78716"/>
                  <a:pt x="40266" y="78678"/>
                  <a:pt x="40152" y="78641"/>
                </a:cubicBezTo>
                <a:lnTo>
                  <a:pt x="40039" y="78716"/>
                </a:lnTo>
                <a:lnTo>
                  <a:pt x="40152" y="78603"/>
                </a:lnTo>
                <a:cubicBezTo>
                  <a:pt x="40152" y="78565"/>
                  <a:pt x="40152" y="78565"/>
                  <a:pt x="40152" y="78565"/>
                </a:cubicBezTo>
                <a:cubicBezTo>
                  <a:pt x="40152" y="78527"/>
                  <a:pt x="40190" y="78489"/>
                  <a:pt x="40190" y="78489"/>
                </a:cubicBezTo>
                <a:cubicBezTo>
                  <a:pt x="40190" y="78452"/>
                  <a:pt x="40190" y="78376"/>
                  <a:pt x="40077" y="78300"/>
                </a:cubicBezTo>
                <a:cubicBezTo>
                  <a:pt x="40052" y="78300"/>
                  <a:pt x="40009" y="78284"/>
                  <a:pt x="39962" y="78284"/>
                </a:cubicBezTo>
                <a:close/>
                <a:moveTo>
                  <a:pt x="72856" y="78603"/>
                </a:moveTo>
                <a:lnTo>
                  <a:pt x="72742" y="78754"/>
                </a:lnTo>
                <a:cubicBezTo>
                  <a:pt x="72742" y="78792"/>
                  <a:pt x="72742" y="78792"/>
                  <a:pt x="72742" y="78830"/>
                </a:cubicBezTo>
                <a:cubicBezTo>
                  <a:pt x="72705" y="78943"/>
                  <a:pt x="72742" y="79019"/>
                  <a:pt x="72780" y="79056"/>
                </a:cubicBezTo>
                <a:cubicBezTo>
                  <a:pt x="72818" y="79094"/>
                  <a:pt x="72856" y="79094"/>
                  <a:pt x="72932" y="79094"/>
                </a:cubicBezTo>
                <a:lnTo>
                  <a:pt x="73045" y="79019"/>
                </a:lnTo>
                <a:cubicBezTo>
                  <a:pt x="73083" y="79019"/>
                  <a:pt x="73083" y="78981"/>
                  <a:pt x="73121" y="78981"/>
                </a:cubicBezTo>
                <a:cubicBezTo>
                  <a:pt x="73158" y="78981"/>
                  <a:pt x="73310" y="78943"/>
                  <a:pt x="73310" y="78792"/>
                </a:cubicBezTo>
                <a:lnTo>
                  <a:pt x="73272" y="78678"/>
                </a:lnTo>
                <a:cubicBezTo>
                  <a:pt x="73158" y="78603"/>
                  <a:pt x="73007" y="78603"/>
                  <a:pt x="72856" y="78603"/>
                </a:cubicBezTo>
                <a:close/>
                <a:moveTo>
                  <a:pt x="90200" y="78782"/>
                </a:moveTo>
                <a:cubicBezTo>
                  <a:pt x="90177" y="78782"/>
                  <a:pt x="90155" y="78785"/>
                  <a:pt x="90134" y="78792"/>
                </a:cubicBezTo>
                <a:cubicBezTo>
                  <a:pt x="90021" y="78830"/>
                  <a:pt x="89945" y="78905"/>
                  <a:pt x="89907" y="78981"/>
                </a:cubicBezTo>
                <a:lnTo>
                  <a:pt x="89945" y="79094"/>
                </a:lnTo>
                <a:cubicBezTo>
                  <a:pt x="90021" y="79208"/>
                  <a:pt x="90134" y="79246"/>
                  <a:pt x="90247" y="79246"/>
                </a:cubicBezTo>
                <a:cubicBezTo>
                  <a:pt x="90361" y="79208"/>
                  <a:pt x="90474" y="79132"/>
                  <a:pt x="90550" y="79019"/>
                </a:cubicBezTo>
                <a:lnTo>
                  <a:pt x="90474" y="78905"/>
                </a:lnTo>
                <a:cubicBezTo>
                  <a:pt x="90413" y="78844"/>
                  <a:pt x="90300" y="78782"/>
                  <a:pt x="90200" y="78782"/>
                </a:cubicBezTo>
                <a:close/>
                <a:moveTo>
                  <a:pt x="15653" y="79246"/>
                </a:moveTo>
                <a:cubicBezTo>
                  <a:pt x="15653" y="79246"/>
                  <a:pt x="15653" y="79246"/>
                  <a:pt x="15653" y="79246"/>
                </a:cubicBezTo>
                <a:cubicBezTo>
                  <a:pt x="15653" y="79246"/>
                  <a:pt x="15653" y="79246"/>
                  <a:pt x="15653" y="79246"/>
                </a:cubicBezTo>
                <a:close/>
                <a:moveTo>
                  <a:pt x="49642" y="78452"/>
                </a:moveTo>
                <a:cubicBezTo>
                  <a:pt x="49604" y="78452"/>
                  <a:pt x="49491" y="78452"/>
                  <a:pt x="49377" y="78527"/>
                </a:cubicBezTo>
                <a:cubicBezTo>
                  <a:pt x="49302" y="78527"/>
                  <a:pt x="49188" y="78527"/>
                  <a:pt x="49113" y="78603"/>
                </a:cubicBezTo>
                <a:cubicBezTo>
                  <a:pt x="49037" y="78641"/>
                  <a:pt x="48999" y="78754"/>
                  <a:pt x="48999" y="78867"/>
                </a:cubicBezTo>
                <a:lnTo>
                  <a:pt x="49037" y="78981"/>
                </a:lnTo>
                <a:cubicBezTo>
                  <a:pt x="49226" y="79094"/>
                  <a:pt x="49491" y="79094"/>
                  <a:pt x="49642" y="79094"/>
                </a:cubicBezTo>
                <a:lnTo>
                  <a:pt x="49642" y="79170"/>
                </a:lnTo>
                <a:cubicBezTo>
                  <a:pt x="49673" y="79200"/>
                  <a:pt x="49728" y="79256"/>
                  <a:pt x="49848" y="79256"/>
                </a:cubicBezTo>
                <a:cubicBezTo>
                  <a:pt x="49876" y="79256"/>
                  <a:pt x="49908" y="79253"/>
                  <a:pt x="49944" y="79246"/>
                </a:cubicBezTo>
                <a:lnTo>
                  <a:pt x="50058" y="79170"/>
                </a:lnTo>
                <a:cubicBezTo>
                  <a:pt x="50058" y="79170"/>
                  <a:pt x="50058" y="79132"/>
                  <a:pt x="50058" y="79132"/>
                </a:cubicBezTo>
                <a:cubicBezTo>
                  <a:pt x="50096" y="79094"/>
                  <a:pt x="50134" y="79056"/>
                  <a:pt x="50134" y="78981"/>
                </a:cubicBezTo>
                <a:cubicBezTo>
                  <a:pt x="50134" y="78943"/>
                  <a:pt x="50134" y="78943"/>
                  <a:pt x="50096" y="78905"/>
                </a:cubicBezTo>
                <a:lnTo>
                  <a:pt x="49982" y="78830"/>
                </a:lnTo>
                <a:cubicBezTo>
                  <a:pt x="49957" y="78817"/>
                  <a:pt x="49936" y="78813"/>
                  <a:pt x="49918" y="78813"/>
                </a:cubicBezTo>
                <a:cubicBezTo>
                  <a:pt x="49881" y="78813"/>
                  <a:pt x="49856" y="78830"/>
                  <a:pt x="49831" y="78830"/>
                </a:cubicBezTo>
                <a:cubicBezTo>
                  <a:pt x="49831" y="78754"/>
                  <a:pt x="49831" y="78527"/>
                  <a:pt x="49642" y="78452"/>
                </a:cubicBezTo>
                <a:close/>
                <a:moveTo>
                  <a:pt x="77657" y="78867"/>
                </a:moveTo>
                <a:lnTo>
                  <a:pt x="77506" y="78981"/>
                </a:lnTo>
                <a:cubicBezTo>
                  <a:pt x="77468" y="79208"/>
                  <a:pt x="77582" y="79321"/>
                  <a:pt x="77847" y="79397"/>
                </a:cubicBezTo>
                <a:lnTo>
                  <a:pt x="77998" y="79246"/>
                </a:lnTo>
                <a:lnTo>
                  <a:pt x="77998" y="79246"/>
                </a:lnTo>
                <a:cubicBezTo>
                  <a:pt x="77998" y="79283"/>
                  <a:pt x="77960" y="79321"/>
                  <a:pt x="77960" y="79321"/>
                </a:cubicBezTo>
                <a:cubicBezTo>
                  <a:pt x="77998" y="79321"/>
                  <a:pt x="78073" y="79321"/>
                  <a:pt x="78149" y="79246"/>
                </a:cubicBezTo>
                <a:lnTo>
                  <a:pt x="78187" y="79132"/>
                </a:lnTo>
                <a:lnTo>
                  <a:pt x="78149" y="79056"/>
                </a:lnTo>
                <a:cubicBezTo>
                  <a:pt x="78036" y="78981"/>
                  <a:pt x="77884" y="78905"/>
                  <a:pt x="77657" y="78867"/>
                </a:cubicBezTo>
                <a:close/>
                <a:moveTo>
                  <a:pt x="56372" y="79019"/>
                </a:moveTo>
                <a:cubicBezTo>
                  <a:pt x="56221" y="79019"/>
                  <a:pt x="56107" y="79094"/>
                  <a:pt x="56069" y="79208"/>
                </a:cubicBezTo>
                <a:lnTo>
                  <a:pt x="56069" y="79321"/>
                </a:lnTo>
                <a:cubicBezTo>
                  <a:pt x="56152" y="79376"/>
                  <a:pt x="56235" y="79412"/>
                  <a:pt x="56304" y="79412"/>
                </a:cubicBezTo>
                <a:cubicBezTo>
                  <a:pt x="56329" y="79412"/>
                  <a:pt x="56352" y="79407"/>
                  <a:pt x="56372" y="79397"/>
                </a:cubicBezTo>
                <a:cubicBezTo>
                  <a:pt x="56447" y="79359"/>
                  <a:pt x="56523" y="79283"/>
                  <a:pt x="56523" y="79208"/>
                </a:cubicBezTo>
                <a:cubicBezTo>
                  <a:pt x="56523" y="79170"/>
                  <a:pt x="56523" y="79132"/>
                  <a:pt x="56485" y="79094"/>
                </a:cubicBezTo>
                <a:lnTo>
                  <a:pt x="56372" y="79019"/>
                </a:lnTo>
                <a:close/>
                <a:moveTo>
                  <a:pt x="15357" y="78748"/>
                </a:moveTo>
                <a:cubicBezTo>
                  <a:pt x="15144" y="78748"/>
                  <a:pt x="14775" y="78880"/>
                  <a:pt x="14708" y="78981"/>
                </a:cubicBezTo>
                <a:lnTo>
                  <a:pt x="14859" y="79056"/>
                </a:lnTo>
                <a:lnTo>
                  <a:pt x="14859" y="79170"/>
                </a:lnTo>
                <a:cubicBezTo>
                  <a:pt x="14859" y="79179"/>
                  <a:pt x="14859" y="79189"/>
                  <a:pt x="14859" y="79208"/>
                </a:cubicBezTo>
                <a:cubicBezTo>
                  <a:pt x="14859" y="79435"/>
                  <a:pt x="15048" y="79472"/>
                  <a:pt x="15086" y="79472"/>
                </a:cubicBezTo>
                <a:lnTo>
                  <a:pt x="15161" y="79435"/>
                </a:lnTo>
                <a:cubicBezTo>
                  <a:pt x="15199" y="79435"/>
                  <a:pt x="15237" y="79397"/>
                  <a:pt x="15237" y="79359"/>
                </a:cubicBezTo>
                <a:cubicBezTo>
                  <a:pt x="15291" y="79386"/>
                  <a:pt x="15344" y="79412"/>
                  <a:pt x="15411" y="79412"/>
                </a:cubicBezTo>
                <a:cubicBezTo>
                  <a:pt x="15439" y="79412"/>
                  <a:pt x="15469" y="79408"/>
                  <a:pt x="15502" y="79397"/>
                </a:cubicBezTo>
                <a:lnTo>
                  <a:pt x="15653" y="79321"/>
                </a:lnTo>
                <a:cubicBezTo>
                  <a:pt x="15653" y="79321"/>
                  <a:pt x="15653" y="79283"/>
                  <a:pt x="15653" y="79246"/>
                </a:cubicBezTo>
                <a:cubicBezTo>
                  <a:pt x="15653" y="79283"/>
                  <a:pt x="15615" y="79321"/>
                  <a:pt x="15577" y="79321"/>
                </a:cubicBezTo>
                <a:lnTo>
                  <a:pt x="15691" y="79208"/>
                </a:lnTo>
                <a:lnTo>
                  <a:pt x="15691" y="79170"/>
                </a:lnTo>
                <a:cubicBezTo>
                  <a:pt x="15691" y="78981"/>
                  <a:pt x="15615" y="78830"/>
                  <a:pt x="15426" y="78754"/>
                </a:cubicBezTo>
                <a:cubicBezTo>
                  <a:pt x="15406" y="78750"/>
                  <a:pt x="15383" y="78748"/>
                  <a:pt x="15357" y="78748"/>
                </a:cubicBezTo>
                <a:close/>
                <a:moveTo>
                  <a:pt x="29193" y="78962"/>
                </a:moveTo>
                <a:cubicBezTo>
                  <a:pt x="29131" y="78962"/>
                  <a:pt x="29075" y="78981"/>
                  <a:pt x="29037" y="79019"/>
                </a:cubicBezTo>
                <a:cubicBezTo>
                  <a:pt x="28923" y="79056"/>
                  <a:pt x="28848" y="79170"/>
                  <a:pt x="28886" y="79321"/>
                </a:cubicBezTo>
                <a:lnTo>
                  <a:pt x="28999" y="79397"/>
                </a:lnTo>
                <a:lnTo>
                  <a:pt x="29037" y="79397"/>
                </a:lnTo>
                <a:lnTo>
                  <a:pt x="29075" y="79510"/>
                </a:lnTo>
                <a:cubicBezTo>
                  <a:pt x="29119" y="79521"/>
                  <a:pt x="29160" y="79526"/>
                  <a:pt x="29198" y="79526"/>
                </a:cubicBezTo>
                <a:cubicBezTo>
                  <a:pt x="29289" y="79526"/>
                  <a:pt x="29361" y="79499"/>
                  <a:pt x="29415" y="79472"/>
                </a:cubicBezTo>
                <a:lnTo>
                  <a:pt x="29566" y="79359"/>
                </a:lnTo>
                <a:cubicBezTo>
                  <a:pt x="29566" y="79359"/>
                  <a:pt x="29566" y="79321"/>
                  <a:pt x="29566" y="79283"/>
                </a:cubicBezTo>
                <a:cubicBezTo>
                  <a:pt x="29566" y="79170"/>
                  <a:pt x="29491" y="79056"/>
                  <a:pt x="29377" y="79019"/>
                </a:cubicBezTo>
                <a:cubicBezTo>
                  <a:pt x="29320" y="78981"/>
                  <a:pt x="29254" y="78962"/>
                  <a:pt x="29193" y="78962"/>
                </a:cubicBezTo>
                <a:close/>
                <a:moveTo>
                  <a:pt x="4725" y="79325"/>
                </a:moveTo>
                <a:cubicBezTo>
                  <a:pt x="4648" y="79325"/>
                  <a:pt x="4562" y="79351"/>
                  <a:pt x="4500" y="79435"/>
                </a:cubicBezTo>
                <a:lnTo>
                  <a:pt x="4538" y="79624"/>
                </a:lnTo>
                <a:cubicBezTo>
                  <a:pt x="4575" y="79624"/>
                  <a:pt x="4575" y="79624"/>
                  <a:pt x="4575" y="79661"/>
                </a:cubicBezTo>
                <a:lnTo>
                  <a:pt x="4689" y="79775"/>
                </a:lnTo>
                <a:cubicBezTo>
                  <a:pt x="4733" y="79781"/>
                  <a:pt x="4775" y="79784"/>
                  <a:pt x="4815" y="79784"/>
                </a:cubicBezTo>
                <a:cubicBezTo>
                  <a:pt x="5013" y="79784"/>
                  <a:pt x="5155" y="79706"/>
                  <a:pt x="5218" y="79548"/>
                </a:cubicBezTo>
                <a:lnTo>
                  <a:pt x="5029" y="79397"/>
                </a:lnTo>
                <a:cubicBezTo>
                  <a:pt x="4991" y="79397"/>
                  <a:pt x="4953" y="79397"/>
                  <a:pt x="4878" y="79359"/>
                </a:cubicBezTo>
                <a:cubicBezTo>
                  <a:pt x="4844" y="79342"/>
                  <a:pt x="4787" y="79325"/>
                  <a:pt x="4725" y="79325"/>
                </a:cubicBezTo>
                <a:close/>
                <a:moveTo>
                  <a:pt x="568" y="79775"/>
                </a:moveTo>
                <a:cubicBezTo>
                  <a:pt x="454" y="79775"/>
                  <a:pt x="303" y="79850"/>
                  <a:pt x="303" y="80002"/>
                </a:cubicBezTo>
                <a:lnTo>
                  <a:pt x="417" y="80115"/>
                </a:lnTo>
                <a:cubicBezTo>
                  <a:pt x="417" y="80115"/>
                  <a:pt x="417" y="80153"/>
                  <a:pt x="454" y="80153"/>
                </a:cubicBezTo>
                <a:cubicBezTo>
                  <a:pt x="492" y="80153"/>
                  <a:pt x="568" y="80191"/>
                  <a:pt x="719" y="80191"/>
                </a:cubicBezTo>
                <a:lnTo>
                  <a:pt x="832" y="80115"/>
                </a:lnTo>
                <a:cubicBezTo>
                  <a:pt x="832" y="80077"/>
                  <a:pt x="832" y="80039"/>
                  <a:pt x="832" y="80002"/>
                </a:cubicBezTo>
                <a:cubicBezTo>
                  <a:pt x="832" y="79850"/>
                  <a:pt x="719" y="79775"/>
                  <a:pt x="568" y="79775"/>
                </a:cubicBezTo>
                <a:close/>
                <a:moveTo>
                  <a:pt x="16362" y="79760"/>
                </a:moveTo>
                <a:cubicBezTo>
                  <a:pt x="16339" y="79760"/>
                  <a:pt x="16316" y="79765"/>
                  <a:pt x="16296" y="79775"/>
                </a:cubicBezTo>
                <a:cubicBezTo>
                  <a:pt x="16182" y="79775"/>
                  <a:pt x="16031" y="79888"/>
                  <a:pt x="16031" y="80002"/>
                </a:cubicBezTo>
                <a:cubicBezTo>
                  <a:pt x="16031" y="80077"/>
                  <a:pt x="16107" y="80153"/>
                  <a:pt x="16182" y="80191"/>
                </a:cubicBezTo>
                <a:lnTo>
                  <a:pt x="16334" y="80002"/>
                </a:lnTo>
                <a:lnTo>
                  <a:pt x="16334" y="80002"/>
                </a:lnTo>
                <a:cubicBezTo>
                  <a:pt x="16334" y="80039"/>
                  <a:pt x="16296" y="80077"/>
                  <a:pt x="16296" y="80077"/>
                </a:cubicBezTo>
                <a:cubicBezTo>
                  <a:pt x="16371" y="80077"/>
                  <a:pt x="16447" y="80077"/>
                  <a:pt x="16485" y="80039"/>
                </a:cubicBezTo>
                <a:lnTo>
                  <a:pt x="16560" y="79926"/>
                </a:lnTo>
                <a:lnTo>
                  <a:pt x="16523" y="79850"/>
                </a:lnTo>
                <a:cubicBezTo>
                  <a:pt x="16495" y="79795"/>
                  <a:pt x="16427" y="79760"/>
                  <a:pt x="16362" y="79760"/>
                </a:cubicBezTo>
                <a:close/>
                <a:moveTo>
                  <a:pt x="86293" y="79608"/>
                </a:moveTo>
                <a:cubicBezTo>
                  <a:pt x="86265" y="79608"/>
                  <a:pt x="86235" y="79613"/>
                  <a:pt x="86202" y="79624"/>
                </a:cubicBezTo>
                <a:cubicBezTo>
                  <a:pt x="86164" y="79624"/>
                  <a:pt x="86126" y="79661"/>
                  <a:pt x="86126" y="79737"/>
                </a:cubicBezTo>
                <a:lnTo>
                  <a:pt x="86202" y="79813"/>
                </a:lnTo>
                <a:cubicBezTo>
                  <a:pt x="86164" y="79850"/>
                  <a:pt x="86164" y="79888"/>
                  <a:pt x="86164" y="79888"/>
                </a:cubicBezTo>
                <a:lnTo>
                  <a:pt x="86126" y="79926"/>
                </a:lnTo>
                <a:lnTo>
                  <a:pt x="86240" y="80077"/>
                </a:lnTo>
                <a:cubicBezTo>
                  <a:pt x="86240" y="80077"/>
                  <a:pt x="86278" y="80077"/>
                  <a:pt x="86278" y="80115"/>
                </a:cubicBezTo>
                <a:cubicBezTo>
                  <a:pt x="86353" y="80153"/>
                  <a:pt x="86429" y="80191"/>
                  <a:pt x="86580" y="80191"/>
                </a:cubicBezTo>
                <a:lnTo>
                  <a:pt x="86694" y="80039"/>
                </a:lnTo>
                <a:cubicBezTo>
                  <a:pt x="86656" y="79964"/>
                  <a:pt x="86656" y="79926"/>
                  <a:pt x="86656" y="79888"/>
                </a:cubicBezTo>
                <a:cubicBezTo>
                  <a:pt x="86656" y="79813"/>
                  <a:pt x="86656" y="79737"/>
                  <a:pt x="86580" y="79661"/>
                </a:cubicBezTo>
                <a:lnTo>
                  <a:pt x="86429" y="79737"/>
                </a:lnTo>
                <a:cubicBezTo>
                  <a:pt x="86429" y="79699"/>
                  <a:pt x="86429" y="79699"/>
                  <a:pt x="86429" y="79699"/>
                </a:cubicBezTo>
                <a:cubicBezTo>
                  <a:pt x="86441" y="79687"/>
                  <a:pt x="86454" y="79682"/>
                  <a:pt x="86465" y="79682"/>
                </a:cubicBezTo>
                <a:cubicBezTo>
                  <a:pt x="86488" y="79682"/>
                  <a:pt x="86504" y="79699"/>
                  <a:pt x="86504" y="79699"/>
                </a:cubicBezTo>
                <a:cubicBezTo>
                  <a:pt x="86504" y="79699"/>
                  <a:pt x="86467" y="79661"/>
                  <a:pt x="86467" y="79661"/>
                </a:cubicBezTo>
                <a:cubicBezTo>
                  <a:pt x="86413" y="79635"/>
                  <a:pt x="86360" y="79608"/>
                  <a:pt x="86293" y="79608"/>
                </a:cubicBezTo>
                <a:close/>
                <a:moveTo>
                  <a:pt x="55729" y="79435"/>
                </a:moveTo>
                <a:cubicBezTo>
                  <a:pt x="55578" y="79435"/>
                  <a:pt x="55502" y="79435"/>
                  <a:pt x="55427" y="79510"/>
                </a:cubicBezTo>
                <a:cubicBezTo>
                  <a:pt x="55389" y="79548"/>
                  <a:pt x="55313" y="79661"/>
                  <a:pt x="55389" y="79850"/>
                </a:cubicBezTo>
                <a:lnTo>
                  <a:pt x="55502" y="79926"/>
                </a:lnTo>
                <a:lnTo>
                  <a:pt x="55653" y="79926"/>
                </a:lnTo>
                <a:cubicBezTo>
                  <a:pt x="55616" y="79964"/>
                  <a:pt x="55578" y="79964"/>
                  <a:pt x="55540" y="80002"/>
                </a:cubicBezTo>
                <a:cubicBezTo>
                  <a:pt x="55502" y="80039"/>
                  <a:pt x="55464" y="80039"/>
                  <a:pt x="55464" y="80077"/>
                </a:cubicBezTo>
                <a:lnTo>
                  <a:pt x="55427" y="80266"/>
                </a:lnTo>
                <a:cubicBezTo>
                  <a:pt x="55497" y="80313"/>
                  <a:pt x="55596" y="80345"/>
                  <a:pt x="55688" y="80345"/>
                </a:cubicBezTo>
                <a:cubicBezTo>
                  <a:pt x="55745" y="80345"/>
                  <a:pt x="55799" y="80333"/>
                  <a:pt x="55842" y="80304"/>
                </a:cubicBezTo>
                <a:cubicBezTo>
                  <a:pt x="55956" y="80266"/>
                  <a:pt x="56032" y="80191"/>
                  <a:pt x="56032" y="80077"/>
                </a:cubicBezTo>
                <a:cubicBezTo>
                  <a:pt x="56032" y="80039"/>
                  <a:pt x="56032" y="80002"/>
                  <a:pt x="56032" y="79964"/>
                </a:cubicBezTo>
                <a:lnTo>
                  <a:pt x="55994" y="79926"/>
                </a:lnTo>
                <a:cubicBezTo>
                  <a:pt x="55918" y="79888"/>
                  <a:pt x="55842" y="79850"/>
                  <a:pt x="55805" y="79850"/>
                </a:cubicBezTo>
                <a:cubicBezTo>
                  <a:pt x="55767" y="79850"/>
                  <a:pt x="55767" y="79888"/>
                  <a:pt x="55729" y="79888"/>
                </a:cubicBezTo>
                <a:cubicBezTo>
                  <a:pt x="55842" y="79813"/>
                  <a:pt x="55842" y="79699"/>
                  <a:pt x="55842" y="79624"/>
                </a:cubicBezTo>
                <a:cubicBezTo>
                  <a:pt x="55842" y="79586"/>
                  <a:pt x="55842" y="79586"/>
                  <a:pt x="55842" y="79548"/>
                </a:cubicBezTo>
                <a:lnTo>
                  <a:pt x="55729" y="79435"/>
                </a:lnTo>
                <a:close/>
                <a:moveTo>
                  <a:pt x="13611" y="80002"/>
                </a:moveTo>
                <a:lnTo>
                  <a:pt x="13498" y="80115"/>
                </a:lnTo>
                <a:lnTo>
                  <a:pt x="13498" y="80153"/>
                </a:lnTo>
                <a:cubicBezTo>
                  <a:pt x="13498" y="80266"/>
                  <a:pt x="13536" y="80342"/>
                  <a:pt x="13611" y="80418"/>
                </a:cubicBezTo>
                <a:lnTo>
                  <a:pt x="13687" y="80455"/>
                </a:lnTo>
                <a:cubicBezTo>
                  <a:pt x="13838" y="80455"/>
                  <a:pt x="13914" y="80418"/>
                  <a:pt x="13952" y="80380"/>
                </a:cubicBezTo>
                <a:lnTo>
                  <a:pt x="14027" y="80304"/>
                </a:lnTo>
                <a:lnTo>
                  <a:pt x="14027" y="80229"/>
                </a:lnTo>
                <a:cubicBezTo>
                  <a:pt x="14027" y="80153"/>
                  <a:pt x="13989" y="80077"/>
                  <a:pt x="13952" y="80077"/>
                </a:cubicBezTo>
                <a:cubicBezTo>
                  <a:pt x="13876" y="80002"/>
                  <a:pt x="13763" y="80002"/>
                  <a:pt x="13611" y="80002"/>
                </a:cubicBezTo>
                <a:close/>
                <a:moveTo>
                  <a:pt x="48432" y="80039"/>
                </a:moveTo>
                <a:lnTo>
                  <a:pt x="48281" y="80191"/>
                </a:lnTo>
                <a:cubicBezTo>
                  <a:pt x="48281" y="80229"/>
                  <a:pt x="48243" y="80229"/>
                  <a:pt x="48243" y="80266"/>
                </a:cubicBezTo>
                <a:lnTo>
                  <a:pt x="48357" y="80455"/>
                </a:lnTo>
                <a:lnTo>
                  <a:pt x="48470" y="80455"/>
                </a:lnTo>
                <a:lnTo>
                  <a:pt x="48583" y="80380"/>
                </a:lnTo>
                <a:cubicBezTo>
                  <a:pt x="48621" y="80380"/>
                  <a:pt x="48659" y="80304"/>
                  <a:pt x="48659" y="80229"/>
                </a:cubicBezTo>
                <a:cubicBezTo>
                  <a:pt x="48659" y="80191"/>
                  <a:pt x="48621" y="80115"/>
                  <a:pt x="48432" y="80039"/>
                </a:cubicBezTo>
                <a:close/>
                <a:moveTo>
                  <a:pt x="10549" y="80115"/>
                </a:moveTo>
                <a:cubicBezTo>
                  <a:pt x="10436" y="80153"/>
                  <a:pt x="10246" y="80191"/>
                  <a:pt x="10209" y="80342"/>
                </a:cubicBezTo>
                <a:lnTo>
                  <a:pt x="10246" y="80455"/>
                </a:lnTo>
                <a:cubicBezTo>
                  <a:pt x="10322" y="80531"/>
                  <a:pt x="10398" y="80531"/>
                  <a:pt x="10473" y="80531"/>
                </a:cubicBezTo>
                <a:cubicBezTo>
                  <a:pt x="10625" y="80531"/>
                  <a:pt x="10738" y="80380"/>
                  <a:pt x="10814" y="80266"/>
                </a:cubicBezTo>
                <a:lnTo>
                  <a:pt x="10625" y="80115"/>
                </a:lnTo>
                <a:close/>
                <a:moveTo>
                  <a:pt x="34511" y="80139"/>
                </a:moveTo>
                <a:cubicBezTo>
                  <a:pt x="34429" y="80139"/>
                  <a:pt x="34358" y="80181"/>
                  <a:pt x="34330" y="80266"/>
                </a:cubicBezTo>
                <a:lnTo>
                  <a:pt x="34406" y="80455"/>
                </a:lnTo>
                <a:cubicBezTo>
                  <a:pt x="34368" y="80455"/>
                  <a:pt x="34368" y="80418"/>
                  <a:pt x="34368" y="80418"/>
                </a:cubicBezTo>
                <a:lnTo>
                  <a:pt x="34368" y="80455"/>
                </a:lnTo>
                <a:lnTo>
                  <a:pt x="34481" y="80607"/>
                </a:lnTo>
                <a:cubicBezTo>
                  <a:pt x="34557" y="80607"/>
                  <a:pt x="34670" y="80607"/>
                  <a:pt x="34708" y="80569"/>
                </a:cubicBezTo>
                <a:cubicBezTo>
                  <a:pt x="34784" y="80531"/>
                  <a:pt x="34784" y="80455"/>
                  <a:pt x="34784" y="80418"/>
                </a:cubicBezTo>
                <a:cubicBezTo>
                  <a:pt x="34784" y="80304"/>
                  <a:pt x="34708" y="80191"/>
                  <a:pt x="34595" y="80153"/>
                </a:cubicBezTo>
                <a:cubicBezTo>
                  <a:pt x="34566" y="80143"/>
                  <a:pt x="34538" y="80139"/>
                  <a:pt x="34511" y="80139"/>
                </a:cubicBezTo>
                <a:close/>
                <a:moveTo>
                  <a:pt x="68546" y="79586"/>
                </a:moveTo>
                <a:cubicBezTo>
                  <a:pt x="68432" y="79586"/>
                  <a:pt x="68319" y="79586"/>
                  <a:pt x="68243" y="79661"/>
                </a:cubicBezTo>
                <a:cubicBezTo>
                  <a:pt x="68206" y="79699"/>
                  <a:pt x="68130" y="79775"/>
                  <a:pt x="68168" y="79926"/>
                </a:cubicBezTo>
                <a:lnTo>
                  <a:pt x="68281" y="80039"/>
                </a:lnTo>
                <a:cubicBezTo>
                  <a:pt x="68395" y="80039"/>
                  <a:pt x="68470" y="80039"/>
                  <a:pt x="68546" y="80002"/>
                </a:cubicBezTo>
                <a:lnTo>
                  <a:pt x="68546" y="80002"/>
                </a:lnTo>
                <a:lnTo>
                  <a:pt x="68508" y="80039"/>
                </a:lnTo>
                <a:cubicBezTo>
                  <a:pt x="68546" y="80115"/>
                  <a:pt x="68508" y="80191"/>
                  <a:pt x="68470" y="80191"/>
                </a:cubicBezTo>
                <a:lnTo>
                  <a:pt x="68546" y="80380"/>
                </a:lnTo>
                <a:cubicBezTo>
                  <a:pt x="68596" y="80392"/>
                  <a:pt x="68638" y="80397"/>
                  <a:pt x="68673" y="80397"/>
                </a:cubicBezTo>
                <a:cubicBezTo>
                  <a:pt x="68743" y="80397"/>
                  <a:pt x="68785" y="80380"/>
                  <a:pt x="68810" y="80380"/>
                </a:cubicBezTo>
                <a:cubicBezTo>
                  <a:pt x="68848" y="80418"/>
                  <a:pt x="68924" y="80455"/>
                  <a:pt x="68962" y="80493"/>
                </a:cubicBezTo>
                <a:cubicBezTo>
                  <a:pt x="69000" y="80531"/>
                  <a:pt x="69037" y="80569"/>
                  <a:pt x="69075" y="80644"/>
                </a:cubicBezTo>
                <a:lnTo>
                  <a:pt x="69340" y="80607"/>
                </a:lnTo>
                <a:lnTo>
                  <a:pt x="69340" y="80607"/>
                </a:lnTo>
                <a:cubicBezTo>
                  <a:pt x="69340" y="80607"/>
                  <a:pt x="69302" y="80644"/>
                  <a:pt x="69302" y="80644"/>
                </a:cubicBezTo>
                <a:lnTo>
                  <a:pt x="69340" y="80644"/>
                </a:lnTo>
                <a:cubicBezTo>
                  <a:pt x="69415" y="80644"/>
                  <a:pt x="69567" y="80644"/>
                  <a:pt x="69642" y="80531"/>
                </a:cubicBezTo>
                <a:lnTo>
                  <a:pt x="69642" y="80229"/>
                </a:lnTo>
                <a:lnTo>
                  <a:pt x="69529" y="80115"/>
                </a:lnTo>
                <a:cubicBezTo>
                  <a:pt x="69340" y="80077"/>
                  <a:pt x="69226" y="79964"/>
                  <a:pt x="69075" y="79850"/>
                </a:cubicBezTo>
                <a:lnTo>
                  <a:pt x="69037" y="79813"/>
                </a:lnTo>
                <a:lnTo>
                  <a:pt x="68848" y="79850"/>
                </a:lnTo>
                <a:cubicBezTo>
                  <a:pt x="68810" y="79850"/>
                  <a:pt x="68773" y="79888"/>
                  <a:pt x="68735" y="79888"/>
                </a:cubicBezTo>
                <a:lnTo>
                  <a:pt x="68659" y="79888"/>
                </a:lnTo>
                <a:cubicBezTo>
                  <a:pt x="68659" y="79850"/>
                  <a:pt x="68697" y="79775"/>
                  <a:pt x="68659" y="79699"/>
                </a:cubicBezTo>
                <a:lnTo>
                  <a:pt x="68546" y="79586"/>
                </a:lnTo>
                <a:close/>
                <a:moveTo>
                  <a:pt x="43215" y="80191"/>
                </a:moveTo>
                <a:lnTo>
                  <a:pt x="43101" y="80418"/>
                </a:lnTo>
                <a:cubicBezTo>
                  <a:pt x="43064" y="80455"/>
                  <a:pt x="43026" y="80493"/>
                  <a:pt x="43026" y="80607"/>
                </a:cubicBezTo>
                <a:lnTo>
                  <a:pt x="43177" y="80720"/>
                </a:lnTo>
                <a:cubicBezTo>
                  <a:pt x="43290" y="80720"/>
                  <a:pt x="43366" y="80682"/>
                  <a:pt x="43404" y="80644"/>
                </a:cubicBezTo>
                <a:cubicBezTo>
                  <a:pt x="43442" y="80607"/>
                  <a:pt x="43479" y="80569"/>
                  <a:pt x="43479" y="80493"/>
                </a:cubicBezTo>
                <a:cubicBezTo>
                  <a:pt x="43517" y="80455"/>
                  <a:pt x="43555" y="80418"/>
                  <a:pt x="43555" y="80342"/>
                </a:cubicBezTo>
                <a:cubicBezTo>
                  <a:pt x="43555" y="80342"/>
                  <a:pt x="43555" y="80304"/>
                  <a:pt x="43555" y="80304"/>
                </a:cubicBezTo>
                <a:lnTo>
                  <a:pt x="43404" y="80191"/>
                </a:lnTo>
                <a:close/>
                <a:moveTo>
                  <a:pt x="47932" y="80213"/>
                </a:moveTo>
                <a:cubicBezTo>
                  <a:pt x="47909" y="80213"/>
                  <a:pt x="47887" y="80217"/>
                  <a:pt x="47865" y="80229"/>
                </a:cubicBezTo>
                <a:lnTo>
                  <a:pt x="47752" y="80266"/>
                </a:lnTo>
                <a:cubicBezTo>
                  <a:pt x="47676" y="80342"/>
                  <a:pt x="47638" y="80455"/>
                  <a:pt x="47676" y="80607"/>
                </a:cubicBezTo>
                <a:lnTo>
                  <a:pt x="47789" y="80720"/>
                </a:lnTo>
                <a:lnTo>
                  <a:pt x="48054" y="80720"/>
                </a:lnTo>
                <a:lnTo>
                  <a:pt x="48168" y="80607"/>
                </a:lnTo>
                <a:cubicBezTo>
                  <a:pt x="48168" y="80569"/>
                  <a:pt x="48205" y="80531"/>
                  <a:pt x="48205" y="80493"/>
                </a:cubicBezTo>
                <a:cubicBezTo>
                  <a:pt x="48205" y="80418"/>
                  <a:pt x="48168" y="80342"/>
                  <a:pt x="48092" y="80266"/>
                </a:cubicBezTo>
                <a:cubicBezTo>
                  <a:pt x="48038" y="80240"/>
                  <a:pt x="47985" y="80213"/>
                  <a:pt x="47932" y="80213"/>
                </a:cubicBezTo>
                <a:close/>
                <a:moveTo>
                  <a:pt x="52478" y="80607"/>
                </a:moveTo>
                <a:lnTo>
                  <a:pt x="52251" y="80682"/>
                </a:lnTo>
                <a:cubicBezTo>
                  <a:pt x="52251" y="80796"/>
                  <a:pt x="52289" y="80833"/>
                  <a:pt x="52289" y="80871"/>
                </a:cubicBezTo>
                <a:cubicBezTo>
                  <a:pt x="52289" y="80871"/>
                  <a:pt x="52289" y="80833"/>
                  <a:pt x="52289" y="80833"/>
                </a:cubicBezTo>
                <a:lnTo>
                  <a:pt x="52440" y="81022"/>
                </a:lnTo>
                <a:cubicBezTo>
                  <a:pt x="52465" y="81022"/>
                  <a:pt x="52490" y="81039"/>
                  <a:pt x="52527" y="81039"/>
                </a:cubicBezTo>
                <a:cubicBezTo>
                  <a:pt x="52545" y="81039"/>
                  <a:pt x="52566" y="81035"/>
                  <a:pt x="52591" y="81022"/>
                </a:cubicBezTo>
                <a:cubicBezTo>
                  <a:pt x="52667" y="81022"/>
                  <a:pt x="52667" y="80985"/>
                  <a:pt x="52704" y="80909"/>
                </a:cubicBezTo>
                <a:lnTo>
                  <a:pt x="52667" y="80871"/>
                </a:lnTo>
                <a:cubicBezTo>
                  <a:pt x="52704" y="80833"/>
                  <a:pt x="52780" y="80796"/>
                  <a:pt x="52780" y="80758"/>
                </a:cubicBezTo>
                <a:lnTo>
                  <a:pt x="52629" y="80607"/>
                </a:lnTo>
                <a:close/>
                <a:moveTo>
                  <a:pt x="82988" y="80607"/>
                </a:moveTo>
                <a:lnTo>
                  <a:pt x="82875" y="80720"/>
                </a:lnTo>
                <a:cubicBezTo>
                  <a:pt x="82837" y="80871"/>
                  <a:pt x="82875" y="80947"/>
                  <a:pt x="82951" y="81022"/>
                </a:cubicBezTo>
                <a:cubicBezTo>
                  <a:pt x="83026" y="81060"/>
                  <a:pt x="83102" y="81060"/>
                  <a:pt x="83177" y="81060"/>
                </a:cubicBezTo>
                <a:lnTo>
                  <a:pt x="83329" y="80947"/>
                </a:lnTo>
                <a:cubicBezTo>
                  <a:pt x="83329" y="80909"/>
                  <a:pt x="83329" y="80909"/>
                  <a:pt x="83329" y="80871"/>
                </a:cubicBezTo>
                <a:cubicBezTo>
                  <a:pt x="83366" y="80871"/>
                  <a:pt x="83442" y="80833"/>
                  <a:pt x="83442" y="80758"/>
                </a:cubicBezTo>
                <a:lnTo>
                  <a:pt x="83291" y="80607"/>
                </a:lnTo>
                <a:close/>
                <a:moveTo>
                  <a:pt x="43894" y="80360"/>
                </a:moveTo>
                <a:cubicBezTo>
                  <a:pt x="43746" y="80360"/>
                  <a:pt x="43596" y="80400"/>
                  <a:pt x="43517" y="80531"/>
                </a:cubicBezTo>
                <a:lnTo>
                  <a:pt x="43555" y="80644"/>
                </a:lnTo>
                <a:cubicBezTo>
                  <a:pt x="43593" y="80720"/>
                  <a:pt x="43668" y="80758"/>
                  <a:pt x="43706" y="80796"/>
                </a:cubicBezTo>
                <a:cubicBezTo>
                  <a:pt x="43517" y="80796"/>
                  <a:pt x="43404" y="80871"/>
                  <a:pt x="43442" y="81022"/>
                </a:cubicBezTo>
                <a:lnTo>
                  <a:pt x="43593" y="81098"/>
                </a:lnTo>
                <a:lnTo>
                  <a:pt x="43706" y="81098"/>
                </a:lnTo>
                <a:lnTo>
                  <a:pt x="43857" y="81022"/>
                </a:lnTo>
                <a:cubicBezTo>
                  <a:pt x="43857" y="80985"/>
                  <a:pt x="43895" y="80985"/>
                  <a:pt x="43895" y="80909"/>
                </a:cubicBezTo>
                <a:lnTo>
                  <a:pt x="43820" y="80833"/>
                </a:lnTo>
                <a:lnTo>
                  <a:pt x="43820" y="80833"/>
                </a:lnTo>
                <a:cubicBezTo>
                  <a:pt x="43895" y="80871"/>
                  <a:pt x="43895" y="80871"/>
                  <a:pt x="43933" y="80947"/>
                </a:cubicBezTo>
                <a:lnTo>
                  <a:pt x="44122" y="81022"/>
                </a:lnTo>
                <a:cubicBezTo>
                  <a:pt x="44236" y="80985"/>
                  <a:pt x="44462" y="80909"/>
                  <a:pt x="44500" y="80720"/>
                </a:cubicBezTo>
                <a:cubicBezTo>
                  <a:pt x="44500" y="80682"/>
                  <a:pt x="44538" y="80682"/>
                  <a:pt x="44538" y="80644"/>
                </a:cubicBezTo>
                <a:cubicBezTo>
                  <a:pt x="44538" y="80569"/>
                  <a:pt x="44500" y="80493"/>
                  <a:pt x="44349" y="80455"/>
                </a:cubicBezTo>
                <a:lnTo>
                  <a:pt x="44236" y="80380"/>
                </a:lnTo>
                <a:lnTo>
                  <a:pt x="44084" y="80380"/>
                </a:lnTo>
                <a:cubicBezTo>
                  <a:pt x="44026" y="80368"/>
                  <a:pt x="43960" y="80360"/>
                  <a:pt x="43894" y="80360"/>
                </a:cubicBezTo>
                <a:close/>
                <a:moveTo>
                  <a:pt x="53876" y="80796"/>
                </a:moveTo>
                <a:lnTo>
                  <a:pt x="53687" y="80871"/>
                </a:lnTo>
                <a:cubicBezTo>
                  <a:pt x="53687" y="80909"/>
                  <a:pt x="53650" y="80909"/>
                  <a:pt x="53650" y="80985"/>
                </a:cubicBezTo>
                <a:lnTo>
                  <a:pt x="53763" y="81098"/>
                </a:lnTo>
                <a:cubicBezTo>
                  <a:pt x="53763" y="81136"/>
                  <a:pt x="53801" y="81136"/>
                  <a:pt x="53876" y="81174"/>
                </a:cubicBezTo>
                <a:lnTo>
                  <a:pt x="54028" y="81060"/>
                </a:lnTo>
                <a:cubicBezTo>
                  <a:pt x="54028" y="81060"/>
                  <a:pt x="54066" y="81022"/>
                  <a:pt x="54103" y="80985"/>
                </a:cubicBezTo>
                <a:lnTo>
                  <a:pt x="53952" y="80833"/>
                </a:lnTo>
                <a:cubicBezTo>
                  <a:pt x="53952" y="80833"/>
                  <a:pt x="53914" y="80796"/>
                  <a:pt x="53876" y="80796"/>
                </a:cubicBezTo>
                <a:close/>
                <a:moveTo>
                  <a:pt x="7865" y="81249"/>
                </a:moveTo>
                <a:lnTo>
                  <a:pt x="7713" y="81363"/>
                </a:lnTo>
                <a:lnTo>
                  <a:pt x="7713" y="81514"/>
                </a:lnTo>
                <a:lnTo>
                  <a:pt x="7827" y="81627"/>
                </a:lnTo>
                <a:cubicBezTo>
                  <a:pt x="7884" y="81627"/>
                  <a:pt x="7950" y="81637"/>
                  <a:pt x="8011" y="81637"/>
                </a:cubicBezTo>
                <a:cubicBezTo>
                  <a:pt x="8073" y="81637"/>
                  <a:pt x="8129" y="81627"/>
                  <a:pt x="8167" y="81590"/>
                </a:cubicBezTo>
                <a:cubicBezTo>
                  <a:pt x="8205" y="81552"/>
                  <a:pt x="8243" y="81514"/>
                  <a:pt x="8243" y="81438"/>
                </a:cubicBezTo>
                <a:cubicBezTo>
                  <a:pt x="8243" y="81401"/>
                  <a:pt x="8243" y="81363"/>
                  <a:pt x="8243" y="81325"/>
                </a:cubicBezTo>
                <a:lnTo>
                  <a:pt x="8091" y="81249"/>
                </a:lnTo>
                <a:close/>
              </a:path>
            </a:pathLst>
          </a:custGeom>
          <a:solidFill>
            <a:schemeClr val="lt1">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3" name="Picture 42"/>
          <p:cNvPicPr/>
          <p:nvPr/>
        </p:nvPicPr>
        <p:blipFill>
          <a:blip r:embed="rId3"/>
          <a:stretch>
            <a:fillRect/>
          </a:stretch>
        </p:blipFill>
        <p:spPr>
          <a:xfrm>
            <a:off x="3000364" y="2786064"/>
            <a:ext cx="4643470" cy="20151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43"/>
        <p:cNvGrpSpPr/>
        <p:nvPr/>
      </p:nvGrpSpPr>
      <p:grpSpPr>
        <a:xfrm>
          <a:off x="0" y="0"/>
          <a:ext cx="0" cy="0"/>
          <a:chOff x="0" y="0"/>
          <a:chExt cx="0" cy="0"/>
        </a:xfrm>
      </p:grpSpPr>
      <p:grpSp>
        <p:nvGrpSpPr>
          <p:cNvPr id="3254" name="Google Shape;3254;p50"/>
          <p:cNvGrpSpPr/>
          <p:nvPr/>
        </p:nvGrpSpPr>
        <p:grpSpPr>
          <a:xfrm>
            <a:off x="7858148" y="285734"/>
            <a:ext cx="1462565" cy="4063530"/>
            <a:chOff x="6833531" y="540000"/>
            <a:chExt cx="1462565" cy="4063530"/>
          </a:xfrm>
        </p:grpSpPr>
        <p:sp>
          <p:nvSpPr>
            <p:cNvPr id="3255" name="Google Shape;3255;p50"/>
            <p:cNvSpPr/>
            <p:nvPr/>
          </p:nvSpPr>
          <p:spPr>
            <a:xfrm>
              <a:off x="6914252" y="3363953"/>
              <a:ext cx="1167210" cy="285876"/>
            </a:xfrm>
            <a:custGeom>
              <a:avLst/>
              <a:gdLst/>
              <a:ahLst/>
              <a:cxnLst/>
              <a:rect l="l" t="t" r="r" b="b"/>
              <a:pathLst>
                <a:path w="33676" h="8248" extrusionOk="0">
                  <a:moveTo>
                    <a:pt x="17675" y="0"/>
                  </a:moveTo>
                  <a:cubicBezTo>
                    <a:pt x="16744" y="0"/>
                    <a:pt x="15813" y="6"/>
                    <a:pt x="14882" y="15"/>
                  </a:cubicBezTo>
                  <a:cubicBezTo>
                    <a:pt x="12337" y="39"/>
                    <a:pt x="9793" y="135"/>
                    <a:pt x="7225" y="255"/>
                  </a:cubicBezTo>
                  <a:cubicBezTo>
                    <a:pt x="6025" y="303"/>
                    <a:pt x="4777" y="327"/>
                    <a:pt x="3600" y="543"/>
                  </a:cubicBezTo>
                  <a:cubicBezTo>
                    <a:pt x="2568" y="711"/>
                    <a:pt x="1560" y="1119"/>
                    <a:pt x="840" y="1863"/>
                  </a:cubicBezTo>
                  <a:cubicBezTo>
                    <a:pt x="504" y="2223"/>
                    <a:pt x="240" y="2607"/>
                    <a:pt x="72" y="3063"/>
                  </a:cubicBezTo>
                  <a:cubicBezTo>
                    <a:pt x="0" y="3255"/>
                    <a:pt x="168" y="3399"/>
                    <a:pt x="312" y="3399"/>
                  </a:cubicBezTo>
                  <a:cubicBezTo>
                    <a:pt x="336" y="3471"/>
                    <a:pt x="408" y="3543"/>
                    <a:pt x="504" y="3567"/>
                  </a:cubicBezTo>
                  <a:cubicBezTo>
                    <a:pt x="1056" y="3687"/>
                    <a:pt x="1536" y="3951"/>
                    <a:pt x="2016" y="4191"/>
                  </a:cubicBezTo>
                  <a:cubicBezTo>
                    <a:pt x="2544" y="4455"/>
                    <a:pt x="3072" y="4719"/>
                    <a:pt x="3624" y="4911"/>
                  </a:cubicBezTo>
                  <a:cubicBezTo>
                    <a:pt x="4753" y="5343"/>
                    <a:pt x="5929" y="5631"/>
                    <a:pt x="7105" y="5943"/>
                  </a:cubicBezTo>
                  <a:cubicBezTo>
                    <a:pt x="9457" y="6567"/>
                    <a:pt x="11809" y="7119"/>
                    <a:pt x="14210" y="7527"/>
                  </a:cubicBezTo>
                  <a:cubicBezTo>
                    <a:pt x="16586" y="7960"/>
                    <a:pt x="18986" y="8224"/>
                    <a:pt x="21410" y="8248"/>
                  </a:cubicBezTo>
                  <a:cubicBezTo>
                    <a:pt x="23811" y="8248"/>
                    <a:pt x="26211" y="8032"/>
                    <a:pt x="28539" y="7479"/>
                  </a:cubicBezTo>
                  <a:cubicBezTo>
                    <a:pt x="29499" y="7239"/>
                    <a:pt x="30459" y="6951"/>
                    <a:pt x="31323" y="6495"/>
                  </a:cubicBezTo>
                  <a:cubicBezTo>
                    <a:pt x="32163" y="6039"/>
                    <a:pt x="32979" y="5367"/>
                    <a:pt x="33388" y="4479"/>
                  </a:cubicBezTo>
                  <a:cubicBezTo>
                    <a:pt x="33628" y="3975"/>
                    <a:pt x="33676" y="3447"/>
                    <a:pt x="33412" y="2943"/>
                  </a:cubicBezTo>
                  <a:cubicBezTo>
                    <a:pt x="33171" y="2511"/>
                    <a:pt x="32787" y="2199"/>
                    <a:pt x="32379" y="1959"/>
                  </a:cubicBezTo>
                  <a:cubicBezTo>
                    <a:pt x="31443" y="1407"/>
                    <a:pt x="30363" y="1047"/>
                    <a:pt x="29307" y="783"/>
                  </a:cubicBezTo>
                  <a:cubicBezTo>
                    <a:pt x="27075" y="207"/>
                    <a:pt x="24771" y="111"/>
                    <a:pt x="22514" y="63"/>
                  </a:cubicBezTo>
                  <a:cubicBezTo>
                    <a:pt x="20901" y="17"/>
                    <a:pt x="19288" y="0"/>
                    <a:pt x="1767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50"/>
            <p:cNvSpPr/>
            <p:nvPr/>
          </p:nvSpPr>
          <p:spPr>
            <a:xfrm>
              <a:off x="7053998" y="540000"/>
              <a:ext cx="396025" cy="836380"/>
            </a:xfrm>
            <a:custGeom>
              <a:avLst/>
              <a:gdLst/>
              <a:ahLst/>
              <a:cxnLst/>
              <a:rect l="l" t="t" r="r" b="b"/>
              <a:pathLst>
                <a:path w="11426" h="24131" extrusionOk="0">
                  <a:moveTo>
                    <a:pt x="8837" y="1"/>
                  </a:moveTo>
                  <a:cubicBezTo>
                    <a:pt x="8709" y="1"/>
                    <a:pt x="8579" y="10"/>
                    <a:pt x="8449" y="29"/>
                  </a:cubicBezTo>
                  <a:cubicBezTo>
                    <a:pt x="7633" y="149"/>
                    <a:pt x="6913" y="629"/>
                    <a:pt x="6433" y="1301"/>
                  </a:cubicBezTo>
                  <a:cubicBezTo>
                    <a:pt x="5881" y="2021"/>
                    <a:pt x="5617" y="2933"/>
                    <a:pt x="5473" y="3797"/>
                  </a:cubicBezTo>
                  <a:cubicBezTo>
                    <a:pt x="5305" y="4757"/>
                    <a:pt x="5233" y="5717"/>
                    <a:pt x="4993" y="6653"/>
                  </a:cubicBezTo>
                  <a:cubicBezTo>
                    <a:pt x="4873" y="7109"/>
                    <a:pt x="4729" y="7541"/>
                    <a:pt x="4489" y="7973"/>
                  </a:cubicBezTo>
                  <a:cubicBezTo>
                    <a:pt x="4249" y="8357"/>
                    <a:pt x="3985" y="8717"/>
                    <a:pt x="3721" y="9078"/>
                  </a:cubicBezTo>
                  <a:cubicBezTo>
                    <a:pt x="3457" y="9438"/>
                    <a:pt x="3193" y="9798"/>
                    <a:pt x="2953" y="10182"/>
                  </a:cubicBezTo>
                  <a:cubicBezTo>
                    <a:pt x="2713" y="10590"/>
                    <a:pt x="2545" y="11046"/>
                    <a:pt x="2425" y="11502"/>
                  </a:cubicBezTo>
                  <a:cubicBezTo>
                    <a:pt x="2305" y="11982"/>
                    <a:pt x="2233" y="12462"/>
                    <a:pt x="2137" y="12942"/>
                  </a:cubicBezTo>
                  <a:cubicBezTo>
                    <a:pt x="2017" y="13398"/>
                    <a:pt x="1849" y="13854"/>
                    <a:pt x="1633" y="14286"/>
                  </a:cubicBezTo>
                  <a:cubicBezTo>
                    <a:pt x="1201" y="15102"/>
                    <a:pt x="649" y="15870"/>
                    <a:pt x="360" y="16782"/>
                  </a:cubicBezTo>
                  <a:cubicBezTo>
                    <a:pt x="96" y="17574"/>
                    <a:pt x="0" y="18414"/>
                    <a:pt x="72" y="19231"/>
                  </a:cubicBezTo>
                  <a:cubicBezTo>
                    <a:pt x="120" y="20095"/>
                    <a:pt x="312" y="20911"/>
                    <a:pt x="673" y="21703"/>
                  </a:cubicBezTo>
                  <a:cubicBezTo>
                    <a:pt x="1033" y="22471"/>
                    <a:pt x="1537" y="23239"/>
                    <a:pt x="2233" y="23743"/>
                  </a:cubicBezTo>
                  <a:cubicBezTo>
                    <a:pt x="2524" y="23976"/>
                    <a:pt x="2877" y="24130"/>
                    <a:pt x="3256" y="24130"/>
                  </a:cubicBezTo>
                  <a:cubicBezTo>
                    <a:pt x="3345" y="24130"/>
                    <a:pt x="3437" y="24121"/>
                    <a:pt x="3529" y="24103"/>
                  </a:cubicBezTo>
                  <a:cubicBezTo>
                    <a:pt x="3985" y="24031"/>
                    <a:pt x="4345" y="23671"/>
                    <a:pt x="4657" y="23359"/>
                  </a:cubicBezTo>
                  <a:cubicBezTo>
                    <a:pt x="5305" y="22663"/>
                    <a:pt x="5905" y="21943"/>
                    <a:pt x="6481" y="21199"/>
                  </a:cubicBezTo>
                  <a:cubicBezTo>
                    <a:pt x="7657" y="19735"/>
                    <a:pt x="8665" y="18126"/>
                    <a:pt x="9433" y="16422"/>
                  </a:cubicBezTo>
                  <a:cubicBezTo>
                    <a:pt x="10250" y="14598"/>
                    <a:pt x="10754" y="12654"/>
                    <a:pt x="11018" y="10662"/>
                  </a:cubicBezTo>
                  <a:cubicBezTo>
                    <a:pt x="11282" y="8645"/>
                    <a:pt x="11306" y="6605"/>
                    <a:pt x="11306" y="4541"/>
                  </a:cubicBezTo>
                  <a:cubicBezTo>
                    <a:pt x="11306" y="4181"/>
                    <a:pt x="11306" y="3821"/>
                    <a:pt x="11306" y="3461"/>
                  </a:cubicBezTo>
                  <a:cubicBezTo>
                    <a:pt x="11402" y="3389"/>
                    <a:pt x="11426" y="3269"/>
                    <a:pt x="11426" y="3149"/>
                  </a:cubicBezTo>
                  <a:cubicBezTo>
                    <a:pt x="11282" y="2357"/>
                    <a:pt x="11114" y="1517"/>
                    <a:pt x="10610" y="869"/>
                  </a:cubicBezTo>
                  <a:cubicBezTo>
                    <a:pt x="10184" y="280"/>
                    <a:pt x="9535" y="1"/>
                    <a:pt x="8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50"/>
            <p:cNvSpPr/>
            <p:nvPr/>
          </p:nvSpPr>
          <p:spPr>
            <a:xfrm>
              <a:off x="7514859" y="636630"/>
              <a:ext cx="781236" cy="1725825"/>
            </a:xfrm>
            <a:custGeom>
              <a:avLst/>
              <a:gdLst/>
              <a:ahLst/>
              <a:cxnLst/>
              <a:rect l="l" t="t" r="r" b="b"/>
              <a:pathLst>
                <a:path w="22540" h="49793" extrusionOk="0">
                  <a:moveTo>
                    <a:pt x="10097" y="0"/>
                  </a:moveTo>
                  <a:cubicBezTo>
                    <a:pt x="9066" y="0"/>
                    <a:pt x="8198" y="640"/>
                    <a:pt x="7586" y="1441"/>
                  </a:cubicBezTo>
                  <a:cubicBezTo>
                    <a:pt x="6914" y="2329"/>
                    <a:pt x="6530" y="3409"/>
                    <a:pt x="5929" y="4369"/>
                  </a:cubicBezTo>
                  <a:cubicBezTo>
                    <a:pt x="5353" y="5281"/>
                    <a:pt x="4513" y="6002"/>
                    <a:pt x="3673" y="6674"/>
                  </a:cubicBezTo>
                  <a:cubicBezTo>
                    <a:pt x="2857" y="7322"/>
                    <a:pt x="1993" y="7970"/>
                    <a:pt x="1321" y="8786"/>
                  </a:cubicBezTo>
                  <a:cubicBezTo>
                    <a:pt x="649" y="9602"/>
                    <a:pt x="121" y="10586"/>
                    <a:pt x="49" y="11642"/>
                  </a:cubicBezTo>
                  <a:cubicBezTo>
                    <a:pt x="1" y="12122"/>
                    <a:pt x="73" y="12626"/>
                    <a:pt x="265" y="13082"/>
                  </a:cubicBezTo>
                  <a:cubicBezTo>
                    <a:pt x="721" y="15410"/>
                    <a:pt x="1249" y="17739"/>
                    <a:pt x="1873" y="20043"/>
                  </a:cubicBezTo>
                  <a:cubicBezTo>
                    <a:pt x="2209" y="21291"/>
                    <a:pt x="2545" y="22515"/>
                    <a:pt x="2929" y="23715"/>
                  </a:cubicBezTo>
                  <a:cubicBezTo>
                    <a:pt x="3121" y="24339"/>
                    <a:pt x="3313" y="24939"/>
                    <a:pt x="3505" y="25539"/>
                  </a:cubicBezTo>
                  <a:cubicBezTo>
                    <a:pt x="3673" y="26044"/>
                    <a:pt x="3817" y="26572"/>
                    <a:pt x="4105" y="27028"/>
                  </a:cubicBezTo>
                  <a:cubicBezTo>
                    <a:pt x="4369" y="27484"/>
                    <a:pt x="4777" y="27820"/>
                    <a:pt x="5305" y="27916"/>
                  </a:cubicBezTo>
                  <a:cubicBezTo>
                    <a:pt x="5398" y="27927"/>
                    <a:pt x="5491" y="27933"/>
                    <a:pt x="5584" y="27933"/>
                  </a:cubicBezTo>
                  <a:cubicBezTo>
                    <a:pt x="6072" y="27933"/>
                    <a:pt x="6566" y="27785"/>
                    <a:pt x="7010" y="27604"/>
                  </a:cubicBezTo>
                  <a:cubicBezTo>
                    <a:pt x="7322" y="27484"/>
                    <a:pt x="7610" y="27340"/>
                    <a:pt x="7874" y="27172"/>
                  </a:cubicBezTo>
                  <a:lnTo>
                    <a:pt x="7874" y="27172"/>
                  </a:lnTo>
                  <a:cubicBezTo>
                    <a:pt x="7730" y="27604"/>
                    <a:pt x="7562" y="28060"/>
                    <a:pt x="7346" y="28492"/>
                  </a:cubicBezTo>
                  <a:cubicBezTo>
                    <a:pt x="6986" y="29116"/>
                    <a:pt x="6482" y="29596"/>
                    <a:pt x="5905" y="30004"/>
                  </a:cubicBezTo>
                  <a:cubicBezTo>
                    <a:pt x="5305" y="30436"/>
                    <a:pt x="4705" y="30796"/>
                    <a:pt x="4153" y="31300"/>
                  </a:cubicBezTo>
                  <a:cubicBezTo>
                    <a:pt x="3649" y="31756"/>
                    <a:pt x="3241" y="32332"/>
                    <a:pt x="2953" y="32956"/>
                  </a:cubicBezTo>
                  <a:cubicBezTo>
                    <a:pt x="2377" y="34252"/>
                    <a:pt x="2257" y="35692"/>
                    <a:pt x="2401" y="37085"/>
                  </a:cubicBezTo>
                  <a:cubicBezTo>
                    <a:pt x="2713" y="40205"/>
                    <a:pt x="4249" y="43373"/>
                    <a:pt x="3193" y="46494"/>
                  </a:cubicBezTo>
                  <a:cubicBezTo>
                    <a:pt x="3025" y="47046"/>
                    <a:pt x="2737" y="47574"/>
                    <a:pt x="2353" y="48030"/>
                  </a:cubicBezTo>
                  <a:cubicBezTo>
                    <a:pt x="2341" y="48028"/>
                    <a:pt x="2328" y="48027"/>
                    <a:pt x="2316" y="48027"/>
                  </a:cubicBezTo>
                  <a:cubicBezTo>
                    <a:pt x="2155" y="48027"/>
                    <a:pt x="1974" y="48165"/>
                    <a:pt x="2041" y="48366"/>
                  </a:cubicBezTo>
                  <a:cubicBezTo>
                    <a:pt x="2185" y="48774"/>
                    <a:pt x="2329" y="49182"/>
                    <a:pt x="2449" y="49590"/>
                  </a:cubicBezTo>
                  <a:cubicBezTo>
                    <a:pt x="2505" y="49715"/>
                    <a:pt x="2626" y="49792"/>
                    <a:pt x="2745" y="49792"/>
                  </a:cubicBezTo>
                  <a:cubicBezTo>
                    <a:pt x="2831" y="49792"/>
                    <a:pt x="2917" y="49752"/>
                    <a:pt x="2977" y="49662"/>
                  </a:cubicBezTo>
                  <a:cubicBezTo>
                    <a:pt x="3433" y="48870"/>
                    <a:pt x="3889" y="48102"/>
                    <a:pt x="4345" y="47310"/>
                  </a:cubicBezTo>
                  <a:cubicBezTo>
                    <a:pt x="4537" y="46974"/>
                    <a:pt x="4729" y="46590"/>
                    <a:pt x="4969" y="46278"/>
                  </a:cubicBezTo>
                  <a:cubicBezTo>
                    <a:pt x="5209" y="45989"/>
                    <a:pt x="5521" y="45869"/>
                    <a:pt x="5881" y="45821"/>
                  </a:cubicBezTo>
                  <a:cubicBezTo>
                    <a:pt x="6241" y="45797"/>
                    <a:pt x="6602" y="45797"/>
                    <a:pt x="6938" y="45701"/>
                  </a:cubicBezTo>
                  <a:cubicBezTo>
                    <a:pt x="7202" y="45605"/>
                    <a:pt x="7466" y="45509"/>
                    <a:pt x="7682" y="45365"/>
                  </a:cubicBezTo>
                  <a:cubicBezTo>
                    <a:pt x="8162" y="45053"/>
                    <a:pt x="8546" y="44621"/>
                    <a:pt x="8882" y="44165"/>
                  </a:cubicBezTo>
                  <a:cubicBezTo>
                    <a:pt x="9578" y="43253"/>
                    <a:pt x="10154" y="42173"/>
                    <a:pt x="11162" y="41573"/>
                  </a:cubicBezTo>
                  <a:cubicBezTo>
                    <a:pt x="11834" y="41189"/>
                    <a:pt x="12578" y="41021"/>
                    <a:pt x="13274" y="40733"/>
                  </a:cubicBezTo>
                  <a:cubicBezTo>
                    <a:pt x="13922" y="40469"/>
                    <a:pt x="14522" y="40085"/>
                    <a:pt x="15050" y="39653"/>
                  </a:cubicBezTo>
                  <a:cubicBezTo>
                    <a:pt x="16083" y="38765"/>
                    <a:pt x="16875" y="37565"/>
                    <a:pt x="17235" y="36245"/>
                  </a:cubicBezTo>
                  <a:cubicBezTo>
                    <a:pt x="17667" y="34612"/>
                    <a:pt x="17451" y="32884"/>
                    <a:pt x="17931" y="31252"/>
                  </a:cubicBezTo>
                  <a:cubicBezTo>
                    <a:pt x="18723" y="28612"/>
                    <a:pt x="21075" y="26596"/>
                    <a:pt x="21147" y="23715"/>
                  </a:cubicBezTo>
                  <a:cubicBezTo>
                    <a:pt x="21195" y="22059"/>
                    <a:pt x="20499" y="20427"/>
                    <a:pt x="20979" y="18795"/>
                  </a:cubicBezTo>
                  <a:cubicBezTo>
                    <a:pt x="21195" y="18051"/>
                    <a:pt x="21555" y="17379"/>
                    <a:pt x="21891" y="16683"/>
                  </a:cubicBezTo>
                  <a:cubicBezTo>
                    <a:pt x="22179" y="16035"/>
                    <a:pt x="22539" y="15290"/>
                    <a:pt x="22515" y="14570"/>
                  </a:cubicBezTo>
                  <a:cubicBezTo>
                    <a:pt x="22469" y="13904"/>
                    <a:pt x="21983" y="13391"/>
                    <a:pt x="21309" y="13391"/>
                  </a:cubicBezTo>
                  <a:cubicBezTo>
                    <a:pt x="21280" y="13391"/>
                    <a:pt x="21250" y="13392"/>
                    <a:pt x="21219" y="13394"/>
                  </a:cubicBezTo>
                  <a:cubicBezTo>
                    <a:pt x="20499" y="13466"/>
                    <a:pt x="19923" y="13898"/>
                    <a:pt x="19395" y="14330"/>
                  </a:cubicBezTo>
                  <a:cubicBezTo>
                    <a:pt x="18267" y="15338"/>
                    <a:pt x="17379" y="16563"/>
                    <a:pt x="16395" y="17691"/>
                  </a:cubicBezTo>
                  <a:cubicBezTo>
                    <a:pt x="15458" y="18747"/>
                    <a:pt x="14402" y="19635"/>
                    <a:pt x="13298" y="20475"/>
                  </a:cubicBezTo>
                  <a:cubicBezTo>
                    <a:pt x="13202" y="20547"/>
                    <a:pt x="13082" y="20619"/>
                    <a:pt x="12986" y="20691"/>
                  </a:cubicBezTo>
                  <a:cubicBezTo>
                    <a:pt x="13034" y="20619"/>
                    <a:pt x="13058" y="20547"/>
                    <a:pt x="13082" y="20475"/>
                  </a:cubicBezTo>
                  <a:cubicBezTo>
                    <a:pt x="13778" y="18579"/>
                    <a:pt x="14018" y="16467"/>
                    <a:pt x="13490" y="14498"/>
                  </a:cubicBezTo>
                  <a:cubicBezTo>
                    <a:pt x="13370" y="13970"/>
                    <a:pt x="13154" y="13466"/>
                    <a:pt x="12962" y="12962"/>
                  </a:cubicBezTo>
                  <a:cubicBezTo>
                    <a:pt x="12746" y="12458"/>
                    <a:pt x="12506" y="11906"/>
                    <a:pt x="12434" y="11354"/>
                  </a:cubicBezTo>
                  <a:cubicBezTo>
                    <a:pt x="12314" y="10202"/>
                    <a:pt x="12866" y="9122"/>
                    <a:pt x="12962" y="7994"/>
                  </a:cubicBezTo>
                  <a:cubicBezTo>
                    <a:pt x="13010" y="7442"/>
                    <a:pt x="12938" y="6914"/>
                    <a:pt x="12722" y="6386"/>
                  </a:cubicBezTo>
                  <a:cubicBezTo>
                    <a:pt x="12530" y="5857"/>
                    <a:pt x="12290" y="5377"/>
                    <a:pt x="12122" y="4849"/>
                  </a:cubicBezTo>
                  <a:cubicBezTo>
                    <a:pt x="11978" y="4345"/>
                    <a:pt x="12002" y="3841"/>
                    <a:pt x="12074" y="3313"/>
                  </a:cubicBezTo>
                  <a:cubicBezTo>
                    <a:pt x="12170" y="2761"/>
                    <a:pt x="12266" y="2185"/>
                    <a:pt x="12194" y="1633"/>
                  </a:cubicBezTo>
                  <a:cubicBezTo>
                    <a:pt x="12026" y="625"/>
                    <a:pt x="11114" y="25"/>
                    <a:pt x="10154" y="1"/>
                  </a:cubicBezTo>
                  <a:cubicBezTo>
                    <a:pt x="10135" y="0"/>
                    <a:pt x="10116" y="0"/>
                    <a:pt x="10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50"/>
            <p:cNvSpPr/>
            <p:nvPr/>
          </p:nvSpPr>
          <p:spPr>
            <a:xfrm>
              <a:off x="6932552" y="1539984"/>
              <a:ext cx="512483" cy="1211887"/>
            </a:xfrm>
            <a:custGeom>
              <a:avLst/>
              <a:gdLst/>
              <a:ahLst/>
              <a:cxnLst/>
              <a:rect l="l" t="t" r="r" b="b"/>
              <a:pathLst>
                <a:path w="14786" h="34965" extrusionOk="0">
                  <a:moveTo>
                    <a:pt x="1727" y="1"/>
                  </a:moveTo>
                  <a:cubicBezTo>
                    <a:pt x="1703" y="1"/>
                    <a:pt x="1680" y="2"/>
                    <a:pt x="1656" y="4"/>
                  </a:cubicBezTo>
                  <a:cubicBezTo>
                    <a:pt x="1008" y="52"/>
                    <a:pt x="648" y="676"/>
                    <a:pt x="432" y="1228"/>
                  </a:cubicBezTo>
                  <a:cubicBezTo>
                    <a:pt x="0" y="2380"/>
                    <a:pt x="120" y="3652"/>
                    <a:pt x="384" y="4852"/>
                  </a:cubicBezTo>
                  <a:cubicBezTo>
                    <a:pt x="672" y="6100"/>
                    <a:pt x="1128" y="7324"/>
                    <a:pt x="1368" y="8596"/>
                  </a:cubicBezTo>
                  <a:cubicBezTo>
                    <a:pt x="1512" y="9220"/>
                    <a:pt x="1584" y="9868"/>
                    <a:pt x="1560" y="10493"/>
                  </a:cubicBezTo>
                  <a:cubicBezTo>
                    <a:pt x="1512" y="11237"/>
                    <a:pt x="1368" y="11957"/>
                    <a:pt x="1176" y="12653"/>
                  </a:cubicBezTo>
                  <a:cubicBezTo>
                    <a:pt x="1008" y="13349"/>
                    <a:pt x="816" y="14045"/>
                    <a:pt x="696" y="14741"/>
                  </a:cubicBezTo>
                  <a:cubicBezTo>
                    <a:pt x="576" y="15413"/>
                    <a:pt x="528" y="16061"/>
                    <a:pt x="504" y="16733"/>
                  </a:cubicBezTo>
                  <a:cubicBezTo>
                    <a:pt x="480" y="18053"/>
                    <a:pt x="648" y="19373"/>
                    <a:pt x="1008" y="20622"/>
                  </a:cubicBezTo>
                  <a:cubicBezTo>
                    <a:pt x="1368" y="21894"/>
                    <a:pt x="1920" y="23094"/>
                    <a:pt x="2640" y="24198"/>
                  </a:cubicBezTo>
                  <a:cubicBezTo>
                    <a:pt x="3384" y="25350"/>
                    <a:pt x="4369" y="26358"/>
                    <a:pt x="5209" y="27462"/>
                  </a:cubicBezTo>
                  <a:cubicBezTo>
                    <a:pt x="5641" y="28014"/>
                    <a:pt x="6001" y="28614"/>
                    <a:pt x="6313" y="29238"/>
                  </a:cubicBezTo>
                  <a:cubicBezTo>
                    <a:pt x="6649" y="29910"/>
                    <a:pt x="6937" y="30583"/>
                    <a:pt x="7321" y="31207"/>
                  </a:cubicBezTo>
                  <a:cubicBezTo>
                    <a:pt x="7993" y="32287"/>
                    <a:pt x="8881" y="33223"/>
                    <a:pt x="9913" y="33967"/>
                  </a:cubicBezTo>
                  <a:cubicBezTo>
                    <a:pt x="10417" y="34327"/>
                    <a:pt x="10993" y="34711"/>
                    <a:pt x="11617" y="34903"/>
                  </a:cubicBezTo>
                  <a:cubicBezTo>
                    <a:pt x="11753" y="34945"/>
                    <a:pt x="11887" y="34965"/>
                    <a:pt x="12017" y="34965"/>
                  </a:cubicBezTo>
                  <a:cubicBezTo>
                    <a:pt x="12487" y="34965"/>
                    <a:pt x="12904" y="34701"/>
                    <a:pt x="13129" y="34231"/>
                  </a:cubicBezTo>
                  <a:cubicBezTo>
                    <a:pt x="13273" y="33967"/>
                    <a:pt x="13345" y="33679"/>
                    <a:pt x="13417" y="33391"/>
                  </a:cubicBezTo>
                  <a:cubicBezTo>
                    <a:pt x="13513" y="33007"/>
                    <a:pt x="13585" y="32647"/>
                    <a:pt x="13658" y="32287"/>
                  </a:cubicBezTo>
                  <a:cubicBezTo>
                    <a:pt x="13826" y="31543"/>
                    <a:pt x="13970" y="30799"/>
                    <a:pt x="14090" y="30054"/>
                  </a:cubicBezTo>
                  <a:cubicBezTo>
                    <a:pt x="14594" y="27054"/>
                    <a:pt x="14786" y="24006"/>
                    <a:pt x="14690" y="20982"/>
                  </a:cubicBezTo>
                  <a:cubicBezTo>
                    <a:pt x="14666" y="20430"/>
                    <a:pt x="14642" y="19877"/>
                    <a:pt x="14594" y="19325"/>
                  </a:cubicBezTo>
                  <a:cubicBezTo>
                    <a:pt x="14666" y="19301"/>
                    <a:pt x="14714" y="19205"/>
                    <a:pt x="14714" y="19109"/>
                  </a:cubicBezTo>
                  <a:cubicBezTo>
                    <a:pt x="14570" y="16637"/>
                    <a:pt x="13273" y="14309"/>
                    <a:pt x="11233" y="12917"/>
                  </a:cubicBezTo>
                  <a:cubicBezTo>
                    <a:pt x="10249" y="12221"/>
                    <a:pt x="9121" y="11789"/>
                    <a:pt x="8113" y="11165"/>
                  </a:cubicBezTo>
                  <a:cubicBezTo>
                    <a:pt x="7609" y="10877"/>
                    <a:pt x="7153" y="10517"/>
                    <a:pt x="6769" y="10085"/>
                  </a:cubicBezTo>
                  <a:cubicBezTo>
                    <a:pt x="6361" y="9628"/>
                    <a:pt x="6097" y="9076"/>
                    <a:pt x="5905" y="8500"/>
                  </a:cubicBezTo>
                  <a:cubicBezTo>
                    <a:pt x="5497" y="7252"/>
                    <a:pt x="5377" y="5956"/>
                    <a:pt x="4993" y="4708"/>
                  </a:cubicBezTo>
                  <a:cubicBezTo>
                    <a:pt x="4585" y="3412"/>
                    <a:pt x="3960" y="2164"/>
                    <a:pt x="3144" y="1084"/>
                  </a:cubicBezTo>
                  <a:cubicBezTo>
                    <a:pt x="2797" y="620"/>
                    <a:pt x="2360" y="1"/>
                    <a:pt x="17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50"/>
            <p:cNvSpPr/>
            <p:nvPr/>
          </p:nvSpPr>
          <p:spPr>
            <a:xfrm>
              <a:off x="7601403" y="2119692"/>
              <a:ext cx="497510" cy="745918"/>
            </a:xfrm>
            <a:custGeom>
              <a:avLst/>
              <a:gdLst/>
              <a:ahLst/>
              <a:cxnLst/>
              <a:rect l="l" t="t" r="r" b="b"/>
              <a:pathLst>
                <a:path w="14354" h="21521" extrusionOk="0">
                  <a:moveTo>
                    <a:pt x="13414" y="0"/>
                  </a:moveTo>
                  <a:cubicBezTo>
                    <a:pt x="13145" y="0"/>
                    <a:pt x="12875" y="102"/>
                    <a:pt x="12649" y="247"/>
                  </a:cubicBezTo>
                  <a:cubicBezTo>
                    <a:pt x="11929" y="703"/>
                    <a:pt x="11473" y="1423"/>
                    <a:pt x="10921" y="2071"/>
                  </a:cubicBezTo>
                  <a:cubicBezTo>
                    <a:pt x="10681" y="2383"/>
                    <a:pt x="10393" y="2671"/>
                    <a:pt x="10033" y="2887"/>
                  </a:cubicBezTo>
                  <a:cubicBezTo>
                    <a:pt x="9697" y="3127"/>
                    <a:pt x="9289" y="3295"/>
                    <a:pt x="8905" y="3464"/>
                  </a:cubicBezTo>
                  <a:cubicBezTo>
                    <a:pt x="8497" y="3632"/>
                    <a:pt x="8089" y="3800"/>
                    <a:pt x="7705" y="4040"/>
                  </a:cubicBezTo>
                  <a:cubicBezTo>
                    <a:pt x="7369" y="4280"/>
                    <a:pt x="7057" y="4568"/>
                    <a:pt x="6817" y="4928"/>
                  </a:cubicBezTo>
                  <a:cubicBezTo>
                    <a:pt x="6361" y="5600"/>
                    <a:pt x="6145" y="6392"/>
                    <a:pt x="5809" y="7112"/>
                  </a:cubicBezTo>
                  <a:cubicBezTo>
                    <a:pt x="5641" y="7472"/>
                    <a:pt x="5473" y="7832"/>
                    <a:pt x="5209" y="8144"/>
                  </a:cubicBezTo>
                  <a:cubicBezTo>
                    <a:pt x="4945" y="8504"/>
                    <a:pt x="4609" y="8792"/>
                    <a:pt x="4249" y="9080"/>
                  </a:cubicBezTo>
                  <a:cubicBezTo>
                    <a:pt x="3552" y="9632"/>
                    <a:pt x="2832" y="10136"/>
                    <a:pt x="2232" y="10832"/>
                  </a:cubicBezTo>
                  <a:cubicBezTo>
                    <a:pt x="1656" y="11528"/>
                    <a:pt x="1200" y="12320"/>
                    <a:pt x="864" y="13184"/>
                  </a:cubicBezTo>
                  <a:cubicBezTo>
                    <a:pt x="120" y="15057"/>
                    <a:pt x="0" y="17097"/>
                    <a:pt x="72" y="19113"/>
                  </a:cubicBezTo>
                  <a:cubicBezTo>
                    <a:pt x="72" y="19617"/>
                    <a:pt x="120" y="20145"/>
                    <a:pt x="144" y="20673"/>
                  </a:cubicBezTo>
                  <a:cubicBezTo>
                    <a:pt x="168" y="20817"/>
                    <a:pt x="264" y="20961"/>
                    <a:pt x="432" y="20961"/>
                  </a:cubicBezTo>
                  <a:cubicBezTo>
                    <a:pt x="456" y="20961"/>
                    <a:pt x="480" y="20937"/>
                    <a:pt x="504" y="20937"/>
                  </a:cubicBezTo>
                  <a:cubicBezTo>
                    <a:pt x="850" y="21326"/>
                    <a:pt x="1390" y="21521"/>
                    <a:pt x="1914" y="21521"/>
                  </a:cubicBezTo>
                  <a:cubicBezTo>
                    <a:pt x="1973" y="21521"/>
                    <a:pt x="2031" y="21518"/>
                    <a:pt x="2088" y="21513"/>
                  </a:cubicBezTo>
                  <a:cubicBezTo>
                    <a:pt x="3024" y="21417"/>
                    <a:pt x="3768" y="20769"/>
                    <a:pt x="4441" y="20145"/>
                  </a:cubicBezTo>
                  <a:cubicBezTo>
                    <a:pt x="5233" y="19425"/>
                    <a:pt x="6001" y="18705"/>
                    <a:pt x="6769" y="17961"/>
                  </a:cubicBezTo>
                  <a:cubicBezTo>
                    <a:pt x="7489" y="17265"/>
                    <a:pt x="8233" y="16569"/>
                    <a:pt x="8881" y="15801"/>
                  </a:cubicBezTo>
                  <a:cubicBezTo>
                    <a:pt x="9193" y="15441"/>
                    <a:pt x="9505" y="15057"/>
                    <a:pt x="9745" y="14649"/>
                  </a:cubicBezTo>
                  <a:cubicBezTo>
                    <a:pt x="9985" y="14241"/>
                    <a:pt x="10153" y="13785"/>
                    <a:pt x="10297" y="13328"/>
                  </a:cubicBezTo>
                  <a:cubicBezTo>
                    <a:pt x="10441" y="12872"/>
                    <a:pt x="10537" y="12392"/>
                    <a:pt x="10681" y="11936"/>
                  </a:cubicBezTo>
                  <a:cubicBezTo>
                    <a:pt x="10825" y="11504"/>
                    <a:pt x="11017" y="11072"/>
                    <a:pt x="11281" y="10688"/>
                  </a:cubicBezTo>
                  <a:cubicBezTo>
                    <a:pt x="11569" y="10328"/>
                    <a:pt x="11857" y="9968"/>
                    <a:pt x="12145" y="9584"/>
                  </a:cubicBezTo>
                  <a:cubicBezTo>
                    <a:pt x="12409" y="9224"/>
                    <a:pt x="12625" y="8840"/>
                    <a:pt x="12793" y="8408"/>
                  </a:cubicBezTo>
                  <a:cubicBezTo>
                    <a:pt x="13081" y="7616"/>
                    <a:pt x="13105" y="6752"/>
                    <a:pt x="13129" y="5912"/>
                  </a:cubicBezTo>
                  <a:cubicBezTo>
                    <a:pt x="13129" y="5096"/>
                    <a:pt x="13081" y="4256"/>
                    <a:pt x="13201" y="3440"/>
                  </a:cubicBezTo>
                  <a:cubicBezTo>
                    <a:pt x="13273" y="3055"/>
                    <a:pt x="13370" y="2671"/>
                    <a:pt x="13538" y="2311"/>
                  </a:cubicBezTo>
                  <a:cubicBezTo>
                    <a:pt x="13730" y="1927"/>
                    <a:pt x="14018" y="1591"/>
                    <a:pt x="14186" y="1183"/>
                  </a:cubicBezTo>
                  <a:cubicBezTo>
                    <a:pt x="14354" y="775"/>
                    <a:pt x="14234" y="271"/>
                    <a:pt x="13802" y="79"/>
                  </a:cubicBezTo>
                  <a:cubicBezTo>
                    <a:pt x="13676" y="24"/>
                    <a:pt x="13545" y="0"/>
                    <a:pt x="13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50"/>
            <p:cNvSpPr/>
            <p:nvPr/>
          </p:nvSpPr>
          <p:spPr>
            <a:xfrm>
              <a:off x="7091429" y="629836"/>
              <a:ext cx="817837" cy="2837060"/>
            </a:xfrm>
            <a:custGeom>
              <a:avLst/>
              <a:gdLst/>
              <a:ahLst/>
              <a:cxnLst/>
              <a:rect l="l" t="t" r="r" b="b"/>
              <a:pathLst>
                <a:path w="23596" h="81854" extrusionOk="0">
                  <a:moveTo>
                    <a:pt x="9008" y="1"/>
                  </a:moveTo>
                  <a:cubicBezTo>
                    <a:pt x="8744" y="1"/>
                    <a:pt x="8481" y="54"/>
                    <a:pt x="8233" y="173"/>
                  </a:cubicBezTo>
                  <a:cubicBezTo>
                    <a:pt x="7609" y="485"/>
                    <a:pt x="7273" y="1133"/>
                    <a:pt x="7033" y="1733"/>
                  </a:cubicBezTo>
                  <a:cubicBezTo>
                    <a:pt x="6433" y="3245"/>
                    <a:pt x="6049" y="4877"/>
                    <a:pt x="5833" y="6510"/>
                  </a:cubicBezTo>
                  <a:cubicBezTo>
                    <a:pt x="5713" y="7350"/>
                    <a:pt x="5665" y="8190"/>
                    <a:pt x="5641" y="9030"/>
                  </a:cubicBezTo>
                  <a:cubicBezTo>
                    <a:pt x="5641" y="9750"/>
                    <a:pt x="5665" y="10494"/>
                    <a:pt x="5641" y="11214"/>
                  </a:cubicBezTo>
                  <a:cubicBezTo>
                    <a:pt x="5617" y="11910"/>
                    <a:pt x="5569" y="12630"/>
                    <a:pt x="5353" y="13302"/>
                  </a:cubicBezTo>
                  <a:cubicBezTo>
                    <a:pt x="5137" y="13998"/>
                    <a:pt x="4777" y="14598"/>
                    <a:pt x="4249" y="15126"/>
                  </a:cubicBezTo>
                  <a:cubicBezTo>
                    <a:pt x="3721" y="15630"/>
                    <a:pt x="3169" y="16086"/>
                    <a:pt x="2713" y="16663"/>
                  </a:cubicBezTo>
                  <a:cubicBezTo>
                    <a:pt x="2257" y="17191"/>
                    <a:pt x="1873" y="17767"/>
                    <a:pt x="1537" y="18367"/>
                  </a:cubicBezTo>
                  <a:cubicBezTo>
                    <a:pt x="889" y="19591"/>
                    <a:pt x="505" y="20935"/>
                    <a:pt x="337" y="22303"/>
                  </a:cubicBezTo>
                  <a:cubicBezTo>
                    <a:pt x="1" y="25111"/>
                    <a:pt x="793" y="27920"/>
                    <a:pt x="2281" y="30296"/>
                  </a:cubicBezTo>
                  <a:cubicBezTo>
                    <a:pt x="3049" y="31496"/>
                    <a:pt x="3985" y="32576"/>
                    <a:pt x="5041" y="33512"/>
                  </a:cubicBezTo>
                  <a:cubicBezTo>
                    <a:pt x="6145" y="34520"/>
                    <a:pt x="7417" y="35312"/>
                    <a:pt x="8617" y="36224"/>
                  </a:cubicBezTo>
                  <a:cubicBezTo>
                    <a:pt x="9194" y="36681"/>
                    <a:pt x="9746" y="37161"/>
                    <a:pt x="10250" y="37713"/>
                  </a:cubicBezTo>
                  <a:cubicBezTo>
                    <a:pt x="10250" y="37713"/>
                    <a:pt x="10250" y="37713"/>
                    <a:pt x="10274" y="37737"/>
                  </a:cubicBezTo>
                  <a:cubicBezTo>
                    <a:pt x="10346" y="38049"/>
                    <a:pt x="10490" y="38361"/>
                    <a:pt x="10658" y="38649"/>
                  </a:cubicBezTo>
                  <a:cubicBezTo>
                    <a:pt x="10658" y="38673"/>
                    <a:pt x="10682" y="38673"/>
                    <a:pt x="10682" y="38673"/>
                  </a:cubicBezTo>
                  <a:cubicBezTo>
                    <a:pt x="10802" y="39945"/>
                    <a:pt x="10922" y="41217"/>
                    <a:pt x="11042" y="42489"/>
                  </a:cubicBezTo>
                  <a:cubicBezTo>
                    <a:pt x="11042" y="42513"/>
                    <a:pt x="11042" y="42513"/>
                    <a:pt x="11042" y="42537"/>
                  </a:cubicBezTo>
                  <a:cubicBezTo>
                    <a:pt x="10754" y="42609"/>
                    <a:pt x="10466" y="42777"/>
                    <a:pt x="10202" y="42969"/>
                  </a:cubicBezTo>
                  <a:cubicBezTo>
                    <a:pt x="9025" y="43905"/>
                    <a:pt x="8809" y="45417"/>
                    <a:pt x="8113" y="46666"/>
                  </a:cubicBezTo>
                  <a:cubicBezTo>
                    <a:pt x="7753" y="47338"/>
                    <a:pt x="7273" y="47914"/>
                    <a:pt x="7009" y="48658"/>
                  </a:cubicBezTo>
                  <a:cubicBezTo>
                    <a:pt x="6745" y="49354"/>
                    <a:pt x="6649" y="50122"/>
                    <a:pt x="6601" y="50866"/>
                  </a:cubicBezTo>
                  <a:cubicBezTo>
                    <a:pt x="6505" y="52498"/>
                    <a:pt x="6577" y="54130"/>
                    <a:pt x="6817" y="55762"/>
                  </a:cubicBezTo>
                  <a:cubicBezTo>
                    <a:pt x="6937" y="56531"/>
                    <a:pt x="7105" y="57275"/>
                    <a:pt x="7273" y="58019"/>
                  </a:cubicBezTo>
                  <a:cubicBezTo>
                    <a:pt x="7393" y="58619"/>
                    <a:pt x="7489" y="59267"/>
                    <a:pt x="7369" y="59867"/>
                  </a:cubicBezTo>
                  <a:cubicBezTo>
                    <a:pt x="7345" y="59987"/>
                    <a:pt x="7297" y="60131"/>
                    <a:pt x="7249" y="60251"/>
                  </a:cubicBezTo>
                  <a:cubicBezTo>
                    <a:pt x="6721" y="59315"/>
                    <a:pt x="5953" y="58499"/>
                    <a:pt x="5017" y="57947"/>
                  </a:cubicBezTo>
                  <a:cubicBezTo>
                    <a:pt x="4465" y="57611"/>
                    <a:pt x="3817" y="57299"/>
                    <a:pt x="3145" y="57275"/>
                  </a:cubicBezTo>
                  <a:cubicBezTo>
                    <a:pt x="3121" y="57274"/>
                    <a:pt x="3097" y="57273"/>
                    <a:pt x="3072" y="57273"/>
                  </a:cubicBezTo>
                  <a:cubicBezTo>
                    <a:pt x="2475" y="57273"/>
                    <a:pt x="1906" y="57557"/>
                    <a:pt x="1537" y="58019"/>
                  </a:cubicBezTo>
                  <a:cubicBezTo>
                    <a:pt x="1153" y="58523"/>
                    <a:pt x="961" y="59123"/>
                    <a:pt x="937" y="59723"/>
                  </a:cubicBezTo>
                  <a:cubicBezTo>
                    <a:pt x="913" y="60467"/>
                    <a:pt x="1129" y="61211"/>
                    <a:pt x="1369" y="61907"/>
                  </a:cubicBezTo>
                  <a:cubicBezTo>
                    <a:pt x="1825" y="63275"/>
                    <a:pt x="2353" y="64619"/>
                    <a:pt x="2929" y="65939"/>
                  </a:cubicBezTo>
                  <a:cubicBezTo>
                    <a:pt x="3361" y="66924"/>
                    <a:pt x="3841" y="67908"/>
                    <a:pt x="4369" y="68868"/>
                  </a:cubicBezTo>
                  <a:cubicBezTo>
                    <a:pt x="4225" y="68940"/>
                    <a:pt x="4153" y="69084"/>
                    <a:pt x="4249" y="69252"/>
                  </a:cubicBezTo>
                  <a:cubicBezTo>
                    <a:pt x="5137" y="70932"/>
                    <a:pt x="6025" y="72636"/>
                    <a:pt x="6913" y="74316"/>
                  </a:cubicBezTo>
                  <a:cubicBezTo>
                    <a:pt x="7825" y="76020"/>
                    <a:pt x="8713" y="77725"/>
                    <a:pt x="9626" y="79453"/>
                  </a:cubicBezTo>
                  <a:cubicBezTo>
                    <a:pt x="9842" y="79861"/>
                    <a:pt x="10058" y="80293"/>
                    <a:pt x="10274" y="80701"/>
                  </a:cubicBezTo>
                  <a:cubicBezTo>
                    <a:pt x="10466" y="81061"/>
                    <a:pt x="10634" y="81469"/>
                    <a:pt x="10970" y="81709"/>
                  </a:cubicBezTo>
                  <a:cubicBezTo>
                    <a:pt x="11108" y="81808"/>
                    <a:pt x="11262" y="81854"/>
                    <a:pt x="11416" y="81854"/>
                  </a:cubicBezTo>
                  <a:cubicBezTo>
                    <a:pt x="11636" y="81854"/>
                    <a:pt x="11856" y="81759"/>
                    <a:pt x="12026" y="81589"/>
                  </a:cubicBezTo>
                  <a:cubicBezTo>
                    <a:pt x="12170" y="81421"/>
                    <a:pt x="12290" y="81229"/>
                    <a:pt x="12434" y="81061"/>
                  </a:cubicBezTo>
                  <a:lnTo>
                    <a:pt x="12866" y="80485"/>
                  </a:lnTo>
                  <a:cubicBezTo>
                    <a:pt x="14018" y="78973"/>
                    <a:pt x="15194" y="77437"/>
                    <a:pt x="16346" y="75924"/>
                  </a:cubicBezTo>
                  <a:cubicBezTo>
                    <a:pt x="17474" y="74436"/>
                    <a:pt x="18651" y="72972"/>
                    <a:pt x="19731" y="71460"/>
                  </a:cubicBezTo>
                  <a:cubicBezTo>
                    <a:pt x="20763" y="70044"/>
                    <a:pt x="21747" y="68532"/>
                    <a:pt x="22299" y="66852"/>
                  </a:cubicBezTo>
                  <a:cubicBezTo>
                    <a:pt x="22587" y="66035"/>
                    <a:pt x="22755" y="65147"/>
                    <a:pt x="22683" y="64283"/>
                  </a:cubicBezTo>
                  <a:cubicBezTo>
                    <a:pt x="22635" y="63395"/>
                    <a:pt x="22299" y="62555"/>
                    <a:pt x="22251" y="61667"/>
                  </a:cubicBezTo>
                  <a:cubicBezTo>
                    <a:pt x="22155" y="60035"/>
                    <a:pt x="22947" y="58259"/>
                    <a:pt x="22131" y="56723"/>
                  </a:cubicBezTo>
                  <a:cubicBezTo>
                    <a:pt x="21827" y="56175"/>
                    <a:pt x="21266" y="55713"/>
                    <a:pt x="20650" y="55713"/>
                  </a:cubicBezTo>
                  <a:cubicBezTo>
                    <a:pt x="20537" y="55713"/>
                    <a:pt x="20422" y="55729"/>
                    <a:pt x="20307" y="55762"/>
                  </a:cubicBezTo>
                  <a:cubicBezTo>
                    <a:pt x="19587" y="55978"/>
                    <a:pt x="19155" y="56699"/>
                    <a:pt x="18795" y="57299"/>
                  </a:cubicBezTo>
                  <a:cubicBezTo>
                    <a:pt x="17882" y="58907"/>
                    <a:pt x="17018" y="60539"/>
                    <a:pt x="16226" y="62195"/>
                  </a:cubicBezTo>
                  <a:cubicBezTo>
                    <a:pt x="16226" y="62195"/>
                    <a:pt x="16226" y="62219"/>
                    <a:pt x="16202" y="62219"/>
                  </a:cubicBezTo>
                  <a:cubicBezTo>
                    <a:pt x="16250" y="60107"/>
                    <a:pt x="16634" y="57995"/>
                    <a:pt x="16754" y="55906"/>
                  </a:cubicBezTo>
                  <a:cubicBezTo>
                    <a:pt x="16826" y="54490"/>
                    <a:pt x="16778" y="53050"/>
                    <a:pt x="16418" y="51682"/>
                  </a:cubicBezTo>
                  <a:cubicBezTo>
                    <a:pt x="16250" y="50938"/>
                    <a:pt x="15938" y="50266"/>
                    <a:pt x="15602" y="49594"/>
                  </a:cubicBezTo>
                  <a:cubicBezTo>
                    <a:pt x="15434" y="49258"/>
                    <a:pt x="15266" y="48922"/>
                    <a:pt x="15146" y="48586"/>
                  </a:cubicBezTo>
                  <a:cubicBezTo>
                    <a:pt x="14978" y="48226"/>
                    <a:pt x="14882" y="47842"/>
                    <a:pt x="14810" y="47458"/>
                  </a:cubicBezTo>
                  <a:cubicBezTo>
                    <a:pt x="14666" y="46714"/>
                    <a:pt x="14594" y="45945"/>
                    <a:pt x="14402" y="45201"/>
                  </a:cubicBezTo>
                  <a:cubicBezTo>
                    <a:pt x="14258" y="44553"/>
                    <a:pt x="13970" y="43953"/>
                    <a:pt x="13562" y="43425"/>
                  </a:cubicBezTo>
                  <a:cubicBezTo>
                    <a:pt x="13274" y="43089"/>
                    <a:pt x="12938" y="42801"/>
                    <a:pt x="12530" y="42633"/>
                  </a:cubicBezTo>
                  <a:cubicBezTo>
                    <a:pt x="12506" y="40929"/>
                    <a:pt x="12410" y="39249"/>
                    <a:pt x="12218" y="37593"/>
                  </a:cubicBezTo>
                  <a:cubicBezTo>
                    <a:pt x="12194" y="37521"/>
                    <a:pt x="12194" y="37473"/>
                    <a:pt x="12146" y="37425"/>
                  </a:cubicBezTo>
                  <a:cubicBezTo>
                    <a:pt x="12146" y="37329"/>
                    <a:pt x="12122" y="37233"/>
                    <a:pt x="12122" y="37137"/>
                  </a:cubicBezTo>
                  <a:cubicBezTo>
                    <a:pt x="12914" y="36633"/>
                    <a:pt x="13538" y="35864"/>
                    <a:pt x="14138" y="35144"/>
                  </a:cubicBezTo>
                  <a:cubicBezTo>
                    <a:pt x="15146" y="33896"/>
                    <a:pt x="16154" y="32624"/>
                    <a:pt x="17042" y="31304"/>
                  </a:cubicBezTo>
                  <a:cubicBezTo>
                    <a:pt x="18795" y="28688"/>
                    <a:pt x="20139" y="25615"/>
                    <a:pt x="19923" y="22423"/>
                  </a:cubicBezTo>
                  <a:cubicBezTo>
                    <a:pt x="19851" y="21631"/>
                    <a:pt x="19683" y="20863"/>
                    <a:pt x="19467" y="20095"/>
                  </a:cubicBezTo>
                  <a:cubicBezTo>
                    <a:pt x="19227" y="19327"/>
                    <a:pt x="19011" y="18535"/>
                    <a:pt x="19059" y="17695"/>
                  </a:cubicBezTo>
                  <a:cubicBezTo>
                    <a:pt x="19131" y="16903"/>
                    <a:pt x="19347" y="16086"/>
                    <a:pt x="19275" y="15294"/>
                  </a:cubicBezTo>
                  <a:cubicBezTo>
                    <a:pt x="19203" y="14646"/>
                    <a:pt x="18987" y="14046"/>
                    <a:pt x="18627" y="13518"/>
                  </a:cubicBezTo>
                  <a:cubicBezTo>
                    <a:pt x="18579" y="13422"/>
                    <a:pt x="18506" y="13350"/>
                    <a:pt x="18434" y="13254"/>
                  </a:cubicBezTo>
                  <a:lnTo>
                    <a:pt x="18434" y="13254"/>
                  </a:lnTo>
                  <a:cubicBezTo>
                    <a:pt x="18472" y="13270"/>
                    <a:pt x="18512" y="13278"/>
                    <a:pt x="18553" y="13278"/>
                  </a:cubicBezTo>
                  <a:cubicBezTo>
                    <a:pt x="18696" y="13278"/>
                    <a:pt x="18837" y="13182"/>
                    <a:pt x="18819" y="13014"/>
                  </a:cubicBezTo>
                  <a:cubicBezTo>
                    <a:pt x="18795" y="11838"/>
                    <a:pt x="19371" y="10782"/>
                    <a:pt x="19899" y="9774"/>
                  </a:cubicBezTo>
                  <a:cubicBezTo>
                    <a:pt x="19971" y="9774"/>
                    <a:pt x="20043" y="9774"/>
                    <a:pt x="20091" y="9750"/>
                  </a:cubicBezTo>
                  <a:cubicBezTo>
                    <a:pt x="21387" y="9150"/>
                    <a:pt x="22563" y="8262"/>
                    <a:pt x="23475" y="7182"/>
                  </a:cubicBezTo>
                  <a:cubicBezTo>
                    <a:pt x="23571" y="7062"/>
                    <a:pt x="23595" y="6894"/>
                    <a:pt x="23475" y="6774"/>
                  </a:cubicBezTo>
                  <a:cubicBezTo>
                    <a:pt x="23424" y="6723"/>
                    <a:pt x="23347" y="6692"/>
                    <a:pt x="23271" y="6692"/>
                  </a:cubicBezTo>
                  <a:cubicBezTo>
                    <a:pt x="23203" y="6692"/>
                    <a:pt x="23136" y="6717"/>
                    <a:pt x="23091" y="6774"/>
                  </a:cubicBezTo>
                  <a:cubicBezTo>
                    <a:pt x="22299" y="7710"/>
                    <a:pt x="21363" y="8478"/>
                    <a:pt x="20283" y="9030"/>
                  </a:cubicBezTo>
                  <a:cubicBezTo>
                    <a:pt x="20451" y="8694"/>
                    <a:pt x="20595" y="8334"/>
                    <a:pt x="20715" y="7974"/>
                  </a:cubicBezTo>
                  <a:cubicBezTo>
                    <a:pt x="20955" y="7326"/>
                    <a:pt x="21051" y="6606"/>
                    <a:pt x="21147" y="5909"/>
                  </a:cubicBezTo>
                  <a:cubicBezTo>
                    <a:pt x="21267" y="5093"/>
                    <a:pt x="21387" y="4253"/>
                    <a:pt x="21507" y="3413"/>
                  </a:cubicBezTo>
                  <a:cubicBezTo>
                    <a:pt x="21531" y="3269"/>
                    <a:pt x="21483" y="3125"/>
                    <a:pt x="21315" y="3077"/>
                  </a:cubicBezTo>
                  <a:cubicBezTo>
                    <a:pt x="21294" y="3069"/>
                    <a:pt x="21270" y="3065"/>
                    <a:pt x="21246" y="3065"/>
                  </a:cubicBezTo>
                  <a:cubicBezTo>
                    <a:pt x="21132" y="3065"/>
                    <a:pt x="20999" y="3151"/>
                    <a:pt x="20979" y="3269"/>
                  </a:cubicBezTo>
                  <a:cubicBezTo>
                    <a:pt x="20859" y="4013"/>
                    <a:pt x="20763" y="4757"/>
                    <a:pt x="20643" y="5501"/>
                  </a:cubicBezTo>
                  <a:cubicBezTo>
                    <a:pt x="20547" y="6222"/>
                    <a:pt x="20451" y="6942"/>
                    <a:pt x="20235" y="7638"/>
                  </a:cubicBezTo>
                  <a:cubicBezTo>
                    <a:pt x="19923" y="8718"/>
                    <a:pt x="19275" y="9678"/>
                    <a:pt x="18819" y="10710"/>
                  </a:cubicBezTo>
                  <a:cubicBezTo>
                    <a:pt x="18771" y="10590"/>
                    <a:pt x="18699" y="10518"/>
                    <a:pt x="18627" y="10422"/>
                  </a:cubicBezTo>
                  <a:cubicBezTo>
                    <a:pt x="18362" y="10110"/>
                    <a:pt x="18002" y="9894"/>
                    <a:pt x="17666" y="9654"/>
                  </a:cubicBezTo>
                  <a:cubicBezTo>
                    <a:pt x="17090" y="9222"/>
                    <a:pt x="16730" y="8550"/>
                    <a:pt x="16754" y="7806"/>
                  </a:cubicBezTo>
                  <a:cubicBezTo>
                    <a:pt x="16754" y="7626"/>
                    <a:pt x="16610" y="7536"/>
                    <a:pt x="16466" y="7536"/>
                  </a:cubicBezTo>
                  <a:cubicBezTo>
                    <a:pt x="16322" y="7536"/>
                    <a:pt x="16178" y="7626"/>
                    <a:pt x="16178" y="7806"/>
                  </a:cubicBezTo>
                  <a:cubicBezTo>
                    <a:pt x="16178" y="8574"/>
                    <a:pt x="16490" y="9342"/>
                    <a:pt x="17042" y="9870"/>
                  </a:cubicBezTo>
                  <a:cubicBezTo>
                    <a:pt x="17330" y="10134"/>
                    <a:pt x="17690" y="10326"/>
                    <a:pt x="18002" y="10566"/>
                  </a:cubicBezTo>
                  <a:cubicBezTo>
                    <a:pt x="18242" y="10782"/>
                    <a:pt x="18482" y="11094"/>
                    <a:pt x="18386" y="11430"/>
                  </a:cubicBezTo>
                  <a:cubicBezTo>
                    <a:pt x="18362" y="11526"/>
                    <a:pt x="18386" y="11622"/>
                    <a:pt x="18434" y="11670"/>
                  </a:cubicBezTo>
                  <a:cubicBezTo>
                    <a:pt x="18314" y="12102"/>
                    <a:pt x="18242" y="12558"/>
                    <a:pt x="18266" y="13014"/>
                  </a:cubicBezTo>
                  <a:cubicBezTo>
                    <a:pt x="18266" y="13014"/>
                    <a:pt x="18266" y="13038"/>
                    <a:pt x="18266" y="13038"/>
                  </a:cubicBezTo>
                  <a:cubicBezTo>
                    <a:pt x="17594" y="12246"/>
                    <a:pt x="16634" y="11670"/>
                    <a:pt x="15602" y="11526"/>
                  </a:cubicBezTo>
                  <a:cubicBezTo>
                    <a:pt x="15409" y="11496"/>
                    <a:pt x="15207" y="11476"/>
                    <a:pt x="15007" y="11476"/>
                  </a:cubicBezTo>
                  <a:cubicBezTo>
                    <a:pt x="14884" y="11476"/>
                    <a:pt x="14761" y="11484"/>
                    <a:pt x="14642" y="11502"/>
                  </a:cubicBezTo>
                  <a:cubicBezTo>
                    <a:pt x="14486" y="11514"/>
                    <a:pt x="14306" y="11544"/>
                    <a:pt x="14132" y="11544"/>
                  </a:cubicBezTo>
                  <a:cubicBezTo>
                    <a:pt x="13958" y="11544"/>
                    <a:pt x="13790" y="11514"/>
                    <a:pt x="13658" y="11406"/>
                  </a:cubicBezTo>
                  <a:cubicBezTo>
                    <a:pt x="13418" y="11190"/>
                    <a:pt x="13346" y="10854"/>
                    <a:pt x="13298" y="10590"/>
                  </a:cubicBezTo>
                  <a:cubicBezTo>
                    <a:pt x="13202" y="10158"/>
                    <a:pt x="13106" y="9750"/>
                    <a:pt x="13034" y="9318"/>
                  </a:cubicBezTo>
                  <a:cubicBezTo>
                    <a:pt x="12674" y="7566"/>
                    <a:pt x="12338" y="5837"/>
                    <a:pt x="11978" y="4085"/>
                  </a:cubicBezTo>
                  <a:cubicBezTo>
                    <a:pt x="11690" y="2717"/>
                    <a:pt x="11450" y="1037"/>
                    <a:pt x="10082" y="293"/>
                  </a:cubicBezTo>
                  <a:cubicBezTo>
                    <a:pt x="9757" y="109"/>
                    <a:pt x="9383" y="1"/>
                    <a:pt x="9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50"/>
            <p:cNvSpPr/>
            <p:nvPr/>
          </p:nvSpPr>
          <p:spPr>
            <a:xfrm>
              <a:off x="6833531" y="2664290"/>
              <a:ext cx="1302003" cy="953150"/>
            </a:xfrm>
            <a:custGeom>
              <a:avLst/>
              <a:gdLst/>
              <a:ahLst/>
              <a:cxnLst/>
              <a:rect l="l" t="t" r="r" b="b"/>
              <a:pathLst>
                <a:path w="37565" h="27500" extrusionOk="0">
                  <a:moveTo>
                    <a:pt x="36604" y="1"/>
                  </a:moveTo>
                  <a:cubicBezTo>
                    <a:pt x="36505" y="1"/>
                    <a:pt x="36406" y="52"/>
                    <a:pt x="36365" y="136"/>
                  </a:cubicBezTo>
                  <a:cubicBezTo>
                    <a:pt x="35260" y="2056"/>
                    <a:pt x="34156" y="3976"/>
                    <a:pt x="32644" y="5632"/>
                  </a:cubicBezTo>
                  <a:cubicBezTo>
                    <a:pt x="31924" y="6400"/>
                    <a:pt x="31132" y="7072"/>
                    <a:pt x="30268" y="7720"/>
                  </a:cubicBezTo>
                  <a:cubicBezTo>
                    <a:pt x="29428" y="8321"/>
                    <a:pt x="28540" y="8945"/>
                    <a:pt x="27796" y="9665"/>
                  </a:cubicBezTo>
                  <a:cubicBezTo>
                    <a:pt x="27004" y="10457"/>
                    <a:pt x="26452" y="11369"/>
                    <a:pt x="25971" y="12377"/>
                  </a:cubicBezTo>
                  <a:cubicBezTo>
                    <a:pt x="25707" y="12881"/>
                    <a:pt x="25443" y="13385"/>
                    <a:pt x="25131" y="13841"/>
                  </a:cubicBezTo>
                  <a:cubicBezTo>
                    <a:pt x="24843" y="14297"/>
                    <a:pt x="24483" y="14705"/>
                    <a:pt x="24099" y="15089"/>
                  </a:cubicBezTo>
                  <a:cubicBezTo>
                    <a:pt x="23331" y="15857"/>
                    <a:pt x="22467" y="16529"/>
                    <a:pt x="21699" y="17297"/>
                  </a:cubicBezTo>
                  <a:cubicBezTo>
                    <a:pt x="20955" y="18018"/>
                    <a:pt x="20307" y="18858"/>
                    <a:pt x="19779" y="19770"/>
                  </a:cubicBezTo>
                  <a:cubicBezTo>
                    <a:pt x="19155" y="20826"/>
                    <a:pt x="18675" y="22002"/>
                    <a:pt x="18387" y="23202"/>
                  </a:cubicBezTo>
                  <a:cubicBezTo>
                    <a:pt x="18459" y="22218"/>
                    <a:pt x="18459" y="21210"/>
                    <a:pt x="18291" y="20226"/>
                  </a:cubicBezTo>
                  <a:cubicBezTo>
                    <a:pt x="18123" y="19146"/>
                    <a:pt x="17739" y="18090"/>
                    <a:pt x="17115" y="17177"/>
                  </a:cubicBezTo>
                  <a:cubicBezTo>
                    <a:pt x="16803" y="16673"/>
                    <a:pt x="16418" y="16217"/>
                    <a:pt x="16106" y="15713"/>
                  </a:cubicBezTo>
                  <a:cubicBezTo>
                    <a:pt x="15770" y="15209"/>
                    <a:pt x="15506" y="14681"/>
                    <a:pt x="15266" y="14153"/>
                  </a:cubicBezTo>
                  <a:cubicBezTo>
                    <a:pt x="14810" y="13097"/>
                    <a:pt x="14450" y="12017"/>
                    <a:pt x="13874" y="11033"/>
                  </a:cubicBezTo>
                  <a:cubicBezTo>
                    <a:pt x="13370" y="10193"/>
                    <a:pt x="12746" y="9401"/>
                    <a:pt x="12026" y="8729"/>
                  </a:cubicBezTo>
                  <a:cubicBezTo>
                    <a:pt x="11282" y="8057"/>
                    <a:pt x="10442" y="7528"/>
                    <a:pt x="9530" y="7192"/>
                  </a:cubicBezTo>
                  <a:cubicBezTo>
                    <a:pt x="9050" y="7024"/>
                    <a:pt x="8546" y="6928"/>
                    <a:pt x="8018" y="6880"/>
                  </a:cubicBezTo>
                  <a:cubicBezTo>
                    <a:pt x="7418" y="6808"/>
                    <a:pt x="6817" y="6832"/>
                    <a:pt x="6217" y="6760"/>
                  </a:cubicBezTo>
                  <a:cubicBezTo>
                    <a:pt x="5689" y="6712"/>
                    <a:pt x="5161" y="6592"/>
                    <a:pt x="4657" y="6328"/>
                  </a:cubicBezTo>
                  <a:cubicBezTo>
                    <a:pt x="4249" y="6112"/>
                    <a:pt x="3865" y="5848"/>
                    <a:pt x="3481" y="5584"/>
                  </a:cubicBezTo>
                  <a:cubicBezTo>
                    <a:pt x="2761" y="5056"/>
                    <a:pt x="1993" y="4480"/>
                    <a:pt x="1081" y="4336"/>
                  </a:cubicBezTo>
                  <a:cubicBezTo>
                    <a:pt x="928" y="4319"/>
                    <a:pt x="763" y="4302"/>
                    <a:pt x="604" y="4302"/>
                  </a:cubicBezTo>
                  <a:cubicBezTo>
                    <a:pt x="537" y="4302"/>
                    <a:pt x="472" y="4305"/>
                    <a:pt x="409" y="4312"/>
                  </a:cubicBezTo>
                  <a:cubicBezTo>
                    <a:pt x="241" y="4312"/>
                    <a:pt x="145" y="4432"/>
                    <a:pt x="121" y="4600"/>
                  </a:cubicBezTo>
                  <a:cubicBezTo>
                    <a:pt x="1" y="6976"/>
                    <a:pt x="1801" y="8825"/>
                    <a:pt x="3529" y="10217"/>
                  </a:cubicBezTo>
                  <a:cubicBezTo>
                    <a:pt x="4441" y="10985"/>
                    <a:pt x="5425" y="11705"/>
                    <a:pt x="6241" y="12593"/>
                  </a:cubicBezTo>
                  <a:cubicBezTo>
                    <a:pt x="7034" y="13433"/>
                    <a:pt x="7610" y="14441"/>
                    <a:pt x="8114" y="15497"/>
                  </a:cubicBezTo>
                  <a:cubicBezTo>
                    <a:pt x="9074" y="17561"/>
                    <a:pt x="9650" y="19794"/>
                    <a:pt x="10706" y="21786"/>
                  </a:cubicBezTo>
                  <a:cubicBezTo>
                    <a:pt x="11210" y="22722"/>
                    <a:pt x="11810" y="23610"/>
                    <a:pt x="12578" y="24378"/>
                  </a:cubicBezTo>
                  <a:cubicBezTo>
                    <a:pt x="13346" y="25146"/>
                    <a:pt x="14258" y="25674"/>
                    <a:pt x="15290" y="26082"/>
                  </a:cubicBezTo>
                  <a:cubicBezTo>
                    <a:pt x="15842" y="26274"/>
                    <a:pt x="16394" y="26466"/>
                    <a:pt x="16899" y="26730"/>
                  </a:cubicBezTo>
                  <a:cubicBezTo>
                    <a:pt x="17043" y="26802"/>
                    <a:pt x="17187" y="26898"/>
                    <a:pt x="17307" y="26970"/>
                  </a:cubicBezTo>
                  <a:cubicBezTo>
                    <a:pt x="17355" y="27042"/>
                    <a:pt x="17403" y="27090"/>
                    <a:pt x="17475" y="27090"/>
                  </a:cubicBezTo>
                  <a:cubicBezTo>
                    <a:pt x="17523" y="27114"/>
                    <a:pt x="17547" y="27162"/>
                    <a:pt x="17595" y="27186"/>
                  </a:cubicBezTo>
                  <a:cubicBezTo>
                    <a:pt x="17811" y="27354"/>
                    <a:pt x="18051" y="27498"/>
                    <a:pt x="18339" y="27498"/>
                  </a:cubicBezTo>
                  <a:cubicBezTo>
                    <a:pt x="18355" y="27499"/>
                    <a:pt x="18370" y="27500"/>
                    <a:pt x="18386" y="27500"/>
                  </a:cubicBezTo>
                  <a:cubicBezTo>
                    <a:pt x="18891" y="27500"/>
                    <a:pt x="19286" y="27130"/>
                    <a:pt x="19635" y="26850"/>
                  </a:cubicBezTo>
                  <a:cubicBezTo>
                    <a:pt x="19827" y="26706"/>
                    <a:pt x="20019" y="26538"/>
                    <a:pt x="20235" y="26466"/>
                  </a:cubicBezTo>
                  <a:cubicBezTo>
                    <a:pt x="20475" y="26370"/>
                    <a:pt x="20739" y="26322"/>
                    <a:pt x="21003" y="26322"/>
                  </a:cubicBezTo>
                  <a:cubicBezTo>
                    <a:pt x="21095" y="26318"/>
                    <a:pt x="21186" y="26317"/>
                    <a:pt x="21279" y="26317"/>
                  </a:cubicBezTo>
                  <a:cubicBezTo>
                    <a:pt x="21680" y="26317"/>
                    <a:pt x="22085" y="26348"/>
                    <a:pt x="22485" y="26348"/>
                  </a:cubicBezTo>
                  <a:cubicBezTo>
                    <a:pt x="23077" y="26348"/>
                    <a:pt x="23658" y="26279"/>
                    <a:pt x="24195" y="25938"/>
                  </a:cubicBezTo>
                  <a:cubicBezTo>
                    <a:pt x="25059" y="25410"/>
                    <a:pt x="25539" y="24498"/>
                    <a:pt x="26212" y="23778"/>
                  </a:cubicBezTo>
                  <a:cubicBezTo>
                    <a:pt x="26908" y="22986"/>
                    <a:pt x="27892" y="22578"/>
                    <a:pt x="28804" y="22122"/>
                  </a:cubicBezTo>
                  <a:cubicBezTo>
                    <a:pt x="29284" y="21882"/>
                    <a:pt x="29740" y="21618"/>
                    <a:pt x="30148" y="21306"/>
                  </a:cubicBezTo>
                  <a:cubicBezTo>
                    <a:pt x="30580" y="20970"/>
                    <a:pt x="30916" y="20538"/>
                    <a:pt x="31204" y="20082"/>
                  </a:cubicBezTo>
                  <a:cubicBezTo>
                    <a:pt x="31780" y="19122"/>
                    <a:pt x="32092" y="18042"/>
                    <a:pt x="32740" y="17153"/>
                  </a:cubicBezTo>
                  <a:cubicBezTo>
                    <a:pt x="33364" y="16241"/>
                    <a:pt x="34300" y="15593"/>
                    <a:pt x="34972" y="14729"/>
                  </a:cubicBezTo>
                  <a:cubicBezTo>
                    <a:pt x="35669" y="13841"/>
                    <a:pt x="35981" y="12761"/>
                    <a:pt x="36005" y="11609"/>
                  </a:cubicBezTo>
                  <a:cubicBezTo>
                    <a:pt x="36053" y="10457"/>
                    <a:pt x="35885" y="9305"/>
                    <a:pt x="35861" y="8129"/>
                  </a:cubicBezTo>
                  <a:cubicBezTo>
                    <a:pt x="35861" y="7576"/>
                    <a:pt x="35885" y="7000"/>
                    <a:pt x="36005" y="6448"/>
                  </a:cubicBezTo>
                  <a:cubicBezTo>
                    <a:pt x="36149" y="5848"/>
                    <a:pt x="36389" y="5296"/>
                    <a:pt x="36653" y="4744"/>
                  </a:cubicBezTo>
                  <a:cubicBezTo>
                    <a:pt x="37109" y="3712"/>
                    <a:pt x="37565" y="2632"/>
                    <a:pt x="37421" y="1480"/>
                  </a:cubicBezTo>
                  <a:cubicBezTo>
                    <a:pt x="37349" y="952"/>
                    <a:pt x="37157" y="472"/>
                    <a:pt x="36797" y="88"/>
                  </a:cubicBezTo>
                  <a:cubicBezTo>
                    <a:pt x="36746" y="27"/>
                    <a:pt x="36675" y="1"/>
                    <a:pt x="366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50"/>
            <p:cNvSpPr/>
            <p:nvPr/>
          </p:nvSpPr>
          <p:spPr>
            <a:xfrm>
              <a:off x="7167887" y="804761"/>
              <a:ext cx="525931" cy="1108011"/>
            </a:xfrm>
            <a:custGeom>
              <a:avLst/>
              <a:gdLst/>
              <a:ahLst/>
              <a:cxnLst/>
              <a:rect l="l" t="t" r="r" b="b"/>
              <a:pathLst>
                <a:path w="15174" h="31968" extrusionOk="0">
                  <a:moveTo>
                    <a:pt x="7039" y="1"/>
                  </a:moveTo>
                  <a:cubicBezTo>
                    <a:pt x="6928" y="1"/>
                    <a:pt x="6819" y="59"/>
                    <a:pt x="6771" y="190"/>
                  </a:cubicBezTo>
                  <a:cubicBezTo>
                    <a:pt x="6363" y="1511"/>
                    <a:pt x="6291" y="2879"/>
                    <a:pt x="6363" y="4247"/>
                  </a:cubicBezTo>
                  <a:cubicBezTo>
                    <a:pt x="6219" y="4103"/>
                    <a:pt x="6075" y="3959"/>
                    <a:pt x="5955" y="3815"/>
                  </a:cubicBezTo>
                  <a:cubicBezTo>
                    <a:pt x="5835" y="3671"/>
                    <a:pt x="5739" y="3551"/>
                    <a:pt x="5643" y="3431"/>
                  </a:cubicBezTo>
                  <a:cubicBezTo>
                    <a:pt x="5547" y="3287"/>
                    <a:pt x="5427" y="3143"/>
                    <a:pt x="5331" y="2975"/>
                  </a:cubicBezTo>
                  <a:cubicBezTo>
                    <a:pt x="5282" y="2893"/>
                    <a:pt x="5189" y="2845"/>
                    <a:pt x="5089" y="2845"/>
                  </a:cubicBezTo>
                  <a:cubicBezTo>
                    <a:pt x="5042" y="2845"/>
                    <a:pt x="4993" y="2856"/>
                    <a:pt x="4947" y="2879"/>
                  </a:cubicBezTo>
                  <a:cubicBezTo>
                    <a:pt x="4827" y="2951"/>
                    <a:pt x="4779" y="3143"/>
                    <a:pt x="4851" y="3263"/>
                  </a:cubicBezTo>
                  <a:cubicBezTo>
                    <a:pt x="5259" y="3887"/>
                    <a:pt x="5739" y="4463"/>
                    <a:pt x="6315" y="4943"/>
                  </a:cubicBezTo>
                  <a:cubicBezTo>
                    <a:pt x="6339" y="4967"/>
                    <a:pt x="6387" y="4991"/>
                    <a:pt x="6411" y="5015"/>
                  </a:cubicBezTo>
                  <a:cubicBezTo>
                    <a:pt x="6459" y="5495"/>
                    <a:pt x="6531" y="5975"/>
                    <a:pt x="6603" y="6431"/>
                  </a:cubicBezTo>
                  <a:cubicBezTo>
                    <a:pt x="6771" y="7487"/>
                    <a:pt x="6964" y="8543"/>
                    <a:pt x="7132" y="9599"/>
                  </a:cubicBezTo>
                  <a:cubicBezTo>
                    <a:pt x="7300" y="10607"/>
                    <a:pt x="7420" y="11640"/>
                    <a:pt x="7492" y="12648"/>
                  </a:cubicBezTo>
                  <a:cubicBezTo>
                    <a:pt x="7540" y="13344"/>
                    <a:pt x="7564" y="14016"/>
                    <a:pt x="7588" y="14688"/>
                  </a:cubicBezTo>
                  <a:cubicBezTo>
                    <a:pt x="6988" y="14088"/>
                    <a:pt x="6219" y="13752"/>
                    <a:pt x="5427" y="13488"/>
                  </a:cubicBezTo>
                  <a:cubicBezTo>
                    <a:pt x="5427" y="13464"/>
                    <a:pt x="5427" y="13440"/>
                    <a:pt x="5427" y="13440"/>
                  </a:cubicBezTo>
                  <a:cubicBezTo>
                    <a:pt x="5355" y="12408"/>
                    <a:pt x="5067" y="11424"/>
                    <a:pt x="4635" y="10511"/>
                  </a:cubicBezTo>
                  <a:cubicBezTo>
                    <a:pt x="4589" y="10419"/>
                    <a:pt x="4494" y="10376"/>
                    <a:pt x="4399" y="10376"/>
                  </a:cubicBezTo>
                  <a:cubicBezTo>
                    <a:pt x="4347" y="10376"/>
                    <a:pt x="4294" y="10390"/>
                    <a:pt x="4251" y="10415"/>
                  </a:cubicBezTo>
                  <a:cubicBezTo>
                    <a:pt x="4107" y="10487"/>
                    <a:pt x="4083" y="10655"/>
                    <a:pt x="4131" y="10799"/>
                  </a:cubicBezTo>
                  <a:cubicBezTo>
                    <a:pt x="4515" y="11568"/>
                    <a:pt x="4755" y="12432"/>
                    <a:pt x="4851" y="13296"/>
                  </a:cubicBezTo>
                  <a:cubicBezTo>
                    <a:pt x="4515" y="13176"/>
                    <a:pt x="4179" y="13080"/>
                    <a:pt x="3867" y="12960"/>
                  </a:cubicBezTo>
                  <a:cubicBezTo>
                    <a:pt x="3411" y="12792"/>
                    <a:pt x="2979" y="12600"/>
                    <a:pt x="2595" y="12312"/>
                  </a:cubicBezTo>
                  <a:cubicBezTo>
                    <a:pt x="2562" y="12292"/>
                    <a:pt x="2524" y="12283"/>
                    <a:pt x="2484" y="12283"/>
                  </a:cubicBezTo>
                  <a:cubicBezTo>
                    <a:pt x="2378" y="12283"/>
                    <a:pt x="2263" y="12345"/>
                    <a:pt x="2211" y="12432"/>
                  </a:cubicBezTo>
                  <a:cubicBezTo>
                    <a:pt x="2115" y="12552"/>
                    <a:pt x="2187" y="12720"/>
                    <a:pt x="2307" y="12816"/>
                  </a:cubicBezTo>
                  <a:cubicBezTo>
                    <a:pt x="3627" y="13728"/>
                    <a:pt x="5355" y="13776"/>
                    <a:pt x="6699" y="14664"/>
                  </a:cubicBezTo>
                  <a:cubicBezTo>
                    <a:pt x="7036" y="14904"/>
                    <a:pt x="7324" y="15168"/>
                    <a:pt x="7540" y="15504"/>
                  </a:cubicBezTo>
                  <a:cubicBezTo>
                    <a:pt x="7564" y="15552"/>
                    <a:pt x="7588" y="15576"/>
                    <a:pt x="7612" y="15600"/>
                  </a:cubicBezTo>
                  <a:cubicBezTo>
                    <a:pt x="7612" y="16680"/>
                    <a:pt x="7612" y="17760"/>
                    <a:pt x="7612" y="18864"/>
                  </a:cubicBezTo>
                  <a:cubicBezTo>
                    <a:pt x="7612" y="19200"/>
                    <a:pt x="7588" y="19560"/>
                    <a:pt x="7588" y="19920"/>
                  </a:cubicBezTo>
                  <a:cubicBezTo>
                    <a:pt x="7300" y="19848"/>
                    <a:pt x="7012" y="19680"/>
                    <a:pt x="6747" y="19512"/>
                  </a:cubicBezTo>
                  <a:cubicBezTo>
                    <a:pt x="6339" y="19224"/>
                    <a:pt x="5955" y="18888"/>
                    <a:pt x="5547" y="18624"/>
                  </a:cubicBezTo>
                  <a:cubicBezTo>
                    <a:pt x="5091" y="18312"/>
                    <a:pt x="4587" y="18144"/>
                    <a:pt x="4059" y="18048"/>
                  </a:cubicBezTo>
                  <a:cubicBezTo>
                    <a:pt x="3483" y="17976"/>
                    <a:pt x="2907" y="17976"/>
                    <a:pt x="2331" y="17952"/>
                  </a:cubicBezTo>
                  <a:cubicBezTo>
                    <a:pt x="1731" y="17928"/>
                    <a:pt x="1107" y="17880"/>
                    <a:pt x="555" y="17592"/>
                  </a:cubicBezTo>
                  <a:cubicBezTo>
                    <a:pt x="510" y="17568"/>
                    <a:pt x="465" y="17557"/>
                    <a:pt x="422" y="17557"/>
                  </a:cubicBezTo>
                  <a:cubicBezTo>
                    <a:pt x="172" y="17557"/>
                    <a:pt x="0" y="17929"/>
                    <a:pt x="267" y="18072"/>
                  </a:cubicBezTo>
                  <a:cubicBezTo>
                    <a:pt x="1179" y="18552"/>
                    <a:pt x="2187" y="18504"/>
                    <a:pt x="3195" y="18528"/>
                  </a:cubicBezTo>
                  <a:cubicBezTo>
                    <a:pt x="2259" y="19080"/>
                    <a:pt x="1851" y="20352"/>
                    <a:pt x="843" y="20808"/>
                  </a:cubicBezTo>
                  <a:cubicBezTo>
                    <a:pt x="699" y="20856"/>
                    <a:pt x="675" y="21048"/>
                    <a:pt x="723" y="21169"/>
                  </a:cubicBezTo>
                  <a:cubicBezTo>
                    <a:pt x="790" y="21269"/>
                    <a:pt x="892" y="21311"/>
                    <a:pt x="988" y="21311"/>
                  </a:cubicBezTo>
                  <a:cubicBezTo>
                    <a:pt x="1030" y="21311"/>
                    <a:pt x="1071" y="21303"/>
                    <a:pt x="1107" y="21289"/>
                  </a:cubicBezTo>
                  <a:cubicBezTo>
                    <a:pt x="1731" y="21000"/>
                    <a:pt x="2163" y="20424"/>
                    <a:pt x="2571" y="19896"/>
                  </a:cubicBezTo>
                  <a:cubicBezTo>
                    <a:pt x="2763" y="19656"/>
                    <a:pt x="2979" y="19392"/>
                    <a:pt x="3219" y="19200"/>
                  </a:cubicBezTo>
                  <a:cubicBezTo>
                    <a:pt x="3315" y="19104"/>
                    <a:pt x="3435" y="19032"/>
                    <a:pt x="3555" y="18960"/>
                  </a:cubicBezTo>
                  <a:cubicBezTo>
                    <a:pt x="3651" y="18912"/>
                    <a:pt x="3843" y="18864"/>
                    <a:pt x="3939" y="18864"/>
                  </a:cubicBezTo>
                  <a:cubicBezTo>
                    <a:pt x="4059" y="18840"/>
                    <a:pt x="4155" y="18768"/>
                    <a:pt x="4203" y="18648"/>
                  </a:cubicBezTo>
                  <a:cubicBezTo>
                    <a:pt x="4539" y="18744"/>
                    <a:pt x="4875" y="18864"/>
                    <a:pt x="5187" y="19056"/>
                  </a:cubicBezTo>
                  <a:cubicBezTo>
                    <a:pt x="5619" y="19320"/>
                    <a:pt x="5979" y="19656"/>
                    <a:pt x="6411" y="19944"/>
                  </a:cubicBezTo>
                  <a:cubicBezTo>
                    <a:pt x="6699" y="20160"/>
                    <a:pt x="7060" y="20352"/>
                    <a:pt x="7420" y="20448"/>
                  </a:cubicBezTo>
                  <a:cubicBezTo>
                    <a:pt x="7348" y="20592"/>
                    <a:pt x="7468" y="20760"/>
                    <a:pt x="7588" y="20808"/>
                  </a:cubicBezTo>
                  <a:cubicBezTo>
                    <a:pt x="7588" y="21601"/>
                    <a:pt x="7612" y="22369"/>
                    <a:pt x="7636" y="23161"/>
                  </a:cubicBezTo>
                  <a:cubicBezTo>
                    <a:pt x="6219" y="23161"/>
                    <a:pt x="5307" y="24553"/>
                    <a:pt x="4203" y="25201"/>
                  </a:cubicBezTo>
                  <a:cubicBezTo>
                    <a:pt x="3867" y="25393"/>
                    <a:pt x="3555" y="25513"/>
                    <a:pt x="3171" y="25513"/>
                  </a:cubicBezTo>
                  <a:cubicBezTo>
                    <a:pt x="3163" y="25512"/>
                    <a:pt x="3156" y="25512"/>
                    <a:pt x="3149" y="25512"/>
                  </a:cubicBezTo>
                  <a:cubicBezTo>
                    <a:pt x="2811" y="25512"/>
                    <a:pt x="2819" y="26041"/>
                    <a:pt x="3171" y="26065"/>
                  </a:cubicBezTo>
                  <a:cubicBezTo>
                    <a:pt x="3195" y="26066"/>
                    <a:pt x="3218" y="26066"/>
                    <a:pt x="3241" y="26066"/>
                  </a:cubicBezTo>
                  <a:cubicBezTo>
                    <a:pt x="4758" y="26066"/>
                    <a:pt x="5638" y="24543"/>
                    <a:pt x="6868" y="23905"/>
                  </a:cubicBezTo>
                  <a:cubicBezTo>
                    <a:pt x="7012" y="23833"/>
                    <a:pt x="7132" y="23785"/>
                    <a:pt x="7324" y="23737"/>
                  </a:cubicBezTo>
                  <a:cubicBezTo>
                    <a:pt x="7420" y="23713"/>
                    <a:pt x="7540" y="23713"/>
                    <a:pt x="7636" y="23713"/>
                  </a:cubicBezTo>
                  <a:cubicBezTo>
                    <a:pt x="7660" y="24145"/>
                    <a:pt x="7684" y="24577"/>
                    <a:pt x="7708" y="25033"/>
                  </a:cubicBezTo>
                  <a:cubicBezTo>
                    <a:pt x="7852" y="27049"/>
                    <a:pt x="8140" y="29089"/>
                    <a:pt x="8740" y="31033"/>
                  </a:cubicBezTo>
                  <a:cubicBezTo>
                    <a:pt x="8812" y="31274"/>
                    <a:pt x="8908" y="31514"/>
                    <a:pt x="8980" y="31778"/>
                  </a:cubicBezTo>
                  <a:cubicBezTo>
                    <a:pt x="9027" y="31909"/>
                    <a:pt x="9140" y="31967"/>
                    <a:pt x="9254" y="31967"/>
                  </a:cubicBezTo>
                  <a:cubicBezTo>
                    <a:pt x="9429" y="31967"/>
                    <a:pt x="9605" y="31828"/>
                    <a:pt x="9532" y="31610"/>
                  </a:cubicBezTo>
                  <a:cubicBezTo>
                    <a:pt x="8860" y="29713"/>
                    <a:pt x="8500" y="27721"/>
                    <a:pt x="8332" y="25705"/>
                  </a:cubicBezTo>
                  <a:cubicBezTo>
                    <a:pt x="8260" y="25057"/>
                    <a:pt x="8236" y="24409"/>
                    <a:pt x="8212" y="23761"/>
                  </a:cubicBezTo>
                  <a:lnTo>
                    <a:pt x="8212" y="23761"/>
                  </a:lnTo>
                  <a:cubicBezTo>
                    <a:pt x="8733" y="23949"/>
                    <a:pt x="9271" y="24006"/>
                    <a:pt x="9817" y="24006"/>
                  </a:cubicBezTo>
                  <a:cubicBezTo>
                    <a:pt x="10176" y="24006"/>
                    <a:pt x="10538" y="23981"/>
                    <a:pt x="10900" y="23953"/>
                  </a:cubicBezTo>
                  <a:lnTo>
                    <a:pt x="10900" y="23953"/>
                  </a:lnTo>
                  <a:cubicBezTo>
                    <a:pt x="10876" y="24001"/>
                    <a:pt x="10876" y="24073"/>
                    <a:pt x="10924" y="24145"/>
                  </a:cubicBezTo>
                  <a:cubicBezTo>
                    <a:pt x="11500" y="24913"/>
                    <a:pt x="12244" y="25489"/>
                    <a:pt x="13132" y="25873"/>
                  </a:cubicBezTo>
                  <a:cubicBezTo>
                    <a:pt x="13151" y="25880"/>
                    <a:pt x="13170" y="25884"/>
                    <a:pt x="13191" y="25884"/>
                  </a:cubicBezTo>
                  <a:cubicBezTo>
                    <a:pt x="13301" y="25884"/>
                    <a:pt x="13428" y="25782"/>
                    <a:pt x="13468" y="25681"/>
                  </a:cubicBezTo>
                  <a:cubicBezTo>
                    <a:pt x="13516" y="25513"/>
                    <a:pt x="13420" y="25393"/>
                    <a:pt x="13276" y="25321"/>
                  </a:cubicBezTo>
                  <a:cubicBezTo>
                    <a:pt x="12556" y="25033"/>
                    <a:pt x="11908" y="24505"/>
                    <a:pt x="11428" y="23905"/>
                  </a:cubicBezTo>
                  <a:cubicBezTo>
                    <a:pt x="11797" y="23870"/>
                    <a:pt x="12166" y="23847"/>
                    <a:pt x="12535" y="23847"/>
                  </a:cubicBezTo>
                  <a:cubicBezTo>
                    <a:pt x="12670" y="23847"/>
                    <a:pt x="12805" y="23850"/>
                    <a:pt x="12940" y="23857"/>
                  </a:cubicBezTo>
                  <a:cubicBezTo>
                    <a:pt x="13396" y="23881"/>
                    <a:pt x="13852" y="23977"/>
                    <a:pt x="14260" y="24193"/>
                  </a:cubicBezTo>
                  <a:cubicBezTo>
                    <a:pt x="14304" y="24216"/>
                    <a:pt x="14347" y="24227"/>
                    <a:pt x="14388" y="24227"/>
                  </a:cubicBezTo>
                  <a:cubicBezTo>
                    <a:pt x="14641" y="24227"/>
                    <a:pt x="14813" y="23837"/>
                    <a:pt x="14524" y="23713"/>
                  </a:cubicBezTo>
                  <a:cubicBezTo>
                    <a:pt x="13878" y="23390"/>
                    <a:pt x="13197" y="23298"/>
                    <a:pt x="12502" y="23298"/>
                  </a:cubicBezTo>
                  <a:cubicBezTo>
                    <a:pt x="11592" y="23298"/>
                    <a:pt x="10661" y="23455"/>
                    <a:pt x="9758" y="23455"/>
                  </a:cubicBezTo>
                  <a:cubicBezTo>
                    <a:pt x="9658" y="23455"/>
                    <a:pt x="9559" y="23453"/>
                    <a:pt x="9460" y="23449"/>
                  </a:cubicBezTo>
                  <a:cubicBezTo>
                    <a:pt x="9028" y="23425"/>
                    <a:pt x="8572" y="23329"/>
                    <a:pt x="8188" y="23161"/>
                  </a:cubicBezTo>
                  <a:cubicBezTo>
                    <a:pt x="8164" y="22249"/>
                    <a:pt x="8164" y="21337"/>
                    <a:pt x="8164" y="20424"/>
                  </a:cubicBezTo>
                  <a:cubicBezTo>
                    <a:pt x="8188" y="20400"/>
                    <a:pt x="8212" y="20376"/>
                    <a:pt x="8212" y="20352"/>
                  </a:cubicBezTo>
                  <a:cubicBezTo>
                    <a:pt x="9052" y="19368"/>
                    <a:pt x="9628" y="18216"/>
                    <a:pt x="10156" y="17040"/>
                  </a:cubicBezTo>
                  <a:cubicBezTo>
                    <a:pt x="10348" y="16632"/>
                    <a:pt x="10540" y="16200"/>
                    <a:pt x="10732" y="15768"/>
                  </a:cubicBezTo>
                  <a:cubicBezTo>
                    <a:pt x="10780" y="15792"/>
                    <a:pt x="10828" y="15816"/>
                    <a:pt x="10876" y="15816"/>
                  </a:cubicBezTo>
                  <a:cubicBezTo>
                    <a:pt x="11090" y="15835"/>
                    <a:pt x="11305" y="15844"/>
                    <a:pt x="11520" y="15844"/>
                  </a:cubicBezTo>
                  <a:cubicBezTo>
                    <a:pt x="12682" y="15844"/>
                    <a:pt x="13851" y="15571"/>
                    <a:pt x="14884" y="15024"/>
                  </a:cubicBezTo>
                  <a:cubicBezTo>
                    <a:pt x="15173" y="14900"/>
                    <a:pt x="15001" y="14510"/>
                    <a:pt x="14748" y="14510"/>
                  </a:cubicBezTo>
                  <a:cubicBezTo>
                    <a:pt x="14707" y="14510"/>
                    <a:pt x="14664" y="14520"/>
                    <a:pt x="14620" y="14544"/>
                  </a:cubicBezTo>
                  <a:cubicBezTo>
                    <a:pt x="13653" y="15038"/>
                    <a:pt x="12581" y="15284"/>
                    <a:pt x="11508" y="15284"/>
                  </a:cubicBezTo>
                  <a:cubicBezTo>
                    <a:pt x="11329" y="15284"/>
                    <a:pt x="11150" y="15278"/>
                    <a:pt x="10972" y="15264"/>
                  </a:cubicBezTo>
                  <a:cubicBezTo>
                    <a:pt x="11308" y="14544"/>
                    <a:pt x="11668" y="13824"/>
                    <a:pt x="12100" y="13152"/>
                  </a:cubicBezTo>
                  <a:cubicBezTo>
                    <a:pt x="12532" y="12504"/>
                    <a:pt x="13036" y="11880"/>
                    <a:pt x="13660" y="11376"/>
                  </a:cubicBezTo>
                  <a:cubicBezTo>
                    <a:pt x="13780" y="11280"/>
                    <a:pt x="13756" y="11087"/>
                    <a:pt x="13660" y="10991"/>
                  </a:cubicBezTo>
                  <a:cubicBezTo>
                    <a:pt x="13604" y="10935"/>
                    <a:pt x="13536" y="10910"/>
                    <a:pt x="13468" y="10910"/>
                  </a:cubicBezTo>
                  <a:cubicBezTo>
                    <a:pt x="13392" y="10910"/>
                    <a:pt x="13315" y="10941"/>
                    <a:pt x="13252" y="10991"/>
                  </a:cubicBezTo>
                  <a:cubicBezTo>
                    <a:pt x="12148" y="11904"/>
                    <a:pt x="11380" y="13152"/>
                    <a:pt x="10732" y="14424"/>
                  </a:cubicBezTo>
                  <a:cubicBezTo>
                    <a:pt x="10108" y="15744"/>
                    <a:pt x="9580" y="17112"/>
                    <a:pt x="8884" y="18384"/>
                  </a:cubicBezTo>
                  <a:cubicBezTo>
                    <a:pt x="8668" y="18792"/>
                    <a:pt x="8428" y="19152"/>
                    <a:pt x="8164" y="19512"/>
                  </a:cubicBezTo>
                  <a:cubicBezTo>
                    <a:pt x="8164" y="17496"/>
                    <a:pt x="8188" y="15480"/>
                    <a:pt x="8092" y="13464"/>
                  </a:cubicBezTo>
                  <a:cubicBezTo>
                    <a:pt x="8092" y="13248"/>
                    <a:pt x="8068" y="13032"/>
                    <a:pt x="8068" y="12792"/>
                  </a:cubicBezTo>
                  <a:cubicBezTo>
                    <a:pt x="8956" y="11424"/>
                    <a:pt x="9724" y="9959"/>
                    <a:pt x="10300" y="8423"/>
                  </a:cubicBezTo>
                  <a:cubicBezTo>
                    <a:pt x="10348" y="8279"/>
                    <a:pt x="10228" y="8135"/>
                    <a:pt x="10108" y="8087"/>
                  </a:cubicBezTo>
                  <a:cubicBezTo>
                    <a:pt x="10078" y="8079"/>
                    <a:pt x="10050" y="8075"/>
                    <a:pt x="10023" y="8075"/>
                  </a:cubicBezTo>
                  <a:cubicBezTo>
                    <a:pt x="9899" y="8075"/>
                    <a:pt x="9807" y="8161"/>
                    <a:pt x="9748" y="8279"/>
                  </a:cubicBezTo>
                  <a:cubicBezTo>
                    <a:pt x="9292" y="9527"/>
                    <a:pt x="8692" y="10727"/>
                    <a:pt x="7996" y="11880"/>
                  </a:cubicBezTo>
                  <a:cubicBezTo>
                    <a:pt x="7948" y="11376"/>
                    <a:pt x="7876" y="10871"/>
                    <a:pt x="7828" y="10391"/>
                  </a:cubicBezTo>
                  <a:cubicBezTo>
                    <a:pt x="7684" y="9335"/>
                    <a:pt x="7492" y="8303"/>
                    <a:pt x="7300" y="7247"/>
                  </a:cubicBezTo>
                  <a:cubicBezTo>
                    <a:pt x="6964" y="5231"/>
                    <a:pt x="6651" y="3143"/>
                    <a:pt x="7108" y="1103"/>
                  </a:cubicBezTo>
                  <a:cubicBezTo>
                    <a:pt x="7156" y="862"/>
                    <a:pt x="7228" y="598"/>
                    <a:pt x="7324" y="358"/>
                  </a:cubicBezTo>
                  <a:cubicBezTo>
                    <a:pt x="7382" y="140"/>
                    <a:pt x="7210" y="1"/>
                    <a:pt x="70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50"/>
            <p:cNvSpPr/>
            <p:nvPr/>
          </p:nvSpPr>
          <p:spPr>
            <a:xfrm>
              <a:off x="7332691" y="1682259"/>
              <a:ext cx="31645" cy="79302"/>
            </a:xfrm>
            <a:custGeom>
              <a:avLst/>
              <a:gdLst/>
              <a:ahLst/>
              <a:cxnLst/>
              <a:rect l="l" t="t" r="r" b="b"/>
              <a:pathLst>
                <a:path w="913" h="2288" extrusionOk="0">
                  <a:moveTo>
                    <a:pt x="656" y="0"/>
                  </a:moveTo>
                  <a:cubicBezTo>
                    <a:pt x="646" y="0"/>
                    <a:pt x="635" y="1"/>
                    <a:pt x="624" y="3"/>
                  </a:cubicBezTo>
                  <a:cubicBezTo>
                    <a:pt x="480" y="3"/>
                    <a:pt x="336" y="123"/>
                    <a:pt x="336" y="267"/>
                  </a:cubicBezTo>
                  <a:cubicBezTo>
                    <a:pt x="360" y="843"/>
                    <a:pt x="264" y="1395"/>
                    <a:pt x="48" y="1947"/>
                  </a:cubicBezTo>
                  <a:cubicBezTo>
                    <a:pt x="0" y="2067"/>
                    <a:pt x="96" y="2259"/>
                    <a:pt x="240" y="2283"/>
                  </a:cubicBezTo>
                  <a:cubicBezTo>
                    <a:pt x="262" y="2286"/>
                    <a:pt x="282" y="2288"/>
                    <a:pt x="302" y="2288"/>
                  </a:cubicBezTo>
                  <a:cubicBezTo>
                    <a:pt x="438" y="2288"/>
                    <a:pt x="537" y="2217"/>
                    <a:pt x="600" y="2091"/>
                  </a:cubicBezTo>
                  <a:cubicBezTo>
                    <a:pt x="816" y="1515"/>
                    <a:pt x="912" y="891"/>
                    <a:pt x="888" y="267"/>
                  </a:cubicBezTo>
                  <a:cubicBezTo>
                    <a:pt x="888" y="134"/>
                    <a:pt x="786" y="0"/>
                    <a:pt x="65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50"/>
            <p:cNvSpPr/>
            <p:nvPr/>
          </p:nvSpPr>
          <p:spPr>
            <a:xfrm>
              <a:off x="7464950" y="2093628"/>
              <a:ext cx="54936" cy="25025"/>
            </a:xfrm>
            <a:custGeom>
              <a:avLst/>
              <a:gdLst/>
              <a:ahLst/>
              <a:cxnLst/>
              <a:rect l="l" t="t" r="r" b="b"/>
              <a:pathLst>
                <a:path w="1585" h="722" extrusionOk="0">
                  <a:moveTo>
                    <a:pt x="526" y="0"/>
                  </a:moveTo>
                  <a:cubicBezTo>
                    <a:pt x="447" y="0"/>
                    <a:pt x="367" y="5"/>
                    <a:pt x="289" y="15"/>
                  </a:cubicBezTo>
                  <a:cubicBezTo>
                    <a:pt x="193" y="15"/>
                    <a:pt x="145" y="39"/>
                    <a:pt x="73" y="87"/>
                  </a:cubicBezTo>
                  <a:cubicBezTo>
                    <a:pt x="25" y="135"/>
                    <a:pt x="1" y="231"/>
                    <a:pt x="1" y="303"/>
                  </a:cubicBezTo>
                  <a:cubicBezTo>
                    <a:pt x="1" y="375"/>
                    <a:pt x="25" y="447"/>
                    <a:pt x="73" y="495"/>
                  </a:cubicBezTo>
                  <a:cubicBezTo>
                    <a:pt x="112" y="534"/>
                    <a:pt x="183" y="574"/>
                    <a:pt x="247" y="574"/>
                  </a:cubicBezTo>
                  <a:cubicBezTo>
                    <a:pt x="261" y="574"/>
                    <a:pt x="276" y="572"/>
                    <a:pt x="289" y="567"/>
                  </a:cubicBezTo>
                  <a:cubicBezTo>
                    <a:pt x="361" y="567"/>
                    <a:pt x="457" y="543"/>
                    <a:pt x="529" y="543"/>
                  </a:cubicBezTo>
                  <a:cubicBezTo>
                    <a:pt x="577" y="543"/>
                    <a:pt x="625" y="567"/>
                    <a:pt x="649" y="567"/>
                  </a:cubicBezTo>
                  <a:lnTo>
                    <a:pt x="721" y="567"/>
                  </a:lnTo>
                  <a:cubicBezTo>
                    <a:pt x="817" y="567"/>
                    <a:pt x="889" y="591"/>
                    <a:pt x="961" y="615"/>
                  </a:cubicBezTo>
                  <a:cubicBezTo>
                    <a:pt x="1009" y="615"/>
                    <a:pt x="1033" y="639"/>
                    <a:pt x="1081" y="663"/>
                  </a:cubicBezTo>
                  <a:lnTo>
                    <a:pt x="1129" y="663"/>
                  </a:lnTo>
                  <a:lnTo>
                    <a:pt x="1153" y="687"/>
                  </a:lnTo>
                  <a:cubicBezTo>
                    <a:pt x="1204" y="704"/>
                    <a:pt x="1255" y="721"/>
                    <a:pt x="1306" y="721"/>
                  </a:cubicBezTo>
                  <a:cubicBezTo>
                    <a:pt x="1327" y="721"/>
                    <a:pt x="1348" y="718"/>
                    <a:pt x="1369" y="711"/>
                  </a:cubicBezTo>
                  <a:cubicBezTo>
                    <a:pt x="1441" y="687"/>
                    <a:pt x="1489" y="639"/>
                    <a:pt x="1537" y="567"/>
                  </a:cubicBezTo>
                  <a:cubicBezTo>
                    <a:pt x="1585" y="447"/>
                    <a:pt x="1585" y="255"/>
                    <a:pt x="1441" y="207"/>
                  </a:cubicBezTo>
                  <a:cubicBezTo>
                    <a:pt x="1154" y="73"/>
                    <a:pt x="837" y="0"/>
                    <a:pt x="526" y="0"/>
                  </a:cubicBezTo>
                  <a:close/>
                </a:path>
              </a:pathLst>
            </a:custGeom>
            <a:solidFill>
              <a:srgbClr val="62A0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50"/>
            <p:cNvSpPr/>
            <p:nvPr/>
          </p:nvSpPr>
          <p:spPr>
            <a:xfrm>
              <a:off x="6954179" y="2279747"/>
              <a:ext cx="1073212" cy="1345085"/>
            </a:xfrm>
            <a:custGeom>
              <a:avLst/>
              <a:gdLst/>
              <a:ahLst/>
              <a:cxnLst/>
              <a:rect l="l" t="t" r="r" b="b"/>
              <a:pathLst>
                <a:path w="30964" h="38808" extrusionOk="0">
                  <a:moveTo>
                    <a:pt x="14865" y="1"/>
                  </a:moveTo>
                  <a:cubicBezTo>
                    <a:pt x="14727" y="1"/>
                    <a:pt x="14594" y="85"/>
                    <a:pt x="14594" y="262"/>
                  </a:cubicBezTo>
                  <a:cubicBezTo>
                    <a:pt x="14738" y="2326"/>
                    <a:pt x="14906" y="4390"/>
                    <a:pt x="15098" y="6454"/>
                  </a:cubicBezTo>
                  <a:cubicBezTo>
                    <a:pt x="15146" y="7078"/>
                    <a:pt x="15218" y="7726"/>
                    <a:pt x="15266" y="8374"/>
                  </a:cubicBezTo>
                  <a:cubicBezTo>
                    <a:pt x="15170" y="8254"/>
                    <a:pt x="15050" y="8134"/>
                    <a:pt x="14954" y="8038"/>
                  </a:cubicBezTo>
                  <a:cubicBezTo>
                    <a:pt x="14354" y="7438"/>
                    <a:pt x="13610" y="6982"/>
                    <a:pt x="13106" y="6310"/>
                  </a:cubicBezTo>
                  <a:cubicBezTo>
                    <a:pt x="12841" y="5998"/>
                    <a:pt x="12649" y="5614"/>
                    <a:pt x="12601" y="5182"/>
                  </a:cubicBezTo>
                  <a:cubicBezTo>
                    <a:pt x="12601" y="5038"/>
                    <a:pt x="12481" y="4894"/>
                    <a:pt x="12337" y="4894"/>
                  </a:cubicBezTo>
                  <a:cubicBezTo>
                    <a:pt x="12193" y="4894"/>
                    <a:pt x="12049" y="5038"/>
                    <a:pt x="12049" y="5182"/>
                  </a:cubicBezTo>
                  <a:cubicBezTo>
                    <a:pt x="12121" y="6046"/>
                    <a:pt x="12649" y="6742"/>
                    <a:pt x="13274" y="7318"/>
                  </a:cubicBezTo>
                  <a:cubicBezTo>
                    <a:pt x="13370" y="7414"/>
                    <a:pt x="13466" y="7486"/>
                    <a:pt x="13586" y="7582"/>
                  </a:cubicBezTo>
                  <a:cubicBezTo>
                    <a:pt x="13562" y="7606"/>
                    <a:pt x="13538" y="7606"/>
                    <a:pt x="13514" y="7630"/>
                  </a:cubicBezTo>
                  <a:lnTo>
                    <a:pt x="12505" y="8638"/>
                  </a:lnTo>
                  <a:cubicBezTo>
                    <a:pt x="12409" y="8734"/>
                    <a:pt x="12385" y="8927"/>
                    <a:pt x="12505" y="9047"/>
                  </a:cubicBezTo>
                  <a:cubicBezTo>
                    <a:pt x="12565" y="9095"/>
                    <a:pt x="12637" y="9119"/>
                    <a:pt x="12709" y="9119"/>
                  </a:cubicBezTo>
                  <a:cubicBezTo>
                    <a:pt x="12781" y="9119"/>
                    <a:pt x="12853" y="9095"/>
                    <a:pt x="12913" y="9047"/>
                  </a:cubicBezTo>
                  <a:cubicBezTo>
                    <a:pt x="13250" y="8686"/>
                    <a:pt x="13586" y="8350"/>
                    <a:pt x="13922" y="8014"/>
                  </a:cubicBezTo>
                  <a:cubicBezTo>
                    <a:pt x="13946" y="7990"/>
                    <a:pt x="13970" y="7966"/>
                    <a:pt x="13970" y="7918"/>
                  </a:cubicBezTo>
                  <a:cubicBezTo>
                    <a:pt x="14378" y="8254"/>
                    <a:pt x="14786" y="8614"/>
                    <a:pt x="15098" y="9047"/>
                  </a:cubicBezTo>
                  <a:cubicBezTo>
                    <a:pt x="15218" y="9239"/>
                    <a:pt x="15314" y="9431"/>
                    <a:pt x="15386" y="9623"/>
                  </a:cubicBezTo>
                  <a:cubicBezTo>
                    <a:pt x="15386" y="9719"/>
                    <a:pt x="15410" y="9815"/>
                    <a:pt x="15410" y="9911"/>
                  </a:cubicBezTo>
                  <a:cubicBezTo>
                    <a:pt x="15386" y="9911"/>
                    <a:pt x="15386" y="9935"/>
                    <a:pt x="15386" y="9959"/>
                  </a:cubicBezTo>
                  <a:cubicBezTo>
                    <a:pt x="15290" y="10079"/>
                    <a:pt x="15338" y="10223"/>
                    <a:pt x="15434" y="10295"/>
                  </a:cubicBezTo>
                  <a:cubicBezTo>
                    <a:pt x="15506" y="11087"/>
                    <a:pt x="15578" y="11879"/>
                    <a:pt x="15650" y="12647"/>
                  </a:cubicBezTo>
                  <a:cubicBezTo>
                    <a:pt x="15818" y="14711"/>
                    <a:pt x="15938" y="16775"/>
                    <a:pt x="16010" y="18840"/>
                  </a:cubicBezTo>
                  <a:cubicBezTo>
                    <a:pt x="16058" y="20784"/>
                    <a:pt x="16034" y="22752"/>
                    <a:pt x="15938" y="24696"/>
                  </a:cubicBezTo>
                  <a:cubicBezTo>
                    <a:pt x="15386" y="24120"/>
                    <a:pt x="14882" y="23520"/>
                    <a:pt x="14522" y="22800"/>
                  </a:cubicBezTo>
                  <a:cubicBezTo>
                    <a:pt x="14306" y="22368"/>
                    <a:pt x="14162" y="21912"/>
                    <a:pt x="13970" y="21456"/>
                  </a:cubicBezTo>
                  <a:cubicBezTo>
                    <a:pt x="13826" y="21072"/>
                    <a:pt x="13658" y="20688"/>
                    <a:pt x="13490" y="20328"/>
                  </a:cubicBezTo>
                  <a:cubicBezTo>
                    <a:pt x="13514" y="20280"/>
                    <a:pt x="13562" y="20232"/>
                    <a:pt x="13562" y="20160"/>
                  </a:cubicBezTo>
                  <a:cubicBezTo>
                    <a:pt x="13586" y="19176"/>
                    <a:pt x="13610" y="18215"/>
                    <a:pt x="13634" y="17231"/>
                  </a:cubicBezTo>
                  <a:cubicBezTo>
                    <a:pt x="13658" y="16391"/>
                    <a:pt x="13634" y="15527"/>
                    <a:pt x="13442" y="14711"/>
                  </a:cubicBezTo>
                  <a:cubicBezTo>
                    <a:pt x="13322" y="14231"/>
                    <a:pt x="13130" y="13775"/>
                    <a:pt x="12889" y="13367"/>
                  </a:cubicBezTo>
                  <a:cubicBezTo>
                    <a:pt x="12831" y="13272"/>
                    <a:pt x="12746" y="13233"/>
                    <a:pt x="12661" y="13233"/>
                  </a:cubicBezTo>
                  <a:cubicBezTo>
                    <a:pt x="12467" y="13233"/>
                    <a:pt x="12276" y="13438"/>
                    <a:pt x="12409" y="13655"/>
                  </a:cubicBezTo>
                  <a:cubicBezTo>
                    <a:pt x="13274" y="15071"/>
                    <a:pt x="13082" y="16895"/>
                    <a:pt x="13034" y="18479"/>
                  </a:cubicBezTo>
                  <a:lnTo>
                    <a:pt x="13010" y="19488"/>
                  </a:lnTo>
                  <a:cubicBezTo>
                    <a:pt x="12193" y="18167"/>
                    <a:pt x="11113" y="17015"/>
                    <a:pt x="9985" y="15983"/>
                  </a:cubicBezTo>
                  <a:cubicBezTo>
                    <a:pt x="9217" y="15287"/>
                    <a:pt x="8425" y="14639"/>
                    <a:pt x="7633" y="13991"/>
                  </a:cubicBezTo>
                  <a:cubicBezTo>
                    <a:pt x="7570" y="13940"/>
                    <a:pt x="7493" y="13910"/>
                    <a:pt x="7417" y="13910"/>
                  </a:cubicBezTo>
                  <a:cubicBezTo>
                    <a:pt x="7349" y="13910"/>
                    <a:pt x="7282" y="13934"/>
                    <a:pt x="7225" y="13991"/>
                  </a:cubicBezTo>
                  <a:cubicBezTo>
                    <a:pt x="7129" y="14087"/>
                    <a:pt x="7105" y="14279"/>
                    <a:pt x="7225" y="14375"/>
                  </a:cubicBezTo>
                  <a:cubicBezTo>
                    <a:pt x="8641" y="15527"/>
                    <a:pt x="10033" y="16679"/>
                    <a:pt x="11233" y="18023"/>
                  </a:cubicBezTo>
                  <a:cubicBezTo>
                    <a:pt x="10897" y="17951"/>
                    <a:pt x="10537" y="17927"/>
                    <a:pt x="10201" y="17903"/>
                  </a:cubicBezTo>
                  <a:cubicBezTo>
                    <a:pt x="9601" y="17831"/>
                    <a:pt x="8857" y="17687"/>
                    <a:pt x="8545" y="17135"/>
                  </a:cubicBezTo>
                  <a:cubicBezTo>
                    <a:pt x="8487" y="17040"/>
                    <a:pt x="8401" y="17001"/>
                    <a:pt x="8316" y="17001"/>
                  </a:cubicBezTo>
                  <a:cubicBezTo>
                    <a:pt x="8121" y="17001"/>
                    <a:pt x="7924" y="17206"/>
                    <a:pt x="8041" y="17423"/>
                  </a:cubicBezTo>
                  <a:cubicBezTo>
                    <a:pt x="8425" y="18071"/>
                    <a:pt x="9193" y="18311"/>
                    <a:pt x="9889" y="18407"/>
                  </a:cubicBezTo>
                  <a:cubicBezTo>
                    <a:pt x="10585" y="18503"/>
                    <a:pt x="11425" y="18479"/>
                    <a:pt x="11977" y="18984"/>
                  </a:cubicBezTo>
                  <a:cubicBezTo>
                    <a:pt x="12001" y="19008"/>
                    <a:pt x="12001" y="19008"/>
                    <a:pt x="12025" y="19008"/>
                  </a:cubicBezTo>
                  <a:cubicBezTo>
                    <a:pt x="12289" y="19392"/>
                    <a:pt x="12553" y="19800"/>
                    <a:pt x="12793" y="20208"/>
                  </a:cubicBezTo>
                  <a:cubicBezTo>
                    <a:pt x="13010" y="20616"/>
                    <a:pt x="13202" y="21000"/>
                    <a:pt x="13370" y="21432"/>
                  </a:cubicBezTo>
                  <a:cubicBezTo>
                    <a:pt x="13562" y="21888"/>
                    <a:pt x="13730" y="22368"/>
                    <a:pt x="13922" y="22848"/>
                  </a:cubicBezTo>
                  <a:cubicBezTo>
                    <a:pt x="14378" y="23856"/>
                    <a:pt x="15098" y="24672"/>
                    <a:pt x="15866" y="25464"/>
                  </a:cubicBezTo>
                  <a:cubicBezTo>
                    <a:pt x="15818" y="26184"/>
                    <a:pt x="15746" y="26904"/>
                    <a:pt x="15674" y="27600"/>
                  </a:cubicBezTo>
                  <a:cubicBezTo>
                    <a:pt x="15650" y="27624"/>
                    <a:pt x="15650" y="27648"/>
                    <a:pt x="15626" y="27672"/>
                  </a:cubicBezTo>
                  <a:cubicBezTo>
                    <a:pt x="15602" y="27744"/>
                    <a:pt x="15602" y="27840"/>
                    <a:pt x="15626" y="27912"/>
                  </a:cubicBezTo>
                  <a:cubicBezTo>
                    <a:pt x="15482" y="28969"/>
                    <a:pt x="15314" y="30001"/>
                    <a:pt x="15098" y="31033"/>
                  </a:cubicBezTo>
                  <a:cubicBezTo>
                    <a:pt x="15050" y="31297"/>
                    <a:pt x="15002" y="31537"/>
                    <a:pt x="14954" y="31777"/>
                  </a:cubicBezTo>
                  <a:cubicBezTo>
                    <a:pt x="14906" y="31945"/>
                    <a:pt x="15002" y="32065"/>
                    <a:pt x="15122" y="32113"/>
                  </a:cubicBezTo>
                  <a:cubicBezTo>
                    <a:pt x="15002" y="33793"/>
                    <a:pt x="14378" y="35401"/>
                    <a:pt x="14306" y="37081"/>
                  </a:cubicBezTo>
                  <a:cubicBezTo>
                    <a:pt x="14306" y="37105"/>
                    <a:pt x="14306" y="37129"/>
                    <a:pt x="14306" y="37153"/>
                  </a:cubicBezTo>
                  <a:cubicBezTo>
                    <a:pt x="13994" y="36673"/>
                    <a:pt x="13682" y="36217"/>
                    <a:pt x="13298" y="35809"/>
                  </a:cubicBezTo>
                  <a:cubicBezTo>
                    <a:pt x="13010" y="35521"/>
                    <a:pt x="12721" y="35281"/>
                    <a:pt x="12385" y="35041"/>
                  </a:cubicBezTo>
                  <a:cubicBezTo>
                    <a:pt x="12025" y="34825"/>
                    <a:pt x="11665" y="34633"/>
                    <a:pt x="11305" y="34417"/>
                  </a:cubicBezTo>
                  <a:cubicBezTo>
                    <a:pt x="11257" y="34393"/>
                    <a:pt x="11209" y="34369"/>
                    <a:pt x="11161" y="34321"/>
                  </a:cubicBezTo>
                  <a:cubicBezTo>
                    <a:pt x="11089" y="33745"/>
                    <a:pt x="11329" y="33169"/>
                    <a:pt x="11545" y="32593"/>
                  </a:cubicBezTo>
                  <a:lnTo>
                    <a:pt x="11569" y="32593"/>
                  </a:lnTo>
                  <a:cubicBezTo>
                    <a:pt x="11605" y="32594"/>
                    <a:pt x="11640" y="32595"/>
                    <a:pt x="11675" y="32595"/>
                  </a:cubicBezTo>
                  <a:cubicBezTo>
                    <a:pt x="12716" y="32595"/>
                    <a:pt x="13695" y="31912"/>
                    <a:pt x="14090" y="30937"/>
                  </a:cubicBezTo>
                  <a:cubicBezTo>
                    <a:pt x="14162" y="30817"/>
                    <a:pt x="14042" y="30649"/>
                    <a:pt x="13898" y="30601"/>
                  </a:cubicBezTo>
                  <a:cubicBezTo>
                    <a:pt x="13868" y="30592"/>
                    <a:pt x="13840" y="30588"/>
                    <a:pt x="13813" y="30588"/>
                  </a:cubicBezTo>
                  <a:cubicBezTo>
                    <a:pt x="13689" y="30588"/>
                    <a:pt x="13601" y="30674"/>
                    <a:pt x="13562" y="30793"/>
                  </a:cubicBezTo>
                  <a:cubicBezTo>
                    <a:pt x="13274" y="31513"/>
                    <a:pt x="12529" y="31993"/>
                    <a:pt x="11761" y="32041"/>
                  </a:cubicBezTo>
                  <a:cubicBezTo>
                    <a:pt x="12001" y="31345"/>
                    <a:pt x="12121" y="30553"/>
                    <a:pt x="11881" y="29833"/>
                  </a:cubicBezTo>
                  <a:cubicBezTo>
                    <a:pt x="11842" y="29714"/>
                    <a:pt x="11737" y="29628"/>
                    <a:pt x="11621" y="29628"/>
                  </a:cubicBezTo>
                  <a:cubicBezTo>
                    <a:pt x="11596" y="29628"/>
                    <a:pt x="11571" y="29632"/>
                    <a:pt x="11545" y="29641"/>
                  </a:cubicBezTo>
                  <a:cubicBezTo>
                    <a:pt x="11401" y="29689"/>
                    <a:pt x="11305" y="29857"/>
                    <a:pt x="11353" y="30001"/>
                  </a:cubicBezTo>
                  <a:cubicBezTo>
                    <a:pt x="11593" y="30721"/>
                    <a:pt x="11377" y="31513"/>
                    <a:pt x="11113" y="32209"/>
                  </a:cubicBezTo>
                  <a:cubicBezTo>
                    <a:pt x="10897" y="32785"/>
                    <a:pt x="10657" y="33361"/>
                    <a:pt x="10609" y="33961"/>
                  </a:cubicBezTo>
                  <a:cubicBezTo>
                    <a:pt x="9961" y="33457"/>
                    <a:pt x="9433" y="32857"/>
                    <a:pt x="8953" y="32209"/>
                  </a:cubicBezTo>
                  <a:cubicBezTo>
                    <a:pt x="8929" y="32089"/>
                    <a:pt x="8881" y="31993"/>
                    <a:pt x="8833" y="31873"/>
                  </a:cubicBezTo>
                  <a:cubicBezTo>
                    <a:pt x="8905" y="31801"/>
                    <a:pt x="8929" y="31705"/>
                    <a:pt x="8857" y="31585"/>
                  </a:cubicBezTo>
                  <a:cubicBezTo>
                    <a:pt x="8305" y="30553"/>
                    <a:pt x="8305" y="29353"/>
                    <a:pt x="8449" y="28224"/>
                  </a:cubicBezTo>
                  <a:cubicBezTo>
                    <a:pt x="8473" y="27888"/>
                    <a:pt x="8521" y="27528"/>
                    <a:pt x="8569" y="27192"/>
                  </a:cubicBezTo>
                  <a:cubicBezTo>
                    <a:pt x="9265" y="27000"/>
                    <a:pt x="10057" y="26808"/>
                    <a:pt x="10393" y="26136"/>
                  </a:cubicBezTo>
                  <a:cubicBezTo>
                    <a:pt x="10465" y="25992"/>
                    <a:pt x="10417" y="25848"/>
                    <a:pt x="10297" y="25752"/>
                  </a:cubicBezTo>
                  <a:cubicBezTo>
                    <a:pt x="10259" y="25729"/>
                    <a:pt x="10213" y="25718"/>
                    <a:pt x="10166" y="25718"/>
                  </a:cubicBezTo>
                  <a:cubicBezTo>
                    <a:pt x="10066" y="25718"/>
                    <a:pt x="9962" y="25767"/>
                    <a:pt x="9913" y="25848"/>
                  </a:cubicBezTo>
                  <a:cubicBezTo>
                    <a:pt x="9889" y="25896"/>
                    <a:pt x="9865" y="25920"/>
                    <a:pt x="9841" y="25968"/>
                  </a:cubicBezTo>
                  <a:cubicBezTo>
                    <a:pt x="9841" y="25968"/>
                    <a:pt x="9817" y="25992"/>
                    <a:pt x="9817" y="26016"/>
                  </a:cubicBezTo>
                  <a:cubicBezTo>
                    <a:pt x="9769" y="26064"/>
                    <a:pt x="9697" y="26136"/>
                    <a:pt x="9649" y="26184"/>
                  </a:cubicBezTo>
                  <a:lnTo>
                    <a:pt x="9625" y="26184"/>
                  </a:lnTo>
                  <a:cubicBezTo>
                    <a:pt x="9625" y="26208"/>
                    <a:pt x="9601" y="26208"/>
                    <a:pt x="9577" y="26232"/>
                  </a:cubicBezTo>
                  <a:cubicBezTo>
                    <a:pt x="9553" y="26232"/>
                    <a:pt x="9529" y="26256"/>
                    <a:pt x="9481" y="26280"/>
                  </a:cubicBezTo>
                  <a:cubicBezTo>
                    <a:pt x="9409" y="26328"/>
                    <a:pt x="9337" y="26352"/>
                    <a:pt x="9265" y="26400"/>
                  </a:cubicBezTo>
                  <a:cubicBezTo>
                    <a:pt x="9241" y="26400"/>
                    <a:pt x="9217" y="26400"/>
                    <a:pt x="9193" y="26424"/>
                  </a:cubicBezTo>
                  <a:cubicBezTo>
                    <a:pt x="9145" y="26424"/>
                    <a:pt x="9121" y="26448"/>
                    <a:pt x="9073" y="26448"/>
                  </a:cubicBezTo>
                  <a:cubicBezTo>
                    <a:pt x="9001" y="26496"/>
                    <a:pt x="8929" y="26520"/>
                    <a:pt x="8857" y="26544"/>
                  </a:cubicBezTo>
                  <a:cubicBezTo>
                    <a:pt x="8785" y="26544"/>
                    <a:pt x="8737" y="26568"/>
                    <a:pt x="8665" y="26592"/>
                  </a:cubicBezTo>
                  <a:cubicBezTo>
                    <a:pt x="8761" y="25944"/>
                    <a:pt x="8809" y="25296"/>
                    <a:pt x="8785" y="24648"/>
                  </a:cubicBezTo>
                  <a:cubicBezTo>
                    <a:pt x="8761" y="23952"/>
                    <a:pt x="8617" y="23280"/>
                    <a:pt x="8329" y="22656"/>
                  </a:cubicBezTo>
                  <a:cubicBezTo>
                    <a:pt x="8283" y="22564"/>
                    <a:pt x="8187" y="22521"/>
                    <a:pt x="8093" y="22521"/>
                  </a:cubicBezTo>
                  <a:cubicBezTo>
                    <a:pt x="8040" y="22521"/>
                    <a:pt x="7988" y="22534"/>
                    <a:pt x="7945" y="22560"/>
                  </a:cubicBezTo>
                  <a:cubicBezTo>
                    <a:pt x="7801" y="22632"/>
                    <a:pt x="7777" y="22800"/>
                    <a:pt x="7849" y="22944"/>
                  </a:cubicBezTo>
                  <a:cubicBezTo>
                    <a:pt x="8353" y="24000"/>
                    <a:pt x="8281" y="25248"/>
                    <a:pt x="8137" y="26400"/>
                  </a:cubicBezTo>
                  <a:cubicBezTo>
                    <a:pt x="8113" y="26544"/>
                    <a:pt x="8089" y="26688"/>
                    <a:pt x="8065" y="26832"/>
                  </a:cubicBezTo>
                  <a:cubicBezTo>
                    <a:pt x="8041" y="26904"/>
                    <a:pt x="8017" y="26976"/>
                    <a:pt x="8041" y="27048"/>
                  </a:cubicBezTo>
                  <a:cubicBezTo>
                    <a:pt x="7897" y="28008"/>
                    <a:pt x="7753" y="28969"/>
                    <a:pt x="7825" y="29953"/>
                  </a:cubicBezTo>
                  <a:cubicBezTo>
                    <a:pt x="7849" y="30049"/>
                    <a:pt x="7849" y="30145"/>
                    <a:pt x="7873" y="30265"/>
                  </a:cubicBezTo>
                  <a:cubicBezTo>
                    <a:pt x="7849" y="30217"/>
                    <a:pt x="7825" y="30169"/>
                    <a:pt x="7801" y="30121"/>
                  </a:cubicBezTo>
                  <a:cubicBezTo>
                    <a:pt x="7801" y="30073"/>
                    <a:pt x="7801" y="30001"/>
                    <a:pt x="7777" y="29977"/>
                  </a:cubicBezTo>
                  <a:cubicBezTo>
                    <a:pt x="7753" y="29929"/>
                    <a:pt x="7729" y="29905"/>
                    <a:pt x="7705" y="29857"/>
                  </a:cubicBezTo>
                  <a:cubicBezTo>
                    <a:pt x="7273" y="28824"/>
                    <a:pt x="6937" y="27768"/>
                    <a:pt x="6577" y="26712"/>
                  </a:cubicBezTo>
                  <a:cubicBezTo>
                    <a:pt x="6145" y="25344"/>
                    <a:pt x="5713" y="23952"/>
                    <a:pt x="4969" y="22728"/>
                  </a:cubicBezTo>
                  <a:cubicBezTo>
                    <a:pt x="4969" y="22704"/>
                    <a:pt x="4993" y="22680"/>
                    <a:pt x="4993" y="22656"/>
                  </a:cubicBezTo>
                  <a:cubicBezTo>
                    <a:pt x="5065" y="21864"/>
                    <a:pt x="4969" y="21072"/>
                    <a:pt x="4705" y="20328"/>
                  </a:cubicBezTo>
                  <a:cubicBezTo>
                    <a:pt x="4665" y="20209"/>
                    <a:pt x="4577" y="20123"/>
                    <a:pt x="4453" y="20123"/>
                  </a:cubicBezTo>
                  <a:cubicBezTo>
                    <a:pt x="4427" y="20123"/>
                    <a:pt x="4398" y="20127"/>
                    <a:pt x="4369" y="20136"/>
                  </a:cubicBezTo>
                  <a:cubicBezTo>
                    <a:pt x="4225" y="20160"/>
                    <a:pt x="4129" y="20328"/>
                    <a:pt x="4177" y="20472"/>
                  </a:cubicBezTo>
                  <a:cubicBezTo>
                    <a:pt x="4345" y="20952"/>
                    <a:pt x="4441" y="21456"/>
                    <a:pt x="4465" y="21960"/>
                  </a:cubicBezTo>
                  <a:cubicBezTo>
                    <a:pt x="3985" y="21360"/>
                    <a:pt x="3408" y="20832"/>
                    <a:pt x="2784" y="20400"/>
                  </a:cubicBezTo>
                  <a:cubicBezTo>
                    <a:pt x="2040" y="19920"/>
                    <a:pt x="1248" y="19536"/>
                    <a:pt x="456" y="19176"/>
                  </a:cubicBezTo>
                  <a:cubicBezTo>
                    <a:pt x="404" y="19150"/>
                    <a:pt x="350" y="19136"/>
                    <a:pt x="297" y="19136"/>
                  </a:cubicBezTo>
                  <a:cubicBezTo>
                    <a:pt x="204" y="19136"/>
                    <a:pt x="118" y="19179"/>
                    <a:pt x="72" y="19272"/>
                  </a:cubicBezTo>
                  <a:cubicBezTo>
                    <a:pt x="0" y="19392"/>
                    <a:pt x="24" y="19584"/>
                    <a:pt x="168" y="19656"/>
                  </a:cubicBezTo>
                  <a:cubicBezTo>
                    <a:pt x="1560" y="20304"/>
                    <a:pt x="3000" y="21000"/>
                    <a:pt x="3961" y="22248"/>
                  </a:cubicBezTo>
                  <a:cubicBezTo>
                    <a:pt x="4033" y="22320"/>
                    <a:pt x="4081" y="22392"/>
                    <a:pt x="4129" y="22464"/>
                  </a:cubicBezTo>
                  <a:cubicBezTo>
                    <a:pt x="3961" y="22440"/>
                    <a:pt x="3793" y="22440"/>
                    <a:pt x="3625" y="22440"/>
                  </a:cubicBezTo>
                  <a:cubicBezTo>
                    <a:pt x="3432" y="22416"/>
                    <a:pt x="3264" y="22416"/>
                    <a:pt x="3096" y="22392"/>
                  </a:cubicBezTo>
                  <a:cubicBezTo>
                    <a:pt x="3048" y="22368"/>
                    <a:pt x="3000" y="22368"/>
                    <a:pt x="2976" y="22344"/>
                  </a:cubicBezTo>
                  <a:cubicBezTo>
                    <a:pt x="2952" y="22344"/>
                    <a:pt x="2928" y="22344"/>
                    <a:pt x="2904" y="22320"/>
                  </a:cubicBezTo>
                  <a:lnTo>
                    <a:pt x="2880" y="22320"/>
                  </a:lnTo>
                  <a:cubicBezTo>
                    <a:pt x="2832" y="22296"/>
                    <a:pt x="2784" y="22272"/>
                    <a:pt x="2760" y="22248"/>
                  </a:cubicBezTo>
                  <a:cubicBezTo>
                    <a:pt x="2712" y="22224"/>
                    <a:pt x="2712" y="22200"/>
                    <a:pt x="2664" y="22176"/>
                  </a:cubicBezTo>
                  <a:cubicBezTo>
                    <a:pt x="2609" y="22115"/>
                    <a:pt x="2546" y="22090"/>
                    <a:pt x="2483" y="22090"/>
                  </a:cubicBezTo>
                  <a:cubicBezTo>
                    <a:pt x="2273" y="22090"/>
                    <a:pt x="2077" y="22375"/>
                    <a:pt x="2280" y="22560"/>
                  </a:cubicBezTo>
                  <a:cubicBezTo>
                    <a:pt x="2592" y="22896"/>
                    <a:pt x="3024" y="22968"/>
                    <a:pt x="3481" y="22992"/>
                  </a:cubicBezTo>
                  <a:cubicBezTo>
                    <a:pt x="3673" y="22992"/>
                    <a:pt x="3889" y="22992"/>
                    <a:pt x="4081" y="23016"/>
                  </a:cubicBezTo>
                  <a:cubicBezTo>
                    <a:pt x="4153" y="23016"/>
                    <a:pt x="4129" y="23016"/>
                    <a:pt x="4201" y="23040"/>
                  </a:cubicBezTo>
                  <a:cubicBezTo>
                    <a:pt x="4249" y="23040"/>
                    <a:pt x="4297" y="23064"/>
                    <a:pt x="4345" y="23064"/>
                  </a:cubicBezTo>
                  <a:cubicBezTo>
                    <a:pt x="4465" y="23088"/>
                    <a:pt x="4489" y="23112"/>
                    <a:pt x="4585" y="23160"/>
                  </a:cubicBezTo>
                  <a:cubicBezTo>
                    <a:pt x="5185" y="24192"/>
                    <a:pt x="5569" y="25368"/>
                    <a:pt x="5929" y="26496"/>
                  </a:cubicBezTo>
                  <a:cubicBezTo>
                    <a:pt x="6121" y="27048"/>
                    <a:pt x="6289" y="27600"/>
                    <a:pt x="6481" y="28152"/>
                  </a:cubicBezTo>
                  <a:cubicBezTo>
                    <a:pt x="6169" y="27888"/>
                    <a:pt x="5809" y="27720"/>
                    <a:pt x="5401" y="27624"/>
                  </a:cubicBezTo>
                  <a:cubicBezTo>
                    <a:pt x="5382" y="27621"/>
                    <a:pt x="5364" y="27620"/>
                    <a:pt x="5345" y="27620"/>
                  </a:cubicBezTo>
                  <a:cubicBezTo>
                    <a:pt x="5216" y="27620"/>
                    <a:pt x="5086" y="27691"/>
                    <a:pt x="5065" y="27816"/>
                  </a:cubicBezTo>
                  <a:cubicBezTo>
                    <a:pt x="5017" y="27960"/>
                    <a:pt x="5089" y="28128"/>
                    <a:pt x="5257" y="28176"/>
                  </a:cubicBezTo>
                  <a:cubicBezTo>
                    <a:pt x="5353" y="28176"/>
                    <a:pt x="5449" y="28224"/>
                    <a:pt x="5521" y="28248"/>
                  </a:cubicBezTo>
                  <a:cubicBezTo>
                    <a:pt x="5545" y="28248"/>
                    <a:pt x="5569" y="28272"/>
                    <a:pt x="5593" y="28272"/>
                  </a:cubicBezTo>
                  <a:lnTo>
                    <a:pt x="5617" y="28272"/>
                  </a:lnTo>
                  <a:cubicBezTo>
                    <a:pt x="5665" y="28296"/>
                    <a:pt x="5713" y="28320"/>
                    <a:pt x="5737" y="28344"/>
                  </a:cubicBezTo>
                  <a:cubicBezTo>
                    <a:pt x="5833" y="28368"/>
                    <a:pt x="5905" y="28416"/>
                    <a:pt x="5977" y="28488"/>
                  </a:cubicBezTo>
                  <a:cubicBezTo>
                    <a:pt x="6001" y="28488"/>
                    <a:pt x="6025" y="28512"/>
                    <a:pt x="6049" y="28512"/>
                  </a:cubicBezTo>
                  <a:cubicBezTo>
                    <a:pt x="6049" y="28536"/>
                    <a:pt x="6049" y="28536"/>
                    <a:pt x="6049" y="28536"/>
                  </a:cubicBezTo>
                  <a:cubicBezTo>
                    <a:pt x="6097" y="28560"/>
                    <a:pt x="6145" y="28608"/>
                    <a:pt x="6169" y="28632"/>
                  </a:cubicBezTo>
                  <a:cubicBezTo>
                    <a:pt x="6241" y="28704"/>
                    <a:pt x="6313" y="28752"/>
                    <a:pt x="6361" y="28824"/>
                  </a:cubicBezTo>
                  <a:cubicBezTo>
                    <a:pt x="6385" y="28849"/>
                    <a:pt x="6385" y="28873"/>
                    <a:pt x="6409" y="28897"/>
                  </a:cubicBezTo>
                  <a:cubicBezTo>
                    <a:pt x="6457" y="28945"/>
                    <a:pt x="6481" y="28969"/>
                    <a:pt x="6505" y="29017"/>
                  </a:cubicBezTo>
                  <a:cubicBezTo>
                    <a:pt x="6553" y="29113"/>
                    <a:pt x="6601" y="29185"/>
                    <a:pt x="6649" y="29281"/>
                  </a:cubicBezTo>
                  <a:cubicBezTo>
                    <a:pt x="6649" y="29281"/>
                    <a:pt x="6649" y="29305"/>
                    <a:pt x="6649" y="29305"/>
                  </a:cubicBezTo>
                  <a:cubicBezTo>
                    <a:pt x="6673" y="29329"/>
                    <a:pt x="6673" y="29353"/>
                    <a:pt x="6673" y="29353"/>
                  </a:cubicBezTo>
                  <a:cubicBezTo>
                    <a:pt x="6697" y="29401"/>
                    <a:pt x="6721" y="29449"/>
                    <a:pt x="6721" y="29497"/>
                  </a:cubicBezTo>
                  <a:cubicBezTo>
                    <a:pt x="6745" y="29569"/>
                    <a:pt x="6793" y="29641"/>
                    <a:pt x="6865" y="29665"/>
                  </a:cubicBezTo>
                  <a:cubicBezTo>
                    <a:pt x="6985" y="29833"/>
                    <a:pt x="7105" y="30001"/>
                    <a:pt x="7225" y="30169"/>
                  </a:cubicBezTo>
                  <a:cubicBezTo>
                    <a:pt x="7561" y="30961"/>
                    <a:pt x="7969" y="31753"/>
                    <a:pt x="8449" y="32449"/>
                  </a:cubicBezTo>
                  <a:cubicBezTo>
                    <a:pt x="8449" y="32497"/>
                    <a:pt x="8473" y="32545"/>
                    <a:pt x="8473" y="32593"/>
                  </a:cubicBezTo>
                  <a:cubicBezTo>
                    <a:pt x="8497" y="32689"/>
                    <a:pt x="8593" y="32761"/>
                    <a:pt x="8689" y="32785"/>
                  </a:cubicBezTo>
                  <a:cubicBezTo>
                    <a:pt x="9001" y="33217"/>
                    <a:pt x="9361" y="33625"/>
                    <a:pt x="9769" y="34009"/>
                  </a:cubicBezTo>
                  <a:cubicBezTo>
                    <a:pt x="9563" y="34056"/>
                    <a:pt x="9345" y="34081"/>
                    <a:pt x="9125" y="34081"/>
                  </a:cubicBezTo>
                  <a:cubicBezTo>
                    <a:pt x="8783" y="34081"/>
                    <a:pt x="8434" y="34021"/>
                    <a:pt x="8113" y="33889"/>
                  </a:cubicBezTo>
                  <a:cubicBezTo>
                    <a:pt x="8070" y="33863"/>
                    <a:pt x="8021" y="33850"/>
                    <a:pt x="7972" y="33850"/>
                  </a:cubicBezTo>
                  <a:cubicBezTo>
                    <a:pt x="7885" y="33850"/>
                    <a:pt x="7799" y="33893"/>
                    <a:pt x="7753" y="33985"/>
                  </a:cubicBezTo>
                  <a:cubicBezTo>
                    <a:pt x="7681" y="34105"/>
                    <a:pt x="7705" y="34297"/>
                    <a:pt x="7849" y="34369"/>
                  </a:cubicBezTo>
                  <a:cubicBezTo>
                    <a:pt x="8250" y="34550"/>
                    <a:pt x="8685" y="34640"/>
                    <a:pt x="9125" y="34640"/>
                  </a:cubicBezTo>
                  <a:cubicBezTo>
                    <a:pt x="9503" y="34640"/>
                    <a:pt x="9884" y="34574"/>
                    <a:pt x="10249" y="34441"/>
                  </a:cubicBezTo>
                  <a:cubicBezTo>
                    <a:pt x="10249" y="34441"/>
                    <a:pt x="10273" y="34417"/>
                    <a:pt x="10297" y="34417"/>
                  </a:cubicBezTo>
                  <a:cubicBezTo>
                    <a:pt x="10345" y="34465"/>
                    <a:pt x="10417" y="34513"/>
                    <a:pt x="10465" y="34561"/>
                  </a:cubicBezTo>
                  <a:cubicBezTo>
                    <a:pt x="11185" y="35065"/>
                    <a:pt x="12001" y="35377"/>
                    <a:pt x="12649" y="35953"/>
                  </a:cubicBezTo>
                  <a:cubicBezTo>
                    <a:pt x="13274" y="36553"/>
                    <a:pt x="13730" y="37297"/>
                    <a:pt x="14186" y="38017"/>
                  </a:cubicBezTo>
                  <a:cubicBezTo>
                    <a:pt x="14234" y="38089"/>
                    <a:pt x="14306" y="38113"/>
                    <a:pt x="14354" y="38137"/>
                  </a:cubicBezTo>
                  <a:cubicBezTo>
                    <a:pt x="14378" y="38305"/>
                    <a:pt x="14426" y="38449"/>
                    <a:pt x="14450" y="38617"/>
                  </a:cubicBezTo>
                  <a:cubicBezTo>
                    <a:pt x="14487" y="38749"/>
                    <a:pt x="14591" y="38807"/>
                    <a:pt x="14700" y="38807"/>
                  </a:cubicBezTo>
                  <a:cubicBezTo>
                    <a:pt x="14868" y="38807"/>
                    <a:pt x="15045" y="38668"/>
                    <a:pt x="15002" y="38449"/>
                  </a:cubicBezTo>
                  <a:cubicBezTo>
                    <a:pt x="14954" y="38353"/>
                    <a:pt x="14954" y="38233"/>
                    <a:pt x="14930" y="38113"/>
                  </a:cubicBezTo>
                  <a:lnTo>
                    <a:pt x="14930" y="38113"/>
                  </a:lnTo>
                  <a:lnTo>
                    <a:pt x="15170" y="38233"/>
                  </a:lnTo>
                  <a:cubicBezTo>
                    <a:pt x="15212" y="38262"/>
                    <a:pt x="15254" y="38273"/>
                    <a:pt x="15296" y="38273"/>
                  </a:cubicBezTo>
                  <a:cubicBezTo>
                    <a:pt x="15326" y="38273"/>
                    <a:pt x="15356" y="38267"/>
                    <a:pt x="15386" y="38257"/>
                  </a:cubicBezTo>
                  <a:cubicBezTo>
                    <a:pt x="15458" y="38257"/>
                    <a:pt x="15530" y="38209"/>
                    <a:pt x="15554" y="38137"/>
                  </a:cubicBezTo>
                  <a:cubicBezTo>
                    <a:pt x="15578" y="38065"/>
                    <a:pt x="15602" y="37993"/>
                    <a:pt x="15578" y="37921"/>
                  </a:cubicBezTo>
                  <a:cubicBezTo>
                    <a:pt x="15578" y="37897"/>
                    <a:pt x="15554" y="37873"/>
                    <a:pt x="15530" y="37849"/>
                  </a:cubicBezTo>
                  <a:cubicBezTo>
                    <a:pt x="16274" y="35953"/>
                    <a:pt x="17642" y="34441"/>
                    <a:pt x="19154" y="33145"/>
                  </a:cubicBezTo>
                  <a:cubicBezTo>
                    <a:pt x="19248" y="33130"/>
                    <a:pt x="19341" y="33123"/>
                    <a:pt x="19435" y="33123"/>
                  </a:cubicBezTo>
                  <a:cubicBezTo>
                    <a:pt x="19940" y="33123"/>
                    <a:pt x="20440" y="33323"/>
                    <a:pt x="20906" y="33505"/>
                  </a:cubicBezTo>
                  <a:cubicBezTo>
                    <a:pt x="21398" y="33702"/>
                    <a:pt x="21906" y="33866"/>
                    <a:pt x="22444" y="33866"/>
                  </a:cubicBezTo>
                  <a:cubicBezTo>
                    <a:pt x="22562" y="33866"/>
                    <a:pt x="22681" y="33858"/>
                    <a:pt x="22803" y="33841"/>
                  </a:cubicBezTo>
                  <a:cubicBezTo>
                    <a:pt x="22971" y="33817"/>
                    <a:pt x="23043" y="33625"/>
                    <a:pt x="22995" y="33505"/>
                  </a:cubicBezTo>
                  <a:cubicBezTo>
                    <a:pt x="22974" y="33364"/>
                    <a:pt x="22852" y="33307"/>
                    <a:pt x="22728" y="33307"/>
                  </a:cubicBezTo>
                  <a:cubicBezTo>
                    <a:pt x="22705" y="33307"/>
                    <a:pt x="22681" y="33309"/>
                    <a:pt x="22659" y="33313"/>
                  </a:cubicBezTo>
                  <a:cubicBezTo>
                    <a:pt x="22586" y="33321"/>
                    <a:pt x="22515" y="33325"/>
                    <a:pt x="22444" y="33325"/>
                  </a:cubicBezTo>
                  <a:cubicBezTo>
                    <a:pt x="22114" y="33325"/>
                    <a:pt x="21794" y="33239"/>
                    <a:pt x="21458" y="33121"/>
                  </a:cubicBezTo>
                  <a:cubicBezTo>
                    <a:pt x="22082" y="32641"/>
                    <a:pt x="22875" y="32353"/>
                    <a:pt x="23667" y="32305"/>
                  </a:cubicBezTo>
                  <a:cubicBezTo>
                    <a:pt x="23811" y="32305"/>
                    <a:pt x="23955" y="32185"/>
                    <a:pt x="23955" y="32041"/>
                  </a:cubicBezTo>
                  <a:cubicBezTo>
                    <a:pt x="23955" y="31897"/>
                    <a:pt x="23811" y="31753"/>
                    <a:pt x="23667" y="31753"/>
                  </a:cubicBezTo>
                  <a:cubicBezTo>
                    <a:pt x="22659" y="31801"/>
                    <a:pt x="21698" y="32185"/>
                    <a:pt x="20930" y="32857"/>
                  </a:cubicBezTo>
                  <a:cubicBezTo>
                    <a:pt x="20906" y="32857"/>
                    <a:pt x="20882" y="32881"/>
                    <a:pt x="20882" y="32905"/>
                  </a:cubicBezTo>
                  <a:cubicBezTo>
                    <a:pt x="20522" y="32761"/>
                    <a:pt x="20186" y="32665"/>
                    <a:pt x="19826" y="32593"/>
                  </a:cubicBezTo>
                  <a:cubicBezTo>
                    <a:pt x="20282" y="32233"/>
                    <a:pt x="20738" y="31873"/>
                    <a:pt x="21194" y="31537"/>
                  </a:cubicBezTo>
                  <a:cubicBezTo>
                    <a:pt x="21746" y="31129"/>
                    <a:pt x="22298" y="30697"/>
                    <a:pt x="22827" y="30289"/>
                  </a:cubicBezTo>
                  <a:lnTo>
                    <a:pt x="22995" y="30289"/>
                  </a:lnTo>
                  <a:cubicBezTo>
                    <a:pt x="23202" y="30259"/>
                    <a:pt x="23419" y="30238"/>
                    <a:pt x="23634" y="30238"/>
                  </a:cubicBezTo>
                  <a:cubicBezTo>
                    <a:pt x="23766" y="30238"/>
                    <a:pt x="23898" y="30246"/>
                    <a:pt x="24027" y="30265"/>
                  </a:cubicBezTo>
                  <a:cubicBezTo>
                    <a:pt x="24363" y="30313"/>
                    <a:pt x="24675" y="30385"/>
                    <a:pt x="25011" y="30433"/>
                  </a:cubicBezTo>
                  <a:cubicBezTo>
                    <a:pt x="25095" y="30439"/>
                    <a:pt x="25180" y="30442"/>
                    <a:pt x="25264" y="30442"/>
                  </a:cubicBezTo>
                  <a:cubicBezTo>
                    <a:pt x="25845" y="30442"/>
                    <a:pt x="26407" y="30297"/>
                    <a:pt x="26931" y="30025"/>
                  </a:cubicBezTo>
                  <a:cubicBezTo>
                    <a:pt x="27198" y="29881"/>
                    <a:pt x="27026" y="29509"/>
                    <a:pt x="26776" y="29509"/>
                  </a:cubicBezTo>
                  <a:cubicBezTo>
                    <a:pt x="26733" y="29509"/>
                    <a:pt x="26688" y="29520"/>
                    <a:pt x="26643" y="29545"/>
                  </a:cubicBezTo>
                  <a:cubicBezTo>
                    <a:pt x="26226" y="29772"/>
                    <a:pt x="25750" y="29880"/>
                    <a:pt x="25273" y="29880"/>
                  </a:cubicBezTo>
                  <a:cubicBezTo>
                    <a:pt x="25145" y="29880"/>
                    <a:pt x="25017" y="29872"/>
                    <a:pt x="24891" y="29857"/>
                  </a:cubicBezTo>
                  <a:cubicBezTo>
                    <a:pt x="24555" y="29809"/>
                    <a:pt x="24219" y="29713"/>
                    <a:pt x="23883" y="29689"/>
                  </a:cubicBezTo>
                  <a:lnTo>
                    <a:pt x="23595" y="29689"/>
                  </a:lnTo>
                  <a:cubicBezTo>
                    <a:pt x="24003" y="29329"/>
                    <a:pt x="24435" y="28969"/>
                    <a:pt x="24819" y="28584"/>
                  </a:cubicBezTo>
                  <a:cubicBezTo>
                    <a:pt x="25107" y="28320"/>
                    <a:pt x="25371" y="28032"/>
                    <a:pt x="25635" y="27744"/>
                  </a:cubicBezTo>
                  <a:cubicBezTo>
                    <a:pt x="25707" y="27744"/>
                    <a:pt x="25803" y="27720"/>
                    <a:pt x="25851" y="27624"/>
                  </a:cubicBezTo>
                  <a:cubicBezTo>
                    <a:pt x="25923" y="27504"/>
                    <a:pt x="25995" y="27384"/>
                    <a:pt x="26043" y="27288"/>
                  </a:cubicBezTo>
                  <a:cubicBezTo>
                    <a:pt x="26067" y="27240"/>
                    <a:pt x="26091" y="27216"/>
                    <a:pt x="26115" y="27192"/>
                  </a:cubicBezTo>
                  <a:cubicBezTo>
                    <a:pt x="26691" y="26784"/>
                    <a:pt x="27363" y="26568"/>
                    <a:pt x="28011" y="26328"/>
                  </a:cubicBezTo>
                  <a:cubicBezTo>
                    <a:pt x="28755" y="26040"/>
                    <a:pt x="29523" y="25728"/>
                    <a:pt x="30123" y="25200"/>
                  </a:cubicBezTo>
                  <a:cubicBezTo>
                    <a:pt x="30459" y="24912"/>
                    <a:pt x="30723" y="24552"/>
                    <a:pt x="30915" y="24168"/>
                  </a:cubicBezTo>
                  <a:cubicBezTo>
                    <a:pt x="30963" y="24024"/>
                    <a:pt x="30939" y="23856"/>
                    <a:pt x="30795" y="23784"/>
                  </a:cubicBezTo>
                  <a:cubicBezTo>
                    <a:pt x="30761" y="23758"/>
                    <a:pt x="30711" y="23745"/>
                    <a:pt x="30659" y="23745"/>
                  </a:cubicBezTo>
                  <a:cubicBezTo>
                    <a:pt x="30566" y="23745"/>
                    <a:pt x="30466" y="23788"/>
                    <a:pt x="30435" y="23880"/>
                  </a:cubicBezTo>
                  <a:cubicBezTo>
                    <a:pt x="29835" y="25248"/>
                    <a:pt x="28227" y="25632"/>
                    <a:pt x="26931" y="26136"/>
                  </a:cubicBezTo>
                  <a:cubicBezTo>
                    <a:pt x="27195" y="25800"/>
                    <a:pt x="27435" y="25440"/>
                    <a:pt x="27675" y="25080"/>
                  </a:cubicBezTo>
                  <a:cubicBezTo>
                    <a:pt x="28611" y="23664"/>
                    <a:pt x="29427" y="22176"/>
                    <a:pt x="30243" y="20688"/>
                  </a:cubicBezTo>
                  <a:cubicBezTo>
                    <a:pt x="30375" y="20457"/>
                    <a:pt x="30179" y="20261"/>
                    <a:pt x="29989" y="20261"/>
                  </a:cubicBezTo>
                  <a:cubicBezTo>
                    <a:pt x="29902" y="20261"/>
                    <a:pt x="29816" y="20302"/>
                    <a:pt x="29763" y="20400"/>
                  </a:cubicBezTo>
                  <a:cubicBezTo>
                    <a:pt x="28707" y="22344"/>
                    <a:pt x="27627" y="24312"/>
                    <a:pt x="26307" y="26064"/>
                  </a:cubicBezTo>
                  <a:cubicBezTo>
                    <a:pt x="26307" y="25128"/>
                    <a:pt x="26043" y="24144"/>
                    <a:pt x="26019" y="23208"/>
                  </a:cubicBezTo>
                  <a:cubicBezTo>
                    <a:pt x="25995" y="22800"/>
                    <a:pt x="26043" y="22416"/>
                    <a:pt x="26187" y="22032"/>
                  </a:cubicBezTo>
                  <a:cubicBezTo>
                    <a:pt x="26235" y="21888"/>
                    <a:pt x="26115" y="21720"/>
                    <a:pt x="25971" y="21672"/>
                  </a:cubicBezTo>
                  <a:cubicBezTo>
                    <a:pt x="25956" y="21669"/>
                    <a:pt x="25941" y="21668"/>
                    <a:pt x="25926" y="21668"/>
                  </a:cubicBezTo>
                  <a:cubicBezTo>
                    <a:pt x="25798" y="21668"/>
                    <a:pt x="25678" y="21759"/>
                    <a:pt x="25635" y="21888"/>
                  </a:cubicBezTo>
                  <a:cubicBezTo>
                    <a:pt x="25131" y="23328"/>
                    <a:pt x="25851" y="24816"/>
                    <a:pt x="25731" y="26280"/>
                  </a:cubicBezTo>
                  <a:cubicBezTo>
                    <a:pt x="25707" y="26496"/>
                    <a:pt x="25659" y="26688"/>
                    <a:pt x="25587" y="26880"/>
                  </a:cubicBezTo>
                  <a:cubicBezTo>
                    <a:pt x="25539" y="26928"/>
                    <a:pt x="25467" y="26976"/>
                    <a:pt x="25419" y="27024"/>
                  </a:cubicBezTo>
                  <a:cubicBezTo>
                    <a:pt x="25347" y="27072"/>
                    <a:pt x="25323" y="27144"/>
                    <a:pt x="25347" y="27240"/>
                  </a:cubicBezTo>
                  <a:cubicBezTo>
                    <a:pt x="25131" y="27456"/>
                    <a:pt x="24939" y="27696"/>
                    <a:pt x="24723" y="27912"/>
                  </a:cubicBezTo>
                  <a:cubicBezTo>
                    <a:pt x="23667" y="28969"/>
                    <a:pt x="22466" y="29881"/>
                    <a:pt x="21290" y="30769"/>
                  </a:cubicBezTo>
                  <a:cubicBezTo>
                    <a:pt x="21578" y="30481"/>
                    <a:pt x="21890" y="30193"/>
                    <a:pt x="22130" y="29857"/>
                  </a:cubicBezTo>
                  <a:cubicBezTo>
                    <a:pt x="22683" y="29065"/>
                    <a:pt x="22779" y="28080"/>
                    <a:pt x="22923" y="27168"/>
                  </a:cubicBezTo>
                  <a:cubicBezTo>
                    <a:pt x="22995" y="26640"/>
                    <a:pt x="23091" y="26112"/>
                    <a:pt x="23307" y="25632"/>
                  </a:cubicBezTo>
                  <a:cubicBezTo>
                    <a:pt x="23379" y="25512"/>
                    <a:pt x="23355" y="25344"/>
                    <a:pt x="23211" y="25248"/>
                  </a:cubicBezTo>
                  <a:cubicBezTo>
                    <a:pt x="23174" y="25234"/>
                    <a:pt x="23129" y="25226"/>
                    <a:pt x="23082" y="25226"/>
                  </a:cubicBezTo>
                  <a:cubicBezTo>
                    <a:pt x="22975" y="25226"/>
                    <a:pt x="22860" y="25268"/>
                    <a:pt x="22827" y="25368"/>
                  </a:cubicBezTo>
                  <a:cubicBezTo>
                    <a:pt x="22418" y="26256"/>
                    <a:pt x="22394" y="27240"/>
                    <a:pt x="22202" y="28176"/>
                  </a:cubicBezTo>
                  <a:cubicBezTo>
                    <a:pt x="22106" y="28632"/>
                    <a:pt x="21962" y="29065"/>
                    <a:pt x="21722" y="29473"/>
                  </a:cubicBezTo>
                  <a:cubicBezTo>
                    <a:pt x="21482" y="29833"/>
                    <a:pt x="21146" y="30121"/>
                    <a:pt x="20834" y="30433"/>
                  </a:cubicBezTo>
                  <a:cubicBezTo>
                    <a:pt x="20546" y="30721"/>
                    <a:pt x="20258" y="31057"/>
                    <a:pt x="20090" y="31465"/>
                  </a:cubicBezTo>
                  <a:cubicBezTo>
                    <a:pt x="20042" y="31465"/>
                    <a:pt x="20018" y="31489"/>
                    <a:pt x="19994" y="31513"/>
                  </a:cubicBezTo>
                  <a:cubicBezTo>
                    <a:pt x="19322" y="32161"/>
                    <a:pt x="18602" y="32785"/>
                    <a:pt x="17882" y="33385"/>
                  </a:cubicBezTo>
                  <a:cubicBezTo>
                    <a:pt x="17906" y="33001"/>
                    <a:pt x="17882" y="32641"/>
                    <a:pt x="17882" y="32257"/>
                  </a:cubicBezTo>
                  <a:cubicBezTo>
                    <a:pt x="17858" y="31729"/>
                    <a:pt x="17906" y="31105"/>
                    <a:pt x="18338" y="30745"/>
                  </a:cubicBezTo>
                  <a:cubicBezTo>
                    <a:pt x="18458" y="30649"/>
                    <a:pt x="18434" y="30457"/>
                    <a:pt x="18338" y="30337"/>
                  </a:cubicBezTo>
                  <a:cubicBezTo>
                    <a:pt x="18278" y="30289"/>
                    <a:pt x="18206" y="30265"/>
                    <a:pt x="18134" y="30265"/>
                  </a:cubicBezTo>
                  <a:cubicBezTo>
                    <a:pt x="18062" y="30265"/>
                    <a:pt x="17990" y="30289"/>
                    <a:pt x="17930" y="30337"/>
                  </a:cubicBezTo>
                  <a:cubicBezTo>
                    <a:pt x="17450" y="30769"/>
                    <a:pt x="17330" y="31441"/>
                    <a:pt x="17330" y="32041"/>
                  </a:cubicBezTo>
                  <a:cubicBezTo>
                    <a:pt x="17306" y="32689"/>
                    <a:pt x="17450" y="33385"/>
                    <a:pt x="17138" y="33985"/>
                  </a:cubicBezTo>
                  <a:cubicBezTo>
                    <a:pt x="17090" y="34081"/>
                    <a:pt x="17090" y="34201"/>
                    <a:pt x="17162" y="34297"/>
                  </a:cubicBezTo>
                  <a:cubicBezTo>
                    <a:pt x="16298" y="35257"/>
                    <a:pt x="15530" y="36337"/>
                    <a:pt x="15050" y="37561"/>
                  </a:cubicBezTo>
                  <a:cubicBezTo>
                    <a:pt x="15002" y="37513"/>
                    <a:pt x="14930" y="37489"/>
                    <a:pt x="14858" y="37465"/>
                  </a:cubicBezTo>
                  <a:cubicBezTo>
                    <a:pt x="14834" y="36073"/>
                    <a:pt x="15290" y="34657"/>
                    <a:pt x="15530" y="33313"/>
                  </a:cubicBezTo>
                  <a:cubicBezTo>
                    <a:pt x="15626" y="32809"/>
                    <a:pt x="15674" y="32281"/>
                    <a:pt x="15698" y="31777"/>
                  </a:cubicBezTo>
                  <a:cubicBezTo>
                    <a:pt x="15698" y="31657"/>
                    <a:pt x="15650" y="31585"/>
                    <a:pt x="15578" y="31537"/>
                  </a:cubicBezTo>
                  <a:cubicBezTo>
                    <a:pt x="15842" y="30313"/>
                    <a:pt x="16034" y="29041"/>
                    <a:pt x="16202" y="27792"/>
                  </a:cubicBezTo>
                  <a:cubicBezTo>
                    <a:pt x="16610" y="27000"/>
                    <a:pt x="17090" y="26256"/>
                    <a:pt x="17666" y="25608"/>
                  </a:cubicBezTo>
                  <a:cubicBezTo>
                    <a:pt x="18266" y="24912"/>
                    <a:pt x="18986" y="24312"/>
                    <a:pt x="19586" y="23640"/>
                  </a:cubicBezTo>
                  <a:cubicBezTo>
                    <a:pt x="19898" y="23280"/>
                    <a:pt x="20186" y="22896"/>
                    <a:pt x="20402" y="22464"/>
                  </a:cubicBezTo>
                  <a:cubicBezTo>
                    <a:pt x="20642" y="22032"/>
                    <a:pt x="20834" y="21576"/>
                    <a:pt x="21002" y="21120"/>
                  </a:cubicBezTo>
                  <a:cubicBezTo>
                    <a:pt x="21194" y="20544"/>
                    <a:pt x="21410" y="19992"/>
                    <a:pt x="21602" y="19440"/>
                  </a:cubicBezTo>
                  <a:cubicBezTo>
                    <a:pt x="22539" y="18695"/>
                    <a:pt x="24099" y="18719"/>
                    <a:pt x="24651" y="17495"/>
                  </a:cubicBezTo>
                  <a:cubicBezTo>
                    <a:pt x="24699" y="17351"/>
                    <a:pt x="24699" y="17183"/>
                    <a:pt x="24555" y="17111"/>
                  </a:cubicBezTo>
                  <a:cubicBezTo>
                    <a:pt x="24512" y="17085"/>
                    <a:pt x="24456" y="17072"/>
                    <a:pt x="24401" y="17072"/>
                  </a:cubicBezTo>
                  <a:cubicBezTo>
                    <a:pt x="24301" y="17072"/>
                    <a:pt x="24201" y="17115"/>
                    <a:pt x="24171" y="17207"/>
                  </a:cubicBezTo>
                  <a:cubicBezTo>
                    <a:pt x="23931" y="17759"/>
                    <a:pt x="23355" y="18023"/>
                    <a:pt x="22803" y="18239"/>
                  </a:cubicBezTo>
                  <a:cubicBezTo>
                    <a:pt x="22515" y="18359"/>
                    <a:pt x="22202" y="18455"/>
                    <a:pt x="21890" y="18599"/>
                  </a:cubicBezTo>
                  <a:cubicBezTo>
                    <a:pt x="21962" y="18455"/>
                    <a:pt x="22010" y="18287"/>
                    <a:pt x="22082" y="18119"/>
                  </a:cubicBezTo>
                  <a:cubicBezTo>
                    <a:pt x="22490" y="16991"/>
                    <a:pt x="22899" y="15863"/>
                    <a:pt x="23307" y="14711"/>
                  </a:cubicBezTo>
                  <a:cubicBezTo>
                    <a:pt x="23355" y="14567"/>
                    <a:pt x="23235" y="14423"/>
                    <a:pt x="23115" y="14375"/>
                  </a:cubicBezTo>
                  <a:cubicBezTo>
                    <a:pt x="23085" y="14367"/>
                    <a:pt x="23057" y="14363"/>
                    <a:pt x="23030" y="14363"/>
                  </a:cubicBezTo>
                  <a:cubicBezTo>
                    <a:pt x="22906" y="14363"/>
                    <a:pt x="22814" y="14449"/>
                    <a:pt x="22755" y="14567"/>
                  </a:cubicBezTo>
                  <a:cubicBezTo>
                    <a:pt x="22226" y="16079"/>
                    <a:pt x="21674" y="17591"/>
                    <a:pt x="21122" y="19104"/>
                  </a:cubicBezTo>
                  <a:cubicBezTo>
                    <a:pt x="21098" y="19152"/>
                    <a:pt x="21050" y="19176"/>
                    <a:pt x="21026" y="19224"/>
                  </a:cubicBezTo>
                  <a:cubicBezTo>
                    <a:pt x="20930" y="19320"/>
                    <a:pt x="20930" y="19440"/>
                    <a:pt x="20978" y="19536"/>
                  </a:cubicBezTo>
                  <a:cubicBezTo>
                    <a:pt x="20858" y="19872"/>
                    <a:pt x="20714" y="20232"/>
                    <a:pt x="20594" y="20568"/>
                  </a:cubicBezTo>
                  <a:cubicBezTo>
                    <a:pt x="20474" y="20928"/>
                    <a:pt x="20354" y="21264"/>
                    <a:pt x="20210" y="21600"/>
                  </a:cubicBezTo>
                  <a:cubicBezTo>
                    <a:pt x="20186" y="20352"/>
                    <a:pt x="19898" y="19128"/>
                    <a:pt x="19394" y="17999"/>
                  </a:cubicBezTo>
                  <a:cubicBezTo>
                    <a:pt x="19348" y="17907"/>
                    <a:pt x="19253" y="17864"/>
                    <a:pt x="19158" y="17864"/>
                  </a:cubicBezTo>
                  <a:cubicBezTo>
                    <a:pt x="19106" y="17864"/>
                    <a:pt x="19053" y="17878"/>
                    <a:pt x="19010" y="17903"/>
                  </a:cubicBezTo>
                  <a:cubicBezTo>
                    <a:pt x="18866" y="17975"/>
                    <a:pt x="18842" y="18143"/>
                    <a:pt x="18890" y="18287"/>
                  </a:cubicBezTo>
                  <a:cubicBezTo>
                    <a:pt x="19466" y="19536"/>
                    <a:pt x="19706" y="20928"/>
                    <a:pt x="19634" y="22320"/>
                  </a:cubicBezTo>
                  <a:cubicBezTo>
                    <a:pt x="19634" y="22416"/>
                    <a:pt x="19658" y="22488"/>
                    <a:pt x="19730" y="22536"/>
                  </a:cubicBezTo>
                  <a:cubicBezTo>
                    <a:pt x="19610" y="22728"/>
                    <a:pt x="19490" y="22896"/>
                    <a:pt x="19346" y="23064"/>
                  </a:cubicBezTo>
                  <a:cubicBezTo>
                    <a:pt x="18746" y="23760"/>
                    <a:pt x="18050" y="24360"/>
                    <a:pt x="17450" y="25032"/>
                  </a:cubicBezTo>
                  <a:cubicBezTo>
                    <a:pt x="17042" y="25464"/>
                    <a:pt x="16682" y="25920"/>
                    <a:pt x="16346" y="26424"/>
                  </a:cubicBezTo>
                  <a:cubicBezTo>
                    <a:pt x="16370" y="26232"/>
                    <a:pt x="16394" y="26040"/>
                    <a:pt x="16394" y="25824"/>
                  </a:cubicBezTo>
                  <a:cubicBezTo>
                    <a:pt x="16586" y="23784"/>
                    <a:pt x="16610" y="21720"/>
                    <a:pt x="16586" y="19680"/>
                  </a:cubicBezTo>
                  <a:cubicBezTo>
                    <a:pt x="16538" y="17615"/>
                    <a:pt x="16418" y="15551"/>
                    <a:pt x="16274" y="13487"/>
                  </a:cubicBezTo>
                  <a:cubicBezTo>
                    <a:pt x="16202" y="12455"/>
                    <a:pt x="16106" y="11423"/>
                    <a:pt x="16010" y="10391"/>
                  </a:cubicBezTo>
                  <a:cubicBezTo>
                    <a:pt x="16034" y="10367"/>
                    <a:pt x="16034" y="10319"/>
                    <a:pt x="16034" y="10295"/>
                  </a:cubicBezTo>
                  <a:cubicBezTo>
                    <a:pt x="16034" y="10175"/>
                    <a:pt x="16034" y="10079"/>
                    <a:pt x="16034" y="9983"/>
                  </a:cubicBezTo>
                  <a:cubicBezTo>
                    <a:pt x="17090" y="8326"/>
                    <a:pt x="18146" y="6598"/>
                    <a:pt x="18218" y="4582"/>
                  </a:cubicBezTo>
                  <a:cubicBezTo>
                    <a:pt x="18230" y="4402"/>
                    <a:pt x="18098" y="4312"/>
                    <a:pt x="17960" y="4312"/>
                  </a:cubicBezTo>
                  <a:cubicBezTo>
                    <a:pt x="17822" y="4312"/>
                    <a:pt x="17678" y="4402"/>
                    <a:pt x="17666" y="4582"/>
                  </a:cubicBezTo>
                  <a:cubicBezTo>
                    <a:pt x="17594" y="6262"/>
                    <a:pt x="16778" y="7750"/>
                    <a:pt x="15890" y="9143"/>
                  </a:cubicBezTo>
                  <a:cubicBezTo>
                    <a:pt x="15842" y="8518"/>
                    <a:pt x="15794" y="7894"/>
                    <a:pt x="15722" y="7270"/>
                  </a:cubicBezTo>
                  <a:cubicBezTo>
                    <a:pt x="15530" y="5206"/>
                    <a:pt x="15362" y="3142"/>
                    <a:pt x="15218" y="1054"/>
                  </a:cubicBezTo>
                  <a:cubicBezTo>
                    <a:pt x="15194" y="790"/>
                    <a:pt x="15170" y="526"/>
                    <a:pt x="15170" y="262"/>
                  </a:cubicBezTo>
                  <a:cubicBezTo>
                    <a:pt x="15158" y="91"/>
                    <a:pt x="15009" y="1"/>
                    <a:pt x="148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50"/>
            <p:cNvSpPr/>
            <p:nvPr/>
          </p:nvSpPr>
          <p:spPr>
            <a:xfrm>
              <a:off x="6961666" y="1680006"/>
              <a:ext cx="386875" cy="977135"/>
            </a:xfrm>
            <a:custGeom>
              <a:avLst/>
              <a:gdLst/>
              <a:ahLst/>
              <a:cxnLst/>
              <a:rect l="l" t="t" r="r" b="b"/>
              <a:pathLst>
                <a:path w="11162" h="28192" extrusionOk="0">
                  <a:moveTo>
                    <a:pt x="710" y="1"/>
                  </a:moveTo>
                  <a:cubicBezTo>
                    <a:pt x="518" y="1"/>
                    <a:pt x="317" y="197"/>
                    <a:pt x="432" y="428"/>
                  </a:cubicBezTo>
                  <a:cubicBezTo>
                    <a:pt x="1320" y="2084"/>
                    <a:pt x="1800" y="3908"/>
                    <a:pt x="2136" y="5756"/>
                  </a:cubicBezTo>
                  <a:cubicBezTo>
                    <a:pt x="2304" y="6741"/>
                    <a:pt x="2424" y="7725"/>
                    <a:pt x="2544" y="8709"/>
                  </a:cubicBezTo>
                  <a:cubicBezTo>
                    <a:pt x="2400" y="8565"/>
                    <a:pt x="2232" y="8397"/>
                    <a:pt x="2112" y="8229"/>
                  </a:cubicBezTo>
                  <a:cubicBezTo>
                    <a:pt x="2088" y="8205"/>
                    <a:pt x="2040" y="8157"/>
                    <a:pt x="2016" y="8133"/>
                  </a:cubicBezTo>
                  <a:cubicBezTo>
                    <a:pt x="2016" y="8133"/>
                    <a:pt x="2016" y="8133"/>
                    <a:pt x="2016" y="8109"/>
                  </a:cubicBezTo>
                  <a:cubicBezTo>
                    <a:pt x="2016" y="8109"/>
                    <a:pt x="1992" y="8085"/>
                    <a:pt x="1992" y="8085"/>
                  </a:cubicBezTo>
                  <a:cubicBezTo>
                    <a:pt x="1944" y="8013"/>
                    <a:pt x="1896" y="7941"/>
                    <a:pt x="1848" y="7869"/>
                  </a:cubicBezTo>
                  <a:cubicBezTo>
                    <a:pt x="1752" y="7725"/>
                    <a:pt x="1656" y="7605"/>
                    <a:pt x="1584" y="7461"/>
                  </a:cubicBezTo>
                  <a:cubicBezTo>
                    <a:pt x="1535" y="7361"/>
                    <a:pt x="1428" y="7308"/>
                    <a:pt x="1327" y="7308"/>
                  </a:cubicBezTo>
                  <a:cubicBezTo>
                    <a:pt x="1281" y="7308"/>
                    <a:pt x="1237" y="7318"/>
                    <a:pt x="1200" y="7341"/>
                  </a:cubicBezTo>
                  <a:cubicBezTo>
                    <a:pt x="1056" y="7437"/>
                    <a:pt x="1008" y="7605"/>
                    <a:pt x="1104" y="7725"/>
                  </a:cubicBezTo>
                  <a:cubicBezTo>
                    <a:pt x="1440" y="8325"/>
                    <a:pt x="1872" y="8877"/>
                    <a:pt x="2400" y="9309"/>
                  </a:cubicBezTo>
                  <a:cubicBezTo>
                    <a:pt x="2448" y="9381"/>
                    <a:pt x="2544" y="9405"/>
                    <a:pt x="2640" y="9405"/>
                  </a:cubicBezTo>
                  <a:cubicBezTo>
                    <a:pt x="2712" y="10077"/>
                    <a:pt x="2784" y="10749"/>
                    <a:pt x="2880" y="11445"/>
                  </a:cubicBezTo>
                  <a:cubicBezTo>
                    <a:pt x="3072" y="12909"/>
                    <a:pt x="3337" y="14373"/>
                    <a:pt x="3721" y="15789"/>
                  </a:cubicBezTo>
                  <a:cubicBezTo>
                    <a:pt x="2856" y="14277"/>
                    <a:pt x="1800" y="12837"/>
                    <a:pt x="624" y="11541"/>
                  </a:cubicBezTo>
                  <a:cubicBezTo>
                    <a:pt x="567" y="11478"/>
                    <a:pt x="501" y="11452"/>
                    <a:pt x="436" y="11452"/>
                  </a:cubicBezTo>
                  <a:cubicBezTo>
                    <a:pt x="227" y="11452"/>
                    <a:pt x="33" y="11724"/>
                    <a:pt x="216" y="11925"/>
                  </a:cubicBezTo>
                  <a:cubicBezTo>
                    <a:pt x="1008" y="12813"/>
                    <a:pt x="1728" y="13725"/>
                    <a:pt x="2376" y="14709"/>
                  </a:cubicBezTo>
                  <a:cubicBezTo>
                    <a:pt x="1728" y="14565"/>
                    <a:pt x="1056" y="14445"/>
                    <a:pt x="384" y="14325"/>
                  </a:cubicBezTo>
                  <a:cubicBezTo>
                    <a:pt x="366" y="14322"/>
                    <a:pt x="348" y="14321"/>
                    <a:pt x="330" y="14321"/>
                  </a:cubicBezTo>
                  <a:cubicBezTo>
                    <a:pt x="205" y="14321"/>
                    <a:pt x="90" y="14392"/>
                    <a:pt x="48" y="14517"/>
                  </a:cubicBezTo>
                  <a:cubicBezTo>
                    <a:pt x="0" y="14661"/>
                    <a:pt x="96" y="14829"/>
                    <a:pt x="240" y="14877"/>
                  </a:cubicBezTo>
                  <a:cubicBezTo>
                    <a:pt x="1032" y="15021"/>
                    <a:pt x="1824" y="15165"/>
                    <a:pt x="2616" y="15309"/>
                  </a:cubicBezTo>
                  <a:cubicBezTo>
                    <a:pt x="2664" y="15309"/>
                    <a:pt x="2712" y="15309"/>
                    <a:pt x="2784" y="15285"/>
                  </a:cubicBezTo>
                  <a:cubicBezTo>
                    <a:pt x="3024" y="15693"/>
                    <a:pt x="3240" y="16078"/>
                    <a:pt x="3481" y="16486"/>
                  </a:cubicBezTo>
                  <a:cubicBezTo>
                    <a:pt x="3505" y="16510"/>
                    <a:pt x="3529" y="16558"/>
                    <a:pt x="3553" y="16582"/>
                  </a:cubicBezTo>
                  <a:cubicBezTo>
                    <a:pt x="3577" y="16582"/>
                    <a:pt x="3577" y="16606"/>
                    <a:pt x="3601" y="16606"/>
                  </a:cubicBezTo>
                  <a:cubicBezTo>
                    <a:pt x="3625" y="16630"/>
                    <a:pt x="3649" y="16678"/>
                    <a:pt x="3673" y="16702"/>
                  </a:cubicBezTo>
                  <a:cubicBezTo>
                    <a:pt x="3721" y="16774"/>
                    <a:pt x="3769" y="16870"/>
                    <a:pt x="3817" y="16942"/>
                  </a:cubicBezTo>
                  <a:cubicBezTo>
                    <a:pt x="3841" y="17014"/>
                    <a:pt x="3865" y="17086"/>
                    <a:pt x="3889" y="17134"/>
                  </a:cubicBezTo>
                  <a:cubicBezTo>
                    <a:pt x="3910" y="17263"/>
                    <a:pt x="4047" y="17353"/>
                    <a:pt x="4179" y="17353"/>
                  </a:cubicBezTo>
                  <a:cubicBezTo>
                    <a:pt x="4195" y="17353"/>
                    <a:pt x="4210" y="17352"/>
                    <a:pt x="4225" y="17350"/>
                  </a:cubicBezTo>
                  <a:cubicBezTo>
                    <a:pt x="4225" y="17326"/>
                    <a:pt x="4225" y="17326"/>
                    <a:pt x="4249" y="17326"/>
                  </a:cubicBezTo>
                  <a:cubicBezTo>
                    <a:pt x="4537" y="18094"/>
                    <a:pt x="4897" y="18838"/>
                    <a:pt x="5329" y="19558"/>
                  </a:cubicBezTo>
                  <a:cubicBezTo>
                    <a:pt x="5809" y="20326"/>
                    <a:pt x="6337" y="21070"/>
                    <a:pt x="6865" y="21814"/>
                  </a:cubicBezTo>
                  <a:cubicBezTo>
                    <a:pt x="6481" y="21550"/>
                    <a:pt x="6049" y="21334"/>
                    <a:pt x="5617" y="21142"/>
                  </a:cubicBezTo>
                  <a:cubicBezTo>
                    <a:pt x="5233" y="20974"/>
                    <a:pt x="4825" y="20830"/>
                    <a:pt x="4417" y="20710"/>
                  </a:cubicBezTo>
                  <a:cubicBezTo>
                    <a:pt x="4369" y="20710"/>
                    <a:pt x="4297" y="20686"/>
                    <a:pt x="4249" y="20662"/>
                  </a:cubicBezTo>
                  <a:cubicBezTo>
                    <a:pt x="4297" y="20590"/>
                    <a:pt x="4297" y="20494"/>
                    <a:pt x="4249" y="20398"/>
                  </a:cubicBezTo>
                  <a:cubicBezTo>
                    <a:pt x="3913" y="19846"/>
                    <a:pt x="3601" y="19270"/>
                    <a:pt x="3265" y="18718"/>
                  </a:cubicBezTo>
                  <a:cubicBezTo>
                    <a:pt x="3215" y="18618"/>
                    <a:pt x="3119" y="18565"/>
                    <a:pt x="3018" y="18565"/>
                  </a:cubicBezTo>
                  <a:cubicBezTo>
                    <a:pt x="2972" y="18565"/>
                    <a:pt x="2925" y="18575"/>
                    <a:pt x="2880" y="18598"/>
                  </a:cubicBezTo>
                  <a:cubicBezTo>
                    <a:pt x="2760" y="18694"/>
                    <a:pt x="2712" y="18862"/>
                    <a:pt x="2784" y="18982"/>
                  </a:cubicBezTo>
                  <a:cubicBezTo>
                    <a:pt x="3072" y="19510"/>
                    <a:pt x="3385" y="20014"/>
                    <a:pt x="3673" y="20518"/>
                  </a:cubicBezTo>
                  <a:cubicBezTo>
                    <a:pt x="3577" y="20494"/>
                    <a:pt x="3481" y="20470"/>
                    <a:pt x="3385" y="20446"/>
                  </a:cubicBezTo>
                  <a:cubicBezTo>
                    <a:pt x="3096" y="20350"/>
                    <a:pt x="2760" y="20182"/>
                    <a:pt x="2664" y="19894"/>
                  </a:cubicBezTo>
                  <a:cubicBezTo>
                    <a:pt x="2625" y="19775"/>
                    <a:pt x="2520" y="19689"/>
                    <a:pt x="2404" y="19689"/>
                  </a:cubicBezTo>
                  <a:cubicBezTo>
                    <a:pt x="2379" y="19689"/>
                    <a:pt x="2354" y="19693"/>
                    <a:pt x="2328" y="19702"/>
                  </a:cubicBezTo>
                  <a:cubicBezTo>
                    <a:pt x="2184" y="19726"/>
                    <a:pt x="2064" y="19894"/>
                    <a:pt x="2112" y="20038"/>
                  </a:cubicBezTo>
                  <a:cubicBezTo>
                    <a:pt x="2376" y="20758"/>
                    <a:pt x="3144" y="20974"/>
                    <a:pt x="3841" y="21142"/>
                  </a:cubicBezTo>
                  <a:cubicBezTo>
                    <a:pt x="4657" y="21334"/>
                    <a:pt x="5449" y="21646"/>
                    <a:pt x="6193" y="22054"/>
                  </a:cubicBezTo>
                  <a:cubicBezTo>
                    <a:pt x="6625" y="22294"/>
                    <a:pt x="7009" y="22558"/>
                    <a:pt x="7393" y="22870"/>
                  </a:cubicBezTo>
                  <a:cubicBezTo>
                    <a:pt x="7445" y="22922"/>
                    <a:pt x="7522" y="22962"/>
                    <a:pt x="7596" y="22962"/>
                  </a:cubicBezTo>
                  <a:cubicBezTo>
                    <a:pt x="7625" y="22962"/>
                    <a:pt x="7654" y="22956"/>
                    <a:pt x="7681" y="22942"/>
                  </a:cubicBezTo>
                  <a:cubicBezTo>
                    <a:pt x="8377" y="23854"/>
                    <a:pt x="9025" y="24814"/>
                    <a:pt x="9529" y="25846"/>
                  </a:cubicBezTo>
                  <a:cubicBezTo>
                    <a:pt x="8929" y="25294"/>
                    <a:pt x="8257" y="24862"/>
                    <a:pt x="7513" y="24526"/>
                  </a:cubicBezTo>
                  <a:cubicBezTo>
                    <a:pt x="7081" y="24334"/>
                    <a:pt x="6649" y="24166"/>
                    <a:pt x="6193" y="24046"/>
                  </a:cubicBezTo>
                  <a:cubicBezTo>
                    <a:pt x="6170" y="24042"/>
                    <a:pt x="6148" y="24040"/>
                    <a:pt x="6127" y="24040"/>
                  </a:cubicBezTo>
                  <a:cubicBezTo>
                    <a:pt x="5816" y="24040"/>
                    <a:pt x="5710" y="24508"/>
                    <a:pt x="6025" y="24598"/>
                  </a:cubicBezTo>
                  <a:cubicBezTo>
                    <a:pt x="6985" y="24838"/>
                    <a:pt x="7873" y="25246"/>
                    <a:pt x="8665" y="25846"/>
                  </a:cubicBezTo>
                  <a:cubicBezTo>
                    <a:pt x="9385" y="26375"/>
                    <a:pt x="10105" y="27095"/>
                    <a:pt x="10369" y="27983"/>
                  </a:cubicBezTo>
                  <a:cubicBezTo>
                    <a:pt x="10418" y="28128"/>
                    <a:pt x="10533" y="28191"/>
                    <a:pt x="10646" y="28191"/>
                  </a:cubicBezTo>
                  <a:cubicBezTo>
                    <a:pt x="10814" y="28191"/>
                    <a:pt x="10979" y="28053"/>
                    <a:pt x="10921" y="27839"/>
                  </a:cubicBezTo>
                  <a:cubicBezTo>
                    <a:pt x="10849" y="27623"/>
                    <a:pt x="10753" y="27407"/>
                    <a:pt x="10657" y="27215"/>
                  </a:cubicBezTo>
                  <a:cubicBezTo>
                    <a:pt x="10657" y="27167"/>
                    <a:pt x="10657" y="27119"/>
                    <a:pt x="10633" y="27047"/>
                  </a:cubicBezTo>
                  <a:cubicBezTo>
                    <a:pt x="10201" y="25702"/>
                    <a:pt x="9457" y="24502"/>
                    <a:pt x="8665" y="23350"/>
                  </a:cubicBezTo>
                  <a:cubicBezTo>
                    <a:pt x="8809" y="23302"/>
                    <a:pt x="8881" y="23158"/>
                    <a:pt x="8857" y="23014"/>
                  </a:cubicBezTo>
                  <a:cubicBezTo>
                    <a:pt x="8689" y="21886"/>
                    <a:pt x="8977" y="20710"/>
                    <a:pt x="9601" y="19774"/>
                  </a:cubicBezTo>
                  <a:cubicBezTo>
                    <a:pt x="9697" y="19654"/>
                    <a:pt x="9625" y="19462"/>
                    <a:pt x="9505" y="19390"/>
                  </a:cubicBezTo>
                  <a:cubicBezTo>
                    <a:pt x="9467" y="19367"/>
                    <a:pt x="9423" y="19356"/>
                    <a:pt x="9379" y="19356"/>
                  </a:cubicBezTo>
                  <a:cubicBezTo>
                    <a:pt x="9285" y="19356"/>
                    <a:pt x="9186" y="19404"/>
                    <a:pt x="9121" y="19486"/>
                  </a:cubicBezTo>
                  <a:cubicBezTo>
                    <a:pt x="8473" y="20470"/>
                    <a:pt x="8185" y="21646"/>
                    <a:pt x="8281" y="22798"/>
                  </a:cubicBezTo>
                  <a:cubicBezTo>
                    <a:pt x="8137" y="22606"/>
                    <a:pt x="7993" y="22414"/>
                    <a:pt x="7849" y="22222"/>
                  </a:cubicBezTo>
                  <a:cubicBezTo>
                    <a:pt x="7537" y="21766"/>
                    <a:pt x="7201" y="21334"/>
                    <a:pt x="6889" y="20902"/>
                  </a:cubicBezTo>
                  <a:cubicBezTo>
                    <a:pt x="6889" y="20830"/>
                    <a:pt x="6889" y="20782"/>
                    <a:pt x="6865" y="20710"/>
                  </a:cubicBezTo>
                  <a:cubicBezTo>
                    <a:pt x="6361" y="19534"/>
                    <a:pt x="6889" y="18238"/>
                    <a:pt x="7297" y="17110"/>
                  </a:cubicBezTo>
                  <a:cubicBezTo>
                    <a:pt x="7345" y="17086"/>
                    <a:pt x="7369" y="17038"/>
                    <a:pt x="7393" y="16990"/>
                  </a:cubicBezTo>
                  <a:cubicBezTo>
                    <a:pt x="7777" y="16294"/>
                    <a:pt x="8449" y="15789"/>
                    <a:pt x="9049" y="15285"/>
                  </a:cubicBezTo>
                  <a:cubicBezTo>
                    <a:pt x="9721" y="14733"/>
                    <a:pt x="10321" y="14133"/>
                    <a:pt x="10609" y="13317"/>
                  </a:cubicBezTo>
                  <a:cubicBezTo>
                    <a:pt x="10777" y="12765"/>
                    <a:pt x="10849" y="12165"/>
                    <a:pt x="11089" y="11637"/>
                  </a:cubicBezTo>
                  <a:cubicBezTo>
                    <a:pt x="11161" y="11517"/>
                    <a:pt x="11137" y="11349"/>
                    <a:pt x="10993" y="11253"/>
                  </a:cubicBezTo>
                  <a:cubicBezTo>
                    <a:pt x="10956" y="11231"/>
                    <a:pt x="10912" y="11220"/>
                    <a:pt x="10867" y="11220"/>
                  </a:cubicBezTo>
                  <a:cubicBezTo>
                    <a:pt x="10766" y="11220"/>
                    <a:pt x="10659" y="11274"/>
                    <a:pt x="10609" y="11373"/>
                  </a:cubicBezTo>
                  <a:cubicBezTo>
                    <a:pt x="10393" y="11829"/>
                    <a:pt x="10297" y="12357"/>
                    <a:pt x="10153" y="12861"/>
                  </a:cubicBezTo>
                  <a:cubicBezTo>
                    <a:pt x="10033" y="13269"/>
                    <a:pt x="9865" y="13653"/>
                    <a:pt x="9601" y="13989"/>
                  </a:cubicBezTo>
                  <a:cubicBezTo>
                    <a:pt x="9073" y="14613"/>
                    <a:pt x="8377" y="15069"/>
                    <a:pt x="7801" y="15621"/>
                  </a:cubicBezTo>
                  <a:cubicBezTo>
                    <a:pt x="7753" y="15669"/>
                    <a:pt x="7705" y="15693"/>
                    <a:pt x="7681" y="15741"/>
                  </a:cubicBezTo>
                  <a:cubicBezTo>
                    <a:pt x="7873" y="14733"/>
                    <a:pt x="7897" y="13701"/>
                    <a:pt x="7777" y="12693"/>
                  </a:cubicBezTo>
                  <a:cubicBezTo>
                    <a:pt x="7657" y="11925"/>
                    <a:pt x="7465" y="11181"/>
                    <a:pt x="7177" y="10485"/>
                  </a:cubicBezTo>
                  <a:cubicBezTo>
                    <a:pt x="7112" y="10356"/>
                    <a:pt x="7009" y="10265"/>
                    <a:pt x="6885" y="10265"/>
                  </a:cubicBezTo>
                  <a:cubicBezTo>
                    <a:pt x="6870" y="10265"/>
                    <a:pt x="6856" y="10266"/>
                    <a:pt x="6841" y="10269"/>
                  </a:cubicBezTo>
                  <a:cubicBezTo>
                    <a:pt x="6697" y="10317"/>
                    <a:pt x="6577" y="10485"/>
                    <a:pt x="6625" y="10629"/>
                  </a:cubicBezTo>
                  <a:cubicBezTo>
                    <a:pt x="7153" y="11877"/>
                    <a:pt x="7369" y="13245"/>
                    <a:pt x="7273" y="14613"/>
                  </a:cubicBezTo>
                  <a:cubicBezTo>
                    <a:pt x="7225" y="15309"/>
                    <a:pt x="7081" y="15981"/>
                    <a:pt x="6865" y="16654"/>
                  </a:cubicBezTo>
                  <a:cubicBezTo>
                    <a:pt x="6649" y="17326"/>
                    <a:pt x="6361" y="17998"/>
                    <a:pt x="6217" y="18694"/>
                  </a:cubicBezTo>
                  <a:cubicBezTo>
                    <a:pt x="6145" y="19054"/>
                    <a:pt x="6097" y="19390"/>
                    <a:pt x="6121" y="19750"/>
                  </a:cubicBezTo>
                  <a:cubicBezTo>
                    <a:pt x="5641" y="19030"/>
                    <a:pt x="5233" y="18262"/>
                    <a:pt x="4897" y="17470"/>
                  </a:cubicBezTo>
                  <a:cubicBezTo>
                    <a:pt x="4177" y="15717"/>
                    <a:pt x="3793" y="13821"/>
                    <a:pt x="3529" y="11949"/>
                  </a:cubicBezTo>
                  <a:cubicBezTo>
                    <a:pt x="3481" y="11781"/>
                    <a:pt x="3457" y="11589"/>
                    <a:pt x="3433" y="11397"/>
                  </a:cubicBezTo>
                  <a:cubicBezTo>
                    <a:pt x="3721" y="10701"/>
                    <a:pt x="4009" y="10029"/>
                    <a:pt x="4273" y="9333"/>
                  </a:cubicBezTo>
                  <a:cubicBezTo>
                    <a:pt x="4537" y="8661"/>
                    <a:pt x="4777" y="7965"/>
                    <a:pt x="4777" y="7245"/>
                  </a:cubicBezTo>
                  <a:cubicBezTo>
                    <a:pt x="4765" y="7065"/>
                    <a:pt x="4621" y="6975"/>
                    <a:pt x="4480" y="6975"/>
                  </a:cubicBezTo>
                  <a:cubicBezTo>
                    <a:pt x="4339" y="6975"/>
                    <a:pt x="4201" y="7065"/>
                    <a:pt x="4201" y="7245"/>
                  </a:cubicBezTo>
                  <a:cubicBezTo>
                    <a:pt x="4225" y="7941"/>
                    <a:pt x="3985" y="8589"/>
                    <a:pt x="3721" y="9213"/>
                  </a:cubicBezTo>
                  <a:cubicBezTo>
                    <a:pt x="3577" y="9573"/>
                    <a:pt x="3433" y="9933"/>
                    <a:pt x="3289" y="10269"/>
                  </a:cubicBezTo>
                  <a:cubicBezTo>
                    <a:pt x="3144" y="8925"/>
                    <a:pt x="3000" y="7581"/>
                    <a:pt x="2784" y="6237"/>
                  </a:cubicBezTo>
                  <a:cubicBezTo>
                    <a:pt x="2472" y="4364"/>
                    <a:pt x="2040" y="2516"/>
                    <a:pt x="1248" y="764"/>
                  </a:cubicBezTo>
                  <a:cubicBezTo>
                    <a:pt x="1128" y="572"/>
                    <a:pt x="1032" y="356"/>
                    <a:pt x="936" y="140"/>
                  </a:cubicBezTo>
                  <a:cubicBezTo>
                    <a:pt x="884" y="42"/>
                    <a:pt x="798" y="1"/>
                    <a:pt x="7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50"/>
            <p:cNvSpPr/>
            <p:nvPr/>
          </p:nvSpPr>
          <p:spPr>
            <a:xfrm>
              <a:off x="7632458" y="1280214"/>
              <a:ext cx="524787" cy="965940"/>
            </a:xfrm>
            <a:custGeom>
              <a:avLst/>
              <a:gdLst/>
              <a:ahLst/>
              <a:cxnLst/>
              <a:rect l="l" t="t" r="r" b="b"/>
              <a:pathLst>
                <a:path w="15141" h="27869" extrusionOk="0">
                  <a:moveTo>
                    <a:pt x="14724" y="0"/>
                  </a:moveTo>
                  <a:cubicBezTo>
                    <a:pt x="14612" y="0"/>
                    <a:pt x="14504" y="60"/>
                    <a:pt x="14466" y="202"/>
                  </a:cubicBezTo>
                  <a:cubicBezTo>
                    <a:pt x="13890" y="2146"/>
                    <a:pt x="12666" y="3826"/>
                    <a:pt x="11513" y="5458"/>
                  </a:cubicBezTo>
                  <a:cubicBezTo>
                    <a:pt x="10913" y="6274"/>
                    <a:pt x="10337" y="7114"/>
                    <a:pt x="9833" y="8003"/>
                  </a:cubicBezTo>
                  <a:cubicBezTo>
                    <a:pt x="9593" y="8411"/>
                    <a:pt x="9377" y="8819"/>
                    <a:pt x="9209" y="9227"/>
                  </a:cubicBezTo>
                  <a:cubicBezTo>
                    <a:pt x="9209" y="9107"/>
                    <a:pt x="9233" y="8987"/>
                    <a:pt x="9233" y="8867"/>
                  </a:cubicBezTo>
                  <a:cubicBezTo>
                    <a:pt x="9305" y="8675"/>
                    <a:pt x="9329" y="8483"/>
                    <a:pt x="9305" y="8291"/>
                  </a:cubicBezTo>
                  <a:cubicBezTo>
                    <a:pt x="9521" y="7042"/>
                    <a:pt x="9929" y="5818"/>
                    <a:pt x="10505" y="4666"/>
                  </a:cubicBezTo>
                  <a:cubicBezTo>
                    <a:pt x="10620" y="4453"/>
                    <a:pt x="10433" y="4252"/>
                    <a:pt x="10249" y="4252"/>
                  </a:cubicBezTo>
                  <a:cubicBezTo>
                    <a:pt x="10164" y="4252"/>
                    <a:pt x="10079" y="4295"/>
                    <a:pt x="10025" y="4402"/>
                  </a:cubicBezTo>
                  <a:cubicBezTo>
                    <a:pt x="9593" y="5242"/>
                    <a:pt x="9233" y="6154"/>
                    <a:pt x="8993" y="7066"/>
                  </a:cubicBezTo>
                  <a:cubicBezTo>
                    <a:pt x="8969" y="7018"/>
                    <a:pt x="8945" y="6946"/>
                    <a:pt x="8945" y="6898"/>
                  </a:cubicBezTo>
                  <a:cubicBezTo>
                    <a:pt x="8801" y="6586"/>
                    <a:pt x="8657" y="6274"/>
                    <a:pt x="8585" y="5938"/>
                  </a:cubicBezTo>
                  <a:cubicBezTo>
                    <a:pt x="8537" y="5650"/>
                    <a:pt x="8513" y="5362"/>
                    <a:pt x="8657" y="5098"/>
                  </a:cubicBezTo>
                  <a:cubicBezTo>
                    <a:pt x="8774" y="4881"/>
                    <a:pt x="8577" y="4676"/>
                    <a:pt x="8390" y="4676"/>
                  </a:cubicBezTo>
                  <a:cubicBezTo>
                    <a:pt x="8308" y="4676"/>
                    <a:pt x="8228" y="4715"/>
                    <a:pt x="8177" y="4810"/>
                  </a:cubicBezTo>
                  <a:cubicBezTo>
                    <a:pt x="7817" y="5506"/>
                    <a:pt x="8057" y="6226"/>
                    <a:pt x="8321" y="6874"/>
                  </a:cubicBezTo>
                  <a:cubicBezTo>
                    <a:pt x="8465" y="7210"/>
                    <a:pt x="8609" y="7547"/>
                    <a:pt x="8705" y="7883"/>
                  </a:cubicBezTo>
                  <a:cubicBezTo>
                    <a:pt x="8729" y="8027"/>
                    <a:pt x="8753" y="8147"/>
                    <a:pt x="8753" y="8267"/>
                  </a:cubicBezTo>
                  <a:cubicBezTo>
                    <a:pt x="8729" y="8411"/>
                    <a:pt x="8705" y="8579"/>
                    <a:pt x="8681" y="8747"/>
                  </a:cubicBezTo>
                  <a:cubicBezTo>
                    <a:pt x="8681" y="8771"/>
                    <a:pt x="8681" y="8771"/>
                    <a:pt x="8681" y="8795"/>
                  </a:cubicBezTo>
                  <a:cubicBezTo>
                    <a:pt x="8657" y="8843"/>
                    <a:pt x="8657" y="8891"/>
                    <a:pt x="8657" y="8915"/>
                  </a:cubicBezTo>
                  <a:cubicBezTo>
                    <a:pt x="8609" y="9419"/>
                    <a:pt x="8585" y="9923"/>
                    <a:pt x="8609" y="10427"/>
                  </a:cubicBezTo>
                  <a:cubicBezTo>
                    <a:pt x="8609" y="10499"/>
                    <a:pt x="8633" y="10547"/>
                    <a:pt x="8657" y="10595"/>
                  </a:cubicBezTo>
                  <a:cubicBezTo>
                    <a:pt x="8633" y="10667"/>
                    <a:pt x="8609" y="10763"/>
                    <a:pt x="8585" y="10859"/>
                  </a:cubicBezTo>
                  <a:cubicBezTo>
                    <a:pt x="7937" y="12803"/>
                    <a:pt x="7505" y="14939"/>
                    <a:pt x="6185" y="16571"/>
                  </a:cubicBezTo>
                  <a:cubicBezTo>
                    <a:pt x="5489" y="17435"/>
                    <a:pt x="4601" y="18132"/>
                    <a:pt x="3929" y="18996"/>
                  </a:cubicBezTo>
                  <a:cubicBezTo>
                    <a:pt x="3617" y="19404"/>
                    <a:pt x="3377" y="19812"/>
                    <a:pt x="3161" y="20244"/>
                  </a:cubicBezTo>
                  <a:cubicBezTo>
                    <a:pt x="3161" y="19980"/>
                    <a:pt x="3137" y="19716"/>
                    <a:pt x="3089" y="19476"/>
                  </a:cubicBezTo>
                  <a:cubicBezTo>
                    <a:pt x="3065" y="19356"/>
                    <a:pt x="3041" y="19260"/>
                    <a:pt x="3017" y="19164"/>
                  </a:cubicBezTo>
                  <a:cubicBezTo>
                    <a:pt x="3065" y="19092"/>
                    <a:pt x="3089" y="18996"/>
                    <a:pt x="3065" y="18900"/>
                  </a:cubicBezTo>
                  <a:cubicBezTo>
                    <a:pt x="2945" y="17988"/>
                    <a:pt x="3353" y="17099"/>
                    <a:pt x="3761" y="16307"/>
                  </a:cubicBezTo>
                  <a:cubicBezTo>
                    <a:pt x="4193" y="15467"/>
                    <a:pt x="4697" y="14627"/>
                    <a:pt x="4841" y="13691"/>
                  </a:cubicBezTo>
                  <a:cubicBezTo>
                    <a:pt x="4937" y="13163"/>
                    <a:pt x="4937" y="12635"/>
                    <a:pt x="4769" y="12131"/>
                  </a:cubicBezTo>
                  <a:cubicBezTo>
                    <a:pt x="4729" y="12012"/>
                    <a:pt x="4625" y="11926"/>
                    <a:pt x="4495" y="11926"/>
                  </a:cubicBezTo>
                  <a:cubicBezTo>
                    <a:pt x="4467" y="11926"/>
                    <a:pt x="4438" y="11930"/>
                    <a:pt x="4409" y="11939"/>
                  </a:cubicBezTo>
                  <a:cubicBezTo>
                    <a:pt x="4289" y="11963"/>
                    <a:pt x="4169" y="12131"/>
                    <a:pt x="4217" y="12275"/>
                  </a:cubicBezTo>
                  <a:cubicBezTo>
                    <a:pt x="4529" y="13139"/>
                    <a:pt x="4241" y="14075"/>
                    <a:pt x="3881" y="14867"/>
                  </a:cubicBezTo>
                  <a:cubicBezTo>
                    <a:pt x="3473" y="15731"/>
                    <a:pt x="2945" y="16547"/>
                    <a:pt x="2656" y="17459"/>
                  </a:cubicBezTo>
                  <a:cubicBezTo>
                    <a:pt x="2608" y="17652"/>
                    <a:pt x="2560" y="17844"/>
                    <a:pt x="2536" y="18036"/>
                  </a:cubicBezTo>
                  <a:cubicBezTo>
                    <a:pt x="2368" y="17676"/>
                    <a:pt x="2224" y="17339"/>
                    <a:pt x="2152" y="16931"/>
                  </a:cubicBezTo>
                  <a:cubicBezTo>
                    <a:pt x="2080" y="16499"/>
                    <a:pt x="2080" y="16043"/>
                    <a:pt x="2128" y="15611"/>
                  </a:cubicBezTo>
                  <a:cubicBezTo>
                    <a:pt x="2176" y="15107"/>
                    <a:pt x="2272" y="14603"/>
                    <a:pt x="2368" y="14099"/>
                  </a:cubicBezTo>
                  <a:cubicBezTo>
                    <a:pt x="2392" y="13955"/>
                    <a:pt x="2320" y="13787"/>
                    <a:pt x="2152" y="13763"/>
                  </a:cubicBezTo>
                  <a:cubicBezTo>
                    <a:pt x="2131" y="13755"/>
                    <a:pt x="2108" y="13751"/>
                    <a:pt x="2083" y="13751"/>
                  </a:cubicBezTo>
                  <a:cubicBezTo>
                    <a:pt x="1970" y="13751"/>
                    <a:pt x="1836" y="13837"/>
                    <a:pt x="1816" y="13955"/>
                  </a:cubicBezTo>
                  <a:cubicBezTo>
                    <a:pt x="1648" y="14843"/>
                    <a:pt x="1480" y="15779"/>
                    <a:pt x="1576" y="16691"/>
                  </a:cubicBezTo>
                  <a:cubicBezTo>
                    <a:pt x="1624" y="17147"/>
                    <a:pt x="1744" y="17604"/>
                    <a:pt x="1912" y="18036"/>
                  </a:cubicBezTo>
                  <a:cubicBezTo>
                    <a:pt x="2104" y="18444"/>
                    <a:pt x="2320" y="18828"/>
                    <a:pt x="2440" y="19236"/>
                  </a:cubicBezTo>
                  <a:cubicBezTo>
                    <a:pt x="2584" y="19716"/>
                    <a:pt x="2632" y="20220"/>
                    <a:pt x="2560" y="20724"/>
                  </a:cubicBezTo>
                  <a:cubicBezTo>
                    <a:pt x="2536" y="20868"/>
                    <a:pt x="2608" y="21012"/>
                    <a:pt x="2752" y="21060"/>
                  </a:cubicBezTo>
                  <a:lnTo>
                    <a:pt x="2800" y="21060"/>
                  </a:lnTo>
                  <a:cubicBezTo>
                    <a:pt x="2728" y="21252"/>
                    <a:pt x="2656" y="21420"/>
                    <a:pt x="2584" y="21612"/>
                  </a:cubicBezTo>
                  <a:cubicBezTo>
                    <a:pt x="1984" y="23364"/>
                    <a:pt x="1672" y="25308"/>
                    <a:pt x="592" y="26868"/>
                  </a:cubicBezTo>
                  <a:cubicBezTo>
                    <a:pt x="472" y="27036"/>
                    <a:pt x="328" y="27228"/>
                    <a:pt x="184" y="27372"/>
                  </a:cubicBezTo>
                  <a:cubicBezTo>
                    <a:pt x="1" y="27593"/>
                    <a:pt x="182" y="27869"/>
                    <a:pt x="385" y="27869"/>
                  </a:cubicBezTo>
                  <a:cubicBezTo>
                    <a:pt x="447" y="27869"/>
                    <a:pt x="512" y="27843"/>
                    <a:pt x="568" y="27781"/>
                  </a:cubicBezTo>
                  <a:cubicBezTo>
                    <a:pt x="1552" y="26700"/>
                    <a:pt x="2032" y="25356"/>
                    <a:pt x="2440" y="23988"/>
                  </a:cubicBezTo>
                  <a:cubicBezTo>
                    <a:pt x="2471" y="24001"/>
                    <a:pt x="2507" y="24007"/>
                    <a:pt x="2544" y="24007"/>
                  </a:cubicBezTo>
                  <a:cubicBezTo>
                    <a:pt x="2650" y="24007"/>
                    <a:pt x="2765" y="23957"/>
                    <a:pt x="2800" y="23868"/>
                  </a:cubicBezTo>
                  <a:cubicBezTo>
                    <a:pt x="3521" y="22284"/>
                    <a:pt x="5537" y="21972"/>
                    <a:pt x="6977" y="21348"/>
                  </a:cubicBezTo>
                  <a:cubicBezTo>
                    <a:pt x="7457" y="21156"/>
                    <a:pt x="7913" y="20892"/>
                    <a:pt x="8321" y="20556"/>
                  </a:cubicBezTo>
                  <a:cubicBezTo>
                    <a:pt x="8441" y="20460"/>
                    <a:pt x="8417" y="20268"/>
                    <a:pt x="8321" y="20148"/>
                  </a:cubicBezTo>
                  <a:cubicBezTo>
                    <a:pt x="8261" y="20100"/>
                    <a:pt x="8189" y="20076"/>
                    <a:pt x="8117" y="20076"/>
                  </a:cubicBezTo>
                  <a:cubicBezTo>
                    <a:pt x="8045" y="20076"/>
                    <a:pt x="7973" y="20100"/>
                    <a:pt x="7913" y="20148"/>
                  </a:cubicBezTo>
                  <a:cubicBezTo>
                    <a:pt x="7217" y="20748"/>
                    <a:pt x="6353" y="21012"/>
                    <a:pt x="5513" y="21324"/>
                  </a:cubicBezTo>
                  <a:cubicBezTo>
                    <a:pt x="4697" y="21612"/>
                    <a:pt x="3881" y="21924"/>
                    <a:pt x="3185" y="22476"/>
                  </a:cubicBezTo>
                  <a:cubicBezTo>
                    <a:pt x="3041" y="22596"/>
                    <a:pt x="2896" y="22740"/>
                    <a:pt x="2776" y="22884"/>
                  </a:cubicBezTo>
                  <a:cubicBezTo>
                    <a:pt x="2800" y="22788"/>
                    <a:pt x="2848" y="22668"/>
                    <a:pt x="2872" y="22548"/>
                  </a:cubicBezTo>
                  <a:cubicBezTo>
                    <a:pt x="3161" y="21636"/>
                    <a:pt x="3473" y="20748"/>
                    <a:pt x="3953" y="19932"/>
                  </a:cubicBezTo>
                  <a:cubicBezTo>
                    <a:pt x="4457" y="19116"/>
                    <a:pt x="5129" y="18492"/>
                    <a:pt x="5801" y="17820"/>
                  </a:cubicBezTo>
                  <a:cubicBezTo>
                    <a:pt x="5801" y="17868"/>
                    <a:pt x="5801" y="17892"/>
                    <a:pt x="5825" y="17916"/>
                  </a:cubicBezTo>
                  <a:cubicBezTo>
                    <a:pt x="5874" y="17997"/>
                    <a:pt x="5977" y="18056"/>
                    <a:pt x="6076" y="18056"/>
                  </a:cubicBezTo>
                  <a:cubicBezTo>
                    <a:pt x="6124" y="18056"/>
                    <a:pt x="6170" y="18043"/>
                    <a:pt x="6209" y="18012"/>
                  </a:cubicBezTo>
                  <a:cubicBezTo>
                    <a:pt x="6665" y="17676"/>
                    <a:pt x="7241" y="17580"/>
                    <a:pt x="7793" y="17532"/>
                  </a:cubicBezTo>
                  <a:cubicBezTo>
                    <a:pt x="7849" y="17606"/>
                    <a:pt x="7949" y="17667"/>
                    <a:pt x="8036" y="17667"/>
                  </a:cubicBezTo>
                  <a:cubicBezTo>
                    <a:pt x="8061" y="17667"/>
                    <a:pt x="8084" y="17662"/>
                    <a:pt x="8105" y="17652"/>
                  </a:cubicBezTo>
                  <a:cubicBezTo>
                    <a:pt x="8261" y="17587"/>
                    <a:pt x="8417" y="17560"/>
                    <a:pt x="8572" y="17560"/>
                  </a:cubicBezTo>
                  <a:cubicBezTo>
                    <a:pt x="8991" y="17560"/>
                    <a:pt x="9407" y="17751"/>
                    <a:pt x="9809" y="17892"/>
                  </a:cubicBezTo>
                  <a:cubicBezTo>
                    <a:pt x="10209" y="18045"/>
                    <a:pt x="10619" y="18170"/>
                    <a:pt x="11026" y="18170"/>
                  </a:cubicBezTo>
                  <a:cubicBezTo>
                    <a:pt x="11254" y="18170"/>
                    <a:pt x="11481" y="18130"/>
                    <a:pt x="11705" y="18036"/>
                  </a:cubicBezTo>
                  <a:cubicBezTo>
                    <a:pt x="11849" y="17964"/>
                    <a:pt x="11873" y="17772"/>
                    <a:pt x="11801" y="17652"/>
                  </a:cubicBezTo>
                  <a:cubicBezTo>
                    <a:pt x="11755" y="17559"/>
                    <a:pt x="11670" y="17516"/>
                    <a:pt x="11576" y="17516"/>
                  </a:cubicBezTo>
                  <a:cubicBezTo>
                    <a:pt x="11524" y="17516"/>
                    <a:pt x="11469" y="17530"/>
                    <a:pt x="11417" y="17556"/>
                  </a:cubicBezTo>
                  <a:cubicBezTo>
                    <a:pt x="11309" y="17604"/>
                    <a:pt x="11189" y="17622"/>
                    <a:pt x="11063" y="17622"/>
                  </a:cubicBezTo>
                  <a:cubicBezTo>
                    <a:pt x="10937" y="17622"/>
                    <a:pt x="10805" y="17604"/>
                    <a:pt x="10673" y="17580"/>
                  </a:cubicBezTo>
                  <a:cubicBezTo>
                    <a:pt x="10385" y="17532"/>
                    <a:pt x="10073" y="17411"/>
                    <a:pt x="9785" y="17291"/>
                  </a:cubicBezTo>
                  <a:cubicBezTo>
                    <a:pt x="9713" y="17267"/>
                    <a:pt x="9641" y="17243"/>
                    <a:pt x="9569" y="17219"/>
                  </a:cubicBezTo>
                  <a:cubicBezTo>
                    <a:pt x="9593" y="17195"/>
                    <a:pt x="9617" y="17195"/>
                    <a:pt x="9641" y="17171"/>
                  </a:cubicBezTo>
                  <a:cubicBezTo>
                    <a:pt x="10049" y="17003"/>
                    <a:pt x="10433" y="16787"/>
                    <a:pt x="10793" y="16547"/>
                  </a:cubicBezTo>
                  <a:cubicBezTo>
                    <a:pt x="11201" y="16259"/>
                    <a:pt x="11561" y="15923"/>
                    <a:pt x="11945" y="15611"/>
                  </a:cubicBezTo>
                  <a:cubicBezTo>
                    <a:pt x="12041" y="15491"/>
                    <a:pt x="12041" y="15299"/>
                    <a:pt x="11945" y="15203"/>
                  </a:cubicBezTo>
                  <a:cubicBezTo>
                    <a:pt x="11889" y="15147"/>
                    <a:pt x="11821" y="15122"/>
                    <a:pt x="11753" y="15122"/>
                  </a:cubicBezTo>
                  <a:cubicBezTo>
                    <a:pt x="11677" y="15122"/>
                    <a:pt x="11601" y="15153"/>
                    <a:pt x="11537" y="15203"/>
                  </a:cubicBezTo>
                  <a:cubicBezTo>
                    <a:pt x="10913" y="15755"/>
                    <a:pt x="10289" y="16307"/>
                    <a:pt x="9521" y="16619"/>
                  </a:cubicBezTo>
                  <a:cubicBezTo>
                    <a:pt x="8777" y="16955"/>
                    <a:pt x="7961" y="16907"/>
                    <a:pt x="7169" y="17051"/>
                  </a:cubicBezTo>
                  <a:cubicBezTo>
                    <a:pt x="6857" y="17099"/>
                    <a:pt x="6545" y="17195"/>
                    <a:pt x="6257" y="17339"/>
                  </a:cubicBezTo>
                  <a:cubicBezTo>
                    <a:pt x="6929" y="16595"/>
                    <a:pt x="7433" y="15755"/>
                    <a:pt x="7817" y="14843"/>
                  </a:cubicBezTo>
                  <a:cubicBezTo>
                    <a:pt x="8009" y="14411"/>
                    <a:pt x="8177" y="13955"/>
                    <a:pt x="8321" y="13499"/>
                  </a:cubicBezTo>
                  <a:cubicBezTo>
                    <a:pt x="8441" y="13499"/>
                    <a:pt x="8537" y="13451"/>
                    <a:pt x="8585" y="13307"/>
                  </a:cubicBezTo>
                  <a:cubicBezTo>
                    <a:pt x="8945" y="12251"/>
                    <a:pt x="10073" y="11747"/>
                    <a:pt x="11033" y="11363"/>
                  </a:cubicBezTo>
                  <a:cubicBezTo>
                    <a:pt x="11585" y="11147"/>
                    <a:pt x="12161" y="10907"/>
                    <a:pt x="12690" y="10571"/>
                  </a:cubicBezTo>
                  <a:cubicBezTo>
                    <a:pt x="13146" y="10283"/>
                    <a:pt x="13578" y="9923"/>
                    <a:pt x="13962" y="9515"/>
                  </a:cubicBezTo>
                  <a:cubicBezTo>
                    <a:pt x="14394" y="9059"/>
                    <a:pt x="14754" y="8555"/>
                    <a:pt x="15042" y="8003"/>
                  </a:cubicBezTo>
                  <a:cubicBezTo>
                    <a:pt x="15140" y="7772"/>
                    <a:pt x="14946" y="7565"/>
                    <a:pt x="14768" y="7565"/>
                  </a:cubicBezTo>
                  <a:cubicBezTo>
                    <a:pt x="14686" y="7565"/>
                    <a:pt x="14607" y="7609"/>
                    <a:pt x="14562" y="7715"/>
                  </a:cubicBezTo>
                  <a:cubicBezTo>
                    <a:pt x="14058" y="8675"/>
                    <a:pt x="13314" y="9515"/>
                    <a:pt x="12401" y="10091"/>
                  </a:cubicBezTo>
                  <a:cubicBezTo>
                    <a:pt x="11369" y="10739"/>
                    <a:pt x="10145" y="10979"/>
                    <a:pt x="9161" y="11699"/>
                  </a:cubicBezTo>
                  <a:cubicBezTo>
                    <a:pt x="9041" y="11795"/>
                    <a:pt x="8897" y="11915"/>
                    <a:pt x="8801" y="12011"/>
                  </a:cubicBezTo>
                  <a:cubicBezTo>
                    <a:pt x="8801" y="11963"/>
                    <a:pt x="8825" y="11891"/>
                    <a:pt x="8849" y="11843"/>
                  </a:cubicBezTo>
                  <a:cubicBezTo>
                    <a:pt x="9161" y="10835"/>
                    <a:pt x="9497" y="9851"/>
                    <a:pt x="9977" y="8915"/>
                  </a:cubicBezTo>
                  <a:cubicBezTo>
                    <a:pt x="10433" y="8003"/>
                    <a:pt x="11009" y="7138"/>
                    <a:pt x="11585" y="6298"/>
                  </a:cubicBezTo>
                  <a:cubicBezTo>
                    <a:pt x="12762" y="4618"/>
                    <a:pt x="14034" y="2986"/>
                    <a:pt x="14778" y="1066"/>
                  </a:cubicBezTo>
                  <a:cubicBezTo>
                    <a:pt x="14850" y="826"/>
                    <a:pt x="14946" y="586"/>
                    <a:pt x="15018" y="346"/>
                  </a:cubicBezTo>
                  <a:cubicBezTo>
                    <a:pt x="15076" y="142"/>
                    <a:pt x="14896" y="0"/>
                    <a:pt x="147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50"/>
            <p:cNvSpPr/>
            <p:nvPr/>
          </p:nvSpPr>
          <p:spPr>
            <a:xfrm>
              <a:off x="7781908" y="1360519"/>
              <a:ext cx="183109" cy="216660"/>
            </a:xfrm>
            <a:custGeom>
              <a:avLst/>
              <a:gdLst/>
              <a:ahLst/>
              <a:cxnLst/>
              <a:rect l="l" t="t" r="r" b="b"/>
              <a:pathLst>
                <a:path w="5283" h="6251" extrusionOk="0">
                  <a:moveTo>
                    <a:pt x="4898" y="1"/>
                  </a:moveTo>
                  <a:cubicBezTo>
                    <a:pt x="4853" y="1"/>
                    <a:pt x="4804" y="14"/>
                    <a:pt x="4753" y="45"/>
                  </a:cubicBezTo>
                  <a:cubicBezTo>
                    <a:pt x="3097" y="1149"/>
                    <a:pt x="1729" y="2637"/>
                    <a:pt x="769" y="4389"/>
                  </a:cubicBezTo>
                  <a:cubicBezTo>
                    <a:pt x="481" y="4869"/>
                    <a:pt x="265" y="5374"/>
                    <a:pt x="49" y="5902"/>
                  </a:cubicBezTo>
                  <a:cubicBezTo>
                    <a:pt x="1" y="6046"/>
                    <a:pt x="121" y="6214"/>
                    <a:pt x="241" y="6238"/>
                  </a:cubicBezTo>
                  <a:cubicBezTo>
                    <a:pt x="270" y="6246"/>
                    <a:pt x="299" y="6250"/>
                    <a:pt x="325" y="6250"/>
                  </a:cubicBezTo>
                  <a:cubicBezTo>
                    <a:pt x="449" y="6250"/>
                    <a:pt x="537" y="6164"/>
                    <a:pt x="577" y="6046"/>
                  </a:cubicBezTo>
                  <a:cubicBezTo>
                    <a:pt x="1273" y="4293"/>
                    <a:pt x="2377" y="2733"/>
                    <a:pt x="3793" y="1485"/>
                  </a:cubicBezTo>
                  <a:cubicBezTo>
                    <a:pt x="4177" y="1149"/>
                    <a:pt x="4609" y="813"/>
                    <a:pt x="5041" y="525"/>
                  </a:cubicBezTo>
                  <a:cubicBezTo>
                    <a:pt x="5283" y="364"/>
                    <a:pt x="5136" y="1"/>
                    <a:pt x="48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50"/>
            <p:cNvSpPr/>
            <p:nvPr/>
          </p:nvSpPr>
          <p:spPr>
            <a:xfrm>
              <a:off x="7751477" y="1100403"/>
              <a:ext cx="192710" cy="181965"/>
            </a:xfrm>
            <a:custGeom>
              <a:avLst/>
              <a:gdLst/>
              <a:ahLst/>
              <a:cxnLst/>
              <a:rect l="l" t="t" r="r" b="b"/>
              <a:pathLst>
                <a:path w="5560" h="5250" extrusionOk="0">
                  <a:moveTo>
                    <a:pt x="4331" y="1"/>
                  </a:moveTo>
                  <a:cubicBezTo>
                    <a:pt x="4215" y="1"/>
                    <a:pt x="4110" y="87"/>
                    <a:pt x="4071" y="205"/>
                  </a:cubicBezTo>
                  <a:cubicBezTo>
                    <a:pt x="3783" y="973"/>
                    <a:pt x="3447" y="1741"/>
                    <a:pt x="2991" y="2437"/>
                  </a:cubicBezTo>
                  <a:cubicBezTo>
                    <a:pt x="2559" y="3110"/>
                    <a:pt x="1983" y="3638"/>
                    <a:pt x="1263" y="3998"/>
                  </a:cubicBezTo>
                  <a:cubicBezTo>
                    <a:pt x="831" y="4214"/>
                    <a:pt x="399" y="4406"/>
                    <a:pt x="135" y="4838"/>
                  </a:cubicBezTo>
                  <a:cubicBezTo>
                    <a:pt x="1" y="5055"/>
                    <a:pt x="194" y="5250"/>
                    <a:pt x="388" y="5250"/>
                  </a:cubicBezTo>
                  <a:cubicBezTo>
                    <a:pt x="472" y="5250"/>
                    <a:pt x="556" y="5213"/>
                    <a:pt x="615" y="5126"/>
                  </a:cubicBezTo>
                  <a:cubicBezTo>
                    <a:pt x="831" y="4790"/>
                    <a:pt x="1215" y="4622"/>
                    <a:pt x="1551" y="4478"/>
                  </a:cubicBezTo>
                  <a:cubicBezTo>
                    <a:pt x="1671" y="4406"/>
                    <a:pt x="1767" y="4358"/>
                    <a:pt x="1887" y="4310"/>
                  </a:cubicBezTo>
                  <a:cubicBezTo>
                    <a:pt x="1918" y="4421"/>
                    <a:pt x="2034" y="4521"/>
                    <a:pt x="2157" y="4521"/>
                  </a:cubicBezTo>
                  <a:cubicBezTo>
                    <a:pt x="2221" y="4521"/>
                    <a:pt x="2286" y="4495"/>
                    <a:pt x="2343" y="4430"/>
                  </a:cubicBezTo>
                  <a:cubicBezTo>
                    <a:pt x="2703" y="4022"/>
                    <a:pt x="3399" y="4070"/>
                    <a:pt x="3903" y="3974"/>
                  </a:cubicBezTo>
                  <a:cubicBezTo>
                    <a:pt x="4527" y="3830"/>
                    <a:pt x="5079" y="3446"/>
                    <a:pt x="5463" y="2918"/>
                  </a:cubicBezTo>
                  <a:cubicBezTo>
                    <a:pt x="5559" y="2798"/>
                    <a:pt x="5487" y="2606"/>
                    <a:pt x="5367" y="2533"/>
                  </a:cubicBezTo>
                  <a:cubicBezTo>
                    <a:pt x="5321" y="2510"/>
                    <a:pt x="5275" y="2500"/>
                    <a:pt x="5230" y="2500"/>
                  </a:cubicBezTo>
                  <a:cubicBezTo>
                    <a:pt x="5136" y="2500"/>
                    <a:pt x="5048" y="2548"/>
                    <a:pt x="4983" y="2630"/>
                  </a:cubicBezTo>
                  <a:cubicBezTo>
                    <a:pt x="4647" y="3110"/>
                    <a:pt x="4119" y="3374"/>
                    <a:pt x="3543" y="3470"/>
                  </a:cubicBezTo>
                  <a:cubicBezTo>
                    <a:pt x="3303" y="3518"/>
                    <a:pt x="3039" y="3542"/>
                    <a:pt x="2775" y="3590"/>
                  </a:cubicBezTo>
                  <a:cubicBezTo>
                    <a:pt x="3303" y="3062"/>
                    <a:pt x="3711" y="2389"/>
                    <a:pt x="4023" y="1717"/>
                  </a:cubicBezTo>
                  <a:cubicBezTo>
                    <a:pt x="4239" y="1285"/>
                    <a:pt x="4431" y="829"/>
                    <a:pt x="4623" y="373"/>
                  </a:cubicBezTo>
                  <a:cubicBezTo>
                    <a:pt x="4671" y="229"/>
                    <a:pt x="4551" y="61"/>
                    <a:pt x="4407" y="13"/>
                  </a:cubicBezTo>
                  <a:cubicBezTo>
                    <a:pt x="4382" y="5"/>
                    <a:pt x="4356" y="1"/>
                    <a:pt x="43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50"/>
            <p:cNvSpPr/>
            <p:nvPr/>
          </p:nvSpPr>
          <p:spPr>
            <a:xfrm>
              <a:off x="7784438" y="1311165"/>
              <a:ext cx="128970" cy="94345"/>
            </a:xfrm>
            <a:custGeom>
              <a:avLst/>
              <a:gdLst/>
              <a:ahLst/>
              <a:cxnLst/>
              <a:rect l="l" t="t" r="r" b="b"/>
              <a:pathLst>
                <a:path w="3721" h="2722" extrusionOk="0">
                  <a:moveTo>
                    <a:pt x="3375" y="0"/>
                  </a:moveTo>
                  <a:cubicBezTo>
                    <a:pt x="3336" y="0"/>
                    <a:pt x="3297" y="9"/>
                    <a:pt x="3264" y="29"/>
                  </a:cubicBezTo>
                  <a:cubicBezTo>
                    <a:pt x="2280" y="797"/>
                    <a:pt x="1272" y="1517"/>
                    <a:pt x="240" y="2189"/>
                  </a:cubicBezTo>
                  <a:cubicBezTo>
                    <a:pt x="1" y="2348"/>
                    <a:pt x="142" y="2722"/>
                    <a:pt x="374" y="2722"/>
                  </a:cubicBezTo>
                  <a:cubicBezTo>
                    <a:pt x="422" y="2722"/>
                    <a:pt x="474" y="2706"/>
                    <a:pt x="528" y="2669"/>
                  </a:cubicBezTo>
                  <a:cubicBezTo>
                    <a:pt x="1560" y="1997"/>
                    <a:pt x="2568" y="1277"/>
                    <a:pt x="3552" y="533"/>
                  </a:cubicBezTo>
                  <a:cubicBezTo>
                    <a:pt x="3672" y="437"/>
                    <a:pt x="3720" y="293"/>
                    <a:pt x="3648" y="149"/>
                  </a:cubicBezTo>
                  <a:cubicBezTo>
                    <a:pt x="3596" y="62"/>
                    <a:pt x="3481" y="0"/>
                    <a:pt x="3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50"/>
            <p:cNvSpPr/>
            <p:nvPr/>
          </p:nvSpPr>
          <p:spPr>
            <a:xfrm>
              <a:off x="7151320" y="1047721"/>
              <a:ext cx="103217" cy="63878"/>
            </a:xfrm>
            <a:custGeom>
              <a:avLst/>
              <a:gdLst/>
              <a:ahLst/>
              <a:cxnLst/>
              <a:rect l="l" t="t" r="r" b="b"/>
              <a:pathLst>
                <a:path w="2978" h="1843" extrusionOk="0">
                  <a:moveTo>
                    <a:pt x="348" y="1"/>
                  </a:moveTo>
                  <a:cubicBezTo>
                    <a:pt x="249" y="1"/>
                    <a:pt x="145" y="60"/>
                    <a:pt x="97" y="141"/>
                  </a:cubicBezTo>
                  <a:cubicBezTo>
                    <a:pt x="1" y="285"/>
                    <a:pt x="73" y="429"/>
                    <a:pt x="193" y="525"/>
                  </a:cubicBezTo>
                  <a:cubicBezTo>
                    <a:pt x="913" y="1077"/>
                    <a:pt x="1729" y="1509"/>
                    <a:pt x="2593" y="1821"/>
                  </a:cubicBezTo>
                  <a:cubicBezTo>
                    <a:pt x="2618" y="1836"/>
                    <a:pt x="2645" y="1843"/>
                    <a:pt x="2672" y="1843"/>
                  </a:cubicBezTo>
                  <a:cubicBezTo>
                    <a:pt x="2777" y="1843"/>
                    <a:pt x="2891" y="1744"/>
                    <a:pt x="2929" y="1629"/>
                  </a:cubicBezTo>
                  <a:cubicBezTo>
                    <a:pt x="2977" y="1485"/>
                    <a:pt x="2881" y="1341"/>
                    <a:pt x="2737" y="1293"/>
                  </a:cubicBezTo>
                  <a:cubicBezTo>
                    <a:pt x="1921" y="981"/>
                    <a:pt x="1153" y="573"/>
                    <a:pt x="481" y="45"/>
                  </a:cubicBezTo>
                  <a:cubicBezTo>
                    <a:pt x="442" y="14"/>
                    <a:pt x="396" y="1"/>
                    <a:pt x="3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50"/>
            <p:cNvSpPr/>
            <p:nvPr/>
          </p:nvSpPr>
          <p:spPr>
            <a:xfrm>
              <a:off x="7210379" y="894216"/>
              <a:ext cx="61625" cy="55248"/>
            </a:xfrm>
            <a:custGeom>
              <a:avLst/>
              <a:gdLst/>
              <a:ahLst/>
              <a:cxnLst/>
              <a:rect l="l" t="t" r="r" b="b"/>
              <a:pathLst>
                <a:path w="1778" h="1594" extrusionOk="0">
                  <a:moveTo>
                    <a:pt x="301" y="0"/>
                  </a:moveTo>
                  <a:cubicBezTo>
                    <a:pt x="233" y="0"/>
                    <a:pt x="166" y="25"/>
                    <a:pt x="121" y="82"/>
                  </a:cubicBezTo>
                  <a:cubicBezTo>
                    <a:pt x="25" y="202"/>
                    <a:pt x="1" y="370"/>
                    <a:pt x="121" y="490"/>
                  </a:cubicBezTo>
                  <a:lnTo>
                    <a:pt x="1273" y="1522"/>
                  </a:lnTo>
                  <a:cubicBezTo>
                    <a:pt x="1333" y="1570"/>
                    <a:pt x="1405" y="1594"/>
                    <a:pt x="1474" y="1594"/>
                  </a:cubicBezTo>
                  <a:cubicBezTo>
                    <a:pt x="1543" y="1594"/>
                    <a:pt x="1609" y="1570"/>
                    <a:pt x="1657" y="1522"/>
                  </a:cubicBezTo>
                  <a:cubicBezTo>
                    <a:pt x="1753" y="1402"/>
                    <a:pt x="1777" y="1210"/>
                    <a:pt x="1657" y="1114"/>
                  </a:cubicBezTo>
                  <a:lnTo>
                    <a:pt x="505" y="82"/>
                  </a:lnTo>
                  <a:cubicBezTo>
                    <a:pt x="454" y="31"/>
                    <a:pt x="377" y="0"/>
                    <a:pt x="3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50"/>
            <p:cNvSpPr/>
            <p:nvPr/>
          </p:nvSpPr>
          <p:spPr>
            <a:xfrm>
              <a:off x="7799549" y="2211781"/>
              <a:ext cx="227439" cy="338247"/>
            </a:xfrm>
            <a:custGeom>
              <a:avLst/>
              <a:gdLst/>
              <a:ahLst/>
              <a:cxnLst/>
              <a:rect l="l" t="t" r="r" b="b"/>
              <a:pathLst>
                <a:path w="6562" h="9759" extrusionOk="0">
                  <a:moveTo>
                    <a:pt x="6177" y="0"/>
                  </a:moveTo>
                  <a:cubicBezTo>
                    <a:pt x="6092" y="0"/>
                    <a:pt x="6007" y="39"/>
                    <a:pt x="5948" y="134"/>
                  </a:cubicBezTo>
                  <a:cubicBezTo>
                    <a:pt x="5516" y="831"/>
                    <a:pt x="5084" y="1527"/>
                    <a:pt x="4652" y="2223"/>
                  </a:cubicBezTo>
                  <a:cubicBezTo>
                    <a:pt x="4268" y="2871"/>
                    <a:pt x="3884" y="3519"/>
                    <a:pt x="3428" y="4143"/>
                  </a:cubicBezTo>
                  <a:cubicBezTo>
                    <a:pt x="3236" y="4431"/>
                    <a:pt x="2996" y="4695"/>
                    <a:pt x="2756" y="4935"/>
                  </a:cubicBezTo>
                  <a:cubicBezTo>
                    <a:pt x="2684" y="5031"/>
                    <a:pt x="2588" y="5103"/>
                    <a:pt x="2492" y="5175"/>
                  </a:cubicBezTo>
                  <a:cubicBezTo>
                    <a:pt x="2372" y="4551"/>
                    <a:pt x="2228" y="3951"/>
                    <a:pt x="2084" y="3327"/>
                  </a:cubicBezTo>
                  <a:cubicBezTo>
                    <a:pt x="2064" y="3208"/>
                    <a:pt x="1947" y="3122"/>
                    <a:pt x="1826" y="3122"/>
                  </a:cubicBezTo>
                  <a:cubicBezTo>
                    <a:pt x="1800" y="3122"/>
                    <a:pt x="1773" y="3126"/>
                    <a:pt x="1748" y="3135"/>
                  </a:cubicBezTo>
                  <a:cubicBezTo>
                    <a:pt x="1604" y="3183"/>
                    <a:pt x="1532" y="3327"/>
                    <a:pt x="1556" y="3471"/>
                  </a:cubicBezTo>
                  <a:cubicBezTo>
                    <a:pt x="1700" y="4167"/>
                    <a:pt x="1868" y="4863"/>
                    <a:pt x="2012" y="5559"/>
                  </a:cubicBezTo>
                  <a:cubicBezTo>
                    <a:pt x="1988" y="5583"/>
                    <a:pt x="1964" y="5607"/>
                    <a:pt x="1916" y="5631"/>
                  </a:cubicBezTo>
                  <a:cubicBezTo>
                    <a:pt x="1388" y="6087"/>
                    <a:pt x="980" y="6615"/>
                    <a:pt x="716" y="7239"/>
                  </a:cubicBezTo>
                  <a:cubicBezTo>
                    <a:pt x="404" y="7935"/>
                    <a:pt x="212" y="8679"/>
                    <a:pt x="44" y="9423"/>
                  </a:cubicBezTo>
                  <a:cubicBezTo>
                    <a:pt x="0" y="9626"/>
                    <a:pt x="184" y="9759"/>
                    <a:pt x="352" y="9759"/>
                  </a:cubicBezTo>
                  <a:cubicBezTo>
                    <a:pt x="463" y="9759"/>
                    <a:pt x="567" y="9701"/>
                    <a:pt x="596" y="9567"/>
                  </a:cubicBezTo>
                  <a:cubicBezTo>
                    <a:pt x="668" y="9207"/>
                    <a:pt x="764" y="8847"/>
                    <a:pt x="860" y="8487"/>
                  </a:cubicBezTo>
                  <a:cubicBezTo>
                    <a:pt x="932" y="8487"/>
                    <a:pt x="1004" y="8439"/>
                    <a:pt x="1028" y="8367"/>
                  </a:cubicBezTo>
                  <a:cubicBezTo>
                    <a:pt x="1292" y="7839"/>
                    <a:pt x="1868" y="7647"/>
                    <a:pt x="2420" y="7527"/>
                  </a:cubicBezTo>
                  <a:cubicBezTo>
                    <a:pt x="2420" y="7551"/>
                    <a:pt x="2420" y="7599"/>
                    <a:pt x="2444" y="7623"/>
                  </a:cubicBezTo>
                  <a:cubicBezTo>
                    <a:pt x="2828" y="8199"/>
                    <a:pt x="3380" y="8631"/>
                    <a:pt x="4052" y="8871"/>
                  </a:cubicBezTo>
                  <a:cubicBezTo>
                    <a:pt x="4078" y="8880"/>
                    <a:pt x="4104" y="8884"/>
                    <a:pt x="4130" y="8884"/>
                  </a:cubicBezTo>
                  <a:cubicBezTo>
                    <a:pt x="4251" y="8884"/>
                    <a:pt x="4368" y="8798"/>
                    <a:pt x="4388" y="8679"/>
                  </a:cubicBezTo>
                  <a:cubicBezTo>
                    <a:pt x="4436" y="8535"/>
                    <a:pt x="4340" y="8391"/>
                    <a:pt x="4196" y="8343"/>
                  </a:cubicBezTo>
                  <a:cubicBezTo>
                    <a:pt x="4172" y="8319"/>
                    <a:pt x="4124" y="8319"/>
                    <a:pt x="4100" y="8295"/>
                  </a:cubicBezTo>
                  <a:lnTo>
                    <a:pt x="4076" y="8295"/>
                  </a:lnTo>
                  <a:cubicBezTo>
                    <a:pt x="4076" y="8295"/>
                    <a:pt x="4052" y="8271"/>
                    <a:pt x="4028" y="8271"/>
                  </a:cubicBezTo>
                  <a:cubicBezTo>
                    <a:pt x="3956" y="8247"/>
                    <a:pt x="3908" y="8199"/>
                    <a:pt x="3836" y="8175"/>
                  </a:cubicBezTo>
                  <a:cubicBezTo>
                    <a:pt x="3764" y="8127"/>
                    <a:pt x="3716" y="8103"/>
                    <a:pt x="3644" y="8055"/>
                  </a:cubicBezTo>
                  <a:cubicBezTo>
                    <a:pt x="3620" y="8031"/>
                    <a:pt x="3596" y="8007"/>
                    <a:pt x="3548" y="7983"/>
                  </a:cubicBezTo>
                  <a:cubicBezTo>
                    <a:pt x="3548" y="7983"/>
                    <a:pt x="3524" y="7983"/>
                    <a:pt x="3500" y="7959"/>
                  </a:cubicBezTo>
                  <a:cubicBezTo>
                    <a:pt x="3380" y="7863"/>
                    <a:pt x="3284" y="7767"/>
                    <a:pt x="3188" y="7647"/>
                  </a:cubicBezTo>
                  <a:cubicBezTo>
                    <a:pt x="3140" y="7599"/>
                    <a:pt x="3092" y="7551"/>
                    <a:pt x="3044" y="7479"/>
                  </a:cubicBezTo>
                  <a:cubicBezTo>
                    <a:pt x="3020" y="7479"/>
                    <a:pt x="3020" y="7455"/>
                    <a:pt x="2996" y="7431"/>
                  </a:cubicBezTo>
                  <a:cubicBezTo>
                    <a:pt x="2996" y="7431"/>
                    <a:pt x="2972" y="7407"/>
                    <a:pt x="2972" y="7383"/>
                  </a:cubicBezTo>
                  <a:cubicBezTo>
                    <a:pt x="3332" y="7311"/>
                    <a:pt x="3668" y="7167"/>
                    <a:pt x="4004" y="6975"/>
                  </a:cubicBezTo>
                  <a:cubicBezTo>
                    <a:pt x="4316" y="6759"/>
                    <a:pt x="4604" y="6519"/>
                    <a:pt x="4868" y="6255"/>
                  </a:cubicBezTo>
                  <a:cubicBezTo>
                    <a:pt x="5180" y="5967"/>
                    <a:pt x="5468" y="5655"/>
                    <a:pt x="5804" y="5415"/>
                  </a:cubicBezTo>
                  <a:cubicBezTo>
                    <a:pt x="5924" y="5343"/>
                    <a:pt x="5972" y="5175"/>
                    <a:pt x="5900" y="5031"/>
                  </a:cubicBezTo>
                  <a:cubicBezTo>
                    <a:pt x="5852" y="4950"/>
                    <a:pt x="5748" y="4890"/>
                    <a:pt x="5649" y="4890"/>
                  </a:cubicBezTo>
                  <a:cubicBezTo>
                    <a:pt x="5601" y="4890"/>
                    <a:pt x="5555" y="4904"/>
                    <a:pt x="5516" y="4935"/>
                  </a:cubicBezTo>
                  <a:cubicBezTo>
                    <a:pt x="4892" y="5391"/>
                    <a:pt x="4412" y="6015"/>
                    <a:pt x="3788" y="6447"/>
                  </a:cubicBezTo>
                  <a:cubicBezTo>
                    <a:pt x="3428" y="6687"/>
                    <a:pt x="3068" y="6807"/>
                    <a:pt x="2660" y="6903"/>
                  </a:cubicBezTo>
                  <a:cubicBezTo>
                    <a:pt x="2252" y="6975"/>
                    <a:pt x="1844" y="7071"/>
                    <a:pt x="1460" y="7239"/>
                  </a:cubicBezTo>
                  <a:cubicBezTo>
                    <a:pt x="1412" y="7263"/>
                    <a:pt x="1340" y="7311"/>
                    <a:pt x="1268" y="7335"/>
                  </a:cubicBezTo>
                  <a:cubicBezTo>
                    <a:pt x="1508" y="6879"/>
                    <a:pt x="1820" y="6447"/>
                    <a:pt x="2228" y="6111"/>
                  </a:cubicBezTo>
                  <a:cubicBezTo>
                    <a:pt x="2492" y="5895"/>
                    <a:pt x="2780" y="5679"/>
                    <a:pt x="3044" y="5439"/>
                  </a:cubicBezTo>
                  <a:cubicBezTo>
                    <a:pt x="3308" y="5175"/>
                    <a:pt x="3548" y="4911"/>
                    <a:pt x="3764" y="4623"/>
                  </a:cubicBezTo>
                  <a:cubicBezTo>
                    <a:pt x="4220" y="4023"/>
                    <a:pt x="4604" y="3375"/>
                    <a:pt x="4988" y="2751"/>
                  </a:cubicBezTo>
                  <a:cubicBezTo>
                    <a:pt x="5468" y="1959"/>
                    <a:pt x="5948" y="1191"/>
                    <a:pt x="6428" y="422"/>
                  </a:cubicBezTo>
                  <a:cubicBezTo>
                    <a:pt x="6562" y="205"/>
                    <a:pt x="6370" y="0"/>
                    <a:pt x="61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50"/>
            <p:cNvSpPr/>
            <p:nvPr/>
          </p:nvSpPr>
          <p:spPr>
            <a:xfrm>
              <a:off x="7720353" y="2493247"/>
              <a:ext cx="29149" cy="107169"/>
            </a:xfrm>
            <a:custGeom>
              <a:avLst/>
              <a:gdLst/>
              <a:ahLst/>
              <a:cxnLst/>
              <a:rect l="l" t="t" r="r" b="b"/>
              <a:pathLst>
                <a:path w="841" h="3092" extrusionOk="0">
                  <a:moveTo>
                    <a:pt x="288" y="0"/>
                  </a:moveTo>
                  <a:cubicBezTo>
                    <a:pt x="144" y="0"/>
                    <a:pt x="0" y="90"/>
                    <a:pt x="0" y="270"/>
                  </a:cubicBezTo>
                  <a:cubicBezTo>
                    <a:pt x="0" y="1158"/>
                    <a:pt x="96" y="2022"/>
                    <a:pt x="264" y="2887"/>
                  </a:cubicBezTo>
                  <a:cubicBezTo>
                    <a:pt x="284" y="3005"/>
                    <a:pt x="418" y="3091"/>
                    <a:pt x="531" y="3091"/>
                  </a:cubicBezTo>
                  <a:cubicBezTo>
                    <a:pt x="556" y="3091"/>
                    <a:pt x="579" y="3087"/>
                    <a:pt x="601" y="3079"/>
                  </a:cubicBezTo>
                  <a:cubicBezTo>
                    <a:pt x="769" y="3055"/>
                    <a:pt x="841" y="2887"/>
                    <a:pt x="793" y="2743"/>
                  </a:cubicBezTo>
                  <a:cubicBezTo>
                    <a:pt x="649" y="1926"/>
                    <a:pt x="577" y="1110"/>
                    <a:pt x="577" y="270"/>
                  </a:cubicBezTo>
                  <a:cubicBezTo>
                    <a:pt x="577" y="90"/>
                    <a:pt x="433" y="0"/>
                    <a:pt x="2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50"/>
            <p:cNvSpPr/>
            <p:nvPr/>
          </p:nvSpPr>
          <p:spPr>
            <a:xfrm>
              <a:off x="6911757" y="3455626"/>
              <a:ext cx="1176360" cy="1147905"/>
            </a:xfrm>
            <a:custGeom>
              <a:avLst/>
              <a:gdLst/>
              <a:ahLst/>
              <a:cxnLst/>
              <a:rect l="l" t="t" r="r" b="b"/>
              <a:pathLst>
                <a:path w="33940" h="33119" extrusionOk="0">
                  <a:moveTo>
                    <a:pt x="360" y="1"/>
                  </a:moveTo>
                  <a:cubicBezTo>
                    <a:pt x="292" y="1"/>
                    <a:pt x="225" y="25"/>
                    <a:pt x="168" y="82"/>
                  </a:cubicBezTo>
                  <a:cubicBezTo>
                    <a:pt x="120" y="130"/>
                    <a:pt x="96" y="202"/>
                    <a:pt x="96" y="298"/>
                  </a:cubicBezTo>
                  <a:cubicBezTo>
                    <a:pt x="24" y="346"/>
                    <a:pt x="0" y="418"/>
                    <a:pt x="0" y="490"/>
                  </a:cubicBezTo>
                  <a:cubicBezTo>
                    <a:pt x="408" y="3970"/>
                    <a:pt x="864" y="7451"/>
                    <a:pt x="1344" y="10907"/>
                  </a:cubicBezTo>
                  <a:cubicBezTo>
                    <a:pt x="1800" y="14291"/>
                    <a:pt x="2280" y="17676"/>
                    <a:pt x="3024" y="20988"/>
                  </a:cubicBezTo>
                  <a:cubicBezTo>
                    <a:pt x="3384" y="22620"/>
                    <a:pt x="3792" y="24252"/>
                    <a:pt x="4368" y="25813"/>
                  </a:cubicBezTo>
                  <a:cubicBezTo>
                    <a:pt x="4897" y="27229"/>
                    <a:pt x="5617" y="28573"/>
                    <a:pt x="6673" y="29677"/>
                  </a:cubicBezTo>
                  <a:cubicBezTo>
                    <a:pt x="8833" y="31861"/>
                    <a:pt x="11857" y="32845"/>
                    <a:pt x="14858" y="33061"/>
                  </a:cubicBezTo>
                  <a:cubicBezTo>
                    <a:pt x="15333" y="33101"/>
                    <a:pt x="15816" y="33119"/>
                    <a:pt x="16302" y="33119"/>
                  </a:cubicBezTo>
                  <a:cubicBezTo>
                    <a:pt x="16699" y="33119"/>
                    <a:pt x="17099" y="33107"/>
                    <a:pt x="17498" y="33085"/>
                  </a:cubicBezTo>
                  <a:cubicBezTo>
                    <a:pt x="17707" y="33098"/>
                    <a:pt x="17916" y="33104"/>
                    <a:pt x="18126" y="33104"/>
                  </a:cubicBezTo>
                  <a:cubicBezTo>
                    <a:pt x="19075" y="33104"/>
                    <a:pt x="20031" y="32983"/>
                    <a:pt x="20954" y="32845"/>
                  </a:cubicBezTo>
                  <a:cubicBezTo>
                    <a:pt x="22274" y="32629"/>
                    <a:pt x="23618" y="32341"/>
                    <a:pt x="24843" y="31717"/>
                  </a:cubicBezTo>
                  <a:cubicBezTo>
                    <a:pt x="26091" y="31117"/>
                    <a:pt x="27051" y="30133"/>
                    <a:pt x="27867" y="29029"/>
                  </a:cubicBezTo>
                  <a:cubicBezTo>
                    <a:pt x="28707" y="27877"/>
                    <a:pt x="29427" y="26653"/>
                    <a:pt x="29979" y="25333"/>
                  </a:cubicBezTo>
                  <a:cubicBezTo>
                    <a:pt x="30531" y="23940"/>
                    <a:pt x="30819" y="22476"/>
                    <a:pt x="31107" y="21012"/>
                  </a:cubicBezTo>
                  <a:cubicBezTo>
                    <a:pt x="31707" y="17964"/>
                    <a:pt x="32211" y="14891"/>
                    <a:pt x="32667" y="11795"/>
                  </a:cubicBezTo>
                  <a:cubicBezTo>
                    <a:pt x="33123" y="8723"/>
                    <a:pt x="33508" y="5627"/>
                    <a:pt x="33820" y="2506"/>
                  </a:cubicBezTo>
                  <a:cubicBezTo>
                    <a:pt x="33844" y="2122"/>
                    <a:pt x="33892" y="1738"/>
                    <a:pt x="33916" y="1354"/>
                  </a:cubicBezTo>
                  <a:cubicBezTo>
                    <a:pt x="33940" y="1258"/>
                    <a:pt x="33892" y="1186"/>
                    <a:pt x="33820" y="1114"/>
                  </a:cubicBezTo>
                  <a:cubicBezTo>
                    <a:pt x="33761" y="1041"/>
                    <a:pt x="33668" y="986"/>
                    <a:pt x="33571" y="986"/>
                  </a:cubicBezTo>
                  <a:cubicBezTo>
                    <a:pt x="33508" y="986"/>
                    <a:pt x="33444" y="1009"/>
                    <a:pt x="33388" y="1066"/>
                  </a:cubicBezTo>
                  <a:cubicBezTo>
                    <a:pt x="31995" y="2434"/>
                    <a:pt x="29859" y="2578"/>
                    <a:pt x="28035" y="2722"/>
                  </a:cubicBezTo>
                  <a:cubicBezTo>
                    <a:pt x="25635" y="2914"/>
                    <a:pt x="23210" y="3034"/>
                    <a:pt x="20810" y="3082"/>
                  </a:cubicBezTo>
                  <a:cubicBezTo>
                    <a:pt x="20288" y="3087"/>
                    <a:pt x="19767" y="3090"/>
                    <a:pt x="19245" y="3090"/>
                  </a:cubicBezTo>
                  <a:cubicBezTo>
                    <a:pt x="17342" y="3090"/>
                    <a:pt x="15440" y="3051"/>
                    <a:pt x="13537" y="2938"/>
                  </a:cubicBezTo>
                  <a:cubicBezTo>
                    <a:pt x="12337" y="2890"/>
                    <a:pt x="11137" y="2818"/>
                    <a:pt x="9937" y="2698"/>
                  </a:cubicBezTo>
                  <a:cubicBezTo>
                    <a:pt x="8881" y="2626"/>
                    <a:pt x="7801" y="2530"/>
                    <a:pt x="6745" y="2362"/>
                  </a:cubicBezTo>
                  <a:cubicBezTo>
                    <a:pt x="4801" y="2098"/>
                    <a:pt x="2832" y="1618"/>
                    <a:pt x="1176" y="514"/>
                  </a:cubicBezTo>
                  <a:cubicBezTo>
                    <a:pt x="960" y="370"/>
                    <a:pt x="768" y="226"/>
                    <a:pt x="576" y="82"/>
                  </a:cubicBezTo>
                  <a:cubicBezTo>
                    <a:pt x="513" y="31"/>
                    <a:pt x="436" y="1"/>
                    <a:pt x="3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50"/>
            <p:cNvSpPr/>
            <p:nvPr/>
          </p:nvSpPr>
          <p:spPr>
            <a:xfrm>
              <a:off x="6965825" y="3578804"/>
              <a:ext cx="54104" cy="91849"/>
            </a:xfrm>
            <a:custGeom>
              <a:avLst/>
              <a:gdLst/>
              <a:ahLst/>
              <a:cxnLst/>
              <a:rect l="l" t="t" r="r" b="b"/>
              <a:pathLst>
                <a:path w="1561" h="2650" extrusionOk="0">
                  <a:moveTo>
                    <a:pt x="679" y="1"/>
                  </a:moveTo>
                  <a:cubicBezTo>
                    <a:pt x="609" y="1"/>
                    <a:pt x="536" y="24"/>
                    <a:pt x="480" y="80"/>
                  </a:cubicBezTo>
                  <a:cubicBezTo>
                    <a:pt x="456" y="128"/>
                    <a:pt x="432" y="152"/>
                    <a:pt x="408" y="200"/>
                  </a:cubicBezTo>
                  <a:cubicBezTo>
                    <a:pt x="264" y="200"/>
                    <a:pt x="144" y="272"/>
                    <a:pt x="120" y="392"/>
                  </a:cubicBezTo>
                  <a:cubicBezTo>
                    <a:pt x="24" y="848"/>
                    <a:pt x="0" y="1304"/>
                    <a:pt x="96" y="1761"/>
                  </a:cubicBezTo>
                  <a:cubicBezTo>
                    <a:pt x="168" y="2121"/>
                    <a:pt x="360" y="2625"/>
                    <a:pt x="816" y="2649"/>
                  </a:cubicBezTo>
                  <a:cubicBezTo>
                    <a:pt x="827" y="2649"/>
                    <a:pt x="837" y="2649"/>
                    <a:pt x="847" y="2649"/>
                  </a:cubicBezTo>
                  <a:cubicBezTo>
                    <a:pt x="1256" y="2649"/>
                    <a:pt x="1418" y="2184"/>
                    <a:pt x="1488" y="1857"/>
                  </a:cubicBezTo>
                  <a:cubicBezTo>
                    <a:pt x="1560" y="1521"/>
                    <a:pt x="1560" y="1184"/>
                    <a:pt x="1464" y="848"/>
                  </a:cubicBezTo>
                  <a:cubicBezTo>
                    <a:pt x="1392" y="512"/>
                    <a:pt x="1152" y="200"/>
                    <a:pt x="816" y="32"/>
                  </a:cubicBezTo>
                  <a:cubicBezTo>
                    <a:pt x="776" y="12"/>
                    <a:pt x="728"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50"/>
            <p:cNvSpPr/>
            <p:nvPr/>
          </p:nvSpPr>
          <p:spPr>
            <a:xfrm>
              <a:off x="7073129" y="3725793"/>
              <a:ext cx="54104" cy="92092"/>
            </a:xfrm>
            <a:custGeom>
              <a:avLst/>
              <a:gdLst/>
              <a:ahLst/>
              <a:cxnLst/>
              <a:rect l="l" t="t" r="r" b="b"/>
              <a:pathLst>
                <a:path w="1561" h="2657" extrusionOk="0">
                  <a:moveTo>
                    <a:pt x="662" y="0"/>
                  </a:moveTo>
                  <a:cubicBezTo>
                    <a:pt x="597" y="0"/>
                    <a:pt x="532" y="23"/>
                    <a:pt x="481" y="88"/>
                  </a:cubicBezTo>
                  <a:cubicBezTo>
                    <a:pt x="457" y="112"/>
                    <a:pt x="433" y="160"/>
                    <a:pt x="409" y="208"/>
                  </a:cubicBezTo>
                  <a:cubicBezTo>
                    <a:pt x="265" y="208"/>
                    <a:pt x="145" y="280"/>
                    <a:pt x="121" y="400"/>
                  </a:cubicBezTo>
                  <a:cubicBezTo>
                    <a:pt x="24" y="856"/>
                    <a:pt x="0" y="1312"/>
                    <a:pt x="97" y="1744"/>
                  </a:cubicBezTo>
                  <a:cubicBezTo>
                    <a:pt x="169" y="2128"/>
                    <a:pt x="361" y="2632"/>
                    <a:pt x="817" y="2656"/>
                  </a:cubicBezTo>
                  <a:cubicBezTo>
                    <a:pt x="827" y="2657"/>
                    <a:pt x="837" y="2657"/>
                    <a:pt x="847" y="2657"/>
                  </a:cubicBezTo>
                  <a:cubicBezTo>
                    <a:pt x="1257" y="2657"/>
                    <a:pt x="1418" y="2192"/>
                    <a:pt x="1489" y="1864"/>
                  </a:cubicBezTo>
                  <a:cubicBezTo>
                    <a:pt x="1561" y="1528"/>
                    <a:pt x="1561" y="1192"/>
                    <a:pt x="1489" y="856"/>
                  </a:cubicBezTo>
                  <a:cubicBezTo>
                    <a:pt x="1393" y="520"/>
                    <a:pt x="1153" y="184"/>
                    <a:pt x="817" y="40"/>
                  </a:cubicBezTo>
                  <a:cubicBezTo>
                    <a:pt x="772" y="18"/>
                    <a:pt x="717" y="0"/>
                    <a:pt x="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50"/>
            <p:cNvSpPr/>
            <p:nvPr/>
          </p:nvSpPr>
          <p:spPr>
            <a:xfrm>
              <a:off x="7171284" y="3849665"/>
              <a:ext cx="54104" cy="91433"/>
            </a:xfrm>
            <a:custGeom>
              <a:avLst/>
              <a:gdLst/>
              <a:ahLst/>
              <a:cxnLst/>
              <a:rect l="l" t="t" r="r" b="b"/>
              <a:pathLst>
                <a:path w="1561" h="2638" extrusionOk="0">
                  <a:moveTo>
                    <a:pt x="649" y="0"/>
                  </a:moveTo>
                  <a:cubicBezTo>
                    <a:pt x="589" y="0"/>
                    <a:pt x="529" y="18"/>
                    <a:pt x="481" y="66"/>
                  </a:cubicBezTo>
                  <a:cubicBezTo>
                    <a:pt x="457" y="114"/>
                    <a:pt x="433" y="162"/>
                    <a:pt x="385" y="186"/>
                  </a:cubicBezTo>
                  <a:cubicBezTo>
                    <a:pt x="265" y="186"/>
                    <a:pt x="145" y="282"/>
                    <a:pt x="121" y="402"/>
                  </a:cubicBezTo>
                  <a:cubicBezTo>
                    <a:pt x="25" y="834"/>
                    <a:pt x="1" y="1290"/>
                    <a:pt x="97" y="1746"/>
                  </a:cubicBezTo>
                  <a:cubicBezTo>
                    <a:pt x="169" y="2130"/>
                    <a:pt x="361" y="2610"/>
                    <a:pt x="817" y="2634"/>
                  </a:cubicBezTo>
                  <a:cubicBezTo>
                    <a:pt x="837" y="2637"/>
                    <a:pt x="857" y="2638"/>
                    <a:pt x="876" y="2638"/>
                  </a:cubicBezTo>
                  <a:cubicBezTo>
                    <a:pt x="1264" y="2638"/>
                    <a:pt x="1420" y="2186"/>
                    <a:pt x="1489" y="1842"/>
                  </a:cubicBezTo>
                  <a:cubicBezTo>
                    <a:pt x="1561" y="1530"/>
                    <a:pt x="1561" y="1170"/>
                    <a:pt x="1465" y="858"/>
                  </a:cubicBezTo>
                  <a:cubicBezTo>
                    <a:pt x="1369" y="498"/>
                    <a:pt x="1153" y="186"/>
                    <a:pt x="817" y="42"/>
                  </a:cubicBezTo>
                  <a:cubicBezTo>
                    <a:pt x="769" y="18"/>
                    <a:pt x="709" y="0"/>
                    <a:pt x="6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50"/>
            <p:cNvSpPr/>
            <p:nvPr/>
          </p:nvSpPr>
          <p:spPr>
            <a:xfrm>
              <a:off x="7276959" y="3983692"/>
              <a:ext cx="54104" cy="92092"/>
            </a:xfrm>
            <a:custGeom>
              <a:avLst/>
              <a:gdLst/>
              <a:ahLst/>
              <a:cxnLst/>
              <a:rect l="l" t="t" r="r" b="b"/>
              <a:pathLst>
                <a:path w="1561" h="2657" extrusionOk="0">
                  <a:moveTo>
                    <a:pt x="661" y="0"/>
                  </a:moveTo>
                  <a:cubicBezTo>
                    <a:pt x="597" y="0"/>
                    <a:pt x="532" y="23"/>
                    <a:pt x="480" y="88"/>
                  </a:cubicBezTo>
                  <a:cubicBezTo>
                    <a:pt x="456" y="112"/>
                    <a:pt x="432" y="160"/>
                    <a:pt x="384" y="208"/>
                  </a:cubicBezTo>
                  <a:cubicBezTo>
                    <a:pt x="372" y="205"/>
                    <a:pt x="359" y="204"/>
                    <a:pt x="347" y="204"/>
                  </a:cubicBezTo>
                  <a:cubicBezTo>
                    <a:pt x="240" y="204"/>
                    <a:pt x="142" y="292"/>
                    <a:pt x="120" y="400"/>
                  </a:cubicBezTo>
                  <a:cubicBezTo>
                    <a:pt x="24" y="832"/>
                    <a:pt x="0" y="1288"/>
                    <a:pt x="96" y="1744"/>
                  </a:cubicBezTo>
                  <a:cubicBezTo>
                    <a:pt x="168" y="2128"/>
                    <a:pt x="360" y="2608"/>
                    <a:pt x="816" y="2656"/>
                  </a:cubicBezTo>
                  <a:cubicBezTo>
                    <a:pt x="827" y="2656"/>
                    <a:pt x="837" y="2657"/>
                    <a:pt x="847" y="2657"/>
                  </a:cubicBezTo>
                  <a:cubicBezTo>
                    <a:pt x="1256" y="2657"/>
                    <a:pt x="1418" y="2191"/>
                    <a:pt x="1488" y="1840"/>
                  </a:cubicBezTo>
                  <a:cubicBezTo>
                    <a:pt x="1560" y="1528"/>
                    <a:pt x="1560" y="1168"/>
                    <a:pt x="1464" y="856"/>
                  </a:cubicBezTo>
                  <a:cubicBezTo>
                    <a:pt x="1368" y="496"/>
                    <a:pt x="1152" y="184"/>
                    <a:pt x="816" y="40"/>
                  </a:cubicBezTo>
                  <a:cubicBezTo>
                    <a:pt x="772" y="17"/>
                    <a:pt x="717" y="0"/>
                    <a:pt x="6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50"/>
            <p:cNvSpPr/>
            <p:nvPr/>
          </p:nvSpPr>
          <p:spPr>
            <a:xfrm>
              <a:off x="7375114" y="4102087"/>
              <a:ext cx="54104" cy="91814"/>
            </a:xfrm>
            <a:custGeom>
              <a:avLst/>
              <a:gdLst/>
              <a:ahLst/>
              <a:cxnLst/>
              <a:rect l="l" t="t" r="r" b="b"/>
              <a:pathLst>
                <a:path w="1561" h="2649" extrusionOk="0">
                  <a:moveTo>
                    <a:pt x="672" y="0"/>
                  </a:moveTo>
                  <a:cubicBezTo>
                    <a:pt x="598" y="0"/>
                    <a:pt x="523" y="24"/>
                    <a:pt x="480" y="80"/>
                  </a:cubicBezTo>
                  <a:cubicBezTo>
                    <a:pt x="456" y="128"/>
                    <a:pt x="408" y="152"/>
                    <a:pt x="384" y="200"/>
                  </a:cubicBezTo>
                  <a:cubicBezTo>
                    <a:pt x="264" y="200"/>
                    <a:pt x="144" y="272"/>
                    <a:pt x="120" y="416"/>
                  </a:cubicBezTo>
                  <a:cubicBezTo>
                    <a:pt x="0" y="848"/>
                    <a:pt x="0" y="1304"/>
                    <a:pt x="96" y="1760"/>
                  </a:cubicBezTo>
                  <a:cubicBezTo>
                    <a:pt x="168" y="2120"/>
                    <a:pt x="360" y="2624"/>
                    <a:pt x="816" y="2648"/>
                  </a:cubicBezTo>
                  <a:cubicBezTo>
                    <a:pt x="827" y="2649"/>
                    <a:pt x="837" y="2649"/>
                    <a:pt x="847" y="2649"/>
                  </a:cubicBezTo>
                  <a:cubicBezTo>
                    <a:pt x="1257" y="2649"/>
                    <a:pt x="1418" y="2184"/>
                    <a:pt x="1489" y="1856"/>
                  </a:cubicBezTo>
                  <a:cubicBezTo>
                    <a:pt x="1537" y="1520"/>
                    <a:pt x="1561" y="1184"/>
                    <a:pt x="1465" y="848"/>
                  </a:cubicBezTo>
                  <a:cubicBezTo>
                    <a:pt x="1369" y="512"/>
                    <a:pt x="1153" y="200"/>
                    <a:pt x="816" y="32"/>
                  </a:cubicBezTo>
                  <a:cubicBezTo>
                    <a:pt x="777" y="12"/>
                    <a:pt x="725" y="0"/>
                    <a:pt x="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50"/>
            <p:cNvSpPr/>
            <p:nvPr/>
          </p:nvSpPr>
          <p:spPr>
            <a:xfrm>
              <a:off x="7496559" y="4218264"/>
              <a:ext cx="54104" cy="92126"/>
            </a:xfrm>
            <a:custGeom>
              <a:avLst/>
              <a:gdLst/>
              <a:ahLst/>
              <a:cxnLst/>
              <a:rect l="l" t="t" r="r" b="b"/>
              <a:pathLst>
                <a:path w="1561" h="2658" extrusionOk="0">
                  <a:moveTo>
                    <a:pt x="644" y="1"/>
                  </a:moveTo>
                  <a:cubicBezTo>
                    <a:pt x="579" y="1"/>
                    <a:pt x="519" y="24"/>
                    <a:pt x="481" y="88"/>
                  </a:cubicBezTo>
                  <a:cubicBezTo>
                    <a:pt x="433" y="112"/>
                    <a:pt x="409" y="160"/>
                    <a:pt x="385" y="208"/>
                  </a:cubicBezTo>
                  <a:cubicBezTo>
                    <a:pt x="265" y="208"/>
                    <a:pt x="145" y="280"/>
                    <a:pt x="97" y="400"/>
                  </a:cubicBezTo>
                  <a:cubicBezTo>
                    <a:pt x="1" y="856"/>
                    <a:pt x="1" y="1288"/>
                    <a:pt x="73" y="1744"/>
                  </a:cubicBezTo>
                  <a:cubicBezTo>
                    <a:pt x="145" y="2128"/>
                    <a:pt x="361" y="2608"/>
                    <a:pt x="793" y="2656"/>
                  </a:cubicBezTo>
                  <a:cubicBezTo>
                    <a:pt x="803" y="2657"/>
                    <a:pt x="814" y="2657"/>
                    <a:pt x="824" y="2657"/>
                  </a:cubicBezTo>
                  <a:cubicBezTo>
                    <a:pt x="1233" y="2657"/>
                    <a:pt x="1395" y="2192"/>
                    <a:pt x="1465" y="1840"/>
                  </a:cubicBezTo>
                  <a:cubicBezTo>
                    <a:pt x="1537" y="1528"/>
                    <a:pt x="1561" y="1168"/>
                    <a:pt x="1465" y="856"/>
                  </a:cubicBezTo>
                  <a:cubicBezTo>
                    <a:pt x="1369" y="496"/>
                    <a:pt x="1153" y="184"/>
                    <a:pt x="817" y="40"/>
                  </a:cubicBezTo>
                  <a:cubicBezTo>
                    <a:pt x="761" y="18"/>
                    <a:pt x="701" y="1"/>
                    <a:pt x="6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50"/>
            <p:cNvSpPr/>
            <p:nvPr/>
          </p:nvSpPr>
          <p:spPr>
            <a:xfrm>
              <a:off x="7593917" y="4310042"/>
              <a:ext cx="54104" cy="91849"/>
            </a:xfrm>
            <a:custGeom>
              <a:avLst/>
              <a:gdLst/>
              <a:ahLst/>
              <a:cxnLst/>
              <a:rect l="l" t="t" r="r" b="b"/>
              <a:pathLst>
                <a:path w="1561" h="2650" extrusionOk="0">
                  <a:moveTo>
                    <a:pt x="684" y="1"/>
                  </a:moveTo>
                  <a:cubicBezTo>
                    <a:pt x="609" y="1"/>
                    <a:pt x="536" y="24"/>
                    <a:pt x="480" y="80"/>
                  </a:cubicBezTo>
                  <a:cubicBezTo>
                    <a:pt x="456" y="128"/>
                    <a:pt x="432" y="152"/>
                    <a:pt x="408" y="200"/>
                  </a:cubicBezTo>
                  <a:cubicBezTo>
                    <a:pt x="288" y="200"/>
                    <a:pt x="144" y="272"/>
                    <a:pt x="120" y="392"/>
                  </a:cubicBezTo>
                  <a:cubicBezTo>
                    <a:pt x="24" y="849"/>
                    <a:pt x="0" y="1305"/>
                    <a:pt x="96" y="1761"/>
                  </a:cubicBezTo>
                  <a:cubicBezTo>
                    <a:pt x="168" y="2121"/>
                    <a:pt x="360" y="2625"/>
                    <a:pt x="816" y="2649"/>
                  </a:cubicBezTo>
                  <a:cubicBezTo>
                    <a:pt x="827" y="2649"/>
                    <a:pt x="837" y="2650"/>
                    <a:pt x="847" y="2650"/>
                  </a:cubicBezTo>
                  <a:cubicBezTo>
                    <a:pt x="1256" y="2650"/>
                    <a:pt x="1418" y="2185"/>
                    <a:pt x="1488" y="1857"/>
                  </a:cubicBezTo>
                  <a:cubicBezTo>
                    <a:pt x="1560" y="1521"/>
                    <a:pt x="1560" y="1185"/>
                    <a:pt x="1488" y="849"/>
                  </a:cubicBezTo>
                  <a:cubicBezTo>
                    <a:pt x="1392" y="513"/>
                    <a:pt x="1152" y="200"/>
                    <a:pt x="840" y="32"/>
                  </a:cubicBezTo>
                  <a:cubicBezTo>
                    <a:pt x="790" y="13"/>
                    <a:pt x="737" y="1"/>
                    <a:pt x="6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50"/>
            <p:cNvSpPr/>
            <p:nvPr/>
          </p:nvSpPr>
          <p:spPr>
            <a:xfrm>
              <a:off x="7736989" y="4434849"/>
              <a:ext cx="54104" cy="91814"/>
            </a:xfrm>
            <a:custGeom>
              <a:avLst/>
              <a:gdLst/>
              <a:ahLst/>
              <a:cxnLst/>
              <a:rect l="l" t="t" r="r" b="b"/>
              <a:pathLst>
                <a:path w="1561" h="2649" extrusionOk="0">
                  <a:moveTo>
                    <a:pt x="684" y="0"/>
                  </a:moveTo>
                  <a:cubicBezTo>
                    <a:pt x="610" y="0"/>
                    <a:pt x="537" y="24"/>
                    <a:pt x="481" y="80"/>
                  </a:cubicBezTo>
                  <a:cubicBezTo>
                    <a:pt x="457" y="128"/>
                    <a:pt x="433" y="152"/>
                    <a:pt x="409" y="200"/>
                  </a:cubicBezTo>
                  <a:cubicBezTo>
                    <a:pt x="289" y="200"/>
                    <a:pt x="169" y="272"/>
                    <a:pt x="121" y="416"/>
                  </a:cubicBezTo>
                  <a:cubicBezTo>
                    <a:pt x="25" y="848"/>
                    <a:pt x="1" y="1304"/>
                    <a:pt x="97" y="1760"/>
                  </a:cubicBezTo>
                  <a:cubicBezTo>
                    <a:pt x="169" y="2120"/>
                    <a:pt x="361" y="2624"/>
                    <a:pt x="817" y="2648"/>
                  </a:cubicBezTo>
                  <a:cubicBezTo>
                    <a:pt x="827" y="2649"/>
                    <a:pt x="837" y="2649"/>
                    <a:pt x="847" y="2649"/>
                  </a:cubicBezTo>
                  <a:cubicBezTo>
                    <a:pt x="1257" y="2649"/>
                    <a:pt x="1418" y="2184"/>
                    <a:pt x="1489" y="1856"/>
                  </a:cubicBezTo>
                  <a:cubicBezTo>
                    <a:pt x="1561" y="1520"/>
                    <a:pt x="1561" y="1184"/>
                    <a:pt x="1489" y="872"/>
                  </a:cubicBezTo>
                  <a:cubicBezTo>
                    <a:pt x="1393" y="512"/>
                    <a:pt x="1153" y="200"/>
                    <a:pt x="841" y="32"/>
                  </a:cubicBezTo>
                  <a:cubicBezTo>
                    <a:pt x="791" y="12"/>
                    <a:pt x="737" y="0"/>
                    <a:pt x="6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50"/>
            <p:cNvSpPr/>
            <p:nvPr/>
          </p:nvSpPr>
          <p:spPr>
            <a:xfrm>
              <a:off x="7059820" y="3522518"/>
              <a:ext cx="54104" cy="81590"/>
            </a:xfrm>
            <a:custGeom>
              <a:avLst/>
              <a:gdLst/>
              <a:ahLst/>
              <a:cxnLst/>
              <a:rect l="l" t="t" r="r" b="b"/>
              <a:pathLst>
                <a:path w="1561" h="2354" extrusionOk="0">
                  <a:moveTo>
                    <a:pt x="192" y="0"/>
                  </a:moveTo>
                  <a:cubicBezTo>
                    <a:pt x="168" y="24"/>
                    <a:pt x="144" y="72"/>
                    <a:pt x="120" y="96"/>
                  </a:cubicBezTo>
                  <a:cubicBezTo>
                    <a:pt x="24" y="552"/>
                    <a:pt x="0" y="1008"/>
                    <a:pt x="96" y="1440"/>
                  </a:cubicBezTo>
                  <a:cubicBezTo>
                    <a:pt x="168" y="1824"/>
                    <a:pt x="360" y="2328"/>
                    <a:pt x="817" y="2352"/>
                  </a:cubicBezTo>
                  <a:cubicBezTo>
                    <a:pt x="827" y="2353"/>
                    <a:pt x="837" y="2353"/>
                    <a:pt x="847" y="2353"/>
                  </a:cubicBezTo>
                  <a:cubicBezTo>
                    <a:pt x="1257" y="2353"/>
                    <a:pt x="1418" y="1888"/>
                    <a:pt x="1489" y="1560"/>
                  </a:cubicBezTo>
                  <a:cubicBezTo>
                    <a:pt x="1561" y="1224"/>
                    <a:pt x="1561" y="888"/>
                    <a:pt x="1489" y="552"/>
                  </a:cubicBezTo>
                  <a:cubicBezTo>
                    <a:pt x="1465" y="456"/>
                    <a:pt x="1417" y="360"/>
                    <a:pt x="1369" y="264"/>
                  </a:cubicBezTo>
                  <a:cubicBezTo>
                    <a:pt x="961" y="192"/>
                    <a:pt x="577" y="96"/>
                    <a:pt x="1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50"/>
            <p:cNvSpPr/>
            <p:nvPr/>
          </p:nvSpPr>
          <p:spPr>
            <a:xfrm>
              <a:off x="7167957" y="3659248"/>
              <a:ext cx="53272" cy="92092"/>
            </a:xfrm>
            <a:custGeom>
              <a:avLst/>
              <a:gdLst/>
              <a:ahLst/>
              <a:cxnLst/>
              <a:rect l="l" t="t" r="r" b="b"/>
              <a:pathLst>
                <a:path w="1537" h="2657" extrusionOk="0">
                  <a:moveTo>
                    <a:pt x="644" y="0"/>
                  </a:moveTo>
                  <a:cubicBezTo>
                    <a:pt x="579" y="0"/>
                    <a:pt x="519" y="23"/>
                    <a:pt x="481" y="88"/>
                  </a:cubicBezTo>
                  <a:cubicBezTo>
                    <a:pt x="433" y="112"/>
                    <a:pt x="409" y="160"/>
                    <a:pt x="385" y="208"/>
                  </a:cubicBezTo>
                  <a:cubicBezTo>
                    <a:pt x="265" y="208"/>
                    <a:pt x="145" y="280"/>
                    <a:pt x="97" y="400"/>
                  </a:cubicBezTo>
                  <a:cubicBezTo>
                    <a:pt x="1" y="856"/>
                    <a:pt x="1" y="1312"/>
                    <a:pt x="73" y="1744"/>
                  </a:cubicBezTo>
                  <a:cubicBezTo>
                    <a:pt x="145" y="2128"/>
                    <a:pt x="361" y="2608"/>
                    <a:pt x="793" y="2656"/>
                  </a:cubicBezTo>
                  <a:cubicBezTo>
                    <a:pt x="803" y="2656"/>
                    <a:pt x="814" y="2657"/>
                    <a:pt x="824" y="2657"/>
                  </a:cubicBezTo>
                  <a:cubicBezTo>
                    <a:pt x="1233" y="2657"/>
                    <a:pt x="1395" y="2191"/>
                    <a:pt x="1465" y="1840"/>
                  </a:cubicBezTo>
                  <a:cubicBezTo>
                    <a:pt x="1537" y="1528"/>
                    <a:pt x="1537" y="1168"/>
                    <a:pt x="1465" y="856"/>
                  </a:cubicBezTo>
                  <a:cubicBezTo>
                    <a:pt x="1369" y="496"/>
                    <a:pt x="1153" y="184"/>
                    <a:pt x="817" y="40"/>
                  </a:cubicBezTo>
                  <a:cubicBezTo>
                    <a:pt x="761" y="17"/>
                    <a:pt x="701" y="0"/>
                    <a:pt x="64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50"/>
            <p:cNvSpPr/>
            <p:nvPr/>
          </p:nvSpPr>
          <p:spPr>
            <a:xfrm>
              <a:off x="7265314" y="3782773"/>
              <a:ext cx="54104" cy="91780"/>
            </a:xfrm>
            <a:custGeom>
              <a:avLst/>
              <a:gdLst/>
              <a:ahLst/>
              <a:cxnLst/>
              <a:rect l="l" t="t" r="r" b="b"/>
              <a:pathLst>
                <a:path w="1561" h="2648" extrusionOk="0">
                  <a:moveTo>
                    <a:pt x="661" y="1"/>
                  </a:moveTo>
                  <a:cubicBezTo>
                    <a:pt x="597" y="1"/>
                    <a:pt x="532" y="25"/>
                    <a:pt x="480" y="76"/>
                  </a:cubicBezTo>
                  <a:cubicBezTo>
                    <a:pt x="456" y="124"/>
                    <a:pt x="432" y="172"/>
                    <a:pt x="408" y="196"/>
                  </a:cubicBezTo>
                  <a:cubicBezTo>
                    <a:pt x="264" y="196"/>
                    <a:pt x="144" y="292"/>
                    <a:pt x="120" y="412"/>
                  </a:cubicBezTo>
                  <a:cubicBezTo>
                    <a:pt x="24" y="844"/>
                    <a:pt x="0" y="1300"/>
                    <a:pt x="96" y="1756"/>
                  </a:cubicBezTo>
                  <a:cubicBezTo>
                    <a:pt x="168" y="2140"/>
                    <a:pt x="360" y="2620"/>
                    <a:pt x="816" y="2644"/>
                  </a:cubicBezTo>
                  <a:cubicBezTo>
                    <a:pt x="836" y="2646"/>
                    <a:pt x="856" y="2648"/>
                    <a:pt x="875" y="2648"/>
                  </a:cubicBezTo>
                  <a:cubicBezTo>
                    <a:pt x="1264" y="2648"/>
                    <a:pt x="1420" y="2195"/>
                    <a:pt x="1488" y="1852"/>
                  </a:cubicBezTo>
                  <a:cubicBezTo>
                    <a:pt x="1560" y="1540"/>
                    <a:pt x="1560" y="1180"/>
                    <a:pt x="1488" y="868"/>
                  </a:cubicBezTo>
                  <a:cubicBezTo>
                    <a:pt x="1392" y="508"/>
                    <a:pt x="1152" y="196"/>
                    <a:pt x="816" y="52"/>
                  </a:cubicBezTo>
                  <a:cubicBezTo>
                    <a:pt x="772" y="19"/>
                    <a:pt x="717" y="1"/>
                    <a:pt x="6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50"/>
            <p:cNvSpPr/>
            <p:nvPr/>
          </p:nvSpPr>
          <p:spPr>
            <a:xfrm>
              <a:off x="7370955" y="3917042"/>
              <a:ext cx="54104" cy="91433"/>
            </a:xfrm>
            <a:custGeom>
              <a:avLst/>
              <a:gdLst/>
              <a:ahLst/>
              <a:cxnLst/>
              <a:rect l="l" t="t" r="r" b="b"/>
              <a:pathLst>
                <a:path w="1561" h="2638" extrusionOk="0">
                  <a:moveTo>
                    <a:pt x="651" y="0"/>
                  </a:moveTo>
                  <a:cubicBezTo>
                    <a:pt x="588" y="0"/>
                    <a:pt x="528" y="18"/>
                    <a:pt x="480" y="66"/>
                  </a:cubicBezTo>
                  <a:cubicBezTo>
                    <a:pt x="456" y="114"/>
                    <a:pt x="432" y="162"/>
                    <a:pt x="408" y="186"/>
                  </a:cubicBezTo>
                  <a:cubicBezTo>
                    <a:pt x="288" y="186"/>
                    <a:pt x="144" y="282"/>
                    <a:pt x="120" y="402"/>
                  </a:cubicBezTo>
                  <a:cubicBezTo>
                    <a:pt x="24" y="834"/>
                    <a:pt x="0" y="1290"/>
                    <a:pt x="96" y="1747"/>
                  </a:cubicBezTo>
                  <a:cubicBezTo>
                    <a:pt x="168" y="2131"/>
                    <a:pt x="360" y="2611"/>
                    <a:pt x="816" y="2635"/>
                  </a:cubicBezTo>
                  <a:cubicBezTo>
                    <a:pt x="837" y="2637"/>
                    <a:pt x="856" y="2638"/>
                    <a:pt x="875" y="2638"/>
                  </a:cubicBezTo>
                  <a:cubicBezTo>
                    <a:pt x="1264" y="2638"/>
                    <a:pt x="1420" y="2186"/>
                    <a:pt x="1489" y="1843"/>
                  </a:cubicBezTo>
                  <a:cubicBezTo>
                    <a:pt x="1561" y="1530"/>
                    <a:pt x="1561" y="1170"/>
                    <a:pt x="1489" y="858"/>
                  </a:cubicBezTo>
                  <a:cubicBezTo>
                    <a:pt x="1393" y="498"/>
                    <a:pt x="1153" y="186"/>
                    <a:pt x="840" y="42"/>
                  </a:cubicBezTo>
                  <a:cubicBezTo>
                    <a:pt x="780" y="18"/>
                    <a:pt x="714" y="0"/>
                    <a:pt x="6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50"/>
            <p:cNvSpPr/>
            <p:nvPr/>
          </p:nvSpPr>
          <p:spPr>
            <a:xfrm>
              <a:off x="7469109" y="4035542"/>
              <a:ext cx="54104" cy="91814"/>
            </a:xfrm>
            <a:custGeom>
              <a:avLst/>
              <a:gdLst/>
              <a:ahLst/>
              <a:cxnLst/>
              <a:rect l="l" t="t" r="r" b="b"/>
              <a:pathLst>
                <a:path w="1561" h="2649" extrusionOk="0">
                  <a:moveTo>
                    <a:pt x="680" y="0"/>
                  </a:moveTo>
                  <a:cubicBezTo>
                    <a:pt x="610" y="0"/>
                    <a:pt x="537" y="23"/>
                    <a:pt x="481" y="80"/>
                  </a:cubicBezTo>
                  <a:cubicBezTo>
                    <a:pt x="457" y="128"/>
                    <a:pt x="433" y="152"/>
                    <a:pt x="385" y="200"/>
                  </a:cubicBezTo>
                  <a:cubicBezTo>
                    <a:pt x="265" y="200"/>
                    <a:pt x="145" y="272"/>
                    <a:pt x="121" y="392"/>
                  </a:cubicBezTo>
                  <a:cubicBezTo>
                    <a:pt x="25" y="848"/>
                    <a:pt x="1" y="1304"/>
                    <a:pt x="97" y="1760"/>
                  </a:cubicBezTo>
                  <a:cubicBezTo>
                    <a:pt x="169" y="2120"/>
                    <a:pt x="361" y="2624"/>
                    <a:pt x="817" y="2648"/>
                  </a:cubicBezTo>
                  <a:cubicBezTo>
                    <a:pt x="827" y="2649"/>
                    <a:pt x="838" y="2649"/>
                    <a:pt x="848" y="2649"/>
                  </a:cubicBezTo>
                  <a:cubicBezTo>
                    <a:pt x="1257" y="2649"/>
                    <a:pt x="1419" y="2184"/>
                    <a:pt x="1489" y="1856"/>
                  </a:cubicBezTo>
                  <a:cubicBezTo>
                    <a:pt x="1561" y="1520"/>
                    <a:pt x="1561" y="1184"/>
                    <a:pt x="1465" y="848"/>
                  </a:cubicBezTo>
                  <a:cubicBezTo>
                    <a:pt x="1369" y="512"/>
                    <a:pt x="1153" y="200"/>
                    <a:pt x="817" y="32"/>
                  </a:cubicBezTo>
                  <a:cubicBezTo>
                    <a:pt x="777" y="12"/>
                    <a:pt x="729" y="0"/>
                    <a:pt x="6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50"/>
            <p:cNvSpPr/>
            <p:nvPr/>
          </p:nvSpPr>
          <p:spPr>
            <a:xfrm>
              <a:off x="7590589" y="4151650"/>
              <a:ext cx="54104" cy="92196"/>
            </a:xfrm>
            <a:custGeom>
              <a:avLst/>
              <a:gdLst/>
              <a:ahLst/>
              <a:cxnLst/>
              <a:rect l="l" t="t" r="r" b="b"/>
              <a:pathLst>
                <a:path w="1561" h="2660" extrusionOk="0">
                  <a:moveTo>
                    <a:pt x="639" y="0"/>
                  </a:moveTo>
                  <a:cubicBezTo>
                    <a:pt x="576" y="0"/>
                    <a:pt x="516" y="18"/>
                    <a:pt x="480" y="66"/>
                  </a:cubicBezTo>
                  <a:cubicBezTo>
                    <a:pt x="456" y="114"/>
                    <a:pt x="408" y="162"/>
                    <a:pt x="384" y="186"/>
                  </a:cubicBezTo>
                  <a:cubicBezTo>
                    <a:pt x="264" y="186"/>
                    <a:pt x="144" y="282"/>
                    <a:pt x="120" y="402"/>
                  </a:cubicBezTo>
                  <a:cubicBezTo>
                    <a:pt x="0" y="834"/>
                    <a:pt x="0" y="1290"/>
                    <a:pt x="72" y="1746"/>
                  </a:cubicBezTo>
                  <a:cubicBezTo>
                    <a:pt x="144" y="2130"/>
                    <a:pt x="360" y="2610"/>
                    <a:pt x="816" y="2658"/>
                  </a:cubicBezTo>
                  <a:cubicBezTo>
                    <a:pt x="827" y="2659"/>
                    <a:pt x="837" y="2659"/>
                    <a:pt x="847" y="2659"/>
                  </a:cubicBezTo>
                  <a:cubicBezTo>
                    <a:pt x="1256" y="2659"/>
                    <a:pt x="1418" y="2194"/>
                    <a:pt x="1488" y="1842"/>
                  </a:cubicBezTo>
                  <a:cubicBezTo>
                    <a:pt x="1536" y="1530"/>
                    <a:pt x="1560" y="1170"/>
                    <a:pt x="1464" y="858"/>
                  </a:cubicBezTo>
                  <a:cubicBezTo>
                    <a:pt x="1368" y="498"/>
                    <a:pt x="1152" y="186"/>
                    <a:pt x="816" y="42"/>
                  </a:cubicBezTo>
                  <a:cubicBezTo>
                    <a:pt x="768" y="18"/>
                    <a:pt x="702" y="0"/>
                    <a:pt x="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50"/>
            <p:cNvSpPr/>
            <p:nvPr/>
          </p:nvSpPr>
          <p:spPr>
            <a:xfrm>
              <a:off x="7688744" y="4243496"/>
              <a:ext cx="54104" cy="91849"/>
            </a:xfrm>
            <a:custGeom>
              <a:avLst/>
              <a:gdLst/>
              <a:ahLst/>
              <a:cxnLst/>
              <a:rect l="l" t="t" r="r" b="b"/>
              <a:pathLst>
                <a:path w="1561" h="2650" extrusionOk="0">
                  <a:moveTo>
                    <a:pt x="662" y="1"/>
                  </a:moveTo>
                  <a:cubicBezTo>
                    <a:pt x="589" y="1"/>
                    <a:pt x="523" y="24"/>
                    <a:pt x="480" y="80"/>
                  </a:cubicBezTo>
                  <a:cubicBezTo>
                    <a:pt x="432" y="104"/>
                    <a:pt x="408" y="152"/>
                    <a:pt x="384" y="200"/>
                  </a:cubicBezTo>
                  <a:cubicBezTo>
                    <a:pt x="264" y="200"/>
                    <a:pt x="144" y="272"/>
                    <a:pt x="96" y="392"/>
                  </a:cubicBezTo>
                  <a:cubicBezTo>
                    <a:pt x="0" y="848"/>
                    <a:pt x="0" y="1304"/>
                    <a:pt x="72" y="1736"/>
                  </a:cubicBezTo>
                  <a:cubicBezTo>
                    <a:pt x="144" y="2120"/>
                    <a:pt x="360" y="2625"/>
                    <a:pt x="792" y="2649"/>
                  </a:cubicBezTo>
                  <a:cubicBezTo>
                    <a:pt x="803" y="2649"/>
                    <a:pt x="813" y="2649"/>
                    <a:pt x="823" y="2649"/>
                  </a:cubicBezTo>
                  <a:cubicBezTo>
                    <a:pt x="1233" y="2649"/>
                    <a:pt x="1394" y="2184"/>
                    <a:pt x="1465" y="1856"/>
                  </a:cubicBezTo>
                  <a:cubicBezTo>
                    <a:pt x="1537" y="1520"/>
                    <a:pt x="1561" y="1184"/>
                    <a:pt x="1465" y="848"/>
                  </a:cubicBezTo>
                  <a:cubicBezTo>
                    <a:pt x="1369" y="512"/>
                    <a:pt x="1152" y="176"/>
                    <a:pt x="816" y="32"/>
                  </a:cubicBezTo>
                  <a:cubicBezTo>
                    <a:pt x="767" y="12"/>
                    <a:pt x="713" y="1"/>
                    <a:pt x="6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50"/>
            <p:cNvSpPr/>
            <p:nvPr/>
          </p:nvSpPr>
          <p:spPr>
            <a:xfrm>
              <a:off x="7816844" y="4401576"/>
              <a:ext cx="54104" cy="92126"/>
            </a:xfrm>
            <a:custGeom>
              <a:avLst/>
              <a:gdLst/>
              <a:ahLst/>
              <a:cxnLst/>
              <a:rect l="l" t="t" r="r" b="b"/>
              <a:pathLst>
                <a:path w="1561" h="2658" extrusionOk="0">
                  <a:moveTo>
                    <a:pt x="672" y="0"/>
                  </a:moveTo>
                  <a:cubicBezTo>
                    <a:pt x="598" y="0"/>
                    <a:pt x="523" y="23"/>
                    <a:pt x="481" y="80"/>
                  </a:cubicBezTo>
                  <a:cubicBezTo>
                    <a:pt x="457" y="128"/>
                    <a:pt x="433" y="176"/>
                    <a:pt x="385" y="200"/>
                  </a:cubicBezTo>
                  <a:cubicBezTo>
                    <a:pt x="265" y="200"/>
                    <a:pt x="145" y="296"/>
                    <a:pt x="121" y="416"/>
                  </a:cubicBezTo>
                  <a:cubicBezTo>
                    <a:pt x="1" y="848"/>
                    <a:pt x="1" y="1304"/>
                    <a:pt x="97" y="1760"/>
                  </a:cubicBezTo>
                  <a:cubicBezTo>
                    <a:pt x="169" y="2144"/>
                    <a:pt x="361" y="2624"/>
                    <a:pt x="817" y="2648"/>
                  </a:cubicBezTo>
                  <a:cubicBezTo>
                    <a:pt x="838" y="2655"/>
                    <a:pt x="859" y="2658"/>
                    <a:pt x="880" y="2658"/>
                  </a:cubicBezTo>
                  <a:cubicBezTo>
                    <a:pt x="929" y="2658"/>
                    <a:pt x="975" y="2641"/>
                    <a:pt x="1009" y="2624"/>
                  </a:cubicBezTo>
                  <a:cubicBezTo>
                    <a:pt x="1153" y="2480"/>
                    <a:pt x="1273" y="2336"/>
                    <a:pt x="1393" y="2192"/>
                  </a:cubicBezTo>
                  <a:cubicBezTo>
                    <a:pt x="1441" y="2072"/>
                    <a:pt x="1465" y="1976"/>
                    <a:pt x="1489" y="1856"/>
                  </a:cubicBezTo>
                  <a:cubicBezTo>
                    <a:pt x="1561" y="1544"/>
                    <a:pt x="1561" y="1184"/>
                    <a:pt x="1465" y="872"/>
                  </a:cubicBezTo>
                  <a:cubicBezTo>
                    <a:pt x="1369" y="512"/>
                    <a:pt x="1153" y="200"/>
                    <a:pt x="817" y="32"/>
                  </a:cubicBezTo>
                  <a:cubicBezTo>
                    <a:pt x="777" y="12"/>
                    <a:pt x="725" y="0"/>
                    <a:pt x="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50"/>
            <p:cNvSpPr/>
            <p:nvPr/>
          </p:nvSpPr>
          <p:spPr>
            <a:xfrm>
              <a:off x="7234502" y="3555513"/>
              <a:ext cx="54139" cy="91849"/>
            </a:xfrm>
            <a:custGeom>
              <a:avLst/>
              <a:gdLst/>
              <a:ahLst/>
              <a:cxnLst/>
              <a:rect l="l" t="t" r="r" b="b"/>
              <a:pathLst>
                <a:path w="1562" h="2650" extrusionOk="0">
                  <a:moveTo>
                    <a:pt x="680" y="1"/>
                  </a:moveTo>
                  <a:cubicBezTo>
                    <a:pt x="610" y="1"/>
                    <a:pt x="537" y="24"/>
                    <a:pt x="481" y="80"/>
                  </a:cubicBezTo>
                  <a:cubicBezTo>
                    <a:pt x="457" y="128"/>
                    <a:pt x="433" y="152"/>
                    <a:pt x="385" y="200"/>
                  </a:cubicBezTo>
                  <a:cubicBezTo>
                    <a:pt x="265" y="200"/>
                    <a:pt x="145" y="272"/>
                    <a:pt x="121" y="392"/>
                  </a:cubicBezTo>
                  <a:cubicBezTo>
                    <a:pt x="25" y="848"/>
                    <a:pt x="1" y="1304"/>
                    <a:pt x="97" y="1736"/>
                  </a:cubicBezTo>
                  <a:cubicBezTo>
                    <a:pt x="169" y="2121"/>
                    <a:pt x="361" y="2625"/>
                    <a:pt x="817" y="2649"/>
                  </a:cubicBezTo>
                  <a:cubicBezTo>
                    <a:pt x="828" y="2649"/>
                    <a:pt x="838" y="2649"/>
                    <a:pt x="848" y="2649"/>
                  </a:cubicBezTo>
                  <a:cubicBezTo>
                    <a:pt x="1257" y="2649"/>
                    <a:pt x="1419" y="2184"/>
                    <a:pt x="1489" y="1856"/>
                  </a:cubicBezTo>
                  <a:cubicBezTo>
                    <a:pt x="1561" y="1520"/>
                    <a:pt x="1561" y="1184"/>
                    <a:pt x="1465" y="848"/>
                  </a:cubicBezTo>
                  <a:cubicBezTo>
                    <a:pt x="1369" y="512"/>
                    <a:pt x="1153" y="200"/>
                    <a:pt x="817" y="32"/>
                  </a:cubicBezTo>
                  <a:cubicBezTo>
                    <a:pt x="777" y="12"/>
                    <a:pt x="729" y="1"/>
                    <a:pt x="6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50"/>
            <p:cNvSpPr/>
            <p:nvPr/>
          </p:nvSpPr>
          <p:spPr>
            <a:xfrm>
              <a:off x="7341841" y="3702503"/>
              <a:ext cx="54104" cy="92092"/>
            </a:xfrm>
            <a:custGeom>
              <a:avLst/>
              <a:gdLst/>
              <a:ahLst/>
              <a:cxnLst/>
              <a:rect l="l" t="t" r="r" b="b"/>
              <a:pathLst>
                <a:path w="1561" h="2657" extrusionOk="0">
                  <a:moveTo>
                    <a:pt x="662" y="0"/>
                  </a:moveTo>
                  <a:cubicBezTo>
                    <a:pt x="597" y="0"/>
                    <a:pt x="532" y="23"/>
                    <a:pt x="480" y="88"/>
                  </a:cubicBezTo>
                  <a:cubicBezTo>
                    <a:pt x="456" y="112"/>
                    <a:pt x="432" y="160"/>
                    <a:pt x="408" y="208"/>
                  </a:cubicBezTo>
                  <a:cubicBezTo>
                    <a:pt x="264" y="208"/>
                    <a:pt x="144" y="280"/>
                    <a:pt x="120" y="400"/>
                  </a:cubicBezTo>
                  <a:cubicBezTo>
                    <a:pt x="24" y="856"/>
                    <a:pt x="0" y="1312"/>
                    <a:pt x="96" y="1744"/>
                  </a:cubicBezTo>
                  <a:cubicBezTo>
                    <a:pt x="168" y="2128"/>
                    <a:pt x="360" y="2608"/>
                    <a:pt x="816" y="2656"/>
                  </a:cubicBezTo>
                  <a:cubicBezTo>
                    <a:pt x="827" y="2657"/>
                    <a:pt x="837" y="2657"/>
                    <a:pt x="847" y="2657"/>
                  </a:cubicBezTo>
                  <a:cubicBezTo>
                    <a:pt x="1257" y="2657"/>
                    <a:pt x="1418" y="2191"/>
                    <a:pt x="1488" y="1840"/>
                  </a:cubicBezTo>
                  <a:cubicBezTo>
                    <a:pt x="1560" y="1528"/>
                    <a:pt x="1560" y="1168"/>
                    <a:pt x="1488" y="856"/>
                  </a:cubicBezTo>
                  <a:cubicBezTo>
                    <a:pt x="1392" y="496"/>
                    <a:pt x="1152" y="184"/>
                    <a:pt x="816" y="40"/>
                  </a:cubicBezTo>
                  <a:cubicBezTo>
                    <a:pt x="772" y="17"/>
                    <a:pt x="717" y="0"/>
                    <a:pt x="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50"/>
            <p:cNvSpPr/>
            <p:nvPr/>
          </p:nvSpPr>
          <p:spPr>
            <a:xfrm>
              <a:off x="7439996" y="3826374"/>
              <a:ext cx="54104" cy="91433"/>
            </a:xfrm>
            <a:custGeom>
              <a:avLst/>
              <a:gdLst/>
              <a:ahLst/>
              <a:cxnLst/>
              <a:rect l="l" t="t" r="r" b="b"/>
              <a:pathLst>
                <a:path w="1561" h="2638" extrusionOk="0">
                  <a:moveTo>
                    <a:pt x="640" y="0"/>
                  </a:moveTo>
                  <a:cubicBezTo>
                    <a:pt x="577" y="0"/>
                    <a:pt x="517" y="18"/>
                    <a:pt x="481" y="66"/>
                  </a:cubicBezTo>
                  <a:cubicBezTo>
                    <a:pt x="457" y="114"/>
                    <a:pt x="433" y="162"/>
                    <a:pt x="385" y="186"/>
                  </a:cubicBezTo>
                  <a:cubicBezTo>
                    <a:pt x="265" y="186"/>
                    <a:pt x="145" y="282"/>
                    <a:pt x="121" y="402"/>
                  </a:cubicBezTo>
                  <a:cubicBezTo>
                    <a:pt x="1" y="834"/>
                    <a:pt x="1" y="1290"/>
                    <a:pt x="97" y="1746"/>
                  </a:cubicBezTo>
                  <a:cubicBezTo>
                    <a:pt x="169" y="2130"/>
                    <a:pt x="361" y="2610"/>
                    <a:pt x="817" y="2634"/>
                  </a:cubicBezTo>
                  <a:cubicBezTo>
                    <a:pt x="837" y="2637"/>
                    <a:pt x="857" y="2638"/>
                    <a:pt x="876" y="2638"/>
                  </a:cubicBezTo>
                  <a:cubicBezTo>
                    <a:pt x="1264" y="2638"/>
                    <a:pt x="1420" y="2185"/>
                    <a:pt x="1489" y="1842"/>
                  </a:cubicBezTo>
                  <a:cubicBezTo>
                    <a:pt x="1561" y="1530"/>
                    <a:pt x="1561" y="1170"/>
                    <a:pt x="1465" y="858"/>
                  </a:cubicBezTo>
                  <a:cubicBezTo>
                    <a:pt x="1369" y="498"/>
                    <a:pt x="1153" y="186"/>
                    <a:pt x="817" y="42"/>
                  </a:cubicBezTo>
                  <a:cubicBezTo>
                    <a:pt x="769" y="18"/>
                    <a:pt x="703" y="0"/>
                    <a:pt x="6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50"/>
            <p:cNvSpPr/>
            <p:nvPr/>
          </p:nvSpPr>
          <p:spPr>
            <a:xfrm>
              <a:off x="7545637" y="3960297"/>
              <a:ext cx="54139" cy="91468"/>
            </a:xfrm>
            <a:custGeom>
              <a:avLst/>
              <a:gdLst/>
              <a:ahLst/>
              <a:cxnLst/>
              <a:rect l="l" t="t" r="r" b="b"/>
              <a:pathLst>
                <a:path w="1562" h="2639" extrusionOk="0">
                  <a:moveTo>
                    <a:pt x="649" y="0"/>
                  </a:moveTo>
                  <a:cubicBezTo>
                    <a:pt x="589" y="0"/>
                    <a:pt x="529" y="18"/>
                    <a:pt x="481" y="66"/>
                  </a:cubicBezTo>
                  <a:cubicBezTo>
                    <a:pt x="457" y="114"/>
                    <a:pt x="433" y="162"/>
                    <a:pt x="385" y="186"/>
                  </a:cubicBezTo>
                  <a:cubicBezTo>
                    <a:pt x="265" y="186"/>
                    <a:pt x="145" y="282"/>
                    <a:pt x="121" y="402"/>
                  </a:cubicBezTo>
                  <a:cubicBezTo>
                    <a:pt x="25" y="835"/>
                    <a:pt x="1" y="1291"/>
                    <a:pt x="97" y="1747"/>
                  </a:cubicBezTo>
                  <a:cubicBezTo>
                    <a:pt x="169" y="2131"/>
                    <a:pt x="361" y="2611"/>
                    <a:pt x="817" y="2635"/>
                  </a:cubicBezTo>
                  <a:cubicBezTo>
                    <a:pt x="837" y="2637"/>
                    <a:pt x="857" y="2638"/>
                    <a:pt x="876" y="2638"/>
                  </a:cubicBezTo>
                  <a:cubicBezTo>
                    <a:pt x="1265" y="2638"/>
                    <a:pt x="1420" y="2186"/>
                    <a:pt x="1489" y="1843"/>
                  </a:cubicBezTo>
                  <a:cubicBezTo>
                    <a:pt x="1561" y="1531"/>
                    <a:pt x="1561" y="1171"/>
                    <a:pt x="1465" y="859"/>
                  </a:cubicBezTo>
                  <a:cubicBezTo>
                    <a:pt x="1369" y="499"/>
                    <a:pt x="1153" y="186"/>
                    <a:pt x="817" y="42"/>
                  </a:cubicBezTo>
                  <a:cubicBezTo>
                    <a:pt x="769" y="18"/>
                    <a:pt x="709" y="0"/>
                    <a:pt x="6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50"/>
            <p:cNvSpPr/>
            <p:nvPr/>
          </p:nvSpPr>
          <p:spPr>
            <a:xfrm>
              <a:off x="7643826" y="4078796"/>
              <a:ext cx="54104" cy="91814"/>
            </a:xfrm>
            <a:custGeom>
              <a:avLst/>
              <a:gdLst/>
              <a:ahLst/>
              <a:cxnLst/>
              <a:rect l="l" t="t" r="r" b="b"/>
              <a:pathLst>
                <a:path w="1561" h="2649" extrusionOk="0">
                  <a:moveTo>
                    <a:pt x="672" y="0"/>
                  </a:moveTo>
                  <a:cubicBezTo>
                    <a:pt x="598" y="0"/>
                    <a:pt x="522" y="24"/>
                    <a:pt x="480" y="80"/>
                  </a:cubicBezTo>
                  <a:cubicBezTo>
                    <a:pt x="456" y="128"/>
                    <a:pt x="408" y="152"/>
                    <a:pt x="384" y="200"/>
                  </a:cubicBezTo>
                  <a:cubicBezTo>
                    <a:pt x="264" y="200"/>
                    <a:pt x="144" y="272"/>
                    <a:pt x="120" y="416"/>
                  </a:cubicBezTo>
                  <a:cubicBezTo>
                    <a:pt x="0" y="848"/>
                    <a:pt x="0" y="1304"/>
                    <a:pt x="72" y="1760"/>
                  </a:cubicBezTo>
                  <a:cubicBezTo>
                    <a:pt x="168" y="2120"/>
                    <a:pt x="360" y="2624"/>
                    <a:pt x="816" y="2648"/>
                  </a:cubicBezTo>
                  <a:cubicBezTo>
                    <a:pt x="827" y="2649"/>
                    <a:pt x="837" y="2649"/>
                    <a:pt x="847" y="2649"/>
                  </a:cubicBezTo>
                  <a:cubicBezTo>
                    <a:pt x="1256" y="2649"/>
                    <a:pt x="1418" y="2184"/>
                    <a:pt x="1488" y="1856"/>
                  </a:cubicBezTo>
                  <a:cubicBezTo>
                    <a:pt x="1536" y="1520"/>
                    <a:pt x="1560" y="1184"/>
                    <a:pt x="1464" y="848"/>
                  </a:cubicBezTo>
                  <a:cubicBezTo>
                    <a:pt x="1368" y="512"/>
                    <a:pt x="1152" y="200"/>
                    <a:pt x="816" y="32"/>
                  </a:cubicBezTo>
                  <a:cubicBezTo>
                    <a:pt x="777" y="12"/>
                    <a:pt x="724" y="0"/>
                    <a:pt x="6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50"/>
            <p:cNvSpPr/>
            <p:nvPr/>
          </p:nvSpPr>
          <p:spPr>
            <a:xfrm>
              <a:off x="7765271" y="4194904"/>
              <a:ext cx="54104" cy="92196"/>
            </a:xfrm>
            <a:custGeom>
              <a:avLst/>
              <a:gdLst/>
              <a:ahLst/>
              <a:cxnLst/>
              <a:rect l="l" t="t" r="r" b="b"/>
              <a:pathLst>
                <a:path w="1561" h="2660" extrusionOk="0">
                  <a:moveTo>
                    <a:pt x="631" y="0"/>
                  </a:moveTo>
                  <a:cubicBezTo>
                    <a:pt x="571" y="0"/>
                    <a:pt x="517" y="18"/>
                    <a:pt x="481" y="66"/>
                  </a:cubicBezTo>
                  <a:cubicBezTo>
                    <a:pt x="433" y="114"/>
                    <a:pt x="409" y="162"/>
                    <a:pt x="385" y="186"/>
                  </a:cubicBezTo>
                  <a:cubicBezTo>
                    <a:pt x="265" y="186"/>
                    <a:pt x="145" y="282"/>
                    <a:pt x="97" y="402"/>
                  </a:cubicBezTo>
                  <a:cubicBezTo>
                    <a:pt x="1" y="834"/>
                    <a:pt x="1" y="1290"/>
                    <a:pt x="73" y="1746"/>
                  </a:cubicBezTo>
                  <a:cubicBezTo>
                    <a:pt x="145" y="2130"/>
                    <a:pt x="361" y="2610"/>
                    <a:pt x="793" y="2658"/>
                  </a:cubicBezTo>
                  <a:cubicBezTo>
                    <a:pt x="803" y="2659"/>
                    <a:pt x="813" y="2659"/>
                    <a:pt x="824" y="2659"/>
                  </a:cubicBezTo>
                  <a:cubicBezTo>
                    <a:pt x="1233" y="2659"/>
                    <a:pt x="1394" y="2194"/>
                    <a:pt x="1465" y="1842"/>
                  </a:cubicBezTo>
                  <a:cubicBezTo>
                    <a:pt x="1537" y="1530"/>
                    <a:pt x="1561" y="1170"/>
                    <a:pt x="1465" y="858"/>
                  </a:cubicBezTo>
                  <a:cubicBezTo>
                    <a:pt x="1369" y="498"/>
                    <a:pt x="1153" y="186"/>
                    <a:pt x="817" y="42"/>
                  </a:cubicBezTo>
                  <a:cubicBezTo>
                    <a:pt x="757" y="18"/>
                    <a:pt x="691" y="0"/>
                    <a:pt x="6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50"/>
            <p:cNvSpPr/>
            <p:nvPr/>
          </p:nvSpPr>
          <p:spPr>
            <a:xfrm>
              <a:off x="7862594" y="4286751"/>
              <a:ext cx="54139" cy="91849"/>
            </a:xfrm>
            <a:custGeom>
              <a:avLst/>
              <a:gdLst/>
              <a:ahLst/>
              <a:cxnLst/>
              <a:rect l="l" t="t" r="r" b="b"/>
              <a:pathLst>
                <a:path w="1562" h="2650" extrusionOk="0">
                  <a:moveTo>
                    <a:pt x="680" y="1"/>
                  </a:moveTo>
                  <a:cubicBezTo>
                    <a:pt x="610" y="1"/>
                    <a:pt x="537" y="24"/>
                    <a:pt x="481" y="80"/>
                  </a:cubicBezTo>
                  <a:cubicBezTo>
                    <a:pt x="457" y="104"/>
                    <a:pt x="433" y="152"/>
                    <a:pt x="409" y="200"/>
                  </a:cubicBezTo>
                  <a:cubicBezTo>
                    <a:pt x="289" y="200"/>
                    <a:pt x="145" y="272"/>
                    <a:pt x="121" y="392"/>
                  </a:cubicBezTo>
                  <a:cubicBezTo>
                    <a:pt x="25" y="848"/>
                    <a:pt x="1" y="1305"/>
                    <a:pt x="97" y="1737"/>
                  </a:cubicBezTo>
                  <a:cubicBezTo>
                    <a:pt x="169" y="2121"/>
                    <a:pt x="361" y="2625"/>
                    <a:pt x="817" y="2649"/>
                  </a:cubicBezTo>
                  <a:cubicBezTo>
                    <a:pt x="827" y="2649"/>
                    <a:pt x="838" y="2650"/>
                    <a:pt x="848" y="2650"/>
                  </a:cubicBezTo>
                  <a:cubicBezTo>
                    <a:pt x="1257" y="2650"/>
                    <a:pt x="1419" y="2184"/>
                    <a:pt x="1489" y="1857"/>
                  </a:cubicBezTo>
                  <a:cubicBezTo>
                    <a:pt x="1561" y="1521"/>
                    <a:pt x="1561" y="1185"/>
                    <a:pt x="1489" y="848"/>
                  </a:cubicBezTo>
                  <a:cubicBezTo>
                    <a:pt x="1393" y="512"/>
                    <a:pt x="1153" y="200"/>
                    <a:pt x="817" y="32"/>
                  </a:cubicBezTo>
                  <a:cubicBezTo>
                    <a:pt x="777" y="13"/>
                    <a:pt x="729" y="1"/>
                    <a:pt x="6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50"/>
            <p:cNvSpPr/>
            <p:nvPr/>
          </p:nvSpPr>
          <p:spPr>
            <a:xfrm>
              <a:off x="7394246" y="3559118"/>
              <a:ext cx="54104" cy="88244"/>
            </a:xfrm>
            <a:custGeom>
              <a:avLst/>
              <a:gdLst/>
              <a:ahLst/>
              <a:cxnLst/>
              <a:rect l="l" t="t" r="r" b="b"/>
              <a:pathLst>
                <a:path w="1561" h="2546" extrusionOk="0">
                  <a:moveTo>
                    <a:pt x="457" y="0"/>
                  </a:moveTo>
                  <a:cubicBezTo>
                    <a:pt x="433" y="24"/>
                    <a:pt x="409" y="72"/>
                    <a:pt x="385" y="96"/>
                  </a:cubicBezTo>
                  <a:cubicBezTo>
                    <a:pt x="264" y="96"/>
                    <a:pt x="144" y="168"/>
                    <a:pt x="120" y="288"/>
                  </a:cubicBezTo>
                  <a:cubicBezTo>
                    <a:pt x="0" y="744"/>
                    <a:pt x="0" y="1200"/>
                    <a:pt x="96" y="1656"/>
                  </a:cubicBezTo>
                  <a:cubicBezTo>
                    <a:pt x="168" y="2017"/>
                    <a:pt x="361" y="2521"/>
                    <a:pt x="817" y="2545"/>
                  </a:cubicBezTo>
                  <a:cubicBezTo>
                    <a:pt x="827" y="2545"/>
                    <a:pt x="837" y="2545"/>
                    <a:pt x="847" y="2545"/>
                  </a:cubicBezTo>
                  <a:cubicBezTo>
                    <a:pt x="1257" y="2545"/>
                    <a:pt x="1418" y="2080"/>
                    <a:pt x="1489" y="1752"/>
                  </a:cubicBezTo>
                  <a:cubicBezTo>
                    <a:pt x="1561" y="1416"/>
                    <a:pt x="1561" y="1080"/>
                    <a:pt x="1465" y="744"/>
                  </a:cubicBezTo>
                  <a:cubicBezTo>
                    <a:pt x="1393" y="456"/>
                    <a:pt x="1225" y="192"/>
                    <a:pt x="985" y="24"/>
                  </a:cubicBezTo>
                  <a:cubicBezTo>
                    <a:pt x="793" y="24"/>
                    <a:pt x="625" y="0"/>
                    <a:pt x="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50"/>
            <p:cNvSpPr/>
            <p:nvPr/>
          </p:nvSpPr>
          <p:spPr>
            <a:xfrm>
              <a:off x="7501550" y="3702503"/>
              <a:ext cx="54104" cy="92092"/>
            </a:xfrm>
            <a:custGeom>
              <a:avLst/>
              <a:gdLst/>
              <a:ahLst/>
              <a:cxnLst/>
              <a:rect l="l" t="t" r="r" b="b"/>
              <a:pathLst>
                <a:path w="1561" h="2657" extrusionOk="0">
                  <a:moveTo>
                    <a:pt x="662" y="0"/>
                  </a:moveTo>
                  <a:cubicBezTo>
                    <a:pt x="598" y="0"/>
                    <a:pt x="532" y="23"/>
                    <a:pt x="481" y="88"/>
                  </a:cubicBezTo>
                  <a:cubicBezTo>
                    <a:pt x="457" y="112"/>
                    <a:pt x="433" y="160"/>
                    <a:pt x="385" y="208"/>
                  </a:cubicBezTo>
                  <a:cubicBezTo>
                    <a:pt x="265" y="208"/>
                    <a:pt x="145" y="280"/>
                    <a:pt x="121" y="400"/>
                  </a:cubicBezTo>
                  <a:cubicBezTo>
                    <a:pt x="25" y="856"/>
                    <a:pt x="1" y="1312"/>
                    <a:pt x="97" y="1744"/>
                  </a:cubicBezTo>
                  <a:cubicBezTo>
                    <a:pt x="169" y="2128"/>
                    <a:pt x="361" y="2608"/>
                    <a:pt x="817" y="2656"/>
                  </a:cubicBezTo>
                  <a:cubicBezTo>
                    <a:pt x="827" y="2657"/>
                    <a:pt x="838" y="2657"/>
                    <a:pt x="848" y="2657"/>
                  </a:cubicBezTo>
                  <a:cubicBezTo>
                    <a:pt x="1257" y="2657"/>
                    <a:pt x="1419" y="2191"/>
                    <a:pt x="1489" y="1840"/>
                  </a:cubicBezTo>
                  <a:cubicBezTo>
                    <a:pt x="1561" y="1528"/>
                    <a:pt x="1561" y="1168"/>
                    <a:pt x="1465" y="856"/>
                  </a:cubicBezTo>
                  <a:cubicBezTo>
                    <a:pt x="1369" y="496"/>
                    <a:pt x="1153" y="184"/>
                    <a:pt x="817" y="40"/>
                  </a:cubicBezTo>
                  <a:cubicBezTo>
                    <a:pt x="772" y="17"/>
                    <a:pt x="718" y="0"/>
                    <a:pt x="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50"/>
            <p:cNvSpPr/>
            <p:nvPr/>
          </p:nvSpPr>
          <p:spPr>
            <a:xfrm>
              <a:off x="7599739" y="3826374"/>
              <a:ext cx="54104" cy="91433"/>
            </a:xfrm>
            <a:custGeom>
              <a:avLst/>
              <a:gdLst/>
              <a:ahLst/>
              <a:cxnLst/>
              <a:rect l="l" t="t" r="r" b="b"/>
              <a:pathLst>
                <a:path w="1561" h="2638" extrusionOk="0">
                  <a:moveTo>
                    <a:pt x="639" y="0"/>
                  </a:moveTo>
                  <a:cubicBezTo>
                    <a:pt x="576" y="0"/>
                    <a:pt x="516" y="18"/>
                    <a:pt x="480" y="66"/>
                  </a:cubicBezTo>
                  <a:cubicBezTo>
                    <a:pt x="456" y="114"/>
                    <a:pt x="408" y="162"/>
                    <a:pt x="384" y="186"/>
                  </a:cubicBezTo>
                  <a:cubicBezTo>
                    <a:pt x="264" y="186"/>
                    <a:pt x="144" y="282"/>
                    <a:pt x="120" y="402"/>
                  </a:cubicBezTo>
                  <a:cubicBezTo>
                    <a:pt x="0" y="834"/>
                    <a:pt x="0" y="1290"/>
                    <a:pt x="72" y="1746"/>
                  </a:cubicBezTo>
                  <a:cubicBezTo>
                    <a:pt x="168" y="2130"/>
                    <a:pt x="360" y="2610"/>
                    <a:pt x="816" y="2634"/>
                  </a:cubicBezTo>
                  <a:cubicBezTo>
                    <a:pt x="836" y="2637"/>
                    <a:pt x="856" y="2638"/>
                    <a:pt x="875" y="2638"/>
                  </a:cubicBezTo>
                  <a:cubicBezTo>
                    <a:pt x="1264" y="2638"/>
                    <a:pt x="1420" y="2185"/>
                    <a:pt x="1488" y="1842"/>
                  </a:cubicBezTo>
                  <a:cubicBezTo>
                    <a:pt x="1536" y="1530"/>
                    <a:pt x="1560" y="1170"/>
                    <a:pt x="1464" y="858"/>
                  </a:cubicBezTo>
                  <a:cubicBezTo>
                    <a:pt x="1368" y="498"/>
                    <a:pt x="1152" y="186"/>
                    <a:pt x="816" y="42"/>
                  </a:cubicBezTo>
                  <a:cubicBezTo>
                    <a:pt x="768" y="18"/>
                    <a:pt x="702" y="0"/>
                    <a:pt x="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50"/>
            <p:cNvSpPr/>
            <p:nvPr/>
          </p:nvSpPr>
          <p:spPr>
            <a:xfrm>
              <a:off x="7705380" y="3960297"/>
              <a:ext cx="54104" cy="92196"/>
            </a:xfrm>
            <a:custGeom>
              <a:avLst/>
              <a:gdLst/>
              <a:ahLst/>
              <a:cxnLst/>
              <a:rect l="l" t="t" r="r" b="b"/>
              <a:pathLst>
                <a:path w="1561" h="2660" extrusionOk="0">
                  <a:moveTo>
                    <a:pt x="639" y="0"/>
                  </a:moveTo>
                  <a:cubicBezTo>
                    <a:pt x="576" y="0"/>
                    <a:pt x="516" y="18"/>
                    <a:pt x="480" y="66"/>
                  </a:cubicBezTo>
                  <a:cubicBezTo>
                    <a:pt x="456" y="114"/>
                    <a:pt x="408" y="162"/>
                    <a:pt x="384" y="186"/>
                  </a:cubicBezTo>
                  <a:cubicBezTo>
                    <a:pt x="264" y="186"/>
                    <a:pt x="144" y="282"/>
                    <a:pt x="120" y="402"/>
                  </a:cubicBezTo>
                  <a:cubicBezTo>
                    <a:pt x="0" y="835"/>
                    <a:pt x="0" y="1291"/>
                    <a:pt x="96" y="1747"/>
                  </a:cubicBezTo>
                  <a:cubicBezTo>
                    <a:pt x="168" y="2131"/>
                    <a:pt x="360" y="2611"/>
                    <a:pt x="816" y="2659"/>
                  </a:cubicBezTo>
                  <a:cubicBezTo>
                    <a:pt x="827" y="2659"/>
                    <a:pt x="837" y="2660"/>
                    <a:pt x="847" y="2660"/>
                  </a:cubicBezTo>
                  <a:cubicBezTo>
                    <a:pt x="1257" y="2660"/>
                    <a:pt x="1418" y="2194"/>
                    <a:pt x="1489" y="1843"/>
                  </a:cubicBezTo>
                  <a:cubicBezTo>
                    <a:pt x="1537" y="1531"/>
                    <a:pt x="1561" y="1171"/>
                    <a:pt x="1465" y="859"/>
                  </a:cubicBezTo>
                  <a:cubicBezTo>
                    <a:pt x="1369" y="499"/>
                    <a:pt x="1153" y="186"/>
                    <a:pt x="816" y="42"/>
                  </a:cubicBezTo>
                  <a:cubicBezTo>
                    <a:pt x="768" y="18"/>
                    <a:pt x="702" y="0"/>
                    <a:pt x="63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50"/>
            <p:cNvSpPr/>
            <p:nvPr/>
          </p:nvSpPr>
          <p:spPr>
            <a:xfrm>
              <a:off x="7803535" y="4078796"/>
              <a:ext cx="54104" cy="91814"/>
            </a:xfrm>
            <a:custGeom>
              <a:avLst/>
              <a:gdLst/>
              <a:ahLst/>
              <a:cxnLst/>
              <a:rect l="l" t="t" r="r" b="b"/>
              <a:pathLst>
                <a:path w="1561" h="2649" extrusionOk="0">
                  <a:moveTo>
                    <a:pt x="662" y="0"/>
                  </a:moveTo>
                  <a:cubicBezTo>
                    <a:pt x="590" y="0"/>
                    <a:pt x="523" y="24"/>
                    <a:pt x="481" y="80"/>
                  </a:cubicBezTo>
                  <a:cubicBezTo>
                    <a:pt x="433" y="128"/>
                    <a:pt x="409" y="152"/>
                    <a:pt x="385" y="200"/>
                  </a:cubicBezTo>
                  <a:cubicBezTo>
                    <a:pt x="265" y="200"/>
                    <a:pt x="145" y="272"/>
                    <a:pt x="121" y="416"/>
                  </a:cubicBezTo>
                  <a:cubicBezTo>
                    <a:pt x="1" y="848"/>
                    <a:pt x="1" y="1304"/>
                    <a:pt x="73" y="1760"/>
                  </a:cubicBezTo>
                  <a:cubicBezTo>
                    <a:pt x="145" y="2120"/>
                    <a:pt x="361" y="2624"/>
                    <a:pt x="793" y="2648"/>
                  </a:cubicBezTo>
                  <a:cubicBezTo>
                    <a:pt x="804" y="2649"/>
                    <a:pt x="815" y="2649"/>
                    <a:pt x="825" y="2649"/>
                  </a:cubicBezTo>
                  <a:cubicBezTo>
                    <a:pt x="1256" y="2649"/>
                    <a:pt x="1395" y="2184"/>
                    <a:pt x="1465" y="1856"/>
                  </a:cubicBezTo>
                  <a:cubicBezTo>
                    <a:pt x="1537" y="1520"/>
                    <a:pt x="1561" y="1184"/>
                    <a:pt x="1465" y="848"/>
                  </a:cubicBezTo>
                  <a:cubicBezTo>
                    <a:pt x="1369" y="512"/>
                    <a:pt x="1153" y="200"/>
                    <a:pt x="817" y="32"/>
                  </a:cubicBezTo>
                  <a:cubicBezTo>
                    <a:pt x="767" y="12"/>
                    <a:pt x="713" y="0"/>
                    <a:pt x="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50"/>
            <p:cNvSpPr/>
            <p:nvPr/>
          </p:nvSpPr>
          <p:spPr>
            <a:xfrm>
              <a:off x="7924183" y="4194904"/>
              <a:ext cx="54104" cy="92161"/>
            </a:xfrm>
            <a:custGeom>
              <a:avLst/>
              <a:gdLst/>
              <a:ahLst/>
              <a:cxnLst/>
              <a:rect l="l" t="t" r="r" b="b"/>
              <a:pathLst>
                <a:path w="1561" h="2659" extrusionOk="0">
                  <a:moveTo>
                    <a:pt x="651" y="0"/>
                  </a:moveTo>
                  <a:cubicBezTo>
                    <a:pt x="588" y="0"/>
                    <a:pt x="528" y="18"/>
                    <a:pt x="480" y="66"/>
                  </a:cubicBezTo>
                  <a:cubicBezTo>
                    <a:pt x="456" y="114"/>
                    <a:pt x="432" y="162"/>
                    <a:pt x="408" y="186"/>
                  </a:cubicBezTo>
                  <a:cubicBezTo>
                    <a:pt x="288" y="186"/>
                    <a:pt x="144" y="282"/>
                    <a:pt x="120" y="402"/>
                  </a:cubicBezTo>
                  <a:cubicBezTo>
                    <a:pt x="24" y="834"/>
                    <a:pt x="0" y="1290"/>
                    <a:pt x="96" y="1746"/>
                  </a:cubicBezTo>
                  <a:cubicBezTo>
                    <a:pt x="168" y="2130"/>
                    <a:pt x="360" y="2610"/>
                    <a:pt x="816" y="2658"/>
                  </a:cubicBezTo>
                  <a:cubicBezTo>
                    <a:pt x="1056" y="2658"/>
                    <a:pt x="1200" y="2538"/>
                    <a:pt x="1320" y="2346"/>
                  </a:cubicBezTo>
                  <a:cubicBezTo>
                    <a:pt x="1392" y="2058"/>
                    <a:pt x="1464" y="1746"/>
                    <a:pt x="1536" y="1434"/>
                  </a:cubicBezTo>
                  <a:cubicBezTo>
                    <a:pt x="1560" y="1242"/>
                    <a:pt x="1536" y="1050"/>
                    <a:pt x="1488" y="858"/>
                  </a:cubicBezTo>
                  <a:cubicBezTo>
                    <a:pt x="1392" y="498"/>
                    <a:pt x="1152" y="186"/>
                    <a:pt x="840" y="42"/>
                  </a:cubicBezTo>
                  <a:cubicBezTo>
                    <a:pt x="780" y="18"/>
                    <a:pt x="714" y="0"/>
                    <a:pt x="6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50"/>
            <p:cNvSpPr/>
            <p:nvPr/>
          </p:nvSpPr>
          <p:spPr>
            <a:xfrm>
              <a:off x="7564768" y="3562445"/>
              <a:ext cx="54139" cy="90740"/>
            </a:xfrm>
            <a:custGeom>
              <a:avLst/>
              <a:gdLst/>
              <a:ahLst/>
              <a:cxnLst/>
              <a:rect l="l" t="t" r="r" b="b"/>
              <a:pathLst>
                <a:path w="1562" h="2618" extrusionOk="0">
                  <a:moveTo>
                    <a:pt x="553" y="0"/>
                  </a:moveTo>
                  <a:cubicBezTo>
                    <a:pt x="529" y="24"/>
                    <a:pt x="505" y="24"/>
                    <a:pt x="481" y="48"/>
                  </a:cubicBezTo>
                  <a:cubicBezTo>
                    <a:pt x="457" y="96"/>
                    <a:pt x="433" y="144"/>
                    <a:pt x="385" y="168"/>
                  </a:cubicBezTo>
                  <a:cubicBezTo>
                    <a:pt x="265" y="168"/>
                    <a:pt x="145" y="264"/>
                    <a:pt x="121" y="384"/>
                  </a:cubicBezTo>
                  <a:cubicBezTo>
                    <a:pt x="25" y="816"/>
                    <a:pt x="1" y="1272"/>
                    <a:pt x="97" y="1728"/>
                  </a:cubicBezTo>
                  <a:cubicBezTo>
                    <a:pt x="169" y="2113"/>
                    <a:pt x="361" y="2593"/>
                    <a:pt x="817" y="2617"/>
                  </a:cubicBezTo>
                  <a:cubicBezTo>
                    <a:pt x="828" y="2617"/>
                    <a:pt x="839" y="2617"/>
                    <a:pt x="849" y="2617"/>
                  </a:cubicBezTo>
                  <a:cubicBezTo>
                    <a:pt x="1258" y="2617"/>
                    <a:pt x="1419" y="2175"/>
                    <a:pt x="1489" y="1824"/>
                  </a:cubicBezTo>
                  <a:cubicBezTo>
                    <a:pt x="1561" y="1512"/>
                    <a:pt x="1561" y="1152"/>
                    <a:pt x="1465" y="840"/>
                  </a:cubicBezTo>
                  <a:cubicBezTo>
                    <a:pt x="1369" y="480"/>
                    <a:pt x="1153" y="168"/>
                    <a:pt x="8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50"/>
            <p:cNvSpPr/>
            <p:nvPr/>
          </p:nvSpPr>
          <p:spPr>
            <a:xfrm>
              <a:off x="7672108" y="3708603"/>
              <a:ext cx="54104" cy="91814"/>
            </a:xfrm>
            <a:custGeom>
              <a:avLst/>
              <a:gdLst/>
              <a:ahLst/>
              <a:cxnLst/>
              <a:rect l="l" t="t" r="r" b="b"/>
              <a:pathLst>
                <a:path w="1561" h="2649" extrusionOk="0">
                  <a:moveTo>
                    <a:pt x="679" y="0"/>
                  </a:moveTo>
                  <a:cubicBezTo>
                    <a:pt x="609" y="0"/>
                    <a:pt x="537" y="23"/>
                    <a:pt x="480" y="80"/>
                  </a:cubicBezTo>
                  <a:cubicBezTo>
                    <a:pt x="456" y="104"/>
                    <a:pt x="432" y="152"/>
                    <a:pt x="408" y="200"/>
                  </a:cubicBezTo>
                  <a:cubicBezTo>
                    <a:pt x="264" y="200"/>
                    <a:pt x="144" y="272"/>
                    <a:pt x="120" y="392"/>
                  </a:cubicBezTo>
                  <a:cubicBezTo>
                    <a:pt x="24" y="848"/>
                    <a:pt x="0" y="1304"/>
                    <a:pt x="96" y="1736"/>
                  </a:cubicBezTo>
                  <a:cubicBezTo>
                    <a:pt x="168" y="2120"/>
                    <a:pt x="360" y="2624"/>
                    <a:pt x="816" y="2648"/>
                  </a:cubicBezTo>
                  <a:cubicBezTo>
                    <a:pt x="827" y="2649"/>
                    <a:pt x="837" y="2649"/>
                    <a:pt x="847" y="2649"/>
                  </a:cubicBezTo>
                  <a:cubicBezTo>
                    <a:pt x="1257" y="2649"/>
                    <a:pt x="1418" y="2184"/>
                    <a:pt x="1488" y="1856"/>
                  </a:cubicBezTo>
                  <a:cubicBezTo>
                    <a:pt x="1560" y="1520"/>
                    <a:pt x="1560" y="1184"/>
                    <a:pt x="1488" y="848"/>
                  </a:cubicBezTo>
                  <a:cubicBezTo>
                    <a:pt x="1392" y="512"/>
                    <a:pt x="1152" y="200"/>
                    <a:pt x="816" y="32"/>
                  </a:cubicBezTo>
                  <a:cubicBezTo>
                    <a:pt x="777" y="12"/>
                    <a:pt x="729" y="0"/>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50"/>
            <p:cNvSpPr/>
            <p:nvPr/>
          </p:nvSpPr>
          <p:spPr>
            <a:xfrm>
              <a:off x="7770262" y="3832266"/>
              <a:ext cx="54104" cy="92126"/>
            </a:xfrm>
            <a:custGeom>
              <a:avLst/>
              <a:gdLst/>
              <a:ahLst/>
              <a:cxnLst/>
              <a:rect l="l" t="t" r="r" b="b"/>
              <a:pathLst>
                <a:path w="1561" h="2658" extrusionOk="0">
                  <a:moveTo>
                    <a:pt x="654" y="1"/>
                  </a:moveTo>
                  <a:cubicBezTo>
                    <a:pt x="586" y="1"/>
                    <a:pt x="519" y="24"/>
                    <a:pt x="481" y="88"/>
                  </a:cubicBezTo>
                  <a:cubicBezTo>
                    <a:pt x="457" y="112"/>
                    <a:pt x="409" y="160"/>
                    <a:pt x="385" y="208"/>
                  </a:cubicBezTo>
                  <a:cubicBezTo>
                    <a:pt x="265" y="208"/>
                    <a:pt x="145" y="280"/>
                    <a:pt x="121" y="400"/>
                  </a:cubicBezTo>
                  <a:cubicBezTo>
                    <a:pt x="1" y="856"/>
                    <a:pt x="1" y="1312"/>
                    <a:pt x="97" y="1744"/>
                  </a:cubicBezTo>
                  <a:cubicBezTo>
                    <a:pt x="169" y="2128"/>
                    <a:pt x="361" y="2632"/>
                    <a:pt x="817" y="2656"/>
                  </a:cubicBezTo>
                  <a:cubicBezTo>
                    <a:pt x="827" y="2657"/>
                    <a:pt x="837" y="2657"/>
                    <a:pt x="848" y="2657"/>
                  </a:cubicBezTo>
                  <a:cubicBezTo>
                    <a:pt x="1257" y="2657"/>
                    <a:pt x="1418" y="2192"/>
                    <a:pt x="1489" y="1864"/>
                  </a:cubicBezTo>
                  <a:cubicBezTo>
                    <a:pt x="1561" y="1528"/>
                    <a:pt x="1561" y="1192"/>
                    <a:pt x="1465" y="856"/>
                  </a:cubicBezTo>
                  <a:cubicBezTo>
                    <a:pt x="1369" y="520"/>
                    <a:pt x="1153" y="184"/>
                    <a:pt x="817" y="40"/>
                  </a:cubicBezTo>
                  <a:cubicBezTo>
                    <a:pt x="772" y="18"/>
                    <a:pt x="712" y="1"/>
                    <a:pt x="6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50"/>
            <p:cNvSpPr/>
            <p:nvPr/>
          </p:nvSpPr>
          <p:spPr>
            <a:xfrm>
              <a:off x="7875903" y="3966466"/>
              <a:ext cx="54139" cy="91849"/>
            </a:xfrm>
            <a:custGeom>
              <a:avLst/>
              <a:gdLst/>
              <a:ahLst/>
              <a:cxnLst/>
              <a:rect l="l" t="t" r="r" b="b"/>
              <a:pathLst>
                <a:path w="1562" h="2650" extrusionOk="0">
                  <a:moveTo>
                    <a:pt x="680" y="1"/>
                  </a:moveTo>
                  <a:cubicBezTo>
                    <a:pt x="610" y="1"/>
                    <a:pt x="537" y="24"/>
                    <a:pt x="481" y="80"/>
                  </a:cubicBezTo>
                  <a:cubicBezTo>
                    <a:pt x="457" y="104"/>
                    <a:pt x="433" y="152"/>
                    <a:pt x="385" y="200"/>
                  </a:cubicBezTo>
                  <a:cubicBezTo>
                    <a:pt x="265" y="200"/>
                    <a:pt x="145" y="273"/>
                    <a:pt x="121" y="393"/>
                  </a:cubicBezTo>
                  <a:cubicBezTo>
                    <a:pt x="25" y="849"/>
                    <a:pt x="1" y="1305"/>
                    <a:pt x="97" y="1737"/>
                  </a:cubicBezTo>
                  <a:cubicBezTo>
                    <a:pt x="169" y="2121"/>
                    <a:pt x="361" y="2625"/>
                    <a:pt x="817" y="2649"/>
                  </a:cubicBezTo>
                  <a:cubicBezTo>
                    <a:pt x="827" y="2649"/>
                    <a:pt x="838" y="2650"/>
                    <a:pt x="848" y="2650"/>
                  </a:cubicBezTo>
                  <a:cubicBezTo>
                    <a:pt x="1257" y="2650"/>
                    <a:pt x="1419" y="2185"/>
                    <a:pt x="1489" y="1857"/>
                  </a:cubicBezTo>
                  <a:cubicBezTo>
                    <a:pt x="1561" y="1521"/>
                    <a:pt x="1561" y="1185"/>
                    <a:pt x="1465" y="849"/>
                  </a:cubicBezTo>
                  <a:cubicBezTo>
                    <a:pt x="1369" y="513"/>
                    <a:pt x="1153" y="176"/>
                    <a:pt x="817" y="32"/>
                  </a:cubicBezTo>
                  <a:cubicBezTo>
                    <a:pt x="777" y="13"/>
                    <a:pt x="729" y="1"/>
                    <a:pt x="6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0"/>
            <p:cNvSpPr/>
            <p:nvPr/>
          </p:nvSpPr>
          <p:spPr>
            <a:xfrm>
              <a:off x="7735326" y="3558286"/>
              <a:ext cx="54104" cy="89076"/>
            </a:xfrm>
            <a:custGeom>
              <a:avLst/>
              <a:gdLst/>
              <a:ahLst/>
              <a:cxnLst/>
              <a:rect l="l" t="t" r="r" b="b"/>
              <a:pathLst>
                <a:path w="1561" h="2570" extrusionOk="0">
                  <a:moveTo>
                    <a:pt x="481" y="0"/>
                  </a:moveTo>
                  <a:cubicBezTo>
                    <a:pt x="457" y="48"/>
                    <a:pt x="433" y="72"/>
                    <a:pt x="409" y="120"/>
                  </a:cubicBezTo>
                  <a:cubicBezTo>
                    <a:pt x="265" y="120"/>
                    <a:pt x="145" y="192"/>
                    <a:pt x="121" y="312"/>
                  </a:cubicBezTo>
                  <a:cubicBezTo>
                    <a:pt x="25" y="768"/>
                    <a:pt x="1" y="1224"/>
                    <a:pt x="97" y="1680"/>
                  </a:cubicBezTo>
                  <a:cubicBezTo>
                    <a:pt x="169" y="2041"/>
                    <a:pt x="361" y="2545"/>
                    <a:pt x="817" y="2569"/>
                  </a:cubicBezTo>
                  <a:cubicBezTo>
                    <a:pt x="827" y="2569"/>
                    <a:pt x="837" y="2569"/>
                    <a:pt x="847" y="2569"/>
                  </a:cubicBezTo>
                  <a:cubicBezTo>
                    <a:pt x="1257" y="2569"/>
                    <a:pt x="1418" y="2104"/>
                    <a:pt x="1489" y="1776"/>
                  </a:cubicBezTo>
                  <a:cubicBezTo>
                    <a:pt x="1561" y="1440"/>
                    <a:pt x="1561" y="1104"/>
                    <a:pt x="1489" y="768"/>
                  </a:cubicBezTo>
                  <a:cubicBezTo>
                    <a:pt x="1393" y="456"/>
                    <a:pt x="1177" y="144"/>
                    <a:pt x="8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50"/>
            <p:cNvSpPr/>
            <p:nvPr/>
          </p:nvSpPr>
          <p:spPr>
            <a:xfrm>
              <a:off x="7842630" y="3702503"/>
              <a:ext cx="54104" cy="92092"/>
            </a:xfrm>
            <a:custGeom>
              <a:avLst/>
              <a:gdLst/>
              <a:ahLst/>
              <a:cxnLst/>
              <a:rect l="l" t="t" r="r" b="b"/>
              <a:pathLst>
                <a:path w="1561" h="2657" extrusionOk="0">
                  <a:moveTo>
                    <a:pt x="666" y="0"/>
                  </a:moveTo>
                  <a:cubicBezTo>
                    <a:pt x="598" y="0"/>
                    <a:pt x="532" y="23"/>
                    <a:pt x="481" y="88"/>
                  </a:cubicBezTo>
                  <a:cubicBezTo>
                    <a:pt x="457" y="112"/>
                    <a:pt x="433" y="160"/>
                    <a:pt x="409" y="208"/>
                  </a:cubicBezTo>
                  <a:cubicBezTo>
                    <a:pt x="289" y="208"/>
                    <a:pt x="145" y="280"/>
                    <a:pt x="121" y="400"/>
                  </a:cubicBezTo>
                  <a:cubicBezTo>
                    <a:pt x="25" y="856"/>
                    <a:pt x="1" y="1312"/>
                    <a:pt x="97" y="1744"/>
                  </a:cubicBezTo>
                  <a:cubicBezTo>
                    <a:pt x="169" y="2128"/>
                    <a:pt x="361" y="2608"/>
                    <a:pt x="817" y="2656"/>
                  </a:cubicBezTo>
                  <a:cubicBezTo>
                    <a:pt x="827" y="2657"/>
                    <a:pt x="838" y="2657"/>
                    <a:pt x="848" y="2657"/>
                  </a:cubicBezTo>
                  <a:cubicBezTo>
                    <a:pt x="1257" y="2657"/>
                    <a:pt x="1419" y="2191"/>
                    <a:pt x="1489" y="1840"/>
                  </a:cubicBezTo>
                  <a:cubicBezTo>
                    <a:pt x="1561" y="1528"/>
                    <a:pt x="1561" y="1168"/>
                    <a:pt x="1489" y="856"/>
                  </a:cubicBezTo>
                  <a:cubicBezTo>
                    <a:pt x="1393" y="496"/>
                    <a:pt x="1153" y="184"/>
                    <a:pt x="841" y="40"/>
                  </a:cubicBezTo>
                  <a:cubicBezTo>
                    <a:pt x="785" y="17"/>
                    <a:pt x="725" y="0"/>
                    <a:pt x="6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50"/>
            <p:cNvSpPr/>
            <p:nvPr/>
          </p:nvSpPr>
          <p:spPr>
            <a:xfrm>
              <a:off x="7880062" y="3546641"/>
              <a:ext cx="54139" cy="77430"/>
            </a:xfrm>
            <a:custGeom>
              <a:avLst/>
              <a:gdLst/>
              <a:ahLst/>
              <a:cxnLst/>
              <a:rect l="l" t="t" r="r" b="b"/>
              <a:pathLst>
                <a:path w="1562" h="2234" extrusionOk="0">
                  <a:moveTo>
                    <a:pt x="1273" y="0"/>
                  </a:moveTo>
                  <a:cubicBezTo>
                    <a:pt x="865" y="48"/>
                    <a:pt x="481" y="72"/>
                    <a:pt x="97" y="96"/>
                  </a:cubicBezTo>
                  <a:cubicBezTo>
                    <a:pt x="25" y="504"/>
                    <a:pt x="1" y="912"/>
                    <a:pt x="97" y="1320"/>
                  </a:cubicBezTo>
                  <a:cubicBezTo>
                    <a:pt x="169" y="1704"/>
                    <a:pt x="361" y="2208"/>
                    <a:pt x="817" y="2232"/>
                  </a:cubicBezTo>
                  <a:cubicBezTo>
                    <a:pt x="827" y="2233"/>
                    <a:pt x="838" y="2233"/>
                    <a:pt x="848" y="2233"/>
                  </a:cubicBezTo>
                  <a:cubicBezTo>
                    <a:pt x="1257" y="2233"/>
                    <a:pt x="1419" y="1768"/>
                    <a:pt x="1489" y="1440"/>
                  </a:cubicBezTo>
                  <a:cubicBezTo>
                    <a:pt x="1561" y="1104"/>
                    <a:pt x="1561" y="768"/>
                    <a:pt x="1465" y="432"/>
                  </a:cubicBezTo>
                  <a:cubicBezTo>
                    <a:pt x="1441" y="288"/>
                    <a:pt x="1369" y="120"/>
                    <a:pt x="12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50"/>
            <p:cNvSpPr/>
            <p:nvPr/>
          </p:nvSpPr>
          <p:spPr>
            <a:xfrm>
              <a:off x="6992443" y="3783085"/>
              <a:ext cx="54104" cy="92230"/>
            </a:xfrm>
            <a:custGeom>
              <a:avLst/>
              <a:gdLst/>
              <a:ahLst/>
              <a:cxnLst/>
              <a:rect l="l" t="t" r="r" b="b"/>
              <a:pathLst>
                <a:path w="1561" h="2661" extrusionOk="0">
                  <a:moveTo>
                    <a:pt x="630" y="1"/>
                  </a:moveTo>
                  <a:cubicBezTo>
                    <a:pt x="570" y="1"/>
                    <a:pt x="516" y="19"/>
                    <a:pt x="480" y="67"/>
                  </a:cubicBezTo>
                  <a:cubicBezTo>
                    <a:pt x="432" y="115"/>
                    <a:pt x="408" y="163"/>
                    <a:pt x="384" y="187"/>
                  </a:cubicBezTo>
                  <a:cubicBezTo>
                    <a:pt x="264" y="187"/>
                    <a:pt x="144" y="283"/>
                    <a:pt x="96" y="403"/>
                  </a:cubicBezTo>
                  <a:cubicBezTo>
                    <a:pt x="0" y="835"/>
                    <a:pt x="0" y="1291"/>
                    <a:pt x="72" y="1747"/>
                  </a:cubicBezTo>
                  <a:cubicBezTo>
                    <a:pt x="144" y="2131"/>
                    <a:pt x="360" y="2611"/>
                    <a:pt x="792" y="2659"/>
                  </a:cubicBezTo>
                  <a:cubicBezTo>
                    <a:pt x="803" y="2660"/>
                    <a:pt x="813" y="2660"/>
                    <a:pt x="823" y="2660"/>
                  </a:cubicBezTo>
                  <a:cubicBezTo>
                    <a:pt x="1232" y="2660"/>
                    <a:pt x="1394" y="2194"/>
                    <a:pt x="1464" y="1843"/>
                  </a:cubicBezTo>
                  <a:cubicBezTo>
                    <a:pt x="1536" y="1531"/>
                    <a:pt x="1560" y="1171"/>
                    <a:pt x="1464" y="859"/>
                  </a:cubicBezTo>
                  <a:cubicBezTo>
                    <a:pt x="1368" y="499"/>
                    <a:pt x="1152" y="187"/>
                    <a:pt x="816" y="43"/>
                  </a:cubicBezTo>
                  <a:cubicBezTo>
                    <a:pt x="756" y="19"/>
                    <a:pt x="690" y="1"/>
                    <a:pt x="6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50"/>
            <p:cNvSpPr/>
            <p:nvPr/>
          </p:nvSpPr>
          <p:spPr>
            <a:xfrm>
              <a:off x="7073129" y="3937352"/>
              <a:ext cx="54104" cy="91918"/>
            </a:xfrm>
            <a:custGeom>
              <a:avLst/>
              <a:gdLst/>
              <a:ahLst/>
              <a:cxnLst/>
              <a:rect l="l" t="t" r="r" b="b"/>
              <a:pathLst>
                <a:path w="1561" h="2652" extrusionOk="0">
                  <a:moveTo>
                    <a:pt x="679" y="1"/>
                  </a:moveTo>
                  <a:cubicBezTo>
                    <a:pt x="610" y="1"/>
                    <a:pt x="537" y="24"/>
                    <a:pt x="481" y="80"/>
                  </a:cubicBezTo>
                  <a:cubicBezTo>
                    <a:pt x="457" y="128"/>
                    <a:pt x="433" y="176"/>
                    <a:pt x="409" y="200"/>
                  </a:cubicBezTo>
                  <a:cubicBezTo>
                    <a:pt x="265" y="200"/>
                    <a:pt x="145" y="296"/>
                    <a:pt x="121" y="416"/>
                  </a:cubicBezTo>
                  <a:cubicBezTo>
                    <a:pt x="24" y="848"/>
                    <a:pt x="0" y="1305"/>
                    <a:pt x="97" y="1761"/>
                  </a:cubicBezTo>
                  <a:cubicBezTo>
                    <a:pt x="169" y="2145"/>
                    <a:pt x="361" y="2625"/>
                    <a:pt x="817" y="2649"/>
                  </a:cubicBezTo>
                  <a:cubicBezTo>
                    <a:pt x="837" y="2651"/>
                    <a:pt x="856" y="2652"/>
                    <a:pt x="876" y="2652"/>
                  </a:cubicBezTo>
                  <a:cubicBezTo>
                    <a:pt x="1264" y="2652"/>
                    <a:pt x="1420" y="2200"/>
                    <a:pt x="1489" y="1857"/>
                  </a:cubicBezTo>
                  <a:cubicBezTo>
                    <a:pt x="1561" y="1545"/>
                    <a:pt x="1561" y="1185"/>
                    <a:pt x="1489" y="872"/>
                  </a:cubicBezTo>
                  <a:cubicBezTo>
                    <a:pt x="1393" y="512"/>
                    <a:pt x="1153" y="200"/>
                    <a:pt x="817" y="32"/>
                  </a:cubicBezTo>
                  <a:cubicBezTo>
                    <a:pt x="777" y="13"/>
                    <a:pt x="729"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50"/>
            <p:cNvSpPr/>
            <p:nvPr/>
          </p:nvSpPr>
          <p:spPr>
            <a:xfrm>
              <a:off x="7171284" y="4056337"/>
              <a:ext cx="54104" cy="91814"/>
            </a:xfrm>
            <a:custGeom>
              <a:avLst/>
              <a:gdLst/>
              <a:ahLst/>
              <a:cxnLst/>
              <a:rect l="l" t="t" r="r" b="b"/>
              <a:pathLst>
                <a:path w="1561" h="2649" extrusionOk="0">
                  <a:moveTo>
                    <a:pt x="680" y="0"/>
                  </a:moveTo>
                  <a:cubicBezTo>
                    <a:pt x="610" y="0"/>
                    <a:pt x="537" y="23"/>
                    <a:pt x="481" y="80"/>
                  </a:cubicBezTo>
                  <a:cubicBezTo>
                    <a:pt x="457" y="104"/>
                    <a:pt x="433" y="152"/>
                    <a:pt x="385" y="200"/>
                  </a:cubicBezTo>
                  <a:cubicBezTo>
                    <a:pt x="265" y="200"/>
                    <a:pt x="145" y="272"/>
                    <a:pt x="121" y="392"/>
                  </a:cubicBezTo>
                  <a:cubicBezTo>
                    <a:pt x="25" y="848"/>
                    <a:pt x="1" y="1304"/>
                    <a:pt x="97" y="1736"/>
                  </a:cubicBezTo>
                  <a:cubicBezTo>
                    <a:pt x="169" y="2120"/>
                    <a:pt x="361" y="2624"/>
                    <a:pt x="817" y="2648"/>
                  </a:cubicBezTo>
                  <a:cubicBezTo>
                    <a:pt x="827" y="2649"/>
                    <a:pt x="838" y="2649"/>
                    <a:pt x="848" y="2649"/>
                  </a:cubicBezTo>
                  <a:cubicBezTo>
                    <a:pt x="1257" y="2649"/>
                    <a:pt x="1419" y="2184"/>
                    <a:pt x="1489" y="1856"/>
                  </a:cubicBezTo>
                  <a:cubicBezTo>
                    <a:pt x="1561" y="1520"/>
                    <a:pt x="1561" y="1184"/>
                    <a:pt x="1465" y="848"/>
                  </a:cubicBezTo>
                  <a:cubicBezTo>
                    <a:pt x="1369" y="512"/>
                    <a:pt x="1153" y="200"/>
                    <a:pt x="817" y="32"/>
                  </a:cubicBezTo>
                  <a:cubicBezTo>
                    <a:pt x="777" y="12"/>
                    <a:pt x="729" y="0"/>
                    <a:pt x="6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50"/>
            <p:cNvSpPr/>
            <p:nvPr/>
          </p:nvSpPr>
          <p:spPr>
            <a:xfrm>
              <a:off x="7303578" y="4189081"/>
              <a:ext cx="53272" cy="91433"/>
            </a:xfrm>
            <a:custGeom>
              <a:avLst/>
              <a:gdLst/>
              <a:ahLst/>
              <a:cxnLst/>
              <a:rect l="l" t="t" r="r" b="b"/>
              <a:pathLst>
                <a:path w="1537" h="2638" extrusionOk="0">
                  <a:moveTo>
                    <a:pt x="630" y="0"/>
                  </a:moveTo>
                  <a:cubicBezTo>
                    <a:pt x="570" y="0"/>
                    <a:pt x="516" y="18"/>
                    <a:pt x="480" y="66"/>
                  </a:cubicBezTo>
                  <a:cubicBezTo>
                    <a:pt x="432" y="114"/>
                    <a:pt x="408" y="162"/>
                    <a:pt x="384" y="186"/>
                  </a:cubicBezTo>
                  <a:cubicBezTo>
                    <a:pt x="264" y="186"/>
                    <a:pt x="144" y="282"/>
                    <a:pt x="96" y="402"/>
                  </a:cubicBezTo>
                  <a:cubicBezTo>
                    <a:pt x="0" y="834"/>
                    <a:pt x="0" y="1290"/>
                    <a:pt x="72" y="1746"/>
                  </a:cubicBezTo>
                  <a:cubicBezTo>
                    <a:pt x="144" y="2130"/>
                    <a:pt x="360" y="2610"/>
                    <a:pt x="792" y="2634"/>
                  </a:cubicBezTo>
                  <a:cubicBezTo>
                    <a:pt x="812" y="2637"/>
                    <a:pt x="832" y="2638"/>
                    <a:pt x="851" y="2638"/>
                  </a:cubicBezTo>
                  <a:cubicBezTo>
                    <a:pt x="1240" y="2638"/>
                    <a:pt x="1396" y="2185"/>
                    <a:pt x="1464" y="1842"/>
                  </a:cubicBezTo>
                  <a:cubicBezTo>
                    <a:pt x="1536" y="1530"/>
                    <a:pt x="1536" y="1170"/>
                    <a:pt x="1464" y="858"/>
                  </a:cubicBezTo>
                  <a:cubicBezTo>
                    <a:pt x="1368" y="498"/>
                    <a:pt x="1152" y="186"/>
                    <a:pt x="816" y="42"/>
                  </a:cubicBezTo>
                  <a:cubicBezTo>
                    <a:pt x="756" y="18"/>
                    <a:pt x="690" y="0"/>
                    <a:pt x="6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50"/>
            <p:cNvSpPr/>
            <p:nvPr/>
          </p:nvSpPr>
          <p:spPr>
            <a:xfrm>
              <a:off x="7400900" y="4280928"/>
              <a:ext cx="54104" cy="91849"/>
            </a:xfrm>
            <a:custGeom>
              <a:avLst/>
              <a:gdLst/>
              <a:ahLst/>
              <a:cxnLst/>
              <a:rect l="l" t="t" r="r" b="b"/>
              <a:pathLst>
                <a:path w="1561" h="2650" extrusionOk="0">
                  <a:moveTo>
                    <a:pt x="679" y="1"/>
                  </a:moveTo>
                  <a:cubicBezTo>
                    <a:pt x="609" y="1"/>
                    <a:pt x="537" y="24"/>
                    <a:pt x="481" y="80"/>
                  </a:cubicBezTo>
                  <a:cubicBezTo>
                    <a:pt x="457" y="104"/>
                    <a:pt x="433" y="152"/>
                    <a:pt x="409" y="200"/>
                  </a:cubicBezTo>
                  <a:cubicBezTo>
                    <a:pt x="265" y="200"/>
                    <a:pt x="145" y="272"/>
                    <a:pt x="121" y="392"/>
                  </a:cubicBezTo>
                  <a:cubicBezTo>
                    <a:pt x="24" y="848"/>
                    <a:pt x="0" y="1305"/>
                    <a:pt x="96" y="1737"/>
                  </a:cubicBezTo>
                  <a:cubicBezTo>
                    <a:pt x="169" y="2121"/>
                    <a:pt x="361" y="2625"/>
                    <a:pt x="817" y="2649"/>
                  </a:cubicBezTo>
                  <a:cubicBezTo>
                    <a:pt x="827" y="2649"/>
                    <a:pt x="837" y="2650"/>
                    <a:pt x="847" y="2650"/>
                  </a:cubicBezTo>
                  <a:cubicBezTo>
                    <a:pt x="1257" y="2650"/>
                    <a:pt x="1418" y="2184"/>
                    <a:pt x="1489" y="1857"/>
                  </a:cubicBezTo>
                  <a:cubicBezTo>
                    <a:pt x="1561" y="1521"/>
                    <a:pt x="1561" y="1184"/>
                    <a:pt x="1489" y="848"/>
                  </a:cubicBezTo>
                  <a:cubicBezTo>
                    <a:pt x="1393" y="512"/>
                    <a:pt x="1153" y="176"/>
                    <a:pt x="817" y="32"/>
                  </a:cubicBezTo>
                  <a:cubicBezTo>
                    <a:pt x="777" y="12"/>
                    <a:pt x="729" y="1"/>
                    <a:pt x="6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50"/>
            <p:cNvSpPr/>
            <p:nvPr/>
          </p:nvSpPr>
          <p:spPr>
            <a:xfrm>
              <a:off x="7538982" y="4414053"/>
              <a:ext cx="54139" cy="91814"/>
            </a:xfrm>
            <a:custGeom>
              <a:avLst/>
              <a:gdLst/>
              <a:ahLst/>
              <a:cxnLst/>
              <a:rect l="l" t="t" r="r" b="b"/>
              <a:pathLst>
                <a:path w="1562" h="2649" extrusionOk="0">
                  <a:moveTo>
                    <a:pt x="673" y="0"/>
                  </a:moveTo>
                  <a:cubicBezTo>
                    <a:pt x="598" y="0"/>
                    <a:pt x="523" y="24"/>
                    <a:pt x="481" y="80"/>
                  </a:cubicBezTo>
                  <a:cubicBezTo>
                    <a:pt x="457" y="128"/>
                    <a:pt x="409" y="176"/>
                    <a:pt x="385" y="200"/>
                  </a:cubicBezTo>
                  <a:cubicBezTo>
                    <a:pt x="265" y="200"/>
                    <a:pt x="145" y="296"/>
                    <a:pt x="121" y="416"/>
                  </a:cubicBezTo>
                  <a:cubicBezTo>
                    <a:pt x="1" y="848"/>
                    <a:pt x="1" y="1304"/>
                    <a:pt x="73" y="1760"/>
                  </a:cubicBezTo>
                  <a:cubicBezTo>
                    <a:pt x="145" y="2144"/>
                    <a:pt x="361" y="2624"/>
                    <a:pt x="817" y="2648"/>
                  </a:cubicBezTo>
                  <a:cubicBezTo>
                    <a:pt x="828" y="2649"/>
                    <a:pt x="839" y="2649"/>
                    <a:pt x="849" y="2649"/>
                  </a:cubicBezTo>
                  <a:cubicBezTo>
                    <a:pt x="1258" y="2649"/>
                    <a:pt x="1419" y="2207"/>
                    <a:pt x="1489" y="1856"/>
                  </a:cubicBezTo>
                  <a:cubicBezTo>
                    <a:pt x="1537" y="1544"/>
                    <a:pt x="1561" y="1184"/>
                    <a:pt x="1465" y="872"/>
                  </a:cubicBezTo>
                  <a:cubicBezTo>
                    <a:pt x="1369" y="512"/>
                    <a:pt x="1153" y="200"/>
                    <a:pt x="817" y="32"/>
                  </a:cubicBezTo>
                  <a:cubicBezTo>
                    <a:pt x="777" y="12"/>
                    <a:pt x="725" y="0"/>
                    <a:pt x="67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50"/>
            <p:cNvSpPr/>
            <p:nvPr/>
          </p:nvSpPr>
          <p:spPr>
            <a:xfrm>
              <a:off x="7016566" y="4078796"/>
              <a:ext cx="54104" cy="91814"/>
            </a:xfrm>
            <a:custGeom>
              <a:avLst/>
              <a:gdLst/>
              <a:ahLst/>
              <a:cxnLst/>
              <a:rect l="l" t="t" r="r" b="b"/>
              <a:pathLst>
                <a:path w="1561" h="2649" extrusionOk="0">
                  <a:moveTo>
                    <a:pt x="662" y="0"/>
                  </a:moveTo>
                  <a:cubicBezTo>
                    <a:pt x="589" y="0"/>
                    <a:pt x="523" y="24"/>
                    <a:pt x="480" y="80"/>
                  </a:cubicBezTo>
                  <a:cubicBezTo>
                    <a:pt x="432" y="104"/>
                    <a:pt x="408" y="152"/>
                    <a:pt x="384" y="200"/>
                  </a:cubicBezTo>
                  <a:cubicBezTo>
                    <a:pt x="264" y="200"/>
                    <a:pt x="144" y="272"/>
                    <a:pt x="96" y="392"/>
                  </a:cubicBezTo>
                  <a:cubicBezTo>
                    <a:pt x="0" y="848"/>
                    <a:pt x="0" y="1304"/>
                    <a:pt x="72" y="1736"/>
                  </a:cubicBezTo>
                  <a:cubicBezTo>
                    <a:pt x="144" y="2120"/>
                    <a:pt x="360" y="2624"/>
                    <a:pt x="792" y="2648"/>
                  </a:cubicBezTo>
                  <a:cubicBezTo>
                    <a:pt x="803" y="2649"/>
                    <a:pt x="813" y="2649"/>
                    <a:pt x="823" y="2649"/>
                  </a:cubicBezTo>
                  <a:cubicBezTo>
                    <a:pt x="1233" y="2649"/>
                    <a:pt x="1394" y="2184"/>
                    <a:pt x="1464" y="1856"/>
                  </a:cubicBezTo>
                  <a:cubicBezTo>
                    <a:pt x="1536" y="1520"/>
                    <a:pt x="1560" y="1184"/>
                    <a:pt x="1464" y="848"/>
                  </a:cubicBezTo>
                  <a:cubicBezTo>
                    <a:pt x="1368" y="512"/>
                    <a:pt x="1152" y="176"/>
                    <a:pt x="816" y="32"/>
                  </a:cubicBezTo>
                  <a:cubicBezTo>
                    <a:pt x="767" y="12"/>
                    <a:pt x="713" y="0"/>
                    <a:pt x="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50"/>
            <p:cNvSpPr/>
            <p:nvPr/>
          </p:nvSpPr>
          <p:spPr>
            <a:xfrm>
              <a:off x="7118879" y="4172445"/>
              <a:ext cx="54104" cy="91433"/>
            </a:xfrm>
            <a:custGeom>
              <a:avLst/>
              <a:gdLst/>
              <a:ahLst/>
              <a:cxnLst/>
              <a:rect l="l" t="t" r="r" b="b"/>
              <a:pathLst>
                <a:path w="1561" h="2638" extrusionOk="0">
                  <a:moveTo>
                    <a:pt x="649" y="0"/>
                  </a:moveTo>
                  <a:cubicBezTo>
                    <a:pt x="589" y="0"/>
                    <a:pt x="529" y="18"/>
                    <a:pt x="481" y="66"/>
                  </a:cubicBezTo>
                  <a:cubicBezTo>
                    <a:pt x="457" y="114"/>
                    <a:pt x="433" y="162"/>
                    <a:pt x="409" y="186"/>
                  </a:cubicBezTo>
                  <a:cubicBezTo>
                    <a:pt x="265" y="186"/>
                    <a:pt x="145" y="282"/>
                    <a:pt x="121" y="402"/>
                  </a:cubicBezTo>
                  <a:cubicBezTo>
                    <a:pt x="25" y="834"/>
                    <a:pt x="1" y="1290"/>
                    <a:pt x="97" y="1746"/>
                  </a:cubicBezTo>
                  <a:cubicBezTo>
                    <a:pt x="169" y="2130"/>
                    <a:pt x="361" y="2610"/>
                    <a:pt x="817" y="2634"/>
                  </a:cubicBezTo>
                  <a:cubicBezTo>
                    <a:pt x="837" y="2637"/>
                    <a:pt x="857" y="2638"/>
                    <a:pt x="876" y="2638"/>
                  </a:cubicBezTo>
                  <a:cubicBezTo>
                    <a:pt x="1264" y="2638"/>
                    <a:pt x="1420" y="2185"/>
                    <a:pt x="1489" y="1842"/>
                  </a:cubicBezTo>
                  <a:cubicBezTo>
                    <a:pt x="1561" y="1530"/>
                    <a:pt x="1561" y="1170"/>
                    <a:pt x="1489" y="858"/>
                  </a:cubicBezTo>
                  <a:cubicBezTo>
                    <a:pt x="1393" y="498"/>
                    <a:pt x="1153" y="186"/>
                    <a:pt x="817" y="42"/>
                  </a:cubicBezTo>
                  <a:cubicBezTo>
                    <a:pt x="769" y="18"/>
                    <a:pt x="709" y="0"/>
                    <a:pt x="6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50"/>
            <p:cNvSpPr/>
            <p:nvPr/>
          </p:nvSpPr>
          <p:spPr>
            <a:xfrm>
              <a:off x="7223688" y="4297322"/>
              <a:ext cx="54139" cy="92092"/>
            </a:xfrm>
            <a:custGeom>
              <a:avLst/>
              <a:gdLst/>
              <a:ahLst/>
              <a:cxnLst/>
              <a:rect l="l" t="t" r="r" b="b"/>
              <a:pathLst>
                <a:path w="1562" h="2657" extrusionOk="0">
                  <a:moveTo>
                    <a:pt x="654" y="0"/>
                  </a:moveTo>
                  <a:cubicBezTo>
                    <a:pt x="586" y="0"/>
                    <a:pt x="520" y="23"/>
                    <a:pt x="481" y="87"/>
                  </a:cubicBezTo>
                  <a:cubicBezTo>
                    <a:pt x="457" y="111"/>
                    <a:pt x="409" y="159"/>
                    <a:pt x="385" y="207"/>
                  </a:cubicBezTo>
                  <a:cubicBezTo>
                    <a:pt x="265" y="207"/>
                    <a:pt x="145" y="279"/>
                    <a:pt x="121" y="399"/>
                  </a:cubicBezTo>
                  <a:cubicBezTo>
                    <a:pt x="1" y="856"/>
                    <a:pt x="1" y="1312"/>
                    <a:pt x="73" y="1744"/>
                  </a:cubicBezTo>
                  <a:cubicBezTo>
                    <a:pt x="145" y="2128"/>
                    <a:pt x="361" y="2608"/>
                    <a:pt x="817" y="2656"/>
                  </a:cubicBezTo>
                  <a:cubicBezTo>
                    <a:pt x="827" y="2656"/>
                    <a:pt x="838" y="2657"/>
                    <a:pt x="848" y="2657"/>
                  </a:cubicBezTo>
                  <a:cubicBezTo>
                    <a:pt x="1257" y="2657"/>
                    <a:pt x="1419" y="2191"/>
                    <a:pt x="1489" y="1840"/>
                  </a:cubicBezTo>
                  <a:cubicBezTo>
                    <a:pt x="1537" y="1528"/>
                    <a:pt x="1561" y="1168"/>
                    <a:pt x="1465" y="856"/>
                  </a:cubicBezTo>
                  <a:cubicBezTo>
                    <a:pt x="1369" y="495"/>
                    <a:pt x="1153" y="183"/>
                    <a:pt x="817" y="39"/>
                  </a:cubicBezTo>
                  <a:cubicBezTo>
                    <a:pt x="773" y="17"/>
                    <a:pt x="713" y="0"/>
                    <a:pt x="6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50"/>
            <p:cNvSpPr/>
            <p:nvPr/>
          </p:nvSpPr>
          <p:spPr>
            <a:xfrm>
              <a:off x="7118879" y="4355826"/>
              <a:ext cx="54104" cy="91814"/>
            </a:xfrm>
            <a:custGeom>
              <a:avLst/>
              <a:gdLst/>
              <a:ahLst/>
              <a:cxnLst/>
              <a:rect l="l" t="t" r="r" b="b"/>
              <a:pathLst>
                <a:path w="1561" h="2649" extrusionOk="0">
                  <a:moveTo>
                    <a:pt x="680" y="0"/>
                  </a:moveTo>
                  <a:cubicBezTo>
                    <a:pt x="610" y="0"/>
                    <a:pt x="537" y="23"/>
                    <a:pt x="481" y="80"/>
                  </a:cubicBezTo>
                  <a:cubicBezTo>
                    <a:pt x="457" y="128"/>
                    <a:pt x="433" y="152"/>
                    <a:pt x="409" y="200"/>
                  </a:cubicBezTo>
                  <a:cubicBezTo>
                    <a:pt x="265" y="200"/>
                    <a:pt x="145" y="272"/>
                    <a:pt x="121" y="416"/>
                  </a:cubicBezTo>
                  <a:cubicBezTo>
                    <a:pt x="25" y="848"/>
                    <a:pt x="1" y="1304"/>
                    <a:pt x="97" y="1760"/>
                  </a:cubicBezTo>
                  <a:cubicBezTo>
                    <a:pt x="169" y="2120"/>
                    <a:pt x="361" y="2624"/>
                    <a:pt x="817" y="2648"/>
                  </a:cubicBezTo>
                  <a:cubicBezTo>
                    <a:pt x="827" y="2648"/>
                    <a:pt x="837" y="2649"/>
                    <a:pt x="848" y="2649"/>
                  </a:cubicBezTo>
                  <a:cubicBezTo>
                    <a:pt x="1257" y="2649"/>
                    <a:pt x="1419" y="2184"/>
                    <a:pt x="1489" y="1856"/>
                  </a:cubicBezTo>
                  <a:cubicBezTo>
                    <a:pt x="1561" y="1520"/>
                    <a:pt x="1561" y="1184"/>
                    <a:pt x="1489" y="872"/>
                  </a:cubicBezTo>
                  <a:cubicBezTo>
                    <a:pt x="1393" y="512"/>
                    <a:pt x="1153" y="200"/>
                    <a:pt x="817" y="32"/>
                  </a:cubicBezTo>
                  <a:cubicBezTo>
                    <a:pt x="777" y="12"/>
                    <a:pt x="729" y="0"/>
                    <a:pt x="6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50"/>
            <p:cNvSpPr/>
            <p:nvPr/>
          </p:nvSpPr>
          <p:spPr>
            <a:xfrm>
              <a:off x="7322709" y="4401576"/>
              <a:ext cx="54104" cy="91918"/>
            </a:xfrm>
            <a:custGeom>
              <a:avLst/>
              <a:gdLst/>
              <a:ahLst/>
              <a:cxnLst/>
              <a:rect l="l" t="t" r="r" b="b"/>
              <a:pathLst>
                <a:path w="1561" h="2652" extrusionOk="0">
                  <a:moveTo>
                    <a:pt x="679" y="0"/>
                  </a:moveTo>
                  <a:cubicBezTo>
                    <a:pt x="609" y="0"/>
                    <a:pt x="537" y="23"/>
                    <a:pt x="480" y="80"/>
                  </a:cubicBezTo>
                  <a:cubicBezTo>
                    <a:pt x="456" y="128"/>
                    <a:pt x="432" y="176"/>
                    <a:pt x="384" y="200"/>
                  </a:cubicBezTo>
                  <a:cubicBezTo>
                    <a:pt x="264" y="200"/>
                    <a:pt x="144" y="296"/>
                    <a:pt x="120" y="416"/>
                  </a:cubicBezTo>
                  <a:cubicBezTo>
                    <a:pt x="24" y="848"/>
                    <a:pt x="0" y="1304"/>
                    <a:pt x="96" y="1760"/>
                  </a:cubicBezTo>
                  <a:cubicBezTo>
                    <a:pt x="168" y="2144"/>
                    <a:pt x="360" y="2624"/>
                    <a:pt x="816" y="2648"/>
                  </a:cubicBezTo>
                  <a:cubicBezTo>
                    <a:pt x="837" y="2650"/>
                    <a:pt x="856" y="2651"/>
                    <a:pt x="875" y="2651"/>
                  </a:cubicBezTo>
                  <a:cubicBezTo>
                    <a:pt x="1264" y="2651"/>
                    <a:pt x="1420" y="2199"/>
                    <a:pt x="1488" y="1856"/>
                  </a:cubicBezTo>
                  <a:cubicBezTo>
                    <a:pt x="1560" y="1544"/>
                    <a:pt x="1560" y="1184"/>
                    <a:pt x="1464" y="872"/>
                  </a:cubicBezTo>
                  <a:cubicBezTo>
                    <a:pt x="1368" y="512"/>
                    <a:pt x="1152" y="200"/>
                    <a:pt x="816" y="32"/>
                  </a:cubicBezTo>
                  <a:cubicBezTo>
                    <a:pt x="777" y="12"/>
                    <a:pt x="729" y="0"/>
                    <a:pt x="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50"/>
            <p:cNvSpPr/>
            <p:nvPr/>
          </p:nvSpPr>
          <p:spPr>
            <a:xfrm>
              <a:off x="7427518" y="4506108"/>
              <a:ext cx="54104" cy="92126"/>
            </a:xfrm>
            <a:custGeom>
              <a:avLst/>
              <a:gdLst/>
              <a:ahLst/>
              <a:cxnLst/>
              <a:rect l="l" t="t" r="r" b="b"/>
              <a:pathLst>
                <a:path w="1561" h="2658" extrusionOk="0">
                  <a:moveTo>
                    <a:pt x="644" y="1"/>
                  </a:moveTo>
                  <a:cubicBezTo>
                    <a:pt x="579" y="1"/>
                    <a:pt x="519" y="24"/>
                    <a:pt x="481" y="88"/>
                  </a:cubicBezTo>
                  <a:cubicBezTo>
                    <a:pt x="433" y="112"/>
                    <a:pt x="409" y="160"/>
                    <a:pt x="385" y="208"/>
                  </a:cubicBezTo>
                  <a:cubicBezTo>
                    <a:pt x="265" y="208"/>
                    <a:pt x="145" y="280"/>
                    <a:pt x="121" y="400"/>
                  </a:cubicBezTo>
                  <a:cubicBezTo>
                    <a:pt x="1" y="856"/>
                    <a:pt x="1" y="1312"/>
                    <a:pt x="73" y="1744"/>
                  </a:cubicBezTo>
                  <a:cubicBezTo>
                    <a:pt x="145" y="2128"/>
                    <a:pt x="361" y="2632"/>
                    <a:pt x="793" y="2656"/>
                  </a:cubicBezTo>
                  <a:cubicBezTo>
                    <a:pt x="803" y="2657"/>
                    <a:pt x="813" y="2657"/>
                    <a:pt x="824" y="2657"/>
                  </a:cubicBezTo>
                  <a:cubicBezTo>
                    <a:pt x="1233" y="2657"/>
                    <a:pt x="1394" y="2192"/>
                    <a:pt x="1465" y="1864"/>
                  </a:cubicBezTo>
                  <a:cubicBezTo>
                    <a:pt x="1537" y="1528"/>
                    <a:pt x="1561" y="1192"/>
                    <a:pt x="1465" y="856"/>
                  </a:cubicBezTo>
                  <a:cubicBezTo>
                    <a:pt x="1369" y="520"/>
                    <a:pt x="1153" y="184"/>
                    <a:pt x="817" y="40"/>
                  </a:cubicBezTo>
                  <a:cubicBezTo>
                    <a:pt x="761" y="18"/>
                    <a:pt x="700" y="1"/>
                    <a:pt x="6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50"/>
            <p:cNvSpPr/>
            <p:nvPr/>
          </p:nvSpPr>
          <p:spPr>
            <a:xfrm>
              <a:off x="7251173" y="4506108"/>
              <a:ext cx="54104" cy="71296"/>
            </a:xfrm>
            <a:custGeom>
              <a:avLst/>
              <a:gdLst/>
              <a:ahLst/>
              <a:cxnLst/>
              <a:rect l="l" t="t" r="r" b="b"/>
              <a:pathLst>
                <a:path w="1561" h="2057" extrusionOk="0">
                  <a:moveTo>
                    <a:pt x="653" y="1"/>
                  </a:moveTo>
                  <a:cubicBezTo>
                    <a:pt x="585" y="1"/>
                    <a:pt x="519" y="24"/>
                    <a:pt x="480" y="88"/>
                  </a:cubicBezTo>
                  <a:cubicBezTo>
                    <a:pt x="432" y="112"/>
                    <a:pt x="408" y="160"/>
                    <a:pt x="384" y="208"/>
                  </a:cubicBezTo>
                  <a:cubicBezTo>
                    <a:pt x="264" y="208"/>
                    <a:pt x="144" y="280"/>
                    <a:pt x="120" y="400"/>
                  </a:cubicBezTo>
                  <a:cubicBezTo>
                    <a:pt x="24" y="784"/>
                    <a:pt x="0" y="1168"/>
                    <a:pt x="48" y="1528"/>
                  </a:cubicBezTo>
                  <a:cubicBezTo>
                    <a:pt x="504" y="1744"/>
                    <a:pt x="960" y="1912"/>
                    <a:pt x="1416" y="2056"/>
                  </a:cubicBezTo>
                  <a:cubicBezTo>
                    <a:pt x="1440" y="1984"/>
                    <a:pt x="1464" y="1912"/>
                    <a:pt x="1488" y="1864"/>
                  </a:cubicBezTo>
                  <a:cubicBezTo>
                    <a:pt x="1536" y="1528"/>
                    <a:pt x="1560" y="1192"/>
                    <a:pt x="1464" y="856"/>
                  </a:cubicBezTo>
                  <a:cubicBezTo>
                    <a:pt x="1368" y="520"/>
                    <a:pt x="1152" y="184"/>
                    <a:pt x="816" y="40"/>
                  </a:cubicBezTo>
                  <a:cubicBezTo>
                    <a:pt x="772" y="18"/>
                    <a:pt x="712" y="1"/>
                    <a:pt x="6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50"/>
            <p:cNvSpPr/>
            <p:nvPr/>
          </p:nvSpPr>
          <p:spPr>
            <a:xfrm>
              <a:off x="7620535" y="4480738"/>
              <a:ext cx="54104" cy="91780"/>
            </a:xfrm>
            <a:custGeom>
              <a:avLst/>
              <a:gdLst/>
              <a:ahLst/>
              <a:cxnLst/>
              <a:rect l="l" t="t" r="r" b="b"/>
              <a:pathLst>
                <a:path w="1561" h="2648" extrusionOk="0">
                  <a:moveTo>
                    <a:pt x="653" y="1"/>
                  </a:moveTo>
                  <a:cubicBezTo>
                    <a:pt x="585" y="1"/>
                    <a:pt x="519" y="25"/>
                    <a:pt x="480" y="76"/>
                  </a:cubicBezTo>
                  <a:cubicBezTo>
                    <a:pt x="432" y="124"/>
                    <a:pt x="408" y="172"/>
                    <a:pt x="384" y="196"/>
                  </a:cubicBezTo>
                  <a:cubicBezTo>
                    <a:pt x="264" y="196"/>
                    <a:pt x="144" y="292"/>
                    <a:pt x="120" y="412"/>
                  </a:cubicBezTo>
                  <a:cubicBezTo>
                    <a:pt x="0" y="844"/>
                    <a:pt x="0" y="1300"/>
                    <a:pt x="72" y="1756"/>
                  </a:cubicBezTo>
                  <a:cubicBezTo>
                    <a:pt x="144" y="2140"/>
                    <a:pt x="360" y="2620"/>
                    <a:pt x="816" y="2644"/>
                  </a:cubicBezTo>
                  <a:cubicBezTo>
                    <a:pt x="836" y="2646"/>
                    <a:pt x="856" y="2648"/>
                    <a:pt x="875" y="2648"/>
                  </a:cubicBezTo>
                  <a:cubicBezTo>
                    <a:pt x="1264" y="2648"/>
                    <a:pt x="1420" y="2195"/>
                    <a:pt x="1488" y="1852"/>
                  </a:cubicBezTo>
                  <a:cubicBezTo>
                    <a:pt x="1536" y="1540"/>
                    <a:pt x="1560" y="1180"/>
                    <a:pt x="1464" y="868"/>
                  </a:cubicBezTo>
                  <a:cubicBezTo>
                    <a:pt x="1368" y="508"/>
                    <a:pt x="1152" y="196"/>
                    <a:pt x="816" y="52"/>
                  </a:cubicBezTo>
                  <a:cubicBezTo>
                    <a:pt x="772" y="19"/>
                    <a:pt x="712" y="1"/>
                    <a:pt x="6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6" name="Google Shape;3326;p50"/>
          <p:cNvSpPr/>
          <p:nvPr/>
        </p:nvSpPr>
        <p:spPr>
          <a:xfrm>
            <a:off x="1071538" y="1285866"/>
            <a:ext cx="4214842" cy="2000264"/>
          </a:xfrm>
          <a:prstGeom prst="roundRect">
            <a:avLst>
              <a:gd name="adj" fmla="val 50000"/>
            </a:avLst>
          </a:prstGeom>
          <a:no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50"/>
          <p:cNvSpPr/>
          <p:nvPr/>
        </p:nvSpPr>
        <p:spPr>
          <a:xfrm rot="1407913" flipH="1">
            <a:off x="2728443" y="2112664"/>
            <a:ext cx="1433024" cy="725895"/>
          </a:xfrm>
          <a:custGeom>
            <a:avLst/>
            <a:gdLst/>
            <a:ahLst/>
            <a:cxnLst/>
            <a:rect l="l" t="t" r="r" b="b"/>
            <a:pathLst>
              <a:path w="22105" h="16436" extrusionOk="0">
                <a:moveTo>
                  <a:pt x="0" y="0"/>
                </a:moveTo>
                <a:cubicBezTo>
                  <a:pt x="5431" y="0"/>
                  <a:pt x="11352" y="670"/>
                  <a:pt x="15870" y="3684"/>
                </a:cubicBezTo>
                <a:cubicBezTo>
                  <a:pt x="19806" y="6310"/>
                  <a:pt x="20955" y="11846"/>
                  <a:pt x="22105" y="16436"/>
                </a:cubicBezTo>
              </a:path>
            </a:pathLst>
          </a:custGeom>
          <a:noFill/>
          <a:ln w="28575" cap="flat" cmpd="sng">
            <a:solidFill>
              <a:schemeClr val="dk2"/>
            </a:solidFill>
            <a:prstDash val="solid"/>
            <a:round/>
            <a:headEnd type="none" w="med" len="med"/>
            <a:tailEnd type="stealth" w="med" len="med"/>
          </a:ln>
        </p:spPr>
      </p:sp>
      <p:sp>
        <p:nvSpPr>
          <p:cNvPr id="3329" name="Google Shape;3329;p50"/>
          <p:cNvSpPr/>
          <p:nvPr/>
        </p:nvSpPr>
        <p:spPr>
          <a:xfrm rot="1240874">
            <a:off x="6351302" y="123098"/>
            <a:ext cx="4880563" cy="5972966"/>
          </a:xfrm>
          <a:custGeom>
            <a:avLst/>
            <a:gdLst/>
            <a:ahLst/>
            <a:cxnLst/>
            <a:rect l="l" t="t" r="r" b="b"/>
            <a:pathLst>
              <a:path w="91344" h="81637" extrusionOk="0">
                <a:moveTo>
                  <a:pt x="88773" y="114"/>
                </a:moveTo>
                <a:cubicBezTo>
                  <a:pt x="88757" y="223"/>
                  <a:pt x="88799" y="261"/>
                  <a:pt x="88841" y="261"/>
                </a:cubicBezTo>
                <a:cubicBezTo>
                  <a:pt x="88900" y="261"/>
                  <a:pt x="88960" y="181"/>
                  <a:pt x="88849" y="114"/>
                </a:cubicBezTo>
                <a:close/>
                <a:moveTo>
                  <a:pt x="49793" y="228"/>
                </a:moveTo>
                <a:cubicBezTo>
                  <a:pt x="49682" y="295"/>
                  <a:pt x="49768" y="375"/>
                  <a:pt x="49841" y="375"/>
                </a:cubicBezTo>
                <a:cubicBezTo>
                  <a:pt x="49892" y="375"/>
                  <a:pt x="49938" y="336"/>
                  <a:pt x="49907" y="228"/>
                </a:cubicBezTo>
                <a:close/>
                <a:moveTo>
                  <a:pt x="46425" y="108"/>
                </a:moveTo>
                <a:cubicBezTo>
                  <a:pt x="46369" y="108"/>
                  <a:pt x="46292" y="122"/>
                  <a:pt x="46202" y="190"/>
                </a:cubicBezTo>
                <a:lnTo>
                  <a:pt x="46239" y="379"/>
                </a:lnTo>
                <a:cubicBezTo>
                  <a:pt x="46328" y="423"/>
                  <a:pt x="46404" y="441"/>
                  <a:pt x="46459" y="441"/>
                </a:cubicBezTo>
                <a:cubicBezTo>
                  <a:pt x="46498" y="441"/>
                  <a:pt x="46526" y="432"/>
                  <a:pt x="46542" y="417"/>
                </a:cubicBezTo>
                <a:cubicBezTo>
                  <a:pt x="46617" y="379"/>
                  <a:pt x="46655" y="341"/>
                  <a:pt x="46655" y="265"/>
                </a:cubicBezTo>
                <a:cubicBezTo>
                  <a:pt x="46655" y="190"/>
                  <a:pt x="46580" y="152"/>
                  <a:pt x="46504" y="114"/>
                </a:cubicBezTo>
                <a:cubicBezTo>
                  <a:pt x="46489" y="114"/>
                  <a:pt x="46462" y="108"/>
                  <a:pt x="46425" y="108"/>
                </a:cubicBezTo>
                <a:close/>
                <a:moveTo>
                  <a:pt x="64916" y="114"/>
                </a:moveTo>
                <a:lnTo>
                  <a:pt x="64765" y="228"/>
                </a:lnTo>
                <a:lnTo>
                  <a:pt x="64765" y="379"/>
                </a:lnTo>
                <a:lnTo>
                  <a:pt x="64879" y="492"/>
                </a:lnTo>
                <a:cubicBezTo>
                  <a:pt x="64992" y="530"/>
                  <a:pt x="65030" y="530"/>
                  <a:pt x="65105" y="530"/>
                </a:cubicBezTo>
                <a:lnTo>
                  <a:pt x="65143" y="530"/>
                </a:lnTo>
                <a:lnTo>
                  <a:pt x="65370" y="417"/>
                </a:lnTo>
                <a:lnTo>
                  <a:pt x="65370" y="228"/>
                </a:lnTo>
                <a:lnTo>
                  <a:pt x="65219" y="114"/>
                </a:lnTo>
                <a:close/>
                <a:moveTo>
                  <a:pt x="76901" y="417"/>
                </a:moveTo>
                <a:cubicBezTo>
                  <a:pt x="76790" y="484"/>
                  <a:pt x="76876" y="564"/>
                  <a:pt x="76949" y="564"/>
                </a:cubicBezTo>
                <a:cubicBezTo>
                  <a:pt x="77001" y="564"/>
                  <a:pt x="77046" y="525"/>
                  <a:pt x="77015" y="417"/>
                </a:cubicBezTo>
                <a:close/>
                <a:moveTo>
                  <a:pt x="78678" y="1"/>
                </a:moveTo>
                <a:lnTo>
                  <a:pt x="78565" y="114"/>
                </a:lnTo>
                <a:cubicBezTo>
                  <a:pt x="78546" y="95"/>
                  <a:pt x="78518" y="86"/>
                  <a:pt x="78485" y="86"/>
                </a:cubicBezTo>
                <a:cubicBezTo>
                  <a:pt x="78451" y="86"/>
                  <a:pt x="78414" y="95"/>
                  <a:pt x="78376" y="114"/>
                </a:cubicBezTo>
                <a:cubicBezTo>
                  <a:pt x="78338" y="114"/>
                  <a:pt x="78300" y="152"/>
                  <a:pt x="78300" y="190"/>
                </a:cubicBezTo>
                <a:lnTo>
                  <a:pt x="78149" y="265"/>
                </a:lnTo>
                <a:cubicBezTo>
                  <a:pt x="78149" y="303"/>
                  <a:pt x="78111" y="341"/>
                  <a:pt x="78111" y="417"/>
                </a:cubicBezTo>
                <a:lnTo>
                  <a:pt x="78111" y="454"/>
                </a:lnTo>
                <a:lnTo>
                  <a:pt x="78225" y="568"/>
                </a:lnTo>
                <a:lnTo>
                  <a:pt x="78414" y="568"/>
                </a:lnTo>
                <a:lnTo>
                  <a:pt x="78527" y="454"/>
                </a:lnTo>
                <a:lnTo>
                  <a:pt x="78678" y="379"/>
                </a:lnTo>
                <a:lnTo>
                  <a:pt x="78754" y="379"/>
                </a:lnTo>
                <a:cubicBezTo>
                  <a:pt x="78811" y="379"/>
                  <a:pt x="78867" y="388"/>
                  <a:pt x="78919" y="388"/>
                </a:cubicBezTo>
                <a:cubicBezTo>
                  <a:pt x="78971" y="388"/>
                  <a:pt x="79019" y="379"/>
                  <a:pt x="79056" y="341"/>
                </a:cubicBezTo>
                <a:cubicBezTo>
                  <a:pt x="79132" y="303"/>
                  <a:pt x="79170" y="228"/>
                  <a:pt x="79170" y="114"/>
                </a:cubicBezTo>
                <a:lnTo>
                  <a:pt x="79019" y="1"/>
                </a:lnTo>
                <a:close/>
                <a:moveTo>
                  <a:pt x="72062" y="265"/>
                </a:moveTo>
                <a:cubicBezTo>
                  <a:pt x="71986" y="265"/>
                  <a:pt x="71722" y="303"/>
                  <a:pt x="71759" y="492"/>
                </a:cubicBezTo>
                <a:lnTo>
                  <a:pt x="71911" y="606"/>
                </a:lnTo>
                <a:cubicBezTo>
                  <a:pt x="71949" y="606"/>
                  <a:pt x="71986" y="606"/>
                  <a:pt x="72024" y="643"/>
                </a:cubicBezTo>
                <a:lnTo>
                  <a:pt x="72213" y="530"/>
                </a:lnTo>
                <a:lnTo>
                  <a:pt x="72213" y="379"/>
                </a:lnTo>
                <a:lnTo>
                  <a:pt x="72062" y="265"/>
                </a:lnTo>
                <a:close/>
                <a:moveTo>
                  <a:pt x="26655" y="1"/>
                </a:moveTo>
                <a:lnTo>
                  <a:pt x="26504" y="152"/>
                </a:lnTo>
                <a:cubicBezTo>
                  <a:pt x="26428" y="190"/>
                  <a:pt x="26353" y="228"/>
                  <a:pt x="26353" y="341"/>
                </a:cubicBezTo>
                <a:cubicBezTo>
                  <a:pt x="26277" y="379"/>
                  <a:pt x="26201" y="417"/>
                  <a:pt x="26164" y="492"/>
                </a:cubicBezTo>
                <a:lnTo>
                  <a:pt x="26201" y="606"/>
                </a:lnTo>
                <a:cubicBezTo>
                  <a:pt x="26257" y="661"/>
                  <a:pt x="26332" y="696"/>
                  <a:pt x="26413" y="696"/>
                </a:cubicBezTo>
                <a:cubicBezTo>
                  <a:pt x="26443" y="696"/>
                  <a:pt x="26473" y="691"/>
                  <a:pt x="26504" y="681"/>
                </a:cubicBezTo>
                <a:cubicBezTo>
                  <a:pt x="26579" y="643"/>
                  <a:pt x="26655" y="568"/>
                  <a:pt x="26617" y="492"/>
                </a:cubicBezTo>
                <a:cubicBezTo>
                  <a:pt x="26882" y="454"/>
                  <a:pt x="27033" y="341"/>
                  <a:pt x="27146" y="190"/>
                </a:cubicBezTo>
                <a:lnTo>
                  <a:pt x="27033" y="1"/>
                </a:lnTo>
                <a:close/>
                <a:moveTo>
                  <a:pt x="80039" y="152"/>
                </a:moveTo>
                <a:cubicBezTo>
                  <a:pt x="79964" y="152"/>
                  <a:pt x="79888" y="190"/>
                  <a:pt x="79850" y="228"/>
                </a:cubicBezTo>
                <a:cubicBezTo>
                  <a:pt x="79850" y="228"/>
                  <a:pt x="79813" y="265"/>
                  <a:pt x="79775" y="303"/>
                </a:cubicBezTo>
                <a:lnTo>
                  <a:pt x="79699" y="303"/>
                </a:lnTo>
                <a:lnTo>
                  <a:pt x="79623" y="417"/>
                </a:lnTo>
                <a:lnTo>
                  <a:pt x="79623" y="606"/>
                </a:lnTo>
                <a:lnTo>
                  <a:pt x="79775" y="719"/>
                </a:lnTo>
                <a:lnTo>
                  <a:pt x="79813" y="719"/>
                </a:lnTo>
                <a:cubicBezTo>
                  <a:pt x="79850" y="719"/>
                  <a:pt x="80039" y="681"/>
                  <a:pt x="80077" y="568"/>
                </a:cubicBezTo>
                <a:lnTo>
                  <a:pt x="80039" y="530"/>
                </a:lnTo>
                <a:lnTo>
                  <a:pt x="80191" y="417"/>
                </a:lnTo>
                <a:lnTo>
                  <a:pt x="80191" y="265"/>
                </a:lnTo>
                <a:lnTo>
                  <a:pt x="80039" y="152"/>
                </a:lnTo>
                <a:close/>
                <a:moveTo>
                  <a:pt x="29075" y="1"/>
                </a:moveTo>
                <a:lnTo>
                  <a:pt x="28923" y="114"/>
                </a:lnTo>
                <a:cubicBezTo>
                  <a:pt x="28886" y="303"/>
                  <a:pt x="28999" y="341"/>
                  <a:pt x="29037" y="379"/>
                </a:cubicBezTo>
                <a:lnTo>
                  <a:pt x="29188" y="379"/>
                </a:lnTo>
                <a:cubicBezTo>
                  <a:pt x="29150" y="492"/>
                  <a:pt x="29150" y="643"/>
                  <a:pt x="29264" y="719"/>
                </a:cubicBezTo>
                <a:lnTo>
                  <a:pt x="29377" y="757"/>
                </a:lnTo>
                <a:cubicBezTo>
                  <a:pt x="29604" y="757"/>
                  <a:pt x="29869" y="530"/>
                  <a:pt x="29869" y="379"/>
                </a:cubicBezTo>
                <a:lnTo>
                  <a:pt x="29869" y="341"/>
                </a:lnTo>
                <a:cubicBezTo>
                  <a:pt x="29831" y="228"/>
                  <a:pt x="29642" y="228"/>
                  <a:pt x="29566" y="228"/>
                </a:cubicBezTo>
                <a:lnTo>
                  <a:pt x="29453" y="228"/>
                </a:lnTo>
                <a:cubicBezTo>
                  <a:pt x="29453" y="228"/>
                  <a:pt x="29453" y="228"/>
                  <a:pt x="29453" y="190"/>
                </a:cubicBezTo>
                <a:lnTo>
                  <a:pt x="29377" y="1"/>
                </a:lnTo>
                <a:close/>
                <a:moveTo>
                  <a:pt x="50965" y="313"/>
                </a:moveTo>
                <a:cubicBezTo>
                  <a:pt x="50927" y="313"/>
                  <a:pt x="50890" y="322"/>
                  <a:pt x="50852" y="341"/>
                </a:cubicBezTo>
                <a:cubicBezTo>
                  <a:pt x="50776" y="379"/>
                  <a:pt x="50738" y="454"/>
                  <a:pt x="50738" y="530"/>
                </a:cubicBezTo>
                <a:cubicBezTo>
                  <a:pt x="50738" y="568"/>
                  <a:pt x="50738" y="681"/>
                  <a:pt x="50814" y="719"/>
                </a:cubicBezTo>
                <a:cubicBezTo>
                  <a:pt x="50852" y="757"/>
                  <a:pt x="50927" y="757"/>
                  <a:pt x="50965" y="757"/>
                </a:cubicBezTo>
                <a:lnTo>
                  <a:pt x="51041" y="719"/>
                </a:lnTo>
                <a:cubicBezTo>
                  <a:pt x="51079" y="681"/>
                  <a:pt x="51117" y="606"/>
                  <a:pt x="51117" y="568"/>
                </a:cubicBezTo>
                <a:cubicBezTo>
                  <a:pt x="51117" y="530"/>
                  <a:pt x="51117" y="530"/>
                  <a:pt x="51117" y="492"/>
                </a:cubicBezTo>
                <a:lnTo>
                  <a:pt x="51079" y="341"/>
                </a:lnTo>
                <a:cubicBezTo>
                  <a:pt x="51041" y="322"/>
                  <a:pt x="51003" y="313"/>
                  <a:pt x="50965" y="313"/>
                </a:cubicBezTo>
                <a:close/>
                <a:moveTo>
                  <a:pt x="67199" y="363"/>
                </a:moveTo>
                <a:cubicBezTo>
                  <a:pt x="67122" y="363"/>
                  <a:pt x="67049" y="390"/>
                  <a:pt x="66996" y="417"/>
                </a:cubicBezTo>
                <a:cubicBezTo>
                  <a:pt x="66958" y="454"/>
                  <a:pt x="66920" y="492"/>
                  <a:pt x="66920" y="568"/>
                </a:cubicBezTo>
                <a:cubicBezTo>
                  <a:pt x="66920" y="643"/>
                  <a:pt x="66958" y="719"/>
                  <a:pt x="67109" y="757"/>
                </a:cubicBezTo>
                <a:lnTo>
                  <a:pt x="67298" y="606"/>
                </a:lnTo>
                <a:cubicBezTo>
                  <a:pt x="67336" y="606"/>
                  <a:pt x="67374" y="568"/>
                  <a:pt x="67374" y="530"/>
                </a:cubicBezTo>
                <a:lnTo>
                  <a:pt x="67298" y="379"/>
                </a:lnTo>
                <a:cubicBezTo>
                  <a:pt x="67265" y="368"/>
                  <a:pt x="67232" y="363"/>
                  <a:pt x="67199" y="363"/>
                </a:cubicBezTo>
                <a:close/>
                <a:moveTo>
                  <a:pt x="62588" y="363"/>
                </a:moveTo>
                <a:cubicBezTo>
                  <a:pt x="62560" y="363"/>
                  <a:pt x="62530" y="368"/>
                  <a:pt x="62497" y="379"/>
                </a:cubicBezTo>
                <a:lnTo>
                  <a:pt x="62383" y="492"/>
                </a:lnTo>
                <a:lnTo>
                  <a:pt x="62383" y="643"/>
                </a:lnTo>
                <a:lnTo>
                  <a:pt x="62497" y="757"/>
                </a:lnTo>
                <a:cubicBezTo>
                  <a:pt x="62529" y="761"/>
                  <a:pt x="62559" y="763"/>
                  <a:pt x="62587" y="763"/>
                </a:cubicBezTo>
                <a:cubicBezTo>
                  <a:pt x="62815" y="763"/>
                  <a:pt x="62875" y="635"/>
                  <a:pt x="62875" y="568"/>
                </a:cubicBezTo>
                <a:lnTo>
                  <a:pt x="62799" y="417"/>
                </a:lnTo>
                <a:lnTo>
                  <a:pt x="62761" y="417"/>
                </a:lnTo>
                <a:cubicBezTo>
                  <a:pt x="62708" y="390"/>
                  <a:pt x="62654" y="363"/>
                  <a:pt x="62588" y="363"/>
                </a:cubicBezTo>
                <a:close/>
                <a:moveTo>
                  <a:pt x="71117" y="152"/>
                </a:moveTo>
                <a:cubicBezTo>
                  <a:pt x="71041" y="152"/>
                  <a:pt x="70928" y="190"/>
                  <a:pt x="70890" y="341"/>
                </a:cubicBezTo>
                <a:lnTo>
                  <a:pt x="70928" y="492"/>
                </a:lnTo>
                <a:lnTo>
                  <a:pt x="70890" y="454"/>
                </a:lnTo>
                <a:cubicBezTo>
                  <a:pt x="70852" y="454"/>
                  <a:pt x="70776" y="417"/>
                  <a:pt x="70663" y="417"/>
                </a:cubicBezTo>
                <a:lnTo>
                  <a:pt x="70587" y="530"/>
                </a:lnTo>
                <a:lnTo>
                  <a:pt x="70587" y="681"/>
                </a:lnTo>
                <a:lnTo>
                  <a:pt x="70701" y="795"/>
                </a:lnTo>
                <a:lnTo>
                  <a:pt x="70890" y="795"/>
                </a:lnTo>
                <a:lnTo>
                  <a:pt x="71041" y="681"/>
                </a:lnTo>
                <a:lnTo>
                  <a:pt x="71041" y="606"/>
                </a:lnTo>
                <a:lnTo>
                  <a:pt x="70928" y="492"/>
                </a:lnTo>
                <a:cubicBezTo>
                  <a:pt x="70958" y="492"/>
                  <a:pt x="71037" y="541"/>
                  <a:pt x="71125" y="541"/>
                </a:cubicBezTo>
                <a:cubicBezTo>
                  <a:pt x="71147" y="541"/>
                  <a:pt x="71170" y="538"/>
                  <a:pt x="71192" y="530"/>
                </a:cubicBezTo>
                <a:cubicBezTo>
                  <a:pt x="71268" y="492"/>
                  <a:pt x="71306" y="454"/>
                  <a:pt x="71306" y="379"/>
                </a:cubicBezTo>
                <a:cubicBezTo>
                  <a:pt x="71306" y="303"/>
                  <a:pt x="71230" y="190"/>
                  <a:pt x="71117" y="152"/>
                </a:cubicBezTo>
                <a:close/>
                <a:moveTo>
                  <a:pt x="47336" y="152"/>
                </a:moveTo>
                <a:lnTo>
                  <a:pt x="47222" y="190"/>
                </a:lnTo>
                <a:cubicBezTo>
                  <a:pt x="47071" y="341"/>
                  <a:pt x="47147" y="492"/>
                  <a:pt x="47185" y="606"/>
                </a:cubicBezTo>
                <a:cubicBezTo>
                  <a:pt x="47222" y="643"/>
                  <a:pt x="47260" y="681"/>
                  <a:pt x="47260" y="719"/>
                </a:cubicBezTo>
                <a:lnTo>
                  <a:pt x="47374" y="795"/>
                </a:lnTo>
                <a:cubicBezTo>
                  <a:pt x="47411" y="799"/>
                  <a:pt x="47447" y="802"/>
                  <a:pt x="47482" y="802"/>
                </a:cubicBezTo>
                <a:cubicBezTo>
                  <a:pt x="47722" y="802"/>
                  <a:pt x="47875" y="686"/>
                  <a:pt x="47941" y="454"/>
                </a:cubicBezTo>
                <a:lnTo>
                  <a:pt x="47903" y="341"/>
                </a:lnTo>
                <a:cubicBezTo>
                  <a:pt x="47714" y="190"/>
                  <a:pt x="47600" y="190"/>
                  <a:pt x="47449" y="152"/>
                </a:cubicBezTo>
                <a:close/>
                <a:moveTo>
                  <a:pt x="61920" y="250"/>
                </a:moveTo>
                <a:cubicBezTo>
                  <a:pt x="61829" y="250"/>
                  <a:pt x="61756" y="276"/>
                  <a:pt x="61703" y="303"/>
                </a:cubicBezTo>
                <a:lnTo>
                  <a:pt x="61589" y="303"/>
                </a:lnTo>
                <a:lnTo>
                  <a:pt x="61476" y="417"/>
                </a:lnTo>
                <a:cubicBezTo>
                  <a:pt x="61476" y="568"/>
                  <a:pt x="61438" y="719"/>
                  <a:pt x="61551" y="833"/>
                </a:cubicBezTo>
                <a:lnTo>
                  <a:pt x="61665" y="870"/>
                </a:lnTo>
                <a:cubicBezTo>
                  <a:pt x="62005" y="833"/>
                  <a:pt x="62156" y="681"/>
                  <a:pt x="62156" y="379"/>
                </a:cubicBezTo>
                <a:lnTo>
                  <a:pt x="62043" y="265"/>
                </a:lnTo>
                <a:cubicBezTo>
                  <a:pt x="61999" y="254"/>
                  <a:pt x="61958" y="250"/>
                  <a:pt x="61920" y="250"/>
                </a:cubicBezTo>
                <a:close/>
                <a:moveTo>
                  <a:pt x="86434" y="388"/>
                </a:moveTo>
                <a:cubicBezTo>
                  <a:pt x="86391" y="388"/>
                  <a:pt x="86353" y="398"/>
                  <a:pt x="86315" y="417"/>
                </a:cubicBezTo>
                <a:lnTo>
                  <a:pt x="86240" y="530"/>
                </a:lnTo>
                <a:lnTo>
                  <a:pt x="86391" y="643"/>
                </a:lnTo>
                <a:lnTo>
                  <a:pt x="86353" y="643"/>
                </a:lnTo>
                <a:cubicBezTo>
                  <a:pt x="86353" y="643"/>
                  <a:pt x="86353" y="681"/>
                  <a:pt x="86353" y="681"/>
                </a:cubicBezTo>
                <a:cubicBezTo>
                  <a:pt x="86391" y="757"/>
                  <a:pt x="86429" y="908"/>
                  <a:pt x="86618" y="908"/>
                </a:cubicBezTo>
                <a:lnTo>
                  <a:pt x="86731" y="833"/>
                </a:lnTo>
                <a:lnTo>
                  <a:pt x="86807" y="833"/>
                </a:lnTo>
                <a:cubicBezTo>
                  <a:pt x="86883" y="795"/>
                  <a:pt x="86996" y="719"/>
                  <a:pt x="86996" y="568"/>
                </a:cubicBezTo>
                <a:lnTo>
                  <a:pt x="86996" y="530"/>
                </a:lnTo>
                <a:lnTo>
                  <a:pt x="86807" y="417"/>
                </a:lnTo>
                <a:cubicBezTo>
                  <a:pt x="86794" y="429"/>
                  <a:pt x="86773" y="433"/>
                  <a:pt x="86748" y="433"/>
                </a:cubicBezTo>
                <a:cubicBezTo>
                  <a:pt x="86698" y="433"/>
                  <a:pt x="86630" y="417"/>
                  <a:pt x="86580" y="417"/>
                </a:cubicBezTo>
                <a:cubicBezTo>
                  <a:pt x="86523" y="398"/>
                  <a:pt x="86476" y="388"/>
                  <a:pt x="86434" y="388"/>
                </a:cubicBezTo>
                <a:close/>
                <a:moveTo>
                  <a:pt x="12326" y="643"/>
                </a:moveTo>
                <a:lnTo>
                  <a:pt x="12175" y="757"/>
                </a:lnTo>
                <a:lnTo>
                  <a:pt x="12175" y="908"/>
                </a:lnTo>
                <a:lnTo>
                  <a:pt x="12326" y="1022"/>
                </a:lnTo>
                <a:lnTo>
                  <a:pt x="12477" y="1022"/>
                </a:lnTo>
                <a:lnTo>
                  <a:pt x="12628" y="908"/>
                </a:lnTo>
                <a:lnTo>
                  <a:pt x="12628" y="757"/>
                </a:lnTo>
                <a:lnTo>
                  <a:pt x="12477" y="643"/>
                </a:lnTo>
                <a:close/>
                <a:moveTo>
                  <a:pt x="5846" y="628"/>
                </a:moveTo>
                <a:cubicBezTo>
                  <a:pt x="5782" y="628"/>
                  <a:pt x="5736" y="655"/>
                  <a:pt x="5710" y="681"/>
                </a:cubicBezTo>
                <a:cubicBezTo>
                  <a:pt x="5634" y="757"/>
                  <a:pt x="5596" y="833"/>
                  <a:pt x="5596" y="946"/>
                </a:cubicBezTo>
                <a:lnTo>
                  <a:pt x="5747" y="1059"/>
                </a:lnTo>
                <a:cubicBezTo>
                  <a:pt x="5823" y="1059"/>
                  <a:pt x="5899" y="1059"/>
                  <a:pt x="5974" y="1022"/>
                </a:cubicBezTo>
                <a:cubicBezTo>
                  <a:pt x="6050" y="946"/>
                  <a:pt x="6050" y="908"/>
                  <a:pt x="6050" y="795"/>
                </a:cubicBezTo>
                <a:cubicBezTo>
                  <a:pt x="6050" y="795"/>
                  <a:pt x="6050" y="757"/>
                  <a:pt x="6050" y="719"/>
                </a:cubicBezTo>
                <a:lnTo>
                  <a:pt x="5936" y="643"/>
                </a:lnTo>
                <a:cubicBezTo>
                  <a:pt x="5903" y="632"/>
                  <a:pt x="5873" y="628"/>
                  <a:pt x="5846" y="628"/>
                </a:cubicBezTo>
                <a:close/>
                <a:moveTo>
                  <a:pt x="35644" y="865"/>
                </a:moveTo>
                <a:cubicBezTo>
                  <a:pt x="35376" y="865"/>
                  <a:pt x="35313" y="1028"/>
                  <a:pt x="35313" y="1097"/>
                </a:cubicBezTo>
                <a:lnTo>
                  <a:pt x="35426" y="1211"/>
                </a:lnTo>
                <a:cubicBezTo>
                  <a:pt x="35457" y="1214"/>
                  <a:pt x="35485" y="1216"/>
                  <a:pt x="35511" y="1216"/>
                </a:cubicBezTo>
                <a:cubicBezTo>
                  <a:pt x="35773" y="1216"/>
                  <a:pt x="35808" y="1056"/>
                  <a:pt x="35842" y="1022"/>
                </a:cubicBezTo>
                <a:lnTo>
                  <a:pt x="35729" y="870"/>
                </a:lnTo>
                <a:cubicBezTo>
                  <a:pt x="35698" y="867"/>
                  <a:pt x="35670" y="865"/>
                  <a:pt x="35644" y="865"/>
                </a:cubicBezTo>
                <a:close/>
                <a:moveTo>
                  <a:pt x="77905" y="785"/>
                </a:moveTo>
                <a:cubicBezTo>
                  <a:pt x="77887" y="785"/>
                  <a:pt x="77867" y="788"/>
                  <a:pt x="77847" y="795"/>
                </a:cubicBezTo>
                <a:cubicBezTo>
                  <a:pt x="77809" y="795"/>
                  <a:pt x="77733" y="833"/>
                  <a:pt x="77695" y="908"/>
                </a:cubicBezTo>
                <a:lnTo>
                  <a:pt x="77733" y="1059"/>
                </a:lnTo>
                <a:lnTo>
                  <a:pt x="77771" y="1059"/>
                </a:lnTo>
                <a:cubicBezTo>
                  <a:pt x="77836" y="1125"/>
                  <a:pt x="77930" y="1218"/>
                  <a:pt x="78027" y="1218"/>
                </a:cubicBezTo>
                <a:cubicBezTo>
                  <a:pt x="78042" y="1218"/>
                  <a:pt x="78058" y="1216"/>
                  <a:pt x="78073" y="1211"/>
                </a:cubicBezTo>
                <a:cubicBezTo>
                  <a:pt x="78111" y="1211"/>
                  <a:pt x="78187" y="1173"/>
                  <a:pt x="78225" y="1097"/>
                </a:cubicBezTo>
                <a:lnTo>
                  <a:pt x="78149" y="946"/>
                </a:lnTo>
                <a:cubicBezTo>
                  <a:pt x="78149" y="946"/>
                  <a:pt x="78111" y="908"/>
                  <a:pt x="78111" y="908"/>
                </a:cubicBezTo>
                <a:cubicBezTo>
                  <a:pt x="78049" y="846"/>
                  <a:pt x="77988" y="785"/>
                  <a:pt x="77905" y="785"/>
                </a:cubicBezTo>
                <a:close/>
                <a:moveTo>
                  <a:pt x="6617" y="1135"/>
                </a:moveTo>
                <a:cubicBezTo>
                  <a:pt x="6551" y="1135"/>
                  <a:pt x="6485" y="1173"/>
                  <a:pt x="6541" y="1248"/>
                </a:cubicBezTo>
                <a:lnTo>
                  <a:pt x="6693" y="1248"/>
                </a:lnTo>
                <a:cubicBezTo>
                  <a:pt x="6749" y="1173"/>
                  <a:pt x="6683" y="1135"/>
                  <a:pt x="6617" y="1135"/>
                </a:cubicBezTo>
                <a:close/>
                <a:moveTo>
                  <a:pt x="79245" y="643"/>
                </a:moveTo>
                <a:cubicBezTo>
                  <a:pt x="79170" y="643"/>
                  <a:pt x="79094" y="681"/>
                  <a:pt x="78981" y="719"/>
                </a:cubicBezTo>
                <a:cubicBezTo>
                  <a:pt x="78981" y="719"/>
                  <a:pt x="78943" y="719"/>
                  <a:pt x="78905" y="757"/>
                </a:cubicBezTo>
                <a:lnTo>
                  <a:pt x="78867" y="681"/>
                </a:lnTo>
                <a:lnTo>
                  <a:pt x="78792" y="681"/>
                </a:lnTo>
                <a:cubicBezTo>
                  <a:pt x="78678" y="719"/>
                  <a:pt x="78565" y="719"/>
                  <a:pt x="78489" y="833"/>
                </a:cubicBezTo>
                <a:lnTo>
                  <a:pt x="78565" y="1022"/>
                </a:lnTo>
                <a:lnTo>
                  <a:pt x="78527" y="984"/>
                </a:lnTo>
                <a:lnTo>
                  <a:pt x="78527" y="984"/>
                </a:lnTo>
                <a:cubicBezTo>
                  <a:pt x="78527" y="1022"/>
                  <a:pt x="78565" y="1022"/>
                  <a:pt x="78565" y="1022"/>
                </a:cubicBezTo>
                <a:lnTo>
                  <a:pt x="78678" y="1135"/>
                </a:lnTo>
                <a:cubicBezTo>
                  <a:pt x="78716" y="1097"/>
                  <a:pt x="78754" y="1097"/>
                  <a:pt x="78754" y="1097"/>
                </a:cubicBezTo>
                <a:cubicBezTo>
                  <a:pt x="78754" y="1135"/>
                  <a:pt x="78754" y="1173"/>
                  <a:pt x="78754" y="1248"/>
                </a:cubicBezTo>
                <a:lnTo>
                  <a:pt x="78905" y="1324"/>
                </a:lnTo>
                <a:lnTo>
                  <a:pt x="79019" y="1324"/>
                </a:lnTo>
                <a:cubicBezTo>
                  <a:pt x="79208" y="1324"/>
                  <a:pt x="79208" y="1211"/>
                  <a:pt x="79208" y="1173"/>
                </a:cubicBezTo>
                <a:lnTo>
                  <a:pt x="79208" y="1135"/>
                </a:lnTo>
                <a:cubicBezTo>
                  <a:pt x="79208" y="1097"/>
                  <a:pt x="79245" y="1059"/>
                  <a:pt x="79245" y="1022"/>
                </a:cubicBezTo>
                <a:cubicBezTo>
                  <a:pt x="79245" y="1022"/>
                  <a:pt x="79245" y="984"/>
                  <a:pt x="79208" y="984"/>
                </a:cubicBezTo>
                <a:cubicBezTo>
                  <a:pt x="79283" y="908"/>
                  <a:pt x="79359" y="870"/>
                  <a:pt x="79397" y="795"/>
                </a:cubicBezTo>
                <a:lnTo>
                  <a:pt x="79245" y="643"/>
                </a:lnTo>
                <a:close/>
                <a:moveTo>
                  <a:pt x="4802" y="1362"/>
                </a:moveTo>
                <a:lnTo>
                  <a:pt x="4802" y="1362"/>
                </a:lnTo>
                <a:lnTo>
                  <a:pt x="4802" y="1362"/>
                </a:lnTo>
                <a:lnTo>
                  <a:pt x="4802" y="1362"/>
                </a:lnTo>
                <a:close/>
                <a:moveTo>
                  <a:pt x="70776" y="984"/>
                </a:moveTo>
                <a:cubicBezTo>
                  <a:pt x="70625" y="984"/>
                  <a:pt x="70550" y="984"/>
                  <a:pt x="70474" y="1059"/>
                </a:cubicBezTo>
                <a:cubicBezTo>
                  <a:pt x="70436" y="1097"/>
                  <a:pt x="70361" y="1173"/>
                  <a:pt x="70398" y="1286"/>
                </a:cubicBezTo>
                <a:lnTo>
                  <a:pt x="70512" y="1362"/>
                </a:lnTo>
                <a:cubicBezTo>
                  <a:pt x="70556" y="1373"/>
                  <a:pt x="70594" y="1377"/>
                  <a:pt x="70627" y="1377"/>
                </a:cubicBezTo>
                <a:cubicBezTo>
                  <a:pt x="70707" y="1377"/>
                  <a:pt x="70761" y="1351"/>
                  <a:pt x="70814" y="1324"/>
                </a:cubicBezTo>
                <a:cubicBezTo>
                  <a:pt x="70852" y="1286"/>
                  <a:pt x="70890" y="1248"/>
                  <a:pt x="70890" y="1135"/>
                </a:cubicBezTo>
                <a:lnTo>
                  <a:pt x="70890" y="1097"/>
                </a:lnTo>
                <a:lnTo>
                  <a:pt x="70776" y="984"/>
                </a:lnTo>
                <a:close/>
                <a:moveTo>
                  <a:pt x="59699" y="643"/>
                </a:moveTo>
                <a:lnTo>
                  <a:pt x="59510" y="681"/>
                </a:lnTo>
                <a:cubicBezTo>
                  <a:pt x="59472" y="719"/>
                  <a:pt x="59396" y="833"/>
                  <a:pt x="59396" y="908"/>
                </a:cubicBezTo>
                <a:cubicBezTo>
                  <a:pt x="59396" y="1019"/>
                  <a:pt x="59468" y="1093"/>
                  <a:pt x="59577" y="1132"/>
                </a:cubicBezTo>
                <a:lnTo>
                  <a:pt x="59577" y="1132"/>
                </a:lnTo>
                <a:lnTo>
                  <a:pt x="59472" y="1211"/>
                </a:lnTo>
                <a:lnTo>
                  <a:pt x="59472" y="1362"/>
                </a:lnTo>
                <a:lnTo>
                  <a:pt x="59623" y="1475"/>
                </a:lnTo>
                <a:lnTo>
                  <a:pt x="59850" y="1475"/>
                </a:lnTo>
                <a:lnTo>
                  <a:pt x="60001" y="1362"/>
                </a:lnTo>
                <a:lnTo>
                  <a:pt x="60001" y="1324"/>
                </a:lnTo>
                <a:cubicBezTo>
                  <a:pt x="60001" y="1135"/>
                  <a:pt x="59774" y="1097"/>
                  <a:pt x="59699" y="1097"/>
                </a:cubicBezTo>
                <a:lnTo>
                  <a:pt x="59661" y="1097"/>
                </a:lnTo>
                <a:lnTo>
                  <a:pt x="59737" y="1059"/>
                </a:lnTo>
                <a:cubicBezTo>
                  <a:pt x="59774" y="1022"/>
                  <a:pt x="59850" y="946"/>
                  <a:pt x="59850" y="870"/>
                </a:cubicBezTo>
                <a:cubicBezTo>
                  <a:pt x="59850" y="757"/>
                  <a:pt x="59812" y="681"/>
                  <a:pt x="59699" y="643"/>
                </a:cubicBezTo>
                <a:close/>
                <a:moveTo>
                  <a:pt x="82005" y="946"/>
                </a:moveTo>
                <a:cubicBezTo>
                  <a:pt x="81779" y="946"/>
                  <a:pt x="81589" y="1059"/>
                  <a:pt x="81552" y="1248"/>
                </a:cubicBezTo>
                <a:lnTo>
                  <a:pt x="81552" y="1324"/>
                </a:lnTo>
                <a:cubicBezTo>
                  <a:pt x="81627" y="1400"/>
                  <a:pt x="81703" y="1437"/>
                  <a:pt x="81816" y="1475"/>
                </a:cubicBezTo>
                <a:cubicBezTo>
                  <a:pt x="81968" y="1475"/>
                  <a:pt x="82119" y="1437"/>
                  <a:pt x="82232" y="1362"/>
                </a:cubicBezTo>
                <a:lnTo>
                  <a:pt x="82308" y="1248"/>
                </a:lnTo>
                <a:cubicBezTo>
                  <a:pt x="82270" y="1059"/>
                  <a:pt x="82119" y="946"/>
                  <a:pt x="82005" y="946"/>
                </a:cubicBezTo>
                <a:close/>
                <a:moveTo>
                  <a:pt x="90625" y="1022"/>
                </a:moveTo>
                <a:cubicBezTo>
                  <a:pt x="90512" y="1059"/>
                  <a:pt x="90210" y="1059"/>
                  <a:pt x="90210" y="1324"/>
                </a:cubicBezTo>
                <a:lnTo>
                  <a:pt x="90247" y="1400"/>
                </a:lnTo>
                <a:cubicBezTo>
                  <a:pt x="90323" y="1475"/>
                  <a:pt x="90436" y="1475"/>
                  <a:pt x="90512" y="1475"/>
                </a:cubicBezTo>
                <a:cubicBezTo>
                  <a:pt x="90663" y="1437"/>
                  <a:pt x="90777" y="1286"/>
                  <a:pt x="90777" y="1173"/>
                </a:cubicBezTo>
                <a:lnTo>
                  <a:pt x="90625" y="1022"/>
                </a:lnTo>
                <a:close/>
                <a:moveTo>
                  <a:pt x="72213" y="1211"/>
                </a:moveTo>
                <a:cubicBezTo>
                  <a:pt x="72100" y="1211"/>
                  <a:pt x="71949" y="1211"/>
                  <a:pt x="71911" y="1324"/>
                </a:cubicBezTo>
                <a:lnTo>
                  <a:pt x="71949" y="1437"/>
                </a:lnTo>
                <a:cubicBezTo>
                  <a:pt x="72004" y="1493"/>
                  <a:pt x="72080" y="1528"/>
                  <a:pt x="72161" y="1528"/>
                </a:cubicBezTo>
                <a:cubicBezTo>
                  <a:pt x="72190" y="1528"/>
                  <a:pt x="72221" y="1523"/>
                  <a:pt x="72251" y="1513"/>
                </a:cubicBezTo>
                <a:cubicBezTo>
                  <a:pt x="72327" y="1475"/>
                  <a:pt x="72402" y="1400"/>
                  <a:pt x="72402" y="1324"/>
                </a:cubicBezTo>
                <a:lnTo>
                  <a:pt x="72251" y="1211"/>
                </a:lnTo>
                <a:close/>
                <a:moveTo>
                  <a:pt x="65899" y="1211"/>
                </a:moveTo>
                <a:lnTo>
                  <a:pt x="65748" y="1286"/>
                </a:lnTo>
                <a:cubicBezTo>
                  <a:pt x="65748" y="1324"/>
                  <a:pt x="65710" y="1324"/>
                  <a:pt x="65710" y="1400"/>
                </a:cubicBezTo>
                <a:lnTo>
                  <a:pt x="65824" y="1513"/>
                </a:lnTo>
                <a:cubicBezTo>
                  <a:pt x="65824" y="1551"/>
                  <a:pt x="65862" y="1589"/>
                  <a:pt x="65899" y="1589"/>
                </a:cubicBezTo>
                <a:lnTo>
                  <a:pt x="66088" y="1475"/>
                </a:lnTo>
                <a:cubicBezTo>
                  <a:pt x="66088" y="1475"/>
                  <a:pt x="66126" y="1437"/>
                  <a:pt x="66126" y="1400"/>
                </a:cubicBezTo>
                <a:lnTo>
                  <a:pt x="66013" y="1248"/>
                </a:lnTo>
                <a:cubicBezTo>
                  <a:pt x="66013" y="1248"/>
                  <a:pt x="65975" y="1211"/>
                  <a:pt x="65899" y="1211"/>
                </a:cubicBezTo>
                <a:close/>
                <a:moveTo>
                  <a:pt x="5041" y="1163"/>
                </a:moveTo>
                <a:cubicBezTo>
                  <a:pt x="4946" y="1163"/>
                  <a:pt x="4839" y="1223"/>
                  <a:pt x="4775" y="1308"/>
                </a:cubicBezTo>
                <a:lnTo>
                  <a:pt x="4775" y="1308"/>
                </a:lnTo>
                <a:lnTo>
                  <a:pt x="4764" y="1286"/>
                </a:lnTo>
                <a:cubicBezTo>
                  <a:pt x="4689" y="1229"/>
                  <a:pt x="4623" y="1211"/>
                  <a:pt x="4566" y="1211"/>
                </a:cubicBezTo>
                <a:cubicBezTo>
                  <a:pt x="4509" y="1211"/>
                  <a:pt x="4462" y="1229"/>
                  <a:pt x="4424" y="1248"/>
                </a:cubicBezTo>
                <a:lnTo>
                  <a:pt x="4311" y="1248"/>
                </a:lnTo>
                <a:lnTo>
                  <a:pt x="4159" y="1362"/>
                </a:lnTo>
                <a:lnTo>
                  <a:pt x="4159" y="1626"/>
                </a:lnTo>
                <a:lnTo>
                  <a:pt x="4273" y="1740"/>
                </a:lnTo>
                <a:cubicBezTo>
                  <a:pt x="4462" y="1740"/>
                  <a:pt x="4575" y="1740"/>
                  <a:pt x="4689" y="1664"/>
                </a:cubicBezTo>
                <a:cubicBezTo>
                  <a:pt x="4764" y="1589"/>
                  <a:pt x="4802" y="1513"/>
                  <a:pt x="4802" y="1400"/>
                </a:cubicBezTo>
                <a:cubicBezTo>
                  <a:pt x="4802" y="1400"/>
                  <a:pt x="4802" y="1362"/>
                  <a:pt x="4802" y="1362"/>
                </a:cubicBezTo>
                <a:lnTo>
                  <a:pt x="4802" y="1362"/>
                </a:lnTo>
                <a:lnTo>
                  <a:pt x="4916" y="1475"/>
                </a:lnTo>
                <a:lnTo>
                  <a:pt x="4953" y="1475"/>
                </a:lnTo>
                <a:cubicBezTo>
                  <a:pt x="4991" y="1513"/>
                  <a:pt x="5067" y="1551"/>
                  <a:pt x="5142" y="1551"/>
                </a:cubicBezTo>
                <a:lnTo>
                  <a:pt x="5294" y="1437"/>
                </a:lnTo>
                <a:cubicBezTo>
                  <a:pt x="5294" y="1400"/>
                  <a:pt x="5294" y="1400"/>
                  <a:pt x="5294" y="1400"/>
                </a:cubicBezTo>
                <a:cubicBezTo>
                  <a:pt x="5294" y="1248"/>
                  <a:pt x="5180" y="1173"/>
                  <a:pt x="5105" y="1173"/>
                </a:cubicBezTo>
                <a:cubicBezTo>
                  <a:pt x="5085" y="1166"/>
                  <a:pt x="5063" y="1163"/>
                  <a:pt x="5041" y="1163"/>
                </a:cubicBezTo>
                <a:close/>
                <a:moveTo>
                  <a:pt x="31570" y="1400"/>
                </a:moveTo>
                <a:lnTo>
                  <a:pt x="31419" y="1513"/>
                </a:lnTo>
                <a:cubicBezTo>
                  <a:pt x="31419" y="1513"/>
                  <a:pt x="31419" y="1475"/>
                  <a:pt x="31419" y="1475"/>
                </a:cubicBezTo>
                <a:cubicBezTo>
                  <a:pt x="31419" y="1475"/>
                  <a:pt x="31381" y="1513"/>
                  <a:pt x="31381" y="1513"/>
                </a:cubicBezTo>
                <a:cubicBezTo>
                  <a:pt x="31343" y="1551"/>
                  <a:pt x="31268" y="1589"/>
                  <a:pt x="31268" y="1664"/>
                </a:cubicBezTo>
                <a:cubicBezTo>
                  <a:pt x="31268" y="1702"/>
                  <a:pt x="31305" y="1778"/>
                  <a:pt x="31457" y="1778"/>
                </a:cubicBezTo>
                <a:lnTo>
                  <a:pt x="31494" y="1778"/>
                </a:lnTo>
                <a:cubicBezTo>
                  <a:pt x="31494" y="1778"/>
                  <a:pt x="31528" y="1795"/>
                  <a:pt x="31562" y="1795"/>
                </a:cubicBezTo>
                <a:cubicBezTo>
                  <a:pt x="31578" y="1795"/>
                  <a:pt x="31595" y="1790"/>
                  <a:pt x="31608" y="1778"/>
                </a:cubicBezTo>
                <a:lnTo>
                  <a:pt x="31721" y="1664"/>
                </a:lnTo>
                <a:cubicBezTo>
                  <a:pt x="31721" y="1664"/>
                  <a:pt x="31721" y="1626"/>
                  <a:pt x="31721" y="1626"/>
                </a:cubicBezTo>
                <a:cubicBezTo>
                  <a:pt x="31721" y="1551"/>
                  <a:pt x="31721" y="1437"/>
                  <a:pt x="31570" y="1400"/>
                </a:cubicBezTo>
                <a:close/>
                <a:moveTo>
                  <a:pt x="21249" y="1551"/>
                </a:moveTo>
                <a:cubicBezTo>
                  <a:pt x="21097" y="1551"/>
                  <a:pt x="21022" y="1589"/>
                  <a:pt x="20984" y="1702"/>
                </a:cubicBezTo>
                <a:lnTo>
                  <a:pt x="21173" y="1816"/>
                </a:lnTo>
                <a:cubicBezTo>
                  <a:pt x="21160" y="1828"/>
                  <a:pt x="21148" y="1832"/>
                  <a:pt x="21136" y="1832"/>
                </a:cubicBezTo>
                <a:cubicBezTo>
                  <a:pt x="21114" y="1832"/>
                  <a:pt x="21097" y="1816"/>
                  <a:pt x="21097" y="1816"/>
                </a:cubicBezTo>
                <a:lnTo>
                  <a:pt x="21097" y="1816"/>
                </a:lnTo>
                <a:cubicBezTo>
                  <a:pt x="21097" y="1853"/>
                  <a:pt x="21135" y="1891"/>
                  <a:pt x="21211" y="1929"/>
                </a:cubicBezTo>
                <a:cubicBezTo>
                  <a:pt x="21236" y="1942"/>
                  <a:pt x="21261" y="1946"/>
                  <a:pt x="21285" y="1946"/>
                </a:cubicBezTo>
                <a:cubicBezTo>
                  <a:pt x="21333" y="1946"/>
                  <a:pt x="21375" y="1929"/>
                  <a:pt x="21400" y="1929"/>
                </a:cubicBezTo>
                <a:lnTo>
                  <a:pt x="21475" y="1891"/>
                </a:lnTo>
                <a:cubicBezTo>
                  <a:pt x="21475" y="1853"/>
                  <a:pt x="21513" y="1816"/>
                  <a:pt x="21513" y="1778"/>
                </a:cubicBezTo>
                <a:cubicBezTo>
                  <a:pt x="21513" y="1664"/>
                  <a:pt x="21362" y="1551"/>
                  <a:pt x="21249" y="1551"/>
                </a:cubicBezTo>
                <a:close/>
                <a:moveTo>
                  <a:pt x="80191" y="984"/>
                </a:moveTo>
                <a:cubicBezTo>
                  <a:pt x="80002" y="984"/>
                  <a:pt x="79888" y="984"/>
                  <a:pt x="79775" y="1059"/>
                </a:cubicBezTo>
                <a:cubicBezTo>
                  <a:pt x="79699" y="1135"/>
                  <a:pt x="79661" y="1248"/>
                  <a:pt x="79661" y="1362"/>
                </a:cubicBezTo>
                <a:lnTo>
                  <a:pt x="79737" y="1437"/>
                </a:lnTo>
                <a:lnTo>
                  <a:pt x="79699" y="1437"/>
                </a:lnTo>
                <a:lnTo>
                  <a:pt x="79510" y="1589"/>
                </a:lnTo>
                <a:cubicBezTo>
                  <a:pt x="79397" y="1589"/>
                  <a:pt x="79283" y="1626"/>
                  <a:pt x="79208" y="1664"/>
                </a:cubicBezTo>
                <a:cubicBezTo>
                  <a:pt x="79170" y="1702"/>
                  <a:pt x="79094" y="1778"/>
                  <a:pt x="79132" y="1967"/>
                </a:cubicBezTo>
                <a:lnTo>
                  <a:pt x="79245" y="2042"/>
                </a:lnTo>
                <a:cubicBezTo>
                  <a:pt x="79279" y="2053"/>
                  <a:pt x="79309" y="2058"/>
                  <a:pt x="79336" y="2058"/>
                </a:cubicBezTo>
                <a:cubicBezTo>
                  <a:pt x="79403" y="2058"/>
                  <a:pt x="79457" y="2031"/>
                  <a:pt x="79510" y="2005"/>
                </a:cubicBezTo>
                <a:cubicBezTo>
                  <a:pt x="79548" y="2005"/>
                  <a:pt x="79548" y="1967"/>
                  <a:pt x="79586" y="1929"/>
                </a:cubicBezTo>
                <a:lnTo>
                  <a:pt x="79737" y="1891"/>
                </a:lnTo>
                <a:cubicBezTo>
                  <a:pt x="79737" y="1891"/>
                  <a:pt x="79775" y="1853"/>
                  <a:pt x="79775" y="1853"/>
                </a:cubicBezTo>
                <a:cubicBezTo>
                  <a:pt x="79850" y="1816"/>
                  <a:pt x="80002" y="1740"/>
                  <a:pt x="79926" y="1551"/>
                </a:cubicBezTo>
                <a:lnTo>
                  <a:pt x="79850" y="1475"/>
                </a:lnTo>
                <a:cubicBezTo>
                  <a:pt x="80115" y="1475"/>
                  <a:pt x="80191" y="1324"/>
                  <a:pt x="80228" y="1248"/>
                </a:cubicBezTo>
                <a:cubicBezTo>
                  <a:pt x="80266" y="1211"/>
                  <a:pt x="80266" y="1173"/>
                  <a:pt x="80266" y="1173"/>
                </a:cubicBezTo>
                <a:lnTo>
                  <a:pt x="80191" y="984"/>
                </a:lnTo>
                <a:close/>
                <a:moveTo>
                  <a:pt x="14254" y="1664"/>
                </a:moveTo>
                <a:lnTo>
                  <a:pt x="14103" y="1816"/>
                </a:lnTo>
                <a:cubicBezTo>
                  <a:pt x="14065" y="1853"/>
                  <a:pt x="14065" y="1891"/>
                  <a:pt x="14027" y="2005"/>
                </a:cubicBezTo>
                <a:lnTo>
                  <a:pt x="14141" y="2080"/>
                </a:lnTo>
                <a:cubicBezTo>
                  <a:pt x="14188" y="2096"/>
                  <a:pt x="14228" y="2105"/>
                  <a:pt x="14265" y="2105"/>
                </a:cubicBezTo>
                <a:cubicBezTo>
                  <a:pt x="14317" y="2105"/>
                  <a:pt x="14361" y="2087"/>
                  <a:pt x="14405" y="2042"/>
                </a:cubicBezTo>
                <a:cubicBezTo>
                  <a:pt x="14443" y="2005"/>
                  <a:pt x="14481" y="1967"/>
                  <a:pt x="14481" y="1891"/>
                </a:cubicBezTo>
                <a:cubicBezTo>
                  <a:pt x="14481" y="1740"/>
                  <a:pt x="14405" y="1664"/>
                  <a:pt x="14254" y="1664"/>
                </a:cubicBezTo>
                <a:close/>
                <a:moveTo>
                  <a:pt x="53407" y="1662"/>
                </a:moveTo>
                <a:cubicBezTo>
                  <a:pt x="53267" y="1662"/>
                  <a:pt x="53111" y="1683"/>
                  <a:pt x="53083" y="1853"/>
                </a:cubicBezTo>
                <a:lnTo>
                  <a:pt x="53120" y="1967"/>
                </a:lnTo>
                <a:cubicBezTo>
                  <a:pt x="53234" y="2080"/>
                  <a:pt x="53347" y="2080"/>
                  <a:pt x="53423" y="2080"/>
                </a:cubicBezTo>
                <a:cubicBezTo>
                  <a:pt x="53498" y="2080"/>
                  <a:pt x="53498" y="2080"/>
                  <a:pt x="53536" y="2118"/>
                </a:cubicBezTo>
                <a:lnTo>
                  <a:pt x="53763" y="2118"/>
                </a:lnTo>
                <a:cubicBezTo>
                  <a:pt x="53839" y="2042"/>
                  <a:pt x="53839" y="1929"/>
                  <a:pt x="53839" y="1853"/>
                </a:cubicBezTo>
                <a:cubicBezTo>
                  <a:pt x="53839" y="1816"/>
                  <a:pt x="53839" y="1778"/>
                  <a:pt x="53839" y="1778"/>
                </a:cubicBezTo>
                <a:lnTo>
                  <a:pt x="53687" y="1664"/>
                </a:lnTo>
                <a:lnTo>
                  <a:pt x="53536" y="1664"/>
                </a:lnTo>
                <a:cubicBezTo>
                  <a:pt x="53498" y="1664"/>
                  <a:pt x="53454" y="1662"/>
                  <a:pt x="53407" y="1662"/>
                </a:cubicBezTo>
                <a:close/>
                <a:moveTo>
                  <a:pt x="57544" y="1664"/>
                </a:moveTo>
                <a:lnTo>
                  <a:pt x="57393" y="1740"/>
                </a:lnTo>
                <a:cubicBezTo>
                  <a:pt x="57355" y="1853"/>
                  <a:pt x="57393" y="1929"/>
                  <a:pt x="57430" y="1967"/>
                </a:cubicBezTo>
                <a:lnTo>
                  <a:pt x="57430" y="2005"/>
                </a:lnTo>
                <a:lnTo>
                  <a:pt x="57544" y="2156"/>
                </a:lnTo>
                <a:cubicBezTo>
                  <a:pt x="57657" y="2156"/>
                  <a:pt x="57771" y="2156"/>
                  <a:pt x="57846" y="1967"/>
                </a:cubicBezTo>
                <a:lnTo>
                  <a:pt x="57808" y="1778"/>
                </a:lnTo>
                <a:cubicBezTo>
                  <a:pt x="57771" y="1778"/>
                  <a:pt x="57733" y="1740"/>
                  <a:pt x="57695" y="1740"/>
                </a:cubicBezTo>
                <a:cubicBezTo>
                  <a:pt x="57657" y="1702"/>
                  <a:pt x="57619" y="1664"/>
                  <a:pt x="57544" y="1664"/>
                </a:cubicBezTo>
                <a:close/>
                <a:moveTo>
                  <a:pt x="42345" y="1853"/>
                </a:moveTo>
                <a:cubicBezTo>
                  <a:pt x="42232" y="1853"/>
                  <a:pt x="42156" y="1891"/>
                  <a:pt x="42118" y="1929"/>
                </a:cubicBezTo>
                <a:cubicBezTo>
                  <a:pt x="42081" y="1967"/>
                  <a:pt x="42043" y="2042"/>
                  <a:pt x="42081" y="2156"/>
                </a:cubicBezTo>
                <a:lnTo>
                  <a:pt x="42194" y="2269"/>
                </a:lnTo>
                <a:lnTo>
                  <a:pt x="42307" y="2269"/>
                </a:lnTo>
                <a:lnTo>
                  <a:pt x="42459" y="2156"/>
                </a:lnTo>
                <a:lnTo>
                  <a:pt x="42459" y="1967"/>
                </a:lnTo>
                <a:lnTo>
                  <a:pt x="42345" y="1853"/>
                </a:lnTo>
                <a:close/>
                <a:moveTo>
                  <a:pt x="24651" y="1929"/>
                </a:moveTo>
                <a:lnTo>
                  <a:pt x="24538" y="2042"/>
                </a:lnTo>
                <a:cubicBezTo>
                  <a:pt x="24538" y="2080"/>
                  <a:pt x="24538" y="2080"/>
                  <a:pt x="24538" y="2080"/>
                </a:cubicBezTo>
                <a:cubicBezTo>
                  <a:pt x="24538" y="2118"/>
                  <a:pt x="24538" y="2269"/>
                  <a:pt x="24727" y="2307"/>
                </a:cubicBezTo>
                <a:lnTo>
                  <a:pt x="24878" y="2194"/>
                </a:lnTo>
                <a:lnTo>
                  <a:pt x="24878" y="2194"/>
                </a:lnTo>
                <a:cubicBezTo>
                  <a:pt x="24878" y="2231"/>
                  <a:pt x="24840" y="2231"/>
                  <a:pt x="24840" y="2231"/>
                </a:cubicBezTo>
                <a:cubicBezTo>
                  <a:pt x="24878" y="2231"/>
                  <a:pt x="24991" y="2194"/>
                  <a:pt x="24991" y="2080"/>
                </a:cubicBezTo>
                <a:cubicBezTo>
                  <a:pt x="24991" y="2042"/>
                  <a:pt x="24991" y="2042"/>
                  <a:pt x="24991" y="2005"/>
                </a:cubicBezTo>
                <a:lnTo>
                  <a:pt x="24840" y="1929"/>
                </a:lnTo>
                <a:close/>
                <a:moveTo>
                  <a:pt x="68735" y="1967"/>
                </a:moveTo>
                <a:lnTo>
                  <a:pt x="68584" y="2118"/>
                </a:lnTo>
                <a:cubicBezTo>
                  <a:pt x="68546" y="2156"/>
                  <a:pt x="68508" y="2194"/>
                  <a:pt x="68508" y="2269"/>
                </a:cubicBezTo>
                <a:cubicBezTo>
                  <a:pt x="68508" y="2307"/>
                  <a:pt x="68546" y="2383"/>
                  <a:pt x="68697" y="2420"/>
                </a:cubicBezTo>
                <a:lnTo>
                  <a:pt x="68848" y="2345"/>
                </a:lnTo>
                <a:cubicBezTo>
                  <a:pt x="68886" y="2307"/>
                  <a:pt x="68924" y="2231"/>
                  <a:pt x="68924" y="2156"/>
                </a:cubicBezTo>
                <a:cubicBezTo>
                  <a:pt x="68924" y="2042"/>
                  <a:pt x="68848" y="1967"/>
                  <a:pt x="68735" y="1967"/>
                </a:cubicBezTo>
                <a:close/>
                <a:moveTo>
                  <a:pt x="4841" y="2065"/>
                </a:moveTo>
                <a:cubicBezTo>
                  <a:pt x="4777" y="2065"/>
                  <a:pt x="4704" y="2091"/>
                  <a:pt x="4651" y="2118"/>
                </a:cubicBezTo>
                <a:cubicBezTo>
                  <a:pt x="4575" y="2194"/>
                  <a:pt x="4538" y="2269"/>
                  <a:pt x="4538" y="2383"/>
                </a:cubicBezTo>
                <a:lnTo>
                  <a:pt x="4651" y="2496"/>
                </a:lnTo>
                <a:cubicBezTo>
                  <a:pt x="4878" y="2496"/>
                  <a:pt x="5029" y="2383"/>
                  <a:pt x="5029" y="2194"/>
                </a:cubicBezTo>
                <a:lnTo>
                  <a:pt x="4916" y="2080"/>
                </a:lnTo>
                <a:cubicBezTo>
                  <a:pt x="4893" y="2069"/>
                  <a:pt x="4868" y="2065"/>
                  <a:pt x="4841" y="2065"/>
                </a:cubicBezTo>
                <a:close/>
                <a:moveTo>
                  <a:pt x="80153" y="2194"/>
                </a:moveTo>
                <a:lnTo>
                  <a:pt x="80039" y="2269"/>
                </a:lnTo>
                <a:cubicBezTo>
                  <a:pt x="80002" y="2307"/>
                  <a:pt x="80002" y="2307"/>
                  <a:pt x="79964" y="2383"/>
                </a:cubicBezTo>
                <a:lnTo>
                  <a:pt x="80153" y="2496"/>
                </a:lnTo>
                <a:cubicBezTo>
                  <a:pt x="80342" y="2496"/>
                  <a:pt x="80417" y="2458"/>
                  <a:pt x="80417" y="2307"/>
                </a:cubicBezTo>
                <a:cubicBezTo>
                  <a:pt x="80417" y="2307"/>
                  <a:pt x="80417" y="2307"/>
                  <a:pt x="80417" y="2269"/>
                </a:cubicBezTo>
                <a:lnTo>
                  <a:pt x="80304" y="2194"/>
                </a:lnTo>
                <a:close/>
                <a:moveTo>
                  <a:pt x="90474" y="2080"/>
                </a:moveTo>
                <a:lnTo>
                  <a:pt x="90323" y="2194"/>
                </a:lnTo>
                <a:cubicBezTo>
                  <a:pt x="90285" y="2383"/>
                  <a:pt x="90399" y="2496"/>
                  <a:pt x="90588" y="2496"/>
                </a:cubicBezTo>
                <a:lnTo>
                  <a:pt x="90701" y="2496"/>
                </a:lnTo>
                <a:cubicBezTo>
                  <a:pt x="90739" y="2458"/>
                  <a:pt x="90777" y="2383"/>
                  <a:pt x="90777" y="2307"/>
                </a:cubicBezTo>
                <a:cubicBezTo>
                  <a:pt x="90777" y="2231"/>
                  <a:pt x="90739" y="2194"/>
                  <a:pt x="90701" y="2156"/>
                </a:cubicBezTo>
                <a:cubicBezTo>
                  <a:pt x="90625" y="2118"/>
                  <a:pt x="90588" y="2080"/>
                  <a:pt x="90474" y="2080"/>
                </a:cubicBezTo>
                <a:close/>
                <a:moveTo>
                  <a:pt x="81249" y="1967"/>
                </a:moveTo>
                <a:lnTo>
                  <a:pt x="81136" y="2156"/>
                </a:lnTo>
                <a:cubicBezTo>
                  <a:pt x="81136" y="2194"/>
                  <a:pt x="81136" y="2194"/>
                  <a:pt x="81136" y="2194"/>
                </a:cubicBezTo>
                <a:cubicBezTo>
                  <a:pt x="81098" y="2231"/>
                  <a:pt x="81060" y="2269"/>
                  <a:pt x="81060" y="2383"/>
                </a:cubicBezTo>
                <a:lnTo>
                  <a:pt x="81174" y="2496"/>
                </a:lnTo>
                <a:cubicBezTo>
                  <a:pt x="81202" y="2500"/>
                  <a:pt x="81229" y="2502"/>
                  <a:pt x="81254" y="2502"/>
                </a:cubicBezTo>
                <a:cubicBezTo>
                  <a:pt x="81462" y="2502"/>
                  <a:pt x="81560" y="2374"/>
                  <a:pt x="81627" y="2307"/>
                </a:cubicBezTo>
                <a:lnTo>
                  <a:pt x="81476" y="2156"/>
                </a:lnTo>
                <a:cubicBezTo>
                  <a:pt x="81514" y="2080"/>
                  <a:pt x="81476" y="2042"/>
                  <a:pt x="81438" y="2005"/>
                </a:cubicBezTo>
                <a:cubicBezTo>
                  <a:pt x="81363" y="1967"/>
                  <a:pt x="81287" y="1967"/>
                  <a:pt x="81249" y="1967"/>
                </a:cubicBezTo>
                <a:close/>
                <a:moveTo>
                  <a:pt x="15955" y="2194"/>
                </a:moveTo>
                <a:cubicBezTo>
                  <a:pt x="15880" y="2194"/>
                  <a:pt x="15766" y="2231"/>
                  <a:pt x="15729" y="2383"/>
                </a:cubicBezTo>
                <a:lnTo>
                  <a:pt x="15842" y="2496"/>
                </a:lnTo>
                <a:cubicBezTo>
                  <a:pt x="15875" y="2507"/>
                  <a:pt x="15908" y="2512"/>
                  <a:pt x="15940" y="2512"/>
                </a:cubicBezTo>
                <a:cubicBezTo>
                  <a:pt x="16015" y="2512"/>
                  <a:pt x="16080" y="2485"/>
                  <a:pt x="16107" y="2458"/>
                </a:cubicBezTo>
                <a:lnTo>
                  <a:pt x="16182" y="2345"/>
                </a:lnTo>
                <a:cubicBezTo>
                  <a:pt x="16182" y="2269"/>
                  <a:pt x="16069" y="2194"/>
                  <a:pt x="15955" y="2194"/>
                </a:cubicBezTo>
                <a:close/>
                <a:moveTo>
                  <a:pt x="55932" y="1913"/>
                </a:moveTo>
                <a:cubicBezTo>
                  <a:pt x="55852" y="1913"/>
                  <a:pt x="55771" y="1940"/>
                  <a:pt x="55691" y="1967"/>
                </a:cubicBezTo>
                <a:cubicBezTo>
                  <a:pt x="55540" y="2080"/>
                  <a:pt x="55502" y="2345"/>
                  <a:pt x="55653" y="2458"/>
                </a:cubicBezTo>
                <a:lnTo>
                  <a:pt x="55729" y="2496"/>
                </a:lnTo>
                <a:cubicBezTo>
                  <a:pt x="55776" y="2520"/>
                  <a:pt x="55816" y="2528"/>
                  <a:pt x="55849" y="2528"/>
                </a:cubicBezTo>
                <a:cubicBezTo>
                  <a:pt x="55924" y="2528"/>
                  <a:pt x="55968" y="2484"/>
                  <a:pt x="55994" y="2458"/>
                </a:cubicBezTo>
                <a:cubicBezTo>
                  <a:pt x="56038" y="2503"/>
                  <a:pt x="56082" y="2521"/>
                  <a:pt x="56127" y="2521"/>
                </a:cubicBezTo>
                <a:cubicBezTo>
                  <a:pt x="56158" y="2521"/>
                  <a:pt x="56189" y="2512"/>
                  <a:pt x="56221" y="2496"/>
                </a:cubicBezTo>
                <a:lnTo>
                  <a:pt x="56334" y="2420"/>
                </a:lnTo>
                <a:lnTo>
                  <a:pt x="56334" y="2383"/>
                </a:lnTo>
                <a:cubicBezTo>
                  <a:pt x="56334" y="2231"/>
                  <a:pt x="56258" y="2156"/>
                  <a:pt x="56183" y="2118"/>
                </a:cubicBezTo>
                <a:cubicBezTo>
                  <a:pt x="56145" y="2080"/>
                  <a:pt x="56145" y="2080"/>
                  <a:pt x="56145" y="2042"/>
                </a:cubicBezTo>
                <a:lnTo>
                  <a:pt x="56032" y="1929"/>
                </a:lnTo>
                <a:cubicBezTo>
                  <a:pt x="55998" y="1918"/>
                  <a:pt x="55965" y="1913"/>
                  <a:pt x="55932" y="1913"/>
                </a:cubicBezTo>
                <a:close/>
                <a:moveTo>
                  <a:pt x="86527" y="2188"/>
                </a:moveTo>
                <a:cubicBezTo>
                  <a:pt x="86300" y="2188"/>
                  <a:pt x="86240" y="2315"/>
                  <a:pt x="86240" y="2383"/>
                </a:cubicBezTo>
                <a:lnTo>
                  <a:pt x="86278" y="2496"/>
                </a:lnTo>
                <a:cubicBezTo>
                  <a:pt x="86331" y="2523"/>
                  <a:pt x="86385" y="2550"/>
                  <a:pt x="86425" y="2550"/>
                </a:cubicBezTo>
                <a:cubicBezTo>
                  <a:pt x="86441" y="2550"/>
                  <a:pt x="86456" y="2545"/>
                  <a:pt x="86467" y="2534"/>
                </a:cubicBezTo>
                <a:cubicBezTo>
                  <a:pt x="86618" y="2534"/>
                  <a:pt x="86694" y="2420"/>
                  <a:pt x="86731" y="2345"/>
                </a:cubicBezTo>
                <a:lnTo>
                  <a:pt x="86618" y="2194"/>
                </a:lnTo>
                <a:cubicBezTo>
                  <a:pt x="86585" y="2190"/>
                  <a:pt x="86555" y="2188"/>
                  <a:pt x="86527" y="2188"/>
                </a:cubicBezTo>
                <a:close/>
                <a:moveTo>
                  <a:pt x="12023" y="2080"/>
                </a:moveTo>
                <a:lnTo>
                  <a:pt x="11872" y="2156"/>
                </a:lnTo>
                <a:cubicBezTo>
                  <a:pt x="11872" y="2156"/>
                  <a:pt x="11872" y="2194"/>
                  <a:pt x="11834" y="2194"/>
                </a:cubicBezTo>
                <a:cubicBezTo>
                  <a:pt x="11797" y="2231"/>
                  <a:pt x="11721" y="2307"/>
                  <a:pt x="11759" y="2496"/>
                </a:cubicBezTo>
                <a:lnTo>
                  <a:pt x="11834" y="2572"/>
                </a:lnTo>
                <a:cubicBezTo>
                  <a:pt x="11868" y="2583"/>
                  <a:pt x="11901" y="2587"/>
                  <a:pt x="11933" y="2587"/>
                </a:cubicBezTo>
                <a:cubicBezTo>
                  <a:pt x="12011" y="2587"/>
                  <a:pt x="12083" y="2561"/>
                  <a:pt x="12137" y="2534"/>
                </a:cubicBezTo>
                <a:cubicBezTo>
                  <a:pt x="12212" y="2496"/>
                  <a:pt x="12250" y="2420"/>
                  <a:pt x="12250" y="2307"/>
                </a:cubicBezTo>
                <a:cubicBezTo>
                  <a:pt x="12250" y="2194"/>
                  <a:pt x="12175" y="2080"/>
                  <a:pt x="12023" y="2080"/>
                </a:cubicBezTo>
                <a:close/>
                <a:moveTo>
                  <a:pt x="1021" y="2269"/>
                </a:moveTo>
                <a:lnTo>
                  <a:pt x="908" y="2420"/>
                </a:lnTo>
                <a:cubicBezTo>
                  <a:pt x="908" y="2572"/>
                  <a:pt x="1059" y="2647"/>
                  <a:pt x="1135" y="2685"/>
                </a:cubicBezTo>
                <a:lnTo>
                  <a:pt x="1173" y="2723"/>
                </a:lnTo>
                <a:lnTo>
                  <a:pt x="1362" y="2609"/>
                </a:lnTo>
                <a:cubicBezTo>
                  <a:pt x="1362" y="2609"/>
                  <a:pt x="1362" y="2572"/>
                  <a:pt x="1362" y="2534"/>
                </a:cubicBezTo>
                <a:cubicBezTo>
                  <a:pt x="1362" y="2458"/>
                  <a:pt x="1324" y="2383"/>
                  <a:pt x="1286" y="2345"/>
                </a:cubicBezTo>
                <a:cubicBezTo>
                  <a:pt x="1210" y="2307"/>
                  <a:pt x="1135" y="2269"/>
                  <a:pt x="1021" y="2269"/>
                </a:cubicBezTo>
                <a:close/>
                <a:moveTo>
                  <a:pt x="31872" y="2269"/>
                </a:moveTo>
                <a:lnTo>
                  <a:pt x="31759" y="2383"/>
                </a:lnTo>
                <a:cubicBezTo>
                  <a:pt x="31721" y="2420"/>
                  <a:pt x="31608" y="2496"/>
                  <a:pt x="31646" y="2647"/>
                </a:cubicBezTo>
                <a:lnTo>
                  <a:pt x="31797" y="2723"/>
                </a:lnTo>
                <a:cubicBezTo>
                  <a:pt x="31835" y="2723"/>
                  <a:pt x="31835" y="2723"/>
                  <a:pt x="31872" y="2761"/>
                </a:cubicBezTo>
                <a:lnTo>
                  <a:pt x="32099" y="2609"/>
                </a:lnTo>
                <a:cubicBezTo>
                  <a:pt x="32099" y="2609"/>
                  <a:pt x="32099" y="2572"/>
                  <a:pt x="32099" y="2572"/>
                </a:cubicBezTo>
                <a:cubicBezTo>
                  <a:pt x="32099" y="2534"/>
                  <a:pt x="32099" y="2496"/>
                  <a:pt x="32099" y="2458"/>
                </a:cubicBezTo>
                <a:cubicBezTo>
                  <a:pt x="32099" y="2420"/>
                  <a:pt x="32099" y="2345"/>
                  <a:pt x="32024" y="2307"/>
                </a:cubicBezTo>
                <a:cubicBezTo>
                  <a:pt x="32024" y="2307"/>
                  <a:pt x="31948" y="2269"/>
                  <a:pt x="31872" y="2269"/>
                </a:cubicBezTo>
                <a:close/>
                <a:moveTo>
                  <a:pt x="50436" y="2231"/>
                </a:moveTo>
                <a:lnTo>
                  <a:pt x="50323" y="2345"/>
                </a:lnTo>
                <a:cubicBezTo>
                  <a:pt x="50323" y="2383"/>
                  <a:pt x="50323" y="2420"/>
                  <a:pt x="50323" y="2458"/>
                </a:cubicBezTo>
                <a:cubicBezTo>
                  <a:pt x="50323" y="2534"/>
                  <a:pt x="50323" y="2572"/>
                  <a:pt x="50285" y="2572"/>
                </a:cubicBezTo>
                <a:lnTo>
                  <a:pt x="50360" y="2761"/>
                </a:lnTo>
                <a:cubicBezTo>
                  <a:pt x="50394" y="2772"/>
                  <a:pt x="50424" y="2776"/>
                  <a:pt x="50451" y="2776"/>
                </a:cubicBezTo>
                <a:cubicBezTo>
                  <a:pt x="50518" y="2776"/>
                  <a:pt x="50572" y="2750"/>
                  <a:pt x="50625" y="2723"/>
                </a:cubicBezTo>
                <a:cubicBezTo>
                  <a:pt x="50738" y="2647"/>
                  <a:pt x="50776" y="2572"/>
                  <a:pt x="50776" y="2458"/>
                </a:cubicBezTo>
                <a:cubicBezTo>
                  <a:pt x="50776" y="2383"/>
                  <a:pt x="50738" y="2345"/>
                  <a:pt x="50701" y="2307"/>
                </a:cubicBezTo>
                <a:cubicBezTo>
                  <a:pt x="50663" y="2269"/>
                  <a:pt x="50587" y="2231"/>
                  <a:pt x="50436" y="2231"/>
                </a:cubicBezTo>
                <a:close/>
                <a:moveTo>
                  <a:pt x="44387" y="2383"/>
                </a:moveTo>
                <a:cubicBezTo>
                  <a:pt x="44273" y="2383"/>
                  <a:pt x="44084" y="2458"/>
                  <a:pt x="44009" y="2496"/>
                </a:cubicBezTo>
                <a:cubicBezTo>
                  <a:pt x="43971" y="2534"/>
                  <a:pt x="43971" y="2609"/>
                  <a:pt x="43971" y="2609"/>
                </a:cubicBezTo>
                <a:cubicBezTo>
                  <a:pt x="43971" y="2647"/>
                  <a:pt x="43971" y="2723"/>
                  <a:pt x="44084" y="2761"/>
                </a:cubicBezTo>
                <a:lnTo>
                  <a:pt x="44122" y="2761"/>
                </a:lnTo>
                <a:cubicBezTo>
                  <a:pt x="44184" y="2822"/>
                  <a:pt x="44271" y="2884"/>
                  <a:pt x="44383" y="2884"/>
                </a:cubicBezTo>
                <a:cubicBezTo>
                  <a:pt x="44408" y="2884"/>
                  <a:pt x="44435" y="2881"/>
                  <a:pt x="44462" y="2874"/>
                </a:cubicBezTo>
                <a:cubicBezTo>
                  <a:pt x="44500" y="2874"/>
                  <a:pt x="44576" y="2836"/>
                  <a:pt x="44614" y="2761"/>
                </a:cubicBezTo>
                <a:lnTo>
                  <a:pt x="44500" y="2609"/>
                </a:lnTo>
                <a:cubicBezTo>
                  <a:pt x="44538" y="2609"/>
                  <a:pt x="44576" y="2609"/>
                  <a:pt x="44576" y="2647"/>
                </a:cubicBezTo>
                <a:cubicBezTo>
                  <a:pt x="44576" y="2609"/>
                  <a:pt x="44576" y="2609"/>
                  <a:pt x="44538" y="2572"/>
                </a:cubicBezTo>
                <a:cubicBezTo>
                  <a:pt x="44538" y="2534"/>
                  <a:pt x="44538" y="2420"/>
                  <a:pt x="44425" y="2383"/>
                </a:cubicBezTo>
                <a:close/>
                <a:moveTo>
                  <a:pt x="38068" y="2468"/>
                </a:moveTo>
                <a:cubicBezTo>
                  <a:pt x="38035" y="2468"/>
                  <a:pt x="37997" y="2477"/>
                  <a:pt x="37959" y="2496"/>
                </a:cubicBezTo>
                <a:lnTo>
                  <a:pt x="37846" y="2609"/>
                </a:lnTo>
                <a:cubicBezTo>
                  <a:pt x="37846" y="2685"/>
                  <a:pt x="37884" y="2836"/>
                  <a:pt x="38035" y="2912"/>
                </a:cubicBezTo>
                <a:lnTo>
                  <a:pt x="38224" y="2799"/>
                </a:lnTo>
                <a:cubicBezTo>
                  <a:pt x="38224" y="2761"/>
                  <a:pt x="38224" y="2761"/>
                  <a:pt x="38224" y="2723"/>
                </a:cubicBezTo>
                <a:cubicBezTo>
                  <a:pt x="38262" y="2723"/>
                  <a:pt x="38262" y="2685"/>
                  <a:pt x="38262" y="2685"/>
                </a:cubicBezTo>
                <a:cubicBezTo>
                  <a:pt x="38262" y="2647"/>
                  <a:pt x="38262" y="2572"/>
                  <a:pt x="38149" y="2496"/>
                </a:cubicBezTo>
                <a:cubicBezTo>
                  <a:pt x="38130" y="2477"/>
                  <a:pt x="38101" y="2468"/>
                  <a:pt x="38068" y="2468"/>
                </a:cubicBezTo>
                <a:close/>
                <a:moveTo>
                  <a:pt x="47676" y="2383"/>
                </a:moveTo>
                <a:lnTo>
                  <a:pt x="47563" y="2496"/>
                </a:lnTo>
                <a:lnTo>
                  <a:pt x="47563" y="2799"/>
                </a:lnTo>
                <a:lnTo>
                  <a:pt x="47676" y="2912"/>
                </a:lnTo>
                <a:cubicBezTo>
                  <a:pt x="47827" y="2912"/>
                  <a:pt x="47941" y="2912"/>
                  <a:pt x="48016" y="2836"/>
                </a:cubicBezTo>
                <a:cubicBezTo>
                  <a:pt x="48092" y="2799"/>
                  <a:pt x="48092" y="2723"/>
                  <a:pt x="48092" y="2647"/>
                </a:cubicBezTo>
                <a:cubicBezTo>
                  <a:pt x="48092" y="2572"/>
                  <a:pt x="48092" y="2496"/>
                  <a:pt x="48054" y="2458"/>
                </a:cubicBezTo>
                <a:lnTo>
                  <a:pt x="47941" y="2383"/>
                </a:lnTo>
                <a:close/>
                <a:moveTo>
                  <a:pt x="14141" y="2799"/>
                </a:moveTo>
                <a:cubicBezTo>
                  <a:pt x="14027" y="2799"/>
                  <a:pt x="13914" y="2874"/>
                  <a:pt x="13914" y="2988"/>
                </a:cubicBezTo>
                <a:lnTo>
                  <a:pt x="14065" y="2988"/>
                </a:lnTo>
                <a:cubicBezTo>
                  <a:pt x="14065" y="2988"/>
                  <a:pt x="14065" y="2988"/>
                  <a:pt x="14065" y="3025"/>
                </a:cubicBezTo>
                <a:lnTo>
                  <a:pt x="14254" y="3025"/>
                </a:lnTo>
                <a:cubicBezTo>
                  <a:pt x="14254" y="2988"/>
                  <a:pt x="14254" y="2988"/>
                  <a:pt x="14254" y="2988"/>
                </a:cubicBezTo>
                <a:lnTo>
                  <a:pt x="14405" y="2988"/>
                </a:lnTo>
                <a:cubicBezTo>
                  <a:pt x="14405" y="2912"/>
                  <a:pt x="14368" y="2874"/>
                  <a:pt x="14330" y="2836"/>
                </a:cubicBezTo>
                <a:cubicBezTo>
                  <a:pt x="14292" y="2799"/>
                  <a:pt x="14216" y="2799"/>
                  <a:pt x="14141" y="2799"/>
                </a:cubicBezTo>
                <a:close/>
                <a:moveTo>
                  <a:pt x="83800" y="2529"/>
                </a:moveTo>
                <a:cubicBezTo>
                  <a:pt x="83618" y="2529"/>
                  <a:pt x="83552" y="2688"/>
                  <a:pt x="83518" y="2723"/>
                </a:cubicBezTo>
                <a:cubicBezTo>
                  <a:pt x="83518" y="2761"/>
                  <a:pt x="83518" y="2799"/>
                  <a:pt x="83480" y="2799"/>
                </a:cubicBezTo>
                <a:lnTo>
                  <a:pt x="83555" y="2988"/>
                </a:lnTo>
                <a:lnTo>
                  <a:pt x="83593" y="2988"/>
                </a:lnTo>
                <a:cubicBezTo>
                  <a:pt x="83622" y="3016"/>
                  <a:pt x="83694" y="3089"/>
                  <a:pt x="83810" y="3089"/>
                </a:cubicBezTo>
                <a:cubicBezTo>
                  <a:pt x="83847" y="3089"/>
                  <a:pt x="83888" y="3081"/>
                  <a:pt x="83934" y="3063"/>
                </a:cubicBezTo>
                <a:lnTo>
                  <a:pt x="84047" y="2988"/>
                </a:lnTo>
                <a:cubicBezTo>
                  <a:pt x="84047" y="2950"/>
                  <a:pt x="84047" y="2912"/>
                  <a:pt x="84047" y="2912"/>
                </a:cubicBezTo>
                <a:cubicBezTo>
                  <a:pt x="84047" y="2836"/>
                  <a:pt x="84009" y="2761"/>
                  <a:pt x="84009" y="2723"/>
                </a:cubicBezTo>
                <a:cubicBezTo>
                  <a:pt x="83971" y="2685"/>
                  <a:pt x="83971" y="2685"/>
                  <a:pt x="83971" y="2647"/>
                </a:cubicBezTo>
                <a:lnTo>
                  <a:pt x="83858" y="2534"/>
                </a:lnTo>
                <a:cubicBezTo>
                  <a:pt x="83837" y="2530"/>
                  <a:pt x="83818" y="2529"/>
                  <a:pt x="83800" y="2529"/>
                </a:cubicBezTo>
                <a:close/>
                <a:moveTo>
                  <a:pt x="61816" y="2761"/>
                </a:moveTo>
                <a:cubicBezTo>
                  <a:pt x="61589" y="2761"/>
                  <a:pt x="61514" y="2836"/>
                  <a:pt x="61514" y="2988"/>
                </a:cubicBezTo>
                <a:lnTo>
                  <a:pt x="61665" y="3101"/>
                </a:lnTo>
                <a:lnTo>
                  <a:pt x="61778" y="3101"/>
                </a:lnTo>
                <a:lnTo>
                  <a:pt x="61930" y="2988"/>
                </a:lnTo>
                <a:cubicBezTo>
                  <a:pt x="61930" y="2950"/>
                  <a:pt x="61967" y="2950"/>
                  <a:pt x="61967" y="2874"/>
                </a:cubicBezTo>
                <a:lnTo>
                  <a:pt x="61816" y="2761"/>
                </a:lnTo>
                <a:close/>
                <a:moveTo>
                  <a:pt x="79822" y="2480"/>
                </a:moveTo>
                <a:cubicBezTo>
                  <a:pt x="79768" y="2480"/>
                  <a:pt x="79715" y="2507"/>
                  <a:pt x="79661" y="2534"/>
                </a:cubicBezTo>
                <a:cubicBezTo>
                  <a:pt x="79548" y="2609"/>
                  <a:pt x="79472" y="2723"/>
                  <a:pt x="79472" y="2836"/>
                </a:cubicBezTo>
                <a:cubicBezTo>
                  <a:pt x="79472" y="2988"/>
                  <a:pt x="79586" y="3063"/>
                  <a:pt x="79737" y="3101"/>
                </a:cubicBezTo>
                <a:lnTo>
                  <a:pt x="79813" y="3063"/>
                </a:lnTo>
                <a:cubicBezTo>
                  <a:pt x="79926" y="2988"/>
                  <a:pt x="79964" y="2874"/>
                  <a:pt x="79964" y="2799"/>
                </a:cubicBezTo>
                <a:cubicBezTo>
                  <a:pt x="79964" y="2761"/>
                  <a:pt x="79964" y="2685"/>
                  <a:pt x="79964" y="2685"/>
                </a:cubicBezTo>
                <a:lnTo>
                  <a:pt x="79888" y="2496"/>
                </a:lnTo>
                <a:cubicBezTo>
                  <a:pt x="79866" y="2485"/>
                  <a:pt x="79844" y="2480"/>
                  <a:pt x="79822" y="2480"/>
                </a:cubicBezTo>
                <a:close/>
                <a:moveTo>
                  <a:pt x="68735" y="2912"/>
                </a:moveTo>
                <a:cubicBezTo>
                  <a:pt x="68697" y="2912"/>
                  <a:pt x="68584" y="2912"/>
                  <a:pt x="68508" y="3101"/>
                </a:cubicBezTo>
                <a:lnTo>
                  <a:pt x="68584" y="3214"/>
                </a:lnTo>
                <a:cubicBezTo>
                  <a:pt x="68610" y="3240"/>
                  <a:pt x="68672" y="3285"/>
                  <a:pt x="68745" y="3285"/>
                </a:cubicBezTo>
                <a:cubicBezTo>
                  <a:pt x="68778" y="3285"/>
                  <a:pt x="68813" y="3276"/>
                  <a:pt x="68848" y="3252"/>
                </a:cubicBezTo>
                <a:cubicBezTo>
                  <a:pt x="68886" y="3252"/>
                  <a:pt x="68924" y="3177"/>
                  <a:pt x="68924" y="3139"/>
                </a:cubicBezTo>
                <a:cubicBezTo>
                  <a:pt x="68924" y="3025"/>
                  <a:pt x="68848" y="2912"/>
                  <a:pt x="68735" y="2912"/>
                </a:cubicBezTo>
                <a:close/>
                <a:moveTo>
                  <a:pt x="54642" y="2794"/>
                </a:moveTo>
                <a:cubicBezTo>
                  <a:pt x="54431" y="2794"/>
                  <a:pt x="54368" y="2956"/>
                  <a:pt x="54368" y="3025"/>
                </a:cubicBezTo>
                <a:cubicBezTo>
                  <a:pt x="54368" y="3063"/>
                  <a:pt x="54330" y="3101"/>
                  <a:pt x="54330" y="3101"/>
                </a:cubicBezTo>
                <a:lnTo>
                  <a:pt x="54330" y="3252"/>
                </a:lnTo>
                <a:cubicBezTo>
                  <a:pt x="54444" y="3328"/>
                  <a:pt x="54519" y="3366"/>
                  <a:pt x="54595" y="3366"/>
                </a:cubicBezTo>
                <a:lnTo>
                  <a:pt x="54670" y="3366"/>
                </a:lnTo>
                <a:lnTo>
                  <a:pt x="54859" y="3290"/>
                </a:lnTo>
                <a:cubicBezTo>
                  <a:pt x="54897" y="3252"/>
                  <a:pt x="54897" y="3214"/>
                  <a:pt x="54897" y="3177"/>
                </a:cubicBezTo>
                <a:cubicBezTo>
                  <a:pt x="54897" y="3101"/>
                  <a:pt x="54859" y="3063"/>
                  <a:pt x="54822" y="2988"/>
                </a:cubicBezTo>
                <a:cubicBezTo>
                  <a:pt x="54822" y="2950"/>
                  <a:pt x="54822" y="2950"/>
                  <a:pt x="54822" y="2912"/>
                </a:cubicBezTo>
                <a:lnTo>
                  <a:pt x="54708" y="2799"/>
                </a:lnTo>
                <a:cubicBezTo>
                  <a:pt x="54685" y="2795"/>
                  <a:pt x="54662" y="2794"/>
                  <a:pt x="54642" y="2794"/>
                </a:cubicBezTo>
                <a:close/>
                <a:moveTo>
                  <a:pt x="23744" y="2988"/>
                </a:moveTo>
                <a:lnTo>
                  <a:pt x="23630" y="3177"/>
                </a:lnTo>
                <a:cubicBezTo>
                  <a:pt x="23630" y="3177"/>
                  <a:pt x="23630" y="3214"/>
                  <a:pt x="23630" y="3214"/>
                </a:cubicBezTo>
                <a:cubicBezTo>
                  <a:pt x="23593" y="3252"/>
                  <a:pt x="23555" y="3290"/>
                  <a:pt x="23555" y="3328"/>
                </a:cubicBezTo>
                <a:cubicBezTo>
                  <a:pt x="23555" y="3366"/>
                  <a:pt x="23593" y="3441"/>
                  <a:pt x="23706" y="3479"/>
                </a:cubicBezTo>
                <a:lnTo>
                  <a:pt x="23857" y="3441"/>
                </a:lnTo>
                <a:lnTo>
                  <a:pt x="23933" y="3441"/>
                </a:lnTo>
                <a:cubicBezTo>
                  <a:pt x="24008" y="3403"/>
                  <a:pt x="24160" y="3366"/>
                  <a:pt x="24160" y="3214"/>
                </a:cubicBezTo>
                <a:cubicBezTo>
                  <a:pt x="24160" y="3177"/>
                  <a:pt x="24160" y="3139"/>
                  <a:pt x="24122" y="3101"/>
                </a:cubicBezTo>
                <a:lnTo>
                  <a:pt x="24008" y="2988"/>
                </a:lnTo>
                <a:close/>
                <a:moveTo>
                  <a:pt x="46769" y="3063"/>
                </a:moveTo>
                <a:lnTo>
                  <a:pt x="46617" y="3101"/>
                </a:lnTo>
                <a:cubicBezTo>
                  <a:pt x="46542" y="3177"/>
                  <a:pt x="46466" y="3252"/>
                  <a:pt x="46466" y="3366"/>
                </a:cubicBezTo>
                <a:cubicBezTo>
                  <a:pt x="46466" y="3403"/>
                  <a:pt x="46504" y="3517"/>
                  <a:pt x="46693" y="3555"/>
                </a:cubicBezTo>
                <a:lnTo>
                  <a:pt x="46844" y="3479"/>
                </a:lnTo>
                <a:lnTo>
                  <a:pt x="46806" y="3479"/>
                </a:lnTo>
                <a:lnTo>
                  <a:pt x="46996" y="3366"/>
                </a:lnTo>
                <a:cubicBezTo>
                  <a:pt x="46958" y="3214"/>
                  <a:pt x="46882" y="3101"/>
                  <a:pt x="46769" y="3063"/>
                </a:cubicBezTo>
                <a:close/>
                <a:moveTo>
                  <a:pt x="75162" y="3214"/>
                </a:moveTo>
                <a:lnTo>
                  <a:pt x="75011" y="3328"/>
                </a:lnTo>
                <a:lnTo>
                  <a:pt x="75011" y="3479"/>
                </a:lnTo>
                <a:lnTo>
                  <a:pt x="75162" y="3592"/>
                </a:lnTo>
                <a:lnTo>
                  <a:pt x="75351" y="3592"/>
                </a:lnTo>
                <a:lnTo>
                  <a:pt x="75465" y="3479"/>
                </a:lnTo>
                <a:lnTo>
                  <a:pt x="75465" y="3328"/>
                </a:lnTo>
                <a:lnTo>
                  <a:pt x="75351" y="3214"/>
                </a:lnTo>
                <a:close/>
                <a:moveTo>
                  <a:pt x="51797" y="3479"/>
                </a:moveTo>
                <a:cubicBezTo>
                  <a:pt x="51663" y="3546"/>
                  <a:pt x="51740" y="3626"/>
                  <a:pt x="51818" y="3626"/>
                </a:cubicBezTo>
                <a:cubicBezTo>
                  <a:pt x="51872" y="3626"/>
                  <a:pt x="51926" y="3587"/>
                  <a:pt x="51910" y="3479"/>
                </a:cubicBezTo>
                <a:close/>
                <a:moveTo>
                  <a:pt x="63930" y="3245"/>
                </a:moveTo>
                <a:cubicBezTo>
                  <a:pt x="63908" y="3245"/>
                  <a:pt x="63884" y="3247"/>
                  <a:pt x="63858" y="3252"/>
                </a:cubicBezTo>
                <a:lnTo>
                  <a:pt x="63782" y="3290"/>
                </a:lnTo>
                <a:cubicBezTo>
                  <a:pt x="63706" y="3366"/>
                  <a:pt x="63706" y="3441"/>
                  <a:pt x="63706" y="3479"/>
                </a:cubicBezTo>
                <a:cubicBezTo>
                  <a:pt x="63706" y="3592"/>
                  <a:pt x="63858" y="3706"/>
                  <a:pt x="63971" y="3744"/>
                </a:cubicBezTo>
                <a:lnTo>
                  <a:pt x="64160" y="3630"/>
                </a:lnTo>
                <a:cubicBezTo>
                  <a:pt x="64198" y="3630"/>
                  <a:pt x="64236" y="3592"/>
                  <a:pt x="64274" y="3517"/>
                </a:cubicBezTo>
                <a:lnTo>
                  <a:pt x="64160" y="3366"/>
                </a:lnTo>
                <a:cubicBezTo>
                  <a:pt x="64128" y="3333"/>
                  <a:pt x="64067" y="3245"/>
                  <a:pt x="63930" y="3245"/>
                </a:cubicBezTo>
                <a:close/>
                <a:moveTo>
                  <a:pt x="87412" y="3517"/>
                </a:moveTo>
                <a:cubicBezTo>
                  <a:pt x="87298" y="3517"/>
                  <a:pt x="87223" y="3517"/>
                  <a:pt x="87147" y="3592"/>
                </a:cubicBezTo>
                <a:cubicBezTo>
                  <a:pt x="87109" y="3630"/>
                  <a:pt x="87072" y="3668"/>
                  <a:pt x="87072" y="3782"/>
                </a:cubicBezTo>
                <a:lnTo>
                  <a:pt x="87072" y="3819"/>
                </a:lnTo>
                <a:lnTo>
                  <a:pt x="87223" y="3895"/>
                </a:lnTo>
                <a:lnTo>
                  <a:pt x="87412" y="3895"/>
                </a:lnTo>
                <a:lnTo>
                  <a:pt x="87525" y="3782"/>
                </a:lnTo>
                <a:lnTo>
                  <a:pt x="87525" y="3630"/>
                </a:lnTo>
                <a:lnTo>
                  <a:pt x="87412" y="3517"/>
                </a:lnTo>
                <a:close/>
                <a:moveTo>
                  <a:pt x="26201" y="3366"/>
                </a:moveTo>
                <a:lnTo>
                  <a:pt x="26088" y="3479"/>
                </a:lnTo>
                <a:lnTo>
                  <a:pt x="26088" y="3782"/>
                </a:lnTo>
                <a:lnTo>
                  <a:pt x="26201" y="3895"/>
                </a:lnTo>
                <a:cubicBezTo>
                  <a:pt x="26223" y="3906"/>
                  <a:pt x="26249" y="3911"/>
                  <a:pt x="26275" y="3911"/>
                </a:cubicBezTo>
                <a:cubicBezTo>
                  <a:pt x="26337" y="3911"/>
                  <a:pt x="26401" y="3884"/>
                  <a:pt x="26428" y="3857"/>
                </a:cubicBezTo>
                <a:cubicBezTo>
                  <a:pt x="26504" y="3819"/>
                  <a:pt x="26542" y="3744"/>
                  <a:pt x="26542" y="3630"/>
                </a:cubicBezTo>
                <a:cubicBezTo>
                  <a:pt x="26542" y="3555"/>
                  <a:pt x="26504" y="3441"/>
                  <a:pt x="26428" y="3403"/>
                </a:cubicBezTo>
                <a:cubicBezTo>
                  <a:pt x="26390" y="3366"/>
                  <a:pt x="26277" y="3366"/>
                  <a:pt x="26201" y="3366"/>
                </a:cubicBezTo>
                <a:close/>
                <a:moveTo>
                  <a:pt x="15615" y="3441"/>
                </a:moveTo>
                <a:cubicBezTo>
                  <a:pt x="15540" y="3441"/>
                  <a:pt x="15502" y="3441"/>
                  <a:pt x="15426" y="3479"/>
                </a:cubicBezTo>
                <a:cubicBezTo>
                  <a:pt x="15388" y="3517"/>
                  <a:pt x="15351" y="3592"/>
                  <a:pt x="15351" y="3668"/>
                </a:cubicBezTo>
                <a:lnTo>
                  <a:pt x="15502" y="3668"/>
                </a:lnTo>
                <a:cubicBezTo>
                  <a:pt x="15502" y="3668"/>
                  <a:pt x="15502" y="3668"/>
                  <a:pt x="15502" y="3706"/>
                </a:cubicBezTo>
                <a:lnTo>
                  <a:pt x="15729" y="3706"/>
                </a:lnTo>
                <a:cubicBezTo>
                  <a:pt x="15766" y="3668"/>
                  <a:pt x="15729" y="3668"/>
                  <a:pt x="15729" y="3668"/>
                </a:cubicBezTo>
                <a:lnTo>
                  <a:pt x="15842" y="3668"/>
                </a:lnTo>
                <a:cubicBezTo>
                  <a:pt x="15804" y="3706"/>
                  <a:pt x="15804" y="3744"/>
                  <a:pt x="15804" y="3782"/>
                </a:cubicBezTo>
                <a:lnTo>
                  <a:pt x="15955" y="3895"/>
                </a:lnTo>
                <a:cubicBezTo>
                  <a:pt x="15955" y="3895"/>
                  <a:pt x="15955" y="3895"/>
                  <a:pt x="15993" y="3933"/>
                </a:cubicBezTo>
                <a:cubicBezTo>
                  <a:pt x="16031" y="3933"/>
                  <a:pt x="16069" y="3971"/>
                  <a:pt x="16182" y="3971"/>
                </a:cubicBezTo>
                <a:lnTo>
                  <a:pt x="16296" y="3895"/>
                </a:lnTo>
                <a:cubicBezTo>
                  <a:pt x="16334" y="3857"/>
                  <a:pt x="16371" y="3744"/>
                  <a:pt x="16371" y="3668"/>
                </a:cubicBezTo>
                <a:cubicBezTo>
                  <a:pt x="16371" y="3630"/>
                  <a:pt x="16371" y="3592"/>
                  <a:pt x="16371" y="3555"/>
                </a:cubicBezTo>
                <a:lnTo>
                  <a:pt x="16258" y="3479"/>
                </a:lnTo>
                <a:cubicBezTo>
                  <a:pt x="16217" y="3469"/>
                  <a:pt x="16180" y="3464"/>
                  <a:pt x="16144" y="3464"/>
                </a:cubicBezTo>
                <a:cubicBezTo>
                  <a:pt x="16049" y="3464"/>
                  <a:pt x="15973" y="3499"/>
                  <a:pt x="15918" y="3555"/>
                </a:cubicBezTo>
                <a:cubicBezTo>
                  <a:pt x="15918" y="3555"/>
                  <a:pt x="15880" y="3555"/>
                  <a:pt x="15880" y="3592"/>
                </a:cubicBezTo>
                <a:cubicBezTo>
                  <a:pt x="15842" y="3479"/>
                  <a:pt x="15729" y="3441"/>
                  <a:pt x="15615" y="3441"/>
                </a:cubicBezTo>
                <a:close/>
                <a:moveTo>
                  <a:pt x="79283" y="3555"/>
                </a:moveTo>
                <a:cubicBezTo>
                  <a:pt x="79170" y="3555"/>
                  <a:pt x="79094" y="3592"/>
                  <a:pt x="79056" y="3630"/>
                </a:cubicBezTo>
                <a:cubicBezTo>
                  <a:pt x="79019" y="3668"/>
                  <a:pt x="78981" y="3744"/>
                  <a:pt x="79019" y="3857"/>
                </a:cubicBezTo>
                <a:lnTo>
                  <a:pt x="79132" y="3971"/>
                </a:lnTo>
                <a:lnTo>
                  <a:pt x="79245" y="3971"/>
                </a:lnTo>
                <a:lnTo>
                  <a:pt x="79397" y="3857"/>
                </a:lnTo>
                <a:lnTo>
                  <a:pt x="79397" y="3706"/>
                </a:lnTo>
                <a:lnTo>
                  <a:pt x="79283" y="3555"/>
                </a:lnTo>
                <a:close/>
                <a:moveTo>
                  <a:pt x="89718" y="3555"/>
                </a:moveTo>
                <a:cubicBezTo>
                  <a:pt x="89642" y="3555"/>
                  <a:pt x="89567" y="3555"/>
                  <a:pt x="89491" y="3630"/>
                </a:cubicBezTo>
                <a:cubicBezTo>
                  <a:pt x="89416" y="3668"/>
                  <a:pt x="89416" y="3744"/>
                  <a:pt x="89453" y="3819"/>
                </a:cubicBezTo>
                <a:lnTo>
                  <a:pt x="89529" y="3895"/>
                </a:lnTo>
                <a:cubicBezTo>
                  <a:pt x="89529" y="3895"/>
                  <a:pt x="89567" y="3933"/>
                  <a:pt x="89567" y="3933"/>
                </a:cubicBezTo>
                <a:cubicBezTo>
                  <a:pt x="89642" y="3933"/>
                  <a:pt x="89718" y="3971"/>
                  <a:pt x="89832" y="3971"/>
                </a:cubicBezTo>
                <a:lnTo>
                  <a:pt x="89945" y="3857"/>
                </a:lnTo>
                <a:lnTo>
                  <a:pt x="89945" y="3706"/>
                </a:lnTo>
                <a:lnTo>
                  <a:pt x="89794" y="3555"/>
                </a:lnTo>
                <a:cubicBezTo>
                  <a:pt x="89781" y="3567"/>
                  <a:pt x="89773" y="3571"/>
                  <a:pt x="89766" y="3571"/>
                </a:cubicBezTo>
                <a:cubicBezTo>
                  <a:pt x="89752" y="3571"/>
                  <a:pt x="89743" y="3555"/>
                  <a:pt x="89718" y="3555"/>
                </a:cubicBezTo>
                <a:close/>
                <a:moveTo>
                  <a:pt x="85455" y="3592"/>
                </a:moveTo>
                <a:cubicBezTo>
                  <a:pt x="85399" y="3592"/>
                  <a:pt x="85351" y="3611"/>
                  <a:pt x="85332" y="3630"/>
                </a:cubicBezTo>
                <a:lnTo>
                  <a:pt x="85219" y="3630"/>
                </a:lnTo>
                <a:lnTo>
                  <a:pt x="85030" y="3744"/>
                </a:lnTo>
                <a:lnTo>
                  <a:pt x="85030" y="3857"/>
                </a:lnTo>
                <a:lnTo>
                  <a:pt x="85143" y="3971"/>
                </a:lnTo>
                <a:cubicBezTo>
                  <a:pt x="85181" y="3971"/>
                  <a:pt x="85219" y="4008"/>
                  <a:pt x="85257" y="4008"/>
                </a:cubicBezTo>
                <a:lnTo>
                  <a:pt x="85370" y="3933"/>
                </a:lnTo>
                <a:lnTo>
                  <a:pt x="85408" y="3933"/>
                </a:lnTo>
                <a:cubicBezTo>
                  <a:pt x="85521" y="3933"/>
                  <a:pt x="85597" y="3895"/>
                  <a:pt x="85635" y="3819"/>
                </a:cubicBezTo>
                <a:lnTo>
                  <a:pt x="85635" y="3668"/>
                </a:lnTo>
                <a:cubicBezTo>
                  <a:pt x="85578" y="3611"/>
                  <a:pt x="85512" y="3592"/>
                  <a:pt x="85455" y="3592"/>
                </a:cubicBezTo>
                <a:close/>
                <a:moveTo>
                  <a:pt x="3706" y="3744"/>
                </a:moveTo>
                <a:lnTo>
                  <a:pt x="3555" y="3857"/>
                </a:lnTo>
                <a:lnTo>
                  <a:pt x="3555" y="3933"/>
                </a:lnTo>
                <a:lnTo>
                  <a:pt x="3668" y="4084"/>
                </a:lnTo>
                <a:cubicBezTo>
                  <a:pt x="3706" y="4084"/>
                  <a:pt x="3744" y="4122"/>
                  <a:pt x="3781" y="4122"/>
                </a:cubicBezTo>
                <a:lnTo>
                  <a:pt x="3970" y="4008"/>
                </a:lnTo>
                <a:cubicBezTo>
                  <a:pt x="3970" y="3971"/>
                  <a:pt x="3970" y="3933"/>
                  <a:pt x="4008" y="3895"/>
                </a:cubicBezTo>
                <a:lnTo>
                  <a:pt x="3895" y="3744"/>
                </a:lnTo>
                <a:close/>
                <a:moveTo>
                  <a:pt x="60039" y="3706"/>
                </a:moveTo>
                <a:lnTo>
                  <a:pt x="59850" y="3819"/>
                </a:lnTo>
                <a:cubicBezTo>
                  <a:pt x="59850" y="3819"/>
                  <a:pt x="59850" y="3857"/>
                  <a:pt x="59850" y="3857"/>
                </a:cubicBezTo>
                <a:cubicBezTo>
                  <a:pt x="59850" y="3895"/>
                  <a:pt x="59850" y="3895"/>
                  <a:pt x="59850" y="3933"/>
                </a:cubicBezTo>
                <a:cubicBezTo>
                  <a:pt x="59850" y="3971"/>
                  <a:pt x="59850" y="4046"/>
                  <a:pt x="59926" y="4084"/>
                </a:cubicBezTo>
                <a:cubicBezTo>
                  <a:pt x="59964" y="4122"/>
                  <a:pt x="60039" y="4122"/>
                  <a:pt x="60153" y="4122"/>
                </a:cubicBezTo>
                <a:lnTo>
                  <a:pt x="60228" y="4008"/>
                </a:lnTo>
                <a:cubicBezTo>
                  <a:pt x="60228" y="3857"/>
                  <a:pt x="60153" y="3744"/>
                  <a:pt x="60039" y="3706"/>
                </a:cubicBezTo>
                <a:close/>
                <a:moveTo>
                  <a:pt x="33385" y="3933"/>
                </a:moveTo>
                <a:cubicBezTo>
                  <a:pt x="33196" y="3933"/>
                  <a:pt x="33082" y="4046"/>
                  <a:pt x="33082" y="4160"/>
                </a:cubicBezTo>
                <a:lnTo>
                  <a:pt x="33234" y="4160"/>
                </a:lnTo>
                <a:cubicBezTo>
                  <a:pt x="33234" y="4197"/>
                  <a:pt x="33234" y="4197"/>
                  <a:pt x="33234" y="4197"/>
                </a:cubicBezTo>
                <a:lnTo>
                  <a:pt x="33536" y="4197"/>
                </a:lnTo>
                <a:cubicBezTo>
                  <a:pt x="33536" y="4197"/>
                  <a:pt x="33498" y="4197"/>
                  <a:pt x="33498" y="4160"/>
                </a:cubicBezTo>
                <a:lnTo>
                  <a:pt x="33649" y="4160"/>
                </a:lnTo>
                <a:cubicBezTo>
                  <a:pt x="33649" y="4084"/>
                  <a:pt x="33649" y="4046"/>
                  <a:pt x="33574" y="3971"/>
                </a:cubicBezTo>
                <a:cubicBezTo>
                  <a:pt x="33498" y="3971"/>
                  <a:pt x="33460" y="3933"/>
                  <a:pt x="33385" y="3933"/>
                </a:cubicBezTo>
                <a:close/>
                <a:moveTo>
                  <a:pt x="57960" y="3753"/>
                </a:moveTo>
                <a:cubicBezTo>
                  <a:pt x="57922" y="3753"/>
                  <a:pt x="57884" y="3763"/>
                  <a:pt x="57846" y="3782"/>
                </a:cubicBezTo>
                <a:cubicBezTo>
                  <a:pt x="57771" y="3819"/>
                  <a:pt x="57733" y="3895"/>
                  <a:pt x="57733" y="4008"/>
                </a:cubicBezTo>
                <a:cubicBezTo>
                  <a:pt x="57733" y="4046"/>
                  <a:pt x="57733" y="4122"/>
                  <a:pt x="57808" y="4197"/>
                </a:cubicBezTo>
                <a:cubicBezTo>
                  <a:pt x="57846" y="4197"/>
                  <a:pt x="57884" y="4235"/>
                  <a:pt x="57960" y="4235"/>
                </a:cubicBezTo>
                <a:lnTo>
                  <a:pt x="58073" y="4122"/>
                </a:lnTo>
                <a:cubicBezTo>
                  <a:pt x="58073" y="4122"/>
                  <a:pt x="58073" y="4122"/>
                  <a:pt x="58073" y="4084"/>
                </a:cubicBezTo>
                <a:cubicBezTo>
                  <a:pt x="58111" y="4046"/>
                  <a:pt x="58149" y="4008"/>
                  <a:pt x="58149" y="3933"/>
                </a:cubicBezTo>
                <a:cubicBezTo>
                  <a:pt x="58149" y="3933"/>
                  <a:pt x="58149" y="3895"/>
                  <a:pt x="58111" y="3857"/>
                </a:cubicBezTo>
                <a:lnTo>
                  <a:pt x="58073" y="3782"/>
                </a:lnTo>
                <a:cubicBezTo>
                  <a:pt x="58035" y="3763"/>
                  <a:pt x="57998" y="3753"/>
                  <a:pt x="57960" y="3753"/>
                </a:cubicBezTo>
                <a:close/>
                <a:moveTo>
                  <a:pt x="7524" y="3895"/>
                </a:moveTo>
                <a:lnTo>
                  <a:pt x="7335" y="3933"/>
                </a:lnTo>
                <a:cubicBezTo>
                  <a:pt x="7297" y="3971"/>
                  <a:pt x="7260" y="4008"/>
                  <a:pt x="7260" y="4084"/>
                </a:cubicBezTo>
                <a:cubicBezTo>
                  <a:pt x="7260" y="4122"/>
                  <a:pt x="7260" y="4122"/>
                  <a:pt x="7297" y="4160"/>
                </a:cubicBezTo>
                <a:cubicBezTo>
                  <a:pt x="7297" y="4160"/>
                  <a:pt x="7297" y="4160"/>
                  <a:pt x="7297" y="4197"/>
                </a:cubicBezTo>
                <a:lnTo>
                  <a:pt x="7411" y="4311"/>
                </a:lnTo>
                <a:cubicBezTo>
                  <a:pt x="7433" y="4322"/>
                  <a:pt x="7461" y="4330"/>
                  <a:pt x="7492" y="4330"/>
                </a:cubicBezTo>
                <a:cubicBezTo>
                  <a:pt x="7568" y="4330"/>
                  <a:pt x="7660" y="4283"/>
                  <a:pt x="7713" y="4122"/>
                </a:cubicBezTo>
                <a:lnTo>
                  <a:pt x="7600" y="3933"/>
                </a:lnTo>
                <a:cubicBezTo>
                  <a:pt x="7562" y="3933"/>
                  <a:pt x="7562" y="3933"/>
                  <a:pt x="7524" y="3895"/>
                </a:cubicBezTo>
                <a:close/>
                <a:moveTo>
                  <a:pt x="4704" y="3994"/>
                </a:moveTo>
                <a:cubicBezTo>
                  <a:pt x="4674" y="3994"/>
                  <a:pt x="4644" y="3998"/>
                  <a:pt x="4613" y="4008"/>
                </a:cubicBezTo>
                <a:cubicBezTo>
                  <a:pt x="4538" y="4046"/>
                  <a:pt x="4462" y="4084"/>
                  <a:pt x="4462" y="4197"/>
                </a:cubicBezTo>
                <a:lnTo>
                  <a:pt x="4500" y="4273"/>
                </a:lnTo>
                <a:cubicBezTo>
                  <a:pt x="4555" y="4328"/>
                  <a:pt x="4631" y="4363"/>
                  <a:pt x="4712" y="4363"/>
                </a:cubicBezTo>
                <a:cubicBezTo>
                  <a:pt x="4741" y="4363"/>
                  <a:pt x="4772" y="4359"/>
                  <a:pt x="4802" y="4349"/>
                </a:cubicBezTo>
                <a:cubicBezTo>
                  <a:pt x="4916" y="4311"/>
                  <a:pt x="4953" y="4273"/>
                  <a:pt x="4991" y="4160"/>
                </a:cubicBezTo>
                <a:lnTo>
                  <a:pt x="4953" y="4084"/>
                </a:lnTo>
                <a:cubicBezTo>
                  <a:pt x="4870" y="4029"/>
                  <a:pt x="4787" y="3994"/>
                  <a:pt x="4704" y="3994"/>
                </a:cubicBezTo>
                <a:close/>
                <a:moveTo>
                  <a:pt x="20795" y="4046"/>
                </a:moveTo>
                <a:cubicBezTo>
                  <a:pt x="20644" y="4046"/>
                  <a:pt x="20568" y="4084"/>
                  <a:pt x="20492" y="4235"/>
                </a:cubicBezTo>
                <a:lnTo>
                  <a:pt x="20606" y="4386"/>
                </a:lnTo>
                <a:cubicBezTo>
                  <a:pt x="20644" y="4386"/>
                  <a:pt x="20681" y="4424"/>
                  <a:pt x="20719" y="4424"/>
                </a:cubicBezTo>
                <a:lnTo>
                  <a:pt x="20908" y="4311"/>
                </a:lnTo>
                <a:cubicBezTo>
                  <a:pt x="20908" y="4311"/>
                  <a:pt x="20946" y="4235"/>
                  <a:pt x="20946" y="4160"/>
                </a:cubicBezTo>
                <a:lnTo>
                  <a:pt x="20946" y="4122"/>
                </a:lnTo>
                <a:lnTo>
                  <a:pt x="20795" y="4046"/>
                </a:lnTo>
                <a:close/>
                <a:moveTo>
                  <a:pt x="9717" y="4046"/>
                </a:moveTo>
                <a:cubicBezTo>
                  <a:pt x="9566" y="4046"/>
                  <a:pt x="9453" y="4122"/>
                  <a:pt x="9377" y="4160"/>
                </a:cubicBezTo>
                <a:cubicBezTo>
                  <a:pt x="9377" y="4197"/>
                  <a:pt x="9339" y="4197"/>
                  <a:pt x="9339" y="4235"/>
                </a:cubicBezTo>
                <a:lnTo>
                  <a:pt x="9339" y="4386"/>
                </a:lnTo>
                <a:cubicBezTo>
                  <a:pt x="9394" y="4442"/>
                  <a:pt x="9490" y="4477"/>
                  <a:pt x="9582" y="4477"/>
                </a:cubicBezTo>
                <a:cubicBezTo>
                  <a:pt x="9616" y="4477"/>
                  <a:pt x="9649" y="4472"/>
                  <a:pt x="9679" y="4462"/>
                </a:cubicBezTo>
                <a:cubicBezTo>
                  <a:pt x="9793" y="4424"/>
                  <a:pt x="9868" y="4311"/>
                  <a:pt x="9868" y="4235"/>
                </a:cubicBezTo>
                <a:cubicBezTo>
                  <a:pt x="9868" y="4197"/>
                  <a:pt x="9868" y="4160"/>
                  <a:pt x="9868" y="4122"/>
                </a:cubicBezTo>
                <a:lnTo>
                  <a:pt x="9717" y="4046"/>
                </a:lnTo>
                <a:close/>
                <a:moveTo>
                  <a:pt x="38564" y="4235"/>
                </a:moveTo>
                <a:lnTo>
                  <a:pt x="38451" y="4349"/>
                </a:lnTo>
                <a:lnTo>
                  <a:pt x="38451" y="4462"/>
                </a:lnTo>
                <a:lnTo>
                  <a:pt x="38564" y="4575"/>
                </a:lnTo>
                <a:cubicBezTo>
                  <a:pt x="38591" y="4602"/>
                  <a:pt x="38637" y="4629"/>
                  <a:pt x="38701" y="4629"/>
                </a:cubicBezTo>
                <a:cubicBezTo>
                  <a:pt x="38728" y="4629"/>
                  <a:pt x="38758" y="4624"/>
                  <a:pt x="38791" y="4613"/>
                </a:cubicBezTo>
                <a:lnTo>
                  <a:pt x="38905" y="4500"/>
                </a:lnTo>
                <a:lnTo>
                  <a:pt x="38905" y="4424"/>
                </a:lnTo>
                <a:lnTo>
                  <a:pt x="38791" y="4273"/>
                </a:lnTo>
                <a:cubicBezTo>
                  <a:pt x="38753" y="4273"/>
                  <a:pt x="38678" y="4235"/>
                  <a:pt x="38564" y="4235"/>
                </a:cubicBezTo>
                <a:close/>
                <a:moveTo>
                  <a:pt x="42118" y="4462"/>
                </a:moveTo>
                <a:lnTo>
                  <a:pt x="41967" y="4500"/>
                </a:lnTo>
                <a:cubicBezTo>
                  <a:pt x="41967" y="4500"/>
                  <a:pt x="41967" y="4500"/>
                  <a:pt x="41929" y="4538"/>
                </a:cubicBezTo>
                <a:cubicBezTo>
                  <a:pt x="41854" y="4575"/>
                  <a:pt x="41778" y="4613"/>
                  <a:pt x="41778" y="4727"/>
                </a:cubicBezTo>
                <a:cubicBezTo>
                  <a:pt x="41778" y="4802"/>
                  <a:pt x="41816" y="4840"/>
                  <a:pt x="41854" y="4916"/>
                </a:cubicBezTo>
                <a:lnTo>
                  <a:pt x="41929" y="4954"/>
                </a:lnTo>
                <a:cubicBezTo>
                  <a:pt x="42005" y="4954"/>
                  <a:pt x="42081" y="4954"/>
                  <a:pt x="42156" y="4916"/>
                </a:cubicBezTo>
                <a:cubicBezTo>
                  <a:pt x="42232" y="4878"/>
                  <a:pt x="42307" y="4765"/>
                  <a:pt x="42307" y="4689"/>
                </a:cubicBezTo>
                <a:cubicBezTo>
                  <a:pt x="42307" y="4575"/>
                  <a:pt x="42232" y="4500"/>
                  <a:pt x="42118" y="4462"/>
                </a:cubicBezTo>
                <a:close/>
                <a:moveTo>
                  <a:pt x="22421" y="4651"/>
                </a:moveTo>
                <a:cubicBezTo>
                  <a:pt x="22345" y="4651"/>
                  <a:pt x="22232" y="4651"/>
                  <a:pt x="22156" y="4689"/>
                </a:cubicBezTo>
                <a:cubicBezTo>
                  <a:pt x="22118" y="4765"/>
                  <a:pt x="22080" y="4840"/>
                  <a:pt x="22118" y="4916"/>
                </a:cubicBezTo>
                <a:lnTo>
                  <a:pt x="22232" y="4991"/>
                </a:lnTo>
                <a:cubicBezTo>
                  <a:pt x="22262" y="4995"/>
                  <a:pt x="22290" y="4996"/>
                  <a:pt x="22316" y="4996"/>
                </a:cubicBezTo>
                <a:cubicBezTo>
                  <a:pt x="22579" y="4996"/>
                  <a:pt x="22613" y="4837"/>
                  <a:pt x="22647" y="4802"/>
                </a:cubicBezTo>
                <a:lnTo>
                  <a:pt x="22496" y="4651"/>
                </a:lnTo>
                <a:close/>
                <a:moveTo>
                  <a:pt x="65521" y="4538"/>
                </a:moveTo>
                <a:lnTo>
                  <a:pt x="65370" y="4689"/>
                </a:lnTo>
                <a:lnTo>
                  <a:pt x="65370" y="4878"/>
                </a:lnTo>
                <a:lnTo>
                  <a:pt x="65483" y="4991"/>
                </a:lnTo>
                <a:cubicBezTo>
                  <a:pt x="65540" y="5010"/>
                  <a:pt x="65587" y="5020"/>
                  <a:pt x="65625" y="5020"/>
                </a:cubicBezTo>
                <a:cubicBezTo>
                  <a:pt x="65663" y="5020"/>
                  <a:pt x="65691" y="5010"/>
                  <a:pt x="65710" y="4991"/>
                </a:cubicBezTo>
                <a:cubicBezTo>
                  <a:pt x="65824" y="4954"/>
                  <a:pt x="65824" y="4840"/>
                  <a:pt x="65862" y="4802"/>
                </a:cubicBezTo>
                <a:cubicBezTo>
                  <a:pt x="65862" y="4765"/>
                  <a:pt x="65862" y="4765"/>
                  <a:pt x="65862" y="4765"/>
                </a:cubicBezTo>
                <a:lnTo>
                  <a:pt x="65748" y="4538"/>
                </a:lnTo>
                <a:close/>
                <a:moveTo>
                  <a:pt x="54746" y="4273"/>
                </a:moveTo>
                <a:cubicBezTo>
                  <a:pt x="54670" y="4273"/>
                  <a:pt x="54481" y="4273"/>
                  <a:pt x="54368" y="4538"/>
                </a:cubicBezTo>
                <a:lnTo>
                  <a:pt x="54368" y="4651"/>
                </a:lnTo>
                <a:lnTo>
                  <a:pt x="54406" y="4651"/>
                </a:lnTo>
                <a:cubicBezTo>
                  <a:pt x="54519" y="4802"/>
                  <a:pt x="54633" y="4954"/>
                  <a:pt x="54859" y="5029"/>
                </a:cubicBezTo>
                <a:lnTo>
                  <a:pt x="55049" y="4991"/>
                </a:lnTo>
                <a:cubicBezTo>
                  <a:pt x="55086" y="4916"/>
                  <a:pt x="55086" y="4840"/>
                  <a:pt x="55086" y="4765"/>
                </a:cubicBezTo>
                <a:cubicBezTo>
                  <a:pt x="55086" y="4575"/>
                  <a:pt x="54935" y="4311"/>
                  <a:pt x="54746" y="4273"/>
                </a:cubicBezTo>
                <a:close/>
                <a:moveTo>
                  <a:pt x="78352" y="4598"/>
                </a:moveTo>
                <a:cubicBezTo>
                  <a:pt x="78326" y="4598"/>
                  <a:pt x="78296" y="4602"/>
                  <a:pt x="78262" y="4613"/>
                </a:cubicBezTo>
                <a:cubicBezTo>
                  <a:pt x="78149" y="4613"/>
                  <a:pt x="78073" y="4727"/>
                  <a:pt x="78073" y="4802"/>
                </a:cubicBezTo>
                <a:cubicBezTo>
                  <a:pt x="78073" y="4916"/>
                  <a:pt x="78111" y="4991"/>
                  <a:pt x="78225" y="5067"/>
                </a:cubicBezTo>
                <a:cubicBezTo>
                  <a:pt x="78262" y="5105"/>
                  <a:pt x="78338" y="5105"/>
                  <a:pt x="78376" y="5105"/>
                </a:cubicBezTo>
                <a:lnTo>
                  <a:pt x="78451" y="5067"/>
                </a:lnTo>
                <a:cubicBezTo>
                  <a:pt x="78527" y="5029"/>
                  <a:pt x="78565" y="4878"/>
                  <a:pt x="78565" y="4802"/>
                </a:cubicBezTo>
                <a:cubicBezTo>
                  <a:pt x="78565" y="4727"/>
                  <a:pt x="78527" y="4651"/>
                  <a:pt x="78489" y="4651"/>
                </a:cubicBezTo>
                <a:cubicBezTo>
                  <a:pt x="78463" y="4624"/>
                  <a:pt x="78417" y="4598"/>
                  <a:pt x="78352" y="4598"/>
                </a:cubicBezTo>
                <a:close/>
                <a:moveTo>
                  <a:pt x="5974" y="4613"/>
                </a:moveTo>
                <a:lnTo>
                  <a:pt x="5861" y="4727"/>
                </a:lnTo>
                <a:lnTo>
                  <a:pt x="5861" y="4840"/>
                </a:lnTo>
                <a:cubicBezTo>
                  <a:pt x="5785" y="4840"/>
                  <a:pt x="5672" y="4878"/>
                  <a:pt x="5672" y="5029"/>
                </a:cubicBezTo>
                <a:lnTo>
                  <a:pt x="5785" y="5143"/>
                </a:lnTo>
                <a:cubicBezTo>
                  <a:pt x="5818" y="5154"/>
                  <a:pt x="5852" y="5158"/>
                  <a:pt x="5883" y="5158"/>
                </a:cubicBezTo>
                <a:cubicBezTo>
                  <a:pt x="5959" y="5158"/>
                  <a:pt x="6023" y="5132"/>
                  <a:pt x="6050" y="5105"/>
                </a:cubicBezTo>
                <a:lnTo>
                  <a:pt x="6125" y="4991"/>
                </a:lnTo>
                <a:lnTo>
                  <a:pt x="6201" y="4991"/>
                </a:lnTo>
                <a:lnTo>
                  <a:pt x="6314" y="4878"/>
                </a:lnTo>
                <a:lnTo>
                  <a:pt x="6314" y="4727"/>
                </a:lnTo>
                <a:lnTo>
                  <a:pt x="6163" y="4613"/>
                </a:lnTo>
                <a:close/>
                <a:moveTo>
                  <a:pt x="82535" y="5067"/>
                </a:moveTo>
                <a:lnTo>
                  <a:pt x="82421" y="5180"/>
                </a:lnTo>
                <a:lnTo>
                  <a:pt x="82421" y="5294"/>
                </a:lnTo>
                <a:lnTo>
                  <a:pt x="82572" y="5407"/>
                </a:lnTo>
                <a:cubicBezTo>
                  <a:pt x="82572" y="5407"/>
                  <a:pt x="82610" y="5445"/>
                  <a:pt x="82648" y="5445"/>
                </a:cubicBezTo>
                <a:lnTo>
                  <a:pt x="82837" y="5294"/>
                </a:lnTo>
                <a:cubicBezTo>
                  <a:pt x="82837" y="5256"/>
                  <a:pt x="82837" y="5143"/>
                  <a:pt x="82762" y="5105"/>
                </a:cubicBezTo>
                <a:cubicBezTo>
                  <a:pt x="82724" y="5067"/>
                  <a:pt x="82648" y="5067"/>
                  <a:pt x="82535" y="5067"/>
                </a:cubicBezTo>
                <a:close/>
                <a:moveTo>
                  <a:pt x="41332" y="5014"/>
                </a:moveTo>
                <a:cubicBezTo>
                  <a:pt x="41292" y="5014"/>
                  <a:pt x="41251" y="5019"/>
                  <a:pt x="41211" y="5029"/>
                </a:cubicBezTo>
                <a:lnTo>
                  <a:pt x="41098" y="5105"/>
                </a:lnTo>
                <a:cubicBezTo>
                  <a:pt x="41098" y="5143"/>
                  <a:pt x="41060" y="5218"/>
                  <a:pt x="41060" y="5256"/>
                </a:cubicBezTo>
                <a:cubicBezTo>
                  <a:pt x="41060" y="5332"/>
                  <a:pt x="41098" y="5483"/>
                  <a:pt x="41400" y="5521"/>
                </a:cubicBezTo>
                <a:lnTo>
                  <a:pt x="41551" y="5407"/>
                </a:lnTo>
                <a:cubicBezTo>
                  <a:pt x="41551" y="5407"/>
                  <a:pt x="41551" y="5445"/>
                  <a:pt x="41551" y="5445"/>
                </a:cubicBezTo>
                <a:cubicBezTo>
                  <a:pt x="41551" y="5445"/>
                  <a:pt x="41665" y="5407"/>
                  <a:pt x="41665" y="5332"/>
                </a:cubicBezTo>
                <a:lnTo>
                  <a:pt x="41627" y="5256"/>
                </a:lnTo>
                <a:lnTo>
                  <a:pt x="41665" y="5256"/>
                </a:lnTo>
                <a:lnTo>
                  <a:pt x="41627" y="5105"/>
                </a:lnTo>
                <a:cubicBezTo>
                  <a:pt x="41544" y="5049"/>
                  <a:pt x="41440" y="5014"/>
                  <a:pt x="41332" y="5014"/>
                </a:cubicBezTo>
                <a:close/>
                <a:moveTo>
                  <a:pt x="64727" y="4689"/>
                </a:moveTo>
                <a:lnTo>
                  <a:pt x="64652" y="4727"/>
                </a:lnTo>
                <a:cubicBezTo>
                  <a:pt x="64538" y="4765"/>
                  <a:pt x="64425" y="4840"/>
                  <a:pt x="64349" y="5029"/>
                </a:cubicBezTo>
                <a:lnTo>
                  <a:pt x="64311" y="5029"/>
                </a:lnTo>
                <a:lnTo>
                  <a:pt x="64198" y="5105"/>
                </a:lnTo>
                <a:cubicBezTo>
                  <a:pt x="64198" y="5105"/>
                  <a:pt x="64198" y="5067"/>
                  <a:pt x="64236" y="5067"/>
                </a:cubicBezTo>
                <a:lnTo>
                  <a:pt x="64085" y="5067"/>
                </a:lnTo>
                <a:lnTo>
                  <a:pt x="63933" y="5180"/>
                </a:lnTo>
                <a:cubicBezTo>
                  <a:pt x="63933" y="5332"/>
                  <a:pt x="63971" y="5407"/>
                  <a:pt x="64047" y="5445"/>
                </a:cubicBezTo>
                <a:cubicBezTo>
                  <a:pt x="64122" y="5521"/>
                  <a:pt x="64198" y="5521"/>
                  <a:pt x="64349" y="5521"/>
                </a:cubicBezTo>
                <a:lnTo>
                  <a:pt x="64425" y="5332"/>
                </a:lnTo>
                <a:cubicBezTo>
                  <a:pt x="64425" y="5332"/>
                  <a:pt x="64425" y="5294"/>
                  <a:pt x="64463" y="5294"/>
                </a:cubicBezTo>
                <a:cubicBezTo>
                  <a:pt x="64535" y="5323"/>
                  <a:pt x="64596" y="5335"/>
                  <a:pt x="64648" y="5335"/>
                </a:cubicBezTo>
                <a:cubicBezTo>
                  <a:pt x="64733" y="5335"/>
                  <a:pt x="64794" y="5303"/>
                  <a:pt x="64841" y="5256"/>
                </a:cubicBezTo>
                <a:cubicBezTo>
                  <a:pt x="64879" y="5218"/>
                  <a:pt x="64879" y="5218"/>
                  <a:pt x="64916" y="5180"/>
                </a:cubicBezTo>
                <a:lnTo>
                  <a:pt x="64992" y="5067"/>
                </a:lnTo>
                <a:cubicBezTo>
                  <a:pt x="64992" y="5029"/>
                  <a:pt x="64992" y="4991"/>
                  <a:pt x="64992" y="4954"/>
                </a:cubicBezTo>
                <a:cubicBezTo>
                  <a:pt x="64992" y="4840"/>
                  <a:pt x="64992" y="4765"/>
                  <a:pt x="64879" y="4689"/>
                </a:cubicBezTo>
                <a:close/>
                <a:moveTo>
                  <a:pt x="77279" y="5067"/>
                </a:moveTo>
                <a:cubicBezTo>
                  <a:pt x="77128" y="5067"/>
                  <a:pt x="77015" y="5143"/>
                  <a:pt x="76977" y="5256"/>
                </a:cubicBezTo>
                <a:lnTo>
                  <a:pt x="77053" y="5369"/>
                </a:lnTo>
                <a:cubicBezTo>
                  <a:pt x="77053" y="5483"/>
                  <a:pt x="77166" y="5558"/>
                  <a:pt x="77242" y="5558"/>
                </a:cubicBezTo>
                <a:lnTo>
                  <a:pt x="77393" y="5445"/>
                </a:lnTo>
                <a:cubicBezTo>
                  <a:pt x="77431" y="5407"/>
                  <a:pt x="77431" y="5407"/>
                  <a:pt x="77431" y="5369"/>
                </a:cubicBezTo>
                <a:cubicBezTo>
                  <a:pt x="77431" y="5332"/>
                  <a:pt x="77468" y="5332"/>
                  <a:pt x="77468" y="5256"/>
                </a:cubicBezTo>
                <a:cubicBezTo>
                  <a:pt x="77468" y="5218"/>
                  <a:pt x="77431" y="5143"/>
                  <a:pt x="77355" y="5105"/>
                </a:cubicBezTo>
                <a:lnTo>
                  <a:pt x="77279" y="5067"/>
                </a:lnTo>
                <a:close/>
                <a:moveTo>
                  <a:pt x="70701" y="5294"/>
                </a:moveTo>
                <a:lnTo>
                  <a:pt x="70550" y="5407"/>
                </a:lnTo>
                <a:lnTo>
                  <a:pt x="70550" y="5483"/>
                </a:lnTo>
                <a:lnTo>
                  <a:pt x="70701" y="5634"/>
                </a:lnTo>
                <a:cubicBezTo>
                  <a:pt x="70739" y="5634"/>
                  <a:pt x="70814" y="5672"/>
                  <a:pt x="70928" y="5672"/>
                </a:cubicBezTo>
                <a:lnTo>
                  <a:pt x="71041" y="5558"/>
                </a:lnTo>
                <a:lnTo>
                  <a:pt x="71041" y="5407"/>
                </a:lnTo>
                <a:lnTo>
                  <a:pt x="70890" y="5294"/>
                </a:lnTo>
                <a:close/>
                <a:moveTo>
                  <a:pt x="86940" y="5479"/>
                </a:moveTo>
                <a:cubicBezTo>
                  <a:pt x="86922" y="5479"/>
                  <a:pt x="86903" y="5480"/>
                  <a:pt x="86883" y="5483"/>
                </a:cubicBezTo>
                <a:lnTo>
                  <a:pt x="86769" y="5596"/>
                </a:lnTo>
                <a:cubicBezTo>
                  <a:pt x="86769" y="5748"/>
                  <a:pt x="86883" y="5823"/>
                  <a:pt x="86920" y="5823"/>
                </a:cubicBezTo>
                <a:cubicBezTo>
                  <a:pt x="86958" y="5861"/>
                  <a:pt x="86958" y="5861"/>
                  <a:pt x="86958" y="5861"/>
                </a:cubicBezTo>
                <a:lnTo>
                  <a:pt x="87223" y="5785"/>
                </a:lnTo>
                <a:lnTo>
                  <a:pt x="87223" y="5748"/>
                </a:lnTo>
                <a:cubicBezTo>
                  <a:pt x="87223" y="5678"/>
                  <a:pt x="87158" y="5479"/>
                  <a:pt x="86940" y="5479"/>
                </a:cubicBezTo>
                <a:close/>
                <a:moveTo>
                  <a:pt x="3479" y="3971"/>
                </a:moveTo>
                <a:cubicBezTo>
                  <a:pt x="3366" y="4008"/>
                  <a:pt x="3252" y="4046"/>
                  <a:pt x="3176" y="4084"/>
                </a:cubicBezTo>
                <a:cubicBezTo>
                  <a:pt x="3096" y="4111"/>
                  <a:pt x="3035" y="4137"/>
                  <a:pt x="2966" y="4137"/>
                </a:cubicBezTo>
                <a:cubicBezTo>
                  <a:pt x="2937" y="4137"/>
                  <a:pt x="2907" y="4133"/>
                  <a:pt x="2874" y="4122"/>
                </a:cubicBezTo>
                <a:lnTo>
                  <a:pt x="2761" y="4197"/>
                </a:lnTo>
                <a:cubicBezTo>
                  <a:pt x="2685" y="4235"/>
                  <a:pt x="2685" y="4273"/>
                  <a:pt x="2647" y="4311"/>
                </a:cubicBezTo>
                <a:cubicBezTo>
                  <a:pt x="2647" y="4349"/>
                  <a:pt x="2647" y="4386"/>
                  <a:pt x="2609" y="4386"/>
                </a:cubicBezTo>
                <a:cubicBezTo>
                  <a:pt x="2496" y="4386"/>
                  <a:pt x="2420" y="4462"/>
                  <a:pt x="2383" y="4538"/>
                </a:cubicBezTo>
                <a:cubicBezTo>
                  <a:pt x="2383" y="4538"/>
                  <a:pt x="2383" y="4538"/>
                  <a:pt x="2345" y="4575"/>
                </a:cubicBezTo>
                <a:lnTo>
                  <a:pt x="2231" y="4575"/>
                </a:lnTo>
                <a:cubicBezTo>
                  <a:pt x="2156" y="4613"/>
                  <a:pt x="2156" y="4651"/>
                  <a:pt x="2118" y="4689"/>
                </a:cubicBezTo>
                <a:cubicBezTo>
                  <a:pt x="2118" y="4727"/>
                  <a:pt x="2118" y="4727"/>
                  <a:pt x="2118" y="4727"/>
                </a:cubicBezTo>
                <a:cubicBezTo>
                  <a:pt x="2080" y="4727"/>
                  <a:pt x="2042" y="4765"/>
                  <a:pt x="2042" y="4802"/>
                </a:cubicBezTo>
                <a:lnTo>
                  <a:pt x="2042" y="4727"/>
                </a:lnTo>
                <a:lnTo>
                  <a:pt x="1891" y="4613"/>
                </a:lnTo>
                <a:lnTo>
                  <a:pt x="1664" y="4613"/>
                </a:lnTo>
                <a:lnTo>
                  <a:pt x="1513" y="4727"/>
                </a:lnTo>
                <a:lnTo>
                  <a:pt x="1513" y="4840"/>
                </a:lnTo>
                <a:lnTo>
                  <a:pt x="1664" y="4954"/>
                </a:lnTo>
                <a:lnTo>
                  <a:pt x="1891" y="4954"/>
                </a:lnTo>
                <a:lnTo>
                  <a:pt x="1967" y="4878"/>
                </a:lnTo>
                <a:lnTo>
                  <a:pt x="1967" y="4878"/>
                </a:lnTo>
                <a:cubicBezTo>
                  <a:pt x="1891" y="4954"/>
                  <a:pt x="1891" y="5029"/>
                  <a:pt x="1891" y="5067"/>
                </a:cubicBezTo>
                <a:lnTo>
                  <a:pt x="1853" y="5105"/>
                </a:lnTo>
                <a:cubicBezTo>
                  <a:pt x="1853" y="5180"/>
                  <a:pt x="1891" y="5218"/>
                  <a:pt x="1929" y="5256"/>
                </a:cubicBezTo>
                <a:cubicBezTo>
                  <a:pt x="1929" y="5294"/>
                  <a:pt x="1929" y="5294"/>
                  <a:pt x="1929" y="5294"/>
                </a:cubicBezTo>
                <a:cubicBezTo>
                  <a:pt x="1929" y="5294"/>
                  <a:pt x="1929" y="5332"/>
                  <a:pt x="1929" y="5332"/>
                </a:cubicBezTo>
                <a:cubicBezTo>
                  <a:pt x="1929" y="5369"/>
                  <a:pt x="1929" y="5407"/>
                  <a:pt x="1929" y="5407"/>
                </a:cubicBezTo>
                <a:lnTo>
                  <a:pt x="2004" y="5558"/>
                </a:lnTo>
                <a:cubicBezTo>
                  <a:pt x="2080" y="5558"/>
                  <a:pt x="2118" y="5558"/>
                  <a:pt x="2156" y="5521"/>
                </a:cubicBezTo>
                <a:cubicBezTo>
                  <a:pt x="2204" y="5553"/>
                  <a:pt x="2252" y="5564"/>
                  <a:pt x="2297" y="5564"/>
                </a:cubicBezTo>
                <a:cubicBezTo>
                  <a:pt x="2358" y="5564"/>
                  <a:pt x="2414" y="5542"/>
                  <a:pt x="2458" y="5521"/>
                </a:cubicBezTo>
                <a:lnTo>
                  <a:pt x="2836" y="5521"/>
                </a:lnTo>
                <a:cubicBezTo>
                  <a:pt x="2761" y="5558"/>
                  <a:pt x="2761" y="5672"/>
                  <a:pt x="2761" y="5823"/>
                </a:cubicBezTo>
                <a:lnTo>
                  <a:pt x="2874" y="5937"/>
                </a:lnTo>
                <a:cubicBezTo>
                  <a:pt x="3025" y="5937"/>
                  <a:pt x="3101" y="5937"/>
                  <a:pt x="3176" y="5861"/>
                </a:cubicBezTo>
                <a:cubicBezTo>
                  <a:pt x="3290" y="5823"/>
                  <a:pt x="3328" y="5710"/>
                  <a:pt x="3290" y="5521"/>
                </a:cubicBezTo>
                <a:lnTo>
                  <a:pt x="3176" y="5445"/>
                </a:lnTo>
                <a:cubicBezTo>
                  <a:pt x="3139" y="5445"/>
                  <a:pt x="3139" y="5445"/>
                  <a:pt x="3101" y="5407"/>
                </a:cubicBezTo>
                <a:cubicBezTo>
                  <a:pt x="3176" y="5369"/>
                  <a:pt x="3214" y="5294"/>
                  <a:pt x="3214" y="5180"/>
                </a:cubicBezTo>
                <a:lnTo>
                  <a:pt x="3139" y="5105"/>
                </a:lnTo>
                <a:cubicBezTo>
                  <a:pt x="3139" y="5105"/>
                  <a:pt x="3139" y="5067"/>
                  <a:pt x="3176" y="5067"/>
                </a:cubicBezTo>
                <a:lnTo>
                  <a:pt x="2987" y="4916"/>
                </a:lnTo>
                <a:cubicBezTo>
                  <a:pt x="3139" y="4878"/>
                  <a:pt x="3290" y="4727"/>
                  <a:pt x="3328" y="4613"/>
                </a:cubicBezTo>
                <a:lnTo>
                  <a:pt x="3366" y="4575"/>
                </a:lnTo>
                <a:cubicBezTo>
                  <a:pt x="3366" y="4500"/>
                  <a:pt x="3328" y="4462"/>
                  <a:pt x="3290" y="4462"/>
                </a:cubicBezTo>
                <a:cubicBezTo>
                  <a:pt x="3441" y="4424"/>
                  <a:pt x="3668" y="4349"/>
                  <a:pt x="3668" y="4122"/>
                </a:cubicBezTo>
                <a:lnTo>
                  <a:pt x="3668" y="4084"/>
                </a:lnTo>
                <a:lnTo>
                  <a:pt x="3479" y="3971"/>
                </a:lnTo>
                <a:close/>
                <a:moveTo>
                  <a:pt x="9112" y="5483"/>
                </a:moveTo>
                <a:lnTo>
                  <a:pt x="8961" y="5672"/>
                </a:lnTo>
                <a:cubicBezTo>
                  <a:pt x="8961" y="5710"/>
                  <a:pt x="8961" y="5710"/>
                  <a:pt x="8961" y="5748"/>
                </a:cubicBezTo>
                <a:cubicBezTo>
                  <a:pt x="8923" y="5899"/>
                  <a:pt x="8999" y="5937"/>
                  <a:pt x="9074" y="5974"/>
                </a:cubicBezTo>
                <a:lnTo>
                  <a:pt x="9226" y="5937"/>
                </a:lnTo>
                <a:cubicBezTo>
                  <a:pt x="9301" y="5861"/>
                  <a:pt x="9339" y="5785"/>
                  <a:pt x="9339" y="5710"/>
                </a:cubicBezTo>
                <a:cubicBezTo>
                  <a:pt x="9339" y="5672"/>
                  <a:pt x="9301" y="5558"/>
                  <a:pt x="9112" y="5483"/>
                </a:cubicBezTo>
                <a:close/>
                <a:moveTo>
                  <a:pt x="40364" y="5435"/>
                </a:moveTo>
                <a:cubicBezTo>
                  <a:pt x="40345" y="5435"/>
                  <a:pt x="40325" y="5438"/>
                  <a:pt x="40304" y="5445"/>
                </a:cubicBezTo>
                <a:cubicBezTo>
                  <a:pt x="40266" y="5445"/>
                  <a:pt x="40228" y="5483"/>
                  <a:pt x="40190" y="5558"/>
                </a:cubicBezTo>
                <a:lnTo>
                  <a:pt x="40266" y="5672"/>
                </a:lnTo>
                <a:cubicBezTo>
                  <a:pt x="40228" y="5785"/>
                  <a:pt x="40304" y="5937"/>
                  <a:pt x="40417" y="5974"/>
                </a:cubicBezTo>
                <a:lnTo>
                  <a:pt x="40568" y="5823"/>
                </a:lnTo>
                <a:cubicBezTo>
                  <a:pt x="40568" y="5823"/>
                  <a:pt x="40568" y="5861"/>
                  <a:pt x="40568" y="5861"/>
                </a:cubicBezTo>
                <a:cubicBezTo>
                  <a:pt x="40644" y="5861"/>
                  <a:pt x="40757" y="5823"/>
                  <a:pt x="40757" y="5672"/>
                </a:cubicBezTo>
                <a:lnTo>
                  <a:pt x="40757" y="5634"/>
                </a:lnTo>
                <a:lnTo>
                  <a:pt x="40606" y="5558"/>
                </a:lnTo>
                <a:cubicBezTo>
                  <a:pt x="40568" y="5521"/>
                  <a:pt x="40568" y="5521"/>
                  <a:pt x="40530" y="5521"/>
                </a:cubicBezTo>
                <a:cubicBezTo>
                  <a:pt x="40500" y="5490"/>
                  <a:pt x="40444" y="5435"/>
                  <a:pt x="40364" y="5435"/>
                </a:cubicBezTo>
                <a:close/>
                <a:moveTo>
                  <a:pt x="41612" y="5586"/>
                </a:moveTo>
                <a:cubicBezTo>
                  <a:pt x="41593" y="5586"/>
                  <a:pt x="41573" y="5589"/>
                  <a:pt x="41551" y="5596"/>
                </a:cubicBezTo>
                <a:cubicBezTo>
                  <a:pt x="41551" y="5634"/>
                  <a:pt x="41476" y="5672"/>
                  <a:pt x="41476" y="5748"/>
                </a:cubicBezTo>
                <a:lnTo>
                  <a:pt x="41551" y="5861"/>
                </a:lnTo>
                <a:lnTo>
                  <a:pt x="41665" y="5974"/>
                </a:lnTo>
                <a:lnTo>
                  <a:pt x="41702" y="5974"/>
                </a:lnTo>
                <a:cubicBezTo>
                  <a:pt x="41778" y="5974"/>
                  <a:pt x="41967" y="5974"/>
                  <a:pt x="41967" y="5823"/>
                </a:cubicBezTo>
                <a:lnTo>
                  <a:pt x="41854" y="5710"/>
                </a:lnTo>
                <a:cubicBezTo>
                  <a:pt x="41854" y="5672"/>
                  <a:pt x="41816" y="5672"/>
                  <a:pt x="41816" y="5672"/>
                </a:cubicBezTo>
                <a:cubicBezTo>
                  <a:pt x="41755" y="5641"/>
                  <a:pt x="41694" y="5586"/>
                  <a:pt x="41612" y="5586"/>
                </a:cubicBezTo>
                <a:close/>
                <a:moveTo>
                  <a:pt x="36787" y="5445"/>
                </a:moveTo>
                <a:lnTo>
                  <a:pt x="36598" y="5558"/>
                </a:lnTo>
                <a:cubicBezTo>
                  <a:pt x="36598" y="5558"/>
                  <a:pt x="36598" y="5596"/>
                  <a:pt x="36561" y="5596"/>
                </a:cubicBezTo>
                <a:cubicBezTo>
                  <a:pt x="36561" y="5634"/>
                  <a:pt x="36523" y="5672"/>
                  <a:pt x="36523" y="5748"/>
                </a:cubicBezTo>
                <a:lnTo>
                  <a:pt x="36712" y="5861"/>
                </a:lnTo>
                <a:cubicBezTo>
                  <a:pt x="36712" y="5893"/>
                  <a:pt x="36796" y="5982"/>
                  <a:pt x="36916" y="5982"/>
                </a:cubicBezTo>
                <a:cubicBezTo>
                  <a:pt x="36935" y="5982"/>
                  <a:pt x="36955" y="5980"/>
                  <a:pt x="36976" y="5974"/>
                </a:cubicBezTo>
                <a:lnTo>
                  <a:pt x="37090" y="5861"/>
                </a:lnTo>
                <a:cubicBezTo>
                  <a:pt x="37090" y="5823"/>
                  <a:pt x="37090" y="5785"/>
                  <a:pt x="37128" y="5785"/>
                </a:cubicBezTo>
                <a:lnTo>
                  <a:pt x="37014" y="5596"/>
                </a:lnTo>
                <a:cubicBezTo>
                  <a:pt x="36939" y="5596"/>
                  <a:pt x="36939" y="5596"/>
                  <a:pt x="36901" y="5521"/>
                </a:cubicBezTo>
                <a:cubicBezTo>
                  <a:pt x="36863" y="5521"/>
                  <a:pt x="36825" y="5483"/>
                  <a:pt x="36787" y="5445"/>
                </a:cubicBezTo>
                <a:close/>
                <a:moveTo>
                  <a:pt x="999" y="5647"/>
                </a:moveTo>
                <a:cubicBezTo>
                  <a:pt x="939" y="5647"/>
                  <a:pt x="879" y="5656"/>
                  <a:pt x="832" y="5672"/>
                </a:cubicBezTo>
                <a:cubicBezTo>
                  <a:pt x="719" y="5672"/>
                  <a:pt x="681" y="5748"/>
                  <a:pt x="681" y="5861"/>
                </a:cubicBezTo>
                <a:lnTo>
                  <a:pt x="719" y="5937"/>
                </a:lnTo>
                <a:cubicBezTo>
                  <a:pt x="757" y="6012"/>
                  <a:pt x="870" y="6012"/>
                  <a:pt x="984" y="6012"/>
                </a:cubicBezTo>
                <a:cubicBezTo>
                  <a:pt x="1059" y="6012"/>
                  <a:pt x="1173" y="5937"/>
                  <a:pt x="1210" y="5861"/>
                </a:cubicBezTo>
                <a:lnTo>
                  <a:pt x="1210" y="5710"/>
                </a:lnTo>
                <a:cubicBezTo>
                  <a:pt x="1166" y="5665"/>
                  <a:pt x="1083" y="5647"/>
                  <a:pt x="999" y="5647"/>
                </a:cubicBezTo>
                <a:close/>
                <a:moveTo>
                  <a:pt x="2458" y="5899"/>
                </a:moveTo>
                <a:cubicBezTo>
                  <a:pt x="2307" y="5899"/>
                  <a:pt x="2193" y="5899"/>
                  <a:pt x="2118" y="5974"/>
                </a:cubicBezTo>
                <a:cubicBezTo>
                  <a:pt x="2080" y="6012"/>
                  <a:pt x="2042" y="6050"/>
                  <a:pt x="2042" y="6201"/>
                </a:cubicBezTo>
                <a:lnTo>
                  <a:pt x="2193" y="6277"/>
                </a:lnTo>
                <a:lnTo>
                  <a:pt x="2420" y="6277"/>
                </a:lnTo>
                <a:lnTo>
                  <a:pt x="2572" y="6163"/>
                </a:lnTo>
                <a:lnTo>
                  <a:pt x="2572" y="6012"/>
                </a:lnTo>
                <a:lnTo>
                  <a:pt x="2458" y="5899"/>
                </a:lnTo>
                <a:close/>
                <a:moveTo>
                  <a:pt x="40115" y="5861"/>
                </a:moveTo>
                <a:lnTo>
                  <a:pt x="39963" y="5974"/>
                </a:lnTo>
                <a:cubicBezTo>
                  <a:pt x="39963" y="5974"/>
                  <a:pt x="39963" y="6012"/>
                  <a:pt x="39963" y="6012"/>
                </a:cubicBezTo>
                <a:lnTo>
                  <a:pt x="40077" y="6012"/>
                </a:lnTo>
                <a:lnTo>
                  <a:pt x="39963" y="6050"/>
                </a:lnTo>
                <a:cubicBezTo>
                  <a:pt x="39963" y="6088"/>
                  <a:pt x="39963" y="6239"/>
                  <a:pt x="40115" y="6277"/>
                </a:cubicBezTo>
                <a:lnTo>
                  <a:pt x="40304" y="6163"/>
                </a:lnTo>
                <a:lnTo>
                  <a:pt x="40304" y="6163"/>
                </a:lnTo>
                <a:cubicBezTo>
                  <a:pt x="40304" y="6201"/>
                  <a:pt x="40266" y="6201"/>
                  <a:pt x="40266" y="6201"/>
                </a:cubicBezTo>
                <a:cubicBezTo>
                  <a:pt x="40304" y="6201"/>
                  <a:pt x="40379" y="6163"/>
                  <a:pt x="40417" y="6088"/>
                </a:cubicBezTo>
                <a:lnTo>
                  <a:pt x="40266" y="5937"/>
                </a:lnTo>
                <a:cubicBezTo>
                  <a:pt x="40266" y="5899"/>
                  <a:pt x="40190" y="5861"/>
                  <a:pt x="40115" y="5861"/>
                </a:cubicBezTo>
                <a:close/>
                <a:moveTo>
                  <a:pt x="50965" y="5937"/>
                </a:moveTo>
                <a:lnTo>
                  <a:pt x="50852" y="5974"/>
                </a:lnTo>
                <a:cubicBezTo>
                  <a:pt x="50776" y="6050"/>
                  <a:pt x="50738" y="6088"/>
                  <a:pt x="50738" y="6163"/>
                </a:cubicBezTo>
                <a:cubicBezTo>
                  <a:pt x="50738" y="6277"/>
                  <a:pt x="50852" y="6390"/>
                  <a:pt x="51003" y="6390"/>
                </a:cubicBezTo>
                <a:lnTo>
                  <a:pt x="51154" y="6277"/>
                </a:lnTo>
                <a:cubicBezTo>
                  <a:pt x="51117" y="6239"/>
                  <a:pt x="51117" y="6239"/>
                  <a:pt x="51117" y="6239"/>
                </a:cubicBezTo>
                <a:lnTo>
                  <a:pt x="51003" y="6239"/>
                </a:lnTo>
                <a:lnTo>
                  <a:pt x="51154" y="6163"/>
                </a:lnTo>
                <a:cubicBezTo>
                  <a:pt x="51154" y="6050"/>
                  <a:pt x="51079" y="5974"/>
                  <a:pt x="50965" y="5937"/>
                </a:cubicBezTo>
                <a:close/>
                <a:moveTo>
                  <a:pt x="28356" y="5899"/>
                </a:moveTo>
                <a:cubicBezTo>
                  <a:pt x="28243" y="5899"/>
                  <a:pt x="28129" y="5937"/>
                  <a:pt x="28092" y="6012"/>
                </a:cubicBezTo>
                <a:lnTo>
                  <a:pt x="28129" y="6088"/>
                </a:lnTo>
                <a:cubicBezTo>
                  <a:pt x="28129" y="6088"/>
                  <a:pt x="28092" y="6163"/>
                  <a:pt x="28092" y="6239"/>
                </a:cubicBezTo>
                <a:lnTo>
                  <a:pt x="28129" y="6315"/>
                </a:lnTo>
                <a:cubicBezTo>
                  <a:pt x="28186" y="6371"/>
                  <a:pt x="28271" y="6400"/>
                  <a:pt x="28361" y="6400"/>
                </a:cubicBezTo>
                <a:cubicBezTo>
                  <a:pt x="28451" y="6400"/>
                  <a:pt x="28545" y="6371"/>
                  <a:pt x="28621" y="6315"/>
                </a:cubicBezTo>
                <a:lnTo>
                  <a:pt x="28659" y="6239"/>
                </a:lnTo>
                <a:lnTo>
                  <a:pt x="28659" y="6201"/>
                </a:lnTo>
                <a:cubicBezTo>
                  <a:pt x="28659" y="6050"/>
                  <a:pt x="28508" y="5937"/>
                  <a:pt x="28356" y="5899"/>
                </a:cubicBezTo>
                <a:close/>
                <a:moveTo>
                  <a:pt x="88244" y="6012"/>
                </a:moveTo>
                <a:lnTo>
                  <a:pt x="88092" y="6126"/>
                </a:lnTo>
                <a:lnTo>
                  <a:pt x="88092" y="6163"/>
                </a:lnTo>
                <a:cubicBezTo>
                  <a:pt x="88092" y="6239"/>
                  <a:pt x="88130" y="6352"/>
                  <a:pt x="88206" y="6390"/>
                </a:cubicBezTo>
                <a:lnTo>
                  <a:pt x="88281" y="6428"/>
                </a:lnTo>
                <a:cubicBezTo>
                  <a:pt x="88315" y="6439"/>
                  <a:pt x="88345" y="6444"/>
                  <a:pt x="88372" y="6444"/>
                </a:cubicBezTo>
                <a:cubicBezTo>
                  <a:pt x="88439" y="6444"/>
                  <a:pt x="88493" y="6417"/>
                  <a:pt x="88546" y="6390"/>
                </a:cubicBezTo>
                <a:cubicBezTo>
                  <a:pt x="88584" y="6352"/>
                  <a:pt x="88622" y="6277"/>
                  <a:pt x="88622" y="6201"/>
                </a:cubicBezTo>
                <a:lnTo>
                  <a:pt x="88622" y="6163"/>
                </a:lnTo>
                <a:lnTo>
                  <a:pt x="88470" y="6050"/>
                </a:lnTo>
                <a:lnTo>
                  <a:pt x="88433" y="6050"/>
                </a:lnTo>
                <a:cubicBezTo>
                  <a:pt x="88395" y="6012"/>
                  <a:pt x="88319" y="6012"/>
                  <a:pt x="88244" y="6012"/>
                </a:cubicBezTo>
                <a:close/>
                <a:moveTo>
                  <a:pt x="89227" y="5710"/>
                </a:moveTo>
                <a:lnTo>
                  <a:pt x="89075" y="5861"/>
                </a:lnTo>
                <a:cubicBezTo>
                  <a:pt x="89075" y="5861"/>
                  <a:pt x="89075" y="5899"/>
                  <a:pt x="89075" y="5899"/>
                </a:cubicBezTo>
                <a:cubicBezTo>
                  <a:pt x="89038" y="5937"/>
                  <a:pt x="89000" y="6012"/>
                  <a:pt x="89000" y="6163"/>
                </a:cubicBezTo>
                <a:lnTo>
                  <a:pt x="89113" y="6239"/>
                </a:lnTo>
                <a:cubicBezTo>
                  <a:pt x="89151" y="6239"/>
                  <a:pt x="89189" y="6277"/>
                  <a:pt x="89227" y="6352"/>
                </a:cubicBezTo>
                <a:cubicBezTo>
                  <a:pt x="89302" y="6428"/>
                  <a:pt x="89378" y="6504"/>
                  <a:pt x="89529" y="6541"/>
                </a:cubicBezTo>
                <a:lnTo>
                  <a:pt x="89718" y="6428"/>
                </a:lnTo>
                <a:cubicBezTo>
                  <a:pt x="89718" y="6390"/>
                  <a:pt x="89756" y="6352"/>
                  <a:pt x="89832" y="6277"/>
                </a:cubicBezTo>
                <a:cubicBezTo>
                  <a:pt x="89907" y="6239"/>
                  <a:pt x="90058" y="6163"/>
                  <a:pt x="90058" y="5974"/>
                </a:cubicBezTo>
                <a:lnTo>
                  <a:pt x="89983" y="5861"/>
                </a:lnTo>
                <a:lnTo>
                  <a:pt x="90021" y="5861"/>
                </a:lnTo>
                <a:lnTo>
                  <a:pt x="89907" y="5748"/>
                </a:lnTo>
                <a:cubicBezTo>
                  <a:pt x="89794" y="5710"/>
                  <a:pt x="89680" y="5710"/>
                  <a:pt x="89605" y="5710"/>
                </a:cubicBezTo>
                <a:close/>
                <a:moveTo>
                  <a:pt x="66807" y="6201"/>
                </a:moveTo>
                <a:lnTo>
                  <a:pt x="66731" y="6239"/>
                </a:lnTo>
                <a:cubicBezTo>
                  <a:pt x="66655" y="6239"/>
                  <a:pt x="66580" y="6315"/>
                  <a:pt x="66580" y="6352"/>
                </a:cubicBezTo>
                <a:cubicBezTo>
                  <a:pt x="66542" y="6352"/>
                  <a:pt x="66504" y="6315"/>
                  <a:pt x="66466" y="6315"/>
                </a:cubicBezTo>
                <a:lnTo>
                  <a:pt x="66277" y="6428"/>
                </a:lnTo>
                <a:cubicBezTo>
                  <a:pt x="66277" y="6428"/>
                  <a:pt x="66240" y="6504"/>
                  <a:pt x="66240" y="6541"/>
                </a:cubicBezTo>
                <a:lnTo>
                  <a:pt x="66240" y="6617"/>
                </a:lnTo>
                <a:lnTo>
                  <a:pt x="66353" y="6693"/>
                </a:lnTo>
                <a:lnTo>
                  <a:pt x="66542" y="6693"/>
                </a:lnTo>
                <a:lnTo>
                  <a:pt x="66655" y="6617"/>
                </a:lnTo>
                <a:cubicBezTo>
                  <a:pt x="66693" y="6617"/>
                  <a:pt x="66731" y="6655"/>
                  <a:pt x="66769" y="6655"/>
                </a:cubicBezTo>
                <a:lnTo>
                  <a:pt x="66920" y="6579"/>
                </a:lnTo>
                <a:cubicBezTo>
                  <a:pt x="66958" y="6504"/>
                  <a:pt x="66996" y="6466"/>
                  <a:pt x="66996" y="6390"/>
                </a:cubicBezTo>
                <a:cubicBezTo>
                  <a:pt x="66996" y="6277"/>
                  <a:pt x="66920" y="6201"/>
                  <a:pt x="66807" y="6201"/>
                </a:cubicBezTo>
                <a:close/>
                <a:moveTo>
                  <a:pt x="76070" y="6315"/>
                </a:moveTo>
                <a:cubicBezTo>
                  <a:pt x="75994" y="6315"/>
                  <a:pt x="75881" y="6315"/>
                  <a:pt x="75843" y="6352"/>
                </a:cubicBezTo>
                <a:cubicBezTo>
                  <a:pt x="75805" y="6390"/>
                  <a:pt x="75767" y="6466"/>
                  <a:pt x="75767" y="6541"/>
                </a:cubicBezTo>
                <a:lnTo>
                  <a:pt x="75767" y="6579"/>
                </a:lnTo>
                <a:lnTo>
                  <a:pt x="75881" y="6693"/>
                </a:lnTo>
                <a:lnTo>
                  <a:pt x="76070" y="6693"/>
                </a:lnTo>
                <a:lnTo>
                  <a:pt x="76221" y="6579"/>
                </a:lnTo>
                <a:lnTo>
                  <a:pt x="76221" y="6428"/>
                </a:lnTo>
                <a:lnTo>
                  <a:pt x="76070" y="6315"/>
                </a:lnTo>
                <a:close/>
                <a:moveTo>
                  <a:pt x="45316" y="6413"/>
                </a:moveTo>
                <a:cubicBezTo>
                  <a:pt x="45282" y="6413"/>
                  <a:pt x="45249" y="6418"/>
                  <a:pt x="45219" y="6428"/>
                </a:cubicBezTo>
                <a:cubicBezTo>
                  <a:pt x="45105" y="6466"/>
                  <a:pt x="44992" y="6541"/>
                  <a:pt x="44954" y="6655"/>
                </a:cubicBezTo>
                <a:lnTo>
                  <a:pt x="45181" y="6768"/>
                </a:lnTo>
                <a:lnTo>
                  <a:pt x="45256" y="6768"/>
                </a:lnTo>
                <a:cubicBezTo>
                  <a:pt x="45280" y="6780"/>
                  <a:pt x="45310" y="6788"/>
                  <a:pt x="45345" y="6788"/>
                </a:cubicBezTo>
                <a:cubicBezTo>
                  <a:pt x="45422" y="6788"/>
                  <a:pt x="45518" y="6748"/>
                  <a:pt x="45597" y="6617"/>
                </a:cubicBezTo>
                <a:lnTo>
                  <a:pt x="45559" y="6504"/>
                </a:lnTo>
                <a:cubicBezTo>
                  <a:pt x="45503" y="6448"/>
                  <a:pt x="45408" y="6413"/>
                  <a:pt x="45316" y="6413"/>
                </a:cubicBezTo>
                <a:close/>
                <a:moveTo>
                  <a:pt x="65234" y="6564"/>
                </a:moveTo>
                <a:cubicBezTo>
                  <a:pt x="65204" y="6564"/>
                  <a:pt x="65174" y="6569"/>
                  <a:pt x="65143" y="6579"/>
                </a:cubicBezTo>
                <a:cubicBezTo>
                  <a:pt x="64992" y="6579"/>
                  <a:pt x="64916" y="6655"/>
                  <a:pt x="64841" y="6731"/>
                </a:cubicBezTo>
                <a:lnTo>
                  <a:pt x="64954" y="6920"/>
                </a:lnTo>
                <a:lnTo>
                  <a:pt x="65030" y="6995"/>
                </a:lnTo>
                <a:cubicBezTo>
                  <a:pt x="65058" y="6999"/>
                  <a:pt x="65085" y="7001"/>
                  <a:pt x="65110" y="7001"/>
                </a:cubicBezTo>
                <a:cubicBezTo>
                  <a:pt x="65318" y="7001"/>
                  <a:pt x="65412" y="6874"/>
                  <a:pt x="65446" y="6806"/>
                </a:cubicBezTo>
                <a:lnTo>
                  <a:pt x="65446" y="6655"/>
                </a:lnTo>
                <a:cubicBezTo>
                  <a:pt x="65390" y="6600"/>
                  <a:pt x="65315" y="6564"/>
                  <a:pt x="65234" y="6564"/>
                </a:cubicBezTo>
                <a:close/>
                <a:moveTo>
                  <a:pt x="46463" y="6420"/>
                </a:moveTo>
                <a:cubicBezTo>
                  <a:pt x="46441" y="6420"/>
                  <a:pt x="46417" y="6423"/>
                  <a:pt x="46391" y="6428"/>
                </a:cubicBezTo>
                <a:lnTo>
                  <a:pt x="46277" y="6579"/>
                </a:lnTo>
                <a:cubicBezTo>
                  <a:pt x="46277" y="6617"/>
                  <a:pt x="46277" y="6617"/>
                  <a:pt x="46239" y="6655"/>
                </a:cubicBezTo>
                <a:cubicBezTo>
                  <a:pt x="46202" y="6693"/>
                  <a:pt x="46126" y="6806"/>
                  <a:pt x="46164" y="6957"/>
                </a:cubicBezTo>
                <a:lnTo>
                  <a:pt x="46315" y="7071"/>
                </a:lnTo>
                <a:cubicBezTo>
                  <a:pt x="46340" y="7058"/>
                  <a:pt x="46361" y="7054"/>
                  <a:pt x="46379" y="7054"/>
                </a:cubicBezTo>
                <a:cubicBezTo>
                  <a:pt x="46416" y="7054"/>
                  <a:pt x="46441" y="7071"/>
                  <a:pt x="46466" y="7071"/>
                </a:cubicBezTo>
                <a:cubicBezTo>
                  <a:pt x="46504" y="7109"/>
                  <a:pt x="46580" y="7109"/>
                  <a:pt x="46655" y="7109"/>
                </a:cubicBezTo>
                <a:lnTo>
                  <a:pt x="46806" y="6995"/>
                </a:lnTo>
                <a:cubicBezTo>
                  <a:pt x="46806" y="6995"/>
                  <a:pt x="46806" y="6957"/>
                  <a:pt x="46806" y="6920"/>
                </a:cubicBezTo>
                <a:cubicBezTo>
                  <a:pt x="46844" y="6882"/>
                  <a:pt x="46882" y="6806"/>
                  <a:pt x="46882" y="6731"/>
                </a:cubicBezTo>
                <a:cubicBezTo>
                  <a:pt x="46882" y="6693"/>
                  <a:pt x="46882" y="6655"/>
                  <a:pt x="46844" y="6617"/>
                </a:cubicBezTo>
                <a:lnTo>
                  <a:pt x="46655" y="6541"/>
                </a:lnTo>
                <a:cubicBezTo>
                  <a:pt x="46655" y="6509"/>
                  <a:pt x="46599" y="6420"/>
                  <a:pt x="46463" y="6420"/>
                </a:cubicBezTo>
                <a:close/>
                <a:moveTo>
                  <a:pt x="73745" y="6441"/>
                </a:moveTo>
                <a:cubicBezTo>
                  <a:pt x="73701" y="6441"/>
                  <a:pt x="73656" y="6459"/>
                  <a:pt x="73612" y="6504"/>
                </a:cubicBezTo>
                <a:cubicBezTo>
                  <a:pt x="73574" y="6466"/>
                  <a:pt x="73536" y="6466"/>
                  <a:pt x="73461" y="6466"/>
                </a:cubicBezTo>
                <a:lnTo>
                  <a:pt x="73385" y="6655"/>
                </a:lnTo>
                <a:cubicBezTo>
                  <a:pt x="73385" y="6693"/>
                  <a:pt x="73423" y="6731"/>
                  <a:pt x="73423" y="6806"/>
                </a:cubicBezTo>
                <a:cubicBezTo>
                  <a:pt x="73461" y="6920"/>
                  <a:pt x="73499" y="7109"/>
                  <a:pt x="73763" y="7109"/>
                </a:cubicBezTo>
                <a:lnTo>
                  <a:pt x="73915" y="7033"/>
                </a:lnTo>
                <a:cubicBezTo>
                  <a:pt x="73915" y="6995"/>
                  <a:pt x="73952" y="6957"/>
                  <a:pt x="73952" y="6920"/>
                </a:cubicBezTo>
                <a:cubicBezTo>
                  <a:pt x="73952" y="6844"/>
                  <a:pt x="73877" y="6806"/>
                  <a:pt x="73839" y="6768"/>
                </a:cubicBezTo>
                <a:cubicBezTo>
                  <a:pt x="73877" y="6731"/>
                  <a:pt x="73952" y="6655"/>
                  <a:pt x="73915" y="6541"/>
                </a:cubicBezTo>
                <a:lnTo>
                  <a:pt x="73839" y="6466"/>
                </a:lnTo>
                <a:cubicBezTo>
                  <a:pt x="73808" y="6450"/>
                  <a:pt x="73776" y="6441"/>
                  <a:pt x="73745" y="6441"/>
                </a:cubicBezTo>
                <a:close/>
                <a:moveTo>
                  <a:pt x="83289" y="6569"/>
                </a:moveTo>
                <a:cubicBezTo>
                  <a:pt x="83266" y="6569"/>
                  <a:pt x="83242" y="6573"/>
                  <a:pt x="83215" y="6579"/>
                </a:cubicBezTo>
                <a:lnTo>
                  <a:pt x="83102" y="6655"/>
                </a:lnTo>
                <a:lnTo>
                  <a:pt x="82988" y="6768"/>
                </a:lnTo>
                <a:cubicBezTo>
                  <a:pt x="82988" y="6806"/>
                  <a:pt x="82988" y="6844"/>
                  <a:pt x="82988" y="6844"/>
                </a:cubicBezTo>
                <a:cubicBezTo>
                  <a:pt x="82988" y="6882"/>
                  <a:pt x="82988" y="6920"/>
                  <a:pt x="82988" y="6957"/>
                </a:cubicBezTo>
                <a:cubicBezTo>
                  <a:pt x="82988" y="7146"/>
                  <a:pt x="83140" y="7146"/>
                  <a:pt x="83177" y="7184"/>
                </a:cubicBezTo>
                <a:lnTo>
                  <a:pt x="83215" y="7146"/>
                </a:lnTo>
                <a:cubicBezTo>
                  <a:pt x="83244" y="7154"/>
                  <a:pt x="83270" y="7157"/>
                  <a:pt x="83294" y="7157"/>
                </a:cubicBezTo>
                <a:cubicBezTo>
                  <a:pt x="83394" y="7157"/>
                  <a:pt x="83449" y="7101"/>
                  <a:pt x="83480" y="7071"/>
                </a:cubicBezTo>
                <a:lnTo>
                  <a:pt x="83518" y="6957"/>
                </a:lnTo>
                <a:cubicBezTo>
                  <a:pt x="83518" y="6920"/>
                  <a:pt x="83555" y="6920"/>
                  <a:pt x="83555" y="6844"/>
                </a:cubicBezTo>
                <a:lnTo>
                  <a:pt x="83442" y="6731"/>
                </a:lnTo>
                <a:lnTo>
                  <a:pt x="83480" y="6731"/>
                </a:lnTo>
                <a:cubicBezTo>
                  <a:pt x="83449" y="6637"/>
                  <a:pt x="83392" y="6569"/>
                  <a:pt x="83289" y="6569"/>
                </a:cubicBezTo>
                <a:close/>
                <a:moveTo>
                  <a:pt x="60947" y="6844"/>
                </a:moveTo>
                <a:lnTo>
                  <a:pt x="60795" y="6920"/>
                </a:lnTo>
                <a:cubicBezTo>
                  <a:pt x="60720" y="7109"/>
                  <a:pt x="60795" y="7184"/>
                  <a:pt x="60871" y="7222"/>
                </a:cubicBezTo>
                <a:cubicBezTo>
                  <a:pt x="60909" y="7241"/>
                  <a:pt x="60956" y="7250"/>
                  <a:pt x="61008" y="7250"/>
                </a:cubicBezTo>
                <a:cubicBezTo>
                  <a:pt x="61060" y="7250"/>
                  <a:pt x="61117" y="7241"/>
                  <a:pt x="61173" y="7222"/>
                </a:cubicBezTo>
                <a:lnTo>
                  <a:pt x="61249" y="7109"/>
                </a:lnTo>
                <a:lnTo>
                  <a:pt x="61249" y="6995"/>
                </a:lnTo>
                <a:lnTo>
                  <a:pt x="61211" y="6957"/>
                </a:lnTo>
                <a:lnTo>
                  <a:pt x="61211" y="6957"/>
                </a:lnTo>
                <a:lnTo>
                  <a:pt x="61060" y="6844"/>
                </a:lnTo>
                <a:close/>
                <a:moveTo>
                  <a:pt x="28508" y="6920"/>
                </a:moveTo>
                <a:lnTo>
                  <a:pt x="28394" y="7033"/>
                </a:lnTo>
                <a:lnTo>
                  <a:pt x="28394" y="7146"/>
                </a:lnTo>
                <a:lnTo>
                  <a:pt x="28508" y="7260"/>
                </a:lnTo>
                <a:lnTo>
                  <a:pt x="28772" y="7260"/>
                </a:lnTo>
                <a:lnTo>
                  <a:pt x="28886" y="7146"/>
                </a:lnTo>
                <a:lnTo>
                  <a:pt x="28886" y="7033"/>
                </a:lnTo>
                <a:lnTo>
                  <a:pt x="28772" y="6920"/>
                </a:lnTo>
                <a:close/>
                <a:moveTo>
                  <a:pt x="81968" y="6768"/>
                </a:moveTo>
                <a:cubicBezTo>
                  <a:pt x="81854" y="6768"/>
                  <a:pt x="81741" y="6806"/>
                  <a:pt x="81665" y="6844"/>
                </a:cubicBezTo>
                <a:cubicBezTo>
                  <a:pt x="81589" y="6920"/>
                  <a:pt x="81552" y="6995"/>
                  <a:pt x="81552" y="7109"/>
                </a:cubicBezTo>
                <a:lnTo>
                  <a:pt x="81552" y="7184"/>
                </a:lnTo>
                <a:cubicBezTo>
                  <a:pt x="81627" y="7260"/>
                  <a:pt x="81665" y="7298"/>
                  <a:pt x="81779" y="7298"/>
                </a:cubicBezTo>
                <a:cubicBezTo>
                  <a:pt x="81816" y="7298"/>
                  <a:pt x="81892" y="7260"/>
                  <a:pt x="81892" y="7222"/>
                </a:cubicBezTo>
                <a:cubicBezTo>
                  <a:pt x="81968" y="7184"/>
                  <a:pt x="82119" y="7146"/>
                  <a:pt x="82119" y="7033"/>
                </a:cubicBezTo>
                <a:cubicBezTo>
                  <a:pt x="82119" y="6995"/>
                  <a:pt x="82119" y="6995"/>
                  <a:pt x="82119" y="6957"/>
                </a:cubicBezTo>
                <a:cubicBezTo>
                  <a:pt x="82119" y="6957"/>
                  <a:pt x="82119" y="6920"/>
                  <a:pt x="82119" y="6882"/>
                </a:cubicBezTo>
                <a:lnTo>
                  <a:pt x="81968" y="6768"/>
                </a:lnTo>
                <a:close/>
                <a:moveTo>
                  <a:pt x="43767" y="6979"/>
                </a:moveTo>
                <a:cubicBezTo>
                  <a:pt x="43700" y="6979"/>
                  <a:pt x="43646" y="7006"/>
                  <a:pt x="43593" y="7033"/>
                </a:cubicBezTo>
                <a:cubicBezTo>
                  <a:pt x="43517" y="7109"/>
                  <a:pt x="43517" y="7184"/>
                  <a:pt x="43517" y="7335"/>
                </a:cubicBezTo>
                <a:lnTo>
                  <a:pt x="43631" y="7411"/>
                </a:lnTo>
                <a:cubicBezTo>
                  <a:pt x="43654" y="7414"/>
                  <a:pt x="43676" y="7416"/>
                  <a:pt x="43696" y="7416"/>
                </a:cubicBezTo>
                <a:cubicBezTo>
                  <a:pt x="43902" y="7416"/>
                  <a:pt x="43936" y="7253"/>
                  <a:pt x="43971" y="7184"/>
                </a:cubicBezTo>
                <a:lnTo>
                  <a:pt x="43971" y="7109"/>
                </a:lnTo>
                <a:lnTo>
                  <a:pt x="43857" y="6995"/>
                </a:lnTo>
                <a:cubicBezTo>
                  <a:pt x="43824" y="6984"/>
                  <a:pt x="43794" y="6979"/>
                  <a:pt x="43767" y="6979"/>
                </a:cubicBezTo>
                <a:close/>
                <a:moveTo>
                  <a:pt x="22799" y="7449"/>
                </a:moveTo>
                <a:cubicBezTo>
                  <a:pt x="22687" y="7516"/>
                  <a:pt x="22773" y="7596"/>
                  <a:pt x="22847" y="7596"/>
                </a:cubicBezTo>
                <a:cubicBezTo>
                  <a:pt x="22898" y="7596"/>
                  <a:pt x="22943" y="7557"/>
                  <a:pt x="22912" y="7449"/>
                </a:cubicBezTo>
                <a:close/>
                <a:moveTo>
                  <a:pt x="1362" y="7335"/>
                </a:moveTo>
                <a:cubicBezTo>
                  <a:pt x="1324" y="7335"/>
                  <a:pt x="1286" y="7335"/>
                  <a:pt x="1248" y="7373"/>
                </a:cubicBezTo>
                <a:cubicBezTo>
                  <a:pt x="1173" y="7411"/>
                  <a:pt x="1135" y="7449"/>
                  <a:pt x="1135" y="7487"/>
                </a:cubicBezTo>
                <a:lnTo>
                  <a:pt x="1135" y="7524"/>
                </a:lnTo>
                <a:lnTo>
                  <a:pt x="1210" y="7600"/>
                </a:lnTo>
                <a:cubicBezTo>
                  <a:pt x="1210" y="7562"/>
                  <a:pt x="1210" y="7562"/>
                  <a:pt x="1210" y="7524"/>
                </a:cubicBezTo>
                <a:lnTo>
                  <a:pt x="1362" y="7676"/>
                </a:lnTo>
                <a:lnTo>
                  <a:pt x="1475" y="7676"/>
                </a:lnTo>
                <a:lnTo>
                  <a:pt x="1589" y="7638"/>
                </a:lnTo>
                <a:cubicBezTo>
                  <a:pt x="1626" y="7600"/>
                  <a:pt x="1626" y="7562"/>
                  <a:pt x="1626" y="7524"/>
                </a:cubicBezTo>
                <a:cubicBezTo>
                  <a:pt x="1626" y="7411"/>
                  <a:pt x="1513" y="7335"/>
                  <a:pt x="1362" y="7335"/>
                </a:cubicBezTo>
                <a:close/>
                <a:moveTo>
                  <a:pt x="71191" y="7292"/>
                </a:moveTo>
                <a:cubicBezTo>
                  <a:pt x="71138" y="7292"/>
                  <a:pt x="71087" y="7298"/>
                  <a:pt x="71041" y="7298"/>
                </a:cubicBezTo>
                <a:lnTo>
                  <a:pt x="70928" y="7411"/>
                </a:lnTo>
                <a:lnTo>
                  <a:pt x="70928" y="7562"/>
                </a:lnTo>
                <a:lnTo>
                  <a:pt x="71003" y="7676"/>
                </a:lnTo>
                <a:cubicBezTo>
                  <a:pt x="71079" y="7714"/>
                  <a:pt x="71230" y="7751"/>
                  <a:pt x="71381" y="7751"/>
                </a:cubicBezTo>
                <a:lnTo>
                  <a:pt x="71457" y="7676"/>
                </a:lnTo>
                <a:cubicBezTo>
                  <a:pt x="71457" y="7714"/>
                  <a:pt x="71457" y="7751"/>
                  <a:pt x="71495" y="7789"/>
                </a:cubicBezTo>
                <a:cubicBezTo>
                  <a:pt x="71570" y="7714"/>
                  <a:pt x="71570" y="7676"/>
                  <a:pt x="71570" y="7676"/>
                </a:cubicBezTo>
                <a:lnTo>
                  <a:pt x="71722" y="7638"/>
                </a:lnTo>
                <a:cubicBezTo>
                  <a:pt x="71722" y="7600"/>
                  <a:pt x="71722" y="7562"/>
                  <a:pt x="71684" y="7524"/>
                </a:cubicBezTo>
                <a:cubicBezTo>
                  <a:pt x="71646" y="7487"/>
                  <a:pt x="71570" y="7487"/>
                  <a:pt x="71533" y="7487"/>
                </a:cubicBezTo>
                <a:lnTo>
                  <a:pt x="71495" y="7487"/>
                </a:lnTo>
                <a:cubicBezTo>
                  <a:pt x="71495" y="7411"/>
                  <a:pt x="71457" y="7373"/>
                  <a:pt x="71419" y="7373"/>
                </a:cubicBezTo>
                <a:cubicBezTo>
                  <a:pt x="71351" y="7305"/>
                  <a:pt x="71270" y="7292"/>
                  <a:pt x="71191" y="7292"/>
                </a:cubicBezTo>
                <a:close/>
                <a:moveTo>
                  <a:pt x="24424" y="7335"/>
                </a:moveTo>
                <a:cubicBezTo>
                  <a:pt x="24349" y="7335"/>
                  <a:pt x="24273" y="7373"/>
                  <a:pt x="24235" y="7373"/>
                </a:cubicBezTo>
                <a:cubicBezTo>
                  <a:pt x="24198" y="7411"/>
                  <a:pt x="24198" y="7411"/>
                  <a:pt x="24198" y="7411"/>
                </a:cubicBezTo>
                <a:lnTo>
                  <a:pt x="24046" y="7524"/>
                </a:lnTo>
                <a:lnTo>
                  <a:pt x="24046" y="7714"/>
                </a:lnTo>
                <a:lnTo>
                  <a:pt x="24198" y="7827"/>
                </a:lnTo>
                <a:lnTo>
                  <a:pt x="24424" y="7827"/>
                </a:lnTo>
                <a:lnTo>
                  <a:pt x="24576" y="7714"/>
                </a:lnTo>
                <a:lnTo>
                  <a:pt x="24576" y="7449"/>
                </a:lnTo>
                <a:lnTo>
                  <a:pt x="24424" y="7335"/>
                </a:lnTo>
                <a:close/>
                <a:moveTo>
                  <a:pt x="26164" y="7411"/>
                </a:moveTo>
                <a:cubicBezTo>
                  <a:pt x="26126" y="7411"/>
                  <a:pt x="26012" y="7411"/>
                  <a:pt x="25937" y="7487"/>
                </a:cubicBezTo>
                <a:lnTo>
                  <a:pt x="25974" y="7524"/>
                </a:lnTo>
                <a:cubicBezTo>
                  <a:pt x="25899" y="7562"/>
                  <a:pt x="25823" y="7600"/>
                  <a:pt x="25785" y="7676"/>
                </a:cubicBezTo>
                <a:lnTo>
                  <a:pt x="25937" y="7827"/>
                </a:lnTo>
                <a:lnTo>
                  <a:pt x="26126" y="7827"/>
                </a:lnTo>
                <a:lnTo>
                  <a:pt x="26239" y="7789"/>
                </a:lnTo>
                <a:cubicBezTo>
                  <a:pt x="26277" y="7714"/>
                  <a:pt x="26277" y="7676"/>
                  <a:pt x="26277" y="7600"/>
                </a:cubicBezTo>
                <a:cubicBezTo>
                  <a:pt x="26277" y="7524"/>
                  <a:pt x="26239" y="7449"/>
                  <a:pt x="26164" y="7411"/>
                </a:cubicBezTo>
                <a:close/>
                <a:moveTo>
                  <a:pt x="32402" y="7449"/>
                </a:moveTo>
                <a:lnTo>
                  <a:pt x="32288" y="7562"/>
                </a:lnTo>
                <a:cubicBezTo>
                  <a:pt x="32288" y="7600"/>
                  <a:pt x="32251" y="7638"/>
                  <a:pt x="32251" y="7714"/>
                </a:cubicBezTo>
                <a:lnTo>
                  <a:pt x="32251" y="7751"/>
                </a:lnTo>
                <a:lnTo>
                  <a:pt x="32288" y="7827"/>
                </a:lnTo>
                <a:cubicBezTo>
                  <a:pt x="32326" y="7846"/>
                  <a:pt x="32373" y="7855"/>
                  <a:pt x="32416" y="7855"/>
                </a:cubicBezTo>
                <a:cubicBezTo>
                  <a:pt x="32458" y="7855"/>
                  <a:pt x="32496" y="7846"/>
                  <a:pt x="32515" y="7827"/>
                </a:cubicBezTo>
                <a:cubicBezTo>
                  <a:pt x="32591" y="7789"/>
                  <a:pt x="32666" y="7714"/>
                  <a:pt x="32666" y="7638"/>
                </a:cubicBezTo>
                <a:cubicBezTo>
                  <a:pt x="32666" y="7562"/>
                  <a:pt x="32629" y="7524"/>
                  <a:pt x="32553" y="7487"/>
                </a:cubicBezTo>
                <a:cubicBezTo>
                  <a:pt x="32515" y="7449"/>
                  <a:pt x="32477" y="7449"/>
                  <a:pt x="32402" y="7449"/>
                </a:cubicBezTo>
                <a:close/>
                <a:moveTo>
                  <a:pt x="46202" y="7638"/>
                </a:moveTo>
                <a:lnTo>
                  <a:pt x="46126" y="7714"/>
                </a:lnTo>
                <a:lnTo>
                  <a:pt x="45975" y="7714"/>
                </a:lnTo>
                <a:cubicBezTo>
                  <a:pt x="45975" y="7714"/>
                  <a:pt x="45975" y="7714"/>
                  <a:pt x="45975" y="7676"/>
                </a:cubicBezTo>
                <a:lnTo>
                  <a:pt x="45861" y="7676"/>
                </a:lnTo>
                <a:cubicBezTo>
                  <a:pt x="45823" y="7827"/>
                  <a:pt x="45937" y="7978"/>
                  <a:pt x="46088" y="7978"/>
                </a:cubicBezTo>
                <a:cubicBezTo>
                  <a:pt x="46239" y="7978"/>
                  <a:pt x="46315" y="7903"/>
                  <a:pt x="46315" y="7789"/>
                </a:cubicBezTo>
                <a:cubicBezTo>
                  <a:pt x="46315" y="7751"/>
                  <a:pt x="46277" y="7676"/>
                  <a:pt x="46202" y="7638"/>
                </a:cubicBezTo>
                <a:close/>
                <a:moveTo>
                  <a:pt x="50614" y="7545"/>
                </a:moveTo>
                <a:cubicBezTo>
                  <a:pt x="50596" y="7545"/>
                  <a:pt x="50575" y="7550"/>
                  <a:pt x="50549" y="7562"/>
                </a:cubicBezTo>
                <a:lnTo>
                  <a:pt x="50436" y="7676"/>
                </a:lnTo>
                <a:cubicBezTo>
                  <a:pt x="50398" y="7676"/>
                  <a:pt x="50360" y="7714"/>
                  <a:pt x="50360" y="7751"/>
                </a:cubicBezTo>
                <a:lnTo>
                  <a:pt x="50323" y="7751"/>
                </a:lnTo>
                <a:lnTo>
                  <a:pt x="50323" y="7865"/>
                </a:lnTo>
                <a:cubicBezTo>
                  <a:pt x="50247" y="7865"/>
                  <a:pt x="50171" y="7903"/>
                  <a:pt x="50209" y="7978"/>
                </a:cubicBezTo>
                <a:lnTo>
                  <a:pt x="50398" y="7978"/>
                </a:lnTo>
                <a:cubicBezTo>
                  <a:pt x="50398" y="7940"/>
                  <a:pt x="50398" y="7940"/>
                  <a:pt x="50398" y="7940"/>
                </a:cubicBezTo>
                <a:lnTo>
                  <a:pt x="50625" y="7940"/>
                </a:lnTo>
                <a:lnTo>
                  <a:pt x="50776" y="7827"/>
                </a:lnTo>
                <a:lnTo>
                  <a:pt x="50776" y="7714"/>
                </a:lnTo>
                <a:cubicBezTo>
                  <a:pt x="50776" y="7676"/>
                  <a:pt x="50776" y="7600"/>
                  <a:pt x="50701" y="7562"/>
                </a:cubicBezTo>
                <a:cubicBezTo>
                  <a:pt x="50675" y="7562"/>
                  <a:pt x="50650" y="7545"/>
                  <a:pt x="50614" y="7545"/>
                </a:cubicBezTo>
                <a:close/>
                <a:moveTo>
                  <a:pt x="59926" y="7562"/>
                </a:moveTo>
                <a:lnTo>
                  <a:pt x="59737" y="7638"/>
                </a:lnTo>
                <a:cubicBezTo>
                  <a:pt x="59737" y="7638"/>
                  <a:pt x="59699" y="7676"/>
                  <a:pt x="59699" y="7676"/>
                </a:cubicBezTo>
                <a:cubicBezTo>
                  <a:pt x="59699" y="7714"/>
                  <a:pt x="59623" y="7789"/>
                  <a:pt x="59661" y="7903"/>
                </a:cubicBezTo>
                <a:lnTo>
                  <a:pt x="59812" y="7978"/>
                </a:lnTo>
                <a:lnTo>
                  <a:pt x="60039" y="7978"/>
                </a:lnTo>
                <a:lnTo>
                  <a:pt x="60153" y="7903"/>
                </a:lnTo>
                <a:cubicBezTo>
                  <a:pt x="60190" y="7865"/>
                  <a:pt x="60190" y="7827"/>
                  <a:pt x="60190" y="7827"/>
                </a:cubicBezTo>
                <a:cubicBezTo>
                  <a:pt x="60190" y="7676"/>
                  <a:pt x="60039" y="7600"/>
                  <a:pt x="59964" y="7600"/>
                </a:cubicBezTo>
                <a:cubicBezTo>
                  <a:pt x="59964" y="7562"/>
                  <a:pt x="59926" y="7562"/>
                  <a:pt x="59926" y="7562"/>
                </a:cubicBezTo>
                <a:close/>
                <a:moveTo>
                  <a:pt x="27109" y="8092"/>
                </a:moveTo>
                <a:cubicBezTo>
                  <a:pt x="27109" y="8102"/>
                  <a:pt x="27112" y="8110"/>
                  <a:pt x="27116" y="8115"/>
                </a:cubicBezTo>
                <a:lnTo>
                  <a:pt x="27116" y="8115"/>
                </a:lnTo>
                <a:lnTo>
                  <a:pt x="27109" y="8092"/>
                </a:lnTo>
                <a:close/>
                <a:moveTo>
                  <a:pt x="3933" y="7827"/>
                </a:moveTo>
                <a:lnTo>
                  <a:pt x="3781" y="7940"/>
                </a:lnTo>
                <a:cubicBezTo>
                  <a:pt x="3781" y="8054"/>
                  <a:pt x="3819" y="8167"/>
                  <a:pt x="3895" y="8205"/>
                </a:cubicBezTo>
                <a:lnTo>
                  <a:pt x="3970" y="8243"/>
                </a:lnTo>
                <a:cubicBezTo>
                  <a:pt x="4084" y="8243"/>
                  <a:pt x="4159" y="8243"/>
                  <a:pt x="4197" y="8205"/>
                </a:cubicBezTo>
                <a:lnTo>
                  <a:pt x="4235" y="8205"/>
                </a:lnTo>
                <a:lnTo>
                  <a:pt x="4386" y="8092"/>
                </a:lnTo>
                <a:lnTo>
                  <a:pt x="4386" y="8054"/>
                </a:lnTo>
                <a:cubicBezTo>
                  <a:pt x="4386" y="7827"/>
                  <a:pt x="4084" y="7827"/>
                  <a:pt x="3933" y="7827"/>
                </a:cubicBezTo>
                <a:close/>
                <a:moveTo>
                  <a:pt x="41627" y="7865"/>
                </a:moveTo>
                <a:cubicBezTo>
                  <a:pt x="41551" y="7865"/>
                  <a:pt x="41476" y="7865"/>
                  <a:pt x="41400" y="7903"/>
                </a:cubicBezTo>
                <a:cubicBezTo>
                  <a:pt x="41362" y="7940"/>
                  <a:pt x="41324" y="8016"/>
                  <a:pt x="41362" y="8129"/>
                </a:cubicBezTo>
                <a:lnTo>
                  <a:pt x="41362" y="8167"/>
                </a:lnTo>
                <a:cubicBezTo>
                  <a:pt x="41476" y="8243"/>
                  <a:pt x="41551" y="8243"/>
                  <a:pt x="41589" y="8243"/>
                </a:cubicBezTo>
                <a:cubicBezTo>
                  <a:pt x="41702" y="8205"/>
                  <a:pt x="41778" y="8129"/>
                  <a:pt x="41854" y="8016"/>
                </a:cubicBezTo>
                <a:lnTo>
                  <a:pt x="41702" y="7865"/>
                </a:lnTo>
                <a:close/>
                <a:moveTo>
                  <a:pt x="49491" y="7903"/>
                </a:moveTo>
                <a:cubicBezTo>
                  <a:pt x="49340" y="7903"/>
                  <a:pt x="49226" y="7978"/>
                  <a:pt x="49188" y="8092"/>
                </a:cubicBezTo>
                <a:lnTo>
                  <a:pt x="49302" y="8243"/>
                </a:lnTo>
                <a:cubicBezTo>
                  <a:pt x="49302" y="8281"/>
                  <a:pt x="49340" y="8281"/>
                  <a:pt x="49415" y="8281"/>
                </a:cubicBezTo>
                <a:lnTo>
                  <a:pt x="49566" y="8205"/>
                </a:lnTo>
                <a:cubicBezTo>
                  <a:pt x="49604" y="8167"/>
                  <a:pt x="49642" y="8129"/>
                  <a:pt x="49642" y="8054"/>
                </a:cubicBezTo>
                <a:lnTo>
                  <a:pt x="49642" y="8016"/>
                </a:lnTo>
                <a:lnTo>
                  <a:pt x="49491" y="7903"/>
                </a:lnTo>
                <a:close/>
                <a:moveTo>
                  <a:pt x="71230" y="8016"/>
                </a:moveTo>
                <a:cubicBezTo>
                  <a:pt x="71155" y="8016"/>
                  <a:pt x="71003" y="8054"/>
                  <a:pt x="71003" y="8205"/>
                </a:cubicBezTo>
                <a:lnTo>
                  <a:pt x="71117" y="8356"/>
                </a:lnTo>
                <a:cubicBezTo>
                  <a:pt x="71230" y="8356"/>
                  <a:pt x="71306" y="8356"/>
                  <a:pt x="71381" y="8318"/>
                </a:cubicBezTo>
                <a:lnTo>
                  <a:pt x="71419" y="8205"/>
                </a:lnTo>
                <a:cubicBezTo>
                  <a:pt x="71419" y="8129"/>
                  <a:pt x="71344" y="8016"/>
                  <a:pt x="71230" y="8016"/>
                </a:cubicBezTo>
                <a:close/>
                <a:moveTo>
                  <a:pt x="87284" y="8397"/>
                </a:moveTo>
                <a:cubicBezTo>
                  <a:pt x="87273" y="8401"/>
                  <a:pt x="87261" y="8410"/>
                  <a:pt x="87261" y="8432"/>
                </a:cubicBezTo>
                <a:lnTo>
                  <a:pt x="87284" y="8397"/>
                </a:lnTo>
                <a:close/>
                <a:moveTo>
                  <a:pt x="53045" y="7978"/>
                </a:moveTo>
                <a:lnTo>
                  <a:pt x="52780" y="8054"/>
                </a:lnTo>
                <a:cubicBezTo>
                  <a:pt x="52742" y="8054"/>
                  <a:pt x="52704" y="8092"/>
                  <a:pt x="52704" y="8129"/>
                </a:cubicBezTo>
                <a:lnTo>
                  <a:pt x="52780" y="8281"/>
                </a:lnTo>
                <a:cubicBezTo>
                  <a:pt x="52780" y="8281"/>
                  <a:pt x="52780" y="8318"/>
                  <a:pt x="52780" y="8318"/>
                </a:cubicBezTo>
                <a:cubicBezTo>
                  <a:pt x="52814" y="8352"/>
                  <a:pt x="52877" y="8476"/>
                  <a:pt x="53078" y="8476"/>
                </a:cubicBezTo>
                <a:cubicBezTo>
                  <a:pt x="53102" y="8476"/>
                  <a:pt x="53129" y="8474"/>
                  <a:pt x="53158" y="8470"/>
                </a:cubicBezTo>
                <a:lnTo>
                  <a:pt x="53234" y="8356"/>
                </a:lnTo>
                <a:cubicBezTo>
                  <a:pt x="53234" y="8318"/>
                  <a:pt x="53234" y="8318"/>
                  <a:pt x="53234" y="8318"/>
                </a:cubicBezTo>
                <a:cubicBezTo>
                  <a:pt x="53234" y="8167"/>
                  <a:pt x="53158" y="8054"/>
                  <a:pt x="53083" y="8016"/>
                </a:cubicBezTo>
                <a:cubicBezTo>
                  <a:pt x="53083" y="7978"/>
                  <a:pt x="53045" y="7978"/>
                  <a:pt x="53045" y="7978"/>
                </a:cubicBezTo>
                <a:close/>
                <a:moveTo>
                  <a:pt x="27869" y="6667"/>
                </a:moveTo>
                <a:cubicBezTo>
                  <a:pt x="27836" y="6667"/>
                  <a:pt x="27797" y="6675"/>
                  <a:pt x="27751" y="6693"/>
                </a:cubicBezTo>
                <a:lnTo>
                  <a:pt x="27676" y="6806"/>
                </a:lnTo>
                <a:lnTo>
                  <a:pt x="27562" y="6768"/>
                </a:lnTo>
                <a:cubicBezTo>
                  <a:pt x="27336" y="6768"/>
                  <a:pt x="27222" y="6844"/>
                  <a:pt x="27071" y="6882"/>
                </a:cubicBezTo>
                <a:cubicBezTo>
                  <a:pt x="27033" y="6920"/>
                  <a:pt x="26995" y="6920"/>
                  <a:pt x="26957" y="6957"/>
                </a:cubicBezTo>
                <a:lnTo>
                  <a:pt x="26882" y="7071"/>
                </a:lnTo>
                <a:cubicBezTo>
                  <a:pt x="26882" y="7222"/>
                  <a:pt x="26957" y="7373"/>
                  <a:pt x="27146" y="7487"/>
                </a:cubicBezTo>
                <a:cubicBezTo>
                  <a:pt x="27146" y="7487"/>
                  <a:pt x="27184" y="7487"/>
                  <a:pt x="27222" y="7524"/>
                </a:cubicBezTo>
                <a:cubicBezTo>
                  <a:pt x="27222" y="7524"/>
                  <a:pt x="27184" y="7600"/>
                  <a:pt x="27222" y="7638"/>
                </a:cubicBezTo>
                <a:lnTo>
                  <a:pt x="27222" y="7676"/>
                </a:lnTo>
                <a:cubicBezTo>
                  <a:pt x="27222" y="7676"/>
                  <a:pt x="27222" y="7714"/>
                  <a:pt x="27184" y="7714"/>
                </a:cubicBezTo>
                <a:lnTo>
                  <a:pt x="27260" y="7827"/>
                </a:lnTo>
                <a:cubicBezTo>
                  <a:pt x="27260" y="7827"/>
                  <a:pt x="27260" y="7827"/>
                  <a:pt x="27260" y="7865"/>
                </a:cubicBezTo>
                <a:cubicBezTo>
                  <a:pt x="27184" y="7865"/>
                  <a:pt x="27109" y="7903"/>
                  <a:pt x="27071" y="7978"/>
                </a:cubicBezTo>
                <a:lnTo>
                  <a:pt x="27184" y="8129"/>
                </a:lnTo>
                <a:cubicBezTo>
                  <a:pt x="27157" y="8129"/>
                  <a:pt x="27130" y="8129"/>
                  <a:pt x="27116" y="8115"/>
                </a:cubicBezTo>
                <a:lnTo>
                  <a:pt x="27116" y="8115"/>
                </a:lnTo>
                <a:lnTo>
                  <a:pt x="27184" y="8318"/>
                </a:lnTo>
                <a:cubicBezTo>
                  <a:pt x="27260" y="8318"/>
                  <a:pt x="27260" y="8318"/>
                  <a:pt x="27336" y="8394"/>
                </a:cubicBezTo>
                <a:cubicBezTo>
                  <a:pt x="27336" y="8432"/>
                  <a:pt x="27373" y="8470"/>
                  <a:pt x="27373" y="8507"/>
                </a:cubicBezTo>
                <a:lnTo>
                  <a:pt x="27487" y="8545"/>
                </a:lnTo>
                <a:lnTo>
                  <a:pt x="27789" y="8545"/>
                </a:lnTo>
                <a:lnTo>
                  <a:pt x="27940" y="8432"/>
                </a:lnTo>
                <a:cubicBezTo>
                  <a:pt x="27940" y="8394"/>
                  <a:pt x="27940" y="8318"/>
                  <a:pt x="27940" y="8243"/>
                </a:cubicBezTo>
                <a:cubicBezTo>
                  <a:pt x="27978" y="8092"/>
                  <a:pt x="27978" y="7978"/>
                  <a:pt x="27940" y="7827"/>
                </a:cubicBezTo>
                <a:lnTo>
                  <a:pt x="27827" y="7865"/>
                </a:lnTo>
                <a:cubicBezTo>
                  <a:pt x="27751" y="7827"/>
                  <a:pt x="27676" y="7827"/>
                  <a:pt x="27600" y="7827"/>
                </a:cubicBezTo>
                <a:cubicBezTo>
                  <a:pt x="27600" y="7789"/>
                  <a:pt x="27600" y="7789"/>
                  <a:pt x="27562" y="7751"/>
                </a:cubicBezTo>
                <a:cubicBezTo>
                  <a:pt x="27600" y="7714"/>
                  <a:pt x="27562" y="7676"/>
                  <a:pt x="27600" y="7600"/>
                </a:cubicBezTo>
                <a:lnTo>
                  <a:pt x="27600" y="7638"/>
                </a:lnTo>
                <a:cubicBezTo>
                  <a:pt x="27714" y="7638"/>
                  <a:pt x="27827" y="7638"/>
                  <a:pt x="27865" y="7600"/>
                </a:cubicBezTo>
                <a:lnTo>
                  <a:pt x="27940" y="7487"/>
                </a:lnTo>
                <a:cubicBezTo>
                  <a:pt x="27940" y="7449"/>
                  <a:pt x="27940" y="7449"/>
                  <a:pt x="27940" y="7449"/>
                </a:cubicBezTo>
                <a:cubicBezTo>
                  <a:pt x="27978" y="7411"/>
                  <a:pt x="28016" y="7373"/>
                  <a:pt x="28054" y="7260"/>
                </a:cubicBezTo>
                <a:lnTo>
                  <a:pt x="28016" y="7184"/>
                </a:lnTo>
                <a:cubicBezTo>
                  <a:pt x="27978" y="7146"/>
                  <a:pt x="27940" y="7109"/>
                  <a:pt x="27865" y="7109"/>
                </a:cubicBezTo>
                <a:cubicBezTo>
                  <a:pt x="28016" y="7109"/>
                  <a:pt x="28092" y="7033"/>
                  <a:pt x="28167" y="6957"/>
                </a:cubicBezTo>
                <a:lnTo>
                  <a:pt x="28054" y="6768"/>
                </a:lnTo>
                <a:cubicBezTo>
                  <a:pt x="28025" y="6740"/>
                  <a:pt x="27975" y="6667"/>
                  <a:pt x="27869" y="6667"/>
                </a:cubicBezTo>
                <a:close/>
                <a:moveTo>
                  <a:pt x="63253" y="8205"/>
                </a:moveTo>
                <a:cubicBezTo>
                  <a:pt x="63102" y="8205"/>
                  <a:pt x="62988" y="8281"/>
                  <a:pt x="62913" y="8394"/>
                </a:cubicBezTo>
                <a:lnTo>
                  <a:pt x="63026" y="8545"/>
                </a:lnTo>
                <a:cubicBezTo>
                  <a:pt x="63064" y="8583"/>
                  <a:pt x="63102" y="8583"/>
                  <a:pt x="63139" y="8621"/>
                </a:cubicBezTo>
                <a:lnTo>
                  <a:pt x="63328" y="8507"/>
                </a:lnTo>
                <a:cubicBezTo>
                  <a:pt x="63328" y="8470"/>
                  <a:pt x="63366" y="8432"/>
                  <a:pt x="63366" y="8356"/>
                </a:cubicBezTo>
                <a:lnTo>
                  <a:pt x="63366" y="8318"/>
                </a:lnTo>
                <a:lnTo>
                  <a:pt x="63253" y="8205"/>
                </a:lnTo>
                <a:close/>
                <a:moveTo>
                  <a:pt x="60077" y="8205"/>
                </a:moveTo>
                <a:lnTo>
                  <a:pt x="59964" y="8318"/>
                </a:lnTo>
                <a:cubicBezTo>
                  <a:pt x="59926" y="8356"/>
                  <a:pt x="59888" y="8394"/>
                  <a:pt x="59888" y="8470"/>
                </a:cubicBezTo>
                <a:lnTo>
                  <a:pt x="59888" y="8507"/>
                </a:lnTo>
                <a:lnTo>
                  <a:pt x="60039" y="8621"/>
                </a:lnTo>
                <a:lnTo>
                  <a:pt x="60115" y="8621"/>
                </a:lnTo>
                <a:cubicBezTo>
                  <a:pt x="60153" y="8659"/>
                  <a:pt x="60190" y="8659"/>
                  <a:pt x="60304" y="8659"/>
                </a:cubicBezTo>
                <a:lnTo>
                  <a:pt x="60417" y="8545"/>
                </a:lnTo>
                <a:cubicBezTo>
                  <a:pt x="60417" y="8545"/>
                  <a:pt x="60417" y="8507"/>
                  <a:pt x="60417" y="8507"/>
                </a:cubicBezTo>
                <a:cubicBezTo>
                  <a:pt x="60417" y="8394"/>
                  <a:pt x="60379" y="8318"/>
                  <a:pt x="60342" y="8281"/>
                </a:cubicBezTo>
                <a:cubicBezTo>
                  <a:pt x="60266" y="8243"/>
                  <a:pt x="60190" y="8205"/>
                  <a:pt x="60077" y="8205"/>
                </a:cubicBezTo>
                <a:close/>
                <a:moveTo>
                  <a:pt x="68206" y="8432"/>
                </a:moveTo>
                <a:cubicBezTo>
                  <a:pt x="67979" y="8432"/>
                  <a:pt x="67941" y="8583"/>
                  <a:pt x="67979" y="8659"/>
                </a:cubicBezTo>
                <a:lnTo>
                  <a:pt x="68130" y="8772"/>
                </a:lnTo>
                <a:lnTo>
                  <a:pt x="68168" y="8772"/>
                </a:lnTo>
                <a:cubicBezTo>
                  <a:pt x="68243" y="8772"/>
                  <a:pt x="68395" y="8772"/>
                  <a:pt x="68432" y="8621"/>
                </a:cubicBezTo>
                <a:lnTo>
                  <a:pt x="68357" y="8545"/>
                </a:lnTo>
                <a:cubicBezTo>
                  <a:pt x="68357" y="8545"/>
                  <a:pt x="68357" y="8583"/>
                  <a:pt x="68357" y="8583"/>
                </a:cubicBezTo>
                <a:lnTo>
                  <a:pt x="68206" y="8432"/>
                </a:lnTo>
                <a:close/>
                <a:moveTo>
                  <a:pt x="38149" y="8432"/>
                </a:moveTo>
                <a:lnTo>
                  <a:pt x="38035" y="8583"/>
                </a:lnTo>
                <a:cubicBezTo>
                  <a:pt x="38035" y="8659"/>
                  <a:pt x="37997" y="8659"/>
                  <a:pt x="37997" y="8659"/>
                </a:cubicBezTo>
                <a:lnTo>
                  <a:pt x="38073" y="8886"/>
                </a:lnTo>
                <a:cubicBezTo>
                  <a:pt x="38186" y="8886"/>
                  <a:pt x="38338" y="8886"/>
                  <a:pt x="38451" y="8810"/>
                </a:cubicBezTo>
                <a:cubicBezTo>
                  <a:pt x="38489" y="8772"/>
                  <a:pt x="38564" y="8697"/>
                  <a:pt x="38564" y="8621"/>
                </a:cubicBezTo>
                <a:cubicBezTo>
                  <a:pt x="38564" y="8583"/>
                  <a:pt x="38564" y="8545"/>
                  <a:pt x="38527" y="8507"/>
                </a:cubicBezTo>
                <a:lnTo>
                  <a:pt x="38413" y="8432"/>
                </a:lnTo>
                <a:close/>
                <a:moveTo>
                  <a:pt x="87336" y="8318"/>
                </a:moveTo>
                <a:lnTo>
                  <a:pt x="87284" y="8397"/>
                </a:lnTo>
                <a:lnTo>
                  <a:pt x="87284" y="8397"/>
                </a:lnTo>
                <a:cubicBezTo>
                  <a:pt x="87292" y="8394"/>
                  <a:pt x="87298" y="8394"/>
                  <a:pt x="87298" y="8394"/>
                </a:cubicBezTo>
                <a:lnTo>
                  <a:pt x="87298" y="8394"/>
                </a:lnTo>
                <a:lnTo>
                  <a:pt x="87223" y="8470"/>
                </a:lnTo>
                <a:lnTo>
                  <a:pt x="87185" y="8470"/>
                </a:lnTo>
                <a:lnTo>
                  <a:pt x="87072" y="8507"/>
                </a:lnTo>
                <a:cubicBezTo>
                  <a:pt x="87034" y="8545"/>
                  <a:pt x="86958" y="8583"/>
                  <a:pt x="86958" y="8697"/>
                </a:cubicBezTo>
                <a:lnTo>
                  <a:pt x="87034" y="8810"/>
                </a:lnTo>
                <a:cubicBezTo>
                  <a:pt x="87109" y="8848"/>
                  <a:pt x="87261" y="8886"/>
                  <a:pt x="87412" y="8886"/>
                </a:cubicBezTo>
                <a:lnTo>
                  <a:pt x="87525" y="8697"/>
                </a:lnTo>
                <a:cubicBezTo>
                  <a:pt x="87525" y="8697"/>
                  <a:pt x="87525" y="8659"/>
                  <a:pt x="87525" y="8621"/>
                </a:cubicBezTo>
                <a:cubicBezTo>
                  <a:pt x="87525" y="8583"/>
                  <a:pt x="87525" y="8583"/>
                  <a:pt x="87525" y="8545"/>
                </a:cubicBezTo>
                <a:cubicBezTo>
                  <a:pt x="87525" y="8356"/>
                  <a:pt x="87374" y="8318"/>
                  <a:pt x="87336" y="8318"/>
                </a:cubicBezTo>
                <a:close/>
                <a:moveTo>
                  <a:pt x="58830" y="8417"/>
                </a:moveTo>
                <a:cubicBezTo>
                  <a:pt x="58794" y="8417"/>
                  <a:pt x="58756" y="8422"/>
                  <a:pt x="58716" y="8432"/>
                </a:cubicBezTo>
                <a:cubicBezTo>
                  <a:pt x="58565" y="8507"/>
                  <a:pt x="58451" y="8621"/>
                  <a:pt x="58451" y="8734"/>
                </a:cubicBezTo>
                <a:lnTo>
                  <a:pt x="58527" y="8848"/>
                </a:lnTo>
                <a:cubicBezTo>
                  <a:pt x="58647" y="8920"/>
                  <a:pt x="58751" y="8946"/>
                  <a:pt x="58841" y="8946"/>
                </a:cubicBezTo>
                <a:cubicBezTo>
                  <a:pt x="58892" y="8946"/>
                  <a:pt x="58939" y="8937"/>
                  <a:pt x="58981" y="8923"/>
                </a:cubicBezTo>
                <a:cubicBezTo>
                  <a:pt x="59094" y="8848"/>
                  <a:pt x="59170" y="8734"/>
                  <a:pt x="59170" y="8583"/>
                </a:cubicBezTo>
                <a:lnTo>
                  <a:pt x="59094" y="8507"/>
                </a:lnTo>
                <a:cubicBezTo>
                  <a:pt x="59011" y="8452"/>
                  <a:pt x="58928" y="8417"/>
                  <a:pt x="58830" y="8417"/>
                </a:cubicBezTo>
                <a:close/>
                <a:moveTo>
                  <a:pt x="80295" y="8378"/>
                </a:moveTo>
                <a:cubicBezTo>
                  <a:pt x="80206" y="8378"/>
                  <a:pt x="80142" y="8405"/>
                  <a:pt x="80115" y="8432"/>
                </a:cubicBezTo>
                <a:cubicBezTo>
                  <a:pt x="79888" y="8583"/>
                  <a:pt x="79964" y="8961"/>
                  <a:pt x="80342" y="8961"/>
                </a:cubicBezTo>
                <a:lnTo>
                  <a:pt x="80417" y="8961"/>
                </a:lnTo>
                <a:cubicBezTo>
                  <a:pt x="80606" y="8886"/>
                  <a:pt x="80644" y="8772"/>
                  <a:pt x="80644" y="8697"/>
                </a:cubicBezTo>
                <a:cubicBezTo>
                  <a:pt x="80644" y="8583"/>
                  <a:pt x="80606" y="8507"/>
                  <a:pt x="80531" y="8432"/>
                </a:cubicBezTo>
                <a:lnTo>
                  <a:pt x="80417" y="8394"/>
                </a:lnTo>
                <a:cubicBezTo>
                  <a:pt x="80373" y="8383"/>
                  <a:pt x="80332" y="8378"/>
                  <a:pt x="80295" y="8378"/>
                </a:cubicBezTo>
                <a:close/>
                <a:moveTo>
                  <a:pt x="74807" y="8530"/>
                </a:moveTo>
                <a:cubicBezTo>
                  <a:pt x="74740" y="8530"/>
                  <a:pt x="74686" y="8556"/>
                  <a:pt x="74633" y="8583"/>
                </a:cubicBezTo>
                <a:cubicBezTo>
                  <a:pt x="74557" y="8659"/>
                  <a:pt x="74557" y="8772"/>
                  <a:pt x="74557" y="8848"/>
                </a:cubicBezTo>
                <a:cubicBezTo>
                  <a:pt x="74557" y="8848"/>
                  <a:pt x="74557" y="8886"/>
                  <a:pt x="74557" y="8923"/>
                </a:cubicBezTo>
                <a:lnTo>
                  <a:pt x="74671" y="9037"/>
                </a:lnTo>
                <a:cubicBezTo>
                  <a:pt x="74746" y="9037"/>
                  <a:pt x="74860" y="9037"/>
                  <a:pt x="74898" y="8961"/>
                </a:cubicBezTo>
                <a:cubicBezTo>
                  <a:pt x="75011" y="8923"/>
                  <a:pt x="75011" y="8810"/>
                  <a:pt x="75011" y="8734"/>
                </a:cubicBezTo>
                <a:cubicBezTo>
                  <a:pt x="75011" y="8697"/>
                  <a:pt x="75011" y="8659"/>
                  <a:pt x="75011" y="8659"/>
                </a:cubicBezTo>
                <a:lnTo>
                  <a:pt x="74898" y="8545"/>
                </a:lnTo>
                <a:cubicBezTo>
                  <a:pt x="74864" y="8534"/>
                  <a:pt x="74834" y="8530"/>
                  <a:pt x="74807" y="8530"/>
                </a:cubicBezTo>
                <a:close/>
                <a:moveTo>
                  <a:pt x="26050" y="8697"/>
                </a:moveTo>
                <a:cubicBezTo>
                  <a:pt x="25899" y="8697"/>
                  <a:pt x="25785" y="8734"/>
                  <a:pt x="25748" y="8886"/>
                </a:cubicBezTo>
                <a:lnTo>
                  <a:pt x="25785" y="8999"/>
                </a:lnTo>
                <a:cubicBezTo>
                  <a:pt x="25861" y="9075"/>
                  <a:pt x="25974" y="9075"/>
                  <a:pt x="26088" y="9075"/>
                </a:cubicBezTo>
                <a:cubicBezTo>
                  <a:pt x="26164" y="9037"/>
                  <a:pt x="26201" y="8961"/>
                  <a:pt x="26201" y="8886"/>
                </a:cubicBezTo>
                <a:cubicBezTo>
                  <a:pt x="26201" y="8848"/>
                  <a:pt x="26201" y="8810"/>
                  <a:pt x="26201" y="8772"/>
                </a:cubicBezTo>
                <a:lnTo>
                  <a:pt x="26050" y="8697"/>
                </a:lnTo>
                <a:close/>
                <a:moveTo>
                  <a:pt x="53423" y="8621"/>
                </a:moveTo>
                <a:lnTo>
                  <a:pt x="53272" y="8734"/>
                </a:lnTo>
                <a:cubicBezTo>
                  <a:pt x="53234" y="8923"/>
                  <a:pt x="53347" y="9075"/>
                  <a:pt x="53498" y="9075"/>
                </a:cubicBezTo>
                <a:lnTo>
                  <a:pt x="53650" y="8999"/>
                </a:lnTo>
                <a:cubicBezTo>
                  <a:pt x="53650" y="8961"/>
                  <a:pt x="53687" y="8961"/>
                  <a:pt x="53687" y="8961"/>
                </a:cubicBezTo>
                <a:cubicBezTo>
                  <a:pt x="53687" y="8923"/>
                  <a:pt x="53725" y="8886"/>
                  <a:pt x="53725" y="8810"/>
                </a:cubicBezTo>
                <a:cubicBezTo>
                  <a:pt x="53725" y="8772"/>
                  <a:pt x="53725" y="8772"/>
                  <a:pt x="53725" y="8734"/>
                </a:cubicBezTo>
                <a:lnTo>
                  <a:pt x="53574" y="8621"/>
                </a:lnTo>
                <a:close/>
                <a:moveTo>
                  <a:pt x="76334" y="8621"/>
                </a:moveTo>
                <a:cubicBezTo>
                  <a:pt x="76183" y="8621"/>
                  <a:pt x="76107" y="8659"/>
                  <a:pt x="76070" y="8697"/>
                </a:cubicBezTo>
                <a:cubicBezTo>
                  <a:pt x="75918" y="8848"/>
                  <a:pt x="76032" y="9226"/>
                  <a:pt x="76296" y="9226"/>
                </a:cubicBezTo>
                <a:lnTo>
                  <a:pt x="76410" y="9188"/>
                </a:lnTo>
                <a:cubicBezTo>
                  <a:pt x="76485" y="9112"/>
                  <a:pt x="76523" y="8999"/>
                  <a:pt x="76523" y="8923"/>
                </a:cubicBezTo>
                <a:cubicBezTo>
                  <a:pt x="76523" y="8886"/>
                  <a:pt x="76485" y="8734"/>
                  <a:pt x="76410" y="8659"/>
                </a:cubicBezTo>
                <a:lnTo>
                  <a:pt x="76334" y="8621"/>
                </a:lnTo>
                <a:close/>
                <a:moveTo>
                  <a:pt x="15464" y="8886"/>
                </a:moveTo>
                <a:cubicBezTo>
                  <a:pt x="15351" y="8886"/>
                  <a:pt x="15275" y="8923"/>
                  <a:pt x="15199" y="8961"/>
                </a:cubicBezTo>
                <a:cubicBezTo>
                  <a:pt x="15161" y="8999"/>
                  <a:pt x="15124" y="9037"/>
                  <a:pt x="15124" y="9150"/>
                </a:cubicBezTo>
                <a:lnTo>
                  <a:pt x="15124" y="9188"/>
                </a:lnTo>
                <a:lnTo>
                  <a:pt x="15275" y="9301"/>
                </a:lnTo>
                <a:lnTo>
                  <a:pt x="15464" y="9301"/>
                </a:lnTo>
                <a:lnTo>
                  <a:pt x="15577" y="9150"/>
                </a:lnTo>
                <a:lnTo>
                  <a:pt x="15577" y="8999"/>
                </a:lnTo>
                <a:lnTo>
                  <a:pt x="15464" y="8886"/>
                </a:lnTo>
                <a:close/>
                <a:moveTo>
                  <a:pt x="8394" y="8999"/>
                </a:moveTo>
                <a:cubicBezTo>
                  <a:pt x="8280" y="8999"/>
                  <a:pt x="8167" y="8999"/>
                  <a:pt x="8091" y="9075"/>
                </a:cubicBezTo>
                <a:cubicBezTo>
                  <a:pt x="8054" y="9075"/>
                  <a:pt x="8016" y="9150"/>
                  <a:pt x="8016" y="9301"/>
                </a:cubicBezTo>
                <a:lnTo>
                  <a:pt x="8129" y="9377"/>
                </a:lnTo>
                <a:cubicBezTo>
                  <a:pt x="8154" y="9381"/>
                  <a:pt x="8177" y="9383"/>
                  <a:pt x="8198" y="9383"/>
                </a:cubicBezTo>
                <a:cubicBezTo>
                  <a:pt x="8372" y="9383"/>
                  <a:pt x="8440" y="9255"/>
                  <a:pt x="8507" y="9188"/>
                </a:cubicBezTo>
                <a:lnTo>
                  <a:pt x="8394" y="8999"/>
                </a:lnTo>
                <a:close/>
                <a:moveTo>
                  <a:pt x="33478" y="8945"/>
                </a:moveTo>
                <a:cubicBezTo>
                  <a:pt x="33438" y="8945"/>
                  <a:pt x="33411" y="8972"/>
                  <a:pt x="33385" y="8999"/>
                </a:cubicBezTo>
                <a:cubicBezTo>
                  <a:pt x="33271" y="9037"/>
                  <a:pt x="33271" y="9150"/>
                  <a:pt x="33271" y="9264"/>
                </a:cubicBezTo>
                <a:cubicBezTo>
                  <a:pt x="33271" y="9377"/>
                  <a:pt x="33309" y="9453"/>
                  <a:pt x="33423" y="9490"/>
                </a:cubicBezTo>
                <a:lnTo>
                  <a:pt x="33574" y="9415"/>
                </a:lnTo>
                <a:lnTo>
                  <a:pt x="33574" y="9415"/>
                </a:lnTo>
                <a:cubicBezTo>
                  <a:pt x="33574" y="9453"/>
                  <a:pt x="33536" y="9453"/>
                  <a:pt x="33536" y="9453"/>
                </a:cubicBezTo>
                <a:cubicBezTo>
                  <a:pt x="33555" y="9453"/>
                  <a:pt x="33583" y="9462"/>
                  <a:pt x="33621" y="9462"/>
                </a:cubicBezTo>
                <a:cubicBezTo>
                  <a:pt x="33659" y="9462"/>
                  <a:pt x="33706" y="9453"/>
                  <a:pt x="33763" y="9415"/>
                </a:cubicBezTo>
                <a:lnTo>
                  <a:pt x="33838" y="9339"/>
                </a:lnTo>
                <a:cubicBezTo>
                  <a:pt x="33838" y="9301"/>
                  <a:pt x="33838" y="9264"/>
                  <a:pt x="33838" y="9226"/>
                </a:cubicBezTo>
                <a:cubicBezTo>
                  <a:pt x="33838" y="9188"/>
                  <a:pt x="33838" y="9075"/>
                  <a:pt x="33763" y="8999"/>
                </a:cubicBezTo>
                <a:cubicBezTo>
                  <a:pt x="33709" y="8972"/>
                  <a:pt x="33656" y="8945"/>
                  <a:pt x="33602" y="8945"/>
                </a:cubicBezTo>
                <a:cubicBezTo>
                  <a:pt x="33580" y="8945"/>
                  <a:pt x="33558" y="8950"/>
                  <a:pt x="33536" y="8961"/>
                </a:cubicBezTo>
                <a:cubicBezTo>
                  <a:pt x="33514" y="8950"/>
                  <a:pt x="33495" y="8945"/>
                  <a:pt x="33478" y="8945"/>
                </a:cubicBezTo>
                <a:close/>
                <a:moveTo>
                  <a:pt x="29566" y="9188"/>
                </a:moveTo>
                <a:lnTo>
                  <a:pt x="29415" y="9339"/>
                </a:lnTo>
                <a:lnTo>
                  <a:pt x="29415" y="9490"/>
                </a:lnTo>
                <a:lnTo>
                  <a:pt x="29528" y="9604"/>
                </a:lnTo>
                <a:cubicBezTo>
                  <a:pt x="29642" y="9604"/>
                  <a:pt x="29717" y="9566"/>
                  <a:pt x="29793" y="9528"/>
                </a:cubicBezTo>
                <a:cubicBezTo>
                  <a:pt x="29831" y="9490"/>
                  <a:pt x="29869" y="9453"/>
                  <a:pt x="29869" y="9339"/>
                </a:cubicBezTo>
                <a:lnTo>
                  <a:pt x="29869" y="9301"/>
                </a:lnTo>
                <a:lnTo>
                  <a:pt x="29717" y="9188"/>
                </a:lnTo>
                <a:close/>
                <a:moveTo>
                  <a:pt x="20492" y="9604"/>
                </a:moveTo>
                <a:cubicBezTo>
                  <a:pt x="20504" y="9604"/>
                  <a:pt x="20516" y="9608"/>
                  <a:pt x="20528" y="9613"/>
                </a:cubicBezTo>
                <a:lnTo>
                  <a:pt x="20528" y="9613"/>
                </a:lnTo>
                <a:cubicBezTo>
                  <a:pt x="20525" y="9604"/>
                  <a:pt x="20516" y="9604"/>
                  <a:pt x="20492" y="9604"/>
                </a:cubicBezTo>
                <a:close/>
                <a:moveTo>
                  <a:pt x="21551" y="9377"/>
                </a:moveTo>
                <a:lnTo>
                  <a:pt x="21400" y="9490"/>
                </a:lnTo>
                <a:lnTo>
                  <a:pt x="21400" y="9642"/>
                </a:lnTo>
                <a:lnTo>
                  <a:pt x="21551" y="9755"/>
                </a:lnTo>
                <a:lnTo>
                  <a:pt x="21589" y="9755"/>
                </a:lnTo>
                <a:cubicBezTo>
                  <a:pt x="21664" y="9755"/>
                  <a:pt x="21816" y="9755"/>
                  <a:pt x="21853" y="9604"/>
                </a:cubicBezTo>
                <a:lnTo>
                  <a:pt x="21702" y="9453"/>
                </a:lnTo>
                <a:cubicBezTo>
                  <a:pt x="21702" y="9415"/>
                  <a:pt x="21627" y="9377"/>
                  <a:pt x="21551" y="9377"/>
                </a:cubicBezTo>
                <a:close/>
                <a:moveTo>
                  <a:pt x="66771" y="9220"/>
                </a:moveTo>
                <a:cubicBezTo>
                  <a:pt x="66748" y="9220"/>
                  <a:pt x="66722" y="9222"/>
                  <a:pt x="66693" y="9226"/>
                </a:cubicBezTo>
                <a:cubicBezTo>
                  <a:pt x="66504" y="9264"/>
                  <a:pt x="66504" y="9415"/>
                  <a:pt x="66466" y="9490"/>
                </a:cubicBezTo>
                <a:cubicBezTo>
                  <a:pt x="66466" y="9528"/>
                  <a:pt x="66466" y="9604"/>
                  <a:pt x="66429" y="9604"/>
                </a:cubicBezTo>
                <a:lnTo>
                  <a:pt x="66504" y="9793"/>
                </a:lnTo>
                <a:lnTo>
                  <a:pt x="66580" y="9793"/>
                </a:lnTo>
                <a:cubicBezTo>
                  <a:pt x="66657" y="9808"/>
                  <a:pt x="66752" y="9830"/>
                  <a:pt x="66843" y="9830"/>
                </a:cubicBezTo>
                <a:cubicBezTo>
                  <a:pt x="66977" y="9830"/>
                  <a:pt x="67102" y="9784"/>
                  <a:pt x="67147" y="9604"/>
                </a:cubicBezTo>
                <a:lnTo>
                  <a:pt x="67034" y="9453"/>
                </a:lnTo>
                <a:cubicBezTo>
                  <a:pt x="67034" y="9453"/>
                  <a:pt x="67034" y="9453"/>
                  <a:pt x="67034" y="9415"/>
                </a:cubicBezTo>
                <a:cubicBezTo>
                  <a:pt x="67000" y="9347"/>
                  <a:pt x="66966" y="9220"/>
                  <a:pt x="66771" y="9220"/>
                </a:cubicBezTo>
                <a:close/>
                <a:moveTo>
                  <a:pt x="82572" y="9112"/>
                </a:moveTo>
                <a:lnTo>
                  <a:pt x="82421" y="9226"/>
                </a:lnTo>
                <a:lnTo>
                  <a:pt x="82421" y="9264"/>
                </a:lnTo>
                <a:cubicBezTo>
                  <a:pt x="82421" y="9264"/>
                  <a:pt x="82421" y="9264"/>
                  <a:pt x="82421" y="9301"/>
                </a:cubicBezTo>
                <a:lnTo>
                  <a:pt x="82308" y="9377"/>
                </a:lnTo>
                <a:cubicBezTo>
                  <a:pt x="82270" y="9717"/>
                  <a:pt x="82459" y="9831"/>
                  <a:pt x="82610" y="9831"/>
                </a:cubicBezTo>
                <a:lnTo>
                  <a:pt x="82762" y="9793"/>
                </a:lnTo>
                <a:cubicBezTo>
                  <a:pt x="82799" y="9717"/>
                  <a:pt x="82837" y="9566"/>
                  <a:pt x="82837" y="9453"/>
                </a:cubicBezTo>
                <a:cubicBezTo>
                  <a:pt x="82837" y="9150"/>
                  <a:pt x="82648" y="9112"/>
                  <a:pt x="82572" y="9112"/>
                </a:cubicBezTo>
                <a:close/>
                <a:moveTo>
                  <a:pt x="51910" y="9415"/>
                </a:moveTo>
                <a:lnTo>
                  <a:pt x="51797" y="9453"/>
                </a:lnTo>
                <a:cubicBezTo>
                  <a:pt x="51759" y="9490"/>
                  <a:pt x="51721" y="9566"/>
                  <a:pt x="51721" y="9642"/>
                </a:cubicBezTo>
                <a:cubicBezTo>
                  <a:pt x="51721" y="9755"/>
                  <a:pt x="51797" y="9831"/>
                  <a:pt x="51948" y="9869"/>
                </a:cubicBezTo>
                <a:lnTo>
                  <a:pt x="52062" y="9831"/>
                </a:lnTo>
                <a:cubicBezTo>
                  <a:pt x="52137" y="9755"/>
                  <a:pt x="52137" y="9679"/>
                  <a:pt x="52137" y="9642"/>
                </a:cubicBezTo>
                <a:cubicBezTo>
                  <a:pt x="52137" y="9528"/>
                  <a:pt x="52062" y="9415"/>
                  <a:pt x="51910" y="9415"/>
                </a:cubicBezTo>
                <a:close/>
                <a:moveTo>
                  <a:pt x="20266" y="9604"/>
                </a:moveTo>
                <a:lnTo>
                  <a:pt x="20266" y="9604"/>
                </a:lnTo>
                <a:cubicBezTo>
                  <a:pt x="20228" y="9755"/>
                  <a:pt x="20266" y="9831"/>
                  <a:pt x="20341" y="9869"/>
                </a:cubicBezTo>
                <a:cubicBezTo>
                  <a:pt x="20379" y="9906"/>
                  <a:pt x="20455" y="9906"/>
                  <a:pt x="20492" y="9906"/>
                </a:cubicBezTo>
                <a:cubicBezTo>
                  <a:pt x="20644" y="9906"/>
                  <a:pt x="20757" y="9831"/>
                  <a:pt x="20757" y="9717"/>
                </a:cubicBezTo>
                <a:lnTo>
                  <a:pt x="20606" y="9717"/>
                </a:lnTo>
                <a:lnTo>
                  <a:pt x="20606" y="9642"/>
                </a:lnTo>
                <a:cubicBezTo>
                  <a:pt x="20580" y="9642"/>
                  <a:pt x="20554" y="9624"/>
                  <a:pt x="20528" y="9613"/>
                </a:cubicBezTo>
                <a:lnTo>
                  <a:pt x="20528" y="9613"/>
                </a:lnTo>
                <a:cubicBezTo>
                  <a:pt x="20530" y="9618"/>
                  <a:pt x="20530" y="9627"/>
                  <a:pt x="20530" y="9642"/>
                </a:cubicBezTo>
                <a:lnTo>
                  <a:pt x="20266" y="9604"/>
                </a:lnTo>
                <a:close/>
                <a:moveTo>
                  <a:pt x="40946" y="9566"/>
                </a:moveTo>
                <a:cubicBezTo>
                  <a:pt x="40795" y="9566"/>
                  <a:pt x="40682" y="9642"/>
                  <a:pt x="40682" y="9793"/>
                </a:cubicBezTo>
                <a:lnTo>
                  <a:pt x="40795" y="9906"/>
                </a:lnTo>
                <a:lnTo>
                  <a:pt x="40833" y="9906"/>
                </a:lnTo>
                <a:cubicBezTo>
                  <a:pt x="40860" y="9933"/>
                  <a:pt x="40905" y="9960"/>
                  <a:pt x="40983" y="9960"/>
                </a:cubicBezTo>
                <a:cubicBezTo>
                  <a:pt x="41015" y="9960"/>
                  <a:pt x="41053" y="9955"/>
                  <a:pt x="41098" y="9944"/>
                </a:cubicBezTo>
                <a:lnTo>
                  <a:pt x="41173" y="9869"/>
                </a:lnTo>
                <a:cubicBezTo>
                  <a:pt x="41211" y="9831"/>
                  <a:pt x="41211" y="9831"/>
                  <a:pt x="41211" y="9793"/>
                </a:cubicBezTo>
                <a:cubicBezTo>
                  <a:pt x="41211" y="9679"/>
                  <a:pt x="41098" y="9566"/>
                  <a:pt x="40946" y="9566"/>
                </a:cubicBezTo>
                <a:close/>
                <a:moveTo>
                  <a:pt x="12226" y="9672"/>
                </a:moveTo>
                <a:cubicBezTo>
                  <a:pt x="12032" y="9672"/>
                  <a:pt x="11943" y="9765"/>
                  <a:pt x="11910" y="9831"/>
                </a:cubicBezTo>
                <a:lnTo>
                  <a:pt x="12061" y="10020"/>
                </a:lnTo>
                <a:lnTo>
                  <a:pt x="12137" y="10020"/>
                </a:lnTo>
                <a:cubicBezTo>
                  <a:pt x="12212" y="10020"/>
                  <a:pt x="12326" y="10020"/>
                  <a:pt x="12402" y="9982"/>
                </a:cubicBezTo>
                <a:cubicBezTo>
                  <a:pt x="12439" y="9944"/>
                  <a:pt x="12477" y="9869"/>
                  <a:pt x="12477" y="9831"/>
                </a:cubicBezTo>
                <a:cubicBezTo>
                  <a:pt x="12477" y="9793"/>
                  <a:pt x="12439" y="9793"/>
                  <a:pt x="12439" y="9755"/>
                </a:cubicBezTo>
                <a:lnTo>
                  <a:pt x="12326" y="9679"/>
                </a:lnTo>
                <a:cubicBezTo>
                  <a:pt x="12290" y="9674"/>
                  <a:pt x="12256" y="9672"/>
                  <a:pt x="12226" y="9672"/>
                </a:cubicBezTo>
                <a:close/>
                <a:moveTo>
                  <a:pt x="67374" y="9717"/>
                </a:moveTo>
                <a:cubicBezTo>
                  <a:pt x="67298" y="9717"/>
                  <a:pt x="67223" y="9717"/>
                  <a:pt x="67147" y="9793"/>
                </a:cubicBezTo>
                <a:cubicBezTo>
                  <a:pt x="67109" y="9831"/>
                  <a:pt x="67071" y="9869"/>
                  <a:pt x="67071" y="9944"/>
                </a:cubicBezTo>
                <a:lnTo>
                  <a:pt x="67223" y="9944"/>
                </a:lnTo>
                <a:cubicBezTo>
                  <a:pt x="67223" y="9982"/>
                  <a:pt x="67260" y="10020"/>
                  <a:pt x="67374" y="10058"/>
                </a:cubicBezTo>
                <a:cubicBezTo>
                  <a:pt x="67412" y="9982"/>
                  <a:pt x="67449" y="9944"/>
                  <a:pt x="67449" y="9906"/>
                </a:cubicBezTo>
                <a:lnTo>
                  <a:pt x="67563" y="9906"/>
                </a:lnTo>
                <a:cubicBezTo>
                  <a:pt x="67563" y="9755"/>
                  <a:pt x="67487" y="9717"/>
                  <a:pt x="67374" y="9717"/>
                </a:cubicBezTo>
                <a:close/>
                <a:moveTo>
                  <a:pt x="34859" y="9765"/>
                </a:moveTo>
                <a:cubicBezTo>
                  <a:pt x="34821" y="9765"/>
                  <a:pt x="34784" y="9774"/>
                  <a:pt x="34746" y="9793"/>
                </a:cubicBezTo>
                <a:cubicBezTo>
                  <a:pt x="34632" y="9831"/>
                  <a:pt x="34595" y="10058"/>
                  <a:pt x="34708" y="10133"/>
                </a:cubicBezTo>
                <a:cubicBezTo>
                  <a:pt x="34784" y="10171"/>
                  <a:pt x="34821" y="10171"/>
                  <a:pt x="34897" y="10171"/>
                </a:cubicBezTo>
                <a:lnTo>
                  <a:pt x="34935" y="10095"/>
                </a:lnTo>
                <a:lnTo>
                  <a:pt x="34897" y="10095"/>
                </a:lnTo>
                <a:lnTo>
                  <a:pt x="35048" y="9982"/>
                </a:lnTo>
                <a:lnTo>
                  <a:pt x="35048" y="9906"/>
                </a:lnTo>
                <a:lnTo>
                  <a:pt x="34973" y="9793"/>
                </a:lnTo>
                <a:cubicBezTo>
                  <a:pt x="34935" y="9774"/>
                  <a:pt x="34897" y="9765"/>
                  <a:pt x="34859" y="9765"/>
                </a:cubicBezTo>
                <a:close/>
                <a:moveTo>
                  <a:pt x="80606" y="9869"/>
                </a:moveTo>
                <a:lnTo>
                  <a:pt x="80455" y="9982"/>
                </a:lnTo>
                <a:lnTo>
                  <a:pt x="80455" y="10133"/>
                </a:lnTo>
                <a:lnTo>
                  <a:pt x="80569" y="10284"/>
                </a:lnTo>
                <a:cubicBezTo>
                  <a:pt x="80682" y="10284"/>
                  <a:pt x="80758" y="10247"/>
                  <a:pt x="80833" y="10209"/>
                </a:cubicBezTo>
                <a:cubicBezTo>
                  <a:pt x="80871" y="10171"/>
                  <a:pt x="80909" y="10133"/>
                  <a:pt x="80909" y="10020"/>
                </a:cubicBezTo>
                <a:lnTo>
                  <a:pt x="80909" y="9982"/>
                </a:lnTo>
                <a:lnTo>
                  <a:pt x="80758" y="9869"/>
                </a:lnTo>
                <a:close/>
                <a:moveTo>
                  <a:pt x="54708" y="9793"/>
                </a:moveTo>
                <a:cubicBezTo>
                  <a:pt x="54633" y="9869"/>
                  <a:pt x="54633" y="9982"/>
                  <a:pt x="54633" y="10058"/>
                </a:cubicBezTo>
                <a:cubicBezTo>
                  <a:pt x="54633" y="10058"/>
                  <a:pt x="54670" y="10095"/>
                  <a:pt x="54633" y="10095"/>
                </a:cubicBezTo>
                <a:lnTo>
                  <a:pt x="54708" y="10322"/>
                </a:lnTo>
                <a:lnTo>
                  <a:pt x="54859" y="10322"/>
                </a:lnTo>
                <a:cubicBezTo>
                  <a:pt x="54897" y="10341"/>
                  <a:pt x="54935" y="10351"/>
                  <a:pt x="54982" y="10351"/>
                </a:cubicBezTo>
                <a:cubicBezTo>
                  <a:pt x="55030" y="10351"/>
                  <a:pt x="55086" y="10341"/>
                  <a:pt x="55162" y="10322"/>
                </a:cubicBezTo>
                <a:lnTo>
                  <a:pt x="55238" y="10209"/>
                </a:lnTo>
                <a:lnTo>
                  <a:pt x="55238" y="10171"/>
                </a:lnTo>
                <a:cubicBezTo>
                  <a:pt x="55238" y="10020"/>
                  <a:pt x="55162" y="9831"/>
                  <a:pt x="54822" y="9793"/>
                </a:cubicBezTo>
                <a:close/>
                <a:moveTo>
                  <a:pt x="54027" y="10332"/>
                </a:moveTo>
                <a:lnTo>
                  <a:pt x="53990" y="10360"/>
                </a:lnTo>
                <a:cubicBezTo>
                  <a:pt x="53990" y="10360"/>
                  <a:pt x="54021" y="10360"/>
                  <a:pt x="54027" y="10332"/>
                </a:cubicBezTo>
                <a:close/>
                <a:moveTo>
                  <a:pt x="85408" y="9831"/>
                </a:moveTo>
                <a:cubicBezTo>
                  <a:pt x="85295" y="9906"/>
                  <a:pt x="85143" y="10058"/>
                  <a:pt x="85143" y="10209"/>
                </a:cubicBezTo>
                <a:cubicBezTo>
                  <a:pt x="85143" y="10284"/>
                  <a:pt x="85181" y="10360"/>
                  <a:pt x="85295" y="10398"/>
                </a:cubicBezTo>
                <a:cubicBezTo>
                  <a:pt x="85332" y="10417"/>
                  <a:pt x="85370" y="10426"/>
                  <a:pt x="85408" y="10426"/>
                </a:cubicBezTo>
                <a:cubicBezTo>
                  <a:pt x="85446" y="10426"/>
                  <a:pt x="85484" y="10417"/>
                  <a:pt x="85521" y="10398"/>
                </a:cubicBezTo>
                <a:cubicBezTo>
                  <a:pt x="85635" y="10322"/>
                  <a:pt x="85748" y="10209"/>
                  <a:pt x="85748" y="10095"/>
                </a:cubicBezTo>
                <a:cubicBezTo>
                  <a:pt x="85748" y="9982"/>
                  <a:pt x="85673" y="9869"/>
                  <a:pt x="85521" y="9831"/>
                </a:cubicBezTo>
                <a:close/>
                <a:moveTo>
                  <a:pt x="53801" y="9869"/>
                </a:moveTo>
                <a:lnTo>
                  <a:pt x="53725" y="9906"/>
                </a:lnTo>
                <a:cubicBezTo>
                  <a:pt x="53650" y="9982"/>
                  <a:pt x="53650" y="10095"/>
                  <a:pt x="53650" y="10171"/>
                </a:cubicBezTo>
                <a:cubicBezTo>
                  <a:pt x="53650" y="10322"/>
                  <a:pt x="53725" y="10436"/>
                  <a:pt x="53876" y="10436"/>
                </a:cubicBezTo>
                <a:lnTo>
                  <a:pt x="54028" y="10322"/>
                </a:lnTo>
                <a:lnTo>
                  <a:pt x="54028" y="10322"/>
                </a:lnTo>
                <a:cubicBezTo>
                  <a:pt x="54028" y="10326"/>
                  <a:pt x="54027" y="10329"/>
                  <a:pt x="54027" y="10332"/>
                </a:cubicBezTo>
                <a:lnTo>
                  <a:pt x="54027" y="10332"/>
                </a:lnTo>
                <a:lnTo>
                  <a:pt x="54141" y="10247"/>
                </a:lnTo>
                <a:cubicBezTo>
                  <a:pt x="54141" y="10247"/>
                  <a:pt x="54141" y="10209"/>
                  <a:pt x="54141" y="10171"/>
                </a:cubicBezTo>
                <a:cubicBezTo>
                  <a:pt x="54141" y="10095"/>
                  <a:pt x="54141" y="9982"/>
                  <a:pt x="54066" y="9944"/>
                </a:cubicBezTo>
                <a:cubicBezTo>
                  <a:pt x="53990" y="9869"/>
                  <a:pt x="53914" y="9869"/>
                  <a:pt x="53801" y="9869"/>
                </a:cubicBezTo>
                <a:close/>
                <a:moveTo>
                  <a:pt x="60810" y="9815"/>
                </a:moveTo>
                <a:cubicBezTo>
                  <a:pt x="60732" y="9815"/>
                  <a:pt x="60660" y="9842"/>
                  <a:pt x="60606" y="9869"/>
                </a:cubicBezTo>
                <a:cubicBezTo>
                  <a:pt x="60531" y="9944"/>
                  <a:pt x="60493" y="10095"/>
                  <a:pt x="60493" y="10209"/>
                </a:cubicBezTo>
                <a:lnTo>
                  <a:pt x="60493" y="10322"/>
                </a:lnTo>
                <a:lnTo>
                  <a:pt x="60644" y="10436"/>
                </a:lnTo>
                <a:cubicBezTo>
                  <a:pt x="60947" y="10436"/>
                  <a:pt x="60984" y="10171"/>
                  <a:pt x="60984" y="10058"/>
                </a:cubicBezTo>
                <a:cubicBezTo>
                  <a:pt x="61022" y="10020"/>
                  <a:pt x="61022" y="9982"/>
                  <a:pt x="61022" y="9982"/>
                </a:cubicBezTo>
                <a:lnTo>
                  <a:pt x="60909" y="9831"/>
                </a:lnTo>
                <a:cubicBezTo>
                  <a:pt x="60875" y="9820"/>
                  <a:pt x="60842" y="9815"/>
                  <a:pt x="60810" y="9815"/>
                </a:cubicBezTo>
                <a:close/>
                <a:moveTo>
                  <a:pt x="20190" y="10284"/>
                </a:moveTo>
                <a:cubicBezTo>
                  <a:pt x="20114" y="10284"/>
                  <a:pt x="19963" y="10322"/>
                  <a:pt x="19963" y="10511"/>
                </a:cubicBezTo>
                <a:lnTo>
                  <a:pt x="20076" y="10625"/>
                </a:lnTo>
                <a:cubicBezTo>
                  <a:pt x="20190" y="10625"/>
                  <a:pt x="20266" y="10625"/>
                  <a:pt x="20341" y="10587"/>
                </a:cubicBezTo>
                <a:lnTo>
                  <a:pt x="20379" y="10473"/>
                </a:lnTo>
                <a:cubicBezTo>
                  <a:pt x="20379" y="10398"/>
                  <a:pt x="20303" y="10322"/>
                  <a:pt x="20190" y="10284"/>
                </a:cubicBezTo>
                <a:close/>
                <a:moveTo>
                  <a:pt x="49529" y="10171"/>
                </a:moveTo>
                <a:lnTo>
                  <a:pt x="49340" y="10322"/>
                </a:lnTo>
                <a:lnTo>
                  <a:pt x="49340" y="10473"/>
                </a:lnTo>
                <a:lnTo>
                  <a:pt x="49566" y="10587"/>
                </a:lnTo>
                <a:cubicBezTo>
                  <a:pt x="49593" y="10614"/>
                  <a:pt x="49639" y="10640"/>
                  <a:pt x="49717" y="10640"/>
                </a:cubicBezTo>
                <a:cubicBezTo>
                  <a:pt x="49749" y="10640"/>
                  <a:pt x="49787" y="10636"/>
                  <a:pt x="49831" y="10625"/>
                </a:cubicBezTo>
                <a:lnTo>
                  <a:pt x="49944" y="10511"/>
                </a:lnTo>
                <a:lnTo>
                  <a:pt x="49944" y="10322"/>
                </a:lnTo>
                <a:lnTo>
                  <a:pt x="49755" y="10171"/>
                </a:lnTo>
                <a:lnTo>
                  <a:pt x="49680" y="10209"/>
                </a:lnTo>
                <a:lnTo>
                  <a:pt x="49604" y="10209"/>
                </a:lnTo>
                <a:lnTo>
                  <a:pt x="49529" y="10171"/>
                </a:lnTo>
                <a:close/>
                <a:moveTo>
                  <a:pt x="28129" y="10549"/>
                </a:moveTo>
                <a:cubicBezTo>
                  <a:pt x="28063" y="10549"/>
                  <a:pt x="27997" y="10587"/>
                  <a:pt x="28054" y="10662"/>
                </a:cubicBezTo>
                <a:lnTo>
                  <a:pt x="28205" y="10662"/>
                </a:lnTo>
                <a:cubicBezTo>
                  <a:pt x="28262" y="10587"/>
                  <a:pt x="28196" y="10549"/>
                  <a:pt x="28129" y="10549"/>
                </a:cubicBezTo>
                <a:close/>
                <a:moveTo>
                  <a:pt x="30927" y="10284"/>
                </a:moveTo>
                <a:lnTo>
                  <a:pt x="30814" y="10398"/>
                </a:lnTo>
                <a:lnTo>
                  <a:pt x="30776" y="10398"/>
                </a:lnTo>
                <a:cubicBezTo>
                  <a:pt x="30738" y="10473"/>
                  <a:pt x="30700" y="10511"/>
                  <a:pt x="30738" y="10625"/>
                </a:cubicBezTo>
                <a:lnTo>
                  <a:pt x="30852" y="10738"/>
                </a:lnTo>
                <a:cubicBezTo>
                  <a:pt x="30927" y="10738"/>
                  <a:pt x="31041" y="10700"/>
                  <a:pt x="31078" y="10662"/>
                </a:cubicBezTo>
                <a:cubicBezTo>
                  <a:pt x="31154" y="10625"/>
                  <a:pt x="31192" y="10549"/>
                  <a:pt x="31192" y="10511"/>
                </a:cubicBezTo>
                <a:cubicBezTo>
                  <a:pt x="31192" y="10398"/>
                  <a:pt x="31078" y="10284"/>
                  <a:pt x="30927" y="10284"/>
                </a:cubicBezTo>
                <a:close/>
                <a:moveTo>
                  <a:pt x="10707" y="10226"/>
                </a:moveTo>
                <a:cubicBezTo>
                  <a:pt x="10671" y="10226"/>
                  <a:pt x="10631" y="10232"/>
                  <a:pt x="10587" y="10247"/>
                </a:cubicBezTo>
                <a:lnTo>
                  <a:pt x="10473" y="10322"/>
                </a:lnTo>
                <a:lnTo>
                  <a:pt x="10473" y="10473"/>
                </a:lnTo>
                <a:cubicBezTo>
                  <a:pt x="10436" y="10625"/>
                  <a:pt x="10436" y="10776"/>
                  <a:pt x="10436" y="10927"/>
                </a:cubicBezTo>
                <a:lnTo>
                  <a:pt x="10587" y="11041"/>
                </a:lnTo>
                <a:cubicBezTo>
                  <a:pt x="10851" y="10965"/>
                  <a:pt x="11154" y="10852"/>
                  <a:pt x="11192" y="10511"/>
                </a:cubicBezTo>
                <a:lnTo>
                  <a:pt x="11003" y="10398"/>
                </a:lnTo>
                <a:lnTo>
                  <a:pt x="10965" y="10398"/>
                </a:lnTo>
                <a:cubicBezTo>
                  <a:pt x="10965" y="10398"/>
                  <a:pt x="10965" y="10398"/>
                  <a:pt x="10965" y="10360"/>
                </a:cubicBezTo>
                <a:cubicBezTo>
                  <a:pt x="10934" y="10330"/>
                  <a:pt x="10855" y="10226"/>
                  <a:pt x="10707" y="10226"/>
                </a:cubicBezTo>
                <a:close/>
                <a:moveTo>
                  <a:pt x="18489" y="10700"/>
                </a:moveTo>
                <a:cubicBezTo>
                  <a:pt x="18375" y="10700"/>
                  <a:pt x="18073" y="10700"/>
                  <a:pt x="18073" y="10927"/>
                </a:cubicBezTo>
                <a:lnTo>
                  <a:pt x="18110" y="11003"/>
                </a:lnTo>
                <a:cubicBezTo>
                  <a:pt x="18177" y="11047"/>
                  <a:pt x="18269" y="11065"/>
                  <a:pt x="18357" y="11065"/>
                </a:cubicBezTo>
                <a:cubicBezTo>
                  <a:pt x="18419" y="11065"/>
                  <a:pt x="18479" y="11056"/>
                  <a:pt x="18526" y="11041"/>
                </a:cubicBezTo>
                <a:cubicBezTo>
                  <a:pt x="18640" y="11003"/>
                  <a:pt x="18715" y="10927"/>
                  <a:pt x="18715" y="10814"/>
                </a:cubicBezTo>
                <a:lnTo>
                  <a:pt x="18564" y="10700"/>
                </a:lnTo>
                <a:close/>
                <a:moveTo>
                  <a:pt x="54217" y="10700"/>
                </a:moveTo>
                <a:cubicBezTo>
                  <a:pt x="54103" y="10700"/>
                  <a:pt x="53990" y="10700"/>
                  <a:pt x="53914" y="10738"/>
                </a:cubicBezTo>
                <a:cubicBezTo>
                  <a:pt x="53876" y="10814"/>
                  <a:pt x="53839" y="10852"/>
                  <a:pt x="53876" y="10965"/>
                </a:cubicBezTo>
                <a:lnTo>
                  <a:pt x="53914" y="11003"/>
                </a:lnTo>
                <a:cubicBezTo>
                  <a:pt x="53970" y="11058"/>
                  <a:pt x="54086" y="11093"/>
                  <a:pt x="54189" y="11093"/>
                </a:cubicBezTo>
                <a:cubicBezTo>
                  <a:pt x="54226" y="11093"/>
                  <a:pt x="54262" y="11089"/>
                  <a:pt x="54292" y="11078"/>
                </a:cubicBezTo>
                <a:cubicBezTo>
                  <a:pt x="54406" y="11041"/>
                  <a:pt x="54444" y="10965"/>
                  <a:pt x="54444" y="10852"/>
                </a:cubicBezTo>
                <a:cubicBezTo>
                  <a:pt x="54444" y="10852"/>
                  <a:pt x="54444" y="10814"/>
                  <a:pt x="54444" y="10814"/>
                </a:cubicBezTo>
                <a:lnTo>
                  <a:pt x="54292" y="10700"/>
                </a:lnTo>
                <a:close/>
                <a:moveTo>
                  <a:pt x="57166" y="10814"/>
                </a:moveTo>
                <a:lnTo>
                  <a:pt x="57052" y="10927"/>
                </a:lnTo>
                <a:cubicBezTo>
                  <a:pt x="57052" y="10927"/>
                  <a:pt x="57015" y="11003"/>
                  <a:pt x="57015" y="11041"/>
                </a:cubicBezTo>
                <a:lnTo>
                  <a:pt x="57015" y="11116"/>
                </a:lnTo>
                <a:lnTo>
                  <a:pt x="57090" y="11192"/>
                </a:lnTo>
                <a:cubicBezTo>
                  <a:pt x="57109" y="11211"/>
                  <a:pt x="57147" y="11220"/>
                  <a:pt x="57185" y="11220"/>
                </a:cubicBezTo>
                <a:cubicBezTo>
                  <a:pt x="57222" y="11220"/>
                  <a:pt x="57260" y="11211"/>
                  <a:pt x="57279" y="11192"/>
                </a:cubicBezTo>
                <a:cubicBezTo>
                  <a:pt x="57355" y="11154"/>
                  <a:pt x="57430" y="11078"/>
                  <a:pt x="57430" y="11003"/>
                </a:cubicBezTo>
                <a:cubicBezTo>
                  <a:pt x="57430" y="10927"/>
                  <a:pt x="57393" y="10889"/>
                  <a:pt x="57355" y="10852"/>
                </a:cubicBezTo>
                <a:cubicBezTo>
                  <a:pt x="57279" y="10814"/>
                  <a:pt x="57241" y="10814"/>
                  <a:pt x="57166" y="10814"/>
                </a:cubicBezTo>
                <a:close/>
                <a:moveTo>
                  <a:pt x="69642" y="10738"/>
                </a:moveTo>
                <a:lnTo>
                  <a:pt x="69567" y="10814"/>
                </a:lnTo>
                <a:cubicBezTo>
                  <a:pt x="69491" y="10889"/>
                  <a:pt x="69453" y="11003"/>
                  <a:pt x="69491" y="11154"/>
                </a:cubicBezTo>
                <a:lnTo>
                  <a:pt x="69642" y="11230"/>
                </a:lnTo>
                <a:lnTo>
                  <a:pt x="69718" y="11230"/>
                </a:lnTo>
                <a:cubicBezTo>
                  <a:pt x="69793" y="11230"/>
                  <a:pt x="69945" y="11230"/>
                  <a:pt x="69983" y="11116"/>
                </a:cubicBezTo>
                <a:lnTo>
                  <a:pt x="69869" y="10965"/>
                </a:lnTo>
                <a:cubicBezTo>
                  <a:pt x="69907" y="10965"/>
                  <a:pt x="69945" y="11003"/>
                  <a:pt x="69945" y="11003"/>
                </a:cubicBezTo>
                <a:cubicBezTo>
                  <a:pt x="69945" y="11003"/>
                  <a:pt x="69945" y="10965"/>
                  <a:pt x="69907" y="10965"/>
                </a:cubicBezTo>
                <a:cubicBezTo>
                  <a:pt x="69907" y="10927"/>
                  <a:pt x="69907" y="10852"/>
                  <a:pt x="69831" y="10776"/>
                </a:cubicBezTo>
                <a:cubicBezTo>
                  <a:pt x="69793" y="10776"/>
                  <a:pt x="69756" y="10738"/>
                  <a:pt x="69642" y="10738"/>
                </a:cubicBezTo>
                <a:close/>
                <a:moveTo>
                  <a:pt x="82535" y="10738"/>
                </a:moveTo>
                <a:cubicBezTo>
                  <a:pt x="82421" y="10738"/>
                  <a:pt x="82346" y="10776"/>
                  <a:pt x="82308" y="10814"/>
                </a:cubicBezTo>
                <a:cubicBezTo>
                  <a:pt x="82157" y="10889"/>
                  <a:pt x="82194" y="11116"/>
                  <a:pt x="82308" y="11230"/>
                </a:cubicBezTo>
                <a:lnTo>
                  <a:pt x="82383" y="11230"/>
                </a:lnTo>
                <a:cubicBezTo>
                  <a:pt x="82406" y="11241"/>
                  <a:pt x="82428" y="11245"/>
                  <a:pt x="82449" y="11245"/>
                </a:cubicBezTo>
                <a:cubicBezTo>
                  <a:pt x="82500" y="11245"/>
                  <a:pt x="82546" y="11219"/>
                  <a:pt x="82572" y="11192"/>
                </a:cubicBezTo>
                <a:cubicBezTo>
                  <a:pt x="82648" y="11154"/>
                  <a:pt x="82686" y="11041"/>
                  <a:pt x="82686" y="10965"/>
                </a:cubicBezTo>
                <a:cubicBezTo>
                  <a:pt x="82686" y="10889"/>
                  <a:pt x="82648" y="10814"/>
                  <a:pt x="82610" y="10776"/>
                </a:cubicBezTo>
                <a:lnTo>
                  <a:pt x="82535" y="10738"/>
                </a:lnTo>
                <a:close/>
                <a:moveTo>
                  <a:pt x="73007" y="10776"/>
                </a:moveTo>
                <a:lnTo>
                  <a:pt x="72818" y="10927"/>
                </a:lnTo>
                <a:cubicBezTo>
                  <a:pt x="72818" y="10927"/>
                  <a:pt x="72818" y="10965"/>
                  <a:pt x="72818" y="11003"/>
                </a:cubicBezTo>
                <a:cubicBezTo>
                  <a:pt x="72856" y="11116"/>
                  <a:pt x="72932" y="11267"/>
                  <a:pt x="73158" y="11305"/>
                </a:cubicBezTo>
                <a:lnTo>
                  <a:pt x="73310" y="11116"/>
                </a:lnTo>
                <a:cubicBezTo>
                  <a:pt x="73272" y="11116"/>
                  <a:pt x="73272" y="11078"/>
                  <a:pt x="73234" y="11041"/>
                </a:cubicBezTo>
                <a:cubicBezTo>
                  <a:pt x="73196" y="10927"/>
                  <a:pt x="73121" y="10852"/>
                  <a:pt x="73007" y="10776"/>
                </a:cubicBezTo>
                <a:close/>
                <a:moveTo>
                  <a:pt x="91041" y="10814"/>
                </a:moveTo>
                <a:lnTo>
                  <a:pt x="90890" y="10889"/>
                </a:lnTo>
                <a:cubicBezTo>
                  <a:pt x="90890" y="10889"/>
                  <a:pt x="90852" y="10927"/>
                  <a:pt x="90852" y="10965"/>
                </a:cubicBezTo>
                <a:cubicBezTo>
                  <a:pt x="90815" y="11003"/>
                  <a:pt x="90777" y="11041"/>
                  <a:pt x="90777" y="11116"/>
                </a:cubicBezTo>
                <a:cubicBezTo>
                  <a:pt x="90777" y="11154"/>
                  <a:pt x="90777" y="11267"/>
                  <a:pt x="91004" y="11305"/>
                </a:cubicBezTo>
                <a:lnTo>
                  <a:pt x="91155" y="11230"/>
                </a:lnTo>
                <a:cubicBezTo>
                  <a:pt x="91155" y="11192"/>
                  <a:pt x="91155" y="11192"/>
                  <a:pt x="91193" y="11154"/>
                </a:cubicBezTo>
                <a:cubicBezTo>
                  <a:pt x="91230" y="11116"/>
                  <a:pt x="91268" y="11041"/>
                  <a:pt x="91268" y="11003"/>
                </a:cubicBezTo>
                <a:cubicBezTo>
                  <a:pt x="91268" y="10965"/>
                  <a:pt x="91230" y="10852"/>
                  <a:pt x="91041" y="10814"/>
                </a:cubicBezTo>
                <a:close/>
                <a:moveTo>
                  <a:pt x="68829" y="10923"/>
                </a:moveTo>
                <a:cubicBezTo>
                  <a:pt x="68811" y="10923"/>
                  <a:pt x="68793" y="10925"/>
                  <a:pt x="68773" y="10927"/>
                </a:cubicBezTo>
                <a:lnTo>
                  <a:pt x="68659" y="11041"/>
                </a:lnTo>
                <a:lnTo>
                  <a:pt x="68659" y="11230"/>
                </a:lnTo>
                <a:lnTo>
                  <a:pt x="68773" y="11343"/>
                </a:lnTo>
                <a:cubicBezTo>
                  <a:pt x="68810" y="11343"/>
                  <a:pt x="68848" y="11343"/>
                  <a:pt x="68886" y="11381"/>
                </a:cubicBezTo>
                <a:lnTo>
                  <a:pt x="69113" y="11267"/>
                </a:lnTo>
                <a:cubicBezTo>
                  <a:pt x="69078" y="11161"/>
                  <a:pt x="69075" y="10923"/>
                  <a:pt x="68829" y="10923"/>
                </a:cubicBezTo>
                <a:close/>
                <a:moveTo>
                  <a:pt x="79908" y="10911"/>
                </a:moveTo>
                <a:cubicBezTo>
                  <a:pt x="79891" y="10911"/>
                  <a:pt x="79872" y="10916"/>
                  <a:pt x="79850" y="10927"/>
                </a:cubicBezTo>
                <a:lnTo>
                  <a:pt x="79775" y="10927"/>
                </a:lnTo>
                <a:cubicBezTo>
                  <a:pt x="79548" y="11116"/>
                  <a:pt x="79623" y="11305"/>
                  <a:pt x="79888" y="11381"/>
                </a:cubicBezTo>
                <a:lnTo>
                  <a:pt x="80039" y="11230"/>
                </a:lnTo>
                <a:cubicBezTo>
                  <a:pt x="80039" y="11230"/>
                  <a:pt x="80039" y="11192"/>
                  <a:pt x="80077" y="11192"/>
                </a:cubicBezTo>
                <a:cubicBezTo>
                  <a:pt x="80077" y="11154"/>
                  <a:pt x="80077" y="11116"/>
                  <a:pt x="80077" y="11116"/>
                </a:cubicBezTo>
                <a:cubicBezTo>
                  <a:pt x="80077" y="11041"/>
                  <a:pt x="80039" y="11003"/>
                  <a:pt x="80002" y="10965"/>
                </a:cubicBezTo>
                <a:cubicBezTo>
                  <a:pt x="79975" y="10938"/>
                  <a:pt x="79948" y="10911"/>
                  <a:pt x="79908" y="10911"/>
                </a:cubicBezTo>
                <a:close/>
                <a:moveTo>
                  <a:pt x="22761" y="10965"/>
                </a:moveTo>
                <a:cubicBezTo>
                  <a:pt x="22685" y="10965"/>
                  <a:pt x="22572" y="10965"/>
                  <a:pt x="22534" y="11041"/>
                </a:cubicBezTo>
                <a:cubicBezTo>
                  <a:pt x="22458" y="11078"/>
                  <a:pt x="22421" y="11154"/>
                  <a:pt x="22421" y="11192"/>
                </a:cubicBezTo>
                <a:cubicBezTo>
                  <a:pt x="22421" y="11305"/>
                  <a:pt x="22534" y="11381"/>
                  <a:pt x="22685" y="11419"/>
                </a:cubicBezTo>
                <a:lnTo>
                  <a:pt x="22799" y="11305"/>
                </a:lnTo>
                <a:cubicBezTo>
                  <a:pt x="22799" y="11305"/>
                  <a:pt x="22836" y="11305"/>
                  <a:pt x="22836" y="11267"/>
                </a:cubicBezTo>
                <a:cubicBezTo>
                  <a:pt x="22874" y="11267"/>
                  <a:pt x="22912" y="11230"/>
                  <a:pt x="22912" y="11154"/>
                </a:cubicBezTo>
                <a:cubicBezTo>
                  <a:pt x="22912" y="11078"/>
                  <a:pt x="22874" y="11041"/>
                  <a:pt x="22836" y="11003"/>
                </a:cubicBezTo>
                <a:lnTo>
                  <a:pt x="22761" y="10965"/>
                </a:lnTo>
                <a:close/>
                <a:moveTo>
                  <a:pt x="757" y="11078"/>
                </a:moveTo>
                <a:lnTo>
                  <a:pt x="606" y="11192"/>
                </a:lnTo>
                <a:cubicBezTo>
                  <a:pt x="606" y="11192"/>
                  <a:pt x="606" y="11230"/>
                  <a:pt x="606" y="11230"/>
                </a:cubicBezTo>
                <a:cubicBezTo>
                  <a:pt x="568" y="11267"/>
                  <a:pt x="568" y="11305"/>
                  <a:pt x="568" y="11343"/>
                </a:cubicBezTo>
                <a:cubicBezTo>
                  <a:pt x="568" y="11456"/>
                  <a:pt x="719" y="11494"/>
                  <a:pt x="757" y="11494"/>
                </a:cubicBezTo>
                <a:lnTo>
                  <a:pt x="946" y="11419"/>
                </a:lnTo>
                <a:cubicBezTo>
                  <a:pt x="984" y="11381"/>
                  <a:pt x="1059" y="11343"/>
                  <a:pt x="1059" y="11230"/>
                </a:cubicBezTo>
                <a:cubicBezTo>
                  <a:pt x="1059" y="11192"/>
                  <a:pt x="1059" y="11192"/>
                  <a:pt x="1059" y="11154"/>
                </a:cubicBezTo>
                <a:lnTo>
                  <a:pt x="908" y="11078"/>
                </a:lnTo>
                <a:close/>
                <a:moveTo>
                  <a:pt x="43101" y="11154"/>
                </a:moveTo>
                <a:lnTo>
                  <a:pt x="42988" y="11267"/>
                </a:lnTo>
                <a:lnTo>
                  <a:pt x="42988" y="11305"/>
                </a:lnTo>
                <a:cubicBezTo>
                  <a:pt x="42988" y="11419"/>
                  <a:pt x="42988" y="11494"/>
                  <a:pt x="43064" y="11570"/>
                </a:cubicBezTo>
                <a:lnTo>
                  <a:pt x="43139" y="11608"/>
                </a:lnTo>
                <a:cubicBezTo>
                  <a:pt x="43164" y="11620"/>
                  <a:pt x="43190" y="11624"/>
                  <a:pt x="43213" y="11624"/>
                </a:cubicBezTo>
                <a:cubicBezTo>
                  <a:pt x="43261" y="11624"/>
                  <a:pt x="43303" y="11608"/>
                  <a:pt x="43328" y="11608"/>
                </a:cubicBezTo>
                <a:cubicBezTo>
                  <a:pt x="43442" y="11532"/>
                  <a:pt x="43442" y="11456"/>
                  <a:pt x="43442" y="11419"/>
                </a:cubicBezTo>
                <a:cubicBezTo>
                  <a:pt x="43442" y="11381"/>
                  <a:pt x="43442" y="11381"/>
                  <a:pt x="43442" y="11343"/>
                </a:cubicBezTo>
                <a:cubicBezTo>
                  <a:pt x="43442" y="11343"/>
                  <a:pt x="43442" y="11343"/>
                  <a:pt x="43404" y="11305"/>
                </a:cubicBezTo>
                <a:lnTo>
                  <a:pt x="43290" y="11154"/>
                </a:lnTo>
                <a:close/>
                <a:moveTo>
                  <a:pt x="67525" y="11116"/>
                </a:moveTo>
                <a:lnTo>
                  <a:pt x="67374" y="11230"/>
                </a:lnTo>
                <a:lnTo>
                  <a:pt x="67374" y="11267"/>
                </a:lnTo>
                <a:cubicBezTo>
                  <a:pt x="67374" y="11381"/>
                  <a:pt x="67374" y="11532"/>
                  <a:pt x="67487" y="11608"/>
                </a:cubicBezTo>
                <a:cubicBezTo>
                  <a:pt x="67541" y="11634"/>
                  <a:pt x="67613" y="11661"/>
                  <a:pt x="67691" y="11661"/>
                </a:cubicBezTo>
                <a:cubicBezTo>
                  <a:pt x="67723" y="11661"/>
                  <a:pt x="67756" y="11657"/>
                  <a:pt x="67790" y="11645"/>
                </a:cubicBezTo>
                <a:lnTo>
                  <a:pt x="67903" y="11532"/>
                </a:lnTo>
                <a:cubicBezTo>
                  <a:pt x="67865" y="11419"/>
                  <a:pt x="67865" y="11116"/>
                  <a:pt x="67525" y="11116"/>
                </a:cubicBezTo>
                <a:close/>
                <a:moveTo>
                  <a:pt x="19698" y="11267"/>
                </a:moveTo>
                <a:cubicBezTo>
                  <a:pt x="19547" y="11267"/>
                  <a:pt x="19434" y="11267"/>
                  <a:pt x="19396" y="11343"/>
                </a:cubicBezTo>
                <a:cubicBezTo>
                  <a:pt x="19320" y="11381"/>
                  <a:pt x="19245" y="11456"/>
                  <a:pt x="19283" y="11608"/>
                </a:cubicBezTo>
                <a:lnTo>
                  <a:pt x="19396" y="11721"/>
                </a:lnTo>
                <a:cubicBezTo>
                  <a:pt x="19547" y="11721"/>
                  <a:pt x="19623" y="11721"/>
                  <a:pt x="19698" y="11645"/>
                </a:cubicBezTo>
                <a:cubicBezTo>
                  <a:pt x="19736" y="11608"/>
                  <a:pt x="19812" y="11570"/>
                  <a:pt x="19812" y="11456"/>
                </a:cubicBezTo>
                <a:cubicBezTo>
                  <a:pt x="19812" y="11419"/>
                  <a:pt x="19812" y="11381"/>
                  <a:pt x="19812" y="11381"/>
                </a:cubicBezTo>
                <a:lnTo>
                  <a:pt x="19698" y="11267"/>
                </a:lnTo>
                <a:close/>
                <a:moveTo>
                  <a:pt x="33536" y="11381"/>
                </a:moveTo>
                <a:lnTo>
                  <a:pt x="33385" y="11494"/>
                </a:lnTo>
                <a:lnTo>
                  <a:pt x="33385" y="11608"/>
                </a:lnTo>
                <a:lnTo>
                  <a:pt x="33536" y="11721"/>
                </a:lnTo>
                <a:cubicBezTo>
                  <a:pt x="33536" y="11721"/>
                  <a:pt x="33584" y="11770"/>
                  <a:pt x="33662" y="11770"/>
                </a:cubicBezTo>
                <a:cubicBezTo>
                  <a:pt x="33681" y="11770"/>
                  <a:pt x="33702" y="11766"/>
                  <a:pt x="33725" y="11759"/>
                </a:cubicBezTo>
                <a:lnTo>
                  <a:pt x="33838" y="11645"/>
                </a:lnTo>
                <a:lnTo>
                  <a:pt x="33838" y="11494"/>
                </a:lnTo>
                <a:lnTo>
                  <a:pt x="33687" y="11381"/>
                </a:lnTo>
                <a:close/>
                <a:moveTo>
                  <a:pt x="6428" y="11419"/>
                </a:moveTo>
                <a:cubicBezTo>
                  <a:pt x="6314" y="11494"/>
                  <a:pt x="6277" y="11721"/>
                  <a:pt x="6390" y="11797"/>
                </a:cubicBezTo>
                <a:cubicBezTo>
                  <a:pt x="6415" y="11797"/>
                  <a:pt x="6457" y="11814"/>
                  <a:pt x="6494" y="11814"/>
                </a:cubicBezTo>
                <a:cubicBezTo>
                  <a:pt x="6512" y="11814"/>
                  <a:pt x="6529" y="11809"/>
                  <a:pt x="6541" y="11797"/>
                </a:cubicBezTo>
                <a:lnTo>
                  <a:pt x="6617" y="11759"/>
                </a:lnTo>
                <a:lnTo>
                  <a:pt x="6579" y="11759"/>
                </a:lnTo>
                <a:lnTo>
                  <a:pt x="6730" y="11645"/>
                </a:lnTo>
                <a:lnTo>
                  <a:pt x="6730" y="11532"/>
                </a:lnTo>
                <a:lnTo>
                  <a:pt x="6655" y="11456"/>
                </a:lnTo>
                <a:cubicBezTo>
                  <a:pt x="6579" y="11419"/>
                  <a:pt x="6504" y="11419"/>
                  <a:pt x="6428" y="11419"/>
                </a:cubicBezTo>
                <a:close/>
                <a:moveTo>
                  <a:pt x="90825" y="11479"/>
                </a:moveTo>
                <a:cubicBezTo>
                  <a:pt x="90773" y="11479"/>
                  <a:pt x="90728" y="11505"/>
                  <a:pt x="90701" y="11532"/>
                </a:cubicBezTo>
                <a:cubicBezTo>
                  <a:pt x="90625" y="11570"/>
                  <a:pt x="90625" y="11645"/>
                  <a:pt x="90625" y="11759"/>
                </a:cubicBezTo>
                <a:lnTo>
                  <a:pt x="90777" y="11872"/>
                </a:lnTo>
                <a:lnTo>
                  <a:pt x="90890" y="11872"/>
                </a:lnTo>
                <a:lnTo>
                  <a:pt x="91041" y="11759"/>
                </a:lnTo>
                <a:lnTo>
                  <a:pt x="91041" y="11608"/>
                </a:lnTo>
                <a:lnTo>
                  <a:pt x="90890" y="11494"/>
                </a:lnTo>
                <a:cubicBezTo>
                  <a:pt x="90868" y="11483"/>
                  <a:pt x="90846" y="11479"/>
                  <a:pt x="90825" y="11479"/>
                </a:cubicBezTo>
                <a:close/>
                <a:moveTo>
                  <a:pt x="73196" y="11494"/>
                </a:moveTo>
                <a:lnTo>
                  <a:pt x="73083" y="11532"/>
                </a:lnTo>
                <a:cubicBezTo>
                  <a:pt x="73007" y="11570"/>
                  <a:pt x="72969" y="11645"/>
                  <a:pt x="72969" y="11683"/>
                </a:cubicBezTo>
                <a:cubicBezTo>
                  <a:pt x="72969" y="11835"/>
                  <a:pt x="73083" y="11910"/>
                  <a:pt x="73234" y="11910"/>
                </a:cubicBezTo>
                <a:lnTo>
                  <a:pt x="73385" y="11797"/>
                </a:lnTo>
                <a:cubicBezTo>
                  <a:pt x="73385" y="11797"/>
                  <a:pt x="73385" y="11759"/>
                  <a:pt x="73385" y="11759"/>
                </a:cubicBezTo>
                <a:cubicBezTo>
                  <a:pt x="73385" y="11721"/>
                  <a:pt x="73423" y="11683"/>
                  <a:pt x="73423" y="11645"/>
                </a:cubicBezTo>
                <a:cubicBezTo>
                  <a:pt x="73423" y="11532"/>
                  <a:pt x="73272" y="11494"/>
                  <a:pt x="73196" y="11494"/>
                </a:cubicBezTo>
                <a:close/>
                <a:moveTo>
                  <a:pt x="60186" y="11466"/>
                </a:moveTo>
                <a:cubicBezTo>
                  <a:pt x="60153" y="11466"/>
                  <a:pt x="60115" y="11475"/>
                  <a:pt x="60077" y="11494"/>
                </a:cubicBezTo>
                <a:cubicBezTo>
                  <a:pt x="60039" y="11494"/>
                  <a:pt x="59888" y="11532"/>
                  <a:pt x="59888" y="11683"/>
                </a:cubicBezTo>
                <a:lnTo>
                  <a:pt x="59888" y="11797"/>
                </a:lnTo>
                <a:lnTo>
                  <a:pt x="59964" y="11910"/>
                </a:lnTo>
                <a:cubicBezTo>
                  <a:pt x="60020" y="11929"/>
                  <a:pt x="60077" y="11939"/>
                  <a:pt x="60124" y="11939"/>
                </a:cubicBezTo>
                <a:cubicBezTo>
                  <a:pt x="60171" y="11939"/>
                  <a:pt x="60209" y="11929"/>
                  <a:pt x="60228" y="11910"/>
                </a:cubicBezTo>
                <a:cubicBezTo>
                  <a:pt x="60304" y="11872"/>
                  <a:pt x="60379" y="11797"/>
                  <a:pt x="60379" y="11683"/>
                </a:cubicBezTo>
                <a:cubicBezTo>
                  <a:pt x="60379" y="11608"/>
                  <a:pt x="60342" y="11532"/>
                  <a:pt x="60266" y="11494"/>
                </a:cubicBezTo>
                <a:cubicBezTo>
                  <a:pt x="60247" y="11475"/>
                  <a:pt x="60219" y="11466"/>
                  <a:pt x="60186" y="11466"/>
                </a:cubicBezTo>
                <a:close/>
                <a:moveTo>
                  <a:pt x="87790" y="11570"/>
                </a:moveTo>
                <a:cubicBezTo>
                  <a:pt x="87677" y="11645"/>
                  <a:pt x="87639" y="11872"/>
                  <a:pt x="87752" y="11948"/>
                </a:cubicBezTo>
                <a:cubicBezTo>
                  <a:pt x="87790" y="11986"/>
                  <a:pt x="87866" y="11986"/>
                  <a:pt x="87903" y="11986"/>
                </a:cubicBezTo>
                <a:lnTo>
                  <a:pt x="87979" y="11910"/>
                </a:lnTo>
                <a:lnTo>
                  <a:pt x="87903" y="11910"/>
                </a:lnTo>
                <a:lnTo>
                  <a:pt x="88092" y="11797"/>
                </a:lnTo>
                <a:lnTo>
                  <a:pt x="88092" y="11683"/>
                </a:lnTo>
                <a:lnTo>
                  <a:pt x="88017" y="11608"/>
                </a:lnTo>
                <a:cubicBezTo>
                  <a:pt x="87941" y="11570"/>
                  <a:pt x="87866" y="11570"/>
                  <a:pt x="87790" y="11570"/>
                </a:cubicBezTo>
                <a:close/>
                <a:moveTo>
                  <a:pt x="89799" y="10917"/>
                </a:moveTo>
                <a:cubicBezTo>
                  <a:pt x="89785" y="10917"/>
                  <a:pt x="89770" y="10920"/>
                  <a:pt x="89756" y="10927"/>
                </a:cubicBezTo>
                <a:cubicBezTo>
                  <a:pt x="89642" y="10927"/>
                  <a:pt x="89605" y="11041"/>
                  <a:pt x="89605" y="11041"/>
                </a:cubicBezTo>
                <a:lnTo>
                  <a:pt x="89642" y="11078"/>
                </a:lnTo>
                <a:cubicBezTo>
                  <a:pt x="89605" y="11116"/>
                  <a:pt x="89605" y="11154"/>
                  <a:pt x="89567" y="11192"/>
                </a:cubicBezTo>
                <a:cubicBezTo>
                  <a:pt x="89567" y="11116"/>
                  <a:pt x="89529" y="11078"/>
                  <a:pt x="89453" y="11041"/>
                </a:cubicBezTo>
                <a:lnTo>
                  <a:pt x="89340" y="11003"/>
                </a:lnTo>
                <a:cubicBezTo>
                  <a:pt x="89038" y="11078"/>
                  <a:pt x="88849" y="11154"/>
                  <a:pt x="88773" y="11419"/>
                </a:cubicBezTo>
                <a:cubicBezTo>
                  <a:pt x="88735" y="11532"/>
                  <a:pt x="88811" y="11608"/>
                  <a:pt x="88849" y="11645"/>
                </a:cubicBezTo>
                <a:lnTo>
                  <a:pt x="88886" y="11645"/>
                </a:lnTo>
                <a:cubicBezTo>
                  <a:pt x="88886" y="11645"/>
                  <a:pt x="88886" y="11683"/>
                  <a:pt x="88886" y="11683"/>
                </a:cubicBezTo>
                <a:cubicBezTo>
                  <a:pt x="88811" y="11797"/>
                  <a:pt x="88811" y="11948"/>
                  <a:pt x="89038" y="11986"/>
                </a:cubicBezTo>
                <a:cubicBezTo>
                  <a:pt x="89378" y="11948"/>
                  <a:pt x="89416" y="11797"/>
                  <a:pt x="89453" y="11683"/>
                </a:cubicBezTo>
                <a:cubicBezTo>
                  <a:pt x="89453" y="11608"/>
                  <a:pt x="89491" y="11570"/>
                  <a:pt x="89567" y="11532"/>
                </a:cubicBezTo>
                <a:lnTo>
                  <a:pt x="89642" y="11381"/>
                </a:lnTo>
                <a:cubicBezTo>
                  <a:pt x="89605" y="11381"/>
                  <a:pt x="89605" y="11343"/>
                  <a:pt x="89605" y="11343"/>
                </a:cubicBezTo>
                <a:lnTo>
                  <a:pt x="89605" y="11343"/>
                </a:lnTo>
                <a:cubicBezTo>
                  <a:pt x="89642" y="11381"/>
                  <a:pt x="89718" y="11381"/>
                  <a:pt x="89794" y="11419"/>
                </a:cubicBezTo>
                <a:lnTo>
                  <a:pt x="89983" y="11305"/>
                </a:lnTo>
                <a:cubicBezTo>
                  <a:pt x="89983" y="11267"/>
                  <a:pt x="90058" y="11230"/>
                  <a:pt x="90058" y="11154"/>
                </a:cubicBezTo>
                <a:lnTo>
                  <a:pt x="89907" y="11041"/>
                </a:lnTo>
                <a:cubicBezTo>
                  <a:pt x="89907" y="11041"/>
                  <a:pt x="89907" y="11041"/>
                  <a:pt x="89869" y="11003"/>
                </a:cubicBezTo>
                <a:cubicBezTo>
                  <a:pt x="89907" y="11003"/>
                  <a:pt x="89945" y="11041"/>
                  <a:pt x="89983" y="11041"/>
                </a:cubicBezTo>
                <a:cubicBezTo>
                  <a:pt x="89945" y="11041"/>
                  <a:pt x="89945" y="11003"/>
                  <a:pt x="89945" y="11003"/>
                </a:cubicBezTo>
                <a:cubicBezTo>
                  <a:pt x="89914" y="10972"/>
                  <a:pt x="89859" y="10917"/>
                  <a:pt x="89799" y="10917"/>
                </a:cubicBezTo>
                <a:close/>
                <a:moveTo>
                  <a:pt x="20350" y="11565"/>
                </a:moveTo>
                <a:cubicBezTo>
                  <a:pt x="20139" y="11565"/>
                  <a:pt x="20076" y="11728"/>
                  <a:pt x="20076" y="11797"/>
                </a:cubicBezTo>
                <a:cubicBezTo>
                  <a:pt x="20076" y="11835"/>
                  <a:pt x="20039" y="11872"/>
                  <a:pt x="20039" y="11872"/>
                </a:cubicBezTo>
                <a:lnTo>
                  <a:pt x="20114" y="12061"/>
                </a:lnTo>
                <a:cubicBezTo>
                  <a:pt x="20148" y="12072"/>
                  <a:pt x="20181" y="12077"/>
                  <a:pt x="20213" y="12077"/>
                </a:cubicBezTo>
                <a:cubicBezTo>
                  <a:pt x="20291" y="12077"/>
                  <a:pt x="20363" y="12050"/>
                  <a:pt x="20417" y="12024"/>
                </a:cubicBezTo>
                <a:cubicBezTo>
                  <a:pt x="20530" y="11948"/>
                  <a:pt x="20530" y="11797"/>
                  <a:pt x="20530" y="11683"/>
                </a:cubicBezTo>
                <a:lnTo>
                  <a:pt x="20417" y="11570"/>
                </a:lnTo>
                <a:cubicBezTo>
                  <a:pt x="20393" y="11567"/>
                  <a:pt x="20371" y="11565"/>
                  <a:pt x="20350" y="11565"/>
                </a:cubicBezTo>
                <a:close/>
                <a:moveTo>
                  <a:pt x="63517" y="11305"/>
                </a:moveTo>
                <a:lnTo>
                  <a:pt x="63291" y="11419"/>
                </a:lnTo>
                <a:cubicBezTo>
                  <a:pt x="63291" y="11419"/>
                  <a:pt x="63291" y="11456"/>
                  <a:pt x="63291" y="11456"/>
                </a:cubicBezTo>
                <a:cubicBezTo>
                  <a:pt x="63215" y="11456"/>
                  <a:pt x="63177" y="11532"/>
                  <a:pt x="63139" y="11570"/>
                </a:cubicBezTo>
                <a:lnTo>
                  <a:pt x="63139" y="11608"/>
                </a:lnTo>
                <a:cubicBezTo>
                  <a:pt x="63139" y="11683"/>
                  <a:pt x="63177" y="11721"/>
                  <a:pt x="63215" y="11759"/>
                </a:cubicBezTo>
                <a:cubicBezTo>
                  <a:pt x="63253" y="11835"/>
                  <a:pt x="63253" y="11872"/>
                  <a:pt x="63215" y="11986"/>
                </a:cubicBezTo>
                <a:lnTo>
                  <a:pt x="63328" y="12137"/>
                </a:lnTo>
                <a:cubicBezTo>
                  <a:pt x="63363" y="12144"/>
                  <a:pt x="63394" y="12147"/>
                  <a:pt x="63422" y="12147"/>
                </a:cubicBezTo>
                <a:cubicBezTo>
                  <a:pt x="63545" y="12147"/>
                  <a:pt x="63607" y="12085"/>
                  <a:pt x="63669" y="12024"/>
                </a:cubicBezTo>
                <a:lnTo>
                  <a:pt x="63706" y="12024"/>
                </a:lnTo>
                <a:cubicBezTo>
                  <a:pt x="63706" y="12024"/>
                  <a:pt x="63744" y="12061"/>
                  <a:pt x="63782" y="12061"/>
                </a:cubicBezTo>
                <a:cubicBezTo>
                  <a:pt x="63858" y="12061"/>
                  <a:pt x="63971" y="12024"/>
                  <a:pt x="63971" y="11910"/>
                </a:cubicBezTo>
                <a:cubicBezTo>
                  <a:pt x="64009" y="11910"/>
                  <a:pt x="64009" y="11872"/>
                  <a:pt x="64047" y="11835"/>
                </a:cubicBezTo>
                <a:lnTo>
                  <a:pt x="64047" y="11759"/>
                </a:lnTo>
                <a:cubicBezTo>
                  <a:pt x="64047" y="11683"/>
                  <a:pt x="64009" y="11608"/>
                  <a:pt x="63971" y="11532"/>
                </a:cubicBezTo>
                <a:cubicBezTo>
                  <a:pt x="63933" y="11494"/>
                  <a:pt x="63933" y="11456"/>
                  <a:pt x="63896" y="11419"/>
                </a:cubicBezTo>
                <a:lnTo>
                  <a:pt x="63782" y="11305"/>
                </a:lnTo>
                <a:cubicBezTo>
                  <a:pt x="63706" y="11324"/>
                  <a:pt x="63640" y="11334"/>
                  <a:pt x="63593" y="11334"/>
                </a:cubicBezTo>
                <a:cubicBezTo>
                  <a:pt x="63546" y="11334"/>
                  <a:pt x="63517" y="11324"/>
                  <a:pt x="63517" y="11305"/>
                </a:cubicBezTo>
                <a:close/>
                <a:moveTo>
                  <a:pt x="41816" y="11797"/>
                </a:moveTo>
                <a:cubicBezTo>
                  <a:pt x="41740" y="11835"/>
                  <a:pt x="41665" y="11872"/>
                  <a:pt x="41665" y="11986"/>
                </a:cubicBezTo>
                <a:lnTo>
                  <a:pt x="41778" y="12137"/>
                </a:lnTo>
                <a:cubicBezTo>
                  <a:pt x="41816" y="12137"/>
                  <a:pt x="41854" y="12175"/>
                  <a:pt x="41967" y="12175"/>
                </a:cubicBezTo>
                <a:lnTo>
                  <a:pt x="42081" y="12061"/>
                </a:lnTo>
                <a:lnTo>
                  <a:pt x="42081" y="11948"/>
                </a:lnTo>
                <a:lnTo>
                  <a:pt x="42043" y="11872"/>
                </a:lnTo>
                <a:cubicBezTo>
                  <a:pt x="42005" y="11835"/>
                  <a:pt x="41929" y="11797"/>
                  <a:pt x="41816" y="11797"/>
                </a:cubicBezTo>
                <a:close/>
                <a:moveTo>
                  <a:pt x="42988" y="11645"/>
                </a:moveTo>
                <a:cubicBezTo>
                  <a:pt x="42912" y="11645"/>
                  <a:pt x="42799" y="11645"/>
                  <a:pt x="42723" y="11835"/>
                </a:cubicBezTo>
                <a:lnTo>
                  <a:pt x="42837" y="11986"/>
                </a:lnTo>
                <a:cubicBezTo>
                  <a:pt x="42837" y="11986"/>
                  <a:pt x="42799" y="11948"/>
                  <a:pt x="42799" y="11948"/>
                </a:cubicBezTo>
                <a:cubicBezTo>
                  <a:pt x="42799" y="11948"/>
                  <a:pt x="42799" y="11948"/>
                  <a:pt x="42799" y="11986"/>
                </a:cubicBezTo>
                <a:cubicBezTo>
                  <a:pt x="42799" y="12024"/>
                  <a:pt x="42837" y="12099"/>
                  <a:pt x="42912" y="12137"/>
                </a:cubicBezTo>
                <a:cubicBezTo>
                  <a:pt x="42912" y="12175"/>
                  <a:pt x="42988" y="12175"/>
                  <a:pt x="43064" y="12175"/>
                </a:cubicBezTo>
                <a:lnTo>
                  <a:pt x="43177" y="12099"/>
                </a:lnTo>
                <a:cubicBezTo>
                  <a:pt x="43177" y="12061"/>
                  <a:pt x="43215" y="12024"/>
                  <a:pt x="43215" y="11986"/>
                </a:cubicBezTo>
                <a:cubicBezTo>
                  <a:pt x="43215" y="11835"/>
                  <a:pt x="43139" y="11683"/>
                  <a:pt x="42988" y="11645"/>
                </a:cubicBezTo>
                <a:close/>
                <a:moveTo>
                  <a:pt x="43744" y="11797"/>
                </a:moveTo>
                <a:cubicBezTo>
                  <a:pt x="43631" y="11797"/>
                  <a:pt x="43517" y="11835"/>
                  <a:pt x="43517" y="11948"/>
                </a:cubicBezTo>
                <a:lnTo>
                  <a:pt x="43631" y="12061"/>
                </a:lnTo>
                <a:lnTo>
                  <a:pt x="43593" y="12061"/>
                </a:lnTo>
                <a:cubicBezTo>
                  <a:pt x="43650" y="12146"/>
                  <a:pt x="43706" y="12189"/>
                  <a:pt x="43779" y="12189"/>
                </a:cubicBezTo>
                <a:cubicBezTo>
                  <a:pt x="43803" y="12189"/>
                  <a:pt x="43829" y="12184"/>
                  <a:pt x="43857" y="12175"/>
                </a:cubicBezTo>
                <a:lnTo>
                  <a:pt x="43971" y="12099"/>
                </a:lnTo>
                <a:cubicBezTo>
                  <a:pt x="43971" y="12099"/>
                  <a:pt x="43971" y="12061"/>
                  <a:pt x="43971" y="12024"/>
                </a:cubicBezTo>
                <a:cubicBezTo>
                  <a:pt x="43971" y="11910"/>
                  <a:pt x="43857" y="11797"/>
                  <a:pt x="43744" y="11797"/>
                </a:cubicBezTo>
                <a:close/>
                <a:moveTo>
                  <a:pt x="91117" y="11910"/>
                </a:moveTo>
                <a:lnTo>
                  <a:pt x="90928" y="11986"/>
                </a:lnTo>
                <a:cubicBezTo>
                  <a:pt x="90928" y="11986"/>
                  <a:pt x="90928" y="11986"/>
                  <a:pt x="90928" y="12024"/>
                </a:cubicBezTo>
                <a:cubicBezTo>
                  <a:pt x="90928" y="12024"/>
                  <a:pt x="90890" y="12061"/>
                  <a:pt x="90890" y="12099"/>
                </a:cubicBezTo>
                <a:cubicBezTo>
                  <a:pt x="90890" y="12175"/>
                  <a:pt x="90928" y="12213"/>
                  <a:pt x="90966" y="12250"/>
                </a:cubicBezTo>
                <a:lnTo>
                  <a:pt x="91117" y="12288"/>
                </a:lnTo>
                <a:cubicBezTo>
                  <a:pt x="91306" y="12250"/>
                  <a:pt x="91344" y="12175"/>
                  <a:pt x="91344" y="12099"/>
                </a:cubicBezTo>
                <a:lnTo>
                  <a:pt x="91193" y="11986"/>
                </a:lnTo>
                <a:cubicBezTo>
                  <a:pt x="91230" y="11986"/>
                  <a:pt x="91230" y="12024"/>
                  <a:pt x="91268" y="12024"/>
                </a:cubicBezTo>
                <a:cubicBezTo>
                  <a:pt x="91230" y="11986"/>
                  <a:pt x="91193" y="11910"/>
                  <a:pt x="91117" y="11910"/>
                </a:cubicBezTo>
                <a:close/>
                <a:moveTo>
                  <a:pt x="48583" y="11797"/>
                </a:moveTo>
                <a:cubicBezTo>
                  <a:pt x="48432" y="11797"/>
                  <a:pt x="48319" y="11835"/>
                  <a:pt x="48281" y="11986"/>
                </a:cubicBezTo>
                <a:lnTo>
                  <a:pt x="48432" y="12137"/>
                </a:lnTo>
                <a:cubicBezTo>
                  <a:pt x="48394" y="12137"/>
                  <a:pt x="48357" y="12099"/>
                  <a:pt x="48357" y="12061"/>
                </a:cubicBezTo>
                <a:cubicBezTo>
                  <a:pt x="48357" y="12099"/>
                  <a:pt x="48319" y="12137"/>
                  <a:pt x="48319" y="12137"/>
                </a:cubicBezTo>
                <a:cubicBezTo>
                  <a:pt x="48319" y="12213"/>
                  <a:pt x="48319" y="12250"/>
                  <a:pt x="48357" y="12326"/>
                </a:cubicBezTo>
                <a:lnTo>
                  <a:pt x="48432" y="12364"/>
                </a:lnTo>
                <a:cubicBezTo>
                  <a:pt x="48465" y="12375"/>
                  <a:pt x="48495" y="12379"/>
                  <a:pt x="48523" y="12379"/>
                </a:cubicBezTo>
                <a:cubicBezTo>
                  <a:pt x="48590" y="12379"/>
                  <a:pt x="48643" y="12353"/>
                  <a:pt x="48697" y="12326"/>
                </a:cubicBezTo>
                <a:cubicBezTo>
                  <a:pt x="48735" y="12288"/>
                  <a:pt x="48810" y="12213"/>
                  <a:pt x="48810" y="12099"/>
                </a:cubicBezTo>
                <a:cubicBezTo>
                  <a:pt x="48810" y="12024"/>
                  <a:pt x="48772" y="11910"/>
                  <a:pt x="48697" y="11835"/>
                </a:cubicBezTo>
                <a:lnTo>
                  <a:pt x="48583" y="11797"/>
                </a:lnTo>
                <a:close/>
                <a:moveTo>
                  <a:pt x="89098" y="12084"/>
                </a:moveTo>
                <a:cubicBezTo>
                  <a:pt x="89031" y="12084"/>
                  <a:pt x="88978" y="12110"/>
                  <a:pt x="88924" y="12137"/>
                </a:cubicBezTo>
                <a:cubicBezTo>
                  <a:pt x="88811" y="12175"/>
                  <a:pt x="88811" y="12288"/>
                  <a:pt x="88811" y="12326"/>
                </a:cubicBezTo>
                <a:cubicBezTo>
                  <a:pt x="88811" y="12364"/>
                  <a:pt x="88811" y="12402"/>
                  <a:pt x="88811" y="12439"/>
                </a:cubicBezTo>
                <a:lnTo>
                  <a:pt x="88962" y="12553"/>
                </a:lnTo>
                <a:cubicBezTo>
                  <a:pt x="89038" y="12553"/>
                  <a:pt x="89113" y="12515"/>
                  <a:pt x="89189" y="12477"/>
                </a:cubicBezTo>
                <a:cubicBezTo>
                  <a:pt x="89264" y="12439"/>
                  <a:pt x="89302" y="12364"/>
                  <a:pt x="89302" y="12250"/>
                </a:cubicBezTo>
                <a:cubicBezTo>
                  <a:pt x="89302" y="12250"/>
                  <a:pt x="89302" y="12213"/>
                  <a:pt x="89264" y="12213"/>
                </a:cubicBezTo>
                <a:lnTo>
                  <a:pt x="89189" y="12099"/>
                </a:lnTo>
                <a:cubicBezTo>
                  <a:pt x="89156" y="12088"/>
                  <a:pt x="89126" y="12084"/>
                  <a:pt x="89098" y="12084"/>
                </a:cubicBezTo>
                <a:close/>
                <a:moveTo>
                  <a:pt x="43253" y="12099"/>
                </a:moveTo>
                <a:cubicBezTo>
                  <a:pt x="43215" y="12099"/>
                  <a:pt x="43101" y="12137"/>
                  <a:pt x="43101" y="12326"/>
                </a:cubicBezTo>
                <a:lnTo>
                  <a:pt x="43101" y="12402"/>
                </a:lnTo>
                <a:lnTo>
                  <a:pt x="43139" y="12515"/>
                </a:lnTo>
                <a:cubicBezTo>
                  <a:pt x="43205" y="12537"/>
                  <a:pt x="43257" y="12559"/>
                  <a:pt x="43305" y="12559"/>
                </a:cubicBezTo>
                <a:cubicBezTo>
                  <a:pt x="43340" y="12559"/>
                  <a:pt x="43372" y="12547"/>
                  <a:pt x="43404" y="12515"/>
                </a:cubicBezTo>
                <a:cubicBezTo>
                  <a:pt x="43517" y="12477"/>
                  <a:pt x="43555" y="12402"/>
                  <a:pt x="43555" y="12326"/>
                </a:cubicBezTo>
                <a:cubicBezTo>
                  <a:pt x="43555" y="12250"/>
                  <a:pt x="43517" y="12175"/>
                  <a:pt x="43479" y="12137"/>
                </a:cubicBezTo>
                <a:cubicBezTo>
                  <a:pt x="43404" y="12099"/>
                  <a:pt x="43328" y="12099"/>
                  <a:pt x="43253" y="12099"/>
                </a:cubicBezTo>
                <a:close/>
                <a:moveTo>
                  <a:pt x="49590" y="12222"/>
                </a:moveTo>
                <a:cubicBezTo>
                  <a:pt x="49538" y="12222"/>
                  <a:pt x="49491" y="12232"/>
                  <a:pt x="49453" y="12250"/>
                </a:cubicBezTo>
                <a:cubicBezTo>
                  <a:pt x="49302" y="12326"/>
                  <a:pt x="49377" y="12553"/>
                  <a:pt x="49529" y="12553"/>
                </a:cubicBezTo>
                <a:cubicBezTo>
                  <a:pt x="49541" y="12565"/>
                  <a:pt x="49566" y="12574"/>
                  <a:pt x="49597" y="12574"/>
                </a:cubicBezTo>
                <a:cubicBezTo>
                  <a:pt x="49659" y="12574"/>
                  <a:pt x="49743" y="12540"/>
                  <a:pt x="49793" y="12439"/>
                </a:cubicBezTo>
                <a:lnTo>
                  <a:pt x="49755" y="12250"/>
                </a:lnTo>
                <a:cubicBezTo>
                  <a:pt x="49699" y="12232"/>
                  <a:pt x="49642" y="12222"/>
                  <a:pt x="49590" y="12222"/>
                </a:cubicBezTo>
                <a:close/>
                <a:moveTo>
                  <a:pt x="3668" y="12330"/>
                </a:moveTo>
                <a:cubicBezTo>
                  <a:pt x="3651" y="12330"/>
                  <a:pt x="3630" y="12339"/>
                  <a:pt x="3592" y="12364"/>
                </a:cubicBezTo>
                <a:cubicBezTo>
                  <a:pt x="3555" y="12402"/>
                  <a:pt x="3592" y="12402"/>
                  <a:pt x="3592" y="12402"/>
                </a:cubicBezTo>
                <a:lnTo>
                  <a:pt x="3441" y="12402"/>
                </a:lnTo>
                <a:cubicBezTo>
                  <a:pt x="3441" y="12477"/>
                  <a:pt x="3479" y="12553"/>
                  <a:pt x="3517" y="12591"/>
                </a:cubicBezTo>
                <a:cubicBezTo>
                  <a:pt x="3555" y="12628"/>
                  <a:pt x="3630" y="12628"/>
                  <a:pt x="3706" y="12628"/>
                </a:cubicBezTo>
                <a:cubicBezTo>
                  <a:pt x="3857" y="12628"/>
                  <a:pt x="3970" y="12553"/>
                  <a:pt x="3970" y="12402"/>
                </a:cubicBezTo>
                <a:lnTo>
                  <a:pt x="3819" y="12402"/>
                </a:lnTo>
                <a:cubicBezTo>
                  <a:pt x="3819" y="12402"/>
                  <a:pt x="3819" y="12402"/>
                  <a:pt x="3819" y="12364"/>
                </a:cubicBezTo>
                <a:cubicBezTo>
                  <a:pt x="3718" y="12364"/>
                  <a:pt x="3702" y="12330"/>
                  <a:pt x="3668" y="12330"/>
                </a:cubicBezTo>
                <a:close/>
                <a:moveTo>
                  <a:pt x="73650" y="12175"/>
                </a:moveTo>
                <a:lnTo>
                  <a:pt x="73461" y="12250"/>
                </a:lnTo>
                <a:lnTo>
                  <a:pt x="73461" y="12515"/>
                </a:lnTo>
                <a:lnTo>
                  <a:pt x="73574" y="12628"/>
                </a:lnTo>
                <a:cubicBezTo>
                  <a:pt x="73607" y="12640"/>
                  <a:pt x="73637" y="12644"/>
                  <a:pt x="73665" y="12644"/>
                </a:cubicBezTo>
                <a:cubicBezTo>
                  <a:pt x="73732" y="12644"/>
                  <a:pt x="73785" y="12617"/>
                  <a:pt x="73839" y="12591"/>
                </a:cubicBezTo>
                <a:cubicBezTo>
                  <a:pt x="73877" y="12553"/>
                  <a:pt x="73877" y="12515"/>
                  <a:pt x="73877" y="12439"/>
                </a:cubicBezTo>
                <a:cubicBezTo>
                  <a:pt x="73877" y="12326"/>
                  <a:pt x="73763" y="12213"/>
                  <a:pt x="73650" y="12175"/>
                </a:cubicBezTo>
                <a:close/>
                <a:moveTo>
                  <a:pt x="90247" y="12364"/>
                </a:moveTo>
                <a:lnTo>
                  <a:pt x="90096" y="12477"/>
                </a:lnTo>
                <a:lnTo>
                  <a:pt x="90096" y="12591"/>
                </a:lnTo>
                <a:lnTo>
                  <a:pt x="90210" y="12704"/>
                </a:lnTo>
                <a:cubicBezTo>
                  <a:pt x="90240" y="12704"/>
                  <a:pt x="90294" y="12753"/>
                  <a:pt x="90373" y="12753"/>
                </a:cubicBezTo>
                <a:cubicBezTo>
                  <a:pt x="90393" y="12753"/>
                  <a:pt x="90414" y="12749"/>
                  <a:pt x="90436" y="12742"/>
                </a:cubicBezTo>
                <a:lnTo>
                  <a:pt x="90550" y="12628"/>
                </a:lnTo>
                <a:lnTo>
                  <a:pt x="90550" y="12477"/>
                </a:lnTo>
                <a:lnTo>
                  <a:pt x="90399" y="12364"/>
                </a:lnTo>
                <a:close/>
                <a:moveTo>
                  <a:pt x="4651" y="12477"/>
                </a:moveTo>
                <a:cubicBezTo>
                  <a:pt x="4462" y="12477"/>
                  <a:pt x="4349" y="12515"/>
                  <a:pt x="4311" y="12628"/>
                </a:cubicBezTo>
                <a:lnTo>
                  <a:pt x="4311" y="12780"/>
                </a:lnTo>
                <a:cubicBezTo>
                  <a:pt x="4355" y="12824"/>
                  <a:pt x="4425" y="12842"/>
                  <a:pt x="4499" y="12842"/>
                </a:cubicBezTo>
                <a:cubicBezTo>
                  <a:pt x="4551" y="12842"/>
                  <a:pt x="4604" y="12833"/>
                  <a:pt x="4651" y="12818"/>
                </a:cubicBezTo>
                <a:cubicBezTo>
                  <a:pt x="4727" y="12780"/>
                  <a:pt x="4802" y="12704"/>
                  <a:pt x="4802" y="12628"/>
                </a:cubicBezTo>
                <a:cubicBezTo>
                  <a:pt x="4802" y="12591"/>
                  <a:pt x="4802" y="12591"/>
                  <a:pt x="4802" y="12553"/>
                </a:cubicBezTo>
                <a:lnTo>
                  <a:pt x="4651" y="12477"/>
                </a:lnTo>
                <a:close/>
                <a:moveTo>
                  <a:pt x="34746" y="12477"/>
                </a:moveTo>
                <a:lnTo>
                  <a:pt x="34595" y="12591"/>
                </a:lnTo>
                <a:lnTo>
                  <a:pt x="34595" y="12742"/>
                </a:lnTo>
                <a:lnTo>
                  <a:pt x="34746" y="12855"/>
                </a:lnTo>
                <a:lnTo>
                  <a:pt x="34897" y="12855"/>
                </a:lnTo>
                <a:lnTo>
                  <a:pt x="35048" y="12742"/>
                </a:lnTo>
                <a:lnTo>
                  <a:pt x="35048" y="12591"/>
                </a:lnTo>
                <a:lnTo>
                  <a:pt x="34897" y="12477"/>
                </a:lnTo>
                <a:close/>
                <a:moveTo>
                  <a:pt x="81363" y="12250"/>
                </a:moveTo>
                <a:cubicBezTo>
                  <a:pt x="81211" y="12326"/>
                  <a:pt x="81136" y="12439"/>
                  <a:pt x="81136" y="12553"/>
                </a:cubicBezTo>
                <a:cubicBezTo>
                  <a:pt x="81136" y="12704"/>
                  <a:pt x="81287" y="12818"/>
                  <a:pt x="81476" y="12855"/>
                </a:cubicBezTo>
                <a:lnTo>
                  <a:pt x="81627" y="12780"/>
                </a:lnTo>
                <a:cubicBezTo>
                  <a:pt x="81665" y="12704"/>
                  <a:pt x="81665" y="12628"/>
                  <a:pt x="81665" y="12553"/>
                </a:cubicBezTo>
                <a:cubicBezTo>
                  <a:pt x="81665" y="12402"/>
                  <a:pt x="81627" y="12326"/>
                  <a:pt x="81514" y="12250"/>
                </a:cubicBezTo>
                <a:close/>
                <a:moveTo>
                  <a:pt x="28697" y="12515"/>
                </a:moveTo>
                <a:lnTo>
                  <a:pt x="28583" y="12628"/>
                </a:lnTo>
                <a:lnTo>
                  <a:pt x="28583" y="12742"/>
                </a:lnTo>
                <a:lnTo>
                  <a:pt x="28697" y="12855"/>
                </a:lnTo>
                <a:cubicBezTo>
                  <a:pt x="28697" y="12855"/>
                  <a:pt x="28734" y="12893"/>
                  <a:pt x="28772" y="12893"/>
                </a:cubicBezTo>
                <a:lnTo>
                  <a:pt x="28961" y="12780"/>
                </a:lnTo>
                <a:cubicBezTo>
                  <a:pt x="28961" y="12742"/>
                  <a:pt x="28961" y="12742"/>
                  <a:pt x="28999" y="12704"/>
                </a:cubicBezTo>
                <a:lnTo>
                  <a:pt x="28886" y="12515"/>
                </a:lnTo>
                <a:close/>
                <a:moveTo>
                  <a:pt x="55569" y="12054"/>
                </a:moveTo>
                <a:cubicBezTo>
                  <a:pt x="55406" y="12054"/>
                  <a:pt x="55341" y="12147"/>
                  <a:pt x="55275" y="12213"/>
                </a:cubicBezTo>
                <a:cubicBezTo>
                  <a:pt x="55162" y="12213"/>
                  <a:pt x="55011" y="12213"/>
                  <a:pt x="54822" y="12402"/>
                </a:cubicBezTo>
                <a:lnTo>
                  <a:pt x="54822" y="12553"/>
                </a:lnTo>
                <a:cubicBezTo>
                  <a:pt x="54859" y="12591"/>
                  <a:pt x="54859" y="12628"/>
                  <a:pt x="54859" y="12666"/>
                </a:cubicBezTo>
                <a:cubicBezTo>
                  <a:pt x="54859" y="12704"/>
                  <a:pt x="54897" y="12780"/>
                  <a:pt x="54897" y="12855"/>
                </a:cubicBezTo>
                <a:lnTo>
                  <a:pt x="55049" y="12893"/>
                </a:lnTo>
                <a:lnTo>
                  <a:pt x="55275" y="12893"/>
                </a:lnTo>
                <a:lnTo>
                  <a:pt x="55427" y="12780"/>
                </a:lnTo>
                <a:lnTo>
                  <a:pt x="55427" y="12628"/>
                </a:lnTo>
                <a:cubicBezTo>
                  <a:pt x="55427" y="12628"/>
                  <a:pt x="55464" y="12628"/>
                  <a:pt x="55464" y="12591"/>
                </a:cubicBezTo>
                <a:lnTo>
                  <a:pt x="55729" y="12553"/>
                </a:lnTo>
                <a:cubicBezTo>
                  <a:pt x="55729" y="12553"/>
                  <a:pt x="55729" y="12515"/>
                  <a:pt x="55767" y="12477"/>
                </a:cubicBezTo>
                <a:cubicBezTo>
                  <a:pt x="55767" y="12402"/>
                  <a:pt x="55842" y="12326"/>
                  <a:pt x="55842" y="12250"/>
                </a:cubicBezTo>
                <a:cubicBezTo>
                  <a:pt x="55842" y="12175"/>
                  <a:pt x="55805" y="12137"/>
                  <a:pt x="55729" y="12099"/>
                </a:cubicBezTo>
                <a:lnTo>
                  <a:pt x="55653" y="12061"/>
                </a:lnTo>
                <a:cubicBezTo>
                  <a:pt x="55622" y="12056"/>
                  <a:pt x="55594" y="12054"/>
                  <a:pt x="55569" y="12054"/>
                </a:cubicBezTo>
                <a:close/>
                <a:moveTo>
                  <a:pt x="70928" y="12288"/>
                </a:moveTo>
                <a:lnTo>
                  <a:pt x="70814" y="12402"/>
                </a:lnTo>
                <a:cubicBezTo>
                  <a:pt x="70776" y="12553"/>
                  <a:pt x="70852" y="12666"/>
                  <a:pt x="70928" y="12704"/>
                </a:cubicBezTo>
                <a:cubicBezTo>
                  <a:pt x="70928" y="12742"/>
                  <a:pt x="70928" y="12742"/>
                  <a:pt x="70928" y="12742"/>
                </a:cubicBezTo>
                <a:lnTo>
                  <a:pt x="70928" y="12780"/>
                </a:lnTo>
                <a:lnTo>
                  <a:pt x="71041" y="12893"/>
                </a:lnTo>
                <a:cubicBezTo>
                  <a:pt x="71155" y="12893"/>
                  <a:pt x="71230" y="12893"/>
                  <a:pt x="71306" y="12855"/>
                </a:cubicBezTo>
                <a:cubicBezTo>
                  <a:pt x="71344" y="12818"/>
                  <a:pt x="71381" y="12742"/>
                  <a:pt x="71381" y="12666"/>
                </a:cubicBezTo>
                <a:lnTo>
                  <a:pt x="71381" y="12628"/>
                </a:lnTo>
                <a:lnTo>
                  <a:pt x="71306" y="12553"/>
                </a:lnTo>
                <a:cubicBezTo>
                  <a:pt x="71306" y="12553"/>
                  <a:pt x="71306" y="12515"/>
                  <a:pt x="71306" y="12515"/>
                </a:cubicBezTo>
                <a:lnTo>
                  <a:pt x="71230" y="12364"/>
                </a:lnTo>
                <a:cubicBezTo>
                  <a:pt x="71192" y="12364"/>
                  <a:pt x="71192" y="12364"/>
                  <a:pt x="71192" y="12326"/>
                </a:cubicBezTo>
                <a:cubicBezTo>
                  <a:pt x="71117" y="12326"/>
                  <a:pt x="71041" y="12288"/>
                  <a:pt x="70928" y="12288"/>
                </a:cubicBezTo>
                <a:close/>
                <a:moveTo>
                  <a:pt x="42459" y="12402"/>
                </a:moveTo>
                <a:lnTo>
                  <a:pt x="42345" y="12439"/>
                </a:lnTo>
                <a:cubicBezTo>
                  <a:pt x="42307" y="12477"/>
                  <a:pt x="42270" y="12553"/>
                  <a:pt x="42270" y="12628"/>
                </a:cubicBezTo>
                <a:cubicBezTo>
                  <a:pt x="42270" y="12780"/>
                  <a:pt x="42421" y="12931"/>
                  <a:pt x="42610" y="12969"/>
                </a:cubicBezTo>
                <a:lnTo>
                  <a:pt x="42761" y="12893"/>
                </a:lnTo>
                <a:cubicBezTo>
                  <a:pt x="42799" y="12818"/>
                  <a:pt x="42799" y="12742"/>
                  <a:pt x="42799" y="12704"/>
                </a:cubicBezTo>
                <a:cubicBezTo>
                  <a:pt x="42799" y="12628"/>
                  <a:pt x="42761" y="12439"/>
                  <a:pt x="42459" y="12402"/>
                </a:cubicBezTo>
                <a:close/>
                <a:moveTo>
                  <a:pt x="50020" y="12477"/>
                </a:moveTo>
                <a:lnTo>
                  <a:pt x="49831" y="12553"/>
                </a:lnTo>
                <a:cubicBezTo>
                  <a:pt x="49793" y="12591"/>
                  <a:pt x="49718" y="12704"/>
                  <a:pt x="49718" y="12818"/>
                </a:cubicBezTo>
                <a:cubicBezTo>
                  <a:pt x="49718" y="12893"/>
                  <a:pt x="49755" y="12969"/>
                  <a:pt x="49869" y="13007"/>
                </a:cubicBezTo>
                <a:lnTo>
                  <a:pt x="50058" y="12893"/>
                </a:lnTo>
                <a:cubicBezTo>
                  <a:pt x="50058" y="12893"/>
                  <a:pt x="50058" y="12893"/>
                  <a:pt x="50096" y="12855"/>
                </a:cubicBezTo>
                <a:cubicBezTo>
                  <a:pt x="50134" y="12818"/>
                  <a:pt x="50171" y="12742"/>
                  <a:pt x="50171" y="12666"/>
                </a:cubicBezTo>
                <a:cubicBezTo>
                  <a:pt x="50171" y="12591"/>
                  <a:pt x="50134" y="12515"/>
                  <a:pt x="50020" y="12477"/>
                </a:cubicBezTo>
                <a:close/>
                <a:moveTo>
                  <a:pt x="66315" y="12666"/>
                </a:moveTo>
                <a:cubicBezTo>
                  <a:pt x="66202" y="12666"/>
                  <a:pt x="66164" y="12704"/>
                  <a:pt x="66126" y="12704"/>
                </a:cubicBezTo>
                <a:cubicBezTo>
                  <a:pt x="66088" y="12742"/>
                  <a:pt x="66013" y="12818"/>
                  <a:pt x="66051" y="12969"/>
                </a:cubicBezTo>
                <a:lnTo>
                  <a:pt x="66202" y="13044"/>
                </a:lnTo>
                <a:lnTo>
                  <a:pt x="66315" y="13044"/>
                </a:lnTo>
                <a:lnTo>
                  <a:pt x="66429" y="12931"/>
                </a:lnTo>
                <a:lnTo>
                  <a:pt x="66429" y="12780"/>
                </a:lnTo>
                <a:lnTo>
                  <a:pt x="66315" y="12666"/>
                </a:lnTo>
                <a:close/>
                <a:moveTo>
                  <a:pt x="47220" y="12613"/>
                </a:moveTo>
                <a:cubicBezTo>
                  <a:pt x="47140" y="12613"/>
                  <a:pt x="47087" y="12640"/>
                  <a:pt x="47033" y="12666"/>
                </a:cubicBezTo>
                <a:cubicBezTo>
                  <a:pt x="46996" y="12704"/>
                  <a:pt x="46920" y="12780"/>
                  <a:pt x="46958" y="12893"/>
                </a:cubicBezTo>
                <a:lnTo>
                  <a:pt x="47033" y="13007"/>
                </a:lnTo>
                <a:lnTo>
                  <a:pt x="47109" y="13007"/>
                </a:lnTo>
                <a:cubicBezTo>
                  <a:pt x="47136" y="13033"/>
                  <a:pt x="47181" y="13060"/>
                  <a:pt x="47246" y="13060"/>
                </a:cubicBezTo>
                <a:cubicBezTo>
                  <a:pt x="47273" y="13060"/>
                  <a:pt x="47303" y="13055"/>
                  <a:pt x="47336" y="13044"/>
                </a:cubicBezTo>
                <a:lnTo>
                  <a:pt x="47449" y="12931"/>
                </a:lnTo>
                <a:lnTo>
                  <a:pt x="47449" y="12742"/>
                </a:lnTo>
                <a:lnTo>
                  <a:pt x="47336" y="12628"/>
                </a:lnTo>
                <a:cubicBezTo>
                  <a:pt x="47291" y="12617"/>
                  <a:pt x="47254" y="12613"/>
                  <a:pt x="47220" y="12613"/>
                </a:cubicBezTo>
                <a:close/>
                <a:moveTo>
                  <a:pt x="82346" y="12704"/>
                </a:moveTo>
                <a:cubicBezTo>
                  <a:pt x="82232" y="12704"/>
                  <a:pt x="82194" y="12742"/>
                  <a:pt x="82157" y="12780"/>
                </a:cubicBezTo>
                <a:cubicBezTo>
                  <a:pt x="82119" y="12818"/>
                  <a:pt x="82043" y="12893"/>
                  <a:pt x="82081" y="13007"/>
                </a:cubicBezTo>
                <a:lnTo>
                  <a:pt x="82232" y="13120"/>
                </a:lnTo>
                <a:lnTo>
                  <a:pt x="82346" y="13120"/>
                </a:lnTo>
                <a:lnTo>
                  <a:pt x="82459" y="13007"/>
                </a:lnTo>
                <a:lnTo>
                  <a:pt x="82459" y="12855"/>
                </a:lnTo>
                <a:lnTo>
                  <a:pt x="82346" y="12704"/>
                </a:lnTo>
                <a:close/>
                <a:moveTo>
                  <a:pt x="76674" y="12628"/>
                </a:moveTo>
                <a:lnTo>
                  <a:pt x="76561" y="12666"/>
                </a:lnTo>
                <a:cubicBezTo>
                  <a:pt x="76448" y="12742"/>
                  <a:pt x="76485" y="12931"/>
                  <a:pt x="76485" y="13044"/>
                </a:cubicBezTo>
                <a:lnTo>
                  <a:pt x="76561" y="13158"/>
                </a:lnTo>
                <a:cubicBezTo>
                  <a:pt x="76594" y="13169"/>
                  <a:pt x="76624" y="13173"/>
                  <a:pt x="76652" y="13173"/>
                </a:cubicBezTo>
                <a:cubicBezTo>
                  <a:pt x="76719" y="13173"/>
                  <a:pt x="76772" y="13147"/>
                  <a:pt x="76826" y="13120"/>
                </a:cubicBezTo>
                <a:cubicBezTo>
                  <a:pt x="76901" y="13082"/>
                  <a:pt x="76939" y="12969"/>
                  <a:pt x="76939" y="12893"/>
                </a:cubicBezTo>
                <a:cubicBezTo>
                  <a:pt x="76939" y="12742"/>
                  <a:pt x="76826" y="12628"/>
                  <a:pt x="76674" y="12628"/>
                </a:cubicBezTo>
                <a:close/>
                <a:moveTo>
                  <a:pt x="21324" y="12818"/>
                </a:moveTo>
                <a:cubicBezTo>
                  <a:pt x="21211" y="12818"/>
                  <a:pt x="20870" y="12855"/>
                  <a:pt x="20870" y="13196"/>
                </a:cubicBezTo>
                <a:lnTo>
                  <a:pt x="21059" y="13309"/>
                </a:lnTo>
                <a:cubicBezTo>
                  <a:pt x="21097" y="13271"/>
                  <a:pt x="21135" y="13271"/>
                  <a:pt x="21173" y="13271"/>
                </a:cubicBezTo>
                <a:cubicBezTo>
                  <a:pt x="21286" y="13233"/>
                  <a:pt x="21475" y="13196"/>
                  <a:pt x="21475" y="12969"/>
                </a:cubicBezTo>
                <a:cubicBezTo>
                  <a:pt x="21475" y="12969"/>
                  <a:pt x="21475" y="12931"/>
                  <a:pt x="21475" y="12931"/>
                </a:cubicBezTo>
                <a:lnTo>
                  <a:pt x="21324" y="12818"/>
                </a:lnTo>
                <a:close/>
                <a:moveTo>
                  <a:pt x="31101" y="13104"/>
                </a:moveTo>
                <a:cubicBezTo>
                  <a:pt x="31069" y="13104"/>
                  <a:pt x="31036" y="13109"/>
                  <a:pt x="31003" y="13120"/>
                </a:cubicBezTo>
                <a:cubicBezTo>
                  <a:pt x="30927" y="13120"/>
                  <a:pt x="30889" y="13196"/>
                  <a:pt x="30852" y="13271"/>
                </a:cubicBezTo>
                <a:lnTo>
                  <a:pt x="31003" y="13422"/>
                </a:lnTo>
                <a:cubicBezTo>
                  <a:pt x="31003" y="13449"/>
                  <a:pt x="31041" y="13476"/>
                  <a:pt x="31103" y="13476"/>
                </a:cubicBezTo>
                <a:cubicBezTo>
                  <a:pt x="31129" y="13476"/>
                  <a:pt x="31159" y="13471"/>
                  <a:pt x="31192" y="13460"/>
                </a:cubicBezTo>
                <a:lnTo>
                  <a:pt x="31305" y="13347"/>
                </a:lnTo>
                <a:lnTo>
                  <a:pt x="31305" y="13233"/>
                </a:lnTo>
                <a:lnTo>
                  <a:pt x="31268" y="13158"/>
                </a:lnTo>
                <a:cubicBezTo>
                  <a:pt x="31241" y="13131"/>
                  <a:pt x="31176" y="13104"/>
                  <a:pt x="31101" y="13104"/>
                </a:cubicBezTo>
                <a:close/>
                <a:moveTo>
                  <a:pt x="49491" y="13233"/>
                </a:moveTo>
                <a:cubicBezTo>
                  <a:pt x="49453" y="13233"/>
                  <a:pt x="49264" y="13233"/>
                  <a:pt x="49226" y="13385"/>
                </a:cubicBezTo>
                <a:lnTo>
                  <a:pt x="49377" y="13536"/>
                </a:lnTo>
                <a:cubicBezTo>
                  <a:pt x="49340" y="13536"/>
                  <a:pt x="49302" y="13499"/>
                  <a:pt x="49302" y="13498"/>
                </a:cubicBezTo>
                <a:lnTo>
                  <a:pt x="49302" y="13498"/>
                </a:lnTo>
                <a:cubicBezTo>
                  <a:pt x="49340" y="13536"/>
                  <a:pt x="49377" y="13611"/>
                  <a:pt x="49453" y="13611"/>
                </a:cubicBezTo>
                <a:lnTo>
                  <a:pt x="49642" y="13498"/>
                </a:lnTo>
                <a:cubicBezTo>
                  <a:pt x="49642" y="13498"/>
                  <a:pt x="49680" y="13460"/>
                  <a:pt x="49680" y="13385"/>
                </a:cubicBezTo>
                <a:lnTo>
                  <a:pt x="49680" y="13347"/>
                </a:lnTo>
                <a:lnTo>
                  <a:pt x="49529" y="13233"/>
                </a:lnTo>
                <a:close/>
                <a:moveTo>
                  <a:pt x="27819" y="13261"/>
                </a:moveTo>
                <a:cubicBezTo>
                  <a:pt x="27797" y="13261"/>
                  <a:pt x="27774" y="13264"/>
                  <a:pt x="27751" y="13271"/>
                </a:cubicBezTo>
                <a:cubicBezTo>
                  <a:pt x="27676" y="13271"/>
                  <a:pt x="27638" y="13347"/>
                  <a:pt x="27600" y="13422"/>
                </a:cubicBezTo>
                <a:lnTo>
                  <a:pt x="27714" y="13574"/>
                </a:lnTo>
                <a:cubicBezTo>
                  <a:pt x="27740" y="13600"/>
                  <a:pt x="27786" y="13627"/>
                  <a:pt x="27851" y="13627"/>
                </a:cubicBezTo>
                <a:cubicBezTo>
                  <a:pt x="27877" y="13627"/>
                  <a:pt x="27907" y="13623"/>
                  <a:pt x="27940" y="13611"/>
                </a:cubicBezTo>
                <a:lnTo>
                  <a:pt x="28054" y="13498"/>
                </a:lnTo>
                <a:lnTo>
                  <a:pt x="28054" y="13422"/>
                </a:lnTo>
                <a:lnTo>
                  <a:pt x="28016" y="13309"/>
                </a:lnTo>
                <a:cubicBezTo>
                  <a:pt x="27986" y="13309"/>
                  <a:pt x="27907" y="13261"/>
                  <a:pt x="27819" y="13261"/>
                </a:cubicBezTo>
                <a:close/>
                <a:moveTo>
                  <a:pt x="36939" y="13196"/>
                </a:moveTo>
                <a:lnTo>
                  <a:pt x="36825" y="13309"/>
                </a:lnTo>
                <a:lnTo>
                  <a:pt x="36825" y="13498"/>
                </a:lnTo>
                <a:lnTo>
                  <a:pt x="36939" y="13611"/>
                </a:lnTo>
                <a:cubicBezTo>
                  <a:pt x="36972" y="13623"/>
                  <a:pt x="37002" y="13627"/>
                  <a:pt x="37029" y="13627"/>
                </a:cubicBezTo>
                <a:cubicBezTo>
                  <a:pt x="37093" y="13627"/>
                  <a:pt x="37139" y="13600"/>
                  <a:pt x="37166" y="13574"/>
                </a:cubicBezTo>
                <a:cubicBezTo>
                  <a:pt x="37241" y="13536"/>
                  <a:pt x="37279" y="13498"/>
                  <a:pt x="37279" y="13422"/>
                </a:cubicBezTo>
                <a:cubicBezTo>
                  <a:pt x="37279" y="13347"/>
                  <a:pt x="37241" y="13309"/>
                  <a:pt x="37166" y="13233"/>
                </a:cubicBezTo>
                <a:cubicBezTo>
                  <a:pt x="37128" y="13196"/>
                  <a:pt x="37052" y="13196"/>
                  <a:pt x="36939" y="13196"/>
                </a:cubicBezTo>
                <a:close/>
                <a:moveTo>
                  <a:pt x="18489" y="13271"/>
                </a:moveTo>
                <a:cubicBezTo>
                  <a:pt x="18375" y="13385"/>
                  <a:pt x="18375" y="13574"/>
                  <a:pt x="18489" y="13687"/>
                </a:cubicBezTo>
                <a:lnTo>
                  <a:pt x="18564" y="13725"/>
                </a:lnTo>
                <a:cubicBezTo>
                  <a:pt x="18678" y="13725"/>
                  <a:pt x="18753" y="13725"/>
                  <a:pt x="18791" y="13687"/>
                </a:cubicBezTo>
                <a:cubicBezTo>
                  <a:pt x="18867" y="13611"/>
                  <a:pt x="18904" y="13536"/>
                  <a:pt x="18904" y="13460"/>
                </a:cubicBezTo>
                <a:cubicBezTo>
                  <a:pt x="18904" y="13422"/>
                  <a:pt x="18904" y="13422"/>
                  <a:pt x="18904" y="13385"/>
                </a:cubicBezTo>
                <a:lnTo>
                  <a:pt x="18753" y="13271"/>
                </a:lnTo>
                <a:close/>
                <a:moveTo>
                  <a:pt x="76826" y="13347"/>
                </a:moveTo>
                <a:lnTo>
                  <a:pt x="76637" y="13460"/>
                </a:lnTo>
                <a:cubicBezTo>
                  <a:pt x="76637" y="13498"/>
                  <a:pt x="76637" y="13498"/>
                  <a:pt x="76599" y="13536"/>
                </a:cubicBezTo>
                <a:lnTo>
                  <a:pt x="76712" y="13725"/>
                </a:lnTo>
                <a:lnTo>
                  <a:pt x="76901" y="13725"/>
                </a:lnTo>
                <a:lnTo>
                  <a:pt x="77053" y="13611"/>
                </a:lnTo>
                <a:lnTo>
                  <a:pt x="77053" y="13498"/>
                </a:lnTo>
                <a:lnTo>
                  <a:pt x="76939" y="13385"/>
                </a:lnTo>
                <a:cubicBezTo>
                  <a:pt x="76901" y="13385"/>
                  <a:pt x="76864" y="13347"/>
                  <a:pt x="76826" y="13347"/>
                </a:cubicBezTo>
                <a:close/>
                <a:moveTo>
                  <a:pt x="90474" y="13498"/>
                </a:moveTo>
                <a:lnTo>
                  <a:pt x="90323" y="13574"/>
                </a:lnTo>
                <a:cubicBezTo>
                  <a:pt x="90323" y="13611"/>
                  <a:pt x="90247" y="13687"/>
                  <a:pt x="90247" y="13763"/>
                </a:cubicBezTo>
                <a:cubicBezTo>
                  <a:pt x="90247" y="13876"/>
                  <a:pt x="90361" y="13914"/>
                  <a:pt x="90474" y="13952"/>
                </a:cubicBezTo>
                <a:lnTo>
                  <a:pt x="90588" y="13876"/>
                </a:lnTo>
                <a:cubicBezTo>
                  <a:pt x="90625" y="13801"/>
                  <a:pt x="90663" y="13725"/>
                  <a:pt x="90663" y="13649"/>
                </a:cubicBezTo>
                <a:cubicBezTo>
                  <a:pt x="90663" y="13574"/>
                  <a:pt x="90588" y="13498"/>
                  <a:pt x="90474" y="13498"/>
                </a:cubicBezTo>
                <a:close/>
                <a:moveTo>
                  <a:pt x="81400" y="13536"/>
                </a:moveTo>
                <a:lnTo>
                  <a:pt x="81287" y="13649"/>
                </a:lnTo>
                <a:lnTo>
                  <a:pt x="81287" y="13876"/>
                </a:lnTo>
                <a:lnTo>
                  <a:pt x="81438" y="13990"/>
                </a:lnTo>
                <a:lnTo>
                  <a:pt x="81552" y="13990"/>
                </a:lnTo>
                <a:lnTo>
                  <a:pt x="81703" y="13838"/>
                </a:lnTo>
                <a:cubicBezTo>
                  <a:pt x="81703" y="13838"/>
                  <a:pt x="81703" y="13801"/>
                  <a:pt x="81703" y="13801"/>
                </a:cubicBezTo>
                <a:cubicBezTo>
                  <a:pt x="81703" y="13763"/>
                  <a:pt x="81703" y="13763"/>
                  <a:pt x="81703" y="13725"/>
                </a:cubicBezTo>
                <a:cubicBezTo>
                  <a:pt x="81703" y="13725"/>
                  <a:pt x="81703" y="13611"/>
                  <a:pt x="81589" y="13574"/>
                </a:cubicBezTo>
                <a:cubicBezTo>
                  <a:pt x="81552" y="13536"/>
                  <a:pt x="81476" y="13536"/>
                  <a:pt x="81400" y="13536"/>
                </a:cubicBezTo>
                <a:close/>
                <a:moveTo>
                  <a:pt x="24387" y="13649"/>
                </a:moveTo>
                <a:lnTo>
                  <a:pt x="24198" y="13687"/>
                </a:lnTo>
                <a:cubicBezTo>
                  <a:pt x="24084" y="13801"/>
                  <a:pt x="24084" y="13990"/>
                  <a:pt x="24198" y="14103"/>
                </a:cubicBezTo>
                <a:cubicBezTo>
                  <a:pt x="24251" y="14130"/>
                  <a:pt x="24304" y="14156"/>
                  <a:pt x="24371" y="14156"/>
                </a:cubicBezTo>
                <a:cubicBezTo>
                  <a:pt x="24399" y="14156"/>
                  <a:pt x="24429" y="14152"/>
                  <a:pt x="24462" y="14141"/>
                </a:cubicBezTo>
                <a:lnTo>
                  <a:pt x="24576" y="14027"/>
                </a:lnTo>
                <a:lnTo>
                  <a:pt x="24576" y="13990"/>
                </a:lnTo>
                <a:cubicBezTo>
                  <a:pt x="24576" y="13801"/>
                  <a:pt x="24462" y="13725"/>
                  <a:pt x="24387" y="13649"/>
                </a:cubicBezTo>
                <a:close/>
                <a:moveTo>
                  <a:pt x="7373" y="13687"/>
                </a:moveTo>
                <a:lnTo>
                  <a:pt x="7222" y="13838"/>
                </a:lnTo>
                <a:lnTo>
                  <a:pt x="7373" y="13876"/>
                </a:lnTo>
                <a:lnTo>
                  <a:pt x="7222" y="13876"/>
                </a:lnTo>
                <a:cubicBezTo>
                  <a:pt x="7146" y="13914"/>
                  <a:pt x="7071" y="13990"/>
                  <a:pt x="7108" y="14179"/>
                </a:cubicBezTo>
                <a:lnTo>
                  <a:pt x="7222" y="14254"/>
                </a:lnTo>
                <a:cubicBezTo>
                  <a:pt x="7335" y="14254"/>
                  <a:pt x="7411" y="14216"/>
                  <a:pt x="7449" y="14216"/>
                </a:cubicBezTo>
                <a:cubicBezTo>
                  <a:pt x="7487" y="14179"/>
                  <a:pt x="7487" y="14179"/>
                  <a:pt x="7487" y="14179"/>
                </a:cubicBezTo>
                <a:lnTo>
                  <a:pt x="7638" y="14065"/>
                </a:lnTo>
                <a:cubicBezTo>
                  <a:pt x="7638" y="14065"/>
                  <a:pt x="7638" y="14027"/>
                  <a:pt x="7638" y="13990"/>
                </a:cubicBezTo>
                <a:cubicBezTo>
                  <a:pt x="7638" y="13763"/>
                  <a:pt x="7487" y="13687"/>
                  <a:pt x="7373" y="13687"/>
                </a:cubicBezTo>
                <a:close/>
                <a:moveTo>
                  <a:pt x="77449" y="13759"/>
                </a:moveTo>
                <a:cubicBezTo>
                  <a:pt x="77231" y="13759"/>
                  <a:pt x="77166" y="13960"/>
                  <a:pt x="77166" y="14065"/>
                </a:cubicBezTo>
                <a:lnTo>
                  <a:pt x="77128" y="14103"/>
                </a:lnTo>
                <a:lnTo>
                  <a:pt x="77279" y="14254"/>
                </a:lnTo>
                <a:cubicBezTo>
                  <a:pt x="77506" y="14216"/>
                  <a:pt x="77657" y="14103"/>
                  <a:pt x="77657" y="13914"/>
                </a:cubicBezTo>
                <a:cubicBezTo>
                  <a:pt x="77657" y="13876"/>
                  <a:pt x="77657" y="13876"/>
                  <a:pt x="77657" y="13876"/>
                </a:cubicBezTo>
                <a:lnTo>
                  <a:pt x="77506" y="13763"/>
                </a:lnTo>
                <a:cubicBezTo>
                  <a:pt x="77486" y="13760"/>
                  <a:pt x="77467" y="13759"/>
                  <a:pt x="77449" y="13759"/>
                </a:cubicBezTo>
                <a:close/>
                <a:moveTo>
                  <a:pt x="12552" y="13602"/>
                </a:moveTo>
                <a:cubicBezTo>
                  <a:pt x="12438" y="13602"/>
                  <a:pt x="12350" y="13669"/>
                  <a:pt x="12288" y="13763"/>
                </a:cubicBezTo>
                <a:lnTo>
                  <a:pt x="12364" y="13838"/>
                </a:lnTo>
                <a:lnTo>
                  <a:pt x="12288" y="13838"/>
                </a:lnTo>
                <a:lnTo>
                  <a:pt x="12061" y="13914"/>
                </a:lnTo>
                <a:lnTo>
                  <a:pt x="12023" y="13914"/>
                </a:lnTo>
                <a:cubicBezTo>
                  <a:pt x="12023" y="13952"/>
                  <a:pt x="11986" y="14027"/>
                  <a:pt x="11986" y="14141"/>
                </a:cubicBezTo>
                <a:lnTo>
                  <a:pt x="12137" y="14254"/>
                </a:lnTo>
                <a:lnTo>
                  <a:pt x="12175" y="14254"/>
                </a:lnTo>
                <a:cubicBezTo>
                  <a:pt x="12250" y="14292"/>
                  <a:pt x="12288" y="14292"/>
                  <a:pt x="12402" y="14292"/>
                </a:cubicBezTo>
                <a:lnTo>
                  <a:pt x="12515" y="14216"/>
                </a:lnTo>
                <a:cubicBezTo>
                  <a:pt x="12515" y="14216"/>
                  <a:pt x="12515" y="14179"/>
                  <a:pt x="12515" y="14179"/>
                </a:cubicBezTo>
                <a:cubicBezTo>
                  <a:pt x="12553" y="14141"/>
                  <a:pt x="12591" y="14065"/>
                  <a:pt x="12553" y="13952"/>
                </a:cubicBezTo>
                <a:lnTo>
                  <a:pt x="12704" y="13876"/>
                </a:lnTo>
                <a:cubicBezTo>
                  <a:pt x="12704" y="13838"/>
                  <a:pt x="12742" y="13801"/>
                  <a:pt x="12742" y="13725"/>
                </a:cubicBezTo>
                <a:lnTo>
                  <a:pt x="12742" y="13687"/>
                </a:lnTo>
                <a:lnTo>
                  <a:pt x="12628" y="13611"/>
                </a:lnTo>
                <a:cubicBezTo>
                  <a:pt x="12602" y="13605"/>
                  <a:pt x="12576" y="13602"/>
                  <a:pt x="12552" y="13602"/>
                </a:cubicBezTo>
                <a:close/>
                <a:moveTo>
                  <a:pt x="37717" y="13898"/>
                </a:moveTo>
                <a:cubicBezTo>
                  <a:pt x="37686" y="13898"/>
                  <a:pt x="37652" y="13903"/>
                  <a:pt x="37619" y="13914"/>
                </a:cubicBezTo>
                <a:lnTo>
                  <a:pt x="37544" y="14027"/>
                </a:lnTo>
                <a:lnTo>
                  <a:pt x="37544" y="14216"/>
                </a:lnTo>
                <a:lnTo>
                  <a:pt x="37619" y="14330"/>
                </a:lnTo>
                <a:cubicBezTo>
                  <a:pt x="37674" y="14348"/>
                  <a:pt x="37720" y="14355"/>
                  <a:pt x="37759" y="14355"/>
                </a:cubicBezTo>
                <a:cubicBezTo>
                  <a:pt x="37882" y="14355"/>
                  <a:pt x="37940" y="14283"/>
                  <a:pt x="37997" y="14254"/>
                </a:cubicBezTo>
                <a:cubicBezTo>
                  <a:pt x="38073" y="14216"/>
                  <a:pt x="38111" y="14141"/>
                  <a:pt x="38111" y="14065"/>
                </a:cubicBezTo>
                <a:cubicBezTo>
                  <a:pt x="38111" y="13990"/>
                  <a:pt x="38035" y="13914"/>
                  <a:pt x="37959" y="13914"/>
                </a:cubicBezTo>
                <a:lnTo>
                  <a:pt x="37884" y="13952"/>
                </a:lnTo>
                <a:cubicBezTo>
                  <a:pt x="37857" y="13925"/>
                  <a:pt x="37793" y="13898"/>
                  <a:pt x="37717" y="13898"/>
                </a:cubicBezTo>
                <a:close/>
                <a:moveTo>
                  <a:pt x="71608" y="14065"/>
                </a:moveTo>
                <a:cubicBezTo>
                  <a:pt x="71495" y="14065"/>
                  <a:pt x="71381" y="14141"/>
                  <a:pt x="71381" y="14254"/>
                </a:cubicBezTo>
                <a:cubicBezTo>
                  <a:pt x="71381" y="14292"/>
                  <a:pt x="71419" y="14405"/>
                  <a:pt x="71570" y="14443"/>
                </a:cubicBezTo>
                <a:cubicBezTo>
                  <a:pt x="71608" y="14443"/>
                  <a:pt x="71646" y="14443"/>
                  <a:pt x="71722" y="14405"/>
                </a:cubicBezTo>
                <a:cubicBezTo>
                  <a:pt x="71722" y="14405"/>
                  <a:pt x="71873" y="14330"/>
                  <a:pt x="71873" y="14216"/>
                </a:cubicBezTo>
                <a:lnTo>
                  <a:pt x="71873" y="14179"/>
                </a:lnTo>
                <a:cubicBezTo>
                  <a:pt x="71835" y="14103"/>
                  <a:pt x="71722" y="14065"/>
                  <a:pt x="71608" y="14065"/>
                </a:cubicBezTo>
                <a:close/>
                <a:moveTo>
                  <a:pt x="10662" y="14103"/>
                </a:moveTo>
                <a:lnTo>
                  <a:pt x="10436" y="14179"/>
                </a:lnTo>
                <a:lnTo>
                  <a:pt x="10436" y="14330"/>
                </a:lnTo>
                <a:lnTo>
                  <a:pt x="10662" y="14443"/>
                </a:lnTo>
                <a:lnTo>
                  <a:pt x="10625" y="14443"/>
                </a:lnTo>
                <a:cubicBezTo>
                  <a:pt x="10625" y="14476"/>
                  <a:pt x="10681" y="14564"/>
                  <a:pt x="10817" y="14564"/>
                </a:cubicBezTo>
                <a:cubicBezTo>
                  <a:pt x="10839" y="14564"/>
                  <a:pt x="10863" y="14562"/>
                  <a:pt x="10889" y="14557"/>
                </a:cubicBezTo>
                <a:lnTo>
                  <a:pt x="11003" y="14443"/>
                </a:lnTo>
                <a:cubicBezTo>
                  <a:pt x="11003" y="14443"/>
                  <a:pt x="11003" y="14405"/>
                  <a:pt x="11003" y="14405"/>
                </a:cubicBezTo>
                <a:cubicBezTo>
                  <a:pt x="11003" y="14216"/>
                  <a:pt x="10814" y="14141"/>
                  <a:pt x="10738" y="14103"/>
                </a:cubicBezTo>
                <a:close/>
                <a:moveTo>
                  <a:pt x="77922" y="14216"/>
                </a:moveTo>
                <a:lnTo>
                  <a:pt x="77884" y="14254"/>
                </a:lnTo>
                <a:cubicBezTo>
                  <a:pt x="77809" y="14292"/>
                  <a:pt x="77695" y="14368"/>
                  <a:pt x="77695" y="14557"/>
                </a:cubicBezTo>
                <a:lnTo>
                  <a:pt x="77695" y="14594"/>
                </a:lnTo>
                <a:cubicBezTo>
                  <a:pt x="77771" y="14708"/>
                  <a:pt x="77847" y="14784"/>
                  <a:pt x="77998" y="14859"/>
                </a:cubicBezTo>
                <a:lnTo>
                  <a:pt x="78149" y="14821"/>
                </a:lnTo>
                <a:cubicBezTo>
                  <a:pt x="78262" y="14746"/>
                  <a:pt x="78338" y="14594"/>
                  <a:pt x="78338" y="14481"/>
                </a:cubicBezTo>
                <a:cubicBezTo>
                  <a:pt x="78338" y="14368"/>
                  <a:pt x="78262" y="14216"/>
                  <a:pt x="77998" y="14216"/>
                </a:cubicBezTo>
                <a:close/>
                <a:moveTo>
                  <a:pt x="5332" y="14594"/>
                </a:moveTo>
                <a:lnTo>
                  <a:pt x="5142" y="14670"/>
                </a:lnTo>
                <a:cubicBezTo>
                  <a:pt x="5067" y="14670"/>
                  <a:pt x="4953" y="14746"/>
                  <a:pt x="5029" y="14935"/>
                </a:cubicBezTo>
                <a:lnTo>
                  <a:pt x="5142" y="15010"/>
                </a:lnTo>
                <a:cubicBezTo>
                  <a:pt x="5218" y="15010"/>
                  <a:pt x="5332" y="15010"/>
                  <a:pt x="5369" y="14973"/>
                </a:cubicBezTo>
                <a:cubicBezTo>
                  <a:pt x="5407" y="14935"/>
                  <a:pt x="5445" y="14859"/>
                  <a:pt x="5445" y="14784"/>
                </a:cubicBezTo>
                <a:cubicBezTo>
                  <a:pt x="5445" y="14708"/>
                  <a:pt x="5407" y="14632"/>
                  <a:pt x="5332" y="14594"/>
                </a:cubicBezTo>
                <a:close/>
                <a:moveTo>
                  <a:pt x="53423" y="14594"/>
                </a:moveTo>
                <a:cubicBezTo>
                  <a:pt x="53309" y="14708"/>
                  <a:pt x="53309" y="14897"/>
                  <a:pt x="53423" y="14973"/>
                </a:cubicBezTo>
                <a:cubicBezTo>
                  <a:pt x="53450" y="14999"/>
                  <a:pt x="53495" y="15026"/>
                  <a:pt x="53573" y="15026"/>
                </a:cubicBezTo>
                <a:cubicBezTo>
                  <a:pt x="53605" y="15026"/>
                  <a:pt x="53643" y="15021"/>
                  <a:pt x="53687" y="15010"/>
                </a:cubicBezTo>
                <a:lnTo>
                  <a:pt x="53801" y="14935"/>
                </a:lnTo>
                <a:cubicBezTo>
                  <a:pt x="53801" y="14897"/>
                  <a:pt x="53763" y="14859"/>
                  <a:pt x="53801" y="14859"/>
                </a:cubicBezTo>
                <a:cubicBezTo>
                  <a:pt x="53801" y="14708"/>
                  <a:pt x="53687" y="14594"/>
                  <a:pt x="53536" y="14594"/>
                </a:cubicBezTo>
                <a:close/>
                <a:moveTo>
                  <a:pt x="629" y="14806"/>
                </a:moveTo>
                <a:cubicBezTo>
                  <a:pt x="596" y="14806"/>
                  <a:pt x="563" y="14810"/>
                  <a:pt x="530" y="14821"/>
                </a:cubicBezTo>
                <a:cubicBezTo>
                  <a:pt x="379" y="14859"/>
                  <a:pt x="303" y="14973"/>
                  <a:pt x="303" y="15124"/>
                </a:cubicBezTo>
                <a:lnTo>
                  <a:pt x="417" y="15237"/>
                </a:lnTo>
                <a:cubicBezTo>
                  <a:pt x="568" y="15237"/>
                  <a:pt x="719" y="15237"/>
                  <a:pt x="795" y="15162"/>
                </a:cubicBezTo>
                <a:cubicBezTo>
                  <a:pt x="832" y="15124"/>
                  <a:pt x="870" y="15086"/>
                  <a:pt x="870" y="14973"/>
                </a:cubicBezTo>
                <a:cubicBezTo>
                  <a:pt x="870" y="14973"/>
                  <a:pt x="870" y="14973"/>
                  <a:pt x="870" y="14935"/>
                </a:cubicBezTo>
                <a:lnTo>
                  <a:pt x="832" y="14859"/>
                </a:lnTo>
                <a:cubicBezTo>
                  <a:pt x="779" y="14832"/>
                  <a:pt x="707" y="14806"/>
                  <a:pt x="629" y="14806"/>
                </a:cubicBezTo>
                <a:close/>
                <a:moveTo>
                  <a:pt x="22912" y="14784"/>
                </a:moveTo>
                <a:cubicBezTo>
                  <a:pt x="22836" y="14784"/>
                  <a:pt x="22723" y="14821"/>
                  <a:pt x="22723" y="15010"/>
                </a:cubicBezTo>
                <a:lnTo>
                  <a:pt x="22723" y="15086"/>
                </a:lnTo>
                <a:lnTo>
                  <a:pt x="22799" y="15199"/>
                </a:lnTo>
                <a:cubicBezTo>
                  <a:pt x="22855" y="15237"/>
                  <a:pt x="22912" y="15247"/>
                  <a:pt x="22959" y="15247"/>
                </a:cubicBezTo>
                <a:cubicBezTo>
                  <a:pt x="23007" y="15247"/>
                  <a:pt x="23044" y="15237"/>
                  <a:pt x="23063" y="15237"/>
                </a:cubicBezTo>
                <a:cubicBezTo>
                  <a:pt x="23139" y="15162"/>
                  <a:pt x="23177" y="15086"/>
                  <a:pt x="23177" y="15010"/>
                </a:cubicBezTo>
                <a:cubicBezTo>
                  <a:pt x="23177" y="14935"/>
                  <a:pt x="23139" y="14859"/>
                  <a:pt x="23101" y="14821"/>
                </a:cubicBezTo>
                <a:cubicBezTo>
                  <a:pt x="23025" y="14784"/>
                  <a:pt x="22950" y="14784"/>
                  <a:pt x="22912" y="14784"/>
                </a:cubicBezTo>
                <a:close/>
                <a:moveTo>
                  <a:pt x="84432" y="14881"/>
                </a:moveTo>
                <a:cubicBezTo>
                  <a:pt x="84409" y="14881"/>
                  <a:pt x="84383" y="14886"/>
                  <a:pt x="84349" y="14897"/>
                </a:cubicBezTo>
                <a:lnTo>
                  <a:pt x="84236" y="15010"/>
                </a:lnTo>
                <a:lnTo>
                  <a:pt x="84236" y="15124"/>
                </a:lnTo>
                <a:lnTo>
                  <a:pt x="84349" y="15237"/>
                </a:lnTo>
                <a:cubicBezTo>
                  <a:pt x="84387" y="15237"/>
                  <a:pt x="84425" y="15275"/>
                  <a:pt x="84463" y="15275"/>
                </a:cubicBezTo>
                <a:lnTo>
                  <a:pt x="84652" y="15124"/>
                </a:lnTo>
                <a:cubicBezTo>
                  <a:pt x="84652" y="15048"/>
                  <a:pt x="84652" y="14973"/>
                  <a:pt x="84538" y="14935"/>
                </a:cubicBezTo>
                <a:cubicBezTo>
                  <a:pt x="84512" y="14908"/>
                  <a:pt x="84485" y="14881"/>
                  <a:pt x="84432" y="14881"/>
                </a:cubicBezTo>
                <a:close/>
                <a:moveTo>
                  <a:pt x="71480" y="14995"/>
                </a:moveTo>
                <a:cubicBezTo>
                  <a:pt x="71413" y="14995"/>
                  <a:pt x="71359" y="15021"/>
                  <a:pt x="71306" y="15048"/>
                </a:cubicBezTo>
                <a:cubicBezTo>
                  <a:pt x="71230" y="15124"/>
                  <a:pt x="71230" y="15199"/>
                  <a:pt x="71230" y="15313"/>
                </a:cubicBezTo>
                <a:lnTo>
                  <a:pt x="71344" y="15426"/>
                </a:lnTo>
                <a:cubicBezTo>
                  <a:pt x="71400" y="15445"/>
                  <a:pt x="71448" y="15455"/>
                  <a:pt x="71490" y="15455"/>
                </a:cubicBezTo>
                <a:cubicBezTo>
                  <a:pt x="71533" y="15455"/>
                  <a:pt x="71570" y="15445"/>
                  <a:pt x="71608" y="15426"/>
                </a:cubicBezTo>
                <a:cubicBezTo>
                  <a:pt x="71684" y="15351"/>
                  <a:pt x="71684" y="15237"/>
                  <a:pt x="71684" y="15199"/>
                </a:cubicBezTo>
                <a:cubicBezTo>
                  <a:pt x="71684" y="15162"/>
                  <a:pt x="71684" y="15124"/>
                  <a:pt x="71684" y="15086"/>
                </a:cubicBezTo>
                <a:lnTo>
                  <a:pt x="71570" y="15010"/>
                </a:lnTo>
                <a:cubicBezTo>
                  <a:pt x="71537" y="14999"/>
                  <a:pt x="71507" y="14995"/>
                  <a:pt x="71480" y="14995"/>
                </a:cubicBezTo>
                <a:close/>
                <a:moveTo>
                  <a:pt x="13876" y="15237"/>
                </a:moveTo>
                <a:cubicBezTo>
                  <a:pt x="13687" y="15275"/>
                  <a:pt x="13574" y="15313"/>
                  <a:pt x="13498" y="15426"/>
                </a:cubicBezTo>
                <a:lnTo>
                  <a:pt x="13649" y="15577"/>
                </a:lnTo>
                <a:lnTo>
                  <a:pt x="13725" y="15577"/>
                </a:lnTo>
                <a:cubicBezTo>
                  <a:pt x="13763" y="15577"/>
                  <a:pt x="13810" y="15587"/>
                  <a:pt x="13852" y="15587"/>
                </a:cubicBezTo>
                <a:cubicBezTo>
                  <a:pt x="13895" y="15587"/>
                  <a:pt x="13933" y="15577"/>
                  <a:pt x="13952" y="15540"/>
                </a:cubicBezTo>
                <a:cubicBezTo>
                  <a:pt x="13989" y="15502"/>
                  <a:pt x="14027" y="15464"/>
                  <a:pt x="14027" y="15426"/>
                </a:cubicBezTo>
                <a:cubicBezTo>
                  <a:pt x="14027" y="15388"/>
                  <a:pt x="14027" y="15351"/>
                  <a:pt x="14027" y="15351"/>
                </a:cubicBezTo>
                <a:lnTo>
                  <a:pt x="13876" y="15237"/>
                </a:lnTo>
                <a:close/>
                <a:moveTo>
                  <a:pt x="58760" y="15448"/>
                </a:moveTo>
                <a:cubicBezTo>
                  <a:pt x="58738" y="15448"/>
                  <a:pt x="58711" y="15453"/>
                  <a:pt x="58678" y="15464"/>
                </a:cubicBezTo>
                <a:lnTo>
                  <a:pt x="58565" y="15577"/>
                </a:lnTo>
                <a:lnTo>
                  <a:pt x="58565" y="15691"/>
                </a:lnTo>
                <a:lnTo>
                  <a:pt x="58678" y="15804"/>
                </a:lnTo>
                <a:cubicBezTo>
                  <a:pt x="58716" y="15804"/>
                  <a:pt x="58754" y="15842"/>
                  <a:pt x="58791" y="15842"/>
                </a:cubicBezTo>
                <a:lnTo>
                  <a:pt x="58981" y="15691"/>
                </a:lnTo>
                <a:cubicBezTo>
                  <a:pt x="58981" y="15615"/>
                  <a:pt x="58981" y="15540"/>
                  <a:pt x="58867" y="15502"/>
                </a:cubicBezTo>
                <a:cubicBezTo>
                  <a:pt x="58840" y="15475"/>
                  <a:pt x="58814" y="15448"/>
                  <a:pt x="58760" y="15448"/>
                </a:cubicBezTo>
                <a:close/>
                <a:moveTo>
                  <a:pt x="74482" y="15351"/>
                </a:moveTo>
                <a:cubicBezTo>
                  <a:pt x="74179" y="15388"/>
                  <a:pt x="74141" y="15540"/>
                  <a:pt x="74141" y="15615"/>
                </a:cubicBezTo>
                <a:cubicBezTo>
                  <a:pt x="74141" y="15653"/>
                  <a:pt x="74179" y="15729"/>
                  <a:pt x="74179" y="15767"/>
                </a:cubicBezTo>
                <a:lnTo>
                  <a:pt x="74293" y="15842"/>
                </a:lnTo>
                <a:cubicBezTo>
                  <a:pt x="74406" y="15842"/>
                  <a:pt x="74482" y="15842"/>
                  <a:pt x="74557" y="15804"/>
                </a:cubicBezTo>
                <a:cubicBezTo>
                  <a:pt x="74633" y="15729"/>
                  <a:pt x="74633" y="15615"/>
                  <a:pt x="74633" y="15540"/>
                </a:cubicBezTo>
                <a:cubicBezTo>
                  <a:pt x="74633" y="15540"/>
                  <a:pt x="74633" y="15502"/>
                  <a:pt x="74633" y="15464"/>
                </a:cubicBezTo>
                <a:lnTo>
                  <a:pt x="74482" y="15351"/>
                </a:lnTo>
                <a:close/>
                <a:moveTo>
                  <a:pt x="70989" y="15562"/>
                </a:moveTo>
                <a:cubicBezTo>
                  <a:pt x="70924" y="15562"/>
                  <a:pt x="70879" y="15589"/>
                  <a:pt x="70852" y="15615"/>
                </a:cubicBezTo>
                <a:cubicBezTo>
                  <a:pt x="70776" y="15653"/>
                  <a:pt x="70739" y="15691"/>
                  <a:pt x="70739" y="15804"/>
                </a:cubicBezTo>
                <a:lnTo>
                  <a:pt x="70739" y="15842"/>
                </a:lnTo>
                <a:lnTo>
                  <a:pt x="70890" y="15956"/>
                </a:lnTo>
                <a:lnTo>
                  <a:pt x="71079" y="15956"/>
                </a:lnTo>
                <a:lnTo>
                  <a:pt x="71192" y="15842"/>
                </a:lnTo>
                <a:lnTo>
                  <a:pt x="71192" y="15691"/>
                </a:lnTo>
                <a:lnTo>
                  <a:pt x="71079" y="15577"/>
                </a:lnTo>
                <a:cubicBezTo>
                  <a:pt x="71046" y="15566"/>
                  <a:pt x="71016" y="15562"/>
                  <a:pt x="70989" y="15562"/>
                </a:cubicBezTo>
                <a:close/>
                <a:moveTo>
                  <a:pt x="60045" y="15534"/>
                </a:moveTo>
                <a:cubicBezTo>
                  <a:pt x="59995" y="15534"/>
                  <a:pt x="59948" y="15556"/>
                  <a:pt x="59926" y="15577"/>
                </a:cubicBezTo>
                <a:lnTo>
                  <a:pt x="59850" y="15615"/>
                </a:lnTo>
                <a:cubicBezTo>
                  <a:pt x="59774" y="15767"/>
                  <a:pt x="59888" y="15993"/>
                  <a:pt x="60077" y="15993"/>
                </a:cubicBezTo>
                <a:cubicBezTo>
                  <a:pt x="60096" y="16003"/>
                  <a:pt x="60115" y="16008"/>
                  <a:pt x="60134" y="16008"/>
                </a:cubicBezTo>
                <a:cubicBezTo>
                  <a:pt x="60190" y="16008"/>
                  <a:pt x="60247" y="15965"/>
                  <a:pt x="60304" y="15880"/>
                </a:cubicBezTo>
                <a:lnTo>
                  <a:pt x="60153" y="15729"/>
                </a:lnTo>
                <a:lnTo>
                  <a:pt x="60190" y="15729"/>
                </a:lnTo>
                <a:cubicBezTo>
                  <a:pt x="60228" y="15767"/>
                  <a:pt x="60228" y="15767"/>
                  <a:pt x="60228" y="15767"/>
                </a:cubicBezTo>
                <a:lnTo>
                  <a:pt x="60228" y="15729"/>
                </a:lnTo>
                <a:cubicBezTo>
                  <a:pt x="60228" y="15691"/>
                  <a:pt x="60228" y="15615"/>
                  <a:pt x="60153" y="15577"/>
                </a:cubicBezTo>
                <a:cubicBezTo>
                  <a:pt x="60121" y="15546"/>
                  <a:pt x="60082" y="15534"/>
                  <a:pt x="60045" y="15534"/>
                </a:cubicBezTo>
                <a:close/>
                <a:moveTo>
                  <a:pt x="75238" y="15729"/>
                </a:moveTo>
                <a:lnTo>
                  <a:pt x="75011" y="15842"/>
                </a:lnTo>
                <a:lnTo>
                  <a:pt x="75011" y="15956"/>
                </a:lnTo>
                <a:lnTo>
                  <a:pt x="75087" y="16031"/>
                </a:lnTo>
                <a:cubicBezTo>
                  <a:pt x="75113" y="16058"/>
                  <a:pt x="75159" y="16085"/>
                  <a:pt x="75223" y="16085"/>
                </a:cubicBezTo>
                <a:cubicBezTo>
                  <a:pt x="75250" y="16085"/>
                  <a:pt x="75280" y="16080"/>
                  <a:pt x="75313" y="16069"/>
                </a:cubicBezTo>
                <a:cubicBezTo>
                  <a:pt x="75389" y="16069"/>
                  <a:pt x="75465" y="15993"/>
                  <a:pt x="75465" y="15918"/>
                </a:cubicBezTo>
                <a:lnTo>
                  <a:pt x="75351" y="15767"/>
                </a:lnTo>
                <a:cubicBezTo>
                  <a:pt x="75313" y="15767"/>
                  <a:pt x="75276" y="15767"/>
                  <a:pt x="75238" y="15729"/>
                </a:cubicBezTo>
                <a:close/>
                <a:moveTo>
                  <a:pt x="49869" y="15880"/>
                </a:moveTo>
                <a:lnTo>
                  <a:pt x="49755" y="15918"/>
                </a:lnTo>
                <a:cubicBezTo>
                  <a:pt x="49642" y="16031"/>
                  <a:pt x="49680" y="16258"/>
                  <a:pt x="49718" y="16371"/>
                </a:cubicBezTo>
                <a:lnTo>
                  <a:pt x="49944" y="16371"/>
                </a:lnTo>
                <a:cubicBezTo>
                  <a:pt x="50020" y="16334"/>
                  <a:pt x="50058" y="16182"/>
                  <a:pt x="50058" y="16107"/>
                </a:cubicBezTo>
                <a:cubicBezTo>
                  <a:pt x="50058" y="15956"/>
                  <a:pt x="49982" y="15880"/>
                  <a:pt x="49869" y="15880"/>
                </a:cubicBezTo>
                <a:close/>
                <a:moveTo>
                  <a:pt x="67903" y="15965"/>
                </a:moveTo>
                <a:cubicBezTo>
                  <a:pt x="67865" y="15965"/>
                  <a:pt x="67828" y="15974"/>
                  <a:pt x="67790" y="15993"/>
                </a:cubicBezTo>
                <a:cubicBezTo>
                  <a:pt x="67638" y="16031"/>
                  <a:pt x="67638" y="16258"/>
                  <a:pt x="67752" y="16334"/>
                </a:cubicBezTo>
                <a:cubicBezTo>
                  <a:pt x="67790" y="16371"/>
                  <a:pt x="67828" y="16371"/>
                  <a:pt x="67903" y="16371"/>
                </a:cubicBezTo>
                <a:lnTo>
                  <a:pt x="67941" y="16296"/>
                </a:lnTo>
                <a:lnTo>
                  <a:pt x="67903" y="16296"/>
                </a:lnTo>
                <a:lnTo>
                  <a:pt x="68054" y="16182"/>
                </a:lnTo>
                <a:lnTo>
                  <a:pt x="68054" y="16107"/>
                </a:lnTo>
                <a:lnTo>
                  <a:pt x="68017" y="15993"/>
                </a:lnTo>
                <a:cubicBezTo>
                  <a:pt x="67979" y="15974"/>
                  <a:pt x="67941" y="15965"/>
                  <a:pt x="67903" y="15965"/>
                </a:cubicBezTo>
                <a:close/>
                <a:moveTo>
                  <a:pt x="3456" y="15979"/>
                </a:moveTo>
                <a:cubicBezTo>
                  <a:pt x="3426" y="15979"/>
                  <a:pt x="3396" y="15983"/>
                  <a:pt x="3366" y="15993"/>
                </a:cubicBezTo>
                <a:cubicBezTo>
                  <a:pt x="3252" y="16069"/>
                  <a:pt x="3176" y="16182"/>
                  <a:pt x="3214" y="16334"/>
                </a:cubicBezTo>
                <a:lnTo>
                  <a:pt x="3328" y="16409"/>
                </a:lnTo>
                <a:cubicBezTo>
                  <a:pt x="3441" y="16409"/>
                  <a:pt x="3555" y="16409"/>
                  <a:pt x="3630" y="16371"/>
                </a:cubicBezTo>
                <a:cubicBezTo>
                  <a:pt x="3668" y="16334"/>
                  <a:pt x="3706" y="16258"/>
                  <a:pt x="3706" y="16182"/>
                </a:cubicBezTo>
                <a:lnTo>
                  <a:pt x="3706" y="16145"/>
                </a:lnTo>
                <a:lnTo>
                  <a:pt x="3668" y="16069"/>
                </a:lnTo>
                <a:cubicBezTo>
                  <a:pt x="3613" y="16014"/>
                  <a:pt x="3537" y="15979"/>
                  <a:pt x="3456" y="15979"/>
                </a:cubicBezTo>
                <a:close/>
                <a:moveTo>
                  <a:pt x="38942" y="16069"/>
                </a:moveTo>
                <a:cubicBezTo>
                  <a:pt x="38829" y="16069"/>
                  <a:pt x="38716" y="16145"/>
                  <a:pt x="38678" y="16296"/>
                </a:cubicBezTo>
                <a:lnTo>
                  <a:pt x="38791" y="16409"/>
                </a:lnTo>
                <a:cubicBezTo>
                  <a:pt x="38836" y="16420"/>
                  <a:pt x="38873" y="16425"/>
                  <a:pt x="38907" y="16425"/>
                </a:cubicBezTo>
                <a:cubicBezTo>
                  <a:pt x="38987" y="16425"/>
                  <a:pt x="39040" y="16398"/>
                  <a:pt x="39094" y="16371"/>
                </a:cubicBezTo>
                <a:lnTo>
                  <a:pt x="39132" y="16258"/>
                </a:lnTo>
                <a:cubicBezTo>
                  <a:pt x="39132" y="16182"/>
                  <a:pt x="39056" y="16107"/>
                  <a:pt x="38942" y="16069"/>
                </a:cubicBezTo>
                <a:close/>
                <a:moveTo>
                  <a:pt x="12061" y="15880"/>
                </a:moveTo>
                <a:lnTo>
                  <a:pt x="11910" y="15956"/>
                </a:lnTo>
                <a:cubicBezTo>
                  <a:pt x="11834" y="15956"/>
                  <a:pt x="11759" y="15918"/>
                  <a:pt x="11683" y="15918"/>
                </a:cubicBezTo>
                <a:cubicBezTo>
                  <a:pt x="11645" y="15956"/>
                  <a:pt x="11570" y="15956"/>
                  <a:pt x="11532" y="16031"/>
                </a:cubicBezTo>
                <a:lnTo>
                  <a:pt x="11645" y="16182"/>
                </a:lnTo>
                <a:cubicBezTo>
                  <a:pt x="11645" y="16220"/>
                  <a:pt x="11645" y="16220"/>
                  <a:pt x="11645" y="16220"/>
                </a:cubicBezTo>
                <a:cubicBezTo>
                  <a:pt x="11683" y="16296"/>
                  <a:pt x="11721" y="16371"/>
                  <a:pt x="11797" y="16409"/>
                </a:cubicBezTo>
                <a:cubicBezTo>
                  <a:pt x="11834" y="16428"/>
                  <a:pt x="11872" y="16438"/>
                  <a:pt x="11915" y="16438"/>
                </a:cubicBezTo>
                <a:cubicBezTo>
                  <a:pt x="11957" y="16438"/>
                  <a:pt x="12005" y="16428"/>
                  <a:pt x="12061" y="16409"/>
                </a:cubicBezTo>
                <a:lnTo>
                  <a:pt x="12137" y="16296"/>
                </a:lnTo>
                <a:cubicBezTo>
                  <a:pt x="12137" y="16258"/>
                  <a:pt x="12175" y="16258"/>
                  <a:pt x="12175" y="16220"/>
                </a:cubicBezTo>
                <a:cubicBezTo>
                  <a:pt x="12212" y="16182"/>
                  <a:pt x="12212" y="16107"/>
                  <a:pt x="12212" y="16069"/>
                </a:cubicBezTo>
                <a:cubicBezTo>
                  <a:pt x="12212" y="15993"/>
                  <a:pt x="12175" y="15918"/>
                  <a:pt x="12061" y="15880"/>
                </a:cubicBezTo>
                <a:close/>
                <a:moveTo>
                  <a:pt x="26012" y="16145"/>
                </a:moveTo>
                <a:cubicBezTo>
                  <a:pt x="25937" y="16145"/>
                  <a:pt x="25672" y="16145"/>
                  <a:pt x="25748" y="16371"/>
                </a:cubicBezTo>
                <a:lnTo>
                  <a:pt x="25861" y="16485"/>
                </a:lnTo>
                <a:lnTo>
                  <a:pt x="25974" y="16485"/>
                </a:lnTo>
                <a:lnTo>
                  <a:pt x="26126" y="16371"/>
                </a:lnTo>
                <a:cubicBezTo>
                  <a:pt x="26164" y="16334"/>
                  <a:pt x="26164" y="16334"/>
                  <a:pt x="26201" y="16258"/>
                </a:cubicBezTo>
                <a:lnTo>
                  <a:pt x="26012" y="16145"/>
                </a:lnTo>
                <a:close/>
                <a:moveTo>
                  <a:pt x="37581" y="16334"/>
                </a:moveTo>
                <a:cubicBezTo>
                  <a:pt x="37468" y="16334"/>
                  <a:pt x="37392" y="16409"/>
                  <a:pt x="37355" y="16485"/>
                </a:cubicBezTo>
                <a:lnTo>
                  <a:pt x="37468" y="16598"/>
                </a:lnTo>
                <a:cubicBezTo>
                  <a:pt x="37506" y="16636"/>
                  <a:pt x="37506" y="16636"/>
                  <a:pt x="37544" y="16674"/>
                </a:cubicBezTo>
                <a:cubicBezTo>
                  <a:pt x="37581" y="16674"/>
                  <a:pt x="37657" y="16712"/>
                  <a:pt x="37695" y="16712"/>
                </a:cubicBezTo>
                <a:lnTo>
                  <a:pt x="37884" y="16636"/>
                </a:lnTo>
                <a:lnTo>
                  <a:pt x="37884" y="16598"/>
                </a:lnTo>
                <a:cubicBezTo>
                  <a:pt x="37884" y="16447"/>
                  <a:pt x="37733" y="16334"/>
                  <a:pt x="37581" y="16334"/>
                </a:cubicBezTo>
                <a:close/>
                <a:moveTo>
                  <a:pt x="25682" y="16545"/>
                </a:moveTo>
                <a:cubicBezTo>
                  <a:pt x="25631" y="16545"/>
                  <a:pt x="25585" y="16572"/>
                  <a:pt x="25559" y="16598"/>
                </a:cubicBezTo>
                <a:cubicBezTo>
                  <a:pt x="25521" y="16636"/>
                  <a:pt x="25483" y="16712"/>
                  <a:pt x="25483" y="16825"/>
                </a:cubicBezTo>
                <a:lnTo>
                  <a:pt x="25634" y="16939"/>
                </a:lnTo>
                <a:lnTo>
                  <a:pt x="25748" y="16939"/>
                </a:lnTo>
                <a:lnTo>
                  <a:pt x="25899" y="16825"/>
                </a:lnTo>
                <a:lnTo>
                  <a:pt x="25899" y="16674"/>
                </a:lnTo>
                <a:lnTo>
                  <a:pt x="25748" y="16560"/>
                </a:lnTo>
                <a:cubicBezTo>
                  <a:pt x="25725" y="16549"/>
                  <a:pt x="25703" y="16545"/>
                  <a:pt x="25682" y="16545"/>
                </a:cubicBezTo>
                <a:close/>
                <a:moveTo>
                  <a:pt x="53725" y="16598"/>
                </a:moveTo>
                <a:lnTo>
                  <a:pt x="53574" y="16712"/>
                </a:lnTo>
                <a:cubicBezTo>
                  <a:pt x="53574" y="16750"/>
                  <a:pt x="53574" y="16750"/>
                  <a:pt x="53574" y="16750"/>
                </a:cubicBezTo>
                <a:cubicBezTo>
                  <a:pt x="53574" y="16825"/>
                  <a:pt x="53574" y="16976"/>
                  <a:pt x="53763" y="16976"/>
                </a:cubicBezTo>
                <a:lnTo>
                  <a:pt x="53914" y="16863"/>
                </a:lnTo>
                <a:cubicBezTo>
                  <a:pt x="53952" y="16825"/>
                  <a:pt x="53990" y="16787"/>
                  <a:pt x="54028" y="16750"/>
                </a:cubicBezTo>
                <a:lnTo>
                  <a:pt x="53876" y="16598"/>
                </a:lnTo>
                <a:close/>
                <a:moveTo>
                  <a:pt x="9377" y="16636"/>
                </a:moveTo>
                <a:lnTo>
                  <a:pt x="9226" y="16750"/>
                </a:lnTo>
                <a:cubicBezTo>
                  <a:pt x="9226" y="16750"/>
                  <a:pt x="9188" y="16787"/>
                  <a:pt x="9150" y="16825"/>
                </a:cubicBezTo>
                <a:lnTo>
                  <a:pt x="9263" y="16976"/>
                </a:lnTo>
                <a:cubicBezTo>
                  <a:pt x="9301" y="17014"/>
                  <a:pt x="9339" y="17014"/>
                  <a:pt x="9377" y="17014"/>
                </a:cubicBezTo>
                <a:lnTo>
                  <a:pt x="9566" y="16939"/>
                </a:lnTo>
                <a:cubicBezTo>
                  <a:pt x="9566" y="16901"/>
                  <a:pt x="9604" y="16901"/>
                  <a:pt x="9604" y="16825"/>
                </a:cubicBezTo>
                <a:lnTo>
                  <a:pt x="9490" y="16712"/>
                </a:lnTo>
                <a:cubicBezTo>
                  <a:pt x="9490" y="16674"/>
                  <a:pt x="9453" y="16674"/>
                  <a:pt x="9377" y="16636"/>
                </a:cubicBezTo>
                <a:close/>
                <a:moveTo>
                  <a:pt x="2118" y="16674"/>
                </a:moveTo>
                <a:cubicBezTo>
                  <a:pt x="2042" y="16674"/>
                  <a:pt x="1967" y="16712"/>
                  <a:pt x="1929" y="16787"/>
                </a:cubicBezTo>
                <a:lnTo>
                  <a:pt x="2080" y="16939"/>
                </a:lnTo>
                <a:cubicBezTo>
                  <a:pt x="2042" y="16939"/>
                  <a:pt x="2004" y="16901"/>
                  <a:pt x="2004" y="16901"/>
                </a:cubicBezTo>
                <a:lnTo>
                  <a:pt x="2004" y="16901"/>
                </a:lnTo>
                <a:cubicBezTo>
                  <a:pt x="2004" y="16939"/>
                  <a:pt x="2042" y="17052"/>
                  <a:pt x="2156" y="17090"/>
                </a:cubicBezTo>
                <a:lnTo>
                  <a:pt x="2231" y="17090"/>
                </a:lnTo>
                <a:cubicBezTo>
                  <a:pt x="2307" y="17052"/>
                  <a:pt x="2383" y="16976"/>
                  <a:pt x="2383" y="16901"/>
                </a:cubicBezTo>
                <a:cubicBezTo>
                  <a:pt x="2383" y="16787"/>
                  <a:pt x="2269" y="16674"/>
                  <a:pt x="2118" y="16674"/>
                </a:cubicBezTo>
                <a:close/>
                <a:moveTo>
                  <a:pt x="76334" y="16901"/>
                </a:moveTo>
                <a:cubicBezTo>
                  <a:pt x="76259" y="16901"/>
                  <a:pt x="76145" y="16901"/>
                  <a:pt x="76070" y="16976"/>
                </a:cubicBezTo>
                <a:cubicBezTo>
                  <a:pt x="75881" y="17090"/>
                  <a:pt x="75918" y="17279"/>
                  <a:pt x="76070" y="17354"/>
                </a:cubicBezTo>
                <a:lnTo>
                  <a:pt x="76259" y="17241"/>
                </a:lnTo>
                <a:lnTo>
                  <a:pt x="76259" y="17241"/>
                </a:lnTo>
                <a:cubicBezTo>
                  <a:pt x="76259" y="17279"/>
                  <a:pt x="76221" y="17279"/>
                  <a:pt x="76259" y="17279"/>
                </a:cubicBezTo>
                <a:cubicBezTo>
                  <a:pt x="76296" y="17279"/>
                  <a:pt x="76485" y="17241"/>
                  <a:pt x="76485" y="17090"/>
                </a:cubicBezTo>
                <a:cubicBezTo>
                  <a:pt x="76485" y="17052"/>
                  <a:pt x="76448" y="17014"/>
                  <a:pt x="76448" y="16976"/>
                </a:cubicBezTo>
                <a:lnTo>
                  <a:pt x="76334" y="16901"/>
                </a:lnTo>
                <a:close/>
                <a:moveTo>
                  <a:pt x="67374" y="17052"/>
                </a:moveTo>
                <a:lnTo>
                  <a:pt x="67260" y="17203"/>
                </a:lnTo>
                <a:cubicBezTo>
                  <a:pt x="67260" y="17203"/>
                  <a:pt x="67260" y="17203"/>
                  <a:pt x="67260" y="17241"/>
                </a:cubicBezTo>
                <a:cubicBezTo>
                  <a:pt x="67260" y="17279"/>
                  <a:pt x="67260" y="17430"/>
                  <a:pt x="67449" y="17430"/>
                </a:cubicBezTo>
                <a:lnTo>
                  <a:pt x="67601" y="17317"/>
                </a:lnTo>
                <a:cubicBezTo>
                  <a:pt x="67638" y="17317"/>
                  <a:pt x="67676" y="17279"/>
                  <a:pt x="67714" y="17203"/>
                </a:cubicBezTo>
                <a:lnTo>
                  <a:pt x="67563" y="17052"/>
                </a:lnTo>
                <a:close/>
                <a:moveTo>
                  <a:pt x="4878" y="17052"/>
                </a:moveTo>
                <a:lnTo>
                  <a:pt x="4764" y="17165"/>
                </a:lnTo>
                <a:lnTo>
                  <a:pt x="4764" y="17317"/>
                </a:lnTo>
                <a:lnTo>
                  <a:pt x="4802" y="17392"/>
                </a:lnTo>
                <a:cubicBezTo>
                  <a:pt x="4865" y="17476"/>
                  <a:pt x="4939" y="17502"/>
                  <a:pt x="5006" y="17502"/>
                </a:cubicBezTo>
                <a:cubicBezTo>
                  <a:pt x="5060" y="17502"/>
                  <a:pt x="5109" y="17485"/>
                  <a:pt x="5142" y="17468"/>
                </a:cubicBezTo>
                <a:lnTo>
                  <a:pt x="5407" y="17392"/>
                </a:lnTo>
                <a:cubicBezTo>
                  <a:pt x="5407" y="17279"/>
                  <a:pt x="5369" y="17203"/>
                  <a:pt x="5294" y="17128"/>
                </a:cubicBezTo>
                <a:cubicBezTo>
                  <a:pt x="5180" y="17052"/>
                  <a:pt x="5067" y="17052"/>
                  <a:pt x="4878" y="17052"/>
                </a:cubicBezTo>
                <a:close/>
                <a:moveTo>
                  <a:pt x="64311" y="17052"/>
                </a:moveTo>
                <a:lnTo>
                  <a:pt x="64236" y="17165"/>
                </a:lnTo>
                <a:cubicBezTo>
                  <a:pt x="64198" y="17203"/>
                  <a:pt x="64085" y="17279"/>
                  <a:pt x="64122" y="17430"/>
                </a:cubicBezTo>
                <a:lnTo>
                  <a:pt x="64198" y="17506"/>
                </a:lnTo>
                <a:cubicBezTo>
                  <a:pt x="64274" y="17506"/>
                  <a:pt x="64349" y="17506"/>
                  <a:pt x="64425" y="17468"/>
                </a:cubicBezTo>
                <a:cubicBezTo>
                  <a:pt x="64500" y="17430"/>
                  <a:pt x="64538" y="17317"/>
                  <a:pt x="64538" y="17241"/>
                </a:cubicBezTo>
                <a:cubicBezTo>
                  <a:pt x="64538" y="17128"/>
                  <a:pt x="64500" y="17090"/>
                  <a:pt x="64463" y="17090"/>
                </a:cubicBezTo>
                <a:lnTo>
                  <a:pt x="64311" y="17052"/>
                </a:lnTo>
                <a:close/>
                <a:moveTo>
                  <a:pt x="81703" y="17128"/>
                </a:moveTo>
                <a:lnTo>
                  <a:pt x="81552" y="17203"/>
                </a:lnTo>
                <a:cubicBezTo>
                  <a:pt x="81552" y="17203"/>
                  <a:pt x="81514" y="17203"/>
                  <a:pt x="81514" y="17241"/>
                </a:cubicBezTo>
                <a:cubicBezTo>
                  <a:pt x="81514" y="17279"/>
                  <a:pt x="81438" y="17354"/>
                  <a:pt x="81476" y="17468"/>
                </a:cubicBezTo>
                <a:lnTo>
                  <a:pt x="81627" y="17543"/>
                </a:lnTo>
                <a:lnTo>
                  <a:pt x="81779" y="17543"/>
                </a:lnTo>
                <a:lnTo>
                  <a:pt x="81930" y="17392"/>
                </a:lnTo>
                <a:cubicBezTo>
                  <a:pt x="81968" y="17354"/>
                  <a:pt x="81968" y="17354"/>
                  <a:pt x="81968" y="17317"/>
                </a:cubicBezTo>
                <a:cubicBezTo>
                  <a:pt x="81968" y="17279"/>
                  <a:pt x="81968" y="17203"/>
                  <a:pt x="81816" y="17165"/>
                </a:cubicBezTo>
                <a:cubicBezTo>
                  <a:pt x="81779" y="17128"/>
                  <a:pt x="81741" y="17128"/>
                  <a:pt x="81703" y="17128"/>
                </a:cubicBezTo>
                <a:close/>
                <a:moveTo>
                  <a:pt x="36069" y="17165"/>
                </a:moveTo>
                <a:lnTo>
                  <a:pt x="35918" y="17241"/>
                </a:lnTo>
                <a:cubicBezTo>
                  <a:pt x="35918" y="17241"/>
                  <a:pt x="35918" y="17241"/>
                  <a:pt x="35880" y="17279"/>
                </a:cubicBezTo>
                <a:cubicBezTo>
                  <a:pt x="35842" y="17317"/>
                  <a:pt x="35804" y="17354"/>
                  <a:pt x="35804" y="17430"/>
                </a:cubicBezTo>
                <a:cubicBezTo>
                  <a:pt x="35804" y="17468"/>
                  <a:pt x="35842" y="17543"/>
                  <a:pt x="36031" y="17581"/>
                </a:cubicBezTo>
                <a:lnTo>
                  <a:pt x="36183" y="17543"/>
                </a:lnTo>
                <a:cubicBezTo>
                  <a:pt x="36220" y="17468"/>
                  <a:pt x="36258" y="17392"/>
                  <a:pt x="36258" y="17317"/>
                </a:cubicBezTo>
                <a:cubicBezTo>
                  <a:pt x="36258" y="17241"/>
                  <a:pt x="36183" y="17165"/>
                  <a:pt x="36069" y="17165"/>
                </a:cubicBezTo>
                <a:close/>
                <a:moveTo>
                  <a:pt x="44122" y="17468"/>
                </a:moveTo>
                <a:lnTo>
                  <a:pt x="44009" y="17543"/>
                </a:lnTo>
                <a:cubicBezTo>
                  <a:pt x="43933" y="17695"/>
                  <a:pt x="44047" y="17808"/>
                  <a:pt x="44236" y="17808"/>
                </a:cubicBezTo>
                <a:lnTo>
                  <a:pt x="44500" y="17770"/>
                </a:lnTo>
                <a:lnTo>
                  <a:pt x="44500" y="17733"/>
                </a:lnTo>
                <a:cubicBezTo>
                  <a:pt x="44500" y="17619"/>
                  <a:pt x="44462" y="17581"/>
                  <a:pt x="44425" y="17543"/>
                </a:cubicBezTo>
                <a:cubicBezTo>
                  <a:pt x="44349" y="17468"/>
                  <a:pt x="44236" y="17468"/>
                  <a:pt x="44122" y="17468"/>
                </a:cubicBezTo>
                <a:close/>
                <a:moveTo>
                  <a:pt x="88168" y="17354"/>
                </a:moveTo>
                <a:lnTo>
                  <a:pt x="88055" y="17506"/>
                </a:lnTo>
                <a:lnTo>
                  <a:pt x="88055" y="17695"/>
                </a:lnTo>
                <a:lnTo>
                  <a:pt x="88168" y="17808"/>
                </a:lnTo>
                <a:lnTo>
                  <a:pt x="88357" y="17808"/>
                </a:lnTo>
                <a:lnTo>
                  <a:pt x="88508" y="17657"/>
                </a:lnTo>
                <a:lnTo>
                  <a:pt x="88470" y="17619"/>
                </a:lnTo>
                <a:cubicBezTo>
                  <a:pt x="88470" y="17543"/>
                  <a:pt x="88433" y="17354"/>
                  <a:pt x="88168" y="17354"/>
                </a:cubicBezTo>
                <a:close/>
                <a:moveTo>
                  <a:pt x="86164" y="17430"/>
                </a:moveTo>
                <a:cubicBezTo>
                  <a:pt x="86051" y="17430"/>
                  <a:pt x="85975" y="17430"/>
                  <a:pt x="85900" y="17468"/>
                </a:cubicBezTo>
                <a:cubicBezTo>
                  <a:pt x="85824" y="17543"/>
                  <a:pt x="85786" y="17619"/>
                  <a:pt x="85824" y="17770"/>
                </a:cubicBezTo>
                <a:lnTo>
                  <a:pt x="85937" y="17846"/>
                </a:lnTo>
                <a:cubicBezTo>
                  <a:pt x="85971" y="17857"/>
                  <a:pt x="86001" y="17862"/>
                  <a:pt x="86027" y="17862"/>
                </a:cubicBezTo>
                <a:cubicBezTo>
                  <a:pt x="86092" y="17862"/>
                  <a:pt x="86137" y="17835"/>
                  <a:pt x="86164" y="17808"/>
                </a:cubicBezTo>
                <a:cubicBezTo>
                  <a:pt x="86240" y="17770"/>
                  <a:pt x="86278" y="17695"/>
                  <a:pt x="86278" y="17581"/>
                </a:cubicBezTo>
                <a:cubicBezTo>
                  <a:pt x="86278" y="17581"/>
                  <a:pt x="86278" y="17543"/>
                  <a:pt x="86278" y="17543"/>
                </a:cubicBezTo>
                <a:lnTo>
                  <a:pt x="86164" y="17430"/>
                </a:lnTo>
                <a:close/>
                <a:moveTo>
                  <a:pt x="61438" y="17468"/>
                </a:moveTo>
                <a:lnTo>
                  <a:pt x="61287" y="17657"/>
                </a:lnTo>
                <a:cubicBezTo>
                  <a:pt x="61325" y="17657"/>
                  <a:pt x="61325" y="17695"/>
                  <a:pt x="61325" y="17695"/>
                </a:cubicBezTo>
                <a:lnTo>
                  <a:pt x="61325" y="17770"/>
                </a:lnTo>
                <a:cubicBezTo>
                  <a:pt x="61325" y="17808"/>
                  <a:pt x="61325" y="17846"/>
                  <a:pt x="61400" y="17884"/>
                </a:cubicBezTo>
                <a:lnTo>
                  <a:pt x="61627" y="17808"/>
                </a:lnTo>
                <a:cubicBezTo>
                  <a:pt x="61665" y="17808"/>
                  <a:pt x="61740" y="17733"/>
                  <a:pt x="61740" y="17619"/>
                </a:cubicBezTo>
                <a:cubicBezTo>
                  <a:pt x="61740" y="17619"/>
                  <a:pt x="61740" y="17581"/>
                  <a:pt x="61740" y="17543"/>
                </a:cubicBezTo>
                <a:lnTo>
                  <a:pt x="61589" y="17468"/>
                </a:lnTo>
                <a:close/>
                <a:moveTo>
                  <a:pt x="44803" y="17468"/>
                </a:moveTo>
                <a:lnTo>
                  <a:pt x="44651" y="17581"/>
                </a:lnTo>
                <a:lnTo>
                  <a:pt x="44651" y="17808"/>
                </a:lnTo>
                <a:lnTo>
                  <a:pt x="44803" y="17922"/>
                </a:lnTo>
                <a:cubicBezTo>
                  <a:pt x="45030" y="17922"/>
                  <a:pt x="45067" y="17808"/>
                  <a:pt x="45067" y="17733"/>
                </a:cubicBezTo>
                <a:cubicBezTo>
                  <a:pt x="45067" y="17733"/>
                  <a:pt x="45067" y="17695"/>
                  <a:pt x="45067" y="17657"/>
                </a:cubicBezTo>
                <a:lnTo>
                  <a:pt x="44992" y="17468"/>
                </a:lnTo>
                <a:close/>
                <a:moveTo>
                  <a:pt x="17506" y="17543"/>
                </a:moveTo>
                <a:cubicBezTo>
                  <a:pt x="17354" y="17543"/>
                  <a:pt x="17241" y="17619"/>
                  <a:pt x="17241" y="17733"/>
                </a:cubicBezTo>
                <a:lnTo>
                  <a:pt x="17354" y="17846"/>
                </a:lnTo>
                <a:cubicBezTo>
                  <a:pt x="17354" y="17846"/>
                  <a:pt x="17392" y="17884"/>
                  <a:pt x="17430" y="17884"/>
                </a:cubicBezTo>
                <a:cubicBezTo>
                  <a:pt x="17453" y="17907"/>
                  <a:pt x="17518" y="17944"/>
                  <a:pt x="17599" y="17944"/>
                </a:cubicBezTo>
                <a:cubicBezTo>
                  <a:pt x="17652" y="17944"/>
                  <a:pt x="17711" y="17928"/>
                  <a:pt x="17770" y="17884"/>
                </a:cubicBezTo>
                <a:lnTo>
                  <a:pt x="17808" y="17808"/>
                </a:lnTo>
                <a:lnTo>
                  <a:pt x="17808" y="17770"/>
                </a:lnTo>
                <a:cubicBezTo>
                  <a:pt x="17808" y="17619"/>
                  <a:pt x="17657" y="17543"/>
                  <a:pt x="17506" y="17543"/>
                </a:cubicBezTo>
                <a:close/>
                <a:moveTo>
                  <a:pt x="2685" y="17581"/>
                </a:moveTo>
                <a:lnTo>
                  <a:pt x="2534" y="17695"/>
                </a:lnTo>
                <a:cubicBezTo>
                  <a:pt x="2534" y="17733"/>
                  <a:pt x="2534" y="17733"/>
                  <a:pt x="2534" y="17733"/>
                </a:cubicBezTo>
                <a:lnTo>
                  <a:pt x="2685" y="17733"/>
                </a:lnTo>
                <a:lnTo>
                  <a:pt x="2534" y="17770"/>
                </a:lnTo>
                <a:cubicBezTo>
                  <a:pt x="2534" y="17922"/>
                  <a:pt x="2609" y="17997"/>
                  <a:pt x="2685" y="17997"/>
                </a:cubicBezTo>
                <a:lnTo>
                  <a:pt x="2836" y="17997"/>
                </a:lnTo>
                <a:cubicBezTo>
                  <a:pt x="2874" y="17922"/>
                  <a:pt x="2912" y="17846"/>
                  <a:pt x="2912" y="17808"/>
                </a:cubicBezTo>
                <a:cubicBezTo>
                  <a:pt x="2912" y="17695"/>
                  <a:pt x="2836" y="17581"/>
                  <a:pt x="2685" y="17581"/>
                </a:cubicBezTo>
                <a:close/>
                <a:moveTo>
                  <a:pt x="53461" y="17506"/>
                </a:moveTo>
                <a:lnTo>
                  <a:pt x="53234" y="17581"/>
                </a:lnTo>
                <a:cubicBezTo>
                  <a:pt x="53234" y="17543"/>
                  <a:pt x="53234" y="17543"/>
                  <a:pt x="53196" y="17543"/>
                </a:cubicBezTo>
                <a:cubicBezTo>
                  <a:pt x="53158" y="17581"/>
                  <a:pt x="52969" y="17657"/>
                  <a:pt x="53045" y="17846"/>
                </a:cubicBezTo>
                <a:lnTo>
                  <a:pt x="53158" y="17922"/>
                </a:lnTo>
                <a:cubicBezTo>
                  <a:pt x="53187" y="17950"/>
                  <a:pt x="53237" y="18023"/>
                  <a:pt x="53343" y="18023"/>
                </a:cubicBezTo>
                <a:cubicBezTo>
                  <a:pt x="53376" y="18023"/>
                  <a:pt x="53415" y="18015"/>
                  <a:pt x="53461" y="17997"/>
                </a:cubicBezTo>
                <a:lnTo>
                  <a:pt x="53536" y="17846"/>
                </a:lnTo>
                <a:cubicBezTo>
                  <a:pt x="53536" y="17808"/>
                  <a:pt x="53536" y="17770"/>
                  <a:pt x="53536" y="17733"/>
                </a:cubicBezTo>
                <a:cubicBezTo>
                  <a:pt x="53536" y="17657"/>
                  <a:pt x="53536" y="17581"/>
                  <a:pt x="53461" y="17506"/>
                </a:cubicBezTo>
                <a:close/>
                <a:moveTo>
                  <a:pt x="27161" y="17679"/>
                </a:moveTo>
                <a:cubicBezTo>
                  <a:pt x="27083" y="17679"/>
                  <a:pt x="27011" y="17706"/>
                  <a:pt x="26957" y="17733"/>
                </a:cubicBezTo>
                <a:cubicBezTo>
                  <a:pt x="26920" y="17770"/>
                  <a:pt x="26882" y="17846"/>
                  <a:pt x="26882" y="17959"/>
                </a:cubicBezTo>
                <a:lnTo>
                  <a:pt x="27033" y="18073"/>
                </a:lnTo>
                <a:lnTo>
                  <a:pt x="27260" y="18073"/>
                </a:lnTo>
                <a:lnTo>
                  <a:pt x="27411" y="17959"/>
                </a:lnTo>
                <a:lnTo>
                  <a:pt x="27411" y="17808"/>
                </a:lnTo>
                <a:lnTo>
                  <a:pt x="27260" y="17695"/>
                </a:lnTo>
                <a:cubicBezTo>
                  <a:pt x="27227" y="17684"/>
                  <a:pt x="27193" y="17679"/>
                  <a:pt x="27161" y="17679"/>
                </a:cubicBezTo>
                <a:close/>
                <a:moveTo>
                  <a:pt x="88258" y="17830"/>
                </a:moveTo>
                <a:cubicBezTo>
                  <a:pt x="88180" y="17830"/>
                  <a:pt x="88108" y="17857"/>
                  <a:pt x="88055" y="17884"/>
                </a:cubicBezTo>
                <a:cubicBezTo>
                  <a:pt x="88017" y="17922"/>
                  <a:pt x="87979" y="17997"/>
                  <a:pt x="87979" y="18111"/>
                </a:cubicBezTo>
                <a:lnTo>
                  <a:pt x="88092" y="18224"/>
                </a:lnTo>
                <a:cubicBezTo>
                  <a:pt x="88244" y="18224"/>
                  <a:pt x="88357" y="18224"/>
                  <a:pt x="88395" y="18148"/>
                </a:cubicBezTo>
                <a:cubicBezTo>
                  <a:pt x="88470" y="18148"/>
                  <a:pt x="88508" y="18073"/>
                  <a:pt x="88508" y="17997"/>
                </a:cubicBezTo>
                <a:cubicBezTo>
                  <a:pt x="88508" y="17959"/>
                  <a:pt x="88508" y="17959"/>
                  <a:pt x="88508" y="17922"/>
                </a:cubicBezTo>
                <a:lnTo>
                  <a:pt x="88357" y="17846"/>
                </a:lnTo>
                <a:cubicBezTo>
                  <a:pt x="88324" y="17835"/>
                  <a:pt x="88291" y="17830"/>
                  <a:pt x="88258" y="17830"/>
                </a:cubicBezTo>
                <a:close/>
                <a:moveTo>
                  <a:pt x="63366" y="17884"/>
                </a:moveTo>
                <a:cubicBezTo>
                  <a:pt x="63253" y="17884"/>
                  <a:pt x="63177" y="17884"/>
                  <a:pt x="63139" y="17959"/>
                </a:cubicBezTo>
                <a:cubicBezTo>
                  <a:pt x="63064" y="17997"/>
                  <a:pt x="63026" y="18111"/>
                  <a:pt x="63026" y="18224"/>
                </a:cubicBezTo>
                <a:lnTo>
                  <a:pt x="63139" y="18337"/>
                </a:lnTo>
                <a:cubicBezTo>
                  <a:pt x="63404" y="18337"/>
                  <a:pt x="63480" y="18148"/>
                  <a:pt x="63480" y="18073"/>
                </a:cubicBezTo>
                <a:lnTo>
                  <a:pt x="63480" y="18035"/>
                </a:lnTo>
                <a:lnTo>
                  <a:pt x="63366" y="17884"/>
                </a:lnTo>
                <a:close/>
                <a:moveTo>
                  <a:pt x="67865" y="17695"/>
                </a:moveTo>
                <a:lnTo>
                  <a:pt x="67752" y="17733"/>
                </a:lnTo>
                <a:cubicBezTo>
                  <a:pt x="67638" y="17922"/>
                  <a:pt x="67676" y="18148"/>
                  <a:pt x="67790" y="18262"/>
                </a:cubicBezTo>
                <a:cubicBezTo>
                  <a:pt x="67828" y="18300"/>
                  <a:pt x="67941" y="18337"/>
                  <a:pt x="68054" y="18337"/>
                </a:cubicBezTo>
                <a:lnTo>
                  <a:pt x="68168" y="18300"/>
                </a:lnTo>
                <a:cubicBezTo>
                  <a:pt x="68206" y="18224"/>
                  <a:pt x="68243" y="18148"/>
                  <a:pt x="68243" y="18073"/>
                </a:cubicBezTo>
                <a:cubicBezTo>
                  <a:pt x="68243" y="17922"/>
                  <a:pt x="68206" y="17846"/>
                  <a:pt x="68092" y="17770"/>
                </a:cubicBezTo>
                <a:cubicBezTo>
                  <a:pt x="68054" y="17695"/>
                  <a:pt x="67941" y="17695"/>
                  <a:pt x="67865" y="17695"/>
                </a:cubicBezTo>
                <a:close/>
                <a:moveTo>
                  <a:pt x="21135" y="17997"/>
                </a:moveTo>
                <a:lnTo>
                  <a:pt x="20984" y="18111"/>
                </a:lnTo>
                <a:cubicBezTo>
                  <a:pt x="20946" y="18300"/>
                  <a:pt x="21022" y="18413"/>
                  <a:pt x="21211" y="18413"/>
                </a:cubicBezTo>
                <a:lnTo>
                  <a:pt x="21362" y="18337"/>
                </a:lnTo>
                <a:cubicBezTo>
                  <a:pt x="21362" y="18300"/>
                  <a:pt x="21362" y="18262"/>
                  <a:pt x="21362" y="18262"/>
                </a:cubicBezTo>
                <a:cubicBezTo>
                  <a:pt x="21362" y="18111"/>
                  <a:pt x="21286" y="17997"/>
                  <a:pt x="21135" y="17997"/>
                </a:cubicBezTo>
                <a:close/>
                <a:moveTo>
                  <a:pt x="20114" y="17884"/>
                </a:moveTo>
                <a:cubicBezTo>
                  <a:pt x="20001" y="17884"/>
                  <a:pt x="19887" y="17884"/>
                  <a:pt x="19850" y="17922"/>
                </a:cubicBezTo>
                <a:cubicBezTo>
                  <a:pt x="19736" y="17997"/>
                  <a:pt x="19698" y="18148"/>
                  <a:pt x="19698" y="18262"/>
                </a:cubicBezTo>
                <a:lnTo>
                  <a:pt x="19887" y="18375"/>
                </a:lnTo>
                <a:cubicBezTo>
                  <a:pt x="19887" y="18375"/>
                  <a:pt x="19887" y="18375"/>
                  <a:pt x="19925" y="18413"/>
                </a:cubicBezTo>
                <a:cubicBezTo>
                  <a:pt x="19963" y="18451"/>
                  <a:pt x="20001" y="18489"/>
                  <a:pt x="20114" y="18489"/>
                </a:cubicBezTo>
                <a:cubicBezTo>
                  <a:pt x="20228" y="18489"/>
                  <a:pt x="20266" y="18375"/>
                  <a:pt x="20266" y="18375"/>
                </a:cubicBezTo>
                <a:lnTo>
                  <a:pt x="20228" y="18224"/>
                </a:lnTo>
                <a:cubicBezTo>
                  <a:pt x="20228" y="18224"/>
                  <a:pt x="20228" y="18186"/>
                  <a:pt x="20228" y="18148"/>
                </a:cubicBezTo>
                <a:cubicBezTo>
                  <a:pt x="20228" y="18111"/>
                  <a:pt x="20228" y="18035"/>
                  <a:pt x="20228" y="17997"/>
                </a:cubicBezTo>
                <a:lnTo>
                  <a:pt x="20114" y="17884"/>
                </a:lnTo>
                <a:close/>
                <a:moveTo>
                  <a:pt x="36031" y="18035"/>
                </a:moveTo>
                <a:lnTo>
                  <a:pt x="35918" y="18186"/>
                </a:lnTo>
                <a:lnTo>
                  <a:pt x="35918" y="18224"/>
                </a:lnTo>
                <a:cubicBezTo>
                  <a:pt x="35956" y="18300"/>
                  <a:pt x="35993" y="18489"/>
                  <a:pt x="36258" y="18489"/>
                </a:cubicBezTo>
                <a:lnTo>
                  <a:pt x="36372" y="18375"/>
                </a:lnTo>
                <a:cubicBezTo>
                  <a:pt x="36372" y="18337"/>
                  <a:pt x="36372" y="18337"/>
                  <a:pt x="36372" y="18300"/>
                </a:cubicBezTo>
                <a:cubicBezTo>
                  <a:pt x="36372" y="18224"/>
                  <a:pt x="36334" y="18148"/>
                  <a:pt x="36296" y="18111"/>
                </a:cubicBezTo>
                <a:cubicBezTo>
                  <a:pt x="36220" y="18035"/>
                  <a:pt x="36145" y="18035"/>
                  <a:pt x="36031" y="18035"/>
                </a:cubicBezTo>
                <a:close/>
                <a:moveTo>
                  <a:pt x="8426" y="18086"/>
                </a:moveTo>
                <a:cubicBezTo>
                  <a:pt x="8387" y="18086"/>
                  <a:pt x="8350" y="18095"/>
                  <a:pt x="8318" y="18111"/>
                </a:cubicBezTo>
                <a:lnTo>
                  <a:pt x="8205" y="18186"/>
                </a:lnTo>
                <a:lnTo>
                  <a:pt x="8205" y="18224"/>
                </a:lnTo>
                <a:cubicBezTo>
                  <a:pt x="8205" y="18337"/>
                  <a:pt x="8243" y="18451"/>
                  <a:pt x="8280" y="18489"/>
                </a:cubicBezTo>
                <a:lnTo>
                  <a:pt x="8394" y="18526"/>
                </a:lnTo>
                <a:cubicBezTo>
                  <a:pt x="8427" y="18538"/>
                  <a:pt x="8457" y="18542"/>
                  <a:pt x="8484" y="18542"/>
                </a:cubicBezTo>
                <a:cubicBezTo>
                  <a:pt x="8548" y="18542"/>
                  <a:pt x="8594" y="18515"/>
                  <a:pt x="8621" y="18489"/>
                </a:cubicBezTo>
                <a:cubicBezTo>
                  <a:pt x="8659" y="18451"/>
                  <a:pt x="8696" y="18375"/>
                  <a:pt x="8696" y="18337"/>
                </a:cubicBezTo>
                <a:cubicBezTo>
                  <a:pt x="8696" y="18262"/>
                  <a:pt x="8659" y="18186"/>
                  <a:pt x="8583" y="18148"/>
                </a:cubicBezTo>
                <a:cubicBezTo>
                  <a:pt x="8539" y="18104"/>
                  <a:pt x="8481" y="18086"/>
                  <a:pt x="8426" y="18086"/>
                </a:cubicBezTo>
                <a:close/>
                <a:moveTo>
                  <a:pt x="5507" y="18252"/>
                </a:moveTo>
                <a:cubicBezTo>
                  <a:pt x="5487" y="18252"/>
                  <a:pt x="5466" y="18255"/>
                  <a:pt x="5445" y="18262"/>
                </a:cubicBezTo>
                <a:cubicBezTo>
                  <a:pt x="5332" y="18262"/>
                  <a:pt x="5218" y="18337"/>
                  <a:pt x="5218" y="18451"/>
                </a:cubicBezTo>
                <a:cubicBezTo>
                  <a:pt x="5218" y="18489"/>
                  <a:pt x="5256" y="18564"/>
                  <a:pt x="5407" y="18640"/>
                </a:cubicBezTo>
                <a:cubicBezTo>
                  <a:pt x="5407" y="18640"/>
                  <a:pt x="5483" y="18640"/>
                  <a:pt x="5558" y="18602"/>
                </a:cubicBezTo>
                <a:cubicBezTo>
                  <a:pt x="5596" y="18602"/>
                  <a:pt x="5710" y="18526"/>
                  <a:pt x="5710" y="18413"/>
                </a:cubicBezTo>
                <a:lnTo>
                  <a:pt x="5710" y="18375"/>
                </a:lnTo>
                <a:cubicBezTo>
                  <a:pt x="5679" y="18314"/>
                  <a:pt x="5597" y="18252"/>
                  <a:pt x="5507" y="18252"/>
                </a:cubicBezTo>
                <a:close/>
                <a:moveTo>
                  <a:pt x="48621" y="18186"/>
                </a:moveTo>
                <a:lnTo>
                  <a:pt x="48470" y="18337"/>
                </a:lnTo>
                <a:cubicBezTo>
                  <a:pt x="48470" y="18337"/>
                  <a:pt x="48470" y="18375"/>
                  <a:pt x="48470" y="18375"/>
                </a:cubicBezTo>
                <a:cubicBezTo>
                  <a:pt x="48432" y="18413"/>
                  <a:pt x="48432" y="18413"/>
                  <a:pt x="48432" y="18451"/>
                </a:cubicBezTo>
                <a:cubicBezTo>
                  <a:pt x="48432" y="18489"/>
                  <a:pt x="48432" y="18564"/>
                  <a:pt x="48546" y="18602"/>
                </a:cubicBezTo>
                <a:cubicBezTo>
                  <a:pt x="48583" y="18640"/>
                  <a:pt x="48659" y="18640"/>
                  <a:pt x="48772" y="18640"/>
                </a:cubicBezTo>
                <a:lnTo>
                  <a:pt x="48848" y="18526"/>
                </a:lnTo>
                <a:cubicBezTo>
                  <a:pt x="48848" y="18526"/>
                  <a:pt x="48848" y="18489"/>
                  <a:pt x="48848" y="18451"/>
                </a:cubicBezTo>
                <a:cubicBezTo>
                  <a:pt x="48848" y="18300"/>
                  <a:pt x="48772" y="18224"/>
                  <a:pt x="48621" y="18186"/>
                </a:cubicBezTo>
                <a:close/>
                <a:moveTo>
                  <a:pt x="74141" y="18186"/>
                </a:moveTo>
                <a:lnTo>
                  <a:pt x="73990" y="18337"/>
                </a:lnTo>
                <a:cubicBezTo>
                  <a:pt x="73990" y="18337"/>
                  <a:pt x="73990" y="18337"/>
                  <a:pt x="73990" y="18375"/>
                </a:cubicBezTo>
                <a:cubicBezTo>
                  <a:pt x="73990" y="18413"/>
                  <a:pt x="73952" y="18451"/>
                  <a:pt x="73952" y="18526"/>
                </a:cubicBezTo>
                <a:lnTo>
                  <a:pt x="74028" y="18640"/>
                </a:lnTo>
                <a:cubicBezTo>
                  <a:pt x="74061" y="18651"/>
                  <a:pt x="74094" y="18656"/>
                  <a:pt x="74127" y="18656"/>
                </a:cubicBezTo>
                <a:cubicBezTo>
                  <a:pt x="74205" y="18656"/>
                  <a:pt x="74277" y="18629"/>
                  <a:pt x="74330" y="18602"/>
                </a:cubicBezTo>
                <a:cubicBezTo>
                  <a:pt x="74406" y="18564"/>
                  <a:pt x="74444" y="18489"/>
                  <a:pt x="74444" y="18413"/>
                </a:cubicBezTo>
                <a:cubicBezTo>
                  <a:pt x="74444" y="18337"/>
                  <a:pt x="74406" y="18300"/>
                  <a:pt x="74368" y="18262"/>
                </a:cubicBezTo>
                <a:cubicBezTo>
                  <a:pt x="74330" y="18224"/>
                  <a:pt x="74255" y="18186"/>
                  <a:pt x="74141" y="18186"/>
                </a:cubicBezTo>
                <a:close/>
                <a:moveTo>
                  <a:pt x="31230" y="18262"/>
                </a:moveTo>
                <a:lnTo>
                  <a:pt x="31078" y="18375"/>
                </a:lnTo>
                <a:cubicBezTo>
                  <a:pt x="31078" y="18564"/>
                  <a:pt x="31230" y="18602"/>
                  <a:pt x="31343" y="18678"/>
                </a:cubicBezTo>
                <a:lnTo>
                  <a:pt x="31494" y="18640"/>
                </a:lnTo>
                <a:cubicBezTo>
                  <a:pt x="31570" y="18602"/>
                  <a:pt x="31608" y="18526"/>
                  <a:pt x="31608" y="18489"/>
                </a:cubicBezTo>
                <a:cubicBezTo>
                  <a:pt x="31608" y="18375"/>
                  <a:pt x="31419" y="18262"/>
                  <a:pt x="31230" y="18262"/>
                </a:cubicBezTo>
                <a:close/>
                <a:moveTo>
                  <a:pt x="59888" y="18337"/>
                </a:moveTo>
                <a:lnTo>
                  <a:pt x="59737" y="18451"/>
                </a:lnTo>
                <a:cubicBezTo>
                  <a:pt x="59699" y="18640"/>
                  <a:pt x="59774" y="18753"/>
                  <a:pt x="59964" y="18791"/>
                </a:cubicBezTo>
                <a:lnTo>
                  <a:pt x="60115" y="18678"/>
                </a:lnTo>
                <a:cubicBezTo>
                  <a:pt x="60115" y="18678"/>
                  <a:pt x="60115" y="18640"/>
                  <a:pt x="60115" y="18602"/>
                </a:cubicBezTo>
                <a:cubicBezTo>
                  <a:pt x="60115" y="18489"/>
                  <a:pt x="60039" y="18375"/>
                  <a:pt x="59888" y="18337"/>
                </a:cubicBezTo>
                <a:close/>
                <a:moveTo>
                  <a:pt x="82769" y="18407"/>
                </a:moveTo>
                <a:cubicBezTo>
                  <a:pt x="82594" y="18407"/>
                  <a:pt x="82526" y="18535"/>
                  <a:pt x="82459" y="18602"/>
                </a:cubicBezTo>
                <a:lnTo>
                  <a:pt x="82497" y="18753"/>
                </a:lnTo>
                <a:cubicBezTo>
                  <a:pt x="82544" y="18800"/>
                  <a:pt x="82590" y="18832"/>
                  <a:pt x="82646" y="18832"/>
                </a:cubicBezTo>
                <a:cubicBezTo>
                  <a:pt x="82680" y="18832"/>
                  <a:pt x="82718" y="18820"/>
                  <a:pt x="82762" y="18791"/>
                </a:cubicBezTo>
                <a:lnTo>
                  <a:pt x="82799" y="18791"/>
                </a:lnTo>
                <a:lnTo>
                  <a:pt x="82951" y="18678"/>
                </a:lnTo>
                <a:lnTo>
                  <a:pt x="82951" y="18526"/>
                </a:lnTo>
                <a:lnTo>
                  <a:pt x="82837" y="18413"/>
                </a:lnTo>
                <a:cubicBezTo>
                  <a:pt x="82813" y="18409"/>
                  <a:pt x="82790" y="18407"/>
                  <a:pt x="82769" y="18407"/>
                </a:cubicBezTo>
                <a:close/>
                <a:moveTo>
                  <a:pt x="36437" y="18510"/>
                </a:moveTo>
                <a:cubicBezTo>
                  <a:pt x="36418" y="18510"/>
                  <a:pt x="36397" y="18514"/>
                  <a:pt x="36372" y="18526"/>
                </a:cubicBezTo>
                <a:lnTo>
                  <a:pt x="36258" y="18602"/>
                </a:lnTo>
                <a:cubicBezTo>
                  <a:pt x="36258" y="18640"/>
                  <a:pt x="36220" y="18678"/>
                  <a:pt x="36220" y="18753"/>
                </a:cubicBezTo>
                <a:lnTo>
                  <a:pt x="36220" y="18791"/>
                </a:lnTo>
                <a:lnTo>
                  <a:pt x="36296" y="18867"/>
                </a:lnTo>
                <a:cubicBezTo>
                  <a:pt x="36372" y="18905"/>
                  <a:pt x="36447" y="18905"/>
                  <a:pt x="36523" y="18905"/>
                </a:cubicBezTo>
                <a:cubicBezTo>
                  <a:pt x="36598" y="18867"/>
                  <a:pt x="36636" y="18791"/>
                  <a:pt x="36636" y="18716"/>
                </a:cubicBezTo>
                <a:cubicBezTo>
                  <a:pt x="36636" y="18640"/>
                  <a:pt x="36598" y="18564"/>
                  <a:pt x="36561" y="18526"/>
                </a:cubicBezTo>
                <a:cubicBezTo>
                  <a:pt x="36510" y="18526"/>
                  <a:pt x="36477" y="18510"/>
                  <a:pt x="36437" y="18510"/>
                </a:cubicBezTo>
                <a:close/>
                <a:moveTo>
                  <a:pt x="35124" y="18602"/>
                </a:moveTo>
                <a:lnTo>
                  <a:pt x="34973" y="18716"/>
                </a:lnTo>
                <a:cubicBezTo>
                  <a:pt x="34973" y="18753"/>
                  <a:pt x="34935" y="18791"/>
                  <a:pt x="34935" y="18829"/>
                </a:cubicBezTo>
                <a:lnTo>
                  <a:pt x="35048" y="19018"/>
                </a:lnTo>
                <a:lnTo>
                  <a:pt x="35200" y="19018"/>
                </a:lnTo>
                <a:lnTo>
                  <a:pt x="35351" y="18867"/>
                </a:lnTo>
                <a:lnTo>
                  <a:pt x="35351" y="18791"/>
                </a:lnTo>
                <a:lnTo>
                  <a:pt x="35237" y="18678"/>
                </a:lnTo>
                <a:cubicBezTo>
                  <a:pt x="35200" y="18640"/>
                  <a:pt x="35162" y="18640"/>
                  <a:pt x="35124" y="18602"/>
                </a:cubicBezTo>
                <a:close/>
                <a:moveTo>
                  <a:pt x="56334" y="18980"/>
                </a:moveTo>
                <a:cubicBezTo>
                  <a:pt x="56268" y="18980"/>
                  <a:pt x="56202" y="19018"/>
                  <a:pt x="56258" y="19094"/>
                </a:cubicBezTo>
                <a:lnTo>
                  <a:pt x="56410" y="19094"/>
                </a:lnTo>
                <a:cubicBezTo>
                  <a:pt x="56466" y="19018"/>
                  <a:pt x="56400" y="18980"/>
                  <a:pt x="56334" y="18980"/>
                </a:cubicBezTo>
                <a:close/>
                <a:moveTo>
                  <a:pt x="50058" y="18867"/>
                </a:moveTo>
                <a:cubicBezTo>
                  <a:pt x="50020" y="18867"/>
                  <a:pt x="49982" y="18867"/>
                  <a:pt x="49944" y="18905"/>
                </a:cubicBezTo>
                <a:cubicBezTo>
                  <a:pt x="49869" y="18905"/>
                  <a:pt x="49831" y="18980"/>
                  <a:pt x="49831" y="19018"/>
                </a:cubicBezTo>
                <a:lnTo>
                  <a:pt x="49831" y="19056"/>
                </a:lnTo>
                <a:lnTo>
                  <a:pt x="49907" y="19131"/>
                </a:lnTo>
                <a:cubicBezTo>
                  <a:pt x="49907" y="19094"/>
                  <a:pt x="49907" y="19094"/>
                  <a:pt x="49907" y="19056"/>
                </a:cubicBezTo>
                <a:lnTo>
                  <a:pt x="50020" y="19207"/>
                </a:lnTo>
                <a:lnTo>
                  <a:pt x="50171" y="19207"/>
                </a:lnTo>
                <a:lnTo>
                  <a:pt x="50285" y="19169"/>
                </a:lnTo>
                <a:cubicBezTo>
                  <a:pt x="50285" y="19131"/>
                  <a:pt x="50323" y="19094"/>
                  <a:pt x="50323" y="19056"/>
                </a:cubicBezTo>
                <a:cubicBezTo>
                  <a:pt x="50323" y="18942"/>
                  <a:pt x="50209" y="18867"/>
                  <a:pt x="50058" y="18867"/>
                </a:cubicBezTo>
                <a:close/>
                <a:moveTo>
                  <a:pt x="55315" y="19322"/>
                </a:moveTo>
                <a:lnTo>
                  <a:pt x="55351" y="19358"/>
                </a:lnTo>
                <a:cubicBezTo>
                  <a:pt x="55327" y="19358"/>
                  <a:pt x="55318" y="19343"/>
                  <a:pt x="55315" y="19322"/>
                </a:cubicBezTo>
                <a:close/>
                <a:moveTo>
                  <a:pt x="55691" y="18980"/>
                </a:moveTo>
                <a:cubicBezTo>
                  <a:pt x="55389" y="18980"/>
                  <a:pt x="55275" y="19094"/>
                  <a:pt x="55200" y="19207"/>
                </a:cubicBezTo>
                <a:lnTo>
                  <a:pt x="55302" y="19310"/>
                </a:lnTo>
                <a:lnTo>
                  <a:pt x="55302" y="19310"/>
                </a:lnTo>
                <a:cubicBezTo>
                  <a:pt x="55277" y="19389"/>
                  <a:pt x="55292" y="19509"/>
                  <a:pt x="55427" y="19509"/>
                </a:cubicBezTo>
                <a:lnTo>
                  <a:pt x="55540" y="19509"/>
                </a:lnTo>
                <a:cubicBezTo>
                  <a:pt x="55616" y="19472"/>
                  <a:pt x="55842" y="19396"/>
                  <a:pt x="55842" y="19169"/>
                </a:cubicBezTo>
                <a:cubicBezTo>
                  <a:pt x="55842" y="19131"/>
                  <a:pt x="55842" y="19094"/>
                  <a:pt x="55842" y="19056"/>
                </a:cubicBezTo>
                <a:lnTo>
                  <a:pt x="55691" y="18980"/>
                </a:lnTo>
                <a:close/>
                <a:moveTo>
                  <a:pt x="48924" y="18942"/>
                </a:moveTo>
                <a:lnTo>
                  <a:pt x="48735" y="18980"/>
                </a:lnTo>
                <a:cubicBezTo>
                  <a:pt x="48659" y="19018"/>
                  <a:pt x="48621" y="19094"/>
                  <a:pt x="48659" y="19207"/>
                </a:cubicBezTo>
                <a:lnTo>
                  <a:pt x="48735" y="19396"/>
                </a:lnTo>
                <a:cubicBezTo>
                  <a:pt x="48697" y="19396"/>
                  <a:pt x="48659" y="19396"/>
                  <a:pt x="48659" y="19358"/>
                </a:cubicBezTo>
                <a:cubicBezTo>
                  <a:pt x="48659" y="19396"/>
                  <a:pt x="48659" y="19396"/>
                  <a:pt x="48659" y="19434"/>
                </a:cubicBezTo>
                <a:cubicBezTo>
                  <a:pt x="48659" y="19509"/>
                  <a:pt x="48659" y="19585"/>
                  <a:pt x="48772" y="19661"/>
                </a:cubicBezTo>
                <a:cubicBezTo>
                  <a:pt x="48848" y="19736"/>
                  <a:pt x="48924" y="19736"/>
                  <a:pt x="49037" y="19736"/>
                </a:cubicBezTo>
                <a:lnTo>
                  <a:pt x="49113" y="19547"/>
                </a:lnTo>
                <a:cubicBezTo>
                  <a:pt x="49113" y="19509"/>
                  <a:pt x="49113" y="19434"/>
                  <a:pt x="49113" y="19396"/>
                </a:cubicBezTo>
                <a:cubicBezTo>
                  <a:pt x="49113" y="19245"/>
                  <a:pt x="49113" y="19056"/>
                  <a:pt x="48924" y="18942"/>
                </a:cubicBezTo>
                <a:close/>
                <a:moveTo>
                  <a:pt x="32477" y="19434"/>
                </a:moveTo>
                <a:cubicBezTo>
                  <a:pt x="32364" y="19434"/>
                  <a:pt x="32288" y="19434"/>
                  <a:pt x="32213" y="19472"/>
                </a:cubicBezTo>
                <a:cubicBezTo>
                  <a:pt x="32099" y="19585"/>
                  <a:pt x="32099" y="19812"/>
                  <a:pt x="32364" y="19812"/>
                </a:cubicBezTo>
                <a:lnTo>
                  <a:pt x="32515" y="19699"/>
                </a:lnTo>
                <a:cubicBezTo>
                  <a:pt x="32515" y="19661"/>
                  <a:pt x="32515" y="19661"/>
                  <a:pt x="32553" y="19623"/>
                </a:cubicBezTo>
                <a:lnTo>
                  <a:pt x="32477" y="19434"/>
                </a:lnTo>
                <a:close/>
                <a:moveTo>
                  <a:pt x="90535" y="19078"/>
                </a:moveTo>
                <a:cubicBezTo>
                  <a:pt x="90468" y="19078"/>
                  <a:pt x="90414" y="19105"/>
                  <a:pt x="90361" y="19131"/>
                </a:cubicBezTo>
                <a:cubicBezTo>
                  <a:pt x="90285" y="19207"/>
                  <a:pt x="90285" y="19283"/>
                  <a:pt x="90285" y="19358"/>
                </a:cubicBezTo>
                <a:cubicBezTo>
                  <a:pt x="90285" y="19396"/>
                  <a:pt x="90285" y="19434"/>
                  <a:pt x="90285" y="19472"/>
                </a:cubicBezTo>
                <a:lnTo>
                  <a:pt x="90323" y="19509"/>
                </a:lnTo>
                <a:cubicBezTo>
                  <a:pt x="90285" y="19509"/>
                  <a:pt x="90285" y="19509"/>
                  <a:pt x="90247" y="19547"/>
                </a:cubicBezTo>
                <a:cubicBezTo>
                  <a:pt x="90210" y="19585"/>
                  <a:pt x="90172" y="19623"/>
                  <a:pt x="90172" y="19699"/>
                </a:cubicBezTo>
                <a:cubicBezTo>
                  <a:pt x="90172" y="19850"/>
                  <a:pt x="90247" y="19925"/>
                  <a:pt x="90399" y="19925"/>
                </a:cubicBezTo>
                <a:lnTo>
                  <a:pt x="90550" y="19850"/>
                </a:lnTo>
                <a:cubicBezTo>
                  <a:pt x="90550" y="19850"/>
                  <a:pt x="90550" y="19812"/>
                  <a:pt x="90550" y="19812"/>
                </a:cubicBezTo>
                <a:cubicBezTo>
                  <a:pt x="90588" y="19774"/>
                  <a:pt x="90625" y="19699"/>
                  <a:pt x="90588" y="19585"/>
                </a:cubicBezTo>
                <a:lnTo>
                  <a:pt x="90588" y="19547"/>
                </a:lnTo>
                <a:cubicBezTo>
                  <a:pt x="90625" y="19547"/>
                  <a:pt x="90663" y="19547"/>
                  <a:pt x="90701" y="19509"/>
                </a:cubicBezTo>
                <a:cubicBezTo>
                  <a:pt x="90739" y="19472"/>
                  <a:pt x="90777" y="19434"/>
                  <a:pt x="90777" y="19358"/>
                </a:cubicBezTo>
                <a:cubicBezTo>
                  <a:pt x="90777" y="19358"/>
                  <a:pt x="90739" y="19320"/>
                  <a:pt x="90739" y="19283"/>
                </a:cubicBezTo>
                <a:cubicBezTo>
                  <a:pt x="90739" y="19245"/>
                  <a:pt x="90739" y="19207"/>
                  <a:pt x="90739" y="19169"/>
                </a:cubicBezTo>
                <a:lnTo>
                  <a:pt x="90625" y="19094"/>
                </a:lnTo>
                <a:cubicBezTo>
                  <a:pt x="90592" y="19083"/>
                  <a:pt x="90562" y="19078"/>
                  <a:pt x="90535" y="19078"/>
                </a:cubicBezTo>
                <a:close/>
                <a:moveTo>
                  <a:pt x="54746" y="19585"/>
                </a:moveTo>
                <a:cubicBezTo>
                  <a:pt x="54633" y="19585"/>
                  <a:pt x="54557" y="19585"/>
                  <a:pt x="54519" y="19661"/>
                </a:cubicBezTo>
                <a:cubicBezTo>
                  <a:pt x="54444" y="19699"/>
                  <a:pt x="54406" y="19812"/>
                  <a:pt x="54406" y="19925"/>
                </a:cubicBezTo>
                <a:lnTo>
                  <a:pt x="54557" y="20039"/>
                </a:lnTo>
                <a:cubicBezTo>
                  <a:pt x="54633" y="20039"/>
                  <a:pt x="54784" y="20039"/>
                  <a:pt x="54859" y="19963"/>
                </a:cubicBezTo>
                <a:cubicBezTo>
                  <a:pt x="54859" y="19963"/>
                  <a:pt x="54897" y="19888"/>
                  <a:pt x="54897" y="19850"/>
                </a:cubicBezTo>
                <a:cubicBezTo>
                  <a:pt x="54897" y="19774"/>
                  <a:pt x="54897" y="19736"/>
                  <a:pt x="54859" y="19661"/>
                </a:cubicBezTo>
                <a:lnTo>
                  <a:pt x="54746" y="19585"/>
                </a:lnTo>
                <a:close/>
                <a:moveTo>
                  <a:pt x="23782" y="19472"/>
                </a:moveTo>
                <a:cubicBezTo>
                  <a:pt x="23555" y="19472"/>
                  <a:pt x="23441" y="19509"/>
                  <a:pt x="23366" y="19585"/>
                </a:cubicBezTo>
                <a:cubicBezTo>
                  <a:pt x="23290" y="19623"/>
                  <a:pt x="23252" y="19699"/>
                  <a:pt x="23252" y="19774"/>
                </a:cubicBezTo>
                <a:cubicBezTo>
                  <a:pt x="23215" y="19736"/>
                  <a:pt x="23139" y="19699"/>
                  <a:pt x="23101" y="19699"/>
                </a:cubicBezTo>
                <a:cubicBezTo>
                  <a:pt x="22988" y="19699"/>
                  <a:pt x="22874" y="19736"/>
                  <a:pt x="22836" y="19888"/>
                </a:cubicBezTo>
                <a:lnTo>
                  <a:pt x="22950" y="20039"/>
                </a:lnTo>
                <a:cubicBezTo>
                  <a:pt x="23101" y="20039"/>
                  <a:pt x="23177" y="20039"/>
                  <a:pt x="23215" y="20001"/>
                </a:cubicBezTo>
                <a:lnTo>
                  <a:pt x="23252" y="19963"/>
                </a:lnTo>
                <a:cubicBezTo>
                  <a:pt x="23252" y="20077"/>
                  <a:pt x="23328" y="20190"/>
                  <a:pt x="23441" y="20228"/>
                </a:cubicBezTo>
                <a:cubicBezTo>
                  <a:pt x="23517" y="20266"/>
                  <a:pt x="23593" y="20285"/>
                  <a:pt x="23668" y="20285"/>
                </a:cubicBezTo>
                <a:cubicBezTo>
                  <a:pt x="23744" y="20285"/>
                  <a:pt x="23819" y="20266"/>
                  <a:pt x="23895" y="20228"/>
                </a:cubicBezTo>
                <a:lnTo>
                  <a:pt x="23971" y="20114"/>
                </a:lnTo>
                <a:cubicBezTo>
                  <a:pt x="23933" y="20039"/>
                  <a:pt x="23933" y="19963"/>
                  <a:pt x="23933" y="19925"/>
                </a:cubicBezTo>
                <a:lnTo>
                  <a:pt x="23933" y="19850"/>
                </a:lnTo>
                <a:cubicBezTo>
                  <a:pt x="23933" y="19774"/>
                  <a:pt x="23933" y="19699"/>
                  <a:pt x="23895" y="19585"/>
                </a:cubicBezTo>
                <a:lnTo>
                  <a:pt x="23782" y="19472"/>
                </a:lnTo>
                <a:close/>
                <a:moveTo>
                  <a:pt x="795" y="19585"/>
                </a:moveTo>
                <a:cubicBezTo>
                  <a:pt x="681" y="19623"/>
                  <a:pt x="492" y="19661"/>
                  <a:pt x="492" y="19850"/>
                </a:cubicBezTo>
                <a:lnTo>
                  <a:pt x="492" y="19888"/>
                </a:lnTo>
                <a:lnTo>
                  <a:pt x="606" y="19963"/>
                </a:lnTo>
                <a:cubicBezTo>
                  <a:pt x="662" y="19982"/>
                  <a:pt x="719" y="19992"/>
                  <a:pt x="771" y="19992"/>
                </a:cubicBezTo>
                <a:cubicBezTo>
                  <a:pt x="823" y="19992"/>
                  <a:pt x="870" y="19982"/>
                  <a:pt x="908" y="19963"/>
                </a:cubicBezTo>
                <a:cubicBezTo>
                  <a:pt x="908" y="20077"/>
                  <a:pt x="984" y="20190"/>
                  <a:pt x="1059" y="20266"/>
                </a:cubicBezTo>
                <a:lnTo>
                  <a:pt x="1173" y="20303"/>
                </a:lnTo>
                <a:cubicBezTo>
                  <a:pt x="1400" y="20303"/>
                  <a:pt x="1551" y="20190"/>
                  <a:pt x="1702" y="20114"/>
                </a:cubicBezTo>
                <a:lnTo>
                  <a:pt x="1664" y="20001"/>
                </a:lnTo>
                <a:lnTo>
                  <a:pt x="1740" y="20114"/>
                </a:lnTo>
                <a:lnTo>
                  <a:pt x="1778" y="20001"/>
                </a:lnTo>
                <a:cubicBezTo>
                  <a:pt x="1778" y="19963"/>
                  <a:pt x="1778" y="19925"/>
                  <a:pt x="1778" y="19925"/>
                </a:cubicBezTo>
                <a:cubicBezTo>
                  <a:pt x="1740" y="19812"/>
                  <a:pt x="1702" y="19699"/>
                  <a:pt x="1589" y="19661"/>
                </a:cubicBezTo>
                <a:lnTo>
                  <a:pt x="1513" y="19699"/>
                </a:lnTo>
                <a:cubicBezTo>
                  <a:pt x="1475" y="19661"/>
                  <a:pt x="1437" y="19585"/>
                  <a:pt x="1324" y="19585"/>
                </a:cubicBezTo>
                <a:lnTo>
                  <a:pt x="1210" y="19661"/>
                </a:lnTo>
                <a:cubicBezTo>
                  <a:pt x="1210" y="19699"/>
                  <a:pt x="1135" y="19736"/>
                  <a:pt x="1135" y="19736"/>
                </a:cubicBezTo>
                <a:lnTo>
                  <a:pt x="1021" y="19774"/>
                </a:lnTo>
                <a:cubicBezTo>
                  <a:pt x="1021" y="19736"/>
                  <a:pt x="1021" y="19699"/>
                  <a:pt x="984" y="19661"/>
                </a:cubicBezTo>
                <a:lnTo>
                  <a:pt x="832" y="19585"/>
                </a:lnTo>
                <a:close/>
                <a:moveTo>
                  <a:pt x="18064" y="19915"/>
                </a:moveTo>
                <a:cubicBezTo>
                  <a:pt x="18042" y="19915"/>
                  <a:pt x="18020" y="19918"/>
                  <a:pt x="17997" y="19925"/>
                </a:cubicBezTo>
                <a:cubicBezTo>
                  <a:pt x="17921" y="19963"/>
                  <a:pt x="17884" y="20001"/>
                  <a:pt x="17846" y="20077"/>
                </a:cubicBezTo>
                <a:lnTo>
                  <a:pt x="17959" y="20228"/>
                </a:lnTo>
                <a:cubicBezTo>
                  <a:pt x="17997" y="20266"/>
                  <a:pt x="18073" y="20303"/>
                  <a:pt x="18186" y="20303"/>
                </a:cubicBezTo>
                <a:lnTo>
                  <a:pt x="18300" y="20190"/>
                </a:lnTo>
                <a:lnTo>
                  <a:pt x="18300" y="20077"/>
                </a:lnTo>
                <a:lnTo>
                  <a:pt x="18224" y="19963"/>
                </a:lnTo>
                <a:cubicBezTo>
                  <a:pt x="18224" y="19963"/>
                  <a:pt x="18151" y="19915"/>
                  <a:pt x="18064" y="19915"/>
                </a:cubicBezTo>
                <a:close/>
                <a:moveTo>
                  <a:pt x="21388" y="19915"/>
                </a:moveTo>
                <a:cubicBezTo>
                  <a:pt x="21368" y="19915"/>
                  <a:pt x="21347" y="19918"/>
                  <a:pt x="21324" y="19925"/>
                </a:cubicBezTo>
                <a:cubicBezTo>
                  <a:pt x="21249" y="19963"/>
                  <a:pt x="21173" y="20001"/>
                  <a:pt x="21173" y="20077"/>
                </a:cubicBezTo>
                <a:lnTo>
                  <a:pt x="21286" y="20228"/>
                </a:lnTo>
                <a:cubicBezTo>
                  <a:pt x="21324" y="20266"/>
                  <a:pt x="21400" y="20303"/>
                  <a:pt x="21513" y="20303"/>
                </a:cubicBezTo>
                <a:lnTo>
                  <a:pt x="21627" y="20190"/>
                </a:lnTo>
                <a:lnTo>
                  <a:pt x="21627" y="20077"/>
                </a:lnTo>
                <a:lnTo>
                  <a:pt x="21551" y="19963"/>
                </a:lnTo>
                <a:cubicBezTo>
                  <a:pt x="21521" y="19963"/>
                  <a:pt x="21466" y="19915"/>
                  <a:pt x="21388" y="19915"/>
                </a:cubicBezTo>
                <a:close/>
                <a:moveTo>
                  <a:pt x="40530" y="20114"/>
                </a:moveTo>
                <a:cubicBezTo>
                  <a:pt x="40417" y="20114"/>
                  <a:pt x="40304" y="20190"/>
                  <a:pt x="40304" y="20266"/>
                </a:cubicBezTo>
                <a:lnTo>
                  <a:pt x="40455" y="20266"/>
                </a:lnTo>
                <a:cubicBezTo>
                  <a:pt x="40455" y="20303"/>
                  <a:pt x="40455" y="20303"/>
                  <a:pt x="40455" y="20341"/>
                </a:cubicBezTo>
                <a:lnTo>
                  <a:pt x="40644" y="20341"/>
                </a:lnTo>
                <a:cubicBezTo>
                  <a:pt x="40644" y="20303"/>
                  <a:pt x="40644" y="20303"/>
                  <a:pt x="40644" y="20266"/>
                </a:cubicBezTo>
                <a:lnTo>
                  <a:pt x="40795" y="20266"/>
                </a:lnTo>
                <a:cubicBezTo>
                  <a:pt x="40795" y="20228"/>
                  <a:pt x="40757" y="20152"/>
                  <a:pt x="40682" y="20152"/>
                </a:cubicBezTo>
                <a:cubicBezTo>
                  <a:pt x="40644" y="20114"/>
                  <a:pt x="40606" y="20114"/>
                  <a:pt x="40530" y="20114"/>
                </a:cubicBezTo>
                <a:close/>
                <a:moveTo>
                  <a:pt x="48694" y="19882"/>
                </a:moveTo>
                <a:cubicBezTo>
                  <a:pt x="48640" y="19882"/>
                  <a:pt x="48605" y="19904"/>
                  <a:pt x="48583" y="19925"/>
                </a:cubicBezTo>
                <a:cubicBezTo>
                  <a:pt x="48508" y="19963"/>
                  <a:pt x="48432" y="20039"/>
                  <a:pt x="48432" y="20114"/>
                </a:cubicBezTo>
                <a:cubicBezTo>
                  <a:pt x="48432" y="20228"/>
                  <a:pt x="48508" y="20341"/>
                  <a:pt x="48621" y="20341"/>
                </a:cubicBezTo>
                <a:lnTo>
                  <a:pt x="48772" y="20266"/>
                </a:lnTo>
                <a:cubicBezTo>
                  <a:pt x="48810" y="20228"/>
                  <a:pt x="48810" y="20190"/>
                  <a:pt x="48810" y="20190"/>
                </a:cubicBezTo>
                <a:cubicBezTo>
                  <a:pt x="48848" y="20152"/>
                  <a:pt x="48886" y="20114"/>
                  <a:pt x="48886" y="20039"/>
                </a:cubicBezTo>
                <a:lnTo>
                  <a:pt x="48848" y="19925"/>
                </a:lnTo>
                <a:cubicBezTo>
                  <a:pt x="48784" y="19893"/>
                  <a:pt x="48734" y="19882"/>
                  <a:pt x="48694" y="19882"/>
                </a:cubicBezTo>
                <a:close/>
                <a:moveTo>
                  <a:pt x="30136" y="19872"/>
                </a:moveTo>
                <a:cubicBezTo>
                  <a:pt x="30073" y="19872"/>
                  <a:pt x="30009" y="19899"/>
                  <a:pt x="29982" y="19925"/>
                </a:cubicBezTo>
                <a:lnTo>
                  <a:pt x="29906" y="19963"/>
                </a:lnTo>
                <a:cubicBezTo>
                  <a:pt x="29831" y="20114"/>
                  <a:pt x="29944" y="20303"/>
                  <a:pt x="30133" y="20341"/>
                </a:cubicBezTo>
                <a:cubicBezTo>
                  <a:pt x="30154" y="20348"/>
                  <a:pt x="30175" y="20351"/>
                  <a:pt x="30195" y="20351"/>
                </a:cubicBezTo>
                <a:cubicBezTo>
                  <a:pt x="30286" y="20351"/>
                  <a:pt x="30367" y="20290"/>
                  <a:pt x="30398" y="20228"/>
                </a:cubicBezTo>
                <a:lnTo>
                  <a:pt x="30285" y="20077"/>
                </a:lnTo>
                <a:lnTo>
                  <a:pt x="30322" y="20077"/>
                </a:lnTo>
                <a:cubicBezTo>
                  <a:pt x="30322" y="20001"/>
                  <a:pt x="30322" y="19925"/>
                  <a:pt x="30209" y="19888"/>
                </a:cubicBezTo>
                <a:cubicBezTo>
                  <a:pt x="30187" y="19876"/>
                  <a:pt x="30161" y="19872"/>
                  <a:pt x="30136" y="19872"/>
                </a:cubicBezTo>
                <a:close/>
                <a:moveTo>
                  <a:pt x="90512" y="19963"/>
                </a:moveTo>
                <a:lnTo>
                  <a:pt x="90399" y="20077"/>
                </a:lnTo>
                <a:cubicBezTo>
                  <a:pt x="90361" y="20077"/>
                  <a:pt x="90323" y="20114"/>
                  <a:pt x="90323" y="20190"/>
                </a:cubicBezTo>
                <a:lnTo>
                  <a:pt x="90323" y="20228"/>
                </a:lnTo>
                <a:lnTo>
                  <a:pt x="90399" y="20341"/>
                </a:lnTo>
                <a:cubicBezTo>
                  <a:pt x="90436" y="20360"/>
                  <a:pt x="90474" y="20370"/>
                  <a:pt x="90512" y="20370"/>
                </a:cubicBezTo>
                <a:cubicBezTo>
                  <a:pt x="90550" y="20370"/>
                  <a:pt x="90588" y="20360"/>
                  <a:pt x="90625" y="20341"/>
                </a:cubicBezTo>
                <a:cubicBezTo>
                  <a:pt x="90701" y="20303"/>
                  <a:pt x="90739" y="20228"/>
                  <a:pt x="90739" y="20152"/>
                </a:cubicBezTo>
                <a:cubicBezTo>
                  <a:pt x="90739" y="20077"/>
                  <a:pt x="90701" y="20039"/>
                  <a:pt x="90663" y="20001"/>
                </a:cubicBezTo>
                <a:cubicBezTo>
                  <a:pt x="90625" y="19963"/>
                  <a:pt x="90550" y="19963"/>
                  <a:pt x="90512" y="19963"/>
                </a:cubicBezTo>
                <a:close/>
                <a:moveTo>
                  <a:pt x="29717" y="20114"/>
                </a:moveTo>
                <a:cubicBezTo>
                  <a:pt x="29566" y="20114"/>
                  <a:pt x="29453" y="20152"/>
                  <a:pt x="29415" y="20303"/>
                </a:cubicBezTo>
                <a:lnTo>
                  <a:pt x="29528" y="20455"/>
                </a:lnTo>
                <a:cubicBezTo>
                  <a:pt x="29566" y="20455"/>
                  <a:pt x="29566" y="20492"/>
                  <a:pt x="29642" y="20492"/>
                </a:cubicBezTo>
                <a:lnTo>
                  <a:pt x="29793" y="20379"/>
                </a:lnTo>
                <a:cubicBezTo>
                  <a:pt x="29831" y="20379"/>
                  <a:pt x="29869" y="20303"/>
                  <a:pt x="29869" y="20266"/>
                </a:cubicBezTo>
                <a:lnTo>
                  <a:pt x="29869" y="20190"/>
                </a:lnTo>
                <a:lnTo>
                  <a:pt x="29717" y="20114"/>
                </a:lnTo>
                <a:close/>
                <a:moveTo>
                  <a:pt x="53045" y="20039"/>
                </a:moveTo>
                <a:lnTo>
                  <a:pt x="52893" y="20190"/>
                </a:lnTo>
                <a:lnTo>
                  <a:pt x="52893" y="20417"/>
                </a:lnTo>
                <a:lnTo>
                  <a:pt x="53007" y="20530"/>
                </a:lnTo>
                <a:cubicBezTo>
                  <a:pt x="53054" y="20546"/>
                  <a:pt x="53101" y="20555"/>
                  <a:pt x="53142" y="20555"/>
                </a:cubicBezTo>
                <a:cubicBezTo>
                  <a:pt x="53201" y="20555"/>
                  <a:pt x="53249" y="20537"/>
                  <a:pt x="53272" y="20492"/>
                </a:cubicBezTo>
                <a:cubicBezTo>
                  <a:pt x="53347" y="20492"/>
                  <a:pt x="53385" y="20417"/>
                  <a:pt x="53385" y="20379"/>
                </a:cubicBezTo>
                <a:cubicBezTo>
                  <a:pt x="53385" y="20266"/>
                  <a:pt x="53309" y="20190"/>
                  <a:pt x="53234" y="20152"/>
                </a:cubicBezTo>
                <a:cubicBezTo>
                  <a:pt x="53196" y="20077"/>
                  <a:pt x="53120" y="20039"/>
                  <a:pt x="53045" y="20039"/>
                </a:cubicBezTo>
                <a:close/>
                <a:moveTo>
                  <a:pt x="14821" y="20077"/>
                </a:moveTo>
                <a:cubicBezTo>
                  <a:pt x="14632" y="20190"/>
                  <a:pt x="14557" y="20266"/>
                  <a:pt x="14557" y="20455"/>
                </a:cubicBezTo>
                <a:cubicBezTo>
                  <a:pt x="14557" y="20492"/>
                  <a:pt x="14557" y="20568"/>
                  <a:pt x="14594" y="20644"/>
                </a:cubicBezTo>
                <a:lnTo>
                  <a:pt x="14594" y="20719"/>
                </a:lnTo>
                <a:lnTo>
                  <a:pt x="14670" y="20795"/>
                </a:lnTo>
                <a:cubicBezTo>
                  <a:pt x="14703" y="20806"/>
                  <a:pt x="14736" y="20811"/>
                  <a:pt x="14770" y="20811"/>
                </a:cubicBezTo>
                <a:cubicBezTo>
                  <a:pt x="14850" y="20811"/>
                  <a:pt x="14930" y="20784"/>
                  <a:pt x="15010" y="20757"/>
                </a:cubicBezTo>
                <a:cubicBezTo>
                  <a:pt x="15124" y="20682"/>
                  <a:pt x="15161" y="20530"/>
                  <a:pt x="15161" y="20417"/>
                </a:cubicBezTo>
                <a:cubicBezTo>
                  <a:pt x="15161" y="20228"/>
                  <a:pt x="15086" y="20114"/>
                  <a:pt x="14935" y="20077"/>
                </a:cubicBezTo>
                <a:close/>
                <a:moveTo>
                  <a:pt x="54935" y="20001"/>
                </a:moveTo>
                <a:lnTo>
                  <a:pt x="54784" y="20114"/>
                </a:lnTo>
                <a:cubicBezTo>
                  <a:pt x="54746" y="20114"/>
                  <a:pt x="54670" y="20190"/>
                  <a:pt x="54670" y="20303"/>
                </a:cubicBezTo>
                <a:lnTo>
                  <a:pt x="54406" y="20341"/>
                </a:lnTo>
                <a:lnTo>
                  <a:pt x="54406" y="20492"/>
                </a:lnTo>
                <a:cubicBezTo>
                  <a:pt x="54406" y="20568"/>
                  <a:pt x="54406" y="20606"/>
                  <a:pt x="54406" y="20606"/>
                </a:cubicBezTo>
                <a:lnTo>
                  <a:pt x="54406" y="20795"/>
                </a:lnTo>
                <a:cubicBezTo>
                  <a:pt x="54519" y="20871"/>
                  <a:pt x="54670" y="20871"/>
                  <a:pt x="54822" y="20871"/>
                </a:cubicBezTo>
                <a:lnTo>
                  <a:pt x="54935" y="20757"/>
                </a:lnTo>
                <a:cubicBezTo>
                  <a:pt x="54935" y="20757"/>
                  <a:pt x="54935" y="20757"/>
                  <a:pt x="54935" y="20719"/>
                </a:cubicBezTo>
                <a:cubicBezTo>
                  <a:pt x="54935" y="20719"/>
                  <a:pt x="54897" y="20757"/>
                  <a:pt x="54859" y="20757"/>
                </a:cubicBezTo>
                <a:lnTo>
                  <a:pt x="55011" y="20644"/>
                </a:lnTo>
                <a:cubicBezTo>
                  <a:pt x="55011" y="20568"/>
                  <a:pt x="54973" y="20492"/>
                  <a:pt x="54897" y="20455"/>
                </a:cubicBezTo>
                <a:cubicBezTo>
                  <a:pt x="54935" y="20455"/>
                  <a:pt x="54973" y="20417"/>
                  <a:pt x="54973" y="20417"/>
                </a:cubicBezTo>
                <a:cubicBezTo>
                  <a:pt x="55086" y="20379"/>
                  <a:pt x="55124" y="20303"/>
                  <a:pt x="55124" y="20190"/>
                </a:cubicBezTo>
                <a:cubicBezTo>
                  <a:pt x="55124" y="20114"/>
                  <a:pt x="55049" y="20039"/>
                  <a:pt x="54935" y="20001"/>
                </a:cubicBezTo>
                <a:close/>
                <a:moveTo>
                  <a:pt x="28195" y="20279"/>
                </a:moveTo>
                <a:cubicBezTo>
                  <a:pt x="28148" y="20279"/>
                  <a:pt x="28101" y="20288"/>
                  <a:pt x="28054" y="20303"/>
                </a:cubicBezTo>
                <a:cubicBezTo>
                  <a:pt x="27978" y="20303"/>
                  <a:pt x="27903" y="20379"/>
                  <a:pt x="27903" y="20492"/>
                </a:cubicBezTo>
                <a:lnTo>
                  <a:pt x="27903" y="20455"/>
                </a:lnTo>
                <a:cubicBezTo>
                  <a:pt x="27876" y="20451"/>
                  <a:pt x="27850" y="20450"/>
                  <a:pt x="27827" y="20450"/>
                </a:cubicBezTo>
                <a:cubicBezTo>
                  <a:pt x="27587" y="20450"/>
                  <a:pt x="27521" y="20613"/>
                  <a:pt x="27487" y="20682"/>
                </a:cubicBezTo>
                <a:cubicBezTo>
                  <a:pt x="27449" y="20682"/>
                  <a:pt x="27449" y="20719"/>
                  <a:pt x="27449" y="20719"/>
                </a:cubicBezTo>
                <a:lnTo>
                  <a:pt x="27487" y="20908"/>
                </a:lnTo>
                <a:cubicBezTo>
                  <a:pt x="27600" y="20946"/>
                  <a:pt x="27638" y="20946"/>
                  <a:pt x="27714" y="20946"/>
                </a:cubicBezTo>
                <a:lnTo>
                  <a:pt x="27827" y="20946"/>
                </a:lnTo>
                <a:lnTo>
                  <a:pt x="28016" y="20833"/>
                </a:lnTo>
                <a:lnTo>
                  <a:pt x="28016" y="20644"/>
                </a:lnTo>
                <a:cubicBezTo>
                  <a:pt x="28047" y="20647"/>
                  <a:pt x="28075" y="20649"/>
                  <a:pt x="28101" y="20649"/>
                </a:cubicBezTo>
                <a:cubicBezTo>
                  <a:pt x="28363" y="20649"/>
                  <a:pt x="28398" y="20489"/>
                  <a:pt x="28432" y="20455"/>
                </a:cubicBezTo>
                <a:lnTo>
                  <a:pt x="28394" y="20341"/>
                </a:lnTo>
                <a:cubicBezTo>
                  <a:pt x="28328" y="20297"/>
                  <a:pt x="28261" y="20279"/>
                  <a:pt x="28195" y="20279"/>
                </a:cubicBezTo>
                <a:close/>
                <a:moveTo>
                  <a:pt x="33044" y="20682"/>
                </a:moveTo>
                <a:lnTo>
                  <a:pt x="32893" y="20795"/>
                </a:lnTo>
                <a:lnTo>
                  <a:pt x="32893" y="20946"/>
                </a:lnTo>
                <a:lnTo>
                  <a:pt x="33044" y="21060"/>
                </a:lnTo>
                <a:cubicBezTo>
                  <a:pt x="33120" y="21060"/>
                  <a:pt x="33234" y="21060"/>
                  <a:pt x="33271" y="21022"/>
                </a:cubicBezTo>
                <a:cubicBezTo>
                  <a:pt x="33309" y="20984"/>
                  <a:pt x="33347" y="20908"/>
                  <a:pt x="33347" y="20833"/>
                </a:cubicBezTo>
                <a:lnTo>
                  <a:pt x="33347" y="20795"/>
                </a:lnTo>
                <a:lnTo>
                  <a:pt x="33234" y="20682"/>
                </a:lnTo>
                <a:close/>
                <a:moveTo>
                  <a:pt x="43517" y="20719"/>
                </a:moveTo>
                <a:lnTo>
                  <a:pt x="43328" y="20833"/>
                </a:lnTo>
                <a:cubicBezTo>
                  <a:pt x="43328" y="20833"/>
                  <a:pt x="43290" y="20871"/>
                  <a:pt x="43290" y="20908"/>
                </a:cubicBezTo>
                <a:lnTo>
                  <a:pt x="43404" y="21060"/>
                </a:lnTo>
                <a:cubicBezTo>
                  <a:pt x="43404" y="21097"/>
                  <a:pt x="43442" y="21097"/>
                  <a:pt x="43479" y="21097"/>
                </a:cubicBezTo>
                <a:lnTo>
                  <a:pt x="43668" y="21022"/>
                </a:lnTo>
                <a:cubicBezTo>
                  <a:pt x="43668" y="20984"/>
                  <a:pt x="43706" y="20984"/>
                  <a:pt x="43706" y="20908"/>
                </a:cubicBezTo>
                <a:lnTo>
                  <a:pt x="43593" y="20795"/>
                </a:lnTo>
                <a:cubicBezTo>
                  <a:pt x="43593" y="20757"/>
                  <a:pt x="43555" y="20757"/>
                  <a:pt x="43517" y="20719"/>
                </a:cubicBezTo>
                <a:close/>
                <a:moveTo>
                  <a:pt x="64463" y="20719"/>
                </a:moveTo>
                <a:lnTo>
                  <a:pt x="64311" y="20833"/>
                </a:lnTo>
                <a:cubicBezTo>
                  <a:pt x="64311" y="20833"/>
                  <a:pt x="64311" y="20833"/>
                  <a:pt x="64274" y="20871"/>
                </a:cubicBezTo>
                <a:cubicBezTo>
                  <a:pt x="64274" y="20908"/>
                  <a:pt x="64236" y="20946"/>
                  <a:pt x="64236" y="21060"/>
                </a:cubicBezTo>
                <a:lnTo>
                  <a:pt x="64349" y="21173"/>
                </a:lnTo>
                <a:cubicBezTo>
                  <a:pt x="64425" y="21173"/>
                  <a:pt x="64538" y="21173"/>
                  <a:pt x="64576" y="21135"/>
                </a:cubicBezTo>
                <a:cubicBezTo>
                  <a:pt x="64652" y="21097"/>
                  <a:pt x="64689" y="21022"/>
                  <a:pt x="64689" y="20946"/>
                </a:cubicBezTo>
                <a:cubicBezTo>
                  <a:pt x="64689" y="20833"/>
                  <a:pt x="64576" y="20719"/>
                  <a:pt x="64463" y="20719"/>
                </a:cubicBezTo>
                <a:close/>
                <a:moveTo>
                  <a:pt x="67676" y="20719"/>
                </a:moveTo>
                <a:cubicBezTo>
                  <a:pt x="67563" y="20719"/>
                  <a:pt x="67449" y="20719"/>
                  <a:pt x="67374" y="20795"/>
                </a:cubicBezTo>
                <a:cubicBezTo>
                  <a:pt x="67223" y="20871"/>
                  <a:pt x="67223" y="21022"/>
                  <a:pt x="67374" y="21135"/>
                </a:cubicBezTo>
                <a:lnTo>
                  <a:pt x="67449" y="21173"/>
                </a:lnTo>
                <a:cubicBezTo>
                  <a:pt x="67470" y="21176"/>
                  <a:pt x="67488" y="21177"/>
                  <a:pt x="67506" y="21177"/>
                </a:cubicBezTo>
                <a:cubicBezTo>
                  <a:pt x="67720" y="21177"/>
                  <a:pt x="67752" y="20978"/>
                  <a:pt x="67752" y="20908"/>
                </a:cubicBezTo>
                <a:lnTo>
                  <a:pt x="67752" y="20871"/>
                </a:lnTo>
                <a:lnTo>
                  <a:pt x="67676" y="20719"/>
                </a:lnTo>
                <a:close/>
                <a:moveTo>
                  <a:pt x="1630" y="20657"/>
                </a:moveTo>
                <a:cubicBezTo>
                  <a:pt x="1545" y="20657"/>
                  <a:pt x="1466" y="20675"/>
                  <a:pt x="1400" y="20719"/>
                </a:cubicBezTo>
                <a:cubicBezTo>
                  <a:pt x="1286" y="20795"/>
                  <a:pt x="1286" y="20908"/>
                  <a:pt x="1286" y="20984"/>
                </a:cubicBezTo>
                <a:lnTo>
                  <a:pt x="1475" y="21135"/>
                </a:lnTo>
                <a:cubicBezTo>
                  <a:pt x="1505" y="21135"/>
                  <a:pt x="1560" y="21184"/>
                  <a:pt x="1658" y="21184"/>
                </a:cubicBezTo>
                <a:cubicBezTo>
                  <a:pt x="1682" y="21184"/>
                  <a:pt x="1710" y="21181"/>
                  <a:pt x="1740" y="21173"/>
                </a:cubicBezTo>
                <a:lnTo>
                  <a:pt x="1853" y="21022"/>
                </a:lnTo>
                <a:cubicBezTo>
                  <a:pt x="1891" y="20984"/>
                  <a:pt x="1929" y="20946"/>
                  <a:pt x="1929" y="20871"/>
                </a:cubicBezTo>
                <a:cubicBezTo>
                  <a:pt x="1929" y="20833"/>
                  <a:pt x="1891" y="20795"/>
                  <a:pt x="1891" y="20757"/>
                </a:cubicBezTo>
                <a:lnTo>
                  <a:pt x="1815" y="20682"/>
                </a:lnTo>
                <a:cubicBezTo>
                  <a:pt x="1753" y="20666"/>
                  <a:pt x="1690" y="20657"/>
                  <a:pt x="1630" y="20657"/>
                </a:cubicBezTo>
                <a:close/>
                <a:moveTo>
                  <a:pt x="35464" y="20833"/>
                </a:moveTo>
                <a:cubicBezTo>
                  <a:pt x="35351" y="20833"/>
                  <a:pt x="35275" y="20833"/>
                  <a:pt x="35237" y="20908"/>
                </a:cubicBezTo>
                <a:cubicBezTo>
                  <a:pt x="35200" y="20908"/>
                  <a:pt x="35124" y="20984"/>
                  <a:pt x="35124" y="21097"/>
                </a:cubicBezTo>
                <a:lnTo>
                  <a:pt x="35275" y="21211"/>
                </a:lnTo>
                <a:cubicBezTo>
                  <a:pt x="35351" y="21211"/>
                  <a:pt x="35464" y="21211"/>
                  <a:pt x="35502" y="21173"/>
                </a:cubicBezTo>
                <a:cubicBezTo>
                  <a:pt x="35540" y="21135"/>
                  <a:pt x="35578" y="21060"/>
                  <a:pt x="35578" y="20984"/>
                </a:cubicBezTo>
                <a:lnTo>
                  <a:pt x="35578" y="20946"/>
                </a:lnTo>
                <a:lnTo>
                  <a:pt x="35464" y="20833"/>
                </a:lnTo>
                <a:close/>
                <a:moveTo>
                  <a:pt x="45030" y="20644"/>
                </a:moveTo>
                <a:cubicBezTo>
                  <a:pt x="45030" y="20682"/>
                  <a:pt x="45030" y="20682"/>
                  <a:pt x="45030" y="20719"/>
                </a:cubicBezTo>
                <a:lnTo>
                  <a:pt x="44878" y="20719"/>
                </a:lnTo>
                <a:cubicBezTo>
                  <a:pt x="44878" y="20757"/>
                  <a:pt x="44916" y="20833"/>
                  <a:pt x="44954" y="20871"/>
                </a:cubicBezTo>
                <a:lnTo>
                  <a:pt x="44992" y="20871"/>
                </a:lnTo>
                <a:lnTo>
                  <a:pt x="44954" y="20908"/>
                </a:lnTo>
                <a:cubicBezTo>
                  <a:pt x="44954" y="20946"/>
                  <a:pt x="44992" y="21135"/>
                  <a:pt x="45143" y="21211"/>
                </a:cubicBezTo>
                <a:lnTo>
                  <a:pt x="45332" y="21135"/>
                </a:lnTo>
                <a:cubicBezTo>
                  <a:pt x="45332" y="21135"/>
                  <a:pt x="45332" y="21173"/>
                  <a:pt x="45332" y="21173"/>
                </a:cubicBezTo>
                <a:lnTo>
                  <a:pt x="45483" y="21060"/>
                </a:lnTo>
                <a:lnTo>
                  <a:pt x="45483" y="21022"/>
                </a:lnTo>
                <a:cubicBezTo>
                  <a:pt x="45483" y="20946"/>
                  <a:pt x="45408" y="20871"/>
                  <a:pt x="45332" y="20833"/>
                </a:cubicBezTo>
                <a:cubicBezTo>
                  <a:pt x="45370" y="20795"/>
                  <a:pt x="45408" y="20757"/>
                  <a:pt x="45408" y="20682"/>
                </a:cubicBezTo>
                <a:lnTo>
                  <a:pt x="45256" y="20682"/>
                </a:lnTo>
                <a:cubicBezTo>
                  <a:pt x="45225" y="20661"/>
                  <a:pt x="45202" y="20654"/>
                  <a:pt x="45184" y="20654"/>
                </a:cubicBezTo>
                <a:cubicBezTo>
                  <a:pt x="45153" y="20654"/>
                  <a:pt x="45133" y="20671"/>
                  <a:pt x="45102" y="20671"/>
                </a:cubicBezTo>
                <a:cubicBezTo>
                  <a:pt x="45084" y="20671"/>
                  <a:pt x="45061" y="20665"/>
                  <a:pt x="45030" y="20644"/>
                </a:cubicBezTo>
                <a:close/>
                <a:moveTo>
                  <a:pt x="8772" y="20833"/>
                </a:moveTo>
                <a:lnTo>
                  <a:pt x="8621" y="20946"/>
                </a:lnTo>
                <a:cubicBezTo>
                  <a:pt x="8583" y="20984"/>
                  <a:pt x="8507" y="21022"/>
                  <a:pt x="8507" y="21060"/>
                </a:cubicBezTo>
                <a:lnTo>
                  <a:pt x="8545" y="21173"/>
                </a:lnTo>
                <a:cubicBezTo>
                  <a:pt x="8573" y="21228"/>
                  <a:pt x="8641" y="21263"/>
                  <a:pt x="8720" y="21263"/>
                </a:cubicBezTo>
                <a:cubicBezTo>
                  <a:pt x="8749" y="21263"/>
                  <a:pt x="8779" y="21259"/>
                  <a:pt x="8810" y="21249"/>
                </a:cubicBezTo>
                <a:cubicBezTo>
                  <a:pt x="8923" y="21211"/>
                  <a:pt x="8999" y="21135"/>
                  <a:pt x="8999" y="21022"/>
                </a:cubicBezTo>
                <a:cubicBezTo>
                  <a:pt x="8999" y="20946"/>
                  <a:pt x="8923" y="20833"/>
                  <a:pt x="8772" y="20833"/>
                </a:cubicBezTo>
                <a:close/>
                <a:moveTo>
                  <a:pt x="46239" y="20946"/>
                </a:moveTo>
                <a:lnTo>
                  <a:pt x="46088" y="21022"/>
                </a:lnTo>
                <a:cubicBezTo>
                  <a:pt x="46050" y="21211"/>
                  <a:pt x="46239" y="21286"/>
                  <a:pt x="46315" y="21286"/>
                </a:cubicBezTo>
                <a:lnTo>
                  <a:pt x="46542" y="21211"/>
                </a:lnTo>
                <a:lnTo>
                  <a:pt x="46542" y="21173"/>
                </a:lnTo>
                <a:cubicBezTo>
                  <a:pt x="46542" y="21097"/>
                  <a:pt x="46504" y="21022"/>
                  <a:pt x="46466" y="20984"/>
                </a:cubicBezTo>
                <a:cubicBezTo>
                  <a:pt x="46428" y="20946"/>
                  <a:pt x="46315" y="20946"/>
                  <a:pt x="46239" y="20946"/>
                </a:cubicBezTo>
                <a:close/>
                <a:moveTo>
                  <a:pt x="60077" y="20682"/>
                </a:moveTo>
                <a:lnTo>
                  <a:pt x="59888" y="20833"/>
                </a:lnTo>
                <a:lnTo>
                  <a:pt x="59850" y="20833"/>
                </a:lnTo>
                <a:cubicBezTo>
                  <a:pt x="59812" y="20871"/>
                  <a:pt x="59661" y="20984"/>
                  <a:pt x="59737" y="21211"/>
                </a:cubicBezTo>
                <a:lnTo>
                  <a:pt x="59850" y="21286"/>
                </a:lnTo>
                <a:lnTo>
                  <a:pt x="60115" y="21286"/>
                </a:lnTo>
                <a:lnTo>
                  <a:pt x="60228" y="21097"/>
                </a:lnTo>
                <a:cubicBezTo>
                  <a:pt x="60228" y="21060"/>
                  <a:pt x="60228" y="21060"/>
                  <a:pt x="60228" y="21022"/>
                </a:cubicBezTo>
                <a:cubicBezTo>
                  <a:pt x="60228" y="20984"/>
                  <a:pt x="60228" y="20946"/>
                  <a:pt x="60228" y="20908"/>
                </a:cubicBezTo>
                <a:cubicBezTo>
                  <a:pt x="60228" y="20719"/>
                  <a:pt x="60115" y="20682"/>
                  <a:pt x="60077" y="20682"/>
                </a:cubicBezTo>
                <a:close/>
                <a:moveTo>
                  <a:pt x="28164" y="20939"/>
                </a:moveTo>
                <a:cubicBezTo>
                  <a:pt x="28142" y="20939"/>
                  <a:pt x="28118" y="20941"/>
                  <a:pt x="28092" y="20946"/>
                </a:cubicBezTo>
                <a:lnTo>
                  <a:pt x="27978" y="21022"/>
                </a:lnTo>
                <a:cubicBezTo>
                  <a:pt x="27940" y="21060"/>
                  <a:pt x="27940" y="21060"/>
                  <a:pt x="27940" y="21097"/>
                </a:cubicBezTo>
                <a:cubicBezTo>
                  <a:pt x="27903" y="21135"/>
                  <a:pt x="27865" y="21173"/>
                  <a:pt x="27865" y="21211"/>
                </a:cubicBezTo>
                <a:lnTo>
                  <a:pt x="27903" y="21324"/>
                </a:lnTo>
                <a:cubicBezTo>
                  <a:pt x="27951" y="21397"/>
                  <a:pt x="28063" y="21439"/>
                  <a:pt x="28177" y="21439"/>
                </a:cubicBezTo>
                <a:cubicBezTo>
                  <a:pt x="28240" y="21439"/>
                  <a:pt x="28303" y="21427"/>
                  <a:pt x="28356" y="21400"/>
                </a:cubicBezTo>
                <a:cubicBezTo>
                  <a:pt x="28470" y="21362"/>
                  <a:pt x="28545" y="21286"/>
                  <a:pt x="28545" y="21211"/>
                </a:cubicBezTo>
                <a:lnTo>
                  <a:pt x="28432" y="21097"/>
                </a:lnTo>
                <a:cubicBezTo>
                  <a:pt x="28432" y="21097"/>
                  <a:pt x="28394" y="21060"/>
                  <a:pt x="28394" y="21060"/>
                </a:cubicBezTo>
                <a:cubicBezTo>
                  <a:pt x="28362" y="21027"/>
                  <a:pt x="28301" y="20939"/>
                  <a:pt x="28164" y="20939"/>
                </a:cubicBezTo>
                <a:close/>
                <a:moveTo>
                  <a:pt x="4953" y="21249"/>
                </a:moveTo>
                <a:lnTo>
                  <a:pt x="4764" y="21362"/>
                </a:lnTo>
                <a:cubicBezTo>
                  <a:pt x="4764" y="21324"/>
                  <a:pt x="4802" y="21324"/>
                  <a:pt x="4764" y="21324"/>
                </a:cubicBezTo>
                <a:cubicBezTo>
                  <a:pt x="4727" y="21324"/>
                  <a:pt x="4575" y="21362"/>
                  <a:pt x="4575" y="21513"/>
                </a:cubicBezTo>
                <a:lnTo>
                  <a:pt x="4613" y="21589"/>
                </a:lnTo>
                <a:cubicBezTo>
                  <a:pt x="4641" y="21644"/>
                  <a:pt x="4709" y="21679"/>
                  <a:pt x="4788" y="21679"/>
                </a:cubicBezTo>
                <a:cubicBezTo>
                  <a:pt x="4817" y="21679"/>
                  <a:pt x="4847" y="21675"/>
                  <a:pt x="4878" y="21665"/>
                </a:cubicBezTo>
                <a:cubicBezTo>
                  <a:pt x="4991" y="21665"/>
                  <a:pt x="5105" y="21551"/>
                  <a:pt x="5105" y="21438"/>
                </a:cubicBezTo>
                <a:cubicBezTo>
                  <a:pt x="5105" y="21362"/>
                  <a:pt x="5029" y="21286"/>
                  <a:pt x="4953" y="21249"/>
                </a:cubicBezTo>
                <a:close/>
                <a:moveTo>
                  <a:pt x="60228" y="21249"/>
                </a:moveTo>
                <a:lnTo>
                  <a:pt x="60115" y="21286"/>
                </a:lnTo>
                <a:cubicBezTo>
                  <a:pt x="60077" y="21324"/>
                  <a:pt x="60039" y="21400"/>
                  <a:pt x="60039" y="21475"/>
                </a:cubicBezTo>
                <a:cubicBezTo>
                  <a:pt x="60039" y="21589"/>
                  <a:pt x="60115" y="21665"/>
                  <a:pt x="60266" y="21702"/>
                </a:cubicBezTo>
                <a:lnTo>
                  <a:pt x="60379" y="21665"/>
                </a:lnTo>
                <a:cubicBezTo>
                  <a:pt x="60455" y="21589"/>
                  <a:pt x="60455" y="21513"/>
                  <a:pt x="60455" y="21475"/>
                </a:cubicBezTo>
                <a:cubicBezTo>
                  <a:pt x="60455" y="21362"/>
                  <a:pt x="60379" y="21249"/>
                  <a:pt x="60228" y="21249"/>
                </a:cubicBezTo>
                <a:close/>
                <a:moveTo>
                  <a:pt x="40871" y="21249"/>
                </a:moveTo>
                <a:lnTo>
                  <a:pt x="40757" y="21362"/>
                </a:lnTo>
                <a:cubicBezTo>
                  <a:pt x="40719" y="21362"/>
                  <a:pt x="40682" y="21400"/>
                  <a:pt x="40682" y="21438"/>
                </a:cubicBezTo>
                <a:lnTo>
                  <a:pt x="40795" y="21589"/>
                </a:lnTo>
                <a:cubicBezTo>
                  <a:pt x="40795" y="21589"/>
                  <a:pt x="40778" y="21572"/>
                  <a:pt x="40767" y="21572"/>
                </a:cubicBezTo>
                <a:cubicBezTo>
                  <a:pt x="40761" y="21572"/>
                  <a:pt x="40757" y="21576"/>
                  <a:pt x="40757" y="21589"/>
                </a:cubicBezTo>
                <a:cubicBezTo>
                  <a:pt x="40795" y="21702"/>
                  <a:pt x="40871" y="21740"/>
                  <a:pt x="41022" y="21740"/>
                </a:cubicBezTo>
                <a:lnTo>
                  <a:pt x="41135" y="21627"/>
                </a:lnTo>
                <a:lnTo>
                  <a:pt x="41135" y="21362"/>
                </a:lnTo>
                <a:lnTo>
                  <a:pt x="40984" y="21249"/>
                </a:lnTo>
                <a:close/>
                <a:moveTo>
                  <a:pt x="61188" y="21195"/>
                </a:moveTo>
                <a:cubicBezTo>
                  <a:pt x="61161" y="21195"/>
                  <a:pt x="61131" y="21200"/>
                  <a:pt x="61098" y="21211"/>
                </a:cubicBezTo>
                <a:lnTo>
                  <a:pt x="60984" y="21324"/>
                </a:lnTo>
                <a:lnTo>
                  <a:pt x="60984" y="21475"/>
                </a:lnTo>
                <a:lnTo>
                  <a:pt x="61136" y="21589"/>
                </a:lnTo>
                <a:lnTo>
                  <a:pt x="61287" y="21589"/>
                </a:lnTo>
                <a:lnTo>
                  <a:pt x="61362" y="21702"/>
                </a:lnTo>
                <a:cubicBezTo>
                  <a:pt x="61362" y="21702"/>
                  <a:pt x="61400" y="21740"/>
                  <a:pt x="61438" y="21740"/>
                </a:cubicBezTo>
                <a:lnTo>
                  <a:pt x="61627" y="21627"/>
                </a:lnTo>
                <a:cubicBezTo>
                  <a:pt x="61665" y="21589"/>
                  <a:pt x="61703" y="21551"/>
                  <a:pt x="61703" y="21475"/>
                </a:cubicBezTo>
                <a:lnTo>
                  <a:pt x="61665" y="21438"/>
                </a:lnTo>
                <a:lnTo>
                  <a:pt x="61551" y="21362"/>
                </a:lnTo>
                <a:lnTo>
                  <a:pt x="61438" y="21362"/>
                </a:lnTo>
                <a:lnTo>
                  <a:pt x="61325" y="21249"/>
                </a:lnTo>
                <a:cubicBezTo>
                  <a:pt x="61298" y="21222"/>
                  <a:pt x="61252" y="21195"/>
                  <a:pt x="61188" y="21195"/>
                </a:cubicBezTo>
                <a:close/>
                <a:moveTo>
                  <a:pt x="54557" y="21362"/>
                </a:moveTo>
                <a:lnTo>
                  <a:pt x="54406" y="21438"/>
                </a:lnTo>
                <a:cubicBezTo>
                  <a:pt x="54406" y="21438"/>
                  <a:pt x="54406" y="21475"/>
                  <a:pt x="54368" y="21475"/>
                </a:cubicBezTo>
                <a:cubicBezTo>
                  <a:pt x="54330" y="21513"/>
                  <a:pt x="54255" y="21551"/>
                  <a:pt x="54255" y="21665"/>
                </a:cubicBezTo>
                <a:lnTo>
                  <a:pt x="54255" y="21740"/>
                </a:lnTo>
                <a:cubicBezTo>
                  <a:pt x="54310" y="21795"/>
                  <a:pt x="54386" y="21831"/>
                  <a:pt x="54467" y="21831"/>
                </a:cubicBezTo>
                <a:cubicBezTo>
                  <a:pt x="54496" y="21831"/>
                  <a:pt x="54527" y="21826"/>
                  <a:pt x="54557" y="21816"/>
                </a:cubicBezTo>
                <a:cubicBezTo>
                  <a:pt x="54670" y="21778"/>
                  <a:pt x="54784" y="21665"/>
                  <a:pt x="54784" y="21551"/>
                </a:cubicBezTo>
                <a:cubicBezTo>
                  <a:pt x="54784" y="21438"/>
                  <a:pt x="54708" y="21362"/>
                  <a:pt x="54557" y="21362"/>
                </a:cubicBezTo>
                <a:close/>
                <a:moveTo>
                  <a:pt x="7865" y="21400"/>
                </a:moveTo>
                <a:lnTo>
                  <a:pt x="7713" y="21513"/>
                </a:lnTo>
                <a:cubicBezTo>
                  <a:pt x="7676" y="21778"/>
                  <a:pt x="7865" y="21816"/>
                  <a:pt x="7978" y="21891"/>
                </a:cubicBezTo>
                <a:lnTo>
                  <a:pt x="8167" y="21740"/>
                </a:lnTo>
                <a:cubicBezTo>
                  <a:pt x="8167" y="21740"/>
                  <a:pt x="8167" y="21778"/>
                  <a:pt x="8167" y="21778"/>
                </a:cubicBezTo>
                <a:cubicBezTo>
                  <a:pt x="8205" y="21740"/>
                  <a:pt x="8318" y="21702"/>
                  <a:pt x="8318" y="21589"/>
                </a:cubicBezTo>
                <a:cubicBezTo>
                  <a:pt x="8318" y="21551"/>
                  <a:pt x="8318" y="21513"/>
                  <a:pt x="8280" y="21475"/>
                </a:cubicBezTo>
                <a:lnTo>
                  <a:pt x="8167" y="21400"/>
                </a:lnTo>
                <a:close/>
                <a:moveTo>
                  <a:pt x="46769" y="21551"/>
                </a:moveTo>
                <a:cubicBezTo>
                  <a:pt x="46617" y="21551"/>
                  <a:pt x="46504" y="21627"/>
                  <a:pt x="46466" y="21740"/>
                </a:cubicBezTo>
                <a:lnTo>
                  <a:pt x="46617" y="21891"/>
                </a:lnTo>
                <a:cubicBezTo>
                  <a:pt x="46655" y="21891"/>
                  <a:pt x="46655" y="21891"/>
                  <a:pt x="46693" y="21929"/>
                </a:cubicBezTo>
                <a:lnTo>
                  <a:pt x="46920" y="21816"/>
                </a:lnTo>
                <a:lnTo>
                  <a:pt x="46920" y="21665"/>
                </a:lnTo>
                <a:lnTo>
                  <a:pt x="46769" y="21551"/>
                </a:lnTo>
                <a:close/>
                <a:moveTo>
                  <a:pt x="59548" y="21513"/>
                </a:moveTo>
                <a:lnTo>
                  <a:pt x="59434" y="21589"/>
                </a:lnTo>
                <a:cubicBezTo>
                  <a:pt x="59434" y="21589"/>
                  <a:pt x="59396" y="21627"/>
                  <a:pt x="59396" y="21627"/>
                </a:cubicBezTo>
                <a:cubicBezTo>
                  <a:pt x="59396" y="21665"/>
                  <a:pt x="59321" y="21740"/>
                  <a:pt x="59359" y="21854"/>
                </a:cubicBezTo>
                <a:lnTo>
                  <a:pt x="59472" y="21929"/>
                </a:lnTo>
                <a:cubicBezTo>
                  <a:pt x="59494" y="21940"/>
                  <a:pt x="59520" y="21945"/>
                  <a:pt x="59545" y="21945"/>
                </a:cubicBezTo>
                <a:cubicBezTo>
                  <a:pt x="59608" y="21945"/>
                  <a:pt x="59672" y="21918"/>
                  <a:pt x="59699" y="21891"/>
                </a:cubicBezTo>
                <a:cubicBezTo>
                  <a:pt x="59774" y="21854"/>
                  <a:pt x="59812" y="21778"/>
                  <a:pt x="59812" y="21740"/>
                </a:cubicBezTo>
                <a:cubicBezTo>
                  <a:pt x="59812" y="21589"/>
                  <a:pt x="59699" y="21513"/>
                  <a:pt x="59548" y="21513"/>
                </a:cubicBezTo>
                <a:close/>
                <a:moveTo>
                  <a:pt x="55540" y="21438"/>
                </a:moveTo>
                <a:lnTo>
                  <a:pt x="55389" y="21589"/>
                </a:lnTo>
                <a:lnTo>
                  <a:pt x="55389" y="21816"/>
                </a:lnTo>
                <a:lnTo>
                  <a:pt x="55502" y="21929"/>
                </a:lnTo>
                <a:cubicBezTo>
                  <a:pt x="55559" y="21948"/>
                  <a:pt x="55606" y="21958"/>
                  <a:pt x="55644" y="21958"/>
                </a:cubicBezTo>
                <a:cubicBezTo>
                  <a:pt x="55682" y="21958"/>
                  <a:pt x="55710" y="21948"/>
                  <a:pt x="55729" y="21929"/>
                </a:cubicBezTo>
                <a:cubicBezTo>
                  <a:pt x="55842" y="21891"/>
                  <a:pt x="55880" y="21816"/>
                  <a:pt x="55880" y="21740"/>
                </a:cubicBezTo>
                <a:lnTo>
                  <a:pt x="55842" y="21627"/>
                </a:lnTo>
                <a:cubicBezTo>
                  <a:pt x="55805" y="21627"/>
                  <a:pt x="55805" y="21589"/>
                  <a:pt x="55805" y="21589"/>
                </a:cubicBezTo>
                <a:cubicBezTo>
                  <a:pt x="55729" y="21551"/>
                  <a:pt x="55653" y="21475"/>
                  <a:pt x="55540" y="21438"/>
                </a:cubicBezTo>
                <a:close/>
                <a:moveTo>
                  <a:pt x="6674" y="21854"/>
                </a:moveTo>
                <a:cubicBezTo>
                  <a:pt x="6608" y="21854"/>
                  <a:pt x="6541" y="21891"/>
                  <a:pt x="6579" y="21967"/>
                </a:cubicBezTo>
                <a:lnTo>
                  <a:pt x="6768" y="21967"/>
                </a:lnTo>
                <a:cubicBezTo>
                  <a:pt x="6806" y="21891"/>
                  <a:pt x="6740" y="21854"/>
                  <a:pt x="6674" y="21854"/>
                </a:cubicBezTo>
                <a:close/>
                <a:moveTo>
                  <a:pt x="61784" y="21681"/>
                </a:moveTo>
                <a:cubicBezTo>
                  <a:pt x="61719" y="21681"/>
                  <a:pt x="61627" y="21715"/>
                  <a:pt x="61551" y="21816"/>
                </a:cubicBezTo>
                <a:lnTo>
                  <a:pt x="61589" y="21967"/>
                </a:lnTo>
                <a:cubicBezTo>
                  <a:pt x="61678" y="22011"/>
                  <a:pt x="61753" y="22030"/>
                  <a:pt x="61816" y="22030"/>
                </a:cubicBezTo>
                <a:cubicBezTo>
                  <a:pt x="61860" y="22030"/>
                  <a:pt x="61898" y="22020"/>
                  <a:pt x="61930" y="22005"/>
                </a:cubicBezTo>
                <a:cubicBezTo>
                  <a:pt x="61967" y="21967"/>
                  <a:pt x="62005" y="21929"/>
                  <a:pt x="62005" y="21854"/>
                </a:cubicBezTo>
                <a:cubicBezTo>
                  <a:pt x="62005" y="21778"/>
                  <a:pt x="61930" y="21702"/>
                  <a:pt x="61854" y="21702"/>
                </a:cubicBezTo>
                <a:cubicBezTo>
                  <a:pt x="61841" y="21690"/>
                  <a:pt x="61816" y="21681"/>
                  <a:pt x="61784" y="21681"/>
                </a:cubicBezTo>
                <a:close/>
                <a:moveTo>
                  <a:pt x="63593" y="21211"/>
                </a:moveTo>
                <a:cubicBezTo>
                  <a:pt x="63480" y="21211"/>
                  <a:pt x="63328" y="21211"/>
                  <a:pt x="63291" y="21324"/>
                </a:cubicBezTo>
                <a:lnTo>
                  <a:pt x="63328" y="21400"/>
                </a:lnTo>
                <a:lnTo>
                  <a:pt x="63291" y="21400"/>
                </a:lnTo>
                <a:lnTo>
                  <a:pt x="63404" y="21551"/>
                </a:lnTo>
                <a:lnTo>
                  <a:pt x="63404" y="21581"/>
                </a:lnTo>
                <a:lnTo>
                  <a:pt x="63366" y="21551"/>
                </a:lnTo>
                <a:cubicBezTo>
                  <a:pt x="63339" y="21524"/>
                  <a:pt x="63294" y="21498"/>
                  <a:pt x="63243" y="21498"/>
                </a:cubicBezTo>
                <a:cubicBezTo>
                  <a:pt x="63221" y="21498"/>
                  <a:pt x="63199" y="21502"/>
                  <a:pt x="63177" y="21513"/>
                </a:cubicBezTo>
                <a:cubicBezTo>
                  <a:pt x="63064" y="21551"/>
                  <a:pt x="63064" y="21627"/>
                  <a:pt x="63026" y="21665"/>
                </a:cubicBezTo>
                <a:lnTo>
                  <a:pt x="63064" y="21665"/>
                </a:lnTo>
                <a:cubicBezTo>
                  <a:pt x="63026" y="21665"/>
                  <a:pt x="63026" y="21702"/>
                  <a:pt x="62988" y="21702"/>
                </a:cubicBezTo>
                <a:lnTo>
                  <a:pt x="63102" y="21891"/>
                </a:lnTo>
                <a:cubicBezTo>
                  <a:pt x="63076" y="21891"/>
                  <a:pt x="63051" y="21875"/>
                  <a:pt x="63037" y="21875"/>
                </a:cubicBezTo>
                <a:cubicBezTo>
                  <a:pt x="63030" y="21875"/>
                  <a:pt x="63026" y="21879"/>
                  <a:pt x="63026" y="21891"/>
                </a:cubicBezTo>
                <a:cubicBezTo>
                  <a:pt x="63026" y="21891"/>
                  <a:pt x="63026" y="21891"/>
                  <a:pt x="63026" y="21929"/>
                </a:cubicBezTo>
                <a:lnTo>
                  <a:pt x="63177" y="22043"/>
                </a:lnTo>
                <a:cubicBezTo>
                  <a:pt x="63442" y="22043"/>
                  <a:pt x="63517" y="21854"/>
                  <a:pt x="63555" y="21740"/>
                </a:cubicBezTo>
                <a:lnTo>
                  <a:pt x="63555" y="21702"/>
                </a:lnTo>
                <a:lnTo>
                  <a:pt x="63413" y="21589"/>
                </a:lnTo>
                <a:lnTo>
                  <a:pt x="63413" y="21589"/>
                </a:lnTo>
                <a:cubicBezTo>
                  <a:pt x="63558" y="21589"/>
                  <a:pt x="63632" y="21587"/>
                  <a:pt x="63706" y="21513"/>
                </a:cubicBezTo>
                <a:cubicBezTo>
                  <a:pt x="63744" y="21475"/>
                  <a:pt x="63782" y="21438"/>
                  <a:pt x="63782" y="21324"/>
                </a:cubicBezTo>
                <a:lnTo>
                  <a:pt x="63782" y="21286"/>
                </a:lnTo>
                <a:lnTo>
                  <a:pt x="63631" y="21211"/>
                </a:lnTo>
                <a:close/>
                <a:moveTo>
                  <a:pt x="48092" y="21702"/>
                </a:moveTo>
                <a:cubicBezTo>
                  <a:pt x="47979" y="21702"/>
                  <a:pt x="47903" y="21702"/>
                  <a:pt x="47827" y="21778"/>
                </a:cubicBezTo>
                <a:cubicBezTo>
                  <a:pt x="47638" y="21891"/>
                  <a:pt x="47638" y="22156"/>
                  <a:pt x="47789" y="22232"/>
                </a:cubicBezTo>
                <a:lnTo>
                  <a:pt x="48016" y="22156"/>
                </a:lnTo>
                <a:cubicBezTo>
                  <a:pt x="48016" y="22156"/>
                  <a:pt x="48016" y="22156"/>
                  <a:pt x="48054" y="22118"/>
                </a:cubicBezTo>
                <a:cubicBezTo>
                  <a:pt x="48092" y="22080"/>
                  <a:pt x="48205" y="22005"/>
                  <a:pt x="48205" y="21891"/>
                </a:cubicBezTo>
                <a:cubicBezTo>
                  <a:pt x="48205" y="21854"/>
                  <a:pt x="48205" y="21816"/>
                  <a:pt x="48168" y="21816"/>
                </a:cubicBezTo>
                <a:lnTo>
                  <a:pt x="48092" y="21702"/>
                </a:lnTo>
                <a:close/>
                <a:moveTo>
                  <a:pt x="4500" y="21854"/>
                </a:moveTo>
                <a:cubicBezTo>
                  <a:pt x="4386" y="21854"/>
                  <a:pt x="4273" y="21854"/>
                  <a:pt x="4197" y="21929"/>
                </a:cubicBezTo>
                <a:cubicBezTo>
                  <a:pt x="4122" y="21967"/>
                  <a:pt x="4122" y="22080"/>
                  <a:pt x="4159" y="22232"/>
                </a:cubicBezTo>
                <a:lnTo>
                  <a:pt x="4273" y="22307"/>
                </a:lnTo>
                <a:cubicBezTo>
                  <a:pt x="4386" y="22307"/>
                  <a:pt x="4462" y="22307"/>
                  <a:pt x="4538" y="22269"/>
                </a:cubicBezTo>
                <a:cubicBezTo>
                  <a:pt x="4575" y="22194"/>
                  <a:pt x="4613" y="22118"/>
                  <a:pt x="4613" y="22043"/>
                </a:cubicBezTo>
                <a:cubicBezTo>
                  <a:pt x="4613" y="22005"/>
                  <a:pt x="4613" y="22005"/>
                  <a:pt x="4613" y="21967"/>
                </a:cubicBezTo>
                <a:lnTo>
                  <a:pt x="4500" y="21854"/>
                </a:lnTo>
                <a:close/>
                <a:moveTo>
                  <a:pt x="27325" y="21962"/>
                </a:moveTo>
                <a:cubicBezTo>
                  <a:pt x="27058" y="21962"/>
                  <a:pt x="26995" y="22122"/>
                  <a:pt x="26995" y="22156"/>
                </a:cubicBezTo>
                <a:lnTo>
                  <a:pt x="27146" y="22307"/>
                </a:lnTo>
                <a:lnTo>
                  <a:pt x="27222" y="22307"/>
                </a:lnTo>
                <a:cubicBezTo>
                  <a:pt x="27298" y="22307"/>
                  <a:pt x="27411" y="22307"/>
                  <a:pt x="27449" y="22269"/>
                </a:cubicBezTo>
                <a:cubicBezTo>
                  <a:pt x="27487" y="22232"/>
                  <a:pt x="27525" y="22194"/>
                  <a:pt x="27525" y="22118"/>
                </a:cubicBezTo>
                <a:cubicBezTo>
                  <a:pt x="27525" y="22118"/>
                  <a:pt x="27525" y="22080"/>
                  <a:pt x="27525" y="22043"/>
                </a:cubicBezTo>
                <a:lnTo>
                  <a:pt x="27411" y="21967"/>
                </a:lnTo>
                <a:cubicBezTo>
                  <a:pt x="27380" y="21964"/>
                  <a:pt x="27352" y="21962"/>
                  <a:pt x="27325" y="21962"/>
                </a:cubicBezTo>
                <a:close/>
                <a:moveTo>
                  <a:pt x="36372" y="21854"/>
                </a:moveTo>
                <a:lnTo>
                  <a:pt x="36296" y="21967"/>
                </a:lnTo>
                <a:lnTo>
                  <a:pt x="36296" y="22156"/>
                </a:lnTo>
                <a:lnTo>
                  <a:pt x="36485" y="22269"/>
                </a:lnTo>
                <a:cubicBezTo>
                  <a:pt x="36512" y="22296"/>
                  <a:pt x="36557" y="22323"/>
                  <a:pt x="36635" y="22323"/>
                </a:cubicBezTo>
                <a:cubicBezTo>
                  <a:pt x="36668" y="22323"/>
                  <a:pt x="36705" y="22318"/>
                  <a:pt x="36750" y="22307"/>
                </a:cubicBezTo>
                <a:lnTo>
                  <a:pt x="36863" y="22194"/>
                </a:lnTo>
                <a:lnTo>
                  <a:pt x="36863" y="22043"/>
                </a:lnTo>
                <a:lnTo>
                  <a:pt x="36712" y="21929"/>
                </a:lnTo>
                <a:lnTo>
                  <a:pt x="36598" y="21929"/>
                </a:lnTo>
                <a:cubicBezTo>
                  <a:pt x="36598" y="21929"/>
                  <a:pt x="36598" y="21891"/>
                  <a:pt x="36598" y="21891"/>
                </a:cubicBezTo>
                <a:cubicBezTo>
                  <a:pt x="36561" y="21891"/>
                  <a:pt x="36485" y="21854"/>
                  <a:pt x="36372" y="21854"/>
                </a:cubicBezTo>
                <a:close/>
                <a:moveTo>
                  <a:pt x="15124" y="22005"/>
                </a:moveTo>
                <a:cubicBezTo>
                  <a:pt x="15048" y="22005"/>
                  <a:pt x="15010" y="22005"/>
                  <a:pt x="14972" y="22043"/>
                </a:cubicBezTo>
                <a:cubicBezTo>
                  <a:pt x="14935" y="22080"/>
                  <a:pt x="14897" y="22118"/>
                  <a:pt x="14897" y="22194"/>
                </a:cubicBezTo>
                <a:lnTo>
                  <a:pt x="14897" y="22232"/>
                </a:lnTo>
                <a:lnTo>
                  <a:pt x="14972" y="22269"/>
                </a:lnTo>
                <a:cubicBezTo>
                  <a:pt x="14972" y="22269"/>
                  <a:pt x="14935" y="22232"/>
                  <a:pt x="14935" y="22232"/>
                </a:cubicBezTo>
                <a:lnTo>
                  <a:pt x="14935" y="22232"/>
                </a:lnTo>
                <a:lnTo>
                  <a:pt x="15086" y="22345"/>
                </a:lnTo>
                <a:lnTo>
                  <a:pt x="15199" y="22345"/>
                </a:lnTo>
                <a:lnTo>
                  <a:pt x="15313" y="22307"/>
                </a:lnTo>
                <a:cubicBezTo>
                  <a:pt x="15351" y="22269"/>
                  <a:pt x="15351" y="22232"/>
                  <a:pt x="15351" y="22194"/>
                </a:cubicBezTo>
                <a:cubicBezTo>
                  <a:pt x="15351" y="22080"/>
                  <a:pt x="15237" y="22005"/>
                  <a:pt x="15124" y="22005"/>
                </a:cubicBezTo>
                <a:close/>
                <a:moveTo>
                  <a:pt x="53687" y="21173"/>
                </a:moveTo>
                <a:cubicBezTo>
                  <a:pt x="53612" y="21211"/>
                  <a:pt x="53536" y="21286"/>
                  <a:pt x="53536" y="21324"/>
                </a:cubicBezTo>
                <a:lnTo>
                  <a:pt x="53612" y="21438"/>
                </a:lnTo>
                <a:lnTo>
                  <a:pt x="53574" y="21438"/>
                </a:lnTo>
                <a:cubicBezTo>
                  <a:pt x="53574" y="21438"/>
                  <a:pt x="53612" y="21438"/>
                  <a:pt x="53574" y="21400"/>
                </a:cubicBezTo>
                <a:cubicBezTo>
                  <a:pt x="53544" y="21380"/>
                  <a:pt x="53525" y="21373"/>
                  <a:pt x="53510" y="21373"/>
                </a:cubicBezTo>
                <a:cubicBezTo>
                  <a:pt x="53476" y="21373"/>
                  <a:pt x="53464" y="21408"/>
                  <a:pt x="53404" y="21408"/>
                </a:cubicBezTo>
                <a:cubicBezTo>
                  <a:pt x="53388" y="21408"/>
                  <a:pt x="53370" y="21406"/>
                  <a:pt x="53347" y="21400"/>
                </a:cubicBezTo>
                <a:cubicBezTo>
                  <a:pt x="53347" y="21438"/>
                  <a:pt x="53347" y="21438"/>
                  <a:pt x="53347" y="21438"/>
                </a:cubicBezTo>
                <a:lnTo>
                  <a:pt x="53196" y="21438"/>
                </a:lnTo>
                <a:cubicBezTo>
                  <a:pt x="53196" y="21475"/>
                  <a:pt x="53196" y="21475"/>
                  <a:pt x="53234" y="21513"/>
                </a:cubicBezTo>
                <a:cubicBezTo>
                  <a:pt x="53158" y="21475"/>
                  <a:pt x="53083" y="21438"/>
                  <a:pt x="52969" y="21438"/>
                </a:cubicBezTo>
                <a:lnTo>
                  <a:pt x="52856" y="21551"/>
                </a:lnTo>
                <a:cubicBezTo>
                  <a:pt x="52856" y="21589"/>
                  <a:pt x="52856" y="21589"/>
                  <a:pt x="52856" y="21627"/>
                </a:cubicBezTo>
                <a:lnTo>
                  <a:pt x="52742" y="21702"/>
                </a:lnTo>
                <a:cubicBezTo>
                  <a:pt x="52742" y="21702"/>
                  <a:pt x="52704" y="21740"/>
                  <a:pt x="52704" y="21778"/>
                </a:cubicBezTo>
                <a:cubicBezTo>
                  <a:pt x="52667" y="21816"/>
                  <a:pt x="52629" y="21854"/>
                  <a:pt x="52629" y="21891"/>
                </a:cubicBezTo>
                <a:lnTo>
                  <a:pt x="52667" y="22043"/>
                </a:lnTo>
                <a:cubicBezTo>
                  <a:pt x="52742" y="22043"/>
                  <a:pt x="52780" y="22080"/>
                  <a:pt x="52818" y="22080"/>
                </a:cubicBezTo>
                <a:cubicBezTo>
                  <a:pt x="52780" y="22118"/>
                  <a:pt x="52780" y="22156"/>
                  <a:pt x="52780" y="22269"/>
                </a:cubicBezTo>
                <a:lnTo>
                  <a:pt x="52931" y="22345"/>
                </a:lnTo>
                <a:lnTo>
                  <a:pt x="53045" y="22345"/>
                </a:lnTo>
                <a:lnTo>
                  <a:pt x="53196" y="22232"/>
                </a:lnTo>
                <a:lnTo>
                  <a:pt x="53196" y="22080"/>
                </a:lnTo>
                <a:lnTo>
                  <a:pt x="53045" y="21967"/>
                </a:lnTo>
                <a:cubicBezTo>
                  <a:pt x="53083" y="21929"/>
                  <a:pt x="53083" y="21854"/>
                  <a:pt x="53083" y="21816"/>
                </a:cubicBezTo>
                <a:lnTo>
                  <a:pt x="53309" y="21740"/>
                </a:lnTo>
                <a:lnTo>
                  <a:pt x="53309" y="21702"/>
                </a:lnTo>
                <a:cubicBezTo>
                  <a:pt x="53309" y="21665"/>
                  <a:pt x="53309" y="21665"/>
                  <a:pt x="53309" y="21627"/>
                </a:cubicBezTo>
                <a:cubicBezTo>
                  <a:pt x="53347" y="21665"/>
                  <a:pt x="53423" y="21665"/>
                  <a:pt x="53461" y="21665"/>
                </a:cubicBezTo>
                <a:cubicBezTo>
                  <a:pt x="53536" y="21665"/>
                  <a:pt x="53612" y="21665"/>
                  <a:pt x="53650" y="21627"/>
                </a:cubicBezTo>
                <a:cubicBezTo>
                  <a:pt x="53687" y="21589"/>
                  <a:pt x="53687" y="21589"/>
                  <a:pt x="53687" y="21551"/>
                </a:cubicBezTo>
                <a:cubicBezTo>
                  <a:pt x="53725" y="21627"/>
                  <a:pt x="53801" y="21702"/>
                  <a:pt x="53952" y="21702"/>
                </a:cubicBezTo>
                <a:lnTo>
                  <a:pt x="54103" y="21551"/>
                </a:lnTo>
                <a:lnTo>
                  <a:pt x="54103" y="21400"/>
                </a:lnTo>
                <a:lnTo>
                  <a:pt x="53914" y="21324"/>
                </a:lnTo>
                <a:cubicBezTo>
                  <a:pt x="53914" y="21324"/>
                  <a:pt x="53876" y="21286"/>
                  <a:pt x="53876" y="21286"/>
                </a:cubicBezTo>
                <a:cubicBezTo>
                  <a:pt x="53839" y="21249"/>
                  <a:pt x="53801" y="21173"/>
                  <a:pt x="53687" y="21173"/>
                </a:cubicBezTo>
                <a:close/>
                <a:moveTo>
                  <a:pt x="17868" y="21877"/>
                </a:moveTo>
                <a:cubicBezTo>
                  <a:pt x="17834" y="21877"/>
                  <a:pt x="17801" y="21881"/>
                  <a:pt x="17770" y="21891"/>
                </a:cubicBezTo>
                <a:cubicBezTo>
                  <a:pt x="17657" y="21929"/>
                  <a:pt x="17619" y="22005"/>
                  <a:pt x="17581" y="22080"/>
                </a:cubicBezTo>
                <a:lnTo>
                  <a:pt x="17695" y="22194"/>
                </a:lnTo>
                <a:cubicBezTo>
                  <a:pt x="17695" y="22255"/>
                  <a:pt x="17744" y="22366"/>
                  <a:pt x="17883" y="22366"/>
                </a:cubicBezTo>
                <a:cubicBezTo>
                  <a:pt x="17916" y="22366"/>
                  <a:pt x="17954" y="22359"/>
                  <a:pt x="17997" y="22345"/>
                </a:cubicBezTo>
                <a:lnTo>
                  <a:pt x="18110" y="22269"/>
                </a:lnTo>
                <a:cubicBezTo>
                  <a:pt x="18110" y="22269"/>
                  <a:pt x="18110" y="22232"/>
                  <a:pt x="18110" y="22232"/>
                </a:cubicBezTo>
                <a:cubicBezTo>
                  <a:pt x="18148" y="22194"/>
                  <a:pt x="18186" y="22156"/>
                  <a:pt x="18186" y="22080"/>
                </a:cubicBezTo>
                <a:cubicBezTo>
                  <a:pt x="18186" y="22043"/>
                  <a:pt x="18186" y="22043"/>
                  <a:pt x="18186" y="22005"/>
                </a:cubicBezTo>
                <a:lnTo>
                  <a:pt x="18148" y="21967"/>
                </a:lnTo>
                <a:cubicBezTo>
                  <a:pt x="18065" y="21912"/>
                  <a:pt x="17962" y="21877"/>
                  <a:pt x="17868" y="21877"/>
                </a:cubicBezTo>
                <a:close/>
                <a:moveTo>
                  <a:pt x="341" y="22005"/>
                </a:moveTo>
                <a:cubicBezTo>
                  <a:pt x="190" y="22005"/>
                  <a:pt x="114" y="22080"/>
                  <a:pt x="76" y="22156"/>
                </a:cubicBezTo>
                <a:lnTo>
                  <a:pt x="1" y="22232"/>
                </a:lnTo>
                <a:lnTo>
                  <a:pt x="1" y="22307"/>
                </a:lnTo>
                <a:lnTo>
                  <a:pt x="265" y="22383"/>
                </a:lnTo>
                <a:cubicBezTo>
                  <a:pt x="303" y="22345"/>
                  <a:pt x="454" y="22307"/>
                  <a:pt x="454" y="22194"/>
                </a:cubicBezTo>
                <a:cubicBezTo>
                  <a:pt x="454" y="22156"/>
                  <a:pt x="454" y="22118"/>
                  <a:pt x="454" y="22118"/>
                </a:cubicBezTo>
                <a:lnTo>
                  <a:pt x="341" y="22005"/>
                </a:lnTo>
                <a:close/>
                <a:moveTo>
                  <a:pt x="53826" y="21912"/>
                </a:moveTo>
                <a:cubicBezTo>
                  <a:pt x="53784" y="21912"/>
                  <a:pt x="53738" y="21917"/>
                  <a:pt x="53687" y="21929"/>
                </a:cubicBezTo>
                <a:lnTo>
                  <a:pt x="53574" y="22043"/>
                </a:lnTo>
                <a:lnTo>
                  <a:pt x="53574" y="22307"/>
                </a:lnTo>
                <a:lnTo>
                  <a:pt x="53763" y="22383"/>
                </a:lnTo>
                <a:cubicBezTo>
                  <a:pt x="53801" y="22383"/>
                  <a:pt x="53839" y="22421"/>
                  <a:pt x="53876" y="22421"/>
                </a:cubicBezTo>
                <a:cubicBezTo>
                  <a:pt x="53902" y="22421"/>
                  <a:pt x="53944" y="22437"/>
                  <a:pt x="53991" y="22437"/>
                </a:cubicBezTo>
                <a:cubicBezTo>
                  <a:pt x="54015" y="22437"/>
                  <a:pt x="54040" y="22433"/>
                  <a:pt x="54066" y="22421"/>
                </a:cubicBezTo>
                <a:cubicBezTo>
                  <a:pt x="54103" y="22421"/>
                  <a:pt x="54141" y="22383"/>
                  <a:pt x="54141" y="22307"/>
                </a:cubicBezTo>
                <a:cubicBezTo>
                  <a:pt x="54255" y="22307"/>
                  <a:pt x="54406" y="22269"/>
                  <a:pt x="54406" y="22118"/>
                </a:cubicBezTo>
                <a:cubicBezTo>
                  <a:pt x="54406" y="22080"/>
                  <a:pt x="54406" y="22080"/>
                  <a:pt x="54368" y="22043"/>
                </a:cubicBezTo>
                <a:lnTo>
                  <a:pt x="54255" y="21967"/>
                </a:lnTo>
                <a:cubicBezTo>
                  <a:pt x="54141" y="21967"/>
                  <a:pt x="54103" y="21967"/>
                  <a:pt x="54028" y="21929"/>
                </a:cubicBezTo>
                <a:cubicBezTo>
                  <a:pt x="53977" y="21929"/>
                  <a:pt x="53910" y="21912"/>
                  <a:pt x="53826" y="21912"/>
                </a:cubicBezTo>
                <a:close/>
                <a:moveTo>
                  <a:pt x="32704" y="21929"/>
                </a:moveTo>
                <a:lnTo>
                  <a:pt x="32553" y="22080"/>
                </a:lnTo>
                <a:cubicBezTo>
                  <a:pt x="32515" y="22118"/>
                  <a:pt x="32440" y="22194"/>
                  <a:pt x="32477" y="22307"/>
                </a:cubicBezTo>
                <a:lnTo>
                  <a:pt x="32629" y="22421"/>
                </a:lnTo>
                <a:cubicBezTo>
                  <a:pt x="32666" y="22421"/>
                  <a:pt x="32666" y="22421"/>
                  <a:pt x="32742" y="22458"/>
                </a:cubicBezTo>
                <a:lnTo>
                  <a:pt x="32931" y="22345"/>
                </a:lnTo>
                <a:lnTo>
                  <a:pt x="32931" y="22232"/>
                </a:lnTo>
                <a:cubicBezTo>
                  <a:pt x="32931" y="21967"/>
                  <a:pt x="32818" y="21929"/>
                  <a:pt x="32704" y="21929"/>
                </a:cubicBezTo>
                <a:close/>
                <a:moveTo>
                  <a:pt x="2874" y="22043"/>
                </a:moveTo>
                <a:lnTo>
                  <a:pt x="2647" y="22156"/>
                </a:lnTo>
                <a:cubicBezTo>
                  <a:pt x="2647" y="22194"/>
                  <a:pt x="2647" y="22194"/>
                  <a:pt x="2647" y="22194"/>
                </a:cubicBezTo>
                <a:cubicBezTo>
                  <a:pt x="2647" y="22194"/>
                  <a:pt x="2647" y="22232"/>
                  <a:pt x="2647" y="22232"/>
                </a:cubicBezTo>
                <a:cubicBezTo>
                  <a:pt x="2609" y="22269"/>
                  <a:pt x="2572" y="22307"/>
                  <a:pt x="2534" y="22383"/>
                </a:cubicBezTo>
                <a:lnTo>
                  <a:pt x="2647" y="22496"/>
                </a:lnTo>
                <a:cubicBezTo>
                  <a:pt x="2698" y="22509"/>
                  <a:pt x="2740" y="22513"/>
                  <a:pt x="2776" y="22513"/>
                </a:cubicBezTo>
                <a:cubicBezTo>
                  <a:pt x="2849" y="22513"/>
                  <a:pt x="2899" y="22496"/>
                  <a:pt x="2950" y="22496"/>
                </a:cubicBezTo>
                <a:cubicBezTo>
                  <a:pt x="2987" y="22458"/>
                  <a:pt x="2987" y="22458"/>
                  <a:pt x="3025" y="22458"/>
                </a:cubicBezTo>
                <a:lnTo>
                  <a:pt x="3176" y="22345"/>
                </a:lnTo>
                <a:cubicBezTo>
                  <a:pt x="3176" y="22345"/>
                  <a:pt x="3176" y="22345"/>
                  <a:pt x="3176" y="22307"/>
                </a:cubicBezTo>
                <a:cubicBezTo>
                  <a:pt x="3176" y="22156"/>
                  <a:pt x="3025" y="22080"/>
                  <a:pt x="2950" y="22080"/>
                </a:cubicBezTo>
                <a:cubicBezTo>
                  <a:pt x="2912" y="22043"/>
                  <a:pt x="2874" y="22043"/>
                  <a:pt x="2874" y="22043"/>
                </a:cubicBezTo>
                <a:close/>
                <a:moveTo>
                  <a:pt x="62198" y="22076"/>
                </a:moveTo>
                <a:cubicBezTo>
                  <a:pt x="62173" y="22076"/>
                  <a:pt x="62147" y="22078"/>
                  <a:pt x="62119" y="22080"/>
                </a:cubicBezTo>
                <a:lnTo>
                  <a:pt x="62005" y="22194"/>
                </a:lnTo>
                <a:lnTo>
                  <a:pt x="62005" y="22383"/>
                </a:lnTo>
                <a:lnTo>
                  <a:pt x="62156" y="22496"/>
                </a:lnTo>
                <a:cubicBezTo>
                  <a:pt x="62270" y="22496"/>
                  <a:pt x="62345" y="22534"/>
                  <a:pt x="62383" y="22534"/>
                </a:cubicBezTo>
                <a:lnTo>
                  <a:pt x="62572" y="22421"/>
                </a:lnTo>
                <a:cubicBezTo>
                  <a:pt x="62537" y="22281"/>
                  <a:pt x="62502" y="22076"/>
                  <a:pt x="62198" y="22076"/>
                </a:cubicBezTo>
                <a:close/>
                <a:moveTo>
                  <a:pt x="25143" y="22269"/>
                </a:moveTo>
                <a:cubicBezTo>
                  <a:pt x="24954" y="22307"/>
                  <a:pt x="24840" y="22383"/>
                  <a:pt x="24878" y="22534"/>
                </a:cubicBezTo>
                <a:lnTo>
                  <a:pt x="25029" y="22610"/>
                </a:lnTo>
                <a:lnTo>
                  <a:pt x="25105" y="22610"/>
                </a:lnTo>
                <a:cubicBezTo>
                  <a:pt x="25143" y="22610"/>
                  <a:pt x="25332" y="22610"/>
                  <a:pt x="25332" y="22458"/>
                </a:cubicBezTo>
                <a:lnTo>
                  <a:pt x="25294" y="22383"/>
                </a:lnTo>
                <a:cubicBezTo>
                  <a:pt x="25294" y="22421"/>
                  <a:pt x="25294" y="22421"/>
                  <a:pt x="25294" y="22421"/>
                </a:cubicBezTo>
                <a:lnTo>
                  <a:pt x="25143" y="22269"/>
                </a:lnTo>
                <a:close/>
                <a:moveTo>
                  <a:pt x="30562" y="22248"/>
                </a:moveTo>
                <a:cubicBezTo>
                  <a:pt x="30528" y="22248"/>
                  <a:pt x="30499" y="22257"/>
                  <a:pt x="30474" y="22269"/>
                </a:cubicBezTo>
                <a:cubicBezTo>
                  <a:pt x="30322" y="22307"/>
                  <a:pt x="30322" y="22534"/>
                  <a:pt x="30474" y="22610"/>
                </a:cubicBezTo>
                <a:cubicBezTo>
                  <a:pt x="30504" y="22610"/>
                  <a:pt x="30534" y="22616"/>
                  <a:pt x="30569" y="22616"/>
                </a:cubicBezTo>
                <a:cubicBezTo>
                  <a:pt x="30622" y="22616"/>
                  <a:pt x="30685" y="22602"/>
                  <a:pt x="30776" y="22534"/>
                </a:cubicBezTo>
                <a:lnTo>
                  <a:pt x="30814" y="22383"/>
                </a:lnTo>
                <a:cubicBezTo>
                  <a:pt x="30713" y="22282"/>
                  <a:pt x="30629" y="22248"/>
                  <a:pt x="30562" y="22248"/>
                </a:cubicBezTo>
                <a:close/>
                <a:moveTo>
                  <a:pt x="48281" y="22194"/>
                </a:moveTo>
                <a:lnTo>
                  <a:pt x="48168" y="22307"/>
                </a:lnTo>
                <a:lnTo>
                  <a:pt x="48168" y="22534"/>
                </a:lnTo>
                <a:lnTo>
                  <a:pt x="48281" y="22685"/>
                </a:lnTo>
                <a:lnTo>
                  <a:pt x="48546" y="22685"/>
                </a:lnTo>
                <a:lnTo>
                  <a:pt x="48659" y="22534"/>
                </a:lnTo>
                <a:lnTo>
                  <a:pt x="48659" y="22307"/>
                </a:lnTo>
                <a:lnTo>
                  <a:pt x="48546" y="22194"/>
                </a:lnTo>
                <a:close/>
                <a:moveTo>
                  <a:pt x="31721" y="22080"/>
                </a:moveTo>
                <a:lnTo>
                  <a:pt x="31570" y="22232"/>
                </a:lnTo>
                <a:cubicBezTo>
                  <a:pt x="31608" y="22269"/>
                  <a:pt x="31570" y="22345"/>
                  <a:pt x="31570" y="22383"/>
                </a:cubicBezTo>
                <a:cubicBezTo>
                  <a:pt x="31570" y="22421"/>
                  <a:pt x="31532" y="22458"/>
                  <a:pt x="31532" y="22496"/>
                </a:cubicBezTo>
                <a:cubicBezTo>
                  <a:pt x="31532" y="22610"/>
                  <a:pt x="31608" y="22648"/>
                  <a:pt x="31721" y="22685"/>
                </a:cubicBezTo>
                <a:lnTo>
                  <a:pt x="31721" y="22648"/>
                </a:lnTo>
                <a:cubicBezTo>
                  <a:pt x="31789" y="22716"/>
                  <a:pt x="31857" y="22729"/>
                  <a:pt x="31917" y="22729"/>
                </a:cubicBezTo>
                <a:cubicBezTo>
                  <a:pt x="31957" y="22729"/>
                  <a:pt x="31993" y="22723"/>
                  <a:pt x="32024" y="22723"/>
                </a:cubicBezTo>
                <a:lnTo>
                  <a:pt x="32099" y="22572"/>
                </a:lnTo>
                <a:cubicBezTo>
                  <a:pt x="32061" y="22534"/>
                  <a:pt x="32061" y="22458"/>
                  <a:pt x="32061" y="22421"/>
                </a:cubicBezTo>
                <a:cubicBezTo>
                  <a:pt x="32099" y="22383"/>
                  <a:pt x="32099" y="22345"/>
                  <a:pt x="32099" y="22307"/>
                </a:cubicBezTo>
                <a:cubicBezTo>
                  <a:pt x="32099" y="22307"/>
                  <a:pt x="32099" y="22194"/>
                  <a:pt x="32024" y="22156"/>
                </a:cubicBezTo>
                <a:cubicBezTo>
                  <a:pt x="31910" y="22080"/>
                  <a:pt x="31797" y="22080"/>
                  <a:pt x="31721" y="22080"/>
                </a:cubicBezTo>
                <a:close/>
                <a:moveTo>
                  <a:pt x="47185" y="22232"/>
                </a:moveTo>
                <a:lnTo>
                  <a:pt x="47109" y="22269"/>
                </a:lnTo>
                <a:cubicBezTo>
                  <a:pt x="46996" y="22383"/>
                  <a:pt x="46996" y="22458"/>
                  <a:pt x="46996" y="22610"/>
                </a:cubicBezTo>
                <a:lnTo>
                  <a:pt x="47109" y="22723"/>
                </a:lnTo>
                <a:cubicBezTo>
                  <a:pt x="47142" y="22734"/>
                  <a:pt x="47172" y="22739"/>
                  <a:pt x="47200" y="22739"/>
                </a:cubicBezTo>
                <a:cubicBezTo>
                  <a:pt x="47267" y="22739"/>
                  <a:pt x="47320" y="22712"/>
                  <a:pt x="47374" y="22685"/>
                </a:cubicBezTo>
                <a:cubicBezTo>
                  <a:pt x="47411" y="22648"/>
                  <a:pt x="47487" y="22572"/>
                  <a:pt x="47487" y="22496"/>
                </a:cubicBezTo>
                <a:cubicBezTo>
                  <a:pt x="47487" y="22421"/>
                  <a:pt x="47411" y="22345"/>
                  <a:pt x="47374" y="22269"/>
                </a:cubicBezTo>
                <a:cubicBezTo>
                  <a:pt x="47298" y="22232"/>
                  <a:pt x="47260" y="22232"/>
                  <a:pt x="47185" y="22232"/>
                </a:cubicBezTo>
                <a:close/>
                <a:moveTo>
                  <a:pt x="11864" y="22377"/>
                </a:moveTo>
                <a:cubicBezTo>
                  <a:pt x="11802" y="22377"/>
                  <a:pt x="11743" y="22399"/>
                  <a:pt x="11721" y="22421"/>
                </a:cubicBezTo>
                <a:cubicBezTo>
                  <a:pt x="11608" y="22458"/>
                  <a:pt x="11570" y="22534"/>
                  <a:pt x="11570" y="22572"/>
                </a:cubicBezTo>
                <a:lnTo>
                  <a:pt x="11570" y="22648"/>
                </a:lnTo>
                <a:lnTo>
                  <a:pt x="11721" y="22723"/>
                </a:lnTo>
                <a:cubicBezTo>
                  <a:pt x="11721" y="22761"/>
                  <a:pt x="11797" y="22799"/>
                  <a:pt x="11872" y="22837"/>
                </a:cubicBezTo>
                <a:lnTo>
                  <a:pt x="12023" y="22723"/>
                </a:lnTo>
                <a:lnTo>
                  <a:pt x="12023" y="22685"/>
                </a:lnTo>
                <a:lnTo>
                  <a:pt x="12099" y="22648"/>
                </a:lnTo>
                <a:cubicBezTo>
                  <a:pt x="12099" y="22610"/>
                  <a:pt x="12099" y="22572"/>
                  <a:pt x="12099" y="22572"/>
                </a:cubicBezTo>
                <a:cubicBezTo>
                  <a:pt x="12099" y="22496"/>
                  <a:pt x="12061" y="22421"/>
                  <a:pt x="11986" y="22421"/>
                </a:cubicBezTo>
                <a:cubicBezTo>
                  <a:pt x="11954" y="22389"/>
                  <a:pt x="11908" y="22377"/>
                  <a:pt x="11864" y="22377"/>
                </a:cubicBezTo>
                <a:close/>
                <a:moveTo>
                  <a:pt x="66315" y="22534"/>
                </a:moveTo>
                <a:cubicBezTo>
                  <a:pt x="66126" y="22534"/>
                  <a:pt x="66013" y="22610"/>
                  <a:pt x="66051" y="22799"/>
                </a:cubicBezTo>
                <a:lnTo>
                  <a:pt x="66202" y="22874"/>
                </a:lnTo>
                <a:lnTo>
                  <a:pt x="66315" y="22874"/>
                </a:lnTo>
                <a:lnTo>
                  <a:pt x="66429" y="22761"/>
                </a:lnTo>
                <a:cubicBezTo>
                  <a:pt x="66466" y="22761"/>
                  <a:pt x="66504" y="22723"/>
                  <a:pt x="66504" y="22685"/>
                </a:cubicBezTo>
                <a:lnTo>
                  <a:pt x="66315" y="22534"/>
                </a:lnTo>
                <a:close/>
                <a:moveTo>
                  <a:pt x="66655" y="22421"/>
                </a:moveTo>
                <a:lnTo>
                  <a:pt x="66542" y="22534"/>
                </a:lnTo>
                <a:lnTo>
                  <a:pt x="66542" y="22572"/>
                </a:lnTo>
                <a:cubicBezTo>
                  <a:pt x="66542" y="22685"/>
                  <a:pt x="66580" y="22761"/>
                  <a:pt x="66618" y="22837"/>
                </a:cubicBezTo>
                <a:lnTo>
                  <a:pt x="66731" y="22874"/>
                </a:lnTo>
                <a:cubicBezTo>
                  <a:pt x="66845" y="22874"/>
                  <a:pt x="66920" y="22837"/>
                  <a:pt x="66996" y="22799"/>
                </a:cubicBezTo>
                <a:lnTo>
                  <a:pt x="67034" y="22723"/>
                </a:lnTo>
                <a:cubicBezTo>
                  <a:pt x="67034" y="22723"/>
                  <a:pt x="67034" y="22685"/>
                  <a:pt x="67034" y="22685"/>
                </a:cubicBezTo>
                <a:cubicBezTo>
                  <a:pt x="67034" y="22572"/>
                  <a:pt x="66996" y="22534"/>
                  <a:pt x="66958" y="22496"/>
                </a:cubicBezTo>
                <a:cubicBezTo>
                  <a:pt x="66882" y="22458"/>
                  <a:pt x="66807" y="22421"/>
                  <a:pt x="66655" y="22421"/>
                </a:cubicBezTo>
                <a:close/>
                <a:moveTo>
                  <a:pt x="87463" y="22320"/>
                </a:moveTo>
                <a:cubicBezTo>
                  <a:pt x="87400" y="22320"/>
                  <a:pt x="87343" y="22339"/>
                  <a:pt x="87298" y="22383"/>
                </a:cubicBezTo>
                <a:cubicBezTo>
                  <a:pt x="87223" y="22458"/>
                  <a:pt x="87185" y="22572"/>
                  <a:pt x="87185" y="22648"/>
                </a:cubicBezTo>
                <a:cubicBezTo>
                  <a:pt x="87185" y="22685"/>
                  <a:pt x="87185" y="22723"/>
                  <a:pt x="87185" y="22761"/>
                </a:cubicBezTo>
                <a:lnTo>
                  <a:pt x="87336" y="22874"/>
                </a:lnTo>
                <a:cubicBezTo>
                  <a:pt x="87639" y="22874"/>
                  <a:pt x="87677" y="22761"/>
                  <a:pt x="87677" y="22610"/>
                </a:cubicBezTo>
                <a:cubicBezTo>
                  <a:pt x="87677" y="22572"/>
                  <a:pt x="87677" y="22534"/>
                  <a:pt x="87714" y="22496"/>
                </a:cubicBezTo>
                <a:lnTo>
                  <a:pt x="87601" y="22345"/>
                </a:lnTo>
                <a:cubicBezTo>
                  <a:pt x="87554" y="22329"/>
                  <a:pt x="87507" y="22320"/>
                  <a:pt x="87463" y="22320"/>
                </a:cubicBezTo>
                <a:close/>
                <a:moveTo>
                  <a:pt x="79510" y="22534"/>
                </a:moveTo>
                <a:lnTo>
                  <a:pt x="79359" y="22648"/>
                </a:lnTo>
                <a:lnTo>
                  <a:pt x="79359" y="22799"/>
                </a:lnTo>
                <a:lnTo>
                  <a:pt x="79510" y="22912"/>
                </a:lnTo>
                <a:lnTo>
                  <a:pt x="79699" y="22912"/>
                </a:lnTo>
                <a:lnTo>
                  <a:pt x="79813" y="22799"/>
                </a:lnTo>
                <a:lnTo>
                  <a:pt x="79813" y="22648"/>
                </a:lnTo>
                <a:lnTo>
                  <a:pt x="79699" y="22534"/>
                </a:lnTo>
                <a:close/>
                <a:moveTo>
                  <a:pt x="487" y="22581"/>
                </a:moveTo>
                <a:cubicBezTo>
                  <a:pt x="454" y="22581"/>
                  <a:pt x="417" y="22591"/>
                  <a:pt x="379" y="22610"/>
                </a:cubicBezTo>
                <a:cubicBezTo>
                  <a:pt x="303" y="22648"/>
                  <a:pt x="265" y="22723"/>
                  <a:pt x="265" y="22799"/>
                </a:cubicBezTo>
                <a:cubicBezTo>
                  <a:pt x="265" y="22874"/>
                  <a:pt x="303" y="22950"/>
                  <a:pt x="417" y="22988"/>
                </a:cubicBezTo>
                <a:cubicBezTo>
                  <a:pt x="454" y="22988"/>
                  <a:pt x="530" y="22988"/>
                  <a:pt x="606" y="22950"/>
                </a:cubicBezTo>
                <a:cubicBezTo>
                  <a:pt x="643" y="22912"/>
                  <a:pt x="681" y="22837"/>
                  <a:pt x="681" y="22799"/>
                </a:cubicBezTo>
                <a:cubicBezTo>
                  <a:pt x="681" y="22723"/>
                  <a:pt x="643" y="22648"/>
                  <a:pt x="568" y="22610"/>
                </a:cubicBezTo>
                <a:cubicBezTo>
                  <a:pt x="549" y="22591"/>
                  <a:pt x="520" y="22581"/>
                  <a:pt x="487" y="22581"/>
                </a:cubicBezTo>
                <a:close/>
                <a:moveTo>
                  <a:pt x="21415" y="22593"/>
                </a:moveTo>
                <a:cubicBezTo>
                  <a:pt x="21391" y="22593"/>
                  <a:pt x="21362" y="22597"/>
                  <a:pt x="21324" y="22610"/>
                </a:cubicBezTo>
                <a:lnTo>
                  <a:pt x="21211" y="22723"/>
                </a:lnTo>
                <a:lnTo>
                  <a:pt x="21211" y="22799"/>
                </a:lnTo>
                <a:lnTo>
                  <a:pt x="21324" y="22912"/>
                </a:lnTo>
                <a:cubicBezTo>
                  <a:pt x="21362" y="22950"/>
                  <a:pt x="21400" y="22950"/>
                  <a:pt x="21438" y="22988"/>
                </a:cubicBezTo>
                <a:lnTo>
                  <a:pt x="21627" y="22837"/>
                </a:lnTo>
                <a:cubicBezTo>
                  <a:pt x="21589" y="22761"/>
                  <a:pt x="21589" y="22685"/>
                  <a:pt x="21513" y="22610"/>
                </a:cubicBezTo>
                <a:cubicBezTo>
                  <a:pt x="21488" y="22610"/>
                  <a:pt x="21463" y="22593"/>
                  <a:pt x="21415" y="22593"/>
                </a:cubicBezTo>
                <a:close/>
                <a:moveTo>
                  <a:pt x="3403" y="22648"/>
                </a:moveTo>
                <a:cubicBezTo>
                  <a:pt x="3290" y="22648"/>
                  <a:pt x="3214" y="22648"/>
                  <a:pt x="3176" y="22685"/>
                </a:cubicBezTo>
                <a:cubicBezTo>
                  <a:pt x="3139" y="22723"/>
                  <a:pt x="3063" y="22799"/>
                  <a:pt x="3063" y="22874"/>
                </a:cubicBezTo>
                <a:lnTo>
                  <a:pt x="3063" y="22912"/>
                </a:lnTo>
                <a:lnTo>
                  <a:pt x="3214" y="23026"/>
                </a:lnTo>
                <a:cubicBezTo>
                  <a:pt x="3290" y="23026"/>
                  <a:pt x="3403" y="23026"/>
                  <a:pt x="3441" y="22988"/>
                </a:cubicBezTo>
                <a:cubicBezTo>
                  <a:pt x="3479" y="22950"/>
                  <a:pt x="3517" y="22874"/>
                  <a:pt x="3517" y="22799"/>
                </a:cubicBezTo>
                <a:lnTo>
                  <a:pt x="3517" y="22761"/>
                </a:lnTo>
                <a:lnTo>
                  <a:pt x="3403" y="22648"/>
                </a:lnTo>
                <a:close/>
                <a:moveTo>
                  <a:pt x="48432" y="22685"/>
                </a:moveTo>
                <a:cubicBezTo>
                  <a:pt x="48205" y="22685"/>
                  <a:pt x="48130" y="22799"/>
                  <a:pt x="48168" y="22950"/>
                </a:cubicBezTo>
                <a:lnTo>
                  <a:pt x="48281" y="23026"/>
                </a:lnTo>
                <a:lnTo>
                  <a:pt x="48394" y="23026"/>
                </a:lnTo>
                <a:lnTo>
                  <a:pt x="48546" y="22912"/>
                </a:lnTo>
                <a:cubicBezTo>
                  <a:pt x="48546" y="22912"/>
                  <a:pt x="48583" y="22874"/>
                  <a:pt x="48583" y="22837"/>
                </a:cubicBezTo>
                <a:lnTo>
                  <a:pt x="48432" y="22685"/>
                </a:lnTo>
                <a:close/>
                <a:moveTo>
                  <a:pt x="71911" y="22648"/>
                </a:moveTo>
                <a:lnTo>
                  <a:pt x="71759" y="22761"/>
                </a:lnTo>
                <a:lnTo>
                  <a:pt x="71759" y="22912"/>
                </a:lnTo>
                <a:lnTo>
                  <a:pt x="71873" y="23026"/>
                </a:lnTo>
                <a:cubicBezTo>
                  <a:pt x="71916" y="23038"/>
                  <a:pt x="71955" y="23043"/>
                  <a:pt x="71989" y="23043"/>
                </a:cubicBezTo>
                <a:cubicBezTo>
                  <a:pt x="72161" y="23043"/>
                  <a:pt x="72219" y="22906"/>
                  <a:pt x="72251" y="22874"/>
                </a:cubicBezTo>
                <a:cubicBezTo>
                  <a:pt x="72251" y="22837"/>
                  <a:pt x="72251" y="22837"/>
                  <a:pt x="72251" y="22837"/>
                </a:cubicBezTo>
                <a:lnTo>
                  <a:pt x="72138" y="22648"/>
                </a:lnTo>
                <a:close/>
                <a:moveTo>
                  <a:pt x="54784" y="22345"/>
                </a:moveTo>
                <a:cubicBezTo>
                  <a:pt x="54595" y="22345"/>
                  <a:pt x="54481" y="22421"/>
                  <a:pt x="54481" y="22534"/>
                </a:cubicBezTo>
                <a:lnTo>
                  <a:pt x="54519" y="22648"/>
                </a:lnTo>
                <a:cubicBezTo>
                  <a:pt x="54557" y="22685"/>
                  <a:pt x="54633" y="22685"/>
                  <a:pt x="54670" y="22685"/>
                </a:cubicBezTo>
                <a:lnTo>
                  <a:pt x="54633" y="22723"/>
                </a:lnTo>
                <a:cubicBezTo>
                  <a:pt x="54595" y="22723"/>
                  <a:pt x="54595" y="22761"/>
                  <a:pt x="54557" y="22761"/>
                </a:cubicBezTo>
                <a:cubicBezTo>
                  <a:pt x="54519" y="22799"/>
                  <a:pt x="54406" y="22837"/>
                  <a:pt x="54406" y="22912"/>
                </a:cubicBezTo>
                <a:cubicBezTo>
                  <a:pt x="54406" y="23026"/>
                  <a:pt x="54519" y="23063"/>
                  <a:pt x="54557" y="23063"/>
                </a:cubicBezTo>
                <a:lnTo>
                  <a:pt x="54595" y="23063"/>
                </a:lnTo>
                <a:lnTo>
                  <a:pt x="54633" y="23139"/>
                </a:lnTo>
                <a:lnTo>
                  <a:pt x="54746" y="23139"/>
                </a:lnTo>
                <a:cubicBezTo>
                  <a:pt x="54935" y="23101"/>
                  <a:pt x="54935" y="23026"/>
                  <a:pt x="54935" y="22988"/>
                </a:cubicBezTo>
                <a:lnTo>
                  <a:pt x="54935" y="22950"/>
                </a:lnTo>
                <a:lnTo>
                  <a:pt x="54859" y="22874"/>
                </a:lnTo>
                <a:cubicBezTo>
                  <a:pt x="54935" y="22837"/>
                  <a:pt x="54935" y="22723"/>
                  <a:pt x="54859" y="22685"/>
                </a:cubicBezTo>
                <a:lnTo>
                  <a:pt x="55049" y="22648"/>
                </a:lnTo>
                <a:cubicBezTo>
                  <a:pt x="55049" y="22610"/>
                  <a:pt x="55049" y="22572"/>
                  <a:pt x="55049" y="22572"/>
                </a:cubicBezTo>
                <a:cubicBezTo>
                  <a:pt x="55049" y="22421"/>
                  <a:pt x="54935" y="22345"/>
                  <a:pt x="54784" y="22345"/>
                </a:cubicBezTo>
                <a:close/>
                <a:moveTo>
                  <a:pt x="17468" y="22799"/>
                </a:moveTo>
                <a:lnTo>
                  <a:pt x="17317" y="22950"/>
                </a:lnTo>
                <a:cubicBezTo>
                  <a:pt x="17317" y="23026"/>
                  <a:pt x="17279" y="23026"/>
                  <a:pt x="17279" y="23026"/>
                </a:cubicBezTo>
                <a:lnTo>
                  <a:pt x="17279" y="23215"/>
                </a:lnTo>
                <a:cubicBezTo>
                  <a:pt x="17317" y="23252"/>
                  <a:pt x="17392" y="23252"/>
                  <a:pt x="17468" y="23252"/>
                </a:cubicBezTo>
                <a:cubicBezTo>
                  <a:pt x="17581" y="23252"/>
                  <a:pt x="17695" y="23215"/>
                  <a:pt x="17770" y="23139"/>
                </a:cubicBezTo>
                <a:lnTo>
                  <a:pt x="17770" y="22988"/>
                </a:lnTo>
                <a:cubicBezTo>
                  <a:pt x="17732" y="22950"/>
                  <a:pt x="17732" y="22950"/>
                  <a:pt x="17695" y="22912"/>
                </a:cubicBezTo>
                <a:cubicBezTo>
                  <a:pt x="17657" y="22874"/>
                  <a:pt x="17581" y="22799"/>
                  <a:pt x="17468" y="22799"/>
                </a:cubicBezTo>
                <a:close/>
                <a:moveTo>
                  <a:pt x="75238" y="22799"/>
                </a:moveTo>
                <a:lnTo>
                  <a:pt x="75087" y="22912"/>
                </a:lnTo>
                <a:cubicBezTo>
                  <a:pt x="75087" y="22950"/>
                  <a:pt x="75087" y="22950"/>
                  <a:pt x="75087" y="22950"/>
                </a:cubicBezTo>
                <a:lnTo>
                  <a:pt x="75238" y="22950"/>
                </a:lnTo>
                <a:lnTo>
                  <a:pt x="75087" y="22988"/>
                </a:lnTo>
                <a:cubicBezTo>
                  <a:pt x="75087" y="23063"/>
                  <a:pt x="75087" y="23215"/>
                  <a:pt x="75238" y="23252"/>
                </a:cubicBezTo>
                <a:lnTo>
                  <a:pt x="75427" y="23139"/>
                </a:lnTo>
                <a:cubicBezTo>
                  <a:pt x="75465" y="23101"/>
                  <a:pt x="75540" y="23063"/>
                  <a:pt x="75540" y="22950"/>
                </a:cubicBezTo>
                <a:cubicBezTo>
                  <a:pt x="75540" y="22950"/>
                  <a:pt x="75540" y="22912"/>
                  <a:pt x="75540" y="22874"/>
                </a:cubicBezTo>
                <a:lnTo>
                  <a:pt x="75389" y="22799"/>
                </a:lnTo>
                <a:close/>
                <a:moveTo>
                  <a:pt x="65748" y="22950"/>
                </a:moveTo>
                <a:lnTo>
                  <a:pt x="65559" y="23063"/>
                </a:lnTo>
                <a:cubicBezTo>
                  <a:pt x="65559" y="23026"/>
                  <a:pt x="65597" y="23026"/>
                  <a:pt x="65559" y="23026"/>
                </a:cubicBezTo>
                <a:cubicBezTo>
                  <a:pt x="65521" y="23026"/>
                  <a:pt x="65370" y="23063"/>
                  <a:pt x="65370" y="23215"/>
                </a:cubicBezTo>
                <a:lnTo>
                  <a:pt x="65408" y="23290"/>
                </a:lnTo>
                <a:cubicBezTo>
                  <a:pt x="65483" y="23366"/>
                  <a:pt x="65559" y="23404"/>
                  <a:pt x="65672" y="23404"/>
                </a:cubicBezTo>
                <a:cubicBezTo>
                  <a:pt x="65824" y="23366"/>
                  <a:pt x="65899" y="23252"/>
                  <a:pt x="65899" y="23139"/>
                </a:cubicBezTo>
                <a:cubicBezTo>
                  <a:pt x="65899" y="23063"/>
                  <a:pt x="65862" y="22988"/>
                  <a:pt x="65748" y="22950"/>
                </a:cubicBezTo>
                <a:close/>
                <a:moveTo>
                  <a:pt x="61325" y="22799"/>
                </a:moveTo>
                <a:lnTo>
                  <a:pt x="61211" y="22837"/>
                </a:lnTo>
                <a:cubicBezTo>
                  <a:pt x="61136" y="22874"/>
                  <a:pt x="60984" y="22988"/>
                  <a:pt x="60984" y="23139"/>
                </a:cubicBezTo>
                <a:cubicBezTo>
                  <a:pt x="60984" y="23215"/>
                  <a:pt x="61022" y="23252"/>
                  <a:pt x="61060" y="23328"/>
                </a:cubicBezTo>
                <a:lnTo>
                  <a:pt x="61136" y="23404"/>
                </a:lnTo>
                <a:cubicBezTo>
                  <a:pt x="61170" y="23411"/>
                  <a:pt x="61201" y="23414"/>
                  <a:pt x="61229" y="23414"/>
                </a:cubicBezTo>
                <a:cubicBezTo>
                  <a:pt x="61352" y="23414"/>
                  <a:pt x="61414" y="23352"/>
                  <a:pt x="61476" y="23290"/>
                </a:cubicBezTo>
                <a:cubicBezTo>
                  <a:pt x="61589" y="23290"/>
                  <a:pt x="61665" y="23215"/>
                  <a:pt x="61665" y="23139"/>
                </a:cubicBezTo>
                <a:lnTo>
                  <a:pt x="61589" y="23026"/>
                </a:lnTo>
                <a:cubicBezTo>
                  <a:pt x="61589" y="23026"/>
                  <a:pt x="61589" y="22988"/>
                  <a:pt x="61551" y="22950"/>
                </a:cubicBezTo>
                <a:cubicBezTo>
                  <a:pt x="61551" y="22912"/>
                  <a:pt x="61476" y="22799"/>
                  <a:pt x="61325" y="22799"/>
                </a:cubicBezTo>
                <a:close/>
                <a:moveTo>
                  <a:pt x="37558" y="23048"/>
                </a:moveTo>
                <a:cubicBezTo>
                  <a:pt x="37531" y="23048"/>
                  <a:pt x="37501" y="23052"/>
                  <a:pt x="37468" y="23063"/>
                </a:cubicBezTo>
                <a:lnTo>
                  <a:pt x="37355" y="23177"/>
                </a:lnTo>
                <a:lnTo>
                  <a:pt x="37355" y="23328"/>
                </a:lnTo>
                <a:lnTo>
                  <a:pt x="37506" y="23441"/>
                </a:lnTo>
                <a:lnTo>
                  <a:pt x="37695" y="23441"/>
                </a:lnTo>
                <a:lnTo>
                  <a:pt x="37808" y="23328"/>
                </a:lnTo>
                <a:lnTo>
                  <a:pt x="37808" y="23215"/>
                </a:lnTo>
                <a:lnTo>
                  <a:pt x="37695" y="23101"/>
                </a:lnTo>
                <a:cubicBezTo>
                  <a:pt x="37668" y="23074"/>
                  <a:pt x="37622" y="23048"/>
                  <a:pt x="37558" y="23048"/>
                </a:cubicBezTo>
                <a:close/>
                <a:moveTo>
                  <a:pt x="73839" y="22988"/>
                </a:moveTo>
                <a:lnTo>
                  <a:pt x="73688" y="23101"/>
                </a:lnTo>
                <a:cubicBezTo>
                  <a:pt x="73688" y="23252"/>
                  <a:pt x="73725" y="23328"/>
                  <a:pt x="73801" y="23404"/>
                </a:cubicBezTo>
                <a:cubicBezTo>
                  <a:pt x="73839" y="23441"/>
                  <a:pt x="73952" y="23441"/>
                  <a:pt x="74028" y="23441"/>
                </a:cubicBezTo>
                <a:lnTo>
                  <a:pt x="74141" y="23328"/>
                </a:lnTo>
                <a:cubicBezTo>
                  <a:pt x="74141" y="23328"/>
                  <a:pt x="74179" y="23290"/>
                  <a:pt x="74179" y="23290"/>
                </a:cubicBezTo>
                <a:cubicBezTo>
                  <a:pt x="74179" y="23177"/>
                  <a:pt x="74141" y="23101"/>
                  <a:pt x="74066" y="23063"/>
                </a:cubicBezTo>
                <a:cubicBezTo>
                  <a:pt x="73990" y="23026"/>
                  <a:pt x="73915" y="22988"/>
                  <a:pt x="73839" y="22988"/>
                </a:cubicBezTo>
                <a:close/>
                <a:moveTo>
                  <a:pt x="74406" y="23215"/>
                </a:moveTo>
                <a:cubicBezTo>
                  <a:pt x="74255" y="23215"/>
                  <a:pt x="74179" y="23290"/>
                  <a:pt x="74179" y="23404"/>
                </a:cubicBezTo>
                <a:lnTo>
                  <a:pt x="74330" y="23404"/>
                </a:lnTo>
                <a:cubicBezTo>
                  <a:pt x="74330" y="23404"/>
                  <a:pt x="74293" y="23404"/>
                  <a:pt x="74330" y="23441"/>
                </a:cubicBezTo>
                <a:lnTo>
                  <a:pt x="74519" y="23441"/>
                </a:lnTo>
                <a:cubicBezTo>
                  <a:pt x="74519" y="23404"/>
                  <a:pt x="74519" y="23404"/>
                  <a:pt x="74482" y="23404"/>
                </a:cubicBezTo>
                <a:lnTo>
                  <a:pt x="74671" y="23404"/>
                </a:lnTo>
                <a:cubicBezTo>
                  <a:pt x="74671" y="23328"/>
                  <a:pt x="74633" y="23290"/>
                  <a:pt x="74595" y="23252"/>
                </a:cubicBezTo>
                <a:cubicBezTo>
                  <a:pt x="74557" y="23215"/>
                  <a:pt x="74482" y="23215"/>
                  <a:pt x="74406" y="23215"/>
                </a:cubicBezTo>
                <a:close/>
                <a:moveTo>
                  <a:pt x="42397" y="23048"/>
                </a:moveTo>
                <a:cubicBezTo>
                  <a:pt x="42371" y="23048"/>
                  <a:pt x="42341" y="23052"/>
                  <a:pt x="42307" y="23063"/>
                </a:cubicBezTo>
                <a:lnTo>
                  <a:pt x="42194" y="23177"/>
                </a:lnTo>
                <a:cubicBezTo>
                  <a:pt x="42194" y="23215"/>
                  <a:pt x="42156" y="23215"/>
                  <a:pt x="42156" y="23252"/>
                </a:cubicBezTo>
                <a:lnTo>
                  <a:pt x="42270" y="23441"/>
                </a:lnTo>
                <a:cubicBezTo>
                  <a:pt x="42307" y="23441"/>
                  <a:pt x="42307" y="23441"/>
                  <a:pt x="42383" y="23479"/>
                </a:cubicBezTo>
                <a:lnTo>
                  <a:pt x="42534" y="23479"/>
                </a:lnTo>
                <a:cubicBezTo>
                  <a:pt x="42610" y="23404"/>
                  <a:pt x="42648" y="23328"/>
                  <a:pt x="42648" y="23290"/>
                </a:cubicBezTo>
                <a:cubicBezTo>
                  <a:pt x="42648" y="23215"/>
                  <a:pt x="42610" y="23139"/>
                  <a:pt x="42534" y="23101"/>
                </a:cubicBezTo>
                <a:cubicBezTo>
                  <a:pt x="42507" y="23074"/>
                  <a:pt x="42462" y="23048"/>
                  <a:pt x="42397" y="23048"/>
                </a:cubicBezTo>
                <a:close/>
                <a:moveTo>
                  <a:pt x="7978" y="23215"/>
                </a:moveTo>
                <a:cubicBezTo>
                  <a:pt x="7827" y="23215"/>
                  <a:pt x="7638" y="23328"/>
                  <a:pt x="7638" y="23479"/>
                </a:cubicBezTo>
                <a:lnTo>
                  <a:pt x="7789" y="23479"/>
                </a:lnTo>
                <a:cubicBezTo>
                  <a:pt x="7821" y="23511"/>
                  <a:pt x="7844" y="23522"/>
                  <a:pt x="7865" y="23522"/>
                </a:cubicBezTo>
                <a:cubicBezTo>
                  <a:pt x="7909" y="23522"/>
                  <a:pt x="7943" y="23473"/>
                  <a:pt x="8033" y="23473"/>
                </a:cubicBezTo>
                <a:cubicBezTo>
                  <a:pt x="8050" y="23473"/>
                  <a:pt x="8069" y="23475"/>
                  <a:pt x="8091" y="23479"/>
                </a:cubicBezTo>
                <a:cubicBezTo>
                  <a:pt x="8091" y="23479"/>
                  <a:pt x="8091" y="23479"/>
                  <a:pt x="8091" y="23441"/>
                </a:cubicBezTo>
                <a:lnTo>
                  <a:pt x="8243" y="23441"/>
                </a:lnTo>
                <a:cubicBezTo>
                  <a:pt x="8243" y="23366"/>
                  <a:pt x="8205" y="23328"/>
                  <a:pt x="8167" y="23290"/>
                </a:cubicBezTo>
                <a:cubicBezTo>
                  <a:pt x="8129" y="23252"/>
                  <a:pt x="8054" y="23215"/>
                  <a:pt x="7978" y="23215"/>
                </a:cubicBezTo>
                <a:close/>
                <a:moveTo>
                  <a:pt x="46239" y="22837"/>
                </a:moveTo>
                <a:cubicBezTo>
                  <a:pt x="46126" y="22837"/>
                  <a:pt x="46013" y="22912"/>
                  <a:pt x="45975" y="23063"/>
                </a:cubicBezTo>
                <a:lnTo>
                  <a:pt x="46088" y="23177"/>
                </a:lnTo>
                <a:cubicBezTo>
                  <a:pt x="46050" y="23252"/>
                  <a:pt x="46013" y="23328"/>
                  <a:pt x="46050" y="23441"/>
                </a:cubicBezTo>
                <a:lnTo>
                  <a:pt x="46164" y="23555"/>
                </a:lnTo>
                <a:lnTo>
                  <a:pt x="46315" y="23555"/>
                </a:lnTo>
                <a:cubicBezTo>
                  <a:pt x="46428" y="23517"/>
                  <a:pt x="46504" y="23479"/>
                  <a:pt x="46504" y="23366"/>
                </a:cubicBezTo>
                <a:cubicBezTo>
                  <a:pt x="46504" y="23290"/>
                  <a:pt x="46428" y="23177"/>
                  <a:pt x="46391" y="23139"/>
                </a:cubicBezTo>
                <a:lnTo>
                  <a:pt x="46428" y="23026"/>
                </a:lnTo>
                <a:cubicBezTo>
                  <a:pt x="46428" y="22950"/>
                  <a:pt x="46353" y="22874"/>
                  <a:pt x="46239" y="22837"/>
                </a:cubicBezTo>
                <a:close/>
                <a:moveTo>
                  <a:pt x="64274" y="23101"/>
                </a:moveTo>
                <a:cubicBezTo>
                  <a:pt x="63971" y="23101"/>
                  <a:pt x="63933" y="23290"/>
                  <a:pt x="63933" y="23404"/>
                </a:cubicBezTo>
                <a:cubicBezTo>
                  <a:pt x="63896" y="23441"/>
                  <a:pt x="63896" y="23479"/>
                  <a:pt x="63896" y="23479"/>
                </a:cubicBezTo>
                <a:lnTo>
                  <a:pt x="64009" y="23668"/>
                </a:lnTo>
                <a:cubicBezTo>
                  <a:pt x="64349" y="23631"/>
                  <a:pt x="64387" y="23328"/>
                  <a:pt x="64387" y="23215"/>
                </a:cubicBezTo>
                <a:lnTo>
                  <a:pt x="64274" y="23101"/>
                </a:lnTo>
                <a:close/>
                <a:moveTo>
                  <a:pt x="80011" y="23462"/>
                </a:moveTo>
                <a:cubicBezTo>
                  <a:pt x="79993" y="23462"/>
                  <a:pt x="79976" y="23467"/>
                  <a:pt x="79964" y="23479"/>
                </a:cubicBezTo>
                <a:cubicBezTo>
                  <a:pt x="79888" y="23479"/>
                  <a:pt x="79850" y="23555"/>
                  <a:pt x="79850" y="23631"/>
                </a:cubicBezTo>
                <a:lnTo>
                  <a:pt x="79964" y="23744"/>
                </a:lnTo>
                <a:cubicBezTo>
                  <a:pt x="79996" y="23776"/>
                  <a:pt x="80057" y="23865"/>
                  <a:pt x="80193" y="23865"/>
                </a:cubicBezTo>
                <a:cubicBezTo>
                  <a:pt x="80216" y="23865"/>
                  <a:pt x="80240" y="23863"/>
                  <a:pt x="80266" y="23857"/>
                </a:cubicBezTo>
                <a:lnTo>
                  <a:pt x="80380" y="23744"/>
                </a:lnTo>
                <a:lnTo>
                  <a:pt x="80380" y="23631"/>
                </a:lnTo>
                <a:cubicBezTo>
                  <a:pt x="80342" y="23593"/>
                  <a:pt x="80342" y="23517"/>
                  <a:pt x="80304" y="23479"/>
                </a:cubicBezTo>
                <a:cubicBezTo>
                  <a:pt x="80279" y="23479"/>
                  <a:pt x="80254" y="23462"/>
                  <a:pt x="80217" y="23462"/>
                </a:cubicBezTo>
                <a:cubicBezTo>
                  <a:pt x="80199" y="23462"/>
                  <a:pt x="80178" y="23467"/>
                  <a:pt x="80153" y="23479"/>
                </a:cubicBezTo>
                <a:lnTo>
                  <a:pt x="80115" y="23479"/>
                </a:lnTo>
                <a:cubicBezTo>
                  <a:pt x="80090" y="23479"/>
                  <a:pt x="80048" y="23462"/>
                  <a:pt x="80011" y="23462"/>
                </a:cubicBezTo>
                <a:close/>
                <a:moveTo>
                  <a:pt x="41627" y="23441"/>
                </a:moveTo>
                <a:lnTo>
                  <a:pt x="41438" y="23479"/>
                </a:lnTo>
                <a:cubicBezTo>
                  <a:pt x="41287" y="23706"/>
                  <a:pt x="41438" y="23971"/>
                  <a:pt x="41740" y="24009"/>
                </a:cubicBezTo>
                <a:lnTo>
                  <a:pt x="41929" y="23895"/>
                </a:lnTo>
                <a:lnTo>
                  <a:pt x="41929" y="23593"/>
                </a:lnTo>
                <a:lnTo>
                  <a:pt x="41778" y="23479"/>
                </a:lnTo>
                <a:cubicBezTo>
                  <a:pt x="41702" y="23479"/>
                  <a:pt x="41665" y="23479"/>
                  <a:pt x="41627" y="23441"/>
                </a:cubicBezTo>
                <a:close/>
                <a:moveTo>
                  <a:pt x="85695" y="23728"/>
                </a:moveTo>
                <a:cubicBezTo>
                  <a:pt x="85628" y="23728"/>
                  <a:pt x="85575" y="23755"/>
                  <a:pt x="85521" y="23782"/>
                </a:cubicBezTo>
                <a:cubicBezTo>
                  <a:pt x="85484" y="23820"/>
                  <a:pt x="85446" y="23857"/>
                  <a:pt x="85446" y="23971"/>
                </a:cubicBezTo>
                <a:lnTo>
                  <a:pt x="85446" y="24009"/>
                </a:lnTo>
                <a:lnTo>
                  <a:pt x="85559" y="24122"/>
                </a:lnTo>
                <a:cubicBezTo>
                  <a:pt x="85673" y="24122"/>
                  <a:pt x="85748" y="24084"/>
                  <a:pt x="85824" y="24046"/>
                </a:cubicBezTo>
                <a:cubicBezTo>
                  <a:pt x="85862" y="24009"/>
                  <a:pt x="85900" y="23933"/>
                  <a:pt x="85900" y="23857"/>
                </a:cubicBezTo>
                <a:lnTo>
                  <a:pt x="85900" y="23820"/>
                </a:lnTo>
                <a:lnTo>
                  <a:pt x="85786" y="23744"/>
                </a:lnTo>
                <a:cubicBezTo>
                  <a:pt x="85753" y="23733"/>
                  <a:pt x="85723" y="23728"/>
                  <a:pt x="85695" y="23728"/>
                </a:cubicBezTo>
                <a:close/>
                <a:moveTo>
                  <a:pt x="14956" y="23570"/>
                </a:moveTo>
                <a:cubicBezTo>
                  <a:pt x="14839" y="23570"/>
                  <a:pt x="14728" y="23596"/>
                  <a:pt x="14632" y="23668"/>
                </a:cubicBezTo>
                <a:lnTo>
                  <a:pt x="14670" y="23857"/>
                </a:lnTo>
                <a:cubicBezTo>
                  <a:pt x="14708" y="23857"/>
                  <a:pt x="14783" y="23933"/>
                  <a:pt x="14821" y="23971"/>
                </a:cubicBezTo>
                <a:cubicBezTo>
                  <a:pt x="14910" y="24060"/>
                  <a:pt x="15045" y="24195"/>
                  <a:pt x="15209" y="24195"/>
                </a:cubicBezTo>
                <a:cubicBezTo>
                  <a:pt x="15254" y="24195"/>
                  <a:pt x="15301" y="24184"/>
                  <a:pt x="15351" y="24160"/>
                </a:cubicBezTo>
                <a:lnTo>
                  <a:pt x="15388" y="24122"/>
                </a:lnTo>
                <a:cubicBezTo>
                  <a:pt x="15426" y="24084"/>
                  <a:pt x="15464" y="24009"/>
                  <a:pt x="15464" y="23933"/>
                </a:cubicBezTo>
                <a:cubicBezTo>
                  <a:pt x="15464" y="23820"/>
                  <a:pt x="15313" y="23668"/>
                  <a:pt x="15161" y="23593"/>
                </a:cubicBezTo>
                <a:cubicBezTo>
                  <a:pt x="15092" y="23579"/>
                  <a:pt x="15023" y="23570"/>
                  <a:pt x="14956" y="23570"/>
                </a:cubicBezTo>
                <a:close/>
                <a:moveTo>
                  <a:pt x="54859" y="23820"/>
                </a:moveTo>
                <a:lnTo>
                  <a:pt x="54708" y="23933"/>
                </a:lnTo>
                <a:lnTo>
                  <a:pt x="54708" y="24084"/>
                </a:lnTo>
                <a:lnTo>
                  <a:pt x="54859" y="24235"/>
                </a:lnTo>
                <a:cubicBezTo>
                  <a:pt x="54935" y="24235"/>
                  <a:pt x="55049" y="24198"/>
                  <a:pt x="55086" y="24160"/>
                </a:cubicBezTo>
                <a:cubicBezTo>
                  <a:pt x="55124" y="24122"/>
                  <a:pt x="55162" y="24084"/>
                  <a:pt x="55162" y="23971"/>
                </a:cubicBezTo>
                <a:lnTo>
                  <a:pt x="55162" y="23933"/>
                </a:lnTo>
                <a:lnTo>
                  <a:pt x="55049" y="23820"/>
                </a:lnTo>
                <a:close/>
                <a:moveTo>
                  <a:pt x="48810" y="23971"/>
                </a:moveTo>
                <a:lnTo>
                  <a:pt x="48697" y="24084"/>
                </a:lnTo>
                <a:lnTo>
                  <a:pt x="48697" y="24198"/>
                </a:lnTo>
                <a:lnTo>
                  <a:pt x="48810" y="24311"/>
                </a:lnTo>
                <a:cubicBezTo>
                  <a:pt x="48848" y="24349"/>
                  <a:pt x="48886" y="24349"/>
                  <a:pt x="48924" y="24387"/>
                </a:cubicBezTo>
                <a:lnTo>
                  <a:pt x="49075" y="24235"/>
                </a:lnTo>
                <a:cubicBezTo>
                  <a:pt x="49075" y="24160"/>
                  <a:pt x="49075" y="24084"/>
                  <a:pt x="48999" y="24009"/>
                </a:cubicBezTo>
                <a:cubicBezTo>
                  <a:pt x="48961" y="24009"/>
                  <a:pt x="48886" y="23971"/>
                  <a:pt x="48810" y="23971"/>
                </a:cubicBezTo>
                <a:close/>
                <a:moveTo>
                  <a:pt x="73957" y="24131"/>
                </a:moveTo>
                <a:cubicBezTo>
                  <a:pt x="73915" y="24131"/>
                  <a:pt x="73877" y="24141"/>
                  <a:pt x="73839" y="24160"/>
                </a:cubicBezTo>
                <a:cubicBezTo>
                  <a:pt x="73763" y="24235"/>
                  <a:pt x="73763" y="24349"/>
                  <a:pt x="73763" y="24387"/>
                </a:cubicBezTo>
                <a:cubicBezTo>
                  <a:pt x="73763" y="24387"/>
                  <a:pt x="73763" y="24424"/>
                  <a:pt x="73763" y="24462"/>
                </a:cubicBezTo>
                <a:lnTo>
                  <a:pt x="73877" y="24576"/>
                </a:lnTo>
                <a:cubicBezTo>
                  <a:pt x="73990" y="24576"/>
                  <a:pt x="74066" y="24576"/>
                  <a:pt x="74141" y="24538"/>
                </a:cubicBezTo>
                <a:cubicBezTo>
                  <a:pt x="74179" y="24462"/>
                  <a:pt x="74217" y="24387"/>
                  <a:pt x="74217" y="24311"/>
                </a:cubicBezTo>
                <a:cubicBezTo>
                  <a:pt x="74217" y="24273"/>
                  <a:pt x="74217" y="24273"/>
                  <a:pt x="74217" y="24235"/>
                </a:cubicBezTo>
                <a:lnTo>
                  <a:pt x="74104" y="24160"/>
                </a:lnTo>
                <a:cubicBezTo>
                  <a:pt x="74047" y="24141"/>
                  <a:pt x="74000" y="24131"/>
                  <a:pt x="73957" y="24131"/>
                </a:cubicBezTo>
                <a:close/>
                <a:moveTo>
                  <a:pt x="87336" y="24084"/>
                </a:moveTo>
                <a:cubicBezTo>
                  <a:pt x="87223" y="24084"/>
                  <a:pt x="87147" y="24122"/>
                  <a:pt x="87072" y="24160"/>
                </a:cubicBezTo>
                <a:lnTo>
                  <a:pt x="86845" y="24311"/>
                </a:lnTo>
                <a:cubicBezTo>
                  <a:pt x="86845" y="24311"/>
                  <a:pt x="86845" y="24349"/>
                  <a:pt x="86845" y="24349"/>
                </a:cubicBezTo>
                <a:cubicBezTo>
                  <a:pt x="86807" y="24387"/>
                  <a:pt x="86807" y="24387"/>
                  <a:pt x="86807" y="24462"/>
                </a:cubicBezTo>
                <a:cubicBezTo>
                  <a:pt x="86807" y="24500"/>
                  <a:pt x="86845" y="24576"/>
                  <a:pt x="86883" y="24614"/>
                </a:cubicBezTo>
                <a:lnTo>
                  <a:pt x="86958" y="24614"/>
                </a:lnTo>
                <a:cubicBezTo>
                  <a:pt x="86991" y="24625"/>
                  <a:pt x="87018" y="24629"/>
                  <a:pt x="87041" y="24629"/>
                </a:cubicBezTo>
                <a:cubicBezTo>
                  <a:pt x="87097" y="24629"/>
                  <a:pt x="87132" y="24602"/>
                  <a:pt x="87185" y="24576"/>
                </a:cubicBezTo>
                <a:lnTo>
                  <a:pt x="87298" y="24576"/>
                </a:lnTo>
                <a:lnTo>
                  <a:pt x="87487" y="24462"/>
                </a:lnTo>
                <a:cubicBezTo>
                  <a:pt x="87487" y="24424"/>
                  <a:pt x="87487" y="24424"/>
                  <a:pt x="87487" y="24387"/>
                </a:cubicBezTo>
                <a:cubicBezTo>
                  <a:pt x="87525" y="24387"/>
                  <a:pt x="87525" y="24349"/>
                  <a:pt x="87525" y="24273"/>
                </a:cubicBezTo>
                <a:cubicBezTo>
                  <a:pt x="87525" y="24235"/>
                  <a:pt x="87487" y="24160"/>
                  <a:pt x="87450" y="24122"/>
                </a:cubicBezTo>
                <a:lnTo>
                  <a:pt x="87336" y="24084"/>
                </a:lnTo>
                <a:close/>
                <a:moveTo>
                  <a:pt x="64500" y="24387"/>
                </a:moveTo>
                <a:cubicBezTo>
                  <a:pt x="64349" y="24387"/>
                  <a:pt x="64236" y="24462"/>
                  <a:pt x="64198" y="24576"/>
                </a:cubicBezTo>
                <a:lnTo>
                  <a:pt x="64311" y="24727"/>
                </a:lnTo>
                <a:cubicBezTo>
                  <a:pt x="64311" y="24765"/>
                  <a:pt x="64349" y="24765"/>
                  <a:pt x="64425" y="24803"/>
                </a:cubicBezTo>
                <a:lnTo>
                  <a:pt x="64576" y="24689"/>
                </a:lnTo>
                <a:cubicBezTo>
                  <a:pt x="64614" y="24651"/>
                  <a:pt x="64652" y="24614"/>
                  <a:pt x="64652" y="24538"/>
                </a:cubicBezTo>
                <a:lnTo>
                  <a:pt x="64652" y="24500"/>
                </a:lnTo>
                <a:lnTo>
                  <a:pt x="64500" y="24387"/>
                </a:lnTo>
                <a:close/>
                <a:moveTo>
                  <a:pt x="9150" y="24500"/>
                </a:moveTo>
                <a:cubicBezTo>
                  <a:pt x="9037" y="24500"/>
                  <a:pt x="8923" y="24576"/>
                  <a:pt x="8923" y="24689"/>
                </a:cubicBezTo>
                <a:lnTo>
                  <a:pt x="9074" y="24689"/>
                </a:lnTo>
                <a:cubicBezTo>
                  <a:pt x="9074" y="24727"/>
                  <a:pt x="9074" y="24727"/>
                  <a:pt x="9074" y="24727"/>
                </a:cubicBezTo>
                <a:lnTo>
                  <a:pt x="9150" y="24727"/>
                </a:lnTo>
                <a:cubicBezTo>
                  <a:pt x="9150" y="24727"/>
                  <a:pt x="9188" y="24765"/>
                  <a:pt x="9188" y="24765"/>
                </a:cubicBezTo>
                <a:cubicBezTo>
                  <a:pt x="9226" y="24803"/>
                  <a:pt x="9226" y="24840"/>
                  <a:pt x="9301" y="24840"/>
                </a:cubicBezTo>
                <a:cubicBezTo>
                  <a:pt x="9301" y="24803"/>
                  <a:pt x="9301" y="24765"/>
                  <a:pt x="9301" y="24765"/>
                </a:cubicBezTo>
                <a:lnTo>
                  <a:pt x="9453" y="24765"/>
                </a:lnTo>
                <a:cubicBezTo>
                  <a:pt x="9453" y="24689"/>
                  <a:pt x="9415" y="24614"/>
                  <a:pt x="9377" y="24576"/>
                </a:cubicBezTo>
                <a:cubicBezTo>
                  <a:pt x="9301" y="24538"/>
                  <a:pt x="9226" y="24500"/>
                  <a:pt x="9150" y="24500"/>
                </a:cubicBezTo>
                <a:close/>
                <a:moveTo>
                  <a:pt x="12326" y="24349"/>
                </a:moveTo>
                <a:cubicBezTo>
                  <a:pt x="12250" y="24349"/>
                  <a:pt x="12137" y="24349"/>
                  <a:pt x="12099" y="24387"/>
                </a:cubicBezTo>
                <a:cubicBezTo>
                  <a:pt x="11986" y="24462"/>
                  <a:pt x="11986" y="24576"/>
                  <a:pt x="11986" y="24651"/>
                </a:cubicBezTo>
                <a:cubicBezTo>
                  <a:pt x="11986" y="24651"/>
                  <a:pt x="11986" y="24689"/>
                  <a:pt x="11986" y="24727"/>
                </a:cubicBezTo>
                <a:lnTo>
                  <a:pt x="12137" y="24840"/>
                </a:lnTo>
                <a:cubicBezTo>
                  <a:pt x="12175" y="24840"/>
                  <a:pt x="12212" y="24840"/>
                  <a:pt x="12250" y="24878"/>
                </a:cubicBezTo>
                <a:lnTo>
                  <a:pt x="12439" y="24765"/>
                </a:lnTo>
                <a:cubicBezTo>
                  <a:pt x="12439" y="24689"/>
                  <a:pt x="12439" y="24689"/>
                  <a:pt x="12477" y="24651"/>
                </a:cubicBezTo>
                <a:cubicBezTo>
                  <a:pt x="12477" y="24614"/>
                  <a:pt x="12477" y="24576"/>
                  <a:pt x="12477" y="24538"/>
                </a:cubicBezTo>
                <a:cubicBezTo>
                  <a:pt x="12477" y="24462"/>
                  <a:pt x="12477" y="24424"/>
                  <a:pt x="12402" y="24387"/>
                </a:cubicBezTo>
                <a:lnTo>
                  <a:pt x="12326" y="24349"/>
                </a:lnTo>
                <a:close/>
                <a:moveTo>
                  <a:pt x="18526" y="24614"/>
                </a:moveTo>
                <a:cubicBezTo>
                  <a:pt x="18526" y="24614"/>
                  <a:pt x="18526" y="24651"/>
                  <a:pt x="18526" y="24651"/>
                </a:cubicBezTo>
                <a:lnTo>
                  <a:pt x="18375" y="24651"/>
                </a:lnTo>
                <a:cubicBezTo>
                  <a:pt x="18375" y="24803"/>
                  <a:pt x="18564" y="24878"/>
                  <a:pt x="18715" y="24878"/>
                </a:cubicBezTo>
                <a:cubicBezTo>
                  <a:pt x="18753" y="24878"/>
                  <a:pt x="18829" y="24840"/>
                  <a:pt x="18867" y="24840"/>
                </a:cubicBezTo>
                <a:lnTo>
                  <a:pt x="18904" y="24727"/>
                </a:lnTo>
                <a:lnTo>
                  <a:pt x="18753" y="24727"/>
                </a:lnTo>
                <a:cubicBezTo>
                  <a:pt x="18753" y="24727"/>
                  <a:pt x="18715" y="24727"/>
                  <a:pt x="18715" y="24689"/>
                </a:cubicBezTo>
                <a:lnTo>
                  <a:pt x="18715" y="24651"/>
                </a:lnTo>
                <a:cubicBezTo>
                  <a:pt x="18678" y="24651"/>
                  <a:pt x="18640" y="24614"/>
                  <a:pt x="18640" y="24614"/>
                </a:cubicBezTo>
                <a:cubicBezTo>
                  <a:pt x="18640" y="24614"/>
                  <a:pt x="18640" y="24614"/>
                  <a:pt x="18640" y="24651"/>
                </a:cubicBezTo>
                <a:cubicBezTo>
                  <a:pt x="18640" y="24614"/>
                  <a:pt x="18602" y="24614"/>
                  <a:pt x="18526" y="24614"/>
                </a:cubicBezTo>
                <a:close/>
                <a:moveTo>
                  <a:pt x="60663" y="24916"/>
                </a:moveTo>
                <a:cubicBezTo>
                  <a:pt x="60597" y="24916"/>
                  <a:pt x="60531" y="24954"/>
                  <a:pt x="60568" y="25029"/>
                </a:cubicBezTo>
                <a:lnTo>
                  <a:pt x="60757" y="25029"/>
                </a:lnTo>
                <a:cubicBezTo>
                  <a:pt x="60795" y="24954"/>
                  <a:pt x="60729" y="24916"/>
                  <a:pt x="60663" y="24916"/>
                </a:cubicBezTo>
                <a:close/>
                <a:moveTo>
                  <a:pt x="75304" y="24585"/>
                </a:moveTo>
                <a:cubicBezTo>
                  <a:pt x="75257" y="24585"/>
                  <a:pt x="75219" y="24595"/>
                  <a:pt x="75200" y="24614"/>
                </a:cubicBezTo>
                <a:cubicBezTo>
                  <a:pt x="75087" y="24689"/>
                  <a:pt x="75087" y="24803"/>
                  <a:pt x="75087" y="24840"/>
                </a:cubicBezTo>
                <a:cubicBezTo>
                  <a:pt x="75087" y="24878"/>
                  <a:pt x="75087" y="24878"/>
                  <a:pt x="75087" y="24916"/>
                </a:cubicBezTo>
                <a:lnTo>
                  <a:pt x="75087" y="24992"/>
                </a:lnTo>
                <a:lnTo>
                  <a:pt x="75276" y="25067"/>
                </a:lnTo>
                <a:lnTo>
                  <a:pt x="75238" y="25067"/>
                </a:lnTo>
                <a:cubicBezTo>
                  <a:pt x="75238" y="25105"/>
                  <a:pt x="75276" y="25218"/>
                  <a:pt x="75389" y="25218"/>
                </a:cubicBezTo>
                <a:cubicBezTo>
                  <a:pt x="75502" y="25218"/>
                  <a:pt x="75502" y="25105"/>
                  <a:pt x="75540" y="25067"/>
                </a:cubicBezTo>
                <a:lnTo>
                  <a:pt x="75540" y="24992"/>
                </a:lnTo>
                <a:cubicBezTo>
                  <a:pt x="75502" y="24916"/>
                  <a:pt x="75502" y="24916"/>
                  <a:pt x="75502" y="24878"/>
                </a:cubicBezTo>
                <a:cubicBezTo>
                  <a:pt x="75502" y="24878"/>
                  <a:pt x="75502" y="24840"/>
                  <a:pt x="75502" y="24803"/>
                </a:cubicBezTo>
                <a:lnTo>
                  <a:pt x="75540" y="24765"/>
                </a:lnTo>
                <a:lnTo>
                  <a:pt x="75465" y="24614"/>
                </a:lnTo>
                <a:cubicBezTo>
                  <a:pt x="75408" y="24595"/>
                  <a:pt x="75351" y="24585"/>
                  <a:pt x="75304" y="24585"/>
                </a:cubicBezTo>
                <a:close/>
                <a:moveTo>
                  <a:pt x="26433" y="24850"/>
                </a:moveTo>
                <a:cubicBezTo>
                  <a:pt x="26400" y="24850"/>
                  <a:pt x="26371" y="24859"/>
                  <a:pt x="26353" y="24878"/>
                </a:cubicBezTo>
                <a:cubicBezTo>
                  <a:pt x="26277" y="24878"/>
                  <a:pt x="26164" y="24916"/>
                  <a:pt x="26164" y="25067"/>
                </a:cubicBezTo>
                <a:lnTo>
                  <a:pt x="26164" y="25181"/>
                </a:lnTo>
                <a:lnTo>
                  <a:pt x="26239" y="25294"/>
                </a:lnTo>
                <a:cubicBezTo>
                  <a:pt x="26296" y="25313"/>
                  <a:pt x="26343" y="25322"/>
                  <a:pt x="26386" y="25322"/>
                </a:cubicBezTo>
                <a:cubicBezTo>
                  <a:pt x="26428" y="25322"/>
                  <a:pt x="26466" y="25313"/>
                  <a:pt x="26504" y="25294"/>
                </a:cubicBezTo>
                <a:cubicBezTo>
                  <a:pt x="26579" y="25256"/>
                  <a:pt x="26617" y="25181"/>
                  <a:pt x="26617" y="25067"/>
                </a:cubicBezTo>
                <a:cubicBezTo>
                  <a:pt x="26617" y="24992"/>
                  <a:pt x="26579" y="24916"/>
                  <a:pt x="26542" y="24878"/>
                </a:cubicBezTo>
                <a:cubicBezTo>
                  <a:pt x="26504" y="24859"/>
                  <a:pt x="26466" y="24850"/>
                  <a:pt x="26433" y="24850"/>
                </a:cubicBezTo>
                <a:close/>
                <a:moveTo>
                  <a:pt x="79676" y="24862"/>
                </a:moveTo>
                <a:cubicBezTo>
                  <a:pt x="79598" y="24862"/>
                  <a:pt x="79526" y="24889"/>
                  <a:pt x="79472" y="24916"/>
                </a:cubicBezTo>
                <a:cubicBezTo>
                  <a:pt x="79397" y="24992"/>
                  <a:pt x="79359" y="25105"/>
                  <a:pt x="79359" y="25256"/>
                </a:cubicBezTo>
                <a:lnTo>
                  <a:pt x="79472" y="25370"/>
                </a:lnTo>
                <a:cubicBezTo>
                  <a:pt x="79586" y="25370"/>
                  <a:pt x="79699" y="25370"/>
                  <a:pt x="79775" y="25294"/>
                </a:cubicBezTo>
                <a:cubicBezTo>
                  <a:pt x="79850" y="25256"/>
                  <a:pt x="79888" y="25181"/>
                  <a:pt x="79888" y="25067"/>
                </a:cubicBezTo>
                <a:cubicBezTo>
                  <a:pt x="79888" y="25029"/>
                  <a:pt x="79888" y="24992"/>
                  <a:pt x="79888" y="24954"/>
                </a:cubicBezTo>
                <a:lnTo>
                  <a:pt x="79775" y="24878"/>
                </a:lnTo>
                <a:cubicBezTo>
                  <a:pt x="79741" y="24867"/>
                  <a:pt x="79708" y="24862"/>
                  <a:pt x="79676" y="24862"/>
                </a:cubicBezTo>
                <a:close/>
                <a:moveTo>
                  <a:pt x="65824" y="25029"/>
                </a:moveTo>
                <a:cubicBezTo>
                  <a:pt x="65672" y="25029"/>
                  <a:pt x="65559" y="25067"/>
                  <a:pt x="65521" y="25218"/>
                </a:cubicBezTo>
                <a:lnTo>
                  <a:pt x="65559" y="25332"/>
                </a:lnTo>
                <a:cubicBezTo>
                  <a:pt x="65635" y="25407"/>
                  <a:pt x="65748" y="25407"/>
                  <a:pt x="65824" y="25407"/>
                </a:cubicBezTo>
                <a:cubicBezTo>
                  <a:pt x="65937" y="25370"/>
                  <a:pt x="65975" y="25294"/>
                  <a:pt x="65975" y="25218"/>
                </a:cubicBezTo>
                <a:cubicBezTo>
                  <a:pt x="65975" y="25181"/>
                  <a:pt x="65975" y="25143"/>
                  <a:pt x="65975" y="25105"/>
                </a:cubicBezTo>
                <a:lnTo>
                  <a:pt x="65824" y="25029"/>
                </a:lnTo>
                <a:close/>
                <a:moveTo>
                  <a:pt x="76334" y="25067"/>
                </a:moveTo>
                <a:cubicBezTo>
                  <a:pt x="76183" y="25067"/>
                  <a:pt x="76070" y="25067"/>
                  <a:pt x="76032" y="25143"/>
                </a:cubicBezTo>
                <a:cubicBezTo>
                  <a:pt x="75994" y="25143"/>
                  <a:pt x="75918" y="25218"/>
                  <a:pt x="75918" y="25332"/>
                </a:cubicBezTo>
                <a:lnTo>
                  <a:pt x="75918" y="25370"/>
                </a:lnTo>
                <a:lnTo>
                  <a:pt x="76070" y="25445"/>
                </a:lnTo>
                <a:cubicBezTo>
                  <a:pt x="76103" y="25456"/>
                  <a:pt x="76136" y="25461"/>
                  <a:pt x="76168" y="25461"/>
                </a:cubicBezTo>
                <a:cubicBezTo>
                  <a:pt x="76246" y="25461"/>
                  <a:pt x="76319" y="25434"/>
                  <a:pt x="76372" y="25407"/>
                </a:cubicBezTo>
                <a:cubicBezTo>
                  <a:pt x="76410" y="25370"/>
                  <a:pt x="76448" y="25294"/>
                  <a:pt x="76448" y="25218"/>
                </a:cubicBezTo>
                <a:cubicBezTo>
                  <a:pt x="76448" y="25218"/>
                  <a:pt x="76448" y="25181"/>
                  <a:pt x="76448" y="25181"/>
                </a:cubicBezTo>
                <a:lnTo>
                  <a:pt x="76334" y="25067"/>
                </a:lnTo>
                <a:close/>
                <a:moveTo>
                  <a:pt x="33876" y="25181"/>
                </a:moveTo>
                <a:lnTo>
                  <a:pt x="33725" y="25218"/>
                </a:lnTo>
                <a:cubicBezTo>
                  <a:pt x="33612" y="25294"/>
                  <a:pt x="33612" y="25445"/>
                  <a:pt x="33725" y="25559"/>
                </a:cubicBezTo>
                <a:cubicBezTo>
                  <a:pt x="33752" y="25585"/>
                  <a:pt x="33797" y="25612"/>
                  <a:pt x="33862" y="25612"/>
                </a:cubicBezTo>
                <a:cubicBezTo>
                  <a:pt x="33889" y="25612"/>
                  <a:pt x="33919" y="25608"/>
                  <a:pt x="33952" y="25597"/>
                </a:cubicBezTo>
                <a:lnTo>
                  <a:pt x="34065" y="25483"/>
                </a:lnTo>
                <a:cubicBezTo>
                  <a:pt x="34065" y="25445"/>
                  <a:pt x="34065" y="25256"/>
                  <a:pt x="33876" y="25181"/>
                </a:cubicBezTo>
                <a:close/>
                <a:moveTo>
                  <a:pt x="11003" y="25597"/>
                </a:moveTo>
                <a:cubicBezTo>
                  <a:pt x="10851" y="25597"/>
                  <a:pt x="10738" y="25634"/>
                  <a:pt x="10662" y="25786"/>
                </a:cubicBezTo>
                <a:lnTo>
                  <a:pt x="10700" y="25899"/>
                </a:lnTo>
                <a:cubicBezTo>
                  <a:pt x="10814" y="25975"/>
                  <a:pt x="10927" y="25975"/>
                  <a:pt x="11003" y="25975"/>
                </a:cubicBezTo>
                <a:cubicBezTo>
                  <a:pt x="11078" y="25937"/>
                  <a:pt x="11154" y="25861"/>
                  <a:pt x="11154" y="25786"/>
                </a:cubicBezTo>
                <a:cubicBezTo>
                  <a:pt x="11154" y="25748"/>
                  <a:pt x="11116" y="25710"/>
                  <a:pt x="11116" y="25672"/>
                </a:cubicBezTo>
                <a:lnTo>
                  <a:pt x="11003" y="25597"/>
                </a:lnTo>
                <a:close/>
                <a:moveTo>
                  <a:pt x="31495" y="25430"/>
                </a:moveTo>
                <a:cubicBezTo>
                  <a:pt x="31463" y="25430"/>
                  <a:pt x="31425" y="25434"/>
                  <a:pt x="31381" y="25445"/>
                </a:cubicBezTo>
                <a:lnTo>
                  <a:pt x="31305" y="25483"/>
                </a:lnTo>
                <a:cubicBezTo>
                  <a:pt x="31154" y="25748"/>
                  <a:pt x="31268" y="25975"/>
                  <a:pt x="31494" y="26012"/>
                </a:cubicBezTo>
                <a:lnTo>
                  <a:pt x="31683" y="25861"/>
                </a:lnTo>
                <a:lnTo>
                  <a:pt x="31721" y="25861"/>
                </a:lnTo>
                <a:cubicBezTo>
                  <a:pt x="31759" y="25823"/>
                  <a:pt x="31872" y="25748"/>
                  <a:pt x="31872" y="25634"/>
                </a:cubicBezTo>
                <a:cubicBezTo>
                  <a:pt x="31872" y="25634"/>
                  <a:pt x="31872" y="25597"/>
                  <a:pt x="31835" y="25597"/>
                </a:cubicBezTo>
                <a:lnTo>
                  <a:pt x="31646" y="25483"/>
                </a:lnTo>
                <a:cubicBezTo>
                  <a:pt x="31619" y="25456"/>
                  <a:pt x="31573" y="25430"/>
                  <a:pt x="31495" y="25430"/>
                </a:cubicBezTo>
                <a:close/>
                <a:moveTo>
                  <a:pt x="22496" y="25067"/>
                </a:moveTo>
                <a:lnTo>
                  <a:pt x="22345" y="25181"/>
                </a:lnTo>
                <a:cubicBezTo>
                  <a:pt x="22307" y="25483"/>
                  <a:pt x="22496" y="25597"/>
                  <a:pt x="22647" y="25672"/>
                </a:cubicBezTo>
                <a:cubicBezTo>
                  <a:pt x="22647" y="25672"/>
                  <a:pt x="22647" y="25710"/>
                  <a:pt x="22647" y="25710"/>
                </a:cubicBezTo>
                <a:lnTo>
                  <a:pt x="22534" y="25786"/>
                </a:lnTo>
                <a:cubicBezTo>
                  <a:pt x="22496" y="26050"/>
                  <a:pt x="22723" y="26201"/>
                  <a:pt x="22912" y="26201"/>
                </a:cubicBezTo>
                <a:cubicBezTo>
                  <a:pt x="22944" y="26208"/>
                  <a:pt x="22976" y="26211"/>
                  <a:pt x="23006" y="26211"/>
                </a:cubicBezTo>
                <a:cubicBezTo>
                  <a:pt x="23150" y="26211"/>
                  <a:pt x="23259" y="26138"/>
                  <a:pt x="23290" y="26012"/>
                </a:cubicBezTo>
                <a:lnTo>
                  <a:pt x="23139" y="25861"/>
                </a:lnTo>
                <a:lnTo>
                  <a:pt x="23177" y="25861"/>
                </a:lnTo>
                <a:cubicBezTo>
                  <a:pt x="23177" y="25861"/>
                  <a:pt x="23177" y="25823"/>
                  <a:pt x="23139" y="25786"/>
                </a:cubicBezTo>
                <a:cubicBezTo>
                  <a:pt x="23139" y="25786"/>
                  <a:pt x="23139" y="25748"/>
                  <a:pt x="23101" y="25748"/>
                </a:cubicBezTo>
                <a:cubicBezTo>
                  <a:pt x="23139" y="25634"/>
                  <a:pt x="23177" y="25634"/>
                  <a:pt x="23177" y="25634"/>
                </a:cubicBezTo>
                <a:lnTo>
                  <a:pt x="23290" y="25634"/>
                </a:lnTo>
                <a:lnTo>
                  <a:pt x="23479" y="25559"/>
                </a:lnTo>
                <a:cubicBezTo>
                  <a:pt x="23479" y="25559"/>
                  <a:pt x="23479" y="25521"/>
                  <a:pt x="23479" y="25521"/>
                </a:cubicBezTo>
                <a:cubicBezTo>
                  <a:pt x="23479" y="25370"/>
                  <a:pt x="23366" y="25256"/>
                  <a:pt x="23139" y="25218"/>
                </a:cubicBezTo>
                <a:cubicBezTo>
                  <a:pt x="23025" y="25218"/>
                  <a:pt x="22874" y="25218"/>
                  <a:pt x="22799" y="25294"/>
                </a:cubicBezTo>
                <a:cubicBezTo>
                  <a:pt x="22761" y="25218"/>
                  <a:pt x="22685" y="25067"/>
                  <a:pt x="22496" y="25067"/>
                </a:cubicBezTo>
                <a:close/>
                <a:moveTo>
                  <a:pt x="68092" y="25786"/>
                </a:moveTo>
                <a:lnTo>
                  <a:pt x="68017" y="25823"/>
                </a:lnTo>
                <a:cubicBezTo>
                  <a:pt x="67941" y="25899"/>
                  <a:pt x="67903" y="26012"/>
                  <a:pt x="67903" y="26126"/>
                </a:cubicBezTo>
                <a:cubicBezTo>
                  <a:pt x="67903" y="26164"/>
                  <a:pt x="67903" y="26201"/>
                  <a:pt x="67903" y="26239"/>
                </a:cubicBezTo>
                <a:lnTo>
                  <a:pt x="68017" y="26315"/>
                </a:lnTo>
                <a:cubicBezTo>
                  <a:pt x="68067" y="26329"/>
                  <a:pt x="68111" y="26335"/>
                  <a:pt x="68149" y="26335"/>
                </a:cubicBezTo>
                <a:cubicBezTo>
                  <a:pt x="68309" y="26335"/>
                  <a:pt x="68364" y="26225"/>
                  <a:pt x="68395" y="26164"/>
                </a:cubicBezTo>
                <a:cubicBezTo>
                  <a:pt x="68395" y="26164"/>
                  <a:pt x="68395" y="26126"/>
                  <a:pt x="68395" y="26126"/>
                </a:cubicBezTo>
                <a:lnTo>
                  <a:pt x="68206" y="25975"/>
                </a:lnTo>
                <a:lnTo>
                  <a:pt x="68281" y="25975"/>
                </a:lnTo>
                <a:cubicBezTo>
                  <a:pt x="68319" y="26012"/>
                  <a:pt x="68319" y="26012"/>
                  <a:pt x="68319" y="26012"/>
                </a:cubicBezTo>
                <a:lnTo>
                  <a:pt x="68319" y="25975"/>
                </a:lnTo>
                <a:cubicBezTo>
                  <a:pt x="68319" y="25937"/>
                  <a:pt x="68319" y="25861"/>
                  <a:pt x="68243" y="25823"/>
                </a:cubicBezTo>
                <a:cubicBezTo>
                  <a:pt x="68206" y="25823"/>
                  <a:pt x="68168" y="25786"/>
                  <a:pt x="68092" y="25786"/>
                </a:cubicBezTo>
                <a:close/>
                <a:moveTo>
                  <a:pt x="66202" y="26050"/>
                </a:moveTo>
                <a:cubicBezTo>
                  <a:pt x="66051" y="26050"/>
                  <a:pt x="65937" y="26126"/>
                  <a:pt x="65862" y="26239"/>
                </a:cubicBezTo>
                <a:lnTo>
                  <a:pt x="65975" y="26390"/>
                </a:lnTo>
                <a:cubicBezTo>
                  <a:pt x="66013" y="26390"/>
                  <a:pt x="66051" y="26428"/>
                  <a:pt x="66088" y="26428"/>
                </a:cubicBezTo>
                <a:lnTo>
                  <a:pt x="66277" y="26315"/>
                </a:lnTo>
                <a:cubicBezTo>
                  <a:pt x="66277" y="26315"/>
                  <a:pt x="66315" y="26277"/>
                  <a:pt x="66315" y="26201"/>
                </a:cubicBezTo>
                <a:lnTo>
                  <a:pt x="66315" y="26164"/>
                </a:lnTo>
                <a:lnTo>
                  <a:pt x="66202" y="26050"/>
                </a:lnTo>
                <a:close/>
                <a:moveTo>
                  <a:pt x="2042" y="26088"/>
                </a:moveTo>
                <a:lnTo>
                  <a:pt x="1891" y="26201"/>
                </a:lnTo>
                <a:cubicBezTo>
                  <a:pt x="1853" y="26239"/>
                  <a:pt x="1815" y="26239"/>
                  <a:pt x="1815" y="26315"/>
                </a:cubicBezTo>
                <a:lnTo>
                  <a:pt x="1929" y="26428"/>
                </a:lnTo>
                <a:cubicBezTo>
                  <a:pt x="1967" y="26466"/>
                  <a:pt x="1967" y="26466"/>
                  <a:pt x="2042" y="26504"/>
                </a:cubicBezTo>
                <a:lnTo>
                  <a:pt x="2193" y="26390"/>
                </a:lnTo>
                <a:cubicBezTo>
                  <a:pt x="2231" y="26390"/>
                  <a:pt x="2231" y="26353"/>
                  <a:pt x="2269" y="26315"/>
                </a:cubicBezTo>
                <a:lnTo>
                  <a:pt x="2156" y="26164"/>
                </a:lnTo>
                <a:cubicBezTo>
                  <a:pt x="2118" y="26126"/>
                  <a:pt x="2080" y="26126"/>
                  <a:pt x="2042" y="26088"/>
                </a:cubicBezTo>
                <a:close/>
                <a:moveTo>
                  <a:pt x="21795" y="26191"/>
                </a:moveTo>
                <a:cubicBezTo>
                  <a:pt x="21763" y="26191"/>
                  <a:pt x="21731" y="26194"/>
                  <a:pt x="21702" y="26201"/>
                </a:cubicBezTo>
                <a:cubicBezTo>
                  <a:pt x="21627" y="26239"/>
                  <a:pt x="21589" y="26277"/>
                  <a:pt x="21589" y="26353"/>
                </a:cubicBezTo>
                <a:lnTo>
                  <a:pt x="21664" y="26504"/>
                </a:lnTo>
                <a:cubicBezTo>
                  <a:pt x="21664" y="26504"/>
                  <a:pt x="21664" y="26466"/>
                  <a:pt x="21664" y="26466"/>
                </a:cubicBezTo>
                <a:lnTo>
                  <a:pt x="21778" y="26580"/>
                </a:lnTo>
                <a:cubicBezTo>
                  <a:pt x="21967" y="26580"/>
                  <a:pt x="22080" y="26542"/>
                  <a:pt x="22156" y="26428"/>
                </a:cubicBezTo>
                <a:lnTo>
                  <a:pt x="22118" y="26277"/>
                </a:lnTo>
                <a:cubicBezTo>
                  <a:pt x="22087" y="26246"/>
                  <a:pt x="21933" y="26191"/>
                  <a:pt x="21795" y="26191"/>
                </a:cubicBezTo>
                <a:close/>
                <a:moveTo>
                  <a:pt x="23215" y="26164"/>
                </a:moveTo>
                <a:lnTo>
                  <a:pt x="23101" y="26277"/>
                </a:lnTo>
                <a:lnTo>
                  <a:pt x="23063" y="26315"/>
                </a:lnTo>
                <a:cubicBezTo>
                  <a:pt x="23063" y="26390"/>
                  <a:pt x="23101" y="26504"/>
                  <a:pt x="23177" y="26542"/>
                </a:cubicBezTo>
                <a:lnTo>
                  <a:pt x="23252" y="26580"/>
                </a:lnTo>
                <a:cubicBezTo>
                  <a:pt x="23286" y="26591"/>
                  <a:pt x="23316" y="26595"/>
                  <a:pt x="23343" y="26595"/>
                </a:cubicBezTo>
                <a:cubicBezTo>
                  <a:pt x="23410" y="26595"/>
                  <a:pt x="23463" y="26568"/>
                  <a:pt x="23517" y="26542"/>
                </a:cubicBezTo>
                <a:cubicBezTo>
                  <a:pt x="23555" y="26504"/>
                  <a:pt x="23593" y="26466"/>
                  <a:pt x="23593" y="26353"/>
                </a:cubicBezTo>
                <a:lnTo>
                  <a:pt x="23593" y="26315"/>
                </a:lnTo>
                <a:lnTo>
                  <a:pt x="23441" y="26201"/>
                </a:lnTo>
                <a:lnTo>
                  <a:pt x="23404" y="26201"/>
                </a:lnTo>
                <a:cubicBezTo>
                  <a:pt x="23366" y="26164"/>
                  <a:pt x="23290" y="26164"/>
                  <a:pt x="23215" y="26164"/>
                </a:cubicBezTo>
                <a:close/>
                <a:moveTo>
                  <a:pt x="27298" y="26201"/>
                </a:moveTo>
                <a:cubicBezTo>
                  <a:pt x="27184" y="26201"/>
                  <a:pt x="27109" y="26201"/>
                  <a:pt x="27033" y="26239"/>
                </a:cubicBezTo>
                <a:cubicBezTo>
                  <a:pt x="26920" y="26315"/>
                  <a:pt x="26882" y="26428"/>
                  <a:pt x="26882" y="26504"/>
                </a:cubicBezTo>
                <a:lnTo>
                  <a:pt x="26995" y="26655"/>
                </a:lnTo>
                <a:cubicBezTo>
                  <a:pt x="27109" y="26655"/>
                  <a:pt x="27184" y="26655"/>
                  <a:pt x="27260" y="26617"/>
                </a:cubicBezTo>
                <a:cubicBezTo>
                  <a:pt x="27373" y="26542"/>
                  <a:pt x="27373" y="26428"/>
                  <a:pt x="27373" y="26353"/>
                </a:cubicBezTo>
                <a:lnTo>
                  <a:pt x="27298" y="26201"/>
                </a:lnTo>
                <a:close/>
                <a:moveTo>
                  <a:pt x="34728" y="26271"/>
                </a:moveTo>
                <a:cubicBezTo>
                  <a:pt x="34693" y="26271"/>
                  <a:pt x="34663" y="26277"/>
                  <a:pt x="34632" y="26277"/>
                </a:cubicBezTo>
                <a:cubicBezTo>
                  <a:pt x="34481" y="26353"/>
                  <a:pt x="34481" y="26580"/>
                  <a:pt x="34632" y="26693"/>
                </a:cubicBezTo>
                <a:lnTo>
                  <a:pt x="34859" y="26580"/>
                </a:lnTo>
                <a:cubicBezTo>
                  <a:pt x="34897" y="26542"/>
                  <a:pt x="34935" y="26542"/>
                  <a:pt x="34973" y="26504"/>
                </a:cubicBezTo>
                <a:lnTo>
                  <a:pt x="34935" y="26353"/>
                </a:lnTo>
                <a:cubicBezTo>
                  <a:pt x="34844" y="26285"/>
                  <a:pt x="34781" y="26271"/>
                  <a:pt x="34728" y="26271"/>
                </a:cubicBezTo>
                <a:close/>
                <a:moveTo>
                  <a:pt x="58565" y="26201"/>
                </a:moveTo>
                <a:lnTo>
                  <a:pt x="58413" y="26277"/>
                </a:lnTo>
                <a:lnTo>
                  <a:pt x="58262" y="26353"/>
                </a:lnTo>
                <a:cubicBezTo>
                  <a:pt x="58224" y="26466"/>
                  <a:pt x="58300" y="26542"/>
                  <a:pt x="58338" y="26580"/>
                </a:cubicBezTo>
                <a:lnTo>
                  <a:pt x="58451" y="26769"/>
                </a:lnTo>
                <a:cubicBezTo>
                  <a:pt x="58565" y="26769"/>
                  <a:pt x="58640" y="26731"/>
                  <a:pt x="58678" y="26693"/>
                </a:cubicBezTo>
                <a:cubicBezTo>
                  <a:pt x="58754" y="26655"/>
                  <a:pt x="58791" y="26580"/>
                  <a:pt x="58791" y="26504"/>
                </a:cubicBezTo>
                <a:cubicBezTo>
                  <a:pt x="58791" y="26390"/>
                  <a:pt x="58716" y="26239"/>
                  <a:pt x="58565" y="26201"/>
                </a:cubicBezTo>
                <a:close/>
                <a:moveTo>
                  <a:pt x="67979" y="26353"/>
                </a:moveTo>
                <a:cubicBezTo>
                  <a:pt x="67828" y="26353"/>
                  <a:pt x="67752" y="26390"/>
                  <a:pt x="67714" y="26390"/>
                </a:cubicBezTo>
                <a:cubicBezTo>
                  <a:pt x="67563" y="26504"/>
                  <a:pt x="67676" y="26844"/>
                  <a:pt x="67941" y="26844"/>
                </a:cubicBezTo>
                <a:lnTo>
                  <a:pt x="68054" y="26731"/>
                </a:lnTo>
                <a:lnTo>
                  <a:pt x="68054" y="26466"/>
                </a:lnTo>
                <a:lnTo>
                  <a:pt x="67979" y="26353"/>
                </a:lnTo>
                <a:close/>
                <a:moveTo>
                  <a:pt x="60568" y="26353"/>
                </a:moveTo>
                <a:cubicBezTo>
                  <a:pt x="60493" y="26353"/>
                  <a:pt x="60455" y="26390"/>
                  <a:pt x="60455" y="26390"/>
                </a:cubicBezTo>
                <a:cubicBezTo>
                  <a:pt x="60379" y="26466"/>
                  <a:pt x="60379" y="26542"/>
                  <a:pt x="60379" y="26655"/>
                </a:cubicBezTo>
                <a:cubicBezTo>
                  <a:pt x="60379" y="26655"/>
                  <a:pt x="60379" y="26693"/>
                  <a:pt x="60379" y="26693"/>
                </a:cubicBezTo>
                <a:lnTo>
                  <a:pt x="60455" y="26844"/>
                </a:lnTo>
                <a:cubicBezTo>
                  <a:pt x="60493" y="26863"/>
                  <a:pt x="60540" y="26873"/>
                  <a:pt x="60587" y="26873"/>
                </a:cubicBezTo>
                <a:cubicBezTo>
                  <a:pt x="60635" y="26873"/>
                  <a:pt x="60682" y="26863"/>
                  <a:pt x="60720" y="26844"/>
                </a:cubicBezTo>
                <a:cubicBezTo>
                  <a:pt x="60795" y="26769"/>
                  <a:pt x="60833" y="26655"/>
                  <a:pt x="60833" y="26580"/>
                </a:cubicBezTo>
                <a:cubicBezTo>
                  <a:pt x="60833" y="26504"/>
                  <a:pt x="60833" y="26428"/>
                  <a:pt x="60757" y="26390"/>
                </a:cubicBezTo>
                <a:cubicBezTo>
                  <a:pt x="60720" y="26353"/>
                  <a:pt x="60644" y="26353"/>
                  <a:pt x="60568" y="26353"/>
                </a:cubicBezTo>
                <a:close/>
                <a:moveTo>
                  <a:pt x="25181" y="26655"/>
                </a:moveTo>
                <a:cubicBezTo>
                  <a:pt x="25067" y="26655"/>
                  <a:pt x="24954" y="26693"/>
                  <a:pt x="24878" y="26769"/>
                </a:cubicBezTo>
                <a:lnTo>
                  <a:pt x="24878" y="26920"/>
                </a:lnTo>
                <a:cubicBezTo>
                  <a:pt x="24954" y="26995"/>
                  <a:pt x="25029" y="26995"/>
                  <a:pt x="25143" y="26995"/>
                </a:cubicBezTo>
                <a:cubicBezTo>
                  <a:pt x="25256" y="26995"/>
                  <a:pt x="25332" y="26920"/>
                  <a:pt x="25407" y="26844"/>
                </a:cubicBezTo>
                <a:lnTo>
                  <a:pt x="25370" y="26693"/>
                </a:lnTo>
                <a:cubicBezTo>
                  <a:pt x="25332" y="26655"/>
                  <a:pt x="25256" y="26655"/>
                  <a:pt x="25181" y="26655"/>
                </a:cubicBezTo>
                <a:close/>
                <a:moveTo>
                  <a:pt x="75578" y="26806"/>
                </a:moveTo>
                <a:lnTo>
                  <a:pt x="75389" y="26882"/>
                </a:lnTo>
                <a:cubicBezTo>
                  <a:pt x="75389" y="26882"/>
                  <a:pt x="75389" y="26844"/>
                  <a:pt x="75427" y="26844"/>
                </a:cubicBezTo>
                <a:lnTo>
                  <a:pt x="75389" y="26844"/>
                </a:lnTo>
                <a:cubicBezTo>
                  <a:pt x="75313" y="26882"/>
                  <a:pt x="75087" y="26920"/>
                  <a:pt x="75162" y="27109"/>
                </a:cubicBezTo>
                <a:lnTo>
                  <a:pt x="75351" y="27222"/>
                </a:lnTo>
                <a:cubicBezTo>
                  <a:pt x="75408" y="27184"/>
                  <a:pt x="75446" y="27166"/>
                  <a:pt x="75488" y="27166"/>
                </a:cubicBezTo>
                <a:cubicBezTo>
                  <a:pt x="75531" y="27166"/>
                  <a:pt x="75578" y="27184"/>
                  <a:pt x="75654" y="27222"/>
                </a:cubicBezTo>
                <a:lnTo>
                  <a:pt x="75843" y="27109"/>
                </a:lnTo>
                <a:lnTo>
                  <a:pt x="75843" y="27071"/>
                </a:lnTo>
                <a:cubicBezTo>
                  <a:pt x="75843" y="26920"/>
                  <a:pt x="75691" y="26844"/>
                  <a:pt x="75578" y="26806"/>
                </a:cubicBezTo>
                <a:close/>
                <a:moveTo>
                  <a:pt x="16158" y="26866"/>
                </a:moveTo>
                <a:cubicBezTo>
                  <a:pt x="16132" y="26866"/>
                  <a:pt x="16102" y="26871"/>
                  <a:pt x="16069" y="26882"/>
                </a:cubicBezTo>
                <a:lnTo>
                  <a:pt x="15955" y="26995"/>
                </a:lnTo>
                <a:lnTo>
                  <a:pt x="15955" y="27109"/>
                </a:lnTo>
                <a:lnTo>
                  <a:pt x="16107" y="27222"/>
                </a:lnTo>
                <a:cubicBezTo>
                  <a:pt x="16107" y="27222"/>
                  <a:pt x="16144" y="27260"/>
                  <a:pt x="16182" y="27260"/>
                </a:cubicBezTo>
                <a:lnTo>
                  <a:pt x="16371" y="27109"/>
                </a:lnTo>
                <a:cubicBezTo>
                  <a:pt x="16371" y="27071"/>
                  <a:pt x="16371" y="26958"/>
                  <a:pt x="16258" y="26920"/>
                </a:cubicBezTo>
                <a:cubicBezTo>
                  <a:pt x="16258" y="26893"/>
                  <a:pt x="16220" y="26866"/>
                  <a:pt x="16158" y="26866"/>
                </a:cubicBezTo>
                <a:close/>
                <a:moveTo>
                  <a:pt x="85937" y="26731"/>
                </a:moveTo>
                <a:lnTo>
                  <a:pt x="85862" y="26769"/>
                </a:lnTo>
                <a:cubicBezTo>
                  <a:pt x="85786" y="26806"/>
                  <a:pt x="85748" y="26920"/>
                  <a:pt x="85748" y="26995"/>
                </a:cubicBezTo>
                <a:cubicBezTo>
                  <a:pt x="85748" y="27147"/>
                  <a:pt x="85862" y="27260"/>
                  <a:pt x="86013" y="27260"/>
                </a:cubicBezTo>
                <a:lnTo>
                  <a:pt x="86126" y="27222"/>
                </a:lnTo>
                <a:cubicBezTo>
                  <a:pt x="86126" y="27184"/>
                  <a:pt x="86164" y="27184"/>
                  <a:pt x="86164" y="27184"/>
                </a:cubicBezTo>
                <a:cubicBezTo>
                  <a:pt x="86240" y="27147"/>
                  <a:pt x="86353" y="27109"/>
                  <a:pt x="86353" y="26958"/>
                </a:cubicBezTo>
                <a:cubicBezTo>
                  <a:pt x="86353" y="26920"/>
                  <a:pt x="86353" y="26882"/>
                  <a:pt x="86315" y="26844"/>
                </a:cubicBezTo>
                <a:lnTo>
                  <a:pt x="86164" y="26769"/>
                </a:lnTo>
                <a:lnTo>
                  <a:pt x="86126" y="26769"/>
                </a:lnTo>
                <a:cubicBezTo>
                  <a:pt x="86089" y="26731"/>
                  <a:pt x="86051" y="26731"/>
                  <a:pt x="85937" y="26731"/>
                </a:cubicBezTo>
                <a:close/>
                <a:moveTo>
                  <a:pt x="81816" y="27033"/>
                </a:moveTo>
                <a:cubicBezTo>
                  <a:pt x="81589" y="27033"/>
                  <a:pt x="81514" y="27147"/>
                  <a:pt x="81552" y="27260"/>
                </a:cubicBezTo>
                <a:lnTo>
                  <a:pt x="81665" y="27373"/>
                </a:lnTo>
                <a:lnTo>
                  <a:pt x="81779" y="27373"/>
                </a:lnTo>
                <a:lnTo>
                  <a:pt x="81930" y="27260"/>
                </a:lnTo>
                <a:cubicBezTo>
                  <a:pt x="81930" y="27260"/>
                  <a:pt x="81968" y="27222"/>
                  <a:pt x="81968" y="27184"/>
                </a:cubicBezTo>
                <a:lnTo>
                  <a:pt x="81816" y="27033"/>
                </a:lnTo>
                <a:close/>
                <a:moveTo>
                  <a:pt x="55425" y="27278"/>
                </a:moveTo>
                <a:cubicBezTo>
                  <a:pt x="55330" y="27278"/>
                  <a:pt x="55205" y="27347"/>
                  <a:pt x="55389" y="27449"/>
                </a:cubicBezTo>
                <a:cubicBezTo>
                  <a:pt x="55562" y="27328"/>
                  <a:pt x="55505" y="27278"/>
                  <a:pt x="55425" y="27278"/>
                </a:cubicBezTo>
                <a:close/>
                <a:moveTo>
                  <a:pt x="10246" y="27147"/>
                </a:moveTo>
                <a:cubicBezTo>
                  <a:pt x="10171" y="27147"/>
                  <a:pt x="10057" y="27147"/>
                  <a:pt x="10020" y="27336"/>
                </a:cubicBezTo>
                <a:lnTo>
                  <a:pt x="10057" y="27449"/>
                </a:lnTo>
                <a:cubicBezTo>
                  <a:pt x="10084" y="27475"/>
                  <a:pt x="10146" y="27519"/>
                  <a:pt x="10219" y="27519"/>
                </a:cubicBezTo>
                <a:cubicBezTo>
                  <a:pt x="10252" y="27519"/>
                  <a:pt x="10287" y="27510"/>
                  <a:pt x="10322" y="27487"/>
                </a:cubicBezTo>
                <a:cubicBezTo>
                  <a:pt x="10398" y="27487"/>
                  <a:pt x="10436" y="27411"/>
                  <a:pt x="10436" y="27373"/>
                </a:cubicBezTo>
                <a:cubicBezTo>
                  <a:pt x="10436" y="27260"/>
                  <a:pt x="10360" y="27147"/>
                  <a:pt x="10246" y="27147"/>
                </a:cubicBezTo>
                <a:close/>
                <a:moveTo>
                  <a:pt x="9712" y="27118"/>
                </a:moveTo>
                <a:cubicBezTo>
                  <a:pt x="9679" y="27118"/>
                  <a:pt x="9642" y="27128"/>
                  <a:pt x="9604" y="27147"/>
                </a:cubicBezTo>
                <a:cubicBezTo>
                  <a:pt x="9528" y="27184"/>
                  <a:pt x="9490" y="27260"/>
                  <a:pt x="9490" y="27336"/>
                </a:cubicBezTo>
                <a:cubicBezTo>
                  <a:pt x="9490" y="27411"/>
                  <a:pt x="9528" y="27487"/>
                  <a:pt x="9642" y="27525"/>
                </a:cubicBezTo>
                <a:cubicBezTo>
                  <a:pt x="9679" y="27525"/>
                  <a:pt x="9755" y="27525"/>
                  <a:pt x="9793" y="27487"/>
                </a:cubicBezTo>
                <a:cubicBezTo>
                  <a:pt x="9868" y="27449"/>
                  <a:pt x="9906" y="27411"/>
                  <a:pt x="9906" y="27336"/>
                </a:cubicBezTo>
                <a:cubicBezTo>
                  <a:pt x="9906" y="27260"/>
                  <a:pt x="9868" y="27184"/>
                  <a:pt x="9793" y="27147"/>
                </a:cubicBezTo>
                <a:cubicBezTo>
                  <a:pt x="9774" y="27128"/>
                  <a:pt x="9746" y="27118"/>
                  <a:pt x="9712" y="27118"/>
                </a:cubicBezTo>
                <a:close/>
                <a:moveTo>
                  <a:pt x="31116" y="27260"/>
                </a:moveTo>
                <a:lnTo>
                  <a:pt x="30965" y="27373"/>
                </a:lnTo>
                <a:lnTo>
                  <a:pt x="31116" y="27373"/>
                </a:lnTo>
                <a:cubicBezTo>
                  <a:pt x="31116" y="27373"/>
                  <a:pt x="31116" y="27373"/>
                  <a:pt x="31116" y="27411"/>
                </a:cubicBezTo>
                <a:lnTo>
                  <a:pt x="31116" y="27487"/>
                </a:lnTo>
                <a:cubicBezTo>
                  <a:pt x="31116" y="27487"/>
                  <a:pt x="31154" y="27487"/>
                  <a:pt x="31192" y="27525"/>
                </a:cubicBezTo>
                <a:cubicBezTo>
                  <a:pt x="31192" y="27525"/>
                  <a:pt x="31154" y="27487"/>
                  <a:pt x="31154" y="27487"/>
                </a:cubicBezTo>
                <a:lnTo>
                  <a:pt x="31192" y="27487"/>
                </a:lnTo>
                <a:cubicBezTo>
                  <a:pt x="31192" y="27487"/>
                  <a:pt x="31192" y="27525"/>
                  <a:pt x="31230" y="27525"/>
                </a:cubicBezTo>
                <a:cubicBezTo>
                  <a:pt x="31268" y="27525"/>
                  <a:pt x="31305" y="27487"/>
                  <a:pt x="31305" y="27487"/>
                </a:cubicBezTo>
                <a:lnTo>
                  <a:pt x="31457" y="27487"/>
                </a:lnTo>
                <a:cubicBezTo>
                  <a:pt x="31457" y="27449"/>
                  <a:pt x="31419" y="27373"/>
                  <a:pt x="31381" y="27336"/>
                </a:cubicBezTo>
                <a:cubicBezTo>
                  <a:pt x="31305" y="27298"/>
                  <a:pt x="31192" y="27260"/>
                  <a:pt x="31116" y="27260"/>
                </a:cubicBezTo>
                <a:close/>
                <a:moveTo>
                  <a:pt x="984" y="27147"/>
                </a:moveTo>
                <a:lnTo>
                  <a:pt x="795" y="27260"/>
                </a:lnTo>
                <a:cubicBezTo>
                  <a:pt x="795" y="27222"/>
                  <a:pt x="832" y="27184"/>
                  <a:pt x="832" y="27184"/>
                </a:cubicBezTo>
                <a:cubicBezTo>
                  <a:pt x="757" y="27184"/>
                  <a:pt x="681" y="27184"/>
                  <a:pt x="643" y="27222"/>
                </a:cubicBezTo>
                <a:cubicBezTo>
                  <a:pt x="568" y="27298"/>
                  <a:pt x="568" y="27373"/>
                  <a:pt x="606" y="27449"/>
                </a:cubicBezTo>
                <a:lnTo>
                  <a:pt x="681" y="27525"/>
                </a:lnTo>
                <a:cubicBezTo>
                  <a:pt x="728" y="27540"/>
                  <a:pt x="775" y="27550"/>
                  <a:pt x="822" y="27550"/>
                </a:cubicBezTo>
                <a:cubicBezTo>
                  <a:pt x="889" y="27550"/>
                  <a:pt x="955" y="27531"/>
                  <a:pt x="1021" y="27487"/>
                </a:cubicBezTo>
                <a:cubicBezTo>
                  <a:pt x="1097" y="27449"/>
                  <a:pt x="1135" y="27373"/>
                  <a:pt x="1135" y="27336"/>
                </a:cubicBezTo>
                <a:cubicBezTo>
                  <a:pt x="1135" y="27260"/>
                  <a:pt x="1059" y="27184"/>
                  <a:pt x="984" y="27147"/>
                </a:cubicBezTo>
                <a:close/>
                <a:moveTo>
                  <a:pt x="70096" y="27147"/>
                </a:moveTo>
                <a:cubicBezTo>
                  <a:pt x="70020" y="27147"/>
                  <a:pt x="69945" y="27147"/>
                  <a:pt x="69907" y="27184"/>
                </a:cubicBezTo>
                <a:cubicBezTo>
                  <a:pt x="69831" y="27260"/>
                  <a:pt x="69793" y="27298"/>
                  <a:pt x="69793" y="27373"/>
                </a:cubicBezTo>
                <a:cubicBezTo>
                  <a:pt x="69793" y="27487"/>
                  <a:pt x="69907" y="27562"/>
                  <a:pt x="70020" y="27562"/>
                </a:cubicBezTo>
                <a:lnTo>
                  <a:pt x="70172" y="27487"/>
                </a:lnTo>
                <a:cubicBezTo>
                  <a:pt x="70172" y="27487"/>
                  <a:pt x="70172" y="27487"/>
                  <a:pt x="70209" y="27449"/>
                </a:cubicBezTo>
                <a:cubicBezTo>
                  <a:pt x="70247" y="27449"/>
                  <a:pt x="70285" y="27411"/>
                  <a:pt x="70285" y="27336"/>
                </a:cubicBezTo>
                <a:cubicBezTo>
                  <a:pt x="70285" y="27260"/>
                  <a:pt x="70247" y="27222"/>
                  <a:pt x="70209" y="27184"/>
                </a:cubicBezTo>
                <a:lnTo>
                  <a:pt x="70096" y="27147"/>
                </a:lnTo>
                <a:close/>
                <a:moveTo>
                  <a:pt x="5974" y="27411"/>
                </a:moveTo>
                <a:lnTo>
                  <a:pt x="5861" y="27525"/>
                </a:lnTo>
                <a:cubicBezTo>
                  <a:pt x="5861" y="27562"/>
                  <a:pt x="5861" y="27562"/>
                  <a:pt x="5823" y="27562"/>
                </a:cubicBezTo>
                <a:cubicBezTo>
                  <a:pt x="5823" y="27562"/>
                  <a:pt x="5823" y="27600"/>
                  <a:pt x="5823" y="27638"/>
                </a:cubicBezTo>
                <a:cubicBezTo>
                  <a:pt x="5823" y="27714"/>
                  <a:pt x="5861" y="27752"/>
                  <a:pt x="5899" y="27789"/>
                </a:cubicBezTo>
                <a:lnTo>
                  <a:pt x="5974" y="27827"/>
                </a:lnTo>
                <a:lnTo>
                  <a:pt x="6088" y="27827"/>
                </a:lnTo>
                <a:lnTo>
                  <a:pt x="6201" y="27789"/>
                </a:lnTo>
                <a:cubicBezTo>
                  <a:pt x="6239" y="27752"/>
                  <a:pt x="6277" y="27714"/>
                  <a:pt x="6277" y="27638"/>
                </a:cubicBezTo>
                <a:cubicBezTo>
                  <a:pt x="6277" y="27600"/>
                  <a:pt x="6277" y="27562"/>
                  <a:pt x="6239" y="27562"/>
                </a:cubicBezTo>
                <a:cubicBezTo>
                  <a:pt x="6239" y="27562"/>
                  <a:pt x="6239" y="27562"/>
                  <a:pt x="6239" y="27525"/>
                </a:cubicBezTo>
                <a:lnTo>
                  <a:pt x="6088" y="27411"/>
                </a:lnTo>
                <a:close/>
                <a:moveTo>
                  <a:pt x="24576" y="27638"/>
                </a:moveTo>
                <a:cubicBezTo>
                  <a:pt x="24349" y="27676"/>
                  <a:pt x="24235" y="27752"/>
                  <a:pt x="24273" y="27903"/>
                </a:cubicBezTo>
                <a:lnTo>
                  <a:pt x="24424" y="27978"/>
                </a:lnTo>
                <a:lnTo>
                  <a:pt x="24538" y="27978"/>
                </a:lnTo>
                <a:lnTo>
                  <a:pt x="24689" y="27903"/>
                </a:lnTo>
                <a:cubicBezTo>
                  <a:pt x="24689" y="27865"/>
                  <a:pt x="24727" y="27827"/>
                  <a:pt x="24727" y="27789"/>
                </a:cubicBezTo>
                <a:lnTo>
                  <a:pt x="24576" y="27638"/>
                </a:lnTo>
                <a:close/>
                <a:moveTo>
                  <a:pt x="22761" y="27525"/>
                </a:moveTo>
                <a:lnTo>
                  <a:pt x="22534" y="27638"/>
                </a:lnTo>
                <a:cubicBezTo>
                  <a:pt x="22572" y="27714"/>
                  <a:pt x="22534" y="27752"/>
                  <a:pt x="22496" y="27789"/>
                </a:cubicBezTo>
                <a:lnTo>
                  <a:pt x="22534" y="27978"/>
                </a:lnTo>
                <a:cubicBezTo>
                  <a:pt x="22647" y="28054"/>
                  <a:pt x="22761" y="28054"/>
                  <a:pt x="22950" y="28054"/>
                </a:cubicBezTo>
                <a:lnTo>
                  <a:pt x="23063" y="27941"/>
                </a:lnTo>
                <a:cubicBezTo>
                  <a:pt x="23063" y="27903"/>
                  <a:pt x="23063" y="27865"/>
                  <a:pt x="23063" y="27865"/>
                </a:cubicBezTo>
                <a:cubicBezTo>
                  <a:pt x="23063" y="27676"/>
                  <a:pt x="22912" y="27600"/>
                  <a:pt x="22836" y="27562"/>
                </a:cubicBezTo>
                <a:cubicBezTo>
                  <a:pt x="22799" y="27562"/>
                  <a:pt x="22799" y="27525"/>
                  <a:pt x="22761" y="27525"/>
                </a:cubicBezTo>
                <a:close/>
                <a:moveTo>
                  <a:pt x="52780" y="27752"/>
                </a:moveTo>
                <a:lnTo>
                  <a:pt x="52629" y="27903"/>
                </a:lnTo>
                <a:cubicBezTo>
                  <a:pt x="52629" y="27978"/>
                  <a:pt x="52629" y="28054"/>
                  <a:pt x="52704" y="28130"/>
                </a:cubicBezTo>
                <a:cubicBezTo>
                  <a:pt x="52730" y="28130"/>
                  <a:pt x="52772" y="28146"/>
                  <a:pt x="52819" y="28146"/>
                </a:cubicBezTo>
                <a:cubicBezTo>
                  <a:pt x="52843" y="28146"/>
                  <a:pt x="52868" y="28142"/>
                  <a:pt x="52893" y="28130"/>
                </a:cubicBezTo>
                <a:lnTo>
                  <a:pt x="53007" y="28016"/>
                </a:lnTo>
                <a:cubicBezTo>
                  <a:pt x="53007" y="27903"/>
                  <a:pt x="52931" y="27789"/>
                  <a:pt x="52780" y="27752"/>
                </a:cubicBezTo>
                <a:close/>
                <a:moveTo>
                  <a:pt x="72138" y="28167"/>
                </a:moveTo>
                <a:cubicBezTo>
                  <a:pt x="72138" y="28168"/>
                  <a:pt x="72137" y="28205"/>
                  <a:pt x="72100" y="28205"/>
                </a:cubicBezTo>
                <a:cubicBezTo>
                  <a:pt x="72138" y="28205"/>
                  <a:pt x="72138" y="28205"/>
                  <a:pt x="72138" y="28167"/>
                </a:cubicBezTo>
                <a:close/>
                <a:moveTo>
                  <a:pt x="43933" y="27978"/>
                </a:moveTo>
                <a:lnTo>
                  <a:pt x="43744" y="28130"/>
                </a:lnTo>
                <a:cubicBezTo>
                  <a:pt x="43744" y="28167"/>
                  <a:pt x="43744" y="28281"/>
                  <a:pt x="43857" y="28319"/>
                </a:cubicBezTo>
                <a:cubicBezTo>
                  <a:pt x="43895" y="28356"/>
                  <a:pt x="43933" y="28356"/>
                  <a:pt x="44047" y="28356"/>
                </a:cubicBezTo>
                <a:lnTo>
                  <a:pt x="44160" y="28243"/>
                </a:lnTo>
                <a:cubicBezTo>
                  <a:pt x="44160" y="28092"/>
                  <a:pt x="44084" y="28016"/>
                  <a:pt x="43933" y="27978"/>
                </a:cubicBezTo>
                <a:close/>
                <a:moveTo>
                  <a:pt x="36032" y="27954"/>
                </a:moveTo>
                <a:cubicBezTo>
                  <a:pt x="35981" y="27954"/>
                  <a:pt x="35927" y="27963"/>
                  <a:pt x="35880" y="27978"/>
                </a:cubicBezTo>
                <a:lnTo>
                  <a:pt x="35729" y="28054"/>
                </a:lnTo>
                <a:lnTo>
                  <a:pt x="35729" y="28092"/>
                </a:lnTo>
                <a:cubicBezTo>
                  <a:pt x="35729" y="28167"/>
                  <a:pt x="35767" y="28205"/>
                  <a:pt x="35767" y="28243"/>
                </a:cubicBezTo>
                <a:cubicBezTo>
                  <a:pt x="35804" y="28281"/>
                  <a:pt x="35804" y="28281"/>
                  <a:pt x="35804" y="28281"/>
                </a:cubicBezTo>
                <a:lnTo>
                  <a:pt x="35918" y="28394"/>
                </a:lnTo>
                <a:cubicBezTo>
                  <a:pt x="36069" y="28394"/>
                  <a:pt x="36183" y="28394"/>
                  <a:pt x="36258" y="28319"/>
                </a:cubicBezTo>
                <a:lnTo>
                  <a:pt x="36296" y="28243"/>
                </a:lnTo>
                <a:cubicBezTo>
                  <a:pt x="36334" y="28243"/>
                  <a:pt x="36334" y="28205"/>
                  <a:pt x="36334" y="28205"/>
                </a:cubicBezTo>
                <a:cubicBezTo>
                  <a:pt x="36334" y="28130"/>
                  <a:pt x="36258" y="28054"/>
                  <a:pt x="36220" y="28016"/>
                </a:cubicBezTo>
                <a:cubicBezTo>
                  <a:pt x="36176" y="27972"/>
                  <a:pt x="36106" y="27954"/>
                  <a:pt x="36032" y="27954"/>
                </a:cubicBezTo>
                <a:close/>
                <a:moveTo>
                  <a:pt x="72327" y="27950"/>
                </a:moveTo>
                <a:cubicBezTo>
                  <a:pt x="72289" y="27950"/>
                  <a:pt x="72251" y="27959"/>
                  <a:pt x="72213" y="27978"/>
                </a:cubicBezTo>
                <a:cubicBezTo>
                  <a:pt x="72138" y="28054"/>
                  <a:pt x="72138" y="28130"/>
                  <a:pt x="72138" y="28167"/>
                </a:cubicBezTo>
                <a:lnTo>
                  <a:pt x="72213" y="28394"/>
                </a:lnTo>
                <a:cubicBezTo>
                  <a:pt x="72235" y="28405"/>
                  <a:pt x="72257" y="28410"/>
                  <a:pt x="72280" y="28410"/>
                </a:cubicBezTo>
                <a:cubicBezTo>
                  <a:pt x="72333" y="28410"/>
                  <a:pt x="72387" y="28383"/>
                  <a:pt x="72440" y="28356"/>
                </a:cubicBezTo>
                <a:cubicBezTo>
                  <a:pt x="72516" y="28319"/>
                  <a:pt x="72516" y="28243"/>
                  <a:pt x="72516" y="28130"/>
                </a:cubicBezTo>
                <a:cubicBezTo>
                  <a:pt x="72516" y="28130"/>
                  <a:pt x="72516" y="28092"/>
                  <a:pt x="72516" y="28054"/>
                </a:cubicBezTo>
                <a:lnTo>
                  <a:pt x="72440" y="27978"/>
                </a:lnTo>
                <a:cubicBezTo>
                  <a:pt x="72402" y="27959"/>
                  <a:pt x="72364" y="27950"/>
                  <a:pt x="72327" y="27950"/>
                </a:cubicBezTo>
                <a:close/>
                <a:moveTo>
                  <a:pt x="89567" y="28063"/>
                </a:moveTo>
                <a:cubicBezTo>
                  <a:pt x="89529" y="28063"/>
                  <a:pt x="89491" y="28073"/>
                  <a:pt x="89453" y="28092"/>
                </a:cubicBezTo>
                <a:cubicBezTo>
                  <a:pt x="89340" y="28167"/>
                  <a:pt x="89264" y="28356"/>
                  <a:pt x="89378" y="28432"/>
                </a:cubicBezTo>
                <a:lnTo>
                  <a:pt x="89529" y="28470"/>
                </a:lnTo>
                <a:lnTo>
                  <a:pt x="89642" y="28356"/>
                </a:lnTo>
                <a:cubicBezTo>
                  <a:pt x="89642" y="28356"/>
                  <a:pt x="89642" y="28394"/>
                  <a:pt x="89642" y="28394"/>
                </a:cubicBezTo>
                <a:cubicBezTo>
                  <a:pt x="89680" y="28356"/>
                  <a:pt x="89756" y="28319"/>
                  <a:pt x="89756" y="28205"/>
                </a:cubicBezTo>
                <a:cubicBezTo>
                  <a:pt x="89756" y="28205"/>
                  <a:pt x="89756" y="28167"/>
                  <a:pt x="89756" y="28167"/>
                </a:cubicBezTo>
                <a:lnTo>
                  <a:pt x="89680" y="28092"/>
                </a:lnTo>
                <a:cubicBezTo>
                  <a:pt x="89642" y="28073"/>
                  <a:pt x="89605" y="28063"/>
                  <a:pt x="89567" y="28063"/>
                </a:cubicBezTo>
                <a:close/>
                <a:moveTo>
                  <a:pt x="16825" y="28205"/>
                </a:moveTo>
                <a:lnTo>
                  <a:pt x="16560" y="28281"/>
                </a:lnTo>
                <a:lnTo>
                  <a:pt x="16560" y="28319"/>
                </a:lnTo>
                <a:cubicBezTo>
                  <a:pt x="16560" y="28394"/>
                  <a:pt x="16636" y="28470"/>
                  <a:pt x="16674" y="28508"/>
                </a:cubicBezTo>
                <a:cubicBezTo>
                  <a:pt x="16701" y="28534"/>
                  <a:pt x="16746" y="28561"/>
                  <a:pt x="16811" y="28561"/>
                </a:cubicBezTo>
                <a:cubicBezTo>
                  <a:pt x="16837" y="28561"/>
                  <a:pt x="16867" y="28557"/>
                  <a:pt x="16901" y="28545"/>
                </a:cubicBezTo>
                <a:lnTo>
                  <a:pt x="17014" y="28470"/>
                </a:lnTo>
                <a:cubicBezTo>
                  <a:pt x="17052" y="28432"/>
                  <a:pt x="17052" y="28432"/>
                  <a:pt x="17052" y="28394"/>
                </a:cubicBezTo>
                <a:cubicBezTo>
                  <a:pt x="17052" y="28243"/>
                  <a:pt x="16901" y="28205"/>
                  <a:pt x="16825" y="28205"/>
                </a:cubicBezTo>
                <a:close/>
                <a:moveTo>
                  <a:pt x="49982" y="28130"/>
                </a:moveTo>
                <a:lnTo>
                  <a:pt x="49793" y="28167"/>
                </a:lnTo>
                <a:cubicBezTo>
                  <a:pt x="49793" y="28167"/>
                  <a:pt x="49755" y="28205"/>
                  <a:pt x="49755" y="28205"/>
                </a:cubicBezTo>
                <a:cubicBezTo>
                  <a:pt x="49680" y="28243"/>
                  <a:pt x="49529" y="28319"/>
                  <a:pt x="49604" y="28508"/>
                </a:cubicBezTo>
                <a:lnTo>
                  <a:pt x="49718" y="28621"/>
                </a:lnTo>
                <a:cubicBezTo>
                  <a:pt x="49793" y="28621"/>
                  <a:pt x="49869" y="28621"/>
                  <a:pt x="49944" y="28545"/>
                </a:cubicBezTo>
                <a:cubicBezTo>
                  <a:pt x="50058" y="28508"/>
                  <a:pt x="50096" y="28394"/>
                  <a:pt x="50096" y="28319"/>
                </a:cubicBezTo>
                <a:cubicBezTo>
                  <a:pt x="50096" y="28205"/>
                  <a:pt x="50058" y="28167"/>
                  <a:pt x="49982" y="28130"/>
                </a:cubicBezTo>
                <a:close/>
                <a:moveTo>
                  <a:pt x="61107" y="28101"/>
                </a:moveTo>
                <a:cubicBezTo>
                  <a:pt x="61079" y="28101"/>
                  <a:pt x="61041" y="28111"/>
                  <a:pt x="60984" y="28130"/>
                </a:cubicBezTo>
                <a:lnTo>
                  <a:pt x="60947" y="28205"/>
                </a:lnTo>
                <a:cubicBezTo>
                  <a:pt x="60909" y="28243"/>
                  <a:pt x="60909" y="28281"/>
                  <a:pt x="60909" y="28319"/>
                </a:cubicBezTo>
                <a:cubicBezTo>
                  <a:pt x="60871" y="28508"/>
                  <a:pt x="60909" y="28583"/>
                  <a:pt x="61022" y="28697"/>
                </a:cubicBezTo>
                <a:lnTo>
                  <a:pt x="61173" y="28697"/>
                </a:lnTo>
                <a:cubicBezTo>
                  <a:pt x="61249" y="28697"/>
                  <a:pt x="61287" y="28659"/>
                  <a:pt x="61362" y="28659"/>
                </a:cubicBezTo>
                <a:cubicBezTo>
                  <a:pt x="61400" y="28621"/>
                  <a:pt x="61438" y="28621"/>
                  <a:pt x="61551" y="28621"/>
                </a:cubicBezTo>
                <a:lnTo>
                  <a:pt x="61665" y="28508"/>
                </a:lnTo>
                <a:cubicBezTo>
                  <a:pt x="61703" y="28508"/>
                  <a:pt x="61703" y="28470"/>
                  <a:pt x="61703" y="28470"/>
                </a:cubicBezTo>
                <a:cubicBezTo>
                  <a:pt x="61703" y="28243"/>
                  <a:pt x="61438" y="28243"/>
                  <a:pt x="61325" y="28243"/>
                </a:cubicBezTo>
                <a:lnTo>
                  <a:pt x="61287" y="28243"/>
                </a:lnTo>
                <a:cubicBezTo>
                  <a:pt x="61287" y="28205"/>
                  <a:pt x="61249" y="28130"/>
                  <a:pt x="61173" y="28130"/>
                </a:cubicBezTo>
                <a:cubicBezTo>
                  <a:pt x="61154" y="28111"/>
                  <a:pt x="61136" y="28101"/>
                  <a:pt x="61107" y="28101"/>
                </a:cubicBezTo>
                <a:close/>
                <a:moveTo>
                  <a:pt x="63139" y="28319"/>
                </a:moveTo>
                <a:lnTo>
                  <a:pt x="62988" y="28470"/>
                </a:lnTo>
                <a:cubicBezTo>
                  <a:pt x="62988" y="28545"/>
                  <a:pt x="62988" y="28621"/>
                  <a:pt x="63064" y="28697"/>
                </a:cubicBezTo>
                <a:cubicBezTo>
                  <a:pt x="63089" y="28697"/>
                  <a:pt x="63131" y="28714"/>
                  <a:pt x="63179" y="28714"/>
                </a:cubicBezTo>
                <a:cubicBezTo>
                  <a:pt x="63202" y="28714"/>
                  <a:pt x="63228" y="28709"/>
                  <a:pt x="63253" y="28697"/>
                </a:cubicBezTo>
                <a:lnTo>
                  <a:pt x="63366" y="28583"/>
                </a:lnTo>
                <a:cubicBezTo>
                  <a:pt x="63366" y="28470"/>
                  <a:pt x="63291" y="28356"/>
                  <a:pt x="63139" y="28319"/>
                </a:cubicBezTo>
                <a:close/>
                <a:moveTo>
                  <a:pt x="81552" y="28205"/>
                </a:moveTo>
                <a:cubicBezTo>
                  <a:pt x="81476" y="28205"/>
                  <a:pt x="81363" y="28243"/>
                  <a:pt x="81325" y="28281"/>
                </a:cubicBezTo>
                <a:cubicBezTo>
                  <a:pt x="81287" y="28319"/>
                  <a:pt x="81249" y="28356"/>
                  <a:pt x="81249" y="28470"/>
                </a:cubicBezTo>
                <a:lnTo>
                  <a:pt x="81249" y="28508"/>
                </a:lnTo>
                <a:lnTo>
                  <a:pt x="81325" y="28583"/>
                </a:lnTo>
                <a:cubicBezTo>
                  <a:pt x="81287" y="28659"/>
                  <a:pt x="81287" y="28735"/>
                  <a:pt x="81287" y="28810"/>
                </a:cubicBezTo>
                <a:lnTo>
                  <a:pt x="81438" y="28924"/>
                </a:lnTo>
                <a:cubicBezTo>
                  <a:pt x="81514" y="28924"/>
                  <a:pt x="81589" y="28886"/>
                  <a:pt x="81627" y="28848"/>
                </a:cubicBezTo>
                <a:cubicBezTo>
                  <a:pt x="81741" y="28772"/>
                  <a:pt x="81741" y="28659"/>
                  <a:pt x="81741" y="28545"/>
                </a:cubicBezTo>
                <a:lnTo>
                  <a:pt x="81703" y="28470"/>
                </a:lnTo>
                <a:lnTo>
                  <a:pt x="81703" y="28356"/>
                </a:lnTo>
                <a:lnTo>
                  <a:pt x="81552" y="28205"/>
                </a:lnTo>
                <a:close/>
                <a:moveTo>
                  <a:pt x="44765" y="28621"/>
                </a:moveTo>
                <a:cubicBezTo>
                  <a:pt x="44651" y="28621"/>
                  <a:pt x="44576" y="28659"/>
                  <a:pt x="44500" y="28697"/>
                </a:cubicBezTo>
                <a:cubicBezTo>
                  <a:pt x="44425" y="28735"/>
                  <a:pt x="44387" y="28848"/>
                  <a:pt x="44425" y="28961"/>
                </a:cubicBezTo>
                <a:lnTo>
                  <a:pt x="44538" y="29075"/>
                </a:lnTo>
                <a:cubicBezTo>
                  <a:pt x="44651" y="29075"/>
                  <a:pt x="44727" y="29075"/>
                  <a:pt x="44765" y="29037"/>
                </a:cubicBezTo>
                <a:cubicBezTo>
                  <a:pt x="44840" y="28961"/>
                  <a:pt x="44878" y="28886"/>
                  <a:pt x="44878" y="28810"/>
                </a:cubicBezTo>
                <a:cubicBezTo>
                  <a:pt x="44878" y="28772"/>
                  <a:pt x="44878" y="28772"/>
                  <a:pt x="44878" y="28735"/>
                </a:cubicBezTo>
                <a:lnTo>
                  <a:pt x="44765" y="28621"/>
                </a:lnTo>
                <a:close/>
                <a:moveTo>
                  <a:pt x="8734" y="28735"/>
                </a:moveTo>
                <a:lnTo>
                  <a:pt x="8621" y="28848"/>
                </a:lnTo>
                <a:lnTo>
                  <a:pt x="8621" y="28961"/>
                </a:lnTo>
                <a:lnTo>
                  <a:pt x="8734" y="29075"/>
                </a:lnTo>
                <a:cubicBezTo>
                  <a:pt x="8772" y="29075"/>
                  <a:pt x="8810" y="29113"/>
                  <a:pt x="8848" y="29113"/>
                </a:cubicBezTo>
                <a:lnTo>
                  <a:pt x="8999" y="28961"/>
                </a:lnTo>
                <a:cubicBezTo>
                  <a:pt x="8999" y="28924"/>
                  <a:pt x="8999" y="28810"/>
                  <a:pt x="8923" y="28772"/>
                </a:cubicBezTo>
                <a:cubicBezTo>
                  <a:pt x="8885" y="28735"/>
                  <a:pt x="8810" y="28735"/>
                  <a:pt x="8734" y="28735"/>
                </a:cubicBezTo>
                <a:close/>
                <a:moveTo>
                  <a:pt x="80531" y="28772"/>
                </a:moveTo>
                <a:cubicBezTo>
                  <a:pt x="80493" y="28810"/>
                  <a:pt x="80266" y="28810"/>
                  <a:pt x="80266" y="28961"/>
                </a:cubicBezTo>
                <a:cubicBezTo>
                  <a:pt x="80266" y="28999"/>
                  <a:pt x="80266" y="28999"/>
                  <a:pt x="80266" y="29037"/>
                </a:cubicBezTo>
                <a:lnTo>
                  <a:pt x="80417" y="29113"/>
                </a:lnTo>
                <a:lnTo>
                  <a:pt x="80531" y="29113"/>
                </a:lnTo>
                <a:lnTo>
                  <a:pt x="80682" y="29037"/>
                </a:lnTo>
                <a:cubicBezTo>
                  <a:pt x="80682" y="28999"/>
                  <a:pt x="80720" y="28999"/>
                  <a:pt x="80720" y="28924"/>
                </a:cubicBezTo>
                <a:lnTo>
                  <a:pt x="80531" y="28772"/>
                </a:lnTo>
                <a:close/>
                <a:moveTo>
                  <a:pt x="62421" y="28772"/>
                </a:moveTo>
                <a:lnTo>
                  <a:pt x="62308" y="28924"/>
                </a:lnTo>
                <a:lnTo>
                  <a:pt x="62308" y="29075"/>
                </a:lnTo>
                <a:lnTo>
                  <a:pt x="62421" y="29188"/>
                </a:lnTo>
                <a:cubicBezTo>
                  <a:pt x="62497" y="29188"/>
                  <a:pt x="62534" y="29188"/>
                  <a:pt x="62610" y="29150"/>
                </a:cubicBezTo>
                <a:cubicBezTo>
                  <a:pt x="62610" y="29188"/>
                  <a:pt x="62648" y="29188"/>
                  <a:pt x="62686" y="29188"/>
                </a:cubicBezTo>
                <a:lnTo>
                  <a:pt x="62799" y="29150"/>
                </a:lnTo>
                <a:cubicBezTo>
                  <a:pt x="62837" y="29113"/>
                  <a:pt x="62875" y="29037"/>
                  <a:pt x="62875" y="28999"/>
                </a:cubicBezTo>
                <a:cubicBezTo>
                  <a:pt x="62875" y="28924"/>
                  <a:pt x="62837" y="28886"/>
                  <a:pt x="62799" y="28848"/>
                </a:cubicBezTo>
                <a:cubicBezTo>
                  <a:pt x="62723" y="28810"/>
                  <a:pt x="62572" y="28772"/>
                  <a:pt x="62421" y="28772"/>
                </a:cubicBezTo>
                <a:close/>
                <a:moveTo>
                  <a:pt x="6541" y="29150"/>
                </a:moveTo>
                <a:cubicBezTo>
                  <a:pt x="6504" y="29150"/>
                  <a:pt x="6390" y="29150"/>
                  <a:pt x="6314" y="29188"/>
                </a:cubicBezTo>
                <a:cubicBezTo>
                  <a:pt x="6277" y="29226"/>
                  <a:pt x="6277" y="29264"/>
                  <a:pt x="6277" y="29302"/>
                </a:cubicBezTo>
                <a:lnTo>
                  <a:pt x="6428" y="29302"/>
                </a:lnTo>
                <a:cubicBezTo>
                  <a:pt x="6428" y="29302"/>
                  <a:pt x="6390" y="29302"/>
                  <a:pt x="6390" y="29339"/>
                </a:cubicBezTo>
                <a:cubicBezTo>
                  <a:pt x="6504" y="29339"/>
                  <a:pt x="6541" y="29377"/>
                  <a:pt x="6655" y="29377"/>
                </a:cubicBezTo>
                <a:cubicBezTo>
                  <a:pt x="6655" y="29339"/>
                  <a:pt x="6655" y="29339"/>
                  <a:pt x="6655" y="29339"/>
                </a:cubicBezTo>
                <a:lnTo>
                  <a:pt x="6806" y="29339"/>
                </a:lnTo>
                <a:cubicBezTo>
                  <a:pt x="6806" y="29226"/>
                  <a:pt x="6693" y="29150"/>
                  <a:pt x="6541" y="29150"/>
                </a:cubicBezTo>
                <a:close/>
                <a:moveTo>
                  <a:pt x="83971" y="28697"/>
                </a:moveTo>
                <a:lnTo>
                  <a:pt x="83820" y="28772"/>
                </a:lnTo>
                <a:cubicBezTo>
                  <a:pt x="83820" y="28772"/>
                  <a:pt x="83820" y="28810"/>
                  <a:pt x="83820" y="28810"/>
                </a:cubicBezTo>
                <a:cubicBezTo>
                  <a:pt x="83782" y="28848"/>
                  <a:pt x="83745" y="28886"/>
                  <a:pt x="83745" y="28961"/>
                </a:cubicBezTo>
                <a:lnTo>
                  <a:pt x="83669" y="28999"/>
                </a:lnTo>
                <a:cubicBezTo>
                  <a:pt x="83669" y="29037"/>
                  <a:pt x="83631" y="29037"/>
                  <a:pt x="83631" y="29075"/>
                </a:cubicBezTo>
                <a:cubicBezTo>
                  <a:pt x="83593" y="29113"/>
                  <a:pt x="83555" y="29150"/>
                  <a:pt x="83555" y="29188"/>
                </a:cubicBezTo>
                <a:cubicBezTo>
                  <a:pt x="83555" y="29302"/>
                  <a:pt x="83593" y="29339"/>
                  <a:pt x="83745" y="29377"/>
                </a:cubicBezTo>
                <a:lnTo>
                  <a:pt x="83896" y="29302"/>
                </a:lnTo>
                <a:cubicBezTo>
                  <a:pt x="83934" y="29264"/>
                  <a:pt x="83971" y="29188"/>
                  <a:pt x="83971" y="29113"/>
                </a:cubicBezTo>
                <a:cubicBezTo>
                  <a:pt x="84047" y="29113"/>
                  <a:pt x="84085" y="29075"/>
                  <a:pt x="84123" y="29075"/>
                </a:cubicBezTo>
                <a:cubicBezTo>
                  <a:pt x="84160" y="29037"/>
                  <a:pt x="84198" y="28961"/>
                  <a:pt x="84198" y="28886"/>
                </a:cubicBezTo>
                <a:cubicBezTo>
                  <a:pt x="84198" y="28772"/>
                  <a:pt x="84123" y="28697"/>
                  <a:pt x="83971" y="28697"/>
                </a:cubicBezTo>
                <a:close/>
                <a:moveTo>
                  <a:pt x="14859" y="29150"/>
                </a:moveTo>
                <a:cubicBezTo>
                  <a:pt x="14783" y="29150"/>
                  <a:pt x="14708" y="29188"/>
                  <a:pt x="14670" y="29226"/>
                </a:cubicBezTo>
                <a:cubicBezTo>
                  <a:pt x="14594" y="29264"/>
                  <a:pt x="14594" y="29339"/>
                  <a:pt x="14594" y="29377"/>
                </a:cubicBezTo>
                <a:lnTo>
                  <a:pt x="14746" y="29377"/>
                </a:lnTo>
                <a:cubicBezTo>
                  <a:pt x="14746" y="29415"/>
                  <a:pt x="14708" y="29415"/>
                  <a:pt x="14708" y="29415"/>
                </a:cubicBezTo>
                <a:cubicBezTo>
                  <a:pt x="14758" y="29453"/>
                  <a:pt x="14783" y="29465"/>
                  <a:pt x="14802" y="29465"/>
                </a:cubicBezTo>
                <a:cubicBezTo>
                  <a:pt x="14838" y="29465"/>
                  <a:pt x="14846" y="29415"/>
                  <a:pt x="14972" y="29415"/>
                </a:cubicBezTo>
                <a:cubicBezTo>
                  <a:pt x="14972" y="29415"/>
                  <a:pt x="14972" y="29415"/>
                  <a:pt x="14972" y="29377"/>
                </a:cubicBezTo>
                <a:lnTo>
                  <a:pt x="15124" y="29377"/>
                </a:lnTo>
                <a:cubicBezTo>
                  <a:pt x="15124" y="29264"/>
                  <a:pt x="15010" y="29150"/>
                  <a:pt x="14859" y="29150"/>
                </a:cubicBezTo>
                <a:close/>
                <a:moveTo>
                  <a:pt x="31608" y="28961"/>
                </a:moveTo>
                <a:lnTo>
                  <a:pt x="31457" y="29075"/>
                </a:lnTo>
                <a:lnTo>
                  <a:pt x="31457" y="29188"/>
                </a:lnTo>
                <a:cubicBezTo>
                  <a:pt x="31457" y="29415"/>
                  <a:pt x="31608" y="29491"/>
                  <a:pt x="31721" y="29491"/>
                </a:cubicBezTo>
                <a:lnTo>
                  <a:pt x="31835" y="29415"/>
                </a:lnTo>
                <a:cubicBezTo>
                  <a:pt x="31872" y="29377"/>
                  <a:pt x="31872" y="29377"/>
                  <a:pt x="31910" y="29377"/>
                </a:cubicBezTo>
                <a:lnTo>
                  <a:pt x="31986" y="29264"/>
                </a:lnTo>
                <a:cubicBezTo>
                  <a:pt x="31948" y="29075"/>
                  <a:pt x="31835" y="28961"/>
                  <a:pt x="31608" y="28961"/>
                </a:cubicBezTo>
                <a:close/>
                <a:moveTo>
                  <a:pt x="13634" y="29097"/>
                </a:moveTo>
                <a:cubicBezTo>
                  <a:pt x="13567" y="29097"/>
                  <a:pt x="13514" y="29124"/>
                  <a:pt x="13460" y="29150"/>
                </a:cubicBezTo>
                <a:cubicBezTo>
                  <a:pt x="13422" y="29188"/>
                  <a:pt x="13385" y="29264"/>
                  <a:pt x="13385" y="29339"/>
                </a:cubicBezTo>
                <a:lnTo>
                  <a:pt x="13385" y="29377"/>
                </a:lnTo>
                <a:lnTo>
                  <a:pt x="13498" y="29491"/>
                </a:lnTo>
                <a:cubicBezTo>
                  <a:pt x="13515" y="29499"/>
                  <a:pt x="13536" y="29504"/>
                  <a:pt x="13559" y="29504"/>
                </a:cubicBezTo>
                <a:cubicBezTo>
                  <a:pt x="13638" y="29504"/>
                  <a:pt x="13742" y="29448"/>
                  <a:pt x="13800" y="29302"/>
                </a:cubicBezTo>
                <a:lnTo>
                  <a:pt x="13725" y="29113"/>
                </a:lnTo>
                <a:cubicBezTo>
                  <a:pt x="13692" y="29102"/>
                  <a:pt x="13662" y="29097"/>
                  <a:pt x="13634" y="29097"/>
                </a:cubicBezTo>
                <a:close/>
                <a:moveTo>
                  <a:pt x="19714" y="29105"/>
                </a:moveTo>
                <a:cubicBezTo>
                  <a:pt x="19585" y="29105"/>
                  <a:pt x="19472" y="29203"/>
                  <a:pt x="19472" y="29302"/>
                </a:cubicBezTo>
                <a:lnTo>
                  <a:pt x="19509" y="29415"/>
                </a:lnTo>
                <a:cubicBezTo>
                  <a:pt x="19585" y="29453"/>
                  <a:pt x="19661" y="29491"/>
                  <a:pt x="19736" y="29491"/>
                </a:cubicBezTo>
                <a:cubicBezTo>
                  <a:pt x="19774" y="29491"/>
                  <a:pt x="19812" y="29491"/>
                  <a:pt x="19812" y="29528"/>
                </a:cubicBezTo>
                <a:lnTo>
                  <a:pt x="20039" y="29453"/>
                </a:lnTo>
                <a:cubicBezTo>
                  <a:pt x="20039" y="29415"/>
                  <a:pt x="20076" y="29377"/>
                  <a:pt x="20076" y="29339"/>
                </a:cubicBezTo>
                <a:cubicBezTo>
                  <a:pt x="20076" y="29226"/>
                  <a:pt x="19925" y="29113"/>
                  <a:pt x="19774" y="29113"/>
                </a:cubicBezTo>
                <a:cubicBezTo>
                  <a:pt x="19754" y="29108"/>
                  <a:pt x="19733" y="29105"/>
                  <a:pt x="19714" y="29105"/>
                </a:cubicBezTo>
                <a:close/>
                <a:moveTo>
                  <a:pt x="69604" y="29150"/>
                </a:moveTo>
                <a:lnTo>
                  <a:pt x="69491" y="29264"/>
                </a:lnTo>
                <a:lnTo>
                  <a:pt x="69491" y="29415"/>
                </a:lnTo>
                <a:lnTo>
                  <a:pt x="69604" y="29528"/>
                </a:lnTo>
                <a:cubicBezTo>
                  <a:pt x="69649" y="29540"/>
                  <a:pt x="69687" y="29544"/>
                  <a:pt x="69720" y="29544"/>
                </a:cubicBezTo>
                <a:cubicBezTo>
                  <a:pt x="69800" y="29544"/>
                  <a:pt x="69853" y="29517"/>
                  <a:pt x="69907" y="29491"/>
                </a:cubicBezTo>
                <a:cubicBezTo>
                  <a:pt x="69945" y="29453"/>
                  <a:pt x="69983" y="29377"/>
                  <a:pt x="69983" y="29302"/>
                </a:cubicBezTo>
                <a:cubicBezTo>
                  <a:pt x="69983" y="29302"/>
                  <a:pt x="69983" y="29264"/>
                  <a:pt x="69983" y="29264"/>
                </a:cubicBezTo>
                <a:lnTo>
                  <a:pt x="69869" y="29150"/>
                </a:lnTo>
                <a:close/>
                <a:moveTo>
                  <a:pt x="72591" y="29188"/>
                </a:moveTo>
                <a:lnTo>
                  <a:pt x="72440" y="29302"/>
                </a:lnTo>
                <a:cubicBezTo>
                  <a:pt x="72440" y="29415"/>
                  <a:pt x="72478" y="29491"/>
                  <a:pt x="72516" y="29528"/>
                </a:cubicBezTo>
                <a:cubicBezTo>
                  <a:pt x="72591" y="29604"/>
                  <a:pt x="72705" y="29604"/>
                  <a:pt x="72818" y="29604"/>
                </a:cubicBezTo>
                <a:lnTo>
                  <a:pt x="72932" y="29491"/>
                </a:lnTo>
                <a:lnTo>
                  <a:pt x="72969" y="29453"/>
                </a:lnTo>
                <a:cubicBezTo>
                  <a:pt x="72969" y="29264"/>
                  <a:pt x="72742" y="29226"/>
                  <a:pt x="72667" y="29226"/>
                </a:cubicBezTo>
                <a:lnTo>
                  <a:pt x="72591" y="29188"/>
                </a:lnTo>
                <a:close/>
                <a:moveTo>
                  <a:pt x="53763" y="29302"/>
                </a:moveTo>
                <a:cubicBezTo>
                  <a:pt x="53650" y="29302"/>
                  <a:pt x="53498" y="29302"/>
                  <a:pt x="53423" y="29377"/>
                </a:cubicBezTo>
                <a:cubicBezTo>
                  <a:pt x="53385" y="29415"/>
                  <a:pt x="53309" y="29453"/>
                  <a:pt x="53347" y="29604"/>
                </a:cubicBezTo>
                <a:lnTo>
                  <a:pt x="53461" y="29680"/>
                </a:lnTo>
                <a:cubicBezTo>
                  <a:pt x="53523" y="29695"/>
                  <a:pt x="53579" y="29705"/>
                  <a:pt x="53632" y="29705"/>
                </a:cubicBezTo>
                <a:cubicBezTo>
                  <a:pt x="53706" y="29705"/>
                  <a:pt x="53772" y="29686"/>
                  <a:pt x="53839" y="29642"/>
                </a:cubicBezTo>
                <a:cubicBezTo>
                  <a:pt x="53876" y="29604"/>
                  <a:pt x="53914" y="29528"/>
                  <a:pt x="53914" y="29453"/>
                </a:cubicBezTo>
                <a:cubicBezTo>
                  <a:pt x="53914" y="29453"/>
                  <a:pt x="53914" y="29415"/>
                  <a:pt x="53914" y="29415"/>
                </a:cubicBezTo>
                <a:lnTo>
                  <a:pt x="53763" y="29302"/>
                </a:lnTo>
                <a:close/>
                <a:moveTo>
                  <a:pt x="69102" y="29360"/>
                </a:moveTo>
                <a:cubicBezTo>
                  <a:pt x="69084" y="29360"/>
                  <a:pt x="69063" y="29365"/>
                  <a:pt x="69037" y="29377"/>
                </a:cubicBezTo>
                <a:lnTo>
                  <a:pt x="68962" y="29491"/>
                </a:lnTo>
                <a:cubicBezTo>
                  <a:pt x="68962" y="29491"/>
                  <a:pt x="68924" y="29491"/>
                  <a:pt x="68924" y="29528"/>
                </a:cubicBezTo>
                <a:cubicBezTo>
                  <a:pt x="68924" y="29566"/>
                  <a:pt x="68886" y="29604"/>
                  <a:pt x="68886" y="29680"/>
                </a:cubicBezTo>
                <a:lnTo>
                  <a:pt x="68962" y="29793"/>
                </a:lnTo>
                <a:cubicBezTo>
                  <a:pt x="69000" y="29812"/>
                  <a:pt x="69037" y="29822"/>
                  <a:pt x="69075" y="29822"/>
                </a:cubicBezTo>
                <a:cubicBezTo>
                  <a:pt x="69113" y="29822"/>
                  <a:pt x="69151" y="29812"/>
                  <a:pt x="69189" y="29793"/>
                </a:cubicBezTo>
                <a:cubicBezTo>
                  <a:pt x="69226" y="29755"/>
                  <a:pt x="69302" y="29680"/>
                  <a:pt x="69302" y="29566"/>
                </a:cubicBezTo>
                <a:cubicBezTo>
                  <a:pt x="69302" y="29528"/>
                  <a:pt x="69264" y="29453"/>
                  <a:pt x="69189" y="29377"/>
                </a:cubicBezTo>
                <a:cubicBezTo>
                  <a:pt x="69163" y="29377"/>
                  <a:pt x="69138" y="29360"/>
                  <a:pt x="69102" y="29360"/>
                </a:cubicBezTo>
                <a:close/>
                <a:moveTo>
                  <a:pt x="49793" y="29453"/>
                </a:moveTo>
                <a:lnTo>
                  <a:pt x="49642" y="29566"/>
                </a:lnTo>
                <a:cubicBezTo>
                  <a:pt x="49642" y="29566"/>
                  <a:pt x="49604" y="29604"/>
                  <a:pt x="49604" y="29642"/>
                </a:cubicBezTo>
                <a:lnTo>
                  <a:pt x="49680" y="29793"/>
                </a:lnTo>
                <a:cubicBezTo>
                  <a:pt x="49732" y="29819"/>
                  <a:pt x="49820" y="29863"/>
                  <a:pt x="49907" y="29863"/>
                </a:cubicBezTo>
                <a:cubicBezTo>
                  <a:pt x="49946" y="29863"/>
                  <a:pt x="49985" y="29854"/>
                  <a:pt x="50020" y="29831"/>
                </a:cubicBezTo>
                <a:cubicBezTo>
                  <a:pt x="50058" y="29831"/>
                  <a:pt x="50096" y="29793"/>
                  <a:pt x="50096" y="29680"/>
                </a:cubicBezTo>
                <a:lnTo>
                  <a:pt x="50020" y="29566"/>
                </a:lnTo>
                <a:lnTo>
                  <a:pt x="50020" y="29566"/>
                </a:lnTo>
                <a:lnTo>
                  <a:pt x="49907" y="29453"/>
                </a:lnTo>
                <a:close/>
                <a:moveTo>
                  <a:pt x="80909" y="29113"/>
                </a:moveTo>
                <a:cubicBezTo>
                  <a:pt x="80833" y="29113"/>
                  <a:pt x="80720" y="29113"/>
                  <a:pt x="80606" y="29150"/>
                </a:cubicBezTo>
                <a:lnTo>
                  <a:pt x="80531" y="29339"/>
                </a:lnTo>
                <a:cubicBezTo>
                  <a:pt x="80569" y="29415"/>
                  <a:pt x="80569" y="29491"/>
                  <a:pt x="80531" y="29566"/>
                </a:cubicBezTo>
                <a:cubicBezTo>
                  <a:pt x="80455" y="29718"/>
                  <a:pt x="80455" y="29869"/>
                  <a:pt x="80531" y="30020"/>
                </a:cubicBezTo>
                <a:lnTo>
                  <a:pt x="80758" y="29944"/>
                </a:lnTo>
                <a:lnTo>
                  <a:pt x="80947" y="29944"/>
                </a:lnTo>
                <a:lnTo>
                  <a:pt x="81060" y="29793"/>
                </a:lnTo>
                <a:cubicBezTo>
                  <a:pt x="81060" y="29718"/>
                  <a:pt x="81060" y="29604"/>
                  <a:pt x="81098" y="29528"/>
                </a:cubicBezTo>
                <a:cubicBezTo>
                  <a:pt x="81211" y="29491"/>
                  <a:pt x="81325" y="29339"/>
                  <a:pt x="81325" y="29226"/>
                </a:cubicBezTo>
                <a:lnTo>
                  <a:pt x="81325" y="29188"/>
                </a:lnTo>
                <a:lnTo>
                  <a:pt x="81174" y="29113"/>
                </a:lnTo>
                <a:close/>
                <a:moveTo>
                  <a:pt x="60417" y="29680"/>
                </a:moveTo>
                <a:lnTo>
                  <a:pt x="60304" y="29718"/>
                </a:lnTo>
                <a:cubicBezTo>
                  <a:pt x="60228" y="29755"/>
                  <a:pt x="60228" y="29831"/>
                  <a:pt x="60228" y="29907"/>
                </a:cubicBezTo>
                <a:cubicBezTo>
                  <a:pt x="60228" y="30020"/>
                  <a:pt x="60304" y="30096"/>
                  <a:pt x="60455" y="30096"/>
                </a:cubicBezTo>
                <a:lnTo>
                  <a:pt x="60606" y="29982"/>
                </a:lnTo>
                <a:cubicBezTo>
                  <a:pt x="60606" y="29982"/>
                  <a:pt x="60606" y="29944"/>
                  <a:pt x="60606" y="29944"/>
                </a:cubicBezTo>
                <a:lnTo>
                  <a:pt x="60493" y="29944"/>
                </a:lnTo>
                <a:lnTo>
                  <a:pt x="60606" y="29907"/>
                </a:lnTo>
                <a:cubicBezTo>
                  <a:pt x="60606" y="29755"/>
                  <a:pt x="60531" y="29680"/>
                  <a:pt x="60417" y="29680"/>
                </a:cubicBezTo>
                <a:close/>
                <a:moveTo>
                  <a:pt x="73196" y="29869"/>
                </a:moveTo>
                <a:cubicBezTo>
                  <a:pt x="72969" y="29869"/>
                  <a:pt x="72894" y="29982"/>
                  <a:pt x="72818" y="30096"/>
                </a:cubicBezTo>
                <a:lnTo>
                  <a:pt x="72932" y="30247"/>
                </a:lnTo>
                <a:cubicBezTo>
                  <a:pt x="72965" y="30258"/>
                  <a:pt x="72998" y="30263"/>
                  <a:pt x="73030" y="30263"/>
                </a:cubicBezTo>
                <a:cubicBezTo>
                  <a:pt x="73108" y="30263"/>
                  <a:pt x="73181" y="30236"/>
                  <a:pt x="73234" y="30209"/>
                </a:cubicBezTo>
                <a:cubicBezTo>
                  <a:pt x="73272" y="30171"/>
                  <a:pt x="73310" y="30133"/>
                  <a:pt x="73310" y="30020"/>
                </a:cubicBezTo>
                <a:lnTo>
                  <a:pt x="73310" y="29982"/>
                </a:lnTo>
                <a:lnTo>
                  <a:pt x="73196" y="29869"/>
                </a:lnTo>
                <a:close/>
                <a:moveTo>
                  <a:pt x="265" y="29869"/>
                </a:moveTo>
                <a:lnTo>
                  <a:pt x="152" y="29944"/>
                </a:lnTo>
                <a:cubicBezTo>
                  <a:pt x="76" y="30096"/>
                  <a:pt x="190" y="30285"/>
                  <a:pt x="341" y="30322"/>
                </a:cubicBezTo>
                <a:cubicBezTo>
                  <a:pt x="454" y="30322"/>
                  <a:pt x="568" y="30285"/>
                  <a:pt x="643" y="30209"/>
                </a:cubicBezTo>
                <a:lnTo>
                  <a:pt x="568" y="30058"/>
                </a:lnTo>
                <a:cubicBezTo>
                  <a:pt x="568" y="30058"/>
                  <a:pt x="568" y="30020"/>
                  <a:pt x="530" y="30020"/>
                </a:cubicBezTo>
                <a:cubicBezTo>
                  <a:pt x="492" y="29944"/>
                  <a:pt x="417" y="29907"/>
                  <a:pt x="265" y="29869"/>
                </a:cubicBezTo>
                <a:close/>
                <a:moveTo>
                  <a:pt x="83781" y="29557"/>
                </a:moveTo>
                <a:cubicBezTo>
                  <a:pt x="83757" y="29557"/>
                  <a:pt x="83733" y="29560"/>
                  <a:pt x="83707" y="29566"/>
                </a:cubicBezTo>
                <a:lnTo>
                  <a:pt x="83593" y="29680"/>
                </a:lnTo>
                <a:lnTo>
                  <a:pt x="83593" y="29718"/>
                </a:lnTo>
                <a:cubicBezTo>
                  <a:pt x="83593" y="30096"/>
                  <a:pt x="83782" y="30247"/>
                  <a:pt x="83971" y="30322"/>
                </a:cubicBezTo>
                <a:lnTo>
                  <a:pt x="84160" y="30209"/>
                </a:lnTo>
                <a:lnTo>
                  <a:pt x="84160" y="29907"/>
                </a:lnTo>
                <a:lnTo>
                  <a:pt x="83971" y="29793"/>
                </a:lnTo>
                <a:lnTo>
                  <a:pt x="84009" y="29793"/>
                </a:lnTo>
                <a:cubicBezTo>
                  <a:pt x="84009" y="29793"/>
                  <a:pt x="84009" y="29755"/>
                  <a:pt x="84009" y="29755"/>
                </a:cubicBezTo>
                <a:cubicBezTo>
                  <a:pt x="83978" y="29630"/>
                  <a:pt x="83895" y="29557"/>
                  <a:pt x="83781" y="29557"/>
                </a:cubicBezTo>
                <a:close/>
                <a:moveTo>
                  <a:pt x="87297" y="29929"/>
                </a:moveTo>
                <a:cubicBezTo>
                  <a:pt x="87216" y="29929"/>
                  <a:pt x="87163" y="29955"/>
                  <a:pt x="87109" y="29982"/>
                </a:cubicBezTo>
                <a:cubicBezTo>
                  <a:pt x="87072" y="30020"/>
                  <a:pt x="87034" y="30058"/>
                  <a:pt x="87034" y="30171"/>
                </a:cubicBezTo>
                <a:lnTo>
                  <a:pt x="87034" y="30209"/>
                </a:lnTo>
                <a:lnTo>
                  <a:pt x="87147" y="30322"/>
                </a:lnTo>
                <a:cubicBezTo>
                  <a:pt x="87298" y="30322"/>
                  <a:pt x="87374" y="30322"/>
                  <a:pt x="87450" y="30247"/>
                </a:cubicBezTo>
                <a:cubicBezTo>
                  <a:pt x="87487" y="30209"/>
                  <a:pt x="87525" y="30171"/>
                  <a:pt x="87525" y="30058"/>
                </a:cubicBezTo>
                <a:cubicBezTo>
                  <a:pt x="87525" y="30058"/>
                  <a:pt x="87525" y="30058"/>
                  <a:pt x="87525" y="30020"/>
                </a:cubicBezTo>
                <a:lnTo>
                  <a:pt x="87412" y="29944"/>
                </a:lnTo>
                <a:cubicBezTo>
                  <a:pt x="87368" y="29933"/>
                  <a:pt x="87330" y="29929"/>
                  <a:pt x="87297" y="29929"/>
                </a:cubicBezTo>
                <a:close/>
                <a:moveTo>
                  <a:pt x="28848" y="30020"/>
                </a:moveTo>
                <a:cubicBezTo>
                  <a:pt x="28659" y="30020"/>
                  <a:pt x="28583" y="30096"/>
                  <a:pt x="28508" y="30209"/>
                </a:cubicBezTo>
                <a:lnTo>
                  <a:pt x="28545" y="30322"/>
                </a:lnTo>
                <a:cubicBezTo>
                  <a:pt x="28601" y="30378"/>
                  <a:pt x="28676" y="30413"/>
                  <a:pt x="28757" y="30413"/>
                </a:cubicBezTo>
                <a:cubicBezTo>
                  <a:pt x="28787" y="30413"/>
                  <a:pt x="28817" y="30408"/>
                  <a:pt x="28848" y="30398"/>
                </a:cubicBezTo>
                <a:cubicBezTo>
                  <a:pt x="28923" y="30360"/>
                  <a:pt x="28961" y="30285"/>
                  <a:pt x="28961" y="30209"/>
                </a:cubicBezTo>
                <a:cubicBezTo>
                  <a:pt x="28961" y="30171"/>
                  <a:pt x="28961" y="30171"/>
                  <a:pt x="28961" y="30133"/>
                </a:cubicBezTo>
                <a:lnTo>
                  <a:pt x="28848" y="30020"/>
                </a:lnTo>
                <a:close/>
                <a:moveTo>
                  <a:pt x="26920" y="30020"/>
                </a:moveTo>
                <a:cubicBezTo>
                  <a:pt x="26806" y="30020"/>
                  <a:pt x="26731" y="30058"/>
                  <a:pt x="26693" y="30096"/>
                </a:cubicBezTo>
                <a:cubicBezTo>
                  <a:pt x="26655" y="30133"/>
                  <a:pt x="26617" y="30209"/>
                  <a:pt x="26655" y="30322"/>
                </a:cubicBezTo>
                <a:lnTo>
                  <a:pt x="26768" y="30436"/>
                </a:lnTo>
                <a:lnTo>
                  <a:pt x="26882" y="30436"/>
                </a:lnTo>
                <a:lnTo>
                  <a:pt x="27033" y="30285"/>
                </a:lnTo>
                <a:lnTo>
                  <a:pt x="27033" y="30133"/>
                </a:lnTo>
                <a:lnTo>
                  <a:pt x="26920" y="30020"/>
                </a:lnTo>
                <a:close/>
                <a:moveTo>
                  <a:pt x="76939" y="30096"/>
                </a:moveTo>
                <a:lnTo>
                  <a:pt x="76788" y="30209"/>
                </a:lnTo>
                <a:cubicBezTo>
                  <a:pt x="76750" y="30209"/>
                  <a:pt x="76712" y="30247"/>
                  <a:pt x="76712" y="30322"/>
                </a:cubicBezTo>
                <a:lnTo>
                  <a:pt x="76712" y="30360"/>
                </a:lnTo>
                <a:lnTo>
                  <a:pt x="76864" y="30474"/>
                </a:lnTo>
                <a:lnTo>
                  <a:pt x="76901" y="30474"/>
                </a:lnTo>
                <a:cubicBezTo>
                  <a:pt x="76977" y="30474"/>
                  <a:pt x="77128" y="30474"/>
                  <a:pt x="77166" y="30322"/>
                </a:cubicBezTo>
                <a:lnTo>
                  <a:pt x="77015" y="30171"/>
                </a:lnTo>
                <a:cubicBezTo>
                  <a:pt x="77053" y="30171"/>
                  <a:pt x="77090" y="30209"/>
                  <a:pt x="77090" y="30209"/>
                </a:cubicBezTo>
                <a:cubicBezTo>
                  <a:pt x="77090" y="30171"/>
                  <a:pt x="77053" y="30096"/>
                  <a:pt x="76939" y="30096"/>
                </a:cubicBezTo>
                <a:close/>
                <a:moveTo>
                  <a:pt x="81060" y="30020"/>
                </a:moveTo>
                <a:cubicBezTo>
                  <a:pt x="80985" y="30058"/>
                  <a:pt x="80947" y="30096"/>
                  <a:pt x="80947" y="30133"/>
                </a:cubicBezTo>
                <a:cubicBezTo>
                  <a:pt x="80909" y="30133"/>
                  <a:pt x="80871" y="30096"/>
                  <a:pt x="80833" y="30096"/>
                </a:cubicBezTo>
                <a:lnTo>
                  <a:pt x="80644" y="30247"/>
                </a:lnTo>
                <a:cubicBezTo>
                  <a:pt x="80644" y="30285"/>
                  <a:pt x="80644" y="30398"/>
                  <a:pt x="80720" y="30436"/>
                </a:cubicBezTo>
                <a:cubicBezTo>
                  <a:pt x="80758" y="30474"/>
                  <a:pt x="80833" y="30474"/>
                  <a:pt x="80909" y="30474"/>
                </a:cubicBezTo>
                <a:lnTo>
                  <a:pt x="80985" y="30398"/>
                </a:lnTo>
                <a:cubicBezTo>
                  <a:pt x="81060" y="30436"/>
                  <a:pt x="81098" y="30436"/>
                  <a:pt x="81174" y="30436"/>
                </a:cubicBezTo>
                <a:lnTo>
                  <a:pt x="81211" y="30360"/>
                </a:lnTo>
                <a:lnTo>
                  <a:pt x="81174" y="30360"/>
                </a:lnTo>
                <a:lnTo>
                  <a:pt x="81325" y="30247"/>
                </a:lnTo>
                <a:lnTo>
                  <a:pt x="81325" y="30133"/>
                </a:lnTo>
                <a:lnTo>
                  <a:pt x="81249" y="30058"/>
                </a:lnTo>
                <a:cubicBezTo>
                  <a:pt x="81174" y="30020"/>
                  <a:pt x="81098" y="30020"/>
                  <a:pt x="81060" y="30020"/>
                </a:cubicBezTo>
                <a:close/>
                <a:moveTo>
                  <a:pt x="42232" y="30133"/>
                </a:moveTo>
                <a:lnTo>
                  <a:pt x="42118" y="30247"/>
                </a:lnTo>
                <a:cubicBezTo>
                  <a:pt x="42118" y="30285"/>
                  <a:pt x="42081" y="30322"/>
                  <a:pt x="42081" y="30398"/>
                </a:cubicBezTo>
                <a:lnTo>
                  <a:pt x="42081" y="30436"/>
                </a:lnTo>
                <a:lnTo>
                  <a:pt x="42118" y="30511"/>
                </a:lnTo>
                <a:cubicBezTo>
                  <a:pt x="42156" y="30530"/>
                  <a:pt x="42194" y="30540"/>
                  <a:pt x="42232" y="30540"/>
                </a:cubicBezTo>
                <a:cubicBezTo>
                  <a:pt x="42270" y="30540"/>
                  <a:pt x="42307" y="30530"/>
                  <a:pt x="42345" y="30511"/>
                </a:cubicBezTo>
                <a:cubicBezTo>
                  <a:pt x="42421" y="30474"/>
                  <a:pt x="42459" y="30398"/>
                  <a:pt x="42459" y="30322"/>
                </a:cubicBezTo>
                <a:cubicBezTo>
                  <a:pt x="42459" y="30247"/>
                  <a:pt x="42459" y="30209"/>
                  <a:pt x="42383" y="30171"/>
                </a:cubicBezTo>
                <a:cubicBezTo>
                  <a:pt x="42345" y="30133"/>
                  <a:pt x="42307" y="30133"/>
                  <a:pt x="42232" y="30133"/>
                </a:cubicBezTo>
                <a:close/>
                <a:moveTo>
                  <a:pt x="24166" y="30594"/>
                </a:moveTo>
                <a:cubicBezTo>
                  <a:pt x="24177" y="30605"/>
                  <a:pt x="24198" y="30625"/>
                  <a:pt x="24198" y="30625"/>
                </a:cubicBezTo>
                <a:cubicBezTo>
                  <a:pt x="24198" y="30608"/>
                  <a:pt x="24183" y="30599"/>
                  <a:pt x="24166" y="30594"/>
                </a:cubicBezTo>
                <a:close/>
                <a:moveTo>
                  <a:pt x="24122" y="30322"/>
                </a:moveTo>
                <a:lnTo>
                  <a:pt x="24008" y="30360"/>
                </a:lnTo>
                <a:lnTo>
                  <a:pt x="23971" y="30474"/>
                </a:lnTo>
                <a:lnTo>
                  <a:pt x="24122" y="30474"/>
                </a:lnTo>
                <a:lnTo>
                  <a:pt x="24122" y="30587"/>
                </a:lnTo>
                <a:cubicBezTo>
                  <a:pt x="24122" y="30587"/>
                  <a:pt x="24145" y="30587"/>
                  <a:pt x="24166" y="30594"/>
                </a:cubicBezTo>
                <a:lnTo>
                  <a:pt x="24166" y="30594"/>
                </a:lnTo>
                <a:cubicBezTo>
                  <a:pt x="24162" y="30590"/>
                  <a:pt x="24160" y="30587"/>
                  <a:pt x="24160" y="30587"/>
                </a:cubicBezTo>
                <a:lnTo>
                  <a:pt x="24198" y="30587"/>
                </a:lnTo>
                <a:cubicBezTo>
                  <a:pt x="24198" y="30587"/>
                  <a:pt x="24198" y="30625"/>
                  <a:pt x="24235" y="30625"/>
                </a:cubicBezTo>
                <a:cubicBezTo>
                  <a:pt x="24311" y="30625"/>
                  <a:pt x="24311" y="30587"/>
                  <a:pt x="24311" y="30587"/>
                </a:cubicBezTo>
                <a:lnTo>
                  <a:pt x="24462" y="30587"/>
                </a:lnTo>
                <a:cubicBezTo>
                  <a:pt x="24462" y="30436"/>
                  <a:pt x="24235" y="30322"/>
                  <a:pt x="24122" y="30322"/>
                </a:cubicBezTo>
                <a:close/>
                <a:moveTo>
                  <a:pt x="20795" y="30171"/>
                </a:moveTo>
                <a:cubicBezTo>
                  <a:pt x="20719" y="30171"/>
                  <a:pt x="20530" y="30171"/>
                  <a:pt x="20492" y="30322"/>
                </a:cubicBezTo>
                <a:lnTo>
                  <a:pt x="20644" y="30474"/>
                </a:lnTo>
                <a:lnTo>
                  <a:pt x="20606" y="30474"/>
                </a:lnTo>
                <a:cubicBezTo>
                  <a:pt x="20635" y="30589"/>
                  <a:pt x="20730" y="30639"/>
                  <a:pt x="20824" y="30639"/>
                </a:cubicBezTo>
                <a:cubicBezTo>
                  <a:pt x="20853" y="30639"/>
                  <a:pt x="20881" y="30634"/>
                  <a:pt x="20908" y="30625"/>
                </a:cubicBezTo>
                <a:lnTo>
                  <a:pt x="21022" y="30511"/>
                </a:lnTo>
                <a:lnTo>
                  <a:pt x="21022" y="30285"/>
                </a:lnTo>
                <a:lnTo>
                  <a:pt x="20870" y="30171"/>
                </a:lnTo>
                <a:close/>
                <a:moveTo>
                  <a:pt x="60039" y="30285"/>
                </a:moveTo>
                <a:cubicBezTo>
                  <a:pt x="59964" y="30285"/>
                  <a:pt x="59888" y="30322"/>
                  <a:pt x="59850" y="30322"/>
                </a:cubicBezTo>
                <a:cubicBezTo>
                  <a:pt x="59812" y="30360"/>
                  <a:pt x="59774" y="30398"/>
                  <a:pt x="59774" y="30474"/>
                </a:cubicBezTo>
                <a:lnTo>
                  <a:pt x="59699" y="30398"/>
                </a:lnTo>
                <a:cubicBezTo>
                  <a:pt x="59510" y="30398"/>
                  <a:pt x="59434" y="30436"/>
                  <a:pt x="59359" y="30587"/>
                </a:cubicBezTo>
                <a:lnTo>
                  <a:pt x="59472" y="30738"/>
                </a:lnTo>
                <a:cubicBezTo>
                  <a:pt x="59510" y="30738"/>
                  <a:pt x="59548" y="30776"/>
                  <a:pt x="59585" y="30776"/>
                </a:cubicBezTo>
                <a:lnTo>
                  <a:pt x="59774" y="30663"/>
                </a:lnTo>
                <a:cubicBezTo>
                  <a:pt x="59774" y="30663"/>
                  <a:pt x="59774" y="30625"/>
                  <a:pt x="59812" y="30587"/>
                </a:cubicBezTo>
                <a:lnTo>
                  <a:pt x="59926" y="30663"/>
                </a:lnTo>
                <a:lnTo>
                  <a:pt x="60039" y="30663"/>
                </a:lnTo>
                <a:lnTo>
                  <a:pt x="60190" y="30549"/>
                </a:lnTo>
                <a:lnTo>
                  <a:pt x="60190" y="30398"/>
                </a:lnTo>
                <a:lnTo>
                  <a:pt x="60039" y="30285"/>
                </a:lnTo>
                <a:close/>
                <a:moveTo>
                  <a:pt x="49362" y="30388"/>
                </a:moveTo>
                <a:cubicBezTo>
                  <a:pt x="49342" y="30388"/>
                  <a:pt x="49322" y="30391"/>
                  <a:pt x="49302" y="30398"/>
                </a:cubicBezTo>
                <a:cubicBezTo>
                  <a:pt x="49151" y="30398"/>
                  <a:pt x="48999" y="30474"/>
                  <a:pt x="48999" y="30587"/>
                </a:cubicBezTo>
                <a:lnTo>
                  <a:pt x="48999" y="30625"/>
                </a:lnTo>
                <a:lnTo>
                  <a:pt x="49037" y="30701"/>
                </a:lnTo>
                <a:cubicBezTo>
                  <a:pt x="49068" y="30731"/>
                  <a:pt x="49222" y="30786"/>
                  <a:pt x="49360" y="30786"/>
                </a:cubicBezTo>
                <a:cubicBezTo>
                  <a:pt x="49392" y="30786"/>
                  <a:pt x="49424" y="30783"/>
                  <a:pt x="49453" y="30776"/>
                </a:cubicBezTo>
                <a:cubicBezTo>
                  <a:pt x="49529" y="30738"/>
                  <a:pt x="49566" y="30701"/>
                  <a:pt x="49566" y="30587"/>
                </a:cubicBezTo>
                <a:cubicBezTo>
                  <a:pt x="49566" y="30587"/>
                  <a:pt x="49566" y="30549"/>
                  <a:pt x="49566" y="30549"/>
                </a:cubicBezTo>
                <a:cubicBezTo>
                  <a:pt x="49535" y="30456"/>
                  <a:pt x="49453" y="30388"/>
                  <a:pt x="49362" y="30388"/>
                </a:cubicBezTo>
                <a:close/>
                <a:moveTo>
                  <a:pt x="79056" y="30701"/>
                </a:moveTo>
                <a:lnTo>
                  <a:pt x="78943" y="30814"/>
                </a:lnTo>
                <a:cubicBezTo>
                  <a:pt x="78905" y="30852"/>
                  <a:pt x="78867" y="30890"/>
                  <a:pt x="78867" y="30965"/>
                </a:cubicBezTo>
                <a:lnTo>
                  <a:pt x="78905" y="31003"/>
                </a:lnTo>
                <a:lnTo>
                  <a:pt x="78943" y="31079"/>
                </a:lnTo>
                <a:cubicBezTo>
                  <a:pt x="78981" y="31098"/>
                  <a:pt x="79019" y="31107"/>
                  <a:pt x="79056" y="31107"/>
                </a:cubicBezTo>
                <a:cubicBezTo>
                  <a:pt x="79094" y="31107"/>
                  <a:pt x="79132" y="31098"/>
                  <a:pt x="79170" y="31079"/>
                </a:cubicBezTo>
                <a:cubicBezTo>
                  <a:pt x="79245" y="31041"/>
                  <a:pt x="79283" y="30965"/>
                  <a:pt x="79283" y="30890"/>
                </a:cubicBezTo>
                <a:cubicBezTo>
                  <a:pt x="79283" y="30814"/>
                  <a:pt x="79245" y="30776"/>
                  <a:pt x="79208" y="30738"/>
                </a:cubicBezTo>
                <a:cubicBezTo>
                  <a:pt x="79170" y="30701"/>
                  <a:pt x="79094" y="30701"/>
                  <a:pt x="79056" y="30701"/>
                </a:cubicBezTo>
                <a:close/>
                <a:moveTo>
                  <a:pt x="89189" y="30814"/>
                </a:moveTo>
                <a:cubicBezTo>
                  <a:pt x="88962" y="30814"/>
                  <a:pt x="88849" y="30890"/>
                  <a:pt x="88886" y="31041"/>
                </a:cubicBezTo>
                <a:lnTo>
                  <a:pt x="89038" y="31154"/>
                </a:lnTo>
                <a:lnTo>
                  <a:pt x="89151" y="31154"/>
                </a:lnTo>
                <a:lnTo>
                  <a:pt x="89264" y="31041"/>
                </a:lnTo>
                <a:cubicBezTo>
                  <a:pt x="89302" y="31041"/>
                  <a:pt x="89340" y="31003"/>
                  <a:pt x="89340" y="30965"/>
                </a:cubicBezTo>
                <a:lnTo>
                  <a:pt x="89189" y="30814"/>
                </a:lnTo>
                <a:close/>
                <a:moveTo>
                  <a:pt x="17241" y="30398"/>
                </a:moveTo>
                <a:cubicBezTo>
                  <a:pt x="17203" y="30398"/>
                  <a:pt x="17014" y="30398"/>
                  <a:pt x="17014" y="30549"/>
                </a:cubicBezTo>
                <a:lnTo>
                  <a:pt x="17090" y="30663"/>
                </a:lnTo>
                <a:cubicBezTo>
                  <a:pt x="17052" y="30663"/>
                  <a:pt x="17052" y="30625"/>
                  <a:pt x="17014" y="30625"/>
                </a:cubicBezTo>
                <a:cubicBezTo>
                  <a:pt x="17014" y="30663"/>
                  <a:pt x="17014" y="30738"/>
                  <a:pt x="17014" y="30776"/>
                </a:cubicBezTo>
                <a:cubicBezTo>
                  <a:pt x="16938" y="30776"/>
                  <a:pt x="16901" y="30814"/>
                  <a:pt x="16863" y="30852"/>
                </a:cubicBezTo>
                <a:lnTo>
                  <a:pt x="16825" y="30927"/>
                </a:lnTo>
                <a:lnTo>
                  <a:pt x="16825" y="31079"/>
                </a:lnTo>
                <a:lnTo>
                  <a:pt x="16938" y="31192"/>
                </a:lnTo>
                <a:lnTo>
                  <a:pt x="17014" y="31192"/>
                </a:lnTo>
                <a:cubicBezTo>
                  <a:pt x="17127" y="31192"/>
                  <a:pt x="17279" y="31192"/>
                  <a:pt x="17392" y="31116"/>
                </a:cubicBezTo>
                <a:cubicBezTo>
                  <a:pt x="17430" y="31079"/>
                  <a:pt x="17468" y="31041"/>
                  <a:pt x="17468" y="30890"/>
                </a:cubicBezTo>
                <a:lnTo>
                  <a:pt x="17430" y="30852"/>
                </a:lnTo>
                <a:cubicBezTo>
                  <a:pt x="17392" y="30852"/>
                  <a:pt x="17392" y="30814"/>
                  <a:pt x="17392" y="30814"/>
                </a:cubicBezTo>
                <a:cubicBezTo>
                  <a:pt x="17430" y="30814"/>
                  <a:pt x="17506" y="30776"/>
                  <a:pt x="17506" y="30701"/>
                </a:cubicBezTo>
                <a:lnTo>
                  <a:pt x="17392" y="30549"/>
                </a:lnTo>
                <a:cubicBezTo>
                  <a:pt x="17417" y="30549"/>
                  <a:pt x="17426" y="30566"/>
                  <a:pt x="17429" y="30566"/>
                </a:cubicBezTo>
                <a:cubicBezTo>
                  <a:pt x="17430" y="30566"/>
                  <a:pt x="17430" y="30562"/>
                  <a:pt x="17430" y="30549"/>
                </a:cubicBezTo>
                <a:cubicBezTo>
                  <a:pt x="17430" y="30549"/>
                  <a:pt x="17468" y="30549"/>
                  <a:pt x="17468" y="30511"/>
                </a:cubicBezTo>
                <a:lnTo>
                  <a:pt x="17279" y="30398"/>
                </a:lnTo>
                <a:close/>
                <a:moveTo>
                  <a:pt x="83054" y="30912"/>
                </a:moveTo>
                <a:cubicBezTo>
                  <a:pt x="83033" y="30912"/>
                  <a:pt x="83011" y="30916"/>
                  <a:pt x="82988" y="30927"/>
                </a:cubicBezTo>
                <a:lnTo>
                  <a:pt x="82875" y="31041"/>
                </a:lnTo>
                <a:cubicBezTo>
                  <a:pt x="82875" y="31041"/>
                  <a:pt x="82875" y="31041"/>
                  <a:pt x="82837" y="31079"/>
                </a:cubicBezTo>
                <a:cubicBezTo>
                  <a:pt x="82837" y="31116"/>
                  <a:pt x="82799" y="31154"/>
                  <a:pt x="82799" y="31230"/>
                </a:cubicBezTo>
                <a:lnTo>
                  <a:pt x="82913" y="31343"/>
                </a:lnTo>
                <a:cubicBezTo>
                  <a:pt x="83064" y="31343"/>
                  <a:pt x="83215" y="31343"/>
                  <a:pt x="83291" y="31268"/>
                </a:cubicBezTo>
                <a:cubicBezTo>
                  <a:pt x="83329" y="31268"/>
                  <a:pt x="83366" y="31192"/>
                  <a:pt x="83366" y="31116"/>
                </a:cubicBezTo>
                <a:cubicBezTo>
                  <a:pt x="83366" y="31079"/>
                  <a:pt x="83366" y="31079"/>
                  <a:pt x="83366" y="31079"/>
                </a:cubicBezTo>
                <a:lnTo>
                  <a:pt x="83215" y="30965"/>
                </a:lnTo>
                <a:lnTo>
                  <a:pt x="83177" y="30965"/>
                </a:lnTo>
                <a:cubicBezTo>
                  <a:pt x="83151" y="30938"/>
                  <a:pt x="83105" y="30912"/>
                  <a:pt x="83054" y="30912"/>
                </a:cubicBezTo>
                <a:close/>
                <a:moveTo>
                  <a:pt x="78300" y="31003"/>
                </a:moveTo>
                <a:cubicBezTo>
                  <a:pt x="78187" y="31003"/>
                  <a:pt x="78149" y="31041"/>
                  <a:pt x="78111" y="31079"/>
                </a:cubicBezTo>
                <a:cubicBezTo>
                  <a:pt x="78073" y="31116"/>
                  <a:pt x="77998" y="31192"/>
                  <a:pt x="78036" y="31305"/>
                </a:cubicBezTo>
                <a:lnTo>
                  <a:pt x="78187" y="31419"/>
                </a:lnTo>
                <a:lnTo>
                  <a:pt x="78300" y="31419"/>
                </a:lnTo>
                <a:lnTo>
                  <a:pt x="78451" y="31268"/>
                </a:lnTo>
                <a:lnTo>
                  <a:pt x="78451" y="31116"/>
                </a:lnTo>
                <a:lnTo>
                  <a:pt x="78300" y="31003"/>
                </a:lnTo>
                <a:close/>
                <a:moveTo>
                  <a:pt x="37695" y="31079"/>
                </a:moveTo>
                <a:cubicBezTo>
                  <a:pt x="37544" y="31079"/>
                  <a:pt x="37430" y="31154"/>
                  <a:pt x="37430" y="31268"/>
                </a:cubicBezTo>
                <a:lnTo>
                  <a:pt x="37544" y="31381"/>
                </a:lnTo>
                <a:cubicBezTo>
                  <a:pt x="37544" y="31419"/>
                  <a:pt x="37544" y="31419"/>
                  <a:pt x="37581" y="31419"/>
                </a:cubicBezTo>
                <a:cubicBezTo>
                  <a:pt x="37619" y="31457"/>
                  <a:pt x="37695" y="31457"/>
                  <a:pt x="37846" y="31457"/>
                </a:cubicBezTo>
                <a:lnTo>
                  <a:pt x="37922" y="31343"/>
                </a:lnTo>
                <a:cubicBezTo>
                  <a:pt x="37959" y="31343"/>
                  <a:pt x="37959" y="31305"/>
                  <a:pt x="37959" y="31305"/>
                </a:cubicBezTo>
                <a:cubicBezTo>
                  <a:pt x="37959" y="31154"/>
                  <a:pt x="37846" y="31079"/>
                  <a:pt x="37695" y="31079"/>
                </a:cubicBezTo>
                <a:close/>
                <a:moveTo>
                  <a:pt x="81514" y="31230"/>
                </a:moveTo>
                <a:lnTo>
                  <a:pt x="81363" y="31343"/>
                </a:lnTo>
                <a:cubicBezTo>
                  <a:pt x="81363" y="31381"/>
                  <a:pt x="81363" y="31381"/>
                  <a:pt x="81325" y="31419"/>
                </a:cubicBezTo>
                <a:lnTo>
                  <a:pt x="81438" y="31608"/>
                </a:lnTo>
                <a:lnTo>
                  <a:pt x="81627" y="31608"/>
                </a:lnTo>
                <a:lnTo>
                  <a:pt x="81741" y="31494"/>
                </a:lnTo>
                <a:lnTo>
                  <a:pt x="81741" y="31381"/>
                </a:lnTo>
                <a:lnTo>
                  <a:pt x="81627" y="31268"/>
                </a:lnTo>
                <a:cubicBezTo>
                  <a:pt x="81627" y="31268"/>
                  <a:pt x="81589" y="31230"/>
                  <a:pt x="81514" y="31230"/>
                </a:cubicBezTo>
                <a:close/>
                <a:moveTo>
                  <a:pt x="15180" y="31532"/>
                </a:moveTo>
                <a:cubicBezTo>
                  <a:pt x="15114" y="31532"/>
                  <a:pt x="15048" y="31570"/>
                  <a:pt x="15086" y="31646"/>
                </a:cubicBezTo>
                <a:lnTo>
                  <a:pt x="15275" y="31646"/>
                </a:lnTo>
                <a:cubicBezTo>
                  <a:pt x="15313" y="31570"/>
                  <a:pt x="15247" y="31532"/>
                  <a:pt x="15180" y="31532"/>
                </a:cubicBezTo>
                <a:close/>
                <a:moveTo>
                  <a:pt x="61098" y="31343"/>
                </a:moveTo>
                <a:cubicBezTo>
                  <a:pt x="61022" y="31419"/>
                  <a:pt x="60984" y="31494"/>
                  <a:pt x="60984" y="31532"/>
                </a:cubicBezTo>
                <a:cubicBezTo>
                  <a:pt x="60984" y="31646"/>
                  <a:pt x="61098" y="31759"/>
                  <a:pt x="61211" y="31759"/>
                </a:cubicBezTo>
                <a:lnTo>
                  <a:pt x="61325" y="31721"/>
                </a:lnTo>
                <a:cubicBezTo>
                  <a:pt x="61400" y="31684"/>
                  <a:pt x="61438" y="31608"/>
                  <a:pt x="61438" y="31570"/>
                </a:cubicBezTo>
                <a:cubicBezTo>
                  <a:pt x="61438" y="31494"/>
                  <a:pt x="61362" y="31381"/>
                  <a:pt x="61249" y="31343"/>
                </a:cubicBezTo>
                <a:close/>
                <a:moveTo>
                  <a:pt x="21816" y="31079"/>
                </a:moveTo>
                <a:cubicBezTo>
                  <a:pt x="21778" y="31079"/>
                  <a:pt x="21702" y="31116"/>
                  <a:pt x="21664" y="31154"/>
                </a:cubicBezTo>
                <a:lnTo>
                  <a:pt x="21664" y="31230"/>
                </a:lnTo>
                <a:cubicBezTo>
                  <a:pt x="21627" y="31268"/>
                  <a:pt x="21551" y="31343"/>
                  <a:pt x="21589" y="31457"/>
                </a:cubicBezTo>
                <a:cubicBezTo>
                  <a:pt x="21589" y="31494"/>
                  <a:pt x="21589" y="31494"/>
                  <a:pt x="21589" y="31494"/>
                </a:cubicBezTo>
                <a:cubicBezTo>
                  <a:pt x="21589" y="31532"/>
                  <a:pt x="21589" y="31532"/>
                  <a:pt x="21551" y="31532"/>
                </a:cubicBezTo>
                <a:cubicBezTo>
                  <a:pt x="21513" y="31570"/>
                  <a:pt x="21513" y="31608"/>
                  <a:pt x="21513" y="31646"/>
                </a:cubicBezTo>
                <a:lnTo>
                  <a:pt x="21513" y="31684"/>
                </a:lnTo>
                <a:lnTo>
                  <a:pt x="21627" y="31759"/>
                </a:lnTo>
                <a:cubicBezTo>
                  <a:pt x="21677" y="31772"/>
                  <a:pt x="21723" y="31776"/>
                  <a:pt x="21765" y="31776"/>
                </a:cubicBezTo>
                <a:cubicBezTo>
                  <a:pt x="21849" y="31776"/>
                  <a:pt x="21916" y="31759"/>
                  <a:pt x="21967" y="31759"/>
                </a:cubicBezTo>
                <a:cubicBezTo>
                  <a:pt x="22005" y="31740"/>
                  <a:pt x="22033" y="31731"/>
                  <a:pt x="22061" y="31731"/>
                </a:cubicBezTo>
                <a:cubicBezTo>
                  <a:pt x="22090" y="31731"/>
                  <a:pt x="22118" y="31740"/>
                  <a:pt x="22156" y="31759"/>
                </a:cubicBezTo>
                <a:lnTo>
                  <a:pt x="22345" y="31646"/>
                </a:lnTo>
                <a:lnTo>
                  <a:pt x="22345" y="31343"/>
                </a:lnTo>
                <a:lnTo>
                  <a:pt x="22156" y="31230"/>
                </a:lnTo>
                <a:cubicBezTo>
                  <a:pt x="22118" y="31230"/>
                  <a:pt x="22080" y="31230"/>
                  <a:pt x="22042" y="31154"/>
                </a:cubicBezTo>
                <a:cubicBezTo>
                  <a:pt x="21967" y="31116"/>
                  <a:pt x="21891" y="31079"/>
                  <a:pt x="21816" y="31079"/>
                </a:cubicBezTo>
                <a:close/>
                <a:moveTo>
                  <a:pt x="22912" y="31116"/>
                </a:moveTo>
                <a:cubicBezTo>
                  <a:pt x="22534" y="31116"/>
                  <a:pt x="22534" y="31457"/>
                  <a:pt x="22534" y="31608"/>
                </a:cubicBezTo>
                <a:lnTo>
                  <a:pt x="22610" y="31684"/>
                </a:lnTo>
                <a:cubicBezTo>
                  <a:pt x="22723" y="31759"/>
                  <a:pt x="22874" y="31797"/>
                  <a:pt x="22988" y="31797"/>
                </a:cubicBezTo>
                <a:cubicBezTo>
                  <a:pt x="23063" y="31759"/>
                  <a:pt x="23139" y="31721"/>
                  <a:pt x="23215" y="31608"/>
                </a:cubicBezTo>
                <a:lnTo>
                  <a:pt x="23215" y="31457"/>
                </a:lnTo>
                <a:cubicBezTo>
                  <a:pt x="23177" y="31457"/>
                  <a:pt x="23177" y="31419"/>
                  <a:pt x="23139" y="31381"/>
                </a:cubicBezTo>
                <a:cubicBezTo>
                  <a:pt x="23063" y="31343"/>
                  <a:pt x="23063" y="31305"/>
                  <a:pt x="23063" y="31230"/>
                </a:cubicBezTo>
                <a:lnTo>
                  <a:pt x="22912" y="31116"/>
                </a:lnTo>
                <a:close/>
                <a:moveTo>
                  <a:pt x="72138" y="31041"/>
                </a:moveTo>
                <a:cubicBezTo>
                  <a:pt x="72100" y="31041"/>
                  <a:pt x="72100" y="31079"/>
                  <a:pt x="72100" y="31079"/>
                </a:cubicBezTo>
                <a:lnTo>
                  <a:pt x="71835" y="31154"/>
                </a:lnTo>
                <a:cubicBezTo>
                  <a:pt x="71835" y="31192"/>
                  <a:pt x="71835" y="31230"/>
                  <a:pt x="71835" y="31268"/>
                </a:cubicBezTo>
                <a:cubicBezTo>
                  <a:pt x="71797" y="31305"/>
                  <a:pt x="71759" y="31381"/>
                  <a:pt x="71759" y="31457"/>
                </a:cubicBezTo>
                <a:lnTo>
                  <a:pt x="71911" y="31570"/>
                </a:lnTo>
                <a:cubicBezTo>
                  <a:pt x="71986" y="31570"/>
                  <a:pt x="72024" y="31608"/>
                  <a:pt x="72100" y="31646"/>
                </a:cubicBezTo>
                <a:cubicBezTo>
                  <a:pt x="72165" y="31711"/>
                  <a:pt x="72259" y="31804"/>
                  <a:pt x="72429" y="31804"/>
                </a:cubicBezTo>
                <a:cubicBezTo>
                  <a:pt x="72456" y="31804"/>
                  <a:pt x="72485" y="31802"/>
                  <a:pt x="72516" y="31797"/>
                </a:cubicBezTo>
                <a:lnTo>
                  <a:pt x="72629" y="31646"/>
                </a:lnTo>
                <a:cubicBezTo>
                  <a:pt x="72629" y="31646"/>
                  <a:pt x="72667" y="31608"/>
                  <a:pt x="72667" y="31608"/>
                </a:cubicBezTo>
                <a:cubicBezTo>
                  <a:pt x="72667" y="31570"/>
                  <a:pt x="72705" y="31532"/>
                  <a:pt x="72705" y="31494"/>
                </a:cubicBezTo>
                <a:cubicBezTo>
                  <a:pt x="72705" y="31457"/>
                  <a:pt x="72705" y="31381"/>
                  <a:pt x="72591" y="31343"/>
                </a:cubicBezTo>
                <a:cubicBezTo>
                  <a:pt x="72591" y="31343"/>
                  <a:pt x="72591" y="31305"/>
                  <a:pt x="72591" y="31305"/>
                </a:cubicBezTo>
                <a:lnTo>
                  <a:pt x="72553" y="31192"/>
                </a:lnTo>
                <a:cubicBezTo>
                  <a:pt x="72516" y="31154"/>
                  <a:pt x="72440" y="31154"/>
                  <a:pt x="72402" y="31154"/>
                </a:cubicBezTo>
                <a:lnTo>
                  <a:pt x="72327" y="31079"/>
                </a:lnTo>
                <a:cubicBezTo>
                  <a:pt x="72251" y="31041"/>
                  <a:pt x="72175" y="31041"/>
                  <a:pt x="72138" y="31041"/>
                </a:cubicBezTo>
                <a:close/>
                <a:moveTo>
                  <a:pt x="55464" y="31230"/>
                </a:moveTo>
                <a:lnTo>
                  <a:pt x="55351" y="31381"/>
                </a:lnTo>
                <a:cubicBezTo>
                  <a:pt x="55389" y="31457"/>
                  <a:pt x="55389" y="31494"/>
                  <a:pt x="55389" y="31532"/>
                </a:cubicBezTo>
                <a:cubicBezTo>
                  <a:pt x="55427" y="31646"/>
                  <a:pt x="55427" y="31759"/>
                  <a:pt x="55616" y="31835"/>
                </a:cubicBezTo>
                <a:lnTo>
                  <a:pt x="55805" y="31835"/>
                </a:lnTo>
                <a:cubicBezTo>
                  <a:pt x="55842" y="31759"/>
                  <a:pt x="55880" y="31684"/>
                  <a:pt x="55880" y="31646"/>
                </a:cubicBezTo>
                <a:cubicBezTo>
                  <a:pt x="55880" y="31419"/>
                  <a:pt x="55691" y="31230"/>
                  <a:pt x="55464" y="31230"/>
                </a:cubicBezTo>
                <a:close/>
                <a:moveTo>
                  <a:pt x="54935" y="31419"/>
                </a:moveTo>
                <a:lnTo>
                  <a:pt x="54859" y="31570"/>
                </a:lnTo>
                <a:cubicBezTo>
                  <a:pt x="54859" y="31570"/>
                  <a:pt x="54859" y="31570"/>
                  <a:pt x="54822" y="31608"/>
                </a:cubicBezTo>
                <a:cubicBezTo>
                  <a:pt x="54822" y="31608"/>
                  <a:pt x="54784" y="31684"/>
                  <a:pt x="54784" y="31759"/>
                </a:cubicBezTo>
                <a:lnTo>
                  <a:pt x="54859" y="31835"/>
                </a:lnTo>
                <a:cubicBezTo>
                  <a:pt x="54935" y="31873"/>
                  <a:pt x="55011" y="31873"/>
                  <a:pt x="55086" y="31873"/>
                </a:cubicBezTo>
                <a:cubicBezTo>
                  <a:pt x="55162" y="31835"/>
                  <a:pt x="55200" y="31759"/>
                  <a:pt x="55200" y="31646"/>
                </a:cubicBezTo>
                <a:cubicBezTo>
                  <a:pt x="55200" y="31608"/>
                  <a:pt x="55162" y="31532"/>
                  <a:pt x="55086" y="31457"/>
                </a:cubicBezTo>
                <a:cubicBezTo>
                  <a:pt x="55049" y="31419"/>
                  <a:pt x="55011" y="31419"/>
                  <a:pt x="54935" y="31419"/>
                </a:cubicBezTo>
                <a:close/>
                <a:moveTo>
                  <a:pt x="16409" y="31532"/>
                </a:moveTo>
                <a:lnTo>
                  <a:pt x="16258" y="31646"/>
                </a:lnTo>
                <a:lnTo>
                  <a:pt x="16258" y="31797"/>
                </a:lnTo>
                <a:lnTo>
                  <a:pt x="16409" y="31910"/>
                </a:lnTo>
                <a:lnTo>
                  <a:pt x="16598" y="31910"/>
                </a:lnTo>
                <a:lnTo>
                  <a:pt x="16712" y="31797"/>
                </a:lnTo>
                <a:lnTo>
                  <a:pt x="16712" y="31646"/>
                </a:lnTo>
                <a:lnTo>
                  <a:pt x="16598" y="31532"/>
                </a:lnTo>
                <a:close/>
                <a:moveTo>
                  <a:pt x="19925" y="31570"/>
                </a:moveTo>
                <a:cubicBezTo>
                  <a:pt x="19812" y="31646"/>
                  <a:pt x="19774" y="31873"/>
                  <a:pt x="19887" y="31948"/>
                </a:cubicBezTo>
                <a:cubicBezTo>
                  <a:pt x="19925" y="31948"/>
                  <a:pt x="20001" y="31986"/>
                  <a:pt x="20039" y="31986"/>
                </a:cubicBezTo>
                <a:lnTo>
                  <a:pt x="20114" y="31910"/>
                </a:lnTo>
                <a:lnTo>
                  <a:pt x="20039" y="31910"/>
                </a:lnTo>
                <a:lnTo>
                  <a:pt x="20228" y="31797"/>
                </a:lnTo>
                <a:lnTo>
                  <a:pt x="20228" y="31684"/>
                </a:lnTo>
                <a:lnTo>
                  <a:pt x="20152" y="31608"/>
                </a:lnTo>
                <a:cubicBezTo>
                  <a:pt x="20076" y="31570"/>
                  <a:pt x="20001" y="31570"/>
                  <a:pt x="19925" y="31570"/>
                </a:cubicBezTo>
                <a:close/>
                <a:moveTo>
                  <a:pt x="79203" y="31542"/>
                </a:moveTo>
                <a:cubicBezTo>
                  <a:pt x="79160" y="31542"/>
                  <a:pt x="79113" y="31551"/>
                  <a:pt x="79056" y="31570"/>
                </a:cubicBezTo>
                <a:cubicBezTo>
                  <a:pt x="78981" y="31608"/>
                  <a:pt x="78943" y="31684"/>
                  <a:pt x="78943" y="31721"/>
                </a:cubicBezTo>
                <a:lnTo>
                  <a:pt x="79056" y="31873"/>
                </a:lnTo>
                <a:cubicBezTo>
                  <a:pt x="79094" y="31873"/>
                  <a:pt x="79132" y="31910"/>
                  <a:pt x="79170" y="31910"/>
                </a:cubicBezTo>
                <a:cubicBezTo>
                  <a:pt x="79195" y="31936"/>
                  <a:pt x="79273" y="32014"/>
                  <a:pt x="79380" y="32014"/>
                </a:cubicBezTo>
                <a:cubicBezTo>
                  <a:pt x="79430" y="32014"/>
                  <a:pt x="79487" y="31997"/>
                  <a:pt x="79548" y="31948"/>
                </a:cubicBezTo>
                <a:lnTo>
                  <a:pt x="79586" y="31835"/>
                </a:lnTo>
                <a:lnTo>
                  <a:pt x="79586" y="31684"/>
                </a:lnTo>
                <a:lnTo>
                  <a:pt x="79434" y="31570"/>
                </a:lnTo>
                <a:lnTo>
                  <a:pt x="79321" y="31570"/>
                </a:lnTo>
                <a:cubicBezTo>
                  <a:pt x="79283" y="31551"/>
                  <a:pt x="79245" y="31542"/>
                  <a:pt x="79203" y="31542"/>
                </a:cubicBezTo>
                <a:close/>
                <a:moveTo>
                  <a:pt x="80039" y="31684"/>
                </a:moveTo>
                <a:cubicBezTo>
                  <a:pt x="79813" y="31684"/>
                  <a:pt x="79661" y="31759"/>
                  <a:pt x="79623" y="31835"/>
                </a:cubicBezTo>
                <a:lnTo>
                  <a:pt x="79737" y="32024"/>
                </a:lnTo>
                <a:cubicBezTo>
                  <a:pt x="79762" y="32024"/>
                  <a:pt x="79797" y="32026"/>
                  <a:pt x="79836" y="32026"/>
                </a:cubicBezTo>
                <a:cubicBezTo>
                  <a:pt x="79972" y="32026"/>
                  <a:pt x="80161" y="32003"/>
                  <a:pt x="80191" y="31797"/>
                </a:cubicBezTo>
                <a:lnTo>
                  <a:pt x="80039" y="31684"/>
                </a:lnTo>
                <a:close/>
                <a:moveTo>
                  <a:pt x="81642" y="31668"/>
                </a:moveTo>
                <a:cubicBezTo>
                  <a:pt x="81564" y="31668"/>
                  <a:pt x="81492" y="31695"/>
                  <a:pt x="81438" y="31721"/>
                </a:cubicBezTo>
                <a:cubicBezTo>
                  <a:pt x="81249" y="31835"/>
                  <a:pt x="81249" y="32062"/>
                  <a:pt x="81438" y="32099"/>
                </a:cubicBezTo>
                <a:lnTo>
                  <a:pt x="81627" y="32024"/>
                </a:lnTo>
                <a:lnTo>
                  <a:pt x="81627" y="32024"/>
                </a:lnTo>
                <a:cubicBezTo>
                  <a:pt x="81627" y="32062"/>
                  <a:pt x="81589" y="32062"/>
                  <a:pt x="81627" y="32062"/>
                </a:cubicBezTo>
                <a:cubicBezTo>
                  <a:pt x="81665" y="32062"/>
                  <a:pt x="81816" y="32024"/>
                  <a:pt x="81816" y="31873"/>
                </a:cubicBezTo>
                <a:cubicBezTo>
                  <a:pt x="81816" y="31835"/>
                  <a:pt x="81816" y="31797"/>
                  <a:pt x="81816" y="31759"/>
                </a:cubicBezTo>
                <a:lnTo>
                  <a:pt x="81741" y="31684"/>
                </a:lnTo>
                <a:cubicBezTo>
                  <a:pt x="81707" y="31672"/>
                  <a:pt x="81674" y="31668"/>
                  <a:pt x="81642" y="31668"/>
                </a:cubicBezTo>
                <a:close/>
                <a:moveTo>
                  <a:pt x="43290" y="31646"/>
                </a:moveTo>
                <a:lnTo>
                  <a:pt x="43139" y="31721"/>
                </a:lnTo>
                <a:lnTo>
                  <a:pt x="43139" y="31759"/>
                </a:lnTo>
                <a:cubicBezTo>
                  <a:pt x="43139" y="31873"/>
                  <a:pt x="43177" y="31910"/>
                  <a:pt x="43215" y="31948"/>
                </a:cubicBezTo>
                <a:lnTo>
                  <a:pt x="43215" y="31986"/>
                </a:lnTo>
                <a:lnTo>
                  <a:pt x="43328" y="32137"/>
                </a:lnTo>
                <a:cubicBezTo>
                  <a:pt x="43404" y="32137"/>
                  <a:pt x="43479" y="32099"/>
                  <a:pt x="43555" y="32062"/>
                </a:cubicBezTo>
                <a:cubicBezTo>
                  <a:pt x="43593" y="32024"/>
                  <a:pt x="43631" y="31948"/>
                  <a:pt x="43631" y="31835"/>
                </a:cubicBezTo>
                <a:cubicBezTo>
                  <a:pt x="43631" y="31759"/>
                  <a:pt x="43593" y="31721"/>
                  <a:pt x="43555" y="31646"/>
                </a:cubicBezTo>
                <a:close/>
                <a:moveTo>
                  <a:pt x="5256" y="32137"/>
                </a:moveTo>
                <a:lnTo>
                  <a:pt x="5142" y="32251"/>
                </a:lnTo>
                <a:cubicBezTo>
                  <a:pt x="5067" y="32402"/>
                  <a:pt x="5180" y="32477"/>
                  <a:pt x="5369" y="32477"/>
                </a:cubicBezTo>
                <a:lnTo>
                  <a:pt x="5634" y="32440"/>
                </a:lnTo>
                <a:lnTo>
                  <a:pt x="5634" y="32402"/>
                </a:lnTo>
                <a:cubicBezTo>
                  <a:pt x="5634" y="32288"/>
                  <a:pt x="5596" y="32251"/>
                  <a:pt x="5558" y="32213"/>
                </a:cubicBezTo>
                <a:cubicBezTo>
                  <a:pt x="5483" y="32175"/>
                  <a:pt x="5369" y="32137"/>
                  <a:pt x="5256" y="32137"/>
                </a:cubicBezTo>
                <a:close/>
                <a:moveTo>
                  <a:pt x="58035" y="32099"/>
                </a:moveTo>
                <a:cubicBezTo>
                  <a:pt x="57922" y="32137"/>
                  <a:pt x="57808" y="32251"/>
                  <a:pt x="57808" y="32326"/>
                </a:cubicBezTo>
                <a:cubicBezTo>
                  <a:pt x="57808" y="32402"/>
                  <a:pt x="57884" y="32477"/>
                  <a:pt x="57960" y="32477"/>
                </a:cubicBezTo>
                <a:lnTo>
                  <a:pt x="58111" y="32364"/>
                </a:lnTo>
                <a:cubicBezTo>
                  <a:pt x="58111" y="32402"/>
                  <a:pt x="58111" y="32440"/>
                  <a:pt x="58111" y="32440"/>
                </a:cubicBezTo>
                <a:cubicBezTo>
                  <a:pt x="58149" y="32440"/>
                  <a:pt x="58300" y="32402"/>
                  <a:pt x="58300" y="32288"/>
                </a:cubicBezTo>
                <a:lnTo>
                  <a:pt x="58300" y="32213"/>
                </a:lnTo>
                <a:cubicBezTo>
                  <a:pt x="58262" y="32137"/>
                  <a:pt x="58149" y="32099"/>
                  <a:pt x="58035" y="32099"/>
                </a:cubicBezTo>
                <a:close/>
                <a:moveTo>
                  <a:pt x="5369" y="32477"/>
                </a:moveTo>
                <a:cubicBezTo>
                  <a:pt x="5369" y="32515"/>
                  <a:pt x="5407" y="32515"/>
                  <a:pt x="5407" y="32515"/>
                </a:cubicBezTo>
                <a:cubicBezTo>
                  <a:pt x="5407" y="32515"/>
                  <a:pt x="5407" y="32477"/>
                  <a:pt x="5369" y="32477"/>
                </a:cubicBezTo>
                <a:close/>
                <a:moveTo>
                  <a:pt x="20886" y="32084"/>
                </a:moveTo>
                <a:cubicBezTo>
                  <a:pt x="20858" y="32084"/>
                  <a:pt x="20828" y="32088"/>
                  <a:pt x="20795" y="32099"/>
                </a:cubicBezTo>
                <a:lnTo>
                  <a:pt x="20681" y="32213"/>
                </a:lnTo>
                <a:cubicBezTo>
                  <a:pt x="20681" y="32213"/>
                  <a:pt x="20681" y="32251"/>
                  <a:pt x="20681" y="32288"/>
                </a:cubicBezTo>
                <a:cubicBezTo>
                  <a:pt x="20681" y="32402"/>
                  <a:pt x="20719" y="32553"/>
                  <a:pt x="20946" y="32629"/>
                </a:cubicBezTo>
                <a:lnTo>
                  <a:pt x="21097" y="32591"/>
                </a:lnTo>
                <a:cubicBezTo>
                  <a:pt x="21135" y="32553"/>
                  <a:pt x="21173" y="32477"/>
                  <a:pt x="21173" y="32402"/>
                </a:cubicBezTo>
                <a:cubicBezTo>
                  <a:pt x="21173" y="32288"/>
                  <a:pt x="21135" y="32213"/>
                  <a:pt x="21059" y="32137"/>
                </a:cubicBezTo>
                <a:cubicBezTo>
                  <a:pt x="21006" y="32110"/>
                  <a:pt x="20953" y="32084"/>
                  <a:pt x="20886" y="32084"/>
                </a:cubicBezTo>
                <a:close/>
                <a:moveTo>
                  <a:pt x="67038" y="32298"/>
                </a:moveTo>
                <a:cubicBezTo>
                  <a:pt x="67005" y="32298"/>
                  <a:pt x="66977" y="32307"/>
                  <a:pt x="66958" y="32326"/>
                </a:cubicBezTo>
                <a:cubicBezTo>
                  <a:pt x="66807" y="32364"/>
                  <a:pt x="66769" y="32591"/>
                  <a:pt x="66882" y="32667"/>
                </a:cubicBezTo>
                <a:cubicBezTo>
                  <a:pt x="66958" y="32704"/>
                  <a:pt x="66996" y="32704"/>
                  <a:pt x="67071" y="32704"/>
                </a:cubicBezTo>
                <a:lnTo>
                  <a:pt x="67109" y="32629"/>
                </a:lnTo>
                <a:lnTo>
                  <a:pt x="67071" y="32629"/>
                </a:lnTo>
                <a:lnTo>
                  <a:pt x="67223" y="32515"/>
                </a:lnTo>
                <a:lnTo>
                  <a:pt x="67223" y="32440"/>
                </a:lnTo>
                <a:lnTo>
                  <a:pt x="67147" y="32326"/>
                </a:lnTo>
                <a:cubicBezTo>
                  <a:pt x="67109" y="32307"/>
                  <a:pt x="67071" y="32298"/>
                  <a:pt x="67038" y="32298"/>
                </a:cubicBezTo>
                <a:close/>
                <a:moveTo>
                  <a:pt x="54708" y="32175"/>
                </a:moveTo>
                <a:lnTo>
                  <a:pt x="54557" y="32213"/>
                </a:lnTo>
                <a:cubicBezTo>
                  <a:pt x="54519" y="32251"/>
                  <a:pt x="54519" y="32288"/>
                  <a:pt x="54519" y="32288"/>
                </a:cubicBezTo>
                <a:cubicBezTo>
                  <a:pt x="54444" y="32402"/>
                  <a:pt x="54406" y="32515"/>
                  <a:pt x="54406" y="32704"/>
                </a:cubicBezTo>
                <a:lnTo>
                  <a:pt x="54557" y="32780"/>
                </a:lnTo>
                <a:cubicBezTo>
                  <a:pt x="54784" y="32780"/>
                  <a:pt x="54897" y="32629"/>
                  <a:pt x="54897" y="32440"/>
                </a:cubicBezTo>
                <a:cubicBezTo>
                  <a:pt x="54897" y="32288"/>
                  <a:pt x="54822" y="32213"/>
                  <a:pt x="54708" y="32175"/>
                </a:cubicBezTo>
                <a:close/>
                <a:moveTo>
                  <a:pt x="82648" y="32402"/>
                </a:moveTo>
                <a:cubicBezTo>
                  <a:pt x="82497" y="32402"/>
                  <a:pt x="82383" y="32477"/>
                  <a:pt x="82346" y="32591"/>
                </a:cubicBezTo>
                <a:lnTo>
                  <a:pt x="82421" y="32742"/>
                </a:lnTo>
                <a:cubicBezTo>
                  <a:pt x="82459" y="32742"/>
                  <a:pt x="82497" y="32780"/>
                  <a:pt x="82535" y="32780"/>
                </a:cubicBezTo>
                <a:lnTo>
                  <a:pt x="82724" y="32704"/>
                </a:lnTo>
                <a:cubicBezTo>
                  <a:pt x="82724" y="32667"/>
                  <a:pt x="82762" y="32629"/>
                  <a:pt x="82762" y="32553"/>
                </a:cubicBezTo>
                <a:lnTo>
                  <a:pt x="82762" y="32515"/>
                </a:lnTo>
                <a:lnTo>
                  <a:pt x="82648" y="32402"/>
                </a:lnTo>
                <a:close/>
                <a:moveTo>
                  <a:pt x="3933" y="32251"/>
                </a:moveTo>
                <a:lnTo>
                  <a:pt x="3819" y="32326"/>
                </a:lnTo>
                <a:cubicBezTo>
                  <a:pt x="3706" y="32591"/>
                  <a:pt x="3744" y="32780"/>
                  <a:pt x="3933" y="32856"/>
                </a:cubicBezTo>
                <a:lnTo>
                  <a:pt x="4084" y="32818"/>
                </a:lnTo>
                <a:cubicBezTo>
                  <a:pt x="4159" y="32780"/>
                  <a:pt x="4311" y="32667"/>
                  <a:pt x="4311" y="32477"/>
                </a:cubicBezTo>
                <a:cubicBezTo>
                  <a:pt x="4311" y="32440"/>
                  <a:pt x="4311" y="32402"/>
                  <a:pt x="4311" y="32326"/>
                </a:cubicBezTo>
                <a:lnTo>
                  <a:pt x="4159" y="32251"/>
                </a:lnTo>
                <a:close/>
                <a:moveTo>
                  <a:pt x="43064" y="32477"/>
                </a:moveTo>
                <a:lnTo>
                  <a:pt x="42912" y="32553"/>
                </a:lnTo>
                <a:cubicBezTo>
                  <a:pt x="42874" y="32742"/>
                  <a:pt x="42988" y="32893"/>
                  <a:pt x="43139" y="32893"/>
                </a:cubicBezTo>
                <a:lnTo>
                  <a:pt x="43290" y="32780"/>
                </a:lnTo>
                <a:cubicBezTo>
                  <a:pt x="43290" y="32780"/>
                  <a:pt x="43290" y="32742"/>
                  <a:pt x="43290" y="32742"/>
                </a:cubicBezTo>
                <a:cubicBezTo>
                  <a:pt x="43290" y="32591"/>
                  <a:pt x="43215" y="32477"/>
                  <a:pt x="43064" y="32477"/>
                </a:cubicBezTo>
                <a:close/>
                <a:moveTo>
                  <a:pt x="78225" y="32251"/>
                </a:moveTo>
                <a:lnTo>
                  <a:pt x="78111" y="32326"/>
                </a:lnTo>
                <a:cubicBezTo>
                  <a:pt x="78111" y="32326"/>
                  <a:pt x="78073" y="32364"/>
                  <a:pt x="78036" y="32402"/>
                </a:cubicBezTo>
                <a:cubicBezTo>
                  <a:pt x="77960" y="32477"/>
                  <a:pt x="77847" y="32591"/>
                  <a:pt x="77847" y="32704"/>
                </a:cubicBezTo>
                <a:cubicBezTo>
                  <a:pt x="77847" y="32780"/>
                  <a:pt x="77884" y="32856"/>
                  <a:pt x="77960" y="32893"/>
                </a:cubicBezTo>
                <a:lnTo>
                  <a:pt x="78073" y="32969"/>
                </a:lnTo>
                <a:cubicBezTo>
                  <a:pt x="78225" y="32931"/>
                  <a:pt x="78338" y="32893"/>
                  <a:pt x="78414" y="32818"/>
                </a:cubicBezTo>
                <a:cubicBezTo>
                  <a:pt x="78489" y="32780"/>
                  <a:pt x="78527" y="32742"/>
                  <a:pt x="78565" y="32742"/>
                </a:cubicBezTo>
                <a:lnTo>
                  <a:pt x="78678" y="32667"/>
                </a:lnTo>
                <a:cubicBezTo>
                  <a:pt x="78678" y="32629"/>
                  <a:pt x="78678" y="32629"/>
                  <a:pt x="78678" y="32591"/>
                </a:cubicBezTo>
                <a:cubicBezTo>
                  <a:pt x="78678" y="32515"/>
                  <a:pt x="78640" y="32477"/>
                  <a:pt x="78603" y="32440"/>
                </a:cubicBezTo>
                <a:lnTo>
                  <a:pt x="78603" y="32402"/>
                </a:lnTo>
                <a:lnTo>
                  <a:pt x="78489" y="32251"/>
                </a:lnTo>
                <a:close/>
                <a:moveTo>
                  <a:pt x="79826" y="32386"/>
                </a:moveTo>
                <a:cubicBezTo>
                  <a:pt x="79746" y="32386"/>
                  <a:pt x="79666" y="32413"/>
                  <a:pt x="79586" y="32440"/>
                </a:cubicBezTo>
                <a:cubicBezTo>
                  <a:pt x="79434" y="32553"/>
                  <a:pt x="79359" y="32818"/>
                  <a:pt x="79510" y="32931"/>
                </a:cubicBezTo>
                <a:cubicBezTo>
                  <a:pt x="79548" y="32969"/>
                  <a:pt x="79623" y="33007"/>
                  <a:pt x="79737" y="33007"/>
                </a:cubicBezTo>
                <a:lnTo>
                  <a:pt x="79813" y="33007"/>
                </a:lnTo>
                <a:cubicBezTo>
                  <a:pt x="80002" y="32893"/>
                  <a:pt x="80002" y="32704"/>
                  <a:pt x="80002" y="32591"/>
                </a:cubicBezTo>
                <a:cubicBezTo>
                  <a:pt x="80002" y="32591"/>
                  <a:pt x="80002" y="32553"/>
                  <a:pt x="80002" y="32515"/>
                </a:cubicBezTo>
                <a:lnTo>
                  <a:pt x="79926" y="32402"/>
                </a:lnTo>
                <a:cubicBezTo>
                  <a:pt x="79893" y="32391"/>
                  <a:pt x="79859" y="32386"/>
                  <a:pt x="79826" y="32386"/>
                </a:cubicBezTo>
                <a:close/>
                <a:moveTo>
                  <a:pt x="81249" y="32667"/>
                </a:moveTo>
                <a:lnTo>
                  <a:pt x="81098" y="32780"/>
                </a:lnTo>
                <a:lnTo>
                  <a:pt x="81098" y="32931"/>
                </a:lnTo>
                <a:lnTo>
                  <a:pt x="81249" y="33045"/>
                </a:lnTo>
                <a:cubicBezTo>
                  <a:pt x="81363" y="33045"/>
                  <a:pt x="81438" y="33045"/>
                  <a:pt x="81476" y="33007"/>
                </a:cubicBezTo>
                <a:cubicBezTo>
                  <a:pt x="81514" y="32969"/>
                  <a:pt x="81589" y="32893"/>
                  <a:pt x="81589" y="32818"/>
                </a:cubicBezTo>
                <a:lnTo>
                  <a:pt x="81552" y="32780"/>
                </a:lnTo>
                <a:lnTo>
                  <a:pt x="81438" y="32667"/>
                </a:lnTo>
                <a:close/>
                <a:moveTo>
                  <a:pt x="17406" y="32615"/>
                </a:moveTo>
                <a:cubicBezTo>
                  <a:pt x="17340" y="32615"/>
                  <a:pt x="17269" y="32657"/>
                  <a:pt x="17241" y="32742"/>
                </a:cubicBezTo>
                <a:lnTo>
                  <a:pt x="17354" y="32893"/>
                </a:lnTo>
                <a:cubicBezTo>
                  <a:pt x="17317" y="32893"/>
                  <a:pt x="17279" y="32856"/>
                  <a:pt x="17279" y="32856"/>
                </a:cubicBezTo>
                <a:lnTo>
                  <a:pt x="17279" y="32893"/>
                </a:lnTo>
                <a:cubicBezTo>
                  <a:pt x="17279" y="32931"/>
                  <a:pt x="17317" y="32969"/>
                  <a:pt x="17317" y="33007"/>
                </a:cubicBezTo>
                <a:cubicBezTo>
                  <a:pt x="17354" y="33045"/>
                  <a:pt x="17402" y="33054"/>
                  <a:pt x="17449" y="33054"/>
                </a:cubicBezTo>
                <a:cubicBezTo>
                  <a:pt x="17496" y="33054"/>
                  <a:pt x="17543" y="33045"/>
                  <a:pt x="17581" y="33045"/>
                </a:cubicBezTo>
                <a:lnTo>
                  <a:pt x="17695" y="32969"/>
                </a:lnTo>
                <a:lnTo>
                  <a:pt x="17695" y="32931"/>
                </a:lnTo>
                <a:cubicBezTo>
                  <a:pt x="17695" y="32818"/>
                  <a:pt x="17619" y="32629"/>
                  <a:pt x="17468" y="32629"/>
                </a:cubicBezTo>
                <a:cubicBezTo>
                  <a:pt x="17449" y="32619"/>
                  <a:pt x="17428" y="32615"/>
                  <a:pt x="17406" y="32615"/>
                </a:cubicBezTo>
                <a:close/>
                <a:moveTo>
                  <a:pt x="40265" y="32662"/>
                </a:moveTo>
                <a:cubicBezTo>
                  <a:pt x="40026" y="32662"/>
                  <a:pt x="39963" y="32821"/>
                  <a:pt x="39963" y="32856"/>
                </a:cubicBezTo>
                <a:lnTo>
                  <a:pt x="40077" y="33007"/>
                </a:lnTo>
                <a:lnTo>
                  <a:pt x="40115" y="33007"/>
                </a:lnTo>
                <a:cubicBezTo>
                  <a:pt x="40141" y="33034"/>
                  <a:pt x="40187" y="33060"/>
                  <a:pt x="40265" y="33060"/>
                </a:cubicBezTo>
                <a:cubicBezTo>
                  <a:pt x="40297" y="33060"/>
                  <a:pt x="40335" y="33056"/>
                  <a:pt x="40379" y="33045"/>
                </a:cubicBezTo>
                <a:lnTo>
                  <a:pt x="40455" y="32931"/>
                </a:lnTo>
                <a:lnTo>
                  <a:pt x="40455" y="32780"/>
                </a:lnTo>
                <a:lnTo>
                  <a:pt x="40341" y="32667"/>
                </a:lnTo>
                <a:cubicBezTo>
                  <a:pt x="40314" y="32663"/>
                  <a:pt x="40289" y="32662"/>
                  <a:pt x="40265" y="32662"/>
                </a:cubicBezTo>
                <a:close/>
                <a:moveTo>
                  <a:pt x="52704" y="32704"/>
                </a:moveTo>
                <a:cubicBezTo>
                  <a:pt x="52591" y="32704"/>
                  <a:pt x="52515" y="32742"/>
                  <a:pt x="52440" y="32780"/>
                </a:cubicBezTo>
                <a:cubicBezTo>
                  <a:pt x="52402" y="32818"/>
                  <a:pt x="52364" y="32856"/>
                  <a:pt x="52364" y="32969"/>
                </a:cubicBezTo>
                <a:lnTo>
                  <a:pt x="52364" y="33007"/>
                </a:lnTo>
                <a:lnTo>
                  <a:pt x="52515" y="33120"/>
                </a:lnTo>
                <a:lnTo>
                  <a:pt x="52704" y="33120"/>
                </a:lnTo>
                <a:lnTo>
                  <a:pt x="52818" y="33007"/>
                </a:lnTo>
                <a:lnTo>
                  <a:pt x="52818" y="32818"/>
                </a:lnTo>
                <a:lnTo>
                  <a:pt x="52704" y="32704"/>
                </a:lnTo>
                <a:close/>
                <a:moveTo>
                  <a:pt x="24214" y="32755"/>
                </a:moveTo>
                <a:cubicBezTo>
                  <a:pt x="24089" y="32755"/>
                  <a:pt x="24037" y="32835"/>
                  <a:pt x="24008" y="32893"/>
                </a:cubicBezTo>
                <a:lnTo>
                  <a:pt x="24046" y="32893"/>
                </a:lnTo>
                <a:lnTo>
                  <a:pt x="23857" y="33007"/>
                </a:lnTo>
                <a:cubicBezTo>
                  <a:pt x="23857" y="33007"/>
                  <a:pt x="23857" y="33045"/>
                  <a:pt x="23857" y="33045"/>
                </a:cubicBezTo>
                <a:cubicBezTo>
                  <a:pt x="23857" y="33082"/>
                  <a:pt x="23895" y="33234"/>
                  <a:pt x="24046" y="33271"/>
                </a:cubicBezTo>
                <a:lnTo>
                  <a:pt x="24198" y="33158"/>
                </a:lnTo>
                <a:lnTo>
                  <a:pt x="24198" y="33158"/>
                </a:lnTo>
                <a:cubicBezTo>
                  <a:pt x="24198" y="33196"/>
                  <a:pt x="24160" y="33196"/>
                  <a:pt x="24160" y="33196"/>
                </a:cubicBezTo>
                <a:lnTo>
                  <a:pt x="24311" y="33196"/>
                </a:lnTo>
                <a:lnTo>
                  <a:pt x="24424" y="33082"/>
                </a:lnTo>
                <a:lnTo>
                  <a:pt x="24424" y="32893"/>
                </a:lnTo>
                <a:lnTo>
                  <a:pt x="24349" y="32780"/>
                </a:lnTo>
                <a:cubicBezTo>
                  <a:pt x="24296" y="32762"/>
                  <a:pt x="24251" y="32755"/>
                  <a:pt x="24214" y="32755"/>
                </a:cubicBezTo>
                <a:close/>
                <a:moveTo>
                  <a:pt x="20711" y="32614"/>
                </a:moveTo>
                <a:cubicBezTo>
                  <a:pt x="20667" y="32614"/>
                  <a:pt x="20619" y="32619"/>
                  <a:pt x="20568" y="32629"/>
                </a:cubicBezTo>
                <a:lnTo>
                  <a:pt x="20417" y="32742"/>
                </a:lnTo>
                <a:cubicBezTo>
                  <a:pt x="20417" y="32893"/>
                  <a:pt x="20455" y="33082"/>
                  <a:pt x="20606" y="33196"/>
                </a:cubicBezTo>
                <a:cubicBezTo>
                  <a:pt x="20689" y="33251"/>
                  <a:pt x="20792" y="33286"/>
                  <a:pt x="20916" y="33286"/>
                </a:cubicBezTo>
                <a:cubicBezTo>
                  <a:pt x="20961" y="33286"/>
                  <a:pt x="21009" y="33282"/>
                  <a:pt x="21059" y="33271"/>
                </a:cubicBezTo>
                <a:lnTo>
                  <a:pt x="21173" y="33158"/>
                </a:lnTo>
                <a:cubicBezTo>
                  <a:pt x="21173" y="32931"/>
                  <a:pt x="21135" y="32818"/>
                  <a:pt x="20984" y="32704"/>
                </a:cubicBezTo>
                <a:cubicBezTo>
                  <a:pt x="20929" y="32649"/>
                  <a:pt x="20833" y="32614"/>
                  <a:pt x="20711" y="32614"/>
                </a:cubicBezTo>
                <a:close/>
                <a:moveTo>
                  <a:pt x="78036" y="32969"/>
                </a:moveTo>
                <a:lnTo>
                  <a:pt x="77847" y="33082"/>
                </a:lnTo>
                <a:cubicBezTo>
                  <a:pt x="77847" y="33120"/>
                  <a:pt x="77847" y="33158"/>
                  <a:pt x="77809" y="33196"/>
                </a:cubicBezTo>
                <a:lnTo>
                  <a:pt x="77922" y="33385"/>
                </a:lnTo>
                <a:lnTo>
                  <a:pt x="78073" y="33385"/>
                </a:lnTo>
                <a:lnTo>
                  <a:pt x="78149" y="33309"/>
                </a:lnTo>
                <a:cubicBezTo>
                  <a:pt x="78187" y="33271"/>
                  <a:pt x="78225" y="33234"/>
                  <a:pt x="78225" y="33158"/>
                </a:cubicBezTo>
                <a:cubicBezTo>
                  <a:pt x="78225" y="33120"/>
                  <a:pt x="78225" y="33007"/>
                  <a:pt x="78036" y="32969"/>
                </a:cubicBezTo>
                <a:close/>
                <a:moveTo>
                  <a:pt x="55842" y="32969"/>
                </a:moveTo>
                <a:lnTo>
                  <a:pt x="55691" y="33045"/>
                </a:lnTo>
                <a:cubicBezTo>
                  <a:pt x="55691" y="33045"/>
                  <a:pt x="55691" y="33082"/>
                  <a:pt x="55653" y="33082"/>
                </a:cubicBezTo>
                <a:cubicBezTo>
                  <a:pt x="55616" y="33120"/>
                  <a:pt x="55578" y="33158"/>
                  <a:pt x="55578" y="33234"/>
                </a:cubicBezTo>
                <a:cubicBezTo>
                  <a:pt x="55578" y="33309"/>
                  <a:pt x="55616" y="33385"/>
                  <a:pt x="55767" y="33423"/>
                </a:cubicBezTo>
                <a:lnTo>
                  <a:pt x="55956" y="33347"/>
                </a:lnTo>
                <a:cubicBezTo>
                  <a:pt x="55994" y="33271"/>
                  <a:pt x="56032" y="33234"/>
                  <a:pt x="56032" y="33158"/>
                </a:cubicBezTo>
                <a:cubicBezTo>
                  <a:pt x="56032" y="33045"/>
                  <a:pt x="55956" y="32969"/>
                  <a:pt x="55842" y="32969"/>
                </a:cubicBezTo>
                <a:close/>
                <a:moveTo>
                  <a:pt x="76599" y="32856"/>
                </a:moveTo>
                <a:lnTo>
                  <a:pt x="76485" y="32969"/>
                </a:lnTo>
                <a:cubicBezTo>
                  <a:pt x="76485" y="33007"/>
                  <a:pt x="76485" y="33045"/>
                  <a:pt x="76485" y="33082"/>
                </a:cubicBezTo>
                <a:cubicBezTo>
                  <a:pt x="76485" y="33158"/>
                  <a:pt x="76485" y="33385"/>
                  <a:pt x="76674" y="33460"/>
                </a:cubicBezTo>
                <a:lnTo>
                  <a:pt x="76864" y="33385"/>
                </a:lnTo>
                <a:lnTo>
                  <a:pt x="76864" y="33385"/>
                </a:lnTo>
                <a:cubicBezTo>
                  <a:pt x="76864" y="33385"/>
                  <a:pt x="76826" y="33423"/>
                  <a:pt x="76826" y="33423"/>
                </a:cubicBezTo>
                <a:lnTo>
                  <a:pt x="76901" y="33423"/>
                </a:lnTo>
                <a:cubicBezTo>
                  <a:pt x="76977" y="33423"/>
                  <a:pt x="77242" y="33423"/>
                  <a:pt x="77242" y="33234"/>
                </a:cubicBezTo>
                <a:lnTo>
                  <a:pt x="77090" y="32969"/>
                </a:lnTo>
                <a:cubicBezTo>
                  <a:pt x="77053" y="32969"/>
                  <a:pt x="76977" y="32969"/>
                  <a:pt x="76939" y="32931"/>
                </a:cubicBezTo>
                <a:cubicBezTo>
                  <a:pt x="76864" y="32893"/>
                  <a:pt x="76750" y="32856"/>
                  <a:pt x="76599" y="32856"/>
                </a:cubicBezTo>
                <a:close/>
                <a:moveTo>
                  <a:pt x="41438" y="33196"/>
                </a:moveTo>
                <a:cubicBezTo>
                  <a:pt x="41287" y="33234"/>
                  <a:pt x="41211" y="33347"/>
                  <a:pt x="41173" y="33423"/>
                </a:cubicBezTo>
                <a:lnTo>
                  <a:pt x="41287" y="33574"/>
                </a:lnTo>
                <a:cubicBezTo>
                  <a:pt x="41551" y="33574"/>
                  <a:pt x="41665" y="33498"/>
                  <a:pt x="41702" y="33423"/>
                </a:cubicBezTo>
                <a:lnTo>
                  <a:pt x="41702" y="33271"/>
                </a:lnTo>
                <a:cubicBezTo>
                  <a:pt x="41627" y="33196"/>
                  <a:pt x="41551" y="33196"/>
                  <a:pt x="41438" y="33196"/>
                </a:cubicBezTo>
                <a:close/>
                <a:moveTo>
                  <a:pt x="13142" y="33256"/>
                </a:moveTo>
                <a:cubicBezTo>
                  <a:pt x="13111" y="33256"/>
                  <a:pt x="13077" y="33260"/>
                  <a:pt x="13044" y="33271"/>
                </a:cubicBezTo>
                <a:cubicBezTo>
                  <a:pt x="12969" y="33271"/>
                  <a:pt x="12931" y="33347"/>
                  <a:pt x="12893" y="33423"/>
                </a:cubicBezTo>
                <a:lnTo>
                  <a:pt x="13044" y="33574"/>
                </a:lnTo>
                <a:cubicBezTo>
                  <a:pt x="13044" y="33601"/>
                  <a:pt x="13082" y="33627"/>
                  <a:pt x="13144" y="33627"/>
                </a:cubicBezTo>
                <a:cubicBezTo>
                  <a:pt x="13170" y="33627"/>
                  <a:pt x="13200" y="33623"/>
                  <a:pt x="13233" y="33612"/>
                </a:cubicBezTo>
                <a:lnTo>
                  <a:pt x="13347" y="33498"/>
                </a:lnTo>
                <a:lnTo>
                  <a:pt x="13347" y="33423"/>
                </a:lnTo>
                <a:lnTo>
                  <a:pt x="13309" y="33309"/>
                </a:lnTo>
                <a:cubicBezTo>
                  <a:pt x="13282" y="33283"/>
                  <a:pt x="13218" y="33256"/>
                  <a:pt x="13142" y="33256"/>
                </a:cubicBezTo>
                <a:close/>
                <a:moveTo>
                  <a:pt x="59850" y="33082"/>
                </a:moveTo>
                <a:cubicBezTo>
                  <a:pt x="59585" y="33082"/>
                  <a:pt x="59472" y="33271"/>
                  <a:pt x="59472" y="33385"/>
                </a:cubicBezTo>
                <a:cubicBezTo>
                  <a:pt x="59472" y="33498"/>
                  <a:pt x="59548" y="33612"/>
                  <a:pt x="59661" y="33650"/>
                </a:cubicBezTo>
                <a:lnTo>
                  <a:pt x="59812" y="33574"/>
                </a:lnTo>
                <a:cubicBezTo>
                  <a:pt x="59868" y="33596"/>
                  <a:pt x="59913" y="33605"/>
                  <a:pt x="59951" y="33605"/>
                </a:cubicBezTo>
                <a:cubicBezTo>
                  <a:pt x="60042" y="33605"/>
                  <a:pt x="60088" y="33552"/>
                  <a:pt x="60115" y="33498"/>
                </a:cubicBezTo>
                <a:cubicBezTo>
                  <a:pt x="60115" y="33460"/>
                  <a:pt x="60115" y="33423"/>
                  <a:pt x="60115" y="33423"/>
                </a:cubicBezTo>
                <a:cubicBezTo>
                  <a:pt x="60115" y="33309"/>
                  <a:pt x="60039" y="33271"/>
                  <a:pt x="60001" y="33234"/>
                </a:cubicBezTo>
                <a:lnTo>
                  <a:pt x="59850" y="33082"/>
                </a:lnTo>
                <a:close/>
                <a:moveTo>
                  <a:pt x="57491" y="33341"/>
                </a:moveTo>
                <a:cubicBezTo>
                  <a:pt x="57264" y="33341"/>
                  <a:pt x="57204" y="33469"/>
                  <a:pt x="57204" y="33536"/>
                </a:cubicBezTo>
                <a:lnTo>
                  <a:pt x="57241" y="33650"/>
                </a:lnTo>
                <a:cubicBezTo>
                  <a:pt x="57286" y="33694"/>
                  <a:pt x="57343" y="33712"/>
                  <a:pt x="57406" y="33712"/>
                </a:cubicBezTo>
                <a:cubicBezTo>
                  <a:pt x="57450" y="33712"/>
                  <a:pt x="57497" y="33703"/>
                  <a:pt x="57544" y="33687"/>
                </a:cubicBezTo>
                <a:cubicBezTo>
                  <a:pt x="57657" y="33687"/>
                  <a:pt x="57695" y="33574"/>
                  <a:pt x="57695" y="33498"/>
                </a:cubicBezTo>
                <a:cubicBezTo>
                  <a:pt x="57695" y="33460"/>
                  <a:pt x="57695" y="33460"/>
                  <a:pt x="57695" y="33423"/>
                </a:cubicBezTo>
                <a:lnTo>
                  <a:pt x="57582" y="33347"/>
                </a:lnTo>
                <a:cubicBezTo>
                  <a:pt x="57549" y="33343"/>
                  <a:pt x="57519" y="33341"/>
                  <a:pt x="57491" y="33341"/>
                </a:cubicBezTo>
                <a:close/>
                <a:moveTo>
                  <a:pt x="379" y="33234"/>
                </a:moveTo>
                <a:lnTo>
                  <a:pt x="227" y="33347"/>
                </a:lnTo>
                <a:cubicBezTo>
                  <a:pt x="227" y="33460"/>
                  <a:pt x="265" y="33574"/>
                  <a:pt x="341" y="33687"/>
                </a:cubicBezTo>
                <a:lnTo>
                  <a:pt x="454" y="33725"/>
                </a:lnTo>
                <a:lnTo>
                  <a:pt x="606" y="33725"/>
                </a:lnTo>
                <a:lnTo>
                  <a:pt x="757" y="33650"/>
                </a:lnTo>
                <a:cubicBezTo>
                  <a:pt x="757" y="33612"/>
                  <a:pt x="757" y="33574"/>
                  <a:pt x="757" y="33536"/>
                </a:cubicBezTo>
                <a:cubicBezTo>
                  <a:pt x="757" y="33460"/>
                  <a:pt x="719" y="33234"/>
                  <a:pt x="379" y="33234"/>
                </a:cubicBezTo>
                <a:close/>
                <a:moveTo>
                  <a:pt x="64009" y="33385"/>
                </a:moveTo>
                <a:cubicBezTo>
                  <a:pt x="63858" y="33385"/>
                  <a:pt x="63744" y="33460"/>
                  <a:pt x="63706" y="33574"/>
                </a:cubicBezTo>
                <a:lnTo>
                  <a:pt x="63820" y="33725"/>
                </a:lnTo>
                <a:cubicBezTo>
                  <a:pt x="63858" y="33725"/>
                  <a:pt x="63858" y="33763"/>
                  <a:pt x="63933" y="33763"/>
                </a:cubicBezTo>
                <a:lnTo>
                  <a:pt x="64085" y="33650"/>
                </a:lnTo>
                <a:cubicBezTo>
                  <a:pt x="64122" y="33650"/>
                  <a:pt x="64160" y="33612"/>
                  <a:pt x="64160" y="33536"/>
                </a:cubicBezTo>
                <a:lnTo>
                  <a:pt x="64160" y="33498"/>
                </a:lnTo>
                <a:lnTo>
                  <a:pt x="64009" y="33385"/>
                </a:lnTo>
                <a:close/>
                <a:moveTo>
                  <a:pt x="48130" y="33385"/>
                </a:moveTo>
                <a:lnTo>
                  <a:pt x="48016" y="33498"/>
                </a:lnTo>
                <a:cubicBezTo>
                  <a:pt x="48016" y="33536"/>
                  <a:pt x="47979" y="33574"/>
                  <a:pt x="47979" y="33650"/>
                </a:cubicBezTo>
                <a:lnTo>
                  <a:pt x="47979" y="33687"/>
                </a:lnTo>
                <a:lnTo>
                  <a:pt x="48016" y="33763"/>
                </a:lnTo>
                <a:cubicBezTo>
                  <a:pt x="48054" y="33782"/>
                  <a:pt x="48101" y="33791"/>
                  <a:pt x="48144" y="33791"/>
                </a:cubicBezTo>
                <a:cubicBezTo>
                  <a:pt x="48186" y="33791"/>
                  <a:pt x="48224" y="33782"/>
                  <a:pt x="48243" y="33763"/>
                </a:cubicBezTo>
                <a:cubicBezTo>
                  <a:pt x="48319" y="33725"/>
                  <a:pt x="48394" y="33650"/>
                  <a:pt x="48394" y="33574"/>
                </a:cubicBezTo>
                <a:cubicBezTo>
                  <a:pt x="48394" y="33498"/>
                  <a:pt x="48357" y="33460"/>
                  <a:pt x="48281" y="33423"/>
                </a:cubicBezTo>
                <a:cubicBezTo>
                  <a:pt x="48243" y="33385"/>
                  <a:pt x="48205" y="33385"/>
                  <a:pt x="48130" y="33385"/>
                </a:cubicBezTo>
                <a:close/>
                <a:moveTo>
                  <a:pt x="16334" y="33612"/>
                </a:moveTo>
                <a:lnTo>
                  <a:pt x="16144" y="33763"/>
                </a:lnTo>
                <a:cubicBezTo>
                  <a:pt x="16144" y="33801"/>
                  <a:pt x="16144" y="33914"/>
                  <a:pt x="16258" y="33952"/>
                </a:cubicBezTo>
                <a:cubicBezTo>
                  <a:pt x="16296" y="33990"/>
                  <a:pt x="16334" y="33990"/>
                  <a:pt x="16447" y="33990"/>
                </a:cubicBezTo>
                <a:lnTo>
                  <a:pt x="16560" y="33876"/>
                </a:lnTo>
                <a:cubicBezTo>
                  <a:pt x="16560" y="33725"/>
                  <a:pt x="16485" y="33650"/>
                  <a:pt x="16334" y="33612"/>
                </a:cubicBezTo>
                <a:close/>
                <a:moveTo>
                  <a:pt x="82082" y="33634"/>
                </a:moveTo>
                <a:cubicBezTo>
                  <a:pt x="82018" y="33634"/>
                  <a:pt x="81945" y="33661"/>
                  <a:pt x="81892" y="33687"/>
                </a:cubicBezTo>
                <a:cubicBezTo>
                  <a:pt x="81816" y="33725"/>
                  <a:pt x="81779" y="33801"/>
                  <a:pt x="81779" y="33876"/>
                </a:cubicBezTo>
                <a:cubicBezTo>
                  <a:pt x="81779" y="33952"/>
                  <a:pt x="81854" y="34028"/>
                  <a:pt x="81968" y="34028"/>
                </a:cubicBezTo>
                <a:lnTo>
                  <a:pt x="82119" y="33914"/>
                </a:lnTo>
                <a:lnTo>
                  <a:pt x="82119" y="33914"/>
                </a:lnTo>
                <a:cubicBezTo>
                  <a:pt x="82119" y="33952"/>
                  <a:pt x="82081" y="33952"/>
                  <a:pt x="82081" y="33952"/>
                </a:cubicBezTo>
                <a:cubicBezTo>
                  <a:pt x="82119" y="33952"/>
                  <a:pt x="82232" y="33914"/>
                  <a:pt x="82232" y="33801"/>
                </a:cubicBezTo>
                <a:cubicBezTo>
                  <a:pt x="82232" y="33763"/>
                  <a:pt x="82232" y="33763"/>
                  <a:pt x="82232" y="33725"/>
                </a:cubicBezTo>
                <a:lnTo>
                  <a:pt x="82157" y="33650"/>
                </a:lnTo>
                <a:cubicBezTo>
                  <a:pt x="82134" y="33638"/>
                  <a:pt x="82109" y="33634"/>
                  <a:pt x="82082" y="33634"/>
                </a:cubicBezTo>
                <a:close/>
                <a:moveTo>
                  <a:pt x="80531" y="33839"/>
                </a:moveTo>
                <a:lnTo>
                  <a:pt x="80342" y="33914"/>
                </a:lnTo>
                <a:lnTo>
                  <a:pt x="80342" y="34065"/>
                </a:lnTo>
                <a:lnTo>
                  <a:pt x="80455" y="34179"/>
                </a:lnTo>
                <a:cubicBezTo>
                  <a:pt x="80606" y="34179"/>
                  <a:pt x="80720" y="34141"/>
                  <a:pt x="80796" y="34028"/>
                </a:cubicBezTo>
                <a:lnTo>
                  <a:pt x="80644" y="33839"/>
                </a:lnTo>
                <a:close/>
                <a:moveTo>
                  <a:pt x="54292" y="33914"/>
                </a:moveTo>
                <a:cubicBezTo>
                  <a:pt x="54292" y="33952"/>
                  <a:pt x="54255" y="33952"/>
                  <a:pt x="54217" y="33952"/>
                </a:cubicBezTo>
                <a:cubicBezTo>
                  <a:pt x="54141" y="33990"/>
                  <a:pt x="53952" y="34065"/>
                  <a:pt x="53952" y="34217"/>
                </a:cubicBezTo>
                <a:lnTo>
                  <a:pt x="54066" y="34330"/>
                </a:lnTo>
                <a:cubicBezTo>
                  <a:pt x="54113" y="34346"/>
                  <a:pt x="54166" y="34355"/>
                  <a:pt x="54221" y="34355"/>
                </a:cubicBezTo>
                <a:cubicBezTo>
                  <a:pt x="54298" y="34355"/>
                  <a:pt x="54377" y="34337"/>
                  <a:pt x="54444" y="34292"/>
                </a:cubicBezTo>
                <a:cubicBezTo>
                  <a:pt x="54481" y="34254"/>
                  <a:pt x="54519" y="34179"/>
                  <a:pt x="54519" y="34103"/>
                </a:cubicBezTo>
                <a:cubicBezTo>
                  <a:pt x="54519" y="34065"/>
                  <a:pt x="54519" y="34028"/>
                  <a:pt x="54519" y="33990"/>
                </a:cubicBezTo>
                <a:lnTo>
                  <a:pt x="54292" y="33914"/>
                </a:lnTo>
                <a:close/>
                <a:moveTo>
                  <a:pt x="39953" y="34201"/>
                </a:moveTo>
                <a:cubicBezTo>
                  <a:pt x="39932" y="34201"/>
                  <a:pt x="39910" y="34206"/>
                  <a:pt x="39888" y="34217"/>
                </a:cubicBezTo>
                <a:lnTo>
                  <a:pt x="39774" y="34330"/>
                </a:lnTo>
                <a:cubicBezTo>
                  <a:pt x="39736" y="34519"/>
                  <a:pt x="39850" y="34633"/>
                  <a:pt x="40001" y="34670"/>
                </a:cubicBezTo>
                <a:lnTo>
                  <a:pt x="40152" y="34519"/>
                </a:lnTo>
                <a:cubicBezTo>
                  <a:pt x="40152" y="34481"/>
                  <a:pt x="40152" y="34481"/>
                  <a:pt x="40152" y="34481"/>
                </a:cubicBezTo>
                <a:cubicBezTo>
                  <a:pt x="40152" y="34443"/>
                  <a:pt x="40190" y="34443"/>
                  <a:pt x="40190" y="34406"/>
                </a:cubicBezTo>
                <a:cubicBezTo>
                  <a:pt x="40190" y="34368"/>
                  <a:pt x="40190" y="34292"/>
                  <a:pt x="40077" y="34254"/>
                </a:cubicBezTo>
                <a:cubicBezTo>
                  <a:pt x="40050" y="34228"/>
                  <a:pt x="40004" y="34201"/>
                  <a:pt x="39953" y="34201"/>
                </a:cubicBezTo>
                <a:close/>
                <a:moveTo>
                  <a:pt x="17685" y="34310"/>
                </a:moveTo>
                <a:cubicBezTo>
                  <a:pt x="17651" y="34310"/>
                  <a:pt x="17616" y="34318"/>
                  <a:pt x="17581" y="34330"/>
                </a:cubicBezTo>
                <a:lnTo>
                  <a:pt x="17468" y="34443"/>
                </a:lnTo>
                <a:cubicBezTo>
                  <a:pt x="17468" y="34595"/>
                  <a:pt x="17695" y="34746"/>
                  <a:pt x="17808" y="34746"/>
                </a:cubicBezTo>
                <a:cubicBezTo>
                  <a:pt x="17921" y="34746"/>
                  <a:pt x="17997" y="34670"/>
                  <a:pt x="17997" y="34595"/>
                </a:cubicBezTo>
                <a:lnTo>
                  <a:pt x="17846" y="34481"/>
                </a:lnTo>
                <a:lnTo>
                  <a:pt x="17884" y="34481"/>
                </a:lnTo>
                <a:cubicBezTo>
                  <a:pt x="17831" y="34351"/>
                  <a:pt x="17761" y="34310"/>
                  <a:pt x="17685" y="34310"/>
                </a:cubicBezTo>
                <a:close/>
                <a:moveTo>
                  <a:pt x="20215" y="34230"/>
                </a:moveTo>
                <a:cubicBezTo>
                  <a:pt x="20170" y="34230"/>
                  <a:pt x="20123" y="34239"/>
                  <a:pt x="20076" y="34254"/>
                </a:cubicBezTo>
                <a:cubicBezTo>
                  <a:pt x="19850" y="34330"/>
                  <a:pt x="19774" y="34595"/>
                  <a:pt x="19925" y="34746"/>
                </a:cubicBezTo>
                <a:lnTo>
                  <a:pt x="20039" y="34746"/>
                </a:lnTo>
                <a:cubicBezTo>
                  <a:pt x="20266" y="34746"/>
                  <a:pt x="20417" y="34633"/>
                  <a:pt x="20417" y="34406"/>
                </a:cubicBezTo>
                <a:cubicBezTo>
                  <a:pt x="20417" y="34406"/>
                  <a:pt x="20417" y="34406"/>
                  <a:pt x="20417" y="34368"/>
                </a:cubicBezTo>
                <a:lnTo>
                  <a:pt x="20379" y="34292"/>
                </a:lnTo>
                <a:cubicBezTo>
                  <a:pt x="20335" y="34248"/>
                  <a:pt x="20277" y="34230"/>
                  <a:pt x="20215" y="34230"/>
                </a:cubicBezTo>
                <a:close/>
                <a:moveTo>
                  <a:pt x="18355" y="34358"/>
                </a:moveTo>
                <a:cubicBezTo>
                  <a:pt x="18321" y="34358"/>
                  <a:pt x="18289" y="34361"/>
                  <a:pt x="18262" y="34368"/>
                </a:cubicBezTo>
                <a:cubicBezTo>
                  <a:pt x="18186" y="34406"/>
                  <a:pt x="18110" y="34519"/>
                  <a:pt x="18148" y="34633"/>
                </a:cubicBezTo>
                <a:lnTo>
                  <a:pt x="18186" y="34670"/>
                </a:lnTo>
                <a:cubicBezTo>
                  <a:pt x="18241" y="34726"/>
                  <a:pt x="18378" y="34761"/>
                  <a:pt x="18491" y="34761"/>
                </a:cubicBezTo>
                <a:cubicBezTo>
                  <a:pt x="18533" y="34761"/>
                  <a:pt x="18572" y="34756"/>
                  <a:pt x="18602" y="34746"/>
                </a:cubicBezTo>
                <a:cubicBezTo>
                  <a:pt x="18715" y="34708"/>
                  <a:pt x="18791" y="34633"/>
                  <a:pt x="18791" y="34557"/>
                </a:cubicBezTo>
                <a:lnTo>
                  <a:pt x="18753" y="34481"/>
                </a:lnTo>
                <a:cubicBezTo>
                  <a:pt x="18691" y="34420"/>
                  <a:pt x="18504" y="34358"/>
                  <a:pt x="18355" y="34358"/>
                </a:cubicBezTo>
                <a:close/>
                <a:moveTo>
                  <a:pt x="47205" y="34816"/>
                </a:moveTo>
                <a:lnTo>
                  <a:pt x="47185" y="34822"/>
                </a:lnTo>
                <a:cubicBezTo>
                  <a:pt x="47193" y="34822"/>
                  <a:pt x="47200" y="34820"/>
                  <a:pt x="47205" y="34816"/>
                </a:cubicBezTo>
                <a:close/>
                <a:moveTo>
                  <a:pt x="19207" y="34481"/>
                </a:moveTo>
                <a:cubicBezTo>
                  <a:pt x="19093" y="34481"/>
                  <a:pt x="19018" y="34481"/>
                  <a:pt x="18980" y="34519"/>
                </a:cubicBezTo>
                <a:cubicBezTo>
                  <a:pt x="18942" y="34557"/>
                  <a:pt x="18904" y="34633"/>
                  <a:pt x="18942" y="34784"/>
                </a:cubicBezTo>
                <a:lnTo>
                  <a:pt x="19056" y="34859"/>
                </a:lnTo>
                <a:lnTo>
                  <a:pt x="19169" y="34859"/>
                </a:lnTo>
                <a:lnTo>
                  <a:pt x="19320" y="34746"/>
                </a:lnTo>
                <a:lnTo>
                  <a:pt x="19320" y="34595"/>
                </a:lnTo>
                <a:lnTo>
                  <a:pt x="19207" y="34481"/>
                </a:lnTo>
                <a:close/>
                <a:moveTo>
                  <a:pt x="46958" y="33952"/>
                </a:moveTo>
                <a:cubicBezTo>
                  <a:pt x="46920" y="33990"/>
                  <a:pt x="46882" y="34028"/>
                  <a:pt x="46844" y="34103"/>
                </a:cubicBezTo>
                <a:cubicBezTo>
                  <a:pt x="46806" y="34103"/>
                  <a:pt x="46769" y="34179"/>
                  <a:pt x="46769" y="34179"/>
                </a:cubicBezTo>
                <a:lnTo>
                  <a:pt x="46580" y="34254"/>
                </a:lnTo>
                <a:cubicBezTo>
                  <a:pt x="46580" y="34406"/>
                  <a:pt x="46580" y="34481"/>
                  <a:pt x="46617" y="34557"/>
                </a:cubicBezTo>
                <a:cubicBezTo>
                  <a:pt x="46655" y="34595"/>
                  <a:pt x="46655" y="34633"/>
                  <a:pt x="46655" y="34708"/>
                </a:cubicBezTo>
                <a:lnTo>
                  <a:pt x="46731" y="34859"/>
                </a:lnTo>
                <a:cubicBezTo>
                  <a:pt x="46806" y="34897"/>
                  <a:pt x="46882" y="34897"/>
                  <a:pt x="46920" y="34897"/>
                </a:cubicBezTo>
                <a:lnTo>
                  <a:pt x="47033" y="34897"/>
                </a:lnTo>
                <a:lnTo>
                  <a:pt x="47147" y="34822"/>
                </a:lnTo>
                <a:lnTo>
                  <a:pt x="47109" y="34822"/>
                </a:lnTo>
                <a:lnTo>
                  <a:pt x="47222" y="34784"/>
                </a:lnTo>
                <a:lnTo>
                  <a:pt x="47222" y="34784"/>
                </a:lnTo>
                <a:cubicBezTo>
                  <a:pt x="47222" y="34784"/>
                  <a:pt x="47222" y="34806"/>
                  <a:pt x="47205" y="34816"/>
                </a:cubicBezTo>
                <a:lnTo>
                  <a:pt x="47205" y="34816"/>
                </a:lnTo>
                <a:lnTo>
                  <a:pt x="47336" y="34784"/>
                </a:lnTo>
                <a:cubicBezTo>
                  <a:pt x="47374" y="34708"/>
                  <a:pt x="47374" y="34595"/>
                  <a:pt x="47374" y="34519"/>
                </a:cubicBezTo>
                <a:cubicBezTo>
                  <a:pt x="47411" y="34406"/>
                  <a:pt x="47411" y="34292"/>
                  <a:pt x="47449" y="34217"/>
                </a:cubicBezTo>
                <a:lnTo>
                  <a:pt x="47374" y="34141"/>
                </a:lnTo>
                <a:cubicBezTo>
                  <a:pt x="47374" y="34141"/>
                  <a:pt x="47411" y="34103"/>
                  <a:pt x="47411" y="34103"/>
                </a:cubicBezTo>
                <a:cubicBezTo>
                  <a:pt x="47411" y="34028"/>
                  <a:pt x="47374" y="33952"/>
                  <a:pt x="47222" y="33952"/>
                </a:cubicBezTo>
                <a:lnTo>
                  <a:pt x="47185" y="33990"/>
                </a:lnTo>
                <a:cubicBezTo>
                  <a:pt x="47147" y="33952"/>
                  <a:pt x="47071" y="33952"/>
                  <a:pt x="46958" y="33952"/>
                </a:cubicBezTo>
                <a:close/>
                <a:moveTo>
                  <a:pt x="81022" y="34676"/>
                </a:moveTo>
                <a:cubicBezTo>
                  <a:pt x="80983" y="34676"/>
                  <a:pt x="80944" y="34685"/>
                  <a:pt x="80909" y="34708"/>
                </a:cubicBezTo>
                <a:cubicBezTo>
                  <a:pt x="80871" y="34708"/>
                  <a:pt x="80833" y="34746"/>
                  <a:pt x="80796" y="34859"/>
                </a:cubicBezTo>
                <a:lnTo>
                  <a:pt x="80909" y="34973"/>
                </a:lnTo>
                <a:cubicBezTo>
                  <a:pt x="80962" y="35000"/>
                  <a:pt x="81035" y="35026"/>
                  <a:pt x="81113" y="35026"/>
                </a:cubicBezTo>
                <a:cubicBezTo>
                  <a:pt x="81145" y="35026"/>
                  <a:pt x="81178" y="35022"/>
                  <a:pt x="81211" y="35011"/>
                </a:cubicBezTo>
                <a:cubicBezTo>
                  <a:pt x="81249" y="34973"/>
                  <a:pt x="81325" y="34935"/>
                  <a:pt x="81325" y="34859"/>
                </a:cubicBezTo>
                <a:lnTo>
                  <a:pt x="81249" y="34746"/>
                </a:lnTo>
                <a:cubicBezTo>
                  <a:pt x="81197" y="34720"/>
                  <a:pt x="81109" y="34676"/>
                  <a:pt x="81022" y="34676"/>
                </a:cubicBezTo>
                <a:close/>
                <a:moveTo>
                  <a:pt x="2080" y="34670"/>
                </a:moveTo>
                <a:cubicBezTo>
                  <a:pt x="1778" y="34746"/>
                  <a:pt x="1626" y="34935"/>
                  <a:pt x="1778" y="35162"/>
                </a:cubicBezTo>
                <a:lnTo>
                  <a:pt x="1853" y="35237"/>
                </a:lnTo>
                <a:cubicBezTo>
                  <a:pt x="2004" y="35237"/>
                  <a:pt x="2080" y="35200"/>
                  <a:pt x="2156" y="35200"/>
                </a:cubicBezTo>
                <a:cubicBezTo>
                  <a:pt x="2156" y="35162"/>
                  <a:pt x="2193" y="35162"/>
                  <a:pt x="2231" y="35162"/>
                </a:cubicBezTo>
                <a:lnTo>
                  <a:pt x="2383" y="35048"/>
                </a:lnTo>
                <a:cubicBezTo>
                  <a:pt x="2383" y="34935"/>
                  <a:pt x="2345" y="34859"/>
                  <a:pt x="2307" y="34822"/>
                </a:cubicBezTo>
                <a:cubicBezTo>
                  <a:pt x="2269" y="34822"/>
                  <a:pt x="2269" y="34784"/>
                  <a:pt x="2269" y="34784"/>
                </a:cubicBezTo>
                <a:lnTo>
                  <a:pt x="2080" y="34670"/>
                </a:lnTo>
                <a:close/>
                <a:moveTo>
                  <a:pt x="32024" y="34822"/>
                </a:moveTo>
                <a:lnTo>
                  <a:pt x="31872" y="34973"/>
                </a:lnTo>
                <a:cubicBezTo>
                  <a:pt x="31872" y="35048"/>
                  <a:pt x="31948" y="35124"/>
                  <a:pt x="31948" y="35162"/>
                </a:cubicBezTo>
                <a:lnTo>
                  <a:pt x="32061" y="35237"/>
                </a:lnTo>
                <a:lnTo>
                  <a:pt x="32213" y="35237"/>
                </a:lnTo>
                <a:lnTo>
                  <a:pt x="32326" y="35086"/>
                </a:lnTo>
                <a:cubicBezTo>
                  <a:pt x="32326" y="35086"/>
                  <a:pt x="32364" y="35048"/>
                  <a:pt x="32364" y="35011"/>
                </a:cubicBezTo>
                <a:lnTo>
                  <a:pt x="32251" y="34822"/>
                </a:lnTo>
                <a:close/>
                <a:moveTo>
                  <a:pt x="76788" y="34822"/>
                </a:moveTo>
                <a:lnTo>
                  <a:pt x="76674" y="34935"/>
                </a:lnTo>
                <a:cubicBezTo>
                  <a:pt x="76637" y="35124"/>
                  <a:pt x="76712" y="35237"/>
                  <a:pt x="76901" y="35275"/>
                </a:cubicBezTo>
                <a:lnTo>
                  <a:pt x="77053" y="35200"/>
                </a:lnTo>
                <a:cubicBezTo>
                  <a:pt x="77053" y="35162"/>
                  <a:pt x="77053" y="35162"/>
                  <a:pt x="77053" y="35162"/>
                </a:cubicBezTo>
                <a:cubicBezTo>
                  <a:pt x="77090" y="35124"/>
                  <a:pt x="77128" y="35086"/>
                  <a:pt x="77128" y="35011"/>
                </a:cubicBezTo>
                <a:cubicBezTo>
                  <a:pt x="77128" y="34973"/>
                  <a:pt x="77128" y="34935"/>
                  <a:pt x="77090" y="34935"/>
                </a:cubicBezTo>
                <a:lnTo>
                  <a:pt x="76977" y="34822"/>
                </a:lnTo>
                <a:close/>
                <a:moveTo>
                  <a:pt x="11192" y="35048"/>
                </a:moveTo>
                <a:cubicBezTo>
                  <a:pt x="11078" y="35048"/>
                  <a:pt x="11003" y="35048"/>
                  <a:pt x="10927" y="35086"/>
                </a:cubicBezTo>
                <a:cubicBezTo>
                  <a:pt x="10889" y="35124"/>
                  <a:pt x="10851" y="35200"/>
                  <a:pt x="10851" y="35275"/>
                </a:cubicBezTo>
                <a:lnTo>
                  <a:pt x="10851" y="35313"/>
                </a:lnTo>
                <a:lnTo>
                  <a:pt x="11003" y="35426"/>
                </a:lnTo>
                <a:lnTo>
                  <a:pt x="11154" y="35426"/>
                </a:lnTo>
                <a:lnTo>
                  <a:pt x="11305" y="35313"/>
                </a:lnTo>
                <a:lnTo>
                  <a:pt x="11305" y="35162"/>
                </a:lnTo>
                <a:lnTo>
                  <a:pt x="11192" y="35048"/>
                </a:lnTo>
                <a:close/>
                <a:moveTo>
                  <a:pt x="1587" y="35145"/>
                </a:moveTo>
                <a:cubicBezTo>
                  <a:pt x="1563" y="35145"/>
                  <a:pt x="1538" y="35149"/>
                  <a:pt x="1513" y="35162"/>
                </a:cubicBezTo>
                <a:lnTo>
                  <a:pt x="1400" y="35275"/>
                </a:lnTo>
                <a:lnTo>
                  <a:pt x="1400" y="35351"/>
                </a:lnTo>
                <a:lnTo>
                  <a:pt x="1513" y="35502"/>
                </a:lnTo>
                <a:cubicBezTo>
                  <a:pt x="1513" y="35502"/>
                  <a:pt x="1551" y="35540"/>
                  <a:pt x="1626" y="35540"/>
                </a:cubicBezTo>
                <a:lnTo>
                  <a:pt x="1778" y="35389"/>
                </a:lnTo>
                <a:cubicBezTo>
                  <a:pt x="1778" y="35313"/>
                  <a:pt x="1778" y="35237"/>
                  <a:pt x="1702" y="35162"/>
                </a:cubicBezTo>
                <a:cubicBezTo>
                  <a:pt x="1677" y="35162"/>
                  <a:pt x="1635" y="35145"/>
                  <a:pt x="1587" y="35145"/>
                </a:cubicBezTo>
                <a:close/>
                <a:moveTo>
                  <a:pt x="85106" y="35200"/>
                </a:moveTo>
                <a:lnTo>
                  <a:pt x="84954" y="35313"/>
                </a:lnTo>
                <a:lnTo>
                  <a:pt x="84954" y="35426"/>
                </a:lnTo>
                <a:lnTo>
                  <a:pt x="85106" y="35540"/>
                </a:lnTo>
                <a:cubicBezTo>
                  <a:pt x="85132" y="35567"/>
                  <a:pt x="85178" y="35593"/>
                  <a:pt x="85229" y="35593"/>
                </a:cubicBezTo>
                <a:cubicBezTo>
                  <a:pt x="85250" y="35593"/>
                  <a:pt x="85272" y="35589"/>
                  <a:pt x="85295" y="35578"/>
                </a:cubicBezTo>
                <a:lnTo>
                  <a:pt x="85408" y="35464"/>
                </a:lnTo>
                <a:lnTo>
                  <a:pt x="85408" y="35313"/>
                </a:lnTo>
                <a:lnTo>
                  <a:pt x="85295" y="35200"/>
                </a:lnTo>
                <a:close/>
                <a:moveTo>
                  <a:pt x="75895" y="35033"/>
                </a:moveTo>
                <a:cubicBezTo>
                  <a:pt x="75817" y="35033"/>
                  <a:pt x="75745" y="35059"/>
                  <a:pt x="75691" y="35086"/>
                </a:cubicBezTo>
                <a:cubicBezTo>
                  <a:pt x="75578" y="35162"/>
                  <a:pt x="75578" y="35275"/>
                  <a:pt x="75540" y="35351"/>
                </a:cubicBezTo>
                <a:cubicBezTo>
                  <a:pt x="75540" y="35389"/>
                  <a:pt x="75540" y="35464"/>
                  <a:pt x="75540" y="35464"/>
                </a:cubicBezTo>
                <a:lnTo>
                  <a:pt x="75578" y="35616"/>
                </a:lnTo>
                <a:cubicBezTo>
                  <a:pt x="75622" y="35660"/>
                  <a:pt x="75693" y="35678"/>
                  <a:pt x="75758" y="35678"/>
                </a:cubicBezTo>
                <a:cubicBezTo>
                  <a:pt x="75805" y="35678"/>
                  <a:pt x="75849" y="35669"/>
                  <a:pt x="75881" y="35653"/>
                </a:cubicBezTo>
                <a:cubicBezTo>
                  <a:pt x="76032" y="35578"/>
                  <a:pt x="76145" y="35426"/>
                  <a:pt x="76145" y="35275"/>
                </a:cubicBezTo>
                <a:cubicBezTo>
                  <a:pt x="76145" y="35200"/>
                  <a:pt x="76107" y="35162"/>
                  <a:pt x="76070" y="35086"/>
                </a:cubicBezTo>
                <a:lnTo>
                  <a:pt x="75994" y="35048"/>
                </a:lnTo>
                <a:cubicBezTo>
                  <a:pt x="75961" y="35037"/>
                  <a:pt x="75928" y="35033"/>
                  <a:pt x="75895" y="35033"/>
                </a:cubicBezTo>
                <a:close/>
                <a:moveTo>
                  <a:pt x="77960" y="35048"/>
                </a:moveTo>
                <a:lnTo>
                  <a:pt x="77809" y="35162"/>
                </a:lnTo>
                <a:lnTo>
                  <a:pt x="77809" y="35464"/>
                </a:lnTo>
                <a:cubicBezTo>
                  <a:pt x="77733" y="35464"/>
                  <a:pt x="77657" y="35502"/>
                  <a:pt x="77620" y="35578"/>
                </a:cubicBezTo>
                <a:lnTo>
                  <a:pt x="77771" y="35729"/>
                </a:lnTo>
                <a:lnTo>
                  <a:pt x="77695" y="35729"/>
                </a:lnTo>
                <a:cubicBezTo>
                  <a:pt x="77695" y="35767"/>
                  <a:pt x="77733" y="35880"/>
                  <a:pt x="77847" y="35880"/>
                </a:cubicBezTo>
                <a:lnTo>
                  <a:pt x="77922" y="35880"/>
                </a:lnTo>
                <a:cubicBezTo>
                  <a:pt x="77998" y="35880"/>
                  <a:pt x="78073" y="35805"/>
                  <a:pt x="78073" y="35729"/>
                </a:cubicBezTo>
                <a:cubicBezTo>
                  <a:pt x="78073" y="35653"/>
                  <a:pt x="78036" y="35616"/>
                  <a:pt x="78036" y="35578"/>
                </a:cubicBezTo>
                <a:cubicBezTo>
                  <a:pt x="78111" y="35578"/>
                  <a:pt x="78225" y="35540"/>
                  <a:pt x="78300" y="35426"/>
                </a:cubicBezTo>
                <a:lnTo>
                  <a:pt x="78225" y="35275"/>
                </a:lnTo>
                <a:cubicBezTo>
                  <a:pt x="78225" y="35275"/>
                  <a:pt x="78225" y="35237"/>
                  <a:pt x="78187" y="35200"/>
                </a:cubicBezTo>
                <a:cubicBezTo>
                  <a:pt x="78149" y="35162"/>
                  <a:pt x="78111" y="35048"/>
                  <a:pt x="77960" y="35048"/>
                </a:cubicBezTo>
                <a:close/>
                <a:moveTo>
                  <a:pt x="83549" y="35269"/>
                </a:moveTo>
                <a:cubicBezTo>
                  <a:pt x="83509" y="35269"/>
                  <a:pt x="83472" y="35275"/>
                  <a:pt x="83442" y="35275"/>
                </a:cubicBezTo>
                <a:lnTo>
                  <a:pt x="83215" y="35313"/>
                </a:lnTo>
                <a:cubicBezTo>
                  <a:pt x="83215" y="35351"/>
                  <a:pt x="83215" y="35389"/>
                  <a:pt x="83177" y="35426"/>
                </a:cubicBezTo>
                <a:cubicBezTo>
                  <a:pt x="83140" y="35502"/>
                  <a:pt x="83102" y="35616"/>
                  <a:pt x="83102" y="35805"/>
                </a:cubicBezTo>
                <a:lnTo>
                  <a:pt x="83291" y="35918"/>
                </a:lnTo>
                <a:cubicBezTo>
                  <a:pt x="83316" y="35918"/>
                  <a:pt x="83341" y="35935"/>
                  <a:pt x="83378" y="35935"/>
                </a:cubicBezTo>
                <a:cubicBezTo>
                  <a:pt x="83396" y="35935"/>
                  <a:pt x="83417" y="35931"/>
                  <a:pt x="83442" y="35918"/>
                </a:cubicBezTo>
                <a:cubicBezTo>
                  <a:pt x="83518" y="35880"/>
                  <a:pt x="83518" y="35880"/>
                  <a:pt x="83555" y="35805"/>
                </a:cubicBezTo>
                <a:cubicBezTo>
                  <a:pt x="83669" y="35767"/>
                  <a:pt x="83820" y="35691"/>
                  <a:pt x="83820" y="35502"/>
                </a:cubicBezTo>
                <a:cubicBezTo>
                  <a:pt x="83820" y="35464"/>
                  <a:pt x="83820" y="35426"/>
                  <a:pt x="83782" y="35389"/>
                </a:cubicBezTo>
                <a:lnTo>
                  <a:pt x="83745" y="35351"/>
                </a:lnTo>
                <a:cubicBezTo>
                  <a:pt x="83676" y="35283"/>
                  <a:pt x="83608" y="35269"/>
                  <a:pt x="83549" y="35269"/>
                </a:cubicBezTo>
                <a:close/>
                <a:moveTo>
                  <a:pt x="35578" y="35540"/>
                </a:moveTo>
                <a:lnTo>
                  <a:pt x="35389" y="35616"/>
                </a:lnTo>
                <a:lnTo>
                  <a:pt x="35351" y="35616"/>
                </a:lnTo>
                <a:cubicBezTo>
                  <a:pt x="35351" y="35691"/>
                  <a:pt x="35275" y="35767"/>
                  <a:pt x="35313" y="35842"/>
                </a:cubicBezTo>
                <a:lnTo>
                  <a:pt x="35464" y="35956"/>
                </a:lnTo>
                <a:lnTo>
                  <a:pt x="35691" y="35956"/>
                </a:lnTo>
                <a:lnTo>
                  <a:pt x="35842" y="35842"/>
                </a:lnTo>
                <a:lnTo>
                  <a:pt x="35842" y="35805"/>
                </a:lnTo>
                <a:cubicBezTo>
                  <a:pt x="35842" y="35653"/>
                  <a:pt x="35691" y="35578"/>
                  <a:pt x="35578" y="35540"/>
                </a:cubicBezTo>
                <a:close/>
                <a:moveTo>
                  <a:pt x="34141" y="35540"/>
                </a:moveTo>
                <a:lnTo>
                  <a:pt x="33914" y="35616"/>
                </a:lnTo>
                <a:cubicBezTo>
                  <a:pt x="33876" y="35653"/>
                  <a:pt x="33763" y="35729"/>
                  <a:pt x="33801" y="35880"/>
                </a:cubicBezTo>
                <a:lnTo>
                  <a:pt x="33838" y="35918"/>
                </a:lnTo>
                <a:cubicBezTo>
                  <a:pt x="33921" y="35973"/>
                  <a:pt x="34025" y="36008"/>
                  <a:pt x="34119" y="36008"/>
                </a:cubicBezTo>
                <a:cubicBezTo>
                  <a:pt x="34153" y="36008"/>
                  <a:pt x="34186" y="36004"/>
                  <a:pt x="34217" y="35994"/>
                </a:cubicBezTo>
                <a:cubicBezTo>
                  <a:pt x="34330" y="35956"/>
                  <a:pt x="34406" y="35880"/>
                  <a:pt x="34406" y="35767"/>
                </a:cubicBezTo>
                <a:cubicBezTo>
                  <a:pt x="34406" y="35729"/>
                  <a:pt x="34406" y="35729"/>
                  <a:pt x="34368" y="35691"/>
                </a:cubicBezTo>
                <a:lnTo>
                  <a:pt x="34217" y="35616"/>
                </a:lnTo>
                <a:cubicBezTo>
                  <a:pt x="34217" y="35578"/>
                  <a:pt x="34179" y="35540"/>
                  <a:pt x="34141" y="35540"/>
                </a:cubicBezTo>
                <a:close/>
                <a:moveTo>
                  <a:pt x="48848" y="35729"/>
                </a:moveTo>
                <a:lnTo>
                  <a:pt x="48583" y="35805"/>
                </a:lnTo>
                <a:cubicBezTo>
                  <a:pt x="48583" y="35805"/>
                  <a:pt x="48546" y="35842"/>
                  <a:pt x="48546" y="35880"/>
                </a:cubicBezTo>
                <a:cubicBezTo>
                  <a:pt x="48508" y="35918"/>
                  <a:pt x="48470" y="35956"/>
                  <a:pt x="48470" y="35994"/>
                </a:cubicBezTo>
                <a:cubicBezTo>
                  <a:pt x="48470" y="36031"/>
                  <a:pt x="48470" y="36107"/>
                  <a:pt x="48621" y="36145"/>
                </a:cubicBezTo>
                <a:lnTo>
                  <a:pt x="48772" y="36031"/>
                </a:lnTo>
                <a:cubicBezTo>
                  <a:pt x="48772" y="36031"/>
                  <a:pt x="48772" y="36069"/>
                  <a:pt x="48772" y="36069"/>
                </a:cubicBezTo>
                <a:cubicBezTo>
                  <a:pt x="48735" y="36107"/>
                  <a:pt x="48735" y="36107"/>
                  <a:pt x="48697" y="36107"/>
                </a:cubicBezTo>
                <a:cubicBezTo>
                  <a:pt x="48735" y="36107"/>
                  <a:pt x="48772" y="36107"/>
                  <a:pt x="48810" y="36145"/>
                </a:cubicBezTo>
                <a:lnTo>
                  <a:pt x="48848" y="36145"/>
                </a:lnTo>
                <a:lnTo>
                  <a:pt x="49037" y="36069"/>
                </a:lnTo>
                <a:cubicBezTo>
                  <a:pt x="49037" y="36031"/>
                  <a:pt x="49037" y="35994"/>
                  <a:pt x="49037" y="35994"/>
                </a:cubicBezTo>
                <a:cubicBezTo>
                  <a:pt x="49037" y="35842"/>
                  <a:pt x="48924" y="35805"/>
                  <a:pt x="48886" y="35767"/>
                </a:cubicBezTo>
                <a:cubicBezTo>
                  <a:pt x="48848" y="35729"/>
                  <a:pt x="48848" y="35729"/>
                  <a:pt x="48848" y="35729"/>
                </a:cubicBezTo>
                <a:close/>
                <a:moveTo>
                  <a:pt x="15237" y="35653"/>
                </a:moveTo>
                <a:cubicBezTo>
                  <a:pt x="15161" y="35653"/>
                  <a:pt x="14972" y="35653"/>
                  <a:pt x="14935" y="35805"/>
                </a:cubicBezTo>
                <a:lnTo>
                  <a:pt x="15010" y="35918"/>
                </a:lnTo>
                <a:cubicBezTo>
                  <a:pt x="15048" y="35956"/>
                  <a:pt x="15048" y="35956"/>
                  <a:pt x="15048" y="35994"/>
                </a:cubicBezTo>
                <a:cubicBezTo>
                  <a:pt x="15081" y="36059"/>
                  <a:pt x="15170" y="36152"/>
                  <a:pt x="15315" y="36152"/>
                </a:cubicBezTo>
                <a:cubicBezTo>
                  <a:pt x="15338" y="36152"/>
                  <a:pt x="15362" y="36150"/>
                  <a:pt x="15388" y="36145"/>
                </a:cubicBezTo>
                <a:lnTo>
                  <a:pt x="15464" y="36107"/>
                </a:lnTo>
                <a:cubicBezTo>
                  <a:pt x="15540" y="36069"/>
                  <a:pt x="15577" y="36031"/>
                  <a:pt x="15577" y="35956"/>
                </a:cubicBezTo>
                <a:cubicBezTo>
                  <a:pt x="15577" y="35918"/>
                  <a:pt x="15540" y="35842"/>
                  <a:pt x="15502" y="35805"/>
                </a:cubicBezTo>
                <a:cubicBezTo>
                  <a:pt x="15464" y="35805"/>
                  <a:pt x="15464" y="35767"/>
                  <a:pt x="15464" y="35767"/>
                </a:cubicBezTo>
                <a:lnTo>
                  <a:pt x="15313" y="35653"/>
                </a:lnTo>
                <a:close/>
                <a:moveTo>
                  <a:pt x="8734" y="35351"/>
                </a:moveTo>
                <a:cubicBezTo>
                  <a:pt x="8696" y="35351"/>
                  <a:pt x="8470" y="35389"/>
                  <a:pt x="8394" y="35540"/>
                </a:cubicBezTo>
                <a:lnTo>
                  <a:pt x="8470" y="35691"/>
                </a:lnTo>
                <a:cubicBezTo>
                  <a:pt x="8470" y="35691"/>
                  <a:pt x="8432" y="35653"/>
                  <a:pt x="8432" y="35653"/>
                </a:cubicBezTo>
                <a:lnTo>
                  <a:pt x="8432" y="35653"/>
                </a:lnTo>
                <a:lnTo>
                  <a:pt x="8545" y="35805"/>
                </a:lnTo>
                <a:lnTo>
                  <a:pt x="8621" y="35805"/>
                </a:lnTo>
                <a:lnTo>
                  <a:pt x="8507" y="35880"/>
                </a:lnTo>
                <a:cubicBezTo>
                  <a:pt x="8507" y="35842"/>
                  <a:pt x="8507" y="35842"/>
                  <a:pt x="8507" y="35842"/>
                </a:cubicBezTo>
                <a:cubicBezTo>
                  <a:pt x="8470" y="35842"/>
                  <a:pt x="8356" y="35918"/>
                  <a:pt x="8394" y="36069"/>
                </a:cubicBezTo>
                <a:lnTo>
                  <a:pt x="8432" y="36145"/>
                </a:lnTo>
                <a:cubicBezTo>
                  <a:pt x="8488" y="36164"/>
                  <a:pt x="8536" y="36173"/>
                  <a:pt x="8578" y="36173"/>
                </a:cubicBezTo>
                <a:cubicBezTo>
                  <a:pt x="8621" y="36173"/>
                  <a:pt x="8659" y="36164"/>
                  <a:pt x="8696" y="36145"/>
                </a:cubicBezTo>
                <a:cubicBezTo>
                  <a:pt x="8885" y="36069"/>
                  <a:pt x="8885" y="35842"/>
                  <a:pt x="8734" y="35767"/>
                </a:cubicBezTo>
                <a:cubicBezTo>
                  <a:pt x="8734" y="35767"/>
                  <a:pt x="8772" y="35767"/>
                  <a:pt x="8810" y="35729"/>
                </a:cubicBezTo>
                <a:cubicBezTo>
                  <a:pt x="8885" y="35691"/>
                  <a:pt x="8885" y="35616"/>
                  <a:pt x="8885" y="35540"/>
                </a:cubicBezTo>
                <a:cubicBezTo>
                  <a:pt x="8885" y="35502"/>
                  <a:pt x="8885" y="35464"/>
                  <a:pt x="8885" y="35464"/>
                </a:cubicBezTo>
                <a:lnTo>
                  <a:pt x="8734" y="35351"/>
                </a:lnTo>
                <a:close/>
                <a:moveTo>
                  <a:pt x="75512" y="35647"/>
                </a:moveTo>
                <a:cubicBezTo>
                  <a:pt x="75243" y="35647"/>
                  <a:pt x="75112" y="35775"/>
                  <a:pt x="75011" y="35842"/>
                </a:cubicBezTo>
                <a:lnTo>
                  <a:pt x="74973" y="35956"/>
                </a:lnTo>
                <a:cubicBezTo>
                  <a:pt x="74973" y="36220"/>
                  <a:pt x="75162" y="36334"/>
                  <a:pt x="75389" y="36334"/>
                </a:cubicBezTo>
                <a:cubicBezTo>
                  <a:pt x="75616" y="36334"/>
                  <a:pt x="75843" y="36220"/>
                  <a:pt x="75843" y="35956"/>
                </a:cubicBezTo>
                <a:lnTo>
                  <a:pt x="75729" y="35805"/>
                </a:lnTo>
                <a:lnTo>
                  <a:pt x="75729" y="35805"/>
                </a:lnTo>
                <a:cubicBezTo>
                  <a:pt x="75748" y="35823"/>
                  <a:pt x="75758" y="35833"/>
                  <a:pt x="75762" y="35833"/>
                </a:cubicBezTo>
                <a:cubicBezTo>
                  <a:pt x="75767" y="35833"/>
                  <a:pt x="75767" y="35823"/>
                  <a:pt x="75767" y="35805"/>
                </a:cubicBezTo>
                <a:cubicBezTo>
                  <a:pt x="75729" y="35767"/>
                  <a:pt x="75729" y="35729"/>
                  <a:pt x="75691" y="35691"/>
                </a:cubicBezTo>
                <a:lnTo>
                  <a:pt x="75616" y="35653"/>
                </a:lnTo>
                <a:cubicBezTo>
                  <a:pt x="75579" y="35649"/>
                  <a:pt x="75544" y="35647"/>
                  <a:pt x="75512" y="35647"/>
                </a:cubicBezTo>
                <a:close/>
                <a:moveTo>
                  <a:pt x="70663" y="35965"/>
                </a:moveTo>
                <a:cubicBezTo>
                  <a:pt x="70606" y="35965"/>
                  <a:pt x="70550" y="35975"/>
                  <a:pt x="70512" y="35994"/>
                </a:cubicBezTo>
                <a:cubicBezTo>
                  <a:pt x="70323" y="36107"/>
                  <a:pt x="70361" y="36296"/>
                  <a:pt x="70550" y="36372"/>
                </a:cubicBezTo>
                <a:lnTo>
                  <a:pt x="70739" y="36220"/>
                </a:lnTo>
                <a:lnTo>
                  <a:pt x="70739" y="36220"/>
                </a:lnTo>
                <a:cubicBezTo>
                  <a:pt x="70739" y="36258"/>
                  <a:pt x="70701" y="36296"/>
                  <a:pt x="70701" y="36296"/>
                </a:cubicBezTo>
                <a:cubicBezTo>
                  <a:pt x="70739" y="36296"/>
                  <a:pt x="70814" y="36296"/>
                  <a:pt x="70852" y="36258"/>
                </a:cubicBezTo>
                <a:lnTo>
                  <a:pt x="70928" y="36145"/>
                </a:lnTo>
                <a:cubicBezTo>
                  <a:pt x="70928" y="36107"/>
                  <a:pt x="70928" y="36069"/>
                  <a:pt x="70890" y="36031"/>
                </a:cubicBezTo>
                <a:lnTo>
                  <a:pt x="70814" y="35994"/>
                </a:lnTo>
                <a:cubicBezTo>
                  <a:pt x="70776" y="35975"/>
                  <a:pt x="70720" y="35965"/>
                  <a:pt x="70663" y="35965"/>
                </a:cubicBezTo>
                <a:close/>
                <a:moveTo>
                  <a:pt x="34897" y="35805"/>
                </a:moveTo>
                <a:cubicBezTo>
                  <a:pt x="34708" y="35842"/>
                  <a:pt x="34632" y="35918"/>
                  <a:pt x="34632" y="35994"/>
                </a:cubicBezTo>
                <a:lnTo>
                  <a:pt x="34632" y="35956"/>
                </a:lnTo>
                <a:cubicBezTo>
                  <a:pt x="34519" y="35956"/>
                  <a:pt x="34443" y="35994"/>
                  <a:pt x="34406" y="36031"/>
                </a:cubicBezTo>
                <a:lnTo>
                  <a:pt x="34330" y="36031"/>
                </a:lnTo>
                <a:lnTo>
                  <a:pt x="34179" y="36145"/>
                </a:lnTo>
                <a:lnTo>
                  <a:pt x="34179" y="36296"/>
                </a:lnTo>
                <a:lnTo>
                  <a:pt x="34292" y="36409"/>
                </a:lnTo>
                <a:cubicBezTo>
                  <a:pt x="34321" y="36414"/>
                  <a:pt x="34348" y="36415"/>
                  <a:pt x="34373" y="36415"/>
                </a:cubicBezTo>
                <a:cubicBezTo>
                  <a:pt x="34580" y="36415"/>
                  <a:pt x="34674" y="36288"/>
                  <a:pt x="34708" y="36220"/>
                </a:cubicBezTo>
                <a:cubicBezTo>
                  <a:pt x="34708" y="36183"/>
                  <a:pt x="34708" y="36183"/>
                  <a:pt x="34746" y="36145"/>
                </a:cubicBezTo>
                <a:lnTo>
                  <a:pt x="34708" y="36069"/>
                </a:lnTo>
                <a:lnTo>
                  <a:pt x="34708" y="36069"/>
                </a:lnTo>
                <a:lnTo>
                  <a:pt x="34821" y="36145"/>
                </a:lnTo>
                <a:lnTo>
                  <a:pt x="34859" y="36145"/>
                </a:lnTo>
                <a:cubicBezTo>
                  <a:pt x="34897" y="36145"/>
                  <a:pt x="35086" y="36145"/>
                  <a:pt x="35124" y="35994"/>
                </a:cubicBezTo>
                <a:lnTo>
                  <a:pt x="35048" y="35956"/>
                </a:lnTo>
                <a:lnTo>
                  <a:pt x="34897" y="35805"/>
                </a:lnTo>
                <a:close/>
                <a:moveTo>
                  <a:pt x="77633" y="35865"/>
                </a:moveTo>
                <a:cubicBezTo>
                  <a:pt x="77553" y="35865"/>
                  <a:pt x="77473" y="35891"/>
                  <a:pt x="77393" y="35918"/>
                </a:cubicBezTo>
                <a:cubicBezTo>
                  <a:pt x="77242" y="36031"/>
                  <a:pt x="77204" y="36296"/>
                  <a:pt x="77355" y="36409"/>
                </a:cubicBezTo>
                <a:lnTo>
                  <a:pt x="77431" y="36447"/>
                </a:lnTo>
                <a:cubicBezTo>
                  <a:pt x="77464" y="36458"/>
                  <a:pt x="77497" y="36463"/>
                  <a:pt x="77529" y="36463"/>
                </a:cubicBezTo>
                <a:cubicBezTo>
                  <a:pt x="77607" y="36463"/>
                  <a:pt x="77680" y="36436"/>
                  <a:pt x="77733" y="36409"/>
                </a:cubicBezTo>
                <a:cubicBezTo>
                  <a:pt x="77809" y="36334"/>
                  <a:pt x="77847" y="36258"/>
                  <a:pt x="77847" y="36107"/>
                </a:cubicBezTo>
                <a:cubicBezTo>
                  <a:pt x="77847" y="36069"/>
                  <a:pt x="77847" y="36031"/>
                  <a:pt x="77847" y="35956"/>
                </a:cubicBezTo>
                <a:lnTo>
                  <a:pt x="77733" y="35880"/>
                </a:lnTo>
                <a:cubicBezTo>
                  <a:pt x="77700" y="35869"/>
                  <a:pt x="77667" y="35865"/>
                  <a:pt x="77633" y="35865"/>
                </a:cubicBezTo>
                <a:close/>
                <a:moveTo>
                  <a:pt x="67147" y="36220"/>
                </a:moveTo>
                <a:lnTo>
                  <a:pt x="67071" y="36296"/>
                </a:lnTo>
                <a:lnTo>
                  <a:pt x="67109" y="36296"/>
                </a:lnTo>
                <a:lnTo>
                  <a:pt x="66958" y="36409"/>
                </a:lnTo>
                <a:lnTo>
                  <a:pt x="66958" y="36523"/>
                </a:lnTo>
                <a:lnTo>
                  <a:pt x="67034" y="36561"/>
                </a:lnTo>
                <a:cubicBezTo>
                  <a:pt x="67034" y="36561"/>
                  <a:pt x="67034" y="36523"/>
                  <a:pt x="67034" y="36523"/>
                </a:cubicBezTo>
                <a:lnTo>
                  <a:pt x="67147" y="36674"/>
                </a:lnTo>
                <a:lnTo>
                  <a:pt x="67260" y="36674"/>
                </a:lnTo>
                <a:lnTo>
                  <a:pt x="67298" y="36636"/>
                </a:lnTo>
                <a:cubicBezTo>
                  <a:pt x="67298" y="36636"/>
                  <a:pt x="67336" y="36636"/>
                  <a:pt x="67336" y="36599"/>
                </a:cubicBezTo>
                <a:lnTo>
                  <a:pt x="67336" y="36599"/>
                </a:lnTo>
                <a:lnTo>
                  <a:pt x="67449" y="36485"/>
                </a:lnTo>
                <a:lnTo>
                  <a:pt x="67449" y="36409"/>
                </a:lnTo>
                <a:lnTo>
                  <a:pt x="67412" y="36334"/>
                </a:lnTo>
                <a:cubicBezTo>
                  <a:pt x="67412" y="36334"/>
                  <a:pt x="67412" y="36372"/>
                  <a:pt x="67412" y="36372"/>
                </a:cubicBezTo>
                <a:lnTo>
                  <a:pt x="67260" y="36220"/>
                </a:lnTo>
                <a:close/>
                <a:moveTo>
                  <a:pt x="74635" y="36318"/>
                </a:moveTo>
                <a:cubicBezTo>
                  <a:pt x="74602" y="36318"/>
                  <a:pt x="74564" y="36323"/>
                  <a:pt x="74519" y="36334"/>
                </a:cubicBezTo>
                <a:lnTo>
                  <a:pt x="74444" y="36485"/>
                </a:lnTo>
                <a:cubicBezTo>
                  <a:pt x="74444" y="36485"/>
                  <a:pt x="74444" y="36485"/>
                  <a:pt x="74406" y="36523"/>
                </a:cubicBezTo>
                <a:cubicBezTo>
                  <a:pt x="74406" y="36523"/>
                  <a:pt x="74368" y="36561"/>
                  <a:pt x="74368" y="36674"/>
                </a:cubicBezTo>
                <a:lnTo>
                  <a:pt x="74406" y="36712"/>
                </a:lnTo>
                <a:cubicBezTo>
                  <a:pt x="74463" y="36797"/>
                  <a:pt x="74562" y="36840"/>
                  <a:pt x="74672" y="36840"/>
                </a:cubicBezTo>
                <a:cubicBezTo>
                  <a:pt x="74708" y="36840"/>
                  <a:pt x="74746" y="36835"/>
                  <a:pt x="74784" y="36825"/>
                </a:cubicBezTo>
                <a:cubicBezTo>
                  <a:pt x="74898" y="36825"/>
                  <a:pt x="75011" y="36712"/>
                  <a:pt x="75011" y="36523"/>
                </a:cubicBezTo>
                <a:cubicBezTo>
                  <a:pt x="75011" y="36523"/>
                  <a:pt x="75011" y="36523"/>
                  <a:pt x="75011" y="36485"/>
                </a:cubicBezTo>
                <a:lnTo>
                  <a:pt x="74822" y="36372"/>
                </a:lnTo>
                <a:cubicBezTo>
                  <a:pt x="74768" y="36345"/>
                  <a:pt x="74715" y="36318"/>
                  <a:pt x="74635" y="36318"/>
                </a:cubicBezTo>
                <a:close/>
                <a:moveTo>
                  <a:pt x="43256" y="36280"/>
                </a:moveTo>
                <a:cubicBezTo>
                  <a:pt x="43240" y="36280"/>
                  <a:pt x="43226" y="36285"/>
                  <a:pt x="43215" y="36296"/>
                </a:cubicBezTo>
                <a:lnTo>
                  <a:pt x="43139" y="36334"/>
                </a:lnTo>
                <a:cubicBezTo>
                  <a:pt x="43064" y="36372"/>
                  <a:pt x="43026" y="36523"/>
                  <a:pt x="43026" y="36636"/>
                </a:cubicBezTo>
                <a:cubicBezTo>
                  <a:pt x="43026" y="36712"/>
                  <a:pt x="43064" y="36788"/>
                  <a:pt x="43101" y="36825"/>
                </a:cubicBezTo>
                <a:cubicBezTo>
                  <a:pt x="43128" y="36852"/>
                  <a:pt x="43174" y="36879"/>
                  <a:pt x="43238" y="36879"/>
                </a:cubicBezTo>
                <a:cubicBezTo>
                  <a:pt x="43265" y="36879"/>
                  <a:pt x="43295" y="36874"/>
                  <a:pt x="43328" y="36863"/>
                </a:cubicBezTo>
                <a:cubicBezTo>
                  <a:pt x="43442" y="36825"/>
                  <a:pt x="43479" y="36750"/>
                  <a:pt x="43479" y="36599"/>
                </a:cubicBezTo>
                <a:cubicBezTo>
                  <a:pt x="43479" y="36561"/>
                  <a:pt x="43479" y="36409"/>
                  <a:pt x="43366" y="36334"/>
                </a:cubicBezTo>
                <a:cubicBezTo>
                  <a:pt x="43339" y="36307"/>
                  <a:pt x="43294" y="36280"/>
                  <a:pt x="43256" y="36280"/>
                </a:cubicBezTo>
                <a:close/>
                <a:moveTo>
                  <a:pt x="90172" y="36485"/>
                </a:moveTo>
                <a:cubicBezTo>
                  <a:pt x="90058" y="36523"/>
                  <a:pt x="89945" y="36636"/>
                  <a:pt x="89907" y="36750"/>
                </a:cubicBezTo>
                <a:lnTo>
                  <a:pt x="89945" y="36863"/>
                </a:lnTo>
                <a:cubicBezTo>
                  <a:pt x="90011" y="36907"/>
                  <a:pt x="90078" y="36926"/>
                  <a:pt x="90144" y="36926"/>
                </a:cubicBezTo>
                <a:cubicBezTo>
                  <a:pt x="90191" y="36926"/>
                  <a:pt x="90238" y="36917"/>
                  <a:pt x="90285" y="36901"/>
                </a:cubicBezTo>
                <a:cubicBezTo>
                  <a:pt x="90323" y="36901"/>
                  <a:pt x="90399" y="36863"/>
                  <a:pt x="90436" y="36863"/>
                </a:cubicBezTo>
                <a:cubicBezTo>
                  <a:pt x="90481" y="36907"/>
                  <a:pt x="90564" y="36926"/>
                  <a:pt x="90648" y="36926"/>
                </a:cubicBezTo>
                <a:cubicBezTo>
                  <a:pt x="90708" y="36926"/>
                  <a:pt x="90768" y="36917"/>
                  <a:pt x="90815" y="36901"/>
                </a:cubicBezTo>
                <a:cubicBezTo>
                  <a:pt x="90928" y="36863"/>
                  <a:pt x="90966" y="36788"/>
                  <a:pt x="90966" y="36712"/>
                </a:cubicBezTo>
                <a:cubicBezTo>
                  <a:pt x="90966" y="36674"/>
                  <a:pt x="90966" y="36674"/>
                  <a:pt x="90966" y="36636"/>
                </a:cubicBezTo>
                <a:lnTo>
                  <a:pt x="90928" y="36561"/>
                </a:lnTo>
                <a:cubicBezTo>
                  <a:pt x="90884" y="36516"/>
                  <a:pt x="90813" y="36498"/>
                  <a:pt x="90740" y="36498"/>
                </a:cubicBezTo>
                <a:cubicBezTo>
                  <a:pt x="90688" y="36498"/>
                  <a:pt x="90635" y="36507"/>
                  <a:pt x="90588" y="36523"/>
                </a:cubicBezTo>
                <a:cubicBezTo>
                  <a:pt x="90550" y="36523"/>
                  <a:pt x="90512" y="36561"/>
                  <a:pt x="90474" y="36561"/>
                </a:cubicBezTo>
                <a:cubicBezTo>
                  <a:pt x="90399" y="36485"/>
                  <a:pt x="90285" y="36485"/>
                  <a:pt x="90172" y="36485"/>
                </a:cubicBezTo>
                <a:close/>
                <a:moveTo>
                  <a:pt x="44462" y="36636"/>
                </a:moveTo>
                <a:cubicBezTo>
                  <a:pt x="44349" y="36636"/>
                  <a:pt x="44273" y="36674"/>
                  <a:pt x="44198" y="36712"/>
                </a:cubicBezTo>
                <a:cubicBezTo>
                  <a:pt x="44160" y="36750"/>
                  <a:pt x="44122" y="36788"/>
                  <a:pt x="44122" y="36901"/>
                </a:cubicBezTo>
                <a:lnTo>
                  <a:pt x="44122" y="36939"/>
                </a:lnTo>
                <a:lnTo>
                  <a:pt x="44236" y="37014"/>
                </a:lnTo>
                <a:cubicBezTo>
                  <a:pt x="44257" y="37025"/>
                  <a:pt x="44286" y="37033"/>
                  <a:pt x="44317" y="37033"/>
                </a:cubicBezTo>
                <a:cubicBezTo>
                  <a:pt x="44390" y="37033"/>
                  <a:pt x="44477" y="36990"/>
                  <a:pt x="44532" y="36844"/>
                </a:cubicBezTo>
                <a:lnTo>
                  <a:pt x="44532" y="36844"/>
                </a:lnTo>
                <a:lnTo>
                  <a:pt x="44538" y="36863"/>
                </a:lnTo>
                <a:cubicBezTo>
                  <a:pt x="44538" y="36863"/>
                  <a:pt x="44538" y="36825"/>
                  <a:pt x="44538" y="36825"/>
                </a:cubicBezTo>
                <a:cubicBezTo>
                  <a:pt x="44536" y="36832"/>
                  <a:pt x="44534" y="36838"/>
                  <a:pt x="44532" y="36844"/>
                </a:cubicBezTo>
                <a:lnTo>
                  <a:pt x="44532" y="36844"/>
                </a:lnTo>
                <a:lnTo>
                  <a:pt x="44462" y="36636"/>
                </a:lnTo>
                <a:close/>
                <a:moveTo>
                  <a:pt x="49482" y="36707"/>
                </a:moveTo>
                <a:cubicBezTo>
                  <a:pt x="49220" y="36707"/>
                  <a:pt x="49188" y="36867"/>
                  <a:pt x="49188" y="36901"/>
                </a:cubicBezTo>
                <a:lnTo>
                  <a:pt x="49226" y="37014"/>
                </a:lnTo>
                <a:cubicBezTo>
                  <a:pt x="49280" y="37041"/>
                  <a:pt x="49352" y="37068"/>
                  <a:pt x="49430" y="37068"/>
                </a:cubicBezTo>
                <a:cubicBezTo>
                  <a:pt x="49462" y="37068"/>
                  <a:pt x="49495" y="37063"/>
                  <a:pt x="49529" y="37052"/>
                </a:cubicBezTo>
                <a:cubicBezTo>
                  <a:pt x="49642" y="37014"/>
                  <a:pt x="49680" y="36939"/>
                  <a:pt x="49680" y="36825"/>
                </a:cubicBezTo>
                <a:lnTo>
                  <a:pt x="49566" y="36712"/>
                </a:lnTo>
                <a:cubicBezTo>
                  <a:pt x="49536" y="36709"/>
                  <a:pt x="49508" y="36707"/>
                  <a:pt x="49482" y="36707"/>
                </a:cubicBezTo>
                <a:close/>
                <a:moveTo>
                  <a:pt x="1248" y="36788"/>
                </a:moveTo>
                <a:cubicBezTo>
                  <a:pt x="1210" y="36788"/>
                  <a:pt x="1173" y="36788"/>
                  <a:pt x="1135" y="36825"/>
                </a:cubicBezTo>
                <a:cubicBezTo>
                  <a:pt x="1059" y="36863"/>
                  <a:pt x="1021" y="36901"/>
                  <a:pt x="1021" y="36939"/>
                </a:cubicBezTo>
                <a:lnTo>
                  <a:pt x="1021" y="36977"/>
                </a:lnTo>
                <a:lnTo>
                  <a:pt x="1097" y="37052"/>
                </a:lnTo>
                <a:cubicBezTo>
                  <a:pt x="1097" y="37014"/>
                  <a:pt x="1097" y="37014"/>
                  <a:pt x="1097" y="36977"/>
                </a:cubicBezTo>
                <a:lnTo>
                  <a:pt x="1210" y="37128"/>
                </a:lnTo>
                <a:lnTo>
                  <a:pt x="1362" y="37128"/>
                </a:lnTo>
                <a:lnTo>
                  <a:pt x="1475" y="37090"/>
                </a:lnTo>
                <a:cubicBezTo>
                  <a:pt x="1475" y="37052"/>
                  <a:pt x="1513" y="37014"/>
                  <a:pt x="1513" y="36977"/>
                </a:cubicBezTo>
                <a:cubicBezTo>
                  <a:pt x="1513" y="36863"/>
                  <a:pt x="1400" y="36788"/>
                  <a:pt x="1248" y="36788"/>
                </a:cubicBezTo>
                <a:close/>
                <a:moveTo>
                  <a:pt x="8243" y="36750"/>
                </a:moveTo>
                <a:lnTo>
                  <a:pt x="8091" y="36863"/>
                </a:lnTo>
                <a:cubicBezTo>
                  <a:pt x="8054" y="36863"/>
                  <a:pt x="8016" y="36901"/>
                  <a:pt x="8016" y="36939"/>
                </a:cubicBezTo>
                <a:lnTo>
                  <a:pt x="8129" y="37090"/>
                </a:lnTo>
                <a:cubicBezTo>
                  <a:pt x="8167" y="37090"/>
                  <a:pt x="8205" y="37128"/>
                  <a:pt x="8243" y="37128"/>
                </a:cubicBezTo>
                <a:lnTo>
                  <a:pt x="8394" y="37052"/>
                </a:lnTo>
                <a:cubicBezTo>
                  <a:pt x="8432" y="37014"/>
                  <a:pt x="8470" y="36977"/>
                  <a:pt x="8470" y="36939"/>
                </a:cubicBezTo>
                <a:lnTo>
                  <a:pt x="8356" y="36788"/>
                </a:lnTo>
                <a:cubicBezTo>
                  <a:pt x="8318" y="36788"/>
                  <a:pt x="8318" y="36750"/>
                  <a:pt x="8243" y="36750"/>
                </a:cubicBezTo>
                <a:close/>
                <a:moveTo>
                  <a:pt x="51079" y="36750"/>
                </a:moveTo>
                <a:lnTo>
                  <a:pt x="50927" y="36863"/>
                </a:lnTo>
                <a:cubicBezTo>
                  <a:pt x="50927" y="36901"/>
                  <a:pt x="50927" y="36901"/>
                  <a:pt x="50927" y="36901"/>
                </a:cubicBezTo>
                <a:lnTo>
                  <a:pt x="51079" y="36901"/>
                </a:lnTo>
                <a:lnTo>
                  <a:pt x="50927" y="36939"/>
                </a:lnTo>
                <a:cubicBezTo>
                  <a:pt x="50927" y="37090"/>
                  <a:pt x="50965" y="37166"/>
                  <a:pt x="51079" y="37203"/>
                </a:cubicBezTo>
                <a:lnTo>
                  <a:pt x="51268" y="37090"/>
                </a:lnTo>
                <a:cubicBezTo>
                  <a:pt x="51306" y="37052"/>
                  <a:pt x="51381" y="37014"/>
                  <a:pt x="51381" y="36901"/>
                </a:cubicBezTo>
                <a:cubicBezTo>
                  <a:pt x="51381" y="36901"/>
                  <a:pt x="51381" y="36863"/>
                  <a:pt x="51381" y="36825"/>
                </a:cubicBezTo>
                <a:lnTo>
                  <a:pt x="51230" y="36750"/>
                </a:lnTo>
                <a:close/>
                <a:moveTo>
                  <a:pt x="6693" y="36788"/>
                </a:moveTo>
                <a:cubicBezTo>
                  <a:pt x="6579" y="36788"/>
                  <a:pt x="6504" y="36788"/>
                  <a:pt x="6428" y="36863"/>
                </a:cubicBezTo>
                <a:cubicBezTo>
                  <a:pt x="6314" y="36939"/>
                  <a:pt x="6314" y="37128"/>
                  <a:pt x="6428" y="37203"/>
                </a:cubicBezTo>
                <a:cubicBezTo>
                  <a:pt x="6504" y="37241"/>
                  <a:pt x="6579" y="37241"/>
                  <a:pt x="6693" y="37241"/>
                </a:cubicBezTo>
                <a:lnTo>
                  <a:pt x="6768" y="37128"/>
                </a:lnTo>
                <a:lnTo>
                  <a:pt x="6768" y="36901"/>
                </a:lnTo>
                <a:lnTo>
                  <a:pt x="6693" y="36788"/>
                </a:lnTo>
                <a:close/>
                <a:moveTo>
                  <a:pt x="83669" y="36788"/>
                </a:moveTo>
                <a:lnTo>
                  <a:pt x="83518" y="36901"/>
                </a:lnTo>
                <a:lnTo>
                  <a:pt x="83518" y="37128"/>
                </a:lnTo>
                <a:lnTo>
                  <a:pt x="83631" y="37241"/>
                </a:lnTo>
                <a:cubicBezTo>
                  <a:pt x="83782" y="37241"/>
                  <a:pt x="83858" y="37241"/>
                  <a:pt x="83934" y="37203"/>
                </a:cubicBezTo>
                <a:cubicBezTo>
                  <a:pt x="84009" y="37166"/>
                  <a:pt x="84047" y="37090"/>
                  <a:pt x="84047" y="36977"/>
                </a:cubicBezTo>
                <a:cubicBezTo>
                  <a:pt x="84047" y="36939"/>
                  <a:pt x="84047" y="36939"/>
                  <a:pt x="84047" y="36901"/>
                </a:cubicBezTo>
                <a:lnTo>
                  <a:pt x="83896" y="36788"/>
                </a:lnTo>
                <a:close/>
                <a:moveTo>
                  <a:pt x="27464" y="36919"/>
                </a:moveTo>
                <a:cubicBezTo>
                  <a:pt x="27404" y="36919"/>
                  <a:pt x="27324" y="36959"/>
                  <a:pt x="27298" y="37090"/>
                </a:cubicBezTo>
                <a:lnTo>
                  <a:pt x="27373" y="37166"/>
                </a:lnTo>
                <a:cubicBezTo>
                  <a:pt x="27373" y="37203"/>
                  <a:pt x="27373" y="37203"/>
                  <a:pt x="27373" y="37241"/>
                </a:cubicBezTo>
                <a:cubicBezTo>
                  <a:pt x="27373" y="37279"/>
                  <a:pt x="27373" y="37392"/>
                  <a:pt x="27562" y="37392"/>
                </a:cubicBezTo>
                <a:lnTo>
                  <a:pt x="27638" y="37392"/>
                </a:lnTo>
                <a:cubicBezTo>
                  <a:pt x="27714" y="37317"/>
                  <a:pt x="27751" y="37279"/>
                  <a:pt x="27751" y="37203"/>
                </a:cubicBezTo>
                <a:cubicBezTo>
                  <a:pt x="27751" y="37052"/>
                  <a:pt x="27676" y="36939"/>
                  <a:pt x="27525" y="36939"/>
                </a:cubicBezTo>
                <a:cubicBezTo>
                  <a:pt x="27513" y="36927"/>
                  <a:pt x="27490" y="36919"/>
                  <a:pt x="27464" y="36919"/>
                </a:cubicBezTo>
                <a:close/>
                <a:moveTo>
                  <a:pt x="86618" y="36863"/>
                </a:moveTo>
                <a:lnTo>
                  <a:pt x="86467" y="36977"/>
                </a:lnTo>
                <a:cubicBezTo>
                  <a:pt x="86467" y="36977"/>
                  <a:pt x="86429" y="37052"/>
                  <a:pt x="86391" y="37052"/>
                </a:cubicBezTo>
                <a:cubicBezTo>
                  <a:pt x="86315" y="37128"/>
                  <a:pt x="86240" y="37203"/>
                  <a:pt x="86240" y="37279"/>
                </a:cubicBezTo>
                <a:cubicBezTo>
                  <a:pt x="86240" y="37355"/>
                  <a:pt x="86278" y="37430"/>
                  <a:pt x="86353" y="37468"/>
                </a:cubicBezTo>
                <a:lnTo>
                  <a:pt x="86580" y="37392"/>
                </a:lnTo>
                <a:lnTo>
                  <a:pt x="86580" y="37392"/>
                </a:lnTo>
                <a:cubicBezTo>
                  <a:pt x="86580" y="37430"/>
                  <a:pt x="86542" y="37430"/>
                  <a:pt x="86542" y="37430"/>
                </a:cubicBezTo>
                <a:lnTo>
                  <a:pt x="86580" y="37430"/>
                </a:lnTo>
                <a:cubicBezTo>
                  <a:pt x="86656" y="37430"/>
                  <a:pt x="86807" y="37430"/>
                  <a:pt x="86883" y="37317"/>
                </a:cubicBezTo>
                <a:cubicBezTo>
                  <a:pt x="86883" y="37279"/>
                  <a:pt x="86883" y="37241"/>
                  <a:pt x="86883" y="37203"/>
                </a:cubicBezTo>
                <a:cubicBezTo>
                  <a:pt x="86883" y="37090"/>
                  <a:pt x="86845" y="37052"/>
                  <a:pt x="86807" y="37014"/>
                </a:cubicBezTo>
                <a:lnTo>
                  <a:pt x="86807" y="36977"/>
                </a:lnTo>
                <a:cubicBezTo>
                  <a:pt x="86807" y="36939"/>
                  <a:pt x="86731" y="36863"/>
                  <a:pt x="86618" y="36863"/>
                </a:cubicBezTo>
                <a:close/>
                <a:moveTo>
                  <a:pt x="71079" y="37128"/>
                </a:moveTo>
                <a:cubicBezTo>
                  <a:pt x="70928" y="37128"/>
                  <a:pt x="70814" y="37203"/>
                  <a:pt x="70814" y="37317"/>
                </a:cubicBezTo>
                <a:lnTo>
                  <a:pt x="70928" y="37430"/>
                </a:lnTo>
                <a:cubicBezTo>
                  <a:pt x="70928" y="37430"/>
                  <a:pt x="70928" y="37468"/>
                  <a:pt x="70966" y="37468"/>
                </a:cubicBezTo>
                <a:cubicBezTo>
                  <a:pt x="71003" y="37468"/>
                  <a:pt x="71079" y="37506"/>
                  <a:pt x="71230" y="37506"/>
                </a:cubicBezTo>
                <a:lnTo>
                  <a:pt x="71306" y="37392"/>
                </a:lnTo>
                <a:cubicBezTo>
                  <a:pt x="71344" y="37392"/>
                  <a:pt x="71344" y="37355"/>
                  <a:pt x="71344" y="37355"/>
                </a:cubicBezTo>
                <a:cubicBezTo>
                  <a:pt x="71344" y="37203"/>
                  <a:pt x="71230" y="37128"/>
                  <a:pt x="71079" y="37128"/>
                </a:cubicBezTo>
                <a:close/>
                <a:moveTo>
                  <a:pt x="64387" y="37090"/>
                </a:moveTo>
                <a:lnTo>
                  <a:pt x="64198" y="37166"/>
                </a:lnTo>
                <a:cubicBezTo>
                  <a:pt x="64198" y="37166"/>
                  <a:pt x="64160" y="37203"/>
                  <a:pt x="64160" y="37203"/>
                </a:cubicBezTo>
                <a:cubicBezTo>
                  <a:pt x="64085" y="37279"/>
                  <a:pt x="64047" y="37317"/>
                  <a:pt x="64047" y="37392"/>
                </a:cubicBezTo>
                <a:cubicBezTo>
                  <a:pt x="64047" y="37468"/>
                  <a:pt x="64085" y="37544"/>
                  <a:pt x="64198" y="37582"/>
                </a:cubicBezTo>
                <a:lnTo>
                  <a:pt x="64387" y="37468"/>
                </a:lnTo>
                <a:cubicBezTo>
                  <a:pt x="64387" y="37468"/>
                  <a:pt x="64425" y="37430"/>
                  <a:pt x="64425" y="37430"/>
                </a:cubicBezTo>
                <a:cubicBezTo>
                  <a:pt x="64463" y="37392"/>
                  <a:pt x="64538" y="37317"/>
                  <a:pt x="64538" y="37241"/>
                </a:cubicBezTo>
                <a:cubicBezTo>
                  <a:pt x="64538" y="37203"/>
                  <a:pt x="64500" y="37128"/>
                  <a:pt x="64387" y="37090"/>
                </a:cubicBezTo>
                <a:close/>
                <a:moveTo>
                  <a:pt x="2383" y="37166"/>
                </a:moveTo>
                <a:cubicBezTo>
                  <a:pt x="2269" y="37166"/>
                  <a:pt x="2193" y="37166"/>
                  <a:pt x="2156" y="37203"/>
                </a:cubicBezTo>
                <a:cubicBezTo>
                  <a:pt x="2080" y="37279"/>
                  <a:pt x="2042" y="37355"/>
                  <a:pt x="2042" y="37506"/>
                </a:cubicBezTo>
                <a:lnTo>
                  <a:pt x="2193" y="37619"/>
                </a:lnTo>
                <a:lnTo>
                  <a:pt x="2420" y="37619"/>
                </a:lnTo>
                <a:lnTo>
                  <a:pt x="2572" y="37506"/>
                </a:lnTo>
                <a:lnTo>
                  <a:pt x="2572" y="37468"/>
                </a:lnTo>
                <a:cubicBezTo>
                  <a:pt x="2572" y="37355"/>
                  <a:pt x="2534" y="37279"/>
                  <a:pt x="2458" y="37203"/>
                </a:cubicBezTo>
                <a:lnTo>
                  <a:pt x="2383" y="37166"/>
                </a:lnTo>
                <a:close/>
                <a:moveTo>
                  <a:pt x="6125" y="37203"/>
                </a:moveTo>
                <a:lnTo>
                  <a:pt x="6088" y="37241"/>
                </a:lnTo>
                <a:cubicBezTo>
                  <a:pt x="6012" y="37241"/>
                  <a:pt x="5785" y="37279"/>
                  <a:pt x="5785" y="37468"/>
                </a:cubicBezTo>
                <a:lnTo>
                  <a:pt x="5785" y="37506"/>
                </a:lnTo>
                <a:lnTo>
                  <a:pt x="5899" y="37619"/>
                </a:lnTo>
                <a:cubicBezTo>
                  <a:pt x="6050" y="37619"/>
                  <a:pt x="6163" y="37582"/>
                  <a:pt x="6201" y="37544"/>
                </a:cubicBezTo>
                <a:cubicBezTo>
                  <a:pt x="6277" y="37506"/>
                  <a:pt x="6314" y="37468"/>
                  <a:pt x="6314" y="37355"/>
                </a:cubicBezTo>
                <a:cubicBezTo>
                  <a:pt x="6314" y="37355"/>
                  <a:pt x="6314" y="37317"/>
                  <a:pt x="6314" y="37317"/>
                </a:cubicBezTo>
                <a:lnTo>
                  <a:pt x="6125" y="37203"/>
                </a:lnTo>
                <a:close/>
                <a:moveTo>
                  <a:pt x="32024" y="37128"/>
                </a:moveTo>
                <a:lnTo>
                  <a:pt x="31872" y="37241"/>
                </a:lnTo>
                <a:lnTo>
                  <a:pt x="31835" y="37241"/>
                </a:lnTo>
                <a:cubicBezTo>
                  <a:pt x="31797" y="37279"/>
                  <a:pt x="31683" y="37355"/>
                  <a:pt x="31683" y="37506"/>
                </a:cubicBezTo>
                <a:lnTo>
                  <a:pt x="31797" y="37619"/>
                </a:lnTo>
                <a:cubicBezTo>
                  <a:pt x="31948" y="37619"/>
                  <a:pt x="32024" y="37582"/>
                  <a:pt x="32061" y="37544"/>
                </a:cubicBezTo>
                <a:lnTo>
                  <a:pt x="32099" y="37544"/>
                </a:lnTo>
                <a:lnTo>
                  <a:pt x="32288" y="37430"/>
                </a:lnTo>
                <a:cubicBezTo>
                  <a:pt x="32288" y="37430"/>
                  <a:pt x="32288" y="37392"/>
                  <a:pt x="32288" y="37392"/>
                </a:cubicBezTo>
                <a:cubicBezTo>
                  <a:pt x="32288" y="37241"/>
                  <a:pt x="32175" y="37128"/>
                  <a:pt x="32024" y="37128"/>
                </a:cubicBezTo>
                <a:close/>
                <a:moveTo>
                  <a:pt x="69052" y="37014"/>
                </a:moveTo>
                <a:cubicBezTo>
                  <a:pt x="68971" y="37014"/>
                  <a:pt x="68886" y="37033"/>
                  <a:pt x="68810" y="37090"/>
                </a:cubicBezTo>
                <a:lnTo>
                  <a:pt x="68773" y="37203"/>
                </a:lnTo>
                <a:cubicBezTo>
                  <a:pt x="68810" y="37468"/>
                  <a:pt x="68924" y="37619"/>
                  <a:pt x="69189" y="37657"/>
                </a:cubicBezTo>
                <a:lnTo>
                  <a:pt x="69302" y="37582"/>
                </a:lnTo>
                <a:cubicBezTo>
                  <a:pt x="69378" y="37506"/>
                  <a:pt x="69378" y="37468"/>
                  <a:pt x="69378" y="37392"/>
                </a:cubicBezTo>
                <a:lnTo>
                  <a:pt x="69378" y="37355"/>
                </a:lnTo>
                <a:cubicBezTo>
                  <a:pt x="69378" y="37317"/>
                  <a:pt x="69378" y="37279"/>
                  <a:pt x="69415" y="37241"/>
                </a:cubicBezTo>
                <a:lnTo>
                  <a:pt x="69340" y="37052"/>
                </a:lnTo>
                <a:lnTo>
                  <a:pt x="69264" y="37052"/>
                </a:lnTo>
                <a:cubicBezTo>
                  <a:pt x="69207" y="37033"/>
                  <a:pt x="69132" y="37014"/>
                  <a:pt x="69052" y="37014"/>
                </a:cubicBezTo>
                <a:close/>
                <a:moveTo>
                  <a:pt x="17884" y="37166"/>
                </a:moveTo>
                <a:cubicBezTo>
                  <a:pt x="17770" y="37203"/>
                  <a:pt x="17543" y="37317"/>
                  <a:pt x="17619" y="37657"/>
                </a:cubicBezTo>
                <a:lnTo>
                  <a:pt x="17695" y="37771"/>
                </a:lnTo>
                <a:lnTo>
                  <a:pt x="17808" y="37771"/>
                </a:lnTo>
                <a:cubicBezTo>
                  <a:pt x="17869" y="37801"/>
                  <a:pt x="17955" y="37856"/>
                  <a:pt x="18066" y="37856"/>
                </a:cubicBezTo>
                <a:cubicBezTo>
                  <a:pt x="18092" y="37856"/>
                  <a:pt x="18119" y="37853"/>
                  <a:pt x="18148" y="37846"/>
                </a:cubicBezTo>
                <a:lnTo>
                  <a:pt x="18262" y="37808"/>
                </a:lnTo>
                <a:cubicBezTo>
                  <a:pt x="18337" y="37733"/>
                  <a:pt x="18375" y="37619"/>
                  <a:pt x="18375" y="37506"/>
                </a:cubicBezTo>
                <a:cubicBezTo>
                  <a:pt x="18375" y="37430"/>
                  <a:pt x="18337" y="37317"/>
                  <a:pt x="18262" y="37279"/>
                </a:cubicBezTo>
                <a:cubicBezTo>
                  <a:pt x="18224" y="37203"/>
                  <a:pt x="18110" y="37166"/>
                  <a:pt x="17921" y="37166"/>
                </a:cubicBezTo>
                <a:close/>
                <a:moveTo>
                  <a:pt x="85937" y="37468"/>
                </a:moveTo>
                <a:lnTo>
                  <a:pt x="85748" y="37582"/>
                </a:lnTo>
                <a:cubicBezTo>
                  <a:pt x="85748" y="37695"/>
                  <a:pt x="85786" y="37771"/>
                  <a:pt x="85824" y="37808"/>
                </a:cubicBezTo>
                <a:cubicBezTo>
                  <a:pt x="85877" y="37835"/>
                  <a:pt x="85950" y="37862"/>
                  <a:pt x="86041" y="37862"/>
                </a:cubicBezTo>
                <a:cubicBezTo>
                  <a:pt x="86079" y="37862"/>
                  <a:pt x="86120" y="37857"/>
                  <a:pt x="86164" y="37846"/>
                </a:cubicBezTo>
                <a:lnTo>
                  <a:pt x="86278" y="37771"/>
                </a:lnTo>
                <a:lnTo>
                  <a:pt x="86278" y="37733"/>
                </a:lnTo>
                <a:cubicBezTo>
                  <a:pt x="86278" y="37544"/>
                  <a:pt x="86051" y="37506"/>
                  <a:pt x="85975" y="37468"/>
                </a:cubicBezTo>
                <a:close/>
                <a:moveTo>
                  <a:pt x="38300" y="37203"/>
                </a:moveTo>
                <a:cubicBezTo>
                  <a:pt x="38149" y="37203"/>
                  <a:pt x="38073" y="37203"/>
                  <a:pt x="37997" y="37279"/>
                </a:cubicBezTo>
                <a:cubicBezTo>
                  <a:pt x="37959" y="37317"/>
                  <a:pt x="37884" y="37355"/>
                  <a:pt x="37922" y="37506"/>
                </a:cubicBezTo>
                <a:cubicBezTo>
                  <a:pt x="37846" y="37506"/>
                  <a:pt x="37808" y="37544"/>
                  <a:pt x="37770" y="37582"/>
                </a:cubicBezTo>
                <a:cubicBezTo>
                  <a:pt x="37733" y="37619"/>
                  <a:pt x="37733" y="37619"/>
                  <a:pt x="37733" y="37619"/>
                </a:cubicBezTo>
                <a:lnTo>
                  <a:pt x="37770" y="37619"/>
                </a:lnTo>
                <a:lnTo>
                  <a:pt x="37544" y="37695"/>
                </a:lnTo>
                <a:cubicBezTo>
                  <a:pt x="37544" y="37808"/>
                  <a:pt x="37581" y="37846"/>
                  <a:pt x="37657" y="37884"/>
                </a:cubicBezTo>
                <a:cubicBezTo>
                  <a:pt x="37679" y="37891"/>
                  <a:pt x="37702" y="37894"/>
                  <a:pt x="37725" y="37894"/>
                </a:cubicBezTo>
                <a:cubicBezTo>
                  <a:pt x="37825" y="37894"/>
                  <a:pt x="37936" y="37839"/>
                  <a:pt x="37997" y="37808"/>
                </a:cubicBezTo>
                <a:cubicBezTo>
                  <a:pt x="38035" y="37771"/>
                  <a:pt x="38073" y="37771"/>
                  <a:pt x="38073" y="37771"/>
                </a:cubicBezTo>
                <a:lnTo>
                  <a:pt x="38073" y="37733"/>
                </a:lnTo>
                <a:lnTo>
                  <a:pt x="38149" y="37619"/>
                </a:lnTo>
                <a:lnTo>
                  <a:pt x="38300" y="37619"/>
                </a:lnTo>
                <a:lnTo>
                  <a:pt x="38413" y="37468"/>
                </a:lnTo>
                <a:lnTo>
                  <a:pt x="38413" y="37317"/>
                </a:lnTo>
                <a:lnTo>
                  <a:pt x="38300" y="37203"/>
                </a:lnTo>
                <a:close/>
                <a:moveTo>
                  <a:pt x="54103" y="37430"/>
                </a:moveTo>
                <a:cubicBezTo>
                  <a:pt x="53914" y="37468"/>
                  <a:pt x="53650" y="37506"/>
                  <a:pt x="53687" y="37808"/>
                </a:cubicBezTo>
                <a:lnTo>
                  <a:pt x="53725" y="37884"/>
                </a:lnTo>
                <a:cubicBezTo>
                  <a:pt x="53801" y="37960"/>
                  <a:pt x="53914" y="37960"/>
                  <a:pt x="54066" y="37960"/>
                </a:cubicBezTo>
                <a:cubicBezTo>
                  <a:pt x="54179" y="37922"/>
                  <a:pt x="54292" y="37884"/>
                  <a:pt x="54330" y="37808"/>
                </a:cubicBezTo>
                <a:lnTo>
                  <a:pt x="54217" y="37619"/>
                </a:lnTo>
                <a:lnTo>
                  <a:pt x="54103" y="37430"/>
                </a:lnTo>
                <a:close/>
                <a:moveTo>
                  <a:pt x="27631" y="37534"/>
                </a:moveTo>
                <a:cubicBezTo>
                  <a:pt x="27595" y="37534"/>
                  <a:pt x="27559" y="37537"/>
                  <a:pt x="27525" y="37544"/>
                </a:cubicBezTo>
                <a:cubicBezTo>
                  <a:pt x="27411" y="37582"/>
                  <a:pt x="27373" y="37657"/>
                  <a:pt x="27373" y="37771"/>
                </a:cubicBezTo>
                <a:lnTo>
                  <a:pt x="27373" y="37808"/>
                </a:lnTo>
                <a:lnTo>
                  <a:pt x="27411" y="37884"/>
                </a:lnTo>
                <a:cubicBezTo>
                  <a:pt x="27467" y="37939"/>
                  <a:pt x="27623" y="37974"/>
                  <a:pt x="27762" y="37974"/>
                </a:cubicBezTo>
                <a:cubicBezTo>
                  <a:pt x="27813" y="37974"/>
                  <a:pt x="27862" y="37970"/>
                  <a:pt x="27903" y="37960"/>
                </a:cubicBezTo>
                <a:cubicBezTo>
                  <a:pt x="28016" y="37922"/>
                  <a:pt x="28054" y="37846"/>
                  <a:pt x="28054" y="37771"/>
                </a:cubicBezTo>
                <a:cubicBezTo>
                  <a:pt x="28054" y="37771"/>
                  <a:pt x="28054" y="37733"/>
                  <a:pt x="28054" y="37733"/>
                </a:cubicBezTo>
                <a:lnTo>
                  <a:pt x="28016" y="37657"/>
                </a:lnTo>
                <a:cubicBezTo>
                  <a:pt x="27954" y="37595"/>
                  <a:pt x="27792" y="37534"/>
                  <a:pt x="27631" y="37534"/>
                </a:cubicBezTo>
                <a:close/>
                <a:moveTo>
                  <a:pt x="34552" y="37591"/>
                </a:moveTo>
                <a:cubicBezTo>
                  <a:pt x="34510" y="37591"/>
                  <a:pt x="34462" y="37600"/>
                  <a:pt x="34406" y="37619"/>
                </a:cubicBezTo>
                <a:cubicBezTo>
                  <a:pt x="34330" y="37657"/>
                  <a:pt x="34292" y="37733"/>
                  <a:pt x="34292" y="37771"/>
                </a:cubicBezTo>
                <a:lnTo>
                  <a:pt x="34368" y="37884"/>
                </a:lnTo>
                <a:cubicBezTo>
                  <a:pt x="34406" y="37922"/>
                  <a:pt x="34443" y="37922"/>
                  <a:pt x="34481" y="37960"/>
                </a:cubicBezTo>
                <a:cubicBezTo>
                  <a:pt x="34519" y="37997"/>
                  <a:pt x="34595" y="38035"/>
                  <a:pt x="34708" y="38073"/>
                </a:cubicBezTo>
                <a:lnTo>
                  <a:pt x="34859" y="37960"/>
                </a:lnTo>
                <a:lnTo>
                  <a:pt x="34897" y="37960"/>
                </a:lnTo>
                <a:cubicBezTo>
                  <a:pt x="34897" y="37922"/>
                  <a:pt x="34935" y="37846"/>
                  <a:pt x="34935" y="37808"/>
                </a:cubicBezTo>
                <a:cubicBezTo>
                  <a:pt x="34935" y="37771"/>
                  <a:pt x="34935" y="37733"/>
                  <a:pt x="34935" y="37733"/>
                </a:cubicBezTo>
                <a:lnTo>
                  <a:pt x="34784" y="37619"/>
                </a:lnTo>
                <a:lnTo>
                  <a:pt x="34670" y="37619"/>
                </a:lnTo>
                <a:cubicBezTo>
                  <a:pt x="34632" y="37600"/>
                  <a:pt x="34595" y="37591"/>
                  <a:pt x="34552" y="37591"/>
                </a:cubicBezTo>
                <a:close/>
                <a:moveTo>
                  <a:pt x="35615" y="37733"/>
                </a:moveTo>
                <a:cubicBezTo>
                  <a:pt x="35389" y="37733"/>
                  <a:pt x="35351" y="37884"/>
                  <a:pt x="35389" y="37960"/>
                </a:cubicBezTo>
                <a:lnTo>
                  <a:pt x="35540" y="38073"/>
                </a:lnTo>
                <a:lnTo>
                  <a:pt x="35578" y="38073"/>
                </a:lnTo>
                <a:cubicBezTo>
                  <a:pt x="35615" y="38073"/>
                  <a:pt x="35804" y="38073"/>
                  <a:pt x="35842" y="37922"/>
                </a:cubicBezTo>
                <a:lnTo>
                  <a:pt x="35767" y="37846"/>
                </a:lnTo>
                <a:cubicBezTo>
                  <a:pt x="35767" y="37846"/>
                  <a:pt x="35767" y="37846"/>
                  <a:pt x="35767" y="37884"/>
                </a:cubicBezTo>
                <a:lnTo>
                  <a:pt x="35615" y="37733"/>
                </a:lnTo>
                <a:close/>
                <a:moveTo>
                  <a:pt x="36787" y="37733"/>
                </a:moveTo>
                <a:cubicBezTo>
                  <a:pt x="36674" y="37733"/>
                  <a:pt x="36636" y="37771"/>
                  <a:pt x="36598" y="37771"/>
                </a:cubicBezTo>
                <a:cubicBezTo>
                  <a:pt x="36561" y="37808"/>
                  <a:pt x="36485" y="37884"/>
                  <a:pt x="36523" y="38035"/>
                </a:cubicBezTo>
                <a:lnTo>
                  <a:pt x="36674" y="38111"/>
                </a:lnTo>
                <a:lnTo>
                  <a:pt x="36787" y="38111"/>
                </a:lnTo>
                <a:lnTo>
                  <a:pt x="36901" y="37997"/>
                </a:lnTo>
                <a:lnTo>
                  <a:pt x="36901" y="37846"/>
                </a:lnTo>
                <a:lnTo>
                  <a:pt x="36787" y="37733"/>
                </a:lnTo>
                <a:close/>
                <a:moveTo>
                  <a:pt x="46391" y="37657"/>
                </a:moveTo>
                <a:cubicBezTo>
                  <a:pt x="46239" y="37771"/>
                  <a:pt x="46277" y="37997"/>
                  <a:pt x="46391" y="38073"/>
                </a:cubicBezTo>
                <a:cubicBezTo>
                  <a:pt x="46466" y="38149"/>
                  <a:pt x="46580" y="38186"/>
                  <a:pt x="46655" y="38186"/>
                </a:cubicBezTo>
                <a:lnTo>
                  <a:pt x="46806" y="38073"/>
                </a:lnTo>
                <a:cubicBezTo>
                  <a:pt x="46806" y="38035"/>
                  <a:pt x="46806" y="38035"/>
                  <a:pt x="46806" y="37997"/>
                </a:cubicBezTo>
                <a:cubicBezTo>
                  <a:pt x="46806" y="37846"/>
                  <a:pt x="46693" y="37771"/>
                  <a:pt x="46655" y="37733"/>
                </a:cubicBezTo>
                <a:cubicBezTo>
                  <a:pt x="46617" y="37695"/>
                  <a:pt x="46617" y="37695"/>
                  <a:pt x="46580" y="37657"/>
                </a:cubicBezTo>
                <a:close/>
                <a:moveTo>
                  <a:pt x="48432" y="37733"/>
                </a:moveTo>
                <a:cubicBezTo>
                  <a:pt x="48319" y="37733"/>
                  <a:pt x="48243" y="37733"/>
                  <a:pt x="48205" y="37771"/>
                </a:cubicBezTo>
                <a:cubicBezTo>
                  <a:pt x="48092" y="37846"/>
                  <a:pt x="48092" y="37960"/>
                  <a:pt x="48092" y="38035"/>
                </a:cubicBezTo>
                <a:cubicBezTo>
                  <a:pt x="48092" y="38035"/>
                  <a:pt x="48092" y="38073"/>
                  <a:pt x="48092" y="38111"/>
                </a:cubicBezTo>
                <a:lnTo>
                  <a:pt x="48205" y="38224"/>
                </a:lnTo>
                <a:cubicBezTo>
                  <a:pt x="48319" y="38224"/>
                  <a:pt x="48394" y="38224"/>
                  <a:pt x="48470" y="38186"/>
                </a:cubicBezTo>
                <a:cubicBezTo>
                  <a:pt x="48546" y="38111"/>
                  <a:pt x="48583" y="38035"/>
                  <a:pt x="48583" y="37960"/>
                </a:cubicBezTo>
                <a:cubicBezTo>
                  <a:pt x="48583" y="37884"/>
                  <a:pt x="48546" y="37808"/>
                  <a:pt x="48508" y="37771"/>
                </a:cubicBezTo>
                <a:lnTo>
                  <a:pt x="48432" y="37733"/>
                </a:lnTo>
                <a:close/>
                <a:moveTo>
                  <a:pt x="9972" y="37992"/>
                </a:moveTo>
                <a:cubicBezTo>
                  <a:pt x="9704" y="37992"/>
                  <a:pt x="9642" y="38152"/>
                  <a:pt x="9642" y="38186"/>
                </a:cubicBezTo>
                <a:lnTo>
                  <a:pt x="9755" y="38338"/>
                </a:lnTo>
                <a:cubicBezTo>
                  <a:pt x="9785" y="38341"/>
                  <a:pt x="9813" y="38343"/>
                  <a:pt x="9839" y="38343"/>
                </a:cubicBezTo>
                <a:cubicBezTo>
                  <a:pt x="10102" y="38343"/>
                  <a:pt x="10136" y="38180"/>
                  <a:pt x="10171" y="38111"/>
                </a:cubicBezTo>
                <a:lnTo>
                  <a:pt x="10057" y="37997"/>
                </a:lnTo>
                <a:cubicBezTo>
                  <a:pt x="10027" y="37994"/>
                  <a:pt x="9998" y="37992"/>
                  <a:pt x="9972" y="37992"/>
                </a:cubicBezTo>
                <a:close/>
                <a:moveTo>
                  <a:pt x="1664" y="37997"/>
                </a:moveTo>
                <a:cubicBezTo>
                  <a:pt x="1551" y="37997"/>
                  <a:pt x="1475" y="37997"/>
                  <a:pt x="1400" y="38035"/>
                </a:cubicBezTo>
                <a:cubicBezTo>
                  <a:pt x="1362" y="38073"/>
                  <a:pt x="1324" y="38149"/>
                  <a:pt x="1324" y="38224"/>
                </a:cubicBezTo>
                <a:lnTo>
                  <a:pt x="1324" y="38262"/>
                </a:lnTo>
                <a:lnTo>
                  <a:pt x="1437" y="38375"/>
                </a:lnTo>
                <a:cubicBezTo>
                  <a:pt x="1551" y="38375"/>
                  <a:pt x="1626" y="38375"/>
                  <a:pt x="1702" y="38338"/>
                </a:cubicBezTo>
                <a:cubicBezTo>
                  <a:pt x="1740" y="38300"/>
                  <a:pt x="1778" y="38224"/>
                  <a:pt x="1778" y="38149"/>
                </a:cubicBezTo>
                <a:lnTo>
                  <a:pt x="1778" y="38111"/>
                </a:lnTo>
                <a:lnTo>
                  <a:pt x="1664" y="37997"/>
                </a:lnTo>
                <a:close/>
                <a:moveTo>
                  <a:pt x="77015" y="38111"/>
                </a:moveTo>
                <a:cubicBezTo>
                  <a:pt x="76939" y="38111"/>
                  <a:pt x="76712" y="38149"/>
                  <a:pt x="76712" y="38338"/>
                </a:cubicBezTo>
                <a:lnTo>
                  <a:pt x="76712" y="38375"/>
                </a:lnTo>
                <a:lnTo>
                  <a:pt x="76826" y="38489"/>
                </a:lnTo>
                <a:cubicBezTo>
                  <a:pt x="76977" y="38489"/>
                  <a:pt x="77090" y="38489"/>
                  <a:pt x="77128" y="38413"/>
                </a:cubicBezTo>
                <a:cubicBezTo>
                  <a:pt x="77166" y="38375"/>
                  <a:pt x="77242" y="38338"/>
                  <a:pt x="77242" y="38224"/>
                </a:cubicBezTo>
                <a:lnTo>
                  <a:pt x="77242" y="38186"/>
                </a:lnTo>
                <a:lnTo>
                  <a:pt x="77053" y="38111"/>
                </a:lnTo>
                <a:close/>
                <a:moveTo>
                  <a:pt x="8923" y="38149"/>
                </a:moveTo>
                <a:lnTo>
                  <a:pt x="8734" y="38262"/>
                </a:lnTo>
                <a:cubicBezTo>
                  <a:pt x="8734" y="38224"/>
                  <a:pt x="8772" y="38186"/>
                  <a:pt x="8772" y="38186"/>
                </a:cubicBezTo>
                <a:lnTo>
                  <a:pt x="8696" y="38186"/>
                </a:lnTo>
                <a:lnTo>
                  <a:pt x="8545" y="38300"/>
                </a:lnTo>
                <a:lnTo>
                  <a:pt x="8545" y="38527"/>
                </a:lnTo>
                <a:lnTo>
                  <a:pt x="8696" y="38640"/>
                </a:lnTo>
                <a:cubicBezTo>
                  <a:pt x="8810" y="38640"/>
                  <a:pt x="8885" y="38565"/>
                  <a:pt x="8923" y="38527"/>
                </a:cubicBezTo>
                <a:cubicBezTo>
                  <a:pt x="8961" y="38489"/>
                  <a:pt x="9074" y="38413"/>
                  <a:pt x="9074" y="38338"/>
                </a:cubicBezTo>
                <a:cubicBezTo>
                  <a:pt x="9074" y="38262"/>
                  <a:pt x="8999" y="38186"/>
                  <a:pt x="8923" y="38149"/>
                </a:cubicBezTo>
                <a:close/>
                <a:moveTo>
                  <a:pt x="54708" y="38300"/>
                </a:moveTo>
                <a:cubicBezTo>
                  <a:pt x="54633" y="38300"/>
                  <a:pt x="54519" y="38338"/>
                  <a:pt x="54481" y="38489"/>
                </a:cubicBezTo>
                <a:lnTo>
                  <a:pt x="54595" y="38640"/>
                </a:lnTo>
                <a:cubicBezTo>
                  <a:pt x="54708" y="38640"/>
                  <a:pt x="54822" y="38640"/>
                  <a:pt x="54859" y="38602"/>
                </a:cubicBezTo>
                <a:lnTo>
                  <a:pt x="54935" y="38489"/>
                </a:lnTo>
                <a:cubicBezTo>
                  <a:pt x="54935" y="38375"/>
                  <a:pt x="54822" y="38300"/>
                  <a:pt x="54708" y="38300"/>
                </a:cubicBezTo>
                <a:close/>
                <a:moveTo>
                  <a:pt x="12007" y="38139"/>
                </a:moveTo>
                <a:cubicBezTo>
                  <a:pt x="11976" y="38139"/>
                  <a:pt x="11944" y="38142"/>
                  <a:pt x="11910" y="38149"/>
                </a:cubicBezTo>
                <a:cubicBezTo>
                  <a:pt x="11759" y="38186"/>
                  <a:pt x="11645" y="38300"/>
                  <a:pt x="11645" y="38451"/>
                </a:cubicBezTo>
                <a:lnTo>
                  <a:pt x="11683" y="38565"/>
                </a:lnTo>
                <a:cubicBezTo>
                  <a:pt x="11766" y="38620"/>
                  <a:pt x="11890" y="38655"/>
                  <a:pt x="12009" y="38655"/>
                </a:cubicBezTo>
                <a:cubicBezTo>
                  <a:pt x="12053" y="38655"/>
                  <a:pt x="12096" y="38650"/>
                  <a:pt x="12137" y="38640"/>
                </a:cubicBezTo>
                <a:cubicBezTo>
                  <a:pt x="12250" y="38602"/>
                  <a:pt x="12364" y="38527"/>
                  <a:pt x="12402" y="38375"/>
                </a:cubicBezTo>
                <a:lnTo>
                  <a:pt x="12364" y="38300"/>
                </a:lnTo>
                <a:cubicBezTo>
                  <a:pt x="12270" y="38207"/>
                  <a:pt x="12151" y="38139"/>
                  <a:pt x="12007" y="38139"/>
                </a:cubicBezTo>
                <a:close/>
                <a:moveTo>
                  <a:pt x="2392" y="38237"/>
                </a:moveTo>
                <a:cubicBezTo>
                  <a:pt x="2346" y="38237"/>
                  <a:pt x="2293" y="38244"/>
                  <a:pt x="2231" y="38262"/>
                </a:cubicBezTo>
                <a:lnTo>
                  <a:pt x="2156" y="38300"/>
                </a:lnTo>
                <a:cubicBezTo>
                  <a:pt x="2042" y="38375"/>
                  <a:pt x="2042" y="38489"/>
                  <a:pt x="2042" y="38640"/>
                </a:cubicBezTo>
                <a:lnTo>
                  <a:pt x="2080" y="38716"/>
                </a:lnTo>
                <a:cubicBezTo>
                  <a:pt x="2137" y="38754"/>
                  <a:pt x="2212" y="38763"/>
                  <a:pt x="2288" y="38763"/>
                </a:cubicBezTo>
                <a:cubicBezTo>
                  <a:pt x="2364" y="38763"/>
                  <a:pt x="2439" y="38754"/>
                  <a:pt x="2496" y="38754"/>
                </a:cubicBezTo>
                <a:cubicBezTo>
                  <a:pt x="2609" y="38716"/>
                  <a:pt x="2723" y="38640"/>
                  <a:pt x="2761" y="38565"/>
                </a:cubicBezTo>
                <a:lnTo>
                  <a:pt x="2685" y="38413"/>
                </a:lnTo>
                <a:cubicBezTo>
                  <a:pt x="2685" y="38413"/>
                  <a:pt x="2685" y="38413"/>
                  <a:pt x="2647" y="38375"/>
                </a:cubicBezTo>
                <a:cubicBezTo>
                  <a:pt x="2618" y="38317"/>
                  <a:pt x="2545" y="38237"/>
                  <a:pt x="2392" y="38237"/>
                </a:cubicBezTo>
                <a:close/>
                <a:moveTo>
                  <a:pt x="7084" y="38237"/>
                </a:moveTo>
                <a:cubicBezTo>
                  <a:pt x="7021" y="38237"/>
                  <a:pt x="6964" y="38256"/>
                  <a:pt x="6919" y="38300"/>
                </a:cubicBezTo>
                <a:cubicBezTo>
                  <a:pt x="6806" y="38375"/>
                  <a:pt x="6806" y="38527"/>
                  <a:pt x="6806" y="38678"/>
                </a:cubicBezTo>
                <a:lnTo>
                  <a:pt x="6806" y="38716"/>
                </a:lnTo>
                <a:lnTo>
                  <a:pt x="6957" y="38829"/>
                </a:lnTo>
                <a:cubicBezTo>
                  <a:pt x="7184" y="38829"/>
                  <a:pt x="7335" y="38640"/>
                  <a:pt x="7335" y="38451"/>
                </a:cubicBezTo>
                <a:cubicBezTo>
                  <a:pt x="7335" y="38375"/>
                  <a:pt x="7335" y="38338"/>
                  <a:pt x="7297" y="38300"/>
                </a:cubicBezTo>
                <a:lnTo>
                  <a:pt x="7222" y="38262"/>
                </a:lnTo>
                <a:cubicBezTo>
                  <a:pt x="7175" y="38246"/>
                  <a:pt x="7128" y="38237"/>
                  <a:pt x="7084" y="38237"/>
                </a:cubicBezTo>
                <a:close/>
                <a:moveTo>
                  <a:pt x="959" y="37461"/>
                </a:moveTo>
                <a:cubicBezTo>
                  <a:pt x="764" y="37461"/>
                  <a:pt x="666" y="37554"/>
                  <a:pt x="568" y="37619"/>
                </a:cubicBezTo>
                <a:cubicBezTo>
                  <a:pt x="530" y="37657"/>
                  <a:pt x="492" y="37657"/>
                  <a:pt x="454" y="37695"/>
                </a:cubicBezTo>
                <a:lnTo>
                  <a:pt x="379" y="37733"/>
                </a:lnTo>
                <a:cubicBezTo>
                  <a:pt x="341" y="37846"/>
                  <a:pt x="379" y="37960"/>
                  <a:pt x="417" y="37997"/>
                </a:cubicBezTo>
                <a:cubicBezTo>
                  <a:pt x="379" y="38035"/>
                  <a:pt x="379" y="38073"/>
                  <a:pt x="379" y="38073"/>
                </a:cubicBezTo>
                <a:lnTo>
                  <a:pt x="454" y="38224"/>
                </a:lnTo>
                <a:cubicBezTo>
                  <a:pt x="568" y="38262"/>
                  <a:pt x="681" y="38300"/>
                  <a:pt x="832" y="38338"/>
                </a:cubicBezTo>
                <a:lnTo>
                  <a:pt x="719" y="38375"/>
                </a:lnTo>
                <a:cubicBezTo>
                  <a:pt x="719" y="38413"/>
                  <a:pt x="719" y="38413"/>
                  <a:pt x="719" y="38413"/>
                </a:cubicBezTo>
                <a:cubicBezTo>
                  <a:pt x="681" y="38451"/>
                  <a:pt x="643" y="38527"/>
                  <a:pt x="681" y="38640"/>
                </a:cubicBezTo>
                <a:lnTo>
                  <a:pt x="681" y="38678"/>
                </a:lnTo>
                <a:cubicBezTo>
                  <a:pt x="760" y="38809"/>
                  <a:pt x="928" y="38849"/>
                  <a:pt x="1050" y="38849"/>
                </a:cubicBezTo>
                <a:cubicBezTo>
                  <a:pt x="1104" y="38849"/>
                  <a:pt x="1149" y="38841"/>
                  <a:pt x="1173" y="38829"/>
                </a:cubicBezTo>
                <a:lnTo>
                  <a:pt x="1286" y="38716"/>
                </a:lnTo>
                <a:cubicBezTo>
                  <a:pt x="1286" y="38602"/>
                  <a:pt x="1248" y="38451"/>
                  <a:pt x="1135" y="38375"/>
                </a:cubicBezTo>
                <a:cubicBezTo>
                  <a:pt x="1135" y="38338"/>
                  <a:pt x="1097" y="38338"/>
                  <a:pt x="1097" y="38338"/>
                </a:cubicBezTo>
                <a:lnTo>
                  <a:pt x="1135" y="38338"/>
                </a:lnTo>
                <a:lnTo>
                  <a:pt x="1248" y="38224"/>
                </a:lnTo>
                <a:lnTo>
                  <a:pt x="1248" y="38186"/>
                </a:lnTo>
                <a:cubicBezTo>
                  <a:pt x="1286" y="38111"/>
                  <a:pt x="1286" y="37960"/>
                  <a:pt x="1286" y="37846"/>
                </a:cubicBezTo>
                <a:cubicBezTo>
                  <a:pt x="1286" y="37695"/>
                  <a:pt x="1248" y="37582"/>
                  <a:pt x="1135" y="37506"/>
                </a:cubicBezTo>
                <a:lnTo>
                  <a:pt x="1059" y="37468"/>
                </a:lnTo>
                <a:cubicBezTo>
                  <a:pt x="1023" y="37463"/>
                  <a:pt x="990" y="37461"/>
                  <a:pt x="959" y="37461"/>
                </a:cubicBezTo>
                <a:close/>
                <a:moveTo>
                  <a:pt x="33914" y="38300"/>
                </a:moveTo>
                <a:cubicBezTo>
                  <a:pt x="33838" y="38338"/>
                  <a:pt x="33801" y="38338"/>
                  <a:pt x="33801" y="38338"/>
                </a:cubicBezTo>
                <a:cubicBezTo>
                  <a:pt x="33763" y="38375"/>
                  <a:pt x="33763" y="38375"/>
                  <a:pt x="33725" y="38375"/>
                </a:cubicBezTo>
                <a:lnTo>
                  <a:pt x="33687" y="38375"/>
                </a:lnTo>
                <a:cubicBezTo>
                  <a:pt x="33612" y="38375"/>
                  <a:pt x="33536" y="38413"/>
                  <a:pt x="33498" y="38489"/>
                </a:cubicBezTo>
                <a:lnTo>
                  <a:pt x="33536" y="38602"/>
                </a:lnTo>
                <a:cubicBezTo>
                  <a:pt x="33536" y="38602"/>
                  <a:pt x="33536" y="38678"/>
                  <a:pt x="33536" y="38678"/>
                </a:cubicBezTo>
                <a:lnTo>
                  <a:pt x="33612" y="38829"/>
                </a:lnTo>
                <a:cubicBezTo>
                  <a:pt x="33612" y="38829"/>
                  <a:pt x="33649" y="38829"/>
                  <a:pt x="33687" y="38867"/>
                </a:cubicBezTo>
                <a:cubicBezTo>
                  <a:pt x="33649" y="38829"/>
                  <a:pt x="33612" y="38829"/>
                  <a:pt x="33612" y="38791"/>
                </a:cubicBezTo>
                <a:lnTo>
                  <a:pt x="33612" y="38791"/>
                </a:lnTo>
                <a:lnTo>
                  <a:pt x="33763" y="38905"/>
                </a:lnTo>
                <a:cubicBezTo>
                  <a:pt x="33990" y="38905"/>
                  <a:pt x="34179" y="38867"/>
                  <a:pt x="34292" y="38754"/>
                </a:cubicBezTo>
                <a:lnTo>
                  <a:pt x="34254" y="38565"/>
                </a:lnTo>
                <a:cubicBezTo>
                  <a:pt x="34217" y="38565"/>
                  <a:pt x="34217" y="38527"/>
                  <a:pt x="34217" y="38527"/>
                </a:cubicBezTo>
                <a:cubicBezTo>
                  <a:pt x="34179" y="38451"/>
                  <a:pt x="34141" y="38300"/>
                  <a:pt x="33952" y="38300"/>
                </a:cubicBezTo>
                <a:close/>
                <a:moveTo>
                  <a:pt x="55261" y="38550"/>
                </a:moveTo>
                <a:cubicBezTo>
                  <a:pt x="55220" y="38550"/>
                  <a:pt x="55175" y="38554"/>
                  <a:pt x="55124" y="38565"/>
                </a:cubicBezTo>
                <a:lnTo>
                  <a:pt x="55011" y="38640"/>
                </a:lnTo>
                <a:cubicBezTo>
                  <a:pt x="54973" y="38791"/>
                  <a:pt x="55124" y="38943"/>
                  <a:pt x="55313" y="38943"/>
                </a:cubicBezTo>
                <a:cubicBezTo>
                  <a:pt x="55464" y="38943"/>
                  <a:pt x="55578" y="38867"/>
                  <a:pt x="55578" y="38716"/>
                </a:cubicBezTo>
                <a:lnTo>
                  <a:pt x="55540" y="38640"/>
                </a:lnTo>
                <a:cubicBezTo>
                  <a:pt x="55457" y="38585"/>
                  <a:pt x="55374" y="38550"/>
                  <a:pt x="55261" y="38550"/>
                </a:cubicBezTo>
                <a:close/>
                <a:moveTo>
                  <a:pt x="7713" y="38716"/>
                </a:moveTo>
                <a:cubicBezTo>
                  <a:pt x="7638" y="38716"/>
                  <a:pt x="7487" y="38754"/>
                  <a:pt x="7487" y="38905"/>
                </a:cubicBezTo>
                <a:lnTo>
                  <a:pt x="7600" y="39056"/>
                </a:lnTo>
                <a:cubicBezTo>
                  <a:pt x="7713" y="39056"/>
                  <a:pt x="7789" y="39056"/>
                  <a:pt x="7865" y="39018"/>
                </a:cubicBezTo>
                <a:lnTo>
                  <a:pt x="7902" y="38905"/>
                </a:lnTo>
                <a:cubicBezTo>
                  <a:pt x="7902" y="38791"/>
                  <a:pt x="7827" y="38716"/>
                  <a:pt x="7713" y="38716"/>
                </a:cubicBezTo>
                <a:close/>
                <a:moveTo>
                  <a:pt x="12326" y="38716"/>
                </a:moveTo>
                <a:cubicBezTo>
                  <a:pt x="12212" y="38716"/>
                  <a:pt x="12137" y="38716"/>
                  <a:pt x="12099" y="38754"/>
                </a:cubicBezTo>
                <a:cubicBezTo>
                  <a:pt x="12023" y="38791"/>
                  <a:pt x="11986" y="38867"/>
                  <a:pt x="11986" y="38943"/>
                </a:cubicBezTo>
                <a:lnTo>
                  <a:pt x="11986" y="38980"/>
                </a:lnTo>
                <a:lnTo>
                  <a:pt x="12137" y="39094"/>
                </a:lnTo>
                <a:lnTo>
                  <a:pt x="12326" y="39094"/>
                </a:lnTo>
                <a:lnTo>
                  <a:pt x="12439" y="38980"/>
                </a:lnTo>
                <a:lnTo>
                  <a:pt x="12439" y="38829"/>
                </a:lnTo>
                <a:lnTo>
                  <a:pt x="12326" y="38716"/>
                </a:lnTo>
                <a:close/>
                <a:moveTo>
                  <a:pt x="21135" y="38678"/>
                </a:moveTo>
                <a:lnTo>
                  <a:pt x="20908" y="38754"/>
                </a:lnTo>
                <a:cubicBezTo>
                  <a:pt x="20795" y="39018"/>
                  <a:pt x="20984" y="39094"/>
                  <a:pt x="21097" y="39132"/>
                </a:cubicBezTo>
                <a:lnTo>
                  <a:pt x="21324" y="39056"/>
                </a:lnTo>
                <a:lnTo>
                  <a:pt x="21324" y="39018"/>
                </a:lnTo>
                <a:cubicBezTo>
                  <a:pt x="21324" y="38791"/>
                  <a:pt x="21211" y="38716"/>
                  <a:pt x="21135" y="38678"/>
                </a:cubicBezTo>
                <a:close/>
                <a:moveTo>
                  <a:pt x="17430" y="38754"/>
                </a:moveTo>
                <a:lnTo>
                  <a:pt x="17317" y="38905"/>
                </a:lnTo>
                <a:cubicBezTo>
                  <a:pt x="17317" y="38905"/>
                  <a:pt x="17317" y="38905"/>
                  <a:pt x="17317" y="38943"/>
                </a:cubicBezTo>
                <a:lnTo>
                  <a:pt x="17430" y="38943"/>
                </a:lnTo>
                <a:lnTo>
                  <a:pt x="17317" y="38980"/>
                </a:lnTo>
                <a:cubicBezTo>
                  <a:pt x="17317" y="39094"/>
                  <a:pt x="17354" y="39169"/>
                  <a:pt x="17468" y="39207"/>
                </a:cubicBezTo>
                <a:lnTo>
                  <a:pt x="17619" y="39132"/>
                </a:lnTo>
                <a:cubicBezTo>
                  <a:pt x="17657" y="39094"/>
                  <a:pt x="17770" y="39056"/>
                  <a:pt x="17770" y="38943"/>
                </a:cubicBezTo>
                <a:cubicBezTo>
                  <a:pt x="17770" y="38905"/>
                  <a:pt x="17770" y="38867"/>
                  <a:pt x="17732" y="38829"/>
                </a:cubicBezTo>
                <a:lnTo>
                  <a:pt x="17619" y="38754"/>
                </a:lnTo>
                <a:close/>
                <a:moveTo>
                  <a:pt x="86261" y="38819"/>
                </a:moveTo>
                <a:cubicBezTo>
                  <a:pt x="86242" y="38819"/>
                  <a:pt x="86223" y="38822"/>
                  <a:pt x="86202" y="38829"/>
                </a:cubicBezTo>
                <a:cubicBezTo>
                  <a:pt x="86089" y="38829"/>
                  <a:pt x="85975" y="38905"/>
                  <a:pt x="85975" y="39018"/>
                </a:cubicBezTo>
                <a:cubicBezTo>
                  <a:pt x="85975" y="39056"/>
                  <a:pt x="85975" y="39132"/>
                  <a:pt x="86126" y="39207"/>
                </a:cubicBezTo>
                <a:cubicBezTo>
                  <a:pt x="86164" y="39207"/>
                  <a:pt x="86240" y="39207"/>
                  <a:pt x="86315" y="39169"/>
                </a:cubicBezTo>
                <a:cubicBezTo>
                  <a:pt x="86315" y="39169"/>
                  <a:pt x="86467" y="39094"/>
                  <a:pt x="86467" y="38980"/>
                </a:cubicBezTo>
                <a:lnTo>
                  <a:pt x="86429" y="38943"/>
                </a:lnTo>
                <a:cubicBezTo>
                  <a:pt x="86398" y="38881"/>
                  <a:pt x="86342" y="38819"/>
                  <a:pt x="86261" y="38819"/>
                </a:cubicBezTo>
                <a:close/>
                <a:moveTo>
                  <a:pt x="37581" y="38839"/>
                </a:moveTo>
                <a:cubicBezTo>
                  <a:pt x="37544" y="38839"/>
                  <a:pt x="37506" y="38848"/>
                  <a:pt x="37468" y="38867"/>
                </a:cubicBezTo>
                <a:cubicBezTo>
                  <a:pt x="37355" y="38943"/>
                  <a:pt x="37317" y="39132"/>
                  <a:pt x="37430" y="39207"/>
                </a:cubicBezTo>
                <a:cubicBezTo>
                  <a:pt x="37457" y="39234"/>
                  <a:pt x="37503" y="39261"/>
                  <a:pt x="37540" y="39261"/>
                </a:cubicBezTo>
                <a:cubicBezTo>
                  <a:pt x="37556" y="39261"/>
                  <a:pt x="37570" y="39256"/>
                  <a:pt x="37581" y="39245"/>
                </a:cubicBezTo>
                <a:lnTo>
                  <a:pt x="37657" y="39207"/>
                </a:lnTo>
                <a:lnTo>
                  <a:pt x="37581" y="39207"/>
                </a:lnTo>
                <a:lnTo>
                  <a:pt x="37770" y="39094"/>
                </a:lnTo>
                <a:lnTo>
                  <a:pt x="37770" y="38980"/>
                </a:lnTo>
                <a:lnTo>
                  <a:pt x="37695" y="38867"/>
                </a:lnTo>
                <a:cubicBezTo>
                  <a:pt x="37657" y="38848"/>
                  <a:pt x="37619" y="38839"/>
                  <a:pt x="37581" y="38839"/>
                </a:cubicBezTo>
                <a:close/>
                <a:moveTo>
                  <a:pt x="5142" y="38980"/>
                </a:moveTo>
                <a:lnTo>
                  <a:pt x="4991" y="39094"/>
                </a:lnTo>
                <a:lnTo>
                  <a:pt x="4991" y="39207"/>
                </a:lnTo>
                <a:lnTo>
                  <a:pt x="5142" y="39321"/>
                </a:lnTo>
                <a:cubicBezTo>
                  <a:pt x="5180" y="39321"/>
                  <a:pt x="5218" y="39358"/>
                  <a:pt x="5332" y="39358"/>
                </a:cubicBezTo>
                <a:lnTo>
                  <a:pt x="5445" y="39245"/>
                </a:lnTo>
                <a:lnTo>
                  <a:pt x="5445" y="39094"/>
                </a:lnTo>
                <a:lnTo>
                  <a:pt x="5332" y="38980"/>
                </a:lnTo>
                <a:close/>
                <a:moveTo>
                  <a:pt x="9453" y="39283"/>
                </a:moveTo>
                <a:lnTo>
                  <a:pt x="9339" y="39358"/>
                </a:lnTo>
                <a:cubicBezTo>
                  <a:pt x="9301" y="39548"/>
                  <a:pt x="9490" y="39623"/>
                  <a:pt x="9566" y="39623"/>
                </a:cubicBezTo>
                <a:lnTo>
                  <a:pt x="9793" y="39548"/>
                </a:lnTo>
                <a:lnTo>
                  <a:pt x="9793" y="39510"/>
                </a:lnTo>
                <a:cubicBezTo>
                  <a:pt x="9793" y="39434"/>
                  <a:pt x="9755" y="39358"/>
                  <a:pt x="9717" y="39358"/>
                </a:cubicBezTo>
                <a:cubicBezTo>
                  <a:pt x="9642" y="39283"/>
                  <a:pt x="9566" y="39283"/>
                  <a:pt x="9453" y="39283"/>
                </a:cubicBezTo>
                <a:close/>
                <a:moveTo>
                  <a:pt x="26882" y="39321"/>
                </a:moveTo>
                <a:lnTo>
                  <a:pt x="26768" y="39434"/>
                </a:lnTo>
                <a:cubicBezTo>
                  <a:pt x="26731" y="39737"/>
                  <a:pt x="26920" y="39774"/>
                  <a:pt x="26995" y="39774"/>
                </a:cubicBezTo>
                <a:lnTo>
                  <a:pt x="27146" y="39661"/>
                </a:lnTo>
                <a:cubicBezTo>
                  <a:pt x="27146" y="39661"/>
                  <a:pt x="27146" y="39623"/>
                  <a:pt x="27184" y="39623"/>
                </a:cubicBezTo>
                <a:cubicBezTo>
                  <a:pt x="27184" y="39585"/>
                  <a:pt x="27184" y="39548"/>
                  <a:pt x="27184" y="39510"/>
                </a:cubicBezTo>
                <a:cubicBezTo>
                  <a:pt x="27184" y="39434"/>
                  <a:pt x="27146" y="39321"/>
                  <a:pt x="26882" y="39321"/>
                </a:cubicBezTo>
                <a:close/>
                <a:moveTo>
                  <a:pt x="57846" y="39434"/>
                </a:moveTo>
                <a:cubicBezTo>
                  <a:pt x="57771" y="39434"/>
                  <a:pt x="57695" y="39434"/>
                  <a:pt x="57619" y="39472"/>
                </a:cubicBezTo>
                <a:cubicBezTo>
                  <a:pt x="57544" y="39510"/>
                  <a:pt x="57468" y="39585"/>
                  <a:pt x="57468" y="39699"/>
                </a:cubicBezTo>
                <a:cubicBezTo>
                  <a:pt x="57468" y="39774"/>
                  <a:pt x="57544" y="39850"/>
                  <a:pt x="57657" y="39888"/>
                </a:cubicBezTo>
                <a:lnTo>
                  <a:pt x="57808" y="39812"/>
                </a:lnTo>
                <a:cubicBezTo>
                  <a:pt x="57846" y="39774"/>
                  <a:pt x="57960" y="39737"/>
                  <a:pt x="57960" y="39623"/>
                </a:cubicBezTo>
                <a:cubicBezTo>
                  <a:pt x="57960" y="39585"/>
                  <a:pt x="57960" y="39548"/>
                  <a:pt x="57922" y="39510"/>
                </a:cubicBezTo>
                <a:lnTo>
                  <a:pt x="57846" y="39434"/>
                </a:lnTo>
                <a:close/>
                <a:moveTo>
                  <a:pt x="5785" y="39888"/>
                </a:moveTo>
                <a:lnTo>
                  <a:pt x="5823" y="39963"/>
                </a:lnTo>
                <a:cubicBezTo>
                  <a:pt x="5823" y="39963"/>
                  <a:pt x="5785" y="39926"/>
                  <a:pt x="5785" y="39888"/>
                </a:cubicBezTo>
                <a:close/>
                <a:moveTo>
                  <a:pt x="18375" y="39510"/>
                </a:moveTo>
                <a:cubicBezTo>
                  <a:pt x="18224" y="39623"/>
                  <a:pt x="18262" y="39774"/>
                  <a:pt x="18375" y="39888"/>
                </a:cubicBezTo>
                <a:cubicBezTo>
                  <a:pt x="18430" y="39943"/>
                  <a:pt x="18486" y="39978"/>
                  <a:pt x="18556" y="39978"/>
                </a:cubicBezTo>
                <a:cubicBezTo>
                  <a:pt x="18582" y="39978"/>
                  <a:pt x="18609" y="39974"/>
                  <a:pt x="18640" y="39963"/>
                </a:cubicBezTo>
                <a:lnTo>
                  <a:pt x="18791" y="39850"/>
                </a:lnTo>
                <a:cubicBezTo>
                  <a:pt x="18753" y="39774"/>
                  <a:pt x="18715" y="39548"/>
                  <a:pt x="18489" y="39510"/>
                </a:cubicBezTo>
                <a:close/>
                <a:moveTo>
                  <a:pt x="35653" y="39780"/>
                </a:moveTo>
                <a:cubicBezTo>
                  <a:pt x="35614" y="39780"/>
                  <a:pt x="35575" y="39789"/>
                  <a:pt x="35540" y="39812"/>
                </a:cubicBezTo>
                <a:cubicBezTo>
                  <a:pt x="35502" y="39812"/>
                  <a:pt x="35426" y="39850"/>
                  <a:pt x="35426" y="39963"/>
                </a:cubicBezTo>
                <a:lnTo>
                  <a:pt x="35540" y="40077"/>
                </a:lnTo>
                <a:cubicBezTo>
                  <a:pt x="35592" y="40103"/>
                  <a:pt x="35662" y="40147"/>
                  <a:pt x="35738" y="40147"/>
                </a:cubicBezTo>
                <a:cubicBezTo>
                  <a:pt x="35772" y="40147"/>
                  <a:pt x="35807" y="40138"/>
                  <a:pt x="35842" y="40115"/>
                </a:cubicBezTo>
                <a:cubicBezTo>
                  <a:pt x="35880" y="40115"/>
                  <a:pt x="35956" y="40077"/>
                  <a:pt x="35956" y="39963"/>
                </a:cubicBezTo>
                <a:lnTo>
                  <a:pt x="35880" y="39850"/>
                </a:lnTo>
                <a:cubicBezTo>
                  <a:pt x="35828" y="39824"/>
                  <a:pt x="35740" y="39780"/>
                  <a:pt x="35653" y="39780"/>
                </a:cubicBezTo>
                <a:close/>
                <a:moveTo>
                  <a:pt x="6022" y="39575"/>
                </a:moveTo>
                <a:cubicBezTo>
                  <a:pt x="5995" y="39575"/>
                  <a:pt x="5967" y="39578"/>
                  <a:pt x="5936" y="39585"/>
                </a:cubicBezTo>
                <a:lnTo>
                  <a:pt x="5861" y="39737"/>
                </a:lnTo>
                <a:cubicBezTo>
                  <a:pt x="5823" y="39737"/>
                  <a:pt x="5785" y="39774"/>
                  <a:pt x="5747" y="39812"/>
                </a:cubicBezTo>
                <a:lnTo>
                  <a:pt x="5785" y="39888"/>
                </a:lnTo>
                <a:lnTo>
                  <a:pt x="5747" y="39888"/>
                </a:lnTo>
                <a:lnTo>
                  <a:pt x="5823" y="40077"/>
                </a:lnTo>
                <a:lnTo>
                  <a:pt x="5861" y="40077"/>
                </a:lnTo>
                <a:cubicBezTo>
                  <a:pt x="5936" y="40115"/>
                  <a:pt x="6050" y="40152"/>
                  <a:pt x="6201" y="40190"/>
                </a:cubicBezTo>
                <a:lnTo>
                  <a:pt x="6314" y="40152"/>
                </a:lnTo>
                <a:cubicBezTo>
                  <a:pt x="6390" y="40115"/>
                  <a:pt x="6428" y="40039"/>
                  <a:pt x="6428" y="40001"/>
                </a:cubicBezTo>
                <a:cubicBezTo>
                  <a:pt x="6428" y="39926"/>
                  <a:pt x="6390" y="39888"/>
                  <a:pt x="6390" y="39888"/>
                </a:cubicBezTo>
                <a:cubicBezTo>
                  <a:pt x="6390" y="39850"/>
                  <a:pt x="6390" y="39850"/>
                  <a:pt x="6352" y="39850"/>
                </a:cubicBezTo>
                <a:lnTo>
                  <a:pt x="6390" y="39850"/>
                </a:lnTo>
                <a:lnTo>
                  <a:pt x="6239" y="39623"/>
                </a:lnTo>
                <a:cubicBezTo>
                  <a:pt x="6209" y="39623"/>
                  <a:pt x="6130" y="39575"/>
                  <a:pt x="6022" y="39575"/>
                </a:cubicBezTo>
                <a:close/>
                <a:moveTo>
                  <a:pt x="27336" y="40001"/>
                </a:moveTo>
                <a:lnTo>
                  <a:pt x="27222" y="40115"/>
                </a:lnTo>
                <a:cubicBezTo>
                  <a:pt x="27184" y="40152"/>
                  <a:pt x="27146" y="40190"/>
                  <a:pt x="27109" y="40228"/>
                </a:cubicBezTo>
                <a:lnTo>
                  <a:pt x="27260" y="40379"/>
                </a:lnTo>
                <a:lnTo>
                  <a:pt x="27449" y="40379"/>
                </a:lnTo>
                <a:lnTo>
                  <a:pt x="27562" y="40266"/>
                </a:lnTo>
                <a:lnTo>
                  <a:pt x="27562" y="40190"/>
                </a:lnTo>
                <a:lnTo>
                  <a:pt x="27562" y="40152"/>
                </a:lnTo>
                <a:cubicBezTo>
                  <a:pt x="27562" y="40115"/>
                  <a:pt x="27562" y="40077"/>
                  <a:pt x="27487" y="40039"/>
                </a:cubicBezTo>
                <a:cubicBezTo>
                  <a:pt x="27487" y="40001"/>
                  <a:pt x="27411" y="40001"/>
                  <a:pt x="27336" y="40001"/>
                </a:cubicBezTo>
                <a:close/>
                <a:moveTo>
                  <a:pt x="80002" y="39812"/>
                </a:moveTo>
                <a:cubicBezTo>
                  <a:pt x="79737" y="39888"/>
                  <a:pt x="79510" y="40001"/>
                  <a:pt x="79434" y="40228"/>
                </a:cubicBezTo>
                <a:lnTo>
                  <a:pt x="79510" y="40379"/>
                </a:lnTo>
                <a:cubicBezTo>
                  <a:pt x="79586" y="40417"/>
                  <a:pt x="79671" y="40436"/>
                  <a:pt x="79751" y="40436"/>
                </a:cubicBezTo>
                <a:cubicBezTo>
                  <a:pt x="79831" y="40436"/>
                  <a:pt x="79907" y="40417"/>
                  <a:pt x="79964" y="40379"/>
                </a:cubicBezTo>
                <a:cubicBezTo>
                  <a:pt x="80115" y="40304"/>
                  <a:pt x="80191" y="40152"/>
                  <a:pt x="80191" y="40001"/>
                </a:cubicBezTo>
                <a:cubicBezTo>
                  <a:pt x="80191" y="39963"/>
                  <a:pt x="80191" y="39926"/>
                  <a:pt x="80191" y="39888"/>
                </a:cubicBezTo>
                <a:lnTo>
                  <a:pt x="80002" y="39812"/>
                </a:lnTo>
                <a:close/>
                <a:moveTo>
                  <a:pt x="11040" y="40039"/>
                </a:moveTo>
                <a:cubicBezTo>
                  <a:pt x="10927" y="40039"/>
                  <a:pt x="10814" y="40115"/>
                  <a:pt x="10814" y="40190"/>
                </a:cubicBezTo>
                <a:lnTo>
                  <a:pt x="10889" y="40341"/>
                </a:lnTo>
                <a:cubicBezTo>
                  <a:pt x="10889" y="40374"/>
                  <a:pt x="10973" y="40463"/>
                  <a:pt x="11141" y="40463"/>
                </a:cubicBezTo>
                <a:cubicBezTo>
                  <a:pt x="11168" y="40463"/>
                  <a:pt x="11198" y="40460"/>
                  <a:pt x="11229" y="40455"/>
                </a:cubicBezTo>
                <a:lnTo>
                  <a:pt x="11305" y="40379"/>
                </a:lnTo>
                <a:cubicBezTo>
                  <a:pt x="11305" y="40341"/>
                  <a:pt x="11305" y="40304"/>
                  <a:pt x="11305" y="40304"/>
                </a:cubicBezTo>
                <a:cubicBezTo>
                  <a:pt x="11305" y="40152"/>
                  <a:pt x="11192" y="40077"/>
                  <a:pt x="11040" y="40039"/>
                </a:cubicBezTo>
                <a:close/>
                <a:moveTo>
                  <a:pt x="85937" y="40266"/>
                </a:moveTo>
                <a:lnTo>
                  <a:pt x="85711" y="40341"/>
                </a:lnTo>
                <a:lnTo>
                  <a:pt x="85711" y="40493"/>
                </a:lnTo>
                <a:lnTo>
                  <a:pt x="85824" y="40606"/>
                </a:lnTo>
                <a:lnTo>
                  <a:pt x="86013" y="40606"/>
                </a:lnTo>
                <a:lnTo>
                  <a:pt x="86126" y="40493"/>
                </a:lnTo>
                <a:cubicBezTo>
                  <a:pt x="86164" y="40493"/>
                  <a:pt x="86164" y="40455"/>
                  <a:pt x="86164" y="40455"/>
                </a:cubicBezTo>
                <a:cubicBezTo>
                  <a:pt x="86164" y="40304"/>
                  <a:pt x="86013" y="40266"/>
                  <a:pt x="85937" y="40266"/>
                </a:cubicBezTo>
                <a:close/>
                <a:moveTo>
                  <a:pt x="64689" y="40266"/>
                </a:moveTo>
                <a:cubicBezTo>
                  <a:pt x="64463" y="40266"/>
                  <a:pt x="64387" y="40379"/>
                  <a:pt x="64311" y="40493"/>
                </a:cubicBezTo>
                <a:lnTo>
                  <a:pt x="64349" y="40606"/>
                </a:lnTo>
                <a:cubicBezTo>
                  <a:pt x="64387" y="40644"/>
                  <a:pt x="64463" y="40682"/>
                  <a:pt x="64538" y="40682"/>
                </a:cubicBezTo>
                <a:cubicBezTo>
                  <a:pt x="64652" y="40682"/>
                  <a:pt x="64765" y="40644"/>
                  <a:pt x="64841" y="40568"/>
                </a:cubicBezTo>
                <a:lnTo>
                  <a:pt x="64765" y="40379"/>
                </a:lnTo>
                <a:lnTo>
                  <a:pt x="64803" y="40379"/>
                </a:lnTo>
                <a:lnTo>
                  <a:pt x="64689" y="40266"/>
                </a:lnTo>
                <a:close/>
                <a:moveTo>
                  <a:pt x="379" y="40379"/>
                </a:moveTo>
                <a:cubicBezTo>
                  <a:pt x="265" y="40379"/>
                  <a:pt x="152" y="40417"/>
                  <a:pt x="114" y="40568"/>
                </a:cubicBezTo>
                <a:lnTo>
                  <a:pt x="227" y="40720"/>
                </a:lnTo>
                <a:cubicBezTo>
                  <a:pt x="379" y="40720"/>
                  <a:pt x="454" y="40720"/>
                  <a:pt x="492" y="40644"/>
                </a:cubicBezTo>
                <a:lnTo>
                  <a:pt x="568" y="40531"/>
                </a:lnTo>
                <a:cubicBezTo>
                  <a:pt x="568" y="40455"/>
                  <a:pt x="492" y="40379"/>
                  <a:pt x="379" y="40379"/>
                </a:cubicBezTo>
                <a:close/>
                <a:moveTo>
                  <a:pt x="28772" y="39888"/>
                </a:moveTo>
                <a:cubicBezTo>
                  <a:pt x="28700" y="39960"/>
                  <a:pt x="28659" y="39986"/>
                  <a:pt x="28609" y="39986"/>
                </a:cubicBezTo>
                <a:cubicBezTo>
                  <a:pt x="28580" y="39986"/>
                  <a:pt x="28549" y="39977"/>
                  <a:pt x="28508" y="39963"/>
                </a:cubicBezTo>
                <a:lnTo>
                  <a:pt x="28356" y="40001"/>
                </a:lnTo>
                <a:cubicBezTo>
                  <a:pt x="28281" y="40077"/>
                  <a:pt x="28281" y="40152"/>
                  <a:pt x="28281" y="40266"/>
                </a:cubicBezTo>
                <a:lnTo>
                  <a:pt x="28281" y="40417"/>
                </a:lnTo>
                <a:lnTo>
                  <a:pt x="28394" y="40531"/>
                </a:lnTo>
                <a:cubicBezTo>
                  <a:pt x="28432" y="40568"/>
                  <a:pt x="28470" y="40568"/>
                  <a:pt x="28508" y="40568"/>
                </a:cubicBezTo>
                <a:lnTo>
                  <a:pt x="28470" y="40682"/>
                </a:lnTo>
                <a:cubicBezTo>
                  <a:pt x="28583" y="40757"/>
                  <a:pt x="28772" y="40757"/>
                  <a:pt x="28961" y="40757"/>
                </a:cubicBezTo>
                <a:lnTo>
                  <a:pt x="29075" y="40644"/>
                </a:lnTo>
                <a:cubicBezTo>
                  <a:pt x="29075" y="40606"/>
                  <a:pt x="29075" y="40606"/>
                  <a:pt x="29075" y="40606"/>
                </a:cubicBezTo>
                <a:lnTo>
                  <a:pt x="29264" y="40493"/>
                </a:lnTo>
                <a:cubicBezTo>
                  <a:pt x="29264" y="40190"/>
                  <a:pt x="29150" y="40001"/>
                  <a:pt x="28961" y="39888"/>
                </a:cubicBezTo>
                <a:close/>
                <a:moveTo>
                  <a:pt x="14443" y="40341"/>
                </a:moveTo>
                <a:lnTo>
                  <a:pt x="14216" y="40455"/>
                </a:lnTo>
                <a:cubicBezTo>
                  <a:pt x="14254" y="40531"/>
                  <a:pt x="14254" y="40531"/>
                  <a:pt x="14254" y="40568"/>
                </a:cubicBezTo>
                <a:lnTo>
                  <a:pt x="14254" y="40606"/>
                </a:lnTo>
                <a:cubicBezTo>
                  <a:pt x="14254" y="40644"/>
                  <a:pt x="14254" y="40682"/>
                  <a:pt x="14292" y="40757"/>
                </a:cubicBezTo>
                <a:lnTo>
                  <a:pt x="14405" y="40795"/>
                </a:lnTo>
                <a:lnTo>
                  <a:pt x="14594" y="40795"/>
                </a:lnTo>
                <a:lnTo>
                  <a:pt x="14746" y="40720"/>
                </a:lnTo>
                <a:cubicBezTo>
                  <a:pt x="14746" y="40682"/>
                  <a:pt x="14746" y="40644"/>
                  <a:pt x="14746" y="40644"/>
                </a:cubicBezTo>
                <a:cubicBezTo>
                  <a:pt x="14746" y="40455"/>
                  <a:pt x="14594" y="40379"/>
                  <a:pt x="14481" y="40341"/>
                </a:cubicBezTo>
                <a:close/>
                <a:moveTo>
                  <a:pt x="61060" y="40379"/>
                </a:moveTo>
                <a:lnTo>
                  <a:pt x="60909" y="40493"/>
                </a:lnTo>
                <a:lnTo>
                  <a:pt x="60909" y="40757"/>
                </a:lnTo>
                <a:lnTo>
                  <a:pt x="61060" y="40871"/>
                </a:lnTo>
                <a:cubicBezTo>
                  <a:pt x="61098" y="40871"/>
                  <a:pt x="61136" y="40871"/>
                  <a:pt x="61173" y="40909"/>
                </a:cubicBezTo>
                <a:lnTo>
                  <a:pt x="61362" y="40833"/>
                </a:lnTo>
                <a:cubicBezTo>
                  <a:pt x="61400" y="40795"/>
                  <a:pt x="61400" y="40720"/>
                  <a:pt x="61400" y="40682"/>
                </a:cubicBezTo>
                <a:cubicBezTo>
                  <a:pt x="61400" y="40493"/>
                  <a:pt x="61287" y="40379"/>
                  <a:pt x="61060" y="40379"/>
                </a:cubicBezTo>
                <a:close/>
                <a:moveTo>
                  <a:pt x="79841" y="40553"/>
                </a:moveTo>
                <a:cubicBezTo>
                  <a:pt x="79819" y="40553"/>
                  <a:pt x="79797" y="40557"/>
                  <a:pt x="79775" y="40568"/>
                </a:cubicBezTo>
                <a:cubicBezTo>
                  <a:pt x="79661" y="40644"/>
                  <a:pt x="79623" y="40833"/>
                  <a:pt x="79737" y="40946"/>
                </a:cubicBezTo>
                <a:cubicBezTo>
                  <a:pt x="79762" y="40946"/>
                  <a:pt x="79804" y="40963"/>
                  <a:pt x="79841" y="40963"/>
                </a:cubicBezTo>
                <a:cubicBezTo>
                  <a:pt x="79859" y="40963"/>
                  <a:pt x="79876" y="40959"/>
                  <a:pt x="79888" y="40946"/>
                </a:cubicBezTo>
                <a:lnTo>
                  <a:pt x="79964" y="40909"/>
                </a:lnTo>
                <a:lnTo>
                  <a:pt x="79888" y="40909"/>
                </a:lnTo>
                <a:lnTo>
                  <a:pt x="80077" y="40795"/>
                </a:lnTo>
                <a:lnTo>
                  <a:pt x="80077" y="40682"/>
                </a:lnTo>
                <a:lnTo>
                  <a:pt x="80002" y="40606"/>
                </a:lnTo>
                <a:cubicBezTo>
                  <a:pt x="79948" y="40579"/>
                  <a:pt x="79895" y="40553"/>
                  <a:pt x="79841" y="40553"/>
                </a:cubicBezTo>
                <a:close/>
                <a:moveTo>
                  <a:pt x="32629" y="40568"/>
                </a:moveTo>
                <a:lnTo>
                  <a:pt x="32553" y="40682"/>
                </a:lnTo>
                <a:lnTo>
                  <a:pt x="32553" y="40909"/>
                </a:lnTo>
                <a:lnTo>
                  <a:pt x="32666" y="41022"/>
                </a:lnTo>
                <a:lnTo>
                  <a:pt x="32818" y="41022"/>
                </a:lnTo>
                <a:lnTo>
                  <a:pt x="32931" y="40871"/>
                </a:lnTo>
                <a:cubicBezTo>
                  <a:pt x="32931" y="40871"/>
                  <a:pt x="32931" y="40833"/>
                  <a:pt x="32931" y="40833"/>
                </a:cubicBezTo>
                <a:cubicBezTo>
                  <a:pt x="32931" y="40795"/>
                  <a:pt x="32931" y="40795"/>
                  <a:pt x="32931" y="40757"/>
                </a:cubicBezTo>
                <a:cubicBezTo>
                  <a:pt x="32931" y="40720"/>
                  <a:pt x="32931" y="40644"/>
                  <a:pt x="32855" y="40606"/>
                </a:cubicBezTo>
                <a:cubicBezTo>
                  <a:pt x="32818" y="40568"/>
                  <a:pt x="32742" y="40568"/>
                  <a:pt x="32629" y="40568"/>
                </a:cubicBezTo>
                <a:close/>
                <a:moveTo>
                  <a:pt x="12231" y="40413"/>
                </a:moveTo>
                <a:cubicBezTo>
                  <a:pt x="12214" y="40413"/>
                  <a:pt x="12195" y="40414"/>
                  <a:pt x="12175" y="40417"/>
                </a:cubicBezTo>
                <a:lnTo>
                  <a:pt x="12061" y="40531"/>
                </a:lnTo>
                <a:cubicBezTo>
                  <a:pt x="12023" y="40644"/>
                  <a:pt x="12061" y="40757"/>
                  <a:pt x="12137" y="40795"/>
                </a:cubicBezTo>
                <a:cubicBezTo>
                  <a:pt x="12175" y="40833"/>
                  <a:pt x="12212" y="40833"/>
                  <a:pt x="12250" y="40871"/>
                </a:cubicBezTo>
                <a:cubicBezTo>
                  <a:pt x="12212" y="40871"/>
                  <a:pt x="12175" y="40946"/>
                  <a:pt x="12175" y="41022"/>
                </a:cubicBezTo>
                <a:lnTo>
                  <a:pt x="12326" y="41022"/>
                </a:lnTo>
                <a:cubicBezTo>
                  <a:pt x="12326" y="41022"/>
                  <a:pt x="12288" y="41022"/>
                  <a:pt x="12326" y="41060"/>
                </a:cubicBezTo>
                <a:lnTo>
                  <a:pt x="12477" y="41060"/>
                </a:lnTo>
                <a:cubicBezTo>
                  <a:pt x="12515" y="41022"/>
                  <a:pt x="12477" y="41022"/>
                  <a:pt x="12477" y="41022"/>
                </a:cubicBezTo>
                <a:lnTo>
                  <a:pt x="12628" y="41022"/>
                </a:lnTo>
                <a:cubicBezTo>
                  <a:pt x="12628" y="40909"/>
                  <a:pt x="12553" y="40833"/>
                  <a:pt x="12402" y="40833"/>
                </a:cubicBezTo>
                <a:lnTo>
                  <a:pt x="12515" y="40720"/>
                </a:lnTo>
                <a:lnTo>
                  <a:pt x="12515" y="40682"/>
                </a:lnTo>
                <a:cubicBezTo>
                  <a:pt x="12480" y="40612"/>
                  <a:pt x="12445" y="40413"/>
                  <a:pt x="12231" y="40413"/>
                </a:cubicBezTo>
                <a:close/>
                <a:moveTo>
                  <a:pt x="33347" y="40720"/>
                </a:moveTo>
                <a:cubicBezTo>
                  <a:pt x="33082" y="40757"/>
                  <a:pt x="33044" y="40871"/>
                  <a:pt x="33082" y="40984"/>
                </a:cubicBezTo>
                <a:lnTo>
                  <a:pt x="33234" y="41060"/>
                </a:lnTo>
                <a:lnTo>
                  <a:pt x="33271" y="41060"/>
                </a:lnTo>
                <a:cubicBezTo>
                  <a:pt x="33347" y="41060"/>
                  <a:pt x="33536" y="41060"/>
                  <a:pt x="33536" y="40909"/>
                </a:cubicBezTo>
                <a:lnTo>
                  <a:pt x="33460" y="40833"/>
                </a:lnTo>
                <a:cubicBezTo>
                  <a:pt x="33460" y="40871"/>
                  <a:pt x="33460" y="40871"/>
                  <a:pt x="33460" y="40871"/>
                </a:cubicBezTo>
                <a:lnTo>
                  <a:pt x="33347" y="40720"/>
                </a:lnTo>
                <a:close/>
                <a:moveTo>
                  <a:pt x="89038" y="40531"/>
                </a:moveTo>
                <a:lnTo>
                  <a:pt x="88849" y="40682"/>
                </a:lnTo>
                <a:cubicBezTo>
                  <a:pt x="88849" y="40682"/>
                  <a:pt x="88849" y="40644"/>
                  <a:pt x="88849" y="40644"/>
                </a:cubicBezTo>
                <a:cubicBezTo>
                  <a:pt x="88849" y="40644"/>
                  <a:pt x="88849" y="40682"/>
                  <a:pt x="88811" y="40682"/>
                </a:cubicBezTo>
                <a:cubicBezTo>
                  <a:pt x="88735" y="40682"/>
                  <a:pt x="88622" y="40720"/>
                  <a:pt x="88584" y="40795"/>
                </a:cubicBezTo>
                <a:lnTo>
                  <a:pt x="88622" y="40909"/>
                </a:lnTo>
                <a:cubicBezTo>
                  <a:pt x="88714" y="41024"/>
                  <a:pt x="88864" y="41069"/>
                  <a:pt x="89026" y="41069"/>
                </a:cubicBezTo>
                <a:cubicBezTo>
                  <a:pt x="89129" y="41069"/>
                  <a:pt x="89238" y="41051"/>
                  <a:pt x="89340" y="41022"/>
                </a:cubicBezTo>
                <a:lnTo>
                  <a:pt x="89416" y="40909"/>
                </a:lnTo>
                <a:lnTo>
                  <a:pt x="89416" y="40871"/>
                </a:lnTo>
                <a:cubicBezTo>
                  <a:pt x="89416" y="40819"/>
                  <a:pt x="89398" y="40786"/>
                  <a:pt x="89375" y="40757"/>
                </a:cubicBezTo>
                <a:lnTo>
                  <a:pt x="89375" y="40757"/>
                </a:lnTo>
                <a:cubicBezTo>
                  <a:pt x="89376" y="40757"/>
                  <a:pt x="89377" y="40757"/>
                  <a:pt x="89378" y="40757"/>
                </a:cubicBezTo>
                <a:lnTo>
                  <a:pt x="89264" y="40568"/>
                </a:lnTo>
                <a:cubicBezTo>
                  <a:pt x="89231" y="40579"/>
                  <a:pt x="89201" y="40584"/>
                  <a:pt x="89174" y="40584"/>
                </a:cubicBezTo>
                <a:cubicBezTo>
                  <a:pt x="89110" y="40584"/>
                  <a:pt x="89064" y="40557"/>
                  <a:pt x="89038" y="40531"/>
                </a:cubicBezTo>
                <a:close/>
                <a:moveTo>
                  <a:pt x="70247" y="40720"/>
                </a:moveTo>
                <a:cubicBezTo>
                  <a:pt x="70134" y="40795"/>
                  <a:pt x="70096" y="40984"/>
                  <a:pt x="70209" y="41098"/>
                </a:cubicBezTo>
                <a:cubicBezTo>
                  <a:pt x="70235" y="41098"/>
                  <a:pt x="70277" y="41114"/>
                  <a:pt x="70313" y="41114"/>
                </a:cubicBezTo>
                <a:cubicBezTo>
                  <a:pt x="70331" y="41114"/>
                  <a:pt x="70348" y="41110"/>
                  <a:pt x="70361" y="41098"/>
                </a:cubicBezTo>
                <a:lnTo>
                  <a:pt x="70436" y="41060"/>
                </a:lnTo>
                <a:lnTo>
                  <a:pt x="70361" y="41060"/>
                </a:lnTo>
                <a:lnTo>
                  <a:pt x="70550" y="40946"/>
                </a:lnTo>
                <a:lnTo>
                  <a:pt x="70550" y="40833"/>
                </a:lnTo>
                <a:lnTo>
                  <a:pt x="70474" y="40757"/>
                </a:lnTo>
                <a:cubicBezTo>
                  <a:pt x="70398" y="40720"/>
                  <a:pt x="70323" y="40720"/>
                  <a:pt x="70247" y="40720"/>
                </a:cubicBezTo>
                <a:close/>
                <a:moveTo>
                  <a:pt x="26844" y="40606"/>
                </a:moveTo>
                <a:lnTo>
                  <a:pt x="26693" y="40720"/>
                </a:lnTo>
                <a:cubicBezTo>
                  <a:pt x="26693" y="40757"/>
                  <a:pt x="26693" y="40795"/>
                  <a:pt x="26693" y="40833"/>
                </a:cubicBezTo>
                <a:cubicBezTo>
                  <a:pt x="26693" y="40946"/>
                  <a:pt x="26731" y="41098"/>
                  <a:pt x="26957" y="41173"/>
                </a:cubicBezTo>
                <a:lnTo>
                  <a:pt x="27146" y="41098"/>
                </a:lnTo>
                <a:cubicBezTo>
                  <a:pt x="27146" y="41060"/>
                  <a:pt x="27184" y="41022"/>
                  <a:pt x="27184" y="40984"/>
                </a:cubicBezTo>
                <a:cubicBezTo>
                  <a:pt x="27222" y="40946"/>
                  <a:pt x="27260" y="40871"/>
                  <a:pt x="27260" y="40833"/>
                </a:cubicBezTo>
                <a:cubicBezTo>
                  <a:pt x="27260" y="40720"/>
                  <a:pt x="27184" y="40644"/>
                  <a:pt x="27109" y="40606"/>
                </a:cubicBezTo>
                <a:lnTo>
                  <a:pt x="26882" y="40682"/>
                </a:lnTo>
                <a:cubicBezTo>
                  <a:pt x="26882" y="40644"/>
                  <a:pt x="26919" y="40644"/>
                  <a:pt x="26920" y="40607"/>
                </a:cubicBezTo>
                <a:lnTo>
                  <a:pt x="26920" y="40607"/>
                </a:lnTo>
                <a:cubicBezTo>
                  <a:pt x="26919" y="40625"/>
                  <a:pt x="26910" y="40634"/>
                  <a:pt x="26896" y="40634"/>
                </a:cubicBezTo>
                <a:cubicBezTo>
                  <a:pt x="26882" y="40634"/>
                  <a:pt x="26863" y="40625"/>
                  <a:pt x="26844" y="40606"/>
                </a:cubicBezTo>
                <a:close/>
                <a:moveTo>
                  <a:pt x="34530" y="40671"/>
                </a:moveTo>
                <a:cubicBezTo>
                  <a:pt x="34501" y="40671"/>
                  <a:pt x="34472" y="40675"/>
                  <a:pt x="34443" y="40682"/>
                </a:cubicBezTo>
                <a:cubicBezTo>
                  <a:pt x="34368" y="40720"/>
                  <a:pt x="34292" y="40757"/>
                  <a:pt x="34254" y="40833"/>
                </a:cubicBezTo>
                <a:lnTo>
                  <a:pt x="34292" y="40984"/>
                </a:lnTo>
                <a:cubicBezTo>
                  <a:pt x="34368" y="41022"/>
                  <a:pt x="34443" y="41098"/>
                  <a:pt x="34519" y="41135"/>
                </a:cubicBezTo>
                <a:cubicBezTo>
                  <a:pt x="34632" y="41211"/>
                  <a:pt x="34708" y="41287"/>
                  <a:pt x="34859" y="41324"/>
                </a:cubicBezTo>
                <a:lnTo>
                  <a:pt x="35048" y="41173"/>
                </a:lnTo>
                <a:cubicBezTo>
                  <a:pt x="35048" y="41173"/>
                  <a:pt x="35048" y="41135"/>
                  <a:pt x="35048" y="41135"/>
                </a:cubicBezTo>
                <a:cubicBezTo>
                  <a:pt x="35048" y="41135"/>
                  <a:pt x="35048" y="41135"/>
                  <a:pt x="35048" y="41098"/>
                </a:cubicBezTo>
                <a:cubicBezTo>
                  <a:pt x="35086" y="41098"/>
                  <a:pt x="35162" y="41060"/>
                  <a:pt x="35162" y="40984"/>
                </a:cubicBezTo>
                <a:lnTo>
                  <a:pt x="35048" y="40833"/>
                </a:lnTo>
                <a:cubicBezTo>
                  <a:pt x="35010" y="40833"/>
                  <a:pt x="34935" y="40795"/>
                  <a:pt x="34859" y="40757"/>
                </a:cubicBezTo>
                <a:cubicBezTo>
                  <a:pt x="34767" y="40727"/>
                  <a:pt x="34651" y="40671"/>
                  <a:pt x="34530" y="40671"/>
                </a:cubicBezTo>
                <a:close/>
                <a:moveTo>
                  <a:pt x="6201" y="41022"/>
                </a:moveTo>
                <a:lnTo>
                  <a:pt x="6088" y="41173"/>
                </a:lnTo>
                <a:cubicBezTo>
                  <a:pt x="6088" y="41173"/>
                  <a:pt x="6088" y="41173"/>
                  <a:pt x="6088" y="41211"/>
                </a:cubicBezTo>
                <a:cubicBezTo>
                  <a:pt x="6050" y="41249"/>
                  <a:pt x="6012" y="41287"/>
                  <a:pt x="6012" y="41362"/>
                </a:cubicBezTo>
                <a:lnTo>
                  <a:pt x="6163" y="41476"/>
                </a:lnTo>
                <a:lnTo>
                  <a:pt x="6390" y="41476"/>
                </a:lnTo>
                <a:lnTo>
                  <a:pt x="6541" y="41362"/>
                </a:lnTo>
                <a:cubicBezTo>
                  <a:pt x="6541" y="41362"/>
                  <a:pt x="6541" y="41324"/>
                  <a:pt x="6541" y="41324"/>
                </a:cubicBezTo>
                <a:cubicBezTo>
                  <a:pt x="6541" y="41211"/>
                  <a:pt x="6504" y="41135"/>
                  <a:pt x="6466" y="41098"/>
                </a:cubicBezTo>
                <a:cubicBezTo>
                  <a:pt x="6390" y="41060"/>
                  <a:pt x="6314" y="41022"/>
                  <a:pt x="6201" y="41022"/>
                </a:cubicBezTo>
                <a:close/>
                <a:moveTo>
                  <a:pt x="25332" y="41022"/>
                </a:moveTo>
                <a:lnTo>
                  <a:pt x="25181" y="41135"/>
                </a:lnTo>
                <a:cubicBezTo>
                  <a:pt x="25181" y="41173"/>
                  <a:pt x="25143" y="41211"/>
                  <a:pt x="25143" y="41287"/>
                </a:cubicBezTo>
                <a:lnTo>
                  <a:pt x="25143" y="41324"/>
                </a:lnTo>
                <a:lnTo>
                  <a:pt x="25294" y="41438"/>
                </a:lnTo>
                <a:lnTo>
                  <a:pt x="25332" y="41438"/>
                </a:lnTo>
                <a:cubicBezTo>
                  <a:pt x="25370" y="41476"/>
                  <a:pt x="25445" y="41476"/>
                  <a:pt x="25521" y="41476"/>
                </a:cubicBezTo>
                <a:lnTo>
                  <a:pt x="25634" y="41362"/>
                </a:lnTo>
                <a:cubicBezTo>
                  <a:pt x="25634" y="41362"/>
                  <a:pt x="25634" y="41324"/>
                  <a:pt x="25634" y="41324"/>
                </a:cubicBezTo>
                <a:cubicBezTo>
                  <a:pt x="25634" y="41211"/>
                  <a:pt x="25634" y="41135"/>
                  <a:pt x="25559" y="41098"/>
                </a:cubicBezTo>
                <a:cubicBezTo>
                  <a:pt x="25483" y="41060"/>
                  <a:pt x="25407" y="41022"/>
                  <a:pt x="25332" y="41022"/>
                </a:cubicBezTo>
                <a:close/>
                <a:moveTo>
                  <a:pt x="23880" y="41082"/>
                </a:moveTo>
                <a:cubicBezTo>
                  <a:pt x="23848" y="41082"/>
                  <a:pt x="23815" y="41087"/>
                  <a:pt x="23782" y="41098"/>
                </a:cubicBezTo>
                <a:lnTo>
                  <a:pt x="23668" y="41211"/>
                </a:lnTo>
                <a:lnTo>
                  <a:pt x="23668" y="41362"/>
                </a:lnTo>
                <a:lnTo>
                  <a:pt x="23857" y="41476"/>
                </a:lnTo>
                <a:cubicBezTo>
                  <a:pt x="23857" y="41514"/>
                  <a:pt x="23895" y="41551"/>
                  <a:pt x="23933" y="41551"/>
                </a:cubicBezTo>
                <a:lnTo>
                  <a:pt x="24084" y="41551"/>
                </a:lnTo>
                <a:cubicBezTo>
                  <a:pt x="24160" y="41514"/>
                  <a:pt x="24198" y="41400"/>
                  <a:pt x="24198" y="41324"/>
                </a:cubicBezTo>
                <a:cubicBezTo>
                  <a:pt x="24198" y="41249"/>
                  <a:pt x="24160" y="41173"/>
                  <a:pt x="24084" y="41135"/>
                </a:cubicBezTo>
                <a:cubicBezTo>
                  <a:pt x="24031" y="41109"/>
                  <a:pt x="23958" y="41082"/>
                  <a:pt x="23880" y="41082"/>
                </a:cubicBezTo>
                <a:close/>
                <a:moveTo>
                  <a:pt x="65166" y="41158"/>
                </a:moveTo>
                <a:cubicBezTo>
                  <a:pt x="65134" y="41158"/>
                  <a:pt x="65101" y="41162"/>
                  <a:pt x="65068" y="41173"/>
                </a:cubicBezTo>
                <a:cubicBezTo>
                  <a:pt x="64992" y="41173"/>
                  <a:pt x="64954" y="41249"/>
                  <a:pt x="64916" y="41324"/>
                </a:cubicBezTo>
                <a:lnTo>
                  <a:pt x="64916" y="41438"/>
                </a:lnTo>
                <a:cubicBezTo>
                  <a:pt x="64992" y="41514"/>
                  <a:pt x="65030" y="41551"/>
                  <a:pt x="65105" y="41551"/>
                </a:cubicBezTo>
                <a:lnTo>
                  <a:pt x="65257" y="41514"/>
                </a:lnTo>
                <a:lnTo>
                  <a:pt x="65332" y="41514"/>
                </a:lnTo>
                <a:cubicBezTo>
                  <a:pt x="65408" y="41514"/>
                  <a:pt x="65521" y="41476"/>
                  <a:pt x="65521" y="41400"/>
                </a:cubicBezTo>
                <a:lnTo>
                  <a:pt x="65446" y="41249"/>
                </a:lnTo>
                <a:cubicBezTo>
                  <a:pt x="65408" y="41249"/>
                  <a:pt x="65370" y="41211"/>
                  <a:pt x="65370" y="41211"/>
                </a:cubicBezTo>
                <a:cubicBezTo>
                  <a:pt x="65317" y="41184"/>
                  <a:pt x="65244" y="41158"/>
                  <a:pt x="65166" y="41158"/>
                </a:cubicBezTo>
                <a:close/>
                <a:moveTo>
                  <a:pt x="24410" y="41279"/>
                </a:moveTo>
                <a:cubicBezTo>
                  <a:pt x="24390" y="41279"/>
                  <a:pt x="24370" y="41281"/>
                  <a:pt x="24349" y="41287"/>
                </a:cubicBezTo>
                <a:lnTo>
                  <a:pt x="24235" y="41362"/>
                </a:lnTo>
                <a:cubicBezTo>
                  <a:pt x="24160" y="41514"/>
                  <a:pt x="24311" y="41665"/>
                  <a:pt x="24500" y="41703"/>
                </a:cubicBezTo>
                <a:cubicBezTo>
                  <a:pt x="24613" y="41703"/>
                  <a:pt x="24727" y="41665"/>
                  <a:pt x="24727" y="41551"/>
                </a:cubicBezTo>
                <a:lnTo>
                  <a:pt x="24613" y="41400"/>
                </a:lnTo>
                <a:cubicBezTo>
                  <a:pt x="24613" y="41368"/>
                  <a:pt x="24529" y="41279"/>
                  <a:pt x="24410" y="41279"/>
                </a:cubicBezTo>
                <a:close/>
                <a:moveTo>
                  <a:pt x="29869" y="41287"/>
                </a:moveTo>
                <a:lnTo>
                  <a:pt x="29680" y="41400"/>
                </a:lnTo>
                <a:cubicBezTo>
                  <a:pt x="29680" y="41438"/>
                  <a:pt x="29604" y="41476"/>
                  <a:pt x="29604" y="41551"/>
                </a:cubicBezTo>
                <a:lnTo>
                  <a:pt x="29755" y="41703"/>
                </a:lnTo>
                <a:lnTo>
                  <a:pt x="29793" y="41703"/>
                </a:lnTo>
                <a:cubicBezTo>
                  <a:pt x="29831" y="41703"/>
                  <a:pt x="29869" y="41740"/>
                  <a:pt x="29982" y="41740"/>
                </a:cubicBezTo>
                <a:lnTo>
                  <a:pt x="30095" y="41627"/>
                </a:lnTo>
                <a:cubicBezTo>
                  <a:pt x="30095" y="41627"/>
                  <a:pt x="30095" y="41589"/>
                  <a:pt x="30095" y="41551"/>
                </a:cubicBezTo>
                <a:cubicBezTo>
                  <a:pt x="30095" y="41400"/>
                  <a:pt x="30020" y="41324"/>
                  <a:pt x="29869" y="41287"/>
                </a:cubicBezTo>
                <a:close/>
                <a:moveTo>
                  <a:pt x="27260" y="41400"/>
                </a:moveTo>
                <a:lnTo>
                  <a:pt x="27109" y="41551"/>
                </a:lnTo>
                <a:cubicBezTo>
                  <a:pt x="27109" y="41665"/>
                  <a:pt x="27146" y="41740"/>
                  <a:pt x="27222" y="41816"/>
                </a:cubicBezTo>
                <a:lnTo>
                  <a:pt x="27298" y="41854"/>
                </a:lnTo>
                <a:cubicBezTo>
                  <a:pt x="27562" y="41854"/>
                  <a:pt x="27600" y="41665"/>
                  <a:pt x="27638" y="41589"/>
                </a:cubicBezTo>
                <a:lnTo>
                  <a:pt x="27638" y="41551"/>
                </a:lnTo>
                <a:lnTo>
                  <a:pt x="27487" y="41400"/>
                </a:lnTo>
                <a:close/>
                <a:moveTo>
                  <a:pt x="22799" y="41476"/>
                </a:moveTo>
                <a:lnTo>
                  <a:pt x="22610" y="41551"/>
                </a:lnTo>
                <a:cubicBezTo>
                  <a:pt x="22610" y="41589"/>
                  <a:pt x="22610" y="41627"/>
                  <a:pt x="22610" y="41665"/>
                </a:cubicBezTo>
                <a:cubicBezTo>
                  <a:pt x="22610" y="41892"/>
                  <a:pt x="22761" y="41929"/>
                  <a:pt x="22836" y="41929"/>
                </a:cubicBezTo>
                <a:lnTo>
                  <a:pt x="22988" y="41816"/>
                </a:lnTo>
                <a:lnTo>
                  <a:pt x="22988" y="41778"/>
                </a:lnTo>
                <a:cubicBezTo>
                  <a:pt x="22988" y="41589"/>
                  <a:pt x="22912" y="41514"/>
                  <a:pt x="22799" y="41476"/>
                </a:cubicBezTo>
                <a:close/>
                <a:moveTo>
                  <a:pt x="20830" y="41544"/>
                </a:moveTo>
                <a:cubicBezTo>
                  <a:pt x="20808" y="41544"/>
                  <a:pt x="20783" y="41546"/>
                  <a:pt x="20757" y="41551"/>
                </a:cubicBezTo>
                <a:lnTo>
                  <a:pt x="20681" y="41627"/>
                </a:lnTo>
                <a:cubicBezTo>
                  <a:pt x="20606" y="41778"/>
                  <a:pt x="20757" y="41929"/>
                  <a:pt x="20908" y="41967"/>
                </a:cubicBezTo>
                <a:cubicBezTo>
                  <a:pt x="21059" y="41967"/>
                  <a:pt x="21135" y="41892"/>
                  <a:pt x="21173" y="41816"/>
                </a:cubicBezTo>
                <a:lnTo>
                  <a:pt x="21059" y="41665"/>
                </a:lnTo>
                <a:cubicBezTo>
                  <a:pt x="21027" y="41632"/>
                  <a:pt x="20966" y="41544"/>
                  <a:pt x="20830" y="41544"/>
                </a:cubicBezTo>
                <a:close/>
                <a:moveTo>
                  <a:pt x="77166" y="41400"/>
                </a:moveTo>
                <a:lnTo>
                  <a:pt x="76939" y="41514"/>
                </a:lnTo>
                <a:cubicBezTo>
                  <a:pt x="76939" y="41476"/>
                  <a:pt x="77015" y="41476"/>
                  <a:pt x="77015" y="41438"/>
                </a:cubicBezTo>
                <a:lnTo>
                  <a:pt x="76977" y="41438"/>
                </a:lnTo>
                <a:cubicBezTo>
                  <a:pt x="76901" y="41438"/>
                  <a:pt x="76826" y="41438"/>
                  <a:pt x="76750" y="41514"/>
                </a:cubicBezTo>
                <a:cubicBezTo>
                  <a:pt x="76712" y="41551"/>
                  <a:pt x="76674" y="41589"/>
                  <a:pt x="76750" y="41740"/>
                </a:cubicBezTo>
                <a:cubicBezTo>
                  <a:pt x="76750" y="41778"/>
                  <a:pt x="76788" y="41778"/>
                  <a:pt x="76826" y="41816"/>
                </a:cubicBezTo>
                <a:cubicBezTo>
                  <a:pt x="76788" y="41854"/>
                  <a:pt x="76750" y="41929"/>
                  <a:pt x="76788" y="42005"/>
                </a:cubicBezTo>
                <a:lnTo>
                  <a:pt x="76901" y="42081"/>
                </a:lnTo>
                <a:cubicBezTo>
                  <a:pt x="76938" y="42085"/>
                  <a:pt x="76971" y="42087"/>
                  <a:pt x="77001" y="42087"/>
                </a:cubicBezTo>
                <a:cubicBezTo>
                  <a:pt x="77249" y="42087"/>
                  <a:pt x="77279" y="41959"/>
                  <a:pt x="77279" y="41892"/>
                </a:cubicBezTo>
                <a:lnTo>
                  <a:pt x="77242" y="41816"/>
                </a:lnTo>
                <a:cubicBezTo>
                  <a:pt x="77242" y="41778"/>
                  <a:pt x="77204" y="41778"/>
                  <a:pt x="77166" y="41740"/>
                </a:cubicBezTo>
                <a:cubicBezTo>
                  <a:pt x="77317" y="41665"/>
                  <a:pt x="77317" y="41476"/>
                  <a:pt x="77166" y="41400"/>
                </a:cubicBezTo>
                <a:close/>
                <a:moveTo>
                  <a:pt x="44311" y="41703"/>
                </a:moveTo>
                <a:lnTo>
                  <a:pt x="44160" y="41816"/>
                </a:lnTo>
                <a:lnTo>
                  <a:pt x="44160" y="41967"/>
                </a:lnTo>
                <a:lnTo>
                  <a:pt x="44311" y="42081"/>
                </a:lnTo>
                <a:cubicBezTo>
                  <a:pt x="44333" y="42092"/>
                  <a:pt x="44359" y="42096"/>
                  <a:pt x="44384" y="42096"/>
                </a:cubicBezTo>
                <a:cubicBezTo>
                  <a:pt x="44447" y="42096"/>
                  <a:pt x="44511" y="42070"/>
                  <a:pt x="44538" y="42043"/>
                </a:cubicBezTo>
                <a:cubicBezTo>
                  <a:pt x="44576" y="42005"/>
                  <a:pt x="44614" y="41967"/>
                  <a:pt x="44614" y="41854"/>
                </a:cubicBezTo>
                <a:lnTo>
                  <a:pt x="44614" y="41816"/>
                </a:lnTo>
                <a:lnTo>
                  <a:pt x="44500" y="41703"/>
                </a:lnTo>
                <a:close/>
                <a:moveTo>
                  <a:pt x="33460" y="41778"/>
                </a:moveTo>
                <a:cubicBezTo>
                  <a:pt x="33271" y="41778"/>
                  <a:pt x="33158" y="41816"/>
                  <a:pt x="33082" y="41929"/>
                </a:cubicBezTo>
                <a:lnTo>
                  <a:pt x="33120" y="42043"/>
                </a:lnTo>
                <a:cubicBezTo>
                  <a:pt x="33168" y="42115"/>
                  <a:pt x="33246" y="42141"/>
                  <a:pt x="33326" y="42141"/>
                </a:cubicBezTo>
                <a:cubicBezTo>
                  <a:pt x="33372" y="42141"/>
                  <a:pt x="33419" y="42132"/>
                  <a:pt x="33460" y="42118"/>
                </a:cubicBezTo>
                <a:cubicBezTo>
                  <a:pt x="33536" y="42081"/>
                  <a:pt x="33612" y="42005"/>
                  <a:pt x="33612" y="41929"/>
                </a:cubicBezTo>
                <a:cubicBezTo>
                  <a:pt x="33612" y="41892"/>
                  <a:pt x="33612" y="41892"/>
                  <a:pt x="33612" y="41854"/>
                </a:cubicBezTo>
                <a:lnTo>
                  <a:pt x="33460" y="41778"/>
                </a:lnTo>
                <a:close/>
                <a:moveTo>
                  <a:pt x="67859" y="41763"/>
                </a:moveTo>
                <a:cubicBezTo>
                  <a:pt x="67805" y="41763"/>
                  <a:pt x="67779" y="41789"/>
                  <a:pt x="67752" y="41816"/>
                </a:cubicBezTo>
                <a:cubicBezTo>
                  <a:pt x="67714" y="41854"/>
                  <a:pt x="67638" y="41929"/>
                  <a:pt x="67676" y="42043"/>
                </a:cubicBezTo>
                <a:lnTo>
                  <a:pt x="67828" y="42156"/>
                </a:lnTo>
                <a:lnTo>
                  <a:pt x="67941" y="42156"/>
                </a:lnTo>
                <a:lnTo>
                  <a:pt x="68054" y="42043"/>
                </a:lnTo>
                <a:lnTo>
                  <a:pt x="68054" y="41892"/>
                </a:lnTo>
                <a:lnTo>
                  <a:pt x="67941" y="41778"/>
                </a:lnTo>
                <a:cubicBezTo>
                  <a:pt x="67908" y="41767"/>
                  <a:pt x="67881" y="41763"/>
                  <a:pt x="67859" y="41763"/>
                </a:cubicBezTo>
                <a:close/>
                <a:moveTo>
                  <a:pt x="69189" y="41665"/>
                </a:moveTo>
                <a:lnTo>
                  <a:pt x="69075" y="41778"/>
                </a:lnTo>
                <a:cubicBezTo>
                  <a:pt x="69075" y="41816"/>
                  <a:pt x="69075" y="41816"/>
                  <a:pt x="69037" y="41816"/>
                </a:cubicBezTo>
                <a:cubicBezTo>
                  <a:pt x="69037" y="41854"/>
                  <a:pt x="69000" y="41892"/>
                  <a:pt x="69000" y="42005"/>
                </a:cubicBezTo>
                <a:lnTo>
                  <a:pt x="69189" y="42118"/>
                </a:lnTo>
                <a:cubicBezTo>
                  <a:pt x="69219" y="42118"/>
                  <a:pt x="69297" y="42167"/>
                  <a:pt x="69405" y="42167"/>
                </a:cubicBezTo>
                <a:cubicBezTo>
                  <a:pt x="69432" y="42167"/>
                  <a:pt x="69461" y="42164"/>
                  <a:pt x="69491" y="42156"/>
                </a:cubicBezTo>
                <a:lnTo>
                  <a:pt x="69567" y="42081"/>
                </a:lnTo>
                <a:cubicBezTo>
                  <a:pt x="69604" y="42043"/>
                  <a:pt x="69604" y="41967"/>
                  <a:pt x="69604" y="41929"/>
                </a:cubicBezTo>
                <a:cubicBezTo>
                  <a:pt x="69604" y="41854"/>
                  <a:pt x="69567" y="41778"/>
                  <a:pt x="69529" y="41740"/>
                </a:cubicBezTo>
                <a:cubicBezTo>
                  <a:pt x="69453" y="41665"/>
                  <a:pt x="69340" y="41665"/>
                  <a:pt x="69189" y="41665"/>
                </a:cubicBezTo>
                <a:close/>
                <a:moveTo>
                  <a:pt x="26920" y="41740"/>
                </a:moveTo>
                <a:lnTo>
                  <a:pt x="26693" y="41816"/>
                </a:lnTo>
                <a:cubicBezTo>
                  <a:pt x="26693" y="41816"/>
                  <a:pt x="26731" y="41778"/>
                  <a:pt x="26731" y="41778"/>
                </a:cubicBezTo>
                <a:lnTo>
                  <a:pt x="26693" y="41778"/>
                </a:lnTo>
                <a:cubicBezTo>
                  <a:pt x="26617" y="41816"/>
                  <a:pt x="26390" y="41854"/>
                  <a:pt x="26466" y="42043"/>
                </a:cubicBezTo>
                <a:lnTo>
                  <a:pt x="26504" y="42118"/>
                </a:lnTo>
                <a:cubicBezTo>
                  <a:pt x="26560" y="42175"/>
                  <a:pt x="26627" y="42194"/>
                  <a:pt x="26693" y="42194"/>
                </a:cubicBezTo>
                <a:cubicBezTo>
                  <a:pt x="26759" y="42194"/>
                  <a:pt x="26825" y="42175"/>
                  <a:pt x="26882" y="42156"/>
                </a:cubicBezTo>
                <a:lnTo>
                  <a:pt x="26995" y="42156"/>
                </a:lnTo>
                <a:lnTo>
                  <a:pt x="27146" y="42043"/>
                </a:lnTo>
                <a:lnTo>
                  <a:pt x="27146" y="42005"/>
                </a:lnTo>
                <a:cubicBezTo>
                  <a:pt x="27146" y="41854"/>
                  <a:pt x="26995" y="41778"/>
                  <a:pt x="26920" y="41740"/>
                </a:cubicBezTo>
                <a:close/>
                <a:moveTo>
                  <a:pt x="28356" y="41438"/>
                </a:moveTo>
                <a:cubicBezTo>
                  <a:pt x="28167" y="41438"/>
                  <a:pt x="28054" y="41514"/>
                  <a:pt x="27978" y="41551"/>
                </a:cubicBezTo>
                <a:cubicBezTo>
                  <a:pt x="27827" y="41665"/>
                  <a:pt x="27789" y="41892"/>
                  <a:pt x="27865" y="42118"/>
                </a:cubicBezTo>
                <a:lnTo>
                  <a:pt x="27940" y="42194"/>
                </a:lnTo>
                <a:cubicBezTo>
                  <a:pt x="27996" y="42201"/>
                  <a:pt x="28046" y="42204"/>
                  <a:pt x="28092" y="42204"/>
                </a:cubicBezTo>
                <a:cubicBezTo>
                  <a:pt x="28296" y="42204"/>
                  <a:pt x="28408" y="42142"/>
                  <a:pt x="28470" y="42081"/>
                </a:cubicBezTo>
                <a:lnTo>
                  <a:pt x="28545" y="42005"/>
                </a:lnTo>
                <a:cubicBezTo>
                  <a:pt x="28545" y="41967"/>
                  <a:pt x="28545" y="41929"/>
                  <a:pt x="28545" y="41892"/>
                </a:cubicBezTo>
                <a:cubicBezTo>
                  <a:pt x="28545" y="41816"/>
                  <a:pt x="28508" y="41740"/>
                  <a:pt x="28508" y="41703"/>
                </a:cubicBezTo>
                <a:cubicBezTo>
                  <a:pt x="28508" y="41665"/>
                  <a:pt x="28470" y="41665"/>
                  <a:pt x="28470" y="41589"/>
                </a:cubicBezTo>
                <a:lnTo>
                  <a:pt x="28356" y="41438"/>
                </a:lnTo>
                <a:close/>
                <a:moveTo>
                  <a:pt x="26164" y="41665"/>
                </a:moveTo>
                <a:lnTo>
                  <a:pt x="25974" y="41740"/>
                </a:lnTo>
                <a:cubicBezTo>
                  <a:pt x="25937" y="41816"/>
                  <a:pt x="25937" y="41854"/>
                  <a:pt x="25899" y="41892"/>
                </a:cubicBezTo>
                <a:cubicBezTo>
                  <a:pt x="25861" y="41967"/>
                  <a:pt x="25823" y="42005"/>
                  <a:pt x="25785" y="42118"/>
                </a:cubicBezTo>
                <a:lnTo>
                  <a:pt x="25899" y="42270"/>
                </a:lnTo>
                <a:cubicBezTo>
                  <a:pt x="26050" y="42270"/>
                  <a:pt x="26126" y="42232"/>
                  <a:pt x="26201" y="42232"/>
                </a:cubicBezTo>
                <a:cubicBezTo>
                  <a:pt x="26239" y="42194"/>
                  <a:pt x="26277" y="42194"/>
                  <a:pt x="26277" y="42194"/>
                </a:cubicBezTo>
                <a:lnTo>
                  <a:pt x="26428" y="42118"/>
                </a:lnTo>
                <a:cubicBezTo>
                  <a:pt x="26428" y="42081"/>
                  <a:pt x="26428" y="42043"/>
                  <a:pt x="26428" y="42005"/>
                </a:cubicBezTo>
                <a:cubicBezTo>
                  <a:pt x="26428" y="41892"/>
                  <a:pt x="26390" y="41740"/>
                  <a:pt x="26164" y="41665"/>
                </a:cubicBezTo>
                <a:close/>
                <a:moveTo>
                  <a:pt x="12401" y="41882"/>
                </a:moveTo>
                <a:cubicBezTo>
                  <a:pt x="12288" y="41882"/>
                  <a:pt x="12206" y="41949"/>
                  <a:pt x="12175" y="42043"/>
                </a:cubicBezTo>
                <a:lnTo>
                  <a:pt x="12288" y="42194"/>
                </a:lnTo>
                <a:cubicBezTo>
                  <a:pt x="12288" y="42194"/>
                  <a:pt x="12326" y="42232"/>
                  <a:pt x="12326" y="42232"/>
                </a:cubicBezTo>
                <a:cubicBezTo>
                  <a:pt x="12358" y="42264"/>
                  <a:pt x="12419" y="42353"/>
                  <a:pt x="12556" y="42353"/>
                </a:cubicBezTo>
                <a:cubicBezTo>
                  <a:pt x="12578" y="42353"/>
                  <a:pt x="12602" y="42351"/>
                  <a:pt x="12628" y="42345"/>
                </a:cubicBezTo>
                <a:lnTo>
                  <a:pt x="12742" y="42270"/>
                </a:lnTo>
                <a:cubicBezTo>
                  <a:pt x="12742" y="42232"/>
                  <a:pt x="12742" y="42232"/>
                  <a:pt x="12742" y="42194"/>
                </a:cubicBezTo>
                <a:cubicBezTo>
                  <a:pt x="12742" y="42043"/>
                  <a:pt x="12628" y="41892"/>
                  <a:pt x="12477" y="41892"/>
                </a:cubicBezTo>
                <a:cubicBezTo>
                  <a:pt x="12450" y="41885"/>
                  <a:pt x="12425" y="41882"/>
                  <a:pt x="12401" y="41882"/>
                </a:cubicBezTo>
                <a:close/>
                <a:moveTo>
                  <a:pt x="64689" y="42005"/>
                </a:moveTo>
                <a:cubicBezTo>
                  <a:pt x="64538" y="42005"/>
                  <a:pt x="64463" y="42043"/>
                  <a:pt x="64349" y="42081"/>
                </a:cubicBezTo>
                <a:cubicBezTo>
                  <a:pt x="64274" y="42156"/>
                  <a:pt x="64236" y="42232"/>
                  <a:pt x="64236" y="42345"/>
                </a:cubicBezTo>
                <a:lnTo>
                  <a:pt x="64387" y="42459"/>
                </a:lnTo>
                <a:cubicBezTo>
                  <a:pt x="64614" y="42459"/>
                  <a:pt x="64689" y="42345"/>
                  <a:pt x="64765" y="42270"/>
                </a:cubicBezTo>
                <a:cubicBezTo>
                  <a:pt x="64765" y="42232"/>
                  <a:pt x="64765" y="42232"/>
                  <a:pt x="64803" y="42194"/>
                </a:cubicBezTo>
                <a:lnTo>
                  <a:pt x="64689" y="42005"/>
                </a:lnTo>
                <a:close/>
                <a:moveTo>
                  <a:pt x="56865" y="42064"/>
                </a:moveTo>
                <a:cubicBezTo>
                  <a:pt x="56817" y="42064"/>
                  <a:pt x="56775" y="42081"/>
                  <a:pt x="56750" y="42081"/>
                </a:cubicBezTo>
                <a:cubicBezTo>
                  <a:pt x="56674" y="42118"/>
                  <a:pt x="56636" y="42194"/>
                  <a:pt x="56636" y="42270"/>
                </a:cubicBezTo>
                <a:cubicBezTo>
                  <a:pt x="56636" y="42345"/>
                  <a:pt x="56674" y="42497"/>
                  <a:pt x="56825" y="42534"/>
                </a:cubicBezTo>
                <a:cubicBezTo>
                  <a:pt x="56863" y="42534"/>
                  <a:pt x="56977" y="42534"/>
                  <a:pt x="57015" y="42459"/>
                </a:cubicBezTo>
                <a:lnTo>
                  <a:pt x="56939" y="42307"/>
                </a:lnTo>
                <a:cubicBezTo>
                  <a:pt x="56939" y="42307"/>
                  <a:pt x="56939" y="42270"/>
                  <a:pt x="56939" y="42270"/>
                </a:cubicBezTo>
                <a:cubicBezTo>
                  <a:pt x="56939" y="42307"/>
                  <a:pt x="56977" y="42307"/>
                  <a:pt x="56977" y="42383"/>
                </a:cubicBezTo>
                <a:cubicBezTo>
                  <a:pt x="57015" y="42345"/>
                  <a:pt x="57052" y="42307"/>
                  <a:pt x="57052" y="42232"/>
                </a:cubicBezTo>
                <a:cubicBezTo>
                  <a:pt x="57052" y="42194"/>
                  <a:pt x="57052" y="42156"/>
                  <a:pt x="57015" y="42118"/>
                </a:cubicBezTo>
                <a:lnTo>
                  <a:pt x="56939" y="42081"/>
                </a:lnTo>
                <a:cubicBezTo>
                  <a:pt x="56914" y="42068"/>
                  <a:pt x="56888" y="42064"/>
                  <a:pt x="56865" y="42064"/>
                </a:cubicBezTo>
                <a:close/>
                <a:moveTo>
                  <a:pt x="89680" y="42081"/>
                </a:moveTo>
                <a:lnTo>
                  <a:pt x="89491" y="42156"/>
                </a:lnTo>
                <a:cubicBezTo>
                  <a:pt x="89491" y="42156"/>
                  <a:pt x="89529" y="42118"/>
                  <a:pt x="89529" y="42118"/>
                </a:cubicBezTo>
                <a:lnTo>
                  <a:pt x="89491" y="42118"/>
                </a:lnTo>
                <a:cubicBezTo>
                  <a:pt x="89416" y="42156"/>
                  <a:pt x="89189" y="42194"/>
                  <a:pt x="89264" y="42421"/>
                </a:cubicBezTo>
                <a:lnTo>
                  <a:pt x="89340" y="42497"/>
                </a:lnTo>
                <a:cubicBezTo>
                  <a:pt x="89378" y="42497"/>
                  <a:pt x="89378" y="42534"/>
                  <a:pt x="89378" y="42534"/>
                </a:cubicBezTo>
                <a:cubicBezTo>
                  <a:pt x="89453" y="42534"/>
                  <a:pt x="89529" y="42572"/>
                  <a:pt x="89642" y="42572"/>
                </a:cubicBezTo>
                <a:lnTo>
                  <a:pt x="89756" y="42383"/>
                </a:lnTo>
                <a:cubicBezTo>
                  <a:pt x="89756" y="42383"/>
                  <a:pt x="89756" y="42383"/>
                  <a:pt x="89794" y="42345"/>
                </a:cubicBezTo>
                <a:cubicBezTo>
                  <a:pt x="89794" y="42307"/>
                  <a:pt x="89832" y="42270"/>
                  <a:pt x="89832" y="42232"/>
                </a:cubicBezTo>
                <a:cubicBezTo>
                  <a:pt x="89832" y="42194"/>
                  <a:pt x="89794" y="42118"/>
                  <a:pt x="89680" y="42081"/>
                </a:cubicBezTo>
                <a:close/>
                <a:moveTo>
                  <a:pt x="4136" y="42216"/>
                </a:moveTo>
                <a:cubicBezTo>
                  <a:pt x="4109" y="42216"/>
                  <a:pt x="4079" y="42221"/>
                  <a:pt x="4046" y="42232"/>
                </a:cubicBezTo>
                <a:lnTo>
                  <a:pt x="3933" y="42345"/>
                </a:lnTo>
                <a:lnTo>
                  <a:pt x="3933" y="42459"/>
                </a:lnTo>
                <a:cubicBezTo>
                  <a:pt x="3933" y="42497"/>
                  <a:pt x="3933" y="42534"/>
                  <a:pt x="4008" y="42572"/>
                </a:cubicBezTo>
                <a:cubicBezTo>
                  <a:pt x="4008" y="42610"/>
                  <a:pt x="4084" y="42610"/>
                  <a:pt x="4159" y="42610"/>
                </a:cubicBezTo>
                <a:lnTo>
                  <a:pt x="4235" y="42497"/>
                </a:lnTo>
                <a:lnTo>
                  <a:pt x="4273" y="42497"/>
                </a:lnTo>
                <a:cubicBezTo>
                  <a:pt x="4235" y="42534"/>
                  <a:pt x="4235" y="42572"/>
                  <a:pt x="4235" y="42572"/>
                </a:cubicBezTo>
                <a:cubicBezTo>
                  <a:pt x="4273" y="42534"/>
                  <a:pt x="4424" y="42534"/>
                  <a:pt x="4424" y="42421"/>
                </a:cubicBezTo>
                <a:lnTo>
                  <a:pt x="4311" y="42270"/>
                </a:lnTo>
                <a:lnTo>
                  <a:pt x="4273" y="42270"/>
                </a:lnTo>
                <a:cubicBezTo>
                  <a:pt x="4246" y="42243"/>
                  <a:pt x="4201" y="42216"/>
                  <a:pt x="4136" y="42216"/>
                </a:cubicBezTo>
                <a:close/>
                <a:moveTo>
                  <a:pt x="16523" y="42156"/>
                </a:moveTo>
                <a:cubicBezTo>
                  <a:pt x="16371" y="42156"/>
                  <a:pt x="16258" y="42270"/>
                  <a:pt x="16258" y="42383"/>
                </a:cubicBezTo>
                <a:lnTo>
                  <a:pt x="16409" y="42383"/>
                </a:lnTo>
                <a:cubicBezTo>
                  <a:pt x="16523" y="42421"/>
                  <a:pt x="16523" y="42421"/>
                  <a:pt x="16598" y="42421"/>
                </a:cubicBezTo>
                <a:cubicBezTo>
                  <a:pt x="16636" y="42421"/>
                  <a:pt x="16636" y="42459"/>
                  <a:pt x="16636" y="42459"/>
                </a:cubicBezTo>
                <a:cubicBezTo>
                  <a:pt x="16636" y="42459"/>
                  <a:pt x="16636" y="42459"/>
                  <a:pt x="16636" y="42421"/>
                </a:cubicBezTo>
                <a:cubicBezTo>
                  <a:pt x="16674" y="42421"/>
                  <a:pt x="16712" y="42421"/>
                  <a:pt x="16787" y="42459"/>
                </a:cubicBezTo>
                <a:cubicBezTo>
                  <a:pt x="16787" y="42459"/>
                  <a:pt x="16749" y="42421"/>
                  <a:pt x="16749" y="42421"/>
                </a:cubicBezTo>
                <a:lnTo>
                  <a:pt x="16863" y="42421"/>
                </a:lnTo>
                <a:lnTo>
                  <a:pt x="16863" y="42497"/>
                </a:lnTo>
                <a:lnTo>
                  <a:pt x="17014" y="42610"/>
                </a:lnTo>
                <a:cubicBezTo>
                  <a:pt x="17127" y="42610"/>
                  <a:pt x="17165" y="42648"/>
                  <a:pt x="17165" y="42648"/>
                </a:cubicBezTo>
                <a:lnTo>
                  <a:pt x="17392" y="42534"/>
                </a:lnTo>
                <a:cubicBezTo>
                  <a:pt x="17354" y="42383"/>
                  <a:pt x="17241" y="42270"/>
                  <a:pt x="17052" y="42232"/>
                </a:cubicBezTo>
                <a:lnTo>
                  <a:pt x="16901" y="42345"/>
                </a:lnTo>
                <a:cubicBezTo>
                  <a:pt x="16863" y="42307"/>
                  <a:pt x="16825" y="42270"/>
                  <a:pt x="16749" y="42232"/>
                </a:cubicBezTo>
                <a:cubicBezTo>
                  <a:pt x="16674" y="42194"/>
                  <a:pt x="16598" y="42156"/>
                  <a:pt x="16523" y="42156"/>
                </a:cubicBezTo>
                <a:close/>
                <a:moveTo>
                  <a:pt x="23366" y="41816"/>
                </a:moveTo>
                <a:lnTo>
                  <a:pt x="23215" y="41929"/>
                </a:lnTo>
                <a:cubicBezTo>
                  <a:pt x="23177" y="41929"/>
                  <a:pt x="23177" y="41967"/>
                  <a:pt x="23139" y="42005"/>
                </a:cubicBezTo>
                <a:lnTo>
                  <a:pt x="23252" y="42156"/>
                </a:lnTo>
                <a:cubicBezTo>
                  <a:pt x="23290" y="42156"/>
                  <a:pt x="23328" y="42194"/>
                  <a:pt x="23366" y="42194"/>
                </a:cubicBezTo>
                <a:lnTo>
                  <a:pt x="23479" y="42118"/>
                </a:lnTo>
                <a:lnTo>
                  <a:pt x="23404" y="42194"/>
                </a:lnTo>
                <a:cubicBezTo>
                  <a:pt x="23404" y="42270"/>
                  <a:pt x="23404" y="42270"/>
                  <a:pt x="23441" y="42307"/>
                </a:cubicBezTo>
                <a:cubicBezTo>
                  <a:pt x="23479" y="42383"/>
                  <a:pt x="23517" y="42421"/>
                  <a:pt x="23517" y="42459"/>
                </a:cubicBezTo>
                <a:cubicBezTo>
                  <a:pt x="23555" y="42497"/>
                  <a:pt x="23555" y="42497"/>
                  <a:pt x="23555" y="42534"/>
                </a:cubicBezTo>
                <a:lnTo>
                  <a:pt x="23706" y="42610"/>
                </a:lnTo>
                <a:cubicBezTo>
                  <a:pt x="23819" y="42610"/>
                  <a:pt x="23895" y="42610"/>
                  <a:pt x="23933" y="42648"/>
                </a:cubicBezTo>
                <a:lnTo>
                  <a:pt x="24046" y="42610"/>
                </a:lnTo>
                <a:lnTo>
                  <a:pt x="24084" y="42648"/>
                </a:lnTo>
                <a:cubicBezTo>
                  <a:pt x="24117" y="42659"/>
                  <a:pt x="24153" y="42666"/>
                  <a:pt x="24189" y="42666"/>
                </a:cubicBezTo>
                <a:cubicBezTo>
                  <a:pt x="24279" y="42666"/>
                  <a:pt x="24371" y="42620"/>
                  <a:pt x="24424" y="42459"/>
                </a:cubicBezTo>
                <a:lnTo>
                  <a:pt x="24424" y="42459"/>
                </a:lnTo>
                <a:cubicBezTo>
                  <a:pt x="24424" y="42459"/>
                  <a:pt x="24387" y="42459"/>
                  <a:pt x="24387" y="42497"/>
                </a:cubicBezTo>
                <a:lnTo>
                  <a:pt x="24349" y="42270"/>
                </a:lnTo>
                <a:lnTo>
                  <a:pt x="24311" y="42270"/>
                </a:lnTo>
                <a:cubicBezTo>
                  <a:pt x="24257" y="42243"/>
                  <a:pt x="24204" y="42216"/>
                  <a:pt x="24137" y="42216"/>
                </a:cubicBezTo>
                <a:cubicBezTo>
                  <a:pt x="24109" y="42216"/>
                  <a:pt x="24079" y="42221"/>
                  <a:pt x="24046" y="42232"/>
                </a:cubicBezTo>
                <a:lnTo>
                  <a:pt x="24008" y="42270"/>
                </a:lnTo>
                <a:cubicBezTo>
                  <a:pt x="23971" y="42232"/>
                  <a:pt x="23971" y="42232"/>
                  <a:pt x="23933" y="42232"/>
                </a:cubicBezTo>
                <a:cubicBezTo>
                  <a:pt x="23857" y="42194"/>
                  <a:pt x="23819" y="42194"/>
                  <a:pt x="23744" y="42194"/>
                </a:cubicBezTo>
                <a:cubicBezTo>
                  <a:pt x="23744" y="42156"/>
                  <a:pt x="23706" y="42156"/>
                  <a:pt x="23706" y="42118"/>
                </a:cubicBezTo>
                <a:cubicBezTo>
                  <a:pt x="23630" y="42118"/>
                  <a:pt x="23593" y="42081"/>
                  <a:pt x="23555" y="42081"/>
                </a:cubicBezTo>
                <a:cubicBezTo>
                  <a:pt x="23555" y="42081"/>
                  <a:pt x="23593" y="42043"/>
                  <a:pt x="23593" y="42005"/>
                </a:cubicBezTo>
                <a:lnTo>
                  <a:pt x="23479" y="41854"/>
                </a:lnTo>
                <a:cubicBezTo>
                  <a:pt x="23441" y="41854"/>
                  <a:pt x="23441" y="41816"/>
                  <a:pt x="23366" y="41816"/>
                </a:cubicBezTo>
                <a:close/>
                <a:moveTo>
                  <a:pt x="22761" y="42686"/>
                </a:moveTo>
                <a:cubicBezTo>
                  <a:pt x="22781" y="42686"/>
                  <a:pt x="22790" y="42696"/>
                  <a:pt x="22795" y="42706"/>
                </a:cubicBezTo>
                <a:lnTo>
                  <a:pt x="22795" y="42706"/>
                </a:lnTo>
                <a:lnTo>
                  <a:pt x="22761" y="42686"/>
                </a:lnTo>
                <a:close/>
                <a:moveTo>
                  <a:pt x="11305" y="41589"/>
                </a:moveTo>
                <a:lnTo>
                  <a:pt x="11154" y="41740"/>
                </a:lnTo>
                <a:cubicBezTo>
                  <a:pt x="11154" y="41778"/>
                  <a:pt x="11154" y="41816"/>
                  <a:pt x="10927" y="41816"/>
                </a:cubicBezTo>
                <a:lnTo>
                  <a:pt x="10814" y="41816"/>
                </a:lnTo>
                <a:lnTo>
                  <a:pt x="10738" y="41929"/>
                </a:lnTo>
                <a:cubicBezTo>
                  <a:pt x="10738" y="42005"/>
                  <a:pt x="10738" y="42081"/>
                  <a:pt x="10776" y="42118"/>
                </a:cubicBezTo>
                <a:cubicBezTo>
                  <a:pt x="10776" y="42156"/>
                  <a:pt x="10776" y="42156"/>
                  <a:pt x="10776" y="42194"/>
                </a:cubicBezTo>
                <a:lnTo>
                  <a:pt x="10738" y="42232"/>
                </a:lnTo>
                <a:cubicBezTo>
                  <a:pt x="10700" y="42345"/>
                  <a:pt x="10738" y="42421"/>
                  <a:pt x="10776" y="42497"/>
                </a:cubicBezTo>
                <a:cubicBezTo>
                  <a:pt x="10776" y="42497"/>
                  <a:pt x="10814" y="42534"/>
                  <a:pt x="10776" y="42572"/>
                </a:cubicBezTo>
                <a:lnTo>
                  <a:pt x="10965" y="42723"/>
                </a:lnTo>
                <a:cubicBezTo>
                  <a:pt x="11003" y="42686"/>
                  <a:pt x="11003" y="42686"/>
                  <a:pt x="11003" y="42686"/>
                </a:cubicBezTo>
                <a:cubicBezTo>
                  <a:pt x="11040" y="42723"/>
                  <a:pt x="11040" y="42761"/>
                  <a:pt x="11040" y="42761"/>
                </a:cubicBezTo>
                <a:lnTo>
                  <a:pt x="11154" y="42875"/>
                </a:lnTo>
                <a:cubicBezTo>
                  <a:pt x="11214" y="42887"/>
                  <a:pt x="11268" y="42892"/>
                  <a:pt x="11318" y="42892"/>
                </a:cubicBezTo>
                <a:cubicBezTo>
                  <a:pt x="11579" y="42892"/>
                  <a:pt x="11701" y="42743"/>
                  <a:pt x="11797" y="42648"/>
                </a:cubicBezTo>
                <a:cubicBezTo>
                  <a:pt x="11816" y="42667"/>
                  <a:pt x="11844" y="42676"/>
                  <a:pt x="11872" y="42676"/>
                </a:cubicBezTo>
                <a:cubicBezTo>
                  <a:pt x="11901" y="42676"/>
                  <a:pt x="11929" y="42667"/>
                  <a:pt x="11948" y="42648"/>
                </a:cubicBezTo>
                <a:lnTo>
                  <a:pt x="12023" y="42534"/>
                </a:lnTo>
                <a:cubicBezTo>
                  <a:pt x="12023" y="42270"/>
                  <a:pt x="11986" y="41665"/>
                  <a:pt x="11305" y="41589"/>
                </a:cubicBezTo>
                <a:close/>
                <a:moveTo>
                  <a:pt x="22609" y="42529"/>
                </a:moveTo>
                <a:cubicBezTo>
                  <a:pt x="22370" y="42529"/>
                  <a:pt x="22307" y="42689"/>
                  <a:pt x="22307" y="42723"/>
                </a:cubicBezTo>
                <a:lnTo>
                  <a:pt x="22383" y="42875"/>
                </a:lnTo>
                <a:lnTo>
                  <a:pt x="22534" y="42988"/>
                </a:lnTo>
                <a:lnTo>
                  <a:pt x="22610" y="42988"/>
                </a:lnTo>
                <a:cubicBezTo>
                  <a:pt x="22685" y="42988"/>
                  <a:pt x="22799" y="42988"/>
                  <a:pt x="22874" y="42950"/>
                </a:cubicBezTo>
                <a:cubicBezTo>
                  <a:pt x="22912" y="42912"/>
                  <a:pt x="22950" y="42875"/>
                  <a:pt x="22950" y="42799"/>
                </a:cubicBezTo>
                <a:lnTo>
                  <a:pt x="22799" y="42708"/>
                </a:lnTo>
                <a:lnTo>
                  <a:pt x="22799" y="42708"/>
                </a:lnTo>
                <a:cubicBezTo>
                  <a:pt x="22799" y="42686"/>
                  <a:pt x="22799" y="42686"/>
                  <a:pt x="22799" y="42686"/>
                </a:cubicBezTo>
                <a:lnTo>
                  <a:pt x="22685" y="42534"/>
                </a:lnTo>
                <a:cubicBezTo>
                  <a:pt x="22658" y="42531"/>
                  <a:pt x="22633" y="42529"/>
                  <a:pt x="22609" y="42529"/>
                </a:cubicBezTo>
                <a:close/>
                <a:moveTo>
                  <a:pt x="26074" y="42317"/>
                </a:moveTo>
                <a:cubicBezTo>
                  <a:pt x="26031" y="42317"/>
                  <a:pt x="25993" y="42326"/>
                  <a:pt x="25974" y="42345"/>
                </a:cubicBezTo>
                <a:cubicBezTo>
                  <a:pt x="25861" y="42383"/>
                  <a:pt x="25823" y="42459"/>
                  <a:pt x="25861" y="42572"/>
                </a:cubicBezTo>
                <a:cubicBezTo>
                  <a:pt x="25785" y="42534"/>
                  <a:pt x="25748" y="42534"/>
                  <a:pt x="25710" y="42534"/>
                </a:cubicBezTo>
                <a:lnTo>
                  <a:pt x="25559" y="42610"/>
                </a:lnTo>
                <a:cubicBezTo>
                  <a:pt x="25559" y="42648"/>
                  <a:pt x="25559" y="42648"/>
                  <a:pt x="25521" y="42648"/>
                </a:cubicBezTo>
                <a:cubicBezTo>
                  <a:pt x="25521" y="42686"/>
                  <a:pt x="25483" y="42799"/>
                  <a:pt x="25483" y="42875"/>
                </a:cubicBezTo>
                <a:lnTo>
                  <a:pt x="25634" y="42988"/>
                </a:lnTo>
                <a:lnTo>
                  <a:pt x="25937" y="42988"/>
                </a:lnTo>
                <a:lnTo>
                  <a:pt x="26050" y="42875"/>
                </a:lnTo>
                <a:cubicBezTo>
                  <a:pt x="26088" y="42875"/>
                  <a:pt x="26088" y="42837"/>
                  <a:pt x="26088" y="42799"/>
                </a:cubicBezTo>
                <a:cubicBezTo>
                  <a:pt x="26088" y="42761"/>
                  <a:pt x="26088" y="42761"/>
                  <a:pt x="26050" y="42723"/>
                </a:cubicBezTo>
                <a:lnTo>
                  <a:pt x="26088" y="42723"/>
                </a:lnTo>
                <a:lnTo>
                  <a:pt x="26126" y="42648"/>
                </a:lnTo>
                <a:lnTo>
                  <a:pt x="26088" y="42648"/>
                </a:lnTo>
                <a:lnTo>
                  <a:pt x="26239" y="42534"/>
                </a:lnTo>
                <a:lnTo>
                  <a:pt x="26239" y="42459"/>
                </a:lnTo>
                <a:lnTo>
                  <a:pt x="26201" y="42345"/>
                </a:lnTo>
                <a:cubicBezTo>
                  <a:pt x="26164" y="42326"/>
                  <a:pt x="26116" y="42317"/>
                  <a:pt x="26074" y="42317"/>
                </a:cubicBezTo>
                <a:close/>
                <a:moveTo>
                  <a:pt x="26559" y="43068"/>
                </a:moveTo>
                <a:lnTo>
                  <a:pt x="26560" y="43070"/>
                </a:lnTo>
                <a:lnTo>
                  <a:pt x="26560" y="43070"/>
                </a:lnTo>
                <a:cubicBezTo>
                  <a:pt x="26565" y="43073"/>
                  <a:pt x="26571" y="43077"/>
                  <a:pt x="26575" y="43083"/>
                </a:cubicBezTo>
                <a:lnTo>
                  <a:pt x="26575" y="43083"/>
                </a:lnTo>
                <a:cubicBezTo>
                  <a:pt x="26572" y="43075"/>
                  <a:pt x="26565" y="43070"/>
                  <a:pt x="26559" y="43068"/>
                </a:cubicBezTo>
                <a:close/>
                <a:moveTo>
                  <a:pt x="44573" y="42678"/>
                </a:moveTo>
                <a:cubicBezTo>
                  <a:pt x="44551" y="42678"/>
                  <a:pt x="44527" y="42680"/>
                  <a:pt x="44500" y="42686"/>
                </a:cubicBezTo>
                <a:lnTo>
                  <a:pt x="44425" y="42799"/>
                </a:lnTo>
                <a:lnTo>
                  <a:pt x="44425" y="43026"/>
                </a:lnTo>
                <a:lnTo>
                  <a:pt x="44538" y="43139"/>
                </a:lnTo>
                <a:cubicBezTo>
                  <a:pt x="44565" y="43143"/>
                  <a:pt x="44590" y="43144"/>
                  <a:pt x="44614" y="43144"/>
                </a:cubicBezTo>
                <a:cubicBezTo>
                  <a:pt x="44853" y="43144"/>
                  <a:pt x="44916" y="42981"/>
                  <a:pt x="44916" y="42912"/>
                </a:cubicBezTo>
                <a:lnTo>
                  <a:pt x="44803" y="42799"/>
                </a:lnTo>
                <a:cubicBezTo>
                  <a:pt x="44770" y="42766"/>
                  <a:pt x="44710" y="42678"/>
                  <a:pt x="44573" y="42678"/>
                </a:cubicBezTo>
                <a:close/>
                <a:moveTo>
                  <a:pt x="62923" y="42644"/>
                </a:moveTo>
                <a:cubicBezTo>
                  <a:pt x="62908" y="42644"/>
                  <a:pt x="62892" y="42645"/>
                  <a:pt x="62875" y="42648"/>
                </a:cubicBezTo>
                <a:cubicBezTo>
                  <a:pt x="62761" y="42648"/>
                  <a:pt x="62610" y="42686"/>
                  <a:pt x="62610" y="42950"/>
                </a:cubicBezTo>
                <a:lnTo>
                  <a:pt x="62610" y="43064"/>
                </a:lnTo>
                <a:lnTo>
                  <a:pt x="62723" y="43177"/>
                </a:lnTo>
                <a:cubicBezTo>
                  <a:pt x="62768" y="43188"/>
                  <a:pt x="62806" y="43193"/>
                  <a:pt x="62839" y="43193"/>
                </a:cubicBezTo>
                <a:cubicBezTo>
                  <a:pt x="62919" y="43193"/>
                  <a:pt x="62972" y="43166"/>
                  <a:pt x="63026" y="43139"/>
                </a:cubicBezTo>
                <a:lnTo>
                  <a:pt x="63177" y="42950"/>
                </a:lnTo>
                <a:cubicBezTo>
                  <a:pt x="63177" y="42950"/>
                  <a:pt x="63177" y="42912"/>
                  <a:pt x="63139" y="42912"/>
                </a:cubicBezTo>
                <a:cubicBezTo>
                  <a:pt x="63139" y="42843"/>
                  <a:pt x="63107" y="42644"/>
                  <a:pt x="62923" y="42644"/>
                </a:cubicBezTo>
                <a:close/>
                <a:moveTo>
                  <a:pt x="21627" y="42912"/>
                </a:moveTo>
                <a:cubicBezTo>
                  <a:pt x="21400" y="42912"/>
                  <a:pt x="21286" y="42988"/>
                  <a:pt x="21324" y="43139"/>
                </a:cubicBezTo>
                <a:lnTo>
                  <a:pt x="21475" y="43253"/>
                </a:lnTo>
                <a:lnTo>
                  <a:pt x="21589" y="43253"/>
                </a:lnTo>
                <a:lnTo>
                  <a:pt x="21740" y="43139"/>
                </a:lnTo>
                <a:cubicBezTo>
                  <a:pt x="21740" y="43101"/>
                  <a:pt x="21778" y="43101"/>
                  <a:pt x="21778" y="43026"/>
                </a:cubicBezTo>
                <a:lnTo>
                  <a:pt x="21627" y="42912"/>
                </a:lnTo>
                <a:close/>
                <a:moveTo>
                  <a:pt x="89227" y="42610"/>
                </a:moveTo>
                <a:lnTo>
                  <a:pt x="89000" y="42723"/>
                </a:lnTo>
                <a:cubicBezTo>
                  <a:pt x="89000" y="42723"/>
                  <a:pt x="89000" y="42723"/>
                  <a:pt x="89000" y="42761"/>
                </a:cubicBezTo>
                <a:cubicBezTo>
                  <a:pt x="88962" y="42799"/>
                  <a:pt x="88962" y="42799"/>
                  <a:pt x="88962" y="42875"/>
                </a:cubicBezTo>
                <a:cubicBezTo>
                  <a:pt x="88849" y="42875"/>
                  <a:pt x="88697" y="42950"/>
                  <a:pt x="88697" y="43101"/>
                </a:cubicBezTo>
                <a:lnTo>
                  <a:pt x="88697" y="43139"/>
                </a:lnTo>
                <a:lnTo>
                  <a:pt x="88924" y="43253"/>
                </a:lnTo>
                <a:cubicBezTo>
                  <a:pt x="88962" y="43253"/>
                  <a:pt x="89038" y="43290"/>
                  <a:pt x="89151" y="43290"/>
                </a:cubicBezTo>
                <a:lnTo>
                  <a:pt x="89264" y="43177"/>
                </a:lnTo>
                <a:lnTo>
                  <a:pt x="89264" y="43139"/>
                </a:lnTo>
                <a:cubicBezTo>
                  <a:pt x="89264" y="43101"/>
                  <a:pt x="89264" y="43101"/>
                  <a:pt x="89264" y="43064"/>
                </a:cubicBezTo>
                <a:lnTo>
                  <a:pt x="89302" y="43064"/>
                </a:lnTo>
                <a:cubicBezTo>
                  <a:pt x="89416" y="43026"/>
                  <a:pt x="89529" y="42912"/>
                  <a:pt x="89529" y="42799"/>
                </a:cubicBezTo>
                <a:cubicBezTo>
                  <a:pt x="89529" y="42723"/>
                  <a:pt x="89491" y="42648"/>
                  <a:pt x="89416" y="42610"/>
                </a:cubicBezTo>
                <a:lnTo>
                  <a:pt x="89189" y="42686"/>
                </a:lnTo>
                <a:cubicBezTo>
                  <a:pt x="89189" y="42659"/>
                  <a:pt x="89208" y="42632"/>
                  <a:pt x="89232" y="42632"/>
                </a:cubicBezTo>
                <a:cubicBezTo>
                  <a:pt x="89242" y="42632"/>
                  <a:pt x="89253" y="42637"/>
                  <a:pt x="89264" y="42648"/>
                </a:cubicBezTo>
                <a:cubicBezTo>
                  <a:pt x="89264" y="42648"/>
                  <a:pt x="89227" y="42610"/>
                  <a:pt x="89227" y="42610"/>
                </a:cubicBezTo>
                <a:close/>
                <a:moveTo>
                  <a:pt x="26353" y="42912"/>
                </a:moveTo>
                <a:cubicBezTo>
                  <a:pt x="26164" y="42912"/>
                  <a:pt x="26164" y="43026"/>
                  <a:pt x="26164" y="43064"/>
                </a:cubicBezTo>
                <a:lnTo>
                  <a:pt x="26164" y="43101"/>
                </a:lnTo>
                <a:lnTo>
                  <a:pt x="26277" y="43177"/>
                </a:lnTo>
                <a:lnTo>
                  <a:pt x="26239" y="43177"/>
                </a:lnTo>
                <a:cubicBezTo>
                  <a:pt x="26270" y="43270"/>
                  <a:pt x="26327" y="43338"/>
                  <a:pt x="26430" y="43338"/>
                </a:cubicBezTo>
                <a:cubicBezTo>
                  <a:pt x="26453" y="43338"/>
                  <a:pt x="26477" y="43335"/>
                  <a:pt x="26504" y="43328"/>
                </a:cubicBezTo>
                <a:lnTo>
                  <a:pt x="26617" y="43215"/>
                </a:lnTo>
                <a:cubicBezTo>
                  <a:pt x="26617" y="43163"/>
                  <a:pt x="26599" y="43110"/>
                  <a:pt x="26575" y="43083"/>
                </a:cubicBezTo>
                <a:lnTo>
                  <a:pt x="26575" y="43083"/>
                </a:lnTo>
                <a:cubicBezTo>
                  <a:pt x="26578" y="43088"/>
                  <a:pt x="26579" y="43094"/>
                  <a:pt x="26579" y="43101"/>
                </a:cubicBezTo>
                <a:lnTo>
                  <a:pt x="26560" y="43070"/>
                </a:lnTo>
                <a:lnTo>
                  <a:pt x="26560" y="43070"/>
                </a:lnTo>
                <a:cubicBezTo>
                  <a:pt x="26556" y="43067"/>
                  <a:pt x="26551" y="43065"/>
                  <a:pt x="26547" y="43064"/>
                </a:cubicBezTo>
                <a:lnTo>
                  <a:pt x="26547" y="43064"/>
                </a:lnTo>
                <a:cubicBezTo>
                  <a:pt x="26550" y="43065"/>
                  <a:pt x="26555" y="43066"/>
                  <a:pt x="26559" y="43068"/>
                </a:cubicBezTo>
                <a:lnTo>
                  <a:pt x="26559" y="43068"/>
                </a:lnTo>
                <a:lnTo>
                  <a:pt x="26466" y="42912"/>
                </a:lnTo>
                <a:close/>
                <a:moveTo>
                  <a:pt x="20190" y="42875"/>
                </a:moveTo>
                <a:cubicBezTo>
                  <a:pt x="20001" y="42875"/>
                  <a:pt x="19887" y="42988"/>
                  <a:pt x="19887" y="43101"/>
                </a:cubicBezTo>
                <a:lnTo>
                  <a:pt x="20039" y="43101"/>
                </a:lnTo>
                <a:cubicBezTo>
                  <a:pt x="20114" y="43177"/>
                  <a:pt x="20190" y="43177"/>
                  <a:pt x="20341" y="43177"/>
                </a:cubicBezTo>
                <a:cubicBezTo>
                  <a:pt x="20341" y="43139"/>
                  <a:pt x="20303" y="43139"/>
                  <a:pt x="20303" y="43139"/>
                </a:cubicBezTo>
                <a:lnTo>
                  <a:pt x="20341" y="43139"/>
                </a:lnTo>
                <a:lnTo>
                  <a:pt x="20379" y="43253"/>
                </a:lnTo>
                <a:cubicBezTo>
                  <a:pt x="20432" y="43306"/>
                  <a:pt x="20618" y="43360"/>
                  <a:pt x="20789" y="43360"/>
                </a:cubicBezTo>
                <a:cubicBezTo>
                  <a:pt x="20860" y="43360"/>
                  <a:pt x="20928" y="43350"/>
                  <a:pt x="20984" y="43328"/>
                </a:cubicBezTo>
                <a:cubicBezTo>
                  <a:pt x="21097" y="43290"/>
                  <a:pt x="21135" y="43215"/>
                  <a:pt x="21135" y="43139"/>
                </a:cubicBezTo>
                <a:lnTo>
                  <a:pt x="21135" y="43101"/>
                </a:lnTo>
                <a:lnTo>
                  <a:pt x="20984" y="42988"/>
                </a:lnTo>
                <a:lnTo>
                  <a:pt x="20946" y="42988"/>
                </a:lnTo>
                <a:cubicBezTo>
                  <a:pt x="20881" y="42988"/>
                  <a:pt x="20779" y="42963"/>
                  <a:pt x="20676" y="42963"/>
                </a:cubicBezTo>
                <a:cubicBezTo>
                  <a:pt x="20598" y="42963"/>
                  <a:pt x="20519" y="42977"/>
                  <a:pt x="20455" y="43026"/>
                </a:cubicBezTo>
                <a:cubicBezTo>
                  <a:pt x="20417" y="42988"/>
                  <a:pt x="20417" y="42950"/>
                  <a:pt x="20379" y="42950"/>
                </a:cubicBezTo>
                <a:cubicBezTo>
                  <a:pt x="20341" y="42875"/>
                  <a:pt x="20266" y="42875"/>
                  <a:pt x="20190" y="42875"/>
                </a:cubicBezTo>
                <a:close/>
                <a:moveTo>
                  <a:pt x="56580" y="43404"/>
                </a:moveTo>
                <a:cubicBezTo>
                  <a:pt x="56514" y="43404"/>
                  <a:pt x="56447" y="43442"/>
                  <a:pt x="56485" y="43517"/>
                </a:cubicBezTo>
                <a:lnTo>
                  <a:pt x="56674" y="43517"/>
                </a:lnTo>
                <a:cubicBezTo>
                  <a:pt x="56712" y="43442"/>
                  <a:pt x="56646" y="43404"/>
                  <a:pt x="56580" y="43404"/>
                </a:cubicBezTo>
                <a:close/>
                <a:moveTo>
                  <a:pt x="81854" y="43101"/>
                </a:moveTo>
                <a:cubicBezTo>
                  <a:pt x="81741" y="43139"/>
                  <a:pt x="81476" y="43139"/>
                  <a:pt x="81476" y="43366"/>
                </a:cubicBezTo>
                <a:lnTo>
                  <a:pt x="81514" y="43480"/>
                </a:lnTo>
                <a:cubicBezTo>
                  <a:pt x="81589" y="43517"/>
                  <a:pt x="81665" y="43517"/>
                  <a:pt x="81703" y="43517"/>
                </a:cubicBezTo>
                <a:cubicBezTo>
                  <a:pt x="81816" y="43517"/>
                  <a:pt x="81930" y="43442"/>
                  <a:pt x="82005" y="43366"/>
                </a:cubicBezTo>
                <a:cubicBezTo>
                  <a:pt x="82005" y="43366"/>
                  <a:pt x="82043" y="43328"/>
                  <a:pt x="82043" y="43328"/>
                </a:cubicBezTo>
                <a:lnTo>
                  <a:pt x="81930" y="43101"/>
                </a:lnTo>
                <a:close/>
                <a:moveTo>
                  <a:pt x="9716" y="43160"/>
                </a:moveTo>
                <a:cubicBezTo>
                  <a:pt x="9692" y="43160"/>
                  <a:pt x="9667" y="43164"/>
                  <a:pt x="9642" y="43177"/>
                </a:cubicBezTo>
                <a:lnTo>
                  <a:pt x="9528" y="43290"/>
                </a:lnTo>
                <a:lnTo>
                  <a:pt x="9528" y="43366"/>
                </a:lnTo>
                <a:lnTo>
                  <a:pt x="9642" y="43480"/>
                </a:lnTo>
                <a:cubicBezTo>
                  <a:pt x="9679" y="43517"/>
                  <a:pt x="9717" y="43517"/>
                  <a:pt x="9755" y="43555"/>
                </a:cubicBezTo>
                <a:lnTo>
                  <a:pt x="9906" y="43404"/>
                </a:lnTo>
                <a:cubicBezTo>
                  <a:pt x="9906" y="43328"/>
                  <a:pt x="9906" y="43253"/>
                  <a:pt x="9831" y="43177"/>
                </a:cubicBezTo>
                <a:cubicBezTo>
                  <a:pt x="9805" y="43177"/>
                  <a:pt x="9763" y="43160"/>
                  <a:pt x="9716" y="43160"/>
                </a:cubicBezTo>
                <a:close/>
                <a:moveTo>
                  <a:pt x="79813" y="43139"/>
                </a:moveTo>
                <a:cubicBezTo>
                  <a:pt x="79661" y="43139"/>
                  <a:pt x="79548" y="43215"/>
                  <a:pt x="79510" y="43328"/>
                </a:cubicBezTo>
                <a:lnTo>
                  <a:pt x="79623" y="43480"/>
                </a:lnTo>
                <a:cubicBezTo>
                  <a:pt x="79623" y="43517"/>
                  <a:pt x="79661" y="43517"/>
                  <a:pt x="79699" y="43555"/>
                </a:cubicBezTo>
                <a:lnTo>
                  <a:pt x="79888" y="43442"/>
                </a:lnTo>
                <a:cubicBezTo>
                  <a:pt x="79926" y="43404"/>
                  <a:pt x="79964" y="43366"/>
                  <a:pt x="79964" y="43290"/>
                </a:cubicBezTo>
                <a:lnTo>
                  <a:pt x="79926" y="43253"/>
                </a:lnTo>
                <a:lnTo>
                  <a:pt x="79813" y="43139"/>
                </a:lnTo>
                <a:close/>
                <a:moveTo>
                  <a:pt x="8507" y="42648"/>
                </a:moveTo>
                <a:cubicBezTo>
                  <a:pt x="8356" y="42723"/>
                  <a:pt x="8280" y="42837"/>
                  <a:pt x="8205" y="42950"/>
                </a:cubicBezTo>
                <a:cubicBezTo>
                  <a:pt x="8205" y="42988"/>
                  <a:pt x="8167" y="43026"/>
                  <a:pt x="8167" y="43064"/>
                </a:cubicBezTo>
                <a:lnTo>
                  <a:pt x="8205" y="43139"/>
                </a:lnTo>
                <a:lnTo>
                  <a:pt x="8091" y="43177"/>
                </a:lnTo>
                <a:cubicBezTo>
                  <a:pt x="7940" y="43404"/>
                  <a:pt x="8129" y="43631"/>
                  <a:pt x="8432" y="43631"/>
                </a:cubicBezTo>
                <a:lnTo>
                  <a:pt x="8545" y="43555"/>
                </a:lnTo>
                <a:lnTo>
                  <a:pt x="8583" y="43555"/>
                </a:lnTo>
                <a:cubicBezTo>
                  <a:pt x="8621" y="43555"/>
                  <a:pt x="8734" y="43555"/>
                  <a:pt x="8810" y="43480"/>
                </a:cubicBezTo>
                <a:cubicBezTo>
                  <a:pt x="8810" y="43480"/>
                  <a:pt x="8848" y="43442"/>
                  <a:pt x="8848" y="43404"/>
                </a:cubicBezTo>
                <a:cubicBezTo>
                  <a:pt x="8885" y="43442"/>
                  <a:pt x="8961" y="43480"/>
                  <a:pt x="9037" y="43480"/>
                </a:cubicBezTo>
                <a:lnTo>
                  <a:pt x="9188" y="43404"/>
                </a:lnTo>
                <a:cubicBezTo>
                  <a:pt x="9188" y="43404"/>
                  <a:pt x="9226" y="43366"/>
                  <a:pt x="9226" y="43328"/>
                </a:cubicBezTo>
                <a:cubicBezTo>
                  <a:pt x="9263" y="43290"/>
                  <a:pt x="9301" y="43253"/>
                  <a:pt x="9301" y="43177"/>
                </a:cubicBezTo>
                <a:cubicBezTo>
                  <a:pt x="9301" y="43139"/>
                  <a:pt x="9301" y="43064"/>
                  <a:pt x="9150" y="43026"/>
                </a:cubicBezTo>
                <a:lnTo>
                  <a:pt x="9074" y="43064"/>
                </a:lnTo>
                <a:cubicBezTo>
                  <a:pt x="9037" y="43026"/>
                  <a:pt x="8961" y="42988"/>
                  <a:pt x="8961" y="42988"/>
                </a:cubicBezTo>
                <a:lnTo>
                  <a:pt x="8885" y="42799"/>
                </a:lnTo>
                <a:cubicBezTo>
                  <a:pt x="8885" y="42799"/>
                  <a:pt x="8848" y="42761"/>
                  <a:pt x="8848" y="42761"/>
                </a:cubicBezTo>
                <a:cubicBezTo>
                  <a:pt x="8810" y="42723"/>
                  <a:pt x="8734" y="42648"/>
                  <a:pt x="8583" y="42648"/>
                </a:cubicBezTo>
                <a:close/>
                <a:moveTo>
                  <a:pt x="72780" y="42837"/>
                </a:moveTo>
                <a:cubicBezTo>
                  <a:pt x="72553" y="42837"/>
                  <a:pt x="72478" y="42950"/>
                  <a:pt x="72516" y="43101"/>
                </a:cubicBezTo>
                <a:lnTo>
                  <a:pt x="72553" y="43139"/>
                </a:lnTo>
                <a:lnTo>
                  <a:pt x="72553" y="43215"/>
                </a:lnTo>
                <a:lnTo>
                  <a:pt x="72591" y="43215"/>
                </a:lnTo>
                <a:cubicBezTo>
                  <a:pt x="72478" y="43253"/>
                  <a:pt x="72402" y="43290"/>
                  <a:pt x="72364" y="43328"/>
                </a:cubicBezTo>
                <a:cubicBezTo>
                  <a:pt x="72327" y="43366"/>
                  <a:pt x="72327" y="43366"/>
                  <a:pt x="72327" y="43404"/>
                </a:cubicBezTo>
                <a:lnTo>
                  <a:pt x="72440" y="43593"/>
                </a:lnTo>
                <a:cubicBezTo>
                  <a:pt x="72467" y="43620"/>
                  <a:pt x="72531" y="43646"/>
                  <a:pt x="72620" y="43646"/>
                </a:cubicBezTo>
                <a:cubicBezTo>
                  <a:pt x="72657" y="43646"/>
                  <a:pt x="72698" y="43642"/>
                  <a:pt x="72742" y="43631"/>
                </a:cubicBezTo>
                <a:lnTo>
                  <a:pt x="72818" y="43555"/>
                </a:lnTo>
                <a:lnTo>
                  <a:pt x="72894" y="43555"/>
                </a:lnTo>
                <a:cubicBezTo>
                  <a:pt x="72894" y="43555"/>
                  <a:pt x="72856" y="43593"/>
                  <a:pt x="72856" y="43593"/>
                </a:cubicBezTo>
                <a:cubicBezTo>
                  <a:pt x="72894" y="43593"/>
                  <a:pt x="72894" y="43593"/>
                  <a:pt x="72932" y="43555"/>
                </a:cubicBezTo>
                <a:lnTo>
                  <a:pt x="73045" y="43555"/>
                </a:lnTo>
                <a:lnTo>
                  <a:pt x="73045" y="43480"/>
                </a:lnTo>
                <a:cubicBezTo>
                  <a:pt x="73072" y="43506"/>
                  <a:pt x="73080" y="43533"/>
                  <a:pt x="73095" y="43533"/>
                </a:cubicBezTo>
                <a:cubicBezTo>
                  <a:pt x="73102" y="43533"/>
                  <a:pt x="73109" y="43528"/>
                  <a:pt x="73121" y="43517"/>
                </a:cubicBezTo>
                <a:cubicBezTo>
                  <a:pt x="73121" y="43517"/>
                  <a:pt x="73121" y="43517"/>
                  <a:pt x="73121" y="43480"/>
                </a:cubicBezTo>
                <a:lnTo>
                  <a:pt x="73272" y="43480"/>
                </a:lnTo>
                <a:cubicBezTo>
                  <a:pt x="73272" y="43404"/>
                  <a:pt x="73158" y="43328"/>
                  <a:pt x="73045" y="43328"/>
                </a:cubicBezTo>
                <a:cubicBezTo>
                  <a:pt x="72969" y="43328"/>
                  <a:pt x="72894" y="43328"/>
                  <a:pt x="72818" y="43404"/>
                </a:cubicBezTo>
                <a:lnTo>
                  <a:pt x="72818" y="43328"/>
                </a:lnTo>
                <a:lnTo>
                  <a:pt x="72780" y="43290"/>
                </a:lnTo>
                <a:cubicBezTo>
                  <a:pt x="73045" y="43253"/>
                  <a:pt x="73007" y="43101"/>
                  <a:pt x="72969" y="42988"/>
                </a:cubicBezTo>
                <a:cubicBezTo>
                  <a:pt x="72969" y="42988"/>
                  <a:pt x="72969" y="42950"/>
                  <a:pt x="72932" y="42950"/>
                </a:cubicBezTo>
                <a:lnTo>
                  <a:pt x="72780" y="42837"/>
                </a:lnTo>
                <a:close/>
                <a:moveTo>
                  <a:pt x="24991" y="43480"/>
                </a:moveTo>
                <a:lnTo>
                  <a:pt x="24916" y="43517"/>
                </a:lnTo>
                <a:cubicBezTo>
                  <a:pt x="24897" y="43498"/>
                  <a:pt x="24869" y="43489"/>
                  <a:pt x="24836" y="43489"/>
                </a:cubicBezTo>
                <a:cubicBezTo>
                  <a:pt x="24802" y="43489"/>
                  <a:pt x="24765" y="43498"/>
                  <a:pt x="24727" y="43517"/>
                </a:cubicBezTo>
                <a:cubicBezTo>
                  <a:pt x="24651" y="43555"/>
                  <a:pt x="24651" y="43631"/>
                  <a:pt x="24651" y="43669"/>
                </a:cubicBezTo>
                <a:lnTo>
                  <a:pt x="24802" y="43820"/>
                </a:lnTo>
                <a:lnTo>
                  <a:pt x="24878" y="43820"/>
                </a:lnTo>
                <a:lnTo>
                  <a:pt x="25029" y="43782"/>
                </a:lnTo>
                <a:lnTo>
                  <a:pt x="25143" y="43631"/>
                </a:lnTo>
                <a:cubicBezTo>
                  <a:pt x="25143" y="43517"/>
                  <a:pt x="25029" y="43480"/>
                  <a:pt x="24991" y="43480"/>
                </a:cubicBezTo>
                <a:close/>
                <a:moveTo>
                  <a:pt x="48583" y="43404"/>
                </a:moveTo>
                <a:lnTo>
                  <a:pt x="48470" y="43517"/>
                </a:lnTo>
                <a:lnTo>
                  <a:pt x="48470" y="43669"/>
                </a:lnTo>
                <a:lnTo>
                  <a:pt x="48583" y="43820"/>
                </a:lnTo>
                <a:cubicBezTo>
                  <a:pt x="48697" y="43820"/>
                  <a:pt x="48810" y="43782"/>
                  <a:pt x="48886" y="43744"/>
                </a:cubicBezTo>
                <a:cubicBezTo>
                  <a:pt x="48924" y="43706"/>
                  <a:pt x="48961" y="43669"/>
                  <a:pt x="48961" y="43555"/>
                </a:cubicBezTo>
                <a:cubicBezTo>
                  <a:pt x="48961" y="43555"/>
                  <a:pt x="48961" y="43517"/>
                  <a:pt x="48961" y="43517"/>
                </a:cubicBezTo>
                <a:lnTo>
                  <a:pt x="48848" y="43404"/>
                </a:lnTo>
                <a:close/>
                <a:moveTo>
                  <a:pt x="5332" y="43555"/>
                </a:moveTo>
                <a:lnTo>
                  <a:pt x="5180" y="43706"/>
                </a:lnTo>
                <a:lnTo>
                  <a:pt x="5332" y="43706"/>
                </a:lnTo>
                <a:lnTo>
                  <a:pt x="5294" y="43820"/>
                </a:lnTo>
                <a:cubicBezTo>
                  <a:pt x="5332" y="43820"/>
                  <a:pt x="5369" y="43820"/>
                  <a:pt x="5407" y="43858"/>
                </a:cubicBezTo>
                <a:cubicBezTo>
                  <a:pt x="5407" y="43858"/>
                  <a:pt x="5369" y="43820"/>
                  <a:pt x="5369" y="43820"/>
                </a:cubicBezTo>
                <a:lnTo>
                  <a:pt x="5407" y="43820"/>
                </a:lnTo>
                <a:cubicBezTo>
                  <a:pt x="5407" y="43820"/>
                  <a:pt x="5369" y="43858"/>
                  <a:pt x="5445" y="43858"/>
                </a:cubicBezTo>
                <a:cubicBezTo>
                  <a:pt x="5483" y="43820"/>
                  <a:pt x="5521" y="43820"/>
                  <a:pt x="5521" y="43820"/>
                </a:cubicBezTo>
                <a:lnTo>
                  <a:pt x="5634" y="43820"/>
                </a:lnTo>
                <a:cubicBezTo>
                  <a:pt x="5634" y="43669"/>
                  <a:pt x="5407" y="43555"/>
                  <a:pt x="5332" y="43555"/>
                </a:cubicBezTo>
                <a:close/>
                <a:moveTo>
                  <a:pt x="33046" y="43198"/>
                </a:moveTo>
                <a:cubicBezTo>
                  <a:pt x="32998" y="43198"/>
                  <a:pt x="32956" y="43215"/>
                  <a:pt x="32931" y="43215"/>
                </a:cubicBezTo>
                <a:lnTo>
                  <a:pt x="32855" y="43290"/>
                </a:lnTo>
                <a:lnTo>
                  <a:pt x="32818" y="43366"/>
                </a:lnTo>
                <a:cubicBezTo>
                  <a:pt x="32780" y="43593"/>
                  <a:pt x="32780" y="43706"/>
                  <a:pt x="32855" y="43858"/>
                </a:cubicBezTo>
                <a:lnTo>
                  <a:pt x="32931" y="43895"/>
                </a:lnTo>
                <a:cubicBezTo>
                  <a:pt x="32986" y="43918"/>
                  <a:pt x="33032" y="43927"/>
                  <a:pt x="33070" y="43927"/>
                </a:cubicBezTo>
                <a:cubicBezTo>
                  <a:pt x="33161" y="43927"/>
                  <a:pt x="33207" y="43873"/>
                  <a:pt x="33234" y="43820"/>
                </a:cubicBezTo>
                <a:cubicBezTo>
                  <a:pt x="33252" y="43829"/>
                  <a:pt x="33271" y="43834"/>
                  <a:pt x="33290" y="43834"/>
                </a:cubicBezTo>
                <a:cubicBezTo>
                  <a:pt x="33345" y="43834"/>
                  <a:pt x="33394" y="43791"/>
                  <a:pt x="33423" y="43706"/>
                </a:cubicBezTo>
                <a:lnTo>
                  <a:pt x="33271" y="43555"/>
                </a:lnTo>
                <a:cubicBezTo>
                  <a:pt x="33309" y="43555"/>
                  <a:pt x="33347" y="43593"/>
                  <a:pt x="33347" y="43631"/>
                </a:cubicBezTo>
                <a:cubicBezTo>
                  <a:pt x="33347" y="43593"/>
                  <a:pt x="33347" y="43593"/>
                  <a:pt x="33347" y="43555"/>
                </a:cubicBezTo>
                <a:cubicBezTo>
                  <a:pt x="33385" y="43480"/>
                  <a:pt x="33385" y="43442"/>
                  <a:pt x="33347" y="43404"/>
                </a:cubicBezTo>
                <a:lnTo>
                  <a:pt x="33234" y="43366"/>
                </a:lnTo>
                <a:cubicBezTo>
                  <a:pt x="33234" y="43328"/>
                  <a:pt x="33196" y="43253"/>
                  <a:pt x="33120" y="43215"/>
                </a:cubicBezTo>
                <a:cubicBezTo>
                  <a:pt x="33095" y="43202"/>
                  <a:pt x="33070" y="43198"/>
                  <a:pt x="33046" y="43198"/>
                </a:cubicBezTo>
                <a:close/>
                <a:moveTo>
                  <a:pt x="59547" y="43361"/>
                </a:moveTo>
                <a:cubicBezTo>
                  <a:pt x="59301" y="43361"/>
                  <a:pt x="59204" y="43527"/>
                  <a:pt x="59170" y="43631"/>
                </a:cubicBezTo>
                <a:lnTo>
                  <a:pt x="59132" y="43669"/>
                </a:lnTo>
                <a:lnTo>
                  <a:pt x="59207" y="43858"/>
                </a:lnTo>
                <a:lnTo>
                  <a:pt x="59245" y="43858"/>
                </a:lnTo>
                <a:cubicBezTo>
                  <a:pt x="59307" y="43919"/>
                  <a:pt x="59369" y="43981"/>
                  <a:pt x="59492" y="43981"/>
                </a:cubicBezTo>
                <a:cubicBezTo>
                  <a:pt x="59520" y="43981"/>
                  <a:pt x="59551" y="43978"/>
                  <a:pt x="59585" y="43971"/>
                </a:cubicBezTo>
                <a:lnTo>
                  <a:pt x="59699" y="43895"/>
                </a:lnTo>
                <a:lnTo>
                  <a:pt x="59699" y="43858"/>
                </a:lnTo>
                <a:cubicBezTo>
                  <a:pt x="59737" y="43782"/>
                  <a:pt x="59774" y="43706"/>
                  <a:pt x="59774" y="43593"/>
                </a:cubicBezTo>
                <a:cubicBezTo>
                  <a:pt x="59774" y="43555"/>
                  <a:pt x="59774" y="43480"/>
                  <a:pt x="59737" y="43442"/>
                </a:cubicBezTo>
                <a:lnTo>
                  <a:pt x="59623" y="43366"/>
                </a:lnTo>
                <a:cubicBezTo>
                  <a:pt x="59596" y="43363"/>
                  <a:pt x="59571" y="43361"/>
                  <a:pt x="59547" y="43361"/>
                </a:cubicBezTo>
                <a:close/>
                <a:moveTo>
                  <a:pt x="52856" y="43631"/>
                </a:moveTo>
                <a:lnTo>
                  <a:pt x="52742" y="43744"/>
                </a:lnTo>
                <a:cubicBezTo>
                  <a:pt x="52704" y="43744"/>
                  <a:pt x="52667" y="43782"/>
                  <a:pt x="52667" y="43858"/>
                </a:cubicBezTo>
                <a:lnTo>
                  <a:pt x="52667" y="43933"/>
                </a:lnTo>
                <a:lnTo>
                  <a:pt x="52742" y="44009"/>
                </a:lnTo>
                <a:cubicBezTo>
                  <a:pt x="52780" y="44028"/>
                  <a:pt x="52818" y="44037"/>
                  <a:pt x="52856" y="44037"/>
                </a:cubicBezTo>
                <a:cubicBezTo>
                  <a:pt x="52893" y="44037"/>
                  <a:pt x="52931" y="44028"/>
                  <a:pt x="52969" y="44009"/>
                </a:cubicBezTo>
                <a:cubicBezTo>
                  <a:pt x="53045" y="43971"/>
                  <a:pt x="53083" y="43895"/>
                  <a:pt x="53083" y="43820"/>
                </a:cubicBezTo>
                <a:cubicBezTo>
                  <a:pt x="53083" y="43744"/>
                  <a:pt x="53045" y="43706"/>
                  <a:pt x="53007" y="43669"/>
                </a:cubicBezTo>
                <a:cubicBezTo>
                  <a:pt x="52969" y="43631"/>
                  <a:pt x="52893" y="43631"/>
                  <a:pt x="52856" y="43631"/>
                </a:cubicBezTo>
                <a:close/>
                <a:moveTo>
                  <a:pt x="40039" y="43782"/>
                </a:moveTo>
                <a:cubicBezTo>
                  <a:pt x="39925" y="43782"/>
                  <a:pt x="39850" y="43782"/>
                  <a:pt x="39812" y="43820"/>
                </a:cubicBezTo>
                <a:cubicBezTo>
                  <a:pt x="39774" y="43858"/>
                  <a:pt x="39699" y="43933"/>
                  <a:pt x="39699" y="44009"/>
                </a:cubicBezTo>
                <a:lnTo>
                  <a:pt x="39699" y="44047"/>
                </a:lnTo>
                <a:lnTo>
                  <a:pt x="39850" y="44160"/>
                </a:lnTo>
                <a:cubicBezTo>
                  <a:pt x="39925" y="44160"/>
                  <a:pt x="40039" y="44160"/>
                  <a:pt x="40077" y="44122"/>
                </a:cubicBezTo>
                <a:cubicBezTo>
                  <a:pt x="40115" y="44084"/>
                  <a:pt x="40152" y="44009"/>
                  <a:pt x="40152" y="43933"/>
                </a:cubicBezTo>
                <a:lnTo>
                  <a:pt x="40152" y="43895"/>
                </a:lnTo>
                <a:lnTo>
                  <a:pt x="40039" y="43782"/>
                </a:lnTo>
                <a:close/>
                <a:moveTo>
                  <a:pt x="31797" y="43480"/>
                </a:moveTo>
                <a:cubicBezTo>
                  <a:pt x="31532" y="43517"/>
                  <a:pt x="31154" y="43631"/>
                  <a:pt x="31116" y="43971"/>
                </a:cubicBezTo>
                <a:lnTo>
                  <a:pt x="31230" y="44122"/>
                </a:lnTo>
                <a:lnTo>
                  <a:pt x="31305" y="44122"/>
                </a:lnTo>
                <a:cubicBezTo>
                  <a:pt x="31359" y="44149"/>
                  <a:pt x="31431" y="44176"/>
                  <a:pt x="31522" y="44176"/>
                </a:cubicBezTo>
                <a:cubicBezTo>
                  <a:pt x="31560" y="44176"/>
                  <a:pt x="31601" y="44171"/>
                  <a:pt x="31646" y="44160"/>
                </a:cubicBezTo>
                <a:lnTo>
                  <a:pt x="31683" y="44122"/>
                </a:lnTo>
                <a:cubicBezTo>
                  <a:pt x="31721" y="44084"/>
                  <a:pt x="31759" y="44047"/>
                  <a:pt x="31759" y="43971"/>
                </a:cubicBezTo>
                <a:cubicBezTo>
                  <a:pt x="31759" y="43933"/>
                  <a:pt x="31759" y="43895"/>
                  <a:pt x="31759" y="43895"/>
                </a:cubicBezTo>
                <a:cubicBezTo>
                  <a:pt x="31835" y="43820"/>
                  <a:pt x="31948" y="43744"/>
                  <a:pt x="31986" y="43593"/>
                </a:cubicBezTo>
                <a:lnTo>
                  <a:pt x="31797" y="43480"/>
                </a:lnTo>
                <a:close/>
                <a:moveTo>
                  <a:pt x="21059" y="43328"/>
                </a:moveTo>
                <a:lnTo>
                  <a:pt x="20946" y="43480"/>
                </a:lnTo>
                <a:cubicBezTo>
                  <a:pt x="20908" y="43480"/>
                  <a:pt x="20833" y="43517"/>
                  <a:pt x="20795" y="43593"/>
                </a:cubicBezTo>
                <a:lnTo>
                  <a:pt x="20870" y="43744"/>
                </a:lnTo>
                <a:cubicBezTo>
                  <a:pt x="20908" y="43744"/>
                  <a:pt x="20946" y="43782"/>
                  <a:pt x="20946" y="43782"/>
                </a:cubicBezTo>
                <a:cubicBezTo>
                  <a:pt x="20984" y="43820"/>
                  <a:pt x="21022" y="43820"/>
                  <a:pt x="21022" y="43820"/>
                </a:cubicBezTo>
                <a:lnTo>
                  <a:pt x="20984" y="43895"/>
                </a:lnTo>
                <a:cubicBezTo>
                  <a:pt x="20946" y="44084"/>
                  <a:pt x="21022" y="44198"/>
                  <a:pt x="21211" y="44236"/>
                </a:cubicBezTo>
                <a:lnTo>
                  <a:pt x="21324" y="44198"/>
                </a:lnTo>
                <a:cubicBezTo>
                  <a:pt x="21438" y="44122"/>
                  <a:pt x="21438" y="43933"/>
                  <a:pt x="21324" y="43858"/>
                </a:cubicBezTo>
                <a:lnTo>
                  <a:pt x="21362" y="43820"/>
                </a:lnTo>
                <a:cubicBezTo>
                  <a:pt x="21400" y="43782"/>
                  <a:pt x="21400" y="43706"/>
                  <a:pt x="21400" y="43631"/>
                </a:cubicBezTo>
                <a:cubicBezTo>
                  <a:pt x="21400" y="43442"/>
                  <a:pt x="21286" y="43328"/>
                  <a:pt x="21059" y="43328"/>
                </a:cubicBezTo>
                <a:close/>
                <a:moveTo>
                  <a:pt x="12402" y="44160"/>
                </a:moveTo>
                <a:cubicBezTo>
                  <a:pt x="12335" y="44160"/>
                  <a:pt x="12269" y="44198"/>
                  <a:pt x="12326" y="44273"/>
                </a:cubicBezTo>
                <a:lnTo>
                  <a:pt x="12477" y="44273"/>
                </a:lnTo>
                <a:cubicBezTo>
                  <a:pt x="12534" y="44198"/>
                  <a:pt x="12468" y="44160"/>
                  <a:pt x="12402" y="44160"/>
                </a:cubicBezTo>
                <a:close/>
                <a:moveTo>
                  <a:pt x="17691" y="44041"/>
                </a:moveTo>
                <a:cubicBezTo>
                  <a:pt x="17636" y="44041"/>
                  <a:pt x="17558" y="44054"/>
                  <a:pt x="17468" y="44122"/>
                </a:cubicBezTo>
                <a:lnTo>
                  <a:pt x="17506" y="44311"/>
                </a:lnTo>
                <a:cubicBezTo>
                  <a:pt x="17581" y="44349"/>
                  <a:pt x="17638" y="44359"/>
                  <a:pt x="17685" y="44359"/>
                </a:cubicBezTo>
                <a:cubicBezTo>
                  <a:pt x="17732" y="44359"/>
                  <a:pt x="17770" y="44349"/>
                  <a:pt x="17808" y="44349"/>
                </a:cubicBezTo>
                <a:cubicBezTo>
                  <a:pt x="17846" y="44311"/>
                  <a:pt x="17884" y="44236"/>
                  <a:pt x="17884" y="44198"/>
                </a:cubicBezTo>
                <a:cubicBezTo>
                  <a:pt x="17884" y="44122"/>
                  <a:pt x="17846" y="44084"/>
                  <a:pt x="17770" y="44047"/>
                </a:cubicBezTo>
                <a:cubicBezTo>
                  <a:pt x="17755" y="44047"/>
                  <a:pt x="17728" y="44041"/>
                  <a:pt x="17691" y="44041"/>
                </a:cubicBezTo>
                <a:close/>
                <a:moveTo>
                  <a:pt x="45672" y="43820"/>
                </a:moveTo>
                <a:cubicBezTo>
                  <a:pt x="45672" y="43820"/>
                  <a:pt x="45483" y="43858"/>
                  <a:pt x="45483" y="44047"/>
                </a:cubicBezTo>
                <a:cubicBezTo>
                  <a:pt x="45483" y="44047"/>
                  <a:pt x="45483" y="44084"/>
                  <a:pt x="45483" y="44122"/>
                </a:cubicBezTo>
                <a:cubicBezTo>
                  <a:pt x="45521" y="44160"/>
                  <a:pt x="45483" y="44198"/>
                  <a:pt x="45521" y="44236"/>
                </a:cubicBezTo>
                <a:lnTo>
                  <a:pt x="45597" y="44349"/>
                </a:lnTo>
                <a:cubicBezTo>
                  <a:pt x="45634" y="44368"/>
                  <a:pt x="45672" y="44377"/>
                  <a:pt x="45710" y="44377"/>
                </a:cubicBezTo>
                <a:cubicBezTo>
                  <a:pt x="45748" y="44377"/>
                  <a:pt x="45786" y="44368"/>
                  <a:pt x="45823" y="44349"/>
                </a:cubicBezTo>
                <a:cubicBezTo>
                  <a:pt x="45937" y="44273"/>
                  <a:pt x="45975" y="44160"/>
                  <a:pt x="45975" y="44084"/>
                </a:cubicBezTo>
                <a:cubicBezTo>
                  <a:pt x="45975" y="43971"/>
                  <a:pt x="45937" y="43933"/>
                  <a:pt x="45861" y="43858"/>
                </a:cubicBezTo>
                <a:cubicBezTo>
                  <a:pt x="45823" y="43820"/>
                  <a:pt x="45748" y="43820"/>
                  <a:pt x="45672" y="43820"/>
                </a:cubicBezTo>
                <a:close/>
                <a:moveTo>
                  <a:pt x="51154" y="44047"/>
                </a:moveTo>
                <a:lnTo>
                  <a:pt x="50965" y="44160"/>
                </a:lnTo>
                <a:cubicBezTo>
                  <a:pt x="50965" y="44160"/>
                  <a:pt x="50927" y="44198"/>
                  <a:pt x="50927" y="44273"/>
                </a:cubicBezTo>
                <a:lnTo>
                  <a:pt x="50927" y="44311"/>
                </a:lnTo>
                <a:lnTo>
                  <a:pt x="51079" y="44425"/>
                </a:lnTo>
                <a:lnTo>
                  <a:pt x="51230" y="44425"/>
                </a:lnTo>
                <a:lnTo>
                  <a:pt x="51381" y="44311"/>
                </a:lnTo>
                <a:lnTo>
                  <a:pt x="51381" y="44198"/>
                </a:lnTo>
                <a:lnTo>
                  <a:pt x="51268" y="44084"/>
                </a:lnTo>
                <a:cubicBezTo>
                  <a:pt x="51230" y="44084"/>
                  <a:pt x="51192" y="44047"/>
                  <a:pt x="51154" y="44047"/>
                </a:cubicBezTo>
                <a:close/>
                <a:moveTo>
                  <a:pt x="70247" y="44047"/>
                </a:moveTo>
                <a:cubicBezTo>
                  <a:pt x="70134" y="44047"/>
                  <a:pt x="70058" y="44047"/>
                  <a:pt x="70020" y="44084"/>
                </a:cubicBezTo>
                <a:cubicBezTo>
                  <a:pt x="69983" y="44122"/>
                  <a:pt x="69945" y="44198"/>
                  <a:pt x="69983" y="44311"/>
                </a:cubicBezTo>
                <a:lnTo>
                  <a:pt x="70096" y="44425"/>
                </a:lnTo>
                <a:lnTo>
                  <a:pt x="70209" y="44425"/>
                </a:lnTo>
                <a:lnTo>
                  <a:pt x="70361" y="44311"/>
                </a:lnTo>
                <a:lnTo>
                  <a:pt x="70361" y="44160"/>
                </a:lnTo>
                <a:lnTo>
                  <a:pt x="70247" y="44047"/>
                </a:lnTo>
                <a:close/>
                <a:moveTo>
                  <a:pt x="30738" y="44009"/>
                </a:moveTo>
                <a:cubicBezTo>
                  <a:pt x="30663" y="44047"/>
                  <a:pt x="30511" y="44160"/>
                  <a:pt x="30511" y="44273"/>
                </a:cubicBezTo>
                <a:cubicBezTo>
                  <a:pt x="30511" y="44311"/>
                  <a:pt x="30511" y="44425"/>
                  <a:pt x="30700" y="44463"/>
                </a:cubicBezTo>
                <a:lnTo>
                  <a:pt x="30889" y="44349"/>
                </a:lnTo>
                <a:cubicBezTo>
                  <a:pt x="30889" y="44349"/>
                  <a:pt x="30889" y="44311"/>
                  <a:pt x="30927" y="44311"/>
                </a:cubicBezTo>
                <a:cubicBezTo>
                  <a:pt x="30965" y="44273"/>
                  <a:pt x="31003" y="44236"/>
                  <a:pt x="31003" y="44160"/>
                </a:cubicBezTo>
                <a:cubicBezTo>
                  <a:pt x="31003" y="44084"/>
                  <a:pt x="30965" y="44047"/>
                  <a:pt x="30852" y="44009"/>
                </a:cubicBezTo>
                <a:close/>
                <a:moveTo>
                  <a:pt x="62383" y="44084"/>
                </a:moveTo>
                <a:cubicBezTo>
                  <a:pt x="62308" y="44084"/>
                  <a:pt x="62232" y="44084"/>
                  <a:pt x="62156" y="44122"/>
                </a:cubicBezTo>
                <a:cubicBezTo>
                  <a:pt x="61967" y="44198"/>
                  <a:pt x="61930" y="44425"/>
                  <a:pt x="62194" y="44463"/>
                </a:cubicBezTo>
                <a:lnTo>
                  <a:pt x="62345" y="44349"/>
                </a:lnTo>
                <a:cubicBezTo>
                  <a:pt x="62345" y="44387"/>
                  <a:pt x="62345" y="44387"/>
                  <a:pt x="62345" y="44387"/>
                </a:cubicBezTo>
                <a:cubicBezTo>
                  <a:pt x="62383" y="44387"/>
                  <a:pt x="62459" y="44349"/>
                  <a:pt x="62459" y="44236"/>
                </a:cubicBezTo>
                <a:cubicBezTo>
                  <a:pt x="62459" y="44198"/>
                  <a:pt x="62459" y="44198"/>
                  <a:pt x="62459" y="44160"/>
                </a:cubicBezTo>
                <a:lnTo>
                  <a:pt x="62383" y="44084"/>
                </a:lnTo>
                <a:close/>
                <a:moveTo>
                  <a:pt x="48191" y="44107"/>
                </a:moveTo>
                <a:cubicBezTo>
                  <a:pt x="48158" y="44107"/>
                  <a:pt x="48125" y="44111"/>
                  <a:pt x="48092" y="44122"/>
                </a:cubicBezTo>
                <a:cubicBezTo>
                  <a:pt x="47979" y="44160"/>
                  <a:pt x="47903" y="44236"/>
                  <a:pt x="47903" y="44349"/>
                </a:cubicBezTo>
                <a:lnTo>
                  <a:pt x="48016" y="44463"/>
                </a:lnTo>
                <a:cubicBezTo>
                  <a:pt x="48053" y="44467"/>
                  <a:pt x="48086" y="44468"/>
                  <a:pt x="48117" y="44468"/>
                </a:cubicBezTo>
                <a:cubicBezTo>
                  <a:pt x="48365" y="44468"/>
                  <a:pt x="48398" y="44341"/>
                  <a:pt x="48432" y="44273"/>
                </a:cubicBezTo>
                <a:lnTo>
                  <a:pt x="48394" y="44160"/>
                </a:lnTo>
                <a:cubicBezTo>
                  <a:pt x="48341" y="44133"/>
                  <a:pt x="48269" y="44107"/>
                  <a:pt x="48191" y="44107"/>
                </a:cubicBezTo>
                <a:close/>
                <a:moveTo>
                  <a:pt x="227" y="44273"/>
                </a:moveTo>
                <a:lnTo>
                  <a:pt x="1" y="44349"/>
                </a:lnTo>
                <a:lnTo>
                  <a:pt x="1" y="44500"/>
                </a:lnTo>
                <a:lnTo>
                  <a:pt x="152" y="44614"/>
                </a:lnTo>
                <a:lnTo>
                  <a:pt x="454" y="44614"/>
                </a:lnTo>
                <a:lnTo>
                  <a:pt x="643" y="44538"/>
                </a:lnTo>
                <a:lnTo>
                  <a:pt x="643" y="44500"/>
                </a:lnTo>
                <a:cubicBezTo>
                  <a:pt x="643" y="44311"/>
                  <a:pt x="417" y="44273"/>
                  <a:pt x="303" y="44273"/>
                </a:cubicBezTo>
                <a:close/>
                <a:moveTo>
                  <a:pt x="23224" y="43722"/>
                </a:moveTo>
                <a:cubicBezTo>
                  <a:pt x="23174" y="43722"/>
                  <a:pt x="23111" y="43748"/>
                  <a:pt x="23063" y="43820"/>
                </a:cubicBezTo>
                <a:cubicBezTo>
                  <a:pt x="23063" y="43782"/>
                  <a:pt x="23025" y="43782"/>
                  <a:pt x="23025" y="43782"/>
                </a:cubicBezTo>
                <a:lnTo>
                  <a:pt x="22950" y="43744"/>
                </a:lnTo>
                <a:cubicBezTo>
                  <a:pt x="22917" y="43733"/>
                  <a:pt x="22883" y="43729"/>
                  <a:pt x="22851" y="43729"/>
                </a:cubicBezTo>
                <a:cubicBezTo>
                  <a:pt x="22773" y="43729"/>
                  <a:pt x="22701" y="43755"/>
                  <a:pt x="22647" y="43782"/>
                </a:cubicBezTo>
                <a:cubicBezTo>
                  <a:pt x="22572" y="43858"/>
                  <a:pt x="22496" y="43933"/>
                  <a:pt x="22496" y="44047"/>
                </a:cubicBezTo>
                <a:lnTo>
                  <a:pt x="22307" y="44047"/>
                </a:lnTo>
                <a:cubicBezTo>
                  <a:pt x="22080" y="44047"/>
                  <a:pt x="21816" y="44047"/>
                  <a:pt x="21589" y="44160"/>
                </a:cubicBezTo>
                <a:lnTo>
                  <a:pt x="21513" y="44236"/>
                </a:lnTo>
                <a:cubicBezTo>
                  <a:pt x="21475" y="44387"/>
                  <a:pt x="21513" y="44500"/>
                  <a:pt x="21589" y="44576"/>
                </a:cubicBezTo>
                <a:lnTo>
                  <a:pt x="21702" y="44614"/>
                </a:lnTo>
                <a:cubicBezTo>
                  <a:pt x="21740" y="44626"/>
                  <a:pt x="21782" y="44631"/>
                  <a:pt x="21824" y="44631"/>
                </a:cubicBezTo>
                <a:cubicBezTo>
                  <a:pt x="21908" y="44631"/>
                  <a:pt x="21992" y="44614"/>
                  <a:pt x="22042" y="44614"/>
                </a:cubicBezTo>
                <a:cubicBezTo>
                  <a:pt x="22099" y="44595"/>
                  <a:pt x="22137" y="44585"/>
                  <a:pt x="22165" y="44585"/>
                </a:cubicBezTo>
                <a:cubicBezTo>
                  <a:pt x="22194" y="44585"/>
                  <a:pt x="22213" y="44595"/>
                  <a:pt x="22232" y="44614"/>
                </a:cubicBezTo>
                <a:lnTo>
                  <a:pt x="22458" y="44500"/>
                </a:lnTo>
                <a:cubicBezTo>
                  <a:pt x="22458" y="44463"/>
                  <a:pt x="22458" y="44463"/>
                  <a:pt x="22496" y="44425"/>
                </a:cubicBezTo>
                <a:cubicBezTo>
                  <a:pt x="22534" y="44425"/>
                  <a:pt x="22534" y="44387"/>
                  <a:pt x="22572" y="44349"/>
                </a:cubicBezTo>
                <a:lnTo>
                  <a:pt x="22761" y="44349"/>
                </a:lnTo>
                <a:cubicBezTo>
                  <a:pt x="22874" y="44311"/>
                  <a:pt x="23063" y="44160"/>
                  <a:pt x="23101" y="44009"/>
                </a:cubicBezTo>
                <a:cubicBezTo>
                  <a:pt x="23101" y="44009"/>
                  <a:pt x="23101" y="44009"/>
                  <a:pt x="23101" y="44047"/>
                </a:cubicBezTo>
                <a:cubicBezTo>
                  <a:pt x="23132" y="44108"/>
                  <a:pt x="23187" y="44218"/>
                  <a:pt x="23367" y="44218"/>
                </a:cubicBezTo>
                <a:cubicBezTo>
                  <a:pt x="23410" y="44218"/>
                  <a:pt x="23459" y="44212"/>
                  <a:pt x="23517" y="44198"/>
                </a:cubicBezTo>
                <a:lnTo>
                  <a:pt x="23593" y="44084"/>
                </a:lnTo>
                <a:cubicBezTo>
                  <a:pt x="23593" y="43971"/>
                  <a:pt x="23479" y="43782"/>
                  <a:pt x="23290" y="43744"/>
                </a:cubicBezTo>
                <a:cubicBezTo>
                  <a:pt x="23276" y="43730"/>
                  <a:pt x="23252" y="43722"/>
                  <a:pt x="23224" y="43722"/>
                </a:cubicBezTo>
                <a:close/>
                <a:moveTo>
                  <a:pt x="52780" y="44198"/>
                </a:moveTo>
                <a:lnTo>
                  <a:pt x="52629" y="44273"/>
                </a:lnTo>
                <a:cubicBezTo>
                  <a:pt x="52629" y="44273"/>
                  <a:pt x="52591" y="44311"/>
                  <a:pt x="52591" y="44311"/>
                </a:cubicBezTo>
                <a:cubicBezTo>
                  <a:pt x="52553" y="44349"/>
                  <a:pt x="52515" y="44425"/>
                  <a:pt x="52553" y="44538"/>
                </a:cubicBezTo>
                <a:lnTo>
                  <a:pt x="52742" y="44614"/>
                </a:lnTo>
                <a:lnTo>
                  <a:pt x="52818" y="44614"/>
                </a:lnTo>
                <a:cubicBezTo>
                  <a:pt x="52849" y="44629"/>
                  <a:pt x="52887" y="44639"/>
                  <a:pt x="52923" y="44639"/>
                </a:cubicBezTo>
                <a:cubicBezTo>
                  <a:pt x="52974" y="44639"/>
                  <a:pt x="53023" y="44620"/>
                  <a:pt x="53045" y="44576"/>
                </a:cubicBezTo>
                <a:cubicBezTo>
                  <a:pt x="53120" y="44576"/>
                  <a:pt x="53120" y="44500"/>
                  <a:pt x="53120" y="44463"/>
                </a:cubicBezTo>
                <a:lnTo>
                  <a:pt x="53083" y="44349"/>
                </a:lnTo>
                <a:cubicBezTo>
                  <a:pt x="53045" y="44349"/>
                  <a:pt x="53045" y="44349"/>
                  <a:pt x="53007" y="44311"/>
                </a:cubicBezTo>
                <a:cubicBezTo>
                  <a:pt x="52969" y="44273"/>
                  <a:pt x="52893" y="44198"/>
                  <a:pt x="52780" y="44198"/>
                </a:cubicBezTo>
                <a:close/>
                <a:moveTo>
                  <a:pt x="47374" y="44311"/>
                </a:moveTo>
                <a:lnTo>
                  <a:pt x="47260" y="44425"/>
                </a:lnTo>
                <a:lnTo>
                  <a:pt x="47260" y="44576"/>
                </a:lnTo>
                <a:lnTo>
                  <a:pt x="47374" y="44689"/>
                </a:lnTo>
                <a:lnTo>
                  <a:pt x="47563" y="44689"/>
                </a:lnTo>
                <a:lnTo>
                  <a:pt x="47714" y="44576"/>
                </a:lnTo>
                <a:lnTo>
                  <a:pt x="47714" y="44425"/>
                </a:lnTo>
                <a:lnTo>
                  <a:pt x="47563" y="44311"/>
                </a:lnTo>
                <a:close/>
                <a:moveTo>
                  <a:pt x="57204" y="44311"/>
                </a:moveTo>
                <a:cubicBezTo>
                  <a:pt x="57090" y="44311"/>
                  <a:pt x="56901" y="44349"/>
                  <a:pt x="56901" y="44538"/>
                </a:cubicBezTo>
                <a:lnTo>
                  <a:pt x="56901" y="44576"/>
                </a:lnTo>
                <a:lnTo>
                  <a:pt x="57015" y="44689"/>
                </a:lnTo>
                <a:cubicBezTo>
                  <a:pt x="57241" y="44689"/>
                  <a:pt x="57317" y="44576"/>
                  <a:pt x="57355" y="44500"/>
                </a:cubicBezTo>
                <a:lnTo>
                  <a:pt x="57393" y="44463"/>
                </a:lnTo>
                <a:lnTo>
                  <a:pt x="57241" y="44311"/>
                </a:lnTo>
                <a:close/>
                <a:moveTo>
                  <a:pt x="76864" y="44387"/>
                </a:moveTo>
                <a:lnTo>
                  <a:pt x="76712" y="44500"/>
                </a:lnTo>
                <a:cubicBezTo>
                  <a:pt x="76712" y="44500"/>
                  <a:pt x="76674" y="44538"/>
                  <a:pt x="76674" y="44576"/>
                </a:cubicBezTo>
                <a:lnTo>
                  <a:pt x="76788" y="44727"/>
                </a:lnTo>
                <a:cubicBezTo>
                  <a:pt x="76788" y="44765"/>
                  <a:pt x="76826" y="44765"/>
                  <a:pt x="76864" y="44765"/>
                </a:cubicBezTo>
                <a:lnTo>
                  <a:pt x="77053" y="44689"/>
                </a:lnTo>
                <a:cubicBezTo>
                  <a:pt x="77053" y="44652"/>
                  <a:pt x="77090" y="44652"/>
                  <a:pt x="77090" y="44576"/>
                </a:cubicBezTo>
                <a:lnTo>
                  <a:pt x="76977" y="44463"/>
                </a:lnTo>
                <a:cubicBezTo>
                  <a:pt x="76977" y="44425"/>
                  <a:pt x="76939" y="44425"/>
                  <a:pt x="76864" y="44387"/>
                </a:cubicBezTo>
                <a:close/>
                <a:moveTo>
                  <a:pt x="16946" y="44415"/>
                </a:moveTo>
                <a:cubicBezTo>
                  <a:pt x="16918" y="44415"/>
                  <a:pt x="16891" y="44418"/>
                  <a:pt x="16863" y="44425"/>
                </a:cubicBezTo>
                <a:cubicBezTo>
                  <a:pt x="16825" y="44463"/>
                  <a:pt x="16712" y="44500"/>
                  <a:pt x="16712" y="44652"/>
                </a:cubicBezTo>
                <a:lnTo>
                  <a:pt x="16863" y="44765"/>
                </a:lnTo>
                <a:cubicBezTo>
                  <a:pt x="16901" y="44765"/>
                  <a:pt x="16938" y="44803"/>
                  <a:pt x="16938" y="44803"/>
                </a:cubicBezTo>
                <a:cubicBezTo>
                  <a:pt x="17014" y="44803"/>
                  <a:pt x="17127" y="44803"/>
                  <a:pt x="17203" y="44765"/>
                </a:cubicBezTo>
                <a:cubicBezTo>
                  <a:pt x="17241" y="44727"/>
                  <a:pt x="17279" y="44689"/>
                  <a:pt x="17279" y="44614"/>
                </a:cubicBezTo>
                <a:lnTo>
                  <a:pt x="17241" y="44538"/>
                </a:lnTo>
                <a:cubicBezTo>
                  <a:pt x="17179" y="44476"/>
                  <a:pt x="17067" y="44415"/>
                  <a:pt x="16946" y="44415"/>
                </a:cubicBezTo>
                <a:close/>
                <a:moveTo>
                  <a:pt x="14368" y="44500"/>
                </a:moveTo>
                <a:cubicBezTo>
                  <a:pt x="14254" y="44500"/>
                  <a:pt x="14141" y="44538"/>
                  <a:pt x="14103" y="44689"/>
                </a:cubicBezTo>
                <a:lnTo>
                  <a:pt x="14216" y="44841"/>
                </a:lnTo>
                <a:lnTo>
                  <a:pt x="14254" y="44841"/>
                </a:lnTo>
                <a:cubicBezTo>
                  <a:pt x="14285" y="44902"/>
                  <a:pt x="14341" y="44964"/>
                  <a:pt x="14484" y="44964"/>
                </a:cubicBezTo>
                <a:cubicBezTo>
                  <a:pt x="14516" y="44964"/>
                  <a:pt x="14553" y="44961"/>
                  <a:pt x="14594" y="44954"/>
                </a:cubicBezTo>
                <a:lnTo>
                  <a:pt x="14670" y="44841"/>
                </a:lnTo>
                <a:lnTo>
                  <a:pt x="14670" y="44803"/>
                </a:lnTo>
                <a:cubicBezTo>
                  <a:pt x="14670" y="44652"/>
                  <a:pt x="14519" y="44538"/>
                  <a:pt x="14368" y="44500"/>
                </a:cubicBezTo>
                <a:close/>
                <a:moveTo>
                  <a:pt x="13422" y="44614"/>
                </a:moveTo>
                <a:lnTo>
                  <a:pt x="13271" y="44689"/>
                </a:lnTo>
                <a:cubicBezTo>
                  <a:pt x="13233" y="44841"/>
                  <a:pt x="13309" y="44878"/>
                  <a:pt x="13347" y="44916"/>
                </a:cubicBezTo>
                <a:cubicBezTo>
                  <a:pt x="13422" y="44992"/>
                  <a:pt x="13498" y="44992"/>
                  <a:pt x="13649" y="44992"/>
                </a:cubicBezTo>
                <a:lnTo>
                  <a:pt x="13763" y="44878"/>
                </a:lnTo>
                <a:lnTo>
                  <a:pt x="13763" y="44841"/>
                </a:lnTo>
                <a:cubicBezTo>
                  <a:pt x="13763" y="44652"/>
                  <a:pt x="13574" y="44614"/>
                  <a:pt x="13460" y="44614"/>
                </a:cubicBezTo>
                <a:close/>
                <a:moveTo>
                  <a:pt x="69113" y="44652"/>
                </a:moveTo>
                <a:cubicBezTo>
                  <a:pt x="69037" y="44652"/>
                  <a:pt x="68962" y="44652"/>
                  <a:pt x="68924" y="44727"/>
                </a:cubicBezTo>
                <a:cubicBezTo>
                  <a:pt x="68848" y="44765"/>
                  <a:pt x="68848" y="44841"/>
                  <a:pt x="68848" y="44916"/>
                </a:cubicBezTo>
                <a:lnTo>
                  <a:pt x="68962" y="44916"/>
                </a:lnTo>
                <a:cubicBezTo>
                  <a:pt x="68962" y="44954"/>
                  <a:pt x="69000" y="44992"/>
                  <a:pt x="69000" y="45030"/>
                </a:cubicBezTo>
                <a:cubicBezTo>
                  <a:pt x="69121" y="45030"/>
                  <a:pt x="69145" y="44981"/>
                  <a:pt x="69208" y="44981"/>
                </a:cubicBezTo>
                <a:cubicBezTo>
                  <a:pt x="69223" y="44981"/>
                  <a:pt x="69242" y="44984"/>
                  <a:pt x="69264" y="44992"/>
                </a:cubicBezTo>
                <a:cubicBezTo>
                  <a:pt x="69264" y="44954"/>
                  <a:pt x="69264" y="44954"/>
                  <a:pt x="69264" y="44954"/>
                </a:cubicBezTo>
                <a:lnTo>
                  <a:pt x="69415" y="44954"/>
                </a:lnTo>
                <a:cubicBezTo>
                  <a:pt x="69415" y="44727"/>
                  <a:pt x="69264" y="44652"/>
                  <a:pt x="69113" y="44652"/>
                </a:cubicBezTo>
                <a:close/>
                <a:moveTo>
                  <a:pt x="40530" y="44236"/>
                </a:moveTo>
                <a:cubicBezTo>
                  <a:pt x="40379" y="44273"/>
                  <a:pt x="40115" y="44273"/>
                  <a:pt x="40115" y="44463"/>
                </a:cubicBezTo>
                <a:cubicBezTo>
                  <a:pt x="40115" y="44463"/>
                  <a:pt x="40115" y="44500"/>
                  <a:pt x="40115" y="44538"/>
                </a:cubicBezTo>
                <a:cubicBezTo>
                  <a:pt x="40039" y="44652"/>
                  <a:pt x="40001" y="44765"/>
                  <a:pt x="40001" y="44992"/>
                </a:cubicBezTo>
                <a:lnTo>
                  <a:pt x="40152" y="45105"/>
                </a:lnTo>
                <a:lnTo>
                  <a:pt x="40379" y="45105"/>
                </a:lnTo>
                <a:cubicBezTo>
                  <a:pt x="40490" y="45119"/>
                  <a:pt x="40565" y="45128"/>
                  <a:pt x="40633" y="45128"/>
                </a:cubicBezTo>
                <a:cubicBezTo>
                  <a:pt x="40750" y="45128"/>
                  <a:pt x="40844" y="45102"/>
                  <a:pt x="41060" y="45030"/>
                </a:cubicBezTo>
                <a:lnTo>
                  <a:pt x="41135" y="44954"/>
                </a:lnTo>
                <a:cubicBezTo>
                  <a:pt x="41135" y="44916"/>
                  <a:pt x="41135" y="44841"/>
                  <a:pt x="41135" y="44803"/>
                </a:cubicBezTo>
                <a:cubicBezTo>
                  <a:pt x="41135" y="44614"/>
                  <a:pt x="41022" y="44538"/>
                  <a:pt x="40946" y="44463"/>
                </a:cubicBezTo>
                <a:cubicBezTo>
                  <a:pt x="40871" y="44425"/>
                  <a:pt x="40833" y="44387"/>
                  <a:pt x="40833" y="44311"/>
                </a:cubicBezTo>
                <a:lnTo>
                  <a:pt x="40682" y="44236"/>
                </a:lnTo>
                <a:close/>
                <a:moveTo>
                  <a:pt x="52289" y="44803"/>
                </a:moveTo>
                <a:lnTo>
                  <a:pt x="52137" y="44916"/>
                </a:lnTo>
                <a:cubicBezTo>
                  <a:pt x="52062" y="44954"/>
                  <a:pt x="51948" y="45030"/>
                  <a:pt x="52024" y="45181"/>
                </a:cubicBezTo>
                <a:lnTo>
                  <a:pt x="52100" y="45256"/>
                </a:lnTo>
                <a:cubicBezTo>
                  <a:pt x="52175" y="45256"/>
                  <a:pt x="52251" y="45256"/>
                  <a:pt x="52326" y="45219"/>
                </a:cubicBezTo>
                <a:cubicBezTo>
                  <a:pt x="52402" y="45181"/>
                  <a:pt x="52478" y="45105"/>
                  <a:pt x="52478" y="44992"/>
                </a:cubicBezTo>
                <a:cubicBezTo>
                  <a:pt x="52478" y="44916"/>
                  <a:pt x="52402" y="44841"/>
                  <a:pt x="52289" y="44803"/>
                </a:cubicBezTo>
                <a:close/>
                <a:moveTo>
                  <a:pt x="87374" y="44597"/>
                </a:moveTo>
                <a:cubicBezTo>
                  <a:pt x="87349" y="44597"/>
                  <a:pt x="87324" y="44601"/>
                  <a:pt x="87298" y="44614"/>
                </a:cubicBezTo>
                <a:cubicBezTo>
                  <a:pt x="87261" y="44614"/>
                  <a:pt x="87223" y="44652"/>
                  <a:pt x="87223" y="44652"/>
                </a:cubicBezTo>
                <a:lnTo>
                  <a:pt x="87109" y="44689"/>
                </a:lnTo>
                <a:cubicBezTo>
                  <a:pt x="87034" y="44765"/>
                  <a:pt x="86996" y="44841"/>
                  <a:pt x="86996" y="44954"/>
                </a:cubicBezTo>
                <a:cubicBezTo>
                  <a:pt x="86996" y="45067"/>
                  <a:pt x="87034" y="45143"/>
                  <a:pt x="87109" y="45219"/>
                </a:cubicBezTo>
                <a:lnTo>
                  <a:pt x="87223" y="45256"/>
                </a:lnTo>
                <a:lnTo>
                  <a:pt x="87639" y="45256"/>
                </a:lnTo>
                <a:lnTo>
                  <a:pt x="87752" y="45219"/>
                </a:lnTo>
                <a:cubicBezTo>
                  <a:pt x="87866" y="45067"/>
                  <a:pt x="87866" y="44992"/>
                  <a:pt x="87866" y="44878"/>
                </a:cubicBezTo>
                <a:cubicBezTo>
                  <a:pt x="87866" y="44841"/>
                  <a:pt x="87866" y="44803"/>
                  <a:pt x="87903" y="44765"/>
                </a:cubicBezTo>
                <a:lnTo>
                  <a:pt x="87677" y="44652"/>
                </a:lnTo>
                <a:cubicBezTo>
                  <a:pt x="87639" y="44652"/>
                  <a:pt x="87639" y="44652"/>
                  <a:pt x="87525" y="44614"/>
                </a:cubicBezTo>
                <a:cubicBezTo>
                  <a:pt x="87475" y="44614"/>
                  <a:pt x="87424" y="44597"/>
                  <a:pt x="87374" y="44597"/>
                </a:cubicBezTo>
                <a:close/>
                <a:moveTo>
                  <a:pt x="22305" y="44863"/>
                </a:moveTo>
                <a:cubicBezTo>
                  <a:pt x="22279" y="44863"/>
                  <a:pt x="22254" y="44867"/>
                  <a:pt x="22232" y="44878"/>
                </a:cubicBezTo>
                <a:lnTo>
                  <a:pt x="22156" y="44916"/>
                </a:lnTo>
                <a:cubicBezTo>
                  <a:pt x="22118" y="44954"/>
                  <a:pt x="22080" y="44992"/>
                  <a:pt x="22080" y="45030"/>
                </a:cubicBezTo>
                <a:cubicBezTo>
                  <a:pt x="22080" y="45105"/>
                  <a:pt x="22080" y="45105"/>
                  <a:pt x="22118" y="45143"/>
                </a:cubicBezTo>
                <a:cubicBezTo>
                  <a:pt x="22118" y="45143"/>
                  <a:pt x="22118" y="45143"/>
                  <a:pt x="22118" y="45181"/>
                </a:cubicBezTo>
                <a:lnTo>
                  <a:pt x="22232" y="45294"/>
                </a:lnTo>
                <a:cubicBezTo>
                  <a:pt x="22254" y="45305"/>
                  <a:pt x="22279" y="45310"/>
                  <a:pt x="22305" y="45310"/>
                </a:cubicBezTo>
                <a:cubicBezTo>
                  <a:pt x="22367" y="45310"/>
                  <a:pt x="22432" y="45283"/>
                  <a:pt x="22458" y="45256"/>
                </a:cubicBezTo>
                <a:cubicBezTo>
                  <a:pt x="22534" y="45219"/>
                  <a:pt x="22572" y="45143"/>
                  <a:pt x="22572" y="45067"/>
                </a:cubicBezTo>
                <a:cubicBezTo>
                  <a:pt x="22572" y="45030"/>
                  <a:pt x="22534" y="44954"/>
                  <a:pt x="22458" y="44916"/>
                </a:cubicBezTo>
                <a:cubicBezTo>
                  <a:pt x="22432" y="44889"/>
                  <a:pt x="22367" y="44863"/>
                  <a:pt x="22305" y="44863"/>
                </a:cubicBezTo>
                <a:close/>
                <a:moveTo>
                  <a:pt x="72780" y="44689"/>
                </a:moveTo>
                <a:lnTo>
                  <a:pt x="72553" y="44727"/>
                </a:lnTo>
                <a:cubicBezTo>
                  <a:pt x="72516" y="44878"/>
                  <a:pt x="72516" y="44954"/>
                  <a:pt x="72553" y="45105"/>
                </a:cubicBezTo>
                <a:lnTo>
                  <a:pt x="72591" y="45143"/>
                </a:lnTo>
                <a:cubicBezTo>
                  <a:pt x="72553" y="45181"/>
                  <a:pt x="72553" y="45219"/>
                  <a:pt x="72553" y="45294"/>
                </a:cubicBezTo>
                <a:lnTo>
                  <a:pt x="72591" y="45370"/>
                </a:lnTo>
                <a:cubicBezTo>
                  <a:pt x="72667" y="45446"/>
                  <a:pt x="72742" y="45446"/>
                  <a:pt x="72818" y="45446"/>
                </a:cubicBezTo>
                <a:cubicBezTo>
                  <a:pt x="72932" y="45408"/>
                  <a:pt x="73007" y="45294"/>
                  <a:pt x="73045" y="45256"/>
                </a:cubicBezTo>
                <a:lnTo>
                  <a:pt x="73045" y="45105"/>
                </a:lnTo>
                <a:cubicBezTo>
                  <a:pt x="73045" y="45105"/>
                  <a:pt x="73007" y="45105"/>
                  <a:pt x="73007" y="45067"/>
                </a:cubicBezTo>
                <a:cubicBezTo>
                  <a:pt x="73045" y="45030"/>
                  <a:pt x="73083" y="44916"/>
                  <a:pt x="73083" y="44841"/>
                </a:cubicBezTo>
                <a:lnTo>
                  <a:pt x="72932" y="44689"/>
                </a:lnTo>
                <a:cubicBezTo>
                  <a:pt x="72894" y="44702"/>
                  <a:pt x="72864" y="44706"/>
                  <a:pt x="72842" y="44706"/>
                </a:cubicBezTo>
                <a:cubicBezTo>
                  <a:pt x="72797" y="44706"/>
                  <a:pt x="72780" y="44689"/>
                  <a:pt x="72780" y="44689"/>
                </a:cubicBezTo>
                <a:close/>
                <a:moveTo>
                  <a:pt x="16712" y="45181"/>
                </a:moveTo>
                <a:lnTo>
                  <a:pt x="16560" y="45294"/>
                </a:lnTo>
                <a:lnTo>
                  <a:pt x="16560" y="45446"/>
                </a:lnTo>
                <a:lnTo>
                  <a:pt x="16712" y="45559"/>
                </a:lnTo>
                <a:cubicBezTo>
                  <a:pt x="16749" y="45559"/>
                  <a:pt x="16787" y="45559"/>
                  <a:pt x="16825" y="45597"/>
                </a:cubicBezTo>
                <a:lnTo>
                  <a:pt x="17014" y="45483"/>
                </a:lnTo>
                <a:lnTo>
                  <a:pt x="17014" y="45294"/>
                </a:lnTo>
                <a:lnTo>
                  <a:pt x="16901" y="45181"/>
                </a:lnTo>
                <a:close/>
                <a:moveTo>
                  <a:pt x="24519" y="45274"/>
                </a:moveTo>
                <a:cubicBezTo>
                  <a:pt x="24359" y="45274"/>
                  <a:pt x="24304" y="45384"/>
                  <a:pt x="24273" y="45446"/>
                </a:cubicBezTo>
                <a:cubicBezTo>
                  <a:pt x="24273" y="45446"/>
                  <a:pt x="24273" y="45483"/>
                  <a:pt x="24235" y="45483"/>
                </a:cubicBezTo>
                <a:lnTo>
                  <a:pt x="24349" y="45672"/>
                </a:lnTo>
                <a:lnTo>
                  <a:pt x="24613" y="45672"/>
                </a:lnTo>
                <a:lnTo>
                  <a:pt x="24727" y="45559"/>
                </a:lnTo>
                <a:lnTo>
                  <a:pt x="24727" y="45408"/>
                </a:lnTo>
                <a:lnTo>
                  <a:pt x="24651" y="45294"/>
                </a:lnTo>
                <a:cubicBezTo>
                  <a:pt x="24601" y="45280"/>
                  <a:pt x="24557" y="45274"/>
                  <a:pt x="24519" y="45274"/>
                </a:cubicBezTo>
                <a:close/>
                <a:moveTo>
                  <a:pt x="31660" y="45279"/>
                </a:moveTo>
                <a:cubicBezTo>
                  <a:pt x="31633" y="45279"/>
                  <a:pt x="31603" y="45283"/>
                  <a:pt x="31570" y="45294"/>
                </a:cubicBezTo>
                <a:lnTo>
                  <a:pt x="31457" y="45408"/>
                </a:lnTo>
                <a:lnTo>
                  <a:pt x="31457" y="45483"/>
                </a:lnTo>
                <a:lnTo>
                  <a:pt x="31608" y="45635"/>
                </a:lnTo>
                <a:cubicBezTo>
                  <a:pt x="31608" y="45635"/>
                  <a:pt x="31683" y="45672"/>
                  <a:pt x="31797" y="45672"/>
                </a:cubicBezTo>
                <a:lnTo>
                  <a:pt x="31910" y="45559"/>
                </a:lnTo>
                <a:lnTo>
                  <a:pt x="31910" y="45446"/>
                </a:lnTo>
                <a:lnTo>
                  <a:pt x="31797" y="45332"/>
                </a:lnTo>
                <a:cubicBezTo>
                  <a:pt x="31770" y="45305"/>
                  <a:pt x="31724" y="45279"/>
                  <a:pt x="31660" y="45279"/>
                </a:cubicBezTo>
                <a:close/>
                <a:moveTo>
                  <a:pt x="74028" y="45219"/>
                </a:moveTo>
                <a:lnTo>
                  <a:pt x="73877" y="45294"/>
                </a:lnTo>
                <a:cubicBezTo>
                  <a:pt x="73839" y="45370"/>
                  <a:pt x="73839" y="45483"/>
                  <a:pt x="73990" y="45521"/>
                </a:cubicBezTo>
                <a:cubicBezTo>
                  <a:pt x="73952" y="45597"/>
                  <a:pt x="73990" y="45710"/>
                  <a:pt x="74104" y="45710"/>
                </a:cubicBezTo>
                <a:lnTo>
                  <a:pt x="74293" y="45635"/>
                </a:lnTo>
                <a:cubicBezTo>
                  <a:pt x="74293" y="45635"/>
                  <a:pt x="74293" y="45597"/>
                  <a:pt x="74293" y="45597"/>
                </a:cubicBezTo>
                <a:cubicBezTo>
                  <a:pt x="74330" y="45559"/>
                  <a:pt x="74406" y="45521"/>
                  <a:pt x="74406" y="45408"/>
                </a:cubicBezTo>
                <a:cubicBezTo>
                  <a:pt x="74406" y="45370"/>
                  <a:pt x="74406" y="45332"/>
                  <a:pt x="74406" y="45294"/>
                </a:cubicBezTo>
                <a:lnTo>
                  <a:pt x="74255" y="45219"/>
                </a:lnTo>
                <a:close/>
                <a:moveTo>
                  <a:pt x="60304" y="45370"/>
                </a:moveTo>
                <a:cubicBezTo>
                  <a:pt x="60190" y="45370"/>
                  <a:pt x="60115" y="45408"/>
                  <a:pt x="60039" y="45446"/>
                </a:cubicBezTo>
                <a:cubicBezTo>
                  <a:pt x="60001" y="45483"/>
                  <a:pt x="59964" y="45521"/>
                  <a:pt x="59964" y="45635"/>
                </a:cubicBezTo>
                <a:lnTo>
                  <a:pt x="59964" y="45672"/>
                </a:lnTo>
                <a:lnTo>
                  <a:pt x="60077" y="45786"/>
                </a:lnTo>
                <a:cubicBezTo>
                  <a:pt x="60190" y="45786"/>
                  <a:pt x="60266" y="45748"/>
                  <a:pt x="60342" y="45710"/>
                </a:cubicBezTo>
                <a:cubicBezTo>
                  <a:pt x="60379" y="45672"/>
                  <a:pt x="60417" y="45635"/>
                  <a:pt x="60417" y="45521"/>
                </a:cubicBezTo>
                <a:lnTo>
                  <a:pt x="60417" y="45483"/>
                </a:lnTo>
                <a:lnTo>
                  <a:pt x="60304" y="45370"/>
                </a:lnTo>
                <a:close/>
                <a:moveTo>
                  <a:pt x="86566" y="45223"/>
                </a:moveTo>
                <a:cubicBezTo>
                  <a:pt x="86525" y="45223"/>
                  <a:pt x="86479" y="45231"/>
                  <a:pt x="86429" y="45256"/>
                </a:cubicBezTo>
                <a:cubicBezTo>
                  <a:pt x="86278" y="45332"/>
                  <a:pt x="86240" y="45483"/>
                  <a:pt x="86240" y="45635"/>
                </a:cubicBezTo>
                <a:cubicBezTo>
                  <a:pt x="86240" y="45710"/>
                  <a:pt x="86240" y="45786"/>
                  <a:pt x="86315" y="45899"/>
                </a:cubicBezTo>
                <a:lnTo>
                  <a:pt x="86467" y="45899"/>
                </a:lnTo>
                <a:cubicBezTo>
                  <a:pt x="86580" y="45899"/>
                  <a:pt x="86656" y="45861"/>
                  <a:pt x="86694" y="45861"/>
                </a:cubicBezTo>
                <a:cubicBezTo>
                  <a:pt x="86769" y="45861"/>
                  <a:pt x="86883" y="45824"/>
                  <a:pt x="86996" y="45748"/>
                </a:cubicBezTo>
                <a:lnTo>
                  <a:pt x="87034" y="45635"/>
                </a:lnTo>
                <a:cubicBezTo>
                  <a:pt x="87034" y="45483"/>
                  <a:pt x="86958" y="45332"/>
                  <a:pt x="86807" y="45256"/>
                </a:cubicBezTo>
                <a:lnTo>
                  <a:pt x="86694" y="45294"/>
                </a:lnTo>
                <a:lnTo>
                  <a:pt x="86656" y="45294"/>
                </a:lnTo>
                <a:cubicBezTo>
                  <a:pt x="86694" y="45256"/>
                  <a:pt x="86731" y="45256"/>
                  <a:pt x="86731" y="45256"/>
                </a:cubicBezTo>
                <a:cubicBezTo>
                  <a:pt x="86706" y="45256"/>
                  <a:pt x="86647" y="45223"/>
                  <a:pt x="86566" y="45223"/>
                </a:cubicBezTo>
                <a:close/>
                <a:moveTo>
                  <a:pt x="47903" y="45483"/>
                </a:moveTo>
                <a:cubicBezTo>
                  <a:pt x="47789" y="45483"/>
                  <a:pt x="47714" y="45483"/>
                  <a:pt x="47676" y="45559"/>
                </a:cubicBezTo>
                <a:cubicBezTo>
                  <a:pt x="47638" y="45521"/>
                  <a:pt x="47600" y="45521"/>
                  <a:pt x="47563" y="45521"/>
                </a:cubicBezTo>
                <a:lnTo>
                  <a:pt x="47411" y="45635"/>
                </a:lnTo>
                <a:lnTo>
                  <a:pt x="47411" y="45748"/>
                </a:lnTo>
                <a:lnTo>
                  <a:pt x="47563" y="45861"/>
                </a:lnTo>
                <a:cubicBezTo>
                  <a:pt x="47563" y="45899"/>
                  <a:pt x="47600" y="45899"/>
                  <a:pt x="47638" y="45937"/>
                </a:cubicBezTo>
                <a:lnTo>
                  <a:pt x="47827" y="45824"/>
                </a:lnTo>
                <a:lnTo>
                  <a:pt x="47827" y="45824"/>
                </a:lnTo>
                <a:cubicBezTo>
                  <a:pt x="47827" y="45861"/>
                  <a:pt x="47789" y="45861"/>
                  <a:pt x="47827" y="45861"/>
                </a:cubicBezTo>
                <a:cubicBezTo>
                  <a:pt x="47865" y="45824"/>
                  <a:pt x="48016" y="45786"/>
                  <a:pt x="48016" y="45635"/>
                </a:cubicBezTo>
                <a:cubicBezTo>
                  <a:pt x="48016" y="45635"/>
                  <a:pt x="48016" y="45597"/>
                  <a:pt x="48016" y="45559"/>
                </a:cubicBezTo>
                <a:lnTo>
                  <a:pt x="47903" y="45483"/>
                </a:lnTo>
                <a:close/>
                <a:moveTo>
                  <a:pt x="13080" y="45579"/>
                </a:moveTo>
                <a:cubicBezTo>
                  <a:pt x="12907" y="45579"/>
                  <a:pt x="12849" y="45716"/>
                  <a:pt x="12817" y="45748"/>
                </a:cubicBezTo>
                <a:cubicBezTo>
                  <a:pt x="12817" y="45786"/>
                  <a:pt x="12817" y="45786"/>
                  <a:pt x="12780" y="45786"/>
                </a:cubicBezTo>
                <a:lnTo>
                  <a:pt x="12931" y="45975"/>
                </a:lnTo>
                <a:lnTo>
                  <a:pt x="13158" y="45975"/>
                </a:lnTo>
                <a:lnTo>
                  <a:pt x="13309" y="45861"/>
                </a:lnTo>
                <a:lnTo>
                  <a:pt x="13309" y="45710"/>
                </a:lnTo>
                <a:lnTo>
                  <a:pt x="13195" y="45597"/>
                </a:lnTo>
                <a:cubicBezTo>
                  <a:pt x="13152" y="45584"/>
                  <a:pt x="13114" y="45579"/>
                  <a:pt x="13080" y="45579"/>
                </a:cubicBezTo>
                <a:close/>
                <a:moveTo>
                  <a:pt x="1135" y="45635"/>
                </a:moveTo>
                <a:cubicBezTo>
                  <a:pt x="1097" y="45635"/>
                  <a:pt x="1059" y="45672"/>
                  <a:pt x="1021" y="45672"/>
                </a:cubicBezTo>
                <a:cubicBezTo>
                  <a:pt x="946" y="45672"/>
                  <a:pt x="795" y="45710"/>
                  <a:pt x="757" y="45786"/>
                </a:cubicBezTo>
                <a:lnTo>
                  <a:pt x="757" y="45937"/>
                </a:lnTo>
                <a:cubicBezTo>
                  <a:pt x="812" y="45992"/>
                  <a:pt x="928" y="46027"/>
                  <a:pt x="1046" y="46027"/>
                </a:cubicBezTo>
                <a:cubicBezTo>
                  <a:pt x="1089" y="46027"/>
                  <a:pt x="1132" y="46023"/>
                  <a:pt x="1173" y="46013"/>
                </a:cubicBezTo>
                <a:cubicBezTo>
                  <a:pt x="1248" y="45975"/>
                  <a:pt x="1324" y="45899"/>
                  <a:pt x="1324" y="45824"/>
                </a:cubicBezTo>
                <a:cubicBezTo>
                  <a:pt x="1324" y="45786"/>
                  <a:pt x="1324" y="45748"/>
                  <a:pt x="1286" y="45710"/>
                </a:cubicBezTo>
                <a:lnTo>
                  <a:pt x="1135" y="45635"/>
                </a:lnTo>
                <a:close/>
                <a:moveTo>
                  <a:pt x="6579" y="45521"/>
                </a:moveTo>
                <a:cubicBezTo>
                  <a:pt x="6390" y="45559"/>
                  <a:pt x="6239" y="45672"/>
                  <a:pt x="6201" y="45824"/>
                </a:cubicBezTo>
                <a:lnTo>
                  <a:pt x="6277" y="45937"/>
                </a:lnTo>
                <a:cubicBezTo>
                  <a:pt x="6360" y="45992"/>
                  <a:pt x="6443" y="46027"/>
                  <a:pt x="6541" y="46027"/>
                </a:cubicBezTo>
                <a:cubicBezTo>
                  <a:pt x="6576" y="46027"/>
                  <a:pt x="6614" y="46023"/>
                  <a:pt x="6655" y="46013"/>
                </a:cubicBezTo>
                <a:lnTo>
                  <a:pt x="6768" y="45937"/>
                </a:lnTo>
                <a:cubicBezTo>
                  <a:pt x="6806" y="45899"/>
                  <a:pt x="6806" y="45861"/>
                  <a:pt x="6806" y="45824"/>
                </a:cubicBezTo>
                <a:cubicBezTo>
                  <a:pt x="6806" y="45748"/>
                  <a:pt x="6768" y="45672"/>
                  <a:pt x="6693" y="45597"/>
                </a:cubicBezTo>
                <a:lnTo>
                  <a:pt x="6579" y="45521"/>
                </a:lnTo>
                <a:close/>
                <a:moveTo>
                  <a:pt x="2609" y="46050"/>
                </a:moveTo>
                <a:cubicBezTo>
                  <a:pt x="2609" y="46088"/>
                  <a:pt x="2609" y="46088"/>
                  <a:pt x="2572" y="46088"/>
                </a:cubicBezTo>
                <a:lnTo>
                  <a:pt x="2609" y="46050"/>
                </a:lnTo>
                <a:close/>
                <a:moveTo>
                  <a:pt x="2572" y="45256"/>
                </a:moveTo>
                <a:cubicBezTo>
                  <a:pt x="2307" y="45256"/>
                  <a:pt x="2231" y="45446"/>
                  <a:pt x="2231" y="45559"/>
                </a:cubicBezTo>
                <a:lnTo>
                  <a:pt x="2193" y="45559"/>
                </a:lnTo>
                <a:lnTo>
                  <a:pt x="2004" y="45597"/>
                </a:lnTo>
                <a:cubicBezTo>
                  <a:pt x="2004" y="45635"/>
                  <a:pt x="2004" y="45635"/>
                  <a:pt x="2004" y="45672"/>
                </a:cubicBezTo>
                <a:lnTo>
                  <a:pt x="1891" y="45748"/>
                </a:lnTo>
                <a:cubicBezTo>
                  <a:pt x="1853" y="45899"/>
                  <a:pt x="1967" y="46050"/>
                  <a:pt x="2118" y="46126"/>
                </a:cubicBezTo>
                <a:cubicBezTo>
                  <a:pt x="2203" y="46160"/>
                  <a:pt x="2288" y="46179"/>
                  <a:pt x="2369" y="46179"/>
                </a:cubicBezTo>
                <a:cubicBezTo>
                  <a:pt x="2469" y="46179"/>
                  <a:pt x="2564" y="46151"/>
                  <a:pt x="2647" y="46088"/>
                </a:cubicBezTo>
                <a:lnTo>
                  <a:pt x="2609" y="46050"/>
                </a:lnTo>
                <a:lnTo>
                  <a:pt x="2572" y="45975"/>
                </a:lnTo>
                <a:lnTo>
                  <a:pt x="2609" y="45975"/>
                </a:lnTo>
                <a:lnTo>
                  <a:pt x="2609" y="45937"/>
                </a:lnTo>
                <a:cubicBezTo>
                  <a:pt x="2647" y="45975"/>
                  <a:pt x="2647" y="46013"/>
                  <a:pt x="2609" y="46050"/>
                </a:cubicBezTo>
                <a:lnTo>
                  <a:pt x="2761" y="45975"/>
                </a:lnTo>
                <a:cubicBezTo>
                  <a:pt x="2761" y="45937"/>
                  <a:pt x="2761" y="45899"/>
                  <a:pt x="2761" y="45861"/>
                </a:cubicBezTo>
                <a:cubicBezTo>
                  <a:pt x="2761" y="45748"/>
                  <a:pt x="2685" y="45672"/>
                  <a:pt x="2647" y="45597"/>
                </a:cubicBezTo>
                <a:cubicBezTo>
                  <a:pt x="2685" y="45559"/>
                  <a:pt x="2723" y="45483"/>
                  <a:pt x="2685" y="45370"/>
                </a:cubicBezTo>
                <a:lnTo>
                  <a:pt x="2572" y="45256"/>
                </a:lnTo>
                <a:close/>
                <a:moveTo>
                  <a:pt x="4764" y="46013"/>
                </a:moveTo>
                <a:cubicBezTo>
                  <a:pt x="4575" y="46013"/>
                  <a:pt x="4462" y="46088"/>
                  <a:pt x="4462" y="46239"/>
                </a:cubicBezTo>
                <a:lnTo>
                  <a:pt x="4613" y="46239"/>
                </a:lnTo>
                <a:cubicBezTo>
                  <a:pt x="4613" y="46239"/>
                  <a:pt x="4613" y="46239"/>
                  <a:pt x="4613" y="46277"/>
                </a:cubicBezTo>
                <a:lnTo>
                  <a:pt x="4916" y="46277"/>
                </a:lnTo>
                <a:cubicBezTo>
                  <a:pt x="4916" y="46239"/>
                  <a:pt x="4878" y="46239"/>
                  <a:pt x="4878" y="46239"/>
                </a:cubicBezTo>
                <a:lnTo>
                  <a:pt x="5029" y="46239"/>
                </a:lnTo>
                <a:cubicBezTo>
                  <a:pt x="5029" y="46164"/>
                  <a:pt x="4991" y="46088"/>
                  <a:pt x="4953" y="46050"/>
                </a:cubicBezTo>
                <a:cubicBezTo>
                  <a:pt x="4878" y="46013"/>
                  <a:pt x="4840" y="46013"/>
                  <a:pt x="4764" y="46013"/>
                </a:cubicBezTo>
                <a:close/>
                <a:moveTo>
                  <a:pt x="37846" y="45937"/>
                </a:moveTo>
                <a:cubicBezTo>
                  <a:pt x="37657" y="45937"/>
                  <a:pt x="37544" y="46050"/>
                  <a:pt x="37544" y="46202"/>
                </a:cubicBezTo>
                <a:lnTo>
                  <a:pt x="37695" y="46202"/>
                </a:lnTo>
                <a:cubicBezTo>
                  <a:pt x="37695" y="46239"/>
                  <a:pt x="37657" y="46239"/>
                  <a:pt x="37695" y="46277"/>
                </a:cubicBezTo>
                <a:cubicBezTo>
                  <a:pt x="37770" y="46277"/>
                  <a:pt x="37880" y="46328"/>
                  <a:pt x="37978" y="46328"/>
                </a:cubicBezTo>
                <a:cubicBezTo>
                  <a:pt x="38027" y="46328"/>
                  <a:pt x="38073" y="46315"/>
                  <a:pt x="38111" y="46277"/>
                </a:cubicBezTo>
                <a:cubicBezTo>
                  <a:pt x="38111" y="46239"/>
                  <a:pt x="38111" y="46239"/>
                  <a:pt x="38111" y="46239"/>
                </a:cubicBezTo>
                <a:lnTo>
                  <a:pt x="38262" y="46239"/>
                </a:lnTo>
                <a:cubicBezTo>
                  <a:pt x="38262" y="46164"/>
                  <a:pt x="38186" y="46088"/>
                  <a:pt x="38111" y="46013"/>
                </a:cubicBezTo>
                <a:cubicBezTo>
                  <a:pt x="38035" y="45975"/>
                  <a:pt x="37959" y="45937"/>
                  <a:pt x="37846" y="45937"/>
                </a:cubicBezTo>
                <a:close/>
                <a:moveTo>
                  <a:pt x="76608" y="45994"/>
                </a:moveTo>
                <a:cubicBezTo>
                  <a:pt x="76521" y="45994"/>
                  <a:pt x="76437" y="46041"/>
                  <a:pt x="76410" y="46202"/>
                </a:cubicBezTo>
                <a:lnTo>
                  <a:pt x="76448" y="46391"/>
                </a:lnTo>
                <a:cubicBezTo>
                  <a:pt x="76561" y="46391"/>
                  <a:pt x="76712" y="46391"/>
                  <a:pt x="76788" y="46202"/>
                </a:cubicBezTo>
                <a:lnTo>
                  <a:pt x="76750" y="46202"/>
                </a:lnTo>
                <a:lnTo>
                  <a:pt x="76712" y="46013"/>
                </a:lnTo>
                <a:cubicBezTo>
                  <a:pt x="76679" y="46002"/>
                  <a:pt x="76643" y="45994"/>
                  <a:pt x="76608" y="45994"/>
                </a:cubicBezTo>
                <a:close/>
                <a:moveTo>
                  <a:pt x="77766" y="45984"/>
                </a:moveTo>
                <a:cubicBezTo>
                  <a:pt x="77705" y="45984"/>
                  <a:pt x="77639" y="45994"/>
                  <a:pt x="77582" y="46013"/>
                </a:cubicBezTo>
                <a:cubicBezTo>
                  <a:pt x="77544" y="46050"/>
                  <a:pt x="77506" y="46088"/>
                  <a:pt x="77506" y="46164"/>
                </a:cubicBezTo>
                <a:lnTo>
                  <a:pt x="77506" y="46202"/>
                </a:lnTo>
                <a:lnTo>
                  <a:pt x="77544" y="46239"/>
                </a:lnTo>
                <a:lnTo>
                  <a:pt x="77620" y="46391"/>
                </a:lnTo>
                <a:lnTo>
                  <a:pt x="77884" y="46391"/>
                </a:lnTo>
                <a:lnTo>
                  <a:pt x="77998" y="46277"/>
                </a:lnTo>
                <a:lnTo>
                  <a:pt x="77998" y="46164"/>
                </a:lnTo>
                <a:lnTo>
                  <a:pt x="78036" y="46164"/>
                </a:lnTo>
                <a:cubicBezTo>
                  <a:pt x="78036" y="46088"/>
                  <a:pt x="77998" y="46050"/>
                  <a:pt x="77922" y="46013"/>
                </a:cubicBezTo>
                <a:cubicBezTo>
                  <a:pt x="77884" y="45994"/>
                  <a:pt x="77828" y="45984"/>
                  <a:pt x="77766" y="45984"/>
                </a:cubicBezTo>
                <a:close/>
                <a:moveTo>
                  <a:pt x="18300" y="46050"/>
                </a:moveTo>
                <a:lnTo>
                  <a:pt x="18148" y="46164"/>
                </a:lnTo>
                <a:cubicBezTo>
                  <a:pt x="18148" y="46126"/>
                  <a:pt x="18148" y="46126"/>
                  <a:pt x="18148" y="46126"/>
                </a:cubicBezTo>
                <a:cubicBezTo>
                  <a:pt x="18110" y="46126"/>
                  <a:pt x="17997" y="46202"/>
                  <a:pt x="18035" y="46353"/>
                </a:cubicBezTo>
                <a:lnTo>
                  <a:pt x="18110" y="46429"/>
                </a:lnTo>
                <a:cubicBezTo>
                  <a:pt x="18163" y="46455"/>
                  <a:pt x="18251" y="46499"/>
                  <a:pt x="18338" y="46499"/>
                </a:cubicBezTo>
                <a:cubicBezTo>
                  <a:pt x="18377" y="46499"/>
                  <a:pt x="18416" y="46490"/>
                  <a:pt x="18451" y="46466"/>
                </a:cubicBezTo>
                <a:cubicBezTo>
                  <a:pt x="18451" y="46466"/>
                  <a:pt x="18526" y="46429"/>
                  <a:pt x="18526" y="46315"/>
                </a:cubicBezTo>
                <a:lnTo>
                  <a:pt x="18413" y="46202"/>
                </a:lnTo>
                <a:cubicBezTo>
                  <a:pt x="18451" y="46202"/>
                  <a:pt x="18451" y="46239"/>
                  <a:pt x="18451" y="46239"/>
                </a:cubicBezTo>
                <a:cubicBezTo>
                  <a:pt x="18451" y="46202"/>
                  <a:pt x="18451" y="46088"/>
                  <a:pt x="18300" y="46050"/>
                </a:cubicBezTo>
                <a:close/>
                <a:moveTo>
                  <a:pt x="46693" y="45937"/>
                </a:moveTo>
                <a:lnTo>
                  <a:pt x="46542" y="46050"/>
                </a:lnTo>
                <a:cubicBezTo>
                  <a:pt x="46542" y="46013"/>
                  <a:pt x="46542" y="46013"/>
                  <a:pt x="46504" y="46013"/>
                </a:cubicBezTo>
                <a:cubicBezTo>
                  <a:pt x="46466" y="46050"/>
                  <a:pt x="46428" y="46050"/>
                  <a:pt x="46391" y="46088"/>
                </a:cubicBezTo>
                <a:lnTo>
                  <a:pt x="46353" y="46239"/>
                </a:lnTo>
                <a:cubicBezTo>
                  <a:pt x="46391" y="46239"/>
                  <a:pt x="46391" y="46239"/>
                  <a:pt x="46353" y="46277"/>
                </a:cubicBezTo>
                <a:lnTo>
                  <a:pt x="46353" y="46315"/>
                </a:lnTo>
                <a:cubicBezTo>
                  <a:pt x="46353" y="46353"/>
                  <a:pt x="46391" y="46429"/>
                  <a:pt x="46466" y="46466"/>
                </a:cubicBezTo>
                <a:lnTo>
                  <a:pt x="46580" y="46504"/>
                </a:lnTo>
                <a:cubicBezTo>
                  <a:pt x="46693" y="46466"/>
                  <a:pt x="46920" y="46315"/>
                  <a:pt x="46920" y="46164"/>
                </a:cubicBezTo>
                <a:cubicBezTo>
                  <a:pt x="46920" y="46126"/>
                  <a:pt x="46882" y="46013"/>
                  <a:pt x="46693" y="45937"/>
                </a:cubicBezTo>
                <a:close/>
                <a:moveTo>
                  <a:pt x="12742" y="46353"/>
                </a:moveTo>
                <a:cubicBezTo>
                  <a:pt x="12591" y="46353"/>
                  <a:pt x="12477" y="46429"/>
                  <a:pt x="12477" y="46580"/>
                </a:cubicBezTo>
                <a:lnTo>
                  <a:pt x="12553" y="46693"/>
                </a:lnTo>
                <a:cubicBezTo>
                  <a:pt x="12591" y="46693"/>
                  <a:pt x="12591" y="46693"/>
                  <a:pt x="12591" y="46731"/>
                </a:cubicBezTo>
                <a:cubicBezTo>
                  <a:pt x="12652" y="46762"/>
                  <a:pt x="12738" y="46817"/>
                  <a:pt x="12888" y="46817"/>
                </a:cubicBezTo>
                <a:cubicBezTo>
                  <a:pt x="12924" y="46817"/>
                  <a:pt x="12963" y="46814"/>
                  <a:pt x="13006" y="46807"/>
                </a:cubicBezTo>
                <a:lnTo>
                  <a:pt x="13120" y="46731"/>
                </a:lnTo>
                <a:cubicBezTo>
                  <a:pt x="13120" y="46693"/>
                  <a:pt x="13120" y="46693"/>
                  <a:pt x="13120" y="46655"/>
                </a:cubicBezTo>
                <a:cubicBezTo>
                  <a:pt x="13120" y="46504"/>
                  <a:pt x="12931" y="46353"/>
                  <a:pt x="12742" y="46353"/>
                </a:cubicBezTo>
                <a:close/>
                <a:moveTo>
                  <a:pt x="44527" y="46418"/>
                </a:moveTo>
                <a:cubicBezTo>
                  <a:pt x="44397" y="46418"/>
                  <a:pt x="44259" y="46480"/>
                  <a:pt x="44198" y="46542"/>
                </a:cubicBezTo>
                <a:lnTo>
                  <a:pt x="44349" y="46769"/>
                </a:lnTo>
                <a:cubicBezTo>
                  <a:pt x="44409" y="46769"/>
                  <a:pt x="44470" y="46817"/>
                  <a:pt x="44569" y="46817"/>
                </a:cubicBezTo>
                <a:cubicBezTo>
                  <a:pt x="44594" y="46817"/>
                  <a:pt x="44621" y="46814"/>
                  <a:pt x="44651" y="46807"/>
                </a:cubicBezTo>
                <a:lnTo>
                  <a:pt x="44765" y="46693"/>
                </a:lnTo>
                <a:cubicBezTo>
                  <a:pt x="44765" y="46693"/>
                  <a:pt x="44765" y="46655"/>
                  <a:pt x="44765" y="46655"/>
                </a:cubicBezTo>
                <a:cubicBezTo>
                  <a:pt x="44765" y="46504"/>
                  <a:pt x="44651" y="46466"/>
                  <a:pt x="44614" y="46429"/>
                </a:cubicBezTo>
                <a:cubicBezTo>
                  <a:pt x="44586" y="46422"/>
                  <a:pt x="44557" y="46418"/>
                  <a:pt x="44527" y="46418"/>
                </a:cubicBezTo>
                <a:close/>
                <a:moveTo>
                  <a:pt x="63139" y="46504"/>
                </a:moveTo>
                <a:cubicBezTo>
                  <a:pt x="63064" y="46504"/>
                  <a:pt x="62950" y="46542"/>
                  <a:pt x="62875" y="46580"/>
                </a:cubicBezTo>
                <a:cubicBezTo>
                  <a:pt x="62686" y="46693"/>
                  <a:pt x="62723" y="46882"/>
                  <a:pt x="62875" y="46958"/>
                </a:cubicBezTo>
                <a:lnTo>
                  <a:pt x="63064" y="46882"/>
                </a:lnTo>
                <a:cubicBezTo>
                  <a:pt x="63139" y="46844"/>
                  <a:pt x="63253" y="46807"/>
                  <a:pt x="63253" y="46693"/>
                </a:cubicBezTo>
                <a:cubicBezTo>
                  <a:pt x="63253" y="46655"/>
                  <a:pt x="63253" y="46618"/>
                  <a:pt x="63253" y="46618"/>
                </a:cubicBezTo>
                <a:lnTo>
                  <a:pt x="63139" y="46504"/>
                </a:lnTo>
                <a:close/>
                <a:moveTo>
                  <a:pt x="60417" y="46655"/>
                </a:moveTo>
                <a:cubicBezTo>
                  <a:pt x="60304" y="46655"/>
                  <a:pt x="60228" y="46693"/>
                  <a:pt x="60153" y="46731"/>
                </a:cubicBezTo>
                <a:cubicBezTo>
                  <a:pt x="60115" y="46769"/>
                  <a:pt x="60077" y="46807"/>
                  <a:pt x="60077" y="46920"/>
                </a:cubicBezTo>
                <a:lnTo>
                  <a:pt x="60077" y="46958"/>
                </a:lnTo>
                <a:lnTo>
                  <a:pt x="60190" y="47071"/>
                </a:lnTo>
                <a:cubicBezTo>
                  <a:pt x="60304" y="47071"/>
                  <a:pt x="60379" y="47033"/>
                  <a:pt x="60455" y="46996"/>
                </a:cubicBezTo>
                <a:cubicBezTo>
                  <a:pt x="60493" y="46958"/>
                  <a:pt x="60531" y="46920"/>
                  <a:pt x="60531" y="46807"/>
                </a:cubicBezTo>
                <a:lnTo>
                  <a:pt x="60531" y="46769"/>
                </a:lnTo>
                <a:lnTo>
                  <a:pt x="60417" y="46655"/>
                </a:lnTo>
                <a:close/>
                <a:moveTo>
                  <a:pt x="76488" y="46576"/>
                </a:moveTo>
                <a:cubicBezTo>
                  <a:pt x="76453" y="46576"/>
                  <a:pt x="76415" y="46589"/>
                  <a:pt x="76372" y="46618"/>
                </a:cubicBezTo>
                <a:lnTo>
                  <a:pt x="76296" y="46618"/>
                </a:lnTo>
                <a:lnTo>
                  <a:pt x="76183" y="46731"/>
                </a:lnTo>
                <a:lnTo>
                  <a:pt x="76183" y="46958"/>
                </a:lnTo>
                <a:lnTo>
                  <a:pt x="76296" y="47071"/>
                </a:lnTo>
                <a:cubicBezTo>
                  <a:pt x="76523" y="47033"/>
                  <a:pt x="76674" y="46920"/>
                  <a:pt x="76674" y="46731"/>
                </a:cubicBezTo>
                <a:lnTo>
                  <a:pt x="76637" y="46655"/>
                </a:lnTo>
                <a:cubicBezTo>
                  <a:pt x="76590" y="46609"/>
                  <a:pt x="76543" y="46576"/>
                  <a:pt x="76488" y="46576"/>
                </a:cubicBezTo>
                <a:close/>
                <a:moveTo>
                  <a:pt x="70932" y="46744"/>
                </a:moveTo>
                <a:cubicBezTo>
                  <a:pt x="70877" y="46744"/>
                  <a:pt x="70823" y="46753"/>
                  <a:pt x="70776" y="46769"/>
                </a:cubicBezTo>
                <a:cubicBezTo>
                  <a:pt x="70625" y="46844"/>
                  <a:pt x="70550" y="46958"/>
                  <a:pt x="70587" y="47109"/>
                </a:cubicBezTo>
                <a:lnTo>
                  <a:pt x="70701" y="47222"/>
                </a:lnTo>
                <a:cubicBezTo>
                  <a:pt x="70726" y="47225"/>
                  <a:pt x="70750" y="47226"/>
                  <a:pt x="70772" y="47226"/>
                </a:cubicBezTo>
                <a:cubicBezTo>
                  <a:pt x="71089" y="47226"/>
                  <a:pt x="71157" y="46991"/>
                  <a:pt x="71192" y="46920"/>
                </a:cubicBezTo>
                <a:lnTo>
                  <a:pt x="71155" y="46807"/>
                </a:lnTo>
                <a:cubicBezTo>
                  <a:pt x="71088" y="46762"/>
                  <a:pt x="71009" y="46744"/>
                  <a:pt x="70932" y="46744"/>
                </a:cubicBezTo>
                <a:close/>
                <a:moveTo>
                  <a:pt x="67865" y="46769"/>
                </a:moveTo>
                <a:cubicBezTo>
                  <a:pt x="67752" y="46807"/>
                  <a:pt x="67525" y="46844"/>
                  <a:pt x="67563" y="47071"/>
                </a:cubicBezTo>
                <a:lnTo>
                  <a:pt x="67714" y="47185"/>
                </a:lnTo>
                <a:cubicBezTo>
                  <a:pt x="67714" y="47185"/>
                  <a:pt x="67752" y="47222"/>
                  <a:pt x="67790" y="47260"/>
                </a:cubicBezTo>
                <a:lnTo>
                  <a:pt x="67979" y="47222"/>
                </a:lnTo>
                <a:cubicBezTo>
                  <a:pt x="68017" y="47185"/>
                  <a:pt x="68017" y="47185"/>
                  <a:pt x="68054" y="47147"/>
                </a:cubicBezTo>
                <a:cubicBezTo>
                  <a:pt x="68054" y="47109"/>
                  <a:pt x="68092" y="47071"/>
                  <a:pt x="68092" y="46996"/>
                </a:cubicBezTo>
                <a:cubicBezTo>
                  <a:pt x="68092" y="46958"/>
                  <a:pt x="68092" y="46920"/>
                  <a:pt x="68054" y="46844"/>
                </a:cubicBezTo>
                <a:lnTo>
                  <a:pt x="67903" y="46769"/>
                </a:lnTo>
                <a:close/>
                <a:moveTo>
                  <a:pt x="33347" y="47147"/>
                </a:moveTo>
                <a:cubicBezTo>
                  <a:pt x="33234" y="47147"/>
                  <a:pt x="33120" y="47185"/>
                  <a:pt x="33082" y="47336"/>
                </a:cubicBezTo>
                <a:lnTo>
                  <a:pt x="33196" y="47487"/>
                </a:lnTo>
                <a:cubicBezTo>
                  <a:pt x="33347" y="47487"/>
                  <a:pt x="33423" y="47487"/>
                  <a:pt x="33460" y="47411"/>
                </a:cubicBezTo>
                <a:lnTo>
                  <a:pt x="33536" y="47336"/>
                </a:lnTo>
                <a:cubicBezTo>
                  <a:pt x="33536" y="47222"/>
                  <a:pt x="33423" y="47147"/>
                  <a:pt x="33347" y="47147"/>
                </a:cubicBezTo>
                <a:close/>
                <a:moveTo>
                  <a:pt x="77544" y="46466"/>
                </a:moveTo>
                <a:cubicBezTo>
                  <a:pt x="77128" y="46504"/>
                  <a:pt x="77090" y="46920"/>
                  <a:pt x="77090" y="47033"/>
                </a:cubicBezTo>
                <a:lnTo>
                  <a:pt x="77242" y="47185"/>
                </a:lnTo>
                <a:lnTo>
                  <a:pt x="77242" y="47185"/>
                </a:lnTo>
                <a:cubicBezTo>
                  <a:pt x="77204" y="47147"/>
                  <a:pt x="77204" y="47147"/>
                  <a:pt x="77166" y="47147"/>
                </a:cubicBezTo>
                <a:cubicBezTo>
                  <a:pt x="77166" y="47147"/>
                  <a:pt x="77166" y="47185"/>
                  <a:pt x="77166" y="47222"/>
                </a:cubicBezTo>
                <a:lnTo>
                  <a:pt x="77090" y="47298"/>
                </a:lnTo>
                <a:cubicBezTo>
                  <a:pt x="77053" y="47411"/>
                  <a:pt x="77128" y="47525"/>
                  <a:pt x="77242" y="47563"/>
                </a:cubicBezTo>
                <a:cubicBezTo>
                  <a:pt x="77272" y="47573"/>
                  <a:pt x="77305" y="47578"/>
                  <a:pt x="77339" y="47578"/>
                </a:cubicBezTo>
                <a:cubicBezTo>
                  <a:pt x="77433" y="47578"/>
                  <a:pt x="77537" y="47542"/>
                  <a:pt x="77620" y="47487"/>
                </a:cubicBezTo>
                <a:lnTo>
                  <a:pt x="77657" y="47374"/>
                </a:lnTo>
                <a:cubicBezTo>
                  <a:pt x="77620" y="47298"/>
                  <a:pt x="77582" y="47260"/>
                  <a:pt x="77582" y="47222"/>
                </a:cubicBezTo>
                <a:cubicBezTo>
                  <a:pt x="77695" y="47222"/>
                  <a:pt x="77847" y="47185"/>
                  <a:pt x="77922" y="47109"/>
                </a:cubicBezTo>
                <a:lnTo>
                  <a:pt x="77960" y="47071"/>
                </a:lnTo>
                <a:cubicBezTo>
                  <a:pt x="77960" y="47033"/>
                  <a:pt x="77960" y="47033"/>
                  <a:pt x="77960" y="46996"/>
                </a:cubicBezTo>
                <a:cubicBezTo>
                  <a:pt x="77960" y="46882"/>
                  <a:pt x="77884" y="46844"/>
                  <a:pt x="77809" y="46844"/>
                </a:cubicBezTo>
                <a:cubicBezTo>
                  <a:pt x="77847" y="46731"/>
                  <a:pt x="77771" y="46655"/>
                  <a:pt x="77733" y="46618"/>
                </a:cubicBezTo>
                <a:cubicBezTo>
                  <a:pt x="77733" y="46580"/>
                  <a:pt x="77695" y="46580"/>
                  <a:pt x="77695" y="46542"/>
                </a:cubicBezTo>
                <a:lnTo>
                  <a:pt x="77544" y="46466"/>
                </a:lnTo>
                <a:close/>
                <a:moveTo>
                  <a:pt x="67071" y="47071"/>
                </a:moveTo>
                <a:lnTo>
                  <a:pt x="66958" y="47185"/>
                </a:lnTo>
                <a:lnTo>
                  <a:pt x="66958" y="47222"/>
                </a:lnTo>
                <a:cubicBezTo>
                  <a:pt x="66958" y="47260"/>
                  <a:pt x="66958" y="47336"/>
                  <a:pt x="66958" y="47374"/>
                </a:cubicBezTo>
                <a:cubicBezTo>
                  <a:pt x="66958" y="47601"/>
                  <a:pt x="67071" y="47714"/>
                  <a:pt x="67260" y="47714"/>
                </a:cubicBezTo>
                <a:lnTo>
                  <a:pt x="67374" y="47676"/>
                </a:lnTo>
                <a:cubicBezTo>
                  <a:pt x="67412" y="47638"/>
                  <a:pt x="67487" y="47525"/>
                  <a:pt x="67487" y="47374"/>
                </a:cubicBezTo>
                <a:cubicBezTo>
                  <a:pt x="67487" y="47298"/>
                  <a:pt x="67487" y="47222"/>
                  <a:pt x="67412" y="47147"/>
                </a:cubicBezTo>
                <a:cubicBezTo>
                  <a:pt x="67336" y="47109"/>
                  <a:pt x="67223" y="47071"/>
                  <a:pt x="67071" y="47071"/>
                </a:cubicBezTo>
                <a:close/>
                <a:moveTo>
                  <a:pt x="32931" y="47411"/>
                </a:moveTo>
                <a:cubicBezTo>
                  <a:pt x="32780" y="47449"/>
                  <a:pt x="32591" y="47563"/>
                  <a:pt x="32591" y="47676"/>
                </a:cubicBezTo>
                <a:cubicBezTo>
                  <a:pt x="32591" y="47752"/>
                  <a:pt x="32629" y="47827"/>
                  <a:pt x="32818" y="47865"/>
                </a:cubicBezTo>
                <a:lnTo>
                  <a:pt x="33007" y="47790"/>
                </a:lnTo>
                <a:cubicBezTo>
                  <a:pt x="33007" y="47790"/>
                  <a:pt x="33044" y="47752"/>
                  <a:pt x="33044" y="47752"/>
                </a:cubicBezTo>
                <a:cubicBezTo>
                  <a:pt x="33120" y="47714"/>
                  <a:pt x="33196" y="47638"/>
                  <a:pt x="33196" y="47563"/>
                </a:cubicBezTo>
                <a:cubicBezTo>
                  <a:pt x="33196" y="47525"/>
                  <a:pt x="33158" y="47449"/>
                  <a:pt x="33044" y="47411"/>
                </a:cubicBezTo>
                <a:close/>
                <a:moveTo>
                  <a:pt x="9490" y="47563"/>
                </a:moveTo>
                <a:lnTo>
                  <a:pt x="9339" y="47676"/>
                </a:lnTo>
                <a:lnTo>
                  <a:pt x="9339" y="47827"/>
                </a:lnTo>
                <a:lnTo>
                  <a:pt x="9490" y="47941"/>
                </a:lnTo>
                <a:lnTo>
                  <a:pt x="9679" y="47941"/>
                </a:lnTo>
                <a:lnTo>
                  <a:pt x="9793" y="47827"/>
                </a:lnTo>
                <a:lnTo>
                  <a:pt x="9793" y="47676"/>
                </a:lnTo>
                <a:lnTo>
                  <a:pt x="9679" y="47563"/>
                </a:lnTo>
                <a:close/>
                <a:moveTo>
                  <a:pt x="22391" y="47460"/>
                </a:moveTo>
                <a:cubicBezTo>
                  <a:pt x="22327" y="47460"/>
                  <a:pt x="22261" y="47474"/>
                  <a:pt x="22194" y="47487"/>
                </a:cubicBezTo>
                <a:lnTo>
                  <a:pt x="22118" y="47487"/>
                </a:lnTo>
                <a:lnTo>
                  <a:pt x="22005" y="47601"/>
                </a:lnTo>
                <a:cubicBezTo>
                  <a:pt x="21929" y="47865"/>
                  <a:pt x="22118" y="48016"/>
                  <a:pt x="22345" y="48016"/>
                </a:cubicBezTo>
                <a:cubicBezTo>
                  <a:pt x="22496" y="48016"/>
                  <a:pt x="22685" y="47941"/>
                  <a:pt x="22685" y="47714"/>
                </a:cubicBezTo>
                <a:lnTo>
                  <a:pt x="22685" y="47676"/>
                </a:lnTo>
                <a:cubicBezTo>
                  <a:pt x="22612" y="47505"/>
                  <a:pt x="22507" y="47460"/>
                  <a:pt x="22391" y="47460"/>
                </a:cubicBezTo>
                <a:close/>
                <a:moveTo>
                  <a:pt x="11267" y="47676"/>
                </a:moveTo>
                <a:cubicBezTo>
                  <a:pt x="11192" y="47676"/>
                  <a:pt x="11154" y="47714"/>
                  <a:pt x="11116" y="47714"/>
                </a:cubicBezTo>
                <a:cubicBezTo>
                  <a:pt x="11078" y="47752"/>
                  <a:pt x="11040" y="47790"/>
                  <a:pt x="11040" y="47865"/>
                </a:cubicBezTo>
                <a:lnTo>
                  <a:pt x="11040" y="47903"/>
                </a:lnTo>
                <a:lnTo>
                  <a:pt x="11116" y="47941"/>
                </a:lnTo>
                <a:lnTo>
                  <a:pt x="11116" y="47941"/>
                </a:lnTo>
                <a:lnTo>
                  <a:pt x="11229" y="48054"/>
                </a:lnTo>
                <a:lnTo>
                  <a:pt x="11343" y="48054"/>
                </a:lnTo>
                <a:lnTo>
                  <a:pt x="11456" y="47979"/>
                </a:lnTo>
                <a:cubicBezTo>
                  <a:pt x="11494" y="47941"/>
                  <a:pt x="11494" y="47903"/>
                  <a:pt x="11494" y="47865"/>
                </a:cubicBezTo>
                <a:cubicBezTo>
                  <a:pt x="11494" y="47790"/>
                  <a:pt x="11381" y="47676"/>
                  <a:pt x="11267" y="47676"/>
                </a:cubicBezTo>
                <a:close/>
                <a:moveTo>
                  <a:pt x="40228" y="47790"/>
                </a:moveTo>
                <a:cubicBezTo>
                  <a:pt x="39925" y="47790"/>
                  <a:pt x="39850" y="47941"/>
                  <a:pt x="39850" y="48016"/>
                </a:cubicBezTo>
                <a:lnTo>
                  <a:pt x="39888" y="48092"/>
                </a:lnTo>
                <a:cubicBezTo>
                  <a:pt x="39943" y="48147"/>
                  <a:pt x="40019" y="48182"/>
                  <a:pt x="40100" y="48182"/>
                </a:cubicBezTo>
                <a:cubicBezTo>
                  <a:pt x="40129" y="48182"/>
                  <a:pt x="40160" y="48178"/>
                  <a:pt x="40190" y="48168"/>
                </a:cubicBezTo>
                <a:cubicBezTo>
                  <a:pt x="40304" y="48130"/>
                  <a:pt x="40341" y="48054"/>
                  <a:pt x="40341" y="47941"/>
                </a:cubicBezTo>
                <a:cubicBezTo>
                  <a:pt x="40341" y="47941"/>
                  <a:pt x="40341" y="47941"/>
                  <a:pt x="40341" y="47903"/>
                </a:cubicBezTo>
                <a:lnTo>
                  <a:pt x="40228" y="47790"/>
                </a:lnTo>
                <a:close/>
                <a:moveTo>
                  <a:pt x="48999" y="47752"/>
                </a:moveTo>
                <a:cubicBezTo>
                  <a:pt x="48924" y="47752"/>
                  <a:pt x="48848" y="47790"/>
                  <a:pt x="48810" y="47790"/>
                </a:cubicBezTo>
                <a:lnTo>
                  <a:pt x="48848" y="47790"/>
                </a:lnTo>
                <a:lnTo>
                  <a:pt x="48621" y="47865"/>
                </a:lnTo>
                <a:lnTo>
                  <a:pt x="48621" y="48092"/>
                </a:lnTo>
                <a:lnTo>
                  <a:pt x="48772" y="48205"/>
                </a:lnTo>
                <a:cubicBezTo>
                  <a:pt x="48999" y="48205"/>
                  <a:pt x="49151" y="48054"/>
                  <a:pt x="49151" y="47865"/>
                </a:cubicBezTo>
                <a:lnTo>
                  <a:pt x="48999" y="47752"/>
                </a:lnTo>
                <a:close/>
                <a:moveTo>
                  <a:pt x="45559" y="47752"/>
                </a:moveTo>
                <a:lnTo>
                  <a:pt x="45445" y="47865"/>
                </a:lnTo>
                <a:cubicBezTo>
                  <a:pt x="45445" y="47903"/>
                  <a:pt x="45445" y="47941"/>
                  <a:pt x="45445" y="47941"/>
                </a:cubicBezTo>
                <a:cubicBezTo>
                  <a:pt x="45445" y="48205"/>
                  <a:pt x="45597" y="48243"/>
                  <a:pt x="45672" y="48243"/>
                </a:cubicBezTo>
                <a:lnTo>
                  <a:pt x="45823" y="48168"/>
                </a:lnTo>
                <a:cubicBezTo>
                  <a:pt x="45823" y="48168"/>
                  <a:pt x="45861" y="48130"/>
                  <a:pt x="45861" y="48130"/>
                </a:cubicBezTo>
                <a:cubicBezTo>
                  <a:pt x="45899" y="48092"/>
                  <a:pt x="45975" y="48054"/>
                  <a:pt x="45975" y="47941"/>
                </a:cubicBezTo>
                <a:cubicBezTo>
                  <a:pt x="45975" y="47903"/>
                  <a:pt x="45975" y="47865"/>
                  <a:pt x="45937" y="47827"/>
                </a:cubicBezTo>
                <a:lnTo>
                  <a:pt x="45823" y="47752"/>
                </a:lnTo>
                <a:close/>
                <a:moveTo>
                  <a:pt x="54519" y="47903"/>
                </a:moveTo>
                <a:cubicBezTo>
                  <a:pt x="54330" y="47903"/>
                  <a:pt x="54255" y="47979"/>
                  <a:pt x="54179" y="48092"/>
                </a:cubicBezTo>
                <a:lnTo>
                  <a:pt x="54292" y="48243"/>
                </a:lnTo>
                <a:cubicBezTo>
                  <a:pt x="54330" y="48243"/>
                  <a:pt x="54368" y="48281"/>
                  <a:pt x="54406" y="48281"/>
                </a:cubicBezTo>
                <a:lnTo>
                  <a:pt x="54595" y="48205"/>
                </a:lnTo>
                <a:cubicBezTo>
                  <a:pt x="54595" y="48168"/>
                  <a:pt x="54633" y="48130"/>
                  <a:pt x="54633" y="48054"/>
                </a:cubicBezTo>
                <a:lnTo>
                  <a:pt x="54633" y="48016"/>
                </a:lnTo>
                <a:lnTo>
                  <a:pt x="54519" y="47903"/>
                </a:lnTo>
                <a:close/>
                <a:moveTo>
                  <a:pt x="13972" y="47870"/>
                </a:moveTo>
                <a:cubicBezTo>
                  <a:pt x="13842" y="47870"/>
                  <a:pt x="13711" y="47919"/>
                  <a:pt x="13611" y="47979"/>
                </a:cubicBezTo>
                <a:cubicBezTo>
                  <a:pt x="13574" y="47941"/>
                  <a:pt x="13536" y="47941"/>
                  <a:pt x="13498" y="47941"/>
                </a:cubicBezTo>
                <a:cubicBezTo>
                  <a:pt x="13436" y="47925"/>
                  <a:pt x="13356" y="47910"/>
                  <a:pt x="13271" y="47910"/>
                </a:cubicBezTo>
                <a:cubicBezTo>
                  <a:pt x="13150" y="47910"/>
                  <a:pt x="13020" y="47942"/>
                  <a:pt x="12931" y="48054"/>
                </a:cubicBezTo>
                <a:lnTo>
                  <a:pt x="12931" y="48205"/>
                </a:lnTo>
                <a:cubicBezTo>
                  <a:pt x="13120" y="48394"/>
                  <a:pt x="13271" y="48394"/>
                  <a:pt x="13498" y="48394"/>
                </a:cubicBezTo>
                <a:lnTo>
                  <a:pt x="13725" y="48394"/>
                </a:lnTo>
                <a:lnTo>
                  <a:pt x="13876" y="48243"/>
                </a:lnTo>
                <a:lnTo>
                  <a:pt x="13952" y="48243"/>
                </a:lnTo>
                <a:cubicBezTo>
                  <a:pt x="13984" y="48243"/>
                  <a:pt x="14023" y="48246"/>
                  <a:pt x="14063" y="48246"/>
                </a:cubicBezTo>
                <a:cubicBezTo>
                  <a:pt x="14164" y="48246"/>
                  <a:pt x="14276" y="48227"/>
                  <a:pt x="14330" y="48092"/>
                </a:cubicBezTo>
                <a:lnTo>
                  <a:pt x="14292" y="48016"/>
                </a:lnTo>
                <a:cubicBezTo>
                  <a:pt x="14203" y="47909"/>
                  <a:pt x="14088" y="47870"/>
                  <a:pt x="13972" y="47870"/>
                </a:cubicBezTo>
                <a:close/>
                <a:moveTo>
                  <a:pt x="28923" y="48319"/>
                </a:moveTo>
                <a:lnTo>
                  <a:pt x="28772" y="48470"/>
                </a:lnTo>
                <a:cubicBezTo>
                  <a:pt x="28772" y="48470"/>
                  <a:pt x="28772" y="48432"/>
                  <a:pt x="28772" y="48432"/>
                </a:cubicBezTo>
                <a:cubicBezTo>
                  <a:pt x="28697" y="48470"/>
                  <a:pt x="28545" y="48508"/>
                  <a:pt x="28583" y="48659"/>
                </a:cubicBezTo>
                <a:lnTo>
                  <a:pt x="28659" y="48773"/>
                </a:lnTo>
                <a:cubicBezTo>
                  <a:pt x="28681" y="48784"/>
                  <a:pt x="28706" y="48788"/>
                  <a:pt x="28734" y="48788"/>
                </a:cubicBezTo>
                <a:cubicBezTo>
                  <a:pt x="28801" y="48788"/>
                  <a:pt x="28881" y="48761"/>
                  <a:pt x="28961" y="48735"/>
                </a:cubicBezTo>
                <a:cubicBezTo>
                  <a:pt x="29037" y="48697"/>
                  <a:pt x="29075" y="48621"/>
                  <a:pt x="29075" y="48508"/>
                </a:cubicBezTo>
                <a:cubicBezTo>
                  <a:pt x="29075" y="48432"/>
                  <a:pt x="29037" y="48357"/>
                  <a:pt x="28923" y="48319"/>
                </a:cubicBezTo>
                <a:close/>
                <a:moveTo>
                  <a:pt x="6957" y="48357"/>
                </a:moveTo>
                <a:lnTo>
                  <a:pt x="6806" y="48508"/>
                </a:lnTo>
                <a:lnTo>
                  <a:pt x="6806" y="48659"/>
                </a:lnTo>
                <a:lnTo>
                  <a:pt x="6957" y="48773"/>
                </a:lnTo>
                <a:cubicBezTo>
                  <a:pt x="6995" y="48773"/>
                  <a:pt x="7033" y="48773"/>
                  <a:pt x="7071" y="48810"/>
                </a:cubicBezTo>
                <a:lnTo>
                  <a:pt x="7260" y="48735"/>
                </a:lnTo>
                <a:cubicBezTo>
                  <a:pt x="7260" y="48735"/>
                  <a:pt x="7260" y="48697"/>
                  <a:pt x="7297" y="48697"/>
                </a:cubicBezTo>
                <a:cubicBezTo>
                  <a:pt x="7297" y="48659"/>
                  <a:pt x="7335" y="48621"/>
                  <a:pt x="7335" y="48546"/>
                </a:cubicBezTo>
                <a:cubicBezTo>
                  <a:pt x="7335" y="48508"/>
                  <a:pt x="7335" y="48508"/>
                  <a:pt x="7335" y="48470"/>
                </a:cubicBezTo>
                <a:lnTo>
                  <a:pt x="7184" y="48357"/>
                </a:lnTo>
                <a:close/>
                <a:moveTo>
                  <a:pt x="24273" y="48394"/>
                </a:moveTo>
                <a:lnTo>
                  <a:pt x="24122" y="48546"/>
                </a:lnTo>
                <a:cubicBezTo>
                  <a:pt x="24122" y="48546"/>
                  <a:pt x="24122" y="48546"/>
                  <a:pt x="24122" y="48584"/>
                </a:cubicBezTo>
                <a:cubicBezTo>
                  <a:pt x="24084" y="48584"/>
                  <a:pt x="24046" y="48621"/>
                  <a:pt x="24046" y="48659"/>
                </a:cubicBezTo>
                <a:cubicBezTo>
                  <a:pt x="24046" y="48697"/>
                  <a:pt x="24046" y="48810"/>
                  <a:pt x="24235" y="48810"/>
                </a:cubicBezTo>
                <a:lnTo>
                  <a:pt x="24273" y="48773"/>
                </a:lnTo>
                <a:cubicBezTo>
                  <a:pt x="24273" y="48773"/>
                  <a:pt x="24273" y="48810"/>
                  <a:pt x="24273" y="48810"/>
                </a:cubicBezTo>
                <a:lnTo>
                  <a:pt x="24500" y="48697"/>
                </a:lnTo>
                <a:cubicBezTo>
                  <a:pt x="24500" y="48697"/>
                  <a:pt x="24500" y="48659"/>
                  <a:pt x="24500" y="48659"/>
                </a:cubicBezTo>
                <a:cubicBezTo>
                  <a:pt x="24500" y="48508"/>
                  <a:pt x="24424" y="48394"/>
                  <a:pt x="24273" y="48394"/>
                </a:cubicBezTo>
                <a:close/>
                <a:moveTo>
                  <a:pt x="29717" y="48357"/>
                </a:moveTo>
                <a:cubicBezTo>
                  <a:pt x="29642" y="48357"/>
                  <a:pt x="29528" y="48357"/>
                  <a:pt x="29453" y="48432"/>
                </a:cubicBezTo>
                <a:cubicBezTo>
                  <a:pt x="29415" y="48470"/>
                  <a:pt x="29377" y="48546"/>
                  <a:pt x="29415" y="48621"/>
                </a:cubicBezTo>
                <a:lnTo>
                  <a:pt x="29566" y="48697"/>
                </a:lnTo>
                <a:cubicBezTo>
                  <a:pt x="29604" y="48735"/>
                  <a:pt x="29680" y="48810"/>
                  <a:pt x="29793" y="48810"/>
                </a:cubicBezTo>
                <a:lnTo>
                  <a:pt x="29944" y="48697"/>
                </a:lnTo>
                <a:lnTo>
                  <a:pt x="29944" y="48508"/>
                </a:lnTo>
                <a:lnTo>
                  <a:pt x="29755" y="48394"/>
                </a:lnTo>
                <a:cubicBezTo>
                  <a:pt x="29755" y="48394"/>
                  <a:pt x="29717" y="48394"/>
                  <a:pt x="29717" y="48357"/>
                </a:cubicBezTo>
                <a:close/>
                <a:moveTo>
                  <a:pt x="31598" y="48465"/>
                </a:moveTo>
                <a:cubicBezTo>
                  <a:pt x="31323" y="48465"/>
                  <a:pt x="31223" y="48628"/>
                  <a:pt x="31154" y="48697"/>
                </a:cubicBezTo>
                <a:lnTo>
                  <a:pt x="31116" y="48735"/>
                </a:lnTo>
                <a:lnTo>
                  <a:pt x="31154" y="48886"/>
                </a:lnTo>
                <a:cubicBezTo>
                  <a:pt x="31208" y="48913"/>
                  <a:pt x="31242" y="48939"/>
                  <a:pt x="31285" y="48939"/>
                </a:cubicBezTo>
                <a:cubicBezTo>
                  <a:pt x="31302" y="48939"/>
                  <a:pt x="31321" y="48935"/>
                  <a:pt x="31343" y="48924"/>
                </a:cubicBezTo>
                <a:cubicBezTo>
                  <a:pt x="31570" y="48924"/>
                  <a:pt x="31721" y="48697"/>
                  <a:pt x="31759" y="48659"/>
                </a:cubicBezTo>
                <a:lnTo>
                  <a:pt x="31683" y="48470"/>
                </a:lnTo>
                <a:cubicBezTo>
                  <a:pt x="31653" y="48467"/>
                  <a:pt x="31624" y="48465"/>
                  <a:pt x="31598" y="48465"/>
                </a:cubicBezTo>
                <a:close/>
                <a:moveTo>
                  <a:pt x="79368" y="48682"/>
                </a:moveTo>
                <a:cubicBezTo>
                  <a:pt x="79303" y="48682"/>
                  <a:pt x="79235" y="48717"/>
                  <a:pt x="79208" y="48773"/>
                </a:cubicBezTo>
                <a:cubicBezTo>
                  <a:pt x="79132" y="48810"/>
                  <a:pt x="79132" y="48848"/>
                  <a:pt x="79132" y="48886"/>
                </a:cubicBezTo>
                <a:lnTo>
                  <a:pt x="79283" y="48886"/>
                </a:lnTo>
                <a:cubicBezTo>
                  <a:pt x="79283" y="48886"/>
                  <a:pt x="79245" y="48886"/>
                  <a:pt x="79245" y="48924"/>
                </a:cubicBezTo>
                <a:cubicBezTo>
                  <a:pt x="79283" y="48952"/>
                  <a:pt x="79316" y="48962"/>
                  <a:pt x="79346" y="48962"/>
                </a:cubicBezTo>
                <a:cubicBezTo>
                  <a:pt x="79405" y="48962"/>
                  <a:pt x="79450" y="48924"/>
                  <a:pt x="79490" y="48924"/>
                </a:cubicBezTo>
                <a:cubicBezTo>
                  <a:pt x="79510" y="48924"/>
                  <a:pt x="79529" y="48933"/>
                  <a:pt x="79548" y="48962"/>
                </a:cubicBezTo>
                <a:cubicBezTo>
                  <a:pt x="79623" y="48848"/>
                  <a:pt x="79548" y="48810"/>
                  <a:pt x="79434" y="48810"/>
                </a:cubicBezTo>
                <a:lnTo>
                  <a:pt x="79434" y="48697"/>
                </a:lnTo>
                <a:cubicBezTo>
                  <a:pt x="79414" y="48687"/>
                  <a:pt x="79391" y="48682"/>
                  <a:pt x="79368" y="48682"/>
                </a:cubicBezTo>
                <a:close/>
                <a:moveTo>
                  <a:pt x="24840" y="48735"/>
                </a:moveTo>
                <a:lnTo>
                  <a:pt x="24651" y="48848"/>
                </a:lnTo>
                <a:lnTo>
                  <a:pt x="24651" y="48999"/>
                </a:lnTo>
                <a:lnTo>
                  <a:pt x="24689" y="49075"/>
                </a:lnTo>
                <a:cubicBezTo>
                  <a:pt x="24744" y="49130"/>
                  <a:pt x="24840" y="49165"/>
                  <a:pt x="24932" y="49165"/>
                </a:cubicBezTo>
                <a:cubicBezTo>
                  <a:pt x="24966" y="49165"/>
                  <a:pt x="24999" y="49161"/>
                  <a:pt x="25029" y="49151"/>
                </a:cubicBezTo>
                <a:cubicBezTo>
                  <a:pt x="25143" y="49113"/>
                  <a:pt x="25218" y="48999"/>
                  <a:pt x="25218" y="48924"/>
                </a:cubicBezTo>
                <a:lnTo>
                  <a:pt x="25218" y="48886"/>
                </a:lnTo>
                <a:cubicBezTo>
                  <a:pt x="25218" y="48848"/>
                  <a:pt x="25218" y="48810"/>
                  <a:pt x="25181" y="48773"/>
                </a:cubicBezTo>
                <a:cubicBezTo>
                  <a:pt x="25105" y="48735"/>
                  <a:pt x="24991" y="48735"/>
                  <a:pt x="24916" y="48735"/>
                </a:cubicBezTo>
                <a:close/>
                <a:moveTo>
                  <a:pt x="6159" y="48933"/>
                </a:moveTo>
                <a:cubicBezTo>
                  <a:pt x="6125" y="48933"/>
                  <a:pt x="6088" y="48943"/>
                  <a:pt x="6050" y="48962"/>
                </a:cubicBezTo>
                <a:cubicBezTo>
                  <a:pt x="5974" y="48999"/>
                  <a:pt x="5936" y="49075"/>
                  <a:pt x="5936" y="49151"/>
                </a:cubicBezTo>
                <a:cubicBezTo>
                  <a:pt x="5936" y="49226"/>
                  <a:pt x="5974" y="49302"/>
                  <a:pt x="6050" y="49340"/>
                </a:cubicBezTo>
                <a:cubicBezTo>
                  <a:pt x="6125" y="49340"/>
                  <a:pt x="6201" y="49340"/>
                  <a:pt x="6239" y="49302"/>
                </a:cubicBezTo>
                <a:cubicBezTo>
                  <a:pt x="6314" y="49264"/>
                  <a:pt x="6352" y="49188"/>
                  <a:pt x="6352" y="49151"/>
                </a:cubicBezTo>
                <a:cubicBezTo>
                  <a:pt x="6352" y="49075"/>
                  <a:pt x="6314" y="48999"/>
                  <a:pt x="6239" y="48962"/>
                </a:cubicBezTo>
                <a:cubicBezTo>
                  <a:pt x="6220" y="48943"/>
                  <a:pt x="6192" y="48933"/>
                  <a:pt x="6159" y="48933"/>
                </a:cubicBezTo>
                <a:close/>
                <a:moveTo>
                  <a:pt x="84841" y="48848"/>
                </a:moveTo>
                <a:lnTo>
                  <a:pt x="84652" y="48962"/>
                </a:lnTo>
                <a:cubicBezTo>
                  <a:pt x="84652" y="48962"/>
                  <a:pt x="84652" y="48999"/>
                  <a:pt x="84652" y="48999"/>
                </a:cubicBezTo>
                <a:cubicBezTo>
                  <a:pt x="84652" y="49037"/>
                  <a:pt x="84614" y="49075"/>
                  <a:pt x="84614" y="49151"/>
                </a:cubicBezTo>
                <a:cubicBezTo>
                  <a:pt x="84614" y="49188"/>
                  <a:pt x="84652" y="49302"/>
                  <a:pt x="84841" y="49340"/>
                </a:cubicBezTo>
                <a:lnTo>
                  <a:pt x="84992" y="49226"/>
                </a:lnTo>
                <a:cubicBezTo>
                  <a:pt x="84992" y="49226"/>
                  <a:pt x="84992" y="49264"/>
                  <a:pt x="84992" y="49264"/>
                </a:cubicBezTo>
                <a:cubicBezTo>
                  <a:pt x="85030" y="49264"/>
                  <a:pt x="85181" y="49226"/>
                  <a:pt x="85181" y="49075"/>
                </a:cubicBezTo>
                <a:lnTo>
                  <a:pt x="85181" y="49037"/>
                </a:lnTo>
                <a:lnTo>
                  <a:pt x="85106" y="48962"/>
                </a:lnTo>
                <a:cubicBezTo>
                  <a:pt x="85068" y="48924"/>
                  <a:pt x="85030" y="48924"/>
                  <a:pt x="84992" y="48924"/>
                </a:cubicBezTo>
                <a:cubicBezTo>
                  <a:pt x="84954" y="48886"/>
                  <a:pt x="84917" y="48848"/>
                  <a:pt x="84841" y="48848"/>
                </a:cubicBezTo>
                <a:close/>
                <a:moveTo>
                  <a:pt x="9831" y="48962"/>
                </a:moveTo>
                <a:lnTo>
                  <a:pt x="9717" y="49075"/>
                </a:lnTo>
                <a:cubicBezTo>
                  <a:pt x="9717" y="49113"/>
                  <a:pt x="9717" y="49113"/>
                  <a:pt x="9717" y="49151"/>
                </a:cubicBezTo>
                <a:cubicBezTo>
                  <a:pt x="9679" y="49188"/>
                  <a:pt x="9642" y="49226"/>
                  <a:pt x="9642" y="49264"/>
                </a:cubicBezTo>
                <a:lnTo>
                  <a:pt x="9679" y="49340"/>
                </a:lnTo>
                <a:cubicBezTo>
                  <a:pt x="9747" y="49408"/>
                  <a:pt x="9815" y="49421"/>
                  <a:pt x="9867" y="49421"/>
                </a:cubicBezTo>
                <a:cubicBezTo>
                  <a:pt x="9902" y="49421"/>
                  <a:pt x="9929" y="49415"/>
                  <a:pt x="9944" y="49415"/>
                </a:cubicBezTo>
                <a:cubicBezTo>
                  <a:pt x="10057" y="49377"/>
                  <a:pt x="10095" y="49264"/>
                  <a:pt x="10095" y="49188"/>
                </a:cubicBezTo>
                <a:cubicBezTo>
                  <a:pt x="10095" y="49037"/>
                  <a:pt x="9982" y="48962"/>
                  <a:pt x="9831" y="48962"/>
                </a:cubicBezTo>
                <a:close/>
                <a:moveTo>
                  <a:pt x="19963" y="49113"/>
                </a:moveTo>
                <a:lnTo>
                  <a:pt x="19812" y="49226"/>
                </a:lnTo>
                <a:lnTo>
                  <a:pt x="19812" y="49377"/>
                </a:lnTo>
                <a:lnTo>
                  <a:pt x="19963" y="49491"/>
                </a:lnTo>
                <a:cubicBezTo>
                  <a:pt x="20039" y="49491"/>
                  <a:pt x="20190" y="49491"/>
                  <a:pt x="20303" y="49453"/>
                </a:cubicBezTo>
                <a:cubicBezTo>
                  <a:pt x="20303" y="49415"/>
                  <a:pt x="20341" y="49377"/>
                  <a:pt x="20341" y="49302"/>
                </a:cubicBezTo>
                <a:cubicBezTo>
                  <a:pt x="20341" y="49264"/>
                  <a:pt x="20341" y="49226"/>
                  <a:pt x="20341" y="49188"/>
                </a:cubicBezTo>
                <a:lnTo>
                  <a:pt x="20190" y="49113"/>
                </a:lnTo>
                <a:close/>
                <a:moveTo>
                  <a:pt x="83934" y="49113"/>
                </a:moveTo>
                <a:lnTo>
                  <a:pt x="83707" y="49226"/>
                </a:lnTo>
                <a:lnTo>
                  <a:pt x="83707" y="49377"/>
                </a:lnTo>
                <a:lnTo>
                  <a:pt x="83820" y="49491"/>
                </a:lnTo>
                <a:cubicBezTo>
                  <a:pt x="84009" y="49491"/>
                  <a:pt x="84085" y="49415"/>
                  <a:pt x="84160" y="49302"/>
                </a:cubicBezTo>
                <a:lnTo>
                  <a:pt x="84009" y="49151"/>
                </a:lnTo>
                <a:cubicBezTo>
                  <a:pt x="83971" y="49151"/>
                  <a:pt x="83971" y="49151"/>
                  <a:pt x="83934" y="49113"/>
                </a:cubicBezTo>
                <a:close/>
                <a:moveTo>
                  <a:pt x="55417" y="49097"/>
                </a:moveTo>
                <a:cubicBezTo>
                  <a:pt x="55326" y="49097"/>
                  <a:pt x="55253" y="49124"/>
                  <a:pt x="55200" y="49151"/>
                </a:cubicBezTo>
                <a:cubicBezTo>
                  <a:pt x="55124" y="49188"/>
                  <a:pt x="55049" y="49302"/>
                  <a:pt x="55086" y="49491"/>
                </a:cubicBezTo>
                <a:lnTo>
                  <a:pt x="55200" y="49604"/>
                </a:lnTo>
                <a:cubicBezTo>
                  <a:pt x="55351" y="49604"/>
                  <a:pt x="55464" y="49604"/>
                  <a:pt x="55540" y="49529"/>
                </a:cubicBezTo>
                <a:cubicBezTo>
                  <a:pt x="55616" y="49491"/>
                  <a:pt x="55653" y="49377"/>
                  <a:pt x="55653" y="49226"/>
                </a:cubicBezTo>
                <a:lnTo>
                  <a:pt x="55540" y="49113"/>
                </a:lnTo>
                <a:cubicBezTo>
                  <a:pt x="55496" y="49102"/>
                  <a:pt x="55455" y="49097"/>
                  <a:pt x="55417" y="49097"/>
                </a:cubicBezTo>
                <a:close/>
                <a:moveTo>
                  <a:pt x="3186" y="49302"/>
                </a:moveTo>
                <a:cubicBezTo>
                  <a:pt x="3129" y="49302"/>
                  <a:pt x="3082" y="49321"/>
                  <a:pt x="3063" y="49340"/>
                </a:cubicBezTo>
                <a:lnTo>
                  <a:pt x="2950" y="49340"/>
                </a:lnTo>
                <a:lnTo>
                  <a:pt x="2836" y="49491"/>
                </a:lnTo>
                <a:lnTo>
                  <a:pt x="2836" y="49680"/>
                </a:lnTo>
                <a:lnTo>
                  <a:pt x="2987" y="49793"/>
                </a:lnTo>
                <a:cubicBezTo>
                  <a:pt x="3101" y="49793"/>
                  <a:pt x="3403" y="49793"/>
                  <a:pt x="3403" y="49529"/>
                </a:cubicBezTo>
                <a:cubicBezTo>
                  <a:pt x="3403" y="49491"/>
                  <a:pt x="3403" y="49491"/>
                  <a:pt x="3403" y="49453"/>
                </a:cubicBezTo>
                <a:lnTo>
                  <a:pt x="3366" y="49377"/>
                </a:lnTo>
                <a:cubicBezTo>
                  <a:pt x="3309" y="49321"/>
                  <a:pt x="3243" y="49302"/>
                  <a:pt x="3186" y="49302"/>
                </a:cubicBezTo>
                <a:close/>
                <a:moveTo>
                  <a:pt x="60833" y="49453"/>
                </a:moveTo>
                <a:cubicBezTo>
                  <a:pt x="60871" y="49453"/>
                  <a:pt x="60871" y="49453"/>
                  <a:pt x="60871" y="49491"/>
                </a:cubicBezTo>
                <a:lnTo>
                  <a:pt x="60644" y="49529"/>
                </a:lnTo>
                <a:lnTo>
                  <a:pt x="60606" y="49567"/>
                </a:lnTo>
                <a:cubicBezTo>
                  <a:pt x="60606" y="49756"/>
                  <a:pt x="60833" y="49793"/>
                  <a:pt x="60909" y="49793"/>
                </a:cubicBezTo>
                <a:lnTo>
                  <a:pt x="60984" y="49793"/>
                </a:lnTo>
                <a:lnTo>
                  <a:pt x="61136" y="49718"/>
                </a:lnTo>
                <a:cubicBezTo>
                  <a:pt x="61136" y="49680"/>
                  <a:pt x="61136" y="49680"/>
                  <a:pt x="61136" y="49642"/>
                </a:cubicBezTo>
                <a:cubicBezTo>
                  <a:pt x="61136" y="49529"/>
                  <a:pt x="61060" y="49453"/>
                  <a:pt x="60909" y="49453"/>
                </a:cubicBezTo>
                <a:close/>
                <a:moveTo>
                  <a:pt x="61400" y="49415"/>
                </a:moveTo>
                <a:lnTo>
                  <a:pt x="61211" y="49529"/>
                </a:lnTo>
                <a:cubicBezTo>
                  <a:pt x="61211" y="49529"/>
                  <a:pt x="61173" y="49604"/>
                  <a:pt x="61173" y="49642"/>
                </a:cubicBezTo>
                <a:lnTo>
                  <a:pt x="61173" y="49718"/>
                </a:lnTo>
                <a:lnTo>
                  <a:pt x="61287" y="49793"/>
                </a:lnTo>
                <a:lnTo>
                  <a:pt x="61476" y="49793"/>
                </a:lnTo>
                <a:lnTo>
                  <a:pt x="61627" y="49680"/>
                </a:lnTo>
                <a:lnTo>
                  <a:pt x="61627" y="49567"/>
                </a:lnTo>
                <a:lnTo>
                  <a:pt x="61514" y="49453"/>
                </a:lnTo>
                <a:cubicBezTo>
                  <a:pt x="61476" y="49453"/>
                  <a:pt x="61438" y="49415"/>
                  <a:pt x="61400" y="49415"/>
                </a:cubicBezTo>
                <a:close/>
                <a:moveTo>
                  <a:pt x="3630" y="49567"/>
                </a:moveTo>
                <a:lnTo>
                  <a:pt x="3517" y="49680"/>
                </a:lnTo>
                <a:cubicBezTo>
                  <a:pt x="3517" y="49869"/>
                  <a:pt x="3668" y="49982"/>
                  <a:pt x="3857" y="50020"/>
                </a:cubicBezTo>
                <a:lnTo>
                  <a:pt x="4008" y="49869"/>
                </a:lnTo>
                <a:lnTo>
                  <a:pt x="4008" y="49680"/>
                </a:lnTo>
                <a:lnTo>
                  <a:pt x="3895" y="49567"/>
                </a:lnTo>
                <a:close/>
                <a:moveTo>
                  <a:pt x="50058" y="49652"/>
                </a:moveTo>
                <a:cubicBezTo>
                  <a:pt x="50020" y="49652"/>
                  <a:pt x="49982" y="49661"/>
                  <a:pt x="49944" y="49680"/>
                </a:cubicBezTo>
                <a:cubicBezTo>
                  <a:pt x="49831" y="49718"/>
                  <a:pt x="49793" y="49945"/>
                  <a:pt x="49907" y="50020"/>
                </a:cubicBezTo>
                <a:cubicBezTo>
                  <a:pt x="49944" y="50058"/>
                  <a:pt x="50020" y="50058"/>
                  <a:pt x="50058" y="50058"/>
                </a:cubicBezTo>
                <a:lnTo>
                  <a:pt x="50133" y="49983"/>
                </a:lnTo>
                <a:lnTo>
                  <a:pt x="50133" y="49983"/>
                </a:lnTo>
                <a:cubicBezTo>
                  <a:pt x="50096" y="50020"/>
                  <a:pt x="50096" y="50020"/>
                  <a:pt x="50058" y="50020"/>
                </a:cubicBezTo>
                <a:lnTo>
                  <a:pt x="50247" y="49907"/>
                </a:lnTo>
                <a:lnTo>
                  <a:pt x="50247" y="49793"/>
                </a:lnTo>
                <a:lnTo>
                  <a:pt x="50171" y="49680"/>
                </a:lnTo>
                <a:cubicBezTo>
                  <a:pt x="50134" y="49661"/>
                  <a:pt x="50096" y="49652"/>
                  <a:pt x="50058" y="49652"/>
                </a:cubicBezTo>
                <a:close/>
                <a:moveTo>
                  <a:pt x="56410" y="49756"/>
                </a:moveTo>
                <a:lnTo>
                  <a:pt x="56296" y="49869"/>
                </a:lnTo>
                <a:lnTo>
                  <a:pt x="56296" y="49982"/>
                </a:lnTo>
                <a:lnTo>
                  <a:pt x="56410" y="50096"/>
                </a:lnTo>
                <a:cubicBezTo>
                  <a:pt x="56410" y="50134"/>
                  <a:pt x="56447" y="50134"/>
                  <a:pt x="56523" y="50171"/>
                </a:cubicBezTo>
                <a:lnTo>
                  <a:pt x="56674" y="50020"/>
                </a:lnTo>
                <a:cubicBezTo>
                  <a:pt x="56674" y="49945"/>
                  <a:pt x="56674" y="49869"/>
                  <a:pt x="56599" y="49793"/>
                </a:cubicBezTo>
                <a:cubicBezTo>
                  <a:pt x="56561" y="49793"/>
                  <a:pt x="56485" y="49756"/>
                  <a:pt x="56410" y="49756"/>
                </a:cubicBezTo>
                <a:close/>
                <a:moveTo>
                  <a:pt x="6465" y="48689"/>
                </a:moveTo>
                <a:cubicBezTo>
                  <a:pt x="6441" y="48689"/>
                  <a:pt x="6417" y="48692"/>
                  <a:pt x="6390" y="48697"/>
                </a:cubicBezTo>
                <a:lnTo>
                  <a:pt x="6277" y="48773"/>
                </a:lnTo>
                <a:cubicBezTo>
                  <a:pt x="6239" y="48924"/>
                  <a:pt x="6314" y="48999"/>
                  <a:pt x="6352" y="49037"/>
                </a:cubicBezTo>
                <a:cubicBezTo>
                  <a:pt x="6352" y="49037"/>
                  <a:pt x="6352" y="49037"/>
                  <a:pt x="6352" y="49075"/>
                </a:cubicBezTo>
                <a:lnTo>
                  <a:pt x="6466" y="49226"/>
                </a:lnTo>
                <a:lnTo>
                  <a:pt x="6541" y="49226"/>
                </a:lnTo>
                <a:cubicBezTo>
                  <a:pt x="6541" y="49264"/>
                  <a:pt x="6579" y="49264"/>
                  <a:pt x="6579" y="49302"/>
                </a:cubicBezTo>
                <a:cubicBezTo>
                  <a:pt x="6617" y="49340"/>
                  <a:pt x="6655" y="49340"/>
                  <a:pt x="6617" y="49377"/>
                </a:cubicBezTo>
                <a:cubicBezTo>
                  <a:pt x="6617" y="49415"/>
                  <a:pt x="6617" y="49491"/>
                  <a:pt x="6655" y="49529"/>
                </a:cubicBezTo>
                <a:cubicBezTo>
                  <a:pt x="6655" y="49567"/>
                  <a:pt x="6693" y="49604"/>
                  <a:pt x="6730" y="49642"/>
                </a:cubicBezTo>
                <a:cubicBezTo>
                  <a:pt x="6806" y="49680"/>
                  <a:pt x="6844" y="49718"/>
                  <a:pt x="6882" y="49756"/>
                </a:cubicBezTo>
                <a:cubicBezTo>
                  <a:pt x="6984" y="50027"/>
                  <a:pt x="7238" y="50177"/>
                  <a:pt x="7508" y="50177"/>
                </a:cubicBezTo>
                <a:cubicBezTo>
                  <a:pt x="7539" y="50177"/>
                  <a:pt x="7569" y="50175"/>
                  <a:pt x="7600" y="50171"/>
                </a:cubicBezTo>
                <a:lnTo>
                  <a:pt x="7676" y="50096"/>
                </a:lnTo>
                <a:cubicBezTo>
                  <a:pt x="7713" y="50020"/>
                  <a:pt x="7751" y="49982"/>
                  <a:pt x="7751" y="49945"/>
                </a:cubicBezTo>
                <a:cubicBezTo>
                  <a:pt x="7789" y="49869"/>
                  <a:pt x="7865" y="49831"/>
                  <a:pt x="7827" y="49680"/>
                </a:cubicBezTo>
                <a:cubicBezTo>
                  <a:pt x="7978" y="49604"/>
                  <a:pt x="8016" y="49491"/>
                  <a:pt x="8016" y="49415"/>
                </a:cubicBezTo>
                <a:cubicBezTo>
                  <a:pt x="8016" y="49377"/>
                  <a:pt x="8016" y="49340"/>
                  <a:pt x="8016" y="49302"/>
                </a:cubicBezTo>
                <a:cubicBezTo>
                  <a:pt x="8016" y="49226"/>
                  <a:pt x="8016" y="49113"/>
                  <a:pt x="8054" y="49037"/>
                </a:cubicBezTo>
                <a:lnTo>
                  <a:pt x="7978" y="48886"/>
                </a:lnTo>
                <a:lnTo>
                  <a:pt x="7902" y="48886"/>
                </a:lnTo>
                <a:cubicBezTo>
                  <a:pt x="7827" y="48848"/>
                  <a:pt x="7713" y="48810"/>
                  <a:pt x="7562" y="48773"/>
                </a:cubicBezTo>
                <a:lnTo>
                  <a:pt x="7411" y="48886"/>
                </a:lnTo>
                <a:cubicBezTo>
                  <a:pt x="7373" y="48962"/>
                  <a:pt x="7335" y="48999"/>
                  <a:pt x="7108" y="48999"/>
                </a:cubicBezTo>
                <a:lnTo>
                  <a:pt x="6844" y="48999"/>
                </a:lnTo>
                <a:lnTo>
                  <a:pt x="6806" y="48962"/>
                </a:lnTo>
                <a:lnTo>
                  <a:pt x="6806" y="48848"/>
                </a:lnTo>
                <a:cubicBezTo>
                  <a:pt x="6768" y="48848"/>
                  <a:pt x="6768" y="48848"/>
                  <a:pt x="6730" y="48810"/>
                </a:cubicBezTo>
                <a:cubicBezTo>
                  <a:pt x="6698" y="48778"/>
                  <a:pt x="6609" y="48689"/>
                  <a:pt x="6465" y="48689"/>
                </a:cubicBezTo>
                <a:close/>
                <a:moveTo>
                  <a:pt x="7902" y="50020"/>
                </a:moveTo>
                <a:cubicBezTo>
                  <a:pt x="7789" y="50020"/>
                  <a:pt x="7676" y="50058"/>
                  <a:pt x="7676" y="50171"/>
                </a:cubicBezTo>
                <a:lnTo>
                  <a:pt x="7789" y="50323"/>
                </a:lnTo>
                <a:cubicBezTo>
                  <a:pt x="7789" y="50351"/>
                  <a:pt x="7833" y="50424"/>
                  <a:pt x="7936" y="50424"/>
                </a:cubicBezTo>
                <a:cubicBezTo>
                  <a:pt x="7969" y="50424"/>
                  <a:pt x="8008" y="50416"/>
                  <a:pt x="8054" y="50398"/>
                </a:cubicBezTo>
                <a:lnTo>
                  <a:pt x="8167" y="50360"/>
                </a:lnTo>
                <a:cubicBezTo>
                  <a:pt x="8167" y="50323"/>
                  <a:pt x="8167" y="50285"/>
                  <a:pt x="8167" y="50247"/>
                </a:cubicBezTo>
                <a:cubicBezTo>
                  <a:pt x="8167" y="50134"/>
                  <a:pt x="8054" y="50058"/>
                  <a:pt x="7902" y="50020"/>
                </a:cubicBezTo>
                <a:close/>
                <a:moveTo>
                  <a:pt x="38942" y="50020"/>
                </a:moveTo>
                <a:lnTo>
                  <a:pt x="38829" y="50171"/>
                </a:lnTo>
                <a:cubicBezTo>
                  <a:pt x="38829" y="50171"/>
                  <a:pt x="38829" y="50171"/>
                  <a:pt x="38829" y="50209"/>
                </a:cubicBezTo>
                <a:cubicBezTo>
                  <a:pt x="38829" y="50247"/>
                  <a:pt x="38829" y="50398"/>
                  <a:pt x="38980" y="50436"/>
                </a:cubicBezTo>
                <a:lnTo>
                  <a:pt x="39169" y="50285"/>
                </a:lnTo>
                <a:cubicBezTo>
                  <a:pt x="39207" y="50285"/>
                  <a:pt x="39245" y="50247"/>
                  <a:pt x="39245" y="50171"/>
                </a:cubicBezTo>
                <a:lnTo>
                  <a:pt x="39132" y="50020"/>
                </a:lnTo>
                <a:close/>
                <a:moveTo>
                  <a:pt x="47449" y="49945"/>
                </a:moveTo>
                <a:lnTo>
                  <a:pt x="47260" y="50058"/>
                </a:lnTo>
                <a:lnTo>
                  <a:pt x="47260" y="50285"/>
                </a:lnTo>
                <a:lnTo>
                  <a:pt x="47374" y="50436"/>
                </a:lnTo>
                <a:lnTo>
                  <a:pt x="47638" y="50436"/>
                </a:lnTo>
                <a:lnTo>
                  <a:pt x="47752" y="50285"/>
                </a:lnTo>
                <a:cubicBezTo>
                  <a:pt x="47752" y="50096"/>
                  <a:pt x="47600" y="50020"/>
                  <a:pt x="47525" y="49982"/>
                </a:cubicBezTo>
                <a:cubicBezTo>
                  <a:pt x="47487" y="49982"/>
                  <a:pt x="47487" y="49945"/>
                  <a:pt x="47449" y="49945"/>
                </a:cubicBezTo>
                <a:close/>
                <a:moveTo>
                  <a:pt x="29415" y="50096"/>
                </a:moveTo>
                <a:cubicBezTo>
                  <a:pt x="29226" y="50134"/>
                  <a:pt x="29037" y="50360"/>
                  <a:pt x="28999" y="50398"/>
                </a:cubicBezTo>
                <a:lnTo>
                  <a:pt x="29112" y="50587"/>
                </a:lnTo>
                <a:cubicBezTo>
                  <a:pt x="29226" y="50587"/>
                  <a:pt x="29302" y="50550"/>
                  <a:pt x="29377" y="50550"/>
                </a:cubicBezTo>
                <a:cubicBezTo>
                  <a:pt x="29415" y="50512"/>
                  <a:pt x="29453" y="50512"/>
                  <a:pt x="29528" y="50512"/>
                </a:cubicBezTo>
                <a:lnTo>
                  <a:pt x="29680" y="50398"/>
                </a:lnTo>
                <a:lnTo>
                  <a:pt x="29680" y="50247"/>
                </a:lnTo>
                <a:lnTo>
                  <a:pt x="29642" y="50171"/>
                </a:lnTo>
                <a:cubicBezTo>
                  <a:pt x="29566" y="50134"/>
                  <a:pt x="29491" y="50096"/>
                  <a:pt x="29415" y="50096"/>
                </a:cubicBezTo>
                <a:close/>
                <a:moveTo>
                  <a:pt x="48399" y="50181"/>
                </a:moveTo>
                <a:cubicBezTo>
                  <a:pt x="48366" y="50181"/>
                  <a:pt x="48338" y="50190"/>
                  <a:pt x="48319" y="50209"/>
                </a:cubicBezTo>
                <a:cubicBezTo>
                  <a:pt x="48168" y="50285"/>
                  <a:pt x="48130" y="50474"/>
                  <a:pt x="48243" y="50550"/>
                </a:cubicBezTo>
                <a:lnTo>
                  <a:pt x="48357" y="50587"/>
                </a:lnTo>
                <a:lnTo>
                  <a:pt x="48470" y="50474"/>
                </a:lnTo>
                <a:cubicBezTo>
                  <a:pt x="48470" y="50474"/>
                  <a:pt x="48470" y="50512"/>
                  <a:pt x="48470" y="50512"/>
                </a:cubicBezTo>
                <a:cubicBezTo>
                  <a:pt x="48508" y="50474"/>
                  <a:pt x="48621" y="50436"/>
                  <a:pt x="48621" y="50323"/>
                </a:cubicBezTo>
                <a:cubicBezTo>
                  <a:pt x="48621" y="50323"/>
                  <a:pt x="48621" y="50285"/>
                  <a:pt x="48583" y="50285"/>
                </a:cubicBezTo>
                <a:lnTo>
                  <a:pt x="48508" y="50209"/>
                </a:lnTo>
                <a:cubicBezTo>
                  <a:pt x="48470" y="50190"/>
                  <a:pt x="48432" y="50181"/>
                  <a:pt x="48399" y="50181"/>
                </a:cubicBezTo>
                <a:close/>
                <a:moveTo>
                  <a:pt x="73121" y="50171"/>
                </a:moveTo>
                <a:cubicBezTo>
                  <a:pt x="73007" y="50171"/>
                  <a:pt x="72969" y="50209"/>
                  <a:pt x="72932" y="50247"/>
                </a:cubicBezTo>
                <a:cubicBezTo>
                  <a:pt x="72856" y="50285"/>
                  <a:pt x="72818" y="50360"/>
                  <a:pt x="72856" y="50474"/>
                </a:cubicBezTo>
                <a:lnTo>
                  <a:pt x="73007" y="50587"/>
                </a:lnTo>
                <a:lnTo>
                  <a:pt x="73121" y="50587"/>
                </a:lnTo>
                <a:lnTo>
                  <a:pt x="73234" y="50474"/>
                </a:lnTo>
                <a:lnTo>
                  <a:pt x="73234" y="50285"/>
                </a:lnTo>
                <a:lnTo>
                  <a:pt x="73121" y="50171"/>
                </a:lnTo>
                <a:close/>
                <a:moveTo>
                  <a:pt x="59359" y="50247"/>
                </a:moveTo>
                <a:cubicBezTo>
                  <a:pt x="59283" y="50247"/>
                  <a:pt x="59094" y="50247"/>
                  <a:pt x="59018" y="50398"/>
                </a:cubicBezTo>
                <a:lnTo>
                  <a:pt x="59018" y="50550"/>
                </a:lnTo>
                <a:cubicBezTo>
                  <a:pt x="59072" y="50576"/>
                  <a:pt x="59163" y="50603"/>
                  <a:pt x="59252" y="50603"/>
                </a:cubicBezTo>
                <a:cubicBezTo>
                  <a:pt x="59289" y="50603"/>
                  <a:pt x="59325" y="50598"/>
                  <a:pt x="59359" y="50587"/>
                </a:cubicBezTo>
                <a:cubicBezTo>
                  <a:pt x="59434" y="50550"/>
                  <a:pt x="59510" y="50474"/>
                  <a:pt x="59510" y="50360"/>
                </a:cubicBezTo>
                <a:lnTo>
                  <a:pt x="59359" y="50247"/>
                </a:lnTo>
                <a:close/>
                <a:moveTo>
                  <a:pt x="41098" y="50512"/>
                </a:moveTo>
                <a:cubicBezTo>
                  <a:pt x="41022" y="50512"/>
                  <a:pt x="40757" y="50550"/>
                  <a:pt x="40682" y="50739"/>
                </a:cubicBezTo>
                <a:lnTo>
                  <a:pt x="40719" y="50852"/>
                </a:lnTo>
                <a:cubicBezTo>
                  <a:pt x="40833" y="50928"/>
                  <a:pt x="40908" y="50928"/>
                  <a:pt x="40984" y="50928"/>
                </a:cubicBezTo>
                <a:cubicBezTo>
                  <a:pt x="41098" y="50890"/>
                  <a:pt x="41173" y="50814"/>
                  <a:pt x="41249" y="50663"/>
                </a:cubicBezTo>
                <a:lnTo>
                  <a:pt x="41098" y="50512"/>
                </a:lnTo>
                <a:close/>
                <a:moveTo>
                  <a:pt x="36939" y="50587"/>
                </a:moveTo>
                <a:lnTo>
                  <a:pt x="36863" y="50776"/>
                </a:lnTo>
                <a:cubicBezTo>
                  <a:pt x="36901" y="50814"/>
                  <a:pt x="36901" y="50852"/>
                  <a:pt x="36901" y="50928"/>
                </a:cubicBezTo>
                <a:cubicBezTo>
                  <a:pt x="36901" y="51003"/>
                  <a:pt x="36901" y="51192"/>
                  <a:pt x="37279" y="51192"/>
                </a:cubicBezTo>
                <a:lnTo>
                  <a:pt x="37392" y="51117"/>
                </a:lnTo>
                <a:cubicBezTo>
                  <a:pt x="37430" y="51041"/>
                  <a:pt x="37430" y="51003"/>
                  <a:pt x="37430" y="50965"/>
                </a:cubicBezTo>
                <a:cubicBezTo>
                  <a:pt x="37430" y="50928"/>
                  <a:pt x="37430" y="50890"/>
                  <a:pt x="37506" y="50852"/>
                </a:cubicBezTo>
                <a:lnTo>
                  <a:pt x="37430" y="50663"/>
                </a:lnTo>
                <a:cubicBezTo>
                  <a:pt x="37392" y="50650"/>
                  <a:pt x="37355" y="50646"/>
                  <a:pt x="37320" y="50646"/>
                </a:cubicBezTo>
                <a:cubicBezTo>
                  <a:pt x="37250" y="50646"/>
                  <a:pt x="37191" y="50663"/>
                  <a:pt x="37166" y="50663"/>
                </a:cubicBezTo>
                <a:cubicBezTo>
                  <a:pt x="37166" y="50663"/>
                  <a:pt x="37128" y="50625"/>
                  <a:pt x="37128" y="50625"/>
                </a:cubicBezTo>
                <a:cubicBezTo>
                  <a:pt x="37090" y="50587"/>
                  <a:pt x="37014" y="50587"/>
                  <a:pt x="36939" y="50587"/>
                </a:cubicBezTo>
                <a:close/>
                <a:moveTo>
                  <a:pt x="76183" y="50814"/>
                </a:moveTo>
                <a:cubicBezTo>
                  <a:pt x="76107" y="50814"/>
                  <a:pt x="75994" y="50814"/>
                  <a:pt x="75918" y="50852"/>
                </a:cubicBezTo>
                <a:cubicBezTo>
                  <a:pt x="75843" y="50890"/>
                  <a:pt x="75805" y="51003"/>
                  <a:pt x="75881" y="51154"/>
                </a:cubicBezTo>
                <a:lnTo>
                  <a:pt x="75994" y="51230"/>
                </a:lnTo>
                <a:cubicBezTo>
                  <a:pt x="76018" y="51233"/>
                  <a:pt x="76039" y="51235"/>
                  <a:pt x="76060" y="51235"/>
                </a:cubicBezTo>
                <a:cubicBezTo>
                  <a:pt x="76265" y="51235"/>
                  <a:pt x="76296" y="51072"/>
                  <a:pt x="76296" y="51003"/>
                </a:cubicBezTo>
                <a:lnTo>
                  <a:pt x="76334" y="50965"/>
                </a:lnTo>
                <a:lnTo>
                  <a:pt x="76183" y="50814"/>
                </a:lnTo>
                <a:close/>
                <a:moveTo>
                  <a:pt x="89264" y="50814"/>
                </a:moveTo>
                <a:cubicBezTo>
                  <a:pt x="89038" y="50814"/>
                  <a:pt x="88886" y="50928"/>
                  <a:pt x="88886" y="51117"/>
                </a:cubicBezTo>
                <a:lnTo>
                  <a:pt x="89075" y="51230"/>
                </a:lnTo>
                <a:lnTo>
                  <a:pt x="89151" y="51230"/>
                </a:lnTo>
                <a:cubicBezTo>
                  <a:pt x="89198" y="51246"/>
                  <a:pt x="89245" y="51255"/>
                  <a:pt x="89289" y="51255"/>
                </a:cubicBezTo>
                <a:cubicBezTo>
                  <a:pt x="89352" y="51255"/>
                  <a:pt x="89409" y="51237"/>
                  <a:pt x="89453" y="51192"/>
                </a:cubicBezTo>
                <a:cubicBezTo>
                  <a:pt x="89491" y="51192"/>
                  <a:pt x="89529" y="51154"/>
                  <a:pt x="89529" y="51079"/>
                </a:cubicBezTo>
                <a:lnTo>
                  <a:pt x="89416" y="50965"/>
                </a:lnTo>
                <a:lnTo>
                  <a:pt x="89453" y="50965"/>
                </a:lnTo>
                <a:cubicBezTo>
                  <a:pt x="89416" y="50928"/>
                  <a:pt x="89416" y="50890"/>
                  <a:pt x="89378" y="50852"/>
                </a:cubicBezTo>
                <a:lnTo>
                  <a:pt x="89264" y="50814"/>
                </a:lnTo>
                <a:close/>
                <a:moveTo>
                  <a:pt x="41002" y="50978"/>
                </a:moveTo>
                <a:cubicBezTo>
                  <a:pt x="40971" y="50978"/>
                  <a:pt x="40940" y="50988"/>
                  <a:pt x="40908" y="51003"/>
                </a:cubicBezTo>
                <a:lnTo>
                  <a:pt x="40682" y="51079"/>
                </a:lnTo>
                <a:lnTo>
                  <a:pt x="40682" y="51117"/>
                </a:lnTo>
                <a:cubicBezTo>
                  <a:pt x="40682" y="51306"/>
                  <a:pt x="40795" y="51381"/>
                  <a:pt x="40871" y="51419"/>
                </a:cubicBezTo>
                <a:lnTo>
                  <a:pt x="41060" y="51343"/>
                </a:lnTo>
                <a:cubicBezTo>
                  <a:pt x="41098" y="51343"/>
                  <a:pt x="41211" y="51268"/>
                  <a:pt x="41211" y="51154"/>
                </a:cubicBezTo>
                <a:cubicBezTo>
                  <a:pt x="41211" y="51154"/>
                  <a:pt x="41211" y="51117"/>
                  <a:pt x="41173" y="51117"/>
                </a:cubicBezTo>
                <a:lnTo>
                  <a:pt x="41135" y="51041"/>
                </a:lnTo>
                <a:cubicBezTo>
                  <a:pt x="41091" y="50997"/>
                  <a:pt x="41047" y="50978"/>
                  <a:pt x="41002" y="50978"/>
                </a:cubicBezTo>
                <a:close/>
                <a:moveTo>
                  <a:pt x="10927" y="51117"/>
                </a:moveTo>
                <a:lnTo>
                  <a:pt x="10738" y="51192"/>
                </a:lnTo>
                <a:cubicBezTo>
                  <a:pt x="10662" y="51343"/>
                  <a:pt x="10776" y="51495"/>
                  <a:pt x="10965" y="51533"/>
                </a:cubicBezTo>
                <a:cubicBezTo>
                  <a:pt x="11116" y="51533"/>
                  <a:pt x="11229" y="51457"/>
                  <a:pt x="11229" y="51343"/>
                </a:cubicBezTo>
                <a:lnTo>
                  <a:pt x="11154" y="51230"/>
                </a:lnTo>
                <a:cubicBezTo>
                  <a:pt x="11116" y="51230"/>
                  <a:pt x="11078" y="51192"/>
                  <a:pt x="11040" y="51192"/>
                </a:cubicBezTo>
                <a:cubicBezTo>
                  <a:pt x="11003" y="51154"/>
                  <a:pt x="10965" y="51154"/>
                  <a:pt x="10927" y="51117"/>
                </a:cubicBezTo>
                <a:close/>
                <a:moveTo>
                  <a:pt x="23895" y="51533"/>
                </a:moveTo>
                <a:cubicBezTo>
                  <a:pt x="23919" y="51533"/>
                  <a:pt x="23943" y="51548"/>
                  <a:pt x="23958" y="51549"/>
                </a:cubicBezTo>
                <a:lnTo>
                  <a:pt x="23958" y="51549"/>
                </a:lnTo>
                <a:cubicBezTo>
                  <a:pt x="23948" y="51556"/>
                  <a:pt x="23940" y="51563"/>
                  <a:pt x="23933" y="51570"/>
                </a:cubicBezTo>
                <a:lnTo>
                  <a:pt x="23895" y="51533"/>
                </a:lnTo>
                <a:close/>
                <a:moveTo>
                  <a:pt x="34065" y="51117"/>
                </a:moveTo>
                <a:cubicBezTo>
                  <a:pt x="33990" y="51117"/>
                  <a:pt x="33914" y="51117"/>
                  <a:pt x="33838" y="51154"/>
                </a:cubicBezTo>
                <a:cubicBezTo>
                  <a:pt x="33763" y="51230"/>
                  <a:pt x="33725" y="51306"/>
                  <a:pt x="33763" y="51457"/>
                </a:cubicBezTo>
                <a:lnTo>
                  <a:pt x="33876" y="51570"/>
                </a:lnTo>
                <a:cubicBezTo>
                  <a:pt x="33952" y="51570"/>
                  <a:pt x="34065" y="51533"/>
                  <a:pt x="34103" y="51495"/>
                </a:cubicBezTo>
                <a:cubicBezTo>
                  <a:pt x="34179" y="51457"/>
                  <a:pt x="34217" y="51381"/>
                  <a:pt x="34217" y="51268"/>
                </a:cubicBezTo>
                <a:cubicBezTo>
                  <a:pt x="34217" y="51268"/>
                  <a:pt x="34217" y="51230"/>
                  <a:pt x="34217" y="51230"/>
                </a:cubicBezTo>
                <a:lnTo>
                  <a:pt x="34065" y="51117"/>
                </a:lnTo>
                <a:close/>
                <a:moveTo>
                  <a:pt x="4159" y="51117"/>
                </a:moveTo>
                <a:cubicBezTo>
                  <a:pt x="4084" y="51117"/>
                  <a:pt x="3970" y="51117"/>
                  <a:pt x="3933" y="51230"/>
                </a:cubicBezTo>
                <a:lnTo>
                  <a:pt x="4084" y="51381"/>
                </a:lnTo>
                <a:cubicBezTo>
                  <a:pt x="4084" y="51394"/>
                  <a:pt x="4080" y="51398"/>
                  <a:pt x="4073" y="51398"/>
                </a:cubicBezTo>
                <a:cubicBezTo>
                  <a:pt x="4059" y="51398"/>
                  <a:pt x="4033" y="51381"/>
                  <a:pt x="4008" y="51381"/>
                </a:cubicBezTo>
                <a:cubicBezTo>
                  <a:pt x="4008" y="51381"/>
                  <a:pt x="3970" y="51343"/>
                  <a:pt x="3970" y="51343"/>
                </a:cubicBezTo>
                <a:lnTo>
                  <a:pt x="3970" y="51381"/>
                </a:lnTo>
                <a:cubicBezTo>
                  <a:pt x="3970" y="51419"/>
                  <a:pt x="3970" y="51495"/>
                  <a:pt x="4084" y="51533"/>
                </a:cubicBezTo>
                <a:cubicBezTo>
                  <a:pt x="4116" y="51564"/>
                  <a:pt x="4155" y="51576"/>
                  <a:pt x="4191" y="51576"/>
                </a:cubicBezTo>
                <a:cubicBezTo>
                  <a:pt x="4242" y="51576"/>
                  <a:pt x="4289" y="51554"/>
                  <a:pt x="4311" y="51533"/>
                </a:cubicBezTo>
                <a:lnTo>
                  <a:pt x="4349" y="51495"/>
                </a:lnTo>
                <a:cubicBezTo>
                  <a:pt x="4386" y="51457"/>
                  <a:pt x="4386" y="51419"/>
                  <a:pt x="4386" y="51381"/>
                </a:cubicBezTo>
                <a:cubicBezTo>
                  <a:pt x="4386" y="51268"/>
                  <a:pt x="4273" y="51117"/>
                  <a:pt x="4159" y="51117"/>
                </a:cubicBezTo>
                <a:close/>
                <a:moveTo>
                  <a:pt x="47865" y="51154"/>
                </a:moveTo>
                <a:cubicBezTo>
                  <a:pt x="47638" y="51154"/>
                  <a:pt x="47563" y="51268"/>
                  <a:pt x="47525" y="51381"/>
                </a:cubicBezTo>
                <a:lnTo>
                  <a:pt x="47525" y="51533"/>
                </a:lnTo>
                <a:cubicBezTo>
                  <a:pt x="47600" y="51570"/>
                  <a:pt x="47676" y="51608"/>
                  <a:pt x="47789" y="51608"/>
                </a:cubicBezTo>
                <a:cubicBezTo>
                  <a:pt x="47903" y="51570"/>
                  <a:pt x="48016" y="51533"/>
                  <a:pt x="48054" y="51457"/>
                </a:cubicBezTo>
                <a:lnTo>
                  <a:pt x="47979" y="51268"/>
                </a:lnTo>
                <a:lnTo>
                  <a:pt x="47979" y="51268"/>
                </a:lnTo>
                <a:lnTo>
                  <a:pt x="47865" y="51154"/>
                </a:lnTo>
                <a:close/>
                <a:moveTo>
                  <a:pt x="58981" y="51268"/>
                </a:moveTo>
                <a:lnTo>
                  <a:pt x="58754" y="51343"/>
                </a:lnTo>
                <a:cubicBezTo>
                  <a:pt x="58754" y="51457"/>
                  <a:pt x="58791" y="51533"/>
                  <a:pt x="58829" y="51533"/>
                </a:cubicBezTo>
                <a:cubicBezTo>
                  <a:pt x="58867" y="51570"/>
                  <a:pt x="58943" y="51608"/>
                  <a:pt x="58981" y="51608"/>
                </a:cubicBezTo>
                <a:lnTo>
                  <a:pt x="58981" y="51646"/>
                </a:lnTo>
                <a:lnTo>
                  <a:pt x="59132" y="51759"/>
                </a:lnTo>
                <a:cubicBezTo>
                  <a:pt x="59245" y="51759"/>
                  <a:pt x="59585" y="51759"/>
                  <a:pt x="59585" y="51495"/>
                </a:cubicBezTo>
                <a:cubicBezTo>
                  <a:pt x="59585" y="51457"/>
                  <a:pt x="59585" y="51457"/>
                  <a:pt x="59585" y="51419"/>
                </a:cubicBezTo>
                <a:lnTo>
                  <a:pt x="59472" y="51306"/>
                </a:lnTo>
                <a:cubicBezTo>
                  <a:pt x="59321" y="51306"/>
                  <a:pt x="59283" y="51343"/>
                  <a:pt x="59207" y="51381"/>
                </a:cubicBezTo>
                <a:cubicBezTo>
                  <a:pt x="59170" y="51306"/>
                  <a:pt x="59056" y="51268"/>
                  <a:pt x="58981" y="51268"/>
                </a:cubicBezTo>
                <a:close/>
                <a:moveTo>
                  <a:pt x="22988" y="51268"/>
                </a:moveTo>
                <a:lnTo>
                  <a:pt x="22723" y="51343"/>
                </a:lnTo>
                <a:lnTo>
                  <a:pt x="22723" y="51457"/>
                </a:lnTo>
                <a:cubicBezTo>
                  <a:pt x="22723" y="51457"/>
                  <a:pt x="22723" y="51533"/>
                  <a:pt x="22799" y="51570"/>
                </a:cubicBezTo>
                <a:cubicBezTo>
                  <a:pt x="22799" y="51570"/>
                  <a:pt x="22836" y="51608"/>
                  <a:pt x="22836" y="51608"/>
                </a:cubicBezTo>
                <a:cubicBezTo>
                  <a:pt x="22874" y="51646"/>
                  <a:pt x="22912" y="51684"/>
                  <a:pt x="22950" y="51684"/>
                </a:cubicBezTo>
                <a:cubicBezTo>
                  <a:pt x="22969" y="51703"/>
                  <a:pt x="22997" y="51712"/>
                  <a:pt x="23025" y="51712"/>
                </a:cubicBezTo>
                <a:cubicBezTo>
                  <a:pt x="23054" y="51712"/>
                  <a:pt x="23082" y="51703"/>
                  <a:pt x="23101" y="51684"/>
                </a:cubicBezTo>
                <a:lnTo>
                  <a:pt x="23139" y="51646"/>
                </a:lnTo>
                <a:cubicBezTo>
                  <a:pt x="23139" y="51646"/>
                  <a:pt x="23177" y="51684"/>
                  <a:pt x="23177" y="51684"/>
                </a:cubicBezTo>
                <a:lnTo>
                  <a:pt x="23215" y="51684"/>
                </a:lnTo>
                <a:lnTo>
                  <a:pt x="23328" y="51608"/>
                </a:lnTo>
                <a:cubicBezTo>
                  <a:pt x="23328" y="51646"/>
                  <a:pt x="23328" y="51684"/>
                  <a:pt x="23328" y="51684"/>
                </a:cubicBezTo>
                <a:lnTo>
                  <a:pt x="23479" y="51797"/>
                </a:lnTo>
                <a:lnTo>
                  <a:pt x="23630" y="51797"/>
                </a:lnTo>
                <a:cubicBezTo>
                  <a:pt x="23668" y="51816"/>
                  <a:pt x="23715" y="51826"/>
                  <a:pt x="23763" y="51826"/>
                </a:cubicBezTo>
                <a:cubicBezTo>
                  <a:pt x="23810" y="51826"/>
                  <a:pt x="23857" y="51816"/>
                  <a:pt x="23895" y="51797"/>
                </a:cubicBezTo>
                <a:lnTo>
                  <a:pt x="23971" y="51873"/>
                </a:lnTo>
                <a:lnTo>
                  <a:pt x="24084" y="51873"/>
                </a:lnTo>
                <a:cubicBezTo>
                  <a:pt x="24122" y="51892"/>
                  <a:pt x="24160" y="51901"/>
                  <a:pt x="24198" y="51901"/>
                </a:cubicBezTo>
                <a:cubicBezTo>
                  <a:pt x="24235" y="51901"/>
                  <a:pt x="24273" y="51892"/>
                  <a:pt x="24311" y="51873"/>
                </a:cubicBezTo>
                <a:cubicBezTo>
                  <a:pt x="24387" y="51835"/>
                  <a:pt x="24424" y="51759"/>
                  <a:pt x="24424" y="51722"/>
                </a:cubicBezTo>
                <a:lnTo>
                  <a:pt x="24424" y="51608"/>
                </a:lnTo>
                <a:cubicBezTo>
                  <a:pt x="24311" y="51533"/>
                  <a:pt x="24198" y="51495"/>
                  <a:pt x="24084" y="51495"/>
                </a:cubicBezTo>
                <a:cubicBezTo>
                  <a:pt x="24056" y="51495"/>
                  <a:pt x="24008" y="51515"/>
                  <a:pt x="23970" y="51541"/>
                </a:cubicBezTo>
                <a:lnTo>
                  <a:pt x="23970" y="51541"/>
                </a:lnTo>
                <a:cubicBezTo>
                  <a:pt x="23970" y="51539"/>
                  <a:pt x="23971" y="51536"/>
                  <a:pt x="23971" y="51533"/>
                </a:cubicBezTo>
                <a:cubicBezTo>
                  <a:pt x="23971" y="51533"/>
                  <a:pt x="23971" y="51533"/>
                  <a:pt x="23971" y="51495"/>
                </a:cubicBezTo>
                <a:lnTo>
                  <a:pt x="23819" y="51381"/>
                </a:lnTo>
                <a:cubicBezTo>
                  <a:pt x="23779" y="51371"/>
                  <a:pt x="23741" y="51366"/>
                  <a:pt x="23705" y="51366"/>
                </a:cubicBezTo>
                <a:cubicBezTo>
                  <a:pt x="23607" y="51366"/>
                  <a:pt x="23524" y="51402"/>
                  <a:pt x="23441" y="51457"/>
                </a:cubicBezTo>
                <a:cubicBezTo>
                  <a:pt x="23441" y="51457"/>
                  <a:pt x="23404" y="51495"/>
                  <a:pt x="23404" y="51495"/>
                </a:cubicBezTo>
                <a:cubicBezTo>
                  <a:pt x="23328" y="51381"/>
                  <a:pt x="23215" y="51343"/>
                  <a:pt x="23101" y="51343"/>
                </a:cubicBezTo>
                <a:cubicBezTo>
                  <a:pt x="23063" y="51306"/>
                  <a:pt x="22988" y="51306"/>
                  <a:pt x="22988" y="51268"/>
                </a:cubicBezTo>
                <a:close/>
                <a:moveTo>
                  <a:pt x="88622" y="51570"/>
                </a:moveTo>
                <a:cubicBezTo>
                  <a:pt x="88508" y="51570"/>
                  <a:pt x="88433" y="51570"/>
                  <a:pt x="88357" y="51608"/>
                </a:cubicBezTo>
                <a:cubicBezTo>
                  <a:pt x="88319" y="51646"/>
                  <a:pt x="88244" y="51722"/>
                  <a:pt x="88281" y="51873"/>
                </a:cubicBezTo>
                <a:lnTo>
                  <a:pt x="88395" y="51948"/>
                </a:lnTo>
                <a:cubicBezTo>
                  <a:pt x="88428" y="51959"/>
                  <a:pt x="88461" y="51967"/>
                  <a:pt x="88493" y="51967"/>
                </a:cubicBezTo>
                <a:cubicBezTo>
                  <a:pt x="88568" y="51967"/>
                  <a:pt x="88638" y="51924"/>
                  <a:pt x="88691" y="51778"/>
                </a:cubicBezTo>
                <a:lnTo>
                  <a:pt x="88691" y="51778"/>
                </a:lnTo>
                <a:lnTo>
                  <a:pt x="88697" y="51797"/>
                </a:lnTo>
                <a:cubicBezTo>
                  <a:pt x="88697" y="51759"/>
                  <a:pt x="88697" y="51759"/>
                  <a:pt x="88697" y="51759"/>
                </a:cubicBezTo>
                <a:cubicBezTo>
                  <a:pt x="88695" y="51766"/>
                  <a:pt x="88693" y="51772"/>
                  <a:pt x="88691" y="51778"/>
                </a:cubicBezTo>
                <a:lnTo>
                  <a:pt x="88691" y="51778"/>
                </a:lnTo>
                <a:lnTo>
                  <a:pt x="88622" y="51570"/>
                </a:lnTo>
                <a:close/>
                <a:moveTo>
                  <a:pt x="17354" y="51343"/>
                </a:moveTo>
                <a:lnTo>
                  <a:pt x="17203" y="51381"/>
                </a:lnTo>
                <a:cubicBezTo>
                  <a:pt x="17127" y="51457"/>
                  <a:pt x="17090" y="51570"/>
                  <a:pt x="17127" y="51646"/>
                </a:cubicBezTo>
                <a:cubicBezTo>
                  <a:pt x="17090" y="51684"/>
                  <a:pt x="17014" y="51759"/>
                  <a:pt x="17014" y="51797"/>
                </a:cubicBezTo>
                <a:lnTo>
                  <a:pt x="17127" y="51986"/>
                </a:lnTo>
                <a:cubicBezTo>
                  <a:pt x="17127" y="51986"/>
                  <a:pt x="17165" y="52024"/>
                  <a:pt x="17241" y="52024"/>
                </a:cubicBezTo>
                <a:lnTo>
                  <a:pt x="17392" y="51911"/>
                </a:lnTo>
                <a:cubicBezTo>
                  <a:pt x="17392" y="51911"/>
                  <a:pt x="17430" y="51873"/>
                  <a:pt x="17430" y="51835"/>
                </a:cubicBezTo>
                <a:lnTo>
                  <a:pt x="17468" y="51835"/>
                </a:lnTo>
                <a:cubicBezTo>
                  <a:pt x="17619" y="51835"/>
                  <a:pt x="17808" y="51759"/>
                  <a:pt x="17808" y="51533"/>
                </a:cubicBezTo>
                <a:lnTo>
                  <a:pt x="17695" y="51419"/>
                </a:lnTo>
                <a:cubicBezTo>
                  <a:pt x="17581" y="51419"/>
                  <a:pt x="17506" y="51381"/>
                  <a:pt x="17392" y="51343"/>
                </a:cubicBezTo>
                <a:close/>
                <a:moveTo>
                  <a:pt x="21285" y="51743"/>
                </a:moveTo>
                <a:cubicBezTo>
                  <a:pt x="21261" y="51743"/>
                  <a:pt x="21236" y="51747"/>
                  <a:pt x="21211" y="51759"/>
                </a:cubicBezTo>
                <a:cubicBezTo>
                  <a:pt x="21135" y="51797"/>
                  <a:pt x="21135" y="51873"/>
                  <a:pt x="21097" y="51911"/>
                </a:cubicBezTo>
                <a:lnTo>
                  <a:pt x="21249" y="52062"/>
                </a:lnTo>
                <a:lnTo>
                  <a:pt x="21324" y="52062"/>
                </a:lnTo>
                <a:cubicBezTo>
                  <a:pt x="21400" y="52062"/>
                  <a:pt x="21551" y="52062"/>
                  <a:pt x="21589" y="51948"/>
                </a:cubicBezTo>
                <a:lnTo>
                  <a:pt x="21475" y="51797"/>
                </a:lnTo>
                <a:cubicBezTo>
                  <a:pt x="21438" y="51797"/>
                  <a:pt x="21438" y="51759"/>
                  <a:pt x="21400" y="51759"/>
                </a:cubicBezTo>
                <a:cubicBezTo>
                  <a:pt x="21375" y="51759"/>
                  <a:pt x="21333" y="51743"/>
                  <a:pt x="21285" y="51743"/>
                </a:cubicBezTo>
                <a:close/>
                <a:moveTo>
                  <a:pt x="53083" y="52251"/>
                </a:moveTo>
                <a:cubicBezTo>
                  <a:pt x="53016" y="52251"/>
                  <a:pt x="52950" y="52289"/>
                  <a:pt x="53007" y="52364"/>
                </a:cubicBezTo>
                <a:lnTo>
                  <a:pt x="53158" y="52364"/>
                </a:lnTo>
                <a:cubicBezTo>
                  <a:pt x="53215" y="52289"/>
                  <a:pt x="53149" y="52251"/>
                  <a:pt x="53083" y="52251"/>
                </a:cubicBezTo>
                <a:close/>
                <a:moveTo>
                  <a:pt x="32175" y="51986"/>
                </a:moveTo>
                <a:cubicBezTo>
                  <a:pt x="32061" y="52024"/>
                  <a:pt x="31986" y="52100"/>
                  <a:pt x="31986" y="52213"/>
                </a:cubicBezTo>
                <a:cubicBezTo>
                  <a:pt x="31986" y="52289"/>
                  <a:pt x="32024" y="52402"/>
                  <a:pt x="32099" y="52440"/>
                </a:cubicBezTo>
                <a:cubicBezTo>
                  <a:pt x="32175" y="52478"/>
                  <a:pt x="32213" y="52478"/>
                  <a:pt x="32288" y="52478"/>
                </a:cubicBezTo>
                <a:lnTo>
                  <a:pt x="32364" y="52440"/>
                </a:lnTo>
                <a:cubicBezTo>
                  <a:pt x="32402" y="52402"/>
                  <a:pt x="32477" y="52289"/>
                  <a:pt x="32477" y="52175"/>
                </a:cubicBezTo>
                <a:cubicBezTo>
                  <a:pt x="32477" y="52100"/>
                  <a:pt x="32402" y="52062"/>
                  <a:pt x="32364" y="52024"/>
                </a:cubicBezTo>
                <a:cubicBezTo>
                  <a:pt x="32326" y="51986"/>
                  <a:pt x="32288" y="51986"/>
                  <a:pt x="32175" y="51986"/>
                </a:cubicBezTo>
                <a:close/>
                <a:moveTo>
                  <a:pt x="60568" y="52100"/>
                </a:moveTo>
                <a:lnTo>
                  <a:pt x="60455" y="52213"/>
                </a:lnTo>
                <a:lnTo>
                  <a:pt x="60455" y="52364"/>
                </a:lnTo>
                <a:lnTo>
                  <a:pt x="60568" y="52478"/>
                </a:lnTo>
                <a:cubicBezTo>
                  <a:pt x="60613" y="52489"/>
                  <a:pt x="60651" y="52493"/>
                  <a:pt x="60684" y="52493"/>
                </a:cubicBezTo>
                <a:cubicBezTo>
                  <a:pt x="60764" y="52493"/>
                  <a:pt x="60817" y="52467"/>
                  <a:pt x="60871" y="52440"/>
                </a:cubicBezTo>
                <a:cubicBezTo>
                  <a:pt x="60909" y="52402"/>
                  <a:pt x="60947" y="52326"/>
                  <a:pt x="60947" y="52251"/>
                </a:cubicBezTo>
                <a:cubicBezTo>
                  <a:pt x="60947" y="52213"/>
                  <a:pt x="60947" y="52213"/>
                  <a:pt x="60947" y="52213"/>
                </a:cubicBezTo>
                <a:lnTo>
                  <a:pt x="60833" y="52100"/>
                </a:lnTo>
                <a:close/>
                <a:moveTo>
                  <a:pt x="68584" y="52137"/>
                </a:moveTo>
                <a:lnTo>
                  <a:pt x="68395" y="52251"/>
                </a:lnTo>
                <a:cubicBezTo>
                  <a:pt x="68395" y="52251"/>
                  <a:pt x="68357" y="52289"/>
                  <a:pt x="68357" y="52326"/>
                </a:cubicBezTo>
                <a:lnTo>
                  <a:pt x="68470" y="52478"/>
                </a:lnTo>
                <a:cubicBezTo>
                  <a:pt x="68470" y="52516"/>
                  <a:pt x="68508" y="52516"/>
                  <a:pt x="68584" y="52553"/>
                </a:cubicBezTo>
                <a:lnTo>
                  <a:pt x="68735" y="52440"/>
                </a:lnTo>
                <a:cubicBezTo>
                  <a:pt x="68735" y="52402"/>
                  <a:pt x="68773" y="52402"/>
                  <a:pt x="68773" y="52326"/>
                </a:cubicBezTo>
                <a:lnTo>
                  <a:pt x="68659" y="52213"/>
                </a:lnTo>
                <a:cubicBezTo>
                  <a:pt x="68659" y="52175"/>
                  <a:pt x="68621" y="52175"/>
                  <a:pt x="68584" y="52137"/>
                </a:cubicBezTo>
                <a:close/>
                <a:moveTo>
                  <a:pt x="39812" y="52289"/>
                </a:moveTo>
                <a:lnTo>
                  <a:pt x="39585" y="52326"/>
                </a:lnTo>
                <a:cubicBezTo>
                  <a:pt x="39510" y="52326"/>
                  <a:pt x="39358" y="52364"/>
                  <a:pt x="39283" y="52553"/>
                </a:cubicBezTo>
                <a:lnTo>
                  <a:pt x="39396" y="52705"/>
                </a:lnTo>
                <a:cubicBezTo>
                  <a:pt x="39547" y="52705"/>
                  <a:pt x="39699" y="52705"/>
                  <a:pt x="39812" y="52629"/>
                </a:cubicBezTo>
                <a:cubicBezTo>
                  <a:pt x="39888" y="52553"/>
                  <a:pt x="39925" y="52516"/>
                  <a:pt x="39925" y="52440"/>
                </a:cubicBezTo>
                <a:cubicBezTo>
                  <a:pt x="39925" y="52402"/>
                  <a:pt x="39925" y="52326"/>
                  <a:pt x="39812" y="52289"/>
                </a:cubicBezTo>
                <a:close/>
                <a:moveTo>
                  <a:pt x="12175" y="52402"/>
                </a:moveTo>
                <a:lnTo>
                  <a:pt x="12061" y="52516"/>
                </a:lnTo>
                <a:lnTo>
                  <a:pt x="12061" y="52629"/>
                </a:lnTo>
                <a:lnTo>
                  <a:pt x="12175" y="52742"/>
                </a:lnTo>
                <a:cubicBezTo>
                  <a:pt x="12201" y="52769"/>
                  <a:pt x="12247" y="52796"/>
                  <a:pt x="12312" y="52796"/>
                </a:cubicBezTo>
                <a:cubicBezTo>
                  <a:pt x="12338" y="52796"/>
                  <a:pt x="12368" y="52791"/>
                  <a:pt x="12402" y="52780"/>
                </a:cubicBezTo>
                <a:lnTo>
                  <a:pt x="12515" y="52667"/>
                </a:lnTo>
                <a:lnTo>
                  <a:pt x="12515" y="52516"/>
                </a:lnTo>
                <a:lnTo>
                  <a:pt x="12364" y="52402"/>
                </a:lnTo>
                <a:close/>
                <a:moveTo>
                  <a:pt x="5142" y="52705"/>
                </a:moveTo>
                <a:cubicBezTo>
                  <a:pt x="4991" y="52705"/>
                  <a:pt x="4878" y="52780"/>
                  <a:pt x="4878" y="52894"/>
                </a:cubicBezTo>
                <a:lnTo>
                  <a:pt x="5029" y="52894"/>
                </a:lnTo>
                <a:cubicBezTo>
                  <a:pt x="5029" y="52894"/>
                  <a:pt x="5029" y="52931"/>
                  <a:pt x="5067" y="53007"/>
                </a:cubicBezTo>
                <a:lnTo>
                  <a:pt x="5218" y="53007"/>
                </a:lnTo>
                <a:cubicBezTo>
                  <a:pt x="5256" y="52969"/>
                  <a:pt x="5256" y="52931"/>
                  <a:pt x="5256" y="52894"/>
                </a:cubicBezTo>
                <a:lnTo>
                  <a:pt x="5407" y="52894"/>
                </a:lnTo>
                <a:cubicBezTo>
                  <a:pt x="5407" y="52856"/>
                  <a:pt x="5369" y="52780"/>
                  <a:pt x="5332" y="52742"/>
                </a:cubicBezTo>
                <a:cubicBezTo>
                  <a:pt x="5294" y="52705"/>
                  <a:pt x="5218" y="52705"/>
                  <a:pt x="5142" y="52705"/>
                </a:cubicBezTo>
                <a:close/>
                <a:moveTo>
                  <a:pt x="72242" y="52464"/>
                </a:moveTo>
                <a:cubicBezTo>
                  <a:pt x="71977" y="52464"/>
                  <a:pt x="71944" y="52685"/>
                  <a:pt x="71911" y="52818"/>
                </a:cubicBezTo>
                <a:lnTo>
                  <a:pt x="72062" y="52931"/>
                </a:lnTo>
                <a:cubicBezTo>
                  <a:pt x="72062" y="52931"/>
                  <a:pt x="72062" y="52931"/>
                  <a:pt x="72100" y="52969"/>
                </a:cubicBezTo>
                <a:cubicBezTo>
                  <a:pt x="72138" y="52969"/>
                  <a:pt x="72175" y="53007"/>
                  <a:pt x="72289" y="53007"/>
                </a:cubicBezTo>
                <a:lnTo>
                  <a:pt x="72402" y="52894"/>
                </a:lnTo>
                <a:cubicBezTo>
                  <a:pt x="72402" y="52894"/>
                  <a:pt x="72402" y="52894"/>
                  <a:pt x="72402" y="52856"/>
                </a:cubicBezTo>
                <a:lnTo>
                  <a:pt x="72516" y="52780"/>
                </a:lnTo>
                <a:lnTo>
                  <a:pt x="72516" y="52742"/>
                </a:lnTo>
                <a:cubicBezTo>
                  <a:pt x="72516" y="52705"/>
                  <a:pt x="72516" y="52667"/>
                  <a:pt x="72478" y="52629"/>
                </a:cubicBezTo>
                <a:cubicBezTo>
                  <a:pt x="72478" y="52591"/>
                  <a:pt x="72478" y="52591"/>
                  <a:pt x="72478" y="52591"/>
                </a:cubicBezTo>
                <a:lnTo>
                  <a:pt x="72364" y="52478"/>
                </a:lnTo>
                <a:cubicBezTo>
                  <a:pt x="72319" y="52469"/>
                  <a:pt x="72278" y="52464"/>
                  <a:pt x="72242" y="52464"/>
                </a:cubicBezTo>
                <a:close/>
                <a:moveTo>
                  <a:pt x="27298" y="52667"/>
                </a:moveTo>
                <a:lnTo>
                  <a:pt x="27109" y="52780"/>
                </a:lnTo>
                <a:cubicBezTo>
                  <a:pt x="27109" y="52742"/>
                  <a:pt x="27146" y="52742"/>
                  <a:pt x="27146" y="52705"/>
                </a:cubicBezTo>
                <a:lnTo>
                  <a:pt x="27146" y="52705"/>
                </a:lnTo>
                <a:cubicBezTo>
                  <a:pt x="27109" y="52742"/>
                  <a:pt x="26957" y="52742"/>
                  <a:pt x="26957" y="52856"/>
                </a:cubicBezTo>
                <a:lnTo>
                  <a:pt x="26957" y="52931"/>
                </a:lnTo>
                <a:cubicBezTo>
                  <a:pt x="26995" y="53007"/>
                  <a:pt x="27109" y="53045"/>
                  <a:pt x="27184" y="53045"/>
                </a:cubicBezTo>
                <a:cubicBezTo>
                  <a:pt x="27298" y="53007"/>
                  <a:pt x="27449" y="52931"/>
                  <a:pt x="27449" y="52818"/>
                </a:cubicBezTo>
                <a:cubicBezTo>
                  <a:pt x="27449" y="52742"/>
                  <a:pt x="27373" y="52667"/>
                  <a:pt x="27298" y="52667"/>
                </a:cubicBezTo>
                <a:close/>
                <a:moveTo>
                  <a:pt x="40039" y="52629"/>
                </a:moveTo>
                <a:cubicBezTo>
                  <a:pt x="39925" y="52629"/>
                  <a:pt x="39850" y="52667"/>
                  <a:pt x="39812" y="52705"/>
                </a:cubicBezTo>
                <a:lnTo>
                  <a:pt x="39812" y="52742"/>
                </a:lnTo>
                <a:cubicBezTo>
                  <a:pt x="39736" y="52742"/>
                  <a:pt x="39699" y="52780"/>
                  <a:pt x="39661" y="52780"/>
                </a:cubicBezTo>
                <a:cubicBezTo>
                  <a:pt x="39547" y="52856"/>
                  <a:pt x="39585" y="53158"/>
                  <a:pt x="39774" y="53158"/>
                </a:cubicBezTo>
                <a:cubicBezTo>
                  <a:pt x="39812" y="53158"/>
                  <a:pt x="39888" y="53158"/>
                  <a:pt x="39963" y="53083"/>
                </a:cubicBezTo>
                <a:cubicBezTo>
                  <a:pt x="39963" y="53083"/>
                  <a:pt x="40001" y="53120"/>
                  <a:pt x="40001" y="53120"/>
                </a:cubicBezTo>
                <a:cubicBezTo>
                  <a:pt x="40077" y="53120"/>
                  <a:pt x="40115" y="53158"/>
                  <a:pt x="40228" y="53158"/>
                </a:cubicBezTo>
                <a:lnTo>
                  <a:pt x="40341" y="53045"/>
                </a:lnTo>
                <a:cubicBezTo>
                  <a:pt x="40341" y="52894"/>
                  <a:pt x="40190" y="52667"/>
                  <a:pt x="40039" y="52629"/>
                </a:cubicBezTo>
                <a:close/>
                <a:moveTo>
                  <a:pt x="46769" y="52289"/>
                </a:moveTo>
                <a:cubicBezTo>
                  <a:pt x="46617" y="52289"/>
                  <a:pt x="46504" y="52326"/>
                  <a:pt x="46466" y="52364"/>
                </a:cubicBezTo>
                <a:lnTo>
                  <a:pt x="46391" y="52364"/>
                </a:lnTo>
                <a:lnTo>
                  <a:pt x="46239" y="52478"/>
                </a:lnTo>
                <a:lnTo>
                  <a:pt x="46239" y="52553"/>
                </a:lnTo>
                <a:lnTo>
                  <a:pt x="46202" y="52553"/>
                </a:lnTo>
                <a:cubicBezTo>
                  <a:pt x="46013" y="52629"/>
                  <a:pt x="45975" y="52931"/>
                  <a:pt x="45975" y="53045"/>
                </a:cubicBezTo>
                <a:lnTo>
                  <a:pt x="46088" y="53158"/>
                </a:lnTo>
                <a:cubicBezTo>
                  <a:pt x="46202" y="53158"/>
                  <a:pt x="46277" y="53120"/>
                  <a:pt x="46315" y="53120"/>
                </a:cubicBezTo>
                <a:lnTo>
                  <a:pt x="46353" y="53120"/>
                </a:lnTo>
                <a:lnTo>
                  <a:pt x="46504" y="52969"/>
                </a:lnTo>
                <a:cubicBezTo>
                  <a:pt x="46504" y="52969"/>
                  <a:pt x="46504" y="52931"/>
                  <a:pt x="46466" y="52894"/>
                </a:cubicBezTo>
                <a:lnTo>
                  <a:pt x="46466" y="52894"/>
                </a:lnTo>
                <a:cubicBezTo>
                  <a:pt x="46507" y="52904"/>
                  <a:pt x="46545" y="52908"/>
                  <a:pt x="46580" y="52908"/>
                </a:cubicBezTo>
                <a:cubicBezTo>
                  <a:pt x="46675" y="52908"/>
                  <a:pt x="46751" y="52873"/>
                  <a:pt x="46806" y="52818"/>
                </a:cubicBezTo>
                <a:cubicBezTo>
                  <a:pt x="46882" y="52742"/>
                  <a:pt x="46958" y="52667"/>
                  <a:pt x="46958" y="52553"/>
                </a:cubicBezTo>
                <a:cubicBezTo>
                  <a:pt x="46958" y="52478"/>
                  <a:pt x="46882" y="52364"/>
                  <a:pt x="46806" y="52326"/>
                </a:cubicBezTo>
                <a:lnTo>
                  <a:pt x="46769" y="52289"/>
                </a:lnTo>
                <a:close/>
                <a:moveTo>
                  <a:pt x="63026" y="52553"/>
                </a:moveTo>
                <a:lnTo>
                  <a:pt x="62950" y="52742"/>
                </a:lnTo>
                <a:cubicBezTo>
                  <a:pt x="62988" y="52818"/>
                  <a:pt x="62988" y="52818"/>
                  <a:pt x="62950" y="52894"/>
                </a:cubicBezTo>
                <a:cubicBezTo>
                  <a:pt x="62913" y="52969"/>
                  <a:pt x="62875" y="53045"/>
                  <a:pt x="62837" y="53158"/>
                </a:cubicBezTo>
                <a:lnTo>
                  <a:pt x="62988" y="53272"/>
                </a:lnTo>
                <a:cubicBezTo>
                  <a:pt x="63102" y="53272"/>
                  <a:pt x="63253" y="53234"/>
                  <a:pt x="63366" y="53083"/>
                </a:cubicBezTo>
                <a:lnTo>
                  <a:pt x="63253" y="53045"/>
                </a:lnTo>
                <a:cubicBezTo>
                  <a:pt x="63291" y="52969"/>
                  <a:pt x="63328" y="52818"/>
                  <a:pt x="63328" y="52780"/>
                </a:cubicBezTo>
                <a:cubicBezTo>
                  <a:pt x="63328" y="52667"/>
                  <a:pt x="63291" y="52629"/>
                  <a:pt x="63253" y="52591"/>
                </a:cubicBezTo>
                <a:cubicBezTo>
                  <a:pt x="63177" y="52553"/>
                  <a:pt x="63102" y="52553"/>
                  <a:pt x="63026" y="52553"/>
                </a:cubicBezTo>
                <a:close/>
                <a:moveTo>
                  <a:pt x="26163" y="52926"/>
                </a:moveTo>
                <a:cubicBezTo>
                  <a:pt x="25924" y="52926"/>
                  <a:pt x="25861" y="53086"/>
                  <a:pt x="25861" y="53120"/>
                </a:cubicBezTo>
                <a:lnTo>
                  <a:pt x="25899" y="53234"/>
                </a:lnTo>
                <a:cubicBezTo>
                  <a:pt x="25974" y="53309"/>
                  <a:pt x="26088" y="53309"/>
                  <a:pt x="26201" y="53309"/>
                </a:cubicBezTo>
                <a:cubicBezTo>
                  <a:pt x="26315" y="53272"/>
                  <a:pt x="26390" y="53158"/>
                  <a:pt x="26390" y="53083"/>
                </a:cubicBezTo>
                <a:cubicBezTo>
                  <a:pt x="26390" y="53045"/>
                  <a:pt x="26390" y="53045"/>
                  <a:pt x="26353" y="53007"/>
                </a:cubicBezTo>
                <a:lnTo>
                  <a:pt x="26239" y="52931"/>
                </a:lnTo>
                <a:cubicBezTo>
                  <a:pt x="26212" y="52928"/>
                  <a:pt x="26186" y="52926"/>
                  <a:pt x="26163" y="52926"/>
                </a:cubicBezTo>
                <a:close/>
                <a:moveTo>
                  <a:pt x="70776" y="52931"/>
                </a:moveTo>
                <a:cubicBezTo>
                  <a:pt x="70663" y="52931"/>
                  <a:pt x="70587" y="52931"/>
                  <a:pt x="70550" y="52969"/>
                </a:cubicBezTo>
                <a:cubicBezTo>
                  <a:pt x="70512" y="53007"/>
                  <a:pt x="70436" y="53083"/>
                  <a:pt x="70436" y="53158"/>
                </a:cubicBezTo>
                <a:lnTo>
                  <a:pt x="70436" y="53196"/>
                </a:lnTo>
                <a:lnTo>
                  <a:pt x="70587" y="53309"/>
                </a:lnTo>
                <a:cubicBezTo>
                  <a:pt x="70663" y="53309"/>
                  <a:pt x="70776" y="53309"/>
                  <a:pt x="70814" y="53272"/>
                </a:cubicBezTo>
                <a:cubicBezTo>
                  <a:pt x="70852" y="53234"/>
                  <a:pt x="70890" y="53158"/>
                  <a:pt x="70890" y="53083"/>
                </a:cubicBezTo>
                <a:lnTo>
                  <a:pt x="70890" y="53045"/>
                </a:lnTo>
                <a:lnTo>
                  <a:pt x="70776" y="52931"/>
                </a:lnTo>
                <a:close/>
                <a:moveTo>
                  <a:pt x="2496" y="53120"/>
                </a:moveTo>
                <a:cubicBezTo>
                  <a:pt x="2345" y="53120"/>
                  <a:pt x="2231" y="53196"/>
                  <a:pt x="2231" y="53309"/>
                </a:cubicBezTo>
                <a:lnTo>
                  <a:pt x="2383" y="53309"/>
                </a:lnTo>
                <a:cubicBezTo>
                  <a:pt x="2383" y="53309"/>
                  <a:pt x="2345" y="53347"/>
                  <a:pt x="2383" y="53347"/>
                </a:cubicBezTo>
                <a:cubicBezTo>
                  <a:pt x="2483" y="53347"/>
                  <a:pt x="2500" y="53314"/>
                  <a:pt x="2534" y="53314"/>
                </a:cubicBezTo>
                <a:cubicBezTo>
                  <a:pt x="2551" y="53314"/>
                  <a:pt x="2572" y="53322"/>
                  <a:pt x="2609" y="53347"/>
                </a:cubicBezTo>
                <a:cubicBezTo>
                  <a:pt x="2609" y="53347"/>
                  <a:pt x="2609" y="53309"/>
                  <a:pt x="2609" y="53309"/>
                </a:cubicBezTo>
                <a:lnTo>
                  <a:pt x="2761" y="53309"/>
                </a:lnTo>
                <a:cubicBezTo>
                  <a:pt x="2761" y="53234"/>
                  <a:pt x="2723" y="53196"/>
                  <a:pt x="2647" y="53158"/>
                </a:cubicBezTo>
                <a:cubicBezTo>
                  <a:pt x="2609" y="53120"/>
                  <a:pt x="2534" y="53120"/>
                  <a:pt x="2496" y="53120"/>
                </a:cubicBezTo>
                <a:close/>
                <a:moveTo>
                  <a:pt x="65559" y="52969"/>
                </a:moveTo>
                <a:cubicBezTo>
                  <a:pt x="65446" y="52969"/>
                  <a:pt x="65332" y="52969"/>
                  <a:pt x="65257" y="53045"/>
                </a:cubicBezTo>
                <a:cubicBezTo>
                  <a:pt x="65105" y="53120"/>
                  <a:pt x="65068" y="53309"/>
                  <a:pt x="65181" y="53423"/>
                </a:cubicBezTo>
                <a:lnTo>
                  <a:pt x="65294" y="53461"/>
                </a:lnTo>
                <a:cubicBezTo>
                  <a:pt x="65559" y="53423"/>
                  <a:pt x="65635" y="53234"/>
                  <a:pt x="65672" y="53120"/>
                </a:cubicBezTo>
                <a:lnTo>
                  <a:pt x="65559" y="52969"/>
                </a:lnTo>
                <a:close/>
                <a:moveTo>
                  <a:pt x="87089" y="53035"/>
                </a:moveTo>
                <a:cubicBezTo>
                  <a:pt x="87007" y="53035"/>
                  <a:pt x="86951" y="53097"/>
                  <a:pt x="86920" y="53158"/>
                </a:cubicBezTo>
                <a:lnTo>
                  <a:pt x="87034" y="53309"/>
                </a:lnTo>
                <a:cubicBezTo>
                  <a:pt x="87034" y="53309"/>
                  <a:pt x="87034" y="53347"/>
                  <a:pt x="87034" y="53347"/>
                </a:cubicBezTo>
                <a:cubicBezTo>
                  <a:pt x="87072" y="53385"/>
                  <a:pt x="87147" y="53461"/>
                  <a:pt x="87261" y="53461"/>
                </a:cubicBezTo>
                <a:lnTo>
                  <a:pt x="87412" y="53385"/>
                </a:lnTo>
                <a:lnTo>
                  <a:pt x="87412" y="53347"/>
                </a:lnTo>
                <a:cubicBezTo>
                  <a:pt x="87412" y="53196"/>
                  <a:pt x="87298" y="53045"/>
                  <a:pt x="87147" y="53045"/>
                </a:cubicBezTo>
                <a:cubicBezTo>
                  <a:pt x="87126" y="53038"/>
                  <a:pt x="87107" y="53035"/>
                  <a:pt x="87089" y="53035"/>
                </a:cubicBezTo>
                <a:close/>
                <a:moveTo>
                  <a:pt x="55162" y="52969"/>
                </a:moveTo>
                <a:cubicBezTo>
                  <a:pt x="55124" y="53045"/>
                  <a:pt x="55011" y="53120"/>
                  <a:pt x="54935" y="53158"/>
                </a:cubicBezTo>
                <a:cubicBezTo>
                  <a:pt x="54897" y="53196"/>
                  <a:pt x="54859" y="53234"/>
                  <a:pt x="54822" y="53272"/>
                </a:cubicBezTo>
                <a:lnTo>
                  <a:pt x="54784" y="53423"/>
                </a:lnTo>
                <a:cubicBezTo>
                  <a:pt x="54846" y="53485"/>
                  <a:pt x="54933" y="53546"/>
                  <a:pt x="55045" y="53546"/>
                </a:cubicBezTo>
                <a:cubicBezTo>
                  <a:pt x="55070" y="53546"/>
                  <a:pt x="55096" y="53543"/>
                  <a:pt x="55124" y="53536"/>
                </a:cubicBezTo>
                <a:cubicBezTo>
                  <a:pt x="55313" y="53499"/>
                  <a:pt x="55464" y="53309"/>
                  <a:pt x="55464" y="53158"/>
                </a:cubicBezTo>
                <a:cubicBezTo>
                  <a:pt x="55464" y="53083"/>
                  <a:pt x="55427" y="53007"/>
                  <a:pt x="55389" y="52969"/>
                </a:cubicBezTo>
                <a:close/>
                <a:moveTo>
                  <a:pt x="78867" y="53120"/>
                </a:moveTo>
                <a:cubicBezTo>
                  <a:pt x="78754" y="53158"/>
                  <a:pt x="78451" y="53196"/>
                  <a:pt x="78527" y="53461"/>
                </a:cubicBezTo>
                <a:lnTo>
                  <a:pt x="78640" y="53574"/>
                </a:lnTo>
                <a:cubicBezTo>
                  <a:pt x="78661" y="53578"/>
                  <a:pt x="78680" y="53579"/>
                  <a:pt x="78698" y="53579"/>
                </a:cubicBezTo>
                <a:cubicBezTo>
                  <a:pt x="78881" y="53579"/>
                  <a:pt x="78946" y="53420"/>
                  <a:pt x="78981" y="53385"/>
                </a:cubicBezTo>
                <a:cubicBezTo>
                  <a:pt x="78981" y="53347"/>
                  <a:pt x="79019" y="53347"/>
                  <a:pt x="79019" y="53309"/>
                </a:cubicBezTo>
                <a:lnTo>
                  <a:pt x="78867" y="53120"/>
                </a:lnTo>
                <a:close/>
                <a:moveTo>
                  <a:pt x="53871" y="52770"/>
                </a:moveTo>
                <a:cubicBezTo>
                  <a:pt x="53811" y="52770"/>
                  <a:pt x="53756" y="52825"/>
                  <a:pt x="53725" y="52856"/>
                </a:cubicBezTo>
                <a:cubicBezTo>
                  <a:pt x="53725" y="52856"/>
                  <a:pt x="53725" y="52856"/>
                  <a:pt x="53687" y="52894"/>
                </a:cubicBezTo>
                <a:cubicBezTo>
                  <a:pt x="53725" y="52894"/>
                  <a:pt x="53725" y="52856"/>
                  <a:pt x="53763" y="52856"/>
                </a:cubicBezTo>
                <a:cubicBezTo>
                  <a:pt x="53839" y="52894"/>
                  <a:pt x="53839" y="52894"/>
                  <a:pt x="53839" y="52894"/>
                </a:cubicBezTo>
                <a:lnTo>
                  <a:pt x="53574" y="52931"/>
                </a:lnTo>
                <a:lnTo>
                  <a:pt x="53574" y="53158"/>
                </a:lnTo>
                <a:lnTo>
                  <a:pt x="53687" y="53272"/>
                </a:lnTo>
                <a:lnTo>
                  <a:pt x="53763" y="53272"/>
                </a:lnTo>
                <a:cubicBezTo>
                  <a:pt x="53763" y="53309"/>
                  <a:pt x="53763" y="53347"/>
                  <a:pt x="53763" y="53423"/>
                </a:cubicBezTo>
                <a:lnTo>
                  <a:pt x="53839" y="53499"/>
                </a:lnTo>
                <a:cubicBezTo>
                  <a:pt x="53839" y="53499"/>
                  <a:pt x="53876" y="53536"/>
                  <a:pt x="53876" y="53536"/>
                </a:cubicBezTo>
                <a:lnTo>
                  <a:pt x="53952" y="53612"/>
                </a:lnTo>
                <a:lnTo>
                  <a:pt x="53990" y="53650"/>
                </a:lnTo>
                <a:cubicBezTo>
                  <a:pt x="54103" y="53688"/>
                  <a:pt x="54217" y="53725"/>
                  <a:pt x="54368" y="53725"/>
                </a:cubicBezTo>
                <a:lnTo>
                  <a:pt x="54519" y="53574"/>
                </a:lnTo>
                <a:cubicBezTo>
                  <a:pt x="54557" y="53536"/>
                  <a:pt x="54633" y="53499"/>
                  <a:pt x="54633" y="53385"/>
                </a:cubicBezTo>
                <a:cubicBezTo>
                  <a:pt x="54633" y="53385"/>
                  <a:pt x="54633" y="53347"/>
                  <a:pt x="54633" y="53309"/>
                </a:cubicBezTo>
                <a:cubicBezTo>
                  <a:pt x="54595" y="53196"/>
                  <a:pt x="54519" y="53120"/>
                  <a:pt x="54444" y="53083"/>
                </a:cubicBezTo>
                <a:lnTo>
                  <a:pt x="54406" y="53045"/>
                </a:lnTo>
                <a:cubicBezTo>
                  <a:pt x="54330" y="53007"/>
                  <a:pt x="54292" y="52969"/>
                  <a:pt x="54217" y="52969"/>
                </a:cubicBezTo>
                <a:cubicBezTo>
                  <a:pt x="54179" y="52969"/>
                  <a:pt x="54179" y="52931"/>
                  <a:pt x="54141" y="52931"/>
                </a:cubicBezTo>
                <a:cubicBezTo>
                  <a:pt x="54103" y="52931"/>
                  <a:pt x="54103" y="52931"/>
                  <a:pt x="54066" y="52894"/>
                </a:cubicBezTo>
                <a:cubicBezTo>
                  <a:pt x="54066" y="52856"/>
                  <a:pt x="54028" y="52780"/>
                  <a:pt x="53914" y="52780"/>
                </a:cubicBezTo>
                <a:cubicBezTo>
                  <a:pt x="53900" y="52773"/>
                  <a:pt x="53885" y="52770"/>
                  <a:pt x="53871" y="52770"/>
                </a:cubicBezTo>
                <a:close/>
                <a:moveTo>
                  <a:pt x="72213" y="53083"/>
                </a:moveTo>
                <a:lnTo>
                  <a:pt x="71949" y="53158"/>
                </a:lnTo>
                <a:cubicBezTo>
                  <a:pt x="71949" y="53158"/>
                  <a:pt x="71986" y="53120"/>
                  <a:pt x="71986" y="53120"/>
                </a:cubicBezTo>
                <a:lnTo>
                  <a:pt x="71949" y="53120"/>
                </a:lnTo>
                <a:lnTo>
                  <a:pt x="71759" y="53272"/>
                </a:lnTo>
                <a:cubicBezTo>
                  <a:pt x="71797" y="53309"/>
                  <a:pt x="71797" y="53347"/>
                  <a:pt x="71797" y="53423"/>
                </a:cubicBezTo>
                <a:lnTo>
                  <a:pt x="71797" y="53461"/>
                </a:lnTo>
                <a:cubicBezTo>
                  <a:pt x="71797" y="53574"/>
                  <a:pt x="71797" y="53688"/>
                  <a:pt x="72024" y="53763"/>
                </a:cubicBezTo>
                <a:lnTo>
                  <a:pt x="72213" y="53688"/>
                </a:lnTo>
                <a:lnTo>
                  <a:pt x="72251" y="53650"/>
                </a:lnTo>
                <a:cubicBezTo>
                  <a:pt x="72289" y="53574"/>
                  <a:pt x="72327" y="53461"/>
                  <a:pt x="72327" y="53347"/>
                </a:cubicBezTo>
                <a:cubicBezTo>
                  <a:pt x="72327" y="53234"/>
                  <a:pt x="72289" y="53158"/>
                  <a:pt x="72213" y="53083"/>
                </a:cubicBezTo>
                <a:close/>
                <a:moveTo>
                  <a:pt x="50586" y="53811"/>
                </a:moveTo>
                <a:lnTo>
                  <a:pt x="50580" y="53816"/>
                </a:lnTo>
                <a:lnTo>
                  <a:pt x="50580" y="53816"/>
                </a:lnTo>
                <a:lnTo>
                  <a:pt x="50572" y="53832"/>
                </a:lnTo>
                <a:lnTo>
                  <a:pt x="50572" y="53832"/>
                </a:lnTo>
                <a:cubicBezTo>
                  <a:pt x="50578" y="53828"/>
                  <a:pt x="50584" y="53822"/>
                  <a:pt x="50586" y="53811"/>
                </a:cubicBezTo>
                <a:close/>
                <a:moveTo>
                  <a:pt x="47832" y="53341"/>
                </a:moveTo>
                <a:cubicBezTo>
                  <a:pt x="47756" y="53341"/>
                  <a:pt x="47684" y="53355"/>
                  <a:pt x="47638" y="53423"/>
                </a:cubicBezTo>
                <a:cubicBezTo>
                  <a:pt x="47600" y="53423"/>
                  <a:pt x="47525" y="53499"/>
                  <a:pt x="47563" y="53612"/>
                </a:cubicBezTo>
                <a:cubicBezTo>
                  <a:pt x="47563" y="53725"/>
                  <a:pt x="47676" y="53801"/>
                  <a:pt x="47827" y="53839"/>
                </a:cubicBezTo>
                <a:cubicBezTo>
                  <a:pt x="48016" y="53839"/>
                  <a:pt x="48130" y="53801"/>
                  <a:pt x="48168" y="53688"/>
                </a:cubicBezTo>
                <a:lnTo>
                  <a:pt x="48130" y="53650"/>
                </a:lnTo>
                <a:cubicBezTo>
                  <a:pt x="48168" y="53612"/>
                  <a:pt x="48205" y="53574"/>
                  <a:pt x="48205" y="53499"/>
                </a:cubicBezTo>
                <a:cubicBezTo>
                  <a:pt x="48205" y="53461"/>
                  <a:pt x="48205" y="53423"/>
                  <a:pt x="48168" y="53385"/>
                </a:cubicBezTo>
                <a:lnTo>
                  <a:pt x="48054" y="53347"/>
                </a:lnTo>
                <a:lnTo>
                  <a:pt x="47979" y="53347"/>
                </a:lnTo>
                <a:cubicBezTo>
                  <a:pt x="47933" y="53347"/>
                  <a:pt x="47882" y="53341"/>
                  <a:pt x="47832" y="53341"/>
                </a:cubicBezTo>
                <a:close/>
                <a:moveTo>
                  <a:pt x="50549" y="53470"/>
                </a:moveTo>
                <a:cubicBezTo>
                  <a:pt x="50512" y="53470"/>
                  <a:pt x="50474" y="53480"/>
                  <a:pt x="50436" y="53499"/>
                </a:cubicBezTo>
                <a:cubicBezTo>
                  <a:pt x="50285" y="53574"/>
                  <a:pt x="50285" y="53763"/>
                  <a:pt x="50398" y="53839"/>
                </a:cubicBezTo>
                <a:cubicBezTo>
                  <a:pt x="50436" y="53877"/>
                  <a:pt x="50474" y="53877"/>
                  <a:pt x="50549" y="53877"/>
                </a:cubicBezTo>
                <a:lnTo>
                  <a:pt x="50572" y="53832"/>
                </a:lnTo>
                <a:lnTo>
                  <a:pt x="50572" y="53832"/>
                </a:lnTo>
                <a:cubicBezTo>
                  <a:pt x="50561" y="53839"/>
                  <a:pt x="50549" y="53839"/>
                  <a:pt x="50549" y="53839"/>
                </a:cubicBezTo>
                <a:lnTo>
                  <a:pt x="50580" y="53816"/>
                </a:lnTo>
                <a:lnTo>
                  <a:pt x="50580" y="53816"/>
                </a:lnTo>
                <a:lnTo>
                  <a:pt x="50587" y="53801"/>
                </a:lnTo>
                <a:lnTo>
                  <a:pt x="50587" y="53801"/>
                </a:lnTo>
                <a:cubicBezTo>
                  <a:pt x="50587" y="53805"/>
                  <a:pt x="50587" y="53808"/>
                  <a:pt x="50586" y="53811"/>
                </a:cubicBezTo>
                <a:lnTo>
                  <a:pt x="50586" y="53811"/>
                </a:lnTo>
                <a:lnTo>
                  <a:pt x="50701" y="53725"/>
                </a:lnTo>
                <a:lnTo>
                  <a:pt x="50701" y="53612"/>
                </a:lnTo>
                <a:lnTo>
                  <a:pt x="50663" y="53499"/>
                </a:lnTo>
                <a:cubicBezTo>
                  <a:pt x="50625" y="53480"/>
                  <a:pt x="50587" y="53470"/>
                  <a:pt x="50549" y="53470"/>
                </a:cubicBezTo>
                <a:close/>
                <a:moveTo>
                  <a:pt x="62469" y="53625"/>
                </a:moveTo>
                <a:cubicBezTo>
                  <a:pt x="62422" y="53625"/>
                  <a:pt x="62369" y="53632"/>
                  <a:pt x="62308" y="53650"/>
                </a:cubicBezTo>
                <a:lnTo>
                  <a:pt x="62232" y="53839"/>
                </a:lnTo>
                <a:cubicBezTo>
                  <a:pt x="62270" y="53877"/>
                  <a:pt x="62232" y="53914"/>
                  <a:pt x="62232" y="53990"/>
                </a:cubicBezTo>
                <a:cubicBezTo>
                  <a:pt x="62194" y="54103"/>
                  <a:pt x="62194" y="54255"/>
                  <a:pt x="62270" y="54368"/>
                </a:cubicBezTo>
                <a:lnTo>
                  <a:pt x="62383" y="54406"/>
                </a:lnTo>
                <a:lnTo>
                  <a:pt x="62572" y="54406"/>
                </a:lnTo>
                <a:lnTo>
                  <a:pt x="62723" y="54255"/>
                </a:lnTo>
                <a:cubicBezTo>
                  <a:pt x="62723" y="54179"/>
                  <a:pt x="62761" y="54141"/>
                  <a:pt x="62837" y="54066"/>
                </a:cubicBezTo>
                <a:cubicBezTo>
                  <a:pt x="62875" y="54066"/>
                  <a:pt x="62875" y="54028"/>
                  <a:pt x="62913" y="53990"/>
                </a:cubicBezTo>
                <a:lnTo>
                  <a:pt x="62837" y="53801"/>
                </a:lnTo>
                <a:cubicBezTo>
                  <a:pt x="62799" y="53801"/>
                  <a:pt x="62799" y="53801"/>
                  <a:pt x="62761" y="53763"/>
                </a:cubicBezTo>
                <a:cubicBezTo>
                  <a:pt x="62703" y="53705"/>
                  <a:pt x="62623" y="53625"/>
                  <a:pt x="62469" y="53625"/>
                </a:cubicBezTo>
                <a:close/>
                <a:moveTo>
                  <a:pt x="77506" y="54406"/>
                </a:moveTo>
                <a:cubicBezTo>
                  <a:pt x="77506" y="54415"/>
                  <a:pt x="77508" y="54421"/>
                  <a:pt x="77511" y="54427"/>
                </a:cubicBezTo>
                <a:lnTo>
                  <a:pt x="77511" y="54427"/>
                </a:lnTo>
                <a:lnTo>
                  <a:pt x="77506" y="54406"/>
                </a:lnTo>
                <a:close/>
                <a:moveTo>
                  <a:pt x="40984" y="54141"/>
                </a:moveTo>
                <a:cubicBezTo>
                  <a:pt x="40984" y="54141"/>
                  <a:pt x="40984" y="54179"/>
                  <a:pt x="41022" y="54179"/>
                </a:cubicBezTo>
                <a:lnTo>
                  <a:pt x="40833" y="54179"/>
                </a:lnTo>
                <a:cubicBezTo>
                  <a:pt x="40833" y="54368"/>
                  <a:pt x="40984" y="54444"/>
                  <a:pt x="41098" y="54444"/>
                </a:cubicBezTo>
                <a:cubicBezTo>
                  <a:pt x="41173" y="54444"/>
                  <a:pt x="41249" y="54406"/>
                  <a:pt x="41287" y="54368"/>
                </a:cubicBezTo>
                <a:cubicBezTo>
                  <a:pt x="41362" y="54330"/>
                  <a:pt x="41362" y="54255"/>
                  <a:pt x="41362" y="54179"/>
                </a:cubicBezTo>
                <a:lnTo>
                  <a:pt x="41211" y="54179"/>
                </a:lnTo>
                <a:cubicBezTo>
                  <a:pt x="41249" y="54179"/>
                  <a:pt x="41249" y="54141"/>
                  <a:pt x="41249" y="54141"/>
                </a:cubicBezTo>
                <a:close/>
                <a:moveTo>
                  <a:pt x="77771" y="53725"/>
                </a:moveTo>
                <a:cubicBezTo>
                  <a:pt x="77582" y="53725"/>
                  <a:pt x="77468" y="53763"/>
                  <a:pt x="77393" y="53839"/>
                </a:cubicBezTo>
                <a:lnTo>
                  <a:pt x="77468" y="53990"/>
                </a:lnTo>
                <a:cubicBezTo>
                  <a:pt x="77431" y="54066"/>
                  <a:pt x="77393" y="54141"/>
                  <a:pt x="77393" y="54179"/>
                </a:cubicBezTo>
                <a:lnTo>
                  <a:pt x="77393" y="54217"/>
                </a:lnTo>
                <a:cubicBezTo>
                  <a:pt x="77393" y="54255"/>
                  <a:pt x="77393" y="54255"/>
                  <a:pt x="77393" y="54292"/>
                </a:cubicBezTo>
                <a:lnTo>
                  <a:pt x="77468" y="54368"/>
                </a:lnTo>
                <a:lnTo>
                  <a:pt x="77544" y="54444"/>
                </a:lnTo>
                <a:cubicBezTo>
                  <a:pt x="77544" y="54444"/>
                  <a:pt x="77522" y="54444"/>
                  <a:pt x="77511" y="54427"/>
                </a:cubicBezTo>
                <a:lnTo>
                  <a:pt x="77511" y="54427"/>
                </a:lnTo>
                <a:lnTo>
                  <a:pt x="77544" y="54557"/>
                </a:lnTo>
                <a:cubicBezTo>
                  <a:pt x="77603" y="54566"/>
                  <a:pt x="77656" y="54570"/>
                  <a:pt x="77706" y="54570"/>
                </a:cubicBezTo>
                <a:cubicBezTo>
                  <a:pt x="78071" y="54570"/>
                  <a:pt x="78200" y="54341"/>
                  <a:pt x="78300" y="54141"/>
                </a:cubicBezTo>
                <a:lnTo>
                  <a:pt x="78300" y="54103"/>
                </a:lnTo>
                <a:lnTo>
                  <a:pt x="78300" y="54028"/>
                </a:lnTo>
                <a:cubicBezTo>
                  <a:pt x="78225" y="53877"/>
                  <a:pt x="77960" y="53725"/>
                  <a:pt x="77771" y="53725"/>
                </a:cubicBezTo>
                <a:close/>
                <a:moveTo>
                  <a:pt x="43782" y="53839"/>
                </a:moveTo>
                <a:lnTo>
                  <a:pt x="43744" y="53877"/>
                </a:lnTo>
                <a:cubicBezTo>
                  <a:pt x="43555" y="53914"/>
                  <a:pt x="43479" y="54028"/>
                  <a:pt x="43404" y="54141"/>
                </a:cubicBezTo>
                <a:cubicBezTo>
                  <a:pt x="43404" y="54217"/>
                  <a:pt x="43366" y="54255"/>
                  <a:pt x="43328" y="54292"/>
                </a:cubicBezTo>
                <a:lnTo>
                  <a:pt x="43366" y="54482"/>
                </a:lnTo>
                <a:cubicBezTo>
                  <a:pt x="43404" y="54519"/>
                  <a:pt x="43404" y="54519"/>
                  <a:pt x="43442" y="54519"/>
                </a:cubicBezTo>
                <a:cubicBezTo>
                  <a:pt x="43503" y="54550"/>
                  <a:pt x="43589" y="54605"/>
                  <a:pt x="43699" y="54605"/>
                </a:cubicBezTo>
                <a:cubicBezTo>
                  <a:pt x="43725" y="54605"/>
                  <a:pt x="43753" y="54602"/>
                  <a:pt x="43782" y="54595"/>
                </a:cubicBezTo>
                <a:lnTo>
                  <a:pt x="43895" y="54444"/>
                </a:lnTo>
                <a:lnTo>
                  <a:pt x="43933" y="54444"/>
                </a:lnTo>
                <a:cubicBezTo>
                  <a:pt x="44009" y="54406"/>
                  <a:pt x="44084" y="54330"/>
                  <a:pt x="44084" y="54217"/>
                </a:cubicBezTo>
                <a:cubicBezTo>
                  <a:pt x="44084" y="54179"/>
                  <a:pt x="44084" y="54179"/>
                  <a:pt x="44084" y="54179"/>
                </a:cubicBezTo>
                <a:lnTo>
                  <a:pt x="43933" y="54066"/>
                </a:lnTo>
                <a:lnTo>
                  <a:pt x="43895" y="54066"/>
                </a:lnTo>
                <a:lnTo>
                  <a:pt x="43933" y="53990"/>
                </a:lnTo>
                <a:cubicBezTo>
                  <a:pt x="43933" y="53952"/>
                  <a:pt x="43895" y="53877"/>
                  <a:pt x="43782" y="53839"/>
                </a:cubicBezTo>
                <a:close/>
                <a:moveTo>
                  <a:pt x="52570" y="54479"/>
                </a:moveTo>
                <a:cubicBezTo>
                  <a:pt x="52421" y="54479"/>
                  <a:pt x="52251" y="54500"/>
                  <a:pt x="52251" y="54671"/>
                </a:cubicBezTo>
                <a:lnTo>
                  <a:pt x="52364" y="54822"/>
                </a:lnTo>
                <a:lnTo>
                  <a:pt x="52402" y="54822"/>
                </a:lnTo>
                <a:cubicBezTo>
                  <a:pt x="52459" y="54841"/>
                  <a:pt x="52515" y="54850"/>
                  <a:pt x="52572" y="54850"/>
                </a:cubicBezTo>
                <a:cubicBezTo>
                  <a:pt x="52629" y="54850"/>
                  <a:pt x="52686" y="54841"/>
                  <a:pt x="52742" y="54822"/>
                </a:cubicBezTo>
                <a:cubicBezTo>
                  <a:pt x="52780" y="54784"/>
                  <a:pt x="52818" y="54708"/>
                  <a:pt x="52818" y="54595"/>
                </a:cubicBezTo>
                <a:lnTo>
                  <a:pt x="52704" y="54482"/>
                </a:lnTo>
                <a:cubicBezTo>
                  <a:pt x="52667" y="54482"/>
                  <a:pt x="52619" y="54479"/>
                  <a:pt x="52570" y="54479"/>
                </a:cubicBezTo>
                <a:close/>
                <a:moveTo>
                  <a:pt x="44160" y="54482"/>
                </a:moveTo>
                <a:lnTo>
                  <a:pt x="43933" y="54595"/>
                </a:lnTo>
                <a:cubicBezTo>
                  <a:pt x="43895" y="54860"/>
                  <a:pt x="44122" y="54897"/>
                  <a:pt x="44160" y="54897"/>
                </a:cubicBezTo>
                <a:lnTo>
                  <a:pt x="44236" y="54860"/>
                </a:lnTo>
                <a:lnTo>
                  <a:pt x="44387" y="54746"/>
                </a:lnTo>
                <a:lnTo>
                  <a:pt x="44387" y="54633"/>
                </a:lnTo>
                <a:lnTo>
                  <a:pt x="44236" y="54519"/>
                </a:lnTo>
                <a:cubicBezTo>
                  <a:pt x="44198" y="54519"/>
                  <a:pt x="44198" y="54519"/>
                  <a:pt x="44160" y="54482"/>
                </a:cubicBezTo>
                <a:close/>
                <a:moveTo>
                  <a:pt x="27825" y="54579"/>
                </a:moveTo>
                <a:cubicBezTo>
                  <a:pt x="27745" y="54579"/>
                  <a:pt x="27691" y="54606"/>
                  <a:pt x="27638" y="54633"/>
                </a:cubicBezTo>
                <a:cubicBezTo>
                  <a:pt x="27600" y="54671"/>
                  <a:pt x="27525" y="54708"/>
                  <a:pt x="27525" y="54822"/>
                </a:cubicBezTo>
                <a:lnTo>
                  <a:pt x="27562" y="54860"/>
                </a:lnTo>
                <a:lnTo>
                  <a:pt x="27676" y="54973"/>
                </a:lnTo>
                <a:cubicBezTo>
                  <a:pt x="27903" y="54973"/>
                  <a:pt x="27978" y="54860"/>
                  <a:pt x="28016" y="54784"/>
                </a:cubicBezTo>
                <a:lnTo>
                  <a:pt x="28054" y="54746"/>
                </a:lnTo>
                <a:lnTo>
                  <a:pt x="27940" y="54595"/>
                </a:lnTo>
                <a:cubicBezTo>
                  <a:pt x="27896" y="54584"/>
                  <a:pt x="27858" y="54579"/>
                  <a:pt x="27825" y="54579"/>
                </a:cubicBezTo>
                <a:close/>
                <a:moveTo>
                  <a:pt x="13453" y="54513"/>
                </a:moveTo>
                <a:cubicBezTo>
                  <a:pt x="13405" y="54513"/>
                  <a:pt x="13357" y="54525"/>
                  <a:pt x="13309" y="54557"/>
                </a:cubicBezTo>
                <a:cubicBezTo>
                  <a:pt x="13233" y="54595"/>
                  <a:pt x="13195" y="54671"/>
                  <a:pt x="13195" y="54746"/>
                </a:cubicBezTo>
                <a:lnTo>
                  <a:pt x="13347" y="54860"/>
                </a:lnTo>
                <a:cubicBezTo>
                  <a:pt x="13385" y="54860"/>
                  <a:pt x="13385" y="54897"/>
                  <a:pt x="13422" y="54897"/>
                </a:cubicBezTo>
                <a:cubicBezTo>
                  <a:pt x="13484" y="54959"/>
                  <a:pt x="13571" y="55021"/>
                  <a:pt x="13683" y="55021"/>
                </a:cubicBezTo>
                <a:cubicBezTo>
                  <a:pt x="13708" y="55021"/>
                  <a:pt x="13735" y="55018"/>
                  <a:pt x="13763" y="55011"/>
                </a:cubicBezTo>
                <a:lnTo>
                  <a:pt x="13914" y="54860"/>
                </a:lnTo>
                <a:cubicBezTo>
                  <a:pt x="13914" y="54822"/>
                  <a:pt x="13914" y="54784"/>
                  <a:pt x="13914" y="54784"/>
                </a:cubicBezTo>
                <a:lnTo>
                  <a:pt x="13800" y="54595"/>
                </a:lnTo>
                <a:cubicBezTo>
                  <a:pt x="13763" y="54595"/>
                  <a:pt x="13687" y="54557"/>
                  <a:pt x="13649" y="54557"/>
                </a:cubicBezTo>
                <a:cubicBezTo>
                  <a:pt x="13584" y="54535"/>
                  <a:pt x="13518" y="54513"/>
                  <a:pt x="13453" y="54513"/>
                </a:cubicBezTo>
                <a:close/>
                <a:moveTo>
                  <a:pt x="62534" y="54671"/>
                </a:moveTo>
                <a:lnTo>
                  <a:pt x="62383" y="54822"/>
                </a:lnTo>
                <a:cubicBezTo>
                  <a:pt x="62345" y="54860"/>
                  <a:pt x="62270" y="54897"/>
                  <a:pt x="62270" y="55011"/>
                </a:cubicBezTo>
                <a:lnTo>
                  <a:pt x="62345" y="55124"/>
                </a:lnTo>
                <a:cubicBezTo>
                  <a:pt x="62421" y="55124"/>
                  <a:pt x="62497" y="55124"/>
                  <a:pt x="62572" y="55086"/>
                </a:cubicBezTo>
                <a:cubicBezTo>
                  <a:pt x="62648" y="55049"/>
                  <a:pt x="62723" y="54973"/>
                  <a:pt x="62723" y="54860"/>
                </a:cubicBezTo>
                <a:cubicBezTo>
                  <a:pt x="62723" y="54784"/>
                  <a:pt x="62648" y="54708"/>
                  <a:pt x="62534" y="54671"/>
                </a:cubicBezTo>
                <a:close/>
                <a:moveTo>
                  <a:pt x="17797" y="54646"/>
                </a:moveTo>
                <a:cubicBezTo>
                  <a:pt x="17731" y="54646"/>
                  <a:pt x="17659" y="54655"/>
                  <a:pt x="17581" y="54671"/>
                </a:cubicBezTo>
                <a:lnTo>
                  <a:pt x="17468" y="54784"/>
                </a:lnTo>
                <a:cubicBezTo>
                  <a:pt x="17468" y="54973"/>
                  <a:pt x="17543" y="55086"/>
                  <a:pt x="17732" y="55124"/>
                </a:cubicBezTo>
                <a:cubicBezTo>
                  <a:pt x="17770" y="55134"/>
                  <a:pt x="17810" y="55138"/>
                  <a:pt x="17851" y="55138"/>
                </a:cubicBezTo>
                <a:cubicBezTo>
                  <a:pt x="17971" y="55138"/>
                  <a:pt x="18092" y="55096"/>
                  <a:pt x="18148" y="55011"/>
                </a:cubicBezTo>
                <a:lnTo>
                  <a:pt x="18186" y="54935"/>
                </a:lnTo>
                <a:cubicBezTo>
                  <a:pt x="18148" y="54822"/>
                  <a:pt x="18110" y="54746"/>
                  <a:pt x="18035" y="54708"/>
                </a:cubicBezTo>
                <a:cubicBezTo>
                  <a:pt x="17968" y="54664"/>
                  <a:pt x="17889" y="54646"/>
                  <a:pt x="17797" y="54646"/>
                </a:cubicBezTo>
                <a:close/>
                <a:moveTo>
                  <a:pt x="63631" y="54671"/>
                </a:moveTo>
                <a:cubicBezTo>
                  <a:pt x="63593" y="54671"/>
                  <a:pt x="63517" y="54671"/>
                  <a:pt x="63442" y="54784"/>
                </a:cubicBezTo>
                <a:lnTo>
                  <a:pt x="63480" y="54973"/>
                </a:lnTo>
                <a:cubicBezTo>
                  <a:pt x="63480" y="54973"/>
                  <a:pt x="63517" y="54973"/>
                  <a:pt x="63517" y="55011"/>
                </a:cubicBezTo>
                <a:cubicBezTo>
                  <a:pt x="63593" y="55086"/>
                  <a:pt x="63669" y="55162"/>
                  <a:pt x="63820" y="55162"/>
                </a:cubicBezTo>
                <a:lnTo>
                  <a:pt x="63971" y="55011"/>
                </a:lnTo>
                <a:lnTo>
                  <a:pt x="63933" y="54973"/>
                </a:lnTo>
                <a:cubicBezTo>
                  <a:pt x="63896" y="54860"/>
                  <a:pt x="63782" y="54708"/>
                  <a:pt x="63631" y="54671"/>
                </a:cubicBezTo>
                <a:close/>
                <a:moveTo>
                  <a:pt x="1324" y="54746"/>
                </a:moveTo>
                <a:lnTo>
                  <a:pt x="1135" y="54860"/>
                </a:lnTo>
                <a:cubicBezTo>
                  <a:pt x="1135" y="54860"/>
                  <a:pt x="1097" y="54897"/>
                  <a:pt x="1097" y="54973"/>
                </a:cubicBezTo>
                <a:lnTo>
                  <a:pt x="1097" y="55011"/>
                </a:lnTo>
                <a:lnTo>
                  <a:pt x="1210" y="55124"/>
                </a:lnTo>
                <a:lnTo>
                  <a:pt x="1324" y="55124"/>
                </a:lnTo>
                <a:cubicBezTo>
                  <a:pt x="1351" y="55151"/>
                  <a:pt x="1415" y="55178"/>
                  <a:pt x="1504" y="55178"/>
                </a:cubicBezTo>
                <a:cubicBezTo>
                  <a:pt x="1541" y="55178"/>
                  <a:pt x="1582" y="55173"/>
                  <a:pt x="1626" y="55162"/>
                </a:cubicBezTo>
                <a:lnTo>
                  <a:pt x="1740" y="55049"/>
                </a:lnTo>
                <a:cubicBezTo>
                  <a:pt x="1740" y="54822"/>
                  <a:pt x="1475" y="54784"/>
                  <a:pt x="1362" y="54746"/>
                </a:cubicBezTo>
                <a:close/>
                <a:moveTo>
                  <a:pt x="31154" y="55219"/>
                </a:moveTo>
                <a:cubicBezTo>
                  <a:pt x="31156" y="55238"/>
                  <a:pt x="31162" y="55238"/>
                  <a:pt x="31192" y="55238"/>
                </a:cubicBezTo>
                <a:lnTo>
                  <a:pt x="31154" y="55219"/>
                </a:lnTo>
                <a:close/>
                <a:moveTo>
                  <a:pt x="89038" y="54822"/>
                </a:moveTo>
                <a:cubicBezTo>
                  <a:pt x="88886" y="54822"/>
                  <a:pt x="88735" y="54822"/>
                  <a:pt x="88660" y="54973"/>
                </a:cubicBezTo>
                <a:lnTo>
                  <a:pt x="88773" y="55124"/>
                </a:lnTo>
                <a:cubicBezTo>
                  <a:pt x="88735" y="55124"/>
                  <a:pt x="88697" y="55086"/>
                  <a:pt x="88697" y="55086"/>
                </a:cubicBezTo>
                <a:cubicBezTo>
                  <a:pt x="88697" y="55124"/>
                  <a:pt x="88697" y="55124"/>
                  <a:pt x="88697" y="55162"/>
                </a:cubicBezTo>
                <a:lnTo>
                  <a:pt x="88811" y="55275"/>
                </a:lnTo>
                <a:cubicBezTo>
                  <a:pt x="88855" y="55287"/>
                  <a:pt x="88893" y="55291"/>
                  <a:pt x="88925" y="55291"/>
                </a:cubicBezTo>
                <a:cubicBezTo>
                  <a:pt x="89003" y="55291"/>
                  <a:pt x="89049" y="55264"/>
                  <a:pt x="89075" y="55238"/>
                </a:cubicBezTo>
                <a:lnTo>
                  <a:pt x="89264" y="55162"/>
                </a:lnTo>
                <a:cubicBezTo>
                  <a:pt x="89302" y="55124"/>
                  <a:pt x="89302" y="55086"/>
                  <a:pt x="89302" y="55049"/>
                </a:cubicBezTo>
                <a:cubicBezTo>
                  <a:pt x="89302" y="54935"/>
                  <a:pt x="89189" y="54860"/>
                  <a:pt x="89038" y="54822"/>
                </a:cubicBezTo>
                <a:close/>
                <a:moveTo>
                  <a:pt x="31305" y="54973"/>
                </a:moveTo>
                <a:cubicBezTo>
                  <a:pt x="31268" y="54973"/>
                  <a:pt x="31230" y="54973"/>
                  <a:pt x="31192" y="55011"/>
                </a:cubicBezTo>
                <a:cubicBezTo>
                  <a:pt x="31116" y="55049"/>
                  <a:pt x="31078" y="55086"/>
                  <a:pt x="31078" y="55162"/>
                </a:cubicBezTo>
                <a:lnTo>
                  <a:pt x="31116" y="55200"/>
                </a:lnTo>
                <a:lnTo>
                  <a:pt x="31154" y="55219"/>
                </a:lnTo>
                <a:lnTo>
                  <a:pt x="31154" y="55219"/>
                </a:lnTo>
                <a:cubicBezTo>
                  <a:pt x="31154" y="55214"/>
                  <a:pt x="31154" y="55208"/>
                  <a:pt x="31154" y="55200"/>
                </a:cubicBezTo>
                <a:lnTo>
                  <a:pt x="31154" y="55200"/>
                </a:lnTo>
                <a:lnTo>
                  <a:pt x="31305" y="55313"/>
                </a:lnTo>
                <a:lnTo>
                  <a:pt x="31419" y="55313"/>
                </a:lnTo>
                <a:lnTo>
                  <a:pt x="31532" y="55275"/>
                </a:lnTo>
                <a:cubicBezTo>
                  <a:pt x="31570" y="55238"/>
                  <a:pt x="31570" y="55200"/>
                  <a:pt x="31570" y="55162"/>
                </a:cubicBezTo>
                <a:cubicBezTo>
                  <a:pt x="31570" y="55049"/>
                  <a:pt x="31457" y="54973"/>
                  <a:pt x="31305" y="54973"/>
                </a:cubicBezTo>
                <a:close/>
                <a:moveTo>
                  <a:pt x="39774" y="55086"/>
                </a:moveTo>
                <a:cubicBezTo>
                  <a:pt x="39623" y="55086"/>
                  <a:pt x="39510" y="55162"/>
                  <a:pt x="39510" y="55275"/>
                </a:cubicBezTo>
                <a:lnTo>
                  <a:pt x="39661" y="55275"/>
                </a:lnTo>
                <a:cubicBezTo>
                  <a:pt x="39661" y="55275"/>
                  <a:pt x="39661" y="55313"/>
                  <a:pt x="39661" y="55313"/>
                </a:cubicBezTo>
                <a:lnTo>
                  <a:pt x="39850" y="55313"/>
                </a:lnTo>
                <a:cubicBezTo>
                  <a:pt x="39850" y="55313"/>
                  <a:pt x="39850" y="55275"/>
                  <a:pt x="39850" y="55275"/>
                </a:cubicBezTo>
                <a:lnTo>
                  <a:pt x="40001" y="55275"/>
                </a:lnTo>
                <a:cubicBezTo>
                  <a:pt x="40001" y="55200"/>
                  <a:pt x="39963" y="55162"/>
                  <a:pt x="39925" y="55124"/>
                </a:cubicBezTo>
                <a:cubicBezTo>
                  <a:pt x="39850" y="55086"/>
                  <a:pt x="39812" y="55086"/>
                  <a:pt x="39774" y="55086"/>
                </a:cubicBezTo>
                <a:close/>
                <a:moveTo>
                  <a:pt x="84614" y="54822"/>
                </a:moveTo>
                <a:lnTo>
                  <a:pt x="84425" y="54973"/>
                </a:lnTo>
                <a:cubicBezTo>
                  <a:pt x="84425" y="55011"/>
                  <a:pt x="84425" y="55049"/>
                  <a:pt x="84425" y="55049"/>
                </a:cubicBezTo>
                <a:cubicBezTo>
                  <a:pt x="84387" y="55086"/>
                  <a:pt x="84387" y="55124"/>
                  <a:pt x="84387" y="55162"/>
                </a:cubicBezTo>
                <a:cubicBezTo>
                  <a:pt x="84387" y="55275"/>
                  <a:pt x="84538" y="55313"/>
                  <a:pt x="84576" y="55313"/>
                </a:cubicBezTo>
                <a:lnTo>
                  <a:pt x="84765" y="55162"/>
                </a:lnTo>
                <a:cubicBezTo>
                  <a:pt x="84765" y="55162"/>
                  <a:pt x="84765" y="55124"/>
                  <a:pt x="84765" y="55086"/>
                </a:cubicBezTo>
                <a:cubicBezTo>
                  <a:pt x="84803" y="55086"/>
                  <a:pt x="84803" y="55049"/>
                  <a:pt x="84803" y="55011"/>
                </a:cubicBezTo>
                <a:cubicBezTo>
                  <a:pt x="84803" y="54897"/>
                  <a:pt x="84652" y="54860"/>
                  <a:pt x="84614" y="54822"/>
                </a:cubicBezTo>
                <a:close/>
                <a:moveTo>
                  <a:pt x="61665" y="54784"/>
                </a:moveTo>
                <a:cubicBezTo>
                  <a:pt x="61551" y="54784"/>
                  <a:pt x="61325" y="54822"/>
                  <a:pt x="61249" y="55011"/>
                </a:cubicBezTo>
                <a:lnTo>
                  <a:pt x="61400" y="55162"/>
                </a:lnTo>
                <a:cubicBezTo>
                  <a:pt x="61400" y="55162"/>
                  <a:pt x="61438" y="55200"/>
                  <a:pt x="61438" y="55238"/>
                </a:cubicBezTo>
                <a:cubicBezTo>
                  <a:pt x="61476" y="55313"/>
                  <a:pt x="61551" y="55389"/>
                  <a:pt x="61665" y="55389"/>
                </a:cubicBezTo>
                <a:cubicBezTo>
                  <a:pt x="61778" y="55389"/>
                  <a:pt x="61854" y="55313"/>
                  <a:pt x="61892" y="55275"/>
                </a:cubicBezTo>
                <a:lnTo>
                  <a:pt x="61816" y="55086"/>
                </a:lnTo>
                <a:cubicBezTo>
                  <a:pt x="61854" y="55086"/>
                  <a:pt x="61892" y="55124"/>
                  <a:pt x="61892" y="55200"/>
                </a:cubicBezTo>
                <a:cubicBezTo>
                  <a:pt x="61892" y="55200"/>
                  <a:pt x="61892" y="55200"/>
                  <a:pt x="61892" y="55162"/>
                </a:cubicBezTo>
                <a:lnTo>
                  <a:pt x="61854" y="55011"/>
                </a:lnTo>
                <a:lnTo>
                  <a:pt x="61778" y="54973"/>
                </a:lnTo>
                <a:cubicBezTo>
                  <a:pt x="61778" y="54973"/>
                  <a:pt x="61778" y="54973"/>
                  <a:pt x="61778" y="54935"/>
                </a:cubicBezTo>
                <a:lnTo>
                  <a:pt x="61665" y="54784"/>
                </a:lnTo>
                <a:close/>
                <a:moveTo>
                  <a:pt x="9453" y="55049"/>
                </a:moveTo>
                <a:cubicBezTo>
                  <a:pt x="9377" y="55049"/>
                  <a:pt x="9150" y="55086"/>
                  <a:pt x="9150" y="55275"/>
                </a:cubicBezTo>
                <a:lnTo>
                  <a:pt x="9188" y="55389"/>
                </a:lnTo>
                <a:cubicBezTo>
                  <a:pt x="9256" y="55457"/>
                  <a:pt x="9324" y="55471"/>
                  <a:pt x="9384" y="55471"/>
                </a:cubicBezTo>
                <a:cubicBezTo>
                  <a:pt x="9424" y="55471"/>
                  <a:pt x="9460" y="55465"/>
                  <a:pt x="9490" y="55465"/>
                </a:cubicBezTo>
                <a:lnTo>
                  <a:pt x="9755" y="55389"/>
                </a:lnTo>
                <a:lnTo>
                  <a:pt x="9755" y="55351"/>
                </a:lnTo>
                <a:cubicBezTo>
                  <a:pt x="9755" y="55238"/>
                  <a:pt x="9717" y="55162"/>
                  <a:pt x="9642" y="55086"/>
                </a:cubicBezTo>
                <a:lnTo>
                  <a:pt x="9528" y="55049"/>
                </a:lnTo>
                <a:close/>
                <a:moveTo>
                  <a:pt x="18253" y="55071"/>
                </a:moveTo>
                <a:cubicBezTo>
                  <a:pt x="18230" y="55071"/>
                  <a:pt x="18208" y="55075"/>
                  <a:pt x="18186" y="55086"/>
                </a:cubicBezTo>
                <a:cubicBezTo>
                  <a:pt x="18073" y="55162"/>
                  <a:pt x="18035" y="55351"/>
                  <a:pt x="18148" y="55465"/>
                </a:cubicBezTo>
                <a:cubicBezTo>
                  <a:pt x="18173" y="55465"/>
                  <a:pt x="18215" y="55481"/>
                  <a:pt x="18252" y="55481"/>
                </a:cubicBezTo>
                <a:cubicBezTo>
                  <a:pt x="18270" y="55481"/>
                  <a:pt x="18287" y="55477"/>
                  <a:pt x="18300" y="55465"/>
                </a:cubicBezTo>
                <a:lnTo>
                  <a:pt x="18375" y="55427"/>
                </a:lnTo>
                <a:lnTo>
                  <a:pt x="18300" y="55427"/>
                </a:lnTo>
                <a:lnTo>
                  <a:pt x="18489" y="55313"/>
                </a:lnTo>
                <a:lnTo>
                  <a:pt x="18489" y="55200"/>
                </a:lnTo>
                <a:lnTo>
                  <a:pt x="18413" y="55124"/>
                </a:lnTo>
                <a:cubicBezTo>
                  <a:pt x="18359" y="55098"/>
                  <a:pt x="18306" y="55071"/>
                  <a:pt x="18253" y="55071"/>
                </a:cubicBezTo>
                <a:close/>
                <a:moveTo>
                  <a:pt x="87336" y="55086"/>
                </a:moveTo>
                <a:lnTo>
                  <a:pt x="87072" y="55162"/>
                </a:lnTo>
                <a:cubicBezTo>
                  <a:pt x="87072" y="55162"/>
                  <a:pt x="87072" y="55162"/>
                  <a:pt x="87034" y="55200"/>
                </a:cubicBezTo>
                <a:cubicBezTo>
                  <a:pt x="86996" y="55238"/>
                  <a:pt x="86958" y="55275"/>
                  <a:pt x="86958" y="55351"/>
                </a:cubicBezTo>
                <a:cubicBezTo>
                  <a:pt x="86958" y="55389"/>
                  <a:pt x="86996" y="55465"/>
                  <a:pt x="87147" y="55465"/>
                </a:cubicBezTo>
                <a:lnTo>
                  <a:pt x="87298" y="55389"/>
                </a:lnTo>
                <a:lnTo>
                  <a:pt x="87298" y="55389"/>
                </a:lnTo>
                <a:cubicBezTo>
                  <a:pt x="87298" y="55389"/>
                  <a:pt x="87298" y="55427"/>
                  <a:pt x="87261" y="55427"/>
                </a:cubicBezTo>
                <a:cubicBezTo>
                  <a:pt x="87242" y="55446"/>
                  <a:pt x="87223" y="55446"/>
                  <a:pt x="87209" y="55446"/>
                </a:cubicBezTo>
                <a:cubicBezTo>
                  <a:pt x="87194" y="55446"/>
                  <a:pt x="87185" y="55446"/>
                  <a:pt x="87185" y="55465"/>
                </a:cubicBezTo>
                <a:cubicBezTo>
                  <a:pt x="87235" y="55465"/>
                  <a:pt x="87303" y="55498"/>
                  <a:pt x="87387" y="55498"/>
                </a:cubicBezTo>
                <a:cubicBezTo>
                  <a:pt x="87429" y="55498"/>
                  <a:pt x="87475" y="55490"/>
                  <a:pt x="87525" y="55465"/>
                </a:cubicBezTo>
                <a:lnTo>
                  <a:pt x="87601" y="55389"/>
                </a:lnTo>
                <a:cubicBezTo>
                  <a:pt x="87601" y="55351"/>
                  <a:pt x="87601" y="55313"/>
                  <a:pt x="87601" y="55313"/>
                </a:cubicBezTo>
                <a:cubicBezTo>
                  <a:pt x="87601" y="55124"/>
                  <a:pt x="87412" y="55086"/>
                  <a:pt x="87374" y="55086"/>
                </a:cubicBezTo>
                <a:close/>
                <a:moveTo>
                  <a:pt x="17392" y="55049"/>
                </a:moveTo>
                <a:lnTo>
                  <a:pt x="17241" y="55200"/>
                </a:lnTo>
                <a:cubicBezTo>
                  <a:pt x="17241" y="55200"/>
                  <a:pt x="17241" y="55238"/>
                  <a:pt x="17241" y="55238"/>
                </a:cubicBezTo>
                <a:cubicBezTo>
                  <a:pt x="17203" y="55275"/>
                  <a:pt x="17165" y="55313"/>
                  <a:pt x="17165" y="55389"/>
                </a:cubicBezTo>
                <a:cubicBezTo>
                  <a:pt x="17165" y="55427"/>
                  <a:pt x="17203" y="55502"/>
                  <a:pt x="17354" y="55540"/>
                </a:cubicBezTo>
                <a:lnTo>
                  <a:pt x="17468" y="55502"/>
                </a:lnTo>
                <a:cubicBezTo>
                  <a:pt x="17543" y="55465"/>
                  <a:pt x="17657" y="55351"/>
                  <a:pt x="17657" y="55238"/>
                </a:cubicBezTo>
                <a:cubicBezTo>
                  <a:pt x="17657" y="55200"/>
                  <a:pt x="17657" y="55124"/>
                  <a:pt x="17619" y="55124"/>
                </a:cubicBezTo>
                <a:cubicBezTo>
                  <a:pt x="17543" y="55049"/>
                  <a:pt x="17468" y="55049"/>
                  <a:pt x="17392" y="55049"/>
                </a:cubicBezTo>
                <a:close/>
                <a:moveTo>
                  <a:pt x="70890" y="55238"/>
                </a:moveTo>
                <a:cubicBezTo>
                  <a:pt x="70814" y="55238"/>
                  <a:pt x="70663" y="55275"/>
                  <a:pt x="70625" y="55389"/>
                </a:cubicBezTo>
                <a:lnTo>
                  <a:pt x="70776" y="55540"/>
                </a:lnTo>
                <a:cubicBezTo>
                  <a:pt x="70739" y="55540"/>
                  <a:pt x="70701" y="55503"/>
                  <a:pt x="70701" y="55502"/>
                </a:cubicBezTo>
                <a:lnTo>
                  <a:pt x="70701" y="55502"/>
                </a:lnTo>
                <a:cubicBezTo>
                  <a:pt x="70739" y="55540"/>
                  <a:pt x="70739" y="55616"/>
                  <a:pt x="70852" y="55654"/>
                </a:cubicBezTo>
                <a:lnTo>
                  <a:pt x="71041" y="55540"/>
                </a:lnTo>
                <a:cubicBezTo>
                  <a:pt x="71041" y="55502"/>
                  <a:pt x="71079" y="55465"/>
                  <a:pt x="71079" y="55389"/>
                </a:cubicBezTo>
                <a:lnTo>
                  <a:pt x="71079" y="55351"/>
                </a:lnTo>
                <a:lnTo>
                  <a:pt x="70928" y="55238"/>
                </a:lnTo>
                <a:close/>
                <a:moveTo>
                  <a:pt x="63555" y="55502"/>
                </a:moveTo>
                <a:cubicBezTo>
                  <a:pt x="63480" y="55502"/>
                  <a:pt x="63404" y="55502"/>
                  <a:pt x="63328" y="55540"/>
                </a:cubicBezTo>
                <a:cubicBezTo>
                  <a:pt x="63253" y="55616"/>
                  <a:pt x="63253" y="55691"/>
                  <a:pt x="63291" y="55767"/>
                </a:cubicBezTo>
                <a:lnTo>
                  <a:pt x="63404" y="55843"/>
                </a:lnTo>
                <a:cubicBezTo>
                  <a:pt x="63435" y="55846"/>
                  <a:pt x="63463" y="55848"/>
                  <a:pt x="63489" y="55848"/>
                </a:cubicBezTo>
                <a:cubicBezTo>
                  <a:pt x="63751" y="55848"/>
                  <a:pt x="63782" y="55688"/>
                  <a:pt x="63782" y="55654"/>
                </a:cubicBezTo>
                <a:lnTo>
                  <a:pt x="63631" y="55502"/>
                </a:lnTo>
                <a:close/>
                <a:moveTo>
                  <a:pt x="19661" y="55313"/>
                </a:moveTo>
                <a:cubicBezTo>
                  <a:pt x="19396" y="55313"/>
                  <a:pt x="19169" y="55389"/>
                  <a:pt x="19056" y="55578"/>
                </a:cubicBezTo>
                <a:lnTo>
                  <a:pt x="19207" y="55729"/>
                </a:lnTo>
                <a:cubicBezTo>
                  <a:pt x="19207" y="55767"/>
                  <a:pt x="19245" y="55767"/>
                  <a:pt x="19245" y="55805"/>
                </a:cubicBezTo>
                <a:cubicBezTo>
                  <a:pt x="19320" y="55880"/>
                  <a:pt x="19434" y="55880"/>
                  <a:pt x="19509" y="55880"/>
                </a:cubicBezTo>
                <a:lnTo>
                  <a:pt x="19585" y="55880"/>
                </a:lnTo>
                <a:cubicBezTo>
                  <a:pt x="19585" y="55880"/>
                  <a:pt x="19585" y="55880"/>
                  <a:pt x="19547" y="55843"/>
                </a:cubicBezTo>
                <a:lnTo>
                  <a:pt x="19547" y="55843"/>
                </a:lnTo>
                <a:lnTo>
                  <a:pt x="19774" y="55880"/>
                </a:lnTo>
                <a:cubicBezTo>
                  <a:pt x="19850" y="55805"/>
                  <a:pt x="19850" y="55654"/>
                  <a:pt x="19850" y="55616"/>
                </a:cubicBezTo>
                <a:cubicBezTo>
                  <a:pt x="19850" y="55540"/>
                  <a:pt x="19850" y="55427"/>
                  <a:pt x="19774" y="55351"/>
                </a:cubicBezTo>
                <a:lnTo>
                  <a:pt x="19661" y="55313"/>
                </a:lnTo>
                <a:close/>
                <a:moveTo>
                  <a:pt x="39699" y="55616"/>
                </a:moveTo>
                <a:cubicBezTo>
                  <a:pt x="39472" y="55616"/>
                  <a:pt x="39396" y="55691"/>
                  <a:pt x="39434" y="55843"/>
                </a:cubicBezTo>
                <a:lnTo>
                  <a:pt x="39547" y="55956"/>
                </a:lnTo>
                <a:lnTo>
                  <a:pt x="39661" y="55956"/>
                </a:lnTo>
                <a:lnTo>
                  <a:pt x="39812" y="55843"/>
                </a:lnTo>
                <a:cubicBezTo>
                  <a:pt x="39812" y="55843"/>
                  <a:pt x="39850" y="55805"/>
                  <a:pt x="39850" y="55767"/>
                </a:cubicBezTo>
                <a:lnTo>
                  <a:pt x="39699" y="55616"/>
                </a:lnTo>
                <a:close/>
                <a:moveTo>
                  <a:pt x="85937" y="55616"/>
                </a:moveTo>
                <a:lnTo>
                  <a:pt x="85786" y="55654"/>
                </a:lnTo>
                <a:cubicBezTo>
                  <a:pt x="85711" y="55654"/>
                  <a:pt x="85521" y="55691"/>
                  <a:pt x="85521" y="55956"/>
                </a:cubicBezTo>
                <a:lnTo>
                  <a:pt x="85559" y="56032"/>
                </a:lnTo>
                <a:cubicBezTo>
                  <a:pt x="85626" y="56076"/>
                  <a:pt x="85692" y="56094"/>
                  <a:pt x="85766" y="56094"/>
                </a:cubicBezTo>
                <a:cubicBezTo>
                  <a:pt x="85819" y="56094"/>
                  <a:pt x="85875" y="56085"/>
                  <a:pt x="85937" y="56069"/>
                </a:cubicBezTo>
                <a:cubicBezTo>
                  <a:pt x="86051" y="56032"/>
                  <a:pt x="86126" y="55918"/>
                  <a:pt x="86126" y="55843"/>
                </a:cubicBezTo>
                <a:cubicBezTo>
                  <a:pt x="86126" y="55729"/>
                  <a:pt x="86051" y="55654"/>
                  <a:pt x="85937" y="55616"/>
                </a:cubicBezTo>
                <a:close/>
                <a:moveTo>
                  <a:pt x="14254" y="55502"/>
                </a:moveTo>
                <a:cubicBezTo>
                  <a:pt x="14141" y="55502"/>
                  <a:pt x="13876" y="55540"/>
                  <a:pt x="13876" y="55880"/>
                </a:cubicBezTo>
                <a:cubicBezTo>
                  <a:pt x="13876" y="55918"/>
                  <a:pt x="13876" y="55956"/>
                  <a:pt x="13876" y="55994"/>
                </a:cubicBezTo>
                <a:lnTo>
                  <a:pt x="13989" y="56107"/>
                </a:lnTo>
                <a:cubicBezTo>
                  <a:pt x="14065" y="56107"/>
                  <a:pt x="14178" y="56107"/>
                  <a:pt x="14292" y="56032"/>
                </a:cubicBezTo>
                <a:cubicBezTo>
                  <a:pt x="14330" y="55994"/>
                  <a:pt x="14368" y="55918"/>
                  <a:pt x="14330" y="55805"/>
                </a:cubicBezTo>
                <a:cubicBezTo>
                  <a:pt x="14330" y="55767"/>
                  <a:pt x="14330" y="55729"/>
                  <a:pt x="14368" y="55691"/>
                </a:cubicBezTo>
                <a:lnTo>
                  <a:pt x="14254" y="55502"/>
                </a:lnTo>
                <a:close/>
                <a:moveTo>
                  <a:pt x="40228" y="55767"/>
                </a:moveTo>
                <a:lnTo>
                  <a:pt x="40077" y="55880"/>
                </a:lnTo>
                <a:cubicBezTo>
                  <a:pt x="40039" y="56069"/>
                  <a:pt x="40152" y="56183"/>
                  <a:pt x="40304" y="56221"/>
                </a:cubicBezTo>
                <a:lnTo>
                  <a:pt x="40455" y="56107"/>
                </a:lnTo>
                <a:cubicBezTo>
                  <a:pt x="40455" y="56107"/>
                  <a:pt x="40493" y="56107"/>
                  <a:pt x="40493" y="56069"/>
                </a:cubicBezTo>
                <a:cubicBezTo>
                  <a:pt x="40493" y="56069"/>
                  <a:pt x="40530" y="55994"/>
                  <a:pt x="40530" y="55918"/>
                </a:cubicBezTo>
                <a:cubicBezTo>
                  <a:pt x="40530" y="55918"/>
                  <a:pt x="40530" y="55880"/>
                  <a:pt x="40530" y="55843"/>
                </a:cubicBezTo>
                <a:lnTo>
                  <a:pt x="40379" y="55767"/>
                </a:lnTo>
                <a:close/>
                <a:moveTo>
                  <a:pt x="90399" y="55880"/>
                </a:moveTo>
                <a:cubicBezTo>
                  <a:pt x="90285" y="55880"/>
                  <a:pt x="90172" y="55918"/>
                  <a:pt x="90172" y="56069"/>
                </a:cubicBezTo>
                <a:lnTo>
                  <a:pt x="90285" y="56221"/>
                </a:lnTo>
                <a:cubicBezTo>
                  <a:pt x="90399" y="56221"/>
                  <a:pt x="90474" y="56221"/>
                  <a:pt x="90550" y="56145"/>
                </a:cubicBezTo>
                <a:lnTo>
                  <a:pt x="90588" y="56032"/>
                </a:lnTo>
                <a:cubicBezTo>
                  <a:pt x="90588" y="55956"/>
                  <a:pt x="90512" y="55880"/>
                  <a:pt x="90399" y="55880"/>
                </a:cubicBezTo>
                <a:close/>
                <a:moveTo>
                  <a:pt x="14661" y="55875"/>
                </a:moveTo>
                <a:cubicBezTo>
                  <a:pt x="14399" y="55875"/>
                  <a:pt x="14364" y="56035"/>
                  <a:pt x="14330" y="56069"/>
                </a:cubicBezTo>
                <a:lnTo>
                  <a:pt x="14481" y="56221"/>
                </a:lnTo>
                <a:lnTo>
                  <a:pt x="14557" y="56221"/>
                </a:lnTo>
                <a:cubicBezTo>
                  <a:pt x="14594" y="56221"/>
                  <a:pt x="14632" y="56258"/>
                  <a:pt x="14746" y="56258"/>
                </a:cubicBezTo>
                <a:lnTo>
                  <a:pt x="14859" y="56145"/>
                </a:lnTo>
                <a:lnTo>
                  <a:pt x="14859" y="55994"/>
                </a:lnTo>
                <a:lnTo>
                  <a:pt x="14746" y="55880"/>
                </a:lnTo>
                <a:cubicBezTo>
                  <a:pt x="14715" y="55877"/>
                  <a:pt x="14687" y="55875"/>
                  <a:pt x="14661" y="55875"/>
                </a:cubicBezTo>
                <a:close/>
                <a:moveTo>
                  <a:pt x="63253" y="55805"/>
                </a:moveTo>
                <a:cubicBezTo>
                  <a:pt x="63026" y="55805"/>
                  <a:pt x="62950" y="55918"/>
                  <a:pt x="62875" y="56032"/>
                </a:cubicBezTo>
                <a:lnTo>
                  <a:pt x="62875" y="56183"/>
                </a:lnTo>
                <a:cubicBezTo>
                  <a:pt x="62958" y="56238"/>
                  <a:pt x="63041" y="56273"/>
                  <a:pt x="63124" y="56273"/>
                </a:cubicBezTo>
                <a:cubicBezTo>
                  <a:pt x="63154" y="56273"/>
                  <a:pt x="63185" y="56269"/>
                  <a:pt x="63215" y="56258"/>
                </a:cubicBezTo>
                <a:cubicBezTo>
                  <a:pt x="63328" y="56221"/>
                  <a:pt x="63404" y="56107"/>
                  <a:pt x="63404" y="55994"/>
                </a:cubicBezTo>
                <a:cubicBezTo>
                  <a:pt x="63404" y="55956"/>
                  <a:pt x="63366" y="55880"/>
                  <a:pt x="63328" y="55843"/>
                </a:cubicBezTo>
                <a:lnTo>
                  <a:pt x="63253" y="55805"/>
                </a:lnTo>
                <a:close/>
                <a:moveTo>
                  <a:pt x="19472" y="55918"/>
                </a:moveTo>
                <a:lnTo>
                  <a:pt x="19358" y="56032"/>
                </a:lnTo>
                <a:cubicBezTo>
                  <a:pt x="19283" y="55994"/>
                  <a:pt x="19245" y="55994"/>
                  <a:pt x="19169" y="55994"/>
                </a:cubicBezTo>
                <a:cubicBezTo>
                  <a:pt x="19156" y="55987"/>
                  <a:pt x="19141" y="55984"/>
                  <a:pt x="19125" y="55984"/>
                </a:cubicBezTo>
                <a:cubicBezTo>
                  <a:pt x="19046" y="55984"/>
                  <a:pt x="18942" y="56058"/>
                  <a:pt x="18942" y="56183"/>
                </a:cubicBezTo>
                <a:lnTo>
                  <a:pt x="19056" y="56334"/>
                </a:lnTo>
                <a:cubicBezTo>
                  <a:pt x="19093" y="56334"/>
                  <a:pt x="19131" y="56410"/>
                  <a:pt x="19207" y="56410"/>
                </a:cubicBezTo>
                <a:lnTo>
                  <a:pt x="19320" y="56372"/>
                </a:lnTo>
                <a:cubicBezTo>
                  <a:pt x="19358" y="56372"/>
                  <a:pt x="19396" y="56334"/>
                  <a:pt x="19396" y="56296"/>
                </a:cubicBezTo>
                <a:cubicBezTo>
                  <a:pt x="19434" y="56315"/>
                  <a:pt x="19462" y="56325"/>
                  <a:pt x="19490" y="56325"/>
                </a:cubicBezTo>
                <a:cubicBezTo>
                  <a:pt x="19519" y="56325"/>
                  <a:pt x="19547" y="56315"/>
                  <a:pt x="19585" y="56296"/>
                </a:cubicBezTo>
                <a:cubicBezTo>
                  <a:pt x="19661" y="56258"/>
                  <a:pt x="19698" y="56183"/>
                  <a:pt x="19698" y="56107"/>
                </a:cubicBezTo>
                <a:cubicBezTo>
                  <a:pt x="19698" y="56032"/>
                  <a:pt x="19661" y="55994"/>
                  <a:pt x="19623" y="55956"/>
                </a:cubicBezTo>
                <a:cubicBezTo>
                  <a:pt x="19585" y="55918"/>
                  <a:pt x="19509" y="55918"/>
                  <a:pt x="19472" y="55918"/>
                </a:cubicBezTo>
                <a:close/>
                <a:moveTo>
                  <a:pt x="51532" y="55767"/>
                </a:moveTo>
                <a:lnTo>
                  <a:pt x="51419" y="55843"/>
                </a:lnTo>
                <a:cubicBezTo>
                  <a:pt x="51381" y="55956"/>
                  <a:pt x="51306" y="56069"/>
                  <a:pt x="51306" y="56145"/>
                </a:cubicBezTo>
                <a:cubicBezTo>
                  <a:pt x="51306" y="56334"/>
                  <a:pt x="51419" y="56448"/>
                  <a:pt x="51646" y="56448"/>
                </a:cubicBezTo>
                <a:lnTo>
                  <a:pt x="51797" y="56372"/>
                </a:lnTo>
                <a:cubicBezTo>
                  <a:pt x="51797" y="56334"/>
                  <a:pt x="51835" y="56296"/>
                  <a:pt x="51873" y="56221"/>
                </a:cubicBezTo>
                <a:cubicBezTo>
                  <a:pt x="51910" y="56183"/>
                  <a:pt x="51986" y="56069"/>
                  <a:pt x="51986" y="55956"/>
                </a:cubicBezTo>
                <a:cubicBezTo>
                  <a:pt x="51986" y="55918"/>
                  <a:pt x="51986" y="55880"/>
                  <a:pt x="51986" y="55880"/>
                </a:cubicBezTo>
                <a:lnTo>
                  <a:pt x="51835" y="55767"/>
                </a:lnTo>
                <a:close/>
                <a:moveTo>
                  <a:pt x="18262" y="55654"/>
                </a:moveTo>
                <a:cubicBezTo>
                  <a:pt x="18224" y="55654"/>
                  <a:pt x="18110" y="55654"/>
                  <a:pt x="18035" y="55767"/>
                </a:cubicBezTo>
                <a:lnTo>
                  <a:pt x="18073" y="55843"/>
                </a:lnTo>
                <a:cubicBezTo>
                  <a:pt x="18035" y="55918"/>
                  <a:pt x="17997" y="55994"/>
                  <a:pt x="18035" y="56107"/>
                </a:cubicBezTo>
                <a:lnTo>
                  <a:pt x="18110" y="56145"/>
                </a:lnTo>
                <a:cubicBezTo>
                  <a:pt x="18035" y="56145"/>
                  <a:pt x="17959" y="56221"/>
                  <a:pt x="17959" y="56258"/>
                </a:cubicBezTo>
                <a:lnTo>
                  <a:pt x="18073" y="56410"/>
                </a:lnTo>
                <a:lnTo>
                  <a:pt x="18035" y="56410"/>
                </a:lnTo>
                <a:cubicBezTo>
                  <a:pt x="18110" y="56485"/>
                  <a:pt x="18186" y="56523"/>
                  <a:pt x="18300" y="56523"/>
                </a:cubicBezTo>
                <a:lnTo>
                  <a:pt x="18413" y="56448"/>
                </a:lnTo>
                <a:cubicBezTo>
                  <a:pt x="18413" y="56410"/>
                  <a:pt x="18413" y="56410"/>
                  <a:pt x="18413" y="56372"/>
                </a:cubicBezTo>
                <a:cubicBezTo>
                  <a:pt x="18413" y="56296"/>
                  <a:pt x="18375" y="56221"/>
                  <a:pt x="18300" y="56183"/>
                </a:cubicBezTo>
                <a:cubicBezTo>
                  <a:pt x="18337" y="56145"/>
                  <a:pt x="18375" y="56145"/>
                  <a:pt x="18375" y="56145"/>
                </a:cubicBezTo>
                <a:cubicBezTo>
                  <a:pt x="18451" y="56107"/>
                  <a:pt x="18489" y="56032"/>
                  <a:pt x="18489" y="55956"/>
                </a:cubicBezTo>
                <a:cubicBezTo>
                  <a:pt x="18489" y="55843"/>
                  <a:pt x="18413" y="55691"/>
                  <a:pt x="18262" y="55654"/>
                </a:cubicBezTo>
                <a:close/>
                <a:moveTo>
                  <a:pt x="53347" y="56069"/>
                </a:moveTo>
                <a:cubicBezTo>
                  <a:pt x="53196" y="56069"/>
                  <a:pt x="52893" y="56221"/>
                  <a:pt x="52856" y="56485"/>
                </a:cubicBezTo>
                <a:lnTo>
                  <a:pt x="52893" y="56599"/>
                </a:lnTo>
                <a:cubicBezTo>
                  <a:pt x="52950" y="56637"/>
                  <a:pt x="53007" y="56655"/>
                  <a:pt x="53068" y="56655"/>
                </a:cubicBezTo>
                <a:cubicBezTo>
                  <a:pt x="53130" y="56655"/>
                  <a:pt x="53196" y="56637"/>
                  <a:pt x="53272" y="56599"/>
                </a:cubicBezTo>
                <a:cubicBezTo>
                  <a:pt x="53423" y="56561"/>
                  <a:pt x="53536" y="56410"/>
                  <a:pt x="53536" y="56296"/>
                </a:cubicBezTo>
                <a:cubicBezTo>
                  <a:pt x="53536" y="56221"/>
                  <a:pt x="53498" y="56145"/>
                  <a:pt x="53461" y="56107"/>
                </a:cubicBezTo>
                <a:lnTo>
                  <a:pt x="53347" y="56069"/>
                </a:lnTo>
                <a:close/>
                <a:moveTo>
                  <a:pt x="87979" y="56372"/>
                </a:moveTo>
                <a:lnTo>
                  <a:pt x="87828" y="56448"/>
                </a:lnTo>
                <a:cubicBezTo>
                  <a:pt x="87752" y="56561"/>
                  <a:pt x="87752" y="56712"/>
                  <a:pt x="87866" y="56788"/>
                </a:cubicBezTo>
                <a:lnTo>
                  <a:pt x="88055" y="56750"/>
                </a:lnTo>
                <a:lnTo>
                  <a:pt x="88206" y="56674"/>
                </a:lnTo>
                <a:lnTo>
                  <a:pt x="88206" y="56561"/>
                </a:lnTo>
                <a:lnTo>
                  <a:pt x="88092" y="56448"/>
                </a:lnTo>
                <a:cubicBezTo>
                  <a:pt x="88055" y="56410"/>
                  <a:pt x="88017" y="56410"/>
                  <a:pt x="87979" y="56372"/>
                </a:cubicBezTo>
                <a:close/>
                <a:moveTo>
                  <a:pt x="57468" y="56485"/>
                </a:moveTo>
                <a:cubicBezTo>
                  <a:pt x="57355" y="56523"/>
                  <a:pt x="57241" y="56637"/>
                  <a:pt x="57241" y="56750"/>
                </a:cubicBezTo>
                <a:cubicBezTo>
                  <a:pt x="57241" y="56826"/>
                  <a:pt x="57279" y="56863"/>
                  <a:pt x="57393" y="56901"/>
                </a:cubicBezTo>
                <a:lnTo>
                  <a:pt x="57582" y="56826"/>
                </a:lnTo>
                <a:cubicBezTo>
                  <a:pt x="57582" y="56826"/>
                  <a:pt x="57582" y="56863"/>
                  <a:pt x="57582" y="56863"/>
                </a:cubicBezTo>
                <a:cubicBezTo>
                  <a:pt x="57619" y="56863"/>
                  <a:pt x="57771" y="56826"/>
                  <a:pt x="57771" y="56674"/>
                </a:cubicBezTo>
                <a:lnTo>
                  <a:pt x="57733" y="56599"/>
                </a:lnTo>
                <a:cubicBezTo>
                  <a:pt x="57695" y="56523"/>
                  <a:pt x="57582" y="56485"/>
                  <a:pt x="57468" y="56485"/>
                </a:cubicBezTo>
                <a:close/>
                <a:moveTo>
                  <a:pt x="13914" y="56599"/>
                </a:moveTo>
                <a:cubicBezTo>
                  <a:pt x="13838" y="56637"/>
                  <a:pt x="13763" y="56712"/>
                  <a:pt x="13763" y="56788"/>
                </a:cubicBezTo>
                <a:lnTo>
                  <a:pt x="13876" y="56939"/>
                </a:lnTo>
                <a:cubicBezTo>
                  <a:pt x="13906" y="56939"/>
                  <a:pt x="13961" y="56987"/>
                  <a:pt x="14039" y="56987"/>
                </a:cubicBezTo>
                <a:cubicBezTo>
                  <a:pt x="14059" y="56987"/>
                  <a:pt x="14080" y="56984"/>
                  <a:pt x="14103" y="56977"/>
                </a:cubicBezTo>
                <a:lnTo>
                  <a:pt x="14178" y="56863"/>
                </a:lnTo>
                <a:lnTo>
                  <a:pt x="14178" y="56750"/>
                </a:lnTo>
                <a:lnTo>
                  <a:pt x="14141" y="56674"/>
                </a:lnTo>
                <a:cubicBezTo>
                  <a:pt x="14065" y="56599"/>
                  <a:pt x="13989" y="56599"/>
                  <a:pt x="13914" y="56599"/>
                </a:cubicBezTo>
                <a:close/>
                <a:moveTo>
                  <a:pt x="80266" y="56599"/>
                </a:moveTo>
                <a:lnTo>
                  <a:pt x="80077" y="56750"/>
                </a:lnTo>
                <a:cubicBezTo>
                  <a:pt x="80077" y="56826"/>
                  <a:pt x="80115" y="56901"/>
                  <a:pt x="80191" y="56939"/>
                </a:cubicBezTo>
                <a:cubicBezTo>
                  <a:pt x="80217" y="56966"/>
                  <a:pt x="80244" y="56992"/>
                  <a:pt x="80298" y="56992"/>
                </a:cubicBezTo>
                <a:cubicBezTo>
                  <a:pt x="80320" y="56992"/>
                  <a:pt x="80346" y="56988"/>
                  <a:pt x="80380" y="56977"/>
                </a:cubicBezTo>
                <a:lnTo>
                  <a:pt x="80493" y="56863"/>
                </a:lnTo>
                <a:cubicBezTo>
                  <a:pt x="80493" y="56750"/>
                  <a:pt x="80417" y="56637"/>
                  <a:pt x="80266" y="56599"/>
                </a:cubicBezTo>
                <a:close/>
                <a:moveTo>
                  <a:pt x="83837" y="56763"/>
                </a:moveTo>
                <a:cubicBezTo>
                  <a:pt x="83788" y="56763"/>
                  <a:pt x="83732" y="56772"/>
                  <a:pt x="83669" y="56788"/>
                </a:cubicBezTo>
                <a:cubicBezTo>
                  <a:pt x="83480" y="56826"/>
                  <a:pt x="83480" y="56901"/>
                  <a:pt x="83480" y="56939"/>
                </a:cubicBezTo>
                <a:lnTo>
                  <a:pt x="83555" y="57015"/>
                </a:lnTo>
                <a:cubicBezTo>
                  <a:pt x="83555" y="57052"/>
                  <a:pt x="83593" y="57052"/>
                  <a:pt x="83593" y="57052"/>
                </a:cubicBezTo>
                <a:cubicBezTo>
                  <a:pt x="83593" y="57090"/>
                  <a:pt x="83631" y="57166"/>
                  <a:pt x="83782" y="57204"/>
                </a:cubicBezTo>
                <a:lnTo>
                  <a:pt x="83934" y="57090"/>
                </a:lnTo>
                <a:cubicBezTo>
                  <a:pt x="83971" y="57052"/>
                  <a:pt x="84009" y="57015"/>
                  <a:pt x="84047" y="56939"/>
                </a:cubicBezTo>
                <a:lnTo>
                  <a:pt x="84009" y="56826"/>
                </a:lnTo>
                <a:cubicBezTo>
                  <a:pt x="83965" y="56781"/>
                  <a:pt x="83908" y="56763"/>
                  <a:pt x="83837" y="56763"/>
                </a:cubicBezTo>
                <a:close/>
                <a:moveTo>
                  <a:pt x="27695" y="56839"/>
                </a:moveTo>
                <a:cubicBezTo>
                  <a:pt x="27651" y="56839"/>
                  <a:pt x="27607" y="56857"/>
                  <a:pt x="27562" y="56901"/>
                </a:cubicBezTo>
                <a:cubicBezTo>
                  <a:pt x="27373" y="56977"/>
                  <a:pt x="27411" y="57204"/>
                  <a:pt x="27600" y="57241"/>
                </a:cubicBezTo>
                <a:lnTo>
                  <a:pt x="27789" y="57128"/>
                </a:lnTo>
                <a:cubicBezTo>
                  <a:pt x="27789" y="57090"/>
                  <a:pt x="27865" y="57052"/>
                  <a:pt x="27865" y="57015"/>
                </a:cubicBezTo>
                <a:lnTo>
                  <a:pt x="27789" y="56863"/>
                </a:lnTo>
                <a:cubicBezTo>
                  <a:pt x="27758" y="56848"/>
                  <a:pt x="27727" y="56839"/>
                  <a:pt x="27695" y="56839"/>
                </a:cubicBezTo>
                <a:close/>
                <a:moveTo>
                  <a:pt x="417" y="56901"/>
                </a:moveTo>
                <a:cubicBezTo>
                  <a:pt x="303" y="56901"/>
                  <a:pt x="227" y="56939"/>
                  <a:pt x="152" y="56977"/>
                </a:cubicBezTo>
                <a:lnTo>
                  <a:pt x="114" y="57052"/>
                </a:lnTo>
                <a:lnTo>
                  <a:pt x="114" y="57241"/>
                </a:lnTo>
                <a:lnTo>
                  <a:pt x="190" y="57317"/>
                </a:lnTo>
                <a:cubicBezTo>
                  <a:pt x="278" y="57361"/>
                  <a:pt x="367" y="57380"/>
                  <a:pt x="448" y="57380"/>
                </a:cubicBezTo>
                <a:cubicBezTo>
                  <a:pt x="505" y="57380"/>
                  <a:pt x="559" y="57371"/>
                  <a:pt x="606" y="57355"/>
                </a:cubicBezTo>
                <a:cubicBezTo>
                  <a:pt x="681" y="57317"/>
                  <a:pt x="795" y="57279"/>
                  <a:pt x="832" y="57166"/>
                </a:cubicBezTo>
                <a:lnTo>
                  <a:pt x="795" y="57052"/>
                </a:lnTo>
                <a:cubicBezTo>
                  <a:pt x="719" y="56977"/>
                  <a:pt x="568" y="56901"/>
                  <a:pt x="417" y="56901"/>
                </a:cubicBezTo>
                <a:close/>
                <a:moveTo>
                  <a:pt x="70209" y="56334"/>
                </a:moveTo>
                <a:cubicBezTo>
                  <a:pt x="70172" y="56334"/>
                  <a:pt x="70096" y="56334"/>
                  <a:pt x="70020" y="56372"/>
                </a:cubicBezTo>
                <a:cubicBezTo>
                  <a:pt x="69907" y="56410"/>
                  <a:pt x="69831" y="56485"/>
                  <a:pt x="69793" y="56523"/>
                </a:cubicBezTo>
                <a:lnTo>
                  <a:pt x="69604" y="56599"/>
                </a:lnTo>
                <a:cubicBezTo>
                  <a:pt x="69567" y="56712"/>
                  <a:pt x="69529" y="56750"/>
                  <a:pt x="69415" y="56863"/>
                </a:cubicBezTo>
                <a:cubicBezTo>
                  <a:pt x="69340" y="56939"/>
                  <a:pt x="69226" y="57052"/>
                  <a:pt x="69189" y="57204"/>
                </a:cubicBezTo>
                <a:lnTo>
                  <a:pt x="69264" y="57317"/>
                </a:lnTo>
                <a:cubicBezTo>
                  <a:pt x="69378" y="57385"/>
                  <a:pt x="69477" y="57399"/>
                  <a:pt x="69555" y="57399"/>
                </a:cubicBezTo>
                <a:cubicBezTo>
                  <a:pt x="69607" y="57399"/>
                  <a:pt x="69650" y="57393"/>
                  <a:pt x="69680" y="57393"/>
                </a:cubicBezTo>
                <a:cubicBezTo>
                  <a:pt x="69793" y="57355"/>
                  <a:pt x="69907" y="57279"/>
                  <a:pt x="69945" y="57204"/>
                </a:cubicBezTo>
                <a:lnTo>
                  <a:pt x="70020" y="57204"/>
                </a:lnTo>
                <a:cubicBezTo>
                  <a:pt x="70058" y="57166"/>
                  <a:pt x="70058" y="57128"/>
                  <a:pt x="70058" y="57052"/>
                </a:cubicBezTo>
                <a:cubicBezTo>
                  <a:pt x="70096" y="57052"/>
                  <a:pt x="70172" y="57052"/>
                  <a:pt x="70209" y="57015"/>
                </a:cubicBezTo>
                <a:cubicBezTo>
                  <a:pt x="70247" y="56977"/>
                  <a:pt x="70247" y="56901"/>
                  <a:pt x="70285" y="56826"/>
                </a:cubicBezTo>
                <a:lnTo>
                  <a:pt x="70285" y="56826"/>
                </a:lnTo>
                <a:cubicBezTo>
                  <a:pt x="70247" y="56863"/>
                  <a:pt x="70209" y="56863"/>
                  <a:pt x="70209" y="56863"/>
                </a:cubicBezTo>
                <a:lnTo>
                  <a:pt x="70361" y="56788"/>
                </a:lnTo>
                <a:cubicBezTo>
                  <a:pt x="70361" y="56750"/>
                  <a:pt x="70361" y="56712"/>
                  <a:pt x="70361" y="56637"/>
                </a:cubicBezTo>
                <a:cubicBezTo>
                  <a:pt x="70361" y="56448"/>
                  <a:pt x="70323" y="56372"/>
                  <a:pt x="70209" y="56334"/>
                </a:cubicBezTo>
                <a:close/>
                <a:moveTo>
                  <a:pt x="24122" y="57431"/>
                </a:moveTo>
                <a:cubicBezTo>
                  <a:pt x="24046" y="57468"/>
                  <a:pt x="23933" y="57544"/>
                  <a:pt x="23933" y="57657"/>
                </a:cubicBezTo>
                <a:cubicBezTo>
                  <a:pt x="23933" y="57695"/>
                  <a:pt x="23971" y="57809"/>
                  <a:pt x="24160" y="57846"/>
                </a:cubicBezTo>
                <a:lnTo>
                  <a:pt x="24311" y="57771"/>
                </a:lnTo>
                <a:cubicBezTo>
                  <a:pt x="24349" y="57733"/>
                  <a:pt x="24387" y="57657"/>
                  <a:pt x="24387" y="57582"/>
                </a:cubicBezTo>
                <a:cubicBezTo>
                  <a:pt x="24387" y="57506"/>
                  <a:pt x="24311" y="57431"/>
                  <a:pt x="24198" y="57431"/>
                </a:cubicBezTo>
                <a:close/>
                <a:moveTo>
                  <a:pt x="15275" y="57468"/>
                </a:moveTo>
                <a:lnTo>
                  <a:pt x="15124" y="57582"/>
                </a:lnTo>
                <a:cubicBezTo>
                  <a:pt x="15124" y="57620"/>
                  <a:pt x="15124" y="57657"/>
                  <a:pt x="15086" y="57695"/>
                </a:cubicBezTo>
                <a:lnTo>
                  <a:pt x="15086" y="57809"/>
                </a:lnTo>
                <a:cubicBezTo>
                  <a:pt x="15151" y="57874"/>
                  <a:pt x="15301" y="57967"/>
                  <a:pt x="15462" y="57967"/>
                </a:cubicBezTo>
                <a:cubicBezTo>
                  <a:pt x="15488" y="57967"/>
                  <a:pt x="15514" y="57965"/>
                  <a:pt x="15540" y="57960"/>
                </a:cubicBezTo>
                <a:cubicBezTo>
                  <a:pt x="15577" y="57922"/>
                  <a:pt x="15691" y="57884"/>
                  <a:pt x="15691" y="57695"/>
                </a:cubicBezTo>
                <a:lnTo>
                  <a:pt x="15691" y="57620"/>
                </a:lnTo>
                <a:cubicBezTo>
                  <a:pt x="15615" y="57544"/>
                  <a:pt x="15502" y="57468"/>
                  <a:pt x="15275" y="57468"/>
                </a:cubicBezTo>
                <a:close/>
                <a:moveTo>
                  <a:pt x="69037" y="57355"/>
                </a:moveTo>
                <a:cubicBezTo>
                  <a:pt x="68886" y="57355"/>
                  <a:pt x="68773" y="57393"/>
                  <a:pt x="68697" y="57431"/>
                </a:cubicBezTo>
                <a:cubicBezTo>
                  <a:pt x="68584" y="57544"/>
                  <a:pt x="68546" y="57657"/>
                  <a:pt x="68584" y="57846"/>
                </a:cubicBezTo>
                <a:lnTo>
                  <a:pt x="68735" y="57960"/>
                </a:lnTo>
                <a:lnTo>
                  <a:pt x="68810" y="57960"/>
                </a:lnTo>
                <a:cubicBezTo>
                  <a:pt x="68848" y="57960"/>
                  <a:pt x="68848" y="57960"/>
                  <a:pt x="68848" y="57998"/>
                </a:cubicBezTo>
                <a:lnTo>
                  <a:pt x="69075" y="57922"/>
                </a:lnTo>
                <a:lnTo>
                  <a:pt x="69226" y="57809"/>
                </a:lnTo>
                <a:cubicBezTo>
                  <a:pt x="69189" y="57733"/>
                  <a:pt x="69151" y="57695"/>
                  <a:pt x="69151" y="57657"/>
                </a:cubicBezTo>
                <a:cubicBezTo>
                  <a:pt x="69113" y="57620"/>
                  <a:pt x="69075" y="57657"/>
                  <a:pt x="69151" y="57544"/>
                </a:cubicBezTo>
                <a:lnTo>
                  <a:pt x="69037" y="57355"/>
                </a:lnTo>
                <a:close/>
                <a:moveTo>
                  <a:pt x="43744" y="57846"/>
                </a:moveTo>
                <a:lnTo>
                  <a:pt x="43555" y="57922"/>
                </a:lnTo>
                <a:cubicBezTo>
                  <a:pt x="43555" y="57960"/>
                  <a:pt x="43517" y="57998"/>
                  <a:pt x="43517" y="58035"/>
                </a:cubicBezTo>
                <a:lnTo>
                  <a:pt x="43631" y="58187"/>
                </a:lnTo>
                <a:cubicBezTo>
                  <a:pt x="43668" y="58187"/>
                  <a:pt x="43668" y="58224"/>
                  <a:pt x="43744" y="58224"/>
                </a:cubicBezTo>
                <a:lnTo>
                  <a:pt x="43895" y="58111"/>
                </a:lnTo>
                <a:cubicBezTo>
                  <a:pt x="43933" y="58111"/>
                  <a:pt x="43933" y="58073"/>
                  <a:pt x="43971" y="58035"/>
                </a:cubicBezTo>
                <a:lnTo>
                  <a:pt x="43857" y="57884"/>
                </a:lnTo>
                <a:cubicBezTo>
                  <a:pt x="43820" y="57884"/>
                  <a:pt x="43782" y="57846"/>
                  <a:pt x="43744" y="57846"/>
                </a:cubicBezTo>
                <a:close/>
                <a:moveTo>
                  <a:pt x="16107" y="57884"/>
                </a:moveTo>
                <a:lnTo>
                  <a:pt x="15955" y="57998"/>
                </a:lnTo>
                <a:lnTo>
                  <a:pt x="15955" y="58149"/>
                </a:lnTo>
                <a:lnTo>
                  <a:pt x="16107" y="58262"/>
                </a:lnTo>
                <a:cubicBezTo>
                  <a:pt x="16140" y="58273"/>
                  <a:pt x="16173" y="58278"/>
                  <a:pt x="16205" y="58278"/>
                </a:cubicBezTo>
                <a:cubicBezTo>
                  <a:pt x="16283" y="58278"/>
                  <a:pt x="16356" y="58251"/>
                  <a:pt x="16409" y="58224"/>
                </a:cubicBezTo>
                <a:cubicBezTo>
                  <a:pt x="16447" y="58187"/>
                  <a:pt x="16485" y="58111"/>
                  <a:pt x="16485" y="58035"/>
                </a:cubicBezTo>
                <a:lnTo>
                  <a:pt x="16485" y="57998"/>
                </a:lnTo>
                <a:lnTo>
                  <a:pt x="16334" y="57884"/>
                </a:lnTo>
                <a:close/>
                <a:moveTo>
                  <a:pt x="78036" y="57771"/>
                </a:moveTo>
                <a:cubicBezTo>
                  <a:pt x="77620" y="57846"/>
                  <a:pt x="77506" y="58035"/>
                  <a:pt x="77620" y="58262"/>
                </a:cubicBezTo>
                <a:lnTo>
                  <a:pt x="77733" y="58338"/>
                </a:lnTo>
                <a:cubicBezTo>
                  <a:pt x="77770" y="58341"/>
                  <a:pt x="77804" y="58343"/>
                  <a:pt x="77837" y="58343"/>
                </a:cubicBezTo>
                <a:cubicBezTo>
                  <a:pt x="78168" y="58343"/>
                  <a:pt x="78266" y="58177"/>
                  <a:pt x="78300" y="58073"/>
                </a:cubicBezTo>
                <a:lnTo>
                  <a:pt x="78187" y="57922"/>
                </a:lnTo>
                <a:cubicBezTo>
                  <a:pt x="78212" y="57922"/>
                  <a:pt x="78220" y="57939"/>
                  <a:pt x="78223" y="57939"/>
                </a:cubicBezTo>
                <a:cubicBezTo>
                  <a:pt x="78225" y="57939"/>
                  <a:pt x="78225" y="57935"/>
                  <a:pt x="78225" y="57922"/>
                </a:cubicBezTo>
                <a:cubicBezTo>
                  <a:pt x="78225" y="57884"/>
                  <a:pt x="78187" y="57846"/>
                  <a:pt x="78149" y="57809"/>
                </a:cubicBezTo>
                <a:lnTo>
                  <a:pt x="78036" y="57771"/>
                </a:lnTo>
                <a:close/>
                <a:moveTo>
                  <a:pt x="78981" y="58035"/>
                </a:moveTo>
                <a:cubicBezTo>
                  <a:pt x="78830" y="58035"/>
                  <a:pt x="78754" y="58035"/>
                  <a:pt x="78678" y="58111"/>
                </a:cubicBezTo>
                <a:cubicBezTo>
                  <a:pt x="78640" y="58149"/>
                  <a:pt x="78565" y="58187"/>
                  <a:pt x="78565" y="58300"/>
                </a:cubicBezTo>
                <a:lnTo>
                  <a:pt x="78603" y="58338"/>
                </a:lnTo>
                <a:lnTo>
                  <a:pt x="78716" y="58414"/>
                </a:lnTo>
                <a:cubicBezTo>
                  <a:pt x="78749" y="58425"/>
                  <a:pt x="78783" y="58429"/>
                  <a:pt x="78815" y="58429"/>
                </a:cubicBezTo>
                <a:cubicBezTo>
                  <a:pt x="78893" y="58429"/>
                  <a:pt x="78965" y="58402"/>
                  <a:pt x="79019" y="58376"/>
                </a:cubicBezTo>
                <a:cubicBezTo>
                  <a:pt x="79056" y="58338"/>
                  <a:pt x="79094" y="58262"/>
                  <a:pt x="79094" y="58187"/>
                </a:cubicBezTo>
                <a:cubicBezTo>
                  <a:pt x="79094" y="58187"/>
                  <a:pt x="79094" y="58149"/>
                  <a:pt x="79094" y="58149"/>
                </a:cubicBezTo>
                <a:lnTo>
                  <a:pt x="78981" y="58035"/>
                </a:lnTo>
                <a:close/>
                <a:moveTo>
                  <a:pt x="58210" y="57982"/>
                </a:moveTo>
                <a:cubicBezTo>
                  <a:pt x="58146" y="57982"/>
                  <a:pt x="58100" y="58009"/>
                  <a:pt x="58073" y="58035"/>
                </a:cubicBezTo>
                <a:lnTo>
                  <a:pt x="58035" y="58035"/>
                </a:lnTo>
                <a:lnTo>
                  <a:pt x="57846" y="58149"/>
                </a:lnTo>
                <a:cubicBezTo>
                  <a:pt x="57846" y="58262"/>
                  <a:pt x="57884" y="58376"/>
                  <a:pt x="57960" y="58414"/>
                </a:cubicBezTo>
                <a:cubicBezTo>
                  <a:pt x="57998" y="58489"/>
                  <a:pt x="58073" y="58489"/>
                  <a:pt x="58187" y="58489"/>
                </a:cubicBezTo>
                <a:lnTo>
                  <a:pt x="58300" y="58376"/>
                </a:lnTo>
                <a:lnTo>
                  <a:pt x="58413" y="58262"/>
                </a:lnTo>
                <a:lnTo>
                  <a:pt x="58413" y="58111"/>
                </a:lnTo>
                <a:lnTo>
                  <a:pt x="58300" y="57998"/>
                </a:lnTo>
                <a:cubicBezTo>
                  <a:pt x="58267" y="57987"/>
                  <a:pt x="58237" y="57982"/>
                  <a:pt x="58210" y="57982"/>
                </a:cubicBezTo>
                <a:close/>
                <a:moveTo>
                  <a:pt x="69240" y="58408"/>
                </a:moveTo>
                <a:cubicBezTo>
                  <a:pt x="68991" y="58408"/>
                  <a:pt x="68958" y="58535"/>
                  <a:pt x="68924" y="58603"/>
                </a:cubicBezTo>
                <a:lnTo>
                  <a:pt x="69075" y="58754"/>
                </a:lnTo>
                <a:cubicBezTo>
                  <a:pt x="69264" y="58716"/>
                  <a:pt x="69378" y="58678"/>
                  <a:pt x="69453" y="58565"/>
                </a:cubicBezTo>
                <a:lnTo>
                  <a:pt x="69340" y="58414"/>
                </a:lnTo>
                <a:cubicBezTo>
                  <a:pt x="69303" y="58409"/>
                  <a:pt x="69270" y="58408"/>
                  <a:pt x="69240" y="58408"/>
                </a:cubicBezTo>
                <a:close/>
                <a:moveTo>
                  <a:pt x="28877" y="58484"/>
                </a:moveTo>
                <a:cubicBezTo>
                  <a:pt x="28615" y="58484"/>
                  <a:pt x="28583" y="58647"/>
                  <a:pt x="28583" y="58716"/>
                </a:cubicBezTo>
                <a:lnTo>
                  <a:pt x="28621" y="58792"/>
                </a:lnTo>
                <a:cubicBezTo>
                  <a:pt x="28669" y="58863"/>
                  <a:pt x="28732" y="58890"/>
                  <a:pt x="28781" y="58890"/>
                </a:cubicBezTo>
                <a:cubicBezTo>
                  <a:pt x="28810" y="58890"/>
                  <a:pt x="28834" y="58881"/>
                  <a:pt x="28848" y="58867"/>
                </a:cubicBezTo>
                <a:cubicBezTo>
                  <a:pt x="28961" y="58867"/>
                  <a:pt x="29037" y="58792"/>
                  <a:pt x="29075" y="58640"/>
                </a:cubicBezTo>
                <a:lnTo>
                  <a:pt x="28961" y="58489"/>
                </a:lnTo>
                <a:cubicBezTo>
                  <a:pt x="28931" y="58486"/>
                  <a:pt x="28903" y="58484"/>
                  <a:pt x="28877" y="58484"/>
                </a:cubicBezTo>
                <a:close/>
                <a:moveTo>
                  <a:pt x="11795" y="58472"/>
                </a:moveTo>
                <a:cubicBezTo>
                  <a:pt x="11771" y="58472"/>
                  <a:pt x="11746" y="58477"/>
                  <a:pt x="11721" y="58489"/>
                </a:cubicBezTo>
                <a:cubicBezTo>
                  <a:pt x="11683" y="58489"/>
                  <a:pt x="11645" y="58527"/>
                  <a:pt x="11645" y="58603"/>
                </a:cubicBezTo>
                <a:lnTo>
                  <a:pt x="11759" y="58754"/>
                </a:lnTo>
                <a:cubicBezTo>
                  <a:pt x="11721" y="58716"/>
                  <a:pt x="11683" y="58716"/>
                  <a:pt x="11683" y="58716"/>
                </a:cubicBezTo>
                <a:cubicBezTo>
                  <a:pt x="11683" y="58754"/>
                  <a:pt x="11683" y="58754"/>
                  <a:pt x="11683" y="58754"/>
                </a:cubicBezTo>
                <a:lnTo>
                  <a:pt x="11834" y="58905"/>
                </a:lnTo>
                <a:lnTo>
                  <a:pt x="11986" y="58905"/>
                </a:lnTo>
                <a:lnTo>
                  <a:pt x="12212" y="58829"/>
                </a:lnTo>
                <a:lnTo>
                  <a:pt x="12212" y="58640"/>
                </a:lnTo>
                <a:lnTo>
                  <a:pt x="12023" y="58527"/>
                </a:lnTo>
                <a:cubicBezTo>
                  <a:pt x="11986" y="58527"/>
                  <a:pt x="11948" y="58527"/>
                  <a:pt x="11910" y="58489"/>
                </a:cubicBezTo>
                <a:cubicBezTo>
                  <a:pt x="11885" y="58489"/>
                  <a:pt x="11843" y="58472"/>
                  <a:pt x="11795" y="58472"/>
                </a:cubicBezTo>
                <a:close/>
                <a:moveTo>
                  <a:pt x="19396" y="58489"/>
                </a:moveTo>
                <a:cubicBezTo>
                  <a:pt x="19245" y="58489"/>
                  <a:pt x="19131" y="58527"/>
                  <a:pt x="19056" y="58565"/>
                </a:cubicBezTo>
                <a:cubicBezTo>
                  <a:pt x="19018" y="58603"/>
                  <a:pt x="18980" y="58678"/>
                  <a:pt x="18980" y="58792"/>
                </a:cubicBezTo>
                <a:lnTo>
                  <a:pt x="19131" y="58905"/>
                </a:lnTo>
                <a:cubicBezTo>
                  <a:pt x="19320" y="58905"/>
                  <a:pt x="19434" y="58792"/>
                  <a:pt x="19472" y="58716"/>
                </a:cubicBezTo>
                <a:lnTo>
                  <a:pt x="19358" y="58640"/>
                </a:lnTo>
                <a:lnTo>
                  <a:pt x="19472" y="58678"/>
                </a:lnTo>
                <a:lnTo>
                  <a:pt x="19396" y="58489"/>
                </a:lnTo>
                <a:close/>
                <a:moveTo>
                  <a:pt x="48243" y="58451"/>
                </a:moveTo>
                <a:lnTo>
                  <a:pt x="48092" y="58489"/>
                </a:lnTo>
                <a:cubicBezTo>
                  <a:pt x="47979" y="58565"/>
                  <a:pt x="47979" y="58754"/>
                  <a:pt x="48092" y="58829"/>
                </a:cubicBezTo>
                <a:cubicBezTo>
                  <a:pt x="48130" y="58867"/>
                  <a:pt x="48168" y="58905"/>
                  <a:pt x="48281" y="58905"/>
                </a:cubicBezTo>
                <a:lnTo>
                  <a:pt x="48432" y="58754"/>
                </a:lnTo>
                <a:cubicBezTo>
                  <a:pt x="48394" y="58603"/>
                  <a:pt x="48357" y="58527"/>
                  <a:pt x="48243" y="58451"/>
                </a:cubicBezTo>
                <a:close/>
                <a:moveTo>
                  <a:pt x="9793" y="58829"/>
                </a:moveTo>
                <a:lnTo>
                  <a:pt x="9642" y="58943"/>
                </a:lnTo>
                <a:lnTo>
                  <a:pt x="9642" y="59018"/>
                </a:lnTo>
                <a:lnTo>
                  <a:pt x="9755" y="59132"/>
                </a:lnTo>
                <a:cubicBezTo>
                  <a:pt x="9793" y="59170"/>
                  <a:pt x="9831" y="59207"/>
                  <a:pt x="9868" y="59207"/>
                </a:cubicBezTo>
                <a:lnTo>
                  <a:pt x="10057" y="59094"/>
                </a:lnTo>
                <a:cubicBezTo>
                  <a:pt x="10057" y="59056"/>
                  <a:pt x="10057" y="59018"/>
                  <a:pt x="10095" y="58981"/>
                </a:cubicBezTo>
                <a:lnTo>
                  <a:pt x="9982" y="58829"/>
                </a:lnTo>
                <a:close/>
                <a:moveTo>
                  <a:pt x="5982" y="58909"/>
                </a:moveTo>
                <a:cubicBezTo>
                  <a:pt x="5922" y="58909"/>
                  <a:pt x="5848" y="58935"/>
                  <a:pt x="5785" y="59018"/>
                </a:cubicBezTo>
                <a:lnTo>
                  <a:pt x="5785" y="59207"/>
                </a:lnTo>
                <a:cubicBezTo>
                  <a:pt x="5880" y="59226"/>
                  <a:pt x="5946" y="59236"/>
                  <a:pt x="5998" y="59236"/>
                </a:cubicBezTo>
                <a:cubicBezTo>
                  <a:pt x="6050" y="59236"/>
                  <a:pt x="6088" y="59226"/>
                  <a:pt x="6125" y="59207"/>
                </a:cubicBezTo>
                <a:cubicBezTo>
                  <a:pt x="6163" y="59170"/>
                  <a:pt x="6201" y="59132"/>
                  <a:pt x="6201" y="59094"/>
                </a:cubicBezTo>
                <a:cubicBezTo>
                  <a:pt x="6201" y="59018"/>
                  <a:pt x="6163" y="58943"/>
                  <a:pt x="6088" y="58943"/>
                </a:cubicBezTo>
                <a:cubicBezTo>
                  <a:pt x="6071" y="58926"/>
                  <a:pt x="6031" y="58909"/>
                  <a:pt x="5982" y="58909"/>
                </a:cubicBezTo>
                <a:close/>
                <a:moveTo>
                  <a:pt x="39245" y="58300"/>
                </a:moveTo>
                <a:cubicBezTo>
                  <a:pt x="39056" y="58414"/>
                  <a:pt x="38716" y="58640"/>
                  <a:pt x="38716" y="58905"/>
                </a:cubicBezTo>
                <a:cubicBezTo>
                  <a:pt x="38716" y="58981"/>
                  <a:pt x="38753" y="59094"/>
                  <a:pt x="38829" y="59170"/>
                </a:cubicBezTo>
                <a:lnTo>
                  <a:pt x="38942" y="59207"/>
                </a:lnTo>
                <a:lnTo>
                  <a:pt x="38980" y="59207"/>
                </a:lnTo>
                <a:cubicBezTo>
                  <a:pt x="39075" y="59226"/>
                  <a:pt x="39122" y="59236"/>
                  <a:pt x="39165" y="59236"/>
                </a:cubicBezTo>
                <a:cubicBezTo>
                  <a:pt x="39207" y="59236"/>
                  <a:pt x="39245" y="59226"/>
                  <a:pt x="39321" y="59207"/>
                </a:cubicBezTo>
                <a:lnTo>
                  <a:pt x="39358" y="59207"/>
                </a:lnTo>
                <a:cubicBezTo>
                  <a:pt x="39321" y="59245"/>
                  <a:pt x="39245" y="59283"/>
                  <a:pt x="39245" y="59397"/>
                </a:cubicBezTo>
                <a:lnTo>
                  <a:pt x="39321" y="59510"/>
                </a:lnTo>
                <a:cubicBezTo>
                  <a:pt x="39354" y="59521"/>
                  <a:pt x="39387" y="59526"/>
                  <a:pt x="39419" y="59526"/>
                </a:cubicBezTo>
                <a:cubicBezTo>
                  <a:pt x="39497" y="59526"/>
                  <a:pt x="39570" y="59499"/>
                  <a:pt x="39623" y="59472"/>
                </a:cubicBezTo>
                <a:cubicBezTo>
                  <a:pt x="39699" y="59434"/>
                  <a:pt x="39736" y="59359"/>
                  <a:pt x="39736" y="59283"/>
                </a:cubicBezTo>
                <a:cubicBezTo>
                  <a:pt x="39736" y="59170"/>
                  <a:pt x="39661" y="59094"/>
                  <a:pt x="39547" y="59094"/>
                </a:cubicBezTo>
                <a:cubicBezTo>
                  <a:pt x="39547" y="59056"/>
                  <a:pt x="39547" y="59056"/>
                  <a:pt x="39547" y="59056"/>
                </a:cubicBezTo>
                <a:cubicBezTo>
                  <a:pt x="39585" y="59018"/>
                  <a:pt x="39623" y="58981"/>
                  <a:pt x="39661" y="58905"/>
                </a:cubicBezTo>
                <a:cubicBezTo>
                  <a:pt x="39736" y="58905"/>
                  <a:pt x="39888" y="58867"/>
                  <a:pt x="39888" y="58716"/>
                </a:cubicBezTo>
                <a:cubicBezTo>
                  <a:pt x="39888" y="58678"/>
                  <a:pt x="39888" y="58678"/>
                  <a:pt x="39850" y="58640"/>
                </a:cubicBezTo>
                <a:lnTo>
                  <a:pt x="39699" y="58565"/>
                </a:lnTo>
                <a:lnTo>
                  <a:pt x="39774" y="58565"/>
                </a:lnTo>
                <a:cubicBezTo>
                  <a:pt x="39736" y="58565"/>
                  <a:pt x="39736" y="58527"/>
                  <a:pt x="39699" y="58527"/>
                </a:cubicBezTo>
                <a:cubicBezTo>
                  <a:pt x="39661" y="58451"/>
                  <a:pt x="39547" y="58300"/>
                  <a:pt x="39321" y="58300"/>
                </a:cubicBezTo>
                <a:close/>
                <a:moveTo>
                  <a:pt x="69491" y="58603"/>
                </a:moveTo>
                <a:lnTo>
                  <a:pt x="69378" y="58754"/>
                </a:lnTo>
                <a:lnTo>
                  <a:pt x="69340" y="58754"/>
                </a:lnTo>
                <a:cubicBezTo>
                  <a:pt x="69264" y="58792"/>
                  <a:pt x="69113" y="58829"/>
                  <a:pt x="69113" y="58981"/>
                </a:cubicBezTo>
                <a:lnTo>
                  <a:pt x="69151" y="59018"/>
                </a:lnTo>
                <a:cubicBezTo>
                  <a:pt x="69075" y="59056"/>
                  <a:pt x="69037" y="59132"/>
                  <a:pt x="69037" y="59245"/>
                </a:cubicBezTo>
                <a:lnTo>
                  <a:pt x="69000" y="59245"/>
                </a:lnTo>
                <a:cubicBezTo>
                  <a:pt x="68924" y="59207"/>
                  <a:pt x="68848" y="59170"/>
                  <a:pt x="68810" y="59170"/>
                </a:cubicBezTo>
                <a:lnTo>
                  <a:pt x="68584" y="59283"/>
                </a:lnTo>
                <a:lnTo>
                  <a:pt x="68584" y="59321"/>
                </a:lnTo>
                <a:lnTo>
                  <a:pt x="68621" y="59321"/>
                </a:lnTo>
                <a:cubicBezTo>
                  <a:pt x="68584" y="59359"/>
                  <a:pt x="68584" y="59359"/>
                  <a:pt x="68546" y="59359"/>
                </a:cubicBezTo>
                <a:lnTo>
                  <a:pt x="68621" y="59510"/>
                </a:lnTo>
                <a:lnTo>
                  <a:pt x="68584" y="59548"/>
                </a:lnTo>
                <a:cubicBezTo>
                  <a:pt x="68584" y="59548"/>
                  <a:pt x="68621" y="59586"/>
                  <a:pt x="68621" y="59586"/>
                </a:cubicBezTo>
                <a:cubicBezTo>
                  <a:pt x="68659" y="59661"/>
                  <a:pt x="68735" y="59737"/>
                  <a:pt x="68848" y="59737"/>
                </a:cubicBezTo>
                <a:cubicBezTo>
                  <a:pt x="68922" y="59737"/>
                  <a:pt x="68959" y="59666"/>
                  <a:pt x="69031" y="59592"/>
                </a:cubicBezTo>
                <a:lnTo>
                  <a:pt x="69031" y="59592"/>
                </a:lnTo>
                <a:cubicBezTo>
                  <a:pt x="69058" y="59603"/>
                  <a:pt x="69085" y="59623"/>
                  <a:pt x="69113" y="59623"/>
                </a:cubicBezTo>
                <a:cubicBezTo>
                  <a:pt x="69226" y="59586"/>
                  <a:pt x="69264" y="59548"/>
                  <a:pt x="69264" y="59472"/>
                </a:cubicBezTo>
                <a:lnTo>
                  <a:pt x="69302" y="59472"/>
                </a:lnTo>
                <a:lnTo>
                  <a:pt x="69378" y="59434"/>
                </a:lnTo>
                <a:cubicBezTo>
                  <a:pt x="69415" y="59359"/>
                  <a:pt x="69453" y="59321"/>
                  <a:pt x="69453" y="59245"/>
                </a:cubicBezTo>
                <a:cubicBezTo>
                  <a:pt x="69491" y="59245"/>
                  <a:pt x="69567" y="59245"/>
                  <a:pt x="69642" y="59207"/>
                </a:cubicBezTo>
                <a:lnTo>
                  <a:pt x="69642" y="59207"/>
                </a:lnTo>
                <a:cubicBezTo>
                  <a:pt x="69642" y="59245"/>
                  <a:pt x="69604" y="59245"/>
                  <a:pt x="69604" y="59245"/>
                </a:cubicBezTo>
                <a:lnTo>
                  <a:pt x="69756" y="59397"/>
                </a:lnTo>
                <a:cubicBezTo>
                  <a:pt x="69983" y="59397"/>
                  <a:pt x="70172" y="59170"/>
                  <a:pt x="70172" y="58981"/>
                </a:cubicBezTo>
                <a:cubicBezTo>
                  <a:pt x="70172" y="58905"/>
                  <a:pt x="70134" y="58829"/>
                  <a:pt x="70096" y="58754"/>
                </a:cubicBezTo>
                <a:lnTo>
                  <a:pt x="69907" y="58792"/>
                </a:lnTo>
                <a:cubicBezTo>
                  <a:pt x="69869" y="58792"/>
                  <a:pt x="69831" y="58754"/>
                  <a:pt x="69793" y="58754"/>
                </a:cubicBezTo>
                <a:cubicBezTo>
                  <a:pt x="69793" y="58716"/>
                  <a:pt x="69756" y="58678"/>
                  <a:pt x="69718" y="58678"/>
                </a:cubicBezTo>
                <a:cubicBezTo>
                  <a:pt x="69680" y="58603"/>
                  <a:pt x="69604" y="58603"/>
                  <a:pt x="69491" y="58603"/>
                </a:cubicBezTo>
                <a:close/>
                <a:moveTo>
                  <a:pt x="49377" y="59472"/>
                </a:moveTo>
                <a:lnTo>
                  <a:pt x="49226" y="59586"/>
                </a:lnTo>
                <a:cubicBezTo>
                  <a:pt x="49226" y="59623"/>
                  <a:pt x="49188" y="59661"/>
                  <a:pt x="49188" y="59737"/>
                </a:cubicBezTo>
                <a:lnTo>
                  <a:pt x="49188" y="59775"/>
                </a:lnTo>
                <a:lnTo>
                  <a:pt x="49226" y="59850"/>
                </a:lnTo>
                <a:cubicBezTo>
                  <a:pt x="49253" y="59877"/>
                  <a:pt x="49317" y="59904"/>
                  <a:pt x="49380" y="59904"/>
                </a:cubicBezTo>
                <a:cubicBezTo>
                  <a:pt x="49405" y="59904"/>
                  <a:pt x="49431" y="59899"/>
                  <a:pt x="49453" y="59888"/>
                </a:cubicBezTo>
                <a:cubicBezTo>
                  <a:pt x="49566" y="59888"/>
                  <a:pt x="49680" y="59812"/>
                  <a:pt x="49755" y="59699"/>
                </a:cubicBezTo>
                <a:lnTo>
                  <a:pt x="49604" y="59548"/>
                </a:lnTo>
                <a:cubicBezTo>
                  <a:pt x="49566" y="59548"/>
                  <a:pt x="49566" y="59548"/>
                  <a:pt x="49566" y="59510"/>
                </a:cubicBezTo>
                <a:cubicBezTo>
                  <a:pt x="49529" y="59510"/>
                  <a:pt x="49453" y="59472"/>
                  <a:pt x="49377" y="59472"/>
                </a:cubicBezTo>
                <a:close/>
                <a:moveTo>
                  <a:pt x="82352" y="59495"/>
                </a:moveTo>
                <a:cubicBezTo>
                  <a:pt x="82313" y="59495"/>
                  <a:pt x="82273" y="59500"/>
                  <a:pt x="82232" y="59510"/>
                </a:cubicBezTo>
                <a:cubicBezTo>
                  <a:pt x="82119" y="59548"/>
                  <a:pt x="82043" y="59699"/>
                  <a:pt x="82081" y="59850"/>
                </a:cubicBezTo>
                <a:lnTo>
                  <a:pt x="82194" y="59926"/>
                </a:lnTo>
                <a:cubicBezTo>
                  <a:pt x="82227" y="59930"/>
                  <a:pt x="82256" y="59932"/>
                  <a:pt x="82284" y="59932"/>
                </a:cubicBezTo>
                <a:cubicBezTo>
                  <a:pt x="82513" y="59932"/>
                  <a:pt x="82581" y="59800"/>
                  <a:pt x="82648" y="59699"/>
                </a:cubicBezTo>
                <a:lnTo>
                  <a:pt x="82610" y="59586"/>
                </a:lnTo>
                <a:cubicBezTo>
                  <a:pt x="82555" y="59530"/>
                  <a:pt x="82459" y="59495"/>
                  <a:pt x="82352" y="59495"/>
                </a:cubicBezTo>
                <a:close/>
                <a:moveTo>
                  <a:pt x="20855" y="59532"/>
                </a:moveTo>
                <a:cubicBezTo>
                  <a:pt x="20788" y="59532"/>
                  <a:pt x="20735" y="59559"/>
                  <a:pt x="20681" y="59586"/>
                </a:cubicBezTo>
                <a:cubicBezTo>
                  <a:pt x="20644" y="59623"/>
                  <a:pt x="20568" y="59699"/>
                  <a:pt x="20606" y="59850"/>
                </a:cubicBezTo>
                <a:lnTo>
                  <a:pt x="20719" y="59926"/>
                </a:lnTo>
                <a:cubicBezTo>
                  <a:pt x="20745" y="59934"/>
                  <a:pt x="20770" y="59939"/>
                  <a:pt x="20795" y="59939"/>
                </a:cubicBezTo>
                <a:cubicBezTo>
                  <a:pt x="20882" y="59939"/>
                  <a:pt x="20963" y="59883"/>
                  <a:pt x="21022" y="59737"/>
                </a:cubicBezTo>
                <a:lnTo>
                  <a:pt x="20946" y="59548"/>
                </a:lnTo>
                <a:cubicBezTo>
                  <a:pt x="20913" y="59537"/>
                  <a:pt x="20883" y="59532"/>
                  <a:pt x="20855" y="59532"/>
                </a:cubicBezTo>
                <a:close/>
                <a:moveTo>
                  <a:pt x="42979" y="59581"/>
                </a:moveTo>
                <a:cubicBezTo>
                  <a:pt x="42717" y="59581"/>
                  <a:pt x="42685" y="59744"/>
                  <a:pt x="42685" y="59812"/>
                </a:cubicBezTo>
                <a:lnTo>
                  <a:pt x="42723" y="59888"/>
                </a:lnTo>
                <a:cubicBezTo>
                  <a:pt x="42779" y="59943"/>
                  <a:pt x="42854" y="59978"/>
                  <a:pt x="42935" y="59978"/>
                </a:cubicBezTo>
                <a:cubicBezTo>
                  <a:pt x="42965" y="59978"/>
                  <a:pt x="42995" y="59974"/>
                  <a:pt x="43026" y="59964"/>
                </a:cubicBezTo>
                <a:cubicBezTo>
                  <a:pt x="43139" y="59926"/>
                  <a:pt x="43177" y="59850"/>
                  <a:pt x="43177" y="59737"/>
                </a:cubicBezTo>
                <a:cubicBezTo>
                  <a:pt x="43177" y="59737"/>
                  <a:pt x="43177" y="59699"/>
                  <a:pt x="43177" y="59699"/>
                </a:cubicBezTo>
                <a:lnTo>
                  <a:pt x="43064" y="59586"/>
                </a:lnTo>
                <a:cubicBezTo>
                  <a:pt x="43033" y="59582"/>
                  <a:pt x="43005" y="59581"/>
                  <a:pt x="42979" y="59581"/>
                </a:cubicBezTo>
                <a:close/>
                <a:moveTo>
                  <a:pt x="56994" y="59712"/>
                </a:moveTo>
                <a:cubicBezTo>
                  <a:pt x="56944" y="59712"/>
                  <a:pt x="56888" y="59721"/>
                  <a:pt x="56825" y="59737"/>
                </a:cubicBezTo>
                <a:cubicBezTo>
                  <a:pt x="56712" y="59775"/>
                  <a:pt x="56599" y="59888"/>
                  <a:pt x="56599" y="60001"/>
                </a:cubicBezTo>
                <a:lnTo>
                  <a:pt x="56788" y="60115"/>
                </a:lnTo>
                <a:lnTo>
                  <a:pt x="56863" y="60115"/>
                </a:lnTo>
                <a:cubicBezTo>
                  <a:pt x="56977" y="60077"/>
                  <a:pt x="57166" y="60039"/>
                  <a:pt x="57204" y="59888"/>
                </a:cubicBezTo>
                <a:lnTo>
                  <a:pt x="57166" y="59775"/>
                </a:lnTo>
                <a:cubicBezTo>
                  <a:pt x="57121" y="59730"/>
                  <a:pt x="57064" y="59712"/>
                  <a:pt x="56994" y="59712"/>
                </a:cubicBezTo>
                <a:close/>
                <a:moveTo>
                  <a:pt x="25634" y="59737"/>
                </a:moveTo>
                <a:cubicBezTo>
                  <a:pt x="25521" y="59737"/>
                  <a:pt x="25483" y="59775"/>
                  <a:pt x="25445" y="59812"/>
                </a:cubicBezTo>
                <a:cubicBezTo>
                  <a:pt x="25407" y="59850"/>
                  <a:pt x="25332" y="59888"/>
                  <a:pt x="25370" y="60039"/>
                </a:cubicBezTo>
                <a:lnTo>
                  <a:pt x="25521" y="60153"/>
                </a:lnTo>
                <a:lnTo>
                  <a:pt x="25634" y="60153"/>
                </a:lnTo>
                <a:lnTo>
                  <a:pt x="25785" y="60001"/>
                </a:lnTo>
                <a:lnTo>
                  <a:pt x="25785" y="59850"/>
                </a:lnTo>
                <a:lnTo>
                  <a:pt x="25634" y="59737"/>
                </a:lnTo>
                <a:close/>
                <a:moveTo>
                  <a:pt x="37317" y="59737"/>
                </a:moveTo>
                <a:cubicBezTo>
                  <a:pt x="37203" y="59775"/>
                  <a:pt x="37014" y="59812"/>
                  <a:pt x="37014" y="60001"/>
                </a:cubicBezTo>
                <a:lnTo>
                  <a:pt x="37014" y="60039"/>
                </a:lnTo>
                <a:lnTo>
                  <a:pt x="37128" y="60153"/>
                </a:lnTo>
                <a:cubicBezTo>
                  <a:pt x="37203" y="60153"/>
                  <a:pt x="37355" y="60153"/>
                  <a:pt x="37468" y="60077"/>
                </a:cubicBezTo>
                <a:cubicBezTo>
                  <a:pt x="37506" y="60039"/>
                  <a:pt x="37544" y="60001"/>
                  <a:pt x="37544" y="59926"/>
                </a:cubicBezTo>
                <a:cubicBezTo>
                  <a:pt x="37544" y="59888"/>
                  <a:pt x="37544" y="59850"/>
                  <a:pt x="37506" y="59812"/>
                </a:cubicBezTo>
                <a:lnTo>
                  <a:pt x="37355" y="59737"/>
                </a:lnTo>
                <a:close/>
                <a:moveTo>
                  <a:pt x="69417" y="59532"/>
                </a:moveTo>
                <a:cubicBezTo>
                  <a:pt x="69384" y="59532"/>
                  <a:pt x="69346" y="59537"/>
                  <a:pt x="69302" y="59548"/>
                </a:cubicBezTo>
                <a:lnTo>
                  <a:pt x="69189" y="59661"/>
                </a:lnTo>
                <a:cubicBezTo>
                  <a:pt x="69189" y="59775"/>
                  <a:pt x="69189" y="59812"/>
                  <a:pt x="69151" y="59888"/>
                </a:cubicBezTo>
                <a:cubicBezTo>
                  <a:pt x="69151" y="59926"/>
                  <a:pt x="69113" y="59964"/>
                  <a:pt x="69113" y="60001"/>
                </a:cubicBezTo>
                <a:lnTo>
                  <a:pt x="69189" y="60115"/>
                </a:lnTo>
                <a:cubicBezTo>
                  <a:pt x="69242" y="60142"/>
                  <a:pt x="69296" y="60168"/>
                  <a:pt x="69336" y="60168"/>
                </a:cubicBezTo>
                <a:cubicBezTo>
                  <a:pt x="69352" y="60168"/>
                  <a:pt x="69367" y="60164"/>
                  <a:pt x="69378" y="60153"/>
                </a:cubicBezTo>
                <a:lnTo>
                  <a:pt x="69415" y="60228"/>
                </a:lnTo>
                <a:cubicBezTo>
                  <a:pt x="69449" y="60239"/>
                  <a:pt x="69479" y="60244"/>
                  <a:pt x="69506" y="60244"/>
                </a:cubicBezTo>
                <a:cubicBezTo>
                  <a:pt x="69573" y="60244"/>
                  <a:pt x="69627" y="60217"/>
                  <a:pt x="69680" y="60190"/>
                </a:cubicBezTo>
                <a:cubicBezTo>
                  <a:pt x="69718" y="60153"/>
                  <a:pt x="69756" y="60115"/>
                  <a:pt x="69756" y="60039"/>
                </a:cubicBezTo>
                <a:cubicBezTo>
                  <a:pt x="69756" y="60001"/>
                  <a:pt x="69718" y="59964"/>
                  <a:pt x="69718" y="59926"/>
                </a:cubicBezTo>
                <a:cubicBezTo>
                  <a:pt x="69756" y="59926"/>
                  <a:pt x="69793" y="59888"/>
                  <a:pt x="69793" y="59888"/>
                </a:cubicBezTo>
                <a:cubicBezTo>
                  <a:pt x="69819" y="59862"/>
                  <a:pt x="69828" y="59836"/>
                  <a:pt x="69830" y="59810"/>
                </a:cubicBezTo>
                <a:lnTo>
                  <a:pt x="69830" y="59810"/>
                </a:lnTo>
                <a:lnTo>
                  <a:pt x="69831" y="59812"/>
                </a:lnTo>
                <a:cubicBezTo>
                  <a:pt x="69831" y="59775"/>
                  <a:pt x="69831" y="59775"/>
                  <a:pt x="69831" y="59775"/>
                </a:cubicBezTo>
                <a:cubicBezTo>
                  <a:pt x="69831" y="59786"/>
                  <a:pt x="69831" y="59798"/>
                  <a:pt x="69830" y="59810"/>
                </a:cubicBezTo>
                <a:lnTo>
                  <a:pt x="69830" y="59810"/>
                </a:lnTo>
                <a:lnTo>
                  <a:pt x="69718" y="59586"/>
                </a:lnTo>
                <a:lnTo>
                  <a:pt x="69604" y="59586"/>
                </a:lnTo>
                <a:cubicBezTo>
                  <a:pt x="69551" y="59559"/>
                  <a:pt x="69498" y="59532"/>
                  <a:pt x="69417" y="59532"/>
                </a:cubicBezTo>
                <a:close/>
                <a:moveTo>
                  <a:pt x="76221" y="59888"/>
                </a:moveTo>
                <a:lnTo>
                  <a:pt x="76183" y="59926"/>
                </a:lnTo>
                <a:cubicBezTo>
                  <a:pt x="76070" y="59926"/>
                  <a:pt x="75881" y="59964"/>
                  <a:pt x="75881" y="60153"/>
                </a:cubicBezTo>
                <a:lnTo>
                  <a:pt x="75918" y="60266"/>
                </a:lnTo>
                <a:cubicBezTo>
                  <a:pt x="75972" y="60293"/>
                  <a:pt x="76025" y="60320"/>
                  <a:pt x="76092" y="60320"/>
                </a:cubicBezTo>
                <a:cubicBezTo>
                  <a:pt x="76120" y="60320"/>
                  <a:pt x="76150" y="60315"/>
                  <a:pt x="76183" y="60304"/>
                </a:cubicBezTo>
                <a:cubicBezTo>
                  <a:pt x="76296" y="60266"/>
                  <a:pt x="76372" y="60153"/>
                  <a:pt x="76372" y="60001"/>
                </a:cubicBezTo>
                <a:lnTo>
                  <a:pt x="76221" y="59888"/>
                </a:lnTo>
                <a:close/>
                <a:moveTo>
                  <a:pt x="15842" y="59964"/>
                </a:moveTo>
                <a:lnTo>
                  <a:pt x="15691" y="60039"/>
                </a:lnTo>
                <a:cubicBezTo>
                  <a:pt x="15615" y="60190"/>
                  <a:pt x="15729" y="60380"/>
                  <a:pt x="15918" y="60380"/>
                </a:cubicBezTo>
                <a:cubicBezTo>
                  <a:pt x="15946" y="60389"/>
                  <a:pt x="15974" y="60394"/>
                  <a:pt x="16002" y="60394"/>
                </a:cubicBezTo>
                <a:cubicBezTo>
                  <a:pt x="16083" y="60394"/>
                  <a:pt x="16154" y="60351"/>
                  <a:pt x="16182" y="60266"/>
                </a:cubicBezTo>
                <a:lnTo>
                  <a:pt x="16069" y="60115"/>
                </a:lnTo>
                <a:cubicBezTo>
                  <a:pt x="16069" y="60115"/>
                  <a:pt x="16031" y="60077"/>
                  <a:pt x="16031" y="60077"/>
                </a:cubicBezTo>
                <a:cubicBezTo>
                  <a:pt x="15993" y="60039"/>
                  <a:pt x="15955" y="59964"/>
                  <a:pt x="15842" y="59964"/>
                </a:cubicBezTo>
                <a:close/>
                <a:moveTo>
                  <a:pt x="87525" y="60190"/>
                </a:moveTo>
                <a:cubicBezTo>
                  <a:pt x="87374" y="60190"/>
                  <a:pt x="87185" y="60266"/>
                  <a:pt x="87185" y="60417"/>
                </a:cubicBezTo>
                <a:lnTo>
                  <a:pt x="87336" y="60417"/>
                </a:lnTo>
                <a:cubicBezTo>
                  <a:pt x="87466" y="60417"/>
                  <a:pt x="87457" y="60501"/>
                  <a:pt x="87570" y="60501"/>
                </a:cubicBezTo>
                <a:cubicBezTo>
                  <a:pt x="87589" y="60501"/>
                  <a:pt x="87612" y="60498"/>
                  <a:pt x="87639" y="60493"/>
                </a:cubicBezTo>
                <a:cubicBezTo>
                  <a:pt x="87639" y="60455"/>
                  <a:pt x="87639" y="60417"/>
                  <a:pt x="87639" y="60417"/>
                </a:cubicBezTo>
                <a:lnTo>
                  <a:pt x="87790" y="60417"/>
                </a:lnTo>
                <a:cubicBezTo>
                  <a:pt x="87790" y="60342"/>
                  <a:pt x="87752" y="60304"/>
                  <a:pt x="87677" y="60228"/>
                </a:cubicBezTo>
                <a:cubicBezTo>
                  <a:pt x="87639" y="60228"/>
                  <a:pt x="87601" y="60190"/>
                  <a:pt x="87525" y="60190"/>
                </a:cubicBezTo>
                <a:close/>
                <a:moveTo>
                  <a:pt x="90127" y="60100"/>
                </a:moveTo>
                <a:cubicBezTo>
                  <a:pt x="90018" y="60100"/>
                  <a:pt x="89915" y="60135"/>
                  <a:pt x="89832" y="60190"/>
                </a:cubicBezTo>
                <a:lnTo>
                  <a:pt x="89794" y="60266"/>
                </a:lnTo>
                <a:lnTo>
                  <a:pt x="89794" y="60417"/>
                </a:lnTo>
                <a:lnTo>
                  <a:pt x="89907" y="60531"/>
                </a:lnTo>
                <a:cubicBezTo>
                  <a:pt x="89954" y="60546"/>
                  <a:pt x="90008" y="60556"/>
                  <a:pt x="90062" y="60556"/>
                </a:cubicBezTo>
                <a:cubicBezTo>
                  <a:pt x="90139" y="60556"/>
                  <a:pt x="90219" y="60537"/>
                  <a:pt x="90285" y="60493"/>
                </a:cubicBezTo>
                <a:cubicBezTo>
                  <a:pt x="90323" y="60455"/>
                  <a:pt x="90361" y="60380"/>
                  <a:pt x="90361" y="60304"/>
                </a:cubicBezTo>
                <a:cubicBezTo>
                  <a:pt x="90361" y="60266"/>
                  <a:pt x="90361" y="60228"/>
                  <a:pt x="90361" y="60190"/>
                </a:cubicBezTo>
                <a:lnTo>
                  <a:pt x="90247" y="60115"/>
                </a:lnTo>
                <a:cubicBezTo>
                  <a:pt x="90207" y="60105"/>
                  <a:pt x="90166" y="60100"/>
                  <a:pt x="90127" y="60100"/>
                </a:cubicBezTo>
                <a:close/>
                <a:moveTo>
                  <a:pt x="64198" y="60266"/>
                </a:moveTo>
                <a:cubicBezTo>
                  <a:pt x="64085" y="60342"/>
                  <a:pt x="64009" y="60417"/>
                  <a:pt x="63971" y="60531"/>
                </a:cubicBezTo>
                <a:cubicBezTo>
                  <a:pt x="63933" y="60569"/>
                  <a:pt x="63896" y="60606"/>
                  <a:pt x="63858" y="60644"/>
                </a:cubicBezTo>
                <a:lnTo>
                  <a:pt x="63971" y="60871"/>
                </a:lnTo>
                <a:cubicBezTo>
                  <a:pt x="64160" y="60833"/>
                  <a:pt x="64425" y="60644"/>
                  <a:pt x="64425" y="60455"/>
                </a:cubicBezTo>
                <a:cubicBezTo>
                  <a:pt x="64425" y="60417"/>
                  <a:pt x="64425" y="60342"/>
                  <a:pt x="64349" y="60304"/>
                </a:cubicBezTo>
                <a:lnTo>
                  <a:pt x="64198" y="60266"/>
                </a:lnTo>
                <a:close/>
                <a:moveTo>
                  <a:pt x="50474" y="60455"/>
                </a:moveTo>
                <a:cubicBezTo>
                  <a:pt x="50360" y="60455"/>
                  <a:pt x="50285" y="60455"/>
                  <a:pt x="50247" y="60531"/>
                </a:cubicBezTo>
                <a:cubicBezTo>
                  <a:pt x="50134" y="60569"/>
                  <a:pt x="50134" y="60682"/>
                  <a:pt x="50134" y="60758"/>
                </a:cubicBezTo>
                <a:cubicBezTo>
                  <a:pt x="50134" y="60795"/>
                  <a:pt x="50134" y="60833"/>
                  <a:pt x="50134" y="60871"/>
                </a:cubicBezTo>
                <a:lnTo>
                  <a:pt x="50285" y="60947"/>
                </a:lnTo>
                <a:cubicBezTo>
                  <a:pt x="50315" y="60957"/>
                  <a:pt x="50346" y="60961"/>
                  <a:pt x="50376" y="60961"/>
                </a:cubicBezTo>
                <a:cubicBezTo>
                  <a:pt x="50459" y="60961"/>
                  <a:pt x="50542" y="60926"/>
                  <a:pt x="50625" y="60871"/>
                </a:cubicBezTo>
                <a:lnTo>
                  <a:pt x="50663" y="60795"/>
                </a:lnTo>
                <a:lnTo>
                  <a:pt x="50663" y="60758"/>
                </a:lnTo>
                <a:cubicBezTo>
                  <a:pt x="50663" y="60720"/>
                  <a:pt x="50625" y="60644"/>
                  <a:pt x="50625" y="60644"/>
                </a:cubicBezTo>
                <a:cubicBezTo>
                  <a:pt x="50587" y="60606"/>
                  <a:pt x="50587" y="60606"/>
                  <a:pt x="50587" y="60606"/>
                </a:cubicBezTo>
                <a:lnTo>
                  <a:pt x="50474" y="60455"/>
                </a:lnTo>
                <a:close/>
                <a:moveTo>
                  <a:pt x="52671" y="60616"/>
                </a:moveTo>
                <a:cubicBezTo>
                  <a:pt x="52638" y="60616"/>
                  <a:pt x="52610" y="60625"/>
                  <a:pt x="52591" y="60644"/>
                </a:cubicBezTo>
                <a:cubicBezTo>
                  <a:pt x="52478" y="60682"/>
                  <a:pt x="52440" y="60758"/>
                  <a:pt x="52440" y="60833"/>
                </a:cubicBezTo>
                <a:cubicBezTo>
                  <a:pt x="52440" y="60909"/>
                  <a:pt x="52515" y="60984"/>
                  <a:pt x="52591" y="61022"/>
                </a:cubicBezTo>
                <a:cubicBezTo>
                  <a:pt x="52667" y="61022"/>
                  <a:pt x="52742" y="61022"/>
                  <a:pt x="52780" y="60984"/>
                </a:cubicBezTo>
                <a:cubicBezTo>
                  <a:pt x="52818" y="60947"/>
                  <a:pt x="52856" y="60871"/>
                  <a:pt x="52856" y="60833"/>
                </a:cubicBezTo>
                <a:cubicBezTo>
                  <a:pt x="52856" y="60758"/>
                  <a:pt x="52818" y="60682"/>
                  <a:pt x="52780" y="60644"/>
                </a:cubicBezTo>
                <a:cubicBezTo>
                  <a:pt x="52742" y="60625"/>
                  <a:pt x="52704" y="60616"/>
                  <a:pt x="52671" y="60616"/>
                </a:cubicBezTo>
                <a:close/>
                <a:moveTo>
                  <a:pt x="17982" y="60742"/>
                </a:moveTo>
                <a:cubicBezTo>
                  <a:pt x="17950" y="60742"/>
                  <a:pt x="17917" y="60747"/>
                  <a:pt x="17884" y="60758"/>
                </a:cubicBezTo>
                <a:cubicBezTo>
                  <a:pt x="17808" y="60758"/>
                  <a:pt x="17732" y="60833"/>
                  <a:pt x="17732" y="60947"/>
                </a:cubicBezTo>
                <a:lnTo>
                  <a:pt x="17884" y="61060"/>
                </a:lnTo>
                <a:lnTo>
                  <a:pt x="17921" y="61060"/>
                </a:lnTo>
                <a:cubicBezTo>
                  <a:pt x="18035" y="61060"/>
                  <a:pt x="18186" y="61060"/>
                  <a:pt x="18224" y="60909"/>
                </a:cubicBezTo>
                <a:lnTo>
                  <a:pt x="18186" y="60795"/>
                </a:lnTo>
                <a:cubicBezTo>
                  <a:pt x="18133" y="60769"/>
                  <a:pt x="18060" y="60742"/>
                  <a:pt x="17982" y="60742"/>
                </a:cubicBezTo>
                <a:close/>
                <a:moveTo>
                  <a:pt x="31192" y="60606"/>
                </a:moveTo>
                <a:cubicBezTo>
                  <a:pt x="31041" y="60606"/>
                  <a:pt x="30889" y="60644"/>
                  <a:pt x="30776" y="60682"/>
                </a:cubicBezTo>
                <a:lnTo>
                  <a:pt x="30738" y="60795"/>
                </a:lnTo>
                <a:cubicBezTo>
                  <a:pt x="30738" y="60871"/>
                  <a:pt x="30776" y="61098"/>
                  <a:pt x="31003" y="61173"/>
                </a:cubicBezTo>
                <a:lnTo>
                  <a:pt x="31230" y="61022"/>
                </a:lnTo>
                <a:cubicBezTo>
                  <a:pt x="31268" y="60984"/>
                  <a:pt x="31343" y="60947"/>
                  <a:pt x="31343" y="60833"/>
                </a:cubicBezTo>
                <a:cubicBezTo>
                  <a:pt x="31343" y="60795"/>
                  <a:pt x="31305" y="60758"/>
                  <a:pt x="31305" y="60720"/>
                </a:cubicBezTo>
                <a:lnTo>
                  <a:pt x="31192" y="60606"/>
                </a:lnTo>
                <a:close/>
                <a:moveTo>
                  <a:pt x="42874" y="61022"/>
                </a:moveTo>
                <a:cubicBezTo>
                  <a:pt x="42723" y="61022"/>
                  <a:pt x="42610" y="61098"/>
                  <a:pt x="42572" y="61211"/>
                </a:cubicBezTo>
                <a:lnTo>
                  <a:pt x="42685" y="61363"/>
                </a:lnTo>
                <a:cubicBezTo>
                  <a:pt x="42685" y="61400"/>
                  <a:pt x="42723" y="61400"/>
                  <a:pt x="42761" y="61438"/>
                </a:cubicBezTo>
                <a:lnTo>
                  <a:pt x="42950" y="61325"/>
                </a:lnTo>
                <a:cubicBezTo>
                  <a:pt x="42950" y="61287"/>
                  <a:pt x="42988" y="61249"/>
                  <a:pt x="42988" y="61173"/>
                </a:cubicBezTo>
                <a:lnTo>
                  <a:pt x="42988" y="61136"/>
                </a:lnTo>
                <a:lnTo>
                  <a:pt x="42874" y="61022"/>
                </a:lnTo>
                <a:close/>
                <a:moveTo>
                  <a:pt x="82873" y="60969"/>
                </a:moveTo>
                <a:cubicBezTo>
                  <a:pt x="82793" y="60969"/>
                  <a:pt x="82739" y="60996"/>
                  <a:pt x="82686" y="61022"/>
                </a:cubicBezTo>
                <a:cubicBezTo>
                  <a:pt x="82648" y="60984"/>
                  <a:pt x="82610" y="60984"/>
                  <a:pt x="82572" y="60984"/>
                </a:cubicBezTo>
                <a:lnTo>
                  <a:pt x="82421" y="61136"/>
                </a:lnTo>
                <a:cubicBezTo>
                  <a:pt x="82421" y="61249"/>
                  <a:pt x="82459" y="61325"/>
                  <a:pt x="82535" y="61400"/>
                </a:cubicBezTo>
                <a:lnTo>
                  <a:pt x="82648" y="61438"/>
                </a:lnTo>
                <a:cubicBezTo>
                  <a:pt x="82799" y="61438"/>
                  <a:pt x="82988" y="61400"/>
                  <a:pt x="83102" y="61287"/>
                </a:cubicBezTo>
                <a:lnTo>
                  <a:pt x="83026" y="61098"/>
                </a:lnTo>
                <a:lnTo>
                  <a:pt x="83064" y="61098"/>
                </a:lnTo>
                <a:lnTo>
                  <a:pt x="82988" y="60984"/>
                </a:lnTo>
                <a:cubicBezTo>
                  <a:pt x="82944" y="60973"/>
                  <a:pt x="82906" y="60969"/>
                  <a:pt x="82873" y="60969"/>
                </a:cubicBezTo>
                <a:close/>
                <a:moveTo>
                  <a:pt x="60001" y="60984"/>
                </a:moveTo>
                <a:cubicBezTo>
                  <a:pt x="59850" y="60984"/>
                  <a:pt x="59774" y="61022"/>
                  <a:pt x="59737" y="61060"/>
                </a:cubicBezTo>
                <a:cubicBezTo>
                  <a:pt x="59623" y="61136"/>
                  <a:pt x="59661" y="61363"/>
                  <a:pt x="59812" y="61476"/>
                </a:cubicBezTo>
                <a:cubicBezTo>
                  <a:pt x="59866" y="61503"/>
                  <a:pt x="59919" y="61529"/>
                  <a:pt x="59986" y="61529"/>
                </a:cubicBezTo>
                <a:cubicBezTo>
                  <a:pt x="60014" y="61529"/>
                  <a:pt x="60044" y="61525"/>
                  <a:pt x="60077" y="61514"/>
                </a:cubicBezTo>
                <a:lnTo>
                  <a:pt x="60190" y="61438"/>
                </a:lnTo>
                <a:cubicBezTo>
                  <a:pt x="60190" y="61400"/>
                  <a:pt x="60190" y="61363"/>
                  <a:pt x="60190" y="61325"/>
                </a:cubicBezTo>
                <a:cubicBezTo>
                  <a:pt x="60190" y="61249"/>
                  <a:pt x="60153" y="61211"/>
                  <a:pt x="60153" y="61173"/>
                </a:cubicBezTo>
                <a:cubicBezTo>
                  <a:pt x="60115" y="61136"/>
                  <a:pt x="60115" y="61136"/>
                  <a:pt x="60115" y="61098"/>
                </a:cubicBezTo>
                <a:lnTo>
                  <a:pt x="60001" y="60984"/>
                </a:lnTo>
                <a:close/>
                <a:moveTo>
                  <a:pt x="41778" y="60947"/>
                </a:moveTo>
                <a:cubicBezTo>
                  <a:pt x="41627" y="60947"/>
                  <a:pt x="41513" y="60984"/>
                  <a:pt x="41476" y="61136"/>
                </a:cubicBezTo>
                <a:lnTo>
                  <a:pt x="41589" y="61287"/>
                </a:lnTo>
                <a:cubicBezTo>
                  <a:pt x="41589" y="61306"/>
                  <a:pt x="41589" y="61325"/>
                  <a:pt x="41589" y="61325"/>
                </a:cubicBezTo>
                <a:cubicBezTo>
                  <a:pt x="41589" y="61438"/>
                  <a:pt x="41589" y="61627"/>
                  <a:pt x="41854" y="61627"/>
                </a:cubicBezTo>
                <a:lnTo>
                  <a:pt x="41929" y="61589"/>
                </a:lnTo>
                <a:cubicBezTo>
                  <a:pt x="42005" y="61552"/>
                  <a:pt x="42043" y="61476"/>
                  <a:pt x="42043" y="61400"/>
                </a:cubicBezTo>
                <a:cubicBezTo>
                  <a:pt x="42043" y="61287"/>
                  <a:pt x="42005" y="61173"/>
                  <a:pt x="41929" y="61098"/>
                </a:cubicBezTo>
                <a:cubicBezTo>
                  <a:pt x="41929" y="61060"/>
                  <a:pt x="41929" y="61060"/>
                  <a:pt x="41929" y="61022"/>
                </a:cubicBezTo>
                <a:lnTo>
                  <a:pt x="41778" y="60947"/>
                </a:lnTo>
                <a:close/>
                <a:moveTo>
                  <a:pt x="87601" y="61249"/>
                </a:moveTo>
                <a:cubicBezTo>
                  <a:pt x="87525" y="61249"/>
                  <a:pt x="87487" y="61249"/>
                  <a:pt x="87450" y="61325"/>
                </a:cubicBezTo>
                <a:cubicBezTo>
                  <a:pt x="87374" y="61325"/>
                  <a:pt x="87298" y="61438"/>
                  <a:pt x="87336" y="61589"/>
                </a:cubicBezTo>
                <a:lnTo>
                  <a:pt x="87487" y="61665"/>
                </a:lnTo>
                <a:lnTo>
                  <a:pt x="87525" y="61665"/>
                </a:lnTo>
                <a:cubicBezTo>
                  <a:pt x="87563" y="61665"/>
                  <a:pt x="87752" y="61665"/>
                  <a:pt x="87790" y="61514"/>
                </a:cubicBezTo>
                <a:lnTo>
                  <a:pt x="87677" y="61476"/>
                </a:lnTo>
                <a:cubicBezTo>
                  <a:pt x="87677" y="61438"/>
                  <a:pt x="87677" y="61438"/>
                  <a:pt x="87677" y="61438"/>
                </a:cubicBezTo>
                <a:lnTo>
                  <a:pt x="87714" y="61363"/>
                </a:lnTo>
                <a:lnTo>
                  <a:pt x="87601" y="61249"/>
                </a:lnTo>
                <a:close/>
                <a:moveTo>
                  <a:pt x="79308" y="58863"/>
                </a:moveTo>
                <a:cubicBezTo>
                  <a:pt x="78964" y="58863"/>
                  <a:pt x="78862" y="59070"/>
                  <a:pt x="78792" y="59245"/>
                </a:cubicBezTo>
                <a:cubicBezTo>
                  <a:pt x="78603" y="59359"/>
                  <a:pt x="78451" y="59510"/>
                  <a:pt x="78338" y="59623"/>
                </a:cubicBezTo>
                <a:cubicBezTo>
                  <a:pt x="78262" y="59737"/>
                  <a:pt x="78187" y="59812"/>
                  <a:pt x="78111" y="59888"/>
                </a:cubicBezTo>
                <a:lnTo>
                  <a:pt x="78073" y="59888"/>
                </a:lnTo>
                <a:cubicBezTo>
                  <a:pt x="78036" y="59964"/>
                  <a:pt x="77998" y="60001"/>
                  <a:pt x="77998" y="60077"/>
                </a:cubicBezTo>
                <a:cubicBezTo>
                  <a:pt x="77998" y="60190"/>
                  <a:pt x="78111" y="60266"/>
                  <a:pt x="78187" y="60342"/>
                </a:cubicBezTo>
                <a:lnTo>
                  <a:pt x="78225" y="60342"/>
                </a:lnTo>
                <a:cubicBezTo>
                  <a:pt x="78225" y="60342"/>
                  <a:pt x="78225" y="60380"/>
                  <a:pt x="78187" y="60417"/>
                </a:cubicBezTo>
                <a:cubicBezTo>
                  <a:pt x="78187" y="60455"/>
                  <a:pt x="78149" y="60531"/>
                  <a:pt x="78149" y="60606"/>
                </a:cubicBezTo>
                <a:cubicBezTo>
                  <a:pt x="78149" y="60682"/>
                  <a:pt x="78187" y="60758"/>
                  <a:pt x="78187" y="60795"/>
                </a:cubicBezTo>
                <a:cubicBezTo>
                  <a:pt x="78225" y="60909"/>
                  <a:pt x="78225" y="60984"/>
                  <a:pt x="78187" y="61098"/>
                </a:cubicBezTo>
                <a:lnTo>
                  <a:pt x="78225" y="61249"/>
                </a:lnTo>
                <a:cubicBezTo>
                  <a:pt x="78225" y="61249"/>
                  <a:pt x="78262" y="61287"/>
                  <a:pt x="78300" y="61325"/>
                </a:cubicBezTo>
                <a:cubicBezTo>
                  <a:pt x="78496" y="61493"/>
                  <a:pt x="78797" y="61724"/>
                  <a:pt x="79124" y="61724"/>
                </a:cubicBezTo>
                <a:cubicBezTo>
                  <a:pt x="79238" y="61724"/>
                  <a:pt x="79355" y="61696"/>
                  <a:pt x="79472" y="61627"/>
                </a:cubicBezTo>
                <a:lnTo>
                  <a:pt x="79510" y="61476"/>
                </a:lnTo>
                <a:cubicBezTo>
                  <a:pt x="79434" y="61363"/>
                  <a:pt x="79359" y="61325"/>
                  <a:pt x="79245" y="61287"/>
                </a:cubicBezTo>
                <a:lnTo>
                  <a:pt x="79170" y="61287"/>
                </a:lnTo>
                <a:cubicBezTo>
                  <a:pt x="79132" y="61249"/>
                  <a:pt x="79056" y="61211"/>
                  <a:pt x="78981" y="61173"/>
                </a:cubicBezTo>
                <a:lnTo>
                  <a:pt x="78943" y="61173"/>
                </a:lnTo>
                <a:cubicBezTo>
                  <a:pt x="78905" y="61136"/>
                  <a:pt x="78905" y="61136"/>
                  <a:pt x="78867" y="61098"/>
                </a:cubicBezTo>
                <a:cubicBezTo>
                  <a:pt x="78830" y="61022"/>
                  <a:pt x="78792" y="60984"/>
                  <a:pt x="78716" y="60947"/>
                </a:cubicBezTo>
                <a:cubicBezTo>
                  <a:pt x="78716" y="60871"/>
                  <a:pt x="78716" y="60758"/>
                  <a:pt x="78754" y="60682"/>
                </a:cubicBezTo>
                <a:cubicBezTo>
                  <a:pt x="78754" y="60493"/>
                  <a:pt x="78754" y="60266"/>
                  <a:pt x="78640" y="60001"/>
                </a:cubicBezTo>
                <a:cubicBezTo>
                  <a:pt x="79056" y="59737"/>
                  <a:pt x="79359" y="59397"/>
                  <a:pt x="79510" y="59018"/>
                </a:cubicBezTo>
                <a:lnTo>
                  <a:pt x="79397" y="58867"/>
                </a:lnTo>
                <a:cubicBezTo>
                  <a:pt x="79366" y="58864"/>
                  <a:pt x="79336" y="58863"/>
                  <a:pt x="79308" y="58863"/>
                </a:cubicBezTo>
                <a:close/>
                <a:moveTo>
                  <a:pt x="69554" y="61375"/>
                </a:moveTo>
                <a:cubicBezTo>
                  <a:pt x="69509" y="61375"/>
                  <a:pt x="69462" y="61385"/>
                  <a:pt x="69415" y="61400"/>
                </a:cubicBezTo>
                <a:cubicBezTo>
                  <a:pt x="69264" y="61438"/>
                  <a:pt x="69189" y="61552"/>
                  <a:pt x="69189" y="61665"/>
                </a:cubicBezTo>
                <a:lnTo>
                  <a:pt x="69226" y="61741"/>
                </a:lnTo>
                <a:cubicBezTo>
                  <a:pt x="69282" y="61796"/>
                  <a:pt x="69357" y="61831"/>
                  <a:pt x="69438" y="61831"/>
                </a:cubicBezTo>
                <a:cubicBezTo>
                  <a:pt x="69468" y="61831"/>
                  <a:pt x="69498" y="61826"/>
                  <a:pt x="69529" y="61816"/>
                </a:cubicBezTo>
                <a:cubicBezTo>
                  <a:pt x="69680" y="61741"/>
                  <a:pt x="69756" y="61627"/>
                  <a:pt x="69756" y="61514"/>
                </a:cubicBezTo>
                <a:lnTo>
                  <a:pt x="69718" y="61438"/>
                </a:lnTo>
                <a:cubicBezTo>
                  <a:pt x="69674" y="61394"/>
                  <a:pt x="69616" y="61375"/>
                  <a:pt x="69554" y="61375"/>
                </a:cubicBezTo>
                <a:close/>
                <a:moveTo>
                  <a:pt x="42799" y="61552"/>
                </a:moveTo>
                <a:cubicBezTo>
                  <a:pt x="42723" y="61589"/>
                  <a:pt x="42685" y="61703"/>
                  <a:pt x="42685" y="61741"/>
                </a:cubicBezTo>
                <a:cubicBezTo>
                  <a:pt x="42685" y="61854"/>
                  <a:pt x="42723" y="61930"/>
                  <a:pt x="42837" y="61930"/>
                </a:cubicBezTo>
                <a:cubicBezTo>
                  <a:pt x="42862" y="61942"/>
                  <a:pt x="42883" y="61946"/>
                  <a:pt x="42902" y="61946"/>
                </a:cubicBezTo>
                <a:cubicBezTo>
                  <a:pt x="42942" y="61946"/>
                  <a:pt x="42975" y="61930"/>
                  <a:pt x="43026" y="61930"/>
                </a:cubicBezTo>
                <a:cubicBezTo>
                  <a:pt x="43064" y="61892"/>
                  <a:pt x="43101" y="61816"/>
                  <a:pt x="43101" y="61741"/>
                </a:cubicBezTo>
                <a:cubicBezTo>
                  <a:pt x="43101" y="61665"/>
                  <a:pt x="43064" y="61627"/>
                  <a:pt x="42988" y="61589"/>
                </a:cubicBezTo>
                <a:cubicBezTo>
                  <a:pt x="42950" y="61552"/>
                  <a:pt x="42874" y="61552"/>
                  <a:pt x="42799" y="61552"/>
                </a:cubicBezTo>
                <a:close/>
                <a:moveTo>
                  <a:pt x="41060" y="61589"/>
                </a:moveTo>
                <a:cubicBezTo>
                  <a:pt x="40984" y="61589"/>
                  <a:pt x="40871" y="61627"/>
                  <a:pt x="40833" y="61665"/>
                </a:cubicBezTo>
                <a:cubicBezTo>
                  <a:pt x="40795" y="61703"/>
                  <a:pt x="40757" y="61741"/>
                  <a:pt x="40757" y="61854"/>
                </a:cubicBezTo>
                <a:lnTo>
                  <a:pt x="40757" y="61892"/>
                </a:lnTo>
                <a:lnTo>
                  <a:pt x="40871" y="62005"/>
                </a:lnTo>
                <a:lnTo>
                  <a:pt x="41060" y="62005"/>
                </a:lnTo>
                <a:lnTo>
                  <a:pt x="41211" y="61892"/>
                </a:lnTo>
                <a:lnTo>
                  <a:pt x="41211" y="61741"/>
                </a:lnTo>
                <a:lnTo>
                  <a:pt x="41060" y="61589"/>
                </a:lnTo>
                <a:close/>
                <a:moveTo>
                  <a:pt x="43971" y="61703"/>
                </a:moveTo>
                <a:cubicBezTo>
                  <a:pt x="43895" y="61703"/>
                  <a:pt x="43820" y="61703"/>
                  <a:pt x="43744" y="61741"/>
                </a:cubicBezTo>
                <a:cubicBezTo>
                  <a:pt x="43668" y="61816"/>
                  <a:pt x="43668" y="61892"/>
                  <a:pt x="43706" y="61967"/>
                </a:cubicBezTo>
                <a:lnTo>
                  <a:pt x="43857" y="62043"/>
                </a:lnTo>
                <a:cubicBezTo>
                  <a:pt x="43895" y="62043"/>
                  <a:pt x="44122" y="62043"/>
                  <a:pt x="44198" y="61892"/>
                </a:cubicBezTo>
                <a:lnTo>
                  <a:pt x="44047" y="61703"/>
                </a:lnTo>
                <a:close/>
                <a:moveTo>
                  <a:pt x="55275" y="61552"/>
                </a:moveTo>
                <a:lnTo>
                  <a:pt x="55162" y="61589"/>
                </a:lnTo>
                <a:cubicBezTo>
                  <a:pt x="55124" y="61665"/>
                  <a:pt x="55124" y="61741"/>
                  <a:pt x="55124" y="61816"/>
                </a:cubicBezTo>
                <a:cubicBezTo>
                  <a:pt x="55124" y="61816"/>
                  <a:pt x="55124" y="61854"/>
                  <a:pt x="55124" y="61854"/>
                </a:cubicBezTo>
                <a:cubicBezTo>
                  <a:pt x="55124" y="61854"/>
                  <a:pt x="55124" y="61892"/>
                  <a:pt x="55086" y="61930"/>
                </a:cubicBezTo>
                <a:lnTo>
                  <a:pt x="55200" y="62081"/>
                </a:lnTo>
                <a:cubicBezTo>
                  <a:pt x="55240" y="62091"/>
                  <a:pt x="55278" y="62096"/>
                  <a:pt x="55313" y="62096"/>
                </a:cubicBezTo>
                <a:cubicBezTo>
                  <a:pt x="55409" y="62096"/>
                  <a:pt x="55485" y="62061"/>
                  <a:pt x="55540" y="62005"/>
                </a:cubicBezTo>
                <a:cubicBezTo>
                  <a:pt x="55616" y="61967"/>
                  <a:pt x="55653" y="61854"/>
                  <a:pt x="55653" y="61741"/>
                </a:cubicBezTo>
                <a:lnTo>
                  <a:pt x="55653" y="61703"/>
                </a:lnTo>
                <a:lnTo>
                  <a:pt x="55502" y="61589"/>
                </a:lnTo>
                <a:lnTo>
                  <a:pt x="55464" y="61589"/>
                </a:lnTo>
                <a:cubicBezTo>
                  <a:pt x="55427" y="61589"/>
                  <a:pt x="55351" y="61552"/>
                  <a:pt x="55275" y="61552"/>
                </a:cubicBezTo>
                <a:close/>
                <a:moveTo>
                  <a:pt x="23668" y="61589"/>
                </a:moveTo>
                <a:lnTo>
                  <a:pt x="23517" y="61741"/>
                </a:lnTo>
                <a:cubicBezTo>
                  <a:pt x="23517" y="61741"/>
                  <a:pt x="23479" y="61778"/>
                  <a:pt x="23479" y="61778"/>
                </a:cubicBezTo>
                <a:cubicBezTo>
                  <a:pt x="23441" y="61854"/>
                  <a:pt x="23441" y="61892"/>
                  <a:pt x="23441" y="61967"/>
                </a:cubicBezTo>
                <a:cubicBezTo>
                  <a:pt x="23441" y="62043"/>
                  <a:pt x="23479" y="62119"/>
                  <a:pt x="23593" y="62156"/>
                </a:cubicBezTo>
                <a:lnTo>
                  <a:pt x="23782" y="62005"/>
                </a:lnTo>
                <a:lnTo>
                  <a:pt x="23782" y="62005"/>
                </a:lnTo>
                <a:cubicBezTo>
                  <a:pt x="23782" y="62043"/>
                  <a:pt x="23744" y="62081"/>
                  <a:pt x="23706" y="62081"/>
                </a:cubicBezTo>
                <a:lnTo>
                  <a:pt x="23744" y="62081"/>
                </a:lnTo>
                <a:cubicBezTo>
                  <a:pt x="23782" y="62100"/>
                  <a:pt x="23819" y="62109"/>
                  <a:pt x="23857" y="62109"/>
                </a:cubicBezTo>
                <a:cubicBezTo>
                  <a:pt x="23895" y="62109"/>
                  <a:pt x="23933" y="62100"/>
                  <a:pt x="23971" y="62081"/>
                </a:cubicBezTo>
                <a:lnTo>
                  <a:pt x="24008" y="61967"/>
                </a:lnTo>
                <a:lnTo>
                  <a:pt x="24008" y="61892"/>
                </a:lnTo>
                <a:lnTo>
                  <a:pt x="23933" y="61816"/>
                </a:lnTo>
                <a:cubicBezTo>
                  <a:pt x="23933" y="61816"/>
                  <a:pt x="23933" y="61778"/>
                  <a:pt x="23895" y="61778"/>
                </a:cubicBezTo>
                <a:cubicBezTo>
                  <a:pt x="23857" y="61703"/>
                  <a:pt x="23819" y="61627"/>
                  <a:pt x="23668" y="61589"/>
                </a:cubicBezTo>
                <a:close/>
                <a:moveTo>
                  <a:pt x="14467" y="61763"/>
                </a:moveTo>
                <a:cubicBezTo>
                  <a:pt x="14402" y="61763"/>
                  <a:pt x="14356" y="61789"/>
                  <a:pt x="14330" y="61816"/>
                </a:cubicBezTo>
                <a:cubicBezTo>
                  <a:pt x="14216" y="61892"/>
                  <a:pt x="14216" y="62043"/>
                  <a:pt x="14330" y="62119"/>
                </a:cubicBezTo>
                <a:cubicBezTo>
                  <a:pt x="14405" y="62194"/>
                  <a:pt x="14481" y="62194"/>
                  <a:pt x="14557" y="62194"/>
                </a:cubicBezTo>
                <a:lnTo>
                  <a:pt x="14670" y="62081"/>
                </a:lnTo>
                <a:lnTo>
                  <a:pt x="14670" y="61892"/>
                </a:lnTo>
                <a:lnTo>
                  <a:pt x="14557" y="61778"/>
                </a:lnTo>
                <a:cubicBezTo>
                  <a:pt x="14523" y="61767"/>
                  <a:pt x="14493" y="61763"/>
                  <a:pt x="14467" y="61763"/>
                </a:cubicBezTo>
                <a:close/>
                <a:moveTo>
                  <a:pt x="65068" y="61854"/>
                </a:moveTo>
                <a:lnTo>
                  <a:pt x="64954" y="61967"/>
                </a:lnTo>
                <a:lnTo>
                  <a:pt x="64954" y="62081"/>
                </a:lnTo>
                <a:lnTo>
                  <a:pt x="65068" y="62194"/>
                </a:lnTo>
                <a:cubicBezTo>
                  <a:pt x="65105" y="62232"/>
                  <a:pt x="65143" y="62232"/>
                  <a:pt x="65181" y="62232"/>
                </a:cubicBezTo>
                <a:lnTo>
                  <a:pt x="65370" y="62119"/>
                </a:lnTo>
                <a:cubicBezTo>
                  <a:pt x="65370" y="62043"/>
                  <a:pt x="65332" y="61967"/>
                  <a:pt x="65257" y="61892"/>
                </a:cubicBezTo>
                <a:cubicBezTo>
                  <a:pt x="65219" y="61854"/>
                  <a:pt x="65181" y="61854"/>
                  <a:pt x="65068" y="61854"/>
                </a:cubicBezTo>
                <a:close/>
                <a:moveTo>
                  <a:pt x="28944" y="61920"/>
                </a:moveTo>
                <a:cubicBezTo>
                  <a:pt x="28926" y="61920"/>
                  <a:pt x="28906" y="61923"/>
                  <a:pt x="28886" y="61930"/>
                </a:cubicBezTo>
                <a:cubicBezTo>
                  <a:pt x="28772" y="61967"/>
                  <a:pt x="28697" y="62043"/>
                  <a:pt x="28697" y="62119"/>
                </a:cubicBezTo>
                <a:cubicBezTo>
                  <a:pt x="28697" y="62194"/>
                  <a:pt x="28734" y="62270"/>
                  <a:pt x="28848" y="62308"/>
                </a:cubicBezTo>
                <a:lnTo>
                  <a:pt x="29037" y="62194"/>
                </a:lnTo>
                <a:lnTo>
                  <a:pt x="29037" y="62194"/>
                </a:lnTo>
                <a:cubicBezTo>
                  <a:pt x="29037" y="62194"/>
                  <a:pt x="28999" y="62232"/>
                  <a:pt x="28999" y="62232"/>
                </a:cubicBezTo>
                <a:cubicBezTo>
                  <a:pt x="29037" y="62232"/>
                  <a:pt x="29112" y="62194"/>
                  <a:pt x="29150" y="62119"/>
                </a:cubicBezTo>
                <a:lnTo>
                  <a:pt x="29112" y="62043"/>
                </a:lnTo>
                <a:cubicBezTo>
                  <a:pt x="29082" y="61981"/>
                  <a:pt x="29026" y="61920"/>
                  <a:pt x="28944" y="61920"/>
                </a:cubicBezTo>
                <a:close/>
                <a:moveTo>
                  <a:pt x="11608" y="62005"/>
                </a:moveTo>
                <a:cubicBezTo>
                  <a:pt x="11494" y="62005"/>
                  <a:pt x="11419" y="62005"/>
                  <a:pt x="11343" y="62043"/>
                </a:cubicBezTo>
                <a:cubicBezTo>
                  <a:pt x="11305" y="62081"/>
                  <a:pt x="11267" y="62119"/>
                  <a:pt x="11267" y="62194"/>
                </a:cubicBezTo>
                <a:lnTo>
                  <a:pt x="11419" y="62308"/>
                </a:lnTo>
                <a:cubicBezTo>
                  <a:pt x="11456" y="62346"/>
                  <a:pt x="11456" y="62383"/>
                  <a:pt x="11532" y="62383"/>
                </a:cubicBezTo>
                <a:lnTo>
                  <a:pt x="11721" y="62308"/>
                </a:lnTo>
                <a:lnTo>
                  <a:pt x="11721" y="62308"/>
                </a:lnTo>
                <a:cubicBezTo>
                  <a:pt x="11721" y="62308"/>
                  <a:pt x="11721" y="62346"/>
                  <a:pt x="11683" y="62346"/>
                </a:cubicBezTo>
                <a:cubicBezTo>
                  <a:pt x="11645" y="62383"/>
                  <a:pt x="11608" y="62383"/>
                  <a:pt x="11608" y="62383"/>
                </a:cubicBezTo>
                <a:lnTo>
                  <a:pt x="11645" y="62383"/>
                </a:lnTo>
                <a:lnTo>
                  <a:pt x="11834" y="62308"/>
                </a:lnTo>
                <a:lnTo>
                  <a:pt x="11834" y="62119"/>
                </a:lnTo>
                <a:lnTo>
                  <a:pt x="11683" y="62005"/>
                </a:lnTo>
                <a:cubicBezTo>
                  <a:pt x="11671" y="62018"/>
                  <a:pt x="11658" y="62022"/>
                  <a:pt x="11647" y="62022"/>
                </a:cubicBezTo>
                <a:cubicBezTo>
                  <a:pt x="11624" y="62022"/>
                  <a:pt x="11608" y="62005"/>
                  <a:pt x="11608" y="62005"/>
                </a:cubicBezTo>
                <a:close/>
                <a:moveTo>
                  <a:pt x="68886" y="62005"/>
                </a:moveTo>
                <a:lnTo>
                  <a:pt x="68773" y="62119"/>
                </a:lnTo>
                <a:lnTo>
                  <a:pt x="68773" y="62156"/>
                </a:lnTo>
                <a:cubicBezTo>
                  <a:pt x="68773" y="62270"/>
                  <a:pt x="68810" y="62346"/>
                  <a:pt x="68848" y="62421"/>
                </a:cubicBezTo>
                <a:lnTo>
                  <a:pt x="68924" y="62459"/>
                </a:lnTo>
                <a:cubicBezTo>
                  <a:pt x="68944" y="62462"/>
                  <a:pt x="68963" y="62463"/>
                  <a:pt x="68981" y="62463"/>
                </a:cubicBezTo>
                <a:cubicBezTo>
                  <a:pt x="69200" y="62463"/>
                  <a:pt x="69264" y="62264"/>
                  <a:pt x="69264" y="62194"/>
                </a:cubicBezTo>
                <a:lnTo>
                  <a:pt x="69264" y="62156"/>
                </a:lnTo>
                <a:lnTo>
                  <a:pt x="69151" y="62005"/>
                </a:lnTo>
                <a:close/>
                <a:moveTo>
                  <a:pt x="14783" y="62005"/>
                </a:moveTo>
                <a:lnTo>
                  <a:pt x="14632" y="62156"/>
                </a:lnTo>
                <a:cubicBezTo>
                  <a:pt x="14632" y="62383"/>
                  <a:pt x="14783" y="62497"/>
                  <a:pt x="14897" y="62535"/>
                </a:cubicBezTo>
                <a:lnTo>
                  <a:pt x="15048" y="62535"/>
                </a:lnTo>
                <a:cubicBezTo>
                  <a:pt x="15124" y="62459"/>
                  <a:pt x="15161" y="62383"/>
                  <a:pt x="15161" y="62308"/>
                </a:cubicBezTo>
                <a:cubicBezTo>
                  <a:pt x="15161" y="62232"/>
                  <a:pt x="15124" y="62156"/>
                  <a:pt x="15048" y="62081"/>
                </a:cubicBezTo>
                <a:cubicBezTo>
                  <a:pt x="14972" y="62043"/>
                  <a:pt x="14859" y="62005"/>
                  <a:pt x="14783" y="62005"/>
                </a:cubicBezTo>
                <a:close/>
                <a:moveTo>
                  <a:pt x="86656" y="61930"/>
                </a:moveTo>
                <a:cubicBezTo>
                  <a:pt x="86467" y="61930"/>
                  <a:pt x="86353" y="62043"/>
                  <a:pt x="86202" y="62156"/>
                </a:cubicBezTo>
                <a:lnTo>
                  <a:pt x="86315" y="62346"/>
                </a:lnTo>
                <a:lnTo>
                  <a:pt x="86240" y="62346"/>
                </a:lnTo>
                <a:lnTo>
                  <a:pt x="86240" y="62459"/>
                </a:lnTo>
                <a:lnTo>
                  <a:pt x="86353" y="62572"/>
                </a:lnTo>
                <a:cubicBezTo>
                  <a:pt x="86410" y="62582"/>
                  <a:pt x="86464" y="62587"/>
                  <a:pt x="86516" y="62587"/>
                </a:cubicBezTo>
                <a:cubicBezTo>
                  <a:pt x="86670" y="62587"/>
                  <a:pt x="86797" y="62544"/>
                  <a:pt x="86883" y="62459"/>
                </a:cubicBezTo>
                <a:cubicBezTo>
                  <a:pt x="86996" y="62383"/>
                  <a:pt x="87034" y="62270"/>
                  <a:pt x="87034" y="62156"/>
                </a:cubicBezTo>
                <a:lnTo>
                  <a:pt x="87034" y="62081"/>
                </a:lnTo>
                <a:cubicBezTo>
                  <a:pt x="86996" y="62005"/>
                  <a:pt x="86920" y="62005"/>
                  <a:pt x="86845" y="62005"/>
                </a:cubicBezTo>
                <a:cubicBezTo>
                  <a:pt x="86807" y="61967"/>
                  <a:pt x="86731" y="61930"/>
                  <a:pt x="86656" y="61930"/>
                </a:cubicBezTo>
                <a:close/>
                <a:moveTo>
                  <a:pt x="74860" y="61741"/>
                </a:moveTo>
                <a:lnTo>
                  <a:pt x="74595" y="61816"/>
                </a:lnTo>
                <a:lnTo>
                  <a:pt x="74557" y="61816"/>
                </a:lnTo>
                <a:cubicBezTo>
                  <a:pt x="74519" y="61797"/>
                  <a:pt x="74472" y="61788"/>
                  <a:pt x="74425" y="61788"/>
                </a:cubicBezTo>
                <a:cubicBezTo>
                  <a:pt x="74378" y="61788"/>
                  <a:pt x="74330" y="61797"/>
                  <a:pt x="74293" y="61816"/>
                </a:cubicBezTo>
                <a:cubicBezTo>
                  <a:pt x="74217" y="61816"/>
                  <a:pt x="74141" y="61854"/>
                  <a:pt x="74141" y="61967"/>
                </a:cubicBezTo>
                <a:lnTo>
                  <a:pt x="74179" y="62043"/>
                </a:lnTo>
                <a:lnTo>
                  <a:pt x="74141" y="62043"/>
                </a:lnTo>
                <a:cubicBezTo>
                  <a:pt x="74104" y="62119"/>
                  <a:pt x="73990" y="62194"/>
                  <a:pt x="74104" y="62421"/>
                </a:cubicBezTo>
                <a:cubicBezTo>
                  <a:pt x="74197" y="62546"/>
                  <a:pt x="74336" y="62587"/>
                  <a:pt x="74482" y="62587"/>
                </a:cubicBezTo>
                <a:cubicBezTo>
                  <a:pt x="74691" y="62587"/>
                  <a:pt x="74915" y="62503"/>
                  <a:pt x="75049" y="62459"/>
                </a:cubicBezTo>
                <a:cubicBezTo>
                  <a:pt x="75087" y="62421"/>
                  <a:pt x="75124" y="62421"/>
                  <a:pt x="75162" y="62421"/>
                </a:cubicBezTo>
                <a:lnTo>
                  <a:pt x="75162" y="62194"/>
                </a:lnTo>
                <a:cubicBezTo>
                  <a:pt x="75162" y="62194"/>
                  <a:pt x="75200" y="62194"/>
                  <a:pt x="75162" y="62232"/>
                </a:cubicBezTo>
                <a:cubicBezTo>
                  <a:pt x="75200" y="62232"/>
                  <a:pt x="75200" y="62232"/>
                  <a:pt x="75200" y="62194"/>
                </a:cubicBezTo>
                <a:cubicBezTo>
                  <a:pt x="75276" y="62156"/>
                  <a:pt x="75313" y="62081"/>
                  <a:pt x="75313" y="62043"/>
                </a:cubicBezTo>
                <a:lnTo>
                  <a:pt x="75238" y="61930"/>
                </a:lnTo>
                <a:cubicBezTo>
                  <a:pt x="75124" y="61892"/>
                  <a:pt x="75087" y="61892"/>
                  <a:pt x="75011" y="61854"/>
                </a:cubicBezTo>
                <a:cubicBezTo>
                  <a:pt x="74935" y="61854"/>
                  <a:pt x="74935" y="61854"/>
                  <a:pt x="74860" y="61741"/>
                </a:cubicBezTo>
                <a:close/>
                <a:moveTo>
                  <a:pt x="43593" y="62421"/>
                </a:moveTo>
                <a:lnTo>
                  <a:pt x="43555" y="62459"/>
                </a:lnTo>
                <a:lnTo>
                  <a:pt x="43442" y="62459"/>
                </a:lnTo>
                <a:cubicBezTo>
                  <a:pt x="43404" y="62497"/>
                  <a:pt x="43366" y="62497"/>
                  <a:pt x="43328" y="62572"/>
                </a:cubicBezTo>
                <a:lnTo>
                  <a:pt x="43442" y="62724"/>
                </a:lnTo>
                <a:cubicBezTo>
                  <a:pt x="43442" y="62724"/>
                  <a:pt x="43404" y="62686"/>
                  <a:pt x="43404" y="62686"/>
                </a:cubicBezTo>
                <a:lnTo>
                  <a:pt x="43404" y="62686"/>
                </a:lnTo>
                <a:cubicBezTo>
                  <a:pt x="43460" y="62771"/>
                  <a:pt x="43517" y="62813"/>
                  <a:pt x="43590" y="62813"/>
                </a:cubicBezTo>
                <a:cubicBezTo>
                  <a:pt x="43614" y="62813"/>
                  <a:pt x="43640" y="62809"/>
                  <a:pt x="43668" y="62799"/>
                </a:cubicBezTo>
                <a:lnTo>
                  <a:pt x="43782" y="62686"/>
                </a:lnTo>
                <a:cubicBezTo>
                  <a:pt x="43782" y="62686"/>
                  <a:pt x="43782" y="62648"/>
                  <a:pt x="43782" y="62648"/>
                </a:cubicBezTo>
                <a:cubicBezTo>
                  <a:pt x="43782" y="62610"/>
                  <a:pt x="43782" y="62459"/>
                  <a:pt x="43593" y="62421"/>
                </a:cubicBezTo>
                <a:close/>
                <a:moveTo>
                  <a:pt x="29264" y="62346"/>
                </a:moveTo>
                <a:lnTo>
                  <a:pt x="29037" y="62459"/>
                </a:lnTo>
                <a:lnTo>
                  <a:pt x="29037" y="62572"/>
                </a:lnTo>
                <a:lnTo>
                  <a:pt x="28999" y="62535"/>
                </a:lnTo>
                <a:cubicBezTo>
                  <a:pt x="28734" y="62572"/>
                  <a:pt x="28734" y="62686"/>
                  <a:pt x="28734" y="62761"/>
                </a:cubicBezTo>
                <a:lnTo>
                  <a:pt x="28886" y="62875"/>
                </a:lnTo>
                <a:lnTo>
                  <a:pt x="29037" y="62875"/>
                </a:lnTo>
                <a:cubicBezTo>
                  <a:pt x="29075" y="62913"/>
                  <a:pt x="29150" y="62950"/>
                  <a:pt x="29188" y="62950"/>
                </a:cubicBezTo>
                <a:cubicBezTo>
                  <a:pt x="29226" y="62950"/>
                  <a:pt x="29226" y="62950"/>
                  <a:pt x="29264" y="62988"/>
                </a:cubicBezTo>
                <a:lnTo>
                  <a:pt x="29453" y="62837"/>
                </a:lnTo>
                <a:cubicBezTo>
                  <a:pt x="29453" y="62799"/>
                  <a:pt x="29453" y="62761"/>
                  <a:pt x="29415" y="62724"/>
                </a:cubicBezTo>
                <a:cubicBezTo>
                  <a:pt x="29453" y="62686"/>
                  <a:pt x="29491" y="62610"/>
                  <a:pt x="29491" y="62535"/>
                </a:cubicBezTo>
                <a:lnTo>
                  <a:pt x="29491" y="62497"/>
                </a:lnTo>
                <a:lnTo>
                  <a:pt x="29377" y="62383"/>
                </a:lnTo>
                <a:cubicBezTo>
                  <a:pt x="29339" y="62383"/>
                  <a:pt x="29302" y="62383"/>
                  <a:pt x="29264" y="62346"/>
                </a:cubicBezTo>
                <a:close/>
                <a:moveTo>
                  <a:pt x="12780" y="62686"/>
                </a:moveTo>
                <a:cubicBezTo>
                  <a:pt x="12704" y="62686"/>
                  <a:pt x="12553" y="62724"/>
                  <a:pt x="12553" y="62913"/>
                </a:cubicBezTo>
                <a:lnTo>
                  <a:pt x="12666" y="63026"/>
                </a:lnTo>
                <a:cubicBezTo>
                  <a:pt x="12780" y="63026"/>
                  <a:pt x="12855" y="63026"/>
                  <a:pt x="12931" y="62988"/>
                </a:cubicBezTo>
                <a:lnTo>
                  <a:pt x="12969" y="62875"/>
                </a:lnTo>
                <a:cubicBezTo>
                  <a:pt x="12969" y="62799"/>
                  <a:pt x="12893" y="62686"/>
                  <a:pt x="12780" y="62686"/>
                </a:cubicBezTo>
                <a:close/>
                <a:moveTo>
                  <a:pt x="42648" y="62620"/>
                </a:moveTo>
                <a:cubicBezTo>
                  <a:pt x="42610" y="62620"/>
                  <a:pt x="42572" y="62629"/>
                  <a:pt x="42534" y="62648"/>
                </a:cubicBezTo>
                <a:cubicBezTo>
                  <a:pt x="42421" y="62724"/>
                  <a:pt x="42383" y="62913"/>
                  <a:pt x="42496" y="62988"/>
                </a:cubicBezTo>
                <a:cubicBezTo>
                  <a:pt x="42534" y="63026"/>
                  <a:pt x="42610" y="63026"/>
                  <a:pt x="42648" y="63026"/>
                </a:cubicBezTo>
                <a:lnTo>
                  <a:pt x="42723" y="62950"/>
                </a:lnTo>
                <a:lnTo>
                  <a:pt x="42723" y="62950"/>
                </a:lnTo>
                <a:cubicBezTo>
                  <a:pt x="42685" y="62988"/>
                  <a:pt x="42648" y="62988"/>
                  <a:pt x="42648" y="62988"/>
                </a:cubicBezTo>
                <a:lnTo>
                  <a:pt x="42837" y="62875"/>
                </a:lnTo>
                <a:lnTo>
                  <a:pt x="42837" y="62761"/>
                </a:lnTo>
                <a:lnTo>
                  <a:pt x="42761" y="62648"/>
                </a:lnTo>
                <a:cubicBezTo>
                  <a:pt x="42723" y="62629"/>
                  <a:pt x="42685" y="62620"/>
                  <a:pt x="42648" y="62620"/>
                </a:cubicBezTo>
                <a:close/>
                <a:moveTo>
                  <a:pt x="44614" y="62648"/>
                </a:moveTo>
                <a:cubicBezTo>
                  <a:pt x="44387" y="62648"/>
                  <a:pt x="44311" y="62761"/>
                  <a:pt x="44236" y="62837"/>
                </a:cubicBezTo>
                <a:cubicBezTo>
                  <a:pt x="44236" y="62875"/>
                  <a:pt x="44198" y="62875"/>
                  <a:pt x="44198" y="62875"/>
                </a:cubicBezTo>
                <a:lnTo>
                  <a:pt x="44236" y="63064"/>
                </a:lnTo>
                <a:cubicBezTo>
                  <a:pt x="44279" y="63086"/>
                  <a:pt x="44335" y="63108"/>
                  <a:pt x="44397" y="63108"/>
                </a:cubicBezTo>
                <a:cubicBezTo>
                  <a:pt x="44442" y="63108"/>
                  <a:pt x="44490" y="63096"/>
                  <a:pt x="44538" y="63064"/>
                </a:cubicBezTo>
                <a:cubicBezTo>
                  <a:pt x="44651" y="63026"/>
                  <a:pt x="44765" y="62913"/>
                  <a:pt x="44765" y="62799"/>
                </a:cubicBezTo>
                <a:lnTo>
                  <a:pt x="44765" y="62724"/>
                </a:lnTo>
                <a:lnTo>
                  <a:pt x="44614" y="62648"/>
                </a:lnTo>
                <a:close/>
                <a:moveTo>
                  <a:pt x="29982" y="62714"/>
                </a:moveTo>
                <a:cubicBezTo>
                  <a:pt x="29944" y="62714"/>
                  <a:pt x="29906" y="62724"/>
                  <a:pt x="29869" y="62761"/>
                </a:cubicBezTo>
                <a:cubicBezTo>
                  <a:pt x="29793" y="62799"/>
                  <a:pt x="29793" y="62875"/>
                  <a:pt x="29755" y="62950"/>
                </a:cubicBezTo>
                <a:lnTo>
                  <a:pt x="29869" y="63064"/>
                </a:lnTo>
                <a:cubicBezTo>
                  <a:pt x="29906" y="63064"/>
                  <a:pt x="29944" y="63102"/>
                  <a:pt x="29944" y="63102"/>
                </a:cubicBezTo>
                <a:cubicBezTo>
                  <a:pt x="29982" y="63102"/>
                  <a:pt x="30020" y="63111"/>
                  <a:pt x="30062" y="63111"/>
                </a:cubicBezTo>
                <a:cubicBezTo>
                  <a:pt x="30105" y="63111"/>
                  <a:pt x="30152" y="63102"/>
                  <a:pt x="30209" y="63064"/>
                </a:cubicBezTo>
                <a:cubicBezTo>
                  <a:pt x="30285" y="63026"/>
                  <a:pt x="30285" y="62950"/>
                  <a:pt x="30285" y="62875"/>
                </a:cubicBezTo>
                <a:lnTo>
                  <a:pt x="30171" y="62761"/>
                </a:lnTo>
                <a:cubicBezTo>
                  <a:pt x="30171" y="62724"/>
                  <a:pt x="30133" y="62724"/>
                  <a:pt x="30095" y="62724"/>
                </a:cubicBezTo>
                <a:cubicBezTo>
                  <a:pt x="30058" y="62724"/>
                  <a:pt x="30020" y="62714"/>
                  <a:pt x="29982" y="62714"/>
                </a:cubicBezTo>
                <a:close/>
                <a:moveTo>
                  <a:pt x="68927" y="62663"/>
                </a:moveTo>
                <a:cubicBezTo>
                  <a:pt x="68876" y="62663"/>
                  <a:pt x="68818" y="62672"/>
                  <a:pt x="68735" y="62686"/>
                </a:cubicBezTo>
                <a:lnTo>
                  <a:pt x="68697" y="62686"/>
                </a:lnTo>
                <a:lnTo>
                  <a:pt x="68584" y="62799"/>
                </a:lnTo>
                <a:cubicBezTo>
                  <a:pt x="68546" y="63026"/>
                  <a:pt x="68697" y="63064"/>
                  <a:pt x="68810" y="63102"/>
                </a:cubicBezTo>
                <a:cubicBezTo>
                  <a:pt x="68810" y="63139"/>
                  <a:pt x="68848" y="63139"/>
                  <a:pt x="68848" y="63139"/>
                </a:cubicBezTo>
                <a:lnTo>
                  <a:pt x="69075" y="63026"/>
                </a:lnTo>
                <a:lnTo>
                  <a:pt x="69113" y="63026"/>
                </a:lnTo>
                <a:cubicBezTo>
                  <a:pt x="69151" y="63026"/>
                  <a:pt x="69264" y="62988"/>
                  <a:pt x="69264" y="62875"/>
                </a:cubicBezTo>
                <a:lnTo>
                  <a:pt x="69226" y="62761"/>
                </a:lnTo>
                <a:cubicBezTo>
                  <a:pt x="69083" y="62689"/>
                  <a:pt x="69015" y="62663"/>
                  <a:pt x="68927" y="62663"/>
                </a:cubicBezTo>
                <a:close/>
                <a:moveTo>
                  <a:pt x="37610" y="62506"/>
                </a:moveTo>
                <a:cubicBezTo>
                  <a:pt x="37572" y="62506"/>
                  <a:pt x="37525" y="62516"/>
                  <a:pt x="37468" y="62535"/>
                </a:cubicBezTo>
                <a:cubicBezTo>
                  <a:pt x="37392" y="62572"/>
                  <a:pt x="37392" y="62610"/>
                  <a:pt x="37355" y="62686"/>
                </a:cubicBezTo>
                <a:lnTo>
                  <a:pt x="37430" y="62761"/>
                </a:lnTo>
                <a:cubicBezTo>
                  <a:pt x="37355" y="62799"/>
                  <a:pt x="37317" y="62950"/>
                  <a:pt x="37392" y="63064"/>
                </a:cubicBezTo>
                <a:lnTo>
                  <a:pt x="37468" y="63139"/>
                </a:lnTo>
                <a:cubicBezTo>
                  <a:pt x="37546" y="63155"/>
                  <a:pt x="37618" y="63164"/>
                  <a:pt x="37681" y="63164"/>
                </a:cubicBezTo>
                <a:cubicBezTo>
                  <a:pt x="37769" y="63164"/>
                  <a:pt x="37840" y="63146"/>
                  <a:pt x="37884" y="63102"/>
                </a:cubicBezTo>
                <a:cubicBezTo>
                  <a:pt x="37959" y="63064"/>
                  <a:pt x="38035" y="62988"/>
                  <a:pt x="38035" y="62837"/>
                </a:cubicBezTo>
                <a:cubicBezTo>
                  <a:pt x="38035" y="62761"/>
                  <a:pt x="38035" y="62686"/>
                  <a:pt x="37997" y="62610"/>
                </a:cubicBezTo>
                <a:lnTo>
                  <a:pt x="37846" y="62535"/>
                </a:lnTo>
                <a:lnTo>
                  <a:pt x="37695" y="62535"/>
                </a:lnTo>
                <a:cubicBezTo>
                  <a:pt x="37676" y="62516"/>
                  <a:pt x="37648" y="62506"/>
                  <a:pt x="37610" y="62506"/>
                </a:cubicBezTo>
                <a:close/>
                <a:moveTo>
                  <a:pt x="51948" y="62535"/>
                </a:moveTo>
                <a:lnTo>
                  <a:pt x="51759" y="62648"/>
                </a:lnTo>
                <a:cubicBezTo>
                  <a:pt x="51759" y="62686"/>
                  <a:pt x="51759" y="62724"/>
                  <a:pt x="51721" y="62761"/>
                </a:cubicBezTo>
                <a:lnTo>
                  <a:pt x="51873" y="62913"/>
                </a:lnTo>
                <a:cubicBezTo>
                  <a:pt x="51873" y="62950"/>
                  <a:pt x="51873" y="63026"/>
                  <a:pt x="51873" y="63064"/>
                </a:cubicBezTo>
                <a:lnTo>
                  <a:pt x="52024" y="63177"/>
                </a:lnTo>
                <a:cubicBezTo>
                  <a:pt x="52251" y="63177"/>
                  <a:pt x="52629" y="63026"/>
                  <a:pt x="52629" y="62837"/>
                </a:cubicBezTo>
                <a:cubicBezTo>
                  <a:pt x="52629" y="62761"/>
                  <a:pt x="52591" y="62724"/>
                  <a:pt x="52553" y="62686"/>
                </a:cubicBezTo>
                <a:lnTo>
                  <a:pt x="52478" y="62686"/>
                </a:lnTo>
                <a:cubicBezTo>
                  <a:pt x="52478" y="62648"/>
                  <a:pt x="52478" y="62610"/>
                  <a:pt x="52402" y="62572"/>
                </a:cubicBezTo>
                <a:lnTo>
                  <a:pt x="52326" y="62535"/>
                </a:lnTo>
                <a:cubicBezTo>
                  <a:pt x="52213" y="62535"/>
                  <a:pt x="52137" y="62535"/>
                  <a:pt x="52062" y="62572"/>
                </a:cubicBezTo>
                <a:cubicBezTo>
                  <a:pt x="52024" y="62572"/>
                  <a:pt x="52024" y="62572"/>
                  <a:pt x="51948" y="62535"/>
                </a:cubicBezTo>
                <a:close/>
                <a:moveTo>
                  <a:pt x="70739" y="62837"/>
                </a:moveTo>
                <a:lnTo>
                  <a:pt x="70587" y="62913"/>
                </a:lnTo>
                <a:cubicBezTo>
                  <a:pt x="70512" y="62950"/>
                  <a:pt x="70398" y="63026"/>
                  <a:pt x="70474" y="63215"/>
                </a:cubicBezTo>
                <a:lnTo>
                  <a:pt x="70550" y="63291"/>
                </a:lnTo>
                <a:cubicBezTo>
                  <a:pt x="70625" y="63291"/>
                  <a:pt x="70701" y="63291"/>
                  <a:pt x="70776" y="63253"/>
                </a:cubicBezTo>
                <a:cubicBezTo>
                  <a:pt x="70852" y="63215"/>
                  <a:pt x="70928" y="63139"/>
                  <a:pt x="70928" y="63026"/>
                </a:cubicBezTo>
                <a:cubicBezTo>
                  <a:pt x="70928" y="62950"/>
                  <a:pt x="70852" y="62875"/>
                  <a:pt x="70739" y="62837"/>
                </a:cubicBezTo>
                <a:close/>
                <a:moveTo>
                  <a:pt x="39770" y="62166"/>
                </a:moveTo>
                <a:cubicBezTo>
                  <a:pt x="39736" y="62166"/>
                  <a:pt x="39699" y="62175"/>
                  <a:pt x="39661" y="62194"/>
                </a:cubicBezTo>
                <a:cubicBezTo>
                  <a:pt x="39510" y="62270"/>
                  <a:pt x="39434" y="62383"/>
                  <a:pt x="39510" y="62497"/>
                </a:cubicBezTo>
                <a:lnTo>
                  <a:pt x="39472" y="62497"/>
                </a:lnTo>
                <a:cubicBezTo>
                  <a:pt x="39434" y="62497"/>
                  <a:pt x="39396" y="62459"/>
                  <a:pt x="39396" y="62459"/>
                </a:cubicBezTo>
                <a:lnTo>
                  <a:pt x="39132" y="62459"/>
                </a:lnTo>
                <a:cubicBezTo>
                  <a:pt x="39132" y="62459"/>
                  <a:pt x="39094" y="62497"/>
                  <a:pt x="39094" y="62497"/>
                </a:cubicBezTo>
                <a:cubicBezTo>
                  <a:pt x="39056" y="62535"/>
                  <a:pt x="38942" y="62648"/>
                  <a:pt x="38980" y="62799"/>
                </a:cubicBezTo>
                <a:lnTo>
                  <a:pt x="39132" y="62875"/>
                </a:lnTo>
                <a:lnTo>
                  <a:pt x="39207" y="62875"/>
                </a:lnTo>
                <a:cubicBezTo>
                  <a:pt x="39245" y="62913"/>
                  <a:pt x="39245" y="62913"/>
                  <a:pt x="39283" y="62950"/>
                </a:cubicBezTo>
                <a:lnTo>
                  <a:pt x="39245" y="62950"/>
                </a:lnTo>
                <a:cubicBezTo>
                  <a:pt x="39283" y="62988"/>
                  <a:pt x="39283" y="63026"/>
                  <a:pt x="39283" y="63064"/>
                </a:cubicBezTo>
                <a:cubicBezTo>
                  <a:pt x="39321" y="63139"/>
                  <a:pt x="39396" y="63291"/>
                  <a:pt x="39585" y="63329"/>
                </a:cubicBezTo>
                <a:lnTo>
                  <a:pt x="39736" y="63291"/>
                </a:lnTo>
                <a:cubicBezTo>
                  <a:pt x="39774" y="63215"/>
                  <a:pt x="39774" y="63177"/>
                  <a:pt x="39774" y="63102"/>
                </a:cubicBezTo>
                <a:cubicBezTo>
                  <a:pt x="39774" y="63102"/>
                  <a:pt x="39812" y="63064"/>
                  <a:pt x="39812" y="63026"/>
                </a:cubicBezTo>
                <a:lnTo>
                  <a:pt x="39774" y="62913"/>
                </a:lnTo>
                <a:lnTo>
                  <a:pt x="39736" y="62913"/>
                </a:lnTo>
                <a:lnTo>
                  <a:pt x="39736" y="62648"/>
                </a:lnTo>
                <a:lnTo>
                  <a:pt x="39699" y="62572"/>
                </a:lnTo>
                <a:lnTo>
                  <a:pt x="39774" y="62572"/>
                </a:lnTo>
                <a:lnTo>
                  <a:pt x="39812" y="62535"/>
                </a:lnTo>
                <a:lnTo>
                  <a:pt x="39736" y="62459"/>
                </a:lnTo>
                <a:lnTo>
                  <a:pt x="39812" y="62497"/>
                </a:lnTo>
                <a:cubicBezTo>
                  <a:pt x="39812" y="62497"/>
                  <a:pt x="39850" y="62459"/>
                  <a:pt x="39850" y="62459"/>
                </a:cubicBezTo>
                <a:cubicBezTo>
                  <a:pt x="39888" y="62383"/>
                  <a:pt x="39925" y="62346"/>
                  <a:pt x="39925" y="62308"/>
                </a:cubicBezTo>
                <a:lnTo>
                  <a:pt x="39850" y="62194"/>
                </a:lnTo>
                <a:cubicBezTo>
                  <a:pt x="39831" y="62175"/>
                  <a:pt x="39803" y="62166"/>
                  <a:pt x="39770" y="62166"/>
                </a:cubicBezTo>
                <a:close/>
                <a:moveTo>
                  <a:pt x="80115" y="62837"/>
                </a:moveTo>
                <a:lnTo>
                  <a:pt x="80002" y="62913"/>
                </a:lnTo>
                <a:cubicBezTo>
                  <a:pt x="79926" y="62988"/>
                  <a:pt x="79888" y="63102"/>
                  <a:pt x="79926" y="63253"/>
                </a:cubicBezTo>
                <a:lnTo>
                  <a:pt x="80039" y="63329"/>
                </a:lnTo>
                <a:cubicBezTo>
                  <a:pt x="80068" y="63329"/>
                  <a:pt x="80108" y="63331"/>
                  <a:pt x="80153" y="63331"/>
                </a:cubicBezTo>
                <a:cubicBezTo>
                  <a:pt x="80287" y="63331"/>
                  <a:pt x="80465" y="63310"/>
                  <a:pt x="80493" y="63139"/>
                </a:cubicBezTo>
                <a:lnTo>
                  <a:pt x="80417" y="63026"/>
                </a:lnTo>
                <a:cubicBezTo>
                  <a:pt x="80417" y="63026"/>
                  <a:pt x="80380" y="62988"/>
                  <a:pt x="80380" y="62988"/>
                </a:cubicBezTo>
                <a:cubicBezTo>
                  <a:pt x="80342" y="62913"/>
                  <a:pt x="80266" y="62875"/>
                  <a:pt x="80115" y="62837"/>
                </a:cubicBezTo>
                <a:close/>
                <a:moveTo>
                  <a:pt x="42912" y="62950"/>
                </a:moveTo>
                <a:lnTo>
                  <a:pt x="42723" y="63102"/>
                </a:lnTo>
                <a:cubicBezTo>
                  <a:pt x="42837" y="63366"/>
                  <a:pt x="42988" y="63366"/>
                  <a:pt x="43026" y="63366"/>
                </a:cubicBezTo>
                <a:cubicBezTo>
                  <a:pt x="43101" y="63329"/>
                  <a:pt x="43177" y="63291"/>
                  <a:pt x="43177" y="63215"/>
                </a:cubicBezTo>
                <a:cubicBezTo>
                  <a:pt x="43177" y="63102"/>
                  <a:pt x="43064" y="63026"/>
                  <a:pt x="42912" y="62950"/>
                </a:cubicBezTo>
                <a:close/>
                <a:moveTo>
                  <a:pt x="681" y="63291"/>
                </a:moveTo>
                <a:cubicBezTo>
                  <a:pt x="566" y="63337"/>
                  <a:pt x="661" y="63411"/>
                  <a:pt x="736" y="63411"/>
                </a:cubicBezTo>
                <a:cubicBezTo>
                  <a:pt x="784" y="63411"/>
                  <a:pt x="824" y="63380"/>
                  <a:pt x="795" y="63291"/>
                </a:cubicBezTo>
                <a:close/>
                <a:moveTo>
                  <a:pt x="26859" y="63132"/>
                </a:moveTo>
                <a:cubicBezTo>
                  <a:pt x="26730" y="63132"/>
                  <a:pt x="26612" y="63230"/>
                  <a:pt x="26579" y="63329"/>
                </a:cubicBezTo>
                <a:lnTo>
                  <a:pt x="26731" y="63480"/>
                </a:lnTo>
                <a:lnTo>
                  <a:pt x="26957" y="63480"/>
                </a:lnTo>
                <a:lnTo>
                  <a:pt x="27109" y="63366"/>
                </a:lnTo>
                <a:cubicBezTo>
                  <a:pt x="27109" y="63177"/>
                  <a:pt x="26957" y="63139"/>
                  <a:pt x="26920" y="63139"/>
                </a:cubicBezTo>
                <a:cubicBezTo>
                  <a:pt x="26899" y="63134"/>
                  <a:pt x="26879" y="63132"/>
                  <a:pt x="26859" y="63132"/>
                </a:cubicBezTo>
                <a:close/>
                <a:moveTo>
                  <a:pt x="18715" y="63177"/>
                </a:moveTo>
                <a:lnTo>
                  <a:pt x="18526" y="63253"/>
                </a:lnTo>
                <a:cubicBezTo>
                  <a:pt x="18526" y="63291"/>
                  <a:pt x="18451" y="63329"/>
                  <a:pt x="18451" y="63404"/>
                </a:cubicBezTo>
                <a:lnTo>
                  <a:pt x="18489" y="63518"/>
                </a:lnTo>
                <a:cubicBezTo>
                  <a:pt x="18564" y="63593"/>
                  <a:pt x="18640" y="63593"/>
                  <a:pt x="18753" y="63593"/>
                </a:cubicBezTo>
                <a:cubicBezTo>
                  <a:pt x="18791" y="63593"/>
                  <a:pt x="18829" y="63555"/>
                  <a:pt x="18904" y="63555"/>
                </a:cubicBezTo>
                <a:lnTo>
                  <a:pt x="18980" y="63555"/>
                </a:lnTo>
                <a:lnTo>
                  <a:pt x="19093" y="63442"/>
                </a:lnTo>
                <a:lnTo>
                  <a:pt x="19093" y="63404"/>
                </a:lnTo>
                <a:cubicBezTo>
                  <a:pt x="19093" y="63215"/>
                  <a:pt x="18867" y="63177"/>
                  <a:pt x="18791" y="63177"/>
                </a:cubicBezTo>
                <a:close/>
                <a:moveTo>
                  <a:pt x="76145" y="63139"/>
                </a:moveTo>
                <a:cubicBezTo>
                  <a:pt x="75881" y="63139"/>
                  <a:pt x="75729" y="63215"/>
                  <a:pt x="75654" y="63442"/>
                </a:cubicBezTo>
                <a:lnTo>
                  <a:pt x="75729" y="63593"/>
                </a:lnTo>
                <a:cubicBezTo>
                  <a:pt x="75776" y="63609"/>
                  <a:pt x="75830" y="63618"/>
                  <a:pt x="75884" y="63618"/>
                </a:cubicBezTo>
                <a:cubicBezTo>
                  <a:pt x="75962" y="63618"/>
                  <a:pt x="76041" y="63600"/>
                  <a:pt x="76107" y="63555"/>
                </a:cubicBezTo>
                <a:cubicBezTo>
                  <a:pt x="76183" y="63555"/>
                  <a:pt x="76259" y="63480"/>
                  <a:pt x="76259" y="63291"/>
                </a:cubicBezTo>
                <a:cubicBezTo>
                  <a:pt x="76259" y="63291"/>
                  <a:pt x="76259" y="63291"/>
                  <a:pt x="76259" y="63253"/>
                </a:cubicBezTo>
                <a:lnTo>
                  <a:pt x="76145" y="63139"/>
                </a:lnTo>
                <a:close/>
                <a:moveTo>
                  <a:pt x="82383" y="63253"/>
                </a:moveTo>
                <a:cubicBezTo>
                  <a:pt x="82232" y="63253"/>
                  <a:pt x="82081" y="63329"/>
                  <a:pt x="82005" y="63404"/>
                </a:cubicBezTo>
                <a:lnTo>
                  <a:pt x="82081" y="63593"/>
                </a:lnTo>
                <a:cubicBezTo>
                  <a:pt x="82043" y="63593"/>
                  <a:pt x="82005" y="63555"/>
                  <a:pt x="82005" y="63518"/>
                </a:cubicBezTo>
                <a:cubicBezTo>
                  <a:pt x="82005" y="63480"/>
                  <a:pt x="82005" y="63480"/>
                  <a:pt x="82005" y="63480"/>
                </a:cubicBezTo>
                <a:lnTo>
                  <a:pt x="82005" y="63480"/>
                </a:lnTo>
                <a:cubicBezTo>
                  <a:pt x="81968" y="63518"/>
                  <a:pt x="81892" y="63631"/>
                  <a:pt x="82081" y="63744"/>
                </a:cubicBezTo>
                <a:lnTo>
                  <a:pt x="82270" y="63744"/>
                </a:lnTo>
                <a:cubicBezTo>
                  <a:pt x="82421" y="63707"/>
                  <a:pt x="82572" y="63707"/>
                  <a:pt x="82686" y="63631"/>
                </a:cubicBezTo>
                <a:lnTo>
                  <a:pt x="82610" y="63404"/>
                </a:lnTo>
                <a:lnTo>
                  <a:pt x="82610" y="63404"/>
                </a:lnTo>
                <a:cubicBezTo>
                  <a:pt x="82610" y="63404"/>
                  <a:pt x="82686" y="63442"/>
                  <a:pt x="82686" y="63518"/>
                </a:cubicBezTo>
                <a:cubicBezTo>
                  <a:pt x="82686" y="63518"/>
                  <a:pt x="82686" y="63518"/>
                  <a:pt x="82686" y="63480"/>
                </a:cubicBezTo>
                <a:lnTo>
                  <a:pt x="82686" y="63329"/>
                </a:lnTo>
                <a:cubicBezTo>
                  <a:pt x="82610" y="63291"/>
                  <a:pt x="82497" y="63253"/>
                  <a:pt x="82383" y="63253"/>
                </a:cubicBezTo>
                <a:close/>
                <a:moveTo>
                  <a:pt x="38149" y="63102"/>
                </a:moveTo>
                <a:lnTo>
                  <a:pt x="38073" y="63215"/>
                </a:lnTo>
                <a:lnTo>
                  <a:pt x="38035" y="63253"/>
                </a:lnTo>
                <a:cubicBezTo>
                  <a:pt x="38035" y="63253"/>
                  <a:pt x="38035" y="63215"/>
                  <a:pt x="38035" y="63215"/>
                </a:cubicBezTo>
                <a:lnTo>
                  <a:pt x="37922" y="63253"/>
                </a:lnTo>
                <a:cubicBezTo>
                  <a:pt x="37884" y="63366"/>
                  <a:pt x="37884" y="63404"/>
                  <a:pt x="37884" y="63442"/>
                </a:cubicBezTo>
                <a:cubicBezTo>
                  <a:pt x="37884" y="63555"/>
                  <a:pt x="37922" y="63593"/>
                  <a:pt x="37959" y="63669"/>
                </a:cubicBezTo>
                <a:lnTo>
                  <a:pt x="37959" y="63744"/>
                </a:lnTo>
                <a:lnTo>
                  <a:pt x="38111" y="63820"/>
                </a:lnTo>
                <a:cubicBezTo>
                  <a:pt x="38224" y="63820"/>
                  <a:pt x="38338" y="63782"/>
                  <a:pt x="38451" y="63707"/>
                </a:cubicBezTo>
                <a:cubicBezTo>
                  <a:pt x="38527" y="63631"/>
                  <a:pt x="38564" y="63555"/>
                  <a:pt x="38564" y="63442"/>
                </a:cubicBezTo>
                <a:cubicBezTo>
                  <a:pt x="38564" y="63291"/>
                  <a:pt x="38451" y="63102"/>
                  <a:pt x="38149" y="63102"/>
                </a:cubicBezTo>
                <a:close/>
                <a:moveTo>
                  <a:pt x="10584" y="63472"/>
                </a:moveTo>
                <a:cubicBezTo>
                  <a:pt x="10562" y="63472"/>
                  <a:pt x="10538" y="63474"/>
                  <a:pt x="10511" y="63480"/>
                </a:cubicBezTo>
                <a:lnTo>
                  <a:pt x="10360" y="63593"/>
                </a:lnTo>
                <a:cubicBezTo>
                  <a:pt x="10360" y="63744"/>
                  <a:pt x="10549" y="63933"/>
                  <a:pt x="10700" y="63933"/>
                </a:cubicBezTo>
                <a:cubicBezTo>
                  <a:pt x="10776" y="63933"/>
                  <a:pt x="10889" y="63896"/>
                  <a:pt x="10927" y="63782"/>
                </a:cubicBezTo>
                <a:lnTo>
                  <a:pt x="10889" y="63631"/>
                </a:lnTo>
                <a:cubicBezTo>
                  <a:pt x="10889" y="63631"/>
                  <a:pt x="10851" y="63631"/>
                  <a:pt x="10851" y="63593"/>
                </a:cubicBezTo>
                <a:cubicBezTo>
                  <a:pt x="10786" y="63561"/>
                  <a:pt x="10721" y="63472"/>
                  <a:pt x="10584" y="63472"/>
                </a:cubicBezTo>
                <a:close/>
                <a:moveTo>
                  <a:pt x="63744" y="63404"/>
                </a:moveTo>
                <a:cubicBezTo>
                  <a:pt x="63631" y="63404"/>
                  <a:pt x="63517" y="63404"/>
                  <a:pt x="63442" y="63442"/>
                </a:cubicBezTo>
                <a:cubicBezTo>
                  <a:pt x="63404" y="63480"/>
                  <a:pt x="63366" y="63555"/>
                  <a:pt x="63366" y="63593"/>
                </a:cubicBezTo>
                <a:cubicBezTo>
                  <a:pt x="63215" y="63669"/>
                  <a:pt x="63253" y="63744"/>
                  <a:pt x="63291" y="63858"/>
                </a:cubicBezTo>
                <a:lnTo>
                  <a:pt x="63328" y="63858"/>
                </a:lnTo>
                <a:cubicBezTo>
                  <a:pt x="63384" y="63913"/>
                  <a:pt x="63459" y="63948"/>
                  <a:pt x="63540" y="63948"/>
                </a:cubicBezTo>
                <a:cubicBezTo>
                  <a:pt x="63570" y="63948"/>
                  <a:pt x="63600" y="63944"/>
                  <a:pt x="63631" y="63933"/>
                </a:cubicBezTo>
                <a:cubicBezTo>
                  <a:pt x="63782" y="63858"/>
                  <a:pt x="63858" y="63707"/>
                  <a:pt x="63858" y="63555"/>
                </a:cubicBezTo>
                <a:lnTo>
                  <a:pt x="63858" y="63518"/>
                </a:lnTo>
                <a:lnTo>
                  <a:pt x="63744" y="63404"/>
                </a:lnTo>
                <a:close/>
                <a:moveTo>
                  <a:pt x="18640" y="63631"/>
                </a:moveTo>
                <a:cubicBezTo>
                  <a:pt x="18526" y="63631"/>
                  <a:pt x="18413" y="63669"/>
                  <a:pt x="18375" y="63820"/>
                </a:cubicBezTo>
                <a:lnTo>
                  <a:pt x="18489" y="63971"/>
                </a:lnTo>
                <a:cubicBezTo>
                  <a:pt x="18640" y="63971"/>
                  <a:pt x="18715" y="63971"/>
                  <a:pt x="18753" y="63933"/>
                </a:cubicBezTo>
                <a:lnTo>
                  <a:pt x="18829" y="63820"/>
                </a:lnTo>
                <a:cubicBezTo>
                  <a:pt x="18829" y="63707"/>
                  <a:pt x="18753" y="63631"/>
                  <a:pt x="18640" y="63631"/>
                </a:cubicBezTo>
                <a:close/>
                <a:moveTo>
                  <a:pt x="43782" y="63264"/>
                </a:moveTo>
                <a:cubicBezTo>
                  <a:pt x="43658" y="63264"/>
                  <a:pt x="43569" y="63352"/>
                  <a:pt x="43517" y="63404"/>
                </a:cubicBezTo>
                <a:cubicBezTo>
                  <a:pt x="43487" y="63374"/>
                  <a:pt x="43431" y="63318"/>
                  <a:pt x="43371" y="63318"/>
                </a:cubicBezTo>
                <a:cubicBezTo>
                  <a:pt x="43357" y="63318"/>
                  <a:pt x="43343" y="63321"/>
                  <a:pt x="43328" y="63329"/>
                </a:cubicBezTo>
                <a:cubicBezTo>
                  <a:pt x="43253" y="63329"/>
                  <a:pt x="43215" y="63366"/>
                  <a:pt x="43177" y="63442"/>
                </a:cubicBezTo>
                <a:cubicBezTo>
                  <a:pt x="43139" y="63480"/>
                  <a:pt x="43139" y="63480"/>
                  <a:pt x="43139" y="63518"/>
                </a:cubicBezTo>
                <a:lnTo>
                  <a:pt x="43177" y="63518"/>
                </a:lnTo>
                <a:lnTo>
                  <a:pt x="43177" y="63555"/>
                </a:lnTo>
                <a:cubicBezTo>
                  <a:pt x="43064" y="63555"/>
                  <a:pt x="42950" y="63593"/>
                  <a:pt x="42912" y="63744"/>
                </a:cubicBezTo>
                <a:lnTo>
                  <a:pt x="42988" y="63971"/>
                </a:lnTo>
                <a:cubicBezTo>
                  <a:pt x="43064" y="63971"/>
                  <a:pt x="43177" y="63933"/>
                  <a:pt x="43215" y="63896"/>
                </a:cubicBezTo>
                <a:cubicBezTo>
                  <a:pt x="43253" y="63858"/>
                  <a:pt x="43290" y="63820"/>
                  <a:pt x="43290" y="63707"/>
                </a:cubicBezTo>
                <a:cubicBezTo>
                  <a:pt x="43316" y="63719"/>
                  <a:pt x="43337" y="63723"/>
                  <a:pt x="43355" y="63723"/>
                </a:cubicBezTo>
                <a:cubicBezTo>
                  <a:pt x="43391" y="63723"/>
                  <a:pt x="43416" y="63707"/>
                  <a:pt x="43442" y="63707"/>
                </a:cubicBezTo>
                <a:cubicBezTo>
                  <a:pt x="43479" y="63707"/>
                  <a:pt x="43479" y="63707"/>
                  <a:pt x="43517" y="63744"/>
                </a:cubicBezTo>
                <a:lnTo>
                  <a:pt x="43706" y="63669"/>
                </a:lnTo>
                <a:cubicBezTo>
                  <a:pt x="43744" y="63631"/>
                  <a:pt x="43744" y="63593"/>
                  <a:pt x="43782" y="63593"/>
                </a:cubicBezTo>
                <a:cubicBezTo>
                  <a:pt x="43820" y="63593"/>
                  <a:pt x="44009" y="63593"/>
                  <a:pt x="44009" y="63442"/>
                </a:cubicBezTo>
                <a:lnTo>
                  <a:pt x="43971" y="63329"/>
                </a:lnTo>
                <a:cubicBezTo>
                  <a:pt x="43901" y="63282"/>
                  <a:pt x="43837" y="63264"/>
                  <a:pt x="43782" y="63264"/>
                </a:cubicBezTo>
                <a:close/>
                <a:moveTo>
                  <a:pt x="68470" y="63518"/>
                </a:moveTo>
                <a:lnTo>
                  <a:pt x="68319" y="63555"/>
                </a:lnTo>
                <a:cubicBezTo>
                  <a:pt x="68281" y="63593"/>
                  <a:pt x="68281" y="63593"/>
                  <a:pt x="68243" y="63593"/>
                </a:cubicBezTo>
                <a:cubicBezTo>
                  <a:pt x="68206" y="63669"/>
                  <a:pt x="68130" y="63707"/>
                  <a:pt x="68092" y="63820"/>
                </a:cubicBezTo>
                <a:lnTo>
                  <a:pt x="68206" y="63971"/>
                </a:lnTo>
                <a:cubicBezTo>
                  <a:pt x="68281" y="63971"/>
                  <a:pt x="68395" y="63933"/>
                  <a:pt x="68470" y="63896"/>
                </a:cubicBezTo>
                <a:cubicBezTo>
                  <a:pt x="68546" y="63820"/>
                  <a:pt x="68621" y="63744"/>
                  <a:pt x="68621" y="63707"/>
                </a:cubicBezTo>
                <a:cubicBezTo>
                  <a:pt x="68621" y="63631"/>
                  <a:pt x="68546" y="63555"/>
                  <a:pt x="68470" y="63518"/>
                </a:cubicBezTo>
                <a:close/>
                <a:moveTo>
                  <a:pt x="78187" y="63555"/>
                </a:moveTo>
                <a:lnTo>
                  <a:pt x="78073" y="63593"/>
                </a:lnTo>
                <a:cubicBezTo>
                  <a:pt x="78073" y="63631"/>
                  <a:pt x="78036" y="63631"/>
                  <a:pt x="78036" y="63631"/>
                </a:cubicBezTo>
                <a:cubicBezTo>
                  <a:pt x="77960" y="63669"/>
                  <a:pt x="77884" y="63744"/>
                  <a:pt x="77884" y="63820"/>
                </a:cubicBezTo>
                <a:cubicBezTo>
                  <a:pt x="77884" y="63896"/>
                  <a:pt x="77960" y="63971"/>
                  <a:pt x="78073" y="64009"/>
                </a:cubicBezTo>
                <a:lnTo>
                  <a:pt x="78262" y="63896"/>
                </a:lnTo>
                <a:cubicBezTo>
                  <a:pt x="78262" y="63896"/>
                  <a:pt x="78262" y="63896"/>
                  <a:pt x="78300" y="63858"/>
                </a:cubicBezTo>
                <a:cubicBezTo>
                  <a:pt x="78338" y="63820"/>
                  <a:pt x="78376" y="63782"/>
                  <a:pt x="78376" y="63707"/>
                </a:cubicBezTo>
                <a:cubicBezTo>
                  <a:pt x="78376" y="63669"/>
                  <a:pt x="78338" y="63593"/>
                  <a:pt x="78187" y="63555"/>
                </a:cubicBezTo>
                <a:close/>
                <a:moveTo>
                  <a:pt x="40606" y="63669"/>
                </a:moveTo>
                <a:lnTo>
                  <a:pt x="40493" y="63782"/>
                </a:lnTo>
                <a:cubicBezTo>
                  <a:pt x="40455" y="63820"/>
                  <a:pt x="40417" y="63858"/>
                  <a:pt x="40379" y="63896"/>
                </a:cubicBezTo>
                <a:lnTo>
                  <a:pt x="40530" y="64047"/>
                </a:lnTo>
                <a:lnTo>
                  <a:pt x="40682" y="64047"/>
                </a:lnTo>
                <a:lnTo>
                  <a:pt x="40833" y="63933"/>
                </a:lnTo>
                <a:lnTo>
                  <a:pt x="40833" y="63858"/>
                </a:lnTo>
                <a:lnTo>
                  <a:pt x="40833" y="63820"/>
                </a:lnTo>
                <a:cubicBezTo>
                  <a:pt x="40833" y="63820"/>
                  <a:pt x="40833" y="63744"/>
                  <a:pt x="40757" y="63707"/>
                </a:cubicBezTo>
                <a:cubicBezTo>
                  <a:pt x="40719" y="63669"/>
                  <a:pt x="40682" y="63669"/>
                  <a:pt x="40606" y="63669"/>
                </a:cubicBezTo>
                <a:close/>
                <a:moveTo>
                  <a:pt x="49982" y="63669"/>
                </a:moveTo>
                <a:cubicBezTo>
                  <a:pt x="49907" y="63669"/>
                  <a:pt x="49680" y="63707"/>
                  <a:pt x="49604" y="63858"/>
                </a:cubicBezTo>
                <a:lnTo>
                  <a:pt x="49642" y="63971"/>
                </a:lnTo>
                <a:cubicBezTo>
                  <a:pt x="49697" y="64027"/>
                  <a:pt x="49773" y="64062"/>
                  <a:pt x="49854" y="64062"/>
                </a:cubicBezTo>
                <a:cubicBezTo>
                  <a:pt x="49884" y="64062"/>
                  <a:pt x="49914" y="64057"/>
                  <a:pt x="49944" y="64047"/>
                </a:cubicBezTo>
                <a:cubicBezTo>
                  <a:pt x="50058" y="64009"/>
                  <a:pt x="50134" y="63933"/>
                  <a:pt x="50134" y="63820"/>
                </a:cubicBezTo>
                <a:cubicBezTo>
                  <a:pt x="50134" y="63820"/>
                  <a:pt x="50096" y="63782"/>
                  <a:pt x="50096" y="63782"/>
                </a:cubicBezTo>
                <a:lnTo>
                  <a:pt x="49982" y="63669"/>
                </a:lnTo>
                <a:close/>
                <a:moveTo>
                  <a:pt x="45748" y="63707"/>
                </a:moveTo>
                <a:cubicBezTo>
                  <a:pt x="45672" y="63744"/>
                  <a:pt x="45483" y="63744"/>
                  <a:pt x="45408" y="63896"/>
                </a:cubicBezTo>
                <a:lnTo>
                  <a:pt x="45521" y="64047"/>
                </a:lnTo>
                <a:lnTo>
                  <a:pt x="45597" y="64047"/>
                </a:lnTo>
                <a:cubicBezTo>
                  <a:pt x="45628" y="64063"/>
                  <a:pt x="45666" y="64072"/>
                  <a:pt x="45705" y="64072"/>
                </a:cubicBezTo>
                <a:cubicBezTo>
                  <a:pt x="45760" y="64072"/>
                  <a:pt x="45817" y="64053"/>
                  <a:pt x="45861" y="64009"/>
                </a:cubicBezTo>
                <a:cubicBezTo>
                  <a:pt x="45899" y="63971"/>
                  <a:pt x="45899" y="63933"/>
                  <a:pt x="45899" y="63896"/>
                </a:cubicBezTo>
                <a:cubicBezTo>
                  <a:pt x="45899" y="63858"/>
                  <a:pt x="45899" y="63820"/>
                  <a:pt x="45899" y="63820"/>
                </a:cubicBezTo>
                <a:lnTo>
                  <a:pt x="45748" y="63707"/>
                </a:lnTo>
                <a:close/>
                <a:moveTo>
                  <a:pt x="23517" y="63858"/>
                </a:moveTo>
                <a:cubicBezTo>
                  <a:pt x="23517" y="63858"/>
                  <a:pt x="23517" y="63858"/>
                  <a:pt x="23517" y="63896"/>
                </a:cubicBezTo>
                <a:lnTo>
                  <a:pt x="23366" y="63896"/>
                </a:lnTo>
                <a:cubicBezTo>
                  <a:pt x="23366" y="64009"/>
                  <a:pt x="23479" y="64122"/>
                  <a:pt x="23630" y="64122"/>
                </a:cubicBezTo>
                <a:cubicBezTo>
                  <a:pt x="23782" y="64122"/>
                  <a:pt x="23895" y="64009"/>
                  <a:pt x="23895" y="63896"/>
                </a:cubicBezTo>
                <a:lnTo>
                  <a:pt x="23744" y="63896"/>
                </a:lnTo>
                <a:cubicBezTo>
                  <a:pt x="23744" y="63858"/>
                  <a:pt x="23782" y="63858"/>
                  <a:pt x="23744" y="63858"/>
                </a:cubicBezTo>
                <a:close/>
                <a:moveTo>
                  <a:pt x="16749" y="63820"/>
                </a:moveTo>
                <a:cubicBezTo>
                  <a:pt x="16674" y="63820"/>
                  <a:pt x="16560" y="63858"/>
                  <a:pt x="16523" y="64047"/>
                </a:cubicBezTo>
                <a:lnTo>
                  <a:pt x="16636" y="64160"/>
                </a:lnTo>
                <a:cubicBezTo>
                  <a:pt x="16749" y="64160"/>
                  <a:pt x="16825" y="64160"/>
                  <a:pt x="16901" y="64122"/>
                </a:cubicBezTo>
                <a:lnTo>
                  <a:pt x="16976" y="64009"/>
                </a:lnTo>
                <a:cubicBezTo>
                  <a:pt x="16976" y="63933"/>
                  <a:pt x="16863" y="63858"/>
                  <a:pt x="16749" y="63820"/>
                </a:cubicBezTo>
                <a:close/>
                <a:moveTo>
                  <a:pt x="75162" y="63669"/>
                </a:moveTo>
                <a:cubicBezTo>
                  <a:pt x="74898" y="63669"/>
                  <a:pt x="74784" y="63820"/>
                  <a:pt x="74784" y="64047"/>
                </a:cubicBezTo>
                <a:lnTo>
                  <a:pt x="74935" y="64160"/>
                </a:lnTo>
                <a:lnTo>
                  <a:pt x="75011" y="64160"/>
                </a:lnTo>
                <a:cubicBezTo>
                  <a:pt x="75087" y="64160"/>
                  <a:pt x="75276" y="64160"/>
                  <a:pt x="75313" y="64009"/>
                </a:cubicBezTo>
                <a:lnTo>
                  <a:pt x="75276" y="63971"/>
                </a:lnTo>
                <a:cubicBezTo>
                  <a:pt x="75313" y="63933"/>
                  <a:pt x="75313" y="63896"/>
                  <a:pt x="75313" y="63858"/>
                </a:cubicBezTo>
                <a:cubicBezTo>
                  <a:pt x="75313" y="63820"/>
                  <a:pt x="75313" y="63782"/>
                  <a:pt x="75276" y="63744"/>
                </a:cubicBezTo>
                <a:lnTo>
                  <a:pt x="75162" y="63669"/>
                </a:lnTo>
                <a:close/>
                <a:moveTo>
                  <a:pt x="22572" y="63782"/>
                </a:moveTo>
                <a:cubicBezTo>
                  <a:pt x="22458" y="63782"/>
                  <a:pt x="22383" y="63782"/>
                  <a:pt x="22345" y="63820"/>
                </a:cubicBezTo>
                <a:cubicBezTo>
                  <a:pt x="22269" y="63896"/>
                  <a:pt x="22232" y="63971"/>
                  <a:pt x="22232" y="64122"/>
                </a:cubicBezTo>
                <a:lnTo>
                  <a:pt x="22345" y="64198"/>
                </a:lnTo>
                <a:cubicBezTo>
                  <a:pt x="22402" y="64217"/>
                  <a:pt x="22449" y="64226"/>
                  <a:pt x="22491" y="64226"/>
                </a:cubicBezTo>
                <a:cubicBezTo>
                  <a:pt x="22534" y="64226"/>
                  <a:pt x="22572" y="64217"/>
                  <a:pt x="22610" y="64198"/>
                </a:cubicBezTo>
                <a:cubicBezTo>
                  <a:pt x="22685" y="64122"/>
                  <a:pt x="22685" y="64009"/>
                  <a:pt x="22685" y="63971"/>
                </a:cubicBezTo>
                <a:cubicBezTo>
                  <a:pt x="22685" y="63933"/>
                  <a:pt x="22685" y="63933"/>
                  <a:pt x="22685" y="63896"/>
                </a:cubicBezTo>
                <a:lnTo>
                  <a:pt x="22572" y="63782"/>
                </a:lnTo>
                <a:close/>
                <a:moveTo>
                  <a:pt x="69226" y="63896"/>
                </a:moveTo>
                <a:cubicBezTo>
                  <a:pt x="69151" y="63896"/>
                  <a:pt x="69075" y="63933"/>
                  <a:pt x="69037" y="63971"/>
                </a:cubicBezTo>
                <a:lnTo>
                  <a:pt x="68886" y="64009"/>
                </a:lnTo>
                <a:cubicBezTo>
                  <a:pt x="68886" y="64198"/>
                  <a:pt x="69037" y="64236"/>
                  <a:pt x="69075" y="64236"/>
                </a:cubicBezTo>
                <a:cubicBezTo>
                  <a:pt x="69095" y="64241"/>
                  <a:pt x="69114" y="64243"/>
                  <a:pt x="69133" y="64243"/>
                </a:cubicBezTo>
                <a:cubicBezTo>
                  <a:pt x="69255" y="64243"/>
                  <a:pt x="69345" y="64140"/>
                  <a:pt x="69378" y="64009"/>
                </a:cubicBezTo>
                <a:lnTo>
                  <a:pt x="69226" y="63896"/>
                </a:lnTo>
                <a:close/>
                <a:moveTo>
                  <a:pt x="41953" y="63464"/>
                </a:moveTo>
                <a:cubicBezTo>
                  <a:pt x="41888" y="63464"/>
                  <a:pt x="41843" y="63491"/>
                  <a:pt x="41816" y="63518"/>
                </a:cubicBezTo>
                <a:cubicBezTo>
                  <a:pt x="41778" y="63555"/>
                  <a:pt x="41740" y="63631"/>
                  <a:pt x="41778" y="63744"/>
                </a:cubicBezTo>
                <a:lnTo>
                  <a:pt x="41854" y="63820"/>
                </a:lnTo>
                <a:cubicBezTo>
                  <a:pt x="41816" y="63820"/>
                  <a:pt x="41778" y="63820"/>
                  <a:pt x="41778" y="63858"/>
                </a:cubicBezTo>
                <a:cubicBezTo>
                  <a:pt x="41665" y="63896"/>
                  <a:pt x="41665" y="63971"/>
                  <a:pt x="41627" y="64009"/>
                </a:cubicBezTo>
                <a:cubicBezTo>
                  <a:pt x="41627" y="64023"/>
                  <a:pt x="41627" y="64037"/>
                  <a:pt x="41627" y="64047"/>
                </a:cubicBezTo>
                <a:lnTo>
                  <a:pt x="41740" y="64274"/>
                </a:lnTo>
                <a:cubicBezTo>
                  <a:pt x="41967" y="64274"/>
                  <a:pt x="42081" y="64160"/>
                  <a:pt x="42081" y="63933"/>
                </a:cubicBezTo>
                <a:lnTo>
                  <a:pt x="42005" y="63858"/>
                </a:lnTo>
                <a:lnTo>
                  <a:pt x="42156" y="63744"/>
                </a:lnTo>
                <a:lnTo>
                  <a:pt x="42156" y="63593"/>
                </a:lnTo>
                <a:lnTo>
                  <a:pt x="42043" y="63480"/>
                </a:lnTo>
                <a:cubicBezTo>
                  <a:pt x="42009" y="63469"/>
                  <a:pt x="41980" y="63464"/>
                  <a:pt x="41953" y="63464"/>
                </a:cubicBezTo>
                <a:close/>
                <a:moveTo>
                  <a:pt x="66498" y="63919"/>
                </a:moveTo>
                <a:cubicBezTo>
                  <a:pt x="66391" y="63919"/>
                  <a:pt x="66295" y="63954"/>
                  <a:pt x="66240" y="64009"/>
                </a:cubicBezTo>
                <a:lnTo>
                  <a:pt x="66164" y="64085"/>
                </a:lnTo>
                <a:lnTo>
                  <a:pt x="66164" y="64236"/>
                </a:lnTo>
                <a:lnTo>
                  <a:pt x="66277" y="64387"/>
                </a:lnTo>
                <a:cubicBezTo>
                  <a:pt x="66429" y="64387"/>
                  <a:pt x="66542" y="64349"/>
                  <a:pt x="66618" y="64312"/>
                </a:cubicBezTo>
                <a:cubicBezTo>
                  <a:pt x="66693" y="64236"/>
                  <a:pt x="66731" y="64160"/>
                  <a:pt x="66731" y="64047"/>
                </a:cubicBezTo>
                <a:lnTo>
                  <a:pt x="66618" y="63933"/>
                </a:lnTo>
                <a:cubicBezTo>
                  <a:pt x="66577" y="63923"/>
                  <a:pt x="66537" y="63919"/>
                  <a:pt x="66498" y="63919"/>
                </a:cubicBezTo>
                <a:close/>
                <a:moveTo>
                  <a:pt x="23215" y="64085"/>
                </a:moveTo>
                <a:cubicBezTo>
                  <a:pt x="23101" y="64085"/>
                  <a:pt x="22950" y="64085"/>
                  <a:pt x="22836" y="64160"/>
                </a:cubicBezTo>
                <a:cubicBezTo>
                  <a:pt x="22799" y="64198"/>
                  <a:pt x="22761" y="64236"/>
                  <a:pt x="22799" y="64387"/>
                </a:cubicBezTo>
                <a:lnTo>
                  <a:pt x="22950" y="64463"/>
                </a:lnTo>
                <a:cubicBezTo>
                  <a:pt x="23101" y="64463"/>
                  <a:pt x="23404" y="64463"/>
                  <a:pt x="23404" y="64198"/>
                </a:cubicBezTo>
                <a:lnTo>
                  <a:pt x="23290" y="64085"/>
                </a:lnTo>
                <a:close/>
                <a:moveTo>
                  <a:pt x="57158" y="64031"/>
                </a:moveTo>
                <a:cubicBezTo>
                  <a:pt x="57122" y="64031"/>
                  <a:pt x="57086" y="64036"/>
                  <a:pt x="57052" y="64047"/>
                </a:cubicBezTo>
                <a:cubicBezTo>
                  <a:pt x="57015" y="64047"/>
                  <a:pt x="56939" y="64122"/>
                  <a:pt x="56939" y="64198"/>
                </a:cubicBezTo>
                <a:lnTo>
                  <a:pt x="56977" y="64236"/>
                </a:lnTo>
                <a:cubicBezTo>
                  <a:pt x="56901" y="64274"/>
                  <a:pt x="56901" y="64312"/>
                  <a:pt x="56901" y="64349"/>
                </a:cubicBezTo>
                <a:lnTo>
                  <a:pt x="57015" y="64463"/>
                </a:lnTo>
                <a:lnTo>
                  <a:pt x="57279" y="64463"/>
                </a:lnTo>
                <a:lnTo>
                  <a:pt x="57393" y="64349"/>
                </a:lnTo>
                <a:cubicBezTo>
                  <a:pt x="57393" y="64312"/>
                  <a:pt x="57430" y="64312"/>
                  <a:pt x="57430" y="64274"/>
                </a:cubicBezTo>
                <a:lnTo>
                  <a:pt x="57355" y="64085"/>
                </a:lnTo>
                <a:cubicBezTo>
                  <a:pt x="57328" y="64058"/>
                  <a:pt x="57245" y="64031"/>
                  <a:pt x="57158" y="64031"/>
                </a:cubicBezTo>
                <a:close/>
                <a:moveTo>
                  <a:pt x="42912" y="64122"/>
                </a:moveTo>
                <a:lnTo>
                  <a:pt x="42685" y="64198"/>
                </a:lnTo>
                <a:lnTo>
                  <a:pt x="42610" y="64236"/>
                </a:lnTo>
                <a:lnTo>
                  <a:pt x="42610" y="64349"/>
                </a:lnTo>
                <a:lnTo>
                  <a:pt x="42837" y="64463"/>
                </a:lnTo>
                <a:cubicBezTo>
                  <a:pt x="42874" y="64501"/>
                  <a:pt x="42950" y="64538"/>
                  <a:pt x="43064" y="64538"/>
                </a:cubicBezTo>
                <a:lnTo>
                  <a:pt x="43177" y="64425"/>
                </a:lnTo>
                <a:lnTo>
                  <a:pt x="43177" y="64387"/>
                </a:lnTo>
                <a:cubicBezTo>
                  <a:pt x="43177" y="64236"/>
                  <a:pt x="43026" y="64198"/>
                  <a:pt x="42950" y="64160"/>
                </a:cubicBezTo>
                <a:cubicBezTo>
                  <a:pt x="42950" y="64160"/>
                  <a:pt x="42912" y="64122"/>
                  <a:pt x="42912" y="64122"/>
                </a:cubicBezTo>
                <a:close/>
                <a:moveTo>
                  <a:pt x="56035" y="63568"/>
                </a:moveTo>
                <a:cubicBezTo>
                  <a:pt x="55993" y="63568"/>
                  <a:pt x="55943" y="63577"/>
                  <a:pt x="55880" y="63593"/>
                </a:cubicBezTo>
                <a:cubicBezTo>
                  <a:pt x="55767" y="63593"/>
                  <a:pt x="55767" y="63669"/>
                  <a:pt x="55767" y="63707"/>
                </a:cubicBezTo>
                <a:cubicBezTo>
                  <a:pt x="55767" y="63782"/>
                  <a:pt x="55805" y="63820"/>
                  <a:pt x="55842" y="63858"/>
                </a:cubicBezTo>
                <a:cubicBezTo>
                  <a:pt x="55767" y="63933"/>
                  <a:pt x="55691" y="64047"/>
                  <a:pt x="55691" y="64160"/>
                </a:cubicBezTo>
                <a:cubicBezTo>
                  <a:pt x="55691" y="64387"/>
                  <a:pt x="55880" y="64614"/>
                  <a:pt x="56032" y="64727"/>
                </a:cubicBezTo>
                <a:lnTo>
                  <a:pt x="56145" y="64727"/>
                </a:lnTo>
                <a:cubicBezTo>
                  <a:pt x="56372" y="64727"/>
                  <a:pt x="56788" y="64727"/>
                  <a:pt x="56788" y="64425"/>
                </a:cubicBezTo>
                <a:lnTo>
                  <a:pt x="56712" y="64312"/>
                </a:lnTo>
                <a:cubicBezTo>
                  <a:pt x="56674" y="64274"/>
                  <a:pt x="56636" y="64274"/>
                  <a:pt x="56599" y="64274"/>
                </a:cubicBezTo>
                <a:lnTo>
                  <a:pt x="56674" y="64198"/>
                </a:lnTo>
                <a:cubicBezTo>
                  <a:pt x="56674" y="64122"/>
                  <a:pt x="56674" y="64085"/>
                  <a:pt x="56674" y="64047"/>
                </a:cubicBezTo>
                <a:cubicBezTo>
                  <a:pt x="56674" y="63896"/>
                  <a:pt x="56674" y="63820"/>
                  <a:pt x="56523" y="63669"/>
                </a:cubicBezTo>
                <a:lnTo>
                  <a:pt x="56447" y="63631"/>
                </a:lnTo>
                <a:cubicBezTo>
                  <a:pt x="56410" y="63618"/>
                  <a:pt x="56376" y="63614"/>
                  <a:pt x="56345" y="63614"/>
                </a:cubicBezTo>
                <a:cubicBezTo>
                  <a:pt x="56284" y="63614"/>
                  <a:pt x="56233" y="63631"/>
                  <a:pt x="56183" y="63631"/>
                </a:cubicBezTo>
                <a:cubicBezTo>
                  <a:pt x="56138" y="63587"/>
                  <a:pt x="56094" y="63568"/>
                  <a:pt x="56035" y="63568"/>
                </a:cubicBezTo>
                <a:close/>
                <a:moveTo>
                  <a:pt x="72969" y="64236"/>
                </a:moveTo>
                <a:cubicBezTo>
                  <a:pt x="72856" y="64236"/>
                  <a:pt x="72780" y="64236"/>
                  <a:pt x="72705" y="64274"/>
                </a:cubicBezTo>
                <a:cubicBezTo>
                  <a:pt x="72629" y="64349"/>
                  <a:pt x="72629" y="64463"/>
                  <a:pt x="72629" y="64538"/>
                </a:cubicBezTo>
                <a:lnTo>
                  <a:pt x="72629" y="64652"/>
                </a:lnTo>
                <a:lnTo>
                  <a:pt x="72705" y="64765"/>
                </a:lnTo>
                <a:cubicBezTo>
                  <a:pt x="72752" y="64781"/>
                  <a:pt x="72799" y="64790"/>
                  <a:pt x="72843" y="64790"/>
                </a:cubicBezTo>
                <a:cubicBezTo>
                  <a:pt x="72906" y="64790"/>
                  <a:pt x="72963" y="64772"/>
                  <a:pt x="73007" y="64727"/>
                </a:cubicBezTo>
                <a:cubicBezTo>
                  <a:pt x="73083" y="64690"/>
                  <a:pt x="73121" y="64614"/>
                  <a:pt x="73121" y="64501"/>
                </a:cubicBezTo>
                <a:cubicBezTo>
                  <a:pt x="73121" y="64425"/>
                  <a:pt x="73083" y="64349"/>
                  <a:pt x="73045" y="64274"/>
                </a:cubicBezTo>
                <a:lnTo>
                  <a:pt x="72969" y="64236"/>
                </a:lnTo>
                <a:close/>
                <a:moveTo>
                  <a:pt x="44207" y="64321"/>
                </a:moveTo>
                <a:cubicBezTo>
                  <a:pt x="44141" y="64321"/>
                  <a:pt x="44084" y="64330"/>
                  <a:pt x="44047" y="64349"/>
                </a:cubicBezTo>
                <a:cubicBezTo>
                  <a:pt x="43971" y="64387"/>
                  <a:pt x="43895" y="64463"/>
                  <a:pt x="43857" y="64614"/>
                </a:cubicBezTo>
                <a:lnTo>
                  <a:pt x="43895" y="64690"/>
                </a:lnTo>
                <a:cubicBezTo>
                  <a:pt x="43971" y="64765"/>
                  <a:pt x="44047" y="64803"/>
                  <a:pt x="44084" y="64841"/>
                </a:cubicBezTo>
                <a:lnTo>
                  <a:pt x="44273" y="64841"/>
                </a:lnTo>
                <a:cubicBezTo>
                  <a:pt x="44311" y="64841"/>
                  <a:pt x="44311" y="64841"/>
                  <a:pt x="44349" y="64803"/>
                </a:cubicBezTo>
                <a:cubicBezTo>
                  <a:pt x="44425" y="64765"/>
                  <a:pt x="44538" y="64690"/>
                  <a:pt x="44538" y="64538"/>
                </a:cubicBezTo>
                <a:cubicBezTo>
                  <a:pt x="44538" y="64501"/>
                  <a:pt x="44500" y="64463"/>
                  <a:pt x="44500" y="64425"/>
                </a:cubicBezTo>
                <a:lnTo>
                  <a:pt x="44425" y="64349"/>
                </a:lnTo>
                <a:cubicBezTo>
                  <a:pt x="44349" y="64330"/>
                  <a:pt x="44273" y="64321"/>
                  <a:pt x="44207" y="64321"/>
                </a:cubicBezTo>
                <a:close/>
                <a:moveTo>
                  <a:pt x="71041" y="64652"/>
                </a:moveTo>
                <a:lnTo>
                  <a:pt x="70928" y="64765"/>
                </a:lnTo>
                <a:lnTo>
                  <a:pt x="70928" y="64879"/>
                </a:lnTo>
                <a:lnTo>
                  <a:pt x="71079" y="64992"/>
                </a:lnTo>
                <a:cubicBezTo>
                  <a:pt x="71079" y="65019"/>
                  <a:pt x="71117" y="65046"/>
                  <a:pt x="71179" y="65046"/>
                </a:cubicBezTo>
                <a:cubicBezTo>
                  <a:pt x="71205" y="65046"/>
                  <a:pt x="71235" y="65041"/>
                  <a:pt x="71268" y="65030"/>
                </a:cubicBezTo>
                <a:lnTo>
                  <a:pt x="71381" y="64916"/>
                </a:lnTo>
                <a:lnTo>
                  <a:pt x="71381" y="64841"/>
                </a:lnTo>
                <a:lnTo>
                  <a:pt x="71268" y="64690"/>
                </a:lnTo>
                <a:cubicBezTo>
                  <a:pt x="71230" y="64690"/>
                  <a:pt x="71155" y="64652"/>
                  <a:pt x="71041" y="64652"/>
                </a:cubicBezTo>
                <a:close/>
                <a:moveTo>
                  <a:pt x="568" y="64501"/>
                </a:moveTo>
                <a:cubicBezTo>
                  <a:pt x="341" y="64501"/>
                  <a:pt x="265" y="64614"/>
                  <a:pt x="265" y="64727"/>
                </a:cubicBezTo>
                <a:cubicBezTo>
                  <a:pt x="265" y="64841"/>
                  <a:pt x="341" y="64954"/>
                  <a:pt x="454" y="65030"/>
                </a:cubicBezTo>
                <a:cubicBezTo>
                  <a:pt x="530" y="65105"/>
                  <a:pt x="643" y="65105"/>
                  <a:pt x="795" y="65105"/>
                </a:cubicBezTo>
                <a:lnTo>
                  <a:pt x="870" y="64954"/>
                </a:lnTo>
                <a:cubicBezTo>
                  <a:pt x="870" y="64879"/>
                  <a:pt x="870" y="64841"/>
                  <a:pt x="870" y="64803"/>
                </a:cubicBezTo>
                <a:cubicBezTo>
                  <a:pt x="870" y="64765"/>
                  <a:pt x="870" y="64690"/>
                  <a:pt x="757" y="64614"/>
                </a:cubicBezTo>
                <a:lnTo>
                  <a:pt x="681" y="64652"/>
                </a:lnTo>
                <a:lnTo>
                  <a:pt x="568" y="64501"/>
                </a:lnTo>
                <a:close/>
                <a:moveTo>
                  <a:pt x="40115" y="64690"/>
                </a:moveTo>
                <a:lnTo>
                  <a:pt x="40001" y="64803"/>
                </a:lnTo>
                <a:cubicBezTo>
                  <a:pt x="40001" y="64841"/>
                  <a:pt x="39963" y="64879"/>
                  <a:pt x="39963" y="64954"/>
                </a:cubicBezTo>
                <a:lnTo>
                  <a:pt x="39963" y="64992"/>
                </a:lnTo>
                <a:lnTo>
                  <a:pt x="40001" y="65068"/>
                </a:lnTo>
                <a:cubicBezTo>
                  <a:pt x="40077" y="65105"/>
                  <a:pt x="40190" y="65105"/>
                  <a:pt x="40228" y="65105"/>
                </a:cubicBezTo>
                <a:cubicBezTo>
                  <a:pt x="40304" y="65068"/>
                  <a:pt x="40379" y="64992"/>
                  <a:pt x="40379" y="64879"/>
                </a:cubicBezTo>
                <a:cubicBezTo>
                  <a:pt x="40379" y="64841"/>
                  <a:pt x="40341" y="64765"/>
                  <a:pt x="40266" y="64727"/>
                </a:cubicBezTo>
                <a:cubicBezTo>
                  <a:pt x="40228" y="64727"/>
                  <a:pt x="40190" y="64690"/>
                  <a:pt x="40115" y="64690"/>
                </a:cubicBezTo>
                <a:close/>
                <a:moveTo>
                  <a:pt x="42081" y="64538"/>
                </a:moveTo>
                <a:cubicBezTo>
                  <a:pt x="41929" y="64538"/>
                  <a:pt x="41740" y="64576"/>
                  <a:pt x="41627" y="64690"/>
                </a:cubicBezTo>
                <a:lnTo>
                  <a:pt x="41702" y="64879"/>
                </a:lnTo>
                <a:lnTo>
                  <a:pt x="41665" y="64879"/>
                </a:lnTo>
                <a:cubicBezTo>
                  <a:pt x="41665" y="64879"/>
                  <a:pt x="41665" y="64879"/>
                  <a:pt x="41665" y="64916"/>
                </a:cubicBezTo>
                <a:cubicBezTo>
                  <a:pt x="41702" y="64954"/>
                  <a:pt x="41740" y="65068"/>
                  <a:pt x="41891" y="65105"/>
                </a:cubicBezTo>
                <a:lnTo>
                  <a:pt x="42005" y="65068"/>
                </a:lnTo>
                <a:cubicBezTo>
                  <a:pt x="42005" y="65030"/>
                  <a:pt x="42043" y="65030"/>
                  <a:pt x="42043" y="65030"/>
                </a:cubicBezTo>
                <a:cubicBezTo>
                  <a:pt x="42118" y="64954"/>
                  <a:pt x="42232" y="64879"/>
                  <a:pt x="42232" y="64727"/>
                </a:cubicBezTo>
                <a:cubicBezTo>
                  <a:pt x="42232" y="64690"/>
                  <a:pt x="42232" y="64690"/>
                  <a:pt x="42232" y="64652"/>
                </a:cubicBezTo>
                <a:lnTo>
                  <a:pt x="42081" y="64538"/>
                </a:lnTo>
                <a:close/>
                <a:moveTo>
                  <a:pt x="18300" y="64765"/>
                </a:moveTo>
                <a:cubicBezTo>
                  <a:pt x="18148" y="64765"/>
                  <a:pt x="18035" y="64803"/>
                  <a:pt x="17959" y="64954"/>
                </a:cubicBezTo>
                <a:lnTo>
                  <a:pt x="18073" y="65105"/>
                </a:lnTo>
                <a:cubicBezTo>
                  <a:pt x="18110" y="65105"/>
                  <a:pt x="18148" y="65143"/>
                  <a:pt x="18186" y="65143"/>
                </a:cubicBezTo>
                <a:lnTo>
                  <a:pt x="18375" y="65030"/>
                </a:lnTo>
                <a:cubicBezTo>
                  <a:pt x="18375" y="65030"/>
                  <a:pt x="18413" y="64954"/>
                  <a:pt x="18413" y="64916"/>
                </a:cubicBezTo>
                <a:lnTo>
                  <a:pt x="18413" y="64841"/>
                </a:lnTo>
                <a:lnTo>
                  <a:pt x="18300" y="64765"/>
                </a:lnTo>
                <a:close/>
                <a:moveTo>
                  <a:pt x="51648" y="64863"/>
                </a:moveTo>
                <a:cubicBezTo>
                  <a:pt x="51615" y="64863"/>
                  <a:pt x="51577" y="64868"/>
                  <a:pt x="51532" y="64879"/>
                </a:cubicBezTo>
                <a:lnTo>
                  <a:pt x="51419" y="64992"/>
                </a:lnTo>
                <a:cubicBezTo>
                  <a:pt x="51419" y="65105"/>
                  <a:pt x="51419" y="65181"/>
                  <a:pt x="51495" y="65257"/>
                </a:cubicBezTo>
                <a:lnTo>
                  <a:pt x="51608" y="65295"/>
                </a:lnTo>
                <a:cubicBezTo>
                  <a:pt x="51721" y="65295"/>
                  <a:pt x="51797" y="65257"/>
                  <a:pt x="51873" y="65219"/>
                </a:cubicBezTo>
                <a:lnTo>
                  <a:pt x="51910" y="65143"/>
                </a:lnTo>
                <a:cubicBezTo>
                  <a:pt x="51910" y="65143"/>
                  <a:pt x="51910" y="65105"/>
                  <a:pt x="51910" y="65105"/>
                </a:cubicBezTo>
                <a:cubicBezTo>
                  <a:pt x="51910" y="64992"/>
                  <a:pt x="51873" y="64954"/>
                  <a:pt x="51835" y="64916"/>
                </a:cubicBezTo>
                <a:cubicBezTo>
                  <a:pt x="51781" y="64890"/>
                  <a:pt x="51728" y="64863"/>
                  <a:pt x="51648" y="64863"/>
                </a:cubicBezTo>
                <a:close/>
                <a:moveTo>
                  <a:pt x="69945" y="64690"/>
                </a:moveTo>
                <a:lnTo>
                  <a:pt x="69831" y="64727"/>
                </a:lnTo>
                <a:cubicBezTo>
                  <a:pt x="69718" y="64803"/>
                  <a:pt x="69718" y="64954"/>
                  <a:pt x="69718" y="65030"/>
                </a:cubicBezTo>
                <a:cubicBezTo>
                  <a:pt x="69718" y="65105"/>
                  <a:pt x="69718" y="65257"/>
                  <a:pt x="69831" y="65332"/>
                </a:cubicBezTo>
                <a:lnTo>
                  <a:pt x="69945" y="65332"/>
                </a:lnTo>
                <a:cubicBezTo>
                  <a:pt x="70134" y="65332"/>
                  <a:pt x="70209" y="65181"/>
                  <a:pt x="70209" y="65030"/>
                </a:cubicBezTo>
                <a:cubicBezTo>
                  <a:pt x="70209" y="64841"/>
                  <a:pt x="70096" y="64727"/>
                  <a:pt x="69945" y="64690"/>
                </a:cubicBezTo>
                <a:close/>
                <a:moveTo>
                  <a:pt x="17052" y="65105"/>
                </a:moveTo>
                <a:lnTo>
                  <a:pt x="16863" y="65257"/>
                </a:lnTo>
                <a:cubicBezTo>
                  <a:pt x="16863" y="65257"/>
                  <a:pt x="16863" y="65295"/>
                  <a:pt x="16825" y="65332"/>
                </a:cubicBezTo>
                <a:lnTo>
                  <a:pt x="16938" y="65521"/>
                </a:lnTo>
                <a:lnTo>
                  <a:pt x="17127" y="65521"/>
                </a:lnTo>
                <a:lnTo>
                  <a:pt x="17279" y="65408"/>
                </a:lnTo>
                <a:lnTo>
                  <a:pt x="17279" y="65295"/>
                </a:lnTo>
                <a:lnTo>
                  <a:pt x="17165" y="65181"/>
                </a:lnTo>
                <a:cubicBezTo>
                  <a:pt x="17127" y="65143"/>
                  <a:pt x="17090" y="65143"/>
                  <a:pt x="17052" y="65105"/>
                </a:cubicBezTo>
                <a:close/>
                <a:moveTo>
                  <a:pt x="24424" y="65105"/>
                </a:moveTo>
                <a:lnTo>
                  <a:pt x="24273" y="65295"/>
                </a:lnTo>
                <a:cubicBezTo>
                  <a:pt x="24273" y="65295"/>
                  <a:pt x="24235" y="65332"/>
                  <a:pt x="24235" y="65370"/>
                </a:cubicBezTo>
                <a:cubicBezTo>
                  <a:pt x="24235" y="65408"/>
                  <a:pt x="24273" y="65484"/>
                  <a:pt x="24387" y="65521"/>
                </a:cubicBezTo>
                <a:lnTo>
                  <a:pt x="24462" y="65484"/>
                </a:lnTo>
                <a:cubicBezTo>
                  <a:pt x="24462" y="65484"/>
                  <a:pt x="24538" y="65521"/>
                  <a:pt x="24613" y="65521"/>
                </a:cubicBezTo>
                <a:lnTo>
                  <a:pt x="24727" y="65408"/>
                </a:lnTo>
                <a:lnTo>
                  <a:pt x="24727" y="65295"/>
                </a:lnTo>
                <a:lnTo>
                  <a:pt x="24727" y="65257"/>
                </a:lnTo>
                <a:cubicBezTo>
                  <a:pt x="24727" y="65105"/>
                  <a:pt x="24500" y="65105"/>
                  <a:pt x="24424" y="65105"/>
                </a:cubicBezTo>
                <a:close/>
                <a:moveTo>
                  <a:pt x="77232" y="65354"/>
                </a:moveTo>
                <a:cubicBezTo>
                  <a:pt x="77210" y="65354"/>
                  <a:pt x="77188" y="65359"/>
                  <a:pt x="77166" y="65370"/>
                </a:cubicBezTo>
                <a:cubicBezTo>
                  <a:pt x="77053" y="65446"/>
                  <a:pt x="77015" y="65635"/>
                  <a:pt x="77128" y="65748"/>
                </a:cubicBezTo>
                <a:cubicBezTo>
                  <a:pt x="77179" y="65748"/>
                  <a:pt x="77212" y="65765"/>
                  <a:pt x="77251" y="65765"/>
                </a:cubicBezTo>
                <a:cubicBezTo>
                  <a:pt x="77271" y="65765"/>
                  <a:pt x="77292" y="65761"/>
                  <a:pt x="77317" y="65748"/>
                </a:cubicBezTo>
                <a:lnTo>
                  <a:pt x="77355" y="65710"/>
                </a:lnTo>
                <a:lnTo>
                  <a:pt x="77317" y="65710"/>
                </a:lnTo>
                <a:lnTo>
                  <a:pt x="77468" y="65597"/>
                </a:lnTo>
                <a:lnTo>
                  <a:pt x="77468" y="65484"/>
                </a:lnTo>
                <a:lnTo>
                  <a:pt x="77393" y="65408"/>
                </a:lnTo>
                <a:cubicBezTo>
                  <a:pt x="77339" y="65381"/>
                  <a:pt x="77286" y="65354"/>
                  <a:pt x="77232" y="65354"/>
                </a:cubicBezTo>
                <a:close/>
                <a:moveTo>
                  <a:pt x="14972" y="65370"/>
                </a:moveTo>
                <a:cubicBezTo>
                  <a:pt x="14708" y="65370"/>
                  <a:pt x="14594" y="65446"/>
                  <a:pt x="14557" y="65521"/>
                </a:cubicBezTo>
                <a:lnTo>
                  <a:pt x="14670" y="65710"/>
                </a:lnTo>
                <a:cubicBezTo>
                  <a:pt x="14670" y="65710"/>
                  <a:pt x="14708" y="65748"/>
                  <a:pt x="14708" y="65786"/>
                </a:cubicBezTo>
                <a:cubicBezTo>
                  <a:pt x="14746" y="65824"/>
                  <a:pt x="14746" y="65862"/>
                  <a:pt x="14821" y="65899"/>
                </a:cubicBezTo>
                <a:lnTo>
                  <a:pt x="15048" y="65824"/>
                </a:lnTo>
                <a:lnTo>
                  <a:pt x="15048" y="65824"/>
                </a:lnTo>
                <a:cubicBezTo>
                  <a:pt x="15048" y="65824"/>
                  <a:pt x="15010" y="65862"/>
                  <a:pt x="15048" y="65862"/>
                </a:cubicBezTo>
                <a:cubicBezTo>
                  <a:pt x="15086" y="65824"/>
                  <a:pt x="15124" y="65824"/>
                  <a:pt x="15199" y="65786"/>
                </a:cubicBezTo>
                <a:lnTo>
                  <a:pt x="15199" y="65748"/>
                </a:lnTo>
                <a:cubicBezTo>
                  <a:pt x="15237" y="65710"/>
                  <a:pt x="15237" y="65673"/>
                  <a:pt x="15237" y="65673"/>
                </a:cubicBezTo>
                <a:cubicBezTo>
                  <a:pt x="15237" y="65559"/>
                  <a:pt x="15124" y="65484"/>
                  <a:pt x="15086" y="65484"/>
                </a:cubicBezTo>
                <a:lnTo>
                  <a:pt x="14972" y="65370"/>
                </a:lnTo>
                <a:close/>
                <a:moveTo>
                  <a:pt x="62043" y="65219"/>
                </a:moveTo>
                <a:cubicBezTo>
                  <a:pt x="61930" y="65219"/>
                  <a:pt x="61854" y="65257"/>
                  <a:pt x="61778" y="65295"/>
                </a:cubicBezTo>
                <a:cubicBezTo>
                  <a:pt x="61665" y="65408"/>
                  <a:pt x="61627" y="65521"/>
                  <a:pt x="61627" y="65635"/>
                </a:cubicBezTo>
                <a:cubicBezTo>
                  <a:pt x="61627" y="65673"/>
                  <a:pt x="61627" y="65748"/>
                  <a:pt x="61665" y="65824"/>
                </a:cubicBezTo>
                <a:lnTo>
                  <a:pt x="61703" y="65862"/>
                </a:lnTo>
                <a:cubicBezTo>
                  <a:pt x="61759" y="65899"/>
                  <a:pt x="61816" y="65909"/>
                  <a:pt x="61863" y="65909"/>
                </a:cubicBezTo>
                <a:cubicBezTo>
                  <a:pt x="61911" y="65909"/>
                  <a:pt x="61948" y="65899"/>
                  <a:pt x="61967" y="65899"/>
                </a:cubicBezTo>
                <a:cubicBezTo>
                  <a:pt x="62156" y="65824"/>
                  <a:pt x="62194" y="65559"/>
                  <a:pt x="62194" y="65446"/>
                </a:cubicBezTo>
                <a:cubicBezTo>
                  <a:pt x="62194" y="65408"/>
                  <a:pt x="62156" y="65370"/>
                  <a:pt x="62156" y="65332"/>
                </a:cubicBezTo>
                <a:lnTo>
                  <a:pt x="62043" y="65219"/>
                </a:lnTo>
                <a:close/>
                <a:moveTo>
                  <a:pt x="38753" y="65521"/>
                </a:moveTo>
                <a:cubicBezTo>
                  <a:pt x="38678" y="65521"/>
                  <a:pt x="38602" y="65521"/>
                  <a:pt x="38527" y="65559"/>
                </a:cubicBezTo>
                <a:cubicBezTo>
                  <a:pt x="38451" y="65635"/>
                  <a:pt x="38375" y="65710"/>
                  <a:pt x="38375" y="65786"/>
                </a:cubicBezTo>
                <a:cubicBezTo>
                  <a:pt x="38375" y="65899"/>
                  <a:pt x="38451" y="65975"/>
                  <a:pt x="38564" y="65975"/>
                </a:cubicBezTo>
                <a:lnTo>
                  <a:pt x="38716" y="65899"/>
                </a:lnTo>
                <a:cubicBezTo>
                  <a:pt x="38753" y="65899"/>
                  <a:pt x="38867" y="65824"/>
                  <a:pt x="38867" y="65710"/>
                </a:cubicBezTo>
                <a:cubicBezTo>
                  <a:pt x="38867" y="65673"/>
                  <a:pt x="38867" y="65635"/>
                  <a:pt x="38829" y="65597"/>
                </a:cubicBezTo>
                <a:lnTo>
                  <a:pt x="38753" y="65521"/>
                </a:lnTo>
                <a:close/>
                <a:moveTo>
                  <a:pt x="58300" y="65862"/>
                </a:moveTo>
                <a:cubicBezTo>
                  <a:pt x="58224" y="65862"/>
                  <a:pt x="58073" y="65862"/>
                  <a:pt x="58035" y="66013"/>
                </a:cubicBezTo>
                <a:lnTo>
                  <a:pt x="58149" y="66126"/>
                </a:lnTo>
                <a:lnTo>
                  <a:pt x="58111" y="66126"/>
                </a:lnTo>
                <a:cubicBezTo>
                  <a:pt x="58111" y="66126"/>
                  <a:pt x="58149" y="66202"/>
                  <a:pt x="58262" y="66240"/>
                </a:cubicBezTo>
                <a:lnTo>
                  <a:pt x="58413" y="66126"/>
                </a:lnTo>
                <a:cubicBezTo>
                  <a:pt x="58451" y="66088"/>
                  <a:pt x="58489" y="66051"/>
                  <a:pt x="58489" y="65975"/>
                </a:cubicBezTo>
                <a:lnTo>
                  <a:pt x="58489" y="65937"/>
                </a:lnTo>
                <a:lnTo>
                  <a:pt x="58338" y="65862"/>
                </a:lnTo>
                <a:close/>
                <a:moveTo>
                  <a:pt x="27714" y="65899"/>
                </a:moveTo>
                <a:cubicBezTo>
                  <a:pt x="27600" y="65937"/>
                  <a:pt x="27562" y="66013"/>
                  <a:pt x="27562" y="66088"/>
                </a:cubicBezTo>
                <a:lnTo>
                  <a:pt x="27600" y="66202"/>
                </a:lnTo>
                <a:cubicBezTo>
                  <a:pt x="27676" y="66277"/>
                  <a:pt x="27789" y="66277"/>
                  <a:pt x="27903" y="66277"/>
                </a:cubicBezTo>
                <a:cubicBezTo>
                  <a:pt x="27978" y="66240"/>
                  <a:pt x="28054" y="66164"/>
                  <a:pt x="28054" y="66088"/>
                </a:cubicBezTo>
                <a:lnTo>
                  <a:pt x="28016" y="65975"/>
                </a:lnTo>
                <a:cubicBezTo>
                  <a:pt x="27940" y="65899"/>
                  <a:pt x="27827" y="65899"/>
                  <a:pt x="27714" y="65899"/>
                </a:cubicBezTo>
                <a:close/>
                <a:moveTo>
                  <a:pt x="31726" y="65814"/>
                </a:moveTo>
                <a:cubicBezTo>
                  <a:pt x="31665" y="65814"/>
                  <a:pt x="31608" y="65824"/>
                  <a:pt x="31570" y="65824"/>
                </a:cubicBezTo>
                <a:cubicBezTo>
                  <a:pt x="31570" y="65824"/>
                  <a:pt x="31532" y="65862"/>
                  <a:pt x="31532" y="65862"/>
                </a:cubicBezTo>
                <a:lnTo>
                  <a:pt x="31305" y="65862"/>
                </a:lnTo>
                <a:lnTo>
                  <a:pt x="31268" y="65899"/>
                </a:lnTo>
                <a:cubicBezTo>
                  <a:pt x="31268" y="65937"/>
                  <a:pt x="31230" y="65975"/>
                  <a:pt x="31230" y="65975"/>
                </a:cubicBezTo>
                <a:lnTo>
                  <a:pt x="31343" y="66088"/>
                </a:lnTo>
                <a:cubicBezTo>
                  <a:pt x="31343" y="66126"/>
                  <a:pt x="31343" y="66126"/>
                  <a:pt x="31381" y="66164"/>
                </a:cubicBezTo>
                <a:cubicBezTo>
                  <a:pt x="31381" y="66202"/>
                  <a:pt x="31381" y="66277"/>
                  <a:pt x="31419" y="66315"/>
                </a:cubicBezTo>
                <a:lnTo>
                  <a:pt x="31494" y="66391"/>
                </a:lnTo>
                <a:cubicBezTo>
                  <a:pt x="31683" y="66391"/>
                  <a:pt x="31759" y="66353"/>
                  <a:pt x="31835" y="66315"/>
                </a:cubicBezTo>
                <a:cubicBezTo>
                  <a:pt x="31872" y="66315"/>
                  <a:pt x="31872" y="66277"/>
                  <a:pt x="31872" y="66277"/>
                </a:cubicBezTo>
                <a:cubicBezTo>
                  <a:pt x="31872" y="66277"/>
                  <a:pt x="31910" y="66277"/>
                  <a:pt x="31910" y="66315"/>
                </a:cubicBezTo>
                <a:lnTo>
                  <a:pt x="32137" y="66202"/>
                </a:lnTo>
                <a:cubicBezTo>
                  <a:pt x="32137" y="66202"/>
                  <a:pt x="32175" y="66164"/>
                  <a:pt x="32175" y="66164"/>
                </a:cubicBezTo>
                <a:cubicBezTo>
                  <a:pt x="32175" y="66126"/>
                  <a:pt x="32213" y="66088"/>
                  <a:pt x="32213" y="66051"/>
                </a:cubicBezTo>
                <a:cubicBezTo>
                  <a:pt x="32213" y="66013"/>
                  <a:pt x="32213" y="65937"/>
                  <a:pt x="32061" y="65899"/>
                </a:cubicBezTo>
                <a:lnTo>
                  <a:pt x="31986" y="65937"/>
                </a:lnTo>
                <a:cubicBezTo>
                  <a:pt x="31948" y="65899"/>
                  <a:pt x="31948" y="65862"/>
                  <a:pt x="31910" y="65862"/>
                </a:cubicBezTo>
                <a:cubicBezTo>
                  <a:pt x="31854" y="65824"/>
                  <a:pt x="31787" y="65814"/>
                  <a:pt x="31726" y="65814"/>
                </a:cubicBezTo>
                <a:close/>
                <a:moveTo>
                  <a:pt x="41740" y="66013"/>
                </a:moveTo>
                <a:lnTo>
                  <a:pt x="41589" y="66088"/>
                </a:lnTo>
                <a:cubicBezTo>
                  <a:pt x="41589" y="66088"/>
                  <a:pt x="41589" y="66088"/>
                  <a:pt x="41551" y="66126"/>
                </a:cubicBezTo>
                <a:cubicBezTo>
                  <a:pt x="41551" y="66164"/>
                  <a:pt x="41513" y="66240"/>
                  <a:pt x="41513" y="66353"/>
                </a:cubicBezTo>
                <a:lnTo>
                  <a:pt x="41627" y="66429"/>
                </a:lnTo>
                <a:cubicBezTo>
                  <a:pt x="41660" y="66440"/>
                  <a:pt x="41690" y="66444"/>
                  <a:pt x="41718" y="66444"/>
                </a:cubicBezTo>
                <a:cubicBezTo>
                  <a:pt x="41785" y="66444"/>
                  <a:pt x="41838" y="66418"/>
                  <a:pt x="41891" y="66391"/>
                </a:cubicBezTo>
                <a:cubicBezTo>
                  <a:pt x="41929" y="66353"/>
                  <a:pt x="41967" y="66277"/>
                  <a:pt x="41967" y="66202"/>
                </a:cubicBezTo>
                <a:cubicBezTo>
                  <a:pt x="41967" y="66088"/>
                  <a:pt x="41854" y="66013"/>
                  <a:pt x="41740" y="66013"/>
                </a:cubicBezTo>
                <a:close/>
                <a:moveTo>
                  <a:pt x="54028" y="66164"/>
                </a:moveTo>
                <a:cubicBezTo>
                  <a:pt x="53914" y="66164"/>
                  <a:pt x="53839" y="66164"/>
                  <a:pt x="53763" y="66240"/>
                </a:cubicBezTo>
                <a:cubicBezTo>
                  <a:pt x="53650" y="66315"/>
                  <a:pt x="53650" y="66504"/>
                  <a:pt x="53687" y="66656"/>
                </a:cubicBezTo>
                <a:lnTo>
                  <a:pt x="53952" y="66693"/>
                </a:lnTo>
                <a:cubicBezTo>
                  <a:pt x="53952" y="66656"/>
                  <a:pt x="54028" y="66656"/>
                  <a:pt x="54066" y="66656"/>
                </a:cubicBezTo>
                <a:lnTo>
                  <a:pt x="54217" y="66542"/>
                </a:lnTo>
                <a:cubicBezTo>
                  <a:pt x="54217" y="66504"/>
                  <a:pt x="54217" y="66467"/>
                  <a:pt x="54217" y="66467"/>
                </a:cubicBezTo>
                <a:cubicBezTo>
                  <a:pt x="54217" y="66353"/>
                  <a:pt x="54179" y="66277"/>
                  <a:pt x="54141" y="66202"/>
                </a:cubicBezTo>
                <a:lnTo>
                  <a:pt x="54028" y="66164"/>
                </a:lnTo>
                <a:close/>
                <a:moveTo>
                  <a:pt x="19434" y="65975"/>
                </a:moveTo>
                <a:lnTo>
                  <a:pt x="19245" y="66013"/>
                </a:lnTo>
                <a:cubicBezTo>
                  <a:pt x="19245" y="66051"/>
                  <a:pt x="19207" y="66051"/>
                  <a:pt x="19207" y="66088"/>
                </a:cubicBezTo>
                <a:cubicBezTo>
                  <a:pt x="19169" y="66164"/>
                  <a:pt x="19131" y="66240"/>
                  <a:pt x="19131" y="66315"/>
                </a:cubicBezTo>
                <a:cubicBezTo>
                  <a:pt x="19131" y="66315"/>
                  <a:pt x="19131" y="66353"/>
                  <a:pt x="19131" y="66391"/>
                </a:cubicBezTo>
                <a:cubicBezTo>
                  <a:pt x="19093" y="66391"/>
                  <a:pt x="19056" y="66429"/>
                  <a:pt x="19056" y="66504"/>
                </a:cubicBezTo>
                <a:lnTo>
                  <a:pt x="19093" y="66618"/>
                </a:lnTo>
                <a:cubicBezTo>
                  <a:pt x="19177" y="66673"/>
                  <a:pt x="19260" y="66708"/>
                  <a:pt x="19328" y="66708"/>
                </a:cubicBezTo>
                <a:cubicBezTo>
                  <a:pt x="19353" y="66708"/>
                  <a:pt x="19376" y="66704"/>
                  <a:pt x="19396" y="66693"/>
                </a:cubicBezTo>
                <a:cubicBezTo>
                  <a:pt x="19509" y="66618"/>
                  <a:pt x="19509" y="66504"/>
                  <a:pt x="19509" y="66429"/>
                </a:cubicBezTo>
                <a:cubicBezTo>
                  <a:pt x="19509" y="66429"/>
                  <a:pt x="19509" y="66353"/>
                  <a:pt x="19547" y="66353"/>
                </a:cubicBezTo>
                <a:cubicBezTo>
                  <a:pt x="19509" y="66353"/>
                  <a:pt x="19509" y="66391"/>
                  <a:pt x="19472" y="66391"/>
                </a:cubicBezTo>
                <a:lnTo>
                  <a:pt x="19623" y="66277"/>
                </a:lnTo>
                <a:cubicBezTo>
                  <a:pt x="19623" y="66126"/>
                  <a:pt x="19547" y="66013"/>
                  <a:pt x="19434" y="65975"/>
                </a:cubicBezTo>
                <a:close/>
                <a:moveTo>
                  <a:pt x="28644" y="66375"/>
                </a:moveTo>
                <a:cubicBezTo>
                  <a:pt x="28612" y="66375"/>
                  <a:pt x="28579" y="66380"/>
                  <a:pt x="28545" y="66391"/>
                </a:cubicBezTo>
                <a:cubicBezTo>
                  <a:pt x="28394" y="66429"/>
                  <a:pt x="28281" y="66542"/>
                  <a:pt x="28281" y="66656"/>
                </a:cubicBezTo>
                <a:lnTo>
                  <a:pt x="28319" y="66769"/>
                </a:lnTo>
                <a:cubicBezTo>
                  <a:pt x="28363" y="66813"/>
                  <a:pt x="28433" y="66832"/>
                  <a:pt x="28514" y="66832"/>
                </a:cubicBezTo>
                <a:cubicBezTo>
                  <a:pt x="28571" y="66832"/>
                  <a:pt x="28634" y="66822"/>
                  <a:pt x="28697" y="66807"/>
                </a:cubicBezTo>
                <a:cubicBezTo>
                  <a:pt x="28810" y="66769"/>
                  <a:pt x="28886" y="66656"/>
                  <a:pt x="28886" y="66542"/>
                </a:cubicBezTo>
                <a:lnTo>
                  <a:pt x="28848" y="66429"/>
                </a:lnTo>
                <a:cubicBezTo>
                  <a:pt x="28794" y="66402"/>
                  <a:pt x="28722" y="66375"/>
                  <a:pt x="28644" y="66375"/>
                </a:cubicBezTo>
                <a:close/>
                <a:moveTo>
                  <a:pt x="1400" y="66542"/>
                </a:moveTo>
                <a:lnTo>
                  <a:pt x="1135" y="66618"/>
                </a:lnTo>
                <a:cubicBezTo>
                  <a:pt x="1097" y="66807"/>
                  <a:pt x="1286" y="66845"/>
                  <a:pt x="1362" y="66882"/>
                </a:cubicBezTo>
                <a:lnTo>
                  <a:pt x="1589" y="66807"/>
                </a:lnTo>
                <a:cubicBezTo>
                  <a:pt x="1589" y="66807"/>
                  <a:pt x="1626" y="66769"/>
                  <a:pt x="1626" y="66731"/>
                </a:cubicBezTo>
                <a:cubicBezTo>
                  <a:pt x="1626" y="66618"/>
                  <a:pt x="1475" y="66580"/>
                  <a:pt x="1400" y="66542"/>
                </a:cubicBezTo>
                <a:close/>
                <a:moveTo>
                  <a:pt x="6882" y="66456"/>
                </a:moveTo>
                <a:cubicBezTo>
                  <a:pt x="6836" y="66456"/>
                  <a:pt x="6786" y="66460"/>
                  <a:pt x="6730" y="66467"/>
                </a:cubicBezTo>
                <a:lnTo>
                  <a:pt x="6617" y="66580"/>
                </a:lnTo>
                <a:lnTo>
                  <a:pt x="6617" y="66769"/>
                </a:lnTo>
                <a:lnTo>
                  <a:pt x="6693" y="66882"/>
                </a:lnTo>
                <a:cubicBezTo>
                  <a:pt x="6764" y="66918"/>
                  <a:pt x="6829" y="66932"/>
                  <a:pt x="6886" y="66932"/>
                </a:cubicBezTo>
                <a:cubicBezTo>
                  <a:pt x="7008" y="66932"/>
                  <a:pt x="7095" y="66870"/>
                  <a:pt x="7146" y="66845"/>
                </a:cubicBezTo>
                <a:cubicBezTo>
                  <a:pt x="7184" y="66807"/>
                  <a:pt x="7222" y="66807"/>
                  <a:pt x="7260" y="66807"/>
                </a:cubicBezTo>
                <a:lnTo>
                  <a:pt x="7260" y="66580"/>
                </a:lnTo>
                <a:cubicBezTo>
                  <a:pt x="7198" y="66518"/>
                  <a:pt x="7086" y="66456"/>
                  <a:pt x="6882" y="66456"/>
                </a:cubicBezTo>
                <a:close/>
                <a:moveTo>
                  <a:pt x="53461" y="66164"/>
                </a:moveTo>
                <a:cubicBezTo>
                  <a:pt x="53234" y="66202"/>
                  <a:pt x="53083" y="66315"/>
                  <a:pt x="53045" y="66504"/>
                </a:cubicBezTo>
                <a:lnTo>
                  <a:pt x="53083" y="66618"/>
                </a:lnTo>
                <a:lnTo>
                  <a:pt x="52969" y="66693"/>
                </a:lnTo>
                <a:cubicBezTo>
                  <a:pt x="52969" y="66656"/>
                  <a:pt x="53006" y="66618"/>
                  <a:pt x="53007" y="66618"/>
                </a:cubicBezTo>
                <a:lnTo>
                  <a:pt x="53007" y="66618"/>
                </a:lnTo>
                <a:cubicBezTo>
                  <a:pt x="52969" y="66656"/>
                  <a:pt x="52893" y="66693"/>
                  <a:pt x="52856" y="66769"/>
                </a:cubicBezTo>
                <a:lnTo>
                  <a:pt x="52856" y="66845"/>
                </a:lnTo>
                <a:cubicBezTo>
                  <a:pt x="52893" y="66920"/>
                  <a:pt x="53007" y="66958"/>
                  <a:pt x="53120" y="66958"/>
                </a:cubicBezTo>
                <a:cubicBezTo>
                  <a:pt x="53234" y="66920"/>
                  <a:pt x="53347" y="66807"/>
                  <a:pt x="53309" y="66693"/>
                </a:cubicBezTo>
                <a:cubicBezTo>
                  <a:pt x="53347" y="66693"/>
                  <a:pt x="53423" y="66693"/>
                  <a:pt x="53461" y="66656"/>
                </a:cubicBezTo>
                <a:cubicBezTo>
                  <a:pt x="53574" y="66618"/>
                  <a:pt x="53650" y="66504"/>
                  <a:pt x="53650" y="66391"/>
                </a:cubicBezTo>
                <a:cubicBezTo>
                  <a:pt x="53650" y="66315"/>
                  <a:pt x="53650" y="66277"/>
                  <a:pt x="53574" y="66202"/>
                </a:cubicBezTo>
                <a:lnTo>
                  <a:pt x="53461" y="66164"/>
                </a:lnTo>
                <a:close/>
                <a:moveTo>
                  <a:pt x="33801" y="66656"/>
                </a:moveTo>
                <a:cubicBezTo>
                  <a:pt x="33687" y="66656"/>
                  <a:pt x="33574" y="66693"/>
                  <a:pt x="33536" y="66731"/>
                </a:cubicBezTo>
                <a:cubicBezTo>
                  <a:pt x="33498" y="66769"/>
                  <a:pt x="33423" y="66845"/>
                  <a:pt x="33423" y="66920"/>
                </a:cubicBezTo>
                <a:cubicBezTo>
                  <a:pt x="33423" y="66958"/>
                  <a:pt x="33460" y="67034"/>
                  <a:pt x="33574" y="67071"/>
                </a:cubicBezTo>
                <a:lnTo>
                  <a:pt x="33725" y="66920"/>
                </a:lnTo>
                <a:lnTo>
                  <a:pt x="33725" y="66920"/>
                </a:lnTo>
                <a:cubicBezTo>
                  <a:pt x="33725" y="66958"/>
                  <a:pt x="33687" y="66996"/>
                  <a:pt x="33687" y="66996"/>
                </a:cubicBezTo>
                <a:cubicBezTo>
                  <a:pt x="33725" y="66996"/>
                  <a:pt x="33801" y="66996"/>
                  <a:pt x="33876" y="66958"/>
                </a:cubicBezTo>
                <a:lnTo>
                  <a:pt x="33914" y="66845"/>
                </a:lnTo>
                <a:cubicBezTo>
                  <a:pt x="33914" y="66807"/>
                  <a:pt x="33914" y="66769"/>
                  <a:pt x="33876" y="66731"/>
                </a:cubicBezTo>
                <a:lnTo>
                  <a:pt x="33801" y="66656"/>
                </a:lnTo>
                <a:close/>
                <a:moveTo>
                  <a:pt x="52122" y="66602"/>
                </a:moveTo>
                <a:cubicBezTo>
                  <a:pt x="52055" y="66602"/>
                  <a:pt x="52002" y="66629"/>
                  <a:pt x="51948" y="66656"/>
                </a:cubicBezTo>
                <a:cubicBezTo>
                  <a:pt x="51873" y="66693"/>
                  <a:pt x="51835" y="66769"/>
                  <a:pt x="51835" y="66882"/>
                </a:cubicBezTo>
                <a:cubicBezTo>
                  <a:pt x="51835" y="66958"/>
                  <a:pt x="51873" y="67034"/>
                  <a:pt x="51986" y="67071"/>
                </a:cubicBezTo>
                <a:lnTo>
                  <a:pt x="52137" y="66958"/>
                </a:lnTo>
                <a:lnTo>
                  <a:pt x="52175" y="66958"/>
                </a:lnTo>
                <a:cubicBezTo>
                  <a:pt x="52175" y="66996"/>
                  <a:pt x="52137" y="66996"/>
                  <a:pt x="52137" y="66996"/>
                </a:cubicBezTo>
                <a:cubicBezTo>
                  <a:pt x="52175" y="66996"/>
                  <a:pt x="52326" y="66996"/>
                  <a:pt x="52326" y="66845"/>
                </a:cubicBezTo>
                <a:lnTo>
                  <a:pt x="52251" y="66731"/>
                </a:lnTo>
                <a:lnTo>
                  <a:pt x="52251" y="66731"/>
                </a:lnTo>
                <a:cubicBezTo>
                  <a:pt x="52251" y="66731"/>
                  <a:pt x="52289" y="66769"/>
                  <a:pt x="52289" y="66769"/>
                </a:cubicBezTo>
                <a:lnTo>
                  <a:pt x="52213" y="66618"/>
                </a:lnTo>
                <a:cubicBezTo>
                  <a:pt x="52180" y="66607"/>
                  <a:pt x="52150" y="66602"/>
                  <a:pt x="52122" y="66602"/>
                </a:cubicBezTo>
                <a:close/>
                <a:moveTo>
                  <a:pt x="27903" y="66656"/>
                </a:moveTo>
                <a:lnTo>
                  <a:pt x="27676" y="66693"/>
                </a:lnTo>
                <a:lnTo>
                  <a:pt x="27638" y="66769"/>
                </a:lnTo>
                <a:cubicBezTo>
                  <a:pt x="27638" y="66807"/>
                  <a:pt x="27600" y="66882"/>
                  <a:pt x="27600" y="66958"/>
                </a:cubicBezTo>
                <a:cubicBezTo>
                  <a:pt x="27600" y="67109"/>
                  <a:pt x="27676" y="67185"/>
                  <a:pt x="27827" y="67223"/>
                </a:cubicBezTo>
                <a:lnTo>
                  <a:pt x="27978" y="67109"/>
                </a:lnTo>
                <a:lnTo>
                  <a:pt x="27978" y="67109"/>
                </a:lnTo>
                <a:cubicBezTo>
                  <a:pt x="27978" y="67147"/>
                  <a:pt x="27978" y="67147"/>
                  <a:pt x="27940" y="67147"/>
                </a:cubicBezTo>
                <a:lnTo>
                  <a:pt x="28016" y="67147"/>
                </a:lnTo>
                <a:lnTo>
                  <a:pt x="28167" y="67034"/>
                </a:lnTo>
                <a:lnTo>
                  <a:pt x="28167" y="66769"/>
                </a:lnTo>
                <a:lnTo>
                  <a:pt x="28016" y="66656"/>
                </a:lnTo>
                <a:close/>
                <a:moveTo>
                  <a:pt x="61627" y="66882"/>
                </a:moveTo>
                <a:cubicBezTo>
                  <a:pt x="61476" y="66882"/>
                  <a:pt x="61362" y="66920"/>
                  <a:pt x="61287" y="67071"/>
                </a:cubicBezTo>
                <a:lnTo>
                  <a:pt x="61325" y="67185"/>
                </a:lnTo>
                <a:cubicBezTo>
                  <a:pt x="61380" y="67240"/>
                  <a:pt x="61476" y="67275"/>
                  <a:pt x="61553" y="67275"/>
                </a:cubicBezTo>
                <a:cubicBezTo>
                  <a:pt x="61581" y="67275"/>
                  <a:pt x="61607" y="67271"/>
                  <a:pt x="61627" y="67260"/>
                </a:cubicBezTo>
                <a:cubicBezTo>
                  <a:pt x="61703" y="67223"/>
                  <a:pt x="61740" y="67147"/>
                  <a:pt x="61740" y="67071"/>
                </a:cubicBezTo>
                <a:cubicBezTo>
                  <a:pt x="61740" y="67034"/>
                  <a:pt x="61740" y="66996"/>
                  <a:pt x="61740" y="66958"/>
                </a:cubicBezTo>
                <a:lnTo>
                  <a:pt x="61627" y="66882"/>
                </a:lnTo>
                <a:close/>
                <a:moveTo>
                  <a:pt x="2912" y="66920"/>
                </a:moveTo>
                <a:lnTo>
                  <a:pt x="2761" y="67034"/>
                </a:lnTo>
                <a:lnTo>
                  <a:pt x="2761" y="67185"/>
                </a:lnTo>
                <a:lnTo>
                  <a:pt x="2912" y="67298"/>
                </a:lnTo>
                <a:lnTo>
                  <a:pt x="3139" y="67298"/>
                </a:lnTo>
                <a:lnTo>
                  <a:pt x="3290" y="67223"/>
                </a:lnTo>
                <a:lnTo>
                  <a:pt x="3290" y="67185"/>
                </a:lnTo>
                <a:cubicBezTo>
                  <a:pt x="3290" y="67071"/>
                  <a:pt x="3252" y="67034"/>
                  <a:pt x="3214" y="66996"/>
                </a:cubicBezTo>
                <a:cubicBezTo>
                  <a:pt x="3139" y="66920"/>
                  <a:pt x="3025" y="66920"/>
                  <a:pt x="2912" y="66920"/>
                </a:cubicBezTo>
                <a:close/>
                <a:moveTo>
                  <a:pt x="58791" y="66967"/>
                </a:moveTo>
                <a:cubicBezTo>
                  <a:pt x="58754" y="66967"/>
                  <a:pt x="58716" y="66977"/>
                  <a:pt x="58678" y="66996"/>
                </a:cubicBezTo>
                <a:cubicBezTo>
                  <a:pt x="58565" y="67034"/>
                  <a:pt x="58527" y="67260"/>
                  <a:pt x="58640" y="67336"/>
                </a:cubicBezTo>
                <a:cubicBezTo>
                  <a:pt x="58678" y="67374"/>
                  <a:pt x="58754" y="67374"/>
                  <a:pt x="58791" y="67374"/>
                </a:cubicBezTo>
                <a:lnTo>
                  <a:pt x="58867" y="67298"/>
                </a:lnTo>
                <a:lnTo>
                  <a:pt x="58791" y="67298"/>
                </a:lnTo>
                <a:lnTo>
                  <a:pt x="58981" y="67185"/>
                </a:lnTo>
                <a:lnTo>
                  <a:pt x="58981" y="67109"/>
                </a:lnTo>
                <a:lnTo>
                  <a:pt x="58905" y="66996"/>
                </a:lnTo>
                <a:cubicBezTo>
                  <a:pt x="58867" y="66977"/>
                  <a:pt x="58829" y="66967"/>
                  <a:pt x="58791" y="66967"/>
                </a:cubicBezTo>
                <a:close/>
                <a:moveTo>
                  <a:pt x="50128" y="67020"/>
                </a:moveTo>
                <a:cubicBezTo>
                  <a:pt x="50032" y="67020"/>
                  <a:pt x="49928" y="67076"/>
                  <a:pt x="49869" y="67223"/>
                </a:cubicBezTo>
                <a:lnTo>
                  <a:pt x="49982" y="67412"/>
                </a:lnTo>
                <a:cubicBezTo>
                  <a:pt x="50058" y="67412"/>
                  <a:pt x="50134" y="67412"/>
                  <a:pt x="50209" y="67374"/>
                </a:cubicBezTo>
                <a:cubicBezTo>
                  <a:pt x="50247" y="67336"/>
                  <a:pt x="50285" y="67260"/>
                  <a:pt x="50285" y="67185"/>
                </a:cubicBezTo>
                <a:lnTo>
                  <a:pt x="50285" y="67147"/>
                </a:lnTo>
                <a:lnTo>
                  <a:pt x="50209" y="67034"/>
                </a:lnTo>
                <a:cubicBezTo>
                  <a:pt x="50184" y="67025"/>
                  <a:pt x="50156" y="67020"/>
                  <a:pt x="50128" y="67020"/>
                </a:cubicBezTo>
                <a:close/>
                <a:moveTo>
                  <a:pt x="4953" y="67185"/>
                </a:moveTo>
                <a:cubicBezTo>
                  <a:pt x="4878" y="67185"/>
                  <a:pt x="4802" y="67223"/>
                  <a:pt x="4764" y="67223"/>
                </a:cubicBezTo>
                <a:cubicBezTo>
                  <a:pt x="4727" y="67260"/>
                  <a:pt x="4689" y="67336"/>
                  <a:pt x="4689" y="67487"/>
                </a:cubicBezTo>
                <a:lnTo>
                  <a:pt x="4840" y="67563"/>
                </a:lnTo>
                <a:lnTo>
                  <a:pt x="4953" y="67563"/>
                </a:lnTo>
                <a:lnTo>
                  <a:pt x="5105" y="67450"/>
                </a:lnTo>
                <a:lnTo>
                  <a:pt x="5105" y="67298"/>
                </a:lnTo>
                <a:lnTo>
                  <a:pt x="4953" y="67185"/>
                </a:lnTo>
                <a:close/>
                <a:moveTo>
                  <a:pt x="80153" y="67336"/>
                </a:moveTo>
                <a:lnTo>
                  <a:pt x="79964" y="67450"/>
                </a:lnTo>
                <a:cubicBezTo>
                  <a:pt x="79964" y="67487"/>
                  <a:pt x="79964" y="67525"/>
                  <a:pt x="79926" y="67563"/>
                </a:cubicBezTo>
                <a:lnTo>
                  <a:pt x="80077" y="67714"/>
                </a:lnTo>
                <a:lnTo>
                  <a:pt x="80115" y="67714"/>
                </a:lnTo>
                <a:cubicBezTo>
                  <a:pt x="80191" y="67714"/>
                  <a:pt x="80380" y="67714"/>
                  <a:pt x="80417" y="67601"/>
                </a:cubicBezTo>
                <a:lnTo>
                  <a:pt x="80304" y="67412"/>
                </a:lnTo>
                <a:cubicBezTo>
                  <a:pt x="80266" y="67412"/>
                  <a:pt x="80228" y="67374"/>
                  <a:pt x="80153" y="67336"/>
                </a:cubicBezTo>
                <a:close/>
                <a:moveTo>
                  <a:pt x="25937" y="67374"/>
                </a:moveTo>
                <a:lnTo>
                  <a:pt x="25748" y="67450"/>
                </a:lnTo>
                <a:lnTo>
                  <a:pt x="25748" y="67601"/>
                </a:lnTo>
                <a:lnTo>
                  <a:pt x="25861" y="67714"/>
                </a:lnTo>
                <a:cubicBezTo>
                  <a:pt x="25888" y="67721"/>
                  <a:pt x="25913" y="67724"/>
                  <a:pt x="25938" y="67724"/>
                </a:cubicBezTo>
                <a:cubicBezTo>
                  <a:pt x="26050" y="67724"/>
                  <a:pt x="26132" y="67656"/>
                  <a:pt x="26164" y="67563"/>
                </a:cubicBezTo>
                <a:lnTo>
                  <a:pt x="26050" y="67374"/>
                </a:lnTo>
                <a:cubicBezTo>
                  <a:pt x="26037" y="67387"/>
                  <a:pt x="26025" y="67391"/>
                  <a:pt x="26012" y="67391"/>
                </a:cubicBezTo>
                <a:cubicBezTo>
                  <a:pt x="25987" y="67391"/>
                  <a:pt x="25962" y="67374"/>
                  <a:pt x="25937" y="67374"/>
                </a:cubicBezTo>
                <a:close/>
                <a:moveTo>
                  <a:pt x="39785" y="67439"/>
                </a:moveTo>
                <a:cubicBezTo>
                  <a:pt x="39756" y="67439"/>
                  <a:pt x="39728" y="67442"/>
                  <a:pt x="39699" y="67450"/>
                </a:cubicBezTo>
                <a:cubicBezTo>
                  <a:pt x="39623" y="67487"/>
                  <a:pt x="39547" y="67563"/>
                  <a:pt x="39585" y="67676"/>
                </a:cubicBezTo>
                <a:lnTo>
                  <a:pt x="39736" y="67790"/>
                </a:lnTo>
                <a:lnTo>
                  <a:pt x="39812" y="67790"/>
                </a:lnTo>
                <a:cubicBezTo>
                  <a:pt x="39888" y="67790"/>
                  <a:pt x="40077" y="67790"/>
                  <a:pt x="40115" y="67639"/>
                </a:cubicBezTo>
                <a:lnTo>
                  <a:pt x="40077" y="67525"/>
                </a:lnTo>
                <a:cubicBezTo>
                  <a:pt x="40016" y="67495"/>
                  <a:pt x="39905" y="67439"/>
                  <a:pt x="39785" y="67439"/>
                </a:cubicBezTo>
                <a:close/>
                <a:moveTo>
                  <a:pt x="71268" y="67412"/>
                </a:moveTo>
                <a:lnTo>
                  <a:pt x="71117" y="67487"/>
                </a:lnTo>
                <a:cubicBezTo>
                  <a:pt x="71079" y="67525"/>
                  <a:pt x="71079" y="67525"/>
                  <a:pt x="71041" y="67601"/>
                </a:cubicBezTo>
                <a:lnTo>
                  <a:pt x="71155" y="67714"/>
                </a:lnTo>
                <a:cubicBezTo>
                  <a:pt x="71192" y="67752"/>
                  <a:pt x="71230" y="67752"/>
                  <a:pt x="71268" y="67790"/>
                </a:cubicBezTo>
                <a:lnTo>
                  <a:pt x="71457" y="67676"/>
                </a:lnTo>
                <a:cubicBezTo>
                  <a:pt x="71457" y="67676"/>
                  <a:pt x="71495" y="67639"/>
                  <a:pt x="71495" y="67601"/>
                </a:cubicBezTo>
                <a:lnTo>
                  <a:pt x="71381" y="67450"/>
                </a:lnTo>
                <a:cubicBezTo>
                  <a:pt x="71381" y="67412"/>
                  <a:pt x="71344" y="67412"/>
                  <a:pt x="71268" y="67412"/>
                </a:cubicBezTo>
                <a:close/>
                <a:moveTo>
                  <a:pt x="28545" y="67639"/>
                </a:moveTo>
                <a:cubicBezTo>
                  <a:pt x="28432" y="67639"/>
                  <a:pt x="28319" y="67714"/>
                  <a:pt x="28319" y="67828"/>
                </a:cubicBezTo>
                <a:lnTo>
                  <a:pt x="28470" y="67828"/>
                </a:lnTo>
                <a:cubicBezTo>
                  <a:pt x="28470" y="67828"/>
                  <a:pt x="28470" y="67865"/>
                  <a:pt x="28470" y="67865"/>
                </a:cubicBezTo>
                <a:lnTo>
                  <a:pt x="28659" y="67865"/>
                </a:lnTo>
                <a:cubicBezTo>
                  <a:pt x="28659" y="67865"/>
                  <a:pt x="28659" y="67828"/>
                  <a:pt x="28659" y="67828"/>
                </a:cubicBezTo>
                <a:lnTo>
                  <a:pt x="28810" y="67828"/>
                </a:lnTo>
                <a:cubicBezTo>
                  <a:pt x="28810" y="67790"/>
                  <a:pt x="28772" y="67752"/>
                  <a:pt x="28734" y="67714"/>
                </a:cubicBezTo>
                <a:cubicBezTo>
                  <a:pt x="28697" y="67676"/>
                  <a:pt x="28621" y="67639"/>
                  <a:pt x="28545" y="67639"/>
                </a:cubicBezTo>
                <a:close/>
                <a:moveTo>
                  <a:pt x="14708" y="67601"/>
                </a:moveTo>
                <a:lnTo>
                  <a:pt x="14594" y="67714"/>
                </a:lnTo>
                <a:lnTo>
                  <a:pt x="14594" y="67828"/>
                </a:lnTo>
                <a:lnTo>
                  <a:pt x="14708" y="67941"/>
                </a:lnTo>
                <a:lnTo>
                  <a:pt x="14972" y="67941"/>
                </a:lnTo>
                <a:lnTo>
                  <a:pt x="15086" y="67828"/>
                </a:lnTo>
                <a:lnTo>
                  <a:pt x="15086" y="67714"/>
                </a:lnTo>
                <a:lnTo>
                  <a:pt x="14972" y="67601"/>
                </a:lnTo>
                <a:close/>
                <a:moveTo>
                  <a:pt x="72024" y="67487"/>
                </a:moveTo>
                <a:lnTo>
                  <a:pt x="71911" y="67563"/>
                </a:lnTo>
                <a:cubicBezTo>
                  <a:pt x="71873" y="67639"/>
                  <a:pt x="71873" y="67714"/>
                  <a:pt x="71873" y="67790"/>
                </a:cubicBezTo>
                <a:cubicBezTo>
                  <a:pt x="71873" y="67979"/>
                  <a:pt x="71949" y="68130"/>
                  <a:pt x="72100" y="68168"/>
                </a:cubicBezTo>
                <a:lnTo>
                  <a:pt x="72213" y="68168"/>
                </a:lnTo>
                <a:cubicBezTo>
                  <a:pt x="72364" y="68130"/>
                  <a:pt x="72402" y="68017"/>
                  <a:pt x="72402" y="67903"/>
                </a:cubicBezTo>
                <a:lnTo>
                  <a:pt x="72516" y="67865"/>
                </a:lnTo>
                <a:lnTo>
                  <a:pt x="72516" y="67828"/>
                </a:lnTo>
                <a:cubicBezTo>
                  <a:pt x="72516" y="67790"/>
                  <a:pt x="72516" y="67714"/>
                  <a:pt x="72516" y="67676"/>
                </a:cubicBezTo>
                <a:cubicBezTo>
                  <a:pt x="72516" y="67601"/>
                  <a:pt x="72478" y="67525"/>
                  <a:pt x="72364" y="67487"/>
                </a:cubicBezTo>
                <a:lnTo>
                  <a:pt x="72289" y="67563"/>
                </a:lnTo>
                <a:lnTo>
                  <a:pt x="72251" y="67563"/>
                </a:lnTo>
                <a:cubicBezTo>
                  <a:pt x="72251" y="67563"/>
                  <a:pt x="72251" y="67563"/>
                  <a:pt x="72213" y="67525"/>
                </a:cubicBezTo>
                <a:cubicBezTo>
                  <a:pt x="72175" y="67525"/>
                  <a:pt x="72100" y="67487"/>
                  <a:pt x="72024" y="67487"/>
                </a:cubicBezTo>
                <a:close/>
                <a:moveTo>
                  <a:pt x="47508" y="67765"/>
                </a:moveTo>
                <a:cubicBezTo>
                  <a:pt x="47474" y="67765"/>
                  <a:pt x="47443" y="67774"/>
                  <a:pt x="47411" y="67790"/>
                </a:cubicBezTo>
                <a:cubicBezTo>
                  <a:pt x="47336" y="67790"/>
                  <a:pt x="47298" y="67865"/>
                  <a:pt x="47298" y="67941"/>
                </a:cubicBezTo>
                <a:cubicBezTo>
                  <a:pt x="47298" y="68017"/>
                  <a:pt x="47336" y="68130"/>
                  <a:pt x="47449" y="68168"/>
                </a:cubicBezTo>
                <a:cubicBezTo>
                  <a:pt x="47468" y="68187"/>
                  <a:pt x="47496" y="68196"/>
                  <a:pt x="47530" y="68196"/>
                </a:cubicBezTo>
                <a:cubicBezTo>
                  <a:pt x="47563" y="68196"/>
                  <a:pt x="47600" y="68187"/>
                  <a:pt x="47638" y="68168"/>
                </a:cubicBezTo>
                <a:cubicBezTo>
                  <a:pt x="47714" y="68130"/>
                  <a:pt x="47752" y="68092"/>
                  <a:pt x="47752" y="68017"/>
                </a:cubicBezTo>
                <a:cubicBezTo>
                  <a:pt x="47752" y="67941"/>
                  <a:pt x="47714" y="67903"/>
                  <a:pt x="47676" y="67828"/>
                </a:cubicBezTo>
                <a:cubicBezTo>
                  <a:pt x="47610" y="67783"/>
                  <a:pt x="47556" y="67765"/>
                  <a:pt x="47508" y="67765"/>
                </a:cubicBezTo>
                <a:close/>
                <a:moveTo>
                  <a:pt x="17610" y="67749"/>
                </a:moveTo>
                <a:cubicBezTo>
                  <a:pt x="17560" y="67749"/>
                  <a:pt x="17511" y="67761"/>
                  <a:pt x="17468" y="67790"/>
                </a:cubicBezTo>
                <a:cubicBezTo>
                  <a:pt x="17354" y="67828"/>
                  <a:pt x="17279" y="67903"/>
                  <a:pt x="17279" y="67979"/>
                </a:cubicBezTo>
                <a:lnTo>
                  <a:pt x="17203" y="67903"/>
                </a:lnTo>
                <a:cubicBezTo>
                  <a:pt x="16976" y="67903"/>
                  <a:pt x="16938" y="68017"/>
                  <a:pt x="16938" y="68054"/>
                </a:cubicBezTo>
                <a:cubicBezTo>
                  <a:pt x="16938" y="68092"/>
                  <a:pt x="16938" y="68092"/>
                  <a:pt x="16976" y="68092"/>
                </a:cubicBezTo>
                <a:lnTo>
                  <a:pt x="17014" y="68281"/>
                </a:lnTo>
                <a:cubicBezTo>
                  <a:pt x="17036" y="68292"/>
                  <a:pt x="17062" y="68297"/>
                  <a:pt x="17087" y="68297"/>
                </a:cubicBezTo>
                <a:cubicBezTo>
                  <a:pt x="17150" y="68297"/>
                  <a:pt x="17214" y="68270"/>
                  <a:pt x="17241" y="68243"/>
                </a:cubicBezTo>
                <a:cubicBezTo>
                  <a:pt x="17279" y="68206"/>
                  <a:pt x="17317" y="68168"/>
                  <a:pt x="17317" y="68092"/>
                </a:cubicBezTo>
                <a:cubicBezTo>
                  <a:pt x="17372" y="68148"/>
                  <a:pt x="17427" y="68183"/>
                  <a:pt x="17497" y="68183"/>
                </a:cubicBezTo>
                <a:cubicBezTo>
                  <a:pt x="17523" y="68183"/>
                  <a:pt x="17551" y="68178"/>
                  <a:pt x="17581" y="68168"/>
                </a:cubicBezTo>
                <a:cubicBezTo>
                  <a:pt x="17695" y="68168"/>
                  <a:pt x="17808" y="68054"/>
                  <a:pt x="17846" y="67979"/>
                </a:cubicBezTo>
                <a:lnTo>
                  <a:pt x="17846" y="67828"/>
                </a:lnTo>
                <a:cubicBezTo>
                  <a:pt x="17776" y="67781"/>
                  <a:pt x="17691" y="67749"/>
                  <a:pt x="17610" y="67749"/>
                </a:cubicBezTo>
                <a:close/>
                <a:moveTo>
                  <a:pt x="44992" y="67865"/>
                </a:moveTo>
                <a:lnTo>
                  <a:pt x="44954" y="67903"/>
                </a:lnTo>
                <a:cubicBezTo>
                  <a:pt x="44899" y="67881"/>
                  <a:pt x="44850" y="67872"/>
                  <a:pt x="44807" y="67872"/>
                </a:cubicBezTo>
                <a:cubicBezTo>
                  <a:pt x="44705" y="67872"/>
                  <a:pt x="44640" y="67925"/>
                  <a:pt x="44614" y="67979"/>
                </a:cubicBezTo>
                <a:lnTo>
                  <a:pt x="44614" y="68130"/>
                </a:lnTo>
                <a:lnTo>
                  <a:pt x="44651" y="68206"/>
                </a:lnTo>
                <a:cubicBezTo>
                  <a:pt x="44651" y="68168"/>
                  <a:pt x="44651" y="68168"/>
                  <a:pt x="44651" y="68168"/>
                </a:cubicBezTo>
                <a:lnTo>
                  <a:pt x="44727" y="68243"/>
                </a:lnTo>
                <a:lnTo>
                  <a:pt x="44765" y="68281"/>
                </a:lnTo>
                <a:cubicBezTo>
                  <a:pt x="44796" y="68297"/>
                  <a:pt x="44827" y="68306"/>
                  <a:pt x="44859" y="68306"/>
                </a:cubicBezTo>
                <a:cubicBezTo>
                  <a:pt x="44903" y="68306"/>
                  <a:pt x="44947" y="68288"/>
                  <a:pt x="44992" y="68243"/>
                </a:cubicBezTo>
                <a:cubicBezTo>
                  <a:pt x="45067" y="68206"/>
                  <a:pt x="45143" y="68092"/>
                  <a:pt x="45143" y="68017"/>
                </a:cubicBezTo>
                <a:cubicBezTo>
                  <a:pt x="45143" y="67941"/>
                  <a:pt x="45067" y="67865"/>
                  <a:pt x="44992" y="67865"/>
                </a:cubicBezTo>
                <a:close/>
                <a:moveTo>
                  <a:pt x="28621" y="67903"/>
                </a:moveTo>
                <a:cubicBezTo>
                  <a:pt x="28394" y="67941"/>
                  <a:pt x="28243" y="68054"/>
                  <a:pt x="28281" y="68281"/>
                </a:cubicBezTo>
                <a:lnTo>
                  <a:pt x="28394" y="68395"/>
                </a:lnTo>
                <a:cubicBezTo>
                  <a:pt x="28734" y="68395"/>
                  <a:pt x="28772" y="68206"/>
                  <a:pt x="28772" y="68092"/>
                </a:cubicBezTo>
                <a:cubicBezTo>
                  <a:pt x="28772" y="68092"/>
                  <a:pt x="28772" y="68054"/>
                  <a:pt x="28772" y="68017"/>
                </a:cubicBezTo>
                <a:lnTo>
                  <a:pt x="28621" y="67903"/>
                </a:lnTo>
                <a:close/>
                <a:moveTo>
                  <a:pt x="48810" y="67298"/>
                </a:moveTo>
                <a:cubicBezTo>
                  <a:pt x="48659" y="67298"/>
                  <a:pt x="48546" y="67336"/>
                  <a:pt x="48470" y="67374"/>
                </a:cubicBezTo>
                <a:lnTo>
                  <a:pt x="48432" y="67412"/>
                </a:lnTo>
                <a:lnTo>
                  <a:pt x="48357" y="67487"/>
                </a:lnTo>
                <a:cubicBezTo>
                  <a:pt x="48130" y="67525"/>
                  <a:pt x="47979" y="67676"/>
                  <a:pt x="47865" y="67790"/>
                </a:cubicBezTo>
                <a:lnTo>
                  <a:pt x="47827" y="67828"/>
                </a:lnTo>
                <a:lnTo>
                  <a:pt x="47827" y="68017"/>
                </a:lnTo>
                <a:cubicBezTo>
                  <a:pt x="47865" y="68017"/>
                  <a:pt x="47865" y="68092"/>
                  <a:pt x="47903" y="68130"/>
                </a:cubicBezTo>
                <a:cubicBezTo>
                  <a:pt x="47941" y="68206"/>
                  <a:pt x="47979" y="68395"/>
                  <a:pt x="48205" y="68395"/>
                </a:cubicBezTo>
                <a:lnTo>
                  <a:pt x="48319" y="68395"/>
                </a:lnTo>
                <a:cubicBezTo>
                  <a:pt x="48394" y="68319"/>
                  <a:pt x="48432" y="68243"/>
                  <a:pt x="48432" y="68206"/>
                </a:cubicBezTo>
                <a:cubicBezTo>
                  <a:pt x="48432" y="68206"/>
                  <a:pt x="48470" y="68168"/>
                  <a:pt x="48470" y="68168"/>
                </a:cubicBezTo>
                <a:cubicBezTo>
                  <a:pt x="48546" y="68168"/>
                  <a:pt x="48621" y="68092"/>
                  <a:pt x="48621" y="68017"/>
                </a:cubicBezTo>
                <a:lnTo>
                  <a:pt x="48621" y="67979"/>
                </a:lnTo>
                <a:cubicBezTo>
                  <a:pt x="48621" y="67941"/>
                  <a:pt x="48583" y="67903"/>
                  <a:pt x="48583" y="67903"/>
                </a:cubicBezTo>
                <a:cubicBezTo>
                  <a:pt x="48659" y="67865"/>
                  <a:pt x="48697" y="67865"/>
                  <a:pt x="48735" y="67865"/>
                </a:cubicBezTo>
                <a:cubicBezTo>
                  <a:pt x="48772" y="67865"/>
                  <a:pt x="48810" y="67828"/>
                  <a:pt x="48848" y="67828"/>
                </a:cubicBezTo>
                <a:lnTo>
                  <a:pt x="48961" y="67714"/>
                </a:lnTo>
                <a:lnTo>
                  <a:pt x="48961" y="67412"/>
                </a:lnTo>
                <a:lnTo>
                  <a:pt x="48810" y="67298"/>
                </a:lnTo>
                <a:close/>
                <a:moveTo>
                  <a:pt x="62799" y="67903"/>
                </a:moveTo>
                <a:cubicBezTo>
                  <a:pt x="62383" y="67903"/>
                  <a:pt x="62308" y="67979"/>
                  <a:pt x="62270" y="67979"/>
                </a:cubicBezTo>
                <a:lnTo>
                  <a:pt x="62308" y="68206"/>
                </a:lnTo>
                <a:cubicBezTo>
                  <a:pt x="62270" y="68206"/>
                  <a:pt x="62270" y="68168"/>
                  <a:pt x="62270" y="68168"/>
                </a:cubicBezTo>
                <a:cubicBezTo>
                  <a:pt x="62270" y="68168"/>
                  <a:pt x="62270" y="68206"/>
                  <a:pt x="62270" y="68206"/>
                </a:cubicBezTo>
                <a:cubicBezTo>
                  <a:pt x="62270" y="68281"/>
                  <a:pt x="62270" y="68395"/>
                  <a:pt x="62421" y="68433"/>
                </a:cubicBezTo>
                <a:lnTo>
                  <a:pt x="62459" y="68470"/>
                </a:lnTo>
                <a:cubicBezTo>
                  <a:pt x="62761" y="68470"/>
                  <a:pt x="62950" y="68281"/>
                  <a:pt x="62950" y="68017"/>
                </a:cubicBezTo>
                <a:lnTo>
                  <a:pt x="62799" y="67903"/>
                </a:lnTo>
                <a:close/>
                <a:moveTo>
                  <a:pt x="595" y="67991"/>
                </a:moveTo>
                <a:cubicBezTo>
                  <a:pt x="475" y="67991"/>
                  <a:pt x="389" y="68064"/>
                  <a:pt x="303" y="68092"/>
                </a:cubicBezTo>
                <a:lnTo>
                  <a:pt x="341" y="68092"/>
                </a:lnTo>
                <a:lnTo>
                  <a:pt x="114" y="68168"/>
                </a:lnTo>
                <a:lnTo>
                  <a:pt x="114" y="68206"/>
                </a:lnTo>
                <a:cubicBezTo>
                  <a:pt x="114" y="68281"/>
                  <a:pt x="152" y="68319"/>
                  <a:pt x="190" y="68357"/>
                </a:cubicBezTo>
                <a:cubicBezTo>
                  <a:pt x="190" y="68433"/>
                  <a:pt x="265" y="68470"/>
                  <a:pt x="341" y="68508"/>
                </a:cubicBezTo>
                <a:lnTo>
                  <a:pt x="530" y="68395"/>
                </a:lnTo>
                <a:lnTo>
                  <a:pt x="530" y="68395"/>
                </a:lnTo>
                <a:cubicBezTo>
                  <a:pt x="530" y="68395"/>
                  <a:pt x="492" y="68433"/>
                  <a:pt x="492" y="68433"/>
                </a:cubicBezTo>
                <a:cubicBezTo>
                  <a:pt x="454" y="68470"/>
                  <a:pt x="417" y="68470"/>
                  <a:pt x="417" y="68470"/>
                </a:cubicBezTo>
                <a:cubicBezTo>
                  <a:pt x="454" y="68470"/>
                  <a:pt x="530" y="68508"/>
                  <a:pt x="643" y="68508"/>
                </a:cubicBezTo>
                <a:lnTo>
                  <a:pt x="757" y="68433"/>
                </a:lnTo>
                <a:cubicBezTo>
                  <a:pt x="757" y="68433"/>
                  <a:pt x="757" y="68395"/>
                  <a:pt x="795" y="68395"/>
                </a:cubicBezTo>
                <a:cubicBezTo>
                  <a:pt x="832" y="68357"/>
                  <a:pt x="870" y="68319"/>
                  <a:pt x="870" y="68243"/>
                </a:cubicBezTo>
                <a:cubicBezTo>
                  <a:pt x="870" y="68206"/>
                  <a:pt x="832" y="68168"/>
                  <a:pt x="795" y="68092"/>
                </a:cubicBezTo>
                <a:lnTo>
                  <a:pt x="719" y="68017"/>
                </a:lnTo>
                <a:cubicBezTo>
                  <a:pt x="674" y="67998"/>
                  <a:pt x="632" y="67991"/>
                  <a:pt x="595" y="67991"/>
                </a:cubicBezTo>
                <a:close/>
                <a:moveTo>
                  <a:pt x="71079" y="68206"/>
                </a:moveTo>
                <a:lnTo>
                  <a:pt x="70928" y="68319"/>
                </a:lnTo>
                <a:cubicBezTo>
                  <a:pt x="70890" y="68357"/>
                  <a:pt x="70852" y="68395"/>
                  <a:pt x="70814" y="68470"/>
                </a:cubicBezTo>
                <a:lnTo>
                  <a:pt x="70890" y="68584"/>
                </a:lnTo>
                <a:cubicBezTo>
                  <a:pt x="70928" y="68603"/>
                  <a:pt x="70975" y="68612"/>
                  <a:pt x="71022" y="68612"/>
                </a:cubicBezTo>
                <a:cubicBezTo>
                  <a:pt x="71070" y="68612"/>
                  <a:pt x="71117" y="68603"/>
                  <a:pt x="71155" y="68584"/>
                </a:cubicBezTo>
                <a:cubicBezTo>
                  <a:pt x="71230" y="68546"/>
                  <a:pt x="71268" y="68470"/>
                  <a:pt x="71268" y="68395"/>
                </a:cubicBezTo>
                <a:cubicBezTo>
                  <a:pt x="71268" y="68319"/>
                  <a:pt x="71230" y="68243"/>
                  <a:pt x="71079" y="68206"/>
                </a:cubicBezTo>
                <a:close/>
                <a:moveTo>
                  <a:pt x="81287" y="68281"/>
                </a:moveTo>
                <a:cubicBezTo>
                  <a:pt x="81211" y="68281"/>
                  <a:pt x="81098" y="68281"/>
                  <a:pt x="81060" y="68470"/>
                </a:cubicBezTo>
                <a:lnTo>
                  <a:pt x="81098" y="68584"/>
                </a:lnTo>
                <a:cubicBezTo>
                  <a:pt x="81124" y="68610"/>
                  <a:pt x="81186" y="68654"/>
                  <a:pt x="81259" y="68654"/>
                </a:cubicBezTo>
                <a:cubicBezTo>
                  <a:pt x="81292" y="68654"/>
                  <a:pt x="81327" y="68645"/>
                  <a:pt x="81363" y="68622"/>
                </a:cubicBezTo>
                <a:cubicBezTo>
                  <a:pt x="81438" y="68622"/>
                  <a:pt x="81476" y="68546"/>
                  <a:pt x="81476" y="68508"/>
                </a:cubicBezTo>
                <a:cubicBezTo>
                  <a:pt x="81476" y="68395"/>
                  <a:pt x="81400" y="68281"/>
                  <a:pt x="81287" y="68281"/>
                </a:cubicBezTo>
                <a:close/>
                <a:moveTo>
                  <a:pt x="76939" y="69000"/>
                </a:moveTo>
                <a:cubicBezTo>
                  <a:pt x="76864" y="69037"/>
                  <a:pt x="76788" y="69113"/>
                  <a:pt x="76788" y="69189"/>
                </a:cubicBezTo>
                <a:lnTo>
                  <a:pt x="76939" y="69340"/>
                </a:lnTo>
                <a:lnTo>
                  <a:pt x="76977" y="69340"/>
                </a:lnTo>
                <a:cubicBezTo>
                  <a:pt x="77090" y="69340"/>
                  <a:pt x="77242" y="69340"/>
                  <a:pt x="77279" y="69189"/>
                </a:cubicBezTo>
                <a:lnTo>
                  <a:pt x="77242" y="69075"/>
                </a:lnTo>
                <a:cubicBezTo>
                  <a:pt x="77166" y="69000"/>
                  <a:pt x="77053" y="69000"/>
                  <a:pt x="76939" y="69000"/>
                </a:cubicBezTo>
                <a:close/>
                <a:moveTo>
                  <a:pt x="31445" y="69349"/>
                </a:moveTo>
                <a:lnTo>
                  <a:pt x="31445" y="69349"/>
                </a:lnTo>
                <a:cubicBezTo>
                  <a:pt x="31449" y="69358"/>
                  <a:pt x="31453" y="69368"/>
                  <a:pt x="31457" y="69378"/>
                </a:cubicBezTo>
                <a:cubicBezTo>
                  <a:pt x="31457" y="69378"/>
                  <a:pt x="31457" y="69360"/>
                  <a:pt x="31445" y="69349"/>
                </a:cubicBezTo>
                <a:close/>
                <a:moveTo>
                  <a:pt x="58111" y="68811"/>
                </a:moveTo>
                <a:cubicBezTo>
                  <a:pt x="57998" y="68811"/>
                  <a:pt x="57922" y="68886"/>
                  <a:pt x="57922" y="68962"/>
                </a:cubicBezTo>
                <a:lnTo>
                  <a:pt x="58035" y="69075"/>
                </a:lnTo>
                <a:cubicBezTo>
                  <a:pt x="58066" y="69136"/>
                  <a:pt x="58121" y="69247"/>
                  <a:pt x="58281" y="69247"/>
                </a:cubicBezTo>
                <a:cubicBezTo>
                  <a:pt x="58319" y="69247"/>
                  <a:pt x="58363" y="69241"/>
                  <a:pt x="58413" y="69227"/>
                </a:cubicBezTo>
                <a:lnTo>
                  <a:pt x="58413" y="69227"/>
                </a:lnTo>
                <a:cubicBezTo>
                  <a:pt x="58363" y="69260"/>
                  <a:pt x="58338" y="69312"/>
                  <a:pt x="58338" y="69378"/>
                </a:cubicBezTo>
                <a:lnTo>
                  <a:pt x="58489" y="69378"/>
                </a:lnTo>
                <a:cubicBezTo>
                  <a:pt x="58489" y="69378"/>
                  <a:pt x="58451" y="69416"/>
                  <a:pt x="58489" y="69416"/>
                </a:cubicBezTo>
                <a:lnTo>
                  <a:pt x="58640" y="69416"/>
                </a:lnTo>
                <a:cubicBezTo>
                  <a:pt x="58678" y="69416"/>
                  <a:pt x="58640" y="69378"/>
                  <a:pt x="58640" y="69378"/>
                </a:cubicBezTo>
                <a:lnTo>
                  <a:pt x="58791" y="69378"/>
                </a:lnTo>
                <a:cubicBezTo>
                  <a:pt x="58791" y="69302"/>
                  <a:pt x="58754" y="69264"/>
                  <a:pt x="58716" y="69226"/>
                </a:cubicBezTo>
                <a:cubicBezTo>
                  <a:pt x="58678" y="69189"/>
                  <a:pt x="58602" y="69189"/>
                  <a:pt x="58565" y="69189"/>
                </a:cubicBezTo>
                <a:cubicBezTo>
                  <a:pt x="58501" y="69189"/>
                  <a:pt x="58451" y="69202"/>
                  <a:pt x="58414" y="69226"/>
                </a:cubicBezTo>
                <a:lnTo>
                  <a:pt x="58414" y="69226"/>
                </a:lnTo>
                <a:lnTo>
                  <a:pt x="58489" y="69151"/>
                </a:lnTo>
                <a:cubicBezTo>
                  <a:pt x="58489" y="69113"/>
                  <a:pt x="58489" y="69113"/>
                  <a:pt x="58489" y="69075"/>
                </a:cubicBezTo>
                <a:cubicBezTo>
                  <a:pt x="58489" y="68886"/>
                  <a:pt x="58262" y="68811"/>
                  <a:pt x="58111" y="68811"/>
                </a:cubicBezTo>
                <a:close/>
                <a:moveTo>
                  <a:pt x="15955" y="69113"/>
                </a:moveTo>
                <a:lnTo>
                  <a:pt x="15729" y="69189"/>
                </a:lnTo>
                <a:cubicBezTo>
                  <a:pt x="15729" y="69189"/>
                  <a:pt x="15729" y="69226"/>
                  <a:pt x="15729" y="69226"/>
                </a:cubicBezTo>
                <a:cubicBezTo>
                  <a:pt x="15691" y="69264"/>
                  <a:pt x="15653" y="69340"/>
                  <a:pt x="15691" y="69453"/>
                </a:cubicBezTo>
                <a:lnTo>
                  <a:pt x="15842" y="69529"/>
                </a:lnTo>
                <a:lnTo>
                  <a:pt x="15880" y="69529"/>
                </a:lnTo>
                <a:cubicBezTo>
                  <a:pt x="15993" y="69529"/>
                  <a:pt x="16182" y="69491"/>
                  <a:pt x="16182" y="69302"/>
                </a:cubicBezTo>
                <a:lnTo>
                  <a:pt x="16182" y="69264"/>
                </a:lnTo>
                <a:lnTo>
                  <a:pt x="16031" y="69151"/>
                </a:lnTo>
                <a:cubicBezTo>
                  <a:pt x="15993" y="69151"/>
                  <a:pt x="15993" y="69151"/>
                  <a:pt x="15955" y="69113"/>
                </a:cubicBezTo>
                <a:close/>
                <a:moveTo>
                  <a:pt x="12364" y="69151"/>
                </a:moveTo>
                <a:lnTo>
                  <a:pt x="12212" y="69189"/>
                </a:lnTo>
                <a:cubicBezTo>
                  <a:pt x="12175" y="69226"/>
                  <a:pt x="12137" y="69302"/>
                  <a:pt x="12137" y="69378"/>
                </a:cubicBezTo>
                <a:cubicBezTo>
                  <a:pt x="12137" y="69491"/>
                  <a:pt x="12212" y="69567"/>
                  <a:pt x="12364" y="69605"/>
                </a:cubicBezTo>
                <a:lnTo>
                  <a:pt x="12515" y="69491"/>
                </a:lnTo>
                <a:cubicBezTo>
                  <a:pt x="12515" y="69453"/>
                  <a:pt x="12515" y="69453"/>
                  <a:pt x="12515" y="69416"/>
                </a:cubicBezTo>
                <a:cubicBezTo>
                  <a:pt x="12553" y="69378"/>
                  <a:pt x="12553" y="69378"/>
                  <a:pt x="12553" y="69340"/>
                </a:cubicBezTo>
                <a:cubicBezTo>
                  <a:pt x="12553" y="69189"/>
                  <a:pt x="12402" y="69151"/>
                  <a:pt x="12364" y="69151"/>
                </a:cubicBezTo>
                <a:close/>
                <a:moveTo>
                  <a:pt x="89445" y="69083"/>
                </a:moveTo>
                <a:cubicBezTo>
                  <a:pt x="89381" y="69083"/>
                  <a:pt x="89307" y="69108"/>
                  <a:pt x="89227" y="69189"/>
                </a:cubicBezTo>
                <a:lnTo>
                  <a:pt x="89302" y="69378"/>
                </a:lnTo>
                <a:cubicBezTo>
                  <a:pt x="89302" y="69378"/>
                  <a:pt x="89227" y="69340"/>
                  <a:pt x="89227" y="69302"/>
                </a:cubicBezTo>
                <a:cubicBezTo>
                  <a:pt x="89227" y="69264"/>
                  <a:pt x="89264" y="69264"/>
                  <a:pt x="89227" y="69264"/>
                </a:cubicBezTo>
                <a:cubicBezTo>
                  <a:pt x="89189" y="69302"/>
                  <a:pt x="89151" y="69416"/>
                  <a:pt x="89227" y="69529"/>
                </a:cubicBezTo>
                <a:lnTo>
                  <a:pt x="89340" y="69605"/>
                </a:lnTo>
                <a:cubicBezTo>
                  <a:pt x="89416" y="69605"/>
                  <a:pt x="89453" y="69567"/>
                  <a:pt x="89491" y="69567"/>
                </a:cubicBezTo>
                <a:cubicBezTo>
                  <a:pt x="89491" y="69567"/>
                  <a:pt x="89491" y="69567"/>
                  <a:pt x="89529" y="69605"/>
                </a:cubicBezTo>
                <a:lnTo>
                  <a:pt x="89756" y="69567"/>
                </a:lnTo>
                <a:cubicBezTo>
                  <a:pt x="89756" y="69529"/>
                  <a:pt x="89794" y="69529"/>
                  <a:pt x="89794" y="69491"/>
                </a:cubicBezTo>
                <a:cubicBezTo>
                  <a:pt x="89832" y="69453"/>
                  <a:pt x="89869" y="69378"/>
                  <a:pt x="89869" y="69264"/>
                </a:cubicBezTo>
                <a:lnTo>
                  <a:pt x="89680" y="69189"/>
                </a:lnTo>
                <a:cubicBezTo>
                  <a:pt x="89642" y="69189"/>
                  <a:pt x="89642" y="69189"/>
                  <a:pt x="89642" y="69151"/>
                </a:cubicBezTo>
                <a:cubicBezTo>
                  <a:pt x="89599" y="69129"/>
                  <a:pt x="89531" y="69083"/>
                  <a:pt x="89445" y="69083"/>
                </a:cubicBezTo>
                <a:close/>
                <a:moveTo>
                  <a:pt x="31276" y="69250"/>
                </a:moveTo>
                <a:cubicBezTo>
                  <a:pt x="31249" y="69250"/>
                  <a:pt x="31220" y="69255"/>
                  <a:pt x="31192" y="69264"/>
                </a:cubicBezTo>
                <a:lnTo>
                  <a:pt x="31116" y="69378"/>
                </a:lnTo>
                <a:lnTo>
                  <a:pt x="31116" y="69529"/>
                </a:lnTo>
                <a:lnTo>
                  <a:pt x="31268" y="69642"/>
                </a:lnTo>
                <a:lnTo>
                  <a:pt x="31305" y="69642"/>
                </a:lnTo>
                <a:cubicBezTo>
                  <a:pt x="31343" y="69642"/>
                  <a:pt x="31532" y="69642"/>
                  <a:pt x="31570" y="69491"/>
                </a:cubicBezTo>
                <a:lnTo>
                  <a:pt x="31419" y="69340"/>
                </a:lnTo>
                <a:cubicBezTo>
                  <a:pt x="31431" y="69340"/>
                  <a:pt x="31439" y="69344"/>
                  <a:pt x="31445" y="69349"/>
                </a:cubicBezTo>
                <a:lnTo>
                  <a:pt x="31445" y="69349"/>
                </a:lnTo>
                <a:cubicBezTo>
                  <a:pt x="31411" y="69283"/>
                  <a:pt x="31348" y="69250"/>
                  <a:pt x="31276" y="69250"/>
                </a:cubicBezTo>
                <a:close/>
                <a:moveTo>
                  <a:pt x="14245" y="69425"/>
                </a:moveTo>
                <a:cubicBezTo>
                  <a:pt x="14207" y="69425"/>
                  <a:pt x="14178" y="69434"/>
                  <a:pt x="14141" y="69453"/>
                </a:cubicBezTo>
                <a:lnTo>
                  <a:pt x="13989" y="69453"/>
                </a:lnTo>
                <a:lnTo>
                  <a:pt x="13876" y="69567"/>
                </a:lnTo>
                <a:lnTo>
                  <a:pt x="13876" y="69794"/>
                </a:lnTo>
                <a:lnTo>
                  <a:pt x="13914" y="69869"/>
                </a:lnTo>
                <a:cubicBezTo>
                  <a:pt x="13958" y="69914"/>
                  <a:pt x="14041" y="69932"/>
                  <a:pt x="14125" y="69932"/>
                </a:cubicBezTo>
                <a:cubicBezTo>
                  <a:pt x="14185" y="69932"/>
                  <a:pt x="14245" y="69923"/>
                  <a:pt x="14292" y="69907"/>
                </a:cubicBezTo>
                <a:cubicBezTo>
                  <a:pt x="14443" y="69831"/>
                  <a:pt x="14519" y="69756"/>
                  <a:pt x="14519" y="69642"/>
                </a:cubicBezTo>
                <a:cubicBezTo>
                  <a:pt x="14519" y="69605"/>
                  <a:pt x="14519" y="69567"/>
                  <a:pt x="14481" y="69567"/>
                </a:cubicBezTo>
                <a:lnTo>
                  <a:pt x="14405" y="69453"/>
                </a:lnTo>
                <a:cubicBezTo>
                  <a:pt x="14330" y="69434"/>
                  <a:pt x="14282" y="69425"/>
                  <a:pt x="14245" y="69425"/>
                </a:cubicBezTo>
                <a:close/>
                <a:moveTo>
                  <a:pt x="47222" y="69416"/>
                </a:moveTo>
                <a:cubicBezTo>
                  <a:pt x="47071" y="69453"/>
                  <a:pt x="46958" y="69567"/>
                  <a:pt x="46882" y="69642"/>
                </a:cubicBezTo>
                <a:cubicBezTo>
                  <a:pt x="46882" y="69680"/>
                  <a:pt x="46844" y="69718"/>
                  <a:pt x="46806" y="69756"/>
                </a:cubicBezTo>
                <a:lnTo>
                  <a:pt x="46806" y="69945"/>
                </a:lnTo>
                <a:cubicBezTo>
                  <a:pt x="46853" y="69968"/>
                  <a:pt x="46904" y="69977"/>
                  <a:pt x="46954" y="69977"/>
                </a:cubicBezTo>
                <a:cubicBezTo>
                  <a:pt x="47064" y="69977"/>
                  <a:pt x="47170" y="69933"/>
                  <a:pt x="47222" y="69907"/>
                </a:cubicBezTo>
                <a:lnTo>
                  <a:pt x="47260" y="69907"/>
                </a:lnTo>
                <a:lnTo>
                  <a:pt x="47298" y="69680"/>
                </a:lnTo>
                <a:cubicBezTo>
                  <a:pt x="47298" y="69680"/>
                  <a:pt x="47336" y="69718"/>
                  <a:pt x="47336" y="69756"/>
                </a:cubicBezTo>
                <a:cubicBezTo>
                  <a:pt x="47374" y="69718"/>
                  <a:pt x="47411" y="69642"/>
                  <a:pt x="47411" y="69567"/>
                </a:cubicBezTo>
                <a:cubicBezTo>
                  <a:pt x="47411" y="69529"/>
                  <a:pt x="47411" y="69491"/>
                  <a:pt x="47374" y="69453"/>
                </a:cubicBezTo>
                <a:lnTo>
                  <a:pt x="47222" y="69416"/>
                </a:lnTo>
                <a:close/>
                <a:moveTo>
                  <a:pt x="71722" y="69869"/>
                </a:moveTo>
                <a:lnTo>
                  <a:pt x="71608" y="69983"/>
                </a:lnTo>
                <a:lnTo>
                  <a:pt x="71608" y="70096"/>
                </a:lnTo>
                <a:lnTo>
                  <a:pt x="71722" y="70209"/>
                </a:lnTo>
                <a:lnTo>
                  <a:pt x="71986" y="70209"/>
                </a:lnTo>
                <a:lnTo>
                  <a:pt x="72100" y="70096"/>
                </a:lnTo>
                <a:lnTo>
                  <a:pt x="72100" y="69983"/>
                </a:lnTo>
                <a:lnTo>
                  <a:pt x="71986" y="69869"/>
                </a:lnTo>
                <a:close/>
                <a:moveTo>
                  <a:pt x="79170" y="69869"/>
                </a:moveTo>
                <a:lnTo>
                  <a:pt x="79019" y="69983"/>
                </a:lnTo>
                <a:cubicBezTo>
                  <a:pt x="78981" y="69983"/>
                  <a:pt x="78943" y="70020"/>
                  <a:pt x="78943" y="70058"/>
                </a:cubicBezTo>
                <a:lnTo>
                  <a:pt x="79056" y="70209"/>
                </a:lnTo>
                <a:cubicBezTo>
                  <a:pt x="79094" y="70209"/>
                  <a:pt x="79132" y="70247"/>
                  <a:pt x="79170" y="70247"/>
                </a:cubicBezTo>
                <a:lnTo>
                  <a:pt x="79321" y="70172"/>
                </a:lnTo>
                <a:cubicBezTo>
                  <a:pt x="79359" y="70134"/>
                  <a:pt x="79397" y="70096"/>
                  <a:pt x="79397" y="70058"/>
                </a:cubicBezTo>
                <a:lnTo>
                  <a:pt x="79283" y="69945"/>
                </a:lnTo>
                <a:cubicBezTo>
                  <a:pt x="79245" y="69907"/>
                  <a:pt x="79208" y="69869"/>
                  <a:pt x="79170" y="69869"/>
                </a:cubicBezTo>
                <a:close/>
                <a:moveTo>
                  <a:pt x="88649" y="69958"/>
                </a:moveTo>
                <a:cubicBezTo>
                  <a:pt x="88608" y="69958"/>
                  <a:pt x="88561" y="69965"/>
                  <a:pt x="88508" y="69983"/>
                </a:cubicBezTo>
                <a:lnTo>
                  <a:pt x="88395" y="70096"/>
                </a:lnTo>
                <a:lnTo>
                  <a:pt x="88395" y="70247"/>
                </a:lnTo>
                <a:lnTo>
                  <a:pt x="88622" y="70361"/>
                </a:lnTo>
                <a:cubicBezTo>
                  <a:pt x="88641" y="70342"/>
                  <a:pt x="88650" y="70332"/>
                  <a:pt x="88655" y="70332"/>
                </a:cubicBezTo>
                <a:cubicBezTo>
                  <a:pt x="88660" y="70332"/>
                  <a:pt x="88660" y="70342"/>
                  <a:pt x="88660" y="70361"/>
                </a:cubicBezTo>
                <a:cubicBezTo>
                  <a:pt x="88685" y="70361"/>
                  <a:pt x="88714" y="70365"/>
                  <a:pt x="88746" y="70365"/>
                </a:cubicBezTo>
                <a:cubicBezTo>
                  <a:pt x="88811" y="70365"/>
                  <a:pt x="88886" y="70348"/>
                  <a:pt x="88962" y="70247"/>
                </a:cubicBezTo>
                <a:lnTo>
                  <a:pt x="88924" y="70096"/>
                </a:lnTo>
                <a:cubicBezTo>
                  <a:pt x="88866" y="70038"/>
                  <a:pt x="88786" y="69958"/>
                  <a:pt x="88649" y="69958"/>
                </a:cubicBezTo>
                <a:close/>
                <a:moveTo>
                  <a:pt x="34935" y="70020"/>
                </a:moveTo>
                <a:cubicBezTo>
                  <a:pt x="34859" y="70020"/>
                  <a:pt x="34784" y="70020"/>
                  <a:pt x="34708" y="70096"/>
                </a:cubicBezTo>
                <a:cubicBezTo>
                  <a:pt x="34632" y="70134"/>
                  <a:pt x="34595" y="70209"/>
                  <a:pt x="34595" y="70323"/>
                </a:cubicBezTo>
                <a:cubicBezTo>
                  <a:pt x="34595" y="70474"/>
                  <a:pt x="34708" y="70550"/>
                  <a:pt x="34859" y="70588"/>
                </a:cubicBezTo>
                <a:lnTo>
                  <a:pt x="34973" y="70512"/>
                </a:lnTo>
                <a:cubicBezTo>
                  <a:pt x="34973" y="70474"/>
                  <a:pt x="35010" y="70436"/>
                  <a:pt x="35010" y="70436"/>
                </a:cubicBezTo>
                <a:cubicBezTo>
                  <a:pt x="35048" y="70361"/>
                  <a:pt x="35086" y="70323"/>
                  <a:pt x="35086" y="70247"/>
                </a:cubicBezTo>
                <a:cubicBezTo>
                  <a:pt x="35086" y="70172"/>
                  <a:pt x="35086" y="70096"/>
                  <a:pt x="35010" y="70058"/>
                </a:cubicBezTo>
                <a:lnTo>
                  <a:pt x="34935" y="70020"/>
                </a:lnTo>
                <a:close/>
                <a:moveTo>
                  <a:pt x="73650" y="70247"/>
                </a:moveTo>
                <a:cubicBezTo>
                  <a:pt x="73574" y="70247"/>
                  <a:pt x="73385" y="70247"/>
                  <a:pt x="73310" y="70399"/>
                </a:cubicBezTo>
                <a:lnTo>
                  <a:pt x="73385" y="70588"/>
                </a:lnTo>
                <a:cubicBezTo>
                  <a:pt x="73725" y="70588"/>
                  <a:pt x="73801" y="70436"/>
                  <a:pt x="73801" y="70361"/>
                </a:cubicBezTo>
                <a:lnTo>
                  <a:pt x="73650" y="70247"/>
                </a:lnTo>
                <a:close/>
                <a:moveTo>
                  <a:pt x="17959" y="70020"/>
                </a:moveTo>
                <a:cubicBezTo>
                  <a:pt x="17770" y="70058"/>
                  <a:pt x="17732" y="70134"/>
                  <a:pt x="17732" y="70209"/>
                </a:cubicBezTo>
                <a:cubicBezTo>
                  <a:pt x="17732" y="70247"/>
                  <a:pt x="17732" y="70247"/>
                  <a:pt x="17732" y="70285"/>
                </a:cubicBezTo>
                <a:cubicBezTo>
                  <a:pt x="17732" y="70323"/>
                  <a:pt x="17695" y="70361"/>
                  <a:pt x="17695" y="70361"/>
                </a:cubicBezTo>
                <a:cubicBezTo>
                  <a:pt x="17657" y="70436"/>
                  <a:pt x="17619" y="70550"/>
                  <a:pt x="17657" y="70663"/>
                </a:cubicBezTo>
                <a:lnTo>
                  <a:pt x="17770" y="70777"/>
                </a:lnTo>
                <a:lnTo>
                  <a:pt x="17884" y="70777"/>
                </a:lnTo>
                <a:cubicBezTo>
                  <a:pt x="17884" y="70777"/>
                  <a:pt x="17846" y="70739"/>
                  <a:pt x="17846" y="70739"/>
                </a:cubicBezTo>
                <a:lnTo>
                  <a:pt x="17846" y="70739"/>
                </a:lnTo>
                <a:lnTo>
                  <a:pt x="18035" y="70852"/>
                </a:lnTo>
                <a:lnTo>
                  <a:pt x="18224" y="70852"/>
                </a:lnTo>
                <a:cubicBezTo>
                  <a:pt x="18256" y="70852"/>
                  <a:pt x="18295" y="70855"/>
                  <a:pt x="18335" y="70855"/>
                </a:cubicBezTo>
                <a:cubicBezTo>
                  <a:pt x="18436" y="70855"/>
                  <a:pt x="18548" y="70836"/>
                  <a:pt x="18602" y="70701"/>
                </a:cubicBezTo>
                <a:lnTo>
                  <a:pt x="18451" y="70550"/>
                </a:lnTo>
                <a:cubicBezTo>
                  <a:pt x="18337" y="70550"/>
                  <a:pt x="18262" y="70474"/>
                  <a:pt x="18148" y="70399"/>
                </a:cubicBezTo>
                <a:cubicBezTo>
                  <a:pt x="18148" y="70361"/>
                  <a:pt x="18110" y="70323"/>
                  <a:pt x="18110" y="70323"/>
                </a:cubicBezTo>
                <a:cubicBezTo>
                  <a:pt x="18148" y="70285"/>
                  <a:pt x="18148" y="70247"/>
                  <a:pt x="18186" y="70209"/>
                </a:cubicBezTo>
                <a:lnTo>
                  <a:pt x="18110" y="70134"/>
                </a:lnTo>
                <a:cubicBezTo>
                  <a:pt x="18110" y="70172"/>
                  <a:pt x="18110" y="70172"/>
                  <a:pt x="18110" y="70172"/>
                </a:cubicBezTo>
                <a:lnTo>
                  <a:pt x="17959" y="70020"/>
                </a:lnTo>
                <a:close/>
                <a:moveTo>
                  <a:pt x="15880" y="70966"/>
                </a:moveTo>
                <a:lnTo>
                  <a:pt x="15729" y="71079"/>
                </a:lnTo>
                <a:cubicBezTo>
                  <a:pt x="15691" y="71117"/>
                  <a:pt x="15653" y="71155"/>
                  <a:pt x="15615" y="71192"/>
                </a:cubicBezTo>
                <a:lnTo>
                  <a:pt x="15729" y="71382"/>
                </a:lnTo>
                <a:cubicBezTo>
                  <a:pt x="15766" y="71382"/>
                  <a:pt x="15804" y="71419"/>
                  <a:pt x="15880" y="71457"/>
                </a:cubicBezTo>
                <a:lnTo>
                  <a:pt x="16031" y="71419"/>
                </a:lnTo>
                <a:cubicBezTo>
                  <a:pt x="16069" y="71382"/>
                  <a:pt x="16107" y="71268"/>
                  <a:pt x="16107" y="71192"/>
                </a:cubicBezTo>
                <a:cubicBezTo>
                  <a:pt x="16107" y="71079"/>
                  <a:pt x="16031" y="70966"/>
                  <a:pt x="15880" y="70966"/>
                </a:cubicBezTo>
                <a:close/>
                <a:moveTo>
                  <a:pt x="41102" y="71051"/>
                </a:moveTo>
                <a:cubicBezTo>
                  <a:pt x="41069" y="71051"/>
                  <a:pt x="41041" y="71060"/>
                  <a:pt x="41022" y="71079"/>
                </a:cubicBezTo>
                <a:cubicBezTo>
                  <a:pt x="40908" y="71117"/>
                  <a:pt x="40871" y="71192"/>
                  <a:pt x="40871" y="71268"/>
                </a:cubicBezTo>
                <a:cubicBezTo>
                  <a:pt x="40871" y="71344"/>
                  <a:pt x="40946" y="71419"/>
                  <a:pt x="41022" y="71457"/>
                </a:cubicBezTo>
                <a:cubicBezTo>
                  <a:pt x="41098" y="71457"/>
                  <a:pt x="41135" y="71457"/>
                  <a:pt x="41211" y="71419"/>
                </a:cubicBezTo>
                <a:cubicBezTo>
                  <a:pt x="41249" y="71382"/>
                  <a:pt x="41287" y="71306"/>
                  <a:pt x="41287" y="71268"/>
                </a:cubicBezTo>
                <a:cubicBezTo>
                  <a:pt x="41287" y="71192"/>
                  <a:pt x="41249" y="71117"/>
                  <a:pt x="41211" y="71079"/>
                </a:cubicBezTo>
                <a:cubicBezTo>
                  <a:pt x="41173" y="71060"/>
                  <a:pt x="41135" y="71051"/>
                  <a:pt x="41102" y="71051"/>
                </a:cubicBezTo>
                <a:close/>
                <a:moveTo>
                  <a:pt x="42005" y="71117"/>
                </a:moveTo>
                <a:cubicBezTo>
                  <a:pt x="41891" y="71117"/>
                  <a:pt x="41816" y="71117"/>
                  <a:pt x="41740" y="71155"/>
                </a:cubicBezTo>
                <a:cubicBezTo>
                  <a:pt x="41702" y="71192"/>
                  <a:pt x="41665" y="71268"/>
                  <a:pt x="41665" y="71344"/>
                </a:cubicBezTo>
                <a:cubicBezTo>
                  <a:pt x="41665" y="71457"/>
                  <a:pt x="41740" y="71533"/>
                  <a:pt x="41891" y="71571"/>
                </a:cubicBezTo>
                <a:lnTo>
                  <a:pt x="42043" y="71457"/>
                </a:lnTo>
                <a:cubicBezTo>
                  <a:pt x="42043" y="71457"/>
                  <a:pt x="42043" y="71457"/>
                  <a:pt x="42043" y="71419"/>
                </a:cubicBezTo>
                <a:cubicBezTo>
                  <a:pt x="42081" y="71382"/>
                  <a:pt x="42118" y="71344"/>
                  <a:pt x="42118" y="71268"/>
                </a:cubicBezTo>
                <a:cubicBezTo>
                  <a:pt x="42118" y="71268"/>
                  <a:pt x="42118" y="71230"/>
                  <a:pt x="42081" y="71192"/>
                </a:cubicBezTo>
                <a:lnTo>
                  <a:pt x="42005" y="71117"/>
                </a:lnTo>
                <a:close/>
                <a:moveTo>
                  <a:pt x="36183" y="70890"/>
                </a:moveTo>
                <a:lnTo>
                  <a:pt x="36031" y="71003"/>
                </a:lnTo>
                <a:cubicBezTo>
                  <a:pt x="35956" y="71079"/>
                  <a:pt x="35880" y="71155"/>
                  <a:pt x="35918" y="71306"/>
                </a:cubicBezTo>
                <a:lnTo>
                  <a:pt x="35993" y="71344"/>
                </a:lnTo>
                <a:cubicBezTo>
                  <a:pt x="35918" y="71419"/>
                  <a:pt x="35918" y="71457"/>
                  <a:pt x="35918" y="71457"/>
                </a:cubicBezTo>
                <a:lnTo>
                  <a:pt x="35956" y="71571"/>
                </a:lnTo>
                <a:cubicBezTo>
                  <a:pt x="36011" y="71626"/>
                  <a:pt x="36107" y="71661"/>
                  <a:pt x="36184" y="71661"/>
                </a:cubicBezTo>
                <a:cubicBezTo>
                  <a:pt x="36212" y="71661"/>
                  <a:pt x="36238" y="71656"/>
                  <a:pt x="36258" y="71646"/>
                </a:cubicBezTo>
                <a:cubicBezTo>
                  <a:pt x="36372" y="71608"/>
                  <a:pt x="36447" y="71533"/>
                  <a:pt x="36447" y="71419"/>
                </a:cubicBezTo>
                <a:cubicBezTo>
                  <a:pt x="36447" y="71419"/>
                  <a:pt x="36447" y="71382"/>
                  <a:pt x="36447" y="71382"/>
                </a:cubicBezTo>
                <a:lnTo>
                  <a:pt x="36372" y="71306"/>
                </a:lnTo>
                <a:cubicBezTo>
                  <a:pt x="36409" y="71268"/>
                  <a:pt x="36409" y="71192"/>
                  <a:pt x="36409" y="71117"/>
                </a:cubicBezTo>
                <a:cubicBezTo>
                  <a:pt x="36409" y="71003"/>
                  <a:pt x="36334" y="70928"/>
                  <a:pt x="36183" y="70890"/>
                </a:cubicBezTo>
                <a:close/>
                <a:moveTo>
                  <a:pt x="66693" y="71251"/>
                </a:moveTo>
                <a:cubicBezTo>
                  <a:pt x="66520" y="71251"/>
                  <a:pt x="66466" y="71394"/>
                  <a:pt x="66466" y="71457"/>
                </a:cubicBezTo>
                <a:lnTo>
                  <a:pt x="66429" y="71457"/>
                </a:lnTo>
                <a:lnTo>
                  <a:pt x="66429" y="71382"/>
                </a:lnTo>
                <a:lnTo>
                  <a:pt x="66315" y="71268"/>
                </a:lnTo>
                <a:cubicBezTo>
                  <a:pt x="66285" y="71265"/>
                  <a:pt x="66256" y="71263"/>
                  <a:pt x="66230" y="71263"/>
                </a:cubicBezTo>
                <a:cubicBezTo>
                  <a:pt x="65968" y="71263"/>
                  <a:pt x="65937" y="71423"/>
                  <a:pt x="65937" y="71457"/>
                </a:cubicBezTo>
                <a:lnTo>
                  <a:pt x="66051" y="71608"/>
                </a:lnTo>
                <a:lnTo>
                  <a:pt x="66088" y="71608"/>
                </a:lnTo>
                <a:cubicBezTo>
                  <a:pt x="66115" y="71635"/>
                  <a:pt x="66161" y="71662"/>
                  <a:pt x="66225" y="71662"/>
                </a:cubicBezTo>
                <a:cubicBezTo>
                  <a:pt x="66252" y="71662"/>
                  <a:pt x="66282" y="71657"/>
                  <a:pt x="66315" y="71646"/>
                </a:cubicBezTo>
                <a:lnTo>
                  <a:pt x="66429" y="71533"/>
                </a:lnTo>
                <a:lnTo>
                  <a:pt x="66429" y="71495"/>
                </a:lnTo>
                <a:lnTo>
                  <a:pt x="66542" y="71646"/>
                </a:lnTo>
                <a:lnTo>
                  <a:pt x="66807" y="71646"/>
                </a:lnTo>
                <a:lnTo>
                  <a:pt x="66920" y="71533"/>
                </a:lnTo>
                <a:lnTo>
                  <a:pt x="66920" y="71382"/>
                </a:lnTo>
                <a:lnTo>
                  <a:pt x="66807" y="71268"/>
                </a:lnTo>
                <a:cubicBezTo>
                  <a:pt x="66764" y="71256"/>
                  <a:pt x="66726" y="71251"/>
                  <a:pt x="66693" y="71251"/>
                </a:cubicBezTo>
                <a:close/>
                <a:moveTo>
                  <a:pt x="26617" y="71230"/>
                </a:moveTo>
                <a:cubicBezTo>
                  <a:pt x="26466" y="71268"/>
                  <a:pt x="26353" y="71382"/>
                  <a:pt x="26277" y="71495"/>
                </a:cubicBezTo>
                <a:lnTo>
                  <a:pt x="26315" y="71608"/>
                </a:lnTo>
                <a:cubicBezTo>
                  <a:pt x="26387" y="71680"/>
                  <a:pt x="26474" y="71707"/>
                  <a:pt x="26566" y="71707"/>
                </a:cubicBezTo>
                <a:cubicBezTo>
                  <a:pt x="26620" y="71707"/>
                  <a:pt x="26675" y="71698"/>
                  <a:pt x="26731" y="71684"/>
                </a:cubicBezTo>
                <a:cubicBezTo>
                  <a:pt x="26844" y="71646"/>
                  <a:pt x="26920" y="71533"/>
                  <a:pt x="26920" y="71419"/>
                </a:cubicBezTo>
                <a:cubicBezTo>
                  <a:pt x="26920" y="71419"/>
                  <a:pt x="26920" y="71382"/>
                  <a:pt x="26920" y="71344"/>
                </a:cubicBezTo>
                <a:lnTo>
                  <a:pt x="26882" y="71306"/>
                </a:lnTo>
                <a:cubicBezTo>
                  <a:pt x="26806" y="71230"/>
                  <a:pt x="26731" y="71230"/>
                  <a:pt x="26617" y="71230"/>
                </a:cubicBezTo>
                <a:close/>
                <a:moveTo>
                  <a:pt x="33574" y="71571"/>
                </a:moveTo>
                <a:cubicBezTo>
                  <a:pt x="33423" y="71571"/>
                  <a:pt x="33309" y="71646"/>
                  <a:pt x="33271" y="71760"/>
                </a:cubicBezTo>
                <a:lnTo>
                  <a:pt x="33385" y="71911"/>
                </a:lnTo>
                <a:cubicBezTo>
                  <a:pt x="33423" y="71949"/>
                  <a:pt x="33423" y="71949"/>
                  <a:pt x="33498" y="71949"/>
                </a:cubicBezTo>
                <a:lnTo>
                  <a:pt x="33649" y="71873"/>
                </a:lnTo>
                <a:cubicBezTo>
                  <a:pt x="33687" y="71835"/>
                  <a:pt x="33725" y="71797"/>
                  <a:pt x="33725" y="71722"/>
                </a:cubicBezTo>
                <a:lnTo>
                  <a:pt x="33725" y="71684"/>
                </a:lnTo>
                <a:lnTo>
                  <a:pt x="33574" y="71571"/>
                </a:lnTo>
                <a:close/>
                <a:moveTo>
                  <a:pt x="80153" y="71571"/>
                </a:moveTo>
                <a:cubicBezTo>
                  <a:pt x="80002" y="71571"/>
                  <a:pt x="79888" y="71646"/>
                  <a:pt x="79850" y="71760"/>
                </a:cubicBezTo>
                <a:lnTo>
                  <a:pt x="80002" y="71911"/>
                </a:lnTo>
                <a:cubicBezTo>
                  <a:pt x="80039" y="71911"/>
                  <a:pt x="80039" y="71911"/>
                  <a:pt x="80077" y="71949"/>
                </a:cubicBezTo>
                <a:lnTo>
                  <a:pt x="80304" y="71835"/>
                </a:lnTo>
                <a:lnTo>
                  <a:pt x="80304" y="71684"/>
                </a:lnTo>
                <a:lnTo>
                  <a:pt x="80153" y="71571"/>
                </a:lnTo>
                <a:close/>
                <a:moveTo>
                  <a:pt x="79434" y="71684"/>
                </a:moveTo>
                <a:lnTo>
                  <a:pt x="79245" y="71760"/>
                </a:lnTo>
                <a:cubicBezTo>
                  <a:pt x="79208" y="71873"/>
                  <a:pt x="79321" y="72062"/>
                  <a:pt x="79472" y="72062"/>
                </a:cubicBezTo>
                <a:cubicBezTo>
                  <a:pt x="79492" y="72069"/>
                  <a:pt x="79512" y="72072"/>
                  <a:pt x="79532" y="72072"/>
                </a:cubicBezTo>
                <a:cubicBezTo>
                  <a:pt x="79622" y="72072"/>
                  <a:pt x="79699" y="72004"/>
                  <a:pt x="79699" y="71911"/>
                </a:cubicBezTo>
                <a:lnTo>
                  <a:pt x="79548" y="71760"/>
                </a:lnTo>
                <a:cubicBezTo>
                  <a:pt x="79548" y="71760"/>
                  <a:pt x="79510" y="71722"/>
                  <a:pt x="79434" y="71684"/>
                </a:cubicBezTo>
                <a:close/>
                <a:moveTo>
                  <a:pt x="12288" y="71155"/>
                </a:moveTo>
                <a:lnTo>
                  <a:pt x="12212" y="71192"/>
                </a:lnTo>
                <a:cubicBezTo>
                  <a:pt x="12061" y="71344"/>
                  <a:pt x="12023" y="71533"/>
                  <a:pt x="12137" y="71646"/>
                </a:cubicBezTo>
                <a:cubicBezTo>
                  <a:pt x="12099" y="71684"/>
                  <a:pt x="12099" y="71722"/>
                  <a:pt x="12061" y="71760"/>
                </a:cubicBezTo>
                <a:lnTo>
                  <a:pt x="12137" y="71873"/>
                </a:lnTo>
                <a:cubicBezTo>
                  <a:pt x="12137" y="71911"/>
                  <a:pt x="12137" y="71949"/>
                  <a:pt x="12099" y="71986"/>
                </a:cubicBezTo>
                <a:lnTo>
                  <a:pt x="12250" y="72138"/>
                </a:lnTo>
                <a:cubicBezTo>
                  <a:pt x="12402" y="72138"/>
                  <a:pt x="12553" y="72100"/>
                  <a:pt x="12628" y="72024"/>
                </a:cubicBezTo>
                <a:cubicBezTo>
                  <a:pt x="12704" y="71986"/>
                  <a:pt x="12780" y="71835"/>
                  <a:pt x="12704" y="71646"/>
                </a:cubicBezTo>
                <a:lnTo>
                  <a:pt x="12817" y="71533"/>
                </a:lnTo>
                <a:cubicBezTo>
                  <a:pt x="12780" y="71268"/>
                  <a:pt x="12591" y="71155"/>
                  <a:pt x="12288" y="71155"/>
                </a:cubicBezTo>
                <a:close/>
                <a:moveTo>
                  <a:pt x="31041" y="71722"/>
                </a:moveTo>
                <a:cubicBezTo>
                  <a:pt x="30927" y="71722"/>
                  <a:pt x="30814" y="71722"/>
                  <a:pt x="30738" y="71797"/>
                </a:cubicBezTo>
                <a:cubicBezTo>
                  <a:pt x="30625" y="71873"/>
                  <a:pt x="30587" y="72062"/>
                  <a:pt x="30738" y="72138"/>
                </a:cubicBezTo>
                <a:lnTo>
                  <a:pt x="30814" y="72175"/>
                </a:lnTo>
                <a:cubicBezTo>
                  <a:pt x="30889" y="72175"/>
                  <a:pt x="30965" y="72175"/>
                  <a:pt x="31041" y="72138"/>
                </a:cubicBezTo>
                <a:cubicBezTo>
                  <a:pt x="31116" y="72062"/>
                  <a:pt x="31116" y="71986"/>
                  <a:pt x="31116" y="71911"/>
                </a:cubicBezTo>
                <a:cubicBezTo>
                  <a:pt x="31116" y="71873"/>
                  <a:pt x="31116" y="71873"/>
                  <a:pt x="31116" y="71835"/>
                </a:cubicBezTo>
                <a:lnTo>
                  <a:pt x="31041" y="71722"/>
                </a:lnTo>
                <a:close/>
                <a:moveTo>
                  <a:pt x="152" y="71797"/>
                </a:moveTo>
                <a:lnTo>
                  <a:pt x="1" y="71911"/>
                </a:lnTo>
                <a:lnTo>
                  <a:pt x="1" y="72251"/>
                </a:lnTo>
                <a:lnTo>
                  <a:pt x="114" y="72365"/>
                </a:lnTo>
                <a:cubicBezTo>
                  <a:pt x="147" y="72376"/>
                  <a:pt x="180" y="72380"/>
                  <a:pt x="213" y="72380"/>
                </a:cubicBezTo>
                <a:cubicBezTo>
                  <a:pt x="291" y="72380"/>
                  <a:pt x="363" y="72353"/>
                  <a:pt x="417" y="72327"/>
                </a:cubicBezTo>
                <a:cubicBezTo>
                  <a:pt x="492" y="72289"/>
                  <a:pt x="530" y="72213"/>
                  <a:pt x="530" y="72138"/>
                </a:cubicBezTo>
                <a:cubicBezTo>
                  <a:pt x="530" y="72062"/>
                  <a:pt x="454" y="71949"/>
                  <a:pt x="379" y="71873"/>
                </a:cubicBezTo>
                <a:cubicBezTo>
                  <a:pt x="303" y="71797"/>
                  <a:pt x="227" y="71797"/>
                  <a:pt x="152" y="71797"/>
                </a:cubicBezTo>
                <a:close/>
                <a:moveTo>
                  <a:pt x="53990" y="71646"/>
                </a:moveTo>
                <a:cubicBezTo>
                  <a:pt x="53876" y="71760"/>
                  <a:pt x="53801" y="71911"/>
                  <a:pt x="53763" y="72024"/>
                </a:cubicBezTo>
                <a:cubicBezTo>
                  <a:pt x="53763" y="72100"/>
                  <a:pt x="53725" y="72175"/>
                  <a:pt x="53725" y="72213"/>
                </a:cubicBezTo>
                <a:lnTo>
                  <a:pt x="53801" y="72365"/>
                </a:lnTo>
                <a:cubicBezTo>
                  <a:pt x="53848" y="72388"/>
                  <a:pt x="53891" y="72397"/>
                  <a:pt x="53930" y="72397"/>
                </a:cubicBezTo>
                <a:cubicBezTo>
                  <a:pt x="54015" y="72397"/>
                  <a:pt x="54077" y="72353"/>
                  <a:pt x="54103" y="72327"/>
                </a:cubicBezTo>
                <a:cubicBezTo>
                  <a:pt x="54179" y="72327"/>
                  <a:pt x="54255" y="72289"/>
                  <a:pt x="54255" y="72175"/>
                </a:cubicBezTo>
                <a:lnTo>
                  <a:pt x="54217" y="72062"/>
                </a:lnTo>
                <a:lnTo>
                  <a:pt x="54217" y="72062"/>
                </a:lnTo>
                <a:cubicBezTo>
                  <a:pt x="54255" y="72100"/>
                  <a:pt x="54255" y="72100"/>
                  <a:pt x="54255" y="72100"/>
                </a:cubicBezTo>
                <a:cubicBezTo>
                  <a:pt x="54255" y="72100"/>
                  <a:pt x="54255" y="72062"/>
                  <a:pt x="54255" y="72062"/>
                </a:cubicBezTo>
                <a:cubicBezTo>
                  <a:pt x="54292" y="71986"/>
                  <a:pt x="54330" y="71949"/>
                  <a:pt x="54330" y="71873"/>
                </a:cubicBezTo>
                <a:cubicBezTo>
                  <a:pt x="54330" y="71797"/>
                  <a:pt x="54292" y="71722"/>
                  <a:pt x="54141" y="71646"/>
                </a:cubicBezTo>
                <a:close/>
                <a:moveTo>
                  <a:pt x="75360" y="71933"/>
                </a:moveTo>
                <a:cubicBezTo>
                  <a:pt x="75323" y="71933"/>
                  <a:pt x="75282" y="71938"/>
                  <a:pt x="75238" y="71949"/>
                </a:cubicBezTo>
                <a:lnTo>
                  <a:pt x="75162" y="72024"/>
                </a:lnTo>
                <a:cubicBezTo>
                  <a:pt x="75124" y="72062"/>
                  <a:pt x="75124" y="72138"/>
                  <a:pt x="75124" y="72175"/>
                </a:cubicBezTo>
                <a:cubicBezTo>
                  <a:pt x="75124" y="72251"/>
                  <a:pt x="75162" y="72402"/>
                  <a:pt x="75465" y="72440"/>
                </a:cubicBezTo>
                <a:lnTo>
                  <a:pt x="75616" y="72327"/>
                </a:lnTo>
                <a:cubicBezTo>
                  <a:pt x="75654" y="72327"/>
                  <a:pt x="75729" y="72251"/>
                  <a:pt x="75729" y="72138"/>
                </a:cubicBezTo>
                <a:cubicBezTo>
                  <a:pt x="75729" y="72138"/>
                  <a:pt x="75729" y="72100"/>
                  <a:pt x="75729" y="72062"/>
                </a:cubicBezTo>
                <a:lnTo>
                  <a:pt x="75540" y="71986"/>
                </a:lnTo>
                <a:cubicBezTo>
                  <a:pt x="75514" y="71960"/>
                  <a:pt x="75449" y="71933"/>
                  <a:pt x="75360" y="71933"/>
                </a:cubicBezTo>
                <a:close/>
                <a:moveTo>
                  <a:pt x="3025" y="72100"/>
                </a:moveTo>
                <a:lnTo>
                  <a:pt x="2836" y="72213"/>
                </a:lnTo>
                <a:cubicBezTo>
                  <a:pt x="2836" y="72213"/>
                  <a:pt x="2798" y="72251"/>
                  <a:pt x="2761" y="72289"/>
                </a:cubicBezTo>
                <a:lnTo>
                  <a:pt x="2912" y="72440"/>
                </a:lnTo>
                <a:cubicBezTo>
                  <a:pt x="2912" y="72440"/>
                  <a:pt x="2950" y="72478"/>
                  <a:pt x="2987" y="72478"/>
                </a:cubicBezTo>
                <a:lnTo>
                  <a:pt x="3176" y="72365"/>
                </a:lnTo>
                <a:cubicBezTo>
                  <a:pt x="3176" y="72365"/>
                  <a:pt x="3214" y="72327"/>
                  <a:pt x="3214" y="72289"/>
                </a:cubicBezTo>
                <a:lnTo>
                  <a:pt x="3101" y="72138"/>
                </a:lnTo>
                <a:cubicBezTo>
                  <a:pt x="3101" y="72138"/>
                  <a:pt x="3063" y="72100"/>
                  <a:pt x="3025" y="72100"/>
                </a:cubicBezTo>
                <a:close/>
                <a:moveTo>
                  <a:pt x="33234" y="72667"/>
                </a:moveTo>
                <a:cubicBezTo>
                  <a:pt x="33234" y="72667"/>
                  <a:pt x="33233" y="72667"/>
                  <a:pt x="33196" y="72705"/>
                </a:cubicBezTo>
                <a:lnTo>
                  <a:pt x="33139" y="72705"/>
                </a:lnTo>
                <a:lnTo>
                  <a:pt x="33234" y="72667"/>
                </a:lnTo>
                <a:close/>
                <a:moveTo>
                  <a:pt x="33385" y="72289"/>
                </a:moveTo>
                <a:cubicBezTo>
                  <a:pt x="33271" y="72289"/>
                  <a:pt x="33158" y="72327"/>
                  <a:pt x="33044" y="72402"/>
                </a:cubicBezTo>
                <a:cubicBezTo>
                  <a:pt x="33007" y="72440"/>
                  <a:pt x="32931" y="72478"/>
                  <a:pt x="32931" y="72591"/>
                </a:cubicBezTo>
                <a:cubicBezTo>
                  <a:pt x="32931" y="72667"/>
                  <a:pt x="32969" y="72705"/>
                  <a:pt x="33044" y="72743"/>
                </a:cubicBezTo>
                <a:lnTo>
                  <a:pt x="33135" y="72706"/>
                </a:lnTo>
                <a:lnTo>
                  <a:pt x="33135" y="72706"/>
                </a:lnTo>
                <a:cubicBezTo>
                  <a:pt x="33169" y="72714"/>
                  <a:pt x="33210" y="72743"/>
                  <a:pt x="33309" y="72743"/>
                </a:cubicBezTo>
                <a:lnTo>
                  <a:pt x="33423" y="72591"/>
                </a:lnTo>
                <a:cubicBezTo>
                  <a:pt x="33460" y="72554"/>
                  <a:pt x="33498" y="72516"/>
                  <a:pt x="33498" y="72440"/>
                </a:cubicBezTo>
                <a:lnTo>
                  <a:pt x="33385" y="72289"/>
                </a:lnTo>
                <a:close/>
                <a:moveTo>
                  <a:pt x="46693" y="72289"/>
                </a:moveTo>
                <a:lnTo>
                  <a:pt x="46466" y="72365"/>
                </a:lnTo>
                <a:cubicBezTo>
                  <a:pt x="46428" y="72478"/>
                  <a:pt x="46466" y="72591"/>
                  <a:pt x="46542" y="72705"/>
                </a:cubicBezTo>
                <a:lnTo>
                  <a:pt x="46655" y="72743"/>
                </a:lnTo>
                <a:cubicBezTo>
                  <a:pt x="46882" y="72743"/>
                  <a:pt x="46958" y="72629"/>
                  <a:pt x="46996" y="72554"/>
                </a:cubicBezTo>
                <a:lnTo>
                  <a:pt x="47033" y="72516"/>
                </a:lnTo>
                <a:lnTo>
                  <a:pt x="46996" y="72365"/>
                </a:lnTo>
                <a:cubicBezTo>
                  <a:pt x="46920" y="72327"/>
                  <a:pt x="46844" y="72327"/>
                  <a:pt x="46769" y="72289"/>
                </a:cubicBezTo>
                <a:close/>
                <a:moveTo>
                  <a:pt x="19963" y="72365"/>
                </a:moveTo>
                <a:cubicBezTo>
                  <a:pt x="19736" y="72365"/>
                  <a:pt x="19585" y="72478"/>
                  <a:pt x="19585" y="72667"/>
                </a:cubicBezTo>
                <a:lnTo>
                  <a:pt x="19698" y="72780"/>
                </a:lnTo>
                <a:cubicBezTo>
                  <a:pt x="19745" y="72796"/>
                  <a:pt x="19786" y="72805"/>
                  <a:pt x="19823" y="72805"/>
                </a:cubicBezTo>
                <a:cubicBezTo>
                  <a:pt x="19874" y="72805"/>
                  <a:pt x="19919" y="72787"/>
                  <a:pt x="19963" y="72743"/>
                </a:cubicBezTo>
                <a:cubicBezTo>
                  <a:pt x="20076" y="72705"/>
                  <a:pt x="20076" y="72591"/>
                  <a:pt x="20114" y="72478"/>
                </a:cubicBezTo>
                <a:lnTo>
                  <a:pt x="19963" y="72365"/>
                </a:lnTo>
                <a:close/>
                <a:moveTo>
                  <a:pt x="87856" y="73045"/>
                </a:moveTo>
                <a:cubicBezTo>
                  <a:pt x="87851" y="73045"/>
                  <a:pt x="87848" y="73045"/>
                  <a:pt x="87844" y="73046"/>
                </a:cubicBezTo>
                <a:lnTo>
                  <a:pt x="87844" y="73046"/>
                </a:lnTo>
                <a:cubicBezTo>
                  <a:pt x="87848" y="73045"/>
                  <a:pt x="87852" y="73045"/>
                  <a:pt x="87856" y="73045"/>
                </a:cubicBezTo>
                <a:lnTo>
                  <a:pt x="87856" y="73045"/>
                </a:lnTo>
                <a:lnTo>
                  <a:pt x="87856" y="73045"/>
                </a:lnTo>
                <a:close/>
                <a:moveTo>
                  <a:pt x="74257" y="72651"/>
                </a:moveTo>
                <a:cubicBezTo>
                  <a:pt x="74195" y="72651"/>
                  <a:pt x="74130" y="72678"/>
                  <a:pt x="74104" y="72705"/>
                </a:cubicBezTo>
                <a:cubicBezTo>
                  <a:pt x="73990" y="72780"/>
                  <a:pt x="73952" y="72894"/>
                  <a:pt x="73952" y="72969"/>
                </a:cubicBezTo>
                <a:lnTo>
                  <a:pt x="74066" y="73121"/>
                </a:lnTo>
                <a:lnTo>
                  <a:pt x="74330" y="73121"/>
                </a:lnTo>
                <a:lnTo>
                  <a:pt x="74444" y="72969"/>
                </a:lnTo>
                <a:lnTo>
                  <a:pt x="74444" y="72780"/>
                </a:lnTo>
                <a:lnTo>
                  <a:pt x="74330" y="72667"/>
                </a:lnTo>
                <a:cubicBezTo>
                  <a:pt x="74308" y="72656"/>
                  <a:pt x="74283" y="72651"/>
                  <a:pt x="74257" y="72651"/>
                </a:cubicBezTo>
                <a:close/>
                <a:moveTo>
                  <a:pt x="60228" y="72856"/>
                </a:moveTo>
                <a:cubicBezTo>
                  <a:pt x="60153" y="72856"/>
                  <a:pt x="60077" y="72894"/>
                  <a:pt x="60001" y="72932"/>
                </a:cubicBezTo>
                <a:cubicBezTo>
                  <a:pt x="59888" y="73007"/>
                  <a:pt x="59888" y="73234"/>
                  <a:pt x="60153" y="73272"/>
                </a:cubicBezTo>
                <a:lnTo>
                  <a:pt x="60304" y="73121"/>
                </a:lnTo>
                <a:cubicBezTo>
                  <a:pt x="60304" y="73121"/>
                  <a:pt x="60304" y="73083"/>
                  <a:pt x="60342" y="73045"/>
                </a:cubicBezTo>
                <a:lnTo>
                  <a:pt x="60228" y="72856"/>
                </a:lnTo>
                <a:close/>
                <a:moveTo>
                  <a:pt x="87941" y="72932"/>
                </a:moveTo>
                <a:lnTo>
                  <a:pt x="87856" y="73045"/>
                </a:lnTo>
                <a:lnTo>
                  <a:pt x="87856" y="73045"/>
                </a:lnTo>
                <a:cubicBezTo>
                  <a:pt x="87859" y="73045"/>
                  <a:pt x="87862" y="73045"/>
                  <a:pt x="87866" y="73045"/>
                </a:cubicBezTo>
                <a:cubicBezTo>
                  <a:pt x="87862" y="73045"/>
                  <a:pt x="87859" y="73045"/>
                  <a:pt x="87856" y="73045"/>
                </a:cubicBezTo>
                <a:lnTo>
                  <a:pt x="87856" y="73045"/>
                </a:lnTo>
                <a:lnTo>
                  <a:pt x="87828" y="73083"/>
                </a:lnTo>
                <a:cubicBezTo>
                  <a:pt x="87828" y="73054"/>
                  <a:pt x="87828" y="73047"/>
                  <a:pt x="87844" y="73046"/>
                </a:cubicBezTo>
                <a:lnTo>
                  <a:pt x="87844" y="73046"/>
                </a:lnTo>
                <a:cubicBezTo>
                  <a:pt x="87711" y="73052"/>
                  <a:pt x="87677" y="73124"/>
                  <a:pt x="87677" y="73196"/>
                </a:cubicBezTo>
                <a:cubicBezTo>
                  <a:pt x="87677" y="73234"/>
                  <a:pt x="87677" y="73272"/>
                  <a:pt x="87677" y="73272"/>
                </a:cubicBezTo>
                <a:lnTo>
                  <a:pt x="87790" y="73348"/>
                </a:lnTo>
                <a:cubicBezTo>
                  <a:pt x="87790" y="73348"/>
                  <a:pt x="87828" y="73385"/>
                  <a:pt x="87828" y="73385"/>
                </a:cubicBezTo>
                <a:cubicBezTo>
                  <a:pt x="87866" y="73385"/>
                  <a:pt x="87941" y="73423"/>
                  <a:pt x="88092" y="73423"/>
                </a:cubicBezTo>
                <a:lnTo>
                  <a:pt x="88206" y="73310"/>
                </a:lnTo>
                <a:cubicBezTo>
                  <a:pt x="88206" y="73272"/>
                  <a:pt x="88206" y="73234"/>
                  <a:pt x="88206" y="73196"/>
                </a:cubicBezTo>
                <a:cubicBezTo>
                  <a:pt x="88206" y="72969"/>
                  <a:pt x="88055" y="72932"/>
                  <a:pt x="87941" y="72932"/>
                </a:cubicBezTo>
                <a:close/>
                <a:moveTo>
                  <a:pt x="10360" y="73121"/>
                </a:moveTo>
                <a:cubicBezTo>
                  <a:pt x="10133" y="73121"/>
                  <a:pt x="10020" y="73234"/>
                  <a:pt x="10057" y="73385"/>
                </a:cubicBezTo>
                <a:lnTo>
                  <a:pt x="10209" y="73461"/>
                </a:lnTo>
                <a:cubicBezTo>
                  <a:pt x="10246" y="73461"/>
                  <a:pt x="10284" y="73461"/>
                  <a:pt x="10322" y="73499"/>
                </a:cubicBezTo>
                <a:lnTo>
                  <a:pt x="10511" y="73385"/>
                </a:lnTo>
                <a:lnTo>
                  <a:pt x="10511" y="73234"/>
                </a:lnTo>
                <a:lnTo>
                  <a:pt x="10360" y="73121"/>
                </a:lnTo>
                <a:close/>
                <a:moveTo>
                  <a:pt x="1473" y="73077"/>
                </a:moveTo>
                <a:cubicBezTo>
                  <a:pt x="1421" y="73077"/>
                  <a:pt x="1369" y="73083"/>
                  <a:pt x="1324" y="73083"/>
                </a:cubicBezTo>
                <a:lnTo>
                  <a:pt x="1210" y="73196"/>
                </a:lnTo>
                <a:lnTo>
                  <a:pt x="1210" y="73385"/>
                </a:lnTo>
                <a:lnTo>
                  <a:pt x="1362" y="73537"/>
                </a:lnTo>
                <a:lnTo>
                  <a:pt x="1664" y="73537"/>
                </a:lnTo>
                <a:lnTo>
                  <a:pt x="1778" y="73423"/>
                </a:lnTo>
                <a:cubicBezTo>
                  <a:pt x="1778" y="73385"/>
                  <a:pt x="1778" y="73348"/>
                  <a:pt x="1778" y="73348"/>
                </a:cubicBezTo>
                <a:cubicBezTo>
                  <a:pt x="1778" y="73234"/>
                  <a:pt x="1740" y="73158"/>
                  <a:pt x="1702" y="73158"/>
                </a:cubicBezTo>
                <a:cubicBezTo>
                  <a:pt x="1634" y="73090"/>
                  <a:pt x="1552" y="73077"/>
                  <a:pt x="1473" y="73077"/>
                </a:cubicBezTo>
                <a:close/>
                <a:moveTo>
                  <a:pt x="18564" y="73196"/>
                </a:moveTo>
                <a:cubicBezTo>
                  <a:pt x="18489" y="73196"/>
                  <a:pt x="18262" y="73234"/>
                  <a:pt x="18262" y="73423"/>
                </a:cubicBezTo>
                <a:lnTo>
                  <a:pt x="18262" y="73461"/>
                </a:lnTo>
                <a:lnTo>
                  <a:pt x="18375" y="73574"/>
                </a:lnTo>
                <a:cubicBezTo>
                  <a:pt x="18489" y="73574"/>
                  <a:pt x="18640" y="73574"/>
                  <a:pt x="18715" y="73537"/>
                </a:cubicBezTo>
                <a:cubicBezTo>
                  <a:pt x="18753" y="73499"/>
                  <a:pt x="18791" y="73461"/>
                  <a:pt x="18791" y="73385"/>
                </a:cubicBezTo>
                <a:cubicBezTo>
                  <a:pt x="18791" y="73348"/>
                  <a:pt x="18791" y="73310"/>
                  <a:pt x="18753" y="73272"/>
                </a:cubicBezTo>
                <a:lnTo>
                  <a:pt x="18602" y="73196"/>
                </a:lnTo>
                <a:close/>
                <a:moveTo>
                  <a:pt x="53309" y="73234"/>
                </a:moveTo>
                <a:cubicBezTo>
                  <a:pt x="53196" y="73272"/>
                  <a:pt x="53158" y="73348"/>
                  <a:pt x="53158" y="73423"/>
                </a:cubicBezTo>
                <a:cubicBezTo>
                  <a:pt x="53158" y="73537"/>
                  <a:pt x="53234" y="73612"/>
                  <a:pt x="53309" y="73612"/>
                </a:cubicBezTo>
                <a:cubicBezTo>
                  <a:pt x="53332" y="73623"/>
                  <a:pt x="53354" y="73628"/>
                  <a:pt x="53375" y="73628"/>
                </a:cubicBezTo>
                <a:cubicBezTo>
                  <a:pt x="53426" y="73628"/>
                  <a:pt x="53472" y="73601"/>
                  <a:pt x="53498" y="73574"/>
                </a:cubicBezTo>
                <a:cubicBezTo>
                  <a:pt x="53574" y="73537"/>
                  <a:pt x="53574" y="73499"/>
                  <a:pt x="53574" y="73423"/>
                </a:cubicBezTo>
                <a:cubicBezTo>
                  <a:pt x="53574" y="73348"/>
                  <a:pt x="53536" y="73272"/>
                  <a:pt x="53498" y="73272"/>
                </a:cubicBezTo>
                <a:cubicBezTo>
                  <a:pt x="53423" y="73234"/>
                  <a:pt x="53347" y="73234"/>
                  <a:pt x="53309" y="73234"/>
                </a:cubicBezTo>
                <a:close/>
                <a:moveTo>
                  <a:pt x="21664" y="72831"/>
                </a:moveTo>
                <a:cubicBezTo>
                  <a:pt x="21589" y="72831"/>
                  <a:pt x="21522" y="72840"/>
                  <a:pt x="21475" y="72856"/>
                </a:cubicBezTo>
                <a:cubicBezTo>
                  <a:pt x="21362" y="72894"/>
                  <a:pt x="21286" y="72969"/>
                  <a:pt x="21286" y="73045"/>
                </a:cubicBezTo>
                <a:lnTo>
                  <a:pt x="21286" y="73121"/>
                </a:lnTo>
                <a:cubicBezTo>
                  <a:pt x="21324" y="73234"/>
                  <a:pt x="21438" y="73234"/>
                  <a:pt x="21513" y="73234"/>
                </a:cubicBezTo>
                <a:lnTo>
                  <a:pt x="21627" y="73348"/>
                </a:lnTo>
                <a:cubicBezTo>
                  <a:pt x="21645" y="73366"/>
                  <a:pt x="21664" y="73376"/>
                  <a:pt x="21683" y="73376"/>
                </a:cubicBezTo>
                <a:cubicBezTo>
                  <a:pt x="21702" y="73376"/>
                  <a:pt x="21721" y="73366"/>
                  <a:pt x="21740" y="73348"/>
                </a:cubicBezTo>
                <a:lnTo>
                  <a:pt x="21778" y="73423"/>
                </a:lnTo>
                <a:cubicBezTo>
                  <a:pt x="21813" y="73416"/>
                  <a:pt x="21846" y="73413"/>
                  <a:pt x="21878" y="73413"/>
                </a:cubicBezTo>
                <a:cubicBezTo>
                  <a:pt x="22022" y="73413"/>
                  <a:pt x="22146" y="73475"/>
                  <a:pt x="22269" y="73537"/>
                </a:cubicBezTo>
                <a:cubicBezTo>
                  <a:pt x="22376" y="73590"/>
                  <a:pt x="22502" y="73643"/>
                  <a:pt x="22647" y="73643"/>
                </a:cubicBezTo>
                <a:cubicBezTo>
                  <a:pt x="22707" y="73643"/>
                  <a:pt x="22770" y="73634"/>
                  <a:pt x="22836" y="73612"/>
                </a:cubicBezTo>
                <a:lnTo>
                  <a:pt x="22912" y="73537"/>
                </a:lnTo>
                <a:cubicBezTo>
                  <a:pt x="22950" y="73499"/>
                  <a:pt x="22950" y="73461"/>
                  <a:pt x="22950" y="73423"/>
                </a:cubicBezTo>
                <a:cubicBezTo>
                  <a:pt x="22950" y="73234"/>
                  <a:pt x="22685" y="73196"/>
                  <a:pt x="22534" y="73158"/>
                </a:cubicBezTo>
                <a:cubicBezTo>
                  <a:pt x="22496" y="73158"/>
                  <a:pt x="22496" y="73121"/>
                  <a:pt x="22458" y="73121"/>
                </a:cubicBezTo>
                <a:lnTo>
                  <a:pt x="22383" y="72969"/>
                </a:lnTo>
                <a:cubicBezTo>
                  <a:pt x="22307" y="72969"/>
                  <a:pt x="22232" y="72969"/>
                  <a:pt x="22156" y="73007"/>
                </a:cubicBezTo>
                <a:cubicBezTo>
                  <a:pt x="22118" y="72969"/>
                  <a:pt x="22080" y="72894"/>
                  <a:pt x="22005" y="72894"/>
                </a:cubicBezTo>
                <a:cubicBezTo>
                  <a:pt x="21894" y="72850"/>
                  <a:pt x="21770" y="72831"/>
                  <a:pt x="21664" y="72831"/>
                </a:cubicBezTo>
                <a:close/>
                <a:moveTo>
                  <a:pt x="62232" y="73121"/>
                </a:moveTo>
                <a:cubicBezTo>
                  <a:pt x="62119" y="73121"/>
                  <a:pt x="62005" y="73121"/>
                  <a:pt x="61930" y="73158"/>
                </a:cubicBezTo>
                <a:cubicBezTo>
                  <a:pt x="61816" y="73234"/>
                  <a:pt x="61778" y="73385"/>
                  <a:pt x="61778" y="73499"/>
                </a:cubicBezTo>
                <a:lnTo>
                  <a:pt x="61778" y="73537"/>
                </a:lnTo>
                <a:lnTo>
                  <a:pt x="61892" y="73688"/>
                </a:lnTo>
                <a:lnTo>
                  <a:pt x="61967" y="73688"/>
                </a:lnTo>
                <a:cubicBezTo>
                  <a:pt x="62119" y="73688"/>
                  <a:pt x="62383" y="73688"/>
                  <a:pt x="62421" y="73461"/>
                </a:cubicBezTo>
                <a:lnTo>
                  <a:pt x="62270" y="73348"/>
                </a:lnTo>
                <a:lnTo>
                  <a:pt x="62345" y="73348"/>
                </a:lnTo>
                <a:lnTo>
                  <a:pt x="62345" y="73234"/>
                </a:lnTo>
                <a:lnTo>
                  <a:pt x="62232" y="73121"/>
                </a:lnTo>
                <a:close/>
                <a:moveTo>
                  <a:pt x="66318" y="73209"/>
                </a:moveTo>
                <a:cubicBezTo>
                  <a:pt x="66259" y="73209"/>
                  <a:pt x="66193" y="73228"/>
                  <a:pt x="66126" y="73272"/>
                </a:cubicBezTo>
                <a:cubicBezTo>
                  <a:pt x="65975" y="73310"/>
                  <a:pt x="65824" y="73461"/>
                  <a:pt x="65862" y="73688"/>
                </a:cubicBezTo>
                <a:lnTo>
                  <a:pt x="66051" y="73763"/>
                </a:lnTo>
                <a:cubicBezTo>
                  <a:pt x="66088" y="73763"/>
                  <a:pt x="66126" y="73763"/>
                  <a:pt x="66126" y="73726"/>
                </a:cubicBezTo>
                <a:cubicBezTo>
                  <a:pt x="66277" y="73688"/>
                  <a:pt x="66504" y="73612"/>
                  <a:pt x="66504" y="73385"/>
                </a:cubicBezTo>
                <a:cubicBezTo>
                  <a:pt x="66504" y="73385"/>
                  <a:pt x="66504" y="73348"/>
                  <a:pt x="66504" y="73348"/>
                </a:cubicBezTo>
                <a:lnTo>
                  <a:pt x="66429" y="73234"/>
                </a:lnTo>
                <a:cubicBezTo>
                  <a:pt x="66397" y="73218"/>
                  <a:pt x="66359" y="73209"/>
                  <a:pt x="66318" y="73209"/>
                </a:cubicBezTo>
                <a:close/>
                <a:moveTo>
                  <a:pt x="28734" y="73272"/>
                </a:moveTo>
                <a:cubicBezTo>
                  <a:pt x="28394" y="73348"/>
                  <a:pt x="28432" y="73650"/>
                  <a:pt x="28583" y="73726"/>
                </a:cubicBezTo>
                <a:cubicBezTo>
                  <a:pt x="28610" y="73752"/>
                  <a:pt x="28656" y="73779"/>
                  <a:pt x="28693" y="73779"/>
                </a:cubicBezTo>
                <a:cubicBezTo>
                  <a:pt x="28709" y="73779"/>
                  <a:pt x="28723" y="73774"/>
                  <a:pt x="28734" y="73763"/>
                </a:cubicBezTo>
                <a:lnTo>
                  <a:pt x="28810" y="73650"/>
                </a:lnTo>
                <a:cubicBezTo>
                  <a:pt x="28886" y="73612"/>
                  <a:pt x="28999" y="73537"/>
                  <a:pt x="28999" y="73461"/>
                </a:cubicBezTo>
                <a:cubicBezTo>
                  <a:pt x="28999" y="73423"/>
                  <a:pt x="28961" y="73348"/>
                  <a:pt x="28810" y="73310"/>
                </a:cubicBezTo>
                <a:lnTo>
                  <a:pt x="28734" y="73272"/>
                </a:lnTo>
                <a:close/>
                <a:moveTo>
                  <a:pt x="50981" y="73218"/>
                </a:moveTo>
                <a:cubicBezTo>
                  <a:pt x="50953" y="73218"/>
                  <a:pt x="50923" y="73223"/>
                  <a:pt x="50890" y="73234"/>
                </a:cubicBezTo>
                <a:cubicBezTo>
                  <a:pt x="50738" y="73272"/>
                  <a:pt x="50663" y="73423"/>
                  <a:pt x="50663" y="73574"/>
                </a:cubicBezTo>
                <a:cubicBezTo>
                  <a:pt x="50663" y="73650"/>
                  <a:pt x="50701" y="73726"/>
                  <a:pt x="50776" y="73763"/>
                </a:cubicBezTo>
                <a:cubicBezTo>
                  <a:pt x="50814" y="73801"/>
                  <a:pt x="50890" y="73839"/>
                  <a:pt x="51003" y="73839"/>
                </a:cubicBezTo>
                <a:cubicBezTo>
                  <a:pt x="51154" y="73839"/>
                  <a:pt x="51268" y="73688"/>
                  <a:pt x="51268" y="73537"/>
                </a:cubicBezTo>
                <a:cubicBezTo>
                  <a:pt x="51268" y="73423"/>
                  <a:pt x="51230" y="73310"/>
                  <a:pt x="51154" y="73272"/>
                </a:cubicBezTo>
                <a:cubicBezTo>
                  <a:pt x="51101" y="73245"/>
                  <a:pt x="51047" y="73218"/>
                  <a:pt x="50981" y="73218"/>
                </a:cubicBezTo>
                <a:close/>
                <a:moveTo>
                  <a:pt x="88395" y="73348"/>
                </a:moveTo>
                <a:cubicBezTo>
                  <a:pt x="88168" y="73348"/>
                  <a:pt x="88017" y="73499"/>
                  <a:pt x="88055" y="73726"/>
                </a:cubicBezTo>
                <a:lnTo>
                  <a:pt x="88168" y="73839"/>
                </a:lnTo>
                <a:lnTo>
                  <a:pt x="88433" y="73839"/>
                </a:lnTo>
                <a:lnTo>
                  <a:pt x="88546" y="73726"/>
                </a:lnTo>
                <a:lnTo>
                  <a:pt x="88546" y="73461"/>
                </a:lnTo>
                <a:lnTo>
                  <a:pt x="88395" y="73348"/>
                </a:lnTo>
                <a:close/>
                <a:moveTo>
                  <a:pt x="30776" y="73499"/>
                </a:moveTo>
                <a:cubicBezTo>
                  <a:pt x="30663" y="73499"/>
                  <a:pt x="30587" y="73499"/>
                  <a:pt x="30511" y="73537"/>
                </a:cubicBezTo>
                <a:cubicBezTo>
                  <a:pt x="30474" y="73574"/>
                  <a:pt x="30436" y="73650"/>
                  <a:pt x="30436" y="73726"/>
                </a:cubicBezTo>
                <a:lnTo>
                  <a:pt x="30436" y="73763"/>
                </a:lnTo>
                <a:lnTo>
                  <a:pt x="30587" y="73877"/>
                </a:lnTo>
                <a:lnTo>
                  <a:pt x="30738" y="73877"/>
                </a:lnTo>
                <a:lnTo>
                  <a:pt x="30889" y="73763"/>
                </a:lnTo>
                <a:lnTo>
                  <a:pt x="30889" y="73612"/>
                </a:lnTo>
                <a:lnTo>
                  <a:pt x="30776" y="73499"/>
                </a:lnTo>
                <a:close/>
                <a:moveTo>
                  <a:pt x="20455" y="73688"/>
                </a:moveTo>
                <a:cubicBezTo>
                  <a:pt x="20341" y="73688"/>
                  <a:pt x="20266" y="73688"/>
                  <a:pt x="20190" y="73726"/>
                </a:cubicBezTo>
                <a:cubicBezTo>
                  <a:pt x="20114" y="73763"/>
                  <a:pt x="20076" y="73877"/>
                  <a:pt x="20076" y="73952"/>
                </a:cubicBezTo>
                <a:cubicBezTo>
                  <a:pt x="20076" y="74066"/>
                  <a:pt x="20114" y="74141"/>
                  <a:pt x="20228" y="74179"/>
                </a:cubicBezTo>
                <a:lnTo>
                  <a:pt x="20379" y="74028"/>
                </a:lnTo>
                <a:cubicBezTo>
                  <a:pt x="20455" y="73990"/>
                  <a:pt x="20530" y="73952"/>
                  <a:pt x="20530" y="73839"/>
                </a:cubicBezTo>
                <a:cubicBezTo>
                  <a:pt x="20530" y="73839"/>
                  <a:pt x="20530" y="73801"/>
                  <a:pt x="20530" y="73801"/>
                </a:cubicBezTo>
                <a:lnTo>
                  <a:pt x="20455" y="73688"/>
                </a:lnTo>
                <a:close/>
                <a:moveTo>
                  <a:pt x="75502" y="73801"/>
                </a:moveTo>
                <a:lnTo>
                  <a:pt x="75313" y="73952"/>
                </a:lnTo>
                <a:cubicBezTo>
                  <a:pt x="75313" y="73952"/>
                  <a:pt x="75276" y="73990"/>
                  <a:pt x="75238" y="74028"/>
                </a:cubicBezTo>
                <a:lnTo>
                  <a:pt x="75351" y="74179"/>
                </a:lnTo>
                <a:lnTo>
                  <a:pt x="75540" y="74179"/>
                </a:lnTo>
                <a:lnTo>
                  <a:pt x="75654" y="74066"/>
                </a:lnTo>
                <a:cubicBezTo>
                  <a:pt x="75654" y="74066"/>
                  <a:pt x="75654" y="74028"/>
                  <a:pt x="75654" y="74028"/>
                </a:cubicBezTo>
                <a:cubicBezTo>
                  <a:pt x="75654" y="73990"/>
                  <a:pt x="75654" y="73839"/>
                  <a:pt x="75502" y="73801"/>
                </a:cubicBezTo>
                <a:close/>
                <a:moveTo>
                  <a:pt x="26466" y="73726"/>
                </a:moveTo>
                <a:cubicBezTo>
                  <a:pt x="26390" y="73726"/>
                  <a:pt x="26277" y="73763"/>
                  <a:pt x="26277" y="73839"/>
                </a:cubicBezTo>
                <a:lnTo>
                  <a:pt x="26201" y="73915"/>
                </a:lnTo>
                <a:cubicBezTo>
                  <a:pt x="26201" y="74028"/>
                  <a:pt x="26239" y="74104"/>
                  <a:pt x="26277" y="74141"/>
                </a:cubicBezTo>
                <a:cubicBezTo>
                  <a:pt x="26343" y="74186"/>
                  <a:pt x="26423" y="74204"/>
                  <a:pt x="26500" y="74204"/>
                </a:cubicBezTo>
                <a:cubicBezTo>
                  <a:pt x="26555" y="74204"/>
                  <a:pt x="26608" y="74195"/>
                  <a:pt x="26655" y="74179"/>
                </a:cubicBezTo>
                <a:lnTo>
                  <a:pt x="26768" y="74104"/>
                </a:lnTo>
                <a:cubicBezTo>
                  <a:pt x="26806" y="74066"/>
                  <a:pt x="26806" y="74066"/>
                  <a:pt x="26806" y="74028"/>
                </a:cubicBezTo>
                <a:cubicBezTo>
                  <a:pt x="26806" y="73877"/>
                  <a:pt x="26617" y="73726"/>
                  <a:pt x="26466" y="73726"/>
                </a:cubicBezTo>
                <a:close/>
                <a:moveTo>
                  <a:pt x="42081" y="73763"/>
                </a:moveTo>
                <a:lnTo>
                  <a:pt x="41929" y="73877"/>
                </a:lnTo>
                <a:cubicBezTo>
                  <a:pt x="41929" y="73877"/>
                  <a:pt x="41929" y="73915"/>
                  <a:pt x="41929" y="73952"/>
                </a:cubicBezTo>
                <a:cubicBezTo>
                  <a:pt x="41891" y="73990"/>
                  <a:pt x="41891" y="74028"/>
                  <a:pt x="41891" y="74104"/>
                </a:cubicBezTo>
                <a:cubicBezTo>
                  <a:pt x="41891" y="74179"/>
                  <a:pt x="41929" y="74255"/>
                  <a:pt x="42043" y="74293"/>
                </a:cubicBezTo>
                <a:lnTo>
                  <a:pt x="42156" y="74255"/>
                </a:lnTo>
                <a:cubicBezTo>
                  <a:pt x="42232" y="74217"/>
                  <a:pt x="42383" y="74104"/>
                  <a:pt x="42383" y="73952"/>
                </a:cubicBezTo>
                <a:cubicBezTo>
                  <a:pt x="42383" y="73915"/>
                  <a:pt x="42383" y="73763"/>
                  <a:pt x="42081" y="73763"/>
                </a:cubicBezTo>
                <a:close/>
                <a:moveTo>
                  <a:pt x="54066" y="73877"/>
                </a:moveTo>
                <a:cubicBezTo>
                  <a:pt x="54028" y="73915"/>
                  <a:pt x="53952" y="73915"/>
                  <a:pt x="53839" y="73952"/>
                </a:cubicBezTo>
                <a:lnTo>
                  <a:pt x="53763" y="74066"/>
                </a:lnTo>
                <a:cubicBezTo>
                  <a:pt x="53763" y="74179"/>
                  <a:pt x="53801" y="74217"/>
                  <a:pt x="53801" y="74255"/>
                </a:cubicBezTo>
                <a:cubicBezTo>
                  <a:pt x="53801" y="74255"/>
                  <a:pt x="53801" y="74217"/>
                  <a:pt x="53801" y="74217"/>
                </a:cubicBezTo>
                <a:lnTo>
                  <a:pt x="53914" y="74406"/>
                </a:lnTo>
                <a:lnTo>
                  <a:pt x="53952" y="74406"/>
                </a:lnTo>
                <a:cubicBezTo>
                  <a:pt x="53990" y="74444"/>
                  <a:pt x="54066" y="74444"/>
                  <a:pt x="54141" y="74444"/>
                </a:cubicBezTo>
                <a:lnTo>
                  <a:pt x="54217" y="74406"/>
                </a:lnTo>
                <a:cubicBezTo>
                  <a:pt x="54292" y="74368"/>
                  <a:pt x="54406" y="74217"/>
                  <a:pt x="54406" y="74066"/>
                </a:cubicBezTo>
                <a:cubicBezTo>
                  <a:pt x="54406" y="73990"/>
                  <a:pt x="54368" y="73915"/>
                  <a:pt x="54255" y="73877"/>
                </a:cubicBezTo>
                <a:close/>
                <a:moveTo>
                  <a:pt x="83215" y="73461"/>
                </a:moveTo>
                <a:cubicBezTo>
                  <a:pt x="83140" y="73537"/>
                  <a:pt x="83102" y="73574"/>
                  <a:pt x="83102" y="73650"/>
                </a:cubicBezTo>
                <a:cubicBezTo>
                  <a:pt x="83064" y="73726"/>
                  <a:pt x="83026" y="73763"/>
                  <a:pt x="82988" y="73763"/>
                </a:cubicBezTo>
                <a:lnTo>
                  <a:pt x="83102" y="73990"/>
                </a:lnTo>
                <a:cubicBezTo>
                  <a:pt x="83064" y="73990"/>
                  <a:pt x="83026" y="73952"/>
                  <a:pt x="83026" y="73952"/>
                </a:cubicBezTo>
                <a:cubicBezTo>
                  <a:pt x="83026" y="73952"/>
                  <a:pt x="83026" y="73952"/>
                  <a:pt x="83026" y="73990"/>
                </a:cubicBezTo>
                <a:cubicBezTo>
                  <a:pt x="83026" y="74028"/>
                  <a:pt x="83026" y="74104"/>
                  <a:pt x="83064" y="74141"/>
                </a:cubicBezTo>
                <a:cubicBezTo>
                  <a:pt x="83102" y="74179"/>
                  <a:pt x="83140" y="74179"/>
                  <a:pt x="83177" y="74217"/>
                </a:cubicBezTo>
                <a:lnTo>
                  <a:pt x="83215" y="74217"/>
                </a:lnTo>
                <a:lnTo>
                  <a:pt x="83253" y="74255"/>
                </a:lnTo>
                <a:cubicBezTo>
                  <a:pt x="83329" y="74331"/>
                  <a:pt x="83480" y="74444"/>
                  <a:pt x="83669" y="74444"/>
                </a:cubicBezTo>
                <a:lnTo>
                  <a:pt x="83782" y="74368"/>
                </a:lnTo>
                <a:cubicBezTo>
                  <a:pt x="83782" y="74368"/>
                  <a:pt x="83782" y="74406"/>
                  <a:pt x="83782" y="74406"/>
                </a:cubicBezTo>
                <a:lnTo>
                  <a:pt x="83896" y="74293"/>
                </a:lnTo>
                <a:cubicBezTo>
                  <a:pt x="83934" y="74255"/>
                  <a:pt x="83934" y="74217"/>
                  <a:pt x="83934" y="74179"/>
                </a:cubicBezTo>
                <a:cubicBezTo>
                  <a:pt x="83934" y="74028"/>
                  <a:pt x="83820" y="73952"/>
                  <a:pt x="83745" y="73915"/>
                </a:cubicBezTo>
                <a:cubicBezTo>
                  <a:pt x="83707" y="73915"/>
                  <a:pt x="83707" y="73915"/>
                  <a:pt x="83669" y="73877"/>
                </a:cubicBezTo>
                <a:cubicBezTo>
                  <a:pt x="83669" y="73574"/>
                  <a:pt x="83480" y="73461"/>
                  <a:pt x="83329" y="73461"/>
                </a:cubicBezTo>
                <a:close/>
                <a:moveTo>
                  <a:pt x="53725" y="74217"/>
                </a:moveTo>
                <a:cubicBezTo>
                  <a:pt x="53650" y="74217"/>
                  <a:pt x="53536" y="74217"/>
                  <a:pt x="53498" y="74255"/>
                </a:cubicBezTo>
                <a:cubicBezTo>
                  <a:pt x="53347" y="74368"/>
                  <a:pt x="53385" y="74595"/>
                  <a:pt x="53650" y="74595"/>
                </a:cubicBezTo>
                <a:lnTo>
                  <a:pt x="53801" y="74482"/>
                </a:lnTo>
                <a:cubicBezTo>
                  <a:pt x="53801" y="74444"/>
                  <a:pt x="53801" y="74444"/>
                  <a:pt x="53839" y="74406"/>
                </a:cubicBezTo>
                <a:lnTo>
                  <a:pt x="53725" y="74217"/>
                </a:lnTo>
                <a:close/>
                <a:moveTo>
                  <a:pt x="43177" y="73915"/>
                </a:moveTo>
                <a:cubicBezTo>
                  <a:pt x="43026" y="73952"/>
                  <a:pt x="42950" y="74066"/>
                  <a:pt x="42874" y="74179"/>
                </a:cubicBezTo>
                <a:cubicBezTo>
                  <a:pt x="42837" y="74217"/>
                  <a:pt x="42837" y="74255"/>
                  <a:pt x="42799" y="74293"/>
                </a:cubicBezTo>
                <a:lnTo>
                  <a:pt x="42912" y="74482"/>
                </a:lnTo>
                <a:cubicBezTo>
                  <a:pt x="42950" y="74482"/>
                  <a:pt x="42950" y="74482"/>
                  <a:pt x="42988" y="74520"/>
                </a:cubicBezTo>
                <a:cubicBezTo>
                  <a:pt x="43026" y="74595"/>
                  <a:pt x="43139" y="74671"/>
                  <a:pt x="43290" y="74671"/>
                </a:cubicBezTo>
                <a:lnTo>
                  <a:pt x="43442" y="74557"/>
                </a:lnTo>
                <a:cubicBezTo>
                  <a:pt x="43442" y="74520"/>
                  <a:pt x="43442" y="74520"/>
                  <a:pt x="43479" y="74482"/>
                </a:cubicBezTo>
                <a:cubicBezTo>
                  <a:pt x="43555" y="74444"/>
                  <a:pt x="43631" y="74406"/>
                  <a:pt x="43668" y="74331"/>
                </a:cubicBezTo>
                <a:lnTo>
                  <a:pt x="43517" y="74179"/>
                </a:lnTo>
                <a:cubicBezTo>
                  <a:pt x="43517" y="74141"/>
                  <a:pt x="43479" y="74141"/>
                  <a:pt x="43479" y="74141"/>
                </a:cubicBezTo>
                <a:cubicBezTo>
                  <a:pt x="43442" y="74104"/>
                  <a:pt x="43404" y="74066"/>
                  <a:pt x="43366" y="74028"/>
                </a:cubicBezTo>
                <a:lnTo>
                  <a:pt x="43177" y="73915"/>
                </a:lnTo>
                <a:close/>
                <a:moveTo>
                  <a:pt x="39473" y="74209"/>
                </a:moveTo>
                <a:cubicBezTo>
                  <a:pt x="39327" y="74209"/>
                  <a:pt x="39234" y="74298"/>
                  <a:pt x="39169" y="74331"/>
                </a:cubicBezTo>
                <a:cubicBezTo>
                  <a:pt x="39132" y="74368"/>
                  <a:pt x="39132" y="74368"/>
                  <a:pt x="39094" y="74406"/>
                </a:cubicBezTo>
                <a:lnTo>
                  <a:pt x="39207" y="74633"/>
                </a:lnTo>
                <a:cubicBezTo>
                  <a:pt x="39265" y="74662"/>
                  <a:pt x="39322" y="74734"/>
                  <a:pt x="39446" y="74734"/>
                </a:cubicBezTo>
                <a:cubicBezTo>
                  <a:pt x="39485" y="74734"/>
                  <a:pt x="39531" y="74727"/>
                  <a:pt x="39585" y="74709"/>
                </a:cubicBezTo>
                <a:lnTo>
                  <a:pt x="39699" y="74595"/>
                </a:lnTo>
                <a:lnTo>
                  <a:pt x="39699" y="74331"/>
                </a:lnTo>
                <a:lnTo>
                  <a:pt x="39547" y="74217"/>
                </a:lnTo>
                <a:cubicBezTo>
                  <a:pt x="39521" y="74212"/>
                  <a:pt x="39496" y="74209"/>
                  <a:pt x="39473" y="74209"/>
                </a:cubicBezTo>
                <a:close/>
                <a:moveTo>
                  <a:pt x="70020" y="74406"/>
                </a:moveTo>
                <a:cubicBezTo>
                  <a:pt x="69945" y="74406"/>
                  <a:pt x="69718" y="74444"/>
                  <a:pt x="69718" y="74595"/>
                </a:cubicBezTo>
                <a:cubicBezTo>
                  <a:pt x="69718" y="74633"/>
                  <a:pt x="69718" y="74633"/>
                  <a:pt x="69718" y="74671"/>
                </a:cubicBezTo>
                <a:lnTo>
                  <a:pt x="69869" y="74746"/>
                </a:lnTo>
                <a:lnTo>
                  <a:pt x="69983" y="74746"/>
                </a:lnTo>
                <a:lnTo>
                  <a:pt x="70134" y="74671"/>
                </a:lnTo>
                <a:cubicBezTo>
                  <a:pt x="70134" y="74633"/>
                  <a:pt x="70172" y="74595"/>
                  <a:pt x="70172" y="74557"/>
                </a:cubicBezTo>
                <a:lnTo>
                  <a:pt x="70020" y="74406"/>
                </a:lnTo>
                <a:close/>
                <a:moveTo>
                  <a:pt x="64765" y="74406"/>
                </a:moveTo>
                <a:lnTo>
                  <a:pt x="64614" y="74520"/>
                </a:lnTo>
                <a:cubicBezTo>
                  <a:pt x="64614" y="74482"/>
                  <a:pt x="64614" y="74482"/>
                  <a:pt x="64614" y="74482"/>
                </a:cubicBezTo>
                <a:lnTo>
                  <a:pt x="64500" y="74595"/>
                </a:lnTo>
                <a:cubicBezTo>
                  <a:pt x="64500" y="74633"/>
                  <a:pt x="64500" y="74633"/>
                  <a:pt x="64500" y="74633"/>
                </a:cubicBezTo>
                <a:cubicBezTo>
                  <a:pt x="64500" y="74709"/>
                  <a:pt x="64500" y="74860"/>
                  <a:pt x="64652" y="74860"/>
                </a:cubicBezTo>
                <a:lnTo>
                  <a:pt x="64803" y="74746"/>
                </a:lnTo>
                <a:lnTo>
                  <a:pt x="64803" y="74746"/>
                </a:lnTo>
                <a:cubicBezTo>
                  <a:pt x="64803" y="74784"/>
                  <a:pt x="64765" y="74822"/>
                  <a:pt x="64803" y="74822"/>
                </a:cubicBezTo>
                <a:cubicBezTo>
                  <a:pt x="64841" y="74784"/>
                  <a:pt x="64954" y="74784"/>
                  <a:pt x="64992" y="74671"/>
                </a:cubicBezTo>
                <a:lnTo>
                  <a:pt x="64879" y="74520"/>
                </a:lnTo>
                <a:lnTo>
                  <a:pt x="64879" y="74520"/>
                </a:lnTo>
                <a:cubicBezTo>
                  <a:pt x="64879" y="74520"/>
                  <a:pt x="64916" y="74557"/>
                  <a:pt x="64916" y="74557"/>
                </a:cubicBezTo>
                <a:cubicBezTo>
                  <a:pt x="64916" y="74520"/>
                  <a:pt x="64879" y="74444"/>
                  <a:pt x="64765" y="74406"/>
                </a:cubicBezTo>
                <a:close/>
                <a:moveTo>
                  <a:pt x="8091" y="74520"/>
                </a:moveTo>
                <a:lnTo>
                  <a:pt x="7940" y="74633"/>
                </a:lnTo>
                <a:lnTo>
                  <a:pt x="7940" y="74784"/>
                </a:lnTo>
                <a:lnTo>
                  <a:pt x="8091" y="74898"/>
                </a:lnTo>
                <a:cubicBezTo>
                  <a:pt x="8125" y="74909"/>
                  <a:pt x="8155" y="74913"/>
                  <a:pt x="8181" y="74913"/>
                </a:cubicBezTo>
                <a:cubicBezTo>
                  <a:pt x="8246" y="74913"/>
                  <a:pt x="8292" y="74887"/>
                  <a:pt x="8318" y="74860"/>
                </a:cubicBezTo>
                <a:cubicBezTo>
                  <a:pt x="8356" y="74822"/>
                  <a:pt x="8432" y="74746"/>
                  <a:pt x="8432" y="74671"/>
                </a:cubicBezTo>
                <a:lnTo>
                  <a:pt x="8394" y="74633"/>
                </a:lnTo>
                <a:lnTo>
                  <a:pt x="8280" y="74520"/>
                </a:lnTo>
                <a:close/>
                <a:moveTo>
                  <a:pt x="58640" y="74709"/>
                </a:moveTo>
                <a:cubicBezTo>
                  <a:pt x="58489" y="74709"/>
                  <a:pt x="58376" y="74784"/>
                  <a:pt x="58376" y="74898"/>
                </a:cubicBezTo>
                <a:lnTo>
                  <a:pt x="58527" y="74898"/>
                </a:lnTo>
                <a:cubicBezTo>
                  <a:pt x="58527" y="74935"/>
                  <a:pt x="58527" y="74935"/>
                  <a:pt x="58527" y="74935"/>
                </a:cubicBezTo>
                <a:lnTo>
                  <a:pt x="58716" y="74935"/>
                </a:lnTo>
                <a:cubicBezTo>
                  <a:pt x="58716" y="74935"/>
                  <a:pt x="58716" y="74935"/>
                  <a:pt x="58716" y="74898"/>
                </a:cubicBezTo>
                <a:lnTo>
                  <a:pt x="58867" y="74898"/>
                </a:lnTo>
                <a:cubicBezTo>
                  <a:pt x="58867" y="74860"/>
                  <a:pt x="58829" y="74784"/>
                  <a:pt x="58754" y="74746"/>
                </a:cubicBezTo>
                <a:cubicBezTo>
                  <a:pt x="58716" y="74746"/>
                  <a:pt x="58678" y="74709"/>
                  <a:pt x="58640" y="74709"/>
                </a:cubicBezTo>
                <a:close/>
                <a:moveTo>
                  <a:pt x="46277" y="74671"/>
                </a:moveTo>
                <a:lnTo>
                  <a:pt x="46164" y="74784"/>
                </a:lnTo>
                <a:lnTo>
                  <a:pt x="46164" y="74898"/>
                </a:lnTo>
                <a:lnTo>
                  <a:pt x="46277" y="75011"/>
                </a:lnTo>
                <a:cubicBezTo>
                  <a:pt x="46315" y="75049"/>
                  <a:pt x="46353" y="75049"/>
                  <a:pt x="46391" y="75049"/>
                </a:cubicBezTo>
                <a:lnTo>
                  <a:pt x="46542" y="74898"/>
                </a:lnTo>
                <a:cubicBezTo>
                  <a:pt x="46542" y="74860"/>
                  <a:pt x="46542" y="74784"/>
                  <a:pt x="46466" y="74709"/>
                </a:cubicBezTo>
                <a:cubicBezTo>
                  <a:pt x="46428" y="74671"/>
                  <a:pt x="46353" y="74671"/>
                  <a:pt x="46277" y="74671"/>
                </a:cubicBezTo>
                <a:close/>
                <a:moveTo>
                  <a:pt x="43101" y="74671"/>
                </a:moveTo>
                <a:lnTo>
                  <a:pt x="42912" y="74784"/>
                </a:lnTo>
                <a:cubicBezTo>
                  <a:pt x="42912" y="74822"/>
                  <a:pt x="42912" y="74860"/>
                  <a:pt x="42874" y="74898"/>
                </a:cubicBezTo>
                <a:lnTo>
                  <a:pt x="42988" y="75087"/>
                </a:lnTo>
                <a:lnTo>
                  <a:pt x="43064" y="75087"/>
                </a:lnTo>
                <a:cubicBezTo>
                  <a:pt x="43117" y="75113"/>
                  <a:pt x="43170" y="75140"/>
                  <a:pt x="43251" y="75140"/>
                </a:cubicBezTo>
                <a:cubicBezTo>
                  <a:pt x="43284" y="75140"/>
                  <a:pt x="43322" y="75136"/>
                  <a:pt x="43366" y="75124"/>
                </a:cubicBezTo>
                <a:lnTo>
                  <a:pt x="43479" y="75049"/>
                </a:lnTo>
                <a:cubicBezTo>
                  <a:pt x="43479" y="75011"/>
                  <a:pt x="43479" y="74973"/>
                  <a:pt x="43479" y="74935"/>
                </a:cubicBezTo>
                <a:cubicBezTo>
                  <a:pt x="43479" y="74746"/>
                  <a:pt x="43290" y="74709"/>
                  <a:pt x="43177" y="74709"/>
                </a:cubicBezTo>
                <a:cubicBezTo>
                  <a:pt x="43139" y="74709"/>
                  <a:pt x="43101" y="74709"/>
                  <a:pt x="43101" y="74671"/>
                </a:cubicBezTo>
                <a:close/>
                <a:moveTo>
                  <a:pt x="14027" y="74822"/>
                </a:moveTo>
                <a:cubicBezTo>
                  <a:pt x="13914" y="74822"/>
                  <a:pt x="13800" y="74822"/>
                  <a:pt x="13725" y="75011"/>
                </a:cubicBezTo>
                <a:lnTo>
                  <a:pt x="13800" y="75238"/>
                </a:lnTo>
                <a:cubicBezTo>
                  <a:pt x="13874" y="75238"/>
                  <a:pt x="14019" y="75238"/>
                  <a:pt x="14096" y="75029"/>
                </a:cubicBezTo>
                <a:lnTo>
                  <a:pt x="14096" y="75029"/>
                </a:lnTo>
                <a:lnTo>
                  <a:pt x="14103" y="75049"/>
                </a:lnTo>
                <a:cubicBezTo>
                  <a:pt x="14103" y="75049"/>
                  <a:pt x="14103" y="75011"/>
                  <a:pt x="14103" y="75011"/>
                </a:cubicBezTo>
                <a:cubicBezTo>
                  <a:pt x="14101" y="75017"/>
                  <a:pt x="14099" y="75023"/>
                  <a:pt x="14096" y="75029"/>
                </a:cubicBezTo>
                <a:lnTo>
                  <a:pt x="14096" y="75029"/>
                </a:lnTo>
                <a:lnTo>
                  <a:pt x="14027" y="74822"/>
                </a:lnTo>
                <a:close/>
                <a:moveTo>
                  <a:pt x="35578" y="74066"/>
                </a:moveTo>
                <a:lnTo>
                  <a:pt x="35389" y="74141"/>
                </a:lnTo>
                <a:cubicBezTo>
                  <a:pt x="35351" y="74179"/>
                  <a:pt x="35351" y="74217"/>
                  <a:pt x="35313" y="74255"/>
                </a:cubicBezTo>
                <a:lnTo>
                  <a:pt x="35275" y="74293"/>
                </a:lnTo>
                <a:cubicBezTo>
                  <a:pt x="35200" y="74444"/>
                  <a:pt x="35313" y="74520"/>
                  <a:pt x="35389" y="74557"/>
                </a:cubicBezTo>
                <a:lnTo>
                  <a:pt x="35389" y="74633"/>
                </a:lnTo>
                <a:cubicBezTo>
                  <a:pt x="35389" y="74671"/>
                  <a:pt x="35389" y="74709"/>
                  <a:pt x="35389" y="74784"/>
                </a:cubicBezTo>
                <a:lnTo>
                  <a:pt x="35389" y="74860"/>
                </a:lnTo>
                <a:cubicBezTo>
                  <a:pt x="35389" y="74898"/>
                  <a:pt x="35389" y="75011"/>
                  <a:pt x="35502" y="75011"/>
                </a:cubicBezTo>
                <a:cubicBezTo>
                  <a:pt x="35521" y="75030"/>
                  <a:pt x="35540" y="75039"/>
                  <a:pt x="35563" y="75039"/>
                </a:cubicBezTo>
                <a:cubicBezTo>
                  <a:pt x="35587" y="75039"/>
                  <a:pt x="35615" y="75030"/>
                  <a:pt x="35653" y="75011"/>
                </a:cubicBezTo>
                <a:cubicBezTo>
                  <a:pt x="35691" y="74973"/>
                  <a:pt x="35729" y="74973"/>
                  <a:pt x="35767" y="74935"/>
                </a:cubicBezTo>
                <a:cubicBezTo>
                  <a:pt x="35927" y="74855"/>
                  <a:pt x="36087" y="74775"/>
                  <a:pt x="36288" y="74775"/>
                </a:cubicBezTo>
                <a:cubicBezTo>
                  <a:pt x="36371" y="74775"/>
                  <a:pt x="36461" y="74789"/>
                  <a:pt x="36561" y="74822"/>
                </a:cubicBezTo>
                <a:lnTo>
                  <a:pt x="36679" y="74751"/>
                </a:lnTo>
                <a:lnTo>
                  <a:pt x="36679" y="74751"/>
                </a:lnTo>
                <a:lnTo>
                  <a:pt x="36712" y="74784"/>
                </a:lnTo>
                <a:cubicBezTo>
                  <a:pt x="36598" y="74822"/>
                  <a:pt x="36561" y="74898"/>
                  <a:pt x="36561" y="74973"/>
                </a:cubicBezTo>
                <a:cubicBezTo>
                  <a:pt x="36561" y="74973"/>
                  <a:pt x="36561" y="75011"/>
                  <a:pt x="36561" y="75011"/>
                </a:cubicBezTo>
                <a:lnTo>
                  <a:pt x="36636" y="75238"/>
                </a:lnTo>
                <a:cubicBezTo>
                  <a:pt x="36712" y="75238"/>
                  <a:pt x="36787" y="75238"/>
                  <a:pt x="36863" y="75162"/>
                </a:cubicBezTo>
                <a:cubicBezTo>
                  <a:pt x="36976" y="75087"/>
                  <a:pt x="37014" y="74973"/>
                  <a:pt x="37014" y="74860"/>
                </a:cubicBezTo>
                <a:cubicBezTo>
                  <a:pt x="37014" y="74746"/>
                  <a:pt x="36939" y="74709"/>
                  <a:pt x="36939" y="74709"/>
                </a:cubicBezTo>
                <a:cubicBezTo>
                  <a:pt x="36901" y="74709"/>
                  <a:pt x="36863" y="74699"/>
                  <a:pt x="36821" y="74699"/>
                </a:cubicBezTo>
                <a:cubicBezTo>
                  <a:pt x="36797" y="74699"/>
                  <a:pt x="36773" y="74702"/>
                  <a:pt x="36747" y="74710"/>
                </a:cubicBezTo>
                <a:lnTo>
                  <a:pt x="36747" y="74710"/>
                </a:lnTo>
                <a:lnTo>
                  <a:pt x="36750" y="74709"/>
                </a:lnTo>
                <a:cubicBezTo>
                  <a:pt x="36750" y="74671"/>
                  <a:pt x="36750" y="74633"/>
                  <a:pt x="36750" y="74595"/>
                </a:cubicBezTo>
                <a:cubicBezTo>
                  <a:pt x="36750" y="74444"/>
                  <a:pt x="36674" y="74141"/>
                  <a:pt x="36183" y="74104"/>
                </a:cubicBezTo>
                <a:cubicBezTo>
                  <a:pt x="36107" y="74104"/>
                  <a:pt x="36031" y="74141"/>
                  <a:pt x="35993" y="74179"/>
                </a:cubicBezTo>
                <a:cubicBezTo>
                  <a:pt x="35880" y="74141"/>
                  <a:pt x="35767" y="74104"/>
                  <a:pt x="35691" y="74104"/>
                </a:cubicBezTo>
                <a:cubicBezTo>
                  <a:pt x="35653" y="74104"/>
                  <a:pt x="35615" y="74066"/>
                  <a:pt x="35578" y="74066"/>
                </a:cubicBezTo>
                <a:close/>
                <a:moveTo>
                  <a:pt x="85036" y="74882"/>
                </a:moveTo>
                <a:cubicBezTo>
                  <a:pt x="85014" y="74882"/>
                  <a:pt x="84988" y="74887"/>
                  <a:pt x="84954" y="74898"/>
                </a:cubicBezTo>
                <a:lnTo>
                  <a:pt x="84841" y="75011"/>
                </a:lnTo>
                <a:lnTo>
                  <a:pt x="84841" y="75124"/>
                </a:lnTo>
                <a:lnTo>
                  <a:pt x="84954" y="75238"/>
                </a:lnTo>
                <a:cubicBezTo>
                  <a:pt x="84992" y="75238"/>
                  <a:pt x="85030" y="75276"/>
                  <a:pt x="85068" y="75276"/>
                </a:cubicBezTo>
                <a:lnTo>
                  <a:pt x="85257" y="75124"/>
                </a:lnTo>
                <a:cubicBezTo>
                  <a:pt x="85257" y="75049"/>
                  <a:pt x="85219" y="74973"/>
                  <a:pt x="85143" y="74935"/>
                </a:cubicBezTo>
                <a:cubicBezTo>
                  <a:pt x="85117" y="74909"/>
                  <a:pt x="85090" y="74882"/>
                  <a:pt x="85036" y="74882"/>
                </a:cubicBezTo>
                <a:close/>
                <a:moveTo>
                  <a:pt x="48092" y="75011"/>
                </a:moveTo>
                <a:lnTo>
                  <a:pt x="47903" y="75124"/>
                </a:lnTo>
                <a:cubicBezTo>
                  <a:pt x="47903" y="75162"/>
                  <a:pt x="47903" y="75162"/>
                  <a:pt x="47865" y="75200"/>
                </a:cubicBezTo>
                <a:lnTo>
                  <a:pt x="47979" y="75389"/>
                </a:lnTo>
                <a:lnTo>
                  <a:pt x="48092" y="75389"/>
                </a:lnTo>
                <a:lnTo>
                  <a:pt x="48205" y="75351"/>
                </a:lnTo>
                <a:cubicBezTo>
                  <a:pt x="48243" y="75314"/>
                  <a:pt x="48281" y="75238"/>
                  <a:pt x="48281" y="75162"/>
                </a:cubicBezTo>
                <a:cubicBezTo>
                  <a:pt x="48281" y="75124"/>
                  <a:pt x="48243" y="75049"/>
                  <a:pt x="48092" y="75011"/>
                </a:cubicBezTo>
                <a:close/>
                <a:moveTo>
                  <a:pt x="18375" y="75124"/>
                </a:moveTo>
                <a:cubicBezTo>
                  <a:pt x="18300" y="75124"/>
                  <a:pt x="18262" y="75162"/>
                  <a:pt x="18224" y="75162"/>
                </a:cubicBezTo>
                <a:cubicBezTo>
                  <a:pt x="18186" y="75200"/>
                  <a:pt x="18148" y="75238"/>
                  <a:pt x="18148" y="75314"/>
                </a:cubicBezTo>
                <a:lnTo>
                  <a:pt x="18148" y="75351"/>
                </a:lnTo>
                <a:lnTo>
                  <a:pt x="18224" y="75389"/>
                </a:lnTo>
                <a:cubicBezTo>
                  <a:pt x="18224" y="75389"/>
                  <a:pt x="18224" y="75351"/>
                  <a:pt x="18224" y="75351"/>
                </a:cubicBezTo>
                <a:lnTo>
                  <a:pt x="18337" y="75465"/>
                </a:lnTo>
                <a:lnTo>
                  <a:pt x="18451" y="75465"/>
                </a:lnTo>
                <a:lnTo>
                  <a:pt x="18564" y="75427"/>
                </a:lnTo>
                <a:cubicBezTo>
                  <a:pt x="18602" y="75389"/>
                  <a:pt x="18602" y="75351"/>
                  <a:pt x="18602" y="75314"/>
                </a:cubicBezTo>
                <a:cubicBezTo>
                  <a:pt x="18602" y="75200"/>
                  <a:pt x="18489" y="75124"/>
                  <a:pt x="18375" y="75124"/>
                </a:cubicBezTo>
                <a:close/>
                <a:moveTo>
                  <a:pt x="10171" y="75049"/>
                </a:moveTo>
                <a:lnTo>
                  <a:pt x="9982" y="75087"/>
                </a:lnTo>
                <a:cubicBezTo>
                  <a:pt x="9944" y="75087"/>
                  <a:pt x="9944" y="75124"/>
                  <a:pt x="9906" y="75124"/>
                </a:cubicBezTo>
                <a:cubicBezTo>
                  <a:pt x="9831" y="75124"/>
                  <a:pt x="9604" y="75162"/>
                  <a:pt x="9642" y="75389"/>
                </a:cubicBezTo>
                <a:lnTo>
                  <a:pt x="9679" y="75427"/>
                </a:lnTo>
                <a:cubicBezTo>
                  <a:pt x="9727" y="75499"/>
                  <a:pt x="9790" y="75525"/>
                  <a:pt x="9869" y="75525"/>
                </a:cubicBezTo>
                <a:cubicBezTo>
                  <a:pt x="9914" y="75525"/>
                  <a:pt x="9964" y="75516"/>
                  <a:pt x="10020" y="75503"/>
                </a:cubicBezTo>
                <a:cubicBezTo>
                  <a:pt x="10133" y="75465"/>
                  <a:pt x="10284" y="75389"/>
                  <a:pt x="10284" y="75238"/>
                </a:cubicBezTo>
                <a:cubicBezTo>
                  <a:pt x="10284" y="75162"/>
                  <a:pt x="10246" y="75124"/>
                  <a:pt x="10171" y="75049"/>
                </a:cubicBezTo>
                <a:close/>
                <a:moveTo>
                  <a:pt x="54330" y="75087"/>
                </a:moveTo>
                <a:lnTo>
                  <a:pt x="54179" y="75200"/>
                </a:lnTo>
                <a:cubicBezTo>
                  <a:pt x="54141" y="75389"/>
                  <a:pt x="54255" y="75503"/>
                  <a:pt x="54406" y="75540"/>
                </a:cubicBezTo>
                <a:lnTo>
                  <a:pt x="54557" y="75427"/>
                </a:lnTo>
                <a:lnTo>
                  <a:pt x="54595" y="75427"/>
                </a:lnTo>
                <a:cubicBezTo>
                  <a:pt x="54595" y="75389"/>
                  <a:pt x="54633" y="75314"/>
                  <a:pt x="54633" y="75238"/>
                </a:cubicBezTo>
                <a:cubicBezTo>
                  <a:pt x="54633" y="75238"/>
                  <a:pt x="54633" y="75200"/>
                  <a:pt x="54633" y="75200"/>
                </a:cubicBezTo>
                <a:lnTo>
                  <a:pt x="54481" y="75087"/>
                </a:lnTo>
                <a:close/>
                <a:moveTo>
                  <a:pt x="55947" y="75233"/>
                </a:moveTo>
                <a:cubicBezTo>
                  <a:pt x="55685" y="75233"/>
                  <a:pt x="55650" y="75396"/>
                  <a:pt x="55616" y="75465"/>
                </a:cubicBezTo>
                <a:lnTo>
                  <a:pt x="55653" y="75540"/>
                </a:lnTo>
                <a:cubicBezTo>
                  <a:pt x="55725" y="75612"/>
                  <a:pt x="55782" y="75639"/>
                  <a:pt x="55833" y="75639"/>
                </a:cubicBezTo>
                <a:cubicBezTo>
                  <a:pt x="55863" y="75639"/>
                  <a:pt x="55890" y="75630"/>
                  <a:pt x="55918" y="75616"/>
                </a:cubicBezTo>
                <a:cubicBezTo>
                  <a:pt x="56032" y="75616"/>
                  <a:pt x="56107" y="75540"/>
                  <a:pt x="56145" y="75389"/>
                </a:cubicBezTo>
                <a:lnTo>
                  <a:pt x="56032" y="75238"/>
                </a:lnTo>
                <a:cubicBezTo>
                  <a:pt x="56001" y="75235"/>
                  <a:pt x="55973" y="75233"/>
                  <a:pt x="55947" y="75233"/>
                </a:cubicBezTo>
                <a:close/>
                <a:moveTo>
                  <a:pt x="17392" y="75238"/>
                </a:moveTo>
                <a:lnTo>
                  <a:pt x="17241" y="75351"/>
                </a:lnTo>
                <a:cubicBezTo>
                  <a:pt x="17203" y="75540"/>
                  <a:pt x="17317" y="75654"/>
                  <a:pt x="17468" y="75692"/>
                </a:cubicBezTo>
                <a:lnTo>
                  <a:pt x="17581" y="75578"/>
                </a:lnTo>
                <a:lnTo>
                  <a:pt x="17581" y="75578"/>
                </a:lnTo>
                <a:cubicBezTo>
                  <a:pt x="17732" y="75540"/>
                  <a:pt x="17770" y="75465"/>
                  <a:pt x="17770" y="75427"/>
                </a:cubicBezTo>
                <a:cubicBezTo>
                  <a:pt x="17770" y="75389"/>
                  <a:pt x="17770" y="75351"/>
                  <a:pt x="17732" y="75314"/>
                </a:cubicBezTo>
                <a:lnTo>
                  <a:pt x="17619" y="75238"/>
                </a:lnTo>
                <a:close/>
                <a:moveTo>
                  <a:pt x="47600" y="75238"/>
                </a:moveTo>
                <a:cubicBezTo>
                  <a:pt x="47525" y="75238"/>
                  <a:pt x="47449" y="75238"/>
                  <a:pt x="47374" y="75276"/>
                </a:cubicBezTo>
                <a:cubicBezTo>
                  <a:pt x="47298" y="75314"/>
                  <a:pt x="47222" y="75427"/>
                  <a:pt x="47222" y="75503"/>
                </a:cubicBezTo>
                <a:cubicBezTo>
                  <a:pt x="47222" y="75616"/>
                  <a:pt x="47298" y="75692"/>
                  <a:pt x="47411" y="75729"/>
                </a:cubicBezTo>
                <a:lnTo>
                  <a:pt x="47563" y="75692"/>
                </a:lnTo>
                <a:cubicBezTo>
                  <a:pt x="47563" y="75692"/>
                  <a:pt x="47600" y="75654"/>
                  <a:pt x="47600" y="75654"/>
                </a:cubicBezTo>
                <a:cubicBezTo>
                  <a:pt x="47676" y="75616"/>
                  <a:pt x="47752" y="75578"/>
                  <a:pt x="47752" y="75465"/>
                </a:cubicBezTo>
                <a:cubicBezTo>
                  <a:pt x="47752" y="75427"/>
                  <a:pt x="47714" y="75389"/>
                  <a:pt x="47676" y="75314"/>
                </a:cubicBezTo>
                <a:lnTo>
                  <a:pt x="47600" y="75238"/>
                </a:lnTo>
                <a:close/>
                <a:moveTo>
                  <a:pt x="8460" y="75346"/>
                </a:moveTo>
                <a:cubicBezTo>
                  <a:pt x="8198" y="75346"/>
                  <a:pt x="8164" y="75506"/>
                  <a:pt x="8129" y="75540"/>
                </a:cubicBezTo>
                <a:lnTo>
                  <a:pt x="8167" y="75654"/>
                </a:lnTo>
                <a:cubicBezTo>
                  <a:pt x="8222" y="75709"/>
                  <a:pt x="8318" y="75744"/>
                  <a:pt x="8410" y="75744"/>
                </a:cubicBezTo>
                <a:cubicBezTo>
                  <a:pt x="8444" y="75744"/>
                  <a:pt x="8477" y="75740"/>
                  <a:pt x="8507" y="75729"/>
                </a:cubicBezTo>
                <a:cubicBezTo>
                  <a:pt x="8583" y="75692"/>
                  <a:pt x="8659" y="75616"/>
                  <a:pt x="8659" y="75503"/>
                </a:cubicBezTo>
                <a:cubicBezTo>
                  <a:pt x="8659" y="75503"/>
                  <a:pt x="8659" y="75465"/>
                  <a:pt x="8659" y="75465"/>
                </a:cubicBezTo>
                <a:lnTo>
                  <a:pt x="8545" y="75351"/>
                </a:lnTo>
                <a:cubicBezTo>
                  <a:pt x="8514" y="75348"/>
                  <a:pt x="8486" y="75346"/>
                  <a:pt x="8460" y="75346"/>
                </a:cubicBezTo>
                <a:close/>
                <a:moveTo>
                  <a:pt x="63872" y="75493"/>
                </a:moveTo>
                <a:cubicBezTo>
                  <a:pt x="63820" y="75493"/>
                  <a:pt x="63763" y="75503"/>
                  <a:pt x="63706" y="75540"/>
                </a:cubicBezTo>
                <a:lnTo>
                  <a:pt x="63744" y="75729"/>
                </a:lnTo>
                <a:cubicBezTo>
                  <a:pt x="63706" y="75729"/>
                  <a:pt x="63669" y="75692"/>
                  <a:pt x="63669" y="75654"/>
                </a:cubicBezTo>
                <a:cubicBezTo>
                  <a:pt x="63669" y="75616"/>
                  <a:pt x="63669" y="75616"/>
                  <a:pt x="63669" y="75616"/>
                </a:cubicBezTo>
                <a:cubicBezTo>
                  <a:pt x="63669" y="75654"/>
                  <a:pt x="63631" y="75729"/>
                  <a:pt x="63631" y="75805"/>
                </a:cubicBezTo>
                <a:lnTo>
                  <a:pt x="63744" y="75881"/>
                </a:lnTo>
                <a:cubicBezTo>
                  <a:pt x="63808" y="75895"/>
                  <a:pt x="63865" y="75901"/>
                  <a:pt x="63916" y="75901"/>
                </a:cubicBezTo>
                <a:cubicBezTo>
                  <a:pt x="64140" y="75901"/>
                  <a:pt x="64257" y="75784"/>
                  <a:pt x="64349" y="75692"/>
                </a:cubicBezTo>
                <a:lnTo>
                  <a:pt x="64198" y="75503"/>
                </a:lnTo>
                <a:cubicBezTo>
                  <a:pt x="64160" y="75521"/>
                  <a:pt x="64122" y="75531"/>
                  <a:pt x="64089" y="75531"/>
                </a:cubicBezTo>
                <a:cubicBezTo>
                  <a:pt x="64056" y="75531"/>
                  <a:pt x="64028" y="75521"/>
                  <a:pt x="64009" y="75503"/>
                </a:cubicBezTo>
                <a:cubicBezTo>
                  <a:pt x="63971" y="75503"/>
                  <a:pt x="63924" y="75493"/>
                  <a:pt x="63872" y="75493"/>
                </a:cubicBezTo>
                <a:close/>
                <a:moveTo>
                  <a:pt x="21059" y="75540"/>
                </a:moveTo>
                <a:lnTo>
                  <a:pt x="20908" y="75692"/>
                </a:lnTo>
                <a:lnTo>
                  <a:pt x="20908" y="75767"/>
                </a:lnTo>
                <a:lnTo>
                  <a:pt x="21059" y="75881"/>
                </a:lnTo>
                <a:cubicBezTo>
                  <a:pt x="21059" y="75918"/>
                  <a:pt x="21135" y="75956"/>
                  <a:pt x="21249" y="75956"/>
                </a:cubicBezTo>
                <a:lnTo>
                  <a:pt x="21362" y="75843"/>
                </a:lnTo>
                <a:lnTo>
                  <a:pt x="21362" y="75692"/>
                </a:lnTo>
                <a:lnTo>
                  <a:pt x="21249" y="75540"/>
                </a:lnTo>
                <a:close/>
                <a:moveTo>
                  <a:pt x="32364" y="75616"/>
                </a:moveTo>
                <a:lnTo>
                  <a:pt x="32251" y="75729"/>
                </a:lnTo>
                <a:lnTo>
                  <a:pt x="32251" y="75881"/>
                </a:lnTo>
                <a:lnTo>
                  <a:pt x="32364" y="75994"/>
                </a:lnTo>
                <a:cubicBezTo>
                  <a:pt x="32477" y="75994"/>
                  <a:pt x="32553" y="75994"/>
                  <a:pt x="32629" y="75956"/>
                </a:cubicBezTo>
                <a:cubicBezTo>
                  <a:pt x="32666" y="75918"/>
                  <a:pt x="32704" y="75843"/>
                  <a:pt x="32704" y="75767"/>
                </a:cubicBezTo>
                <a:lnTo>
                  <a:pt x="32704" y="75729"/>
                </a:lnTo>
                <a:lnTo>
                  <a:pt x="32553" y="75616"/>
                </a:lnTo>
                <a:close/>
                <a:moveTo>
                  <a:pt x="18678" y="75654"/>
                </a:moveTo>
                <a:cubicBezTo>
                  <a:pt x="18602" y="75692"/>
                  <a:pt x="18375" y="75729"/>
                  <a:pt x="18375" y="75918"/>
                </a:cubicBezTo>
                <a:lnTo>
                  <a:pt x="18375" y="75956"/>
                </a:lnTo>
                <a:lnTo>
                  <a:pt x="18526" y="76032"/>
                </a:lnTo>
                <a:cubicBezTo>
                  <a:pt x="18547" y="76037"/>
                  <a:pt x="18567" y="76039"/>
                  <a:pt x="18585" y="76039"/>
                </a:cubicBezTo>
                <a:cubicBezTo>
                  <a:pt x="18698" y="76039"/>
                  <a:pt x="18758" y="75951"/>
                  <a:pt x="18791" y="75918"/>
                </a:cubicBezTo>
                <a:cubicBezTo>
                  <a:pt x="18791" y="75918"/>
                  <a:pt x="18829" y="75881"/>
                  <a:pt x="18829" y="75881"/>
                </a:cubicBezTo>
                <a:lnTo>
                  <a:pt x="18715" y="75654"/>
                </a:lnTo>
                <a:close/>
                <a:moveTo>
                  <a:pt x="17052" y="75767"/>
                </a:moveTo>
                <a:lnTo>
                  <a:pt x="16938" y="75881"/>
                </a:lnTo>
                <a:lnTo>
                  <a:pt x="16938" y="76032"/>
                </a:lnTo>
                <a:lnTo>
                  <a:pt x="17090" y="76145"/>
                </a:lnTo>
                <a:lnTo>
                  <a:pt x="17241" y="76145"/>
                </a:lnTo>
                <a:lnTo>
                  <a:pt x="17392" y="76032"/>
                </a:lnTo>
                <a:lnTo>
                  <a:pt x="17392" y="75918"/>
                </a:lnTo>
                <a:lnTo>
                  <a:pt x="17279" y="75805"/>
                </a:lnTo>
                <a:cubicBezTo>
                  <a:pt x="17241" y="75805"/>
                  <a:pt x="17165" y="75767"/>
                  <a:pt x="17052" y="75767"/>
                </a:cubicBezTo>
                <a:close/>
                <a:moveTo>
                  <a:pt x="20455" y="75805"/>
                </a:moveTo>
                <a:cubicBezTo>
                  <a:pt x="20266" y="75843"/>
                  <a:pt x="20152" y="75994"/>
                  <a:pt x="20190" y="76145"/>
                </a:cubicBezTo>
                <a:lnTo>
                  <a:pt x="20341" y="76221"/>
                </a:lnTo>
                <a:cubicBezTo>
                  <a:pt x="20354" y="76208"/>
                  <a:pt x="20366" y="76204"/>
                  <a:pt x="20379" y="76204"/>
                </a:cubicBezTo>
                <a:cubicBezTo>
                  <a:pt x="20404" y="76204"/>
                  <a:pt x="20429" y="76221"/>
                  <a:pt x="20455" y="76221"/>
                </a:cubicBezTo>
                <a:cubicBezTo>
                  <a:pt x="20530" y="76221"/>
                  <a:pt x="20644" y="76221"/>
                  <a:pt x="20719" y="76145"/>
                </a:cubicBezTo>
                <a:cubicBezTo>
                  <a:pt x="20757" y="76145"/>
                  <a:pt x="20795" y="76070"/>
                  <a:pt x="20795" y="76032"/>
                </a:cubicBezTo>
                <a:cubicBezTo>
                  <a:pt x="20795" y="75994"/>
                  <a:pt x="20757" y="75994"/>
                  <a:pt x="20757" y="75956"/>
                </a:cubicBezTo>
                <a:cubicBezTo>
                  <a:pt x="20719" y="75843"/>
                  <a:pt x="20606" y="75805"/>
                  <a:pt x="20455" y="75805"/>
                </a:cubicBezTo>
                <a:close/>
                <a:moveTo>
                  <a:pt x="23063" y="75805"/>
                </a:moveTo>
                <a:cubicBezTo>
                  <a:pt x="22950" y="75805"/>
                  <a:pt x="22874" y="75843"/>
                  <a:pt x="22799" y="75881"/>
                </a:cubicBezTo>
                <a:cubicBezTo>
                  <a:pt x="22761" y="75918"/>
                  <a:pt x="22723" y="75956"/>
                  <a:pt x="22723" y="76070"/>
                </a:cubicBezTo>
                <a:lnTo>
                  <a:pt x="22723" y="76107"/>
                </a:lnTo>
                <a:lnTo>
                  <a:pt x="22874" y="76221"/>
                </a:lnTo>
                <a:lnTo>
                  <a:pt x="23025" y="76221"/>
                </a:lnTo>
                <a:lnTo>
                  <a:pt x="23177" y="76070"/>
                </a:lnTo>
                <a:lnTo>
                  <a:pt x="23177" y="75918"/>
                </a:lnTo>
                <a:lnTo>
                  <a:pt x="23063" y="75805"/>
                </a:lnTo>
                <a:close/>
                <a:moveTo>
                  <a:pt x="7256" y="75908"/>
                </a:moveTo>
                <a:cubicBezTo>
                  <a:pt x="7230" y="75908"/>
                  <a:pt x="7206" y="75911"/>
                  <a:pt x="7184" y="75918"/>
                </a:cubicBezTo>
                <a:cubicBezTo>
                  <a:pt x="7071" y="75956"/>
                  <a:pt x="7033" y="76070"/>
                  <a:pt x="7071" y="76183"/>
                </a:cubicBezTo>
                <a:lnTo>
                  <a:pt x="7222" y="76259"/>
                </a:lnTo>
                <a:lnTo>
                  <a:pt x="7260" y="76259"/>
                </a:lnTo>
                <a:cubicBezTo>
                  <a:pt x="7335" y="76259"/>
                  <a:pt x="7524" y="76259"/>
                  <a:pt x="7562" y="76107"/>
                </a:cubicBezTo>
                <a:lnTo>
                  <a:pt x="7524" y="75994"/>
                </a:lnTo>
                <a:cubicBezTo>
                  <a:pt x="7494" y="75963"/>
                  <a:pt x="7364" y="75908"/>
                  <a:pt x="7256" y="75908"/>
                </a:cubicBezTo>
                <a:close/>
                <a:moveTo>
                  <a:pt x="61589" y="75805"/>
                </a:moveTo>
                <a:cubicBezTo>
                  <a:pt x="61438" y="75805"/>
                  <a:pt x="61287" y="75843"/>
                  <a:pt x="61249" y="75994"/>
                </a:cubicBezTo>
                <a:lnTo>
                  <a:pt x="61249" y="76107"/>
                </a:lnTo>
                <a:cubicBezTo>
                  <a:pt x="61287" y="76183"/>
                  <a:pt x="61400" y="76221"/>
                  <a:pt x="61438" y="76259"/>
                </a:cubicBezTo>
                <a:cubicBezTo>
                  <a:pt x="61476" y="76259"/>
                  <a:pt x="61551" y="76297"/>
                  <a:pt x="61551" y="76297"/>
                </a:cubicBezTo>
                <a:lnTo>
                  <a:pt x="61740" y="76334"/>
                </a:lnTo>
                <a:cubicBezTo>
                  <a:pt x="61892" y="76259"/>
                  <a:pt x="61930" y="76183"/>
                  <a:pt x="61930" y="76107"/>
                </a:cubicBezTo>
                <a:cubicBezTo>
                  <a:pt x="61930" y="75994"/>
                  <a:pt x="61778" y="75843"/>
                  <a:pt x="61589" y="75805"/>
                </a:cubicBezTo>
                <a:close/>
                <a:moveTo>
                  <a:pt x="78830" y="75881"/>
                </a:moveTo>
                <a:cubicBezTo>
                  <a:pt x="78754" y="75881"/>
                  <a:pt x="78678" y="75881"/>
                  <a:pt x="78603" y="75918"/>
                </a:cubicBezTo>
                <a:cubicBezTo>
                  <a:pt x="78451" y="76032"/>
                  <a:pt x="78565" y="76297"/>
                  <a:pt x="78754" y="76334"/>
                </a:cubicBezTo>
                <a:cubicBezTo>
                  <a:pt x="78784" y="76344"/>
                  <a:pt x="78815" y="76349"/>
                  <a:pt x="78844" y="76349"/>
                </a:cubicBezTo>
                <a:cubicBezTo>
                  <a:pt x="78925" y="76349"/>
                  <a:pt x="79001" y="76314"/>
                  <a:pt x="79056" y="76259"/>
                </a:cubicBezTo>
                <a:lnTo>
                  <a:pt x="79094" y="76221"/>
                </a:lnTo>
                <a:cubicBezTo>
                  <a:pt x="79094" y="76183"/>
                  <a:pt x="79094" y="76183"/>
                  <a:pt x="79094" y="76145"/>
                </a:cubicBezTo>
                <a:cubicBezTo>
                  <a:pt x="79094" y="76070"/>
                  <a:pt x="79094" y="75994"/>
                  <a:pt x="78943" y="75956"/>
                </a:cubicBezTo>
                <a:lnTo>
                  <a:pt x="78830" y="75881"/>
                </a:lnTo>
                <a:close/>
                <a:moveTo>
                  <a:pt x="18073" y="75956"/>
                </a:moveTo>
                <a:lnTo>
                  <a:pt x="17959" y="76070"/>
                </a:lnTo>
                <a:lnTo>
                  <a:pt x="17959" y="76259"/>
                </a:lnTo>
                <a:lnTo>
                  <a:pt x="18110" y="76372"/>
                </a:lnTo>
                <a:lnTo>
                  <a:pt x="18262" y="76372"/>
                </a:lnTo>
                <a:lnTo>
                  <a:pt x="18413" y="76259"/>
                </a:lnTo>
                <a:lnTo>
                  <a:pt x="18413" y="76145"/>
                </a:lnTo>
                <a:lnTo>
                  <a:pt x="18300" y="76032"/>
                </a:lnTo>
                <a:cubicBezTo>
                  <a:pt x="18262" y="75994"/>
                  <a:pt x="18186" y="75956"/>
                  <a:pt x="18073" y="75956"/>
                </a:cubicBezTo>
                <a:close/>
                <a:moveTo>
                  <a:pt x="15729" y="75767"/>
                </a:moveTo>
                <a:lnTo>
                  <a:pt x="15653" y="75805"/>
                </a:lnTo>
                <a:cubicBezTo>
                  <a:pt x="15540" y="75881"/>
                  <a:pt x="15540" y="75994"/>
                  <a:pt x="15540" y="76070"/>
                </a:cubicBezTo>
                <a:cubicBezTo>
                  <a:pt x="15540" y="76107"/>
                  <a:pt x="15540" y="76259"/>
                  <a:pt x="15653" y="76334"/>
                </a:cubicBezTo>
                <a:cubicBezTo>
                  <a:pt x="15719" y="76379"/>
                  <a:pt x="15786" y="76397"/>
                  <a:pt x="15845" y="76397"/>
                </a:cubicBezTo>
                <a:cubicBezTo>
                  <a:pt x="15886" y="76397"/>
                  <a:pt x="15924" y="76388"/>
                  <a:pt x="15955" y="76372"/>
                </a:cubicBezTo>
                <a:cubicBezTo>
                  <a:pt x="15955" y="76372"/>
                  <a:pt x="15972" y="76355"/>
                  <a:pt x="15995" y="76355"/>
                </a:cubicBezTo>
                <a:cubicBezTo>
                  <a:pt x="16006" y="76355"/>
                  <a:pt x="16018" y="76360"/>
                  <a:pt x="16031" y="76372"/>
                </a:cubicBezTo>
                <a:lnTo>
                  <a:pt x="16182" y="76221"/>
                </a:lnTo>
                <a:lnTo>
                  <a:pt x="16182" y="76145"/>
                </a:lnTo>
                <a:cubicBezTo>
                  <a:pt x="16144" y="76107"/>
                  <a:pt x="16144" y="76107"/>
                  <a:pt x="16182" y="76070"/>
                </a:cubicBezTo>
                <a:lnTo>
                  <a:pt x="16182" y="75994"/>
                </a:lnTo>
                <a:lnTo>
                  <a:pt x="16069" y="75881"/>
                </a:lnTo>
                <a:cubicBezTo>
                  <a:pt x="16069" y="75881"/>
                  <a:pt x="16031" y="75843"/>
                  <a:pt x="16031" y="75843"/>
                </a:cubicBezTo>
                <a:cubicBezTo>
                  <a:pt x="15955" y="75805"/>
                  <a:pt x="15880" y="75767"/>
                  <a:pt x="15729" y="75767"/>
                </a:cubicBezTo>
                <a:close/>
                <a:moveTo>
                  <a:pt x="52671" y="76004"/>
                </a:moveTo>
                <a:cubicBezTo>
                  <a:pt x="52638" y="76004"/>
                  <a:pt x="52610" y="76013"/>
                  <a:pt x="52591" y="76032"/>
                </a:cubicBezTo>
                <a:cubicBezTo>
                  <a:pt x="52478" y="76070"/>
                  <a:pt x="52440" y="76145"/>
                  <a:pt x="52440" y="76221"/>
                </a:cubicBezTo>
                <a:cubicBezTo>
                  <a:pt x="52440" y="76297"/>
                  <a:pt x="52515" y="76372"/>
                  <a:pt x="52591" y="76410"/>
                </a:cubicBezTo>
                <a:cubicBezTo>
                  <a:pt x="52667" y="76410"/>
                  <a:pt x="52742" y="76410"/>
                  <a:pt x="52780" y="76372"/>
                </a:cubicBezTo>
                <a:cubicBezTo>
                  <a:pt x="52818" y="76334"/>
                  <a:pt x="52856" y="76297"/>
                  <a:pt x="52856" y="76221"/>
                </a:cubicBezTo>
                <a:cubicBezTo>
                  <a:pt x="52856" y="76145"/>
                  <a:pt x="52818" y="76070"/>
                  <a:pt x="52780" y="76032"/>
                </a:cubicBezTo>
                <a:cubicBezTo>
                  <a:pt x="52742" y="76013"/>
                  <a:pt x="52704" y="76004"/>
                  <a:pt x="52671" y="76004"/>
                </a:cubicBezTo>
                <a:close/>
                <a:moveTo>
                  <a:pt x="27674" y="76280"/>
                </a:moveTo>
                <a:cubicBezTo>
                  <a:pt x="27651" y="76280"/>
                  <a:pt x="27625" y="76284"/>
                  <a:pt x="27600" y="76297"/>
                </a:cubicBezTo>
                <a:lnTo>
                  <a:pt x="27487" y="76410"/>
                </a:lnTo>
                <a:lnTo>
                  <a:pt x="27487" y="76486"/>
                </a:lnTo>
                <a:lnTo>
                  <a:pt x="27600" y="76637"/>
                </a:lnTo>
                <a:cubicBezTo>
                  <a:pt x="27638" y="76637"/>
                  <a:pt x="27638" y="76675"/>
                  <a:pt x="27714" y="76675"/>
                </a:cubicBezTo>
                <a:lnTo>
                  <a:pt x="27865" y="76523"/>
                </a:lnTo>
                <a:cubicBezTo>
                  <a:pt x="27865" y="76448"/>
                  <a:pt x="27865" y="76372"/>
                  <a:pt x="27789" y="76297"/>
                </a:cubicBezTo>
                <a:cubicBezTo>
                  <a:pt x="27764" y="76297"/>
                  <a:pt x="27722" y="76280"/>
                  <a:pt x="27674" y="76280"/>
                </a:cubicBezTo>
                <a:close/>
                <a:moveTo>
                  <a:pt x="8621" y="76334"/>
                </a:moveTo>
                <a:cubicBezTo>
                  <a:pt x="8507" y="76372"/>
                  <a:pt x="8394" y="76486"/>
                  <a:pt x="8394" y="76561"/>
                </a:cubicBezTo>
                <a:cubicBezTo>
                  <a:pt x="8394" y="76637"/>
                  <a:pt x="8470" y="76712"/>
                  <a:pt x="8545" y="76712"/>
                </a:cubicBezTo>
                <a:lnTo>
                  <a:pt x="8696" y="76599"/>
                </a:lnTo>
                <a:cubicBezTo>
                  <a:pt x="8696" y="76637"/>
                  <a:pt x="8696" y="76675"/>
                  <a:pt x="8696" y="76675"/>
                </a:cubicBezTo>
                <a:cubicBezTo>
                  <a:pt x="8734" y="76675"/>
                  <a:pt x="8885" y="76637"/>
                  <a:pt x="8885" y="76523"/>
                </a:cubicBezTo>
                <a:lnTo>
                  <a:pt x="8885" y="76448"/>
                </a:lnTo>
                <a:cubicBezTo>
                  <a:pt x="8848" y="76372"/>
                  <a:pt x="8734" y="76334"/>
                  <a:pt x="8621" y="76334"/>
                </a:cubicBezTo>
                <a:close/>
                <a:moveTo>
                  <a:pt x="10351" y="76282"/>
                </a:moveTo>
                <a:cubicBezTo>
                  <a:pt x="10313" y="76282"/>
                  <a:pt x="10277" y="76286"/>
                  <a:pt x="10246" y="76297"/>
                </a:cubicBezTo>
                <a:cubicBezTo>
                  <a:pt x="10095" y="76334"/>
                  <a:pt x="10020" y="76448"/>
                  <a:pt x="10057" y="76561"/>
                </a:cubicBezTo>
                <a:lnTo>
                  <a:pt x="10095" y="76637"/>
                </a:lnTo>
                <a:cubicBezTo>
                  <a:pt x="10178" y="76692"/>
                  <a:pt x="10302" y="76727"/>
                  <a:pt x="10421" y="76727"/>
                </a:cubicBezTo>
                <a:cubicBezTo>
                  <a:pt x="10465" y="76727"/>
                  <a:pt x="10508" y="76723"/>
                  <a:pt x="10549" y="76712"/>
                </a:cubicBezTo>
                <a:cubicBezTo>
                  <a:pt x="10662" y="76675"/>
                  <a:pt x="10700" y="76599"/>
                  <a:pt x="10700" y="76486"/>
                </a:cubicBezTo>
                <a:cubicBezTo>
                  <a:pt x="10700" y="76486"/>
                  <a:pt x="10700" y="76448"/>
                  <a:pt x="10700" y="76410"/>
                </a:cubicBezTo>
                <a:lnTo>
                  <a:pt x="10662" y="76372"/>
                </a:lnTo>
                <a:cubicBezTo>
                  <a:pt x="10579" y="76317"/>
                  <a:pt x="10456" y="76282"/>
                  <a:pt x="10351" y="76282"/>
                </a:cubicBezTo>
                <a:close/>
                <a:moveTo>
                  <a:pt x="77506" y="76448"/>
                </a:moveTo>
                <a:cubicBezTo>
                  <a:pt x="77431" y="76448"/>
                  <a:pt x="77317" y="76448"/>
                  <a:pt x="77279" y="76523"/>
                </a:cubicBezTo>
                <a:cubicBezTo>
                  <a:pt x="77204" y="76561"/>
                  <a:pt x="77204" y="76599"/>
                  <a:pt x="77204" y="76675"/>
                </a:cubicBezTo>
                <a:lnTo>
                  <a:pt x="77355" y="76675"/>
                </a:lnTo>
                <a:cubicBezTo>
                  <a:pt x="77355" y="76675"/>
                  <a:pt x="77317" y="76675"/>
                  <a:pt x="77317" y="76712"/>
                </a:cubicBezTo>
                <a:cubicBezTo>
                  <a:pt x="77393" y="76750"/>
                  <a:pt x="77544" y="76750"/>
                  <a:pt x="77695" y="76750"/>
                </a:cubicBezTo>
                <a:cubicBezTo>
                  <a:pt x="77695" y="76712"/>
                  <a:pt x="77695" y="76712"/>
                  <a:pt x="77695" y="76675"/>
                </a:cubicBezTo>
                <a:lnTo>
                  <a:pt x="77847" y="76675"/>
                </a:lnTo>
                <a:cubicBezTo>
                  <a:pt x="77847" y="76561"/>
                  <a:pt x="77695" y="76448"/>
                  <a:pt x="77506" y="76448"/>
                </a:cubicBezTo>
                <a:close/>
                <a:moveTo>
                  <a:pt x="49642" y="76297"/>
                </a:moveTo>
                <a:cubicBezTo>
                  <a:pt x="49566" y="76297"/>
                  <a:pt x="49340" y="76334"/>
                  <a:pt x="49340" y="76523"/>
                </a:cubicBezTo>
                <a:lnTo>
                  <a:pt x="49340" y="76561"/>
                </a:lnTo>
                <a:lnTo>
                  <a:pt x="49415" y="76637"/>
                </a:lnTo>
                <a:lnTo>
                  <a:pt x="49415" y="76637"/>
                </a:lnTo>
                <a:lnTo>
                  <a:pt x="49529" y="76788"/>
                </a:lnTo>
                <a:cubicBezTo>
                  <a:pt x="49642" y="76788"/>
                  <a:pt x="49755" y="76788"/>
                  <a:pt x="49831" y="76750"/>
                </a:cubicBezTo>
                <a:cubicBezTo>
                  <a:pt x="49907" y="76675"/>
                  <a:pt x="49944" y="76599"/>
                  <a:pt x="49944" y="76523"/>
                </a:cubicBezTo>
                <a:cubicBezTo>
                  <a:pt x="49944" y="76448"/>
                  <a:pt x="49907" y="76372"/>
                  <a:pt x="49831" y="76297"/>
                </a:cubicBezTo>
                <a:close/>
                <a:moveTo>
                  <a:pt x="62156" y="76523"/>
                </a:moveTo>
                <a:cubicBezTo>
                  <a:pt x="62119" y="76561"/>
                  <a:pt x="62081" y="76637"/>
                  <a:pt x="62081" y="76750"/>
                </a:cubicBezTo>
                <a:cubicBezTo>
                  <a:pt x="62081" y="76864"/>
                  <a:pt x="62194" y="76977"/>
                  <a:pt x="62308" y="76977"/>
                </a:cubicBezTo>
                <a:lnTo>
                  <a:pt x="62459" y="76864"/>
                </a:lnTo>
                <a:cubicBezTo>
                  <a:pt x="62497" y="76864"/>
                  <a:pt x="62610" y="76826"/>
                  <a:pt x="62610" y="76712"/>
                </a:cubicBezTo>
                <a:cubicBezTo>
                  <a:pt x="62610" y="76675"/>
                  <a:pt x="62572" y="76637"/>
                  <a:pt x="62572" y="76637"/>
                </a:cubicBezTo>
                <a:lnTo>
                  <a:pt x="62459" y="76523"/>
                </a:lnTo>
                <a:close/>
                <a:moveTo>
                  <a:pt x="51003" y="76372"/>
                </a:moveTo>
                <a:lnTo>
                  <a:pt x="50852" y="76523"/>
                </a:lnTo>
                <a:cubicBezTo>
                  <a:pt x="50890" y="76561"/>
                  <a:pt x="50890" y="76637"/>
                  <a:pt x="50890" y="76675"/>
                </a:cubicBezTo>
                <a:lnTo>
                  <a:pt x="50890" y="76750"/>
                </a:lnTo>
                <a:cubicBezTo>
                  <a:pt x="50890" y="76901"/>
                  <a:pt x="50927" y="77053"/>
                  <a:pt x="51192" y="77128"/>
                </a:cubicBezTo>
                <a:lnTo>
                  <a:pt x="51343" y="77090"/>
                </a:lnTo>
                <a:cubicBezTo>
                  <a:pt x="51381" y="77053"/>
                  <a:pt x="51419" y="77015"/>
                  <a:pt x="51419" y="76939"/>
                </a:cubicBezTo>
                <a:cubicBezTo>
                  <a:pt x="51419" y="76864"/>
                  <a:pt x="51343" y="76826"/>
                  <a:pt x="51306" y="76788"/>
                </a:cubicBezTo>
                <a:cubicBezTo>
                  <a:pt x="51343" y="76750"/>
                  <a:pt x="51381" y="76637"/>
                  <a:pt x="51381" y="76486"/>
                </a:cubicBezTo>
                <a:lnTo>
                  <a:pt x="51230" y="76372"/>
                </a:lnTo>
                <a:close/>
                <a:moveTo>
                  <a:pt x="45781" y="76888"/>
                </a:moveTo>
                <a:cubicBezTo>
                  <a:pt x="45686" y="76888"/>
                  <a:pt x="45588" y="76944"/>
                  <a:pt x="45559" y="77090"/>
                </a:cubicBezTo>
                <a:lnTo>
                  <a:pt x="45634" y="77280"/>
                </a:lnTo>
                <a:cubicBezTo>
                  <a:pt x="45748" y="77280"/>
                  <a:pt x="45823" y="77280"/>
                  <a:pt x="45861" y="77242"/>
                </a:cubicBezTo>
                <a:cubicBezTo>
                  <a:pt x="45899" y="77204"/>
                  <a:pt x="45975" y="77128"/>
                  <a:pt x="45975" y="77053"/>
                </a:cubicBezTo>
                <a:lnTo>
                  <a:pt x="45937" y="77015"/>
                </a:lnTo>
                <a:lnTo>
                  <a:pt x="45861" y="76901"/>
                </a:lnTo>
                <a:cubicBezTo>
                  <a:pt x="45836" y="76893"/>
                  <a:pt x="45808" y="76888"/>
                  <a:pt x="45781" y="76888"/>
                </a:cubicBezTo>
                <a:close/>
                <a:moveTo>
                  <a:pt x="91041" y="77015"/>
                </a:moveTo>
                <a:lnTo>
                  <a:pt x="90815" y="77090"/>
                </a:lnTo>
                <a:cubicBezTo>
                  <a:pt x="90777" y="77090"/>
                  <a:pt x="90625" y="77204"/>
                  <a:pt x="90701" y="77355"/>
                </a:cubicBezTo>
                <a:lnTo>
                  <a:pt x="90852" y="77431"/>
                </a:lnTo>
                <a:cubicBezTo>
                  <a:pt x="90890" y="77431"/>
                  <a:pt x="90890" y="77469"/>
                  <a:pt x="90928" y="77469"/>
                </a:cubicBezTo>
                <a:lnTo>
                  <a:pt x="91155" y="77355"/>
                </a:lnTo>
                <a:cubicBezTo>
                  <a:pt x="91117" y="77280"/>
                  <a:pt x="91117" y="77242"/>
                  <a:pt x="91117" y="77242"/>
                </a:cubicBezTo>
                <a:cubicBezTo>
                  <a:pt x="91117" y="77166"/>
                  <a:pt x="91117" y="77090"/>
                  <a:pt x="91041" y="77015"/>
                </a:cubicBezTo>
                <a:close/>
                <a:moveTo>
                  <a:pt x="75389" y="77204"/>
                </a:moveTo>
                <a:lnTo>
                  <a:pt x="75162" y="77280"/>
                </a:lnTo>
                <a:lnTo>
                  <a:pt x="75162" y="77431"/>
                </a:lnTo>
                <a:lnTo>
                  <a:pt x="75276" y="77544"/>
                </a:lnTo>
                <a:lnTo>
                  <a:pt x="75465" y="77544"/>
                </a:lnTo>
                <a:lnTo>
                  <a:pt x="75616" y="77469"/>
                </a:lnTo>
                <a:cubicBezTo>
                  <a:pt x="75616" y="77431"/>
                  <a:pt x="75616" y="77431"/>
                  <a:pt x="75616" y="77393"/>
                </a:cubicBezTo>
                <a:cubicBezTo>
                  <a:pt x="75616" y="77242"/>
                  <a:pt x="75465" y="77204"/>
                  <a:pt x="75389" y="77204"/>
                </a:cubicBezTo>
                <a:close/>
                <a:moveTo>
                  <a:pt x="35048" y="77185"/>
                </a:moveTo>
                <a:cubicBezTo>
                  <a:pt x="34963" y="77185"/>
                  <a:pt x="34878" y="77204"/>
                  <a:pt x="34821" y="77242"/>
                </a:cubicBezTo>
                <a:lnTo>
                  <a:pt x="34859" y="77431"/>
                </a:lnTo>
                <a:cubicBezTo>
                  <a:pt x="34921" y="77492"/>
                  <a:pt x="35008" y="77554"/>
                  <a:pt x="35120" y="77554"/>
                </a:cubicBezTo>
                <a:cubicBezTo>
                  <a:pt x="35145" y="77554"/>
                  <a:pt x="35172" y="77551"/>
                  <a:pt x="35200" y="77544"/>
                </a:cubicBezTo>
                <a:cubicBezTo>
                  <a:pt x="35237" y="77506"/>
                  <a:pt x="35313" y="77469"/>
                  <a:pt x="35351" y="77355"/>
                </a:cubicBezTo>
                <a:lnTo>
                  <a:pt x="35275" y="77242"/>
                </a:lnTo>
                <a:cubicBezTo>
                  <a:pt x="35218" y="77204"/>
                  <a:pt x="35133" y="77185"/>
                  <a:pt x="35048" y="77185"/>
                </a:cubicBezTo>
                <a:close/>
                <a:moveTo>
                  <a:pt x="10622" y="77226"/>
                </a:moveTo>
                <a:cubicBezTo>
                  <a:pt x="10596" y="77226"/>
                  <a:pt x="10571" y="77231"/>
                  <a:pt x="10549" y="77242"/>
                </a:cubicBezTo>
                <a:cubicBezTo>
                  <a:pt x="10473" y="77242"/>
                  <a:pt x="10398" y="77280"/>
                  <a:pt x="10322" y="77355"/>
                </a:cubicBezTo>
                <a:lnTo>
                  <a:pt x="10360" y="77506"/>
                </a:lnTo>
                <a:cubicBezTo>
                  <a:pt x="10398" y="77582"/>
                  <a:pt x="10473" y="77582"/>
                  <a:pt x="10587" y="77582"/>
                </a:cubicBezTo>
                <a:cubicBezTo>
                  <a:pt x="10662" y="77582"/>
                  <a:pt x="10738" y="77506"/>
                  <a:pt x="10814" y="77431"/>
                </a:cubicBezTo>
                <a:lnTo>
                  <a:pt x="10776" y="77280"/>
                </a:lnTo>
                <a:cubicBezTo>
                  <a:pt x="10749" y="77253"/>
                  <a:pt x="10685" y="77226"/>
                  <a:pt x="10622" y="77226"/>
                </a:cubicBezTo>
                <a:close/>
                <a:moveTo>
                  <a:pt x="30639" y="77188"/>
                </a:moveTo>
                <a:cubicBezTo>
                  <a:pt x="30558" y="77188"/>
                  <a:pt x="30478" y="77215"/>
                  <a:pt x="30398" y="77242"/>
                </a:cubicBezTo>
                <a:cubicBezTo>
                  <a:pt x="30247" y="77355"/>
                  <a:pt x="30247" y="77544"/>
                  <a:pt x="30398" y="77582"/>
                </a:cubicBezTo>
                <a:lnTo>
                  <a:pt x="30587" y="77506"/>
                </a:lnTo>
                <a:lnTo>
                  <a:pt x="30587" y="77506"/>
                </a:lnTo>
                <a:cubicBezTo>
                  <a:pt x="30587" y="77506"/>
                  <a:pt x="30549" y="77544"/>
                  <a:pt x="30549" y="77544"/>
                </a:cubicBezTo>
                <a:lnTo>
                  <a:pt x="30587" y="77544"/>
                </a:lnTo>
                <a:cubicBezTo>
                  <a:pt x="30663" y="77544"/>
                  <a:pt x="30814" y="77506"/>
                  <a:pt x="30814" y="77355"/>
                </a:cubicBezTo>
                <a:lnTo>
                  <a:pt x="30814" y="77317"/>
                </a:lnTo>
                <a:lnTo>
                  <a:pt x="30738" y="77204"/>
                </a:lnTo>
                <a:cubicBezTo>
                  <a:pt x="30705" y="77193"/>
                  <a:pt x="30672" y="77188"/>
                  <a:pt x="30639" y="77188"/>
                </a:cubicBezTo>
                <a:close/>
                <a:moveTo>
                  <a:pt x="48412" y="76777"/>
                </a:moveTo>
                <a:cubicBezTo>
                  <a:pt x="48373" y="76777"/>
                  <a:pt x="48329" y="76790"/>
                  <a:pt x="48281" y="76826"/>
                </a:cubicBezTo>
                <a:lnTo>
                  <a:pt x="48205" y="76939"/>
                </a:lnTo>
                <a:cubicBezTo>
                  <a:pt x="48130" y="76977"/>
                  <a:pt x="47979" y="77053"/>
                  <a:pt x="48054" y="77280"/>
                </a:cubicBezTo>
                <a:lnTo>
                  <a:pt x="48092" y="77317"/>
                </a:lnTo>
                <a:cubicBezTo>
                  <a:pt x="48205" y="77393"/>
                  <a:pt x="48319" y="77393"/>
                  <a:pt x="48432" y="77393"/>
                </a:cubicBezTo>
                <a:cubicBezTo>
                  <a:pt x="48470" y="77393"/>
                  <a:pt x="48508" y="77431"/>
                  <a:pt x="48508" y="77431"/>
                </a:cubicBezTo>
                <a:cubicBezTo>
                  <a:pt x="48508" y="77431"/>
                  <a:pt x="48546" y="77469"/>
                  <a:pt x="48508" y="77582"/>
                </a:cubicBezTo>
                <a:lnTo>
                  <a:pt x="48659" y="77695"/>
                </a:lnTo>
                <a:cubicBezTo>
                  <a:pt x="48961" y="77658"/>
                  <a:pt x="49113" y="77506"/>
                  <a:pt x="49151" y="77242"/>
                </a:cubicBezTo>
                <a:lnTo>
                  <a:pt x="49113" y="77128"/>
                </a:lnTo>
                <a:cubicBezTo>
                  <a:pt x="49075" y="77128"/>
                  <a:pt x="49037" y="77090"/>
                  <a:pt x="49037" y="77053"/>
                </a:cubicBezTo>
                <a:cubicBezTo>
                  <a:pt x="48999" y="76977"/>
                  <a:pt x="48961" y="76901"/>
                  <a:pt x="48848" y="76864"/>
                </a:cubicBezTo>
                <a:lnTo>
                  <a:pt x="48772" y="76977"/>
                </a:lnTo>
                <a:lnTo>
                  <a:pt x="48697" y="76901"/>
                </a:lnTo>
                <a:lnTo>
                  <a:pt x="48621" y="76901"/>
                </a:lnTo>
                <a:cubicBezTo>
                  <a:pt x="48621" y="76901"/>
                  <a:pt x="48583" y="76901"/>
                  <a:pt x="48583" y="76864"/>
                </a:cubicBezTo>
                <a:cubicBezTo>
                  <a:pt x="48558" y="76838"/>
                  <a:pt x="48497" y="76777"/>
                  <a:pt x="48412" y="76777"/>
                </a:cubicBezTo>
                <a:close/>
                <a:moveTo>
                  <a:pt x="89869" y="76675"/>
                </a:moveTo>
                <a:lnTo>
                  <a:pt x="89605" y="76750"/>
                </a:lnTo>
                <a:cubicBezTo>
                  <a:pt x="89579" y="76724"/>
                  <a:pt x="89517" y="76680"/>
                  <a:pt x="89431" y="76680"/>
                </a:cubicBezTo>
                <a:cubicBezTo>
                  <a:pt x="89392" y="76680"/>
                  <a:pt x="89349" y="76689"/>
                  <a:pt x="89302" y="76712"/>
                </a:cubicBezTo>
                <a:lnTo>
                  <a:pt x="89189" y="76750"/>
                </a:lnTo>
                <a:cubicBezTo>
                  <a:pt x="89038" y="76901"/>
                  <a:pt x="88849" y="77053"/>
                  <a:pt x="88811" y="77393"/>
                </a:cubicBezTo>
                <a:lnTo>
                  <a:pt x="88962" y="77506"/>
                </a:lnTo>
                <a:lnTo>
                  <a:pt x="89000" y="77506"/>
                </a:lnTo>
                <a:cubicBezTo>
                  <a:pt x="88962" y="77506"/>
                  <a:pt x="88962" y="77469"/>
                  <a:pt x="88962" y="77469"/>
                </a:cubicBezTo>
                <a:lnTo>
                  <a:pt x="88962" y="77469"/>
                </a:lnTo>
                <a:lnTo>
                  <a:pt x="89113" y="77582"/>
                </a:lnTo>
                <a:cubicBezTo>
                  <a:pt x="89169" y="77571"/>
                  <a:pt x="89214" y="77566"/>
                  <a:pt x="89254" y="77566"/>
                </a:cubicBezTo>
                <a:cubicBezTo>
                  <a:pt x="89350" y="77566"/>
                  <a:pt x="89411" y="77593"/>
                  <a:pt x="89491" y="77620"/>
                </a:cubicBezTo>
                <a:cubicBezTo>
                  <a:pt x="89567" y="77658"/>
                  <a:pt x="89642" y="77695"/>
                  <a:pt x="89794" y="77695"/>
                </a:cubicBezTo>
                <a:lnTo>
                  <a:pt x="89907" y="77658"/>
                </a:lnTo>
                <a:cubicBezTo>
                  <a:pt x="89945" y="77620"/>
                  <a:pt x="89945" y="77582"/>
                  <a:pt x="89983" y="77582"/>
                </a:cubicBezTo>
                <a:cubicBezTo>
                  <a:pt x="90058" y="77469"/>
                  <a:pt x="90172" y="77317"/>
                  <a:pt x="90172" y="77128"/>
                </a:cubicBezTo>
                <a:cubicBezTo>
                  <a:pt x="90172" y="76939"/>
                  <a:pt x="90058" y="76826"/>
                  <a:pt x="89945" y="76750"/>
                </a:cubicBezTo>
                <a:cubicBezTo>
                  <a:pt x="89907" y="76750"/>
                  <a:pt x="89869" y="76712"/>
                  <a:pt x="89869" y="76675"/>
                </a:cubicBezTo>
                <a:close/>
                <a:moveTo>
                  <a:pt x="53536" y="77506"/>
                </a:moveTo>
                <a:lnTo>
                  <a:pt x="53385" y="77658"/>
                </a:lnTo>
                <a:lnTo>
                  <a:pt x="53385" y="77733"/>
                </a:lnTo>
                <a:lnTo>
                  <a:pt x="53498" y="77847"/>
                </a:lnTo>
                <a:cubicBezTo>
                  <a:pt x="53536" y="77884"/>
                  <a:pt x="53574" y="77884"/>
                  <a:pt x="53612" y="77922"/>
                </a:cubicBezTo>
                <a:lnTo>
                  <a:pt x="53801" y="77771"/>
                </a:lnTo>
                <a:cubicBezTo>
                  <a:pt x="53801" y="77771"/>
                  <a:pt x="53801" y="77733"/>
                  <a:pt x="53839" y="77695"/>
                </a:cubicBezTo>
                <a:lnTo>
                  <a:pt x="53725" y="77506"/>
                </a:lnTo>
                <a:close/>
                <a:moveTo>
                  <a:pt x="60826" y="77727"/>
                </a:moveTo>
                <a:cubicBezTo>
                  <a:pt x="60786" y="77727"/>
                  <a:pt x="60750" y="77733"/>
                  <a:pt x="60720" y="77733"/>
                </a:cubicBezTo>
                <a:cubicBezTo>
                  <a:pt x="60568" y="77771"/>
                  <a:pt x="60455" y="77922"/>
                  <a:pt x="60455" y="78036"/>
                </a:cubicBezTo>
                <a:lnTo>
                  <a:pt x="60531" y="78149"/>
                </a:lnTo>
                <a:cubicBezTo>
                  <a:pt x="60619" y="78193"/>
                  <a:pt x="60695" y="78212"/>
                  <a:pt x="60765" y="78212"/>
                </a:cubicBezTo>
                <a:cubicBezTo>
                  <a:pt x="60815" y="78212"/>
                  <a:pt x="60862" y="78203"/>
                  <a:pt x="60909" y="78187"/>
                </a:cubicBezTo>
                <a:cubicBezTo>
                  <a:pt x="60984" y="78149"/>
                  <a:pt x="61060" y="78073"/>
                  <a:pt x="61098" y="77922"/>
                </a:cubicBezTo>
                <a:lnTo>
                  <a:pt x="61022" y="77809"/>
                </a:lnTo>
                <a:cubicBezTo>
                  <a:pt x="60954" y="77741"/>
                  <a:pt x="60886" y="77727"/>
                  <a:pt x="60826" y="77727"/>
                </a:cubicBezTo>
                <a:close/>
                <a:moveTo>
                  <a:pt x="24296" y="77415"/>
                </a:moveTo>
                <a:cubicBezTo>
                  <a:pt x="24229" y="77415"/>
                  <a:pt x="24175" y="77442"/>
                  <a:pt x="24122" y="77469"/>
                </a:cubicBezTo>
                <a:cubicBezTo>
                  <a:pt x="24084" y="77506"/>
                  <a:pt x="24046" y="77582"/>
                  <a:pt x="24046" y="77658"/>
                </a:cubicBezTo>
                <a:lnTo>
                  <a:pt x="24046" y="77695"/>
                </a:lnTo>
                <a:lnTo>
                  <a:pt x="24160" y="77809"/>
                </a:lnTo>
                <a:lnTo>
                  <a:pt x="24235" y="77809"/>
                </a:lnTo>
                <a:lnTo>
                  <a:pt x="24273" y="77960"/>
                </a:lnTo>
                <a:lnTo>
                  <a:pt x="24311" y="77960"/>
                </a:lnTo>
                <a:cubicBezTo>
                  <a:pt x="24349" y="77998"/>
                  <a:pt x="24387" y="77998"/>
                  <a:pt x="24424" y="77998"/>
                </a:cubicBezTo>
                <a:cubicBezTo>
                  <a:pt x="24424" y="78073"/>
                  <a:pt x="24462" y="78111"/>
                  <a:pt x="24500" y="78149"/>
                </a:cubicBezTo>
                <a:cubicBezTo>
                  <a:pt x="24576" y="78225"/>
                  <a:pt x="24651" y="78225"/>
                  <a:pt x="24727" y="78225"/>
                </a:cubicBezTo>
                <a:lnTo>
                  <a:pt x="24878" y="78111"/>
                </a:lnTo>
                <a:cubicBezTo>
                  <a:pt x="24878" y="78111"/>
                  <a:pt x="24878" y="78073"/>
                  <a:pt x="24878" y="78073"/>
                </a:cubicBezTo>
                <a:cubicBezTo>
                  <a:pt x="24878" y="77884"/>
                  <a:pt x="24727" y="77771"/>
                  <a:pt x="24576" y="77733"/>
                </a:cubicBezTo>
                <a:cubicBezTo>
                  <a:pt x="24538" y="77695"/>
                  <a:pt x="24500" y="77695"/>
                  <a:pt x="24462" y="77695"/>
                </a:cubicBezTo>
                <a:cubicBezTo>
                  <a:pt x="24500" y="77658"/>
                  <a:pt x="24500" y="77620"/>
                  <a:pt x="24500" y="77544"/>
                </a:cubicBezTo>
                <a:lnTo>
                  <a:pt x="24387" y="77431"/>
                </a:lnTo>
                <a:cubicBezTo>
                  <a:pt x="24353" y="77420"/>
                  <a:pt x="24323" y="77415"/>
                  <a:pt x="24296" y="77415"/>
                </a:cubicBezTo>
                <a:close/>
                <a:moveTo>
                  <a:pt x="23895" y="78036"/>
                </a:moveTo>
                <a:cubicBezTo>
                  <a:pt x="23782" y="78036"/>
                  <a:pt x="23668" y="78111"/>
                  <a:pt x="23668" y="78225"/>
                </a:cubicBezTo>
                <a:lnTo>
                  <a:pt x="23819" y="78225"/>
                </a:lnTo>
                <a:cubicBezTo>
                  <a:pt x="23819" y="78225"/>
                  <a:pt x="23819" y="78225"/>
                  <a:pt x="23819" y="78263"/>
                </a:cubicBezTo>
                <a:lnTo>
                  <a:pt x="24008" y="78263"/>
                </a:lnTo>
                <a:cubicBezTo>
                  <a:pt x="24008" y="78225"/>
                  <a:pt x="24008" y="78225"/>
                  <a:pt x="24008" y="78225"/>
                </a:cubicBezTo>
                <a:lnTo>
                  <a:pt x="24160" y="78225"/>
                </a:lnTo>
                <a:cubicBezTo>
                  <a:pt x="24160" y="78149"/>
                  <a:pt x="24122" y="78111"/>
                  <a:pt x="24046" y="78073"/>
                </a:cubicBezTo>
                <a:cubicBezTo>
                  <a:pt x="24008" y="78036"/>
                  <a:pt x="23971" y="78036"/>
                  <a:pt x="23895" y="78036"/>
                </a:cubicBezTo>
                <a:lnTo>
                  <a:pt x="23933" y="78149"/>
                </a:lnTo>
                <a:lnTo>
                  <a:pt x="23895" y="78149"/>
                </a:lnTo>
                <a:lnTo>
                  <a:pt x="23895" y="78036"/>
                </a:lnTo>
                <a:close/>
                <a:moveTo>
                  <a:pt x="69756" y="77922"/>
                </a:moveTo>
                <a:lnTo>
                  <a:pt x="69604" y="78036"/>
                </a:lnTo>
                <a:lnTo>
                  <a:pt x="69604" y="78225"/>
                </a:lnTo>
                <a:lnTo>
                  <a:pt x="69718" y="78338"/>
                </a:lnTo>
                <a:cubicBezTo>
                  <a:pt x="69945" y="78338"/>
                  <a:pt x="70020" y="78225"/>
                  <a:pt x="70096" y="78149"/>
                </a:cubicBezTo>
                <a:lnTo>
                  <a:pt x="70096" y="78111"/>
                </a:lnTo>
                <a:lnTo>
                  <a:pt x="69983" y="77922"/>
                </a:lnTo>
                <a:close/>
                <a:moveTo>
                  <a:pt x="75465" y="77771"/>
                </a:moveTo>
                <a:lnTo>
                  <a:pt x="75351" y="77847"/>
                </a:lnTo>
                <a:cubicBezTo>
                  <a:pt x="75200" y="78036"/>
                  <a:pt x="75313" y="78187"/>
                  <a:pt x="75427" y="78300"/>
                </a:cubicBezTo>
                <a:lnTo>
                  <a:pt x="75502" y="78225"/>
                </a:lnTo>
                <a:lnTo>
                  <a:pt x="75465" y="78300"/>
                </a:lnTo>
                <a:lnTo>
                  <a:pt x="75502" y="78300"/>
                </a:lnTo>
                <a:cubicBezTo>
                  <a:pt x="75583" y="78327"/>
                  <a:pt x="75644" y="78354"/>
                  <a:pt x="75700" y="78354"/>
                </a:cubicBezTo>
                <a:cubicBezTo>
                  <a:pt x="75723" y="78354"/>
                  <a:pt x="75745" y="78349"/>
                  <a:pt x="75767" y="78338"/>
                </a:cubicBezTo>
                <a:cubicBezTo>
                  <a:pt x="75843" y="78300"/>
                  <a:pt x="75843" y="78263"/>
                  <a:pt x="75843" y="78225"/>
                </a:cubicBezTo>
                <a:lnTo>
                  <a:pt x="75843" y="78187"/>
                </a:lnTo>
                <a:cubicBezTo>
                  <a:pt x="75881" y="78149"/>
                  <a:pt x="75918" y="78111"/>
                  <a:pt x="75918" y="78036"/>
                </a:cubicBezTo>
                <a:lnTo>
                  <a:pt x="75843" y="77960"/>
                </a:lnTo>
                <a:cubicBezTo>
                  <a:pt x="75843" y="77960"/>
                  <a:pt x="75805" y="77922"/>
                  <a:pt x="75805" y="77922"/>
                </a:cubicBezTo>
                <a:cubicBezTo>
                  <a:pt x="75729" y="77847"/>
                  <a:pt x="75654" y="77771"/>
                  <a:pt x="75465" y="77771"/>
                </a:cubicBezTo>
                <a:close/>
                <a:moveTo>
                  <a:pt x="33158" y="77922"/>
                </a:moveTo>
                <a:lnTo>
                  <a:pt x="33044" y="78036"/>
                </a:lnTo>
                <a:lnTo>
                  <a:pt x="33044" y="78263"/>
                </a:lnTo>
                <a:lnTo>
                  <a:pt x="33120" y="78376"/>
                </a:lnTo>
                <a:cubicBezTo>
                  <a:pt x="33173" y="78394"/>
                  <a:pt x="33217" y="78401"/>
                  <a:pt x="33255" y="78401"/>
                </a:cubicBezTo>
                <a:cubicBezTo>
                  <a:pt x="33380" y="78401"/>
                  <a:pt x="33431" y="78321"/>
                  <a:pt x="33460" y="78263"/>
                </a:cubicBezTo>
                <a:cubicBezTo>
                  <a:pt x="33612" y="78225"/>
                  <a:pt x="33649" y="78149"/>
                  <a:pt x="33649" y="78073"/>
                </a:cubicBezTo>
                <a:cubicBezTo>
                  <a:pt x="33649" y="78073"/>
                  <a:pt x="33649" y="78036"/>
                  <a:pt x="33649" y="78036"/>
                </a:cubicBezTo>
                <a:lnTo>
                  <a:pt x="33460" y="77960"/>
                </a:lnTo>
                <a:lnTo>
                  <a:pt x="33347" y="77960"/>
                </a:lnTo>
                <a:cubicBezTo>
                  <a:pt x="33309" y="77960"/>
                  <a:pt x="33271" y="77922"/>
                  <a:pt x="33158" y="77922"/>
                </a:cubicBezTo>
                <a:close/>
                <a:moveTo>
                  <a:pt x="80148" y="78069"/>
                </a:moveTo>
                <a:cubicBezTo>
                  <a:pt x="79979" y="78069"/>
                  <a:pt x="79847" y="78265"/>
                  <a:pt x="79813" y="78300"/>
                </a:cubicBezTo>
                <a:lnTo>
                  <a:pt x="79888" y="78489"/>
                </a:lnTo>
                <a:cubicBezTo>
                  <a:pt x="80039" y="78489"/>
                  <a:pt x="80115" y="78452"/>
                  <a:pt x="80153" y="78414"/>
                </a:cubicBezTo>
                <a:lnTo>
                  <a:pt x="80191" y="78414"/>
                </a:lnTo>
                <a:lnTo>
                  <a:pt x="80380" y="78300"/>
                </a:lnTo>
                <a:cubicBezTo>
                  <a:pt x="80342" y="78111"/>
                  <a:pt x="80266" y="78073"/>
                  <a:pt x="80191" y="78073"/>
                </a:cubicBezTo>
                <a:cubicBezTo>
                  <a:pt x="80176" y="78071"/>
                  <a:pt x="80162" y="78069"/>
                  <a:pt x="80148" y="78069"/>
                </a:cubicBezTo>
                <a:close/>
                <a:moveTo>
                  <a:pt x="21059" y="77733"/>
                </a:moveTo>
                <a:lnTo>
                  <a:pt x="20870" y="77771"/>
                </a:lnTo>
                <a:cubicBezTo>
                  <a:pt x="20833" y="77809"/>
                  <a:pt x="20833" y="77884"/>
                  <a:pt x="20795" y="77960"/>
                </a:cubicBezTo>
                <a:cubicBezTo>
                  <a:pt x="20795" y="77960"/>
                  <a:pt x="20757" y="78036"/>
                  <a:pt x="20757" y="78036"/>
                </a:cubicBezTo>
                <a:lnTo>
                  <a:pt x="20833" y="78149"/>
                </a:lnTo>
                <a:cubicBezTo>
                  <a:pt x="20795" y="78187"/>
                  <a:pt x="20757" y="78225"/>
                  <a:pt x="20757" y="78263"/>
                </a:cubicBezTo>
                <a:cubicBezTo>
                  <a:pt x="20719" y="78263"/>
                  <a:pt x="20719" y="78263"/>
                  <a:pt x="20719" y="78300"/>
                </a:cubicBezTo>
                <a:lnTo>
                  <a:pt x="20719" y="78452"/>
                </a:lnTo>
                <a:cubicBezTo>
                  <a:pt x="20802" y="78507"/>
                  <a:pt x="20906" y="78542"/>
                  <a:pt x="21014" y="78542"/>
                </a:cubicBezTo>
                <a:cubicBezTo>
                  <a:pt x="21054" y="78542"/>
                  <a:pt x="21095" y="78537"/>
                  <a:pt x="21135" y="78527"/>
                </a:cubicBezTo>
                <a:lnTo>
                  <a:pt x="21249" y="78414"/>
                </a:lnTo>
                <a:cubicBezTo>
                  <a:pt x="21249" y="78376"/>
                  <a:pt x="21249" y="78376"/>
                  <a:pt x="21286" y="78338"/>
                </a:cubicBezTo>
                <a:cubicBezTo>
                  <a:pt x="21286" y="78338"/>
                  <a:pt x="21286" y="78300"/>
                  <a:pt x="21286" y="78263"/>
                </a:cubicBezTo>
                <a:lnTo>
                  <a:pt x="21362" y="78300"/>
                </a:lnTo>
                <a:cubicBezTo>
                  <a:pt x="21447" y="78337"/>
                  <a:pt x="21516" y="78354"/>
                  <a:pt x="21575" y="78354"/>
                </a:cubicBezTo>
                <a:cubicBezTo>
                  <a:pt x="21699" y="78354"/>
                  <a:pt x="21776" y="78278"/>
                  <a:pt x="21853" y="78149"/>
                </a:cubicBezTo>
                <a:lnTo>
                  <a:pt x="21702" y="77998"/>
                </a:lnTo>
                <a:lnTo>
                  <a:pt x="21627" y="77998"/>
                </a:lnTo>
                <a:cubicBezTo>
                  <a:pt x="21589" y="77960"/>
                  <a:pt x="21513" y="77922"/>
                  <a:pt x="21475" y="77922"/>
                </a:cubicBezTo>
                <a:lnTo>
                  <a:pt x="21324" y="78036"/>
                </a:lnTo>
                <a:cubicBezTo>
                  <a:pt x="21324" y="78073"/>
                  <a:pt x="21286" y="78111"/>
                  <a:pt x="21286" y="78149"/>
                </a:cubicBezTo>
                <a:cubicBezTo>
                  <a:pt x="21249" y="78149"/>
                  <a:pt x="21249" y="78111"/>
                  <a:pt x="21211" y="78073"/>
                </a:cubicBezTo>
                <a:lnTo>
                  <a:pt x="21249" y="78036"/>
                </a:lnTo>
                <a:cubicBezTo>
                  <a:pt x="21249" y="77884"/>
                  <a:pt x="21173" y="77771"/>
                  <a:pt x="21059" y="77733"/>
                </a:cubicBezTo>
                <a:close/>
                <a:moveTo>
                  <a:pt x="70966" y="78073"/>
                </a:moveTo>
                <a:cubicBezTo>
                  <a:pt x="70739" y="78073"/>
                  <a:pt x="70663" y="78187"/>
                  <a:pt x="70587" y="78300"/>
                </a:cubicBezTo>
                <a:lnTo>
                  <a:pt x="70663" y="78489"/>
                </a:lnTo>
                <a:lnTo>
                  <a:pt x="70701" y="78489"/>
                </a:lnTo>
                <a:cubicBezTo>
                  <a:pt x="70754" y="78516"/>
                  <a:pt x="70808" y="78543"/>
                  <a:pt x="70875" y="78543"/>
                </a:cubicBezTo>
                <a:cubicBezTo>
                  <a:pt x="70902" y="78543"/>
                  <a:pt x="70932" y="78538"/>
                  <a:pt x="70966" y="78527"/>
                </a:cubicBezTo>
                <a:lnTo>
                  <a:pt x="71079" y="78414"/>
                </a:lnTo>
                <a:lnTo>
                  <a:pt x="71079" y="78225"/>
                </a:lnTo>
                <a:lnTo>
                  <a:pt x="70966" y="78073"/>
                </a:lnTo>
                <a:close/>
                <a:moveTo>
                  <a:pt x="23404" y="78263"/>
                </a:moveTo>
                <a:lnTo>
                  <a:pt x="23252" y="78376"/>
                </a:lnTo>
                <a:lnTo>
                  <a:pt x="23252" y="78527"/>
                </a:lnTo>
                <a:lnTo>
                  <a:pt x="23366" y="78641"/>
                </a:lnTo>
                <a:cubicBezTo>
                  <a:pt x="23403" y="78647"/>
                  <a:pt x="23438" y="78650"/>
                  <a:pt x="23473" y="78650"/>
                </a:cubicBezTo>
                <a:cubicBezTo>
                  <a:pt x="23650" y="78650"/>
                  <a:pt x="23788" y="78566"/>
                  <a:pt x="23819" y="78376"/>
                </a:cubicBezTo>
                <a:lnTo>
                  <a:pt x="23706" y="78263"/>
                </a:lnTo>
                <a:close/>
                <a:moveTo>
                  <a:pt x="20152" y="78272"/>
                </a:moveTo>
                <a:cubicBezTo>
                  <a:pt x="20114" y="78272"/>
                  <a:pt x="20076" y="78281"/>
                  <a:pt x="20039" y="78300"/>
                </a:cubicBezTo>
                <a:cubicBezTo>
                  <a:pt x="19925" y="78376"/>
                  <a:pt x="19887" y="78565"/>
                  <a:pt x="20001" y="78641"/>
                </a:cubicBezTo>
                <a:cubicBezTo>
                  <a:pt x="20076" y="78678"/>
                  <a:pt x="20114" y="78678"/>
                  <a:pt x="20190" y="78678"/>
                </a:cubicBezTo>
                <a:lnTo>
                  <a:pt x="20228" y="78641"/>
                </a:lnTo>
                <a:lnTo>
                  <a:pt x="20190" y="78641"/>
                </a:lnTo>
                <a:lnTo>
                  <a:pt x="20341" y="78527"/>
                </a:lnTo>
                <a:lnTo>
                  <a:pt x="20341" y="78414"/>
                </a:lnTo>
                <a:lnTo>
                  <a:pt x="20266" y="78300"/>
                </a:lnTo>
                <a:cubicBezTo>
                  <a:pt x="20228" y="78281"/>
                  <a:pt x="20190" y="78272"/>
                  <a:pt x="20152" y="78272"/>
                </a:cubicBezTo>
                <a:close/>
                <a:moveTo>
                  <a:pt x="33763" y="78641"/>
                </a:moveTo>
                <a:cubicBezTo>
                  <a:pt x="33687" y="78641"/>
                  <a:pt x="33612" y="78678"/>
                  <a:pt x="33574" y="78716"/>
                </a:cubicBezTo>
                <a:cubicBezTo>
                  <a:pt x="33536" y="78754"/>
                  <a:pt x="33498" y="78830"/>
                  <a:pt x="33498" y="78943"/>
                </a:cubicBezTo>
                <a:lnTo>
                  <a:pt x="33649" y="79056"/>
                </a:lnTo>
                <a:lnTo>
                  <a:pt x="33763" y="79056"/>
                </a:lnTo>
                <a:lnTo>
                  <a:pt x="33914" y="78943"/>
                </a:lnTo>
                <a:lnTo>
                  <a:pt x="33914" y="78792"/>
                </a:lnTo>
                <a:lnTo>
                  <a:pt x="33763" y="78641"/>
                </a:lnTo>
                <a:close/>
                <a:moveTo>
                  <a:pt x="39962" y="78284"/>
                </a:moveTo>
                <a:cubicBezTo>
                  <a:pt x="39938" y="78284"/>
                  <a:pt x="39913" y="78288"/>
                  <a:pt x="39888" y="78300"/>
                </a:cubicBezTo>
                <a:lnTo>
                  <a:pt x="39774" y="78414"/>
                </a:lnTo>
                <a:cubicBezTo>
                  <a:pt x="39736" y="78603"/>
                  <a:pt x="39850" y="78716"/>
                  <a:pt x="40001" y="78754"/>
                </a:cubicBezTo>
                <a:lnTo>
                  <a:pt x="40039" y="78716"/>
                </a:lnTo>
                <a:lnTo>
                  <a:pt x="40039" y="78716"/>
                </a:lnTo>
                <a:cubicBezTo>
                  <a:pt x="40039" y="78754"/>
                  <a:pt x="40001" y="78754"/>
                  <a:pt x="40001" y="78754"/>
                </a:cubicBezTo>
                <a:cubicBezTo>
                  <a:pt x="39963" y="78792"/>
                  <a:pt x="39925" y="78867"/>
                  <a:pt x="39925" y="78905"/>
                </a:cubicBezTo>
                <a:cubicBezTo>
                  <a:pt x="39925" y="78981"/>
                  <a:pt x="39963" y="79056"/>
                  <a:pt x="40115" y="79094"/>
                </a:cubicBezTo>
                <a:lnTo>
                  <a:pt x="40266" y="79019"/>
                </a:lnTo>
                <a:cubicBezTo>
                  <a:pt x="40304" y="78981"/>
                  <a:pt x="40379" y="78905"/>
                  <a:pt x="40379" y="78830"/>
                </a:cubicBezTo>
                <a:cubicBezTo>
                  <a:pt x="40379" y="78716"/>
                  <a:pt x="40266" y="78678"/>
                  <a:pt x="40152" y="78641"/>
                </a:cubicBezTo>
                <a:lnTo>
                  <a:pt x="40039" y="78716"/>
                </a:lnTo>
                <a:lnTo>
                  <a:pt x="40152" y="78603"/>
                </a:lnTo>
                <a:cubicBezTo>
                  <a:pt x="40152" y="78565"/>
                  <a:pt x="40152" y="78565"/>
                  <a:pt x="40152" y="78565"/>
                </a:cubicBezTo>
                <a:cubicBezTo>
                  <a:pt x="40152" y="78527"/>
                  <a:pt x="40190" y="78489"/>
                  <a:pt x="40190" y="78489"/>
                </a:cubicBezTo>
                <a:cubicBezTo>
                  <a:pt x="40190" y="78452"/>
                  <a:pt x="40190" y="78376"/>
                  <a:pt x="40077" y="78300"/>
                </a:cubicBezTo>
                <a:cubicBezTo>
                  <a:pt x="40052" y="78300"/>
                  <a:pt x="40009" y="78284"/>
                  <a:pt x="39962" y="78284"/>
                </a:cubicBezTo>
                <a:close/>
                <a:moveTo>
                  <a:pt x="72856" y="78603"/>
                </a:moveTo>
                <a:lnTo>
                  <a:pt x="72742" y="78754"/>
                </a:lnTo>
                <a:cubicBezTo>
                  <a:pt x="72742" y="78792"/>
                  <a:pt x="72742" y="78792"/>
                  <a:pt x="72742" y="78830"/>
                </a:cubicBezTo>
                <a:cubicBezTo>
                  <a:pt x="72705" y="78943"/>
                  <a:pt x="72742" y="79019"/>
                  <a:pt x="72780" y="79056"/>
                </a:cubicBezTo>
                <a:cubicBezTo>
                  <a:pt x="72818" y="79094"/>
                  <a:pt x="72856" y="79094"/>
                  <a:pt x="72932" y="79094"/>
                </a:cubicBezTo>
                <a:lnTo>
                  <a:pt x="73045" y="79019"/>
                </a:lnTo>
                <a:cubicBezTo>
                  <a:pt x="73083" y="79019"/>
                  <a:pt x="73083" y="78981"/>
                  <a:pt x="73121" y="78981"/>
                </a:cubicBezTo>
                <a:cubicBezTo>
                  <a:pt x="73158" y="78981"/>
                  <a:pt x="73310" y="78943"/>
                  <a:pt x="73310" y="78792"/>
                </a:cubicBezTo>
                <a:lnTo>
                  <a:pt x="73272" y="78678"/>
                </a:lnTo>
                <a:cubicBezTo>
                  <a:pt x="73158" y="78603"/>
                  <a:pt x="73007" y="78603"/>
                  <a:pt x="72856" y="78603"/>
                </a:cubicBezTo>
                <a:close/>
                <a:moveTo>
                  <a:pt x="90200" y="78782"/>
                </a:moveTo>
                <a:cubicBezTo>
                  <a:pt x="90177" y="78782"/>
                  <a:pt x="90155" y="78785"/>
                  <a:pt x="90134" y="78792"/>
                </a:cubicBezTo>
                <a:cubicBezTo>
                  <a:pt x="90021" y="78830"/>
                  <a:pt x="89945" y="78905"/>
                  <a:pt x="89907" y="78981"/>
                </a:cubicBezTo>
                <a:lnTo>
                  <a:pt x="89945" y="79094"/>
                </a:lnTo>
                <a:cubicBezTo>
                  <a:pt x="90021" y="79208"/>
                  <a:pt x="90134" y="79246"/>
                  <a:pt x="90247" y="79246"/>
                </a:cubicBezTo>
                <a:cubicBezTo>
                  <a:pt x="90361" y="79208"/>
                  <a:pt x="90474" y="79132"/>
                  <a:pt x="90550" y="79019"/>
                </a:cubicBezTo>
                <a:lnTo>
                  <a:pt x="90474" y="78905"/>
                </a:lnTo>
                <a:cubicBezTo>
                  <a:pt x="90413" y="78844"/>
                  <a:pt x="90300" y="78782"/>
                  <a:pt x="90200" y="78782"/>
                </a:cubicBezTo>
                <a:close/>
                <a:moveTo>
                  <a:pt x="15653" y="79246"/>
                </a:moveTo>
                <a:cubicBezTo>
                  <a:pt x="15653" y="79246"/>
                  <a:pt x="15653" y="79246"/>
                  <a:pt x="15653" y="79246"/>
                </a:cubicBezTo>
                <a:cubicBezTo>
                  <a:pt x="15653" y="79246"/>
                  <a:pt x="15653" y="79246"/>
                  <a:pt x="15653" y="79246"/>
                </a:cubicBezTo>
                <a:close/>
                <a:moveTo>
                  <a:pt x="49642" y="78452"/>
                </a:moveTo>
                <a:cubicBezTo>
                  <a:pt x="49604" y="78452"/>
                  <a:pt x="49491" y="78452"/>
                  <a:pt x="49377" y="78527"/>
                </a:cubicBezTo>
                <a:cubicBezTo>
                  <a:pt x="49302" y="78527"/>
                  <a:pt x="49188" y="78527"/>
                  <a:pt x="49113" y="78603"/>
                </a:cubicBezTo>
                <a:cubicBezTo>
                  <a:pt x="49037" y="78641"/>
                  <a:pt x="48999" y="78754"/>
                  <a:pt x="48999" y="78867"/>
                </a:cubicBezTo>
                <a:lnTo>
                  <a:pt x="49037" y="78981"/>
                </a:lnTo>
                <a:cubicBezTo>
                  <a:pt x="49226" y="79094"/>
                  <a:pt x="49491" y="79094"/>
                  <a:pt x="49642" y="79094"/>
                </a:cubicBezTo>
                <a:lnTo>
                  <a:pt x="49642" y="79170"/>
                </a:lnTo>
                <a:cubicBezTo>
                  <a:pt x="49673" y="79200"/>
                  <a:pt x="49728" y="79256"/>
                  <a:pt x="49848" y="79256"/>
                </a:cubicBezTo>
                <a:cubicBezTo>
                  <a:pt x="49876" y="79256"/>
                  <a:pt x="49908" y="79253"/>
                  <a:pt x="49944" y="79246"/>
                </a:cubicBezTo>
                <a:lnTo>
                  <a:pt x="50058" y="79170"/>
                </a:lnTo>
                <a:cubicBezTo>
                  <a:pt x="50058" y="79170"/>
                  <a:pt x="50058" y="79132"/>
                  <a:pt x="50058" y="79132"/>
                </a:cubicBezTo>
                <a:cubicBezTo>
                  <a:pt x="50096" y="79094"/>
                  <a:pt x="50134" y="79056"/>
                  <a:pt x="50134" y="78981"/>
                </a:cubicBezTo>
                <a:cubicBezTo>
                  <a:pt x="50134" y="78943"/>
                  <a:pt x="50134" y="78943"/>
                  <a:pt x="50096" y="78905"/>
                </a:cubicBezTo>
                <a:lnTo>
                  <a:pt x="49982" y="78830"/>
                </a:lnTo>
                <a:cubicBezTo>
                  <a:pt x="49957" y="78817"/>
                  <a:pt x="49936" y="78813"/>
                  <a:pt x="49918" y="78813"/>
                </a:cubicBezTo>
                <a:cubicBezTo>
                  <a:pt x="49881" y="78813"/>
                  <a:pt x="49856" y="78830"/>
                  <a:pt x="49831" y="78830"/>
                </a:cubicBezTo>
                <a:cubicBezTo>
                  <a:pt x="49831" y="78754"/>
                  <a:pt x="49831" y="78527"/>
                  <a:pt x="49642" y="78452"/>
                </a:cubicBezTo>
                <a:close/>
                <a:moveTo>
                  <a:pt x="77657" y="78867"/>
                </a:moveTo>
                <a:lnTo>
                  <a:pt x="77506" y="78981"/>
                </a:lnTo>
                <a:cubicBezTo>
                  <a:pt x="77468" y="79208"/>
                  <a:pt x="77582" y="79321"/>
                  <a:pt x="77847" y="79397"/>
                </a:cubicBezTo>
                <a:lnTo>
                  <a:pt x="77998" y="79246"/>
                </a:lnTo>
                <a:lnTo>
                  <a:pt x="77998" y="79246"/>
                </a:lnTo>
                <a:cubicBezTo>
                  <a:pt x="77998" y="79283"/>
                  <a:pt x="77960" y="79321"/>
                  <a:pt x="77960" y="79321"/>
                </a:cubicBezTo>
                <a:cubicBezTo>
                  <a:pt x="77998" y="79321"/>
                  <a:pt x="78073" y="79321"/>
                  <a:pt x="78149" y="79246"/>
                </a:cubicBezTo>
                <a:lnTo>
                  <a:pt x="78187" y="79132"/>
                </a:lnTo>
                <a:lnTo>
                  <a:pt x="78149" y="79056"/>
                </a:lnTo>
                <a:cubicBezTo>
                  <a:pt x="78036" y="78981"/>
                  <a:pt x="77884" y="78905"/>
                  <a:pt x="77657" y="78867"/>
                </a:cubicBezTo>
                <a:close/>
                <a:moveTo>
                  <a:pt x="56372" y="79019"/>
                </a:moveTo>
                <a:cubicBezTo>
                  <a:pt x="56221" y="79019"/>
                  <a:pt x="56107" y="79094"/>
                  <a:pt x="56069" y="79208"/>
                </a:cubicBezTo>
                <a:lnTo>
                  <a:pt x="56069" y="79321"/>
                </a:lnTo>
                <a:cubicBezTo>
                  <a:pt x="56152" y="79376"/>
                  <a:pt x="56235" y="79412"/>
                  <a:pt x="56304" y="79412"/>
                </a:cubicBezTo>
                <a:cubicBezTo>
                  <a:pt x="56329" y="79412"/>
                  <a:pt x="56352" y="79407"/>
                  <a:pt x="56372" y="79397"/>
                </a:cubicBezTo>
                <a:cubicBezTo>
                  <a:pt x="56447" y="79359"/>
                  <a:pt x="56523" y="79283"/>
                  <a:pt x="56523" y="79208"/>
                </a:cubicBezTo>
                <a:cubicBezTo>
                  <a:pt x="56523" y="79170"/>
                  <a:pt x="56523" y="79132"/>
                  <a:pt x="56485" y="79094"/>
                </a:cubicBezTo>
                <a:lnTo>
                  <a:pt x="56372" y="79019"/>
                </a:lnTo>
                <a:close/>
                <a:moveTo>
                  <a:pt x="15357" y="78748"/>
                </a:moveTo>
                <a:cubicBezTo>
                  <a:pt x="15144" y="78748"/>
                  <a:pt x="14775" y="78880"/>
                  <a:pt x="14708" y="78981"/>
                </a:cubicBezTo>
                <a:lnTo>
                  <a:pt x="14859" y="79056"/>
                </a:lnTo>
                <a:lnTo>
                  <a:pt x="14859" y="79170"/>
                </a:lnTo>
                <a:cubicBezTo>
                  <a:pt x="14859" y="79179"/>
                  <a:pt x="14859" y="79189"/>
                  <a:pt x="14859" y="79208"/>
                </a:cubicBezTo>
                <a:cubicBezTo>
                  <a:pt x="14859" y="79435"/>
                  <a:pt x="15048" y="79472"/>
                  <a:pt x="15086" y="79472"/>
                </a:cubicBezTo>
                <a:lnTo>
                  <a:pt x="15161" y="79435"/>
                </a:lnTo>
                <a:cubicBezTo>
                  <a:pt x="15199" y="79435"/>
                  <a:pt x="15237" y="79397"/>
                  <a:pt x="15237" y="79359"/>
                </a:cubicBezTo>
                <a:cubicBezTo>
                  <a:pt x="15291" y="79386"/>
                  <a:pt x="15344" y="79412"/>
                  <a:pt x="15411" y="79412"/>
                </a:cubicBezTo>
                <a:cubicBezTo>
                  <a:pt x="15439" y="79412"/>
                  <a:pt x="15469" y="79408"/>
                  <a:pt x="15502" y="79397"/>
                </a:cubicBezTo>
                <a:lnTo>
                  <a:pt x="15653" y="79321"/>
                </a:lnTo>
                <a:cubicBezTo>
                  <a:pt x="15653" y="79321"/>
                  <a:pt x="15653" y="79283"/>
                  <a:pt x="15653" y="79246"/>
                </a:cubicBezTo>
                <a:cubicBezTo>
                  <a:pt x="15653" y="79283"/>
                  <a:pt x="15615" y="79321"/>
                  <a:pt x="15577" y="79321"/>
                </a:cubicBezTo>
                <a:lnTo>
                  <a:pt x="15691" y="79208"/>
                </a:lnTo>
                <a:lnTo>
                  <a:pt x="15691" y="79170"/>
                </a:lnTo>
                <a:cubicBezTo>
                  <a:pt x="15691" y="78981"/>
                  <a:pt x="15615" y="78830"/>
                  <a:pt x="15426" y="78754"/>
                </a:cubicBezTo>
                <a:cubicBezTo>
                  <a:pt x="15406" y="78750"/>
                  <a:pt x="15383" y="78748"/>
                  <a:pt x="15357" y="78748"/>
                </a:cubicBezTo>
                <a:close/>
                <a:moveTo>
                  <a:pt x="29193" y="78962"/>
                </a:moveTo>
                <a:cubicBezTo>
                  <a:pt x="29131" y="78962"/>
                  <a:pt x="29075" y="78981"/>
                  <a:pt x="29037" y="79019"/>
                </a:cubicBezTo>
                <a:cubicBezTo>
                  <a:pt x="28923" y="79056"/>
                  <a:pt x="28848" y="79170"/>
                  <a:pt x="28886" y="79321"/>
                </a:cubicBezTo>
                <a:lnTo>
                  <a:pt x="28999" y="79397"/>
                </a:lnTo>
                <a:lnTo>
                  <a:pt x="29037" y="79397"/>
                </a:lnTo>
                <a:lnTo>
                  <a:pt x="29075" y="79510"/>
                </a:lnTo>
                <a:cubicBezTo>
                  <a:pt x="29119" y="79521"/>
                  <a:pt x="29160" y="79526"/>
                  <a:pt x="29198" y="79526"/>
                </a:cubicBezTo>
                <a:cubicBezTo>
                  <a:pt x="29289" y="79526"/>
                  <a:pt x="29361" y="79499"/>
                  <a:pt x="29415" y="79472"/>
                </a:cubicBezTo>
                <a:lnTo>
                  <a:pt x="29566" y="79359"/>
                </a:lnTo>
                <a:cubicBezTo>
                  <a:pt x="29566" y="79359"/>
                  <a:pt x="29566" y="79321"/>
                  <a:pt x="29566" y="79283"/>
                </a:cubicBezTo>
                <a:cubicBezTo>
                  <a:pt x="29566" y="79170"/>
                  <a:pt x="29491" y="79056"/>
                  <a:pt x="29377" y="79019"/>
                </a:cubicBezTo>
                <a:cubicBezTo>
                  <a:pt x="29320" y="78981"/>
                  <a:pt x="29254" y="78962"/>
                  <a:pt x="29193" y="78962"/>
                </a:cubicBezTo>
                <a:close/>
                <a:moveTo>
                  <a:pt x="4725" y="79325"/>
                </a:moveTo>
                <a:cubicBezTo>
                  <a:pt x="4648" y="79325"/>
                  <a:pt x="4562" y="79351"/>
                  <a:pt x="4500" y="79435"/>
                </a:cubicBezTo>
                <a:lnTo>
                  <a:pt x="4538" y="79624"/>
                </a:lnTo>
                <a:cubicBezTo>
                  <a:pt x="4575" y="79624"/>
                  <a:pt x="4575" y="79624"/>
                  <a:pt x="4575" y="79661"/>
                </a:cubicBezTo>
                <a:lnTo>
                  <a:pt x="4689" y="79775"/>
                </a:lnTo>
                <a:cubicBezTo>
                  <a:pt x="4733" y="79781"/>
                  <a:pt x="4775" y="79784"/>
                  <a:pt x="4815" y="79784"/>
                </a:cubicBezTo>
                <a:cubicBezTo>
                  <a:pt x="5013" y="79784"/>
                  <a:pt x="5155" y="79706"/>
                  <a:pt x="5218" y="79548"/>
                </a:cubicBezTo>
                <a:lnTo>
                  <a:pt x="5029" y="79397"/>
                </a:lnTo>
                <a:cubicBezTo>
                  <a:pt x="4991" y="79397"/>
                  <a:pt x="4953" y="79397"/>
                  <a:pt x="4878" y="79359"/>
                </a:cubicBezTo>
                <a:cubicBezTo>
                  <a:pt x="4844" y="79342"/>
                  <a:pt x="4787" y="79325"/>
                  <a:pt x="4725" y="79325"/>
                </a:cubicBezTo>
                <a:close/>
                <a:moveTo>
                  <a:pt x="568" y="79775"/>
                </a:moveTo>
                <a:cubicBezTo>
                  <a:pt x="454" y="79775"/>
                  <a:pt x="303" y="79850"/>
                  <a:pt x="303" y="80002"/>
                </a:cubicBezTo>
                <a:lnTo>
                  <a:pt x="417" y="80115"/>
                </a:lnTo>
                <a:cubicBezTo>
                  <a:pt x="417" y="80115"/>
                  <a:pt x="417" y="80153"/>
                  <a:pt x="454" y="80153"/>
                </a:cubicBezTo>
                <a:cubicBezTo>
                  <a:pt x="492" y="80153"/>
                  <a:pt x="568" y="80191"/>
                  <a:pt x="719" y="80191"/>
                </a:cubicBezTo>
                <a:lnTo>
                  <a:pt x="832" y="80115"/>
                </a:lnTo>
                <a:cubicBezTo>
                  <a:pt x="832" y="80077"/>
                  <a:pt x="832" y="80039"/>
                  <a:pt x="832" y="80002"/>
                </a:cubicBezTo>
                <a:cubicBezTo>
                  <a:pt x="832" y="79850"/>
                  <a:pt x="719" y="79775"/>
                  <a:pt x="568" y="79775"/>
                </a:cubicBezTo>
                <a:close/>
                <a:moveTo>
                  <a:pt x="16362" y="79760"/>
                </a:moveTo>
                <a:cubicBezTo>
                  <a:pt x="16339" y="79760"/>
                  <a:pt x="16316" y="79765"/>
                  <a:pt x="16296" y="79775"/>
                </a:cubicBezTo>
                <a:cubicBezTo>
                  <a:pt x="16182" y="79775"/>
                  <a:pt x="16031" y="79888"/>
                  <a:pt x="16031" y="80002"/>
                </a:cubicBezTo>
                <a:cubicBezTo>
                  <a:pt x="16031" y="80077"/>
                  <a:pt x="16107" y="80153"/>
                  <a:pt x="16182" y="80191"/>
                </a:cubicBezTo>
                <a:lnTo>
                  <a:pt x="16334" y="80002"/>
                </a:lnTo>
                <a:lnTo>
                  <a:pt x="16334" y="80002"/>
                </a:lnTo>
                <a:cubicBezTo>
                  <a:pt x="16334" y="80039"/>
                  <a:pt x="16296" y="80077"/>
                  <a:pt x="16296" y="80077"/>
                </a:cubicBezTo>
                <a:cubicBezTo>
                  <a:pt x="16371" y="80077"/>
                  <a:pt x="16447" y="80077"/>
                  <a:pt x="16485" y="80039"/>
                </a:cubicBezTo>
                <a:lnTo>
                  <a:pt x="16560" y="79926"/>
                </a:lnTo>
                <a:lnTo>
                  <a:pt x="16523" y="79850"/>
                </a:lnTo>
                <a:cubicBezTo>
                  <a:pt x="16495" y="79795"/>
                  <a:pt x="16427" y="79760"/>
                  <a:pt x="16362" y="79760"/>
                </a:cubicBezTo>
                <a:close/>
                <a:moveTo>
                  <a:pt x="86293" y="79608"/>
                </a:moveTo>
                <a:cubicBezTo>
                  <a:pt x="86265" y="79608"/>
                  <a:pt x="86235" y="79613"/>
                  <a:pt x="86202" y="79624"/>
                </a:cubicBezTo>
                <a:cubicBezTo>
                  <a:pt x="86164" y="79624"/>
                  <a:pt x="86126" y="79661"/>
                  <a:pt x="86126" y="79737"/>
                </a:cubicBezTo>
                <a:lnTo>
                  <a:pt x="86202" y="79813"/>
                </a:lnTo>
                <a:cubicBezTo>
                  <a:pt x="86164" y="79850"/>
                  <a:pt x="86164" y="79888"/>
                  <a:pt x="86164" y="79888"/>
                </a:cubicBezTo>
                <a:lnTo>
                  <a:pt x="86126" y="79926"/>
                </a:lnTo>
                <a:lnTo>
                  <a:pt x="86240" y="80077"/>
                </a:lnTo>
                <a:cubicBezTo>
                  <a:pt x="86240" y="80077"/>
                  <a:pt x="86278" y="80077"/>
                  <a:pt x="86278" y="80115"/>
                </a:cubicBezTo>
                <a:cubicBezTo>
                  <a:pt x="86353" y="80153"/>
                  <a:pt x="86429" y="80191"/>
                  <a:pt x="86580" y="80191"/>
                </a:cubicBezTo>
                <a:lnTo>
                  <a:pt x="86694" y="80039"/>
                </a:lnTo>
                <a:cubicBezTo>
                  <a:pt x="86656" y="79964"/>
                  <a:pt x="86656" y="79926"/>
                  <a:pt x="86656" y="79888"/>
                </a:cubicBezTo>
                <a:cubicBezTo>
                  <a:pt x="86656" y="79813"/>
                  <a:pt x="86656" y="79737"/>
                  <a:pt x="86580" y="79661"/>
                </a:cubicBezTo>
                <a:lnTo>
                  <a:pt x="86429" y="79737"/>
                </a:lnTo>
                <a:cubicBezTo>
                  <a:pt x="86429" y="79699"/>
                  <a:pt x="86429" y="79699"/>
                  <a:pt x="86429" y="79699"/>
                </a:cubicBezTo>
                <a:cubicBezTo>
                  <a:pt x="86441" y="79687"/>
                  <a:pt x="86454" y="79682"/>
                  <a:pt x="86465" y="79682"/>
                </a:cubicBezTo>
                <a:cubicBezTo>
                  <a:pt x="86488" y="79682"/>
                  <a:pt x="86504" y="79699"/>
                  <a:pt x="86504" y="79699"/>
                </a:cubicBezTo>
                <a:cubicBezTo>
                  <a:pt x="86504" y="79699"/>
                  <a:pt x="86467" y="79661"/>
                  <a:pt x="86467" y="79661"/>
                </a:cubicBezTo>
                <a:cubicBezTo>
                  <a:pt x="86413" y="79635"/>
                  <a:pt x="86360" y="79608"/>
                  <a:pt x="86293" y="79608"/>
                </a:cubicBezTo>
                <a:close/>
                <a:moveTo>
                  <a:pt x="55729" y="79435"/>
                </a:moveTo>
                <a:cubicBezTo>
                  <a:pt x="55578" y="79435"/>
                  <a:pt x="55502" y="79435"/>
                  <a:pt x="55427" y="79510"/>
                </a:cubicBezTo>
                <a:cubicBezTo>
                  <a:pt x="55389" y="79548"/>
                  <a:pt x="55313" y="79661"/>
                  <a:pt x="55389" y="79850"/>
                </a:cubicBezTo>
                <a:lnTo>
                  <a:pt x="55502" y="79926"/>
                </a:lnTo>
                <a:lnTo>
                  <a:pt x="55653" y="79926"/>
                </a:lnTo>
                <a:cubicBezTo>
                  <a:pt x="55616" y="79964"/>
                  <a:pt x="55578" y="79964"/>
                  <a:pt x="55540" y="80002"/>
                </a:cubicBezTo>
                <a:cubicBezTo>
                  <a:pt x="55502" y="80039"/>
                  <a:pt x="55464" y="80039"/>
                  <a:pt x="55464" y="80077"/>
                </a:cubicBezTo>
                <a:lnTo>
                  <a:pt x="55427" y="80266"/>
                </a:lnTo>
                <a:cubicBezTo>
                  <a:pt x="55497" y="80313"/>
                  <a:pt x="55596" y="80345"/>
                  <a:pt x="55688" y="80345"/>
                </a:cubicBezTo>
                <a:cubicBezTo>
                  <a:pt x="55745" y="80345"/>
                  <a:pt x="55799" y="80333"/>
                  <a:pt x="55842" y="80304"/>
                </a:cubicBezTo>
                <a:cubicBezTo>
                  <a:pt x="55956" y="80266"/>
                  <a:pt x="56032" y="80191"/>
                  <a:pt x="56032" y="80077"/>
                </a:cubicBezTo>
                <a:cubicBezTo>
                  <a:pt x="56032" y="80039"/>
                  <a:pt x="56032" y="80002"/>
                  <a:pt x="56032" y="79964"/>
                </a:cubicBezTo>
                <a:lnTo>
                  <a:pt x="55994" y="79926"/>
                </a:lnTo>
                <a:cubicBezTo>
                  <a:pt x="55918" y="79888"/>
                  <a:pt x="55842" y="79850"/>
                  <a:pt x="55805" y="79850"/>
                </a:cubicBezTo>
                <a:cubicBezTo>
                  <a:pt x="55767" y="79850"/>
                  <a:pt x="55767" y="79888"/>
                  <a:pt x="55729" y="79888"/>
                </a:cubicBezTo>
                <a:cubicBezTo>
                  <a:pt x="55842" y="79813"/>
                  <a:pt x="55842" y="79699"/>
                  <a:pt x="55842" y="79624"/>
                </a:cubicBezTo>
                <a:cubicBezTo>
                  <a:pt x="55842" y="79586"/>
                  <a:pt x="55842" y="79586"/>
                  <a:pt x="55842" y="79548"/>
                </a:cubicBezTo>
                <a:lnTo>
                  <a:pt x="55729" y="79435"/>
                </a:lnTo>
                <a:close/>
                <a:moveTo>
                  <a:pt x="13611" y="80002"/>
                </a:moveTo>
                <a:lnTo>
                  <a:pt x="13498" y="80115"/>
                </a:lnTo>
                <a:lnTo>
                  <a:pt x="13498" y="80153"/>
                </a:lnTo>
                <a:cubicBezTo>
                  <a:pt x="13498" y="80266"/>
                  <a:pt x="13536" y="80342"/>
                  <a:pt x="13611" y="80418"/>
                </a:cubicBezTo>
                <a:lnTo>
                  <a:pt x="13687" y="80455"/>
                </a:lnTo>
                <a:cubicBezTo>
                  <a:pt x="13838" y="80455"/>
                  <a:pt x="13914" y="80418"/>
                  <a:pt x="13952" y="80380"/>
                </a:cubicBezTo>
                <a:lnTo>
                  <a:pt x="14027" y="80304"/>
                </a:lnTo>
                <a:lnTo>
                  <a:pt x="14027" y="80229"/>
                </a:lnTo>
                <a:cubicBezTo>
                  <a:pt x="14027" y="80153"/>
                  <a:pt x="13989" y="80077"/>
                  <a:pt x="13952" y="80077"/>
                </a:cubicBezTo>
                <a:cubicBezTo>
                  <a:pt x="13876" y="80002"/>
                  <a:pt x="13763" y="80002"/>
                  <a:pt x="13611" y="80002"/>
                </a:cubicBezTo>
                <a:close/>
                <a:moveTo>
                  <a:pt x="48432" y="80039"/>
                </a:moveTo>
                <a:lnTo>
                  <a:pt x="48281" y="80191"/>
                </a:lnTo>
                <a:cubicBezTo>
                  <a:pt x="48281" y="80229"/>
                  <a:pt x="48243" y="80229"/>
                  <a:pt x="48243" y="80266"/>
                </a:cubicBezTo>
                <a:lnTo>
                  <a:pt x="48357" y="80455"/>
                </a:lnTo>
                <a:lnTo>
                  <a:pt x="48470" y="80455"/>
                </a:lnTo>
                <a:lnTo>
                  <a:pt x="48583" y="80380"/>
                </a:lnTo>
                <a:cubicBezTo>
                  <a:pt x="48621" y="80380"/>
                  <a:pt x="48659" y="80304"/>
                  <a:pt x="48659" y="80229"/>
                </a:cubicBezTo>
                <a:cubicBezTo>
                  <a:pt x="48659" y="80191"/>
                  <a:pt x="48621" y="80115"/>
                  <a:pt x="48432" y="80039"/>
                </a:cubicBezTo>
                <a:close/>
                <a:moveTo>
                  <a:pt x="10549" y="80115"/>
                </a:moveTo>
                <a:cubicBezTo>
                  <a:pt x="10436" y="80153"/>
                  <a:pt x="10246" y="80191"/>
                  <a:pt x="10209" y="80342"/>
                </a:cubicBezTo>
                <a:lnTo>
                  <a:pt x="10246" y="80455"/>
                </a:lnTo>
                <a:cubicBezTo>
                  <a:pt x="10322" y="80531"/>
                  <a:pt x="10398" y="80531"/>
                  <a:pt x="10473" y="80531"/>
                </a:cubicBezTo>
                <a:cubicBezTo>
                  <a:pt x="10625" y="80531"/>
                  <a:pt x="10738" y="80380"/>
                  <a:pt x="10814" y="80266"/>
                </a:cubicBezTo>
                <a:lnTo>
                  <a:pt x="10625" y="80115"/>
                </a:lnTo>
                <a:close/>
                <a:moveTo>
                  <a:pt x="34511" y="80139"/>
                </a:moveTo>
                <a:cubicBezTo>
                  <a:pt x="34429" y="80139"/>
                  <a:pt x="34358" y="80181"/>
                  <a:pt x="34330" y="80266"/>
                </a:cubicBezTo>
                <a:lnTo>
                  <a:pt x="34406" y="80455"/>
                </a:lnTo>
                <a:cubicBezTo>
                  <a:pt x="34368" y="80455"/>
                  <a:pt x="34368" y="80418"/>
                  <a:pt x="34368" y="80418"/>
                </a:cubicBezTo>
                <a:lnTo>
                  <a:pt x="34368" y="80455"/>
                </a:lnTo>
                <a:lnTo>
                  <a:pt x="34481" y="80607"/>
                </a:lnTo>
                <a:cubicBezTo>
                  <a:pt x="34557" y="80607"/>
                  <a:pt x="34670" y="80607"/>
                  <a:pt x="34708" y="80569"/>
                </a:cubicBezTo>
                <a:cubicBezTo>
                  <a:pt x="34784" y="80531"/>
                  <a:pt x="34784" y="80455"/>
                  <a:pt x="34784" y="80418"/>
                </a:cubicBezTo>
                <a:cubicBezTo>
                  <a:pt x="34784" y="80304"/>
                  <a:pt x="34708" y="80191"/>
                  <a:pt x="34595" y="80153"/>
                </a:cubicBezTo>
                <a:cubicBezTo>
                  <a:pt x="34566" y="80143"/>
                  <a:pt x="34538" y="80139"/>
                  <a:pt x="34511" y="80139"/>
                </a:cubicBezTo>
                <a:close/>
                <a:moveTo>
                  <a:pt x="68546" y="79586"/>
                </a:moveTo>
                <a:cubicBezTo>
                  <a:pt x="68432" y="79586"/>
                  <a:pt x="68319" y="79586"/>
                  <a:pt x="68243" y="79661"/>
                </a:cubicBezTo>
                <a:cubicBezTo>
                  <a:pt x="68206" y="79699"/>
                  <a:pt x="68130" y="79775"/>
                  <a:pt x="68168" y="79926"/>
                </a:cubicBezTo>
                <a:lnTo>
                  <a:pt x="68281" y="80039"/>
                </a:lnTo>
                <a:cubicBezTo>
                  <a:pt x="68395" y="80039"/>
                  <a:pt x="68470" y="80039"/>
                  <a:pt x="68546" y="80002"/>
                </a:cubicBezTo>
                <a:lnTo>
                  <a:pt x="68546" y="80002"/>
                </a:lnTo>
                <a:lnTo>
                  <a:pt x="68508" y="80039"/>
                </a:lnTo>
                <a:cubicBezTo>
                  <a:pt x="68546" y="80115"/>
                  <a:pt x="68508" y="80191"/>
                  <a:pt x="68470" y="80191"/>
                </a:cubicBezTo>
                <a:lnTo>
                  <a:pt x="68546" y="80380"/>
                </a:lnTo>
                <a:cubicBezTo>
                  <a:pt x="68596" y="80392"/>
                  <a:pt x="68638" y="80397"/>
                  <a:pt x="68673" y="80397"/>
                </a:cubicBezTo>
                <a:cubicBezTo>
                  <a:pt x="68743" y="80397"/>
                  <a:pt x="68785" y="80380"/>
                  <a:pt x="68810" y="80380"/>
                </a:cubicBezTo>
                <a:cubicBezTo>
                  <a:pt x="68848" y="80418"/>
                  <a:pt x="68924" y="80455"/>
                  <a:pt x="68962" y="80493"/>
                </a:cubicBezTo>
                <a:cubicBezTo>
                  <a:pt x="69000" y="80531"/>
                  <a:pt x="69037" y="80569"/>
                  <a:pt x="69075" y="80644"/>
                </a:cubicBezTo>
                <a:lnTo>
                  <a:pt x="69340" y="80607"/>
                </a:lnTo>
                <a:lnTo>
                  <a:pt x="69340" y="80607"/>
                </a:lnTo>
                <a:cubicBezTo>
                  <a:pt x="69340" y="80607"/>
                  <a:pt x="69302" y="80644"/>
                  <a:pt x="69302" y="80644"/>
                </a:cubicBezTo>
                <a:lnTo>
                  <a:pt x="69340" y="80644"/>
                </a:lnTo>
                <a:cubicBezTo>
                  <a:pt x="69415" y="80644"/>
                  <a:pt x="69567" y="80644"/>
                  <a:pt x="69642" y="80531"/>
                </a:cubicBezTo>
                <a:lnTo>
                  <a:pt x="69642" y="80229"/>
                </a:lnTo>
                <a:lnTo>
                  <a:pt x="69529" y="80115"/>
                </a:lnTo>
                <a:cubicBezTo>
                  <a:pt x="69340" y="80077"/>
                  <a:pt x="69226" y="79964"/>
                  <a:pt x="69075" y="79850"/>
                </a:cubicBezTo>
                <a:lnTo>
                  <a:pt x="69037" y="79813"/>
                </a:lnTo>
                <a:lnTo>
                  <a:pt x="68848" y="79850"/>
                </a:lnTo>
                <a:cubicBezTo>
                  <a:pt x="68810" y="79850"/>
                  <a:pt x="68773" y="79888"/>
                  <a:pt x="68735" y="79888"/>
                </a:cubicBezTo>
                <a:lnTo>
                  <a:pt x="68659" y="79888"/>
                </a:lnTo>
                <a:cubicBezTo>
                  <a:pt x="68659" y="79850"/>
                  <a:pt x="68697" y="79775"/>
                  <a:pt x="68659" y="79699"/>
                </a:cubicBezTo>
                <a:lnTo>
                  <a:pt x="68546" y="79586"/>
                </a:lnTo>
                <a:close/>
                <a:moveTo>
                  <a:pt x="43215" y="80191"/>
                </a:moveTo>
                <a:lnTo>
                  <a:pt x="43101" y="80418"/>
                </a:lnTo>
                <a:cubicBezTo>
                  <a:pt x="43064" y="80455"/>
                  <a:pt x="43026" y="80493"/>
                  <a:pt x="43026" y="80607"/>
                </a:cubicBezTo>
                <a:lnTo>
                  <a:pt x="43177" y="80720"/>
                </a:lnTo>
                <a:cubicBezTo>
                  <a:pt x="43290" y="80720"/>
                  <a:pt x="43366" y="80682"/>
                  <a:pt x="43404" y="80644"/>
                </a:cubicBezTo>
                <a:cubicBezTo>
                  <a:pt x="43442" y="80607"/>
                  <a:pt x="43479" y="80569"/>
                  <a:pt x="43479" y="80493"/>
                </a:cubicBezTo>
                <a:cubicBezTo>
                  <a:pt x="43517" y="80455"/>
                  <a:pt x="43555" y="80418"/>
                  <a:pt x="43555" y="80342"/>
                </a:cubicBezTo>
                <a:cubicBezTo>
                  <a:pt x="43555" y="80342"/>
                  <a:pt x="43555" y="80304"/>
                  <a:pt x="43555" y="80304"/>
                </a:cubicBezTo>
                <a:lnTo>
                  <a:pt x="43404" y="80191"/>
                </a:lnTo>
                <a:close/>
                <a:moveTo>
                  <a:pt x="47932" y="80213"/>
                </a:moveTo>
                <a:cubicBezTo>
                  <a:pt x="47909" y="80213"/>
                  <a:pt x="47887" y="80217"/>
                  <a:pt x="47865" y="80229"/>
                </a:cubicBezTo>
                <a:lnTo>
                  <a:pt x="47752" y="80266"/>
                </a:lnTo>
                <a:cubicBezTo>
                  <a:pt x="47676" y="80342"/>
                  <a:pt x="47638" y="80455"/>
                  <a:pt x="47676" y="80607"/>
                </a:cubicBezTo>
                <a:lnTo>
                  <a:pt x="47789" y="80720"/>
                </a:lnTo>
                <a:lnTo>
                  <a:pt x="48054" y="80720"/>
                </a:lnTo>
                <a:lnTo>
                  <a:pt x="48168" y="80607"/>
                </a:lnTo>
                <a:cubicBezTo>
                  <a:pt x="48168" y="80569"/>
                  <a:pt x="48205" y="80531"/>
                  <a:pt x="48205" y="80493"/>
                </a:cubicBezTo>
                <a:cubicBezTo>
                  <a:pt x="48205" y="80418"/>
                  <a:pt x="48168" y="80342"/>
                  <a:pt x="48092" y="80266"/>
                </a:cubicBezTo>
                <a:cubicBezTo>
                  <a:pt x="48038" y="80240"/>
                  <a:pt x="47985" y="80213"/>
                  <a:pt x="47932" y="80213"/>
                </a:cubicBezTo>
                <a:close/>
                <a:moveTo>
                  <a:pt x="52478" y="80607"/>
                </a:moveTo>
                <a:lnTo>
                  <a:pt x="52251" y="80682"/>
                </a:lnTo>
                <a:cubicBezTo>
                  <a:pt x="52251" y="80796"/>
                  <a:pt x="52289" y="80833"/>
                  <a:pt x="52289" y="80871"/>
                </a:cubicBezTo>
                <a:cubicBezTo>
                  <a:pt x="52289" y="80871"/>
                  <a:pt x="52289" y="80833"/>
                  <a:pt x="52289" y="80833"/>
                </a:cubicBezTo>
                <a:lnTo>
                  <a:pt x="52440" y="81022"/>
                </a:lnTo>
                <a:cubicBezTo>
                  <a:pt x="52465" y="81022"/>
                  <a:pt x="52490" y="81039"/>
                  <a:pt x="52527" y="81039"/>
                </a:cubicBezTo>
                <a:cubicBezTo>
                  <a:pt x="52545" y="81039"/>
                  <a:pt x="52566" y="81035"/>
                  <a:pt x="52591" y="81022"/>
                </a:cubicBezTo>
                <a:cubicBezTo>
                  <a:pt x="52667" y="81022"/>
                  <a:pt x="52667" y="80985"/>
                  <a:pt x="52704" y="80909"/>
                </a:cubicBezTo>
                <a:lnTo>
                  <a:pt x="52667" y="80871"/>
                </a:lnTo>
                <a:cubicBezTo>
                  <a:pt x="52704" y="80833"/>
                  <a:pt x="52780" y="80796"/>
                  <a:pt x="52780" y="80758"/>
                </a:cubicBezTo>
                <a:lnTo>
                  <a:pt x="52629" y="80607"/>
                </a:lnTo>
                <a:close/>
                <a:moveTo>
                  <a:pt x="82988" y="80607"/>
                </a:moveTo>
                <a:lnTo>
                  <a:pt x="82875" y="80720"/>
                </a:lnTo>
                <a:cubicBezTo>
                  <a:pt x="82837" y="80871"/>
                  <a:pt x="82875" y="80947"/>
                  <a:pt x="82951" y="81022"/>
                </a:cubicBezTo>
                <a:cubicBezTo>
                  <a:pt x="83026" y="81060"/>
                  <a:pt x="83102" y="81060"/>
                  <a:pt x="83177" y="81060"/>
                </a:cubicBezTo>
                <a:lnTo>
                  <a:pt x="83329" y="80947"/>
                </a:lnTo>
                <a:cubicBezTo>
                  <a:pt x="83329" y="80909"/>
                  <a:pt x="83329" y="80909"/>
                  <a:pt x="83329" y="80871"/>
                </a:cubicBezTo>
                <a:cubicBezTo>
                  <a:pt x="83366" y="80871"/>
                  <a:pt x="83442" y="80833"/>
                  <a:pt x="83442" y="80758"/>
                </a:cubicBezTo>
                <a:lnTo>
                  <a:pt x="83291" y="80607"/>
                </a:lnTo>
                <a:close/>
                <a:moveTo>
                  <a:pt x="43894" y="80360"/>
                </a:moveTo>
                <a:cubicBezTo>
                  <a:pt x="43746" y="80360"/>
                  <a:pt x="43596" y="80400"/>
                  <a:pt x="43517" y="80531"/>
                </a:cubicBezTo>
                <a:lnTo>
                  <a:pt x="43555" y="80644"/>
                </a:lnTo>
                <a:cubicBezTo>
                  <a:pt x="43593" y="80720"/>
                  <a:pt x="43668" y="80758"/>
                  <a:pt x="43706" y="80796"/>
                </a:cubicBezTo>
                <a:cubicBezTo>
                  <a:pt x="43517" y="80796"/>
                  <a:pt x="43404" y="80871"/>
                  <a:pt x="43442" y="81022"/>
                </a:cubicBezTo>
                <a:lnTo>
                  <a:pt x="43593" y="81098"/>
                </a:lnTo>
                <a:lnTo>
                  <a:pt x="43706" y="81098"/>
                </a:lnTo>
                <a:lnTo>
                  <a:pt x="43857" y="81022"/>
                </a:lnTo>
                <a:cubicBezTo>
                  <a:pt x="43857" y="80985"/>
                  <a:pt x="43895" y="80985"/>
                  <a:pt x="43895" y="80909"/>
                </a:cubicBezTo>
                <a:lnTo>
                  <a:pt x="43820" y="80833"/>
                </a:lnTo>
                <a:lnTo>
                  <a:pt x="43820" y="80833"/>
                </a:lnTo>
                <a:cubicBezTo>
                  <a:pt x="43895" y="80871"/>
                  <a:pt x="43895" y="80871"/>
                  <a:pt x="43933" y="80947"/>
                </a:cubicBezTo>
                <a:lnTo>
                  <a:pt x="44122" y="81022"/>
                </a:lnTo>
                <a:cubicBezTo>
                  <a:pt x="44236" y="80985"/>
                  <a:pt x="44462" y="80909"/>
                  <a:pt x="44500" y="80720"/>
                </a:cubicBezTo>
                <a:cubicBezTo>
                  <a:pt x="44500" y="80682"/>
                  <a:pt x="44538" y="80682"/>
                  <a:pt x="44538" y="80644"/>
                </a:cubicBezTo>
                <a:cubicBezTo>
                  <a:pt x="44538" y="80569"/>
                  <a:pt x="44500" y="80493"/>
                  <a:pt x="44349" y="80455"/>
                </a:cubicBezTo>
                <a:lnTo>
                  <a:pt x="44236" y="80380"/>
                </a:lnTo>
                <a:lnTo>
                  <a:pt x="44084" y="80380"/>
                </a:lnTo>
                <a:cubicBezTo>
                  <a:pt x="44026" y="80368"/>
                  <a:pt x="43960" y="80360"/>
                  <a:pt x="43894" y="80360"/>
                </a:cubicBezTo>
                <a:close/>
                <a:moveTo>
                  <a:pt x="53876" y="80796"/>
                </a:moveTo>
                <a:lnTo>
                  <a:pt x="53687" y="80871"/>
                </a:lnTo>
                <a:cubicBezTo>
                  <a:pt x="53687" y="80909"/>
                  <a:pt x="53650" y="80909"/>
                  <a:pt x="53650" y="80985"/>
                </a:cubicBezTo>
                <a:lnTo>
                  <a:pt x="53763" y="81098"/>
                </a:lnTo>
                <a:cubicBezTo>
                  <a:pt x="53763" y="81136"/>
                  <a:pt x="53801" y="81136"/>
                  <a:pt x="53876" y="81174"/>
                </a:cubicBezTo>
                <a:lnTo>
                  <a:pt x="54028" y="81060"/>
                </a:lnTo>
                <a:cubicBezTo>
                  <a:pt x="54028" y="81060"/>
                  <a:pt x="54066" y="81022"/>
                  <a:pt x="54103" y="80985"/>
                </a:cubicBezTo>
                <a:lnTo>
                  <a:pt x="53952" y="80833"/>
                </a:lnTo>
                <a:cubicBezTo>
                  <a:pt x="53952" y="80833"/>
                  <a:pt x="53914" y="80796"/>
                  <a:pt x="53876" y="80796"/>
                </a:cubicBezTo>
                <a:close/>
                <a:moveTo>
                  <a:pt x="7865" y="81249"/>
                </a:moveTo>
                <a:lnTo>
                  <a:pt x="7713" y="81363"/>
                </a:lnTo>
                <a:lnTo>
                  <a:pt x="7713" y="81514"/>
                </a:lnTo>
                <a:lnTo>
                  <a:pt x="7827" y="81627"/>
                </a:lnTo>
                <a:cubicBezTo>
                  <a:pt x="7884" y="81627"/>
                  <a:pt x="7950" y="81637"/>
                  <a:pt x="8011" y="81637"/>
                </a:cubicBezTo>
                <a:cubicBezTo>
                  <a:pt x="8073" y="81637"/>
                  <a:pt x="8129" y="81627"/>
                  <a:pt x="8167" y="81590"/>
                </a:cubicBezTo>
                <a:cubicBezTo>
                  <a:pt x="8205" y="81552"/>
                  <a:pt x="8243" y="81514"/>
                  <a:pt x="8243" y="81438"/>
                </a:cubicBezTo>
                <a:cubicBezTo>
                  <a:pt x="8243" y="81401"/>
                  <a:pt x="8243" y="81363"/>
                  <a:pt x="8243" y="81325"/>
                </a:cubicBezTo>
                <a:lnTo>
                  <a:pt x="8091" y="81249"/>
                </a:lnTo>
                <a:close/>
              </a:path>
            </a:pathLst>
          </a:custGeom>
          <a:solidFill>
            <a:schemeClr val="lt1">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69" name="Rectangle 1"/>
          <p:cNvSpPr>
            <a:spLocks noChangeArrowheads="1"/>
          </p:cNvSpPr>
          <p:nvPr/>
        </p:nvSpPr>
        <p:spPr bwMode="auto">
          <a:xfrm>
            <a:off x="0" y="1071552"/>
            <a:ext cx="4370106" cy="261610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ctr"/>
                <a:tab pos="1350963" algn="ctr"/>
              </a:tabLst>
            </a:pPr>
            <a:r>
              <a:rPr kumimoji="0" lang="en-US" sz="18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a:t>
            </a:r>
            <a:r>
              <a:rPr kumimoji="0" lang="id-ID" sz="18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Tampilan Data Daftar Ulang Siswa</a:t>
            </a:r>
            <a:r>
              <a:rPr kumimoji="0" lang="en-US" sz="18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a:t>
            </a:r>
          </a:p>
          <a:p>
            <a:pPr marL="0" marR="0" lvl="0" indent="0" algn="ctr" defTabSz="914400" rtl="0" eaLnBrk="1" fontAlgn="base" latinLnBrk="0" hangingPunct="1">
              <a:lnSpc>
                <a:spcPct val="100000"/>
              </a:lnSpc>
              <a:spcBef>
                <a:spcPct val="0"/>
              </a:spcBef>
              <a:spcAft>
                <a:spcPct val="0"/>
              </a:spcAft>
              <a:buClrTx/>
              <a:buSzTx/>
              <a:buFontTx/>
              <a:buNone/>
              <a:tabLst>
                <a:tab pos="228600" algn="ctr"/>
                <a:tab pos="1350963" algn="ctr"/>
              </a:tabLst>
            </a:pPr>
            <a:r>
              <a:rPr kumimoji="0" lang="id-ID" sz="18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5096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Tampilan data daftar ulang siswa adalah</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5096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tampilan siswa yang telah melakukan</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5096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daftar ulang dimaana untuk menampilkan</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5096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halaman ini admin menekan menu </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5096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data daftar ulang dan didalam halaman ini </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5096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menyedikan tombol edit untuk merubah data serta</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5096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tombol hapus untuk menghapus data, berikut adalah </a:t>
            </a:r>
            <a:endParaRPr kumimoji="0" lang="en-US"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50963" algn="ctr"/>
              </a:tabLst>
            </a:pPr>
            <a:r>
              <a:rPr kumimoji="0" lang="id-ID" sz="1600" b="0"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tampilannya seperti gambar dibawah ini </a:t>
            </a:r>
            <a:endParaRPr kumimoji="0" lang="id-ID" sz="1600" b="0" i="0" u="none" strike="noStrike" cap="none" normalizeH="0" baseline="0" dirty="0">
              <a:ln>
                <a:noFill/>
              </a:ln>
              <a:solidFill>
                <a:schemeClr val="tx1"/>
              </a:solidFill>
              <a:effectLst/>
              <a:latin typeface="Franklin Gothic Demi Cond" pitchFamily="34" charset="0"/>
              <a:cs typeface="Arial" pitchFamily="34" charset="0"/>
            </a:endParaRPr>
          </a:p>
        </p:txBody>
      </p:sp>
      <p:pic>
        <p:nvPicPr>
          <p:cNvPr id="98" name="Picture 97"/>
          <p:cNvPicPr/>
          <p:nvPr/>
        </p:nvPicPr>
        <p:blipFill>
          <a:blip r:embed="rId3"/>
          <a:stretch>
            <a:fillRect/>
          </a:stretch>
        </p:blipFill>
        <p:spPr>
          <a:xfrm>
            <a:off x="4572000" y="1285866"/>
            <a:ext cx="3037840" cy="307183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33"/>
        <p:cNvGrpSpPr/>
        <p:nvPr/>
      </p:nvGrpSpPr>
      <p:grpSpPr>
        <a:xfrm>
          <a:off x="0" y="0"/>
          <a:ext cx="0" cy="0"/>
          <a:chOff x="0" y="0"/>
          <a:chExt cx="0" cy="0"/>
        </a:xfrm>
      </p:grpSpPr>
      <p:grpSp>
        <p:nvGrpSpPr>
          <p:cNvPr id="3338" name="Google Shape;3338;p51"/>
          <p:cNvGrpSpPr/>
          <p:nvPr/>
        </p:nvGrpSpPr>
        <p:grpSpPr>
          <a:xfrm rot="7084717" flipH="1">
            <a:off x="262897" y="-406195"/>
            <a:ext cx="992233" cy="1839015"/>
            <a:chOff x="3321775" y="2146200"/>
            <a:chExt cx="1129175" cy="2092825"/>
          </a:xfrm>
        </p:grpSpPr>
        <p:sp>
          <p:nvSpPr>
            <p:cNvPr id="3339" name="Google Shape;3339;p51"/>
            <p:cNvSpPr/>
            <p:nvPr/>
          </p:nvSpPr>
          <p:spPr>
            <a:xfrm>
              <a:off x="3800450" y="3263300"/>
              <a:ext cx="271050" cy="975725"/>
            </a:xfrm>
            <a:custGeom>
              <a:avLst/>
              <a:gdLst/>
              <a:ahLst/>
              <a:cxnLst/>
              <a:rect l="l" t="t" r="r" b="b"/>
              <a:pathLst>
                <a:path w="10842" h="39029" fill="none" extrusionOk="0">
                  <a:moveTo>
                    <a:pt x="1" y="1"/>
                  </a:moveTo>
                  <a:cubicBezTo>
                    <a:pt x="6939" y="10341"/>
                    <a:pt x="10842" y="21016"/>
                    <a:pt x="7539" y="39029"/>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51"/>
            <p:cNvSpPr/>
            <p:nvPr/>
          </p:nvSpPr>
          <p:spPr>
            <a:xfrm>
              <a:off x="3738750" y="2671200"/>
              <a:ext cx="251875" cy="1567000"/>
            </a:xfrm>
            <a:custGeom>
              <a:avLst/>
              <a:gdLst/>
              <a:ahLst/>
              <a:cxnLst/>
              <a:rect l="l" t="t" r="r" b="b"/>
              <a:pathLst>
                <a:path w="10075" h="62680" fill="none" extrusionOk="0">
                  <a:moveTo>
                    <a:pt x="9841" y="1"/>
                  </a:moveTo>
                  <a:cubicBezTo>
                    <a:pt x="0" y="18114"/>
                    <a:pt x="0" y="41030"/>
                    <a:pt x="10074" y="62679"/>
                  </a:cubicBezTo>
                </a:path>
              </a:pathLst>
            </a:custGeom>
            <a:noFill/>
            <a:ln w="5000" cap="flat" cmpd="sng">
              <a:solidFill>
                <a:schemeClr val="lt2"/>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51"/>
            <p:cNvSpPr/>
            <p:nvPr/>
          </p:nvSpPr>
          <p:spPr>
            <a:xfrm>
              <a:off x="3879675" y="2249025"/>
              <a:ext cx="514550" cy="520725"/>
            </a:xfrm>
            <a:custGeom>
              <a:avLst/>
              <a:gdLst/>
              <a:ahLst/>
              <a:cxnLst/>
              <a:rect l="l" t="t" r="r" b="b"/>
              <a:pathLst>
                <a:path w="20582" h="20829" extrusionOk="0">
                  <a:moveTo>
                    <a:pt x="5326" y="1"/>
                  </a:moveTo>
                  <a:cubicBezTo>
                    <a:pt x="5148" y="1"/>
                    <a:pt x="4980" y="40"/>
                    <a:pt x="4837" y="143"/>
                  </a:cubicBezTo>
                  <a:cubicBezTo>
                    <a:pt x="4237" y="510"/>
                    <a:pt x="4170" y="1344"/>
                    <a:pt x="4170" y="2077"/>
                  </a:cubicBezTo>
                  <a:cubicBezTo>
                    <a:pt x="4137" y="2344"/>
                    <a:pt x="4137" y="2544"/>
                    <a:pt x="4137" y="2711"/>
                  </a:cubicBezTo>
                  <a:lnTo>
                    <a:pt x="4137" y="2878"/>
                  </a:lnTo>
                  <a:cubicBezTo>
                    <a:pt x="4070" y="3078"/>
                    <a:pt x="4070" y="3245"/>
                    <a:pt x="4037" y="3478"/>
                  </a:cubicBezTo>
                  <a:cubicBezTo>
                    <a:pt x="4037" y="3645"/>
                    <a:pt x="4037" y="3745"/>
                    <a:pt x="4003" y="3879"/>
                  </a:cubicBezTo>
                  <a:cubicBezTo>
                    <a:pt x="3870" y="4713"/>
                    <a:pt x="3703" y="5513"/>
                    <a:pt x="3470" y="6314"/>
                  </a:cubicBezTo>
                  <a:cubicBezTo>
                    <a:pt x="3270" y="6881"/>
                    <a:pt x="3036" y="7415"/>
                    <a:pt x="2836" y="8015"/>
                  </a:cubicBezTo>
                  <a:cubicBezTo>
                    <a:pt x="2702" y="8382"/>
                    <a:pt x="2536" y="8749"/>
                    <a:pt x="2369" y="9149"/>
                  </a:cubicBezTo>
                  <a:cubicBezTo>
                    <a:pt x="2135" y="9683"/>
                    <a:pt x="1869" y="10250"/>
                    <a:pt x="1635" y="10817"/>
                  </a:cubicBezTo>
                  <a:cubicBezTo>
                    <a:pt x="834" y="12585"/>
                    <a:pt x="1" y="14520"/>
                    <a:pt x="601" y="16521"/>
                  </a:cubicBezTo>
                  <a:lnTo>
                    <a:pt x="701" y="16888"/>
                  </a:lnTo>
                  <a:cubicBezTo>
                    <a:pt x="801" y="17021"/>
                    <a:pt x="834" y="17088"/>
                    <a:pt x="868" y="17222"/>
                  </a:cubicBezTo>
                  <a:cubicBezTo>
                    <a:pt x="968" y="17322"/>
                    <a:pt x="1001" y="17422"/>
                    <a:pt x="1035" y="17522"/>
                  </a:cubicBezTo>
                  <a:cubicBezTo>
                    <a:pt x="1035" y="17555"/>
                    <a:pt x="1101" y="17555"/>
                    <a:pt x="1101" y="17588"/>
                  </a:cubicBezTo>
                  <a:cubicBezTo>
                    <a:pt x="1135" y="17689"/>
                    <a:pt x="1168" y="17822"/>
                    <a:pt x="1268" y="17889"/>
                  </a:cubicBezTo>
                  <a:cubicBezTo>
                    <a:pt x="1301" y="17989"/>
                    <a:pt x="1368" y="18055"/>
                    <a:pt x="1435" y="18156"/>
                  </a:cubicBezTo>
                  <a:cubicBezTo>
                    <a:pt x="1502" y="18222"/>
                    <a:pt x="1535" y="18322"/>
                    <a:pt x="1635" y="18389"/>
                  </a:cubicBezTo>
                  <a:lnTo>
                    <a:pt x="1668" y="18422"/>
                  </a:lnTo>
                  <a:cubicBezTo>
                    <a:pt x="1802" y="18556"/>
                    <a:pt x="1935" y="18723"/>
                    <a:pt x="2102" y="18856"/>
                  </a:cubicBezTo>
                  <a:cubicBezTo>
                    <a:pt x="2269" y="19023"/>
                    <a:pt x="2369" y="19156"/>
                    <a:pt x="2536" y="19256"/>
                  </a:cubicBezTo>
                  <a:lnTo>
                    <a:pt x="2936" y="19523"/>
                  </a:lnTo>
                  <a:cubicBezTo>
                    <a:pt x="3169" y="19690"/>
                    <a:pt x="3470" y="19857"/>
                    <a:pt x="3770" y="20024"/>
                  </a:cubicBezTo>
                  <a:cubicBezTo>
                    <a:pt x="3837" y="20057"/>
                    <a:pt x="3970" y="20090"/>
                    <a:pt x="4037" y="20157"/>
                  </a:cubicBezTo>
                  <a:lnTo>
                    <a:pt x="4103" y="20157"/>
                  </a:lnTo>
                  <a:cubicBezTo>
                    <a:pt x="4170" y="20190"/>
                    <a:pt x="4304" y="20224"/>
                    <a:pt x="4370" y="20257"/>
                  </a:cubicBezTo>
                  <a:cubicBezTo>
                    <a:pt x="4470" y="20324"/>
                    <a:pt x="4604" y="20357"/>
                    <a:pt x="4671" y="20390"/>
                  </a:cubicBezTo>
                  <a:cubicBezTo>
                    <a:pt x="4771" y="20457"/>
                    <a:pt x="4871" y="20491"/>
                    <a:pt x="4971" y="20524"/>
                  </a:cubicBezTo>
                  <a:cubicBezTo>
                    <a:pt x="5171" y="20557"/>
                    <a:pt x="5438" y="20657"/>
                    <a:pt x="5638" y="20691"/>
                  </a:cubicBezTo>
                  <a:cubicBezTo>
                    <a:pt x="5705" y="20691"/>
                    <a:pt x="5805" y="20724"/>
                    <a:pt x="5871" y="20724"/>
                  </a:cubicBezTo>
                  <a:cubicBezTo>
                    <a:pt x="6227" y="20791"/>
                    <a:pt x="6591" y="20828"/>
                    <a:pt x="6951" y="20828"/>
                  </a:cubicBezTo>
                  <a:cubicBezTo>
                    <a:pt x="7841" y="20828"/>
                    <a:pt x="8709" y="20603"/>
                    <a:pt x="9374" y="20057"/>
                  </a:cubicBezTo>
                  <a:cubicBezTo>
                    <a:pt x="9808" y="19723"/>
                    <a:pt x="10174" y="19356"/>
                    <a:pt x="10508" y="18956"/>
                  </a:cubicBezTo>
                  <a:cubicBezTo>
                    <a:pt x="10541" y="18856"/>
                    <a:pt x="10608" y="18823"/>
                    <a:pt x="10641" y="18789"/>
                  </a:cubicBezTo>
                  <a:cubicBezTo>
                    <a:pt x="11642" y="17488"/>
                    <a:pt x="12376" y="15987"/>
                    <a:pt x="13544" y="14820"/>
                  </a:cubicBezTo>
                  <a:cubicBezTo>
                    <a:pt x="15311" y="13119"/>
                    <a:pt x="17480" y="11884"/>
                    <a:pt x="19615" y="10784"/>
                  </a:cubicBezTo>
                  <a:cubicBezTo>
                    <a:pt x="19615" y="10717"/>
                    <a:pt x="19648" y="10717"/>
                    <a:pt x="19648" y="10717"/>
                  </a:cubicBezTo>
                  <a:cubicBezTo>
                    <a:pt x="20015" y="10550"/>
                    <a:pt x="20448" y="10317"/>
                    <a:pt x="20515" y="9883"/>
                  </a:cubicBezTo>
                  <a:cubicBezTo>
                    <a:pt x="20582" y="9649"/>
                    <a:pt x="20482" y="9349"/>
                    <a:pt x="20382" y="9149"/>
                  </a:cubicBezTo>
                  <a:cubicBezTo>
                    <a:pt x="20215" y="8982"/>
                    <a:pt x="19981" y="8816"/>
                    <a:pt x="19715" y="8715"/>
                  </a:cubicBezTo>
                  <a:cubicBezTo>
                    <a:pt x="19000" y="8442"/>
                    <a:pt x="18232" y="8301"/>
                    <a:pt x="17445" y="8301"/>
                  </a:cubicBezTo>
                  <a:cubicBezTo>
                    <a:pt x="16983" y="8301"/>
                    <a:pt x="16514" y="8350"/>
                    <a:pt x="16045" y="8449"/>
                  </a:cubicBezTo>
                  <a:cubicBezTo>
                    <a:pt x="16179" y="8182"/>
                    <a:pt x="16346" y="7882"/>
                    <a:pt x="16412" y="7648"/>
                  </a:cubicBezTo>
                  <a:cubicBezTo>
                    <a:pt x="16512" y="7448"/>
                    <a:pt x="16579" y="7214"/>
                    <a:pt x="16646" y="7014"/>
                  </a:cubicBezTo>
                  <a:cubicBezTo>
                    <a:pt x="16746" y="6614"/>
                    <a:pt x="16712" y="6147"/>
                    <a:pt x="16579" y="5780"/>
                  </a:cubicBezTo>
                  <a:cubicBezTo>
                    <a:pt x="16512" y="5513"/>
                    <a:pt x="16346" y="5313"/>
                    <a:pt x="16145" y="5146"/>
                  </a:cubicBezTo>
                  <a:cubicBezTo>
                    <a:pt x="15879" y="4933"/>
                    <a:pt x="15505" y="4869"/>
                    <a:pt x="15110" y="4869"/>
                  </a:cubicBezTo>
                  <a:cubicBezTo>
                    <a:pt x="15011" y="4869"/>
                    <a:pt x="14911" y="4873"/>
                    <a:pt x="14811" y="4879"/>
                  </a:cubicBezTo>
                  <a:cubicBezTo>
                    <a:pt x="14511" y="4946"/>
                    <a:pt x="14211" y="4979"/>
                    <a:pt x="13910" y="5113"/>
                  </a:cubicBezTo>
                  <a:cubicBezTo>
                    <a:pt x="13143" y="5380"/>
                    <a:pt x="12409" y="5880"/>
                    <a:pt x="11742" y="6447"/>
                  </a:cubicBezTo>
                  <a:cubicBezTo>
                    <a:pt x="11942" y="6047"/>
                    <a:pt x="12042" y="5647"/>
                    <a:pt x="12143" y="5213"/>
                  </a:cubicBezTo>
                  <a:cubicBezTo>
                    <a:pt x="12209" y="4813"/>
                    <a:pt x="12243" y="4412"/>
                    <a:pt x="12243" y="4045"/>
                  </a:cubicBezTo>
                  <a:cubicBezTo>
                    <a:pt x="12243" y="3278"/>
                    <a:pt x="11942" y="2511"/>
                    <a:pt x="11342" y="2177"/>
                  </a:cubicBezTo>
                  <a:cubicBezTo>
                    <a:pt x="11158" y="2067"/>
                    <a:pt x="10934" y="2018"/>
                    <a:pt x="10703" y="2018"/>
                  </a:cubicBezTo>
                  <a:cubicBezTo>
                    <a:pt x="10514" y="2018"/>
                    <a:pt x="10321" y="2051"/>
                    <a:pt x="10141" y="2111"/>
                  </a:cubicBezTo>
                  <a:cubicBezTo>
                    <a:pt x="9841" y="2177"/>
                    <a:pt x="9541" y="2311"/>
                    <a:pt x="9307" y="2478"/>
                  </a:cubicBezTo>
                  <a:cubicBezTo>
                    <a:pt x="8874" y="2745"/>
                    <a:pt x="8507" y="3111"/>
                    <a:pt x="8140" y="3512"/>
                  </a:cubicBezTo>
                  <a:cubicBezTo>
                    <a:pt x="8073" y="3378"/>
                    <a:pt x="8073" y="3312"/>
                    <a:pt x="8040" y="3178"/>
                  </a:cubicBezTo>
                  <a:cubicBezTo>
                    <a:pt x="7739" y="2144"/>
                    <a:pt x="7206" y="1177"/>
                    <a:pt x="6372" y="476"/>
                  </a:cubicBezTo>
                  <a:cubicBezTo>
                    <a:pt x="6172" y="309"/>
                    <a:pt x="5905" y="143"/>
                    <a:pt x="5671" y="43"/>
                  </a:cubicBezTo>
                  <a:cubicBezTo>
                    <a:pt x="5555" y="17"/>
                    <a:pt x="5439" y="1"/>
                    <a:pt x="53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51"/>
            <p:cNvSpPr/>
            <p:nvPr/>
          </p:nvSpPr>
          <p:spPr>
            <a:xfrm>
              <a:off x="4009775" y="2275925"/>
              <a:ext cx="406975" cy="389475"/>
            </a:xfrm>
            <a:custGeom>
              <a:avLst/>
              <a:gdLst/>
              <a:ahLst/>
              <a:cxnLst/>
              <a:rect l="l" t="t" r="r" b="b"/>
              <a:pathLst>
                <a:path w="16279" h="15579" fill="none" extrusionOk="0">
                  <a:moveTo>
                    <a:pt x="0" y="15578"/>
                  </a:moveTo>
                  <a:cubicBezTo>
                    <a:pt x="2836" y="9040"/>
                    <a:pt x="9807" y="2102"/>
                    <a:pt x="16279" y="1"/>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51"/>
            <p:cNvSpPr/>
            <p:nvPr/>
          </p:nvSpPr>
          <p:spPr>
            <a:xfrm>
              <a:off x="4405875" y="2251000"/>
              <a:ext cx="35050" cy="49050"/>
            </a:xfrm>
            <a:custGeom>
              <a:avLst/>
              <a:gdLst/>
              <a:ahLst/>
              <a:cxnLst/>
              <a:rect l="l" t="t" r="r" b="b"/>
              <a:pathLst>
                <a:path w="1402" h="1962" extrusionOk="0">
                  <a:moveTo>
                    <a:pt x="558" y="1"/>
                  </a:moveTo>
                  <a:cubicBezTo>
                    <a:pt x="516" y="1"/>
                    <a:pt x="474" y="10"/>
                    <a:pt x="435" y="30"/>
                  </a:cubicBezTo>
                  <a:cubicBezTo>
                    <a:pt x="134" y="130"/>
                    <a:pt x="1" y="631"/>
                    <a:pt x="168" y="1198"/>
                  </a:cubicBezTo>
                  <a:cubicBezTo>
                    <a:pt x="310" y="1652"/>
                    <a:pt x="572" y="1961"/>
                    <a:pt x="832" y="1961"/>
                  </a:cubicBezTo>
                  <a:cubicBezTo>
                    <a:pt x="878" y="1961"/>
                    <a:pt x="923" y="1952"/>
                    <a:pt x="968" y="1932"/>
                  </a:cubicBezTo>
                  <a:cubicBezTo>
                    <a:pt x="1268" y="1832"/>
                    <a:pt x="1402" y="1298"/>
                    <a:pt x="1202" y="764"/>
                  </a:cubicBezTo>
                  <a:cubicBezTo>
                    <a:pt x="1060" y="310"/>
                    <a:pt x="797" y="1"/>
                    <a:pt x="55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51"/>
            <p:cNvSpPr/>
            <p:nvPr/>
          </p:nvSpPr>
          <p:spPr>
            <a:xfrm>
              <a:off x="3996425" y="2243400"/>
              <a:ext cx="320250" cy="419500"/>
            </a:xfrm>
            <a:custGeom>
              <a:avLst/>
              <a:gdLst/>
              <a:ahLst/>
              <a:cxnLst/>
              <a:rect l="l" t="t" r="r" b="b"/>
              <a:pathLst>
                <a:path w="12810" h="16780" fill="none" extrusionOk="0">
                  <a:moveTo>
                    <a:pt x="1" y="16779"/>
                  </a:moveTo>
                  <a:cubicBezTo>
                    <a:pt x="4837" y="7506"/>
                    <a:pt x="9341" y="2736"/>
                    <a:pt x="12810" y="1"/>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51"/>
            <p:cNvSpPr/>
            <p:nvPr/>
          </p:nvSpPr>
          <p:spPr>
            <a:xfrm>
              <a:off x="4301650" y="2218100"/>
              <a:ext cx="40875" cy="43950"/>
            </a:xfrm>
            <a:custGeom>
              <a:avLst/>
              <a:gdLst/>
              <a:ahLst/>
              <a:cxnLst/>
              <a:rect l="l" t="t" r="r" b="b"/>
              <a:pathLst>
                <a:path w="1635" h="1758" extrusionOk="0">
                  <a:moveTo>
                    <a:pt x="489" y="1"/>
                  </a:moveTo>
                  <a:cubicBezTo>
                    <a:pt x="405" y="1"/>
                    <a:pt x="329" y="26"/>
                    <a:pt x="267" y="79"/>
                  </a:cubicBezTo>
                  <a:cubicBezTo>
                    <a:pt x="0" y="279"/>
                    <a:pt x="100" y="779"/>
                    <a:pt x="367" y="1246"/>
                  </a:cubicBezTo>
                  <a:cubicBezTo>
                    <a:pt x="637" y="1565"/>
                    <a:pt x="925" y="1758"/>
                    <a:pt x="1164" y="1758"/>
                  </a:cubicBezTo>
                  <a:cubicBezTo>
                    <a:pt x="1251" y="1758"/>
                    <a:pt x="1331" y="1733"/>
                    <a:pt x="1401" y="1680"/>
                  </a:cubicBezTo>
                  <a:cubicBezTo>
                    <a:pt x="1635" y="1446"/>
                    <a:pt x="1601" y="946"/>
                    <a:pt x="1268" y="512"/>
                  </a:cubicBezTo>
                  <a:cubicBezTo>
                    <a:pt x="1022" y="193"/>
                    <a:pt x="723" y="1"/>
                    <a:pt x="489"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51"/>
            <p:cNvSpPr/>
            <p:nvPr/>
          </p:nvSpPr>
          <p:spPr>
            <a:xfrm>
              <a:off x="4009775" y="2404350"/>
              <a:ext cx="420325" cy="261050"/>
            </a:xfrm>
            <a:custGeom>
              <a:avLst/>
              <a:gdLst/>
              <a:ahLst/>
              <a:cxnLst/>
              <a:rect l="l" t="t" r="r" b="b"/>
              <a:pathLst>
                <a:path w="16813" h="10442" fill="none" extrusionOk="0">
                  <a:moveTo>
                    <a:pt x="0" y="10441"/>
                  </a:moveTo>
                  <a:cubicBezTo>
                    <a:pt x="3970" y="4471"/>
                    <a:pt x="10241" y="701"/>
                    <a:pt x="16812" y="1"/>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51"/>
            <p:cNvSpPr/>
            <p:nvPr/>
          </p:nvSpPr>
          <p:spPr>
            <a:xfrm>
              <a:off x="4422575" y="2380825"/>
              <a:ext cx="28375" cy="51125"/>
            </a:xfrm>
            <a:custGeom>
              <a:avLst/>
              <a:gdLst/>
              <a:ahLst/>
              <a:cxnLst/>
              <a:rect l="l" t="t" r="r" b="b"/>
              <a:pathLst>
                <a:path w="1135" h="2045" extrusionOk="0">
                  <a:moveTo>
                    <a:pt x="562" y="1"/>
                  </a:moveTo>
                  <a:cubicBezTo>
                    <a:pt x="542" y="1"/>
                    <a:pt x="521" y="3"/>
                    <a:pt x="500" y="8"/>
                  </a:cubicBezTo>
                  <a:cubicBezTo>
                    <a:pt x="234" y="41"/>
                    <a:pt x="0" y="541"/>
                    <a:pt x="67" y="1108"/>
                  </a:cubicBezTo>
                  <a:cubicBezTo>
                    <a:pt x="99" y="1653"/>
                    <a:pt x="377" y="2044"/>
                    <a:pt x="636" y="2044"/>
                  </a:cubicBezTo>
                  <a:cubicBezTo>
                    <a:pt x="646" y="2044"/>
                    <a:pt x="657" y="2044"/>
                    <a:pt x="667" y="2042"/>
                  </a:cubicBezTo>
                  <a:cubicBezTo>
                    <a:pt x="967" y="1942"/>
                    <a:pt x="1134" y="1442"/>
                    <a:pt x="1134" y="908"/>
                  </a:cubicBezTo>
                  <a:cubicBezTo>
                    <a:pt x="1103" y="411"/>
                    <a:pt x="840" y="1"/>
                    <a:pt x="562"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51"/>
            <p:cNvSpPr/>
            <p:nvPr/>
          </p:nvSpPr>
          <p:spPr>
            <a:xfrm>
              <a:off x="3953050" y="2168350"/>
              <a:ext cx="145975" cy="455350"/>
            </a:xfrm>
            <a:custGeom>
              <a:avLst/>
              <a:gdLst/>
              <a:ahLst/>
              <a:cxnLst/>
              <a:rect l="l" t="t" r="r" b="b"/>
              <a:pathLst>
                <a:path w="5839" h="18214" fill="none" extrusionOk="0">
                  <a:moveTo>
                    <a:pt x="1" y="18214"/>
                  </a:moveTo>
                  <a:cubicBezTo>
                    <a:pt x="4437" y="12543"/>
                    <a:pt x="5838" y="6572"/>
                    <a:pt x="4604" y="1"/>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51"/>
            <p:cNvSpPr/>
            <p:nvPr/>
          </p:nvSpPr>
          <p:spPr>
            <a:xfrm>
              <a:off x="4041450" y="2146200"/>
              <a:ext cx="50075" cy="29300"/>
            </a:xfrm>
            <a:custGeom>
              <a:avLst/>
              <a:gdLst/>
              <a:ahLst/>
              <a:cxnLst/>
              <a:rect l="l" t="t" r="r" b="b"/>
              <a:pathLst>
                <a:path w="2003" h="1172" extrusionOk="0">
                  <a:moveTo>
                    <a:pt x="1324" y="0"/>
                  </a:moveTo>
                  <a:cubicBezTo>
                    <a:pt x="1196" y="0"/>
                    <a:pt x="1053" y="17"/>
                    <a:pt x="901" y="53"/>
                  </a:cubicBezTo>
                  <a:cubicBezTo>
                    <a:pt x="368" y="186"/>
                    <a:pt x="1" y="553"/>
                    <a:pt x="1" y="820"/>
                  </a:cubicBezTo>
                  <a:cubicBezTo>
                    <a:pt x="25" y="1041"/>
                    <a:pt x="286" y="1172"/>
                    <a:pt x="634" y="1172"/>
                  </a:cubicBezTo>
                  <a:cubicBezTo>
                    <a:pt x="759" y="1172"/>
                    <a:pt x="895" y="1155"/>
                    <a:pt x="1035" y="1120"/>
                  </a:cubicBezTo>
                  <a:cubicBezTo>
                    <a:pt x="1569" y="987"/>
                    <a:pt x="2002" y="620"/>
                    <a:pt x="1969" y="320"/>
                  </a:cubicBezTo>
                  <a:cubicBezTo>
                    <a:pt x="1920" y="124"/>
                    <a:pt x="1675" y="0"/>
                    <a:pt x="1324"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51"/>
            <p:cNvSpPr/>
            <p:nvPr/>
          </p:nvSpPr>
          <p:spPr>
            <a:xfrm>
              <a:off x="4009775" y="2373500"/>
              <a:ext cx="316900" cy="291900"/>
            </a:xfrm>
            <a:custGeom>
              <a:avLst/>
              <a:gdLst/>
              <a:ahLst/>
              <a:cxnLst/>
              <a:rect l="l" t="t" r="r" b="b"/>
              <a:pathLst>
                <a:path w="12676" h="11676" fill="none" extrusionOk="0">
                  <a:moveTo>
                    <a:pt x="0" y="11675"/>
                  </a:moveTo>
                  <a:cubicBezTo>
                    <a:pt x="3836" y="5404"/>
                    <a:pt x="7672" y="2502"/>
                    <a:pt x="12676" y="0"/>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51"/>
            <p:cNvSpPr/>
            <p:nvPr/>
          </p:nvSpPr>
          <p:spPr>
            <a:xfrm>
              <a:off x="4316650" y="2348575"/>
              <a:ext cx="34225" cy="48200"/>
            </a:xfrm>
            <a:custGeom>
              <a:avLst/>
              <a:gdLst/>
              <a:ahLst/>
              <a:cxnLst/>
              <a:rect l="l" t="t" r="r" b="b"/>
              <a:pathLst>
                <a:path w="1369" h="1928" extrusionOk="0">
                  <a:moveTo>
                    <a:pt x="460" y="1"/>
                  </a:moveTo>
                  <a:cubicBezTo>
                    <a:pt x="417" y="1"/>
                    <a:pt x="374" y="10"/>
                    <a:pt x="334" y="30"/>
                  </a:cubicBezTo>
                  <a:cubicBezTo>
                    <a:pt x="67" y="164"/>
                    <a:pt x="1" y="664"/>
                    <a:pt x="167" y="1198"/>
                  </a:cubicBezTo>
                  <a:cubicBezTo>
                    <a:pt x="338" y="1623"/>
                    <a:pt x="604" y="1928"/>
                    <a:pt x="865" y="1928"/>
                  </a:cubicBezTo>
                  <a:cubicBezTo>
                    <a:pt x="911" y="1928"/>
                    <a:pt x="956" y="1918"/>
                    <a:pt x="1001" y="1898"/>
                  </a:cubicBezTo>
                  <a:cubicBezTo>
                    <a:pt x="1302" y="1798"/>
                    <a:pt x="1368" y="1231"/>
                    <a:pt x="1168" y="731"/>
                  </a:cubicBezTo>
                  <a:cubicBezTo>
                    <a:pt x="998" y="305"/>
                    <a:pt x="707" y="1"/>
                    <a:pt x="460"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51"/>
            <p:cNvSpPr/>
            <p:nvPr/>
          </p:nvSpPr>
          <p:spPr>
            <a:xfrm>
              <a:off x="3953050" y="2225900"/>
              <a:ext cx="184325" cy="397800"/>
            </a:xfrm>
            <a:custGeom>
              <a:avLst/>
              <a:gdLst/>
              <a:ahLst/>
              <a:cxnLst/>
              <a:rect l="l" t="t" r="r" b="b"/>
              <a:pathLst>
                <a:path w="7373" h="15912" fill="none" extrusionOk="0">
                  <a:moveTo>
                    <a:pt x="1" y="15912"/>
                  </a:moveTo>
                  <a:cubicBezTo>
                    <a:pt x="5572" y="11475"/>
                    <a:pt x="6772" y="6905"/>
                    <a:pt x="7373" y="0"/>
                  </a:cubicBezTo>
                </a:path>
              </a:pathLst>
            </a:custGeom>
            <a:solidFill>
              <a:schemeClr val="lt2"/>
            </a:solid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51"/>
            <p:cNvSpPr/>
            <p:nvPr/>
          </p:nvSpPr>
          <p:spPr>
            <a:xfrm>
              <a:off x="4111500" y="2203375"/>
              <a:ext cx="49225" cy="28375"/>
            </a:xfrm>
            <a:custGeom>
              <a:avLst/>
              <a:gdLst/>
              <a:ahLst/>
              <a:cxnLst/>
              <a:rect l="l" t="t" r="r" b="b"/>
              <a:pathLst>
                <a:path w="1969" h="1135" extrusionOk="0">
                  <a:moveTo>
                    <a:pt x="1068" y="1"/>
                  </a:moveTo>
                  <a:cubicBezTo>
                    <a:pt x="568" y="34"/>
                    <a:pt x="68" y="267"/>
                    <a:pt x="34" y="534"/>
                  </a:cubicBezTo>
                  <a:cubicBezTo>
                    <a:pt x="1" y="835"/>
                    <a:pt x="401" y="1135"/>
                    <a:pt x="901" y="1135"/>
                  </a:cubicBezTo>
                  <a:cubicBezTo>
                    <a:pt x="1435" y="1135"/>
                    <a:pt x="1902" y="901"/>
                    <a:pt x="1936" y="568"/>
                  </a:cubicBezTo>
                  <a:cubicBezTo>
                    <a:pt x="1969" y="301"/>
                    <a:pt x="1569" y="1"/>
                    <a:pt x="1068" y="1"/>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51"/>
            <p:cNvSpPr/>
            <p:nvPr/>
          </p:nvSpPr>
          <p:spPr>
            <a:xfrm>
              <a:off x="3943050" y="2514700"/>
              <a:ext cx="427000" cy="255050"/>
            </a:xfrm>
            <a:custGeom>
              <a:avLst/>
              <a:gdLst/>
              <a:ahLst/>
              <a:cxnLst/>
              <a:rect l="l" t="t" r="r" b="b"/>
              <a:pathLst>
                <a:path w="17080" h="10202" extrusionOk="0">
                  <a:moveTo>
                    <a:pt x="14869" y="1"/>
                  </a:moveTo>
                  <a:cubicBezTo>
                    <a:pt x="10466" y="1"/>
                    <a:pt x="6766" y="1789"/>
                    <a:pt x="5505" y="2592"/>
                  </a:cubicBezTo>
                  <a:cubicBezTo>
                    <a:pt x="5471" y="2592"/>
                    <a:pt x="5471" y="2625"/>
                    <a:pt x="5438" y="2625"/>
                  </a:cubicBezTo>
                  <a:lnTo>
                    <a:pt x="5405" y="2692"/>
                  </a:lnTo>
                  <a:cubicBezTo>
                    <a:pt x="5238" y="2758"/>
                    <a:pt x="5104" y="2892"/>
                    <a:pt x="4971" y="2959"/>
                  </a:cubicBezTo>
                  <a:cubicBezTo>
                    <a:pt x="4837" y="3059"/>
                    <a:pt x="4671" y="3192"/>
                    <a:pt x="4571" y="3259"/>
                  </a:cubicBezTo>
                  <a:cubicBezTo>
                    <a:pt x="4270" y="3526"/>
                    <a:pt x="4004" y="3726"/>
                    <a:pt x="3737" y="3959"/>
                  </a:cubicBezTo>
                  <a:cubicBezTo>
                    <a:pt x="3403" y="4260"/>
                    <a:pt x="3003" y="4593"/>
                    <a:pt x="2669" y="4960"/>
                  </a:cubicBezTo>
                  <a:cubicBezTo>
                    <a:pt x="1635" y="6061"/>
                    <a:pt x="735" y="7295"/>
                    <a:pt x="1" y="8629"/>
                  </a:cubicBezTo>
                  <a:lnTo>
                    <a:pt x="401" y="8896"/>
                  </a:lnTo>
                  <a:cubicBezTo>
                    <a:pt x="634" y="9063"/>
                    <a:pt x="935" y="9230"/>
                    <a:pt x="1235" y="9397"/>
                  </a:cubicBezTo>
                  <a:cubicBezTo>
                    <a:pt x="1302" y="9430"/>
                    <a:pt x="1435" y="9463"/>
                    <a:pt x="1502" y="9530"/>
                  </a:cubicBezTo>
                  <a:lnTo>
                    <a:pt x="1568" y="9530"/>
                  </a:lnTo>
                  <a:cubicBezTo>
                    <a:pt x="1635" y="9563"/>
                    <a:pt x="1769" y="9597"/>
                    <a:pt x="1835" y="9630"/>
                  </a:cubicBezTo>
                  <a:cubicBezTo>
                    <a:pt x="1935" y="9697"/>
                    <a:pt x="2069" y="9730"/>
                    <a:pt x="2136" y="9763"/>
                  </a:cubicBezTo>
                  <a:cubicBezTo>
                    <a:pt x="2236" y="9830"/>
                    <a:pt x="2336" y="9864"/>
                    <a:pt x="2436" y="9897"/>
                  </a:cubicBezTo>
                  <a:cubicBezTo>
                    <a:pt x="2636" y="9930"/>
                    <a:pt x="2903" y="10030"/>
                    <a:pt x="3103" y="10064"/>
                  </a:cubicBezTo>
                  <a:cubicBezTo>
                    <a:pt x="3170" y="10064"/>
                    <a:pt x="3270" y="10097"/>
                    <a:pt x="3336" y="10097"/>
                  </a:cubicBezTo>
                  <a:cubicBezTo>
                    <a:pt x="3692" y="10164"/>
                    <a:pt x="4056" y="10201"/>
                    <a:pt x="4416" y="10201"/>
                  </a:cubicBezTo>
                  <a:cubicBezTo>
                    <a:pt x="5306" y="10201"/>
                    <a:pt x="6174" y="9976"/>
                    <a:pt x="6839" y="9430"/>
                  </a:cubicBezTo>
                  <a:cubicBezTo>
                    <a:pt x="7273" y="9096"/>
                    <a:pt x="7639" y="8729"/>
                    <a:pt x="7973" y="8329"/>
                  </a:cubicBezTo>
                  <a:cubicBezTo>
                    <a:pt x="8006" y="8229"/>
                    <a:pt x="8073" y="8196"/>
                    <a:pt x="8106" y="8162"/>
                  </a:cubicBezTo>
                  <a:cubicBezTo>
                    <a:pt x="9107" y="6861"/>
                    <a:pt x="9841" y="5360"/>
                    <a:pt x="11009" y="4193"/>
                  </a:cubicBezTo>
                  <a:cubicBezTo>
                    <a:pt x="12776" y="2492"/>
                    <a:pt x="14945" y="1257"/>
                    <a:pt x="17080" y="157"/>
                  </a:cubicBezTo>
                  <a:cubicBezTo>
                    <a:pt x="16329" y="49"/>
                    <a:pt x="15590" y="1"/>
                    <a:pt x="148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51"/>
            <p:cNvSpPr/>
            <p:nvPr/>
          </p:nvSpPr>
          <p:spPr>
            <a:xfrm>
              <a:off x="3880500" y="2301775"/>
              <a:ext cx="265225" cy="467975"/>
            </a:xfrm>
            <a:custGeom>
              <a:avLst/>
              <a:gdLst/>
              <a:ahLst/>
              <a:cxnLst/>
              <a:rect l="l" t="t" r="r" b="b"/>
              <a:pathLst>
                <a:path w="10609" h="18719" extrusionOk="0">
                  <a:moveTo>
                    <a:pt x="4171" y="1"/>
                  </a:moveTo>
                  <a:cubicBezTo>
                    <a:pt x="4137" y="234"/>
                    <a:pt x="4137" y="434"/>
                    <a:pt x="4137" y="601"/>
                  </a:cubicBezTo>
                  <a:lnTo>
                    <a:pt x="4137" y="768"/>
                  </a:lnTo>
                  <a:cubicBezTo>
                    <a:pt x="4104" y="1001"/>
                    <a:pt x="4104" y="1202"/>
                    <a:pt x="4037" y="1368"/>
                  </a:cubicBezTo>
                  <a:cubicBezTo>
                    <a:pt x="4037" y="1535"/>
                    <a:pt x="4037" y="1635"/>
                    <a:pt x="4004" y="1769"/>
                  </a:cubicBezTo>
                  <a:cubicBezTo>
                    <a:pt x="3870" y="2603"/>
                    <a:pt x="3704" y="3403"/>
                    <a:pt x="3470" y="4204"/>
                  </a:cubicBezTo>
                  <a:cubicBezTo>
                    <a:pt x="3270" y="4771"/>
                    <a:pt x="3036" y="5338"/>
                    <a:pt x="2836" y="5905"/>
                  </a:cubicBezTo>
                  <a:cubicBezTo>
                    <a:pt x="2736" y="6272"/>
                    <a:pt x="2569" y="6672"/>
                    <a:pt x="2403" y="7039"/>
                  </a:cubicBezTo>
                  <a:cubicBezTo>
                    <a:pt x="2136" y="7573"/>
                    <a:pt x="1902" y="8140"/>
                    <a:pt x="1635" y="8707"/>
                  </a:cubicBezTo>
                  <a:cubicBezTo>
                    <a:pt x="835" y="10508"/>
                    <a:pt x="1" y="12410"/>
                    <a:pt x="601" y="14411"/>
                  </a:cubicBezTo>
                  <a:lnTo>
                    <a:pt x="735" y="14778"/>
                  </a:lnTo>
                  <a:cubicBezTo>
                    <a:pt x="801" y="14911"/>
                    <a:pt x="835" y="14978"/>
                    <a:pt x="902" y="15112"/>
                  </a:cubicBezTo>
                  <a:cubicBezTo>
                    <a:pt x="968" y="15212"/>
                    <a:pt x="1002" y="15312"/>
                    <a:pt x="1068" y="15412"/>
                  </a:cubicBezTo>
                  <a:cubicBezTo>
                    <a:pt x="1068" y="15445"/>
                    <a:pt x="1102" y="15445"/>
                    <a:pt x="1102" y="15478"/>
                  </a:cubicBezTo>
                  <a:cubicBezTo>
                    <a:pt x="1135" y="15579"/>
                    <a:pt x="1168" y="15712"/>
                    <a:pt x="1268" y="15779"/>
                  </a:cubicBezTo>
                  <a:cubicBezTo>
                    <a:pt x="1302" y="15879"/>
                    <a:pt x="1402" y="15945"/>
                    <a:pt x="1435" y="16046"/>
                  </a:cubicBezTo>
                  <a:cubicBezTo>
                    <a:pt x="1502" y="16112"/>
                    <a:pt x="1569" y="16212"/>
                    <a:pt x="1635" y="16279"/>
                  </a:cubicBezTo>
                  <a:lnTo>
                    <a:pt x="1669" y="16346"/>
                  </a:lnTo>
                  <a:cubicBezTo>
                    <a:pt x="1802" y="16446"/>
                    <a:pt x="1936" y="16613"/>
                    <a:pt x="2102" y="16746"/>
                  </a:cubicBezTo>
                  <a:cubicBezTo>
                    <a:pt x="2236" y="16879"/>
                    <a:pt x="2403" y="16980"/>
                    <a:pt x="2569" y="17113"/>
                  </a:cubicBezTo>
                  <a:lnTo>
                    <a:pt x="2636" y="17213"/>
                  </a:lnTo>
                  <a:cubicBezTo>
                    <a:pt x="2736" y="17280"/>
                    <a:pt x="2803" y="17313"/>
                    <a:pt x="2903" y="17413"/>
                  </a:cubicBezTo>
                  <a:cubicBezTo>
                    <a:pt x="3136" y="17580"/>
                    <a:pt x="3437" y="17747"/>
                    <a:pt x="3737" y="17914"/>
                  </a:cubicBezTo>
                  <a:cubicBezTo>
                    <a:pt x="3804" y="17947"/>
                    <a:pt x="3937" y="17980"/>
                    <a:pt x="4004" y="18047"/>
                  </a:cubicBezTo>
                  <a:lnTo>
                    <a:pt x="4070" y="18047"/>
                  </a:lnTo>
                  <a:cubicBezTo>
                    <a:pt x="4137" y="18080"/>
                    <a:pt x="4271" y="18114"/>
                    <a:pt x="4337" y="18147"/>
                  </a:cubicBezTo>
                  <a:cubicBezTo>
                    <a:pt x="4437" y="18214"/>
                    <a:pt x="4571" y="18247"/>
                    <a:pt x="4638" y="18280"/>
                  </a:cubicBezTo>
                  <a:cubicBezTo>
                    <a:pt x="4738" y="18347"/>
                    <a:pt x="4838" y="18381"/>
                    <a:pt x="4938" y="18414"/>
                  </a:cubicBezTo>
                  <a:cubicBezTo>
                    <a:pt x="5138" y="18447"/>
                    <a:pt x="5405" y="18547"/>
                    <a:pt x="5605" y="18581"/>
                  </a:cubicBezTo>
                  <a:cubicBezTo>
                    <a:pt x="5672" y="18581"/>
                    <a:pt x="5772" y="18614"/>
                    <a:pt x="5838" y="18614"/>
                  </a:cubicBezTo>
                  <a:cubicBezTo>
                    <a:pt x="6194" y="18681"/>
                    <a:pt x="6558" y="18718"/>
                    <a:pt x="6918" y="18718"/>
                  </a:cubicBezTo>
                  <a:cubicBezTo>
                    <a:pt x="7808" y="18718"/>
                    <a:pt x="8676" y="18493"/>
                    <a:pt x="9341" y="17947"/>
                  </a:cubicBezTo>
                  <a:cubicBezTo>
                    <a:pt x="9775" y="17613"/>
                    <a:pt x="10141" y="17246"/>
                    <a:pt x="10475" y="16846"/>
                  </a:cubicBezTo>
                  <a:cubicBezTo>
                    <a:pt x="10508" y="16746"/>
                    <a:pt x="10575" y="16713"/>
                    <a:pt x="10608" y="16679"/>
                  </a:cubicBezTo>
                  <a:cubicBezTo>
                    <a:pt x="10575" y="15545"/>
                    <a:pt x="10075" y="14511"/>
                    <a:pt x="9541" y="13444"/>
                  </a:cubicBezTo>
                  <a:cubicBezTo>
                    <a:pt x="9107" y="12710"/>
                    <a:pt x="8540" y="11909"/>
                    <a:pt x="8173" y="11075"/>
                  </a:cubicBezTo>
                  <a:cubicBezTo>
                    <a:pt x="8140" y="11042"/>
                    <a:pt x="8140" y="11042"/>
                    <a:pt x="8140" y="11009"/>
                  </a:cubicBezTo>
                  <a:lnTo>
                    <a:pt x="8140" y="10942"/>
                  </a:lnTo>
                  <a:cubicBezTo>
                    <a:pt x="8107" y="10875"/>
                    <a:pt x="8040" y="10742"/>
                    <a:pt x="8007" y="10608"/>
                  </a:cubicBezTo>
                  <a:cubicBezTo>
                    <a:pt x="7973" y="10508"/>
                    <a:pt x="7940" y="10375"/>
                    <a:pt x="7873" y="10208"/>
                  </a:cubicBezTo>
                  <a:cubicBezTo>
                    <a:pt x="7873" y="10175"/>
                    <a:pt x="7840" y="10075"/>
                    <a:pt x="7840" y="10008"/>
                  </a:cubicBezTo>
                  <a:cubicBezTo>
                    <a:pt x="7806" y="9708"/>
                    <a:pt x="7773" y="9441"/>
                    <a:pt x="7773" y="9174"/>
                  </a:cubicBezTo>
                  <a:cubicBezTo>
                    <a:pt x="7706" y="8640"/>
                    <a:pt x="7706" y="8140"/>
                    <a:pt x="7706" y="7673"/>
                  </a:cubicBezTo>
                  <a:cubicBezTo>
                    <a:pt x="7673" y="6706"/>
                    <a:pt x="7640" y="5705"/>
                    <a:pt x="7306" y="4771"/>
                  </a:cubicBezTo>
                  <a:cubicBezTo>
                    <a:pt x="7206" y="4537"/>
                    <a:pt x="7106" y="4237"/>
                    <a:pt x="6939" y="4004"/>
                  </a:cubicBezTo>
                  <a:cubicBezTo>
                    <a:pt x="6506" y="3336"/>
                    <a:pt x="5938" y="2769"/>
                    <a:pt x="5438" y="2202"/>
                  </a:cubicBezTo>
                  <a:cubicBezTo>
                    <a:pt x="4838" y="1535"/>
                    <a:pt x="4304" y="768"/>
                    <a:pt x="41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51"/>
            <p:cNvSpPr/>
            <p:nvPr/>
          </p:nvSpPr>
          <p:spPr>
            <a:xfrm>
              <a:off x="3387650" y="2867400"/>
              <a:ext cx="483700" cy="475550"/>
            </a:xfrm>
            <a:custGeom>
              <a:avLst/>
              <a:gdLst/>
              <a:ahLst/>
              <a:cxnLst/>
              <a:rect l="l" t="t" r="r" b="b"/>
              <a:pathLst>
                <a:path w="19348" h="19022" extrusionOk="0">
                  <a:moveTo>
                    <a:pt x="11996" y="0"/>
                  </a:moveTo>
                  <a:cubicBezTo>
                    <a:pt x="11837" y="0"/>
                    <a:pt x="11684" y="45"/>
                    <a:pt x="11542" y="125"/>
                  </a:cubicBezTo>
                  <a:cubicBezTo>
                    <a:pt x="11342" y="259"/>
                    <a:pt x="11175" y="426"/>
                    <a:pt x="11009" y="626"/>
                  </a:cubicBezTo>
                  <a:cubicBezTo>
                    <a:pt x="10442" y="1426"/>
                    <a:pt x="10141" y="2394"/>
                    <a:pt x="10108" y="3394"/>
                  </a:cubicBezTo>
                  <a:lnTo>
                    <a:pt x="10108" y="3728"/>
                  </a:lnTo>
                  <a:cubicBezTo>
                    <a:pt x="9674" y="3428"/>
                    <a:pt x="9274" y="3161"/>
                    <a:pt x="8807" y="2994"/>
                  </a:cubicBezTo>
                  <a:cubicBezTo>
                    <a:pt x="8507" y="2927"/>
                    <a:pt x="8273" y="2827"/>
                    <a:pt x="7973" y="2827"/>
                  </a:cubicBezTo>
                  <a:cubicBezTo>
                    <a:pt x="7540" y="2827"/>
                    <a:pt x="7173" y="2927"/>
                    <a:pt x="6872" y="3161"/>
                  </a:cubicBezTo>
                  <a:cubicBezTo>
                    <a:pt x="6439" y="3595"/>
                    <a:pt x="6305" y="4328"/>
                    <a:pt x="6472" y="5062"/>
                  </a:cubicBezTo>
                  <a:cubicBezTo>
                    <a:pt x="6505" y="5396"/>
                    <a:pt x="6639" y="5729"/>
                    <a:pt x="6806" y="6063"/>
                  </a:cubicBezTo>
                  <a:cubicBezTo>
                    <a:pt x="6972" y="6397"/>
                    <a:pt x="7173" y="6730"/>
                    <a:pt x="7373" y="7064"/>
                  </a:cubicBezTo>
                  <a:cubicBezTo>
                    <a:pt x="6672" y="6730"/>
                    <a:pt x="5938" y="6397"/>
                    <a:pt x="5171" y="6296"/>
                  </a:cubicBezTo>
                  <a:cubicBezTo>
                    <a:pt x="5021" y="6280"/>
                    <a:pt x="4879" y="6271"/>
                    <a:pt x="4742" y="6271"/>
                  </a:cubicBezTo>
                  <a:cubicBezTo>
                    <a:pt x="4604" y="6271"/>
                    <a:pt x="4471" y="6280"/>
                    <a:pt x="4337" y="6296"/>
                  </a:cubicBezTo>
                  <a:cubicBezTo>
                    <a:pt x="3870" y="6330"/>
                    <a:pt x="3470" y="6497"/>
                    <a:pt x="3203" y="6797"/>
                  </a:cubicBezTo>
                  <a:cubicBezTo>
                    <a:pt x="3036" y="6964"/>
                    <a:pt x="2970" y="7164"/>
                    <a:pt x="2936" y="7431"/>
                  </a:cubicBezTo>
                  <a:cubicBezTo>
                    <a:pt x="2870" y="7764"/>
                    <a:pt x="2970" y="8164"/>
                    <a:pt x="3136" y="8565"/>
                  </a:cubicBezTo>
                  <a:cubicBezTo>
                    <a:pt x="3203" y="8765"/>
                    <a:pt x="3337" y="8932"/>
                    <a:pt x="3470" y="9098"/>
                  </a:cubicBezTo>
                  <a:lnTo>
                    <a:pt x="3970" y="9732"/>
                  </a:lnTo>
                  <a:cubicBezTo>
                    <a:pt x="2803" y="9732"/>
                    <a:pt x="1635" y="10066"/>
                    <a:pt x="701" y="10733"/>
                  </a:cubicBezTo>
                  <a:cubicBezTo>
                    <a:pt x="501" y="10833"/>
                    <a:pt x="301" y="11000"/>
                    <a:pt x="168" y="11233"/>
                  </a:cubicBezTo>
                  <a:cubicBezTo>
                    <a:pt x="34" y="11433"/>
                    <a:pt x="1" y="11734"/>
                    <a:pt x="134" y="11934"/>
                  </a:cubicBezTo>
                  <a:cubicBezTo>
                    <a:pt x="301" y="12267"/>
                    <a:pt x="701" y="12401"/>
                    <a:pt x="1102" y="12501"/>
                  </a:cubicBezTo>
                  <a:lnTo>
                    <a:pt x="1135" y="12501"/>
                  </a:lnTo>
                  <a:cubicBezTo>
                    <a:pt x="1368" y="12568"/>
                    <a:pt x="1669" y="12634"/>
                    <a:pt x="1936" y="12734"/>
                  </a:cubicBezTo>
                  <a:cubicBezTo>
                    <a:pt x="3804" y="13268"/>
                    <a:pt x="5672" y="13835"/>
                    <a:pt x="7339" y="14903"/>
                  </a:cubicBezTo>
                  <a:cubicBezTo>
                    <a:pt x="8640" y="15670"/>
                    <a:pt x="9608" y="16904"/>
                    <a:pt x="10775" y="17805"/>
                  </a:cubicBezTo>
                  <a:lnTo>
                    <a:pt x="10875" y="17938"/>
                  </a:lnTo>
                  <a:cubicBezTo>
                    <a:pt x="11276" y="18238"/>
                    <a:pt x="11676" y="18505"/>
                    <a:pt x="12143" y="18739"/>
                  </a:cubicBezTo>
                  <a:cubicBezTo>
                    <a:pt x="12579" y="18934"/>
                    <a:pt x="13042" y="19021"/>
                    <a:pt x="13517" y="19021"/>
                  </a:cubicBezTo>
                  <a:cubicBezTo>
                    <a:pt x="14096" y="19021"/>
                    <a:pt x="14692" y="18892"/>
                    <a:pt x="15278" y="18672"/>
                  </a:cubicBezTo>
                  <a:cubicBezTo>
                    <a:pt x="15378" y="18639"/>
                    <a:pt x="15512" y="18605"/>
                    <a:pt x="15612" y="18572"/>
                  </a:cubicBezTo>
                  <a:cubicBezTo>
                    <a:pt x="15812" y="18472"/>
                    <a:pt x="15979" y="18405"/>
                    <a:pt x="16179" y="18272"/>
                  </a:cubicBezTo>
                  <a:cubicBezTo>
                    <a:pt x="16513" y="18072"/>
                    <a:pt x="16880" y="17805"/>
                    <a:pt x="17213" y="17504"/>
                  </a:cubicBezTo>
                  <a:cubicBezTo>
                    <a:pt x="17313" y="17471"/>
                    <a:pt x="17347" y="17438"/>
                    <a:pt x="17380" y="17404"/>
                  </a:cubicBezTo>
                  <a:lnTo>
                    <a:pt x="17613" y="17171"/>
                  </a:lnTo>
                  <a:cubicBezTo>
                    <a:pt x="17780" y="17004"/>
                    <a:pt x="17880" y="16904"/>
                    <a:pt x="18014" y="16737"/>
                  </a:cubicBezTo>
                  <a:lnTo>
                    <a:pt x="18114" y="16637"/>
                  </a:lnTo>
                  <a:cubicBezTo>
                    <a:pt x="18147" y="16570"/>
                    <a:pt x="18214" y="16470"/>
                    <a:pt x="18281" y="16404"/>
                  </a:cubicBezTo>
                  <a:cubicBezTo>
                    <a:pt x="18381" y="16170"/>
                    <a:pt x="18547" y="15970"/>
                    <a:pt x="18681" y="15737"/>
                  </a:cubicBezTo>
                  <a:lnTo>
                    <a:pt x="18681" y="15670"/>
                  </a:lnTo>
                  <a:cubicBezTo>
                    <a:pt x="18714" y="15570"/>
                    <a:pt x="18781" y="15470"/>
                    <a:pt x="18814" y="15403"/>
                  </a:cubicBezTo>
                  <a:lnTo>
                    <a:pt x="18948" y="15136"/>
                  </a:lnTo>
                  <a:cubicBezTo>
                    <a:pt x="18981" y="14936"/>
                    <a:pt x="19048" y="14769"/>
                    <a:pt x="19114" y="14569"/>
                  </a:cubicBezTo>
                  <a:cubicBezTo>
                    <a:pt x="19114" y="14469"/>
                    <a:pt x="19148" y="14436"/>
                    <a:pt x="19148" y="14336"/>
                  </a:cubicBezTo>
                  <a:cubicBezTo>
                    <a:pt x="19148" y="14269"/>
                    <a:pt x="19181" y="14169"/>
                    <a:pt x="19181" y="14069"/>
                  </a:cubicBezTo>
                  <a:cubicBezTo>
                    <a:pt x="19215" y="13969"/>
                    <a:pt x="19215" y="13835"/>
                    <a:pt x="19215" y="13768"/>
                  </a:cubicBezTo>
                  <a:cubicBezTo>
                    <a:pt x="19348" y="11834"/>
                    <a:pt x="18214" y="10299"/>
                    <a:pt x="17280" y="8898"/>
                  </a:cubicBezTo>
                  <a:cubicBezTo>
                    <a:pt x="16379" y="7664"/>
                    <a:pt x="15479" y="6497"/>
                    <a:pt x="14711" y="5229"/>
                  </a:cubicBezTo>
                  <a:cubicBezTo>
                    <a:pt x="14511" y="4895"/>
                    <a:pt x="14344" y="4562"/>
                    <a:pt x="14178" y="4162"/>
                  </a:cubicBezTo>
                  <a:cubicBezTo>
                    <a:pt x="14011" y="3828"/>
                    <a:pt x="13844" y="3461"/>
                    <a:pt x="13711" y="3094"/>
                  </a:cubicBezTo>
                  <a:lnTo>
                    <a:pt x="13477" y="2327"/>
                  </a:lnTo>
                  <a:cubicBezTo>
                    <a:pt x="13444" y="2160"/>
                    <a:pt x="13344" y="1927"/>
                    <a:pt x="13310" y="1660"/>
                  </a:cubicBezTo>
                  <a:cubicBezTo>
                    <a:pt x="13144" y="993"/>
                    <a:pt x="12877" y="259"/>
                    <a:pt x="12310" y="59"/>
                  </a:cubicBezTo>
                  <a:cubicBezTo>
                    <a:pt x="12204" y="19"/>
                    <a:pt x="12099" y="0"/>
                    <a:pt x="119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51"/>
            <p:cNvSpPr/>
            <p:nvPr/>
          </p:nvSpPr>
          <p:spPr>
            <a:xfrm>
              <a:off x="3321775" y="2973100"/>
              <a:ext cx="443675" cy="265200"/>
            </a:xfrm>
            <a:custGeom>
              <a:avLst/>
              <a:gdLst/>
              <a:ahLst/>
              <a:cxnLst/>
              <a:rect l="l" t="t" r="r" b="b"/>
              <a:pathLst>
                <a:path w="17747" h="10608" fill="none" extrusionOk="0">
                  <a:moveTo>
                    <a:pt x="17747" y="10608"/>
                  </a:moveTo>
                  <a:cubicBezTo>
                    <a:pt x="13844" y="5337"/>
                    <a:pt x="6172" y="534"/>
                    <a:pt x="1" y="0"/>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51"/>
            <p:cNvSpPr/>
            <p:nvPr/>
          </p:nvSpPr>
          <p:spPr>
            <a:xfrm>
              <a:off x="3404325" y="2923900"/>
              <a:ext cx="371975" cy="310250"/>
            </a:xfrm>
            <a:custGeom>
              <a:avLst/>
              <a:gdLst/>
              <a:ahLst/>
              <a:cxnLst/>
              <a:rect l="l" t="t" r="r" b="b"/>
              <a:pathLst>
                <a:path w="14879" h="12410" fill="none" extrusionOk="0">
                  <a:moveTo>
                    <a:pt x="14878" y="12409"/>
                  </a:moveTo>
                  <a:cubicBezTo>
                    <a:pt x="8640" y="5071"/>
                    <a:pt x="3637" y="1735"/>
                    <a:pt x="1" y="0"/>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51"/>
            <p:cNvSpPr/>
            <p:nvPr/>
          </p:nvSpPr>
          <p:spPr>
            <a:xfrm>
              <a:off x="3382650" y="2901275"/>
              <a:ext cx="32550" cy="41925"/>
            </a:xfrm>
            <a:custGeom>
              <a:avLst/>
              <a:gdLst/>
              <a:ahLst/>
              <a:cxnLst/>
              <a:rect l="l" t="t" r="r" b="b"/>
              <a:pathLst>
                <a:path w="1302" h="1677" extrusionOk="0">
                  <a:moveTo>
                    <a:pt x="809" y="1"/>
                  </a:moveTo>
                  <a:cubicBezTo>
                    <a:pt x="570" y="1"/>
                    <a:pt x="303" y="226"/>
                    <a:pt x="167" y="605"/>
                  </a:cubicBezTo>
                  <a:cubicBezTo>
                    <a:pt x="1" y="1039"/>
                    <a:pt x="34" y="1539"/>
                    <a:pt x="268" y="1639"/>
                  </a:cubicBezTo>
                  <a:cubicBezTo>
                    <a:pt x="318" y="1664"/>
                    <a:pt x="372" y="1676"/>
                    <a:pt x="427" y="1676"/>
                  </a:cubicBezTo>
                  <a:cubicBezTo>
                    <a:pt x="665" y="1676"/>
                    <a:pt x="933" y="1451"/>
                    <a:pt x="1068" y="1072"/>
                  </a:cubicBezTo>
                  <a:cubicBezTo>
                    <a:pt x="1302" y="605"/>
                    <a:pt x="1202" y="138"/>
                    <a:pt x="968" y="38"/>
                  </a:cubicBezTo>
                  <a:cubicBezTo>
                    <a:pt x="918" y="13"/>
                    <a:pt x="864" y="1"/>
                    <a:pt x="8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51"/>
            <p:cNvSpPr/>
            <p:nvPr/>
          </p:nvSpPr>
          <p:spPr>
            <a:xfrm>
              <a:off x="3335125" y="3074000"/>
              <a:ext cx="430325" cy="164300"/>
            </a:xfrm>
            <a:custGeom>
              <a:avLst/>
              <a:gdLst/>
              <a:ahLst/>
              <a:cxnLst/>
              <a:rect l="l" t="t" r="r" b="b"/>
              <a:pathLst>
                <a:path w="17213" h="6572" fill="none" extrusionOk="0">
                  <a:moveTo>
                    <a:pt x="17213" y="6572"/>
                  </a:moveTo>
                  <a:cubicBezTo>
                    <a:pt x="12443" y="2035"/>
                    <a:pt x="6071" y="1"/>
                    <a:pt x="0" y="668"/>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51"/>
            <p:cNvSpPr/>
            <p:nvPr/>
          </p:nvSpPr>
          <p:spPr>
            <a:xfrm>
              <a:off x="3611150" y="2806300"/>
              <a:ext cx="196000" cy="383650"/>
            </a:xfrm>
            <a:custGeom>
              <a:avLst/>
              <a:gdLst/>
              <a:ahLst/>
              <a:cxnLst/>
              <a:rect l="l" t="t" r="r" b="b"/>
              <a:pathLst>
                <a:path w="7840" h="15346" fill="none" extrusionOk="0">
                  <a:moveTo>
                    <a:pt x="7839" y="15345"/>
                  </a:moveTo>
                  <a:cubicBezTo>
                    <a:pt x="2702" y="11176"/>
                    <a:pt x="201" y="6105"/>
                    <a:pt x="1" y="1"/>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51"/>
            <p:cNvSpPr/>
            <p:nvPr/>
          </p:nvSpPr>
          <p:spPr>
            <a:xfrm>
              <a:off x="3587025" y="2786200"/>
              <a:ext cx="49050" cy="24400"/>
            </a:xfrm>
            <a:custGeom>
              <a:avLst/>
              <a:gdLst/>
              <a:ahLst/>
              <a:cxnLst/>
              <a:rect l="l" t="t" r="r" b="b"/>
              <a:pathLst>
                <a:path w="1962" h="976" extrusionOk="0">
                  <a:moveTo>
                    <a:pt x="791" y="1"/>
                  </a:moveTo>
                  <a:cubicBezTo>
                    <a:pt x="342" y="1"/>
                    <a:pt x="1" y="193"/>
                    <a:pt x="32" y="471"/>
                  </a:cubicBezTo>
                  <a:cubicBezTo>
                    <a:pt x="65" y="705"/>
                    <a:pt x="532" y="972"/>
                    <a:pt x="1032" y="972"/>
                  </a:cubicBezTo>
                  <a:cubicBezTo>
                    <a:pt x="1069" y="974"/>
                    <a:pt x="1105" y="975"/>
                    <a:pt x="1140" y="975"/>
                  </a:cubicBezTo>
                  <a:cubicBezTo>
                    <a:pt x="1593" y="975"/>
                    <a:pt x="1961" y="783"/>
                    <a:pt x="1900" y="505"/>
                  </a:cubicBezTo>
                  <a:cubicBezTo>
                    <a:pt x="1866" y="238"/>
                    <a:pt x="1466" y="4"/>
                    <a:pt x="899" y="4"/>
                  </a:cubicBezTo>
                  <a:cubicBezTo>
                    <a:pt x="862" y="2"/>
                    <a:pt x="826" y="1"/>
                    <a:pt x="7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51"/>
            <p:cNvSpPr/>
            <p:nvPr/>
          </p:nvSpPr>
          <p:spPr>
            <a:xfrm>
              <a:off x="3421850" y="3041475"/>
              <a:ext cx="343600" cy="196825"/>
            </a:xfrm>
            <a:custGeom>
              <a:avLst/>
              <a:gdLst/>
              <a:ahLst/>
              <a:cxnLst/>
              <a:rect l="l" t="t" r="r" b="b"/>
              <a:pathLst>
                <a:path w="13744" h="7873" fill="none" extrusionOk="0">
                  <a:moveTo>
                    <a:pt x="13744" y="7873"/>
                  </a:moveTo>
                  <a:cubicBezTo>
                    <a:pt x="9007" y="3036"/>
                    <a:pt x="4971" y="1268"/>
                    <a:pt x="0" y="1"/>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51"/>
            <p:cNvSpPr/>
            <p:nvPr/>
          </p:nvSpPr>
          <p:spPr>
            <a:xfrm>
              <a:off x="3402675" y="3020575"/>
              <a:ext cx="25875" cy="45175"/>
            </a:xfrm>
            <a:custGeom>
              <a:avLst/>
              <a:gdLst/>
              <a:ahLst/>
              <a:cxnLst/>
              <a:rect l="l" t="t" r="r" b="b"/>
              <a:pathLst>
                <a:path w="1035" h="1807" extrusionOk="0">
                  <a:moveTo>
                    <a:pt x="526" y="0"/>
                  </a:moveTo>
                  <a:cubicBezTo>
                    <a:pt x="246" y="0"/>
                    <a:pt x="32" y="326"/>
                    <a:pt x="0" y="803"/>
                  </a:cubicBezTo>
                  <a:cubicBezTo>
                    <a:pt x="0" y="1304"/>
                    <a:pt x="167" y="1771"/>
                    <a:pt x="401" y="1804"/>
                  </a:cubicBezTo>
                  <a:cubicBezTo>
                    <a:pt x="414" y="1805"/>
                    <a:pt x="428" y="1806"/>
                    <a:pt x="442" y="1806"/>
                  </a:cubicBezTo>
                  <a:cubicBezTo>
                    <a:pt x="722" y="1806"/>
                    <a:pt x="937" y="1481"/>
                    <a:pt x="1001" y="1003"/>
                  </a:cubicBezTo>
                  <a:cubicBezTo>
                    <a:pt x="1034" y="503"/>
                    <a:pt x="868" y="36"/>
                    <a:pt x="567" y="3"/>
                  </a:cubicBezTo>
                  <a:cubicBezTo>
                    <a:pt x="553" y="1"/>
                    <a:pt x="540" y="0"/>
                    <a:pt x="5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51"/>
            <p:cNvSpPr/>
            <p:nvPr/>
          </p:nvSpPr>
          <p:spPr>
            <a:xfrm>
              <a:off x="3561125" y="2871350"/>
              <a:ext cx="246025" cy="318600"/>
            </a:xfrm>
            <a:custGeom>
              <a:avLst/>
              <a:gdLst/>
              <a:ahLst/>
              <a:cxnLst/>
              <a:rect l="l" t="t" r="r" b="b"/>
              <a:pathLst>
                <a:path w="9841" h="12744" fill="none" extrusionOk="0">
                  <a:moveTo>
                    <a:pt x="9840" y="12743"/>
                  </a:moveTo>
                  <a:cubicBezTo>
                    <a:pt x="3903" y="9941"/>
                    <a:pt x="1901" y="6072"/>
                    <a:pt x="0" y="1"/>
                  </a:cubicBezTo>
                </a:path>
              </a:pathLst>
            </a:custGeom>
            <a:noFill/>
            <a:ln w="5000"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51"/>
            <p:cNvSpPr/>
            <p:nvPr/>
          </p:nvSpPr>
          <p:spPr>
            <a:xfrm>
              <a:off x="3536925" y="2851550"/>
              <a:ext cx="46725" cy="26625"/>
            </a:xfrm>
            <a:custGeom>
              <a:avLst/>
              <a:gdLst/>
              <a:ahLst/>
              <a:cxnLst/>
              <a:rect l="l" t="t" r="r" b="b"/>
              <a:pathLst>
                <a:path w="1869" h="1065" extrusionOk="0">
                  <a:moveTo>
                    <a:pt x="1165" y="0"/>
                  </a:moveTo>
                  <a:cubicBezTo>
                    <a:pt x="1030" y="0"/>
                    <a:pt x="884" y="19"/>
                    <a:pt x="735" y="59"/>
                  </a:cubicBezTo>
                  <a:cubicBezTo>
                    <a:pt x="301" y="192"/>
                    <a:pt x="1" y="493"/>
                    <a:pt x="67" y="759"/>
                  </a:cubicBezTo>
                  <a:cubicBezTo>
                    <a:pt x="142" y="958"/>
                    <a:pt x="438" y="1064"/>
                    <a:pt x="778" y="1064"/>
                  </a:cubicBezTo>
                  <a:cubicBezTo>
                    <a:pt x="894" y="1064"/>
                    <a:pt x="1016" y="1052"/>
                    <a:pt x="1135" y="1026"/>
                  </a:cubicBezTo>
                  <a:cubicBezTo>
                    <a:pt x="1569" y="893"/>
                    <a:pt x="1869" y="559"/>
                    <a:pt x="1802" y="292"/>
                  </a:cubicBezTo>
                  <a:cubicBezTo>
                    <a:pt x="1732" y="105"/>
                    <a:pt x="1481" y="0"/>
                    <a:pt x="11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51"/>
            <p:cNvSpPr/>
            <p:nvPr/>
          </p:nvSpPr>
          <p:spPr>
            <a:xfrm>
              <a:off x="3415175" y="3155425"/>
              <a:ext cx="423675" cy="187525"/>
            </a:xfrm>
            <a:custGeom>
              <a:avLst/>
              <a:gdLst/>
              <a:ahLst/>
              <a:cxnLst/>
              <a:rect l="l" t="t" r="r" b="b"/>
              <a:pathLst>
                <a:path w="16947" h="7501" extrusionOk="0">
                  <a:moveTo>
                    <a:pt x="5533" y="1"/>
                  </a:moveTo>
                  <a:cubicBezTo>
                    <a:pt x="3824" y="1"/>
                    <a:pt x="1898" y="246"/>
                    <a:pt x="1" y="980"/>
                  </a:cubicBezTo>
                  <a:cubicBezTo>
                    <a:pt x="234" y="1047"/>
                    <a:pt x="534" y="1113"/>
                    <a:pt x="768" y="1213"/>
                  </a:cubicBezTo>
                  <a:cubicBezTo>
                    <a:pt x="2636" y="1747"/>
                    <a:pt x="4537" y="2314"/>
                    <a:pt x="6205" y="3382"/>
                  </a:cubicBezTo>
                  <a:cubicBezTo>
                    <a:pt x="7506" y="4149"/>
                    <a:pt x="8440" y="5383"/>
                    <a:pt x="9607" y="6284"/>
                  </a:cubicBezTo>
                  <a:lnTo>
                    <a:pt x="9741" y="6417"/>
                  </a:lnTo>
                  <a:cubicBezTo>
                    <a:pt x="10108" y="6717"/>
                    <a:pt x="10541" y="6984"/>
                    <a:pt x="10975" y="7218"/>
                  </a:cubicBezTo>
                  <a:cubicBezTo>
                    <a:pt x="11411" y="7413"/>
                    <a:pt x="11881" y="7500"/>
                    <a:pt x="12360" y="7500"/>
                  </a:cubicBezTo>
                  <a:cubicBezTo>
                    <a:pt x="12944" y="7500"/>
                    <a:pt x="13543" y="7371"/>
                    <a:pt x="14111" y="7151"/>
                  </a:cubicBezTo>
                  <a:cubicBezTo>
                    <a:pt x="14244" y="7118"/>
                    <a:pt x="14378" y="7084"/>
                    <a:pt x="14444" y="7051"/>
                  </a:cubicBezTo>
                  <a:cubicBezTo>
                    <a:pt x="14644" y="6951"/>
                    <a:pt x="14845" y="6884"/>
                    <a:pt x="15045" y="6751"/>
                  </a:cubicBezTo>
                  <a:cubicBezTo>
                    <a:pt x="15378" y="6551"/>
                    <a:pt x="15745" y="6284"/>
                    <a:pt x="16079" y="5983"/>
                  </a:cubicBezTo>
                  <a:cubicBezTo>
                    <a:pt x="16179" y="5950"/>
                    <a:pt x="16212" y="5917"/>
                    <a:pt x="16246" y="5883"/>
                  </a:cubicBezTo>
                  <a:lnTo>
                    <a:pt x="16446" y="5650"/>
                  </a:lnTo>
                  <a:cubicBezTo>
                    <a:pt x="16612" y="5483"/>
                    <a:pt x="16746" y="5383"/>
                    <a:pt x="16879" y="5216"/>
                  </a:cubicBezTo>
                  <a:lnTo>
                    <a:pt x="16946" y="5116"/>
                  </a:lnTo>
                  <a:cubicBezTo>
                    <a:pt x="16045" y="4082"/>
                    <a:pt x="14945" y="3115"/>
                    <a:pt x="13877" y="2381"/>
                  </a:cubicBezTo>
                  <a:cubicBezTo>
                    <a:pt x="13477" y="2114"/>
                    <a:pt x="13077" y="1881"/>
                    <a:pt x="12710" y="1647"/>
                  </a:cubicBezTo>
                  <a:cubicBezTo>
                    <a:pt x="12409" y="1547"/>
                    <a:pt x="12109" y="1380"/>
                    <a:pt x="11809" y="1247"/>
                  </a:cubicBezTo>
                  <a:cubicBezTo>
                    <a:pt x="11676" y="1147"/>
                    <a:pt x="11542" y="1080"/>
                    <a:pt x="11375" y="1047"/>
                  </a:cubicBezTo>
                  <a:cubicBezTo>
                    <a:pt x="11242" y="980"/>
                    <a:pt x="11075" y="913"/>
                    <a:pt x="10942" y="880"/>
                  </a:cubicBezTo>
                  <a:cubicBezTo>
                    <a:pt x="10908" y="813"/>
                    <a:pt x="10908" y="813"/>
                    <a:pt x="10875" y="813"/>
                  </a:cubicBezTo>
                  <a:cubicBezTo>
                    <a:pt x="10808" y="813"/>
                    <a:pt x="10808" y="780"/>
                    <a:pt x="10775" y="780"/>
                  </a:cubicBezTo>
                  <a:cubicBezTo>
                    <a:pt x="9917" y="487"/>
                    <a:pt x="7940" y="1"/>
                    <a:pt x="55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51"/>
            <p:cNvSpPr/>
            <p:nvPr/>
          </p:nvSpPr>
          <p:spPr>
            <a:xfrm>
              <a:off x="3650350" y="2907225"/>
              <a:ext cx="221000" cy="435725"/>
            </a:xfrm>
            <a:custGeom>
              <a:avLst/>
              <a:gdLst/>
              <a:ahLst/>
              <a:cxnLst/>
              <a:rect l="l" t="t" r="r" b="b"/>
              <a:pathLst>
                <a:path w="8840" h="17429" extrusionOk="0">
                  <a:moveTo>
                    <a:pt x="2636" y="0"/>
                  </a:moveTo>
                  <a:lnTo>
                    <a:pt x="2636" y="0"/>
                  </a:lnTo>
                  <a:cubicBezTo>
                    <a:pt x="2669" y="701"/>
                    <a:pt x="2335" y="1501"/>
                    <a:pt x="1968" y="2202"/>
                  </a:cubicBezTo>
                  <a:cubicBezTo>
                    <a:pt x="1635" y="2835"/>
                    <a:pt x="1201" y="3469"/>
                    <a:pt x="1001" y="4136"/>
                  </a:cubicBezTo>
                  <a:cubicBezTo>
                    <a:pt x="934" y="4370"/>
                    <a:pt x="868" y="4670"/>
                    <a:pt x="834" y="4904"/>
                  </a:cubicBezTo>
                  <a:cubicBezTo>
                    <a:pt x="701" y="5838"/>
                    <a:pt x="868" y="6705"/>
                    <a:pt x="1034" y="7572"/>
                  </a:cubicBezTo>
                  <a:cubicBezTo>
                    <a:pt x="1134" y="8006"/>
                    <a:pt x="1201" y="8473"/>
                    <a:pt x="1301" y="8906"/>
                  </a:cubicBezTo>
                  <a:cubicBezTo>
                    <a:pt x="1335" y="9173"/>
                    <a:pt x="1368" y="9407"/>
                    <a:pt x="1368" y="9674"/>
                  </a:cubicBezTo>
                  <a:lnTo>
                    <a:pt x="1368" y="9874"/>
                  </a:lnTo>
                  <a:lnTo>
                    <a:pt x="1368" y="10307"/>
                  </a:lnTo>
                  <a:cubicBezTo>
                    <a:pt x="1368" y="10374"/>
                    <a:pt x="1335" y="10508"/>
                    <a:pt x="1335" y="10641"/>
                  </a:cubicBezTo>
                  <a:lnTo>
                    <a:pt x="1335" y="10674"/>
                  </a:lnTo>
                  <a:lnTo>
                    <a:pt x="1335" y="10741"/>
                  </a:lnTo>
                  <a:cubicBezTo>
                    <a:pt x="1201" y="11575"/>
                    <a:pt x="868" y="12376"/>
                    <a:pt x="601" y="13176"/>
                  </a:cubicBezTo>
                  <a:cubicBezTo>
                    <a:pt x="267" y="14177"/>
                    <a:pt x="0" y="15211"/>
                    <a:pt x="200" y="16212"/>
                  </a:cubicBezTo>
                  <a:lnTo>
                    <a:pt x="334" y="16345"/>
                  </a:lnTo>
                  <a:cubicBezTo>
                    <a:pt x="701" y="16645"/>
                    <a:pt x="1134" y="16912"/>
                    <a:pt x="1601" y="17146"/>
                  </a:cubicBezTo>
                  <a:cubicBezTo>
                    <a:pt x="2022" y="17341"/>
                    <a:pt x="2484" y="17428"/>
                    <a:pt x="2959" y="17428"/>
                  </a:cubicBezTo>
                  <a:cubicBezTo>
                    <a:pt x="3537" y="17428"/>
                    <a:pt x="4136" y="17299"/>
                    <a:pt x="4704" y="17079"/>
                  </a:cubicBezTo>
                  <a:cubicBezTo>
                    <a:pt x="4837" y="17046"/>
                    <a:pt x="4971" y="17012"/>
                    <a:pt x="5037" y="16979"/>
                  </a:cubicBezTo>
                  <a:cubicBezTo>
                    <a:pt x="5271" y="16879"/>
                    <a:pt x="5438" y="16812"/>
                    <a:pt x="5638" y="16679"/>
                  </a:cubicBezTo>
                  <a:cubicBezTo>
                    <a:pt x="5971" y="16479"/>
                    <a:pt x="6338" y="16212"/>
                    <a:pt x="6672" y="15911"/>
                  </a:cubicBezTo>
                  <a:cubicBezTo>
                    <a:pt x="6772" y="15878"/>
                    <a:pt x="6805" y="15845"/>
                    <a:pt x="6839" y="15811"/>
                  </a:cubicBezTo>
                  <a:lnTo>
                    <a:pt x="7039" y="15578"/>
                  </a:lnTo>
                  <a:cubicBezTo>
                    <a:pt x="7205" y="15411"/>
                    <a:pt x="7339" y="15311"/>
                    <a:pt x="7472" y="15144"/>
                  </a:cubicBezTo>
                  <a:cubicBezTo>
                    <a:pt x="7506" y="15078"/>
                    <a:pt x="7539" y="15078"/>
                    <a:pt x="7539" y="15044"/>
                  </a:cubicBezTo>
                  <a:cubicBezTo>
                    <a:pt x="7639" y="14977"/>
                    <a:pt x="7706" y="14877"/>
                    <a:pt x="7773" y="14811"/>
                  </a:cubicBezTo>
                  <a:cubicBezTo>
                    <a:pt x="7873" y="14577"/>
                    <a:pt x="8039" y="14377"/>
                    <a:pt x="8173" y="14144"/>
                  </a:cubicBezTo>
                  <a:lnTo>
                    <a:pt x="8173" y="14077"/>
                  </a:lnTo>
                  <a:cubicBezTo>
                    <a:pt x="8206" y="13977"/>
                    <a:pt x="8273" y="13877"/>
                    <a:pt x="8306" y="13810"/>
                  </a:cubicBezTo>
                  <a:lnTo>
                    <a:pt x="8440" y="13543"/>
                  </a:lnTo>
                  <a:cubicBezTo>
                    <a:pt x="8473" y="13343"/>
                    <a:pt x="8540" y="13176"/>
                    <a:pt x="8606" y="12976"/>
                  </a:cubicBezTo>
                  <a:cubicBezTo>
                    <a:pt x="8606" y="12876"/>
                    <a:pt x="8640" y="12843"/>
                    <a:pt x="8640" y="12743"/>
                  </a:cubicBezTo>
                  <a:cubicBezTo>
                    <a:pt x="8640" y="12676"/>
                    <a:pt x="8673" y="12576"/>
                    <a:pt x="8673" y="12476"/>
                  </a:cubicBezTo>
                  <a:cubicBezTo>
                    <a:pt x="8707" y="12376"/>
                    <a:pt x="8707" y="12242"/>
                    <a:pt x="8707" y="12175"/>
                  </a:cubicBezTo>
                  <a:cubicBezTo>
                    <a:pt x="8840" y="10241"/>
                    <a:pt x="7706" y="8706"/>
                    <a:pt x="6572" y="7205"/>
                  </a:cubicBezTo>
                  <a:cubicBezTo>
                    <a:pt x="5704" y="6004"/>
                    <a:pt x="4804" y="4837"/>
                    <a:pt x="4037" y="3536"/>
                  </a:cubicBezTo>
                  <a:cubicBezTo>
                    <a:pt x="3836" y="3202"/>
                    <a:pt x="3670" y="2869"/>
                    <a:pt x="3503" y="2502"/>
                  </a:cubicBezTo>
                  <a:cubicBezTo>
                    <a:pt x="3336" y="2168"/>
                    <a:pt x="3169" y="1801"/>
                    <a:pt x="3036" y="1401"/>
                  </a:cubicBezTo>
                  <a:lnTo>
                    <a:pt x="2802" y="667"/>
                  </a:lnTo>
                  <a:cubicBezTo>
                    <a:pt x="2769" y="500"/>
                    <a:pt x="2669" y="234"/>
                    <a:pt x="26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9" name="Google Shape;3369;p51"/>
          <p:cNvSpPr/>
          <p:nvPr/>
        </p:nvSpPr>
        <p:spPr>
          <a:xfrm rot="-9440034">
            <a:off x="3131138" y="-528788"/>
            <a:ext cx="2155245" cy="1534022"/>
          </a:xfrm>
          <a:custGeom>
            <a:avLst/>
            <a:gdLst/>
            <a:ahLst/>
            <a:cxnLst/>
            <a:rect l="l" t="t" r="r" b="b"/>
            <a:pathLst>
              <a:path w="91344" h="81637" extrusionOk="0">
                <a:moveTo>
                  <a:pt x="88773" y="114"/>
                </a:moveTo>
                <a:cubicBezTo>
                  <a:pt x="88757" y="223"/>
                  <a:pt x="88799" y="261"/>
                  <a:pt x="88841" y="261"/>
                </a:cubicBezTo>
                <a:cubicBezTo>
                  <a:pt x="88900" y="261"/>
                  <a:pt x="88960" y="181"/>
                  <a:pt x="88849" y="114"/>
                </a:cubicBezTo>
                <a:close/>
                <a:moveTo>
                  <a:pt x="49793" y="228"/>
                </a:moveTo>
                <a:cubicBezTo>
                  <a:pt x="49682" y="295"/>
                  <a:pt x="49768" y="375"/>
                  <a:pt x="49841" y="375"/>
                </a:cubicBezTo>
                <a:cubicBezTo>
                  <a:pt x="49892" y="375"/>
                  <a:pt x="49938" y="336"/>
                  <a:pt x="49907" y="228"/>
                </a:cubicBezTo>
                <a:close/>
                <a:moveTo>
                  <a:pt x="46425" y="108"/>
                </a:moveTo>
                <a:cubicBezTo>
                  <a:pt x="46369" y="108"/>
                  <a:pt x="46292" y="122"/>
                  <a:pt x="46202" y="190"/>
                </a:cubicBezTo>
                <a:lnTo>
                  <a:pt x="46239" y="379"/>
                </a:lnTo>
                <a:cubicBezTo>
                  <a:pt x="46328" y="423"/>
                  <a:pt x="46404" y="441"/>
                  <a:pt x="46459" y="441"/>
                </a:cubicBezTo>
                <a:cubicBezTo>
                  <a:pt x="46498" y="441"/>
                  <a:pt x="46526" y="432"/>
                  <a:pt x="46542" y="417"/>
                </a:cubicBezTo>
                <a:cubicBezTo>
                  <a:pt x="46617" y="379"/>
                  <a:pt x="46655" y="341"/>
                  <a:pt x="46655" y="265"/>
                </a:cubicBezTo>
                <a:cubicBezTo>
                  <a:pt x="46655" y="190"/>
                  <a:pt x="46580" y="152"/>
                  <a:pt x="46504" y="114"/>
                </a:cubicBezTo>
                <a:cubicBezTo>
                  <a:pt x="46489" y="114"/>
                  <a:pt x="46462" y="108"/>
                  <a:pt x="46425" y="108"/>
                </a:cubicBezTo>
                <a:close/>
                <a:moveTo>
                  <a:pt x="64916" y="114"/>
                </a:moveTo>
                <a:lnTo>
                  <a:pt x="64765" y="228"/>
                </a:lnTo>
                <a:lnTo>
                  <a:pt x="64765" y="379"/>
                </a:lnTo>
                <a:lnTo>
                  <a:pt x="64879" y="492"/>
                </a:lnTo>
                <a:cubicBezTo>
                  <a:pt x="64992" y="530"/>
                  <a:pt x="65030" y="530"/>
                  <a:pt x="65105" y="530"/>
                </a:cubicBezTo>
                <a:lnTo>
                  <a:pt x="65143" y="530"/>
                </a:lnTo>
                <a:lnTo>
                  <a:pt x="65370" y="417"/>
                </a:lnTo>
                <a:lnTo>
                  <a:pt x="65370" y="228"/>
                </a:lnTo>
                <a:lnTo>
                  <a:pt x="65219" y="114"/>
                </a:lnTo>
                <a:close/>
                <a:moveTo>
                  <a:pt x="76901" y="417"/>
                </a:moveTo>
                <a:cubicBezTo>
                  <a:pt x="76790" y="484"/>
                  <a:pt x="76876" y="564"/>
                  <a:pt x="76949" y="564"/>
                </a:cubicBezTo>
                <a:cubicBezTo>
                  <a:pt x="77001" y="564"/>
                  <a:pt x="77046" y="525"/>
                  <a:pt x="77015" y="417"/>
                </a:cubicBezTo>
                <a:close/>
                <a:moveTo>
                  <a:pt x="78678" y="1"/>
                </a:moveTo>
                <a:lnTo>
                  <a:pt x="78565" y="114"/>
                </a:lnTo>
                <a:cubicBezTo>
                  <a:pt x="78546" y="95"/>
                  <a:pt x="78518" y="86"/>
                  <a:pt x="78485" y="86"/>
                </a:cubicBezTo>
                <a:cubicBezTo>
                  <a:pt x="78451" y="86"/>
                  <a:pt x="78414" y="95"/>
                  <a:pt x="78376" y="114"/>
                </a:cubicBezTo>
                <a:cubicBezTo>
                  <a:pt x="78338" y="114"/>
                  <a:pt x="78300" y="152"/>
                  <a:pt x="78300" y="190"/>
                </a:cubicBezTo>
                <a:lnTo>
                  <a:pt x="78149" y="265"/>
                </a:lnTo>
                <a:cubicBezTo>
                  <a:pt x="78149" y="303"/>
                  <a:pt x="78111" y="341"/>
                  <a:pt x="78111" y="417"/>
                </a:cubicBezTo>
                <a:lnTo>
                  <a:pt x="78111" y="454"/>
                </a:lnTo>
                <a:lnTo>
                  <a:pt x="78225" y="568"/>
                </a:lnTo>
                <a:lnTo>
                  <a:pt x="78414" y="568"/>
                </a:lnTo>
                <a:lnTo>
                  <a:pt x="78527" y="454"/>
                </a:lnTo>
                <a:lnTo>
                  <a:pt x="78678" y="379"/>
                </a:lnTo>
                <a:lnTo>
                  <a:pt x="78754" y="379"/>
                </a:lnTo>
                <a:cubicBezTo>
                  <a:pt x="78811" y="379"/>
                  <a:pt x="78867" y="388"/>
                  <a:pt x="78919" y="388"/>
                </a:cubicBezTo>
                <a:cubicBezTo>
                  <a:pt x="78971" y="388"/>
                  <a:pt x="79019" y="379"/>
                  <a:pt x="79056" y="341"/>
                </a:cubicBezTo>
                <a:cubicBezTo>
                  <a:pt x="79132" y="303"/>
                  <a:pt x="79170" y="228"/>
                  <a:pt x="79170" y="114"/>
                </a:cubicBezTo>
                <a:lnTo>
                  <a:pt x="79019" y="1"/>
                </a:lnTo>
                <a:close/>
                <a:moveTo>
                  <a:pt x="72062" y="265"/>
                </a:moveTo>
                <a:cubicBezTo>
                  <a:pt x="71986" y="265"/>
                  <a:pt x="71722" y="303"/>
                  <a:pt x="71759" y="492"/>
                </a:cubicBezTo>
                <a:lnTo>
                  <a:pt x="71911" y="606"/>
                </a:lnTo>
                <a:cubicBezTo>
                  <a:pt x="71949" y="606"/>
                  <a:pt x="71986" y="606"/>
                  <a:pt x="72024" y="643"/>
                </a:cubicBezTo>
                <a:lnTo>
                  <a:pt x="72213" y="530"/>
                </a:lnTo>
                <a:lnTo>
                  <a:pt x="72213" y="379"/>
                </a:lnTo>
                <a:lnTo>
                  <a:pt x="72062" y="265"/>
                </a:lnTo>
                <a:close/>
                <a:moveTo>
                  <a:pt x="26655" y="1"/>
                </a:moveTo>
                <a:lnTo>
                  <a:pt x="26504" y="152"/>
                </a:lnTo>
                <a:cubicBezTo>
                  <a:pt x="26428" y="190"/>
                  <a:pt x="26353" y="228"/>
                  <a:pt x="26353" y="341"/>
                </a:cubicBezTo>
                <a:cubicBezTo>
                  <a:pt x="26277" y="379"/>
                  <a:pt x="26201" y="417"/>
                  <a:pt x="26164" y="492"/>
                </a:cubicBezTo>
                <a:lnTo>
                  <a:pt x="26201" y="606"/>
                </a:lnTo>
                <a:cubicBezTo>
                  <a:pt x="26257" y="661"/>
                  <a:pt x="26332" y="696"/>
                  <a:pt x="26413" y="696"/>
                </a:cubicBezTo>
                <a:cubicBezTo>
                  <a:pt x="26443" y="696"/>
                  <a:pt x="26473" y="691"/>
                  <a:pt x="26504" y="681"/>
                </a:cubicBezTo>
                <a:cubicBezTo>
                  <a:pt x="26579" y="643"/>
                  <a:pt x="26655" y="568"/>
                  <a:pt x="26617" y="492"/>
                </a:cubicBezTo>
                <a:cubicBezTo>
                  <a:pt x="26882" y="454"/>
                  <a:pt x="27033" y="341"/>
                  <a:pt x="27146" y="190"/>
                </a:cubicBezTo>
                <a:lnTo>
                  <a:pt x="27033" y="1"/>
                </a:lnTo>
                <a:close/>
                <a:moveTo>
                  <a:pt x="80039" y="152"/>
                </a:moveTo>
                <a:cubicBezTo>
                  <a:pt x="79964" y="152"/>
                  <a:pt x="79888" y="190"/>
                  <a:pt x="79850" y="228"/>
                </a:cubicBezTo>
                <a:cubicBezTo>
                  <a:pt x="79850" y="228"/>
                  <a:pt x="79813" y="265"/>
                  <a:pt x="79775" y="303"/>
                </a:cubicBezTo>
                <a:lnTo>
                  <a:pt x="79699" y="303"/>
                </a:lnTo>
                <a:lnTo>
                  <a:pt x="79623" y="417"/>
                </a:lnTo>
                <a:lnTo>
                  <a:pt x="79623" y="606"/>
                </a:lnTo>
                <a:lnTo>
                  <a:pt x="79775" y="719"/>
                </a:lnTo>
                <a:lnTo>
                  <a:pt x="79813" y="719"/>
                </a:lnTo>
                <a:cubicBezTo>
                  <a:pt x="79850" y="719"/>
                  <a:pt x="80039" y="681"/>
                  <a:pt x="80077" y="568"/>
                </a:cubicBezTo>
                <a:lnTo>
                  <a:pt x="80039" y="530"/>
                </a:lnTo>
                <a:lnTo>
                  <a:pt x="80191" y="417"/>
                </a:lnTo>
                <a:lnTo>
                  <a:pt x="80191" y="265"/>
                </a:lnTo>
                <a:lnTo>
                  <a:pt x="80039" y="152"/>
                </a:lnTo>
                <a:close/>
                <a:moveTo>
                  <a:pt x="29075" y="1"/>
                </a:moveTo>
                <a:lnTo>
                  <a:pt x="28923" y="114"/>
                </a:lnTo>
                <a:cubicBezTo>
                  <a:pt x="28886" y="303"/>
                  <a:pt x="28999" y="341"/>
                  <a:pt x="29037" y="379"/>
                </a:cubicBezTo>
                <a:lnTo>
                  <a:pt x="29188" y="379"/>
                </a:lnTo>
                <a:cubicBezTo>
                  <a:pt x="29150" y="492"/>
                  <a:pt x="29150" y="643"/>
                  <a:pt x="29264" y="719"/>
                </a:cubicBezTo>
                <a:lnTo>
                  <a:pt x="29377" y="757"/>
                </a:lnTo>
                <a:cubicBezTo>
                  <a:pt x="29604" y="757"/>
                  <a:pt x="29869" y="530"/>
                  <a:pt x="29869" y="379"/>
                </a:cubicBezTo>
                <a:lnTo>
                  <a:pt x="29869" y="341"/>
                </a:lnTo>
                <a:cubicBezTo>
                  <a:pt x="29831" y="228"/>
                  <a:pt x="29642" y="228"/>
                  <a:pt x="29566" y="228"/>
                </a:cubicBezTo>
                <a:lnTo>
                  <a:pt x="29453" y="228"/>
                </a:lnTo>
                <a:cubicBezTo>
                  <a:pt x="29453" y="228"/>
                  <a:pt x="29453" y="228"/>
                  <a:pt x="29453" y="190"/>
                </a:cubicBezTo>
                <a:lnTo>
                  <a:pt x="29377" y="1"/>
                </a:lnTo>
                <a:close/>
                <a:moveTo>
                  <a:pt x="50965" y="313"/>
                </a:moveTo>
                <a:cubicBezTo>
                  <a:pt x="50927" y="313"/>
                  <a:pt x="50890" y="322"/>
                  <a:pt x="50852" y="341"/>
                </a:cubicBezTo>
                <a:cubicBezTo>
                  <a:pt x="50776" y="379"/>
                  <a:pt x="50738" y="454"/>
                  <a:pt x="50738" y="530"/>
                </a:cubicBezTo>
                <a:cubicBezTo>
                  <a:pt x="50738" y="568"/>
                  <a:pt x="50738" y="681"/>
                  <a:pt x="50814" y="719"/>
                </a:cubicBezTo>
                <a:cubicBezTo>
                  <a:pt x="50852" y="757"/>
                  <a:pt x="50927" y="757"/>
                  <a:pt x="50965" y="757"/>
                </a:cubicBezTo>
                <a:lnTo>
                  <a:pt x="51041" y="719"/>
                </a:lnTo>
                <a:cubicBezTo>
                  <a:pt x="51079" y="681"/>
                  <a:pt x="51117" y="606"/>
                  <a:pt x="51117" y="568"/>
                </a:cubicBezTo>
                <a:cubicBezTo>
                  <a:pt x="51117" y="530"/>
                  <a:pt x="51117" y="530"/>
                  <a:pt x="51117" y="492"/>
                </a:cubicBezTo>
                <a:lnTo>
                  <a:pt x="51079" y="341"/>
                </a:lnTo>
                <a:cubicBezTo>
                  <a:pt x="51041" y="322"/>
                  <a:pt x="51003" y="313"/>
                  <a:pt x="50965" y="313"/>
                </a:cubicBezTo>
                <a:close/>
                <a:moveTo>
                  <a:pt x="67199" y="363"/>
                </a:moveTo>
                <a:cubicBezTo>
                  <a:pt x="67122" y="363"/>
                  <a:pt x="67049" y="390"/>
                  <a:pt x="66996" y="417"/>
                </a:cubicBezTo>
                <a:cubicBezTo>
                  <a:pt x="66958" y="454"/>
                  <a:pt x="66920" y="492"/>
                  <a:pt x="66920" y="568"/>
                </a:cubicBezTo>
                <a:cubicBezTo>
                  <a:pt x="66920" y="643"/>
                  <a:pt x="66958" y="719"/>
                  <a:pt x="67109" y="757"/>
                </a:cubicBezTo>
                <a:lnTo>
                  <a:pt x="67298" y="606"/>
                </a:lnTo>
                <a:cubicBezTo>
                  <a:pt x="67336" y="606"/>
                  <a:pt x="67374" y="568"/>
                  <a:pt x="67374" y="530"/>
                </a:cubicBezTo>
                <a:lnTo>
                  <a:pt x="67298" y="379"/>
                </a:lnTo>
                <a:cubicBezTo>
                  <a:pt x="67265" y="368"/>
                  <a:pt x="67232" y="363"/>
                  <a:pt x="67199" y="363"/>
                </a:cubicBezTo>
                <a:close/>
                <a:moveTo>
                  <a:pt x="62588" y="363"/>
                </a:moveTo>
                <a:cubicBezTo>
                  <a:pt x="62560" y="363"/>
                  <a:pt x="62530" y="368"/>
                  <a:pt x="62497" y="379"/>
                </a:cubicBezTo>
                <a:lnTo>
                  <a:pt x="62383" y="492"/>
                </a:lnTo>
                <a:lnTo>
                  <a:pt x="62383" y="643"/>
                </a:lnTo>
                <a:lnTo>
                  <a:pt x="62497" y="757"/>
                </a:lnTo>
                <a:cubicBezTo>
                  <a:pt x="62529" y="761"/>
                  <a:pt x="62559" y="763"/>
                  <a:pt x="62587" y="763"/>
                </a:cubicBezTo>
                <a:cubicBezTo>
                  <a:pt x="62815" y="763"/>
                  <a:pt x="62875" y="635"/>
                  <a:pt x="62875" y="568"/>
                </a:cubicBezTo>
                <a:lnTo>
                  <a:pt x="62799" y="417"/>
                </a:lnTo>
                <a:lnTo>
                  <a:pt x="62761" y="417"/>
                </a:lnTo>
                <a:cubicBezTo>
                  <a:pt x="62708" y="390"/>
                  <a:pt x="62654" y="363"/>
                  <a:pt x="62588" y="363"/>
                </a:cubicBezTo>
                <a:close/>
                <a:moveTo>
                  <a:pt x="71117" y="152"/>
                </a:moveTo>
                <a:cubicBezTo>
                  <a:pt x="71041" y="152"/>
                  <a:pt x="70928" y="190"/>
                  <a:pt x="70890" y="341"/>
                </a:cubicBezTo>
                <a:lnTo>
                  <a:pt x="70928" y="492"/>
                </a:lnTo>
                <a:lnTo>
                  <a:pt x="70890" y="454"/>
                </a:lnTo>
                <a:cubicBezTo>
                  <a:pt x="70852" y="454"/>
                  <a:pt x="70776" y="417"/>
                  <a:pt x="70663" y="417"/>
                </a:cubicBezTo>
                <a:lnTo>
                  <a:pt x="70587" y="530"/>
                </a:lnTo>
                <a:lnTo>
                  <a:pt x="70587" y="681"/>
                </a:lnTo>
                <a:lnTo>
                  <a:pt x="70701" y="795"/>
                </a:lnTo>
                <a:lnTo>
                  <a:pt x="70890" y="795"/>
                </a:lnTo>
                <a:lnTo>
                  <a:pt x="71041" y="681"/>
                </a:lnTo>
                <a:lnTo>
                  <a:pt x="71041" y="606"/>
                </a:lnTo>
                <a:lnTo>
                  <a:pt x="70928" y="492"/>
                </a:lnTo>
                <a:cubicBezTo>
                  <a:pt x="70958" y="492"/>
                  <a:pt x="71037" y="541"/>
                  <a:pt x="71125" y="541"/>
                </a:cubicBezTo>
                <a:cubicBezTo>
                  <a:pt x="71147" y="541"/>
                  <a:pt x="71170" y="538"/>
                  <a:pt x="71192" y="530"/>
                </a:cubicBezTo>
                <a:cubicBezTo>
                  <a:pt x="71268" y="492"/>
                  <a:pt x="71306" y="454"/>
                  <a:pt x="71306" y="379"/>
                </a:cubicBezTo>
                <a:cubicBezTo>
                  <a:pt x="71306" y="303"/>
                  <a:pt x="71230" y="190"/>
                  <a:pt x="71117" y="152"/>
                </a:cubicBezTo>
                <a:close/>
                <a:moveTo>
                  <a:pt x="47336" y="152"/>
                </a:moveTo>
                <a:lnTo>
                  <a:pt x="47222" y="190"/>
                </a:lnTo>
                <a:cubicBezTo>
                  <a:pt x="47071" y="341"/>
                  <a:pt x="47147" y="492"/>
                  <a:pt x="47185" y="606"/>
                </a:cubicBezTo>
                <a:cubicBezTo>
                  <a:pt x="47222" y="643"/>
                  <a:pt x="47260" y="681"/>
                  <a:pt x="47260" y="719"/>
                </a:cubicBezTo>
                <a:lnTo>
                  <a:pt x="47374" y="795"/>
                </a:lnTo>
                <a:cubicBezTo>
                  <a:pt x="47411" y="799"/>
                  <a:pt x="47447" y="802"/>
                  <a:pt x="47482" y="802"/>
                </a:cubicBezTo>
                <a:cubicBezTo>
                  <a:pt x="47722" y="802"/>
                  <a:pt x="47875" y="686"/>
                  <a:pt x="47941" y="454"/>
                </a:cubicBezTo>
                <a:lnTo>
                  <a:pt x="47903" y="341"/>
                </a:lnTo>
                <a:cubicBezTo>
                  <a:pt x="47714" y="190"/>
                  <a:pt x="47600" y="190"/>
                  <a:pt x="47449" y="152"/>
                </a:cubicBezTo>
                <a:close/>
                <a:moveTo>
                  <a:pt x="61920" y="250"/>
                </a:moveTo>
                <a:cubicBezTo>
                  <a:pt x="61829" y="250"/>
                  <a:pt x="61756" y="276"/>
                  <a:pt x="61703" y="303"/>
                </a:cubicBezTo>
                <a:lnTo>
                  <a:pt x="61589" y="303"/>
                </a:lnTo>
                <a:lnTo>
                  <a:pt x="61476" y="417"/>
                </a:lnTo>
                <a:cubicBezTo>
                  <a:pt x="61476" y="568"/>
                  <a:pt x="61438" y="719"/>
                  <a:pt x="61551" y="833"/>
                </a:cubicBezTo>
                <a:lnTo>
                  <a:pt x="61665" y="870"/>
                </a:lnTo>
                <a:cubicBezTo>
                  <a:pt x="62005" y="833"/>
                  <a:pt x="62156" y="681"/>
                  <a:pt x="62156" y="379"/>
                </a:cubicBezTo>
                <a:lnTo>
                  <a:pt x="62043" y="265"/>
                </a:lnTo>
                <a:cubicBezTo>
                  <a:pt x="61999" y="254"/>
                  <a:pt x="61958" y="250"/>
                  <a:pt x="61920" y="250"/>
                </a:cubicBezTo>
                <a:close/>
                <a:moveTo>
                  <a:pt x="86434" y="388"/>
                </a:moveTo>
                <a:cubicBezTo>
                  <a:pt x="86391" y="388"/>
                  <a:pt x="86353" y="398"/>
                  <a:pt x="86315" y="417"/>
                </a:cubicBezTo>
                <a:lnTo>
                  <a:pt x="86240" y="530"/>
                </a:lnTo>
                <a:lnTo>
                  <a:pt x="86391" y="643"/>
                </a:lnTo>
                <a:lnTo>
                  <a:pt x="86353" y="643"/>
                </a:lnTo>
                <a:cubicBezTo>
                  <a:pt x="86353" y="643"/>
                  <a:pt x="86353" y="681"/>
                  <a:pt x="86353" y="681"/>
                </a:cubicBezTo>
                <a:cubicBezTo>
                  <a:pt x="86391" y="757"/>
                  <a:pt x="86429" y="908"/>
                  <a:pt x="86618" y="908"/>
                </a:cubicBezTo>
                <a:lnTo>
                  <a:pt x="86731" y="833"/>
                </a:lnTo>
                <a:lnTo>
                  <a:pt x="86807" y="833"/>
                </a:lnTo>
                <a:cubicBezTo>
                  <a:pt x="86883" y="795"/>
                  <a:pt x="86996" y="719"/>
                  <a:pt x="86996" y="568"/>
                </a:cubicBezTo>
                <a:lnTo>
                  <a:pt x="86996" y="530"/>
                </a:lnTo>
                <a:lnTo>
                  <a:pt x="86807" y="417"/>
                </a:lnTo>
                <a:cubicBezTo>
                  <a:pt x="86794" y="429"/>
                  <a:pt x="86773" y="433"/>
                  <a:pt x="86748" y="433"/>
                </a:cubicBezTo>
                <a:cubicBezTo>
                  <a:pt x="86698" y="433"/>
                  <a:pt x="86630" y="417"/>
                  <a:pt x="86580" y="417"/>
                </a:cubicBezTo>
                <a:cubicBezTo>
                  <a:pt x="86523" y="398"/>
                  <a:pt x="86476" y="388"/>
                  <a:pt x="86434" y="388"/>
                </a:cubicBezTo>
                <a:close/>
                <a:moveTo>
                  <a:pt x="12326" y="643"/>
                </a:moveTo>
                <a:lnTo>
                  <a:pt x="12175" y="757"/>
                </a:lnTo>
                <a:lnTo>
                  <a:pt x="12175" y="908"/>
                </a:lnTo>
                <a:lnTo>
                  <a:pt x="12326" y="1022"/>
                </a:lnTo>
                <a:lnTo>
                  <a:pt x="12477" y="1022"/>
                </a:lnTo>
                <a:lnTo>
                  <a:pt x="12628" y="908"/>
                </a:lnTo>
                <a:lnTo>
                  <a:pt x="12628" y="757"/>
                </a:lnTo>
                <a:lnTo>
                  <a:pt x="12477" y="643"/>
                </a:lnTo>
                <a:close/>
                <a:moveTo>
                  <a:pt x="5846" y="628"/>
                </a:moveTo>
                <a:cubicBezTo>
                  <a:pt x="5782" y="628"/>
                  <a:pt x="5736" y="655"/>
                  <a:pt x="5710" y="681"/>
                </a:cubicBezTo>
                <a:cubicBezTo>
                  <a:pt x="5634" y="757"/>
                  <a:pt x="5596" y="833"/>
                  <a:pt x="5596" y="946"/>
                </a:cubicBezTo>
                <a:lnTo>
                  <a:pt x="5747" y="1059"/>
                </a:lnTo>
                <a:cubicBezTo>
                  <a:pt x="5823" y="1059"/>
                  <a:pt x="5899" y="1059"/>
                  <a:pt x="5974" y="1022"/>
                </a:cubicBezTo>
                <a:cubicBezTo>
                  <a:pt x="6050" y="946"/>
                  <a:pt x="6050" y="908"/>
                  <a:pt x="6050" y="795"/>
                </a:cubicBezTo>
                <a:cubicBezTo>
                  <a:pt x="6050" y="795"/>
                  <a:pt x="6050" y="757"/>
                  <a:pt x="6050" y="719"/>
                </a:cubicBezTo>
                <a:lnTo>
                  <a:pt x="5936" y="643"/>
                </a:lnTo>
                <a:cubicBezTo>
                  <a:pt x="5903" y="632"/>
                  <a:pt x="5873" y="628"/>
                  <a:pt x="5846" y="628"/>
                </a:cubicBezTo>
                <a:close/>
                <a:moveTo>
                  <a:pt x="35644" y="865"/>
                </a:moveTo>
                <a:cubicBezTo>
                  <a:pt x="35376" y="865"/>
                  <a:pt x="35313" y="1028"/>
                  <a:pt x="35313" y="1097"/>
                </a:cubicBezTo>
                <a:lnTo>
                  <a:pt x="35426" y="1211"/>
                </a:lnTo>
                <a:cubicBezTo>
                  <a:pt x="35457" y="1214"/>
                  <a:pt x="35485" y="1216"/>
                  <a:pt x="35511" y="1216"/>
                </a:cubicBezTo>
                <a:cubicBezTo>
                  <a:pt x="35773" y="1216"/>
                  <a:pt x="35808" y="1056"/>
                  <a:pt x="35842" y="1022"/>
                </a:cubicBezTo>
                <a:lnTo>
                  <a:pt x="35729" y="870"/>
                </a:lnTo>
                <a:cubicBezTo>
                  <a:pt x="35698" y="867"/>
                  <a:pt x="35670" y="865"/>
                  <a:pt x="35644" y="865"/>
                </a:cubicBezTo>
                <a:close/>
                <a:moveTo>
                  <a:pt x="77905" y="785"/>
                </a:moveTo>
                <a:cubicBezTo>
                  <a:pt x="77887" y="785"/>
                  <a:pt x="77867" y="788"/>
                  <a:pt x="77847" y="795"/>
                </a:cubicBezTo>
                <a:cubicBezTo>
                  <a:pt x="77809" y="795"/>
                  <a:pt x="77733" y="833"/>
                  <a:pt x="77695" y="908"/>
                </a:cubicBezTo>
                <a:lnTo>
                  <a:pt x="77733" y="1059"/>
                </a:lnTo>
                <a:lnTo>
                  <a:pt x="77771" y="1059"/>
                </a:lnTo>
                <a:cubicBezTo>
                  <a:pt x="77836" y="1125"/>
                  <a:pt x="77930" y="1218"/>
                  <a:pt x="78027" y="1218"/>
                </a:cubicBezTo>
                <a:cubicBezTo>
                  <a:pt x="78042" y="1218"/>
                  <a:pt x="78058" y="1216"/>
                  <a:pt x="78073" y="1211"/>
                </a:cubicBezTo>
                <a:cubicBezTo>
                  <a:pt x="78111" y="1211"/>
                  <a:pt x="78187" y="1173"/>
                  <a:pt x="78225" y="1097"/>
                </a:cubicBezTo>
                <a:lnTo>
                  <a:pt x="78149" y="946"/>
                </a:lnTo>
                <a:cubicBezTo>
                  <a:pt x="78149" y="946"/>
                  <a:pt x="78111" y="908"/>
                  <a:pt x="78111" y="908"/>
                </a:cubicBezTo>
                <a:cubicBezTo>
                  <a:pt x="78049" y="846"/>
                  <a:pt x="77988" y="785"/>
                  <a:pt x="77905" y="785"/>
                </a:cubicBezTo>
                <a:close/>
                <a:moveTo>
                  <a:pt x="6617" y="1135"/>
                </a:moveTo>
                <a:cubicBezTo>
                  <a:pt x="6551" y="1135"/>
                  <a:pt x="6485" y="1173"/>
                  <a:pt x="6541" y="1248"/>
                </a:cubicBezTo>
                <a:lnTo>
                  <a:pt x="6693" y="1248"/>
                </a:lnTo>
                <a:cubicBezTo>
                  <a:pt x="6749" y="1173"/>
                  <a:pt x="6683" y="1135"/>
                  <a:pt x="6617" y="1135"/>
                </a:cubicBezTo>
                <a:close/>
                <a:moveTo>
                  <a:pt x="79245" y="643"/>
                </a:moveTo>
                <a:cubicBezTo>
                  <a:pt x="79170" y="643"/>
                  <a:pt x="79094" y="681"/>
                  <a:pt x="78981" y="719"/>
                </a:cubicBezTo>
                <a:cubicBezTo>
                  <a:pt x="78981" y="719"/>
                  <a:pt x="78943" y="719"/>
                  <a:pt x="78905" y="757"/>
                </a:cubicBezTo>
                <a:lnTo>
                  <a:pt x="78867" y="681"/>
                </a:lnTo>
                <a:lnTo>
                  <a:pt x="78792" y="681"/>
                </a:lnTo>
                <a:cubicBezTo>
                  <a:pt x="78678" y="719"/>
                  <a:pt x="78565" y="719"/>
                  <a:pt x="78489" y="833"/>
                </a:cubicBezTo>
                <a:lnTo>
                  <a:pt x="78565" y="1022"/>
                </a:lnTo>
                <a:lnTo>
                  <a:pt x="78527" y="984"/>
                </a:lnTo>
                <a:lnTo>
                  <a:pt x="78527" y="984"/>
                </a:lnTo>
                <a:cubicBezTo>
                  <a:pt x="78527" y="1022"/>
                  <a:pt x="78565" y="1022"/>
                  <a:pt x="78565" y="1022"/>
                </a:cubicBezTo>
                <a:lnTo>
                  <a:pt x="78678" y="1135"/>
                </a:lnTo>
                <a:cubicBezTo>
                  <a:pt x="78716" y="1097"/>
                  <a:pt x="78754" y="1097"/>
                  <a:pt x="78754" y="1097"/>
                </a:cubicBezTo>
                <a:cubicBezTo>
                  <a:pt x="78754" y="1135"/>
                  <a:pt x="78754" y="1173"/>
                  <a:pt x="78754" y="1248"/>
                </a:cubicBezTo>
                <a:lnTo>
                  <a:pt x="78905" y="1324"/>
                </a:lnTo>
                <a:lnTo>
                  <a:pt x="79019" y="1324"/>
                </a:lnTo>
                <a:cubicBezTo>
                  <a:pt x="79208" y="1324"/>
                  <a:pt x="79208" y="1211"/>
                  <a:pt x="79208" y="1173"/>
                </a:cubicBezTo>
                <a:lnTo>
                  <a:pt x="79208" y="1135"/>
                </a:lnTo>
                <a:cubicBezTo>
                  <a:pt x="79208" y="1097"/>
                  <a:pt x="79245" y="1059"/>
                  <a:pt x="79245" y="1022"/>
                </a:cubicBezTo>
                <a:cubicBezTo>
                  <a:pt x="79245" y="1022"/>
                  <a:pt x="79245" y="984"/>
                  <a:pt x="79208" y="984"/>
                </a:cubicBezTo>
                <a:cubicBezTo>
                  <a:pt x="79283" y="908"/>
                  <a:pt x="79359" y="870"/>
                  <a:pt x="79397" y="795"/>
                </a:cubicBezTo>
                <a:lnTo>
                  <a:pt x="79245" y="643"/>
                </a:lnTo>
                <a:close/>
                <a:moveTo>
                  <a:pt x="4802" y="1362"/>
                </a:moveTo>
                <a:lnTo>
                  <a:pt x="4802" y="1362"/>
                </a:lnTo>
                <a:lnTo>
                  <a:pt x="4802" y="1362"/>
                </a:lnTo>
                <a:lnTo>
                  <a:pt x="4802" y="1362"/>
                </a:lnTo>
                <a:close/>
                <a:moveTo>
                  <a:pt x="70776" y="984"/>
                </a:moveTo>
                <a:cubicBezTo>
                  <a:pt x="70625" y="984"/>
                  <a:pt x="70550" y="984"/>
                  <a:pt x="70474" y="1059"/>
                </a:cubicBezTo>
                <a:cubicBezTo>
                  <a:pt x="70436" y="1097"/>
                  <a:pt x="70361" y="1173"/>
                  <a:pt x="70398" y="1286"/>
                </a:cubicBezTo>
                <a:lnTo>
                  <a:pt x="70512" y="1362"/>
                </a:lnTo>
                <a:cubicBezTo>
                  <a:pt x="70556" y="1373"/>
                  <a:pt x="70594" y="1377"/>
                  <a:pt x="70627" y="1377"/>
                </a:cubicBezTo>
                <a:cubicBezTo>
                  <a:pt x="70707" y="1377"/>
                  <a:pt x="70761" y="1351"/>
                  <a:pt x="70814" y="1324"/>
                </a:cubicBezTo>
                <a:cubicBezTo>
                  <a:pt x="70852" y="1286"/>
                  <a:pt x="70890" y="1248"/>
                  <a:pt x="70890" y="1135"/>
                </a:cubicBezTo>
                <a:lnTo>
                  <a:pt x="70890" y="1097"/>
                </a:lnTo>
                <a:lnTo>
                  <a:pt x="70776" y="984"/>
                </a:lnTo>
                <a:close/>
                <a:moveTo>
                  <a:pt x="59699" y="643"/>
                </a:moveTo>
                <a:lnTo>
                  <a:pt x="59510" y="681"/>
                </a:lnTo>
                <a:cubicBezTo>
                  <a:pt x="59472" y="719"/>
                  <a:pt x="59396" y="833"/>
                  <a:pt x="59396" y="908"/>
                </a:cubicBezTo>
                <a:cubicBezTo>
                  <a:pt x="59396" y="1019"/>
                  <a:pt x="59468" y="1093"/>
                  <a:pt x="59577" y="1132"/>
                </a:cubicBezTo>
                <a:lnTo>
                  <a:pt x="59577" y="1132"/>
                </a:lnTo>
                <a:lnTo>
                  <a:pt x="59472" y="1211"/>
                </a:lnTo>
                <a:lnTo>
                  <a:pt x="59472" y="1362"/>
                </a:lnTo>
                <a:lnTo>
                  <a:pt x="59623" y="1475"/>
                </a:lnTo>
                <a:lnTo>
                  <a:pt x="59850" y="1475"/>
                </a:lnTo>
                <a:lnTo>
                  <a:pt x="60001" y="1362"/>
                </a:lnTo>
                <a:lnTo>
                  <a:pt x="60001" y="1324"/>
                </a:lnTo>
                <a:cubicBezTo>
                  <a:pt x="60001" y="1135"/>
                  <a:pt x="59774" y="1097"/>
                  <a:pt x="59699" y="1097"/>
                </a:cubicBezTo>
                <a:lnTo>
                  <a:pt x="59661" y="1097"/>
                </a:lnTo>
                <a:lnTo>
                  <a:pt x="59737" y="1059"/>
                </a:lnTo>
                <a:cubicBezTo>
                  <a:pt x="59774" y="1022"/>
                  <a:pt x="59850" y="946"/>
                  <a:pt x="59850" y="870"/>
                </a:cubicBezTo>
                <a:cubicBezTo>
                  <a:pt x="59850" y="757"/>
                  <a:pt x="59812" y="681"/>
                  <a:pt x="59699" y="643"/>
                </a:cubicBezTo>
                <a:close/>
                <a:moveTo>
                  <a:pt x="82005" y="946"/>
                </a:moveTo>
                <a:cubicBezTo>
                  <a:pt x="81779" y="946"/>
                  <a:pt x="81589" y="1059"/>
                  <a:pt x="81552" y="1248"/>
                </a:cubicBezTo>
                <a:lnTo>
                  <a:pt x="81552" y="1324"/>
                </a:lnTo>
                <a:cubicBezTo>
                  <a:pt x="81627" y="1400"/>
                  <a:pt x="81703" y="1437"/>
                  <a:pt x="81816" y="1475"/>
                </a:cubicBezTo>
                <a:cubicBezTo>
                  <a:pt x="81968" y="1475"/>
                  <a:pt x="82119" y="1437"/>
                  <a:pt x="82232" y="1362"/>
                </a:cubicBezTo>
                <a:lnTo>
                  <a:pt x="82308" y="1248"/>
                </a:lnTo>
                <a:cubicBezTo>
                  <a:pt x="82270" y="1059"/>
                  <a:pt x="82119" y="946"/>
                  <a:pt x="82005" y="946"/>
                </a:cubicBezTo>
                <a:close/>
                <a:moveTo>
                  <a:pt x="90625" y="1022"/>
                </a:moveTo>
                <a:cubicBezTo>
                  <a:pt x="90512" y="1059"/>
                  <a:pt x="90210" y="1059"/>
                  <a:pt x="90210" y="1324"/>
                </a:cubicBezTo>
                <a:lnTo>
                  <a:pt x="90247" y="1400"/>
                </a:lnTo>
                <a:cubicBezTo>
                  <a:pt x="90323" y="1475"/>
                  <a:pt x="90436" y="1475"/>
                  <a:pt x="90512" y="1475"/>
                </a:cubicBezTo>
                <a:cubicBezTo>
                  <a:pt x="90663" y="1437"/>
                  <a:pt x="90777" y="1286"/>
                  <a:pt x="90777" y="1173"/>
                </a:cubicBezTo>
                <a:lnTo>
                  <a:pt x="90625" y="1022"/>
                </a:lnTo>
                <a:close/>
                <a:moveTo>
                  <a:pt x="72213" y="1211"/>
                </a:moveTo>
                <a:cubicBezTo>
                  <a:pt x="72100" y="1211"/>
                  <a:pt x="71949" y="1211"/>
                  <a:pt x="71911" y="1324"/>
                </a:cubicBezTo>
                <a:lnTo>
                  <a:pt x="71949" y="1437"/>
                </a:lnTo>
                <a:cubicBezTo>
                  <a:pt x="72004" y="1493"/>
                  <a:pt x="72080" y="1528"/>
                  <a:pt x="72161" y="1528"/>
                </a:cubicBezTo>
                <a:cubicBezTo>
                  <a:pt x="72190" y="1528"/>
                  <a:pt x="72221" y="1523"/>
                  <a:pt x="72251" y="1513"/>
                </a:cubicBezTo>
                <a:cubicBezTo>
                  <a:pt x="72327" y="1475"/>
                  <a:pt x="72402" y="1400"/>
                  <a:pt x="72402" y="1324"/>
                </a:cubicBezTo>
                <a:lnTo>
                  <a:pt x="72251" y="1211"/>
                </a:lnTo>
                <a:close/>
                <a:moveTo>
                  <a:pt x="65899" y="1211"/>
                </a:moveTo>
                <a:lnTo>
                  <a:pt x="65748" y="1286"/>
                </a:lnTo>
                <a:cubicBezTo>
                  <a:pt x="65748" y="1324"/>
                  <a:pt x="65710" y="1324"/>
                  <a:pt x="65710" y="1400"/>
                </a:cubicBezTo>
                <a:lnTo>
                  <a:pt x="65824" y="1513"/>
                </a:lnTo>
                <a:cubicBezTo>
                  <a:pt x="65824" y="1551"/>
                  <a:pt x="65862" y="1589"/>
                  <a:pt x="65899" y="1589"/>
                </a:cubicBezTo>
                <a:lnTo>
                  <a:pt x="66088" y="1475"/>
                </a:lnTo>
                <a:cubicBezTo>
                  <a:pt x="66088" y="1475"/>
                  <a:pt x="66126" y="1437"/>
                  <a:pt x="66126" y="1400"/>
                </a:cubicBezTo>
                <a:lnTo>
                  <a:pt x="66013" y="1248"/>
                </a:lnTo>
                <a:cubicBezTo>
                  <a:pt x="66013" y="1248"/>
                  <a:pt x="65975" y="1211"/>
                  <a:pt x="65899" y="1211"/>
                </a:cubicBezTo>
                <a:close/>
                <a:moveTo>
                  <a:pt x="5041" y="1163"/>
                </a:moveTo>
                <a:cubicBezTo>
                  <a:pt x="4946" y="1163"/>
                  <a:pt x="4839" y="1223"/>
                  <a:pt x="4775" y="1308"/>
                </a:cubicBezTo>
                <a:lnTo>
                  <a:pt x="4775" y="1308"/>
                </a:lnTo>
                <a:lnTo>
                  <a:pt x="4764" y="1286"/>
                </a:lnTo>
                <a:cubicBezTo>
                  <a:pt x="4689" y="1229"/>
                  <a:pt x="4623" y="1211"/>
                  <a:pt x="4566" y="1211"/>
                </a:cubicBezTo>
                <a:cubicBezTo>
                  <a:pt x="4509" y="1211"/>
                  <a:pt x="4462" y="1229"/>
                  <a:pt x="4424" y="1248"/>
                </a:cubicBezTo>
                <a:lnTo>
                  <a:pt x="4311" y="1248"/>
                </a:lnTo>
                <a:lnTo>
                  <a:pt x="4159" y="1362"/>
                </a:lnTo>
                <a:lnTo>
                  <a:pt x="4159" y="1626"/>
                </a:lnTo>
                <a:lnTo>
                  <a:pt x="4273" y="1740"/>
                </a:lnTo>
                <a:cubicBezTo>
                  <a:pt x="4462" y="1740"/>
                  <a:pt x="4575" y="1740"/>
                  <a:pt x="4689" y="1664"/>
                </a:cubicBezTo>
                <a:cubicBezTo>
                  <a:pt x="4764" y="1589"/>
                  <a:pt x="4802" y="1513"/>
                  <a:pt x="4802" y="1400"/>
                </a:cubicBezTo>
                <a:cubicBezTo>
                  <a:pt x="4802" y="1400"/>
                  <a:pt x="4802" y="1362"/>
                  <a:pt x="4802" y="1362"/>
                </a:cubicBezTo>
                <a:lnTo>
                  <a:pt x="4802" y="1362"/>
                </a:lnTo>
                <a:lnTo>
                  <a:pt x="4916" y="1475"/>
                </a:lnTo>
                <a:lnTo>
                  <a:pt x="4953" y="1475"/>
                </a:lnTo>
                <a:cubicBezTo>
                  <a:pt x="4991" y="1513"/>
                  <a:pt x="5067" y="1551"/>
                  <a:pt x="5142" y="1551"/>
                </a:cubicBezTo>
                <a:lnTo>
                  <a:pt x="5294" y="1437"/>
                </a:lnTo>
                <a:cubicBezTo>
                  <a:pt x="5294" y="1400"/>
                  <a:pt x="5294" y="1400"/>
                  <a:pt x="5294" y="1400"/>
                </a:cubicBezTo>
                <a:cubicBezTo>
                  <a:pt x="5294" y="1248"/>
                  <a:pt x="5180" y="1173"/>
                  <a:pt x="5105" y="1173"/>
                </a:cubicBezTo>
                <a:cubicBezTo>
                  <a:pt x="5085" y="1166"/>
                  <a:pt x="5063" y="1163"/>
                  <a:pt x="5041" y="1163"/>
                </a:cubicBezTo>
                <a:close/>
                <a:moveTo>
                  <a:pt x="31570" y="1400"/>
                </a:moveTo>
                <a:lnTo>
                  <a:pt x="31419" y="1513"/>
                </a:lnTo>
                <a:cubicBezTo>
                  <a:pt x="31419" y="1513"/>
                  <a:pt x="31419" y="1475"/>
                  <a:pt x="31419" y="1475"/>
                </a:cubicBezTo>
                <a:cubicBezTo>
                  <a:pt x="31419" y="1475"/>
                  <a:pt x="31381" y="1513"/>
                  <a:pt x="31381" y="1513"/>
                </a:cubicBezTo>
                <a:cubicBezTo>
                  <a:pt x="31343" y="1551"/>
                  <a:pt x="31268" y="1589"/>
                  <a:pt x="31268" y="1664"/>
                </a:cubicBezTo>
                <a:cubicBezTo>
                  <a:pt x="31268" y="1702"/>
                  <a:pt x="31305" y="1778"/>
                  <a:pt x="31457" y="1778"/>
                </a:cubicBezTo>
                <a:lnTo>
                  <a:pt x="31494" y="1778"/>
                </a:lnTo>
                <a:cubicBezTo>
                  <a:pt x="31494" y="1778"/>
                  <a:pt x="31528" y="1795"/>
                  <a:pt x="31562" y="1795"/>
                </a:cubicBezTo>
                <a:cubicBezTo>
                  <a:pt x="31578" y="1795"/>
                  <a:pt x="31595" y="1790"/>
                  <a:pt x="31608" y="1778"/>
                </a:cubicBezTo>
                <a:lnTo>
                  <a:pt x="31721" y="1664"/>
                </a:lnTo>
                <a:cubicBezTo>
                  <a:pt x="31721" y="1664"/>
                  <a:pt x="31721" y="1626"/>
                  <a:pt x="31721" y="1626"/>
                </a:cubicBezTo>
                <a:cubicBezTo>
                  <a:pt x="31721" y="1551"/>
                  <a:pt x="31721" y="1437"/>
                  <a:pt x="31570" y="1400"/>
                </a:cubicBezTo>
                <a:close/>
                <a:moveTo>
                  <a:pt x="21249" y="1551"/>
                </a:moveTo>
                <a:cubicBezTo>
                  <a:pt x="21097" y="1551"/>
                  <a:pt x="21022" y="1589"/>
                  <a:pt x="20984" y="1702"/>
                </a:cubicBezTo>
                <a:lnTo>
                  <a:pt x="21173" y="1816"/>
                </a:lnTo>
                <a:cubicBezTo>
                  <a:pt x="21160" y="1828"/>
                  <a:pt x="21148" y="1832"/>
                  <a:pt x="21136" y="1832"/>
                </a:cubicBezTo>
                <a:cubicBezTo>
                  <a:pt x="21114" y="1832"/>
                  <a:pt x="21097" y="1816"/>
                  <a:pt x="21097" y="1816"/>
                </a:cubicBezTo>
                <a:lnTo>
                  <a:pt x="21097" y="1816"/>
                </a:lnTo>
                <a:cubicBezTo>
                  <a:pt x="21097" y="1853"/>
                  <a:pt x="21135" y="1891"/>
                  <a:pt x="21211" y="1929"/>
                </a:cubicBezTo>
                <a:cubicBezTo>
                  <a:pt x="21236" y="1942"/>
                  <a:pt x="21261" y="1946"/>
                  <a:pt x="21285" y="1946"/>
                </a:cubicBezTo>
                <a:cubicBezTo>
                  <a:pt x="21333" y="1946"/>
                  <a:pt x="21375" y="1929"/>
                  <a:pt x="21400" y="1929"/>
                </a:cubicBezTo>
                <a:lnTo>
                  <a:pt x="21475" y="1891"/>
                </a:lnTo>
                <a:cubicBezTo>
                  <a:pt x="21475" y="1853"/>
                  <a:pt x="21513" y="1816"/>
                  <a:pt x="21513" y="1778"/>
                </a:cubicBezTo>
                <a:cubicBezTo>
                  <a:pt x="21513" y="1664"/>
                  <a:pt x="21362" y="1551"/>
                  <a:pt x="21249" y="1551"/>
                </a:cubicBezTo>
                <a:close/>
                <a:moveTo>
                  <a:pt x="80191" y="984"/>
                </a:moveTo>
                <a:cubicBezTo>
                  <a:pt x="80002" y="984"/>
                  <a:pt x="79888" y="984"/>
                  <a:pt x="79775" y="1059"/>
                </a:cubicBezTo>
                <a:cubicBezTo>
                  <a:pt x="79699" y="1135"/>
                  <a:pt x="79661" y="1248"/>
                  <a:pt x="79661" y="1362"/>
                </a:cubicBezTo>
                <a:lnTo>
                  <a:pt x="79737" y="1437"/>
                </a:lnTo>
                <a:lnTo>
                  <a:pt x="79699" y="1437"/>
                </a:lnTo>
                <a:lnTo>
                  <a:pt x="79510" y="1589"/>
                </a:lnTo>
                <a:cubicBezTo>
                  <a:pt x="79397" y="1589"/>
                  <a:pt x="79283" y="1626"/>
                  <a:pt x="79208" y="1664"/>
                </a:cubicBezTo>
                <a:cubicBezTo>
                  <a:pt x="79170" y="1702"/>
                  <a:pt x="79094" y="1778"/>
                  <a:pt x="79132" y="1967"/>
                </a:cubicBezTo>
                <a:lnTo>
                  <a:pt x="79245" y="2042"/>
                </a:lnTo>
                <a:cubicBezTo>
                  <a:pt x="79279" y="2053"/>
                  <a:pt x="79309" y="2058"/>
                  <a:pt x="79336" y="2058"/>
                </a:cubicBezTo>
                <a:cubicBezTo>
                  <a:pt x="79403" y="2058"/>
                  <a:pt x="79457" y="2031"/>
                  <a:pt x="79510" y="2005"/>
                </a:cubicBezTo>
                <a:cubicBezTo>
                  <a:pt x="79548" y="2005"/>
                  <a:pt x="79548" y="1967"/>
                  <a:pt x="79586" y="1929"/>
                </a:cubicBezTo>
                <a:lnTo>
                  <a:pt x="79737" y="1891"/>
                </a:lnTo>
                <a:cubicBezTo>
                  <a:pt x="79737" y="1891"/>
                  <a:pt x="79775" y="1853"/>
                  <a:pt x="79775" y="1853"/>
                </a:cubicBezTo>
                <a:cubicBezTo>
                  <a:pt x="79850" y="1816"/>
                  <a:pt x="80002" y="1740"/>
                  <a:pt x="79926" y="1551"/>
                </a:cubicBezTo>
                <a:lnTo>
                  <a:pt x="79850" y="1475"/>
                </a:lnTo>
                <a:cubicBezTo>
                  <a:pt x="80115" y="1475"/>
                  <a:pt x="80191" y="1324"/>
                  <a:pt x="80228" y="1248"/>
                </a:cubicBezTo>
                <a:cubicBezTo>
                  <a:pt x="80266" y="1211"/>
                  <a:pt x="80266" y="1173"/>
                  <a:pt x="80266" y="1173"/>
                </a:cubicBezTo>
                <a:lnTo>
                  <a:pt x="80191" y="984"/>
                </a:lnTo>
                <a:close/>
                <a:moveTo>
                  <a:pt x="14254" y="1664"/>
                </a:moveTo>
                <a:lnTo>
                  <a:pt x="14103" y="1816"/>
                </a:lnTo>
                <a:cubicBezTo>
                  <a:pt x="14065" y="1853"/>
                  <a:pt x="14065" y="1891"/>
                  <a:pt x="14027" y="2005"/>
                </a:cubicBezTo>
                <a:lnTo>
                  <a:pt x="14141" y="2080"/>
                </a:lnTo>
                <a:cubicBezTo>
                  <a:pt x="14188" y="2096"/>
                  <a:pt x="14228" y="2105"/>
                  <a:pt x="14265" y="2105"/>
                </a:cubicBezTo>
                <a:cubicBezTo>
                  <a:pt x="14317" y="2105"/>
                  <a:pt x="14361" y="2087"/>
                  <a:pt x="14405" y="2042"/>
                </a:cubicBezTo>
                <a:cubicBezTo>
                  <a:pt x="14443" y="2005"/>
                  <a:pt x="14481" y="1967"/>
                  <a:pt x="14481" y="1891"/>
                </a:cubicBezTo>
                <a:cubicBezTo>
                  <a:pt x="14481" y="1740"/>
                  <a:pt x="14405" y="1664"/>
                  <a:pt x="14254" y="1664"/>
                </a:cubicBezTo>
                <a:close/>
                <a:moveTo>
                  <a:pt x="53407" y="1662"/>
                </a:moveTo>
                <a:cubicBezTo>
                  <a:pt x="53267" y="1662"/>
                  <a:pt x="53111" y="1683"/>
                  <a:pt x="53083" y="1853"/>
                </a:cubicBezTo>
                <a:lnTo>
                  <a:pt x="53120" y="1967"/>
                </a:lnTo>
                <a:cubicBezTo>
                  <a:pt x="53234" y="2080"/>
                  <a:pt x="53347" y="2080"/>
                  <a:pt x="53423" y="2080"/>
                </a:cubicBezTo>
                <a:cubicBezTo>
                  <a:pt x="53498" y="2080"/>
                  <a:pt x="53498" y="2080"/>
                  <a:pt x="53536" y="2118"/>
                </a:cubicBezTo>
                <a:lnTo>
                  <a:pt x="53763" y="2118"/>
                </a:lnTo>
                <a:cubicBezTo>
                  <a:pt x="53839" y="2042"/>
                  <a:pt x="53839" y="1929"/>
                  <a:pt x="53839" y="1853"/>
                </a:cubicBezTo>
                <a:cubicBezTo>
                  <a:pt x="53839" y="1816"/>
                  <a:pt x="53839" y="1778"/>
                  <a:pt x="53839" y="1778"/>
                </a:cubicBezTo>
                <a:lnTo>
                  <a:pt x="53687" y="1664"/>
                </a:lnTo>
                <a:lnTo>
                  <a:pt x="53536" y="1664"/>
                </a:lnTo>
                <a:cubicBezTo>
                  <a:pt x="53498" y="1664"/>
                  <a:pt x="53454" y="1662"/>
                  <a:pt x="53407" y="1662"/>
                </a:cubicBezTo>
                <a:close/>
                <a:moveTo>
                  <a:pt x="57544" y="1664"/>
                </a:moveTo>
                <a:lnTo>
                  <a:pt x="57393" y="1740"/>
                </a:lnTo>
                <a:cubicBezTo>
                  <a:pt x="57355" y="1853"/>
                  <a:pt x="57393" y="1929"/>
                  <a:pt x="57430" y="1967"/>
                </a:cubicBezTo>
                <a:lnTo>
                  <a:pt x="57430" y="2005"/>
                </a:lnTo>
                <a:lnTo>
                  <a:pt x="57544" y="2156"/>
                </a:lnTo>
                <a:cubicBezTo>
                  <a:pt x="57657" y="2156"/>
                  <a:pt x="57771" y="2156"/>
                  <a:pt x="57846" y="1967"/>
                </a:cubicBezTo>
                <a:lnTo>
                  <a:pt x="57808" y="1778"/>
                </a:lnTo>
                <a:cubicBezTo>
                  <a:pt x="57771" y="1778"/>
                  <a:pt x="57733" y="1740"/>
                  <a:pt x="57695" y="1740"/>
                </a:cubicBezTo>
                <a:cubicBezTo>
                  <a:pt x="57657" y="1702"/>
                  <a:pt x="57619" y="1664"/>
                  <a:pt x="57544" y="1664"/>
                </a:cubicBezTo>
                <a:close/>
                <a:moveTo>
                  <a:pt x="42345" y="1853"/>
                </a:moveTo>
                <a:cubicBezTo>
                  <a:pt x="42232" y="1853"/>
                  <a:pt x="42156" y="1891"/>
                  <a:pt x="42118" y="1929"/>
                </a:cubicBezTo>
                <a:cubicBezTo>
                  <a:pt x="42081" y="1967"/>
                  <a:pt x="42043" y="2042"/>
                  <a:pt x="42081" y="2156"/>
                </a:cubicBezTo>
                <a:lnTo>
                  <a:pt x="42194" y="2269"/>
                </a:lnTo>
                <a:lnTo>
                  <a:pt x="42307" y="2269"/>
                </a:lnTo>
                <a:lnTo>
                  <a:pt x="42459" y="2156"/>
                </a:lnTo>
                <a:lnTo>
                  <a:pt x="42459" y="1967"/>
                </a:lnTo>
                <a:lnTo>
                  <a:pt x="42345" y="1853"/>
                </a:lnTo>
                <a:close/>
                <a:moveTo>
                  <a:pt x="24651" y="1929"/>
                </a:moveTo>
                <a:lnTo>
                  <a:pt x="24538" y="2042"/>
                </a:lnTo>
                <a:cubicBezTo>
                  <a:pt x="24538" y="2080"/>
                  <a:pt x="24538" y="2080"/>
                  <a:pt x="24538" y="2080"/>
                </a:cubicBezTo>
                <a:cubicBezTo>
                  <a:pt x="24538" y="2118"/>
                  <a:pt x="24538" y="2269"/>
                  <a:pt x="24727" y="2307"/>
                </a:cubicBezTo>
                <a:lnTo>
                  <a:pt x="24878" y="2194"/>
                </a:lnTo>
                <a:lnTo>
                  <a:pt x="24878" y="2194"/>
                </a:lnTo>
                <a:cubicBezTo>
                  <a:pt x="24878" y="2231"/>
                  <a:pt x="24840" y="2231"/>
                  <a:pt x="24840" y="2231"/>
                </a:cubicBezTo>
                <a:cubicBezTo>
                  <a:pt x="24878" y="2231"/>
                  <a:pt x="24991" y="2194"/>
                  <a:pt x="24991" y="2080"/>
                </a:cubicBezTo>
                <a:cubicBezTo>
                  <a:pt x="24991" y="2042"/>
                  <a:pt x="24991" y="2042"/>
                  <a:pt x="24991" y="2005"/>
                </a:cubicBezTo>
                <a:lnTo>
                  <a:pt x="24840" y="1929"/>
                </a:lnTo>
                <a:close/>
                <a:moveTo>
                  <a:pt x="68735" y="1967"/>
                </a:moveTo>
                <a:lnTo>
                  <a:pt x="68584" y="2118"/>
                </a:lnTo>
                <a:cubicBezTo>
                  <a:pt x="68546" y="2156"/>
                  <a:pt x="68508" y="2194"/>
                  <a:pt x="68508" y="2269"/>
                </a:cubicBezTo>
                <a:cubicBezTo>
                  <a:pt x="68508" y="2307"/>
                  <a:pt x="68546" y="2383"/>
                  <a:pt x="68697" y="2420"/>
                </a:cubicBezTo>
                <a:lnTo>
                  <a:pt x="68848" y="2345"/>
                </a:lnTo>
                <a:cubicBezTo>
                  <a:pt x="68886" y="2307"/>
                  <a:pt x="68924" y="2231"/>
                  <a:pt x="68924" y="2156"/>
                </a:cubicBezTo>
                <a:cubicBezTo>
                  <a:pt x="68924" y="2042"/>
                  <a:pt x="68848" y="1967"/>
                  <a:pt x="68735" y="1967"/>
                </a:cubicBezTo>
                <a:close/>
                <a:moveTo>
                  <a:pt x="4841" y="2065"/>
                </a:moveTo>
                <a:cubicBezTo>
                  <a:pt x="4777" y="2065"/>
                  <a:pt x="4704" y="2091"/>
                  <a:pt x="4651" y="2118"/>
                </a:cubicBezTo>
                <a:cubicBezTo>
                  <a:pt x="4575" y="2194"/>
                  <a:pt x="4538" y="2269"/>
                  <a:pt x="4538" y="2383"/>
                </a:cubicBezTo>
                <a:lnTo>
                  <a:pt x="4651" y="2496"/>
                </a:lnTo>
                <a:cubicBezTo>
                  <a:pt x="4878" y="2496"/>
                  <a:pt x="5029" y="2383"/>
                  <a:pt x="5029" y="2194"/>
                </a:cubicBezTo>
                <a:lnTo>
                  <a:pt x="4916" y="2080"/>
                </a:lnTo>
                <a:cubicBezTo>
                  <a:pt x="4893" y="2069"/>
                  <a:pt x="4868" y="2065"/>
                  <a:pt x="4841" y="2065"/>
                </a:cubicBezTo>
                <a:close/>
                <a:moveTo>
                  <a:pt x="80153" y="2194"/>
                </a:moveTo>
                <a:lnTo>
                  <a:pt x="80039" y="2269"/>
                </a:lnTo>
                <a:cubicBezTo>
                  <a:pt x="80002" y="2307"/>
                  <a:pt x="80002" y="2307"/>
                  <a:pt x="79964" y="2383"/>
                </a:cubicBezTo>
                <a:lnTo>
                  <a:pt x="80153" y="2496"/>
                </a:lnTo>
                <a:cubicBezTo>
                  <a:pt x="80342" y="2496"/>
                  <a:pt x="80417" y="2458"/>
                  <a:pt x="80417" y="2307"/>
                </a:cubicBezTo>
                <a:cubicBezTo>
                  <a:pt x="80417" y="2307"/>
                  <a:pt x="80417" y="2307"/>
                  <a:pt x="80417" y="2269"/>
                </a:cubicBezTo>
                <a:lnTo>
                  <a:pt x="80304" y="2194"/>
                </a:lnTo>
                <a:close/>
                <a:moveTo>
                  <a:pt x="90474" y="2080"/>
                </a:moveTo>
                <a:lnTo>
                  <a:pt x="90323" y="2194"/>
                </a:lnTo>
                <a:cubicBezTo>
                  <a:pt x="90285" y="2383"/>
                  <a:pt x="90399" y="2496"/>
                  <a:pt x="90588" y="2496"/>
                </a:cubicBezTo>
                <a:lnTo>
                  <a:pt x="90701" y="2496"/>
                </a:lnTo>
                <a:cubicBezTo>
                  <a:pt x="90739" y="2458"/>
                  <a:pt x="90777" y="2383"/>
                  <a:pt x="90777" y="2307"/>
                </a:cubicBezTo>
                <a:cubicBezTo>
                  <a:pt x="90777" y="2231"/>
                  <a:pt x="90739" y="2194"/>
                  <a:pt x="90701" y="2156"/>
                </a:cubicBezTo>
                <a:cubicBezTo>
                  <a:pt x="90625" y="2118"/>
                  <a:pt x="90588" y="2080"/>
                  <a:pt x="90474" y="2080"/>
                </a:cubicBezTo>
                <a:close/>
                <a:moveTo>
                  <a:pt x="81249" y="1967"/>
                </a:moveTo>
                <a:lnTo>
                  <a:pt x="81136" y="2156"/>
                </a:lnTo>
                <a:cubicBezTo>
                  <a:pt x="81136" y="2194"/>
                  <a:pt x="81136" y="2194"/>
                  <a:pt x="81136" y="2194"/>
                </a:cubicBezTo>
                <a:cubicBezTo>
                  <a:pt x="81098" y="2231"/>
                  <a:pt x="81060" y="2269"/>
                  <a:pt x="81060" y="2383"/>
                </a:cubicBezTo>
                <a:lnTo>
                  <a:pt x="81174" y="2496"/>
                </a:lnTo>
                <a:cubicBezTo>
                  <a:pt x="81202" y="2500"/>
                  <a:pt x="81229" y="2502"/>
                  <a:pt x="81254" y="2502"/>
                </a:cubicBezTo>
                <a:cubicBezTo>
                  <a:pt x="81462" y="2502"/>
                  <a:pt x="81560" y="2374"/>
                  <a:pt x="81627" y="2307"/>
                </a:cubicBezTo>
                <a:lnTo>
                  <a:pt x="81476" y="2156"/>
                </a:lnTo>
                <a:cubicBezTo>
                  <a:pt x="81514" y="2080"/>
                  <a:pt x="81476" y="2042"/>
                  <a:pt x="81438" y="2005"/>
                </a:cubicBezTo>
                <a:cubicBezTo>
                  <a:pt x="81363" y="1967"/>
                  <a:pt x="81287" y="1967"/>
                  <a:pt x="81249" y="1967"/>
                </a:cubicBezTo>
                <a:close/>
                <a:moveTo>
                  <a:pt x="15955" y="2194"/>
                </a:moveTo>
                <a:cubicBezTo>
                  <a:pt x="15880" y="2194"/>
                  <a:pt x="15766" y="2231"/>
                  <a:pt x="15729" y="2383"/>
                </a:cubicBezTo>
                <a:lnTo>
                  <a:pt x="15842" y="2496"/>
                </a:lnTo>
                <a:cubicBezTo>
                  <a:pt x="15875" y="2507"/>
                  <a:pt x="15908" y="2512"/>
                  <a:pt x="15940" y="2512"/>
                </a:cubicBezTo>
                <a:cubicBezTo>
                  <a:pt x="16015" y="2512"/>
                  <a:pt x="16080" y="2485"/>
                  <a:pt x="16107" y="2458"/>
                </a:cubicBezTo>
                <a:lnTo>
                  <a:pt x="16182" y="2345"/>
                </a:lnTo>
                <a:cubicBezTo>
                  <a:pt x="16182" y="2269"/>
                  <a:pt x="16069" y="2194"/>
                  <a:pt x="15955" y="2194"/>
                </a:cubicBezTo>
                <a:close/>
                <a:moveTo>
                  <a:pt x="55932" y="1913"/>
                </a:moveTo>
                <a:cubicBezTo>
                  <a:pt x="55852" y="1913"/>
                  <a:pt x="55771" y="1940"/>
                  <a:pt x="55691" y="1967"/>
                </a:cubicBezTo>
                <a:cubicBezTo>
                  <a:pt x="55540" y="2080"/>
                  <a:pt x="55502" y="2345"/>
                  <a:pt x="55653" y="2458"/>
                </a:cubicBezTo>
                <a:lnTo>
                  <a:pt x="55729" y="2496"/>
                </a:lnTo>
                <a:cubicBezTo>
                  <a:pt x="55776" y="2520"/>
                  <a:pt x="55816" y="2528"/>
                  <a:pt x="55849" y="2528"/>
                </a:cubicBezTo>
                <a:cubicBezTo>
                  <a:pt x="55924" y="2528"/>
                  <a:pt x="55968" y="2484"/>
                  <a:pt x="55994" y="2458"/>
                </a:cubicBezTo>
                <a:cubicBezTo>
                  <a:pt x="56038" y="2503"/>
                  <a:pt x="56082" y="2521"/>
                  <a:pt x="56127" y="2521"/>
                </a:cubicBezTo>
                <a:cubicBezTo>
                  <a:pt x="56158" y="2521"/>
                  <a:pt x="56189" y="2512"/>
                  <a:pt x="56221" y="2496"/>
                </a:cubicBezTo>
                <a:lnTo>
                  <a:pt x="56334" y="2420"/>
                </a:lnTo>
                <a:lnTo>
                  <a:pt x="56334" y="2383"/>
                </a:lnTo>
                <a:cubicBezTo>
                  <a:pt x="56334" y="2231"/>
                  <a:pt x="56258" y="2156"/>
                  <a:pt x="56183" y="2118"/>
                </a:cubicBezTo>
                <a:cubicBezTo>
                  <a:pt x="56145" y="2080"/>
                  <a:pt x="56145" y="2080"/>
                  <a:pt x="56145" y="2042"/>
                </a:cubicBezTo>
                <a:lnTo>
                  <a:pt x="56032" y="1929"/>
                </a:lnTo>
                <a:cubicBezTo>
                  <a:pt x="55998" y="1918"/>
                  <a:pt x="55965" y="1913"/>
                  <a:pt x="55932" y="1913"/>
                </a:cubicBezTo>
                <a:close/>
                <a:moveTo>
                  <a:pt x="86527" y="2188"/>
                </a:moveTo>
                <a:cubicBezTo>
                  <a:pt x="86300" y="2188"/>
                  <a:pt x="86240" y="2315"/>
                  <a:pt x="86240" y="2383"/>
                </a:cubicBezTo>
                <a:lnTo>
                  <a:pt x="86278" y="2496"/>
                </a:lnTo>
                <a:cubicBezTo>
                  <a:pt x="86331" y="2523"/>
                  <a:pt x="86385" y="2550"/>
                  <a:pt x="86425" y="2550"/>
                </a:cubicBezTo>
                <a:cubicBezTo>
                  <a:pt x="86441" y="2550"/>
                  <a:pt x="86456" y="2545"/>
                  <a:pt x="86467" y="2534"/>
                </a:cubicBezTo>
                <a:cubicBezTo>
                  <a:pt x="86618" y="2534"/>
                  <a:pt x="86694" y="2420"/>
                  <a:pt x="86731" y="2345"/>
                </a:cubicBezTo>
                <a:lnTo>
                  <a:pt x="86618" y="2194"/>
                </a:lnTo>
                <a:cubicBezTo>
                  <a:pt x="86585" y="2190"/>
                  <a:pt x="86555" y="2188"/>
                  <a:pt x="86527" y="2188"/>
                </a:cubicBezTo>
                <a:close/>
                <a:moveTo>
                  <a:pt x="12023" y="2080"/>
                </a:moveTo>
                <a:lnTo>
                  <a:pt x="11872" y="2156"/>
                </a:lnTo>
                <a:cubicBezTo>
                  <a:pt x="11872" y="2156"/>
                  <a:pt x="11872" y="2194"/>
                  <a:pt x="11834" y="2194"/>
                </a:cubicBezTo>
                <a:cubicBezTo>
                  <a:pt x="11797" y="2231"/>
                  <a:pt x="11721" y="2307"/>
                  <a:pt x="11759" y="2496"/>
                </a:cubicBezTo>
                <a:lnTo>
                  <a:pt x="11834" y="2572"/>
                </a:lnTo>
                <a:cubicBezTo>
                  <a:pt x="11868" y="2583"/>
                  <a:pt x="11901" y="2587"/>
                  <a:pt x="11933" y="2587"/>
                </a:cubicBezTo>
                <a:cubicBezTo>
                  <a:pt x="12011" y="2587"/>
                  <a:pt x="12083" y="2561"/>
                  <a:pt x="12137" y="2534"/>
                </a:cubicBezTo>
                <a:cubicBezTo>
                  <a:pt x="12212" y="2496"/>
                  <a:pt x="12250" y="2420"/>
                  <a:pt x="12250" y="2307"/>
                </a:cubicBezTo>
                <a:cubicBezTo>
                  <a:pt x="12250" y="2194"/>
                  <a:pt x="12175" y="2080"/>
                  <a:pt x="12023" y="2080"/>
                </a:cubicBezTo>
                <a:close/>
                <a:moveTo>
                  <a:pt x="1021" y="2269"/>
                </a:moveTo>
                <a:lnTo>
                  <a:pt x="908" y="2420"/>
                </a:lnTo>
                <a:cubicBezTo>
                  <a:pt x="908" y="2572"/>
                  <a:pt x="1059" y="2647"/>
                  <a:pt x="1135" y="2685"/>
                </a:cubicBezTo>
                <a:lnTo>
                  <a:pt x="1173" y="2723"/>
                </a:lnTo>
                <a:lnTo>
                  <a:pt x="1362" y="2609"/>
                </a:lnTo>
                <a:cubicBezTo>
                  <a:pt x="1362" y="2609"/>
                  <a:pt x="1362" y="2572"/>
                  <a:pt x="1362" y="2534"/>
                </a:cubicBezTo>
                <a:cubicBezTo>
                  <a:pt x="1362" y="2458"/>
                  <a:pt x="1324" y="2383"/>
                  <a:pt x="1286" y="2345"/>
                </a:cubicBezTo>
                <a:cubicBezTo>
                  <a:pt x="1210" y="2307"/>
                  <a:pt x="1135" y="2269"/>
                  <a:pt x="1021" y="2269"/>
                </a:cubicBezTo>
                <a:close/>
                <a:moveTo>
                  <a:pt x="31872" y="2269"/>
                </a:moveTo>
                <a:lnTo>
                  <a:pt x="31759" y="2383"/>
                </a:lnTo>
                <a:cubicBezTo>
                  <a:pt x="31721" y="2420"/>
                  <a:pt x="31608" y="2496"/>
                  <a:pt x="31646" y="2647"/>
                </a:cubicBezTo>
                <a:lnTo>
                  <a:pt x="31797" y="2723"/>
                </a:lnTo>
                <a:cubicBezTo>
                  <a:pt x="31835" y="2723"/>
                  <a:pt x="31835" y="2723"/>
                  <a:pt x="31872" y="2761"/>
                </a:cubicBezTo>
                <a:lnTo>
                  <a:pt x="32099" y="2609"/>
                </a:lnTo>
                <a:cubicBezTo>
                  <a:pt x="32099" y="2609"/>
                  <a:pt x="32099" y="2572"/>
                  <a:pt x="32099" y="2572"/>
                </a:cubicBezTo>
                <a:cubicBezTo>
                  <a:pt x="32099" y="2534"/>
                  <a:pt x="32099" y="2496"/>
                  <a:pt x="32099" y="2458"/>
                </a:cubicBezTo>
                <a:cubicBezTo>
                  <a:pt x="32099" y="2420"/>
                  <a:pt x="32099" y="2345"/>
                  <a:pt x="32024" y="2307"/>
                </a:cubicBezTo>
                <a:cubicBezTo>
                  <a:pt x="32024" y="2307"/>
                  <a:pt x="31948" y="2269"/>
                  <a:pt x="31872" y="2269"/>
                </a:cubicBezTo>
                <a:close/>
                <a:moveTo>
                  <a:pt x="50436" y="2231"/>
                </a:moveTo>
                <a:lnTo>
                  <a:pt x="50323" y="2345"/>
                </a:lnTo>
                <a:cubicBezTo>
                  <a:pt x="50323" y="2383"/>
                  <a:pt x="50323" y="2420"/>
                  <a:pt x="50323" y="2458"/>
                </a:cubicBezTo>
                <a:cubicBezTo>
                  <a:pt x="50323" y="2534"/>
                  <a:pt x="50323" y="2572"/>
                  <a:pt x="50285" y="2572"/>
                </a:cubicBezTo>
                <a:lnTo>
                  <a:pt x="50360" y="2761"/>
                </a:lnTo>
                <a:cubicBezTo>
                  <a:pt x="50394" y="2772"/>
                  <a:pt x="50424" y="2776"/>
                  <a:pt x="50451" y="2776"/>
                </a:cubicBezTo>
                <a:cubicBezTo>
                  <a:pt x="50518" y="2776"/>
                  <a:pt x="50572" y="2750"/>
                  <a:pt x="50625" y="2723"/>
                </a:cubicBezTo>
                <a:cubicBezTo>
                  <a:pt x="50738" y="2647"/>
                  <a:pt x="50776" y="2572"/>
                  <a:pt x="50776" y="2458"/>
                </a:cubicBezTo>
                <a:cubicBezTo>
                  <a:pt x="50776" y="2383"/>
                  <a:pt x="50738" y="2345"/>
                  <a:pt x="50701" y="2307"/>
                </a:cubicBezTo>
                <a:cubicBezTo>
                  <a:pt x="50663" y="2269"/>
                  <a:pt x="50587" y="2231"/>
                  <a:pt x="50436" y="2231"/>
                </a:cubicBezTo>
                <a:close/>
                <a:moveTo>
                  <a:pt x="44387" y="2383"/>
                </a:moveTo>
                <a:cubicBezTo>
                  <a:pt x="44273" y="2383"/>
                  <a:pt x="44084" y="2458"/>
                  <a:pt x="44009" y="2496"/>
                </a:cubicBezTo>
                <a:cubicBezTo>
                  <a:pt x="43971" y="2534"/>
                  <a:pt x="43971" y="2609"/>
                  <a:pt x="43971" y="2609"/>
                </a:cubicBezTo>
                <a:cubicBezTo>
                  <a:pt x="43971" y="2647"/>
                  <a:pt x="43971" y="2723"/>
                  <a:pt x="44084" y="2761"/>
                </a:cubicBezTo>
                <a:lnTo>
                  <a:pt x="44122" y="2761"/>
                </a:lnTo>
                <a:cubicBezTo>
                  <a:pt x="44184" y="2822"/>
                  <a:pt x="44271" y="2884"/>
                  <a:pt x="44383" y="2884"/>
                </a:cubicBezTo>
                <a:cubicBezTo>
                  <a:pt x="44408" y="2884"/>
                  <a:pt x="44435" y="2881"/>
                  <a:pt x="44462" y="2874"/>
                </a:cubicBezTo>
                <a:cubicBezTo>
                  <a:pt x="44500" y="2874"/>
                  <a:pt x="44576" y="2836"/>
                  <a:pt x="44614" y="2761"/>
                </a:cubicBezTo>
                <a:lnTo>
                  <a:pt x="44500" y="2609"/>
                </a:lnTo>
                <a:cubicBezTo>
                  <a:pt x="44538" y="2609"/>
                  <a:pt x="44576" y="2609"/>
                  <a:pt x="44576" y="2647"/>
                </a:cubicBezTo>
                <a:cubicBezTo>
                  <a:pt x="44576" y="2609"/>
                  <a:pt x="44576" y="2609"/>
                  <a:pt x="44538" y="2572"/>
                </a:cubicBezTo>
                <a:cubicBezTo>
                  <a:pt x="44538" y="2534"/>
                  <a:pt x="44538" y="2420"/>
                  <a:pt x="44425" y="2383"/>
                </a:cubicBezTo>
                <a:close/>
                <a:moveTo>
                  <a:pt x="38068" y="2468"/>
                </a:moveTo>
                <a:cubicBezTo>
                  <a:pt x="38035" y="2468"/>
                  <a:pt x="37997" y="2477"/>
                  <a:pt x="37959" y="2496"/>
                </a:cubicBezTo>
                <a:lnTo>
                  <a:pt x="37846" y="2609"/>
                </a:lnTo>
                <a:cubicBezTo>
                  <a:pt x="37846" y="2685"/>
                  <a:pt x="37884" y="2836"/>
                  <a:pt x="38035" y="2912"/>
                </a:cubicBezTo>
                <a:lnTo>
                  <a:pt x="38224" y="2799"/>
                </a:lnTo>
                <a:cubicBezTo>
                  <a:pt x="38224" y="2761"/>
                  <a:pt x="38224" y="2761"/>
                  <a:pt x="38224" y="2723"/>
                </a:cubicBezTo>
                <a:cubicBezTo>
                  <a:pt x="38262" y="2723"/>
                  <a:pt x="38262" y="2685"/>
                  <a:pt x="38262" y="2685"/>
                </a:cubicBezTo>
                <a:cubicBezTo>
                  <a:pt x="38262" y="2647"/>
                  <a:pt x="38262" y="2572"/>
                  <a:pt x="38149" y="2496"/>
                </a:cubicBezTo>
                <a:cubicBezTo>
                  <a:pt x="38130" y="2477"/>
                  <a:pt x="38101" y="2468"/>
                  <a:pt x="38068" y="2468"/>
                </a:cubicBezTo>
                <a:close/>
                <a:moveTo>
                  <a:pt x="47676" y="2383"/>
                </a:moveTo>
                <a:lnTo>
                  <a:pt x="47563" y="2496"/>
                </a:lnTo>
                <a:lnTo>
                  <a:pt x="47563" y="2799"/>
                </a:lnTo>
                <a:lnTo>
                  <a:pt x="47676" y="2912"/>
                </a:lnTo>
                <a:cubicBezTo>
                  <a:pt x="47827" y="2912"/>
                  <a:pt x="47941" y="2912"/>
                  <a:pt x="48016" y="2836"/>
                </a:cubicBezTo>
                <a:cubicBezTo>
                  <a:pt x="48092" y="2799"/>
                  <a:pt x="48092" y="2723"/>
                  <a:pt x="48092" y="2647"/>
                </a:cubicBezTo>
                <a:cubicBezTo>
                  <a:pt x="48092" y="2572"/>
                  <a:pt x="48092" y="2496"/>
                  <a:pt x="48054" y="2458"/>
                </a:cubicBezTo>
                <a:lnTo>
                  <a:pt x="47941" y="2383"/>
                </a:lnTo>
                <a:close/>
                <a:moveTo>
                  <a:pt x="14141" y="2799"/>
                </a:moveTo>
                <a:cubicBezTo>
                  <a:pt x="14027" y="2799"/>
                  <a:pt x="13914" y="2874"/>
                  <a:pt x="13914" y="2988"/>
                </a:cubicBezTo>
                <a:lnTo>
                  <a:pt x="14065" y="2988"/>
                </a:lnTo>
                <a:cubicBezTo>
                  <a:pt x="14065" y="2988"/>
                  <a:pt x="14065" y="2988"/>
                  <a:pt x="14065" y="3025"/>
                </a:cubicBezTo>
                <a:lnTo>
                  <a:pt x="14254" y="3025"/>
                </a:lnTo>
                <a:cubicBezTo>
                  <a:pt x="14254" y="2988"/>
                  <a:pt x="14254" y="2988"/>
                  <a:pt x="14254" y="2988"/>
                </a:cubicBezTo>
                <a:lnTo>
                  <a:pt x="14405" y="2988"/>
                </a:lnTo>
                <a:cubicBezTo>
                  <a:pt x="14405" y="2912"/>
                  <a:pt x="14368" y="2874"/>
                  <a:pt x="14330" y="2836"/>
                </a:cubicBezTo>
                <a:cubicBezTo>
                  <a:pt x="14292" y="2799"/>
                  <a:pt x="14216" y="2799"/>
                  <a:pt x="14141" y="2799"/>
                </a:cubicBezTo>
                <a:close/>
                <a:moveTo>
                  <a:pt x="83800" y="2529"/>
                </a:moveTo>
                <a:cubicBezTo>
                  <a:pt x="83618" y="2529"/>
                  <a:pt x="83552" y="2688"/>
                  <a:pt x="83518" y="2723"/>
                </a:cubicBezTo>
                <a:cubicBezTo>
                  <a:pt x="83518" y="2761"/>
                  <a:pt x="83518" y="2799"/>
                  <a:pt x="83480" y="2799"/>
                </a:cubicBezTo>
                <a:lnTo>
                  <a:pt x="83555" y="2988"/>
                </a:lnTo>
                <a:lnTo>
                  <a:pt x="83593" y="2988"/>
                </a:lnTo>
                <a:cubicBezTo>
                  <a:pt x="83622" y="3016"/>
                  <a:pt x="83694" y="3089"/>
                  <a:pt x="83810" y="3089"/>
                </a:cubicBezTo>
                <a:cubicBezTo>
                  <a:pt x="83847" y="3089"/>
                  <a:pt x="83888" y="3081"/>
                  <a:pt x="83934" y="3063"/>
                </a:cubicBezTo>
                <a:lnTo>
                  <a:pt x="84047" y="2988"/>
                </a:lnTo>
                <a:cubicBezTo>
                  <a:pt x="84047" y="2950"/>
                  <a:pt x="84047" y="2912"/>
                  <a:pt x="84047" y="2912"/>
                </a:cubicBezTo>
                <a:cubicBezTo>
                  <a:pt x="84047" y="2836"/>
                  <a:pt x="84009" y="2761"/>
                  <a:pt x="84009" y="2723"/>
                </a:cubicBezTo>
                <a:cubicBezTo>
                  <a:pt x="83971" y="2685"/>
                  <a:pt x="83971" y="2685"/>
                  <a:pt x="83971" y="2647"/>
                </a:cubicBezTo>
                <a:lnTo>
                  <a:pt x="83858" y="2534"/>
                </a:lnTo>
                <a:cubicBezTo>
                  <a:pt x="83837" y="2530"/>
                  <a:pt x="83818" y="2529"/>
                  <a:pt x="83800" y="2529"/>
                </a:cubicBezTo>
                <a:close/>
                <a:moveTo>
                  <a:pt x="61816" y="2761"/>
                </a:moveTo>
                <a:cubicBezTo>
                  <a:pt x="61589" y="2761"/>
                  <a:pt x="61514" y="2836"/>
                  <a:pt x="61514" y="2988"/>
                </a:cubicBezTo>
                <a:lnTo>
                  <a:pt x="61665" y="3101"/>
                </a:lnTo>
                <a:lnTo>
                  <a:pt x="61778" y="3101"/>
                </a:lnTo>
                <a:lnTo>
                  <a:pt x="61930" y="2988"/>
                </a:lnTo>
                <a:cubicBezTo>
                  <a:pt x="61930" y="2950"/>
                  <a:pt x="61967" y="2950"/>
                  <a:pt x="61967" y="2874"/>
                </a:cubicBezTo>
                <a:lnTo>
                  <a:pt x="61816" y="2761"/>
                </a:lnTo>
                <a:close/>
                <a:moveTo>
                  <a:pt x="79822" y="2480"/>
                </a:moveTo>
                <a:cubicBezTo>
                  <a:pt x="79768" y="2480"/>
                  <a:pt x="79715" y="2507"/>
                  <a:pt x="79661" y="2534"/>
                </a:cubicBezTo>
                <a:cubicBezTo>
                  <a:pt x="79548" y="2609"/>
                  <a:pt x="79472" y="2723"/>
                  <a:pt x="79472" y="2836"/>
                </a:cubicBezTo>
                <a:cubicBezTo>
                  <a:pt x="79472" y="2988"/>
                  <a:pt x="79586" y="3063"/>
                  <a:pt x="79737" y="3101"/>
                </a:cubicBezTo>
                <a:lnTo>
                  <a:pt x="79813" y="3063"/>
                </a:lnTo>
                <a:cubicBezTo>
                  <a:pt x="79926" y="2988"/>
                  <a:pt x="79964" y="2874"/>
                  <a:pt x="79964" y="2799"/>
                </a:cubicBezTo>
                <a:cubicBezTo>
                  <a:pt x="79964" y="2761"/>
                  <a:pt x="79964" y="2685"/>
                  <a:pt x="79964" y="2685"/>
                </a:cubicBezTo>
                <a:lnTo>
                  <a:pt x="79888" y="2496"/>
                </a:lnTo>
                <a:cubicBezTo>
                  <a:pt x="79866" y="2485"/>
                  <a:pt x="79844" y="2480"/>
                  <a:pt x="79822" y="2480"/>
                </a:cubicBezTo>
                <a:close/>
                <a:moveTo>
                  <a:pt x="68735" y="2912"/>
                </a:moveTo>
                <a:cubicBezTo>
                  <a:pt x="68697" y="2912"/>
                  <a:pt x="68584" y="2912"/>
                  <a:pt x="68508" y="3101"/>
                </a:cubicBezTo>
                <a:lnTo>
                  <a:pt x="68584" y="3214"/>
                </a:lnTo>
                <a:cubicBezTo>
                  <a:pt x="68610" y="3240"/>
                  <a:pt x="68672" y="3285"/>
                  <a:pt x="68745" y="3285"/>
                </a:cubicBezTo>
                <a:cubicBezTo>
                  <a:pt x="68778" y="3285"/>
                  <a:pt x="68813" y="3276"/>
                  <a:pt x="68848" y="3252"/>
                </a:cubicBezTo>
                <a:cubicBezTo>
                  <a:pt x="68886" y="3252"/>
                  <a:pt x="68924" y="3177"/>
                  <a:pt x="68924" y="3139"/>
                </a:cubicBezTo>
                <a:cubicBezTo>
                  <a:pt x="68924" y="3025"/>
                  <a:pt x="68848" y="2912"/>
                  <a:pt x="68735" y="2912"/>
                </a:cubicBezTo>
                <a:close/>
                <a:moveTo>
                  <a:pt x="54642" y="2794"/>
                </a:moveTo>
                <a:cubicBezTo>
                  <a:pt x="54431" y="2794"/>
                  <a:pt x="54368" y="2956"/>
                  <a:pt x="54368" y="3025"/>
                </a:cubicBezTo>
                <a:cubicBezTo>
                  <a:pt x="54368" y="3063"/>
                  <a:pt x="54330" y="3101"/>
                  <a:pt x="54330" y="3101"/>
                </a:cubicBezTo>
                <a:lnTo>
                  <a:pt x="54330" y="3252"/>
                </a:lnTo>
                <a:cubicBezTo>
                  <a:pt x="54444" y="3328"/>
                  <a:pt x="54519" y="3366"/>
                  <a:pt x="54595" y="3366"/>
                </a:cubicBezTo>
                <a:lnTo>
                  <a:pt x="54670" y="3366"/>
                </a:lnTo>
                <a:lnTo>
                  <a:pt x="54859" y="3290"/>
                </a:lnTo>
                <a:cubicBezTo>
                  <a:pt x="54897" y="3252"/>
                  <a:pt x="54897" y="3214"/>
                  <a:pt x="54897" y="3177"/>
                </a:cubicBezTo>
                <a:cubicBezTo>
                  <a:pt x="54897" y="3101"/>
                  <a:pt x="54859" y="3063"/>
                  <a:pt x="54822" y="2988"/>
                </a:cubicBezTo>
                <a:cubicBezTo>
                  <a:pt x="54822" y="2950"/>
                  <a:pt x="54822" y="2950"/>
                  <a:pt x="54822" y="2912"/>
                </a:cubicBezTo>
                <a:lnTo>
                  <a:pt x="54708" y="2799"/>
                </a:lnTo>
                <a:cubicBezTo>
                  <a:pt x="54685" y="2795"/>
                  <a:pt x="54662" y="2794"/>
                  <a:pt x="54642" y="2794"/>
                </a:cubicBezTo>
                <a:close/>
                <a:moveTo>
                  <a:pt x="23744" y="2988"/>
                </a:moveTo>
                <a:lnTo>
                  <a:pt x="23630" y="3177"/>
                </a:lnTo>
                <a:cubicBezTo>
                  <a:pt x="23630" y="3177"/>
                  <a:pt x="23630" y="3214"/>
                  <a:pt x="23630" y="3214"/>
                </a:cubicBezTo>
                <a:cubicBezTo>
                  <a:pt x="23593" y="3252"/>
                  <a:pt x="23555" y="3290"/>
                  <a:pt x="23555" y="3328"/>
                </a:cubicBezTo>
                <a:cubicBezTo>
                  <a:pt x="23555" y="3366"/>
                  <a:pt x="23593" y="3441"/>
                  <a:pt x="23706" y="3479"/>
                </a:cubicBezTo>
                <a:lnTo>
                  <a:pt x="23857" y="3441"/>
                </a:lnTo>
                <a:lnTo>
                  <a:pt x="23933" y="3441"/>
                </a:lnTo>
                <a:cubicBezTo>
                  <a:pt x="24008" y="3403"/>
                  <a:pt x="24160" y="3366"/>
                  <a:pt x="24160" y="3214"/>
                </a:cubicBezTo>
                <a:cubicBezTo>
                  <a:pt x="24160" y="3177"/>
                  <a:pt x="24160" y="3139"/>
                  <a:pt x="24122" y="3101"/>
                </a:cubicBezTo>
                <a:lnTo>
                  <a:pt x="24008" y="2988"/>
                </a:lnTo>
                <a:close/>
                <a:moveTo>
                  <a:pt x="46769" y="3063"/>
                </a:moveTo>
                <a:lnTo>
                  <a:pt x="46617" y="3101"/>
                </a:lnTo>
                <a:cubicBezTo>
                  <a:pt x="46542" y="3177"/>
                  <a:pt x="46466" y="3252"/>
                  <a:pt x="46466" y="3366"/>
                </a:cubicBezTo>
                <a:cubicBezTo>
                  <a:pt x="46466" y="3403"/>
                  <a:pt x="46504" y="3517"/>
                  <a:pt x="46693" y="3555"/>
                </a:cubicBezTo>
                <a:lnTo>
                  <a:pt x="46844" y="3479"/>
                </a:lnTo>
                <a:lnTo>
                  <a:pt x="46806" y="3479"/>
                </a:lnTo>
                <a:lnTo>
                  <a:pt x="46996" y="3366"/>
                </a:lnTo>
                <a:cubicBezTo>
                  <a:pt x="46958" y="3214"/>
                  <a:pt x="46882" y="3101"/>
                  <a:pt x="46769" y="3063"/>
                </a:cubicBezTo>
                <a:close/>
                <a:moveTo>
                  <a:pt x="75162" y="3214"/>
                </a:moveTo>
                <a:lnTo>
                  <a:pt x="75011" y="3328"/>
                </a:lnTo>
                <a:lnTo>
                  <a:pt x="75011" y="3479"/>
                </a:lnTo>
                <a:lnTo>
                  <a:pt x="75162" y="3592"/>
                </a:lnTo>
                <a:lnTo>
                  <a:pt x="75351" y="3592"/>
                </a:lnTo>
                <a:lnTo>
                  <a:pt x="75465" y="3479"/>
                </a:lnTo>
                <a:lnTo>
                  <a:pt x="75465" y="3328"/>
                </a:lnTo>
                <a:lnTo>
                  <a:pt x="75351" y="3214"/>
                </a:lnTo>
                <a:close/>
                <a:moveTo>
                  <a:pt x="51797" y="3479"/>
                </a:moveTo>
                <a:cubicBezTo>
                  <a:pt x="51663" y="3546"/>
                  <a:pt x="51740" y="3626"/>
                  <a:pt x="51818" y="3626"/>
                </a:cubicBezTo>
                <a:cubicBezTo>
                  <a:pt x="51872" y="3626"/>
                  <a:pt x="51926" y="3587"/>
                  <a:pt x="51910" y="3479"/>
                </a:cubicBezTo>
                <a:close/>
                <a:moveTo>
                  <a:pt x="63930" y="3245"/>
                </a:moveTo>
                <a:cubicBezTo>
                  <a:pt x="63908" y="3245"/>
                  <a:pt x="63884" y="3247"/>
                  <a:pt x="63858" y="3252"/>
                </a:cubicBezTo>
                <a:lnTo>
                  <a:pt x="63782" y="3290"/>
                </a:lnTo>
                <a:cubicBezTo>
                  <a:pt x="63706" y="3366"/>
                  <a:pt x="63706" y="3441"/>
                  <a:pt x="63706" y="3479"/>
                </a:cubicBezTo>
                <a:cubicBezTo>
                  <a:pt x="63706" y="3592"/>
                  <a:pt x="63858" y="3706"/>
                  <a:pt x="63971" y="3744"/>
                </a:cubicBezTo>
                <a:lnTo>
                  <a:pt x="64160" y="3630"/>
                </a:lnTo>
                <a:cubicBezTo>
                  <a:pt x="64198" y="3630"/>
                  <a:pt x="64236" y="3592"/>
                  <a:pt x="64274" y="3517"/>
                </a:cubicBezTo>
                <a:lnTo>
                  <a:pt x="64160" y="3366"/>
                </a:lnTo>
                <a:cubicBezTo>
                  <a:pt x="64128" y="3333"/>
                  <a:pt x="64067" y="3245"/>
                  <a:pt x="63930" y="3245"/>
                </a:cubicBezTo>
                <a:close/>
                <a:moveTo>
                  <a:pt x="87412" y="3517"/>
                </a:moveTo>
                <a:cubicBezTo>
                  <a:pt x="87298" y="3517"/>
                  <a:pt x="87223" y="3517"/>
                  <a:pt x="87147" y="3592"/>
                </a:cubicBezTo>
                <a:cubicBezTo>
                  <a:pt x="87109" y="3630"/>
                  <a:pt x="87072" y="3668"/>
                  <a:pt x="87072" y="3782"/>
                </a:cubicBezTo>
                <a:lnTo>
                  <a:pt x="87072" y="3819"/>
                </a:lnTo>
                <a:lnTo>
                  <a:pt x="87223" y="3895"/>
                </a:lnTo>
                <a:lnTo>
                  <a:pt x="87412" y="3895"/>
                </a:lnTo>
                <a:lnTo>
                  <a:pt x="87525" y="3782"/>
                </a:lnTo>
                <a:lnTo>
                  <a:pt x="87525" y="3630"/>
                </a:lnTo>
                <a:lnTo>
                  <a:pt x="87412" y="3517"/>
                </a:lnTo>
                <a:close/>
                <a:moveTo>
                  <a:pt x="26201" y="3366"/>
                </a:moveTo>
                <a:lnTo>
                  <a:pt x="26088" y="3479"/>
                </a:lnTo>
                <a:lnTo>
                  <a:pt x="26088" y="3782"/>
                </a:lnTo>
                <a:lnTo>
                  <a:pt x="26201" y="3895"/>
                </a:lnTo>
                <a:cubicBezTo>
                  <a:pt x="26223" y="3906"/>
                  <a:pt x="26249" y="3911"/>
                  <a:pt x="26275" y="3911"/>
                </a:cubicBezTo>
                <a:cubicBezTo>
                  <a:pt x="26337" y="3911"/>
                  <a:pt x="26401" y="3884"/>
                  <a:pt x="26428" y="3857"/>
                </a:cubicBezTo>
                <a:cubicBezTo>
                  <a:pt x="26504" y="3819"/>
                  <a:pt x="26542" y="3744"/>
                  <a:pt x="26542" y="3630"/>
                </a:cubicBezTo>
                <a:cubicBezTo>
                  <a:pt x="26542" y="3555"/>
                  <a:pt x="26504" y="3441"/>
                  <a:pt x="26428" y="3403"/>
                </a:cubicBezTo>
                <a:cubicBezTo>
                  <a:pt x="26390" y="3366"/>
                  <a:pt x="26277" y="3366"/>
                  <a:pt x="26201" y="3366"/>
                </a:cubicBezTo>
                <a:close/>
                <a:moveTo>
                  <a:pt x="15615" y="3441"/>
                </a:moveTo>
                <a:cubicBezTo>
                  <a:pt x="15540" y="3441"/>
                  <a:pt x="15502" y="3441"/>
                  <a:pt x="15426" y="3479"/>
                </a:cubicBezTo>
                <a:cubicBezTo>
                  <a:pt x="15388" y="3517"/>
                  <a:pt x="15351" y="3592"/>
                  <a:pt x="15351" y="3668"/>
                </a:cubicBezTo>
                <a:lnTo>
                  <a:pt x="15502" y="3668"/>
                </a:lnTo>
                <a:cubicBezTo>
                  <a:pt x="15502" y="3668"/>
                  <a:pt x="15502" y="3668"/>
                  <a:pt x="15502" y="3706"/>
                </a:cubicBezTo>
                <a:lnTo>
                  <a:pt x="15729" y="3706"/>
                </a:lnTo>
                <a:cubicBezTo>
                  <a:pt x="15766" y="3668"/>
                  <a:pt x="15729" y="3668"/>
                  <a:pt x="15729" y="3668"/>
                </a:cubicBezTo>
                <a:lnTo>
                  <a:pt x="15842" y="3668"/>
                </a:lnTo>
                <a:cubicBezTo>
                  <a:pt x="15804" y="3706"/>
                  <a:pt x="15804" y="3744"/>
                  <a:pt x="15804" y="3782"/>
                </a:cubicBezTo>
                <a:lnTo>
                  <a:pt x="15955" y="3895"/>
                </a:lnTo>
                <a:cubicBezTo>
                  <a:pt x="15955" y="3895"/>
                  <a:pt x="15955" y="3895"/>
                  <a:pt x="15993" y="3933"/>
                </a:cubicBezTo>
                <a:cubicBezTo>
                  <a:pt x="16031" y="3933"/>
                  <a:pt x="16069" y="3971"/>
                  <a:pt x="16182" y="3971"/>
                </a:cubicBezTo>
                <a:lnTo>
                  <a:pt x="16296" y="3895"/>
                </a:lnTo>
                <a:cubicBezTo>
                  <a:pt x="16334" y="3857"/>
                  <a:pt x="16371" y="3744"/>
                  <a:pt x="16371" y="3668"/>
                </a:cubicBezTo>
                <a:cubicBezTo>
                  <a:pt x="16371" y="3630"/>
                  <a:pt x="16371" y="3592"/>
                  <a:pt x="16371" y="3555"/>
                </a:cubicBezTo>
                <a:lnTo>
                  <a:pt x="16258" y="3479"/>
                </a:lnTo>
                <a:cubicBezTo>
                  <a:pt x="16217" y="3469"/>
                  <a:pt x="16180" y="3464"/>
                  <a:pt x="16144" y="3464"/>
                </a:cubicBezTo>
                <a:cubicBezTo>
                  <a:pt x="16049" y="3464"/>
                  <a:pt x="15973" y="3499"/>
                  <a:pt x="15918" y="3555"/>
                </a:cubicBezTo>
                <a:cubicBezTo>
                  <a:pt x="15918" y="3555"/>
                  <a:pt x="15880" y="3555"/>
                  <a:pt x="15880" y="3592"/>
                </a:cubicBezTo>
                <a:cubicBezTo>
                  <a:pt x="15842" y="3479"/>
                  <a:pt x="15729" y="3441"/>
                  <a:pt x="15615" y="3441"/>
                </a:cubicBezTo>
                <a:close/>
                <a:moveTo>
                  <a:pt x="79283" y="3555"/>
                </a:moveTo>
                <a:cubicBezTo>
                  <a:pt x="79170" y="3555"/>
                  <a:pt x="79094" y="3592"/>
                  <a:pt x="79056" y="3630"/>
                </a:cubicBezTo>
                <a:cubicBezTo>
                  <a:pt x="79019" y="3668"/>
                  <a:pt x="78981" y="3744"/>
                  <a:pt x="79019" y="3857"/>
                </a:cubicBezTo>
                <a:lnTo>
                  <a:pt x="79132" y="3971"/>
                </a:lnTo>
                <a:lnTo>
                  <a:pt x="79245" y="3971"/>
                </a:lnTo>
                <a:lnTo>
                  <a:pt x="79397" y="3857"/>
                </a:lnTo>
                <a:lnTo>
                  <a:pt x="79397" y="3706"/>
                </a:lnTo>
                <a:lnTo>
                  <a:pt x="79283" y="3555"/>
                </a:lnTo>
                <a:close/>
                <a:moveTo>
                  <a:pt x="89718" y="3555"/>
                </a:moveTo>
                <a:cubicBezTo>
                  <a:pt x="89642" y="3555"/>
                  <a:pt x="89567" y="3555"/>
                  <a:pt x="89491" y="3630"/>
                </a:cubicBezTo>
                <a:cubicBezTo>
                  <a:pt x="89416" y="3668"/>
                  <a:pt x="89416" y="3744"/>
                  <a:pt x="89453" y="3819"/>
                </a:cubicBezTo>
                <a:lnTo>
                  <a:pt x="89529" y="3895"/>
                </a:lnTo>
                <a:cubicBezTo>
                  <a:pt x="89529" y="3895"/>
                  <a:pt x="89567" y="3933"/>
                  <a:pt x="89567" y="3933"/>
                </a:cubicBezTo>
                <a:cubicBezTo>
                  <a:pt x="89642" y="3933"/>
                  <a:pt x="89718" y="3971"/>
                  <a:pt x="89832" y="3971"/>
                </a:cubicBezTo>
                <a:lnTo>
                  <a:pt x="89945" y="3857"/>
                </a:lnTo>
                <a:lnTo>
                  <a:pt x="89945" y="3706"/>
                </a:lnTo>
                <a:lnTo>
                  <a:pt x="89794" y="3555"/>
                </a:lnTo>
                <a:cubicBezTo>
                  <a:pt x="89781" y="3567"/>
                  <a:pt x="89773" y="3571"/>
                  <a:pt x="89766" y="3571"/>
                </a:cubicBezTo>
                <a:cubicBezTo>
                  <a:pt x="89752" y="3571"/>
                  <a:pt x="89743" y="3555"/>
                  <a:pt x="89718" y="3555"/>
                </a:cubicBezTo>
                <a:close/>
                <a:moveTo>
                  <a:pt x="85455" y="3592"/>
                </a:moveTo>
                <a:cubicBezTo>
                  <a:pt x="85399" y="3592"/>
                  <a:pt x="85351" y="3611"/>
                  <a:pt x="85332" y="3630"/>
                </a:cubicBezTo>
                <a:lnTo>
                  <a:pt x="85219" y="3630"/>
                </a:lnTo>
                <a:lnTo>
                  <a:pt x="85030" y="3744"/>
                </a:lnTo>
                <a:lnTo>
                  <a:pt x="85030" y="3857"/>
                </a:lnTo>
                <a:lnTo>
                  <a:pt x="85143" y="3971"/>
                </a:lnTo>
                <a:cubicBezTo>
                  <a:pt x="85181" y="3971"/>
                  <a:pt x="85219" y="4008"/>
                  <a:pt x="85257" y="4008"/>
                </a:cubicBezTo>
                <a:lnTo>
                  <a:pt x="85370" y="3933"/>
                </a:lnTo>
                <a:lnTo>
                  <a:pt x="85408" y="3933"/>
                </a:lnTo>
                <a:cubicBezTo>
                  <a:pt x="85521" y="3933"/>
                  <a:pt x="85597" y="3895"/>
                  <a:pt x="85635" y="3819"/>
                </a:cubicBezTo>
                <a:lnTo>
                  <a:pt x="85635" y="3668"/>
                </a:lnTo>
                <a:cubicBezTo>
                  <a:pt x="85578" y="3611"/>
                  <a:pt x="85512" y="3592"/>
                  <a:pt x="85455" y="3592"/>
                </a:cubicBezTo>
                <a:close/>
                <a:moveTo>
                  <a:pt x="3706" y="3744"/>
                </a:moveTo>
                <a:lnTo>
                  <a:pt x="3555" y="3857"/>
                </a:lnTo>
                <a:lnTo>
                  <a:pt x="3555" y="3933"/>
                </a:lnTo>
                <a:lnTo>
                  <a:pt x="3668" y="4084"/>
                </a:lnTo>
                <a:cubicBezTo>
                  <a:pt x="3706" y="4084"/>
                  <a:pt x="3744" y="4122"/>
                  <a:pt x="3781" y="4122"/>
                </a:cubicBezTo>
                <a:lnTo>
                  <a:pt x="3970" y="4008"/>
                </a:lnTo>
                <a:cubicBezTo>
                  <a:pt x="3970" y="3971"/>
                  <a:pt x="3970" y="3933"/>
                  <a:pt x="4008" y="3895"/>
                </a:cubicBezTo>
                <a:lnTo>
                  <a:pt x="3895" y="3744"/>
                </a:lnTo>
                <a:close/>
                <a:moveTo>
                  <a:pt x="60039" y="3706"/>
                </a:moveTo>
                <a:lnTo>
                  <a:pt x="59850" y="3819"/>
                </a:lnTo>
                <a:cubicBezTo>
                  <a:pt x="59850" y="3819"/>
                  <a:pt x="59850" y="3857"/>
                  <a:pt x="59850" y="3857"/>
                </a:cubicBezTo>
                <a:cubicBezTo>
                  <a:pt x="59850" y="3895"/>
                  <a:pt x="59850" y="3895"/>
                  <a:pt x="59850" y="3933"/>
                </a:cubicBezTo>
                <a:cubicBezTo>
                  <a:pt x="59850" y="3971"/>
                  <a:pt x="59850" y="4046"/>
                  <a:pt x="59926" y="4084"/>
                </a:cubicBezTo>
                <a:cubicBezTo>
                  <a:pt x="59964" y="4122"/>
                  <a:pt x="60039" y="4122"/>
                  <a:pt x="60153" y="4122"/>
                </a:cubicBezTo>
                <a:lnTo>
                  <a:pt x="60228" y="4008"/>
                </a:lnTo>
                <a:cubicBezTo>
                  <a:pt x="60228" y="3857"/>
                  <a:pt x="60153" y="3744"/>
                  <a:pt x="60039" y="3706"/>
                </a:cubicBezTo>
                <a:close/>
                <a:moveTo>
                  <a:pt x="33385" y="3933"/>
                </a:moveTo>
                <a:cubicBezTo>
                  <a:pt x="33196" y="3933"/>
                  <a:pt x="33082" y="4046"/>
                  <a:pt x="33082" y="4160"/>
                </a:cubicBezTo>
                <a:lnTo>
                  <a:pt x="33234" y="4160"/>
                </a:lnTo>
                <a:cubicBezTo>
                  <a:pt x="33234" y="4197"/>
                  <a:pt x="33234" y="4197"/>
                  <a:pt x="33234" y="4197"/>
                </a:cubicBezTo>
                <a:lnTo>
                  <a:pt x="33536" y="4197"/>
                </a:lnTo>
                <a:cubicBezTo>
                  <a:pt x="33536" y="4197"/>
                  <a:pt x="33498" y="4197"/>
                  <a:pt x="33498" y="4160"/>
                </a:cubicBezTo>
                <a:lnTo>
                  <a:pt x="33649" y="4160"/>
                </a:lnTo>
                <a:cubicBezTo>
                  <a:pt x="33649" y="4084"/>
                  <a:pt x="33649" y="4046"/>
                  <a:pt x="33574" y="3971"/>
                </a:cubicBezTo>
                <a:cubicBezTo>
                  <a:pt x="33498" y="3971"/>
                  <a:pt x="33460" y="3933"/>
                  <a:pt x="33385" y="3933"/>
                </a:cubicBezTo>
                <a:close/>
                <a:moveTo>
                  <a:pt x="57960" y="3753"/>
                </a:moveTo>
                <a:cubicBezTo>
                  <a:pt x="57922" y="3753"/>
                  <a:pt x="57884" y="3763"/>
                  <a:pt x="57846" y="3782"/>
                </a:cubicBezTo>
                <a:cubicBezTo>
                  <a:pt x="57771" y="3819"/>
                  <a:pt x="57733" y="3895"/>
                  <a:pt x="57733" y="4008"/>
                </a:cubicBezTo>
                <a:cubicBezTo>
                  <a:pt x="57733" y="4046"/>
                  <a:pt x="57733" y="4122"/>
                  <a:pt x="57808" y="4197"/>
                </a:cubicBezTo>
                <a:cubicBezTo>
                  <a:pt x="57846" y="4197"/>
                  <a:pt x="57884" y="4235"/>
                  <a:pt x="57960" y="4235"/>
                </a:cubicBezTo>
                <a:lnTo>
                  <a:pt x="58073" y="4122"/>
                </a:lnTo>
                <a:cubicBezTo>
                  <a:pt x="58073" y="4122"/>
                  <a:pt x="58073" y="4122"/>
                  <a:pt x="58073" y="4084"/>
                </a:cubicBezTo>
                <a:cubicBezTo>
                  <a:pt x="58111" y="4046"/>
                  <a:pt x="58149" y="4008"/>
                  <a:pt x="58149" y="3933"/>
                </a:cubicBezTo>
                <a:cubicBezTo>
                  <a:pt x="58149" y="3933"/>
                  <a:pt x="58149" y="3895"/>
                  <a:pt x="58111" y="3857"/>
                </a:cubicBezTo>
                <a:lnTo>
                  <a:pt x="58073" y="3782"/>
                </a:lnTo>
                <a:cubicBezTo>
                  <a:pt x="58035" y="3763"/>
                  <a:pt x="57998" y="3753"/>
                  <a:pt x="57960" y="3753"/>
                </a:cubicBezTo>
                <a:close/>
                <a:moveTo>
                  <a:pt x="7524" y="3895"/>
                </a:moveTo>
                <a:lnTo>
                  <a:pt x="7335" y="3933"/>
                </a:lnTo>
                <a:cubicBezTo>
                  <a:pt x="7297" y="3971"/>
                  <a:pt x="7260" y="4008"/>
                  <a:pt x="7260" y="4084"/>
                </a:cubicBezTo>
                <a:cubicBezTo>
                  <a:pt x="7260" y="4122"/>
                  <a:pt x="7260" y="4122"/>
                  <a:pt x="7297" y="4160"/>
                </a:cubicBezTo>
                <a:cubicBezTo>
                  <a:pt x="7297" y="4160"/>
                  <a:pt x="7297" y="4160"/>
                  <a:pt x="7297" y="4197"/>
                </a:cubicBezTo>
                <a:lnTo>
                  <a:pt x="7411" y="4311"/>
                </a:lnTo>
                <a:cubicBezTo>
                  <a:pt x="7433" y="4322"/>
                  <a:pt x="7461" y="4330"/>
                  <a:pt x="7492" y="4330"/>
                </a:cubicBezTo>
                <a:cubicBezTo>
                  <a:pt x="7568" y="4330"/>
                  <a:pt x="7660" y="4283"/>
                  <a:pt x="7713" y="4122"/>
                </a:cubicBezTo>
                <a:lnTo>
                  <a:pt x="7600" y="3933"/>
                </a:lnTo>
                <a:cubicBezTo>
                  <a:pt x="7562" y="3933"/>
                  <a:pt x="7562" y="3933"/>
                  <a:pt x="7524" y="3895"/>
                </a:cubicBezTo>
                <a:close/>
                <a:moveTo>
                  <a:pt x="4704" y="3994"/>
                </a:moveTo>
                <a:cubicBezTo>
                  <a:pt x="4674" y="3994"/>
                  <a:pt x="4644" y="3998"/>
                  <a:pt x="4613" y="4008"/>
                </a:cubicBezTo>
                <a:cubicBezTo>
                  <a:pt x="4538" y="4046"/>
                  <a:pt x="4462" y="4084"/>
                  <a:pt x="4462" y="4197"/>
                </a:cubicBezTo>
                <a:lnTo>
                  <a:pt x="4500" y="4273"/>
                </a:lnTo>
                <a:cubicBezTo>
                  <a:pt x="4555" y="4328"/>
                  <a:pt x="4631" y="4363"/>
                  <a:pt x="4712" y="4363"/>
                </a:cubicBezTo>
                <a:cubicBezTo>
                  <a:pt x="4741" y="4363"/>
                  <a:pt x="4772" y="4359"/>
                  <a:pt x="4802" y="4349"/>
                </a:cubicBezTo>
                <a:cubicBezTo>
                  <a:pt x="4916" y="4311"/>
                  <a:pt x="4953" y="4273"/>
                  <a:pt x="4991" y="4160"/>
                </a:cubicBezTo>
                <a:lnTo>
                  <a:pt x="4953" y="4084"/>
                </a:lnTo>
                <a:cubicBezTo>
                  <a:pt x="4870" y="4029"/>
                  <a:pt x="4787" y="3994"/>
                  <a:pt x="4704" y="3994"/>
                </a:cubicBezTo>
                <a:close/>
                <a:moveTo>
                  <a:pt x="20795" y="4046"/>
                </a:moveTo>
                <a:cubicBezTo>
                  <a:pt x="20644" y="4046"/>
                  <a:pt x="20568" y="4084"/>
                  <a:pt x="20492" y="4235"/>
                </a:cubicBezTo>
                <a:lnTo>
                  <a:pt x="20606" y="4386"/>
                </a:lnTo>
                <a:cubicBezTo>
                  <a:pt x="20644" y="4386"/>
                  <a:pt x="20681" y="4424"/>
                  <a:pt x="20719" y="4424"/>
                </a:cubicBezTo>
                <a:lnTo>
                  <a:pt x="20908" y="4311"/>
                </a:lnTo>
                <a:cubicBezTo>
                  <a:pt x="20908" y="4311"/>
                  <a:pt x="20946" y="4235"/>
                  <a:pt x="20946" y="4160"/>
                </a:cubicBezTo>
                <a:lnTo>
                  <a:pt x="20946" y="4122"/>
                </a:lnTo>
                <a:lnTo>
                  <a:pt x="20795" y="4046"/>
                </a:lnTo>
                <a:close/>
                <a:moveTo>
                  <a:pt x="9717" y="4046"/>
                </a:moveTo>
                <a:cubicBezTo>
                  <a:pt x="9566" y="4046"/>
                  <a:pt x="9453" y="4122"/>
                  <a:pt x="9377" y="4160"/>
                </a:cubicBezTo>
                <a:cubicBezTo>
                  <a:pt x="9377" y="4197"/>
                  <a:pt x="9339" y="4197"/>
                  <a:pt x="9339" y="4235"/>
                </a:cubicBezTo>
                <a:lnTo>
                  <a:pt x="9339" y="4386"/>
                </a:lnTo>
                <a:cubicBezTo>
                  <a:pt x="9394" y="4442"/>
                  <a:pt x="9490" y="4477"/>
                  <a:pt x="9582" y="4477"/>
                </a:cubicBezTo>
                <a:cubicBezTo>
                  <a:pt x="9616" y="4477"/>
                  <a:pt x="9649" y="4472"/>
                  <a:pt x="9679" y="4462"/>
                </a:cubicBezTo>
                <a:cubicBezTo>
                  <a:pt x="9793" y="4424"/>
                  <a:pt x="9868" y="4311"/>
                  <a:pt x="9868" y="4235"/>
                </a:cubicBezTo>
                <a:cubicBezTo>
                  <a:pt x="9868" y="4197"/>
                  <a:pt x="9868" y="4160"/>
                  <a:pt x="9868" y="4122"/>
                </a:cubicBezTo>
                <a:lnTo>
                  <a:pt x="9717" y="4046"/>
                </a:lnTo>
                <a:close/>
                <a:moveTo>
                  <a:pt x="38564" y="4235"/>
                </a:moveTo>
                <a:lnTo>
                  <a:pt x="38451" y="4349"/>
                </a:lnTo>
                <a:lnTo>
                  <a:pt x="38451" y="4462"/>
                </a:lnTo>
                <a:lnTo>
                  <a:pt x="38564" y="4575"/>
                </a:lnTo>
                <a:cubicBezTo>
                  <a:pt x="38591" y="4602"/>
                  <a:pt x="38637" y="4629"/>
                  <a:pt x="38701" y="4629"/>
                </a:cubicBezTo>
                <a:cubicBezTo>
                  <a:pt x="38728" y="4629"/>
                  <a:pt x="38758" y="4624"/>
                  <a:pt x="38791" y="4613"/>
                </a:cubicBezTo>
                <a:lnTo>
                  <a:pt x="38905" y="4500"/>
                </a:lnTo>
                <a:lnTo>
                  <a:pt x="38905" y="4424"/>
                </a:lnTo>
                <a:lnTo>
                  <a:pt x="38791" y="4273"/>
                </a:lnTo>
                <a:cubicBezTo>
                  <a:pt x="38753" y="4273"/>
                  <a:pt x="38678" y="4235"/>
                  <a:pt x="38564" y="4235"/>
                </a:cubicBezTo>
                <a:close/>
                <a:moveTo>
                  <a:pt x="42118" y="4462"/>
                </a:moveTo>
                <a:lnTo>
                  <a:pt x="41967" y="4500"/>
                </a:lnTo>
                <a:cubicBezTo>
                  <a:pt x="41967" y="4500"/>
                  <a:pt x="41967" y="4500"/>
                  <a:pt x="41929" y="4538"/>
                </a:cubicBezTo>
                <a:cubicBezTo>
                  <a:pt x="41854" y="4575"/>
                  <a:pt x="41778" y="4613"/>
                  <a:pt x="41778" y="4727"/>
                </a:cubicBezTo>
                <a:cubicBezTo>
                  <a:pt x="41778" y="4802"/>
                  <a:pt x="41816" y="4840"/>
                  <a:pt x="41854" y="4916"/>
                </a:cubicBezTo>
                <a:lnTo>
                  <a:pt x="41929" y="4954"/>
                </a:lnTo>
                <a:cubicBezTo>
                  <a:pt x="42005" y="4954"/>
                  <a:pt x="42081" y="4954"/>
                  <a:pt x="42156" y="4916"/>
                </a:cubicBezTo>
                <a:cubicBezTo>
                  <a:pt x="42232" y="4878"/>
                  <a:pt x="42307" y="4765"/>
                  <a:pt x="42307" y="4689"/>
                </a:cubicBezTo>
                <a:cubicBezTo>
                  <a:pt x="42307" y="4575"/>
                  <a:pt x="42232" y="4500"/>
                  <a:pt x="42118" y="4462"/>
                </a:cubicBezTo>
                <a:close/>
                <a:moveTo>
                  <a:pt x="22421" y="4651"/>
                </a:moveTo>
                <a:cubicBezTo>
                  <a:pt x="22345" y="4651"/>
                  <a:pt x="22232" y="4651"/>
                  <a:pt x="22156" y="4689"/>
                </a:cubicBezTo>
                <a:cubicBezTo>
                  <a:pt x="22118" y="4765"/>
                  <a:pt x="22080" y="4840"/>
                  <a:pt x="22118" y="4916"/>
                </a:cubicBezTo>
                <a:lnTo>
                  <a:pt x="22232" y="4991"/>
                </a:lnTo>
                <a:cubicBezTo>
                  <a:pt x="22262" y="4995"/>
                  <a:pt x="22290" y="4996"/>
                  <a:pt x="22316" y="4996"/>
                </a:cubicBezTo>
                <a:cubicBezTo>
                  <a:pt x="22579" y="4996"/>
                  <a:pt x="22613" y="4837"/>
                  <a:pt x="22647" y="4802"/>
                </a:cubicBezTo>
                <a:lnTo>
                  <a:pt x="22496" y="4651"/>
                </a:lnTo>
                <a:close/>
                <a:moveTo>
                  <a:pt x="65521" y="4538"/>
                </a:moveTo>
                <a:lnTo>
                  <a:pt x="65370" y="4689"/>
                </a:lnTo>
                <a:lnTo>
                  <a:pt x="65370" y="4878"/>
                </a:lnTo>
                <a:lnTo>
                  <a:pt x="65483" y="4991"/>
                </a:lnTo>
                <a:cubicBezTo>
                  <a:pt x="65540" y="5010"/>
                  <a:pt x="65587" y="5020"/>
                  <a:pt x="65625" y="5020"/>
                </a:cubicBezTo>
                <a:cubicBezTo>
                  <a:pt x="65663" y="5020"/>
                  <a:pt x="65691" y="5010"/>
                  <a:pt x="65710" y="4991"/>
                </a:cubicBezTo>
                <a:cubicBezTo>
                  <a:pt x="65824" y="4954"/>
                  <a:pt x="65824" y="4840"/>
                  <a:pt x="65862" y="4802"/>
                </a:cubicBezTo>
                <a:cubicBezTo>
                  <a:pt x="65862" y="4765"/>
                  <a:pt x="65862" y="4765"/>
                  <a:pt x="65862" y="4765"/>
                </a:cubicBezTo>
                <a:lnTo>
                  <a:pt x="65748" y="4538"/>
                </a:lnTo>
                <a:close/>
                <a:moveTo>
                  <a:pt x="54746" y="4273"/>
                </a:moveTo>
                <a:cubicBezTo>
                  <a:pt x="54670" y="4273"/>
                  <a:pt x="54481" y="4273"/>
                  <a:pt x="54368" y="4538"/>
                </a:cubicBezTo>
                <a:lnTo>
                  <a:pt x="54368" y="4651"/>
                </a:lnTo>
                <a:lnTo>
                  <a:pt x="54406" y="4651"/>
                </a:lnTo>
                <a:cubicBezTo>
                  <a:pt x="54519" y="4802"/>
                  <a:pt x="54633" y="4954"/>
                  <a:pt x="54859" y="5029"/>
                </a:cubicBezTo>
                <a:lnTo>
                  <a:pt x="55049" y="4991"/>
                </a:lnTo>
                <a:cubicBezTo>
                  <a:pt x="55086" y="4916"/>
                  <a:pt x="55086" y="4840"/>
                  <a:pt x="55086" y="4765"/>
                </a:cubicBezTo>
                <a:cubicBezTo>
                  <a:pt x="55086" y="4575"/>
                  <a:pt x="54935" y="4311"/>
                  <a:pt x="54746" y="4273"/>
                </a:cubicBezTo>
                <a:close/>
                <a:moveTo>
                  <a:pt x="78352" y="4598"/>
                </a:moveTo>
                <a:cubicBezTo>
                  <a:pt x="78326" y="4598"/>
                  <a:pt x="78296" y="4602"/>
                  <a:pt x="78262" y="4613"/>
                </a:cubicBezTo>
                <a:cubicBezTo>
                  <a:pt x="78149" y="4613"/>
                  <a:pt x="78073" y="4727"/>
                  <a:pt x="78073" y="4802"/>
                </a:cubicBezTo>
                <a:cubicBezTo>
                  <a:pt x="78073" y="4916"/>
                  <a:pt x="78111" y="4991"/>
                  <a:pt x="78225" y="5067"/>
                </a:cubicBezTo>
                <a:cubicBezTo>
                  <a:pt x="78262" y="5105"/>
                  <a:pt x="78338" y="5105"/>
                  <a:pt x="78376" y="5105"/>
                </a:cubicBezTo>
                <a:lnTo>
                  <a:pt x="78451" y="5067"/>
                </a:lnTo>
                <a:cubicBezTo>
                  <a:pt x="78527" y="5029"/>
                  <a:pt x="78565" y="4878"/>
                  <a:pt x="78565" y="4802"/>
                </a:cubicBezTo>
                <a:cubicBezTo>
                  <a:pt x="78565" y="4727"/>
                  <a:pt x="78527" y="4651"/>
                  <a:pt x="78489" y="4651"/>
                </a:cubicBezTo>
                <a:cubicBezTo>
                  <a:pt x="78463" y="4624"/>
                  <a:pt x="78417" y="4598"/>
                  <a:pt x="78352" y="4598"/>
                </a:cubicBezTo>
                <a:close/>
                <a:moveTo>
                  <a:pt x="5974" y="4613"/>
                </a:moveTo>
                <a:lnTo>
                  <a:pt x="5861" y="4727"/>
                </a:lnTo>
                <a:lnTo>
                  <a:pt x="5861" y="4840"/>
                </a:lnTo>
                <a:cubicBezTo>
                  <a:pt x="5785" y="4840"/>
                  <a:pt x="5672" y="4878"/>
                  <a:pt x="5672" y="5029"/>
                </a:cubicBezTo>
                <a:lnTo>
                  <a:pt x="5785" y="5143"/>
                </a:lnTo>
                <a:cubicBezTo>
                  <a:pt x="5818" y="5154"/>
                  <a:pt x="5852" y="5158"/>
                  <a:pt x="5883" y="5158"/>
                </a:cubicBezTo>
                <a:cubicBezTo>
                  <a:pt x="5959" y="5158"/>
                  <a:pt x="6023" y="5132"/>
                  <a:pt x="6050" y="5105"/>
                </a:cubicBezTo>
                <a:lnTo>
                  <a:pt x="6125" y="4991"/>
                </a:lnTo>
                <a:lnTo>
                  <a:pt x="6201" y="4991"/>
                </a:lnTo>
                <a:lnTo>
                  <a:pt x="6314" y="4878"/>
                </a:lnTo>
                <a:lnTo>
                  <a:pt x="6314" y="4727"/>
                </a:lnTo>
                <a:lnTo>
                  <a:pt x="6163" y="4613"/>
                </a:lnTo>
                <a:close/>
                <a:moveTo>
                  <a:pt x="82535" y="5067"/>
                </a:moveTo>
                <a:lnTo>
                  <a:pt x="82421" y="5180"/>
                </a:lnTo>
                <a:lnTo>
                  <a:pt x="82421" y="5294"/>
                </a:lnTo>
                <a:lnTo>
                  <a:pt x="82572" y="5407"/>
                </a:lnTo>
                <a:cubicBezTo>
                  <a:pt x="82572" y="5407"/>
                  <a:pt x="82610" y="5445"/>
                  <a:pt x="82648" y="5445"/>
                </a:cubicBezTo>
                <a:lnTo>
                  <a:pt x="82837" y="5294"/>
                </a:lnTo>
                <a:cubicBezTo>
                  <a:pt x="82837" y="5256"/>
                  <a:pt x="82837" y="5143"/>
                  <a:pt x="82762" y="5105"/>
                </a:cubicBezTo>
                <a:cubicBezTo>
                  <a:pt x="82724" y="5067"/>
                  <a:pt x="82648" y="5067"/>
                  <a:pt x="82535" y="5067"/>
                </a:cubicBezTo>
                <a:close/>
                <a:moveTo>
                  <a:pt x="41332" y="5014"/>
                </a:moveTo>
                <a:cubicBezTo>
                  <a:pt x="41292" y="5014"/>
                  <a:pt x="41251" y="5019"/>
                  <a:pt x="41211" y="5029"/>
                </a:cubicBezTo>
                <a:lnTo>
                  <a:pt x="41098" y="5105"/>
                </a:lnTo>
                <a:cubicBezTo>
                  <a:pt x="41098" y="5143"/>
                  <a:pt x="41060" y="5218"/>
                  <a:pt x="41060" y="5256"/>
                </a:cubicBezTo>
                <a:cubicBezTo>
                  <a:pt x="41060" y="5332"/>
                  <a:pt x="41098" y="5483"/>
                  <a:pt x="41400" y="5521"/>
                </a:cubicBezTo>
                <a:lnTo>
                  <a:pt x="41551" y="5407"/>
                </a:lnTo>
                <a:cubicBezTo>
                  <a:pt x="41551" y="5407"/>
                  <a:pt x="41551" y="5445"/>
                  <a:pt x="41551" y="5445"/>
                </a:cubicBezTo>
                <a:cubicBezTo>
                  <a:pt x="41551" y="5445"/>
                  <a:pt x="41665" y="5407"/>
                  <a:pt x="41665" y="5332"/>
                </a:cubicBezTo>
                <a:lnTo>
                  <a:pt x="41627" y="5256"/>
                </a:lnTo>
                <a:lnTo>
                  <a:pt x="41665" y="5256"/>
                </a:lnTo>
                <a:lnTo>
                  <a:pt x="41627" y="5105"/>
                </a:lnTo>
                <a:cubicBezTo>
                  <a:pt x="41544" y="5049"/>
                  <a:pt x="41440" y="5014"/>
                  <a:pt x="41332" y="5014"/>
                </a:cubicBezTo>
                <a:close/>
                <a:moveTo>
                  <a:pt x="64727" y="4689"/>
                </a:moveTo>
                <a:lnTo>
                  <a:pt x="64652" y="4727"/>
                </a:lnTo>
                <a:cubicBezTo>
                  <a:pt x="64538" y="4765"/>
                  <a:pt x="64425" y="4840"/>
                  <a:pt x="64349" y="5029"/>
                </a:cubicBezTo>
                <a:lnTo>
                  <a:pt x="64311" y="5029"/>
                </a:lnTo>
                <a:lnTo>
                  <a:pt x="64198" y="5105"/>
                </a:lnTo>
                <a:cubicBezTo>
                  <a:pt x="64198" y="5105"/>
                  <a:pt x="64198" y="5067"/>
                  <a:pt x="64236" y="5067"/>
                </a:cubicBezTo>
                <a:lnTo>
                  <a:pt x="64085" y="5067"/>
                </a:lnTo>
                <a:lnTo>
                  <a:pt x="63933" y="5180"/>
                </a:lnTo>
                <a:cubicBezTo>
                  <a:pt x="63933" y="5332"/>
                  <a:pt x="63971" y="5407"/>
                  <a:pt x="64047" y="5445"/>
                </a:cubicBezTo>
                <a:cubicBezTo>
                  <a:pt x="64122" y="5521"/>
                  <a:pt x="64198" y="5521"/>
                  <a:pt x="64349" y="5521"/>
                </a:cubicBezTo>
                <a:lnTo>
                  <a:pt x="64425" y="5332"/>
                </a:lnTo>
                <a:cubicBezTo>
                  <a:pt x="64425" y="5332"/>
                  <a:pt x="64425" y="5294"/>
                  <a:pt x="64463" y="5294"/>
                </a:cubicBezTo>
                <a:cubicBezTo>
                  <a:pt x="64535" y="5323"/>
                  <a:pt x="64596" y="5335"/>
                  <a:pt x="64648" y="5335"/>
                </a:cubicBezTo>
                <a:cubicBezTo>
                  <a:pt x="64733" y="5335"/>
                  <a:pt x="64794" y="5303"/>
                  <a:pt x="64841" y="5256"/>
                </a:cubicBezTo>
                <a:cubicBezTo>
                  <a:pt x="64879" y="5218"/>
                  <a:pt x="64879" y="5218"/>
                  <a:pt x="64916" y="5180"/>
                </a:cubicBezTo>
                <a:lnTo>
                  <a:pt x="64992" y="5067"/>
                </a:lnTo>
                <a:cubicBezTo>
                  <a:pt x="64992" y="5029"/>
                  <a:pt x="64992" y="4991"/>
                  <a:pt x="64992" y="4954"/>
                </a:cubicBezTo>
                <a:cubicBezTo>
                  <a:pt x="64992" y="4840"/>
                  <a:pt x="64992" y="4765"/>
                  <a:pt x="64879" y="4689"/>
                </a:cubicBezTo>
                <a:close/>
                <a:moveTo>
                  <a:pt x="77279" y="5067"/>
                </a:moveTo>
                <a:cubicBezTo>
                  <a:pt x="77128" y="5067"/>
                  <a:pt x="77015" y="5143"/>
                  <a:pt x="76977" y="5256"/>
                </a:cubicBezTo>
                <a:lnTo>
                  <a:pt x="77053" y="5369"/>
                </a:lnTo>
                <a:cubicBezTo>
                  <a:pt x="77053" y="5483"/>
                  <a:pt x="77166" y="5558"/>
                  <a:pt x="77242" y="5558"/>
                </a:cubicBezTo>
                <a:lnTo>
                  <a:pt x="77393" y="5445"/>
                </a:lnTo>
                <a:cubicBezTo>
                  <a:pt x="77431" y="5407"/>
                  <a:pt x="77431" y="5407"/>
                  <a:pt x="77431" y="5369"/>
                </a:cubicBezTo>
                <a:cubicBezTo>
                  <a:pt x="77431" y="5332"/>
                  <a:pt x="77468" y="5332"/>
                  <a:pt x="77468" y="5256"/>
                </a:cubicBezTo>
                <a:cubicBezTo>
                  <a:pt x="77468" y="5218"/>
                  <a:pt x="77431" y="5143"/>
                  <a:pt x="77355" y="5105"/>
                </a:cubicBezTo>
                <a:lnTo>
                  <a:pt x="77279" y="5067"/>
                </a:lnTo>
                <a:close/>
                <a:moveTo>
                  <a:pt x="70701" y="5294"/>
                </a:moveTo>
                <a:lnTo>
                  <a:pt x="70550" y="5407"/>
                </a:lnTo>
                <a:lnTo>
                  <a:pt x="70550" y="5483"/>
                </a:lnTo>
                <a:lnTo>
                  <a:pt x="70701" y="5634"/>
                </a:lnTo>
                <a:cubicBezTo>
                  <a:pt x="70739" y="5634"/>
                  <a:pt x="70814" y="5672"/>
                  <a:pt x="70928" y="5672"/>
                </a:cubicBezTo>
                <a:lnTo>
                  <a:pt x="71041" y="5558"/>
                </a:lnTo>
                <a:lnTo>
                  <a:pt x="71041" y="5407"/>
                </a:lnTo>
                <a:lnTo>
                  <a:pt x="70890" y="5294"/>
                </a:lnTo>
                <a:close/>
                <a:moveTo>
                  <a:pt x="86940" y="5479"/>
                </a:moveTo>
                <a:cubicBezTo>
                  <a:pt x="86922" y="5479"/>
                  <a:pt x="86903" y="5480"/>
                  <a:pt x="86883" y="5483"/>
                </a:cubicBezTo>
                <a:lnTo>
                  <a:pt x="86769" y="5596"/>
                </a:lnTo>
                <a:cubicBezTo>
                  <a:pt x="86769" y="5748"/>
                  <a:pt x="86883" y="5823"/>
                  <a:pt x="86920" y="5823"/>
                </a:cubicBezTo>
                <a:cubicBezTo>
                  <a:pt x="86958" y="5861"/>
                  <a:pt x="86958" y="5861"/>
                  <a:pt x="86958" y="5861"/>
                </a:cubicBezTo>
                <a:lnTo>
                  <a:pt x="87223" y="5785"/>
                </a:lnTo>
                <a:lnTo>
                  <a:pt x="87223" y="5748"/>
                </a:lnTo>
                <a:cubicBezTo>
                  <a:pt x="87223" y="5678"/>
                  <a:pt x="87158" y="5479"/>
                  <a:pt x="86940" y="5479"/>
                </a:cubicBezTo>
                <a:close/>
                <a:moveTo>
                  <a:pt x="3479" y="3971"/>
                </a:moveTo>
                <a:cubicBezTo>
                  <a:pt x="3366" y="4008"/>
                  <a:pt x="3252" y="4046"/>
                  <a:pt x="3176" y="4084"/>
                </a:cubicBezTo>
                <a:cubicBezTo>
                  <a:pt x="3096" y="4111"/>
                  <a:pt x="3035" y="4137"/>
                  <a:pt x="2966" y="4137"/>
                </a:cubicBezTo>
                <a:cubicBezTo>
                  <a:pt x="2937" y="4137"/>
                  <a:pt x="2907" y="4133"/>
                  <a:pt x="2874" y="4122"/>
                </a:cubicBezTo>
                <a:lnTo>
                  <a:pt x="2761" y="4197"/>
                </a:lnTo>
                <a:cubicBezTo>
                  <a:pt x="2685" y="4235"/>
                  <a:pt x="2685" y="4273"/>
                  <a:pt x="2647" y="4311"/>
                </a:cubicBezTo>
                <a:cubicBezTo>
                  <a:pt x="2647" y="4349"/>
                  <a:pt x="2647" y="4386"/>
                  <a:pt x="2609" y="4386"/>
                </a:cubicBezTo>
                <a:cubicBezTo>
                  <a:pt x="2496" y="4386"/>
                  <a:pt x="2420" y="4462"/>
                  <a:pt x="2383" y="4538"/>
                </a:cubicBezTo>
                <a:cubicBezTo>
                  <a:pt x="2383" y="4538"/>
                  <a:pt x="2383" y="4538"/>
                  <a:pt x="2345" y="4575"/>
                </a:cubicBezTo>
                <a:lnTo>
                  <a:pt x="2231" y="4575"/>
                </a:lnTo>
                <a:cubicBezTo>
                  <a:pt x="2156" y="4613"/>
                  <a:pt x="2156" y="4651"/>
                  <a:pt x="2118" y="4689"/>
                </a:cubicBezTo>
                <a:cubicBezTo>
                  <a:pt x="2118" y="4727"/>
                  <a:pt x="2118" y="4727"/>
                  <a:pt x="2118" y="4727"/>
                </a:cubicBezTo>
                <a:cubicBezTo>
                  <a:pt x="2080" y="4727"/>
                  <a:pt x="2042" y="4765"/>
                  <a:pt x="2042" y="4802"/>
                </a:cubicBezTo>
                <a:lnTo>
                  <a:pt x="2042" y="4727"/>
                </a:lnTo>
                <a:lnTo>
                  <a:pt x="1891" y="4613"/>
                </a:lnTo>
                <a:lnTo>
                  <a:pt x="1664" y="4613"/>
                </a:lnTo>
                <a:lnTo>
                  <a:pt x="1513" y="4727"/>
                </a:lnTo>
                <a:lnTo>
                  <a:pt x="1513" y="4840"/>
                </a:lnTo>
                <a:lnTo>
                  <a:pt x="1664" y="4954"/>
                </a:lnTo>
                <a:lnTo>
                  <a:pt x="1891" y="4954"/>
                </a:lnTo>
                <a:lnTo>
                  <a:pt x="1967" y="4878"/>
                </a:lnTo>
                <a:lnTo>
                  <a:pt x="1967" y="4878"/>
                </a:lnTo>
                <a:cubicBezTo>
                  <a:pt x="1891" y="4954"/>
                  <a:pt x="1891" y="5029"/>
                  <a:pt x="1891" y="5067"/>
                </a:cubicBezTo>
                <a:lnTo>
                  <a:pt x="1853" y="5105"/>
                </a:lnTo>
                <a:cubicBezTo>
                  <a:pt x="1853" y="5180"/>
                  <a:pt x="1891" y="5218"/>
                  <a:pt x="1929" y="5256"/>
                </a:cubicBezTo>
                <a:cubicBezTo>
                  <a:pt x="1929" y="5294"/>
                  <a:pt x="1929" y="5294"/>
                  <a:pt x="1929" y="5294"/>
                </a:cubicBezTo>
                <a:cubicBezTo>
                  <a:pt x="1929" y="5294"/>
                  <a:pt x="1929" y="5332"/>
                  <a:pt x="1929" y="5332"/>
                </a:cubicBezTo>
                <a:cubicBezTo>
                  <a:pt x="1929" y="5369"/>
                  <a:pt x="1929" y="5407"/>
                  <a:pt x="1929" y="5407"/>
                </a:cubicBezTo>
                <a:lnTo>
                  <a:pt x="2004" y="5558"/>
                </a:lnTo>
                <a:cubicBezTo>
                  <a:pt x="2080" y="5558"/>
                  <a:pt x="2118" y="5558"/>
                  <a:pt x="2156" y="5521"/>
                </a:cubicBezTo>
                <a:cubicBezTo>
                  <a:pt x="2204" y="5553"/>
                  <a:pt x="2252" y="5564"/>
                  <a:pt x="2297" y="5564"/>
                </a:cubicBezTo>
                <a:cubicBezTo>
                  <a:pt x="2358" y="5564"/>
                  <a:pt x="2414" y="5542"/>
                  <a:pt x="2458" y="5521"/>
                </a:cubicBezTo>
                <a:lnTo>
                  <a:pt x="2836" y="5521"/>
                </a:lnTo>
                <a:cubicBezTo>
                  <a:pt x="2761" y="5558"/>
                  <a:pt x="2761" y="5672"/>
                  <a:pt x="2761" y="5823"/>
                </a:cubicBezTo>
                <a:lnTo>
                  <a:pt x="2874" y="5937"/>
                </a:lnTo>
                <a:cubicBezTo>
                  <a:pt x="3025" y="5937"/>
                  <a:pt x="3101" y="5937"/>
                  <a:pt x="3176" y="5861"/>
                </a:cubicBezTo>
                <a:cubicBezTo>
                  <a:pt x="3290" y="5823"/>
                  <a:pt x="3328" y="5710"/>
                  <a:pt x="3290" y="5521"/>
                </a:cubicBezTo>
                <a:lnTo>
                  <a:pt x="3176" y="5445"/>
                </a:lnTo>
                <a:cubicBezTo>
                  <a:pt x="3139" y="5445"/>
                  <a:pt x="3139" y="5445"/>
                  <a:pt x="3101" y="5407"/>
                </a:cubicBezTo>
                <a:cubicBezTo>
                  <a:pt x="3176" y="5369"/>
                  <a:pt x="3214" y="5294"/>
                  <a:pt x="3214" y="5180"/>
                </a:cubicBezTo>
                <a:lnTo>
                  <a:pt x="3139" y="5105"/>
                </a:lnTo>
                <a:cubicBezTo>
                  <a:pt x="3139" y="5105"/>
                  <a:pt x="3139" y="5067"/>
                  <a:pt x="3176" y="5067"/>
                </a:cubicBezTo>
                <a:lnTo>
                  <a:pt x="2987" y="4916"/>
                </a:lnTo>
                <a:cubicBezTo>
                  <a:pt x="3139" y="4878"/>
                  <a:pt x="3290" y="4727"/>
                  <a:pt x="3328" y="4613"/>
                </a:cubicBezTo>
                <a:lnTo>
                  <a:pt x="3366" y="4575"/>
                </a:lnTo>
                <a:cubicBezTo>
                  <a:pt x="3366" y="4500"/>
                  <a:pt x="3328" y="4462"/>
                  <a:pt x="3290" y="4462"/>
                </a:cubicBezTo>
                <a:cubicBezTo>
                  <a:pt x="3441" y="4424"/>
                  <a:pt x="3668" y="4349"/>
                  <a:pt x="3668" y="4122"/>
                </a:cubicBezTo>
                <a:lnTo>
                  <a:pt x="3668" y="4084"/>
                </a:lnTo>
                <a:lnTo>
                  <a:pt x="3479" y="3971"/>
                </a:lnTo>
                <a:close/>
                <a:moveTo>
                  <a:pt x="9112" y="5483"/>
                </a:moveTo>
                <a:lnTo>
                  <a:pt x="8961" y="5672"/>
                </a:lnTo>
                <a:cubicBezTo>
                  <a:pt x="8961" y="5710"/>
                  <a:pt x="8961" y="5710"/>
                  <a:pt x="8961" y="5748"/>
                </a:cubicBezTo>
                <a:cubicBezTo>
                  <a:pt x="8923" y="5899"/>
                  <a:pt x="8999" y="5937"/>
                  <a:pt x="9074" y="5974"/>
                </a:cubicBezTo>
                <a:lnTo>
                  <a:pt x="9226" y="5937"/>
                </a:lnTo>
                <a:cubicBezTo>
                  <a:pt x="9301" y="5861"/>
                  <a:pt x="9339" y="5785"/>
                  <a:pt x="9339" y="5710"/>
                </a:cubicBezTo>
                <a:cubicBezTo>
                  <a:pt x="9339" y="5672"/>
                  <a:pt x="9301" y="5558"/>
                  <a:pt x="9112" y="5483"/>
                </a:cubicBezTo>
                <a:close/>
                <a:moveTo>
                  <a:pt x="40364" y="5435"/>
                </a:moveTo>
                <a:cubicBezTo>
                  <a:pt x="40345" y="5435"/>
                  <a:pt x="40325" y="5438"/>
                  <a:pt x="40304" y="5445"/>
                </a:cubicBezTo>
                <a:cubicBezTo>
                  <a:pt x="40266" y="5445"/>
                  <a:pt x="40228" y="5483"/>
                  <a:pt x="40190" y="5558"/>
                </a:cubicBezTo>
                <a:lnTo>
                  <a:pt x="40266" y="5672"/>
                </a:lnTo>
                <a:cubicBezTo>
                  <a:pt x="40228" y="5785"/>
                  <a:pt x="40304" y="5937"/>
                  <a:pt x="40417" y="5974"/>
                </a:cubicBezTo>
                <a:lnTo>
                  <a:pt x="40568" y="5823"/>
                </a:lnTo>
                <a:cubicBezTo>
                  <a:pt x="40568" y="5823"/>
                  <a:pt x="40568" y="5861"/>
                  <a:pt x="40568" y="5861"/>
                </a:cubicBezTo>
                <a:cubicBezTo>
                  <a:pt x="40644" y="5861"/>
                  <a:pt x="40757" y="5823"/>
                  <a:pt x="40757" y="5672"/>
                </a:cubicBezTo>
                <a:lnTo>
                  <a:pt x="40757" y="5634"/>
                </a:lnTo>
                <a:lnTo>
                  <a:pt x="40606" y="5558"/>
                </a:lnTo>
                <a:cubicBezTo>
                  <a:pt x="40568" y="5521"/>
                  <a:pt x="40568" y="5521"/>
                  <a:pt x="40530" y="5521"/>
                </a:cubicBezTo>
                <a:cubicBezTo>
                  <a:pt x="40500" y="5490"/>
                  <a:pt x="40444" y="5435"/>
                  <a:pt x="40364" y="5435"/>
                </a:cubicBezTo>
                <a:close/>
                <a:moveTo>
                  <a:pt x="41612" y="5586"/>
                </a:moveTo>
                <a:cubicBezTo>
                  <a:pt x="41593" y="5586"/>
                  <a:pt x="41573" y="5589"/>
                  <a:pt x="41551" y="5596"/>
                </a:cubicBezTo>
                <a:cubicBezTo>
                  <a:pt x="41551" y="5634"/>
                  <a:pt x="41476" y="5672"/>
                  <a:pt x="41476" y="5748"/>
                </a:cubicBezTo>
                <a:lnTo>
                  <a:pt x="41551" y="5861"/>
                </a:lnTo>
                <a:lnTo>
                  <a:pt x="41665" y="5974"/>
                </a:lnTo>
                <a:lnTo>
                  <a:pt x="41702" y="5974"/>
                </a:lnTo>
                <a:cubicBezTo>
                  <a:pt x="41778" y="5974"/>
                  <a:pt x="41967" y="5974"/>
                  <a:pt x="41967" y="5823"/>
                </a:cubicBezTo>
                <a:lnTo>
                  <a:pt x="41854" y="5710"/>
                </a:lnTo>
                <a:cubicBezTo>
                  <a:pt x="41854" y="5672"/>
                  <a:pt x="41816" y="5672"/>
                  <a:pt x="41816" y="5672"/>
                </a:cubicBezTo>
                <a:cubicBezTo>
                  <a:pt x="41755" y="5641"/>
                  <a:pt x="41694" y="5586"/>
                  <a:pt x="41612" y="5586"/>
                </a:cubicBezTo>
                <a:close/>
                <a:moveTo>
                  <a:pt x="36787" y="5445"/>
                </a:moveTo>
                <a:lnTo>
                  <a:pt x="36598" y="5558"/>
                </a:lnTo>
                <a:cubicBezTo>
                  <a:pt x="36598" y="5558"/>
                  <a:pt x="36598" y="5596"/>
                  <a:pt x="36561" y="5596"/>
                </a:cubicBezTo>
                <a:cubicBezTo>
                  <a:pt x="36561" y="5634"/>
                  <a:pt x="36523" y="5672"/>
                  <a:pt x="36523" y="5748"/>
                </a:cubicBezTo>
                <a:lnTo>
                  <a:pt x="36712" y="5861"/>
                </a:lnTo>
                <a:cubicBezTo>
                  <a:pt x="36712" y="5893"/>
                  <a:pt x="36796" y="5982"/>
                  <a:pt x="36916" y="5982"/>
                </a:cubicBezTo>
                <a:cubicBezTo>
                  <a:pt x="36935" y="5982"/>
                  <a:pt x="36955" y="5980"/>
                  <a:pt x="36976" y="5974"/>
                </a:cubicBezTo>
                <a:lnTo>
                  <a:pt x="37090" y="5861"/>
                </a:lnTo>
                <a:cubicBezTo>
                  <a:pt x="37090" y="5823"/>
                  <a:pt x="37090" y="5785"/>
                  <a:pt x="37128" y="5785"/>
                </a:cubicBezTo>
                <a:lnTo>
                  <a:pt x="37014" y="5596"/>
                </a:lnTo>
                <a:cubicBezTo>
                  <a:pt x="36939" y="5596"/>
                  <a:pt x="36939" y="5596"/>
                  <a:pt x="36901" y="5521"/>
                </a:cubicBezTo>
                <a:cubicBezTo>
                  <a:pt x="36863" y="5521"/>
                  <a:pt x="36825" y="5483"/>
                  <a:pt x="36787" y="5445"/>
                </a:cubicBezTo>
                <a:close/>
                <a:moveTo>
                  <a:pt x="999" y="5647"/>
                </a:moveTo>
                <a:cubicBezTo>
                  <a:pt x="939" y="5647"/>
                  <a:pt x="879" y="5656"/>
                  <a:pt x="832" y="5672"/>
                </a:cubicBezTo>
                <a:cubicBezTo>
                  <a:pt x="719" y="5672"/>
                  <a:pt x="681" y="5748"/>
                  <a:pt x="681" y="5861"/>
                </a:cubicBezTo>
                <a:lnTo>
                  <a:pt x="719" y="5937"/>
                </a:lnTo>
                <a:cubicBezTo>
                  <a:pt x="757" y="6012"/>
                  <a:pt x="870" y="6012"/>
                  <a:pt x="984" y="6012"/>
                </a:cubicBezTo>
                <a:cubicBezTo>
                  <a:pt x="1059" y="6012"/>
                  <a:pt x="1173" y="5937"/>
                  <a:pt x="1210" y="5861"/>
                </a:cubicBezTo>
                <a:lnTo>
                  <a:pt x="1210" y="5710"/>
                </a:lnTo>
                <a:cubicBezTo>
                  <a:pt x="1166" y="5665"/>
                  <a:pt x="1083" y="5647"/>
                  <a:pt x="999" y="5647"/>
                </a:cubicBezTo>
                <a:close/>
                <a:moveTo>
                  <a:pt x="2458" y="5899"/>
                </a:moveTo>
                <a:cubicBezTo>
                  <a:pt x="2307" y="5899"/>
                  <a:pt x="2193" y="5899"/>
                  <a:pt x="2118" y="5974"/>
                </a:cubicBezTo>
                <a:cubicBezTo>
                  <a:pt x="2080" y="6012"/>
                  <a:pt x="2042" y="6050"/>
                  <a:pt x="2042" y="6201"/>
                </a:cubicBezTo>
                <a:lnTo>
                  <a:pt x="2193" y="6277"/>
                </a:lnTo>
                <a:lnTo>
                  <a:pt x="2420" y="6277"/>
                </a:lnTo>
                <a:lnTo>
                  <a:pt x="2572" y="6163"/>
                </a:lnTo>
                <a:lnTo>
                  <a:pt x="2572" y="6012"/>
                </a:lnTo>
                <a:lnTo>
                  <a:pt x="2458" y="5899"/>
                </a:lnTo>
                <a:close/>
                <a:moveTo>
                  <a:pt x="40115" y="5861"/>
                </a:moveTo>
                <a:lnTo>
                  <a:pt x="39963" y="5974"/>
                </a:lnTo>
                <a:cubicBezTo>
                  <a:pt x="39963" y="5974"/>
                  <a:pt x="39963" y="6012"/>
                  <a:pt x="39963" y="6012"/>
                </a:cubicBezTo>
                <a:lnTo>
                  <a:pt x="40077" y="6012"/>
                </a:lnTo>
                <a:lnTo>
                  <a:pt x="39963" y="6050"/>
                </a:lnTo>
                <a:cubicBezTo>
                  <a:pt x="39963" y="6088"/>
                  <a:pt x="39963" y="6239"/>
                  <a:pt x="40115" y="6277"/>
                </a:cubicBezTo>
                <a:lnTo>
                  <a:pt x="40304" y="6163"/>
                </a:lnTo>
                <a:lnTo>
                  <a:pt x="40304" y="6163"/>
                </a:lnTo>
                <a:cubicBezTo>
                  <a:pt x="40304" y="6201"/>
                  <a:pt x="40266" y="6201"/>
                  <a:pt x="40266" y="6201"/>
                </a:cubicBezTo>
                <a:cubicBezTo>
                  <a:pt x="40304" y="6201"/>
                  <a:pt x="40379" y="6163"/>
                  <a:pt x="40417" y="6088"/>
                </a:cubicBezTo>
                <a:lnTo>
                  <a:pt x="40266" y="5937"/>
                </a:lnTo>
                <a:cubicBezTo>
                  <a:pt x="40266" y="5899"/>
                  <a:pt x="40190" y="5861"/>
                  <a:pt x="40115" y="5861"/>
                </a:cubicBezTo>
                <a:close/>
                <a:moveTo>
                  <a:pt x="50965" y="5937"/>
                </a:moveTo>
                <a:lnTo>
                  <a:pt x="50852" y="5974"/>
                </a:lnTo>
                <a:cubicBezTo>
                  <a:pt x="50776" y="6050"/>
                  <a:pt x="50738" y="6088"/>
                  <a:pt x="50738" y="6163"/>
                </a:cubicBezTo>
                <a:cubicBezTo>
                  <a:pt x="50738" y="6277"/>
                  <a:pt x="50852" y="6390"/>
                  <a:pt x="51003" y="6390"/>
                </a:cubicBezTo>
                <a:lnTo>
                  <a:pt x="51154" y="6277"/>
                </a:lnTo>
                <a:cubicBezTo>
                  <a:pt x="51117" y="6239"/>
                  <a:pt x="51117" y="6239"/>
                  <a:pt x="51117" y="6239"/>
                </a:cubicBezTo>
                <a:lnTo>
                  <a:pt x="51003" y="6239"/>
                </a:lnTo>
                <a:lnTo>
                  <a:pt x="51154" y="6163"/>
                </a:lnTo>
                <a:cubicBezTo>
                  <a:pt x="51154" y="6050"/>
                  <a:pt x="51079" y="5974"/>
                  <a:pt x="50965" y="5937"/>
                </a:cubicBezTo>
                <a:close/>
                <a:moveTo>
                  <a:pt x="28356" y="5899"/>
                </a:moveTo>
                <a:cubicBezTo>
                  <a:pt x="28243" y="5899"/>
                  <a:pt x="28129" y="5937"/>
                  <a:pt x="28092" y="6012"/>
                </a:cubicBezTo>
                <a:lnTo>
                  <a:pt x="28129" y="6088"/>
                </a:lnTo>
                <a:cubicBezTo>
                  <a:pt x="28129" y="6088"/>
                  <a:pt x="28092" y="6163"/>
                  <a:pt x="28092" y="6239"/>
                </a:cubicBezTo>
                <a:lnTo>
                  <a:pt x="28129" y="6315"/>
                </a:lnTo>
                <a:cubicBezTo>
                  <a:pt x="28186" y="6371"/>
                  <a:pt x="28271" y="6400"/>
                  <a:pt x="28361" y="6400"/>
                </a:cubicBezTo>
                <a:cubicBezTo>
                  <a:pt x="28451" y="6400"/>
                  <a:pt x="28545" y="6371"/>
                  <a:pt x="28621" y="6315"/>
                </a:cubicBezTo>
                <a:lnTo>
                  <a:pt x="28659" y="6239"/>
                </a:lnTo>
                <a:lnTo>
                  <a:pt x="28659" y="6201"/>
                </a:lnTo>
                <a:cubicBezTo>
                  <a:pt x="28659" y="6050"/>
                  <a:pt x="28508" y="5937"/>
                  <a:pt x="28356" y="5899"/>
                </a:cubicBezTo>
                <a:close/>
                <a:moveTo>
                  <a:pt x="88244" y="6012"/>
                </a:moveTo>
                <a:lnTo>
                  <a:pt x="88092" y="6126"/>
                </a:lnTo>
                <a:lnTo>
                  <a:pt x="88092" y="6163"/>
                </a:lnTo>
                <a:cubicBezTo>
                  <a:pt x="88092" y="6239"/>
                  <a:pt x="88130" y="6352"/>
                  <a:pt x="88206" y="6390"/>
                </a:cubicBezTo>
                <a:lnTo>
                  <a:pt x="88281" y="6428"/>
                </a:lnTo>
                <a:cubicBezTo>
                  <a:pt x="88315" y="6439"/>
                  <a:pt x="88345" y="6444"/>
                  <a:pt x="88372" y="6444"/>
                </a:cubicBezTo>
                <a:cubicBezTo>
                  <a:pt x="88439" y="6444"/>
                  <a:pt x="88493" y="6417"/>
                  <a:pt x="88546" y="6390"/>
                </a:cubicBezTo>
                <a:cubicBezTo>
                  <a:pt x="88584" y="6352"/>
                  <a:pt x="88622" y="6277"/>
                  <a:pt x="88622" y="6201"/>
                </a:cubicBezTo>
                <a:lnTo>
                  <a:pt x="88622" y="6163"/>
                </a:lnTo>
                <a:lnTo>
                  <a:pt x="88470" y="6050"/>
                </a:lnTo>
                <a:lnTo>
                  <a:pt x="88433" y="6050"/>
                </a:lnTo>
                <a:cubicBezTo>
                  <a:pt x="88395" y="6012"/>
                  <a:pt x="88319" y="6012"/>
                  <a:pt x="88244" y="6012"/>
                </a:cubicBezTo>
                <a:close/>
                <a:moveTo>
                  <a:pt x="89227" y="5710"/>
                </a:moveTo>
                <a:lnTo>
                  <a:pt x="89075" y="5861"/>
                </a:lnTo>
                <a:cubicBezTo>
                  <a:pt x="89075" y="5861"/>
                  <a:pt x="89075" y="5899"/>
                  <a:pt x="89075" y="5899"/>
                </a:cubicBezTo>
                <a:cubicBezTo>
                  <a:pt x="89038" y="5937"/>
                  <a:pt x="89000" y="6012"/>
                  <a:pt x="89000" y="6163"/>
                </a:cubicBezTo>
                <a:lnTo>
                  <a:pt x="89113" y="6239"/>
                </a:lnTo>
                <a:cubicBezTo>
                  <a:pt x="89151" y="6239"/>
                  <a:pt x="89189" y="6277"/>
                  <a:pt x="89227" y="6352"/>
                </a:cubicBezTo>
                <a:cubicBezTo>
                  <a:pt x="89302" y="6428"/>
                  <a:pt x="89378" y="6504"/>
                  <a:pt x="89529" y="6541"/>
                </a:cubicBezTo>
                <a:lnTo>
                  <a:pt x="89718" y="6428"/>
                </a:lnTo>
                <a:cubicBezTo>
                  <a:pt x="89718" y="6390"/>
                  <a:pt x="89756" y="6352"/>
                  <a:pt x="89832" y="6277"/>
                </a:cubicBezTo>
                <a:cubicBezTo>
                  <a:pt x="89907" y="6239"/>
                  <a:pt x="90058" y="6163"/>
                  <a:pt x="90058" y="5974"/>
                </a:cubicBezTo>
                <a:lnTo>
                  <a:pt x="89983" y="5861"/>
                </a:lnTo>
                <a:lnTo>
                  <a:pt x="90021" y="5861"/>
                </a:lnTo>
                <a:lnTo>
                  <a:pt x="89907" y="5748"/>
                </a:lnTo>
                <a:cubicBezTo>
                  <a:pt x="89794" y="5710"/>
                  <a:pt x="89680" y="5710"/>
                  <a:pt x="89605" y="5710"/>
                </a:cubicBezTo>
                <a:close/>
                <a:moveTo>
                  <a:pt x="66807" y="6201"/>
                </a:moveTo>
                <a:lnTo>
                  <a:pt x="66731" y="6239"/>
                </a:lnTo>
                <a:cubicBezTo>
                  <a:pt x="66655" y="6239"/>
                  <a:pt x="66580" y="6315"/>
                  <a:pt x="66580" y="6352"/>
                </a:cubicBezTo>
                <a:cubicBezTo>
                  <a:pt x="66542" y="6352"/>
                  <a:pt x="66504" y="6315"/>
                  <a:pt x="66466" y="6315"/>
                </a:cubicBezTo>
                <a:lnTo>
                  <a:pt x="66277" y="6428"/>
                </a:lnTo>
                <a:cubicBezTo>
                  <a:pt x="66277" y="6428"/>
                  <a:pt x="66240" y="6504"/>
                  <a:pt x="66240" y="6541"/>
                </a:cubicBezTo>
                <a:lnTo>
                  <a:pt x="66240" y="6617"/>
                </a:lnTo>
                <a:lnTo>
                  <a:pt x="66353" y="6693"/>
                </a:lnTo>
                <a:lnTo>
                  <a:pt x="66542" y="6693"/>
                </a:lnTo>
                <a:lnTo>
                  <a:pt x="66655" y="6617"/>
                </a:lnTo>
                <a:cubicBezTo>
                  <a:pt x="66693" y="6617"/>
                  <a:pt x="66731" y="6655"/>
                  <a:pt x="66769" y="6655"/>
                </a:cubicBezTo>
                <a:lnTo>
                  <a:pt x="66920" y="6579"/>
                </a:lnTo>
                <a:cubicBezTo>
                  <a:pt x="66958" y="6504"/>
                  <a:pt x="66996" y="6466"/>
                  <a:pt x="66996" y="6390"/>
                </a:cubicBezTo>
                <a:cubicBezTo>
                  <a:pt x="66996" y="6277"/>
                  <a:pt x="66920" y="6201"/>
                  <a:pt x="66807" y="6201"/>
                </a:cubicBezTo>
                <a:close/>
                <a:moveTo>
                  <a:pt x="76070" y="6315"/>
                </a:moveTo>
                <a:cubicBezTo>
                  <a:pt x="75994" y="6315"/>
                  <a:pt x="75881" y="6315"/>
                  <a:pt x="75843" y="6352"/>
                </a:cubicBezTo>
                <a:cubicBezTo>
                  <a:pt x="75805" y="6390"/>
                  <a:pt x="75767" y="6466"/>
                  <a:pt x="75767" y="6541"/>
                </a:cubicBezTo>
                <a:lnTo>
                  <a:pt x="75767" y="6579"/>
                </a:lnTo>
                <a:lnTo>
                  <a:pt x="75881" y="6693"/>
                </a:lnTo>
                <a:lnTo>
                  <a:pt x="76070" y="6693"/>
                </a:lnTo>
                <a:lnTo>
                  <a:pt x="76221" y="6579"/>
                </a:lnTo>
                <a:lnTo>
                  <a:pt x="76221" y="6428"/>
                </a:lnTo>
                <a:lnTo>
                  <a:pt x="76070" y="6315"/>
                </a:lnTo>
                <a:close/>
                <a:moveTo>
                  <a:pt x="45316" y="6413"/>
                </a:moveTo>
                <a:cubicBezTo>
                  <a:pt x="45282" y="6413"/>
                  <a:pt x="45249" y="6418"/>
                  <a:pt x="45219" y="6428"/>
                </a:cubicBezTo>
                <a:cubicBezTo>
                  <a:pt x="45105" y="6466"/>
                  <a:pt x="44992" y="6541"/>
                  <a:pt x="44954" y="6655"/>
                </a:cubicBezTo>
                <a:lnTo>
                  <a:pt x="45181" y="6768"/>
                </a:lnTo>
                <a:lnTo>
                  <a:pt x="45256" y="6768"/>
                </a:lnTo>
                <a:cubicBezTo>
                  <a:pt x="45280" y="6780"/>
                  <a:pt x="45310" y="6788"/>
                  <a:pt x="45345" y="6788"/>
                </a:cubicBezTo>
                <a:cubicBezTo>
                  <a:pt x="45422" y="6788"/>
                  <a:pt x="45518" y="6748"/>
                  <a:pt x="45597" y="6617"/>
                </a:cubicBezTo>
                <a:lnTo>
                  <a:pt x="45559" y="6504"/>
                </a:lnTo>
                <a:cubicBezTo>
                  <a:pt x="45503" y="6448"/>
                  <a:pt x="45408" y="6413"/>
                  <a:pt x="45316" y="6413"/>
                </a:cubicBezTo>
                <a:close/>
                <a:moveTo>
                  <a:pt x="65234" y="6564"/>
                </a:moveTo>
                <a:cubicBezTo>
                  <a:pt x="65204" y="6564"/>
                  <a:pt x="65174" y="6569"/>
                  <a:pt x="65143" y="6579"/>
                </a:cubicBezTo>
                <a:cubicBezTo>
                  <a:pt x="64992" y="6579"/>
                  <a:pt x="64916" y="6655"/>
                  <a:pt x="64841" y="6731"/>
                </a:cubicBezTo>
                <a:lnTo>
                  <a:pt x="64954" y="6920"/>
                </a:lnTo>
                <a:lnTo>
                  <a:pt x="65030" y="6995"/>
                </a:lnTo>
                <a:cubicBezTo>
                  <a:pt x="65058" y="6999"/>
                  <a:pt x="65085" y="7001"/>
                  <a:pt x="65110" y="7001"/>
                </a:cubicBezTo>
                <a:cubicBezTo>
                  <a:pt x="65318" y="7001"/>
                  <a:pt x="65412" y="6874"/>
                  <a:pt x="65446" y="6806"/>
                </a:cubicBezTo>
                <a:lnTo>
                  <a:pt x="65446" y="6655"/>
                </a:lnTo>
                <a:cubicBezTo>
                  <a:pt x="65390" y="6600"/>
                  <a:pt x="65315" y="6564"/>
                  <a:pt x="65234" y="6564"/>
                </a:cubicBezTo>
                <a:close/>
                <a:moveTo>
                  <a:pt x="46463" y="6420"/>
                </a:moveTo>
                <a:cubicBezTo>
                  <a:pt x="46441" y="6420"/>
                  <a:pt x="46417" y="6423"/>
                  <a:pt x="46391" y="6428"/>
                </a:cubicBezTo>
                <a:lnTo>
                  <a:pt x="46277" y="6579"/>
                </a:lnTo>
                <a:cubicBezTo>
                  <a:pt x="46277" y="6617"/>
                  <a:pt x="46277" y="6617"/>
                  <a:pt x="46239" y="6655"/>
                </a:cubicBezTo>
                <a:cubicBezTo>
                  <a:pt x="46202" y="6693"/>
                  <a:pt x="46126" y="6806"/>
                  <a:pt x="46164" y="6957"/>
                </a:cubicBezTo>
                <a:lnTo>
                  <a:pt x="46315" y="7071"/>
                </a:lnTo>
                <a:cubicBezTo>
                  <a:pt x="46340" y="7058"/>
                  <a:pt x="46361" y="7054"/>
                  <a:pt x="46379" y="7054"/>
                </a:cubicBezTo>
                <a:cubicBezTo>
                  <a:pt x="46416" y="7054"/>
                  <a:pt x="46441" y="7071"/>
                  <a:pt x="46466" y="7071"/>
                </a:cubicBezTo>
                <a:cubicBezTo>
                  <a:pt x="46504" y="7109"/>
                  <a:pt x="46580" y="7109"/>
                  <a:pt x="46655" y="7109"/>
                </a:cubicBezTo>
                <a:lnTo>
                  <a:pt x="46806" y="6995"/>
                </a:lnTo>
                <a:cubicBezTo>
                  <a:pt x="46806" y="6995"/>
                  <a:pt x="46806" y="6957"/>
                  <a:pt x="46806" y="6920"/>
                </a:cubicBezTo>
                <a:cubicBezTo>
                  <a:pt x="46844" y="6882"/>
                  <a:pt x="46882" y="6806"/>
                  <a:pt x="46882" y="6731"/>
                </a:cubicBezTo>
                <a:cubicBezTo>
                  <a:pt x="46882" y="6693"/>
                  <a:pt x="46882" y="6655"/>
                  <a:pt x="46844" y="6617"/>
                </a:cubicBezTo>
                <a:lnTo>
                  <a:pt x="46655" y="6541"/>
                </a:lnTo>
                <a:cubicBezTo>
                  <a:pt x="46655" y="6509"/>
                  <a:pt x="46599" y="6420"/>
                  <a:pt x="46463" y="6420"/>
                </a:cubicBezTo>
                <a:close/>
                <a:moveTo>
                  <a:pt x="73745" y="6441"/>
                </a:moveTo>
                <a:cubicBezTo>
                  <a:pt x="73701" y="6441"/>
                  <a:pt x="73656" y="6459"/>
                  <a:pt x="73612" y="6504"/>
                </a:cubicBezTo>
                <a:cubicBezTo>
                  <a:pt x="73574" y="6466"/>
                  <a:pt x="73536" y="6466"/>
                  <a:pt x="73461" y="6466"/>
                </a:cubicBezTo>
                <a:lnTo>
                  <a:pt x="73385" y="6655"/>
                </a:lnTo>
                <a:cubicBezTo>
                  <a:pt x="73385" y="6693"/>
                  <a:pt x="73423" y="6731"/>
                  <a:pt x="73423" y="6806"/>
                </a:cubicBezTo>
                <a:cubicBezTo>
                  <a:pt x="73461" y="6920"/>
                  <a:pt x="73499" y="7109"/>
                  <a:pt x="73763" y="7109"/>
                </a:cubicBezTo>
                <a:lnTo>
                  <a:pt x="73915" y="7033"/>
                </a:lnTo>
                <a:cubicBezTo>
                  <a:pt x="73915" y="6995"/>
                  <a:pt x="73952" y="6957"/>
                  <a:pt x="73952" y="6920"/>
                </a:cubicBezTo>
                <a:cubicBezTo>
                  <a:pt x="73952" y="6844"/>
                  <a:pt x="73877" y="6806"/>
                  <a:pt x="73839" y="6768"/>
                </a:cubicBezTo>
                <a:cubicBezTo>
                  <a:pt x="73877" y="6731"/>
                  <a:pt x="73952" y="6655"/>
                  <a:pt x="73915" y="6541"/>
                </a:cubicBezTo>
                <a:lnTo>
                  <a:pt x="73839" y="6466"/>
                </a:lnTo>
                <a:cubicBezTo>
                  <a:pt x="73808" y="6450"/>
                  <a:pt x="73776" y="6441"/>
                  <a:pt x="73745" y="6441"/>
                </a:cubicBezTo>
                <a:close/>
                <a:moveTo>
                  <a:pt x="83289" y="6569"/>
                </a:moveTo>
                <a:cubicBezTo>
                  <a:pt x="83266" y="6569"/>
                  <a:pt x="83242" y="6573"/>
                  <a:pt x="83215" y="6579"/>
                </a:cubicBezTo>
                <a:lnTo>
                  <a:pt x="83102" y="6655"/>
                </a:lnTo>
                <a:lnTo>
                  <a:pt x="82988" y="6768"/>
                </a:lnTo>
                <a:cubicBezTo>
                  <a:pt x="82988" y="6806"/>
                  <a:pt x="82988" y="6844"/>
                  <a:pt x="82988" y="6844"/>
                </a:cubicBezTo>
                <a:cubicBezTo>
                  <a:pt x="82988" y="6882"/>
                  <a:pt x="82988" y="6920"/>
                  <a:pt x="82988" y="6957"/>
                </a:cubicBezTo>
                <a:cubicBezTo>
                  <a:pt x="82988" y="7146"/>
                  <a:pt x="83140" y="7146"/>
                  <a:pt x="83177" y="7184"/>
                </a:cubicBezTo>
                <a:lnTo>
                  <a:pt x="83215" y="7146"/>
                </a:lnTo>
                <a:cubicBezTo>
                  <a:pt x="83244" y="7154"/>
                  <a:pt x="83270" y="7157"/>
                  <a:pt x="83294" y="7157"/>
                </a:cubicBezTo>
                <a:cubicBezTo>
                  <a:pt x="83394" y="7157"/>
                  <a:pt x="83449" y="7101"/>
                  <a:pt x="83480" y="7071"/>
                </a:cubicBezTo>
                <a:lnTo>
                  <a:pt x="83518" y="6957"/>
                </a:lnTo>
                <a:cubicBezTo>
                  <a:pt x="83518" y="6920"/>
                  <a:pt x="83555" y="6920"/>
                  <a:pt x="83555" y="6844"/>
                </a:cubicBezTo>
                <a:lnTo>
                  <a:pt x="83442" y="6731"/>
                </a:lnTo>
                <a:lnTo>
                  <a:pt x="83480" y="6731"/>
                </a:lnTo>
                <a:cubicBezTo>
                  <a:pt x="83449" y="6637"/>
                  <a:pt x="83392" y="6569"/>
                  <a:pt x="83289" y="6569"/>
                </a:cubicBezTo>
                <a:close/>
                <a:moveTo>
                  <a:pt x="60947" y="6844"/>
                </a:moveTo>
                <a:lnTo>
                  <a:pt x="60795" y="6920"/>
                </a:lnTo>
                <a:cubicBezTo>
                  <a:pt x="60720" y="7109"/>
                  <a:pt x="60795" y="7184"/>
                  <a:pt x="60871" y="7222"/>
                </a:cubicBezTo>
                <a:cubicBezTo>
                  <a:pt x="60909" y="7241"/>
                  <a:pt x="60956" y="7250"/>
                  <a:pt x="61008" y="7250"/>
                </a:cubicBezTo>
                <a:cubicBezTo>
                  <a:pt x="61060" y="7250"/>
                  <a:pt x="61117" y="7241"/>
                  <a:pt x="61173" y="7222"/>
                </a:cubicBezTo>
                <a:lnTo>
                  <a:pt x="61249" y="7109"/>
                </a:lnTo>
                <a:lnTo>
                  <a:pt x="61249" y="6995"/>
                </a:lnTo>
                <a:lnTo>
                  <a:pt x="61211" y="6957"/>
                </a:lnTo>
                <a:lnTo>
                  <a:pt x="61211" y="6957"/>
                </a:lnTo>
                <a:lnTo>
                  <a:pt x="61060" y="6844"/>
                </a:lnTo>
                <a:close/>
                <a:moveTo>
                  <a:pt x="28508" y="6920"/>
                </a:moveTo>
                <a:lnTo>
                  <a:pt x="28394" y="7033"/>
                </a:lnTo>
                <a:lnTo>
                  <a:pt x="28394" y="7146"/>
                </a:lnTo>
                <a:lnTo>
                  <a:pt x="28508" y="7260"/>
                </a:lnTo>
                <a:lnTo>
                  <a:pt x="28772" y="7260"/>
                </a:lnTo>
                <a:lnTo>
                  <a:pt x="28886" y="7146"/>
                </a:lnTo>
                <a:lnTo>
                  <a:pt x="28886" y="7033"/>
                </a:lnTo>
                <a:lnTo>
                  <a:pt x="28772" y="6920"/>
                </a:lnTo>
                <a:close/>
                <a:moveTo>
                  <a:pt x="81968" y="6768"/>
                </a:moveTo>
                <a:cubicBezTo>
                  <a:pt x="81854" y="6768"/>
                  <a:pt x="81741" y="6806"/>
                  <a:pt x="81665" y="6844"/>
                </a:cubicBezTo>
                <a:cubicBezTo>
                  <a:pt x="81589" y="6920"/>
                  <a:pt x="81552" y="6995"/>
                  <a:pt x="81552" y="7109"/>
                </a:cubicBezTo>
                <a:lnTo>
                  <a:pt x="81552" y="7184"/>
                </a:lnTo>
                <a:cubicBezTo>
                  <a:pt x="81627" y="7260"/>
                  <a:pt x="81665" y="7298"/>
                  <a:pt x="81779" y="7298"/>
                </a:cubicBezTo>
                <a:cubicBezTo>
                  <a:pt x="81816" y="7298"/>
                  <a:pt x="81892" y="7260"/>
                  <a:pt x="81892" y="7222"/>
                </a:cubicBezTo>
                <a:cubicBezTo>
                  <a:pt x="81968" y="7184"/>
                  <a:pt x="82119" y="7146"/>
                  <a:pt x="82119" y="7033"/>
                </a:cubicBezTo>
                <a:cubicBezTo>
                  <a:pt x="82119" y="6995"/>
                  <a:pt x="82119" y="6995"/>
                  <a:pt x="82119" y="6957"/>
                </a:cubicBezTo>
                <a:cubicBezTo>
                  <a:pt x="82119" y="6957"/>
                  <a:pt x="82119" y="6920"/>
                  <a:pt x="82119" y="6882"/>
                </a:cubicBezTo>
                <a:lnTo>
                  <a:pt x="81968" y="6768"/>
                </a:lnTo>
                <a:close/>
                <a:moveTo>
                  <a:pt x="43767" y="6979"/>
                </a:moveTo>
                <a:cubicBezTo>
                  <a:pt x="43700" y="6979"/>
                  <a:pt x="43646" y="7006"/>
                  <a:pt x="43593" y="7033"/>
                </a:cubicBezTo>
                <a:cubicBezTo>
                  <a:pt x="43517" y="7109"/>
                  <a:pt x="43517" y="7184"/>
                  <a:pt x="43517" y="7335"/>
                </a:cubicBezTo>
                <a:lnTo>
                  <a:pt x="43631" y="7411"/>
                </a:lnTo>
                <a:cubicBezTo>
                  <a:pt x="43654" y="7414"/>
                  <a:pt x="43676" y="7416"/>
                  <a:pt x="43696" y="7416"/>
                </a:cubicBezTo>
                <a:cubicBezTo>
                  <a:pt x="43902" y="7416"/>
                  <a:pt x="43936" y="7253"/>
                  <a:pt x="43971" y="7184"/>
                </a:cubicBezTo>
                <a:lnTo>
                  <a:pt x="43971" y="7109"/>
                </a:lnTo>
                <a:lnTo>
                  <a:pt x="43857" y="6995"/>
                </a:lnTo>
                <a:cubicBezTo>
                  <a:pt x="43824" y="6984"/>
                  <a:pt x="43794" y="6979"/>
                  <a:pt x="43767" y="6979"/>
                </a:cubicBezTo>
                <a:close/>
                <a:moveTo>
                  <a:pt x="22799" y="7449"/>
                </a:moveTo>
                <a:cubicBezTo>
                  <a:pt x="22687" y="7516"/>
                  <a:pt x="22773" y="7596"/>
                  <a:pt x="22847" y="7596"/>
                </a:cubicBezTo>
                <a:cubicBezTo>
                  <a:pt x="22898" y="7596"/>
                  <a:pt x="22943" y="7557"/>
                  <a:pt x="22912" y="7449"/>
                </a:cubicBezTo>
                <a:close/>
                <a:moveTo>
                  <a:pt x="1362" y="7335"/>
                </a:moveTo>
                <a:cubicBezTo>
                  <a:pt x="1324" y="7335"/>
                  <a:pt x="1286" y="7335"/>
                  <a:pt x="1248" y="7373"/>
                </a:cubicBezTo>
                <a:cubicBezTo>
                  <a:pt x="1173" y="7411"/>
                  <a:pt x="1135" y="7449"/>
                  <a:pt x="1135" y="7487"/>
                </a:cubicBezTo>
                <a:lnTo>
                  <a:pt x="1135" y="7524"/>
                </a:lnTo>
                <a:lnTo>
                  <a:pt x="1210" y="7600"/>
                </a:lnTo>
                <a:cubicBezTo>
                  <a:pt x="1210" y="7562"/>
                  <a:pt x="1210" y="7562"/>
                  <a:pt x="1210" y="7524"/>
                </a:cubicBezTo>
                <a:lnTo>
                  <a:pt x="1362" y="7676"/>
                </a:lnTo>
                <a:lnTo>
                  <a:pt x="1475" y="7676"/>
                </a:lnTo>
                <a:lnTo>
                  <a:pt x="1589" y="7638"/>
                </a:lnTo>
                <a:cubicBezTo>
                  <a:pt x="1626" y="7600"/>
                  <a:pt x="1626" y="7562"/>
                  <a:pt x="1626" y="7524"/>
                </a:cubicBezTo>
                <a:cubicBezTo>
                  <a:pt x="1626" y="7411"/>
                  <a:pt x="1513" y="7335"/>
                  <a:pt x="1362" y="7335"/>
                </a:cubicBezTo>
                <a:close/>
                <a:moveTo>
                  <a:pt x="71191" y="7292"/>
                </a:moveTo>
                <a:cubicBezTo>
                  <a:pt x="71138" y="7292"/>
                  <a:pt x="71087" y="7298"/>
                  <a:pt x="71041" y="7298"/>
                </a:cubicBezTo>
                <a:lnTo>
                  <a:pt x="70928" y="7411"/>
                </a:lnTo>
                <a:lnTo>
                  <a:pt x="70928" y="7562"/>
                </a:lnTo>
                <a:lnTo>
                  <a:pt x="71003" y="7676"/>
                </a:lnTo>
                <a:cubicBezTo>
                  <a:pt x="71079" y="7714"/>
                  <a:pt x="71230" y="7751"/>
                  <a:pt x="71381" y="7751"/>
                </a:cubicBezTo>
                <a:lnTo>
                  <a:pt x="71457" y="7676"/>
                </a:lnTo>
                <a:cubicBezTo>
                  <a:pt x="71457" y="7714"/>
                  <a:pt x="71457" y="7751"/>
                  <a:pt x="71495" y="7789"/>
                </a:cubicBezTo>
                <a:cubicBezTo>
                  <a:pt x="71570" y="7714"/>
                  <a:pt x="71570" y="7676"/>
                  <a:pt x="71570" y="7676"/>
                </a:cubicBezTo>
                <a:lnTo>
                  <a:pt x="71722" y="7638"/>
                </a:lnTo>
                <a:cubicBezTo>
                  <a:pt x="71722" y="7600"/>
                  <a:pt x="71722" y="7562"/>
                  <a:pt x="71684" y="7524"/>
                </a:cubicBezTo>
                <a:cubicBezTo>
                  <a:pt x="71646" y="7487"/>
                  <a:pt x="71570" y="7487"/>
                  <a:pt x="71533" y="7487"/>
                </a:cubicBezTo>
                <a:lnTo>
                  <a:pt x="71495" y="7487"/>
                </a:lnTo>
                <a:cubicBezTo>
                  <a:pt x="71495" y="7411"/>
                  <a:pt x="71457" y="7373"/>
                  <a:pt x="71419" y="7373"/>
                </a:cubicBezTo>
                <a:cubicBezTo>
                  <a:pt x="71351" y="7305"/>
                  <a:pt x="71270" y="7292"/>
                  <a:pt x="71191" y="7292"/>
                </a:cubicBezTo>
                <a:close/>
                <a:moveTo>
                  <a:pt x="24424" y="7335"/>
                </a:moveTo>
                <a:cubicBezTo>
                  <a:pt x="24349" y="7335"/>
                  <a:pt x="24273" y="7373"/>
                  <a:pt x="24235" y="7373"/>
                </a:cubicBezTo>
                <a:cubicBezTo>
                  <a:pt x="24198" y="7411"/>
                  <a:pt x="24198" y="7411"/>
                  <a:pt x="24198" y="7411"/>
                </a:cubicBezTo>
                <a:lnTo>
                  <a:pt x="24046" y="7524"/>
                </a:lnTo>
                <a:lnTo>
                  <a:pt x="24046" y="7714"/>
                </a:lnTo>
                <a:lnTo>
                  <a:pt x="24198" y="7827"/>
                </a:lnTo>
                <a:lnTo>
                  <a:pt x="24424" y="7827"/>
                </a:lnTo>
                <a:lnTo>
                  <a:pt x="24576" y="7714"/>
                </a:lnTo>
                <a:lnTo>
                  <a:pt x="24576" y="7449"/>
                </a:lnTo>
                <a:lnTo>
                  <a:pt x="24424" y="7335"/>
                </a:lnTo>
                <a:close/>
                <a:moveTo>
                  <a:pt x="26164" y="7411"/>
                </a:moveTo>
                <a:cubicBezTo>
                  <a:pt x="26126" y="7411"/>
                  <a:pt x="26012" y="7411"/>
                  <a:pt x="25937" y="7487"/>
                </a:cubicBezTo>
                <a:lnTo>
                  <a:pt x="25974" y="7524"/>
                </a:lnTo>
                <a:cubicBezTo>
                  <a:pt x="25899" y="7562"/>
                  <a:pt x="25823" y="7600"/>
                  <a:pt x="25785" y="7676"/>
                </a:cubicBezTo>
                <a:lnTo>
                  <a:pt x="25937" y="7827"/>
                </a:lnTo>
                <a:lnTo>
                  <a:pt x="26126" y="7827"/>
                </a:lnTo>
                <a:lnTo>
                  <a:pt x="26239" y="7789"/>
                </a:lnTo>
                <a:cubicBezTo>
                  <a:pt x="26277" y="7714"/>
                  <a:pt x="26277" y="7676"/>
                  <a:pt x="26277" y="7600"/>
                </a:cubicBezTo>
                <a:cubicBezTo>
                  <a:pt x="26277" y="7524"/>
                  <a:pt x="26239" y="7449"/>
                  <a:pt x="26164" y="7411"/>
                </a:cubicBezTo>
                <a:close/>
                <a:moveTo>
                  <a:pt x="32402" y="7449"/>
                </a:moveTo>
                <a:lnTo>
                  <a:pt x="32288" y="7562"/>
                </a:lnTo>
                <a:cubicBezTo>
                  <a:pt x="32288" y="7600"/>
                  <a:pt x="32251" y="7638"/>
                  <a:pt x="32251" y="7714"/>
                </a:cubicBezTo>
                <a:lnTo>
                  <a:pt x="32251" y="7751"/>
                </a:lnTo>
                <a:lnTo>
                  <a:pt x="32288" y="7827"/>
                </a:lnTo>
                <a:cubicBezTo>
                  <a:pt x="32326" y="7846"/>
                  <a:pt x="32373" y="7855"/>
                  <a:pt x="32416" y="7855"/>
                </a:cubicBezTo>
                <a:cubicBezTo>
                  <a:pt x="32458" y="7855"/>
                  <a:pt x="32496" y="7846"/>
                  <a:pt x="32515" y="7827"/>
                </a:cubicBezTo>
                <a:cubicBezTo>
                  <a:pt x="32591" y="7789"/>
                  <a:pt x="32666" y="7714"/>
                  <a:pt x="32666" y="7638"/>
                </a:cubicBezTo>
                <a:cubicBezTo>
                  <a:pt x="32666" y="7562"/>
                  <a:pt x="32629" y="7524"/>
                  <a:pt x="32553" y="7487"/>
                </a:cubicBezTo>
                <a:cubicBezTo>
                  <a:pt x="32515" y="7449"/>
                  <a:pt x="32477" y="7449"/>
                  <a:pt x="32402" y="7449"/>
                </a:cubicBezTo>
                <a:close/>
                <a:moveTo>
                  <a:pt x="46202" y="7638"/>
                </a:moveTo>
                <a:lnTo>
                  <a:pt x="46126" y="7714"/>
                </a:lnTo>
                <a:lnTo>
                  <a:pt x="45975" y="7714"/>
                </a:lnTo>
                <a:cubicBezTo>
                  <a:pt x="45975" y="7714"/>
                  <a:pt x="45975" y="7714"/>
                  <a:pt x="45975" y="7676"/>
                </a:cubicBezTo>
                <a:lnTo>
                  <a:pt x="45861" y="7676"/>
                </a:lnTo>
                <a:cubicBezTo>
                  <a:pt x="45823" y="7827"/>
                  <a:pt x="45937" y="7978"/>
                  <a:pt x="46088" y="7978"/>
                </a:cubicBezTo>
                <a:cubicBezTo>
                  <a:pt x="46239" y="7978"/>
                  <a:pt x="46315" y="7903"/>
                  <a:pt x="46315" y="7789"/>
                </a:cubicBezTo>
                <a:cubicBezTo>
                  <a:pt x="46315" y="7751"/>
                  <a:pt x="46277" y="7676"/>
                  <a:pt x="46202" y="7638"/>
                </a:cubicBezTo>
                <a:close/>
                <a:moveTo>
                  <a:pt x="50614" y="7545"/>
                </a:moveTo>
                <a:cubicBezTo>
                  <a:pt x="50596" y="7545"/>
                  <a:pt x="50575" y="7550"/>
                  <a:pt x="50549" y="7562"/>
                </a:cubicBezTo>
                <a:lnTo>
                  <a:pt x="50436" y="7676"/>
                </a:lnTo>
                <a:cubicBezTo>
                  <a:pt x="50398" y="7676"/>
                  <a:pt x="50360" y="7714"/>
                  <a:pt x="50360" y="7751"/>
                </a:cubicBezTo>
                <a:lnTo>
                  <a:pt x="50323" y="7751"/>
                </a:lnTo>
                <a:lnTo>
                  <a:pt x="50323" y="7865"/>
                </a:lnTo>
                <a:cubicBezTo>
                  <a:pt x="50247" y="7865"/>
                  <a:pt x="50171" y="7903"/>
                  <a:pt x="50209" y="7978"/>
                </a:cubicBezTo>
                <a:lnTo>
                  <a:pt x="50398" y="7978"/>
                </a:lnTo>
                <a:cubicBezTo>
                  <a:pt x="50398" y="7940"/>
                  <a:pt x="50398" y="7940"/>
                  <a:pt x="50398" y="7940"/>
                </a:cubicBezTo>
                <a:lnTo>
                  <a:pt x="50625" y="7940"/>
                </a:lnTo>
                <a:lnTo>
                  <a:pt x="50776" y="7827"/>
                </a:lnTo>
                <a:lnTo>
                  <a:pt x="50776" y="7714"/>
                </a:lnTo>
                <a:cubicBezTo>
                  <a:pt x="50776" y="7676"/>
                  <a:pt x="50776" y="7600"/>
                  <a:pt x="50701" y="7562"/>
                </a:cubicBezTo>
                <a:cubicBezTo>
                  <a:pt x="50675" y="7562"/>
                  <a:pt x="50650" y="7545"/>
                  <a:pt x="50614" y="7545"/>
                </a:cubicBezTo>
                <a:close/>
                <a:moveTo>
                  <a:pt x="59926" y="7562"/>
                </a:moveTo>
                <a:lnTo>
                  <a:pt x="59737" y="7638"/>
                </a:lnTo>
                <a:cubicBezTo>
                  <a:pt x="59737" y="7638"/>
                  <a:pt x="59699" y="7676"/>
                  <a:pt x="59699" y="7676"/>
                </a:cubicBezTo>
                <a:cubicBezTo>
                  <a:pt x="59699" y="7714"/>
                  <a:pt x="59623" y="7789"/>
                  <a:pt x="59661" y="7903"/>
                </a:cubicBezTo>
                <a:lnTo>
                  <a:pt x="59812" y="7978"/>
                </a:lnTo>
                <a:lnTo>
                  <a:pt x="60039" y="7978"/>
                </a:lnTo>
                <a:lnTo>
                  <a:pt x="60153" y="7903"/>
                </a:lnTo>
                <a:cubicBezTo>
                  <a:pt x="60190" y="7865"/>
                  <a:pt x="60190" y="7827"/>
                  <a:pt x="60190" y="7827"/>
                </a:cubicBezTo>
                <a:cubicBezTo>
                  <a:pt x="60190" y="7676"/>
                  <a:pt x="60039" y="7600"/>
                  <a:pt x="59964" y="7600"/>
                </a:cubicBezTo>
                <a:cubicBezTo>
                  <a:pt x="59964" y="7562"/>
                  <a:pt x="59926" y="7562"/>
                  <a:pt x="59926" y="7562"/>
                </a:cubicBezTo>
                <a:close/>
                <a:moveTo>
                  <a:pt x="27109" y="8092"/>
                </a:moveTo>
                <a:cubicBezTo>
                  <a:pt x="27109" y="8102"/>
                  <a:pt x="27112" y="8110"/>
                  <a:pt x="27116" y="8115"/>
                </a:cubicBezTo>
                <a:lnTo>
                  <a:pt x="27116" y="8115"/>
                </a:lnTo>
                <a:lnTo>
                  <a:pt x="27109" y="8092"/>
                </a:lnTo>
                <a:close/>
                <a:moveTo>
                  <a:pt x="3933" y="7827"/>
                </a:moveTo>
                <a:lnTo>
                  <a:pt x="3781" y="7940"/>
                </a:lnTo>
                <a:cubicBezTo>
                  <a:pt x="3781" y="8054"/>
                  <a:pt x="3819" y="8167"/>
                  <a:pt x="3895" y="8205"/>
                </a:cubicBezTo>
                <a:lnTo>
                  <a:pt x="3970" y="8243"/>
                </a:lnTo>
                <a:cubicBezTo>
                  <a:pt x="4084" y="8243"/>
                  <a:pt x="4159" y="8243"/>
                  <a:pt x="4197" y="8205"/>
                </a:cubicBezTo>
                <a:lnTo>
                  <a:pt x="4235" y="8205"/>
                </a:lnTo>
                <a:lnTo>
                  <a:pt x="4386" y="8092"/>
                </a:lnTo>
                <a:lnTo>
                  <a:pt x="4386" y="8054"/>
                </a:lnTo>
                <a:cubicBezTo>
                  <a:pt x="4386" y="7827"/>
                  <a:pt x="4084" y="7827"/>
                  <a:pt x="3933" y="7827"/>
                </a:cubicBezTo>
                <a:close/>
                <a:moveTo>
                  <a:pt x="41627" y="7865"/>
                </a:moveTo>
                <a:cubicBezTo>
                  <a:pt x="41551" y="7865"/>
                  <a:pt x="41476" y="7865"/>
                  <a:pt x="41400" y="7903"/>
                </a:cubicBezTo>
                <a:cubicBezTo>
                  <a:pt x="41362" y="7940"/>
                  <a:pt x="41324" y="8016"/>
                  <a:pt x="41362" y="8129"/>
                </a:cubicBezTo>
                <a:lnTo>
                  <a:pt x="41362" y="8167"/>
                </a:lnTo>
                <a:cubicBezTo>
                  <a:pt x="41476" y="8243"/>
                  <a:pt x="41551" y="8243"/>
                  <a:pt x="41589" y="8243"/>
                </a:cubicBezTo>
                <a:cubicBezTo>
                  <a:pt x="41702" y="8205"/>
                  <a:pt x="41778" y="8129"/>
                  <a:pt x="41854" y="8016"/>
                </a:cubicBezTo>
                <a:lnTo>
                  <a:pt x="41702" y="7865"/>
                </a:lnTo>
                <a:close/>
                <a:moveTo>
                  <a:pt x="49491" y="7903"/>
                </a:moveTo>
                <a:cubicBezTo>
                  <a:pt x="49340" y="7903"/>
                  <a:pt x="49226" y="7978"/>
                  <a:pt x="49188" y="8092"/>
                </a:cubicBezTo>
                <a:lnTo>
                  <a:pt x="49302" y="8243"/>
                </a:lnTo>
                <a:cubicBezTo>
                  <a:pt x="49302" y="8281"/>
                  <a:pt x="49340" y="8281"/>
                  <a:pt x="49415" y="8281"/>
                </a:cubicBezTo>
                <a:lnTo>
                  <a:pt x="49566" y="8205"/>
                </a:lnTo>
                <a:cubicBezTo>
                  <a:pt x="49604" y="8167"/>
                  <a:pt x="49642" y="8129"/>
                  <a:pt x="49642" y="8054"/>
                </a:cubicBezTo>
                <a:lnTo>
                  <a:pt x="49642" y="8016"/>
                </a:lnTo>
                <a:lnTo>
                  <a:pt x="49491" y="7903"/>
                </a:lnTo>
                <a:close/>
                <a:moveTo>
                  <a:pt x="71230" y="8016"/>
                </a:moveTo>
                <a:cubicBezTo>
                  <a:pt x="71155" y="8016"/>
                  <a:pt x="71003" y="8054"/>
                  <a:pt x="71003" y="8205"/>
                </a:cubicBezTo>
                <a:lnTo>
                  <a:pt x="71117" y="8356"/>
                </a:lnTo>
                <a:cubicBezTo>
                  <a:pt x="71230" y="8356"/>
                  <a:pt x="71306" y="8356"/>
                  <a:pt x="71381" y="8318"/>
                </a:cubicBezTo>
                <a:lnTo>
                  <a:pt x="71419" y="8205"/>
                </a:lnTo>
                <a:cubicBezTo>
                  <a:pt x="71419" y="8129"/>
                  <a:pt x="71344" y="8016"/>
                  <a:pt x="71230" y="8016"/>
                </a:cubicBezTo>
                <a:close/>
                <a:moveTo>
                  <a:pt x="87284" y="8397"/>
                </a:moveTo>
                <a:cubicBezTo>
                  <a:pt x="87273" y="8401"/>
                  <a:pt x="87261" y="8410"/>
                  <a:pt x="87261" y="8432"/>
                </a:cubicBezTo>
                <a:lnTo>
                  <a:pt x="87284" y="8397"/>
                </a:lnTo>
                <a:close/>
                <a:moveTo>
                  <a:pt x="53045" y="7978"/>
                </a:moveTo>
                <a:lnTo>
                  <a:pt x="52780" y="8054"/>
                </a:lnTo>
                <a:cubicBezTo>
                  <a:pt x="52742" y="8054"/>
                  <a:pt x="52704" y="8092"/>
                  <a:pt x="52704" y="8129"/>
                </a:cubicBezTo>
                <a:lnTo>
                  <a:pt x="52780" y="8281"/>
                </a:lnTo>
                <a:cubicBezTo>
                  <a:pt x="52780" y="8281"/>
                  <a:pt x="52780" y="8318"/>
                  <a:pt x="52780" y="8318"/>
                </a:cubicBezTo>
                <a:cubicBezTo>
                  <a:pt x="52814" y="8352"/>
                  <a:pt x="52877" y="8476"/>
                  <a:pt x="53078" y="8476"/>
                </a:cubicBezTo>
                <a:cubicBezTo>
                  <a:pt x="53102" y="8476"/>
                  <a:pt x="53129" y="8474"/>
                  <a:pt x="53158" y="8470"/>
                </a:cubicBezTo>
                <a:lnTo>
                  <a:pt x="53234" y="8356"/>
                </a:lnTo>
                <a:cubicBezTo>
                  <a:pt x="53234" y="8318"/>
                  <a:pt x="53234" y="8318"/>
                  <a:pt x="53234" y="8318"/>
                </a:cubicBezTo>
                <a:cubicBezTo>
                  <a:pt x="53234" y="8167"/>
                  <a:pt x="53158" y="8054"/>
                  <a:pt x="53083" y="8016"/>
                </a:cubicBezTo>
                <a:cubicBezTo>
                  <a:pt x="53083" y="7978"/>
                  <a:pt x="53045" y="7978"/>
                  <a:pt x="53045" y="7978"/>
                </a:cubicBezTo>
                <a:close/>
                <a:moveTo>
                  <a:pt x="27869" y="6667"/>
                </a:moveTo>
                <a:cubicBezTo>
                  <a:pt x="27836" y="6667"/>
                  <a:pt x="27797" y="6675"/>
                  <a:pt x="27751" y="6693"/>
                </a:cubicBezTo>
                <a:lnTo>
                  <a:pt x="27676" y="6806"/>
                </a:lnTo>
                <a:lnTo>
                  <a:pt x="27562" y="6768"/>
                </a:lnTo>
                <a:cubicBezTo>
                  <a:pt x="27336" y="6768"/>
                  <a:pt x="27222" y="6844"/>
                  <a:pt x="27071" y="6882"/>
                </a:cubicBezTo>
                <a:cubicBezTo>
                  <a:pt x="27033" y="6920"/>
                  <a:pt x="26995" y="6920"/>
                  <a:pt x="26957" y="6957"/>
                </a:cubicBezTo>
                <a:lnTo>
                  <a:pt x="26882" y="7071"/>
                </a:lnTo>
                <a:cubicBezTo>
                  <a:pt x="26882" y="7222"/>
                  <a:pt x="26957" y="7373"/>
                  <a:pt x="27146" y="7487"/>
                </a:cubicBezTo>
                <a:cubicBezTo>
                  <a:pt x="27146" y="7487"/>
                  <a:pt x="27184" y="7487"/>
                  <a:pt x="27222" y="7524"/>
                </a:cubicBezTo>
                <a:cubicBezTo>
                  <a:pt x="27222" y="7524"/>
                  <a:pt x="27184" y="7600"/>
                  <a:pt x="27222" y="7638"/>
                </a:cubicBezTo>
                <a:lnTo>
                  <a:pt x="27222" y="7676"/>
                </a:lnTo>
                <a:cubicBezTo>
                  <a:pt x="27222" y="7676"/>
                  <a:pt x="27222" y="7714"/>
                  <a:pt x="27184" y="7714"/>
                </a:cubicBezTo>
                <a:lnTo>
                  <a:pt x="27260" y="7827"/>
                </a:lnTo>
                <a:cubicBezTo>
                  <a:pt x="27260" y="7827"/>
                  <a:pt x="27260" y="7827"/>
                  <a:pt x="27260" y="7865"/>
                </a:cubicBezTo>
                <a:cubicBezTo>
                  <a:pt x="27184" y="7865"/>
                  <a:pt x="27109" y="7903"/>
                  <a:pt x="27071" y="7978"/>
                </a:cubicBezTo>
                <a:lnTo>
                  <a:pt x="27184" y="8129"/>
                </a:lnTo>
                <a:cubicBezTo>
                  <a:pt x="27157" y="8129"/>
                  <a:pt x="27130" y="8129"/>
                  <a:pt x="27116" y="8115"/>
                </a:cubicBezTo>
                <a:lnTo>
                  <a:pt x="27116" y="8115"/>
                </a:lnTo>
                <a:lnTo>
                  <a:pt x="27184" y="8318"/>
                </a:lnTo>
                <a:cubicBezTo>
                  <a:pt x="27260" y="8318"/>
                  <a:pt x="27260" y="8318"/>
                  <a:pt x="27336" y="8394"/>
                </a:cubicBezTo>
                <a:cubicBezTo>
                  <a:pt x="27336" y="8432"/>
                  <a:pt x="27373" y="8470"/>
                  <a:pt x="27373" y="8507"/>
                </a:cubicBezTo>
                <a:lnTo>
                  <a:pt x="27487" y="8545"/>
                </a:lnTo>
                <a:lnTo>
                  <a:pt x="27789" y="8545"/>
                </a:lnTo>
                <a:lnTo>
                  <a:pt x="27940" y="8432"/>
                </a:lnTo>
                <a:cubicBezTo>
                  <a:pt x="27940" y="8394"/>
                  <a:pt x="27940" y="8318"/>
                  <a:pt x="27940" y="8243"/>
                </a:cubicBezTo>
                <a:cubicBezTo>
                  <a:pt x="27978" y="8092"/>
                  <a:pt x="27978" y="7978"/>
                  <a:pt x="27940" y="7827"/>
                </a:cubicBezTo>
                <a:lnTo>
                  <a:pt x="27827" y="7865"/>
                </a:lnTo>
                <a:cubicBezTo>
                  <a:pt x="27751" y="7827"/>
                  <a:pt x="27676" y="7827"/>
                  <a:pt x="27600" y="7827"/>
                </a:cubicBezTo>
                <a:cubicBezTo>
                  <a:pt x="27600" y="7789"/>
                  <a:pt x="27600" y="7789"/>
                  <a:pt x="27562" y="7751"/>
                </a:cubicBezTo>
                <a:cubicBezTo>
                  <a:pt x="27600" y="7714"/>
                  <a:pt x="27562" y="7676"/>
                  <a:pt x="27600" y="7600"/>
                </a:cubicBezTo>
                <a:lnTo>
                  <a:pt x="27600" y="7638"/>
                </a:lnTo>
                <a:cubicBezTo>
                  <a:pt x="27714" y="7638"/>
                  <a:pt x="27827" y="7638"/>
                  <a:pt x="27865" y="7600"/>
                </a:cubicBezTo>
                <a:lnTo>
                  <a:pt x="27940" y="7487"/>
                </a:lnTo>
                <a:cubicBezTo>
                  <a:pt x="27940" y="7449"/>
                  <a:pt x="27940" y="7449"/>
                  <a:pt x="27940" y="7449"/>
                </a:cubicBezTo>
                <a:cubicBezTo>
                  <a:pt x="27978" y="7411"/>
                  <a:pt x="28016" y="7373"/>
                  <a:pt x="28054" y="7260"/>
                </a:cubicBezTo>
                <a:lnTo>
                  <a:pt x="28016" y="7184"/>
                </a:lnTo>
                <a:cubicBezTo>
                  <a:pt x="27978" y="7146"/>
                  <a:pt x="27940" y="7109"/>
                  <a:pt x="27865" y="7109"/>
                </a:cubicBezTo>
                <a:cubicBezTo>
                  <a:pt x="28016" y="7109"/>
                  <a:pt x="28092" y="7033"/>
                  <a:pt x="28167" y="6957"/>
                </a:cubicBezTo>
                <a:lnTo>
                  <a:pt x="28054" y="6768"/>
                </a:lnTo>
                <a:cubicBezTo>
                  <a:pt x="28025" y="6740"/>
                  <a:pt x="27975" y="6667"/>
                  <a:pt x="27869" y="6667"/>
                </a:cubicBezTo>
                <a:close/>
                <a:moveTo>
                  <a:pt x="63253" y="8205"/>
                </a:moveTo>
                <a:cubicBezTo>
                  <a:pt x="63102" y="8205"/>
                  <a:pt x="62988" y="8281"/>
                  <a:pt x="62913" y="8394"/>
                </a:cubicBezTo>
                <a:lnTo>
                  <a:pt x="63026" y="8545"/>
                </a:lnTo>
                <a:cubicBezTo>
                  <a:pt x="63064" y="8583"/>
                  <a:pt x="63102" y="8583"/>
                  <a:pt x="63139" y="8621"/>
                </a:cubicBezTo>
                <a:lnTo>
                  <a:pt x="63328" y="8507"/>
                </a:lnTo>
                <a:cubicBezTo>
                  <a:pt x="63328" y="8470"/>
                  <a:pt x="63366" y="8432"/>
                  <a:pt x="63366" y="8356"/>
                </a:cubicBezTo>
                <a:lnTo>
                  <a:pt x="63366" y="8318"/>
                </a:lnTo>
                <a:lnTo>
                  <a:pt x="63253" y="8205"/>
                </a:lnTo>
                <a:close/>
                <a:moveTo>
                  <a:pt x="60077" y="8205"/>
                </a:moveTo>
                <a:lnTo>
                  <a:pt x="59964" y="8318"/>
                </a:lnTo>
                <a:cubicBezTo>
                  <a:pt x="59926" y="8356"/>
                  <a:pt x="59888" y="8394"/>
                  <a:pt x="59888" y="8470"/>
                </a:cubicBezTo>
                <a:lnTo>
                  <a:pt x="59888" y="8507"/>
                </a:lnTo>
                <a:lnTo>
                  <a:pt x="60039" y="8621"/>
                </a:lnTo>
                <a:lnTo>
                  <a:pt x="60115" y="8621"/>
                </a:lnTo>
                <a:cubicBezTo>
                  <a:pt x="60153" y="8659"/>
                  <a:pt x="60190" y="8659"/>
                  <a:pt x="60304" y="8659"/>
                </a:cubicBezTo>
                <a:lnTo>
                  <a:pt x="60417" y="8545"/>
                </a:lnTo>
                <a:cubicBezTo>
                  <a:pt x="60417" y="8545"/>
                  <a:pt x="60417" y="8507"/>
                  <a:pt x="60417" y="8507"/>
                </a:cubicBezTo>
                <a:cubicBezTo>
                  <a:pt x="60417" y="8394"/>
                  <a:pt x="60379" y="8318"/>
                  <a:pt x="60342" y="8281"/>
                </a:cubicBezTo>
                <a:cubicBezTo>
                  <a:pt x="60266" y="8243"/>
                  <a:pt x="60190" y="8205"/>
                  <a:pt x="60077" y="8205"/>
                </a:cubicBezTo>
                <a:close/>
                <a:moveTo>
                  <a:pt x="68206" y="8432"/>
                </a:moveTo>
                <a:cubicBezTo>
                  <a:pt x="67979" y="8432"/>
                  <a:pt x="67941" y="8583"/>
                  <a:pt x="67979" y="8659"/>
                </a:cubicBezTo>
                <a:lnTo>
                  <a:pt x="68130" y="8772"/>
                </a:lnTo>
                <a:lnTo>
                  <a:pt x="68168" y="8772"/>
                </a:lnTo>
                <a:cubicBezTo>
                  <a:pt x="68243" y="8772"/>
                  <a:pt x="68395" y="8772"/>
                  <a:pt x="68432" y="8621"/>
                </a:cubicBezTo>
                <a:lnTo>
                  <a:pt x="68357" y="8545"/>
                </a:lnTo>
                <a:cubicBezTo>
                  <a:pt x="68357" y="8545"/>
                  <a:pt x="68357" y="8583"/>
                  <a:pt x="68357" y="8583"/>
                </a:cubicBezTo>
                <a:lnTo>
                  <a:pt x="68206" y="8432"/>
                </a:lnTo>
                <a:close/>
                <a:moveTo>
                  <a:pt x="38149" y="8432"/>
                </a:moveTo>
                <a:lnTo>
                  <a:pt x="38035" y="8583"/>
                </a:lnTo>
                <a:cubicBezTo>
                  <a:pt x="38035" y="8659"/>
                  <a:pt x="37997" y="8659"/>
                  <a:pt x="37997" y="8659"/>
                </a:cubicBezTo>
                <a:lnTo>
                  <a:pt x="38073" y="8886"/>
                </a:lnTo>
                <a:cubicBezTo>
                  <a:pt x="38186" y="8886"/>
                  <a:pt x="38338" y="8886"/>
                  <a:pt x="38451" y="8810"/>
                </a:cubicBezTo>
                <a:cubicBezTo>
                  <a:pt x="38489" y="8772"/>
                  <a:pt x="38564" y="8697"/>
                  <a:pt x="38564" y="8621"/>
                </a:cubicBezTo>
                <a:cubicBezTo>
                  <a:pt x="38564" y="8583"/>
                  <a:pt x="38564" y="8545"/>
                  <a:pt x="38527" y="8507"/>
                </a:cubicBezTo>
                <a:lnTo>
                  <a:pt x="38413" y="8432"/>
                </a:lnTo>
                <a:close/>
                <a:moveTo>
                  <a:pt x="87336" y="8318"/>
                </a:moveTo>
                <a:lnTo>
                  <a:pt x="87284" y="8397"/>
                </a:lnTo>
                <a:lnTo>
                  <a:pt x="87284" y="8397"/>
                </a:lnTo>
                <a:cubicBezTo>
                  <a:pt x="87292" y="8394"/>
                  <a:pt x="87298" y="8394"/>
                  <a:pt x="87298" y="8394"/>
                </a:cubicBezTo>
                <a:lnTo>
                  <a:pt x="87298" y="8394"/>
                </a:lnTo>
                <a:lnTo>
                  <a:pt x="87223" y="8470"/>
                </a:lnTo>
                <a:lnTo>
                  <a:pt x="87185" y="8470"/>
                </a:lnTo>
                <a:lnTo>
                  <a:pt x="87072" y="8507"/>
                </a:lnTo>
                <a:cubicBezTo>
                  <a:pt x="87034" y="8545"/>
                  <a:pt x="86958" y="8583"/>
                  <a:pt x="86958" y="8697"/>
                </a:cubicBezTo>
                <a:lnTo>
                  <a:pt x="87034" y="8810"/>
                </a:lnTo>
                <a:cubicBezTo>
                  <a:pt x="87109" y="8848"/>
                  <a:pt x="87261" y="8886"/>
                  <a:pt x="87412" y="8886"/>
                </a:cubicBezTo>
                <a:lnTo>
                  <a:pt x="87525" y="8697"/>
                </a:lnTo>
                <a:cubicBezTo>
                  <a:pt x="87525" y="8697"/>
                  <a:pt x="87525" y="8659"/>
                  <a:pt x="87525" y="8621"/>
                </a:cubicBezTo>
                <a:cubicBezTo>
                  <a:pt x="87525" y="8583"/>
                  <a:pt x="87525" y="8583"/>
                  <a:pt x="87525" y="8545"/>
                </a:cubicBezTo>
                <a:cubicBezTo>
                  <a:pt x="87525" y="8356"/>
                  <a:pt x="87374" y="8318"/>
                  <a:pt x="87336" y="8318"/>
                </a:cubicBezTo>
                <a:close/>
                <a:moveTo>
                  <a:pt x="58830" y="8417"/>
                </a:moveTo>
                <a:cubicBezTo>
                  <a:pt x="58794" y="8417"/>
                  <a:pt x="58756" y="8422"/>
                  <a:pt x="58716" y="8432"/>
                </a:cubicBezTo>
                <a:cubicBezTo>
                  <a:pt x="58565" y="8507"/>
                  <a:pt x="58451" y="8621"/>
                  <a:pt x="58451" y="8734"/>
                </a:cubicBezTo>
                <a:lnTo>
                  <a:pt x="58527" y="8848"/>
                </a:lnTo>
                <a:cubicBezTo>
                  <a:pt x="58647" y="8920"/>
                  <a:pt x="58751" y="8946"/>
                  <a:pt x="58841" y="8946"/>
                </a:cubicBezTo>
                <a:cubicBezTo>
                  <a:pt x="58892" y="8946"/>
                  <a:pt x="58939" y="8937"/>
                  <a:pt x="58981" y="8923"/>
                </a:cubicBezTo>
                <a:cubicBezTo>
                  <a:pt x="59094" y="8848"/>
                  <a:pt x="59170" y="8734"/>
                  <a:pt x="59170" y="8583"/>
                </a:cubicBezTo>
                <a:lnTo>
                  <a:pt x="59094" y="8507"/>
                </a:lnTo>
                <a:cubicBezTo>
                  <a:pt x="59011" y="8452"/>
                  <a:pt x="58928" y="8417"/>
                  <a:pt x="58830" y="8417"/>
                </a:cubicBezTo>
                <a:close/>
                <a:moveTo>
                  <a:pt x="80295" y="8378"/>
                </a:moveTo>
                <a:cubicBezTo>
                  <a:pt x="80206" y="8378"/>
                  <a:pt x="80142" y="8405"/>
                  <a:pt x="80115" y="8432"/>
                </a:cubicBezTo>
                <a:cubicBezTo>
                  <a:pt x="79888" y="8583"/>
                  <a:pt x="79964" y="8961"/>
                  <a:pt x="80342" y="8961"/>
                </a:cubicBezTo>
                <a:lnTo>
                  <a:pt x="80417" y="8961"/>
                </a:lnTo>
                <a:cubicBezTo>
                  <a:pt x="80606" y="8886"/>
                  <a:pt x="80644" y="8772"/>
                  <a:pt x="80644" y="8697"/>
                </a:cubicBezTo>
                <a:cubicBezTo>
                  <a:pt x="80644" y="8583"/>
                  <a:pt x="80606" y="8507"/>
                  <a:pt x="80531" y="8432"/>
                </a:cubicBezTo>
                <a:lnTo>
                  <a:pt x="80417" y="8394"/>
                </a:lnTo>
                <a:cubicBezTo>
                  <a:pt x="80373" y="8383"/>
                  <a:pt x="80332" y="8378"/>
                  <a:pt x="80295" y="8378"/>
                </a:cubicBezTo>
                <a:close/>
                <a:moveTo>
                  <a:pt x="74807" y="8530"/>
                </a:moveTo>
                <a:cubicBezTo>
                  <a:pt x="74740" y="8530"/>
                  <a:pt x="74686" y="8556"/>
                  <a:pt x="74633" y="8583"/>
                </a:cubicBezTo>
                <a:cubicBezTo>
                  <a:pt x="74557" y="8659"/>
                  <a:pt x="74557" y="8772"/>
                  <a:pt x="74557" y="8848"/>
                </a:cubicBezTo>
                <a:cubicBezTo>
                  <a:pt x="74557" y="8848"/>
                  <a:pt x="74557" y="8886"/>
                  <a:pt x="74557" y="8923"/>
                </a:cubicBezTo>
                <a:lnTo>
                  <a:pt x="74671" y="9037"/>
                </a:lnTo>
                <a:cubicBezTo>
                  <a:pt x="74746" y="9037"/>
                  <a:pt x="74860" y="9037"/>
                  <a:pt x="74898" y="8961"/>
                </a:cubicBezTo>
                <a:cubicBezTo>
                  <a:pt x="75011" y="8923"/>
                  <a:pt x="75011" y="8810"/>
                  <a:pt x="75011" y="8734"/>
                </a:cubicBezTo>
                <a:cubicBezTo>
                  <a:pt x="75011" y="8697"/>
                  <a:pt x="75011" y="8659"/>
                  <a:pt x="75011" y="8659"/>
                </a:cubicBezTo>
                <a:lnTo>
                  <a:pt x="74898" y="8545"/>
                </a:lnTo>
                <a:cubicBezTo>
                  <a:pt x="74864" y="8534"/>
                  <a:pt x="74834" y="8530"/>
                  <a:pt x="74807" y="8530"/>
                </a:cubicBezTo>
                <a:close/>
                <a:moveTo>
                  <a:pt x="26050" y="8697"/>
                </a:moveTo>
                <a:cubicBezTo>
                  <a:pt x="25899" y="8697"/>
                  <a:pt x="25785" y="8734"/>
                  <a:pt x="25748" y="8886"/>
                </a:cubicBezTo>
                <a:lnTo>
                  <a:pt x="25785" y="8999"/>
                </a:lnTo>
                <a:cubicBezTo>
                  <a:pt x="25861" y="9075"/>
                  <a:pt x="25974" y="9075"/>
                  <a:pt x="26088" y="9075"/>
                </a:cubicBezTo>
                <a:cubicBezTo>
                  <a:pt x="26164" y="9037"/>
                  <a:pt x="26201" y="8961"/>
                  <a:pt x="26201" y="8886"/>
                </a:cubicBezTo>
                <a:cubicBezTo>
                  <a:pt x="26201" y="8848"/>
                  <a:pt x="26201" y="8810"/>
                  <a:pt x="26201" y="8772"/>
                </a:cubicBezTo>
                <a:lnTo>
                  <a:pt x="26050" y="8697"/>
                </a:lnTo>
                <a:close/>
                <a:moveTo>
                  <a:pt x="53423" y="8621"/>
                </a:moveTo>
                <a:lnTo>
                  <a:pt x="53272" y="8734"/>
                </a:lnTo>
                <a:cubicBezTo>
                  <a:pt x="53234" y="8923"/>
                  <a:pt x="53347" y="9075"/>
                  <a:pt x="53498" y="9075"/>
                </a:cubicBezTo>
                <a:lnTo>
                  <a:pt x="53650" y="8999"/>
                </a:lnTo>
                <a:cubicBezTo>
                  <a:pt x="53650" y="8961"/>
                  <a:pt x="53687" y="8961"/>
                  <a:pt x="53687" y="8961"/>
                </a:cubicBezTo>
                <a:cubicBezTo>
                  <a:pt x="53687" y="8923"/>
                  <a:pt x="53725" y="8886"/>
                  <a:pt x="53725" y="8810"/>
                </a:cubicBezTo>
                <a:cubicBezTo>
                  <a:pt x="53725" y="8772"/>
                  <a:pt x="53725" y="8772"/>
                  <a:pt x="53725" y="8734"/>
                </a:cubicBezTo>
                <a:lnTo>
                  <a:pt x="53574" y="8621"/>
                </a:lnTo>
                <a:close/>
                <a:moveTo>
                  <a:pt x="76334" y="8621"/>
                </a:moveTo>
                <a:cubicBezTo>
                  <a:pt x="76183" y="8621"/>
                  <a:pt x="76107" y="8659"/>
                  <a:pt x="76070" y="8697"/>
                </a:cubicBezTo>
                <a:cubicBezTo>
                  <a:pt x="75918" y="8848"/>
                  <a:pt x="76032" y="9226"/>
                  <a:pt x="76296" y="9226"/>
                </a:cubicBezTo>
                <a:lnTo>
                  <a:pt x="76410" y="9188"/>
                </a:lnTo>
                <a:cubicBezTo>
                  <a:pt x="76485" y="9112"/>
                  <a:pt x="76523" y="8999"/>
                  <a:pt x="76523" y="8923"/>
                </a:cubicBezTo>
                <a:cubicBezTo>
                  <a:pt x="76523" y="8886"/>
                  <a:pt x="76485" y="8734"/>
                  <a:pt x="76410" y="8659"/>
                </a:cubicBezTo>
                <a:lnTo>
                  <a:pt x="76334" y="8621"/>
                </a:lnTo>
                <a:close/>
                <a:moveTo>
                  <a:pt x="15464" y="8886"/>
                </a:moveTo>
                <a:cubicBezTo>
                  <a:pt x="15351" y="8886"/>
                  <a:pt x="15275" y="8923"/>
                  <a:pt x="15199" y="8961"/>
                </a:cubicBezTo>
                <a:cubicBezTo>
                  <a:pt x="15161" y="8999"/>
                  <a:pt x="15124" y="9037"/>
                  <a:pt x="15124" y="9150"/>
                </a:cubicBezTo>
                <a:lnTo>
                  <a:pt x="15124" y="9188"/>
                </a:lnTo>
                <a:lnTo>
                  <a:pt x="15275" y="9301"/>
                </a:lnTo>
                <a:lnTo>
                  <a:pt x="15464" y="9301"/>
                </a:lnTo>
                <a:lnTo>
                  <a:pt x="15577" y="9150"/>
                </a:lnTo>
                <a:lnTo>
                  <a:pt x="15577" y="8999"/>
                </a:lnTo>
                <a:lnTo>
                  <a:pt x="15464" y="8886"/>
                </a:lnTo>
                <a:close/>
                <a:moveTo>
                  <a:pt x="8394" y="8999"/>
                </a:moveTo>
                <a:cubicBezTo>
                  <a:pt x="8280" y="8999"/>
                  <a:pt x="8167" y="8999"/>
                  <a:pt x="8091" y="9075"/>
                </a:cubicBezTo>
                <a:cubicBezTo>
                  <a:pt x="8054" y="9075"/>
                  <a:pt x="8016" y="9150"/>
                  <a:pt x="8016" y="9301"/>
                </a:cubicBezTo>
                <a:lnTo>
                  <a:pt x="8129" y="9377"/>
                </a:lnTo>
                <a:cubicBezTo>
                  <a:pt x="8154" y="9381"/>
                  <a:pt x="8177" y="9383"/>
                  <a:pt x="8198" y="9383"/>
                </a:cubicBezTo>
                <a:cubicBezTo>
                  <a:pt x="8372" y="9383"/>
                  <a:pt x="8440" y="9255"/>
                  <a:pt x="8507" y="9188"/>
                </a:cubicBezTo>
                <a:lnTo>
                  <a:pt x="8394" y="8999"/>
                </a:lnTo>
                <a:close/>
                <a:moveTo>
                  <a:pt x="33478" y="8945"/>
                </a:moveTo>
                <a:cubicBezTo>
                  <a:pt x="33438" y="8945"/>
                  <a:pt x="33411" y="8972"/>
                  <a:pt x="33385" y="8999"/>
                </a:cubicBezTo>
                <a:cubicBezTo>
                  <a:pt x="33271" y="9037"/>
                  <a:pt x="33271" y="9150"/>
                  <a:pt x="33271" y="9264"/>
                </a:cubicBezTo>
                <a:cubicBezTo>
                  <a:pt x="33271" y="9377"/>
                  <a:pt x="33309" y="9453"/>
                  <a:pt x="33423" y="9490"/>
                </a:cubicBezTo>
                <a:lnTo>
                  <a:pt x="33574" y="9415"/>
                </a:lnTo>
                <a:lnTo>
                  <a:pt x="33574" y="9415"/>
                </a:lnTo>
                <a:cubicBezTo>
                  <a:pt x="33574" y="9453"/>
                  <a:pt x="33536" y="9453"/>
                  <a:pt x="33536" y="9453"/>
                </a:cubicBezTo>
                <a:cubicBezTo>
                  <a:pt x="33555" y="9453"/>
                  <a:pt x="33583" y="9462"/>
                  <a:pt x="33621" y="9462"/>
                </a:cubicBezTo>
                <a:cubicBezTo>
                  <a:pt x="33659" y="9462"/>
                  <a:pt x="33706" y="9453"/>
                  <a:pt x="33763" y="9415"/>
                </a:cubicBezTo>
                <a:lnTo>
                  <a:pt x="33838" y="9339"/>
                </a:lnTo>
                <a:cubicBezTo>
                  <a:pt x="33838" y="9301"/>
                  <a:pt x="33838" y="9264"/>
                  <a:pt x="33838" y="9226"/>
                </a:cubicBezTo>
                <a:cubicBezTo>
                  <a:pt x="33838" y="9188"/>
                  <a:pt x="33838" y="9075"/>
                  <a:pt x="33763" y="8999"/>
                </a:cubicBezTo>
                <a:cubicBezTo>
                  <a:pt x="33709" y="8972"/>
                  <a:pt x="33656" y="8945"/>
                  <a:pt x="33602" y="8945"/>
                </a:cubicBezTo>
                <a:cubicBezTo>
                  <a:pt x="33580" y="8945"/>
                  <a:pt x="33558" y="8950"/>
                  <a:pt x="33536" y="8961"/>
                </a:cubicBezTo>
                <a:cubicBezTo>
                  <a:pt x="33514" y="8950"/>
                  <a:pt x="33495" y="8945"/>
                  <a:pt x="33478" y="8945"/>
                </a:cubicBezTo>
                <a:close/>
                <a:moveTo>
                  <a:pt x="29566" y="9188"/>
                </a:moveTo>
                <a:lnTo>
                  <a:pt x="29415" y="9339"/>
                </a:lnTo>
                <a:lnTo>
                  <a:pt x="29415" y="9490"/>
                </a:lnTo>
                <a:lnTo>
                  <a:pt x="29528" y="9604"/>
                </a:lnTo>
                <a:cubicBezTo>
                  <a:pt x="29642" y="9604"/>
                  <a:pt x="29717" y="9566"/>
                  <a:pt x="29793" y="9528"/>
                </a:cubicBezTo>
                <a:cubicBezTo>
                  <a:pt x="29831" y="9490"/>
                  <a:pt x="29869" y="9453"/>
                  <a:pt x="29869" y="9339"/>
                </a:cubicBezTo>
                <a:lnTo>
                  <a:pt x="29869" y="9301"/>
                </a:lnTo>
                <a:lnTo>
                  <a:pt x="29717" y="9188"/>
                </a:lnTo>
                <a:close/>
                <a:moveTo>
                  <a:pt x="20492" y="9604"/>
                </a:moveTo>
                <a:cubicBezTo>
                  <a:pt x="20504" y="9604"/>
                  <a:pt x="20516" y="9608"/>
                  <a:pt x="20528" y="9613"/>
                </a:cubicBezTo>
                <a:lnTo>
                  <a:pt x="20528" y="9613"/>
                </a:lnTo>
                <a:cubicBezTo>
                  <a:pt x="20525" y="9604"/>
                  <a:pt x="20516" y="9604"/>
                  <a:pt x="20492" y="9604"/>
                </a:cubicBezTo>
                <a:close/>
                <a:moveTo>
                  <a:pt x="21551" y="9377"/>
                </a:moveTo>
                <a:lnTo>
                  <a:pt x="21400" y="9490"/>
                </a:lnTo>
                <a:lnTo>
                  <a:pt x="21400" y="9642"/>
                </a:lnTo>
                <a:lnTo>
                  <a:pt x="21551" y="9755"/>
                </a:lnTo>
                <a:lnTo>
                  <a:pt x="21589" y="9755"/>
                </a:lnTo>
                <a:cubicBezTo>
                  <a:pt x="21664" y="9755"/>
                  <a:pt x="21816" y="9755"/>
                  <a:pt x="21853" y="9604"/>
                </a:cubicBezTo>
                <a:lnTo>
                  <a:pt x="21702" y="9453"/>
                </a:lnTo>
                <a:cubicBezTo>
                  <a:pt x="21702" y="9415"/>
                  <a:pt x="21627" y="9377"/>
                  <a:pt x="21551" y="9377"/>
                </a:cubicBezTo>
                <a:close/>
                <a:moveTo>
                  <a:pt x="66771" y="9220"/>
                </a:moveTo>
                <a:cubicBezTo>
                  <a:pt x="66748" y="9220"/>
                  <a:pt x="66722" y="9222"/>
                  <a:pt x="66693" y="9226"/>
                </a:cubicBezTo>
                <a:cubicBezTo>
                  <a:pt x="66504" y="9264"/>
                  <a:pt x="66504" y="9415"/>
                  <a:pt x="66466" y="9490"/>
                </a:cubicBezTo>
                <a:cubicBezTo>
                  <a:pt x="66466" y="9528"/>
                  <a:pt x="66466" y="9604"/>
                  <a:pt x="66429" y="9604"/>
                </a:cubicBezTo>
                <a:lnTo>
                  <a:pt x="66504" y="9793"/>
                </a:lnTo>
                <a:lnTo>
                  <a:pt x="66580" y="9793"/>
                </a:lnTo>
                <a:cubicBezTo>
                  <a:pt x="66657" y="9808"/>
                  <a:pt x="66752" y="9830"/>
                  <a:pt x="66843" y="9830"/>
                </a:cubicBezTo>
                <a:cubicBezTo>
                  <a:pt x="66977" y="9830"/>
                  <a:pt x="67102" y="9784"/>
                  <a:pt x="67147" y="9604"/>
                </a:cubicBezTo>
                <a:lnTo>
                  <a:pt x="67034" y="9453"/>
                </a:lnTo>
                <a:cubicBezTo>
                  <a:pt x="67034" y="9453"/>
                  <a:pt x="67034" y="9453"/>
                  <a:pt x="67034" y="9415"/>
                </a:cubicBezTo>
                <a:cubicBezTo>
                  <a:pt x="67000" y="9347"/>
                  <a:pt x="66966" y="9220"/>
                  <a:pt x="66771" y="9220"/>
                </a:cubicBezTo>
                <a:close/>
                <a:moveTo>
                  <a:pt x="82572" y="9112"/>
                </a:moveTo>
                <a:lnTo>
                  <a:pt x="82421" y="9226"/>
                </a:lnTo>
                <a:lnTo>
                  <a:pt x="82421" y="9264"/>
                </a:lnTo>
                <a:cubicBezTo>
                  <a:pt x="82421" y="9264"/>
                  <a:pt x="82421" y="9264"/>
                  <a:pt x="82421" y="9301"/>
                </a:cubicBezTo>
                <a:lnTo>
                  <a:pt x="82308" y="9377"/>
                </a:lnTo>
                <a:cubicBezTo>
                  <a:pt x="82270" y="9717"/>
                  <a:pt x="82459" y="9831"/>
                  <a:pt x="82610" y="9831"/>
                </a:cubicBezTo>
                <a:lnTo>
                  <a:pt x="82762" y="9793"/>
                </a:lnTo>
                <a:cubicBezTo>
                  <a:pt x="82799" y="9717"/>
                  <a:pt x="82837" y="9566"/>
                  <a:pt x="82837" y="9453"/>
                </a:cubicBezTo>
                <a:cubicBezTo>
                  <a:pt x="82837" y="9150"/>
                  <a:pt x="82648" y="9112"/>
                  <a:pt x="82572" y="9112"/>
                </a:cubicBezTo>
                <a:close/>
                <a:moveTo>
                  <a:pt x="51910" y="9415"/>
                </a:moveTo>
                <a:lnTo>
                  <a:pt x="51797" y="9453"/>
                </a:lnTo>
                <a:cubicBezTo>
                  <a:pt x="51759" y="9490"/>
                  <a:pt x="51721" y="9566"/>
                  <a:pt x="51721" y="9642"/>
                </a:cubicBezTo>
                <a:cubicBezTo>
                  <a:pt x="51721" y="9755"/>
                  <a:pt x="51797" y="9831"/>
                  <a:pt x="51948" y="9869"/>
                </a:cubicBezTo>
                <a:lnTo>
                  <a:pt x="52062" y="9831"/>
                </a:lnTo>
                <a:cubicBezTo>
                  <a:pt x="52137" y="9755"/>
                  <a:pt x="52137" y="9679"/>
                  <a:pt x="52137" y="9642"/>
                </a:cubicBezTo>
                <a:cubicBezTo>
                  <a:pt x="52137" y="9528"/>
                  <a:pt x="52062" y="9415"/>
                  <a:pt x="51910" y="9415"/>
                </a:cubicBezTo>
                <a:close/>
                <a:moveTo>
                  <a:pt x="20266" y="9604"/>
                </a:moveTo>
                <a:lnTo>
                  <a:pt x="20266" y="9604"/>
                </a:lnTo>
                <a:cubicBezTo>
                  <a:pt x="20228" y="9755"/>
                  <a:pt x="20266" y="9831"/>
                  <a:pt x="20341" y="9869"/>
                </a:cubicBezTo>
                <a:cubicBezTo>
                  <a:pt x="20379" y="9906"/>
                  <a:pt x="20455" y="9906"/>
                  <a:pt x="20492" y="9906"/>
                </a:cubicBezTo>
                <a:cubicBezTo>
                  <a:pt x="20644" y="9906"/>
                  <a:pt x="20757" y="9831"/>
                  <a:pt x="20757" y="9717"/>
                </a:cubicBezTo>
                <a:lnTo>
                  <a:pt x="20606" y="9717"/>
                </a:lnTo>
                <a:lnTo>
                  <a:pt x="20606" y="9642"/>
                </a:lnTo>
                <a:cubicBezTo>
                  <a:pt x="20580" y="9642"/>
                  <a:pt x="20554" y="9624"/>
                  <a:pt x="20528" y="9613"/>
                </a:cubicBezTo>
                <a:lnTo>
                  <a:pt x="20528" y="9613"/>
                </a:lnTo>
                <a:cubicBezTo>
                  <a:pt x="20530" y="9618"/>
                  <a:pt x="20530" y="9627"/>
                  <a:pt x="20530" y="9642"/>
                </a:cubicBezTo>
                <a:lnTo>
                  <a:pt x="20266" y="9604"/>
                </a:lnTo>
                <a:close/>
                <a:moveTo>
                  <a:pt x="40946" y="9566"/>
                </a:moveTo>
                <a:cubicBezTo>
                  <a:pt x="40795" y="9566"/>
                  <a:pt x="40682" y="9642"/>
                  <a:pt x="40682" y="9793"/>
                </a:cubicBezTo>
                <a:lnTo>
                  <a:pt x="40795" y="9906"/>
                </a:lnTo>
                <a:lnTo>
                  <a:pt x="40833" y="9906"/>
                </a:lnTo>
                <a:cubicBezTo>
                  <a:pt x="40860" y="9933"/>
                  <a:pt x="40905" y="9960"/>
                  <a:pt x="40983" y="9960"/>
                </a:cubicBezTo>
                <a:cubicBezTo>
                  <a:pt x="41015" y="9960"/>
                  <a:pt x="41053" y="9955"/>
                  <a:pt x="41098" y="9944"/>
                </a:cubicBezTo>
                <a:lnTo>
                  <a:pt x="41173" y="9869"/>
                </a:lnTo>
                <a:cubicBezTo>
                  <a:pt x="41211" y="9831"/>
                  <a:pt x="41211" y="9831"/>
                  <a:pt x="41211" y="9793"/>
                </a:cubicBezTo>
                <a:cubicBezTo>
                  <a:pt x="41211" y="9679"/>
                  <a:pt x="41098" y="9566"/>
                  <a:pt x="40946" y="9566"/>
                </a:cubicBezTo>
                <a:close/>
                <a:moveTo>
                  <a:pt x="12226" y="9672"/>
                </a:moveTo>
                <a:cubicBezTo>
                  <a:pt x="12032" y="9672"/>
                  <a:pt x="11943" y="9765"/>
                  <a:pt x="11910" y="9831"/>
                </a:cubicBezTo>
                <a:lnTo>
                  <a:pt x="12061" y="10020"/>
                </a:lnTo>
                <a:lnTo>
                  <a:pt x="12137" y="10020"/>
                </a:lnTo>
                <a:cubicBezTo>
                  <a:pt x="12212" y="10020"/>
                  <a:pt x="12326" y="10020"/>
                  <a:pt x="12402" y="9982"/>
                </a:cubicBezTo>
                <a:cubicBezTo>
                  <a:pt x="12439" y="9944"/>
                  <a:pt x="12477" y="9869"/>
                  <a:pt x="12477" y="9831"/>
                </a:cubicBezTo>
                <a:cubicBezTo>
                  <a:pt x="12477" y="9793"/>
                  <a:pt x="12439" y="9793"/>
                  <a:pt x="12439" y="9755"/>
                </a:cubicBezTo>
                <a:lnTo>
                  <a:pt x="12326" y="9679"/>
                </a:lnTo>
                <a:cubicBezTo>
                  <a:pt x="12290" y="9674"/>
                  <a:pt x="12256" y="9672"/>
                  <a:pt x="12226" y="9672"/>
                </a:cubicBezTo>
                <a:close/>
                <a:moveTo>
                  <a:pt x="67374" y="9717"/>
                </a:moveTo>
                <a:cubicBezTo>
                  <a:pt x="67298" y="9717"/>
                  <a:pt x="67223" y="9717"/>
                  <a:pt x="67147" y="9793"/>
                </a:cubicBezTo>
                <a:cubicBezTo>
                  <a:pt x="67109" y="9831"/>
                  <a:pt x="67071" y="9869"/>
                  <a:pt x="67071" y="9944"/>
                </a:cubicBezTo>
                <a:lnTo>
                  <a:pt x="67223" y="9944"/>
                </a:lnTo>
                <a:cubicBezTo>
                  <a:pt x="67223" y="9982"/>
                  <a:pt x="67260" y="10020"/>
                  <a:pt x="67374" y="10058"/>
                </a:cubicBezTo>
                <a:cubicBezTo>
                  <a:pt x="67412" y="9982"/>
                  <a:pt x="67449" y="9944"/>
                  <a:pt x="67449" y="9906"/>
                </a:cubicBezTo>
                <a:lnTo>
                  <a:pt x="67563" y="9906"/>
                </a:lnTo>
                <a:cubicBezTo>
                  <a:pt x="67563" y="9755"/>
                  <a:pt x="67487" y="9717"/>
                  <a:pt x="67374" y="9717"/>
                </a:cubicBezTo>
                <a:close/>
                <a:moveTo>
                  <a:pt x="34859" y="9765"/>
                </a:moveTo>
                <a:cubicBezTo>
                  <a:pt x="34821" y="9765"/>
                  <a:pt x="34784" y="9774"/>
                  <a:pt x="34746" y="9793"/>
                </a:cubicBezTo>
                <a:cubicBezTo>
                  <a:pt x="34632" y="9831"/>
                  <a:pt x="34595" y="10058"/>
                  <a:pt x="34708" y="10133"/>
                </a:cubicBezTo>
                <a:cubicBezTo>
                  <a:pt x="34784" y="10171"/>
                  <a:pt x="34821" y="10171"/>
                  <a:pt x="34897" y="10171"/>
                </a:cubicBezTo>
                <a:lnTo>
                  <a:pt x="34935" y="10095"/>
                </a:lnTo>
                <a:lnTo>
                  <a:pt x="34897" y="10095"/>
                </a:lnTo>
                <a:lnTo>
                  <a:pt x="35048" y="9982"/>
                </a:lnTo>
                <a:lnTo>
                  <a:pt x="35048" y="9906"/>
                </a:lnTo>
                <a:lnTo>
                  <a:pt x="34973" y="9793"/>
                </a:lnTo>
                <a:cubicBezTo>
                  <a:pt x="34935" y="9774"/>
                  <a:pt x="34897" y="9765"/>
                  <a:pt x="34859" y="9765"/>
                </a:cubicBezTo>
                <a:close/>
                <a:moveTo>
                  <a:pt x="80606" y="9869"/>
                </a:moveTo>
                <a:lnTo>
                  <a:pt x="80455" y="9982"/>
                </a:lnTo>
                <a:lnTo>
                  <a:pt x="80455" y="10133"/>
                </a:lnTo>
                <a:lnTo>
                  <a:pt x="80569" y="10284"/>
                </a:lnTo>
                <a:cubicBezTo>
                  <a:pt x="80682" y="10284"/>
                  <a:pt x="80758" y="10247"/>
                  <a:pt x="80833" y="10209"/>
                </a:cubicBezTo>
                <a:cubicBezTo>
                  <a:pt x="80871" y="10171"/>
                  <a:pt x="80909" y="10133"/>
                  <a:pt x="80909" y="10020"/>
                </a:cubicBezTo>
                <a:lnTo>
                  <a:pt x="80909" y="9982"/>
                </a:lnTo>
                <a:lnTo>
                  <a:pt x="80758" y="9869"/>
                </a:lnTo>
                <a:close/>
                <a:moveTo>
                  <a:pt x="54708" y="9793"/>
                </a:moveTo>
                <a:cubicBezTo>
                  <a:pt x="54633" y="9869"/>
                  <a:pt x="54633" y="9982"/>
                  <a:pt x="54633" y="10058"/>
                </a:cubicBezTo>
                <a:cubicBezTo>
                  <a:pt x="54633" y="10058"/>
                  <a:pt x="54670" y="10095"/>
                  <a:pt x="54633" y="10095"/>
                </a:cubicBezTo>
                <a:lnTo>
                  <a:pt x="54708" y="10322"/>
                </a:lnTo>
                <a:lnTo>
                  <a:pt x="54859" y="10322"/>
                </a:lnTo>
                <a:cubicBezTo>
                  <a:pt x="54897" y="10341"/>
                  <a:pt x="54935" y="10351"/>
                  <a:pt x="54982" y="10351"/>
                </a:cubicBezTo>
                <a:cubicBezTo>
                  <a:pt x="55030" y="10351"/>
                  <a:pt x="55086" y="10341"/>
                  <a:pt x="55162" y="10322"/>
                </a:cubicBezTo>
                <a:lnTo>
                  <a:pt x="55238" y="10209"/>
                </a:lnTo>
                <a:lnTo>
                  <a:pt x="55238" y="10171"/>
                </a:lnTo>
                <a:cubicBezTo>
                  <a:pt x="55238" y="10020"/>
                  <a:pt x="55162" y="9831"/>
                  <a:pt x="54822" y="9793"/>
                </a:cubicBezTo>
                <a:close/>
                <a:moveTo>
                  <a:pt x="54027" y="10332"/>
                </a:moveTo>
                <a:lnTo>
                  <a:pt x="53990" y="10360"/>
                </a:lnTo>
                <a:cubicBezTo>
                  <a:pt x="53990" y="10360"/>
                  <a:pt x="54021" y="10360"/>
                  <a:pt x="54027" y="10332"/>
                </a:cubicBezTo>
                <a:close/>
                <a:moveTo>
                  <a:pt x="85408" y="9831"/>
                </a:moveTo>
                <a:cubicBezTo>
                  <a:pt x="85295" y="9906"/>
                  <a:pt x="85143" y="10058"/>
                  <a:pt x="85143" y="10209"/>
                </a:cubicBezTo>
                <a:cubicBezTo>
                  <a:pt x="85143" y="10284"/>
                  <a:pt x="85181" y="10360"/>
                  <a:pt x="85295" y="10398"/>
                </a:cubicBezTo>
                <a:cubicBezTo>
                  <a:pt x="85332" y="10417"/>
                  <a:pt x="85370" y="10426"/>
                  <a:pt x="85408" y="10426"/>
                </a:cubicBezTo>
                <a:cubicBezTo>
                  <a:pt x="85446" y="10426"/>
                  <a:pt x="85484" y="10417"/>
                  <a:pt x="85521" y="10398"/>
                </a:cubicBezTo>
                <a:cubicBezTo>
                  <a:pt x="85635" y="10322"/>
                  <a:pt x="85748" y="10209"/>
                  <a:pt x="85748" y="10095"/>
                </a:cubicBezTo>
                <a:cubicBezTo>
                  <a:pt x="85748" y="9982"/>
                  <a:pt x="85673" y="9869"/>
                  <a:pt x="85521" y="9831"/>
                </a:cubicBezTo>
                <a:close/>
                <a:moveTo>
                  <a:pt x="53801" y="9869"/>
                </a:moveTo>
                <a:lnTo>
                  <a:pt x="53725" y="9906"/>
                </a:lnTo>
                <a:cubicBezTo>
                  <a:pt x="53650" y="9982"/>
                  <a:pt x="53650" y="10095"/>
                  <a:pt x="53650" y="10171"/>
                </a:cubicBezTo>
                <a:cubicBezTo>
                  <a:pt x="53650" y="10322"/>
                  <a:pt x="53725" y="10436"/>
                  <a:pt x="53876" y="10436"/>
                </a:cubicBezTo>
                <a:lnTo>
                  <a:pt x="54028" y="10322"/>
                </a:lnTo>
                <a:lnTo>
                  <a:pt x="54028" y="10322"/>
                </a:lnTo>
                <a:cubicBezTo>
                  <a:pt x="54028" y="10326"/>
                  <a:pt x="54027" y="10329"/>
                  <a:pt x="54027" y="10332"/>
                </a:cubicBezTo>
                <a:lnTo>
                  <a:pt x="54027" y="10332"/>
                </a:lnTo>
                <a:lnTo>
                  <a:pt x="54141" y="10247"/>
                </a:lnTo>
                <a:cubicBezTo>
                  <a:pt x="54141" y="10247"/>
                  <a:pt x="54141" y="10209"/>
                  <a:pt x="54141" y="10171"/>
                </a:cubicBezTo>
                <a:cubicBezTo>
                  <a:pt x="54141" y="10095"/>
                  <a:pt x="54141" y="9982"/>
                  <a:pt x="54066" y="9944"/>
                </a:cubicBezTo>
                <a:cubicBezTo>
                  <a:pt x="53990" y="9869"/>
                  <a:pt x="53914" y="9869"/>
                  <a:pt x="53801" y="9869"/>
                </a:cubicBezTo>
                <a:close/>
                <a:moveTo>
                  <a:pt x="60810" y="9815"/>
                </a:moveTo>
                <a:cubicBezTo>
                  <a:pt x="60732" y="9815"/>
                  <a:pt x="60660" y="9842"/>
                  <a:pt x="60606" y="9869"/>
                </a:cubicBezTo>
                <a:cubicBezTo>
                  <a:pt x="60531" y="9944"/>
                  <a:pt x="60493" y="10095"/>
                  <a:pt x="60493" y="10209"/>
                </a:cubicBezTo>
                <a:lnTo>
                  <a:pt x="60493" y="10322"/>
                </a:lnTo>
                <a:lnTo>
                  <a:pt x="60644" y="10436"/>
                </a:lnTo>
                <a:cubicBezTo>
                  <a:pt x="60947" y="10436"/>
                  <a:pt x="60984" y="10171"/>
                  <a:pt x="60984" y="10058"/>
                </a:cubicBezTo>
                <a:cubicBezTo>
                  <a:pt x="61022" y="10020"/>
                  <a:pt x="61022" y="9982"/>
                  <a:pt x="61022" y="9982"/>
                </a:cubicBezTo>
                <a:lnTo>
                  <a:pt x="60909" y="9831"/>
                </a:lnTo>
                <a:cubicBezTo>
                  <a:pt x="60875" y="9820"/>
                  <a:pt x="60842" y="9815"/>
                  <a:pt x="60810" y="9815"/>
                </a:cubicBezTo>
                <a:close/>
                <a:moveTo>
                  <a:pt x="20190" y="10284"/>
                </a:moveTo>
                <a:cubicBezTo>
                  <a:pt x="20114" y="10284"/>
                  <a:pt x="19963" y="10322"/>
                  <a:pt x="19963" y="10511"/>
                </a:cubicBezTo>
                <a:lnTo>
                  <a:pt x="20076" y="10625"/>
                </a:lnTo>
                <a:cubicBezTo>
                  <a:pt x="20190" y="10625"/>
                  <a:pt x="20266" y="10625"/>
                  <a:pt x="20341" y="10587"/>
                </a:cubicBezTo>
                <a:lnTo>
                  <a:pt x="20379" y="10473"/>
                </a:lnTo>
                <a:cubicBezTo>
                  <a:pt x="20379" y="10398"/>
                  <a:pt x="20303" y="10322"/>
                  <a:pt x="20190" y="10284"/>
                </a:cubicBezTo>
                <a:close/>
                <a:moveTo>
                  <a:pt x="49529" y="10171"/>
                </a:moveTo>
                <a:lnTo>
                  <a:pt x="49340" y="10322"/>
                </a:lnTo>
                <a:lnTo>
                  <a:pt x="49340" y="10473"/>
                </a:lnTo>
                <a:lnTo>
                  <a:pt x="49566" y="10587"/>
                </a:lnTo>
                <a:cubicBezTo>
                  <a:pt x="49593" y="10614"/>
                  <a:pt x="49639" y="10640"/>
                  <a:pt x="49717" y="10640"/>
                </a:cubicBezTo>
                <a:cubicBezTo>
                  <a:pt x="49749" y="10640"/>
                  <a:pt x="49787" y="10636"/>
                  <a:pt x="49831" y="10625"/>
                </a:cubicBezTo>
                <a:lnTo>
                  <a:pt x="49944" y="10511"/>
                </a:lnTo>
                <a:lnTo>
                  <a:pt x="49944" y="10322"/>
                </a:lnTo>
                <a:lnTo>
                  <a:pt x="49755" y="10171"/>
                </a:lnTo>
                <a:lnTo>
                  <a:pt x="49680" y="10209"/>
                </a:lnTo>
                <a:lnTo>
                  <a:pt x="49604" y="10209"/>
                </a:lnTo>
                <a:lnTo>
                  <a:pt x="49529" y="10171"/>
                </a:lnTo>
                <a:close/>
                <a:moveTo>
                  <a:pt x="28129" y="10549"/>
                </a:moveTo>
                <a:cubicBezTo>
                  <a:pt x="28063" y="10549"/>
                  <a:pt x="27997" y="10587"/>
                  <a:pt x="28054" y="10662"/>
                </a:cubicBezTo>
                <a:lnTo>
                  <a:pt x="28205" y="10662"/>
                </a:lnTo>
                <a:cubicBezTo>
                  <a:pt x="28262" y="10587"/>
                  <a:pt x="28196" y="10549"/>
                  <a:pt x="28129" y="10549"/>
                </a:cubicBezTo>
                <a:close/>
                <a:moveTo>
                  <a:pt x="30927" y="10284"/>
                </a:moveTo>
                <a:lnTo>
                  <a:pt x="30814" y="10398"/>
                </a:lnTo>
                <a:lnTo>
                  <a:pt x="30776" y="10398"/>
                </a:lnTo>
                <a:cubicBezTo>
                  <a:pt x="30738" y="10473"/>
                  <a:pt x="30700" y="10511"/>
                  <a:pt x="30738" y="10625"/>
                </a:cubicBezTo>
                <a:lnTo>
                  <a:pt x="30852" y="10738"/>
                </a:lnTo>
                <a:cubicBezTo>
                  <a:pt x="30927" y="10738"/>
                  <a:pt x="31041" y="10700"/>
                  <a:pt x="31078" y="10662"/>
                </a:cubicBezTo>
                <a:cubicBezTo>
                  <a:pt x="31154" y="10625"/>
                  <a:pt x="31192" y="10549"/>
                  <a:pt x="31192" y="10511"/>
                </a:cubicBezTo>
                <a:cubicBezTo>
                  <a:pt x="31192" y="10398"/>
                  <a:pt x="31078" y="10284"/>
                  <a:pt x="30927" y="10284"/>
                </a:cubicBezTo>
                <a:close/>
                <a:moveTo>
                  <a:pt x="10707" y="10226"/>
                </a:moveTo>
                <a:cubicBezTo>
                  <a:pt x="10671" y="10226"/>
                  <a:pt x="10631" y="10232"/>
                  <a:pt x="10587" y="10247"/>
                </a:cubicBezTo>
                <a:lnTo>
                  <a:pt x="10473" y="10322"/>
                </a:lnTo>
                <a:lnTo>
                  <a:pt x="10473" y="10473"/>
                </a:lnTo>
                <a:cubicBezTo>
                  <a:pt x="10436" y="10625"/>
                  <a:pt x="10436" y="10776"/>
                  <a:pt x="10436" y="10927"/>
                </a:cubicBezTo>
                <a:lnTo>
                  <a:pt x="10587" y="11041"/>
                </a:lnTo>
                <a:cubicBezTo>
                  <a:pt x="10851" y="10965"/>
                  <a:pt x="11154" y="10852"/>
                  <a:pt x="11192" y="10511"/>
                </a:cubicBezTo>
                <a:lnTo>
                  <a:pt x="11003" y="10398"/>
                </a:lnTo>
                <a:lnTo>
                  <a:pt x="10965" y="10398"/>
                </a:lnTo>
                <a:cubicBezTo>
                  <a:pt x="10965" y="10398"/>
                  <a:pt x="10965" y="10398"/>
                  <a:pt x="10965" y="10360"/>
                </a:cubicBezTo>
                <a:cubicBezTo>
                  <a:pt x="10934" y="10330"/>
                  <a:pt x="10855" y="10226"/>
                  <a:pt x="10707" y="10226"/>
                </a:cubicBezTo>
                <a:close/>
                <a:moveTo>
                  <a:pt x="18489" y="10700"/>
                </a:moveTo>
                <a:cubicBezTo>
                  <a:pt x="18375" y="10700"/>
                  <a:pt x="18073" y="10700"/>
                  <a:pt x="18073" y="10927"/>
                </a:cubicBezTo>
                <a:lnTo>
                  <a:pt x="18110" y="11003"/>
                </a:lnTo>
                <a:cubicBezTo>
                  <a:pt x="18177" y="11047"/>
                  <a:pt x="18269" y="11065"/>
                  <a:pt x="18357" y="11065"/>
                </a:cubicBezTo>
                <a:cubicBezTo>
                  <a:pt x="18419" y="11065"/>
                  <a:pt x="18479" y="11056"/>
                  <a:pt x="18526" y="11041"/>
                </a:cubicBezTo>
                <a:cubicBezTo>
                  <a:pt x="18640" y="11003"/>
                  <a:pt x="18715" y="10927"/>
                  <a:pt x="18715" y="10814"/>
                </a:cubicBezTo>
                <a:lnTo>
                  <a:pt x="18564" y="10700"/>
                </a:lnTo>
                <a:close/>
                <a:moveTo>
                  <a:pt x="54217" y="10700"/>
                </a:moveTo>
                <a:cubicBezTo>
                  <a:pt x="54103" y="10700"/>
                  <a:pt x="53990" y="10700"/>
                  <a:pt x="53914" y="10738"/>
                </a:cubicBezTo>
                <a:cubicBezTo>
                  <a:pt x="53876" y="10814"/>
                  <a:pt x="53839" y="10852"/>
                  <a:pt x="53876" y="10965"/>
                </a:cubicBezTo>
                <a:lnTo>
                  <a:pt x="53914" y="11003"/>
                </a:lnTo>
                <a:cubicBezTo>
                  <a:pt x="53970" y="11058"/>
                  <a:pt x="54086" y="11093"/>
                  <a:pt x="54189" y="11093"/>
                </a:cubicBezTo>
                <a:cubicBezTo>
                  <a:pt x="54226" y="11093"/>
                  <a:pt x="54262" y="11089"/>
                  <a:pt x="54292" y="11078"/>
                </a:cubicBezTo>
                <a:cubicBezTo>
                  <a:pt x="54406" y="11041"/>
                  <a:pt x="54444" y="10965"/>
                  <a:pt x="54444" y="10852"/>
                </a:cubicBezTo>
                <a:cubicBezTo>
                  <a:pt x="54444" y="10852"/>
                  <a:pt x="54444" y="10814"/>
                  <a:pt x="54444" y="10814"/>
                </a:cubicBezTo>
                <a:lnTo>
                  <a:pt x="54292" y="10700"/>
                </a:lnTo>
                <a:close/>
                <a:moveTo>
                  <a:pt x="57166" y="10814"/>
                </a:moveTo>
                <a:lnTo>
                  <a:pt x="57052" y="10927"/>
                </a:lnTo>
                <a:cubicBezTo>
                  <a:pt x="57052" y="10927"/>
                  <a:pt x="57015" y="11003"/>
                  <a:pt x="57015" y="11041"/>
                </a:cubicBezTo>
                <a:lnTo>
                  <a:pt x="57015" y="11116"/>
                </a:lnTo>
                <a:lnTo>
                  <a:pt x="57090" y="11192"/>
                </a:lnTo>
                <a:cubicBezTo>
                  <a:pt x="57109" y="11211"/>
                  <a:pt x="57147" y="11220"/>
                  <a:pt x="57185" y="11220"/>
                </a:cubicBezTo>
                <a:cubicBezTo>
                  <a:pt x="57222" y="11220"/>
                  <a:pt x="57260" y="11211"/>
                  <a:pt x="57279" y="11192"/>
                </a:cubicBezTo>
                <a:cubicBezTo>
                  <a:pt x="57355" y="11154"/>
                  <a:pt x="57430" y="11078"/>
                  <a:pt x="57430" y="11003"/>
                </a:cubicBezTo>
                <a:cubicBezTo>
                  <a:pt x="57430" y="10927"/>
                  <a:pt x="57393" y="10889"/>
                  <a:pt x="57355" y="10852"/>
                </a:cubicBezTo>
                <a:cubicBezTo>
                  <a:pt x="57279" y="10814"/>
                  <a:pt x="57241" y="10814"/>
                  <a:pt x="57166" y="10814"/>
                </a:cubicBezTo>
                <a:close/>
                <a:moveTo>
                  <a:pt x="69642" y="10738"/>
                </a:moveTo>
                <a:lnTo>
                  <a:pt x="69567" y="10814"/>
                </a:lnTo>
                <a:cubicBezTo>
                  <a:pt x="69491" y="10889"/>
                  <a:pt x="69453" y="11003"/>
                  <a:pt x="69491" y="11154"/>
                </a:cubicBezTo>
                <a:lnTo>
                  <a:pt x="69642" y="11230"/>
                </a:lnTo>
                <a:lnTo>
                  <a:pt x="69718" y="11230"/>
                </a:lnTo>
                <a:cubicBezTo>
                  <a:pt x="69793" y="11230"/>
                  <a:pt x="69945" y="11230"/>
                  <a:pt x="69983" y="11116"/>
                </a:cubicBezTo>
                <a:lnTo>
                  <a:pt x="69869" y="10965"/>
                </a:lnTo>
                <a:cubicBezTo>
                  <a:pt x="69907" y="10965"/>
                  <a:pt x="69945" y="11003"/>
                  <a:pt x="69945" y="11003"/>
                </a:cubicBezTo>
                <a:cubicBezTo>
                  <a:pt x="69945" y="11003"/>
                  <a:pt x="69945" y="10965"/>
                  <a:pt x="69907" y="10965"/>
                </a:cubicBezTo>
                <a:cubicBezTo>
                  <a:pt x="69907" y="10927"/>
                  <a:pt x="69907" y="10852"/>
                  <a:pt x="69831" y="10776"/>
                </a:cubicBezTo>
                <a:cubicBezTo>
                  <a:pt x="69793" y="10776"/>
                  <a:pt x="69756" y="10738"/>
                  <a:pt x="69642" y="10738"/>
                </a:cubicBezTo>
                <a:close/>
                <a:moveTo>
                  <a:pt x="82535" y="10738"/>
                </a:moveTo>
                <a:cubicBezTo>
                  <a:pt x="82421" y="10738"/>
                  <a:pt x="82346" y="10776"/>
                  <a:pt x="82308" y="10814"/>
                </a:cubicBezTo>
                <a:cubicBezTo>
                  <a:pt x="82157" y="10889"/>
                  <a:pt x="82194" y="11116"/>
                  <a:pt x="82308" y="11230"/>
                </a:cubicBezTo>
                <a:lnTo>
                  <a:pt x="82383" y="11230"/>
                </a:lnTo>
                <a:cubicBezTo>
                  <a:pt x="82406" y="11241"/>
                  <a:pt x="82428" y="11245"/>
                  <a:pt x="82449" y="11245"/>
                </a:cubicBezTo>
                <a:cubicBezTo>
                  <a:pt x="82500" y="11245"/>
                  <a:pt x="82546" y="11219"/>
                  <a:pt x="82572" y="11192"/>
                </a:cubicBezTo>
                <a:cubicBezTo>
                  <a:pt x="82648" y="11154"/>
                  <a:pt x="82686" y="11041"/>
                  <a:pt x="82686" y="10965"/>
                </a:cubicBezTo>
                <a:cubicBezTo>
                  <a:pt x="82686" y="10889"/>
                  <a:pt x="82648" y="10814"/>
                  <a:pt x="82610" y="10776"/>
                </a:cubicBezTo>
                <a:lnTo>
                  <a:pt x="82535" y="10738"/>
                </a:lnTo>
                <a:close/>
                <a:moveTo>
                  <a:pt x="73007" y="10776"/>
                </a:moveTo>
                <a:lnTo>
                  <a:pt x="72818" y="10927"/>
                </a:lnTo>
                <a:cubicBezTo>
                  <a:pt x="72818" y="10927"/>
                  <a:pt x="72818" y="10965"/>
                  <a:pt x="72818" y="11003"/>
                </a:cubicBezTo>
                <a:cubicBezTo>
                  <a:pt x="72856" y="11116"/>
                  <a:pt x="72932" y="11267"/>
                  <a:pt x="73158" y="11305"/>
                </a:cubicBezTo>
                <a:lnTo>
                  <a:pt x="73310" y="11116"/>
                </a:lnTo>
                <a:cubicBezTo>
                  <a:pt x="73272" y="11116"/>
                  <a:pt x="73272" y="11078"/>
                  <a:pt x="73234" y="11041"/>
                </a:cubicBezTo>
                <a:cubicBezTo>
                  <a:pt x="73196" y="10927"/>
                  <a:pt x="73121" y="10852"/>
                  <a:pt x="73007" y="10776"/>
                </a:cubicBezTo>
                <a:close/>
                <a:moveTo>
                  <a:pt x="91041" y="10814"/>
                </a:moveTo>
                <a:lnTo>
                  <a:pt x="90890" y="10889"/>
                </a:lnTo>
                <a:cubicBezTo>
                  <a:pt x="90890" y="10889"/>
                  <a:pt x="90852" y="10927"/>
                  <a:pt x="90852" y="10965"/>
                </a:cubicBezTo>
                <a:cubicBezTo>
                  <a:pt x="90815" y="11003"/>
                  <a:pt x="90777" y="11041"/>
                  <a:pt x="90777" y="11116"/>
                </a:cubicBezTo>
                <a:cubicBezTo>
                  <a:pt x="90777" y="11154"/>
                  <a:pt x="90777" y="11267"/>
                  <a:pt x="91004" y="11305"/>
                </a:cubicBezTo>
                <a:lnTo>
                  <a:pt x="91155" y="11230"/>
                </a:lnTo>
                <a:cubicBezTo>
                  <a:pt x="91155" y="11192"/>
                  <a:pt x="91155" y="11192"/>
                  <a:pt x="91193" y="11154"/>
                </a:cubicBezTo>
                <a:cubicBezTo>
                  <a:pt x="91230" y="11116"/>
                  <a:pt x="91268" y="11041"/>
                  <a:pt x="91268" y="11003"/>
                </a:cubicBezTo>
                <a:cubicBezTo>
                  <a:pt x="91268" y="10965"/>
                  <a:pt x="91230" y="10852"/>
                  <a:pt x="91041" y="10814"/>
                </a:cubicBezTo>
                <a:close/>
                <a:moveTo>
                  <a:pt x="68829" y="10923"/>
                </a:moveTo>
                <a:cubicBezTo>
                  <a:pt x="68811" y="10923"/>
                  <a:pt x="68793" y="10925"/>
                  <a:pt x="68773" y="10927"/>
                </a:cubicBezTo>
                <a:lnTo>
                  <a:pt x="68659" y="11041"/>
                </a:lnTo>
                <a:lnTo>
                  <a:pt x="68659" y="11230"/>
                </a:lnTo>
                <a:lnTo>
                  <a:pt x="68773" y="11343"/>
                </a:lnTo>
                <a:cubicBezTo>
                  <a:pt x="68810" y="11343"/>
                  <a:pt x="68848" y="11343"/>
                  <a:pt x="68886" y="11381"/>
                </a:cubicBezTo>
                <a:lnTo>
                  <a:pt x="69113" y="11267"/>
                </a:lnTo>
                <a:cubicBezTo>
                  <a:pt x="69078" y="11161"/>
                  <a:pt x="69075" y="10923"/>
                  <a:pt x="68829" y="10923"/>
                </a:cubicBezTo>
                <a:close/>
                <a:moveTo>
                  <a:pt x="79908" y="10911"/>
                </a:moveTo>
                <a:cubicBezTo>
                  <a:pt x="79891" y="10911"/>
                  <a:pt x="79872" y="10916"/>
                  <a:pt x="79850" y="10927"/>
                </a:cubicBezTo>
                <a:lnTo>
                  <a:pt x="79775" y="10927"/>
                </a:lnTo>
                <a:cubicBezTo>
                  <a:pt x="79548" y="11116"/>
                  <a:pt x="79623" y="11305"/>
                  <a:pt x="79888" y="11381"/>
                </a:cubicBezTo>
                <a:lnTo>
                  <a:pt x="80039" y="11230"/>
                </a:lnTo>
                <a:cubicBezTo>
                  <a:pt x="80039" y="11230"/>
                  <a:pt x="80039" y="11192"/>
                  <a:pt x="80077" y="11192"/>
                </a:cubicBezTo>
                <a:cubicBezTo>
                  <a:pt x="80077" y="11154"/>
                  <a:pt x="80077" y="11116"/>
                  <a:pt x="80077" y="11116"/>
                </a:cubicBezTo>
                <a:cubicBezTo>
                  <a:pt x="80077" y="11041"/>
                  <a:pt x="80039" y="11003"/>
                  <a:pt x="80002" y="10965"/>
                </a:cubicBezTo>
                <a:cubicBezTo>
                  <a:pt x="79975" y="10938"/>
                  <a:pt x="79948" y="10911"/>
                  <a:pt x="79908" y="10911"/>
                </a:cubicBezTo>
                <a:close/>
                <a:moveTo>
                  <a:pt x="22761" y="10965"/>
                </a:moveTo>
                <a:cubicBezTo>
                  <a:pt x="22685" y="10965"/>
                  <a:pt x="22572" y="10965"/>
                  <a:pt x="22534" y="11041"/>
                </a:cubicBezTo>
                <a:cubicBezTo>
                  <a:pt x="22458" y="11078"/>
                  <a:pt x="22421" y="11154"/>
                  <a:pt x="22421" y="11192"/>
                </a:cubicBezTo>
                <a:cubicBezTo>
                  <a:pt x="22421" y="11305"/>
                  <a:pt x="22534" y="11381"/>
                  <a:pt x="22685" y="11419"/>
                </a:cubicBezTo>
                <a:lnTo>
                  <a:pt x="22799" y="11305"/>
                </a:lnTo>
                <a:cubicBezTo>
                  <a:pt x="22799" y="11305"/>
                  <a:pt x="22836" y="11305"/>
                  <a:pt x="22836" y="11267"/>
                </a:cubicBezTo>
                <a:cubicBezTo>
                  <a:pt x="22874" y="11267"/>
                  <a:pt x="22912" y="11230"/>
                  <a:pt x="22912" y="11154"/>
                </a:cubicBezTo>
                <a:cubicBezTo>
                  <a:pt x="22912" y="11078"/>
                  <a:pt x="22874" y="11041"/>
                  <a:pt x="22836" y="11003"/>
                </a:cubicBezTo>
                <a:lnTo>
                  <a:pt x="22761" y="10965"/>
                </a:lnTo>
                <a:close/>
                <a:moveTo>
                  <a:pt x="757" y="11078"/>
                </a:moveTo>
                <a:lnTo>
                  <a:pt x="606" y="11192"/>
                </a:lnTo>
                <a:cubicBezTo>
                  <a:pt x="606" y="11192"/>
                  <a:pt x="606" y="11230"/>
                  <a:pt x="606" y="11230"/>
                </a:cubicBezTo>
                <a:cubicBezTo>
                  <a:pt x="568" y="11267"/>
                  <a:pt x="568" y="11305"/>
                  <a:pt x="568" y="11343"/>
                </a:cubicBezTo>
                <a:cubicBezTo>
                  <a:pt x="568" y="11456"/>
                  <a:pt x="719" y="11494"/>
                  <a:pt x="757" y="11494"/>
                </a:cubicBezTo>
                <a:lnTo>
                  <a:pt x="946" y="11419"/>
                </a:lnTo>
                <a:cubicBezTo>
                  <a:pt x="984" y="11381"/>
                  <a:pt x="1059" y="11343"/>
                  <a:pt x="1059" y="11230"/>
                </a:cubicBezTo>
                <a:cubicBezTo>
                  <a:pt x="1059" y="11192"/>
                  <a:pt x="1059" y="11192"/>
                  <a:pt x="1059" y="11154"/>
                </a:cubicBezTo>
                <a:lnTo>
                  <a:pt x="908" y="11078"/>
                </a:lnTo>
                <a:close/>
                <a:moveTo>
                  <a:pt x="43101" y="11154"/>
                </a:moveTo>
                <a:lnTo>
                  <a:pt x="42988" y="11267"/>
                </a:lnTo>
                <a:lnTo>
                  <a:pt x="42988" y="11305"/>
                </a:lnTo>
                <a:cubicBezTo>
                  <a:pt x="42988" y="11419"/>
                  <a:pt x="42988" y="11494"/>
                  <a:pt x="43064" y="11570"/>
                </a:cubicBezTo>
                <a:lnTo>
                  <a:pt x="43139" y="11608"/>
                </a:lnTo>
                <a:cubicBezTo>
                  <a:pt x="43164" y="11620"/>
                  <a:pt x="43190" y="11624"/>
                  <a:pt x="43213" y="11624"/>
                </a:cubicBezTo>
                <a:cubicBezTo>
                  <a:pt x="43261" y="11624"/>
                  <a:pt x="43303" y="11608"/>
                  <a:pt x="43328" y="11608"/>
                </a:cubicBezTo>
                <a:cubicBezTo>
                  <a:pt x="43442" y="11532"/>
                  <a:pt x="43442" y="11456"/>
                  <a:pt x="43442" y="11419"/>
                </a:cubicBezTo>
                <a:cubicBezTo>
                  <a:pt x="43442" y="11381"/>
                  <a:pt x="43442" y="11381"/>
                  <a:pt x="43442" y="11343"/>
                </a:cubicBezTo>
                <a:cubicBezTo>
                  <a:pt x="43442" y="11343"/>
                  <a:pt x="43442" y="11343"/>
                  <a:pt x="43404" y="11305"/>
                </a:cubicBezTo>
                <a:lnTo>
                  <a:pt x="43290" y="11154"/>
                </a:lnTo>
                <a:close/>
                <a:moveTo>
                  <a:pt x="67525" y="11116"/>
                </a:moveTo>
                <a:lnTo>
                  <a:pt x="67374" y="11230"/>
                </a:lnTo>
                <a:lnTo>
                  <a:pt x="67374" y="11267"/>
                </a:lnTo>
                <a:cubicBezTo>
                  <a:pt x="67374" y="11381"/>
                  <a:pt x="67374" y="11532"/>
                  <a:pt x="67487" y="11608"/>
                </a:cubicBezTo>
                <a:cubicBezTo>
                  <a:pt x="67541" y="11634"/>
                  <a:pt x="67613" y="11661"/>
                  <a:pt x="67691" y="11661"/>
                </a:cubicBezTo>
                <a:cubicBezTo>
                  <a:pt x="67723" y="11661"/>
                  <a:pt x="67756" y="11657"/>
                  <a:pt x="67790" y="11645"/>
                </a:cubicBezTo>
                <a:lnTo>
                  <a:pt x="67903" y="11532"/>
                </a:lnTo>
                <a:cubicBezTo>
                  <a:pt x="67865" y="11419"/>
                  <a:pt x="67865" y="11116"/>
                  <a:pt x="67525" y="11116"/>
                </a:cubicBezTo>
                <a:close/>
                <a:moveTo>
                  <a:pt x="19698" y="11267"/>
                </a:moveTo>
                <a:cubicBezTo>
                  <a:pt x="19547" y="11267"/>
                  <a:pt x="19434" y="11267"/>
                  <a:pt x="19396" y="11343"/>
                </a:cubicBezTo>
                <a:cubicBezTo>
                  <a:pt x="19320" y="11381"/>
                  <a:pt x="19245" y="11456"/>
                  <a:pt x="19283" y="11608"/>
                </a:cubicBezTo>
                <a:lnTo>
                  <a:pt x="19396" y="11721"/>
                </a:lnTo>
                <a:cubicBezTo>
                  <a:pt x="19547" y="11721"/>
                  <a:pt x="19623" y="11721"/>
                  <a:pt x="19698" y="11645"/>
                </a:cubicBezTo>
                <a:cubicBezTo>
                  <a:pt x="19736" y="11608"/>
                  <a:pt x="19812" y="11570"/>
                  <a:pt x="19812" y="11456"/>
                </a:cubicBezTo>
                <a:cubicBezTo>
                  <a:pt x="19812" y="11419"/>
                  <a:pt x="19812" y="11381"/>
                  <a:pt x="19812" y="11381"/>
                </a:cubicBezTo>
                <a:lnTo>
                  <a:pt x="19698" y="11267"/>
                </a:lnTo>
                <a:close/>
                <a:moveTo>
                  <a:pt x="33536" y="11381"/>
                </a:moveTo>
                <a:lnTo>
                  <a:pt x="33385" y="11494"/>
                </a:lnTo>
                <a:lnTo>
                  <a:pt x="33385" y="11608"/>
                </a:lnTo>
                <a:lnTo>
                  <a:pt x="33536" y="11721"/>
                </a:lnTo>
                <a:cubicBezTo>
                  <a:pt x="33536" y="11721"/>
                  <a:pt x="33584" y="11770"/>
                  <a:pt x="33662" y="11770"/>
                </a:cubicBezTo>
                <a:cubicBezTo>
                  <a:pt x="33681" y="11770"/>
                  <a:pt x="33702" y="11766"/>
                  <a:pt x="33725" y="11759"/>
                </a:cubicBezTo>
                <a:lnTo>
                  <a:pt x="33838" y="11645"/>
                </a:lnTo>
                <a:lnTo>
                  <a:pt x="33838" y="11494"/>
                </a:lnTo>
                <a:lnTo>
                  <a:pt x="33687" y="11381"/>
                </a:lnTo>
                <a:close/>
                <a:moveTo>
                  <a:pt x="6428" y="11419"/>
                </a:moveTo>
                <a:cubicBezTo>
                  <a:pt x="6314" y="11494"/>
                  <a:pt x="6277" y="11721"/>
                  <a:pt x="6390" y="11797"/>
                </a:cubicBezTo>
                <a:cubicBezTo>
                  <a:pt x="6415" y="11797"/>
                  <a:pt x="6457" y="11814"/>
                  <a:pt x="6494" y="11814"/>
                </a:cubicBezTo>
                <a:cubicBezTo>
                  <a:pt x="6512" y="11814"/>
                  <a:pt x="6529" y="11809"/>
                  <a:pt x="6541" y="11797"/>
                </a:cubicBezTo>
                <a:lnTo>
                  <a:pt x="6617" y="11759"/>
                </a:lnTo>
                <a:lnTo>
                  <a:pt x="6579" y="11759"/>
                </a:lnTo>
                <a:lnTo>
                  <a:pt x="6730" y="11645"/>
                </a:lnTo>
                <a:lnTo>
                  <a:pt x="6730" y="11532"/>
                </a:lnTo>
                <a:lnTo>
                  <a:pt x="6655" y="11456"/>
                </a:lnTo>
                <a:cubicBezTo>
                  <a:pt x="6579" y="11419"/>
                  <a:pt x="6504" y="11419"/>
                  <a:pt x="6428" y="11419"/>
                </a:cubicBezTo>
                <a:close/>
                <a:moveTo>
                  <a:pt x="90825" y="11479"/>
                </a:moveTo>
                <a:cubicBezTo>
                  <a:pt x="90773" y="11479"/>
                  <a:pt x="90728" y="11505"/>
                  <a:pt x="90701" y="11532"/>
                </a:cubicBezTo>
                <a:cubicBezTo>
                  <a:pt x="90625" y="11570"/>
                  <a:pt x="90625" y="11645"/>
                  <a:pt x="90625" y="11759"/>
                </a:cubicBezTo>
                <a:lnTo>
                  <a:pt x="90777" y="11872"/>
                </a:lnTo>
                <a:lnTo>
                  <a:pt x="90890" y="11872"/>
                </a:lnTo>
                <a:lnTo>
                  <a:pt x="91041" y="11759"/>
                </a:lnTo>
                <a:lnTo>
                  <a:pt x="91041" y="11608"/>
                </a:lnTo>
                <a:lnTo>
                  <a:pt x="90890" y="11494"/>
                </a:lnTo>
                <a:cubicBezTo>
                  <a:pt x="90868" y="11483"/>
                  <a:pt x="90846" y="11479"/>
                  <a:pt x="90825" y="11479"/>
                </a:cubicBezTo>
                <a:close/>
                <a:moveTo>
                  <a:pt x="73196" y="11494"/>
                </a:moveTo>
                <a:lnTo>
                  <a:pt x="73083" y="11532"/>
                </a:lnTo>
                <a:cubicBezTo>
                  <a:pt x="73007" y="11570"/>
                  <a:pt x="72969" y="11645"/>
                  <a:pt x="72969" y="11683"/>
                </a:cubicBezTo>
                <a:cubicBezTo>
                  <a:pt x="72969" y="11835"/>
                  <a:pt x="73083" y="11910"/>
                  <a:pt x="73234" y="11910"/>
                </a:cubicBezTo>
                <a:lnTo>
                  <a:pt x="73385" y="11797"/>
                </a:lnTo>
                <a:cubicBezTo>
                  <a:pt x="73385" y="11797"/>
                  <a:pt x="73385" y="11759"/>
                  <a:pt x="73385" y="11759"/>
                </a:cubicBezTo>
                <a:cubicBezTo>
                  <a:pt x="73385" y="11721"/>
                  <a:pt x="73423" y="11683"/>
                  <a:pt x="73423" y="11645"/>
                </a:cubicBezTo>
                <a:cubicBezTo>
                  <a:pt x="73423" y="11532"/>
                  <a:pt x="73272" y="11494"/>
                  <a:pt x="73196" y="11494"/>
                </a:cubicBezTo>
                <a:close/>
                <a:moveTo>
                  <a:pt x="60186" y="11466"/>
                </a:moveTo>
                <a:cubicBezTo>
                  <a:pt x="60153" y="11466"/>
                  <a:pt x="60115" y="11475"/>
                  <a:pt x="60077" y="11494"/>
                </a:cubicBezTo>
                <a:cubicBezTo>
                  <a:pt x="60039" y="11494"/>
                  <a:pt x="59888" y="11532"/>
                  <a:pt x="59888" y="11683"/>
                </a:cubicBezTo>
                <a:lnTo>
                  <a:pt x="59888" y="11797"/>
                </a:lnTo>
                <a:lnTo>
                  <a:pt x="59964" y="11910"/>
                </a:lnTo>
                <a:cubicBezTo>
                  <a:pt x="60020" y="11929"/>
                  <a:pt x="60077" y="11939"/>
                  <a:pt x="60124" y="11939"/>
                </a:cubicBezTo>
                <a:cubicBezTo>
                  <a:pt x="60171" y="11939"/>
                  <a:pt x="60209" y="11929"/>
                  <a:pt x="60228" y="11910"/>
                </a:cubicBezTo>
                <a:cubicBezTo>
                  <a:pt x="60304" y="11872"/>
                  <a:pt x="60379" y="11797"/>
                  <a:pt x="60379" y="11683"/>
                </a:cubicBezTo>
                <a:cubicBezTo>
                  <a:pt x="60379" y="11608"/>
                  <a:pt x="60342" y="11532"/>
                  <a:pt x="60266" y="11494"/>
                </a:cubicBezTo>
                <a:cubicBezTo>
                  <a:pt x="60247" y="11475"/>
                  <a:pt x="60219" y="11466"/>
                  <a:pt x="60186" y="11466"/>
                </a:cubicBezTo>
                <a:close/>
                <a:moveTo>
                  <a:pt x="87790" y="11570"/>
                </a:moveTo>
                <a:cubicBezTo>
                  <a:pt x="87677" y="11645"/>
                  <a:pt x="87639" y="11872"/>
                  <a:pt x="87752" y="11948"/>
                </a:cubicBezTo>
                <a:cubicBezTo>
                  <a:pt x="87790" y="11986"/>
                  <a:pt x="87866" y="11986"/>
                  <a:pt x="87903" y="11986"/>
                </a:cubicBezTo>
                <a:lnTo>
                  <a:pt x="87979" y="11910"/>
                </a:lnTo>
                <a:lnTo>
                  <a:pt x="87903" y="11910"/>
                </a:lnTo>
                <a:lnTo>
                  <a:pt x="88092" y="11797"/>
                </a:lnTo>
                <a:lnTo>
                  <a:pt x="88092" y="11683"/>
                </a:lnTo>
                <a:lnTo>
                  <a:pt x="88017" y="11608"/>
                </a:lnTo>
                <a:cubicBezTo>
                  <a:pt x="87941" y="11570"/>
                  <a:pt x="87866" y="11570"/>
                  <a:pt x="87790" y="11570"/>
                </a:cubicBezTo>
                <a:close/>
                <a:moveTo>
                  <a:pt x="89799" y="10917"/>
                </a:moveTo>
                <a:cubicBezTo>
                  <a:pt x="89785" y="10917"/>
                  <a:pt x="89770" y="10920"/>
                  <a:pt x="89756" y="10927"/>
                </a:cubicBezTo>
                <a:cubicBezTo>
                  <a:pt x="89642" y="10927"/>
                  <a:pt x="89605" y="11041"/>
                  <a:pt x="89605" y="11041"/>
                </a:cubicBezTo>
                <a:lnTo>
                  <a:pt x="89642" y="11078"/>
                </a:lnTo>
                <a:cubicBezTo>
                  <a:pt x="89605" y="11116"/>
                  <a:pt x="89605" y="11154"/>
                  <a:pt x="89567" y="11192"/>
                </a:cubicBezTo>
                <a:cubicBezTo>
                  <a:pt x="89567" y="11116"/>
                  <a:pt x="89529" y="11078"/>
                  <a:pt x="89453" y="11041"/>
                </a:cubicBezTo>
                <a:lnTo>
                  <a:pt x="89340" y="11003"/>
                </a:lnTo>
                <a:cubicBezTo>
                  <a:pt x="89038" y="11078"/>
                  <a:pt x="88849" y="11154"/>
                  <a:pt x="88773" y="11419"/>
                </a:cubicBezTo>
                <a:cubicBezTo>
                  <a:pt x="88735" y="11532"/>
                  <a:pt x="88811" y="11608"/>
                  <a:pt x="88849" y="11645"/>
                </a:cubicBezTo>
                <a:lnTo>
                  <a:pt x="88886" y="11645"/>
                </a:lnTo>
                <a:cubicBezTo>
                  <a:pt x="88886" y="11645"/>
                  <a:pt x="88886" y="11683"/>
                  <a:pt x="88886" y="11683"/>
                </a:cubicBezTo>
                <a:cubicBezTo>
                  <a:pt x="88811" y="11797"/>
                  <a:pt x="88811" y="11948"/>
                  <a:pt x="89038" y="11986"/>
                </a:cubicBezTo>
                <a:cubicBezTo>
                  <a:pt x="89378" y="11948"/>
                  <a:pt x="89416" y="11797"/>
                  <a:pt x="89453" y="11683"/>
                </a:cubicBezTo>
                <a:cubicBezTo>
                  <a:pt x="89453" y="11608"/>
                  <a:pt x="89491" y="11570"/>
                  <a:pt x="89567" y="11532"/>
                </a:cubicBezTo>
                <a:lnTo>
                  <a:pt x="89642" y="11381"/>
                </a:lnTo>
                <a:cubicBezTo>
                  <a:pt x="89605" y="11381"/>
                  <a:pt x="89605" y="11343"/>
                  <a:pt x="89605" y="11343"/>
                </a:cubicBezTo>
                <a:lnTo>
                  <a:pt x="89605" y="11343"/>
                </a:lnTo>
                <a:cubicBezTo>
                  <a:pt x="89642" y="11381"/>
                  <a:pt x="89718" y="11381"/>
                  <a:pt x="89794" y="11419"/>
                </a:cubicBezTo>
                <a:lnTo>
                  <a:pt x="89983" y="11305"/>
                </a:lnTo>
                <a:cubicBezTo>
                  <a:pt x="89983" y="11267"/>
                  <a:pt x="90058" y="11230"/>
                  <a:pt x="90058" y="11154"/>
                </a:cubicBezTo>
                <a:lnTo>
                  <a:pt x="89907" y="11041"/>
                </a:lnTo>
                <a:cubicBezTo>
                  <a:pt x="89907" y="11041"/>
                  <a:pt x="89907" y="11041"/>
                  <a:pt x="89869" y="11003"/>
                </a:cubicBezTo>
                <a:cubicBezTo>
                  <a:pt x="89907" y="11003"/>
                  <a:pt x="89945" y="11041"/>
                  <a:pt x="89983" y="11041"/>
                </a:cubicBezTo>
                <a:cubicBezTo>
                  <a:pt x="89945" y="11041"/>
                  <a:pt x="89945" y="11003"/>
                  <a:pt x="89945" y="11003"/>
                </a:cubicBezTo>
                <a:cubicBezTo>
                  <a:pt x="89914" y="10972"/>
                  <a:pt x="89859" y="10917"/>
                  <a:pt x="89799" y="10917"/>
                </a:cubicBezTo>
                <a:close/>
                <a:moveTo>
                  <a:pt x="20350" y="11565"/>
                </a:moveTo>
                <a:cubicBezTo>
                  <a:pt x="20139" y="11565"/>
                  <a:pt x="20076" y="11728"/>
                  <a:pt x="20076" y="11797"/>
                </a:cubicBezTo>
                <a:cubicBezTo>
                  <a:pt x="20076" y="11835"/>
                  <a:pt x="20039" y="11872"/>
                  <a:pt x="20039" y="11872"/>
                </a:cubicBezTo>
                <a:lnTo>
                  <a:pt x="20114" y="12061"/>
                </a:lnTo>
                <a:cubicBezTo>
                  <a:pt x="20148" y="12072"/>
                  <a:pt x="20181" y="12077"/>
                  <a:pt x="20213" y="12077"/>
                </a:cubicBezTo>
                <a:cubicBezTo>
                  <a:pt x="20291" y="12077"/>
                  <a:pt x="20363" y="12050"/>
                  <a:pt x="20417" y="12024"/>
                </a:cubicBezTo>
                <a:cubicBezTo>
                  <a:pt x="20530" y="11948"/>
                  <a:pt x="20530" y="11797"/>
                  <a:pt x="20530" y="11683"/>
                </a:cubicBezTo>
                <a:lnTo>
                  <a:pt x="20417" y="11570"/>
                </a:lnTo>
                <a:cubicBezTo>
                  <a:pt x="20393" y="11567"/>
                  <a:pt x="20371" y="11565"/>
                  <a:pt x="20350" y="11565"/>
                </a:cubicBezTo>
                <a:close/>
                <a:moveTo>
                  <a:pt x="63517" y="11305"/>
                </a:moveTo>
                <a:lnTo>
                  <a:pt x="63291" y="11419"/>
                </a:lnTo>
                <a:cubicBezTo>
                  <a:pt x="63291" y="11419"/>
                  <a:pt x="63291" y="11456"/>
                  <a:pt x="63291" y="11456"/>
                </a:cubicBezTo>
                <a:cubicBezTo>
                  <a:pt x="63215" y="11456"/>
                  <a:pt x="63177" y="11532"/>
                  <a:pt x="63139" y="11570"/>
                </a:cubicBezTo>
                <a:lnTo>
                  <a:pt x="63139" y="11608"/>
                </a:lnTo>
                <a:cubicBezTo>
                  <a:pt x="63139" y="11683"/>
                  <a:pt x="63177" y="11721"/>
                  <a:pt x="63215" y="11759"/>
                </a:cubicBezTo>
                <a:cubicBezTo>
                  <a:pt x="63253" y="11835"/>
                  <a:pt x="63253" y="11872"/>
                  <a:pt x="63215" y="11986"/>
                </a:cubicBezTo>
                <a:lnTo>
                  <a:pt x="63328" y="12137"/>
                </a:lnTo>
                <a:cubicBezTo>
                  <a:pt x="63363" y="12144"/>
                  <a:pt x="63394" y="12147"/>
                  <a:pt x="63422" y="12147"/>
                </a:cubicBezTo>
                <a:cubicBezTo>
                  <a:pt x="63545" y="12147"/>
                  <a:pt x="63607" y="12085"/>
                  <a:pt x="63669" y="12024"/>
                </a:cubicBezTo>
                <a:lnTo>
                  <a:pt x="63706" y="12024"/>
                </a:lnTo>
                <a:cubicBezTo>
                  <a:pt x="63706" y="12024"/>
                  <a:pt x="63744" y="12061"/>
                  <a:pt x="63782" y="12061"/>
                </a:cubicBezTo>
                <a:cubicBezTo>
                  <a:pt x="63858" y="12061"/>
                  <a:pt x="63971" y="12024"/>
                  <a:pt x="63971" y="11910"/>
                </a:cubicBezTo>
                <a:cubicBezTo>
                  <a:pt x="64009" y="11910"/>
                  <a:pt x="64009" y="11872"/>
                  <a:pt x="64047" y="11835"/>
                </a:cubicBezTo>
                <a:lnTo>
                  <a:pt x="64047" y="11759"/>
                </a:lnTo>
                <a:cubicBezTo>
                  <a:pt x="64047" y="11683"/>
                  <a:pt x="64009" y="11608"/>
                  <a:pt x="63971" y="11532"/>
                </a:cubicBezTo>
                <a:cubicBezTo>
                  <a:pt x="63933" y="11494"/>
                  <a:pt x="63933" y="11456"/>
                  <a:pt x="63896" y="11419"/>
                </a:cubicBezTo>
                <a:lnTo>
                  <a:pt x="63782" y="11305"/>
                </a:lnTo>
                <a:cubicBezTo>
                  <a:pt x="63706" y="11324"/>
                  <a:pt x="63640" y="11334"/>
                  <a:pt x="63593" y="11334"/>
                </a:cubicBezTo>
                <a:cubicBezTo>
                  <a:pt x="63546" y="11334"/>
                  <a:pt x="63517" y="11324"/>
                  <a:pt x="63517" y="11305"/>
                </a:cubicBezTo>
                <a:close/>
                <a:moveTo>
                  <a:pt x="41816" y="11797"/>
                </a:moveTo>
                <a:cubicBezTo>
                  <a:pt x="41740" y="11835"/>
                  <a:pt x="41665" y="11872"/>
                  <a:pt x="41665" y="11986"/>
                </a:cubicBezTo>
                <a:lnTo>
                  <a:pt x="41778" y="12137"/>
                </a:lnTo>
                <a:cubicBezTo>
                  <a:pt x="41816" y="12137"/>
                  <a:pt x="41854" y="12175"/>
                  <a:pt x="41967" y="12175"/>
                </a:cubicBezTo>
                <a:lnTo>
                  <a:pt x="42081" y="12061"/>
                </a:lnTo>
                <a:lnTo>
                  <a:pt x="42081" y="11948"/>
                </a:lnTo>
                <a:lnTo>
                  <a:pt x="42043" y="11872"/>
                </a:lnTo>
                <a:cubicBezTo>
                  <a:pt x="42005" y="11835"/>
                  <a:pt x="41929" y="11797"/>
                  <a:pt x="41816" y="11797"/>
                </a:cubicBezTo>
                <a:close/>
                <a:moveTo>
                  <a:pt x="42988" y="11645"/>
                </a:moveTo>
                <a:cubicBezTo>
                  <a:pt x="42912" y="11645"/>
                  <a:pt x="42799" y="11645"/>
                  <a:pt x="42723" y="11835"/>
                </a:cubicBezTo>
                <a:lnTo>
                  <a:pt x="42837" y="11986"/>
                </a:lnTo>
                <a:cubicBezTo>
                  <a:pt x="42837" y="11986"/>
                  <a:pt x="42799" y="11948"/>
                  <a:pt x="42799" y="11948"/>
                </a:cubicBezTo>
                <a:cubicBezTo>
                  <a:pt x="42799" y="11948"/>
                  <a:pt x="42799" y="11948"/>
                  <a:pt x="42799" y="11986"/>
                </a:cubicBezTo>
                <a:cubicBezTo>
                  <a:pt x="42799" y="12024"/>
                  <a:pt x="42837" y="12099"/>
                  <a:pt x="42912" y="12137"/>
                </a:cubicBezTo>
                <a:cubicBezTo>
                  <a:pt x="42912" y="12175"/>
                  <a:pt x="42988" y="12175"/>
                  <a:pt x="43064" y="12175"/>
                </a:cubicBezTo>
                <a:lnTo>
                  <a:pt x="43177" y="12099"/>
                </a:lnTo>
                <a:cubicBezTo>
                  <a:pt x="43177" y="12061"/>
                  <a:pt x="43215" y="12024"/>
                  <a:pt x="43215" y="11986"/>
                </a:cubicBezTo>
                <a:cubicBezTo>
                  <a:pt x="43215" y="11835"/>
                  <a:pt x="43139" y="11683"/>
                  <a:pt x="42988" y="11645"/>
                </a:cubicBezTo>
                <a:close/>
                <a:moveTo>
                  <a:pt x="43744" y="11797"/>
                </a:moveTo>
                <a:cubicBezTo>
                  <a:pt x="43631" y="11797"/>
                  <a:pt x="43517" y="11835"/>
                  <a:pt x="43517" y="11948"/>
                </a:cubicBezTo>
                <a:lnTo>
                  <a:pt x="43631" y="12061"/>
                </a:lnTo>
                <a:lnTo>
                  <a:pt x="43593" y="12061"/>
                </a:lnTo>
                <a:cubicBezTo>
                  <a:pt x="43650" y="12146"/>
                  <a:pt x="43706" y="12189"/>
                  <a:pt x="43779" y="12189"/>
                </a:cubicBezTo>
                <a:cubicBezTo>
                  <a:pt x="43803" y="12189"/>
                  <a:pt x="43829" y="12184"/>
                  <a:pt x="43857" y="12175"/>
                </a:cubicBezTo>
                <a:lnTo>
                  <a:pt x="43971" y="12099"/>
                </a:lnTo>
                <a:cubicBezTo>
                  <a:pt x="43971" y="12099"/>
                  <a:pt x="43971" y="12061"/>
                  <a:pt x="43971" y="12024"/>
                </a:cubicBezTo>
                <a:cubicBezTo>
                  <a:pt x="43971" y="11910"/>
                  <a:pt x="43857" y="11797"/>
                  <a:pt x="43744" y="11797"/>
                </a:cubicBezTo>
                <a:close/>
                <a:moveTo>
                  <a:pt x="91117" y="11910"/>
                </a:moveTo>
                <a:lnTo>
                  <a:pt x="90928" y="11986"/>
                </a:lnTo>
                <a:cubicBezTo>
                  <a:pt x="90928" y="11986"/>
                  <a:pt x="90928" y="11986"/>
                  <a:pt x="90928" y="12024"/>
                </a:cubicBezTo>
                <a:cubicBezTo>
                  <a:pt x="90928" y="12024"/>
                  <a:pt x="90890" y="12061"/>
                  <a:pt x="90890" y="12099"/>
                </a:cubicBezTo>
                <a:cubicBezTo>
                  <a:pt x="90890" y="12175"/>
                  <a:pt x="90928" y="12213"/>
                  <a:pt x="90966" y="12250"/>
                </a:cubicBezTo>
                <a:lnTo>
                  <a:pt x="91117" y="12288"/>
                </a:lnTo>
                <a:cubicBezTo>
                  <a:pt x="91306" y="12250"/>
                  <a:pt x="91344" y="12175"/>
                  <a:pt x="91344" y="12099"/>
                </a:cubicBezTo>
                <a:lnTo>
                  <a:pt x="91193" y="11986"/>
                </a:lnTo>
                <a:cubicBezTo>
                  <a:pt x="91230" y="11986"/>
                  <a:pt x="91230" y="12024"/>
                  <a:pt x="91268" y="12024"/>
                </a:cubicBezTo>
                <a:cubicBezTo>
                  <a:pt x="91230" y="11986"/>
                  <a:pt x="91193" y="11910"/>
                  <a:pt x="91117" y="11910"/>
                </a:cubicBezTo>
                <a:close/>
                <a:moveTo>
                  <a:pt x="48583" y="11797"/>
                </a:moveTo>
                <a:cubicBezTo>
                  <a:pt x="48432" y="11797"/>
                  <a:pt x="48319" y="11835"/>
                  <a:pt x="48281" y="11986"/>
                </a:cubicBezTo>
                <a:lnTo>
                  <a:pt x="48432" y="12137"/>
                </a:lnTo>
                <a:cubicBezTo>
                  <a:pt x="48394" y="12137"/>
                  <a:pt x="48357" y="12099"/>
                  <a:pt x="48357" y="12061"/>
                </a:cubicBezTo>
                <a:cubicBezTo>
                  <a:pt x="48357" y="12099"/>
                  <a:pt x="48319" y="12137"/>
                  <a:pt x="48319" y="12137"/>
                </a:cubicBezTo>
                <a:cubicBezTo>
                  <a:pt x="48319" y="12213"/>
                  <a:pt x="48319" y="12250"/>
                  <a:pt x="48357" y="12326"/>
                </a:cubicBezTo>
                <a:lnTo>
                  <a:pt x="48432" y="12364"/>
                </a:lnTo>
                <a:cubicBezTo>
                  <a:pt x="48465" y="12375"/>
                  <a:pt x="48495" y="12379"/>
                  <a:pt x="48523" y="12379"/>
                </a:cubicBezTo>
                <a:cubicBezTo>
                  <a:pt x="48590" y="12379"/>
                  <a:pt x="48643" y="12353"/>
                  <a:pt x="48697" y="12326"/>
                </a:cubicBezTo>
                <a:cubicBezTo>
                  <a:pt x="48735" y="12288"/>
                  <a:pt x="48810" y="12213"/>
                  <a:pt x="48810" y="12099"/>
                </a:cubicBezTo>
                <a:cubicBezTo>
                  <a:pt x="48810" y="12024"/>
                  <a:pt x="48772" y="11910"/>
                  <a:pt x="48697" y="11835"/>
                </a:cubicBezTo>
                <a:lnTo>
                  <a:pt x="48583" y="11797"/>
                </a:lnTo>
                <a:close/>
                <a:moveTo>
                  <a:pt x="89098" y="12084"/>
                </a:moveTo>
                <a:cubicBezTo>
                  <a:pt x="89031" y="12084"/>
                  <a:pt x="88978" y="12110"/>
                  <a:pt x="88924" y="12137"/>
                </a:cubicBezTo>
                <a:cubicBezTo>
                  <a:pt x="88811" y="12175"/>
                  <a:pt x="88811" y="12288"/>
                  <a:pt x="88811" y="12326"/>
                </a:cubicBezTo>
                <a:cubicBezTo>
                  <a:pt x="88811" y="12364"/>
                  <a:pt x="88811" y="12402"/>
                  <a:pt x="88811" y="12439"/>
                </a:cubicBezTo>
                <a:lnTo>
                  <a:pt x="88962" y="12553"/>
                </a:lnTo>
                <a:cubicBezTo>
                  <a:pt x="89038" y="12553"/>
                  <a:pt x="89113" y="12515"/>
                  <a:pt x="89189" y="12477"/>
                </a:cubicBezTo>
                <a:cubicBezTo>
                  <a:pt x="89264" y="12439"/>
                  <a:pt x="89302" y="12364"/>
                  <a:pt x="89302" y="12250"/>
                </a:cubicBezTo>
                <a:cubicBezTo>
                  <a:pt x="89302" y="12250"/>
                  <a:pt x="89302" y="12213"/>
                  <a:pt x="89264" y="12213"/>
                </a:cubicBezTo>
                <a:lnTo>
                  <a:pt x="89189" y="12099"/>
                </a:lnTo>
                <a:cubicBezTo>
                  <a:pt x="89156" y="12088"/>
                  <a:pt x="89126" y="12084"/>
                  <a:pt x="89098" y="12084"/>
                </a:cubicBezTo>
                <a:close/>
                <a:moveTo>
                  <a:pt x="43253" y="12099"/>
                </a:moveTo>
                <a:cubicBezTo>
                  <a:pt x="43215" y="12099"/>
                  <a:pt x="43101" y="12137"/>
                  <a:pt x="43101" y="12326"/>
                </a:cubicBezTo>
                <a:lnTo>
                  <a:pt x="43101" y="12402"/>
                </a:lnTo>
                <a:lnTo>
                  <a:pt x="43139" y="12515"/>
                </a:lnTo>
                <a:cubicBezTo>
                  <a:pt x="43205" y="12537"/>
                  <a:pt x="43257" y="12559"/>
                  <a:pt x="43305" y="12559"/>
                </a:cubicBezTo>
                <a:cubicBezTo>
                  <a:pt x="43340" y="12559"/>
                  <a:pt x="43372" y="12547"/>
                  <a:pt x="43404" y="12515"/>
                </a:cubicBezTo>
                <a:cubicBezTo>
                  <a:pt x="43517" y="12477"/>
                  <a:pt x="43555" y="12402"/>
                  <a:pt x="43555" y="12326"/>
                </a:cubicBezTo>
                <a:cubicBezTo>
                  <a:pt x="43555" y="12250"/>
                  <a:pt x="43517" y="12175"/>
                  <a:pt x="43479" y="12137"/>
                </a:cubicBezTo>
                <a:cubicBezTo>
                  <a:pt x="43404" y="12099"/>
                  <a:pt x="43328" y="12099"/>
                  <a:pt x="43253" y="12099"/>
                </a:cubicBezTo>
                <a:close/>
                <a:moveTo>
                  <a:pt x="49590" y="12222"/>
                </a:moveTo>
                <a:cubicBezTo>
                  <a:pt x="49538" y="12222"/>
                  <a:pt x="49491" y="12232"/>
                  <a:pt x="49453" y="12250"/>
                </a:cubicBezTo>
                <a:cubicBezTo>
                  <a:pt x="49302" y="12326"/>
                  <a:pt x="49377" y="12553"/>
                  <a:pt x="49529" y="12553"/>
                </a:cubicBezTo>
                <a:cubicBezTo>
                  <a:pt x="49541" y="12565"/>
                  <a:pt x="49566" y="12574"/>
                  <a:pt x="49597" y="12574"/>
                </a:cubicBezTo>
                <a:cubicBezTo>
                  <a:pt x="49659" y="12574"/>
                  <a:pt x="49743" y="12540"/>
                  <a:pt x="49793" y="12439"/>
                </a:cubicBezTo>
                <a:lnTo>
                  <a:pt x="49755" y="12250"/>
                </a:lnTo>
                <a:cubicBezTo>
                  <a:pt x="49699" y="12232"/>
                  <a:pt x="49642" y="12222"/>
                  <a:pt x="49590" y="12222"/>
                </a:cubicBezTo>
                <a:close/>
                <a:moveTo>
                  <a:pt x="3668" y="12330"/>
                </a:moveTo>
                <a:cubicBezTo>
                  <a:pt x="3651" y="12330"/>
                  <a:pt x="3630" y="12339"/>
                  <a:pt x="3592" y="12364"/>
                </a:cubicBezTo>
                <a:cubicBezTo>
                  <a:pt x="3555" y="12402"/>
                  <a:pt x="3592" y="12402"/>
                  <a:pt x="3592" y="12402"/>
                </a:cubicBezTo>
                <a:lnTo>
                  <a:pt x="3441" y="12402"/>
                </a:lnTo>
                <a:cubicBezTo>
                  <a:pt x="3441" y="12477"/>
                  <a:pt x="3479" y="12553"/>
                  <a:pt x="3517" y="12591"/>
                </a:cubicBezTo>
                <a:cubicBezTo>
                  <a:pt x="3555" y="12628"/>
                  <a:pt x="3630" y="12628"/>
                  <a:pt x="3706" y="12628"/>
                </a:cubicBezTo>
                <a:cubicBezTo>
                  <a:pt x="3857" y="12628"/>
                  <a:pt x="3970" y="12553"/>
                  <a:pt x="3970" y="12402"/>
                </a:cubicBezTo>
                <a:lnTo>
                  <a:pt x="3819" y="12402"/>
                </a:lnTo>
                <a:cubicBezTo>
                  <a:pt x="3819" y="12402"/>
                  <a:pt x="3819" y="12402"/>
                  <a:pt x="3819" y="12364"/>
                </a:cubicBezTo>
                <a:cubicBezTo>
                  <a:pt x="3718" y="12364"/>
                  <a:pt x="3702" y="12330"/>
                  <a:pt x="3668" y="12330"/>
                </a:cubicBezTo>
                <a:close/>
                <a:moveTo>
                  <a:pt x="73650" y="12175"/>
                </a:moveTo>
                <a:lnTo>
                  <a:pt x="73461" y="12250"/>
                </a:lnTo>
                <a:lnTo>
                  <a:pt x="73461" y="12515"/>
                </a:lnTo>
                <a:lnTo>
                  <a:pt x="73574" y="12628"/>
                </a:lnTo>
                <a:cubicBezTo>
                  <a:pt x="73607" y="12640"/>
                  <a:pt x="73637" y="12644"/>
                  <a:pt x="73665" y="12644"/>
                </a:cubicBezTo>
                <a:cubicBezTo>
                  <a:pt x="73732" y="12644"/>
                  <a:pt x="73785" y="12617"/>
                  <a:pt x="73839" y="12591"/>
                </a:cubicBezTo>
                <a:cubicBezTo>
                  <a:pt x="73877" y="12553"/>
                  <a:pt x="73877" y="12515"/>
                  <a:pt x="73877" y="12439"/>
                </a:cubicBezTo>
                <a:cubicBezTo>
                  <a:pt x="73877" y="12326"/>
                  <a:pt x="73763" y="12213"/>
                  <a:pt x="73650" y="12175"/>
                </a:cubicBezTo>
                <a:close/>
                <a:moveTo>
                  <a:pt x="90247" y="12364"/>
                </a:moveTo>
                <a:lnTo>
                  <a:pt x="90096" y="12477"/>
                </a:lnTo>
                <a:lnTo>
                  <a:pt x="90096" y="12591"/>
                </a:lnTo>
                <a:lnTo>
                  <a:pt x="90210" y="12704"/>
                </a:lnTo>
                <a:cubicBezTo>
                  <a:pt x="90240" y="12704"/>
                  <a:pt x="90294" y="12753"/>
                  <a:pt x="90373" y="12753"/>
                </a:cubicBezTo>
                <a:cubicBezTo>
                  <a:pt x="90393" y="12753"/>
                  <a:pt x="90414" y="12749"/>
                  <a:pt x="90436" y="12742"/>
                </a:cubicBezTo>
                <a:lnTo>
                  <a:pt x="90550" y="12628"/>
                </a:lnTo>
                <a:lnTo>
                  <a:pt x="90550" y="12477"/>
                </a:lnTo>
                <a:lnTo>
                  <a:pt x="90399" y="12364"/>
                </a:lnTo>
                <a:close/>
                <a:moveTo>
                  <a:pt x="4651" y="12477"/>
                </a:moveTo>
                <a:cubicBezTo>
                  <a:pt x="4462" y="12477"/>
                  <a:pt x="4349" y="12515"/>
                  <a:pt x="4311" y="12628"/>
                </a:cubicBezTo>
                <a:lnTo>
                  <a:pt x="4311" y="12780"/>
                </a:lnTo>
                <a:cubicBezTo>
                  <a:pt x="4355" y="12824"/>
                  <a:pt x="4425" y="12842"/>
                  <a:pt x="4499" y="12842"/>
                </a:cubicBezTo>
                <a:cubicBezTo>
                  <a:pt x="4551" y="12842"/>
                  <a:pt x="4604" y="12833"/>
                  <a:pt x="4651" y="12818"/>
                </a:cubicBezTo>
                <a:cubicBezTo>
                  <a:pt x="4727" y="12780"/>
                  <a:pt x="4802" y="12704"/>
                  <a:pt x="4802" y="12628"/>
                </a:cubicBezTo>
                <a:cubicBezTo>
                  <a:pt x="4802" y="12591"/>
                  <a:pt x="4802" y="12591"/>
                  <a:pt x="4802" y="12553"/>
                </a:cubicBezTo>
                <a:lnTo>
                  <a:pt x="4651" y="12477"/>
                </a:lnTo>
                <a:close/>
                <a:moveTo>
                  <a:pt x="34746" y="12477"/>
                </a:moveTo>
                <a:lnTo>
                  <a:pt x="34595" y="12591"/>
                </a:lnTo>
                <a:lnTo>
                  <a:pt x="34595" y="12742"/>
                </a:lnTo>
                <a:lnTo>
                  <a:pt x="34746" y="12855"/>
                </a:lnTo>
                <a:lnTo>
                  <a:pt x="34897" y="12855"/>
                </a:lnTo>
                <a:lnTo>
                  <a:pt x="35048" y="12742"/>
                </a:lnTo>
                <a:lnTo>
                  <a:pt x="35048" y="12591"/>
                </a:lnTo>
                <a:lnTo>
                  <a:pt x="34897" y="12477"/>
                </a:lnTo>
                <a:close/>
                <a:moveTo>
                  <a:pt x="81363" y="12250"/>
                </a:moveTo>
                <a:cubicBezTo>
                  <a:pt x="81211" y="12326"/>
                  <a:pt x="81136" y="12439"/>
                  <a:pt x="81136" y="12553"/>
                </a:cubicBezTo>
                <a:cubicBezTo>
                  <a:pt x="81136" y="12704"/>
                  <a:pt x="81287" y="12818"/>
                  <a:pt x="81476" y="12855"/>
                </a:cubicBezTo>
                <a:lnTo>
                  <a:pt x="81627" y="12780"/>
                </a:lnTo>
                <a:cubicBezTo>
                  <a:pt x="81665" y="12704"/>
                  <a:pt x="81665" y="12628"/>
                  <a:pt x="81665" y="12553"/>
                </a:cubicBezTo>
                <a:cubicBezTo>
                  <a:pt x="81665" y="12402"/>
                  <a:pt x="81627" y="12326"/>
                  <a:pt x="81514" y="12250"/>
                </a:cubicBezTo>
                <a:close/>
                <a:moveTo>
                  <a:pt x="28697" y="12515"/>
                </a:moveTo>
                <a:lnTo>
                  <a:pt x="28583" y="12628"/>
                </a:lnTo>
                <a:lnTo>
                  <a:pt x="28583" y="12742"/>
                </a:lnTo>
                <a:lnTo>
                  <a:pt x="28697" y="12855"/>
                </a:lnTo>
                <a:cubicBezTo>
                  <a:pt x="28697" y="12855"/>
                  <a:pt x="28734" y="12893"/>
                  <a:pt x="28772" y="12893"/>
                </a:cubicBezTo>
                <a:lnTo>
                  <a:pt x="28961" y="12780"/>
                </a:lnTo>
                <a:cubicBezTo>
                  <a:pt x="28961" y="12742"/>
                  <a:pt x="28961" y="12742"/>
                  <a:pt x="28999" y="12704"/>
                </a:cubicBezTo>
                <a:lnTo>
                  <a:pt x="28886" y="12515"/>
                </a:lnTo>
                <a:close/>
                <a:moveTo>
                  <a:pt x="55569" y="12054"/>
                </a:moveTo>
                <a:cubicBezTo>
                  <a:pt x="55406" y="12054"/>
                  <a:pt x="55341" y="12147"/>
                  <a:pt x="55275" y="12213"/>
                </a:cubicBezTo>
                <a:cubicBezTo>
                  <a:pt x="55162" y="12213"/>
                  <a:pt x="55011" y="12213"/>
                  <a:pt x="54822" y="12402"/>
                </a:cubicBezTo>
                <a:lnTo>
                  <a:pt x="54822" y="12553"/>
                </a:lnTo>
                <a:cubicBezTo>
                  <a:pt x="54859" y="12591"/>
                  <a:pt x="54859" y="12628"/>
                  <a:pt x="54859" y="12666"/>
                </a:cubicBezTo>
                <a:cubicBezTo>
                  <a:pt x="54859" y="12704"/>
                  <a:pt x="54897" y="12780"/>
                  <a:pt x="54897" y="12855"/>
                </a:cubicBezTo>
                <a:lnTo>
                  <a:pt x="55049" y="12893"/>
                </a:lnTo>
                <a:lnTo>
                  <a:pt x="55275" y="12893"/>
                </a:lnTo>
                <a:lnTo>
                  <a:pt x="55427" y="12780"/>
                </a:lnTo>
                <a:lnTo>
                  <a:pt x="55427" y="12628"/>
                </a:lnTo>
                <a:cubicBezTo>
                  <a:pt x="55427" y="12628"/>
                  <a:pt x="55464" y="12628"/>
                  <a:pt x="55464" y="12591"/>
                </a:cubicBezTo>
                <a:lnTo>
                  <a:pt x="55729" y="12553"/>
                </a:lnTo>
                <a:cubicBezTo>
                  <a:pt x="55729" y="12553"/>
                  <a:pt x="55729" y="12515"/>
                  <a:pt x="55767" y="12477"/>
                </a:cubicBezTo>
                <a:cubicBezTo>
                  <a:pt x="55767" y="12402"/>
                  <a:pt x="55842" y="12326"/>
                  <a:pt x="55842" y="12250"/>
                </a:cubicBezTo>
                <a:cubicBezTo>
                  <a:pt x="55842" y="12175"/>
                  <a:pt x="55805" y="12137"/>
                  <a:pt x="55729" y="12099"/>
                </a:cubicBezTo>
                <a:lnTo>
                  <a:pt x="55653" y="12061"/>
                </a:lnTo>
                <a:cubicBezTo>
                  <a:pt x="55622" y="12056"/>
                  <a:pt x="55594" y="12054"/>
                  <a:pt x="55569" y="12054"/>
                </a:cubicBezTo>
                <a:close/>
                <a:moveTo>
                  <a:pt x="70928" y="12288"/>
                </a:moveTo>
                <a:lnTo>
                  <a:pt x="70814" y="12402"/>
                </a:lnTo>
                <a:cubicBezTo>
                  <a:pt x="70776" y="12553"/>
                  <a:pt x="70852" y="12666"/>
                  <a:pt x="70928" y="12704"/>
                </a:cubicBezTo>
                <a:cubicBezTo>
                  <a:pt x="70928" y="12742"/>
                  <a:pt x="70928" y="12742"/>
                  <a:pt x="70928" y="12742"/>
                </a:cubicBezTo>
                <a:lnTo>
                  <a:pt x="70928" y="12780"/>
                </a:lnTo>
                <a:lnTo>
                  <a:pt x="71041" y="12893"/>
                </a:lnTo>
                <a:cubicBezTo>
                  <a:pt x="71155" y="12893"/>
                  <a:pt x="71230" y="12893"/>
                  <a:pt x="71306" y="12855"/>
                </a:cubicBezTo>
                <a:cubicBezTo>
                  <a:pt x="71344" y="12818"/>
                  <a:pt x="71381" y="12742"/>
                  <a:pt x="71381" y="12666"/>
                </a:cubicBezTo>
                <a:lnTo>
                  <a:pt x="71381" y="12628"/>
                </a:lnTo>
                <a:lnTo>
                  <a:pt x="71306" y="12553"/>
                </a:lnTo>
                <a:cubicBezTo>
                  <a:pt x="71306" y="12553"/>
                  <a:pt x="71306" y="12515"/>
                  <a:pt x="71306" y="12515"/>
                </a:cubicBezTo>
                <a:lnTo>
                  <a:pt x="71230" y="12364"/>
                </a:lnTo>
                <a:cubicBezTo>
                  <a:pt x="71192" y="12364"/>
                  <a:pt x="71192" y="12364"/>
                  <a:pt x="71192" y="12326"/>
                </a:cubicBezTo>
                <a:cubicBezTo>
                  <a:pt x="71117" y="12326"/>
                  <a:pt x="71041" y="12288"/>
                  <a:pt x="70928" y="12288"/>
                </a:cubicBezTo>
                <a:close/>
                <a:moveTo>
                  <a:pt x="42459" y="12402"/>
                </a:moveTo>
                <a:lnTo>
                  <a:pt x="42345" y="12439"/>
                </a:lnTo>
                <a:cubicBezTo>
                  <a:pt x="42307" y="12477"/>
                  <a:pt x="42270" y="12553"/>
                  <a:pt x="42270" y="12628"/>
                </a:cubicBezTo>
                <a:cubicBezTo>
                  <a:pt x="42270" y="12780"/>
                  <a:pt x="42421" y="12931"/>
                  <a:pt x="42610" y="12969"/>
                </a:cubicBezTo>
                <a:lnTo>
                  <a:pt x="42761" y="12893"/>
                </a:lnTo>
                <a:cubicBezTo>
                  <a:pt x="42799" y="12818"/>
                  <a:pt x="42799" y="12742"/>
                  <a:pt x="42799" y="12704"/>
                </a:cubicBezTo>
                <a:cubicBezTo>
                  <a:pt x="42799" y="12628"/>
                  <a:pt x="42761" y="12439"/>
                  <a:pt x="42459" y="12402"/>
                </a:cubicBezTo>
                <a:close/>
                <a:moveTo>
                  <a:pt x="50020" y="12477"/>
                </a:moveTo>
                <a:lnTo>
                  <a:pt x="49831" y="12553"/>
                </a:lnTo>
                <a:cubicBezTo>
                  <a:pt x="49793" y="12591"/>
                  <a:pt x="49718" y="12704"/>
                  <a:pt x="49718" y="12818"/>
                </a:cubicBezTo>
                <a:cubicBezTo>
                  <a:pt x="49718" y="12893"/>
                  <a:pt x="49755" y="12969"/>
                  <a:pt x="49869" y="13007"/>
                </a:cubicBezTo>
                <a:lnTo>
                  <a:pt x="50058" y="12893"/>
                </a:lnTo>
                <a:cubicBezTo>
                  <a:pt x="50058" y="12893"/>
                  <a:pt x="50058" y="12893"/>
                  <a:pt x="50096" y="12855"/>
                </a:cubicBezTo>
                <a:cubicBezTo>
                  <a:pt x="50134" y="12818"/>
                  <a:pt x="50171" y="12742"/>
                  <a:pt x="50171" y="12666"/>
                </a:cubicBezTo>
                <a:cubicBezTo>
                  <a:pt x="50171" y="12591"/>
                  <a:pt x="50134" y="12515"/>
                  <a:pt x="50020" y="12477"/>
                </a:cubicBezTo>
                <a:close/>
                <a:moveTo>
                  <a:pt x="66315" y="12666"/>
                </a:moveTo>
                <a:cubicBezTo>
                  <a:pt x="66202" y="12666"/>
                  <a:pt x="66164" y="12704"/>
                  <a:pt x="66126" y="12704"/>
                </a:cubicBezTo>
                <a:cubicBezTo>
                  <a:pt x="66088" y="12742"/>
                  <a:pt x="66013" y="12818"/>
                  <a:pt x="66051" y="12969"/>
                </a:cubicBezTo>
                <a:lnTo>
                  <a:pt x="66202" y="13044"/>
                </a:lnTo>
                <a:lnTo>
                  <a:pt x="66315" y="13044"/>
                </a:lnTo>
                <a:lnTo>
                  <a:pt x="66429" y="12931"/>
                </a:lnTo>
                <a:lnTo>
                  <a:pt x="66429" y="12780"/>
                </a:lnTo>
                <a:lnTo>
                  <a:pt x="66315" y="12666"/>
                </a:lnTo>
                <a:close/>
                <a:moveTo>
                  <a:pt x="47220" y="12613"/>
                </a:moveTo>
                <a:cubicBezTo>
                  <a:pt x="47140" y="12613"/>
                  <a:pt x="47087" y="12640"/>
                  <a:pt x="47033" y="12666"/>
                </a:cubicBezTo>
                <a:cubicBezTo>
                  <a:pt x="46996" y="12704"/>
                  <a:pt x="46920" y="12780"/>
                  <a:pt x="46958" y="12893"/>
                </a:cubicBezTo>
                <a:lnTo>
                  <a:pt x="47033" y="13007"/>
                </a:lnTo>
                <a:lnTo>
                  <a:pt x="47109" y="13007"/>
                </a:lnTo>
                <a:cubicBezTo>
                  <a:pt x="47136" y="13033"/>
                  <a:pt x="47181" y="13060"/>
                  <a:pt x="47246" y="13060"/>
                </a:cubicBezTo>
                <a:cubicBezTo>
                  <a:pt x="47273" y="13060"/>
                  <a:pt x="47303" y="13055"/>
                  <a:pt x="47336" y="13044"/>
                </a:cubicBezTo>
                <a:lnTo>
                  <a:pt x="47449" y="12931"/>
                </a:lnTo>
                <a:lnTo>
                  <a:pt x="47449" y="12742"/>
                </a:lnTo>
                <a:lnTo>
                  <a:pt x="47336" y="12628"/>
                </a:lnTo>
                <a:cubicBezTo>
                  <a:pt x="47291" y="12617"/>
                  <a:pt x="47254" y="12613"/>
                  <a:pt x="47220" y="12613"/>
                </a:cubicBezTo>
                <a:close/>
                <a:moveTo>
                  <a:pt x="82346" y="12704"/>
                </a:moveTo>
                <a:cubicBezTo>
                  <a:pt x="82232" y="12704"/>
                  <a:pt x="82194" y="12742"/>
                  <a:pt x="82157" y="12780"/>
                </a:cubicBezTo>
                <a:cubicBezTo>
                  <a:pt x="82119" y="12818"/>
                  <a:pt x="82043" y="12893"/>
                  <a:pt x="82081" y="13007"/>
                </a:cubicBezTo>
                <a:lnTo>
                  <a:pt x="82232" y="13120"/>
                </a:lnTo>
                <a:lnTo>
                  <a:pt x="82346" y="13120"/>
                </a:lnTo>
                <a:lnTo>
                  <a:pt x="82459" y="13007"/>
                </a:lnTo>
                <a:lnTo>
                  <a:pt x="82459" y="12855"/>
                </a:lnTo>
                <a:lnTo>
                  <a:pt x="82346" y="12704"/>
                </a:lnTo>
                <a:close/>
                <a:moveTo>
                  <a:pt x="76674" y="12628"/>
                </a:moveTo>
                <a:lnTo>
                  <a:pt x="76561" y="12666"/>
                </a:lnTo>
                <a:cubicBezTo>
                  <a:pt x="76448" y="12742"/>
                  <a:pt x="76485" y="12931"/>
                  <a:pt x="76485" y="13044"/>
                </a:cubicBezTo>
                <a:lnTo>
                  <a:pt x="76561" y="13158"/>
                </a:lnTo>
                <a:cubicBezTo>
                  <a:pt x="76594" y="13169"/>
                  <a:pt x="76624" y="13173"/>
                  <a:pt x="76652" y="13173"/>
                </a:cubicBezTo>
                <a:cubicBezTo>
                  <a:pt x="76719" y="13173"/>
                  <a:pt x="76772" y="13147"/>
                  <a:pt x="76826" y="13120"/>
                </a:cubicBezTo>
                <a:cubicBezTo>
                  <a:pt x="76901" y="13082"/>
                  <a:pt x="76939" y="12969"/>
                  <a:pt x="76939" y="12893"/>
                </a:cubicBezTo>
                <a:cubicBezTo>
                  <a:pt x="76939" y="12742"/>
                  <a:pt x="76826" y="12628"/>
                  <a:pt x="76674" y="12628"/>
                </a:cubicBezTo>
                <a:close/>
                <a:moveTo>
                  <a:pt x="21324" y="12818"/>
                </a:moveTo>
                <a:cubicBezTo>
                  <a:pt x="21211" y="12818"/>
                  <a:pt x="20870" y="12855"/>
                  <a:pt x="20870" y="13196"/>
                </a:cubicBezTo>
                <a:lnTo>
                  <a:pt x="21059" y="13309"/>
                </a:lnTo>
                <a:cubicBezTo>
                  <a:pt x="21097" y="13271"/>
                  <a:pt x="21135" y="13271"/>
                  <a:pt x="21173" y="13271"/>
                </a:cubicBezTo>
                <a:cubicBezTo>
                  <a:pt x="21286" y="13233"/>
                  <a:pt x="21475" y="13196"/>
                  <a:pt x="21475" y="12969"/>
                </a:cubicBezTo>
                <a:cubicBezTo>
                  <a:pt x="21475" y="12969"/>
                  <a:pt x="21475" y="12931"/>
                  <a:pt x="21475" y="12931"/>
                </a:cubicBezTo>
                <a:lnTo>
                  <a:pt x="21324" y="12818"/>
                </a:lnTo>
                <a:close/>
                <a:moveTo>
                  <a:pt x="31101" y="13104"/>
                </a:moveTo>
                <a:cubicBezTo>
                  <a:pt x="31069" y="13104"/>
                  <a:pt x="31036" y="13109"/>
                  <a:pt x="31003" y="13120"/>
                </a:cubicBezTo>
                <a:cubicBezTo>
                  <a:pt x="30927" y="13120"/>
                  <a:pt x="30889" y="13196"/>
                  <a:pt x="30852" y="13271"/>
                </a:cubicBezTo>
                <a:lnTo>
                  <a:pt x="31003" y="13422"/>
                </a:lnTo>
                <a:cubicBezTo>
                  <a:pt x="31003" y="13449"/>
                  <a:pt x="31041" y="13476"/>
                  <a:pt x="31103" y="13476"/>
                </a:cubicBezTo>
                <a:cubicBezTo>
                  <a:pt x="31129" y="13476"/>
                  <a:pt x="31159" y="13471"/>
                  <a:pt x="31192" y="13460"/>
                </a:cubicBezTo>
                <a:lnTo>
                  <a:pt x="31305" y="13347"/>
                </a:lnTo>
                <a:lnTo>
                  <a:pt x="31305" y="13233"/>
                </a:lnTo>
                <a:lnTo>
                  <a:pt x="31268" y="13158"/>
                </a:lnTo>
                <a:cubicBezTo>
                  <a:pt x="31241" y="13131"/>
                  <a:pt x="31176" y="13104"/>
                  <a:pt x="31101" y="13104"/>
                </a:cubicBezTo>
                <a:close/>
                <a:moveTo>
                  <a:pt x="49491" y="13233"/>
                </a:moveTo>
                <a:cubicBezTo>
                  <a:pt x="49453" y="13233"/>
                  <a:pt x="49264" y="13233"/>
                  <a:pt x="49226" y="13385"/>
                </a:cubicBezTo>
                <a:lnTo>
                  <a:pt x="49377" y="13536"/>
                </a:lnTo>
                <a:cubicBezTo>
                  <a:pt x="49340" y="13536"/>
                  <a:pt x="49302" y="13499"/>
                  <a:pt x="49302" y="13498"/>
                </a:cubicBezTo>
                <a:lnTo>
                  <a:pt x="49302" y="13498"/>
                </a:lnTo>
                <a:cubicBezTo>
                  <a:pt x="49340" y="13536"/>
                  <a:pt x="49377" y="13611"/>
                  <a:pt x="49453" y="13611"/>
                </a:cubicBezTo>
                <a:lnTo>
                  <a:pt x="49642" y="13498"/>
                </a:lnTo>
                <a:cubicBezTo>
                  <a:pt x="49642" y="13498"/>
                  <a:pt x="49680" y="13460"/>
                  <a:pt x="49680" y="13385"/>
                </a:cubicBezTo>
                <a:lnTo>
                  <a:pt x="49680" y="13347"/>
                </a:lnTo>
                <a:lnTo>
                  <a:pt x="49529" y="13233"/>
                </a:lnTo>
                <a:close/>
                <a:moveTo>
                  <a:pt x="27819" y="13261"/>
                </a:moveTo>
                <a:cubicBezTo>
                  <a:pt x="27797" y="13261"/>
                  <a:pt x="27774" y="13264"/>
                  <a:pt x="27751" y="13271"/>
                </a:cubicBezTo>
                <a:cubicBezTo>
                  <a:pt x="27676" y="13271"/>
                  <a:pt x="27638" y="13347"/>
                  <a:pt x="27600" y="13422"/>
                </a:cubicBezTo>
                <a:lnTo>
                  <a:pt x="27714" y="13574"/>
                </a:lnTo>
                <a:cubicBezTo>
                  <a:pt x="27740" y="13600"/>
                  <a:pt x="27786" y="13627"/>
                  <a:pt x="27851" y="13627"/>
                </a:cubicBezTo>
                <a:cubicBezTo>
                  <a:pt x="27877" y="13627"/>
                  <a:pt x="27907" y="13623"/>
                  <a:pt x="27940" y="13611"/>
                </a:cubicBezTo>
                <a:lnTo>
                  <a:pt x="28054" y="13498"/>
                </a:lnTo>
                <a:lnTo>
                  <a:pt x="28054" y="13422"/>
                </a:lnTo>
                <a:lnTo>
                  <a:pt x="28016" y="13309"/>
                </a:lnTo>
                <a:cubicBezTo>
                  <a:pt x="27986" y="13309"/>
                  <a:pt x="27907" y="13261"/>
                  <a:pt x="27819" y="13261"/>
                </a:cubicBezTo>
                <a:close/>
                <a:moveTo>
                  <a:pt x="36939" y="13196"/>
                </a:moveTo>
                <a:lnTo>
                  <a:pt x="36825" y="13309"/>
                </a:lnTo>
                <a:lnTo>
                  <a:pt x="36825" y="13498"/>
                </a:lnTo>
                <a:lnTo>
                  <a:pt x="36939" y="13611"/>
                </a:lnTo>
                <a:cubicBezTo>
                  <a:pt x="36972" y="13623"/>
                  <a:pt x="37002" y="13627"/>
                  <a:pt x="37029" y="13627"/>
                </a:cubicBezTo>
                <a:cubicBezTo>
                  <a:pt x="37093" y="13627"/>
                  <a:pt x="37139" y="13600"/>
                  <a:pt x="37166" y="13574"/>
                </a:cubicBezTo>
                <a:cubicBezTo>
                  <a:pt x="37241" y="13536"/>
                  <a:pt x="37279" y="13498"/>
                  <a:pt x="37279" y="13422"/>
                </a:cubicBezTo>
                <a:cubicBezTo>
                  <a:pt x="37279" y="13347"/>
                  <a:pt x="37241" y="13309"/>
                  <a:pt x="37166" y="13233"/>
                </a:cubicBezTo>
                <a:cubicBezTo>
                  <a:pt x="37128" y="13196"/>
                  <a:pt x="37052" y="13196"/>
                  <a:pt x="36939" y="13196"/>
                </a:cubicBezTo>
                <a:close/>
                <a:moveTo>
                  <a:pt x="18489" y="13271"/>
                </a:moveTo>
                <a:cubicBezTo>
                  <a:pt x="18375" y="13385"/>
                  <a:pt x="18375" y="13574"/>
                  <a:pt x="18489" y="13687"/>
                </a:cubicBezTo>
                <a:lnTo>
                  <a:pt x="18564" y="13725"/>
                </a:lnTo>
                <a:cubicBezTo>
                  <a:pt x="18678" y="13725"/>
                  <a:pt x="18753" y="13725"/>
                  <a:pt x="18791" y="13687"/>
                </a:cubicBezTo>
                <a:cubicBezTo>
                  <a:pt x="18867" y="13611"/>
                  <a:pt x="18904" y="13536"/>
                  <a:pt x="18904" y="13460"/>
                </a:cubicBezTo>
                <a:cubicBezTo>
                  <a:pt x="18904" y="13422"/>
                  <a:pt x="18904" y="13422"/>
                  <a:pt x="18904" y="13385"/>
                </a:cubicBezTo>
                <a:lnTo>
                  <a:pt x="18753" y="13271"/>
                </a:lnTo>
                <a:close/>
                <a:moveTo>
                  <a:pt x="76826" y="13347"/>
                </a:moveTo>
                <a:lnTo>
                  <a:pt x="76637" y="13460"/>
                </a:lnTo>
                <a:cubicBezTo>
                  <a:pt x="76637" y="13498"/>
                  <a:pt x="76637" y="13498"/>
                  <a:pt x="76599" y="13536"/>
                </a:cubicBezTo>
                <a:lnTo>
                  <a:pt x="76712" y="13725"/>
                </a:lnTo>
                <a:lnTo>
                  <a:pt x="76901" y="13725"/>
                </a:lnTo>
                <a:lnTo>
                  <a:pt x="77053" y="13611"/>
                </a:lnTo>
                <a:lnTo>
                  <a:pt x="77053" y="13498"/>
                </a:lnTo>
                <a:lnTo>
                  <a:pt x="76939" y="13385"/>
                </a:lnTo>
                <a:cubicBezTo>
                  <a:pt x="76901" y="13385"/>
                  <a:pt x="76864" y="13347"/>
                  <a:pt x="76826" y="13347"/>
                </a:cubicBezTo>
                <a:close/>
                <a:moveTo>
                  <a:pt x="90474" y="13498"/>
                </a:moveTo>
                <a:lnTo>
                  <a:pt x="90323" y="13574"/>
                </a:lnTo>
                <a:cubicBezTo>
                  <a:pt x="90323" y="13611"/>
                  <a:pt x="90247" y="13687"/>
                  <a:pt x="90247" y="13763"/>
                </a:cubicBezTo>
                <a:cubicBezTo>
                  <a:pt x="90247" y="13876"/>
                  <a:pt x="90361" y="13914"/>
                  <a:pt x="90474" y="13952"/>
                </a:cubicBezTo>
                <a:lnTo>
                  <a:pt x="90588" y="13876"/>
                </a:lnTo>
                <a:cubicBezTo>
                  <a:pt x="90625" y="13801"/>
                  <a:pt x="90663" y="13725"/>
                  <a:pt x="90663" y="13649"/>
                </a:cubicBezTo>
                <a:cubicBezTo>
                  <a:pt x="90663" y="13574"/>
                  <a:pt x="90588" y="13498"/>
                  <a:pt x="90474" y="13498"/>
                </a:cubicBezTo>
                <a:close/>
                <a:moveTo>
                  <a:pt x="81400" y="13536"/>
                </a:moveTo>
                <a:lnTo>
                  <a:pt x="81287" y="13649"/>
                </a:lnTo>
                <a:lnTo>
                  <a:pt x="81287" y="13876"/>
                </a:lnTo>
                <a:lnTo>
                  <a:pt x="81438" y="13990"/>
                </a:lnTo>
                <a:lnTo>
                  <a:pt x="81552" y="13990"/>
                </a:lnTo>
                <a:lnTo>
                  <a:pt x="81703" y="13838"/>
                </a:lnTo>
                <a:cubicBezTo>
                  <a:pt x="81703" y="13838"/>
                  <a:pt x="81703" y="13801"/>
                  <a:pt x="81703" y="13801"/>
                </a:cubicBezTo>
                <a:cubicBezTo>
                  <a:pt x="81703" y="13763"/>
                  <a:pt x="81703" y="13763"/>
                  <a:pt x="81703" y="13725"/>
                </a:cubicBezTo>
                <a:cubicBezTo>
                  <a:pt x="81703" y="13725"/>
                  <a:pt x="81703" y="13611"/>
                  <a:pt x="81589" y="13574"/>
                </a:cubicBezTo>
                <a:cubicBezTo>
                  <a:pt x="81552" y="13536"/>
                  <a:pt x="81476" y="13536"/>
                  <a:pt x="81400" y="13536"/>
                </a:cubicBezTo>
                <a:close/>
                <a:moveTo>
                  <a:pt x="24387" y="13649"/>
                </a:moveTo>
                <a:lnTo>
                  <a:pt x="24198" y="13687"/>
                </a:lnTo>
                <a:cubicBezTo>
                  <a:pt x="24084" y="13801"/>
                  <a:pt x="24084" y="13990"/>
                  <a:pt x="24198" y="14103"/>
                </a:cubicBezTo>
                <a:cubicBezTo>
                  <a:pt x="24251" y="14130"/>
                  <a:pt x="24304" y="14156"/>
                  <a:pt x="24371" y="14156"/>
                </a:cubicBezTo>
                <a:cubicBezTo>
                  <a:pt x="24399" y="14156"/>
                  <a:pt x="24429" y="14152"/>
                  <a:pt x="24462" y="14141"/>
                </a:cubicBezTo>
                <a:lnTo>
                  <a:pt x="24576" y="14027"/>
                </a:lnTo>
                <a:lnTo>
                  <a:pt x="24576" y="13990"/>
                </a:lnTo>
                <a:cubicBezTo>
                  <a:pt x="24576" y="13801"/>
                  <a:pt x="24462" y="13725"/>
                  <a:pt x="24387" y="13649"/>
                </a:cubicBezTo>
                <a:close/>
                <a:moveTo>
                  <a:pt x="7373" y="13687"/>
                </a:moveTo>
                <a:lnTo>
                  <a:pt x="7222" y="13838"/>
                </a:lnTo>
                <a:lnTo>
                  <a:pt x="7373" y="13876"/>
                </a:lnTo>
                <a:lnTo>
                  <a:pt x="7222" y="13876"/>
                </a:lnTo>
                <a:cubicBezTo>
                  <a:pt x="7146" y="13914"/>
                  <a:pt x="7071" y="13990"/>
                  <a:pt x="7108" y="14179"/>
                </a:cubicBezTo>
                <a:lnTo>
                  <a:pt x="7222" y="14254"/>
                </a:lnTo>
                <a:cubicBezTo>
                  <a:pt x="7335" y="14254"/>
                  <a:pt x="7411" y="14216"/>
                  <a:pt x="7449" y="14216"/>
                </a:cubicBezTo>
                <a:cubicBezTo>
                  <a:pt x="7487" y="14179"/>
                  <a:pt x="7487" y="14179"/>
                  <a:pt x="7487" y="14179"/>
                </a:cubicBezTo>
                <a:lnTo>
                  <a:pt x="7638" y="14065"/>
                </a:lnTo>
                <a:cubicBezTo>
                  <a:pt x="7638" y="14065"/>
                  <a:pt x="7638" y="14027"/>
                  <a:pt x="7638" y="13990"/>
                </a:cubicBezTo>
                <a:cubicBezTo>
                  <a:pt x="7638" y="13763"/>
                  <a:pt x="7487" y="13687"/>
                  <a:pt x="7373" y="13687"/>
                </a:cubicBezTo>
                <a:close/>
                <a:moveTo>
                  <a:pt x="77449" y="13759"/>
                </a:moveTo>
                <a:cubicBezTo>
                  <a:pt x="77231" y="13759"/>
                  <a:pt x="77166" y="13960"/>
                  <a:pt x="77166" y="14065"/>
                </a:cubicBezTo>
                <a:lnTo>
                  <a:pt x="77128" y="14103"/>
                </a:lnTo>
                <a:lnTo>
                  <a:pt x="77279" y="14254"/>
                </a:lnTo>
                <a:cubicBezTo>
                  <a:pt x="77506" y="14216"/>
                  <a:pt x="77657" y="14103"/>
                  <a:pt x="77657" y="13914"/>
                </a:cubicBezTo>
                <a:cubicBezTo>
                  <a:pt x="77657" y="13876"/>
                  <a:pt x="77657" y="13876"/>
                  <a:pt x="77657" y="13876"/>
                </a:cubicBezTo>
                <a:lnTo>
                  <a:pt x="77506" y="13763"/>
                </a:lnTo>
                <a:cubicBezTo>
                  <a:pt x="77486" y="13760"/>
                  <a:pt x="77467" y="13759"/>
                  <a:pt x="77449" y="13759"/>
                </a:cubicBezTo>
                <a:close/>
                <a:moveTo>
                  <a:pt x="12552" y="13602"/>
                </a:moveTo>
                <a:cubicBezTo>
                  <a:pt x="12438" y="13602"/>
                  <a:pt x="12350" y="13669"/>
                  <a:pt x="12288" y="13763"/>
                </a:cubicBezTo>
                <a:lnTo>
                  <a:pt x="12364" y="13838"/>
                </a:lnTo>
                <a:lnTo>
                  <a:pt x="12288" y="13838"/>
                </a:lnTo>
                <a:lnTo>
                  <a:pt x="12061" y="13914"/>
                </a:lnTo>
                <a:lnTo>
                  <a:pt x="12023" y="13914"/>
                </a:lnTo>
                <a:cubicBezTo>
                  <a:pt x="12023" y="13952"/>
                  <a:pt x="11986" y="14027"/>
                  <a:pt x="11986" y="14141"/>
                </a:cubicBezTo>
                <a:lnTo>
                  <a:pt x="12137" y="14254"/>
                </a:lnTo>
                <a:lnTo>
                  <a:pt x="12175" y="14254"/>
                </a:lnTo>
                <a:cubicBezTo>
                  <a:pt x="12250" y="14292"/>
                  <a:pt x="12288" y="14292"/>
                  <a:pt x="12402" y="14292"/>
                </a:cubicBezTo>
                <a:lnTo>
                  <a:pt x="12515" y="14216"/>
                </a:lnTo>
                <a:cubicBezTo>
                  <a:pt x="12515" y="14216"/>
                  <a:pt x="12515" y="14179"/>
                  <a:pt x="12515" y="14179"/>
                </a:cubicBezTo>
                <a:cubicBezTo>
                  <a:pt x="12553" y="14141"/>
                  <a:pt x="12591" y="14065"/>
                  <a:pt x="12553" y="13952"/>
                </a:cubicBezTo>
                <a:lnTo>
                  <a:pt x="12704" y="13876"/>
                </a:lnTo>
                <a:cubicBezTo>
                  <a:pt x="12704" y="13838"/>
                  <a:pt x="12742" y="13801"/>
                  <a:pt x="12742" y="13725"/>
                </a:cubicBezTo>
                <a:lnTo>
                  <a:pt x="12742" y="13687"/>
                </a:lnTo>
                <a:lnTo>
                  <a:pt x="12628" y="13611"/>
                </a:lnTo>
                <a:cubicBezTo>
                  <a:pt x="12602" y="13605"/>
                  <a:pt x="12576" y="13602"/>
                  <a:pt x="12552" y="13602"/>
                </a:cubicBezTo>
                <a:close/>
                <a:moveTo>
                  <a:pt x="37717" y="13898"/>
                </a:moveTo>
                <a:cubicBezTo>
                  <a:pt x="37686" y="13898"/>
                  <a:pt x="37652" y="13903"/>
                  <a:pt x="37619" y="13914"/>
                </a:cubicBezTo>
                <a:lnTo>
                  <a:pt x="37544" y="14027"/>
                </a:lnTo>
                <a:lnTo>
                  <a:pt x="37544" y="14216"/>
                </a:lnTo>
                <a:lnTo>
                  <a:pt x="37619" y="14330"/>
                </a:lnTo>
                <a:cubicBezTo>
                  <a:pt x="37674" y="14348"/>
                  <a:pt x="37720" y="14355"/>
                  <a:pt x="37759" y="14355"/>
                </a:cubicBezTo>
                <a:cubicBezTo>
                  <a:pt x="37882" y="14355"/>
                  <a:pt x="37940" y="14283"/>
                  <a:pt x="37997" y="14254"/>
                </a:cubicBezTo>
                <a:cubicBezTo>
                  <a:pt x="38073" y="14216"/>
                  <a:pt x="38111" y="14141"/>
                  <a:pt x="38111" y="14065"/>
                </a:cubicBezTo>
                <a:cubicBezTo>
                  <a:pt x="38111" y="13990"/>
                  <a:pt x="38035" y="13914"/>
                  <a:pt x="37959" y="13914"/>
                </a:cubicBezTo>
                <a:lnTo>
                  <a:pt x="37884" y="13952"/>
                </a:lnTo>
                <a:cubicBezTo>
                  <a:pt x="37857" y="13925"/>
                  <a:pt x="37793" y="13898"/>
                  <a:pt x="37717" y="13898"/>
                </a:cubicBezTo>
                <a:close/>
                <a:moveTo>
                  <a:pt x="71608" y="14065"/>
                </a:moveTo>
                <a:cubicBezTo>
                  <a:pt x="71495" y="14065"/>
                  <a:pt x="71381" y="14141"/>
                  <a:pt x="71381" y="14254"/>
                </a:cubicBezTo>
                <a:cubicBezTo>
                  <a:pt x="71381" y="14292"/>
                  <a:pt x="71419" y="14405"/>
                  <a:pt x="71570" y="14443"/>
                </a:cubicBezTo>
                <a:cubicBezTo>
                  <a:pt x="71608" y="14443"/>
                  <a:pt x="71646" y="14443"/>
                  <a:pt x="71722" y="14405"/>
                </a:cubicBezTo>
                <a:cubicBezTo>
                  <a:pt x="71722" y="14405"/>
                  <a:pt x="71873" y="14330"/>
                  <a:pt x="71873" y="14216"/>
                </a:cubicBezTo>
                <a:lnTo>
                  <a:pt x="71873" y="14179"/>
                </a:lnTo>
                <a:cubicBezTo>
                  <a:pt x="71835" y="14103"/>
                  <a:pt x="71722" y="14065"/>
                  <a:pt x="71608" y="14065"/>
                </a:cubicBezTo>
                <a:close/>
                <a:moveTo>
                  <a:pt x="10662" y="14103"/>
                </a:moveTo>
                <a:lnTo>
                  <a:pt x="10436" y="14179"/>
                </a:lnTo>
                <a:lnTo>
                  <a:pt x="10436" y="14330"/>
                </a:lnTo>
                <a:lnTo>
                  <a:pt x="10662" y="14443"/>
                </a:lnTo>
                <a:lnTo>
                  <a:pt x="10625" y="14443"/>
                </a:lnTo>
                <a:cubicBezTo>
                  <a:pt x="10625" y="14476"/>
                  <a:pt x="10681" y="14564"/>
                  <a:pt x="10817" y="14564"/>
                </a:cubicBezTo>
                <a:cubicBezTo>
                  <a:pt x="10839" y="14564"/>
                  <a:pt x="10863" y="14562"/>
                  <a:pt x="10889" y="14557"/>
                </a:cubicBezTo>
                <a:lnTo>
                  <a:pt x="11003" y="14443"/>
                </a:lnTo>
                <a:cubicBezTo>
                  <a:pt x="11003" y="14443"/>
                  <a:pt x="11003" y="14405"/>
                  <a:pt x="11003" y="14405"/>
                </a:cubicBezTo>
                <a:cubicBezTo>
                  <a:pt x="11003" y="14216"/>
                  <a:pt x="10814" y="14141"/>
                  <a:pt x="10738" y="14103"/>
                </a:cubicBezTo>
                <a:close/>
                <a:moveTo>
                  <a:pt x="77922" y="14216"/>
                </a:moveTo>
                <a:lnTo>
                  <a:pt x="77884" y="14254"/>
                </a:lnTo>
                <a:cubicBezTo>
                  <a:pt x="77809" y="14292"/>
                  <a:pt x="77695" y="14368"/>
                  <a:pt x="77695" y="14557"/>
                </a:cubicBezTo>
                <a:lnTo>
                  <a:pt x="77695" y="14594"/>
                </a:lnTo>
                <a:cubicBezTo>
                  <a:pt x="77771" y="14708"/>
                  <a:pt x="77847" y="14784"/>
                  <a:pt x="77998" y="14859"/>
                </a:cubicBezTo>
                <a:lnTo>
                  <a:pt x="78149" y="14821"/>
                </a:lnTo>
                <a:cubicBezTo>
                  <a:pt x="78262" y="14746"/>
                  <a:pt x="78338" y="14594"/>
                  <a:pt x="78338" y="14481"/>
                </a:cubicBezTo>
                <a:cubicBezTo>
                  <a:pt x="78338" y="14368"/>
                  <a:pt x="78262" y="14216"/>
                  <a:pt x="77998" y="14216"/>
                </a:cubicBezTo>
                <a:close/>
                <a:moveTo>
                  <a:pt x="5332" y="14594"/>
                </a:moveTo>
                <a:lnTo>
                  <a:pt x="5142" y="14670"/>
                </a:lnTo>
                <a:cubicBezTo>
                  <a:pt x="5067" y="14670"/>
                  <a:pt x="4953" y="14746"/>
                  <a:pt x="5029" y="14935"/>
                </a:cubicBezTo>
                <a:lnTo>
                  <a:pt x="5142" y="15010"/>
                </a:lnTo>
                <a:cubicBezTo>
                  <a:pt x="5218" y="15010"/>
                  <a:pt x="5332" y="15010"/>
                  <a:pt x="5369" y="14973"/>
                </a:cubicBezTo>
                <a:cubicBezTo>
                  <a:pt x="5407" y="14935"/>
                  <a:pt x="5445" y="14859"/>
                  <a:pt x="5445" y="14784"/>
                </a:cubicBezTo>
                <a:cubicBezTo>
                  <a:pt x="5445" y="14708"/>
                  <a:pt x="5407" y="14632"/>
                  <a:pt x="5332" y="14594"/>
                </a:cubicBezTo>
                <a:close/>
                <a:moveTo>
                  <a:pt x="53423" y="14594"/>
                </a:moveTo>
                <a:cubicBezTo>
                  <a:pt x="53309" y="14708"/>
                  <a:pt x="53309" y="14897"/>
                  <a:pt x="53423" y="14973"/>
                </a:cubicBezTo>
                <a:cubicBezTo>
                  <a:pt x="53450" y="14999"/>
                  <a:pt x="53495" y="15026"/>
                  <a:pt x="53573" y="15026"/>
                </a:cubicBezTo>
                <a:cubicBezTo>
                  <a:pt x="53605" y="15026"/>
                  <a:pt x="53643" y="15021"/>
                  <a:pt x="53687" y="15010"/>
                </a:cubicBezTo>
                <a:lnTo>
                  <a:pt x="53801" y="14935"/>
                </a:lnTo>
                <a:cubicBezTo>
                  <a:pt x="53801" y="14897"/>
                  <a:pt x="53763" y="14859"/>
                  <a:pt x="53801" y="14859"/>
                </a:cubicBezTo>
                <a:cubicBezTo>
                  <a:pt x="53801" y="14708"/>
                  <a:pt x="53687" y="14594"/>
                  <a:pt x="53536" y="14594"/>
                </a:cubicBezTo>
                <a:close/>
                <a:moveTo>
                  <a:pt x="629" y="14806"/>
                </a:moveTo>
                <a:cubicBezTo>
                  <a:pt x="596" y="14806"/>
                  <a:pt x="563" y="14810"/>
                  <a:pt x="530" y="14821"/>
                </a:cubicBezTo>
                <a:cubicBezTo>
                  <a:pt x="379" y="14859"/>
                  <a:pt x="303" y="14973"/>
                  <a:pt x="303" y="15124"/>
                </a:cubicBezTo>
                <a:lnTo>
                  <a:pt x="417" y="15237"/>
                </a:lnTo>
                <a:cubicBezTo>
                  <a:pt x="568" y="15237"/>
                  <a:pt x="719" y="15237"/>
                  <a:pt x="795" y="15162"/>
                </a:cubicBezTo>
                <a:cubicBezTo>
                  <a:pt x="832" y="15124"/>
                  <a:pt x="870" y="15086"/>
                  <a:pt x="870" y="14973"/>
                </a:cubicBezTo>
                <a:cubicBezTo>
                  <a:pt x="870" y="14973"/>
                  <a:pt x="870" y="14973"/>
                  <a:pt x="870" y="14935"/>
                </a:cubicBezTo>
                <a:lnTo>
                  <a:pt x="832" y="14859"/>
                </a:lnTo>
                <a:cubicBezTo>
                  <a:pt x="779" y="14832"/>
                  <a:pt x="707" y="14806"/>
                  <a:pt x="629" y="14806"/>
                </a:cubicBezTo>
                <a:close/>
                <a:moveTo>
                  <a:pt x="22912" y="14784"/>
                </a:moveTo>
                <a:cubicBezTo>
                  <a:pt x="22836" y="14784"/>
                  <a:pt x="22723" y="14821"/>
                  <a:pt x="22723" y="15010"/>
                </a:cubicBezTo>
                <a:lnTo>
                  <a:pt x="22723" y="15086"/>
                </a:lnTo>
                <a:lnTo>
                  <a:pt x="22799" y="15199"/>
                </a:lnTo>
                <a:cubicBezTo>
                  <a:pt x="22855" y="15237"/>
                  <a:pt x="22912" y="15247"/>
                  <a:pt x="22959" y="15247"/>
                </a:cubicBezTo>
                <a:cubicBezTo>
                  <a:pt x="23007" y="15247"/>
                  <a:pt x="23044" y="15237"/>
                  <a:pt x="23063" y="15237"/>
                </a:cubicBezTo>
                <a:cubicBezTo>
                  <a:pt x="23139" y="15162"/>
                  <a:pt x="23177" y="15086"/>
                  <a:pt x="23177" y="15010"/>
                </a:cubicBezTo>
                <a:cubicBezTo>
                  <a:pt x="23177" y="14935"/>
                  <a:pt x="23139" y="14859"/>
                  <a:pt x="23101" y="14821"/>
                </a:cubicBezTo>
                <a:cubicBezTo>
                  <a:pt x="23025" y="14784"/>
                  <a:pt x="22950" y="14784"/>
                  <a:pt x="22912" y="14784"/>
                </a:cubicBezTo>
                <a:close/>
                <a:moveTo>
                  <a:pt x="84432" y="14881"/>
                </a:moveTo>
                <a:cubicBezTo>
                  <a:pt x="84409" y="14881"/>
                  <a:pt x="84383" y="14886"/>
                  <a:pt x="84349" y="14897"/>
                </a:cubicBezTo>
                <a:lnTo>
                  <a:pt x="84236" y="15010"/>
                </a:lnTo>
                <a:lnTo>
                  <a:pt x="84236" y="15124"/>
                </a:lnTo>
                <a:lnTo>
                  <a:pt x="84349" y="15237"/>
                </a:lnTo>
                <a:cubicBezTo>
                  <a:pt x="84387" y="15237"/>
                  <a:pt x="84425" y="15275"/>
                  <a:pt x="84463" y="15275"/>
                </a:cubicBezTo>
                <a:lnTo>
                  <a:pt x="84652" y="15124"/>
                </a:lnTo>
                <a:cubicBezTo>
                  <a:pt x="84652" y="15048"/>
                  <a:pt x="84652" y="14973"/>
                  <a:pt x="84538" y="14935"/>
                </a:cubicBezTo>
                <a:cubicBezTo>
                  <a:pt x="84512" y="14908"/>
                  <a:pt x="84485" y="14881"/>
                  <a:pt x="84432" y="14881"/>
                </a:cubicBezTo>
                <a:close/>
                <a:moveTo>
                  <a:pt x="71480" y="14995"/>
                </a:moveTo>
                <a:cubicBezTo>
                  <a:pt x="71413" y="14995"/>
                  <a:pt x="71359" y="15021"/>
                  <a:pt x="71306" y="15048"/>
                </a:cubicBezTo>
                <a:cubicBezTo>
                  <a:pt x="71230" y="15124"/>
                  <a:pt x="71230" y="15199"/>
                  <a:pt x="71230" y="15313"/>
                </a:cubicBezTo>
                <a:lnTo>
                  <a:pt x="71344" y="15426"/>
                </a:lnTo>
                <a:cubicBezTo>
                  <a:pt x="71400" y="15445"/>
                  <a:pt x="71448" y="15455"/>
                  <a:pt x="71490" y="15455"/>
                </a:cubicBezTo>
                <a:cubicBezTo>
                  <a:pt x="71533" y="15455"/>
                  <a:pt x="71570" y="15445"/>
                  <a:pt x="71608" y="15426"/>
                </a:cubicBezTo>
                <a:cubicBezTo>
                  <a:pt x="71684" y="15351"/>
                  <a:pt x="71684" y="15237"/>
                  <a:pt x="71684" y="15199"/>
                </a:cubicBezTo>
                <a:cubicBezTo>
                  <a:pt x="71684" y="15162"/>
                  <a:pt x="71684" y="15124"/>
                  <a:pt x="71684" y="15086"/>
                </a:cubicBezTo>
                <a:lnTo>
                  <a:pt x="71570" y="15010"/>
                </a:lnTo>
                <a:cubicBezTo>
                  <a:pt x="71537" y="14999"/>
                  <a:pt x="71507" y="14995"/>
                  <a:pt x="71480" y="14995"/>
                </a:cubicBezTo>
                <a:close/>
                <a:moveTo>
                  <a:pt x="13876" y="15237"/>
                </a:moveTo>
                <a:cubicBezTo>
                  <a:pt x="13687" y="15275"/>
                  <a:pt x="13574" y="15313"/>
                  <a:pt x="13498" y="15426"/>
                </a:cubicBezTo>
                <a:lnTo>
                  <a:pt x="13649" y="15577"/>
                </a:lnTo>
                <a:lnTo>
                  <a:pt x="13725" y="15577"/>
                </a:lnTo>
                <a:cubicBezTo>
                  <a:pt x="13763" y="15577"/>
                  <a:pt x="13810" y="15587"/>
                  <a:pt x="13852" y="15587"/>
                </a:cubicBezTo>
                <a:cubicBezTo>
                  <a:pt x="13895" y="15587"/>
                  <a:pt x="13933" y="15577"/>
                  <a:pt x="13952" y="15540"/>
                </a:cubicBezTo>
                <a:cubicBezTo>
                  <a:pt x="13989" y="15502"/>
                  <a:pt x="14027" y="15464"/>
                  <a:pt x="14027" y="15426"/>
                </a:cubicBezTo>
                <a:cubicBezTo>
                  <a:pt x="14027" y="15388"/>
                  <a:pt x="14027" y="15351"/>
                  <a:pt x="14027" y="15351"/>
                </a:cubicBezTo>
                <a:lnTo>
                  <a:pt x="13876" y="15237"/>
                </a:lnTo>
                <a:close/>
                <a:moveTo>
                  <a:pt x="58760" y="15448"/>
                </a:moveTo>
                <a:cubicBezTo>
                  <a:pt x="58738" y="15448"/>
                  <a:pt x="58711" y="15453"/>
                  <a:pt x="58678" y="15464"/>
                </a:cubicBezTo>
                <a:lnTo>
                  <a:pt x="58565" y="15577"/>
                </a:lnTo>
                <a:lnTo>
                  <a:pt x="58565" y="15691"/>
                </a:lnTo>
                <a:lnTo>
                  <a:pt x="58678" y="15804"/>
                </a:lnTo>
                <a:cubicBezTo>
                  <a:pt x="58716" y="15804"/>
                  <a:pt x="58754" y="15842"/>
                  <a:pt x="58791" y="15842"/>
                </a:cubicBezTo>
                <a:lnTo>
                  <a:pt x="58981" y="15691"/>
                </a:lnTo>
                <a:cubicBezTo>
                  <a:pt x="58981" y="15615"/>
                  <a:pt x="58981" y="15540"/>
                  <a:pt x="58867" y="15502"/>
                </a:cubicBezTo>
                <a:cubicBezTo>
                  <a:pt x="58840" y="15475"/>
                  <a:pt x="58814" y="15448"/>
                  <a:pt x="58760" y="15448"/>
                </a:cubicBezTo>
                <a:close/>
                <a:moveTo>
                  <a:pt x="74482" y="15351"/>
                </a:moveTo>
                <a:cubicBezTo>
                  <a:pt x="74179" y="15388"/>
                  <a:pt x="74141" y="15540"/>
                  <a:pt x="74141" y="15615"/>
                </a:cubicBezTo>
                <a:cubicBezTo>
                  <a:pt x="74141" y="15653"/>
                  <a:pt x="74179" y="15729"/>
                  <a:pt x="74179" y="15767"/>
                </a:cubicBezTo>
                <a:lnTo>
                  <a:pt x="74293" y="15842"/>
                </a:lnTo>
                <a:cubicBezTo>
                  <a:pt x="74406" y="15842"/>
                  <a:pt x="74482" y="15842"/>
                  <a:pt x="74557" y="15804"/>
                </a:cubicBezTo>
                <a:cubicBezTo>
                  <a:pt x="74633" y="15729"/>
                  <a:pt x="74633" y="15615"/>
                  <a:pt x="74633" y="15540"/>
                </a:cubicBezTo>
                <a:cubicBezTo>
                  <a:pt x="74633" y="15540"/>
                  <a:pt x="74633" y="15502"/>
                  <a:pt x="74633" y="15464"/>
                </a:cubicBezTo>
                <a:lnTo>
                  <a:pt x="74482" y="15351"/>
                </a:lnTo>
                <a:close/>
                <a:moveTo>
                  <a:pt x="70989" y="15562"/>
                </a:moveTo>
                <a:cubicBezTo>
                  <a:pt x="70924" y="15562"/>
                  <a:pt x="70879" y="15589"/>
                  <a:pt x="70852" y="15615"/>
                </a:cubicBezTo>
                <a:cubicBezTo>
                  <a:pt x="70776" y="15653"/>
                  <a:pt x="70739" y="15691"/>
                  <a:pt x="70739" y="15804"/>
                </a:cubicBezTo>
                <a:lnTo>
                  <a:pt x="70739" y="15842"/>
                </a:lnTo>
                <a:lnTo>
                  <a:pt x="70890" y="15956"/>
                </a:lnTo>
                <a:lnTo>
                  <a:pt x="71079" y="15956"/>
                </a:lnTo>
                <a:lnTo>
                  <a:pt x="71192" y="15842"/>
                </a:lnTo>
                <a:lnTo>
                  <a:pt x="71192" y="15691"/>
                </a:lnTo>
                <a:lnTo>
                  <a:pt x="71079" y="15577"/>
                </a:lnTo>
                <a:cubicBezTo>
                  <a:pt x="71046" y="15566"/>
                  <a:pt x="71016" y="15562"/>
                  <a:pt x="70989" y="15562"/>
                </a:cubicBezTo>
                <a:close/>
                <a:moveTo>
                  <a:pt x="60045" y="15534"/>
                </a:moveTo>
                <a:cubicBezTo>
                  <a:pt x="59995" y="15534"/>
                  <a:pt x="59948" y="15556"/>
                  <a:pt x="59926" y="15577"/>
                </a:cubicBezTo>
                <a:lnTo>
                  <a:pt x="59850" y="15615"/>
                </a:lnTo>
                <a:cubicBezTo>
                  <a:pt x="59774" y="15767"/>
                  <a:pt x="59888" y="15993"/>
                  <a:pt x="60077" y="15993"/>
                </a:cubicBezTo>
                <a:cubicBezTo>
                  <a:pt x="60096" y="16003"/>
                  <a:pt x="60115" y="16008"/>
                  <a:pt x="60134" y="16008"/>
                </a:cubicBezTo>
                <a:cubicBezTo>
                  <a:pt x="60190" y="16008"/>
                  <a:pt x="60247" y="15965"/>
                  <a:pt x="60304" y="15880"/>
                </a:cubicBezTo>
                <a:lnTo>
                  <a:pt x="60153" y="15729"/>
                </a:lnTo>
                <a:lnTo>
                  <a:pt x="60190" y="15729"/>
                </a:lnTo>
                <a:cubicBezTo>
                  <a:pt x="60228" y="15767"/>
                  <a:pt x="60228" y="15767"/>
                  <a:pt x="60228" y="15767"/>
                </a:cubicBezTo>
                <a:lnTo>
                  <a:pt x="60228" y="15729"/>
                </a:lnTo>
                <a:cubicBezTo>
                  <a:pt x="60228" y="15691"/>
                  <a:pt x="60228" y="15615"/>
                  <a:pt x="60153" y="15577"/>
                </a:cubicBezTo>
                <a:cubicBezTo>
                  <a:pt x="60121" y="15546"/>
                  <a:pt x="60082" y="15534"/>
                  <a:pt x="60045" y="15534"/>
                </a:cubicBezTo>
                <a:close/>
                <a:moveTo>
                  <a:pt x="75238" y="15729"/>
                </a:moveTo>
                <a:lnTo>
                  <a:pt x="75011" y="15842"/>
                </a:lnTo>
                <a:lnTo>
                  <a:pt x="75011" y="15956"/>
                </a:lnTo>
                <a:lnTo>
                  <a:pt x="75087" y="16031"/>
                </a:lnTo>
                <a:cubicBezTo>
                  <a:pt x="75113" y="16058"/>
                  <a:pt x="75159" y="16085"/>
                  <a:pt x="75223" y="16085"/>
                </a:cubicBezTo>
                <a:cubicBezTo>
                  <a:pt x="75250" y="16085"/>
                  <a:pt x="75280" y="16080"/>
                  <a:pt x="75313" y="16069"/>
                </a:cubicBezTo>
                <a:cubicBezTo>
                  <a:pt x="75389" y="16069"/>
                  <a:pt x="75465" y="15993"/>
                  <a:pt x="75465" y="15918"/>
                </a:cubicBezTo>
                <a:lnTo>
                  <a:pt x="75351" y="15767"/>
                </a:lnTo>
                <a:cubicBezTo>
                  <a:pt x="75313" y="15767"/>
                  <a:pt x="75276" y="15767"/>
                  <a:pt x="75238" y="15729"/>
                </a:cubicBezTo>
                <a:close/>
                <a:moveTo>
                  <a:pt x="49869" y="15880"/>
                </a:moveTo>
                <a:lnTo>
                  <a:pt x="49755" y="15918"/>
                </a:lnTo>
                <a:cubicBezTo>
                  <a:pt x="49642" y="16031"/>
                  <a:pt x="49680" y="16258"/>
                  <a:pt x="49718" y="16371"/>
                </a:cubicBezTo>
                <a:lnTo>
                  <a:pt x="49944" y="16371"/>
                </a:lnTo>
                <a:cubicBezTo>
                  <a:pt x="50020" y="16334"/>
                  <a:pt x="50058" y="16182"/>
                  <a:pt x="50058" y="16107"/>
                </a:cubicBezTo>
                <a:cubicBezTo>
                  <a:pt x="50058" y="15956"/>
                  <a:pt x="49982" y="15880"/>
                  <a:pt x="49869" y="15880"/>
                </a:cubicBezTo>
                <a:close/>
                <a:moveTo>
                  <a:pt x="67903" y="15965"/>
                </a:moveTo>
                <a:cubicBezTo>
                  <a:pt x="67865" y="15965"/>
                  <a:pt x="67828" y="15974"/>
                  <a:pt x="67790" y="15993"/>
                </a:cubicBezTo>
                <a:cubicBezTo>
                  <a:pt x="67638" y="16031"/>
                  <a:pt x="67638" y="16258"/>
                  <a:pt x="67752" y="16334"/>
                </a:cubicBezTo>
                <a:cubicBezTo>
                  <a:pt x="67790" y="16371"/>
                  <a:pt x="67828" y="16371"/>
                  <a:pt x="67903" y="16371"/>
                </a:cubicBezTo>
                <a:lnTo>
                  <a:pt x="67941" y="16296"/>
                </a:lnTo>
                <a:lnTo>
                  <a:pt x="67903" y="16296"/>
                </a:lnTo>
                <a:lnTo>
                  <a:pt x="68054" y="16182"/>
                </a:lnTo>
                <a:lnTo>
                  <a:pt x="68054" y="16107"/>
                </a:lnTo>
                <a:lnTo>
                  <a:pt x="68017" y="15993"/>
                </a:lnTo>
                <a:cubicBezTo>
                  <a:pt x="67979" y="15974"/>
                  <a:pt x="67941" y="15965"/>
                  <a:pt x="67903" y="15965"/>
                </a:cubicBezTo>
                <a:close/>
                <a:moveTo>
                  <a:pt x="3456" y="15979"/>
                </a:moveTo>
                <a:cubicBezTo>
                  <a:pt x="3426" y="15979"/>
                  <a:pt x="3396" y="15983"/>
                  <a:pt x="3366" y="15993"/>
                </a:cubicBezTo>
                <a:cubicBezTo>
                  <a:pt x="3252" y="16069"/>
                  <a:pt x="3176" y="16182"/>
                  <a:pt x="3214" y="16334"/>
                </a:cubicBezTo>
                <a:lnTo>
                  <a:pt x="3328" y="16409"/>
                </a:lnTo>
                <a:cubicBezTo>
                  <a:pt x="3441" y="16409"/>
                  <a:pt x="3555" y="16409"/>
                  <a:pt x="3630" y="16371"/>
                </a:cubicBezTo>
                <a:cubicBezTo>
                  <a:pt x="3668" y="16334"/>
                  <a:pt x="3706" y="16258"/>
                  <a:pt x="3706" y="16182"/>
                </a:cubicBezTo>
                <a:lnTo>
                  <a:pt x="3706" y="16145"/>
                </a:lnTo>
                <a:lnTo>
                  <a:pt x="3668" y="16069"/>
                </a:lnTo>
                <a:cubicBezTo>
                  <a:pt x="3613" y="16014"/>
                  <a:pt x="3537" y="15979"/>
                  <a:pt x="3456" y="15979"/>
                </a:cubicBezTo>
                <a:close/>
                <a:moveTo>
                  <a:pt x="38942" y="16069"/>
                </a:moveTo>
                <a:cubicBezTo>
                  <a:pt x="38829" y="16069"/>
                  <a:pt x="38716" y="16145"/>
                  <a:pt x="38678" y="16296"/>
                </a:cubicBezTo>
                <a:lnTo>
                  <a:pt x="38791" y="16409"/>
                </a:lnTo>
                <a:cubicBezTo>
                  <a:pt x="38836" y="16420"/>
                  <a:pt x="38873" y="16425"/>
                  <a:pt x="38907" y="16425"/>
                </a:cubicBezTo>
                <a:cubicBezTo>
                  <a:pt x="38987" y="16425"/>
                  <a:pt x="39040" y="16398"/>
                  <a:pt x="39094" y="16371"/>
                </a:cubicBezTo>
                <a:lnTo>
                  <a:pt x="39132" y="16258"/>
                </a:lnTo>
                <a:cubicBezTo>
                  <a:pt x="39132" y="16182"/>
                  <a:pt x="39056" y="16107"/>
                  <a:pt x="38942" y="16069"/>
                </a:cubicBezTo>
                <a:close/>
                <a:moveTo>
                  <a:pt x="12061" y="15880"/>
                </a:moveTo>
                <a:lnTo>
                  <a:pt x="11910" y="15956"/>
                </a:lnTo>
                <a:cubicBezTo>
                  <a:pt x="11834" y="15956"/>
                  <a:pt x="11759" y="15918"/>
                  <a:pt x="11683" y="15918"/>
                </a:cubicBezTo>
                <a:cubicBezTo>
                  <a:pt x="11645" y="15956"/>
                  <a:pt x="11570" y="15956"/>
                  <a:pt x="11532" y="16031"/>
                </a:cubicBezTo>
                <a:lnTo>
                  <a:pt x="11645" y="16182"/>
                </a:lnTo>
                <a:cubicBezTo>
                  <a:pt x="11645" y="16220"/>
                  <a:pt x="11645" y="16220"/>
                  <a:pt x="11645" y="16220"/>
                </a:cubicBezTo>
                <a:cubicBezTo>
                  <a:pt x="11683" y="16296"/>
                  <a:pt x="11721" y="16371"/>
                  <a:pt x="11797" y="16409"/>
                </a:cubicBezTo>
                <a:cubicBezTo>
                  <a:pt x="11834" y="16428"/>
                  <a:pt x="11872" y="16438"/>
                  <a:pt x="11915" y="16438"/>
                </a:cubicBezTo>
                <a:cubicBezTo>
                  <a:pt x="11957" y="16438"/>
                  <a:pt x="12005" y="16428"/>
                  <a:pt x="12061" y="16409"/>
                </a:cubicBezTo>
                <a:lnTo>
                  <a:pt x="12137" y="16296"/>
                </a:lnTo>
                <a:cubicBezTo>
                  <a:pt x="12137" y="16258"/>
                  <a:pt x="12175" y="16258"/>
                  <a:pt x="12175" y="16220"/>
                </a:cubicBezTo>
                <a:cubicBezTo>
                  <a:pt x="12212" y="16182"/>
                  <a:pt x="12212" y="16107"/>
                  <a:pt x="12212" y="16069"/>
                </a:cubicBezTo>
                <a:cubicBezTo>
                  <a:pt x="12212" y="15993"/>
                  <a:pt x="12175" y="15918"/>
                  <a:pt x="12061" y="15880"/>
                </a:cubicBezTo>
                <a:close/>
                <a:moveTo>
                  <a:pt x="26012" y="16145"/>
                </a:moveTo>
                <a:cubicBezTo>
                  <a:pt x="25937" y="16145"/>
                  <a:pt x="25672" y="16145"/>
                  <a:pt x="25748" y="16371"/>
                </a:cubicBezTo>
                <a:lnTo>
                  <a:pt x="25861" y="16485"/>
                </a:lnTo>
                <a:lnTo>
                  <a:pt x="25974" y="16485"/>
                </a:lnTo>
                <a:lnTo>
                  <a:pt x="26126" y="16371"/>
                </a:lnTo>
                <a:cubicBezTo>
                  <a:pt x="26164" y="16334"/>
                  <a:pt x="26164" y="16334"/>
                  <a:pt x="26201" y="16258"/>
                </a:cubicBezTo>
                <a:lnTo>
                  <a:pt x="26012" y="16145"/>
                </a:lnTo>
                <a:close/>
                <a:moveTo>
                  <a:pt x="37581" y="16334"/>
                </a:moveTo>
                <a:cubicBezTo>
                  <a:pt x="37468" y="16334"/>
                  <a:pt x="37392" y="16409"/>
                  <a:pt x="37355" y="16485"/>
                </a:cubicBezTo>
                <a:lnTo>
                  <a:pt x="37468" y="16598"/>
                </a:lnTo>
                <a:cubicBezTo>
                  <a:pt x="37506" y="16636"/>
                  <a:pt x="37506" y="16636"/>
                  <a:pt x="37544" y="16674"/>
                </a:cubicBezTo>
                <a:cubicBezTo>
                  <a:pt x="37581" y="16674"/>
                  <a:pt x="37657" y="16712"/>
                  <a:pt x="37695" y="16712"/>
                </a:cubicBezTo>
                <a:lnTo>
                  <a:pt x="37884" y="16636"/>
                </a:lnTo>
                <a:lnTo>
                  <a:pt x="37884" y="16598"/>
                </a:lnTo>
                <a:cubicBezTo>
                  <a:pt x="37884" y="16447"/>
                  <a:pt x="37733" y="16334"/>
                  <a:pt x="37581" y="16334"/>
                </a:cubicBezTo>
                <a:close/>
                <a:moveTo>
                  <a:pt x="25682" y="16545"/>
                </a:moveTo>
                <a:cubicBezTo>
                  <a:pt x="25631" y="16545"/>
                  <a:pt x="25585" y="16572"/>
                  <a:pt x="25559" y="16598"/>
                </a:cubicBezTo>
                <a:cubicBezTo>
                  <a:pt x="25521" y="16636"/>
                  <a:pt x="25483" y="16712"/>
                  <a:pt x="25483" y="16825"/>
                </a:cubicBezTo>
                <a:lnTo>
                  <a:pt x="25634" y="16939"/>
                </a:lnTo>
                <a:lnTo>
                  <a:pt x="25748" y="16939"/>
                </a:lnTo>
                <a:lnTo>
                  <a:pt x="25899" y="16825"/>
                </a:lnTo>
                <a:lnTo>
                  <a:pt x="25899" y="16674"/>
                </a:lnTo>
                <a:lnTo>
                  <a:pt x="25748" y="16560"/>
                </a:lnTo>
                <a:cubicBezTo>
                  <a:pt x="25725" y="16549"/>
                  <a:pt x="25703" y="16545"/>
                  <a:pt x="25682" y="16545"/>
                </a:cubicBezTo>
                <a:close/>
                <a:moveTo>
                  <a:pt x="53725" y="16598"/>
                </a:moveTo>
                <a:lnTo>
                  <a:pt x="53574" y="16712"/>
                </a:lnTo>
                <a:cubicBezTo>
                  <a:pt x="53574" y="16750"/>
                  <a:pt x="53574" y="16750"/>
                  <a:pt x="53574" y="16750"/>
                </a:cubicBezTo>
                <a:cubicBezTo>
                  <a:pt x="53574" y="16825"/>
                  <a:pt x="53574" y="16976"/>
                  <a:pt x="53763" y="16976"/>
                </a:cubicBezTo>
                <a:lnTo>
                  <a:pt x="53914" y="16863"/>
                </a:lnTo>
                <a:cubicBezTo>
                  <a:pt x="53952" y="16825"/>
                  <a:pt x="53990" y="16787"/>
                  <a:pt x="54028" y="16750"/>
                </a:cubicBezTo>
                <a:lnTo>
                  <a:pt x="53876" y="16598"/>
                </a:lnTo>
                <a:close/>
                <a:moveTo>
                  <a:pt x="9377" y="16636"/>
                </a:moveTo>
                <a:lnTo>
                  <a:pt x="9226" y="16750"/>
                </a:lnTo>
                <a:cubicBezTo>
                  <a:pt x="9226" y="16750"/>
                  <a:pt x="9188" y="16787"/>
                  <a:pt x="9150" y="16825"/>
                </a:cubicBezTo>
                <a:lnTo>
                  <a:pt x="9263" y="16976"/>
                </a:lnTo>
                <a:cubicBezTo>
                  <a:pt x="9301" y="17014"/>
                  <a:pt x="9339" y="17014"/>
                  <a:pt x="9377" y="17014"/>
                </a:cubicBezTo>
                <a:lnTo>
                  <a:pt x="9566" y="16939"/>
                </a:lnTo>
                <a:cubicBezTo>
                  <a:pt x="9566" y="16901"/>
                  <a:pt x="9604" y="16901"/>
                  <a:pt x="9604" y="16825"/>
                </a:cubicBezTo>
                <a:lnTo>
                  <a:pt x="9490" y="16712"/>
                </a:lnTo>
                <a:cubicBezTo>
                  <a:pt x="9490" y="16674"/>
                  <a:pt x="9453" y="16674"/>
                  <a:pt x="9377" y="16636"/>
                </a:cubicBezTo>
                <a:close/>
                <a:moveTo>
                  <a:pt x="2118" y="16674"/>
                </a:moveTo>
                <a:cubicBezTo>
                  <a:pt x="2042" y="16674"/>
                  <a:pt x="1967" y="16712"/>
                  <a:pt x="1929" y="16787"/>
                </a:cubicBezTo>
                <a:lnTo>
                  <a:pt x="2080" y="16939"/>
                </a:lnTo>
                <a:cubicBezTo>
                  <a:pt x="2042" y="16939"/>
                  <a:pt x="2004" y="16901"/>
                  <a:pt x="2004" y="16901"/>
                </a:cubicBezTo>
                <a:lnTo>
                  <a:pt x="2004" y="16901"/>
                </a:lnTo>
                <a:cubicBezTo>
                  <a:pt x="2004" y="16939"/>
                  <a:pt x="2042" y="17052"/>
                  <a:pt x="2156" y="17090"/>
                </a:cubicBezTo>
                <a:lnTo>
                  <a:pt x="2231" y="17090"/>
                </a:lnTo>
                <a:cubicBezTo>
                  <a:pt x="2307" y="17052"/>
                  <a:pt x="2383" y="16976"/>
                  <a:pt x="2383" y="16901"/>
                </a:cubicBezTo>
                <a:cubicBezTo>
                  <a:pt x="2383" y="16787"/>
                  <a:pt x="2269" y="16674"/>
                  <a:pt x="2118" y="16674"/>
                </a:cubicBezTo>
                <a:close/>
                <a:moveTo>
                  <a:pt x="76334" y="16901"/>
                </a:moveTo>
                <a:cubicBezTo>
                  <a:pt x="76259" y="16901"/>
                  <a:pt x="76145" y="16901"/>
                  <a:pt x="76070" y="16976"/>
                </a:cubicBezTo>
                <a:cubicBezTo>
                  <a:pt x="75881" y="17090"/>
                  <a:pt x="75918" y="17279"/>
                  <a:pt x="76070" y="17354"/>
                </a:cubicBezTo>
                <a:lnTo>
                  <a:pt x="76259" y="17241"/>
                </a:lnTo>
                <a:lnTo>
                  <a:pt x="76259" y="17241"/>
                </a:lnTo>
                <a:cubicBezTo>
                  <a:pt x="76259" y="17279"/>
                  <a:pt x="76221" y="17279"/>
                  <a:pt x="76259" y="17279"/>
                </a:cubicBezTo>
                <a:cubicBezTo>
                  <a:pt x="76296" y="17279"/>
                  <a:pt x="76485" y="17241"/>
                  <a:pt x="76485" y="17090"/>
                </a:cubicBezTo>
                <a:cubicBezTo>
                  <a:pt x="76485" y="17052"/>
                  <a:pt x="76448" y="17014"/>
                  <a:pt x="76448" y="16976"/>
                </a:cubicBezTo>
                <a:lnTo>
                  <a:pt x="76334" y="16901"/>
                </a:lnTo>
                <a:close/>
                <a:moveTo>
                  <a:pt x="67374" y="17052"/>
                </a:moveTo>
                <a:lnTo>
                  <a:pt x="67260" y="17203"/>
                </a:lnTo>
                <a:cubicBezTo>
                  <a:pt x="67260" y="17203"/>
                  <a:pt x="67260" y="17203"/>
                  <a:pt x="67260" y="17241"/>
                </a:cubicBezTo>
                <a:cubicBezTo>
                  <a:pt x="67260" y="17279"/>
                  <a:pt x="67260" y="17430"/>
                  <a:pt x="67449" y="17430"/>
                </a:cubicBezTo>
                <a:lnTo>
                  <a:pt x="67601" y="17317"/>
                </a:lnTo>
                <a:cubicBezTo>
                  <a:pt x="67638" y="17317"/>
                  <a:pt x="67676" y="17279"/>
                  <a:pt x="67714" y="17203"/>
                </a:cubicBezTo>
                <a:lnTo>
                  <a:pt x="67563" y="17052"/>
                </a:lnTo>
                <a:close/>
                <a:moveTo>
                  <a:pt x="4878" y="17052"/>
                </a:moveTo>
                <a:lnTo>
                  <a:pt x="4764" y="17165"/>
                </a:lnTo>
                <a:lnTo>
                  <a:pt x="4764" y="17317"/>
                </a:lnTo>
                <a:lnTo>
                  <a:pt x="4802" y="17392"/>
                </a:lnTo>
                <a:cubicBezTo>
                  <a:pt x="4865" y="17476"/>
                  <a:pt x="4939" y="17502"/>
                  <a:pt x="5006" y="17502"/>
                </a:cubicBezTo>
                <a:cubicBezTo>
                  <a:pt x="5060" y="17502"/>
                  <a:pt x="5109" y="17485"/>
                  <a:pt x="5142" y="17468"/>
                </a:cubicBezTo>
                <a:lnTo>
                  <a:pt x="5407" y="17392"/>
                </a:lnTo>
                <a:cubicBezTo>
                  <a:pt x="5407" y="17279"/>
                  <a:pt x="5369" y="17203"/>
                  <a:pt x="5294" y="17128"/>
                </a:cubicBezTo>
                <a:cubicBezTo>
                  <a:pt x="5180" y="17052"/>
                  <a:pt x="5067" y="17052"/>
                  <a:pt x="4878" y="17052"/>
                </a:cubicBezTo>
                <a:close/>
                <a:moveTo>
                  <a:pt x="64311" y="17052"/>
                </a:moveTo>
                <a:lnTo>
                  <a:pt x="64236" y="17165"/>
                </a:lnTo>
                <a:cubicBezTo>
                  <a:pt x="64198" y="17203"/>
                  <a:pt x="64085" y="17279"/>
                  <a:pt x="64122" y="17430"/>
                </a:cubicBezTo>
                <a:lnTo>
                  <a:pt x="64198" y="17506"/>
                </a:lnTo>
                <a:cubicBezTo>
                  <a:pt x="64274" y="17506"/>
                  <a:pt x="64349" y="17506"/>
                  <a:pt x="64425" y="17468"/>
                </a:cubicBezTo>
                <a:cubicBezTo>
                  <a:pt x="64500" y="17430"/>
                  <a:pt x="64538" y="17317"/>
                  <a:pt x="64538" y="17241"/>
                </a:cubicBezTo>
                <a:cubicBezTo>
                  <a:pt x="64538" y="17128"/>
                  <a:pt x="64500" y="17090"/>
                  <a:pt x="64463" y="17090"/>
                </a:cubicBezTo>
                <a:lnTo>
                  <a:pt x="64311" y="17052"/>
                </a:lnTo>
                <a:close/>
                <a:moveTo>
                  <a:pt x="81703" y="17128"/>
                </a:moveTo>
                <a:lnTo>
                  <a:pt x="81552" y="17203"/>
                </a:lnTo>
                <a:cubicBezTo>
                  <a:pt x="81552" y="17203"/>
                  <a:pt x="81514" y="17203"/>
                  <a:pt x="81514" y="17241"/>
                </a:cubicBezTo>
                <a:cubicBezTo>
                  <a:pt x="81514" y="17279"/>
                  <a:pt x="81438" y="17354"/>
                  <a:pt x="81476" y="17468"/>
                </a:cubicBezTo>
                <a:lnTo>
                  <a:pt x="81627" y="17543"/>
                </a:lnTo>
                <a:lnTo>
                  <a:pt x="81779" y="17543"/>
                </a:lnTo>
                <a:lnTo>
                  <a:pt x="81930" y="17392"/>
                </a:lnTo>
                <a:cubicBezTo>
                  <a:pt x="81968" y="17354"/>
                  <a:pt x="81968" y="17354"/>
                  <a:pt x="81968" y="17317"/>
                </a:cubicBezTo>
                <a:cubicBezTo>
                  <a:pt x="81968" y="17279"/>
                  <a:pt x="81968" y="17203"/>
                  <a:pt x="81816" y="17165"/>
                </a:cubicBezTo>
                <a:cubicBezTo>
                  <a:pt x="81779" y="17128"/>
                  <a:pt x="81741" y="17128"/>
                  <a:pt x="81703" y="17128"/>
                </a:cubicBezTo>
                <a:close/>
                <a:moveTo>
                  <a:pt x="36069" y="17165"/>
                </a:moveTo>
                <a:lnTo>
                  <a:pt x="35918" y="17241"/>
                </a:lnTo>
                <a:cubicBezTo>
                  <a:pt x="35918" y="17241"/>
                  <a:pt x="35918" y="17241"/>
                  <a:pt x="35880" y="17279"/>
                </a:cubicBezTo>
                <a:cubicBezTo>
                  <a:pt x="35842" y="17317"/>
                  <a:pt x="35804" y="17354"/>
                  <a:pt x="35804" y="17430"/>
                </a:cubicBezTo>
                <a:cubicBezTo>
                  <a:pt x="35804" y="17468"/>
                  <a:pt x="35842" y="17543"/>
                  <a:pt x="36031" y="17581"/>
                </a:cubicBezTo>
                <a:lnTo>
                  <a:pt x="36183" y="17543"/>
                </a:lnTo>
                <a:cubicBezTo>
                  <a:pt x="36220" y="17468"/>
                  <a:pt x="36258" y="17392"/>
                  <a:pt x="36258" y="17317"/>
                </a:cubicBezTo>
                <a:cubicBezTo>
                  <a:pt x="36258" y="17241"/>
                  <a:pt x="36183" y="17165"/>
                  <a:pt x="36069" y="17165"/>
                </a:cubicBezTo>
                <a:close/>
                <a:moveTo>
                  <a:pt x="44122" y="17468"/>
                </a:moveTo>
                <a:lnTo>
                  <a:pt x="44009" y="17543"/>
                </a:lnTo>
                <a:cubicBezTo>
                  <a:pt x="43933" y="17695"/>
                  <a:pt x="44047" y="17808"/>
                  <a:pt x="44236" y="17808"/>
                </a:cubicBezTo>
                <a:lnTo>
                  <a:pt x="44500" y="17770"/>
                </a:lnTo>
                <a:lnTo>
                  <a:pt x="44500" y="17733"/>
                </a:lnTo>
                <a:cubicBezTo>
                  <a:pt x="44500" y="17619"/>
                  <a:pt x="44462" y="17581"/>
                  <a:pt x="44425" y="17543"/>
                </a:cubicBezTo>
                <a:cubicBezTo>
                  <a:pt x="44349" y="17468"/>
                  <a:pt x="44236" y="17468"/>
                  <a:pt x="44122" y="17468"/>
                </a:cubicBezTo>
                <a:close/>
                <a:moveTo>
                  <a:pt x="88168" y="17354"/>
                </a:moveTo>
                <a:lnTo>
                  <a:pt x="88055" y="17506"/>
                </a:lnTo>
                <a:lnTo>
                  <a:pt x="88055" y="17695"/>
                </a:lnTo>
                <a:lnTo>
                  <a:pt x="88168" y="17808"/>
                </a:lnTo>
                <a:lnTo>
                  <a:pt x="88357" y="17808"/>
                </a:lnTo>
                <a:lnTo>
                  <a:pt x="88508" y="17657"/>
                </a:lnTo>
                <a:lnTo>
                  <a:pt x="88470" y="17619"/>
                </a:lnTo>
                <a:cubicBezTo>
                  <a:pt x="88470" y="17543"/>
                  <a:pt x="88433" y="17354"/>
                  <a:pt x="88168" y="17354"/>
                </a:cubicBezTo>
                <a:close/>
                <a:moveTo>
                  <a:pt x="86164" y="17430"/>
                </a:moveTo>
                <a:cubicBezTo>
                  <a:pt x="86051" y="17430"/>
                  <a:pt x="85975" y="17430"/>
                  <a:pt x="85900" y="17468"/>
                </a:cubicBezTo>
                <a:cubicBezTo>
                  <a:pt x="85824" y="17543"/>
                  <a:pt x="85786" y="17619"/>
                  <a:pt x="85824" y="17770"/>
                </a:cubicBezTo>
                <a:lnTo>
                  <a:pt x="85937" y="17846"/>
                </a:lnTo>
                <a:cubicBezTo>
                  <a:pt x="85971" y="17857"/>
                  <a:pt x="86001" y="17862"/>
                  <a:pt x="86027" y="17862"/>
                </a:cubicBezTo>
                <a:cubicBezTo>
                  <a:pt x="86092" y="17862"/>
                  <a:pt x="86137" y="17835"/>
                  <a:pt x="86164" y="17808"/>
                </a:cubicBezTo>
                <a:cubicBezTo>
                  <a:pt x="86240" y="17770"/>
                  <a:pt x="86278" y="17695"/>
                  <a:pt x="86278" y="17581"/>
                </a:cubicBezTo>
                <a:cubicBezTo>
                  <a:pt x="86278" y="17581"/>
                  <a:pt x="86278" y="17543"/>
                  <a:pt x="86278" y="17543"/>
                </a:cubicBezTo>
                <a:lnTo>
                  <a:pt x="86164" y="17430"/>
                </a:lnTo>
                <a:close/>
                <a:moveTo>
                  <a:pt x="61438" y="17468"/>
                </a:moveTo>
                <a:lnTo>
                  <a:pt x="61287" y="17657"/>
                </a:lnTo>
                <a:cubicBezTo>
                  <a:pt x="61325" y="17657"/>
                  <a:pt x="61325" y="17695"/>
                  <a:pt x="61325" y="17695"/>
                </a:cubicBezTo>
                <a:lnTo>
                  <a:pt x="61325" y="17770"/>
                </a:lnTo>
                <a:cubicBezTo>
                  <a:pt x="61325" y="17808"/>
                  <a:pt x="61325" y="17846"/>
                  <a:pt x="61400" y="17884"/>
                </a:cubicBezTo>
                <a:lnTo>
                  <a:pt x="61627" y="17808"/>
                </a:lnTo>
                <a:cubicBezTo>
                  <a:pt x="61665" y="17808"/>
                  <a:pt x="61740" y="17733"/>
                  <a:pt x="61740" y="17619"/>
                </a:cubicBezTo>
                <a:cubicBezTo>
                  <a:pt x="61740" y="17619"/>
                  <a:pt x="61740" y="17581"/>
                  <a:pt x="61740" y="17543"/>
                </a:cubicBezTo>
                <a:lnTo>
                  <a:pt x="61589" y="17468"/>
                </a:lnTo>
                <a:close/>
                <a:moveTo>
                  <a:pt x="44803" y="17468"/>
                </a:moveTo>
                <a:lnTo>
                  <a:pt x="44651" y="17581"/>
                </a:lnTo>
                <a:lnTo>
                  <a:pt x="44651" y="17808"/>
                </a:lnTo>
                <a:lnTo>
                  <a:pt x="44803" y="17922"/>
                </a:lnTo>
                <a:cubicBezTo>
                  <a:pt x="45030" y="17922"/>
                  <a:pt x="45067" y="17808"/>
                  <a:pt x="45067" y="17733"/>
                </a:cubicBezTo>
                <a:cubicBezTo>
                  <a:pt x="45067" y="17733"/>
                  <a:pt x="45067" y="17695"/>
                  <a:pt x="45067" y="17657"/>
                </a:cubicBezTo>
                <a:lnTo>
                  <a:pt x="44992" y="17468"/>
                </a:lnTo>
                <a:close/>
                <a:moveTo>
                  <a:pt x="17506" y="17543"/>
                </a:moveTo>
                <a:cubicBezTo>
                  <a:pt x="17354" y="17543"/>
                  <a:pt x="17241" y="17619"/>
                  <a:pt x="17241" y="17733"/>
                </a:cubicBezTo>
                <a:lnTo>
                  <a:pt x="17354" y="17846"/>
                </a:lnTo>
                <a:cubicBezTo>
                  <a:pt x="17354" y="17846"/>
                  <a:pt x="17392" y="17884"/>
                  <a:pt x="17430" y="17884"/>
                </a:cubicBezTo>
                <a:cubicBezTo>
                  <a:pt x="17453" y="17907"/>
                  <a:pt x="17518" y="17944"/>
                  <a:pt x="17599" y="17944"/>
                </a:cubicBezTo>
                <a:cubicBezTo>
                  <a:pt x="17652" y="17944"/>
                  <a:pt x="17711" y="17928"/>
                  <a:pt x="17770" y="17884"/>
                </a:cubicBezTo>
                <a:lnTo>
                  <a:pt x="17808" y="17808"/>
                </a:lnTo>
                <a:lnTo>
                  <a:pt x="17808" y="17770"/>
                </a:lnTo>
                <a:cubicBezTo>
                  <a:pt x="17808" y="17619"/>
                  <a:pt x="17657" y="17543"/>
                  <a:pt x="17506" y="17543"/>
                </a:cubicBezTo>
                <a:close/>
                <a:moveTo>
                  <a:pt x="2685" y="17581"/>
                </a:moveTo>
                <a:lnTo>
                  <a:pt x="2534" y="17695"/>
                </a:lnTo>
                <a:cubicBezTo>
                  <a:pt x="2534" y="17733"/>
                  <a:pt x="2534" y="17733"/>
                  <a:pt x="2534" y="17733"/>
                </a:cubicBezTo>
                <a:lnTo>
                  <a:pt x="2685" y="17733"/>
                </a:lnTo>
                <a:lnTo>
                  <a:pt x="2534" y="17770"/>
                </a:lnTo>
                <a:cubicBezTo>
                  <a:pt x="2534" y="17922"/>
                  <a:pt x="2609" y="17997"/>
                  <a:pt x="2685" y="17997"/>
                </a:cubicBezTo>
                <a:lnTo>
                  <a:pt x="2836" y="17997"/>
                </a:lnTo>
                <a:cubicBezTo>
                  <a:pt x="2874" y="17922"/>
                  <a:pt x="2912" y="17846"/>
                  <a:pt x="2912" y="17808"/>
                </a:cubicBezTo>
                <a:cubicBezTo>
                  <a:pt x="2912" y="17695"/>
                  <a:pt x="2836" y="17581"/>
                  <a:pt x="2685" y="17581"/>
                </a:cubicBezTo>
                <a:close/>
                <a:moveTo>
                  <a:pt x="53461" y="17506"/>
                </a:moveTo>
                <a:lnTo>
                  <a:pt x="53234" y="17581"/>
                </a:lnTo>
                <a:cubicBezTo>
                  <a:pt x="53234" y="17543"/>
                  <a:pt x="53234" y="17543"/>
                  <a:pt x="53196" y="17543"/>
                </a:cubicBezTo>
                <a:cubicBezTo>
                  <a:pt x="53158" y="17581"/>
                  <a:pt x="52969" y="17657"/>
                  <a:pt x="53045" y="17846"/>
                </a:cubicBezTo>
                <a:lnTo>
                  <a:pt x="53158" y="17922"/>
                </a:lnTo>
                <a:cubicBezTo>
                  <a:pt x="53187" y="17950"/>
                  <a:pt x="53237" y="18023"/>
                  <a:pt x="53343" y="18023"/>
                </a:cubicBezTo>
                <a:cubicBezTo>
                  <a:pt x="53376" y="18023"/>
                  <a:pt x="53415" y="18015"/>
                  <a:pt x="53461" y="17997"/>
                </a:cubicBezTo>
                <a:lnTo>
                  <a:pt x="53536" y="17846"/>
                </a:lnTo>
                <a:cubicBezTo>
                  <a:pt x="53536" y="17808"/>
                  <a:pt x="53536" y="17770"/>
                  <a:pt x="53536" y="17733"/>
                </a:cubicBezTo>
                <a:cubicBezTo>
                  <a:pt x="53536" y="17657"/>
                  <a:pt x="53536" y="17581"/>
                  <a:pt x="53461" y="17506"/>
                </a:cubicBezTo>
                <a:close/>
                <a:moveTo>
                  <a:pt x="27161" y="17679"/>
                </a:moveTo>
                <a:cubicBezTo>
                  <a:pt x="27083" y="17679"/>
                  <a:pt x="27011" y="17706"/>
                  <a:pt x="26957" y="17733"/>
                </a:cubicBezTo>
                <a:cubicBezTo>
                  <a:pt x="26920" y="17770"/>
                  <a:pt x="26882" y="17846"/>
                  <a:pt x="26882" y="17959"/>
                </a:cubicBezTo>
                <a:lnTo>
                  <a:pt x="27033" y="18073"/>
                </a:lnTo>
                <a:lnTo>
                  <a:pt x="27260" y="18073"/>
                </a:lnTo>
                <a:lnTo>
                  <a:pt x="27411" y="17959"/>
                </a:lnTo>
                <a:lnTo>
                  <a:pt x="27411" y="17808"/>
                </a:lnTo>
                <a:lnTo>
                  <a:pt x="27260" y="17695"/>
                </a:lnTo>
                <a:cubicBezTo>
                  <a:pt x="27227" y="17684"/>
                  <a:pt x="27193" y="17679"/>
                  <a:pt x="27161" y="17679"/>
                </a:cubicBezTo>
                <a:close/>
                <a:moveTo>
                  <a:pt x="88258" y="17830"/>
                </a:moveTo>
                <a:cubicBezTo>
                  <a:pt x="88180" y="17830"/>
                  <a:pt x="88108" y="17857"/>
                  <a:pt x="88055" y="17884"/>
                </a:cubicBezTo>
                <a:cubicBezTo>
                  <a:pt x="88017" y="17922"/>
                  <a:pt x="87979" y="17997"/>
                  <a:pt x="87979" y="18111"/>
                </a:cubicBezTo>
                <a:lnTo>
                  <a:pt x="88092" y="18224"/>
                </a:lnTo>
                <a:cubicBezTo>
                  <a:pt x="88244" y="18224"/>
                  <a:pt x="88357" y="18224"/>
                  <a:pt x="88395" y="18148"/>
                </a:cubicBezTo>
                <a:cubicBezTo>
                  <a:pt x="88470" y="18148"/>
                  <a:pt x="88508" y="18073"/>
                  <a:pt x="88508" y="17997"/>
                </a:cubicBezTo>
                <a:cubicBezTo>
                  <a:pt x="88508" y="17959"/>
                  <a:pt x="88508" y="17959"/>
                  <a:pt x="88508" y="17922"/>
                </a:cubicBezTo>
                <a:lnTo>
                  <a:pt x="88357" y="17846"/>
                </a:lnTo>
                <a:cubicBezTo>
                  <a:pt x="88324" y="17835"/>
                  <a:pt x="88291" y="17830"/>
                  <a:pt x="88258" y="17830"/>
                </a:cubicBezTo>
                <a:close/>
                <a:moveTo>
                  <a:pt x="63366" y="17884"/>
                </a:moveTo>
                <a:cubicBezTo>
                  <a:pt x="63253" y="17884"/>
                  <a:pt x="63177" y="17884"/>
                  <a:pt x="63139" y="17959"/>
                </a:cubicBezTo>
                <a:cubicBezTo>
                  <a:pt x="63064" y="17997"/>
                  <a:pt x="63026" y="18111"/>
                  <a:pt x="63026" y="18224"/>
                </a:cubicBezTo>
                <a:lnTo>
                  <a:pt x="63139" y="18337"/>
                </a:lnTo>
                <a:cubicBezTo>
                  <a:pt x="63404" y="18337"/>
                  <a:pt x="63480" y="18148"/>
                  <a:pt x="63480" y="18073"/>
                </a:cubicBezTo>
                <a:lnTo>
                  <a:pt x="63480" y="18035"/>
                </a:lnTo>
                <a:lnTo>
                  <a:pt x="63366" y="17884"/>
                </a:lnTo>
                <a:close/>
                <a:moveTo>
                  <a:pt x="67865" y="17695"/>
                </a:moveTo>
                <a:lnTo>
                  <a:pt x="67752" y="17733"/>
                </a:lnTo>
                <a:cubicBezTo>
                  <a:pt x="67638" y="17922"/>
                  <a:pt x="67676" y="18148"/>
                  <a:pt x="67790" y="18262"/>
                </a:cubicBezTo>
                <a:cubicBezTo>
                  <a:pt x="67828" y="18300"/>
                  <a:pt x="67941" y="18337"/>
                  <a:pt x="68054" y="18337"/>
                </a:cubicBezTo>
                <a:lnTo>
                  <a:pt x="68168" y="18300"/>
                </a:lnTo>
                <a:cubicBezTo>
                  <a:pt x="68206" y="18224"/>
                  <a:pt x="68243" y="18148"/>
                  <a:pt x="68243" y="18073"/>
                </a:cubicBezTo>
                <a:cubicBezTo>
                  <a:pt x="68243" y="17922"/>
                  <a:pt x="68206" y="17846"/>
                  <a:pt x="68092" y="17770"/>
                </a:cubicBezTo>
                <a:cubicBezTo>
                  <a:pt x="68054" y="17695"/>
                  <a:pt x="67941" y="17695"/>
                  <a:pt x="67865" y="17695"/>
                </a:cubicBezTo>
                <a:close/>
                <a:moveTo>
                  <a:pt x="21135" y="17997"/>
                </a:moveTo>
                <a:lnTo>
                  <a:pt x="20984" y="18111"/>
                </a:lnTo>
                <a:cubicBezTo>
                  <a:pt x="20946" y="18300"/>
                  <a:pt x="21022" y="18413"/>
                  <a:pt x="21211" y="18413"/>
                </a:cubicBezTo>
                <a:lnTo>
                  <a:pt x="21362" y="18337"/>
                </a:lnTo>
                <a:cubicBezTo>
                  <a:pt x="21362" y="18300"/>
                  <a:pt x="21362" y="18262"/>
                  <a:pt x="21362" y="18262"/>
                </a:cubicBezTo>
                <a:cubicBezTo>
                  <a:pt x="21362" y="18111"/>
                  <a:pt x="21286" y="17997"/>
                  <a:pt x="21135" y="17997"/>
                </a:cubicBezTo>
                <a:close/>
                <a:moveTo>
                  <a:pt x="20114" y="17884"/>
                </a:moveTo>
                <a:cubicBezTo>
                  <a:pt x="20001" y="17884"/>
                  <a:pt x="19887" y="17884"/>
                  <a:pt x="19850" y="17922"/>
                </a:cubicBezTo>
                <a:cubicBezTo>
                  <a:pt x="19736" y="17997"/>
                  <a:pt x="19698" y="18148"/>
                  <a:pt x="19698" y="18262"/>
                </a:cubicBezTo>
                <a:lnTo>
                  <a:pt x="19887" y="18375"/>
                </a:lnTo>
                <a:cubicBezTo>
                  <a:pt x="19887" y="18375"/>
                  <a:pt x="19887" y="18375"/>
                  <a:pt x="19925" y="18413"/>
                </a:cubicBezTo>
                <a:cubicBezTo>
                  <a:pt x="19963" y="18451"/>
                  <a:pt x="20001" y="18489"/>
                  <a:pt x="20114" y="18489"/>
                </a:cubicBezTo>
                <a:cubicBezTo>
                  <a:pt x="20228" y="18489"/>
                  <a:pt x="20266" y="18375"/>
                  <a:pt x="20266" y="18375"/>
                </a:cubicBezTo>
                <a:lnTo>
                  <a:pt x="20228" y="18224"/>
                </a:lnTo>
                <a:cubicBezTo>
                  <a:pt x="20228" y="18224"/>
                  <a:pt x="20228" y="18186"/>
                  <a:pt x="20228" y="18148"/>
                </a:cubicBezTo>
                <a:cubicBezTo>
                  <a:pt x="20228" y="18111"/>
                  <a:pt x="20228" y="18035"/>
                  <a:pt x="20228" y="17997"/>
                </a:cubicBezTo>
                <a:lnTo>
                  <a:pt x="20114" y="17884"/>
                </a:lnTo>
                <a:close/>
                <a:moveTo>
                  <a:pt x="36031" y="18035"/>
                </a:moveTo>
                <a:lnTo>
                  <a:pt x="35918" y="18186"/>
                </a:lnTo>
                <a:lnTo>
                  <a:pt x="35918" y="18224"/>
                </a:lnTo>
                <a:cubicBezTo>
                  <a:pt x="35956" y="18300"/>
                  <a:pt x="35993" y="18489"/>
                  <a:pt x="36258" y="18489"/>
                </a:cubicBezTo>
                <a:lnTo>
                  <a:pt x="36372" y="18375"/>
                </a:lnTo>
                <a:cubicBezTo>
                  <a:pt x="36372" y="18337"/>
                  <a:pt x="36372" y="18337"/>
                  <a:pt x="36372" y="18300"/>
                </a:cubicBezTo>
                <a:cubicBezTo>
                  <a:pt x="36372" y="18224"/>
                  <a:pt x="36334" y="18148"/>
                  <a:pt x="36296" y="18111"/>
                </a:cubicBezTo>
                <a:cubicBezTo>
                  <a:pt x="36220" y="18035"/>
                  <a:pt x="36145" y="18035"/>
                  <a:pt x="36031" y="18035"/>
                </a:cubicBezTo>
                <a:close/>
                <a:moveTo>
                  <a:pt x="8426" y="18086"/>
                </a:moveTo>
                <a:cubicBezTo>
                  <a:pt x="8387" y="18086"/>
                  <a:pt x="8350" y="18095"/>
                  <a:pt x="8318" y="18111"/>
                </a:cubicBezTo>
                <a:lnTo>
                  <a:pt x="8205" y="18186"/>
                </a:lnTo>
                <a:lnTo>
                  <a:pt x="8205" y="18224"/>
                </a:lnTo>
                <a:cubicBezTo>
                  <a:pt x="8205" y="18337"/>
                  <a:pt x="8243" y="18451"/>
                  <a:pt x="8280" y="18489"/>
                </a:cubicBezTo>
                <a:lnTo>
                  <a:pt x="8394" y="18526"/>
                </a:lnTo>
                <a:cubicBezTo>
                  <a:pt x="8427" y="18538"/>
                  <a:pt x="8457" y="18542"/>
                  <a:pt x="8484" y="18542"/>
                </a:cubicBezTo>
                <a:cubicBezTo>
                  <a:pt x="8548" y="18542"/>
                  <a:pt x="8594" y="18515"/>
                  <a:pt x="8621" y="18489"/>
                </a:cubicBezTo>
                <a:cubicBezTo>
                  <a:pt x="8659" y="18451"/>
                  <a:pt x="8696" y="18375"/>
                  <a:pt x="8696" y="18337"/>
                </a:cubicBezTo>
                <a:cubicBezTo>
                  <a:pt x="8696" y="18262"/>
                  <a:pt x="8659" y="18186"/>
                  <a:pt x="8583" y="18148"/>
                </a:cubicBezTo>
                <a:cubicBezTo>
                  <a:pt x="8539" y="18104"/>
                  <a:pt x="8481" y="18086"/>
                  <a:pt x="8426" y="18086"/>
                </a:cubicBezTo>
                <a:close/>
                <a:moveTo>
                  <a:pt x="5507" y="18252"/>
                </a:moveTo>
                <a:cubicBezTo>
                  <a:pt x="5487" y="18252"/>
                  <a:pt x="5466" y="18255"/>
                  <a:pt x="5445" y="18262"/>
                </a:cubicBezTo>
                <a:cubicBezTo>
                  <a:pt x="5332" y="18262"/>
                  <a:pt x="5218" y="18337"/>
                  <a:pt x="5218" y="18451"/>
                </a:cubicBezTo>
                <a:cubicBezTo>
                  <a:pt x="5218" y="18489"/>
                  <a:pt x="5256" y="18564"/>
                  <a:pt x="5407" y="18640"/>
                </a:cubicBezTo>
                <a:cubicBezTo>
                  <a:pt x="5407" y="18640"/>
                  <a:pt x="5483" y="18640"/>
                  <a:pt x="5558" y="18602"/>
                </a:cubicBezTo>
                <a:cubicBezTo>
                  <a:pt x="5596" y="18602"/>
                  <a:pt x="5710" y="18526"/>
                  <a:pt x="5710" y="18413"/>
                </a:cubicBezTo>
                <a:lnTo>
                  <a:pt x="5710" y="18375"/>
                </a:lnTo>
                <a:cubicBezTo>
                  <a:pt x="5679" y="18314"/>
                  <a:pt x="5597" y="18252"/>
                  <a:pt x="5507" y="18252"/>
                </a:cubicBezTo>
                <a:close/>
                <a:moveTo>
                  <a:pt x="48621" y="18186"/>
                </a:moveTo>
                <a:lnTo>
                  <a:pt x="48470" y="18337"/>
                </a:lnTo>
                <a:cubicBezTo>
                  <a:pt x="48470" y="18337"/>
                  <a:pt x="48470" y="18375"/>
                  <a:pt x="48470" y="18375"/>
                </a:cubicBezTo>
                <a:cubicBezTo>
                  <a:pt x="48432" y="18413"/>
                  <a:pt x="48432" y="18413"/>
                  <a:pt x="48432" y="18451"/>
                </a:cubicBezTo>
                <a:cubicBezTo>
                  <a:pt x="48432" y="18489"/>
                  <a:pt x="48432" y="18564"/>
                  <a:pt x="48546" y="18602"/>
                </a:cubicBezTo>
                <a:cubicBezTo>
                  <a:pt x="48583" y="18640"/>
                  <a:pt x="48659" y="18640"/>
                  <a:pt x="48772" y="18640"/>
                </a:cubicBezTo>
                <a:lnTo>
                  <a:pt x="48848" y="18526"/>
                </a:lnTo>
                <a:cubicBezTo>
                  <a:pt x="48848" y="18526"/>
                  <a:pt x="48848" y="18489"/>
                  <a:pt x="48848" y="18451"/>
                </a:cubicBezTo>
                <a:cubicBezTo>
                  <a:pt x="48848" y="18300"/>
                  <a:pt x="48772" y="18224"/>
                  <a:pt x="48621" y="18186"/>
                </a:cubicBezTo>
                <a:close/>
                <a:moveTo>
                  <a:pt x="74141" y="18186"/>
                </a:moveTo>
                <a:lnTo>
                  <a:pt x="73990" y="18337"/>
                </a:lnTo>
                <a:cubicBezTo>
                  <a:pt x="73990" y="18337"/>
                  <a:pt x="73990" y="18337"/>
                  <a:pt x="73990" y="18375"/>
                </a:cubicBezTo>
                <a:cubicBezTo>
                  <a:pt x="73990" y="18413"/>
                  <a:pt x="73952" y="18451"/>
                  <a:pt x="73952" y="18526"/>
                </a:cubicBezTo>
                <a:lnTo>
                  <a:pt x="74028" y="18640"/>
                </a:lnTo>
                <a:cubicBezTo>
                  <a:pt x="74061" y="18651"/>
                  <a:pt x="74094" y="18656"/>
                  <a:pt x="74127" y="18656"/>
                </a:cubicBezTo>
                <a:cubicBezTo>
                  <a:pt x="74205" y="18656"/>
                  <a:pt x="74277" y="18629"/>
                  <a:pt x="74330" y="18602"/>
                </a:cubicBezTo>
                <a:cubicBezTo>
                  <a:pt x="74406" y="18564"/>
                  <a:pt x="74444" y="18489"/>
                  <a:pt x="74444" y="18413"/>
                </a:cubicBezTo>
                <a:cubicBezTo>
                  <a:pt x="74444" y="18337"/>
                  <a:pt x="74406" y="18300"/>
                  <a:pt x="74368" y="18262"/>
                </a:cubicBezTo>
                <a:cubicBezTo>
                  <a:pt x="74330" y="18224"/>
                  <a:pt x="74255" y="18186"/>
                  <a:pt x="74141" y="18186"/>
                </a:cubicBezTo>
                <a:close/>
                <a:moveTo>
                  <a:pt x="31230" y="18262"/>
                </a:moveTo>
                <a:lnTo>
                  <a:pt x="31078" y="18375"/>
                </a:lnTo>
                <a:cubicBezTo>
                  <a:pt x="31078" y="18564"/>
                  <a:pt x="31230" y="18602"/>
                  <a:pt x="31343" y="18678"/>
                </a:cubicBezTo>
                <a:lnTo>
                  <a:pt x="31494" y="18640"/>
                </a:lnTo>
                <a:cubicBezTo>
                  <a:pt x="31570" y="18602"/>
                  <a:pt x="31608" y="18526"/>
                  <a:pt x="31608" y="18489"/>
                </a:cubicBezTo>
                <a:cubicBezTo>
                  <a:pt x="31608" y="18375"/>
                  <a:pt x="31419" y="18262"/>
                  <a:pt x="31230" y="18262"/>
                </a:cubicBezTo>
                <a:close/>
                <a:moveTo>
                  <a:pt x="59888" y="18337"/>
                </a:moveTo>
                <a:lnTo>
                  <a:pt x="59737" y="18451"/>
                </a:lnTo>
                <a:cubicBezTo>
                  <a:pt x="59699" y="18640"/>
                  <a:pt x="59774" y="18753"/>
                  <a:pt x="59964" y="18791"/>
                </a:cubicBezTo>
                <a:lnTo>
                  <a:pt x="60115" y="18678"/>
                </a:lnTo>
                <a:cubicBezTo>
                  <a:pt x="60115" y="18678"/>
                  <a:pt x="60115" y="18640"/>
                  <a:pt x="60115" y="18602"/>
                </a:cubicBezTo>
                <a:cubicBezTo>
                  <a:pt x="60115" y="18489"/>
                  <a:pt x="60039" y="18375"/>
                  <a:pt x="59888" y="18337"/>
                </a:cubicBezTo>
                <a:close/>
                <a:moveTo>
                  <a:pt x="82769" y="18407"/>
                </a:moveTo>
                <a:cubicBezTo>
                  <a:pt x="82594" y="18407"/>
                  <a:pt x="82526" y="18535"/>
                  <a:pt x="82459" y="18602"/>
                </a:cubicBezTo>
                <a:lnTo>
                  <a:pt x="82497" y="18753"/>
                </a:lnTo>
                <a:cubicBezTo>
                  <a:pt x="82544" y="18800"/>
                  <a:pt x="82590" y="18832"/>
                  <a:pt x="82646" y="18832"/>
                </a:cubicBezTo>
                <a:cubicBezTo>
                  <a:pt x="82680" y="18832"/>
                  <a:pt x="82718" y="18820"/>
                  <a:pt x="82762" y="18791"/>
                </a:cubicBezTo>
                <a:lnTo>
                  <a:pt x="82799" y="18791"/>
                </a:lnTo>
                <a:lnTo>
                  <a:pt x="82951" y="18678"/>
                </a:lnTo>
                <a:lnTo>
                  <a:pt x="82951" y="18526"/>
                </a:lnTo>
                <a:lnTo>
                  <a:pt x="82837" y="18413"/>
                </a:lnTo>
                <a:cubicBezTo>
                  <a:pt x="82813" y="18409"/>
                  <a:pt x="82790" y="18407"/>
                  <a:pt x="82769" y="18407"/>
                </a:cubicBezTo>
                <a:close/>
                <a:moveTo>
                  <a:pt x="36437" y="18510"/>
                </a:moveTo>
                <a:cubicBezTo>
                  <a:pt x="36418" y="18510"/>
                  <a:pt x="36397" y="18514"/>
                  <a:pt x="36372" y="18526"/>
                </a:cubicBezTo>
                <a:lnTo>
                  <a:pt x="36258" y="18602"/>
                </a:lnTo>
                <a:cubicBezTo>
                  <a:pt x="36258" y="18640"/>
                  <a:pt x="36220" y="18678"/>
                  <a:pt x="36220" y="18753"/>
                </a:cubicBezTo>
                <a:lnTo>
                  <a:pt x="36220" y="18791"/>
                </a:lnTo>
                <a:lnTo>
                  <a:pt x="36296" y="18867"/>
                </a:lnTo>
                <a:cubicBezTo>
                  <a:pt x="36372" y="18905"/>
                  <a:pt x="36447" y="18905"/>
                  <a:pt x="36523" y="18905"/>
                </a:cubicBezTo>
                <a:cubicBezTo>
                  <a:pt x="36598" y="18867"/>
                  <a:pt x="36636" y="18791"/>
                  <a:pt x="36636" y="18716"/>
                </a:cubicBezTo>
                <a:cubicBezTo>
                  <a:pt x="36636" y="18640"/>
                  <a:pt x="36598" y="18564"/>
                  <a:pt x="36561" y="18526"/>
                </a:cubicBezTo>
                <a:cubicBezTo>
                  <a:pt x="36510" y="18526"/>
                  <a:pt x="36477" y="18510"/>
                  <a:pt x="36437" y="18510"/>
                </a:cubicBezTo>
                <a:close/>
                <a:moveTo>
                  <a:pt x="35124" y="18602"/>
                </a:moveTo>
                <a:lnTo>
                  <a:pt x="34973" y="18716"/>
                </a:lnTo>
                <a:cubicBezTo>
                  <a:pt x="34973" y="18753"/>
                  <a:pt x="34935" y="18791"/>
                  <a:pt x="34935" y="18829"/>
                </a:cubicBezTo>
                <a:lnTo>
                  <a:pt x="35048" y="19018"/>
                </a:lnTo>
                <a:lnTo>
                  <a:pt x="35200" y="19018"/>
                </a:lnTo>
                <a:lnTo>
                  <a:pt x="35351" y="18867"/>
                </a:lnTo>
                <a:lnTo>
                  <a:pt x="35351" y="18791"/>
                </a:lnTo>
                <a:lnTo>
                  <a:pt x="35237" y="18678"/>
                </a:lnTo>
                <a:cubicBezTo>
                  <a:pt x="35200" y="18640"/>
                  <a:pt x="35162" y="18640"/>
                  <a:pt x="35124" y="18602"/>
                </a:cubicBezTo>
                <a:close/>
                <a:moveTo>
                  <a:pt x="56334" y="18980"/>
                </a:moveTo>
                <a:cubicBezTo>
                  <a:pt x="56268" y="18980"/>
                  <a:pt x="56202" y="19018"/>
                  <a:pt x="56258" y="19094"/>
                </a:cubicBezTo>
                <a:lnTo>
                  <a:pt x="56410" y="19094"/>
                </a:lnTo>
                <a:cubicBezTo>
                  <a:pt x="56466" y="19018"/>
                  <a:pt x="56400" y="18980"/>
                  <a:pt x="56334" y="18980"/>
                </a:cubicBezTo>
                <a:close/>
                <a:moveTo>
                  <a:pt x="50058" y="18867"/>
                </a:moveTo>
                <a:cubicBezTo>
                  <a:pt x="50020" y="18867"/>
                  <a:pt x="49982" y="18867"/>
                  <a:pt x="49944" y="18905"/>
                </a:cubicBezTo>
                <a:cubicBezTo>
                  <a:pt x="49869" y="18905"/>
                  <a:pt x="49831" y="18980"/>
                  <a:pt x="49831" y="19018"/>
                </a:cubicBezTo>
                <a:lnTo>
                  <a:pt x="49831" y="19056"/>
                </a:lnTo>
                <a:lnTo>
                  <a:pt x="49907" y="19131"/>
                </a:lnTo>
                <a:cubicBezTo>
                  <a:pt x="49907" y="19094"/>
                  <a:pt x="49907" y="19094"/>
                  <a:pt x="49907" y="19056"/>
                </a:cubicBezTo>
                <a:lnTo>
                  <a:pt x="50020" y="19207"/>
                </a:lnTo>
                <a:lnTo>
                  <a:pt x="50171" y="19207"/>
                </a:lnTo>
                <a:lnTo>
                  <a:pt x="50285" y="19169"/>
                </a:lnTo>
                <a:cubicBezTo>
                  <a:pt x="50285" y="19131"/>
                  <a:pt x="50323" y="19094"/>
                  <a:pt x="50323" y="19056"/>
                </a:cubicBezTo>
                <a:cubicBezTo>
                  <a:pt x="50323" y="18942"/>
                  <a:pt x="50209" y="18867"/>
                  <a:pt x="50058" y="18867"/>
                </a:cubicBezTo>
                <a:close/>
                <a:moveTo>
                  <a:pt x="55315" y="19322"/>
                </a:moveTo>
                <a:lnTo>
                  <a:pt x="55351" y="19358"/>
                </a:lnTo>
                <a:cubicBezTo>
                  <a:pt x="55327" y="19358"/>
                  <a:pt x="55318" y="19343"/>
                  <a:pt x="55315" y="19322"/>
                </a:cubicBezTo>
                <a:close/>
                <a:moveTo>
                  <a:pt x="55691" y="18980"/>
                </a:moveTo>
                <a:cubicBezTo>
                  <a:pt x="55389" y="18980"/>
                  <a:pt x="55275" y="19094"/>
                  <a:pt x="55200" y="19207"/>
                </a:cubicBezTo>
                <a:lnTo>
                  <a:pt x="55302" y="19310"/>
                </a:lnTo>
                <a:lnTo>
                  <a:pt x="55302" y="19310"/>
                </a:lnTo>
                <a:cubicBezTo>
                  <a:pt x="55277" y="19389"/>
                  <a:pt x="55292" y="19509"/>
                  <a:pt x="55427" y="19509"/>
                </a:cubicBezTo>
                <a:lnTo>
                  <a:pt x="55540" y="19509"/>
                </a:lnTo>
                <a:cubicBezTo>
                  <a:pt x="55616" y="19472"/>
                  <a:pt x="55842" y="19396"/>
                  <a:pt x="55842" y="19169"/>
                </a:cubicBezTo>
                <a:cubicBezTo>
                  <a:pt x="55842" y="19131"/>
                  <a:pt x="55842" y="19094"/>
                  <a:pt x="55842" y="19056"/>
                </a:cubicBezTo>
                <a:lnTo>
                  <a:pt x="55691" y="18980"/>
                </a:lnTo>
                <a:close/>
                <a:moveTo>
                  <a:pt x="48924" y="18942"/>
                </a:moveTo>
                <a:lnTo>
                  <a:pt x="48735" y="18980"/>
                </a:lnTo>
                <a:cubicBezTo>
                  <a:pt x="48659" y="19018"/>
                  <a:pt x="48621" y="19094"/>
                  <a:pt x="48659" y="19207"/>
                </a:cubicBezTo>
                <a:lnTo>
                  <a:pt x="48735" y="19396"/>
                </a:lnTo>
                <a:cubicBezTo>
                  <a:pt x="48697" y="19396"/>
                  <a:pt x="48659" y="19396"/>
                  <a:pt x="48659" y="19358"/>
                </a:cubicBezTo>
                <a:cubicBezTo>
                  <a:pt x="48659" y="19396"/>
                  <a:pt x="48659" y="19396"/>
                  <a:pt x="48659" y="19434"/>
                </a:cubicBezTo>
                <a:cubicBezTo>
                  <a:pt x="48659" y="19509"/>
                  <a:pt x="48659" y="19585"/>
                  <a:pt x="48772" y="19661"/>
                </a:cubicBezTo>
                <a:cubicBezTo>
                  <a:pt x="48848" y="19736"/>
                  <a:pt x="48924" y="19736"/>
                  <a:pt x="49037" y="19736"/>
                </a:cubicBezTo>
                <a:lnTo>
                  <a:pt x="49113" y="19547"/>
                </a:lnTo>
                <a:cubicBezTo>
                  <a:pt x="49113" y="19509"/>
                  <a:pt x="49113" y="19434"/>
                  <a:pt x="49113" y="19396"/>
                </a:cubicBezTo>
                <a:cubicBezTo>
                  <a:pt x="49113" y="19245"/>
                  <a:pt x="49113" y="19056"/>
                  <a:pt x="48924" y="18942"/>
                </a:cubicBezTo>
                <a:close/>
                <a:moveTo>
                  <a:pt x="32477" y="19434"/>
                </a:moveTo>
                <a:cubicBezTo>
                  <a:pt x="32364" y="19434"/>
                  <a:pt x="32288" y="19434"/>
                  <a:pt x="32213" y="19472"/>
                </a:cubicBezTo>
                <a:cubicBezTo>
                  <a:pt x="32099" y="19585"/>
                  <a:pt x="32099" y="19812"/>
                  <a:pt x="32364" y="19812"/>
                </a:cubicBezTo>
                <a:lnTo>
                  <a:pt x="32515" y="19699"/>
                </a:lnTo>
                <a:cubicBezTo>
                  <a:pt x="32515" y="19661"/>
                  <a:pt x="32515" y="19661"/>
                  <a:pt x="32553" y="19623"/>
                </a:cubicBezTo>
                <a:lnTo>
                  <a:pt x="32477" y="19434"/>
                </a:lnTo>
                <a:close/>
                <a:moveTo>
                  <a:pt x="90535" y="19078"/>
                </a:moveTo>
                <a:cubicBezTo>
                  <a:pt x="90468" y="19078"/>
                  <a:pt x="90414" y="19105"/>
                  <a:pt x="90361" y="19131"/>
                </a:cubicBezTo>
                <a:cubicBezTo>
                  <a:pt x="90285" y="19207"/>
                  <a:pt x="90285" y="19283"/>
                  <a:pt x="90285" y="19358"/>
                </a:cubicBezTo>
                <a:cubicBezTo>
                  <a:pt x="90285" y="19396"/>
                  <a:pt x="90285" y="19434"/>
                  <a:pt x="90285" y="19472"/>
                </a:cubicBezTo>
                <a:lnTo>
                  <a:pt x="90323" y="19509"/>
                </a:lnTo>
                <a:cubicBezTo>
                  <a:pt x="90285" y="19509"/>
                  <a:pt x="90285" y="19509"/>
                  <a:pt x="90247" y="19547"/>
                </a:cubicBezTo>
                <a:cubicBezTo>
                  <a:pt x="90210" y="19585"/>
                  <a:pt x="90172" y="19623"/>
                  <a:pt x="90172" y="19699"/>
                </a:cubicBezTo>
                <a:cubicBezTo>
                  <a:pt x="90172" y="19850"/>
                  <a:pt x="90247" y="19925"/>
                  <a:pt x="90399" y="19925"/>
                </a:cubicBezTo>
                <a:lnTo>
                  <a:pt x="90550" y="19850"/>
                </a:lnTo>
                <a:cubicBezTo>
                  <a:pt x="90550" y="19850"/>
                  <a:pt x="90550" y="19812"/>
                  <a:pt x="90550" y="19812"/>
                </a:cubicBezTo>
                <a:cubicBezTo>
                  <a:pt x="90588" y="19774"/>
                  <a:pt x="90625" y="19699"/>
                  <a:pt x="90588" y="19585"/>
                </a:cubicBezTo>
                <a:lnTo>
                  <a:pt x="90588" y="19547"/>
                </a:lnTo>
                <a:cubicBezTo>
                  <a:pt x="90625" y="19547"/>
                  <a:pt x="90663" y="19547"/>
                  <a:pt x="90701" y="19509"/>
                </a:cubicBezTo>
                <a:cubicBezTo>
                  <a:pt x="90739" y="19472"/>
                  <a:pt x="90777" y="19434"/>
                  <a:pt x="90777" y="19358"/>
                </a:cubicBezTo>
                <a:cubicBezTo>
                  <a:pt x="90777" y="19358"/>
                  <a:pt x="90739" y="19320"/>
                  <a:pt x="90739" y="19283"/>
                </a:cubicBezTo>
                <a:cubicBezTo>
                  <a:pt x="90739" y="19245"/>
                  <a:pt x="90739" y="19207"/>
                  <a:pt x="90739" y="19169"/>
                </a:cubicBezTo>
                <a:lnTo>
                  <a:pt x="90625" y="19094"/>
                </a:lnTo>
                <a:cubicBezTo>
                  <a:pt x="90592" y="19083"/>
                  <a:pt x="90562" y="19078"/>
                  <a:pt x="90535" y="19078"/>
                </a:cubicBezTo>
                <a:close/>
                <a:moveTo>
                  <a:pt x="54746" y="19585"/>
                </a:moveTo>
                <a:cubicBezTo>
                  <a:pt x="54633" y="19585"/>
                  <a:pt x="54557" y="19585"/>
                  <a:pt x="54519" y="19661"/>
                </a:cubicBezTo>
                <a:cubicBezTo>
                  <a:pt x="54444" y="19699"/>
                  <a:pt x="54406" y="19812"/>
                  <a:pt x="54406" y="19925"/>
                </a:cubicBezTo>
                <a:lnTo>
                  <a:pt x="54557" y="20039"/>
                </a:lnTo>
                <a:cubicBezTo>
                  <a:pt x="54633" y="20039"/>
                  <a:pt x="54784" y="20039"/>
                  <a:pt x="54859" y="19963"/>
                </a:cubicBezTo>
                <a:cubicBezTo>
                  <a:pt x="54859" y="19963"/>
                  <a:pt x="54897" y="19888"/>
                  <a:pt x="54897" y="19850"/>
                </a:cubicBezTo>
                <a:cubicBezTo>
                  <a:pt x="54897" y="19774"/>
                  <a:pt x="54897" y="19736"/>
                  <a:pt x="54859" y="19661"/>
                </a:cubicBezTo>
                <a:lnTo>
                  <a:pt x="54746" y="19585"/>
                </a:lnTo>
                <a:close/>
                <a:moveTo>
                  <a:pt x="23782" y="19472"/>
                </a:moveTo>
                <a:cubicBezTo>
                  <a:pt x="23555" y="19472"/>
                  <a:pt x="23441" y="19509"/>
                  <a:pt x="23366" y="19585"/>
                </a:cubicBezTo>
                <a:cubicBezTo>
                  <a:pt x="23290" y="19623"/>
                  <a:pt x="23252" y="19699"/>
                  <a:pt x="23252" y="19774"/>
                </a:cubicBezTo>
                <a:cubicBezTo>
                  <a:pt x="23215" y="19736"/>
                  <a:pt x="23139" y="19699"/>
                  <a:pt x="23101" y="19699"/>
                </a:cubicBezTo>
                <a:cubicBezTo>
                  <a:pt x="22988" y="19699"/>
                  <a:pt x="22874" y="19736"/>
                  <a:pt x="22836" y="19888"/>
                </a:cubicBezTo>
                <a:lnTo>
                  <a:pt x="22950" y="20039"/>
                </a:lnTo>
                <a:cubicBezTo>
                  <a:pt x="23101" y="20039"/>
                  <a:pt x="23177" y="20039"/>
                  <a:pt x="23215" y="20001"/>
                </a:cubicBezTo>
                <a:lnTo>
                  <a:pt x="23252" y="19963"/>
                </a:lnTo>
                <a:cubicBezTo>
                  <a:pt x="23252" y="20077"/>
                  <a:pt x="23328" y="20190"/>
                  <a:pt x="23441" y="20228"/>
                </a:cubicBezTo>
                <a:cubicBezTo>
                  <a:pt x="23517" y="20266"/>
                  <a:pt x="23593" y="20285"/>
                  <a:pt x="23668" y="20285"/>
                </a:cubicBezTo>
                <a:cubicBezTo>
                  <a:pt x="23744" y="20285"/>
                  <a:pt x="23819" y="20266"/>
                  <a:pt x="23895" y="20228"/>
                </a:cubicBezTo>
                <a:lnTo>
                  <a:pt x="23971" y="20114"/>
                </a:lnTo>
                <a:cubicBezTo>
                  <a:pt x="23933" y="20039"/>
                  <a:pt x="23933" y="19963"/>
                  <a:pt x="23933" y="19925"/>
                </a:cubicBezTo>
                <a:lnTo>
                  <a:pt x="23933" y="19850"/>
                </a:lnTo>
                <a:cubicBezTo>
                  <a:pt x="23933" y="19774"/>
                  <a:pt x="23933" y="19699"/>
                  <a:pt x="23895" y="19585"/>
                </a:cubicBezTo>
                <a:lnTo>
                  <a:pt x="23782" y="19472"/>
                </a:lnTo>
                <a:close/>
                <a:moveTo>
                  <a:pt x="795" y="19585"/>
                </a:moveTo>
                <a:cubicBezTo>
                  <a:pt x="681" y="19623"/>
                  <a:pt x="492" y="19661"/>
                  <a:pt x="492" y="19850"/>
                </a:cubicBezTo>
                <a:lnTo>
                  <a:pt x="492" y="19888"/>
                </a:lnTo>
                <a:lnTo>
                  <a:pt x="606" y="19963"/>
                </a:lnTo>
                <a:cubicBezTo>
                  <a:pt x="662" y="19982"/>
                  <a:pt x="719" y="19992"/>
                  <a:pt x="771" y="19992"/>
                </a:cubicBezTo>
                <a:cubicBezTo>
                  <a:pt x="823" y="19992"/>
                  <a:pt x="870" y="19982"/>
                  <a:pt x="908" y="19963"/>
                </a:cubicBezTo>
                <a:cubicBezTo>
                  <a:pt x="908" y="20077"/>
                  <a:pt x="984" y="20190"/>
                  <a:pt x="1059" y="20266"/>
                </a:cubicBezTo>
                <a:lnTo>
                  <a:pt x="1173" y="20303"/>
                </a:lnTo>
                <a:cubicBezTo>
                  <a:pt x="1400" y="20303"/>
                  <a:pt x="1551" y="20190"/>
                  <a:pt x="1702" y="20114"/>
                </a:cubicBezTo>
                <a:lnTo>
                  <a:pt x="1664" y="20001"/>
                </a:lnTo>
                <a:lnTo>
                  <a:pt x="1740" y="20114"/>
                </a:lnTo>
                <a:lnTo>
                  <a:pt x="1778" y="20001"/>
                </a:lnTo>
                <a:cubicBezTo>
                  <a:pt x="1778" y="19963"/>
                  <a:pt x="1778" y="19925"/>
                  <a:pt x="1778" y="19925"/>
                </a:cubicBezTo>
                <a:cubicBezTo>
                  <a:pt x="1740" y="19812"/>
                  <a:pt x="1702" y="19699"/>
                  <a:pt x="1589" y="19661"/>
                </a:cubicBezTo>
                <a:lnTo>
                  <a:pt x="1513" y="19699"/>
                </a:lnTo>
                <a:cubicBezTo>
                  <a:pt x="1475" y="19661"/>
                  <a:pt x="1437" y="19585"/>
                  <a:pt x="1324" y="19585"/>
                </a:cubicBezTo>
                <a:lnTo>
                  <a:pt x="1210" y="19661"/>
                </a:lnTo>
                <a:cubicBezTo>
                  <a:pt x="1210" y="19699"/>
                  <a:pt x="1135" y="19736"/>
                  <a:pt x="1135" y="19736"/>
                </a:cubicBezTo>
                <a:lnTo>
                  <a:pt x="1021" y="19774"/>
                </a:lnTo>
                <a:cubicBezTo>
                  <a:pt x="1021" y="19736"/>
                  <a:pt x="1021" y="19699"/>
                  <a:pt x="984" y="19661"/>
                </a:cubicBezTo>
                <a:lnTo>
                  <a:pt x="832" y="19585"/>
                </a:lnTo>
                <a:close/>
                <a:moveTo>
                  <a:pt x="18064" y="19915"/>
                </a:moveTo>
                <a:cubicBezTo>
                  <a:pt x="18042" y="19915"/>
                  <a:pt x="18020" y="19918"/>
                  <a:pt x="17997" y="19925"/>
                </a:cubicBezTo>
                <a:cubicBezTo>
                  <a:pt x="17921" y="19963"/>
                  <a:pt x="17884" y="20001"/>
                  <a:pt x="17846" y="20077"/>
                </a:cubicBezTo>
                <a:lnTo>
                  <a:pt x="17959" y="20228"/>
                </a:lnTo>
                <a:cubicBezTo>
                  <a:pt x="17997" y="20266"/>
                  <a:pt x="18073" y="20303"/>
                  <a:pt x="18186" y="20303"/>
                </a:cubicBezTo>
                <a:lnTo>
                  <a:pt x="18300" y="20190"/>
                </a:lnTo>
                <a:lnTo>
                  <a:pt x="18300" y="20077"/>
                </a:lnTo>
                <a:lnTo>
                  <a:pt x="18224" y="19963"/>
                </a:lnTo>
                <a:cubicBezTo>
                  <a:pt x="18224" y="19963"/>
                  <a:pt x="18151" y="19915"/>
                  <a:pt x="18064" y="19915"/>
                </a:cubicBezTo>
                <a:close/>
                <a:moveTo>
                  <a:pt x="21388" y="19915"/>
                </a:moveTo>
                <a:cubicBezTo>
                  <a:pt x="21368" y="19915"/>
                  <a:pt x="21347" y="19918"/>
                  <a:pt x="21324" y="19925"/>
                </a:cubicBezTo>
                <a:cubicBezTo>
                  <a:pt x="21249" y="19963"/>
                  <a:pt x="21173" y="20001"/>
                  <a:pt x="21173" y="20077"/>
                </a:cubicBezTo>
                <a:lnTo>
                  <a:pt x="21286" y="20228"/>
                </a:lnTo>
                <a:cubicBezTo>
                  <a:pt x="21324" y="20266"/>
                  <a:pt x="21400" y="20303"/>
                  <a:pt x="21513" y="20303"/>
                </a:cubicBezTo>
                <a:lnTo>
                  <a:pt x="21627" y="20190"/>
                </a:lnTo>
                <a:lnTo>
                  <a:pt x="21627" y="20077"/>
                </a:lnTo>
                <a:lnTo>
                  <a:pt x="21551" y="19963"/>
                </a:lnTo>
                <a:cubicBezTo>
                  <a:pt x="21521" y="19963"/>
                  <a:pt x="21466" y="19915"/>
                  <a:pt x="21388" y="19915"/>
                </a:cubicBezTo>
                <a:close/>
                <a:moveTo>
                  <a:pt x="40530" y="20114"/>
                </a:moveTo>
                <a:cubicBezTo>
                  <a:pt x="40417" y="20114"/>
                  <a:pt x="40304" y="20190"/>
                  <a:pt x="40304" y="20266"/>
                </a:cubicBezTo>
                <a:lnTo>
                  <a:pt x="40455" y="20266"/>
                </a:lnTo>
                <a:cubicBezTo>
                  <a:pt x="40455" y="20303"/>
                  <a:pt x="40455" y="20303"/>
                  <a:pt x="40455" y="20341"/>
                </a:cubicBezTo>
                <a:lnTo>
                  <a:pt x="40644" y="20341"/>
                </a:lnTo>
                <a:cubicBezTo>
                  <a:pt x="40644" y="20303"/>
                  <a:pt x="40644" y="20303"/>
                  <a:pt x="40644" y="20266"/>
                </a:cubicBezTo>
                <a:lnTo>
                  <a:pt x="40795" y="20266"/>
                </a:lnTo>
                <a:cubicBezTo>
                  <a:pt x="40795" y="20228"/>
                  <a:pt x="40757" y="20152"/>
                  <a:pt x="40682" y="20152"/>
                </a:cubicBezTo>
                <a:cubicBezTo>
                  <a:pt x="40644" y="20114"/>
                  <a:pt x="40606" y="20114"/>
                  <a:pt x="40530" y="20114"/>
                </a:cubicBezTo>
                <a:close/>
                <a:moveTo>
                  <a:pt x="48694" y="19882"/>
                </a:moveTo>
                <a:cubicBezTo>
                  <a:pt x="48640" y="19882"/>
                  <a:pt x="48605" y="19904"/>
                  <a:pt x="48583" y="19925"/>
                </a:cubicBezTo>
                <a:cubicBezTo>
                  <a:pt x="48508" y="19963"/>
                  <a:pt x="48432" y="20039"/>
                  <a:pt x="48432" y="20114"/>
                </a:cubicBezTo>
                <a:cubicBezTo>
                  <a:pt x="48432" y="20228"/>
                  <a:pt x="48508" y="20341"/>
                  <a:pt x="48621" y="20341"/>
                </a:cubicBezTo>
                <a:lnTo>
                  <a:pt x="48772" y="20266"/>
                </a:lnTo>
                <a:cubicBezTo>
                  <a:pt x="48810" y="20228"/>
                  <a:pt x="48810" y="20190"/>
                  <a:pt x="48810" y="20190"/>
                </a:cubicBezTo>
                <a:cubicBezTo>
                  <a:pt x="48848" y="20152"/>
                  <a:pt x="48886" y="20114"/>
                  <a:pt x="48886" y="20039"/>
                </a:cubicBezTo>
                <a:lnTo>
                  <a:pt x="48848" y="19925"/>
                </a:lnTo>
                <a:cubicBezTo>
                  <a:pt x="48784" y="19893"/>
                  <a:pt x="48734" y="19882"/>
                  <a:pt x="48694" y="19882"/>
                </a:cubicBezTo>
                <a:close/>
                <a:moveTo>
                  <a:pt x="30136" y="19872"/>
                </a:moveTo>
                <a:cubicBezTo>
                  <a:pt x="30073" y="19872"/>
                  <a:pt x="30009" y="19899"/>
                  <a:pt x="29982" y="19925"/>
                </a:cubicBezTo>
                <a:lnTo>
                  <a:pt x="29906" y="19963"/>
                </a:lnTo>
                <a:cubicBezTo>
                  <a:pt x="29831" y="20114"/>
                  <a:pt x="29944" y="20303"/>
                  <a:pt x="30133" y="20341"/>
                </a:cubicBezTo>
                <a:cubicBezTo>
                  <a:pt x="30154" y="20348"/>
                  <a:pt x="30175" y="20351"/>
                  <a:pt x="30195" y="20351"/>
                </a:cubicBezTo>
                <a:cubicBezTo>
                  <a:pt x="30286" y="20351"/>
                  <a:pt x="30367" y="20290"/>
                  <a:pt x="30398" y="20228"/>
                </a:cubicBezTo>
                <a:lnTo>
                  <a:pt x="30285" y="20077"/>
                </a:lnTo>
                <a:lnTo>
                  <a:pt x="30322" y="20077"/>
                </a:lnTo>
                <a:cubicBezTo>
                  <a:pt x="30322" y="20001"/>
                  <a:pt x="30322" y="19925"/>
                  <a:pt x="30209" y="19888"/>
                </a:cubicBezTo>
                <a:cubicBezTo>
                  <a:pt x="30187" y="19876"/>
                  <a:pt x="30161" y="19872"/>
                  <a:pt x="30136" y="19872"/>
                </a:cubicBezTo>
                <a:close/>
                <a:moveTo>
                  <a:pt x="90512" y="19963"/>
                </a:moveTo>
                <a:lnTo>
                  <a:pt x="90399" y="20077"/>
                </a:lnTo>
                <a:cubicBezTo>
                  <a:pt x="90361" y="20077"/>
                  <a:pt x="90323" y="20114"/>
                  <a:pt x="90323" y="20190"/>
                </a:cubicBezTo>
                <a:lnTo>
                  <a:pt x="90323" y="20228"/>
                </a:lnTo>
                <a:lnTo>
                  <a:pt x="90399" y="20341"/>
                </a:lnTo>
                <a:cubicBezTo>
                  <a:pt x="90436" y="20360"/>
                  <a:pt x="90474" y="20370"/>
                  <a:pt x="90512" y="20370"/>
                </a:cubicBezTo>
                <a:cubicBezTo>
                  <a:pt x="90550" y="20370"/>
                  <a:pt x="90588" y="20360"/>
                  <a:pt x="90625" y="20341"/>
                </a:cubicBezTo>
                <a:cubicBezTo>
                  <a:pt x="90701" y="20303"/>
                  <a:pt x="90739" y="20228"/>
                  <a:pt x="90739" y="20152"/>
                </a:cubicBezTo>
                <a:cubicBezTo>
                  <a:pt x="90739" y="20077"/>
                  <a:pt x="90701" y="20039"/>
                  <a:pt x="90663" y="20001"/>
                </a:cubicBezTo>
                <a:cubicBezTo>
                  <a:pt x="90625" y="19963"/>
                  <a:pt x="90550" y="19963"/>
                  <a:pt x="90512" y="19963"/>
                </a:cubicBezTo>
                <a:close/>
                <a:moveTo>
                  <a:pt x="29717" y="20114"/>
                </a:moveTo>
                <a:cubicBezTo>
                  <a:pt x="29566" y="20114"/>
                  <a:pt x="29453" y="20152"/>
                  <a:pt x="29415" y="20303"/>
                </a:cubicBezTo>
                <a:lnTo>
                  <a:pt x="29528" y="20455"/>
                </a:lnTo>
                <a:cubicBezTo>
                  <a:pt x="29566" y="20455"/>
                  <a:pt x="29566" y="20492"/>
                  <a:pt x="29642" y="20492"/>
                </a:cubicBezTo>
                <a:lnTo>
                  <a:pt x="29793" y="20379"/>
                </a:lnTo>
                <a:cubicBezTo>
                  <a:pt x="29831" y="20379"/>
                  <a:pt x="29869" y="20303"/>
                  <a:pt x="29869" y="20266"/>
                </a:cubicBezTo>
                <a:lnTo>
                  <a:pt x="29869" y="20190"/>
                </a:lnTo>
                <a:lnTo>
                  <a:pt x="29717" y="20114"/>
                </a:lnTo>
                <a:close/>
                <a:moveTo>
                  <a:pt x="53045" y="20039"/>
                </a:moveTo>
                <a:lnTo>
                  <a:pt x="52893" y="20190"/>
                </a:lnTo>
                <a:lnTo>
                  <a:pt x="52893" y="20417"/>
                </a:lnTo>
                <a:lnTo>
                  <a:pt x="53007" y="20530"/>
                </a:lnTo>
                <a:cubicBezTo>
                  <a:pt x="53054" y="20546"/>
                  <a:pt x="53101" y="20555"/>
                  <a:pt x="53142" y="20555"/>
                </a:cubicBezTo>
                <a:cubicBezTo>
                  <a:pt x="53201" y="20555"/>
                  <a:pt x="53249" y="20537"/>
                  <a:pt x="53272" y="20492"/>
                </a:cubicBezTo>
                <a:cubicBezTo>
                  <a:pt x="53347" y="20492"/>
                  <a:pt x="53385" y="20417"/>
                  <a:pt x="53385" y="20379"/>
                </a:cubicBezTo>
                <a:cubicBezTo>
                  <a:pt x="53385" y="20266"/>
                  <a:pt x="53309" y="20190"/>
                  <a:pt x="53234" y="20152"/>
                </a:cubicBezTo>
                <a:cubicBezTo>
                  <a:pt x="53196" y="20077"/>
                  <a:pt x="53120" y="20039"/>
                  <a:pt x="53045" y="20039"/>
                </a:cubicBezTo>
                <a:close/>
                <a:moveTo>
                  <a:pt x="14821" y="20077"/>
                </a:moveTo>
                <a:cubicBezTo>
                  <a:pt x="14632" y="20190"/>
                  <a:pt x="14557" y="20266"/>
                  <a:pt x="14557" y="20455"/>
                </a:cubicBezTo>
                <a:cubicBezTo>
                  <a:pt x="14557" y="20492"/>
                  <a:pt x="14557" y="20568"/>
                  <a:pt x="14594" y="20644"/>
                </a:cubicBezTo>
                <a:lnTo>
                  <a:pt x="14594" y="20719"/>
                </a:lnTo>
                <a:lnTo>
                  <a:pt x="14670" y="20795"/>
                </a:lnTo>
                <a:cubicBezTo>
                  <a:pt x="14703" y="20806"/>
                  <a:pt x="14736" y="20811"/>
                  <a:pt x="14770" y="20811"/>
                </a:cubicBezTo>
                <a:cubicBezTo>
                  <a:pt x="14850" y="20811"/>
                  <a:pt x="14930" y="20784"/>
                  <a:pt x="15010" y="20757"/>
                </a:cubicBezTo>
                <a:cubicBezTo>
                  <a:pt x="15124" y="20682"/>
                  <a:pt x="15161" y="20530"/>
                  <a:pt x="15161" y="20417"/>
                </a:cubicBezTo>
                <a:cubicBezTo>
                  <a:pt x="15161" y="20228"/>
                  <a:pt x="15086" y="20114"/>
                  <a:pt x="14935" y="20077"/>
                </a:cubicBezTo>
                <a:close/>
                <a:moveTo>
                  <a:pt x="54935" y="20001"/>
                </a:moveTo>
                <a:lnTo>
                  <a:pt x="54784" y="20114"/>
                </a:lnTo>
                <a:cubicBezTo>
                  <a:pt x="54746" y="20114"/>
                  <a:pt x="54670" y="20190"/>
                  <a:pt x="54670" y="20303"/>
                </a:cubicBezTo>
                <a:lnTo>
                  <a:pt x="54406" y="20341"/>
                </a:lnTo>
                <a:lnTo>
                  <a:pt x="54406" y="20492"/>
                </a:lnTo>
                <a:cubicBezTo>
                  <a:pt x="54406" y="20568"/>
                  <a:pt x="54406" y="20606"/>
                  <a:pt x="54406" y="20606"/>
                </a:cubicBezTo>
                <a:lnTo>
                  <a:pt x="54406" y="20795"/>
                </a:lnTo>
                <a:cubicBezTo>
                  <a:pt x="54519" y="20871"/>
                  <a:pt x="54670" y="20871"/>
                  <a:pt x="54822" y="20871"/>
                </a:cubicBezTo>
                <a:lnTo>
                  <a:pt x="54935" y="20757"/>
                </a:lnTo>
                <a:cubicBezTo>
                  <a:pt x="54935" y="20757"/>
                  <a:pt x="54935" y="20757"/>
                  <a:pt x="54935" y="20719"/>
                </a:cubicBezTo>
                <a:cubicBezTo>
                  <a:pt x="54935" y="20719"/>
                  <a:pt x="54897" y="20757"/>
                  <a:pt x="54859" y="20757"/>
                </a:cubicBezTo>
                <a:lnTo>
                  <a:pt x="55011" y="20644"/>
                </a:lnTo>
                <a:cubicBezTo>
                  <a:pt x="55011" y="20568"/>
                  <a:pt x="54973" y="20492"/>
                  <a:pt x="54897" y="20455"/>
                </a:cubicBezTo>
                <a:cubicBezTo>
                  <a:pt x="54935" y="20455"/>
                  <a:pt x="54973" y="20417"/>
                  <a:pt x="54973" y="20417"/>
                </a:cubicBezTo>
                <a:cubicBezTo>
                  <a:pt x="55086" y="20379"/>
                  <a:pt x="55124" y="20303"/>
                  <a:pt x="55124" y="20190"/>
                </a:cubicBezTo>
                <a:cubicBezTo>
                  <a:pt x="55124" y="20114"/>
                  <a:pt x="55049" y="20039"/>
                  <a:pt x="54935" y="20001"/>
                </a:cubicBezTo>
                <a:close/>
                <a:moveTo>
                  <a:pt x="28195" y="20279"/>
                </a:moveTo>
                <a:cubicBezTo>
                  <a:pt x="28148" y="20279"/>
                  <a:pt x="28101" y="20288"/>
                  <a:pt x="28054" y="20303"/>
                </a:cubicBezTo>
                <a:cubicBezTo>
                  <a:pt x="27978" y="20303"/>
                  <a:pt x="27903" y="20379"/>
                  <a:pt x="27903" y="20492"/>
                </a:cubicBezTo>
                <a:lnTo>
                  <a:pt x="27903" y="20455"/>
                </a:lnTo>
                <a:cubicBezTo>
                  <a:pt x="27876" y="20451"/>
                  <a:pt x="27850" y="20450"/>
                  <a:pt x="27827" y="20450"/>
                </a:cubicBezTo>
                <a:cubicBezTo>
                  <a:pt x="27587" y="20450"/>
                  <a:pt x="27521" y="20613"/>
                  <a:pt x="27487" y="20682"/>
                </a:cubicBezTo>
                <a:cubicBezTo>
                  <a:pt x="27449" y="20682"/>
                  <a:pt x="27449" y="20719"/>
                  <a:pt x="27449" y="20719"/>
                </a:cubicBezTo>
                <a:lnTo>
                  <a:pt x="27487" y="20908"/>
                </a:lnTo>
                <a:cubicBezTo>
                  <a:pt x="27600" y="20946"/>
                  <a:pt x="27638" y="20946"/>
                  <a:pt x="27714" y="20946"/>
                </a:cubicBezTo>
                <a:lnTo>
                  <a:pt x="27827" y="20946"/>
                </a:lnTo>
                <a:lnTo>
                  <a:pt x="28016" y="20833"/>
                </a:lnTo>
                <a:lnTo>
                  <a:pt x="28016" y="20644"/>
                </a:lnTo>
                <a:cubicBezTo>
                  <a:pt x="28047" y="20647"/>
                  <a:pt x="28075" y="20649"/>
                  <a:pt x="28101" y="20649"/>
                </a:cubicBezTo>
                <a:cubicBezTo>
                  <a:pt x="28363" y="20649"/>
                  <a:pt x="28398" y="20489"/>
                  <a:pt x="28432" y="20455"/>
                </a:cubicBezTo>
                <a:lnTo>
                  <a:pt x="28394" y="20341"/>
                </a:lnTo>
                <a:cubicBezTo>
                  <a:pt x="28328" y="20297"/>
                  <a:pt x="28261" y="20279"/>
                  <a:pt x="28195" y="20279"/>
                </a:cubicBezTo>
                <a:close/>
                <a:moveTo>
                  <a:pt x="33044" y="20682"/>
                </a:moveTo>
                <a:lnTo>
                  <a:pt x="32893" y="20795"/>
                </a:lnTo>
                <a:lnTo>
                  <a:pt x="32893" y="20946"/>
                </a:lnTo>
                <a:lnTo>
                  <a:pt x="33044" y="21060"/>
                </a:lnTo>
                <a:cubicBezTo>
                  <a:pt x="33120" y="21060"/>
                  <a:pt x="33234" y="21060"/>
                  <a:pt x="33271" y="21022"/>
                </a:cubicBezTo>
                <a:cubicBezTo>
                  <a:pt x="33309" y="20984"/>
                  <a:pt x="33347" y="20908"/>
                  <a:pt x="33347" y="20833"/>
                </a:cubicBezTo>
                <a:lnTo>
                  <a:pt x="33347" y="20795"/>
                </a:lnTo>
                <a:lnTo>
                  <a:pt x="33234" y="20682"/>
                </a:lnTo>
                <a:close/>
                <a:moveTo>
                  <a:pt x="43517" y="20719"/>
                </a:moveTo>
                <a:lnTo>
                  <a:pt x="43328" y="20833"/>
                </a:lnTo>
                <a:cubicBezTo>
                  <a:pt x="43328" y="20833"/>
                  <a:pt x="43290" y="20871"/>
                  <a:pt x="43290" y="20908"/>
                </a:cubicBezTo>
                <a:lnTo>
                  <a:pt x="43404" y="21060"/>
                </a:lnTo>
                <a:cubicBezTo>
                  <a:pt x="43404" y="21097"/>
                  <a:pt x="43442" y="21097"/>
                  <a:pt x="43479" y="21097"/>
                </a:cubicBezTo>
                <a:lnTo>
                  <a:pt x="43668" y="21022"/>
                </a:lnTo>
                <a:cubicBezTo>
                  <a:pt x="43668" y="20984"/>
                  <a:pt x="43706" y="20984"/>
                  <a:pt x="43706" y="20908"/>
                </a:cubicBezTo>
                <a:lnTo>
                  <a:pt x="43593" y="20795"/>
                </a:lnTo>
                <a:cubicBezTo>
                  <a:pt x="43593" y="20757"/>
                  <a:pt x="43555" y="20757"/>
                  <a:pt x="43517" y="20719"/>
                </a:cubicBezTo>
                <a:close/>
                <a:moveTo>
                  <a:pt x="64463" y="20719"/>
                </a:moveTo>
                <a:lnTo>
                  <a:pt x="64311" y="20833"/>
                </a:lnTo>
                <a:cubicBezTo>
                  <a:pt x="64311" y="20833"/>
                  <a:pt x="64311" y="20833"/>
                  <a:pt x="64274" y="20871"/>
                </a:cubicBezTo>
                <a:cubicBezTo>
                  <a:pt x="64274" y="20908"/>
                  <a:pt x="64236" y="20946"/>
                  <a:pt x="64236" y="21060"/>
                </a:cubicBezTo>
                <a:lnTo>
                  <a:pt x="64349" y="21173"/>
                </a:lnTo>
                <a:cubicBezTo>
                  <a:pt x="64425" y="21173"/>
                  <a:pt x="64538" y="21173"/>
                  <a:pt x="64576" y="21135"/>
                </a:cubicBezTo>
                <a:cubicBezTo>
                  <a:pt x="64652" y="21097"/>
                  <a:pt x="64689" y="21022"/>
                  <a:pt x="64689" y="20946"/>
                </a:cubicBezTo>
                <a:cubicBezTo>
                  <a:pt x="64689" y="20833"/>
                  <a:pt x="64576" y="20719"/>
                  <a:pt x="64463" y="20719"/>
                </a:cubicBezTo>
                <a:close/>
                <a:moveTo>
                  <a:pt x="67676" y="20719"/>
                </a:moveTo>
                <a:cubicBezTo>
                  <a:pt x="67563" y="20719"/>
                  <a:pt x="67449" y="20719"/>
                  <a:pt x="67374" y="20795"/>
                </a:cubicBezTo>
                <a:cubicBezTo>
                  <a:pt x="67223" y="20871"/>
                  <a:pt x="67223" y="21022"/>
                  <a:pt x="67374" y="21135"/>
                </a:cubicBezTo>
                <a:lnTo>
                  <a:pt x="67449" y="21173"/>
                </a:lnTo>
                <a:cubicBezTo>
                  <a:pt x="67470" y="21176"/>
                  <a:pt x="67488" y="21177"/>
                  <a:pt x="67506" y="21177"/>
                </a:cubicBezTo>
                <a:cubicBezTo>
                  <a:pt x="67720" y="21177"/>
                  <a:pt x="67752" y="20978"/>
                  <a:pt x="67752" y="20908"/>
                </a:cubicBezTo>
                <a:lnTo>
                  <a:pt x="67752" y="20871"/>
                </a:lnTo>
                <a:lnTo>
                  <a:pt x="67676" y="20719"/>
                </a:lnTo>
                <a:close/>
                <a:moveTo>
                  <a:pt x="1630" y="20657"/>
                </a:moveTo>
                <a:cubicBezTo>
                  <a:pt x="1545" y="20657"/>
                  <a:pt x="1466" y="20675"/>
                  <a:pt x="1400" y="20719"/>
                </a:cubicBezTo>
                <a:cubicBezTo>
                  <a:pt x="1286" y="20795"/>
                  <a:pt x="1286" y="20908"/>
                  <a:pt x="1286" y="20984"/>
                </a:cubicBezTo>
                <a:lnTo>
                  <a:pt x="1475" y="21135"/>
                </a:lnTo>
                <a:cubicBezTo>
                  <a:pt x="1505" y="21135"/>
                  <a:pt x="1560" y="21184"/>
                  <a:pt x="1658" y="21184"/>
                </a:cubicBezTo>
                <a:cubicBezTo>
                  <a:pt x="1682" y="21184"/>
                  <a:pt x="1710" y="21181"/>
                  <a:pt x="1740" y="21173"/>
                </a:cubicBezTo>
                <a:lnTo>
                  <a:pt x="1853" y="21022"/>
                </a:lnTo>
                <a:cubicBezTo>
                  <a:pt x="1891" y="20984"/>
                  <a:pt x="1929" y="20946"/>
                  <a:pt x="1929" y="20871"/>
                </a:cubicBezTo>
                <a:cubicBezTo>
                  <a:pt x="1929" y="20833"/>
                  <a:pt x="1891" y="20795"/>
                  <a:pt x="1891" y="20757"/>
                </a:cubicBezTo>
                <a:lnTo>
                  <a:pt x="1815" y="20682"/>
                </a:lnTo>
                <a:cubicBezTo>
                  <a:pt x="1753" y="20666"/>
                  <a:pt x="1690" y="20657"/>
                  <a:pt x="1630" y="20657"/>
                </a:cubicBezTo>
                <a:close/>
                <a:moveTo>
                  <a:pt x="35464" y="20833"/>
                </a:moveTo>
                <a:cubicBezTo>
                  <a:pt x="35351" y="20833"/>
                  <a:pt x="35275" y="20833"/>
                  <a:pt x="35237" y="20908"/>
                </a:cubicBezTo>
                <a:cubicBezTo>
                  <a:pt x="35200" y="20908"/>
                  <a:pt x="35124" y="20984"/>
                  <a:pt x="35124" y="21097"/>
                </a:cubicBezTo>
                <a:lnTo>
                  <a:pt x="35275" y="21211"/>
                </a:lnTo>
                <a:cubicBezTo>
                  <a:pt x="35351" y="21211"/>
                  <a:pt x="35464" y="21211"/>
                  <a:pt x="35502" y="21173"/>
                </a:cubicBezTo>
                <a:cubicBezTo>
                  <a:pt x="35540" y="21135"/>
                  <a:pt x="35578" y="21060"/>
                  <a:pt x="35578" y="20984"/>
                </a:cubicBezTo>
                <a:lnTo>
                  <a:pt x="35578" y="20946"/>
                </a:lnTo>
                <a:lnTo>
                  <a:pt x="35464" y="20833"/>
                </a:lnTo>
                <a:close/>
                <a:moveTo>
                  <a:pt x="45030" y="20644"/>
                </a:moveTo>
                <a:cubicBezTo>
                  <a:pt x="45030" y="20682"/>
                  <a:pt x="45030" y="20682"/>
                  <a:pt x="45030" y="20719"/>
                </a:cubicBezTo>
                <a:lnTo>
                  <a:pt x="44878" y="20719"/>
                </a:lnTo>
                <a:cubicBezTo>
                  <a:pt x="44878" y="20757"/>
                  <a:pt x="44916" y="20833"/>
                  <a:pt x="44954" y="20871"/>
                </a:cubicBezTo>
                <a:lnTo>
                  <a:pt x="44992" y="20871"/>
                </a:lnTo>
                <a:lnTo>
                  <a:pt x="44954" y="20908"/>
                </a:lnTo>
                <a:cubicBezTo>
                  <a:pt x="44954" y="20946"/>
                  <a:pt x="44992" y="21135"/>
                  <a:pt x="45143" y="21211"/>
                </a:cubicBezTo>
                <a:lnTo>
                  <a:pt x="45332" y="21135"/>
                </a:lnTo>
                <a:cubicBezTo>
                  <a:pt x="45332" y="21135"/>
                  <a:pt x="45332" y="21173"/>
                  <a:pt x="45332" y="21173"/>
                </a:cubicBezTo>
                <a:lnTo>
                  <a:pt x="45483" y="21060"/>
                </a:lnTo>
                <a:lnTo>
                  <a:pt x="45483" y="21022"/>
                </a:lnTo>
                <a:cubicBezTo>
                  <a:pt x="45483" y="20946"/>
                  <a:pt x="45408" y="20871"/>
                  <a:pt x="45332" y="20833"/>
                </a:cubicBezTo>
                <a:cubicBezTo>
                  <a:pt x="45370" y="20795"/>
                  <a:pt x="45408" y="20757"/>
                  <a:pt x="45408" y="20682"/>
                </a:cubicBezTo>
                <a:lnTo>
                  <a:pt x="45256" y="20682"/>
                </a:lnTo>
                <a:cubicBezTo>
                  <a:pt x="45225" y="20661"/>
                  <a:pt x="45202" y="20654"/>
                  <a:pt x="45184" y="20654"/>
                </a:cubicBezTo>
                <a:cubicBezTo>
                  <a:pt x="45153" y="20654"/>
                  <a:pt x="45133" y="20671"/>
                  <a:pt x="45102" y="20671"/>
                </a:cubicBezTo>
                <a:cubicBezTo>
                  <a:pt x="45084" y="20671"/>
                  <a:pt x="45061" y="20665"/>
                  <a:pt x="45030" y="20644"/>
                </a:cubicBezTo>
                <a:close/>
                <a:moveTo>
                  <a:pt x="8772" y="20833"/>
                </a:moveTo>
                <a:lnTo>
                  <a:pt x="8621" y="20946"/>
                </a:lnTo>
                <a:cubicBezTo>
                  <a:pt x="8583" y="20984"/>
                  <a:pt x="8507" y="21022"/>
                  <a:pt x="8507" y="21060"/>
                </a:cubicBezTo>
                <a:lnTo>
                  <a:pt x="8545" y="21173"/>
                </a:lnTo>
                <a:cubicBezTo>
                  <a:pt x="8573" y="21228"/>
                  <a:pt x="8641" y="21263"/>
                  <a:pt x="8720" y="21263"/>
                </a:cubicBezTo>
                <a:cubicBezTo>
                  <a:pt x="8749" y="21263"/>
                  <a:pt x="8779" y="21259"/>
                  <a:pt x="8810" y="21249"/>
                </a:cubicBezTo>
                <a:cubicBezTo>
                  <a:pt x="8923" y="21211"/>
                  <a:pt x="8999" y="21135"/>
                  <a:pt x="8999" y="21022"/>
                </a:cubicBezTo>
                <a:cubicBezTo>
                  <a:pt x="8999" y="20946"/>
                  <a:pt x="8923" y="20833"/>
                  <a:pt x="8772" y="20833"/>
                </a:cubicBezTo>
                <a:close/>
                <a:moveTo>
                  <a:pt x="46239" y="20946"/>
                </a:moveTo>
                <a:lnTo>
                  <a:pt x="46088" y="21022"/>
                </a:lnTo>
                <a:cubicBezTo>
                  <a:pt x="46050" y="21211"/>
                  <a:pt x="46239" y="21286"/>
                  <a:pt x="46315" y="21286"/>
                </a:cubicBezTo>
                <a:lnTo>
                  <a:pt x="46542" y="21211"/>
                </a:lnTo>
                <a:lnTo>
                  <a:pt x="46542" y="21173"/>
                </a:lnTo>
                <a:cubicBezTo>
                  <a:pt x="46542" y="21097"/>
                  <a:pt x="46504" y="21022"/>
                  <a:pt x="46466" y="20984"/>
                </a:cubicBezTo>
                <a:cubicBezTo>
                  <a:pt x="46428" y="20946"/>
                  <a:pt x="46315" y="20946"/>
                  <a:pt x="46239" y="20946"/>
                </a:cubicBezTo>
                <a:close/>
                <a:moveTo>
                  <a:pt x="60077" y="20682"/>
                </a:moveTo>
                <a:lnTo>
                  <a:pt x="59888" y="20833"/>
                </a:lnTo>
                <a:lnTo>
                  <a:pt x="59850" y="20833"/>
                </a:lnTo>
                <a:cubicBezTo>
                  <a:pt x="59812" y="20871"/>
                  <a:pt x="59661" y="20984"/>
                  <a:pt x="59737" y="21211"/>
                </a:cubicBezTo>
                <a:lnTo>
                  <a:pt x="59850" y="21286"/>
                </a:lnTo>
                <a:lnTo>
                  <a:pt x="60115" y="21286"/>
                </a:lnTo>
                <a:lnTo>
                  <a:pt x="60228" y="21097"/>
                </a:lnTo>
                <a:cubicBezTo>
                  <a:pt x="60228" y="21060"/>
                  <a:pt x="60228" y="21060"/>
                  <a:pt x="60228" y="21022"/>
                </a:cubicBezTo>
                <a:cubicBezTo>
                  <a:pt x="60228" y="20984"/>
                  <a:pt x="60228" y="20946"/>
                  <a:pt x="60228" y="20908"/>
                </a:cubicBezTo>
                <a:cubicBezTo>
                  <a:pt x="60228" y="20719"/>
                  <a:pt x="60115" y="20682"/>
                  <a:pt x="60077" y="20682"/>
                </a:cubicBezTo>
                <a:close/>
                <a:moveTo>
                  <a:pt x="28164" y="20939"/>
                </a:moveTo>
                <a:cubicBezTo>
                  <a:pt x="28142" y="20939"/>
                  <a:pt x="28118" y="20941"/>
                  <a:pt x="28092" y="20946"/>
                </a:cubicBezTo>
                <a:lnTo>
                  <a:pt x="27978" y="21022"/>
                </a:lnTo>
                <a:cubicBezTo>
                  <a:pt x="27940" y="21060"/>
                  <a:pt x="27940" y="21060"/>
                  <a:pt x="27940" y="21097"/>
                </a:cubicBezTo>
                <a:cubicBezTo>
                  <a:pt x="27903" y="21135"/>
                  <a:pt x="27865" y="21173"/>
                  <a:pt x="27865" y="21211"/>
                </a:cubicBezTo>
                <a:lnTo>
                  <a:pt x="27903" y="21324"/>
                </a:lnTo>
                <a:cubicBezTo>
                  <a:pt x="27951" y="21397"/>
                  <a:pt x="28063" y="21439"/>
                  <a:pt x="28177" y="21439"/>
                </a:cubicBezTo>
                <a:cubicBezTo>
                  <a:pt x="28240" y="21439"/>
                  <a:pt x="28303" y="21427"/>
                  <a:pt x="28356" y="21400"/>
                </a:cubicBezTo>
                <a:cubicBezTo>
                  <a:pt x="28470" y="21362"/>
                  <a:pt x="28545" y="21286"/>
                  <a:pt x="28545" y="21211"/>
                </a:cubicBezTo>
                <a:lnTo>
                  <a:pt x="28432" y="21097"/>
                </a:lnTo>
                <a:cubicBezTo>
                  <a:pt x="28432" y="21097"/>
                  <a:pt x="28394" y="21060"/>
                  <a:pt x="28394" y="21060"/>
                </a:cubicBezTo>
                <a:cubicBezTo>
                  <a:pt x="28362" y="21027"/>
                  <a:pt x="28301" y="20939"/>
                  <a:pt x="28164" y="20939"/>
                </a:cubicBezTo>
                <a:close/>
                <a:moveTo>
                  <a:pt x="4953" y="21249"/>
                </a:moveTo>
                <a:lnTo>
                  <a:pt x="4764" y="21362"/>
                </a:lnTo>
                <a:cubicBezTo>
                  <a:pt x="4764" y="21324"/>
                  <a:pt x="4802" y="21324"/>
                  <a:pt x="4764" y="21324"/>
                </a:cubicBezTo>
                <a:cubicBezTo>
                  <a:pt x="4727" y="21324"/>
                  <a:pt x="4575" y="21362"/>
                  <a:pt x="4575" y="21513"/>
                </a:cubicBezTo>
                <a:lnTo>
                  <a:pt x="4613" y="21589"/>
                </a:lnTo>
                <a:cubicBezTo>
                  <a:pt x="4641" y="21644"/>
                  <a:pt x="4709" y="21679"/>
                  <a:pt x="4788" y="21679"/>
                </a:cubicBezTo>
                <a:cubicBezTo>
                  <a:pt x="4817" y="21679"/>
                  <a:pt x="4847" y="21675"/>
                  <a:pt x="4878" y="21665"/>
                </a:cubicBezTo>
                <a:cubicBezTo>
                  <a:pt x="4991" y="21665"/>
                  <a:pt x="5105" y="21551"/>
                  <a:pt x="5105" y="21438"/>
                </a:cubicBezTo>
                <a:cubicBezTo>
                  <a:pt x="5105" y="21362"/>
                  <a:pt x="5029" y="21286"/>
                  <a:pt x="4953" y="21249"/>
                </a:cubicBezTo>
                <a:close/>
                <a:moveTo>
                  <a:pt x="60228" y="21249"/>
                </a:moveTo>
                <a:lnTo>
                  <a:pt x="60115" y="21286"/>
                </a:lnTo>
                <a:cubicBezTo>
                  <a:pt x="60077" y="21324"/>
                  <a:pt x="60039" y="21400"/>
                  <a:pt x="60039" y="21475"/>
                </a:cubicBezTo>
                <a:cubicBezTo>
                  <a:pt x="60039" y="21589"/>
                  <a:pt x="60115" y="21665"/>
                  <a:pt x="60266" y="21702"/>
                </a:cubicBezTo>
                <a:lnTo>
                  <a:pt x="60379" y="21665"/>
                </a:lnTo>
                <a:cubicBezTo>
                  <a:pt x="60455" y="21589"/>
                  <a:pt x="60455" y="21513"/>
                  <a:pt x="60455" y="21475"/>
                </a:cubicBezTo>
                <a:cubicBezTo>
                  <a:pt x="60455" y="21362"/>
                  <a:pt x="60379" y="21249"/>
                  <a:pt x="60228" y="21249"/>
                </a:cubicBezTo>
                <a:close/>
                <a:moveTo>
                  <a:pt x="40871" y="21249"/>
                </a:moveTo>
                <a:lnTo>
                  <a:pt x="40757" y="21362"/>
                </a:lnTo>
                <a:cubicBezTo>
                  <a:pt x="40719" y="21362"/>
                  <a:pt x="40682" y="21400"/>
                  <a:pt x="40682" y="21438"/>
                </a:cubicBezTo>
                <a:lnTo>
                  <a:pt x="40795" y="21589"/>
                </a:lnTo>
                <a:cubicBezTo>
                  <a:pt x="40795" y="21589"/>
                  <a:pt x="40778" y="21572"/>
                  <a:pt x="40767" y="21572"/>
                </a:cubicBezTo>
                <a:cubicBezTo>
                  <a:pt x="40761" y="21572"/>
                  <a:pt x="40757" y="21576"/>
                  <a:pt x="40757" y="21589"/>
                </a:cubicBezTo>
                <a:cubicBezTo>
                  <a:pt x="40795" y="21702"/>
                  <a:pt x="40871" y="21740"/>
                  <a:pt x="41022" y="21740"/>
                </a:cubicBezTo>
                <a:lnTo>
                  <a:pt x="41135" y="21627"/>
                </a:lnTo>
                <a:lnTo>
                  <a:pt x="41135" y="21362"/>
                </a:lnTo>
                <a:lnTo>
                  <a:pt x="40984" y="21249"/>
                </a:lnTo>
                <a:close/>
                <a:moveTo>
                  <a:pt x="61188" y="21195"/>
                </a:moveTo>
                <a:cubicBezTo>
                  <a:pt x="61161" y="21195"/>
                  <a:pt x="61131" y="21200"/>
                  <a:pt x="61098" y="21211"/>
                </a:cubicBezTo>
                <a:lnTo>
                  <a:pt x="60984" y="21324"/>
                </a:lnTo>
                <a:lnTo>
                  <a:pt x="60984" y="21475"/>
                </a:lnTo>
                <a:lnTo>
                  <a:pt x="61136" y="21589"/>
                </a:lnTo>
                <a:lnTo>
                  <a:pt x="61287" y="21589"/>
                </a:lnTo>
                <a:lnTo>
                  <a:pt x="61362" y="21702"/>
                </a:lnTo>
                <a:cubicBezTo>
                  <a:pt x="61362" y="21702"/>
                  <a:pt x="61400" y="21740"/>
                  <a:pt x="61438" y="21740"/>
                </a:cubicBezTo>
                <a:lnTo>
                  <a:pt x="61627" y="21627"/>
                </a:lnTo>
                <a:cubicBezTo>
                  <a:pt x="61665" y="21589"/>
                  <a:pt x="61703" y="21551"/>
                  <a:pt x="61703" y="21475"/>
                </a:cubicBezTo>
                <a:lnTo>
                  <a:pt x="61665" y="21438"/>
                </a:lnTo>
                <a:lnTo>
                  <a:pt x="61551" y="21362"/>
                </a:lnTo>
                <a:lnTo>
                  <a:pt x="61438" y="21362"/>
                </a:lnTo>
                <a:lnTo>
                  <a:pt x="61325" y="21249"/>
                </a:lnTo>
                <a:cubicBezTo>
                  <a:pt x="61298" y="21222"/>
                  <a:pt x="61252" y="21195"/>
                  <a:pt x="61188" y="21195"/>
                </a:cubicBezTo>
                <a:close/>
                <a:moveTo>
                  <a:pt x="54557" y="21362"/>
                </a:moveTo>
                <a:lnTo>
                  <a:pt x="54406" y="21438"/>
                </a:lnTo>
                <a:cubicBezTo>
                  <a:pt x="54406" y="21438"/>
                  <a:pt x="54406" y="21475"/>
                  <a:pt x="54368" y="21475"/>
                </a:cubicBezTo>
                <a:cubicBezTo>
                  <a:pt x="54330" y="21513"/>
                  <a:pt x="54255" y="21551"/>
                  <a:pt x="54255" y="21665"/>
                </a:cubicBezTo>
                <a:lnTo>
                  <a:pt x="54255" y="21740"/>
                </a:lnTo>
                <a:cubicBezTo>
                  <a:pt x="54310" y="21795"/>
                  <a:pt x="54386" y="21831"/>
                  <a:pt x="54467" y="21831"/>
                </a:cubicBezTo>
                <a:cubicBezTo>
                  <a:pt x="54496" y="21831"/>
                  <a:pt x="54527" y="21826"/>
                  <a:pt x="54557" y="21816"/>
                </a:cubicBezTo>
                <a:cubicBezTo>
                  <a:pt x="54670" y="21778"/>
                  <a:pt x="54784" y="21665"/>
                  <a:pt x="54784" y="21551"/>
                </a:cubicBezTo>
                <a:cubicBezTo>
                  <a:pt x="54784" y="21438"/>
                  <a:pt x="54708" y="21362"/>
                  <a:pt x="54557" y="21362"/>
                </a:cubicBezTo>
                <a:close/>
                <a:moveTo>
                  <a:pt x="7865" y="21400"/>
                </a:moveTo>
                <a:lnTo>
                  <a:pt x="7713" y="21513"/>
                </a:lnTo>
                <a:cubicBezTo>
                  <a:pt x="7676" y="21778"/>
                  <a:pt x="7865" y="21816"/>
                  <a:pt x="7978" y="21891"/>
                </a:cubicBezTo>
                <a:lnTo>
                  <a:pt x="8167" y="21740"/>
                </a:lnTo>
                <a:cubicBezTo>
                  <a:pt x="8167" y="21740"/>
                  <a:pt x="8167" y="21778"/>
                  <a:pt x="8167" y="21778"/>
                </a:cubicBezTo>
                <a:cubicBezTo>
                  <a:pt x="8205" y="21740"/>
                  <a:pt x="8318" y="21702"/>
                  <a:pt x="8318" y="21589"/>
                </a:cubicBezTo>
                <a:cubicBezTo>
                  <a:pt x="8318" y="21551"/>
                  <a:pt x="8318" y="21513"/>
                  <a:pt x="8280" y="21475"/>
                </a:cubicBezTo>
                <a:lnTo>
                  <a:pt x="8167" y="21400"/>
                </a:lnTo>
                <a:close/>
                <a:moveTo>
                  <a:pt x="46769" y="21551"/>
                </a:moveTo>
                <a:cubicBezTo>
                  <a:pt x="46617" y="21551"/>
                  <a:pt x="46504" y="21627"/>
                  <a:pt x="46466" y="21740"/>
                </a:cubicBezTo>
                <a:lnTo>
                  <a:pt x="46617" y="21891"/>
                </a:lnTo>
                <a:cubicBezTo>
                  <a:pt x="46655" y="21891"/>
                  <a:pt x="46655" y="21891"/>
                  <a:pt x="46693" y="21929"/>
                </a:cubicBezTo>
                <a:lnTo>
                  <a:pt x="46920" y="21816"/>
                </a:lnTo>
                <a:lnTo>
                  <a:pt x="46920" y="21665"/>
                </a:lnTo>
                <a:lnTo>
                  <a:pt x="46769" y="21551"/>
                </a:lnTo>
                <a:close/>
                <a:moveTo>
                  <a:pt x="59548" y="21513"/>
                </a:moveTo>
                <a:lnTo>
                  <a:pt x="59434" y="21589"/>
                </a:lnTo>
                <a:cubicBezTo>
                  <a:pt x="59434" y="21589"/>
                  <a:pt x="59396" y="21627"/>
                  <a:pt x="59396" y="21627"/>
                </a:cubicBezTo>
                <a:cubicBezTo>
                  <a:pt x="59396" y="21665"/>
                  <a:pt x="59321" y="21740"/>
                  <a:pt x="59359" y="21854"/>
                </a:cubicBezTo>
                <a:lnTo>
                  <a:pt x="59472" y="21929"/>
                </a:lnTo>
                <a:cubicBezTo>
                  <a:pt x="59494" y="21940"/>
                  <a:pt x="59520" y="21945"/>
                  <a:pt x="59545" y="21945"/>
                </a:cubicBezTo>
                <a:cubicBezTo>
                  <a:pt x="59608" y="21945"/>
                  <a:pt x="59672" y="21918"/>
                  <a:pt x="59699" y="21891"/>
                </a:cubicBezTo>
                <a:cubicBezTo>
                  <a:pt x="59774" y="21854"/>
                  <a:pt x="59812" y="21778"/>
                  <a:pt x="59812" y="21740"/>
                </a:cubicBezTo>
                <a:cubicBezTo>
                  <a:pt x="59812" y="21589"/>
                  <a:pt x="59699" y="21513"/>
                  <a:pt x="59548" y="21513"/>
                </a:cubicBezTo>
                <a:close/>
                <a:moveTo>
                  <a:pt x="55540" y="21438"/>
                </a:moveTo>
                <a:lnTo>
                  <a:pt x="55389" y="21589"/>
                </a:lnTo>
                <a:lnTo>
                  <a:pt x="55389" y="21816"/>
                </a:lnTo>
                <a:lnTo>
                  <a:pt x="55502" y="21929"/>
                </a:lnTo>
                <a:cubicBezTo>
                  <a:pt x="55559" y="21948"/>
                  <a:pt x="55606" y="21958"/>
                  <a:pt x="55644" y="21958"/>
                </a:cubicBezTo>
                <a:cubicBezTo>
                  <a:pt x="55682" y="21958"/>
                  <a:pt x="55710" y="21948"/>
                  <a:pt x="55729" y="21929"/>
                </a:cubicBezTo>
                <a:cubicBezTo>
                  <a:pt x="55842" y="21891"/>
                  <a:pt x="55880" y="21816"/>
                  <a:pt x="55880" y="21740"/>
                </a:cubicBezTo>
                <a:lnTo>
                  <a:pt x="55842" y="21627"/>
                </a:lnTo>
                <a:cubicBezTo>
                  <a:pt x="55805" y="21627"/>
                  <a:pt x="55805" y="21589"/>
                  <a:pt x="55805" y="21589"/>
                </a:cubicBezTo>
                <a:cubicBezTo>
                  <a:pt x="55729" y="21551"/>
                  <a:pt x="55653" y="21475"/>
                  <a:pt x="55540" y="21438"/>
                </a:cubicBezTo>
                <a:close/>
                <a:moveTo>
                  <a:pt x="6674" y="21854"/>
                </a:moveTo>
                <a:cubicBezTo>
                  <a:pt x="6608" y="21854"/>
                  <a:pt x="6541" y="21891"/>
                  <a:pt x="6579" y="21967"/>
                </a:cubicBezTo>
                <a:lnTo>
                  <a:pt x="6768" y="21967"/>
                </a:lnTo>
                <a:cubicBezTo>
                  <a:pt x="6806" y="21891"/>
                  <a:pt x="6740" y="21854"/>
                  <a:pt x="6674" y="21854"/>
                </a:cubicBezTo>
                <a:close/>
                <a:moveTo>
                  <a:pt x="61784" y="21681"/>
                </a:moveTo>
                <a:cubicBezTo>
                  <a:pt x="61719" y="21681"/>
                  <a:pt x="61627" y="21715"/>
                  <a:pt x="61551" y="21816"/>
                </a:cubicBezTo>
                <a:lnTo>
                  <a:pt x="61589" y="21967"/>
                </a:lnTo>
                <a:cubicBezTo>
                  <a:pt x="61678" y="22011"/>
                  <a:pt x="61753" y="22030"/>
                  <a:pt x="61816" y="22030"/>
                </a:cubicBezTo>
                <a:cubicBezTo>
                  <a:pt x="61860" y="22030"/>
                  <a:pt x="61898" y="22020"/>
                  <a:pt x="61930" y="22005"/>
                </a:cubicBezTo>
                <a:cubicBezTo>
                  <a:pt x="61967" y="21967"/>
                  <a:pt x="62005" y="21929"/>
                  <a:pt x="62005" y="21854"/>
                </a:cubicBezTo>
                <a:cubicBezTo>
                  <a:pt x="62005" y="21778"/>
                  <a:pt x="61930" y="21702"/>
                  <a:pt x="61854" y="21702"/>
                </a:cubicBezTo>
                <a:cubicBezTo>
                  <a:pt x="61841" y="21690"/>
                  <a:pt x="61816" y="21681"/>
                  <a:pt x="61784" y="21681"/>
                </a:cubicBezTo>
                <a:close/>
                <a:moveTo>
                  <a:pt x="63593" y="21211"/>
                </a:moveTo>
                <a:cubicBezTo>
                  <a:pt x="63480" y="21211"/>
                  <a:pt x="63328" y="21211"/>
                  <a:pt x="63291" y="21324"/>
                </a:cubicBezTo>
                <a:lnTo>
                  <a:pt x="63328" y="21400"/>
                </a:lnTo>
                <a:lnTo>
                  <a:pt x="63291" y="21400"/>
                </a:lnTo>
                <a:lnTo>
                  <a:pt x="63404" y="21551"/>
                </a:lnTo>
                <a:lnTo>
                  <a:pt x="63404" y="21581"/>
                </a:lnTo>
                <a:lnTo>
                  <a:pt x="63366" y="21551"/>
                </a:lnTo>
                <a:cubicBezTo>
                  <a:pt x="63339" y="21524"/>
                  <a:pt x="63294" y="21498"/>
                  <a:pt x="63243" y="21498"/>
                </a:cubicBezTo>
                <a:cubicBezTo>
                  <a:pt x="63221" y="21498"/>
                  <a:pt x="63199" y="21502"/>
                  <a:pt x="63177" y="21513"/>
                </a:cubicBezTo>
                <a:cubicBezTo>
                  <a:pt x="63064" y="21551"/>
                  <a:pt x="63064" y="21627"/>
                  <a:pt x="63026" y="21665"/>
                </a:cubicBezTo>
                <a:lnTo>
                  <a:pt x="63064" y="21665"/>
                </a:lnTo>
                <a:cubicBezTo>
                  <a:pt x="63026" y="21665"/>
                  <a:pt x="63026" y="21702"/>
                  <a:pt x="62988" y="21702"/>
                </a:cubicBezTo>
                <a:lnTo>
                  <a:pt x="63102" y="21891"/>
                </a:lnTo>
                <a:cubicBezTo>
                  <a:pt x="63076" y="21891"/>
                  <a:pt x="63051" y="21875"/>
                  <a:pt x="63037" y="21875"/>
                </a:cubicBezTo>
                <a:cubicBezTo>
                  <a:pt x="63030" y="21875"/>
                  <a:pt x="63026" y="21879"/>
                  <a:pt x="63026" y="21891"/>
                </a:cubicBezTo>
                <a:cubicBezTo>
                  <a:pt x="63026" y="21891"/>
                  <a:pt x="63026" y="21891"/>
                  <a:pt x="63026" y="21929"/>
                </a:cubicBezTo>
                <a:lnTo>
                  <a:pt x="63177" y="22043"/>
                </a:lnTo>
                <a:cubicBezTo>
                  <a:pt x="63442" y="22043"/>
                  <a:pt x="63517" y="21854"/>
                  <a:pt x="63555" y="21740"/>
                </a:cubicBezTo>
                <a:lnTo>
                  <a:pt x="63555" y="21702"/>
                </a:lnTo>
                <a:lnTo>
                  <a:pt x="63413" y="21589"/>
                </a:lnTo>
                <a:lnTo>
                  <a:pt x="63413" y="21589"/>
                </a:lnTo>
                <a:cubicBezTo>
                  <a:pt x="63558" y="21589"/>
                  <a:pt x="63632" y="21587"/>
                  <a:pt x="63706" y="21513"/>
                </a:cubicBezTo>
                <a:cubicBezTo>
                  <a:pt x="63744" y="21475"/>
                  <a:pt x="63782" y="21438"/>
                  <a:pt x="63782" y="21324"/>
                </a:cubicBezTo>
                <a:lnTo>
                  <a:pt x="63782" y="21286"/>
                </a:lnTo>
                <a:lnTo>
                  <a:pt x="63631" y="21211"/>
                </a:lnTo>
                <a:close/>
                <a:moveTo>
                  <a:pt x="48092" y="21702"/>
                </a:moveTo>
                <a:cubicBezTo>
                  <a:pt x="47979" y="21702"/>
                  <a:pt x="47903" y="21702"/>
                  <a:pt x="47827" y="21778"/>
                </a:cubicBezTo>
                <a:cubicBezTo>
                  <a:pt x="47638" y="21891"/>
                  <a:pt x="47638" y="22156"/>
                  <a:pt x="47789" y="22232"/>
                </a:cubicBezTo>
                <a:lnTo>
                  <a:pt x="48016" y="22156"/>
                </a:lnTo>
                <a:cubicBezTo>
                  <a:pt x="48016" y="22156"/>
                  <a:pt x="48016" y="22156"/>
                  <a:pt x="48054" y="22118"/>
                </a:cubicBezTo>
                <a:cubicBezTo>
                  <a:pt x="48092" y="22080"/>
                  <a:pt x="48205" y="22005"/>
                  <a:pt x="48205" y="21891"/>
                </a:cubicBezTo>
                <a:cubicBezTo>
                  <a:pt x="48205" y="21854"/>
                  <a:pt x="48205" y="21816"/>
                  <a:pt x="48168" y="21816"/>
                </a:cubicBezTo>
                <a:lnTo>
                  <a:pt x="48092" y="21702"/>
                </a:lnTo>
                <a:close/>
                <a:moveTo>
                  <a:pt x="4500" y="21854"/>
                </a:moveTo>
                <a:cubicBezTo>
                  <a:pt x="4386" y="21854"/>
                  <a:pt x="4273" y="21854"/>
                  <a:pt x="4197" y="21929"/>
                </a:cubicBezTo>
                <a:cubicBezTo>
                  <a:pt x="4122" y="21967"/>
                  <a:pt x="4122" y="22080"/>
                  <a:pt x="4159" y="22232"/>
                </a:cubicBezTo>
                <a:lnTo>
                  <a:pt x="4273" y="22307"/>
                </a:lnTo>
                <a:cubicBezTo>
                  <a:pt x="4386" y="22307"/>
                  <a:pt x="4462" y="22307"/>
                  <a:pt x="4538" y="22269"/>
                </a:cubicBezTo>
                <a:cubicBezTo>
                  <a:pt x="4575" y="22194"/>
                  <a:pt x="4613" y="22118"/>
                  <a:pt x="4613" y="22043"/>
                </a:cubicBezTo>
                <a:cubicBezTo>
                  <a:pt x="4613" y="22005"/>
                  <a:pt x="4613" y="22005"/>
                  <a:pt x="4613" y="21967"/>
                </a:cubicBezTo>
                <a:lnTo>
                  <a:pt x="4500" y="21854"/>
                </a:lnTo>
                <a:close/>
                <a:moveTo>
                  <a:pt x="27325" y="21962"/>
                </a:moveTo>
                <a:cubicBezTo>
                  <a:pt x="27058" y="21962"/>
                  <a:pt x="26995" y="22122"/>
                  <a:pt x="26995" y="22156"/>
                </a:cubicBezTo>
                <a:lnTo>
                  <a:pt x="27146" y="22307"/>
                </a:lnTo>
                <a:lnTo>
                  <a:pt x="27222" y="22307"/>
                </a:lnTo>
                <a:cubicBezTo>
                  <a:pt x="27298" y="22307"/>
                  <a:pt x="27411" y="22307"/>
                  <a:pt x="27449" y="22269"/>
                </a:cubicBezTo>
                <a:cubicBezTo>
                  <a:pt x="27487" y="22232"/>
                  <a:pt x="27525" y="22194"/>
                  <a:pt x="27525" y="22118"/>
                </a:cubicBezTo>
                <a:cubicBezTo>
                  <a:pt x="27525" y="22118"/>
                  <a:pt x="27525" y="22080"/>
                  <a:pt x="27525" y="22043"/>
                </a:cubicBezTo>
                <a:lnTo>
                  <a:pt x="27411" y="21967"/>
                </a:lnTo>
                <a:cubicBezTo>
                  <a:pt x="27380" y="21964"/>
                  <a:pt x="27352" y="21962"/>
                  <a:pt x="27325" y="21962"/>
                </a:cubicBezTo>
                <a:close/>
                <a:moveTo>
                  <a:pt x="36372" y="21854"/>
                </a:moveTo>
                <a:lnTo>
                  <a:pt x="36296" y="21967"/>
                </a:lnTo>
                <a:lnTo>
                  <a:pt x="36296" y="22156"/>
                </a:lnTo>
                <a:lnTo>
                  <a:pt x="36485" y="22269"/>
                </a:lnTo>
                <a:cubicBezTo>
                  <a:pt x="36512" y="22296"/>
                  <a:pt x="36557" y="22323"/>
                  <a:pt x="36635" y="22323"/>
                </a:cubicBezTo>
                <a:cubicBezTo>
                  <a:pt x="36668" y="22323"/>
                  <a:pt x="36705" y="22318"/>
                  <a:pt x="36750" y="22307"/>
                </a:cubicBezTo>
                <a:lnTo>
                  <a:pt x="36863" y="22194"/>
                </a:lnTo>
                <a:lnTo>
                  <a:pt x="36863" y="22043"/>
                </a:lnTo>
                <a:lnTo>
                  <a:pt x="36712" y="21929"/>
                </a:lnTo>
                <a:lnTo>
                  <a:pt x="36598" y="21929"/>
                </a:lnTo>
                <a:cubicBezTo>
                  <a:pt x="36598" y="21929"/>
                  <a:pt x="36598" y="21891"/>
                  <a:pt x="36598" y="21891"/>
                </a:cubicBezTo>
                <a:cubicBezTo>
                  <a:pt x="36561" y="21891"/>
                  <a:pt x="36485" y="21854"/>
                  <a:pt x="36372" y="21854"/>
                </a:cubicBezTo>
                <a:close/>
                <a:moveTo>
                  <a:pt x="15124" y="22005"/>
                </a:moveTo>
                <a:cubicBezTo>
                  <a:pt x="15048" y="22005"/>
                  <a:pt x="15010" y="22005"/>
                  <a:pt x="14972" y="22043"/>
                </a:cubicBezTo>
                <a:cubicBezTo>
                  <a:pt x="14935" y="22080"/>
                  <a:pt x="14897" y="22118"/>
                  <a:pt x="14897" y="22194"/>
                </a:cubicBezTo>
                <a:lnTo>
                  <a:pt x="14897" y="22232"/>
                </a:lnTo>
                <a:lnTo>
                  <a:pt x="14972" y="22269"/>
                </a:lnTo>
                <a:cubicBezTo>
                  <a:pt x="14972" y="22269"/>
                  <a:pt x="14935" y="22232"/>
                  <a:pt x="14935" y="22232"/>
                </a:cubicBezTo>
                <a:lnTo>
                  <a:pt x="14935" y="22232"/>
                </a:lnTo>
                <a:lnTo>
                  <a:pt x="15086" y="22345"/>
                </a:lnTo>
                <a:lnTo>
                  <a:pt x="15199" y="22345"/>
                </a:lnTo>
                <a:lnTo>
                  <a:pt x="15313" y="22307"/>
                </a:lnTo>
                <a:cubicBezTo>
                  <a:pt x="15351" y="22269"/>
                  <a:pt x="15351" y="22232"/>
                  <a:pt x="15351" y="22194"/>
                </a:cubicBezTo>
                <a:cubicBezTo>
                  <a:pt x="15351" y="22080"/>
                  <a:pt x="15237" y="22005"/>
                  <a:pt x="15124" y="22005"/>
                </a:cubicBezTo>
                <a:close/>
                <a:moveTo>
                  <a:pt x="53687" y="21173"/>
                </a:moveTo>
                <a:cubicBezTo>
                  <a:pt x="53612" y="21211"/>
                  <a:pt x="53536" y="21286"/>
                  <a:pt x="53536" y="21324"/>
                </a:cubicBezTo>
                <a:lnTo>
                  <a:pt x="53612" y="21438"/>
                </a:lnTo>
                <a:lnTo>
                  <a:pt x="53574" y="21438"/>
                </a:lnTo>
                <a:cubicBezTo>
                  <a:pt x="53574" y="21438"/>
                  <a:pt x="53612" y="21438"/>
                  <a:pt x="53574" y="21400"/>
                </a:cubicBezTo>
                <a:cubicBezTo>
                  <a:pt x="53544" y="21380"/>
                  <a:pt x="53525" y="21373"/>
                  <a:pt x="53510" y="21373"/>
                </a:cubicBezTo>
                <a:cubicBezTo>
                  <a:pt x="53476" y="21373"/>
                  <a:pt x="53464" y="21408"/>
                  <a:pt x="53404" y="21408"/>
                </a:cubicBezTo>
                <a:cubicBezTo>
                  <a:pt x="53388" y="21408"/>
                  <a:pt x="53370" y="21406"/>
                  <a:pt x="53347" y="21400"/>
                </a:cubicBezTo>
                <a:cubicBezTo>
                  <a:pt x="53347" y="21438"/>
                  <a:pt x="53347" y="21438"/>
                  <a:pt x="53347" y="21438"/>
                </a:cubicBezTo>
                <a:lnTo>
                  <a:pt x="53196" y="21438"/>
                </a:lnTo>
                <a:cubicBezTo>
                  <a:pt x="53196" y="21475"/>
                  <a:pt x="53196" y="21475"/>
                  <a:pt x="53234" y="21513"/>
                </a:cubicBezTo>
                <a:cubicBezTo>
                  <a:pt x="53158" y="21475"/>
                  <a:pt x="53083" y="21438"/>
                  <a:pt x="52969" y="21438"/>
                </a:cubicBezTo>
                <a:lnTo>
                  <a:pt x="52856" y="21551"/>
                </a:lnTo>
                <a:cubicBezTo>
                  <a:pt x="52856" y="21589"/>
                  <a:pt x="52856" y="21589"/>
                  <a:pt x="52856" y="21627"/>
                </a:cubicBezTo>
                <a:lnTo>
                  <a:pt x="52742" y="21702"/>
                </a:lnTo>
                <a:cubicBezTo>
                  <a:pt x="52742" y="21702"/>
                  <a:pt x="52704" y="21740"/>
                  <a:pt x="52704" y="21778"/>
                </a:cubicBezTo>
                <a:cubicBezTo>
                  <a:pt x="52667" y="21816"/>
                  <a:pt x="52629" y="21854"/>
                  <a:pt x="52629" y="21891"/>
                </a:cubicBezTo>
                <a:lnTo>
                  <a:pt x="52667" y="22043"/>
                </a:lnTo>
                <a:cubicBezTo>
                  <a:pt x="52742" y="22043"/>
                  <a:pt x="52780" y="22080"/>
                  <a:pt x="52818" y="22080"/>
                </a:cubicBezTo>
                <a:cubicBezTo>
                  <a:pt x="52780" y="22118"/>
                  <a:pt x="52780" y="22156"/>
                  <a:pt x="52780" y="22269"/>
                </a:cubicBezTo>
                <a:lnTo>
                  <a:pt x="52931" y="22345"/>
                </a:lnTo>
                <a:lnTo>
                  <a:pt x="53045" y="22345"/>
                </a:lnTo>
                <a:lnTo>
                  <a:pt x="53196" y="22232"/>
                </a:lnTo>
                <a:lnTo>
                  <a:pt x="53196" y="22080"/>
                </a:lnTo>
                <a:lnTo>
                  <a:pt x="53045" y="21967"/>
                </a:lnTo>
                <a:cubicBezTo>
                  <a:pt x="53083" y="21929"/>
                  <a:pt x="53083" y="21854"/>
                  <a:pt x="53083" y="21816"/>
                </a:cubicBezTo>
                <a:lnTo>
                  <a:pt x="53309" y="21740"/>
                </a:lnTo>
                <a:lnTo>
                  <a:pt x="53309" y="21702"/>
                </a:lnTo>
                <a:cubicBezTo>
                  <a:pt x="53309" y="21665"/>
                  <a:pt x="53309" y="21665"/>
                  <a:pt x="53309" y="21627"/>
                </a:cubicBezTo>
                <a:cubicBezTo>
                  <a:pt x="53347" y="21665"/>
                  <a:pt x="53423" y="21665"/>
                  <a:pt x="53461" y="21665"/>
                </a:cubicBezTo>
                <a:cubicBezTo>
                  <a:pt x="53536" y="21665"/>
                  <a:pt x="53612" y="21665"/>
                  <a:pt x="53650" y="21627"/>
                </a:cubicBezTo>
                <a:cubicBezTo>
                  <a:pt x="53687" y="21589"/>
                  <a:pt x="53687" y="21589"/>
                  <a:pt x="53687" y="21551"/>
                </a:cubicBezTo>
                <a:cubicBezTo>
                  <a:pt x="53725" y="21627"/>
                  <a:pt x="53801" y="21702"/>
                  <a:pt x="53952" y="21702"/>
                </a:cubicBezTo>
                <a:lnTo>
                  <a:pt x="54103" y="21551"/>
                </a:lnTo>
                <a:lnTo>
                  <a:pt x="54103" y="21400"/>
                </a:lnTo>
                <a:lnTo>
                  <a:pt x="53914" y="21324"/>
                </a:lnTo>
                <a:cubicBezTo>
                  <a:pt x="53914" y="21324"/>
                  <a:pt x="53876" y="21286"/>
                  <a:pt x="53876" y="21286"/>
                </a:cubicBezTo>
                <a:cubicBezTo>
                  <a:pt x="53839" y="21249"/>
                  <a:pt x="53801" y="21173"/>
                  <a:pt x="53687" y="21173"/>
                </a:cubicBezTo>
                <a:close/>
                <a:moveTo>
                  <a:pt x="17868" y="21877"/>
                </a:moveTo>
                <a:cubicBezTo>
                  <a:pt x="17834" y="21877"/>
                  <a:pt x="17801" y="21881"/>
                  <a:pt x="17770" y="21891"/>
                </a:cubicBezTo>
                <a:cubicBezTo>
                  <a:pt x="17657" y="21929"/>
                  <a:pt x="17619" y="22005"/>
                  <a:pt x="17581" y="22080"/>
                </a:cubicBezTo>
                <a:lnTo>
                  <a:pt x="17695" y="22194"/>
                </a:lnTo>
                <a:cubicBezTo>
                  <a:pt x="17695" y="22255"/>
                  <a:pt x="17744" y="22366"/>
                  <a:pt x="17883" y="22366"/>
                </a:cubicBezTo>
                <a:cubicBezTo>
                  <a:pt x="17916" y="22366"/>
                  <a:pt x="17954" y="22359"/>
                  <a:pt x="17997" y="22345"/>
                </a:cubicBezTo>
                <a:lnTo>
                  <a:pt x="18110" y="22269"/>
                </a:lnTo>
                <a:cubicBezTo>
                  <a:pt x="18110" y="22269"/>
                  <a:pt x="18110" y="22232"/>
                  <a:pt x="18110" y="22232"/>
                </a:cubicBezTo>
                <a:cubicBezTo>
                  <a:pt x="18148" y="22194"/>
                  <a:pt x="18186" y="22156"/>
                  <a:pt x="18186" y="22080"/>
                </a:cubicBezTo>
                <a:cubicBezTo>
                  <a:pt x="18186" y="22043"/>
                  <a:pt x="18186" y="22043"/>
                  <a:pt x="18186" y="22005"/>
                </a:cubicBezTo>
                <a:lnTo>
                  <a:pt x="18148" y="21967"/>
                </a:lnTo>
                <a:cubicBezTo>
                  <a:pt x="18065" y="21912"/>
                  <a:pt x="17962" y="21877"/>
                  <a:pt x="17868" y="21877"/>
                </a:cubicBezTo>
                <a:close/>
                <a:moveTo>
                  <a:pt x="341" y="22005"/>
                </a:moveTo>
                <a:cubicBezTo>
                  <a:pt x="190" y="22005"/>
                  <a:pt x="114" y="22080"/>
                  <a:pt x="76" y="22156"/>
                </a:cubicBezTo>
                <a:lnTo>
                  <a:pt x="1" y="22232"/>
                </a:lnTo>
                <a:lnTo>
                  <a:pt x="1" y="22307"/>
                </a:lnTo>
                <a:lnTo>
                  <a:pt x="265" y="22383"/>
                </a:lnTo>
                <a:cubicBezTo>
                  <a:pt x="303" y="22345"/>
                  <a:pt x="454" y="22307"/>
                  <a:pt x="454" y="22194"/>
                </a:cubicBezTo>
                <a:cubicBezTo>
                  <a:pt x="454" y="22156"/>
                  <a:pt x="454" y="22118"/>
                  <a:pt x="454" y="22118"/>
                </a:cubicBezTo>
                <a:lnTo>
                  <a:pt x="341" y="22005"/>
                </a:lnTo>
                <a:close/>
                <a:moveTo>
                  <a:pt x="53826" y="21912"/>
                </a:moveTo>
                <a:cubicBezTo>
                  <a:pt x="53784" y="21912"/>
                  <a:pt x="53738" y="21917"/>
                  <a:pt x="53687" y="21929"/>
                </a:cubicBezTo>
                <a:lnTo>
                  <a:pt x="53574" y="22043"/>
                </a:lnTo>
                <a:lnTo>
                  <a:pt x="53574" y="22307"/>
                </a:lnTo>
                <a:lnTo>
                  <a:pt x="53763" y="22383"/>
                </a:lnTo>
                <a:cubicBezTo>
                  <a:pt x="53801" y="22383"/>
                  <a:pt x="53839" y="22421"/>
                  <a:pt x="53876" y="22421"/>
                </a:cubicBezTo>
                <a:cubicBezTo>
                  <a:pt x="53902" y="22421"/>
                  <a:pt x="53944" y="22437"/>
                  <a:pt x="53991" y="22437"/>
                </a:cubicBezTo>
                <a:cubicBezTo>
                  <a:pt x="54015" y="22437"/>
                  <a:pt x="54040" y="22433"/>
                  <a:pt x="54066" y="22421"/>
                </a:cubicBezTo>
                <a:cubicBezTo>
                  <a:pt x="54103" y="22421"/>
                  <a:pt x="54141" y="22383"/>
                  <a:pt x="54141" y="22307"/>
                </a:cubicBezTo>
                <a:cubicBezTo>
                  <a:pt x="54255" y="22307"/>
                  <a:pt x="54406" y="22269"/>
                  <a:pt x="54406" y="22118"/>
                </a:cubicBezTo>
                <a:cubicBezTo>
                  <a:pt x="54406" y="22080"/>
                  <a:pt x="54406" y="22080"/>
                  <a:pt x="54368" y="22043"/>
                </a:cubicBezTo>
                <a:lnTo>
                  <a:pt x="54255" y="21967"/>
                </a:lnTo>
                <a:cubicBezTo>
                  <a:pt x="54141" y="21967"/>
                  <a:pt x="54103" y="21967"/>
                  <a:pt x="54028" y="21929"/>
                </a:cubicBezTo>
                <a:cubicBezTo>
                  <a:pt x="53977" y="21929"/>
                  <a:pt x="53910" y="21912"/>
                  <a:pt x="53826" y="21912"/>
                </a:cubicBezTo>
                <a:close/>
                <a:moveTo>
                  <a:pt x="32704" y="21929"/>
                </a:moveTo>
                <a:lnTo>
                  <a:pt x="32553" y="22080"/>
                </a:lnTo>
                <a:cubicBezTo>
                  <a:pt x="32515" y="22118"/>
                  <a:pt x="32440" y="22194"/>
                  <a:pt x="32477" y="22307"/>
                </a:cubicBezTo>
                <a:lnTo>
                  <a:pt x="32629" y="22421"/>
                </a:lnTo>
                <a:cubicBezTo>
                  <a:pt x="32666" y="22421"/>
                  <a:pt x="32666" y="22421"/>
                  <a:pt x="32742" y="22458"/>
                </a:cubicBezTo>
                <a:lnTo>
                  <a:pt x="32931" y="22345"/>
                </a:lnTo>
                <a:lnTo>
                  <a:pt x="32931" y="22232"/>
                </a:lnTo>
                <a:cubicBezTo>
                  <a:pt x="32931" y="21967"/>
                  <a:pt x="32818" y="21929"/>
                  <a:pt x="32704" y="21929"/>
                </a:cubicBezTo>
                <a:close/>
                <a:moveTo>
                  <a:pt x="2874" y="22043"/>
                </a:moveTo>
                <a:lnTo>
                  <a:pt x="2647" y="22156"/>
                </a:lnTo>
                <a:cubicBezTo>
                  <a:pt x="2647" y="22194"/>
                  <a:pt x="2647" y="22194"/>
                  <a:pt x="2647" y="22194"/>
                </a:cubicBezTo>
                <a:cubicBezTo>
                  <a:pt x="2647" y="22194"/>
                  <a:pt x="2647" y="22232"/>
                  <a:pt x="2647" y="22232"/>
                </a:cubicBezTo>
                <a:cubicBezTo>
                  <a:pt x="2609" y="22269"/>
                  <a:pt x="2572" y="22307"/>
                  <a:pt x="2534" y="22383"/>
                </a:cubicBezTo>
                <a:lnTo>
                  <a:pt x="2647" y="22496"/>
                </a:lnTo>
                <a:cubicBezTo>
                  <a:pt x="2698" y="22509"/>
                  <a:pt x="2740" y="22513"/>
                  <a:pt x="2776" y="22513"/>
                </a:cubicBezTo>
                <a:cubicBezTo>
                  <a:pt x="2849" y="22513"/>
                  <a:pt x="2899" y="22496"/>
                  <a:pt x="2950" y="22496"/>
                </a:cubicBezTo>
                <a:cubicBezTo>
                  <a:pt x="2987" y="22458"/>
                  <a:pt x="2987" y="22458"/>
                  <a:pt x="3025" y="22458"/>
                </a:cubicBezTo>
                <a:lnTo>
                  <a:pt x="3176" y="22345"/>
                </a:lnTo>
                <a:cubicBezTo>
                  <a:pt x="3176" y="22345"/>
                  <a:pt x="3176" y="22345"/>
                  <a:pt x="3176" y="22307"/>
                </a:cubicBezTo>
                <a:cubicBezTo>
                  <a:pt x="3176" y="22156"/>
                  <a:pt x="3025" y="22080"/>
                  <a:pt x="2950" y="22080"/>
                </a:cubicBezTo>
                <a:cubicBezTo>
                  <a:pt x="2912" y="22043"/>
                  <a:pt x="2874" y="22043"/>
                  <a:pt x="2874" y="22043"/>
                </a:cubicBezTo>
                <a:close/>
                <a:moveTo>
                  <a:pt x="62198" y="22076"/>
                </a:moveTo>
                <a:cubicBezTo>
                  <a:pt x="62173" y="22076"/>
                  <a:pt x="62147" y="22078"/>
                  <a:pt x="62119" y="22080"/>
                </a:cubicBezTo>
                <a:lnTo>
                  <a:pt x="62005" y="22194"/>
                </a:lnTo>
                <a:lnTo>
                  <a:pt x="62005" y="22383"/>
                </a:lnTo>
                <a:lnTo>
                  <a:pt x="62156" y="22496"/>
                </a:lnTo>
                <a:cubicBezTo>
                  <a:pt x="62270" y="22496"/>
                  <a:pt x="62345" y="22534"/>
                  <a:pt x="62383" y="22534"/>
                </a:cubicBezTo>
                <a:lnTo>
                  <a:pt x="62572" y="22421"/>
                </a:lnTo>
                <a:cubicBezTo>
                  <a:pt x="62537" y="22281"/>
                  <a:pt x="62502" y="22076"/>
                  <a:pt x="62198" y="22076"/>
                </a:cubicBezTo>
                <a:close/>
                <a:moveTo>
                  <a:pt x="25143" y="22269"/>
                </a:moveTo>
                <a:cubicBezTo>
                  <a:pt x="24954" y="22307"/>
                  <a:pt x="24840" y="22383"/>
                  <a:pt x="24878" y="22534"/>
                </a:cubicBezTo>
                <a:lnTo>
                  <a:pt x="25029" y="22610"/>
                </a:lnTo>
                <a:lnTo>
                  <a:pt x="25105" y="22610"/>
                </a:lnTo>
                <a:cubicBezTo>
                  <a:pt x="25143" y="22610"/>
                  <a:pt x="25332" y="22610"/>
                  <a:pt x="25332" y="22458"/>
                </a:cubicBezTo>
                <a:lnTo>
                  <a:pt x="25294" y="22383"/>
                </a:lnTo>
                <a:cubicBezTo>
                  <a:pt x="25294" y="22421"/>
                  <a:pt x="25294" y="22421"/>
                  <a:pt x="25294" y="22421"/>
                </a:cubicBezTo>
                <a:lnTo>
                  <a:pt x="25143" y="22269"/>
                </a:lnTo>
                <a:close/>
                <a:moveTo>
                  <a:pt x="30562" y="22248"/>
                </a:moveTo>
                <a:cubicBezTo>
                  <a:pt x="30528" y="22248"/>
                  <a:pt x="30499" y="22257"/>
                  <a:pt x="30474" y="22269"/>
                </a:cubicBezTo>
                <a:cubicBezTo>
                  <a:pt x="30322" y="22307"/>
                  <a:pt x="30322" y="22534"/>
                  <a:pt x="30474" y="22610"/>
                </a:cubicBezTo>
                <a:cubicBezTo>
                  <a:pt x="30504" y="22610"/>
                  <a:pt x="30534" y="22616"/>
                  <a:pt x="30569" y="22616"/>
                </a:cubicBezTo>
                <a:cubicBezTo>
                  <a:pt x="30622" y="22616"/>
                  <a:pt x="30685" y="22602"/>
                  <a:pt x="30776" y="22534"/>
                </a:cubicBezTo>
                <a:lnTo>
                  <a:pt x="30814" y="22383"/>
                </a:lnTo>
                <a:cubicBezTo>
                  <a:pt x="30713" y="22282"/>
                  <a:pt x="30629" y="22248"/>
                  <a:pt x="30562" y="22248"/>
                </a:cubicBezTo>
                <a:close/>
                <a:moveTo>
                  <a:pt x="48281" y="22194"/>
                </a:moveTo>
                <a:lnTo>
                  <a:pt x="48168" y="22307"/>
                </a:lnTo>
                <a:lnTo>
                  <a:pt x="48168" y="22534"/>
                </a:lnTo>
                <a:lnTo>
                  <a:pt x="48281" y="22685"/>
                </a:lnTo>
                <a:lnTo>
                  <a:pt x="48546" y="22685"/>
                </a:lnTo>
                <a:lnTo>
                  <a:pt x="48659" y="22534"/>
                </a:lnTo>
                <a:lnTo>
                  <a:pt x="48659" y="22307"/>
                </a:lnTo>
                <a:lnTo>
                  <a:pt x="48546" y="22194"/>
                </a:lnTo>
                <a:close/>
                <a:moveTo>
                  <a:pt x="31721" y="22080"/>
                </a:moveTo>
                <a:lnTo>
                  <a:pt x="31570" y="22232"/>
                </a:lnTo>
                <a:cubicBezTo>
                  <a:pt x="31608" y="22269"/>
                  <a:pt x="31570" y="22345"/>
                  <a:pt x="31570" y="22383"/>
                </a:cubicBezTo>
                <a:cubicBezTo>
                  <a:pt x="31570" y="22421"/>
                  <a:pt x="31532" y="22458"/>
                  <a:pt x="31532" y="22496"/>
                </a:cubicBezTo>
                <a:cubicBezTo>
                  <a:pt x="31532" y="22610"/>
                  <a:pt x="31608" y="22648"/>
                  <a:pt x="31721" y="22685"/>
                </a:cubicBezTo>
                <a:lnTo>
                  <a:pt x="31721" y="22648"/>
                </a:lnTo>
                <a:cubicBezTo>
                  <a:pt x="31789" y="22716"/>
                  <a:pt x="31857" y="22729"/>
                  <a:pt x="31917" y="22729"/>
                </a:cubicBezTo>
                <a:cubicBezTo>
                  <a:pt x="31957" y="22729"/>
                  <a:pt x="31993" y="22723"/>
                  <a:pt x="32024" y="22723"/>
                </a:cubicBezTo>
                <a:lnTo>
                  <a:pt x="32099" y="22572"/>
                </a:lnTo>
                <a:cubicBezTo>
                  <a:pt x="32061" y="22534"/>
                  <a:pt x="32061" y="22458"/>
                  <a:pt x="32061" y="22421"/>
                </a:cubicBezTo>
                <a:cubicBezTo>
                  <a:pt x="32099" y="22383"/>
                  <a:pt x="32099" y="22345"/>
                  <a:pt x="32099" y="22307"/>
                </a:cubicBezTo>
                <a:cubicBezTo>
                  <a:pt x="32099" y="22307"/>
                  <a:pt x="32099" y="22194"/>
                  <a:pt x="32024" y="22156"/>
                </a:cubicBezTo>
                <a:cubicBezTo>
                  <a:pt x="31910" y="22080"/>
                  <a:pt x="31797" y="22080"/>
                  <a:pt x="31721" y="22080"/>
                </a:cubicBezTo>
                <a:close/>
                <a:moveTo>
                  <a:pt x="47185" y="22232"/>
                </a:moveTo>
                <a:lnTo>
                  <a:pt x="47109" y="22269"/>
                </a:lnTo>
                <a:cubicBezTo>
                  <a:pt x="46996" y="22383"/>
                  <a:pt x="46996" y="22458"/>
                  <a:pt x="46996" y="22610"/>
                </a:cubicBezTo>
                <a:lnTo>
                  <a:pt x="47109" y="22723"/>
                </a:lnTo>
                <a:cubicBezTo>
                  <a:pt x="47142" y="22734"/>
                  <a:pt x="47172" y="22739"/>
                  <a:pt x="47200" y="22739"/>
                </a:cubicBezTo>
                <a:cubicBezTo>
                  <a:pt x="47267" y="22739"/>
                  <a:pt x="47320" y="22712"/>
                  <a:pt x="47374" y="22685"/>
                </a:cubicBezTo>
                <a:cubicBezTo>
                  <a:pt x="47411" y="22648"/>
                  <a:pt x="47487" y="22572"/>
                  <a:pt x="47487" y="22496"/>
                </a:cubicBezTo>
                <a:cubicBezTo>
                  <a:pt x="47487" y="22421"/>
                  <a:pt x="47411" y="22345"/>
                  <a:pt x="47374" y="22269"/>
                </a:cubicBezTo>
                <a:cubicBezTo>
                  <a:pt x="47298" y="22232"/>
                  <a:pt x="47260" y="22232"/>
                  <a:pt x="47185" y="22232"/>
                </a:cubicBezTo>
                <a:close/>
                <a:moveTo>
                  <a:pt x="11864" y="22377"/>
                </a:moveTo>
                <a:cubicBezTo>
                  <a:pt x="11802" y="22377"/>
                  <a:pt x="11743" y="22399"/>
                  <a:pt x="11721" y="22421"/>
                </a:cubicBezTo>
                <a:cubicBezTo>
                  <a:pt x="11608" y="22458"/>
                  <a:pt x="11570" y="22534"/>
                  <a:pt x="11570" y="22572"/>
                </a:cubicBezTo>
                <a:lnTo>
                  <a:pt x="11570" y="22648"/>
                </a:lnTo>
                <a:lnTo>
                  <a:pt x="11721" y="22723"/>
                </a:lnTo>
                <a:cubicBezTo>
                  <a:pt x="11721" y="22761"/>
                  <a:pt x="11797" y="22799"/>
                  <a:pt x="11872" y="22837"/>
                </a:cubicBezTo>
                <a:lnTo>
                  <a:pt x="12023" y="22723"/>
                </a:lnTo>
                <a:lnTo>
                  <a:pt x="12023" y="22685"/>
                </a:lnTo>
                <a:lnTo>
                  <a:pt x="12099" y="22648"/>
                </a:lnTo>
                <a:cubicBezTo>
                  <a:pt x="12099" y="22610"/>
                  <a:pt x="12099" y="22572"/>
                  <a:pt x="12099" y="22572"/>
                </a:cubicBezTo>
                <a:cubicBezTo>
                  <a:pt x="12099" y="22496"/>
                  <a:pt x="12061" y="22421"/>
                  <a:pt x="11986" y="22421"/>
                </a:cubicBezTo>
                <a:cubicBezTo>
                  <a:pt x="11954" y="22389"/>
                  <a:pt x="11908" y="22377"/>
                  <a:pt x="11864" y="22377"/>
                </a:cubicBezTo>
                <a:close/>
                <a:moveTo>
                  <a:pt x="66315" y="22534"/>
                </a:moveTo>
                <a:cubicBezTo>
                  <a:pt x="66126" y="22534"/>
                  <a:pt x="66013" y="22610"/>
                  <a:pt x="66051" y="22799"/>
                </a:cubicBezTo>
                <a:lnTo>
                  <a:pt x="66202" y="22874"/>
                </a:lnTo>
                <a:lnTo>
                  <a:pt x="66315" y="22874"/>
                </a:lnTo>
                <a:lnTo>
                  <a:pt x="66429" y="22761"/>
                </a:lnTo>
                <a:cubicBezTo>
                  <a:pt x="66466" y="22761"/>
                  <a:pt x="66504" y="22723"/>
                  <a:pt x="66504" y="22685"/>
                </a:cubicBezTo>
                <a:lnTo>
                  <a:pt x="66315" y="22534"/>
                </a:lnTo>
                <a:close/>
                <a:moveTo>
                  <a:pt x="66655" y="22421"/>
                </a:moveTo>
                <a:lnTo>
                  <a:pt x="66542" y="22534"/>
                </a:lnTo>
                <a:lnTo>
                  <a:pt x="66542" y="22572"/>
                </a:lnTo>
                <a:cubicBezTo>
                  <a:pt x="66542" y="22685"/>
                  <a:pt x="66580" y="22761"/>
                  <a:pt x="66618" y="22837"/>
                </a:cubicBezTo>
                <a:lnTo>
                  <a:pt x="66731" y="22874"/>
                </a:lnTo>
                <a:cubicBezTo>
                  <a:pt x="66845" y="22874"/>
                  <a:pt x="66920" y="22837"/>
                  <a:pt x="66996" y="22799"/>
                </a:cubicBezTo>
                <a:lnTo>
                  <a:pt x="67034" y="22723"/>
                </a:lnTo>
                <a:cubicBezTo>
                  <a:pt x="67034" y="22723"/>
                  <a:pt x="67034" y="22685"/>
                  <a:pt x="67034" y="22685"/>
                </a:cubicBezTo>
                <a:cubicBezTo>
                  <a:pt x="67034" y="22572"/>
                  <a:pt x="66996" y="22534"/>
                  <a:pt x="66958" y="22496"/>
                </a:cubicBezTo>
                <a:cubicBezTo>
                  <a:pt x="66882" y="22458"/>
                  <a:pt x="66807" y="22421"/>
                  <a:pt x="66655" y="22421"/>
                </a:cubicBezTo>
                <a:close/>
                <a:moveTo>
                  <a:pt x="87463" y="22320"/>
                </a:moveTo>
                <a:cubicBezTo>
                  <a:pt x="87400" y="22320"/>
                  <a:pt x="87343" y="22339"/>
                  <a:pt x="87298" y="22383"/>
                </a:cubicBezTo>
                <a:cubicBezTo>
                  <a:pt x="87223" y="22458"/>
                  <a:pt x="87185" y="22572"/>
                  <a:pt x="87185" y="22648"/>
                </a:cubicBezTo>
                <a:cubicBezTo>
                  <a:pt x="87185" y="22685"/>
                  <a:pt x="87185" y="22723"/>
                  <a:pt x="87185" y="22761"/>
                </a:cubicBezTo>
                <a:lnTo>
                  <a:pt x="87336" y="22874"/>
                </a:lnTo>
                <a:cubicBezTo>
                  <a:pt x="87639" y="22874"/>
                  <a:pt x="87677" y="22761"/>
                  <a:pt x="87677" y="22610"/>
                </a:cubicBezTo>
                <a:cubicBezTo>
                  <a:pt x="87677" y="22572"/>
                  <a:pt x="87677" y="22534"/>
                  <a:pt x="87714" y="22496"/>
                </a:cubicBezTo>
                <a:lnTo>
                  <a:pt x="87601" y="22345"/>
                </a:lnTo>
                <a:cubicBezTo>
                  <a:pt x="87554" y="22329"/>
                  <a:pt x="87507" y="22320"/>
                  <a:pt x="87463" y="22320"/>
                </a:cubicBezTo>
                <a:close/>
                <a:moveTo>
                  <a:pt x="79510" y="22534"/>
                </a:moveTo>
                <a:lnTo>
                  <a:pt x="79359" y="22648"/>
                </a:lnTo>
                <a:lnTo>
                  <a:pt x="79359" y="22799"/>
                </a:lnTo>
                <a:lnTo>
                  <a:pt x="79510" y="22912"/>
                </a:lnTo>
                <a:lnTo>
                  <a:pt x="79699" y="22912"/>
                </a:lnTo>
                <a:lnTo>
                  <a:pt x="79813" y="22799"/>
                </a:lnTo>
                <a:lnTo>
                  <a:pt x="79813" y="22648"/>
                </a:lnTo>
                <a:lnTo>
                  <a:pt x="79699" y="22534"/>
                </a:lnTo>
                <a:close/>
                <a:moveTo>
                  <a:pt x="487" y="22581"/>
                </a:moveTo>
                <a:cubicBezTo>
                  <a:pt x="454" y="22581"/>
                  <a:pt x="417" y="22591"/>
                  <a:pt x="379" y="22610"/>
                </a:cubicBezTo>
                <a:cubicBezTo>
                  <a:pt x="303" y="22648"/>
                  <a:pt x="265" y="22723"/>
                  <a:pt x="265" y="22799"/>
                </a:cubicBezTo>
                <a:cubicBezTo>
                  <a:pt x="265" y="22874"/>
                  <a:pt x="303" y="22950"/>
                  <a:pt x="417" y="22988"/>
                </a:cubicBezTo>
                <a:cubicBezTo>
                  <a:pt x="454" y="22988"/>
                  <a:pt x="530" y="22988"/>
                  <a:pt x="606" y="22950"/>
                </a:cubicBezTo>
                <a:cubicBezTo>
                  <a:pt x="643" y="22912"/>
                  <a:pt x="681" y="22837"/>
                  <a:pt x="681" y="22799"/>
                </a:cubicBezTo>
                <a:cubicBezTo>
                  <a:pt x="681" y="22723"/>
                  <a:pt x="643" y="22648"/>
                  <a:pt x="568" y="22610"/>
                </a:cubicBezTo>
                <a:cubicBezTo>
                  <a:pt x="549" y="22591"/>
                  <a:pt x="520" y="22581"/>
                  <a:pt x="487" y="22581"/>
                </a:cubicBezTo>
                <a:close/>
                <a:moveTo>
                  <a:pt x="21415" y="22593"/>
                </a:moveTo>
                <a:cubicBezTo>
                  <a:pt x="21391" y="22593"/>
                  <a:pt x="21362" y="22597"/>
                  <a:pt x="21324" y="22610"/>
                </a:cubicBezTo>
                <a:lnTo>
                  <a:pt x="21211" y="22723"/>
                </a:lnTo>
                <a:lnTo>
                  <a:pt x="21211" y="22799"/>
                </a:lnTo>
                <a:lnTo>
                  <a:pt x="21324" y="22912"/>
                </a:lnTo>
                <a:cubicBezTo>
                  <a:pt x="21362" y="22950"/>
                  <a:pt x="21400" y="22950"/>
                  <a:pt x="21438" y="22988"/>
                </a:cubicBezTo>
                <a:lnTo>
                  <a:pt x="21627" y="22837"/>
                </a:lnTo>
                <a:cubicBezTo>
                  <a:pt x="21589" y="22761"/>
                  <a:pt x="21589" y="22685"/>
                  <a:pt x="21513" y="22610"/>
                </a:cubicBezTo>
                <a:cubicBezTo>
                  <a:pt x="21488" y="22610"/>
                  <a:pt x="21463" y="22593"/>
                  <a:pt x="21415" y="22593"/>
                </a:cubicBezTo>
                <a:close/>
                <a:moveTo>
                  <a:pt x="3403" y="22648"/>
                </a:moveTo>
                <a:cubicBezTo>
                  <a:pt x="3290" y="22648"/>
                  <a:pt x="3214" y="22648"/>
                  <a:pt x="3176" y="22685"/>
                </a:cubicBezTo>
                <a:cubicBezTo>
                  <a:pt x="3139" y="22723"/>
                  <a:pt x="3063" y="22799"/>
                  <a:pt x="3063" y="22874"/>
                </a:cubicBezTo>
                <a:lnTo>
                  <a:pt x="3063" y="22912"/>
                </a:lnTo>
                <a:lnTo>
                  <a:pt x="3214" y="23026"/>
                </a:lnTo>
                <a:cubicBezTo>
                  <a:pt x="3290" y="23026"/>
                  <a:pt x="3403" y="23026"/>
                  <a:pt x="3441" y="22988"/>
                </a:cubicBezTo>
                <a:cubicBezTo>
                  <a:pt x="3479" y="22950"/>
                  <a:pt x="3517" y="22874"/>
                  <a:pt x="3517" y="22799"/>
                </a:cubicBezTo>
                <a:lnTo>
                  <a:pt x="3517" y="22761"/>
                </a:lnTo>
                <a:lnTo>
                  <a:pt x="3403" y="22648"/>
                </a:lnTo>
                <a:close/>
                <a:moveTo>
                  <a:pt x="48432" y="22685"/>
                </a:moveTo>
                <a:cubicBezTo>
                  <a:pt x="48205" y="22685"/>
                  <a:pt x="48130" y="22799"/>
                  <a:pt x="48168" y="22950"/>
                </a:cubicBezTo>
                <a:lnTo>
                  <a:pt x="48281" y="23026"/>
                </a:lnTo>
                <a:lnTo>
                  <a:pt x="48394" y="23026"/>
                </a:lnTo>
                <a:lnTo>
                  <a:pt x="48546" y="22912"/>
                </a:lnTo>
                <a:cubicBezTo>
                  <a:pt x="48546" y="22912"/>
                  <a:pt x="48583" y="22874"/>
                  <a:pt x="48583" y="22837"/>
                </a:cubicBezTo>
                <a:lnTo>
                  <a:pt x="48432" y="22685"/>
                </a:lnTo>
                <a:close/>
                <a:moveTo>
                  <a:pt x="71911" y="22648"/>
                </a:moveTo>
                <a:lnTo>
                  <a:pt x="71759" y="22761"/>
                </a:lnTo>
                <a:lnTo>
                  <a:pt x="71759" y="22912"/>
                </a:lnTo>
                <a:lnTo>
                  <a:pt x="71873" y="23026"/>
                </a:lnTo>
                <a:cubicBezTo>
                  <a:pt x="71916" y="23038"/>
                  <a:pt x="71955" y="23043"/>
                  <a:pt x="71989" y="23043"/>
                </a:cubicBezTo>
                <a:cubicBezTo>
                  <a:pt x="72161" y="23043"/>
                  <a:pt x="72219" y="22906"/>
                  <a:pt x="72251" y="22874"/>
                </a:cubicBezTo>
                <a:cubicBezTo>
                  <a:pt x="72251" y="22837"/>
                  <a:pt x="72251" y="22837"/>
                  <a:pt x="72251" y="22837"/>
                </a:cubicBezTo>
                <a:lnTo>
                  <a:pt x="72138" y="22648"/>
                </a:lnTo>
                <a:close/>
                <a:moveTo>
                  <a:pt x="54784" y="22345"/>
                </a:moveTo>
                <a:cubicBezTo>
                  <a:pt x="54595" y="22345"/>
                  <a:pt x="54481" y="22421"/>
                  <a:pt x="54481" y="22534"/>
                </a:cubicBezTo>
                <a:lnTo>
                  <a:pt x="54519" y="22648"/>
                </a:lnTo>
                <a:cubicBezTo>
                  <a:pt x="54557" y="22685"/>
                  <a:pt x="54633" y="22685"/>
                  <a:pt x="54670" y="22685"/>
                </a:cubicBezTo>
                <a:lnTo>
                  <a:pt x="54633" y="22723"/>
                </a:lnTo>
                <a:cubicBezTo>
                  <a:pt x="54595" y="22723"/>
                  <a:pt x="54595" y="22761"/>
                  <a:pt x="54557" y="22761"/>
                </a:cubicBezTo>
                <a:cubicBezTo>
                  <a:pt x="54519" y="22799"/>
                  <a:pt x="54406" y="22837"/>
                  <a:pt x="54406" y="22912"/>
                </a:cubicBezTo>
                <a:cubicBezTo>
                  <a:pt x="54406" y="23026"/>
                  <a:pt x="54519" y="23063"/>
                  <a:pt x="54557" y="23063"/>
                </a:cubicBezTo>
                <a:lnTo>
                  <a:pt x="54595" y="23063"/>
                </a:lnTo>
                <a:lnTo>
                  <a:pt x="54633" y="23139"/>
                </a:lnTo>
                <a:lnTo>
                  <a:pt x="54746" y="23139"/>
                </a:lnTo>
                <a:cubicBezTo>
                  <a:pt x="54935" y="23101"/>
                  <a:pt x="54935" y="23026"/>
                  <a:pt x="54935" y="22988"/>
                </a:cubicBezTo>
                <a:lnTo>
                  <a:pt x="54935" y="22950"/>
                </a:lnTo>
                <a:lnTo>
                  <a:pt x="54859" y="22874"/>
                </a:lnTo>
                <a:cubicBezTo>
                  <a:pt x="54935" y="22837"/>
                  <a:pt x="54935" y="22723"/>
                  <a:pt x="54859" y="22685"/>
                </a:cubicBezTo>
                <a:lnTo>
                  <a:pt x="55049" y="22648"/>
                </a:lnTo>
                <a:cubicBezTo>
                  <a:pt x="55049" y="22610"/>
                  <a:pt x="55049" y="22572"/>
                  <a:pt x="55049" y="22572"/>
                </a:cubicBezTo>
                <a:cubicBezTo>
                  <a:pt x="55049" y="22421"/>
                  <a:pt x="54935" y="22345"/>
                  <a:pt x="54784" y="22345"/>
                </a:cubicBezTo>
                <a:close/>
                <a:moveTo>
                  <a:pt x="17468" y="22799"/>
                </a:moveTo>
                <a:lnTo>
                  <a:pt x="17317" y="22950"/>
                </a:lnTo>
                <a:cubicBezTo>
                  <a:pt x="17317" y="23026"/>
                  <a:pt x="17279" y="23026"/>
                  <a:pt x="17279" y="23026"/>
                </a:cubicBezTo>
                <a:lnTo>
                  <a:pt x="17279" y="23215"/>
                </a:lnTo>
                <a:cubicBezTo>
                  <a:pt x="17317" y="23252"/>
                  <a:pt x="17392" y="23252"/>
                  <a:pt x="17468" y="23252"/>
                </a:cubicBezTo>
                <a:cubicBezTo>
                  <a:pt x="17581" y="23252"/>
                  <a:pt x="17695" y="23215"/>
                  <a:pt x="17770" y="23139"/>
                </a:cubicBezTo>
                <a:lnTo>
                  <a:pt x="17770" y="22988"/>
                </a:lnTo>
                <a:cubicBezTo>
                  <a:pt x="17732" y="22950"/>
                  <a:pt x="17732" y="22950"/>
                  <a:pt x="17695" y="22912"/>
                </a:cubicBezTo>
                <a:cubicBezTo>
                  <a:pt x="17657" y="22874"/>
                  <a:pt x="17581" y="22799"/>
                  <a:pt x="17468" y="22799"/>
                </a:cubicBezTo>
                <a:close/>
                <a:moveTo>
                  <a:pt x="75238" y="22799"/>
                </a:moveTo>
                <a:lnTo>
                  <a:pt x="75087" y="22912"/>
                </a:lnTo>
                <a:cubicBezTo>
                  <a:pt x="75087" y="22950"/>
                  <a:pt x="75087" y="22950"/>
                  <a:pt x="75087" y="22950"/>
                </a:cubicBezTo>
                <a:lnTo>
                  <a:pt x="75238" y="22950"/>
                </a:lnTo>
                <a:lnTo>
                  <a:pt x="75087" y="22988"/>
                </a:lnTo>
                <a:cubicBezTo>
                  <a:pt x="75087" y="23063"/>
                  <a:pt x="75087" y="23215"/>
                  <a:pt x="75238" y="23252"/>
                </a:cubicBezTo>
                <a:lnTo>
                  <a:pt x="75427" y="23139"/>
                </a:lnTo>
                <a:cubicBezTo>
                  <a:pt x="75465" y="23101"/>
                  <a:pt x="75540" y="23063"/>
                  <a:pt x="75540" y="22950"/>
                </a:cubicBezTo>
                <a:cubicBezTo>
                  <a:pt x="75540" y="22950"/>
                  <a:pt x="75540" y="22912"/>
                  <a:pt x="75540" y="22874"/>
                </a:cubicBezTo>
                <a:lnTo>
                  <a:pt x="75389" y="22799"/>
                </a:lnTo>
                <a:close/>
                <a:moveTo>
                  <a:pt x="65748" y="22950"/>
                </a:moveTo>
                <a:lnTo>
                  <a:pt x="65559" y="23063"/>
                </a:lnTo>
                <a:cubicBezTo>
                  <a:pt x="65559" y="23026"/>
                  <a:pt x="65597" y="23026"/>
                  <a:pt x="65559" y="23026"/>
                </a:cubicBezTo>
                <a:cubicBezTo>
                  <a:pt x="65521" y="23026"/>
                  <a:pt x="65370" y="23063"/>
                  <a:pt x="65370" y="23215"/>
                </a:cubicBezTo>
                <a:lnTo>
                  <a:pt x="65408" y="23290"/>
                </a:lnTo>
                <a:cubicBezTo>
                  <a:pt x="65483" y="23366"/>
                  <a:pt x="65559" y="23404"/>
                  <a:pt x="65672" y="23404"/>
                </a:cubicBezTo>
                <a:cubicBezTo>
                  <a:pt x="65824" y="23366"/>
                  <a:pt x="65899" y="23252"/>
                  <a:pt x="65899" y="23139"/>
                </a:cubicBezTo>
                <a:cubicBezTo>
                  <a:pt x="65899" y="23063"/>
                  <a:pt x="65862" y="22988"/>
                  <a:pt x="65748" y="22950"/>
                </a:cubicBezTo>
                <a:close/>
                <a:moveTo>
                  <a:pt x="61325" y="22799"/>
                </a:moveTo>
                <a:lnTo>
                  <a:pt x="61211" y="22837"/>
                </a:lnTo>
                <a:cubicBezTo>
                  <a:pt x="61136" y="22874"/>
                  <a:pt x="60984" y="22988"/>
                  <a:pt x="60984" y="23139"/>
                </a:cubicBezTo>
                <a:cubicBezTo>
                  <a:pt x="60984" y="23215"/>
                  <a:pt x="61022" y="23252"/>
                  <a:pt x="61060" y="23328"/>
                </a:cubicBezTo>
                <a:lnTo>
                  <a:pt x="61136" y="23404"/>
                </a:lnTo>
                <a:cubicBezTo>
                  <a:pt x="61170" y="23411"/>
                  <a:pt x="61201" y="23414"/>
                  <a:pt x="61229" y="23414"/>
                </a:cubicBezTo>
                <a:cubicBezTo>
                  <a:pt x="61352" y="23414"/>
                  <a:pt x="61414" y="23352"/>
                  <a:pt x="61476" y="23290"/>
                </a:cubicBezTo>
                <a:cubicBezTo>
                  <a:pt x="61589" y="23290"/>
                  <a:pt x="61665" y="23215"/>
                  <a:pt x="61665" y="23139"/>
                </a:cubicBezTo>
                <a:lnTo>
                  <a:pt x="61589" y="23026"/>
                </a:lnTo>
                <a:cubicBezTo>
                  <a:pt x="61589" y="23026"/>
                  <a:pt x="61589" y="22988"/>
                  <a:pt x="61551" y="22950"/>
                </a:cubicBezTo>
                <a:cubicBezTo>
                  <a:pt x="61551" y="22912"/>
                  <a:pt x="61476" y="22799"/>
                  <a:pt x="61325" y="22799"/>
                </a:cubicBezTo>
                <a:close/>
                <a:moveTo>
                  <a:pt x="37558" y="23048"/>
                </a:moveTo>
                <a:cubicBezTo>
                  <a:pt x="37531" y="23048"/>
                  <a:pt x="37501" y="23052"/>
                  <a:pt x="37468" y="23063"/>
                </a:cubicBezTo>
                <a:lnTo>
                  <a:pt x="37355" y="23177"/>
                </a:lnTo>
                <a:lnTo>
                  <a:pt x="37355" y="23328"/>
                </a:lnTo>
                <a:lnTo>
                  <a:pt x="37506" y="23441"/>
                </a:lnTo>
                <a:lnTo>
                  <a:pt x="37695" y="23441"/>
                </a:lnTo>
                <a:lnTo>
                  <a:pt x="37808" y="23328"/>
                </a:lnTo>
                <a:lnTo>
                  <a:pt x="37808" y="23215"/>
                </a:lnTo>
                <a:lnTo>
                  <a:pt x="37695" y="23101"/>
                </a:lnTo>
                <a:cubicBezTo>
                  <a:pt x="37668" y="23074"/>
                  <a:pt x="37622" y="23048"/>
                  <a:pt x="37558" y="23048"/>
                </a:cubicBezTo>
                <a:close/>
                <a:moveTo>
                  <a:pt x="73839" y="22988"/>
                </a:moveTo>
                <a:lnTo>
                  <a:pt x="73688" y="23101"/>
                </a:lnTo>
                <a:cubicBezTo>
                  <a:pt x="73688" y="23252"/>
                  <a:pt x="73725" y="23328"/>
                  <a:pt x="73801" y="23404"/>
                </a:cubicBezTo>
                <a:cubicBezTo>
                  <a:pt x="73839" y="23441"/>
                  <a:pt x="73952" y="23441"/>
                  <a:pt x="74028" y="23441"/>
                </a:cubicBezTo>
                <a:lnTo>
                  <a:pt x="74141" y="23328"/>
                </a:lnTo>
                <a:cubicBezTo>
                  <a:pt x="74141" y="23328"/>
                  <a:pt x="74179" y="23290"/>
                  <a:pt x="74179" y="23290"/>
                </a:cubicBezTo>
                <a:cubicBezTo>
                  <a:pt x="74179" y="23177"/>
                  <a:pt x="74141" y="23101"/>
                  <a:pt x="74066" y="23063"/>
                </a:cubicBezTo>
                <a:cubicBezTo>
                  <a:pt x="73990" y="23026"/>
                  <a:pt x="73915" y="22988"/>
                  <a:pt x="73839" y="22988"/>
                </a:cubicBezTo>
                <a:close/>
                <a:moveTo>
                  <a:pt x="74406" y="23215"/>
                </a:moveTo>
                <a:cubicBezTo>
                  <a:pt x="74255" y="23215"/>
                  <a:pt x="74179" y="23290"/>
                  <a:pt x="74179" y="23404"/>
                </a:cubicBezTo>
                <a:lnTo>
                  <a:pt x="74330" y="23404"/>
                </a:lnTo>
                <a:cubicBezTo>
                  <a:pt x="74330" y="23404"/>
                  <a:pt x="74293" y="23404"/>
                  <a:pt x="74330" y="23441"/>
                </a:cubicBezTo>
                <a:lnTo>
                  <a:pt x="74519" y="23441"/>
                </a:lnTo>
                <a:cubicBezTo>
                  <a:pt x="74519" y="23404"/>
                  <a:pt x="74519" y="23404"/>
                  <a:pt x="74482" y="23404"/>
                </a:cubicBezTo>
                <a:lnTo>
                  <a:pt x="74671" y="23404"/>
                </a:lnTo>
                <a:cubicBezTo>
                  <a:pt x="74671" y="23328"/>
                  <a:pt x="74633" y="23290"/>
                  <a:pt x="74595" y="23252"/>
                </a:cubicBezTo>
                <a:cubicBezTo>
                  <a:pt x="74557" y="23215"/>
                  <a:pt x="74482" y="23215"/>
                  <a:pt x="74406" y="23215"/>
                </a:cubicBezTo>
                <a:close/>
                <a:moveTo>
                  <a:pt x="42397" y="23048"/>
                </a:moveTo>
                <a:cubicBezTo>
                  <a:pt x="42371" y="23048"/>
                  <a:pt x="42341" y="23052"/>
                  <a:pt x="42307" y="23063"/>
                </a:cubicBezTo>
                <a:lnTo>
                  <a:pt x="42194" y="23177"/>
                </a:lnTo>
                <a:cubicBezTo>
                  <a:pt x="42194" y="23215"/>
                  <a:pt x="42156" y="23215"/>
                  <a:pt x="42156" y="23252"/>
                </a:cubicBezTo>
                <a:lnTo>
                  <a:pt x="42270" y="23441"/>
                </a:lnTo>
                <a:cubicBezTo>
                  <a:pt x="42307" y="23441"/>
                  <a:pt x="42307" y="23441"/>
                  <a:pt x="42383" y="23479"/>
                </a:cubicBezTo>
                <a:lnTo>
                  <a:pt x="42534" y="23479"/>
                </a:lnTo>
                <a:cubicBezTo>
                  <a:pt x="42610" y="23404"/>
                  <a:pt x="42648" y="23328"/>
                  <a:pt x="42648" y="23290"/>
                </a:cubicBezTo>
                <a:cubicBezTo>
                  <a:pt x="42648" y="23215"/>
                  <a:pt x="42610" y="23139"/>
                  <a:pt x="42534" y="23101"/>
                </a:cubicBezTo>
                <a:cubicBezTo>
                  <a:pt x="42507" y="23074"/>
                  <a:pt x="42462" y="23048"/>
                  <a:pt x="42397" y="23048"/>
                </a:cubicBezTo>
                <a:close/>
                <a:moveTo>
                  <a:pt x="7978" y="23215"/>
                </a:moveTo>
                <a:cubicBezTo>
                  <a:pt x="7827" y="23215"/>
                  <a:pt x="7638" y="23328"/>
                  <a:pt x="7638" y="23479"/>
                </a:cubicBezTo>
                <a:lnTo>
                  <a:pt x="7789" y="23479"/>
                </a:lnTo>
                <a:cubicBezTo>
                  <a:pt x="7821" y="23511"/>
                  <a:pt x="7844" y="23522"/>
                  <a:pt x="7865" y="23522"/>
                </a:cubicBezTo>
                <a:cubicBezTo>
                  <a:pt x="7909" y="23522"/>
                  <a:pt x="7943" y="23473"/>
                  <a:pt x="8033" y="23473"/>
                </a:cubicBezTo>
                <a:cubicBezTo>
                  <a:pt x="8050" y="23473"/>
                  <a:pt x="8069" y="23475"/>
                  <a:pt x="8091" y="23479"/>
                </a:cubicBezTo>
                <a:cubicBezTo>
                  <a:pt x="8091" y="23479"/>
                  <a:pt x="8091" y="23479"/>
                  <a:pt x="8091" y="23441"/>
                </a:cubicBezTo>
                <a:lnTo>
                  <a:pt x="8243" y="23441"/>
                </a:lnTo>
                <a:cubicBezTo>
                  <a:pt x="8243" y="23366"/>
                  <a:pt x="8205" y="23328"/>
                  <a:pt x="8167" y="23290"/>
                </a:cubicBezTo>
                <a:cubicBezTo>
                  <a:pt x="8129" y="23252"/>
                  <a:pt x="8054" y="23215"/>
                  <a:pt x="7978" y="23215"/>
                </a:cubicBezTo>
                <a:close/>
                <a:moveTo>
                  <a:pt x="46239" y="22837"/>
                </a:moveTo>
                <a:cubicBezTo>
                  <a:pt x="46126" y="22837"/>
                  <a:pt x="46013" y="22912"/>
                  <a:pt x="45975" y="23063"/>
                </a:cubicBezTo>
                <a:lnTo>
                  <a:pt x="46088" y="23177"/>
                </a:lnTo>
                <a:cubicBezTo>
                  <a:pt x="46050" y="23252"/>
                  <a:pt x="46013" y="23328"/>
                  <a:pt x="46050" y="23441"/>
                </a:cubicBezTo>
                <a:lnTo>
                  <a:pt x="46164" y="23555"/>
                </a:lnTo>
                <a:lnTo>
                  <a:pt x="46315" y="23555"/>
                </a:lnTo>
                <a:cubicBezTo>
                  <a:pt x="46428" y="23517"/>
                  <a:pt x="46504" y="23479"/>
                  <a:pt x="46504" y="23366"/>
                </a:cubicBezTo>
                <a:cubicBezTo>
                  <a:pt x="46504" y="23290"/>
                  <a:pt x="46428" y="23177"/>
                  <a:pt x="46391" y="23139"/>
                </a:cubicBezTo>
                <a:lnTo>
                  <a:pt x="46428" y="23026"/>
                </a:lnTo>
                <a:cubicBezTo>
                  <a:pt x="46428" y="22950"/>
                  <a:pt x="46353" y="22874"/>
                  <a:pt x="46239" y="22837"/>
                </a:cubicBezTo>
                <a:close/>
                <a:moveTo>
                  <a:pt x="64274" y="23101"/>
                </a:moveTo>
                <a:cubicBezTo>
                  <a:pt x="63971" y="23101"/>
                  <a:pt x="63933" y="23290"/>
                  <a:pt x="63933" y="23404"/>
                </a:cubicBezTo>
                <a:cubicBezTo>
                  <a:pt x="63896" y="23441"/>
                  <a:pt x="63896" y="23479"/>
                  <a:pt x="63896" y="23479"/>
                </a:cubicBezTo>
                <a:lnTo>
                  <a:pt x="64009" y="23668"/>
                </a:lnTo>
                <a:cubicBezTo>
                  <a:pt x="64349" y="23631"/>
                  <a:pt x="64387" y="23328"/>
                  <a:pt x="64387" y="23215"/>
                </a:cubicBezTo>
                <a:lnTo>
                  <a:pt x="64274" y="23101"/>
                </a:lnTo>
                <a:close/>
                <a:moveTo>
                  <a:pt x="80011" y="23462"/>
                </a:moveTo>
                <a:cubicBezTo>
                  <a:pt x="79993" y="23462"/>
                  <a:pt x="79976" y="23467"/>
                  <a:pt x="79964" y="23479"/>
                </a:cubicBezTo>
                <a:cubicBezTo>
                  <a:pt x="79888" y="23479"/>
                  <a:pt x="79850" y="23555"/>
                  <a:pt x="79850" y="23631"/>
                </a:cubicBezTo>
                <a:lnTo>
                  <a:pt x="79964" y="23744"/>
                </a:lnTo>
                <a:cubicBezTo>
                  <a:pt x="79996" y="23776"/>
                  <a:pt x="80057" y="23865"/>
                  <a:pt x="80193" y="23865"/>
                </a:cubicBezTo>
                <a:cubicBezTo>
                  <a:pt x="80216" y="23865"/>
                  <a:pt x="80240" y="23863"/>
                  <a:pt x="80266" y="23857"/>
                </a:cubicBezTo>
                <a:lnTo>
                  <a:pt x="80380" y="23744"/>
                </a:lnTo>
                <a:lnTo>
                  <a:pt x="80380" y="23631"/>
                </a:lnTo>
                <a:cubicBezTo>
                  <a:pt x="80342" y="23593"/>
                  <a:pt x="80342" y="23517"/>
                  <a:pt x="80304" y="23479"/>
                </a:cubicBezTo>
                <a:cubicBezTo>
                  <a:pt x="80279" y="23479"/>
                  <a:pt x="80254" y="23462"/>
                  <a:pt x="80217" y="23462"/>
                </a:cubicBezTo>
                <a:cubicBezTo>
                  <a:pt x="80199" y="23462"/>
                  <a:pt x="80178" y="23467"/>
                  <a:pt x="80153" y="23479"/>
                </a:cubicBezTo>
                <a:lnTo>
                  <a:pt x="80115" y="23479"/>
                </a:lnTo>
                <a:cubicBezTo>
                  <a:pt x="80090" y="23479"/>
                  <a:pt x="80048" y="23462"/>
                  <a:pt x="80011" y="23462"/>
                </a:cubicBezTo>
                <a:close/>
                <a:moveTo>
                  <a:pt x="41627" y="23441"/>
                </a:moveTo>
                <a:lnTo>
                  <a:pt x="41438" y="23479"/>
                </a:lnTo>
                <a:cubicBezTo>
                  <a:pt x="41287" y="23706"/>
                  <a:pt x="41438" y="23971"/>
                  <a:pt x="41740" y="24009"/>
                </a:cubicBezTo>
                <a:lnTo>
                  <a:pt x="41929" y="23895"/>
                </a:lnTo>
                <a:lnTo>
                  <a:pt x="41929" y="23593"/>
                </a:lnTo>
                <a:lnTo>
                  <a:pt x="41778" y="23479"/>
                </a:lnTo>
                <a:cubicBezTo>
                  <a:pt x="41702" y="23479"/>
                  <a:pt x="41665" y="23479"/>
                  <a:pt x="41627" y="23441"/>
                </a:cubicBezTo>
                <a:close/>
                <a:moveTo>
                  <a:pt x="85695" y="23728"/>
                </a:moveTo>
                <a:cubicBezTo>
                  <a:pt x="85628" y="23728"/>
                  <a:pt x="85575" y="23755"/>
                  <a:pt x="85521" y="23782"/>
                </a:cubicBezTo>
                <a:cubicBezTo>
                  <a:pt x="85484" y="23820"/>
                  <a:pt x="85446" y="23857"/>
                  <a:pt x="85446" y="23971"/>
                </a:cubicBezTo>
                <a:lnTo>
                  <a:pt x="85446" y="24009"/>
                </a:lnTo>
                <a:lnTo>
                  <a:pt x="85559" y="24122"/>
                </a:lnTo>
                <a:cubicBezTo>
                  <a:pt x="85673" y="24122"/>
                  <a:pt x="85748" y="24084"/>
                  <a:pt x="85824" y="24046"/>
                </a:cubicBezTo>
                <a:cubicBezTo>
                  <a:pt x="85862" y="24009"/>
                  <a:pt x="85900" y="23933"/>
                  <a:pt x="85900" y="23857"/>
                </a:cubicBezTo>
                <a:lnTo>
                  <a:pt x="85900" y="23820"/>
                </a:lnTo>
                <a:lnTo>
                  <a:pt x="85786" y="23744"/>
                </a:lnTo>
                <a:cubicBezTo>
                  <a:pt x="85753" y="23733"/>
                  <a:pt x="85723" y="23728"/>
                  <a:pt x="85695" y="23728"/>
                </a:cubicBezTo>
                <a:close/>
                <a:moveTo>
                  <a:pt x="14956" y="23570"/>
                </a:moveTo>
                <a:cubicBezTo>
                  <a:pt x="14839" y="23570"/>
                  <a:pt x="14728" y="23596"/>
                  <a:pt x="14632" y="23668"/>
                </a:cubicBezTo>
                <a:lnTo>
                  <a:pt x="14670" y="23857"/>
                </a:lnTo>
                <a:cubicBezTo>
                  <a:pt x="14708" y="23857"/>
                  <a:pt x="14783" y="23933"/>
                  <a:pt x="14821" y="23971"/>
                </a:cubicBezTo>
                <a:cubicBezTo>
                  <a:pt x="14910" y="24060"/>
                  <a:pt x="15045" y="24195"/>
                  <a:pt x="15209" y="24195"/>
                </a:cubicBezTo>
                <a:cubicBezTo>
                  <a:pt x="15254" y="24195"/>
                  <a:pt x="15301" y="24184"/>
                  <a:pt x="15351" y="24160"/>
                </a:cubicBezTo>
                <a:lnTo>
                  <a:pt x="15388" y="24122"/>
                </a:lnTo>
                <a:cubicBezTo>
                  <a:pt x="15426" y="24084"/>
                  <a:pt x="15464" y="24009"/>
                  <a:pt x="15464" y="23933"/>
                </a:cubicBezTo>
                <a:cubicBezTo>
                  <a:pt x="15464" y="23820"/>
                  <a:pt x="15313" y="23668"/>
                  <a:pt x="15161" y="23593"/>
                </a:cubicBezTo>
                <a:cubicBezTo>
                  <a:pt x="15092" y="23579"/>
                  <a:pt x="15023" y="23570"/>
                  <a:pt x="14956" y="23570"/>
                </a:cubicBezTo>
                <a:close/>
                <a:moveTo>
                  <a:pt x="54859" y="23820"/>
                </a:moveTo>
                <a:lnTo>
                  <a:pt x="54708" y="23933"/>
                </a:lnTo>
                <a:lnTo>
                  <a:pt x="54708" y="24084"/>
                </a:lnTo>
                <a:lnTo>
                  <a:pt x="54859" y="24235"/>
                </a:lnTo>
                <a:cubicBezTo>
                  <a:pt x="54935" y="24235"/>
                  <a:pt x="55049" y="24198"/>
                  <a:pt x="55086" y="24160"/>
                </a:cubicBezTo>
                <a:cubicBezTo>
                  <a:pt x="55124" y="24122"/>
                  <a:pt x="55162" y="24084"/>
                  <a:pt x="55162" y="23971"/>
                </a:cubicBezTo>
                <a:lnTo>
                  <a:pt x="55162" y="23933"/>
                </a:lnTo>
                <a:lnTo>
                  <a:pt x="55049" y="23820"/>
                </a:lnTo>
                <a:close/>
                <a:moveTo>
                  <a:pt x="48810" y="23971"/>
                </a:moveTo>
                <a:lnTo>
                  <a:pt x="48697" y="24084"/>
                </a:lnTo>
                <a:lnTo>
                  <a:pt x="48697" y="24198"/>
                </a:lnTo>
                <a:lnTo>
                  <a:pt x="48810" y="24311"/>
                </a:lnTo>
                <a:cubicBezTo>
                  <a:pt x="48848" y="24349"/>
                  <a:pt x="48886" y="24349"/>
                  <a:pt x="48924" y="24387"/>
                </a:cubicBezTo>
                <a:lnTo>
                  <a:pt x="49075" y="24235"/>
                </a:lnTo>
                <a:cubicBezTo>
                  <a:pt x="49075" y="24160"/>
                  <a:pt x="49075" y="24084"/>
                  <a:pt x="48999" y="24009"/>
                </a:cubicBezTo>
                <a:cubicBezTo>
                  <a:pt x="48961" y="24009"/>
                  <a:pt x="48886" y="23971"/>
                  <a:pt x="48810" y="23971"/>
                </a:cubicBezTo>
                <a:close/>
                <a:moveTo>
                  <a:pt x="73957" y="24131"/>
                </a:moveTo>
                <a:cubicBezTo>
                  <a:pt x="73915" y="24131"/>
                  <a:pt x="73877" y="24141"/>
                  <a:pt x="73839" y="24160"/>
                </a:cubicBezTo>
                <a:cubicBezTo>
                  <a:pt x="73763" y="24235"/>
                  <a:pt x="73763" y="24349"/>
                  <a:pt x="73763" y="24387"/>
                </a:cubicBezTo>
                <a:cubicBezTo>
                  <a:pt x="73763" y="24387"/>
                  <a:pt x="73763" y="24424"/>
                  <a:pt x="73763" y="24462"/>
                </a:cubicBezTo>
                <a:lnTo>
                  <a:pt x="73877" y="24576"/>
                </a:lnTo>
                <a:cubicBezTo>
                  <a:pt x="73990" y="24576"/>
                  <a:pt x="74066" y="24576"/>
                  <a:pt x="74141" y="24538"/>
                </a:cubicBezTo>
                <a:cubicBezTo>
                  <a:pt x="74179" y="24462"/>
                  <a:pt x="74217" y="24387"/>
                  <a:pt x="74217" y="24311"/>
                </a:cubicBezTo>
                <a:cubicBezTo>
                  <a:pt x="74217" y="24273"/>
                  <a:pt x="74217" y="24273"/>
                  <a:pt x="74217" y="24235"/>
                </a:cubicBezTo>
                <a:lnTo>
                  <a:pt x="74104" y="24160"/>
                </a:lnTo>
                <a:cubicBezTo>
                  <a:pt x="74047" y="24141"/>
                  <a:pt x="74000" y="24131"/>
                  <a:pt x="73957" y="24131"/>
                </a:cubicBezTo>
                <a:close/>
                <a:moveTo>
                  <a:pt x="87336" y="24084"/>
                </a:moveTo>
                <a:cubicBezTo>
                  <a:pt x="87223" y="24084"/>
                  <a:pt x="87147" y="24122"/>
                  <a:pt x="87072" y="24160"/>
                </a:cubicBezTo>
                <a:lnTo>
                  <a:pt x="86845" y="24311"/>
                </a:lnTo>
                <a:cubicBezTo>
                  <a:pt x="86845" y="24311"/>
                  <a:pt x="86845" y="24349"/>
                  <a:pt x="86845" y="24349"/>
                </a:cubicBezTo>
                <a:cubicBezTo>
                  <a:pt x="86807" y="24387"/>
                  <a:pt x="86807" y="24387"/>
                  <a:pt x="86807" y="24462"/>
                </a:cubicBezTo>
                <a:cubicBezTo>
                  <a:pt x="86807" y="24500"/>
                  <a:pt x="86845" y="24576"/>
                  <a:pt x="86883" y="24614"/>
                </a:cubicBezTo>
                <a:lnTo>
                  <a:pt x="86958" y="24614"/>
                </a:lnTo>
                <a:cubicBezTo>
                  <a:pt x="86991" y="24625"/>
                  <a:pt x="87018" y="24629"/>
                  <a:pt x="87041" y="24629"/>
                </a:cubicBezTo>
                <a:cubicBezTo>
                  <a:pt x="87097" y="24629"/>
                  <a:pt x="87132" y="24602"/>
                  <a:pt x="87185" y="24576"/>
                </a:cubicBezTo>
                <a:lnTo>
                  <a:pt x="87298" y="24576"/>
                </a:lnTo>
                <a:lnTo>
                  <a:pt x="87487" y="24462"/>
                </a:lnTo>
                <a:cubicBezTo>
                  <a:pt x="87487" y="24424"/>
                  <a:pt x="87487" y="24424"/>
                  <a:pt x="87487" y="24387"/>
                </a:cubicBezTo>
                <a:cubicBezTo>
                  <a:pt x="87525" y="24387"/>
                  <a:pt x="87525" y="24349"/>
                  <a:pt x="87525" y="24273"/>
                </a:cubicBezTo>
                <a:cubicBezTo>
                  <a:pt x="87525" y="24235"/>
                  <a:pt x="87487" y="24160"/>
                  <a:pt x="87450" y="24122"/>
                </a:cubicBezTo>
                <a:lnTo>
                  <a:pt x="87336" y="24084"/>
                </a:lnTo>
                <a:close/>
                <a:moveTo>
                  <a:pt x="64500" y="24387"/>
                </a:moveTo>
                <a:cubicBezTo>
                  <a:pt x="64349" y="24387"/>
                  <a:pt x="64236" y="24462"/>
                  <a:pt x="64198" y="24576"/>
                </a:cubicBezTo>
                <a:lnTo>
                  <a:pt x="64311" y="24727"/>
                </a:lnTo>
                <a:cubicBezTo>
                  <a:pt x="64311" y="24765"/>
                  <a:pt x="64349" y="24765"/>
                  <a:pt x="64425" y="24803"/>
                </a:cubicBezTo>
                <a:lnTo>
                  <a:pt x="64576" y="24689"/>
                </a:lnTo>
                <a:cubicBezTo>
                  <a:pt x="64614" y="24651"/>
                  <a:pt x="64652" y="24614"/>
                  <a:pt x="64652" y="24538"/>
                </a:cubicBezTo>
                <a:lnTo>
                  <a:pt x="64652" y="24500"/>
                </a:lnTo>
                <a:lnTo>
                  <a:pt x="64500" y="24387"/>
                </a:lnTo>
                <a:close/>
                <a:moveTo>
                  <a:pt x="9150" y="24500"/>
                </a:moveTo>
                <a:cubicBezTo>
                  <a:pt x="9037" y="24500"/>
                  <a:pt x="8923" y="24576"/>
                  <a:pt x="8923" y="24689"/>
                </a:cubicBezTo>
                <a:lnTo>
                  <a:pt x="9074" y="24689"/>
                </a:lnTo>
                <a:cubicBezTo>
                  <a:pt x="9074" y="24727"/>
                  <a:pt x="9074" y="24727"/>
                  <a:pt x="9074" y="24727"/>
                </a:cubicBezTo>
                <a:lnTo>
                  <a:pt x="9150" y="24727"/>
                </a:lnTo>
                <a:cubicBezTo>
                  <a:pt x="9150" y="24727"/>
                  <a:pt x="9188" y="24765"/>
                  <a:pt x="9188" y="24765"/>
                </a:cubicBezTo>
                <a:cubicBezTo>
                  <a:pt x="9226" y="24803"/>
                  <a:pt x="9226" y="24840"/>
                  <a:pt x="9301" y="24840"/>
                </a:cubicBezTo>
                <a:cubicBezTo>
                  <a:pt x="9301" y="24803"/>
                  <a:pt x="9301" y="24765"/>
                  <a:pt x="9301" y="24765"/>
                </a:cubicBezTo>
                <a:lnTo>
                  <a:pt x="9453" y="24765"/>
                </a:lnTo>
                <a:cubicBezTo>
                  <a:pt x="9453" y="24689"/>
                  <a:pt x="9415" y="24614"/>
                  <a:pt x="9377" y="24576"/>
                </a:cubicBezTo>
                <a:cubicBezTo>
                  <a:pt x="9301" y="24538"/>
                  <a:pt x="9226" y="24500"/>
                  <a:pt x="9150" y="24500"/>
                </a:cubicBezTo>
                <a:close/>
                <a:moveTo>
                  <a:pt x="12326" y="24349"/>
                </a:moveTo>
                <a:cubicBezTo>
                  <a:pt x="12250" y="24349"/>
                  <a:pt x="12137" y="24349"/>
                  <a:pt x="12099" y="24387"/>
                </a:cubicBezTo>
                <a:cubicBezTo>
                  <a:pt x="11986" y="24462"/>
                  <a:pt x="11986" y="24576"/>
                  <a:pt x="11986" y="24651"/>
                </a:cubicBezTo>
                <a:cubicBezTo>
                  <a:pt x="11986" y="24651"/>
                  <a:pt x="11986" y="24689"/>
                  <a:pt x="11986" y="24727"/>
                </a:cubicBezTo>
                <a:lnTo>
                  <a:pt x="12137" y="24840"/>
                </a:lnTo>
                <a:cubicBezTo>
                  <a:pt x="12175" y="24840"/>
                  <a:pt x="12212" y="24840"/>
                  <a:pt x="12250" y="24878"/>
                </a:cubicBezTo>
                <a:lnTo>
                  <a:pt x="12439" y="24765"/>
                </a:lnTo>
                <a:cubicBezTo>
                  <a:pt x="12439" y="24689"/>
                  <a:pt x="12439" y="24689"/>
                  <a:pt x="12477" y="24651"/>
                </a:cubicBezTo>
                <a:cubicBezTo>
                  <a:pt x="12477" y="24614"/>
                  <a:pt x="12477" y="24576"/>
                  <a:pt x="12477" y="24538"/>
                </a:cubicBezTo>
                <a:cubicBezTo>
                  <a:pt x="12477" y="24462"/>
                  <a:pt x="12477" y="24424"/>
                  <a:pt x="12402" y="24387"/>
                </a:cubicBezTo>
                <a:lnTo>
                  <a:pt x="12326" y="24349"/>
                </a:lnTo>
                <a:close/>
                <a:moveTo>
                  <a:pt x="18526" y="24614"/>
                </a:moveTo>
                <a:cubicBezTo>
                  <a:pt x="18526" y="24614"/>
                  <a:pt x="18526" y="24651"/>
                  <a:pt x="18526" y="24651"/>
                </a:cubicBezTo>
                <a:lnTo>
                  <a:pt x="18375" y="24651"/>
                </a:lnTo>
                <a:cubicBezTo>
                  <a:pt x="18375" y="24803"/>
                  <a:pt x="18564" y="24878"/>
                  <a:pt x="18715" y="24878"/>
                </a:cubicBezTo>
                <a:cubicBezTo>
                  <a:pt x="18753" y="24878"/>
                  <a:pt x="18829" y="24840"/>
                  <a:pt x="18867" y="24840"/>
                </a:cubicBezTo>
                <a:lnTo>
                  <a:pt x="18904" y="24727"/>
                </a:lnTo>
                <a:lnTo>
                  <a:pt x="18753" y="24727"/>
                </a:lnTo>
                <a:cubicBezTo>
                  <a:pt x="18753" y="24727"/>
                  <a:pt x="18715" y="24727"/>
                  <a:pt x="18715" y="24689"/>
                </a:cubicBezTo>
                <a:lnTo>
                  <a:pt x="18715" y="24651"/>
                </a:lnTo>
                <a:cubicBezTo>
                  <a:pt x="18678" y="24651"/>
                  <a:pt x="18640" y="24614"/>
                  <a:pt x="18640" y="24614"/>
                </a:cubicBezTo>
                <a:cubicBezTo>
                  <a:pt x="18640" y="24614"/>
                  <a:pt x="18640" y="24614"/>
                  <a:pt x="18640" y="24651"/>
                </a:cubicBezTo>
                <a:cubicBezTo>
                  <a:pt x="18640" y="24614"/>
                  <a:pt x="18602" y="24614"/>
                  <a:pt x="18526" y="24614"/>
                </a:cubicBezTo>
                <a:close/>
                <a:moveTo>
                  <a:pt x="60663" y="24916"/>
                </a:moveTo>
                <a:cubicBezTo>
                  <a:pt x="60597" y="24916"/>
                  <a:pt x="60531" y="24954"/>
                  <a:pt x="60568" y="25029"/>
                </a:cubicBezTo>
                <a:lnTo>
                  <a:pt x="60757" y="25029"/>
                </a:lnTo>
                <a:cubicBezTo>
                  <a:pt x="60795" y="24954"/>
                  <a:pt x="60729" y="24916"/>
                  <a:pt x="60663" y="24916"/>
                </a:cubicBezTo>
                <a:close/>
                <a:moveTo>
                  <a:pt x="75304" y="24585"/>
                </a:moveTo>
                <a:cubicBezTo>
                  <a:pt x="75257" y="24585"/>
                  <a:pt x="75219" y="24595"/>
                  <a:pt x="75200" y="24614"/>
                </a:cubicBezTo>
                <a:cubicBezTo>
                  <a:pt x="75087" y="24689"/>
                  <a:pt x="75087" y="24803"/>
                  <a:pt x="75087" y="24840"/>
                </a:cubicBezTo>
                <a:cubicBezTo>
                  <a:pt x="75087" y="24878"/>
                  <a:pt x="75087" y="24878"/>
                  <a:pt x="75087" y="24916"/>
                </a:cubicBezTo>
                <a:lnTo>
                  <a:pt x="75087" y="24992"/>
                </a:lnTo>
                <a:lnTo>
                  <a:pt x="75276" y="25067"/>
                </a:lnTo>
                <a:lnTo>
                  <a:pt x="75238" y="25067"/>
                </a:lnTo>
                <a:cubicBezTo>
                  <a:pt x="75238" y="25105"/>
                  <a:pt x="75276" y="25218"/>
                  <a:pt x="75389" y="25218"/>
                </a:cubicBezTo>
                <a:cubicBezTo>
                  <a:pt x="75502" y="25218"/>
                  <a:pt x="75502" y="25105"/>
                  <a:pt x="75540" y="25067"/>
                </a:cubicBezTo>
                <a:lnTo>
                  <a:pt x="75540" y="24992"/>
                </a:lnTo>
                <a:cubicBezTo>
                  <a:pt x="75502" y="24916"/>
                  <a:pt x="75502" y="24916"/>
                  <a:pt x="75502" y="24878"/>
                </a:cubicBezTo>
                <a:cubicBezTo>
                  <a:pt x="75502" y="24878"/>
                  <a:pt x="75502" y="24840"/>
                  <a:pt x="75502" y="24803"/>
                </a:cubicBezTo>
                <a:lnTo>
                  <a:pt x="75540" y="24765"/>
                </a:lnTo>
                <a:lnTo>
                  <a:pt x="75465" y="24614"/>
                </a:lnTo>
                <a:cubicBezTo>
                  <a:pt x="75408" y="24595"/>
                  <a:pt x="75351" y="24585"/>
                  <a:pt x="75304" y="24585"/>
                </a:cubicBezTo>
                <a:close/>
                <a:moveTo>
                  <a:pt x="26433" y="24850"/>
                </a:moveTo>
                <a:cubicBezTo>
                  <a:pt x="26400" y="24850"/>
                  <a:pt x="26371" y="24859"/>
                  <a:pt x="26353" y="24878"/>
                </a:cubicBezTo>
                <a:cubicBezTo>
                  <a:pt x="26277" y="24878"/>
                  <a:pt x="26164" y="24916"/>
                  <a:pt x="26164" y="25067"/>
                </a:cubicBezTo>
                <a:lnTo>
                  <a:pt x="26164" y="25181"/>
                </a:lnTo>
                <a:lnTo>
                  <a:pt x="26239" y="25294"/>
                </a:lnTo>
                <a:cubicBezTo>
                  <a:pt x="26296" y="25313"/>
                  <a:pt x="26343" y="25322"/>
                  <a:pt x="26386" y="25322"/>
                </a:cubicBezTo>
                <a:cubicBezTo>
                  <a:pt x="26428" y="25322"/>
                  <a:pt x="26466" y="25313"/>
                  <a:pt x="26504" y="25294"/>
                </a:cubicBezTo>
                <a:cubicBezTo>
                  <a:pt x="26579" y="25256"/>
                  <a:pt x="26617" y="25181"/>
                  <a:pt x="26617" y="25067"/>
                </a:cubicBezTo>
                <a:cubicBezTo>
                  <a:pt x="26617" y="24992"/>
                  <a:pt x="26579" y="24916"/>
                  <a:pt x="26542" y="24878"/>
                </a:cubicBezTo>
                <a:cubicBezTo>
                  <a:pt x="26504" y="24859"/>
                  <a:pt x="26466" y="24850"/>
                  <a:pt x="26433" y="24850"/>
                </a:cubicBezTo>
                <a:close/>
                <a:moveTo>
                  <a:pt x="79676" y="24862"/>
                </a:moveTo>
                <a:cubicBezTo>
                  <a:pt x="79598" y="24862"/>
                  <a:pt x="79526" y="24889"/>
                  <a:pt x="79472" y="24916"/>
                </a:cubicBezTo>
                <a:cubicBezTo>
                  <a:pt x="79397" y="24992"/>
                  <a:pt x="79359" y="25105"/>
                  <a:pt x="79359" y="25256"/>
                </a:cubicBezTo>
                <a:lnTo>
                  <a:pt x="79472" y="25370"/>
                </a:lnTo>
                <a:cubicBezTo>
                  <a:pt x="79586" y="25370"/>
                  <a:pt x="79699" y="25370"/>
                  <a:pt x="79775" y="25294"/>
                </a:cubicBezTo>
                <a:cubicBezTo>
                  <a:pt x="79850" y="25256"/>
                  <a:pt x="79888" y="25181"/>
                  <a:pt x="79888" y="25067"/>
                </a:cubicBezTo>
                <a:cubicBezTo>
                  <a:pt x="79888" y="25029"/>
                  <a:pt x="79888" y="24992"/>
                  <a:pt x="79888" y="24954"/>
                </a:cubicBezTo>
                <a:lnTo>
                  <a:pt x="79775" y="24878"/>
                </a:lnTo>
                <a:cubicBezTo>
                  <a:pt x="79741" y="24867"/>
                  <a:pt x="79708" y="24862"/>
                  <a:pt x="79676" y="24862"/>
                </a:cubicBezTo>
                <a:close/>
                <a:moveTo>
                  <a:pt x="65824" y="25029"/>
                </a:moveTo>
                <a:cubicBezTo>
                  <a:pt x="65672" y="25029"/>
                  <a:pt x="65559" y="25067"/>
                  <a:pt x="65521" y="25218"/>
                </a:cubicBezTo>
                <a:lnTo>
                  <a:pt x="65559" y="25332"/>
                </a:lnTo>
                <a:cubicBezTo>
                  <a:pt x="65635" y="25407"/>
                  <a:pt x="65748" y="25407"/>
                  <a:pt x="65824" y="25407"/>
                </a:cubicBezTo>
                <a:cubicBezTo>
                  <a:pt x="65937" y="25370"/>
                  <a:pt x="65975" y="25294"/>
                  <a:pt x="65975" y="25218"/>
                </a:cubicBezTo>
                <a:cubicBezTo>
                  <a:pt x="65975" y="25181"/>
                  <a:pt x="65975" y="25143"/>
                  <a:pt x="65975" y="25105"/>
                </a:cubicBezTo>
                <a:lnTo>
                  <a:pt x="65824" y="25029"/>
                </a:lnTo>
                <a:close/>
                <a:moveTo>
                  <a:pt x="76334" y="25067"/>
                </a:moveTo>
                <a:cubicBezTo>
                  <a:pt x="76183" y="25067"/>
                  <a:pt x="76070" y="25067"/>
                  <a:pt x="76032" y="25143"/>
                </a:cubicBezTo>
                <a:cubicBezTo>
                  <a:pt x="75994" y="25143"/>
                  <a:pt x="75918" y="25218"/>
                  <a:pt x="75918" y="25332"/>
                </a:cubicBezTo>
                <a:lnTo>
                  <a:pt x="75918" y="25370"/>
                </a:lnTo>
                <a:lnTo>
                  <a:pt x="76070" y="25445"/>
                </a:lnTo>
                <a:cubicBezTo>
                  <a:pt x="76103" y="25456"/>
                  <a:pt x="76136" y="25461"/>
                  <a:pt x="76168" y="25461"/>
                </a:cubicBezTo>
                <a:cubicBezTo>
                  <a:pt x="76246" y="25461"/>
                  <a:pt x="76319" y="25434"/>
                  <a:pt x="76372" y="25407"/>
                </a:cubicBezTo>
                <a:cubicBezTo>
                  <a:pt x="76410" y="25370"/>
                  <a:pt x="76448" y="25294"/>
                  <a:pt x="76448" y="25218"/>
                </a:cubicBezTo>
                <a:cubicBezTo>
                  <a:pt x="76448" y="25218"/>
                  <a:pt x="76448" y="25181"/>
                  <a:pt x="76448" y="25181"/>
                </a:cubicBezTo>
                <a:lnTo>
                  <a:pt x="76334" y="25067"/>
                </a:lnTo>
                <a:close/>
                <a:moveTo>
                  <a:pt x="33876" y="25181"/>
                </a:moveTo>
                <a:lnTo>
                  <a:pt x="33725" y="25218"/>
                </a:lnTo>
                <a:cubicBezTo>
                  <a:pt x="33612" y="25294"/>
                  <a:pt x="33612" y="25445"/>
                  <a:pt x="33725" y="25559"/>
                </a:cubicBezTo>
                <a:cubicBezTo>
                  <a:pt x="33752" y="25585"/>
                  <a:pt x="33797" y="25612"/>
                  <a:pt x="33862" y="25612"/>
                </a:cubicBezTo>
                <a:cubicBezTo>
                  <a:pt x="33889" y="25612"/>
                  <a:pt x="33919" y="25608"/>
                  <a:pt x="33952" y="25597"/>
                </a:cubicBezTo>
                <a:lnTo>
                  <a:pt x="34065" y="25483"/>
                </a:lnTo>
                <a:cubicBezTo>
                  <a:pt x="34065" y="25445"/>
                  <a:pt x="34065" y="25256"/>
                  <a:pt x="33876" y="25181"/>
                </a:cubicBezTo>
                <a:close/>
                <a:moveTo>
                  <a:pt x="11003" y="25597"/>
                </a:moveTo>
                <a:cubicBezTo>
                  <a:pt x="10851" y="25597"/>
                  <a:pt x="10738" y="25634"/>
                  <a:pt x="10662" y="25786"/>
                </a:cubicBezTo>
                <a:lnTo>
                  <a:pt x="10700" y="25899"/>
                </a:lnTo>
                <a:cubicBezTo>
                  <a:pt x="10814" y="25975"/>
                  <a:pt x="10927" y="25975"/>
                  <a:pt x="11003" y="25975"/>
                </a:cubicBezTo>
                <a:cubicBezTo>
                  <a:pt x="11078" y="25937"/>
                  <a:pt x="11154" y="25861"/>
                  <a:pt x="11154" y="25786"/>
                </a:cubicBezTo>
                <a:cubicBezTo>
                  <a:pt x="11154" y="25748"/>
                  <a:pt x="11116" y="25710"/>
                  <a:pt x="11116" y="25672"/>
                </a:cubicBezTo>
                <a:lnTo>
                  <a:pt x="11003" y="25597"/>
                </a:lnTo>
                <a:close/>
                <a:moveTo>
                  <a:pt x="31495" y="25430"/>
                </a:moveTo>
                <a:cubicBezTo>
                  <a:pt x="31463" y="25430"/>
                  <a:pt x="31425" y="25434"/>
                  <a:pt x="31381" y="25445"/>
                </a:cubicBezTo>
                <a:lnTo>
                  <a:pt x="31305" y="25483"/>
                </a:lnTo>
                <a:cubicBezTo>
                  <a:pt x="31154" y="25748"/>
                  <a:pt x="31268" y="25975"/>
                  <a:pt x="31494" y="26012"/>
                </a:cubicBezTo>
                <a:lnTo>
                  <a:pt x="31683" y="25861"/>
                </a:lnTo>
                <a:lnTo>
                  <a:pt x="31721" y="25861"/>
                </a:lnTo>
                <a:cubicBezTo>
                  <a:pt x="31759" y="25823"/>
                  <a:pt x="31872" y="25748"/>
                  <a:pt x="31872" y="25634"/>
                </a:cubicBezTo>
                <a:cubicBezTo>
                  <a:pt x="31872" y="25634"/>
                  <a:pt x="31872" y="25597"/>
                  <a:pt x="31835" y="25597"/>
                </a:cubicBezTo>
                <a:lnTo>
                  <a:pt x="31646" y="25483"/>
                </a:lnTo>
                <a:cubicBezTo>
                  <a:pt x="31619" y="25456"/>
                  <a:pt x="31573" y="25430"/>
                  <a:pt x="31495" y="25430"/>
                </a:cubicBezTo>
                <a:close/>
                <a:moveTo>
                  <a:pt x="22496" y="25067"/>
                </a:moveTo>
                <a:lnTo>
                  <a:pt x="22345" y="25181"/>
                </a:lnTo>
                <a:cubicBezTo>
                  <a:pt x="22307" y="25483"/>
                  <a:pt x="22496" y="25597"/>
                  <a:pt x="22647" y="25672"/>
                </a:cubicBezTo>
                <a:cubicBezTo>
                  <a:pt x="22647" y="25672"/>
                  <a:pt x="22647" y="25710"/>
                  <a:pt x="22647" y="25710"/>
                </a:cubicBezTo>
                <a:lnTo>
                  <a:pt x="22534" y="25786"/>
                </a:lnTo>
                <a:cubicBezTo>
                  <a:pt x="22496" y="26050"/>
                  <a:pt x="22723" y="26201"/>
                  <a:pt x="22912" y="26201"/>
                </a:cubicBezTo>
                <a:cubicBezTo>
                  <a:pt x="22944" y="26208"/>
                  <a:pt x="22976" y="26211"/>
                  <a:pt x="23006" y="26211"/>
                </a:cubicBezTo>
                <a:cubicBezTo>
                  <a:pt x="23150" y="26211"/>
                  <a:pt x="23259" y="26138"/>
                  <a:pt x="23290" y="26012"/>
                </a:cubicBezTo>
                <a:lnTo>
                  <a:pt x="23139" y="25861"/>
                </a:lnTo>
                <a:lnTo>
                  <a:pt x="23177" y="25861"/>
                </a:lnTo>
                <a:cubicBezTo>
                  <a:pt x="23177" y="25861"/>
                  <a:pt x="23177" y="25823"/>
                  <a:pt x="23139" y="25786"/>
                </a:cubicBezTo>
                <a:cubicBezTo>
                  <a:pt x="23139" y="25786"/>
                  <a:pt x="23139" y="25748"/>
                  <a:pt x="23101" y="25748"/>
                </a:cubicBezTo>
                <a:cubicBezTo>
                  <a:pt x="23139" y="25634"/>
                  <a:pt x="23177" y="25634"/>
                  <a:pt x="23177" y="25634"/>
                </a:cubicBezTo>
                <a:lnTo>
                  <a:pt x="23290" y="25634"/>
                </a:lnTo>
                <a:lnTo>
                  <a:pt x="23479" y="25559"/>
                </a:lnTo>
                <a:cubicBezTo>
                  <a:pt x="23479" y="25559"/>
                  <a:pt x="23479" y="25521"/>
                  <a:pt x="23479" y="25521"/>
                </a:cubicBezTo>
                <a:cubicBezTo>
                  <a:pt x="23479" y="25370"/>
                  <a:pt x="23366" y="25256"/>
                  <a:pt x="23139" y="25218"/>
                </a:cubicBezTo>
                <a:cubicBezTo>
                  <a:pt x="23025" y="25218"/>
                  <a:pt x="22874" y="25218"/>
                  <a:pt x="22799" y="25294"/>
                </a:cubicBezTo>
                <a:cubicBezTo>
                  <a:pt x="22761" y="25218"/>
                  <a:pt x="22685" y="25067"/>
                  <a:pt x="22496" y="25067"/>
                </a:cubicBezTo>
                <a:close/>
                <a:moveTo>
                  <a:pt x="68092" y="25786"/>
                </a:moveTo>
                <a:lnTo>
                  <a:pt x="68017" y="25823"/>
                </a:lnTo>
                <a:cubicBezTo>
                  <a:pt x="67941" y="25899"/>
                  <a:pt x="67903" y="26012"/>
                  <a:pt x="67903" y="26126"/>
                </a:cubicBezTo>
                <a:cubicBezTo>
                  <a:pt x="67903" y="26164"/>
                  <a:pt x="67903" y="26201"/>
                  <a:pt x="67903" y="26239"/>
                </a:cubicBezTo>
                <a:lnTo>
                  <a:pt x="68017" y="26315"/>
                </a:lnTo>
                <a:cubicBezTo>
                  <a:pt x="68067" y="26329"/>
                  <a:pt x="68111" y="26335"/>
                  <a:pt x="68149" y="26335"/>
                </a:cubicBezTo>
                <a:cubicBezTo>
                  <a:pt x="68309" y="26335"/>
                  <a:pt x="68364" y="26225"/>
                  <a:pt x="68395" y="26164"/>
                </a:cubicBezTo>
                <a:cubicBezTo>
                  <a:pt x="68395" y="26164"/>
                  <a:pt x="68395" y="26126"/>
                  <a:pt x="68395" y="26126"/>
                </a:cubicBezTo>
                <a:lnTo>
                  <a:pt x="68206" y="25975"/>
                </a:lnTo>
                <a:lnTo>
                  <a:pt x="68281" y="25975"/>
                </a:lnTo>
                <a:cubicBezTo>
                  <a:pt x="68319" y="26012"/>
                  <a:pt x="68319" y="26012"/>
                  <a:pt x="68319" y="26012"/>
                </a:cubicBezTo>
                <a:lnTo>
                  <a:pt x="68319" y="25975"/>
                </a:lnTo>
                <a:cubicBezTo>
                  <a:pt x="68319" y="25937"/>
                  <a:pt x="68319" y="25861"/>
                  <a:pt x="68243" y="25823"/>
                </a:cubicBezTo>
                <a:cubicBezTo>
                  <a:pt x="68206" y="25823"/>
                  <a:pt x="68168" y="25786"/>
                  <a:pt x="68092" y="25786"/>
                </a:cubicBezTo>
                <a:close/>
                <a:moveTo>
                  <a:pt x="66202" y="26050"/>
                </a:moveTo>
                <a:cubicBezTo>
                  <a:pt x="66051" y="26050"/>
                  <a:pt x="65937" y="26126"/>
                  <a:pt x="65862" y="26239"/>
                </a:cubicBezTo>
                <a:lnTo>
                  <a:pt x="65975" y="26390"/>
                </a:lnTo>
                <a:cubicBezTo>
                  <a:pt x="66013" y="26390"/>
                  <a:pt x="66051" y="26428"/>
                  <a:pt x="66088" y="26428"/>
                </a:cubicBezTo>
                <a:lnTo>
                  <a:pt x="66277" y="26315"/>
                </a:lnTo>
                <a:cubicBezTo>
                  <a:pt x="66277" y="26315"/>
                  <a:pt x="66315" y="26277"/>
                  <a:pt x="66315" y="26201"/>
                </a:cubicBezTo>
                <a:lnTo>
                  <a:pt x="66315" y="26164"/>
                </a:lnTo>
                <a:lnTo>
                  <a:pt x="66202" y="26050"/>
                </a:lnTo>
                <a:close/>
                <a:moveTo>
                  <a:pt x="2042" y="26088"/>
                </a:moveTo>
                <a:lnTo>
                  <a:pt x="1891" y="26201"/>
                </a:lnTo>
                <a:cubicBezTo>
                  <a:pt x="1853" y="26239"/>
                  <a:pt x="1815" y="26239"/>
                  <a:pt x="1815" y="26315"/>
                </a:cubicBezTo>
                <a:lnTo>
                  <a:pt x="1929" y="26428"/>
                </a:lnTo>
                <a:cubicBezTo>
                  <a:pt x="1967" y="26466"/>
                  <a:pt x="1967" y="26466"/>
                  <a:pt x="2042" y="26504"/>
                </a:cubicBezTo>
                <a:lnTo>
                  <a:pt x="2193" y="26390"/>
                </a:lnTo>
                <a:cubicBezTo>
                  <a:pt x="2231" y="26390"/>
                  <a:pt x="2231" y="26353"/>
                  <a:pt x="2269" y="26315"/>
                </a:cubicBezTo>
                <a:lnTo>
                  <a:pt x="2156" y="26164"/>
                </a:lnTo>
                <a:cubicBezTo>
                  <a:pt x="2118" y="26126"/>
                  <a:pt x="2080" y="26126"/>
                  <a:pt x="2042" y="26088"/>
                </a:cubicBezTo>
                <a:close/>
                <a:moveTo>
                  <a:pt x="21795" y="26191"/>
                </a:moveTo>
                <a:cubicBezTo>
                  <a:pt x="21763" y="26191"/>
                  <a:pt x="21731" y="26194"/>
                  <a:pt x="21702" y="26201"/>
                </a:cubicBezTo>
                <a:cubicBezTo>
                  <a:pt x="21627" y="26239"/>
                  <a:pt x="21589" y="26277"/>
                  <a:pt x="21589" y="26353"/>
                </a:cubicBezTo>
                <a:lnTo>
                  <a:pt x="21664" y="26504"/>
                </a:lnTo>
                <a:cubicBezTo>
                  <a:pt x="21664" y="26504"/>
                  <a:pt x="21664" y="26466"/>
                  <a:pt x="21664" y="26466"/>
                </a:cubicBezTo>
                <a:lnTo>
                  <a:pt x="21778" y="26580"/>
                </a:lnTo>
                <a:cubicBezTo>
                  <a:pt x="21967" y="26580"/>
                  <a:pt x="22080" y="26542"/>
                  <a:pt x="22156" y="26428"/>
                </a:cubicBezTo>
                <a:lnTo>
                  <a:pt x="22118" y="26277"/>
                </a:lnTo>
                <a:cubicBezTo>
                  <a:pt x="22087" y="26246"/>
                  <a:pt x="21933" y="26191"/>
                  <a:pt x="21795" y="26191"/>
                </a:cubicBezTo>
                <a:close/>
                <a:moveTo>
                  <a:pt x="23215" y="26164"/>
                </a:moveTo>
                <a:lnTo>
                  <a:pt x="23101" y="26277"/>
                </a:lnTo>
                <a:lnTo>
                  <a:pt x="23063" y="26315"/>
                </a:lnTo>
                <a:cubicBezTo>
                  <a:pt x="23063" y="26390"/>
                  <a:pt x="23101" y="26504"/>
                  <a:pt x="23177" y="26542"/>
                </a:cubicBezTo>
                <a:lnTo>
                  <a:pt x="23252" y="26580"/>
                </a:lnTo>
                <a:cubicBezTo>
                  <a:pt x="23286" y="26591"/>
                  <a:pt x="23316" y="26595"/>
                  <a:pt x="23343" y="26595"/>
                </a:cubicBezTo>
                <a:cubicBezTo>
                  <a:pt x="23410" y="26595"/>
                  <a:pt x="23463" y="26568"/>
                  <a:pt x="23517" y="26542"/>
                </a:cubicBezTo>
                <a:cubicBezTo>
                  <a:pt x="23555" y="26504"/>
                  <a:pt x="23593" y="26466"/>
                  <a:pt x="23593" y="26353"/>
                </a:cubicBezTo>
                <a:lnTo>
                  <a:pt x="23593" y="26315"/>
                </a:lnTo>
                <a:lnTo>
                  <a:pt x="23441" y="26201"/>
                </a:lnTo>
                <a:lnTo>
                  <a:pt x="23404" y="26201"/>
                </a:lnTo>
                <a:cubicBezTo>
                  <a:pt x="23366" y="26164"/>
                  <a:pt x="23290" y="26164"/>
                  <a:pt x="23215" y="26164"/>
                </a:cubicBezTo>
                <a:close/>
                <a:moveTo>
                  <a:pt x="27298" y="26201"/>
                </a:moveTo>
                <a:cubicBezTo>
                  <a:pt x="27184" y="26201"/>
                  <a:pt x="27109" y="26201"/>
                  <a:pt x="27033" y="26239"/>
                </a:cubicBezTo>
                <a:cubicBezTo>
                  <a:pt x="26920" y="26315"/>
                  <a:pt x="26882" y="26428"/>
                  <a:pt x="26882" y="26504"/>
                </a:cubicBezTo>
                <a:lnTo>
                  <a:pt x="26995" y="26655"/>
                </a:lnTo>
                <a:cubicBezTo>
                  <a:pt x="27109" y="26655"/>
                  <a:pt x="27184" y="26655"/>
                  <a:pt x="27260" y="26617"/>
                </a:cubicBezTo>
                <a:cubicBezTo>
                  <a:pt x="27373" y="26542"/>
                  <a:pt x="27373" y="26428"/>
                  <a:pt x="27373" y="26353"/>
                </a:cubicBezTo>
                <a:lnTo>
                  <a:pt x="27298" y="26201"/>
                </a:lnTo>
                <a:close/>
                <a:moveTo>
                  <a:pt x="34728" y="26271"/>
                </a:moveTo>
                <a:cubicBezTo>
                  <a:pt x="34693" y="26271"/>
                  <a:pt x="34663" y="26277"/>
                  <a:pt x="34632" y="26277"/>
                </a:cubicBezTo>
                <a:cubicBezTo>
                  <a:pt x="34481" y="26353"/>
                  <a:pt x="34481" y="26580"/>
                  <a:pt x="34632" y="26693"/>
                </a:cubicBezTo>
                <a:lnTo>
                  <a:pt x="34859" y="26580"/>
                </a:lnTo>
                <a:cubicBezTo>
                  <a:pt x="34897" y="26542"/>
                  <a:pt x="34935" y="26542"/>
                  <a:pt x="34973" y="26504"/>
                </a:cubicBezTo>
                <a:lnTo>
                  <a:pt x="34935" y="26353"/>
                </a:lnTo>
                <a:cubicBezTo>
                  <a:pt x="34844" y="26285"/>
                  <a:pt x="34781" y="26271"/>
                  <a:pt x="34728" y="26271"/>
                </a:cubicBezTo>
                <a:close/>
                <a:moveTo>
                  <a:pt x="58565" y="26201"/>
                </a:moveTo>
                <a:lnTo>
                  <a:pt x="58413" y="26277"/>
                </a:lnTo>
                <a:lnTo>
                  <a:pt x="58262" y="26353"/>
                </a:lnTo>
                <a:cubicBezTo>
                  <a:pt x="58224" y="26466"/>
                  <a:pt x="58300" y="26542"/>
                  <a:pt x="58338" y="26580"/>
                </a:cubicBezTo>
                <a:lnTo>
                  <a:pt x="58451" y="26769"/>
                </a:lnTo>
                <a:cubicBezTo>
                  <a:pt x="58565" y="26769"/>
                  <a:pt x="58640" y="26731"/>
                  <a:pt x="58678" y="26693"/>
                </a:cubicBezTo>
                <a:cubicBezTo>
                  <a:pt x="58754" y="26655"/>
                  <a:pt x="58791" y="26580"/>
                  <a:pt x="58791" y="26504"/>
                </a:cubicBezTo>
                <a:cubicBezTo>
                  <a:pt x="58791" y="26390"/>
                  <a:pt x="58716" y="26239"/>
                  <a:pt x="58565" y="26201"/>
                </a:cubicBezTo>
                <a:close/>
                <a:moveTo>
                  <a:pt x="67979" y="26353"/>
                </a:moveTo>
                <a:cubicBezTo>
                  <a:pt x="67828" y="26353"/>
                  <a:pt x="67752" y="26390"/>
                  <a:pt x="67714" y="26390"/>
                </a:cubicBezTo>
                <a:cubicBezTo>
                  <a:pt x="67563" y="26504"/>
                  <a:pt x="67676" y="26844"/>
                  <a:pt x="67941" y="26844"/>
                </a:cubicBezTo>
                <a:lnTo>
                  <a:pt x="68054" y="26731"/>
                </a:lnTo>
                <a:lnTo>
                  <a:pt x="68054" y="26466"/>
                </a:lnTo>
                <a:lnTo>
                  <a:pt x="67979" y="26353"/>
                </a:lnTo>
                <a:close/>
                <a:moveTo>
                  <a:pt x="60568" y="26353"/>
                </a:moveTo>
                <a:cubicBezTo>
                  <a:pt x="60493" y="26353"/>
                  <a:pt x="60455" y="26390"/>
                  <a:pt x="60455" y="26390"/>
                </a:cubicBezTo>
                <a:cubicBezTo>
                  <a:pt x="60379" y="26466"/>
                  <a:pt x="60379" y="26542"/>
                  <a:pt x="60379" y="26655"/>
                </a:cubicBezTo>
                <a:cubicBezTo>
                  <a:pt x="60379" y="26655"/>
                  <a:pt x="60379" y="26693"/>
                  <a:pt x="60379" y="26693"/>
                </a:cubicBezTo>
                <a:lnTo>
                  <a:pt x="60455" y="26844"/>
                </a:lnTo>
                <a:cubicBezTo>
                  <a:pt x="60493" y="26863"/>
                  <a:pt x="60540" y="26873"/>
                  <a:pt x="60587" y="26873"/>
                </a:cubicBezTo>
                <a:cubicBezTo>
                  <a:pt x="60635" y="26873"/>
                  <a:pt x="60682" y="26863"/>
                  <a:pt x="60720" y="26844"/>
                </a:cubicBezTo>
                <a:cubicBezTo>
                  <a:pt x="60795" y="26769"/>
                  <a:pt x="60833" y="26655"/>
                  <a:pt x="60833" y="26580"/>
                </a:cubicBezTo>
                <a:cubicBezTo>
                  <a:pt x="60833" y="26504"/>
                  <a:pt x="60833" y="26428"/>
                  <a:pt x="60757" y="26390"/>
                </a:cubicBezTo>
                <a:cubicBezTo>
                  <a:pt x="60720" y="26353"/>
                  <a:pt x="60644" y="26353"/>
                  <a:pt x="60568" y="26353"/>
                </a:cubicBezTo>
                <a:close/>
                <a:moveTo>
                  <a:pt x="25181" y="26655"/>
                </a:moveTo>
                <a:cubicBezTo>
                  <a:pt x="25067" y="26655"/>
                  <a:pt x="24954" y="26693"/>
                  <a:pt x="24878" y="26769"/>
                </a:cubicBezTo>
                <a:lnTo>
                  <a:pt x="24878" y="26920"/>
                </a:lnTo>
                <a:cubicBezTo>
                  <a:pt x="24954" y="26995"/>
                  <a:pt x="25029" y="26995"/>
                  <a:pt x="25143" y="26995"/>
                </a:cubicBezTo>
                <a:cubicBezTo>
                  <a:pt x="25256" y="26995"/>
                  <a:pt x="25332" y="26920"/>
                  <a:pt x="25407" y="26844"/>
                </a:cubicBezTo>
                <a:lnTo>
                  <a:pt x="25370" y="26693"/>
                </a:lnTo>
                <a:cubicBezTo>
                  <a:pt x="25332" y="26655"/>
                  <a:pt x="25256" y="26655"/>
                  <a:pt x="25181" y="26655"/>
                </a:cubicBezTo>
                <a:close/>
                <a:moveTo>
                  <a:pt x="75578" y="26806"/>
                </a:moveTo>
                <a:lnTo>
                  <a:pt x="75389" y="26882"/>
                </a:lnTo>
                <a:cubicBezTo>
                  <a:pt x="75389" y="26882"/>
                  <a:pt x="75389" y="26844"/>
                  <a:pt x="75427" y="26844"/>
                </a:cubicBezTo>
                <a:lnTo>
                  <a:pt x="75389" y="26844"/>
                </a:lnTo>
                <a:cubicBezTo>
                  <a:pt x="75313" y="26882"/>
                  <a:pt x="75087" y="26920"/>
                  <a:pt x="75162" y="27109"/>
                </a:cubicBezTo>
                <a:lnTo>
                  <a:pt x="75351" y="27222"/>
                </a:lnTo>
                <a:cubicBezTo>
                  <a:pt x="75408" y="27184"/>
                  <a:pt x="75446" y="27166"/>
                  <a:pt x="75488" y="27166"/>
                </a:cubicBezTo>
                <a:cubicBezTo>
                  <a:pt x="75531" y="27166"/>
                  <a:pt x="75578" y="27184"/>
                  <a:pt x="75654" y="27222"/>
                </a:cubicBezTo>
                <a:lnTo>
                  <a:pt x="75843" y="27109"/>
                </a:lnTo>
                <a:lnTo>
                  <a:pt x="75843" y="27071"/>
                </a:lnTo>
                <a:cubicBezTo>
                  <a:pt x="75843" y="26920"/>
                  <a:pt x="75691" y="26844"/>
                  <a:pt x="75578" y="26806"/>
                </a:cubicBezTo>
                <a:close/>
                <a:moveTo>
                  <a:pt x="16158" y="26866"/>
                </a:moveTo>
                <a:cubicBezTo>
                  <a:pt x="16132" y="26866"/>
                  <a:pt x="16102" y="26871"/>
                  <a:pt x="16069" y="26882"/>
                </a:cubicBezTo>
                <a:lnTo>
                  <a:pt x="15955" y="26995"/>
                </a:lnTo>
                <a:lnTo>
                  <a:pt x="15955" y="27109"/>
                </a:lnTo>
                <a:lnTo>
                  <a:pt x="16107" y="27222"/>
                </a:lnTo>
                <a:cubicBezTo>
                  <a:pt x="16107" y="27222"/>
                  <a:pt x="16144" y="27260"/>
                  <a:pt x="16182" y="27260"/>
                </a:cubicBezTo>
                <a:lnTo>
                  <a:pt x="16371" y="27109"/>
                </a:lnTo>
                <a:cubicBezTo>
                  <a:pt x="16371" y="27071"/>
                  <a:pt x="16371" y="26958"/>
                  <a:pt x="16258" y="26920"/>
                </a:cubicBezTo>
                <a:cubicBezTo>
                  <a:pt x="16258" y="26893"/>
                  <a:pt x="16220" y="26866"/>
                  <a:pt x="16158" y="26866"/>
                </a:cubicBezTo>
                <a:close/>
                <a:moveTo>
                  <a:pt x="85937" y="26731"/>
                </a:moveTo>
                <a:lnTo>
                  <a:pt x="85862" y="26769"/>
                </a:lnTo>
                <a:cubicBezTo>
                  <a:pt x="85786" y="26806"/>
                  <a:pt x="85748" y="26920"/>
                  <a:pt x="85748" y="26995"/>
                </a:cubicBezTo>
                <a:cubicBezTo>
                  <a:pt x="85748" y="27147"/>
                  <a:pt x="85862" y="27260"/>
                  <a:pt x="86013" y="27260"/>
                </a:cubicBezTo>
                <a:lnTo>
                  <a:pt x="86126" y="27222"/>
                </a:lnTo>
                <a:cubicBezTo>
                  <a:pt x="86126" y="27184"/>
                  <a:pt x="86164" y="27184"/>
                  <a:pt x="86164" y="27184"/>
                </a:cubicBezTo>
                <a:cubicBezTo>
                  <a:pt x="86240" y="27147"/>
                  <a:pt x="86353" y="27109"/>
                  <a:pt x="86353" y="26958"/>
                </a:cubicBezTo>
                <a:cubicBezTo>
                  <a:pt x="86353" y="26920"/>
                  <a:pt x="86353" y="26882"/>
                  <a:pt x="86315" y="26844"/>
                </a:cubicBezTo>
                <a:lnTo>
                  <a:pt x="86164" y="26769"/>
                </a:lnTo>
                <a:lnTo>
                  <a:pt x="86126" y="26769"/>
                </a:lnTo>
                <a:cubicBezTo>
                  <a:pt x="86089" y="26731"/>
                  <a:pt x="86051" y="26731"/>
                  <a:pt x="85937" y="26731"/>
                </a:cubicBezTo>
                <a:close/>
                <a:moveTo>
                  <a:pt x="81816" y="27033"/>
                </a:moveTo>
                <a:cubicBezTo>
                  <a:pt x="81589" y="27033"/>
                  <a:pt x="81514" y="27147"/>
                  <a:pt x="81552" y="27260"/>
                </a:cubicBezTo>
                <a:lnTo>
                  <a:pt x="81665" y="27373"/>
                </a:lnTo>
                <a:lnTo>
                  <a:pt x="81779" y="27373"/>
                </a:lnTo>
                <a:lnTo>
                  <a:pt x="81930" y="27260"/>
                </a:lnTo>
                <a:cubicBezTo>
                  <a:pt x="81930" y="27260"/>
                  <a:pt x="81968" y="27222"/>
                  <a:pt x="81968" y="27184"/>
                </a:cubicBezTo>
                <a:lnTo>
                  <a:pt x="81816" y="27033"/>
                </a:lnTo>
                <a:close/>
                <a:moveTo>
                  <a:pt x="55425" y="27278"/>
                </a:moveTo>
                <a:cubicBezTo>
                  <a:pt x="55330" y="27278"/>
                  <a:pt x="55205" y="27347"/>
                  <a:pt x="55389" y="27449"/>
                </a:cubicBezTo>
                <a:cubicBezTo>
                  <a:pt x="55562" y="27328"/>
                  <a:pt x="55505" y="27278"/>
                  <a:pt x="55425" y="27278"/>
                </a:cubicBezTo>
                <a:close/>
                <a:moveTo>
                  <a:pt x="10246" y="27147"/>
                </a:moveTo>
                <a:cubicBezTo>
                  <a:pt x="10171" y="27147"/>
                  <a:pt x="10057" y="27147"/>
                  <a:pt x="10020" y="27336"/>
                </a:cubicBezTo>
                <a:lnTo>
                  <a:pt x="10057" y="27449"/>
                </a:lnTo>
                <a:cubicBezTo>
                  <a:pt x="10084" y="27475"/>
                  <a:pt x="10146" y="27519"/>
                  <a:pt x="10219" y="27519"/>
                </a:cubicBezTo>
                <a:cubicBezTo>
                  <a:pt x="10252" y="27519"/>
                  <a:pt x="10287" y="27510"/>
                  <a:pt x="10322" y="27487"/>
                </a:cubicBezTo>
                <a:cubicBezTo>
                  <a:pt x="10398" y="27487"/>
                  <a:pt x="10436" y="27411"/>
                  <a:pt x="10436" y="27373"/>
                </a:cubicBezTo>
                <a:cubicBezTo>
                  <a:pt x="10436" y="27260"/>
                  <a:pt x="10360" y="27147"/>
                  <a:pt x="10246" y="27147"/>
                </a:cubicBezTo>
                <a:close/>
                <a:moveTo>
                  <a:pt x="9712" y="27118"/>
                </a:moveTo>
                <a:cubicBezTo>
                  <a:pt x="9679" y="27118"/>
                  <a:pt x="9642" y="27128"/>
                  <a:pt x="9604" y="27147"/>
                </a:cubicBezTo>
                <a:cubicBezTo>
                  <a:pt x="9528" y="27184"/>
                  <a:pt x="9490" y="27260"/>
                  <a:pt x="9490" y="27336"/>
                </a:cubicBezTo>
                <a:cubicBezTo>
                  <a:pt x="9490" y="27411"/>
                  <a:pt x="9528" y="27487"/>
                  <a:pt x="9642" y="27525"/>
                </a:cubicBezTo>
                <a:cubicBezTo>
                  <a:pt x="9679" y="27525"/>
                  <a:pt x="9755" y="27525"/>
                  <a:pt x="9793" y="27487"/>
                </a:cubicBezTo>
                <a:cubicBezTo>
                  <a:pt x="9868" y="27449"/>
                  <a:pt x="9906" y="27411"/>
                  <a:pt x="9906" y="27336"/>
                </a:cubicBezTo>
                <a:cubicBezTo>
                  <a:pt x="9906" y="27260"/>
                  <a:pt x="9868" y="27184"/>
                  <a:pt x="9793" y="27147"/>
                </a:cubicBezTo>
                <a:cubicBezTo>
                  <a:pt x="9774" y="27128"/>
                  <a:pt x="9746" y="27118"/>
                  <a:pt x="9712" y="27118"/>
                </a:cubicBezTo>
                <a:close/>
                <a:moveTo>
                  <a:pt x="31116" y="27260"/>
                </a:moveTo>
                <a:lnTo>
                  <a:pt x="30965" y="27373"/>
                </a:lnTo>
                <a:lnTo>
                  <a:pt x="31116" y="27373"/>
                </a:lnTo>
                <a:cubicBezTo>
                  <a:pt x="31116" y="27373"/>
                  <a:pt x="31116" y="27373"/>
                  <a:pt x="31116" y="27411"/>
                </a:cubicBezTo>
                <a:lnTo>
                  <a:pt x="31116" y="27487"/>
                </a:lnTo>
                <a:cubicBezTo>
                  <a:pt x="31116" y="27487"/>
                  <a:pt x="31154" y="27487"/>
                  <a:pt x="31192" y="27525"/>
                </a:cubicBezTo>
                <a:cubicBezTo>
                  <a:pt x="31192" y="27525"/>
                  <a:pt x="31154" y="27487"/>
                  <a:pt x="31154" y="27487"/>
                </a:cubicBezTo>
                <a:lnTo>
                  <a:pt x="31192" y="27487"/>
                </a:lnTo>
                <a:cubicBezTo>
                  <a:pt x="31192" y="27487"/>
                  <a:pt x="31192" y="27525"/>
                  <a:pt x="31230" y="27525"/>
                </a:cubicBezTo>
                <a:cubicBezTo>
                  <a:pt x="31268" y="27525"/>
                  <a:pt x="31305" y="27487"/>
                  <a:pt x="31305" y="27487"/>
                </a:cubicBezTo>
                <a:lnTo>
                  <a:pt x="31457" y="27487"/>
                </a:lnTo>
                <a:cubicBezTo>
                  <a:pt x="31457" y="27449"/>
                  <a:pt x="31419" y="27373"/>
                  <a:pt x="31381" y="27336"/>
                </a:cubicBezTo>
                <a:cubicBezTo>
                  <a:pt x="31305" y="27298"/>
                  <a:pt x="31192" y="27260"/>
                  <a:pt x="31116" y="27260"/>
                </a:cubicBezTo>
                <a:close/>
                <a:moveTo>
                  <a:pt x="984" y="27147"/>
                </a:moveTo>
                <a:lnTo>
                  <a:pt x="795" y="27260"/>
                </a:lnTo>
                <a:cubicBezTo>
                  <a:pt x="795" y="27222"/>
                  <a:pt x="832" y="27184"/>
                  <a:pt x="832" y="27184"/>
                </a:cubicBezTo>
                <a:cubicBezTo>
                  <a:pt x="757" y="27184"/>
                  <a:pt x="681" y="27184"/>
                  <a:pt x="643" y="27222"/>
                </a:cubicBezTo>
                <a:cubicBezTo>
                  <a:pt x="568" y="27298"/>
                  <a:pt x="568" y="27373"/>
                  <a:pt x="606" y="27449"/>
                </a:cubicBezTo>
                <a:lnTo>
                  <a:pt x="681" y="27525"/>
                </a:lnTo>
                <a:cubicBezTo>
                  <a:pt x="728" y="27540"/>
                  <a:pt x="775" y="27550"/>
                  <a:pt x="822" y="27550"/>
                </a:cubicBezTo>
                <a:cubicBezTo>
                  <a:pt x="889" y="27550"/>
                  <a:pt x="955" y="27531"/>
                  <a:pt x="1021" y="27487"/>
                </a:cubicBezTo>
                <a:cubicBezTo>
                  <a:pt x="1097" y="27449"/>
                  <a:pt x="1135" y="27373"/>
                  <a:pt x="1135" y="27336"/>
                </a:cubicBezTo>
                <a:cubicBezTo>
                  <a:pt x="1135" y="27260"/>
                  <a:pt x="1059" y="27184"/>
                  <a:pt x="984" y="27147"/>
                </a:cubicBezTo>
                <a:close/>
                <a:moveTo>
                  <a:pt x="70096" y="27147"/>
                </a:moveTo>
                <a:cubicBezTo>
                  <a:pt x="70020" y="27147"/>
                  <a:pt x="69945" y="27147"/>
                  <a:pt x="69907" y="27184"/>
                </a:cubicBezTo>
                <a:cubicBezTo>
                  <a:pt x="69831" y="27260"/>
                  <a:pt x="69793" y="27298"/>
                  <a:pt x="69793" y="27373"/>
                </a:cubicBezTo>
                <a:cubicBezTo>
                  <a:pt x="69793" y="27487"/>
                  <a:pt x="69907" y="27562"/>
                  <a:pt x="70020" y="27562"/>
                </a:cubicBezTo>
                <a:lnTo>
                  <a:pt x="70172" y="27487"/>
                </a:lnTo>
                <a:cubicBezTo>
                  <a:pt x="70172" y="27487"/>
                  <a:pt x="70172" y="27487"/>
                  <a:pt x="70209" y="27449"/>
                </a:cubicBezTo>
                <a:cubicBezTo>
                  <a:pt x="70247" y="27449"/>
                  <a:pt x="70285" y="27411"/>
                  <a:pt x="70285" y="27336"/>
                </a:cubicBezTo>
                <a:cubicBezTo>
                  <a:pt x="70285" y="27260"/>
                  <a:pt x="70247" y="27222"/>
                  <a:pt x="70209" y="27184"/>
                </a:cubicBezTo>
                <a:lnTo>
                  <a:pt x="70096" y="27147"/>
                </a:lnTo>
                <a:close/>
                <a:moveTo>
                  <a:pt x="5974" y="27411"/>
                </a:moveTo>
                <a:lnTo>
                  <a:pt x="5861" y="27525"/>
                </a:lnTo>
                <a:cubicBezTo>
                  <a:pt x="5861" y="27562"/>
                  <a:pt x="5861" y="27562"/>
                  <a:pt x="5823" y="27562"/>
                </a:cubicBezTo>
                <a:cubicBezTo>
                  <a:pt x="5823" y="27562"/>
                  <a:pt x="5823" y="27600"/>
                  <a:pt x="5823" y="27638"/>
                </a:cubicBezTo>
                <a:cubicBezTo>
                  <a:pt x="5823" y="27714"/>
                  <a:pt x="5861" y="27752"/>
                  <a:pt x="5899" y="27789"/>
                </a:cubicBezTo>
                <a:lnTo>
                  <a:pt x="5974" y="27827"/>
                </a:lnTo>
                <a:lnTo>
                  <a:pt x="6088" y="27827"/>
                </a:lnTo>
                <a:lnTo>
                  <a:pt x="6201" y="27789"/>
                </a:lnTo>
                <a:cubicBezTo>
                  <a:pt x="6239" y="27752"/>
                  <a:pt x="6277" y="27714"/>
                  <a:pt x="6277" y="27638"/>
                </a:cubicBezTo>
                <a:cubicBezTo>
                  <a:pt x="6277" y="27600"/>
                  <a:pt x="6277" y="27562"/>
                  <a:pt x="6239" y="27562"/>
                </a:cubicBezTo>
                <a:cubicBezTo>
                  <a:pt x="6239" y="27562"/>
                  <a:pt x="6239" y="27562"/>
                  <a:pt x="6239" y="27525"/>
                </a:cubicBezTo>
                <a:lnTo>
                  <a:pt x="6088" y="27411"/>
                </a:lnTo>
                <a:close/>
                <a:moveTo>
                  <a:pt x="24576" y="27638"/>
                </a:moveTo>
                <a:cubicBezTo>
                  <a:pt x="24349" y="27676"/>
                  <a:pt x="24235" y="27752"/>
                  <a:pt x="24273" y="27903"/>
                </a:cubicBezTo>
                <a:lnTo>
                  <a:pt x="24424" y="27978"/>
                </a:lnTo>
                <a:lnTo>
                  <a:pt x="24538" y="27978"/>
                </a:lnTo>
                <a:lnTo>
                  <a:pt x="24689" y="27903"/>
                </a:lnTo>
                <a:cubicBezTo>
                  <a:pt x="24689" y="27865"/>
                  <a:pt x="24727" y="27827"/>
                  <a:pt x="24727" y="27789"/>
                </a:cubicBezTo>
                <a:lnTo>
                  <a:pt x="24576" y="27638"/>
                </a:lnTo>
                <a:close/>
                <a:moveTo>
                  <a:pt x="22761" y="27525"/>
                </a:moveTo>
                <a:lnTo>
                  <a:pt x="22534" y="27638"/>
                </a:lnTo>
                <a:cubicBezTo>
                  <a:pt x="22572" y="27714"/>
                  <a:pt x="22534" y="27752"/>
                  <a:pt x="22496" y="27789"/>
                </a:cubicBezTo>
                <a:lnTo>
                  <a:pt x="22534" y="27978"/>
                </a:lnTo>
                <a:cubicBezTo>
                  <a:pt x="22647" y="28054"/>
                  <a:pt x="22761" y="28054"/>
                  <a:pt x="22950" y="28054"/>
                </a:cubicBezTo>
                <a:lnTo>
                  <a:pt x="23063" y="27941"/>
                </a:lnTo>
                <a:cubicBezTo>
                  <a:pt x="23063" y="27903"/>
                  <a:pt x="23063" y="27865"/>
                  <a:pt x="23063" y="27865"/>
                </a:cubicBezTo>
                <a:cubicBezTo>
                  <a:pt x="23063" y="27676"/>
                  <a:pt x="22912" y="27600"/>
                  <a:pt x="22836" y="27562"/>
                </a:cubicBezTo>
                <a:cubicBezTo>
                  <a:pt x="22799" y="27562"/>
                  <a:pt x="22799" y="27525"/>
                  <a:pt x="22761" y="27525"/>
                </a:cubicBezTo>
                <a:close/>
                <a:moveTo>
                  <a:pt x="52780" y="27752"/>
                </a:moveTo>
                <a:lnTo>
                  <a:pt x="52629" y="27903"/>
                </a:lnTo>
                <a:cubicBezTo>
                  <a:pt x="52629" y="27978"/>
                  <a:pt x="52629" y="28054"/>
                  <a:pt x="52704" y="28130"/>
                </a:cubicBezTo>
                <a:cubicBezTo>
                  <a:pt x="52730" y="28130"/>
                  <a:pt x="52772" y="28146"/>
                  <a:pt x="52819" y="28146"/>
                </a:cubicBezTo>
                <a:cubicBezTo>
                  <a:pt x="52843" y="28146"/>
                  <a:pt x="52868" y="28142"/>
                  <a:pt x="52893" y="28130"/>
                </a:cubicBezTo>
                <a:lnTo>
                  <a:pt x="53007" y="28016"/>
                </a:lnTo>
                <a:cubicBezTo>
                  <a:pt x="53007" y="27903"/>
                  <a:pt x="52931" y="27789"/>
                  <a:pt x="52780" y="27752"/>
                </a:cubicBezTo>
                <a:close/>
                <a:moveTo>
                  <a:pt x="72138" y="28167"/>
                </a:moveTo>
                <a:cubicBezTo>
                  <a:pt x="72138" y="28168"/>
                  <a:pt x="72137" y="28205"/>
                  <a:pt x="72100" y="28205"/>
                </a:cubicBezTo>
                <a:cubicBezTo>
                  <a:pt x="72138" y="28205"/>
                  <a:pt x="72138" y="28205"/>
                  <a:pt x="72138" y="28167"/>
                </a:cubicBezTo>
                <a:close/>
                <a:moveTo>
                  <a:pt x="43933" y="27978"/>
                </a:moveTo>
                <a:lnTo>
                  <a:pt x="43744" y="28130"/>
                </a:lnTo>
                <a:cubicBezTo>
                  <a:pt x="43744" y="28167"/>
                  <a:pt x="43744" y="28281"/>
                  <a:pt x="43857" y="28319"/>
                </a:cubicBezTo>
                <a:cubicBezTo>
                  <a:pt x="43895" y="28356"/>
                  <a:pt x="43933" y="28356"/>
                  <a:pt x="44047" y="28356"/>
                </a:cubicBezTo>
                <a:lnTo>
                  <a:pt x="44160" y="28243"/>
                </a:lnTo>
                <a:cubicBezTo>
                  <a:pt x="44160" y="28092"/>
                  <a:pt x="44084" y="28016"/>
                  <a:pt x="43933" y="27978"/>
                </a:cubicBezTo>
                <a:close/>
                <a:moveTo>
                  <a:pt x="36032" y="27954"/>
                </a:moveTo>
                <a:cubicBezTo>
                  <a:pt x="35981" y="27954"/>
                  <a:pt x="35927" y="27963"/>
                  <a:pt x="35880" y="27978"/>
                </a:cubicBezTo>
                <a:lnTo>
                  <a:pt x="35729" y="28054"/>
                </a:lnTo>
                <a:lnTo>
                  <a:pt x="35729" y="28092"/>
                </a:lnTo>
                <a:cubicBezTo>
                  <a:pt x="35729" y="28167"/>
                  <a:pt x="35767" y="28205"/>
                  <a:pt x="35767" y="28243"/>
                </a:cubicBezTo>
                <a:cubicBezTo>
                  <a:pt x="35804" y="28281"/>
                  <a:pt x="35804" y="28281"/>
                  <a:pt x="35804" y="28281"/>
                </a:cubicBezTo>
                <a:lnTo>
                  <a:pt x="35918" y="28394"/>
                </a:lnTo>
                <a:cubicBezTo>
                  <a:pt x="36069" y="28394"/>
                  <a:pt x="36183" y="28394"/>
                  <a:pt x="36258" y="28319"/>
                </a:cubicBezTo>
                <a:lnTo>
                  <a:pt x="36296" y="28243"/>
                </a:lnTo>
                <a:cubicBezTo>
                  <a:pt x="36334" y="28243"/>
                  <a:pt x="36334" y="28205"/>
                  <a:pt x="36334" y="28205"/>
                </a:cubicBezTo>
                <a:cubicBezTo>
                  <a:pt x="36334" y="28130"/>
                  <a:pt x="36258" y="28054"/>
                  <a:pt x="36220" y="28016"/>
                </a:cubicBezTo>
                <a:cubicBezTo>
                  <a:pt x="36176" y="27972"/>
                  <a:pt x="36106" y="27954"/>
                  <a:pt x="36032" y="27954"/>
                </a:cubicBezTo>
                <a:close/>
                <a:moveTo>
                  <a:pt x="72327" y="27950"/>
                </a:moveTo>
                <a:cubicBezTo>
                  <a:pt x="72289" y="27950"/>
                  <a:pt x="72251" y="27959"/>
                  <a:pt x="72213" y="27978"/>
                </a:cubicBezTo>
                <a:cubicBezTo>
                  <a:pt x="72138" y="28054"/>
                  <a:pt x="72138" y="28130"/>
                  <a:pt x="72138" y="28167"/>
                </a:cubicBezTo>
                <a:lnTo>
                  <a:pt x="72213" y="28394"/>
                </a:lnTo>
                <a:cubicBezTo>
                  <a:pt x="72235" y="28405"/>
                  <a:pt x="72257" y="28410"/>
                  <a:pt x="72280" y="28410"/>
                </a:cubicBezTo>
                <a:cubicBezTo>
                  <a:pt x="72333" y="28410"/>
                  <a:pt x="72387" y="28383"/>
                  <a:pt x="72440" y="28356"/>
                </a:cubicBezTo>
                <a:cubicBezTo>
                  <a:pt x="72516" y="28319"/>
                  <a:pt x="72516" y="28243"/>
                  <a:pt x="72516" y="28130"/>
                </a:cubicBezTo>
                <a:cubicBezTo>
                  <a:pt x="72516" y="28130"/>
                  <a:pt x="72516" y="28092"/>
                  <a:pt x="72516" y="28054"/>
                </a:cubicBezTo>
                <a:lnTo>
                  <a:pt x="72440" y="27978"/>
                </a:lnTo>
                <a:cubicBezTo>
                  <a:pt x="72402" y="27959"/>
                  <a:pt x="72364" y="27950"/>
                  <a:pt x="72327" y="27950"/>
                </a:cubicBezTo>
                <a:close/>
                <a:moveTo>
                  <a:pt x="89567" y="28063"/>
                </a:moveTo>
                <a:cubicBezTo>
                  <a:pt x="89529" y="28063"/>
                  <a:pt x="89491" y="28073"/>
                  <a:pt x="89453" y="28092"/>
                </a:cubicBezTo>
                <a:cubicBezTo>
                  <a:pt x="89340" y="28167"/>
                  <a:pt x="89264" y="28356"/>
                  <a:pt x="89378" y="28432"/>
                </a:cubicBezTo>
                <a:lnTo>
                  <a:pt x="89529" y="28470"/>
                </a:lnTo>
                <a:lnTo>
                  <a:pt x="89642" y="28356"/>
                </a:lnTo>
                <a:cubicBezTo>
                  <a:pt x="89642" y="28356"/>
                  <a:pt x="89642" y="28394"/>
                  <a:pt x="89642" y="28394"/>
                </a:cubicBezTo>
                <a:cubicBezTo>
                  <a:pt x="89680" y="28356"/>
                  <a:pt x="89756" y="28319"/>
                  <a:pt x="89756" y="28205"/>
                </a:cubicBezTo>
                <a:cubicBezTo>
                  <a:pt x="89756" y="28205"/>
                  <a:pt x="89756" y="28167"/>
                  <a:pt x="89756" y="28167"/>
                </a:cubicBezTo>
                <a:lnTo>
                  <a:pt x="89680" y="28092"/>
                </a:lnTo>
                <a:cubicBezTo>
                  <a:pt x="89642" y="28073"/>
                  <a:pt x="89605" y="28063"/>
                  <a:pt x="89567" y="28063"/>
                </a:cubicBezTo>
                <a:close/>
                <a:moveTo>
                  <a:pt x="16825" y="28205"/>
                </a:moveTo>
                <a:lnTo>
                  <a:pt x="16560" y="28281"/>
                </a:lnTo>
                <a:lnTo>
                  <a:pt x="16560" y="28319"/>
                </a:lnTo>
                <a:cubicBezTo>
                  <a:pt x="16560" y="28394"/>
                  <a:pt x="16636" y="28470"/>
                  <a:pt x="16674" y="28508"/>
                </a:cubicBezTo>
                <a:cubicBezTo>
                  <a:pt x="16701" y="28534"/>
                  <a:pt x="16746" y="28561"/>
                  <a:pt x="16811" y="28561"/>
                </a:cubicBezTo>
                <a:cubicBezTo>
                  <a:pt x="16837" y="28561"/>
                  <a:pt x="16867" y="28557"/>
                  <a:pt x="16901" y="28545"/>
                </a:cubicBezTo>
                <a:lnTo>
                  <a:pt x="17014" y="28470"/>
                </a:lnTo>
                <a:cubicBezTo>
                  <a:pt x="17052" y="28432"/>
                  <a:pt x="17052" y="28432"/>
                  <a:pt x="17052" y="28394"/>
                </a:cubicBezTo>
                <a:cubicBezTo>
                  <a:pt x="17052" y="28243"/>
                  <a:pt x="16901" y="28205"/>
                  <a:pt x="16825" y="28205"/>
                </a:cubicBezTo>
                <a:close/>
                <a:moveTo>
                  <a:pt x="49982" y="28130"/>
                </a:moveTo>
                <a:lnTo>
                  <a:pt x="49793" y="28167"/>
                </a:lnTo>
                <a:cubicBezTo>
                  <a:pt x="49793" y="28167"/>
                  <a:pt x="49755" y="28205"/>
                  <a:pt x="49755" y="28205"/>
                </a:cubicBezTo>
                <a:cubicBezTo>
                  <a:pt x="49680" y="28243"/>
                  <a:pt x="49529" y="28319"/>
                  <a:pt x="49604" y="28508"/>
                </a:cubicBezTo>
                <a:lnTo>
                  <a:pt x="49718" y="28621"/>
                </a:lnTo>
                <a:cubicBezTo>
                  <a:pt x="49793" y="28621"/>
                  <a:pt x="49869" y="28621"/>
                  <a:pt x="49944" y="28545"/>
                </a:cubicBezTo>
                <a:cubicBezTo>
                  <a:pt x="50058" y="28508"/>
                  <a:pt x="50096" y="28394"/>
                  <a:pt x="50096" y="28319"/>
                </a:cubicBezTo>
                <a:cubicBezTo>
                  <a:pt x="50096" y="28205"/>
                  <a:pt x="50058" y="28167"/>
                  <a:pt x="49982" y="28130"/>
                </a:cubicBezTo>
                <a:close/>
                <a:moveTo>
                  <a:pt x="61107" y="28101"/>
                </a:moveTo>
                <a:cubicBezTo>
                  <a:pt x="61079" y="28101"/>
                  <a:pt x="61041" y="28111"/>
                  <a:pt x="60984" y="28130"/>
                </a:cubicBezTo>
                <a:lnTo>
                  <a:pt x="60947" y="28205"/>
                </a:lnTo>
                <a:cubicBezTo>
                  <a:pt x="60909" y="28243"/>
                  <a:pt x="60909" y="28281"/>
                  <a:pt x="60909" y="28319"/>
                </a:cubicBezTo>
                <a:cubicBezTo>
                  <a:pt x="60871" y="28508"/>
                  <a:pt x="60909" y="28583"/>
                  <a:pt x="61022" y="28697"/>
                </a:cubicBezTo>
                <a:lnTo>
                  <a:pt x="61173" y="28697"/>
                </a:lnTo>
                <a:cubicBezTo>
                  <a:pt x="61249" y="28697"/>
                  <a:pt x="61287" y="28659"/>
                  <a:pt x="61362" y="28659"/>
                </a:cubicBezTo>
                <a:cubicBezTo>
                  <a:pt x="61400" y="28621"/>
                  <a:pt x="61438" y="28621"/>
                  <a:pt x="61551" y="28621"/>
                </a:cubicBezTo>
                <a:lnTo>
                  <a:pt x="61665" y="28508"/>
                </a:lnTo>
                <a:cubicBezTo>
                  <a:pt x="61703" y="28508"/>
                  <a:pt x="61703" y="28470"/>
                  <a:pt x="61703" y="28470"/>
                </a:cubicBezTo>
                <a:cubicBezTo>
                  <a:pt x="61703" y="28243"/>
                  <a:pt x="61438" y="28243"/>
                  <a:pt x="61325" y="28243"/>
                </a:cubicBezTo>
                <a:lnTo>
                  <a:pt x="61287" y="28243"/>
                </a:lnTo>
                <a:cubicBezTo>
                  <a:pt x="61287" y="28205"/>
                  <a:pt x="61249" y="28130"/>
                  <a:pt x="61173" y="28130"/>
                </a:cubicBezTo>
                <a:cubicBezTo>
                  <a:pt x="61154" y="28111"/>
                  <a:pt x="61136" y="28101"/>
                  <a:pt x="61107" y="28101"/>
                </a:cubicBezTo>
                <a:close/>
                <a:moveTo>
                  <a:pt x="63139" y="28319"/>
                </a:moveTo>
                <a:lnTo>
                  <a:pt x="62988" y="28470"/>
                </a:lnTo>
                <a:cubicBezTo>
                  <a:pt x="62988" y="28545"/>
                  <a:pt x="62988" y="28621"/>
                  <a:pt x="63064" y="28697"/>
                </a:cubicBezTo>
                <a:cubicBezTo>
                  <a:pt x="63089" y="28697"/>
                  <a:pt x="63131" y="28714"/>
                  <a:pt x="63179" y="28714"/>
                </a:cubicBezTo>
                <a:cubicBezTo>
                  <a:pt x="63202" y="28714"/>
                  <a:pt x="63228" y="28709"/>
                  <a:pt x="63253" y="28697"/>
                </a:cubicBezTo>
                <a:lnTo>
                  <a:pt x="63366" y="28583"/>
                </a:lnTo>
                <a:cubicBezTo>
                  <a:pt x="63366" y="28470"/>
                  <a:pt x="63291" y="28356"/>
                  <a:pt x="63139" y="28319"/>
                </a:cubicBezTo>
                <a:close/>
                <a:moveTo>
                  <a:pt x="81552" y="28205"/>
                </a:moveTo>
                <a:cubicBezTo>
                  <a:pt x="81476" y="28205"/>
                  <a:pt x="81363" y="28243"/>
                  <a:pt x="81325" y="28281"/>
                </a:cubicBezTo>
                <a:cubicBezTo>
                  <a:pt x="81287" y="28319"/>
                  <a:pt x="81249" y="28356"/>
                  <a:pt x="81249" y="28470"/>
                </a:cubicBezTo>
                <a:lnTo>
                  <a:pt x="81249" y="28508"/>
                </a:lnTo>
                <a:lnTo>
                  <a:pt x="81325" y="28583"/>
                </a:lnTo>
                <a:cubicBezTo>
                  <a:pt x="81287" y="28659"/>
                  <a:pt x="81287" y="28735"/>
                  <a:pt x="81287" y="28810"/>
                </a:cubicBezTo>
                <a:lnTo>
                  <a:pt x="81438" y="28924"/>
                </a:lnTo>
                <a:cubicBezTo>
                  <a:pt x="81514" y="28924"/>
                  <a:pt x="81589" y="28886"/>
                  <a:pt x="81627" y="28848"/>
                </a:cubicBezTo>
                <a:cubicBezTo>
                  <a:pt x="81741" y="28772"/>
                  <a:pt x="81741" y="28659"/>
                  <a:pt x="81741" y="28545"/>
                </a:cubicBezTo>
                <a:lnTo>
                  <a:pt x="81703" y="28470"/>
                </a:lnTo>
                <a:lnTo>
                  <a:pt x="81703" y="28356"/>
                </a:lnTo>
                <a:lnTo>
                  <a:pt x="81552" y="28205"/>
                </a:lnTo>
                <a:close/>
                <a:moveTo>
                  <a:pt x="44765" y="28621"/>
                </a:moveTo>
                <a:cubicBezTo>
                  <a:pt x="44651" y="28621"/>
                  <a:pt x="44576" y="28659"/>
                  <a:pt x="44500" y="28697"/>
                </a:cubicBezTo>
                <a:cubicBezTo>
                  <a:pt x="44425" y="28735"/>
                  <a:pt x="44387" y="28848"/>
                  <a:pt x="44425" y="28961"/>
                </a:cubicBezTo>
                <a:lnTo>
                  <a:pt x="44538" y="29075"/>
                </a:lnTo>
                <a:cubicBezTo>
                  <a:pt x="44651" y="29075"/>
                  <a:pt x="44727" y="29075"/>
                  <a:pt x="44765" y="29037"/>
                </a:cubicBezTo>
                <a:cubicBezTo>
                  <a:pt x="44840" y="28961"/>
                  <a:pt x="44878" y="28886"/>
                  <a:pt x="44878" y="28810"/>
                </a:cubicBezTo>
                <a:cubicBezTo>
                  <a:pt x="44878" y="28772"/>
                  <a:pt x="44878" y="28772"/>
                  <a:pt x="44878" y="28735"/>
                </a:cubicBezTo>
                <a:lnTo>
                  <a:pt x="44765" y="28621"/>
                </a:lnTo>
                <a:close/>
                <a:moveTo>
                  <a:pt x="8734" y="28735"/>
                </a:moveTo>
                <a:lnTo>
                  <a:pt x="8621" y="28848"/>
                </a:lnTo>
                <a:lnTo>
                  <a:pt x="8621" y="28961"/>
                </a:lnTo>
                <a:lnTo>
                  <a:pt x="8734" y="29075"/>
                </a:lnTo>
                <a:cubicBezTo>
                  <a:pt x="8772" y="29075"/>
                  <a:pt x="8810" y="29113"/>
                  <a:pt x="8848" y="29113"/>
                </a:cubicBezTo>
                <a:lnTo>
                  <a:pt x="8999" y="28961"/>
                </a:lnTo>
                <a:cubicBezTo>
                  <a:pt x="8999" y="28924"/>
                  <a:pt x="8999" y="28810"/>
                  <a:pt x="8923" y="28772"/>
                </a:cubicBezTo>
                <a:cubicBezTo>
                  <a:pt x="8885" y="28735"/>
                  <a:pt x="8810" y="28735"/>
                  <a:pt x="8734" y="28735"/>
                </a:cubicBezTo>
                <a:close/>
                <a:moveTo>
                  <a:pt x="80531" y="28772"/>
                </a:moveTo>
                <a:cubicBezTo>
                  <a:pt x="80493" y="28810"/>
                  <a:pt x="80266" y="28810"/>
                  <a:pt x="80266" y="28961"/>
                </a:cubicBezTo>
                <a:cubicBezTo>
                  <a:pt x="80266" y="28999"/>
                  <a:pt x="80266" y="28999"/>
                  <a:pt x="80266" y="29037"/>
                </a:cubicBezTo>
                <a:lnTo>
                  <a:pt x="80417" y="29113"/>
                </a:lnTo>
                <a:lnTo>
                  <a:pt x="80531" y="29113"/>
                </a:lnTo>
                <a:lnTo>
                  <a:pt x="80682" y="29037"/>
                </a:lnTo>
                <a:cubicBezTo>
                  <a:pt x="80682" y="28999"/>
                  <a:pt x="80720" y="28999"/>
                  <a:pt x="80720" y="28924"/>
                </a:cubicBezTo>
                <a:lnTo>
                  <a:pt x="80531" y="28772"/>
                </a:lnTo>
                <a:close/>
                <a:moveTo>
                  <a:pt x="62421" y="28772"/>
                </a:moveTo>
                <a:lnTo>
                  <a:pt x="62308" y="28924"/>
                </a:lnTo>
                <a:lnTo>
                  <a:pt x="62308" y="29075"/>
                </a:lnTo>
                <a:lnTo>
                  <a:pt x="62421" y="29188"/>
                </a:lnTo>
                <a:cubicBezTo>
                  <a:pt x="62497" y="29188"/>
                  <a:pt x="62534" y="29188"/>
                  <a:pt x="62610" y="29150"/>
                </a:cubicBezTo>
                <a:cubicBezTo>
                  <a:pt x="62610" y="29188"/>
                  <a:pt x="62648" y="29188"/>
                  <a:pt x="62686" y="29188"/>
                </a:cubicBezTo>
                <a:lnTo>
                  <a:pt x="62799" y="29150"/>
                </a:lnTo>
                <a:cubicBezTo>
                  <a:pt x="62837" y="29113"/>
                  <a:pt x="62875" y="29037"/>
                  <a:pt x="62875" y="28999"/>
                </a:cubicBezTo>
                <a:cubicBezTo>
                  <a:pt x="62875" y="28924"/>
                  <a:pt x="62837" y="28886"/>
                  <a:pt x="62799" y="28848"/>
                </a:cubicBezTo>
                <a:cubicBezTo>
                  <a:pt x="62723" y="28810"/>
                  <a:pt x="62572" y="28772"/>
                  <a:pt x="62421" y="28772"/>
                </a:cubicBezTo>
                <a:close/>
                <a:moveTo>
                  <a:pt x="6541" y="29150"/>
                </a:moveTo>
                <a:cubicBezTo>
                  <a:pt x="6504" y="29150"/>
                  <a:pt x="6390" y="29150"/>
                  <a:pt x="6314" y="29188"/>
                </a:cubicBezTo>
                <a:cubicBezTo>
                  <a:pt x="6277" y="29226"/>
                  <a:pt x="6277" y="29264"/>
                  <a:pt x="6277" y="29302"/>
                </a:cubicBezTo>
                <a:lnTo>
                  <a:pt x="6428" y="29302"/>
                </a:lnTo>
                <a:cubicBezTo>
                  <a:pt x="6428" y="29302"/>
                  <a:pt x="6390" y="29302"/>
                  <a:pt x="6390" y="29339"/>
                </a:cubicBezTo>
                <a:cubicBezTo>
                  <a:pt x="6504" y="29339"/>
                  <a:pt x="6541" y="29377"/>
                  <a:pt x="6655" y="29377"/>
                </a:cubicBezTo>
                <a:cubicBezTo>
                  <a:pt x="6655" y="29339"/>
                  <a:pt x="6655" y="29339"/>
                  <a:pt x="6655" y="29339"/>
                </a:cubicBezTo>
                <a:lnTo>
                  <a:pt x="6806" y="29339"/>
                </a:lnTo>
                <a:cubicBezTo>
                  <a:pt x="6806" y="29226"/>
                  <a:pt x="6693" y="29150"/>
                  <a:pt x="6541" y="29150"/>
                </a:cubicBezTo>
                <a:close/>
                <a:moveTo>
                  <a:pt x="83971" y="28697"/>
                </a:moveTo>
                <a:lnTo>
                  <a:pt x="83820" y="28772"/>
                </a:lnTo>
                <a:cubicBezTo>
                  <a:pt x="83820" y="28772"/>
                  <a:pt x="83820" y="28810"/>
                  <a:pt x="83820" y="28810"/>
                </a:cubicBezTo>
                <a:cubicBezTo>
                  <a:pt x="83782" y="28848"/>
                  <a:pt x="83745" y="28886"/>
                  <a:pt x="83745" y="28961"/>
                </a:cubicBezTo>
                <a:lnTo>
                  <a:pt x="83669" y="28999"/>
                </a:lnTo>
                <a:cubicBezTo>
                  <a:pt x="83669" y="29037"/>
                  <a:pt x="83631" y="29037"/>
                  <a:pt x="83631" y="29075"/>
                </a:cubicBezTo>
                <a:cubicBezTo>
                  <a:pt x="83593" y="29113"/>
                  <a:pt x="83555" y="29150"/>
                  <a:pt x="83555" y="29188"/>
                </a:cubicBezTo>
                <a:cubicBezTo>
                  <a:pt x="83555" y="29302"/>
                  <a:pt x="83593" y="29339"/>
                  <a:pt x="83745" y="29377"/>
                </a:cubicBezTo>
                <a:lnTo>
                  <a:pt x="83896" y="29302"/>
                </a:lnTo>
                <a:cubicBezTo>
                  <a:pt x="83934" y="29264"/>
                  <a:pt x="83971" y="29188"/>
                  <a:pt x="83971" y="29113"/>
                </a:cubicBezTo>
                <a:cubicBezTo>
                  <a:pt x="84047" y="29113"/>
                  <a:pt x="84085" y="29075"/>
                  <a:pt x="84123" y="29075"/>
                </a:cubicBezTo>
                <a:cubicBezTo>
                  <a:pt x="84160" y="29037"/>
                  <a:pt x="84198" y="28961"/>
                  <a:pt x="84198" y="28886"/>
                </a:cubicBezTo>
                <a:cubicBezTo>
                  <a:pt x="84198" y="28772"/>
                  <a:pt x="84123" y="28697"/>
                  <a:pt x="83971" y="28697"/>
                </a:cubicBezTo>
                <a:close/>
                <a:moveTo>
                  <a:pt x="14859" y="29150"/>
                </a:moveTo>
                <a:cubicBezTo>
                  <a:pt x="14783" y="29150"/>
                  <a:pt x="14708" y="29188"/>
                  <a:pt x="14670" y="29226"/>
                </a:cubicBezTo>
                <a:cubicBezTo>
                  <a:pt x="14594" y="29264"/>
                  <a:pt x="14594" y="29339"/>
                  <a:pt x="14594" y="29377"/>
                </a:cubicBezTo>
                <a:lnTo>
                  <a:pt x="14746" y="29377"/>
                </a:lnTo>
                <a:cubicBezTo>
                  <a:pt x="14746" y="29415"/>
                  <a:pt x="14708" y="29415"/>
                  <a:pt x="14708" y="29415"/>
                </a:cubicBezTo>
                <a:cubicBezTo>
                  <a:pt x="14758" y="29453"/>
                  <a:pt x="14783" y="29465"/>
                  <a:pt x="14802" y="29465"/>
                </a:cubicBezTo>
                <a:cubicBezTo>
                  <a:pt x="14838" y="29465"/>
                  <a:pt x="14846" y="29415"/>
                  <a:pt x="14972" y="29415"/>
                </a:cubicBezTo>
                <a:cubicBezTo>
                  <a:pt x="14972" y="29415"/>
                  <a:pt x="14972" y="29415"/>
                  <a:pt x="14972" y="29377"/>
                </a:cubicBezTo>
                <a:lnTo>
                  <a:pt x="15124" y="29377"/>
                </a:lnTo>
                <a:cubicBezTo>
                  <a:pt x="15124" y="29264"/>
                  <a:pt x="15010" y="29150"/>
                  <a:pt x="14859" y="29150"/>
                </a:cubicBezTo>
                <a:close/>
                <a:moveTo>
                  <a:pt x="31608" y="28961"/>
                </a:moveTo>
                <a:lnTo>
                  <a:pt x="31457" y="29075"/>
                </a:lnTo>
                <a:lnTo>
                  <a:pt x="31457" y="29188"/>
                </a:lnTo>
                <a:cubicBezTo>
                  <a:pt x="31457" y="29415"/>
                  <a:pt x="31608" y="29491"/>
                  <a:pt x="31721" y="29491"/>
                </a:cubicBezTo>
                <a:lnTo>
                  <a:pt x="31835" y="29415"/>
                </a:lnTo>
                <a:cubicBezTo>
                  <a:pt x="31872" y="29377"/>
                  <a:pt x="31872" y="29377"/>
                  <a:pt x="31910" y="29377"/>
                </a:cubicBezTo>
                <a:lnTo>
                  <a:pt x="31986" y="29264"/>
                </a:lnTo>
                <a:cubicBezTo>
                  <a:pt x="31948" y="29075"/>
                  <a:pt x="31835" y="28961"/>
                  <a:pt x="31608" y="28961"/>
                </a:cubicBezTo>
                <a:close/>
                <a:moveTo>
                  <a:pt x="13634" y="29097"/>
                </a:moveTo>
                <a:cubicBezTo>
                  <a:pt x="13567" y="29097"/>
                  <a:pt x="13514" y="29124"/>
                  <a:pt x="13460" y="29150"/>
                </a:cubicBezTo>
                <a:cubicBezTo>
                  <a:pt x="13422" y="29188"/>
                  <a:pt x="13385" y="29264"/>
                  <a:pt x="13385" y="29339"/>
                </a:cubicBezTo>
                <a:lnTo>
                  <a:pt x="13385" y="29377"/>
                </a:lnTo>
                <a:lnTo>
                  <a:pt x="13498" y="29491"/>
                </a:lnTo>
                <a:cubicBezTo>
                  <a:pt x="13515" y="29499"/>
                  <a:pt x="13536" y="29504"/>
                  <a:pt x="13559" y="29504"/>
                </a:cubicBezTo>
                <a:cubicBezTo>
                  <a:pt x="13638" y="29504"/>
                  <a:pt x="13742" y="29448"/>
                  <a:pt x="13800" y="29302"/>
                </a:cubicBezTo>
                <a:lnTo>
                  <a:pt x="13725" y="29113"/>
                </a:lnTo>
                <a:cubicBezTo>
                  <a:pt x="13692" y="29102"/>
                  <a:pt x="13662" y="29097"/>
                  <a:pt x="13634" y="29097"/>
                </a:cubicBezTo>
                <a:close/>
                <a:moveTo>
                  <a:pt x="19714" y="29105"/>
                </a:moveTo>
                <a:cubicBezTo>
                  <a:pt x="19585" y="29105"/>
                  <a:pt x="19472" y="29203"/>
                  <a:pt x="19472" y="29302"/>
                </a:cubicBezTo>
                <a:lnTo>
                  <a:pt x="19509" y="29415"/>
                </a:lnTo>
                <a:cubicBezTo>
                  <a:pt x="19585" y="29453"/>
                  <a:pt x="19661" y="29491"/>
                  <a:pt x="19736" y="29491"/>
                </a:cubicBezTo>
                <a:cubicBezTo>
                  <a:pt x="19774" y="29491"/>
                  <a:pt x="19812" y="29491"/>
                  <a:pt x="19812" y="29528"/>
                </a:cubicBezTo>
                <a:lnTo>
                  <a:pt x="20039" y="29453"/>
                </a:lnTo>
                <a:cubicBezTo>
                  <a:pt x="20039" y="29415"/>
                  <a:pt x="20076" y="29377"/>
                  <a:pt x="20076" y="29339"/>
                </a:cubicBezTo>
                <a:cubicBezTo>
                  <a:pt x="20076" y="29226"/>
                  <a:pt x="19925" y="29113"/>
                  <a:pt x="19774" y="29113"/>
                </a:cubicBezTo>
                <a:cubicBezTo>
                  <a:pt x="19754" y="29108"/>
                  <a:pt x="19733" y="29105"/>
                  <a:pt x="19714" y="29105"/>
                </a:cubicBezTo>
                <a:close/>
                <a:moveTo>
                  <a:pt x="69604" y="29150"/>
                </a:moveTo>
                <a:lnTo>
                  <a:pt x="69491" y="29264"/>
                </a:lnTo>
                <a:lnTo>
                  <a:pt x="69491" y="29415"/>
                </a:lnTo>
                <a:lnTo>
                  <a:pt x="69604" y="29528"/>
                </a:lnTo>
                <a:cubicBezTo>
                  <a:pt x="69649" y="29540"/>
                  <a:pt x="69687" y="29544"/>
                  <a:pt x="69720" y="29544"/>
                </a:cubicBezTo>
                <a:cubicBezTo>
                  <a:pt x="69800" y="29544"/>
                  <a:pt x="69853" y="29517"/>
                  <a:pt x="69907" y="29491"/>
                </a:cubicBezTo>
                <a:cubicBezTo>
                  <a:pt x="69945" y="29453"/>
                  <a:pt x="69983" y="29377"/>
                  <a:pt x="69983" y="29302"/>
                </a:cubicBezTo>
                <a:cubicBezTo>
                  <a:pt x="69983" y="29302"/>
                  <a:pt x="69983" y="29264"/>
                  <a:pt x="69983" y="29264"/>
                </a:cubicBezTo>
                <a:lnTo>
                  <a:pt x="69869" y="29150"/>
                </a:lnTo>
                <a:close/>
                <a:moveTo>
                  <a:pt x="72591" y="29188"/>
                </a:moveTo>
                <a:lnTo>
                  <a:pt x="72440" y="29302"/>
                </a:lnTo>
                <a:cubicBezTo>
                  <a:pt x="72440" y="29415"/>
                  <a:pt x="72478" y="29491"/>
                  <a:pt x="72516" y="29528"/>
                </a:cubicBezTo>
                <a:cubicBezTo>
                  <a:pt x="72591" y="29604"/>
                  <a:pt x="72705" y="29604"/>
                  <a:pt x="72818" y="29604"/>
                </a:cubicBezTo>
                <a:lnTo>
                  <a:pt x="72932" y="29491"/>
                </a:lnTo>
                <a:lnTo>
                  <a:pt x="72969" y="29453"/>
                </a:lnTo>
                <a:cubicBezTo>
                  <a:pt x="72969" y="29264"/>
                  <a:pt x="72742" y="29226"/>
                  <a:pt x="72667" y="29226"/>
                </a:cubicBezTo>
                <a:lnTo>
                  <a:pt x="72591" y="29188"/>
                </a:lnTo>
                <a:close/>
                <a:moveTo>
                  <a:pt x="53763" y="29302"/>
                </a:moveTo>
                <a:cubicBezTo>
                  <a:pt x="53650" y="29302"/>
                  <a:pt x="53498" y="29302"/>
                  <a:pt x="53423" y="29377"/>
                </a:cubicBezTo>
                <a:cubicBezTo>
                  <a:pt x="53385" y="29415"/>
                  <a:pt x="53309" y="29453"/>
                  <a:pt x="53347" y="29604"/>
                </a:cubicBezTo>
                <a:lnTo>
                  <a:pt x="53461" y="29680"/>
                </a:lnTo>
                <a:cubicBezTo>
                  <a:pt x="53523" y="29695"/>
                  <a:pt x="53579" y="29705"/>
                  <a:pt x="53632" y="29705"/>
                </a:cubicBezTo>
                <a:cubicBezTo>
                  <a:pt x="53706" y="29705"/>
                  <a:pt x="53772" y="29686"/>
                  <a:pt x="53839" y="29642"/>
                </a:cubicBezTo>
                <a:cubicBezTo>
                  <a:pt x="53876" y="29604"/>
                  <a:pt x="53914" y="29528"/>
                  <a:pt x="53914" y="29453"/>
                </a:cubicBezTo>
                <a:cubicBezTo>
                  <a:pt x="53914" y="29453"/>
                  <a:pt x="53914" y="29415"/>
                  <a:pt x="53914" y="29415"/>
                </a:cubicBezTo>
                <a:lnTo>
                  <a:pt x="53763" y="29302"/>
                </a:lnTo>
                <a:close/>
                <a:moveTo>
                  <a:pt x="69102" y="29360"/>
                </a:moveTo>
                <a:cubicBezTo>
                  <a:pt x="69084" y="29360"/>
                  <a:pt x="69063" y="29365"/>
                  <a:pt x="69037" y="29377"/>
                </a:cubicBezTo>
                <a:lnTo>
                  <a:pt x="68962" y="29491"/>
                </a:lnTo>
                <a:cubicBezTo>
                  <a:pt x="68962" y="29491"/>
                  <a:pt x="68924" y="29491"/>
                  <a:pt x="68924" y="29528"/>
                </a:cubicBezTo>
                <a:cubicBezTo>
                  <a:pt x="68924" y="29566"/>
                  <a:pt x="68886" y="29604"/>
                  <a:pt x="68886" y="29680"/>
                </a:cubicBezTo>
                <a:lnTo>
                  <a:pt x="68962" y="29793"/>
                </a:lnTo>
                <a:cubicBezTo>
                  <a:pt x="69000" y="29812"/>
                  <a:pt x="69037" y="29822"/>
                  <a:pt x="69075" y="29822"/>
                </a:cubicBezTo>
                <a:cubicBezTo>
                  <a:pt x="69113" y="29822"/>
                  <a:pt x="69151" y="29812"/>
                  <a:pt x="69189" y="29793"/>
                </a:cubicBezTo>
                <a:cubicBezTo>
                  <a:pt x="69226" y="29755"/>
                  <a:pt x="69302" y="29680"/>
                  <a:pt x="69302" y="29566"/>
                </a:cubicBezTo>
                <a:cubicBezTo>
                  <a:pt x="69302" y="29528"/>
                  <a:pt x="69264" y="29453"/>
                  <a:pt x="69189" y="29377"/>
                </a:cubicBezTo>
                <a:cubicBezTo>
                  <a:pt x="69163" y="29377"/>
                  <a:pt x="69138" y="29360"/>
                  <a:pt x="69102" y="29360"/>
                </a:cubicBezTo>
                <a:close/>
                <a:moveTo>
                  <a:pt x="49793" y="29453"/>
                </a:moveTo>
                <a:lnTo>
                  <a:pt x="49642" y="29566"/>
                </a:lnTo>
                <a:cubicBezTo>
                  <a:pt x="49642" y="29566"/>
                  <a:pt x="49604" y="29604"/>
                  <a:pt x="49604" y="29642"/>
                </a:cubicBezTo>
                <a:lnTo>
                  <a:pt x="49680" y="29793"/>
                </a:lnTo>
                <a:cubicBezTo>
                  <a:pt x="49732" y="29819"/>
                  <a:pt x="49820" y="29863"/>
                  <a:pt x="49907" y="29863"/>
                </a:cubicBezTo>
                <a:cubicBezTo>
                  <a:pt x="49946" y="29863"/>
                  <a:pt x="49985" y="29854"/>
                  <a:pt x="50020" y="29831"/>
                </a:cubicBezTo>
                <a:cubicBezTo>
                  <a:pt x="50058" y="29831"/>
                  <a:pt x="50096" y="29793"/>
                  <a:pt x="50096" y="29680"/>
                </a:cubicBezTo>
                <a:lnTo>
                  <a:pt x="50020" y="29566"/>
                </a:lnTo>
                <a:lnTo>
                  <a:pt x="50020" y="29566"/>
                </a:lnTo>
                <a:lnTo>
                  <a:pt x="49907" y="29453"/>
                </a:lnTo>
                <a:close/>
                <a:moveTo>
                  <a:pt x="80909" y="29113"/>
                </a:moveTo>
                <a:cubicBezTo>
                  <a:pt x="80833" y="29113"/>
                  <a:pt x="80720" y="29113"/>
                  <a:pt x="80606" y="29150"/>
                </a:cubicBezTo>
                <a:lnTo>
                  <a:pt x="80531" y="29339"/>
                </a:lnTo>
                <a:cubicBezTo>
                  <a:pt x="80569" y="29415"/>
                  <a:pt x="80569" y="29491"/>
                  <a:pt x="80531" y="29566"/>
                </a:cubicBezTo>
                <a:cubicBezTo>
                  <a:pt x="80455" y="29718"/>
                  <a:pt x="80455" y="29869"/>
                  <a:pt x="80531" y="30020"/>
                </a:cubicBezTo>
                <a:lnTo>
                  <a:pt x="80758" y="29944"/>
                </a:lnTo>
                <a:lnTo>
                  <a:pt x="80947" y="29944"/>
                </a:lnTo>
                <a:lnTo>
                  <a:pt x="81060" y="29793"/>
                </a:lnTo>
                <a:cubicBezTo>
                  <a:pt x="81060" y="29718"/>
                  <a:pt x="81060" y="29604"/>
                  <a:pt x="81098" y="29528"/>
                </a:cubicBezTo>
                <a:cubicBezTo>
                  <a:pt x="81211" y="29491"/>
                  <a:pt x="81325" y="29339"/>
                  <a:pt x="81325" y="29226"/>
                </a:cubicBezTo>
                <a:lnTo>
                  <a:pt x="81325" y="29188"/>
                </a:lnTo>
                <a:lnTo>
                  <a:pt x="81174" y="29113"/>
                </a:lnTo>
                <a:close/>
                <a:moveTo>
                  <a:pt x="60417" y="29680"/>
                </a:moveTo>
                <a:lnTo>
                  <a:pt x="60304" y="29718"/>
                </a:lnTo>
                <a:cubicBezTo>
                  <a:pt x="60228" y="29755"/>
                  <a:pt x="60228" y="29831"/>
                  <a:pt x="60228" y="29907"/>
                </a:cubicBezTo>
                <a:cubicBezTo>
                  <a:pt x="60228" y="30020"/>
                  <a:pt x="60304" y="30096"/>
                  <a:pt x="60455" y="30096"/>
                </a:cubicBezTo>
                <a:lnTo>
                  <a:pt x="60606" y="29982"/>
                </a:lnTo>
                <a:cubicBezTo>
                  <a:pt x="60606" y="29982"/>
                  <a:pt x="60606" y="29944"/>
                  <a:pt x="60606" y="29944"/>
                </a:cubicBezTo>
                <a:lnTo>
                  <a:pt x="60493" y="29944"/>
                </a:lnTo>
                <a:lnTo>
                  <a:pt x="60606" y="29907"/>
                </a:lnTo>
                <a:cubicBezTo>
                  <a:pt x="60606" y="29755"/>
                  <a:pt x="60531" y="29680"/>
                  <a:pt x="60417" y="29680"/>
                </a:cubicBezTo>
                <a:close/>
                <a:moveTo>
                  <a:pt x="73196" y="29869"/>
                </a:moveTo>
                <a:cubicBezTo>
                  <a:pt x="72969" y="29869"/>
                  <a:pt x="72894" y="29982"/>
                  <a:pt x="72818" y="30096"/>
                </a:cubicBezTo>
                <a:lnTo>
                  <a:pt x="72932" y="30247"/>
                </a:lnTo>
                <a:cubicBezTo>
                  <a:pt x="72965" y="30258"/>
                  <a:pt x="72998" y="30263"/>
                  <a:pt x="73030" y="30263"/>
                </a:cubicBezTo>
                <a:cubicBezTo>
                  <a:pt x="73108" y="30263"/>
                  <a:pt x="73181" y="30236"/>
                  <a:pt x="73234" y="30209"/>
                </a:cubicBezTo>
                <a:cubicBezTo>
                  <a:pt x="73272" y="30171"/>
                  <a:pt x="73310" y="30133"/>
                  <a:pt x="73310" y="30020"/>
                </a:cubicBezTo>
                <a:lnTo>
                  <a:pt x="73310" y="29982"/>
                </a:lnTo>
                <a:lnTo>
                  <a:pt x="73196" y="29869"/>
                </a:lnTo>
                <a:close/>
                <a:moveTo>
                  <a:pt x="265" y="29869"/>
                </a:moveTo>
                <a:lnTo>
                  <a:pt x="152" y="29944"/>
                </a:lnTo>
                <a:cubicBezTo>
                  <a:pt x="76" y="30096"/>
                  <a:pt x="190" y="30285"/>
                  <a:pt x="341" y="30322"/>
                </a:cubicBezTo>
                <a:cubicBezTo>
                  <a:pt x="454" y="30322"/>
                  <a:pt x="568" y="30285"/>
                  <a:pt x="643" y="30209"/>
                </a:cubicBezTo>
                <a:lnTo>
                  <a:pt x="568" y="30058"/>
                </a:lnTo>
                <a:cubicBezTo>
                  <a:pt x="568" y="30058"/>
                  <a:pt x="568" y="30020"/>
                  <a:pt x="530" y="30020"/>
                </a:cubicBezTo>
                <a:cubicBezTo>
                  <a:pt x="492" y="29944"/>
                  <a:pt x="417" y="29907"/>
                  <a:pt x="265" y="29869"/>
                </a:cubicBezTo>
                <a:close/>
                <a:moveTo>
                  <a:pt x="83781" y="29557"/>
                </a:moveTo>
                <a:cubicBezTo>
                  <a:pt x="83757" y="29557"/>
                  <a:pt x="83733" y="29560"/>
                  <a:pt x="83707" y="29566"/>
                </a:cubicBezTo>
                <a:lnTo>
                  <a:pt x="83593" y="29680"/>
                </a:lnTo>
                <a:lnTo>
                  <a:pt x="83593" y="29718"/>
                </a:lnTo>
                <a:cubicBezTo>
                  <a:pt x="83593" y="30096"/>
                  <a:pt x="83782" y="30247"/>
                  <a:pt x="83971" y="30322"/>
                </a:cubicBezTo>
                <a:lnTo>
                  <a:pt x="84160" y="30209"/>
                </a:lnTo>
                <a:lnTo>
                  <a:pt x="84160" y="29907"/>
                </a:lnTo>
                <a:lnTo>
                  <a:pt x="83971" y="29793"/>
                </a:lnTo>
                <a:lnTo>
                  <a:pt x="84009" y="29793"/>
                </a:lnTo>
                <a:cubicBezTo>
                  <a:pt x="84009" y="29793"/>
                  <a:pt x="84009" y="29755"/>
                  <a:pt x="84009" y="29755"/>
                </a:cubicBezTo>
                <a:cubicBezTo>
                  <a:pt x="83978" y="29630"/>
                  <a:pt x="83895" y="29557"/>
                  <a:pt x="83781" y="29557"/>
                </a:cubicBezTo>
                <a:close/>
                <a:moveTo>
                  <a:pt x="87297" y="29929"/>
                </a:moveTo>
                <a:cubicBezTo>
                  <a:pt x="87216" y="29929"/>
                  <a:pt x="87163" y="29955"/>
                  <a:pt x="87109" y="29982"/>
                </a:cubicBezTo>
                <a:cubicBezTo>
                  <a:pt x="87072" y="30020"/>
                  <a:pt x="87034" y="30058"/>
                  <a:pt x="87034" y="30171"/>
                </a:cubicBezTo>
                <a:lnTo>
                  <a:pt x="87034" y="30209"/>
                </a:lnTo>
                <a:lnTo>
                  <a:pt x="87147" y="30322"/>
                </a:lnTo>
                <a:cubicBezTo>
                  <a:pt x="87298" y="30322"/>
                  <a:pt x="87374" y="30322"/>
                  <a:pt x="87450" y="30247"/>
                </a:cubicBezTo>
                <a:cubicBezTo>
                  <a:pt x="87487" y="30209"/>
                  <a:pt x="87525" y="30171"/>
                  <a:pt x="87525" y="30058"/>
                </a:cubicBezTo>
                <a:cubicBezTo>
                  <a:pt x="87525" y="30058"/>
                  <a:pt x="87525" y="30058"/>
                  <a:pt x="87525" y="30020"/>
                </a:cubicBezTo>
                <a:lnTo>
                  <a:pt x="87412" y="29944"/>
                </a:lnTo>
                <a:cubicBezTo>
                  <a:pt x="87368" y="29933"/>
                  <a:pt x="87330" y="29929"/>
                  <a:pt x="87297" y="29929"/>
                </a:cubicBezTo>
                <a:close/>
                <a:moveTo>
                  <a:pt x="28848" y="30020"/>
                </a:moveTo>
                <a:cubicBezTo>
                  <a:pt x="28659" y="30020"/>
                  <a:pt x="28583" y="30096"/>
                  <a:pt x="28508" y="30209"/>
                </a:cubicBezTo>
                <a:lnTo>
                  <a:pt x="28545" y="30322"/>
                </a:lnTo>
                <a:cubicBezTo>
                  <a:pt x="28601" y="30378"/>
                  <a:pt x="28676" y="30413"/>
                  <a:pt x="28757" y="30413"/>
                </a:cubicBezTo>
                <a:cubicBezTo>
                  <a:pt x="28787" y="30413"/>
                  <a:pt x="28817" y="30408"/>
                  <a:pt x="28848" y="30398"/>
                </a:cubicBezTo>
                <a:cubicBezTo>
                  <a:pt x="28923" y="30360"/>
                  <a:pt x="28961" y="30285"/>
                  <a:pt x="28961" y="30209"/>
                </a:cubicBezTo>
                <a:cubicBezTo>
                  <a:pt x="28961" y="30171"/>
                  <a:pt x="28961" y="30171"/>
                  <a:pt x="28961" y="30133"/>
                </a:cubicBezTo>
                <a:lnTo>
                  <a:pt x="28848" y="30020"/>
                </a:lnTo>
                <a:close/>
                <a:moveTo>
                  <a:pt x="26920" y="30020"/>
                </a:moveTo>
                <a:cubicBezTo>
                  <a:pt x="26806" y="30020"/>
                  <a:pt x="26731" y="30058"/>
                  <a:pt x="26693" y="30096"/>
                </a:cubicBezTo>
                <a:cubicBezTo>
                  <a:pt x="26655" y="30133"/>
                  <a:pt x="26617" y="30209"/>
                  <a:pt x="26655" y="30322"/>
                </a:cubicBezTo>
                <a:lnTo>
                  <a:pt x="26768" y="30436"/>
                </a:lnTo>
                <a:lnTo>
                  <a:pt x="26882" y="30436"/>
                </a:lnTo>
                <a:lnTo>
                  <a:pt x="27033" y="30285"/>
                </a:lnTo>
                <a:lnTo>
                  <a:pt x="27033" y="30133"/>
                </a:lnTo>
                <a:lnTo>
                  <a:pt x="26920" y="30020"/>
                </a:lnTo>
                <a:close/>
                <a:moveTo>
                  <a:pt x="76939" y="30096"/>
                </a:moveTo>
                <a:lnTo>
                  <a:pt x="76788" y="30209"/>
                </a:lnTo>
                <a:cubicBezTo>
                  <a:pt x="76750" y="30209"/>
                  <a:pt x="76712" y="30247"/>
                  <a:pt x="76712" y="30322"/>
                </a:cubicBezTo>
                <a:lnTo>
                  <a:pt x="76712" y="30360"/>
                </a:lnTo>
                <a:lnTo>
                  <a:pt x="76864" y="30474"/>
                </a:lnTo>
                <a:lnTo>
                  <a:pt x="76901" y="30474"/>
                </a:lnTo>
                <a:cubicBezTo>
                  <a:pt x="76977" y="30474"/>
                  <a:pt x="77128" y="30474"/>
                  <a:pt x="77166" y="30322"/>
                </a:cubicBezTo>
                <a:lnTo>
                  <a:pt x="77015" y="30171"/>
                </a:lnTo>
                <a:cubicBezTo>
                  <a:pt x="77053" y="30171"/>
                  <a:pt x="77090" y="30209"/>
                  <a:pt x="77090" y="30209"/>
                </a:cubicBezTo>
                <a:cubicBezTo>
                  <a:pt x="77090" y="30171"/>
                  <a:pt x="77053" y="30096"/>
                  <a:pt x="76939" y="30096"/>
                </a:cubicBezTo>
                <a:close/>
                <a:moveTo>
                  <a:pt x="81060" y="30020"/>
                </a:moveTo>
                <a:cubicBezTo>
                  <a:pt x="80985" y="30058"/>
                  <a:pt x="80947" y="30096"/>
                  <a:pt x="80947" y="30133"/>
                </a:cubicBezTo>
                <a:cubicBezTo>
                  <a:pt x="80909" y="30133"/>
                  <a:pt x="80871" y="30096"/>
                  <a:pt x="80833" y="30096"/>
                </a:cubicBezTo>
                <a:lnTo>
                  <a:pt x="80644" y="30247"/>
                </a:lnTo>
                <a:cubicBezTo>
                  <a:pt x="80644" y="30285"/>
                  <a:pt x="80644" y="30398"/>
                  <a:pt x="80720" y="30436"/>
                </a:cubicBezTo>
                <a:cubicBezTo>
                  <a:pt x="80758" y="30474"/>
                  <a:pt x="80833" y="30474"/>
                  <a:pt x="80909" y="30474"/>
                </a:cubicBezTo>
                <a:lnTo>
                  <a:pt x="80985" y="30398"/>
                </a:lnTo>
                <a:cubicBezTo>
                  <a:pt x="81060" y="30436"/>
                  <a:pt x="81098" y="30436"/>
                  <a:pt x="81174" y="30436"/>
                </a:cubicBezTo>
                <a:lnTo>
                  <a:pt x="81211" y="30360"/>
                </a:lnTo>
                <a:lnTo>
                  <a:pt x="81174" y="30360"/>
                </a:lnTo>
                <a:lnTo>
                  <a:pt x="81325" y="30247"/>
                </a:lnTo>
                <a:lnTo>
                  <a:pt x="81325" y="30133"/>
                </a:lnTo>
                <a:lnTo>
                  <a:pt x="81249" y="30058"/>
                </a:lnTo>
                <a:cubicBezTo>
                  <a:pt x="81174" y="30020"/>
                  <a:pt x="81098" y="30020"/>
                  <a:pt x="81060" y="30020"/>
                </a:cubicBezTo>
                <a:close/>
                <a:moveTo>
                  <a:pt x="42232" y="30133"/>
                </a:moveTo>
                <a:lnTo>
                  <a:pt x="42118" y="30247"/>
                </a:lnTo>
                <a:cubicBezTo>
                  <a:pt x="42118" y="30285"/>
                  <a:pt x="42081" y="30322"/>
                  <a:pt x="42081" y="30398"/>
                </a:cubicBezTo>
                <a:lnTo>
                  <a:pt x="42081" y="30436"/>
                </a:lnTo>
                <a:lnTo>
                  <a:pt x="42118" y="30511"/>
                </a:lnTo>
                <a:cubicBezTo>
                  <a:pt x="42156" y="30530"/>
                  <a:pt x="42194" y="30540"/>
                  <a:pt x="42232" y="30540"/>
                </a:cubicBezTo>
                <a:cubicBezTo>
                  <a:pt x="42270" y="30540"/>
                  <a:pt x="42307" y="30530"/>
                  <a:pt x="42345" y="30511"/>
                </a:cubicBezTo>
                <a:cubicBezTo>
                  <a:pt x="42421" y="30474"/>
                  <a:pt x="42459" y="30398"/>
                  <a:pt x="42459" y="30322"/>
                </a:cubicBezTo>
                <a:cubicBezTo>
                  <a:pt x="42459" y="30247"/>
                  <a:pt x="42459" y="30209"/>
                  <a:pt x="42383" y="30171"/>
                </a:cubicBezTo>
                <a:cubicBezTo>
                  <a:pt x="42345" y="30133"/>
                  <a:pt x="42307" y="30133"/>
                  <a:pt x="42232" y="30133"/>
                </a:cubicBezTo>
                <a:close/>
                <a:moveTo>
                  <a:pt x="24166" y="30594"/>
                </a:moveTo>
                <a:cubicBezTo>
                  <a:pt x="24177" y="30605"/>
                  <a:pt x="24198" y="30625"/>
                  <a:pt x="24198" y="30625"/>
                </a:cubicBezTo>
                <a:cubicBezTo>
                  <a:pt x="24198" y="30608"/>
                  <a:pt x="24183" y="30599"/>
                  <a:pt x="24166" y="30594"/>
                </a:cubicBezTo>
                <a:close/>
                <a:moveTo>
                  <a:pt x="24122" y="30322"/>
                </a:moveTo>
                <a:lnTo>
                  <a:pt x="24008" y="30360"/>
                </a:lnTo>
                <a:lnTo>
                  <a:pt x="23971" y="30474"/>
                </a:lnTo>
                <a:lnTo>
                  <a:pt x="24122" y="30474"/>
                </a:lnTo>
                <a:lnTo>
                  <a:pt x="24122" y="30587"/>
                </a:lnTo>
                <a:cubicBezTo>
                  <a:pt x="24122" y="30587"/>
                  <a:pt x="24145" y="30587"/>
                  <a:pt x="24166" y="30594"/>
                </a:cubicBezTo>
                <a:lnTo>
                  <a:pt x="24166" y="30594"/>
                </a:lnTo>
                <a:cubicBezTo>
                  <a:pt x="24162" y="30590"/>
                  <a:pt x="24160" y="30587"/>
                  <a:pt x="24160" y="30587"/>
                </a:cubicBezTo>
                <a:lnTo>
                  <a:pt x="24198" y="30587"/>
                </a:lnTo>
                <a:cubicBezTo>
                  <a:pt x="24198" y="30587"/>
                  <a:pt x="24198" y="30625"/>
                  <a:pt x="24235" y="30625"/>
                </a:cubicBezTo>
                <a:cubicBezTo>
                  <a:pt x="24311" y="30625"/>
                  <a:pt x="24311" y="30587"/>
                  <a:pt x="24311" y="30587"/>
                </a:cubicBezTo>
                <a:lnTo>
                  <a:pt x="24462" y="30587"/>
                </a:lnTo>
                <a:cubicBezTo>
                  <a:pt x="24462" y="30436"/>
                  <a:pt x="24235" y="30322"/>
                  <a:pt x="24122" y="30322"/>
                </a:cubicBezTo>
                <a:close/>
                <a:moveTo>
                  <a:pt x="20795" y="30171"/>
                </a:moveTo>
                <a:cubicBezTo>
                  <a:pt x="20719" y="30171"/>
                  <a:pt x="20530" y="30171"/>
                  <a:pt x="20492" y="30322"/>
                </a:cubicBezTo>
                <a:lnTo>
                  <a:pt x="20644" y="30474"/>
                </a:lnTo>
                <a:lnTo>
                  <a:pt x="20606" y="30474"/>
                </a:lnTo>
                <a:cubicBezTo>
                  <a:pt x="20635" y="30589"/>
                  <a:pt x="20730" y="30639"/>
                  <a:pt x="20824" y="30639"/>
                </a:cubicBezTo>
                <a:cubicBezTo>
                  <a:pt x="20853" y="30639"/>
                  <a:pt x="20881" y="30634"/>
                  <a:pt x="20908" y="30625"/>
                </a:cubicBezTo>
                <a:lnTo>
                  <a:pt x="21022" y="30511"/>
                </a:lnTo>
                <a:lnTo>
                  <a:pt x="21022" y="30285"/>
                </a:lnTo>
                <a:lnTo>
                  <a:pt x="20870" y="30171"/>
                </a:lnTo>
                <a:close/>
                <a:moveTo>
                  <a:pt x="60039" y="30285"/>
                </a:moveTo>
                <a:cubicBezTo>
                  <a:pt x="59964" y="30285"/>
                  <a:pt x="59888" y="30322"/>
                  <a:pt x="59850" y="30322"/>
                </a:cubicBezTo>
                <a:cubicBezTo>
                  <a:pt x="59812" y="30360"/>
                  <a:pt x="59774" y="30398"/>
                  <a:pt x="59774" y="30474"/>
                </a:cubicBezTo>
                <a:lnTo>
                  <a:pt x="59699" y="30398"/>
                </a:lnTo>
                <a:cubicBezTo>
                  <a:pt x="59510" y="30398"/>
                  <a:pt x="59434" y="30436"/>
                  <a:pt x="59359" y="30587"/>
                </a:cubicBezTo>
                <a:lnTo>
                  <a:pt x="59472" y="30738"/>
                </a:lnTo>
                <a:cubicBezTo>
                  <a:pt x="59510" y="30738"/>
                  <a:pt x="59548" y="30776"/>
                  <a:pt x="59585" y="30776"/>
                </a:cubicBezTo>
                <a:lnTo>
                  <a:pt x="59774" y="30663"/>
                </a:lnTo>
                <a:cubicBezTo>
                  <a:pt x="59774" y="30663"/>
                  <a:pt x="59774" y="30625"/>
                  <a:pt x="59812" y="30587"/>
                </a:cubicBezTo>
                <a:lnTo>
                  <a:pt x="59926" y="30663"/>
                </a:lnTo>
                <a:lnTo>
                  <a:pt x="60039" y="30663"/>
                </a:lnTo>
                <a:lnTo>
                  <a:pt x="60190" y="30549"/>
                </a:lnTo>
                <a:lnTo>
                  <a:pt x="60190" y="30398"/>
                </a:lnTo>
                <a:lnTo>
                  <a:pt x="60039" y="30285"/>
                </a:lnTo>
                <a:close/>
                <a:moveTo>
                  <a:pt x="49362" y="30388"/>
                </a:moveTo>
                <a:cubicBezTo>
                  <a:pt x="49342" y="30388"/>
                  <a:pt x="49322" y="30391"/>
                  <a:pt x="49302" y="30398"/>
                </a:cubicBezTo>
                <a:cubicBezTo>
                  <a:pt x="49151" y="30398"/>
                  <a:pt x="48999" y="30474"/>
                  <a:pt x="48999" y="30587"/>
                </a:cubicBezTo>
                <a:lnTo>
                  <a:pt x="48999" y="30625"/>
                </a:lnTo>
                <a:lnTo>
                  <a:pt x="49037" y="30701"/>
                </a:lnTo>
                <a:cubicBezTo>
                  <a:pt x="49068" y="30731"/>
                  <a:pt x="49222" y="30786"/>
                  <a:pt x="49360" y="30786"/>
                </a:cubicBezTo>
                <a:cubicBezTo>
                  <a:pt x="49392" y="30786"/>
                  <a:pt x="49424" y="30783"/>
                  <a:pt x="49453" y="30776"/>
                </a:cubicBezTo>
                <a:cubicBezTo>
                  <a:pt x="49529" y="30738"/>
                  <a:pt x="49566" y="30701"/>
                  <a:pt x="49566" y="30587"/>
                </a:cubicBezTo>
                <a:cubicBezTo>
                  <a:pt x="49566" y="30587"/>
                  <a:pt x="49566" y="30549"/>
                  <a:pt x="49566" y="30549"/>
                </a:cubicBezTo>
                <a:cubicBezTo>
                  <a:pt x="49535" y="30456"/>
                  <a:pt x="49453" y="30388"/>
                  <a:pt x="49362" y="30388"/>
                </a:cubicBezTo>
                <a:close/>
                <a:moveTo>
                  <a:pt x="79056" y="30701"/>
                </a:moveTo>
                <a:lnTo>
                  <a:pt x="78943" y="30814"/>
                </a:lnTo>
                <a:cubicBezTo>
                  <a:pt x="78905" y="30852"/>
                  <a:pt x="78867" y="30890"/>
                  <a:pt x="78867" y="30965"/>
                </a:cubicBezTo>
                <a:lnTo>
                  <a:pt x="78905" y="31003"/>
                </a:lnTo>
                <a:lnTo>
                  <a:pt x="78943" y="31079"/>
                </a:lnTo>
                <a:cubicBezTo>
                  <a:pt x="78981" y="31098"/>
                  <a:pt x="79019" y="31107"/>
                  <a:pt x="79056" y="31107"/>
                </a:cubicBezTo>
                <a:cubicBezTo>
                  <a:pt x="79094" y="31107"/>
                  <a:pt x="79132" y="31098"/>
                  <a:pt x="79170" y="31079"/>
                </a:cubicBezTo>
                <a:cubicBezTo>
                  <a:pt x="79245" y="31041"/>
                  <a:pt x="79283" y="30965"/>
                  <a:pt x="79283" y="30890"/>
                </a:cubicBezTo>
                <a:cubicBezTo>
                  <a:pt x="79283" y="30814"/>
                  <a:pt x="79245" y="30776"/>
                  <a:pt x="79208" y="30738"/>
                </a:cubicBezTo>
                <a:cubicBezTo>
                  <a:pt x="79170" y="30701"/>
                  <a:pt x="79094" y="30701"/>
                  <a:pt x="79056" y="30701"/>
                </a:cubicBezTo>
                <a:close/>
                <a:moveTo>
                  <a:pt x="89189" y="30814"/>
                </a:moveTo>
                <a:cubicBezTo>
                  <a:pt x="88962" y="30814"/>
                  <a:pt x="88849" y="30890"/>
                  <a:pt x="88886" y="31041"/>
                </a:cubicBezTo>
                <a:lnTo>
                  <a:pt x="89038" y="31154"/>
                </a:lnTo>
                <a:lnTo>
                  <a:pt x="89151" y="31154"/>
                </a:lnTo>
                <a:lnTo>
                  <a:pt x="89264" y="31041"/>
                </a:lnTo>
                <a:cubicBezTo>
                  <a:pt x="89302" y="31041"/>
                  <a:pt x="89340" y="31003"/>
                  <a:pt x="89340" y="30965"/>
                </a:cubicBezTo>
                <a:lnTo>
                  <a:pt x="89189" y="30814"/>
                </a:lnTo>
                <a:close/>
                <a:moveTo>
                  <a:pt x="17241" y="30398"/>
                </a:moveTo>
                <a:cubicBezTo>
                  <a:pt x="17203" y="30398"/>
                  <a:pt x="17014" y="30398"/>
                  <a:pt x="17014" y="30549"/>
                </a:cubicBezTo>
                <a:lnTo>
                  <a:pt x="17090" y="30663"/>
                </a:lnTo>
                <a:cubicBezTo>
                  <a:pt x="17052" y="30663"/>
                  <a:pt x="17052" y="30625"/>
                  <a:pt x="17014" y="30625"/>
                </a:cubicBezTo>
                <a:cubicBezTo>
                  <a:pt x="17014" y="30663"/>
                  <a:pt x="17014" y="30738"/>
                  <a:pt x="17014" y="30776"/>
                </a:cubicBezTo>
                <a:cubicBezTo>
                  <a:pt x="16938" y="30776"/>
                  <a:pt x="16901" y="30814"/>
                  <a:pt x="16863" y="30852"/>
                </a:cubicBezTo>
                <a:lnTo>
                  <a:pt x="16825" y="30927"/>
                </a:lnTo>
                <a:lnTo>
                  <a:pt x="16825" y="31079"/>
                </a:lnTo>
                <a:lnTo>
                  <a:pt x="16938" y="31192"/>
                </a:lnTo>
                <a:lnTo>
                  <a:pt x="17014" y="31192"/>
                </a:lnTo>
                <a:cubicBezTo>
                  <a:pt x="17127" y="31192"/>
                  <a:pt x="17279" y="31192"/>
                  <a:pt x="17392" y="31116"/>
                </a:cubicBezTo>
                <a:cubicBezTo>
                  <a:pt x="17430" y="31079"/>
                  <a:pt x="17468" y="31041"/>
                  <a:pt x="17468" y="30890"/>
                </a:cubicBezTo>
                <a:lnTo>
                  <a:pt x="17430" y="30852"/>
                </a:lnTo>
                <a:cubicBezTo>
                  <a:pt x="17392" y="30852"/>
                  <a:pt x="17392" y="30814"/>
                  <a:pt x="17392" y="30814"/>
                </a:cubicBezTo>
                <a:cubicBezTo>
                  <a:pt x="17430" y="30814"/>
                  <a:pt x="17506" y="30776"/>
                  <a:pt x="17506" y="30701"/>
                </a:cubicBezTo>
                <a:lnTo>
                  <a:pt x="17392" y="30549"/>
                </a:lnTo>
                <a:cubicBezTo>
                  <a:pt x="17417" y="30549"/>
                  <a:pt x="17426" y="30566"/>
                  <a:pt x="17429" y="30566"/>
                </a:cubicBezTo>
                <a:cubicBezTo>
                  <a:pt x="17430" y="30566"/>
                  <a:pt x="17430" y="30562"/>
                  <a:pt x="17430" y="30549"/>
                </a:cubicBezTo>
                <a:cubicBezTo>
                  <a:pt x="17430" y="30549"/>
                  <a:pt x="17468" y="30549"/>
                  <a:pt x="17468" y="30511"/>
                </a:cubicBezTo>
                <a:lnTo>
                  <a:pt x="17279" y="30398"/>
                </a:lnTo>
                <a:close/>
                <a:moveTo>
                  <a:pt x="83054" y="30912"/>
                </a:moveTo>
                <a:cubicBezTo>
                  <a:pt x="83033" y="30912"/>
                  <a:pt x="83011" y="30916"/>
                  <a:pt x="82988" y="30927"/>
                </a:cubicBezTo>
                <a:lnTo>
                  <a:pt x="82875" y="31041"/>
                </a:lnTo>
                <a:cubicBezTo>
                  <a:pt x="82875" y="31041"/>
                  <a:pt x="82875" y="31041"/>
                  <a:pt x="82837" y="31079"/>
                </a:cubicBezTo>
                <a:cubicBezTo>
                  <a:pt x="82837" y="31116"/>
                  <a:pt x="82799" y="31154"/>
                  <a:pt x="82799" y="31230"/>
                </a:cubicBezTo>
                <a:lnTo>
                  <a:pt x="82913" y="31343"/>
                </a:lnTo>
                <a:cubicBezTo>
                  <a:pt x="83064" y="31343"/>
                  <a:pt x="83215" y="31343"/>
                  <a:pt x="83291" y="31268"/>
                </a:cubicBezTo>
                <a:cubicBezTo>
                  <a:pt x="83329" y="31268"/>
                  <a:pt x="83366" y="31192"/>
                  <a:pt x="83366" y="31116"/>
                </a:cubicBezTo>
                <a:cubicBezTo>
                  <a:pt x="83366" y="31079"/>
                  <a:pt x="83366" y="31079"/>
                  <a:pt x="83366" y="31079"/>
                </a:cubicBezTo>
                <a:lnTo>
                  <a:pt x="83215" y="30965"/>
                </a:lnTo>
                <a:lnTo>
                  <a:pt x="83177" y="30965"/>
                </a:lnTo>
                <a:cubicBezTo>
                  <a:pt x="83151" y="30938"/>
                  <a:pt x="83105" y="30912"/>
                  <a:pt x="83054" y="30912"/>
                </a:cubicBezTo>
                <a:close/>
                <a:moveTo>
                  <a:pt x="78300" y="31003"/>
                </a:moveTo>
                <a:cubicBezTo>
                  <a:pt x="78187" y="31003"/>
                  <a:pt x="78149" y="31041"/>
                  <a:pt x="78111" y="31079"/>
                </a:cubicBezTo>
                <a:cubicBezTo>
                  <a:pt x="78073" y="31116"/>
                  <a:pt x="77998" y="31192"/>
                  <a:pt x="78036" y="31305"/>
                </a:cubicBezTo>
                <a:lnTo>
                  <a:pt x="78187" y="31419"/>
                </a:lnTo>
                <a:lnTo>
                  <a:pt x="78300" y="31419"/>
                </a:lnTo>
                <a:lnTo>
                  <a:pt x="78451" y="31268"/>
                </a:lnTo>
                <a:lnTo>
                  <a:pt x="78451" y="31116"/>
                </a:lnTo>
                <a:lnTo>
                  <a:pt x="78300" y="31003"/>
                </a:lnTo>
                <a:close/>
                <a:moveTo>
                  <a:pt x="37695" y="31079"/>
                </a:moveTo>
                <a:cubicBezTo>
                  <a:pt x="37544" y="31079"/>
                  <a:pt x="37430" y="31154"/>
                  <a:pt x="37430" y="31268"/>
                </a:cubicBezTo>
                <a:lnTo>
                  <a:pt x="37544" y="31381"/>
                </a:lnTo>
                <a:cubicBezTo>
                  <a:pt x="37544" y="31419"/>
                  <a:pt x="37544" y="31419"/>
                  <a:pt x="37581" y="31419"/>
                </a:cubicBezTo>
                <a:cubicBezTo>
                  <a:pt x="37619" y="31457"/>
                  <a:pt x="37695" y="31457"/>
                  <a:pt x="37846" y="31457"/>
                </a:cubicBezTo>
                <a:lnTo>
                  <a:pt x="37922" y="31343"/>
                </a:lnTo>
                <a:cubicBezTo>
                  <a:pt x="37959" y="31343"/>
                  <a:pt x="37959" y="31305"/>
                  <a:pt x="37959" y="31305"/>
                </a:cubicBezTo>
                <a:cubicBezTo>
                  <a:pt x="37959" y="31154"/>
                  <a:pt x="37846" y="31079"/>
                  <a:pt x="37695" y="31079"/>
                </a:cubicBezTo>
                <a:close/>
                <a:moveTo>
                  <a:pt x="81514" y="31230"/>
                </a:moveTo>
                <a:lnTo>
                  <a:pt x="81363" y="31343"/>
                </a:lnTo>
                <a:cubicBezTo>
                  <a:pt x="81363" y="31381"/>
                  <a:pt x="81363" y="31381"/>
                  <a:pt x="81325" y="31419"/>
                </a:cubicBezTo>
                <a:lnTo>
                  <a:pt x="81438" y="31608"/>
                </a:lnTo>
                <a:lnTo>
                  <a:pt x="81627" y="31608"/>
                </a:lnTo>
                <a:lnTo>
                  <a:pt x="81741" y="31494"/>
                </a:lnTo>
                <a:lnTo>
                  <a:pt x="81741" y="31381"/>
                </a:lnTo>
                <a:lnTo>
                  <a:pt x="81627" y="31268"/>
                </a:lnTo>
                <a:cubicBezTo>
                  <a:pt x="81627" y="31268"/>
                  <a:pt x="81589" y="31230"/>
                  <a:pt x="81514" y="31230"/>
                </a:cubicBezTo>
                <a:close/>
                <a:moveTo>
                  <a:pt x="15180" y="31532"/>
                </a:moveTo>
                <a:cubicBezTo>
                  <a:pt x="15114" y="31532"/>
                  <a:pt x="15048" y="31570"/>
                  <a:pt x="15086" y="31646"/>
                </a:cubicBezTo>
                <a:lnTo>
                  <a:pt x="15275" y="31646"/>
                </a:lnTo>
                <a:cubicBezTo>
                  <a:pt x="15313" y="31570"/>
                  <a:pt x="15247" y="31532"/>
                  <a:pt x="15180" y="31532"/>
                </a:cubicBezTo>
                <a:close/>
                <a:moveTo>
                  <a:pt x="61098" y="31343"/>
                </a:moveTo>
                <a:cubicBezTo>
                  <a:pt x="61022" y="31419"/>
                  <a:pt x="60984" y="31494"/>
                  <a:pt x="60984" y="31532"/>
                </a:cubicBezTo>
                <a:cubicBezTo>
                  <a:pt x="60984" y="31646"/>
                  <a:pt x="61098" y="31759"/>
                  <a:pt x="61211" y="31759"/>
                </a:cubicBezTo>
                <a:lnTo>
                  <a:pt x="61325" y="31721"/>
                </a:lnTo>
                <a:cubicBezTo>
                  <a:pt x="61400" y="31684"/>
                  <a:pt x="61438" y="31608"/>
                  <a:pt x="61438" y="31570"/>
                </a:cubicBezTo>
                <a:cubicBezTo>
                  <a:pt x="61438" y="31494"/>
                  <a:pt x="61362" y="31381"/>
                  <a:pt x="61249" y="31343"/>
                </a:cubicBezTo>
                <a:close/>
                <a:moveTo>
                  <a:pt x="21816" y="31079"/>
                </a:moveTo>
                <a:cubicBezTo>
                  <a:pt x="21778" y="31079"/>
                  <a:pt x="21702" y="31116"/>
                  <a:pt x="21664" y="31154"/>
                </a:cubicBezTo>
                <a:lnTo>
                  <a:pt x="21664" y="31230"/>
                </a:lnTo>
                <a:cubicBezTo>
                  <a:pt x="21627" y="31268"/>
                  <a:pt x="21551" y="31343"/>
                  <a:pt x="21589" y="31457"/>
                </a:cubicBezTo>
                <a:cubicBezTo>
                  <a:pt x="21589" y="31494"/>
                  <a:pt x="21589" y="31494"/>
                  <a:pt x="21589" y="31494"/>
                </a:cubicBezTo>
                <a:cubicBezTo>
                  <a:pt x="21589" y="31532"/>
                  <a:pt x="21589" y="31532"/>
                  <a:pt x="21551" y="31532"/>
                </a:cubicBezTo>
                <a:cubicBezTo>
                  <a:pt x="21513" y="31570"/>
                  <a:pt x="21513" y="31608"/>
                  <a:pt x="21513" y="31646"/>
                </a:cubicBezTo>
                <a:lnTo>
                  <a:pt x="21513" y="31684"/>
                </a:lnTo>
                <a:lnTo>
                  <a:pt x="21627" y="31759"/>
                </a:lnTo>
                <a:cubicBezTo>
                  <a:pt x="21677" y="31772"/>
                  <a:pt x="21723" y="31776"/>
                  <a:pt x="21765" y="31776"/>
                </a:cubicBezTo>
                <a:cubicBezTo>
                  <a:pt x="21849" y="31776"/>
                  <a:pt x="21916" y="31759"/>
                  <a:pt x="21967" y="31759"/>
                </a:cubicBezTo>
                <a:cubicBezTo>
                  <a:pt x="22005" y="31740"/>
                  <a:pt x="22033" y="31731"/>
                  <a:pt x="22061" y="31731"/>
                </a:cubicBezTo>
                <a:cubicBezTo>
                  <a:pt x="22090" y="31731"/>
                  <a:pt x="22118" y="31740"/>
                  <a:pt x="22156" y="31759"/>
                </a:cubicBezTo>
                <a:lnTo>
                  <a:pt x="22345" y="31646"/>
                </a:lnTo>
                <a:lnTo>
                  <a:pt x="22345" y="31343"/>
                </a:lnTo>
                <a:lnTo>
                  <a:pt x="22156" y="31230"/>
                </a:lnTo>
                <a:cubicBezTo>
                  <a:pt x="22118" y="31230"/>
                  <a:pt x="22080" y="31230"/>
                  <a:pt x="22042" y="31154"/>
                </a:cubicBezTo>
                <a:cubicBezTo>
                  <a:pt x="21967" y="31116"/>
                  <a:pt x="21891" y="31079"/>
                  <a:pt x="21816" y="31079"/>
                </a:cubicBezTo>
                <a:close/>
                <a:moveTo>
                  <a:pt x="22912" y="31116"/>
                </a:moveTo>
                <a:cubicBezTo>
                  <a:pt x="22534" y="31116"/>
                  <a:pt x="22534" y="31457"/>
                  <a:pt x="22534" y="31608"/>
                </a:cubicBezTo>
                <a:lnTo>
                  <a:pt x="22610" y="31684"/>
                </a:lnTo>
                <a:cubicBezTo>
                  <a:pt x="22723" y="31759"/>
                  <a:pt x="22874" y="31797"/>
                  <a:pt x="22988" y="31797"/>
                </a:cubicBezTo>
                <a:cubicBezTo>
                  <a:pt x="23063" y="31759"/>
                  <a:pt x="23139" y="31721"/>
                  <a:pt x="23215" y="31608"/>
                </a:cubicBezTo>
                <a:lnTo>
                  <a:pt x="23215" y="31457"/>
                </a:lnTo>
                <a:cubicBezTo>
                  <a:pt x="23177" y="31457"/>
                  <a:pt x="23177" y="31419"/>
                  <a:pt x="23139" y="31381"/>
                </a:cubicBezTo>
                <a:cubicBezTo>
                  <a:pt x="23063" y="31343"/>
                  <a:pt x="23063" y="31305"/>
                  <a:pt x="23063" y="31230"/>
                </a:cubicBezTo>
                <a:lnTo>
                  <a:pt x="22912" y="31116"/>
                </a:lnTo>
                <a:close/>
                <a:moveTo>
                  <a:pt x="72138" y="31041"/>
                </a:moveTo>
                <a:cubicBezTo>
                  <a:pt x="72100" y="31041"/>
                  <a:pt x="72100" y="31079"/>
                  <a:pt x="72100" y="31079"/>
                </a:cubicBezTo>
                <a:lnTo>
                  <a:pt x="71835" y="31154"/>
                </a:lnTo>
                <a:cubicBezTo>
                  <a:pt x="71835" y="31192"/>
                  <a:pt x="71835" y="31230"/>
                  <a:pt x="71835" y="31268"/>
                </a:cubicBezTo>
                <a:cubicBezTo>
                  <a:pt x="71797" y="31305"/>
                  <a:pt x="71759" y="31381"/>
                  <a:pt x="71759" y="31457"/>
                </a:cubicBezTo>
                <a:lnTo>
                  <a:pt x="71911" y="31570"/>
                </a:lnTo>
                <a:cubicBezTo>
                  <a:pt x="71986" y="31570"/>
                  <a:pt x="72024" y="31608"/>
                  <a:pt x="72100" y="31646"/>
                </a:cubicBezTo>
                <a:cubicBezTo>
                  <a:pt x="72165" y="31711"/>
                  <a:pt x="72259" y="31804"/>
                  <a:pt x="72429" y="31804"/>
                </a:cubicBezTo>
                <a:cubicBezTo>
                  <a:pt x="72456" y="31804"/>
                  <a:pt x="72485" y="31802"/>
                  <a:pt x="72516" y="31797"/>
                </a:cubicBezTo>
                <a:lnTo>
                  <a:pt x="72629" y="31646"/>
                </a:lnTo>
                <a:cubicBezTo>
                  <a:pt x="72629" y="31646"/>
                  <a:pt x="72667" y="31608"/>
                  <a:pt x="72667" y="31608"/>
                </a:cubicBezTo>
                <a:cubicBezTo>
                  <a:pt x="72667" y="31570"/>
                  <a:pt x="72705" y="31532"/>
                  <a:pt x="72705" y="31494"/>
                </a:cubicBezTo>
                <a:cubicBezTo>
                  <a:pt x="72705" y="31457"/>
                  <a:pt x="72705" y="31381"/>
                  <a:pt x="72591" y="31343"/>
                </a:cubicBezTo>
                <a:cubicBezTo>
                  <a:pt x="72591" y="31343"/>
                  <a:pt x="72591" y="31305"/>
                  <a:pt x="72591" y="31305"/>
                </a:cubicBezTo>
                <a:lnTo>
                  <a:pt x="72553" y="31192"/>
                </a:lnTo>
                <a:cubicBezTo>
                  <a:pt x="72516" y="31154"/>
                  <a:pt x="72440" y="31154"/>
                  <a:pt x="72402" y="31154"/>
                </a:cubicBezTo>
                <a:lnTo>
                  <a:pt x="72327" y="31079"/>
                </a:lnTo>
                <a:cubicBezTo>
                  <a:pt x="72251" y="31041"/>
                  <a:pt x="72175" y="31041"/>
                  <a:pt x="72138" y="31041"/>
                </a:cubicBezTo>
                <a:close/>
                <a:moveTo>
                  <a:pt x="55464" y="31230"/>
                </a:moveTo>
                <a:lnTo>
                  <a:pt x="55351" y="31381"/>
                </a:lnTo>
                <a:cubicBezTo>
                  <a:pt x="55389" y="31457"/>
                  <a:pt x="55389" y="31494"/>
                  <a:pt x="55389" y="31532"/>
                </a:cubicBezTo>
                <a:cubicBezTo>
                  <a:pt x="55427" y="31646"/>
                  <a:pt x="55427" y="31759"/>
                  <a:pt x="55616" y="31835"/>
                </a:cubicBezTo>
                <a:lnTo>
                  <a:pt x="55805" y="31835"/>
                </a:lnTo>
                <a:cubicBezTo>
                  <a:pt x="55842" y="31759"/>
                  <a:pt x="55880" y="31684"/>
                  <a:pt x="55880" y="31646"/>
                </a:cubicBezTo>
                <a:cubicBezTo>
                  <a:pt x="55880" y="31419"/>
                  <a:pt x="55691" y="31230"/>
                  <a:pt x="55464" y="31230"/>
                </a:cubicBezTo>
                <a:close/>
                <a:moveTo>
                  <a:pt x="54935" y="31419"/>
                </a:moveTo>
                <a:lnTo>
                  <a:pt x="54859" y="31570"/>
                </a:lnTo>
                <a:cubicBezTo>
                  <a:pt x="54859" y="31570"/>
                  <a:pt x="54859" y="31570"/>
                  <a:pt x="54822" y="31608"/>
                </a:cubicBezTo>
                <a:cubicBezTo>
                  <a:pt x="54822" y="31608"/>
                  <a:pt x="54784" y="31684"/>
                  <a:pt x="54784" y="31759"/>
                </a:cubicBezTo>
                <a:lnTo>
                  <a:pt x="54859" y="31835"/>
                </a:lnTo>
                <a:cubicBezTo>
                  <a:pt x="54935" y="31873"/>
                  <a:pt x="55011" y="31873"/>
                  <a:pt x="55086" y="31873"/>
                </a:cubicBezTo>
                <a:cubicBezTo>
                  <a:pt x="55162" y="31835"/>
                  <a:pt x="55200" y="31759"/>
                  <a:pt x="55200" y="31646"/>
                </a:cubicBezTo>
                <a:cubicBezTo>
                  <a:pt x="55200" y="31608"/>
                  <a:pt x="55162" y="31532"/>
                  <a:pt x="55086" y="31457"/>
                </a:cubicBezTo>
                <a:cubicBezTo>
                  <a:pt x="55049" y="31419"/>
                  <a:pt x="55011" y="31419"/>
                  <a:pt x="54935" y="31419"/>
                </a:cubicBezTo>
                <a:close/>
                <a:moveTo>
                  <a:pt x="16409" y="31532"/>
                </a:moveTo>
                <a:lnTo>
                  <a:pt x="16258" y="31646"/>
                </a:lnTo>
                <a:lnTo>
                  <a:pt x="16258" y="31797"/>
                </a:lnTo>
                <a:lnTo>
                  <a:pt x="16409" y="31910"/>
                </a:lnTo>
                <a:lnTo>
                  <a:pt x="16598" y="31910"/>
                </a:lnTo>
                <a:lnTo>
                  <a:pt x="16712" y="31797"/>
                </a:lnTo>
                <a:lnTo>
                  <a:pt x="16712" y="31646"/>
                </a:lnTo>
                <a:lnTo>
                  <a:pt x="16598" y="31532"/>
                </a:lnTo>
                <a:close/>
                <a:moveTo>
                  <a:pt x="19925" y="31570"/>
                </a:moveTo>
                <a:cubicBezTo>
                  <a:pt x="19812" y="31646"/>
                  <a:pt x="19774" y="31873"/>
                  <a:pt x="19887" y="31948"/>
                </a:cubicBezTo>
                <a:cubicBezTo>
                  <a:pt x="19925" y="31948"/>
                  <a:pt x="20001" y="31986"/>
                  <a:pt x="20039" y="31986"/>
                </a:cubicBezTo>
                <a:lnTo>
                  <a:pt x="20114" y="31910"/>
                </a:lnTo>
                <a:lnTo>
                  <a:pt x="20039" y="31910"/>
                </a:lnTo>
                <a:lnTo>
                  <a:pt x="20228" y="31797"/>
                </a:lnTo>
                <a:lnTo>
                  <a:pt x="20228" y="31684"/>
                </a:lnTo>
                <a:lnTo>
                  <a:pt x="20152" y="31608"/>
                </a:lnTo>
                <a:cubicBezTo>
                  <a:pt x="20076" y="31570"/>
                  <a:pt x="20001" y="31570"/>
                  <a:pt x="19925" y="31570"/>
                </a:cubicBezTo>
                <a:close/>
                <a:moveTo>
                  <a:pt x="79203" y="31542"/>
                </a:moveTo>
                <a:cubicBezTo>
                  <a:pt x="79160" y="31542"/>
                  <a:pt x="79113" y="31551"/>
                  <a:pt x="79056" y="31570"/>
                </a:cubicBezTo>
                <a:cubicBezTo>
                  <a:pt x="78981" y="31608"/>
                  <a:pt x="78943" y="31684"/>
                  <a:pt x="78943" y="31721"/>
                </a:cubicBezTo>
                <a:lnTo>
                  <a:pt x="79056" y="31873"/>
                </a:lnTo>
                <a:cubicBezTo>
                  <a:pt x="79094" y="31873"/>
                  <a:pt x="79132" y="31910"/>
                  <a:pt x="79170" y="31910"/>
                </a:cubicBezTo>
                <a:cubicBezTo>
                  <a:pt x="79195" y="31936"/>
                  <a:pt x="79273" y="32014"/>
                  <a:pt x="79380" y="32014"/>
                </a:cubicBezTo>
                <a:cubicBezTo>
                  <a:pt x="79430" y="32014"/>
                  <a:pt x="79487" y="31997"/>
                  <a:pt x="79548" y="31948"/>
                </a:cubicBezTo>
                <a:lnTo>
                  <a:pt x="79586" y="31835"/>
                </a:lnTo>
                <a:lnTo>
                  <a:pt x="79586" y="31684"/>
                </a:lnTo>
                <a:lnTo>
                  <a:pt x="79434" y="31570"/>
                </a:lnTo>
                <a:lnTo>
                  <a:pt x="79321" y="31570"/>
                </a:lnTo>
                <a:cubicBezTo>
                  <a:pt x="79283" y="31551"/>
                  <a:pt x="79245" y="31542"/>
                  <a:pt x="79203" y="31542"/>
                </a:cubicBezTo>
                <a:close/>
                <a:moveTo>
                  <a:pt x="80039" y="31684"/>
                </a:moveTo>
                <a:cubicBezTo>
                  <a:pt x="79813" y="31684"/>
                  <a:pt x="79661" y="31759"/>
                  <a:pt x="79623" y="31835"/>
                </a:cubicBezTo>
                <a:lnTo>
                  <a:pt x="79737" y="32024"/>
                </a:lnTo>
                <a:cubicBezTo>
                  <a:pt x="79762" y="32024"/>
                  <a:pt x="79797" y="32026"/>
                  <a:pt x="79836" y="32026"/>
                </a:cubicBezTo>
                <a:cubicBezTo>
                  <a:pt x="79972" y="32026"/>
                  <a:pt x="80161" y="32003"/>
                  <a:pt x="80191" y="31797"/>
                </a:cubicBezTo>
                <a:lnTo>
                  <a:pt x="80039" y="31684"/>
                </a:lnTo>
                <a:close/>
                <a:moveTo>
                  <a:pt x="81642" y="31668"/>
                </a:moveTo>
                <a:cubicBezTo>
                  <a:pt x="81564" y="31668"/>
                  <a:pt x="81492" y="31695"/>
                  <a:pt x="81438" y="31721"/>
                </a:cubicBezTo>
                <a:cubicBezTo>
                  <a:pt x="81249" y="31835"/>
                  <a:pt x="81249" y="32062"/>
                  <a:pt x="81438" y="32099"/>
                </a:cubicBezTo>
                <a:lnTo>
                  <a:pt x="81627" y="32024"/>
                </a:lnTo>
                <a:lnTo>
                  <a:pt x="81627" y="32024"/>
                </a:lnTo>
                <a:cubicBezTo>
                  <a:pt x="81627" y="32062"/>
                  <a:pt x="81589" y="32062"/>
                  <a:pt x="81627" y="32062"/>
                </a:cubicBezTo>
                <a:cubicBezTo>
                  <a:pt x="81665" y="32062"/>
                  <a:pt x="81816" y="32024"/>
                  <a:pt x="81816" y="31873"/>
                </a:cubicBezTo>
                <a:cubicBezTo>
                  <a:pt x="81816" y="31835"/>
                  <a:pt x="81816" y="31797"/>
                  <a:pt x="81816" y="31759"/>
                </a:cubicBezTo>
                <a:lnTo>
                  <a:pt x="81741" y="31684"/>
                </a:lnTo>
                <a:cubicBezTo>
                  <a:pt x="81707" y="31672"/>
                  <a:pt x="81674" y="31668"/>
                  <a:pt x="81642" y="31668"/>
                </a:cubicBezTo>
                <a:close/>
                <a:moveTo>
                  <a:pt x="43290" y="31646"/>
                </a:moveTo>
                <a:lnTo>
                  <a:pt x="43139" y="31721"/>
                </a:lnTo>
                <a:lnTo>
                  <a:pt x="43139" y="31759"/>
                </a:lnTo>
                <a:cubicBezTo>
                  <a:pt x="43139" y="31873"/>
                  <a:pt x="43177" y="31910"/>
                  <a:pt x="43215" y="31948"/>
                </a:cubicBezTo>
                <a:lnTo>
                  <a:pt x="43215" y="31986"/>
                </a:lnTo>
                <a:lnTo>
                  <a:pt x="43328" y="32137"/>
                </a:lnTo>
                <a:cubicBezTo>
                  <a:pt x="43404" y="32137"/>
                  <a:pt x="43479" y="32099"/>
                  <a:pt x="43555" y="32062"/>
                </a:cubicBezTo>
                <a:cubicBezTo>
                  <a:pt x="43593" y="32024"/>
                  <a:pt x="43631" y="31948"/>
                  <a:pt x="43631" y="31835"/>
                </a:cubicBezTo>
                <a:cubicBezTo>
                  <a:pt x="43631" y="31759"/>
                  <a:pt x="43593" y="31721"/>
                  <a:pt x="43555" y="31646"/>
                </a:cubicBezTo>
                <a:close/>
                <a:moveTo>
                  <a:pt x="5256" y="32137"/>
                </a:moveTo>
                <a:lnTo>
                  <a:pt x="5142" y="32251"/>
                </a:lnTo>
                <a:cubicBezTo>
                  <a:pt x="5067" y="32402"/>
                  <a:pt x="5180" y="32477"/>
                  <a:pt x="5369" y="32477"/>
                </a:cubicBezTo>
                <a:lnTo>
                  <a:pt x="5634" y="32440"/>
                </a:lnTo>
                <a:lnTo>
                  <a:pt x="5634" y="32402"/>
                </a:lnTo>
                <a:cubicBezTo>
                  <a:pt x="5634" y="32288"/>
                  <a:pt x="5596" y="32251"/>
                  <a:pt x="5558" y="32213"/>
                </a:cubicBezTo>
                <a:cubicBezTo>
                  <a:pt x="5483" y="32175"/>
                  <a:pt x="5369" y="32137"/>
                  <a:pt x="5256" y="32137"/>
                </a:cubicBezTo>
                <a:close/>
                <a:moveTo>
                  <a:pt x="58035" y="32099"/>
                </a:moveTo>
                <a:cubicBezTo>
                  <a:pt x="57922" y="32137"/>
                  <a:pt x="57808" y="32251"/>
                  <a:pt x="57808" y="32326"/>
                </a:cubicBezTo>
                <a:cubicBezTo>
                  <a:pt x="57808" y="32402"/>
                  <a:pt x="57884" y="32477"/>
                  <a:pt x="57960" y="32477"/>
                </a:cubicBezTo>
                <a:lnTo>
                  <a:pt x="58111" y="32364"/>
                </a:lnTo>
                <a:cubicBezTo>
                  <a:pt x="58111" y="32402"/>
                  <a:pt x="58111" y="32440"/>
                  <a:pt x="58111" y="32440"/>
                </a:cubicBezTo>
                <a:cubicBezTo>
                  <a:pt x="58149" y="32440"/>
                  <a:pt x="58300" y="32402"/>
                  <a:pt x="58300" y="32288"/>
                </a:cubicBezTo>
                <a:lnTo>
                  <a:pt x="58300" y="32213"/>
                </a:lnTo>
                <a:cubicBezTo>
                  <a:pt x="58262" y="32137"/>
                  <a:pt x="58149" y="32099"/>
                  <a:pt x="58035" y="32099"/>
                </a:cubicBezTo>
                <a:close/>
                <a:moveTo>
                  <a:pt x="5369" y="32477"/>
                </a:moveTo>
                <a:cubicBezTo>
                  <a:pt x="5369" y="32515"/>
                  <a:pt x="5407" y="32515"/>
                  <a:pt x="5407" y="32515"/>
                </a:cubicBezTo>
                <a:cubicBezTo>
                  <a:pt x="5407" y="32515"/>
                  <a:pt x="5407" y="32477"/>
                  <a:pt x="5369" y="32477"/>
                </a:cubicBezTo>
                <a:close/>
                <a:moveTo>
                  <a:pt x="20886" y="32084"/>
                </a:moveTo>
                <a:cubicBezTo>
                  <a:pt x="20858" y="32084"/>
                  <a:pt x="20828" y="32088"/>
                  <a:pt x="20795" y="32099"/>
                </a:cubicBezTo>
                <a:lnTo>
                  <a:pt x="20681" y="32213"/>
                </a:lnTo>
                <a:cubicBezTo>
                  <a:pt x="20681" y="32213"/>
                  <a:pt x="20681" y="32251"/>
                  <a:pt x="20681" y="32288"/>
                </a:cubicBezTo>
                <a:cubicBezTo>
                  <a:pt x="20681" y="32402"/>
                  <a:pt x="20719" y="32553"/>
                  <a:pt x="20946" y="32629"/>
                </a:cubicBezTo>
                <a:lnTo>
                  <a:pt x="21097" y="32591"/>
                </a:lnTo>
                <a:cubicBezTo>
                  <a:pt x="21135" y="32553"/>
                  <a:pt x="21173" y="32477"/>
                  <a:pt x="21173" y="32402"/>
                </a:cubicBezTo>
                <a:cubicBezTo>
                  <a:pt x="21173" y="32288"/>
                  <a:pt x="21135" y="32213"/>
                  <a:pt x="21059" y="32137"/>
                </a:cubicBezTo>
                <a:cubicBezTo>
                  <a:pt x="21006" y="32110"/>
                  <a:pt x="20953" y="32084"/>
                  <a:pt x="20886" y="32084"/>
                </a:cubicBezTo>
                <a:close/>
                <a:moveTo>
                  <a:pt x="67038" y="32298"/>
                </a:moveTo>
                <a:cubicBezTo>
                  <a:pt x="67005" y="32298"/>
                  <a:pt x="66977" y="32307"/>
                  <a:pt x="66958" y="32326"/>
                </a:cubicBezTo>
                <a:cubicBezTo>
                  <a:pt x="66807" y="32364"/>
                  <a:pt x="66769" y="32591"/>
                  <a:pt x="66882" y="32667"/>
                </a:cubicBezTo>
                <a:cubicBezTo>
                  <a:pt x="66958" y="32704"/>
                  <a:pt x="66996" y="32704"/>
                  <a:pt x="67071" y="32704"/>
                </a:cubicBezTo>
                <a:lnTo>
                  <a:pt x="67109" y="32629"/>
                </a:lnTo>
                <a:lnTo>
                  <a:pt x="67071" y="32629"/>
                </a:lnTo>
                <a:lnTo>
                  <a:pt x="67223" y="32515"/>
                </a:lnTo>
                <a:lnTo>
                  <a:pt x="67223" y="32440"/>
                </a:lnTo>
                <a:lnTo>
                  <a:pt x="67147" y="32326"/>
                </a:lnTo>
                <a:cubicBezTo>
                  <a:pt x="67109" y="32307"/>
                  <a:pt x="67071" y="32298"/>
                  <a:pt x="67038" y="32298"/>
                </a:cubicBezTo>
                <a:close/>
                <a:moveTo>
                  <a:pt x="54708" y="32175"/>
                </a:moveTo>
                <a:lnTo>
                  <a:pt x="54557" y="32213"/>
                </a:lnTo>
                <a:cubicBezTo>
                  <a:pt x="54519" y="32251"/>
                  <a:pt x="54519" y="32288"/>
                  <a:pt x="54519" y="32288"/>
                </a:cubicBezTo>
                <a:cubicBezTo>
                  <a:pt x="54444" y="32402"/>
                  <a:pt x="54406" y="32515"/>
                  <a:pt x="54406" y="32704"/>
                </a:cubicBezTo>
                <a:lnTo>
                  <a:pt x="54557" y="32780"/>
                </a:lnTo>
                <a:cubicBezTo>
                  <a:pt x="54784" y="32780"/>
                  <a:pt x="54897" y="32629"/>
                  <a:pt x="54897" y="32440"/>
                </a:cubicBezTo>
                <a:cubicBezTo>
                  <a:pt x="54897" y="32288"/>
                  <a:pt x="54822" y="32213"/>
                  <a:pt x="54708" y="32175"/>
                </a:cubicBezTo>
                <a:close/>
                <a:moveTo>
                  <a:pt x="82648" y="32402"/>
                </a:moveTo>
                <a:cubicBezTo>
                  <a:pt x="82497" y="32402"/>
                  <a:pt x="82383" y="32477"/>
                  <a:pt x="82346" y="32591"/>
                </a:cubicBezTo>
                <a:lnTo>
                  <a:pt x="82421" y="32742"/>
                </a:lnTo>
                <a:cubicBezTo>
                  <a:pt x="82459" y="32742"/>
                  <a:pt x="82497" y="32780"/>
                  <a:pt x="82535" y="32780"/>
                </a:cubicBezTo>
                <a:lnTo>
                  <a:pt x="82724" y="32704"/>
                </a:lnTo>
                <a:cubicBezTo>
                  <a:pt x="82724" y="32667"/>
                  <a:pt x="82762" y="32629"/>
                  <a:pt x="82762" y="32553"/>
                </a:cubicBezTo>
                <a:lnTo>
                  <a:pt x="82762" y="32515"/>
                </a:lnTo>
                <a:lnTo>
                  <a:pt x="82648" y="32402"/>
                </a:lnTo>
                <a:close/>
                <a:moveTo>
                  <a:pt x="3933" y="32251"/>
                </a:moveTo>
                <a:lnTo>
                  <a:pt x="3819" y="32326"/>
                </a:lnTo>
                <a:cubicBezTo>
                  <a:pt x="3706" y="32591"/>
                  <a:pt x="3744" y="32780"/>
                  <a:pt x="3933" y="32856"/>
                </a:cubicBezTo>
                <a:lnTo>
                  <a:pt x="4084" y="32818"/>
                </a:lnTo>
                <a:cubicBezTo>
                  <a:pt x="4159" y="32780"/>
                  <a:pt x="4311" y="32667"/>
                  <a:pt x="4311" y="32477"/>
                </a:cubicBezTo>
                <a:cubicBezTo>
                  <a:pt x="4311" y="32440"/>
                  <a:pt x="4311" y="32402"/>
                  <a:pt x="4311" y="32326"/>
                </a:cubicBezTo>
                <a:lnTo>
                  <a:pt x="4159" y="32251"/>
                </a:lnTo>
                <a:close/>
                <a:moveTo>
                  <a:pt x="43064" y="32477"/>
                </a:moveTo>
                <a:lnTo>
                  <a:pt x="42912" y="32553"/>
                </a:lnTo>
                <a:cubicBezTo>
                  <a:pt x="42874" y="32742"/>
                  <a:pt x="42988" y="32893"/>
                  <a:pt x="43139" y="32893"/>
                </a:cubicBezTo>
                <a:lnTo>
                  <a:pt x="43290" y="32780"/>
                </a:lnTo>
                <a:cubicBezTo>
                  <a:pt x="43290" y="32780"/>
                  <a:pt x="43290" y="32742"/>
                  <a:pt x="43290" y="32742"/>
                </a:cubicBezTo>
                <a:cubicBezTo>
                  <a:pt x="43290" y="32591"/>
                  <a:pt x="43215" y="32477"/>
                  <a:pt x="43064" y="32477"/>
                </a:cubicBezTo>
                <a:close/>
                <a:moveTo>
                  <a:pt x="78225" y="32251"/>
                </a:moveTo>
                <a:lnTo>
                  <a:pt x="78111" y="32326"/>
                </a:lnTo>
                <a:cubicBezTo>
                  <a:pt x="78111" y="32326"/>
                  <a:pt x="78073" y="32364"/>
                  <a:pt x="78036" y="32402"/>
                </a:cubicBezTo>
                <a:cubicBezTo>
                  <a:pt x="77960" y="32477"/>
                  <a:pt x="77847" y="32591"/>
                  <a:pt x="77847" y="32704"/>
                </a:cubicBezTo>
                <a:cubicBezTo>
                  <a:pt x="77847" y="32780"/>
                  <a:pt x="77884" y="32856"/>
                  <a:pt x="77960" y="32893"/>
                </a:cubicBezTo>
                <a:lnTo>
                  <a:pt x="78073" y="32969"/>
                </a:lnTo>
                <a:cubicBezTo>
                  <a:pt x="78225" y="32931"/>
                  <a:pt x="78338" y="32893"/>
                  <a:pt x="78414" y="32818"/>
                </a:cubicBezTo>
                <a:cubicBezTo>
                  <a:pt x="78489" y="32780"/>
                  <a:pt x="78527" y="32742"/>
                  <a:pt x="78565" y="32742"/>
                </a:cubicBezTo>
                <a:lnTo>
                  <a:pt x="78678" y="32667"/>
                </a:lnTo>
                <a:cubicBezTo>
                  <a:pt x="78678" y="32629"/>
                  <a:pt x="78678" y="32629"/>
                  <a:pt x="78678" y="32591"/>
                </a:cubicBezTo>
                <a:cubicBezTo>
                  <a:pt x="78678" y="32515"/>
                  <a:pt x="78640" y="32477"/>
                  <a:pt x="78603" y="32440"/>
                </a:cubicBezTo>
                <a:lnTo>
                  <a:pt x="78603" y="32402"/>
                </a:lnTo>
                <a:lnTo>
                  <a:pt x="78489" y="32251"/>
                </a:lnTo>
                <a:close/>
                <a:moveTo>
                  <a:pt x="79826" y="32386"/>
                </a:moveTo>
                <a:cubicBezTo>
                  <a:pt x="79746" y="32386"/>
                  <a:pt x="79666" y="32413"/>
                  <a:pt x="79586" y="32440"/>
                </a:cubicBezTo>
                <a:cubicBezTo>
                  <a:pt x="79434" y="32553"/>
                  <a:pt x="79359" y="32818"/>
                  <a:pt x="79510" y="32931"/>
                </a:cubicBezTo>
                <a:cubicBezTo>
                  <a:pt x="79548" y="32969"/>
                  <a:pt x="79623" y="33007"/>
                  <a:pt x="79737" y="33007"/>
                </a:cubicBezTo>
                <a:lnTo>
                  <a:pt x="79813" y="33007"/>
                </a:lnTo>
                <a:cubicBezTo>
                  <a:pt x="80002" y="32893"/>
                  <a:pt x="80002" y="32704"/>
                  <a:pt x="80002" y="32591"/>
                </a:cubicBezTo>
                <a:cubicBezTo>
                  <a:pt x="80002" y="32591"/>
                  <a:pt x="80002" y="32553"/>
                  <a:pt x="80002" y="32515"/>
                </a:cubicBezTo>
                <a:lnTo>
                  <a:pt x="79926" y="32402"/>
                </a:lnTo>
                <a:cubicBezTo>
                  <a:pt x="79893" y="32391"/>
                  <a:pt x="79859" y="32386"/>
                  <a:pt x="79826" y="32386"/>
                </a:cubicBezTo>
                <a:close/>
                <a:moveTo>
                  <a:pt x="81249" y="32667"/>
                </a:moveTo>
                <a:lnTo>
                  <a:pt x="81098" y="32780"/>
                </a:lnTo>
                <a:lnTo>
                  <a:pt x="81098" y="32931"/>
                </a:lnTo>
                <a:lnTo>
                  <a:pt x="81249" y="33045"/>
                </a:lnTo>
                <a:cubicBezTo>
                  <a:pt x="81363" y="33045"/>
                  <a:pt x="81438" y="33045"/>
                  <a:pt x="81476" y="33007"/>
                </a:cubicBezTo>
                <a:cubicBezTo>
                  <a:pt x="81514" y="32969"/>
                  <a:pt x="81589" y="32893"/>
                  <a:pt x="81589" y="32818"/>
                </a:cubicBezTo>
                <a:lnTo>
                  <a:pt x="81552" y="32780"/>
                </a:lnTo>
                <a:lnTo>
                  <a:pt x="81438" y="32667"/>
                </a:lnTo>
                <a:close/>
                <a:moveTo>
                  <a:pt x="17406" y="32615"/>
                </a:moveTo>
                <a:cubicBezTo>
                  <a:pt x="17340" y="32615"/>
                  <a:pt x="17269" y="32657"/>
                  <a:pt x="17241" y="32742"/>
                </a:cubicBezTo>
                <a:lnTo>
                  <a:pt x="17354" y="32893"/>
                </a:lnTo>
                <a:cubicBezTo>
                  <a:pt x="17317" y="32893"/>
                  <a:pt x="17279" y="32856"/>
                  <a:pt x="17279" y="32856"/>
                </a:cubicBezTo>
                <a:lnTo>
                  <a:pt x="17279" y="32893"/>
                </a:lnTo>
                <a:cubicBezTo>
                  <a:pt x="17279" y="32931"/>
                  <a:pt x="17317" y="32969"/>
                  <a:pt x="17317" y="33007"/>
                </a:cubicBezTo>
                <a:cubicBezTo>
                  <a:pt x="17354" y="33045"/>
                  <a:pt x="17402" y="33054"/>
                  <a:pt x="17449" y="33054"/>
                </a:cubicBezTo>
                <a:cubicBezTo>
                  <a:pt x="17496" y="33054"/>
                  <a:pt x="17543" y="33045"/>
                  <a:pt x="17581" y="33045"/>
                </a:cubicBezTo>
                <a:lnTo>
                  <a:pt x="17695" y="32969"/>
                </a:lnTo>
                <a:lnTo>
                  <a:pt x="17695" y="32931"/>
                </a:lnTo>
                <a:cubicBezTo>
                  <a:pt x="17695" y="32818"/>
                  <a:pt x="17619" y="32629"/>
                  <a:pt x="17468" y="32629"/>
                </a:cubicBezTo>
                <a:cubicBezTo>
                  <a:pt x="17449" y="32619"/>
                  <a:pt x="17428" y="32615"/>
                  <a:pt x="17406" y="32615"/>
                </a:cubicBezTo>
                <a:close/>
                <a:moveTo>
                  <a:pt x="40265" y="32662"/>
                </a:moveTo>
                <a:cubicBezTo>
                  <a:pt x="40026" y="32662"/>
                  <a:pt x="39963" y="32821"/>
                  <a:pt x="39963" y="32856"/>
                </a:cubicBezTo>
                <a:lnTo>
                  <a:pt x="40077" y="33007"/>
                </a:lnTo>
                <a:lnTo>
                  <a:pt x="40115" y="33007"/>
                </a:lnTo>
                <a:cubicBezTo>
                  <a:pt x="40141" y="33034"/>
                  <a:pt x="40187" y="33060"/>
                  <a:pt x="40265" y="33060"/>
                </a:cubicBezTo>
                <a:cubicBezTo>
                  <a:pt x="40297" y="33060"/>
                  <a:pt x="40335" y="33056"/>
                  <a:pt x="40379" y="33045"/>
                </a:cubicBezTo>
                <a:lnTo>
                  <a:pt x="40455" y="32931"/>
                </a:lnTo>
                <a:lnTo>
                  <a:pt x="40455" y="32780"/>
                </a:lnTo>
                <a:lnTo>
                  <a:pt x="40341" y="32667"/>
                </a:lnTo>
                <a:cubicBezTo>
                  <a:pt x="40314" y="32663"/>
                  <a:pt x="40289" y="32662"/>
                  <a:pt x="40265" y="32662"/>
                </a:cubicBezTo>
                <a:close/>
                <a:moveTo>
                  <a:pt x="52704" y="32704"/>
                </a:moveTo>
                <a:cubicBezTo>
                  <a:pt x="52591" y="32704"/>
                  <a:pt x="52515" y="32742"/>
                  <a:pt x="52440" y="32780"/>
                </a:cubicBezTo>
                <a:cubicBezTo>
                  <a:pt x="52402" y="32818"/>
                  <a:pt x="52364" y="32856"/>
                  <a:pt x="52364" y="32969"/>
                </a:cubicBezTo>
                <a:lnTo>
                  <a:pt x="52364" y="33007"/>
                </a:lnTo>
                <a:lnTo>
                  <a:pt x="52515" y="33120"/>
                </a:lnTo>
                <a:lnTo>
                  <a:pt x="52704" y="33120"/>
                </a:lnTo>
                <a:lnTo>
                  <a:pt x="52818" y="33007"/>
                </a:lnTo>
                <a:lnTo>
                  <a:pt x="52818" y="32818"/>
                </a:lnTo>
                <a:lnTo>
                  <a:pt x="52704" y="32704"/>
                </a:lnTo>
                <a:close/>
                <a:moveTo>
                  <a:pt x="24214" y="32755"/>
                </a:moveTo>
                <a:cubicBezTo>
                  <a:pt x="24089" y="32755"/>
                  <a:pt x="24037" y="32835"/>
                  <a:pt x="24008" y="32893"/>
                </a:cubicBezTo>
                <a:lnTo>
                  <a:pt x="24046" y="32893"/>
                </a:lnTo>
                <a:lnTo>
                  <a:pt x="23857" y="33007"/>
                </a:lnTo>
                <a:cubicBezTo>
                  <a:pt x="23857" y="33007"/>
                  <a:pt x="23857" y="33045"/>
                  <a:pt x="23857" y="33045"/>
                </a:cubicBezTo>
                <a:cubicBezTo>
                  <a:pt x="23857" y="33082"/>
                  <a:pt x="23895" y="33234"/>
                  <a:pt x="24046" y="33271"/>
                </a:cubicBezTo>
                <a:lnTo>
                  <a:pt x="24198" y="33158"/>
                </a:lnTo>
                <a:lnTo>
                  <a:pt x="24198" y="33158"/>
                </a:lnTo>
                <a:cubicBezTo>
                  <a:pt x="24198" y="33196"/>
                  <a:pt x="24160" y="33196"/>
                  <a:pt x="24160" y="33196"/>
                </a:cubicBezTo>
                <a:lnTo>
                  <a:pt x="24311" y="33196"/>
                </a:lnTo>
                <a:lnTo>
                  <a:pt x="24424" y="33082"/>
                </a:lnTo>
                <a:lnTo>
                  <a:pt x="24424" y="32893"/>
                </a:lnTo>
                <a:lnTo>
                  <a:pt x="24349" y="32780"/>
                </a:lnTo>
                <a:cubicBezTo>
                  <a:pt x="24296" y="32762"/>
                  <a:pt x="24251" y="32755"/>
                  <a:pt x="24214" y="32755"/>
                </a:cubicBezTo>
                <a:close/>
                <a:moveTo>
                  <a:pt x="20711" y="32614"/>
                </a:moveTo>
                <a:cubicBezTo>
                  <a:pt x="20667" y="32614"/>
                  <a:pt x="20619" y="32619"/>
                  <a:pt x="20568" y="32629"/>
                </a:cubicBezTo>
                <a:lnTo>
                  <a:pt x="20417" y="32742"/>
                </a:lnTo>
                <a:cubicBezTo>
                  <a:pt x="20417" y="32893"/>
                  <a:pt x="20455" y="33082"/>
                  <a:pt x="20606" y="33196"/>
                </a:cubicBezTo>
                <a:cubicBezTo>
                  <a:pt x="20689" y="33251"/>
                  <a:pt x="20792" y="33286"/>
                  <a:pt x="20916" y="33286"/>
                </a:cubicBezTo>
                <a:cubicBezTo>
                  <a:pt x="20961" y="33286"/>
                  <a:pt x="21009" y="33282"/>
                  <a:pt x="21059" y="33271"/>
                </a:cubicBezTo>
                <a:lnTo>
                  <a:pt x="21173" y="33158"/>
                </a:lnTo>
                <a:cubicBezTo>
                  <a:pt x="21173" y="32931"/>
                  <a:pt x="21135" y="32818"/>
                  <a:pt x="20984" y="32704"/>
                </a:cubicBezTo>
                <a:cubicBezTo>
                  <a:pt x="20929" y="32649"/>
                  <a:pt x="20833" y="32614"/>
                  <a:pt x="20711" y="32614"/>
                </a:cubicBezTo>
                <a:close/>
                <a:moveTo>
                  <a:pt x="78036" y="32969"/>
                </a:moveTo>
                <a:lnTo>
                  <a:pt x="77847" y="33082"/>
                </a:lnTo>
                <a:cubicBezTo>
                  <a:pt x="77847" y="33120"/>
                  <a:pt x="77847" y="33158"/>
                  <a:pt x="77809" y="33196"/>
                </a:cubicBezTo>
                <a:lnTo>
                  <a:pt x="77922" y="33385"/>
                </a:lnTo>
                <a:lnTo>
                  <a:pt x="78073" y="33385"/>
                </a:lnTo>
                <a:lnTo>
                  <a:pt x="78149" y="33309"/>
                </a:lnTo>
                <a:cubicBezTo>
                  <a:pt x="78187" y="33271"/>
                  <a:pt x="78225" y="33234"/>
                  <a:pt x="78225" y="33158"/>
                </a:cubicBezTo>
                <a:cubicBezTo>
                  <a:pt x="78225" y="33120"/>
                  <a:pt x="78225" y="33007"/>
                  <a:pt x="78036" y="32969"/>
                </a:cubicBezTo>
                <a:close/>
                <a:moveTo>
                  <a:pt x="55842" y="32969"/>
                </a:moveTo>
                <a:lnTo>
                  <a:pt x="55691" y="33045"/>
                </a:lnTo>
                <a:cubicBezTo>
                  <a:pt x="55691" y="33045"/>
                  <a:pt x="55691" y="33082"/>
                  <a:pt x="55653" y="33082"/>
                </a:cubicBezTo>
                <a:cubicBezTo>
                  <a:pt x="55616" y="33120"/>
                  <a:pt x="55578" y="33158"/>
                  <a:pt x="55578" y="33234"/>
                </a:cubicBezTo>
                <a:cubicBezTo>
                  <a:pt x="55578" y="33309"/>
                  <a:pt x="55616" y="33385"/>
                  <a:pt x="55767" y="33423"/>
                </a:cubicBezTo>
                <a:lnTo>
                  <a:pt x="55956" y="33347"/>
                </a:lnTo>
                <a:cubicBezTo>
                  <a:pt x="55994" y="33271"/>
                  <a:pt x="56032" y="33234"/>
                  <a:pt x="56032" y="33158"/>
                </a:cubicBezTo>
                <a:cubicBezTo>
                  <a:pt x="56032" y="33045"/>
                  <a:pt x="55956" y="32969"/>
                  <a:pt x="55842" y="32969"/>
                </a:cubicBezTo>
                <a:close/>
                <a:moveTo>
                  <a:pt x="76599" y="32856"/>
                </a:moveTo>
                <a:lnTo>
                  <a:pt x="76485" y="32969"/>
                </a:lnTo>
                <a:cubicBezTo>
                  <a:pt x="76485" y="33007"/>
                  <a:pt x="76485" y="33045"/>
                  <a:pt x="76485" y="33082"/>
                </a:cubicBezTo>
                <a:cubicBezTo>
                  <a:pt x="76485" y="33158"/>
                  <a:pt x="76485" y="33385"/>
                  <a:pt x="76674" y="33460"/>
                </a:cubicBezTo>
                <a:lnTo>
                  <a:pt x="76864" y="33385"/>
                </a:lnTo>
                <a:lnTo>
                  <a:pt x="76864" y="33385"/>
                </a:lnTo>
                <a:cubicBezTo>
                  <a:pt x="76864" y="33385"/>
                  <a:pt x="76826" y="33423"/>
                  <a:pt x="76826" y="33423"/>
                </a:cubicBezTo>
                <a:lnTo>
                  <a:pt x="76901" y="33423"/>
                </a:lnTo>
                <a:cubicBezTo>
                  <a:pt x="76977" y="33423"/>
                  <a:pt x="77242" y="33423"/>
                  <a:pt x="77242" y="33234"/>
                </a:cubicBezTo>
                <a:lnTo>
                  <a:pt x="77090" y="32969"/>
                </a:lnTo>
                <a:cubicBezTo>
                  <a:pt x="77053" y="32969"/>
                  <a:pt x="76977" y="32969"/>
                  <a:pt x="76939" y="32931"/>
                </a:cubicBezTo>
                <a:cubicBezTo>
                  <a:pt x="76864" y="32893"/>
                  <a:pt x="76750" y="32856"/>
                  <a:pt x="76599" y="32856"/>
                </a:cubicBezTo>
                <a:close/>
                <a:moveTo>
                  <a:pt x="41438" y="33196"/>
                </a:moveTo>
                <a:cubicBezTo>
                  <a:pt x="41287" y="33234"/>
                  <a:pt x="41211" y="33347"/>
                  <a:pt x="41173" y="33423"/>
                </a:cubicBezTo>
                <a:lnTo>
                  <a:pt x="41287" y="33574"/>
                </a:lnTo>
                <a:cubicBezTo>
                  <a:pt x="41551" y="33574"/>
                  <a:pt x="41665" y="33498"/>
                  <a:pt x="41702" y="33423"/>
                </a:cubicBezTo>
                <a:lnTo>
                  <a:pt x="41702" y="33271"/>
                </a:lnTo>
                <a:cubicBezTo>
                  <a:pt x="41627" y="33196"/>
                  <a:pt x="41551" y="33196"/>
                  <a:pt x="41438" y="33196"/>
                </a:cubicBezTo>
                <a:close/>
                <a:moveTo>
                  <a:pt x="13142" y="33256"/>
                </a:moveTo>
                <a:cubicBezTo>
                  <a:pt x="13111" y="33256"/>
                  <a:pt x="13077" y="33260"/>
                  <a:pt x="13044" y="33271"/>
                </a:cubicBezTo>
                <a:cubicBezTo>
                  <a:pt x="12969" y="33271"/>
                  <a:pt x="12931" y="33347"/>
                  <a:pt x="12893" y="33423"/>
                </a:cubicBezTo>
                <a:lnTo>
                  <a:pt x="13044" y="33574"/>
                </a:lnTo>
                <a:cubicBezTo>
                  <a:pt x="13044" y="33601"/>
                  <a:pt x="13082" y="33627"/>
                  <a:pt x="13144" y="33627"/>
                </a:cubicBezTo>
                <a:cubicBezTo>
                  <a:pt x="13170" y="33627"/>
                  <a:pt x="13200" y="33623"/>
                  <a:pt x="13233" y="33612"/>
                </a:cubicBezTo>
                <a:lnTo>
                  <a:pt x="13347" y="33498"/>
                </a:lnTo>
                <a:lnTo>
                  <a:pt x="13347" y="33423"/>
                </a:lnTo>
                <a:lnTo>
                  <a:pt x="13309" y="33309"/>
                </a:lnTo>
                <a:cubicBezTo>
                  <a:pt x="13282" y="33283"/>
                  <a:pt x="13218" y="33256"/>
                  <a:pt x="13142" y="33256"/>
                </a:cubicBezTo>
                <a:close/>
                <a:moveTo>
                  <a:pt x="59850" y="33082"/>
                </a:moveTo>
                <a:cubicBezTo>
                  <a:pt x="59585" y="33082"/>
                  <a:pt x="59472" y="33271"/>
                  <a:pt x="59472" y="33385"/>
                </a:cubicBezTo>
                <a:cubicBezTo>
                  <a:pt x="59472" y="33498"/>
                  <a:pt x="59548" y="33612"/>
                  <a:pt x="59661" y="33650"/>
                </a:cubicBezTo>
                <a:lnTo>
                  <a:pt x="59812" y="33574"/>
                </a:lnTo>
                <a:cubicBezTo>
                  <a:pt x="59868" y="33596"/>
                  <a:pt x="59913" y="33605"/>
                  <a:pt x="59951" y="33605"/>
                </a:cubicBezTo>
                <a:cubicBezTo>
                  <a:pt x="60042" y="33605"/>
                  <a:pt x="60088" y="33552"/>
                  <a:pt x="60115" y="33498"/>
                </a:cubicBezTo>
                <a:cubicBezTo>
                  <a:pt x="60115" y="33460"/>
                  <a:pt x="60115" y="33423"/>
                  <a:pt x="60115" y="33423"/>
                </a:cubicBezTo>
                <a:cubicBezTo>
                  <a:pt x="60115" y="33309"/>
                  <a:pt x="60039" y="33271"/>
                  <a:pt x="60001" y="33234"/>
                </a:cubicBezTo>
                <a:lnTo>
                  <a:pt x="59850" y="33082"/>
                </a:lnTo>
                <a:close/>
                <a:moveTo>
                  <a:pt x="57491" y="33341"/>
                </a:moveTo>
                <a:cubicBezTo>
                  <a:pt x="57264" y="33341"/>
                  <a:pt x="57204" y="33469"/>
                  <a:pt x="57204" y="33536"/>
                </a:cubicBezTo>
                <a:lnTo>
                  <a:pt x="57241" y="33650"/>
                </a:lnTo>
                <a:cubicBezTo>
                  <a:pt x="57286" y="33694"/>
                  <a:pt x="57343" y="33712"/>
                  <a:pt x="57406" y="33712"/>
                </a:cubicBezTo>
                <a:cubicBezTo>
                  <a:pt x="57450" y="33712"/>
                  <a:pt x="57497" y="33703"/>
                  <a:pt x="57544" y="33687"/>
                </a:cubicBezTo>
                <a:cubicBezTo>
                  <a:pt x="57657" y="33687"/>
                  <a:pt x="57695" y="33574"/>
                  <a:pt x="57695" y="33498"/>
                </a:cubicBezTo>
                <a:cubicBezTo>
                  <a:pt x="57695" y="33460"/>
                  <a:pt x="57695" y="33460"/>
                  <a:pt x="57695" y="33423"/>
                </a:cubicBezTo>
                <a:lnTo>
                  <a:pt x="57582" y="33347"/>
                </a:lnTo>
                <a:cubicBezTo>
                  <a:pt x="57549" y="33343"/>
                  <a:pt x="57519" y="33341"/>
                  <a:pt x="57491" y="33341"/>
                </a:cubicBezTo>
                <a:close/>
                <a:moveTo>
                  <a:pt x="379" y="33234"/>
                </a:moveTo>
                <a:lnTo>
                  <a:pt x="227" y="33347"/>
                </a:lnTo>
                <a:cubicBezTo>
                  <a:pt x="227" y="33460"/>
                  <a:pt x="265" y="33574"/>
                  <a:pt x="341" y="33687"/>
                </a:cubicBezTo>
                <a:lnTo>
                  <a:pt x="454" y="33725"/>
                </a:lnTo>
                <a:lnTo>
                  <a:pt x="606" y="33725"/>
                </a:lnTo>
                <a:lnTo>
                  <a:pt x="757" y="33650"/>
                </a:lnTo>
                <a:cubicBezTo>
                  <a:pt x="757" y="33612"/>
                  <a:pt x="757" y="33574"/>
                  <a:pt x="757" y="33536"/>
                </a:cubicBezTo>
                <a:cubicBezTo>
                  <a:pt x="757" y="33460"/>
                  <a:pt x="719" y="33234"/>
                  <a:pt x="379" y="33234"/>
                </a:cubicBezTo>
                <a:close/>
                <a:moveTo>
                  <a:pt x="64009" y="33385"/>
                </a:moveTo>
                <a:cubicBezTo>
                  <a:pt x="63858" y="33385"/>
                  <a:pt x="63744" y="33460"/>
                  <a:pt x="63706" y="33574"/>
                </a:cubicBezTo>
                <a:lnTo>
                  <a:pt x="63820" y="33725"/>
                </a:lnTo>
                <a:cubicBezTo>
                  <a:pt x="63858" y="33725"/>
                  <a:pt x="63858" y="33763"/>
                  <a:pt x="63933" y="33763"/>
                </a:cubicBezTo>
                <a:lnTo>
                  <a:pt x="64085" y="33650"/>
                </a:lnTo>
                <a:cubicBezTo>
                  <a:pt x="64122" y="33650"/>
                  <a:pt x="64160" y="33612"/>
                  <a:pt x="64160" y="33536"/>
                </a:cubicBezTo>
                <a:lnTo>
                  <a:pt x="64160" y="33498"/>
                </a:lnTo>
                <a:lnTo>
                  <a:pt x="64009" y="33385"/>
                </a:lnTo>
                <a:close/>
                <a:moveTo>
                  <a:pt x="48130" y="33385"/>
                </a:moveTo>
                <a:lnTo>
                  <a:pt x="48016" y="33498"/>
                </a:lnTo>
                <a:cubicBezTo>
                  <a:pt x="48016" y="33536"/>
                  <a:pt x="47979" y="33574"/>
                  <a:pt x="47979" y="33650"/>
                </a:cubicBezTo>
                <a:lnTo>
                  <a:pt x="47979" y="33687"/>
                </a:lnTo>
                <a:lnTo>
                  <a:pt x="48016" y="33763"/>
                </a:lnTo>
                <a:cubicBezTo>
                  <a:pt x="48054" y="33782"/>
                  <a:pt x="48101" y="33791"/>
                  <a:pt x="48144" y="33791"/>
                </a:cubicBezTo>
                <a:cubicBezTo>
                  <a:pt x="48186" y="33791"/>
                  <a:pt x="48224" y="33782"/>
                  <a:pt x="48243" y="33763"/>
                </a:cubicBezTo>
                <a:cubicBezTo>
                  <a:pt x="48319" y="33725"/>
                  <a:pt x="48394" y="33650"/>
                  <a:pt x="48394" y="33574"/>
                </a:cubicBezTo>
                <a:cubicBezTo>
                  <a:pt x="48394" y="33498"/>
                  <a:pt x="48357" y="33460"/>
                  <a:pt x="48281" y="33423"/>
                </a:cubicBezTo>
                <a:cubicBezTo>
                  <a:pt x="48243" y="33385"/>
                  <a:pt x="48205" y="33385"/>
                  <a:pt x="48130" y="33385"/>
                </a:cubicBezTo>
                <a:close/>
                <a:moveTo>
                  <a:pt x="16334" y="33612"/>
                </a:moveTo>
                <a:lnTo>
                  <a:pt x="16144" y="33763"/>
                </a:lnTo>
                <a:cubicBezTo>
                  <a:pt x="16144" y="33801"/>
                  <a:pt x="16144" y="33914"/>
                  <a:pt x="16258" y="33952"/>
                </a:cubicBezTo>
                <a:cubicBezTo>
                  <a:pt x="16296" y="33990"/>
                  <a:pt x="16334" y="33990"/>
                  <a:pt x="16447" y="33990"/>
                </a:cubicBezTo>
                <a:lnTo>
                  <a:pt x="16560" y="33876"/>
                </a:lnTo>
                <a:cubicBezTo>
                  <a:pt x="16560" y="33725"/>
                  <a:pt x="16485" y="33650"/>
                  <a:pt x="16334" y="33612"/>
                </a:cubicBezTo>
                <a:close/>
                <a:moveTo>
                  <a:pt x="82082" y="33634"/>
                </a:moveTo>
                <a:cubicBezTo>
                  <a:pt x="82018" y="33634"/>
                  <a:pt x="81945" y="33661"/>
                  <a:pt x="81892" y="33687"/>
                </a:cubicBezTo>
                <a:cubicBezTo>
                  <a:pt x="81816" y="33725"/>
                  <a:pt x="81779" y="33801"/>
                  <a:pt x="81779" y="33876"/>
                </a:cubicBezTo>
                <a:cubicBezTo>
                  <a:pt x="81779" y="33952"/>
                  <a:pt x="81854" y="34028"/>
                  <a:pt x="81968" y="34028"/>
                </a:cubicBezTo>
                <a:lnTo>
                  <a:pt x="82119" y="33914"/>
                </a:lnTo>
                <a:lnTo>
                  <a:pt x="82119" y="33914"/>
                </a:lnTo>
                <a:cubicBezTo>
                  <a:pt x="82119" y="33952"/>
                  <a:pt x="82081" y="33952"/>
                  <a:pt x="82081" y="33952"/>
                </a:cubicBezTo>
                <a:cubicBezTo>
                  <a:pt x="82119" y="33952"/>
                  <a:pt x="82232" y="33914"/>
                  <a:pt x="82232" y="33801"/>
                </a:cubicBezTo>
                <a:cubicBezTo>
                  <a:pt x="82232" y="33763"/>
                  <a:pt x="82232" y="33763"/>
                  <a:pt x="82232" y="33725"/>
                </a:cubicBezTo>
                <a:lnTo>
                  <a:pt x="82157" y="33650"/>
                </a:lnTo>
                <a:cubicBezTo>
                  <a:pt x="82134" y="33638"/>
                  <a:pt x="82109" y="33634"/>
                  <a:pt x="82082" y="33634"/>
                </a:cubicBezTo>
                <a:close/>
                <a:moveTo>
                  <a:pt x="80531" y="33839"/>
                </a:moveTo>
                <a:lnTo>
                  <a:pt x="80342" y="33914"/>
                </a:lnTo>
                <a:lnTo>
                  <a:pt x="80342" y="34065"/>
                </a:lnTo>
                <a:lnTo>
                  <a:pt x="80455" y="34179"/>
                </a:lnTo>
                <a:cubicBezTo>
                  <a:pt x="80606" y="34179"/>
                  <a:pt x="80720" y="34141"/>
                  <a:pt x="80796" y="34028"/>
                </a:cubicBezTo>
                <a:lnTo>
                  <a:pt x="80644" y="33839"/>
                </a:lnTo>
                <a:close/>
                <a:moveTo>
                  <a:pt x="54292" y="33914"/>
                </a:moveTo>
                <a:cubicBezTo>
                  <a:pt x="54292" y="33952"/>
                  <a:pt x="54255" y="33952"/>
                  <a:pt x="54217" y="33952"/>
                </a:cubicBezTo>
                <a:cubicBezTo>
                  <a:pt x="54141" y="33990"/>
                  <a:pt x="53952" y="34065"/>
                  <a:pt x="53952" y="34217"/>
                </a:cubicBezTo>
                <a:lnTo>
                  <a:pt x="54066" y="34330"/>
                </a:lnTo>
                <a:cubicBezTo>
                  <a:pt x="54113" y="34346"/>
                  <a:pt x="54166" y="34355"/>
                  <a:pt x="54221" y="34355"/>
                </a:cubicBezTo>
                <a:cubicBezTo>
                  <a:pt x="54298" y="34355"/>
                  <a:pt x="54377" y="34337"/>
                  <a:pt x="54444" y="34292"/>
                </a:cubicBezTo>
                <a:cubicBezTo>
                  <a:pt x="54481" y="34254"/>
                  <a:pt x="54519" y="34179"/>
                  <a:pt x="54519" y="34103"/>
                </a:cubicBezTo>
                <a:cubicBezTo>
                  <a:pt x="54519" y="34065"/>
                  <a:pt x="54519" y="34028"/>
                  <a:pt x="54519" y="33990"/>
                </a:cubicBezTo>
                <a:lnTo>
                  <a:pt x="54292" y="33914"/>
                </a:lnTo>
                <a:close/>
                <a:moveTo>
                  <a:pt x="39953" y="34201"/>
                </a:moveTo>
                <a:cubicBezTo>
                  <a:pt x="39932" y="34201"/>
                  <a:pt x="39910" y="34206"/>
                  <a:pt x="39888" y="34217"/>
                </a:cubicBezTo>
                <a:lnTo>
                  <a:pt x="39774" y="34330"/>
                </a:lnTo>
                <a:cubicBezTo>
                  <a:pt x="39736" y="34519"/>
                  <a:pt x="39850" y="34633"/>
                  <a:pt x="40001" y="34670"/>
                </a:cubicBezTo>
                <a:lnTo>
                  <a:pt x="40152" y="34519"/>
                </a:lnTo>
                <a:cubicBezTo>
                  <a:pt x="40152" y="34481"/>
                  <a:pt x="40152" y="34481"/>
                  <a:pt x="40152" y="34481"/>
                </a:cubicBezTo>
                <a:cubicBezTo>
                  <a:pt x="40152" y="34443"/>
                  <a:pt x="40190" y="34443"/>
                  <a:pt x="40190" y="34406"/>
                </a:cubicBezTo>
                <a:cubicBezTo>
                  <a:pt x="40190" y="34368"/>
                  <a:pt x="40190" y="34292"/>
                  <a:pt x="40077" y="34254"/>
                </a:cubicBezTo>
                <a:cubicBezTo>
                  <a:pt x="40050" y="34228"/>
                  <a:pt x="40004" y="34201"/>
                  <a:pt x="39953" y="34201"/>
                </a:cubicBezTo>
                <a:close/>
                <a:moveTo>
                  <a:pt x="17685" y="34310"/>
                </a:moveTo>
                <a:cubicBezTo>
                  <a:pt x="17651" y="34310"/>
                  <a:pt x="17616" y="34318"/>
                  <a:pt x="17581" y="34330"/>
                </a:cubicBezTo>
                <a:lnTo>
                  <a:pt x="17468" y="34443"/>
                </a:lnTo>
                <a:cubicBezTo>
                  <a:pt x="17468" y="34595"/>
                  <a:pt x="17695" y="34746"/>
                  <a:pt x="17808" y="34746"/>
                </a:cubicBezTo>
                <a:cubicBezTo>
                  <a:pt x="17921" y="34746"/>
                  <a:pt x="17997" y="34670"/>
                  <a:pt x="17997" y="34595"/>
                </a:cubicBezTo>
                <a:lnTo>
                  <a:pt x="17846" y="34481"/>
                </a:lnTo>
                <a:lnTo>
                  <a:pt x="17884" y="34481"/>
                </a:lnTo>
                <a:cubicBezTo>
                  <a:pt x="17831" y="34351"/>
                  <a:pt x="17761" y="34310"/>
                  <a:pt x="17685" y="34310"/>
                </a:cubicBezTo>
                <a:close/>
                <a:moveTo>
                  <a:pt x="20215" y="34230"/>
                </a:moveTo>
                <a:cubicBezTo>
                  <a:pt x="20170" y="34230"/>
                  <a:pt x="20123" y="34239"/>
                  <a:pt x="20076" y="34254"/>
                </a:cubicBezTo>
                <a:cubicBezTo>
                  <a:pt x="19850" y="34330"/>
                  <a:pt x="19774" y="34595"/>
                  <a:pt x="19925" y="34746"/>
                </a:cubicBezTo>
                <a:lnTo>
                  <a:pt x="20039" y="34746"/>
                </a:lnTo>
                <a:cubicBezTo>
                  <a:pt x="20266" y="34746"/>
                  <a:pt x="20417" y="34633"/>
                  <a:pt x="20417" y="34406"/>
                </a:cubicBezTo>
                <a:cubicBezTo>
                  <a:pt x="20417" y="34406"/>
                  <a:pt x="20417" y="34406"/>
                  <a:pt x="20417" y="34368"/>
                </a:cubicBezTo>
                <a:lnTo>
                  <a:pt x="20379" y="34292"/>
                </a:lnTo>
                <a:cubicBezTo>
                  <a:pt x="20335" y="34248"/>
                  <a:pt x="20277" y="34230"/>
                  <a:pt x="20215" y="34230"/>
                </a:cubicBezTo>
                <a:close/>
                <a:moveTo>
                  <a:pt x="18355" y="34358"/>
                </a:moveTo>
                <a:cubicBezTo>
                  <a:pt x="18321" y="34358"/>
                  <a:pt x="18289" y="34361"/>
                  <a:pt x="18262" y="34368"/>
                </a:cubicBezTo>
                <a:cubicBezTo>
                  <a:pt x="18186" y="34406"/>
                  <a:pt x="18110" y="34519"/>
                  <a:pt x="18148" y="34633"/>
                </a:cubicBezTo>
                <a:lnTo>
                  <a:pt x="18186" y="34670"/>
                </a:lnTo>
                <a:cubicBezTo>
                  <a:pt x="18241" y="34726"/>
                  <a:pt x="18378" y="34761"/>
                  <a:pt x="18491" y="34761"/>
                </a:cubicBezTo>
                <a:cubicBezTo>
                  <a:pt x="18533" y="34761"/>
                  <a:pt x="18572" y="34756"/>
                  <a:pt x="18602" y="34746"/>
                </a:cubicBezTo>
                <a:cubicBezTo>
                  <a:pt x="18715" y="34708"/>
                  <a:pt x="18791" y="34633"/>
                  <a:pt x="18791" y="34557"/>
                </a:cubicBezTo>
                <a:lnTo>
                  <a:pt x="18753" y="34481"/>
                </a:lnTo>
                <a:cubicBezTo>
                  <a:pt x="18691" y="34420"/>
                  <a:pt x="18504" y="34358"/>
                  <a:pt x="18355" y="34358"/>
                </a:cubicBezTo>
                <a:close/>
                <a:moveTo>
                  <a:pt x="47205" y="34816"/>
                </a:moveTo>
                <a:lnTo>
                  <a:pt x="47185" y="34822"/>
                </a:lnTo>
                <a:cubicBezTo>
                  <a:pt x="47193" y="34822"/>
                  <a:pt x="47200" y="34820"/>
                  <a:pt x="47205" y="34816"/>
                </a:cubicBezTo>
                <a:close/>
                <a:moveTo>
                  <a:pt x="19207" y="34481"/>
                </a:moveTo>
                <a:cubicBezTo>
                  <a:pt x="19093" y="34481"/>
                  <a:pt x="19018" y="34481"/>
                  <a:pt x="18980" y="34519"/>
                </a:cubicBezTo>
                <a:cubicBezTo>
                  <a:pt x="18942" y="34557"/>
                  <a:pt x="18904" y="34633"/>
                  <a:pt x="18942" y="34784"/>
                </a:cubicBezTo>
                <a:lnTo>
                  <a:pt x="19056" y="34859"/>
                </a:lnTo>
                <a:lnTo>
                  <a:pt x="19169" y="34859"/>
                </a:lnTo>
                <a:lnTo>
                  <a:pt x="19320" y="34746"/>
                </a:lnTo>
                <a:lnTo>
                  <a:pt x="19320" y="34595"/>
                </a:lnTo>
                <a:lnTo>
                  <a:pt x="19207" y="34481"/>
                </a:lnTo>
                <a:close/>
                <a:moveTo>
                  <a:pt x="46958" y="33952"/>
                </a:moveTo>
                <a:cubicBezTo>
                  <a:pt x="46920" y="33990"/>
                  <a:pt x="46882" y="34028"/>
                  <a:pt x="46844" y="34103"/>
                </a:cubicBezTo>
                <a:cubicBezTo>
                  <a:pt x="46806" y="34103"/>
                  <a:pt x="46769" y="34179"/>
                  <a:pt x="46769" y="34179"/>
                </a:cubicBezTo>
                <a:lnTo>
                  <a:pt x="46580" y="34254"/>
                </a:lnTo>
                <a:cubicBezTo>
                  <a:pt x="46580" y="34406"/>
                  <a:pt x="46580" y="34481"/>
                  <a:pt x="46617" y="34557"/>
                </a:cubicBezTo>
                <a:cubicBezTo>
                  <a:pt x="46655" y="34595"/>
                  <a:pt x="46655" y="34633"/>
                  <a:pt x="46655" y="34708"/>
                </a:cubicBezTo>
                <a:lnTo>
                  <a:pt x="46731" y="34859"/>
                </a:lnTo>
                <a:cubicBezTo>
                  <a:pt x="46806" y="34897"/>
                  <a:pt x="46882" y="34897"/>
                  <a:pt x="46920" y="34897"/>
                </a:cubicBezTo>
                <a:lnTo>
                  <a:pt x="47033" y="34897"/>
                </a:lnTo>
                <a:lnTo>
                  <a:pt x="47147" y="34822"/>
                </a:lnTo>
                <a:lnTo>
                  <a:pt x="47109" y="34822"/>
                </a:lnTo>
                <a:lnTo>
                  <a:pt x="47222" y="34784"/>
                </a:lnTo>
                <a:lnTo>
                  <a:pt x="47222" y="34784"/>
                </a:lnTo>
                <a:cubicBezTo>
                  <a:pt x="47222" y="34784"/>
                  <a:pt x="47222" y="34806"/>
                  <a:pt x="47205" y="34816"/>
                </a:cubicBezTo>
                <a:lnTo>
                  <a:pt x="47205" y="34816"/>
                </a:lnTo>
                <a:lnTo>
                  <a:pt x="47336" y="34784"/>
                </a:lnTo>
                <a:cubicBezTo>
                  <a:pt x="47374" y="34708"/>
                  <a:pt x="47374" y="34595"/>
                  <a:pt x="47374" y="34519"/>
                </a:cubicBezTo>
                <a:cubicBezTo>
                  <a:pt x="47411" y="34406"/>
                  <a:pt x="47411" y="34292"/>
                  <a:pt x="47449" y="34217"/>
                </a:cubicBezTo>
                <a:lnTo>
                  <a:pt x="47374" y="34141"/>
                </a:lnTo>
                <a:cubicBezTo>
                  <a:pt x="47374" y="34141"/>
                  <a:pt x="47411" y="34103"/>
                  <a:pt x="47411" y="34103"/>
                </a:cubicBezTo>
                <a:cubicBezTo>
                  <a:pt x="47411" y="34028"/>
                  <a:pt x="47374" y="33952"/>
                  <a:pt x="47222" y="33952"/>
                </a:cubicBezTo>
                <a:lnTo>
                  <a:pt x="47185" y="33990"/>
                </a:lnTo>
                <a:cubicBezTo>
                  <a:pt x="47147" y="33952"/>
                  <a:pt x="47071" y="33952"/>
                  <a:pt x="46958" y="33952"/>
                </a:cubicBezTo>
                <a:close/>
                <a:moveTo>
                  <a:pt x="81022" y="34676"/>
                </a:moveTo>
                <a:cubicBezTo>
                  <a:pt x="80983" y="34676"/>
                  <a:pt x="80944" y="34685"/>
                  <a:pt x="80909" y="34708"/>
                </a:cubicBezTo>
                <a:cubicBezTo>
                  <a:pt x="80871" y="34708"/>
                  <a:pt x="80833" y="34746"/>
                  <a:pt x="80796" y="34859"/>
                </a:cubicBezTo>
                <a:lnTo>
                  <a:pt x="80909" y="34973"/>
                </a:lnTo>
                <a:cubicBezTo>
                  <a:pt x="80962" y="35000"/>
                  <a:pt x="81035" y="35026"/>
                  <a:pt x="81113" y="35026"/>
                </a:cubicBezTo>
                <a:cubicBezTo>
                  <a:pt x="81145" y="35026"/>
                  <a:pt x="81178" y="35022"/>
                  <a:pt x="81211" y="35011"/>
                </a:cubicBezTo>
                <a:cubicBezTo>
                  <a:pt x="81249" y="34973"/>
                  <a:pt x="81325" y="34935"/>
                  <a:pt x="81325" y="34859"/>
                </a:cubicBezTo>
                <a:lnTo>
                  <a:pt x="81249" y="34746"/>
                </a:lnTo>
                <a:cubicBezTo>
                  <a:pt x="81197" y="34720"/>
                  <a:pt x="81109" y="34676"/>
                  <a:pt x="81022" y="34676"/>
                </a:cubicBezTo>
                <a:close/>
                <a:moveTo>
                  <a:pt x="2080" y="34670"/>
                </a:moveTo>
                <a:cubicBezTo>
                  <a:pt x="1778" y="34746"/>
                  <a:pt x="1626" y="34935"/>
                  <a:pt x="1778" y="35162"/>
                </a:cubicBezTo>
                <a:lnTo>
                  <a:pt x="1853" y="35237"/>
                </a:lnTo>
                <a:cubicBezTo>
                  <a:pt x="2004" y="35237"/>
                  <a:pt x="2080" y="35200"/>
                  <a:pt x="2156" y="35200"/>
                </a:cubicBezTo>
                <a:cubicBezTo>
                  <a:pt x="2156" y="35162"/>
                  <a:pt x="2193" y="35162"/>
                  <a:pt x="2231" y="35162"/>
                </a:cubicBezTo>
                <a:lnTo>
                  <a:pt x="2383" y="35048"/>
                </a:lnTo>
                <a:cubicBezTo>
                  <a:pt x="2383" y="34935"/>
                  <a:pt x="2345" y="34859"/>
                  <a:pt x="2307" y="34822"/>
                </a:cubicBezTo>
                <a:cubicBezTo>
                  <a:pt x="2269" y="34822"/>
                  <a:pt x="2269" y="34784"/>
                  <a:pt x="2269" y="34784"/>
                </a:cubicBezTo>
                <a:lnTo>
                  <a:pt x="2080" y="34670"/>
                </a:lnTo>
                <a:close/>
                <a:moveTo>
                  <a:pt x="32024" y="34822"/>
                </a:moveTo>
                <a:lnTo>
                  <a:pt x="31872" y="34973"/>
                </a:lnTo>
                <a:cubicBezTo>
                  <a:pt x="31872" y="35048"/>
                  <a:pt x="31948" y="35124"/>
                  <a:pt x="31948" y="35162"/>
                </a:cubicBezTo>
                <a:lnTo>
                  <a:pt x="32061" y="35237"/>
                </a:lnTo>
                <a:lnTo>
                  <a:pt x="32213" y="35237"/>
                </a:lnTo>
                <a:lnTo>
                  <a:pt x="32326" y="35086"/>
                </a:lnTo>
                <a:cubicBezTo>
                  <a:pt x="32326" y="35086"/>
                  <a:pt x="32364" y="35048"/>
                  <a:pt x="32364" y="35011"/>
                </a:cubicBezTo>
                <a:lnTo>
                  <a:pt x="32251" y="34822"/>
                </a:lnTo>
                <a:close/>
                <a:moveTo>
                  <a:pt x="76788" y="34822"/>
                </a:moveTo>
                <a:lnTo>
                  <a:pt x="76674" y="34935"/>
                </a:lnTo>
                <a:cubicBezTo>
                  <a:pt x="76637" y="35124"/>
                  <a:pt x="76712" y="35237"/>
                  <a:pt x="76901" y="35275"/>
                </a:cubicBezTo>
                <a:lnTo>
                  <a:pt x="77053" y="35200"/>
                </a:lnTo>
                <a:cubicBezTo>
                  <a:pt x="77053" y="35162"/>
                  <a:pt x="77053" y="35162"/>
                  <a:pt x="77053" y="35162"/>
                </a:cubicBezTo>
                <a:cubicBezTo>
                  <a:pt x="77090" y="35124"/>
                  <a:pt x="77128" y="35086"/>
                  <a:pt x="77128" y="35011"/>
                </a:cubicBezTo>
                <a:cubicBezTo>
                  <a:pt x="77128" y="34973"/>
                  <a:pt x="77128" y="34935"/>
                  <a:pt x="77090" y="34935"/>
                </a:cubicBezTo>
                <a:lnTo>
                  <a:pt x="76977" y="34822"/>
                </a:lnTo>
                <a:close/>
                <a:moveTo>
                  <a:pt x="11192" y="35048"/>
                </a:moveTo>
                <a:cubicBezTo>
                  <a:pt x="11078" y="35048"/>
                  <a:pt x="11003" y="35048"/>
                  <a:pt x="10927" y="35086"/>
                </a:cubicBezTo>
                <a:cubicBezTo>
                  <a:pt x="10889" y="35124"/>
                  <a:pt x="10851" y="35200"/>
                  <a:pt x="10851" y="35275"/>
                </a:cubicBezTo>
                <a:lnTo>
                  <a:pt x="10851" y="35313"/>
                </a:lnTo>
                <a:lnTo>
                  <a:pt x="11003" y="35426"/>
                </a:lnTo>
                <a:lnTo>
                  <a:pt x="11154" y="35426"/>
                </a:lnTo>
                <a:lnTo>
                  <a:pt x="11305" y="35313"/>
                </a:lnTo>
                <a:lnTo>
                  <a:pt x="11305" y="35162"/>
                </a:lnTo>
                <a:lnTo>
                  <a:pt x="11192" y="35048"/>
                </a:lnTo>
                <a:close/>
                <a:moveTo>
                  <a:pt x="1587" y="35145"/>
                </a:moveTo>
                <a:cubicBezTo>
                  <a:pt x="1563" y="35145"/>
                  <a:pt x="1538" y="35149"/>
                  <a:pt x="1513" y="35162"/>
                </a:cubicBezTo>
                <a:lnTo>
                  <a:pt x="1400" y="35275"/>
                </a:lnTo>
                <a:lnTo>
                  <a:pt x="1400" y="35351"/>
                </a:lnTo>
                <a:lnTo>
                  <a:pt x="1513" y="35502"/>
                </a:lnTo>
                <a:cubicBezTo>
                  <a:pt x="1513" y="35502"/>
                  <a:pt x="1551" y="35540"/>
                  <a:pt x="1626" y="35540"/>
                </a:cubicBezTo>
                <a:lnTo>
                  <a:pt x="1778" y="35389"/>
                </a:lnTo>
                <a:cubicBezTo>
                  <a:pt x="1778" y="35313"/>
                  <a:pt x="1778" y="35237"/>
                  <a:pt x="1702" y="35162"/>
                </a:cubicBezTo>
                <a:cubicBezTo>
                  <a:pt x="1677" y="35162"/>
                  <a:pt x="1635" y="35145"/>
                  <a:pt x="1587" y="35145"/>
                </a:cubicBezTo>
                <a:close/>
                <a:moveTo>
                  <a:pt x="85106" y="35200"/>
                </a:moveTo>
                <a:lnTo>
                  <a:pt x="84954" y="35313"/>
                </a:lnTo>
                <a:lnTo>
                  <a:pt x="84954" y="35426"/>
                </a:lnTo>
                <a:lnTo>
                  <a:pt x="85106" y="35540"/>
                </a:lnTo>
                <a:cubicBezTo>
                  <a:pt x="85132" y="35567"/>
                  <a:pt x="85178" y="35593"/>
                  <a:pt x="85229" y="35593"/>
                </a:cubicBezTo>
                <a:cubicBezTo>
                  <a:pt x="85250" y="35593"/>
                  <a:pt x="85272" y="35589"/>
                  <a:pt x="85295" y="35578"/>
                </a:cubicBezTo>
                <a:lnTo>
                  <a:pt x="85408" y="35464"/>
                </a:lnTo>
                <a:lnTo>
                  <a:pt x="85408" y="35313"/>
                </a:lnTo>
                <a:lnTo>
                  <a:pt x="85295" y="35200"/>
                </a:lnTo>
                <a:close/>
                <a:moveTo>
                  <a:pt x="75895" y="35033"/>
                </a:moveTo>
                <a:cubicBezTo>
                  <a:pt x="75817" y="35033"/>
                  <a:pt x="75745" y="35059"/>
                  <a:pt x="75691" y="35086"/>
                </a:cubicBezTo>
                <a:cubicBezTo>
                  <a:pt x="75578" y="35162"/>
                  <a:pt x="75578" y="35275"/>
                  <a:pt x="75540" y="35351"/>
                </a:cubicBezTo>
                <a:cubicBezTo>
                  <a:pt x="75540" y="35389"/>
                  <a:pt x="75540" y="35464"/>
                  <a:pt x="75540" y="35464"/>
                </a:cubicBezTo>
                <a:lnTo>
                  <a:pt x="75578" y="35616"/>
                </a:lnTo>
                <a:cubicBezTo>
                  <a:pt x="75622" y="35660"/>
                  <a:pt x="75693" y="35678"/>
                  <a:pt x="75758" y="35678"/>
                </a:cubicBezTo>
                <a:cubicBezTo>
                  <a:pt x="75805" y="35678"/>
                  <a:pt x="75849" y="35669"/>
                  <a:pt x="75881" y="35653"/>
                </a:cubicBezTo>
                <a:cubicBezTo>
                  <a:pt x="76032" y="35578"/>
                  <a:pt x="76145" y="35426"/>
                  <a:pt x="76145" y="35275"/>
                </a:cubicBezTo>
                <a:cubicBezTo>
                  <a:pt x="76145" y="35200"/>
                  <a:pt x="76107" y="35162"/>
                  <a:pt x="76070" y="35086"/>
                </a:cubicBezTo>
                <a:lnTo>
                  <a:pt x="75994" y="35048"/>
                </a:lnTo>
                <a:cubicBezTo>
                  <a:pt x="75961" y="35037"/>
                  <a:pt x="75928" y="35033"/>
                  <a:pt x="75895" y="35033"/>
                </a:cubicBezTo>
                <a:close/>
                <a:moveTo>
                  <a:pt x="77960" y="35048"/>
                </a:moveTo>
                <a:lnTo>
                  <a:pt x="77809" y="35162"/>
                </a:lnTo>
                <a:lnTo>
                  <a:pt x="77809" y="35464"/>
                </a:lnTo>
                <a:cubicBezTo>
                  <a:pt x="77733" y="35464"/>
                  <a:pt x="77657" y="35502"/>
                  <a:pt x="77620" y="35578"/>
                </a:cubicBezTo>
                <a:lnTo>
                  <a:pt x="77771" y="35729"/>
                </a:lnTo>
                <a:lnTo>
                  <a:pt x="77695" y="35729"/>
                </a:lnTo>
                <a:cubicBezTo>
                  <a:pt x="77695" y="35767"/>
                  <a:pt x="77733" y="35880"/>
                  <a:pt x="77847" y="35880"/>
                </a:cubicBezTo>
                <a:lnTo>
                  <a:pt x="77922" y="35880"/>
                </a:lnTo>
                <a:cubicBezTo>
                  <a:pt x="77998" y="35880"/>
                  <a:pt x="78073" y="35805"/>
                  <a:pt x="78073" y="35729"/>
                </a:cubicBezTo>
                <a:cubicBezTo>
                  <a:pt x="78073" y="35653"/>
                  <a:pt x="78036" y="35616"/>
                  <a:pt x="78036" y="35578"/>
                </a:cubicBezTo>
                <a:cubicBezTo>
                  <a:pt x="78111" y="35578"/>
                  <a:pt x="78225" y="35540"/>
                  <a:pt x="78300" y="35426"/>
                </a:cubicBezTo>
                <a:lnTo>
                  <a:pt x="78225" y="35275"/>
                </a:lnTo>
                <a:cubicBezTo>
                  <a:pt x="78225" y="35275"/>
                  <a:pt x="78225" y="35237"/>
                  <a:pt x="78187" y="35200"/>
                </a:cubicBezTo>
                <a:cubicBezTo>
                  <a:pt x="78149" y="35162"/>
                  <a:pt x="78111" y="35048"/>
                  <a:pt x="77960" y="35048"/>
                </a:cubicBezTo>
                <a:close/>
                <a:moveTo>
                  <a:pt x="83549" y="35269"/>
                </a:moveTo>
                <a:cubicBezTo>
                  <a:pt x="83509" y="35269"/>
                  <a:pt x="83472" y="35275"/>
                  <a:pt x="83442" y="35275"/>
                </a:cubicBezTo>
                <a:lnTo>
                  <a:pt x="83215" y="35313"/>
                </a:lnTo>
                <a:cubicBezTo>
                  <a:pt x="83215" y="35351"/>
                  <a:pt x="83215" y="35389"/>
                  <a:pt x="83177" y="35426"/>
                </a:cubicBezTo>
                <a:cubicBezTo>
                  <a:pt x="83140" y="35502"/>
                  <a:pt x="83102" y="35616"/>
                  <a:pt x="83102" y="35805"/>
                </a:cubicBezTo>
                <a:lnTo>
                  <a:pt x="83291" y="35918"/>
                </a:lnTo>
                <a:cubicBezTo>
                  <a:pt x="83316" y="35918"/>
                  <a:pt x="83341" y="35935"/>
                  <a:pt x="83378" y="35935"/>
                </a:cubicBezTo>
                <a:cubicBezTo>
                  <a:pt x="83396" y="35935"/>
                  <a:pt x="83417" y="35931"/>
                  <a:pt x="83442" y="35918"/>
                </a:cubicBezTo>
                <a:cubicBezTo>
                  <a:pt x="83518" y="35880"/>
                  <a:pt x="83518" y="35880"/>
                  <a:pt x="83555" y="35805"/>
                </a:cubicBezTo>
                <a:cubicBezTo>
                  <a:pt x="83669" y="35767"/>
                  <a:pt x="83820" y="35691"/>
                  <a:pt x="83820" y="35502"/>
                </a:cubicBezTo>
                <a:cubicBezTo>
                  <a:pt x="83820" y="35464"/>
                  <a:pt x="83820" y="35426"/>
                  <a:pt x="83782" y="35389"/>
                </a:cubicBezTo>
                <a:lnTo>
                  <a:pt x="83745" y="35351"/>
                </a:lnTo>
                <a:cubicBezTo>
                  <a:pt x="83676" y="35283"/>
                  <a:pt x="83608" y="35269"/>
                  <a:pt x="83549" y="35269"/>
                </a:cubicBezTo>
                <a:close/>
                <a:moveTo>
                  <a:pt x="35578" y="35540"/>
                </a:moveTo>
                <a:lnTo>
                  <a:pt x="35389" y="35616"/>
                </a:lnTo>
                <a:lnTo>
                  <a:pt x="35351" y="35616"/>
                </a:lnTo>
                <a:cubicBezTo>
                  <a:pt x="35351" y="35691"/>
                  <a:pt x="35275" y="35767"/>
                  <a:pt x="35313" y="35842"/>
                </a:cubicBezTo>
                <a:lnTo>
                  <a:pt x="35464" y="35956"/>
                </a:lnTo>
                <a:lnTo>
                  <a:pt x="35691" y="35956"/>
                </a:lnTo>
                <a:lnTo>
                  <a:pt x="35842" y="35842"/>
                </a:lnTo>
                <a:lnTo>
                  <a:pt x="35842" y="35805"/>
                </a:lnTo>
                <a:cubicBezTo>
                  <a:pt x="35842" y="35653"/>
                  <a:pt x="35691" y="35578"/>
                  <a:pt x="35578" y="35540"/>
                </a:cubicBezTo>
                <a:close/>
                <a:moveTo>
                  <a:pt x="34141" y="35540"/>
                </a:moveTo>
                <a:lnTo>
                  <a:pt x="33914" y="35616"/>
                </a:lnTo>
                <a:cubicBezTo>
                  <a:pt x="33876" y="35653"/>
                  <a:pt x="33763" y="35729"/>
                  <a:pt x="33801" y="35880"/>
                </a:cubicBezTo>
                <a:lnTo>
                  <a:pt x="33838" y="35918"/>
                </a:lnTo>
                <a:cubicBezTo>
                  <a:pt x="33921" y="35973"/>
                  <a:pt x="34025" y="36008"/>
                  <a:pt x="34119" y="36008"/>
                </a:cubicBezTo>
                <a:cubicBezTo>
                  <a:pt x="34153" y="36008"/>
                  <a:pt x="34186" y="36004"/>
                  <a:pt x="34217" y="35994"/>
                </a:cubicBezTo>
                <a:cubicBezTo>
                  <a:pt x="34330" y="35956"/>
                  <a:pt x="34406" y="35880"/>
                  <a:pt x="34406" y="35767"/>
                </a:cubicBezTo>
                <a:cubicBezTo>
                  <a:pt x="34406" y="35729"/>
                  <a:pt x="34406" y="35729"/>
                  <a:pt x="34368" y="35691"/>
                </a:cubicBezTo>
                <a:lnTo>
                  <a:pt x="34217" y="35616"/>
                </a:lnTo>
                <a:cubicBezTo>
                  <a:pt x="34217" y="35578"/>
                  <a:pt x="34179" y="35540"/>
                  <a:pt x="34141" y="35540"/>
                </a:cubicBezTo>
                <a:close/>
                <a:moveTo>
                  <a:pt x="48848" y="35729"/>
                </a:moveTo>
                <a:lnTo>
                  <a:pt x="48583" y="35805"/>
                </a:lnTo>
                <a:cubicBezTo>
                  <a:pt x="48583" y="35805"/>
                  <a:pt x="48546" y="35842"/>
                  <a:pt x="48546" y="35880"/>
                </a:cubicBezTo>
                <a:cubicBezTo>
                  <a:pt x="48508" y="35918"/>
                  <a:pt x="48470" y="35956"/>
                  <a:pt x="48470" y="35994"/>
                </a:cubicBezTo>
                <a:cubicBezTo>
                  <a:pt x="48470" y="36031"/>
                  <a:pt x="48470" y="36107"/>
                  <a:pt x="48621" y="36145"/>
                </a:cubicBezTo>
                <a:lnTo>
                  <a:pt x="48772" y="36031"/>
                </a:lnTo>
                <a:cubicBezTo>
                  <a:pt x="48772" y="36031"/>
                  <a:pt x="48772" y="36069"/>
                  <a:pt x="48772" y="36069"/>
                </a:cubicBezTo>
                <a:cubicBezTo>
                  <a:pt x="48735" y="36107"/>
                  <a:pt x="48735" y="36107"/>
                  <a:pt x="48697" y="36107"/>
                </a:cubicBezTo>
                <a:cubicBezTo>
                  <a:pt x="48735" y="36107"/>
                  <a:pt x="48772" y="36107"/>
                  <a:pt x="48810" y="36145"/>
                </a:cubicBezTo>
                <a:lnTo>
                  <a:pt x="48848" y="36145"/>
                </a:lnTo>
                <a:lnTo>
                  <a:pt x="49037" y="36069"/>
                </a:lnTo>
                <a:cubicBezTo>
                  <a:pt x="49037" y="36031"/>
                  <a:pt x="49037" y="35994"/>
                  <a:pt x="49037" y="35994"/>
                </a:cubicBezTo>
                <a:cubicBezTo>
                  <a:pt x="49037" y="35842"/>
                  <a:pt x="48924" y="35805"/>
                  <a:pt x="48886" y="35767"/>
                </a:cubicBezTo>
                <a:cubicBezTo>
                  <a:pt x="48848" y="35729"/>
                  <a:pt x="48848" y="35729"/>
                  <a:pt x="48848" y="35729"/>
                </a:cubicBezTo>
                <a:close/>
                <a:moveTo>
                  <a:pt x="15237" y="35653"/>
                </a:moveTo>
                <a:cubicBezTo>
                  <a:pt x="15161" y="35653"/>
                  <a:pt x="14972" y="35653"/>
                  <a:pt x="14935" y="35805"/>
                </a:cubicBezTo>
                <a:lnTo>
                  <a:pt x="15010" y="35918"/>
                </a:lnTo>
                <a:cubicBezTo>
                  <a:pt x="15048" y="35956"/>
                  <a:pt x="15048" y="35956"/>
                  <a:pt x="15048" y="35994"/>
                </a:cubicBezTo>
                <a:cubicBezTo>
                  <a:pt x="15081" y="36059"/>
                  <a:pt x="15170" y="36152"/>
                  <a:pt x="15315" y="36152"/>
                </a:cubicBezTo>
                <a:cubicBezTo>
                  <a:pt x="15338" y="36152"/>
                  <a:pt x="15362" y="36150"/>
                  <a:pt x="15388" y="36145"/>
                </a:cubicBezTo>
                <a:lnTo>
                  <a:pt x="15464" y="36107"/>
                </a:lnTo>
                <a:cubicBezTo>
                  <a:pt x="15540" y="36069"/>
                  <a:pt x="15577" y="36031"/>
                  <a:pt x="15577" y="35956"/>
                </a:cubicBezTo>
                <a:cubicBezTo>
                  <a:pt x="15577" y="35918"/>
                  <a:pt x="15540" y="35842"/>
                  <a:pt x="15502" y="35805"/>
                </a:cubicBezTo>
                <a:cubicBezTo>
                  <a:pt x="15464" y="35805"/>
                  <a:pt x="15464" y="35767"/>
                  <a:pt x="15464" y="35767"/>
                </a:cubicBezTo>
                <a:lnTo>
                  <a:pt x="15313" y="35653"/>
                </a:lnTo>
                <a:close/>
                <a:moveTo>
                  <a:pt x="8734" y="35351"/>
                </a:moveTo>
                <a:cubicBezTo>
                  <a:pt x="8696" y="35351"/>
                  <a:pt x="8470" y="35389"/>
                  <a:pt x="8394" y="35540"/>
                </a:cubicBezTo>
                <a:lnTo>
                  <a:pt x="8470" y="35691"/>
                </a:lnTo>
                <a:cubicBezTo>
                  <a:pt x="8470" y="35691"/>
                  <a:pt x="8432" y="35653"/>
                  <a:pt x="8432" y="35653"/>
                </a:cubicBezTo>
                <a:lnTo>
                  <a:pt x="8432" y="35653"/>
                </a:lnTo>
                <a:lnTo>
                  <a:pt x="8545" y="35805"/>
                </a:lnTo>
                <a:lnTo>
                  <a:pt x="8621" y="35805"/>
                </a:lnTo>
                <a:lnTo>
                  <a:pt x="8507" y="35880"/>
                </a:lnTo>
                <a:cubicBezTo>
                  <a:pt x="8507" y="35842"/>
                  <a:pt x="8507" y="35842"/>
                  <a:pt x="8507" y="35842"/>
                </a:cubicBezTo>
                <a:cubicBezTo>
                  <a:pt x="8470" y="35842"/>
                  <a:pt x="8356" y="35918"/>
                  <a:pt x="8394" y="36069"/>
                </a:cubicBezTo>
                <a:lnTo>
                  <a:pt x="8432" y="36145"/>
                </a:lnTo>
                <a:cubicBezTo>
                  <a:pt x="8488" y="36164"/>
                  <a:pt x="8536" y="36173"/>
                  <a:pt x="8578" y="36173"/>
                </a:cubicBezTo>
                <a:cubicBezTo>
                  <a:pt x="8621" y="36173"/>
                  <a:pt x="8659" y="36164"/>
                  <a:pt x="8696" y="36145"/>
                </a:cubicBezTo>
                <a:cubicBezTo>
                  <a:pt x="8885" y="36069"/>
                  <a:pt x="8885" y="35842"/>
                  <a:pt x="8734" y="35767"/>
                </a:cubicBezTo>
                <a:cubicBezTo>
                  <a:pt x="8734" y="35767"/>
                  <a:pt x="8772" y="35767"/>
                  <a:pt x="8810" y="35729"/>
                </a:cubicBezTo>
                <a:cubicBezTo>
                  <a:pt x="8885" y="35691"/>
                  <a:pt x="8885" y="35616"/>
                  <a:pt x="8885" y="35540"/>
                </a:cubicBezTo>
                <a:cubicBezTo>
                  <a:pt x="8885" y="35502"/>
                  <a:pt x="8885" y="35464"/>
                  <a:pt x="8885" y="35464"/>
                </a:cubicBezTo>
                <a:lnTo>
                  <a:pt x="8734" y="35351"/>
                </a:lnTo>
                <a:close/>
                <a:moveTo>
                  <a:pt x="75512" y="35647"/>
                </a:moveTo>
                <a:cubicBezTo>
                  <a:pt x="75243" y="35647"/>
                  <a:pt x="75112" y="35775"/>
                  <a:pt x="75011" y="35842"/>
                </a:cubicBezTo>
                <a:lnTo>
                  <a:pt x="74973" y="35956"/>
                </a:lnTo>
                <a:cubicBezTo>
                  <a:pt x="74973" y="36220"/>
                  <a:pt x="75162" y="36334"/>
                  <a:pt x="75389" y="36334"/>
                </a:cubicBezTo>
                <a:cubicBezTo>
                  <a:pt x="75616" y="36334"/>
                  <a:pt x="75843" y="36220"/>
                  <a:pt x="75843" y="35956"/>
                </a:cubicBezTo>
                <a:lnTo>
                  <a:pt x="75729" y="35805"/>
                </a:lnTo>
                <a:lnTo>
                  <a:pt x="75729" y="35805"/>
                </a:lnTo>
                <a:cubicBezTo>
                  <a:pt x="75748" y="35823"/>
                  <a:pt x="75758" y="35833"/>
                  <a:pt x="75762" y="35833"/>
                </a:cubicBezTo>
                <a:cubicBezTo>
                  <a:pt x="75767" y="35833"/>
                  <a:pt x="75767" y="35823"/>
                  <a:pt x="75767" y="35805"/>
                </a:cubicBezTo>
                <a:cubicBezTo>
                  <a:pt x="75729" y="35767"/>
                  <a:pt x="75729" y="35729"/>
                  <a:pt x="75691" y="35691"/>
                </a:cubicBezTo>
                <a:lnTo>
                  <a:pt x="75616" y="35653"/>
                </a:lnTo>
                <a:cubicBezTo>
                  <a:pt x="75579" y="35649"/>
                  <a:pt x="75544" y="35647"/>
                  <a:pt x="75512" y="35647"/>
                </a:cubicBezTo>
                <a:close/>
                <a:moveTo>
                  <a:pt x="70663" y="35965"/>
                </a:moveTo>
                <a:cubicBezTo>
                  <a:pt x="70606" y="35965"/>
                  <a:pt x="70550" y="35975"/>
                  <a:pt x="70512" y="35994"/>
                </a:cubicBezTo>
                <a:cubicBezTo>
                  <a:pt x="70323" y="36107"/>
                  <a:pt x="70361" y="36296"/>
                  <a:pt x="70550" y="36372"/>
                </a:cubicBezTo>
                <a:lnTo>
                  <a:pt x="70739" y="36220"/>
                </a:lnTo>
                <a:lnTo>
                  <a:pt x="70739" y="36220"/>
                </a:lnTo>
                <a:cubicBezTo>
                  <a:pt x="70739" y="36258"/>
                  <a:pt x="70701" y="36296"/>
                  <a:pt x="70701" y="36296"/>
                </a:cubicBezTo>
                <a:cubicBezTo>
                  <a:pt x="70739" y="36296"/>
                  <a:pt x="70814" y="36296"/>
                  <a:pt x="70852" y="36258"/>
                </a:cubicBezTo>
                <a:lnTo>
                  <a:pt x="70928" y="36145"/>
                </a:lnTo>
                <a:cubicBezTo>
                  <a:pt x="70928" y="36107"/>
                  <a:pt x="70928" y="36069"/>
                  <a:pt x="70890" y="36031"/>
                </a:cubicBezTo>
                <a:lnTo>
                  <a:pt x="70814" y="35994"/>
                </a:lnTo>
                <a:cubicBezTo>
                  <a:pt x="70776" y="35975"/>
                  <a:pt x="70720" y="35965"/>
                  <a:pt x="70663" y="35965"/>
                </a:cubicBezTo>
                <a:close/>
                <a:moveTo>
                  <a:pt x="34897" y="35805"/>
                </a:moveTo>
                <a:cubicBezTo>
                  <a:pt x="34708" y="35842"/>
                  <a:pt x="34632" y="35918"/>
                  <a:pt x="34632" y="35994"/>
                </a:cubicBezTo>
                <a:lnTo>
                  <a:pt x="34632" y="35956"/>
                </a:lnTo>
                <a:cubicBezTo>
                  <a:pt x="34519" y="35956"/>
                  <a:pt x="34443" y="35994"/>
                  <a:pt x="34406" y="36031"/>
                </a:cubicBezTo>
                <a:lnTo>
                  <a:pt x="34330" y="36031"/>
                </a:lnTo>
                <a:lnTo>
                  <a:pt x="34179" y="36145"/>
                </a:lnTo>
                <a:lnTo>
                  <a:pt x="34179" y="36296"/>
                </a:lnTo>
                <a:lnTo>
                  <a:pt x="34292" y="36409"/>
                </a:lnTo>
                <a:cubicBezTo>
                  <a:pt x="34321" y="36414"/>
                  <a:pt x="34348" y="36415"/>
                  <a:pt x="34373" y="36415"/>
                </a:cubicBezTo>
                <a:cubicBezTo>
                  <a:pt x="34580" y="36415"/>
                  <a:pt x="34674" y="36288"/>
                  <a:pt x="34708" y="36220"/>
                </a:cubicBezTo>
                <a:cubicBezTo>
                  <a:pt x="34708" y="36183"/>
                  <a:pt x="34708" y="36183"/>
                  <a:pt x="34746" y="36145"/>
                </a:cubicBezTo>
                <a:lnTo>
                  <a:pt x="34708" y="36069"/>
                </a:lnTo>
                <a:lnTo>
                  <a:pt x="34708" y="36069"/>
                </a:lnTo>
                <a:lnTo>
                  <a:pt x="34821" y="36145"/>
                </a:lnTo>
                <a:lnTo>
                  <a:pt x="34859" y="36145"/>
                </a:lnTo>
                <a:cubicBezTo>
                  <a:pt x="34897" y="36145"/>
                  <a:pt x="35086" y="36145"/>
                  <a:pt x="35124" y="35994"/>
                </a:cubicBezTo>
                <a:lnTo>
                  <a:pt x="35048" y="35956"/>
                </a:lnTo>
                <a:lnTo>
                  <a:pt x="34897" y="35805"/>
                </a:lnTo>
                <a:close/>
                <a:moveTo>
                  <a:pt x="77633" y="35865"/>
                </a:moveTo>
                <a:cubicBezTo>
                  <a:pt x="77553" y="35865"/>
                  <a:pt x="77473" y="35891"/>
                  <a:pt x="77393" y="35918"/>
                </a:cubicBezTo>
                <a:cubicBezTo>
                  <a:pt x="77242" y="36031"/>
                  <a:pt x="77204" y="36296"/>
                  <a:pt x="77355" y="36409"/>
                </a:cubicBezTo>
                <a:lnTo>
                  <a:pt x="77431" y="36447"/>
                </a:lnTo>
                <a:cubicBezTo>
                  <a:pt x="77464" y="36458"/>
                  <a:pt x="77497" y="36463"/>
                  <a:pt x="77529" y="36463"/>
                </a:cubicBezTo>
                <a:cubicBezTo>
                  <a:pt x="77607" y="36463"/>
                  <a:pt x="77680" y="36436"/>
                  <a:pt x="77733" y="36409"/>
                </a:cubicBezTo>
                <a:cubicBezTo>
                  <a:pt x="77809" y="36334"/>
                  <a:pt x="77847" y="36258"/>
                  <a:pt x="77847" y="36107"/>
                </a:cubicBezTo>
                <a:cubicBezTo>
                  <a:pt x="77847" y="36069"/>
                  <a:pt x="77847" y="36031"/>
                  <a:pt x="77847" y="35956"/>
                </a:cubicBezTo>
                <a:lnTo>
                  <a:pt x="77733" y="35880"/>
                </a:lnTo>
                <a:cubicBezTo>
                  <a:pt x="77700" y="35869"/>
                  <a:pt x="77667" y="35865"/>
                  <a:pt x="77633" y="35865"/>
                </a:cubicBezTo>
                <a:close/>
                <a:moveTo>
                  <a:pt x="67147" y="36220"/>
                </a:moveTo>
                <a:lnTo>
                  <a:pt x="67071" y="36296"/>
                </a:lnTo>
                <a:lnTo>
                  <a:pt x="67109" y="36296"/>
                </a:lnTo>
                <a:lnTo>
                  <a:pt x="66958" y="36409"/>
                </a:lnTo>
                <a:lnTo>
                  <a:pt x="66958" y="36523"/>
                </a:lnTo>
                <a:lnTo>
                  <a:pt x="67034" y="36561"/>
                </a:lnTo>
                <a:cubicBezTo>
                  <a:pt x="67034" y="36561"/>
                  <a:pt x="67034" y="36523"/>
                  <a:pt x="67034" y="36523"/>
                </a:cubicBezTo>
                <a:lnTo>
                  <a:pt x="67147" y="36674"/>
                </a:lnTo>
                <a:lnTo>
                  <a:pt x="67260" y="36674"/>
                </a:lnTo>
                <a:lnTo>
                  <a:pt x="67298" y="36636"/>
                </a:lnTo>
                <a:cubicBezTo>
                  <a:pt x="67298" y="36636"/>
                  <a:pt x="67336" y="36636"/>
                  <a:pt x="67336" y="36599"/>
                </a:cubicBezTo>
                <a:lnTo>
                  <a:pt x="67336" y="36599"/>
                </a:lnTo>
                <a:lnTo>
                  <a:pt x="67449" y="36485"/>
                </a:lnTo>
                <a:lnTo>
                  <a:pt x="67449" y="36409"/>
                </a:lnTo>
                <a:lnTo>
                  <a:pt x="67412" y="36334"/>
                </a:lnTo>
                <a:cubicBezTo>
                  <a:pt x="67412" y="36334"/>
                  <a:pt x="67412" y="36372"/>
                  <a:pt x="67412" y="36372"/>
                </a:cubicBezTo>
                <a:lnTo>
                  <a:pt x="67260" y="36220"/>
                </a:lnTo>
                <a:close/>
                <a:moveTo>
                  <a:pt x="74635" y="36318"/>
                </a:moveTo>
                <a:cubicBezTo>
                  <a:pt x="74602" y="36318"/>
                  <a:pt x="74564" y="36323"/>
                  <a:pt x="74519" y="36334"/>
                </a:cubicBezTo>
                <a:lnTo>
                  <a:pt x="74444" y="36485"/>
                </a:lnTo>
                <a:cubicBezTo>
                  <a:pt x="74444" y="36485"/>
                  <a:pt x="74444" y="36485"/>
                  <a:pt x="74406" y="36523"/>
                </a:cubicBezTo>
                <a:cubicBezTo>
                  <a:pt x="74406" y="36523"/>
                  <a:pt x="74368" y="36561"/>
                  <a:pt x="74368" y="36674"/>
                </a:cubicBezTo>
                <a:lnTo>
                  <a:pt x="74406" y="36712"/>
                </a:lnTo>
                <a:cubicBezTo>
                  <a:pt x="74463" y="36797"/>
                  <a:pt x="74562" y="36840"/>
                  <a:pt x="74672" y="36840"/>
                </a:cubicBezTo>
                <a:cubicBezTo>
                  <a:pt x="74708" y="36840"/>
                  <a:pt x="74746" y="36835"/>
                  <a:pt x="74784" y="36825"/>
                </a:cubicBezTo>
                <a:cubicBezTo>
                  <a:pt x="74898" y="36825"/>
                  <a:pt x="75011" y="36712"/>
                  <a:pt x="75011" y="36523"/>
                </a:cubicBezTo>
                <a:cubicBezTo>
                  <a:pt x="75011" y="36523"/>
                  <a:pt x="75011" y="36523"/>
                  <a:pt x="75011" y="36485"/>
                </a:cubicBezTo>
                <a:lnTo>
                  <a:pt x="74822" y="36372"/>
                </a:lnTo>
                <a:cubicBezTo>
                  <a:pt x="74768" y="36345"/>
                  <a:pt x="74715" y="36318"/>
                  <a:pt x="74635" y="36318"/>
                </a:cubicBezTo>
                <a:close/>
                <a:moveTo>
                  <a:pt x="43256" y="36280"/>
                </a:moveTo>
                <a:cubicBezTo>
                  <a:pt x="43240" y="36280"/>
                  <a:pt x="43226" y="36285"/>
                  <a:pt x="43215" y="36296"/>
                </a:cubicBezTo>
                <a:lnTo>
                  <a:pt x="43139" y="36334"/>
                </a:lnTo>
                <a:cubicBezTo>
                  <a:pt x="43064" y="36372"/>
                  <a:pt x="43026" y="36523"/>
                  <a:pt x="43026" y="36636"/>
                </a:cubicBezTo>
                <a:cubicBezTo>
                  <a:pt x="43026" y="36712"/>
                  <a:pt x="43064" y="36788"/>
                  <a:pt x="43101" y="36825"/>
                </a:cubicBezTo>
                <a:cubicBezTo>
                  <a:pt x="43128" y="36852"/>
                  <a:pt x="43174" y="36879"/>
                  <a:pt x="43238" y="36879"/>
                </a:cubicBezTo>
                <a:cubicBezTo>
                  <a:pt x="43265" y="36879"/>
                  <a:pt x="43295" y="36874"/>
                  <a:pt x="43328" y="36863"/>
                </a:cubicBezTo>
                <a:cubicBezTo>
                  <a:pt x="43442" y="36825"/>
                  <a:pt x="43479" y="36750"/>
                  <a:pt x="43479" y="36599"/>
                </a:cubicBezTo>
                <a:cubicBezTo>
                  <a:pt x="43479" y="36561"/>
                  <a:pt x="43479" y="36409"/>
                  <a:pt x="43366" y="36334"/>
                </a:cubicBezTo>
                <a:cubicBezTo>
                  <a:pt x="43339" y="36307"/>
                  <a:pt x="43294" y="36280"/>
                  <a:pt x="43256" y="36280"/>
                </a:cubicBezTo>
                <a:close/>
                <a:moveTo>
                  <a:pt x="90172" y="36485"/>
                </a:moveTo>
                <a:cubicBezTo>
                  <a:pt x="90058" y="36523"/>
                  <a:pt x="89945" y="36636"/>
                  <a:pt x="89907" y="36750"/>
                </a:cubicBezTo>
                <a:lnTo>
                  <a:pt x="89945" y="36863"/>
                </a:lnTo>
                <a:cubicBezTo>
                  <a:pt x="90011" y="36907"/>
                  <a:pt x="90078" y="36926"/>
                  <a:pt x="90144" y="36926"/>
                </a:cubicBezTo>
                <a:cubicBezTo>
                  <a:pt x="90191" y="36926"/>
                  <a:pt x="90238" y="36917"/>
                  <a:pt x="90285" y="36901"/>
                </a:cubicBezTo>
                <a:cubicBezTo>
                  <a:pt x="90323" y="36901"/>
                  <a:pt x="90399" y="36863"/>
                  <a:pt x="90436" y="36863"/>
                </a:cubicBezTo>
                <a:cubicBezTo>
                  <a:pt x="90481" y="36907"/>
                  <a:pt x="90564" y="36926"/>
                  <a:pt x="90648" y="36926"/>
                </a:cubicBezTo>
                <a:cubicBezTo>
                  <a:pt x="90708" y="36926"/>
                  <a:pt x="90768" y="36917"/>
                  <a:pt x="90815" y="36901"/>
                </a:cubicBezTo>
                <a:cubicBezTo>
                  <a:pt x="90928" y="36863"/>
                  <a:pt x="90966" y="36788"/>
                  <a:pt x="90966" y="36712"/>
                </a:cubicBezTo>
                <a:cubicBezTo>
                  <a:pt x="90966" y="36674"/>
                  <a:pt x="90966" y="36674"/>
                  <a:pt x="90966" y="36636"/>
                </a:cubicBezTo>
                <a:lnTo>
                  <a:pt x="90928" y="36561"/>
                </a:lnTo>
                <a:cubicBezTo>
                  <a:pt x="90884" y="36516"/>
                  <a:pt x="90813" y="36498"/>
                  <a:pt x="90740" y="36498"/>
                </a:cubicBezTo>
                <a:cubicBezTo>
                  <a:pt x="90688" y="36498"/>
                  <a:pt x="90635" y="36507"/>
                  <a:pt x="90588" y="36523"/>
                </a:cubicBezTo>
                <a:cubicBezTo>
                  <a:pt x="90550" y="36523"/>
                  <a:pt x="90512" y="36561"/>
                  <a:pt x="90474" y="36561"/>
                </a:cubicBezTo>
                <a:cubicBezTo>
                  <a:pt x="90399" y="36485"/>
                  <a:pt x="90285" y="36485"/>
                  <a:pt x="90172" y="36485"/>
                </a:cubicBezTo>
                <a:close/>
                <a:moveTo>
                  <a:pt x="44462" y="36636"/>
                </a:moveTo>
                <a:cubicBezTo>
                  <a:pt x="44349" y="36636"/>
                  <a:pt x="44273" y="36674"/>
                  <a:pt x="44198" y="36712"/>
                </a:cubicBezTo>
                <a:cubicBezTo>
                  <a:pt x="44160" y="36750"/>
                  <a:pt x="44122" y="36788"/>
                  <a:pt x="44122" y="36901"/>
                </a:cubicBezTo>
                <a:lnTo>
                  <a:pt x="44122" y="36939"/>
                </a:lnTo>
                <a:lnTo>
                  <a:pt x="44236" y="37014"/>
                </a:lnTo>
                <a:cubicBezTo>
                  <a:pt x="44257" y="37025"/>
                  <a:pt x="44286" y="37033"/>
                  <a:pt x="44317" y="37033"/>
                </a:cubicBezTo>
                <a:cubicBezTo>
                  <a:pt x="44390" y="37033"/>
                  <a:pt x="44477" y="36990"/>
                  <a:pt x="44532" y="36844"/>
                </a:cubicBezTo>
                <a:lnTo>
                  <a:pt x="44532" y="36844"/>
                </a:lnTo>
                <a:lnTo>
                  <a:pt x="44538" y="36863"/>
                </a:lnTo>
                <a:cubicBezTo>
                  <a:pt x="44538" y="36863"/>
                  <a:pt x="44538" y="36825"/>
                  <a:pt x="44538" y="36825"/>
                </a:cubicBezTo>
                <a:cubicBezTo>
                  <a:pt x="44536" y="36832"/>
                  <a:pt x="44534" y="36838"/>
                  <a:pt x="44532" y="36844"/>
                </a:cubicBezTo>
                <a:lnTo>
                  <a:pt x="44532" y="36844"/>
                </a:lnTo>
                <a:lnTo>
                  <a:pt x="44462" y="36636"/>
                </a:lnTo>
                <a:close/>
                <a:moveTo>
                  <a:pt x="49482" y="36707"/>
                </a:moveTo>
                <a:cubicBezTo>
                  <a:pt x="49220" y="36707"/>
                  <a:pt x="49188" y="36867"/>
                  <a:pt x="49188" y="36901"/>
                </a:cubicBezTo>
                <a:lnTo>
                  <a:pt x="49226" y="37014"/>
                </a:lnTo>
                <a:cubicBezTo>
                  <a:pt x="49280" y="37041"/>
                  <a:pt x="49352" y="37068"/>
                  <a:pt x="49430" y="37068"/>
                </a:cubicBezTo>
                <a:cubicBezTo>
                  <a:pt x="49462" y="37068"/>
                  <a:pt x="49495" y="37063"/>
                  <a:pt x="49529" y="37052"/>
                </a:cubicBezTo>
                <a:cubicBezTo>
                  <a:pt x="49642" y="37014"/>
                  <a:pt x="49680" y="36939"/>
                  <a:pt x="49680" y="36825"/>
                </a:cubicBezTo>
                <a:lnTo>
                  <a:pt x="49566" y="36712"/>
                </a:lnTo>
                <a:cubicBezTo>
                  <a:pt x="49536" y="36709"/>
                  <a:pt x="49508" y="36707"/>
                  <a:pt x="49482" y="36707"/>
                </a:cubicBezTo>
                <a:close/>
                <a:moveTo>
                  <a:pt x="1248" y="36788"/>
                </a:moveTo>
                <a:cubicBezTo>
                  <a:pt x="1210" y="36788"/>
                  <a:pt x="1173" y="36788"/>
                  <a:pt x="1135" y="36825"/>
                </a:cubicBezTo>
                <a:cubicBezTo>
                  <a:pt x="1059" y="36863"/>
                  <a:pt x="1021" y="36901"/>
                  <a:pt x="1021" y="36939"/>
                </a:cubicBezTo>
                <a:lnTo>
                  <a:pt x="1021" y="36977"/>
                </a:lnTo>
                <a:lnTo>
                  <a:pt x="1097" y="37052"/>
                </a:lnTo>
                <a:cubicBezTo>
                  <a:pt x="1097" y="37014"/>
                  <a:pt x="1097" y="37014"/>
                  <a:pt x="1097" y="36977"/>
                </a:cubicBezTo>
                <a:lnTo>
                  <a:pt x="1210" y="37128"/>
                </a:lnTo>
                <a:lnTo>
                  <a:pt x="1362" y="37128"/>
                </a:lnTo>
                <a:lnTo>
                  <a:pt x="1475" y="37090"/>
                </a:lnTo>
                <a:cubicBezTo>
                  <a:pt x="1475" y="37052"/>
                  <a:pt x="1513" y="37014"/>
                  <a:pt x="1513" y="36977"/>
                </a:cubicBezTo>
                <a:cubicBezTo>
                  <a:pt x="1513" y="36863"/>
                  <a:pt x="1400" y="36788"/>
                  <a:pt x="1248" y="36788"/>
                </a:cubicBezTo>
                <a:close/>
                <a:moveTo>
                  <a:pt x="8243" y="36750"/>
                </a:moveTo>
                <a:lnTo>
                  <a:pt x="8091" y="36863"/>
                </a:lnTo>
                <a:cubicBezTo>
                  <a:pt x="8054" y="36863"/>
                  <a:pt x="8016" y="36901"/>
                  <a:pt x="8016" y="36939"/>
                </a:cubicBezTo>
                <a:lnTo>
                  <a:pt x="8129" y="37090"/>
                </a:lnTo>
                <a:cubicBezTo>
                  <a:pt x="8167" y="37090"/>
                  <a:pt x="8205" y="37128"/>
                  <a:pt x="8243" y="37128"/>
                </a:cubicBezTo>
                <a:lnTo>
                  <a:pt x="8394" y="37052"/>
                </a:lnTo>
                <a:cubicBezTo>
                  <a:pt x="8432" y="37014"/>
                  <a:pt x="8470" y="36977"/>
                  <a:pt x="8470" y="36939"/>
                </a:cubicBezTo>
                <a:lnTo>
                  <a:pt x="8356" y="36788"/>
                </a:lnTo>
                <a:cubicBezTo>
                  <a:pt x="8318" y="36788"/>
                  <a:pt x="8318" y="36750"/>
                  <a:pt x="8243" y="36750"/>
                </a:cubicBezTo>
                <a:close/>
                <a:moveTo>
                  <a:pt x="51079" y="36750"/>
                </a:moveTo>
                <a:lnTo>
                  <a:pt x="50927" y="36863"/>
                </a:lnTo>
                <a:cubicBezTo>
                  <a:pt x="50927" y="36901"/>
                  <a:pt x="50927" y="36901"/>
                  <a:pt x="50927" y="36901"/>
                </a:cubicBezTo>
                <a:lnTo>
                  <a:pt x="51079" y="36901"/>
                </a:lnTo>
                <a:lnTo>
                  <a:pt x="50927" y="36939"/>
                </a:lnTo>
                <a:cubicBezTo>
                  <a:pt x="50927" y="37090"/>
                  <a:pt x="50965" y="37166"/>
                  <a:pt x="51079" y="37203"/>
                </a:cubicBezTo>
                <a:lnTo>
                  <a:pt x="51268" y="37090"/>
                </a:lnTo>
                <a:cubicBezTo>
                  <a:pt x="51306" y="37052"/>
                  <a:pt x="51381" y="37014"/>
                  <a:pt x="51381" y="36901"/>
                </a:cubicBezTo>
                <a:cubicBezTo>
                  <a:pt x="51381" y="36901"/>
                  <a:pt x="51381" y="36863"/>
                  <a:pt x="51381" y="36825"/>
                </a:cubicBezTo>
                <a:lnTo>
                  <a:pt x="51230" y="36750"/>
                </a:lnTo>
                <a:close/>
                <a:moveTo>
                  <a:pt x="6693" y="36788"/>
                </a:moveTo>
                <a:cubicBezTo>
                  <a:pt x="6579" y="36788"/>
                  <a:pt x="6504" y="36788"/>
                  <a:pt x="6428" y="36863"/>
                </a:cubicBezTo>
                <a:cubicBezTo>
                  <a:pt x="6314" y="36939"/>
                  <a:pt x="6314" y="37128"/>
                  <a:pt x="6428" y="37203"/>
                </a:cubicBezTo>
                <a:cubicBezTo>
                  <a:pt x="6504" y="37241"/>
                  <a:pt x="6579" y="37241"/>
                  <a:pt x="6693" y="37241"/>
                </a:cubicBezTo>
                <a:lnTo>
                  <a:pt x="6768" y="37128"/>
                </a:lnTo>
                <a:lnTo>
                  <a:pt x="6768" y="36901"/>
                </a:lnTo>
                <a:lnTo>
                  <a:pt x="6693" y="36788"/>
                </a:lnTo>
                <a:close/>
                <a:moveTo>
                  <a:pt x="83669" y="36788"/>
                </a:moveTo>
                <a:lnTo>
                  <a:pt x="83518" y="36901"/>
                </a:lnTo>
                <a:lnTo>
                  <a:pt x="83518" y="37128"/>
                </a:lnTo>
                <a:lnTo>
                  <a:pt x="83631" y="37241"/>
                </a:lnTo>
                <a:cubicBezTo>
                  <a:pt x="83782" y="37241"/>
                  <a:pt x="83858" y="37241"/>
                  <a:pt x="83934" y="37203"/>
                </a:cubicBezTo>
                <a:cubicBezTo>
                  <a:pt x="84009" y="37166"/>
                  <a:pt x="84047" y="37090"/>
                  <a:pt x="84047" y="36977"/>
                </a:cubicBezTo>
                <a:cubicBezTo>
                  <a:pt x="84047" y="36939"/>
                  <a:pt x="84047" y="36939"/>
                  <a:pt x="84047" y="36901"/>
                </a:cubicBezTo>
                <a:lnTo>
                  <a:pt x="83896" y="36788"/>
                </a:lnTo>
                <a:close/>
                <a:moveTo>
                  <a:pt x="27464" y="36919"/>
                </a:moveTo>
                <a:cubicBezTo>
                  <a:pt x="27404" y="36919"/>
                  <a:pt x="27324" y="36959"/>
                  <a:pt x="27298" y="37090"/>
                </a:cubicBezTo>
                <a:lnTo>
                  <a:pt x="27373" y="37166"/>
                </a:lnTo>
                <a:cubicBezTo>
                  <a:pt x="27373" y="37203"/>
                  <a:pt x="27373" y="37203"/>
                  <a:pt x="27373" y="37241"/>
                </a:cubicBezTo>
                <a:cubicBezTo>
                  <a:pt x="27373" y="37279"/>
                  <a:pt x="27373" y="37392"/>
                  <a:pt x="27562" y="37392"/>
                </a:cubicBezTo>
                <a:lnTo>
                  <a:pt x="27638" y="37392"/>
                </a:lnTo>
                <a:cubicBezTo>
                  <a:pt x="27714" y="37317"/>
                  <a:pt x="27751" y="37279"/>
                  <a:pt x="27751" y="37203"/>
                </a:cubicBezTo>
                <a:cubicBezTo>
                  <a:pt x="27751" y="37052"/>
                  <a:pt x="27676" y="36939"/>
                  <a:pt x="27525" y="36939"/>
                </a:cubicBezTo>
                <a:cubicBezTo>
                  <a:pt x="27513" y="36927"/>
                  <a:pt x="27490" y="36919"/>
                  <a:pt x="27464" y="36919"/>
                </a:cubicBezTo>
                <a:close/>
                <a:moveTo>
                  <a:pt x="86618" y="36863"/>
                </a:moveTo>
                <a:lnTo>
                  <a:pt x="86467" y="36977"/>
                </a:lnTo>
                <a:cubicBezTo>
                  <a:pt x="86467" y="36977"/>
                  <a:pt x="86429" y="37052"/>
                  <a:pt x="86391" y="37052"/>
                </a:cubicBezTo>
                <a:cubicBezTo>
                  <a:pt x="86315" y="37128"/>
                  <a:pt x="86240" y="37203"/>
                  <a:pt x="86240" y="37279"/>
                </a:cubicBezTo>
                <a:cubicBezTo>
                  <a:pt x="86240" y="37355"/>
                  <a:pt x="86278" y="37430"/>
                  <a:pt x="86353" y="37468"/>
                </a:cubicBezTo>
                <a:lnTo>
                  <a:pt x="86580" y="37392"/>
                </a:lnTo>
                <a:lnTo>
                  <a:pt x="86580" y="37392"/>
                </a:lnTo>
                <a:cubicBezTo>
                  <a:pt x="86580" y="37430"/>
                  <a:pt x="86542" y="37430"/>
                  <a:pt x="86542" y="37430"/>
                </a:cubicBezTo>
                <a:lnTo>
                  <a:pt x="86580" y="37430"/>
                </a:lnTo>
                <a:cubicBezTo>
                  <a:pt x="86656" y="37430"/>
                  <a:pt x="86807" y="37430"/>
                  <a:pt x="86883" y="37317"/>
                </a:cubicBezTo>
                <a:cubicBezTo>
                  <a:pt x="86883" y="37279"/>
                  <a:pt x="86883" y="37241"/>
                  <a:pt x="86883" y="37203"/>
                </a:cubicBezTo>
                <a:cubicBezTo>
                  <a:pt x="86883" y="37090"/>
                  <a:pt x="86845" y="37052"/>
                  <a:pt x="86807" y="37014"/>
                </a:cubicBezTo>
                <a:lnTo>
                  <a:pt x="86807" y="36977"/>
                </a:lnTo>
                <a:cubicBezTo>
                  <a:pt x="86807" y="36939"/>
                  <a:pt x="86731" y="36863"/>
                  <a:pt x="86618" y="36863"/>
                </a:cubicBezTo>
                <a:close/>
                <a:moveTo>
                  <a:pt x="71079" y="37128"/>
                </a:moveTo>
                <a:cubicBezTo>
                  <a:pt x="70928" y="37128"/>
                  <a:pt x="70814" y="37203"/>
                  <a:pt x="70814" y="37317"/>
                </a:cubicBezTo>
                <a:lnTo>
                  <a:pt x="70928" y="37430"/>
                </a:lnTo>
                <a:cubicBezTo>
                  <a:pt x="70928" y="37430"/>
                  <a:pt x="70928" y="37468"/>
                  <a:pt x="70966" y="37468"/>
                </a:cubicBezTo>
                <a:cubicBezTo>
                  <a:pt x="71003" y="37468"/>
                  <a:pt x="71079" y="37506"/>
                  <a:pt x="71230" y="37506"/>
                </a:cubicBezTo>
                <a:lnTo>
                  <a:pt x="71306" y="37392"/>
                </a:lnTo>
                <a:cubicBezTo>
                  <a:pt x="71344" y="37392"/>
                  <a:pt x="71344" y="37355"/>
                  <a:pt x="71344" y="37355"/>
                </a:cubicBezTo>
                <a:cubicBezTo>
                  <a:pt x="71344" y="37203"/>
                  <a:pt x="71230" y="37128"/>
                  <a:pt x="71079" y="37128"/>
                </a:cubicBezTo>
                <a:close/>
                <a:moveTo>
                  <a:pt x="64387" y="37090"/>
                </a:moveTo>
                <a:lnTo>
                  <a:pt x="64198" y="37166"/>
                </a:lnTo>
                <a:cubicBezTo>
                  <a:pt x="64198" y="37166"/>
                  <a:pt x="64160" y="37203"/>
                  <a:pt x="64160" y="37203"/>
                </a:cubicBezTo>
                <a:cubicBezTo>
                  <a:pt x="64085" y="37279"/>
                  <a:pt x="64047" y="37317"/>
                  <a:pt x="64047" y="37392"/>
                </a:cubicBezTo>
                <a:cubicBezTo>
                  <a:pt x="64047" y="37468"/>
                  <a:pt x="64085" y="37544"/>
                  <a:pt x="64198" y="37582"/>
                </a:cubicBezTo>
                <a:lnTo>
                  <a:pt x="64387" y="37468"/>
                </a:lnTo>
                <a:cubicBezTo>
                  <a:pt x="64387" y="37468"/>
                  <a:pt x="64425" y="37430"/>
                  <a:pt x="64425" y="37430"/>
                </a:cubicBezTo>
                <a:cubicBezTo>
                  <a:pt x="64463" y="37392"/>
                  <a:pt x="64538" y="37317"/>
                  <a:pt x="64538" y="37241"/>
                </a:cubicBezTo>
                <a:cubicBezTo>
                  <a:pt x="64538" y="37203"/>
                  <a:pt x="64500" y="37128"/>
                  <a:pt x="64387" y="37090"/>
                </a:cubicBezTo>
                <a:close/>
                <a:moveTo>
                  <a:pt x="2383" y="37166"/>
                </a:moveTo>
                <a:cubicBezTo>
                  <a:pt x="2269" y="37166"/>
                  <a:pt x="2193" y="37166"/>
                  <a:pt x="2156" y="37203"/>
                </a:cubicBezTo>
                <a:cubicBezTo>
                  <a:pt x="2080" y="37279"/>
                  <a:pt x="2042" y="37355"/>
                  <a:pt x="2042" y="37506"/>
                </a:cubicBezTo>
                <a:lnTo>
                  <a:pt x="2193" y="37619"/>
                </a:lnTo>
                <a:lnTo>
                  <a:pt x="2420" y="37619"/>
                </a:lnTo>
                <a:lnTo>
                  <a:pt x="2572" y="37506"/>
                </a:lnTo>
                <a:lnTo>
                  <a:pt x="2572" y="37468"/>
                </a:lnTo>
                <a:cubicBezTo>
                  <a:pt x="2572" y="37355"/>
                  <a:pt x="2534" y="37279"/>
                  <a:pt x="2458" y="37203"/>
                </a:cubicBezTo>
                <a:lnTo>
                  <a:pt x="2383" y="37166"/>
                </a:lnTo>
                <a:close/>
                <a:moveTo>
                  <a:pt x="6125" y="37203"/>
                </a:moveTo>
                <a:lnTo>
                  <a:pt x="6088" y="37241"/>
                </a:lnTo>
                <a:cubicBezTo>
                  <a:pt x="6012" y="37241"/>
                  <a:pt x="5785" y="37279"/>
                  <a:pt x="5785" y="37468"/>
                </a:cubicBezTo>
                <a:lnTo>
                  <a:pt x="5785" y="37506"/>
                </a:lnTo>
                <a:lnTo>
                  <a:pt x="5899" y="37619"/>
                </a:lnTo>
                <a:cubicBezTo>
                  <a:pt x="6050" y="37619"/>
                  <a:pt x="6163" y="37582"/>
                  <a:pt x="6201" y="37544"/>
                </a:cubicBezTo>
                <a:cubicBezTo>
                  <a:pt x="6277" y="37506"/>
                  <a:pt x="6314" y="37468"/>
                  <a:pt x="6314" y="37355"/>
                </a:cubicBezTo>
                <a:cubicBezTo>
                  <a:pt x="6314" y="37355"/>
                  <a:pt x="6314" y="37317"/>
                  <a:pt x="6314" y="37317"/>
                </a:cubicBezTo>
                <a:lnTo>
                  <a:pt x="6125" y="37203"/>
                </a:lnTo>
                <a:close/>
                <a:moveTo>
                  <a:pt x="32024" y="37128"/>
                </a:moveTo>
                <a:lnTo>
                  <a:pt x="31872" y="37241"/>
                </a:lnTo>
                <a:lnTo>
                  <a:pt x="31835" y="37241"/>
                </a:lnTo>
                <a:cubicBezTo>
                  <a:pt x="31797" y="37279"/>
                  <a:pt x="31683" y="37355"/>
                  <a:pt x="31683" y="37506"/>
                </a:cubicBezTo>
                <a:lnTo>
                  <a:pt x="31797" y="37619"/>
                </a:lnTo>
                <a:cubicBezTo>
                  <a:pt x="31948" y="37619"/>
                  <a:pt x="32024" y="37582"/>
                  <a:pt x="32061" y="37544"/>
                </a:cubicBezTo>
                <a:lnTo>
                  <a:pt x="32099" y="37544"/>
                </a:lnTo>
                <a:lnTo>
                  <a:pt x="32288" y="37430"/>
                </a:lnTo>
                <a:cubicBezTo>
                  <a:pt x="32288" y="37430"/>
                  <a:pt x="32288" y="37392"/>
                  <a:pt x="32288" y="37392"/>
                </a:cubicBezTo>
                <a:cubicBezTo>
                  <a:pt x="32288" y="37241"/>
                  <a:pt x="32175" y="37128"/>
                  <a:pt x="32024" y="37128"/>
                </a:cubicBezTo>
                <a:close/>
                <a:moveTo>
                  <a:pt x="69052" y="37014"/>
                </a:moveTo>
                <a:cubicBezTo>
                  <a:pt x="68971" y="37014"/>
                  <a:pt x="68886" y="37033"/>
                  <a:pt x="68810" y="37090"/>
                </a:cubicBezTo>
                <a:lnTo>
                  <a:pt x="68773" y="37203"/>
                </a:lnTo>
                <a:cubicBezTo>
                  <a:pt x="68810" y="37468"/>
                  <a:pt x="68924" y="37619"/>
                  <a:pt x="69189" y="37657"/>
                </a:cubicBezTo>
                <a:lnTo>
                  <a:pt x="69302" y="37582"/>
                </a:lnTo>
                <a:cubicBezTo>
                  <a:pt x="69378" y="37506"/>
                  <a:pt x="69378" y="37468"/>
                  <a:pt x="69378" y="37392"/>
                </a:cubicBezTo>
                <a:lnTo>
                  <a:pt x="69378" y="37355"/>
                </a:lnTo>
                <a:cubicBezTo>
                  <a:pt x="69378" y="37317"/>
                  <a:pt x="69378" y="37279"/>
                  <a:pt x="69415" y="37241"/>
                </a:cubicBezTo>
                <a:lnTo>
                  <a:pt x="69340" y="37052"/>
                </a:lnTo>
                <a:lnTo>
                  <a:pt x="69264" y="37052"/>
                </a:lnTo>
                <a:cubicBezTo>
                  <a:pt x="69207" y="37033"/>
                  <a:pt x="69132" y="37014"/>
                  <a:pt x="69052" y="37014"/>
                </a:cubicBezTo>
                <a:close/>
                <a:moveTo>
                  <a:pt x="17884" y="37166"/>
                </a:moveTo>
                <a:cubicBezTo>
                  <a:pt x="17770" y="37203"/>
                  <a:pt x="17543" y="37317"/>
                  <a:pt x="17619" y="37657"/>
                </a:cubicBezTo>
                <a:lnTo>
                  <a:pt x="17695" y="37771"/>
                </a:lnTo>
                <a:lnTo>
                  <a:pt x="17808" y="37771"/>
                </a:lnTo>
                <a:cubicBezTo>
                  <a:pt x="17869" y="37801"/>
                  <a:pt x="17955" y="37856"/>
                  <a:pt x="18066" y="37856"/>
                </a:cubicBezTo>
                <a:cubicBezTo>
                  <a:pt x="18092" y="37856"/>
                  <a:pt x="18119" y="37853"/>
                  <a:pt x="18148" y="37846"/>
                </a:cubicBezTo>
                <a:lnTo>
                  <a:pt x="18262" y="37808"/>
                </a:lnTo>
                <a:cubicBezTo>
                  <a:pt x="18337" y="37733"/>
                  <a:pt x="18375" y="37619"/>
                  <a:pt x="18375" y="37506"/>
                </a:cubicBezTo>
                <a:cubicBezTo>
                  <a:pt x="18375" y="37430"/>
                  <a:pt x="18337" y="37317"/>
                  <a:pt x="18262" y="37279"/>
                </a:cubicBezTo>
                <a:cubicBezTo>
                  <a:pt x="18224" y="37203"/>
                  <a:pt x="18110" y="37166"/>
                  <a:pt x="17921" y="37166"/>
                </a:cubicBezTo>
                <a:close/>
                <a:moveTo>
                  <a:pt x="85937" y="37468"/>
                </a:moveTo>
                <a:lnTo>
                  <a:pt x="85748" y="37582"/>
                </a:lnTo>
                <a:cubicBezTo>
                  <a:pt x="85748" y="37695"/>
                  <a:pt x="85786" y="37771"/>
                  <a:pt x="85824" y="37808"/>
                </a:cubicBezTo>
                <a:cubicBezTo>
                  <a:pt x="85877" y="37835"/>
                  <a:pt x="85950" y="37862"/>
                  <a:pt x="86041" y="37862"/>
                </a:cubicBezTo>
                <a:cubicBezTo>
                  <a:pt x="86079" y="37862"/>
                  <a:pt x="86120" y="37857"/>
                  <a:pt x="86164" y="37846"/>
                </a:cubicBezTo>
                <a:lnTo>
                  <a:pt x="86278" y="37771"/>
                </a:lnTo>
                <a:lnTo>
                  <a:pt x="86278" y="37733"/>
                </a:lnTo>
                <a:cubicBezTo>
                  <a:pt x="86278" y="37544"/>
                  <a:pt x="86051" y="37506"/>
                  <a:pt x="85975" y="37468"/>
                </a:cubicBezTo>
                <a:close/>
                <a:moveTo>
                  <a:pt x="38300" y="37203"/>
                </a:moveTo>
                <a:cubicBezTo>
                  <a:pt x="38149" y="37203"/>
                  <a:pt x="38073" y="37203"/>
                  <a:pt x="37997" y="37279"/>
                </a:cubicBezTo>
                <a:cubicBezTo>
                  <a:pt x="37959" y="37317"/>
                  <a:pt x="37884" y="37355"/>
                  <a:pt x="37922" y="37506"/>
                </a:cubicBezTo>
                <a:cubicBezTo>
                  <a:pt x="37846" y="37506"/>
                  <a:pt x="37808" y="37544"/>
                  <a:pt x="37770" y="37582"/>
                </a:cubicBezTo>
                <a:cubicBezTo>
                  <a:pt x="37733" y="37619"/>
                  <a:pt x="37733" y="37619"/>
                  <a:pt x="37733" y="37619"/>
                </a:cubicBezTo>
                <a:lnTo>
                  <a:pt x="37770" y="37619"/>
                </a:lnTo>
                <a:lnTo>
                  <a:pt x="37544" y="37695"/>
                </a:lnTo>
                <a:cubicBezTo>
                  <a:pt x="37544" y="37808"/>
                  <a:pt x="37581" y="37846"/>
                  <a:pt x="37657" y="37884"/>
                </a:cubicBezTo>
                <a:cubicBezTo>
                  <a:pt x="37679" y="37891"/>
                  <a:pt x="37702" y="37894"/>
                  <a:pt x="37725" y="37894"/>
                </a:cubicBezTo>
                <a:cubicBezTo>
                  <a:pt x="37825" y="37894"/>
                  <a:pt x="37936" y="37839"/>
                  <a:pt x="37997" y="37808"/>
                </a:cubicBezTo>
                <a:cubicBezTo>
                  <a:pt x="38035" y="37771"/>
                  <a:pt x="38073" y="37771"/>
                  <a:pt x="38073" y="37771"/>
                </a:cubicBezTo>
                <a:lnTo>
                  <a:pt x="38073" y="37733"/>
                </a:lnTo>
                <a:lnTo>
                  <a:pt x="38149" y="37619"/>
                </a:lnTo>
                <a:lnTo>
                  <a:pt x="38300" y="37619"/>
                </a:lnTo>
                <a:lnTo>
                  <a:pt x="38413" y="37468"/>
                </a:lnTo>
                <a:lnTo>
                  <a:pt x="38413" y="37317"/>
                </a:lnTo>
                <a:lnTo>
                  <a:pt x="38300" y="37203"/>
                </a:lnTo>
                <a:close/>
                <a:moveTo>
                  <a:pt x="54103" y="37430"/>
                </a:moveTo>
                <a:cubicBezTo>
                  <a:pt x="53914" y="37468"/>
                  <a:pt x="53650" y="37506"/>
                  <a:pt x="53687" y="37808"/>
                </a:cubicBezTo>
                <a:lnTo>
                  <a:pt x="53725" y="37884"/>
                </a:lnTo>
                <a:cubicBezTo>
                  <a:pt x="53801" y="37960"/>
                  <a:pt x="53914" y="37960"/>
                  <a:pt x="54066" y="37960"/>
                </a:cubicBezTo>
                <a:cubicBezTo>
                  <a:pt x="54179" y="37922"/>
                  <a:pt x="54292" y="37884"/>
                  <a:pt x="54330" y="37808"/>
                </a:cubicBezTo>
                <a:lnTo>
                  <a:pt x="54217" y="37619"/>
                </a:lnTo>
                <a:lnTo>
                  <a:pt x="54103" y="37430"/>
                </a:lnTo>
                <a:close/>
                <a:moveTo>
                  <a:pt x="27631" y="37534"/>
                </a:moveTo>
                <a:cubicBezTo>
                  <a:pt x="27595" y="37534"/>
                  <a:pt x="27559" y="37537"/>
                  <a:pt x="27525" y="37544"/>
                </a:cubicBezTo>
                <a:cubicBezTo>
                  <a:pt x="27411" y="37582"/>
                  <a:pt x="27373" y="37657"/>
                  <a:pt x="27373" y="37771"/>
                </a:cubicBezTo>
                <a:lnTo>
                  <a:pt x="27373" y="37808"/>
                </a:lnTo>
                <a:lnTo>
                  <a:pt x="27411" y="37884"/>
                </a:lnTo>
                <a:cubicBezTo>
                  <a:pt x="27467" y="37939"/>
                  <a:pt x="27623" y="37974"/>
                  <a:pt x="27762" y="37974"/>
                </a:cubicBezTo>
                <a:cubicBezTo>
                  <a:pt x="27813" y="37974"/>
                  <a:pt x="27862" y="37970"/>
                  <a:pt x="27903" y="37960"/>
                </a:cubicBezTo>
                <a:cubicBezTo>
                  <a:pt x="28016" y="37922"/>
                  <a:pt x="28054" y="37846"/>
                  <a:pt x="28054" y="37771"/>
                </a:cubicBezTo>
                <a:cubicBezTo>
                  <a:pt x="28054" y="37771"/>
                  <a:pt x="28054" y="37733"/>
                  <a:pt x="28054" y="37733"/>
                </a:cubicBezTo>
                <a:lnTo>
                  <a:pt x="28016" y="37657"/>
                </a:lnTo>
                <a:cubicBezTo>
                  <a:pt x="27954" y="37595"/>
                  <a:pt x="27792" y="37534"/>
                  <a:pt x="27631" y="37534"/>
                </a:cubicBezTo>
                <a:close/>
                <a:moveTo>
                  <a:pt x="34552" y="37591"/>
                </a:moveTo>
                <a:cubicBezTo>
                  <a:pt x="34510" y="37591"/>
                  <a:pt x="34462" y="37600"/>
                  <a:pt x="34406" y="37619"/>
                </a:cubicBezTo>
                <a:cubicBezTo>
                  <a:pt x="34330" y="37657"/>
                  <a:pt x="34292" y="37733"/>
                  <a:pt x="34292" y="37771"/>
                </a:cubicBezTo>
                <a:lnTo>
                  <a:pt x="34368" y="37884"/>
                </a:lnTo>
                <a:cubicBezTo>
                  <a:pt x="34406" y="37922"/>
                  <a:pt x="34443" y="37922"/>
                  <a:pt x="34481" y="37960"/>
                </a:cubicBezTo>
                <a:cubicBezTo>
                  <a:pt x="34519" y="37997"/>
                  <a:pt x="34595" y="38035"/>
                  <a:pt x="34708" y="38073"/>
                </a:cubicBezTo>
                <a:lnTo>
                  <a:pt x="34859" y="37960"/>
                </a:lnTo>
                <a:lnTo>
                  <a:pt x="34897" y="37960"/>
                </a:lnTo>
                <a:cubicBezTo>
                  <a:pt x="34897" y="37922"/>
                  <a:pt x="34935" y="37846"/>
                  <a:pt x="34935" y="37808"/>
                </a:cubicBezTo>
                <a:cubicBezTo>
                  <a:pt x="34935" y="37771"/>
                  <a:pt x="34935" y="37733"/>
                  <a:pt x="34935" y="37733"/>
                </a:cubicBezTo>
                <a:lnTo>
                  <a:pt x="34784" y="37619"/>
                </a:lnTo>
                <a:lnTo>
                  <a:pt x="34670" y="37619"/>
                </a:lnTo>
                <a:cubicBezTo>
                  <a:pt x="34632" y="37600"/>
                  <a:pt x="34595" y="37591"/>
                  <a:pt x="34552" y="37591"/>
                </a:cubicBezTo>
                <a:close/>
                <a:moveTo>
                  <a:pt x="35615" y="37733"/>
                </a:moveTo>
                <a:cubicBezTo>
                  <a:pt x="35389" y="37733"/>
                  <a:pt x="35351" y="37884"/>
                  <a:pt x="35389" y="37960"/>
                </a:cubicBezTo>
                <a:lnTo>
                  <a:pt x="35540" y="38073"/>
                </a:lnTo>
                <a:lnTo>
                  <a:pt x="35578" y="38073"/>
                </a:lnTo>
                <a:cubicBezTo>
                  <a:pt x="35615" y="38073"/>
                  <a:pt x="35804" y="38073"/>
                  <a:pt x="35842" y="37922"/>
                </a:cubicBezTo>
                <a:lnTo>
                  <a:pt x="35767" y="37846"/>
                </a:lnTo>
                <a:cubicBezTo>
                  <a:pt x="35767" y="37846"/>
                  <a:pt x="35767" y="37846"/>
                  <a:pt x="35767" y="37884"/>
                </a:cubicBezTo>
                <a:lnTo>
                  <a:pt x="35615" y="37733"/>
                </a:lnTo>
                <a:close/>
                <a:moveTo>
                  <a:pt x="36787" y="37733"/>
                </a:moveTo>
                <a:cubicBezTo>
                  <a:pt x="36674" y="37733"/>
                  <a:pt x="36636" y="37771"/>
                  <a:pt x="36598" y="37771"/>
                </a:cubicBezTo>
                <a:cubicBezTo>
                  <a:pt x="36561" y="37808"/>
                  <a:pt x="36485" y="37884"/>
                  <a:pt x="36523" y="38035"/>
                </a:cubicBezTo>
                <a:lnTo>
                  <a:pt x="36674" y="38111"/>
                </a:lnTo>
                <a:lnTo>
                  <a:pt x="36787" y="38111"/>
                </a:lnTo>
                <a:lnTo>
                  <a:pt x="36901" y="37997"/>
                </a:lnTo>
                <a:lnTo>
                  <a:pt x="36901" y="37846"/>
                </a:lnTo>
                <a:lnTo>
                  <a:pt x="36787" y="37733"/>
                </a:lnTo>
                <a:close/>
                <a:moveTo>
                  <a:pt x="46391" y="37657"/>
                </a:moveTo>
                <a:cubicBezTo>
                  <a:pt x="46239" y="37771"/>
                  <a:pt x="46277" y="37997"/>
                  <a:pt x="46391" y="38073"/>
                </a:cubicBezTo>
                <a:cubicBezTo>
                  <a:pt x="46466" y="38149"/>
                  <a:pt x="46580" y="38186"/>
                  <a:pt x="46655" y="38186"/>
                </a:cubicBezTo>
                <a:lnTo>
                  <a:pt x="46806" y="38073"/>
                </a:lnTo>
                <a:cubicBezTo>
                  <a:pt x="46806" y="38035"/>
                  <a:pt x="46806" y="38035"/>
                  <a:pt x="46806" y="37997"/>
                </a:cubicBezTo>
                <a:cubicBezTo>
                  <a:pt x="46806" y="37846"/>
                  <a:pt x="46693" y="37771"/>
                  <a:pt x="46655" y="37733"/>
                </a:cubicBezTo>
                <a:cubicBezTo>
                  <a:pt x="46617" y="37695"/>
                  <a:pt x="46617" y="37695"/>
                  <a:pt x="46580" y="37657"/>
                </a:cubicBezTo>
                <a:close/>
                <a:moveTo>
                  <a:pt x="48432" y="37733"/>
                </a:moveTo>
                <a:cubicBezTo>
                  <a:pt x="48319" y="37733"/>
                  <a:pt x="48243" y="37733"/>
                  <a:pt x="48205" y="37771"/>
                </a:cubicBezTo>
                <a:cubicBezTo>
                  <a:pt x="48092" y="37846"/>
                  <a:pt x="48092" y="37960"/>
                  <a:pt x="48092" y="38035"/>
                </a:cubicBezTo>
                <a:cubicBezTo>
                  <a:pt x="48092" y="38035"/>
                  <a:pt x="48092" y="38073"/>
                  <a:pt x="48092" y="38111"/>
                </a:cubicBezTo>
                <a:lnTo>
                  <a:pt x="48205" y="38224"/>
                </a:lnTo>
                <a:cubicBezTo>
                  <a:pt x="48319" y="38224"/>
                  <a:pt x="48394" y="38224"/>
                  <a:pt x="48470" y="38186"/>
                </a:cubicBezTo>
                <a:cubicBezTo>
                  <a:pt x="48546" y="38111"/>
                  <a:pt x="48583" y="38035"/>
                  <a:pt x="48583" y="37960"/>
                </a:cubicBezTo>
                <a:cubicBezTo>
                  <a:pt x="48583" y="37884"/>
                  <a:pt x="48546" y="37808"/>
                  <a:pt x="48508" y="37771"/>
                </a:cubicBezTo>
                <a:lnTo>
                  <a:pt x="48432" y="37733"/>
                </a:lnTo>
                <a:close/>
                <a:moveTo>
                  <a:pt x="9972" y="37992"/>
                </a:moveTo>
                <a:cubicBezTo>
                  <a:pt x="9704" y="37992"/>
                  <a:pt x="9642" y="38152"/>
                  <a:pt x="9642" y="38186"/>
                </a:cubicBezTo>
                <a:lnTo>
                  <a:pt x="9755" y="38338"/>
                </a:lnTo>
                <a:cubicBezTo>
                  <a:pt x="9785" y="38341"/>
                  <a:pt x="9813" y="38343"/>
                  <a:pt x="9839" y="38343"/>
                </a:cubicBezTo>
                <a:cubicBezTo>
                  <a:pt x="10102" y="38343"/>
                  <a:pt x="10136" y="38180"/>
                  <a:pt x="10171" y="38111"/>
                </a:cubicBezTo>
                <a:lnTo>
                  <a:pt x="10057" y="37997"/>
                </a:lnTo>
                <a:cubicBezTo>
                  <a:pt x="10027" y="37994"/>
                  <a:pt x="9998" y="37992"/>
                  <a:pt x="9972" y="37992"/>
                </a:cubicBezTo>
                <a:close/>
                <a:moveTo>
                  <a:pt x="1664" y="37997"/>
                </a:moveTo>
                <a:cubicBezTo>
                  <a:pt x="1551" y="37997"/>
                  <a:pt x="1475" y="37997"/>
                  <a:pt x="1400" y="38035"/>
                </a:cubicBezTo>
                <a:cubicBezTo>
                  <a:pt x="1362" y="38073"/>
                  <a:pt x="1324" y="38149"/>
                  <a:pt x="1324" y="38224"/>
                </a:cubicBezTo>
                <a:lnTo>
                  <a:pt x="1324" y="38262"/>
                </a:lnTo>
                <a:lnTo>
                  <a:pt x="1437" y="38375"/>
                </a:lnTo>
                <a:cubicBezTo>
                  <a:pt x="1551" y="38375"/>
                  <a:pt x="1626" y="38375"/>
                  <a:pt x="1702" y="38338"/>
                </a:cubicBezTo>
                <a:cubicBezTo>
                  <a:pt x="1740" y="38300"/>
                  <a:pt x="1778" y="38224"/>
                  <a:pt x="1778" y="38149"/>
                </a:cubicBezTo>
                <a:lnTo>
                  <a:pt x="1778" y="38111"/>
                </a:lnTo>
                <a:lnTo>
                  <a:pt x="1664" y="37997"/>
                </a:lnTo>
                <a:close/>
                <a:moveTo>
                  <a:pt x="77015" y="38111"/>
                </a:moveTo>
                <a:cubicBezTo>
                  <a:pt x="76939" y="38111"/>
                  <a:pt x="76712" y="38149"/>
                  <a:pt x="76712" y="38338"/>
                </a:cubicBezTo>
                <a:lnTo>
                  <a:pt x="76712" y="38375"/>
                </a:lnTo>
                <a:lnTo>
                  <a:pt x="76826" y="38489"/>
                </a:lnTo>
                <a:cubicBezTo>
                  <a:pt x="76977" y="38489"/>
                  <a:pt x="77090" y="38489"/>
                  <a:pt x="77128" y="38413"/>
                </a:cubicBezTo>
                <a:cubicBezTo>
                  <a:pt x="77166" y="38375"/>
                  <a:pt x="77242" y="38338"/>
                  <a:pt x="77242" y="38224"/>
                </a:cubicBezTo>
                <a:lnTo>
                  <a:pt x="77242" y="38186"/>
                </a:lnTo>
                <a:lnTo>
                  <a:pt x="77053" y="38111"/>
                </a:lnTo>
                <a:close/>
                <a:moveTo>
                  <a:pt x="8923" y="38149"/>
                </a:moveTo>
                <a:lnTo>
                  <a:pt x="8734" y="38262"/>
                </a:lnTo>
                <a:cubicBezTo>
                  <a:pt x="8734" y="38224"/>
                  <a:pt x="8772" y="38186"/>
                  <a:pt x="8772" y="38186"/>
                </a:cubicBezTo>
                <a:lnTo>
                  <a:pt x="8696" y="38186"/>
                </a:lnTo>
                <a:lnTo>
                  <a:pt x="8545" y="38300"/>
                </a:lnTo>
                <a:lnTo>
                  <a:pt x="8545" y="38527"/>
                </a:lnTo>
                <a:lnTo>
                  <a:pt x="8696" y="38640"/>
                </a:lnTo>
                <a:cubicBezTo>
                  <a:pt x="8810" y="38640"/>
                  <a:pt x="8885" y="38565"/>
                  <a:pt x="8923" y="38527"/>
                </a:cubicBezTo>
                <a:cubicBezTo>
                  <a:pt x="8961" y="38489"/>
                  <a:pt x="9074" y="38413"/>
                  <a:pt x="9074" y="38338"/>
                </a:cubicBezTo>
                <a:cubicBezTo>
                  <a:pt x="9074" y="38262"/>
                  <a:pt x="8999" y="38186"/>
                  <a:pt x="8923" y="38149"/>
                </a:cubicBezTo>
                <a:close/>
                <a:moveTo>
                  <a:pt x="54708" y="38300"/>
                </a:moveTo>
                <a:cubicBezTo>
                  <a:pt x="54633" y="38300"/>
                  <a:pt x="54519" y="38338"/>
                  <a:pt x="54481" y="38489"/>
                </a:cubicBezTo>
                <a:lnTo>
                  <a:pt x="54595" y="38640"/>
                </a:lnTo>
                <a:cubicBezTo>
                  <a:pt x="54708" y="38640"/>
                  <a:pt x="54822" y="38640"/>
                  <a:pt x="54859" y="38602"/>
                </a:cubicBezTo>
                <a:lnTo>
                  <a:pt x="54935" y="38489"/>
                </a:lnTo>
                <a:cubicBezTo>
                  <a:pt x="54935" y="38375"/>
                  <a:pt x="54822" y="38300"/>
                  <a:pt x="54708" y="38300"/>
                </a:cubicBezTo>
                <a:close/>
                <a:moveTo>
                  <a:pt x="12007" y="38139"/>
                </a:moveTo>
                <a:cubicBezTo>
                  <a:pt x="11976" y="38139"/>
                  <a:pt x="11944" y="38142"/>
                  <a:pt x="11910" y="38149"/>
                </a:cubicBezTo>
                <a:cubicBezTo>
                  <a:pt x="11759" y="38186"/>
                  <a:pt x="11645" y="38300"/>
                  <a:pt x="11645" y="38451"/>
                </a:cubicBezTo>
                <a:lnTo>
                  <a:pt x="11683" y="38565"/>
                </a:lnTo>
                <a:cubicBezTo>
                  <a:pt x="11766" y="38620"/>
                  <a:pt x="11890" y="38655"/>
                  <a:pt x="12009" y="38655"/>
                </a:cubicBezTo>
                <a:cubicBezTo>
                  <a:pt x="12053" y="38655"/>
                  <a:pt x="12096" y="38650"/>
                  <a:pt x="12137" y="38640"/>
                </a:cubicBezTo>
                <a:cubicBezTo>
                  <a:pt x="12250" y="38602"/>
                  <a:pt x="12364" y="38527"/>
                  <a:pt x="12402" y="38375"/>
                </a:cubicBezTo>
                <a:lnTo>
                  <a:pt x="12364" y="38300"/>
                </a:lnTo>
                <a:cubicBezTo>
                  <a:pt x="12270" y="38207"/>
                  <a:pt x="12151" y="38139"/>
                  <a:pt x="12007" y="38139"/>
                </a:cubicBezTo>
                <a:close/>
                <a:moveTo>
                  <a:pt x="2392" y="38237"/>
                </a:moveTo>
                <a:cubicBezTo>
                  <a:pt x="2346" y="38237"/>
                  <a:pt x="2293" y="38244"/>
                  <a:pt x="2231" y="38262"/>
                </a:cubicBezTo>
                <a:lnTo>
                  <a:pt x="2156" y="38300"/>
                </a:lnTo>
                <a:cubicBezTo>
                  <a:pt x="2042" y="38375"/>
                  <a:pt x="2042" y="38489"/>
                  <a:pt x="2042" y="38640"/>
                </a:cubicBezTo>
                <a:lnTo>
                  <a:pt x="2080" y="38716"/>
                </a:lnTo>
                <a:cubicBezTo>
                  <a:pt x="2137" y="38754"/>
                  <a:pt x="2212" y="38763"/>
                  <a:pt x="2288" y="38763"/>
                </a:cubicBezTo>
                <a:cubicBezTo>
                  <a:pt x="2364" y="38763"/>
                  <a:pt x="2439" y="38754"/>
                  <a:pt x="2496" y="38754"/>
                </a:cubicBezTo>
                <a:cubicBezTo>
                  <a:pt x="2609" y="38716"/>
                  <a:pt x="2723" y="38640"/>
                  <a:pt x="2761" y="38565"/>
                </a:cubicBezTo>
                <a:lnTo>
                  <a:pt x="2685" y="38413"/>
                </a:lnTo>
                <a:cubicBezTo>
                  <a:pt x="2685" y="38413"/>
                  <a:pt x="2685" y="38413"/>
                  <a:pt x="2647" y="38375"/>
                </a:cubicBezTo>
                <a:cubicBezTo>
                  <a:pt x="2618" y="38317"/>
                  <a:pt x="2545" y="38237"/>
                  <a:pt x="2392" y="38237"/>
                </a:cubicBezTo>
                <a:close/>
                <a:moveTo>
                  <a:pt x="7084" y="38237"/>
                </a:moveTo>
                <a:cubicBezTo>
                  <a:pt x="7021" y="38237"/>
                  <a:pt x="6964" y="38256"/>
                  <a:pt x="6919" y="38300"/>
                </a:cubicBezTo>
                <a:cubicBezTo>
                  <a:pt x="6806" y="38375"/>
                  <a:pt x="6806" y="38527"/>
                  <a:pt x="6806" y="38678"/>
                </a:cubicBezTo>
                <a:lnTo>
                  <a:pt x="6806" y="38716"/>
                </a:lnTo>
                <a:lnTo>
                  <a:pt x="6957" y="38829"/>
                </a:lnTo>
                <a:cubicBezTo>
                  <a:pt x="7184" y="38829"/>
                  <a:pt x="7335" y="38640"/>
                  <a:pt x="7335" y="38451"/>
                </a:cubicBezTo>
                <a:cubicBezTo>
                  <a:pt x="7335" y="38375"/>
                  <a:pt x="7335" y="38338"/>
                  <a:pt x="7297" y="38300"/>
                </a:cubicBezTo>
                <a:lnTo>
                  <a:pt x="7222" y="38262"/>
                </a:lnTo>
                <a:cubicBezTo>
                  <a:pt x="7175" y="38246"/>
                  <a:pt x="7128" y="38237"/>
                  <a:pt x="7084" y="38237"/>
                </a:cubicBezTo>
                <a:close/>
                <a:moveTo>
                  <a:pt x="959" y="37461"/>
                </a:moveTo>
                <a:cubicBezTo>
                  <a:pt x="764" y="37461"/>
                  <a:pt x="666" y="37554"/>
                  <a:pt x="568" y="37619"/>
                </a:cubicBezTo>
                <a:cubicBezTo>
                  <a:pt x="530" y="37657"/>
                  <a:pt x="492" y="37657"/>
                  <a:pt x="454" y="37695"/>
                </a:cubicBezTo>
                <a:lnTo>
                  <a:pt x="379" y="37733"/>
                </a:lnTo>
                <a:cubicBezTo>
                  <a:pt x="341" y="37846"/>
                  <a:pt x="379" y="37960"/>
                  <a:pt x="417" y="37997"/>
                </a:cubicBezTo>
                <a:cubicBezTo>
                  <a:pt x="379" y="38035"/>
                  <a:pt x="379" y="38073"/>
                  <a:pt x="379" y="38073"/>
                </a:cubicBezTo>
                <a:lnTo>
                  <a:pt x="454" y="38224"/>
                </a:lnTo>
                <a:cubicBezTo>
                  <a:pt x="568" y="38262"/>
                  <a:pt x="681" y="38300"/>
                  <a:pt x="832" y="38338"/>
                </a:cubicBezTo>
                <a:lnTo>
                  <a:pt x="719" y="38375"/>
                </a:lnTo>
                <a:cubicBezTo>
                  <a:pt x="719" y="38413"/>
                  <a:pt x="719" y="38413"/>
                  <a:pt x="719" y="38413"/>
                </a:cubicBezTo>
                <a:cubicBezTo>
                  <a:pt x="681" y="38451"/>
                  <a:pt x="643" y="38527"/>
                  <a:pt x="681" y="38640"/>
                </a:cubicBezTo>
                <a:lnTo>
                  <a:pt x="681" y="38678"/>
                </a:lnTo>
                <a:cubicBezTo>
                  <a:pt x="760" y="38809"/>
                  <a:pt x="928" y="38849"/>
                  <a:pt x="1050" y="38849"/>
                </a:cubicBezTo>
                <a:cubicBezTo>
                  <a:pt x="1104" y="38849"/>
                  <a:pt x="1149" y="38841"/>
                  <a:pt x="1173" y="38829"/>
                </a:cubicBezTo>
                <a:lnTo>
                  <a:pt x="1286" y="38716"/>
                </a:lnTo>
                <a:cubicBezTo>
                  <a:pt x="1286" y="38602"/>
                  <a:pt x="1248" y="38451"/>
                  <a:pt x="1135" y="38375"/>
                </a:cubicBezTo>
                <a:cubicBezTo>
                  <a:pt x="1135" y="38338"/>
                  <a:pt x="1097" y="38338"/>
                  <a:pt x="1097" y="38338"/>
                </a:cubicBezTo>
                <a:lnTo>
                  <a:pt x="1135" y="38338"/>
                </a:lnTo>
                <a:lnTo>
                  <a:pt x="1248" y="38224"/>
                </a:lnTo>
                <a:lnTo>
                  <a:pt x="1248" y="38186"/>
                </a:lnTo>
                <a:cubicBezTo>
                  <a:pt x="1286" y="38111"/>
                  <a:pt x="1286" y="37960"/>
                  <a:pt x="1286" y="37846"/>
                </a:cubicBezTo>
                <a:cubicBezTo>
                  <a:pt x="1286" y="37695"/>
                  <a:pt x="1248" y="37582"/>
                  <a:pt x="1135" y="37506"/>
                </a:cubicBezTo>
                <a:lnTo>
                  <a:pt x="1059" y="37468"/>
                </a:lnTo>
                <a:cubicBezTo>
                  <a:pt x="1023" y="37463"/>
                  <a:pt x="990" y="37461"/>
                  <a:pt x="959" y="37461"/>
                </a:cubicBezTo>
                <a:close/>
                <a:moveTo>
                  <a:pt x="33914" y="38300"/>
                </a:moveTo>
                <a:cubicBezTo>
                  <a:pt x="33838" y="38338"/>
                  <a:pt x="33801" y="38338"/>
                  <a:pt x="33801" y="38338"/>
                </a:cubicBezTo>
                <a:cubicBezTo>
                  <a:pt x="33763" y="38375"/>
                  <a:pt x="33763" y="38375"/>
                  <a:pt x="33725" y="38375"/>
                </a:cubicBezTo>
                <a:lnTo>
                  <a:pt x="33687" y="38375"/>
                </a:lnTo>
                <a:cubicBezTo>
                  <a:pt x="33612" y="38375"/>
                  <a:pt x="33536" y="38413"/>
                  <a:pt x="33498" y="38489"/>
                </a:cubicBezTo>
                <a:lnTo>
                  <a:pt x="33536" y="38602"/>
                </a:lnTo>
                <a:cubicBezTo>
                  <a:pt x="33536" y="38602"/>
                  <a:pt x="33536" y="38678"/>
                  <a:pt x="33536" y="38678"/>
                </a:cubicBezTo>
                <a:lnTo>
                  <a:pt x="33612" y="38829"/>
                </a:lnTo>
                <a:cubicBezTo>
                  <a:pt x="33612" y="38829"/>
                  <a:pt x="33649" y="38829"/>
                  <a:pt x="33687" y="38867"/>
                </a:cubicBezTo>
                <a:cubicBezTo>
                  <a:pt x="33649" y="38829"/>
                  <a:pt x="33612" y="38829"/>
                  <a:pt x="33612" y="38791"/>
                </a:cubicBezTo>
                <a:lnTo>
                  <a:pt x="33612" y="38791"/>
                </a:lnTo>
                <a:lnTo>
                  <a:pt x="33763" y="38905"/>
                </a:lnTo>
                <a:cubicBezTo>
                  <a:pt x="33990" y="38905"/>
                  <a:pt x="34179" y="38867"/>
                  <a:pt x="34292" y="38754"/>
                </a:cubicBezTo>
                <a:lnTo>
                  <a:pt x="34254" y="38565"/>
                </a:lnTo>
                <a:cubicBezTo>
                  <a:pt x="34217" y="38565"/>
                  <a:pt x="34217" y="38527"/>
                  <a:pt x="34217" y="38527"/>
                </a:cubicBezTo>
                <a:cubicBezTo>
                  <a:pt x="34179" y="38451"/>
                  <a:pt x="34141" y="38300"/>
                  <a:pt x="33952" y="38300"/>
                </a:cubicBezTo>
                <a:close/>
                <a:moveTo>
                  <a:pt x="55261" y="38550"/>
                </a:moveTo>
                <a:cubicBezTo>
                  <a:pt x="55220" y="38550"/>
                  <a:pt x="55175" y="38554"/>
                  <a:pt x="55124" y="38565"/>
                </a:cubicBezTo>
                <a:lnTo>
                  <a:pt x="55011" y="38640"/>
                </a:lnTo>
                <a:cubicBezTo>
                  <a:pt x="54973" y="38791"/>
                  <a:pt x="55124" y="38943"/>
                  <a:pt x="55313" y="38943"/>
                </a:cubicBezTo>
                <a:cubicBezTo>
                  <a:pt x="55464" y="38943"/>
                  <a:pt x="55578" y="38867"/>
                  <a:pt x="55578" y="38716"/>
                </a:cubicBezTo>
                <a:lnTo>
                  <a:pt x="55540" y="38640"/>
                </a:lnTo>
                <a:cubicBezTo>
                  <a:pt x="55457" y="38585"/>
                  <a:pt x="55374" y="38550"/>
                  <a:pt x="55261" y="38550"/>
                </a:cubicBezTo>
                <a:close/>
                <a:moveTo>
                  <a:pt x="7713" y="38716"/>
                </a:moveTo>
                <a:cubicBezTo>
                  <a:pt x="7638" y="38716"/>
                  <a:pt x="7487" y="38754"/>
                  <a:pt x="7487" y="38905"/>
                </a:cubicBezTo>
                <a:lnTo>
                  <a:pt x="7600" y="39056"/>
                </a:lnTo>
                <a:cubicBezTo>
                  <a:pt x="7713" y="39056"/>
                  <a:pt x="7789" y="39056"/>
                  <a:pt x="7865" y="39018"/>
                </a:cubicBezTo>
                <a:lnTo>
                  <a:pt x="7902" y="38905"/>
                </a:lnTo>
                <a:cubicBezTo>
                  <a:pt x="7902" y="38791"/>
                  <a:pt x="7827" y="38716"/>
                  <a:pt x="7713" y="38716"/>
                </a:cubicBezTo>
                <a:close/>
                <a:moveTo>
                  <a:pt x="12326" y="38716"/>
                </a:moveTo>
                <a:cubicBezTo>
                  <a:pt x="12212" y="38716"/>
                  <a:pt x="12137" y="38716"/>
                  <a:pt x="12099" y="38754"/>
                </a:cubicBezTo>
                <a:cubicBezTo>
                  <a:pt x="12023" y="38791"/>
                  <a:pt x="11986" y="38867"/>
                  <a:pt x="11986" y="38943"/>
                </a:cubicBezTo>
                <a:lnTo>
                  <a:pt x="11986" y="38980"/>
                </a:lnTo>
                <a:lnTo>
                  <a:pt x="12137" y="39094"/>
                </a:lnTo>
                <a:lnTo>
                  <a:pt x="12326" y="39094"/>
                </a:lnTo>
                <a:lnTo>
                  <a:pt x="12439" y="38980"/>
                </a:lnTo>
                <a:lnTo>
                  <a:pt x="12439" y="38829"/>
                </a:lnTo>
                <a:lnTo>
                  <a:pt x="12326" y="38716"/>
                </a:lnTo>
                <a:close/>
                <a:moveTo>
                  <a:pt x="21135" y="38678"/>
                </a:moveTo>
                <a:lnTo>
                  <a:pt x="20908" y="38754"/>
                </a:lnTo>
                <a:cubicBezTo>
                  <a:pt x="20795" y="39018"/>
                  <a:pt x="20984" y="39094"/>
                  <a:pt x="21097" y="39132"/>
                </a:cubicBezTo>
                <a:lnTo>
                  <a:pt x="21324" y="39056"/>
                </a:lnTo>
                <a:lnTo>
                  <a:pt x="21324" y="39018"/>
                </a:lnTo>
                <a:cubicBezTo>
                  <a:pt x="21324" y="38791"/>
                  <a:pt x="21211" y="38716"/>
                  <a:pt x="21135" y="38678"/>
                </a:cubicBezTo>
                <a:close/>
                <a:moveTo>
                  <a:pt x="17430" y="38754"/>
                </a:moveTo>
                <a:lnTo>
                  <a:pt x="17317" y="38905"/>
                </a:lnTo>
                <a:cubicBezTo>
                  <a:pt x="17317" y="38905"/>
                  <a:pt x="17317" y="38905"/>
                  <a:pt x="17317" y="38943"/>
                </a:cubicBezTo>
                <a:lnTo>
                  <a:pt x="17430" y="38943"/>
                </a:lnTo>
                <a:lnTo>
                  <a:pt x="17317" y="38980"/>
                </a:lnTo>
                <a:cubicBezTo>
                  <a:pt x="17317" y="39094"/>
                  <a:pt x="17354" y="39169"/>
                  <a:pt x="17468" y="39207"/>
                </a:cubicBezTo>
                <a:lnTo>
                  <a:pt x="17619" y="39132"/>
                </a:lnTo>
                <a:cubicBezTo>
                  <a:pt x="17657" y="39094"/>
                  <a:pt x="17770" y="39056"/>
                  <a:pt x="17770" y="38943"/>
                </a:cubicBezTo>
                <a:cubicBezTo>
                  <a:pt x="17770" y="38905"/>
                  <a:pt x="17770" y="38867"/>
                  <a:pt x="17732" y="38829"/>
                </a:cubicBezTo>
                <a:lnTo>
                  <a:pt x="17619" y="38754"/>
                </a:lnTo>
                <a:close/>
                <a:moveTo>
                  <a:pt x="86261" y="38819"/>
                </a:moveTo>
                <a:cubicBezTo>
                  <a:pt x="86242" y="38819"/>
                  <a:pt x="86223" y="38822"/>
                  <a:pt x="86202" y="38829"/>
                </a:cubicBezTo>
                <a:cubicBezTo>
                  <a:pt x="86089" y="38829"/>
                  <a:pt x="85975" y="38905"/>
                  <a:pt x="85975" y="39018"/>
                </a:cubicBezTo>
                <a:cubicBezTo>
                  <a:pt x="85975" y="39056"/>
                  <a:pt x="85975" y="39132"/>
                  <a:pt x="86126" y="39207"/>
                </a:cubicBezTo>
                <a:cubicBezTo>
                  <a:pt x="86164" y="39207"/>
                  <a:pt x="86240" y="39207"/>
                  <a:pt x="86315" y="39169"/>
                </a:cubicBezTo>
                <a:cubicBezTo>
                  <a:pt x="86315" y="39169"/>
                  <a:pt x="86467" y="39094"/>
                  <a:pt x="86467" y="38980"/>
                </a:cubicBezTo>
                <a:lnTo>
                  <a:pt x="86429" y="38943"/>
                </a:lnTo>
                <a:cubicBezTo>
                  <a:pt x="86398" y="38881"/>
                  <a:pt x="86342" y="38819"/>
                  <a:pt x="86261" y="38819"/>
                </a:cubicBezTo>
                <a:close/>
                <a:moveTo>
                  <a:pt x="37581" y="38839"/>
                </a:moveTo>
                <a:cubicBezTo>
                  <a:pt x="37544" y="38839"/>
                  <a:pt x="37506" y="38848"/>
                  <a:pt x="37468" y="38867"/>
                </a:cubicBezTo>
                <a:cubicBezTo>
                  <a:pt x="37355" y="38943"/>
                  <a:pt x="37317" y="39132"/>
                  <a:pt x="37430" y="39207"/>
                </a:cubicBezTo>
                <a:cubicBezTo>
                  <a:pt x="37457" y="39234"/>
                  <a:pt x="37503" y="39261"/>
                  <a:pt x="37540" y="39261"/>
                </a:cubicBezTo>
                <a:cubicBezTo>
                  <a:pt x="37556" y="39261"/>
                  <a:pt x="37570" y="39256"/>
                  <a:pt x="37581" y="39245"/>
                </a:cubicBezTo>
                <a:lnTo>
                  <a:pt x="37657" y="39207"/>
                </a:lnTo>
                <a:lnTo>
                  <a:pt x="37581" y="39207"/>
                </a:lnTo>
                <a:lnTo>
                  <a:pt x="37770" y="39094"/>
                </a:lnTo>
                <a:lnTo>
                  <a:pt x="37770" y="38980"/>
                </a:lnTo>
                <a:lnTo>
                  <a:pt x="37695" y="38867"/>
                </a:lnTo>
                <a:cubicBezTo>
                  <a:pt x="37657" y="38848"/>
                  <a:pt x="37619" y="38839"/>
                  <a:pt x="37581" y="38839"/>
                </a:cubicBezTo>
                <a:close/>
                <a:moveTo>
                  <a:pt x="5142" y="38980"/>
                </a:moveTo>
                <a:lnTo>
                  <a:pt x="4991" y="39094"/>
                </a:lnTo>
                <a:lnTo>
                  <a:pt x="4991" y="39207"/>
                </a:lnTo>
                <a:lnTo>
                  <a:pt x="5142" y="39321"/>
                </a:lnTo>
                <a:cubicBezTo>
                  <a:pt x="5180" y="39321"/>
                  <a:pt x="5218" y="39358"/>
                  <a:pt x="5332" y="39358"/>
                </a:cubicBezTo>
                <a:lnTo>
                  <a:pt x="5445" y="39245"/>
                </a:lnTo>
                <a:lnTo>
                  <a:pt x="5445" y="39094"/>
                </a:lnTo>
                <a:lnTo>
                  <a:pt x="5332" y="38980"/>
                </a:lnTo>
                <a:close/>
                <a:moveTo>
                  <a:pt x="9453" y="39283"/>
                </a:moveTo>
                <a:lnTo>
                  <a:pt x="9339" y="39358"/>
                </a:lnTo>
                <a:cubicBezTo>
                  <a:pt x="9301" y="39548"/>
                  <a:pt x="9490" y="39623"/>
                  <a:pt x="9566" y="39623"/>
                </a:cubicBezTo>
                <a:lnTo>
                  <a:pt x="9793" y="39548"/>
                </a:lnTo>
                <a:lnTo>
                  <a:pt x="9793" y="39510"/>
                </a:lnTo>
                <a:cubicBezTo>
                  <a:pt x="9793" y="39434"/>
                  <a:pt x="9755" y="39358"/>
                  <a:pt x="9717" y="39358"/>
                </a:cubicBezTo>
                <a:cubicBezTo>
                  <a:pt x="9642" y="39283"/>
                  <a:pt x="9566" y="39283"/>
                  <a:pt x="9453" y="39283"/>
                </a:cubicBezTo>
                <a:close/>
                <a:moveTo>
                  <a:pt x="26882" y="39321"/>
                </a:moveTo>
                <a:lnTo>
                  <a:pt x="26768" y="39434"/>
                </a:lnTo>
                <a:cubicBezTo>
                  <a:pt x="26731" y="39737"/>
                  <a:pt x="26920" y="39774"/>
                  <a:pt x="26995" y="39774"/>
                </a:cubicBezTo>
                <a:lnTo>
                  <a:pt x="27146" y="39661"/>
                </a:lnTo>
                <a:cubicBezTo>
                  <a:pt x="27146" y="39661"/>
                  <a:pt x="27146" y="39623"/>
                  <a:pt x="27184" y="39623"/>
                </a:cubicBezTo>
                <a:cubicBezTo>
                  <a:pt x="27184" y="39585"/>
                  <a:pt x="27184" y="39548"/>
                  <a:pt x="27184" y="39510"/>
                </a:cubicBezTo>
                <a:cubicBezTo>
                  <a:pt x="27184" y="39434"/>
                  <a:pt x="27146" y="39321"/>
                  <a:pt x="26882" y="39321"/>
                </a:cubicBezTo>
                <a:close/>
                <a:moveTo>
                  <a:pt x="57846" y="39434"/>
                </a:moveTo>
                <a:cubicBezTo>
                  <a:pt x="57771" y="39434"/>
                  <a:pt x="57695" y="39434"/>
                  <a:pt x="57619" y="39472"/>
                </a:cubicBezTo>
                <a:cubicBezTo>
                  <a:pt x="57544" y="39510"/>
                  <a:pt x="57468" y="39585"/>
                  <a:pt x="57468" y="39699"/>
                </a:cubicBezTo>
                <a:cubicBezTo>
                  <a:pt x="57468" y="39774"/>
                  <a:pt x="57544" y="39850"/>
                  <a:pt x="57657" y="39888"/>
                </a:cubicBezTo>
                <a:lnTo>
                  <a:pt x="57808" y="39812"/>
                </a:lnTo>
                <a:cubicBezTo>
                  <a:pt x="57846" y="39774"/>
                  <a:pt x="57960" y="39737"/>
                  <a:pt x="57960" y="39623"/>
                </a:cubicBezTo>
                <a:cubicBezTo>
                  <a:pt x="57960" y="39585"/>
                  <a:pt x="57960" y="39548"/>
                  <a:pt x="57922" y="39510"/>
                </a:cubicBezTo>
                <a:lnTo>
                  <a:pt x="57846" y="39434"/>
                </a:lnTo>
                <a:close/>
                <a:moveTo>
                  <a:pt x="5785" y="39888"/>
                </a:moveTo>
                <a:lnTo>
                  <a:pt x="5823" y="39963"/>
                </a:lnTo>
                <a:cubicBezTo>
                  <a:pt x="5823" y="39963"/>
                  <a:pt x="5785" y="39926"/>
                  <a:pt x="5785" y="39888"/>
                </a:cubicBezTo>
                <a:close/>
                <a:moveTo>
                  <a:pt x="18375" y="39510"/>
                </a:moveTo>
                <a:cubicBezTo>
                  <a:pt x="18224" y="39623"/>
                  <a:pt x="18262" y="39774"/>
                  <a:pt x="18375" y="39888"/>
                </a:cubicBezTo>
                <a:cubicBezTo>
                  <a:pt x="18430" y="39943"/>
                  <a:pt x="18486" y="39978"/>
                  <a:pt x="18556" y="39978"/>
                </a:cubicBezTo>
                <a:cubicBezTo>
                  <a:pt x="18582" y="39978"/>
                  <a:pt x="18609" y="39974"/>
                  <a:pt x="18640" y="39963"/>
                </a:cubicBezTo>
                <a:lnTo>
                  <a:pt x="18791" y="39850"/>
                </a:lnTo>
                <a:cubicBezTo>
                  <a:pt x="18753" y="39774"/>
                  <a:pt x="18715" y="39548"/>
                  <a:pt x="18489" y="39510"/>
                </a:cubicBezTo>
                <a:close/>
                <a:moveTo>
                  <a:pt x="35653" y="39780"/>
                </a:moveTo>
                <a:cubicBezTo>
                  <a:pt x="35614" y="39780"/>
                  <a:pt x="35575" y="39789"/>
                  <a:pt x="35540" y="39812"/>
                </a:cubicBezTo>
                <a:cubicBezTo>
                  <a:pt x="35502" y="39812"/>
                  <a:pt x="35426" y="39850"/>
                  <a:pt x="35426" y="39963"/>
                </a:cubicBezTo>
                <a:lnTo>
                  <a:pt x="35540" y="40077"/>
                </a:lnTo>
                <a:cubicBezTo>
                  <a:pt x="35592" y="40103"/>
                  <a:pt x="35662" y="40147"/>
                  <a:pt x="35738" y="40147"/>
                </a:cubicBezTo>
                <a:cubicBezTo>
                  <a:pt x="35772" y="40147"/>
                  <a:pt x="35807" y="40138"/>
                  <a:pt x="35842" y="40115"/>
                </a:cubicBezTo>
                <a:cubicBezTo>
                  <a:pt x="35880" y="40115"/>
                  <a:pt x="35956" y="40077"/>
                  <a:pt x="35956" y="39963"/>
                </a:cubicBezTo>
                <a:lnTo>
                  <a:pt x="35880" y="39850"/>
                </a:lnTo>
                <a:cubicBezTo>
                  <a:pt x="35828" y="39824"/>
                  <a:pt x="35740" y="39780"/>
                  <a:pt x="35653" y="39780"/>
                </a:cubicBezTo>
                <a:close/>
                <a:moveTo>
                  <a:pt x="6022" y="39575"/>
                </a:moveTo>
                <a:cubicBezTo>
                  <a:pt x="5995" y="39575"/>
                  <a:pt x="5967" y="39578"/>
                  <a:pt x="5936" y="39585"/>
                </a:cubicBezTo>
                <a:lnTo>
                  <a:pt x="5861" y="39737"/>
                </a:lnTo>
                <a:cubicBezTo>
                  <a:pt x="5823" y="39737"/>
                  <a:pt x="5785" y="39774"/>
                  <a:pt x="5747" y="39812"/>
                </a:cubicBezTo>
                <a:lnTo>
                  <a:pt x="5785" y="39888"/>
                </a:lnTo>
                <a:lnTo>
                  <a:pt x="5747" y="39888"/>
                </a:lnTo>
                <a:lnTo>
                  <a:pt x="5823" y="40077"/>
                </a:lnTo>
                <a:lnTo>
                  <a:pt x="5861" y="40077"/>
                </a:lnTo>
                <a:cubicBezTo>
                  <a:pt x="5936" y="40115"/>
                  <a:pt x="6050" y="40152"/>
                  <a:pt x="6201" y="40190"/>
                </a:cubicBezTo>
                <a:lnTo>
                  <a:pt x="6314" y="40152"/>
                </a:lnTo>
                <a:cubicBezTo>
                  <a:pt x="6390" y="40115"/>
                  <a:pt x="6428" y="40039"/>
                  <a:pt x="6428" y="40001"/>
                </a:cubicBezTo>
                <a:cubicBezTo>
                  <a:pt x="6428" y="39926"/>
                  <a:pt x="6390" y="39888"/>
                  <a:pt x="6390" y="39888"/>
                </a:cubicBezTo>
                <a:cubicBezTo>
                  <a:pt x="6390" y="39850"/>
                  <a:pt x="6390" y="39850"/>
                  <a:pt x="6352" y="39850"/>
                </a:cubicBezTo>
                <a:lnTo>
                  <a:pt x="6390" y="39850"/>
                </a:lnTo>
                <a:lnTo>
                  <a:pt x="6239" y="39623"/>
                </a:lnTo>
                <a:cubicBezTo>
                  <a:pt x="6209" y="39623"/>
                  <a:pt x="6130" y="39575"/>
                  <a:pt x="6022" y="39575"/>
                </a:cubicBezTo>
                <a:close/>
                <a:moveTo>
                  <a:pt x="27336" y="40001"/>
                </a:moveTo>
                <a:lnTo>
                  <a:pt x="27222" y="40115"/>
                </a:lnTo>
                <a:cubicBezTo>
                  <a:pt x="27184" y="40152"/>
                  <a:pt x="27146" y="40190"/>
                  <a:pt x="27109" y="40228"/>
                </a:cubicBezTo>
                <a:lnTo>
                  <a:pt x="27260" y="40379"/>
                </a:lnTo>
                <a:lnTo>
                  <a:pt x="27449" y="40379"/>
                </a:lnTo>
                <a:lnTo>
                  <a:pt x="27562" y="40266"/>
                </a:lnTo>
                <a:lnTo>
                  <a:pt x="27562" y="40190"/>
                </a:lnTo>
                <a:lnTo>
                  <a:pt x="27562" y="40152"/>
                </a:lnTo>
                <a:cubicBezTo>
                  <a:pt x="27562" y="40115"/>
                  <a:pt x="27562" y="40077"/>
                  <a:pt x="27487" y="40039"/>
                </a:cubicBezTo>
                <a:cubicBezTo>
                  <a:pt x="27487" y="40001"/>
                  <a:pt x="27411" y="40001"/>
                  <a:pt x="27336" y="40001"/>
                </a:cubicBezTo>
                <a:close/>
                <a:moveTo>
                  <a:pt x="80002" y="39812"/>
                </a:moveTo>
                <a:cubicBezTo>
                  <a:pt x="79737" y="39888"/>
                  <a:pt x="79510" y="40001"/>
                  <a:pt x="79434" y="40228"/>
                </a:cubicBezTo>
                <a:lnTo>
                  <a:pt x="79510" y="40379"/>
                </a:lnTo>
                <a:cubicBezTo>
                  <a:pt x="79586" y="40417"/>
                  <a:pt x="79671" y="40436"/>
                  <a:pt x="79751" y="40436"/>
                </a:cubicBezTo>
                <a:cubicBezTo>
                  <a:pt x="79831" y="40436"/>
                  <a:pt x="79907" y="40417"/>
                  <a:pt x="79964" y="40379"/>
                </a:cubicBezTo>
                <a:cubicBezTo>
                  <a:pt x="80115" y="40304"/>
                  <a:pt x="80191" y="40152"/>
                  <a:pt x="80191" y="40001"/>
                </a:cubicBezTo>
                <a:cubicBezTo>
                  <a:pt x="80191" y="39963"/>
                  <a:pt x="80191" y="39926"/>
                  <a:pt x="80191" y="39888"/>
                </a:cubicBezTo>
                <a:lnTo>
                  <a:pt x="80002" y="39812"/>
                </a:lnTo>
                <a:close/>
                <a:moveTo>
                  <a:pt x="11040" y="40039"/>
                </a:moveTo>
                <a:cubicBezTo>
                  <a:pt x="10927" y="40039"/>
                  <a:pt x="10814" y="40115"/>
                  <a:pt x="10814" y="40190"/>
                </a:cubicBezTo>
                <a:lnTo>
                  <a:pt x="10889" y="40341"/>
                </a:lnTo>
                <a:cubicBezTo>
                  <a:pt x="10889" y="40374"/>
                  <a:pt x="10973" y="40463"/>
                  <a:pt x="11141" y="40463"/>
                </a:cubicBezTo>
                <a:cubicBezTo>
                  <a:pt x="11168" y="40463"/>
                  <a:pt x="11198" y="40460"/>
                  <a:pt x="11229" y="40455"/>
                </a:cubicBezTo>
                <a:lnTo>
                  <a:pt x="11305" y="40379"/>
                </a:lnTo>
                <a:cubicBezTo>
                  <a:pt x="11305" y="40341"/>
                  <a:pt x="11305" y="40304"/>
                  <a:pt x="11305" y="40304"/>
                </a:cubicBezTo>
                <a:cubicBezTo>
                  <a:pt x="11305" y="40152"/>
                  <a:pt x="11192" y="40077"/>
                  <a:pt x="11040" y="40039"/>
                </a:cubicBezTo>
                <a:close/>
                <a:moveTo>
                  <a:pt x="85937" y="40266"/>
                </a:moveTo>
                <a:lnTo>
                  <a:pt x="85711" y="40341"/>
                </a:lnTo>
                <a:lnTo>
                  <a:pt x="85711" y="40493"/>
                </a:lnTo>
                <a:lnTo>
                  <a:pt x="85824" y="40606"/>
                </a:lnTo>
                <a:lnTo>
                  <a:pt x="86013" y="40606"/>
                </a:lnTo>
                <a:lnTo>
                  <a:pt x="86126" y="40493"/>
                </a:lnTo>
                <a:cubicBezTo>
                  <a:pt x="86164" y="40493"/>
                  <a:pt x="86164" y="40455"/>
                  <a:pt x="86164" y="40455"/>
                </a:cubicBezTo>
                <a:cubicBezTo>
                  <a:pt x="86164" y="40304"/>
                  <a:pt x="86013" y="40266"/>
                  <a:pt x="85937" y="40266"/>
                </a:cubicBezTo>
                <a:close/>
                <a:moveTo>
                  <a:pt x="64689" y="40266"/>
                </a:moveTo>
                <a:cubicBezTo>
                  <a:pt x="64463" y="40266"/>
                  <a:pt x="64387" y="40379"/>
                  <a:pt x="64311" y="40493"/>
                </a:cubicBezTo>
                <a:lnTo>
                  <a:pt x="64349" y="40606"/>
                </a:lnTo>
                <a:cubicBezTo>
                  <a:pt x="64387" y="40644"/>
                  <a:pt x="64463" y="40682"/>
                  <a:pt x="64538" y="40682"/>
                </a:cubicBezTo>
                <a:cubicBezTo>
                  <a:pt x="64652" y="40682"/>
                  <a:pt x="64765" y="40644"/>
                  <a:pt x="64841" y="40568"/>
                </a:cubicBezTo>
                <a:lnTo>
                  <a:pt x="64765" y="40379"/>
                </a:lnTo>
                <a:lnTo>
                  <a:pt x="64803" y="40379"/>
                </a:lnTo>
                <a:lnTo>
                  <a:pt x="64689" y="40266"/>
                </a:lnTo>
                <a:close/>
                <a:moveTo>
                  <a:pt x="379" y="40379"/>
                </a:moveTo>
                <a:cubicBezTo>
                  <a:pt x="265" y="40379"/>
                  <a:pt x="152" y="40417"/>
                  <a:pt x="114" y="40568"/>
                </a:cubicBezTo>
                <a:lnTo>
                  <a:pt x="227" y="40720"/>
                </a:lnTo>
                <a:cubicBezTo>
                  <a:pt x="379" y="40720"/>
                  <a:pt x="454" y="40720"/>
                  <a:pt x="492" y="40644"/>
                </a:cubicBezTo>
                <a:lnTo>
                  <a:pt x="568" y="40531"/>
                </a:lnTo>
                <a:cubicBezTo>
                  <a:pt x="568" y="40455"/>
                  <a:pt x="492" y="40379"/>
                  <a:pt x="379" y="40379"/>
                </a:cubicBezTo>
                <a:close/>
                <a:moveTo>
                  <a:pt x="28772" y="39888"/>
                </a:moveTo>
                <a:cubicBezTo>
                  <a:pt x="28700" y="39960"/>
                  <a:pt x="28659" y="39986"/>
                  <a:pt x="28609" y="39986"/>
                </a:cubicBezTo>
                <a:cubicBezTo>
                  <a:pt x="28580" y="39986"/>
                  <a:pt x="28549" y="39977"/>
                  <a:pt x="28508" y="39963"/>
                </a:cubicBezTo>
                <a:lnTo>
                  <a:pt x="28356" y="40001"/>
                </a:lnTo>
                <a:cubicBezTo>
                  <a:pt x="28281" y="40077"/>
                  <a:pt x="28281" y="40152"/>
                  <a:pt x="28281" y="40266"/>
                </a:cubicBezTo>
                <a:lnTo>
                  <a:pt x="28281" y="40417"/>
                </a:lnTo>
                <a:lnTo>
                  <a:pt x="28394" y="40531"/>
                </a:lnTo>
                <a:cubicBezTo>
                  <a:pt x="28432" y="40568"/>
                  <a:pt x="28470" y="40568"/>
                  <a:pt x="28508" y="40568"/>
                </a:cubicBezTo>
                <a:lnTo>
                  <a:pt x="28470" y="40682"/>
                </a:lnTo>
                <a:cubicBezTo>
                  <a:pt x="28583" y="40757"/>
                  <a:pt x="28772" y="40757"/>
                  <a:pt x="28961" y="40757"/>
                </a:cubicBezTo>
                <a:lnTo>
                  <a:pt x="29075" y="40644"/>
                </a:lnTo>
                <a:cubicBezTo>
                  <a:pt x="29075" y="40606"/>
                  <a:pt x="29075" y="40606"/>
                  <a:pt x="29075" y="40606"/>
                </a:cubicBezTo>
                <a:lnTo>
                  <a:pt x="29264" y="40493"/>
                </a:lnTo>
                <a:cubicBezTo>
                  <a:pt x="29264" y="40190"/>
                  <a:pt x="29150" y="40001"/>
                  <a:pt x="28961" y="39888"/>
                </a:cubicBezTo>
                <a:close/>
                <a:moveTo>
                  <a:pt x="14443" y="40341"/>
                </a:moveTo>
                <a:lnTo>
                  <a:pt x="14216" y="40455"/>
                </a:lnTo>
                <a:cubicBezTo>
                  <a:pt x="14254" y="40531"/>
                  <a:pt x="14254" y="40531"/>
                  <a:pt x="14254" y="40568"/>
                </a:cubicBezTo>
                <a:lnTo>
                  <a:pt x="14254" y="40606"/>
                </a:lnTo>
                <a:cubicBezTo>
                  <a:pt x="14254" y="40644"/>
                  <a:pt x="14254" y="40682"/>
                  <a:pt x="14292" y="40757"/>
                </a:cubicBezTo>
                <a:lnTo>
                  <a:pt x="14405" y="40795"/>
                </a:lnTo>
                <a:lnTo>
                  <a:pt x="14594" y="40795"/>
                </a:lnTo>
                <a:lnTo>
                  <a:pt x="14746" y="40720"/>
                </a:lnTo>
                <a:cubicBezTo>
                  <a:pt x="14746" y="40682"/>
                  <a:pt x="14746" y="40644"/>
                  <a:pt x="14746" y="40644"/>
                </a:cubicBezTo>
                <a:cubicBezTo>
                  <a:pt x="14746" y="40455"/>
                  <a:pt x="14594" y="40379"/>
                  <a:pt x="14481" y="40341"/>
                </a:cubicBezTo>
                <a:close/>
                <a:moveTo>
                  <a:pt x="61060" y="40379"/>
                </a:moveTo>
                <a:lnTo>
                  <a:pt x="60909" y="40493"/>
                </a:lnTo>
                <a:lnTo>
                  <a:pt x="60909" y="40757"/>
                </a:lnTo>
                <a:lnTo>
                  <a:pt x="61060" y="40871"/>
                </a:lnTo>
                <a:cubicBezTo>
                  <a:pt x="61098" y="40871"/>
                  <a:pt x="61136" y="40871"/>
                  <a:pt x="61173" y="40909"/>
                </a:cubicBezTo>
                <a:lnTo>
                  <a:pt x="61362" y="40833"/>
                </a:lnTo>
                <a:cubicBezTo>
                  <a:pt x="61400" y="40795"/>
                  <a:pt x="61400" y="40720"/>
                  <a:pt x="61400" y="40682"/>
                </a:cubicBezTo>
                <a:cubicBezTo>
                  <a:pt x="61400" y="40493"/>
                  <a:pt x="61287" y="40379"/>
                  <a:pt x="61060" y="40379"/>
                </a:cubicBezTo>
                <a:close/>
                <a:moveTo>
                  <a:pt x="79841" y="40553"/>
                </a:moveTo>
                <a:cubicBezTo>
                  <a:pt x="79819" y="40553"/>
                  <a:pt x="79797" y="40557"/>
                  <a:pt x="79775" y="40568"/>
                </a:cubicBezTo>
                <a:cubicBezTo>
                  <a:pt x="79661" y="40644"/>
                  <a:pt x="79623" y="40833"/>
                  <a:pt x="79737" y="40946"/>
                </a:cubicBezTo>
                <a:cubicBezTo>
                  <a:pt x="79762" y="40946"/>
                  <a:pt x="79804" y="40963"/>
                  <a:pt x="79841" y="40963"/>
                </a:cubicBezTo>
                <a:cubicBezTo>
                  <a:pt x="79859" y="40963"/>
                  <a:pt x="79876" y="40959"/>
                  <a:pt x="79888" y="40946"/>
                </a:cubicBezTo>
                <a:lnTo>
                  <a:pt x="79964" y="40909"/>
                </a:lnTo>
                <a:lnTo>
                  <a:pt x="79888" y="40909"/>
                </a:lnTo>
                <a:lnTo>
                  <a:pt x="80077" y="40795"/>
                </a:lnTo>
                <a:lnTo>
                  <a:pt x="80077" y="40682"/>
                </a:lnTo>
                <a:lnTo>
                  <a:pt x="80002" y="40606"/>
                </a:lnTo>
                <a:cubicBezTo>
                  <a:pt x="79948" y="40579"/>
                  <a:pt x="79895" y="40553"/>
                  <a:pt x="79841" y="40553"/>
                </a:cubicBezTo>
                <a:close/>
                <a:moveTo>
                  <a:pt x="32629" y="40568"/>
                </a:moveTo>
                <a:lnTo>
                  <a:pt x="32553" y="40682"/>
                </a:lnTo>
                <a:lnTo>
                  <a:pt x="32553" y="40909"/>
                </a:lnTo>
                <a:lnTo>
                  <a:pt x="32666" y="41022"/>
                </a:lnTo>
                <a:lnTo>
                  <a:pt x="32818" y="41022"/>
                </a:lnTo>
                <a:lnTo>
                  <a:pt x="32931" y="40871"/>
                </a:lnTo>
                <a:cubicBezTo>
                  <a:pt x="32931" y="40871"/>
                  <a:pt x="32931" y="40833"/>
                  <a:pt x="32931" y="40833"/>
                </a:cubicBezTo>
                <a:cubicBezTo>
                  <a:pt x="32931" y="40795"/>
                  <a:pt x="32931" y="40795"/>
                  <a:pt x="32931" y="40757"/>
                </a:cubicBezTo>
                <a:cubicBezTo>
                  <a:pt x="32931" y="40720"/>
                  <a:pt x="32931" y="40644"/>
                  <a:pt x="32855" y="40606"/>
                </a:cubicBezTo>
                <a:cubicBezTo>
                  <a:pt x="32818" y="40568"/>
                  <a:pt x="32742" y="40568"/>
                  <a:pt x="32629" y="40568"/>
                </a:cubicBezTo>
                <a:close/>
                <a:moveTo>
                  <a:pt x="12231" y="40413"/>
                </a:moveTo>
                <a:cubicBezTo>
                  <a:pt x="12214" y="40413"/>
                  <a:pt x="12195" y="40414"/>
                  <a:pt x="12175" y="40417"/>
                </a:cubicBezTo>
                <a:lnTo>
                  <a:pt x="12061" y="40531"/>
                </a:lnTo>
                <a:cubicBezTo>
                  <a:pt x="12023" y="40644"/>
                  <a:pt x="12061" y="40757"/>
                  <a:pt x="12137" y="40795"/>
                </a:cubicBezTo>
                <a:cubicBezTo>
                  <a:pt x="12175" y="40833"/>
                  <a:pt x="12212" y="40833"/>
                  <a:pt x="12250" y="40871"/>
                </a:cubicBezTo>
                <a:cubicBezTo>
                  <a:pt x="12212" y="40871"/>
                  <a:pt x="12175" y="40946"/>
                  <a:pt x="12175" y="41022"/>
                </a:cubicBezTo>
                <a:lnTo>
                  <a:pt x="12326" y="41022"/>
                </a:lnTo>
                <a:cubicBezTo>
                  <a:pt x="12326" y="41022"/>
                  <a:pt x="12288" y="41022"/>
                  <a:pt x="12326" y="41060"/>
                </a:cubicBezTo>
                <a:lnTo>
                  <a:pt x="12477" y="41060"/>
                </a:lnTo>
                <a:cubicBezTo>
                  <a:pt x="12515" y="41022"/>
                  <a:pt x="12477" y="41022"/>
                  <a:pt x="12477" y="41022"/>
                </a:cubicBezTo>
                <a:lnTo>
                  <a:pt x="12628" y="41022"/>
                </a:lnTo>
                <a:cubicBezTo>
                  <a:pt x="12628" y="40909"/>
                  <a:pt x="12553" y="40833"/>
                  <a:pt x="12402" y="40833"/>
                </a:cubicBezTo>
                <a:lnTo>
                  <a:pt x="12515" y="40720"/>
                </a:lnTo>
                <a:lnTo>
                  <a:pt x="12515" y="40682"/>
                </a:lnTo>
                <a:cubicBezTo>
                  <a:pt x="12480" y="40612"/>
                  <a:pt x="12445" y="40413"/>
                  <a:pt x="12231" y="40413"/>
                </a:cubicBezTo>
                <a:close/>
                <a:moveTo>
                  <a:pt x="33347" y="40720"/>
                </a:moveTo>
                <a:cubicBezTo>
                  <a:pt x="33082" y="40757"/>
                  <a:pt x="33044" y="40871"/>
                  <a:pt x="33082" y="40984"/>
                </a:cubicBezTo>
                <a:lnTo>
                  <a:pt x="33234" y="41060"/>
                </a:lnTo>
                <a:lnTo>
                  <a:pt x="33271" y="41060"/>
                </a:lnTo>
                <a:cubicBezTo>
                  <a:pt x="33347" y="41060"/>
                  <a:pt x="33536" y="41060"/>
                  <a:pt x="33536" y="40909"/>
                </a:cubicBezTo>
                <a:lnTo>
                  <a:pt x="33460" y="40833"/>
                </a:lnTo>
                <a:cubicBezTo>
                  <a:pt x="33460" y="40871"/>
                  <a:pt x="33460" y="40871"/>
                  <a:pt x="33460" y="40871"/>
                </a:cubicBezTo>
                <a:lnTo>
                  <a:pt x="33347" y="40720"/>
                </a:lnTo>
                <a:close/>
                <a:moveTo>
                  <a:pt x="89038" y="40531"/>
                </a:moveTo>
                <a:lnTo>
                  <a:pt x="88849" y="40682"/>
                </a:lnTo>
                <a:cubicBezTo>
                  <a:pt x="88849" y="40682"/>
                  <a:pt x="88849" y="40644"/>
                  <a:pt x="88849" y="40644"/>
                </a:cubicBezTo>
                <a:cubicBezTo>
                  <a:pt x="88849" y="40644"/>
                  <a:pt x="88849" y="40682"/>
                  <a:pt x="88811" y="40682"/>
                </a:cubicBezTo>
                <a:cubicBezTo>
                  <a:pt x="88735" y="40682"/>
                  <a:pt x="88622" y="40720"/>
                  <a:pt x="88584" y="40795"/>
                </a:cubicBezTo>
                <a:lnTo>
                  <a:pt x="88622" y="40909"/>
                </a:lnTo>
                <a:cubicBezTo>
                  <a:pt x="88714" y="41024"/>
                  <a:pt x="88864" y="41069"/>
                  <a:pt x="89026" y="41069"/>
                </a:cubicBezTo>
                <a:cubicBezTo>
                  <a:pt x="89129" y="41069"/>
                  <a:pt x="89238" y="41051"/>
                  <a:pt x="89340" y="41022"/>
                </a:cubicBezTo>
                <a:lnTo>
                  <a:pt x="89416" y="40909"/>
                </a:lnTo>
                <a:lnTo>
                  <a:pt x="89416" y="40871"/>
                </a:lnTo>
                <a:cubicBezTo>
                  <a:pt x="89416" y="40819"/>
                  <a:pt x="89398" y="40786"/>
                  <a:pt x="89375" y="40757"/>
                </a:cubicBezTo>
                <a:lnTo>
                  <a:pt x="89375" y="40757"/>
                </a:lnTo>
                <a:cubicBezTo>
                  <a:pt x="89376" y="40757"/>
                  <a:pt x="89377" y="40757"/>
                  <a:pt x="89378" y="40757"/>
                </a:cubicBezTo>
                <a:lnTo>
                  <a:pt x="89264" y="40568"/>
                </a:lnTo>
                <a:cubicBezTo>
                  <a:pt x="89231" y="40579"/>
                  <a:pt x="89201" y="40584"/>
                  <a:pt x="89174" y="40584"/>
                </a:cubicBezTo>
                <a:cubicBezTo>
                  <a:pt x="89110" y="40584"/>
                  <a:pt x="89064" y="40557"/>
                  <a:pt x="89038" y="40531"/>
                </a:cubicBezTo>
                <a:close/>
                <a:moveTo>
                  <a:pt x="70247" y="40720"/>
                </a:moveTo>
                <a:cubicBezTo>
                  <a:pt x="70134" y="40795"/>
                  <a:pt x="70096" y="40984"/>
                  <a:pt x="70209" y="41098"/>
                </a:cubicBezTo>
                <a:cubicBezTo>
                  <a:pt x="70235" y="41098"/>
                  <a:pt x="70277" y="41114"/>
                  <a:pt x="70313" y="41114"/>
                </a:cubicBezTo>
                <a:cubicBezTo>
                  <a:pt x="70331" y="41114"/>
                  <a:pt x="70348" y="41110"/>
                  <a:pt x="70361" y="41098"/>
                </a:cubicBezTo>
                <a:lnTo>
                  <a:pt x="70436" y="41060"/>
                </a:lnTo>
                <a:lnTo>
                  <a:pt x="70361" y="41060"/>
                </a:lnTo>
                <a:lnTo>
                  <a:pt x="70550" y="40946"/>
                </a:lnTo>
                <a:lnTo>
                  <a:pt x="70550" y="40833"/>
                </a:lnTo>
                <a:lnTo>
                  <a:pt x="70474" y="40757"/>
                </a:lnTo>
                <a:cubicBezTo>
                  <a:pt x="70398" y="40720"/>
                  <a:pt x="70323" y="40720"/>
                  <a:pt x="70247" y="40720"/>
                </a:cubicBezTo>
                <a:close/>
                <a:moveTo>
                  <a:pt x="26844" y="40606"/>
                </a:moveTo>
                <a:lnTo>
                  <a:pt x="26693" y="40720"/>
                </a:lnTo>
                <a:cubicBezTo>
                  <a:pt x="26693" y="40757"/>
                  <a:pt x="26693" y="40795"/>
                  <a:pt x="26693" y="40833"/>
                </a:cubicBezTo>
                <a:cubicBezTo>
                  <a:pt x="26693" y="40946"/>
                  <a:pt x="26731" y="41098"/>
                  <a:pt x="26957" y="41173"/>
                </a:cubicBezTo>
                <a:lnTo>
                  <a:pt x="27146" y="41098"/>
                </a:lnTo>
                <a:cubicBezTo>
                  <a:pt x="27146" y="41060"/>
                  <a:pt x="27184" y="41022"/>
                  <a:pt x="27184" y="40984"/>
                </a:cubicBezTo>
                <a:cubicBezTo>
                  <a:pt x="27222" y="40946"/>
                  <a:pt x="27260" y="40871"/>
                  <a:pt x="27260" y="40833"/>
                </a:cubicBezTo>
                <a:cubicBezTo>
                  <a:pt x="27260" y="40720"/>
                  <a:pt x="27184" y="40644"/>
                  <a:pt x="27109" y="40606"/>
                </a:cubicBezTo>
                <a:lnTo>
                  <a:pt x="26882" y="40682"/>
                </a:lnTo>
                <a:cubicBezTo>
                  <a:pt x="26882" y="40644"/>
                  <a:pt x="26919" y="40644"/>
                  <a:pt x="26920" y="40607"/>
                </a:cubicBezTo>
                <a:lnTo>
                  <a:pt x="26920" y="40607"/>
                </a:lnTo>
                <a:cubicBezTo>
                  <a:pt x="26919" y="40625"/>
                  <a:pt x="26910" y="40634"/>
                  <a:pt x="26896" y="40634"/>
                </a:cubicBezTo>
                <a:cubicBezTo>
                  <a:pt x="26882" y="40634"/>
                  <a:pt x="26863" y="40625"/>
                  <a:pt x="26844" y="40606"/>
                </a:cubicBezTo>
                <a:close/>
                <a:moveTo>
                  <a:pt x="34530" y="40671"/>
                </a:moveTo>
                <a:cubicBezTo>
                  <a:pt x="34501" y="40671"/>
                  <a:pt x="34472" y="40675"/>
                  <a:pt x="34443" y="40682"/>
                </a:cubicBezTo>
                <a:cubicBezTo>
                  <a:pt x="34368" y="40720"/>
                  <a:pt x="34292" y="40757"/>
                  <a:pt x="34254" y="40833"/>
                </a:cubicBezTo>
                <a:lnTo>
                  <a:pt x="34292" y="40984"/>
                </a:lnTo>
                <a:cubicBezTo>
                  <a:pt x="34368" y="41022"/>
                  <a:pt x="34443" y="41098"/>
                  <a:pt x="34519" y="41135"/>
                </a:cubicBezTo>
                <a:cubicBezTo>
                  <a:pt x="34632" y="41211"/>
                  <a:pt x="34708" y="41287"/>
                  <a:pt x="34859" y="41324"/>
                </a:cubicBezTo>
                <a:lnTo>
                  <a:pt x="35048" y="41173"/>
                </a:lnTo>
                <a:cubicBezTo>
                  <a:pt x="35048" y="41173"/>
                  <a:pt x="35048" y="41135"/>
                  <a:pt x="35048" y="41135"/>
                </a:cubicBezTo>
                <a:cubicBezTo>
                  <a:pt x="35048" y="41135"/>
                  <a:pt x="35048" y="41135"/>
                  <a:pt x="35048" y="41098"/>
                </a:cubicBezTo>
                <a:cubicBezTo>
                  <a:pt x="35086" y="41098"/>
                  <a:pt x="35162" y="41060"/>
                  <a:pt x="35162" y="40984"/>
                </a:cubicBezTo>
                <a:lnTo>
                  <a:pt x="35048" y="40833"/>
                </a:lnTo>
                <a:cubicBezTo>
                  <a:pt x="35010" y="40833"/>
                  <a:pt x="34935" y="40795"/>
                  <a:pt x="34859" y="40757"/>
                </a:cubicBezTo>
                <a:cubicBezTo>
                  <a:pt x="34767" y="40727"/>
                  <a:pt x="34651" y="40671"/>
                  <a:pt x="34530" y="40671"/>
                </a:cubicBezTo>
                <a:close/>
                <a:moveTo>
                  <a:pt x="6201" y="41022"/>
                </a:moveTo>
                <a:lnTo>
                  <a:pt x="6088" y="41173"/>
                </a:lnTo>
                <a:cubicBezTo>
                  <a:pt x="6088" y="41173"/>
                  <a:pt x="6088" y="41173"/>
                  <a:pt x="6088" y="41211"/>
                </a:cubicBezTo>
                <a:cubicBezTo>
                  <a:pt x="6050" y="41249"/>
                  <a:pt x="6012" y="41287"/>
                  <a:pt x="6012" y="41362"/>
                </a:cubicBezTo>
                <a:lnTo>
                  <a:pt x="6163" y="41476"/>
                </a:lnTo>
                <a:lnTo>
                  <a:pt x="6390" y="41476"/>
                </a:lnTo>
                <a:lnTo>
                  <a:pt x="6541" y="41362"/>
                </a:lnTo>
                <a:cubicBezTo>
                  <a:pt x="6541" y="41362"/>
                  <a:pt x="6541" y="41324"/>
                  <a:pt x="6541" y="41324"/>
                </a:cubicBezTo>
                <a:cubicBezTo>
                  <a:pt x="6541" y="41211"/>
                  <a:pt x="6504" y="41135"/>
                  <a:pt x="6466" y="41098"/>
                </a:cubicBezTo>
                <a:cubicBezTo>
                  <a:pt x="6390" y="41060"/>
                  <a:pt x="6314" y="41022"/>
                  <a:pt x="6201" y="41022"/>
                </a:cubicBezTo>
                <a:close/>
                <a:moveTo>
                  <a:pt x="25332" y="41022"/>
                </a:moveTo>
                <a:lnTo>
                  <a:pt x="25181" y="41135"/>
                </a:lnTo>
                <a:cubicBezTo>
                  <a:pt x="25181" y="41173"/>
                  <a:pt x="25143" y="41211"/>
                  <a:pt x="25143" y="41287"/>
                </a:cubicBezTo>
                <a:lnTo>
                  <a:pt x="25143" y="41324"/>
                </a:lnTo>
                <a:lnTo>
                  <a:pt x="25294" y="41438"/>
                </a:lnTo>
                <a:lnTo>
                  <a:pt x="25332" y="41438"/>
                </a:lnTo>
                <a:cubicBezTo>
                  <a:pt x="25370" y="41476"/>
                  <a:pt x="25445" y="41476"/>
                  <a:pt x="25521" y="41476"/>
                </a:cubicBezTo>
                <a:lnTo>
                  <a:pt x="25634" y="41362"/>
                </a:lnTo>
                <a:cubicBezTo>
                  <a:pt x="25634" y="41362"/>
                  <a:pt x="25634" y="41324"/>
                  <a:pt x="25634" y="41324"/>
                </a:cubicBezTo>
                <a:cubicBezTo>
                  <a:pt x="25634" y="41211"/>
                  <a:pt x="25634" y="41135"/>
                  <a:pt x="25559" y="41098"/>
                </a:cubicBezTo>
                <a:cubicBezTo>
                  <a:pt x="25483" y="41060"/>
                  <a:pt x="25407" y="41022"/>
                  <a:pt x="25332" y="41022"/>
                </a:cubicBezTo>
                <a:close/>
                <a:moveTo>
                  <a:pt x="23880" y="41082"/>
                </a:moveTo>
                <a:cubicBezTo>
                  <a:pt x="23848" y="41082"/>
                  <a:pt x="23815" y="41087"/>
                  <a:pt x="23782" y="41098"/>
                </a:cubicBezTo>
                <a:lnTo>
                  <a:pt x="23668" y="41211"/>
                </a:lnTo>
                <a:lnTo>
                  <a:pt x="23668" y="41362"/>
                </a:lnTo>
                <a:lnTo>
                  <a:pt x="23857" y="41476"/>
                </a:lnTo>
                <a:cubicBezTo>
                  <a:pt x="23857" y="41514"/>
                  <a:pt x="23895" y="41551"/>
                  <a:pt x="23933" y="41551"/>
                </a:cubicBezTo>
                <a:lnTo>
                  <a:pt x="24084" y="41551"/>
                </a:lnTo>
                <a:cubicBezTo>
                  <a:pt x="24160" y="41514"/>
                  <a:pt x="24198" y="41400"/>
                  <a:pt x="24198" y="41324"/>
                </a:cubicBezTo>
                <a:cubicBezTo>
                  <a:pt x="24198" y="41249"/>
                  <a:pt x="24160" y="41173"/>
                  <a:pt x="24084" y="41135"/>
                </a:cubicBezTo>
                <a:cubicBezTo>
                  <a:pt x="24031" y="41109"/>
                  <a:pt x="23958" y="41082"/>
                  <a:pt x="23880" y="41082"/>
                </a:cubicBezTo>
                <a:close/>
                <a:moveTo>
                  <a:pt x="65166" y="41158"/>
                </a:moveTo>
                <a:cubicBezTo>
                  <a:pt x="65134" y="41158"/>
                  <a:pt x="65101" y="41162"/>
                  <a:pt x="65068" y="41173"/>
                </a:cubicBezTo>
                <a:cubicBezTo>
                  <a:pt x="64992" y="41173"/>
                  <a:pt x="64954" y="41249"/>
                  <a:pt x="64916" y="41324"/>
                </a:cubicBezTo>
                <a:lnTo>
                  <a:pt x="64916" y="41438"/>
                </a:lnTo>
                <a:cubicBezTo>
                  <a:pt x="64992" y="41514"/>
                  <a:pt x="65030" y="41551"/>
                  <a:pt x="65105" y="41551"/>
                </a:cubicBezTo>
                <a:lnTo>
                  <a:pt x="65257" y="41514"/>
                </a:lnTo>
                <a:lnTo>
                  <a:pt x="65332" y="41514"/>
                </a:lnTo>
                <a:cubicBezTo>
                  <a:pt x="65408" y="41514"/>
                  <a:pt x="65521" y="41476"/>
                  <a:pt x="65521" y="41400"/>
                </a:cubicBezTo>
                <a:lnTo>
                  <a:pt x="65446" y="41249"/>
                </a:lnTo>
                <a:cubicBezTo>
                  <a:pt x="65408" y="41249"/>
                  <a:pt x="65370" y="41211"/>
                  <a:pt x="65370" y="41211"/>
                </a:cubicBezTo>
                <a:cubicBezTo>
                  <a:pt x="65317" y="41184"/>
                  <a:pt x="65244" y="41158"/>
                  <a:pt x="65166" y="41158"/>
                </a:cubicBezTo>
                <a:close/>
                <a:moveTo>
                  <a:pt x="24410" y="41279"/>
                </a:moveTo>
                <a:cubicBezTo>
                  <a:pt x="24390" y="41279"/>
                  <a:pt x="24370" y="41281"/>
                  <a:pt x="24349" y="41287"/>
                </a:cubicBezTo>
                <a:lnTo>
                  <a:pt x="24235" y="41362"/>
                </a:lnTo>
                <a:cubicBezTo>
                  <a:pt x="24160" y="41514"/>
                  <a:pt x="24311" y="41665"/>
                  <a:pt x="24500" y="41703"/>
                </a:cubicBezTo>
                <a:cubicBezTo>
                  <a:pt x="24613" y="41703"/>
                  <a:pt x="24727" y="41665"/>
                  <a:pt x="24727" y="41551"/>
                </a:cubicBezTo>
                <a:lnTo>
                  <a:pt x="24613" y="41400"/>
                </a:lnTo>
                <a:cubicBezTo>
                  <a:pt x="24613" y="41368"/>
                  <a:pt x="24529" y="41279"/>
                  <a:pt x="24410" y="41279"/>
                </a:cubicBezTo>
                <a:close/>
                <a:moveTo>
                  <a:pt x="29869" y="41287"/>
                </a:moveTo>
                <a:lnTo>
                  <a:pt x="29680" y="41400"/>
                </a:lnTo>
                <a:cubicBezTo>
                  <a:pt x="29680" y="41438"/>
                  <a:pt x="29604" y="41476"/>
                  <a:pt x="29604" y="41551"/>
                </a:cubicBezTo>
                <a:lnTo>
                  <a:pt x="29755" y="41703"/>
                </a:lnTo>
                <a:lnTo>
                  <a:pt x="29793" y="41703"/>
                </a:lnTo>
                <a:cubicBezTo>
                  <a:pt x="29831" y="41703"/>
                  <a:pt x="29869" y="41740"/>
                  <a:pt x="29982" y="41740"/>
                </a:cubicBezTo>
                <a:lnTo>
                  <a:pt x="30095" y="41627"/>
                </a:lnTo>
                <a:cubicBezTo>
                  <a:pt x="30095" y="41627"/>
                  <a:pt x="30095" y="41589"/>
                  <a:pt x="30095" y="41551"/>
                </a:cubicBezTo>
                <a:cubicBezTo>
                  <a:pt x="30095" y="41400"/>
                  <a:pt x="30020" y="41324"/>
                  <a:pt x="29869" y="41287"/>
                </a:cubicBezTo>
                <a:close/>
                <a:moveTo>
                  <a:pt x="27260" y="41400"/>
                </a:moveTo>
                <a:lnTo>
                  <a:pt x="27109" y="41551"/>
                </a:lnTo>
                <a:cubicBezTo>
                  <a:pt x="27109" y="41665"/>
                  <a:pt x="27146" y="41740"/>
                  <a:pt x="27222" y="41816"/>
                </a:cubicBezTo>
                <a:lnTo>
                  <a:pt x="27298" y="41854"/>
                </a:lnTo>
                <a:cubicBezTo>
                  <a:pt x="27562" y="41854"/>
                  <a:pt x="27600" y="41665"/>
                  <a:pt x="27638" y="41589"/>
                </a:cubicBezTo>
                <a:lnTo>
                  <a:pt x="27638" y="41551"/>
                </a:lnTo>
                <a:lnTo>
                  <a:pt x="27487" y="41400"/>
                </a:lnTo>
                <a:close/>
                <a:moveTo>
                  <a:pt x="22799" y="41476"/>
                </a:moveTo>
                <a:lnTo>
                  <a:pt x="22610" y="41551"/>
                </a:lnTo>
                <a:cubicBezTo>
                  <a:pt x="22610" y="41589"/>
                  <a:pt x="22610" y="41627"/>
                  <a:pt x="22610" y="41665"/>
                </a:cubicBezTo>
                <a:cubicBezTo>
                  <a:pt x="22610" y="41892"/>
                  <a:pt x="22761" y="41929"/>
                  <a:pt x="22836" y="41929"/>
                </a:cubicBezTo>
                <a:lnTo>
                  <a:pt x="22988" y="41816"/>
                </a:lnTo>
                <a:lnTo>
                  <a:pt x="22988" y="41778"/>
                </a:lnTo>
                <a:cubicBezTo>
                  <a:pt x="22988" y="41589"/>
                  <a:pt x="22912" y="41514"/>
                  <a:pt x="22799" y="41476"/>
                </a:cubicBezTo>
                <a:close/>
                <a:moveTo>
                  <a:pt x="20830" y="41544"/>
                </a:moveTo>
                <a:cubicBezTo>
                  <a:pt x="20808" y="41544"/>
                  <a:pt x="20783" y="41546"/>
                  <a:pt x="20757" y="41551"/>
                </a:cubicBezTo>
                <a:lnTo>
                  <a:pt x="20681" y="41627"/>
                </a:lnTo>
                <a:cubicBezTo>
                  <a:pt x="20606" y="41778"/>
                  <a:pt x="20757" y="41929"/>
                  <a:pt x="20908" y="41967"/>
                </a:cubicBezTo>
                <a:cubicBezTo>
                  <a:pt x="21059" y="41967"/>
                  <a:pt x="21135" y="41892"/>
                  <a:pt x="21173" y="41816"/>
                </a:cubicBezTo>
                <a:lnTo>
                  <a:pt x="21059" y="41665"/>
                </a:lnTo>
                <a:cubicBezTo>
                  <a:pt x="21027" y="41632"/>
                  <a:pt x="20966" y="41544"/>
                  <a:pt x="20830" y="41544"/>
                </a:cubicBezTo>
                <a:close/>
                <a:moveTo>
                  <a:pt x="77166" y="41400"/>
                </a:moveTo>
                <a:lnTo>
                  <a:pt x="76939" y="41514"/>
                </a:lnTo>
                <a:cubicBezTo>
                  <a:pt x="76939" y="41476"/>
                  <a:pt x="77015" y="41476"/>
                  <a:pt x="77015" y="41438"/>
                </a:cubicBezTo>
                <a:lnTo>
                  <a:pt x="76977" y="41438"/>
                </a:lnTo>
                <a:cubicBezTo>
                  <a:pt x="76901" y="41438"/>
                  <a:pt x="76826" y="41438"/>
                  <a:pt x="76750" y="41514"/>
                </a:cubicBezTo>
                <a:cubicBezTo>
                  <a:pt x="76712" y="41551"/>
                  <a:pt x="76674" y="41589"/>
                  <a:pt x="76750" y="41740"/>
                </a:cubicBezTo>
                <a:cubicBezTo>
                  <a:pt x="76750" y="41778"/>
                  <a:pt x="76788" y="41778"/>
                  <a:pt x="76826" y="41816"/>
                </a:cubicBezTo>
                <a:cubicBezTo>
                  <a:pt x="76788" y="41854"/>
                  <a:pt x="76750" y="41929"/>
                  <a:pt x="76788" y="42005"/>
                </a:cubicBezTo>
                <a:lnTo>
                  <a:pt x="76901" y="42081"/>
                </a:lnTo>
                <a:cubicBezTo>
                  <a:pt x="76938" y="42085"/>
                  <a:pt x="76971" y="42087"/>
                  <a:pt x="77001" y="42087"/>
                </a:cubicBezTo>
                <a:cubicBezTo>
                  <a:pt x="77249" y="42087"/>
                  <a:pt x="77279" y="41959"/>
                  <a:pt x="77279" y="41892"/>
                </a:cubicBezTo>
                <a:lnTo>
                  <a:pt x="77242" y="41816"/>
                </a:lnTo>
                <a:cubicBezTo>
                  <a:pt x="77242" y="41778"/>
                  <a:pt x="77204" y="41778"/>
                  <a:pt x="77166" y="41740"/>
                </a:cubicBezTo>
                <a:cubicBezTo>
                  <a:pt x="77317" y="41665"/>
                  <a:pt x="77317" y="41476"/>
                  <a:pt x="77166" y="41400"/>
                </a:cubicBezTo>
                <a:close/>
                <a:moveTo>
                  <a:pt x="44311" y="41703"/>
                </a:moveTo>
                <a:lnTo>
                  <a:pt x="44160" y="41816"/>
                </a:lnTo>
                <a:lnTo>
                  <a:pt x="44160" y="41967"/>
                </a:lnTo>
                <a:lnTo>
                  <a:pt x="44311" y="42081"/>
                </a:lnTo>
                <a:cubicBezTo>
                  <a:pt x="44333" y="42092"/>
                  <a:pt x="44359" y="42096"/>
                  <a:pt x="44384" y="42096"/>
                </a:cubicBezTo>
                <a:cubicBezTo>
                  <a:pt x="44447" y="42096"/>
                  <a:pt x="44511" y="42070"/>
                  <a:pt x="44538" y="42043"/>
                </a:cubicBezTo>
                <a:cubicBezTo>
                  <a:pt x="44576" y="42005"/>
                  <a:pt x="44614" y="41967"/>
                  <a:pt x="44614" y="41854"/>
                </a:cubicBezTo>
                <a:lnTo>
                  <a:pt x="44614" y="41816"/>
                </a:lnTo>
                <a:lnTo>
                  <a:pt x="44500" y="41703"/>
                </a:lnTo>
                <a:close/>
                <a:moveTo>
                  <a:pt x="33460" y="41778"/>
                </a:moveTo>
                <a:cubicBezTo>
                  <a:pt x="33271" y="41778"/>
                  <a:pt x="33158" y="41816"/>
                  <a:pt x="33082" y="41929"/>
                </a:cubicBezTo>
                <a:lnTo>
                  <a:pt x="33120" y="42043"/>
                </a:lnTo>
                <a:cubicBezTo>
                  <a:pt x="33168" y="42115"/>
                  <a:pt x="33246" y="42141"/>
                  <a:pt x="33326" y="42141"/>
                </a:cubicBezTo>
                <a:cubicBezTo>
                  <a:pt x="33372" y="42141"/>
                  <a:pt x="33419" y="42132"/>
                  <a:pt x="33460" y="42118"/>
                </a:cubicBezTo>
                <a:cubicBezTo>
                  <a:pt x="33536" y="42081"/>
                  <a:pt x="33612" y="42005"/>
                  <a:pt x="33612" y="41929"/>
                </a:cubicBezTo>
                <a:cubicBezTo>
                  <a:pt x="33612" y="41892"/>
                  <a:pt x="33612" y="41892"/>
                  <a:pt x="33612" y="41854"/>
                </a:cubicBezTo>
                <a:lnTo>
                  <a:pt x="33460" y="41778"/>
                </a:lnTo>
                <a:close/>
                <a:moveTo>
                  <a:pt x="67859" y="41763"/>
                </a:moveTo>
                <a:cubicBezTo>
                  <a:pt x="67805" y="41763"/>
                  <a:pt x="67779" y="41789"/>
                  <a:pt x="67752" y="41816"/>
                </a:cubicBezTo>
                <a:cubicBezTo>
                  <a:pt x="67714" y="41854"/>
                  <a:pt x="67638" y="41929"/>
                  <a:pt x="67676" y="42043"/>
                </a:cubicBezTo>
                <a:lnTo>
                  <a:pt x="67828" y="42156"/>
                </a:lnTo>
                <a:lnTo>
                  <a:pt x="67941" y="42156"/>
                </a:lnTo>
                <a:lnTo>
                  <a:pt x="68054" y="42043"/>
                </a:lnTo>
                <a:lnTo>
                  <a:pt x="68054" y="41892"/>
                </a:lnTo>
                <a:lnTo>
                  <a:pt x="67941" y="41778"/>
                </a:lnTo>
                <a:cubicBezTo>
                  <a:pt x="67908" y="41767"/>
                  <a:pt x="67881" y="41763"/>
                  <a:pt x="67859" y="41763"/>
                </a:cubicBezTo>
                <a:close/>
                <a:moveTo>
                  <a:pt x="69189" y="41665"/>
                </a:moveTo>
                <a:lnTo>
                  <a:pt x="69075" y="41778"/>
                </a:lnTo>
                <a:cubicBezTo>
                  <a:pt x="69075" y="41816"/>
                  <a:pt x="69075" y="41816"/>
                  <a:pt x="69037" y="41816"/>
                </a:cubicBezTo>
                <a:cubicBezTo>
                  <a:pt x="69037" y="41854"/>
                  <a:pt x="69000" y="41892"/>
                  <a:pt x="69000" y="42005"/>
                </a:cubicBezTo>
                <a:lnTo>
                  <a:pt x="69189" y="42118"/>
                </a:lnTo>
                <a:cubicBezTo>
                  <a:pt x="69219" y="42118"/>
                  <a:pt x="69297" y="42167"/>
                  <a:pt x="69405" y="42167"/>
                </a:cubicBezTo>
                <a:cubicBezTo>
                  <a:pt x="69432" y="42167"/>
                  <a:pt x="69461" y="42164"/>
                  <a:pt x="69491" y="42156"/>
                </a:cubicBezTo>
                <a:lnTo>
                  <a:pt x="69567" y="42081"/>
                </a:lnTo>
                <a:cubicBezTo>
                  <a:pt x="69604" y="42043"/>
                  <a:pt x="69604" y="41967"/>
                  <a:pt x="69604" y="41929"/>
                </a:cubicBezTo>
                <a:cubicBezTo>
                  <a:pt x="69604" y="41854"/>
                  <a:pt x="69567" y="41778"/>
                  <a:pt x="69529" y="41740"/>
                </a:cubicBezTo>
                <a:cubicBezTo>
                  <a:pt x="69453" y="41665"/>
                  <a:pt x="69340" y="41665"/>
                  <a:pt x="69189" y="41665"/>
                </a:cubicBezTo>
                <a:close/>
                <a:moveTo>
                  <a:pt x="26920" y="41740"/>
                </a:moveTo>
                <a:lnTo>
                  <a:pt x="26693" y="41816"/>
                </a:lnTo>
                <a:cubicBezTo>
                  <a:pt x="26693" y="41816"/>
                  <a:pt x="26731" y="41778"/>
                  <a:pt x="26731" y="41778"/>
                </a:cubicBezTo>
                <a:lnTo>
                  <a:pt x="26693" y="41778"/>
                </a:lnTo>
                <a:cubicBezTo>
                  <a:pt x="26617" y="41816"/>
                  <a:pt x="26390" y="41854"/>
                  <a:pt x="26466" y="42043"/>
                </a:cubicBezTo>
                <a:lnTo>
                  <a:pt x="26504" y="42118"/>
                </a:lnTo>
                <a:cubicBezTo>
                  <a:pt x="26560" y="42175"/>
                  <a:pt x="26627" y="42194"/>
                  <a:pt x="26693" y="42194"/>
                </a:cubicBezTo>
                <a:cubicBezTo>
                  <a:pt x="26759" y="42194"/>
                  <a:pt x="26825" y="42175"/>
                  <a:pt x="26882" y="42156"/>
                </a:cubicBezTo>
                <a:lnTo>
                  <a:pt x="26995" y="42156"/>
                </a:lnTo>
                <a:lnTo>
                  <a:pt x="27146" y="42043"/>
                </a:lnTo>
                <a:lnTo>
                  <a:pt x="27146" y="42005"/>
                </a:lnTo>
                <a:cubicBezTo>
                  <a:pt x="27146" y="41854"/>
                  <a:pt x="26995" y="41778"/>
                  <a:pt x="26920" y="41740"/>
                </a:cubicBezTo>
                <a:close/>
                <a:moveTo>
                  <a:pt x="28356" y="41438"/>
                </a:moveTo>
                <a:cubicBezTo>
                  <a:pt x="28167" y="41438"/>
                  <a:pt x="28054" y="41514"/>
                  <a:pt x="27978" y="41551"/>
                </a:cubicBezTo>
                <a:cubicBezTo>
                  <a:pt x="27827" y="41665"/>
                  <a:pt x="27789" y="41892"/>
                  <a:pt x="27865" y="42118"/>
                </a:cubicBezTo>
                <a:lnTo>
                  <a:pt x="27940" y="42194"/>
                </a:lnTo>
                <a:cubicBezTo>
                  <a:pt x="27996" y="42201"/>
                  <a:pt x="28046" y="42204"/>
                  <a:pt x="28092" y="42204"/>
                </a:cubicBezTo>
                <a:cubicBezTo>
                  <a:pt x="28296" y="42204"/>
                  <a:pt x="28408" y="42142"/>
                  <a:pt x="28470" y="42081"/>
                </a:cubicBezTo>
                <a:lnTo>
                  <a:pt x="28545" y="42005"/>
                </a:lnTo>
                <a:cubicBezTo>
                  <a:pt x="28545" y="41967"/>
                  <a:pt x="28545" y="41929"/>
                  <a:pt x="28545" y="41892"/>
                </a:cubicBezTo>
                <a:cubicBezTo>
                  <a:pt x="28545" y="41816"/>
                  <a:pt x="28508" y="41740"/>
                  <a:pt x="28508" y="41703"/>
                </a:cubicBezTo>
                <a:cubicBezTo>
                  <a:pt x="28508" y="41665"/>
                  <a:pt x="28470" y="41665"/>
                  <a:pt x="28470" y="41589"/>
                </a:cubicBezTo>
                <a:lnTo>
                  <a:pt x="28356" y="41438"/>
                </a:lnTo>
                <a:close/>
                <a:moveTo>
                  <a:pt x="26164" y="41665"/>
                </a:moveTo>
                <a:lnTo>
                  <a:pt x="25974" y="41740"/>
                </a:lnTo>
                <a:cubicBezTo>
                  <a:pt x="25937" y="41816"/>
                  <a:pt x="25937" y="41854"/>
                  <a:pt x="25899" y="41892"/>
                </a:cubicBezTo>
                <a:cubicBezTo>
                  <a:pt x="25861" y="41967"/>
                  <a:pt x="25823" y="42005"/>
                  <a:pt x="25785" y="42118"/>
                </a:cubicBezTo>
                <a:lnTo>
                  <a:pt x="25899" y="42270"/>
                </a:lnTo>
                <a:cubicBezTo>
                  <a:pt x="26050" y="42270"/>
                  <a:pt x="26126" y="42232"/>
                  <a:pt x="26201" y="42232"/>
                </a:cubicBezTo>
                <a:cubicBezTo>
                  <a:pt x="26239" y="42194"/>
                  <a:pt x="26277" y="42194"/>
                  <a:pt x="26277" y="42194"/>
                </a:cubicBezTo>
                <a:lnTo>
                  <a:pt x="26428" y="42118"/>
                </a:lnTo>
                <a:cubicBezTo>
                  <a:pt x="26428" y="42081"/>
                  <a:pt x="26428" y="42043"/>
                  <a:pt x="26428" y="42005"/>
                </a:cubicBezTo>
                <a:cubicBezTo>
                  <a:pt x="26428" y="41892"/>
                  <a:pt x="26390" y="41740"/>
                  <a:pt x="26164" y="41665"/>
                </a:cubicBezTo>
                <a:close/>
                <a:moveTo>
                  <a:pt x="12401" y="41882"/>
                </a:moveTo>
                <a:cubicBezTo>
                  <a:pt x="12288" y="41882"/>
                  <a:pt x="12206" y="41949"/>
                  <a:pt x="12175" y="42043"/>
                </a:cubicBezTo>
                <a:lnTo>
                  <a:pt x="12288" y="42194"/>
                </a:lnTo>
                <a:cubicBezTo>
                  <a:pt x="12288" y="42194"/>
                  <a:pt x="12326" y="42232"/>
                  <a:pt x="12326" y="42232"/>
                </a:cubicBezTo>
                <a:cubicBezTo>
                  <a:pt x="12358" y="42264"/>
                  <a:pt x="12419" y="42353"/>
                  <a:pt x="12556" y="42353"/>
                </a:cubicBezTo>
                <a:cubicBezTo>
                  <a:pt x="12578" y="42353"/>
                  <a:pt x="12602" y="42351"/>
                  <a:pt x="12628" y="42345"/>
                </a:cubicBezTo>
                <a:lnTo>
                  <a:pt x="12742" y="42270"/>
                </a:lnTo>
                <a:cubicBezTo>
                  <a:pt x="12742" y="42232"/>
                  <a:pt x="12742" y="42232"/>
                  <a:pt x="12742" y="42194"/>
                </a:cubicBezTo>
                <a:cubicBezTo>
                  <a:pt x="12742" y="42043"/>
                  <a:pt x="12628" y="41892"/>
                  <a:pt x="12477" y="41892"/>
                </a:cubicBezTo>
                <a:cubicBezTo>
                  <a:pt x="12450" y="41885"/>
                  <a:pt x="12425" y="41882"/>
                  <a:pt x="12401" y="41882"/>
                </a:cubicBezTo>
                <a:close/>
                <a:moveTo>
                  <a:pt x="64689" y="42005"/>
                </a:moveTo>
                <a:cubicBezTo>
                  <a:pt x="64538" y="42005"/>
                  <a:pt x="64463" y="42043"/>
                  <a:pt x="64349" y="42081"/>
                </a:cubicBezTo>
                <a:cubicBezTo>
                  <a:pt x="64274" y="42156"/>
                  <a:pt x="64236" y="42232"/>
                  <a:pt x="64236" y="42345"/>
                </a:cubicBezTo>
                <a:lnTo>
                  <a:pt x="64387" y="42459"/>
                </a:lnTo>
                <a:cubicBezTo>
                  <a:pt x="64614" y="42459"/>
                  <a:pt x="64689" y="42345"/>
                  <a:pt x="64765" y="42270"/>
                </a:cubicBezTo>
                <a:cubicBezTo>
                  <a:pt x="64765" y="42232"/>
                  <a:pt x="64765" y="42232"/>
                  <a:pt x="64803" y="42194"/>
                </a:cubicBezTo>
                <a:lnTo>
                  <a:pt x="64689" y="42005"/>
                </a:lnTo>
                <a:close/>
                <a:moveTo>
                  <a:pt x="56865" y="42064"/>
                </a:moveTo>
                <a:cubicBezTo>
                  <a:pt x="56817" y="42064"/>
                  <a:pt x="56775" y="42081"/>
                  <a:pt x="56750" y="42081"/>
                </a:cubicBezTo>
                <a:cubicBezTo>
                  <a:pt x="56674" y="42118"/>
                  <a:pt x="56636" y="42194"/>
                  <a:pt x="56636" y="42270"/>
                </a:cubicBezTo>
                <a:cubicBezTo>
                  <a:pt x="56636" y="42345"/>
                  <a:pt x="56674" y="42497"/>
                  <a:pt x="56825" y="42534"/>
                </a:cubicBezTo>
                <a:cubicBezTo>
                  <a:pt x="56863" y="42534"/>
                  <a:pt x="56977" y="42534"/>
                  <a:pt x="57015" y="42459"/>
                </a:cubicBezTo>
                <a:lnTo>
                  <a:pt x="56939" y="42307"/>
                </a:lnTo>
                <a:cubicBezTo>
                  <a:pt x="56939" y="42307"/>
                  <a:pt x="56939" y="42270"/>
                  <a:pt x="56939" y="42270"/>
                </a:cubicBezTo>
                <a:cubicBezTo>
                  <a:pt x="56939" y="42307"/>
                  <a:pt x="56977" y="42307"/>
                  <a:pt x="56977" y="42383"/>
                </a:cubicBezTo>
                <a:cubicBezTo>
                  <a:pt x="57015" y="42345"/>
                  <a:pt x="57052" y="42307"/>
                  <a:pt x="57052" y="42232"/>
                </a:cubicBezTo>
                <a:cubicBezTo>
                  <a:pt x="57052" y="42194"/>
                  <a:pt x="57052" y="42156"/>
                  <a:pt x="57015" y="42118"/>
                </a:cubicBezTo>
                <a:lnTo>
                  <a:pt x="56939" y="42081"/>
                </a:lnTo>
                <a:cubicBezTo>
                  <a:pt x="56914" y="42068"/>
                  <a:pt x="56888" y="42064"/>
                  <a:pt x="56865" y="42064"/>
                </a:cubicBezTo>
                <a:close/>
                <a:moveTo>
                  <a:pt x="89680" y="42081"/>
                </a:moveTo>
                <a:lnTo>
                  <a:pt x="89491" y="42156"/>
                </a:lnTo>
                <a:cubicBezTo>
                  <a:pt x="89491" y="42156"/>
                  <a:pt x="89529" y="42118"/>
                  <a:pt x="89529" y="42118"/>
                </a:cubicBezTo>
                <a:lnTo>
                  <a:pt x="89491" y="42118"/>
                </a:lnTo>
                <a:cubicBezTo>
                  <a:pt x="89416" y="42156"/>
                  <a:pt x="89189" y="42194"/>
                  <a:pt x="89264" y="42421"/>
                </a:cubicBezTo>
                <a:lnTo>
                  <a:pt x="89340" y="42497"/>
                </a:lnTo>
                <a:cubicBezTo>
                  <a:pt x="89378" y="42497"/>
                  <a:pt x="89378" y="42534"/>
                  <a:pt x="89378" y="42534"/>
                </a:cubicBezTo>
                <a:cubicBezTo>
                  <a:pt x="89453" y="42534"/>
                  <a:pt x="89529" y="42572"/>
                  <a:pt x="89642" y="42572"/>
                </a:cubicBezTo>
                <a:lnTo>
                  <a:pt x="89756" y="42383"/>
                </a:lnTo>
                <a:cubicBezTo>
                  <a:pt x="89756" y="42383"/>
                  <a:pt x="89756" y="42383"/>
                  <a:pt x="89794" y="42345"/>
                </a:cubicBezTo>
                <a:cubicBezTo>
                  <a:pt x="89794" y="42307"/>
                  <a:pt x="89832" y="42270"/>
                  <a:pt x="89832" y="42232"/>
                </a:cubicBezTo>
                <a:cubicBezTo>
                  <a:pt x="89832" y="42194"/>
                  <a:pt x="89794" y="42118"/>
                  <a:pt x="89680" y="42081"/>
                </a:cubicBezTo>
                <a:close/>
                <a:moveTo>
                  <a:pt x="4136" y="42216"/>
                </a:moveTo>
                <a:cubicBezTo>
                  <a:pt x="4109" y="42216"/>
                  <a:pt x="4079" y="42221"/>
                  <a:pt x="4046" y="42232"/>
                </a:cubicBezTo>
                <a:lnTo>
                  <a:pt x="3933" y="42345"/>
                </a:lnTo>
                <a:lnTo>
                  <a:pt x="3933" y="42459"/>
                </a:lnTo>
                <a:cubicBezTo>
                  <a:pt x="3933" y="42497"/>
                  <a:pt x="3933" y="42534"/>
                  <a:pt x="4008" y="42572"/>
                </a:cubicBezTo>
                <a:cubicBezTo>
                  <a:pt x="4008" y="42610"/>
                  <a:pt x="4084" y="42610"/>
                  <a:pt x="4159" y="42610"/>
                </a:cubicBezTo>
                <a:lnTo>
                  <a:pt x="4235" y="42497"/>
                </a:lnTo>
                <a:lnTo>
                  <a:pt x="4273" y="42497"/>
                </a:lnTo>
                <a:cubicBezTo>
                  <a:pt x="4235" y="42534"/>
                  <a:pt x="4235" y="42572"/>
                  <a:pt x="4235" y="42572"/>
                </a:cubicBezTo>
                <a:cubicBezTo>
                  <a:pt x="4273" y="42534"/>
                  <a:pt x="4424" y="42534"/>
                  <a:pt x="4424" y="42421"/>
                </a:cubicBezTo>
                <a:lnTo>
                  <a:pt x="4311" y="42270"/>
                </a:lnTo>
                <a:lnTo>
                  <a:pt x="4273" y="42270"/>
                </a:lnTo>
                <a:cubicBezTo>
                  <a:pt x="4246" y="42243"/>
                  <a:pt x="4201" y="42216"/>
                  <a:pt x="4136" y="42216"/>
                </a:cubicBezTo>
                <a:close/>
                <a:moveTo>
                  <a:pt x="16523" y="42156"/>
                </a:moveTo>
                <a:cubicBezTo>
                  <a:pt x="16371" y="42156"/>
                  <a:pt x="16258" y="42270"/>
                  <a:pt x="16258" y="42383"/>
                </a:cubicBezTo>
                <a:lnTo>
                  <a:pt x="16409" y="42383"/>
                </a:lnTo>
                <a:cubicBezTo>
                  <a:pt x="16523" y="42421"/>
                  <a:pt x="16523" y="42421"/>
                  <a:pt x="16598" y="42421"/>
                </a:cubicBezTo>
                <a:cubicBezTo>
                  <a:pt x="16636" y="42421"/>
                  <a:pt x="16636" y="42459"/>
                  <a:pt x="16636" y="42459"/>
                </a:cubicBezTo>
                <a:cubicBezTo>
                  <a:pt x="16636" y="42459"/>
                  <a:pt x="16636" y="42459"/>
                  <a:pt x="16636" y="42421"/>
                </a:cubicBezTo>
                <a:cubicBezTo>
                  <a:pt x="16674" y="42421"/>
                  <a:pt x="16712" y="42421"/>
                  <a:pt x="16787" y="42459"/>
                </a:cubicBezTo>
                <a:cubicBezTo>
                  <a:pt x="16787" y="42459"/>
                  <a:pt x="16749" y="42421"/>
                  <a:pt x="16749" y="42421"/>
                </a:cubicBezTo>
                <a:lnTo>
                  <a:pt x="16863" y="42421"/>
                </a:lnTo>
                <a:lnTo>
                  <a:pt x="16863" y="42497"/>
                </a:lnTo>
                <a:lnTo>
                  <a:pt x="17014" y="42610"/>
                </a:lnTo>
                <a:cubicBezTo>
                  <a:pt x="17127" y="42610"/>
                  <a:pt x="17165" y="42648"/>
                  <a:pt x="17165" y="42648"/>
                </a:cubicBezTo>
                <a:lnTo>
                  <a:pt x="17392" y="42534"/>
                </a:lnTo>
                <a:cubicBezTo>
                  <a:pt x="17354" y="42383"/>
                  <a:pt x="17241" y="42270"/>
                  <a:pt x="17052" y="42232"/>
                </a:cubicBezTo>
                <a:lnTo>
                  <a:pt x="16901" y="42345"/>
                </a:lnTo>
                <a:cubicBezTo>
                  <a:pt x="16863" y="42307"/>
                  <a:pt x="16825" y="42270"/>
                  <a:pt x="16749" y="42232"/>
                </a:cubicBezTo>
                <a:cubicBezTo>
                  <a:pt x="16674" y="42194"/>
                  <a:pt x="16598" y="42156"/>
                  <a:pt x="16523" y="42156"/>
                </a:cubicBezTo>
                <a:close/>
                <a:moveTo>
                  <a:pt x="23366" y="41816"/>
                </a:moveTo>
                <a:lnTo>
                  <a:pt x="23215" y="41929"/>
                </a:lnTo>
                <a:cubicBezTo>
                  <a:pt x="23177" y="41929"/>
                  <a:pt x="23177" y="41967"/>
                  <a:pt x="23139" y="42005"/>
                </a:cubicBezTo>
                <a:lnTo>
                  <a:pt x="23252" y="42156"/>
                </a:lnTo>
                <a:cubicBezTo>
                  <a:pt x="23290" y="42156"/>
                  <a:pt x="23328" y="42194"/>
                  <a:pt x="23366" y="42194"/>
                </a:cubicBezTo>
                <a:lnTo>
                  <a:pt x="23479" y="42118"/>
                </a:lnTo>
                <a:lnTo>
                  <a:pt x="23404" y="42194"/>
                </a:lnTo>
                <a:cubicBezTo>
                  <a:pt x="23404" y="42270"/>
                  <a:pt x="23404" y="42270"/>
                  <a:pt x="23441" y="42307"/>
                </a:cubicBezTo>
                <a:cubicBezTo>
                  <a:pt x="23479" y="42383"/>
                  <a:pt x="23517" y="42421"/>
                  <a:pt x="23517" y="42459"/>
                </a:cubicBezTo>
                <a:cubicBezTo>
                  <a:pt x="23555" y="42497"/>
                  <a:pt x="23555" y="42497"/>
                  <a:pt x="23555" y="42534"/>
                </a:cubicBezTo>
                <a:lnTo>
                  <a:pt x="23706" y="42610"/>
                </a:lnTo>
                <a:cubicBezTo>
                  <a:pt x="23819" y="42610"/>
                  <a:pt x="23895" y="42610"/>
                  <a:pt x="23933" y="42648"/>
                </a:cubicBezTo>
                <a:lnTo>
                  <a:pt x="24046" y="42610"/>
                </a:lnTo>
                <a:lnTo>
                  <a:pt x="24084" y="42648"/>
                </a:lnTo>
                <a:cubicBezTo>
                  <a:pt x="24117" y="42659"/>
                  <a:pt x="24153" y="42666"/>
                  <a:pt x="24189" y="42666"/>
                </a:cubicBezTo>
                <a:cubicBezTo>
                  <a:pt x="24279" y="42666"/>
                  <a:pt x="24371" y="42620"/>
                  <a:pt x="24424" y="42459"/>
                </a:cubicBezTo>
                <a:lnTo>
                  <a:pt x="24424" y="42459"/>
                </a:lnTo>
                <a:cubicBezTo>
                  <a:pt x="24424" y="42459"/>
                  <a:pt x="24387" y="42459"/>
                  <a:pt x="24387" y="42497"/>
                </a:cubicBezTo>
                <a:lnTo>
                  <a:pt x="24349" y="42270"/>
                </a:lnTo>
                <a:lnTo>
                  <a:pt x="24311" y="42270"/>
                </a:lnTo>
                <a:cubicBezTo>
                  <a:pt x="24257" y="42243"/>
                  <a:pt x="24204" y="42216"/>
                  <a:pt x="24137" y="42216"/>
                </a:cubicBezTo>
                <a:cubicBezTo>
                  <a:pt x="24109" y="42216"/>
                  <a:pt x="24079" y="42221"/>
                  <a:pt x="24046" y="42232"/>
                </a:cubicBezTo>
                <a:lnTo>
                  <a:pt x="24008" y="42270"/>
                </a:lnTo>
                <a:cubicBezTo>
                  <a:pt x="23971" y="42232"/>
                  <a:pt x="23971" y="42232"/>
                  <a:pt x="23933" y="42232"/>
                </a:cubicBezTo>
                <a:cubicBezTo>
                  <a:pt x="23857" y="42194"/>
                  <a:pt x="23819" y="42194"/>
                  <a:pt x="23744" y="42194"/>
                </a:cubicBezTo>
                <a:cubicBezTo>
                  <a:pt x="23744" y="42156"/>
                  <a:pt x="23706" y="42156"/>
                  <a:pt x="23706" y="42118"/>
                </a:cubicBezTo>
                <a:cubicBezTo>
                  <a:pt x="23630" y="42118"/>
                  <a:pt x="23593" y="42081"/>
                  <a:pt x="23555" y="42081"/>
                </a:cubicBezTo>
                <a:cubicBezTo>
                  <a:pt x="23555" y="42081"/>
                  <a:pt x="23593" y="42043"/>
                  <a:pt x="23593" y="42005"/>
                </a:cubicBezTo>
                <a:lnTo>
                  <a:pt x="23479" y="41854"/>
                </a:lnTo>
                <a:cubicBezTo>
                  <a:pt x="23441" y="41854"/>
                  <a:pt x="23441" y="41816"/>
                  <a:pt x="23366" y="41816"/>
                </a:cubicBezTo>
                <a:close/>
                <a:moveTo>
                  <a:pt x="22761" y="42686"/>
                </a:moveTo>
                <a:cubicBezTo>
                  <a:pt x="22781" y="42686"/>
                  <a:pt x="22790" y="42696"/>
                  <a:pt x="22795" y="42706"/>
                </a:cubicBezTo>
                <a:lnTo>
                  <a:pt x="22795" y="42706"/>
                </a:lnTo>
                <a:lnTo>
                  <a:pt x="22761" y="42686"/>
                </a:lnTo>
                <a:close/>
                <a:moveTo>
                  <a:pt x="11305" y="41589"/>
                </a:moveTo>
                <a:lnTo>
                  <a:pt x="11154" y="41740"/>
                </a:lnTo>
                <a:cubicBezTo>
                  <a:pt x="11154" y="41778"/>
                  <a:pt x="11154" y="41816"/>
                  <a:pt x="10927" y="41816"/>
                </a:cubicBezTo>
                <a:lnTo>
                  <a:pt x="10814" y="41816"/>
                </a:lnTo>
                <a:lnTo>
                  <a:pt x="10738" y="41929"/>
                </a:lnTo>
                <a:cubicBezTo>
                  <a:pt x="10738" y="42005"/>
                  <a:pt x="10738" y="42081"/>
                  <a:pt x="10776" y="42118"/>
                </a:cubicBezTo>
                <a:cubicBezTo>
                  <a:pt x="10776" y="42156"/>
                  <a:pt x="10776" y="42156"/>
                  <a:pt x="10776" y="42194"/>
                </a:cubicBezTo>
                <a:lnTo>
                  <a:pt x="10738" y="42232"/>
                </a:lnTo>
                <a:cubicBezTo>
                  <a:pt x="10700" y="42345"/>
                  <a:pt x="10738" y="42421"/>
                  <a:pt x="10776" y="42497"/>
                </a:cubicBezTo>
                <a:cubicBezTo>
                  <a:pt x="10776" y="42497"/>
                  <a:pt x="10814" y="42534"/>
                  <a:pt x="10776" y="42572"/>
                </a:cubicBezTo>
                <a:lnTo>
                  <a:pt x="10965" y="42723"/>
                </a:lnTo>
                <a:cubicBezTo>
                  <a:pt x="11003" y="42686"/>
                  <a:pt x="11003" y="42686"/>
                  <a:pt x="11003" y="42686"/>
                </a:cubicBezTo>
                <a:cubicBezTo>
                  <a:pt x="11040" y="42723"/>
                  <a:pt x="11040" y="42761"/>
                  <a:pt x="11040" y="42761"/>
                </a:cubicBezTo>
                <a:lnTo>
                  <a:pt x="11154" y="42875"/>
                </a:lnTo>
                <a:cubicBezTo>
                  <a:pt x="11214" y="42887"/>
                  <a:pt x="11268" y="42892"/>
                  <a:pt x="11318" y="42892"/>
                </a:cubicBezTo>
                <a:cubicBezTo>
                  <a:pt x="11579" y="42892"/>
                  <a:pt x="11701" y="42743"/>
                  <a:pt x="11797" y="42648"/>
                </a:cubicBezTo>
                <a:cubicBezTo>
                  <a:pt x="11816" y="42667"/>
                  <a:pt x="11844" y="42676"/>
                  <a:pt x="11872" y="42676"/>
                </a:cubicBezTo>
                <a:cubicBezTo>
                  <a:pt x="11901" y="42676"/>
                  <a:pt x="11929" y="42667"/>
                  <a:pt x="11948" y="42648"/>
                </a:cubicBezTo>
                <a:lnTo>
                  <a:pt x="12023" y="42534"/>
                </a:lnTo>
                <a:cubicBezTo>
                  <a:pt x="12023" y="42270"/>
                  <a:pt x="11986" y="41665"/>
                  <a:pt x="11305" y="41589"/>
                </a:cubicBezTo>
                <a:close/>
                <a:moveTo>
                  <a:pt x="22609" y="42529"/>
                </a:moveTo>
                <a:cubicBezTo>
                  <a:pt x="22370" y="42529"/>
                  <a:pt x="22307" y="42689"/>
                  <a:pt x="22307" y="42723"/>
                </a:cubicBezTo>
                <a:lnTo>
                  <a:pt x="22383" y="42875"/>
                </a:lnTo>
                <a:lnTo>
                  <a:pt x="22534" y="42988"/>
                </a:lnTo>
                <a:lnTo>
                  <a:pt x="22610" y="42988"/>
                </a:lnTo>
                <a:cubicBezTo>
                  <a:pt x="22685" y="42988"/>
                  <a:pt x="22799" y="42988"/>
                  <a:pt x="22874" y="42950"/>
                </a:cubicBezTo>
                <a:cubicBezTo>
                  <a:pt x="22912" y="42912"/>
                  <a:pt x="22950" y="42875"/>
                  <a:pt x="22950" y="42799"/>
                </a:cubicBezTo>
                <a:lnTo>
                  <a:pt x="22799" y="42708"/>
                </a:lnTo>
                <a:lnTo>
                  <a:pt x="22799" y="42708"/>
                </a:lnTo>
                <a:cubicBezTo>
                  <a:pt x="22799" y="42686"/>
                  <a:pt x="22799" y="42686"/>
                  <a:pt x="22799" y="42686"/>
                </a:cubicBezTo>
                <a:lnTo>
                  <a:pt x="22685" y="42534"/>
                </a:lnTo>
                <a:cubicBezTo>
                  <a:pt x="22658" y="42531"/>
                  <a:pt x="22633" y="42529"/>
                  <a:pt x="22609" y="42529"/>
                </a:cubicBezTo>
                <a:close/>
                <a:moveTo>
                  <a:pt x="26074" y="42317"/>
                </a:moveTo>
                <a:cubicBezTo>
                  <a:pt x="26031" y="42317"/>
                  <a:pt x="25993" y="42326"/>
                  <a:pt x="25974" y="42345"/>
                </a:cubicBezTo>
                <a:cubicBezTo>
                  <a:pt x="25861" y="42383"/>
                  <a:pt x="25823" y="42459"/>
                  <a:pt x="25861" y="42572"/>
                </a:cubicBezTo>
                <a:cubicBezTo>
                  <a:pt x="25785" y="42534"/>
                  <a:pt x="25748" y="42534"/>
                  <a:pt x="25710" y="42534"/>
                </a:cubicBezTo>
                <a:lnTo>
                  <a:pt x="25559" y="42610"/>
                </a:lnTo>
                <a:cubicBezTo>
                  <a:pt x="25559" y="42648"/>
                  <a:pt x="25559" y="42648"/>
                  <a:pt x="25521" y="42648"/>
                </a:cubicBezTo>
                <a:cubicBezTo>
                  <a:pt x="25521" y="42686"/>
                  <a:pt x="25483" y="42799"/>
                  <a:pt x="25483" y="42875"/>
                </a:cubicBezTo>
                <a:lnTo>
                  <a:pt x="25634" y="42988"/>
                </a:lnTo>
                <a:lnTo>
                  <a:pt x="25937" y="42988"/>
                </a:lnTo>
                <a:lnTo>
                  <a:pt x="26050" y="42875"/>
                </a:lnTo>
                <a:cubicBezTo>
                  <a:pt x="26088" y="42875"/>
                  <a:pt x="26088" y="42837"/>
                  <a:pt x="26088" y="42799"/>
                </a:cubicBezTo>
                <a:cubicBezTo>
                  <a:pt x="26088" y="42761"/>
                  <a:pt x="26088" y="42761"/>
                  <a:pt x="26050" y="42723"/>
                </a:cubicBezTo>
                <a:lnTo>
                  <a:pt x="26088" y="42723"/>
                </a:lnTo>
                <a:lnTo>
                  <a:pt x="26126" y="42648"/>
                </a:lnTo>
                <a:lnTo>
                  <a:pt x="26088" y="42648"/>
                </a:lnTo>
                <a:lnTo>
                  <a:pt x="26239" y="42534"/>
                </a:lnTo>
                <a:lnTo>
                  <a:pt x="26239" y="42459"/>
                </a:lnTo>
                <a:lnTo>
                  <a:pt x="26201" y="42345"/>
                </a:lnTo>
                <a:cubicBezTo>
                  <a:pt x="26164" y="42326"/>
                  <a:pt x="26116" y="42317"/>
                  <a:pt x="26074" y="42317"/>
                </a:cubicBezTo>
                <a:close/>
                <a:moveTo>
                  <a:pt x="26559" y="43068"/>
                </a:moveTo>
                <a:lnTo>
                  <a:pt x="26560" y="43070"/>
                </a:lnTo>
                <a:lnTo>
                  <a:pt x="26560" y="43070"/>
                </a:lnTo>
                <a:cubicBezTo>
                  <a:pt x="26565" y="43073"/>
                  <a:pt x="26571" y="43077"/>
                  <a:pt x="26575" y="43083"/>
                </a:cubicBezTo>
                <a:lnTo>
                  <a:pt x="26575" y="43083"/>
                </a:lnTo>
                <a:cubicBezTo>
                  <a:pt x="26572" y="43075"/>
                  <a:pt x="26565" y="43070"/>
                  <a:pt x="26559" y="43068"/>
                </a:cubicBezTo>
                <a:close/>
                <a:moveTo>
                  <a:pt x="44573" y="42678"/>
                </a:moveTo>
                <a:cubicBezTo>
                  <a:pt x="44551" y="42678"/>
                  <a:pt x="44527" y="42680"/>
                  <a:pt x="44500" y="42686"/>
                </a:cubicBezTo>
                <a:lnTo>
                  <a:pt x="44425" y="42799"/>
                </a:lnTo>
                <a:lnTo>
                  <a:pt x="44425" y="43026"/>
                </a:lnTo>
                <a:lnTo>
                  <a:pt x="44538" y="43139"/>
                </a:lnTo>
                <a:cubicBezTo>
                  <a:pt x="44565" y="43143"/>
                  <a:pt x="44590" y="43144"/>
                  <a:pt x="44614" y="43144"/>
                </a:cubicBezTo>
                <a:cubicBezTo>
                  <a:pt x="44853" y="43144"/>
                  <a:pt x="44916" y="42981"/>
                  <a:pt x="44916" y="42912"/>
                </a:cubicBezTo>
                <a:lnTo>
                  <a:pt x="44803" y="42799"/>
                </a:lnTo>
                <a:cubicBezTo>
                  <a:pt x="44770" y="42766"/>
                  <a:pt x="44710" y="42678"/>
                  <a:pt x="44573" y="42678"/>
                </a:cubicBezTo>
                <a:close/>
                <a:moveTo>
                  <a:pt x="62923" y="42644"/>
                </a:moveTo>
                <a:cubicBezTo>
                  <a:pt x="62908" y="42644"/>
                  <a:pt x="62892" y="42645"/>
                  <a:pt x="62875" y="42648"/>
                </a:cubicBezTo>
                <a:cubicBezTo>
                  <a:pt x="62761" y="42648"/>
                  <a:pt x="62610" y="42686"/>
                  <a:pt x="62610" y="42950"/>
                </a:cubicBezTo>
                <a:lnTo>
                  <a:pt x="62610" y="43064"/>
                </a:lnTo>
                <a:lnTo>
                  <a:pt x="62723" y="43177"/>
                </a:lnTo>
                <a:cubicBezTo>
                  <a:pt x="62768" y="43188"/>
                  <a:pt x="62806" y="43193"/>
                  <a:pt x="62839" y="43193"/>
                </a:cubicBezTo>
                <a:cubicBezTo>
                  <a:pt x="62919" y="43193"/>
                  <a:pt x="62972" y="43166"/>
                  <a:pt x="63026" y="43139"/>
                </a:cubicBezTo>
                <a:lnTo>
                  <a:pt x="63177" y="42950"/>
                </a:lnTo>
                <a:cubicBezTo>
                  <a:pt x="63177" y="42950"/>
                  <a:pt x="63177" y="42912"/>
                  <a:pt x="63139" y="42912"/>
                </a:cubicBezTo>
                <a:cubicBezTo>
                  <a:pt x="63139" y="42843"/>
                  <a:pt x="63107" y="42644"/>
                  <a:pt x="62923" y="42644"/>
                </a:cubicBezTo>
                <a:close/>
                <a:moveTo>
                  <a:pt x="21627" y="42912"/>
                </a:moveTo>
                <a:cubicBezTo>
                  <a:pt x="21400" y="42912"/>
                  <a:pt x="21286" y="42988"/>
                  <a:pt x="21324" y="43139"/>
                </a:cubicBezTo>
                <a:lnTo>
                  <a:pt x="21475" y="43253"/>
                </a:lnTo>
                <a:lnTo>
                  <a:pt x="21589" y="43253"/>
                </a:lnTo>
                <a:lnTo>
                  <a:pt x="21740" y="43139"/>
                </a:lnTo>
                <a:cubicBezTo>
                  <a:pt x="21740" y="43101"/>
                  <a:pt x="21778" y="43101"/>
                  <a:pt x="21778" y="43026"/>
                </a:cubicBezTo>
                <a:lnTo>
                  <a:pt x="21627" y="42912"/>
                </a:lnTo>
                <a:close/>
                <a:moveTo>
                  <a:pt x="89227" y="42610"/>
                </a:moveTo>
                <a:lnTo>
                  <a:pt x="89000" y="42723"/>
                </a:lnTo>
                <a:cubicBezTo>
                  <a:pt x="89000" y="42723"/>
                  <a:pt x="89000" y="42723"/>
                  <a:pt x="89000" y="42761"/>
                </a:cubicBezTo>
                <a:cubicBezTo>
                  <a:pt x="88962" y="42799"/>
                  <a:pt x="88962" y="42799"/>
                  <a:pt x="88962" y="42875"/>
                </a:cubicBezTo>
                <a:cubicBezTo>
                  <a:pt x="88849" y="42875"/>
                  <a:pt x="88697" y="42950"/>
                  <a:pt x="88697" y="43101"/>
                </a:cubicBezTo>
                <a:lnTo>
                  <a:pt x="88697" y="43139"/>
                </a:lnTo>
                <a:lnTo>
                  <a:pt x="88924" y="43253"/>
                </a:lnTo>
                <a:cubicBezTo>
                  <a:pt x="88962" y="43253"/>
                  <a:pt x="89038" y="43290"/>
                  <a:pt x="89151" y="43290"/>
                </a:cubicBezTo>
                <a:lnTo>
                  <a:pt x="89264" y="43177"/>
                </a:lnTo>
                <a:lnTo>
                  <a:pt x="89264" y="43139"/>
                </a:lnTo>
                <a:cubicBezTo>
                  <a:pt x="89264" y="43101"/>
                  <a:pt x="89264" y="43101"/>
                  <a:pt x="89264" y="43064"/>
                </a:cubicBezTo>
                <a:lnTo>
                  <a:pt x="89302" y="43064"/>
                </a:lnTo>
                <a:cubicBezTo>
                  <a:pt x="89416" y="43026"/>
                  <a:pt x="89529" y="42912"/>
                  <a:pt x="89529" y="42799"/>
                </a:cubicBezTo>
                <a:cubicBezTo>
                  <a:pt x="89529" y="42723"/>
                  <a:pt x="89491" y="42648"/>
                  <a:pt x="89416" y="42610"/>
                </a:cubicBezTo>
                <a:lnTo>
                  <a:pt x="89189" y="42686"/>
                </a:lnTo>
                <a:cubicBezTo>
                  <a:pt x="89189" y="42659"/>
                  <a:pt x="89208" y="42632"/>
                  <a:pt x="89232" y="42632"/>
                </a:cubicBezTo>
                <a:cubicBezTo>
                  <a:pt x="89242" y="42632"/>
                  <a:pt x="89253" y="42637"/>
                  <a:pt x="89264" y="42648"/>
                </a:cubicBezTo>
                <a:cubicBezTo>
                  <a:pt x="89264" y="42648"/>
                  <a:pt x="89227" y="42610"/>
                  <a:pt x="89227" y="42610"/>
                </a:cubicBezTo>
                <a:close/>
                <a:moveTo>
                  <a:pt x="26353" y="42912"/>
                </a:moveTo>
                <a:cubicBezTo>
                  <a:pt x="26164" y="42912"/>
                  <a:pt x="26164" y="43026"/>
                  <a:pt x="26164" y="43064"/>
                </a:cubicBezTo>
                <a:lnTo>
                  <a:pt x="26164" y="43101"/>
                </a:lnTo>
                <a:lnTo>
                  <a:pt x="26277" y="43177"/>
                </a:lnTo>
                <a:lnTo>
                  <a:pt x="26239" y="43177"/>
                </a:lnTo>
                <a:cubicBezTo>
                  <a:pt x="26270" y="43270"/>
                  <a:pt x="26327" y="43338"/>
                  <a:pt x="26430" y="43338"/>
                </a:cubicBezTo>
                <a:cubicBezTo>
                  <a:pt x="26453" y="43338"/>
                  <a:pt x="26477" y="43335"/>
                  <a:pt x="26504" y="43328"/>
                </a:cubicBezTo>
                <a:lnTo>
                  <a:pt x="26617" y="43215"/>
                </a:lnTo>
                <a:cubicBezTo>
                  <a:pt x="26617" y="43163"/>
                  <a:pt x="26599" y="43110"/>
                  <a:pt x="26575" y="43083"/>
                </a:cubicBezTo>
                <a:lnTo>
                  <a:pt x="26575" y="43083"/>
                </a:lnTo>
                <a:cubicBezTo>
                  <a:pt x="26578" y="43088"/>
                  <a:pt x="26579" y="43094"/>
                  <a:pt x="26579" y="43101"/>
                </a:cubicBezTo>
                <a:lnTo>
                  <a:pt x="26560" y="43070"/>
                </a:lnTo>
                <a:lnTo>
                  <a:pt x="26560" y="43070"/>
                </a:lnTo>
                <a:cubicBezTo>
                  <a:pt x="26556" y="43067"/>
                  <a:pt x="26551" y="43065"/>
                  <a:pt x="26547" y="43064"/>
                </a:cubicBezTo>
                <a:lnTo>
                  <a:pt x="26547" y="43064"/>
                </a:lnTo>
                <a:cubicBezTo>
                  <a:pt x="26550" y="43065"/>
                  <a:pt x="26555" y="43066"/>
                  <a:pt x="26559" y="43068"/>
                </a:cubicBezTo>
                <a:lnTo>
                  <a:pt x="26559" y="43068"/>
                </a:lnTo>
                <a:lnTo>
                  <a:pt x="26466" y="42912"/>
                </a:lnTo>
                <a:close/>
                <a:moveTo>
                  <a:pt x="20190" y="42875"/>
                </a:moveTo>
                <a:cubicBezTo>
                  <a:pt x="20001" y="42875"/>
                  <a:pt x="19887" y="42988"/>
                  <a:pt x="19887" y="43101"/>
                </a:cubicBezTo>
                <a:lnTo>
                  <a:pt x="20039" y="43101"/>
                </a:lnTo>
                <a:cubicBezTo>
                  <a:pt x="20114" y="43177"/>
                  <a:pt x="20190" y="43177"/>
                  <a:pt x="20341" y="43177"/>
                </a:cubicBezTo>
                <a:cubicBezTo>
                  <a:pt x="20341" y="43139"/>
                  <a:pt x="20303" y="43139"/>
                  <a:pt x="20303" y="43139"/>
                </a:cubicBezTo>
                <a:lnTo>
                  <a:pt x="20341" y="43139"/>
                </a:lnTo>
                <a:lnTo>
                  <a:pt x="20379" y="43253"/>
                </a:lnTo>
                <a:cubicBezTo>
                  <a:pt x="20432" y="43306"/>
                  <a:pt x="20618" y="43360"/>
                  <a:pt x="20789" y="43360"/>
                </a:cubicBezTo>
                <a:cubicBezTo>
                  <a:pt x="20860" y="43360"/>
                  <a:pt x="20928" y="43350"/>
                  <a:pt x="20984" y="43328"/>
                </a:cubicBezTo>
                <a:cubicBezTo>
                  <a:pt x="21097" y="43290"/>
                  <a:pt x="21135" y="43215"/>
                  <a:pt x="21135" y="43139"/>
                </a:cubicBezTo>
                <a:lnTo>
                  <a:pt x="21135" y="43101"/>
                </a:lnTo>
                <a:lnTo>
                  <a:pt x="20984" y="42988"/>
                </a:lnTo>
                <a:lnTo>
                  <a:pt x="20946" y="42988"/>
                </a:lnTo>
                <a:cubicBezTo>
                  <a:pt x="20881" y="42988"/>
                  <a:pt x="20779" y="42963"/>
                  <a:pt x="20676" y="42963"/>
                </a:cubicBezTo>
                <a:cubicBezTo>
                  <a:pt x="20598" y="42963"/>
                  <a:pt x="20519" y="42977"/>
                  <a:pt x="20455" y="43026"/>
                </a:cubicBezTo>
                <a:cubicBezTo>
                  <a:pt x="20417" y="42988"/>
                  <a:pt x="20417" y="42950"/>
                  <a:pt x="20379" y="42950"/>
                </a:cubicBezTo>
                <a:cubicBezTo>
                  <a:pt x="20341" y="42875"/>
                  <a:pt x="20266" y="42875"/>
                  <a:pt x="20190" y="42875"/>
                </a:cubicBezTo>
                <a:close/>
                <a:moveTo>
                  <a:pt x="56580" y="43404"/>
                </a:moveTo>
                <a:cubicBezTo>
                  <a:pt x="56514" y="43404"/>
                  <a:pt x="56447" y="43442"/>
                  <a:pt x="56485" y="43517"/>
                </a:cubicBezTo>
                <a:lnTo>
                  <a:pt x="56674" y="43517"/>
                </a:lnTo>
                <a:cubicBezTo>
                  <a:pt x="56712" y="43442"/>
                  <a:pt x="56646" y="43404"/>
                  <a:pt x="56580" y="43404"/>
                </a:cubicBezTo>
                <a:close/>
                <a:moveTo>
                  <a:pt x="81854" y="43101"/>
                </a:moveTo>
                <a:cubicBezTo>
                  <a:pt x="81741" y="43139"/>
                  <a:pt x="81476" y="43139"/>
                  <a:pt x="81476" y="43366"/>
                </a:cubicBezTo>
                <a:lnTo>
                  <a:pt x="81514" y="43480"/>
                </a:lnTo>
                <a:cubicBezTo>
                  <a:pt x="81589" y="43517"/>
                  <a:pt x="81665" y="43517"/>
                  <a:pt x="81703" y="43517"/>
                </a:cubicBezTo>
                <a:cubicBezTo>
                  <a:pt x="81816" y="43517"/>
                  <a:pt x="81930" y="43442"/>
                  <a:pt x="82005" y="43366"/>
                </a:cubicBezTo>
                <a:cubicBezTo>
                  <a:pt x="82005" y="43366"/>
                  <a:pt x="82043" y="43328"/>
                  <a:pt x="82043" y="43328"/>
                </a:cubicBezTo>
                <a:lnTo>
                  <a:pt x="81930" y="43101"/>
                </a:lnTo>
                <a:close/>
                <a:moveTo>
                  <a:pt x="9716" y="43160"/>
                </a:moveTo>
                <a:cubicBezTo>
                  <a:pt x="9692" y="43160"/>
                  <a:pt x="9667" y="43164"/>
                  <a:pt x="9642" y="43177"/>
                </a:cubicBezTo>
                <a:lnTo>
                  <a:pt x="9528" y="43290"/>
                </a:lnTo>
                <a:lnTo>
                  <a:pt x="9528" y="43366"/>
                </a:lnTo>
                <a:lnTo>
                  <a:pt x="9642" y="43480"/>
                </a:lnTo>
                <a:cubicBezTo>
                  <a:pt x="9679" y="43517"/>
                  <a:pt x="9717" y="43517"/>
                  <a:pt x="9755" y="43555"/>
                </a:cubicBezTo>
                <a:lnTo>
                  <a:pt x="9906" y="43404"/>
                </a:lnTo>
                <a:cubicBezTo>
                  <a:pt x="9906" y="43328"/>
                  <a:pt x="9906" y="43253"/>
                  <a:pt x="9831" y="43177"/>
                </a:cubicBezTo>
                <a:cubicBezTo>
                  <a:pt x="9805" y="43177"/>
                  <a:pt x="9763" y="43160"/>
                  <a:pt x="9716" y="43160"/>
                </a:cubicBezTo>
                <a:close/>
                <a:moveTo>
                  <a:pt x="79813" y="43139"/>
                </a:moveTo>
                <a:cubicBezTo>
                  <a:pt x="79661" y="43139"/>
                  <a:pt x="79548" y="43215"/>
                  <a:pt x="79510" y="43328"/>
                </a:cubicBezTo>
                <a:lnTo>
                  <a:pt x="79623" y="43480"/>
                </a:lnTo>
                <a:cubicBezTo>
                  <a:pt x="79623" y="43517"/>
                  <a:pt x="79661" y="43517"/>
                  <a:pt x="79699" y="43555"/>
                </a:cubicBezTo>
                <a:lnTo>
                  <a:pt x="79888" y="43442"/>
                </a:lnTo>
                <a:cubicBezTo>
                  <a:pt x="79926" y="43404"/>
                  <a:pt x="79964" y="43366"/>
                  <a:pt x="79964" y="43290"/>
                </a:cubicBezTo>
                <a:lnTo>
                  <a:pt x="79926" y="43253"/>
                </a:lnTo>
                <a:lnTo>
                  <a:pt x="79813" y="43139"/>
                </a:lnTo>
                <a:close/>
                <a:moveTo>
                  <a:pt x="8507" y="42648"/>
                </a:moveTo>
                <a:cubicBezTo>
                  <a:pt x="8356" y="42723"/>
                  <a:pt x="8280" y="42837"/>
                  <a:pt x="8205" y="42950"/>
                </a:cubicBezTo>
                <a:cubicBezTo>
                  <a:pt x="8205" y="42988"/>
                  <a:pt x="8167" y="43026"/>
                  <a:pt x="8167" y="43064"/>
                </a:cubicBezTo>
                <a:lnTo>
                  <a:pt x="8205" y="43139"/>
                </a:lnTo>
                <a:lnTo>
                  <a:pt x="8091" y="43177"/>
                </a:lnTo>
                <a:cubicBezTo>
                  <a:pt x="7940" y="43404"/>
                  <a:pt x="8129" y="43631"/>
                  <a:pt x="8432" y="43631"/>
                </a:cubicBezTo>
                <a:lnTo>
                  <a:pt x="8545" y="43555"/>
                </a:lnTo>
                <a:lnTo>
                  <a:pt x="8583" y="43555"/>
                </a:lnTo>
                <a:cubicBezTo>
                  <a:pt x="8621" y="43555"/>
                  <a:pt x="8734" y="43555"/>
                  <a:pt x="8810" y="43480"/>
                </a:cubicBezTo>
                <a:cubicBezTo>
                  <a:pt x="8810" y="43480"/>
                  <a:pt x="8848" y="43442"/>
                  <a:pt x="8848" y="43404"/>
                </a:cubicBezTo>
                <a:cubicBezTo>
                  <a:pt x="8885" y="43442"/>
                  <a:pt x="8961" y="43480"/>
                  <a:pt x="9037" y="43480"/>
                </a:cubicBezTo>
                <a:lnTo>
                  <a:pt x="9188" y="43404"/>
                </a:lnTo>
                <a:cubicBezTo>
                  <a:pt x="9188" y="43404"/>
                  <a:pt x="9226" y="43366"/>
                  <a:pt x="9226" y="43328"/>
                </a:cubicBezTo>
                <a:cubicBezTo>
                  <a:pt x="9263" y="43290"/>
                  <a:pt x="9301" y="43253"/>
                  <a:pt x="9301" y="43177"/>
                </a:cubicBezTo>
                <a:cubicBezTo>
                  <a:pt x="9301" y="43139"/>
                  <a:pt x="9301" y="43064"/>
                  <a:pt x="9150" y="43026"/>
                </a:cubicBezTo>
                <a:lnTo>
                  <a:pt x="9074" y="43064"/>
                </a:lnTo>
                <a:cubicBezTo>
                  <a:pt x="9037" y="43026"/>
                  <a:pt x="8961" y="42988"/>
                  <a:pt x="8961" y="42988"/>
                </a:cubicBezTo>
                <a:lnTo>
                  <a:pt x="8885" y="42799"/>
                </a:lnTo>
                <a:cubicBezTo>
                  <a:pt x="8885" y="42799"/>
                  <a:pt x="8848" y="42761"/>
                  <a:pt x="8848" y="42761"/>
                </a:cubicBezTo>
                <a:cubicBezTo>
                  <a:pt x="8810" y="42723"/>
                  <a:pt x="8734" y="42648"/>
                  <a:pt x="8583" y="42648"/>
                </a:cubicBezTo>
                <a:close/>
                <a:moveTo>
                  <a:pt x="72780" y="42837"/>
                </a:moveTo>
                <a:cubicBezTo>
                  <a:pt x="72553" y="42837"/>
                  <a:pt x="72478" y="42950"/>
                  <a:pt x="72516" y="43101"/>
                </a:cubicBezTo>
                <a:lnTo>
                  <a:pt x="72553" y="43139"/>
                </a:lnTo>
                <a:lnTo>
                  <a:pt x="72553" y="43215"/>
                </a:lnTo>
                <a:lnTo>
                  <a:pt x="72591" y="43215"/>
                </a:lnTo>
                <a:cubicBezTo>
                  <a:pt x="72478" y="43253"/>
                  <a:pt x="72402" y="43290"/>
                  <a:pt x="72364" y="43328"/>
                </a:cubicBezTo>
                <a:cubicBezTo>
                  <a:pt x="72327" y="43366"/>
                  <a:pt x="72327" y="43366"/>
                  <a:pt x="72327" y="43404"/>
                </a:cubicBezTo>
                <a:lnTo>
                  <a:pt x="72440" y="43593"/>
                </a:lnTo>
                <a:cubicBezTo>
                  <a:pt x="72467" y="43620"/>
                  <a:pt x="72531" y="43646"/>
                  <a:pt x="72620" y="43646"/>
                </a:cubicBezTo>
                <a:cubicBezTo>
                  <a:pt x="72657" y="43646"/>
                  <a:pt x="72698" y="43642"/>
                  <a:pt x="72742" y="43631"/>
                </a:cubicBezTo>
                <a:lnTo>
                  <a:pt x="72818" y="43555"/>
                </a:lnTo>
                <a:lnTo>
                  <a:pt x="72894" y="43555"/>
                </a:lnTo>
                <a:cubicBezTo>
                  <a:pt x="72894" y="43555"/>
                  <a:pt x="72856" y="43593"/>
                  <a:pt x="72856" y="43593"/>
                </a:cubicBezTo>
                <a:cubicBezTo>
                  <a:pt x="72894" y="43593"/>
                  <a:pt x="72894" y="43593"/>
                  <a:pt x="72932" y="43555"/>
                </a:cubicBezTo>
                <a:lnTo>
                  <a:pt x="73045" y="43555"/>
                </a:lnTo>
                <a:lnTo>
                  <a:pt x="73045" y="43480"/>
                </a:lnTo>
                <a:cubicBezTo>
                  <a:pt x="73072" y="43506"/>
                  <a:pt x="73080" y="43533"/>
                  <a:pt x="73095" y="43533"/>
                </a:cubicBezTo>
                <a:cubicBezTo>
                  <a:pt x="73102" y="43533"/>
                  <a:pt x="73109" y="43528"/>
                  <a:pt x="73121" y="43517"/>
                </a:cubicBezTo>
                <a:cubicBezTo>
                  <a:pt x="73121" y="43517"/>
                  <a:pt x="73121" y="43517"/>
                  <a:pt x="73121" y="43480"/>
                </a:cubicBezTo>
                <a:lnTo>
                  <a:pt x="73272" y="43480"/>
                </a:lnTo>
                <a:cubicBezTo>
                  <a:pt x="73272" y="43404"/>
                  <a:pt x="73158" y="43328"/>
                  <a:pt x="73045" y="43328"/>
                </a:cubicBezTo>
                <a:cubicBezTo>
                  <a:pt x="72969" y="43328"/>
                  <a:pt x="72894" y="43328"/>
                  <a:pt x="72818" y="43404"/>
                </a:cubicBezTo>
                <a:lnTo>
                  <a:pt x="72818" y="43328"/>
                </a:lnTo>
                <a:lnTo>
                  <a:pt x="72780" y="43290"/>
                </a:lnTo>
                <a:cubicBezTo>
                  <a:pt x="73045" y="43253"/>
                  <a:pt x="73007" y="43101"/>
                  <a:pt x="72969" y="42988"/>
                </a:cubicBezTo>
                <a:cubicBezTo>
                  <a:pt x="72969" y="42988"/>
                  <a:pt x="72969" y="42950"/>
                  <a:pt x="72932" y="42950"/>
                </a:cubicBezTo>
                <a:lnTo>
                  <a:pt x="72780" y="42837"/>
                </a:lnTo>
                <a:close/>
                <a:moveTo>
                  <a:pt x="24991" y="43480"/>
                </a:moveTo>
                <a:lnTo>
                  <a:pt x="24916" y="43517"/>
                </a:lnTo>
                <a:cubicBezTo>
                  <a:pt x="24897" y="43498"/>
                  <a:pt x="24869" y="43489"/>
                  <a:pt x="24836" y="43489"/>
                </a:cubicBezTo>
                <a:cubicBezTo>
                  <a:pt x="24802" y="43489"/>
                  <a:pt x="24765" y="43498"/>
                  <a:pt x="24727" y="43517"/>
                </a:cubicBezTo>
                <a:cubicBezTo>
                  <a:pt x="24651" y="43555"/>
                  <a:pt x="24651" y="43631"/>
                  <a:pt x="24651" y="43669"/>
                </a:cubicBezTo>
                <a:lnTo>
                  <a:pt x="24802" y="43820"/>
                </a:lnTo>
                <a:lnTo>
                  <a:pt x="24878" y="43820"/>
                </a:lnTo>
                <a:lnTo>
                  <a:pt x="25029" y="43782"/>
                </a:lnTo>
                <a:lnTo>
                  <a:pt x="25143" y="43631"/>
                </a:lnTo>
                <a:cubicBezTo>
                  <a:pt x="25143" y="43517"/>
                  <a:pt x="25029" y="43480"/>
                  <a:pt x="24991" y="43480"/>
                </a:cubicBezTo>
                <a:close/>
                <a:moveTo>
                  <a:pt x="48583" y="43404"/>
                </a:moveTo>
                <a:lnTo>
                  <a:pt x="48470" y="43517"/>
                </a:lnTo>
                <a:lnTo>
                  <a:pt x="48470" y="43669"/>
                </a:lnTo>
                <a:lnTo>
                  <a:pt x="48583" y="43820"/>
                </a:lnTo>
                <a:cubicBezTo>
                  <a:pt x="48697" y="43820"/>
                  <a:pt x="48810" y="43782"/>
                  <a:pt x="48886" y="43744"/>
                </a:cubicBezTo>
                <a:cubicBezTo>
                  <a:pt x="48924" y="43706"/>
                  <a:pt x="48961" y="43669"/>
                  <a:pt x="48961" y="43555"/>
                </a:cubicBezTo>
                <a:cubicBezTo>
                  <a:pt x="48961" y="43555"/>
                  <a:pt x="48961" y="43517"/>
                  <a:pt x="48961" y="43517"/>
                </a:cubicBezTo>
                <a:lnTo>
                  <a:pt x="48848" y="43404"/>
                </a:lnTo>
                <a:close/>
                <a:moveTo>
                  <a:pt x="5332" y="43555"/>
                </a:moveTo>
                <a:lnTo>
                  <a:pt x="5180" y="43706"/>
                </a:lnTo>
                <a:lnTo>
                  <a:pt x="5332" y="43706"/>
                </a:lnTo>
                <a:lnTo>
                  <a:pt x="5294" y="43820"/>
                </a:lnTo>
                <a:cubicBezTo>
                  <a:pt x="5332" y="43820"/>
                  <a:pt x="5369" y="43820"/>
                  <a:pt x="5407" y="43858"/>
                </a:cubicBezTo>
                <a:cubicBezTo>
                  <a:pt x="5407" y="43858"/>
                  <a:pt x="5369" y="43820"/>
                  <a:pt x="5369" y="43820"/>
                </a:cubicBezTo>
                <a:lnTo>
                  <a:pt x="5407" y="43820"/>
                </a:lnTo>
                <a:cubicBezTo>
                  <a:pt x="5407" y="43820"/>
                  <a:pt x="5369" y="43858"/>
                  <a:pt x="5445" y="43858"/>
                </a:cubicBezTo>
                <a:cubicBezTo>
                  <a:pt x="5483" y="43820"/>
                  <a:pt x="5521" y="43820"/>
                  <a:pt x="5521" y="43820"/>
                </a:cubicBezTo>
                <a:lnTo>
                  <a:pt x="5634" y="43820"/>
                </a:lnTo>
                <a:cubicBezTo>
                  <a:pt x="5634" y="43669"/>
                  <a:pt x="5407" y="43555"/>
                  <a:pt x="5332" y="43555"/>
                </a:cubicBezTo>
                <a:close/>
                <a:moveTo>
                  <a:pt x="33046" y="43198"/>
                </a:moveTo>
                <a:cubicBezTo>
                  <a:pt x="32998" y="43198"/>
                  <a:pt x="32956" y="43215"/>
                  <a:pt x="32931" y="43215"/>
                </a:cubicBezTo>
                <a:lnTo>
                  <a:pt x="32855" y="43290"/>
                </a:lnTo>
                <a:lnTo>
                  <a:pt x="32818" y="43366"/>
                </a:lnTo>
                <a:cubicBezTo>
                  <a:pt x="32780" y="43593"/>
                  <a:pt x="32780" y="43706"/>
                  <a:pt x="32855" y="43858"/>
                </a:cubicBezTo>
                <a:lnTo>
                  <a:pt x="32931" y="43895"/>
                </a:lnTo>
                <a:cubicBezTo>
                  <a:pt x="32986" y="43918"/>
                  <a:pt x="33032" y="43927"/>
                  <a:pt x="33070" y="43927"/>
                </a:cubicBezTo>
                <a:cubicBezTo>
                  <a:pt x="33161" y="43927"/>
                  <a:pt x="33207" y="43873"/>
                  <a:pt x="33234" y="43820"/>
                </a:cubicBezTo>
                <a:cubicBezTo>
                  <a:pt x="33252" y="43829"/>
                  <a:pt x="33271" y="43834"/>
                  <a:pt x="33290" y="43834"/>
                </a:cubicBezTo>
                <a:cubicBezTo>
                  <a:pt x="33345" y="43834"/>
                  <a:pt x="33394" y="43791"/>
                  <a:pt x="33423" y="43706"/>
                </a:cubicBezTo>
                <a:lnTo>
                  <a:pt x="33271" y="43555"/>
                </a:lnTo>
                <a:cubicBezTo>
                  <a:pt x="33309" y="43555"/>
                  <a:pt x="33347" y="43593"/>
                  <a:pt x="33347" y="43631"/>
                </a:cubicBezTo>
                <a:cubicBezTo>
                  <a:pt x="33347" y="43593"/>
                  <a:pt x="33347" y="43593"/>
                  <a:pt x="33347" y="43555"/>
                </a:cubicBezTo>
                <a:cubicBezTo>
                  <a:pt x="33385" y="43480"/>
                  <a:pt x="33385" y="43442"/>
                  <a:pt x="33347" y="43404"/>
                </a:cubicBezTo>
                <a:lnTo>
                  <a:pt x="33234" y="43366"/>
                </a:lnTo>
                <a:cubicBezTo>
                  <a:pt x="33234" y="43328"/>
                  <a:pt x="33196" y="43253"/>
                  <a:pt x="33120" y="43215"/>
                </a:cubicBezTo>
                <a:cubicBezTo>
                  <a:pt x="33095" y="43202"/>
                  <a:pt x="33070" y="43198"/>
                  <a:pt x="33046" y="43198"/>
                </a:cubicBezTo>
                <a:close/>
                <a:moveTo>
                  <a:pt x="59547" y="43361"/>
                </a:moveTo>
                <a:cubicBezTo>
                  <a:pt x="59301" y="43361"/>
                  <a:pt x="59204" y="43527"/>
                  <a:pt x="59170" y="43631"/>
                </a:cubicBezTo>
                <a:lnTo>
                  <a:pt x="59132" y="43669"/>
                </a:lnTo>
                <a:lnTo>
                  <a:pt x="59207" y="43858"/>
                </a:lnTo>
                <a:lnTo>
                  <a:pt x="59245" y="43858"/>
                </a:lnTo>
                <a:cubicBezTo>
                  <a:pt x="59307" y="43919"/>
                  <a:pt x="59369" y="43981"/>
                  <a:pt x="59492" y="43981"/>
                </a:cubicBezTo>
                <a:cubicBezTo>
                  <a:pt x="59520" y="43981"/>
                  <a:pt x="59551" y="43978"/>
                  <a:pt x="59585" y="43971"/>
                </a:cubicBezTo>
                <a:lnTo>
                  <a:pt x="59699" y="43895"/>
                </a:lnTo>
                <a:lnTo>
                  <a:pt x="59699" y="43858"/>
                </a:lnTo>
                <a:cubicBezTo>
                  <a:pt x="59737" y="43782"/>
                  <a:pt x="59774" y="43706"/>
                  <a:pt x="59774" y="43593"/>
                </a:cubicBezTo>
                <a:cubicBezTo>
                  <a:pt x="59774" y="43555"/>
                  <a:pt x="59774" y="43480"/>
                  <a:pt x="59737" y="43442"/>
                </a:cubicBezTo>
                <a:lnTo>
                  <a:pt x="59623" y="43366"/>
                </a:lnTo>
                <a:cubicBezTo>
                  <a:pt x="59596" y="43363"/>
                  <a:pt x="59571" y="43361"/>
                  <a:pt x="59547" y="43361"/>
                </a:cubicBezTo>
                <a:close/>
                <a:moveTo>
                  <a:pt x="52856" y="43631"/>
                </a:moveTo>
                <a:lnTo>
                  <a:pt x="52742" y="43744"/>
                </a:lnTo>
                <a:cubicBezTo>
                  <a:pt x="52704" y="43744"/>
                  <a:pt x="52667" y="43782"/>
                  <a:pt x="52667" y="43858"/>
                </a:cubicBezTo>
                <a:lnTo>
                  <a:pt x="52667" y="43933"/>
                </a:lnTo>
                <a:lnTo>
                  <a:pt x="52742" y="44009"/>
                </a:lnTo>
                <a:cubicBezTo>
                  <a:pt x="52780" y="44028"/>
                  <a:pt x="52818" y="44037"/>
                  <a:pt x="52856" y="44037"/>
                </a:cubicBezTo>
                <a:cubicBezTo>
                  <a:pt x="52893" y="44037"/>
                  <a:pt x="52931" y="44028"/>
                  <a:pt x="52969" y="44009"/>
                </a:cubicBezTo>
                <a:cubicBezTo>
                  <a:pt x="53045" y="43971"/>
                  <a:pt x="53083" y="43895"/>
                  <a:pt x="53083" y="43820"/>
                </a:cubicBezTo>
                <a:cubicBezTo>
                  <a:pt x="53083" y="43744"/>
                  <a:pt x="53045" y="43706"/>
                  <a:pt x="53007" y="43669"/>
                </a:cubicBezTo>
                <a:cubicBezTo>
                  <a:pt x="52969" y="43631"/>
                  <a:pt x="52893" y="43631"/>
                  <a:pt x="52856" y="43631"/>
                </a:cubicBezTo>
                <a:close/>
                <a:moveTo>
                  <a:pt x="40039" y="43782"/>
                </a:moveTo>
                <a:cubicBezTo>
                  <a:pt x="39925" y="43782"/>
                  <a:pt x="39850" y="43782"/>
                  <a:pt x="39812" y="43820"/>
                </a:cubicBezTo>
                <a:cubicBezTo>
                  <a:pt x="39774" y="43858"/>
                  <a:pt x="39699" y="43933"/>
                  <a:pt x="39699" y="44009"/>
                </a:cubicBezTo>
                <a:lnTo>
                  <a:pt x="39699" y="44047"/>
                </a:lnTo>
                <a:lnTo>
                  <a:pt x="39850" y="44160"/>
                </a:lnTo>
                <a:cubicBezTo>
                  <a:pt x="39925" y="44160"/>
                  <a:pt x="40039" y="44160"/>
                  <a:pt x="40077" y="44122"/>
                </a:cubicBezTo>
                <a:cubicBezTo>
                  <a:pt x="40115" y="44084"/>
                  <a:pt x="40152" y="44009"/>
                  <a:pt x="40152" y="43933"/>
                </a:cubicBezTo>
                <a:lnTo>
                  <a:pt x="40152" y="43895"/>
                </a:lnTo>
                <a:lnTo>
                  <a:pt x="40039" y="43782"/>
                </a:lnTo>
                <a:close/>
                <a:moveTo>
                  <a:pt x="31797" y="43480"/>
                </a:moveTo>
                <a:cubicBezTo>
                  <a:pt x="31532" y="43517"/>
                  <a:pt x="31154" y="43631"/>
                  <a:pt x="31116" y="43971"/>
                </a:cubicBezTo>
                <a:lnTo>
                  <a:pt x="31230" y="44122"/>
                </a:lnTo>
                <a:lnTo>
                  <a:pt x="31305" y="44122"/>
                </a:lnTo>
                <a:cubicBezTo>
                  <a:pt x="31359" y="44149"/>
                  <a:pt x="31431" y="44176"/>
                  <a:pt x="31522" y="44176"/>
                </a:cubicBezTo>
                <a:cubicBezTo>
                  <a:pt x="31560" y="44176"/>
                  <a:pt x="31601" y="44171"/>
                  <a:pt x="31646" y="44160"/>
                </a:cubicBezTo>
                <a:lnTo>
                  <a:pt x="31683" y="44122"/>
                </a:lnTo>
                <a:cubicBezTo>
                  <a:pt x="31721" y="44084"/>
                  <a:pt x="31759" y="44047"/>
                  <a:pt x="31759" y="43971"/>
                </a:cubicBezTo>
                <a:cubicBezTo>
                  <a:pt x="31759" y="43933"/>
                  <a:pt x="31759" y="43895"/>
                  <a:pt x="31759" y="43895"/>
                </a:cubicBezTo>
                <a:cubicBezTo>
                  <a:pt x="31835" y="43820"/>
                  <a:pt x="31948" y="43744"/>
                  <a:pt x="31986" y="43593"/>
                </a:cubicBezTo>
                <a:lnTo>
                  <a:pt x="31797" y="43480"/>
                </a:lnTo>
                <a:close/>
                <a:moveTo>
                  <a:pt x="21059" y="43328"/>
                </a:moveTo>
                <a:lnTo>
                  <a:pt x="20946" y="43480"/>
                </a:lnTo>
                <a:cubicBezTo>
                  <a:pt x="20908" y="43480"/>
                  <a:pt x="20833" y="43517"/>
                  <a:pt x="20795" y="43593"/>
                </a:cubicBezTo>
                <a:lnTo>
                  <a:pt x="20870" y="43744"/>
                </a:lnTo>
                <a:cubicBezTo>
                  <a:pt x="20908" y="43744"/>
                  <a:pt x="20946" y="43782"/>
                  <a:pt x="20946" y="43782"/>
                </a:cubicBezTo>
                <a:cubicBezTo>
                  <a:pt x="20984" y="43820"/>
                  <a:pt x="21022" y="43820"/>
                  <a:pt x="21022" y="43820"/>
                </a:cubicBezTo>
                <a:lnTo>
                  <a:pt x="20984" y="43895"/>
                </a:lnTo>
                <a:cubicBezTo>
                  <a:pt x="20946" y="44084"/>
                  <a:pt x="21022" y="44198"/>
                  <a:pt x="21211" y="44236"/>
                </a:cubicBezTo>
                <a:lnTo>
                  <a:pt x="21324" y="44198"/>
                </a:lnTo>
                <a:cubicBezTo>
                  <a:pt x="21438" y="44122"/>
                  <a:pt x="21438" y="43933"/>
                  <a:pt x="21324" y="43858"/>
                </a:cubicBezTo>
                <a:lnTo>
                  <a:pt x="21362" y="43820"/>
                </a:lnTo>
                <a:cubicBezTo>
                  <a:pt x="21400" y="43782"/>
                  <a:pt x="21400" y="43706"/>
                  <a:pt x="21400" y="43631"/>
                </a:cubicBezTo>
                <a:cubicBezTo>
                  <a:pt x="21400" y="43442"/>
                  <a:pt x="21286" y="43328"/>
                  <a:pt x="21059" y="43328"/>
                </a:cubicBezTo>
                <a:close/>
                <a:moveTo>
                  <a:pt x="12402" y="44160"/>
                </a:moveTo>
                <a:cubicBezTo>
                  <a:pt x="12335" y="44160"/>
                  <a:pt x="12269" y="44198"/>
                  <a:pt x="12326" y="44273"/>
                </a:cubicBezTo>
                <a:lnTo>
                  <a:pt x="12477" y="44273"/>
                </a:lnTo>
                <a:cubicBezTo>
                  <a:pt x="12534" y="44198"/>
                  <a:pt x="12468" y="44160"/>
                  <a:pt x="12402" y="44160"/>
                </a:cubicBezTo>
                <a:close/>
                <a:moveTo>
                  <a:pt x="17691" y="44041"/>
                </a:moveTo>
                <a:cubicBezTo>
                  <a:pt x="17636" y="44041"/>
                  <a:pt x="17558" y="44054"/>
                  <a:pt x="17468" y="44122"/>
                </a:cubicBezTo>
                <a:lnTo>
                  <a:pt x="17506" y="44311"/>
                </a:lnTo>
                <a:cubicBezTo>
                  <a:pt x="17581" y="44349"/>
                  <a:pt x="17638" y="44359"/>
                  <a:pt x="17685" y="44359"/>
                </a:cubicBezTo>
                <a:cubicBezTo>
                  <a:pt x="17732" y="44359"/>
                  <a:pt x="17770" y="44349"/>
                  <a:pt x="17808" y="44349"/>
                </a:cubicBezTo>
                <a:cubicBezTo>
                  <a:pt x="17846" y="44311"/>
                  <a:pt x="17884" y="44236"/>
                  <a:pt x="17884" y="44198"/>
                </a:cubicBezTo>
                <a:cubicBezTo>
                  <a:pt x="17884" y="44122"/>
                  <a:pt x="17846" y="44084"/>
                  <a:pt x="17770" y="44047"/>
                </a:cubicBezTo>
                <a:cubicBezTo>
                  <a:pt x="17755" y="44047"/>
                  <a:pt x="17728" y="44041"/>
                  <a:pt x="17691" y="44041"/>
                </a:cubicBezTo>
                <a:close/>
                <a:moveTo>
                  <a:pt x="45672" y="43820"/>
                </a:moveTo>
                <a:cubicBezTo>
                  <a:pt x="45672" y="43820"/>
                  <a:pt x="45483" y="43858"/>
                  <a:pt x="45483" y="44047"/>
                </a:cubicBezTo>
                <a:cubicBezTo>
                  <a:pt x="45483" y="44047"/>
                  <a:pt x="45483" y="44084"/>
                  <a:pt x="45483" y="44122"/>
                </a:cubicBezTo>
                <a:cubicBezTo>
                  <a:pt x="45521" y="44160"/>
                  <a:pt x="45483" y="44198"/>
                  <a:pt x="45521" y="44236"/>
                </a:cubicBezTo>
                <a:lnTo>
                  <a:pt x="45597" y="44349"/>
                </a:lnTo>
                <a:cubicBezTo>
                  <a:pt x="45634" y="44368"/>
                  <a:pt x="45672" y="44377"/>
                  <a:pt x="45710" y="44377"/>
                </a:cubicBezTo>
                <a:cubicBezTo>
                  <a:pt x="45748" y="44377"/>
                  <a:pt x="45786" y="44368"/>
                  <a:pt x="45823" y="44349"/>
                </a:cubicBezTo>
                <a:cubicBezTo>
                  <a:pt x="45937" y="44273"/>
                  <a:pt x="45975" y="44160"/>
                  <a:pt x="45975" y="44084"/>
                </a:cubicBezTo>
                <a:cubicBezTo>
                  <a:pt x="45975" y="43971"/>
                  <a:pt x="45937" y="43933"/>
                  <a:pt x="45861" y="43858"/>
                </a:cubicBezTo>
                <a:cubicBezTo>
                  <a:pt x="45823" y="43820"/>
                  <a:pt x="45748" y="43820"/>
                  <a:pt x="45672" y="43820"/>
                </a:cubicBezTo>
                <a:close/>
                <a:moveTo>
                  <a:pt x="51154" y="44047"/>
                </a:moveTo>
                <a:lnTo>
                  <a:pt x="50965" y="44160"/>
                </a:lnTo>
                <a:cubicBezTo>
                  <a:pt x="50965" y="44160"/>
                  <a:pt x="50927" y="44198"/>
                  <a:pt x="50927" y="44273"/>
                </a:cubicBezTo>
                <a:lnTo>
                  <a:pt x="50927" y="44311"/>
                </a:lnTo>
                <a:lnTo>
                  <a:pt x="51079" y="44425"/>
                </a:lnTo>
                <a:lnTo>
                  <a:pt x="51230" y="44425"/>
                </a:lnTo>
                <a:lnTo>
                  <a:pt x="51381" y="44311"/>
                </a:lnTo>
                <a:lnTo>
                  <a:pt x="51381" y="44198"/>
                </a:lnTo>
                <a:lnTo>
                  <a:pt x="51268" y="44084"/>
                </a:lnTo>
                <a:cubicBezTo>
                  <a:pt x="51230" y="44084"/>
                  <a:pt x="51192" y="44047"/>
                  <a:pt x="51154" y="44047"/>
                </a:cubicBezTo>
                <a:close/>
                <a:moveTo>
                  <a:pt x="70247" y="44047"/>
                </a:moveTo>
                <a:cubicBezTo>
                  <a:pt x="70134" y="44047"/>
                  <a:pt x="70058" y="44047"/>
                  <a:pt x="70020" y="44084"/>
                </a:cubicBezTo>
                <a:cubicBezTo>
                  <a:pt x="69983" y="44122"/>
                  <a:pt x="69945" y="44198"/>
                  <a:pt x="69983" y="44311"/>
                </a:cubicBezTo>
                <a:lnTo>
                  <a:pt x="70096" y="44425"/>
                </a:lnTo>
                <a:lnTo>
                  <a:pt x="70209" y="44425"/>
                </a:lnTo>
                <a:lnTo>
                  <a:pt x="70361" y="44311"/>
                </a:lnTo>
                <a:lnTo>
                  <a:pt x="70361" y="44160"/>
                </a:lnTo>
                <a:lnTo>
                  <a:pt x="70247" y="44047"/>
                </a:lnTo>
                <a:close/>
                <a:moveTo>
                  <a:pt x="30738" y="44009"/>
                </a:moveTo>
                <a:cubicBezTo>
                  <a:pt x="30663" y="44047"/>
                  <a:pt x="30511" y="44160"/>
                  <a:pt x="30511" y="44273"/>
                </a:cubicBezTo>
                <a:cubicBezTo>
                  <a:pt x="30511" y="44311"/>
                  <a:pt x="30511" y="44425"/>
                  <a:pt x="30700" y="44463"/>
                </a:cubicBezTo>
                <a:lnTo>
                  <a:pt x="30889" y="44349"/>
                </a:lnTo>
                <a:cubicBezTo>
                  <a:pt x="30889" y="44349"/>
                  <a:pt x="30889" y="44311"/>
                  <a:pt x="30927" y="44311"/>
                </a:cubicBezTo>
                <a:cubicBezTo>
                  <a:pt x="30965" y="44273"/>
                  <a:pt x="31003" y="44236"/>
                  <a:pt x="31003" y="44160"/>
                </a:cubicBezTo>
                <a:cubicBezTo>
                  <a:pt x="31003" y="44084"/>
                  <a:pt x="30965" y="44047"/>
                  <a:pt x="30852" y="44009"/>
                </a:cubicBezTo>
                <a:close/>
                <a:moveTo>
                  <a:pt x="62383" y="44084"/>
                </a:moveTo>
                <a:cubicBezTo>
                  <a:pt x="62308" y="44084"/>
                  <a:pt x="62232" y="44084"/>
                  <a:pt x="62156" y="44122"/>
                </a:cubicBezTo>
                <a:cubicBezTo>
                  <a:pt x="61967" y="44198"/>
                  <a:pt x="61930" y="44425"/>
                  <a:pt x="62194" y="44463"/>
                </a:cubicBezTo>
                <a:lnTo>
                  <a:pt x="62345" y="44349"/>
                </a:lnTo>
                <a:cubicBezTo>
                  <a:pt x="62345" y="44387"/>
                  <a:pt x="62345" y="44387"/>
                  <a:pt x="62345" y="44387"/>
                </a:cubicBezTo>
                <a:cubicBezTo>
                  <a:pt x="62383" y="44387"/>
                  <a:pt x="62459" y="44349"/>
                  <a:pt x="62459" y="44236"/>
                </a:cubicBezTo>
                <a:cubicBezTo>
                  <a:pt x="62459" y="44198"/>
                  <a:pt x="62459" y="44198"/>
                  <a:pt x="62459" y="44160"/>
                </a:cubicBezTo>
                <a:lnTo>
                  <a:pt x="62383" y="44084"/>
                </a:lnTo>
                <a:close/>
                <a:moveTo>
                  <a:pt x="48191" y="44107"/>
                </a:moveTo>
                <a:cubicBezTo>
                  <a:pt x="48158" y="44107"/>
                  <a:pt x="48125" y="44111"/>
                  <a:pt x="48092" y="44122"/>
                </a:cubicBezTo>
                <a:cubicBezTo>
                  <a:pt x="47979" y="44160"/>
                  <a:pt x="47903" y="44236"/>
                  <a:pt x="47903" y="44349"/>
                </a:cubicBezTo>
                <a:lnTo>
                  <a:pt x="48016" y="44463"/>
                </a:lnTo>
                <a:cubicBezTo>
                  <a:pt x="48053" y="44467"/>
                  <a:pt x="48086" y="44468"/>
                  <a:pt x="48117" y="44468"/>
                </a:cubicBezTo>
                <a:cubicBezTo>
                  <a:pt x="48365" y="44468"/>
                  <a:pt x="48398" y="44341"/>
                  <a:pt x="48432" y="44273"/>
                </a:cubicBezTo>
                <a:lnTo>
                  <a:pt x="48394" y="44160"/>
                </a:lnTo>
                <a:cubicBezTo>
                  <a:pt x="48341" y="44133"/>
                  <a:pt x="48269" y="44107"/>
                  <a:pt x="48191" y="44107"/>
                </a:cubicBezTo>
                <a:close/>
                <a:moveTo>
                  <a:pt x="227" y="44273"/>
                </a:moveTo>
                <a:lnTo>
                  <a:pt x="1" y="44349"/>
                </a:lnTo>
                <a:lnTo>
                  <a:pt x="1" y="44500"/>
                </a:lnTo>
                <a:lnTo>
                  <a:pt x="152" y="44614"/>
                </a:lnTo>
                <a:lnTo>
                  <a:pt x="454" y="44614"/>
                </a:lnTo>
                <a:lnTo>
                  <a:pt x="643" y="44538"/>
                </a:lnTo>
                <a:lnTo>
                  <a:pt x="643" y="44500"/>
                </a:lnTo>
                <a:cubicBezTo>
                  <a:pt x="643" y="44311"/>
                  <a:pt x="417" y="44273"/>
                  <a:pt x="303" y="44273"/>
                </a:cubicBezTo>
                <a:close/>
                <a:moveTo>
                  <a:pt x="23224" y="43722"/>
                </a:moveTo>
                <a:cubicBezTo>
                  <a:pt x="23174" y="43722"/>
                  <a:pt x="23111" y="43748"/>
                  <a:pt x="23063" y="43820"/>
                </a:cubicBezTo>
                <a:cubicBezTo>
                  <a:pt x="23063" y="43782"/>
                  <a:pt x="23025" y="43782"/>
                  <a:pt x="23025" y="43782"/>
                </a:cubicBezTo>
                <a:lnTo>
                  <a:pt x="22950" y="43744"/>
                </a:lnTo>
                <a:cubicBezTo>
                  <a:pt x="22917" y="43733"/>
                  <a:pt x="22883" y="43729"/>
                  <a:pt x="22851" y="43729"/>
                </a:cubicBezTo>
                <a:cubicBezTo>
                  <a:pt x="22773" y="43729"/>
                  <a:pt x="22701" y="43755"/>
                  <a:pt x="22647" y="43782"/>
                </a:cubicBezTo>
                <a:cubicBezTo>
                  <a:pt x="22572" y="43858"/>
                  <a:pt x="22496" y="43933"/>
                  <a:pt x="22496" y="44047"/>
                </a:cubicBezTo>
                <a:lnTo>
                  <a:pt x="22307" y="44047"/>
                </a:lnTo>
                <a:cubicBezTo>
                  <a:pt x="22080" y="44047"/>
                  <a:pt x="21816" y="44047"/>
                  <a:pt x="21589" y="44160"/>
                </a:cubicBezTo>
                <a:lnTo>
                  <a:pt x="21513" y="44236"/>
                </a:lnTo>
                <a:cubicBezTo>
                  <a:pt x="21475" y="44387"/>
                  <a:pt x="21513" y="44500"/>
                  <a:pt x="21589" y="44576"/>
                </a:cubicBezTo>
                <a:lnTo>
                  <a:pt x="21702" y="44614"/>
                </a:lnTo>
                <a:cubicBezTo>
                  <a:pt x="21740" y="44626"/>
                  <a:pt x="21782" y="44631"/>
                  <a:pt x="21824" y="44631"/>
                </a:cubicBezTo>
                <a:cubicBezTo>
                  <a:pt x="21908" y="44631"/>
                  <a:pt x="21992" y="44614"/>
                  <a:pt x="22042" y="44614"/>
                </a:cubicBezTo>
                <a:cubicBezTo>
                  <a:pt x="22099" y="44595"/>
                  <a:pt x="22137" y="44585"/>
                  <a:pt x="22165" y="44585"/>
                </a:cubicBezTo>
                <a:cubicBezTo>
                  <a:pt x="22194" y="44585"/>
                  <a:pt x="22213" y="44595"/>
                  <a:pt x="22232" y="44614"/>
                </a:cubicBezTo>
                <a:lnTo>
                  <a:pt x="22458" y="44500"/>
                </a:lnTo>
                <a:cubicBezTo>
                  <a:pt x="22458" y="44463"/>
                  <a:pt x="22458" y="44463"/>
                  <a:pt x="22496" y="44425"/>
                </a:cubicBezTo>
                <a:cubicBezTo>
                  <a:pt x="22534" y="44425"/>
                  <a:pt x="22534" y="44387"/>
                  <a:pt x="22572" y="44349"/>
                </a:cubicBezTo>
                <a:lnTo>
                  <a:pt x="22761" y="44349"/>
                </a:lnTo>
                <a:cubicBezTo>
                  <a:pt x="22874" y="44311"/>
                  <a:pt x="23063" y="44160"/>
                  <a:pt x="23101" y="44009"/>
                </a:cubicBezTo>
                <a:cubicBezTo>
                  <a:pt x="23101" y="44009"/>
                  <a:pt x="23101" y="44009"/>
                  <a:pt x="23101" y="44047"/>
                </a:cubicBezTo>
                <a:cubicBezTo>
                  <a:pt x="23132" y="44108"/>
                  <a:pt x="23187" y="44218"/>
                  <a:pt x="23367" y="44218"/>
                </a:cubicBezTo>
                <a:cubicBezTo>
                  <a:pt x="23410" y="44218"/>
                  <a:pt x="23459" y="44212"/>
                  <a:pt x="23517" y="44198"/>
                </a:cubicBezTo>
                <a:lnTo>
                  <a:pt x="23593" y="44084"/>
                </a:lnTo>
                <a:cubicBezTo>
                  <a:pt x="23593" y="43971"/>
                  <a:pt x="23479" y="43782"/>
                  <a:pt x="23290" y="43744"/>
                </a:cubicBezTo>
                <a:cubicBezTo>
                  <a:pt x="23276" y="43730"/>
                  <a:pt x="23252" y="43722"/>
                  <a:pt x="23224" y="43722"/>
                </a:cubicBezTo>
                <a:close/>
                <a:moveTo>
                  <a:pt x="52780" y="44198"/>
                </a:moveTo>
                <a:lnTo>
                  <a:pt x="52629" y="44273"/>
                </a:lnTo>
                <a:cubicBezTo>
                  <a:pt x="52629" y="44273"/>
                  <a:pt x="52591" y="44311"/>
                  <a:pt x="52591" y="44311"/>
                </a:cubicBezTo>
                <a:cubicBezTo>
                  <a:pt x="52553" y="44349"/>
                  <a:pt x="52515" y="44425"/>
                  <a:pt x="52553" y="44538"/>
                </a:cubicBezTo>
                <a:lnTo>
                  <a:pt x="52742" y="44614"/>
                </a:lnTo>
                <a:lnTo>
                  <a:pt x="52818" y="44614"/>
                </a:lnTo>
                <a:cubicBezTo>
                  <a:pt x="52849" y="44629"/>
                  <a:pt x="52887" y="44639"/>
                  <a:pt x="52923" y="44639"/>
                </a:cubicBezTo>
                <a:cubicBezTo>
                  <a:pt x="52974" y="44639"/>
                  <a:pt x="53023" y="44620"/>
                  <a:pt x="53045" y="44576"/>
                </a:cubicBezTo>
                <a:cubicBezTo>
                  <a:pt x="53120" y="44576"/>
                  <a:pt x="53120" y="44500"/>
                  <a:pt x="53120" y="44463"/>
                </a:cubicBezTo>
                <a:lnTo>
                  <a:pt x="53083" y="44349"/>
                </a:lnTo>
                <a:cubicBezTo>
                  <a:pt x="53045" y="44349"/>
                  <a:pt x="53045" y="44349"/>
                  <a:pt x="53007" y="44311"/>
                </a:cubicBezTo>
                <a:cubicBezTo>
                  <a:pt x="52969" y="44273"/>
                  <a:pt x="52893" y="44198"/>
                  <a:pt x="52780" y="44198"/>
                </a:cubicBezTo>
                <a:close/>
                <a:moveTo>
                  <a:pt x="47374" y="44311"/>
                </a:moveTo>
                <a:lnTo>
                  <a:pt x="47260" y="44425"/>
                </a:lnTo>
                <a:lnTo>
                  <a:pt x="47260" y="44576"/>
                </a:lnTo>
                <a:lnTo>
                  <a:pt x="47374" y="44689"/>
                </a:lnTo>
                <a:lnTo>
                  <a:pt x="47563" y="44689"/>
                </a:lnTo>
                <a:lnTo>
                  <a:pt x="47714" y="44576"/>
                </a:lnTo>
                <a:lnTo>
                  <a:pt x="47714" y="44425"/>
                </a:lnTo>
                <a:lnTo>
                  <a:pt x="47563" y="44311"/>
                </a:lnTo>
                <a:close/>
                <a:moveTo>
                  <a:pt x="57204" y="44311"/>
                </a:moveTo>
                <a:cubicBezTo>
                  <a:pt x="57090" y="44311"/>
                  <a:pt x="56901" y="44349"/>
                  <a:pt x="56901" y="44538"/>
                </a:cubicBezTo>
                <a:lnTo>
                  <a:pt x="56901" y="44576"/>
                </a:lnTo>
                <a:lnTo>
                  <a:pt x="57015" y="44689"/>
                </a:lnTo>
                <a:cubicBezTo>
                  <a:pt x="57241" y="44689"/>
                  <a:pt x="57317" y="44576"/>
                  <a:pt x="57355" y="44500"/>
                </a:cubicBezTo>
                <a:lnTo>
                  <a:pt x="57393" y="44463"/>
                </a:lnTo>
                <a:lnTo>
                  <a:pt x="57241" y="44311"/>
                </a:lnTo>
                <a:close/>
                <a:moveTo>
                  <a:pt x="76864" y="44387"/>
                </a:moveTo>
                <a:lnTo>
                  <a:pt x="76712" y="44500"/>
                </a:lnTo>
                <a:cubicBezTo>
                  <a:pt x="76712" y="44500"/>
                  <a:pt x="76674" y="44538"/>
                  <a:pt x="76674" y="44576"/>
                </a:cubicBezTo>
                <a:lnTo>
                  <a:pt x="76788" y="44727"/>
                </a:lnTo>
                <a:cubicBezTo>
                  <a:pt x="76788" y="44765"/>
                  <a:pt x="76826" y="44765"/>
                  <a:pt x="76864" y="44765"/>
                </a:cubicBezTo>
                <a:lnTo>
                  <a:pt x="77053" y="44689"/>
                </a:lnTo>
                <a:cubicBezTo>
                  <a:pt x="77053" y="44652"/>
                  <a:pt x="77090" y="44652"/>
                  <a:pt x="77090" y="44576"/>
                </a:cubicBezTo>
                <a:lnTo>
                  <a:pt x="76977" y="44463"/>
                </a:lnTo>
                <a:cubicBezTo>
                  <a:pt x="76977" y="44425"/>
                  <a:pt x="76939" y="44425"/>
                  <a:pt x="76864" y="44387"/>
                </a:cubicBezTo>
                <a:close/>
                <a:moveTo>
                  <a:pt x="16946" y="44415"/>
                </a:moveTo>
                <a:cubicBezTo>
                  <a:pt x="16918" y="44415"/>
                  <a:pt x="16891" y="44418"/>
                  <a:pt x="16863" y="44425"/>
                </a:cubicBezTo>
                <a:cubicBezTo>
                  <a:pt x="16825" y="44463"/>
                  <a:pt x="16712" y="44500"/>
                  <a:pt x="16712" y="44652"/>
                </a:cubicBezTo>
                <a:lnTo>
                  <a:pt x="16863" y="44765"/>
                </a:lnTo>
                <a:cubicBezTo>
                  <a:pt x="16901" y="44765"/>
                  <a:pt x="16938" y="44803"/>
                  <a:pt x="16938" y="44803"/>
                </a:cubicBezTo>
                <a:cubicBezTo>
                  <a:pt x="17014" y="44803"/>
                  <a:pt x="17127" y="44803"/>
                  <a:pt x="17203" y="44765"/>
                </a:cubicBezTo>
                <a:cubicBezTo>
                  <a:pt x="17241" y="44727"/>
                  <a:pt x="17279" y="44689"/>
                  <a:pt x="17279" y="44614"/>
                </a:cubicBezTo>
                <a:lnTo>
                  <a:pt x="17241" y="44538"/>
                </a:lnTo>
                <a:cubicBezTo>
                  <a:pt x="17179" y="44476"/>
                  <a:pt x="17067" y="44415"/>
                  <a:pt x="16946" y="44415"/>
                </a:cubicBezTo>
                <a:close/>
                <a:moveTo>
                  <a:pt x="14368" y="44500"/>
                </a:moveTo>
                <a:cubicBezTo>
                  <a:pt x="14254" y="44500"/>
                  <a:pt x="14141" y="44538"/>
                  <a:pt x="14103" y="44689"/>
                </a:cubicBezTo>
                <a:lnTo>
                  <a:pt x="14216" y="44841"/>
                </a:lnTo>
                <a:lnTo>
                  <a:pt x="14254" y="44841"/>
                </a:lnTo>
                <a:cubicBezTo>
                  <a:pt x="14285" y="44902"/>
                  <a:pt x="14341" y="44964"/>
                  <a:pt x="14484" y="44964"/>
                </a:cubicBezTo>
                <a:cubicBezTo>
                  <a:pt x="14516" y="44964"/>
                  <a:pt x="14553" y="44961"/>
                  <a:pt x="14594" y="44954"/>
                </a:cubicBezTo>
                <a:lnTo>
                  <a:pt x="14670" y="44841"/>
                </a:lnTo>
                <a:lnTo>
                  <a:pt x="14670" y="44803"/>
                </a:lnTo>
                <a:cubicBezTo>
                  <a:pt x="14670" y="44652"/>
                  <a:pt x="14519" y="44538"/>
                  <a:pt x="14368" y="44500"/>
                </a:cubicBezTo>
                <a:close/>
                <a:moveTo>
                  <a:pt x="13422" y="44614"/>
                </a:moveTo>
                <a:lnTo>
                  <a:pt x="13271" y="44689"/>
                </a:lnTo>
                <a:cubicBezTo>
                  <a:pt x="13233" y="44841"/>
                  <a:pt x="13309" y="44878"/>
                  <a:pt x="13347" y="44916"/>
                </a:cubicBezTo>
                <a:cubicBezTo>
                  <a:pt x="13422" y="44992"/>
                  <a:pt x="13498" y="44992"/>
                  <a:pt x="13649" y="44992"/>
                </a:cubicBezTo>
                <a:lnTo>
                  <a:pt x="13763" y="44878"/>
                </a:lnTo>
                <a:lnTo>
                  <a:pt x="13763" y="44841"/>
                </a:lnTo>
                <a:cubicBezTo>
                  <a:pt x="13763" y="44652"/>
                  <a:pt x="13574" y="44614"/>
                  <a:pt x="13460" y="44614"/>
                </a:cubicBezTo>
                <a:close/>
                <a:moveTo>
                  <a:pt x="69113" y="44652"/>
                </a:moveTo>
                <a:cubicBezTo>
                  <a:pt x="69037" y="44652"/>
                  <a:pt x="68962" y="44652"/>
                  <a:pt x="68924" y="44727"/>
                </a:cubicBezTo>
                <a:cubicBezTo>
                  <a:pt x="68848" y="44765"/>
                  <a:pt x="68848" y="44841"/>
                  <a:pt x="68848" y="44916"/>
                </a:cubicBezTo>
                <a:lnTo>
                  <a:pt x="68962" y="44916"/>
                </a:lnTo>
                <a:cubicBezTo>
                  <a:pt x="68962" y="44954"/>
                  <a:pt x="69000" y="44992"/>
                  <a:pt x="69000" y="45030"/>
                </a:cubicBezTo>
                <a:cubicBezTo>
                  <a:pt x="69121" y="45030"/>
                  <a:pt x="69145" y="44981"/>
                  <a:pt x="69208" y="44981"/>
                </a:cubicBezTo>
                <a:cubicBezTo>
                  <a:pt x="69223" y="44981"/>
                  <a:pt x="69242" y="44984"/>
                  <a:pt x="69264" y="44992"/>
                </a:cubicBezTo>
                <a:cubicBezTo>
                  <a:pt x="69264" y="44954"/>
                  <a:pt x="69264" y="44954"/>
                  <a:pt x="69264" y="44954"/>
                </a:cubicBezTo>
                <a:lnTo>
                  <a:pt x="69415" y="44954"/>
                </a:lnTo>
                <a:cubicBezTo>
                  <a:pt x="69415" y="44727"/>
                  <a:pt x="69264" y="44652"/>
                  <a:pt x="69113" y="44652"/>
                </a:cubicBezTo>
                <a:close/>
                <a:moveTo>
                  <a:pt x="40530" y="44236"/>
                </a:moveTo>
                <a:cubicBezTo>
                  <a:pt x="40379" y="44273"/>
                  <a:pt x="40115" y="44273"/>
                  <a:pt x="40115" y="44463"/>
                </a:cubicBezTo>
                <a:cubicBezTo>
                  <a:pt x="40115" y="44463"/>
                  <a:pt x="40115" y="44500"/>
                  <a:pt x="40115" y="44538"/>
                </a:cubicBezTo>
                <a:cubicBezTo>
                  <a:pt x="40039" y="44652"/>
                  <a:pt x="40001" y="44765"/>
                  <a:pt x="40001" y="44992"/>
                </a:cubicBezTo>
                <a:lnTo>
                  <a:pt x="40152" y="45105"/>
                </a:lnTo>
                <a:lnTo>
                  <a:pt x="40379" y="45105"/>
                </a:lnTo>
                <a:cubicBezTo>
                  <a:pt x="40490" y="45119"/>
                  <a:pt x="40565" y="45128"/>
                  <a:pt x="40633" y="45128"/>
                </a:cubicBezTo>
                <a:cubicBezTo>
                  <a:pt x="40750" y="45128"/>
                  <a:pt x="40844" y="45102"/>
                  <a:pt x="41060" y="45030"/>
                </a:cubicBezTo>
                <a:lnTo>
                  <a:pt x="41135" y="44954"/>
                </a:lnTo>
                <a:cubicBezTo>
                  <a:pt x="41135" y="44916"/>
                  <a:pt x="41135" y="44841"/>
                  <a:pt x="41135" y="44803"/>
                </a:cubicBezTo>
                <a:cubicBezTo>
                  <a:pt x="41135" y="44614"/>
                  <a:pt x="41022" y="44538"/>
                  <a:pt x="40946" y="44463"/>
                </a:cubicBezTo>
                <a:cubicBezTo>
                  <a:pt x="40871" y="44425"/>
                  <a:pt x="40833" y="44387"/>
                  <a:pt x="40833" y="44311"/>
                </a:cubicBezTo>
                <a:lnTo>
                  <a:pt x="40682" y="44236"/>
                </a:lnTo>
                <a:close/>
                <a:moveTo>
                  <a:pt x="52289" y="44803"/>
                </a:moveTo>
                <a:lnTo>
                  <a:pt x="52137" y="44916"/>
                </a:lnTo>
                <a:cubicBezTo>
                  <a:pt x="52062" y="44954"/>
                  <a:pt x="51948" y="45030"/>
                  <a:pt x="52024" y="45181"/>
                </a:cubicBezTo>
                <a:lnTo>
                  <a:pt x="52100" y="45256"/>
                </a:lnTo>
                <a:cubicBezTo>
                  <a:pt x="52175" y="45256"/>
                  <a:pt x="52251" y="45256"/>
                  <a:pt x="52326" y="45219"/>
                </a:cubicBezTo>
                <a:cubicBezTo>
                  <a:pt x="52402" y="45181"/>
                  <a:pt x="52478" y="45105"/>
                  <a:pt x="52478" y="44992"/>
                </a:cubicBezTo>
                <a:cubicBezTo>
                  <a:pt x="52478" y="44916"/>
                  <a:pt x="52402" y="44841"/>
                  <a:pt x="52289" y="44803"/>
                </a:cubicBezTo>
                <a:close/>
                <a:moveTo>
                  <a:pt x="87374" y="44597"/>
                </a:moveTo>
                <a:cubicBezTo>
                  <a:pt x="87349" y="44597"/>
                  <a:pt x="87324" y="44601"/>
                  <a:pt x="87298" y="44614"/>
                </a:cubicBezTo>
                <a:cubicBezTo>
                  <a:pt x="87261" y="44614"/>
                  <a:pt x="87223" y="44652"/>
                  <a:pt x="87223" y="44652"/>
                </a:cubicBezTo>
                <a:lnTo>
                  <a:pt x="87109" y="44689"/>
                </a:lnTo>
                <a:cubicBezTo>
                  <a:pt x="87034" y="44765"/>
                  <a:pt x="86996" y="44841"/>
                  <a:pt x="86996" y="44954"/>
                </a:cubicBezTo>
                <a:cubicBezTo>
                  <a:pt x="86996" y="45067"/>
                  <a:pt x="87034" y="45143"/>
                  <a:pt x="87109" y="45219"/>
                </a:cubicBezTo>
                <a:lnTo>
                  <a:pt x="87223" y="45256"/>
                </a:lnTo>
                <a:lnTo>
                  <a:pt x="87639" y="45256"/>
                </a:lnTo>
                <a:lnTo>
                  <a:pt x="87752" y="45219"/>
                </a:lnTo>
                <a:cubicBezTo>
                  <a:pt x="87866" y="45067"/>
                  <a:pt x="87866" y="44992"/>
                  <a:pt x="87866" y="44878"/>
                </a:cubicBezTo>
                <a:cubicBezTo>
                  <a:pt x="87866" y="44841"/>
                  <a:pt x="87866" y="44803"/>
                  <a:pt x="87903" y="44765"/>
                </a:cubicBezTo>
                <a:lnTo>
                  <a:pt x="87677" y="44652"/>
                </a:lnTo>
                <a:cubicBezTo>
                  <a:pt x="87639" y="44652"/>
                  <a:pt x="87639" y="44652"/>
                  <a:pt x="87525" y="44614"/>
                </a:cubicBezTo>
                <a:cubicBezTo>
                  <a:pt x="87475" y="44614"/>
                  <a:pt x="87424" y="44597"/>
                  <a:pt x="87374" y="44597"/>
                </a:cubicBezTo>
                <a:close/>
                <a:moveTo>
                  <a:pt x="22305" y="44863"/>
                </a:moveTo>
                <a:cubicBezTo>
                  <a:pt x="22279" y="44863"/>
                  <a:pt x="22254" y="44867"/>
                  <a:pt x="22232" y="44878"/>
                </a:cubicBezTo>
                <a:lnTo>
                  <a:pt x="22156" y="44916"/>
                </a:lnTo>
                <a:cubicBezTo>
                  <a:pt x="22118" y="44954"/>
                  <a:pt x="22080" y="44992"/>
                  <a:pt x="22080" y="45030"/>
                </a:cubicBezTo>
                <a:cubicBezTo>
                  <a:pt x="22080" y="45105"/>
                  <a:pt x="22080" y="45105"/>
                  <a:pt x="22118" y="45143"/>
                </a:cubicBezTo>
                <a:cubicBezTo>
                  <a:pt x="22118" y="45143"/>
                  <a:pt x="22118" y="45143"/>
                  <a:pt x="22118" y="45181"/>
                </a:cubicBezTo>
                <a:lnTo>
                  <a:pt x="22232" y="45294"/>
                </a:lnTo>
                <a:cubicBezTo>
                  <a:pt x="22254" y="45305"/>
                  <a:pt x="22279" y="45310"/>
                  <a:pt x="22305" y="45310"/>
                </a:cubicBezTo>
                <a:cubicBezTo>
                  <a:pt x="22367" y="45310"/>
                  <a:pt x="22432" y="45283"/>
                  <a:pt x="22458" y="45256"/>
                </a:cubicBezTo>
                <a:cubicBezTo>
                  <a:pt x="22534" y="45219"/>
                  <a:pt x="22572" y="45143"/>
                  <a:pt x="22572" y="45067"/>
                </a:cubicBezTo>
                <a:cubicBezTo>
                  <a:pt x="22572" y="45030"/>
                  <a:pt x="22534" y="44954"/>
                  <a:pt x="22458" y="44916"/>
                </a:cubicBezTo>
                <a:cubicBezTo>
                  <a:pt x="22432" y="44889"/>
                  <a:pt x="22367" y="44863"/>
                  <a:pt x="22305" y="44863"/>
                </a:cubicBezTo>
                <a:close/>
                <a:moveTo>
                  <a:pt x="72780" y="44689"/>
                </a:moveTo>
                <a:lnTo>
                  <a:pt x="72553" y="44727"/>
                </a:lnTo>
                <a:cubicBezTo>
                  <a:pt x="72516" y="44878"/>
                  <a:pt x="72516" y="44954"/>
                  <a:pt x="72553" y="45105"/>
                </a:cubicBezTo>
                <a:lnTo>
                  <a:pt x="72591" y="45143"/>
                </a:lnTo>
                <a:cubicBezTo>
                  <a:pt x="72553" y="45181"/>
                  <a:pt x="72553" y="45219"/>
                  <a:pt x="72553" y="45294"/>
                </a:cubicBezTo>
                <a:lnTo>
                  <a:pt x="72591" y="45370"/>
                </a:lnTo>
                <a:cubicBezTo>
                  <a:pt x="72667" y="45446"/>
                  <a:pt x="72742" y="45446"/>
                  <a:pt x="72818" y="45446"/>
                </a:cubicBezTo>
                <a:cubicBezTo>
                  <a:pt x="72932" y="45408"/>
                  <a:pt x="73007" y="45294"/>
                  <a:pt x="73045" y="45256"/>
                </a:cubicBezTo>
                <a:lnTo>
                  <a:pt x="73045" y="45105"/>
                </a:lnTo>
                <a:cubicBezTo>
                  <a:pt x="73045" y="45105"/>
                  <a:pt x="73007" y="45105"/>
                  <a:pt x="73007" y="45067"/>
                </a:cubicBezTo>
                <a:cubicBezTo>
                  <a:pt x="73045" y="45030"/>
                  <a:pt x="73083" y="44916"/>
                  <a:pt x="73083" y="44841"/>
                </a:cubicBezTo>
                <a:lnTo>
                  <a:pt x="72932" y="44689"/>
                </a:lnTo>
                <a:cubicBezTo>
                  <a:pt x="72894" y="44702"/>
                  <a:pt x="72864" y="44706"/>
                  <a:pt x="72842" y="44706"/>
                </a:cubicBezTo>
                <a:cubicBezTo>
                  <a:pt x="72797" y="44706"/>
                  <a:pt x="72780" y="44689"/>
                  <a:pt x="72780" y="44689"/>
                </a:cubicBezTo>
                <a:close/>
                <a:moveTo>
                  <a:pt x="16712" y="45181"/>
                </a:moveTo>
                <a:lnTo>
                  <a:pt x="16560" y="45294"/>
                </a:lnTo>
                <a:lnTo>
                  <a:pt x="16560" y="45446"/>
                </a:lnTo>
                <a:lnTo>
                  <a:pt x="16712" y="45559"/>
                </a:lnTo>
                <a:cubicBezTo>
                  <a:pt x="16749" y="45559"/>
                  <a:pt x="16787" y="45559"/>
                  <a:pt x="16825" y="45597"/>
                </a:cubicBezTo>
                <a:lnTo>
                  <a:pt x="17014" y="45483"/>
                </a:lnTo>
                <a:lnTo>
                  <a:pt x="17014" y="45294"/>
                </a:lnTo>
                <a:lnTo>
                  <a:pt x="16901" y="45181"/>
                </a:lnTo>
                <a:close/>
                <a:moveTo>
                  <a:pt x="24519" y="45274"/>
                </a:moveTo>
                <a:cubicBezTo>
                  <a:pt x="24359" y="45274"/>
                  <a:pt x="24304" y="45384"/>
                  <a:pt x="24273" y="45446"/>
                </a:cubicBezTo>
                <a:cubicBezTo>
                  <a:pt x="24273" y="45446"/>
                  <a:pt x="24273" y="45483"/>
                  <a:pt x="24235" y="45483"/>
                </a:cubicBezTo>
                <a:lnTo>
                  <a:pt x="24349" y="45672"/>
                </a:lnTo>
                <a:lnTo>
                  <a:pt x="24613" y="45672"/>
                </a:lnTo>
                <a:lnTo>
                  <a:pt x="24727" y="45559"/>
                </a:lnTo>
                <a:lnTo>
                  <a:pt x="24727" y="45408"/>
                </a:lnTo>
                <a:lnTo>
                  <a:pt x="24651" y="45294"/>
                </a:lnTo>
                <a:cubicBezTo>
                  <a:pt x="24601" y="45280"/>
                  <a:pt x="24557" y="45274"/>
                  <a:pt x="24519" y="45274"/>
                </a:cubicBezTo>
                <a:close/>
                <a:moveTo>
                  <a:pt x="31660" y="45279"/>
                </a:moveTo>
                <a:cubicBezTo>
                  <a:pt x="31633" y="45279"/>
                  <a:pt x="31603" y="45283"/>
                  <a:pt x="31570" y="45294"/>
                </a:cubicBezTo>
                <a:lnTo>
                  <a:pt x="31457" y="45408"/>
                </a:lnTo>
                <a:lnTo>
                  <a:pt x="31457" y="45483"/>
                </a:lnTo>
                <a:lnTo>
                  <a:pt x="31608" y="45635"/>
                </a:lnTo>
                <a:cubicBezTo>
                  <a:pt x="31608" y="45635"/>
                  <a:pt x="31683" y="45672"/>
                  <a:pt x="31797" y="45672"/>
                </a:cubicBezTo>
                <a:lnTo>
                  <a:pt x="31910" y="45559"/>
                </a:lnTo>
                <a:lnTo>
                  <a:pt x="31910" y="45446"/>
                </a:lnTo>
                <a:lnTo>
                  <a:pt x="31797" y="45332"/>
                </a:lnTo>
                <a:cubicBezTo>
                  <a:pt x="31770" y="45305"/>
                  <a:pt x="31724" y="45279"/>
                  <a:pt x="31660" y="45279"/>
                </a:cubicBezTo>
                <a:close/>
                <a:moveTo>
                  <a:pt x="74028" y="45219"/>
                </a:moveTo>
                <a:lnTo>
                  <a:pt x="73877" y="45294"/>
                </a:lnTo>
                <a:cubicBezTo>
                  <a:pt x="73839" y="45370"/>
                  <a:pt x="73839" y="45483"/>
                  <a:pt x="73990" y="45521"/>
                </a:cubicBezTo>
                <a:cubicBezTo>
                  <a:pt x="73952" y="45597"/>
                  <a:pt x="73990" y="45710"/>
                  <a:pt x="74104" y="45710"/>
                </a:cubicBezTo>
                <a:lnTo>
                  <a:pt x="74293" y="45635"/>
                </a:lnTo>
                <a:cubicBezTo>
                  <a:pt x="74293" y="45635"/>
                  <a:pt x="74293" y="45597"/>
                  <a:pt x="74293" y="45597"/>
                </a:cubicBezTo>
                <a:cubicBezTo>
                  <a:pt x="74330" y="45559"/>
                  <a:pt x="74406" y="45521"/>
                  <a:pt x="74406" y="45408"/>
                </a:cubicBezTo>
                <a:cubicBezTo>
                  <a:pt x="74406" y="45370"/>
                  <a:pt x="74406" y="45332"/>
                  <a:pt x="74406" y="45294"/>
                </a:cubicBezTo>
                <a:lnTo>
                  <a:pt x="74255" y="45219"/>
                </a:lnTo>
                <a:close/>
                <a:moveTo>
                  <a:pt x="60304" y="45370"/>
                </a:moveTo>
                <a:cubicBezTo>
                  <a:pt x="60190" y="45370"/>
                  <a:pt x="60115" y="45408"/>
                  <a:pt x="60039" y="45446"/>
                </a:cubicBezTo>
                <a:cubicBezTo>
                  <a:pt x="60001" y="45483"/>
                  <a:pt x="59964" y="45521"/>
                  <a:pt x="59964" y="45635"/>
                </a:cubicBezTo>
                <a:lnTo>
                  <a:pt x="59964" y="45672"/>
                </a:lnTo>
                <a:lnTo>
                  <a:pt x="60077" y="45786"/>
                </a:lnTo>
                <a:cubicBezTo>
                  <a:pt x="60190" y="45786"/>
                  <a:pt x="60266" y="45748"/>
                  <a:pt x="60342" y="45710"/>
                </a:cubicBezTo>
                <a:cubicBezTo>
                  <a:pt x="60379" y="45672"/>
                  <a:pt x="60417" y="45635"/>
                  <a:pt x="60417" y="45521"/>
                </a:cubicBezTo>
                <a:lnTo>
                  <a:pt x="60417" y="45483"/>
                </a:lnTo>
                <a:lnTo>
                  <a:pt x="60304" y="45370"/>
                </a:lnTo>
                <a:close/>
                <a:moveTo>
                  <a:pt x="86566" y="45223"/>
                </a:moveTo>
                <a:cubicBezTo>
                  <a:pt x="86525" y="45223"/>
                  <a:pt x="86479" y="45231"/>
                  <a:pt x="86429" y="45256"/>
                </a:cubicBezTo>
                <a:cubicBezTo>
                  <a:pt x="86278" y="45332"/>
                  <a:pt x="86240" y="45483"/>
                  <a:pt x="86240" y="45635"/>
                </a:cubicBezTo>
                <a:cubicBezTo>
                  <a:pt x="86240" y="45710"/>
                  <a:pt x="86240" y="45786"/>
                  <a:pt x="86315" y="45899"/>
                </a:cubicBezTo>
                <a:lnTo>
                  <a:pt x="86467" y="45899"/>
                </a:lnTo>
                <a:cubicBezTo>
                  <a:pt x="86580" y="45899"/>
                  <a:pt x="86656" y="45861"/>
                  <a:pt x="86694" y="45861"/>
                </a:cubicBezTo>
                <a:cubicBezTo>
                  <a:pt x="86769" y="45861"/>
                  <a:pt x="86883" y="45824"/>
                  <a:pt x="86996" y="45748"/>
                </a:cubicBezTo>
                <a:lnTo>
                  <a:pt x="87034" y="45635"/>
                </a:lnTo>
                <a:cubicBezTo>
                  <a:pt x="87034" y="45483"/>
                  <a:pt x="86958" y="45332"/>
                  <a:pt x="86807" y="45256"/>
                </a:cubicBezTo>
                <a:lnTo>
                  <a:pt x="86694" y="45294"/>
                </a:lnTo>
                <a:lnTo>
                  <a:pt x="86656" y="45294"/>
                </a:lnTo>
                <a:cubicBezTo>
                  <a:pt x="86694" y="45256"/>
                  <a:pt x="86731" y="45256"/>
                  <a:pt x="86731" y="45256"/>
                </a:cubicBezTo>
                <a:cubicBezTo>
                  <a:pt x="86706" y="45256"/>
                  <a:pt x="86647" y="45223"/>
                  <a:pt x="86566" y="45223"/>
                </a:cubicBezTo>
                <a:close/>
                <a:moveTo>
                  <a:pt x="47903" y="45483"/>
                </a:moveTo>
                <a:cubicBezTo>
                  <a:pt x="47789" y="45483"/>
                  <a:pt x="47714" y="45483"/>
                  <a:pt x="47676" y="45559"/>
                </a:cubicBezTo>
                <a:cubicBezTo>
                  <a:pt x="47638" y="45521"/>
                  <a:pt x="47600" y="45521"/>
                  <a:pt x="47563" y="45521"/>
                </a:cubicBezTo>
                <a:lnTo>
                  <a:pt x="47411" y="45635"/>
                </a:lnTo>
                <a:lnTo>
                  <a:pt x="47411" y="45748"/>
                </a:lnTo>
                <a:lnTo>
                  <a:pt x="47563" y="45861"/>
                </a:lnTo>
                <a:cubicBezTo>
                  <a:pt x="47563" y="45899"/>
                  <a:pt x="47600" y="45899"/>
                  <a:pt x="47638" y="45937"/>
                </a:cubicBezTo>
                <a:lnTo>
                  <a:pt x="47827" y="45824"/>
                </a:lnTo>
                <a:lnTo>
                  <a:pt x="47827" y="45824"/>
                </a:lnTo>
                <a:cubicBezTo>
                  <a:pt x="47827" y="45861"/>
                  <a:pt x="47789" y="45861"/>
                  <a:pt x="47827" y="45861"/>
                </a:cubicBezTo>
                <a:cubicBezTo>
                  <a:pt x="47865" y="45824"/>
                  <a:pt x="48016" y="45786"/>
                  <a:pt x="48016" y="45635"/>
                </a:cubicBezTo>
                <a:cubicBezTo>
                  <a:pt x="48016" y="45635"/>
                  <a:pt x="48016" y="45597"/>
                  <a:pt x="48016" y="45559"/>
                </a:cubicBezTo>
                <a:lnTo>
                  <a:pt x="47903" y="45483"/>
                </a:lnTo>
                <a:close/>
                <a:moveTo>
                  <a:pt x="13080" y="45579"/>
                </a:moveTo>
                <a:cubicBezTo>
                  <a:pt x="12907" y="45579"/>
                  <a:pt x="12849" y="45716"/>
                  <a:pt x="12817" y="45748"/>
                </a:cubicBezTo>
                <a:cubicBezTo>
                  <a:pt x="12817" y="45786"/>
                  <a:pt x="12817" y="45786"/>
                  <a:pt x="12780" y="45786"/>
                </a:cubicBezTo>
                <a:lnTo>
                  <a:pt x="12931" y="45975"/>
                </a:lnTo>
                <a:lnTo>
                  <a:pt x="13158" y="45975"/>
                </a:lnTo>
                <a:lnTo>
                  <a:pt x="13309" y="45861"/>
                </a:lnTo>
                <a:lnTo>
                  <a:pt x="13309" y="45710"/>
                </a:lnTo>
                <a:lnTo>
                  <a:pt x="13195" y="45597"/>
                </a:lnTo>
                <a:cubicBezTo>
                  <a:pt x="13152" y="45584"/>
                  <a:pt x="13114" y="45579"/>
                  <a:pt x="13080" y="45579"/>
                </a:cubicBezTo>
                <a:close/>
                <a:moveTo>
                  <a:pt x="1135" y="45635"/>
                </a:moveTo>
                <a:cubicBezTo>
                  <a:pt x="1097" y="45635"/>
                  <a:pt x="1059" y="45672"/>
                  <a:pt x="1021" y="45672"/>
                </a:cubicBezTo>
                <a:cubicBezTo>
                  <a:pt x="946" y="45672"/>
                  <a:pt x="795" y="45710"/>
                  <a:pt x="757" y="45786"/>
                </a:cubicBezTo>
                <a:lnTo>
                  <a:pt x="757" y="45937"/>
                </a:lnTo>
                <a:cubicBezTo>
                  <a:pt x="812" y="45992"/>
                  <a:pt x="928" y="46027"/>
                  <a:pt x="1046" y="46027"/>
                </a:cubicBezTo>
                <a:cubicBezTo>
                  <a:pt x="1089" y="46027"/>
                  <a:pt x="1132" y="46023"/>
                  <a:pt x="1173" y="46013"/>
                </a:cubicBezTo>
                <a:cubicBezTo>
                  <a:pt x="1248" y="45975"/>
                  <a:pt x="1324" y="45899"/>
                  <a:pt x="1324" y="45824"/>
                </a:cubicBezTo>
                <a:cubicBezTo>
                  <a:pt x="1324" y="45786"/>
                  <a:pt x="1324" y="45748"/>
                  <a:pt x="1286" y="45710"/>
                </a:cubicBezTo>
                <a:lnTo>
                  <a:pt x="1135" y="45635"/>
                </a:lnTo>
                <a:close/>
                <a:moveTo>
                  <a:pt x="6579" y="45521"/>
                </a:moveTo>
                <a:cubicBezTo>
                  <a:pt x="6390" y="45559"/>
                  <a:pt x="6239" y="45672"/>
                  <a:pt x="6201" y="45824"/>
                </a:cubicBezTo>
                <a:lnTo>
                  <a:pt x="6277" y="45937"/>
                </a:lnTo>
                <a:cubicBezTo>
                  <a:pt x="6360" y="45992"/>
                  <a:pt x="6443" y="46027"/>
                  <a:pt x="6541" y="46027"/>
                </a:cubicBezTo>
                <a:cubicBezTo>
                  <a:pt x="6576" y="46027"/>
                  <a:pt x="6614" y="46023"/>
                  <a:pt x="6655" y="46013"/>
                </a:cubicBezTo>
                <a:lnTo>
                  <a:pt x="6768" y="45937"/>
                </a:lnTo>
                <a:cubicBezTo>
                  <a:pt x="6806" y="45899"/>
                  <a:pt x="6806" y="45861"/>
                  <a:pt x="6806" y="45824"/>
                </a:cubicBezTo>
                <a:cubicBezTo>
                  <a:pt x="6806" y="45748"/>
                  <a:pt x="6768" y="45672"/>
                  <a:pt x="6693" y="45597"/>
                </a:cubicBezTo>
                <a:lnTo>
                  <a:pt x="6579" y="45521"/>
                </a:lnTo>
                <a:close/>
                <a:moveTo>
                  <a:pt x="2609" y="46050"/>
                </a:moveTo>
                <a:cubicBezTo>
                  <a:pt x="2609" y="46088"/>
                  <a:pt x="2609" y="46088"/>
                  <a:pt x="2572" y="46088"/>
                </a:cubicBezTo>
                <a:lnTo>
                  <a:pt x="2609" y="46050"/>
                </a:lnTo>
                <a:close/>
                <a:moveTo>
                  <a:pt x="2572" y="45256"/>
                </a:moveTo>
                <a:cubicBezTo>
                  <a:pt x="2307" y="45256"/>
                  <a:pt x="2231" y="45446"/>
                  <a:pt x="2231" y="45559"/>
                </a:cubicBezTo>
                <a:lnTo>
                  <a:pt x="2193" y="45559"/>
                </a:lnTo>
                <a:lnTo>
                  <a:pt x="2004" y="45597"/>
                </a:lnTo>
                <a:cubicBezTo>
                  <a:pt x="2004" y="45635"/>
                  <a:pt x="2004" y="45635"/>
                  <a:pt x="2004" y="45672"/>
                </a:cubicBezTo>
                <a:lnTo>
                  <a:pt x="1891" y="45748"/>
                </a:lnTo>
                <a:cubicBezTo>
                  <a:pt x="1853" y="45899"/>
                  <a:pt x="1967" y="46050"/>
                  <a:pt x="2118" y="46126"/>
                </a:cubicBezTo>
                <a:cubicBezTo>
                  <a:pt x="2203" y="46160"/>
                  <a:pt x="2288" y="46179"/>
                  <a:pt x="2369" y="46179"/>
                </a:cubicBezTo>
                <a:cubicBezTo>
                  <a:pt x="2469" y="46179"/>
                  <a:pt x="2564" y="46151"/>
                  <a:pt x="2647" y="46088"/>
                </a:cubicBezTo>
                <a:lnTo>
                  <a:pt x="2609" y="46050"/>
                </a:lnTo>
                <a:lnTo>
                  <a:pt x="2572" y="45975"/>
                </a:lnTo>
                <a:lnTo>
                  <a:pt x="2609" y="45975"/>
                </a:lnTo>
                <a:lnTo>
                  <a:pt x="2609" y="45937"/>
                </a:lnTo>
                <a:cubicBezTo>
                  <a:pt x="2647" y="45975"/>
                  <a:pt x="2647" y="46013"/>
                  <a:pt x="2609" y="46050"/>
                </a:cubicBezTo>
                <a:lnTo>
                  <a:pt x="2761" y="45975"/>
                </a:lnTo>
                <a:cubicBezTo>
                  <a:pt x="2761" y="45937"/>
                  <a:pt x="2761" y="45899"/>
                  <a:pt x="2761" y="45861"/>
                </a:cubicBezTo>
                <a:cubicBezTo>
                  <a:pt x="2761" y="45748"/>
                  <a:pt x="2685" y="45672"/>
                  <a:pt x="2647" y="45597"/>
                </a:cubicBezTo>
                <a:cubicBezTo>
                  <a:pt x="2685" y="45559"/>
                  <a:pt x="2723" y="45483"/>
                  <a:pt x="2685" y="45370"/>
                </a:cubicBezTo>
                <a:lnTo>
                  <a:pt x="2572" y="45256"/>
                </a:lnTo>
                <a:close/>
                <a:moveTo>
                  <a:pt x="4764" y="46013"/>
                </a:moveTo>
                <a:cubicBezTo>
                  <a:pt x="4575" y="46013"/>
                  <a:pt x="4462" y="46088"/>
                  <a:pt x="4462" y="46239"/>
                </a:cubicBezTo>
                <a:lnTo>
                  <a:pt x="4613" y="46239"/>
                </a:lnTo>
                <a:cubicBezTo>
                  <a:pt x="4613" y="46239"/>
                  <a:pt x="4613" y="46239"/>
                  <a:pt x="4613" y="46277"/>
                </a:cubicBezTo>
                <a:lnTo>
                  <a:pt x="4916" y="46277"/>
                </a:lnTo>
                <a:cubicBezTo>
                  <a:pt x="4916" y="46239"/>
                  <a:pt x="4878" y="46239"/>
                  <a:pt x="4878" y="46239"/>
                </a:cubicBezTo>
                <a:lnTo>
                  <a:pt x="5029" y="46239"/>
                </a:lnTo>
                <a:cubicBezTo>
                  <a:pt x="5029" y="46164"/>
                  <a:pt x="4991" y="46088"/>
                  <a:pt x="4953" y="46050"/>
                </a:cubicBezTo>
                <a:cubicBezTo>
                  <a:pt x="4878" y="46013"/>
                  <a:pt x="4840" y="46013"/>
                  <a:pt x="4764" y="46013"/>
                </a:cubicBezTo>
                <a:close/>
                <a:moveTo>
                  <a:pt x="37846" y="45937"/>
                </a:moveTo>
                <a:cubicBezTo>
                  <a:pt x="37657" y="45937"/>
                  <a:pt x="37544" y="46050"/>
                  <a:pt x="37544" y="46202"/>
                </a:cubicBezTo>
                <a:lnTo>
                  <a:pt x="37695" y="46202"/>
                </a:lnTo>
                <a:cubicBezTo>
                  <a:pt x="37695" y="46239"/>
                  <a:pt x="37657" y="46239"/>
                  <a:pt x="37695" y="46277"/>
                </a:cubicBezTo>
                <a:cubicBezTo>
                  <a:pt x="37770" y="46277"/>
                  <a:pt x="37880" y="46328"/>
                  <a:pt x="37978" y="46328"/>
                </a:cubicBezTo>
                <a:cubicBezTo>
                  <a:pt x="38027" y="46328"/>
                  <a:pt x="38073" y="46315"/>
                  <a:pt x="38111" y="46277"/>
                </a:cubicBezTo>
                <a:cubicBezTo>
                  <a:pt x="38111" y="46239"/>
                  <a:pt x="38111" y="46239"/>
                  <a:pt x="38111" y="46239"/>
                </a:cubicBezTo>
                <a:lnTo>
                  <a:pt x="38262" y="46239"/>
                </a:lnTo>
                <a:cubicBezTo>
                  <a:pt x="38262" y="46164"/>
                  <a:pt x="38186" y="46088"/>
                  <a:pt x="38111" y="46013"/>
                </a:cubicBezTo>
                <a:cubicBezTo>
                  <a:pt x="38035" y="45975"/>
                  <a:pt x="37959" y="45937"/>
                  <a:pt x="37846" y="45937"/>
                </a:cubicBezTo>
                <a:close/>
                <a:moveTo>
                  <a:pt x="76608" y="45994"/>
                </a:moveTo>
                <a:cubicBezTo>
                  <a:pt x="76521" y="45994"/>
                  <a:pt x="76437" y="46041"/>
                  <a:pt x="76410" y="46202"/>
                </a:cubicBezTo>
                <a:lnTo>
                  <a:pt x="76448" y="46391"/>
                </a:lnTo>
                <a:cubicBezTo>
                  <a:pt x="76561" y="46391"/>
                  <a:pt x="76712" y="46391"/>
                  <a:pt x="76788" y="46202"/>
                </a:cubicBezTo>
                <a:lnTo>
                  <a:pt x="76750" y="46202"/>
                </a:lnTo>
                <a:lnTo>
                  <a:pt x="76712" y="46013"/>
                </a:lnTo>
                <a:cubicBezTo>
                  <a:pt x="76679" y="46002"/>
                  <a:pt x="76643" y="45994"/>
                  <a:pt x="76608" y="45994"/>
                </a:cubicBezTo>
                <a:close/>
                <a:moveTo>
                  <a:pt x="77766" y="45984"/>
                </a:moveTo>
                <a:cubicBezTo>
                  <a:pt x="77705" y="45984"/>
                  <a:pt x="77639" y="45994"/>
                  <a:pt x="77582" y="46013"/>
                </a:cubicBezTo>
                <a:cubicBezTo>
                  <a:pt x="77544" y="46050"/>
                  <a:pt x="77506" y="46088"/>
                  <a:pt x="77506" y="46164"/>
                </a:cubicBezTo>
                <a:lnTo>
                  <a:pt x="77506" y="46202"/>
                </a:lnTo>
                <a:lnTo>
                  <a:pt x="77544" y="46239"/>
                </a:lnTo>
                <a:lnTo>
                  <a:pt x="77620" y="46391"/>
                </a:lnTo>
                <a:lnTo>
                  <a:pt x="77884" y="46391"/>
                </a:lnTo>
                <a:lnTo>
                  <a:pt x="77998" y="46277"/>
                </a:lnTo>
                <a:lnTo>
                  <a:pt x="77998" y="46164"/>
                </a:lnTo>
                <a:lnTo>
                  <a:pt x="78036" y="46164"/>
                </a:lnTo>
                <a:cubicBezTo>
                  <a:pt x="78036" y="46088"/>
                  <a:pt x="77998" y="46050"/>
                  <a:pt x="77922" y="46013"/>
                </a:cubicBezTo>
                <a:cubicBezTo>
                  <a:pt x="77884" y="45994"/>
                  <a:pt x="77828" y="45984"/>
                  <a:pt x="77766" y="45984"/>
                </a:cubicBezTo>
                <a:close/>
                <a:moveTo>
                  <a:pt x="18300" y="46050"/>
                </a:moveTo>
                <a:lnTo>
                  <a:pt x="18148" y="46164"/>
                </a:lnTo>
                <a:cubicBezTo>
                  <a:pt x="18148" y="46126"/>
                  <a:pt x="18148" y="46126"/>
                  <a:pt x="18148" y="46126"/>
                </a:cubicBezTo>
                <a:cubicBezTo>
                  <a:pt x="18110" y="46126"/>
                  <a:pt x="17997" y="46202"/>
                  <a:pt x="18035" y="46353"/>
                </a:cubicBezTo>
                <a:lnTo>
                  <a:pt x="18110" y="46429"/>
                </a:lnTo>
                <a:cubicBezTo>
                  <a:pt x="18163" y="46455"/>
                  <a:pt x="18251" y="46499"/>
                  <a:pt x="18338" y="46499"/>
                </a:cubicBezTo>
                <a:cubicBezTo>
                  <a:pt x="18377" y="46499"/>
                  <a:pt x="18416" y="46490"/>
                  <a:pt x="18451" y="46466"/>
                </a:cubicBezTo>
                <a:cubicBezTo>
                  <a:pt x="18451" y="46466"/>
                  <a:pt x="18526" y="46429"/>
                  <a:pt x="18526" y="46315"/>
                </a:cubicBezTo>
                <a:lnTo>
                  <a:pt x="18413" y="46202"/>
                </a:lnTo>
                <a:cubicBezTo>
                  <a:pt x="18451" y="46202"/>
                  <a:pt x="18451" y="46239"/>
                  <a:pt x="18451" y="46239"/>
                </a:cubicBezTo>
                <a:cubicBezTo>
                  <a:pt x="18451" y="46202"/>
                  <a:pt x="18451" y="46088"/>
                  <a:pt x="18300" y="46050"/>
                </a:cubicBezTo>
                <a:close/>
                <a:moveTo>
                  <a:pt x="46693" y="45937"/>
                </a:moveTo>
                <a:lnTo>
                  <a:pt x="46542" y="46050"/>
                </a:lnTo>
                <a:cubicBezTo>
                  <a:pt x="46542" y="46013"/>
                  <a:pt x="46542" y="46013"/>
                  <a:pt x="46504" y="46013"/>
                </a:cubicBezTo>
                <a:cubicBezTo>
                  <a:pt x="46466" y="46050"/>
                  <a:pt x="46428" y="46050"/>
                  <a:pt x="46391" y="46088"/>
                </a:cubicBezTo>
                <a:lnTo>
                  <a:pt x="46353" y="46239"/>
                </a:lnTo>
                <a:cubicBezTo>
                  <a:pt x="46391" y="46239"/>
                  <a:pt x="46391" y="46239"/>
                  <a:pt x="46353" y="46277"/>
                </a:cubicBezTo>
                <a:lnTo>
                  <a:pt x="46353" y="46315"/>
                </a:lnTo>
                <a:cubicBezTo>
                  <a:pt x="46353" y="46353"/>
                  <a:pt x="46391" y="46429"/>
                  <a:pt x="46466" y="46466"/>
                </a:cubicBezTo>
                <a:lnTo>
                  <a:pt x="46580" y="46504"/>
                </a:lnTo>
                <a:cubicBezTo>
                  <a:pt x="46693" y="46466"/>
                  <a:pt x="46920" y="46315"/>
                  <a:pt x="46920" y="46164"/>
                </a:cubicBezTo>
                <a:cubicBezTo>
                  <a:pt x="46920" y="46126"/>
                  <a:pt x="46882" y="46013"/>
                  <a:pt x="46693" y="45937"/>
                </a:cubicBezTo>
                <a:close/>
                <a:moveTo>
                  <a:pt x="12742" y="46353"/>
                </a:moveTo>
                <a:cubicBezTo>
                  <a:pt x="12591" y="46353"/>
                  <a:pt x="12477" y="46429"/>
                  <a:pt x="12477" y="46580"/>
                </a:cubicBezTo>
                <a:lnTo>
                  <a:pt x="12553" y="46693"/>
                </a:lnTo>
                <a:cubicBezTo>
                  <a:pt x="12591" y="46693"/>
                  <a:pt x="12591" y="46693"/>
                  <a:pt x="12591" y="46731"/>
                </a:cubicBezTo>
                <a:cubicBezTo>
                  <a:pt x="12652" y="46762"/>
                  <a:pt x="12738" y="46817"/>
                  <a:pt x="12888" y="46817"/>
                </a:cubicBezTo>
                <a:cubicBezTo>
                  <a:pt x="12924" y="46817"/>
                  <a:pt x="12963" y="46814"/>
                  <a:pt x="13006" y="46807"/>
                </a:cubicBezTo>
                <a:lnTo>
                  <a:pt x="13120" y="46731"/>
                </a:lnTo>
                <a:cubicBezTo>
                  <a:pt x="13120" y="46693"/>
                  <a:pt x="13120" y="46693"/>
                  <a:pt x="13120" y="46655"/>
                </a:cubicBezTo>
                <a:cubicBezTo>
                  <a:pt x="13120" y="46504"/>
                  <a:pt x="12931" y="46353"/>
                  <a:pt x="12742" y="46353"/>
                </a:cubicBezTo>
                <a:close/>
                <a:moveTo>
                  <a:pt x="44527" y="46418"/>
                </a:moveTo>
                <a:cubicBezTo>
                  <a:pt x="44397" y="46418"/>
                  <a:pt x="44259" y="46480"/>
                  <a:pt x="44198" y="46542"/>
                </a:cubicBezTo>
                <a:lnTo>
                  <a:pt x="44349" y="46769"/>
                </a:lnTo>
                <a:cubicBezTo>
                  <a:pt x="44409" y="46769"/>
                  <a:pt x="44470" y="46817"/>
                  <a:pt x="44569" y="46817"/>
                </a:cubicBezTo>
                <a:cubicBezTo>
                  <a:pt x="44594" y="46817"/>
                  <a:pt x="44621" y="46814"/>
                  <a:pt x="44651" y="46807"/>
                </a:cubicBezTo>
                <a:lnTo>
                  <a:pt x="44765" y="46693"/>
                </a:lnTo>
                <a:cubicBezTo>
                  <a:pt x="44765" y="46693"/>
                  <a:pt x="44765" y="46655"/>
                  <a:pt x="44765" y="46655"/>
                </a:cubicBezTo>
                <a:cubicBezTo>
                  <a:pt x="44765" y="46504"/>
                  <a:pt x="44651" y="46466"/>
                  <a:pt x="44614" y="46429"/>
                </a:cubicBezTo>
                <a:cubicBezTo>
                  <a:pt x="44586" y="46422"/>
                  <a:pt x="44557" y="46418"/>
                  <a:pt x="44527" y="46418"/>
                </a:cubicBezTo>
                <a:close/>
                <a:moveTo>
                  <a:pt x="63139" y="46504"/>
                </a:moveTo>
                <a:cubicBezTo>
                  <a:pt x="63064" y="46504"/>
                  <a:pt x="62950" y="46542"/>
                  <a:pt x="62875" y="46580"/>
                </a:cubicBezTo>
                <a:cubicBezTo>
                  <a:pt x="62686" y="46693"/>
                  <a:pt x="62723" y="46882"/>
                  <a:pt x="62875" y="46958"/>
                </a:cubicBezTo>
                <a:lnTo>
                  <a:pt x="63064" y="46882"/>
                </a:lnTo>
                <a:cubicBezTo>
                  <a:pt x="63139" y="46844"/>
                  <a:pt x="63253" y="46807"/>
                  <a:pt x="63253" y="46693"/>
                </a:cubicBezTo>
                <a:cubicBezTo>
                  <a:pt x="63253" y="46655"/>
                  <a:pt x="63253" y="46618"/>
                  <a:pt x="63253" y="46618"/>
                </a:cubicBezTo>
                <a:lnTo>
                  <a:pt x="63139" y="46504"/>
                </a:lnTo>
                <a:close/>
                <a:moveTo>
                  <a:pt x="60417" y="46655"/>
                </a:moveTo>
                <a:cubicBezTo>
                  <a:pt x="60304" y="46655"/>
                  <a:pt x="60228" y="46693"/>
                  <a:pt x="60153" y="46731"/>
                </a:cubicBezTo>
                <a:cubicBezTo>
                  <a:pt x="60115" y="46769"/>
                  <a:pt x="60077" y="46807"/>
                  <a:pt x="60077" y="46920"/>
                </a:cubicBezTo>
                <a:lnTo>
                  <a:pt x="60077" y="46958"/>
                </a:lnTo>
                <a:lnTo>
                  <a:pt x="60190" y="47071"/>
                </a:lnTo>
                <a:cubicBezTo>
                  <a:pt x="60304" y="47071"/>
                  <a:pt x="60379" y="47033"/>
                  <a:pt x="60455" y="46996"/>
                </a:cubicBezTo>
                <a:cubicBezTo>
                  <a:pt x="60493" y="46958"/>
                  <a:pt x="60531" y="46920"/>
                  <a:pt x="60531" y="46807"/>
                </a:cubicBezTo>
                <a:lnTo>
                  <a:pt x="60531" y="46769"/>
                </a:lnTo>
                <a:lnTo>
                  <a:pt x="60417" y="46655"/>
                </a:lnTo>
                <a:close/>
                <a:moveTo>
                  <a:pt x="76488" y="46576"/>
                </a:moveTo>
                <a:cubicBezTo>
                  <a:pt x="76453" y="46576"/>
                  <a:pt x="76415" y="46589"/>
                  <a:pt x="76372" y="46618"/>
                </a:cubicBezTo>
                <a:lnTo>
                  <a:pt x="76296" y="46618"/>
                </a:lnTo>
                <a:lnTo>
                  <a:pt x="76183" y="46731"/>
                </a:lnTo>
                <a:lnTo>
                  <a:pt x="76183" y="46958"/>
                </a:lnTo>
                <a:lnTo>
                  <a:pt x="76296" y="47071"/>
                </a:lnTo>
                <a:cubicBezTo>
                  <a:pt x="76523" y="47033"/>
                  <a:pt x="76674" y="46920"/>
                  <a:pt x="76674" y="46731"/>
                </a:cubicBezTo>
                <a:lnTo>
                  <a:pt x="76637" y="46655"/>
                </a:lnTo>
                <a:cubicBezTo>
                  <a:pt x="76590" y="46609"/>
                  <a:pt x="76543" y="46576"/>
                  <a:pt x="76488" y="46576"/>
                </a:cubicBezTo>
                <a:close/>
                <a:moveTo>
                  <a:pt x="70932" y="46744"/>
                </a:moveTo>
                <a:cubicBezTo>
                  <a:pt x="70877" y="46744"/>
                  <a:pt x="70823" y="46753"/>
                  <a:pt x="70776" y="46769"/>
                </a:cubicBezTo>
                <a:cubicBezTo>
                  <a:pt x="70625" y="46844"/>
                  <a:pt x="70550" y="46958"/>
                  <a:pt x="70587" y="47109"/>
                </a:cubicBezTo>
                <a:lnTo>
                  <a:pt x="70701" y="47222"/>
                </a:lnTo>
                <a:cubicBezTo>
                  <a:pt x="70726" y="47225"/>
                  <a:pt x="70750" y="47226"/>
                  <a:pt x="70772" y="47226"/>
                </a:cubicBezTo>
                <a:cubicBezTo>
                  <a:pt x="71089" y="47226"/>
                  <a:pt x="71157" y="46991"/>
                  <a:pt x="71192" y="46920"/>
                </a:cubicBezTo>
                <a:lnTo>
                  <a:pt x="71155" y="46807"/>
                </a:lnTo>
                <a:cubicBezTo>
                  <a:pt x="71088" y="46762"/>
                  <a:pt x="71009" y="46744"/>
                  <a:pt x="70932" y="46744"/>
                </a:cubicBezTo>
                <a:close/>
                <a:moveTo>
                  <a:pt x="67865" y="46769"/>
                </a:moveTo>
                <a:cubicBezTo>
                  <a:pt x="67752" y="46807"/>
                  <a:pt x="67525" y="46844"/>
                  <a:pt x="67563" y="47071"/>
                </a:cubicBezTo>
                <a:lnTo>
                  <a:pt x="67714" y="47185"/>
                </a:lnTo>
                <a:cubicBezTo>
                  <a:pt x="67714" y="47185"/>
                  <a:pt x="67752" y="47222"/>
                  <a:pt x="67790" y="47260"/>
                </a:cubicBezTo>
                <a:lnTo>
                  <a:pt x="67979" y="47222"/>
                </a:lnTo>
                <a:cubicBezTo>
                  <a:pt x="68017" y="47185"/>
                  <a:pt x="68017" y="47185"/>
                  <a:pt x="68054" y="47147"/>
                </a:cubicBezTo>
                <a:cubicBezTo>
                  <a:pt x="68054" y="47109"/>
                  <a:pt x="68092" y="47071"/>
                  <a:pt x="68092" y="46996"/>
                </a:cubicBezTo>
                <a:cubicBezTo>
                  <a:pt x="68092" y="46958"/>
                  <a:pt x="68092" y="46920"/>
                  <a:pt x="68054" y="46844"/>
                </a:cubicBezTo>
                <a:lnTo>
                  <a:pt x="67903" y="46769"/>
                </a:lnTo>
                <a:close/>
                <a:moveTo>
                  <a:pt x="33347" y="47147"/>
                </a:moveTo>
                <a:cubicBezTo>
                  <a:pt x="33234" y="47147"/>
                  <a:pt x="33120" y="47185"/>
                  <a:pt x="33082" y="47336"/>
                </a:cubicBezTo>
                <a:lnTo>
                  <a:pt x="33196" y="47487"/>
                </a:lnTo>
                <a:cubicBezTo>
                  <a:pt x="33347" y="47487"/>
                  <a:pt x="33423" y="47487"/>
                  <a:pt x="33460" y="47411"/>
                </a:cubicBezTo>
                <a:lnTo>
                  <a:pt x="33536" y="47336"/>
                </a:lnTo>
                <a:cubicBezTo>
                  <a:pt x="33536" y="47222"/>
                  <a:pt x="33423" y="47147"/>
                  <a:pt x="33347" y="47147"/>
                </a:cubicBezTo>
                <a:close/>
                <a:moveTo>
                  <a:pt x="77544" y="46466"/>
                </a:moveTo>
                <a:cubicBezTo>
                  <a:pt x="77128" y="46504"/>
                  <a:pt x="77090" y="46920"/>
                  <a:pt x="77090" y="47033"/>
                </a:cubicBezTo>
                <a:lnTo>
                  <a:pt x="77242" y="47185"/>
                </a:lnTo>
                <a:lnTo>
                  <a:pt x="77242" y="47185"/>
                </a:lnTo>
                <a:cubicBezTo>
                  <a:pt x="77204" y="47147"/>
                  <a:pt x="77204" y="47147"/>
                  <a:pt x="77166" y="47147"/>
                </a:cubicBezTo>
                <a:cubicBezTo>
                  <a:pt x="77166" y="47147"/>
                  <a:pt x="77166" y="47185"/>
                  <a:pt x="77166" y="47222"/>
                </a:cubicBezTo>
                <a:lnTo>
                  <a:pt x="77090" y="47298"/>
                </a:lnTo>
                <a:cubicBezTo>
                  <a:pt x="77053" y="47411"/>
                  <a:pt x="77128" y="47525"/>
                  <a:pt x="77242" y="47563"/>
                </a:cubicBezTo>
                <a:cubicBezTo>
                  <a:pt x="77272" y="47573"/>
                  <a:pt x="77305" y="47578"/>
                  <a:pt x="77339" y="47578"/>
                </a:cubicBezTo>
                <a:cubicBezTo>
                  <a:pt x="77433" y="47578"/>
                  <a:pt x="77537" y="47542"/>
                  <a:pt x="77620" y="47487"/>
                </a:cubicBezTo>
                <a:lnTo>
                  <a:pt x="77657" y="47374"/>
                </a:lnTo>
                <a:cubicBezTo>
                  <a:pt x="77620" y="47298"/>
                  <a:pt x="77582" y="47260"/>
                  <a:pt x="77582" y="47222"/>
                </a:cubicBezTo>
                <a:cubicBezTo>
                  <a:pt x="77695" y="47222"/>
                  <a:pt x="77847" y="47185"/>
                  <a:pt x="77922" y="47109"/>
                </a:cubicBezTo>
                <a:lnTo>
                  <a:pt x="77960" y="47071"/>
                </a:lnTo>
                <a:cubicBezTo>
                  <a:pt x="77960" y="47033"/>
                  <a:pt x="77960" y="47033"/>
                  <a:pt x="77960" y="46996"/>
                </a:cubicBezTo>
                <a:cubicBezTo>
                  <a:pt x="77960" y="46882"/>
                  <a:pt x="77884" y="46844"/>
                  <a:pt x="77809" y="46844"/>
                </a:cubicBezTo>
                <a:cubicBezTo>
                  <a:pt x="77847" y="46731"/>
                  <a:pt x="77771" y="46655"/>
                  <a:pt x="77733" y="46618"/>
                </a:cubicBezTo>
                <a:cubicBezTo>
                  <a:pt x="77733" y="46580"/>
                  <a:pt x="77695" y="46580"/>
                  <a:pt x="77695" y="46542"/>
                </a:cubicBezTo>
                <a:lnTo>
                  <a:pt x="77544" y="46466"/>
                </a:lnTo>
                <a:close/>
                <a:moveTo>
                  <a:pt x="67071" y="47071"/>
                </a:moveTo>
                <a:lnTo>
                  <a:pt x="66958" y="47185"/>
                </a:lnTo>
                <a:lnTo>
                  <a:pt x="66958" y="47222"/>
                </a:lnTo>
                <a:cubicBezTo>
                  <a:pt x="66958" y="47260"/>
                  <a:pt x="66958" y="47336"/>
                  <a:pt x="66958" y="47374"/>
                </a:cubicBezTo>
                <a:cubicBezTo>
                  <a:pt x="66958" y="47601"/>
                  <a:pt x="67071" y="47714"/>
                  <a:pt x="67260" y="47714"/>
                </a:cubicBezTo>
                <a:lnTo>
                  <a:pt x="67374" y="47676"/>
                </a:lnTo>
                <a:cubicBezTo>
                  <a:pt x="67412" y="47638"/>
                  <a:pt x="67487" y="47525"/>
                  <a:pt x="67487" y="47374"/>
                </a:cubicBezTo>
                <a:cubicBezTo>
                  <a:pt x="67487" y="47298"/>
                  <a:pt x="67487" y="47222"/>
                  <a:pt x="67412" y="47147"/>
                </a:cubicBezTo>
                <a:cubicBezTo>
                  <a:pt x="67336" y="47109"/>
                  <a:pt x="67223" y="47071"/>
                  <a:pt x="67071" y="47071"/>
                </a:cubicBezTo>
                <a:close/>
                <a:moveTo>
                  <a:pt x="32931" y="47411"/>
                </a:moveTo>
                <a:cubicBezTo>
                  <a:pt x="32780" y="47449"/>
                  <a:pt x="32591" y="47563"/>
                  <a:pt x="32591" y="47676"/>
                </a:cubicBezTo>
                <a:cubicBezTo>
                  <a:pt x="32591" y="47752"/>
                  <a:pt x="32629" y="47827"/>
                  <a:pt x="32818" y="47865"/>
                </a:cubicBezTo>
                <a:lnTo>
                  <a:pt x="33007" y="47790"/>
                </a:lnTo>
                <a:cubicBezTo>
                  <a:pt x="33007" y="47790"/>
                  <a:pt x="33044" y="47752"/>
                  <a:pt x="33044" y="47752"/>
                </a:cubicBezTo>
                <a:cubicBezTo>
                  <a:pt x="33120" y="47714"/>
                  <a:pt x="33196" y="47638"/>
                  <a:pt x="33196" y="47563"/>
                </a:cubicBezTo>
                <a:cubicBezTo>
                  <a:pt x="33196" y="47525"/>
                  <a:pt x="33158" y="47449"/>
                  <a:pt x="33044" y="47411"/>
                </a:cubicBezTo>
                <a:close/>
                <a:moveTo>
                  <a:pt x="9490" y="47563"/>
                </a:moveTo>
                <a:lnTo>
                  <a:pt x="9339" y="47676"/>
                </a:lnTo>
                <a:lnTo>
                  <a:pt x="9339" y="47827"/>
                </a:lnTo>
                <a:lnTo>
                  <a:pt x="9490" y="47941"/>
                </a:lnTo>
                <a:lnTo>
                  <a:pt x="9679" y="47941"/>
                </a:lnTo>
                <a:lnTo>
                  <a:pt x="9793" y="47827"/>
                </a:lnTo>
                <a:lnTo>
                  <a:pt x="9793" y="47676"/>
                </a:lnTo>
                <a:lnTo>
                  <a:pt x="9679" y="47563"/>
                </a:lnTo>
                <a:close/>
                <a:moveTo>
                  <a:pt x="22391" y="47460"/>
                </a:moveTo>
                <a:cubicBezTo>
                  <a:pt x="22327" y="47460"/>
                  <a:pt x="22261" y="47474"/>
                  <a:pt x="22194" y="47487"/>
                </a:cubicBezTo>
                <a:lnTo>
                  <a:pt x="22118" y="47487"/>
                </a:lnTo>
                <a:lnTo>
                  <a:pt x="22005" y="47601"/>
                </a:lnTo>
                <a:cubicBezTo>
                  <a:pt x="21929" y="47865"/>
                  <a:pt x="22118" y="48016"/>
                  <a:pt x="22345" y="48016"/>
                </a:cubicBezTo>
                <a:cubicBezTo>
                  <a:pt x="22496" y="48016"/>
                  <a:pt x="22685" y="47941"/>
                  <a:pt x="22685" y="47714"/>
                </a:cubicBezTo>
                <a:lnTo>
                  <a:pt x="22685" y="47676"/>
                </a:lnTo>
                <a:cubicBezTo>
                  <a:pt x="22612" y="47505"/>
                  <a:pt x="22507" y="47460"/>
                  <a:pt x="22391" y="47460"/>
                </a:cubicBezTo>
                <a:close/>
                <a:moveTo>
                  <a:pt x="11267" y="47676"/>
                </a:moveTo>
                <a:cubicBezTo>
                  <a:pt x="11192" y="47676"/>
                  <a:pt x="11154" y="47714"/>
                  <a:pt x="11116" y="47714"/>
                </a:cubicBezTo>
                <a:cubicBezTo>
                  <a:pt x="11078" y="47752"/>
                  <a:pt x="11040" y="47790"/>
                  <a:pt x="11040" y="47865"/>
                </a:cubicBezTo>
                <a:lnTo>
                  <a:pt x="11040" y="47903"/>
                </a:lnTo>
                <a:lnTo>
                  <a:pt x="11116" y="47941"/>
                </a:lnTo>
                <a:lnTo>
                  <a:pt x="11116" y="47941"/>
                </a:lnTo>
                <a:lnTo>
                  <a:pt x="11229" y="48054"/>
                </a:lnTo>
                <a:lnTo>
                  <a:pt x="11343" y="48054"/>
                </a:lnTo>
                <a:lnTo>
                  <a:pt x="11456" y="47979"/>
                </a:lnTo>
                <a:cubicBezTo>
                  <a:pt x="11494" y="47941"/>
                  <a:pt x="11494" y="47903"/>
                  <a:pt x="11494" y="47865"/>
                </a:cubicBezTo>
                <a:cubicBezTo>
                  <a:pt x="11494" y="47790"/>
                  <a:pt x="11381" y="47676"/>
                  <a:pt x="11267" y="47676"/>
                </a:cubicBezTo>
                <a:close/>
                <a:moveTo>
                  <a:pt x="40228" y="47790"/>
                </a:moveTo>
                <a:cubicBezTo>
                  <a:pt x="39925" y="47790"/>
                  <a:pt x="39850" y="47941"/>
                  <a:pt x="39850" y="48016"/>
                </a:cubicBezTo>
                <a:lnTo>
                  <a:pt x="39888" y="48092"/>
                </a:lnTo>
                <a:cubicBezTo>
                  <a:pt x="39943" y="48147"/>
                  <a:pt x="40019" y="48182"/>
                  <a:pt x="40100" y="48182"/>
                </a:cubicBezTo>
                <a:cubicBezTo>
                  <a:pt x="40129" y="48182"/>
                  <a:pt x="40160" y="48178"/>
                  <a:pt x="40190" y="48168"/>
                </a:cubicBezTo>
                <a:cubicBezTo>
                  <a:pt x="40304" y="48130"/>
                  <a:pt x="40341" y="48054"/>
                  <a:pt x="40341" y="47941"/>
                </a:cubicBezTo>
                <a:cubicBezTo>
                  <a:pt x="40341" y="47941"/>
                  <a:pt x="40341" y="47941"/>
                  <a:pt x="40341" y="47903"/>
                </a:cubicBezTo>
                <a:lnTo>
                  <a:pt x="40228" y="47790"/>
                </a:lnTo>
                <a:close/>
                <a:moveTo>
                  <a:pt x="48999" y="47752"/>
                </a:moveTo>
                <a:cubicBezTo>
                  <a:pt x="48924" y="47752"/>
                  <a:pt x="48848" y="47790"/>
                  <a:pt x="48810" y="47790"/>
                </a:cubicBezTo>
                <a:lnTo>
                  <a:pt x="48848" y="47790"/>
                </a:lnTo>
                <a:lnTo>
                  <a:pt x="48621" y="47865"/>
                </a:lnTo>
                <a:lnTo>
                  <a:pt x="48621" y="48092"/>
                </a:lnTo>
                <a:lnTo>
                  <a:pt x="48772" y="48205"/>
                </a:lnTo>
                <a:cubicBezTo>
                  <a:pt x="48999" y="48205"/>
                  <a:pt x="49151" y="48054"/>
                  <a:pt x="49151" y="47865"/>
                </a:cubicBezTo>
                <a:lnTo>
                  <a:pt x="48999" y="47752"/>
                </a:lnTo>
                <a:close/>
                <a:moveTo>
                  <a:pt x="45559" y="47752"/>
                </a:moveTo>
                <a:lnTo>
                  <a:pt x="45445" y="47865"/>
                </a:lnTo>
                <a:cubicBezTo>
                  <a:pt x="45445" y="47903"/>
                  <a:pt x="45445" y="47941"/>
                  <a:pt x="45445" y="47941"/>
                </a:cubicBezTo>
                <a:cubicBezTo>
                  <a:pt x="45445" y="48205"/>
                  <a:pt x="45597" y="48243"/>
                  <a:pt x="45672" y="48243"/>
                </a:cubicBezTo>
                <a:lnTo>
                  <a:pt x="45823" y="48168"/>
                </a:lnTo>
                <a:cubicBezTo>
                  <a:pt x="45823" y="48168"/>
                  <a:pt x="45861" y="48130"/>
                  <a:pt x="45861" y="48130"/>
                </a:cubicBezTo>
                <a:cubicBezTo>
                  <a:pt x="45899" y="48092"/>
                  <a:pt x="45975" y="48054"/>
                  <a:pt x="45975" y="47941"/>
                </a:cubicBezTo>
                <a:cubicBezTo>
                  <a:pt x="45975" y="47903"/>
                  <a:pt x="45975" y="47865"/>
                  <a:pt x="45937" y="47827"/>
                </a:cubicBezTo>
                <a:lnTo>
                  <a:pt x="45823" y="47752"/>
                </a:lnTo>
                <a:close/>
                <a:moveTo>
                  <a:pt x="54519" y="47903"/>
                </a:moveTo>
                <a:cubicBezTo>
                  <a:pt x="54330" y="47903"/>
                  <a:pt x="54255" y="47979"/>
                  <a:pt x="54179" y="48092"/>
                </a:cubicBezTo>
                <a:lnTo>
                  <a:pt x="54292" y="48243"/>
                </a:lnTo>
                <a:cubicBezTo>
                  <a:pt x="54330" y="48243"/>
                  <a:pt x="54368" y="48281"/>
                  <a:pt x="54406" y="48281"/>
                </a:cubicBezTo>
                <a:lnTo>
                  <a:pt x="54595" y="48205"/>
                </a:lnTo>
                <a:cubicBezTo>
                  <a:pt x="54595" y="48168"/>
                  <a:pt x="54633" y="48130"/>
                  <a:pt x="54633" y="48054"/>
                </a:cubicBezTo>
                <a:lnTo>
                  <a:pt x="54633" y="48016"/>
                </a:lnTo>
                <a:lnTo>
                  <a:pt x="54519" y="47903"/>
                </a:lnTo>
                <a:close/>
                <a:moveTo>
                  <a:pt x="13972" y="47870"/>
                </a:moveTo>
                <a:cubicBezTo>
                  <a:pt x="13842" y="47870"/>
                  <a:pt x="13711" y="47919"/>
                  <a:pt x="13611" y="47979"/>
                </a:cubicBezTo>
                <a:cubicBezTo>
                  <a:pt x="13574" y="47941"/>
                  <a:pt x="13536" y="47941"/>
                  <a:pt x="13498" y="47941"/>
                </a:cubicBezTo>
                <a:cubicBezTo>
                  <a:pt x="13436" y="47925"/>
                  <a:pt x="13356" y="47910"/>
                  <a:pt x="13271" y="47910"/>
                </a:cubicBezTo>
                <a:cubicBezTo>
                  <a:pt x="13150" y="47910"/>
                  <a:pt x="13020" y="47942"/>
                  <a:pt x="12931" y="48054"/>
                </a:cubicBezTo>
                <a:lnTo>
                  <a:pt x="12931" y="48205"/>
                </a:lnTo>
                <a:cubicBezTo>
                  <a:pt x="13120" y="48394"/>
                  <a:pt x="13271" y="48394"/>
                  <a:pt x="13498" y="48394"/>
                </a:cubicBezTo>
                <a:lnTo>
                  <a:pt x="13725" y="48394"/>
                </a:lnTo>
                <a:lnTo>
                  <a:pt x="13876" y="48243"/>
                </a:lnTo>
                <a:lnTo>
                  <a:pt x="13952" y="48243"/>
                </a:lnTo>
                <a:cubicBezTo>
                  <a:pt x="13984" y="48243"/>
                  <a:pt x="14023" y="48246"/>
                  <a:pt x="14063" y="48246"/>
                </a:cubicBezTo>
                <a:cubicBezTo>
                  <a:pt x="14164" y="48246"/>
                  <a:pt x="14276" y="48227"/>
                  <a:pt x="14330" y="48092"/>
                </a:cubicBezTo>
                <a:lnTo>
                  <a:pt x="14292" y="48016"/>
                </a:lnTo>
                <a:cubicBezTo>
                  <a:pt x="14203" y="47909"/>
                  <a:pt x="14088" y="47870"/>
                  <a:pt x="13972" y="47870"/>
                </a:cubicBezTo>
                <a:close/>
                <a:moveTo>
                  <a:pt x="28923" y="48319"/>
                </a:moveTo>
                <a:lnTo>
                  <a:pt x="28772" y="48470"/>
                </a:lnTo>
                <a:cubicBezTo>
                  <a:pt x="28772" y="48470"/>
                  <a:pt x="28772" y="48432"/>
                  <a:pt x="28772" y="48432"/>
                </a:cubicBezTo>
                <a:cubicBezTo>
                  <a:pt x="28697" y="48470"/>
                  <a:pt x="28545" y="48508"/>
                  <a:pt x="28583" y="48659"/>
                </a:cubicBezTo>
                <a:lnTo>
                  <a:pt x="28659" y="48773"/>
                </a:lnTo>
                <a:cubicBezTo>
                  <a:pt x="28681" y="48784"/>
                  <a:pt x="28706" y="48788"/>
                  <a:pt x="28734" y="48788"/>
                </a:cubicBezTo>
                <a:cubicBezTo>
                  <a:pt x="28801" y="48788"/>
                  <a:pt x="28881" y="48761"/>
                  <a:pt x="28961" y="48735"/>
                </a:cubicBezTo>
                <a:cubicBezTo>
                  <a:pt x="29037" y="48697"/>
                  <a:pt x="29075" y="48621"/>
                  <a:pt x="29075" y="48508"/>
                </a:cubicBezTo>
                <a:cubicBezTo>
                  <a:pt x="29075" y="48432"/>
                  <a:pt x="29037" y="48357"/>
                  <a:pt x="28923" y="48319"/>
                </a:cubicBezTo>
                <a:close/>
                <a:moveTo>
                  <a:pt x="6957" y="48357"/>
                </a:moveTo>
                <a:lnTo>
                  <a:pt x="6806" y="48508"/>
                </a:lnTo>
                <a:lnTo>
                  <a:pt x="6806" y="48659"/>
                </a:lnTo>
                <a:lnTo>
                  <a:pt x="6957" y="48773"/>
                </a:lnTo>
                <a:cubicBezTo>
                  <a:pt x="6995" y="48773"/>
                  <a:pt x="7033" y="48773"/>
                  <a:pt x="7071" y="48810"/>
                </a:cubicBezTo>
                <a:lnTo>
                  <a:pt x="7260" y="48735"/>
                </a:lnTo>
                <a:cubicBezTo>
                  <a:pt x="7260" y="48735"/>
                  <a:pt x="7260" y="48697"/>
                  <a:pt x="7297" y="48697"/>
                </a:cubicBezTo>
                <a:cubicBezTo>
                  <a:pt x="7297" y="48659"/>
                  <a:pt x="7335" y="48621"/>
                  <a:pt x="7335" y="48546"/>
                </a:cubicBezTo>
                <a:cubicBezTo>
                  <a:pt x="7335" y="48508"/>
                  <a:pt x="7335" y="48508"/>
                  <a:pt x="7335" y="48470"/>
                </a:cubicBezTo>
                <a:lnTo>
                  <a:pt x="7184" y="48357"/>
                </a:lnTo>
                <a:close/>
                <a:moveTo>
                  <a:pt x="24273" y="48394"/>
                </a:moveTo>
                <a:lnTo>
                  <a:pt x="24122" y="48546"/>
                </a:lnTo>
                <a:cubicBezTo>
                  <a:pt x="24122" y="48546"/>
                  <a:pt x="24122" y="48546"/>
                  <a:pt x="24122" y="48584"/>
                </a:cubicBezTo>
                <a:cubicBezTo>
                  <a:pt x="24084" y="48584"/>
                  <a:pt x="24046" y="48621"/>
                  <a:pt x="24046" y="48659"/>
                </a:cubicBezTo>
                <a:cubicBezTo>
                  <a:pt x="24046" y="48697"/>
                  <a:pt x="24046" y="48810"/>
                  <a:pt x="24235" y="48810"/>
                </a:cubicBezTo>
                <a:lnTo>
                  <a:pt x="24273" y="48773"/>
                </a:lnTo>
                <a:cubicBezTo>
                  <a:pt x="24273" y="48773"/>
                  <a:pt x="24273" y="48810"/>
                  <a:pt x="24273" y="48810"/>
                </a:cubicBezTo>
                <a:lnTo>
                  <a:pt x="24500" y="48697"/>
                </a:lnTo>
                <a:cubicBezTo>
                  <a:pt x="24500" y="48697"/>
                  <a:pt x="24500" y="48659"/>
                  <a:pt x="24500" y="48659"/>
                </a:cubicBezTo>
                <a:cubicBezTo>
                  <a:pt x="24500" y="48508"/>
                  <a:pt x="24424" y="48394"/>
                  <a:pt x="24273" y="48394"/>
                </a:cubicBezTo>
                <a:close/>
                <a:moveTo>
                  <a:pt x="29717" y="48357"/>
                </a:moveTo>
                <a:cubicBezTo>
                  <a:pt x="29642" y="48357"/>
                  <a:pt x="29528" y="48357"/>
                  <a:pt x="29453" y="48432"/>
                </a:cubicBezTo>
                <a:cubicBezTo>
                  <a:pt x="29415" y="48470"/>
                  <a:pt x="29377" y="48546"/>
                  <a:pt x="29415" y="48621"/>
                </a:cubicBezTo>
                <a:lnTo>
                  <a:pt x="29566" y="48697"/>
                </a:lnTo>
                <a:cubicBezTo>
                  <a:pt x="29604" y="48735"/>
                  <a:pt x="29680" y="48810"/>
                  <a:pt x="29793" y="48810"/>
                </a:cubicBezTo>
                <a:lnTo>
                  <a:pt x="29944" y="48697"/>
                </a:lnTo>
                <a:lnTo>
                  <a:pt x="29944" y="48508"/>
                </a:lnTo>
                <a:lnTo>
                  <a:pt x="29755" y="48394"/>
                </a:lnTo>
                <a:cubicBezTo>
                  <a:pt x="29755" y="48394"/>
                  <a:pt x="29717" y="48394"/>
                  <a:pt x="29717" y="48357"/>
                </a:cubicBezTo>
                <a:close/>
                <a:moveTo>
                  <a:pt x="31598" y="48465"/>
                </a:moveTo>
                <a:cubicBezTo>
                  <a:pt x="31323" y="48465"/>
                  <a:pt x="31223" y="48628"/>
                  <a:pt x="31154" y="48697"/>
                </a:cubicBezTo>
                <a:lnTo>
                  <a:pt x="31116" y="48735"/>
                </a:lnTo>
                <a:lnTo>
                  <a:pt x="31154" y="48886"/>
                </a:lnTo>
                <a:cubicBezTo>
                  <a:pt x="31208" y="48913"/>
                  <a:pt x="31242" y="48939"/>
                  <a:pt x="31285" y="48939"/>
                </a:cubicBezTo>
                <a:cubicBezTo>
                  <a:pt x="31302" y="48939"/>
                  <a:pt x="31321" y="48935"/>
                  <a:pt x="31343" y="48924"/>
                </a:cubicBezTo>
                <a:cubicBezTo>
                  <a:pt x="31570" y="48924"/>
                  <a:pt x="31721" y="48697"/>
                  <a:pt x="31759" y="48659"/>
                </a:cubicBezTo>
                <a:lnTo>
                  <a:pt x="31683" y="48470"/>
                </a:lnTo>
                <a:cubicBezTo>
                  <a:pt x="31653" y="48467"/>
                  <a:pt x="31624" y="48465"/>
                  <a:pt x="31598" y="48465"/>
                </a:cubicBezTo>
                <a:close/>
                <a:moveTo>
                  <a:pt x="79368" y="48682"/>
                </a:moveTo>
                <a:cubicBezTo>
                  <a:pt x="79303" y="48682"/>
                  <a:pt x="79235" y="48717"/>
                  <a:pt x="79208" y="48773"/>
                </a:cubicBezTo>
                <a:cubicBezTo>
                  <a:pt x="79132" y="48810"/>
                  <a:pt x="79132" y="48848"/>
                  <a:pt x="79132" y="48886"/>
                </a:cubicBezTo>
                <a:lnTo>
                  <a:pt x="79283" y="48886"/>
                </a:lnTo>
                <a:cubicBezTo>
                  <a:pt x="79283" y="48886"/>
                  <a:pt x="79245" y="48886"/>
                  <a:pt x="79245" y="48924"/>
                </a:cubicBezTo>
                <a:cubicBezTo>
                  <a:pt x="79283" y="48952"/>
                  <a:pt x="79316" y="48962"/>
                  <a:pt x="79346" y="48962"/>
                </a:cubicBezTo>
                <a:cubicBezTo>
                  <a:pt x="79405" y="48962"/>
                  <a:pt x="79450" y="48924"/>
                  <a:pt x="79490" y="48924"/>
                </a:cubicBezTo>
                <a:cubicBezTo>
                  <a:pt x="79510" y="48924"/>
                  <a:pt x="79529" y="48933"/>
                  <a:pt x="79548" y="48962"/>
                </a:cubicBezTo>
                <a:cubicBezTo>
                  <a:pt x="79623" y="48848"/>
                  <a:pt x="79548" y="48810"/>
                  <a:pt x="79434" y="48810"/>
                </a:cubicBezTo>
                <a:lnTo>
                  <a:pt x="79434" y="48697"/>
                </a:lnTo>
                <a:cubicBezTo>
                  <a:pt x="79414" y="48687"/>
                  <a:pt x="79391" y="48682"/>
                  <a:pt x="79368" y="48682"/>
                </a:cubicBezTo>
                <a:close/>
                <a:moveTo>
                  <a:pt x="24840" y="48735"/>
                </a:moveTo>
                <a:lnTo>
                  <a:pt x="24651" y="48848"/>
                </a:lnTo>
                <a:lnTo>
                  <a:pt x="24651" y="48999"/>
                </a:lnTo>
                <a:lnTo>
                  <a:pt x="24689" y="49075"/>
                </a:lnTo>
                <a:cubicBezTo>
                  <a:pt x="24744" y="49130"/>
                  <a:pt x="24840" y="49165"/>
                  <a:pt x="24932" y="49165"/>
                </a:cubicBezTo>
                <a:cubicBezTo>
                  <a:pt x="24966" y="49165"/>
                  <a:pt x="24999" y="49161"/>
                  <a:pt x="25029" y="49151"/>
                </a:cubicBezTo>
                <a:cubicBezTo>
                  <a:pt x="25143" y="49113"/>
                  <a:pt x="25218" y="48999"/>
                  <a:pt x="25218" y="48924"/>
                </a:cubicBezTo>
                <a:lnTo>
                  <a:pt x="25218" y="48886"/>
                </a:lnTo>
                <a:cubicBezTo>
                  <a:pt x="25218" y="48848"/>
                  <a:pt x="25218" y="48810"/>
                  <a:pt x="25181" y="48773"/>
                </a:cubicBezTo>
                <a:cubicBezTo>
                  <a:pt x="25105" y="48735"/>
                  <a:pt x="24991" y="48735"/>
                  <a:pt x="24916" y="48735"/>
                </a:cubicBezTo>
                <a:close/>
                <a:moveTo>
                  <a:pt x="6159" y="48933"/>
                </a:moveTo>
                <a:cubicBezTo>
                  <a:pt x="6125" y="48933"/>
                  <a:pt x="6088" y="48943"/>
                  <a:pt x="6050" y="48962"/>
                </a:cubicBezTo>
                <a:cubicBezTo>
                  <a:pt x="5974" y="48999"/>
                  <a:pt x="5936" y="49075"/>
                  <a:pt x="5936" y="49151"/>
                </a:cubicBezTo>
                <a:cubicBezTo>
                  <a:pt x="5936" y="49226"/>
                  <a:pt x="5974" y="49302"/>
                  <a:pt x="6050" y="49340"/>
                </a:cubicBezTo>
                <a:cubicBezTo>
                  <a:pt x="6125" y="49340"/>
                  <a:pt x="6201" y="49340"/>
                  <a:pt x="6239" y="49302"/>
                </a:cubicBezTo>
                <a:cubicBezTo>
                  <a:pt x="6314" y="49264"/>
                  <a:pt x="6352" y="49188"/>
                  <a:pt x="6352" y="49151"/>
                </a:cubicBezTo>
                <a:cubicBezTo>
                  <a:pt x="6352" y="49075"/>
                  <a:pt x="6314" y="48999"/>
                  <a:pt x="6239" y="48962"/>
                </a:cubicBezTo>
                <a:cubicBezTo>
                  <a:pt x="6220" y="48943"/>
                  <a:pt x="6192" y="48933"/>
                  <a:pt x="6159" y="48933"/>
                </a:cubicBezTo>
                <a:close/>
                <a:moveTo>
                  <a:pt x="84841" y="48848"/>
                </a:moveTo>
                <a:lnTo>
                  <a:pt x="84652" y="48962"/>
                </a:lnTo>
                <a:cubicBezTo>
                  <a:pt x="84652" y="48962"/>
                  <a:pt x="84652" y="48999"/>
                  <a:pt x="84652" y="48999"/>
                </a:cubicBezTo>
                <a:cubicBezTo>
                  <a:pt x="84652" y="49037"/>
                  <a:pt x="84614" y="49075"/>
                  <a:pt x="84614" y="49151"/>
                </a:cubicBezTo>
                <a:cubicBezTo>
                  <a:pt x="84614" y="49188"/>
                  <a:pt x="84652" y="49302"/>
                  <a:pt x="84841" y="49340"/>
                </a:cubicBezTo>
                <a:lnTo>
                  <a:pt x="84992" y="49226"/>
                </a:lnTo>
                <a:cubicBezTo>
                  <a:pt x="84992" y="49226"/>
                  <a:pt x="84992" y="49264"/>
                  <a:pt x="84992" y="49264"/>
                </a:cubicBezTo>
                <a:cubicBezTo>
                  <a:pt x="85030" y="49264"/>
                  <a:pt x="85181" y="49226"/>
                  <a:pt x="85181" y="49075"/>
                </a:cubicBezTo>
                <a:lnTo>
                  <a:pt x="85181" y="49037"/>
                </a:lnTo>
                <a:lnTo>
                  <a:pt x="85106" y="48962"/>
                </a:lnTo>
                <a:cubicBezTo>
                  <a:pt x="85068" y="48924"/>
                  <a:pt x="85030" y="48924"/>
                  <a:pt x="84992" y="48924"/>
                </a:cubicBezTo>
                <a:cubicBezTo>
                  <a:pt x="84954" y="48886"/>
                  <a:pt x="84917" y="48848"/>
                  <a:pt x="84841" y="48848"/>
                </a:cubicBezTo>
                <a:close/>
                <a:moveTo>
                  <a:pt x="9831" y="48962"/>
                </a:moveTo>
                <a:lnTo>
                  <a:pt x="9717" y="49075"/>
                </a:lnTo>
                <a:cubicBezTo>
                  <a:pt x="9717" y="49113"/>
                  <a:pt x="9717" y="49113"/>
                  <a:pt x="9717" y="49151"/>
                </a:cubicBezTo>
                <a:cubicBezTo>
                  <a:pt x="9679" y="49188"/>
                  <a:pt x="9642" y="49226"/>
                  <a:pt x="9642" y="49264"/>
                </a:cubicBezTo>
                <a:lnTo>
                  <a:pt x="9679" y="49340"/>
                </a:lnTo>
                <a:cubicBezTo>
                  <a:pt x="9747" y="49408"/>
                  <a:pt x="9815" y="49421"/>
                  <a:pt x="9867" y="49421"/>
                </a:cubicBezTo>
                <a:cubicBezTo>
                  <a:pt x="9902" y="49421"/>
                  <a:pt x="9929" y="49415"/>
                  <a:pt x="9944" y="49415"/>
                </a:cubicBezTo>
                <a:cubicBezTo>
                  <a:pt x="10057" y="49377"/>
                  <a:pt x="10095" y="49264"/>
                  <a:pt x="10095" y="49188"/>
                </a:cubicBezTo>
                <a:cubicBezTo>
                  <a:pt x="10095" y="49037"/>
                  <a:pt x="9982" y="48962"/>
                  <a:pt x="9831" y="48962"/>
                </a:cubicBezTo>
                <a:close/>
                <a:moveTo>
                  <a:pt x="19963" y="49113"/>
                </a:moveTo>
                <a:lnTo>
                  <a:pt x="19812" y="49226"/>
                </a:lnTo>
                <a:lnTo>
                  <a:pt x="19812" y="49377"/>
                </a:lnTo>
                <a:lnTo>
                  <a:pt x="19963" y="49491"/>
                </a:lnTo>
                <a:cubicBezTo>
                  <a:pt x="20039" y="49491"/>
                  <a:pt x="20190" y="49491"/>
                  <a:pt x="20303" y="49453"/>
                </a:cubicBezTo>
                <a:cubicBezTo>
                  <a:pt x="20303" y="49415"/>
                  <a:pt x="20341" y="49377"/>
                  <a:pt x="20341" y="49302"/>
                </a:cubicBezTo>
                <a:cubicBezTo>
                  <a:pt x="20341" y="49264"/>
                  <a:pt x="20341" y="49226"/>
                  <a:pt x="20341" y="49188"/>
                </a:cubicBezTo>
                <a:lnTo>
                  <a:pt x="20190" y="49113"/>
                </a:lnTo>
                <a:close/>
                <a:moveTo>
                  <a:pt x="83934" y="49113"/>
                </a:moveTo>
                <a:lnTo>
                  <a:pt x="83707" y="49226"/>
                </a:lnTo>
                <a:lnTo>
                  <a:pt x="83707" y="49377"/>
                </a:lnTo>
                <a:lnTo>
                  <a:pt x="83820" y="49491"/>
                </a:lnTo>
                <a:cubicBezTo>
                  <a:pt x="84009" y="49491"/>
                  <a:pt x="84085" y="49415"/>
                  <a:pt x="84160" y="49302"/>
                </a:cubicBezTo>
                <a:lnTo>
                  <a:pt x="84009" y="49151"/>
                </a:lnTo>
                <a:cubicBezTo>
                  <a:pt x="83971" y="49151"/>
                  <a:pt x="83971" y="49151"/>
                  <a:pt x="83934" y="49113"/>
                </a:cubicBezTo>
                <a:close/>
                <a:moveTo>
                  <a:pt x="55417" y="49097"/>
                </a:moveTo>
                <a:cubicBezTo>
                  <a:pt x="55326" y="49097"/>
                  <a:pt x="55253" y="49124"/>
                  <a:pt x="55200" y="49151"/>
                </a:cubicBezTo>
                <a:cubicBezTo>
                  <a:pt x="55124" y="49188"/>
                  <a:pt x="55049" y="49302"/>
                  <a:pt x="55086" y="49491"/>
                </a:cubicBezTo>
                <a:lnTo>
                  <a:pt x="55200" y="49604"/>
                </a:lnTo>
                <a:cubicBezTo>
                  <a:pt x="55351" y="49604"/>
                  <a:pt x="55464" y="49604"/>
                  <a:pt x="55540" y="49529"/>
                </a:cubicBezTo>
                <a:cubicBezTo>
                  <a:pt x="55616" y="49491"/>
                  <a:pt x="55653" y="49377"/>
                  <a:pt x="55653" y="49226"/>
                </a:cubicBezTo>
                <a:lnTo>
                  <a:pt x="55540" y="49113"/>
                </a:lnTo>
                <a:cubicBezTo>
                  <a:pt x="55496" y="49102"/>
                  <a:pt x="55455" y="49097"/>
                  <a:pt x="55417" y="49097"/>
                </a:cubicBezTo>
                <a:close/>
                <a:moveTo>
                  <a:pt x="3186" y="49302"/>
                </a:moveTo>
                <a:cubicBezTo>
                  <a:pt x="3129" y="49302"/>
                  <a:pt x="3082" y="49321"/>
                  <a:pt x="3063" y="49340"/>
                </a:cubicBezTo>
                <a:lnTo>
                  <a:pt x="2950" y="49340"/>
                </a:lnTo>
                <a:lnTo>
                  <a:pt x="2836" y="49491"/>
                </a:lnTo>
                <a:lnTo>
                  <a:pt x="2836" y="49680"/>
                </a:lnTo>
                <a:lnTo>
                  <a:pt x="2987" y="49793"/>
                </a:lnTo>
                <a:cubicBezTo>
                  <a:pt x="3101" y="49793"/>
                  <a:pt x="3403" y="49793"/>
                  <a:pt x="3403" y="49529"/>
                </a:cubicBezTo>
                <a:cubicBezTo>
                  <a:pt x="3403" y="49491"/>
                  <a:pt x="3403" y="49491"/>
                  <a:pt x="3403" y="49453"/>
                </a:cubicBezTo>
                <a:lnTo>
                  <a:pt x="3366" y="49377"/>
                </a:lnTo>
                <a:cubicBezTo>
                  <a:pt x="3309" y="49321"/>
                  <a:pt x="3243" y="49302"/>
                  <a:pt x="3186" y="49302"/>
                </a:cubicBezTo>
                <a:close/>
                <a:moveTo>
                  <a:pt x="60833" y="49453"/>
                </a:moveTo>
                <a:cubicBezTo>
                  <a:pt x="60871" y="49453"/>
                  <a:pt x="60871" y="49453"/>
                  <a:pt x="60871" y="49491"/>
                </a:cubicBezTo>
                <a:lnTo>
                  <a:pt x="60644" y="49529"/>
                </a:lnTo>
                <a:lnTo>
                  <a:pt x="60606" y="49567"/>
                </a:lnTo>
                <a:cubicBezTo>
                  <a:pt x="60606" y="49756"/>
                  <a:pt x="60833" y="49793"/>
                  <a:pt x="60909" y="49793"/>
                </a:cubicBezTo>
                <a:lnTo>
                  <a:pt x="60984" y="49793"/>
                </a:lnTo>
                <a:lnTo>
                  <a:pt x="61136" y="49718"/>
                </a:lnTo>
                <a:cubicBezTo>
                  <a:pt x="61136" y="49680"/>
                  <a:pt x="61136" y="49680"/>
                  <a:pt x="61136" y="49642"/>
                </a:cubicBezTo>
                <a:cubicBezTo>
                  <a:pt x="61136" y="49529"/>
                  <a:pt x="61060" y="49453"/>
                  <a:pt x="60909" y="49453"/>
                </a:cubicBezTo>
                <a:close/>
                <a:moveTo>
                  <a:pt x="61400" y="49415"/>
                </a:moveTo>
                <a:lnTo>
                  <a:pt x="61211" y="49529"/>
                </a:lnTo>
                <a:cubicBezTo>
                  <a:pt x="61211" y="49529"/>
                  <a:pt x="61173" y="49604"/>
                  <a:pt x="61173" y="49642"/>
                </a:cubicBezTo>
                <a:lnTo>
                  <a:pt x="61173" y="49718"/>
                </a:lnTo>
                <a:lnTo>
                  <a:pt x="61287" y="49793"/>
                </a:lnTo>
                <a:lnTo>
                  <a:pt x="61476" y="49793"/>
                </a:lnTo>
                <a:lnTo>
                  <a:pt x="61627" y="49680"/>
                </a:lnTo>
                <a:lnTo>
                  <a:pt x="61627" y="49567"/>
                </a:lnTo>
                <a:lnTo>
                  <a:pt x="61514" y="49453"/>
                </a:lnTo>
                <a:cubicBezTo>
                  <a:pt x="61476" y="49453"/>
                  <a:pt x="61438" y="49415"/>
                  <a:pt x="61400" y="49415"/>
                </a:cubicBezTo>
                <a:close/>
                <a:moveTo>
                  <a:pt x="3630" y="49567"/>
                </a:moveTo>
                <a:lnTo>
                  <a:pt x="3517" y="49680"/>
                </a:lnTo>
                <a:cubicBezTo>
                  <a:pt x="3517" y="49869"/>
                  <a:pt x="3668" y="49982"/>
                  <a:pt x="3857" y="50020"/>
                </a:cubicBezTo>
                <a:lnTo>
                  <a:pt x="4008" y="49869"/>
                </a:lnTo>
                <a:lnTo>
                  <a:pt x="4008" y="49680"/>
                </a:lnTo>
                <a:lnTo>
                  <a:pt x="3895" y="49567"/>
                </a:lnTo>
                <a:close/>
                <a:moveTo>
                  <a:pt x="50058" y="49652"/>
                </a:moveTo>
                <a:cubicBezTo>
                  <a:pt x="50020" y="49652"/>
                  <a:pt x="49982" y="49661"/>
                  <a:pt x="49944" y="49680"/>
                </a:cubicBezTo>
                <a:cubicBezTo>
                  <a:pt x="49831" y="49718"/>
                  <a:pt x="49793" y="49945"/>
                  <a:pt x="49907" y="50020"/>
                </a:cubicBezTo>
                <a:cubicBezTo>
                  <a:pt x="49944" y="50058"/>
                  <a:pt x="50020" y="50058"/>
                  <a:pt x="50058" y="50058"/>
                </a:cubicBezTo>
                <a:lnTo>
                  <a:pt x="50133" y="49983"/>
                </a:lnTo>
                <a:lnTo>
                  <a:pt x="50133" y="49983"/>
                </a:lnTo>
                <a:cubicBezTo>
                  <a:pt x="50096" y="50020"/>
                  <a:pt x="50096" y="50020"/>
                  <a:pt x="50058" y="50020"/>
                </a:cubicBezTo>
                <a:lnTo>
                  <a:pt x="50247" y="49907"/>
                </a:lnTo>
                <a:lnTo>
                  <a:pt x="50247" y="49793"/>
                </a:lnTo>
                <a:lnTo>
                  <a:pt x="50171" y="49680"/>
                </a:lnTo>
                <a:cubicBezTo>
                  <a:pt x="50134" y="49661"/>
                  <a:pt x="50096" y="49652"/>
                  <a:pt x="50058" y="49652"/>
                </a:cubicBezTo>
                <a:close/>
                <a:moveTo>
                  <a:pt x="56410" y="49756"/>
                </a:moveTo>
                <a:lnTo>
                  <a:pt x="56296" y="49869"/>
                </a:lnTo>
                <a:lnTo>
                  <a:pt x="56296" y="49982"/>
                </a:lnTo>
                <a:lnTo>
                  <a:pt x="56410" y="50096"/>
                </a:lnTo>
                <a:cubicBezTo>
                  <a:pt x="56410" y="50134"/>
                  <a:pt x="56447" y="50134"/>
                  <a:pt x="56523" y="50171"/>
                </a:cubicBezTo>
                <a:lnTo>
                  <a:pt x="56674" y="50020"/>
                </a:lnTo>
                <a:cubicBezTo>
                  <a:pt x="56674" y="49945"/>
                  <a:pt x="56674" y="49869"/>
                  <a:pt x="56599" y="49793"/>
                </a:cubicBezTo>
                <a:cubicBezTo>
                  <a:pt x="56561" y="49793"/>
                  <a:pt x="56485" y="49756"/>
                  <a:pt x="56410" y="49756"/>
                </a:cubicBezTo>
                <a:close/>
                <a:moveTo>
                  <a:pt x="6465" y="48689"/>
                </a:moveTo>
                <a:cubicBezTo>
                  <a:pt x="6441" y="48689"/>
                  <a:pt x="6417" y="48692"/>
                  <a:pt x="6390" y="48697"/>
                </a:cubicBezTo>
                <a:lnTo>
                  <a:pt x="6277" y="48773"/>
                </a:lnTo>
                <a:cubicBezTo>
                  <a:pt x="6239" y="48924"/>
                  <a:pt x="6314" y="48999"/>
                  <a:pt x="6352" y="49037"/>
                </a:cubicBezTo>
                <a:cubicBezTo>
                  <a:pt x="6352" y="49037"/>
                  <a:pt x="6352" y="49037"/>
                  <a:pt x="6352" y="49075"/>
                </a:cubicBezTo>
                <a:lnTo>
                  <a:pt x="6466" y="49226"/>
                </a:lnTo>
                <a:lnTo>
                  <a:pt x="6541" y="49226"/>
                </a:lnTo>
                <a:cubicBezTo>
                  <a:pt x="6541" y="49264"/>
                  <a:pt x="6579" y="49264"/>
                  <a:pt x="6579" y="49302"/>
                </a:cubicBezTo>
                <a:cubicBezTo>
                  <a:pt x="6617" y="49340"/>
                  <a:pt x="6655" y="49340"/>
                  <a:pt x="6617" y="49377"/>
                </a:cubicBezTo>
                <a:cubicBezTo>
                  <a:pt x="6617" y="49415"/>
                  <a:pt x="6617" y="49491"/>
                  <a:pt x="6655" y="49529"/>
                </a:cubicBezTo>
                <a:cubicBezTo>
                  <a:pt x="6655" y="49567"/>
                  <a:pt x="6693" y="49604"/>
                  <a:pt x="6730" y="49642"/>
                </a:cubicBezTo>
                <a:cubicBezTo>
                  <a:pt x="6806" y="49680"/>
                  <a:pt x="6844" y="49718"/>
                  <a:pt x="6882" y="49756"/>
                </a:cubicBezTo>
                <a:cubicBezTo>
                  <a:pt x="6984" y="50027"/>
                  <a:pt x="7238" y="50177"/>
                  <a:pt x="7508" y="50177"/>
                </a:cubicBezTo>
                <a:cubicBezTo>
                  <a:pt x="7539" y="50177"/>
                  <a:pt x="7569" y="50175"/>
                  <a:pt x="7600" y="50171"/>
                </a:cubicBezTo>
                <a:lnTo>
                  <a:pt x="7676" y="50096"/>
                </a:lnTo>
                <a:cubicBezTo>
                  <a:pt x="7713" y="50020"/>
                  <a:pt x="7751" y="49982"/>
                  <a:pt x="7751" y="49945"/>
                </a:cubicBezTo>
                <a:cubicBezTo>
                  <a:pt x="7789" y="49869"/>
                  <a:pt x="7865" y="49831"/>
                  <a:pt x="7827" y="49680"/>
                </a:cubicBezTo>
                <a:cubicBezTo>
                  <a:pt x="7978" y="49604"/>
                  <a:pt x="8016" y="49491"/>
                  <a:pt x="8016" y="49415"/>
                </a:cubicBezTo>
                <a:cubicBezTo>
                  <a:pt x="8016" y="49377"/>
                  <a:pt x="8016" y="49340"/>
                  <a:pt x="8016" y="49302"/>
                </a:cubicBezTo>
                <a:cubicBezTo>
                  <a:pt x="8016" y="49226"/>
                  <a:pt x="8016" y="49113"/>
                  <a:pt x="8054" y="49037"/>
                </a:cubicBezTo>
                <a:lnTo>
                  <a:pt x="7978" y="48886"/>
                </a:lnTo>
                <a:lnTo>
                  <a:pt x="7902" y="48886"/>
                </a:lnTo>
                <a:cubicBezTo>
                  <a:pt x="7827" y="48848"/>
                  <a:pt x="7713" y="48810"/>
                  <a:pt x="7562" y="48773"/>
                </a:cubicBezTo>
                <a:lnTo>
                  <a:pt x="7411" y="48886"/>
                </a:lnTo>
                <a:cubicBezTo>
                  <a:pt x="7373" y="48962"/>
                  <a:pt x="7335" y="48999"/>
                  <a:pt x="7108" y="48999"/>
                </a:cubicBezTo>
                <a:lnTo>
                  <a:pt x="6844" y="48999"/>
                </a:lnTo>
                <a:lnTo>
                  <a:pt x="6806" y="48962"/>
                </a:lnTo>
                <a:lnTo>
                  <a:pt x="6806" y="48848"/>
                </a:lnTo>
                <a:cubicBezTo>
                  <a:pt x="6768" y="48848"/>
                  <a:pt x="6768" y="48848"/>
                  <a:pt x="6730" y="48810"/>
                </a:cubicBezTo>
                <a:cubicBezTo>
                  <a:pt x="6698" y="48778"/>
                  <a:pt x="6609" y="48689"/>
                  <a:pt x="6465" y="48689"/>
                </a:cubicBezTo>
                <a:close/>
                <a:moveTo>
                  <a:pt x="7902" y="50020"/>
                </a:moveTo>
                <a:cubicBezTo>
                  <a:pt x="7789" y="50020"/>
                  <a:pt x="7676" y="50058"/>
                  <a:pt x="7676" y="50171"/>
                </a:cubicBezTo>
                <a:lnTo>
                  <a:pt x="7789" y="50323"/>
                </a:lnTo>
                <a:cubicBezTo>
                  <a:pt x="7789" y="50351"/>
                  <a:pt x="7833" y="50424"/>
                  <a:pt x="7936" y="50424"/>
                </a:cubicBezTo>
                <a:cubicBezTo>
                  <a:pt x="7969" y="50424"/>
                  <a:pt x="8008" y="50416"/>
                  <a:pt x="8054" y="50398"/>
                </a:cubicBezTo>
                <a:lnTo>
                  <a:pt x="8167" y="50360"/>
                </a:lnTo>
                <a:cubicBezTo>
                  <a:pt x="8167" y="50323"/>
                  <a:pt x="8167" y="50285"/>
                  <a:pt x="8167" y="50247"/>
                </a:cubicBezTo>
                <a:cubicBezTo>
                  <a:pt x="8167" y="50134"/>
                  <a:pt x="8054" y="50058"/>
                  <a:pt x="7902" y="50020"/>
                </a:cubicBezTo>
                <a:close/>
                <a:moveTo>
                  <a:pt x="38942" y="50020"/>
                </a:moveTo>
                <a:lnTo>
                  <a:pt x="38829" y="50171"/>
                </a:lnTo>
                <a:cubicBezTo>
                  <a:pt x="38829" y="50171"/>
                  <a:pt x="38829" y="50171"/>
                  <a:pt x="38829" y="50209"/>
                </a:cubicBezTo>
                <a:cubicBezTo>
                  <a:pt x="38829" y="50247"/>
                  <a:pt x="38829" y="50398"/>
                  <a:pt x="38980" y="50436"/>
                </a:cubicBezTo>
                <a:lnTo>
                  <a:pt x="39169" y="50285"/>
                </a:lnTo>
                <a:cubicBezTo>
                  <a:pt x="39207" y="50285"/>
                  <a:pt x="39245" y="50247"/>
                  <a:pt x="39245" y="50171"/>
                </a:cubicBezTo>
                <a:lnTo>
                  <a:pt x="39132" y="50020"/>
                </a:lnTo>
                <a:close/>
                <a:moveTo>
                  <a:pt x="47449" y="49945"/>
                </a:moveTo>
                <a:lnTo>
                  <a:pt x="47260" y="50058"/>
                </a:lnTo>
                <a:lnTo>
                  <a:pt x="47260" y="50285"/>
                </a:lnTo>
                <a:lnTo>
                  <a:pt x="47374" y="50436"/>
                </a:lnTo>
                <a:lnTo>
                  <a:pt x="47638" y="50436"/>
                </a:lnTo>
                <a:lnTo>
                  <a:pt x="47752" y="50285"/>
                </a:lnTo>
                <a:cubicBezTo>
                  <a:pt x="47752" y="50096"/>
                  <a:pt x="47600" y="50020"/>
                  <a:pt x="47525" y="49982"/>
                </a:cubicBezTo>
                <a:cubicBezTo>
                  <a:pt x="47487" y="49982"/>
                  <a:pt x="47487" y="49945"/>
                  <a:pt x="47449" y="49945"/>
                </a:cubicBezTo>
                <a:close/>
                <a:moveTo>
                  <a:pt x="29415" y="50096"/>
                </a:moveTo>
                <a:cubicBezTo>
                  <a:pt x="29226" y="50134"/>
                  <a:pt x="29037" y="50360"/>
                  <a:pt x="28999" y="50398"/>
                </a:cubicBezTo>
                <a:lnTo>
                  <a:pt x="29112" y="50587"/>
                </a:lnTo>
                <a:cubicBezTo>
                  <a:pt x="29226" y="50587"/>
                  <a:pt x="29302" y="50550"/>
                  <a:pt x="29377" y="50550"/>
                </a:cubicBezTo>
                <a:cubicBezTo>
                  <a:pt x="29415" y="50512"/>
                  <a:pt x="29453" y="50512"/>
                  <a:pt x="29528" y="50512"/>
                </a:cubicBezTo>
                <a:lnTo>
                  <a:pt x="29680" y="50398"/>
                </a:lnTo>
                <a:lnTo>
                  <a:pt x="29680" y="50247"/>
                </a:lnTo>
                <a:lnTo>
                  <a:pt x="29642" y="50171"/>
                </a:lnTo>
                <a:cubicBezTo>
                  <a:pt x="29566" y="50134"/>
                  <a:pt x="29491" y="50096"/>
                  <a:pt x="29415" y="50096"/>
                </a:cubicBezTo>
                <a:close/>
                <a:moveTo>
                  <a:pt x="48399" y="50181"/>
                </a:moveTo>
                <a:cubicBezTo>
                  <a:pt x="48366" y="50181"/>
                  <a:pt x="48338" y="50190"/>
                  <a:pt x="48319" y="50209"/>
                </a:cubicBezTo>
                <a:cubicBezTo>
                  <a:pt x="48168" y="50285"/>
                  <a:pt x="48130" y="50474"/>
                  <a:pt x="48243" y="50550"/>
                </a:cubicBezTo>
                <a:lnTo>
                  <a:pt x="48357" y="50587"/>
                </a:lnTo>
                <a:lnTo>
                  <a:pt x="48470" y="50474"/>
                </a:lnTo>
                <a:cubicBezTo>
                  <a:pt x="48470" y="50474"/>
                  <a:pt x="48470" y="50512"/>
                  <a:pt x="48470" y="50512"/>
                </a:cubicBezTo>
                <a:cubicBezTo>
                  <a:pt x="48508" y="50474"/>
                  <a:pt x="48621" y="50436"/>
                  <a:pt x="48621" y="50323"/>
                </a:cubicBezTo>
                <a:cubicBezTo>
                  <a:pt x="48621" y="50323"/>
                  <a:pt x="48621" y="50285"/>
                  <a:pt x="48583" y="50285"/>
                </a:cubicBezTo>
                <a:lnTo>
                  <a:pt x="48508" y="50209"/>
                </a:lnTo>
                <a:cubicBezTo>
                  <a:pt x="48470" y="50190"/>
                  <a:pt x="48432" y="50181"/>
                  <a:pt x="48399" y="50181"/>
                </a:cubicBezTo>
                <a:close/>
                <a:moveTo>
                  <a:pt x="73121" y="50171"/>
                </a:moveTo>
                <a:cubicBezTo>
                  <a:pt x="73007" y="50171"/>
                  <a:pt x="72969" y="50209"/>
                  <a:pt x="72932" y="50247"/>
                </a:cubicBezTo>
                <a:cubicBezTo>
                  <a:pt x="72856" y="50285"/>
                  <a:pt x="72818" y="50360"/>
                  <a:pt x="72856" y="50474"/>
                </a:cubicBezTo>
                <a:lnTo>
                  <a:pt x="73007" y="50587"/>
                </a:lnTo>
                <a:lnTo>
                  <a:pt x="73121" y="50587"/>
                </a:lnTo>
                <a:lnTo>
                  <a:pt x="73234" y="50474"/>
                </a:lnTo>
                <a:lnTo>
                  <a:pt x="73234" y="50285"/>
                </a:lnTo>
                <a:lnTo>
                  <a:pt x="73121" y="50171"/>
                </a:lnTo>
                <a:close/>
                <a:moveTo>
                  <a:pt x="59359" y="50247"/>
                </a:moveTo>
                <a:cubicBezTo>
                  <a:pt x="59283" y="50247"/>
                  <a:pt x="59094" y="50247"/>
                  <a:pt x="59018" y="50398"/>
                </a:cubicBezTo>
                <a:lnTo>
                  <a:pt x="59018" y="50550"/>
                </a:lnTo>
                <a:cubicBezTo>
                  <a:pt x="59072" y="50576"/>
                  <a:pt x="59163" y="50603"/>
                  <a:pt x="59252" y="50603"/>
                </a:cubicBezTo>
                <a:cubicBezTo>
                  <a:pt x="59289" y="50603"/>
                  <a:pt x="59325" y="50598"/>
                  <a:pt x="59359" y="50587"/>
                </a:cubicBezTo>
                <a:cubicBezTo>
                  <a:pt x="59434" y="50550"/>
                  <a:pt x="59510" y="50474"/>
                  <a:pt x="59510" y="50360"/>
                </a:cubicBezTo>
                <a:lnTo>
                  <a:pt x="59359" y="50247"/>
                </a:lnTo>
                <a:close/>
                <a:moveTo>
                  <a:pt x="41098" y="50512"/>
                </a:moveTo>
                <a:cubicBezTo>
                  <a:pt x="41022" y="50512"/>
                  <a:pt x="40757" y="50550"/>
                  <a:pt x="40682" y="50739"/>
                </a:cubicBezTo>
                <a:lnTo>
                  <a:pt x="40719" y="50852"/>
                </a:lnTo>
                <a:cubicBezTo>
                  <a:pt x="40833" y="50928"/>
                  <a:pt x="40908" y="50928"/>
                  <a:pt x="40984" y="50928"/>
                </a:cubicBezTo>
                <a:cubicBezTo>
                  <a:pt x="41098" y="50890"/>
                  <a:pt x="41173" y="50814"/>
                  <a:pt x="41249" y="50663"/>
                </a:cubicBezTo>
                <a:lnTo>
                  <a:pt x="41098" y="50512"/>
                </a:lnTo>
                <a:close/>
                <a:moveTo>
                  <a:pt x="36939" y="50587"/>
                </a:moveTo>
                <a:lnTo>
                  <a:pt x="36863" y="50776"/>
                </a:lnTo>
                <a:cubicBezTo>
                  <a:pt x="36901" y="50814"/>
                  <a:pt x="36901" y="50852"/>
                  <a:pt x="36901" y="50928"/>
                </a:cubicBezTo>
                <a:cubicBezTo>
                  <a:pt x="36901" y="51003"/>
                  <a:pt x="36901" y="51192"/>
                  <a:pt x="37279" y="51192"/>
                </a:cubicBezTo>
                <a:lnTo>
                  <a:pt x="37392" y="51117"/>
                </a:lnTo>
                <a:cubicBezTo>
                  <a:pt x="37430" y="51041"/>
                  <a:pt x="37430" y="51003"/>
                  <a:pt x="37430" y="50965"/>
                </a:cubicBezTo>
                <a:cubicBezTo>
                  <a:pt x="37430" y="50928"/>
                  <a:pt x="37430" y="50890"/>
                  <a:pt x="37506" y="50852"/>
                </a:cubicBezTo>
                <a:lnTo>
                  <a:pt x="37430" y="50663"/>
                </a:lnTo>
                <a:cubicBezTo>
                  <a:pt x="37392" y="50650"/>
                  <a:pt x="37355" y="50646"/>
                  <a:pt x="37320" y="50646"/>
                </a:cubicBezTo>
                <a:cubicBezTo>
                  <a:pt x="37250" y="50646"/>
                  <a:pt x="37191" y="50663"/>
                  <a:pt x="37166" y="50663"/>
                </a:cubicBezTo>
                <a:cubicBezTo>
                  <a:pt x="37166" y="50663"/>
                  <a:pt x="37128" y="50625"/>
                  <a:pt x="37128" y="50625"/>
                </a:cubicBezTo>
                <a:cubicBezTo>
                  <a:pt x="37090" y="50587"/>
                  <a:pt x="37014" y="50587"/>
                  <a:pt x="36939" y="50587"/>
                </a:cubicBezTo>
                <a:close/>
                <a:moveTo>
                  <a:pt x="76183" y="50814"/>
                </a:moveTo>
                <a:cubicBezTo>
                  <a:pt x="76107" y="50814"/>
                  <a:pt x="75994" y="50814"/>
                  <a:pt x="75918" y="50852"/>
                </a:cubicBezTo>
                <a:cubicBezTo>
                  <a:pt x="75843" y="50890"/>
                  <a:pt x="75805" y="51003"/>
                  <a:pt x="75881" y="51154"/>
                </a:cubicBezTo>
                <a:lnTo>
                  <a:pt x="75994" y="51230"/>
                </a:lnTo>
                <a:cubicBezTo>
                  <a:pt x="76018" y="51233"/>
                  <a:pt x="76039" y="51235"/>
                  <a:pt x="76060" y="51235"/>
                </a:cubicBezTo>
                <a:cubicBezTo>
                  <a:pt x="76265" y="51235"/>
                  <a:pt x="76296" y="51072"/>
                  <a:pt x="76296" y="51003"/>
                </a:cubicBezTo>
                <a:lnTo>
                  <a:pt x="76334" y="50965"/>
                </a:lnTo>
                <a:lnTo>
                  <a:pt x="76183" y="50814"/>
                </a:lnTo>
                <a:close/>
                <a:moveTo>
                  <a:pt x="89264" y="50814"/>
                </a:moveTo>
                <a:cubicBezTo>
                  <a:pt x="89038" y="50814"/>
                  <a:pt x="88886" y="50928"/>
                  <a:pt x="88886" y="51117"/>
                </a:cubicBezTo>
                <a:lnTo>
                  <a:pt x="89075" y="51230"/>
                </a:lnTo>
                <a:lnTo>
                  <a:pt x="89151" y="51230"/>
                </a:lnTo>
                <a:cubicBezTo>
                  <a:pt x="89198" y="51246"/>
                  <a:pt x="89245" y="51255"/>
                  <a:pt x="89289" y="51255"/>
                </a:cubicBezTo>
                <a:cubicBezTo>
                  <a:pt x="89352" y="51255"/>
                  <a:pt x="89409" y="51237"/>
                  <a:pt x="89453" y="51192"/>
                </a:cubicBezTo>
                <a:cubicBezTo>
                  <a:pt x="89491" y="51192"/>
                  <a:pt x="89529" y="51154"/>
                  <a:pt x="89529" y="51079"/>
                </a:cubicBezTo>
                <a:lnTo>
                  <a:pt x="89416" y="50965"/>
                </a:lnTo>
                <a:lnTo>
                  <a:pt x="89453" y="50965"/>
                </a:lnTo>
                <a:cubicBezTo>
                  <a:pt x="89416" y="50928"/>
                  <a:pt x="89416" y="50890"/>
                  <a:pt x="89378" y="50852"/>
                </a:cubicBezTo>
                <a:lnTo>
                  <a:pt x="89264" y="50814"/>
                </a:lnTo>
                <a:close/>
                <a:moveTo>
                  <a:pt x="41002" y="50978"/>
                </a:moveTo>
                <a:cubicBezTo>
                  <a:pt x="40971" y="50978"/>
                  <a:pt x="40940" y="50988"/>
                  <a:pt x="40908" y="51003"/>
                </a:cubicBezTo>
                <a:lnTo>
                  <a:pt x="40682" y="51079"/>
                </a:lnTo>
                <a:lnTo>
                  <a:pt x="40682" y="51117"/>
                </a:lnTo>
                <a:cubicBezTo>
                  <a:pt x="40682" y="51306"/>
                  <a:pt x="40795" y="51381"/>
                  <a:pt x="40871" y="51419"/>
                </a:cubicBezTo>
                <a:lnTo>
                  <a:pt x="41060" y="51343"/>
                </a:lnTo>
                <a:cubicBezTo>
                  <a:pt x="41098" y="51343"/>
                  <a:pt x="41211" y="51268"/>
                  <a:pt x="41211" y="51154"/>
                </a:cubicBezTo>
                <a:cubicBezTo>
                  <a:pt x="41211" y="51154"/>
                  <a:pt x="41211" y="51117"/>
                  <a:pt x="41173" y="51117"/>
                </a:cubicBezTo>
                <a:lnTo>
                  <a:pt x="41135" y="51041"/>
                </a:lnTo>
                <a:cubicBezTo>
                  <a:pt x="41091" y="50997"/>
                  <a:pt x="41047" y="50978"/>
                  <a:pt x="41002" y="50978"/>
                </a:cubicBezTo>
                <a:close/>
                <a:moveTo>
                  <a:pt x="10927" y="51117"/>
                </a:moveTo>
                <a:lnTo>
                  <a:pt x="10738" y="51192"/>
                </a:lnTo>
                <a:cubicBezTo>
                  <a:pt x="10662" y="51343"/>
                  <a:pt x="10776" y="51495"/>
                  <a:pt x="10965" y="51533"/>
                </a:cubicBezTo>
                <a:cubicBezTo>
                  <a:pt x="11116" y="51533"/>
                  <a:pt x="11229" y="51457"/>
                  <a:pt x="11229" y="51343"/>
                </a:cubicBezTo>
                <a:lnTo>
                  <a:pt x="11154" y="51230"/>
                </a:lnTo>
                <a:cubicBezTo>
                  <a:pt x="11116" y="51230"/>
                  <a:pt x="11078" y="51192"/>
                  <a:pt x="11040" y="51192"/>
                </a:cubicBezTo>
                <a:cubicBezTo>
                  <a:pt x="11003" y="51154"/>
                  <a:pt x="10965" y="51154"/>
                  <a:pt x="10927" y="51117"/>
                </a:cubicBezTo>
                <a:close/>
                <a:moveTo>
                  <a:pt x="23895" y="51533"/>
                </a:moveTo>
                <a:cubicBezTo>
                  <a:pt x="23919" y="51533"/>
                  <a:pt x="23943" y="51548"/>
                  <a:pt x="23958" y="51549"/>
                </a:cubicBezTo>
                <a:lnTo>
                  <a:pt x="23958" y="51549"/>
                </a:lnTo>
                <a:cubicBezTo>
                  <a:pt x="23948" y="51556"/>
                  <a:pt x="23940" y="51563"/>
                  <a:pt x="23933" y="51570"/>
                </a:cubicBezTo>
                <a:lnTo>
                  <a:pt x="23895" y="51533"/>
                </a:lnTo>
                <a:close/>
                <a:moveTo>
                  <a:pt x="34065" y="51117"/>
                </a:moveTo>
                <a:cubicBezTo>
                  <a:pt x="33990" y="51117"/>
                  <a:pt x="33914" y="51117"/>
                  <a:pt x="33838" y="51154"/>
                </a:cubicBezTo>
                <a:cubicBezTo>
                  <a:pt x="33763" y="51230"/>
                  <a:pt x="33725" y="51306"/>
                  <a:pt x="33763" y="51457"/>
                </a:cubicBezTo>
                <a:lnTo>
                  <a:pt x="33876" y="51570"/>
                </a:lnTo>
                <a:cubicBezTo>
                  <a:pt x="33952" y="51570"/>
                  <a:pt x="34065" y="51533"/>
                  <a:pt x="34103" y="51495"/>
                </a:cubicBezTo>
                <a:cubicBezTo>
                  <a:pt x="34179" y="51457"/>
                  <a:pt x="34217" y="51381"/>
                  <a:pt x="34217" y="51268"/>
                </a:cubicBezTo>
                <a:cubicBezTo>
                  <a:pt x="34217" y="51268"/>
                  <a:pt x="34217" y="51230"/>
                  <a:pt x="34217" y="51230"/>
                </a:cubicBezTo>
                <a:lnTo>
                  <a:pt x="34065" y="51117"/>
                </a:lnTo>
                <a:close/>
                <a:moveTo>
                  <a:pt x="4159" y="51117"/>
                </a:moveTo>
                <a:cubicBezTo>
                  <a:pt x="4084" y="51117"/>
                  <a:pt x="3970" y="51117"/>
                  <a:pt x="3933" y="51230"/>
                </a:cubicBezTo>
                <a:lnTo>
                  <a:pt x="4084" y="51381"/>
                </a:lnTo>
                <a:cubicBezTo>
                  <a:pt x="4084" y="51394"/>
                  <a:pt x="4080" y="51398"/>
                  <a:pt x="4073" y="51398"/>
                </a:cubicBezTo>
                <a:cubicBezTo>
                  <a:pt x="4059" y="51398"/>
                  <a:pt x="4033" y="51381"/>
                  <a:pt x="4008" y="51381"/>
                </a:cubicBezTo>
                <a:cubicBezTo>
                  <a:pt x="4008" y="51381"/>
                  <a:pt x="3970" y="51343"/>
                  <a:pt x="3970" y="51343"/>
                </a:cubicBezTo>
                <a:lnTo>
                  <a:pt x="3970" y="51381"/>
                </a:lnTo>
                <a:cubicBezTo>
                  <a:pt x="3970" y="51419"/>
                  <a:pt x="3970" y="51495"/>
                  <a:pt x="4084" y="51533"/>
                </a:cubicBezTo>
                <a:cubicBezTo>
                  <a:pt x="4116" y="51564"/>
                  <a:pt x="4155" y="51576"/>
                  <a:pt x="4191" y="51576"/>
                </a:cubicBezTo>
                <a:cubicBezTo>
                  <a:pt x="4242" y="51576"/>
                  <a:pt x="4289" y="51554"/>
                  <a:pt x="4311" y="51533"/>
                </a:cubicBezTo>
                <a:lnTo>
                  <a:pt x="4349" y="51495"/>
                </a:lnTo>
                <a:cubicBezTo>
                  <a:pt x="4386" y="51457"/>
                  <a:pt x="4386" y="51419"/>
                  <a:pt x="4386" y="51381"/>
                </a:cubicBezTo>
                <a:cubicBezTo>
                  <a:pt x="4386" y="51268"/>
                  <a:pt x="4273" y="51117"/>
                  <a:pt x="4159" y="51117"/>
                </a:cubicBezTo>
                <a:close/>
                <a:moveTo>
                  <a:pt x="47865" y="51154"/>
                </a:moveTo>
                <a:cubicBezTo>
                  <a:pt x="47638" y="51154"/>
                  <a:pt x="47563" y="51268"/>
                  <a:pt x="47525" y="51381"/>
                </a:cubicBezTo>
                <a:lnTo>
                  <a:pt x="47525" y="51533"/>
                </a:lnTo>
                <a:cubicBezTo>
                  <a:pt x="47600" y="51570"/>
                  <a:pt x="47676" y="51608"/>
                  <a:pt x="47789" y="51608"/>
                </a:cubicBezTo>
                <a:cubicBezTo>
                  <a:pt x="47903" y="51570"/>
                  <a:pt x="48016" y="51533"/>
                  <a:pt x="48054" y="51457"/>
                </a:cubicBezTo>
                <a:lnTo>
                  <a:pt x="47979" y="51268"/>
                </a:lnTo>
                <a:lnTo>
                  <a:pt x="47979" y="51268"/>
                </a:lnTo>
                <a:lnTo>
                  <a:pt x="47865" y="51154"/>
                </a:lnTo>
                <a:close/>
                <a:moveTo>
                  <a:pt x="58981" y="51268"/>
                </a:moveTo>
                <a:lnTo>
                  <a:pt x="58754" y="51343"/>
                </a:lnTo>
                <a:cubicBezTo>
                  <a:pt x="58754" y="51457"/>
                  <a:pt x="58791" y="51533"/>
                  <a:pt x="58829" y="51533"/>
                </a:cubicBezTo>
                <a:cubicBezTo>
                  <a:pt x="58867" y="51570"/>
                  <a:pt x="58943" y="51608"/>
                  <a:pt x="58981" y="51608"/>
                </a:cubicBezTo>
                <a:lnTo>
                  <a:pt x="58981" y="51646"/>
                </a:lnTo>
                <a:lnTo>
                  <a:pt x="59132" y="51759"/>
                </a:lnTo>
                <a:cubicBezTo>
                  <a:pt x="59245" y="51759"/>
                  <a:pt x="59585" y="51759"/>
                  <a:pt x="59585" y="51495"/>
                </a:cubicBezTo>
                <a:cubicBezTo>
                  <a:pt x="59585" y="51457"/>
                  <a:pt x="59585" y="51457"/>
                  <a:pt x="59585" y="51419"/>
                </a:cubicBezTo>
                <a:lnTo>
                  <a:pt x="59472" y="51306"/>
                </a:lnTo>
                <a:cubicBezTo>
                  <a:pt x="59321" y="51306"/>
                  <a:pt x="59283" y="51343"/>
                  <a:pt x="59207" y="51381"/>
                </a:cubicBezTo>
                <a:cubicBezTo>
                  <a:pt x="59170" y="51306"/>
                  <a:pt x="59056" y="51268"/>
                  <a:pt x="58981" y="51268"/>
                </a:cubicBezTo>
                <a:close/>
                <a:moveTo>
                  <a:pt x="22988" y="51268"/>
                </a:moveTo>
                <a:lnTo>
                  <a:pt x="22723" y="51343"/>
                </a:lnTo>
                <a:lnTo>
                  <a:pt x="22723" y="51457"/>
                </a:lnTo>
                <a:cubicBezTo>
                  <a:pt x="22723" y="51457"/>
                  <a:pt x="22723" y="51533"/>
                  <a:pt x="22799" y="51570"/>
                </a:cubicBezTo>
                <a:cubicBezTo>
                  <a:pt x="22799" y="51570"/>
                  <a:pt x="22836" y="51608"/>
                  <a:pt x="22836" y="51608"/>
                </a:cubicBezTo>
                <a:cubicBezTo>
                  <a:pt x="22874" y="51646"/>
                  <a:pt x="22912" y="51684"/>
                  <a:pt x="22950" y="51684"/>
                </a:cubicBezTo>
                <a:cubicBezTo>
                  <a:pt x="22969" y="51703"/>
                  <a:pt x="22997" y="51712"/>
                  <a:pt x="23025" y="51712"/>
                </a:cubicBezTo>
                <a:cubicBezTo>
                  <a:pt x="23054" y="51712"/>
                  <a:pt x="23082" y="51703"/>
                  <a:pt x="23101" y="51684"/>
                </a:cubicBezTo>
                <a:lnTo>
                  <a:pt x="23139" y="51646"/>
                </a:lnTo>
                <a:cubicBezTo>
                  <a:pt x="23139" y="51646"/>
                  <a:pt x="23177" y="51684"/>
                  <a:pt x="23177" y="51684"/>
                </a:cubicBezTo>
                <a:lnTo>
                  <a:pt x="23215" y="51684"/>
                </a:lnTo>
                <a:lnTo>
                  <a:pt x="23328" y="51608"/>
                </a:lnTo>
                <a:cubicBezTo>
                  <a:pt x="23328" y="51646"/>
                  <a:pt x="23328" y="51684"/>
                  <a:pt x="23328" y="51684"/>
                </a:cubicBezTo>
                <a:lnTo>
                  <a:pt x="23479" y="51797"/>
                </a:lnTo>
                <a:lnTo>
                  <a:pt x="23630" y="51797"/>
                </a:lnTo>
                <a:cubicBezTo>
                  <a:pt x="23668" y="51816"/>
                  <a:pt x="23715" y="51826"/>
                  <a:pt x="23763" y="51826"/>
                </a:cubicBezTo>
                <a:cubicBezTo>
                  <a:pt x="23810" y="51826"/>
                  <a:pt x="23857" y="51816"/>
                  <a:pt x="23895" y="51797"/>
                </a:cubicBezTo>
                <a:lnTo>
                  <a:pt x="23971" y="51873"/>
                </a:lnTo>
                <a:lnTo>
                  <a:pt x="24084" y="51873"/>
                </a:lnTo>
                <a:cubicBezTo>
                  <a:pt x="24122" y="51892"/>
                  <a:pt x="24160" y="51901"/>
                  <a:pt x="24198" y="51901"/>
                </a:cubicBezTo>
                <a:cubicBezTo>
                  <a:pt x="24235" y="51901"/>
                  <a:pt x="24273" y="51892"/>
                  <a:pt x="24311" y="51873"/>
                </a:cubicBezTo>
                <a:cubicBezTo>
                  <a:pt x="24387" y="51835"/>
                  <a:pt x="24424" y="51759"/>
                  <a:pt x="24424" y="51722"/>
                </a:cubicBezTo>
                <a:lnTo>
                  <a:pt x="24424" y="51608"/>
                </a:lnTo>
                <a:cubicBezTo>
                  <a:pt x="24311" y="51533"/>
                  <a:pt x="24198" y="51495"/>
                  <a:pt x="24084" y="51495"/>
                </a:cubicBezTo>
                <a:cubicBezTo>
                  <a:pt x="24056" y="51495"/>
                  <a:pt x="24008" y="51515"/>
                  <a:pt x="23970" y="51541"/>
                </a:cubicBezTo>
                <a:lnTo>
                  <a:pt x="23970" y="51541"/>
                </a:lnTo>
                <a:cubicBezTo>
                  <a:pt x="23970" y="51539"/>
                  <a:pt x="23971" y="51536"/>
                  <a:pt x="23971" y="51533"/>
                </a:cubicBezTo>
                <a:cubicBezTo>
                  <a:pt x="23971" y="51533"/>
                  <a:pt x="23971" y="51533"/>
                  <a:pt x="23971" y="51495"/>
                </a:cubicBezTo>
                <a:lnTo>
                  <a:pt x="23819" y="51381"/>
                </a:lnTo>
                <a:cubicBezTo>
                  <a:pt x="23779" y="51371"/>
                  <a:pt x="23741" y="51366"/>
                  <a:pt x="23705" y="51366"/>
                </a:cubicBezTo>
                <a:cubicBezTo>
                  <a:pt x="23607" y="51366"/>
                  <a:pt x="23524" y="51402"/>
                  <a:pt x="23441" y="51457"/>
                </a:cubicBezTo>
                <a:cubicBezTo>
                  <a:pt x="23441" y="51457"/>
                  <a:pt x="23404" y="51495"/>
                  <a:pt x="23404" y="51495"/>
                </a:cubicBezTo>
                <a:cubicBezTo>
                  <a:pt x="23328" y="51381"/>
                  <a:pt x="23215" y="51343"/>
                  <a:pt x="23101" y="51343"/>
                </a:cubicBezTo>
                <a:cubicBezTo>
                  <a:pt x="23063" y="51306"/>
                  <a:pt x="22988" y="51306"/>
                  <a:pt x="22988" y="51268"/>
                </a:cubicBezTo>
                <a:close/>
                <a:moveTo>
                  <a:pt x="88622" y="51570"/>
                </a:moveTo>
                <a:cubicBezTo>
                  <a:pt x="88508" y="51570"/>
                  <a:pt x="88433" y="51570"/>
                  <a:pt x="88357" y="51608"/>
                </a:cubicBezTo>
                <a:cubicBezTo>
                  <a:pt x="88319" y="51646"/>
                  <a:pt x="88244" y="51722"/>
                  <a:pt x="88281" y="51873"/>
                </a:cubicBezTo>
                <a:lnTo>
                  <a:pt x="88395" y="51948"/>
                </a:lnTo>
                <a:cubicBezTo>
                  <a:pt x="88428" y="51959"/>
                  <a:pt x="88461" y="51967"/>
                  <a:pt x="88493" y="51967"/>
                </a:cubicBezTo>
                <a:cubicBezTo>
                  <a:pt x="88568" y="51967"/>
                  <a:pt x="88638" y="51924"/>
                  <a:pt x="88691" y="51778"/>
                </a:cubicBezTo>
                <a:lnTo>
                  <a:pt x="88691" y="51778"/>
                </a:lnTo>
                <a:lnTo>
                  <a:pt x="88697" y="51797"/>
                </a:lnTo>
                <a:cubicBezTo>
                  <a:pt x="88697" y="51759"/>
                  <a:pt x="88697" y="51759"/>
                  <a:pt x="88697" y="51759"/>
                </a:cubicBezTo>
                <a:cubicBezTo>
                  <a:pt x="88695" y="51766"/>
                  <a:pt x="88693" y="51772"/>
                  <a:pt x="88691" y="51778"/>
                </a:cubicBezTo>
                <a:lnTo>
                  <a:pt x="88691" y="51778"/>
                </a:lnTo>
                <a:lnTo>
                  <a:pt x="88622" y="51570"/>
                </a:lnTo>
                <a:close/>
                <a:moveTo>
                  <a:pt x="17354" y="51343"/>
                </a:moveTo>
                <a:lnTo>
                  <a:pt x="17203" y="51381"/>
                </a:lnTo>
                <a:cubicBezTo>
                  <a:pt x="17127" y="51457"/>
                  <a:pt x="17090" y="51570"/>
                  <a:pt x="17127" y="51646"/>
                </a:cubicBezTo>
                <a:cubicBezTo>
                  <a:pt x="17090" y="51684"/>
                  <a:pt x="17014" y="51759"/>
                  <a:pt x="17014" y="51797"/>
                </a:cubicBezTo>
                <a:lnTo>
                  <a:pt x="17127" y="51986"/>
                </a:lnTo>
                <a:cubicBezTo>
                  <a:pt x="17127" y="51986"/>
                  <a:pt x="17165" y="52024"/>
                  <a:pt x="17241" y="52024"/>
                </a:cubicBezTo>
                <a:lnTo>
                  <a:pt x="17392" y="51911"/>
                </a:lnTo>
                <a:cubicBezTo>
                  <a:pt x="17392" y="51911"/>
                  <a:pt x="17430" y="51873"/>
                  <a:pt x="17430" y="51835"/>
                </a:cubicBezTo>
                <a:lnTo>
                  <a:pt x="17468" y="51835"/>
                </a:lnTo>
                <a:cubicBezTo>
                  <a:pt x="17619" y="51835"/>
                  <a:pt x="17808" y="51759"/>
                  <a:pt x="17808" y="51533"/>
                </a:cubicBezTo>
                <a:lnTo>
                  <a:pt x="17695" y="51419"/>
                </a:lnTo>
                <a:cubicBezTo>
                  <a:pt x="17581" y="51419"/>
                  <a:pt x="17506" y="51381"/>
                  <a:pt x="17392" y="51343"/>
                </a:cubicBezTo>
                <a:close/>
                <a:moveTo>
                  <a:pt x="21285" y="51743"/>
                </a:moveTo>
                <a:cubicBezTo>
                  <a:pt x="21261" y="51743"/>
                  <a:pt x="21236" y="51747"/>
                  <a:pt x="21211" y="51759"/>
                </a:cubicBezTo>
                <a:cubicBezTo>
                  <a:pt x="21135" y="51797"/>
                  <a:pt x="21135" y="51873"/>
                  <a:pt x="21097" y="51911"/>
                </a:cubicBezTo>
                <a:lnTo>
                  <a:pt x="21249" y="52062"/>
                </a:lnTo>
                <a:lnTo>
                  <a:pt x="21324" y="52062"/>
                </a:lnTo>
                <a:cubicBezTo>
                  <a:pt x="21400" y="52062"/>
                  <a:pt x="21551" y="52062"/>
                  <a:pt x="21589" y="51948"/>
                </a:cubicBezTo>
                <a:lnTo>
                  <a:pt x="21475" y="51797"/>
                </a:lnTo>
                <a:cubicBezTo>
                  <a:pt x="21438" y="51797"/>
                  <a:pt x="21438" y="51759"/>
                  <a:pt x="21400" y="51759"/>
                </a:cubicBezTo>
                <a:cubicBezTo>
                  <a:pt x="21375" y="51759"/>
                  <a:pt x="21333" y="51743"/>
                  <a:pt x="21285" y="51743"/>
                </a:cubicBezTo>
                <a:close/>
                <a:moveTo>
                  <a:pt x="53083" y="52251"/>
                </a:moveTo>
                <a:cubicBezTo>
                  <a:pt x="53016" y="52251"/>
                  <a:pt x="52950" y="52289"/>
                  <a:pt x="53007" y="52364"/>
                </a:cubicBezTo>
                <a:lnTo>
                  <a:pt x="53158" y="52364"/>
                </a:lnTo>
                <a:cubicBezTo>
                  <a:pt x="53215" y="52289"/>
                  <a:pt x="53149" y="52251"/>
                  <a:pt x="53083" y="52251"/>
                </a:cubicBezTo>
                <a:close/>
                <a:moveTo>
                  <a:pt x="32175" y="51986"/>
                </a:moveTo>
                <a:cubicBezTo>
                  <a:pt x="32061" y="52024"/>
                  <a:pt x="31986" y="52100"/>
                  <a:pt x="31986" y="52213"/>
                </a:cubicBezTo>
                <a:cubicBezTo>
                  <a:pt x="31986" y="52289"/>
                  <a:pt x="32024" y="52402"/>
                  <a:pt x="32099" y="52440"/>
                </a:cubicBezTo>
                <a:cubicBezTo>
                  <a:pt x="32175" y="52478"/>
                  <a:pt x="32213" y="52478"/>
                  <a:pt x="32288" y="52478"/>
                </a:cubicBezTo>
                <a:lnTo>
                  <a:pt x="32364" y="52440"/>
                </a:lnTo>
                <a:cubicBezTo>
                  <a:pt x="32402" y="52402"/>
                  <a:pt x="32477" y="52289"/>
                  <a:pt x="32477" y="52175"/>
                </a:cubicBezTo>
                <a:cubicBezTo>
                  <a:pt x="32477" y="52100"/>
                  <a:pt x="32402" y="52062"/>
                  <a:pt x="32364" y="52024"/>
                </a:cubicBezTo>
                <a:cubicBezTo>
                  <a:pt x="32326" y="51986"/>
                  <a:pt x="32288" y="51986"/>
                  <a:pt x="32175" y="51986"/>
                </a:cubicBezTo>
                <a:close/>
                <a:moveTo>
                  <a:pt x="60568" y="52100"/>
                </a:moveTo>
                <a:lnTo>
                  <a:pt x="60455" y="52213"/>
                </a:lnTo>
                <a:lnTo>
                  <a:pt x="60455" y="52364"/>
                </a:lnTo>
                <a:lnTo>
                  <a:pt x="60568" y="52478"/>
                </a:lnTo>
                <a:cubicBezTo>
                  <a:pt x="60613" y="52489"/>
                  <a:pt x="60651" y="52493"/>
                  <a:pt x="60684" y="52493"/>
                </a:cubicBezTo>
                <a:cubicBezTo>
                  <a:pt x="60764" y="52493"/>
                  <a:pt x="60817" y="52467"/>
                  <a:pt x="60871" y="52440"/>
                </a:cubicBezTo>
                <a:cubicBezTo>
                  <a:pt x="60909" y="52402"/>
                  <a:pt x="60947" y="52326"/>
                  <a:pt x="60947" y="52251"/>
                </a:cubicBezTo>
                <a:cubicBezTo>
                  <a:pt x="60947" y="52213"/>
                  <a:pt x="60947" y="52213"/>
                  <a:pt x="60947" y="52213"/>
                </a:cubicBezTo>
                <a:lnTo>
                  <a:pt x="60833" y="52100"/>
                </a:lnTo>
                <a:close/>
                <a:moveTo>
                  <a:pt x="68584" y="52137"/>
                </a:moveTo>
                <a:lnTo>
                  <a:pt x="68395" y="52251"/>
                </a:lnTo>
                <a:cubicBezTo>
                  <a:pt x="68395" y="52251"/>
                  <a:pt x="68357" y="52289"/>
                  <a:pt x="68357" y="52326"/>
                </a:cubicBezTo>
                <a:lnTo>
                  <a:pt x="68470" y="52478"/>
                </a:lnTo>
                <a:cubicBezTo>
                  <a:pt x="68470" y="52516"/>
                  <a:pt x="68508" y="52516"/>
                  <a:pt x="68584" y="52553"/>
                </a:cubicBezTo>
                <a:lnTo>
                  <a:pt x="68735" y="52440"/>
                </a:lnTo>
                <a:cubicBezTo>
                  <a:pt x="68735" y="52402"/>
                  <a:pt x="68773" y="52402"/>
                  <a:pt x="68773" y="52326"/>
                </a:cubicBezTo>
                <a:lnTo>
                  <a:pt x="68659" y="52213"/>
                </a:lnTo>
                <a:cubicBezTo>
                  <a:pt x="68659" y="52175"/>
                  <a:pt x="68621" y="52175"/>
                  <a:pt x="68584" y="52137"/>
                </a:cubicBezTo>
                <a:close/>
                <a:moveTo>
                  <a:pt x="39812" y="52289"/>
                </a:moveTo>
                <a:lnTo>
                  <a:pt x="39585" y="52326"/>
                </a:lnTo>
                <a:cubicBezTo>
                  <a:pt x="39510" y="52326"/>
                  <a:pt x="39358" y="52364"/>
                  <a:pt x="39283" y="52553"/>
                </a:cubicBezTo>
                <a:lnTo>
                  <a:pt x="39396" y="52705"/>
                </a:lnTo>
                <a:cubicBezTo>
                  <a:pt x="39547" y="52705"/>
                  <a:pt x="39699" y="52705"/>
                  <a:pt x="39812" y="52629"/>
                </a:cubicBezTo>
                <a:cubicBezTo>
                  <a:pt x="39888" y="52553"/>
                  <a:pt x="39925" y="52516"/>
                  <a:pt x="39925" y="52440"/>
                </a:cubicBezTo>
                <a:cubicBezTo>
                  <a:pt x="39925" y="52402"/>
                  <a:pt x="39925" y="52326"/>
                  <a:pt x="39812" y="52289"/>
                </a:cubicBezTo>
                <a:close/>
                <a:moveTo>
                  <a:pt x="12175" y="52402"/>
                </a:moveTo>
                <a:lnTo>
                  <a:pt x="12061" y="52516"/>
                </a:lnTo>
                <a:lnTo>
                  <a:pt x="12061" y="52629"/>
                </a:lnTo>
                <a:lnTo>
                  <a:pt x="12175" y="52742"/>
                </a:lnTo>
                <a:cubicBezTo>
                  <a:pt x="12201" y="52769"/>
                  <a:pt x="12247" y="52796"/>
                  <a:pt x="12312" y="52796"/>
                </a:cubicBezTo>
                <a:cubicBezTo>
                  <a:pt x="12338" y="52796"/>
                  <a:pt x="12368" y="52791"/>
                  <a:pt x="12402" y="52780"/>
                </a:cubicBezTo>
                <a:lnTo>
                  <a:pt x="12515" y="52667"/>
                </a:lnTo>
                <a:lnTo>
                  <a:pt x="12515" y="52516"/>
                </a:lnTo>
                <a:lnTo>
                  <a:pt x="12364" y="52402"/>
                </a:lnTo>
                <a:close/>
                <a:moveTo>
                  <a:pt x="5142" y="52705"/>
                </a:moveTo>
                <a:cubicBezTo>
                  <a:pt x="4991" y="52705"/>
                  <a:pt x="4878" y="52780"/>
                  <a:pt x="4878" y="52894"/>
                </a:cubicBezTo>
                <a:lnTo>
                  <a:pt x="5029" y="52894"/>
                </a:lnTo>
                <a:cubicBezTo>
                  <a:pt x="5029" y="52894"/>
                  <a:pt x="5029" y="52931"/>
                  <a:pt x="5067" y="53007"/>
                </a:cubicBezTo>
                <a:lnTo>
                  <a:pt x="5218" y="53007"/>
                </a:lnTo>
                <a:cubicBezTo>
                  <a:pt x="5256" y="52969"/>
                  <a:pt x="5256" y="52931"/>
                  <a:pt x="5256" y="52894"/>
                </a:cubicBezTo>
                <a:lnTo>
                  <a:pt x="5407" y="52894"/>
                </a:lnTo>
                <a:cubicBezTo>
                  <a:pt x="5407" y="52856"/>
                  <a:pt x="5369" y="52780"/>
                  <a:pt x="5332" y="52742"/>
                </a:cubicBezTo>
                <a:cubicBezTo>
                  <a:pt x="5294" y="52705"/>
                  <a:pt x="5218" y="52705"/>
                  <a:pt x="5142" y="52705"/>
                </a:cubicBezTo>
                <a:close/>
                <a:moveTo>
                  <a:pt x="72242" y="52464"/>
                </a:moveTo>
                <a:cubicBezTo>
                  <a:pt x="71977" y="52464"/>
                  <a:pt x="71944" y="52685"/>
                  <a:pt x="71911" y="52818"/>
                </a:cubicBezTo>
                <a:lnTo>
                  <a:pt x="72062" y="52931"/>
                </a:lnTo>
                <a:cubicBezTo>
                  <a:pt x="72062" y="52931"/>
                  <a:pt x="72062" y="52931"/>
                  <a:pt x="72100" y="52969"/>
                </a:cubicBezTo>
                <a:cubicBezTo>
                  <a:pt x="72138" y="52969"/>
                  <a:pt x="72175" y="53007"/>
                  <a:pt x="72289" y="53007"/>
                </a:cubicBezTo>
                <a:lnTo>
                  <a:pt x="72402" y="52894"/>
                </a:lnTo>
                <a:cubicBezTo>
                  <a:pt x="72402" y="52894"/>
                  <a:pt x="72402" y="52894"/>
                  <a:pt x="72402" y="52856"/>
                </a:cubicBezTo>
                <a:lnTo>
                  <a:pt x="72516" y="52780"/>
                </a:lnTo>
                <a:lnTo>
                  <a:pt x="72516" y="52742"/>
                </a:lnTo>
                <a:cubicBezTo>
                  <a:pt x="72516" y="52705"/>
                  <a:pt x="72516" y="52667"/>
                  <a:pt x="72478" y="52629"/>
                </a:cubicBezTo>
                <a:cubicBezTo>
                  <a:pt x="72478" y="52591"/>
                  <a:pt x="72478" y="52591"/>
                  <a:pt x="72478" y="52591"/>
                </a:cubicBezTo>
                <a:lnTo>
                  <a:pt x="72364" y="52478"/>
                </a:lnTo>
                <a:cubicBezTo>
                  <a:pt x="72319" y="52469"/>
                  <a:pt x="72278" y="52464"/>
                  <a:pt x="72242" y="52464"/>
                </a:cubicBezTo>
                <a:close/>
                <a:moveTo>
                  <a:pt x="27298" y="52667"/>
                </a:moveTo>
                <a:lnTo>
                  <a:pt x="27109" y="52780"/>
                </a:lnTo>
                <a:cubicBezTo>
                  <a:pt x="27109" y="52742"/>
                  <a:pt x="27146" y="52742"/>
                  <a:pt x="27146" y="52705"/>
                </a:cubicBezTo>
                <a:lnTo>
                  <a:pt x="27146" y="52705"/>
                </a:lnTo>
                <a:cubicBezTo>
                  <a:pt x="27109" y="52742"/>
                  <a:pt x="26957" y="52742"/>
                  <a:pt x="26957" y="52856"/>
                </a:cubicBezTo>
                <a:lnTo>
                  <a:pt x="26957" y="52931"/>
                </a:lnTo>
                <a:cubicBezTo>
                  <a:pt x="26995" y="53007"/>
                  <a:pt x="27109" y="53045"/>
                  <a:pt x="27184" y="53045"/>
                </a:cubicBezTo>
                <a:cubicBezTo>
                  <a:pt x="27298" y="53007"/>
                  <a:pt x="27449" y="52931"/>
                  <a:pt x="27449" y="52818"/>
                </a:cubicBezTo>
                <a:cubicBezTo>
                  <a:pt x="27449" y="52742"/>
                  <a:pt x="27373" y="52667"/>
                  <a:pt x="27298" y="52667"/>
                </a:cubicBezTo>
                <a:close/>
                <a:moveTo>
                  <a:pt x="40039" y="52629"/>
                </a:moveTo>
                <a:cubicBezTo>
                  <a:pt x="39925" y="52629"/>
                  <a:pt x="39850" y="52667"/>
                  <a:pt x="39812" y="52705"/>
                </a:cubicBezTo>
                <a:lnTo>
                  <a:pt x="39812" y="52742"/>
                </a:lnTo>
                <a:cubicBezTo>
                  <a:pt x="39736" y="52742"/>
                  <a:pt x="39699" y="52780"/>
                  <a:pt x="39661" y="52780"/>
                </a:cubicBezTo>
                <a:cubicBezTo>
                  <a:pt x="39547" y="52856"/>
                  <a:pt x="39585" y="53158"/>
                  <a:pt x="39774" y="53158"/>
                </a:cubicBezTo>
                <a:cubicBezTo>
                  <a:pt x="39812" y="53158"/>
                  <a:pt x="39888" y="53158"/>
                  <a:pt x="39963" y="53083"/>
                </a:cubicBezTo>
                <a:cubicBezTo>
                  <a:pt x="39963" y="53083"/>
                  <a:pt x="40001" y="53120"/>
                  <a:pt x="40001" y="53120"/>
                </a:cubicBezTo>
                <a:cubicBezTo>
                  <a:pt x="40077" y="53120"/>
                  <a:pt x="40115" y="53158"/>
                  <a:pt x="40228" y="53158"/>
                </a:cubicBezTo>
                <a:lnTo>
                  <a:pt x="40341" y="53045"/>
                </a:lnTo>
                <a:cubicBezTo>
                  <a:pt x="40341" y="52894"/>
                  <a:pt x="40190" y="52667"/>
                  <a:pt x="40039" y="52629"/>
                </a:cubicBezTo>
                <a:close/>
                <a:moveTo>
                  <a:pt x="46769" y="52289"/>
                </a:moveTo>
                <a:cubicBezTo>
                  <a:pt x="46617" y="52289"/>
                  <a:pt x="46504" y="52326"/>
                  <a:pt x="46466" y="52364"/>
                </a:cubicBezTo>
                <a:lnTo>
                  <a:pt x="46391" y="52364"/>
                </a:lnTo>
                <a:lnTo>
                  <a:pt x="46239" y="52478"/>
                </a:lnTo>
                <a:lnTo>
                  <a:pt x="46239" y="52553"/>
                </a:lnTo>
                <a:lnTo>
                  <a:pt x="46202" y="52553"/>
                </a:lnTo>
                <a:cubicBezTo>
                  <a:pt x="46013" y="52629"/>
                  <a:pt x="45975" y="52931"/>
                  <a:pt x="45975" y="53045"/>
                </a:cubicBezTo>
                <a:lnTo>
                  <a:pt x="46088" y="53158"/>
                </a:lnTo>
                <a:cubicBezTo>
                  <a:pt x="46202" y="53158"/>
                  <a:pt x="46277" y="53120"/>
                  <a:pt x="46315" y="53120"/>
                </a:cubicBezTo>
                <a:lnTo>
                  <a:pt x="46353" y="53120"/>
                </a:lnTo>
                <a:lnTo>
                  <a:pt x="46504" y="52969"/>
                </a:lnTo>
                <a:cubicBezTo>
                  <a:pt x="46504" y="52969"/>
                  <a:pt x="46504" y="52931"/>
                  <a:pt x="46466" y="52894"/>
                </a:cubicBezTo>
                <a:lnTo>
                  <a:pt x="46466" y="52894"/>
                </a:lnTo>
                <a:cubicBezTo>
                  <a:pt x="46507" y="52904"/>
                  <a:pt x="46545" y="52908"/>
                  <a:pt x="46580" y="52908"/>
                </a:cubicBezTo>
                <a:cubicBezTo>
                  <a:pt x="46675" y="52908"/>
                  <a:pt x="46751" y="52873"/>
                  <a:pt x="46806" y="52818"/>
                </a:cubicBezTo>
                <a:cubicBezTo>
                  <a:pt x="46882" y="52742"/>
                  <a:pt x="46958" y="52667"/>
                  <a:pt x="46958" y="52553"/>
                </a:cubicBezTo>
                <a:cubicBezTo>
                  <a:pt x="46958" y="52478"/>
                  <a:pt x="46882" y="52364"/>
                  <a:pt x="46806" y="52326"/>
                </a:cubicBezTo>
                <a:lnTo>
                  <a:pt x="46769" y="52289"/>
                </a:lnTo>
                <a:close/>
                <a:moveTo>
                  <a:pt x="63026" y="52553"/>
                </a:moveTo>
                <a:lnTo>
                  <a:pt x="62950" y="52742"/>
                </a:lnTo>
                <a:cubicBezTo>
                  <a:pt x="62988" y="52818"/>
                  <a:pt x="62988" y="52818"/>
                  <a:pt x="62950" y="52894"/>
                </a:cubicBezTo>
                <a:cubicBezTo>
                  <a:pt x="62913" y="52969"/>
                  <a:pt x="62875" y="53045"/>
                  <a:pt x="62837" y="53158"/>
                </a:cubicBezTo>
                <a:lnTo>
                  <a:pt x="62988" y="53272"/>
                </a:lnTo>
                <a:cubicBezTo>
                  <a:pt x="63102" y="53272"/>
                  <a:pt x="63253" y="53234"/>
                  <a:pt x="63366" y="53083"/>
                </a:cubicBezTo>
                <a:lnTo>
                  <a:pt x="63253" y="53045"/>
                </a:lnTo>
                <a:cubicBezTo>
                  <a:pt x="63291" y="52969"/>
                  <a:pt x="63328" y="52818"/>
                  <a:pt x="63328" y="52780"/>
                </a:cubicBezTo>
                <a:cubicBezTo>
                  <a:pt x="63328" y="52667"/>
                  <a:pt x="63291" y="52629"/>
                  <a:pt x="63253" y="52591"/>
                </a:cubicBezTo>
                <a:cubicBezTo>
                  <a:pt x="63177" y="52553"/>
                  <a:pt x="63102" y="52553"/>
                  <a:pt x="63026" y="52553"/>
                </a:cubicBezTo>
                <a:close/>
                <a:moveTo>
                  <a:pt x="26163" y="52926"/>
                </a:moveTo>
                <a:cubicBezTo>
                  <a:pt x="25924" y="52926"/>
                  <a:pt x="25861" y="53086"/>
                  <a:pt x="25861" y="53120"/>
                </a:cubicBezTo>
                <a:lnTo>
                  <a:pt x="25899" y="53234"/>
                </a:lnTo>
                <a:cubicBezTo>
                  <a:pt x="25974" y="53309"/>
                  <a:pt x="26088" y="53309"/>
                  <a:pt x="26201" y="53309"/>
                </a:cubicBezTo>
                <a:cubicBezTo>
                  <a:pt x="26315" y="53272"/>
                  <a:pt x="26390" y="53158"/>
                  <a:pt x="26390" y="53083"/>
                </a:cubicBezTo>
                <a:cubicBezTo>
                  <a:pt x="26390" y="53045"/>
                  <a:pt x="26390" y="53045"/>
                  <a:pt x="26353" y="53007"/>
                </a:cubicBezTo>
                <a:lnTo>
                  <a:pt x="26239" y="52931"/>
                </a:lnTo>
                <a:cubicBezTo>
                  <a:pt x="26212" y="52928"/>
                  <a:pt x="26186" y="52926"/>
                  <a:pt x="26163" y="52926"/>
                </a:cubicBezTo>
                <a:close/>
                <a:moveTo>
                  <a:pt x="70776" y="52931"/>
                </a:moveTo>
                <a:cubicBezTo>
                  <a:pt x="70663" y="52931"/>
                  <a:pt x="70587" y="52931"/>
                  <a:pt x="70550" y="52969"/>
                </a:cubicBezTo>
                <a:cubicBezTo>
                  <a:pt x="70512" y="53007"/>
                  <a:pt x="70436" y="53083"/>
                  <a:pt x="70436" y="53158"/>
                </a:cubicBezTo>
                <a:lnTo>
                  <a:pt x="70436" y="53196"/>
                </a:lnTo>
                <a:lnTo>
                  <a:pt x="70587" y="53309"/>
                </a:lnTo>
                <a:cubicBezTo>
                  <a:pt x="70663" y="53309"/>
                  <a:pt x="70776" y="53309"/>
                  <a:pt x="70814" y="53272"/>
                </a:cubicBezTo>
                <a:cubicBezTo>
                  <a:pt x="70852" y="53234"/>
                  <a:pt x="70890" y="53158"/>
                  <a:pt x="70890" y="53083"/>
                </a:cubicBezTo>
                <a:lnTo>
                  <a:pt x="70890" y="53045"/>
                </a:lnTo>
                <a:lnTo>
                  <a:pt x="70776" y="52931"/>
                </a:lnTo>
                <a:close/>
                <a:moveTo>
                  <a:pt x="2496" y="53120"/>
                </a:moveTo>
                <a:cubicBezTo>
                  <a:pt x="2345" y="53120"/>
                  <a:pt x="2231" y="53196"/>
                  <a:pt x="2231" y="53309"/>
                </a:cubicBezTo>
                <a:lnTo>
                  <a:pt x="2383" y="53309"/>
                </a:lnTo>
                <a:cubicBezTo>
                  <a:pt x="2383" y="53309"/>
                  <a:pt x="2345" y="53347"/>
                  <a:pt x="2383" y="53347"/>
                </a:cubicBezTo>
                <a:cubicBezTo>
                  <a:pt x="2483" y="53347"/>
                  <a:pt x="2500" y="53314"/>
                  <a:pt x="2534" y="53314"/>
                </a:cubicBezTo>
                <a:cubicBezTo>
                  <a:pt x="2551" y="53314"/>
                  <a:pt x="2572" y="53322"/>
                  <a:pt x="2609" y="53347"/>
                </a:cubicBezTo>
                <a:cubicBezTo>
                  <a:pt x="2609" y="53347"/>
                  <a:pt x="2609" y="53309"/>
                  <a:pt x="2609" y="53309"/>
                </a:cubicBezTo>
                <a:lnTo>
                  <a:pt x="2761" y="53309"/>
                </a:lnTo>
                <a:cubicBezTo>
                  <a:pt x="2761" y="53234"/>
                  <a:pt x="2723" y="53196"/>
                  <a:pt x="2647" y="53158"/>
                </a:cubicBezTo>
                <a:cubicBezTo>
                  <a:pt x="2609" y="53120"/>
                  <a:pt x="2534" y="53120"/>
                  <a:pt x="2496" y="53120"/>
                </a:cubicBezTo>
                <a:close/>
                <a:moveTo>
                  <a:pt x="65559" y="52969"/>
                </a:moveTo>
                <a:cubicBezTo>
                  <a:pt x="65446" y="52969"/>
                  <a:pt x="65332" y="52969"/>
                  <a:pt x="65257" y="53045"/>
                </a:cubicBezTo>
                <a:cubicBezTo>
                  <a:pt x="65105" y="53120"/>
                  <a:pt x="65068" y="53309"/>
                  <a:pt x="65181" y="53423"/>
                </a:cubicBezTo>
                <a:lnTo>
                  <a:pt x="65294" y="53461"/>
                </a:lnTo>
                <a:cubicBezTo>
                  <a:pt x="65559" y="53423"/>
                  <a:pt x="65635" y="53234"/>
                  <a:pt x="65672" y="53120"/>
                </a:cubicBezTo>
                <a:lnTo>
                  <a:pt x="65559" y="52969"/>
                </a:lnTo>
                <a:close/>
                <a:moveTo>
                  <a:pt x="87089" y="53035"/>
                </a:moveTo>
                <a:cubicBezTo>
                  <a:pt x="87007" y="53035"/>
                  <a:pt x="86951" y="53097"/>
                  <a:pt x="86920" y="53158"/>
                </a:cubicBezTo>
                <a:lnTo>
                  <a:pt x="87034" y="53309"/>
                </a:lnTo>
                <a:cubicBezTo>
                  <a:pt x="87034" y="53309"/>
                  <a:pt x="87034" y="53347"/>
                  <a:pt x="87034" y="53347"/>
                </a:cubicBezTo>
                <a:cubicBezTo>
                  <a:pt x="87072" y="53385"/>
                  <a:pt x="87147" y="53461"/>
                  <a:pt x="87261" y="53461"/>
                </a:cubicBezTo>
                <a:lnTo>
                  <a:pt x="87412" y="53385"/>
                </a:lnTo>
                <a:lnTo>
                  <a:pt x="87412" y="53347"/>
                </a:lnTo>
                <a:cubicBezTo>
                  <a:pt x="87412" y="53196"/>
                  <a:pt x="87298" y="53045"/>
                  <a:pt x="87147" y="53045"/>
                </a:cubicBezTo>
                <a:cubicBezTo>
                  <a:pt x="87126" y="53038"/>
                  <a:pt x="87107" y="53035"/>
                  <a:pt x="87089" y="53035"/>
                </a:cubicBezTo>
                <a:close/>
                <a:moveTo>
                  <a:pt x="55162" y="52969"/>
                </a:moveTo>
                <a:cubicBezTo>
                  <a:pt x="55124" y="53045"/>
                  <a:pt x="55011" y="53120"/>
                  <a:pt x="54935" y="53158"/>
                </a:cubicBezTo>
                <a:cubicBezTo>
                  <a:pt x="54897" y="53196"/>
                  <a:pt x="54859" y="53234"/>
                  <a:pt x="54822" y="53272"/>
                </a:cubicBezTo>
                <a:lnTo>
                  <a:pt x="54784" y="53423"/>
                </a:lnTo>
                <a:cubicBezTo>
                  <a:pt x="54846" y="53485"/>
                  <a:pt x="54933" y="53546"/>
                  <a:pt x="55045" y="53546"/>
                </a:cubicBezTo>
                <a:cubicBezTo>
                  <a:pt x="55070" y="53546"/>
                  <a:pt x="55096" y="53543"/>
                  <a:pt x="55124" y="53536"/>
                </a:cubicBezTo>
                <a:cubicBezTo>
                  <a:pt x="55313" y="53499"/>
                  <a:pt x="55464" y="53309"/>
                  <a:pt x="55464" y="53158"/>
                </a:cubicBezTo>
                <a:cubicBezTo>
                  <a:pt x="55464" y="53083"/>
                  <a:pt x="55427" y="53007"/>
                  <a:pt x="55389" y="52969"/>
                </a:cubicBezTo>
                <a:close/>
                <a:moveTo>
                  <a:pt x="78867" y="53120"/>
                </a:moveTo>
                <a:cubicBezTo>
                  <a:pt x="78754" y="53158"/>
                  <a:pt x="78451" y="53196"/>
                  <a:pt x="78527" y="53461"/>
                </a:cubicBezTo>
                <a:lnTo>
                  <a:pt x="78640" y="53574"/>
                </a:lnTo>
                <a:cubicBezTo>
                  <a:pt x="78661" y="53578"/>
                  <a:pt x="78680" y="53579"/>
                  <a:pt x="78698" y="53579"/>
                </a:cubicBezTo>
                <a:cubicBezTo>
                  <a:pt x="78881" y="53579"/>
                  <a:pt x="78946" y="53420"/>
                  <a:pt x="78981" y="53385"/>
                </a:cubicBezTo>
                <a:cubicBezTo>
                  <a:pt x="78981" y="53347"/>
                  <a:pt x="79019" y="53347"/>
                  <a:pt x="79019" y="53309"/>
                </a:cubicBezTo>
                <a:lnTo>
                  <a:pt x="78867" y="53120"/>
                </a:lnTo>
                <a:close/>
                <a:moveTo>
                  <a:pt x="53871" y="52770"/>
                </a:moveTo>
                <a:cubicBezTo>
                  <a:pt x="53811" y="52770"/>
                  <a:pt x="53756" y="52825"/>
                  <a:pt x="53725" y="52856"/>
                </a:cubicBezTo>
                <a:cubicBezTo>
                  <a:pt x="53725" y="52856"/>
                  <a:pt x="53725" y="52856"/>
                  <a:pt x="53687" y="52894"/>
                </a:cubicBezTo>
                <a:cubicBezTo>
                  <a:pt x="53725" y="52894"/>
                  <a:pt x="53725" y="52856"/>
                  <a:pt x="53763" y="52856"/>
                </a:cubicBezTo>
                <a:cubicBezTo>
                  <a:pt x="53839" y="52894"/>
                  <a:pt x="53839" y="52894"/>
                  <a:pt x="53839" y="52894"/>
                </a:cubicBezTo>
                <a:lnTo>
                  <a:pt x="53574" y="52931"/>
                </a:lnTo>
                <a:lnTo>
                  <a:pt x="53574" y="53158"/>
                </a:lnTo>
                <a:lnTo>
                  <a:pt x="53687" y="53272"/>
                </a:lnTo>
                <a:lnTo>
                  <a:pt x="53763" y="53272"/>
                </a:lnTo>
                <a:cubicBezTo>
                  <a:pt x="53763" y="53309"/>
                  <a:pt x="53763" y="53347"/>
                  <a:pt x="53763" y="53423"/>
                </a:cubicBezTo>
                <a:lnTo>
                  <a:pt x="53839" y="53499"/>
                </a:lnTo>
                <a:cubicBezTo>
                  <a:pt x="53839" y="53499"/>
                  <a:pt x="53876" y="53536"/>
                  <a:pt x="53876" y="53536"/>
                </a:cubicBezTo>
                <a:lnTo>
                  <a:pt x="53952" y="53612"/>
                </a:lnTo>
                <a:lnTo>
                  <a:pt x="53990" y="53650"/>
                </a:lnTo>
                <a:cubicBezTo>
                  <a:pt x="54103" y="53688"/>
                  <a:pt x="54217" y="53725"/>
                  <a:pt x="54368" y="53725"/>
                </a:cubicBezTo>
                <a:lnTo>
                  <a:pt x="54519" y="53574"/>
                </a:lnTo>
                <a:cubicBezTo>
                  <a:pt x="54557" y="53536"/>
                  <a:pt x="54633" y="53499"/>
                  <a:pt x="54633" y="53385"/>
                </a:cubicBezTo>
                <a:cubicBezTo>
                  <a:pt x="54633" y="53385"/>
                  <a:pt x="54633" y="53347"/>
                  <a:pt x="54633" y="53309"/>
                </a:cubicBezTo>
                <a:cubicBezTo>
                  <a:pt x="54595" y="53196"/>
                  <a:pt x="54519" y="53120"/>
                  <a:pt x="54444" y="53083"/>
                </a:cubicBezTo>
                <a:lnTo>
                  <a:pt x="54406" y="53045"/>
                </a:lnTo>
                <a:cubicBezTo>
                  <a:pt x="54330" y="53007"/>
                  <a:pt x="54292" y="52969"/>
                  <a:pt x="54217" y="52969"/>
                </a:cubicBezTo>
                <a:cubicBezTo>
                  <a:pt x="54179" y="52969"/>
                  <a:pt x="54179" y="52931"/>
                  <a:pt x="54141" y="52931"/>
                </a:cubicBezTo>
                <a:cubicBezTo>
                  <a:pt x="54103" y="52931"/>
                  <a:pt x="54103" y="52931"/>
                  <a:pt x="54066" y="52894"/>
                </a:cubicBezTo>
                <a:cubicBezTo>
                  <a:pt x="54066" y="52856"/>
                  <a:pt x="54028" y="52780"/>
                  <a:pt x="53914" y="52780"/>
                </a:cubicBezTo>
                <a:cubicBezTo>
                  <a:pt x="53900" y="52773"/>
                  <a:pt x="53885" y="52770"/>
                  <a:pt x="53871" y="52770"/>
                </a:cubicBezTo>
                <a:close/>
                <a:moveTo>
                  <a:pt x="72213" y="53083"/>
                </a:moveTo>
                <a:lnTo>
                  <a:pt x="71949" y="53158"/>
                </a:lnTo>
                <a:cubicBezTo>
                  <a:pt x="71949" y="53158"/>
                  <a:pt x="71986" y="53120"/>
                  <a:pt x="71986" y="53120"/>
                </a:cubicBezTo>
                <a:lnTo>
                  <a:pt x="71949" y="53120"/>
                </a:lnTo>
                <a:lnTo>
                  <a:pt x="71759" y="53272"/>
                </a:lnTo>
                <a:cubicBezTo>
                  <a:pt x="71797" y="53309"/>
                  <a:pt x="71797" y="53347"/>
                  <a:pt x="71797" y="53423"/>
                </a:cubicBezTo>
                <a:lnTo>
                  <a:pt x="71797" y="53461"/>
                </a:lnTo>
                <a:cubicBezTo>
                  <a:pt x="71797" y="53574"/>
                  <a:pt x="71797" y="53688"/>
                  <a:pt x="72024" y="53763"/>
                </a:cubicBezTo>
                <a:lnTo>
                  <a:pt x="72213" y="53688"/>
                </a:lnTo>
                <a:lnTo>
                  <a:pt x="72251" y="53650"/>
                </a:lnTo>
                <a:cubicBezTo>
                  <a:pt x="72289" y="53574"/>
                  <a:pt x="72327" y="53461"/>
                  <a:pt x="72327" y="53347"/>
                </a:cubicBezTo>
                <a:cubicBezTo>
                  <a:pt x="72327" y="53234"/>
                  <a:pt x="72289" y="53158"/>
                  <a:pt x="72213" y="53083"/>
                </a:cubicBezTo>
                <a:close/>
                <a:moveTo>
                  <a:pt x="50586" y="53811"/>
                </a:moveTo>
                <a:lnTo>
                  <a:pt x="50580" y="53816"/>
                </a:lnTo>
                <a:lnTo>
                  <a:pt x="50580" y="53816"/>
                </a:lnTo>
                <a:lnTo>
                  <a:pt x="50572" y="53832"/>
                </a:lnTo>
                <a:lnTo>
                  <a:pt x="50572" y="53832"/>
                </a:lnTo>
                <a:cubicBezTo>
                  <a:pt x="50578" y="53828"/>
                  <a:pt x="50584" y="53822"/>
                  <a:pt x="50586" y="53811"/>
                </a:cubicBezTo>
                <a:close/>
                <a:moveTo>
                  <a:pt x="47832" y="53341"/>
                </a:moveTo>
                <a:cubicBezTo>
                  <a:pt x="47756" y="53341"/>
                  <a:pt x="47684" y="53355"/>
                  <a:pt x="47638" y="53423"/>
                </a:cubicBezTo>
                <a:cubicBezTo>
                  <a:pt x="47600" y="53423"/>
                  <a:pt x="47525" y="53499"/>
                  <a:pt x="47563" y="53612"/>
                </a:cubicBezTo>
                <a:cubicBezTo>
                  <a:pt x="47563" y="53725"/>
                  <a:pt x="47676" y="53801"/>
                  <a:pt x="47827" y="53839"/>
                </a:cubicBezTo>
                <a:cubicBezTo>
                  <a:pt x="48016" y="53839"/>
                  <a:pt x="48130" y="53801"/>
                  <a:pt x="48168" y="53688"/>
                </a:cubicBezTo>
                <a:lnTo>
                  <a:pt x="48130" y="53650"/>
                </a:lnTo>
                <a:cubicBezTo>
                  <a:pt x="48168" y="53612"/>
                  <a:pt x="48205" y="53574"/>
                  <a:pt x="48205" y="53499"/>
                </a:cubicBezTo>
                <a:cubicBezTo>
                  <a:pt x="48205" y="53461"/>
                  <a:pt x="48205" y="53423"/>
                  <a:pt x="48168" y="53385"/>
                </a:cubicBezTo>
                <a:lnTo>
                  <a:pt x="48054" y="53347"/>
                </a:lnTo>
                <a:lnTo>
                  <a:pt x="47979" y="53347"/>
                </a:lnTo>
                <a:cubicBezTo>
                  <a:pt x="47933" y="53347"/>
                  <a:pt x="47882" y="53341"/>
                  <a:pt x="47832" y="53341"/>
                </a:cubicBezTo>
                <a:close/>
                <a:moveTo>
                  <a:pt x="50549" y="53470"/>
                </a:moveTo>
                <a:cubicBezTo>
                  <a:pt x="50512" y="53470"/>
                  <a:pt x="50474" y="53480"/>
                  <a:pt x="50436" y="53499"/>
                </a:cubicBezTo>
                <a:cubicBezTo>
                  <a:pt x="50285" y="53574"/>
                  <a:pt x="50285" y="53763"/>
                  <a:pt x="50398" y="53839"/>
                </a:cubicBezTo>
                <a:cubicBezTo>
                  <a:pt x="50436" y="53877"/>
                  <a:pt x="50474" y="53877"/>
                  <a:pt x="50549" y="53877"/>
                </a:cubicBezTo>
                <a:lnTo>
                  <a:pt x="50572" y="53832"/>
                </a:lnTo>
                <a:lnTo>
                  <a:pt x="50572" y="53832"/>
                </a:lnTo>
                <a:cubicBezTo>
                  <a:pt x="50561" y="53839"/>
                  <a:pt x="50549" y="53839"/>
                  <a:pt x="50549" y="53839"/>
                </a:cubicBezTo>
                <a:lnTo>
                  <a:pt x="50580" y="53816"/>
                </a:lnTo>
                <a:lnTo>
                  <a:pt x="50580" y="53816"/>
                </a:lnTo>
                <a:lnTo>
                  <a:pt x="50587" y="53801"/>
                </a:lnTo>
                <a:lnTo>
                  <a:pt x="50587" y="53801"/>
                </a:lnTo>
                <a:cubicBezTo>
                  <a:pt x="50587" y="53805"/>
                  <a:pt x="50587" y="53808"/>
                  <a:pt x="50586" y="53811"/>
                </a:cubicBezTo>
                <a:lnTo>
                  <a:pt x="50586" y="53811"/>
                </a:lnTo>
                <a:lnTo>
                  <a:pt x="50701" y="53725"/>
                </a:lnTo>
                <a:lnTo>
                  <a:pt x="50701" y="53612"/>
                </a:lnTo>
                <a:lnTo>
                  <a:pt x="50663" y="53499"/>
                </a:lnTo>
                <a:cubicBezTo>
                  <a:pt x="50625" y="53480"/>
                  <a:pt x="50587" y="53470"/>
                  <a:pt x="50549" y="53470"/>
                </a:cubicBezTo>
                <a:close/>
                <a:moveTo>
                  <a:pt x="62469" y="53625"/>
                </a:moveTo>
                <a:cubicBezTo>
                  <a:pt x="62422" y="53625"/>
                  <a:pt x="62369" y="53632"/>
                  <a:pt x="62308" y="53650"/>
                </a:cubicBezTo>
                <a:lnTo>
                  <a:pt x="62232" y="53839"/>
                </a:lnTo>
                <a:cubicBezTo>
                  <a:pt x="62270" y="53877"/>
                  <a:pt x="62232" y="53914"/>
                  <a:pt x="62232" y="53990"/>
                </a:cubicBezTo>
                <a:cubicBezTo>
                  <a:pt x="62194" y="54103"/>
                  <a:pt x="62194" y="54255"/>
                  <a:pt x="62270" y="54368"/>
                </a:cubicBezTo>
                <a:lnTo>
                  <a:pt x="62383" y="54406"/>
                </a:lnTo>
                <a:lnTo>
                  <a:pt x="62572" y="54406"/>
                </a:lnTo>
                <a:lnTo>
                  <a:pt x="62723" y="54255"/>
                </a:lnTo>
                <a:cubicBezTo>
                  <a:pt x="62723" y="54179"/>
                  <a:pt x="62761" y="54141"/>
                  <a:pt x="62837" y="54066"/>
                </a:cubicBezTo>
                <a:cubicBezTo>
                  <a:pt x="62875" y="54066"/>
                  <a:pt x="62875" y="54028"/>
                  <a:pt x="62913" y="53990"/>
                </a:cubicBezTo>
                <a:lnTo>
                  <a:pt x="62837" y="53801"/>
                </a:lnTo>
                <a:cubicBezTo>
                  <a:pt x="62799" y="53801"/>
                  <a:pt x="62799" y="53801"/>
                  <a:pt x="62761" y="53763"/>
                </a:cubicBezTo>
                <a:cubicBezTo>
                  <a:pt x="62703" y="53705"/>
                  <a:pt x="62623" y="53625"/>
                  <a:pt x="62469" y="53625"/>
                </a:cubicBezTo>
                <a:close/>
                <a:moveTo>
                  <a:pt x="77506" y="54406"/>
                </a:moveTo>
                <a:cubicBezTo>
                  <a:pt x="77506" y="54415"/>
                  <a:pt x="77508" y="54421"/>
                  <a:pt x="77511" y="54427"/>
                </a:cubicBezTo>
                <a:lnTo>
                  <a:pt x="77511" y="54427"/>
                </a:lnTo>
                <a:lnTo>
                  <a:pt x="77506" y="54406"/>
                </a:lnTo>
                <a:close/>
                <a:moveTo>
                  <a:pt x="40984" y="54141"/>
                </a:moveTo>
                <a:cubicBezTo>
                  <a:pt x="40984" y="54141"/>
                  <a:pt x="40984" y="54179"/>
                  <a:pt x="41022" y="54179"/>
                </a:cubicBezTo>
                <a:lnTo>
                  <a:pt x="40833" y="54179"/>
                </a:lnTo>
                <a:cubicBezTo>
                  <a:pt x="40833" y="54368"/>
                  <a:pt x="40984" y="54444"/>
                  <a:pt x="41098" y="54444"/>
                </a:cubicBezTo>
                <a:cubicBezTo>
                  <a:pt x="41173" y="54444"/>
                  <a:pt x="41249" y="54406"/>
                  <a:pt x="41287" y="54368"/>
                </a:cubicBezTo>
                <a:cubicBezTo>
                  <a:pt x="41362" y="54330"/>
                  <a:pt x="41362" y="54255"/>
                  <a:pt x="41362" y="54179"/>
                </a:cubicBezTo>
                <a:lnTo>
                  <a:pt x="41211" y="54179"/>
                </a:lnTo>
                <a:cubicBezTo>
                  <a:pt x="41249" y="54179"/>
                  <a:pt x="41249" y="54141"/>
                  <a:pt x="41249" y="54141"/>
                </a:cubicBezTo>
                <a:close/>
                <a:moveTo>
                  <a:pt x="77771" y="53725"/>
                </a:moveTo>
                <a:cubicBezTo>
                  <a:pt x="77582" y="53725"/>
                  <a:pt x="77468" y="53763"/>
                  <a:pt x="77393" y="53839"/>
                </a:cubicBezTo>
                <a:lnTo>
                  <a:pt x="77468" y="53990"/>
                </a:lnTo>
                <a:cubicBezTo>
                  <a:pt x="77431" y="54066"/>
                  <a:pt x="77393" y="54141"/>
                  <a:pt x="77393" y="54179"/>
                </a:cubicBezTo>
                <a:lnTo>
                  <a:pt x="77393" y="54217"/>
                </a:lnTo>
                <a:cubicBezTo>
                  <a:pt x="77393" y="54255"/>
                  <a:pt x="77393" y="54255"/>
                  <a:pt x="77393" y="54292"/>
                </a:cubicBezTo>
                <a:lnTo>
                  <a:pt x="77468" y="54368"/>
                </a:lnTo>
                <a:lnTo>
                  <a:pt x="77544" y="54444"/>
                </a:lnTo>
                <a:cubicBezTo>
                  <a:pt x="77544" y="54444"/>
                  <a:pt x="77522" y="54444"/>
                  <a:pt x="77511" y="54427"/>
                </a:cubicBezTo>
                <a:lnTo>
                  <a:pt x="77511" y="54427"/>
                </a:lnTo>
                <a:lnTo>
                  <a:pt x="77544" y="54557"/>
                </a:lnTo>
                <a:cubicBezTo>
                  <a:pt x="77603" y="54566"/>
                  <a:pt x="77656" y="54570"/>
                  <a:pt x="77706" y="54570"/>
                </a:cubicBezTo>
                <a:cubicBezTo>
                  <a:pt x="78071" y="54570"/>
                  <a:pt x="78200" y="54341"/>
                  <a:pt x="78300" y="54141"/>
                </a:cubicBezTo>
                <a:lnTo>
                  <a:pt x="78300" y="54103"/>
                </a:lnTo>
                <a:lnTo>
                  <a:pt x="78300" y="54028"/>
                </a:lnTo>
                <a:cubicBezTo>
                  <a:pt x="78225" y="53877"/>
                  <a:pt x="77960" y="53725"/>
                  <a:pt x="77771" y="53725"/>
                </a:cubicBezTo>
                <a:close/>
                <a:moveTo>
                  <a:pt x="43782" y="53839"/>
                </a:moveTo>
                <a:lnTo>
                  <a:pt x="43744" y="53877"/>
                </a:lnTo>
                <a:cubicBezTo>
                  <a:pt x="43555" y="53914"/>
                  <a:pt x="43479" y="54028"/>
                  <a:pt x="43404" y="54141"/>
                </a:cubicBezTo>
                <a:cubicBezTo>
                  <a:pt x="43404" y="54217"/>
                  <a:pt x="43366" y="54255"/>
                  <a:pt x="43328" y="54292"/>
                </a:cubicBezTo>
                <a:lnTo>
                  <a:pt x="43366" y="54482"/>
                </a:lnTo>
                <a:cubicBezTo>
                  <a:pt x="43404" y="54519"/>
                  <a:pt x="43404" y="54519"/>
                  <a:pt x="43442" y="54519"/>
                </a:cubicBezTo>
                <a:cubicBezTo>
                  <a:pt x="43503" y="54550"/>
                  <a:pt x="43589" y="54605"/>
                  <a:pt x="43699" y="54605"/>
                </a:cubicBezTo>
                <a:cubicBezTo>
                  <a:pt x="43725" y="54605"/>
                  <a:pt x="43753" y="54602"/>
                  <a:pt x="43782" y="54595"/>
                </a:cubicBezTo>
                <a:lnTo>
                  <a:pt x="43895" y="54444"/>
                </a:lnTo>
                <a:lnTo>
                  <a:pt x="43933" y="54444"/>
                </a:lnTo>
                <a:cubicBezTo>
                  <a:pt x="44009" y="54406"/>
                  <a:pt x="44084" y="54330"/>
                  <a:pt x="44084" y="54217"/>
                </a:cubicBezTo>
                <a:cubicBezTo>
                  <a:pt x="44084" y="54179"/>
                  <a:pt x="44084" y="54179"/>
                  <a:pt x="44084" y="54179"/>
                </a:cubicBezTo>
                <a:lnTo>
                  <a:pt x="43933" y="54066"/>
                </a:lnTo>
                <a:lnTo>
                  <a:pt x="43895" y="54066"/>
                </a:lnTo>
                <a:lnTo>
                  <a:pt x="43933" y="53990"/>
                </a:lnTo>
                <a:cubicBezTo>
                  <a:pt x="43933" y="53952"/>
                  <a:pt x="43895" y="53877"/>
                  <a:pt x="43782" y="53839"/>
                </a:cubicBezTo>
                <a:close/>
                <a:moveTo>
                  <a:pt x="52570" y="54479"/>
                </a:moveTo>
                <a:cubicBezTo>
                  <a:pt x="52421" y="54479"/>
                  <a:pt x="52251" y="54500"/>
                  <a:pt x="52251" y="54671"/>
                </a:cubicBezTo>
                <a:lnTo>
                  <a:pt x="52364" y="54822"/>
                </a:lnTo>
                <a:lnTo>
                  <a:pt x="52402" y="54822"/>
                </a:lnTo>
                <a:cubicBezTo>
                  <a:pt x="52459" y="54841"/>
                  <a:pt x="52515" y="54850"/>
                  <a:pt x="52572" y="54850"/>
                </a:cubicBezTo>
                <a:cubicBezTo>
                  <a:pt x="52629" y="54850"/>
                  <a:pt x="52686" y="54841"/>
                  <a:pt x="52742" y="54822"/>
                </a:cubicBezTo>
                <a:cubicBezTo>
                  <a:pt x="52780" y="54784"/>
                  <a:pt x="52818" y="54708"/>
                  <a:pt x="52818" y="54595"/>
                </a:cubicBezTo>
                <a:lnTo>
                  <a:pt x="52704" y="54482"/>
                </a:lnTo>
                <a:cubicBezTo>
                  <a:pt x="52667" y="54482"/>
                  <a:pt x="52619" y="54479"/>
                  <a:pt x="52570" y="54479"/>
                </a:cubicBezTo>
                <a:close/>
                <a:moveTo>
                  <a:pt x="44160" y="54482"/>
                </a:moveTo>
                <a:lnTo>
                  <a:pt x="43933" y="54595"/>
                </a:lnTo>
                <a:cubicBezTo>
                  <a:pt x="43895" y="54860"/>
                  <a:pt x="44122" y="54897"/>
                  <a:pt x="44160" y="54897"/>
                </a:cubicBezTo>
                <a:lnTo>
                  <a:pt x="44236" y="54860"/>
                </a:lnTo>
                <a:lnTo>
                  <a:pt x="44387" y="54746"/>
                </a:lnTo>
                <a:lnTo>
                  <a:pt x="44387" y="54633"/>
                </a:lnTo>
                <a:lnTo>
                  <a:pt x="44236" y="54519"/>
                </a:lnTo>
                <a:cubicBezTo>
                  <a:pt x="44198" y="54519"/>
                  <a:pt x="44198" y="54519"/>
                  <a:pt x="44160" y="54482"/>
                </a:cubicBezTo>
                <a:close/>
                <a:moveTo>
                  <a:pt x="27825" y="54579"/>
                </a:moveTo>
                <a:cubicBezTo>
                  <a:pt x="27745" y="54579"/>
                  <a:pt x="27691" y="54606"/>
                  <a:pt x="27638" y="54633"/>
                </a:cubicBezTo>
                <a:cubicBezTo>
                  <a:pt x="27600" y="54671"/>
                  <a:pt x="27525" y="54708"/>
                  <a:pt x="27525" y="54822"/>
                </a:cubicBezTo>
                <a:lnTo>
                  <a:pt x="27562" y="54860"/>
                </a:lnTo>
                <a:lnTo>
                  <a:pt x="27676" y="54973"/>
                </a:lnTo>
                <a:cubicBezTo>
                  <a:pt x="27903" y="54973"/>
                  <a:pt x="27978" y="54860"/>
                  <a:pt x="28016" y="54784"/>
                </a:cubicBezTo>
                <a:lnTo>
                  <a:pt x="28054" y="54746"/>
                </a:lnTo>
                <a:lnTo>
                  <a:pt x="27940" y="54595"/>
                </a:lnTo>
                <a:cubicBezTo>
                  <a:pt x="27896" y="54584"/>
                  <a:pt x="27858" y="54579"/>
                  <a:pt x="27825" y="54579"/>
                </a:cubicBezTo>
                <a:close/>
                <a:moveTo>
                  <a:pt x="13453" y="54513"/>
                </a:moveTo>
                <a:cubicBezTo>
                  <a:pt x="13405" y="54513"/>
                  <a:pt x="13357" y="54525"/>
                  <a:pt x="13309" y="54557"/>
                </a:cubicBezTo>
                <a:cubicBezTo>
                  <a:pt x="13233" y="54595"/>
                  <a:pt x="13195" y="54671"/>
                  <a:pt x="13195" y="54746"/>
                </a:cubicBezTo>
                <a:lnTo>
                  <a:pt x="13347" y="54860"/>
                </a:lnTo>
                <a:cubicBezTo>
                  <a:pt x="13385" y="54860"/>
                  <a:pt x="13385" y="54897"/>
                  <a:pt x="13422" y="54897"/>
                </a:cubicBezTo>
                <a:cubicBezTo>
                  <a:pt x="13484" y="54959"/>
                  <a:pt x="13571" y="55021"/>
                  <a:pt x="13683" y="55021"/>
                </a:cubicBezTo>
                <a:cubicBezTo>
                  <a:pt x="13708" y="55021"/>
                  <a:pt x="13735" y="55018"/>
                  <a:pt x="13763" y="55011"/>
                </a:cubicBezTo>
                <a:lnTo>
                  <a:pt x="13914" y="54860"/>
                </a:lnTo>
                <a:cubicBezTo>
                  <a:pt x="13914" y="54822"/>
                  <a:pt x="13914" y="54784"/>
                  <a:pt x="13914" y="54784"/>
                </a:cubicBezTo>
                <a:lnTo>
                  <a:pt x="13800" y="54595"/>
                </a:lnTo>
                <a:cubicBezTo>
                  <a:pt x="13763" y="54595"/>
                  <a:pt x="13687" y="54557"/>
                  <a:pt x="13649" y="54557"/>
                </a:cubicBezTo>
                <a:cubicBezTo>
                  <a:pt x="13584" y="54535"/>
                  <a:pt x="13518" y="54513"/>
                  <a:pt x="13453" y="54513"/>
                </a:cubicBezTo>
                <a:close/>
                <a:moveTo>
                  <a:pt x="62534" y="54671"/>
                </a:moveTo>
                <a:lnTo>
                  <a:pt x="62383" y="54822"/>
                </a:lnTo>
                <a:cubicBezTo>
                  <a:pt x="62345" y="54860"/>
                  <a:pt x="62270" y="54897"/>
                  <a:pt x="62270" y="55011"/>
                </a:cubicBezTo>
                <a:lnTo>
                  <a:pt x="62345" y="55124"/>
                </a:lnTo>
                <a:cubicBezTo>
                  <a:pt x="62421" y="55124"/>
                  <a:pt x="62497" y="55124"/>
                  <a:pt x="62572" y="55086"/>
                </a:cubicBezTo>
                <a:cubicBezTo>
                  <a:pt x="62648" y="55049"/>
                  <a:pt x="62723" y="54973"/>
                  <a:pt x="62723" y="54860"/>
                </a:cubicBezTo>
                <a:cubicBezTo>
                  <a:pt x="62723" y="54784"/>
                  <a:pt x="62648" y="54708"/>
                  <a:pt x="62534" y="54671"/>
                </a:cubicBezTo>
                <a:close/>
                <a:moveTo>
                  <a:pt x="17797" y="54646"/>
                </a:moveTo>
                <a:cubicBezTo>
                  <a:pt x="17731" y="54646"/>
                  <a:pt x="17659" y="54655"/>
                  <a:pt x="17581" y="54671"/>
                </a:cubicBezTo>
                <a:lnTo>
                  <a:pt x="17468" y="54784"/>
                </a:lnTo>
                <a:cubicBezTo>
                  <a:pt x="17468" y="54973"/>
                  <a:pt x="17543" y="55086"/>
                  <a:pt x="17732" y="55124"/>
                </a:cubicBezTo>
                <a:cubicBezTo>
                  <a:pt x="17770" y="55134"/>
                  <a:pt x="17810" y="55138"/>
                  <a:pt x="17851" y="55138"/>
                </a:cubicBezTo>
                <a:cubicBezTo>
                  <a:pt x="17971" y="55138"/>
                  <a:pt x="18092" y="55096"/>
                  <a:pt x="18148" y="55011"/>
                </a:cubicBezTo>
                <a:lnTo>
                  <a:pt x="18186" y="54935"/>
                </a:lnTo>
                <a:cubicBezTo>
                  <a:pt x="18148" y="54822"/>
                  <a:pt x="18110" y="54746"/>
                  <a:pt x="18035" y="54708"/>
                </a:cubicBezTo>
                <a:cubicBezTo>
                  <a:pt x="17968" y="54664"/>
                  <a:pt x="17889" y="54646"/>
                  <a:pt x="17797" y="54646"/>
                </a:cubicBezTo>
                <a:close/>
                <a:moveTo>
                  <a:pt x="63631" y="54671"/>
                </a:moveTo>
                <a:cubicBezTo>
                  <a:pt x="63593" y="54671"/>
                  <a:pt x="63517" y="54671"/>
                  <a:pt x="63442" y="54784"/>
                </a:cubicBezTo>
                <a:lnTo>
                  <a:pt x="63480" y="54973"/>
                </a:lnTo>
                <a:cubicBezTo>
                  <a:pt x="63480" y="54973"/>
                  <a:pt x="63517" y="54973"/>
                  <a:pt x="63517" y="55011"/>
                </a:cubicBezTo>
                <a:cubicBezTo>
                  <a:pt x="63593" y="55086"/>
                  <a:pt x="63669" y="55162"/>
                  <a:pt x="63820" y="55162"/>
                </a:cubicBezTo>
                <a:lnTo>
                  <a:pt x="63971" y="55011"/>
                </a:lnTo>
                <a:lnTo>
                  <a:pt x="63933" y="54973"/>
                </a:lnTo>
                <a:cubicBezTo>
                  <a:pt x="63896" y="54860"/>
                  <a:pt x="63782" y="54708"/>
                  <a:pt x="63631" y="54671"/>
                </a:cubicBezTo>
                <a:close/>
                <a:moveTo>
                  <a:pt x="1324" y="54746"/>
                </a:moveTo>
                <a:lnTo>
                  <a:pt x="1135" y="54860"/>
                </a:lnTo>
                <a:cubicBezTo>
                  <a:pt x="1135" y="54860"/>
                  <a:pt x="1097" y="54897"/>
                  <a:pt x="1097" y="54973"/>
                </a:cubicBezTo>
                <a:lnTo>
                  <a:pt x="1097" y="55011"/>
                </a:lnTo>
                <a:lnTo>
                  <a:pt x="1210" y="55124"/>
                </a:lnTo>
                <a:lnTo>
                  <a:pt x="1324" y="55124"/>
                </a:lnTo>
                <a:cubicBezTo>
                  <a:pt x="1351" y="55151"/>
                  <a:pt x="1415" y="55178"/>
                  <a:pt x="1504" y="55178"/>
                </a:cubicBezTo>
                <a:cubicBezTo>
                  <a:pt x="1541" y="55178"/>
                  <a:pt x="1582" y="55173"/>
                  <a:pt x="1626" y="55162"/>
                </a:cubicBezTo>
                <a:lnTo>
                  <a:pt x="1740" y="55049"/>
                </a:lnTo>
                <a:cubicBezTo>
                  <a:pt x="1740" y="54822"/>
                  <a:pt x="1475" y="54784"/>
                  <a:pt x="1362" y="54746"/>
                </a:cubicBezTo>
                <a:close/>
                <a:moveTo>
                  <a:pt x="31154" y="55219"/>
                </a:moveTo>
                <a:cubicBezTo>
                  <a:pt x="31156" y="55238"/>
                  <a:pt x="31162" y="55238"/>
                  <a:pt x="31192" y="55238"/>
                </a:cubicBezTo>
                <a:lnTo>
                  <a:pt x="31154" y="55219"/>
                </a:lnTo>
                <a:close/>
                <a:moveTo>
                  <a:pt x="89038" y="54822"/>
                </a:moveTo>
                <a:cubicBezTo>
                  <a:pt x="88886" y="54822"/>
                  <a:pt x="88735" y="54822"/>
                  <a:pt x="88660" y="54973"/>
                </a:cubicBezTo>
                <a:lnTo>
                  <a:pt x="88773" y="55124"/>
                </a:lnTo>
                <a:cubicBezTo>
                  <a:pt x="88735" y="55124"/>
                  <a:pt x="88697" y="55086"/>
                  <a:pt x="88697" y="55086"/>
                </a:cubicBezTo>
                <a:cubicBezTo>
                  <a:pt x="88697" y="55124"/>
                  <a:pt x="88697" y="55124"/>
                  <a:pt x="88697" y="55162"/>
                </a:cubicBezTo>
                <a:lnTo>
                  <a:pt x="88811" y="55275"/>
                </a:lnTo>
                <a:cubicBezTo>
                  <a:pt x="88855" y="55287"/>
                  <a:pt x="88893" y="55291"/>
                  <a:pt x="88925" y="55291"/>
                </a:cubicBezTo>
                <a:cubicBezTo>
                  <a:pt x="89003" y="55291"/>
                  <a:pt x="89049" y="55264"/>
                  <a:pt x="89075" y="55238"/>
                </a:cubicBezTo>
                <a:lnTo>
                  <a:pt x="89264" y="55162"/>
                </a:lnTo>
                <a:cubicBezTo>
                  <a:pt x="89302" y="55124"/>
                  <a:pt x="89302" y="55086"/>
                  <a:pt x="89302" y="55049"/>
                </a:cubicBezTo>
                <a:cubicBezTo>
                  <a:pt x="89302" y="54935"/>
                  <a:pt x="89189" y="54860"/>
                  <a:pt x="89038" y="54822"/>
                </a:cubicBezTo>
                <a:close/>
                <a:moveTo>
                  <a:pt x="31305" y="54973"/>
                </a:moveTo>
                <a:cubicBezTo>
                  <a:pt x="31268" y="54973"/>
                  <a:pt x="31230" y="54973"/>
                  <a:pt x="31192" y="55011"/>
                </a:cubicBezTo>
                <a:cubicBezTo>
                  <a:pt x="31116" y="55049"/>
                  <a:pt x="31078" y="55086"/>
                  <a:pt x="31078" y="55162"/>
                </a:cubicBezTo>
                <a:lnTo>
                  <a:pt x="31116" y="55200"/>
                </a:lnTo>
                <a:lnTo>
                  <a:pt x="31154" y="55219"/>
                </a:lnTo>
                <a:lnTo>
                  <a:pt x="31154" y="55219"/>
                </a:lnTo>
                <a:cubicBezTo>
                  <a:pt x="31154" y="55214"/>
                  <a:pt x="31154" y="55208"/>
                  <a:pt x="31154" y="55200"/>
                </a:cubicBezTo>
                <a:lnTo>
                  <a:pt x="31154" y="55200"/>
                </a:lnTo>
                <a:lnTo>
                  <a:pt x="31305" y="55313"/>
                </a:lnTo>
                <a:lnTo>
                  <a:pt x="31419" y="55313"/>
                </a:lnTo>
                <a:lnTo>
                  <a:pt x="31532" y="55275"/>
                </a:lnTo>
                <a:cubicBezTo>
                  <a:pt x="31570" y="55238"/>
                  <a:pt x="31570" y="55200"/>
                  <a:pt x="31570" y="55162"/>
                </a:cubicBezTo>
                <a:cubicBezTo>
                  <a:pt x="31570" y="55049"/>
                  <a:pt x="31457" y="54973"/>
                  <a:pt x="31305" y="54973"/>
                </a:cubicBezTo>
                <a:close/>
                <a:moveTo>
                  <a:pt x="39774" y="55086"/>
                </a:moveTo>
                <a:cubicBezTo>
                  <a:pt x="39623" y="55086"/>
                  <a:pt x="39510" y="55162"/>
                  <a:pt x="39510" y="55275"/>
                </a:cubicBezTo>
                <a:lnTo>
                  <a:pt x="39661" y="55275"/>
                </a:lnTo>
                <a:cubicBezTo>
                  <a:pt x="39661" y="55275"/>
                  <a:pt x="39661" y="55313"/>
                  <a:pt x="39661" y="55313"/>
                </a:cubicBezTo>
                <a:lnTo>
                  <a:pt x="39850" y="55313"/>
                </a:lnTo>
                <a:cubicBezTo>
                  <a:pt x="39850" y="55313"/>
                  <a:pt x="39850" y="55275"/>
                  <a:pt x="39850" y="55275"/>
                </a:cubicBezTo>
                <a:lnTo>
                  <a:pt x="40001" y="55275"/>
                </a:lnTo>
                <a:cubicBezTo>
                  <a:pt x="40001" y="55200"/>
                  <a:pt x="39963" y="55162"/>
                  <a:pt x="39925" y="55124"/>
                </a:cubicBezTo>
                <a:cubicBezTo>
                  <a:pt x="39850" y="55086"/>
                  <a:pt x="39812" y="55086"/>
                  <a:pt x="39774" y="55086"/>
                </a:cubicBezTo>
                <a:close/>
                <a:moveTo>
                  <a:pt x="84614" y="54822"/>
                </a:moveTo>
                <a:lnTo>
                  <a:pt x="84425" y="54973"/>
                </a:lnTo>
                <a:cubicBezTo>
                  <a:pt x="84425" y="55011"/>
                  <a:pt x="84425" y="55049"/>
                  <a:pt x="84425" y="55049"/>
                </a:cubicBezTo>
                <a:cubicBezTo>
                  <a:pt x="84387" y="55086"/>
                  <a:pt x="84387" y="55124"/>
                  <a:pt x="84387" y="55162"/>
                </a:cubicBezTo>
                <a:cubicBezTo>
                  <a:pt x="84387" y="55275"/>
                  <a:pt x="84538" y="55313"/>
                  <a:pt x="84576" y="55313"/>
                </a:cubicBezTo>
                <a:lnTo>
                  <a:pt x="84765" y="55162"/>
                </a:lnTo>
                <a:cubicBezTo>
                  <a:pt x="84765" y="55162"/>
                  <a:pt x="84765" y="55124"/>
                  <a:pt x="84765" y="55086"/>
                </a:cubicBezTo>
                <a:cubicBezTo>
                  <a:pt x="84803" y="55086"/>
                  <a:pt x="84803" y="55049"/>
                  <a:pt x="84803" y="55011"/>
                </a:cubicBezTo>
                <a:cubicBezTo>
                  <a:pt x="84803" y="54897"/>
                  <a:pt x="84652" y="54860"/>
                  <a:pt x="84614" y="54822"/>
                </a:cubicBezTo>
                <a:close/>
                <a:moveTo>
                  <a:pt x="61665" y="54784"/>
                </a:moveTo>
                <a:cubicBezTo>
                  <a:pt x="61551" y="54784"/>
                  <a:pt x="61325" y="54822"/>
                  <a:pt x="61249" y="55011"/>
                </a:cubicBezTo>
                <a:lnTo>
                  <a:pt x="61400" y="55162"/>
                </a:lnTo>
                <a:cubicBezTo>
                  <a:pt x="61400" y="55162"/>
                  <a:pt x="61438" y="55200"/>
                  <a:pt x="61438" y="55238"/>
                </a:cubicBezTo>
                <a:cubicBezTo>
                  <a:pt x="61476" y="55313"/>
                  <a:pt x="61551" y="55389"/>
                  <a:pt x="61665" y="55389"/>
                </a:cubicBezTo>
                <a:cubicBezTo>
                  <a:pt x="61778" y="55389"/>
                  <a:pt x="61854" y="55313"/>
                  <a:pt x="61892" y="55275"/>
                </a:cubicBezTo>
                <a:lnTo>
                  <a:pt x="61816" y="55086"/>
                </a:lnTo>
                <a:cubicBezTo>
                  <a:pt x="61854" y="55086"/>
                  <a:pt x="61892" y="55124"/>
                  <a:pt x="61892" y="55200"/>
                </a:cubicBezTo>
                <a:cubicBezTo>
                  <a:pt x="61892" y="55200"/>
                  <a:pt x="61892" y="55200"/>
                  <a:pt x="61892" y="55162"/>
                </a:cubicBezTo>
                <a:lnTo>
                  <a:pt x="61854" y="55011"/>
                </a:lnTo>
                <a:lnTo>
                  <a:pt x="61778" y="54973"/>
                </a:lnTo>
                <a:cubicBezTo>
                  <a:pt x="61778" y="54973"/>
                  <a:pt x="61778" y="54973"/>
                  <a:pt x="61778" y="54935"/>
                </a:cubicBezTo>
                <a:lnTo>
                  <a:pt x="61665" y="54784"/>
                </a:lnTo>
                <a:close/>
                <a:moveTo>
                  <a:pt x="9453" y="55049"/>
                </a:moveTo>
                <a:cubicBezTo>
                  <a:pt x="9377" y="55049"/>
                  <a:pt x="9150" y="55086"/>
                  <a:pt x="9150" y="55275"/>
                </a:cubicBezTo>
                <a:lnTo>
                  <a:pt x="9188" y="55389"/>
                </a:lnTo>
                <a:cubicBezTo>
                  <a:pt x="9256" y="55457"/>
                  <a:pt x="9324" y="55471"/>
                  <a:pt x="9384" y="55471"/>
                </a:cubicBezTo>
                <a:cubicBezTo>
                  <a:pt x="9424" y="55471"/>
                  <a:pt x="9460" y="55465"/>
                  <a:pt x="9490" y="55465"/>
                </a:cubicBezTo>
                <a:lnTo>
                  <a:pt x="9755" y="55389"/>
                </a:lnTo>
                <a:lnTo>
                  <a:pt x="9755" y="55351"/>
                </a:lnTo>
                <a:cubicBezTo>
                  <a:pt x="9755" y="55238"/>
                  <a:pt x="9717" y="55162"/>
                  <a:pt x="9642" y="55086"/>
                </a:cubicBezTo>
                <a:lnTo>
                  <a:pt x="9528" y="55049"/>
                </a:lnTo>
                <a:close/>
                <a:moveTo>
                  <a:pt x="18253" y="55071"/>
                </a:moveTo>
                <a:cubicBezTo>
                  <a:pt x="18230" y="55071"/>
                  <a:pt x="18208" y="55075"/>
                  <a:pt x="18186" y="55086"/>
                </a:cubicBezTo>
                <a:cubicBezTo>
                  <a:pt x="18073" y="55162"/>
                  <a:pt x="18035" y="55351"/>
                  <a:pt x="18148" y="55465"/>
                </a:cubicBezTo>
                <a:cubicBezTo>
                  <a:pt x="18173" y="55465"/>
                  <a:pt x="18215" y="55481"/>
                  <a:pt x="18252" y="55481"/>
                </a:cubicBezTo>
                <a:cubicBezTo>
                  <a:pt x="18270" y="55481"/>
                  <a:pt x="18287" y="55477"/>
                  <a:pt x="18300" y="55465"/>
                </a:cubicBezTo>
                <a:lnTo>
                  <a:pt x="18375" y="55427"/>
                </a:lnTo>
                <a:lnTo>
                  <a:pt x="18300" y="55427"/>
                </a:lnTo>
                <a:lnTo>
                  <a:pt x="18489" y="55313"/>
                </a:lnTo>
                <a:lnTo>
                  <a:pt x="18489" y="55200"/>
                </a:lnTo>
                <a:lnTo>
                  <a:pt x="18413" y="55124"/>
                </a:lnTo>
                <a:cubicBezTo>
                  <a:pt x="18359" y="55098"/>
                  <a:pt x="18306" y="55071"/>
                  <a:pt x="18253" y="55071"/>
                </a:cubicBezTo>
                <a:close/>
                <a:moveTo>
                  <a:pt x="87336" y="55086"/>
                </a:moveTo>
                <a:lnTo>
                  <a:pt x="87072" y="55162"/>
                </a:lnTo>
                <a:cubicBezTo>
                  <a:pt x="87072" y="55162"/>
                  <a:pt x="87072" y="55162"/>
                  <a:pt x="87034" y="55200"/>
                </a:cubicBezTo>
                <a:cubicBezTo>
                  <a:pt x="86996" y="55238"/>
                  <a:pt x="86958" y="55275"/>
                  <a:pt x="86958" y="55351"/>
                </a:cubicBezTo>
                <a:cubicBezTo>
                  <a:pt x="86958" y="55389"/>
                  <a:pt x="86996" y="55465"/>
                  <a:pt x="87147" y="55465"/>
                </a:cubicBezTo>
                <a:lnTo>
                  <a:pt x="87298" y="55389"/>
                </a:lnTo>
                <a:lnTo>
                  <a:pt x="87298" y="55389"/>
                </a:lnTo>
                <a:cubicBezTo>
                  <a:pt x="87298" y="55389"/>
                  <a:pt x="87298" y="55427"/>
                  <a:pt x="87261" y="55427"/>
                </a:cubicBezTo>
                <a:cubicBezTo>
                  <a:pt x="87242" y="55446"/>
                  <a:pt x="87223" y="55446"/>
                  <a:pt x="87209" y="55446"/>
                </a:cubicBezTo>
                <a:cubicBezTo>
                  <a:pt x="87194" y="55446"/>
                  <a:pt x="87185" y="55446"/>
                  <a:pt x="87185" y="55465"/>
                </a:cubicBezTo>
                <a:cubicBezTo>
                  <a:pt x="87235" y="55465"/>
                  <a:pt x="87303" y="55498"/>
                  <a:pt x="87387" y="55498"/>
                </a:cubicBezTo>
                <a:cubicBezTo>
                  <a:pt x="87429" y="55498"/>
                  <a:pt x="87475" y="55490"/>
                  <a:pt x="87525" y="55465"/>
                </a:cubicBezTo>
                <a:lnTo>
                  <a:pt x="87601" y="55389"/>
                </a:lnTo>
                <a:cubicBezTo>
                  <a:pt x="87601" y="55351"/>
                  <a:pt x="87601" y="55313"/>
                  <a:pt x="87601" y="55313"/>
                </a:cubicBezTo>
                <a:cubicBezTo>
                  <a:pt x="87601" y="55124"/>
                  <a:pt x="87412" y="55086"/>
                  <a:pt x="87374" y="55086"/>
                </a:cubicBezTo>
                <a:close/>
                <a:moveTo>
                  <a:pt x="17392" y="55049"/>
                </a:moveTo>
                <a:lnTo>
                  <a:pt x="17241" y="55200"/>
                </a:lnTo>
                <a:cubicBezTo>
                  <a:pt x="17241" y="55200"/>
                  <a:pt x="17241" y="55238"/>
                  <a:pt x="17241" y="55238"/>
                </a:cubicBezTo>
                <a:cubicBezTo>
                  <a:pt x="17203" y="55275"/>
                  <a:pt x="17165" y="55313"/>
                  <a:pt x="17165" y="55389"/>
                </a:cubicBezTo>
                <a:cubicBezTo>
                  <a:pt x="17165" y="55427"/>
                  <a:pt x="17203" y="55502"/>
                  <a:pt x="17354" y="55540"/>
                </a:cubicBezTo>
                <a:lnTo>
                  <a:pt x="17468" y="55502"/>
                </a:lnTo>
                <a:cubicBezTo>
                  <a:pt x="17543" y="55465"/>
                  <a:pt x="17657" y="55351"/>
                  <a:pt x="17657" y="55238"/>
                </a:cubicBezTo>
                <a:cubicBezTo>
                  <a:pt x="17657" y="55200"/>
                  <a:pt x="17657" y="55124"/>
                  <a:pt x="17619" y="55124"/>
                </a:cubicBezTo>
                <a:cubicBezTo>
                  <a:pt x="17543" y="55049"/>
                  <a:pt x="17468" y="55049"/>
                  <a:pt x="17392" y="55049"/>
                </a:cubicBezTo>
                <a:close/>
                <a:moveTo>
                  <a:pt x="70890" y="55238"/>
                </a:moveTo>
                <a:cubicBezTo>
                  <a:pt x="70814" y="55238"/>
                  <a:pt x="70663" y="55275"/>
                  <a:pt x="70625" y="55389"/>
                </a:cubicBezTo>
                <a:lnTo>
                  <a:pt x="70776" y="55540"/>
                </a:lnTo>
                <a:cubicBezTo>
                  <a:pt x="70739" y="55540"/>
                  <a:pt x="70701" y="55503"/>
                  <a:pt x="70701" y="55502"/>
                </a:cubicBezTo>
                <a:lnTo>
                  <a:pt x="70701" y="55502"/>
                </a:lnTo>
                <a:cubicBezTo>
                  <a:pt x="70739" y="55540"/>
                  <a:pt x="70739" y="55616"/>
                  <a:pt x="70852" y="55654"/>
                </a:cubicBezTo>
                <a:lnTo>
                  <a:pt x="71041" y="55540"/>
                </a:lnTo>
                <a:cubicBezTo>
                  <a:pt x="71041" y="55502"/>
                  <a:pt x="71079" y="55465"/>
                  <a:pt x="71079" y="55389"/>
                </a:cubicBezTo>
                <a:lnTo>
                  <a:pt x="71079" y="55351"/>
                </a:lnTo>
                <a:lnTo>
                  <a:pt x="70928" y="55238"/>
                </a:lnTo>
                <a:close/>
                <a:moveTo>
                  <a:pt x="63555" y="55502"/>
                </a:moveTo>
                <a:cubicBezTo>
                  <a:pt x="63480" y="55502"/>
                  <a:pt x="63404" y="55502"/>
                  <a:pt x="63328" y="55540"/>
                </a:cubicBezTo>
                <a:cubicBezTo>
                  <a:pt x="63253" y="55616"/>
                  <a:pt x="63253" y="55691"/>
                  <a:pt x="63291" y="55767"/>
                </a:cubicBezTo>
                <a:lnTo>
                  <a:pt x="63404" y="55843"/>
                </a:lnTo>
                <a:cubicBezTo>
                  <a:pt x="63435" y="55846"/>
                  <a:pt x="63463" y="55848"/>
                  <a:pt x="63489" y="55848"/>
                </a:cubicBezTo>
                <a:cubicBezTo>
                  <a:pt x="63751" y="55848"/>
                  <a:pt x="63782" y="55688"/>
                  <a:pt x="63782" y="55654"/>
                </a:cubicBezTo>
                <a:lnTo>
                  <a:pt x="63631" y="55502"/>
                </a:lnTo>
                <a:close/>
                <a:moveTo>
                  <a:pt x="19661" y="55313"/>
                </a:moveTo>
                <a:cubicBezTo>
                  <a:pt x="19396" y="55313"/>
                  <a:pt x="19169" y="55389"/>
                  <a:pt x="19056" y="55578"/>
                </a:cubicBezTo>
                <a:lnTo>
                  <a:pt x="19207" y="55729"/>
                </a:lnTo>
                <a:cubicBezTo>
                  <a:pt x="19207" y="55767"/>
                  <a:pt x="19245" y="55767"/>
                  <a:pt x="19245" y="55805"/>
                </a:cubicBezTo>
                <a:cubicBezTo>
                  <a:pt x="19320" y="55880"/>
                  <a:pt x="19434" y="55880"/>
                  <a:pt x="19509" y="55880"/>
                </a:cubicBezTo>
                <a:lnTo>
                  <a:pt x="19585" y="55880"/>
                </a:lnTo>
                <a:cubicBezTo>
                  <a:pt x="19585" y="55880"/>
                  <a:pt x="19585" y="55880"/>
                  <a:pt x="19547" y="55843"/>
                </a:cubicBezTo>
                <a:lnTo>
                  <a:pt x="19547" y="55843"/>
                </a:lnTo>
                <a:lnTo>
                  <a:pt x="19774" y="55880"/>
                </a:lnTo>
                <a:cubicBezTo>
                  <a:pt x="19850" y="55805"/>
                  <a:pt x="19850" y="55654"/>
                  <a:pt x="19850" y="55616"/>
                </a:cubicBezTo>
                <a:cubicBezTo>
                  <a:pt x="19850" y="55540"/>
                  <a:pt x="19850" y="55427"/>
                  <a:pt x="19774" y="55351"/>
                </a:cubicBezTo>
                <a:lnTo>
                  <a:pt x="19661" y="55313"/>
                </a:lnTo>
                <a:close/>
                <a:moveTo>
                  <a:pt x="39699" y="55616"/>
                </a:moveTo>
                <a:cubicBezTo>
                  <a:pt x="39472" y="55616"/>
                  <a:pt x="39396" y="55691"/>
                  <a:pt x="39434" y="55843"/>
                </a:cubicBezTo>
                <a:lnTo>
                  <a:pt x="39547" y="55956"/>
                </a:lnTo>
                <a:lnTo>
                  <a:pt x="39661" y="55956"/>
                </a:lnTo>
                <a:lnTo>
                  <a:pt x="39812" y="55843"/>
                </a:lnTo>
                <a:cubicBezTo>
                  <a:pt x="39812" y="55843"/>
                  <a:pt x="39850" y="55805"/>
                  <a:pt x="39850" y="55767"/>
                </a:cubicBezTo>
                <a:lnTo>
                  <a:pt x="39699" y="55616"/>
                </a:lnTo>
                <a:close/>
                <a:moveTo>
                  <a:pt x="85937" y="55616"/>
                </a:moveTo>
                <a:lnTo>
                  <a:pt x="85786" y="55654"/>
                </a:lnTo>
                <a:cubicBezTo>
                  <a:pt x="85711" y="55654"/>
                  <a:pt x="85521" y="55691"/>
                  <a:pt x="85521" y="55956"/>
                </a:cubicBezTo>
                <a:lnTo>
                  <a:pt x="85559" y="56032"/>
                </a:lnTo>
                <a:cubicBezTo>
                  <a:pt x="85626" y="56076"/>
                  <a:pt x="85692" y="56094"/>
                  <a:pt x="85766" y="56094"/>
                </a:cubicBezTo>
                <a:cubicBezTo>
                  <a:pt x="85819" y="56094"/>
                  <a:pt x="85875" y="56085"/>
                  <a:pt x="85937" y="56069"/>
                </a:cubicBezTo>
                <a:cubicBezTo>
                  <a:pt x="86051" y="56032"/>
                  <a:pt x="86126" y="55918"/>
                  <a:pt x="86126" y="55843"/>
                </a:cubicBezTo>
                <a:cubicBezTo>
                  <a:pt x="86126" y="55729"/>
                  <a:pt x="86051" y="55654"/>
                  <a:pt x="85937" y="55616"/>
                </a:cubicBezTo>
                <a:close/>
                <a:moveTo>
                  <a:pt x="14254" y="55502"/>
                </a:moveTo>
                <a:cubicBezTo>
                  <a:pt x="14141" y="55502"/>
                  <a:pt x="13876" y="55540"/>
                  <a:pt x="13876" y="55880"/>
                </a:cubicBezTo>
                <a:cubicBezTo>
                  <a:pt x="13876" y="55918"/>
                  <a:pt x="13876" y="55956"/>
                  <a:pt x="13876" y="55994"/>
                </a:cubicBezTo>
                <a:lnTo>
                  <a:pt x="13989" y="56107"/>
                </a:lnTo>
                <a:cubicBezTo>
                  <a:pt x="14065" y="56107"/>
                  <a:pt x="14178" y="56107"/>
                  <a:pt x="14292" y="56032"/>
                </a:cubicBezTo>
                <a:cubicBezTo>
                  <a:pt x="14330" y="55994"/>
                  <a:pt x="14368" y="55918"/>
                  <a:pt x="14330" y="55805"/>
                </a:cubicBezTo>
                <a:cubicBezTo>
                  <a:pt x="14330" y="55767"/>
                  <a:pt x="14330" y="55729"/>
                  <a:pt x="14368" y="55691"/>
                </a:cubicBezTo>
                <a:lnTo>
                  <a:pt x="14254" y="55502"/>
                </a:lnTo>
                <a:close/>
                <a:moveTo>
                  <a:pt x="40228" y="55767"/>
                </a:moveTo>
                <a:lnTo>
                  <a:pt x="40077" y="55880"/>
                </a:lnTo>
                <a:cubicBezTo>
                  <a:pt x="40039" y="56069"/>
                  <a:pt x="40152" y="56183"/>
                  <a:pt x="40304" y="56221"/>
                </a:cubicBezTo>
                <a:lnTo>
                  <a:pt x="40455" y="56107"/>
                </a:lnTo>
                <a:cubicBezTo>
                  <a:pt x="40455" y="56107"/>
                  <a:pt x="40493" y="56107"/>
                  <a:pt x="40493" y="56069"/>
                </a:cubicBezTo>
                <a:cubicBezTo>
                  <a:pt x="40493" y="56069"/>
                  <a:pt x="40530" y="55994"/>
                  <a:pt x="40530" y="55918"/>
                </a:cubicBezTo>
                <a:cubicBezTo>
                  <a:pt x="40530" y="55918"/>
                  <a:pt x="40530" y="55880"/>
                  <a:pt x="40530" y="55843"/>
                </a:cubicBezTo>
                <a:lnTo>
                  <a:pt x="40379" y="55767"/>
                </a:lnTo>
                <a:close/>
                <a:moveTo>
                  <a:pt x="90399" y="55880"/>
                </a:moveTo>
                <a:cubicBezTo>
                  <a:pt x="90285" y="55880"/>
                  <a:pt x="90172" y="55918"/>
                  <a:pt x="90172" y="56069"/>
                </a:cubicBezTo>
                <a:lnTo>
                  <a:pt x="90285" y="56221"/>
                </a:lnTo>
                <a:cubicBezTo>
                  <a:pt x="90399" y="56221"/>
                  <a:pt x="90474" y="56221"/>
                  <a:pt x="90550" y="56145"/>
                </a:cubicBezTo>
                <a:lnTo>
                  <a:pt x="90588" y="56032"/>
                </a:lnTo>
                <a:cubicBezTo>
                  <a:pt x="90588" y="55956"/>
                  <a:pt x="90512" y="55880"/>
                  <a:pt x="90399" y="55880"/>
                </a:cubicBezTo>
                <a:close/>
                <a:moveTo>
                  <a:pt x="14661" y="55875"/>
                </a:moveTo>
                <a:cubicBezTo>
                  <a:pt x="14399" y="55875"/>
                  <a:pt x="14364" y="56035"/>
                  <a:pt x="14330" y="56069"/>
                </a:cubicBezTo>
                <a:lnTo>
                  <a:pt x="14481" y="56221"/>
                </a:lnTo>
                <a:lnTo>
                  <a:pt x="14557" y="56221"/>
                </a:lnTo>
                <a:cubicBezTo>
                  <a:pt x="14594" y="56221"/>
                  <a:pt x="14632" y="56258"/>
                  <a:pt x="14746" y="56258"/>
                </a:cubicBezTo>
                <a:lnTo>
                  <a:pt x="14859" y="56145"/>
                </a:lnTo>
                <a:lnTo>
                  <a:pt x="14859" y="55994"/>
                </a:lnTo>
                <a:lnTo>
                  <a:pt x="14746" y="55880"/>
                </a:lnTo>
                <a:cubicBezTo>
                  <a:pt x="14715" y="55877"/>
                  <a:pt x="14687" y="55875"/>
                  <a:pt x="14661" y="55875"/>
                </a:cubicBezTo>
                <a:close/>
                <a:moveTo>
                  <a:pt x="63253" y="55805"/>
                </a:moveTo>
                <a:cubicBezTo>
                  <a:pt x="63026" y="55805"/>
                  <a:pt x="62950" y="55918"/>
                  <a:pt x="62875" y="56032"/>
                </a:cubicBezTo>
                <a:lnTo>
                  <a:pt x="62875" y="56183"/>
                </a:lnTo>
                <a:cubicBezTo>
                  <a:pt x="62958" y="56238"/>
                  <a:pt x="63041" y="56273"/>
                  <a:pt x="63124" y="56273"/>
                </a:cubicBezTo>
                <a:cubicBezTo>
                  <a:pt x="63154" y="56273"/>
                  <a:pt x="63185" y="56269"/>
                  <a:pt x="63215" y="56258"/>
                </a:cubicBezTo>
                <a:cubicBezTo>
                  <a:pt x="63328" y="56221"/>
                  <a:pt x="63404" y="56107"/>
                  <a:pt x="63404" y="55994"/>
                </a:cubicBezTo>
                <a:cubicBezTo>
                  <a:pt x="63404" y="55956"/>
                  <a:pt x="63366" y="55880"/>
                  <a:pt x="63328" y="55843"/>
                </a:cubicBezTo>
                <a:lnTo>
                  <a:pt x="63253" y="55805"/>
                </a:lnTo>
                <a:close/>
                <a:moveTo>
                  <a:pt x="19472" y="55918"/>
                </a:moveTo>
                <a:lnTo>
                  <a:pt x="19358" y="56032"/>
                </a:lnTo>
                <a:cubicBezTo>
                  <a:pt x="19283" y="55994"/>
                  <a:pt x="19245" y="55994"/>
                  <a:pt x="19169" y="55994"/>
                </a:cubicBezTo>
                <a:cubicBezTo>
                  <a:pt x="19156" y="55987"/>
                  <a:pt x="19141" y="55984"/>
                  <a:pt x="19125" y="55984"/>
                </a:cubicBezTo>
                <a:cubicBezTo>
                  <a:pt x="19046" y="55984"/>
                  <a:pt x="18942" y="56058"/>
                  <a:pt x="18942" y="56183"/>
                </a:cubicBezTo>
                <a:lnTo>
                  <a:pt x="19056" y="56334"/>
                </a:lnTo>
                <a:cubicBezTo>
                  <a:pt x="19093" y="56334"/>
                  <a:pt x="19131" y="56410"/>
                  <a:pt x="19207" y="56410"/>
                </a:cubicBezTo>
                <a:lnTo>
                  <a:pt x="19320" y="56372"/>
                </a:lnTo>
                <a:cubicBezTo>
                  <a:pt x="19358" y="56372"/>
                  <a:pt x="19396" y="56334"/>
                  <a:pt x="19396" y="56296"/>
                </a:cubicBezTo>
                <a:cubicBezTo>
                  <a:pt x="19434" y="56315"/>
                  <a:pt x="19462" y="56325"/>
                  <a:pt x="19490" y="56325"/>
                </a:cubicBezTo>
                <a:cubicBezTo>
                  <a:pt x="19519" y="56325"/>
                  <a:pt x="19547" y="56315"/>
                  <a:pt x="19585" y="56296"/>
                </a:cubicBezTo>
                <a:cubicBezTo>
                  <a:pt x="19661" y="56258"/>
                  <a:pt x="19698" y="56183"/>
                  <a:pt x="19698" y="56107"/>
                </a:cubicBezTo>
                <a:cubicBezTo>
                  <a:pt x="19698" y="56032"/>
                  <a:pt x="19661" y="55994"/>
                  <a:pt x="19623" y="55956"/>
                </a:cubicBezTo>
                <a:cubicBezTo>
                  <a:pt x="19585" y="55918"/>
                  <a:pt x="19509" y="55918"/>
                  <a:pt x="19472" y="55918"/>
                </a:cubicBezTo>
                <a:close/>
                <a:moveTo>
                  <a:pt x="51532" y="55767"/>
                </a:moveTo>
                <a:lnTo>
                  <a:pt x="51419" y="55843"/>
                </a:lnTo>
                <a:cubicBezTo>
                  <a:pt x="51381" y="55956"/>
                  <a:pt x="51306" y="56069"/>
                  <a:pt x="51306" y="56145"/>
                </a:cubicBezTo>
                <a:cubicBezTo>
                  <a:pt x="51306" y="56334"/>
                  <a:pt x="51419" y="56448"/>
                  <a:pt x="51646" y="56448"/>
                </a:cubicBezTo>
                <a:lnTo>
                  <a:pt x="51797" y="56372"/>
                </a:lnTo>
                <a:cubicBezTo>
                  <a:pt x="51797" y="56334"/>
                  <a:pt x="51835" y="56296"/>
                  <a:pt x="51873" y="56221"/>
                </a:cubicBezTo>
                <a:cubicBezTo>
                  <a:pt x="51910" y="56183"/>
                  <a:pt x="51986" y="56069"/>
                  <a:pt x="51986" y="55956"/>
                </a:cubicBezTo>
                <a:cubicBezTo>
                  <a:pt x="51986" y="55918"/>
                  <a:pt x="51986" y="55880"/>
                  <a:pt x="51986" y="55880"/>
                </a:cubicBezTo>
                <a:lnTo>
                  <a:pt x="51835" y="55767"/>
                </a:lnTo>
                <a:close/>
                <a:moveTo>
                  <a:pt x="18262" y="55654"/>
                </a:moveTo>
                <a:cubicBezTo>
                  <a:pt x="18224" y="55654"/>
                  <a:pt x="18110" y="55654"/>
                  <a:pt x="18035" y="55767"/>
                </a:cubicBezTo>
                <a:lnTo>
                  <a:pt x="18073" y="55843"/>
                </a:lnTo>
                <a:cubicBezTo>
                  <a:pt x="18035" y="55918"/>
                  <a:pt x="17997" y="55994"/>
                  <a:pt x="18035" y="56107"/>
                </a:cubicBezTo>
                <a:lnTo>
                  <a:pt x="18110" y="56145"/>
                </a:lnTo>
                <a:cubicBezTo>
                  <a:pt x="18035" y="56145"/>
                  <a:pt x="17959" y="56221"/>
                  <a:pt x="17959" y="56258"/>
                </a:cubicBezTo>
                <a:lnTo>
                  <a:pt x="18073" y="56410"/>
                </a:lnTo>
                <a:lnTo>
                  <a:pt x="18035" y="56410"/>
                </a:lnTo>
                <a:cubicBezTo>
                  <a:pt x="18110" y="56485"/>
                  <a:pt x="18186" y="56523"/>
                  <a:pt x="18300" y="56523"/>
                </a:cubicBezTo>
                <a:lnTo>
                  <a:pt x="18413" y="56448"/>
                </a:lnTo>
                <a:cubicBezTo>
                  <a:pt x="18413" y="56410"/>
                  <a:pt x="18413" y="56410"/>
                  <a:pt x="18413" y="56372"/>
                </a:cubicBezTo>
                <a:cubicBezTo>
                  <a:pt x="18413" y="56296"/>
                  <a:pt x="18375" y="56221"/>
                  <a:pt x="18300" y="56183"/>
                </a:cubicBezTo>
                <a:cubicBezTo>
                  <a:pt x="18337" y="56145"/>
                  <a:pt x="18375" y="56145"/>
                  <a:pt x="18375" y="56145"/>
                </a:cubicBezTo>
                <a:cubicBezTo>
                  <a:pt x="18451" y="56107"/>
                  <a:pt x="18489" y="56032"/>
                  <a:pt x="18489" y="55956"/>
                </a:cubicBezTo>
                <a:cubicBezTo>
                  <a:pt x="18489" y="55843"/>
                  <a:pt x="18413" y="55691"/>
                  <a:pt x="18262" y="55654"/>
                </a:cubicBezTo>
                <a:close/>
                <a:moveTo>
                  <a:pt x="53347" y="56069"/>
                </a:moveTo>
                <a:cubicBezTo>
                  <a:pt x="53196" y="56069"/>
                  <a:pt x="52893" y="56221"/>
                  <a:pt x="52856" y="56485"/>
                </a:cubicBezTo>
                <a:lnTo>
                  <a:pt x="52893" y="56599"/>
                </a:lnTo>
                <a:cubicBezTo>
                  <a:pt x="52950" y="56637"/>
                  <a:pt x="53007" y="56655"/>
                  <a:pt x="53068" y="56655"/>
                </a:cubicBezTo>
                <a:cubicBezTo>
                  <a:pt x="53130" y="56655"/>
                  <a:pt x="53196" y="56637"/>
                  <a:pt x="53272" y="56599"/>
                </a:cubicBezTo>
                <a:cubicBezTo>
                  <a:pt x="53423" y="56561"/>
                  <a:pt x="53536" y="56410"/>
                  <a:pt x="53536" y="56296"/>
                </a:cubicBezTo>
                <a:cubicBezTo>
                  <a:pt x="53536" y="56221"/>
                  <a:pt x="53498" y="56145"/>
                  <a:pt x="53461" y="56107"/>
                </a:cubicBezTo>
                <a:lnTo>
                  <a:pt x="53347" y="56069"/>
                </a:lnTo>
                <a:close/>
                <a:moveTo>
                  <a:pt x="87979" y="56372"/>
                </a:moveTo>
                <a:lnTo>
                  <a:pt x="87828" y="56448"/>
                </a:lnTo>
                <a:cubicBezTo>
                  <a:pt x="87752" y="56561"/>
                  <a:pt x="87752" y="56712"/>
                  <a:pt x="87866" y="56788"/>
                </a:cubicBezTo>
                <a:lnTo>
                  <a:pt x="88055" y="56750"/>
                </a:lnTo>
                <a:lnTo>
                  <a:pt x="88206" y="56674"/>
                </a:lnTo>
                <a:lnTo>
                  <a:pt x="88206" y="56561"/>
                </a:lnTo>
                <a:lnTo>
                  <a:pt x="88092" y="56448"/>
                </a:lnTo>
                <a:cubicBezTo>
                  <a:pt x="88055" y="56410"/>
                  <a:pt x="88017" y="56410"/>
                  <a:pt x="87979" y="56372"/>
                </a:cubicBezTo>
                <a:close/>
                <a:moveTo>
                  <a:pt x="57468" y="56485"/>
                </a:moveTo>
                <a:cubicBezTo>
                  <a:pt x="57355" y="56523"/>
                  <a:pt x="57241" y="56637"/>
                  <a:pt x="57241" y="56750"/>
                </a:cubicBezTo>
                <a:cubicBezTo>
                  <a:pt x="57241" y="56826"/>
                  <a:pt x="57279" y="56863"/>
                  <a:pt x="57393" y="56901"/>
                </a:cubicBezTo>
                <a:lnTo>
                  <a:pt x="57582" y="56826"/>
                </a:lnTo>
                <a:cubicBezTo>
                  <a:pt x="57582" y="56826"/>
                  <a:pt x="57582" y="56863"/>
                  <a:pt x="57582" y="56863"/>
                </a:cubicBezTo>
                <a:cubicBezTo>
                  <a:pt x="57619" y="56863"/>
                  <a:pt x="57771" y="56826"/>
                  <a:pt x="57771" y="56674"/>
                </a:cubicBezTo>
                <a:lnTo>
                  <a:pt x="57733" y="56599"/>
                </a:lnTo>
                <a:cubicBezTo>
                  <a:pt x="57695" y="56523"/>
                  <a:pt x="57582" y="56485"/>
                  <a:pt x="57468" y="56485"/>
                </a:cubicBezTo>
                <a:close/>
                <a:moveTo>
                  <a:pt x="13914" y="56599"/>
                </a:moveTo>
                <a:cubicBezTo>
                  <a:pt x="13838" y="56637"/>
                  <a:pt x="13763" y="56712"/>
                  <a:pt x="13763" y="56788"/>
                </a:cubicBezTo>
                <a:lnTo>
                  <a:pt x="13876" y="56939"/>
                </a:lnTo>
                <a:cubicBezTo>
                  <a:pt x="13906" y="56939"/>
                  <a:pt x="13961" y="56987"/>
                  <a:pt x="14039" y="56987"/>
                </a:cubicBezTo>
                <a:cubicBezTo>
                  <a:pt x="14059" y="56987"/>
                  <a:pt x="14080" y="56984"/>
                  <a:pt x="14103" y="56977"/>
                </a:cubicBezTo>
                <a:lnTo>
                  <a:pt x="14178" y="56863"/>
                </a:lnTo>
                <a:lnTo>
                  <a:pt x="14178" y="56750"/>
                </a:lnTo>
                <a:lnTo>
                  <a:pt x="14141" y="56674"/>
                </a:lnTo>
                <a:cubicBezTo>
                  <a:pt x="14065" y="56599"/>
                  <a:pt x="13989" y="56599"/>
                  <a:pt x="13914" y="56599"/>
                </a:cubicBezTo>
                <a:close/>
                <a:moveTo>
                  <a:pt x="80266" y="56599"/>
                </a:moveTo>
                <a:lnTo>
                  <a:pt x="80077" y="56750"/>
                </a:lnTo>
                <a:cubicBezTo>
                  <a:pt x="80077" y="56826"/>
                  <a:pt x="80115" y="56901"/>
                  <a:pt x="80191" y="56939"/>
                </a:cubicBezTo>
                <a:cubicBezTo>
                  <a:pt x="80217" y="56966"/>
                  <a:pt x="80244" y="56992"/>
                  <a:pt x="80298" y="56992"/>
                </a:cubicBezTo>
                <a:cubicBezTo>
                  <a:pt x="80320" y="56992"/>
                  <a:pt x="80346" y="56988"/>
                  <a:pt x="80380" y="56977"/>
                </a:cubicBezTo>
                <a:lnTo>
                  <a:pt x="80493" y="56863"/>
                </a:lnTo>
                <a:cubicBezTo>
                  <a:pt x="80493" y="56750"/>
                  <a:pt x="80417" y="56637"/>
                  <a:pt x="80266" y="56599"/>
                </a:cubicBezTo>
                <a:close/>
                <a:moveTo>
                  <a:pt x="83837" y="56763"/>
                </a:moveTo>
                <a:cubicBezTo>
                  <a:pt x="83788" y="56763"/>
                  <a:pt x="83732" y="56772"/>
                  <a:pt x="83669" y="56788"/>
                </a:cubicBezTo>
                <a:cubicBezTo>
                  <a:pt x="83480" y="56826"/>
                  <a:pt x="83480" y="56901"/>
                  <a:pt x="83480" y="56939"/>
                </a:cubicBezTo>
                <a:lnTo>
                  <a:pt x="83555" y="57015"/>
                </a:lnTo>
                <a:cubicBezTo>
                  <a:pt x="83555" y="57052"/>
                  <a:pt x="83593" y="57052"/>
                  <a:pt x="83593" y="57052"/>
                </a:cubicBezTo>
                <a:cubicBezTo>
                  <a:pt x="83593" y="57090"/>
                  <a:pt x="83631" y="57166"/>
                  <a:pt x="83782" y="57204"/>
                </a:cubicBezTo>
                <a:lnTo>
                  <a:pt x="83934" y="57090"/>
                </a:lnTo>
                <a:cubicBezTo>
                  <a:pt x="83971" y="57052"/>
                  <a:pt x="84009" y="57015"/>
                  <a:pt x="84047" y="56939"/>
                </a:cubicBezTo>
                <a:lnTo>
                  <a:pt x="84009" y="56826"/>
                </a:lnTo>
                <a:cubicBezTo>
                  <a:pt x="83965" y="56781"/>
                  <a:pt x="83908" y="56763"/>
                  <a:pt x="83837" y="56763"/>
                </a:cubicBezTo>
                <a:close/>
                <a:moveTo>
                  <a:pt x="27695" y="56839"/>
                </a:moveTo>
                <a:cubicBezTo>
                  <a:pt x="27651" y="56839"/>
                  <a:pt x="27607" y="56857"/>
                  <a:pt x="27562" y="56901"/>
                </a:cubicBezTo>
                <a:cubicBezTo>
                  <a:pt x="27373" y="56977"/>
                  <a:pt x="27411" y="57204"/>
                  <a:pt x="27600" y="57241"/>
                </a:cubicBezTo>
                <a:lnTo>
                  <a:pt x="27789" y="57128"/>
                </a:lnTo>
                <a:cubicBezTo>
                  <a:pt x="27789" y="57090"/>
                  <a:pt x="27865" y="57052"/>
                  <a:pt x="27865" y="57015"/>
                </a:cubicBezTo>
                <a:lnTo>
                  <a:pt x="27789" y="56863"/>
                </a:lnTo>
                <a:cubicBezTo>
                  <a:pt x="27758" y="56848"/>
                  <a:pt x="27727" y="56839"/>
                  <a:pt x="27695" y="56839"/>
                </a:cubicBezTo>
                <a:close/>
                <a:moveTo>
                  <a:pt x="417" y="56901"/>
                </a:moveTo>
                <a:cubicBezTo>
                  <a:pt x="303" y="56901"/>
                  <a:pt x="227" y="56939"/>
                  <a:pt x="152" y="56977"/>
                </a:cubicBezTo>
                <a:lnTo>
                  <a:pt x="114" y="57052"/>
                </a:lnTo>
                <a:lnTo>
                  <a:pt x="114" y="57241"/>
                </a:lnTo>
                <a:lnTo>
                  <a:pt x="190" y="57317"/>
                </a:lnTo>
                <a:cubicBezTo>
                  <a:pt x="278" y="57361"/>
                  <a:pt x="367" y="57380"/>
                  <a:pt x="448" y="57380"/>
                </a:cubicBezTo>
                <a:cubicBezTo>
                  <a:pt x="505" y="57380"/>
                  <a:pt x="559" y="57371"/>
                  <a:pt x="606" y="57355"/>
                </a:cubicBezTo>
                <a:cubicBezTo>
                  <a:pt x="681" y="57317"/>
                  <a:pt x="795" y="57279"/>
                  <a:pt x="832" y="57166"/>
                </a:cubicBezTo>
                <a:lnTo>
                  <a:pt x="795" y="57052"/>
                </a:lnTo>
                <a:cubicBezTo>
                  <a:pt x="719" y="56977"/>
                  <a:pt x="568" y="56901"/>
                  <a:pt x="417" y="56901"/>
                </a:cubicBezTo>
                <a:close/>
                <a:moveTo>
                  <a:pt x="70209" y="56334"/>
                </a:moveTo>
                <a:cubicBezTo>
                  <a:pt x="70172" y="56334"/>
                  <a:pt x="70096" y="56334"/>
                  <a:pt x="70020" y="56372"/>
                </a:cubicBezTo>
                <a:cubicBezTo>
                  <a:pt x="69907" y="56410"/>
                  <a:pt x="69831" y="56485"/>
                  <a:pt x="69793" y="56523"/>
                </a:cubicBezTo>
                <a:lnTo>
                  <a:pt x="69604" y="56599"/>
                </a:lnTo>
                <a:cubicBezTo>
                  <a:pt x="69567" y="56712"/>
                  <a:pt x="69529" y="56750"/>
                  <a:pt x="69415" y="56863"/>
                </a:cubicBezTo>
                <a:cubicBezTo>
                  <a:pt x="69340" y="56939"/>
                  <a:pt x="69226" y="57052"/>
                  <a:pt x="69189" y="57204"/>
                </a:cubicBezTo>
                <a:lnTo>
                  <a:pt x="69264" y="57317"/>
                </a:lnTo>
                <a:cubicBezTo>
                  <a:pt x="69378" y="57385"/>
                  <a:pt x="69477" y="57399"/>
                  <a:pt x="69555" y="57399"/>
                </a:cubicBezTo>
                <a:cubicBezTo>
                  <a:pt x="69607" y="57399"/>
                  <a:pt x="69650" y="57393"/>
                  <a:pt x="69680" y="57393"/>
                </a:cubicBezTo>
                <a:cubicBezTo>
                  <a:pt x="69793" y="57355"/>
                  <a:pt x="69907" y="57279"/>
                  <a:pt x="69945" y="57204"/>
                </a:cubicBezTo>
                <a:lnTo>
                  <a:pt x="70020" y="57204"/>
                </a:lnTo>
                <a:cubicBezTo>
                  <a:pt x="70058" y="57166"/>
                  <a:pt x="70058" y="57128"/>
                  <a:pt x="70058" y="57052"/>
                </a:cubicBezTo>
                <a:cubicBezTo>
                  <a:pt x="70096" y="57052"/>
                  <a:pt x="70172" y="57052"/>
                  <a:pt x="70209" y="57015"/>
                </a:cubicBezTo>
                <a:cubicBezTo>
                  <a:pt x="70247" y="56977"/>
                  <a:pt x="70247" y="56901"/>
                  <a:pt x="70285" y="56826"/>
                </a:cubicBezTo>
                <a:lnTo>
                  <a:pt x="70285" y="56826"/>
                </a:lnTo>
                <a:cubicBezTo>
                  <a:pt x="70247" y="56863"/>
                  <a:pt x="70209" y="56863"/>
                  <a:pt x="70209" y="56863"/>
                </a:cubicBezTo>
                <a:lnTo>
                  <a:pt x="70361" y="56788"/>
                </a:lnTo>
                <a:cubicBezTo>
                  <a:pt x="70361" y="56750"/>
                  <a:pt x="70361" y="56712"/>
                  <a:pt x="70361" y="56637"/>
                </a:cubicBezTo>
                <a:cubicBezTo>
                  <a:pt x="70361" y="56448"/>
                  <a:pt x="70323" y="56372"/>
                  <a:pt x="70209" y="56334"/>
                </a:cubicBezTo>
                <a:close/>
                <a:moveTo>
                  <a:pt x="24122" y="57431"/>
                </a:moveTo>
                <a:cubicBezTo>
                  <a:pt x="24046" y="57468"/>
                  <a:pt x="23933" y="57544"/>
                  <a:pt x="23933" y="57657"/>
                </a:cubicBezTo>
                <a:cubicBezTo>
                  <a:pt x="23933" y="57695"/>
                  <a:pt x="23971" y="57809"/>
                  <a:pt x="24160" y="57846"/>
                </a:cubicBezTo>
                <a:lnTo>
                  <a:pt x="24311" y="57771"/>
                </a:lnTo>
                <a:cubicBezTo>
                  <a:pt x="24349" y="57733"/>
                  <a:pt x="24387" y="57657"/>
                  <a:pt x="24387" y="57582"/>
                </a:cubicBezTo>
                <a:cubicBezTo>
                  <a:pt x="24387" y="57506"/>
                  <a:pt x="24311" y="57431"/>
                  <a:pt x="24198" y="57431"/>
                </a:cubicBezTo>
                <a:close/>
                <a:moveTo>
                  <a:pt x="15275" y="57468"/>
                </a:moveTo>
                <a:lnTo>
                  <a:pt x="15124" y="57582"/>
                </a:lnTo>
                <a:cubicBezTo>
                  <a:pt x="15124" y="57620"/>
                  <a:pt x="15124" y="57657"/>
                  <a:pt x="15086" y="57695"/>
                </a:cubicBezTo>
                <a:lnTo>
                  <a:pt x="15086" y="57809"/>
                </a:lnTo>
                <a:cubicBezTo>
                  <a:pt x="15151" y="57874"/>
                  <a:pt x="15301" y="57967"/>
                  <a:pt x="15462" y="57967"/>
                </a:cubicBezTo>
                <a:cubicBezTo>
                  <a:pt x="15488" y="57967"/>
                  <a:pt x="15514" y="57965"/>
                  <a:pt x="15540" y="57960"/>
                </a:cubicBezTo>
                <a:cubicBezTo>
                  <a:pt x="15577" y="57922"/>
                  <a:pt x="15691" y="57884"/>
                  <a:pt x="15691" y="57695"/>
                </a:cubicBezTo>
                <a:lnTo>
                  <a:pt x="15691" y="57620"/>
                </a:lnTo>
                <a:cubicBezTo>
                  <a:pt x="15615" y="57544"/>
                  <a:pt x="15502" y="57468"/>
                  <a:pt x="15275" y="57468"/>
                </a:cubicBezTo>
                <a:close/>
                <a:moveTo>
                  <a:pt x="69037" y="57355"/>
                </a:moveTo>
                <a:cubicBezTo>
                  <a:pt x="68886" y="57355"/>
                  <a:pt x="68773" y="57393"/>
                  <a:pt x="68697" y="57431"/>
                </a:cubicBezTo>
                <a:cubicBezTo>
                  <a:pt x="68584" y="57544"/>
                  <a:pt x="68546" y="57657"/>
                  <a:pt x="68584" y="57846"/>
                </a:cubicBezTo>
                <a:lnTo>
                  <a:pt x="68735" y="57960"/>
                </a:lnTo>
                <a:lnTo>
                  <a:pt x="68810" y="57960"/>
                </a:lnTo>
                <a:cubicBezTo>
                  <a:pt x="68848" y="57960"/>
                  <a:pt x="68848" y="57960"/>
                  <a:pt x="68848" y="57998"/>
                </a:cubicBezTo>
                <a:lnTo>
                  <a:pt x="69075" y="57922"/>
                </a:lnTo>
                <a:lnTo>
                  <a:pt x="69226" y="57809"/>
                </a:lnTo>
                <a:cubicBezTo>
                  <a:pt x="69189" y="57733"/>
                  <a:pt x="69151" y="57695"/>
                  <a:pt x="69151" y="57657"/>
                </a:cubicBezTo>
                <a:cubicBezTo>
                  <a:pt x="69113" y="57620"/>
                  <a:pt x="69075" y="57657"/>
                  <a:pt x="69151" y="57544"/>
                </a:cubicBezTo>
                <a:lnTo>
                  <a:pt x="69037" y="57355"/>
                </a:lnTo>
                <a:close/>
                <a:moveTo>
                  <a:pt x="43744" y="57846"/>
                </a:moveTo>
                <a:lnTo>
                  <a:pt x="43555" y="57922"/>
                </a:lnTo>
                <a:cubicBezTo>
                  <a:pt x="43555" y="57960"/>
                  <a:pt x="43517" y="57998"/>
                  <a:pt x="43517" y="58035"/>
                </a:cubicBezTo>
                <a:lnTo>
                  <a:pt x="43631" y="58187"/>
                </a:lnTo>
                <a:cubicBezTo>
                  <a:pt x="43668" y="58187"/>
                  <a:pt x="43668" y="58224"/>
                  <a:pt x="43744" y="58224"/>
                </a:cubicBezTo>
                <a:lnTo>
                  <a:pt x="43895" y="58111"/>
                </a:lnTo>
                <a:cubicBezTo>
                  <a:pt x="43933" y="58111"/>
                  <a:pt x="43933" y="58073"/>
                  <a:pt x="43971" y="58035"/>
                </a:cubicBezTo>
                <a:lnTo>
                  <a:pt x="43857" y="57884"/>
                </a:lnTo>
                <a:cubicBezTo>
                  <a:pt x="43820" y="57884"/>
                  <a:pt x="43782" y="57846"/>
                  <a:pt x="43744" y="57846"/>
                </a:cubicBezTo>
                <a:close/>
                <a:moveTo>
                  <a:pt x="16107" y="57884"/>
                </a:moveTo>
                <a:lnTo>
                  <a:pt x="15955" y="57998"/>
                </a:lnTo>
                <a:lnTo>
                  <a:pt x="15955" y="58149"/>
                </a:lnTo>
                <a:lnTo>
                  <a:pt x="16107" y="58262"/>
                </a:lnTo>
                <a:cubicBezTo>
                  <a:pt x="16140" y="58273"/>
                  <a:pt x="16173" y="58278"/>
                  <a:pt x="16205" y="58278"/>
                </a:cubicBezTo>
                <a:cubicBezTo>
                  <a:pt x="16283" y="58278"/>
                  <a:pt x="16356" y="58251"/>
                  <a:pt x="16409" y="58224"/>
                </a:cubicBezTo>
                <a:cubicBezTo>
                  <a:pt x="16447" y="58187"/>
                  <a:pt x="16485" y="58111"/>
                  <a:pt x="16485" y="58035"/>
                </a:cubicBezTo>
                <a:lnTo>
                  <a:pt x="16485" y="57998"/>
                </a:lnTo>
                <a:lnTo>
                  <a:pt x="16334" y="57884"/>
                </a:lnTo>
                <a:close/>
                <a:moveTo>
                  <a:pt x="78036" y="57771"/>
                </a:moveTo>
                <a:cubicBezTo>
                  <a:pt x="77620" y="57846"/>
                  <a:pt x="77506" y="58035"/>
                  <a:pt x="77620" y="58262"/>
                </a:cubicBezTo>
                <a:lnTo>
                  <a:pt x="77733" y="58338"/>
                </a:lnTo>
                <a:cubicBezTo>
                  <a:pt x="77770" y="58341"/>
                  <a:pt x="77804" y="58343"/>
                  <a:pt x="77837" y="58343"/>
                </a:cubicBezTo>
                <a:cubicBezTo>
                  <a:pt x="78168" y="58343"/>
                  <a:pt x="78266" y="58177"/>
                  <a:pt x="78300" y="58073"/>
                </a:cubicBezTo>
                <a:lnTo>
                  <a:pt x="78187" y="57922"/>
                </a:lnTo>
                <a:cubicBezTo>
                  <a:pt x="78212" y="57922"/>
                  <a:pt x="78220" y="57939"/>
                  <a:pt x="78223" y="57939"/>
                </a:cubicBezTo>
                <a:cubicBezTo>
                  <a:pt x="78225" y="57939"/>
                  <a:pt x="78225" y="57935"/>
                  <a:pt x="78225" y="57922"/>
                </a:cubicBezTo>
                <a:cubicBezTo>
                  <a:pt x="78225" y="57884"/>
                  <a:pt x="78187" y="57846"/>
                  <a:pt x="78149" y="57809"/>
                </a:cubicBezTo>
                <a:lnTo>
                  <a:pt x="78036" y="57771"/>
                </a:lnTo>
                <a:close/>
                <a:moveTo>
                  <a:pt x="78981" y="58035"/>
                </a:moveTo>
                <a:cubicBezTo>
                  <a:pt x="78830" y="58035"/>
                  <a:pt x="78754" y="58035"/>
                  <a:pt x="78678" y="58111"/>
                </a:cubicBezTo>
                <a:cubicBezTo>
                  <a:pt x="78640" y="58149"/>
                  <a:pt x="78565" y="58187"/>
                  <a:pt x="78565" y="58300"/>
                </a:cubicBezTo>
                <a:lnTo>
                  <a:pt x="78603" y="58338"/>
                </a:lnTo>
                <a:lnTo>
                  <a:pt x="78716" y="58414"/>
                </a:lnTo>
                <a:cubicBezTo>
                  <a:pt x="78749" y="58425"/>
                  <a:pt x="78783" y="58429"/>
                  <a:pt x="78815" y="58429"/>
                </a:cubicBezTo>
                <a:cubicBezTo>
                  <a:pt x="78893" y="58429"/>
                  <a:pt x="78965" y="58402"/>
                  <a:pt x="79019" y="58376"/>
                </a:cubicBezTo>
                <a:cubicBezTo>
                  <a:pt x="79056" y="58338"/>
                  <a:pt x="79094" y="58262"/>
                  <a:pt x="79094" y="58187"/>
                </a:cubicBezTo>
                <a:cubicBezTo>
                  <a:pt x="79094" y="58187"/>
                  <a:pt x="79094" y="58149"/>
                  <a:pt x="79094" y="58149"/>
                </a:cubicBezTo>
                <a:lnTo>
                  <a:pt x="78981" y="58035"/>
                </a:lnTo>
                <a:close/>
                <a:moveTo>
                  <a:pt x="58210" y="57982"/>
                </a:moveTo>
                <a:cubicBezTo>
                  <a:pt x="58146" y="57982"/>
                  <a:pt x="58100" y="58009"/>
                  <a:pt x="58073" y="58035"/>
                </a:cubicBezTo>
                <a:lnTo>
                  <a:pt x="58035" y="58035"/>
                </a:lnTo>
                <a:lnTo>
                  <a:pt x="57846" y="58149"/>
                </a:lnTo>
                <a:cubicBezTo>
                  <a:pt x="57846" y="58262"/>
                  <a:pt x="57884" y="58376"/>
                  <a:pt x="57960" y="58414"/>
                </a:cubicBezTo>
                <a:cubicBezTo>
                  <a:pt x="57998" y="58489"/>
                  <a:pt x="58073" y="58489"/>
                  <a:pt x="58187" y="58489"/>
                </a:cubicBezTo>
                <a:lnTo>
                  <a:pt x="58300" y="58376"/>
                </a:lnTo>
                <a:lnTo>
                  <a:pt x="58413" y="58262"/>
                </a:lnTo>
                <a:lnTo>
                  <a:pt x="58413" y="58111"/>
                </a:lnTo>
                <a:lnTo>
                  <a:pt x="58300" y="57998"/>
                </a:lnTo>
                <a:cubicBezTo>
                  <a:pt x="58267" y="57987"/>
                  <a:pt x="58237" y="57982"/>
                  <a:pt x="58210" y="57982"/>
                </a:cubicBezTo>
                <a:close/>
                <a:moveTo>
                  <a:pt x="69240" y="58408"/>
                </a:moveTo>
                <a:cubicBezTo>
                  <a:pt x="68991" y="58408"/>
                  <a:pt x="68958" y="58535"/>
                  <a:pt x="68924" y="58603"/>
                </a:cubicBezTo>
                <a:lnTo>
                  <a:pt x="69075" y="58754"/>
                </a:lnTo>
                <a:cubicBezTo>
                  <a:pt x="69264" y="58716"/>
                  <a:pt x="69378" y="58678"/>
                  <a:pt x="69453" y="58565"/>
                </a:cubicBezTo>
                <a:lnTo>
                  <a:pt x="69340" y="58414"/>
                </a:lnTo>
                <a:cubicBezTo>
                  <a:pt x="69303" y="58409"/>
                  <a:pt x="69270" y="58408"/>
                  <a:pt x="69240" y="58408"/>
                </a:cubicBezTo>
                <a:close/>
                <a:moveTo>
                  <a:pt x="28877" y="58484"/>
                </a:moveTo>
                <a:cubicBezTo>
                  <a:pt x="28615" y="58484"/>
                  <a:pt x="28583" y="58647"/>
                  <a:pt x="28583" y="58716"/>
                </a:cubicBezTo>
                <a:lnTo>
                  <a:pt x="28621" y="58792"/>
                </a:lnTo>
                <a:cubicBezTo>
                  <a:pt x="28669" y="58863"/>
                  <a:pt x="28732" y="58890"/>
                  <a:pt x="28781" y="58890"/>
                </a:cubicBezTo>
                <a:cubicBezTo>
                  <a:pt x="28810" y="58890"/>
                  <a:pt x="28834" y="58881"/>
                  <a:pt x="28848" y="58867"/>
                </a:cubicBezTo>
                <a:cubicBezTo>
                  <a:pt x="28961" y="58867"/>
                  <a:pt x="29037" y="58792"/>
                  <a:pt x="29075" y="58640"/>
                </a:cubicBezTo>
                <a:lnTo>
                  <a:pt x="28961" y="58489"/>
                </a:lnTo>
                <a:cubicBezTo>
                  <a:pt x="28931" y="58486"/>
                  <a:pt x="28903" y="58484"/>
                  <a:pt x="28877" y="58484"/>
                </a:cubicBezTo>
                <a:close/>
                <a:moveTo>
                  <a:pt x="11795" y="58472"/>
                </a:moveTo>
                <a:cubicBezTo>
                  <a:pt x="11771" y="58472"/>
                  <a:pt x="11746" y="58477"/>
                  <a:pt x="11721" y="58489"/>
                </a:cubicBezTo>
                <a:cubicBezTo>
                  <a:pt x="11683" y="58489"/>
                  <a:pt x="11645" y="58527"/>
                  <a:pt x="11645" y="58603"/>
                </a:cubicBezTo>
                <a:lnTo>
                  <a:pt x="11759" y="58754"/>
                </a:lnTo>
                <a:cubicBezTo>
                  <a:pt x="11721" y="58716"/>
                  <a:pt x="11683" y="58716"/>
                  <a:pt x="11683" y="58716"/>
                </a:cubicBezTo>
                <a:cubicBezTo>
                  <a:pt x="11683" y="58754"/>
                  <a:pt x="11683" y="58754"/>
                  <a:pt x="11683" y="58754"/>
                </a:cubicBezTo>
                <a:lnTo>
                  <a:pt x="11834" y="58905"/>
                </a:lnTo>
                <a:lnTo>
                  <a:pt x="11986" y="58905"/>
                </a:lnTo>
                <a:lnTo>
                  <a:pt x="12212" y="58829"/>
                </a:lnTo>
                <a:lnTo>
                  <a:pt x="12212" y="58640"/>
                </a:lnTo>
                <a:lnTo>
                  <a:pt x="12023" y="58527"/>
                </a:lnTo>
                <a:cubicBezTo>
                  <a:pt x="11986" y="58527"/>
                  <a:pt x="11948" y="58527"/>
                  <a:pt x="11910" y="58489"/>
                </a:cubicBezTo>
                <a:cubicBezTo>
                  <a:pt x="11885" y="58489"/>
                  <a:pt x="11843" y="58472"/>
                  <a:pt x="11795" y="58472"/>
                </a:cubicBezTo>
                <a:close/>
                <a:moveTo>
                  <a:pt x="19396" y="58489"/>
                </a:moveTo>
                <a:cubicBezTo>
                  <a:pt x="19245" y="58489"/>
                  <a:pt x="19131" y="58527"/>
                  <a:pt x="19056" y="58565"/>
                </a:cubicBezTo>
                <a:cubicBezTo>
                  <a:pt x="19018" y="58603"/>
                  <a:pt x="18980" y="58678"/>
                  <a:pt x="18980" y="58792"/>
                </a:cubicBezTo>
                <a:lnTo>
                  <a:pt x="19131" y="58905"/>
                </a:lnTo>
                <a:cubicBezTo>
                  <a:pt x="19320" y="58905"/>
                  <a:pt x="19434" y="58792"/>
                  <a:pt x="19472" y="58716"/>
                </a:cubicBezTo>
                <a:lnTo>
                  <a:pt x="19358" y="58640"/>
                </a:lnTo>
                <a:lnTo>
                  <a:pt x="19472" y="58678"/>
                </a:lnTo>
                <a:lnTo>
                  <a:pt x="19396" y="58489"/>
                </a:lnTo>
                <a:close/>
                <a:moveTo>
                  <a:pt x="48243" y="58451"/>
                </a:moveTo>
                <a:lnTo>
                  <a:pt x="48092" y="58489"/>
                </a:lnTo>
                <a:cubicBezTo>
                  <a:pt x="47979" y="58565"/>
                  <a:pt x="47979" y="58754"/>
                  <a:pt x="48092" y="58829"/>
                </a:cubicBezTo>
                <a:cubicBezTo>
                  <a:pt x="48130" y="58867"/>
                  <a:pt x="48168" y="58905"/>
                  <a:pt x="48281" y="58905"/>
                </a:cubicBezTo>
                <a:lnTo>
                  <a:pt x="48432" y="58754"/>
                </a:lnTo>
                <a:cubicBezTo>
                  <a:pt x="48394" y="58603"/>
                  <a:pt x="48357" y="58527"/>
                  <a:pt x="48243" y="58451"/>
                </a:cubicBezTo>
                <a:close/>
                <a:moveTo>
                  <a:pt x="9793" y="58829"/>
                </a:moveTo>
                <a:lnTo>
                  <a:pt x="9642" y="58943"/>
                </a:lnTo>
                <a:lnTo>
                  <a:pt x="9642" y="59018"/>
                </a:lnTo>
                <a:lnTo>
                  <a:pt x="9755" y="59132"/>
                </a:lnTo>
                <a:cubicBezTo>
                  <a:pt x="9793" y="59170"/>
                  <a:pt x="9831" y="59207"/>
                  <a:pt x="9868" y="59207"/>
                </a:cubicBezTo>
                <a:lnTo>
                  <a:pt x="10057" y="59094"/>
                </a:lnTo>
                <a:cubicBezTo>
                  <a:pt x="10057" y="59056"/>
                  <a:pt x="10057" y="59018"/>
                  <a:pt x="10095" y="58981"/>
                </a:cubicBezTo>
                <a:lnTo>
                  <a:pt x="9982" y="58829"/>
                </a:lnTo>
                <a:close/>
                <a:moveTo>
                  <a:pt x="5982" y="58909"/>
                </a:moveTo>
                <a:cubicBezTo>
                  <a:pt x="5922" y="58909"/>
                  <a:pt x="5848" y="58935"/>
                  <a:pt x="5785" y="59018"/>
                </a:cubicBezTo>
                <a:lnTo>
                  <a:pt x="5785" y="59207"/>
                </a:lnTo>
                <a:cubicBezTo>
                  <a:pt x="5880" y="59226"/>
                  <a:pt x="5946" y="59236"/>
                  <a:pt x="5998" y="59236"/>
                </a:cubicBezTo>
                <a:cubicBezTo>
                  <a:pt x="6050" y="59236"/>
                  <a:pt x="6088" y="59226"/>
                  <a:pt x="6125" y="59207"/>
                </a:cubicBezTo>
                <a:cubicBezTo>
                  <a:pt x="6163" y="59170"/>
                  <a:pt x="6201" y="59132"/>
                  <a:pt x="6201" y="59094"/>
                </a:cubicBezTo>
                <a:cubicBezTo>
                  <a:pt x="6201" y="59018"/>
                  <a:pt x="6163" y="58943"/>
                  <a:pt x="6088" y="58943"/>
                </a:cubicBezTo>
                <a:cubicBezTo>
                  <a:pt x="6071" y="58926"/>
                  <a:pt x="6031" y="58909"/>
                  <a:pt x="5982" y="58909"/>
                </a:cubicBezTo>
                <a:close/>
                <a:moveTo>
                  <a:pt x="39245" y="58300"/>
                </a:moveTo>
                <a:cubicBezTo>
                  <a:pt x="39056" y="58414"/>
                  <a:pt x="38716" y="58640"/>
                  <a:pt x="38716" y="58905"/>
                </a:cubicBezTo>
                <a:cubicBezTo>
                  <a:pt x="38716" y="58981"/>
                  <a:pt x="38753" y="59094"/>
                  <a:pt x="38829" y="59170"/>
                </a:cubicBezTo>
                <a:lnTo>
                  <a:pt x="38942" y="59207"/>
                </a:lnTo>
                <a:lnTo>
                  <a:pt x="38980" y="59207"/>
                </a:lnTo>
                <a:cubicBezTo>
                  <a:pt x="39075" y="59226"/>
                  <a:pt x="39122" y="59236"/>
                  <a:pt x="39165" y="59236"/>
                </a:cubicBezTo>
                <a:cubicBezTo>
                  <a:pt x="39207" y="59236"/>
                  <a:pt x="39245" y="59226"/>
                  <a:pt x="39321" y="59207"/>
                </a:cubicBezTo>
                <a:lnTo>
                  <a:pt x="39358" y="59207"/>
                </a:lnTo>
                <a:cubicBezTo>
                  <a:pt x="39321" y="59245"/>
                  <a:pt x="39245" y="59283"/>
                  <a:pt x="39245" y="59397"/>
                </a:cubicBezTo>
                <a:lnTo>
                  <a:pt x="39321" y="59510"/>
                </a:lnTo>
                <a:cubicBezTo>
                  <a:pt x="39354" y="59521"/>
                  <a:pt x="39387" y="59526"/>
                  <a:pt x="39419" y="59526"/>
                </a:cubicBezTo>
                <a:cubicBezTo>
                  <a:pt x="39497" y="59526"/>
                  <a:pt x="39570" y="59499"/>
                  <a:pt x="39623" y="59472"/>
                </a:cubicBezTo>
                <a:cubicBezTo>
                  <a:pt x="39699" y="59434"/>
                  <a:pt x="39736" y="59359"/>
                  <a:pt x="39736" y="59283"/>
                </a:cubicBezTo>
                <a:cubicBezTo>
                  <a:pt x="39736" y="59170"/>
                  <a:pt x="39661" y="59094"/>
                  <a:pt x="39547" y="59094"/>
                </a:cubicBezTo>
                <a:cubicBezTo>
                  <a:pt x="39547" y="59056"/>
                  <a:pt x="39547" y="59056"/>
                  <a:pt x="39547" y="59056"/>
                </a:cubicBezTo>
                <a:cubicBezTo>
                  <a:pt x="39585" y="59018"/>
                  <a:pt x="39623" y="58981"/>
                  <a:pt x="39661" y="58905"/>
                </a:cubicBezTo>
                <a:cubicBezTo>
                  <a:pt x="39736" y="58905"/>
                  <a:pt x="39888" y="58867"/>
                  <a:pt x="39888" y="58716"/>
                </a:cubicBezTo>
                <a:cubicBezTo>
                  <a:pt x="39888" y="58678"/>
                  <a:pt x="39888" y="58678"/>
                  <a:pt x="39850" y="58640"/>
                </a:cubicBezTo>
                <a:lnTo>
                  <a:pt x="39699" y="58565"/>
                </a:lnTo>
                <a:lnTo>
                  <a:pt x="39774" y="58565"/>
                </a:lnTo>
                <a:cubicBezTo>
                  <a:pt x="39736" y="58565"/>
                  <a:pt x="39736" y="58527"/>
                  <a:pt x="39699" y="58527"/>
                </a:cubicBezTo>
                <a:cubicBezTo>
                  <a:pt x="39661" y="58451"/>
                  <a:pt x="39547" y="58300"/>
                  <a:pt x="39321" y="58300"/>
                </a:cubicBezTo>
                <a:close/>
                <a:moveTo>
                  <a:pt x="69491" y="58603"/>
                </a:moveTo>
                <a:lnTo>
                  <a:pt x="69378" y="58754"/>
                </a:lnTo>
                <a:lnTo>
                  <a:pt x="69340" y="58754"/>
                </a:lnTo>
                <a:cubicBezTo>
                  <a:pt x="69264" y="58792"/>
                  <a:pt x="69113" y="58829"/>
                  <a:pt x="69113" y="58981"/>
                </a:cubicBezTo>
                <a:lnTo>
                  <a:pt x="69151" y="59018"/>
                </a:lnTo>
                <a:cubicBezTo>
                  <a:pt x="69075" y="59056"/>
                  <a:pt x="69037" y="59132"/>
                  <a:pt x="69037" y="59245"/>
                </a:cubicBezTo>
                <a:lnTo>
                  <a:pt x="69000" y="59245"/>
                </a:lnTo>
                <a:cubicBezTo>
                  <a:pt x="68924" y="59207"/>
                  <a:pt x="68848" y="59170"/>
                  <a:pt x="68810" y="59170"/>
                </a:cubicBezTo>
                <a:lnTo>
                  <a:pt x="68584" y="59283"/>
                </a:lnTo>
                <a:lnTo>
                  <a:pt x="68584" y="59321"/>
                </a:lnTo>
                <a:lnTo>
                  <a:pt x="68621" y="59321"/>
                </a:lnTo>
                <a:cubicBezTo>
                  <a:pt x="68584" y="59359"/>
                  <a:pt x="68584" y="59359"/>
                  <a:pt x="68546" y="59359"/>
                </a:cubicBezTo>
                <a:lnTo>
                  <a:pt x="68621" y="59510"/>
                </a:lnTo>
                <a:lnTo>
                  <a:pt x="68584" y="59548"/>
                </a:lnTo>
                <a:cubicBezTo>
                  <a:pt x="68584" y="59548"/>
                  <a:pt x="68621" y="59586"/>
                  <a:pt x="68621" y="59586"/>
                </a:cubicBezTo>
                <a:cubicBezTo>
                  <a:pt x="68659" y="59661"/>
                  <a:pt x="68735" y="59737"/>
                  <a:pt x="68848" y="59737"/>
                </a:cubicBezTo>
                <a:cubicBezTo>
                  <a:pt x="68922" y="59737"/>
                  <a:pt x="68959" y="59666"/>
                  <a:pt x="69031" y="59592"/>
                </a:cubicBezTo>
                <a:lnTo>
                  <a:pt x="69031" y="59592"/>
                </a:lnTo>
                <a:cubicBezTo>
                  <a:pt x="69058" y="59603"/>
                  <a:pt x="69085" y="59623"/>
                  <a:pt x="69113" y="59623"/>
                </a:cubicBezTo>
                <a:cubicBezTo>
                  <a:pt x="69226" y="59586"/>
                  <a:pt x="69264" y="59548"/>
                  <a:pt x="69264" y="59472"/>
                </a:cubicBezTo>
                <a:lnTo>
                  <a:pt x="69302" y="59472"/>
                </a:lnTo>
                <a:lnTo>
                  <a:pt x="69378" y="59434"/>
                </a:lnTo>
                <a:cubicBezTo>
                  <a:pt x="69415" y="59359"/>
                  <a:pt x="69453" y="59321"/>
                  <a:pt x="69453" y="59245"/>
                </a:cubicBezTo>
                <a:cubicBezTo>
                  <a:pt x="69491" y="59245"/>
                  <a:pt x="69567" y="59245"/>
                  <a:pt x="69642" y="59207"/>
                </a:cubicBezTo>
                <a:lnTo>
                  <a:pt x="69642" y="59207"/>
                </a:lnTo>
                <a:cubicBezTo>
                  <a:pt x="69642" y="59245"/>
                  <a:pt x="69604" y="59245"/>
                  <a:pt x="69604" y="59245"/>
                </a:cubicBezTo>
                <a:lnTo>
                  <a:pt x="69756" y="59397"/>
                </a:lnTo>
                <a:cubicBezTo>
                  <a:pt x="69983" y="59397"/>
                  <a:pt x="70172" y="59170"/>
                  <a:pt x="70172" y="58981"/>
                </a:cubicBezTo>
                <a:cubicBezTo>
                  <a:pt x="70172" y="58905"/>
                  <a:pt x="70134" y="58829"/>
                  <a:pt x="70096" y="58754"/>
                </a:cubicBezTo>
                <a:lnTo>
                  <a:pt x="69907" y="58792"/>
                </a:lnTo>
                <a:cubicBezTo>
                  <a:pt x="69869" y="58792"/>
                  <a:pt x="69831" y="58754"/>
                  <a:pt x="69793" y="58754"/>
                </a:cubicBezTo>
                <a:cubicBezTo>
                  <a:pt x="69793" y="58716"/>
                  <a:pt x="69756" y="58678"/>
                  <a:pt x="69718" y="58678"/>
                </a:cubicBezTo>
                <a:cubicBezTo>
                  <a:pt x="69680" y="58603"/>
                  <a:pt x="69604" y="58603"/>
                  <a:pt x="69491" y="58603"/>
                </a:cubicBezTo>
                <a:close/>
                <a:moveTo>
                  <a:pt x="49377" y="59472"/>
                </a:moveTo>
                <a:lnTo>
                  <a:pt x="49226" y="59586"/>
                </a:lnTo>
                <a:cubicBezTo>
                  <a:pt x="49226" y="59623"/>
                  <a:pt x="49188" y="59661"/>
                  <a:pt x="49188" y="59737"/>
                </a:cubicBezTo>
                <a:lnTo>
                  <a:pt x="49188" y="59775"/>
                </a:lnTo>
                <a:lnTo>
                  <a:pt x="49226" y="59850"/>
                </a:lnTo>
                <a:cubicBezTo>
                  <a:pt x="49253" y="59877"/>
                  <a:pt x="49317" y="59904"/>
                  <a:pt x="49380" y="59904"/>
                </a:cubicBezTo>
                <a:cubicBezTo>
                  <a:pt x="49405" y="59904"/>
                  <a:pt x="49431" y="59899"/>
                  <a:pt x="49453" y="59888"/>
                </a:cubicBezTo>
                <a:cubicBezTo>
                  <a:pt x="49566" y="59888"/>
                  <a:pt x="49680" y="59812"/>
                  <a:pt x="49755" y="59699"/>
                </a:cubicBezTo>
                <a:lnTo>
                  <a:pt x="49604" y="59548"/>
                </a:lnTo>
                <a:cubicBezTo>
                  <a:pt x="49566" y="59548"/>
                  <a:pt x="49566" y="59548"/>
                  <a:pt x="49566" y="59510"/>
                </a:cubicBezTo>
                <a:cubicBezTo>
                  <a:pt x="49529" y="59510"/>
                  <a:pt x="49453" y="59472"/>
                  <a:pt x="49377" y="59472"/>
                </a:cubicBezTo>
                <a:close/>
                <a:moveTo>
                  <a:pt x="82352" y="59495"/>
                </a:moveTo>
                <a:cubicBezTo>
                  <a:pt x="82313" y="59495"/>
                  <a:pt x="82273" y="59500"/>
                  <a:pt x="82232" y="59510"/>
                </a:cubicBezTo>
                <a:cubicBezTo>
                  <a:pt x="82119" y="59548"/>
                  <a:pt x="82043" y="59699"/>
                  <a:pt x="82081" y="59850"/>
                </a:cubicBezTo>
                <a:lnTo>
                  <a:pt x="82194" y="59926"/>
                </a:lnTo>
                <a:cubicBezTo>
                  <a:pt x="82227" y="59930"/>
                  <a:pt x="82256" y="59932"/>
                  <a:pt x="82284" y="59932"/>
                </a:cubicBezTo>
                <a:cubicBezTo>
                  <a:pt x="82513" y="59932"/>
                  <a:pt x="82581" y="59800"/>
                  <a:pt x="82648" y="59699"/>
                </a:cubicBezTo>
                <a:lnTo>
                  <a:pt x="82610" y="59586"/>
                </a:lnTo>
                <a:cubicBezTo>
                  <a:pt x="82555" y="59530"/>
                  <a:pt x="82459" y="59495"/>
                  <a:pt x="82352" y="59495"/>
                </a:cubicBezTo>
                <a:close/>
                <a:moveTo>
                  <a:pt x="20855" y="59532"/>
                </a:moveTo>
                <a:cubicBezTo>
                  <a:pt x="20788" y="59532"/>
                  <a:pt x="20735" y="59559"/>
                  <a:pt x="20681" y="59586"/>
                </a:cubicBezTo>
                <a:cubicBezTo>
                  <a:pt x="20644" y="59623"/>
                  <a:pt x="20568" y="59699"/>
                  <a:pt x="20606" y="59850"/>
                </a:cubicBezTo>
                <a:lnTo>
                  <a:pt x="20719" y="59926"/>
                </a:lnTo>
                <a:cubicBezTo>
                  <a:pt x="20745" y="59934"/>
                  <a:pt x="20770" y="59939"/>
                  <a:pt x="20795" y="59939"/>
                </a:cubicBezTo>
                <a:cubicBezTo>
                  <a:pt x="20882" y="59939"/>
                  <a:pt x="20963" y="59883"/>
                  <a:pt x="21022" y="59737"/>
                </a:cubicBezTo>
                <a:lnTo>
                  <a:pt x="20946" y="59548"/>
                </a:lnTo>
                <a:cubicBezTo>
                  <a:pt x="20913" y="59537"/>
                  <a:pt x="20883" y="59532"/>
                  <a:pt x="20855" y="59532"/>
                </a:cubicBezTo>
                <a:close/>
                <a:moveTo>
                  <a:pt x="42979" y="59581"/>
                </a:moveTo>
                <a:cubicBezTo>
                  <a:pt x="42717" y="59581"/>
                  <a:pt x="42685" y="59744"/>
                  <a:pt x="42685" y="59812"/>
                </a:cubicBezTo>
                <a:lnTo>
                  <a:pt x="42723" y="59888"/>
                </a:lnTo>
                <a:cubicBezTo>
                  <a:pt x="42779" y="59943"/>
                  <a:pt x="42854" y="59978"/>
                  <a:pt x="42935" y="59978"/>
                </a:cubicBezTo>
                <a:cubicBezTo>
                  <a:pt x="42965" y="59978"/>
                  <a:pt x="42995" y="59974"/>
                  <a:pt x="43026" y="59964"/>
                </a:cubicBezTo>
                <a:cubicBezTo>
                  <a:pt x="43139" y="59926"/>
                  <a:pt x="43177" y="59850"/>
                  <a:pt x="43177" y="59737"/>
                </a:cubicBezTo>
                <a:cubicBezTo>
                  <a:pt x="43177" y="59737"/>
                  <a:pt x="43177" y="59699"/>
                  <a:pt x="43177" y="59699"/>
                </a:cubicBezTo>
                <a:lnTo>
                  <a:pt x="43064" y="59586"/>
                </a:lnTo>
                <a:cubicBezTo>
                  <a:pt x="43033" y="59582"/>
                  <a:pt x="43005" y="59581"/>
                  <a:pt x="42979" y="59581"/>
                </a:cubicBezTo>
                <a:close/>
                <a:moveTo>
                  <a:pt x="56994" y="59712"/>
                </a:moveTo>
                <a:cubicBezTo>
                  <a:pt x="56944" y="59712"/>
                  <a:pt x="56888" y="59721"/>
                  <a:pt x="56825" y="59737"/>
                </a:cubicBezTo>
                <a:cubicBezTo>
                  <a:pt x="56712" y="59775"/>
                  <a:pt x="56599" y="59888"/>
                  <a:pt x="56599" y="60001"/>
                </a:cubicBezTo>
                <a:lnTo>
                  <a:pt x="56788" y="60115"/>
                </a:lnTo>
                <a:lnTo>
                  <a:pt x="56863" y="60115"/>
                </a:lnTo>
                <a:cubicBezTo>
                  <a:pt x="56977" y="60077"/>
                  <a:pt x="57166" y="60039"/>
                  <a:pt x="57204" y="59888"/>
                </a:cubicBezTo>
                <a:lnTo>
                  <a:pt x="57166" y="59775"/>
                </a:lnTo>
                <a:cubicBezTo>
                  <a:pt x="57121" y="59730"/>
                  <a:pt x="57064" y="59712"/>
                  <a:pt x="56994" y="59712"/>
                </a:cubicBezTo>
                <a:close/>
                <a:moveTo>
                  <a:pt x="25634" y="59737"/>
                </a:moveTo>
                <a:cubicBezTo>
                  <a:pt x="25521" y="59737"/>
                  <a:pt x="25483" y="59775"/>
                  <a:pt x="25445" y="59812"/>
                </a:cubicBezTo>
                <a:cubicBezTo>
                  <a:pt x="25407" y="59850"/>
                  <a:pt x="25332" y="59888"/>
                  <a:pt x="25370" y="60039"/>
                </a:cubicBezTo>
                <a:lnTo>
                  <a:pt x="25521" y="60153"/>
                </a:lnTo>
                <a:lnTo>
                  <a:pt x="25634" y="60153"/>
                </a:lnTo>
                <a:lnTo>
                  <a:pt x="25785" y="60001"/>
                </a:lnTo>
                <a:lnTo>
                  <a:pt x="25785" y="59850"/>
                </a:lnTo>
                <a:lnTo>
                  <a:pt x="25634" y="59737"/>
                </a:lnTo>
                <a:close/>
                <a:moveTo>
                  <a:pt x="37317" y="59737"/>
                </a:moveTo>
                <a:cubicBezTo>
                  <a:pt x="37203" y="59775"/>
                  <a:pt x="37014" y="59812"/>
                  <a:pt x="37014" y="60001"/>
                </a:cubicBezTo>
                <a:lnTo>
                  <a:pt x="37014" y="60039"/>
                </a:lnTo>
                <a:lnTo>
                  <a:pt x="37128" y="60153"/>
                </a:lnTo>
                <a:cubicBezTo>
                  <a:pt x="37203" y="60153"/>
                  <a:pt x="37355" y="60153"/>
                  <a:pt x="37468" y="60077"/>
                </a:cubicBezTo>
                <a:cubicBezTo>
                  <a:pt x="37506" y="60039"/>
                  <a:pt x="37544" y="60001"/>
                  <a:pt x="37544" y="59926"/>
                </a:cubicBezTo>
                <a:cubicBezTo>
                  <a:pt x="37544" y="59888"/>
                  <a:pt x="37544" y="59850"/>
                  <a:pt x="37506" y="59812"/>
                </a:cubicBezTo>
                <a:lnTo>
                  <a:pt x="37355" y="59737"/>
                </a:lnTo>
                <a:close/>
                <a:moveTo>
                  <a:pt x="69417" y="59532"/>
                </a:moveTo>
                <a:cubicBezTo>
                  <a:pt x="69384" y="59532"/>
                  <a:pt x="69346" y="59537"/>
                  <a:pt x="69302" y="59548"/>
                </a:cubicBezTo>
                <a:lnTo>
                  <a:pt x="69189" y="59661"/>
                </a:lnTo>
                <a:cubicBezTo>
                  <a:pt x="69189" y="59775"/>
                  <a:pt x="69189" y="59812"/>
                  <a:pt x="69151" y="59888"/>
                </a:cubicBezTo>
                <a:cubicBezTo>
                  <a:pt x="69151" y="59926"/>
                  <a:pt x="69113" y="59964"/>
                  <a:pt x="69113" y="60001"/>
                </a:cubicBezTo>
                <a:lnTo>
                  <a:pt x="69189" y="60115"/>
                </a:lnTo>
                <a:cubicBezTo>
                  <a:pt x="69242" y="60142"/>
                  <a:pt x="69296" y="60168"/>
                  <a:pt x="69336" y="60168"/>
                </a:cubicBezTo>
                <a:cubicBezTo>
                  <a:pt x="69352" y="60168"/>
                  <a:pt x="69367" y="60164"/>
                  <a:pt x="69378" y="60153"/>
                </a:cubicBezTo>
                <a:lnTo>
                  <a:pt x="69415" y="60228"/>
                </a:lnTo>
                <a:cubicBezTo>
                  <a:pt x="69449" y="60239"/>
                  <a:pt x="69479" y="60244"/>
                  <a:pt x="69506" y="60244"/>
                </a:cubicBezTo>
                <a:cubicBezTo>
                  <a:pt x="69573" y="60244"/>
                  <a:pt x="69627" y="60217"/>
                  <a:pt x="69680" y="60190"/>
                </a:cubicBezTo>
                <a:cubicBezTo>
                  <a:pt x="69718" y="60153"/>
                  <a:pt x="69756" y="60115"/>
                  <a:pt x="69756" y="60039"/>
                </a:cubicBezTo>
                <a:cubicBezTo>
                  <a:pt x="69756" y="60001"/>
                  <a:pt x="69718" y="59964"/>
                  <a:pt x="69718" y="59926"/>
                </a:cubicBezTo>
                <a:cubicBezTo>
                  <a:pt x="69756" y="59926"/>
                  <a:pt x="69793" y="59888"/>
                  <a:pt x="69793" y="59888"/>
                </a:cubicBezTo>
                <a:cubicBezTo>
                  <a:pt x="69819" y="59862"/>
                  <a:pt x="69828" y="59836"/>
                  <a:pt x="69830" y="59810"/>
                </a:cubicBezTo>
                <a:lnTo>
                  <a:pt x="69830" y="59810"/>
                </a:lnTo>
                <a:lnTo>
                  <a:pt x="69831" y="59812"/>
                </a:lnTo>
                <a:cubicBezTo>
                  <a:pt x="69831" y="59775"/>
                  <a:pt x="69831" y="59775"/>
                  <a:pt x="69831" y="59775"/>
                </a:cubicBezTo>
                <a:cubicBezTo>
                  <a:pt x="69831" y="59786"/>
                  <a:pt x="69831" y="59798"/>
                  <a:pt x="69830" y="59810"/>
                </a:cubicBezTo>
                <a:lnTo>
                  <a:pt x="69830" y="59810"/>
                </a:lnTo>
                <a:lnTo>
                  <a:pt x="69718" y="59586"/>
                </a:lnTo>
                <a:lnTo>
                  <a:pt x="69604" y="59586"/>
                </a:lnTo>
                <a:cubicBezTo>
                  <a:pt x="69551" y="59559"/>
                  <a:pt x="69498" y="59532"/>
                  <a:pt x="69417" y="59532"/>
                </a:cubicBezTo>
                <a:close/>
                <a:moveTo>
                  <a:pt x="76221" y="59888"/>
                </a:moveTo>
                <a:lnTo>
                  <a:pt x="76183" y="59926"/>
                </a:lnTo>
                <a:cubicBezTo>
                  <a:pt x="76070" y="59926"/>
                  <a:pt x="75881" y="59964"/>
                  <a:pt x="75881" y="60153"/>
                </a:cubicBezTo>
                <a:lnTo>
                  <a:pt x="75918" y="60266"/>
                </a:lnTo>
                <a:cubicBezTo>
                  <a:pt x="75972" y="60293"/>
                  <a:pt x="76025" y="60320"/>
                  <a:pt x="76092" y="60320"/>
                </a:cubicBezTo>
                <a:cubicBezTo>
                  <a:pt x="76120" y="60320"/>
                  <a:pt x="76150" y="60315"/>
                  <a:pt x="76183" y="60304"/>
                </a:cubicBezTo>
                <a:cubicBezTo>
                  <a:pt x="76296" y="60266"/>
                  <a:pt x="76372" y="60153"/>
                  <a:pt x="76372" y="60001"/>
                </a:cubicBezTo>
                <a:lnTo>
                  <a:pt x="76221" y="59888"/>
                </a:lnTo>
                <a:close/>
                <a:moveTo>
                  <a:pt x="15842" y="59964"/>
                </a:moveTo>
                <a:lnTo>
                  <a:pt x="15691" y="60039"/>
                </a:lnTo>
                <a:cubicBezTo>
                  <a:pt x="15615" y="60190"/>
                  <a:pt x="15729" y="60380"/>
                  <a:pt x="15918" y="60380"/>
                </a:cubicBezTo>
                <a:cubicBezTo>
                  <a:pt x="15946" y="60389"/>
                  <a:pt x="15974" y="60394"/>
                  <a:pt x="16002" y="60394"/>
                </a:cubicBezTo>
                <a:cubicBezTo>
                  <a:pt x="16083" y="60394"/>
                  <a:pt x="16154" y="60351"/>
                  <a:pt x="16182" y="60266"/>
                </a:cubicBezTo>
                <a:lnTo>
                  <a:pt x="16069" y="60115"/>
                </a:lnTo>
                <a:cubicBezTo>
                  <a:pt x="16069" y="60115"/>
                  <a:pt x="16031" y="60077"/>
                  <a:pt x="16031" y="60077"/>
                </a:cubicBezTo>
                <a:cubicBezTo>
                  <a:pt x="15993" y="60039"/>
                  <a:pt x="15955" y="59964"/>
                  <a:pt x="15842" y="59964"/>
                </a:cubicBezTo>
                <a:close/>
                <a:moveTo>
                  <a:pt x="87525" y="60190"/>
                </a:moveTo>
                <a:cubicBezTo>
                  <a:pt x="87374" y="60190"/>
                  <a:pt x="87185" y="60266"/>
                  <a:pt x="87185" y="60417"/>
                </a:cubicBezTo>
                <a:lnTo>
                  <a:pt x="87336" y="60417"/>
                </a:lnTo>
                <a:cubicBezTo>
                  <a:pt x="87466" y="60417"/>
                  <a:pt x="87457" y="60501"/>
                  <a:pt x="87570" y="60501"/>
                </a:cubicBezTo>
                <a:cubicBezTo>
                  <a:pt x="87589" y="60501"/>
                  <a:pt x="87612" y="60498"/>
                  <a:pt x="87639" y="60493"/>
                </a:cubicBezTo>
                <a:cubicBezTo>
                  <a:pt x="87639" y="60455"/>
                  <a:pt x="87639" y="60417"/>
                  <a:pt x="87639" y="60417"/>
                </a:cubicBezTo>
                <a:lnTo>
                  <a:pt x="87790" y="60417"/>
                </a:lnTo>
                <a:cubicBezTo>
                  <a:pt x="87790" y="60342"/>
                  <a:pt x="87752" y="60304"/>
                  <a:pt x="87677" y="60228"/>
                </a:cubicBezTo>
                <a:cubicBezTo>
                  <a:pt x="87639" y="60228"/>
                  <a:pt x="87601" y="60190"/>
                  <a:pt x="87525" y="60190"/>
                </a:cubicBezTo>
                <a:close/>
                <a:moveTo>
                  <a:pt x="90127" y="60100"/>
                </a:moveTo>
                <a:cubicBezTo>
                  <a:pt x="90018" y="60100"/>
                  <a:pt x="89915" y="60135"/>
                  <a:pt x="89832" y="60190"/>
                </a:cubicBezTo>
                <a:lnTo>
                  <a:pt x="89794" y="60266"/>
                </a:lnTo>
                <a:lnTo>
                  <a:pt x="89794" y="60417"/>
                </a:lnTo>
                <a:lnTo>
                  <a:pt x="89907" y="60531"/>
                </a:lnTo>
                <a:cubicBezTo>
                  <a:pt x="89954" y="60546"/>
                  <a:pt x="90008" y="60556"/>
                  <a:pt x="90062" y="60556"/>
                </a:cubicBezTo>
                <a:cubicBezTo>
                  <a:pt x="90139" y="60556"/>
                  <a:pt x="90219" y="60537"/>
                  <a:pt x="90285" y="60493"/>
                </a:cubicBezTo>
                <a:cubicBezTo>
                  <a:pt x="90323" y="60455"/>
                  <a:pt x="90361" y="60380"/>
                  <a:pt x="90361" y="60304"/>
                </a:cubicBezTo>
                <a:cubicBezTo>
                  <a:pt x="90361" y="60266"/>
                  <a:pt x="90361" y="60228"/>
                  <a:pt x="90361" y="60190"/>
                </a:cubicBezTo>
                <a:lnTo>
                  <a:pt x="90247" y="60115"/>
                </a:lnTo>
                <a:cubicBezTo>
                  <a:pt x="90207" y="60105"/>
                  <a:pt x="90166" y="60100"/>
                  <a:pt x="90127" y="60100"/>
                </a:cubicBezTo>
                <a:close/>
                <a:moveTo>
                  <a:pt x="64198" y="60266"/>
                </a:moveTo>
                <a:cubicBezTo>
                  <a:pt x="64085" y="60342"/>
                  <a:pt x="64009" y="60417"/>
                  <a:pt x="63971" y="60531"/>
                </a:cubicBezTo>
                <a:cubicBezTo>
                  <a:pt x="63933" y="60569"/>
                  <a:pt x="63896" y="60606"/>
                  <a:pt x="63858" y="60644"/>
                </a:cubicBezTo>
                <a:lnTo>
                  <a:pt x="63971" y="60871"/>
                </a:lnTo>
                <a:cubicBezTo>
                  <a:pt x="64160" y="60833"/>
                  <a:pt x="64425" y="60644"/>
                  <a:pt x="64425" y="60455"/>
                </a:cubicBezTo>
                <a:cubicBezTo>
                  <a:pt x="64425" y="60417"/>
                  <a:pt x="64425" y="60342"/>
                  <a:pt x="64349" y="60304"/>
                </a:cubicBezTo>
                <a:lnTo>
                  <a:pt x="64198" y="60266"/>
                </a:lnTo>
                <a:close/>
                <a:moveTo>
                  <a:pt x="50474" y="60455"/>
                </a:moveTo>
                <a:cubicBezTo>
                  <a:pt x="50360" y="60455"/>
                  <a:pt x="50285" y="60455"/>
                  <a:pt x="50247" y="60531"/>
                </a:cubicBezTo>
                <a:cubicBezTo>
                  <a:pt x="50134" y="60569"/>
                  <a:pt x="50134" y="60682"/>
                  <a:pt x="50134" y="60758"/>
                </a:cubicBezTo>
                <a:cubicBezTo>
                  <a:pt x="50134" y="60795"/>
                  <a:pt x="50134" y="60833"/>
                  <a:pt x="50134" y="60871"/>
                </a:cubicBezTo>
                <a:lnTo>
                  <a:pt x="50285" y="60947"/>
                </a:lnTo>
                <a:cubicBezTo>
                  <a:pt x="50315" y="60957"/>
                  <a:pt x="50346" y="60961"/>
                  <a:pt x="50376" y="60961"/>
                </a:cubicBezTo>
                <a:cubicBezTo>
                  <a:pt x="50459" y="60961"/>
                  <a:pt x="50542" y="60926"/>
                  <a:pt x="50625" y="60871"/>
                </a:cubicBezTo>
                <a:lnTo>
                  <a:pt x="50663" y="60795"/>
                </a:lnTo>
                <a:lnTo>
                  <a:pt x="50663" y="60758"/>
                </a:lnTo>
                <a:cubicBezTo>
                  <a:pt x="50663" y="60720"/>
                  <a:pt x="50625" y="60644"/>
                  <a:pt x="50625" y="60644"/>
                </a:cubicBezTo>
                <a:cubicBezTo>
                  <a:pt x="50587" y="60606"/>
                  <a:pt x="50587" y="60606"/>
                  <a:pt x="50587" y="60606"/>
                </a:cubicBezTo>
                <a:lnTo>
                  <a:pt x="50474" y="60455"/>
                </a:lnTo>
                <a:close/>
                <a:moveTo>
                  <a:pt x="52671" y="60616"/>
                </a:moveTo>
                <a:cubicBezTo>
                  <a:pt x="52638" y="60616"/>
                  <a:pt x="52610" y="60625"/>
                  <a:pt x="52591" y="60644"/>
                </a:cubicBezTo>
                <a:cubicBezTo>
                  <a:pt x="52478" y="60682"/>
                  <a:pt x="52440" y="60758"/>
                  <a:pt x="52440" y="60833"/>
                </a:cubicBezTo>
                <a:cubicBezTo>
                  <a:pt x="52440" y="60909"/>
                  <a:pt x="52515" y="60984"/>
                  <a:pt x="52591" y="61022"/>
                </a:cubicBezTo>
                <a:cubicBezTo>
                  <a:pt x="52667" y="61022"/>
                  <a:pt x="52742" y="61022"/>
                  <a:pt x="52780" y="60984"/>
                </a:cubicBezTo>
                <a:cubicBezTo>
                  <a:pt x="52818" y="60947"/>
                  <a:pt x="52856" y="60871"/>
                  <a:pt x="52856" y="60833"/>
                </a:cubicBezTo>
                <a:cubicBezTo>
                  <a:pt x="52856" y="60758"/>
                  <a:pt x="52818" y="60682"/>
                  <a:pt x="52780" y="60644"/>
                </a:cubicBezTo>
                <a:cubicBezTo>
                  <a:pt x="52742" y="60625"/>
                  <a:pt x="52704" y="60616"/>
                  <a:pt x="52671" y="60616"/>
                </a:cubicBezTo>
                <a:close/>
                <a:moveTo>
                  <a:pt x="17982" y="60742"/>
                </a:moveTo>
                <a:cubicBezTo>
                  <a:pt x="17950" y="60742"/>
                  <a:pt x="17917" y="60747"/>
                  <a:pt x="17884" y="60758"/>
                </a:cubicBezTo>
                <a:cubicBezTo>
                  <a:pt x="17808" y="60758"/>
                  <a:pt x="17732" y="60833"/>
                  <a:pt x="17732" y="60947"/>
                </a:cubicBezTo>
                <a:lnTo>
                  <a:pt x="17884" y="61060"/>
                </a:lnTo>
                <a:lnTo>
                  <a:pt x="17921" y="61060"/>
                </a:lnTo>
                <a:cubicBezTo>
                  <a:pt x="18035" y="61060"/>
                  <a:pt x="18186" y="61060"/>
                  <a:pt x="18224" y="60909"/>
                </a:cubicBezTo>
                <a:lnTo>
                  <a:pt x="18186" y="60795"/>
                </a:lnTo>
                <a:cubicBezTo>
                  <a:pt x="18133" y="60769"/>
                  <a:pt x="18060" y="60742"/>
                  <a:pt x="17982" y="60742"/>
                </a:cubicBezTo>
                <a:close/>
                <a:moveTo>
                  <a:pt x="31192" y="60606"/>
                </a:moveTo>
                <a:cubicBezTo>
                  <a:pt x="31041" y="60606"/>
                  <a:pt x="30889" y="60644"/>
                  <a:pt x="30776" y="60682"/>
                </a:cubicBezTo>
                <a:lnTo>
                  <a:pt x="30738" y="60795"/>
                </a:lnTo>
                <a:cubicBezTo>
                  <a:pt x="30738" y="60871"/>
                  <a:pt x="30776" y="61098"/>
                  <a:pt x="31003" y="61173"/>
                </a:cubicBezTo>
                <a:lnTo>
                  <a:pt x="31230" y="61022"/>
                </a:lnTo>
                <a:cubicBezTo>
                  <a:pt x="31268" y="60984"/>
                  <a:pt x="31343" y="60947"/>
                  <a:pt x="31343" y="60833"/>
                </a:cubicBezTo>
                <a:cubicBezTo>
                  <a:pt x="31343" y="60795"/>
                  <a:pt x="31305" y="60758"/>
                  <a:pt x="31305" y="60720"/>
                </a:cubicBezTo>
                <a:lnTo>
                  <a:pt x="31192" y="60606"/>
                </a:lnTo>
                <a:close/>
                <a:moveTo>
                  <a:pt x="42874" y="61022"/>
                </a:moveTo>
                <a:cubicBezTo>
                  <a:pt x="42723" y="61022"/>
                  <a:pt x="42610" y="61098"/>
                  <a:pt x="42572" y="61211"/>
                </a:cubicBezTo>
                <a:lnTo>
                  <a:pt x="42685" y="61363"/>
                </a:lnTo>
                <a:cubicBezTo>
                  <a:pt x="42685" y="61400"/>
                  <a:pt x="42723" y="61400"/>
                  <a:pt x="42761" y="61438"/>
                </a:cubicBezTo>
                <a:lnTo>
                  <a:pt x="42950" y="61325"/>
                </a:lnTo>
                <a:cubicBezTo>
                  <a:pt x="42950" y="61287"/>
                  <a:pt x="42988" y="61249"/>
                  <a:pt x="42988" y="61173"/>
                </a:cubicBezTo>
                <a:lnTo>
                  <a:pt x="42988" y="61136"/>
                </a:lnTo>
                <a:lnTo>
                  <a:pt x="42874" y="61022"/>
                </a:lnTo>
                <a:close/>
                <a:moveTo>
                  <a:pt x="82873" y="60969"/>
                </a:moveTo>
                <a:cubicBezTo>
                  <a:pt x="82793" y="60969"/>
                  <a:pt x="82739" y="60996"/>
                  <a:pt x="82686" y="61022"/>
                </a:cubicBezTo>
                <a:cubicBezTo>
                  <a:pt x="82648" y="60984"/>
                  <a:pt x="82610" y="60984"/>
                  <a:pt x="82572" y="60984"/>
                </a:cubicBezTo>
                <a:lnTo>
                  <a:pt x="82421" y="61136"/>
                </a:lnTo>
                <a:cubicBezTo>
                  <a:pt x="82421" y="61249"/>
                  <a:pt x="82459" y="61325"/>
                  <a:pt x="82535" y="61400"/>
                </a:cubicBezTo>
                <a:lnTo>
                  <a:pt x="82648" y="61438"/>
                </a:lnTo>
                <a:cubicBezTo>
                  <a:pt x="82799" y="61438"/>
                  <a:pt x="82988" y="61400"/>
                  <a:pt x="83102" y="61287"/>
                </a:cubicBezTo>
                <a:lnTo>
                  <a:pt x="83026" y="61098"/>
                </a:lnTo>
                <a:lnTo>
                  <a:pt x="83064" y="61098"/>
                </a:lnTo>
                <a:lnTo>
                  <a:pt x="82988" y="60984"/>
                </a:lnTo>
                <a:cubicBezTo>
                  <a:pt x="82944" y="60973"/>
                  <a:pt x="82906" y="60969"/>
                  <a:pt x="82873" y="60969"/>
                </a:cubicBezTo>
                <a:close/>
                <a:moveTo>
                  <a:pt x="60001" y="60984"/>
                </a:moveTo>
                <a:cubicBezTo>
                  <a:pt x="59850" y="60984"/>
                  <a:pt x="59774" y="61022"/>
                  <a:pt x="59737" y="61060"/>
                </a:cubicBezTo>
                <a:cubicBezTo>
                  <a:pt x="59623" y="61136"/>
                  <a:pt x="59661" y="61363"/>
                  <a:pt x="59812" y="61476"/>
                </a:cubicBezTo>
                <a:cubicBezTo>
                  <a:pt x="59866" y="61503"/>
                  <a:pt x="59919" y="61529"/>
                  <a:pt x="59986" y="61529"/>
                </a:cubicBezTo>
                <a:cubicBezTo>
                  <a:pt x="60014" y="61529"/>
                  <a:pt x="60044" y="61525"/>
                  <a:pt x="60077" y="61514"/>
                </a:cubicBezTo>
                <a:lnTo>
                  <a:pt x="60190" y="61438"/>
                </a:lnTo>
                <a:cubicBezTo>
                  <a:pt x="60190" y="61400"/>
                  <a:pt x="60190" y="61363"/>
                  <a:pt x="60190" y="61325"/>
                </a:cubicBezTo>
                <a:cubicBezTo>
                  <a:pt x="60190" y="61249"/>
                  <a:pt x="60153" y="61211"/>
                  <a:pt x="60153" y="61173"/>
                </a:cubicBezTo>
                <a:cubicBezTo>
                  <a:pt x="60115" y="61136"/>
                  <a:pt x="60115" y="61136"/>
                  <a:pt x="60115" y="61098"/>
                </a:cubicBezTo>
                <a:lnTo>
                  <a:pt x="60001" y="60984"/>
                </a:lnTo>
                <a:close/>
                <a:moveTo>
                  <a:pt x="41778" y="60947"/>
                </a:moveTo>
                <a:cubicBezTo>
                  <a:pt x="41627" y="60947"/>
                  <a:pt x="41513" y="60984"/>
                  <a:pt x="41476" y="61136"/>
                </a:cubicBezTo>
                <a:lnTo>
                  <a:pt x="41589" y="61287"/>
                </a:lnTo>
                <a:cubicBezTo>
                  <a:pt x="41589" y="61306"/>
                  <a:pt x="41589" y="61325"/>
                  <a:pt x="41589" y="61325"/>
                </a:cubicBezTo>
                <a:cubicBezTo>
                  <a:pt x="41589" y="61438"/>
                  <a:pt x="41589" y="61627"/>
                  <a:pt x="41854" y="61627"/>
                </a:cubicBezTo>
                <a:lnTo>
                  <a:pt x="41929" y="61589"/>
                </a:lnTo>
                <a:cubicBezTo>
                  <a:pt x="42005" y="61552"/>
                  <a:pt x="42043" y="61476"/>
                  <a:pt x="42043" y="61400"/>
                </a:cubicBezTo>
                <a:cubicBezTo>
                  <a:pt x="42043" y="61287"/>
                  <a:pt x="42005" y="61173"/>
                  <a:pt x="41929" y="61098"/>
                </a:cubicBezTo>
                <a:cubicBezTo>
                  <a:pt x="41929" y="61060"/>
                  <a:pt x="41929" y="61060"/>
                  <a:pt x="41929" y="61022"/>
                </a:cubicBezTo>
                <a:lnTo>
                  <a:pt x="41778" y="60947"/>
                </a:lnTo>
                <a:close/>
                <a:moveTo>
                  <a:pt x="87601" y="61249"/>
                </a:moveTo>
                <a:cubicBezTo>
                  <a:pt x="87525" y="61249"/>
                  <a:pt x="87487" y="61249"/>
                  <a:pt x="87450" y="61325"/>
                </a:cubicBezTo>
                <a:cubicBezTo>
                  <a:pt x="87374" y="61325"/>
                  <a:pt x="87298" y="61438"/>
                  <a:pt x="87336" y="61589"/>
                </a:cubicBezTo>
                <a:lnTo>
                  <a:pt x="87487" y="61665"/>
                </a:lnTo>
                <a:lnTo>
                  <a:pt x="87525" y="61665"/>
                </a:lnTo>
                <a:cubicBezTo>
                  <a:pt x="87563" y="61665"/>
                  <a:pt x="87752" y="61665"/>
                  <a:pt x="87790" y="61514"/>
                </a:cubicBezTo>
                <a:lnTo>
                  <a:pt x="87677" y="61476"/>
                </a:lnTo>
                <a:cubicBezTo>
                  <a:pt x="87677" y="61438"/>
                  <a:pt x="87677" y="61438"/>
                  <a:pt x="87677" y="61438"/>
                </a:cubicBezTo>
                <a:lnTo>
                  <a:pt x="87714" y="61363"/>
                </a:lnTo>
                <a:lnTo>
                  <a:pt x="87601" y="61249"/>
                </a:lnTo>
                <a:close/>
                <a:moveTo>
                  <a:pt x="79308" y="58863"/>
                </a:moveTo>
                <a:cubicBezTo>
                  <a:pt x="78964" y="58863"/>
                  <a:pt x="78862" y="59070"/>
                  <a:pt x="78792" y="59245"/>
                </a:cubicBezTo>
                <a:cubicBezTo>
                  <a:pt x="78603" y="59359"/>
                  <a:pt x="78451" y="59510"/>
                  <a:pt x="78338" y="59623"/>
                </a:cubicBezTo>
                <a:cubicBezTo>
                  <a:pt x="78262" y="59737"/>
                  <a:pt x="78187" y="59812"/>
                  <a:pt x="78111" y="59888"/>
                </a:cubicBezTo>
                <a:lnTo>
                  <a:pt x="78073" y="59888"/>
                </a:lnTo>
                <a:cubicBezTo>
                  <a:pt x="78036" y="59964"/>
                  <a:pt x="77998" y="60001"/>
                  <a:pt x="77998" y="60077"/>
                </a:cubicBezTo>
                <a:cubicBezTo>
                  <a:pt x="77998" y="60190"/>
                  <a:pt x="78111" y="60266"/>
                  <a:pt x="78187" y="60342"/>
                </a:cubicBezTo>
                <a:lnTo>
                  <a:pt x="78225" y="60342"/>
                </a:lnTo>
                <a:cubicBezTo>
                  <a:pt x="78225" y="60342"/>
                  <a:pt x="78225" y="60380"/>
                  <a:pt x="78187" y="60417"/>
                </a:cubicBezTo>
                <a:cubicBezTo>
                  <a:pt x="78187" y="60455"/>
                  <a:pt x="78149" y="60531"/>
                  <a:pt x="78149" y="60606"/>
                </a:cubicBezTo>
                <a:cubicBezTo>
                  <a:pt x="78149" y="60682"/>
                  <a:pt x="78187" y="60758"/>
                  <a:pt x="78187" y="60795"/>
                </a:cubicBezTo>
                <a:cubicBezTo>
                  <a:pt x="78225" y="60909"/>
                  <a:pt x="78225" y="60984"/>
                  <a:pt x="78187" y="61098"/>
                </a:cubicBezTo>
                <a:lnTo>
                  <a:pt x="78225" y="61249"/>
                </a:lnTo>
                <a:cubicBezTo>
                  <a:pt x="78225" y="61249"/>
                  <a:pt x="78262" y="61287"/>
                  <a:pt x="78300" y="61325"/>
                </a:cubicBezTo>
                <a:cubicBezTo>
                  <a:pt x="78496" y="61493"/>
                  <a:pt x="78797" y="61724"/>
                  <a:pt x="79124" y="61724"/>
                </a:cubicBezTo>
                <a:cubicBezTo>
                  <a:pt x="79238" y="61724"/>
                  <a:pt x="79355" y="61696"/>
                  <a:pt x="79472" y="61627"/>
                </a:cubicBezTo>
                <a:lnTo>
                  <a:pt x="79510" y="61476"/>
                </a:lnTo>
                <a:cubicBezTo>
                  <a:pt x="79434" y="61363"/>
                  <a:pt x="79359" y="61325"/>
                  <a:pt x="79245" y="61287"/>
                </a:cubicBezTo>
                <a:lnTo>
                  <a:pt x="79170" y="61287"/>
                </a:lnTo>
                <a:cubicBezTo>
                  <a:pt x="79132" y="61249"/>
                  <a:pt x="79056" y="61211"/>
                  <a:pt x="78981" y="61173"/>
                </a:cubicBezTo>
                <a:lnTo>
                  <a:pt x="78943" y="61173"/>
                </a:lnTo>
                <a:cubicBezTo>
                  <a:pt x="78905" y="61136"/>
                  <a:pt x="78905" y="61136"/>
                  <a:pt x="78867" y="61098"/>
                </a:cubicBezTo>
                <a:cubicBezTo>
                  <a:pt x="78830" y="61022"/>
                  <a:pt x="78792" y="60984"/>
                  <a:pt x="78716" y="60947"/>
                </a:cubicBezTo>
                <a:cubicBezTo>
                  <a:pt x="78716" y="60871"/>
                  <a:pt x="78716" y="60758"/>
                  <a:pt x="78754" y="60682"/>
                </a:cubicBezTo>
                <a:cubicBezTo>
                  <a:pt x="78754" y="60493"/>
                  <a:pt x="78754" y="60266"/>
                  <a:pt x="78640" y="60001"/>
                </a:cubicBezTo>
                <a:cubicBezTo>
                  <a:pt x="79056" y="59737"/>
                  <a:pt x="79359" y="59397"/>
                  <a:pt x="79510" y="59018"/>
                </a:cubicBezTo>
                <a:lnTo>
                  <a:pt x="79397" y="58867"/>
                </a:lnTo>
                <a:cubicBezTo>
                  <a:pt x="79366" y="58864"/>
                  <a:pt x="79336" y="58863"/>
                  <a:pt x="79308" y="58863"/>
                </a:cubicBezTo>
                <a:close/>
                <a:moveTo>
                  <a:pt x="69554" y="61375"/>
                </a:moveTo>
                <a:cubicBezTo>
                  <a:pt x="69509" y="61375"/>
                  <a:pt x="69462" y="61385"/>
                  <a:pt x="69415" y="61400"/>
                </a:cubicBezTo>
                <a:cubicBezTo>
                  <a:pt x="69264" y="61438"/>
                  <a:pt x="69189" y="61552"/>
                  <a:pt x="69189" y="61665"/>
                </a:cubicBezTo>
                <a:lnTo>
                  <a:pt x="69226" y="61741"/>
                </a:lnTo>
                <a:cubicBezTo>
                  <a:pt x="69282" y="61796"/>
                  <a:pt x="69357" y="61831"/>
                  <a:pt x="69438" y="61831"/>
                </a:cubicBezTo>
                <a:cubicBezTo>
                  <a:pt x="69468" y="61831"/>
                  <a:pt x="69498" y="61826"/>
                  <a:pt x="69529" y="61816"/>
                </a:cubicBezTo>
                <a:cubicBezTo>
                  <a:pt x="69680" y="61741"/>
                  <a:pt x="69756" y="61627"/>
                  <a:pt x="69756" y="61514"/>
                </a:cubicBezTo>
                <a:lnTo>
                  <a:pt x="69718" y="61438"/>
                </a:lnTo>
                <a:cubicBezTo>
                  <a:pt x="69674" y="61394"/>
                  <a:pt x="69616" y="61375"/>
                  <a:pt x="69554" y="61375"/>
                </a:cubicBezTo>
                <a:close/>
                <a:moveTo>
                  <a:pt x="42799" y="61552"/>
                </a:moveTo>
                <a:cubicBezTo>
                  <a:pt x="42723" y="61589"/>
                  <a:pt x="42685" y="61703"/>
                  <a:pt x="42685" y="61741"/>
                </a:cubicBezTo>
                <a:cubicBezTo>
                  <a:pt x="42685" y="61854"/>
                  <a:pt x="42723" y="61930"/>
                  <a:pt x="42837" y="61930"/>
                </a:cubicBezTo>
                <a:cubicBezTo>
                  <a:pt x="42862" y="61942"/>
                  <a:pt x="42883" y="61946"/>
                  <a:pt x="42902" y="61946"/>
                </a:cubicBezTo>
                <a:cubicBezTo>
                  <a:pt x="42942" y="61946"/>
                  <a:pt x="42975" y="61930"/>
                  <a:pt x="43026" y="61930"/>
                </a:cubicBezTo>
                <a:cubicBezTo>
                  <a:pt x="43064" y="61892"/>
                  <a:pt x="43101" y="61816"/>
                  <a:pt x="43101" y="61741"/>
                </a:cubicBezTo>
                <a:cubicBezTo>
                  <a:pt x="43101" y="61665"/>
                  <a:pt x="43064" y="61627"/>
                  <a:pt x="42988" y="61589"/>
                </a:cubicBezTo>
                <a:cubicBezTo>
                  <a:pt x="42950" y="61552"/>
                  <a:pt x="42874" y="61552"/>
                  <a:pt x="42799" y="61552"/>
                </a:cubicBezTo>
                <a:close/>
                <a:moveTo>
                  <a:pt x="41060" y="61589"/>
                </a:moveTo>
                <a:cubicBezTo>
                  <a:pt x="40984" y="61589"/>
                  <a:pt x="40871" y="61627"/>
                  <a:pt x="40833" y="61665"/>
                </a:cubicBezTo>
                <a:cubicBezTo>
                  <a:pt x="40795" y="61703"/>
                  <a:pt x="40757" y="61741"/>
                  <a:pt x="40757" y="61854"/>
                </a:cubicBezTo>
                <a:lnTo>
                  <a:pt x="40757" y="61892"/>
                </a:lnTo>
                <a:lnTo>
                  <a:pt x="40871" y="62005"/>
                </a:lnTo>
                <a:lnTo>
                  <a:pt x="41060" y="62005"/>
                </a:lnTo>
                <a:lnTo>
                  <a:pt x="41211" y="61892"/>
                </a:lnTo>
                <a:lnTo>
                  <a:pt x="41211" y="61741"/>
                </a:lnTo>
                <a:lnTo>
                  <a:pt x="41060" y="61589"/>
                </a:lnTo>
                <a:close/>
                <a:moveTo>
                  <a:pt x="43971" y="61703"/>
                </a:moveTo>
                <a:cubicBezTo>
                  <a:pt x="43895" y="61703"/>
                  <a:pt x="43820" y="61703"/>
                  <a:pt x="43744" y="61741"/>
                </a:cubicBezTo>
                <a:cubicBezTo>
                  <a:pt x="43668" y="61816"/>
                  <a:pt x="43668" y="61892"/>
                  <a:pt x="43706" y="61967"/>
                </a:cubicBezTo>
                <a:lnTo>
                  <a:pt x="43857" y="62043"/>
                </a:lnTo>
                <a:cubicBezTo>
                  <a:pt x="43895" y="62043"/>
                  <a:pt x="44122" y="62043"/>
                  <a:pt x="44198" y="61892"/>
                </a:cubicBezTo>
                <a:lnTo>
                  <a:pt x="44047" y="61703"/>
                </a:lnTo>
                <a:close/>
                <a:moveTo>
                  <a:pt x="55275" y="61552"/>
                </a:moveTo>
                <a:lnTo>
                  <a:pt x="55162" y="61589"/>
                </a:lnTo>
                <a:cubicBezTo>
                  <a:pt x="55124" y="61665"/>
                  <a:pt x="55124" y="61741"/>
                  <a:pt x="55124" y="61816"/>
                </a:cubicBezTo>
                <a:cubicBezTo>
                  <a:pt x="55124" y="61816"/>
                  <a:pt x="55124" y="61854"/>
                  <a:pt x="55124" y="61854"/>
                </a:cubicBezTo>
                <a:cubicBezTo>
                  <a:pt x="55124" y="61854"/>
                  <a:pt x="55124" y="61892"/>
                  <a:pt x="55086" y="61930"/>
                </a:cubicBezTo>
                <a:lnTo>
                  <a:pt x="55200" y="62081"/>
                </a:lnTo>
                <a:cubicBezTo>
                  <a:pt x="55240" y="62091"/>
                  <a:pt x="55278" y="62096"/>
                  <a:pt x="55313" y="62096"/>
                </a:cubicBezTo>
                <a:cubicBezTo>
                  <a:pt x="55409" y="62096"/>
                  <a:pt x="55485" y="62061"/>
                  <a:pt x="55540" y="62005"/>
                </a:cubicBezTo>
                <a:cubicBezTo>
                  <a:pt x="55616" y="61967"/>
                  <a:pt x="55653" y="61854"/>
                  <a:pt x="55653" y="61741"/>
                </a:cubicBezTo>
                <a:lnTo>
                  <a:pt x="55653" y="61703"/>
                </a:lnTo>
                <a:lnTo>
                  <a:pt x="55502" y="61589"/>
                </a:lnTo>
                <a:lnTo>
                  <a:pt x="55464" y="61589"/>
                </a:lnTo>
                <a:cubicBezTo>
                  <a:pt x="55427" y="61589"/>
                  <a:pt x="55351" y="61552"/>
                  <a:pt x="55275" y="61552"/>
                </a:cubicBezTo>
                <a:close/>
                <a:moveTo>
                  <a:pt x="23668" y="61589"/>
                </a:moveTo>
                <a:lnTo>
                  <a:pt x="23517" y="61741"/>
                </a:lnTo>
                <a:cubicBezTo>
                  <a:pt x="23517" y="61741"/>
                  <a:pt x="23479" y="61778"/>
                  <a:pt x="23479" y="61778"/>
                </a:cubicBezTo>
                <a:cubicBezTo>
                  <a:pt x="23441" y="61854"/>
                  <a:pt x="23441" y="61892"/>
                  <a:pt x="23441" y="61967"/>
                </a:cubicBezTo>
                <a:cubicBezTo>
                  <a:pt x="23441" y="62043"/>
                  <a:pt x="23479" y="62119"/>
                  <a:pt x="23593" y="62156"/>
                </a:cubicBezTo>
                <a:lnTo>
                  <a:pt x="23782" y="62005"/>
                </a:lnTo>
                <a:lnTo>
                  <a:pt x="23782" y="62005"/>
                </a:lnTo>
                <a:cubicBezTo>
                  <a:pt x="23782" y="62043"/>
                  <a:pt x="23744" y="62081"/>
                  <a:pt x="23706" y="62081"/>
                </a:cubicBezTo>
                <a:lnTo>
                  <a:pt x="23744" y="62081"/>
                </a:lnTo>
                <a:cubicBezTo>
                  <a:pt x="23782" y="62100"/>
                  <a:pt x="23819" y="62109"/>
                  <a:pt x="23857" y="62109"/>
                </a:cubicBezTo>
                <a:cubicBezTo>
                  <a:pt x="23895" y="62109"/>
                  <a:pt x="23933" y="62100"/>
                  <a:pt x="23971" y="62081"/>
                </a:cubicBezTo>
                <a:lnTo>
                  <a:pt x="24008" y="61967"/>
                </a:lnTo>
                <a:lnTo>
                  <a:pt x="24008" y="61892"/>
                </a:lnTo>
                <a:lnTo>
                  <a:pt x="23933" y="61816"/>
                </a:lnTo>
                <a:cubicBezTo>
                  <a:pt x="23933" y="61816"/>
                  <a:pt x="23933" y="61778"/>
                  <a:pt x="23895" y="61778"/>
                </a:cubicBezTo>
                <a:cubicBezTo>
                  <a:pt x="23857" y="61703"/>
                  <a:pt x="23819" y="61627"/>
                  <a:pt x="23668" y="61589"/>
                </a:cubicBezTo>
                <a:close/>
                <a:moveTo>
                  <a:pt x="14467" y="61763"/>
                </a:moveTo>
                <a:cubicBezTo>
                  <a:pt x="14402" y="61763"/>
                  <a:pt x="14356" y="61789"/>
                  <a:pt x="14330" y="61816"/>
                </a:cubicBezTo>
                <a:cubicBezTo>
                  <a:pt x="14216" y="61892"/>
                  <a:pt x="14216" y="62043"/>
                  <a:pt x="14330" y="62119"/>
                </a:cubicBezTo>
                <a:cubicBezTo>
                  <a:pt x="14405" y="62194"/>
                  <a:pt x="14481" y="62194"/>
                  <a:pt x="14557" y="62194"/>
                </a:cubicBezTo>
                <a:lnTo>
                  <a:pt x="14670" y="62081"/>
                </a:lnTo>
                <a:lnTo>
                  <a:pt x="14670" y="61892"/>
                </a:lnTo>
                <a:lnTo>
                  <a:pt x="14557" y="61778"/>
                </a:lnTo>
                <a:cubicBezTo>
                  <a:pt x="14523" y="61767"/>
                  <a:pt x="14493" y="61763"/>
                  <a:pt x="14467" y="61763"/>
                </a:cubicBezTo>
                <a:close/>
                <a:moveTo>
                  <a:pt x="65068" y="61854"/>
                </a:moveTo>
                <a:lnTo>
                  <a:pt x="64954" y="61967"/>
                </a:lnTo>
                <a:lnTo>
                  <a:pt x="64954" y="62081"/>
                </a:lnTo>
                <a:lnTo>
                  <a:pt x="65068" y="62194"/>
                </a:lnTo>
                <a:cubicBezTo>
                  <a:pt x="65105" y="62232"/>
                  <a:pt x="65143" y="62232"/>
                  <a:pt x="65181" y="62232"/>
                </a:cubicBezTo>
                <a:lnTo>
                  <a:pt x="65370" y="62119"/>
                </a:lnTo>
                <a:cubicBezTo>
                  <a:pt x="65370" y="62043"/>
                  <a:pt x="65332" y="61967"/>
                  <a:pt x="65257" y="61892"/>
                </a:cubicBezTo>
                <a:cubicBezTo>
                  <a:pt x="65219" y="61854"/>
                  <a:pt x="65181" y="61854"/>
                  <a:pt x="65068" y="61854"/>
                </a:cubicBezTo>
                <a:close/>
                <a:moveTo>
                  <a:pt x="28944" y="61920"/>
                </a:moveTo>
                <a:cubicBezTo>
                  <a:pt x="28926" y="61920"/>
                  <a:pt x="28906" y="61923"/>
                  <a:pt x="28886" y="61930"/>
                </a:cubicBezTo>
                <a:cubicBezTo>
                  <a:pt x="28772" y="61967"/>
                  <a:pt x="28697" y="62043"/>
                  <a:pt x="28697" y="62119"/>
                </a:cubicBezTo>
                <a:cubicBezTo>
                  <a:pt x="28697" y="62194"/>
                  <a:pt x="28734" y="62270"/>
                  <a:pt x="28848" y="62308"/>
                </a:cubicBezTo>
                <a:lnTo>
                  <a:pt x="29037" y="62194"/>
                </a:lnTo>
                <a:lnTo>
                  <a:pt x="29037" y="62194"/>
                </a:lnTo>
                <a:cubicBezTo>
                  <a:pt x="29037" y="62194"/>
                  <a:pt x="28999" y="62232"/>
                  <a:pt x="28999" y="62232"/>
                </a:cubicBezTo>
                <a:cubicBezTo>
                  <a:pt x="29037" y="62232"/>
                  <a:pt x="29112" y="62194"/>
                  <a:pt x="29150" y="62119"/>
                </a:cubicBezTo>
                <a:lnTo>
                  <a:pt x="29112" y="62043"/>
                </a:lnTo>
                <a:cubicBezTo>
                  <a:pt x="29082" y="61981"/>
                  <a:pt x="29026" y="61920"/>
                  <a:pt x="28944" y="61920"/>
                </a:cubicBezTo>
                <a:close/>
                <a:moveTo>
                  <a:pt x="11608" y="62005"/>
                </a:moveTo>
                <a:cubicBezTo>
                  <a:pt x="11494" y="62005"/>
                  <a:pt x="11419" y="62005"/>
                  <a:pt x="11343" y="62043"/>
                </a:cubicBezTo>
                <a:cubicBezTo>
                  <a:pt x="11305" y="62081"/>
                  <a:pt x="11267" y="62119"/>
                  <a:pt x="11267" y="62194"/>
                </a:cubicBezTo>
                <a:lnTo>
                  <a:pt x="11419" y="62308"/>
                </a:lnTo>
                <a:cubicBezTo>
                  <a:pt x="11456" y="62346"/>
                  <a:pt x="11456" y="62383"/>
                  <a:pt x="11532" y="62383"/>
                </a:cubicBezTo>
                <a:lnTo>
                  <a:pt x="11721" y="62308"/>
                </a:lnTo>
                <a:lnTo>
                  <a:pt x="11721" y="62308"/>
                </a:lnTo>
                <a:cubicBezTo>
                  <a:pt x="11721" y="62308"/>
                  <a:pt x="11721" y="62346"/>
                  <a:pt x="11683" y="62346"/>
                </a:cubicBezTo>
                <a:cubicBezTo>
                  <a:pt x="11645" y="62383"/>
                  <a:pt x="11608" y="62383"/>
                  <a:pt x="11608" y="62383"/>
                </a:cubicBezTo>
                <a:lnTo>
                  <a:pt x="11645" y="62383"/>
                </a:lnTo>
                <a:lnTo>
                  <a:pt x="11834" y="62308"/>
                </a:lnTo>
                <a:lnTo>
                  <a:pt x="11834" y="62119"/>
                </a:lnTo>
                <a:lnTo>
                  <a:pt x="11683" y="62005"/>
                </a:lnTo>
                <a:cubicBezTo>
                  <a:pt x="11671" y="62018"/>
                  <a:pt x="11658" y="62022"/>
                  <a:pt x="11647" y="62022"/>
                </a:cubicBezTo>
                <a:cubicBezTo>
                  <a:pt x="11624" y="62022"/>
                  <a:pt x="11608" y="62005"/>
                  <a:pt x="11608" y="62005"/>
                </a:cubicBezTo>
                <a:close/>
                <a:moveTo>
                  <a:pt x="68886" y="62005"/>
                </a:moveTo>
                <a:lnTo>
                  <a:pt x="68773" y="62119"/>
                </a:lnTo>
                <a:lnTo>
                  <a:pt x="68773" y="62156"/>
                </a:lnTo>
                <a:cubicBezTo>
                  <a:pt x="68773" y="62270"/>
                  <a:pt x="68810" y="62346"/>
                  <a:pt x="68848" y="62421"/>
                </a:cubicBezTo>
                <a:lnTo>
                  <a:pt x="68924" y="62459"/>
                </a:lnTo>
                <a:cubicBezTo>
                  <a:pt x="68944" y="62462"/>
                  <a:pt x="68963" y="62463"/>
                  <a:pt x="68981" y="62463"/>
                </a:cubicBezTo>
                <a:cubicBezTo>
                  <a:pt x="69200" y="62463"/>
                  <a:pt x="69264" y="62264"/>
                  <a:pt x="69264" y="62194"/>
                </a:cubicBezTo>
                <a:lnTo>
                  <a:pt x="69264" y="62156"/>
                </a:lnTo>
                <a:lnTo>
                  <a:pt x="69151" y="62005"/>
                </a:lnTo>
                <a:close/>
                <a:moveTo>
                  <a:pt x="14783" y="62005"/>
                </a:moveTo>
                <a:lnTo>
                  <a:pt x="14632" y="62156"/>
                </a:lnTo>
                <a:cubicBezTo>
                  <a:pt x="14632" y="62383"/>
                  <a:pt x="14783" y="62497"/>
                  <a:pt x="14897" y="62535"/>
                </a:cubicBezTo>
                <a:lnTo>
                  <a:pt x="15048" y="62535"/>
                </a:lnTo>
                <a:cubicBezTo>
                  <a:pt x="15124" y="62459"/>
                  <a:pt x="15161" y="62383"/>
                  <a:pt x="15161" y="62308"/>
                </a:cubicBezTo>
                <a:cubicBezTo>
                  <a:pt x="15161" y="62232"/>
                  <a:pt x="15124" y="62156"/>
                  <a:pt x="15048" y="62081"/>
                </a:cubicBezTo>
                <a:cubicBezTo>
                  <a:pt x="14972" y="62043"/>
                  <a:pt x="14859" y="62005"/>
                  <a:pt x="14783" y="62005"/>
                </a:cubicBezTo>
                <a:close/>
                <a:moveTo>
                  <a:pt x="86656" y="61930"/>
                </a:moveTo>
                <a:cubicBezTo>
                  <a:pt x="86467" y="61930"/>
                  <a:pt x="86353" y="62043"/>
                  <a:pt x="86202" y="62156"/>
                </a:cubicBezTo>
                <a:lnTo>
                  <a:pt x="86315" y="62346"/>
                </a:lnTo>
                <a:lnTo>
                  <a:pt x="86240" y="62346"/>
                </a:lnTo>
                <a:lnTo>
                  <a:pt x="86240" y="62459"/>
                </a:lnTo>
                <a:lnTo>
                  <a:pt x="86353" y="62572"/>
                </a:lnTo>
                <a:cubicBezTo>
                  <a:pt x="86410" y="62582"/>
                  <a:pt x="86464" y="62587"/>
                  <a:pt x="86516" y="62587"/>
                </a:cubicBezTo>
                <a:cubicBezTo>
                  <a:pt x="86670" y="62587"/>
                  <a:pt x="86797" y="62544"/>
                  <a:pt x="86883" y="62459"/>
                </a:cubicBezTo>
                <a:cubicBezTo>
                  <a:pt x="86996" y="62383"/>
                  <a:pt x="87034" y="62270"/>
                  <a:pt x="87034" y="62156"/>
                </a:cubicBezTo>
                <a:lnTo>
                  <a:pt x="87034" y="62081"/>
                </a:lnTo>
                <a:cubicBezTo>
                  <a:pt x="86996" y="62005"/>
                  <a:pt x="86920" y="62005"/>
                  <a:pt x="86845" y="62005"/>
                </a:cubicBezTo>
                <a:cubicBezTo>
                  <a:pt x="86807" y="61967"/>
                  <a:pt x="86731" y="61930"/>
                  <a:pt x="86656" y="61930"/>
                </a:cubicBezTo>
                <a:close/>
                <a:moveTo>
                  <a:pt x="74860" y="61741"/>
                </a:moveTo>
                <a:lnTo>
                  <a:pt x="74595" y="61816"/>
                </a:lnTo>
                <a:lnTo>
                  <a:pt x="74557" y="61816"/>
                </a:lnTo>
                <a:cubicBezTo>
                  <a:pt x="74519" y="61797"/>
                  <a:pt x="74472" y="61788"/>
                  <a:pt x="74425" y="61788"/>
                </a:cubicBezTo>
                <a:cubicBezTo>
                  <a:pt x="74378" y="61788"/>
                  <a:pt x="74330" y="61797"/>
                  <a:pt x="74293" y="61816"/>
                </a:cubicBezTo>
                <a:cubicBezTo>
                  <a:pt x="74217" y="61816"/>
                  <a:pt x="74141" y="61854"/>
                  <a:pt x="74141" y="61967"/>
                </a:cubicBezTo>
                <a:lnTo>
                  <a:pt x="74179" y="62043"/>
                </a:lnTo>
                <a:lnTo>
                  <a:pt x="74141" y="62043"/>
                </a:lnTo>
                <a:cubicBezTo>
                  <a:pt x="74104" y="62119"/>
                  <a:pt x="73990" y="62194"/>
                  <a:pt x="74104" y="62421"/>
                </a:cubicBezTo>
                <a:cubicBezTo>
                  <a:pt x="74197" y="62546"/>
                  <a:pt x="74336" y="62587"/>
                  <a:pt x="74482" y="62587"/>
                </a:cubicBezTo>
                <a:cubicBezTo>
                  <a:pt x="74691" y="62587"/>
                  <a:pt x="74915" y="62503"/>
                  <a:pt x="75049" y="62459"/>
                </a:cubicBezTo>
                <a:cubicBezTo>
                  <a:pt x="75087" y="62421"/>
                  <a:pt x="75124" y="62421"/>
                  <a:pt x="75162" y="62421"/>
                </a:cubicBezTo>
                <a:lnTo>
                  <a:pt x="75162" y="62194"/>
                </a:lnTo>
                <a:cubicBezTo>
                  <a:pt x="75162" y="62194"/>
                  <a:pt x="75200" y="62194"/>
                  <a:pt x="75162" y="62232"/>
                </a:cubicBezTo>
                <a:cubicBezTo>
                  <a:pt x="75200" y="62232"/>
                  <a:pt x="75200" y="62232"/>
                  <a:pt x="75200" y="62194"/>
                </a:cubicBezTo>
                <a:cubicBezTo>
                  <a:pt x="75276" y="62156"/>
                  <a:pt x="75313" y="62081"/>
                  <a:pt x="75313" y="62043"/>
                </a:cubicBezTo>
                <a:lnTo>
                  <a:pt x="75238" y="61930"/>
                </a:lnTo>
                <a:cubicBezTo>
                  <a:pt x="75124" y="61892"/>
                  <a:pt x="75087" y="61892"/>
                  <a:pt x="75011" y="61854"/>
                </a:cubicBezTo>
                <a:cubicBezTo>
                  <a:pt x="74935" y="61854"/>
                  <a:pt x="74935" y="61854"/>
                  <a:pt x="74860" y="61741"/>
                </a:cubicBezTo>
                <a:close/>
                <a:moveTo>
                  <a:pt x="43593" y="62421"/>
                </a:moveTo>
                <a:lnTo>
                  <a:pt x="43555" y="62459"/>
                </a:lnTo>
                <a:lnTo>
                  <a:pt x="43442" y="62459"/>
                </a:lnTo>
                <a:cubicBezTo>
                  <a:pt x="43404" y="62497"/>
                  <a:pt x="43366" y="62497"/>
                  <a:pt x="43328" y="62572"/>
                </a:cubicBezTo>
                <a:lnTo>
                  <a:pt x="43442" y="62724"/>
                </a:lnTo>
                <a:cubicBezTo>
                  <a:pt x="43442" y="62724"/>
                  <a:pt x="43404" y="62686"/>
                  <a:pt x="43404" y="62686"/>
                </a:cubicBezTo>
                <a:lnTo>
                  <a:pt x="43404" y="62686"/>
                </a:lnTo>
                <a:cubicBezTo>
                  <a:pt x="43460" y="62771"/>
                  <a:pt x="43517" y="62813"/>
                  <a:pt x="43590" y="62813"/>
                </a:cubicBezTo>
                <a:cubicBezTo>
                  <a:pt x="43614" y="62813"/>
                  <a:pt x="43640" y="62809"/>
                  <a:pt x="43668" y="62799"/>
                </a:cubicBezTo>
                <a:lnTo>
                  <a:pt x="43782" y="62686"/>
                </a:lnTo>
                <a:cubicBezTo>
                  <a:pt x="43782" y="62686"/>
                  <a:pt x="43782" y="62648"/>
                  <a:pt x="43782" y="62648"/>
                </a:cubicBezTo>
                <a:cubicBezTo>
                  <a:pt x="43782" y="62610"/>
                  <a:pt x="43782" y="62459"/>
                  <a:pt x="43593" y="62421"/>
                </a:cubicBezTo>
                <a:close/>
                <a:moveTo>
                  <a:pt x="29264" y="62346"/>
                </a:moveTo>
                <a:lnTo>
                  <a:pt x="29037" y="62459"/>
                </a:lnTo>
                <a:lnTo>
                  <a:pt x="29037" y="62572"/>
                </a:lnTo>
                <a:lnTo>
                  <a:pt x="28999" y="62535"/>
                </a:lnTo>
                <a:cubicBezTo>
                  <a:pt x="28734" y="62572"/>
                  <a:pt x="28734" y="62686"/>
                  <a:pt x="28734" y="62761"/>
                </a:cubicBezTo>
                <a:lnTo>
                  <a:pt x="28886" y="62875"/>
                </a:lnTo>
                <a:lnTo>
                  <a:pt x="29037" y="62875"/>
                </a:lnTo>
                <a:cubicBezTo>
                  <a:pt x="29075" y="62913"/>
                  <a:pt x="29150" y="62950"/>
                  <a:pt x="29188" y="62950"/>
                </a:cubicBezTo>
                <a:cubicBezTo>
                  <a:pt x="29226" y="62950"/>
                  <a:pt x="29226" y="62950"/>
                  <a:pt x="29264" y="62988"/>
                </a:cubicBezTo>
                <a:lnTo>
                  <a:pt x="29453" y="62837"/>
                </a:lnTo>
                <a:cubicBezTo>
                  <a:pt x="29453" y="62799"/>
                  <a:pt x="29453" y="62761"/>
                  <a:pt x="29415" y="62724"/>
                </a:cubicBezTo>
                <a:cubicBezTo>
                  <a:pt x="29453" y="62686"/>
                  <a:pt x="29491" y="62610"/>
                  <a:pt x="29491" y="62535"/>
                </a:cubicBezTo>
                <a:lnTo>
                  <a:pt x="29491" y="62497"/>
                </a:lnTo>
                <a:lnTo>
                  <a:pt x="29377" y="62383"/>
                </a:lnTo>
                <a:cubicBezTo>
                  <a:pt x="29339" y="62383"/>
                  <a:pt x="29302" y="62383"/>
                  <a:pt x="29264" y="62346"/>
                </a:cubicBezTo>
                <a:close/>
                <a:moveTo>
                  <a:pt x="12780" y="62686"/>
                </a:moveTo>
                <a:cubicBezTo>
                  <a:pt x="12704" y="62686"/>
                  <a:pt x="12553" y="62724"/>
                  <a:pt x="12553" y="62913"/>
                </a:cubicBezTo>
                <a:lnTo>
                  <a:pt x="12666" y="63026"/>
                </a:lnTo>
                <a:cubicBezTo>
                  <a:pt x="12780" y="63026"/>
                  <a:pt x="12855" y="63026"/>
                  <a:pt x="12931" y="62988"/>
                </a:cubicBezTo>
                <a:lnTo>
                  <a:pt x="12969" y="62875"/>
                </a:lnTo>
                <a:cubicBezTo>
                  <a:pt x="12969" y="62799"/>
                  <a:pt x="12893" y="62686"/>
                  <a:pt x="12780" y="62686"/>
                </a:cubicBezTo>
                <a:close/>
                <a:moveTo>
                  <a:pt x="42648" y="62620"/>
                </a:moveTo>
                <a:cubicBezTo>
                  <a:pt x="42610" y="62620"/>
                  <a:pt x="42572" y="62629"/>
                  <a:pt x="42534" y="62648"/>
                </a:cubicBezTo>
                <a:cubicBezTo>
                  <a:pt x="42421" y="62724"/>
                  <a:pt x="42383" y="62913"/>
                  <a:pt x="42496" y="62988"/>
                </a:cubicBezTo>
                <a:cubicBezTo>
                  <a:pt x="42534" y="63026"/>
                  <a:pt x="42610" y="63026"/>
                  <a:pt x="42648" y="63026"/>
                </a:cubicBezTo>
                <a:lnTo>
                  <a:pt x="42723" y="62950"/>
                </a:lnTo>
                <a:lnTo>
                  <a:pt x="42723" y="62950"/>
                </a:lnTo>
                <a:cubicBezTo>
                  <a:pt x="42685" y="62988"/>
                  <a:pt x="42648" y="62988"/>
                  <a:pt x="42648" y="62988"/>
                </a:cubicBezTo>
                <a:lnTo>
                  <a:pt x="42837" y="62875"/>
                </a:lnTo>
                <a:lnTo>
                  <a:pt x="42837" y="62761"/>
                </a:lnTo>
                <a:lnTo>
                  <a:pt x="42761" y="62648"/>
                </a:lnTo>
                <a:cubicBezTo>
                  <a:pt x="42723" y="62629"/>
                  <a:pt x="42685" y="62620"/>
                  <a:pt x="42648" y="62620"/>
                </a:cubicBezTo>
                <a:close/>
                <a:moveTo>
                  <a:pt x="44614" y="62648"/>
                </a:moveTo>
                <a:cubicBezTo>
                  <a:pt x="44387" y="62648"/>
                  <a:pt x="44311" y="62761"/>
                  <a:pt x="44236" y="62837"/>
                </a:cubicBezTo>
                <a:cubicBezTo>
                  <a:pt x="44236" y="62875"/>
                  <a:pt x="44198" y="62875"/>
                  <a:pt x="44198" y="62875"/>
                </a:cubicBezTo>
                <a:lnTo>
                  <a:pt x="44236" y="63064"/>
                </a:lnTo>
                <a:cubicBezTo>
                  <a:pt x="44279" y="63086"/>
                  <a:pt x="44335" y="63108"/>
                  <a:pt x="44397" y="63108"/>
                </a:cubicBezTo>
                <a:cubicBezTo>
                  <a:pt x="44442" y="63108"/>
                  <a:pt x="44490" y="63096"/>
                  <a:pt x="44538" y="63064"/>
                </a:cubicBezTo>
                <a:cubicBezTo>
                  <a:pt x="44651" y="63026"/>
                  <a:pt x="44765" y="62913"/>
                  <a:pt x="44765" y="62799"/>
                </a:cubicBezTo>
                <a:lnTo>
                  <a:pt x="44765" y="62724"/>
                </a:lnTo>
                <a:lnTo>
                  <a:pt x="44614" y="62648"/>
                </a:lnTo>
                <a:close/>
                <a:moveTo>
                  <a:pt x="29982" y="62714"/>
                </a:moveTo>
                <a:cubicBezTo>
                  <a:pt x="29944" y="62714"/>
                  <a:pt x="29906" y="62724"/>
                  <a:pt x="29869" y="62761"/>
                </a:cubicBezTo>
                <a:cubicBezTo>
                  <a:pt x="29793" y="62799"/>
                  <a:pt x="29793" y="62875"/>
                  <a:pt x="29755" y="62950"/>
                </a:cubicBezTo>
                <a:lnTo>
                  <a:pt x="29869" y="63064"/>
                </a:lnTo>
                <a:cubicBezTo>
                  <a:pt x="29906" y="63064"/>
                  <a:pt x="29944" y="63102"/>
                  <a:pt x="29944" y="63102"/>
                </a:cubicBezTo>
                <a:cubicBezTo>
                  <a:pt x="29982" y="63102"/>
                  <a:pt x="30020" y="63111"/>
                  <a:pt x="30062" y="63111"/>
                </a:cubicBezTo>
                <a:cubicBezTo>
                  <a:pt x="30105" y="63111"/>
                  <a:pt x="30152" y="63102"/>
                  <a:pt x="30209" y="63064"/>
                </a:cubicBezTo>
                <a:cubicBezTo>
                  <a:pt x="30285" y="63026"/>
                  <a:pt x="30285" y="62950"/>
                  <a:pt x="30285" y="62875"/>
                </a:cubicBezTo>
                <a:lnTo>
                  <a:pt x="30171" y="62761"/>
                </a:lnTo>
                <a:cubicBezTo>
                  <a:pt x="30171" y="62724"/>
                  <a:pt x="30133" y="62724"/>
                  <a:pt x="30095" y="62724"/>
                </a:cubicBezTo>
                <a:cubicBezTo>
                  <a:pt x="30058" y="62724"/>
                  <a:pt x="30020" y="62714"/>
                  <a:pt x="29982" y="62714"/>
                </a:cubicBezTo>
                <a:close/>
                <a:moveTo>
                  <a:pt x="68927" y="62663"/>
                </a:moveTo>
                <a:cubicBezTo>
                  <a:pt x="68876" y="62663"/>
                  <a:pt x="68818" y="62672"/>
                  <a:pt x="68735" y="62686"/>
                </a:cubicBezTo>
                <a:lnTo>
                  <a:pt x="68697" y="62686"/>
                </a:lnTo>
                <a:lnTo>
                  <a:pt x="68584" y="62799"/>
                </a:lnTo>
                <a:cubicBezTo>
                  <a:pt x="68546" y="63026"/>
                  <a:pt x="68697" y="63064"/>
                  <a:pt x="68810" y="63102"/>
                </a:cubicBezTo>
                <a:cubicBezTo>
                  <a:pt x="68810" y="63139"/>
                  <a:pt x="68848" y="63139"/>
                  <a:pt x="68848" y="63139"/>
                </a:cubicBezTo>
                <a:lnTo>
                  <a:pt x="69075" y="63026"/>
                </a:lnTo>
                <a:lnTo>
                  <a:pt x="69113" y="63026"/>
                </a:lnTo>
                <a:cubicBezTo>
                  <a:pt x="69151" y="63026"/>
                  <a:pt x="69264" y="62988"/>
                  <a:pt x="69264" y="62875"/>
                </a:cubicBezTo>
                <a:lnTo>
                  <a:pt x="69226" y="62761"/>
                </a:lnTo>
                <a:cubicBezTo>
                  <a:pt x="69083" y="62689"/>
                  <a:pt x="69015" y="62663"/>
                  <a:pt x="68927" y="62663"/>
                </a:cubicBezTo>
                <a:close/>
                <a:moveTo>
                  <a:pt x="37610" y="62506"/>
                </a:moveTo>
                <a:cubicBezTo>
                  <a:pt x="37572" y="62506"/>
                  <a:pt x="37525" y="62516"/>
                  <a:pt x="37468" y="62535"/>
                </a:cubicBezTo>
                <a:cubicBezTo>
                  <a:pt x="37392" y="62572"/>
                  <a:pt x="37392" y="62610"/>
                  <a:pt x="37355" y="62686"/>
                </a:cubicBezTo>
                <a:lnTo>
                  <a:pt x="37430" y="62761"/>
                </a:lnTo>
                <a:cubicBezTo>
                  <a:pt x="37355" y="62799"/>
                  <a:pt x="37317" y="62950"/>
                  <a:pt x="37392" y="63064"/>
                </a:cubicBezTo>
                <a:lnTo>
                  <a:pt x="37468" y="63139"/>
                </a:lnTo>
                <a:cubicBezTo>
                  <a:pt x="37546" y="63155"/>
                  <a:pt x="37618" y="63164"/>
                  <a:pt x="37681" y="63164"/>
                </a:cubicBezTo>
                <a:cubicBezTo>
                  <a:pt x="37769" y="63164"/>
                  <a:pt x="37840" y="63146"/>
                  <a:pt x="37884" y="63102"/>
                </a:cubicBezTo>
                <a:cubicBezTo>
                  <a:pt x="37959" y="63064"/>
                  <a:pt x="38035" y="62988"/>
                  <a:pt x="38035" y="62837"/>
                </a:cubicBezTo>
                <a:cubicBezTo>
                  <a:pt x="38035" y="62761"/>
                  <a:pt x="38035" y="62686"/>
                  <a:pt x="37997" y="62610"/>
                </a:cubicBezTo>
                <a:lnTo>
                  <a:pt x="37846" y="62535"/>
                </a:lnTo>
                <a:lnTo>
                  <a:pt x="37695" y="62535"/>
                </a:lnTo>
                <a:cubicBezTo>
                  <a:pt x="37676" y="62516"/>
                  <a:pt x="37648" y="62506"/>
                  <a:pt x="37610" y="62506"/>
                </a:cubicBezTo>
                <a:close/>
                <a:moveTo>
                  <a:pt x="51948" y="62535"/>
                </a:moveTo>
                <a:lnTo>
                  <a:pt x="51759" y="62648"/>
                </a:lnTo>
                <a:cubicBezTo>
                  <a:pt x="51759" y="62686"/>
                  <a:pt x="51759" y="62724"/>
                  <a:pt x="51721" y="62761"/>
                </a:cubicBezTo>
                <a:lnTo>
                  <a:pt x="51873" y="62913"/>
                </a:lnTo>
                <a:cubicBezTo>
                  <a:pt x="51873" y="62950"/>
                  <a:pt x="51873" y="63026"/>
                  <a:pt x="51873" y="63064"/>
                </a:cubicBezTo>
                <a:lnTo>
                  <a:pt x="52024" y="63177"/>
                </a:lnTo>
                <a:cubicBezTo>
                  <a:pt x="52251" y="63177"/>
                  <a:pt x="52629" y="63026"/>
                  <a:pt x="52629" y="62837"/>
                </a:cubicBezTo>
                <a:cubicBezTo>
                  <a:pt x="52629" y="62761"/>
                  <a:pt x="52591" y="62724"/>
                  <a:pt x="52553" y="62686"/>
                </a:cubicBezTo>
                <a:lnTo>
                  <a:pt x="52478" y="62686"/>
                </a:lnTo>
                <a:cubicBezTo>
                  <a:pt x="52478" y="62648"/>
                  <a:pt x="52478" y="62610"/>
                  <a:pt x="52402" y="62572"/>
                </a:cubicBezTo>
                <a:lnTo>
                  <a:pt x="52326" y="62535"/>
                </a:lnTo>
                <a:cubicBezTo>
                  <a:pt x="52213" y="62535"/>
                  <a:pt x="52137" y="62535"/>
                  <a:pt x="52062" y="62572"/>
                </a:cubicBezTo>
                <a:cubicBezTo>
                  <a:pt x="52024" y="62572"/>
                  <a:pt x="52024" y="62572"/>
                  <a:pt x="51948" y="62535"/>
                </a:cubicBezTo>
                <a:close/>
                <a:moveTo>
                  <a:pt x="70739" y="62837"/>
                </a:moveTo>
                <a:lnTo>
                  <a:pt x="70587" y="62913"/>
                </a:lnTo>
                <a:cubicBezTo>
                  <a:pt x="70512" y="62950"/>
                  <a:pt x="70398" y="63026"/>
                  <a:pt x="70474" y="63215"/>
                </a:cubicBezTo>
                <a:lnTo>
                  <a:pt x="70550" y="63291"/>
                </a:lnTo>
                <a:cubicBezTo>
                  <a:pt x="70625" y="63291"/>
                  <a:pt x="70701" y="63291"/>
                  <a:pt x="70776" y="63253"/>
                </a:cubicBezTo>
                <a:cubicBezTo>
                  <a:pt x="70852" y="63215"/>
                  <a:pt x="70928" y="63139"/>
                  <a:pt x="70928" y="63026"/>
                </a:cubicBezTo>
                <a:cubicBezTo>
                  <a:pt x="70928" y="62950"/>
                  <a:pt x="70852" y="62875"/>
                  <a:pt x="70739" y="62837"/>
                </a:cubicBezTo>
                <a:close/>
                <a:moveTo>
                  <a:pt x="39770" y="62166"/>
                </a:moveTo>
                <a:cubicBezTo>
                  <a:pt x="39736" y="62166"/>
                  <a:pt x="39699" y="62175"/>
                  <a:pt x="39661" y="62194"/>
                </a:cubicBezTo>
                <a:cubicBezTo>
                  <a:pt x="39510" y="62270"/>
                  <a:pt x="39434" y="62383"/>
                  <a:pt x="39510" y="62497"/>
                </a:cubicBezTo>
                <a:lnTo>
                  <a:pt x="39472" y="62497"/>
                </a:lnTo>
                <a:cubicBezTo>
                  <a:pt x="39434" y="62497"/>
                  <a:pt x="39396" y="62459"/>
                  <a:pt x="39396" y="62459"/>
                </a:cubicBezTo>
                <a:lnTo>
                  <a:pt x="39132" y="62459"/>
                </a:lnTo>
                <a:cubicBezTo>
                  <a:pt x="39132" y="62459"/>
                  <a:pt x="39094" y="62497"/>
                  <a:pt x="39094" y="62497"/>
                </a:cubicBezTo>
                <a:cubicBezTo>
                  <a:pt x="39056" y="62535"/>
                  <a:pt x="38942" y="62648"/>
                  <a:pt x="38980" y="62799"/>
                </a:cubicBezTo>
                <a:lnTo>
                  <a:pt x="39132" y="62875"/>
                </a:lnTo>
                <a:lnTo>
                  <a:pt x="39207" y="62875"/>
                </a:lnTo>
                <a:cubicBezTo>
                  <a:pt x="39245" y="62913"/>
                  <a:pt x="39245" y="62913"/>
                  <a:pt x="39283" y="62950"/>
                </a:cubicBezTo>
                <a:lnTo>
                  <a:pt x="39245" y="62950"/>
                </a:lnTo>
                <a:cubicBezTo>
                  <a:pt x="39283" y="62988"/>
                  <a:pt x="39283" y="63026"/>
                  <a:pt x="39283" y="63064"/>
                </a:cubicBezTo>
                <a:cubicBezTo>
                  <a:pt x="39321" y="63139"/>
                  <a:pt x="39396" y="63291"/>
                  <a:pt x="39585" y="63329"/>
                </a:cubicBezTo>
                <a:lnTo>
                  <a:pt x="39736" y="63291"/>
                </a:lnTo>
                <a:cubicBezTo>
                  <a:pt x="39774" y="63215"/>
                  <a:pt x="39774" y="63177"/>
                  <a:pt x="39774" y="63102"/>
                </a:cubicBezTo>
                <a:cubicBezTo>
                  <a:pt x="39774" y="63102"/>
                  <a:pt x="39812" y="63064"/>
                  <a:pt x="39812" y="63026"/>
                </a:cubicBezTo>
                <a:lnTo>
                  <a:pt x="39774" y="62913"/>
                </a:lnTo>
                <a:lnTo>
                  <a:pt x="39736" y="62913"/>
                </a:lnTo>
                <a:lnTo>
                  <a:pt x="39736" y="62648"/>
                </a:lnTo>
                <a:lnTo>
                  <a:pt x="39699" y="62572"/>
                </a:lnTo>
                <a:lnTo>
                  <a:pt x="39774" y="62572"/>
                </a:lnTo>
                <a:lnTo>
                  <a:pt x="39812" y="62535"/>
                </a:lnTo>
                <a:lnTo>
                  <a:pt x="39736" y="62459"/>
                </a:lnTo>
                <a:lnTo>
                  <a:pt x="39812" y="62497"/>
                </a:lnTo>
                <a:cubicBezTo>
                  <a:pt x="39812" y="62497"/>
                  <a:pt x="39850" y="62459"/>
                  <a:pt x="39850" y="62459"/>
                </a:cubicBezTo>
                <a:cubicBezTo>
                  <a:pt x="39888" y="62383"/>
                  <a:pt x="39925" y="62346"/>
                  <a:pt x="39925" y="62308"/>
                </a:cubicBezTo>
                <a:lnTo>
                  <a:pt x="39850" y="62194"/>
                </a:lnTo>
                <a:cubicBezTo>
                  <a:pt x="39831" y="62175"/>
                  <a:pt x="39803" y="62166"/>
                  <a:pt x="39770" y="62166"/>
                </a:cubicBezTo>
                <a:close/>
                <a:moveTo>
                  <a:pt x="80115" y="62837"/>
                </a:moveTo>
                <a:lnTo>
                  <a:pt x="80002" y="62913"/>
                </a:lnTo>
                <a:cubicBezTo>
                  <a:pt x="79926" y="62988"/>
                  <a:pt x="79888" y="63102"/>
                  <a:pt x="79926" y="63253"/>
                </a:cubicBezTo>
                <a:lnTo>
                  <a:pt x="80039" y="63329"/>
                </a:lnTo>
                <a:cubicBezTo>
                  <a:pt x="80068" y="63329"/>
                  <a:pt x="80108" y="63331"/>
                  <a:pt x="80153" y="63331"/>
                </a:cubicBezTo>
                <a:cubicBezTo>
                  <a:pt x="80287" y="63331"/>
                  <a:pt x="80465" y="63310"/>
                  <a:pt x="80493" y="63139"/>
                </a:cubicBezTo>
                <a:lnTo>
                  <a:pt x="80417" y="63026"/>
                </a:lnTo>
                <a:cubicBezTo>
                  <a:pt x="80417" y="63026"/>
                  <a:pt x="80380" y="62988"/>
                  <a:pt x="80380" y="62988"/>
                </a:cubicBezTo>
                <a:cubicBezTo>
                  <a:pt x="80342" y="62913"/>
                  <a:pt x="80266" y="62875"/>
                  <a:pt x="80115" y="62837"/>
                </a:cubicBezTo>
                <a:close/>
                <a:moveTo>
                  <a:pt x="42912" y="62950"/>
                </a:moveTo>
                <a:lnTo>
                  <a:pt x="42723" y="63102"/>
                </a:lnTo>
                <a:cubicBezTo>
                  <a:pt x="42837" y="63366"/>
                  <a:pt x="42988" y="63366"/>
                  <a:pt x="43026" y="63366"/>
                </a:cubicBezTo>
                <a:cubicBezTo>
                  <a:pt x="43101" y="63329"/>
                  <a:pt x="43177" y="63291"/>
                  <a:pt x="43177" y="63215"/>
                </a:cubicBezTo>
                <a:cubicBezTo>
                  <a:pt x="43177" y="63102"/>
                  <a:pt x="43064" y="63026"/>
                  <a:pt x="42912" y="62950"/>
                </a:cubicBezTo>
                <a:close/>
                <a:moveTo>
                  <a:pt x="681" y="63291"/>
                </a:moveTo>
                <a:cubicBezTo>
                  <a:pt x="566" y="63337"/>
                  <a:pt x="661" y="63411"/>
                  <a:pt x="736" y="63411"/>
                </a:cubicBezTo>
                <a:cubicBezTo>
                  <a:pt x="784" y="63411"/>
                  <a:pt x="824" y="63380"/>
                  <a:pt x="795" y="63291"/>
                </a:cubicBezTo>
                <a:close/>
                <a:moveTo>
                  <a:pt x="26859" y="63132"/>
                </a:moveTo>
                <a:cubicBezTo>
                  <a:pt x="26730" y="63132"/>
                  <a:pt x="26612" y="63230"/>
                  <a:pt x="26579" y="63329"/>
                </a:cubicBezTo>
                <a:lnTo>
                  <a:pt x="26731" y="63480"/>
                </a:lnTo>
                <a:lnTo>
                  <a:pt x="26957" y="63480"/>
                </a:lnTo>
                <a:lnTo>
                  <a:pt x="27109" y="63366"/>
                </a:lnTo>
                <a:cubicBezTo>
                  <a:pt x="27109" y="63177"/>
                  <a:pt x="26957" y="63139"/>
                  <a:pt x="26920" y="63139"/>
                </a:cubicBezTo>
                <a:cubicBezTo>
                  <a:pt x="26899" y="63134"/>
                  <a:pt x="26879" y="63132"/>
                  <a:pt x="26859" y="63132"/>
                </a:cubicBezTo>
                <a:close/>
                <a:moveTo>
                  <a:pt x="18715" y="63177"/>
                </a:moveTo>
                <a:lnTo>
                  <a:pt x="18526" y="63253"/>
                </a:lnTo>
                <a:cubicBezTo>
                  <a:pt x="18526" y="63291"/>
                  <a:pt x="18451" y="63329"/>
                  <a:pt x="18451" y="63404"/>
                </a:cubicBezTo>
                <a:lnTo>
                  <a:pt x="18489" y="63518"/>
                </a:lnTo>
                <a:cubicBezTo>
                  <a:pt x="18564" y="63593"/>
                  <a:pt x="18640" y="63593"/>
                  <a:pt x="18753" y="63593"/>
                </a:cubicBezTo>
                <a:cubicBezTo>
                  <a:pt x="18791" y="63593"/>
                  <a:pt x="18829" y="63555"/>
                  <a:pt x="18904" y="63555"/>
                </a:cubicBezTo>
                <a:lnTo>
                  <a:pt x="18980" y="63555"/>
                </a:lnTo>
                <a:lnTo>
                  <a:pt x="19093" y="63442"/>
                </a:lnTo>
                <a:lnTo>
                  <a:pt x="19093" y="63404"/>
                </a:lnTo>
                <a:cubicBezTo>
                  <a:pt x="19093" y="63215"/>
                  <a:pt x="18867" y="63177"/>
                  <a:pt x="18791" y="63177"/>
                </a:cubicBezTo>
                <a:close/>
                <a:moveTo>
                  <a:pt x="76145" y="63139"/>
                </a:moveTo>
                <a:cubicBezTo>
                  <a:pt x="75881" y="63139"/>
                  <a:pt x="75729" y="63215"/>
                  <a:pt x="75654" y="63442"/>
                </a:cubicBezTo>
                <a:lnTo>
                  <a:pt x="75729" y="63593"/>
                </a:lnTo>
                <a:cubicBezTo>
                  <a:pt x="75776" y="63609"/>
                  <a:pt x="75830" y="63618"/>
                  <a:pt x="75884" y="63618"/>
                </a:cubicBezTo>
                <a:cubicBezTo>
                  <a:pt x="75962" y="63618"/>
                  <a:pt x="76041" y="63600"/>
                  <a:pt x="76107" y="63555"/>
                </a:cubicBezTo>
                <a:cubicBezTo>
                  <a:pt x="76183" y="63555"/>
                  <a:pt x="76259" y="63480"/>
                  <a:pt x="76259" y="63291"/>
                </a:cubicBezTo>
                <a:cubicBezTo>
                  <a:pt x="76259" y="63291"/>
                  <a:pt x="76259" y="63291"/>
                  <a:pt x="76259" y="63253"/>
                </a:cubicBezTo>
                <a:lnTo>
                  <a:pt x="76145" y="63139"/>
                </a:lnTo>
                <a:close/>
                <a:moveTo>
                  <a:pt x="82383" y="63253"/>
                </a:moveTo>
                <a:cubicBezTo>
                  <a:pt x="82232" y="63253"/>
                  <a:pt x="82081" y="63329"/>
                  <a:pt x="82005" y="63404"/>
                </a:cubicBezTo>
                <a:lnTo>
                  <a:pt x="82081" y="63593"/>
                </a:lnTo>
                <a:cubicBezTo>
                  <a:pt x="82043" y="63593"/>
                  <a:pt x="82005" y="63555"/>
                  <a:pt x="82005" y="63518"/>
                </a:cubicBezTo>
                <a:cubicBezTo>
                  <a:pt x="82005" y="63480"/>
                  <a:pt x="82005" y="63480"/>
                  <a:pt x="82005" y="63480"/>
                </a:cubicBezTo>
                <a:lnTo>
                  <a:pt x="82005" y="63480"/>
                </a:lnTo>
                <a:cubicBezTo>
                  <a:pt x="81968" y="63518"/>
                  <a:pt x="81892" y="63631"/>
                  <a:pt x="82081" y="63744"/>
                </a:cubicBezTo>
                <a:lnTo>
                  <a:pt x="82270" y="63744"/>
                </a:lnTo>
                <a:cubicBezTo>
                  <a:pt x="82421" y="63707"/>
                  <a:pt x="82572" y="63707"/>
                  <a:pt x="82686" y="63631"/>
                </a:cubicBezTo>
                <a:lnTo>
                  <a:pt x="82610" y="63404"/>
                </a:lnTo>
                <a:lnTo>
                  <a:pt x="82610" y="63404"/>
                </a:lnTo>
                <a:cubicBezTo>
                  <a:pt x="82610" y="63404"/>
                  <a:pt x="82686" y="63442"/>
                  <a:pt x="82686" y="63518"/>
                </a:cubicBezTo>
                <a:cubicBezTo>
                  <a:pt x="82686" y="63518"/>
                  <a:pt x="82686" y="63518"/>
                  <a:pt x="82686" y="63480"/>
                </a:cubicBezTo>
                <a:lnTo>
                  <a:pt x="82686" y="63329"/>
                </a:lnTo>
                <a:cubicBezTo>
                  <a:pt x="82610" y="63291"/>
                  <a:pt x="82497" y="63253"/>
                  <a:pt x="82383" y="63253"/>
                </a:cubicBezTo>
                <a:close/>
                <a:moveTo>
                  <a:pt x="38149" y="63102"/>
                </a:moveTo>
                <a:lnTo>
                  <a:pt x="38073" y="63215"/>
                </a:lnTo>
                <a:lnTo>
                  <a:pt x="38035" y="63253"/>
                </a:lnTo>
                <a:cubicBezTo>
                  <a:pt x="38035" y="63253"/>
                  <a:pt x="38035" y="63215"/>
                  <a:pt x="38035" y="63215"/>
                </a:cubicBezTo>
                <a:lnTo>
                  <a:pt x="37922" y="63253"/>
                </a:lnTo>
                <a:cubicBezTo>
                  <a:pt x="37884" y="63366"/>
                  <a:pt x="37884" y="63404"/>
                  <a:pt x="37884" y="63442"/>
                </a:cubicBezTo>
                <a:cubicBezTo>
                  <a:pt x="37884" y="63555"/>
                  <a:pt x="37922" y="63593"/>
                  <a:pt x="37959" y="63669"/>
                </a:cubicBezTo>
                <a:lnTo>
                  <a:pt x="37959" y="63744"/>
                </a:lnTo>
                <a:lnTo>
                  <a:pt x="38111" y="63820"/>
                </a:lnTo>
                <a:cubicBezTo>
                  <a:pt x="38224" y="63820"/>
                  <a:pt x="38338" y="63782"/>
                  <a:pt x="38451" y="63707"/>
                </a:cubicBezTo>
                <a:cubicBezTo>
                  <a:pt x="38527" y="63631"/>
                  <a:pt x="38564" y="63555"/>
                  <a:pt x="38564" y="63442"/>
                </a:cubicBezTo>
                <a:cubicBezTo>
                  <a:pt x="38564" y="63291"/>
                  <a:pt x="38451" y="63102"/>
                  <a:pt x="38149" y="63102"/>
                </a:cubicBezTo>
                <a:close/>
                <a:moveTo>
                  <a:pt x="10584" y="63472"/>
                </a:moveTo>
                <a:cubicBezTo>
                  <a:pt x="10562" y="63472"/>
                  <a:pt x="10538" y="63474"/>
                  <a:pt x="10511" y="63480"/>
                </a:cubicBezTo>
                <a:lnTo>
                  <a:pt x="10360" y="63593"/>
                </a:lnTo>
                <a:cubicBezTo>
                  <a:pt x="10360" y="63744"/>
                  <a:pt x="10549" y="63933"/>
                  <a:pt x="10700" y="63933"/>
                </a:cubicBezTo>
                <a:cubicBezTo>
                  <a:pt x="10776" y="63933"/>
                  <a:pt x="10889" y="63896"/>
                  <a:pt x="10927" y="63782"/>
                </a:cubicBezTo>
                <a:lnTo>
                  <a:pt x="10889" y="63631"/>
                </a:lnTo>
                <a:cubicBezTo>
                  <a:pt x="10889" y="63631"/>
                  <a:pt x="10851" y="63631"/>
                  <a:pt x="10851" y="63593"/>
                </a:cubicBezTo>
                <a:cubicBezTo>
                  <a:pt x="10786" y="63561"/>
                  <a:pt x="10721" y="63472"/>
                  <a:pt x="10584" y="63472"/>
                </a:cubicBezTo>
                <a:close/>
                <a:moveTo>
                  <a:pt x="63744" y="63404"/>
                </a:moveTo>
                <a:cubicBezTo>
                  <a:pt x="63631" y="63404"/>
                  <a:pt x="63517" y="63404"/>
                  <a:pt x="63442" y="63442"/>
                </a:cubicBezTo>
                <a:cubicBezTo>
                  <a:pt x="63404" y="63480"/>
                  <a:pt x="63366" y="63555"/>
                  <a:pt x="63366" y="63593"/>
                </a:cubicBezTo>
                <a:cubicBezTo>
                  <a:pt x="63215" y="63669"/>
                  <a:pt x="63253" y="63744"/>
                  <a:pt x="63291" y="63858"/>
                </a:cubicBezTo>
                <a:lnTo>
                  <a:pt x="63328" y="63858"/>
                </a:lnTo>
                <a:cubicBezTo>
                  <a:pt x="63384" y="63913"/>
                  <a:pt x="63459" y="63948"/>
                  <a:pt x="63540" y="63948"/>
                </a:cubicBezTo>
                <a:cubicBezTo>
                  <a:pt x="63570" y="63948"/>
                  <a:pt x="63600" y="63944"/>
                  <a:pt x="63631" y="63933"/>
                </a:cubicBezTo>
                <a:cubicBezTo>
                  <a:pt x="63782" y="63858"/>
                  <a:pt x="63858" y="63707"/>
                  <a:pt x="63858" y="63555"/>
                </a:cubicBezTo>
                <a:lnTo>
                  <a:pt x="63858" y="63518"/>
                </a:lnTo>
                <a:lnTo>
                  <a:pt x="63744" y="63404"/>
                </a:lnTo>
                <a:close/>
                <a:moveTo>
                  <a:pt x="18640" y="63631"/>
                </a:moveTo>
                <a:cubicBezTo>
                  <a:pt x="18526" y="63631"/>
                  <a:pt x="18413" y="63669"/>
                  <a:pt x="18375" y="63820"/>
                </a:cubicBezTo>
                <a:lnTo>
                  <a:pt x="18489" y="63971"/>
                </a:lnTo>
                <a:cubicBezTo>
                  <a:pt x="18640" y="63971"/>
                  <a:pt x="18715" y="63971"/>
                  <a:pt x="18753" y="63933"/>
                </a:cubicBezTo>
                <a:lnTo>
                  <a:pt x="18829" y="63820"/>
                </a:lnTo>
                <a:cubicBezTo>
                  <a:pt x="18829" y="63707"/>
                  <a:pt x="18753" y="63631"/>
                  <a:pt x="18640" y="63631"/>
                </a:cubicBezTo>
                <a:close/>
                <a:moveTo>
                  <a:pt x="43782" y="63264"/>
                </a:moveTo>
                <a:cubicBezTo>
                  <a:pt x="43658" y="63264"/>
                  <a:pt x="43569" y="63352"/>
                  <a:pt x="43517" y="63404"/>
                </a:cubicBezTo>
                <a:cubicBezTo>
                  <a:pt x="43487" y="63374"/>
                  <a:pt x="43431" y="63318"/>
                  <a:pt x="43371" y="63318"/>
                </a:cubicBezTo>
                <a:cubicBezTo>
                  <a:pt x="43357" y="63318"/>
                  <a:pt x="43343" y="63321"/>
                  <a:pt x="43328" y="63329"/>
                </a:cubicBezTo>
                <a:cubicBezTo>
                  <a:pt x="43253" y="63329"/>
                  <a:pt x="43215" y="63366"/>
                  <a:pt x="43177" y="63442"/>
                </a:cubicBezTo>
                <a:cubicBezTo>
                  <a:pt x="43139" y="63480"/>
                  <a:pt x="43139" y="63480"/>
                  <a:pt x="43139" y="63518"/>
                </a:cubicBezTo>
                <a:lnTo>
                  <a:pt x="43177" y="63518"/>
                </a:lnTo>
                <a:lnTo>
                  <a:pt x="43177" y="63555"/>
                </a:lnTo>
                <a:cubicBezTo>
                  <a:pt x="43064" y="63555"/>
                  <a:pt x="42950" y="63593"/>
                  <a:pt x="42912" y="63744"/>
                </a:cubicBezTo>
                <a:lnTo>
                  <a:pt x="42988" y="63971"/>
                </a:lnTo>
                <a:cubicBezTo>
                  <a:pt x="43064" y="63971"/>
                  <a:pt x="43177" y="63933"/>
                  <a:pt x="43215" y="63896"/>
                </a:cubicBezTo>
                <a:cubicBezTo>
                  <a:pt x="43253" y="63858"/>
                  <a:pt x="43290" y="63820"/>
                  <a:pt x="43290" y="63707"/>
                </a:cubicBezTo>
                <a:cubicBezTo>
                  <a:pt x="43316" y="63719"/>
                  <a:pt x="43337" y="63723"/>
                  <a:pt x="43355" y="63723"/>
                </a:cubicBezTo>
                <a:cubicBezTo>
                  <a:pt x="43391" y="63723"/>
                  <a:pt x="43416" y="63707"/>
                  <a:pt x="43442" y="63707"/>
                </a:cubicBezTo>
                <a:cubicBezTo>
                  <a:pt x="43479" y="63707"/>
                  <a:pt x="43479" y="63707"/>
                  <a:pt x="43517" y="63744"/>
                </a:cubicBezTo>
                <a:lnTo>
                  <a:pt x="43706" y="63669"/>
                </a:lnTo>
                <a:cubicBezTo>
                  <a:pt x="43744" y="63631"/>
                  <a:pt x="43744" y="63593"/>
                  <a:pt x="43782" y="63593"/>
                </a:cubicBezTo>
                <a:cubicBezTo>
                  <a:pt x="43820" y="63593"/>
                  <a:pt x="44009" y="63593"/>
                  <a:pt x="44009" y="63442"/>
                </a:cubicBezTo>
                <a:lnTo>
                  <a:pt x="43971" y="63329"/>
                </a:lnTo>
                <a:cubicBezTo>
                  <a:pt x="43901" y="63282"/>
                  <a:pt x="43837" y="63264"/>
                  <a:pt x="43782" y="63264"/>
                </a:cubicBezTo>
                <a:close/>
                <a:moveTo>
                  <a:pt x="68470" y="63518"/>
                </a:moveTo>
                <a:lnTo>
                  <a:pt x="68319" y="63555"/>
                </a:lnTo>
                <a:cubicBezTo>
                  <a:pt x="68281" y="63593"/>
                  <a:pt x="68281" y="63593"/>
                  <a:pt x="68243" y="63593"/>
                </a:cubicBezTo>
                <a:cubicBezTo>
                  <a:pt x="68206" y="63669"/>
                  <a:pt x="68130" y="63707"/>
                  <a:pt x="68092" y="63820"/>
                </a:cubicBezTo>
                <a:lnTo>
                  <a:pt x="68206" y="63971"/>
                </a:lnTo>
                <a:cubicBezTo>
                  <a:pt x="68281" y="63971"/>
                  <a:pt x="68395" y="63933"/>
                  <a:pt x="68470" y="63896"/>
                </a:cubicBezTo>
                <a:cubicBezTo>
                  <a:pt x="68546" y="63820"/>
                  <a:pt x="68621" y="63744"/>
                  <a:pt x="68621" y="63707"/>
                </a:cubicBezTo>
                <a:cubicBezTo>
                  <a:pt x="68621" y="63631"/>
                  <a:pt x="68546" y="63555"/>
                  <a:pt x="68470" y="63518"/>
                </a:cubicBezTo>
                <a:close/>
                <a:moveTo>
                  <a:pt x="78187" y="63555"/>
                </a:moveTo>
                <a:lnTo>
                  <a:pt x="78073" y="63593"/>
                </a:lnTo>
                <a:cubicBezTo>
                  <a:pt x="78073" y="63631"/>
                  <a:pt x="78036" y="63631"/>
                  <a:pt x="78036" y="63631"/>
                </a:cubicBezTo>
                <a:cubicBezTo>
                  <a:pt x="77960" y="63669"/>
                  <a:pt x="77884" y="63744"/>
                  <a:pt x="77884" y="63820"/>
                </a:cubicBezTo>
                <a:cubicBezTo>
                  <a:pt x="77884" y="63896"/>
                  <a:pt x="77960" y="63971"/>
                  <a:pt x="78073" y="64009"/>
                </a:cubicBezTo>
                <a:lnTo>
                  <a:pt x="78262" y="63896"/>
                </a:lnTo>
                <a:cubicBezTo>
                  <a:pt x="78262" y="63896"/>
                  <a:pt x="78262" y="63896"/>
                  <a:pt x="78300" y="63858"/>
                </a:cubicBezTo>
                <a:cubicBezTo>
                  <a:pt x="78338" y="63820"/>
                  <a:pt x="78376" y="63782"/>
                  <a:pt x="78376" y="63707"/>
                </a:cubicBezTo>
                <a:cubicBezTo>
                  <a:pt x="78376" y="63669"/>
                  <a:pt x="78338" y="63593"/>
                  <a:pt x="78187" y="63555"/>
                </a:cubicBezTo>
                <a:close/>
                <a:moveTo>
                  <a:pt x="40606" y="63669"/>
                </a:moveTo>
                <a:lnTo>
                  <a:pt x="40493" y="63782"/>
                </a:lnTo>
                <a:cubicBezTo>
                  <a:pt x="40455" y="63820"/>
                  <a:pt x="40417" y="63858"/>
                  <a:pt x="40379" y="63896"/>
                </a:cubicBezTo>
                <a:lnTo>
                  <a:pt x="40530" y="64047"/>
                </a:lnTo>
                <a:lnTo>
                  <a:pt x="40682" y="64047"/>
                </a:lnTo>
                <a:lnTo>
                  <a:pt x="40833" y="63933"/>
                </a:lnTo>
                <a:lnTo>
                  <a:pt x="40833" y="63858"/>
                </a:lnTo>
                <a:lnTo>
                  <a:pt x="40833" y="63820"/>
                </a:lnTo>
                <a:cubicBezTo>
                  <a:pt x="40833" y="63820"/>
                  <a:pt x="40833" y="63744"/>
                  <a:pt x="40757" y="63707"/>
                </a:cubicBezTo>
                <a:cubicBezTo>
                  <a:pt x="40719" y="63669"/>
                  <a:pt x="40682" y="63669"/>
                  <a:pt x="40606" y="63669"/>
                </a:cubicBezTo>
                <a:close/>
                <a:moveTo>
                  <a:pt x="49982" y="63669"/>
                </a:moveTo>
                <a:cubicBezTo>
                  <a:pt x="49907" y="63669"/>
                  <a:pt x="49680" y="63707"/>
                  <a:pt x="49604" y="63858"/>
                </a:cubicBezTo>
                <a:lnTo>
                  <a:pt x="49642" y="63971"/>
                </a:lnTo>
                <a:cubicBezTo>
                  <a:pt x="49697" y="64027"/>
                  <a:pt x="49773" y="64062"/>
                  <a:pt x="49854" y="64062"/>
                </a:cubicBezTo>
                <a:cubicBezTo>
                  <a:pt x="49884" y="64062"/>
                  <a:pt x="49914" y="64057"/>
                  <a:pt x="49944" y="64047"/>
                </a:cubicBezTo>
                <a:cubicBezTo>
                  <a:pt x="50058" y="64009"/>
                  <a:pt x="50134" y="63933"/>
                  <a:pt x="50134" y="63820"/>
                </a:cubicBezTo>
                <a:cubicBezTo>
                  <a:pt x="50134" y="63820"/>
                  <a:pt x="50096" y="63782"/>
                  <a:pt x="50096" y="63782"/>
                </a:cubicBezTo>
                <a:lnTo>
                  <a:pt x="49982" y="63669"/>
                </a:lnTo>
                <a:close/>
                <a:moveTo>
                  <a:pt x="45748" y="63707"/>
                </a:moveTo>
                <a:cubicBezTo>
                  <a:pt x="45672" y="63744"/>
                  <a:pt x="45483" y="63744"/>
                  <a:pt x="45408" y="63896"/>
                </a:cubicBezTo>
                <a:lnTo>
                  <a:pt x="45521" y="64047"/>
                </a:lnTo>
                <a:lnTo>
                  <a:pt x="45597" y="64047"/>
                </a:lnTo>
                <a:cubicBezTo>
                  <a:pt x="45628" y="64063"/>
                  <a:pt x="45666" y="64072"/>
                  <a:pt x="45705" y="64072"/>
                </a:cubicBezTo>
                <a:cubicBezTo>
                  <a:pt x="45760" y="64072"/>
                  <a:pt x="45817" y="64053"/>
                  <a:pt x="45861" y="64009"/>
                </a:cubicBezTo>
                <a:cubicBezTo>
                  <a:pt x="45899" y="63971"/>
                  <a:pt x="45899" y="63933"/>
                  <a:pt x="45899" y="63896"/>
                </a:cubicBezTo>
                <a:cubicBezTo>
                  <a:pt x="45899" y="63858"/>
                  <a:pt x="45899" y="63820"/>
                  <a:pt x="45899" y="63820"/>
                </a:cubicBezTo>
                <a:lnTo>
                  <a:pt x="45748" y="63707"/>
                </a:lnTo>
                <a:close/>
                <a:moveTo>
                  <a:pt x="23517" y="63858"/>
                </a:moveTo>
                <a:cubicBezTo>
                  <a:pt x="23517" y="63858"/>
                  <a:pt x="23517" y="63858"/>
                  <a:pt x="23517" y="63896"/>
                </a:cubicBezTo>
                <a:lnTo>
                  <a:pt x="23366" y="63896"/>
                </a:lnTo>
                <a:cubicBezTo>
                  <a:pt x="23366" y="64009"/>
                  <a:pt x="23479" y="64122"/>
                  <a:pt x="23630" y="64122"/>
                </a:cubicBezTo>
                <a:cubicBezTo>
                  <a:pt x="23782" y="64122"/>
                  <a:pt x="23895" y="64009"/>
                  <a:pt x="23895" y="63896"/>
                </a:cubicBezTo>
                <a:lnTo>
                  <a:pt x="23744" y="63896"/>
                </a:lnTo>
                <a:cubicBezTo>
                  <a:pt x="23744" y="63858"/>
                  <a:pt x="23782" y="63858"/>
                  <a:pt x="23744" y="63858"/>
                </a:cubicBezTo>
                <a:close/>
                <a:moveTo>
                  <a:pt x="16749" y="63820"/>
                </a:moveTo>
                <a:cubicBezTo>
                  <a:pt x="16674" y="63820"/>
                  <a:pt x="16560" y="63858"/>
                  <a:pt x="16523" y="64047"/>
                </a:cubicBezTo>
                <a:lnTo>
                  <a:pt x="16636" y="64160"/>
                </a:lnTo>
                <a:cubicBezTo>
                  <a:pt x="16749" y="64160"/>
                  <a:pt x="16825" y="64160"/>
                  <a:pt x="16901" y="64122"/>
                </a:cubicBezTo>
                <a:lnTo>
                  <a:pt x="16976" y="64009"/>
                </a:lnTo>
                <a:cubicBezTo>
                  <a:pt x="16976" y="63933"/>
                  <a:pt x="16863" y="63858"/>
                  <a:pt x="16749" y="63820"/>
                </a:cubicBezTo>
                <a:close/>
                <a:moveTo>
                  <a:pt x="75162" y="63669"/>
                </a:moveTo>
                <a:cubicBezTo>
                  <a:pt x="74898" y="63669"/>
                  <a:pt x="74784" y="63820"/>
                  <a:pt x="74784" y="64047"/>
                </a:cubicBezTo>
                <a:lnTo>
                  <a:pt x="74935" y="64160"/>
                </a:lnTo>
                <a:lnTo>
                  <a:pt x="75011" y="64160"/>
                </a:lnTo>
                <a:cubicBezTo>
                  <a:pt x="75087" y="64160"/>
                  <a:pt x="75276" y="64160"/>
                  <a:pt x="75313" y="64009"/>
                </a:cubicBezTo>
                <a:lnTo>
                  <a:pt x="75276" y="63971"/>
                </a:lnTo>
                <a:cubicBezTo>
                  <a:pt x="75313" y="63933"/>
                  <a:pt x="75313" y="63896"/>
                  <a:pt x="75313" y="63858"/>
                </a:cubicBezTo>
                <a:cubicBezTo>
                  <a:pt x="75313" y="63820"/>
                  <a:pt x="75313" y="63782"/>
                  <a:pt x="75276" y="63744"/>
                </a:cubicBezTo>
                <a:lnTo>
                  <a:pt x="75162" y="63669"/>
                </a:lnTo>
                <a:close/>
                <a:moveTo>
                  <a:pt x="22572" y="63782"/>
                </a:moveTo>
                <a:cubicBezTo>
                  <a:pt x="22458" y="63782"/>
                  <a:pt x="22383" y="63782"/>
                  <a:pt x="22345" y="63820"/>
                </a:cubicBezTo>
                <a:cubicBezTo>
                  <a:pt x="22269" y="63896"/>
                  <a:pt x="22232" y="63971"/>
                  <a:pt x="22232" y="64122"/>
                </a:cubicBezTo>
                <a:lnTo>
                  <a:pt x="22345" y="64198"/>
                </a:lnTo>
                <a:cubicBezTo>
                  <a:pt x="22402" y="64217"/>
                  <a:pt x="22449" y="64226"/>
                  <a:pt x="22491" y="64226"/>
                </a:cubicBezTo>
                <a:cubicBezTo>
                  <a:pt x="22534" y="64226"/>
                  <a:pt x="22572" y="64217"/>
                  <a:pt x="22610" y="64198"/>
                </a:cubicBezTo>
                <a:cubicBezTo>
                  <a:pt x="22685" y="64122"/>
                  <a:pt x="22685" y="64009"/>
                  <a:pt x="22685" y="63971"/>
                </a:cubicBezTo>
                <a:cubicBezTo>
                  <a:pt x="22685" y="63933"/>
                  <a:pt x="22685" y="63933"/>
                  <a:pt x="22685" y="63896"/>
                </a:cubicBezTo>
                <a:lnTo>
                  <a:pt x="22572" y="63782"/>
                </a:lnTo>
                <a:close/>
                <a:moveTo>
                  <a:pt x="69226" y="63896"/>
                </a:moveTo>
                <a:cubicBezTo>
                  <a:pt x="69151" y="63896"/>
                  <a:pt x="69075" y="63933"/>
                  <a:pt x="69037" y="63971"/>
                </a:cubicBezTo>
                <a:lnTo>
                  <a:pt x="68886" y="64009"/>
                </a:lnTo>
                <a:cubicBezTo>
                  <a:pt x="68886" y="64198"/>
                  <a:pt x="69037" y="64236"/>
                  <a:pt x="69075" y="64236"/>
                </a:cubicBezTo>
                <a:cubicBezTo>
                  <a:pt x="69095" y="64241"/>
                  <a:pt x="69114" y="64243"/>
                  <a:pt x="69133" y="64243"/>
                </a:cubicBezTo>
                <a:cubicBezTo>
                  <a:pt x="69255" y="64243"/>
                  <a:pt x="69345" y="64140"/>
                  <a:pt x="69378" y="64009"/>
                </a:cubicBezTo>
                <a:lnTo>
                  <a:pt x="69226" y="63896"/>
                </a:lnTo>
                <a:close/>
                <a:moveTo>
                  <a:pt x="41953" y="63464"/>
                </a:moveTo>
                <a:cubicBezTo>
                  <a:pt x="41888" y="63464"/>
                  <a:pt x="41843" y="63491"/>
                  <a:pt x="41816" y="63518"/>
                </a:cubicBezTo>
                <a:cubicBezTo>
                  <a:pt x="41778" y="63555"/>
                  <a:pt x="41740" y="63631"/>
                  <a:pt x="41778" y="63744"/>
                </a:cubicBezTo>
                <a:lnTo>
                  <a:pt x="41854" y="63820"/>
                </a:lnTo>
                <a:cubicBezTo>
                  <a:pt x="41816" y="63820"/>
                  <a:pt x="41778" y="63820"/>
                  <a:pt x="41778" y="63858"/>
                </a:cubicBezTo>
                <a:cubicBezTo>
                  <a:pt x="41665" y="63896"/>
                  <a:pt x="41665" y="63971"/>
                  <a:pt x="41627" y="64009"/>
                </a:cubicBezTo>
                <a:cubicBezTo>
                  <a:pt x="41627" y="64023"/>
                  <a:pt x="41627" y="64037"/>
                  <a:pt x="41627" y="64047"/>
                </a:cubicBezTo>
                <a:lnTo>
                  <a:pt x="41740" y="64274"/>
                </a:lnTo>
                <a:cubicBezTo>
                  <a:pt x="41967" y="64274"/>
                  <a:pt x="42081" y="64160"/>
                  <a:pt x="42081" y="63933"/>
                </a:cubicBezTo>
                <a:lnTo>
                  <a:pt x="42005" y="63858"/>
                </a:lnTo>
                <a:lnTo>
                  <a:pt x="42156" y="63744"/>
                </a:lnTo>
                <a:lnTo>
                  <a:pt x="42156" y="63593"/>
                </a:lnTo>
                <a:lnTo>
                  <a:pt x="42043" y="63480"/>
                </a:lnTo>
                <a:cubicBezTo>
                  <a:pt x="42009" y="63469"/>
                  <a:pt x="41980" y="63464"/>
                  <a:pt x="41953" y="63464"/>
                </a:cubicBezTo>
                <a:close/>
                <a:moveTo>
                  <a:pt x="66498" y="63919"/>
                </a:moveTo>
                <a:cubicBezTo>
                  <a:pt x="66391" y="63919"/>
                  <a:pt x="66295" y="63954"/>
                  <a:pt x="66240" y="64009"/>
                </a:cubicBezTo>
                <a:lnTo>
                  <a:pt x="66164" y="64085"/>
                </a:lnTo>
                <a:lnTo>
                  <a:pt x="66164" y="64236"/>
                </a:lnTo>
                <a:lnTo>
                  <a:pt x="66277" y="64387"/>
                </a:lnTo>
                <a:cubicBezTo>
                  <a:pt x="66429" y="64387"/>
                  <a:pt x="66542" y="64349"/>
                  <a:pt x="66618" y="64312"/>
                </a:cubicBezTo>
                <a:cubicBezTo>
                  <a:pt x="66693" y="64236"/>
                  <a:pt x="66731" y="64160"/>
                  <a:pt x="66731" y="64047"/>
                </a:cubicBezTo>
                <a:lnTo>
                  <a:pt x="66618" y="63933"/>
                </a:lnTo>
                <a:cubicBezTo>
                  <a:pt x="66577" y="63923"/>
                  <a:pt x="66537" y="63919"/>
                  <a:pt x="66498" y="63919"/>
                </a:cubicBezTo>
                <a:close/>
                <a:moveTo>
                  <a:pt x="23215" y="64085"/>
                </a:moveTo>
                <a:cubicBezTo>
                  <a:pt x="23101" y="64085"/>
                  <a:pt x="22950" y="64085"/>
                  <a:pt x="22836" y="64160"/>
                </a:cubicBezTo>
                <a:cubicBezTo>
                  <a:pt x="22799" y="64198"/>
                  <a:pt x="22761" y="64236"/>
                  <a:pt x="22799" y="64387"/>
                </a:cubicBezTo>
                <a:lnTo>
                  <a:pt x="22950" y="64463"/>
                </a:lnTo>
                <a:cubicBezTo>
                  <a:pt x="23101" y="64463"/>
                  <a:pt x="23404" y="64463"/>
                  <a:pt x="23404" y="64198"/>
                </a:cubicBezTo>
                <a:lnTo>
                  <a:pt x="23290" y="64085"/>
                </a:lnTo>
                <a:close/>
                <a:moveTo>
                  <a:pt x="57158" y="64031"/>
                </a:moveTo>
                <a:cubicBezTo>
                  <a:pt x="57122" y="64031"/>
                  <a:pt x="57086" y="64036"/>
                  <a:pt x="57052" y="64047"/>
                </a:cubicBezTo>
                <a:cubicBezTo>
                  <a:pt x="57015" y="64047"/>
                  <a:pt x="56939" y="64122"/>
                  <a:pt x="56939" y="64198"/>
                </a:cubicBezTo>
                <a:lnTo>
                  <a:pt x="56977" y="64236"/>
                </a:lnTo>
                <a:cubicBezTo>
                  <a:pt x="56901" y="64274"/>
                  <a:pt x="56901" y="64312"/>
                  <a:pt x="56901" y="64349"/>
                </a:cubicBezTo>
                <a:lnTo>
                  <a:pt x="57015" y="64463"/>
                </a:lnTo>
                <a:lnTo>
                  <a:pt x="57279" y="64463"/>
                </a:lnTo>
                <a:lnTo>
                  <a:pt x="57393" y="64349"/>
                </a:lnTo>
                <a:cubicBezTo>
                  <a:pt x="57393" y="64312"/>
                  <a:pt x="57430" y="64312"/>
                  <a:pt x="57430" y="64274"/>
                </a:cubicBezTo>
                <a:lnTo>
                  <a:pt x="57355" y="64085"/>
                </a:lnTo>
                <a:cubicBezTo>
                  <a:pt x="57328" y="64058"/>
                  <a:pt x="57245" y="64031"/>
                  <a:pt x="57158" y="64031"/>
                </a:cubicBezTo>
                <a:close/>
                <a:moveTo>
                  <a:pt x="42912" y="64122"/>
                </a:moveTo>
                <a:lnTo>
                  <a:pt x="42685" y="64198"/>
                </a:lnTo>
                <a:lnTo>
                  <a:pt x="42610" y="64236"/>
                </a:lnTo>
                <a:lnTo>
                  <a:pt x="42610" y="64349"/>
                </a:lnTo>
                <a:lnTo>
                  <a:pt x="42837" y="64463"/>
                </a:lnTo>
                <a:cubicBezTo>
                  <a:pt x="42874" y="64501"/>
                  <a:pt x="42950" y="64538"/>
                  <a:pt x="43064" y="64538"/>
                </a:cubicBezTo>
                <a:lnTo>
                  <a:pt x="43177" y="64425"/>
                </a:lnTo>
                <a:lnTo>
                  <a:pt x="43177" y="64387"/>
                </a:lnTo>
                <a:cubicBezTo>
                  <a:pt x="43177" y="64236"/>
                  <a:pt x="43026" y="64198"/>
                  <a:pt x="42950" y="64160"/>
                </a:cubicBezTo>
                <a:cubicBezTo>
                  <a:pt x="42950" y="64160"/>
                  <a:pt x="42912" y="64122"/>
                  <a:pt x="42912" y="64122"/>
                </a:cubicBezTo>
                <a:close/>
                <a:moveTo>
                  <a:pt x="56035" y="63568"/>
                </a:moveTo>
                <a:cubicBezTo>
                  <a:pt x="55993" y="63568"/>
                  <a:pt x="55943" y="63577"/>
                  <a:pt x="55880" y="63593"/>
                </a:cubicBezTo>
                <a:cubicBezTo>
                  <a:pt x="55767" y="63593"/>
                  <a:pt x="55767" y="63669"/>
                  <a:pt x="55767" y="63707"/>
                </a:cubicBezTo>
                <a:cubicBezTo>
                  <a:pt x="55767" y="63782"/>
                  <a:pt x="55805" y="63820"/>
                  <a:pt x="55842" y="63858"/>
                </a:cubicBezTo>
                <a:cubicBezTo>
                  <a:pt x="55767" y="63933"/>
                  <a:pt x="55691" y="64047"/>
                  <a:pt x="55691" y="64160"/>
                </a:cubicBezTo>
                <a:cubicBezTo>
                  <a:pt x="55691" y="64387"/>
                  <a:pt x="55880" y="64614"/>
                  <a:pt x="56032" y="64727"/>
                </a:cubicBezTo>
                <a:lnTo>
                  <a:pt x="56145" y="64727"/>
                </a:lnTo>
                <a:cubicBezTo>
                  <a:pt x="56372" y="64727"/>
                  <a:pt x="56788" y="64727"/>
                  <a:pt x="56788" y="64425"/>
                </a:cubicBezTo>
                <a:lnTo>
                  <a:pt x="56712" y="64312"/>
                </a:lnTo>
                <a:cubicBezTo>
                  <a:pt x="56674" y="64274"/>
                  <a:pt x="56636" y="64274"/>
                  <a:pt x="56599" y="64274"/>
                </a:cubicBezTo>
                <a:lnTo>
                  <a:pt x="56674" y="64198"/>
                </a:lnTo>
                <a:cubicBezTo>
                  <a:pt x="56674" y="64122"/>
                  <a:pt x="56674" y="64085"/>
                  <a:pt x="56674" y="64047"/>
                </a:cubicBezTo>
                <a:cubicBezTo>
                  <a:pt x="56674" y="63896"/>
                  <a:pt x="56674" y="63820"/>
                  <a:pt x="56523" y="63669"/>
                </a:cubicBezTo>
                <a:lnTo>
                  <a:pt x="56447" y="63631"/>
                </a:lnTo>
                <a:cubicBezTo>
                  <a:pt x="56410" y="63618"/>
                  <a:pt x="56376" y="63614"/>
                  <a:pt x="56345" y="63614"/>
                </a:cubicBezTo>
                <a:cubicBezTo>
                  <a:pt x="56284" y="63614"/>
                  <a:pt x="56233" y="63631"/>
                  <a:pt x="56183" y="63631"/>
                </a:cubicBezTo>
                <a:cubicBezTo>
                  <a:pt x="56138" y="63587"/>
                  <a:pt x="56094" y="63568"/>
                  <a:pt x="56035" y="63568"/>
                </a:cubicBezTo>
                <a:close/>
                <a:moveTo>
                  <a:pt x="72969" y="64236"/>
                </a:moveTo>
                <a:cubicBezTo>
                  <a:pt x="72856" y="64236"/>
                  <a:pt x="72780" y="64236"/>
                  <a:pt x="72705" y="64274"/>
                </a:cubicBezTo>
                <a:cubicBezTo>
                  <a:pt x="72629" y="64349"/>
                  <a:pt x="72629" y="64463"/>
                  <a:pt x="72629" y="64538"/>
                </a:cubicBezTo>
                <a:lnTo>
                  <a:pt x="72629" y="64652"/>
                </a:lnTo>
                <a:lnTo>
                  <a:pt x="72705" y="64765"/>
                </a:lnTo>
                <a:cubicBezTo>
                  <a:pt x="72752" y="64781"/>
                  <a:pt x="72799" y="64790"/>
                  <a:pt x="72843" y="64790"/>
                </a:cubicBezTo>
                <a:cubicBezTo>
                  <a:pt x="72906" y="64790"/>
                  <a:pt x="72963" y="64772"/>
                  <a:pt x="73007" y="64727"/>
                </a:cubicBezTo>
                <a:cubicBezTo>
                  <a:pt x="73083" y="64690"/>
                  <a:pt x="73121" y="64614"/>
                  <a:pt x="73121" y="64501"/>
                </a:cubicBezTo>
                <a:cubicBezTo>
                  <a:pt x="73121" y="64425"/>
                  <a:pt x="73083" y="64349"/>
                  <a:pt x="73045" y="64274"/>
                </a:cubicBezTo>
                <a:lnTo>
                  <a:pt x="72969" y="64236"/>
                </a:lnTo>
                <a:close/>
                <a:moveTo>
                  <a:pt x="44207" y="64321"/>
                </a:moveTo>
                <a:cubicBezTo>
                  <a:pt x="44141" y="64321"/>
                  <a:pt x="44084" y="64330"/>
                  <a:pt x="44047" y="64349"/>
                </a:cubicBezTo>
                <a:cubicBezTo>
                  <a:pt x="43971" y="64387"/>
                  <a:pt x="43895" y="64463"/>
                  <a:pt x="43857" y="64614"/>
                </a:cubicBezTo>
                <a:lnTo>
                  <a:pt x="43895" y="64690"/>
                </a:lnTo>
                <a:cubicBezTo>
                  <a:pt x="43971" y="64765"/>
                  <a:pt x="44047" y="64803"/>
                  <a:pt x="44084" y="64841"/>
                </a:cubicBezTo>
                <a:lnTo>
                  <a:pt x="44273" y="64841"/>
                </a:lnTo>
                <a:cubicBezTo>
                  <a:pt x="44311" y="64841"/>
                  <a:pt x="44311" y="64841"/>
                  <a:pt x="44349" y="64803"/>
                </a:cubicBezTo>
                <a:cubicBezTo>
                  <a:pt x="44425" y="64765"/>
                  <a:pt x="44538" y="64690"/>
                  <a:pt x="44538" y="64538"/>
                </a:cubicBezTo>
                <a:cubicBezTo>
                  <a:pt x="44538" y="64501"/>
                  <a:pt x="44500" y="64463"/>
                  <a:pt x="44500" y="64425"/>
                </a:cubicBezTo>
                <a:lnTo>
                  <a:pt x="44425" y="64349"/>
                </a:lnTo>
                <a:cubicBezTo>
                  <a:pt x="44349" y="64330"/>
                  <a:pt x="44273" y="64321"/>
                  <a:pt x="44207" y="64321"/>
                </a:cubicBezTo>
                <a:close/>
                <a:moveTo>
                  <a:pt x="71041" y="64652"/>
                </a:moveTo>
                <a:lnTo>
                  <a:pt x="70928" y="64765"/>
                </a:lnTo>
                <a:lnTo>
                  <a:pt x="70928" y="64879"/>
                </a:lnTo>
                <a:lnTo>
                  <a:pt x="71079" y="64992"/>
                </a:lnTo>
                <a:cubicBezTo>
                  <a:pt x="71079" y="65019"/>
                  <a:pt x="71117" y="65046"/>
                  <a:pt x="71179" y="65046"/>
                </a:cubicBezTo>
                <a:cubicBezTo>
                  <a:pt x="71205" y="65046"/>
                  <a:pt x="71235" y="65041"/>
                  <a:pt x="71268" y="65030"/>
                </a:cubicBezTo>
                <a:lnTo>
                  <a:pt x="71381" y="64916"/>
                </a:lnTo>
                <a:lnTo>
                  <a:pt x="71381" y="64841"/>
                </a:lnTo>
                <a:lnTo>
                  <a:pt x="71268" y="64690"/>
                </a:lnTo>
                <a:cubicBezTo>
                  <a:pt x="71230" y="64690"/>
                  <a:pt x="71155" y="64652"/>
                  <a:pt x="71041" y="64652"/>
                </a:cubicBezTo>
                <a:close/>
                <a:moveTo>
                  <a:pt x="568" y="64501"/>
                </a:moveTo>
                <a:cubicBezTo>
                  <a:pt x="341" y="64501"/>
                  <a:pt x="265" y="64614"/>
                  <a:pt x="265" y="64727"/>
                </a:cubicBezTo>
                <a:cubicBezTo>
                  <a:pt x="265" y="64841"/>
                  <a:pt x="341" y="64954"/>
                  <a:pt x="454" y="65030"/>
                </a:cubicBezTo>
                <a:cubicBezTo>
                  <a:pt x="530" y="65105"/>
                  <a:pt x="643" y="65105"/>
                  <a:pt x="795" y="65105"/>
                </a:cubicBezTo>
                <a:lnTo>
                  <a:pt x="870" y="64954"/>
                </a:lnTo>
                <a:cubicBezTo>
                  <a:pt x="870" y="64879"/>
                  <a:pt x="870" y="64841"/>
                  <a:pt x="870" y="64803"/>
                </a:cubicBezTo>
                <a:cubicBezTo>
                  <a:pt x="870" y="64765"/>
                  <a:pt x="870" y="64690"/>
                  <a:pt x="757" y="64614"/>
                </a:cubicBezTo>
                <a:lnTo>
                  <a:pt x="681" y="64652"/>
                </a:lnTo>
                <a:lnTo>
                  <a:pt x="568" y="64501"/>
                </a:lnTo>
                <a:close/>
                <a:moveTo>
                  <a:pt x="40115" y="64690"/>
                </a:moveTo>
                <a:lnTo>
                  <a:pt x="40001" y="64803"/>
                </a:lnTo>
                <a:cubicBezTo>
                  <a:pt x="40001" y="64841"/>
                  <a:pt x="39963" y="64879"/>
                  <a:pt x="39963" y="64954"/>
                </a:cubicBezTo>
                <a:lnTo>
                  <a:pt x="39963" y="64992"/>
                </a:lnTo>
                <a:lnTo>
                  <a:pt x="40001" y="65068"/>
                </a:lnTo>
                <a:cubicBezTo>
                  <a:pt x="40077" y="65105"/>
                  <a:pt x="40190" y="65105"/>
                  <a:pt x="40228" y="65105"/>
                </a:cubicBezTo>
                <a:cubicBezTo>
                  <a:pt x="40304" y="65068"/>
                  <a:pt x="40379" y="64992"/>
                  <a:pt x="40379" y="64879"/>
                </a:cubicBezTo>
                <a:cubicBezTo>
                  <a:pt x="40379" y="64841"/>
                  <a:pt x="40341" y="64765"/>
                  <a:pt x="40266" y="64727"/>
                </a:cubicBezTo>
                <a:cubicBezTo>
                  <a:pt x="40228" y="64727"/>
                  <a:pt x="40190" y="64690"/>
                  <a:pt x="40115" y="64690"/>
                </a:cubicBezTo>
                <a:close/>
                <a:moveTo>
                  <a:pt x="42081" y="64538"/>
                </a:moveTo>
                <a:cubicBezTo>
                  <a:pt x="41929" y="64538"/>
                  <a:pt x="41740" y="64576"/>
                  <a:pt x="41627" y="64690"/>
                </a:cubicBezTo>
                <a:lnTo>
                  <a:pt x="41702" y="64879"/>
                </a:lnTo>
                <a:lnTo>
                  <a:pt x="41665" y="64879"/>
                </a:lnTo>
                <a:cubicBezTo>
                  <a:pt x="41665" y="64879"/>
                  <a:pt x="41665" y="64879"/>
                  <a:pt x="41665" y="64916"/>
                </a:cubicBezTo>
                <a:cubicBezTo>
                  <a:pt x="41702" y="64954"/>
                  <a:pt x="41740" y="65068"/>
                  <a:pt x="41891" y="65105"/>
                </a:cubicBezTo>
                <a:lnTo>
                  <a:pt x="42005" y="65068"/>
                </a:lnTo>
                <a:cubicBezTo>
                  <a:pt x="42005" y="65030"/>
                  <a:pt x="42043" y="65030"/>
                  <a:pt x="42043" y="65030"/>
                </a:cubicBezTo>
                <a:cubicBezTo>
                  <a:pt x="42118" y="64954"/>
                  <a:pt x="42232" y="64879"/>
                  <a:pt x="42232" y="64727"/>
                </a:cubicBezTo>
                <a:cubicBezTo>
                  <a:pt x="42232" y="64690"/>
                  <a:pt x="42232" y="64690"/>
                  <a:pt x="42232" y="64652"/>
                </a:cubicBezTo>
                <a:lnTo>
                  <a:pt x="42081" y="64538"/>
                </a:lnTo>
                <a:close/>
                <a:moveTo>
                  <a:pt x="18300" y="64765"/>
                </a:moveTo>
                <a:cubicBezTo>
                  <a:pt x="18148" y="64765"/>
                  <a:pt x="18035" y="64803"/>
                  <a:pt x="17959" y="64954"/>
                </a:cubicBezTo>
                <a:lnTo>
                  <a:pt x="18073" y="65105"/>
                </a:lnTo>
                <a:cubicBezTo>
                  <a:pt x="18110" y="65105"/>
                  <a:pt x="18148" y="65143"/>
                  <a:pt x="18186" y="65143"/>
                </a:cubicBezTo>
                <a:lnTo>
                  <a:pt x="18375" y="65030"/>
                </a:lnTo>
                <a:cubicBezTo>
                  <a:pt x="18375" y="65030"/>
                  <a:pt x="18413" y="64954"/>
                  <a:pt x="18413" y="64916"/>
                </a:cubicBezTo>
                <a:lnTo>
                  <a:pt x="18413" y="64841"/>
                </a:lnTo>
                <a:lnTo>
                  <a:pt x="18300" y="64765"/>
                </a:lnTo>
                <a:close/>
                <a:moveTo>
                  <a:pt x="51648" y="64863"/>
                </a:moveTo>
                <a:cubicBezTo>
                  <a:pt x="51615" y="64863"/>
                  <a:pt x="51577" y="64868"/>
                  <a:pt x="51532" y="64879"/>
                </a:cubicBezTo>
                <a:lnTo>
                  <a:pt x="51419" y="64992"/>
                </a:lnTo>
                <a:cubicBezTo>
                  <a:pt x="51419" y="65105"/>
                  <a:pt x="51419" y="65181"/>
                  <a:pt x="51495" y="65257"/>
                </a:cubicBezTo>
                <a:lnTo>
                  <a:pt x="51608" y="65295"/>
                </a:lnTo>
                <a:cubicBezTo>
                  <a:pt x="51721" y="65295"/>
                  <a:pt x="51797" y="65257"/>
                  <a:pt x="51873" y="65219"/>
                </a:cubicBezTo>
                <a:lnTo>
                  <a:pt x="51910" y="65143"/>
                </a:lnTo>
                <a:cubicBezTo>
                  <a:pt x="51910" y="65143"/>
                  <a:pt x="51910" y="65105"/>
                  <a:pt x="51910" y="65105"/>
                </a:cubicBezTo>
                <a:cubicBezTo>
                  <a:pt x="51910" y="64992"/>
                  <a:pt x="51873" y="64954"/>
                  <a:pt x="51835" y="64916"/>
                </a:cubicBezTo>
                <a:cubicBezTo>
                  <a:pt x="51781" y="64890"/>
                  <a:pt x="51728" y="64863"/>
                  <a:pt x="51648" y="64863"/>
                </a:cubicBezTo>
                <a:close/>
                <a:moveTo>
                  <a:pt x="69945" y="64690"/>
                </a:moveTo>
                <a:lnTo>
                  <a:pt x="69831" y="64727"/>
                </a:lnTo>
                <a:cubicBezTo>
                  <a:pt x="69718" y="64803"/>
                  <a:pt x="69718" y="64954"/>
                  <a:pt x="69718" y="65030"/>
                </a:cubicBezTo>
                <a:cubicBezTo>
                  <a:pt x="69718" y="65105"/>
                  <a:pt x="69718" y="65257"/>
                  <a:pt x="69831" y="65332"/>
                </a:cubicBezTo>
                <a:lnTo>
                  <a:pt x="69945" y="65332"/>
                </a:lnTo>
                <a:cubicBezTo>
                  <a:pt x="70134" y="65332"/>
                  <a:pt x="70209" y="65181"/>
                  <a:pt x="70209" y="65030"/>
                </a:cubicBezTo>
                <a:cubicBezTo>
                  <a:pt x="70209" y="64841"/>
                  <a:pt x="70096" y="64727"/>
                  <a:pt x="69945" y="64690"/>
                </a:cubicBezTo>
                <a:close/>
                <a:moveTo>
                  <a:pt x="17052" y="65105"/>
                </a:moveTo>
                <a:lnTo>
                  <a:pt x="16863" y="65257"/>
                </a:lnTo>
                <a:cubicBezTo>
                  <a:pt x="16863" y="65257"/>
                  <a:pt x="16863" y="65295"/>
                  <a:pt x="16825" y="65332"/>
                </a:cubicBezTo>
                <a:lnTo>
                  <a:pt x="16938" y="65521"/>
                </a:lnTo>
                <a:lnTo>
                  <a:pt x="17127" y="65521"/>
                </a:lnTo>
                <a:lnTo>
                  <a:pt x="17279" y="65408"/>
                </a:lnTo>
                <a:lnTo>
                  <a:pt x="17279" y="65295"/>
                </a:lnTo>
                <a:lnTo>
                  <a:pt x="17165" y="65181"/>
                </a:lnTo>
                <a:cubicBezTo>
                  <a:pt x="17127" y="65143"/>
                  <a:pt x="17090" y="65143"/>
                  <a:pt x="17052" y="65105"/>
                </a:cubicBezTo>
                <a:close/>
                <a:moveTo>
                  <a:pt x="24424" y="65105"/>
                </a:moveTo>
                <a:lnTo>
                  <a:pt x="24273" y="65295"/>
                </a:lnTo>
                <a:cubicBezTo>
                  <a:pt x="24273" y="65295"/>
                  <a:pt x="24235" y="65332"/>
                  <a:pt x="24235" y="65370"/>
                </a:cubicBezTo>
                <a:cubicBezTo>
                  <a:pt x="24235" y="65408"/>
                  <a:pt x="24273" y="65484"/>
                  <a:pt x="24387" y="65521"/>
                </a:cubicBezTo>
                <a:lnTo>
                  <a:pt x="24462" y="65484"/>
                </a:lnTo>
                <a:cubicBezTo>
                  <a:pt x="24462" y="65484"/>
                  <a:pt x="24538" y="65521"/>
                  <a:pt x="24613" y="65521"/>
                </a:cubicBezTo>
                <a:lnTo>
                  <a:pt x="24727" y="65408"/>
                </a:lnTo>
                <a:lnTo>
                  <a:pt x="24727" y="65295"/>
                </a:lnTo>
                <a:lnTo>
                  <a:pt x="24727" y="65257"/>
                </a:lnTo>
                <a:cubicBezTo>
                  <a:pt x="24727" y="65105"/>
                  <a:pt x="24500" y="65105"/>
                  <a:pt x="24424" y="65105"/>
                </a:cubicBezTo>
                <a:close/>
                <a:moveTo>
                  <a:pt x="77232" y="65354"/>
                </a:moveTo>
                <a:cubicBezTo>
                  <a:pt x="77210" y="65354"/>
                  <a:pt x="77188" y="65359"/>
                  <a:pt x="77166" y="65370"/>
                </a:cubicBezTo>
                <a:cubicBezTo>
                  <a:pt x="77053" y="65446"/>
                  <a:pt x="77015" y="65635"/>
                  <a:pt x="77128" y="65748"/>
                </a:cubicBezTo>
                <a:cubicBezTo>
                  <a:pt x="77179" y="65748"/>
                  <a:pt x="77212" y="65765"/>
                  <a:pt x="77251" y="65765"/>
                </a:cubicBezTo>
                <a:cubicBezTo>
                  <a:pt x="77271" y="65765"/>
                  <a:pt x="77292" y="65761"/>
                  <a:pt x="77317" y="65748"/>
                </a:cubicBezTo>
                <a:lnTo>
                  <a:pt x="77355" y="65710"/>
                </a:lnTo>
                <a:lnTo>
                  <a:pt x="77317" y="65710"/>
                </a:lnTo>
                <a:lnTo>
                  <a:pt x="77468" y="65597"/>
                </a:lnTo>
                <a:lnTo>
                  <a:pt x="77468" y="65484"/>
                </a:lnTo>
                <a:lnTo>
                  <a:pt x="77393" y="65408"/>
                </a:lnTo>
                <a:cubicBezTo>
                  <a:pt x="77339" y="65381"/>
                  <a:pt x="77286" y="65354"/>
                  <a:pt x="77232" y="65354"/>
                </a:cubicBezTo>
                <a:close/>
                <a:moveTo>
                  <a:pt x="14972" y="65370"/>
                </a:moveTo>
                <a:cubicBezTo>
                  <a:pt x="14708" y="65370"/>
                  <a:pt x="14594" y="65446"/>
                  <a:pt x="14557" y="65521"/>
                </a:cubicBezTo>
                <a:lnTo>
                  <a:pt x="14670" y="65710"/>
                </a:lnTo>
                <a:cubicBezTo>
                  <a:pt x="14670" y="65710"/>
                  <a:pt x="14708" y="65748"/>
                  <a:pt x="14708" y="65786"/>
                </a:cubicBezTo>
                <a:cubicBezTo>
                  <a:pt x="14746" y="65824"/>
                  <a:pt x="14746" y="65862"/>
                  <a:pt x="14821" y="65899"/>
                </a:cubicBezTo>
                <a:lnTo>
                  <a:pt x="15048" y="65824"/>
                </a:lnTo>
                <a:lnTo>
                  <a:pt x="15048" y="65824"/>
                </a:lnTo>
                <a:cubicBezTo>
                  <a:pt x="15048" y="65824"/>
                  <a:pt x="15010" y="65862"/>
                  <a:pt x="15048" y="65862"/>
                </a:cubicBezTo>
                <a:cubicBezTo>
                  <a:pt x="15086" y="65824"/>
                  <a:pt x="15124" y="65824"/>
                  <a:pt x="15199" y="65786"/>
                </a:cubicBezTo>
                <a:lnTo>
                  <a:pt x="15199" y="65748"/>
                </a:lnTo>
                <a:cubicBezTo>
                  <a:pt x="15237" y="65710"/>
                  <a:pt x="15237" y="65673"/>
                  <a:pt x="15237" y="65673"/>
                </a:cubicBezTo>
                <a:cubicBezTo>
                  <a:pt x="15237" y="65559"/>
                  <a:pt x="15124" y="65484"/>
                  <a:pt x="15086" y="65484"/>
                </a:cubicBezTo>
                <a:lnTo>
                  <a:pt x="14972" y="65370"/>
                </a:lnTo>
                <a:close/>
                <a:moveTo>
                  <a:pt x="62043" y="65219"/>
                </a:moveTo>
                <a:cubicBezTo>
                  <a:pt x="61930" y="65219"/>
                  <a:pt x="61854" y="65257"/>
                  <a:pt x="61778" y="65295"/>
                </a:cubicBezTo>
                <a:cubicBezTo>
                  <a:pt x="61665" y="65408"/>
                  <a:pt x="61627" y="65521"/>
                  <a:pt x="61627" y="65635"/>
                </a:cubicBezTo>
                <a:cubicBezTo>
                  <a:pt x="61627" y="65673"/>
                  <a:pt x="61627" y="65748"/>
                  <a:pt x="61665" y="65824"/>
                </a:cubicBezTo>
                <a:lnTo>
                  <a:pt x="61703" y="65862"/>
                </a:lnTo>
                <a:cubicBezTo>
                  <a:pt x="61759" y="65899"/>
                  <a:pt x="61816" y="65909"/>
                  <a:pt x="61863" y="65909"/>
                </a:cubicBezTo>
                <a:cubicBezTo>
                  <a:pt x="61911" y="65909"/>
                  <a:pt x="61948" y="65899"/>
                  <a:pt x="61967" y="65899"/>
                </a:cubicBezTo>
                <a:cubicBezTo>
                  <a:pt x="62156" y="65824"/>
                  <a:pt x="62194" y="65559"/>
                  <a:pt x="62194" y="65446"/>
                </a:cubicBezTo>
                <a:cubicBezTo>
                  <a:pt x="62194" y="65408"/>
                  <a:pt x="62156" y="65370"/>
                  <a:pt x="62156" y="65332"/>
                </a:cubicBezTo>
                <a:lnTo>
                  <a:pt x="62043" y="65219"/>
                </a:lnTo>
                <a:close/>
                <a:moveTo>
                  <a:pt x="38753" y="65521"/>
                </a:moveTo>
                <a:cubicBezTo>
                  <a:pt x="38678" y="65521"/>
                  <a:pt x="38602" y="65521"/>
                  <a:pt x="38527" y="65559"/>
                </a:cubicBezTo>
                <a:cubicBezTo>
                  <a:pt x="38451" y="65635"/>
                  <a:pt x="38375" y="65710"/>
                  <a:pt x="38375" y="65786"/>
                </a:cubicBezTo>
                <a:cubicBezTo>
                  <a:pt x="38375" y="65899"/>
                  <a:pt x="38451" y="65975"/>
                  <a:pt x="38564" y="65975"/>
                </a:cubicBezTo>
                <a:lnTo>
                  <a:pt x="38716" y="65899"/>
                </a:lnTo>
                <a:cubicBezTo>
                  <a:pt x="38753" y="65899"/>
                  <a:pt x="38867" y="65824"/>
                  <a:pt x="38867" y="65710"/>
                </a:cubicBezTo>
                <a:cubicBezTo>
                  <a:pt x="38867" y="65673"/>
                  <a:pt x="38867" y="65635"/>
                  <a:pt x="38829" y="65597"/>
                </a:cubicBezTo>
                <a:lnTo>
                  <a:pt x="38753" y="65521"/>
                </a:lnTo>
                <a:close/>
                <a:moveTo>
                  <a:pt x="58300" y="65862"/>
                </a:moveTo>
                <a:cubicBezTo>
                  <a:pt x="58224" y="65862"/>
                  <a:pt x="58073" y="65862"/>
                  <a:pt x="58035" y="66013"/>
                </a:cubicBezTo>
                <a:lnTo>
                  <a:pt x="58149" y="66126"/>
                </a:lnTo>
                <a:lnTo>
                  <a:pt x="58111" y="66126"/>
                </a:lnTo>
                <a:cubicBezTo>
                  <a:pt x="58111" y="66126"/>
                  <a:pt x="58149" y="66202"/>
                  <a:pt x="58262" y="66240"/>
                </a:cubicBezTo>
                <a:lnTo>
                  <a:pt x="58413" y="66126"/>
                </a:lnTo>
                <a:cubicBezTo>
                  <a:pt x="58451" y="66088"/>
                  <a:pt x="58489" y="66051"/>
                  <a:pt x="58489" y="65975"/>
                </a:cubicBezTo>
                <a:lnTo>
                  <a:pt x="58489" y="65937"/>
                </a:lnTo>
                <a:lnTo>
                  <a:pt x="58338" y="65862"/>
                </a:lnTo>
                <a:close/>
                <a:moveTo>
                  <a:pt x="27714" y="65899"/>
                </a:moveTo>
                <a:cubicBezTo>
                  <a:pt x="27600" y="65937"/>
                  <a:pt x="27562" y="66013"/>
                  <a:pt x="27562" y="66088"/>
                </a:cubicBezTo>
                <a:lnTo>
                  <a:pt x="27600" y="66202"/>
                </a:lnTo>
                <a:cubicBezTo>
                  <a:pt x="27676" y="66277"/>
                  <a:pt x="27789" y="66277"/>
                  <a:pt x="27903" y="66277"/>
                </a:cubicBezTo>
                <a:cubicBezTo>
                  <a:pt x="27978" y="66240"/>
                  <a:pt x="28054" y="66164"/>
                  <a:pt x="28054" y="66088"/>
                </a:cubicBezTo>
                <a:lnTo>
                  <a:pt x="28016" y="65975"/>
                </a:lnTo>
                <a:cubicBezTo>
                  <a:pt x="27940" y="65899"/>
                  <a:pt x="27827" y="65899"/>
                  <a:pt x="27714" y="65899"/>
                </a:cubicBezTo>
                <a:close/>
                <a:moveTo>
                  <a:pt x="31726" y="65814"/>
                </a:moveTo>
                <a:cubicBezTo>
                  <a:pt x="31665" y="65814"/>
                  <a:pt x="31608" y="65824"/>
                  <a:pt x="31570" y="65824"/>
                </a:cubicBezTo>
                <a:cubicBezTo>
                  <a:pt x="31570" y="65824"/>
                  <a:pt x="31532" y="65862"/>
                  <a:pt x="31532" y="65862"/>
                </a:cubicBezTo>
                <a:lnTo>
                  <a:pt x="31305" y="65862"/>
                </a:lnTo>
                <a:lnTo>
                  <a:pt x="31268" y="65899"/>
                </a:lnTo>
                <a:cubicBezTo>
                  <a:pt x="31268" y="65937"/>
                  <a:pt x="31230" y="65975"/>
                  <a:pt x="31230" y="65975"/>
                </a:cubicBezTo>
                <a:lnTo>
                  <a:pt x="31343" y="66088"/>
                </a:lnTo>
                <a:cubicBezTo>
                  <a:pt x="31343" y="66126"/>
                  <a:pt x="31343" y="66126"/>
                  <a:pt x="31381" y="66164"/>
                </a:cubicBezTo>
                <a:cubicBezTo>
                  <a:pt x="31381" y="66202"/>
                  <a:pt x="31381" y="66277"/>
                  <a:pt x="31419" y="66315"/>
                </a:cubicBezTo>
                <a:lnTo>
                  <a:pt x="31494" y="66391"/>
                </a:lnTo>
                <a:cubicBezTo>
                  <a:pt x="31683" y="66391"/>
                  <a:pt x="31759" y="66353"/>
                  <a:pt x="31835" y="66315"/>
                </a:cubicBezTo>
                <a:cubicBezTo>
                  <a:pt x="31872" y="66315"/>
                  <a:pt x="31872" y="66277"/>
                  <a:pt x="31872" y="66277"/>
                </a:cubicBezTo>
                <a:cubicBezTo>
                  <a:pt x="31872" y="66277"/>
                  <a:pt x="31910" y="66277"/>
                  <a:pt x="31910" y="66315"/>
                </a:cubicBezTo>
                <a:lnTo>
                  <a:pt x="32137" y="66202"/>
                </a:lnTo>
                <a:cubicBezTo>
                  <a:pt x="32137" y="66202"/>
                  <a:pt x="32175" y="66164"/>
                  <a:pt x="32175" y="66164"/>
                </a:cubicBezTo>
                <a:cubicBezTo>
                  <a:pt x="32175" y="66126"/>
                  <a:pt x="32213" y="66088"/>
                  <a:pt x="32213" y="66051"/>
                </a:cubicBezTo>
                <a:cubicBezTo>
                  <a:pt x="32213" y="66013"/>
                  <a:pt x="32213" y="65937"/>
                  <a:pt x="32061" y="65899"/>
                </a:cubicBezTo>
                <a:lnTo>
                  <a:pt x="31986" y="65937"/>
                </a:lnTo>
                <a:cubicBezTo>
                  <a:pt x="31948" y="65899"/>
                  <a:pt x="31948" y="65862"/>
                  <a:pt x="31910" y="65862"/>
                </a:cubicBezTo>
                <a:cubicBezTo>
                  <a:pt x="31854" y="65824"/>
                  <a:pt x="31787" y="65814"/>
                  <a:pt x="31726" y="65814"/>
                </a:cubicBezTo>
                <a:close/>
                <a:moveTo>
                  <a:pt x="41740" y="66013"/>
                </a:moveTo>
                <a:lnTo>
                  <a:pt x="41589" y="66088"/>
                </a:lnTo>
                <a:cubicBezTo>
                  <a:pt x="41589" y="66088"/>
                  <a:pt x="41589" y="66088"/>
                  <a:pt x="41551" y="66126"/>
                </a:cubicBezTo>
                <a:cubicBezTo>
                  <a:pt x="41551" y="66164"/>
                  <a:pt x="41513" y="66240"/>
                  <a:pt x="41513" y="66353"/>
                </a:cubicBezTo>
                <a:lnTo>
                  <a:pt x="41627" y="66429"/>
                </a:lnTo>
                <a:cubicBezTo>
                  <a:pt x="41660" y="66440"/>
                  <a:pt x="41690" y="66444"/>
                  <a:pt x="41718" y="66444"/>
                </a:cubicBezTo>
                <a:cubicBezTo>
                  <a:pt x="41785" y="66444"/>
                  <a:pt x="41838" y="66418"/>
                  <a:pt x="41891" y="66391"/>
                </a:cubicBezTo>
                <a:cubicBezTo>
                  <a:pt x="41929" y="66353"/>
                  <a:pt x="41967" y="66277"/>
                  <a:pt x="41967" y="66202"/>
                </a:cubicBezTo>
                <a:cubicBezTo>
                  <a:pt x="41967" y="66088"/>
                  <a:pt x="41854" y="66013"/>
                  <a:pt x="41740" y="66013"/>
                </a:cubicBezTo>
                <a:close/>
                <a:moveTo>
                  <a:pt x="54028" y="66164"/>
                </a:moveTo>
                <a:cubicBezTo>
                  <a:pt x="53914" y="66164"/>
                  <a:pt x="53839" y="66164"/>
                  <a:pt x="53763" y="66240"/>
                </a:cubicBezTo>
                <a:cubicBezTo>
                  <a:pt x="53650" y="66315"/>
                  <a:pt x="53650" y="66504"/>
                  <a:pt x="53687" y="66656"/>
                </a:cubicBezTo>
                <a:lnTo>
                  <a:pt x="53952" y="66693"/>
                </a:lnTo>
                <a:cubicBezTo>
                  <a:pt x="53952" y="66656"/>
                  <a:pt x="54028" y="66656"/>
                  <a:pt x="54066" y="66656"/>
                </a:cubicBezTo>
                <a:lnTo>
                  <a:pt x="54217" y="66542"/>
                </a:lnTo>
                <a:cubicBezTo>
                  <a:pt x="54217" y="66504"/>
                  <a:pt x="54217" y="66467"/>
                  <a:pt x="54217" y="66467"/>
                </a:cubicBezTo>
                <a:cubicBezTo>
                  <a:pt x="54217" y="66353"/>
                  <a:pt x="54179" y="66277"/>
                  <a:pt x="54141" y="66202"/>
                </a:cubicBezTo>
                <a:lnTo>
                  <a:pt x="54028" y="66164"/>
                </a:lnTo>
                <a:close/>
                <a:moveTo>
                  <a:pt x="19434" y="65975"/>
                </a:moveTo>
                <a:lnTo>
                  <a:pt x="19245" y="66013"/>
                </a:lnTo>
                <a:cubicBezTo>
                  <a:pt x="19245" y="66051"/>
                  <a:pt x="19207" y="66051"/>
                  <a:pt x="19207" y="66088"/>
                </a:cubicBezTo>
                <a:cubicBezTo>
                  <a:pt x="19169" y="66164"/>
                  <a:pt x="19131" y="66240"/>
                  <a:pt x="19131" y="66315"/>
                </a:cubicBezTo>
                <a:cubicBezTo>
                  <a:pt x="19131" y="66315"/>
                  <a:pt x="19131" y="66353"/>
                  <a:pt x="19131" y="66391"/>
                </a:cubicBezTo>
                <a:cubicBezTo>
                  <a:pt x="19093" y="66391"/>
                  <a:pt x="19056" y="66429"/>
                  <a:pt x="19056" y="66504"/>
                </a:cubicBezTo>
                <a:lnTo>
                  <a:pt x="19093" y="66618"/>
                </a:lnTo>
                <a:cubicBezTo>
                  <a:pt x="19177" y="66673"/>
                  <a:pt x="19260" y="66708"/>
                  <a:pt x="19328" y="66708"/>
                </a:cubicBezTo>
                <a:cubicBezTo>
                  <a:pt x="19353" y="66708"/>
                  <a:pt x="19376" y="66704"/>
                  <a:pt x="19396" y="66693"/>
                </a:cubicBezTo>
                <a:cubicBezTo>
                  <a:pt x="19509" y="66618"/>
                  <a:pt x="19509" y="66504"/>
                  <a:pt x="19509" y="66429"/>
                </a:cubicBezTo>
                <a:cubicBezTo>
                  <a:pt x="19509" y="66429"/>
                  <a:pt x="19509" y="66353"/>
                  <a:pt x="19547" y="66353"/>
                </a:cubicBezTo>
                <a:cubicBezTo>
                  <a:pt x="19509" y="66353"/>
                  <a:pt x="19509" y="66391"/>
                  <a:pt x="19472" y="66391"/>
                </a:cubicBezTo>
                <a:lnTo>
                  <a:pt x="19623" y="66277"/>
                </a:lnTo>
                <a:cubicBezTo>
                  <a:pt x="19623" y="66126"/>
                  <a:pt x="19547" y="66013"/>
                  <a:pt x="19434" y="65975"/>
                </a:cubicBezTo>
                <a:close/>
                <a:moveTo>
                  <a:pt x="28644" y="66375"/>
                </a:moveTo>
                <a:cubicBezTo>
                  <a:pt x="28612" y="66375"/>
                  <a:pt x="28579" y="66380"/>
                  <a:pt x="28545" y="66391"/>
                </a:cubicBezTo>
                <a:cubicBezTo>
                  <a:pt x="28394" y="66429"/>
                  <a:pt x="28281" y="66542"/>
                  <a:pt x="28281" y="66656"/>
                </a:cubicBezTo>
                <a:lnTo>
                  <a:pt x="28319" y="66769"/>
                </a:lnTo>
                <a:cubicBezTo>
                  <a:pt x="28363" y="66813"/>
                  <a:pt x="28433" y="66832"/>
                  <a:pt x="28514" y="66832"/>
                </a:cubicBezTo>
                <a:cubicBezTo>
                  <a:pt x="28571" y="66832"/>
                  <a:pt x="28634" y="66822"/>
                  <a:pt x="28697" y="66807"/>
                </a:cubicBezTo>
                <a:cubicBezTo>
                  <a:pt x="28810" y="66769"/>
                  <a:pt x="28886" y="66656"/>
                  <a:pt x="28886" y="66542"/>
                </a:cubicBezTo>
                <a:lnTo>
                  <a:pt x="28848" y="66429"/>
                </a:lnTo>
                <a:cubicBezTo>
                  <a:pt x="28794" y="66402"/>
                  <a:pt x="28722" y="66375"/>
                  <a:pt x="28644" y="66375"/>
                </a:cubicBezTo>
                <a:close/>
                <a:moveTo>
                  <a:pt x="1400" y="66542"/>
                </a:moveTo>
                <a:lnTo>
                  <a:pt x="1135" y="66618"/>
                </a:lnTo>
                <a:cubicBezTo>
                  <a:pt x="1097" y="66807"/>
                  <a:pt x="1286" y="66845"/>
                  <a:pt x="1362" y="66882"/>
                </a:cubicBezTo>
                <a:lnTo>
                  <a:pt x="1589" y="66807"/>
                </a:lnTo>
                <a:cubicBezTo>
                  <a:pt x="1589" y="66807"/>
                  <a:pt x="1626" y="66769"/>
                  <a:pt x="1626" y="66731"/>
                </a:cubicBezTo>
                <a:cubicBezTo>
                  <a:pt x="1626" y="66618"/>
                  <a:pt x="1475" y="66580"/>
                  <a:pt x="1400" y="66542"/>
                </a:cubicBezTo>
                <a:close/>
                <a:moveTo>
                  <a:pt x="6882" y="66456"/>
                </a:moveTo>
                <a:cubicBezTo>
                  <a:pt x="6836" y="66456"/>
                  <a:pt x="6786" y="66460"/>
                  <a:pt x="6730" y="66467"/>
                </a:cubicBezTo>
                <a:lnTo>
                  <a:pt x="6617" y="66580"/>
                </a:lnTo>
                <a:lnTo>
                  <a:pt x="6617" y="66769"/>
                </a:lnTo>
                <a:lnTo>
                  <a:pt x="6693" y="66882"/>
                </a:lnTo>
                <a:cubicBezTo>
                  <a:pt x="6764" y="66918"/>
                  <a:pt x="6829" y="66932"/>
                  <a:pt x="6886" y="66932"/>
                </a:cubicBezTo>
                <a:cubicBezTo>
                  <a:pt x="7008" y="66932"/>
                  <a:pt x="7095" y="66870"/>
                  <a:pt x="7146" y="66845"/>
                </a:cubicBezTo>
                <a:cubicBezTo>
                  <a:pt x="7184" y="66807"/>
                  <a:pt x="7222" y="66807"/>
                  <a:pt x="7260" y="66807"/>
                </a:cubicBezTo>
                <a:lnTo>
                  <a:pt x="7260" y="66580"/>
                </a:lnTo>
                <a:cubicBezTo>
                  <a:pt x="7198" y="66518"/>
                  <a:pt x="7086" y="66456"/>
                  <a:pt x="6882" y="66456"/>
                </a:cubicBezTo>
                <a:close/>
                <a:moveTo>
                  <a:pt x="53461" y="66164"/>
                </a:moveTo>
                <a:cubicBezTo>
                  <a:pt x="53234" y="66202"/>
                  <a:pt x="53083" y="66315"/>
                  <a:pt x="53045" y="66504"/>
                </a:cubicBezTo>
                <a:lnTo>
                  <a:pt x="53083" y="66618"/>
                </a:lnTo>
                <a:lnTo>
                  <a:pt x="52969" y="66693"/>
                </a:lnTo>
                <a:cubicBezTo>
                  <a:pt x="52969" y="66656"/>
                  <a:pt x="53006" y="66618"/>
                  <a:pt x="53007" y="66618"/>
                </a:cubicBezTo>
                <a:lnTo>
                  <a:pt x="53007" y="66618"/>
                </a:lnTo>
                <a:cubicBezTo>
                  <a:pt x="52969" y="66656"/>
                  <a:pt x="52893" y="66693"/>
                  <a:pt x="52856" y="66769"/>
                </a:cubicBezTo>
                <a:lnTo>
                  <a:pt x="52856" y="66845"/>
                </a:lnTo>
                <a:cubicBezTo>
                  <a:pt x="52893" y="66920"/>
                  <a:pt x="53007" y="66958"/>
                  <a:pt x="53120" y="66958"/>
                </a:cubicBezTo>
                <a:cubicBezTo>
                  <a:pt x="53234" y="66920"/>
                  <a:pt x="53347" y="66807"/>
                  <a:pt x="53309" y="66693"/>
                </a:cubicBezTo>
                <a:cubicBezTo>
                  <a:pt x="53347" y="66693"/>
                  <a:pt x="53423" y="66693"/>
                  <a:pt x="53461" y="66656"/>
                </a:cubicBezTo>
                <a:cubicBezTo>
                  <a:pt x="53574" y="66618"/>
                  <a:pt x="53650" y="66504"/>
                  <a:pt x="53650" y="66391"/>
                </a:cubicBezTo>
                <a:cubicBezTo>
                  <a:pt x="53650" y="66315"/>
                  <a:pt x="53650" y="66277"/>
                  <a:pt x="53574" y="66202"/>
                </a:cubicBezTo>
                <a:lnTo>
                  <a:pt x="53461" y="66164"/>
                </a:lnTo>
                <a:close/>
                <a:moveTo>
                  <a:pt x="33801" y="66656"/>
                </a:moveTo>
                <a:cubicBezTo>
                  <a:pt x="33687" y="66656"/>
                  <a:pt x="33574" y="66693"/>
                  <a:pt x="33536" y="66731"/>
                </a:cubicBezTo>
                <a:cubicBezTo>
                  <a:pt x="33498" y="66769"/>
                  <a:pt x="33423" y="66845"/>
                  <a:pt x="33423" y="66920"/>
                </a:cubicBezTo>
                <a:cubicBezTo>
                  <a:pt x="33423" y="66958"/>
                  <a:pt x="33460" y="67034"/>
                  <a:pt x="33574" y="67071"/>
                </a:cubicBezTo>
                <a:lnTo>
                  <a:pt x="33725" y="66920"/>
                </a:lnTo>
                <a:lnTo>
                  <a:pt x="33725" y="66920"/>
                </a:lnTo>
                <a:cubicBezTo>
                  <a:pt x="33725" y="66958"/>
                  <a:pt x="33687" y="66996"/>
                  <a:pt x="33687" y="66996"/>
                </a:cubicBezTo>
                <a:cubicBezTo>
                  <a:pt x="33725" y="66996"/>
                  <a:pt x="33801" y="66996"/>
                  <a:pt x="33876" y="66958"/>
                </a:cubicBezTo>
                <a:lnTo>
                  <a:pt x="33914" y="66845"/>
                </a:lnTo>
                <a:cubicBezTo>
                  <a:pt x="33914" y="66807"/>
                  <a:pt x="33914" y="66769"/>
                  <a:pt x="33876" y="66731"/>
                </a:cubicBezTo>
                <a:lnTo>
                  <a:pt x="33801" y="66656"/>
                </a:lnTo>
                <a:close/>
                <a:moveTo>
                  <a:pt x="52122" y="66602"/>
                </a:moveTo>
                <a:cubicBezTo>
                  <a:pt x="52055" y="66602"/>
                  <a:pt x="52002" y="66629"/>
                  <a:pt x="51948" y="66656"/>
                </a:cubicBezTo>
                <a:cubicBezTo>
                  <a:pt x="51873" y="66693"/>
                  <a:pt x="51835" y="66769"/>
                  <a:pt x="51835" y="66882"/>
                </a:cubicBezTo>
                <a:cubicBezTo>
                  <a:pt x="51835" y="66958"/>
                  <a:pt x="51873" y="67034"/>
                  <a:pt x="51986" y="67071"/>
                </a:cubicBezTo>
                <a:lnTo>
                  <a:pt x="52137" y="66958"/>
                </a:lnTo>
                <a:lnTo>
                  <a:pt x="52175" y="66958"/>
                </a:lnTo>
                <a:cubicBezTo>
                  <a:pt x="52175" y="66996"/>
                  <a:pt x="52137" y="66996"/>
                  <a:pt x="52137" y="66996"/>
                </a:cubicBezTo>
                <a:cubicBezTo>
                  <a:pt x="52175" y="66996"/>
                  <a:pt x="52326" y="66996"/>
                  <a:pt x="52326" y="66845"/>
                </a:cubicBezTo>
                <a:lnTo>
                  <a:pt x="52251" y="66731"/>
                </a:lnTo>
                <a:lnTo>
                  <a:pt x="52251" y="66731"/>
                </a:lnTo>
                <a:cubicBezTo>
                  <a:pt x="52251" y="66731"/>
                  <a:pt x="52289" y="66769"/>
                  <a:pt x="52289" y="66769"/>
                </a:cubicBezTo>
                <a:lnTo>
                  <a:pt x="52213" y="66618"/>
                </a:lnTo>
                <a:cubicBezTo>
                  <a:pt x="52180" y="66607"/>
                  <a:pt x="52150" y="66602"/>
                  <a:pt x="52122" y="66602"/>
                </a:cubicBezTo>
                <a:close/>
                <a:moveTo>
                  <a:pt x="27903" y="66656"/>
                </a:moveTo>
                <a:lnTo>
                  <a:pt x="27676" y="66693"/>
                </a:lnTo>
                <a:lnTo>
                  <a:pt x="27638" y="66769"/>
                </a:lnTo>
                <a:cubicBezTo>
                  <a:pt x="27638" y="66807"/>
                  <a:pt x="27600" y="66882"/>
                  <a:pt x="27600" y="66958"/>
                </a:cubicBezTo>
                <a:cubicBezTo>
                  <a:pt x="27600" y="67109"/>
                  <a:pt x="27676" y="67185"/>
                  <a:pt x="27827" y="67223"/>
                </a:cubicBezTo>
                <a:lnTo>
                  <a:pt x="27978" y="67109"/>
                </a:lnTo>
                <a:lnTo>
                  <a:pt x="27978" y="67109"/>
                </a:lnTo>
                <a:cubicBezTo>
                  <a:pt x="27978" y="67147"/>
                  <a:pt x="27978" y="67147"/>
                  <a:pt x="27940" y="67147"/>
                </a:cubicBezTo>
                <a:lnTo>
                  <a:pt x="28016" y="67147"/>
                </a:lnTo>
                <a:lnTo>
                  <a:pt x="28167" y="67034"/>
                </a:lnTo>
                <a:lnTo>
                  <a:pt x="28167" y="66769"/>
                </a:lnTo>
                <a:lnTo>
                  <a:pt x="28016" y="66656"/>
                </a:lnTo>
                <a:close/>
                <a:moveTo>
                  <a:pt x="61627" y="66882"/>
                </a:moveTo>
                <a:cubicBezTo>
                  <a:pt x="61476" y="66882"/>
                  <a:pt x="61362" y="66920"/>
                  <a:pt x="61287" y="67071"/>
                </a:cubicBezTo>
                <a:lnTo>
                  <a:pt x="61325" y="67185"/>
                </a:lnTo>
                <a:cubicBezTo>
                  <a:pt x="61380" y="67240"/>
                  <a:pt x="61476" y="67275"/>
                  <a:pt x="61553" y="67275"/>
                </a:cubicBezTo>
                <a:cubicBezTo>
                  <a:pt x="61581" y="67275"/>
                  <a:pt x="61607" y="67271"/>
                  <a:pt x="61627" y="67260"/>
                </a:cubicBezTo>
                <a:cubicBezTo>
                  <a:pt x="61703" y="67223"/>
                  <a:pt x="61740" y="67147"/>
                  <a:pt x="61740" y="67071"/>
                </a:cubicBezTo>
                <a:cubicBezTo>
                  <a:pt x="61740" y="67034"/>
                  <a:pt x="61740" y="66996"/>
                  <a:pt x="61740" y="66958"/>
                </a:cubicBezTo>
                <a:lnTo>
                  <a:pt x="61627" y="66882"/>
                </a:lnTo>
                <a:close/>
                <a:moveTo>
                  <a:pt x="2912" y="66920"/>
                </a:moveTo>
                <a:lnTo>
                  <a:pt x="2761" y="67034"/>
                </a:lnTo>
                <a:lnTo>
                  <a:pt x="2761" y="67185"/>
                </a:lnTo>
                <a:lnTo>
                  <a:pt x="2912" y="67298"/>
                </a:lnTo>
                <a:lnTo>
                  <a:pt x="3139" y="67298"/>
                </a:lnTo>
                <a:lnTo>
                  <a:pt x="3290" y="67223"/>
                </a:lnTo>
                <a:lnTo>
                  <a:pt x="3290" y="67185"/>
                </a:lnTo>
                <a:cubicBezTo>
                  <a:pt x="3290" y="67071"/>
                  <a:pt x="3252" y="67034"/>
                  <a:pt x="3214" y="66996"/>
                </a:cubicBezTo>
                <a:cubicBezTo>
                  <a:pt x="3139" y="66920"/>
                  <a:pt x="3025" y="66920"/>
                  <a:pt x="2912" y="66920"/>
                </a:cubicBezTo>
                <a:close/>
                <a:moveTo>
                  <a:pt x="58791" y="66967"/>
                </a:moveTo>
                <a:cubicBezTo>
                  <a:pt x="58754" y="66967"/>
                  <a:pt x="58716" y="66977"/>
                  <a:pt x="58678" y="66996"/>
                </a:cubicBezTo>
                <a:cubicBezTo>
                  <a:pt x="58565" y="67034"/>
                  <a:pt x="58527" y="67260"/>
                  <a:pt x="58640" y="67336"/>
                </a:cubicBezTo>
                <a:cubicBezTo>
                  <a:pt x="58678" y="67374"/>
                  <a:pt x="58754" y="67374"/>
                  <a:pt x="58791" y="67374"/>
                </a:cubicBezTo>
                <a:lnTo>
                  <a:pt x="58867" y="67298"/>
                </a:lnTo>
                <a:lnTo>
                  <a:pt x="58791" y="67298"/>
                </a:lnTo>
                <a:lnTo>
                  <a:pt x="58981" y="67185"/>
                </a:lnTo>
                <a:lnTo>
                  <a:pt x="58981" y="67109"/>
                </a:lnTo>
                <a:lnTo>
                  <a:pt x="58905" y="66996"/>
                </a:lnTo>
                <a:cubicBezTo>
                  <a:pt x="58867" y="66977"/>
                  <a:pt x="58829" y="66967"/>
                  <a:pt x="58791" y="66967"/>
                </a:cubicBezTo>
                <a:close/>
                <a:moveTo>
                  <a:pt x="50128" y="67020"/>
                </a:moveTo>
                <a:cubicBezTo>
                  <a:pt x="50032" y="67020"/>
                  <a:pt x="49928" y="67076"/>
                  <a:pt x="49869" y="67223"/>
                </a:cubicBezTo>
                <a:lnTo>
                  <a:pt x="49982" y="67412"/>
                </a:lnTo>
                <a:cubicBezTo>
                  <a:pt x="50058" y="67412"/>
                  <a:pt x="50134" y="67412"/>
                  <a:pt x="50209" y="67374"/>
                </a:cubicBezTo>
                <a:cubicBezTo>
                  <a:pt x="50247" y="67336"/>
                  <a:pt x="50285" y="67260"/>
                  <a:pt x="50285" y="67185"/>
                </a:cubicBezTo>
                <a:lnTo>
                  <a:pt x="50285" y="67147"/>
                </a:lnTo>
                <a:lnTo>
                  <a:pt x="50209" y="67034"/>
                </a:lnTo>
                <a:cubicBezTo>
                  <a:pt x="50184" y="67025"/>
                  <a:pt x="50156" y="67020"/>
                  <a:pt x="50128" y="67020"/>
                </a:cubicBezTo>
                <a:close/>
                <a:moveTo>
                  <a:pt x="4953" y="67185"/>
                </a:moveTo>
                <a:cubicBezTo>
                  <a:pt x="4878" y="67185"/>
                  <a:pt x="4802" y="67223"/>
                  <a:pt x="4764" y="67223"/>
                </a:cubicBezTo>
                <a:cubicBezTo>
                  <a:pt x="4727" y="67260"/>
                  <a:pt x="4689" y="67336"/>
                  <a:pt x="4689" y="67487"/>
                </a:cubicBezTo>
                <a:lnTo>
                  <a:pt x="4840" y="67563"/>
                </a:lnTo>
                <a:lnTo>
                  <a:pt x="4953" y="67563"/>
                </a:lnTo>
                <a:lnTo>
                  <a:pt x="5105" y="67450"/>
                </a:lnTo>
                <a:lnTo>
                  <a:pt x="5105" y="67298"/>
                </a:lnTo>
                <a:lnTo>
                  <a:pt x="4953" y="67185"/>
                </a:lnTo>
                <a:close/>
                <a:moveTo>
                  <a:pt x="80153" y="67336"/>
                </a:moveTo>
                <a:lnTo>
                  <a:pt x="79964" y="67450"/>
                </a:lnTo>
                <a:cubicBezTo>
                  <a:pt x="79964" y="67487"/>
                  <a:pt x="79964" y="67525"/>
                  <a:pt x="79926" y="67563"/>
                </a:cubicBezTo>
                <a:lnTo>
                  <a:pt x="80077" y="67714"/>
                </a:lnTo>
                <a:lnTo>
                  <a:pt x="80115" y="67714"/>
                </a:lnTo>
                <a:cubicBezTo>
                  <a:pt x="80191" y="67714"/>
                  <a:pt x="80380" y="67714"/>
                  <a:pt x="80417" y="67601"/>
                </a:cubicBezTo>
                <a:lnTo>
                  <a:pt x="80304" y="67412"/>
                </a:lnTo>
                <a:cubicBezTo>
                  <a:pt x="80266" y="67412"/>
                  <a:pt x="80228" y="67374"/>
                  <a:pt x="80153" y="67336"/>
                </a:cubicBezTo>
                <a:close/>
                <a:moveTo>
                  <a:pt x="25937" y="67374"/>
                </a:moveTo>
                <a:lnTo>
                  <a:pt x="25748" y="67450"/>
                </a:lnTo>
                <a:lnTo>
                  <a:pt x="25748" y="67601"/>
                </a:lnTo>
                <a:lnTo>
                  <a:pt x="25861" y="67714"/>
                </a:lnTo>
                <a:cubicBezTo>
                  <a:pt x="25888" y="67721"/>
                  <a:pt x="25913" y="67724"/>
                  <a:pt x="25938" y="67724"/>
                </a:cubicBezTo>
                <a:cubicBezTo>
                  <a:pt x="26050" y="67724"/>
                  <a:pt x="26132" y="67656"/>
                  <a:pt x="26164" y="67563"/>
                </a:cubicBezTo>
                <a:lnTo>
                  <a:pt x="26050" y="67374"/>
                </a:lnTo>
                <a:cubicBezTo>
                  <a:pt x="26037" y="67387"/>
                  <a:pt x="26025" y="67391"/>
                  <a:pt x="26012" y="67391"/>
                </a:cubicBezTo>
                <a:cubicBezTo>
                  <a:pt x="25987" y="67391"/>
                  <a:pt x="25962" y="67374"/>
                  <a:pt x="25937" y="67374"/>
                </a:cubicBezTo>
                <a:close/>
                <a:moveTo>
                  <a:pt x="39785" y="67439"/>
                </a:moveTo>
                <a:cubicBezTo>
                  <a:pt x="39756" y="67439"/>
                  <a:pt x="39728" y="67442"/>
                  <a:pt x="39699" y="67450"/>
                </a:cubicBezTo>
                <a:cubicBezTo>
                  <a:pt x="39623" y="67487"/>
                  <a:pt x="39547" y="67563"/>
                  <a:pt x="39585" y="67676"/>
                </a:cubicBezTo>
                <a:lnTo>
                  <a:pt x="39736" y="67790"/>
                </a:lnTo>
                <a:lnTo>
                  <a:pt x="39812" y="67790"/>
                </a:lnTo>
                <a:cubicBezTo>
                  <a:pt x="39888" y="67790"/>
                  <a:pt x="40077" y="67790"/>
                  <a:pt x="40115" y="67639"/>
                </a:cubicBezTo>
                <a:lnTo>
                  <a:pt x="40077" y="67525"/>
                </a:lnTo>
                <a:cubicBezTo>
                  <a:pt x="40016" y="67495"/>
                  <a:pt x="39905" y="67439"/>
                  <a:pt x="39785" y="67439"/>
                </a:cubicBezTo>
                <a:close/>
                <a:moveTo>
                  <a:pt x="71268" y="67412"/>
                </a:moveTo>
                <a:lnTo>
                  <a:pt x="71117" y="67487"/>
                </a:lnTo>
                <a:cubicBezTo>
                  <a:pt x="71079" y="67525"/>
                  <a:pt x="71079" y="67525"/>
                  <a:pt x="71041" y="67601"/>
                </a:cubicBezTo>
                <a:lnTo>
                  <a:pt x="71155" y="67714"/>
                </a:lnTo>
                <a:cubicBezTo>
                  <a:pt x="71192" y="67752"/>
                  <a:pt x="71230" y="67752"/>
                  <a:pt x="71268" y="67790"/>
                </a:cubicBezTo>
                <a:lnTo>
                  <a:pt x="71457" y="67676"/>
                </a:lnTo>
                <a:cubicBezTo>
                  <a:pt x="71457" y="67676"/>
                  <a:pt x="71495" y="67639"/>
                  <a:pt x="71495" y="67601"/>
                </a:cubicBezTo>
                <a:lnTo>
                  <a:pt x="71381" y="67450"/>
                </a:lnTo>
                <a:cubicBezTo>
                  <a:pt x="71381" y="67412"/>
                  <a:pt x="71344" y="67412"/>
                  <a:pt x="71268" y="67412"/>
                </a:cubicBezTo>
                <a:close/>
                <a:moveTo>
                  <a:pt x="28545" y="67639"/>
                </a:moveTo>
                <a:cubicBezTo>
                  <a:pt x="28432" y="67639"/>
                  <a:pt x="28319" y="67714"/>
                  <a:pt x="28319" y="67828"/>
                </a:cubicBezTo>
                <a:lnTo>
                  <a:pt x="28470" y="67828"/>
                </a:lnTo>
                <a:cubicBezTo>
                  <a:pt x="28470" y="67828"/>
                  <a:pt x="28470" y="67865"/>
                  <a:pt x="28470" y="67865"/>
                </a:cubicBezTo>
                <a:lnTo>
                  <a:pt x="28659" y="67865"/>
                </a:lnTo>
                <a:cubicBezTo>
                  <a:pt x="28659" y="67865"/>
                  <a:pt x="28659" y="67828"/>
                  <a:pt x="28659" y="67828"/>
                </a:cubicBezTo>
                <a:lnTo>
                  <a:pt x="28810" y="67828"/>
                </a:lnTo>
                <a:cubicBezTo>
                  <a:pt x="28810" y="67790"/>
                  <a:pt x="28772" y="67752"/>
                  <a:pt x="28734" y="67714"/>
                </a:cubicBezTo>
                <a:cubicBezTo>
                  <a:pt x="28697" y="67676"/>
                  <a:pt x="28621" y="67639"/>
                  <a:pt x="28545" y="67639"/>
                </a:cubicBezTo>
                <a:close/>
                <a:moveTo>
                  <a:pt x="14708" y="67601"/>
                </a:moveTo>
                <a:lnTo>
                  <a:pt x="14594" y="67714"/>
                </a:lnTo>
                <a:lnTo>
                  <a:pt x="14594" y="67828"/>
                </a:lnTo>
                <a:lnTo>
                  <a:pt x="14708" y="67941"/>
                </a:lnTo>
                <a:lnTo>
                  <a:pt x="14972" y="67941"/>
                </a:lnTo>
                <a:lnTo>
                  <a:pt x="15086" y="67828"/>
                </a:lnTo>
                <a:lnTo>
                  <a:pt x="15086" y="67714"/>
                </a:lnTo>
                <a:lnTo>
                  <a:pt x="14972" y="67601"/>
                </a:lnTo>
                <a:close/>
                <a:moveTo>
                  <a:pt x="72024" y="67487"/>
                </a:moveTo>
                <a:lnTo>
                  <a:pt x="71911" y="67563"/>
                </a:lnTo>
                <a:cubicBezTo>
                  <a:pt x="71873" y="67639"/>
                  <a:pt x="71873" y="67714"/>
                  <a:pt x="71873" y="67790"/>
                </a:cubicBezTo>
                <a:cubicBezTo>
                  <a:pt x="71873" y="67979"/>
                  <a:pt x="71949" y="68130"/>
                  <a:pt x="72100" y="68168"/>
                </a:cubicBezTo>
                <a:lnTo>
                  <a:pt x="72213" y="68168"/>
                </a:lnTo>
                <a:cubicBezTo>
                  <a:pt x="72364" y="68130"/>
                  <a:pt x="72402" y="68017"/>
                  <a:pt x="72402" y="67903"/>
                </a:cubicBezTo>
                <a:lnTo>
                  <a:pt x="72516" y="67865"/>
                </a:lnTo>
                <a:lnTo>
                  <a:pt x="72516" y="67828"/>
                </a:lnTo>
                <a:cubicBezTo>
                  <a:pt x="72516" y="67790"/>
                  <a:pt x="72516" y="67714"/>
                  <a:pt x="72516" y="67676"/>
                </a:cubicBezTo>
                <a:cubicBezTo>
                  <a:pt x="72516" y="67601"/>
                  <a:pt x="72478" y="67525"/>
                  <a:pt x="72364" y="67487"/>
                </a:cubicBezTo>
                <a:lnTo>
                  <a:pt x="72289" y="67563"/>
                </a:lnTo>
                <a:lnTo>
                  <a:pt x="72251" y="67563"/>
                </a:lnTo>
                <a:cubicBezTo>
                  <a:pt x="72251" y="67563"/>
                  <a:pt x="72251" y="67563"/>
                  <a:pt x="72213" y="67525"/>
                </a:cubicBezTo>
                <a:cubicBezTo>
                  <a:pt x="72175" y="67525"/>
                  <a:pt x="72100" y="67487"/>
                  <a:pt x="72024" y="67487"/>
                </a:cubicBezTo>
                <a:close/>
                <a:moveTo>
                  <a:pt x="47508" y="67765"/>
                </a:moveTo>
                <a:cubicBezTo>
                  <a:pt x="47474" y="67765"/>
                  <a:pt x="47443" y="67774"/>
                  <a:pt x="47411" y="67790"/>
                </a:cubicBezTo>
                <a:cubicBezTo>
                  <a:pt x="47336" y="67790"/>
                  <a:pt x="47298" y="67865"/>
                  <a:pt x="47298" y="67941"/>
                </a:cubicBezTo>
                <a:cubicBezTo>
                  <a:pt x="47298" y="68017"/>
                  <a:pt x="47336" y="68130"/>
                  <a:pt x="47449" y="68168"/>
                </a:cubicBezTo>
                <a:cubicBezTo>
                  <a:pt x="47468" y="68187"/>
                  <a:pt x="47496" y="68196"/>
                  <a:pt x="47530" y="68196"/>
                </a:cubicBezTo>
                <a:cubicBezTo>
                  <a:pt x="47563" y="68196"/>
                  <a:pt x="47600" y="68187"/>
                  <a:pt x="47638" y="68168"/>
                </a:cubicBezTo>
                <a:cubicBezTo>
                  <a:pt x="47714" y="68130"/>
                  <a:pt x="47752" y="68092"/>
                  <a:pt x="47752" y="68017"/>
                </a:cubicBezTo>
                <a:cubicBezTo>
                  <a:pt x="47752" y="67941"/>
                  <a:pt x="47714" y="67903"/>
                  <a:pt x="47676" y="67828"/>
                </a:cubicBezTo>
                <a:cubicBezTo>
                  <a:pt x="47610" y="67783"/>
                  <a:pt x="47556" y="67765"/>
                  <a:pt x="47508" y="67765"/>
                </a:cubicBezTo>
                <a:close/>
                <a:moveTo>
                  <a:pt x="17610" y="67749"/>
                </a:moveTo>
                <a:cubicBezTo>
                  <a:pt x="17560" y="67749"/>
                  <a:pt x="17511" y="67761"/>
                  <a:pt x="17468" y="67790"/>
                </a:cubicBezTo>
                <a:cubicBezTo>
                  <a:pt x="17354" y="67828"/>
                  <a:pt x="17279" y="67903"/>
                  <a:pt x="17279" y="67979"/>
                </a:cubicBezTo>
                <a:lnTo>
                  <a:pt x="17203" y="67903"/>
                </a:lnTo>
                <a:cubicBezTo>
                  <a:pt x="16976" y="67903"/>
                  <a:pt x="16938" y="68017"/>
                  <a:pt x="16938" y="68054"/>
                </a:cubicBezTo>
                <a:cubicBezTo>
                  <a:pt x="16938" y="68092"/>
                  <a:pt x="16938" y="68092"/>
                  <a:pt x="16976" y="68092"/>
                </a:cubicBezTo>
                <a:lnTo>
                  <a:pt x="17014" y="68281"/>
                </a:lnTo>
                <a:cubicBezTo>
                  <a:pt x="17036" y="68292"/>
                  <a:pt x="17062" y="68297"/>
                  <a:pt x="17087" y="68297"/>
                </a:cubicBezTo>
                <a:cubicBezTo>
                  <a:pt x="17150" y="68297"/>
                  <a:pt x="17214" y="68270"/>
                  <a:pt x="17241" y="68243"/>
                </a:cubicBezTo>
                <a:cubicBezTo>
                  <a:pt x="17279" y="68206"/>
                  <a:pt x="17317" y="68168"/>
                  <a:pt x="17317" y="68092"/>
                </a:cubicBezTo>
                <a:cubicBezTo>
                  <a:pt x="17372" y="68148"/>
                  <a:pt x="17427" y="68183"/>
                  <a:pt x="17497" y="68183"/>
                </a:cubicBezTo>
                <a:cubicBezTo>
                  <a:pt x="17523" y="68183"/>
                  <a:pt x="17551" y="68178"/>
                  <a:pt x="17581" y="68168"/>
                </a:cubicBezTo>
                <a:cubicBezTo>
                  <a:pt x="17695" y="68168"/>
                  <a:pt x="17808" y="68054"/>
                  <a:pt x="17846" y="67979"/>
                </a:cubicBezTo>
                <a:lnTo>
                  <a:pt x="17846" y="67828"/>
                </a:lnTo>
                <a:cubicBezTo>
                  <a:pt x="17776" y="67781"/>
                  <a:pt x="17691" y="67749"/>
                  <a:pt x="17610" y="67749"/>
                </a:cubicBezTo>
                <a:close/>
                <a:moveTo>
                  <a:pt x="44992" y="67865"/>
                </a:moveTo>
                <a:lnTo>
                  <a:pt x="44954" y="67903"/>
                </a:lnTo>
                <a:cubicBezTo>
                  <a:pt x="44899" y="67881"/>
                  <a:pt x="44850" y="67872"/>
                  <a:pt x="44807" y="67872"/>
                </a:cubicBezTo>
                <a:cubicBezTo>
                  <a:pt x="44705" y="67872"/>
                  <a:pt x="44640" y="67925"/>
                  <a:pt x="44614" y="67979"/>
                </a:cubicBezTo>
                <a:lnTo>
                  <a:pt x="44614" y="68130"/>
                </a:lnTo>
                <a:lnTo>
                  <a:pt x="44651" y="68206"/>
                </a:lnTo>
                <a:cubicBezTo>
                  <a:pt x="44651" y="68168"/>
                  <a:pt x="44651" y="68168"/>
                  <a:pt x="44651" y="68168"/>
                </a:cubicBezTo>
                <a:lnTo>
                  <a:pt x="44727" y="68243"/>
                </a:lnTo>
                <a:lnTo>
                  <a:pt x="44765" y="68281"/>
                </a:lnTo>
                <a:cubicBezTo>
                  <a:pt x="44796" y="68297"/>
                  <a:pt x="44827" y="68306"/>
                  <a:pt x="44859" y="68306"/>
                </a:cubicBezTo>
                <a:cubicBezTo>
                  <a:pt x="44903" y="68306"/>
                  <a:pt x="44947" y="68288"/>
                  <a:pt x="44992" y="68243"/>
                </a:cubicBezTo>
                <a:cubicBezTo>
                  <a:pt x="45067" y="68206"/>
                  <a:pt x="45143" y="68092"/>
                  <a:pt x="45143" y="68017"/>
                </a:cubicBezTo>
                <a:cubicBezTo>
                  <a:pt x="45143" y="67941"/>
                  <a:pt x="45067" y="67865"/>
                  <a:pt x="44992" y="67865"/>
                </a:cubicBezTo>
                <a:close/>
                <a:moveTo>
                  <a:pt x="28621" y="67903"/>
                </a:moveTo>
                <a:cubicBezTo>
                  <a:pt x="28394" y="67941"/>
                  <a:pt x="28243" y="68054"/>
                  <a:pt x="28281" y="68281"/>
                </a:cubicBezTo>
                <a:lnTo>
                  <a:pt x="28394" y="68395"/>
                </a:lnTo>
                <a:cubicBezTo>
                  <a:pt x="28734" y="68395"/>
                  <a:pt x="28772" y="68206"/>
                  <a:pt x="28772" y="68092"/>
                </a:cubicBezTo>
                <a:cubicBezTo>
                  <a:pt x="28772" y="68092"/>
                  <a:pt x="28772" y="68054"/>
                  <a:pt x="28772" y="68017"/>
                </a:cubicBezTo>
                <a:lnTo>
                  <a:pt x="28621" y="67903"/>
                </a:lnTo>
                <a:close/>
                <a:moveTo>
                  <a:pt x="48810" y="67298"/>
                </a:moveTo>
                <a:cubicBezTo>
                  <a:pt x="48659" y="67298"/>
                  <a:pt x="48546" y="67336"/>
                  <a:pt x="48470" y="67374"/>
                </a:cubicBezTo>
                <a:lnTo>
                  <a:pt x="48432" y="67412"/>
                </a:lnTo>
                <a:lnTo>
                  <a:pt x="48357" y="67487"/>
                </a:lnTo>
                <a:cubicBezTo>
                  <a:pt x="48130" y="67525"/>
                  <a:pt x="47979" y="67676"/>
                  <a:pt x="47865" y="67790"/>
                </a:cubicBezTo>
                <a:lnTo>
                  <a:pt x="47827" y="67828"/>
                </a:lnTo>
                <a:lnTo>
                  <a:pt x="47827" y="68017"/>
                </a:lnTo>
                <a:cubicBezTo>
                  <a:pt x="47865" y="68017"/>
                  <a:pt x="47865" y="68092"/>
                  <a:pt x="47903" y="68130"/>
                </a:cubicBezTo>
                <a:cubicBezTo>
                  <a:pt x="47941" y="68206"/>
                  <a:pt x="47979" y="68395"/>
                  <a:pt x="48205" y="68395"/>
                </a:cubicBezTo>
                <a:lnTo>
                  <a:pt x="48319" y="68395"/>
                </a:lnTo>
                <a:cubicBezTo>
                  <a:pt x="48394" y="68319"/>
                  <a:pt x="48432" y="68243"/>
                  <a:pt x="48432" y="68206"/>
                </a:cubicBezTo>
                <a:cubicBezTo>
                  <a:pt x="48432" y="68206"/>
                  <a:pt x="48470" y="68168"/>
                  <a:pt x="48470" y="68168"/>
                </a:cubicBezTo>
                <a:cubicBezTo>
                  <a:pt x="48546" y="68168"/>
                  <a:pt x="48621" y="68092"/>
                  <a:pt x="48621" y="68017"/>
                </a:cubicBezTo>
                <a:lnTo>
                  <a:pt x="48621" y="67979"/>
                </a:lnTo>
                <a:cubicBezTo>
                  <a:pt x="48621" y="67941"/>
                  <a:pt x="48583" y="67903"/>
                  <a:pt x="48583" y="67903"/>
                </a:cubicBezTo>
                <a:cubicBezTo>
                  <a:pt x="48659" y="67865"/>
                  <a:pt x="48697" y="67865"/>
                  <a:pt x="48735" y="67865"/>
                </a:cubicBezTo>
                <a:cubicBezTo>
                  <a:pt x="48772" y="67865"/>
                  <a:pt x="48810" y="67828"/>
                  <a:pt x="48848" y="67828"/>
                </a:cubicBezTo>
                <a:lnTo>
                  <a:pt x="48961" y="67714"/>
                </a:lnTo>
                <a:lnTo>
                  <a:pt x="48961" y="67412"/>
                </a:lnTo>
                <a:lnTo>
                  <a:pt x="48810" y="67298"/>
                </a:lnTo>
                <a:close/>
                <a:moveTo>
                  <a:pt x="62799" y="67903"/>
                </a:moveTo>
                <a:cubicBezTo>
                  <a:pt x="62383" y="67903"/>
                  <a:pt x="62308" y="67979"/>
                  <a:pt x="62270" y="67979"/>
                </a:cubicBezTo>
                <a:lnTo>
                  <a:pt x="62308" y="68206"/>
                </a:lnTo>
                <a:cubicBezTo>
                  <a:pt x="62270" y="68206"/>
                  <a:pt x="62270" y="68168"/>
                  <a:pt x="62270" y="68168"/>
                </a:cubicBezTo>
                <a:cubicBezTo>
                  <a:pt x="62270" y="68168"/>
                  <a:pt x="62270" y="68206"/>
                  <a:pt x="62270" y="68206"/>
                </a:cubicBezTo>
                <a:cubicBezTo>
                  <a:pt x="62270" y="68281"/>
                  <a:pt x="62270" y="68395"/>
                  <a:pt x="62421" y="68433"/>
                </a:cubicBezTo>
                <a:lnTo>
                  <a:pt x="62459" y="68470"/>
                </a:lnTo>
                <a:cubicBezTo>
                  <a:pt x="62761" y="68470"/>
                  <a:pt x="62950" y="68281"/>
                  <a:pt x="62950" y="68017"/>
                </a:cubicBezTo>
                <a:lnTo>
                  <a:pt x="62799" y="67903"/>
                </a:lnTo>
                <a:close/>
                <a:moveTo>
                  <a:pt x="595" y="67991"/>
                </a:moveTo>
                <a:cubicBezTo>
                  <a:pt x="475" y="67991"/>
                  <a:pt x="389" y="68064"/>
                  <a:pt x="303" y="68092"/>
                </a:cubicBezTo>
                <a:lnTo>
                  <a:pt x="341" y="68092"/>
                </a:lnTo>
                <a:lnTo>
                  <a:pt x="114" y="68168"/>
                </a:lnTo>
                <a:lnTo>
                  <a:pt x="114" y="68206"/>
                </a:lnTo>
                <a:cubicBezTo>
                  <a:pt x="114" y="68281"/>
                  <a:pt x="152" y="68319"/>
                  <a:pt x="190" y="68357"/>
                </a:cubicBezTo>
                <a:cubicBezTo>
                  <a:pt x="190" y="68433"/>
                  <a:pt x="265" y="68470"/>
                  <a:pt x="341" y="68508"/>
                </a:cubicBezTo>
                <a:lnTo>
                  <a:pt x="530" y="68395"/>
                </a:lnTo>
                <a:lnTo>
                  <a:pt x="530" y="68395"/>
                </a:lnTo>
                <a:cubicBezTo>
                  <a:pt x="530" y="68395"/>
                  <a:pt x="492" y="68433"/>
                  <a:pt x="492" y="68433"/>
                </a:cubicBezTo>
                <a:cubicBezTo>
                  <a:pt x="454" y="68470"/>
                  <a:pt x="417" y="68470"/>
                  <a:pt x="417" y="68470"/>
                </a:cubicBezTo>
                <a:cubicBezTo>
                  <a:pt x="454" y="68470"/>
                  <a:pt x="530" y="68508"/>
                  <a:pt x="643" y="68508"/>
                </a:cubicBezTo>
                <a:lnTo>
                  <a:pt x="757" y="68433"/>
                </a:lnTo>
                <a:cubicBezTo>
                  <a:pt x="757" y="68433"/>
                  <a:pt x="757" y="68395"/>
                  <a:pt x="795" y="68395"/>
                </a:cubicBezTo>
                <a:cubicBezTo>
                  <a:pt x="832" y="68357"/>
                  <a:pt x="870" y="68319"/>
                  <a:pt x="870" y="68243"/>
                </a:cubicBezTo>
                <a:cubicBezTo>
                  <a:pt x="870" y="68206"/>
                  <a:pt x="832" y="68168"/>
                  <a:pt x="795" y="68092"/>
                </a:cubicBezTo>
                <a:lnTo>
                  <a:pt x="719" y="68017"/>
                </a:lnTo>
                <a:cubicBezTo>
                  <a:pt x="674" y="67998"/>
                  <a:pt x="632" y="67991"/>
                  <a:pt x="595" y="67991"/>
                </a:cubicBezTo>
                <a:close/>
                <a:moveTo>
                  <a:pt x="71079" y="68206"/>
                </a:moveTo>
                <a:lnTo>
                  <a:pt x="70928" y="68319"/>
                </a:lnTo>
                <a:cubicBezTo>
                  <a:pt x="70890" y="68357"/>
                  <a:pt x="70852" y="68395"/>
                  <a:pt x="70814" y="68470"/>
                </a:cubicBezTo>
                <a:lnTo>
                  <a:pt x="70890" y="68584"/>
                </a:lnTo>
                <a:cubicBezTo>
                  <a:pt x="70928" y="68603"/>
                  <a:pt x="70975" y="68612"/>
                  <a:pt x="71022" y="68612"/>
                </a:cubicBezTo>
                <a:cubicBezTo>
                  <a:pt x="71070" y="68612"/>
                  <a:pt x="71117" y="68603"/>
                  <a:pt x="71155" y="68584"/>
                </a:cubicBezTo>
                <a:cubicBezTo>
                  <a:pt x="71230" y="68546"/>
                  <a:pt x="71268" y="68470"/>
                  <a:pt x="71268" y="68395"/>
                </a:cubicBezTo>
                <a:cubicBezTo>
                  <a:pt x="71268" y="68319"/>
                  <a:pt x="71230" y="68243"/>
                  <a:pt x="71079" y="68206"/>
                </a:cubicBezTo>
                <a:close/>
                <a:moveTo>
                  <a:pt x="81287" y="68281"/>
                </a:moveTo>
                <a:cubicBezTo>
                  <a:pt x="81211" y="68281"/>
                  <a:pt x="81098" y="68281"/>
                  <a:pt x="81060" y="68470"/>
                </a:cubicBezTo>
                <a:lnTo>
                  <a:pt x="81098" y="68584"/>
                </a:lnTo>
                <a:cubicBezTo>
                  <a:pt x="81124" y="68610"/>
                  <a:pt x="81186" y="68654"/>
                  <a:pt x="81259" y="68654"/>
                </a:cubicBezTo>
                <a:cubicBezTo>
                  <a:pt x="81292" y="68654"/>
                  <a:pt x="81327" y="68645"/>
                  <a:pt x="81363" y="68622"/>
                </a:cubicBezTo>
                <a:cubicBezTo>
                  <a:pt x="81438" y="68622"/>
                  <a:pt x="81476" y="68546"/>
                  <a:pt x="81476" y="68508"/>
                </a:cubicBezTo>
                <a:cubicBezTo>
                  <a:pt x="81476" y="68395"/>
                  <a:pt x="81400" y="68281"/>
                  <a:pt x="81287" y="68281"/>
                </a:cubicBezTo>
                <a:close/>
                <a:moveTo>
                  <a:pt x="76939" y="69000"/>
                </a:moveTo>
                <a:cubicBezTo>
                  <a:pt x="76864" y="69037"/>
                  <a:pt x="76788" y="69113"/>
                  <a:pt x="76788" y="69189"/>
                </a:cubicBezTo>
                <a:lnTo>
                  <a:pt x="76939" y="69340"/>
                </a:lnTo>
                <a:lnTo>
                  <a:pt x="76977" y="69340"/>
                </a:lnTo>
                <a:cubicBezTo>
                  <a:pt x="77090" y="69340"/>
                  <a:pt x="77242" y="69340"/>
                  <a:pt x="77279" y="69189"/>
                </a:cubicBezTo>
                <a:lnTo>
                  <a:pt x="77242" y="69075"/>
                </a:lnTo>
                <a:cubicBezTo>
                  <a:pt x="77166" y="69000"/>
                  <a:pt x="77053" y="69000"/>
                  <a:pt x="76939" y="69000"/>
                </a:cubicBezTo>
                <a:close/>
                <a:moveTo>
                  <a:pt x="31445" y="69349"/>
                </a:moveTo>
                <a:lnTo>
                  <a:pt x="31445" y="69349"/>
                </a:lnTo>
                <a:cubicBezTo>
                  <a:pt x="31449" y="69358"/>
                  <a:pt x="31453" y="69368"/>
                  <a:pt x="31457" y="69378"/>
                </a:cubicBezTo>
                <a:cubicBezTo>
                  <a:pt x="31457" y="69378"/>
                  <a:pt x="31457" y="69360"/>
                  <a:pt x="31445" y="69349"/>
                </a:cubicBezTo>
                <a:close/>
                <a:moveTo>
                  <a:pt x="58111" y="68811"/>
                </a:moveTo>
                <a:cubicBezTo>
                  <a:pt x="57998" y="68811"/>
                  <a:pt x="57922" y="68886"/>
                  <a:pt x="57922" y="68962"/>
                </a:cubicBezTo>
                <a:lnTo>
                  <a:pt x="58035" y="69075"/>
                </a:lnTo>
                <a:cubicBezTo>
                  <a:pt x="58066" y="69136"/>
                  <a:pt x="58121" y="69247"/>
                  <a:pt x="58281" y="69247"/>
                </a:cubicBezTo>
                <a:cubicBezTo>
                  <a:pt x="58319" y="69247"/>
                  <a:pt x="58363" y="69241"/>
                  <a:pt x="58413" y="69227"/>
                </a:cubicBezTo>
                <a:lnTo>
                  <a:pt x="58413" y="69227"/>
                </a:lnTo>
                <a:cubicBezTo>
                  <a:pt x="58363" y="69260"/>
                  <a:pt x="58338" y="69312"/>
                  <a:pt x="58338" y="69378"/>
                </a:cubicBezTo>
                <a:lnTo>
                  <a:pt x="58489" y="69378"/>
                </a:lnTo>
                <a:cubicBezTo>
                  <a:pt x="58489" y="69378"/>
                  <a:pt x="58451" y="69416"/>
                  <a:pt x="58489" y="69416"/>
                </a:cubicBezTo>
                <a:lnTo>
                  <a:pt x="58640" y="69416"/>
                </a:lnTo>
                <a:cubicBezTo>
                  <a:pt x="58678" y="69416"/>
                  <a:pt x="58640" y="69378"/>
                  <a:pt x="58640" y="69378"/>
                </a:cubicBezTo>
                <a:lnTo>
                  <a:pt x="58791" y="69378"/>
                </a:lnTo>
                <a:cubicBezTo>
                  <a:pt x="58791" y="69302"/>
                  <a:pt x="58754" y="69264"/>
                  <a:pt x="58716" y="69226"/>
                </a:cubicBezTo>
                <a:cubicBezTo>
                  <a:pt x="58678" y="69189"/>
                  <a:pt x="58602" y="69189"/>
                  <a:pt x="58565" y="69189"/>
                </a:cubicBezTo>
                <a:cubicBezTo>
                  <a:pt x="58501" y="69189"/>
                  <a:pt x="58451" y="69202"/>
                  <a:pt x="58414" y="69226"/>
                </a:cubicBezTo>
                <a:lnTo>
                  <a:pt x="58414" y="69226"/>
                </a:lnTo>
                <a:lnTo>
                  <a:pt x="58489" y="69151"/>
                </a:lnTo>
                <a:cubicBezTo>
                  <a:pt x="58489" y="69113"/>
                  <a:pt x="58489" y="69113"/>
                  <a:pt x="58489" y="69075"/>
                </a:cubicBezTo>
                <a:cubicBezTo>
                  <a:pt x="58489" y="68886"/>
                  <a:pt x="58262" y="68811"/>
                  <a:pt x="58111" y="68811"/>
                </a:cubicBezTo>
                <a:close/>
                <a:moveTo>
                  <a:pt x="15955" y="69113"/>
                </a:moveTo>
                <a:lnTo>
                  <a:pt x="15729" y="69189"/>
                </a:lnTo>
                <a:cubicBezTo>
                  <a:pt x="15729" y="69189"/>
                  <a:pt x="15729" y="69226"/>
                  <a:pt x="15729" y="69226"/>
                </a:cubicBezTo>
                <a:cubicBezTo>
                  <a:pt x="15691" y="69264"/>
                  <a:pt x="15653" y="69340"/>
                  <a:pt x="15691" y="69453"/>
                </a:cubicBezTo>
                <a:lnTo>
                  <a:pt x="15842" y="69529"/>
                </a:lnTo>
                <a:lnTo>
                  <a:pt x="15880" y="69529"/>
                </a:lnTo>
                <a:cubicBezTo>
                  <a:pt x="15993" y="69529"/>
                  <a:pt x="16182" y="69491"/>
                  <a:pt x="16182" y="69302"/>
                </a:cubicBezTo>
                <a:lnTo>
                  <a:pt x="16182" y="69264"/>
                </a:lnTo>
                <a:lnTo>
                  <a:pt x="16031" y="69151"/>
                </a:lnTo>
                <a:cubicBezTo>
                  <a:pt x="15993" y="69151"/>
                  <a:pt x="15993" y="69151"/>
                  <a:pt x="15955" y="69113"/>
                </a:cubicBezTo>
                <a:close/>
                <a:moveTo>
                  <a:pt x="12364" y="69151"/>
                </a:moveTo>
                <a:lnTo>
                  <a:pt x="12212" y="69189"/>
                </a:lnTo>
                <a:cubicBezTo>
                  <a:pt x="12175" y="69226"/>
                  <a:pt x="12137" y="69302"/>
                  <a:pt x="12137" y="69378"/>
                </a:cubicBezTo>
                <a:cubicBezTo>
                  <a:pt x="12137" y="69491"/>
                  <a:pt x="12212" y="69567"/>
                  <a:pt x="12364" y="69605"/>
                </a:cubicBezTo>
                <a:lnTo>
                  <a:pt x="12515" y="69491"/>
                </a:lnTo>
                <a:cubicBezTo>
                  <a:pt x="12515" y="69453"/>
                  <a:pt x="12515" y="69453"/>
                  <a:pt x="12515" y="69416"/>
                </a:cubicBezTo>
                <a:cubicBezTo>
                  <a:pt x="12553" y="69378"/>
                  <a:pt x="12553" y="69378"/>
                  <a:pt x="12553" y="69340"/>
                </a:cubicBezTo>
                <a:cubicBezTo>
                  <a:pt x="12553" y="69189"/>
                  <a:pt x="12402" y="69151"/>
                  <a:pt x="12364" y="69151"/>
                </a:cubicBezTo>
                <a:close/>
                <a:moveTo>
                  <a:pt x="89445" y="69083"/>
                </a:moveTo>
                <a:cubicBezTo>
                  <a:pt x="89381" y="69083"/>
                  <a:pt x="89307" y="69108"/>
                  <a:pt x="89227" y="69189"/>
                </a:cubicBezTo>
                <a:lnTo>
                  <a:pt x="89302" y="69378"/>
                </a:lnTo>
                <a:cubicBezTo>
                  <a:pt x="89302" y="69378"/>
                  <a:pt x="89227" y="69340"/>
                  <a:pt x="89227" y="69302"/>
                </a:cubicBezTo>
                <a:cubicBezTo>
                  <a:pt x="89227" y="69264"/>
                  <a:pt x="89264" y="69264"/>
                  <a:pt x="89227" y="69264"/>
                </a:cubicBezTo>
                <a:cubicBezTo>
                  <a:pt x="89189" y="69302"/>
                  <a:pt x="89151" y="69416"/>
                  <a:pt x="89227" y="69529"/>
                </a:cubicBezTo>
                <a:lnTo>
                  <a:pt x="89340" y="69605"/>
                </a:lnTo>
                <a:cubicBezTo>
                  <a:pt x="89416" y="69605"/>
                  <a:pt x="89453" y="69567"/>
                  <a:pt x="89491" y="69567"/>
                </a:cubicBezTo>
                <a:cubicBezTo>
                  <a:pt x="89491" y="69567"/>
                  <a:pt x="89491" y="69567"/>
                  <a:pt x="89529" y="69605"/>
                </a:cubicBezTo>
                <a:lnTo>
                  <a:pt x="89756" y="69567"/>
                </a:lnTo>
                <a:cubicBezTo>
                  <a:pt x="89756" y="69529"/>
                  <a:pt x="89794" y="69529"/>
                  <a:pt x="89794" y="69491"/>
                </a:cubicBezTo>
                <a:cubicBezTo>
                  <a:pt x="89832" y="69453"/>
                  <a:pt x="89869" y="69378"/>
                  <a:pt x="89869" y="69264"/>
                </a:cubicBezTo>
                <a:lnTo>
                  <a:pt x="89680" y="69189"/>
                </a:lnTo>
                <a:cubicBezTo>
                  <a:pt x="89642" y="69189"/>
                  <a:pt x="89642" y="69189"/>
                  <a:pt x="89642" y="69151"/>
                </a:cubicBezTo>
                <a:cubicBezTo>
                  <a:pt x="89599" y="69129"/>
                  <a:pt x="89531" y="69083"/>
                  <a:pt x="89445" y="69083"/>
                </a:cubicBezTo>
                <a:close/>
                <a:moveTo>
                  <a:pt x="31276" y="69250"/>
                </a:moveTo>
                <a:cubicBezTo>
                  <a:pt x="31249" y="69250"/>
                  <a:pt x="31220" y="69255"/>
                  <a:pt x="31192" y="69264"/>
                </a:cubicBezTo>
                <a:lnTo>
                  <a:pt x="31116" y="69378"/>
                </a:lnTo>
                <a:lnTo>
                  <a:pt x="31116" y="69529"/>
                </a:lnTo>
                <a:lnTo>
                  <a:pt x="31268" y="69642"/>
                </a:lnTo>
                <a:lnTo>
                  <a:pt x="31305" y="69642"/>
                </a:lnTo>
                <a:cubicBezTo>
                  <a:pt x="31343" y="69642"/>
                  <a:pt x="31532" y="69642"/>
                  <a:pt x="31570" y="69491"/>
                </a:cubicBezTo>
                <a:lnTo>
                  <a:pt x="31419" y="69340"/>
                </a:lnTo>
                <a:cubicBezTo>
                  <a:pt x="31431" y="69340"/>
                  <a:pt x="31439" y="69344"/>
                  <a:pt x="31445" y="69349"/>
                </a:cubicBezTo>
                <a:lnTo>
                  <a:pt x="31445" y="69349"/>
                </a:lnTo>
                <a:cubicBezTo>
                  <a:pt x="31411" y="69283"/>
                  <a:pt x="31348" y="69250"/>
                  <a:pt x="31276" y="69250"/>
                </a:cubicBezTo>
                <a:close/>
                <a:moveTo>
                  <a:pt x="14245" y="69425"/>
                </a:moveTo>
                <a:cubicBezTo>
                  <a:pt x="14207" y="69425"/>
                  <a:pt x="14178" y="69434"/>
                  <a:pt x="14141" y="69453"/>
                </a:cubicBezTo>
                <a:lnTo>
                  <a:pt x="13989" y="69453"/>
                </a:lnTo>
                <a:lnTo>
                  <a:pt x="13876" y="69567"/>
                </a:lnTo>
                <a:lnTo>
                  <a:pt x="13876" y="69794"/>
                </a:lnTo>
                <a:lnTo>
                  <a:pt x="13914" y="69869"/>
                </a:lnTo>
                <a:cubicBezTo>
                  <a:pt x="13958" y="69914"/>
                  <a:pt x="14041" y="69932"/>
                  <a:pt x="14125" y="69932"/>
                </a:cubicBezTo>
                <a:cubicBezTo>
                  <a:pt x="14185" y="69932"/>
                  <a:pt x="14245" y="69923"/>
                  <a:pt x="14292" y="69907"/>
                </a:cubicBezTo>
                <a:cubicBezTo>
                  <a:pt x="14443" y="69831"/>
                  <a:pt x="14519" y="69756"/>
                  <a:pt x="14519" y="69642"/>
                </a:cubicBezTo>
                <a:cubicBezTo>
                  <a:pt x="14519" y="69605"/>
                  <a:pt x="14519" y="69567"/>
                  <a:pt x="14481" y="69567"/>
                </a:cubicBezTo>
                <a:lnTo>
                  <a:pt x="14405" y="69453"/>
                </a:lnTo>
                <a:cubicBezTo>
                  <a:pt x="14330" y="69434"/>
                  <a:pt x="14282" y="69425"/>
                  <a:pt x="14245" y="69425"/>
                </a:cubicBezTo>
                <a:close/>
                <a:moveTo>
                  <a:pt x="47222" y="69416"/>
                </a:moveTo>
                <a:cubicBezTo>
                  <a:pt x="47071" y="69453"/>
                  <a:pt x="46958" y="69567"/>
                  <a:pt x="46882" y="69642"/>
                </a:cubicBezTo>
                <a:cubicBezTo>
                  <a:pt x="46882" y="69680"/>
                  <a:pt x="46844" y="69718"/>
                  <a:pt x="46806" y="69756"/>
                </a:cubicBezTo>
                <a:lnTo>
                  <a:pt x="46806" y="69945"/>
                </a:lnTo>
                <a:cubicBezTo>
                  <a:pt x="46853" y="69968"/>
                  <a:pt x="46904" y="69977"/>
                  <a:pt x="46954" y="69977"/>
                </a:cubicBezTo>
                <a:cubicBezTo>
                  <a:pt x="47064" y="69977"/>
                  <a:pt x="47170" y="69933"/>
                  <a:pt x="47222" y="69907"/>
                </a:cubicBezTo>
                <a:lnTo>
                  <a:pt x="47260" y="69907"/>
                </a:lnTo>
                <a:lnTo>
                  <a:pt x="47298" y="69680"/>
                </a:lnTo>
                <a:cubicBezTo>
                  <a:pt x="47298" y="69680"/>
                  <a:pt x="47336" y="69718"/>
                  <a:pt x="47336" y="69756"/>
                </a:cubicBezTo>
                <a:cubicBezTo>
                  <a:pt x="47374" y="69718"/>
                  <a:pt x="47411" y="69642"/>
                  <a:pt x="47411" y="69567"/>
                </a:cubicBezTo>
                <a:cubicBezTo>
                  <a:pt x="47411" y="69529"/>
                  <a:pt x="47411" y="69491"/>
                  <a:pt x="47374" y="69453"/>
                </a:cubicBezTo>
                <a:lnTo>
                  <a:pt x="47222" y="69416"/>
                </a:lnTo>
                <a:close/>
                <a:moveTo>
                  <a:pt x="71722" y="69869"/>
                </a:moveTo>
                <a:lnTo>
                  <a:pt x="71608" y="69983"/>
                </a:lnTo>
                <a:lnTo>
                  <a:pt x="71608" y="70096"/>
                </a:lnTo>
                <a:lnTo>
                  <a:pt x="71722" y="70209"/>
                </a:lnTo>
                <a:lnTo>
                  <a:pt x="71986" y="70209"/>
                </a:lnTo>
                <a:lnTo>
                  <a:pt x="72100" y="70096"/>
                </a:lnTo>
                <a:lnTo>
                  <a:pt x="72100" y="69983"/>
                </a:lnTo>
                <a:lnTo>
                  <a:pt x="71986" y="69869"/>
                </a:lnTo>
                <a:close/>
                <a:moveTo>
                  <a:pt x="79170" y="69869"/>
                </a:moveTo>
                <a:lnTo>
                  <a:pt x="79019" y="69983"/>
                </a:lnTo>
                <a:cubicBezTo>
                  <a:pt x="78981" y="69983"/>
                  <a:pt x="78943" y="70020"/>
                  <a:pt x="78943" y="70058"/>
                </a:cubicBezTo>
                <a:lnTo>
                  <a:pt x="79056" y="70209"/>
                </a:lnTo>
                <a:cubicBezTo>
                  <a:pt x="79094" y="70209"/>
                  <a:pt x="79132" y="70247"/>
                  <a:pt x="79170" y="70247"/>
                </a:cubicBezTo>
                <a:lnTo>
                  <a:pt x="79321" y="70172"/>
                </a:lnTo>
                <a:cubicBezTo>
                  <a:pt x="79359" y="70134"/>
                  <a:pt x="79397" y="70096"/>
                  <a:pt x="79397" y="70058"/>
                </a:cubicBezTo>
                <a:lnTo>
                  <a:pt x="79283" y="69945"/>
                </a:lnTo>
                <a:cubicBezTo>
                  <a:pt x="79245" y="69907"/>
                  <a:pt x="79208" y="69869"/>
                  <a:pt x="79170" y="69869"/>
                </a:cubicBezTo>
                <a:close/>
                <a:moveTo>
                  <a:pt x="88649" y="69958"/>
                </a:moveTo>
                <a:cubicBezTo>
                  <a:pt x="88608" y="69958"/>
                  <a:pt x="88561" y="69965"/>
                  <a:pt x="88508" y="69983"/>
                </a:cubicBezTo>
                <a:lnTo>
                  <a:pt x="88395" y="70096"/>
                </a:lnTo>
                <a:lnTo>
                  <a:pt x="88395" y="70247"/>
                </a:lnTo>
                <a:lnTo>
                  <a:pt x="88622" y="70361"/>
                </a:lnTo>
                <a:cubicBezTo>
                  <a:pt x="88641" y="70342"/>
                  <a:pt x="88650" y="70332"/>
                  <a:pt x="88655" y="70332"/>
                </a:cubicBezTo>
                <a:cubicBezTo>
                  <a:pt x="88660" y="70332"/>
                  <a:pt x="88660" y="70342"/>
                  <a:pt x="88660" y="70361"/>
                </a:cubicBezTo>
                <a:cubicBezTo>
                  <a:pt x="88685" y="70361"/>
                  <a:pt x="88714" y="70365"/>
                  <a:pt x="88746" y="70365"/>
                </a:cubicBezTo>
                <a:cubicBezTo>
                  <a:pt x="88811" y="70365"/>
                  <a:pt x="88886" y="70348"/>
                  <a:pt x="88962" y="70247"/>
                </a:cubicBezTo>
                <a:lnTo>
                  <a:pt x="88924" y="70096"/>
                </a:lnTo>
                <a:cubicBezTo>
                  <a:pt x="88866" y="70038"/>
                  <a:pt x="88786" y="69958"/>
                  <a:pt x="88649" y="69958"/>
                </a:cubicBezTo>
                <a:close/>
                <a:moveTo>
                  <a:pt x="34935" y="70020"/>
                </a:moveTo>
                <a:cubicBezTo>
                  <a:pt x="34859" y="70020"/>
                  <a:pt x="34784" y="70020"/>
                  <a:pt x="34708" y="70096"/>
                </a:cubicBezTo>
                <a:cubicBezTo>
                  <a:pt x="34632" y="70134"/>
                  <a:pt x="34595" y="70209"/>
                  <a:pt x="34595" y="70323"/>
                </a:cubicBezTo>
                <a:cubicBezTo>
                  <a:pt x="34595" y="70474"/>
                  <a:pt x="34708" y="70550"/>
                  <a:pt x="34859" y="70588"/>
                </a:cubicBezTo>
                <a:lnTo>
                  <a:pt x="34973" y="70512"/>
                </a:lnTo>
                <a:cubicBezTo>
                  <a:pt x="34973" y="70474"/>
                  <a:pt x="35010" y="70436"/>
                  <a:pt x="35010" y="70436"/>
                </a:cubicBezTo>
                <a:cubicBezTo>
                  <a:pt x="35048" y="70361"/>
                  <a:pt x="35086" y="70323"/>
                  <a:pt x="35086" y="70247"/>
                </a:cubicBezTo>
                <a:cubicBezTo>
                  <a:pt x="35086" y="70172"/>
                  <a:pt x="35086" y="70096"/>
                  <a:pt x="35010" y="70058"/>
                </a:cubicBezTo>
                <a:lnTo>
                  <a:pt x="34935" y="70020"/>
                </a:lnTo>
                <a:close/>
                <a:moveTo>
                  <a:pt x="73650" y="70247"/>
                </a:moveTo>
                <a:cubicBezTo>
                  <a:pt x="73574" y="70247"/>
                  <a:pt x="73385" y="70247"/>
                  <a:pt x="73310" y="70399"/>
                </a:cubicBezTo>
                <a:lnTo>
                  <a:pt x="73385" y="70588"/>
                </a:lnTo>
                <a:cubicBezTo>
                  <a:pt x="73725" y="70588"/>
                  <a:pt x="73801" y="70436"/>
                  <a:pt x="73801" y="70361"/>
                </a:cubicBezTo>
                <a:lnTo>
                  <a:pt x="73650" y="70247"/>
                </a:lnTo>
                <a:close/>
                <a:moveTo>
                  <a:pt x="17959" y="70020"/>
                </a:moveTo>
                <a:cubicBezTo>
                  <a:pt x="17770" y="70058"/>
                  <a:pt x="17732" y="70134"/>
                  <a:pt x="17732" y="70209"/>
                </a:cubicBezTo>
                <a:cubicBezTo>
                  <a:pt x="17732" y="70247"/>
                  <a:pt x="17732" y="70247"/>
                  <a:pt x="17732" y="70285"/>
                </a:cubicBezTo>
                <a:cubicBezTo>
                  <a:pt x="17732" y="70323"/>
                  <a:pt x="17695" y="70361"/>
                  <a:pt x="17695" y="70361"/>
                </a:cubicBezTo>
                <a:cubicBezTo>
                  <a:pt x="17657" y="70436"/>
                  <a:pt x="17619" y="70550"/>
                  <a:pt x="17657" y="70663"/>
                </a:cubicBezTo>
                <a:lnTo>
                  <a:pt x="17770" y="70777"/>
                </a:lnTo>
                <a:lnTo>
                  <a:pt x="17884" y="70777"/>
                </a:lnTo>
                <a:cubicBezTo>
                  <a:pt x="17884" y="70777"/>
                  <a:pt x="17846" y="70739"/>
                  <a:pt x="17846" y="70739"/>
                </a:cubicBezTo>
                <a:lnTo>
                  <a:pt x="17846" y="70739"/>
                </a:lnTo>
                <a:lnTo>
                  <a:pt x="18035" y="70852"/>
                </a:lnTo>
                <a:lnTo>
                  <a:pt x="18224" y="70852"/>
                </a:lnTo>
                <a:cubicBezTo>
                  <a:pt x="18256" y="70852"/>
                  <a:pt x="18295" y="70855"/>
                  <a:pt x="18335" y="70855"/>
                </a:cubicBezTo>
                <a:cubicBezTo>
                  <a:pt x="18436" y="70855"/>
                  <a:pt x="18548" y="70836"/>
                  <a:pt x="18602" y="70701"/>
                </a:cubicBezTo>
                <a:lnTo>
                  <a:pt x="18451" y="70550"/>
                </a:lnTo>
                <a:cubicBezTo>
                  <a:pt x="18337" y="70550"/>
                  <a:pt x="18262" y="70474"/>
                  <a:pt x="18148" y="70399"/>
                </a:cubicBezTo>
                <a:cubicBezTo>
                  <a:pt x="18148" y="70361"/>
                  <a:pt x="18110" y="70323"/>
                  <a:pt x="18110" y="70323"/>
                </a:cubicBezTo>
                <a:cubicBezTo>
                  <a:pt x="18148" y="70285"/>
                  <a:pt x="18148" y="70247"/>
                  <a:pt x="18186" y="70209"/>
                </a:cubicBezTo>
                <a:lnTo>
                  <a:pt x="18110" y="70134"/>
                </a:lnTo>
                <a:cubicBezTo>
                  <a:pt x="18110" y="70172"/>
                  <a:pt x="18110" y="70172"/>
                  <a:pt x="18110" y="70172"/>
                </a:cubicBezTo>
                <a:lnTo>
                  <a:pt x="17959" y="70020"/>
                </a:lnTo>
                <a:close/>
                <a:moveTo>
                  <a:pt x="15880" y="70966"/>
                </a:moveTo>
                <a:lnTo>
                  <a:pt x="15729" y="71079"/>
                </a:lnTo>
                <a:cubicBezTo>
                  <a:pt x="15691" y="71117"/>
                  <a:pt x="15653" y="71155"/>
                  <a:pt x="15615" y="71192"/>
                </a:cubicBezTo>
                <a:lnTo>
                  <a:pt x="15729" y="71382"/>
                </a:lnTo>
                <a:cubicBezTo>
                  <a:pt x="15766" y="71382"/>
                  <a:pt x="15804" y="71419"/>
                  <a:pt x="15880" y="71457"/>
                </a:cubicBezTo>
                <a:lnTo>
                  <a:pt x="16031" y="71419"/>
                </a:lnTo>
                <a:cubicBezTo>
                  <a:pt x="16069" y="71382"/>
                  <a:pt x="16107" y="71268"/>
                  <a:pt x="16107" y="71192"/>
                </a:cubicBezTo>
                <a:cubicBezTo>
                  <a:pt x="16107" y="71079"/>
                  <a:pt x="16031" y="70966"/>
                  <a:pt x="15880" y="70966"/>
                </a:cubicBezTo>
                <a:close/>
                <a:moveTo>
                  <a:pt x="41102" y="71051"/>
                </a:moveTo>
                <a:cubicBezTo>
                  <a:pt x="41069" y="71051"/>
                  <a:pt x="41041" y="71060"/>
                  <a:pt x="41022" y="71079"/>
                </a:cubicBezTo>
                <a:cubicBezTo>
                  <a:pt x="40908" y="71117"/>
                  <a:pt x="40871" y="71192"/>
                  <a:pt x="40871" y="71268"/>
                </a:cubicBezTo>
                <a:cubicBezTo>
                  <a:pt x="40871" y="71344"/>
                  <a:pt x="40946" y="71419"/>
                  <a:pt x="41022" y="71457"/>
                </a:cubicBezTo>
                <a:cubicBezTo>
                  <a:pt x="41098" y="71457"/>
                  <a:pt x="41135" y="71457"/>
                  <a:pt x="41211" y="71419"/>
                </a:cubicBezTo>
                <a:cubicBezTo>
                  <a:pt x="41249" y="71382"/>
                  <a:pt x="41287" y="71306"/>
                  <a:pt x="41287" y="71268"/>
                </a:cubicBezTo>
                <a:cubicBezTo>
                  <a:pt x="41287" y="71192"/>
                  <a:pt x="41249" y="71117"/>
                  <a:pt x="41211" y="71079"/>
                </a:cubicBezTo>
                <a:cubicBezTo>
                  <a:pt x="41173" y="71060"/>
                  <a:pt x="41135" y="71051"/>
                  <a:pt x="41102" y="71051"/>
                </a:cubicBezTo>
                <a:close/>
                <a:moveTo>
                  <a:pt x="42005" y="71117"/>
                </a:moveTo>
                <a:cubicBezTo>
                  <a:pt x="41891" y="71117"/>
                  <a:pt x="41816" y="71117"/>
                  <a:pt x="41740" y="71155"/>
                </a:cubicBezTo>
                <a:cubicBezTo>
                  <a:pt x="41702" y="71192"/>
                  <a:pt x="41665" y="71268"/>
                  <a:pt x="41665" y="71344"/>
                </a:cubicBezTo>
                <a:cubicBezTo>
                  <a:pt x="41665" y="71457"/>
                  <a:pt x="41740" y="71533"/>
                  <a:pt x="41891" y="71571"/>
                </a:cubicBezTo>
                <a:lnTo>
                  <a:pt x="42043" y="71457"/>
                </a:lnTo>
                <a:cubicBezTo>
                  <a:pt x="42043" y="71457"/>
                  <a:pt x="42043" y="71457"/>
                  <a:pt x="42043" y="71419"/>
                </a:cubicBezTo>
                <a:cubicBezTo>
                  <a:pt x="42081" y="71382"/>
                  <a:pt x="42118" y="71344"/>
                  <a:pt x="42118" y="71268"/>
                </a:cubicBezTo>
                <a:cubicBezTo>
                  <a:pt x="42118" y="71268"/>
                  <a:pt x="42118" y="71230"/>
                  <a:pt x="42081" y="71192"/>
                </a:cubicBezTo>
                <a:lnTo>
                  <a:pt x="42005" y="71117"/>
                </a:lnTo>
                <a:close/>
                <a:moveTo>
                  <a:pt x="36183" y="70890"/>
                </a:moveTo>
                <a:lnTo>
                  <a:pt x="36031" y="71003"/>
                </a:lnTo>
                <a:cubicBezTo>
                  <a:pt x="35956" y="71079"/>
                  <a:pt x="35880" y="71155"/>
                  <a:pt x="35918" y="71306"/>
                </a:cubicBezTo>
                <a:lnTo>
                  <a:pt x="35993" y="71344"/>
                </a:lnTo>
                <a:cubicBezTo>
                  <a:pt x="35918" y="71419"/>
                  <a:pt x="35918" y="71457"/>
                  <a:pt x="35918" y="71457"/>
                </a:cubicBezTo>
                <a:lnTo>
                  <a:pt x="35956" y="71571"/>
                </a:lnTo>
                <a:cubicBezTo>
                  <a:pt x="36011" y="71626"/>
                  <a:pt x="36107" y="71661"/>
                  <a:pt x="36184" y="71661"/>
                </a:cubicBezTo>
                <a:cubicBezTo>
                  <a:pt x="36212" y="71661"/>
                  <a:pt x="36238" y="71656"/>
                  <a:pt x="36258" y="71646"/>
                </a:cubicBezTo>
                <a:cubicBezTo>
                  <a:pt x="36372" y="71608"/>
                  <a:pt x="36447" y="71533"/>
                  <a:pt x="36447" y="71419"/>
                </a:cubicBezTo>
                <a:cubicBezTo>
                  <a:pt x="36447" y="71419"/>
                  <a:pt x="36447" y="71382"/>
                  <a:pt x="36447" y="71382"/>
                </a:cubicBezTo>
                <a:lnTo>
                  <a:pt x="36372" y="71306"/>
                </a:lnTo>
                <a:cubicBezTo>
                  <a:pt x="36409" y="71268"/>
                  <a:pt x="36409" y="71192"/>
                  <a:pt x="36409" y="71117"/>
                </a:cubicBezTo>
                <a:cubicBezTo>
                  <a:pt x="36409" y="71003"/>
                  <a:pt x="36334" y="70928"/>
                  <a:pt x="36183" y="70890"/>
                </a:cubicBezTo>
                <a:close/>
                <a:moveTo>
                  <a:pt x="66693" y="71251"/>
                </a:moveTo>
                <a:cubicBezTo>
                  <a:pt x="66520" y="71251"/>
                  <a:pt x="66466" y="71394"/>
                  <a:pt x="66466" y="71457"/>
                </a:cubicBezTo>
                <a:lnTo>
                  <a:pt x="66429" y="71457"/>
                </a:lnTo>
                <a:lnTo>
                  <a:pt x="66429" y="71382"/>
                </a:lnTo>
                <a:lnTo>
                  <a:pt x="66315" y="71268"/>
                </a:lnTo>
                <a:cubicBezTo>
                  <a:pt x="66285" y="71265"/>
                  <a:pt x="66256" y="71263"/>
                  <a:pt x="66230" y="71263"/>
                </a:cubicBezTo>
                <a:cubicBezTo>
                  <a:pt x="65968" y="71263"/>
                  <a:pt x="65937" y="71423"/>
                  <a:pt x="65937" y="71457"/>
                </a:cubicBezTo>
                <a:lnTo>
                  <a:pt x="66051" y="71608"/>
                </a:lnTo>
                <a:lnTo>
                  <a:pt x="66088" y="71608"/>
                </a:lnTo>
                <a:cubicBezTo>
                  <a:pt x="66115" y="71635"/>
                  <a:pt x="66161" y="71662"/>
                  <a:pt x="66225" y="71662"/>
                </a:cubicBezTo>
                <a:cubicBezTo>
                  <a:pt x="66252" y="71662"/>
                  <a:pt x="66282" y="71657"/>
                  <a:pt x="66315" y="71646"/>
                </a:cubicBezTo>
                <a:lnTo>
                  <a:pt x="66429" y="71533"/>
                </a:lnTo>
                <a:lnTo>
                  <a:pt x="66429" y="71495"/>
                </a:lnTo>
                <a:lnTo>
                  <a:pt x="66542" y="71646"/>
                </a:lnTo>
                <a:lnTo>
                  <a:pt x="66807" y="71646"/>
                </a:lnTo>
                <a:lnTo>
                  <a:pt x="66920" y="71533"/>
                </a:lnTo>
                <a:lnTo>
                  <a:pt x="66920" y="71382"/>
                </a:lnTo>
                <a:lnTo>
                  <a:pt x="66807" y="71268"/>
                </a:lnTo>
                <a:cubicBezTo>
                  <a:pt x="66764" y="71256"/>
                  <a:pt x="66726" y="71251"/>
                  <a:pt x="66693" y="71251"/>
                </a:cubicBezTo>
                <a:close/>
                <a:moveTo>
                  <a:pt x="26617" y="71230"/>
                </a:moveTo>
                <a:cubicBezTo>
                  <a:pt x="26466" y="71268"/>
                  <a:pt x="26353" y="71382"/>
                  <a:pt x="26277" y="71495"/>
                </a:cubicBezTo>
                <a:lnTo>
                  <a:pt x="26315" y="71608"/>
                </a:lnTo>
                <a:cubicBezTo>
                  <a:pt x="26387" y="71680"/>
                  <a:pt x="26474" y="71707"/>
                  <a:pt x="26566" y="71707"/>
                </a:cubicBezTo>
                <a:cubicBezTo>
                  <a:pt x="26620" y="71707"/>
                  <a:pt x="26675" y="71698"/>
                  <a:pt x="26731" y="71684"/>
                </a:cubicBezTo>
                <a:cubicBezTo>
                  <a:pt x="26844" y="71646"/>
                  <a:pt x="26920" y="71533"/>
                  <a:pt x="26920" y="71419"/>
                </a:cubicBezTo>
                <a:cubicBezTo>
                  <a:pt x="26920" y="71419"/>
                  <a:pt x="26920" y="71382"/>
                  <a:pt x="26920" y="71344"/>
                </a:cubicBezTo>
                <a:lnTo>
                  <a:pt x="26882" y="71306"/>
                </a:lnTo>
                <a:cubicBezTo>
                  <a:pt x="26806" y="71230"/>
                  <a:pt x="26731" y="71230"/>
                  <a:pt x="26617" y="71230"/>
                </a:cubicBezTo>
                <a:close/>
                <a:moveTo>
                  <a:pt x="33574" y="71571"/>
                </a:moveTo>
                <a:cubicBezTo>
                  <a:pt x="33423" y="71571"/>
                  <a:pt x="33309" y="71646"/>
                  <a:pt x="33271" y="71760"/>
                </a:cubicBezTo>
                <a:lnTo>
                  <a:pt x="33385" y="71911"/>
                </a:lnTo>
                <a:cubicBezTo>
                  <a:pt x="33423" y="71949"/>
                  <a:pt x="33423" y="71949"/>
                  <a:pt x="33498" y="71949"/>
                </a:cubicBezTo>
                <a:lnTo>
                  <a:pt x="33649" y="71873"/>
                </a:lnTo>
                <a:cubicBezTo>
                  <a:pt x="33687" y="71835"/>
                  <a:pt x="33725" y="71797"/>
                  <a:pt x="33725" y="71722"/>
                </a:cubicBezTo>
                <a:lnTo>
                  <a:pt x="33725" y="71684"/>
                </a:lnTo>
                <a:lnTo>
                  <a:pt x="33574" y="71571"/>
                </a:lnTo>
                <a:close/>
                <a:moveTo>
                  <a:pt x="80153" y="71571"/>
                </a:moveTo>
                <a:cubicBezTo>
                  <a:pt x="80002" y="71571"/>
                  <a:pt x="79888" y="71646"/>
                  <a:pt x="79850" y="71760"/>
                </a:cubicBezTo>
                <a:lnTo>
                  <a:pt x="80002" y="71911"/>
                </a:lnTo>
                <a:cubicBezTo>
                  <a:pt x="80039" y="71911"/>
                  <a:pt x="80039" y="71911"/>
                  <a:pt x="80077" y="71949"/>
                </a:cubicBezTo>
                <a:lnTo>
                  <a:pt x="80304" y="71835"/>
                </a:lnTo>
                <a:lnTo>
                  <a:pt x="80304" y="71684"/>
                </a:lnTo>
                <a:lnTo>
                  <a:pt x="80153" y="71571"/>
                </a:lnTo>
                <a:close/>
                <a:moveTo>
                  <a:pt x="79434" y="71684"/>
                </a:moveTo>
                <a:lnTo>
                  <a:pt x="79245" y="71760"/>
                </a:lnTo>
                <a:cubicBezTo>
                  <a:pt x="79208" y="71873"/>
                  <a:pt x="79321" y="72062"/>
                  <a:pt x="79472" y="72062"/>
                </a:cubicBezTo>
                <a:cubicBezTo>
                  <a:pt x="79492" y="72069"/>
                  <a:pt x="79512" y="72072"/>
                  <a:pt x="79532" y="72072"/>
                </a:cubicBezTo>
                <a:cubicBezTo>
                  <a:pt x="79622" y="72072"/>
                  <a:pt x="79699" y="72004"/>
                  <a:pt x="79699" y="71911"/>
                </a:cubicBezTo>
                <a:lnTo>
                  <a:pt x="79548" y="71760"/>
                </a:lnTo>
                <a:cubicBezTo>
                  <a:pt x="79548" y="71760"/>
                  <a:pt x="79510" y="71722"/>
                  <a:pt x="79434" y="71684"/>
                </a:cubicBezTo>
                <a:close/>
                <a:moveTo>
                  <a:pt x="12288" y="71155"/>
                </a:moveTo>
                <a:lnTo>
                  <a:pt x="12212" y="71192"/>
                </a:lnTo>
                <a:cubicBezTo>
                  <a:pt x="12061" y="71344"/>
                  <a:pt x="12023" y="71533"/>
                  <a:pt x="12137" y="71646"/>
                </a:cubicBezTo>
                <a:cubicBezTo>
                  <a:pt x="12099" y="71684"/>
                  <a:pt x="12099" y="71722"/>
                  <a:pt x="12061" y="71760"/>
                </a:cubicBezTo>
                <a:lnTo>
                  <a:pt x="12137" y="71873"/>
                </a:lnTo>
                <a:cubicBezTo>
                  <a:pt x="12137" y="71911"/>
                  <a:pt x="12137" y="71949"/>
                  <a:pt x="12099" y="71986"/>
                </a:cubicBezTo>
                <a:lnTo>
                  <a:pt x="12250" y="72138"/>
                </a:lnTo>
                <a:cubicBezTo>
                  <a:pt x="12402" y="72138"/>
                  <a:pt x="12553" y="72100"/>
                  <a:pt x="12628" y="72024"/>
                </a:cubicBezTo>
                <a:cubicBezTo>
                  <a:pt x="12704" y="71986"/>
                  <a:pt x="12780" y="71835"/>
                  <a:pt x="12704" y="71646"/>
                </a:cubicBezTo>
                <a:lnTo>
                  <a:pt x="12817" y="71533"/>
                </a:lnTo>
                <a:cubicBezTo>
                  <a:pt x="12780" y="71268"/>
                  <a:pt x="12591" y="71155"/>
                  <a:pt x="12288" y="71155"/>
                </a:cubicBezTo>
                <a:close/>
                <a:moveTo>
                  <a:pt x="31041" y="71722"/>
                </a:moveTo>
                <a:cubicBezTo>
                  <a:pt x="30927" y="71722"/>
                  <a:pt x="30814" y="71722"/>
                  <a:pt x="30738" y="71797"/>
                </a:cubicBezTo>
                <a:cubicBezTo>
                  <a:pt x="30625" y="71873"/>
                  <a:pt x="30587" y="72062"/>
                  <a:pt x="30738" y="72138"/>
                </a:cubicBezTo>
                <a:lnTo>
                  <a:pt x="30814" y="72175"/>
                </a:lnTo>
                <a:cubicBezTo>
                  <a:pt x="30889" y="72175"/>
                  <a:pt x="30965" y="72175"/>
                  <a:pt x="31041" y="72138"/>
                </a:cubicBezTo>
                <a:cubicBezTo>
                  <a:pt x="31116" y="72062"/>
                  <a:pt x="31116" y="71986"/>
                  <a:pt x="31116" y="71911"/>
                </a:cubicBezTo>
                <a:cubicBezTo>
                  <a:pt x="31116" y="71873"/>
                  <a:pt x="31116" y="71873"/>
                  <a:pt x="31116" y="71835"/>
                </a:cubicBezTo>
                <a:lnTo>
                  <a:pt x="31041" y="71722"/>
                </a:lnTo>
                <a:close/>
                <a:moveTo>
                  <a:pt x="152" y="71797"/>
                </a:moveTo>
                <a:lnTo>
                  <a:pt x="1" y="71911"/>
                </a:lnTo>
                <a:lnTo>
                  <a:pt x="1" y="72251"/>
                </a:lnTo>
                <a:lnTo>
                  <a:pt x="114" y="72365"/>
                </a:lnTo>
                <a:cubicBezTo>
                  <a:pt x="147" y="72376"/>
                  <a:pt x="180" y="72380"/>
                  <a:pt x="213" y="72380"/>
                </a:cubicBezTo>
                <a:cubicBezTo>
                  <a:pt x="291" y="72380"/>
                  <a:pt x="363" y="72353"/>
                  <a:pt x="417" y="72327"/>
                </a:cubicBezTo>
                <a:cubicBezTo>
                  <a:pt x="492" y="72289"/>
                  <a:pt x="530" y="72213"/>
                  <a:pt x="530" y="72138"/>
                </a:cubicBezTo>
                <a:cubicBezTo>
                  <a:pt x="530" y="72062"/>
                  <a:pt x="454" y="71949"/>
                  <a:pt x="379" y="71873"/>
                </a:cubicBezTo>
                <a:cubicBezTo>
                  <a:pt x="303" y="71797"/>
                  <a:pt x="227" y="71797"/>
                  <a:pt x="152" y="71797"/>
                </a:cubicBezTo>
                <a:close/>
                <a:moveTo>
                  <a:pt x="53990" y="71646"/>
                </a:moveTo>
                <a:cubicBezTo>
                  <a:pt x="53876" y="71760"/>
                  <a:pt x="53801" y="71911"/>
                  <a:pt x="53763" y="72024"/>
                </a:cubicBezTo>
                <a:cubicBezTo>
                  <a:pt x="53763" y="72100"/>
                  <a:pt x="53725" y="72175"/>
                  <a:pt x="53725" y="72213"/>
                </a:cubicBezTo>
                <a:lnTo>
                  <a:pt x="53801" y="72365"/>
                </a:lnTo>
                <a:cubicBezTo>
                  <a:pt x="53848" y="72388"/>
                  <a:pt x="53891" y="72397"/>
                  <a:pt x="53930" y="72397"/>
                </a:cubicBezTo>
                <a:cubicBezTo>
                  <a:pt x="54015" y="72397"/>
                  <a:pt x="54077" y="72353"/>
                  <a:pt x="54103" y="72327"/>
                </a:cubicBezTo>
                <a:cubicBezTo>
                  <a:pt x="54179" y="72327"/>
                  <a:pt x="54255" y="72289"/>
                  <a:pt x="54255" y="72175"/>
                </a:cubicBezTo>
                <a:lnTo>
                  <a:pt x="54217" y="72062"/>
                </a:lnTo>
                <a:lnTo>
                  <a:pt x="54217" y="72062"/>
                </a:lnTo>
                <a:cubicBezTo>
                  <a:pt x="54255" y="72100"/>
                  <a:pt x="54255" y="72100"/>
                  <a:pt x="54255" y="72100"/>
                </a:cubicBezTo>
                <a:cubicBezTo>
                  <a:pt x="54255" y="72100"/>
                  <a:pt x="54255" y="72062"/>
                  <a:pt x="54255" y="72062"/>
                </a:cubicBezTo>
                <a:cubicBezTo>
                  <a:pt x="54292" y="71986"/>
                  <a:pt x="54330" y="71949"/>
                  <a:pt x="54330" y="71873"/>
                </a:cubicBezTo>
                <a:cubicBezTo>
                  <a:pt x="54330" y="71797"/>
                  <a:pt x="54292" y="71722"/>
                  <a:pt x="54141" y="71646"/>
                </a:cubicBezTo>
                <a:close/>
                <a:moveTo>
                  <a:pt x="75360" y="71933"/>
                </a:moveTo>
                <a:cubicBezTo>
                  <a:pt x="75323" y="71933"/>
                  <a:pt x="75282" y="71938"/>
                  <a:pt x="75238" y="71949"/>
                </a:cubicBezTo>
                <a:lnTo>
                  <a:pt x="75162" y="72024"/>
                </a:lnTo>
                <a:cubicBezTo>
                  <a:pt x="75124" y="72062"/>
                  <a:pt x="75124" y="72138"/>
                  <a:pt x="75124" y="72175"/>
                </a:cubicBezTo>
                <a:cubicBezTo>
                  <a:pt x="75124" y="72251"/>
                  <a:pt x="75162" y="72402"/>
                  <a:pt x="75465" y="72440"/>
                </a:cubicBezTo>
                <a:lnTo>
                  <a:pt x="75616" y="72327"/>
                </a:lnTo>
                <a:cubicBezTo>
                  <a:pt x="75654" y="72327"/>
                  <a:pt x="75729" y="72251"/>
                  <a:pt x="75729" y="72138"/>
                </a:cubicBezTo>
                <a:cubicBezTo>
                  <a:pt x="75729" y="72138"/>
                  <a:pt x="75729" y="72100"/>
                  <a:pt x="75729" y="72062"/>
                </a:cubicBezTo>
                <a:lnTo>
                  <a:pt x="75540" y="71986"/>
                </a:lnTo>
                <a:cubicBezTo>
                  <a:pt x="75514" y="71960"/>
                  <a:pt x="75449" y="71933"/>
                  <a:pt x="75360" y="71933"/>
                </a:cubicBezTo>
                <a:close/>
                <a:moveTo>
                  <a:pt x="3025" y="72100"/>
                </a:moveTo>
                <a:lnTo>
                  <a:pt x="2836" y="72213"/>
                </a:lnTo>
                <a:cubicBezTo>
                  <a:pt x="2836" y="72213"/>
                  <a:pt x="2798" y="72251"/>
                  <a:pt x="2761" y="72289"/>
                </a:cubicBezTo>
                <a:lnTo>
                  <a:pt x="2912" y="72440"/>
                </a:lnTo>
                <a:cubicBezTo>
                  <a:pt x="2912" y="72440"/>
                  <a:pt x="2950" y="72478"/>
                  <a:pt x="2987" y="72478"/>
                </a:cubicBezTo>
                <a:lnTo>
                  <a:pt x="3176" y="72365"/>
                </a:lnTo>
                <a:cubicBezTo>
                  <a:pt x="3176" y="72365"/>
                  <a:pt x="3214" y="72327"/>
                  <a:pt x="3214" y="72289"/>
                </a:cubicBezTo>
                <a:lnTo>
                  <a:pt x="3101" y="72138"/>
                </a:lnTo>
                <a:cubicBezTo>
                  <a:pt x="3101" y="72138"/>
                  <a:pt x="3063" y="72100"/>
                  <a:pt x="3025" y="72100"/>
                </a:cubicBezTo>
                <a:close/>
                <a:moveTo>
                  <a:pt x="33234" y="72667"/>
                </a:moveTo>
                <a:cubicBezTo>
                  <a:pt x="33234" y="72667"/>
                  <a:pt x="33233" y="72667"/>
                  <a:pt x="33196" y="72705"/>
                </a:cubicBezTo>
                <a:lnTo>
                  <a:pt x="33139" y="72705"/>
                </a:lnTo>
                <a:lnTo>
                  <a:pt x="33234" y="72667"/>
                </a:lnTo>
                <a:close/>
                <a:moveTo>
                  <a:pt x="33385" y="72289"/>
                </a:moveTo>
                <a:cubicBezTo>
                  <a:pt x="33271" y="72289"/>
                  <a:pt x="33158" y="72327"/>
                  <a:pt x="33044" y="72402"/>
                </a:cubicBezTo>
                <a:cubicBezTo>
                  <a:pt x="33007" y="72440"/>
                  <a:pt x="32931" y="72478"/>
                  <a:pt x="32931" y="72591"/>
                </a:cubicBezTo>
                <a:cubicBezTo>
                  <a:pt x="32931" y="72667"/>
                  <a:pt x="32969" y="72705"/>
                  <a:pt x="33044" y="72743"/>
                </a:cubicBezTo>
                <a:lnTo>
                  <a:pt x="33135" y="72706"/>
                </a:lnTo>
                <a:lnTo>
                  <a:pt x="33135" y="72706"/>
                </a:lnTo>
                <a:cubicBezTo>
                  <a:pt x="33169" y="72714"/>
                  <a:pt x="33210" y="72743"/>
                  <a:pt x="33309" y="72743"/>
                </a:cubicBezTo>
                <a:lnTo>
                  <a:pt x="33423" y="72591"/>
                </a:lnTo>
                <a:cubicBezTo>
                  <a:pt x="33460" y="72554"/>
                  <a:pt x="33498" y="72516"/>
                  <a:pt x="33498" y="72440"/>
                </a:cubicBezTo>
                <a:lnTo>
                  <a:pt x="33385" y="72289"/>
                </a:lnTo>
                <a:close/>
                <a:moveTo>
                  <a:pt x="46693" y="72289"/>
                </a:moveTo>
                <a:lnTo>
                  <a:pt x="46466" y="72365"/>
                </a:lnTo>
                <a:cubicBezTo>
                  <a:pt x="46428" y="72478"/>
                  <a:pt x="46466" y="72591"/>
                  <a:pt x="46542" y="72705"/>
                </a:cubicBezTo>
                <a:lnTo>
                  <a:pt x="46655" y="72743"/>
                </a:lnTo>
                <a:cubicBezTo>
                  <a:pt x="46882" y="72743"/>
                  <a:pt x="46958" y="72629"/>
                  <a:pt x="46996" y="72554"/>
                </a:cubicBezTo>
                <a:lnTo>
                  <a:pt x="47033" y="72516"/>
                </a:lnTo>
                <a:lnTo>
                  <a:pt x="46996" y="72365"/>
                </a:lnTo>
                <a:cubicBezTo>
                  <a:pt x="46920" y="72327"/>
                  <a:pt x="46844" y="72327"/>
                  <a:pt x="46769" y="72289"/>
                </a:cubicBezTo>
                <a:close/>
                <a:moveTo>
                  <a:pt x="19963" y="72365"/>
                </a:moveTo>
                <a:cubicBezTo>
                  <a:pt x="19736" y="72365"/>
                  <a:pt x="19585" y="72478"/>
                  <a:pt x="19585" y="72667"/>
                </a:cubicBezTo>
                <a:lnTo>
                  <a:pt x="19698" y="72780"/>
                </a:lnTo>
                <a:cubicBezTo>
                  <a:pt x="19745" y="72796"/>
                  <a:pt x="19786" y="72805"/>
                  <a:pt x="19823" y="72805"/>
                </a:cubicBezTo>
                <a:cubicBezTo>
                  <a:pt x="19874" y="72805"/>
                  <a:pt x="19919" y="72787"/>
                  <a:pt x="19963" y="72743"/>
                </a:cubicBezTo>
                <a:cubicBezTo>
                  <a:pt x="20076" y="72705"/>
                  <a:pt x="20076" y="72591"/>
                  <a:pt x="20114" y="72478"/>
                </a:cubicBezTo>
                <a:lnTo>
                  <a:pt x="19963" y="72365"/>
                </a:lnTo>
                <a:close/>
                <a:moveTo>
                  <a:pt x="87856" y="73045"/>
                </a:moveTo>
                <a:cubicBezTo>
                  <a:pt x="87851" y="73045"/>
                  <a:pt x="87848" y="73045"/>
                  <a:pt x="87844" y="73046"/>
                </a:cubicBezTo>
                <a:lnTo>
                  <a:pt x="87844" y="73046"/>
                </a:lnTo>
                <a:cubicBezTo>
                  <a:pt x="87848" y="73045"/>
                  <a:pt x="87852" y="73045"/>
                  <a:pt x="87856" y="73045"/>
                </a:cubicBezTo>
                <a:lnTo>
                  <a:pt x="87856" y="73045"/>
                </a:lnTo>
                <a:lnTo>
                  <a:pt x="87856" y="73045"/>
                </a:lnTo>
                <a:close/>
                <a:moveTo>
                  <a:pt x="74257" y="72651"/>
                </a:moveTo>
                <a:cubicBezTo>
                  <a:pt x="74195" y="72651"/>
                  <a:pt x="74130" y="72678"/>
                  <a:pt x="74104" y="72705"/>
                </a:cubicBezTo>
                <a:cubicBezTo>
                  <a:pt x="73990" y="72780"/>
                  <a:pt x="73952" y="72894"/>
                  <a:pt x="73952" y="72969"/>
                </a:cubicBezTo>
                <a:lnTo>
                  <a:pt x="74066" y="73121"/>
                </a:lnTo>
                <a:lnTo>
                  <a:pt x="74330" y="73121"/>
                </a:lnTo>
                <a:lnTo>
                  <a:pt x="74444" y="72969"/>
                </a:lnTo>
                <a:lnTo>
                  <a:pt x="74444" y="72780"/>
                </a:lnTo>
                <a:lnTo>
                  <a:pt x="74330" y="72667"/>
                </a:lnTo>
                <a:cubicBezTo>
                  <a:pt x="74308" y="72656"/>
                  <a:pt x="74283" y="72651"/>
                  <a:pt x="74257" y="72651"/>
                </a:cubicBezTo>
                <a:close/>
                <a:moveTo>
                  <a:pt x="60228" y="72856"/>
                </a:moveTo>
                <a:cubicBezTo>
                  <a:pt x="60153" y="72856"/>
                  <a:pt x="60077" y="72894"/>
                  <a:pt x="60001" y="72932"/>
                </a:cubicBezTo>
                <a:cubicBezTo>
                  <a:pt x="59888" y="73007"/>
                  <a:pt x="59888" y="73234"/>
                  <a:pt x="60153" y="73272"/>
                </a:cubicBezTo>
                <a:lnTo>
                  <a:pt x="60304" y="73121"/>
                </a:lnTo>
                <a:cubicBezTo>
                  <a:pt x="60304" y="73121"/>
                  <a:pt x="60304" y="73083"/>
                  <a:pt x="60342" y="73045"/>
                </a:cubicBezTo>
                <a:lnTo>
                  <a:pt x="60228" y="72856"/>
                </a:lnTo>
                <a:close/>
                <a:moveTo>
                  <a:pt x="87941" y="72932"/>
                </a:moveTo>
                <a:lnTo>
                  <a:pt x="87856" y="73045"/>
                </a:lnTo>
                <a:lnTo>
                  <a:pt x="87856" y="73045"/>
                </a:lnTo>
                <a:cubicBezTo>
                  <a:pt x="87859" y="73045"/>
                  <a:pt x="87862" y="73045"/>
                  <a:pt x="87866" y="73045"/>
                </a:cubicBezTo>
                <a:cubicBezTo>
                  <a:pt x="87862" y="73045"/>
                  <a:pt x="87859" y="73045"/>
                  <a:pt x="87856" y="73045"/>
                </a:cubicBezTo>
                <a:lnTo>
                  <a:pt x="87856" y="73045"/>
                </a:lnTo>
                <a:lnTo>
                  <a:pt x="87828" y="73083"/>
                </a:lnTo>
                <a:cubicBezTo>
                  <a:pt x="87828" y="73054"/>
                  <a:pt x="87828" y="73047"/>
                  <a:pt x="87844" y="73046"/>
                </a:cubicBezTo>
                <a:lnTo>
                  <a:pt x="87844" y="73046"/>
                </a:lnTo>
                <a:cubicBezTo>
                  <a:pt x="87711" y="73052"/>
                  <a:pt x="87677" y="73124"/>
                  <a:pt x="87677" y="73196"/>
                </a:cubicBezTo>
                <a:cubicBezTo>
                  <a:pt x="87677" y="73234"/>
                  <a:pt x="87677" y="73272"/>
                  <a:pt x="87677" y="73272"/>
                </a:cubicBezTo>
                <a:lnTo>
                  <a:pt x="87790" y="73348"/>
                </a:lnTo>
                <a:cubicBezTo>
                  <a:pt x="87790" y="73348"/>
                  <a:pt x="87828" y="73385"/>
                  <a:pt x="87828" y="73385"/>
                </a:cubicBezTo>
                <a:cubicBezTo>
                  <a:pt x="87866" y="73385"/>
                  <a:pt x="87941" y="73423"/>
                  <a:pt x="88092" y="73423"/>
                </a:cubicBezTo>
                <a:lnTo>
                  <a:pt x="88206" y="73310"/>
                </a:lnTo>
                <a:cubicBezTo>
                  <a:pt x="88206" y="73272"/>
                  <a:pt x="88206" y="73234"/>
                  <a:pt x="88206" y="73196"/>
                </a:cubicBezTo>
                <a:cubicBezTo>
                  <a:pt x="88206" y="72969"/>
                  <a:pt x="88055" y="72932"/>
                  <a:pt x="87941" y="72932"/>
                </a:cubicBezTo>
                <a:close/>
                <a:moveTo>
                  <a:pt x="10360" y="73121"/>
                </a:moveTo>
                <a:cubicBezTo>
                  <a:pt x="10133" y="73121"/>
                  <a:pt x="10020" y="73234"/>
                  <a:pt x="10057" y="73385"/>
                </a:cubicBezTo>
                <a:lnTo>
                  <a:pt x="10209" y="73461"/>
                </a:lnTo>
                <a:cubicBezTo>
                  <a:pt x="10246" y="73461"/>
                  <a:pt x="10284" y="73461"/>
                  <a:pt x="10322" y="73499"/>
                </a:cubicBezTo>
                <a:lnTo>
                  <a:pt x="10511" y="73385"/>
                </a:lnTo>
                <a:lnTo>
                  <a:pt x="10511" y="73234"/>
                </a:lnTo>
                <a:lnTo>
                  <a:pt x="10360" y="73121"/>
                </a:lnTo>
                <a:close/>
                <a:moveTo>
                  <a:pt x="1473" y="73077"/>
                </a:moveTo>
                <a:cubicBezTo>
                  <a:pt x="1421" y="73077"/>
                  <a:pt x="1369" y="73083"/>
                  <a:pt x="1324" y="73083"/>
                </a:cubicBezTo>
                <a:lnTo>
                  <a:pt x="1210" y="73196"/>
                </a:lnTo>
                <a:lnTo>
                  <a:pt x="1210" y="73385"/>
                </a:lnTo>
                <a:lnTo>
                  <a:pt x="1362" y="73537"/>
                </a:lnTo>
                <a:lnTo>
                  <a:pt x="1664" y="73537"/>
                </a:lnTo>
                <a:lnTo>
                  <a:pt x="1778" y="73423"/>
                </a:lnTo>
                <a:cubicBezTo>
                  <a:pt x="1778" y="73385"/>
                  <a:pt x="1778" y="73348"/>
                  <a:pt x="1778" y="73348"/>
                </a:cubicBezTo>
                <a:cubicBezTo>
                  <a:pt x="1778" y="73234"/>
                  <a:pt x="1740" y="73158"/>
                  <a:pt x="1702" y="73158"/>
                </a:cubicBezTo>
                <a:cubicBezTo>
                  <a:pt x="1634" y="73090"/>
                  <a:pt x="1552" y="73077"/>
                  <a:pt x="1473" y="73077"/>
                </a:cubicBezTo>
                <a:close/>
                <a:moveTo>
                  <a:pt x="18564" y="73196"/>
                </a:moveTo>
                <a:cubicBezTo>
                  <a:pt x="18489" y="73196"/>
                  <a:pt x="18262" y="73234"/>
                  <a:pt x="18262" y="73423"/>
                </a:cubicBezTo>
                <a:lnTo>
                  <a:pt x="18262" y="73461"/>
                </a:lnTo>
                <a:lnTo>
                  <a:pt x="18375" y="73574"/>
                </a:lnTo>
                <a:cubicBezTo>
                  <a:pt x="18489" y="73574"/>
                  <a:pt x="18640" y="73574"/>
                  <a:pt x="18715" y="73537"/>
                </a:cubicBezTo>
                <a:cubicBezTo>
                  <a:pt x="18753" y="73499"/>
                  <a:pt x="18791" y="73461"/>
                  <a:pt x="18791" y="73385"/>
                </a:cubicBezTo>
                <a:cubicBezTo>
                  <a:pt x="18791" y="73348"/>
                  <a:pt x="18791" y="73310"/>
                  <a:pt x="18753" y="73272"/>
                </a:cubicBezTo>
                <a:lnTo>
                  <a:pt x="18602" y="73196"/>
                </a:lnTo>
                <a:close/>
                <a:moveTo>
                  <a:pt x="53309" y="73234"/>
                </a:moveTo>
                <a:cubicBezTo>
                  <a:pt x="53196" y="73272"/>
                  <a:pt x="53158" y="73348"/>
                  <a:pt x="53158" y="73423"/>
                </a:cubicBezTo>
                <a:cubicBezTo>
                  <a:pt x="53158" y="73537"/>
                  <a:pt x="53234" y="73612"/>
                  <a:pt x="53309" y="73612"/>
                </a:cubicBezTo>
                <a:cubicBezTo>
                  <a:pt x="53332" y="73623"/>
                  <a:pt x="53354" y="73628"/>
                  <a:pt x="53375" y="73628"/>
                </a:cubicBezTo>
                <a:cubicBezTo>
                  <a:pt x="53426" y="73628"/>
                  <a:pt x="53472" y="73601"/>
                  <a:pt x="53498" y="73574"/>
                </a:cubicBezTo>
                <a:cubicBezTo>
                  <a:pt x="53574" y="73537"/>
                  <a:pt x="53574" y="73499"/>
                  <a:pt x="53574" y="73423"/>
                </a:cubicBezTo>
                <a:cubicBezTo>
                  <a:pt x="53574" y="73348"/>
                  <a:pt x="53536" y="73272"/>
                  <a:pt x="53498" y="73272"/>
                </a:cubicBezTo>
                <a:cubicBezTo>
                  <a:pt x="53423" y="73234"/>
                  <a:pt x="53347" y="73234"/>
                  <a:pt x="53309" y="73234"/>
                </a:cubicBezTo>
                <a:close/>
                <a:moveTo>
                  <a:pt x="21664" y="72831"/>
                </a:moveTo>
                <a:cubicBezTo>
                  <a:pt x="21589" y="72831"/>
                  <a:pt x="21522" y="72840"/>
                  <a:pt x="21475" y="72856"/>
                </a:cubicBezTo>
                <a:cubicBezTo>
                  <a:pt x="21362" y="72894"/>
                  <a:pt x="21286" y="72969"/>
                  <a:pt x="21286" y="73045"/>
                </a:cubicBezTo>
                <a:lnTo>
                  <a:pt x="21286" y="73121"/>
                </a:lnTo>
                <a:cubicBezTo>
                  <a:pt x="21324" y="73234"/>
                  <a:pt x="21438" y="73234"/>
                  <a:pt x="21513" y="73234"/>
                </a:cubicBezTo>
                <a:lnTo>
                  <a:pt x="21627" y="73348"/>
                </a:lnTo>
                <a:cubicBezTo>
                  <a:pt x="21645" y="73366"/>
                  <a:pt x="21664" y="73376"/>
                  <a:pt x="21683" y="73376"/>
                </a:cubicBezTo>
                <a:cubicBezTo>
                  <a:pt x="21702" y="73376"/>
                  <a:pt x="21721" y="73366"/>
                  <a:pt x="21740" y="73348"/>
                </a:cubicBezTo>
                <a:lnTo>
                  <a:pt x="21778" y="73423"/>
                </a:lnTo>
                <a:cubicBezTo>
                  <a:pt x="21813" y="73416"/>
                  <a:pt x="21846" y="73413"/>
                  <a:pt x="21878" y="73413"/>
                </a:cubicBezTo>
                <a:cubicBezTo>
                  <a:pt x="22022" y="73413"/>
                  <a:pt x="22146" y="73475"/>
                  <a:pt x="22269" y="73537"/>
                </a:cubicBezTo>
                <a:cubicBezTo>
                  <a:pt x="22376" y="73590"/>
                  <a:pt x="22502" y="73643"/>
                  <a:pt x="22647" y="73643"/>
                </a:cubicBezTo>
                <a:cubicBezTo>
                  <a:pt x="22707" y="73643"/>
                  <a:pt x="22770" y="73634"/>
                  <a:pt x="22836" y="73612"/>
                </a:cubicBezTo>
                <a:lnTo>
                  <a:pt x="22912" y="73537"/>
                </a:lnTo>
                <a:cubicBezTo>
                  <a:pt x="22950" y="73499"/>
                  <a:pt x="22950" y="73461"/>
                  <a:pt x="22950" y="73423"/>
                </a:cubicBezTo>
                <a:cubicBezTo>
                  <a:pt x="22950" y="73234"/>
                  <a:pt x="22685" y="73196"/>
                  <a:pt x="22534" y="73158"/>
                </a:cubicBezTo>
                <a:cubicBezTo>
                  <a:pt x="22496" y="73158"/>
                  <a:pt x="22496" y="73121"/>
                  <a:pt x="22458" y="73121"/>
                </a:cubicBezTo>
                <a:lnTo>
                  <a:pt x="22383" y="72969"/>
                </a:lnTo>
                <a:cubicBezTo>
                  <a:pt x="22307" y="72969"/>
                  <a:pt x="22232" y="72969"/>
                  <a:pt x="22156" y="73007"/>
                </a:cubicBezTo>
                <a:cubicBezTo>
                  <a:pt x="22118" y="72969"/>
                  <a:pt x="22080" y="72894"/>
                  <a:pt x="22005" y="72894"/>
                </a:cubicBezTo>
                <a:cubicBezTo>
                  <a:pt x="21894" y="72850"/>
                  <a:pt x="21770" y="72831"/>
                  <a:pt x="21664" y="72831"/>
                </a:cubicBezTo>
                <a:close/>
                <a:moveTo>
                  <a:pt x="62232" y="73121"/>
                </a:moveTo>
                <a:cubicBezTo>
                  <a:pt x="62119" y="73121"/>
                  <a:pt x="62005" y="73121"/>
                  <a:pt x="61930" y="73158"/>
                </a:cubicBezTo>
                <a:cubicBezTo>
                  <a:pt x="61816" y="73234"/>
                  <a:pt x="61778" y="73385"/>
                  <a:pt x="61778" y="73499"/>
                </a:cubicBezTo>
                <a:lnTo>
                  <a:pt x="61778" y="73537"/>
                </a:lnTo>
                <a:lnTo>
                  <a:pt x="61892" y="73688"/>
                </a:lnTo>
                <a:lnTo>
                  <a:pt x="61967" y="73688"/>
                </a:lnTo>
                <a:cubicBezTo>
                  <a:pt x="62119" y="73688"/>
                  <a:pt x="62383" y="73688"/>
                  <a:pt x="62421" y="73461"/>
                </a:cubicBezTo>
                <a:lnTo>
                  <a:pt x="62270" y="73348"/>
                </a:lnTo>
                <a:lnTo>
                  <a:pt x="62345" y="73348"/>
                </a:lnTo>
                <a:lnTo>
                  <a:pt x="62345" y="73234"/>
                </a:lnTo>
                <a:lnTo>
                  <a:pt x="62232" y="73121"/>
                </a:lnTo>
                <a:close/>
                <a:moveTo>
                  <a:pt x="66318" y="73209"/>
                </a:moveTo>
                <a:cubicBezTo>
                  <a:pt x="66259" y="73209"/>
                  <a:pt x="66193" y="73228"/>
                  <a:pt x="66126" y="73272"/>
                </a:cubicBezTo>
                <a:cubicBezTo>
                  <a:pt x="65975" y="73310"/>
                  <a:pt x="65824" y="73461"/>
                  <a:pt x="65862" y="73688"/>
                </a:cubicBezTo>
                <a:lnTo>
                  <a:pt x="66051" y="73763"/>
                </a:lnTo>
                <a:cubicBezTo>
                  <a:pt x="66088" y="73763"/>
                  <a:pt x="66126" y="73763"/>
                  <a:pt x="66126" y="73726"/>
                </a:cubicBezTo>
                <a:cubicBezTo>
                  <a:pt x="66277" y="73688"/>
                  <a:pt x="66504" y="73612"/>
                  <a:pt x="66504" y="73385"/>
                </a:cubicBezTo>
                <a:cubicBezTo>
                  <a:pt x="66504" y="73385"/>
                  <a:pt x="66504" y="73348"/>
                  <a:pt x="66504" y="73348"/>
                </a:cubicBezTo>
                <a:lnTo>
                  <a:pt x="66429" y="73234"/>
                </a:lnTo>
                <a:cubicBezTo>
                  <a:pt x="66397" y="73218"/>
                  <a:pt x="66359" y="73209"/>
                  <a:pt x="66318" y="73209"/>
                </a:cubicBezTo>
                <a:close/>
                <a:moveTo>
                  <a:pt x="28734" y="73272"/>
                </a:moveTo>
                <a:cubicBezTo>
                  <a:pt x="28394" y="73348"/>
                  <a:pt x="28432" y="73650"/>
                  <a:pt x="28583" y="73726"/>
                </a:cubicBezTo>
                <a:cubicBezTo>
                  <a:pt x="28610" y="73752"/>
                  <a:pt x="28656" y="73779"/>
                  <a:pt x="28693" y="73779"/>
                </a:cubicBezTo>
                <a:cubicBezTo>
                  <a:pt x="28709" y="73779"/>
                  <a:pt x="28723" y="73774"/>
                  <a:pt x="28734" y="73763"/>
                </a:cubicBezTo>
                <a:lnTo>
                  <a:pt x="28810" y="73650"/>
                </a:lnTo>
                <a:cubicBezTo>
                  <a:pt x="28886" y="73612"/>
                  <a:pt x="28999" y="73537"/>
                  <a:pt x="28999" y="73461"/>
                </a:cubicBezTo>
                <a:cubicBezTo>
                  <a:pt x="28999" y="73423"/>
                  <a:pt x="28961" y="73348"/>
                  <a:pt x="28810" y="73310"/>
                </a:cubicBezTo>
                <a:lnTo>
                  <a:pt x="28734" y="73272"/>
                </a:lnTo>
                <a:close/>
                <a:moveTo>
                  <a:pt x="50981" y="73218"/>
                </a:moveTo>
                <a:cubicBezTo>
                  <a:pt x="50953" y="73218"/>
                  <a:pt x="50923" y="73223"/>
                  <a:pt x="50890" y="73234"/>
                </a:cubicBezTo>
                <a:cubicBezTo>
                  <a:pt x="50738" y="73272"/>
                  <a:pt x="50663" y="73423"/>
                  <a:pt x="50663" y="73574"/>
                </a:cubicBezTo>
                <a:cubicBezTo>
                  <a:pt x="50663" y="73650"/>
                  <a:pt x="50701" y="73726"/>
                  <a:pt x="50776" y="73763"/>
                </a:cubicBezTo>
                <a:cubicBezTo>
                  <a:pt x="50814" y="73801"/>
                  <a:pt x="50890" y="73839"/>
                  <a:pt x="51003" y="73839"/>
                </a:cubicBezTo>
                <a:cubicBezTo>
                  <a:pt x="51154" y="73839"/>
                  <a:pt x="51268" y="73688"/>
                  <a:pt x="51268" y="73537"/>
                </a:cubicBezTo>
                <a:cubicBezTo>
                  <a:pt x="51268" y="73423"/>
                  <a:pt x="51230" y="73310"/>
                  <a:pt x="51154" y="73272"/>
                </a:cubicBezTo>
                <a:cubicBezTo>
                  <a:pt x="51101" y="73245"/>
                  <a:pt x="51047" y="73218"/>
                  <a:pt x="50981" y="73218"/>
                </a:cubicBezTo>
                <a:close/>
                <a:moveTo>
                  <a:pt x="88395" y="73348"/>
                </a:moveTo>
                <a:cubicBezTo>
                  <a:pt x="88168" y="73348"/>
                  <a:pt x="88017" y="73499"/>
                  <a:pt x="88055" y="73726"/>
                </a:cubicBezTo>
                <a:lnTo>
                  <a:pt x="88168" y="73839"/>
                </a:lnTo>
                <a:lnTo>
                  <a:pt x="88433" y="73839"/>
                </a:lnTo>
                <a:lnTo>
                  <a:pt x="88546" y="73726"/>
                </a:lnTo>
                <a:lnTo>
                  <a:pt x="88546" y="73461"/>
                </a:lnTo>
                <a:lnTo>
                  <a:pt x="88395" y="73348"/>
                </a:lnTo>
                <a:close/>
                <a:moveTo>
                  <a:pt x="30776" y="73499"/>
                </a:moveTo>
                <a:cubicBezTo>
                  <a:pt x="30663" y="73499"/>
                  <a:pt x="30587" y="73499"/>
                  <a:pt x="30511" y="73537"/>
                </a:cubicBezTo>
                <a:cubicBezTo>
                  <a:pt x="30474" y="73574"/>
                  <a:pt x="30436" y="73650"/>
                  <a:pt x="30436" y="73726"/>
                </a:cubicBezTo>
                <a:lnTo>
                  <a:pt x="30436" y="73763"/>
                </a:lnTo>
                <a:lnTo>
                  <a:pt x="30587" y="73877"/>
                </a:lnTo>
                <a:lnTo>
                  <a:pt x="30738" y="73877"/>
                </a:lnTo>
                <a:lnTo>
                  <a:pt x="30889" y="73763"/>
                </a:lnTo>
                <a:lnTo>
                  <a:pt x="30889" y="73612"/>
                </a:lnTo>
                <a:lnTo>
                  <a:pt x="30776" y="73499"/>
                </a:lnTo>
                <a:close/>
                <a:moveTo>
                  <a:pt x="20455" y="73688"/>
                </a:moveTo>
                <a:cubicBezTo>
                  <a:pt x="20341" y="73688"/>
                  <a:pt x="20266" y="73688"/>
                  <a:pt x="20190" y="73726"/>
                </a:cubicBezTo>
                <a:cubicBezTo>
                  <a:pt x="20114" y="73763"/>
                  <a:pt x="20076" y="73877"/>
                  <a:pt x="20076" y="73952"/>
                </a:cubicBezTo>
                <a:cubicBezTo>
                  <a:pt x="20076" y="74066"/>
                  <a:pt x="20114" y="74141"/>
                  <a:pt x="20228" y="74179"/>
                </a:cubicBezTo>
                <a:lnTo>
                  <a:pt x="20379" y="74028"/>
                </a:lnTo>
                <a:cubicBezTo>
                  <a:pt x="20455" y="73990"/>
                  <a:pt x="20530" y="73952"/>
                  <a:pt x="20530" y="73839"/>
                </a:cubicBezTo>
                <a:cubicBezTo>
                  <a:pt x="20530" y="73839"/>
                  <a:pt x="20530" y="73801"/>
                  <a:pt x="20530" y="73801"/>
                </a:cubicBezTo>
                <a:lnTo>
                  <a:pt x="20455" y="73688"/>
                </a:lnTo>
                <a:close/>
                <a:moveTo>
                  <a:pt x="75502" y="73801"/>
                </a:moveTo>
                <a:lnTo>
                  <a:pt x="75313" y="73952"/>
                </a:lnTo>
                <a:cubicBezTo>
                  <a:pt x="75313" y="73952"/>
                  <a:pt x="75276" y="73990"/>
                  <a:pt x="75238" y="74028"/>
                </a:cubicBezTo>
                <a:lnTo>
                  <a:pt x="75351" y="74179"/>
                </a:lnTo>
                <a:lnTo>
                  <a:pt x="75540" y="74179"/>
                </a:lnTo>
                <a:lnTo>
                  <a:pt x="75654" y="74066"/>
                </a:lnTo>
                <a:cubicBezTo>
                  <a:pt x="75654" y="74066"/>
                  <a:pt x="75654" y="74028"/>
                  <a:pt x="75654" y="74028"/>
                </a:cubicBezTo>
                <a:cubicBezTo>
                  <a:pt x="75654" y="73990"/>
                  <a:pt x="75654" y="73839"/>
                  <a:pt x="75502" y="73801"/>
                </a:cubicBezTo>
                <a:close/>
                <a:moveTo>
                  <a:pt x="26466" y="73726"/>
                </a:moveTo>
                <a:cubicBezTo>
                  <a:pt x="26390" y="73726"/>
                  <a:pt x="26277" y="73763"/>
                  <a:pt x="26277" y="73839"/>
                </a:cubicBezTo>
                <a:lnTo>
                  <a:pt x="26201" y="73915"/>
                </a:lnTo>
                <a:cubicBezTo>
                  <a:pt x="26201" y="74028"/>
                  <a:pt x="26239" y="74104"/>
                  <a:pt x="26277" y="74141"/>
                </a:cubicBezTo>
                <a:cubicBezTo>
                  <a:pt x="26343" y="74186"/>
                  <a:pt x="26423" y="74204"/>
                  <a:pt x="26500" y="74204"/>
                </a:cubicBezTo>
                <a:cubicBezTo>
                  <a:pt x="26555" y="74204"/>
                  <a:pt x="26608" y="74195"/>
                  <a:pt x="26655" y="74179"/>
                </a:cubicBezTo>
                <a:lnTo>
                  <a:pt x="26768" y="74104"/>
                </a:lnTo>
                <a:cubicBezTo>
                  <a:pt x="26806" y="74066"/>
                  <a:pt x="26806" y="74066"/>
                  <a:pt x="26806" y="74028"/>
                </a:cubicBezTo>
                <a:cubicBezTo>
                  <a:pt x="26806" y="73877"/>
                  <a:pt x="26617" y="73726"/>
                  <a:pt x="26466" y="73726"/>
                </a:cubicBezTo>
                <a:close/>
                <a:moveTo>
                  <a:pt x="42081" y="73763"/>
                </a:moveTo>
                <a:lnTo>
                  <a:pt x="41929" y="73877"/>
                </a:lnTo>
                <a:cubicBezTo>
                  <a:pt x="41929" y="73877"/>
                  <a:pt x="41929" y="73915"/>
                  <a:pt x="41929" y="73952"/>
                </a:cubicBezTo>
                <a:cubicBezTo>
                  <a:pt x="41891" y="73990"/>
                  <a:pt x="41891" y="74028"/>
                  <a:pt x="41891" y="74104"/>
                </a:cubicBezTo>
                <a:cubicBezTo>
                  <a:pt x="41891" y="74179"/>
                  <a:pt x="41929" y="74255"/>
                  <a:pt x="42043" y="74293"/>
                </a:cubicBezTo>
                <a:lnTo>
                  <a:pt x="42156" y="74255"/>
                </a:lnTo>
                <a:cubicBezTo>
                  <a:pt x="42232" y="74217"/>
                  <a:pt x="42383" y="74104"/>
                  <a:pt x="42383" y="73952"/>
                </a:cubicBezTo>
                <a:cubicBezTo>
                  <a:pt x="42383" y="73915"/>
                  <a:pt x="42383" y="73763"/>
                  <a:pt x="42081" y="73763"/>
                </a:cubicBezTo>
                <a:close/>
                <a:moveTo>
                  <a:pt x="54066" y="73877"/>
                </a:moveTo>
                <a:cubicBezTo>
                  <a:pt x="54028" y="73915"/>
                  <a:pt x="53952" y="73915"/>
                  <a:pt x="53839" y="73952"/>
                </a:cubicBezTo>
                <a:lnTo>
                  <a:pt x="53763" y="74066"/>
                </a:lnTo>
                <a:cubicBezTo>
                  <a:pt x="53763" y="74179"/>
                  <a:pt x="53801" y="74217"/>
                  <a:pt x="53801" y="74255"/>
                </a:cubicBezTo>
                <a:cubicBezTo>
                  <a:pt x="53801" y="74255"/>
                  <a:pt x="53801" y="74217"/>
                  <a:pt x="53801" y="74217"/>
                </a:cubicBezTo>
                <a:lnTo>
                  <a:pt x="53914" y="74406"/>
                </a:lnTo>
                <a:lnTo>
                  <a:pt x="53952" y="74406"/>
                </a:lnTo>
                <a:cubicBezTo>
                  <a:pt x="53990" y="74444"/>
                  <a:pt x="54066" y="74444"/>
                  <a:pt x="54141" y="74444"/>
                </a:cubicBezTo>
                <a:lnTo>
                  <a:pt x="54217" y="74406"/>
                </a:lnTo>
                <a:cubicBezTo>
                  <a:pt x="54292" y="74368"/>
                  <a:pt x="54406" y="74217"/>
                  <a:pt x="54406" y="74066"/>
                </a:cubicBezTo>
                <a:cubicBezTo>
                  <a:pt x="54406" y="73990"/>
                  <a:pt x="54368" y="73915"/>
                  <a:pt x="54255" y="73877"/>
                </a:cubicBezTo>
                <a:close/>
                <a:moveTo>
                  <a:pt x="83215" y="73461"/>
                </a:moveTo>
                <a:cubicBezTo>
                  <a:pt x="83140" y="73537"/>
                  <a:pt x="83102" y="73574"/>
                  <a:pt x="83102" y="73650"/>
                </a:cubicBezTo>
                <a:cubicBezTo>
                  <a:pt x="83064" y="73726"/>
                  <a:pt x="83026" y="73763"/>
                  <a:pt x="82988" y="73763"/>
                </a:cubicBezTo>
                <a:lnTo>
                  <a:pt x="83102" y="73990"/>
                </a:lnTo>
                <a:cubicBezTo>
                  <a:pt x="83064" y="73990"/>
                  <a:pt x="83026" y="73952"/>
                  <a:pt x="83026" y="73952"/>
                </a:cubicBezTo>
                <a:cubicBezTo>
                  <a:pt x="83026" y="73952"/>
                  <a:pt x="83026" y="73952"/>
                  <a:pt x="83026" y="73990"/>
                </a:cubicBezTo>
                <a:cubicBezTo>
                  <a:pt x="83026" y="74028"/>
                  <a:pt x="83026" y="74104"/>
                  <a:pt x="83064" y="74141"/>
                </a:cubicBezTo>
                <a:cubicBezTo>
                  <a:pt x="83102" y="74179"/>
                  <a:pt x="83140" y="74179"/>
                  <a:pt x="83177" y="74217"/>
                </a:cubicBezTo>
                <a:lnTo>
                  <a:pt x="83215" y="74217"/>
                </a:lnTo>
                <a:lnTo>
                  <a:pt x="83253" y="74255"/>
                </a:lnTo>
                <a:cubicBezTo>
                  <a:pt x="83329" y="74331"/>
                  <a:pt x="83480" y="74444"/>
                  <a:pt x="83669" y="74444"/>
                </a:cubicBezTo>
                <a:lnTo>
                  <a:pt x="83782" y="74368"/>
                </a:lnTo>
                <a:cubicBezTo>
                  <a:pt x="83782" y="74368"/>
                  <a:pt x="83782" y="74406"/>
                  <a:pt x="83782" y="74406"/>
                </a:cubicBezTo>
                <a:lnTo>
                  <a:pt x="83896" y="74293"/>
                </a:lnTo>
                <a:cubicBezTo>
                  <a:pt x="83934" y="74255"/>
                  <a:pt x="83934" y="74217"/>
                  <a:pt x="83934" y="74179"/>
                </a:cubicBezTo>
                <a:cubicBezTo>
                  <a:pt x="83934" y="74028"/>
                  <a:pt x="83820" y="73952"/>
                  <a:pt x="83745" y="73915"/>
                </a:cubicBezTo>
                <a:cubicBezTo>
                  <a:pt x="83707" y="73915"/>
                  <a:pt x="83707" y="73915"/>
                  <a:pt x="83669" y="73877"/>
                </a:cubicBezTo>
                <a:cubicBezTo>
                  <a:pt x="83669" y="73574"/>
                  <a:pt x="83480" y="73461"/>
                  <a:pt x="83329" y="73461"/>
                </a:cubicBezTo>
                <a:close/>
                <a:moveTo>
                  <a:pt x="53725" y="74217"/>
                </a:moveTo>
                <a:cubicBezTo>
                  <a:pt x="53650" y="74217"/>
                  <a:pt x="53536" y="74217"/>
                  <a:pt x="53498" y="74255"/>
                </a:cubicBezTo>
                <a:cubicBezTo>
                  <a:pt x="53347" y="74368"/>
                  <a:pt x="53385" y="74595"/>
                  <a:pt x="53650" y="74595"/>
                </a:cubicBezTo>
                <a:lnTo>
                  <a:pt x="53801" y="74482"/>
                </a:lnTo>
                <a:cubicBezTo>
                  <a:pt x="53801" y="74444"/>
                  <a:pt x="53801" y="74444"/>
                  <a:pt x="53839" y="74406"/>
                </a:cubicBezTo>
                <a:lnTo>
                  <a:pt x="53725" y="74217"/>
                </a:lnTo>
                <a:close/>
                <a:moveTo>
                  <a:pt x="43177" y="73915"/>
                </a:moveTo>
                <a:cubicBezTo>
                  <a:pt x="43026" y="73952"/>
                  <a:pt x="42950" y="74066"/>
                  <a:pt x="42874" y="74179"/>
                </a:cubicBezTo>
                <a:cubicBezTo>
                  <a:pt x="42837" y="74217"/>
                  <a:pt x="42837" y="74255"/>
                  <a:pt x="42799" y="74293"/>
                </a:cubicBezTo>
                <a:lnTo>
                  <a:pt x="42912" y="74482"/>
                </a:lnTo>
                <a:cubicBezTo>
                  <a:pt x="42950" y="74482"/>
                  <a:pt x="42950" y="74482"/>
                  <a:pt x="42988" y="74520"/>
                </a:cubicBezTo>
                <a:cubicBezTo>
                  <a:pt x="43026" y="74595"/>
                  <a:pt x="43139" y="74671"/>
                  <a:pt x="43290" y="74671"/>
                </a:cubicBezTo>
                <a:lnTo>
                  <a:pt x="43442" y="74557"/>
                </a:lnTo>
                <a:cubicBezTo>
                  <a:pt x="43442" y="74520"/>
                  <a:pt x="43442" y="74520"/>
                  <a:pt x="43479" y="74482"/>
                </a:cubicBezTo>
                <a:cubicBezTo>
                  <a:pt x="43555" y="74444"/>
                  <a:pt x="43631" y="74406"/>
                  <a:pt x="43668" y="74331"/>
                </a:cubicBezTo>
                <a:lnTo>
                  <a:pt x="43517" y="74179"/>
                </a:lnTo>
                <a:cubicBezTo>
                  <a:pt x="43517" y="74141"/>
                  <a:pt x="43479" y="74141"/>
                  <a:pt x="43479" y="74141"/>
                </a:cubicBezTo>
                <a:cubicBezTo>
                  <a:pt x="43442" y="74104"/>
                  <a:pt x="43404" y="74066"/>
                  <a:pt x="43366" y="74028"/>
                </a:cubicBezTo>
                <a:lnTo>
                  <a:pt x="43177" y="73915"/>
                </a:lnTo>
                <a:close/>
                <a:moveTo>
                  <a:pt x="39473" y="74209"/>
                </a:moveTo>
                <a:cubicBezTo>
                  <a:pt x="39327" y="74209"/>
                  <a:pt x="39234" y="74298"/>
                  <a:pt x="39169" y="74331"/>
                </a:cubicBezTo>
                <a:cubicBezTo>
                  <a:pt x="39132" y="74368"/>
                  <a:pt x="39132" y="74368"/>
                  <a:pt x="39094" y="74406"/>
                </a:cubicBezTo>
                <a:lnTo>
                  <a:pt x="39207" y="74633"/>
                </a:lnTo>
                <a:cubicBezTo>
                  <a:pt x="39265" y="74662"/>
                  <a:pt x="39322" y="74734"/>
                  <a:pt x="39446" y="74734"/>
                </a:cubicBezTo>
                <a:cubicBezTo>
                  <a:pt x="39485" y="74734"/>
                  <a:pt x="39531" y="74727"/>
                  <a:pt x="39585" y="74709"/>
                </a:cubicBezTo>
                <a:lnTo>
                  <a:pt x="39699" y="74595"/>
                </a:lnTo>
                <a:lnTo>
                  <a:pt x="39699" y="74331"/>
                </a:lnTo>
                <a:lnTo>
                  <a:pt x="39547" y="74217"/>
                </a:lnTo>
                <a:cubicBezTo>
                  <a:pt x="39521" y="74212"/>
                  <a:pt x="39496" y="74209"/>
                  <a:pt x="39473" y="74209"/>
                </a:cubicBezTo>
                <a:close/>
                <a:moveTo>
                  <a:pt x="70020" y="74406"/>
                </a:moveTo>
                <a:cubicBezTo>
                  <a:pt x="69945" y="74406"/>
                  <a:pt x="69718" y="74444"/>
                  <a:pt x="69718" y="74595"/>
                </a:cubicBezTo>
                <a:cubicBezTo>
                  <a:pt x="69718" y="74633"/>
                  <a:pt x="69718" y="74633"/>
                  <a:pt x="69718" y="74671"/>
                </a:cubicBezTo>
                <a:lnTo>
                  <a:pt x="69869" y="74746"/>
                </a:lnTo>
                <a:lnTo>
                  <a:pt x="69983" y="74746"/>
                </a:lnTo>
                <a:lnTo>
                  <a:pt x="70134" y="74671"/>
                </a:lnTo>
                <a:cubicBezTo>
                  <a:pt x="70134" y="74633"/>
                  <a:pt x="70172" y="74595"/>
                  <a:pt x="70172" y="74557"/>
                </a:cubicBezTo>
                <a:lnTo>
                  <a:pt x="70020" y="74406"/>
                </a:lnTo>
                <a:close/>
                <a:moveTo>
                  <a:pt x="64765" y="74406"/>
                </a:moveTo>
                <a:lnTo>
                  <a:pt x="64614" y="74520"/>
                </a:lnTo>
                <a:cubicBezTo>
                  <a:pt x="64614" y="74482"/>
                  <a:pt x="64614" y="74482"/>
                  <a:pt x="64614" y="74482"/>
                </a:cubicBezTo>
                <a:lnTo>
                  <a:pt x="64500" y="74595"/>
                </a:lnTo>
                <a:cubicBezTo>
                  <a:pt x="64500" y="74633"/>
                  <a:pt x="64500" y="74633"/>
                  <a:pt x="64500" y="74633"/>
                </a:cubicBezTo>
                <a:cubicBezTo>
                  <a:pt x="64500" y="74709"/>
                  <a:pt x="64500" y="74860"/>
                  <a:pt x="64652" y="74860"/>
                </a:cubicBezTo>
                <a:lnTo>
                  <a:pt x="64803" y="74746"/>
                </a:lnTo>
                <a:lnTo>
                  <a:pt x="64803" y="74746"/>
                </a:lnTo>
                <a:cubicBezTo>
                  <a:pt x="64803" y="74784"/>
                  <a:pt x="64765" y="74822"/>
                  <a:pt x="64803" y="74822"/>
                </a:cubicBezTo>
                <a:cubicBezTo>
                  <a:pt x="64841" y="74784"/>
                  <a:pt x="64954" y="74784"/>
                  <a:pt x="64992" y="74671"/>
                </a:cubicBezTo>
                <a:lnTo>
                  <a:pt x="64879" y="74520"/>
                </a:lnTo>
                <a:lnTo>
                  <a:pt x="64879" y="74520"/>
                </a:lnTo>
                <a:cubicBezTo>
                  <a:pt x="64879" y="74520"/>
                  <a:pt x="64916" y="74557"/>
                  <a:pt x="64916" y="74557"/>
                </a:cubicBezTo>
                <a:cubicBezTo>
                  <a:pt x="64916" y="74520"/>
                  <a:pt x="64879" y="74444"/>
                  <a:pt x="64765" y="74406"/>
                </a:cubicBezTo>
                <a:close/>
                <a:moveTo>
                  <a:pt x="8091" y="74520"/>
                </a:moveTo>
                <a:lnTo>
                  <a:pt x="7940" y="74633"/>
                </a:lnTo>
                <a:lnTo>
                  <a:pt x="7940" y="74784"/>
                </a:lnTo>
                <a:lnTo>
                  <a:pt x="8091" y="74898"/>
                </a:lnTo>
                <a:cubicBezTo>
                  <a:pt x="8125" y="74909"/>
                  <a:pt x="8155" y="74913"/>
                  <a:pt x="8181" y="74913"/>
                </a:cubicBezTo>
                <a:cubicBezTo>
                  <a:pt x="8246" y="74913"/>
                  <a:pt x="8292" y="74887"/>
                  <a:pt x="8318" y="74860"/>
                </a:cubicBezTo>
                <a:cubicBezTo>
                  <a:pt x="8356" y="74822"/>
                  <a:pt x="8432" y="74746"/>
                  <a:pt x="8432" y="74671"/>
                </a:cubicBezTo>
                <a:lnTo>
                  <a:pt x="8394" y="74633"/>
                </a:lnTo>
                <a:lnTo>
                  <a:pt x="8280" y="74520"/>
                </a:lnTo>
                <a:close/>
                <a:moveTo>
                  <a:pt x="58640" y="74709"/>
                </a:moveTo>
                <a:cubicBezTo>
                  <a:pt x="58489" y="74709"/>
                  <a:pt x="58376" y="74784"/>
                  <a:pt x="58376" y="74898"/>
                </a:cubicBezTo>
                <a:lnTo>
                  <a:pt x="58527" y="74898"/>
                </a:lnTo>
                <a:cubicBezTo>
                  <a:pt x="58527" y="74935"/>
                  <a:pt x="58527" y="74935"/>
                  <a:pt x="58527" y="74935"/>
                </a:cubicBezTo>
                <a:lnTo>
                  <a:pt x="58716" y="74935"/>
                </a:lnTo>
                <a:cubicBezTo>
                  <a:pt x="58716" y="74935"/>
                  <a:pt x="58716" y="74935"/>
                  <a:pt x="58716" y="74898"/>
                </a:cubicBezTo>
                <a:lnTo>
                  <a:pt x="58867" y="74898"/>
                </a:lnTo>
                <a:cubicBezTo>
                  <a:pt x="58867" y="74860"/>
                  <a:pt x="58829" y="74784"/>
                  <a:pt x="58754" y="74746"/>
                </a:cubicBezTo>
                <a:cubicBezTo>
                  <a:pt x="58716" y="74746"/>
                  <a:pt x="58678" y="74709"/>
                  <a:pt x="58640" y="74709"/>
                </a:cubicBezTo>
                <a:close/>
                <a:moveTo>
                  <a:pt x="46277" y="74671"/>
                </a:moveTo>
                <a:lnTo>
                  <a:pt x="46164" y="74784"/>
                </a:lnTo>
                <a:lnTo>
                  <a:pt x="46164" y="74898"/>
                </a:lnTo>
                <a:lnTo>
                  <a:pt x="46277" y="75011"/>
                </a:lnTo>
                <a:cubicBezTo>
                  <a:pt x="46315" y="75049"/>
                  <a:pt x="46353" y="75049"/>
                  <a:pt x="46391" y="75049"/>
                </a:cubicBezTo>
                <a:lnTo>
                  <a:pt x="46542" y="74898"/>
                </a:lnTo>
                <a:cubicBezTo>
                  <a:pt x="46542" y="74860"/>
                  <a:pt x="46542" y="74784"/>
                  <a:pt x="46466" y="74709"/>
                </a:cubicBezTo>
                <a:cubicBezTo>
                  <a:pt x="46428" y="74671"/>
                  <a:pt x="46353" y="74671"/>
                  <a:pt x="46277" y="74671"/>
                </a:cubicBezTo>
                <a:close/>
                <a:moveTo>
                  <a:pt x="43101" y="74671"/>
                </a:moveTo>
                <a:lnTo>
                  <a:pt x="42912" y="74784"/>
                </a:lnTo>
                <a:cubicBezTo>
                  <a:pt x="42912" y="74822"/>
                  <a:pt x="42912" y="74860"/>
                  <a:pt x="42874" y="74898"/>
                </a:cubicBezTo>
                <a:lnTo>
                  <a:pt x="42988" y="75087"/>
                </a:lnTo>
                <a:lnTo>
                  <a:pt x="43064" y="75087"/>
                </a:lnTo>
                <a:cubicBezTo>
                  <a:pt x="43117" y="75113"/>
                  <a:pt x="43170" y="75140"/>
                  <a:pt x="43251" y="75140"/>
                </a:cubicBezTo>
                <a:cubicBezTo>
                  <a:pt x="43284" y="75140"/>
                  <a:pt x="43322" y="75136"/>
                  <a:pt x="43366" y="75124"/>
                </a:cubicBezTo>
                <a:lnTo>
                  <a:pt x="43479" y="75049"/>
                </a:lnTo>
                <a:cubicBezTo>
                  <a:pt x="43479" y="75011"/>
                  <a:pt x="43479" y="74973"/>
                  <a:pt x="43479" y="74935"/>
                </a:cubicBezTo>
                <a:cubicBezTo>
                  <a:pt x="43479" y="74746"/>
                  <a:pt x="43290" y="74709"/>
                  <a:pt x="43177" y="74709"/>
                </a:cubicBezTo>
                <a:cubicBezTo>
                  <a:pt x="43139" y="74709"/>
                  <a:pt x="43101" y="74709"/>
                  <a:pt x="43101" y="74671"/>
                </a:cubicBezTo>
                <a:close/>
                <a:moveTo>
                  <a:pt x="14027" y="74822"/>
                </a:moveTo>
                <a:cubicBezTo>
                  <a:pt x="13914" y="74822"/>
                  <a:pt x="13800" y="74822"/>
                  <a:pt x="13725" y="75011"/>
                </a:cubicBezTo>
                <a:lnTo>
                  <a:pt x="13800" y="75238"/>
                </a:lnTo>
                <a:cubicBezTo>
                  <a:pt x="13874" y="75238"/>
                  <a:pt x="14019" y="75238"/>
                  <a:pt x="14096" y="75029"/>
                </a:cubicBezTo>
                <a:lnTo>
                  <a:pt x="14096" y="75029"/>
                </a:lnTo>
                <a:lnTo>
                  <a:pt x="14103" y="75049"/>
                </a:lnTo>
                <a:cubicBezTo>
                  <a:pt x="14103" y="75049"/>
                  <a:pt x="14103" y="75011"/>
                  <a:pt x="14103" y="75011"/>
                </a:cubicBezTo>
                <a:cubicBezTo>
                  <a:pt x="14101" y="75017"/>
                  <a:pt x="14099" y="75023"/>
                  <a:pt x="14096" y="75029"/>
                </a:cubicBezTo>
                <a:lnTo>
                  <a:pt x="14096" y="75029"/>
                </a:lnTo>
                <a:lnTo>
                  <a:pt x="14027" y="74822"/>
                </a:lnTo>
                <a:close/>
                <a:moveTo>
                  <a:pt x="35578" y="74066"/>
                </a:moveTo>
                <a:lnTo>
                  <a:pt x="35389" y="74141"/>
                </a:lnTo>
                <a:cubicBezTo>
                  <a:pt x="35351" y="74179"/>
                  <a:pt x="35351" y="74217"/>
                  <a:pt x="35313" y="74255"/>
                </a:cubicBezTo>
                <a:lnTo>
                  <a:pt x="35275" y="74293"/>
                </a:lnTo>
                <a:cubicBezTo>
                  <a:pt x="35200" y="74444"/>
                  <a:pt x="35313" y="74520"/>
                  <a:pt x="35389" y="74557"/>
                </a:cubicBezTo>
                <a:lnTo>
                  <a:pt x="35389" y="74633"/>
                </a:lnTo>
                <a:cubicBezTo>
                  <a:pt x="35389" y="74671"/>
                  <a:pt x="35389" y="74709"/>
                  <a:pt x="35389" y="74784"/>
                </a:cubicBezTo>
                <a:lnTo>
                  <a:pt x="35389" y="74860"/>
                </a:lnTo>
                <a:cubicBezTo>
                  <a:pt x="35389" y="74898"/>
                  <a:pt x="35389" y="75011"/>
                  <a:pt x="35502" y="75011"/>
                </a:cubicBezTo>
                <a:cubicBezTo>
                  <a:pt x="35521" y="75030"/>
                  <a:pt x="35540" y="75039"/>
                  <a:pt x="35563" y="75039"/>
                </a:cubicBezTo>
                <a:cubicBezTo>
                  <a:pt x="35587" y="75039"/>
                  <a:pt x="35615" y="75030"/>
                  <a:pt x="35653" y="75011"/>
                </a:cubicBezTo>
                <a:cubicBezTo>
                  <a:pt x="35691" y="74973"/>
                  <a:pt x="35729" y="74973"/>
                  <a:pt x="35767" y="74935"/>
                </a:cubicBezTo>
                <a:cubicBezTo>
                  <a:pt x="35927" y="74855"/>
                  <a:pt x="36087" y="74775"/>
                  <a:pt x="36288" y="74775"/>
                </a:cubicBezTo>
                <a:cubicBezTo>
                  <a:pt x="36371" y="74775"/>
                  <a:pt x="36461" y="74789"/>
                  <a:pt x="36561" y="74822"/>
                </a:cubicBezTo>
                <a:lnTo>
                  <a:pt x="36679" y="74751"/>
                </a:lnTo>
                <a:lnTo>
                  <a:pt x="36679" y="74751"/>
                </a:lnTo>
                <a:lnTo>
                  <a:pt x="36712" y="74784"/>
                </a:lnTo>
                <a:cubicBezTo>
                  <a:pt x="36598" y="74822"/>
                  <a:pt x="36561" y="74898"/>
                  <a:pt x="36561" y="74973"/>
                </a:cubicBezTo>
                <a:cubicBezTo>
                  <a:pt x="36561" y="74973"/>
                  <a:pt x="36561" y="75011"/>
                  <a:pt x="36561" y="75011"/>
                </a:cubicBezTo>
                <a:lnTo>
                  <a:pt x="36636" y="75238"/>
                </a:lnTo>
                <a:cubicBezTo>
                  <a:pt x="36712" y="75238"/>
                  <a:pt x="36787" y="75238"/>
                  <a:pt x="36863" y="75162"/>
                </a:cubicBezTo>
                <a:cubicBezTo>
                  <a:pt x="36976" y="75087"/>
                  <a:pt x="37014" y="74973"/>
                  <a:pt x="37014" y="74860"/>
                </a:cubicBezTo>
                <a:cubicBezTo>
                  <a:pt x="37014" y="74746"/>
                  <a:pt x="36939" y="74709"/>
                  <a:pt x="36939" y="74709"/>
                </a:cubicBezTo>
                <a:cubicBezTo>
                  <a:pt x="36901" y="74709"/>
                  <a:pt x="36863" y="74699"/>
                  <a:pt x="36821" y="74699"/>
                </a:cubicBezTo>
                <a:cubicBezTo>
                  <a:pt x="36797" y="74699"/>
                  <a:pt x="36773" y="74702"/>
                  <a:pt x="36747" y="74710"/>
                </a:cubicBezTo>
                <a:lnTo>
                  <a:pt x="36747" y="74710"/>
                </a:lnTo>
                <a:lnTo>
                  <a:pt x="36750" y="74709"/>
                </a:lnTo>
                <a:cubicBezTo>
                  <a:pt x="36750" y="74671"/>
                  <a:pt x="36750" y="74633"/>
                  <a:pt x="36750" y="74595"/>
                </a:cubicBezTo>
                <a:cubicBezTo>
                  <a:pt x="36750" y="74444"/>
                  <a:pt x="36674" y="74141"/>
                  <a:pt x="36183" y="74104"/>
                </a:cubicBezTo>
                <a:cubicBezTo>
                  <a:pt x="36107" y="74104"/>
                  <a:pt x="36031" y="74141"/>
                  <a:pt x="35993" y="74179"/>
                </a:cubicBezTo>
                <a:cubicBezTo>
                  <a:pt x="35880" y="74141"/>
                  <a:pt x="35767" y="74104"/>
                  <a:pt x="35691" y="74104"/>
                </a:cubicBezTo>
                <a:cubicBezTo>
                  <a:pt x="35653" y="74104"/>
                  <a:pt x="35615" y="74066"/>
                  <a:pt x="35578" y="74066"/>
                </a:cubicBezTo>
                <a:close/>
                <a:moveTo>
                  <a:pt x="85036" y="74882"/>
                </a:moveTo>
                <a:cubicBezTo>
                  <a:pt x="85014" y="74882"/>
                  <a:pt x="84988" y="74887"/>
                  <a:pt x="84954" y="74898"/>
                </a:cubicBezTo>
                <a:lnTo>
                  <a:pt x="84841" y="75011"/>
                </a:lnTo>
                <a:lnTo>
                  <a:pt x="84841" y="75124"/>
                </a:lnTo>
                <a:lnTo>
                  <a:pt x="84954" y="75238"/>
                </a:lnTo>
                <a:cubicBezTo>
                  <a:pt x="84992" y="75238"/>
                  <a:pt x="85030" y="75276"/>
                  <a:pt x="85068" y="75276"/>
                </a:cubicBezTo>
                <a:lnTo>
                  <a:pt x="85257" y="75124"/>
                </a:lnTo>
                <a:cubicBezTo>
                  <a:pt x="85257" y="75049"/>
                  <a:pt x="85219" y="74973"/>
                  <a:pt x="85143" y="74935"/>
                </a:cubicBezTo>
                <a:cubicBezTo>
                  <a:pt x="85117" y="74909"/>
                  <a:pt x="85090" y="74882"/>
                  <a:pt x="85036" y="74882"/>
                </a:cubicBezTo>
                <a:close/>
                <a:moveTo>
                  <a:pt x="48092" y="75011"/>
                </a:moveTo>
                <a:lnTo>
                  <a:pt x="47903" y="75124"/>
                </a:lnTo>
                <a:cubicBezTo>
                  <a:pt x="47903" y="75162"/>
                  <a:pt x="47903" y="75162"/>
                  <a:pt x="47865" y="75200"/>
                </a:cubicBezTo>
                <a:lnTo>
                  <a:pt x="47979" y="75389"/>
                </a:lnTo>
                <a:lnTo>
                  <a:pt x="48092" y="75389"/>
                </a:lnTo>
                <a:lnTo>
                  <a:pt x="48205" y="75351"/>
                </a:lnTo>
                <a:cubicBezTo>
                  <a:pt x="48243" y="75314"/>
                  <a:pt x="48281" y="75238"/>
                  <a:pt x="48281" y="75162"/>
                </a:cubicBezTo>
                <a:cubicBezTo>
                  <a:pt x="48281" y="75124"/>
                  <a:pt x="48243" y="75049"/>
                  <a:pt x="48092" y="75011"/>
                </a:cubicBezTo>
                <a:close/>
                <a:moveTo>
                  <a:pt x="18375" y="75124"/>
                </a:moveTo>
                <a:cubicBezTo>
                  <a:pt x="18300" y="75124"/>
                  <a:pt x="18262" y="75162"/>
                  <a:pt x="18224" y="75162"/>
                </a:cubicBezTo>
                <a:cubicBezTo>
                  <a:pt x="18186" y="75200"/>
                  <a:pt x="18148" y="75238"/>
                  <a:pt x="18148" y="75314"/>
                </a:cubicBezTo>
                <a:lnTo>
                  <a:pt x="18148" y="75351"/>
                </a:lnTo>
                <a:lnTo>
                  <a:pt x="18224" y="75389"/>
                </a:lnTo>
                <a:cubicBezTo>
                  <a:pt x="18224" y="75389"/>
                  <a:pt x="18224" y="75351"/>
                  <a:pt x="18224" y="75351"/>
                </a:cubicBezTo>
                <a:lnTo>
                  <a:pt x="18337" y="75465"/>
                </a:lnTo>
                <a:lnTo>
                  <a:pt x="18451" y="75465"/>
                </a:lnTo>
                <a:lnTo>
                  <a:pt x="18564" y="75427"/>
                </a:lnTo>
                <a:cubicBezTo>
                  <a:pt x="18602" y="75389"/>
                  <a:pt x="18602" y="75351"/>
                  <a:pt x="18602" y="75314"/>
                </a:cubicBezTo>
                <a:cubicBezTo>
                  <a:pt x="18602" y="75200"/>
                  <a:pt x="18489" y="75124"/>
                  <a:pt x="18375" y="75124"/>
                </a:cubicBezTo>
                <a:close/>
                <a:moveTo>
                  <a:pt x="10171" y="75049"/>
                </a:moveTo>
                <a:lnTo>
                  <a:pt x="9982" y="75087"/>
                </a:lnTo>
                <a:cubicBezTo>
                  <a:pt x="9944" y="75087"/>
                  <a:pt x="9944" y="75124"/>
                  <a:pt x="9906" y="75124"/>
                </a:cubicBezTo>
                <a:cubicBezTo>
                  <a:pt x="9831" y="75124"/>
                  <a:pt x="9604" y="75162"/>
                  <a:pt x="9642" y="75389"/>
                </a:cubicBezTo>
                <a:lnTo>
                  <a:pt x="9679" y="75427"/>
                </a:lnTo>
                <a:cubicBezTo>
                  <a:pt x="9727" y="75499"/>
                  <a:pt x="9790" y="75525"/>
                  <a:pt x="9869" y="75525"/>
                </a:cubicBezTo>
                <a:cubicBezTo>
                  <a:pt x="9914" y="75525"/>
                  <a:pt x="9964" y="75516"/>
                  <a:pt x="10020" y="75503"/>
                </a:cubicBezTo>
                <a:cubicBezTo>
                  <a:pt x="10133" y="75465"/>
                  <a:pt x="10284" y="75389"/>
                  <a:pt x="10284" y="75238"/>
                </a:cubicBezTo>
                <a:cubicBezTo>
                  <a:pt x="10284" y="75162"/>
                  <a:pt x="10246" y="75124"/>
                  <a:pt x="10171" y="75049"/>
                </a:cubicBezTo>
                <a:close/>
                <a:moveTo>
                  <a:pt x="54330" y="75087"/>
                </a:moveTo>
                <a:lnTo>
                  <a:pt x="54179" y="75200"/>
                </a:lnTo>
                <a:cubicBezTo>
                  <a:pt x="54141" y="75389"/>
                  <a:pt x="54255" y="75503"/>
                  <a:pt x="54406" y="75540"/>
                </a:cubicBezTo>
                <a:lnTo>
                  <a:pt x="54557" y="75427"/>
                </a:lnTo>
                <a:lnTo>
                  <a:pt x="54595" y="75427"/>
                </a:lnTo>
                <a:cubicBezTo>
                  <a:pt x="54595" y="75389"/>
                  <a:pt x="54633" y="75314"/>
                  <a:pt x="54633" y="75238"/>
                </a:cubicBezTo>
                <a:cubicBezTo>
                  <a:pt x="54633" y="75238"/>
                  <a:pt x="54633" y="75200"/>
                  <a:pt x="54633" y="75200"/>
                </a:cubicBezTo>
                <a:lnTo>
                  <a:pt x="54481" y="75087"/>
                </a:lnTo>
                <a:close/>
                <a:moveTo>
                  <a:pt x="55947" y="75233"/>
                </a:moveTo>
                <a:cubicBezTo>
                  <a:pt x="55685" y="75233"/>
                  <a:pt x="55650" y="75396"/>
                  <a:pt x="55616" y="75465"/>
                </a:cubicBezTo>
                <a:lnTo>
                  <a:pt x="55653" y="75540"/>
                </a:lnTo>
                <a:cubicBezTo>
                  <a:pt x="55725" y="75612"/>
                  <a:pt x="55782" y="75639"/>
                  <a:pt x="55833" y="75639"/>
                </a:cubicBezTo>
                <a:cubicBezTo>
                  <a:pt x="55863" y="75639"/>
                  <a:pt x="55890" y="75630"/>
                  <a:pt x="55918" y="75616"/>
                </a:cubicBezTo>
                <a:cubicBezTo>
                  <a:pt x="56032" y="75616"/>
                  <a:pt x="56107" y="75540"/>
                  <a:pt x="56145" y="75389"/>
                </a:cubicBezTo>
                <a:lnTo>
                  <a:pt x="56032" y="75238"/>
                </a:lnTo>
                <a:cubicBezTo>
                  <a:pt x="56001" y="75235"/>
                  <a:pt x="55973" y="75233"/>
                  <a:pt x="55947" y="75233"/>
                </a:cubicBezTo>
                <a:close/>
                <a:moveTo>
                  <a:pt x="17392" y="75238"/>
                </a:moveTo>
                <a:lnTo>
                  <a:pt x="17241" y="75351"/>
                </a:lnTo>
                <a:cubicBezTo>
                  <a:pt x="17203" y="75540"/>
                  <a:pt x="17317" y="75654"/>
                  <a:pt x="17468" y="75692"/>
                </a:cubicBezTo>
                <a:lnTo>
                  <a:pt x="17581" y="75578"/>
                </a:lnTo>
                <a:lnTo>
                  <a:pt x="17581" y="75578"/>
                </a:lnTo>
                <a:cubicBezTo>
                  <a:pt x="17732" y="75540"/>
                  <a:pt x="17770" y="75465"/>
                  <a:pt x="17770" y="75427"/>
                </a:cubicBezTo>
                <a:cubicBezTo>
                  <a:pt x="17770" y="75389"/>
                  <a:pt x="17770" y="75351"/>
                  <a:pt x="17732" y="75314"/>
                </a:cubicBezTo>
                <a:lnTo>
                  <a:pt x="17619" y="75238"/>
                </a:lnTo>
                <a:close/>
                <a:moveTo>
                  <a:pt x="47600" y="75238"/>
                </a:moveTo>
                <a:cubicBezTo>
                  <a:pt x="47525" y="75238"/>
                  <a:pt x="47449" y="75238"/>
                  <a:pt x="47374" y="75276"/>
                </a:cubicBezTo>
                <a:cubicBezTo>
                  <a:pt x="47298" y="75314"/>
                  <a:pt x="47222" y="75427"/>
                  <a:pt x="47222" y="75503"/>
                </a:cubicBezTo>
                <a:cubicBezTo>
                  <a:pt x="47222" y="75616"/>
                  <a:pt x="47298" y="75692"/>
                  <a:pt x="47411" y="75729"/>
                </a:cubicBezTo>
                <a:lnTo>
                  <a:pt x="47563" y="75692"/>
                </a:lnTo>
                <a:cubicBezTo>
                  <a:pt x="47563" y="75692"/>
                  <a:pt x="47600" y="75654"/>
                  <a:pt x="47600" y="75654"/>
                </a:cubicBezTo>
                <a:cubicBezTo>
                  <a:pt x="47676" y="75616"/>
                  <a:pt x="47752" y="75578"/>
                  <a:pt x="47752" y="75465"/>
                </a:cubicBezTo>
                <a:cubicBezTo>
                  <a:pt x="47752" y="75427"/>
                  <a:pt x="47714" y="75389"/>
                  <a:pt x="47676" y="75314"/>
                </a:cubicBezTo>
                <a:lnTo>
                  <a:pt x="47600" y="75238"/>
                </a:lnTo>
                <a:close/>
                <a:moveTo>
                  <a:pt x="8460" y="75346"/>
                </a:moveTo>
                <a:cubicBezTo>
                  <a:pt x="8198" y="75346"/>
                  <a:pt x="8164" y="75506"/>
                  <a:pt x="8129" y="75540"/>
                </a:cubicBezTo>
                <a:lnTo>
                  <a:pt x="8167" y="75654"/>
                </a:lnTo>
                <a:cubicBezTo>
                  <a:pt x="8222" y="75709"/>
                  <a:pt x="8318" y="75744"/>
                  <a:pt x="8410" y="75744"/>
                </a:cubicBezTo>
                <a:cubicBezTo>
                  <a:pt x="8444" y="75744"/>
                  <a:pt x="8477" y="75740"/>
                  <a:pt x="8507" y="75729"/>
                </a:cubicBezTo>
                <a:cubicBezTo>
                  <a:pt x="8583" y="75692"/>
                  <a:pt x="8659" y="75616"/>
                  <a:pt x="8659" y="75503"/>
                </a:cubicBezTo>
                <a:cubicBezTo>
                  <a:pt x="8659" y="75503"/>
                  <a:pt x="8659" y="75465"/>
                  <a:pt x="8659" y="75465"/>
                </a:cubicBezTo>
                <a:lnTo>
                  <a:pt x="8545" y="75351"/>
                </a:lnTo>
                <a:cubicBezTo>
                  <a:pt x="8514" y="75348"/>
                  <a:pt x="8486" y="75346"/>
                  <a:pt x="8460" y="75346"/>
                </a:cubicBezTo>
                <a:close/>
                <a:moveTo>
                  <a:pt x="63872" y="75493"/>
                </a:moveTo>
                <a:cubicBezTo>
                  <a:pt x="63820" y="75493"/>
                  <a:pt x="63763" y="75503"/>
                  <a:pt x="63706" y="75540"/>
                </a:cubicBezTo>
                <a:lnTo>
                  <a:pt x="63744" y="75729"/>
                </a:lnTo>
                <a:cubicBezTo>
                  <a:pt x="63706" y="75729"/>
                  <a:pt x="63669" y="75692"/>
                  <a:pt x="63669" y="75654"/>
                </a:cubicBezTo>
                <a:cubicBezTo>
                  <a:pt x="63669" y="75616"/>
                  <a:pt x="63669" y="75616"/>
                  <a:pt x="63669" y="75616"/>
                </a:cubicBezTo>
                <a:cubicBezTo>
                  <a:pt x="63669" y="75654"/>
                  <a:pt x="63631" y="75729"/>
                  <a:pt x="63631" y="75805"/>
                </a:cubicBezTo>
                <a:lnTo>
                  <a:pt x="63744" y="75881"/>
                </a:lnTo>
                <a:cubicBezTo>
                  <a:pt x="63808" y="75895"/>
                  <a:pt x="63865" y="75901"/>
                  <a:pt x="63916" y="75901"/>
                </a:cubicBezTo>
                <a:cubicBezTo>
                  <a:pt x="64140" y="75901"/>
                  <a:pt x="64257" y="75784"/>
                  <a:pt x="64349" y="75692"/>
                </a:cubicBezTo>
                <a:lnTo>
                  <a:pt x="64198" y="75503"/>
                </a:lnTo>
                <a:cubicBezTo>
                  <a:pt x="64160" y="75521"/>
                  <a:pt x="64122" y="75531"/>
                  <a:pt x="64089" y="75531"/>
                </a:cubicBezTo>
                <a:cubicBezTo>
                  <a:pt x="64056" y="75531"/>
                  <a:pt x="64028" y="75521"/>
                  <a:pt x="64009" y="75503"/>
                </a:cubicBezTo>
                <a:cubicBezTo>
                  <a:pt x="63971" y="75503"/>
                  <a:pt x="63924" y="75493"/>
                  <a:pt x="63872" y="75493"/>
                </a:cubicBezTo>
                <a:close/>
                <a:moveTo>
                  <a:pt x="21059" y="75540"/>
                </a:moveTo>
                <a:lnTo>
                  <a:pt x="20908" y="75692"/>
                </a:lnTo>
                <a:lnTo>
                  <a:pt x="20908" y="75767"/>
                </a:lnTo>
                <a:lnTo>
                  <a:pt x="21059" y="75881"/>
                </a:lnTo>
                <a:cubicBezTo>
                  <a:pt x="21059" y="75918"/>
                  <a:pt x="21135" y="75956"/>
                  <a:pt x="21249" y="75956"/>
                </a:cubicBezTo>
                <a:lnTo>
                  <a:pt x="21362" y="75843"/>
                </a:lnTo>
                <a:lnTo>
                  <a:pt x="21362" y="75692"/>
                </a:lnTo>
                <a:lnTo>
                  <a:pt x="21249" y="75540"/>
                </a:lnTo>
                <a:close/>
                <a:moveTo>
                  <a:pt x="32364" y="75616"/>
                </a:moveTo>
                <a:lnTo>
                  <a:pt x="32251" y="75729"/>
                </a:lnTo>
                <a:lnTo>
                  <a:pt x="32251" y="75881"/>
                </a:lnTo>
                <a:lnTo>
                  <a:pt x="32364" y="75994"/>
                </a:lnTo>
                <a:cubicBezTo>
                  <a:pt x="32477" y="75994"/>
                  <a:pt x="32553" y="75994"/>
                  <a:pt x="32629" y="75956"/>
                </a:cubicBezTo>
                <a:cubicBezTo>
                  <a:pt x="32666" y="75918"/>
                  <a:pt x="32704" y="75843"/>
                  <a:pt x="32704" y="75767"/>
                </a:cubicBezTo>
                <a:lnTo>
                  <a:pt x="32704" y="75729"/>
                </a:lnTo>
                <a:lnTo>
                  <a:pt x="32553" y="75616"/>
                </a:lnTo>
                <a:close/>
                <a:moveTo>
                  <a:pt x="18678" y="75654"/>
                </a:moveTo>
                <a:cubicBezTo>
                  <a:pt x="18602" y="75692"/>
                  <a:pt x="18375" y="75729"/>
                  <a:pt x="18375" y="75918"/>
                </a:cubicBezTo>
                <a:lnTo>
                  <a:pt x="18375" y="75956"/>
                </a:lnTo>
                <a:lnTo>
                  <a:pt x="18526" y="76032"/>
                </a:lnTo>
                <a:cubicBezTo>
                  <a:pt x="18547" y="76037"/>
                  <a:pt x="18567" y="76039"/>
                  <a:pt x="18585" y="76039"/>
                </a:cubicBezTo>
                <a:cubicBezTo>
                  <a:pt x="18698" y="76039"/>
                  <a:pt x="18758" y="75951"/>
                  <a:pt x="18791" y="75918"/>
                </a:cubicBezTo>
                <a:cubicBezTo>
                  <a:pt x="18791" y="75918"/>
                  <a:pt x="18829" y="75881"/>
                  <a:pt x="18829" y="75881"/>
                </a:cubicBezTo>
                <a:lnTo>
                  <a:pt x="18715" y="75654"/>
                </a:lnTo>
                <a:close/>
                <a:moveTo>
                  <a:pt x="17052" y="75767"/>
                </a:moveTo>
                <a:lnTo>
                  <a:pt x="16938" y="75881"/>
                </a:lnTo>
                <a:lnTo>
                  <a:pt x="16938" y="76032"/>
                </a:lnTo>
                <a:lnTo>
                  <a:pt x="17090" y="76145"/>
                </a:lnTo>
                <a:lnTo>
                  <a:pt x="17241" y="76145"/>
                </a:lnTo>
                <a:lnTo>
                  <a:pt x="17392" y="76032"/>
                </a:lnTo>
                <a:lnTo>
                  <a:pt x="17392" y="75918"/>
                </a:lnTo>
                <a:lnTo>
                  <a:pt x="17279" y="75805"/>
                </a:lnTo>
                <a:cubicBezTo>
                  <a:pt x="17241" y="75805"/>
                  <a:pt x="17165" y="75767"/>
                  <a:pt x="17052" y="75767"/>
                </a:cubicBezTo>
                <a:close/>
                <a:moveTo>
                  <a:pt x="20455" y="75805"/>
                </a:moveTo>
                <a:cubicBezTo>
                  <a:pt x="20266" y="75843"/>
                  <a:pt x="20152" y="75994"/>
                  <a:pt x="20190" y="76145"/>
                </a:cubicBezTo>
                <a:lnTo>
                  <a:pt x="20341" y="76221"/>
                </a:lnTo>
                <a:cubicBezTo>
                  <a:pt x="20354" y="76208"/>
                  <a:pt x="20366" y="76204"/>
                  <a:pt x="20379" y="76204"/>
                </a:cubicBezTo>
                <a:cubicBezTo>
                  <a:pt x="20404" y="76204"/>
                  <a:pt x="20429" y="76221"/>
                  <a:pt x="20455" y="76221"/>
                </a:cubicBezTo>
                <a:cubicBezTo>
                  <a:pt x="20530" y="76221"/>
                  <a:pt x="20644" y="76221"/>
                  <a:pt x="20719" y="76145"/>
                </a:cubicBezTo>
                <a:cubicBezTo>
                  <a:pt x="20757" y="76145"/>
                  <a:pt x="20795" y="76070"/>
                  <a:pt x="20795" y="76032"/>
                </a:cubicBezTo>
                <a:cubicBezTo>
                  <a:pt x="20795" y="75994"/>
                  <a:pt x="20757" y="75994"/>
                  <a:pt x="20757" y="75956"/>
                </a:cubicBezTo>
                <a:cubicBezTo>
                  <a:pt x="20719" y="75843"/>
                  <a:pt x="20606" y="75805"/>
                  <a:pt x="20455" y="75805"/>
                </a:cubicBezTo>
                <a:close/>
                <a:moveTo>
                  <a:pt x="23063" y="75805"/>
                </a:moveTo>
                <a:cubicBezTo>
                  <a:pt x="22950" y="75805"/>
                  <a:pt x="22874" y="75843"/>
                  <a:pt x="22799" y="75881"/>
                </a:cubicBezTo>
                <a:cubicBezTo>
                  <a:pt x="22761" y="75918"/>
                  <a:pt x="22723" y="75956"/>
                  <a:pt x="22723" y="76070"/>
                </a:cubicBezTo>
                <a:lnTo>
                  <a:pt x="22723" y="76107"/>
                </a:lnTo>
                <a:lnTo>
                  <a:pt x="22874" y="76221"/>
                </a:lnTo>
                <a:lnTo>
                  <a:pt x="23025" y="76221"/>
                </a:lnTo>
                <a:lnTo>
                  <a:pt x="23177" y="76070"/>
                </a:lnTo>
                <a:lnTo>
                  <a:pt x="23177" y="75918"/>
                </a:lnTo>
                <a:lnTo>
                  <a:pt x="23063" y="75805"/>
                </a:lnTo>
                <a:close/>
                <a:moveTo>
                  <a:pt x="7256" y="75908"/>
                </a:moveTo>
                <a:cubicBezTo>
                  <a:pt x="7230" y="75908"/>
                  <a:pt x="7206" y="75911"/>
                  <a:pt x="7184" y="75918"/>
                </a:cubicBezTo>
                <a:cubicBezTo>
                  <a:pt x="7071" y="75956"/>
                  <a:pt x="7033" y="76070"/>
                  <a:pt x="7071" y="76183"/>
                </a:cubicBezTo>
                <a:lnTo>
                  <a:pt x="7222" y="76259"/>
                </a:lnTo>
                <a:lnTo>
                  <a:pt x="7260" y="76259"/>
                </a:lnTo>
                <a:cubicBezTo>
                  <a:pt x="7335" y="76259"/>
                  <a:pt x="7524" y="76259"/>
                  <a:pt x="7562" y="76107"/>
                </a:cubicBezTo>
                <a:lnTo>
                  <a:pt x="7524" y="75994"/>
                </a:lnTo>
                <a:cubicBezTo>
                  <a:pt x="7494" y="75963"/>
                  <a:pt x="7364" y="75908"/>
                  <a:pt x="7256" y="75908"/>
                </a:cubicBezTo>
                <a:close/>
                <a:moveTo>
                  <a:pt x="61589" y="75805"/>
                </a:moveTo>
                <a:cubicBezTo>
                  <a:pt x="61438" y="75805"/>
                  <a:pt x="61287" y="75843"/>
                  <a:pt x="61249" y="75994"/>
                </a:cubicBezTo>
                <a:lnTo>
                  <a:pt x="61249" y="76107"/>
                </a:lnTo>
                <a:cubicBezTo>
                  <a:pt x="61287" y="76183"/>
                  <a:pt x="61400" y="76221"/>
                  <a:pt x="61438" y="76259"/>
                </a:cubicBezTo>
                <a:cubicBezTo>
                  <a:pt x="61476" y="76259"/>
                  <a:pt x="61551" y="76297"/>
                  <a:pt x="61551" y="76297"/>
                </a:cubicBezTo>
                <a:lnTo>
                  <a:pt x="61740" y="76334"/>
                </a:lnTo>
                <a:cubicBezTo>
                  <a:pt x="61892" y="76259"/>
                  <a:pt x="61930" y="76183"/>
                  <a:pt x="61930" y="76107"/>
                </a:cubicBezTo>
                <a:cubicBezTo>
                  <a:pt x="61930" y="75994"/>
                  <a:pt x="61778" y="75843"/>
                  <a:pt x="61589" y="75805"/>
                </a:cubicBezTo>
                <a:close/>
                <a:moveTo>
                  <a:pt x="78830" y="75881"/>
                </a:moveTo>
                <a:cubicBezTo>
                  <a:pt x="78754" y="75881"/>
                  <a:pt x="78678" y="75881"/>
                  <a:pt x="78603" y="75918"/>
                </a:cubicBezTo>
                <a:cubicBezTo>
                  <a:pt x="78451" y="76032"/>
                  <a:pt x="78565" y="76297"/>
                  <a:pt x="78754" y="76334"/>
                </a:cubicBezTo>
                <a:cubicBezTo>
                  <a:pt x="78784" y="76344"/>
                  <a:pt x="78815" y="76349"/>
                  <a:pt x="78844" y="76349"/>
                </a:cubicBezTo>
                <a:cubicBezTo>
                  <a:pt x="78925" y="76349"/>
                  <a:pt x="79001" y="76314"/>
                  <a:pt x="79056" y="76259"/>
                </a:cubicBezTo>
                <a:lnTo>
                  <a:pt x="79094" y="76221"/>
                </a:lnTo>
                <a:cubicBezTo>
                  <a:pt x="79094" y="76183"/>
                  <a:pt x="79094" y="76183"/>
                  <a:pt x="79094" y="76145"/>
                </a:cubicBezTo>
                <a:cubicBezTo>
                  <a:pt x="79094" y="76070"/>
                  <a:pt x="79094" y="75994"/>
                  <a:pt x="78943" y="75956"/>
                </a:cubicBezTo>
                <a:lnTo>
                  <a:pt x="78830" y="75881"/>
                </a:lnTo>
                <a:close/>
                <a:moveTo>
                  <a:pt x="18073" y="75956"/>
                </a:moveTo>
                <a:lnTo>
                  <a:pt x="17959" y="76070"/>
                </a:lnTo>
                <a:lnTo>
                  <a:pt x="17959" y="76259"/>
                </a:lnTo>
                <a:lnTo>
                  <a:pt x="18110" y="76372"/>
                </a:lnTo>
                <a:lnTo>
                  <a:pt x="18262" y="76372"/>
                </a:lnTo>
                <a:lnTo>
                  <a:pt x="18413" y="76259"/>
                </a:lnTo>
                <a:lnTo>
                  <a:pt x="18413" y="76145"/>
                </a:lnTo>
                <a:lnTo>
                  <a:pt x="18300" y="76032"/>
                </a:lnTo>
                <a:cubicBezTo>
                  <a:pt x="18262" y="75994"/>
                  <a:pt x="18186" y="75956"/>
                  <a:pt x="18073" y="75956"/>
                </a:cubicBezTo>
                <a:close/>
                <a:moveTo>
                  <a:pt x="15729" y="75767"/>
                </a:moveTo>
                <a:lnTo>
                  <a:pt x="15653" y="75805"/>
                </a:lnTo>
                <a:cubicBezTo>
                  <a:pt x="15540" y="75881"/>
                  <a:pt x="15540" y="75994"/>
                  <a:pt x="15540" y="76070"/>
                </a:cubicBezTo>
                <a:cubicBezTo>
                  <a:pt x="15540" y="76107"/>
                  <a:pt x="15540" y="76259"/>
                  <a:pt x="15653" y="76334"/>
                </a:cubicBezTo>
                <a:cubicBezTo>
                  <a:pt x="15719" y="76379"/>
                  <a:pt x="15786" y="76397"/>
                  <a:pt x="15845" y="76397"/>
                </a:cubicBezTo>
                <a:cubicBezTo>
                  <a:pt x="15886" y="76397"/>
                  <a:pt x="15924" y="76388"/>
                  <a:pt x="15955" y="76372"/>
                </a:cubicBezTo>
                <a:cubicBezTo>
                  <a:pt x="15955" y="76372"/>
                  <a:pt x="15972" y="76355"/>
                  <a:pt x="15995" y="76355"/>
                </a:cubicBezTo>
                <a:cubicBezTo>
                  <a:pt x="16006" y="76355"/>
                  <a:pt x="16018" y="76360"/>
                  <a:pt x="16031" y="76372"/>
                </a:cubicBezTo>
                <a:lnTo>
                  <a:pt x="16182" y="76221"/>
                </a:lnTo>
                <a:lnTo>
                  <a:pt x="16182" y="76145"/>
                </a:lnTo>
                <a:cubicBezTo>
                  <a:pt x="16144" y="76107"/>
                  <a:pt x="16144" y="76107"/>
                  <a:pt x="16182" y="76070"/>
                </a:cubicBezTo>
                <a:lnTo>
                  <a:pt x="16182" y="75994"/>
                </a:lnTo>
                <a:lnTo>
                  <a:pt x="16069" y="75881"/>
                </a:lnTo>
                <a:cubicBezTo>
                  <a:pt x="16069" y="75881"/>
                  <a:pt x="16031" y="75843"/>
                  <a:pt x="16031" y="75843"/>
                </a:cubicBezTo>
                <a:cubicBezTo>
                  <a:pt x="15955" y="75805"/>
                  <a:pt x="15880" y="75767"/>
                  <a:pt x="15729" y="75767"/>
                </a:cubicBezTo>
                <a:close/>
                <a:moveTo>
                  <a:pt x="52671" y="76004"/>
                </a:moveTo>
                <a:cubicBezTo>
                  <a:pt x="52638" y="76004"/>
                  <a:pt x="52610" y="76013"/>
                  <a:pt x="52591" y="76032"/>
                </a:cubicBezTo>
                <a:cubicBezTo>
                  <a:pt x="52478" y="76070"/>
                  <a:pt x="52440" y="76145"/>
                  <a:pt x="52440" y="76221"/>
                </a:cubicBezTo>
                <a:cubicBezTo>
                  <a:pt x="52440" y="76297"/>
                  <a:pt x="52515" y="76372"/>
                  <a:pt x="52591" y="76410"/>
                </a:cubicBezTo>
                <a:cubicBezTo>
                  <a:pt x="52667" y="76410"/>
                  <a:pt x="52742" y="76410"/>
                  <a:pt x="52780" y="76372"/>
                </a:cubicBezTo>
                <a:cubicBezTo>
                  <a:pt x="52818" y="76334"/>
                  <a:pt x="52856" y="76297"/>
                  <a:pt x="52856" y="76221"/>
                </a:cubicBezTo>
                <a:cubicBezTo>
                  <a:pt x="52856" y="76145"/>
                  <a:pt x="52818" y="76070"/>
                  <a:pt x="52780" y="76032"/>
                </a:cubicBezTo>
                <a:cubicBezTo>
                  <a:pt x="52742" y="76013"/>
                  <a:pt x="52704" y="76004"/>
                  <a:pt x="52671" y="76004"/>
                </a:cubicBezTo>
                <a:close/>
                <a:moveTo>
                  <a:pt x="27674" y="76280"/>
                </a:moveTo>
                <a:cubicBezTo>
                  <a:pt x="27651" y="76280"/>
                  <a:pt x="27625" y="76284"/>
                  <a:pt x="27600" y="76297"/>
                </a:cubicBezTo>
                <a:lnTo>
                  <a:pt x="27487" y="76410"/>
                </a:lnTo>
                <a:lnTo>
                  <a:pt x="27487" y="76486"/>
                </a:lnTo>
                <a:lnTo>
                  <a:pt x="27600" y="76637"/>
                </a:lnTo>
                <a:cubicBezTo>
                  <a:pt x="27638" y="76637"/>
                  <a:pt x="27638" y="76675"/>
                  <a:pt x="27714" y="76675"/>
                </a:cubicBezTo>
                <a:lnTo>
                  <a:pt x="27865" y="76523"/>
                </a:lnTo>
                <a:cubicBezTo>
                  <a:pt x="27865" y="76448"/>
                  <a:pt x="27865" y="76372"/>
                  <a:pt x="27789" y="76297"/>
                </a:cubicBezTo>
                <a:cubicBezTo>
                  <a:pt x="27764" y="76297"/>
                  <a:pt x="27722" y="76280"/>
                  <a:pt x="27674" y="76280"/>
                </a:cubicBezTo>
                <a:close/>
                <a:moveTo>
                  <a:pt x="8621" y="76334"/>
                </a:moveTo>
                <a:cubicBezTo>
                  <a:pt x="8507" y="76372"/>
                  <a:pt x="8394" y="76486"/>
                  <a:pt x="8394" y="76561"/>
                </a:cubicBezTo>
                <a:cubicBezTo>
                  <a:pt x="8394" y="76637"/>
                  <a:pt x="8470" y="76712"/>
                  <a:pt x="8545" y="76712"/>
                </a:cubicBezTo>
                <a:lnTo>
                  <a:pt x="8696" y="76599"/>
                </a:lnTo>
                <a:cubicBezTo>
                  <a:pt x="8696" y="76637"/>
                  <a:pt x="8696" y="76675"/>
                  <a:pt x="8696" y="76675"/>
                </a:cubicBezTo>
                <a:cubicBezTo>
                  <a:pt x="8734" y="76675"/>
                  <a:pt x="8885" y="76637"/>
                  <a:pt x="8885" y="76523"/>
                </a:cubicBezTo>
                <a:lnTo>
                  <a:pt x="8885" y="76448"/>
                </a:lnTo>
                <a:cubicBezTo>
                  <a:pt x="8848" y="76372"/>
                  <a:pt x="8734" y="76334"/>
                  <a:pt x="8621" y="76334"/>
                </a:cubicBezTo>
                <a:close/>
                <a:moveTo>
                  <a:pt x="10351" y="76282"/>
                </a:moveTo>
                <a:cubicBezTo>
                  <a:pt x="10313" y="76282"/>
                  <a:pt x="10277" y="76286"/>
                  <a:pt x="10246" y="76297"/>
                </a:cubicBezTo>
                <a:cubicBezTo>
                  <a:pt x="10095" y="76334"/>
                  <a:pt x="10020" y="76448"/>
                  <a:pt x="10057" y="76561"/>
                </a:cubicBezTo>
                <a:lnTo>
                  <a:pt x="10095" y="76637"/>
                </a:lnTo>
                <a:cubicBezTo>
                  <a:pt x="10178" y="76692"/>
                  <a:pt x="10302" y="76727"/>
                  <a:pt x="10421" y="76727"/>
                </a:cubicBezTo>
                <a:cubicBezTo>
                  <a:pt x="10465" y="76727"/>
                  <a:pt x="10508" y="76723"/>
                  <a:pt x="10549" y="76712"/>
                </a:cubicBezTo>
                <a:cubicBezTo>
                  <a:pt x="10662" y="76675"/>
                  <a:pt x="10700" y="76599"/>
                  <a:pt x="10700" y="76486"/>
                </a:cubicBezTo>
                <a:cubicBezTo>
                  <a:pt x="10700" y="76486"/>
                  <a:pt x="10700" y="76448"/>
                  <a:pt x="10700" y="76410"/>
                </a:cubicBezTo>
                <a:lnTo>
                  <a:pt x="10662" y="76372"/>
                </a:lnTo>
                <a:cubicBezTo>
                  <a:pt x="10579" y="76317"/>
                  <a:pt x="10456" y="76282"/>
                  <a:pt x="10351" y="76282"/>
                </a:cubicBezTo>
                <a:close/>
                <a:moveTo>
                  <a:pt x="77506" y="76448"/>
                </a:moveTo>
                <a:cubicBezTo>
                  <a:pt x="77431" y="76448"/>
                  <a:pt x="77317" y="76448"/>
                  <a:pt x="77279" y="76523"/>
                </a:cubicBezTo>
                <a:cubicBezTo>
                  <a:pt x="77204" y="76561"/>
                  <a:pt x="77204" y="76599"/>
                  <a:pt x="77204" y="76675"/>
                </a:cubicBezTo>
                <a:lnTo>
                  <a:pt x="77355" y="76675"/>
                </a:lnTo>
                <a:cubicBezTo>
                  <a:pt x="77355" y="76675"/>
                  <a:pt x="77317" y="76675"/>
                  <a:pt x="77317" y="76712"/>
                </a:cubicBezTo>
                <a:cubicBezTo>
                  <a:pt x="77393" y="76750"/>
                  <a:pt x="77544" y="76750"/>
                  <a:pt x="77695" y="76750"/>
                </a:cubicBezTo>
                <a:cubicBezTo>
                  <a:pt x="77695" y="76712"/>
                  <a:pt x="77695" y="76712"/>
                  <a:pt x="77695" y="76675"/>
                </a:cubicBezTo>
                <a:lnTo>
                  <a:pt x="77847" y="76675"/>
                </a:lnTo>
                <a:cubicBezTo>
                  <a:pt x="77847" y="76561"/>
                  <a:pt x="77695" y="76448"/>
                  <a:pt x="77506" y="76448"/>
                </a:cubicBezTo>
                <a:close/>
                <a:moveTo>
                  <a:pt x="49642" y="76297"/>
                </a:moveTo>
                <a:cubicBezTo>
                  <a:pt x="49566" y="76297"/>
                  <a:pt x="49340" y="76334"/>
                  <a:pt x="49340" y="76523"/>
                </a:cubicBezTo>
                <a:lnTo>
                  <a:pt x="49340" y="76561"/>
                </a:lnTo>
                <a:lnTo>
                  <a:pt x="49415" y="76637"/>
                </a:lnTo>
                <a:lnTo>
                  <a:pt x="49415" y="76637"/>
                </a:lnTo>
                <a:lnTo>
                  <a:pt x="49529" y="76788"/>
                </a:lnTo>
                <a:cubicBezTo>
                  <a:pt x="49642" y="76788"/>
                  <a:pt x="49755" y="76788"/>
                  <a:pt x="49831" y="76750"/>
                </a:cubicBezTo>
                <a:cubicBezTo>
                  <a:pt x="49907" y="76675"/>
                  <a:pt x="49944" y="76599"/>
                  <a:pt x="49944" y="76523"/>
                </a:cubicBezTo>
                <a:cubicBezTo>
                  <a:pt x="49944" y="76448"/>
                  <a:pt x="49907" y="76372"/>
                  <a:pt x="49831" y="76297"/>
                </a:cubicBezTo>
                <a:close/>
                <a:moveTo>
                  <a:pt x="62156" y="76523"/>
                </a:moveTo>
                <a:cubicBezTo>
                  <a:pt x="62119" y="76561"/>
                  <a:pt x="62081" y="76637"/>
                  <a:pt x="62081" y="76750"/>
                </a:cubicBezTo>
                <a:cubicBezTo>
                  <a:pt x="62081" y="76864"/>
                  <a:pt x="62194" y="76977"/>
                  <a:pt x="62308" y="76977"/>
                </a:cubicBezTo>
                <a:lnTo>
                  <a:pt x="62459" y="76864"/>
                </a:lnTo>
                <a:cubicBezTo>
                  <a:pt x="62497" y="76864"/>
                  <a:pt x="62610" y="76826"/>
                  <a:pt x="62610" y="76712"/>
                </a:cubicBezTo>
                <a:cubicBezTo>
                  <a:pt x="62610" y="76675"/>
                  <a:pt x="62572" y="76637"/>
                  <a:pt x="62572" y="76637"/>
                </a:cubicBezTo>
                <a:lnTo>
                  <a:pt x="62459" y="76523"/>
                </a:lnTo>
                <a:close/>
                <a:moveTo>
                  <a:pt x="51003" y="76372"/>
                </a:moveTo>
                <a:lnTo>
                  <a:pt x="50852" y="76523"/>
                </a:lnTo>
                <a:cubicBezTo>
                  <a:pt x="50890" y="76561"/>
                  <a:pt x="50890" y="76637"/>
                  <a:pt x="50890" y="76675"/>
                </a:cubicBezTo>
                <a:lnTo>
                  <a:pt x="50890" y="76750"/>
                </a:lnTo>
                <a:cubicBezTo>
                  <a:pt x="50890" y="76901"/>
                  <a:pt x="50927" y="77053"/>
                  <a:pt x="51192" y="77128"/>
                </a:cubicBezTo>
                <a:lnTo>
                  <a:pt x="51343" y="77090"/>
                </a:lnTo>
                <a:cubicBezTo>
                  <a:pt x="51381" y="77053"/>
                  <a:pt x="51419" y="77015"/>
                  <a:pt x="51419" y="76939"/>
                </a:cubicBezTo>
                <a:cubicBezTo>
                  <a:pt x="51419" y="76864"/>
                  <a:pt x="51343" y="76826"/>
                  <a:pt x="51306" y="76788"/>
                </a:cubicBezTo>
                <a:cubicBezTo>
                  <a:pt x="51343" y="76750"/>
                  <a:pt x="51381" y="76637"/>
                  <a:pt x="51381" y="76486"/>
                </a:cubicBezTo>
                <a:lnTo>
                  <a:pt x="51230" y="76372"/>
                </a:lnTo>
                <a:close/>
                <a:moveTo>
                  <a:pt x="45781" y="76888"/>
                </a:moveTo>
                <a:cubicBezTo>
                  <a:pt x="45686" y="76888"/>
                  <a:pt x="45588" y="76944"/>
                  <a:pt x="45559" y="77090"/>
                </a:cubicBezTo>
                <a:lnTo>
                  <a:pt x="45634" y="77280"/>
                </a:lnTo>
                <a:cubicBezTo>
                  <a:pt x="45748" y="77280"/>
                  <a:pt x="45823" y="77280"/>
                  <a:pt x="45861" y="77242"/>
                </a:cubicBezTo>
                <a:cubicBezTo>
                  <a:pt x="45899" y="77204"/>
                  <a:pt x="45975" y="77128"/>
                  <a:pt x="45975" y="77053"/>
                </a:cubicBezTo>
                <a:lnTo>
                  <a:pt x="45937" y="77015"/>
                </a:lnTo>
                <a:lnTo>
                  <a:pt x="45861" y="76901"/>
                </a:lnTo>
                <a:cubicBezTo>
                  <a:pt x="45836" y="76893"/>
                  <a:pt x="45808" y="76888"/>
                  <a:pt x="45781" y="76888"/>
                </a:cubicBezTo>
                <a:close/>
                <a:moveTo>
                  <a:pt x="91041" y="77015"/>
                </a:moveTo>
                <a:lnTo>
                  <a:pt x="90815" y="77090"/>
                </a:lnTo>
                <a:cubicBezTo>
                  <a:pt x="90777" y="77090"/>
                  <a:pt x="90625" y="77204"/>
                  <a:pt x="90701" y="77355"/>
                </a:cubicBezTo>
                <a:lnTo>
                  <a:pt x="90852" y="77431"/>
                </a:lnTo>
                <a:cubicBezTo>
                  <a:pt x="90890" y="77431"/>
                  <a:pt x="90890" y="77469"/>
                  <a:pt x="90928" y="77469"/>
                </a:cubicBezTo>
                <a:lnTo>
                  <a:pt x="91155" y="77355"/>
                </a:lnTo>
                <a:cubicBezTo>
                  <a:pt x="91117" y="77280"/>
                  <a:pt x="91117" y="77242"/>
                  <a:pt x="91117" y="77242"/>
                </a:cubicBezTo>
                <a:cubicBezTo>
                  <a:pt x="91117" y="77166"/>
                  <a:pt x="91117" y="77090"/>
                  <a:pt x="91041" y="77015"/>
                </a:cubicBezTo>
                <a:close/>
                <a:moveTo>
                  <a:pt x="75389" y="77204"/>
                </a:moveTo>
                <a:lnTo>
                  <a:pt x="75162" y="77280"/>
                </a:lnTo>
                <a:lnTo>
                  <a:pt x="75162" y="77431"/>
                </a:lnTo>
                <a:lnTo>
                  <a:pt x="75276" y="77544"/>
                </a:lnTo>
                <a:lnTo>
                  <a:pt x="75465" y="77544"/>
                </a:lnTo>
                <a:lnTo>
                  <a:pt x="75616" y="77469"/>
                </a:lnTo>
                <a:cubicBezTo>
                  <a:pt x="75616" y="77431"/>
                  <a:pt x="75616" y="77431"/>
                  <a:pt x="75616" y="77393"/>
                </a:cubicBezTo>
                <a:cubicBezTo>
                  <a:pt x="75616" y="77242"/>
                  <a:pt x="75465" y="77204"/>
                  <a:pt x="75389" y="77204"/>
                </a:cubicBezTo>
                <a:close/>
                <a:moveTo>
                  <a:pt x="35048" y="77185"/>
                </a:moveTo>
                <a:cubicBezTo>
                  <a:pt x="34963" y="77185"/>
                  <a:pt x="34878" y="77204"/>
                  <a:pt x="34821" y="77242"/>
                </a:cubicBezTo>
                <a:lnTo>
                  <a:pt x="34859" y="77431"/>
                </a:lnTo>
                <a:cubicBezTo>
                  <a:pt x="34921" y="77492"/>
                  <a:pt x="35008" y="77554"/>
                  <a:pt x="35120" y="77554"/>
                </a:cubicBezTo>
                <a:cubicBezTo>
                  <a:pt x="35145" y="77554"/>
                  <a:pt x="35172" y="77551"/>
                  <a:pt x="35200" y="77544"/>
                </a:cubicBezTo>
                <a:cubicBezTo>
                  <a:pt x="35237" y="77506"/>
                  <a:pt x="35313" y="77469"/>
                  <a:pt x="35351" y="77355"/>
                </a:cubicBezTo>
                <a:lnTo>
                  <a:pt x="35275" y="77242"/>
                </a:lnTo>
                <a:cubicBezTo>
                  <a:pt x="35218" y="77204"/>
                  <a:pt x="35133" y="77185"/>
                  <a:pt x="35048" y="77185"/>
                </a:cubicBezTo>
                <a:close/>
                <a:moveTo>
                  <a:pt x="10622" y="77226"/>
                </a:moveTo>
                <a:cubicBezTo>
                  <a:pt x="10596" y="77226"/>
                  <a:pt x="10571" y="77231"/>
                  <a:pt x="10549" y="77242"/>
                </a:cubicBezTo>
                <a:cubicBezTo>
                  <a:pt x="10473" y="77242"/>
                  <a:pt x="10398" y="77280"/>
                  <a:pt x="10322" y="77355"/>
                </a:cubicBezTo>
                <a:lnTo>
                  <a:pt x="10360" y="77506"/>
                </a:lnTo>
                <a:cubicBezTo>
                  <a:pt x="10398" y="77582"/>
                  <a:pt x="10473" y="77582"/>
                  <a:pt x="10587" y="77582"/>
                </a:cubicBezTo>
                <a:cubicBezTo>
                  <a:pt x="10662" y="77582"/>
                  <a:pt x="10738" y="77506"/>
                  <a:pt x="10814" y="77431"/>
                </a:cubicBezTo>
                <a:lnTo>
                  <a:pt x="10776" y="77280"/>
                </a:lnTo>
                <a:cubicBezTo>
                  <a:pt x="10749" y="77253"/>
                  <a:pt x="10685" y="77226"/>
                  <a:pt x="10622" y="77226"/>
                </a:cubicBezTo>
                <a:close/>
                <a:moveTo>
                  <a:pt x="30639" y="77188"/>
                </a:moveTo>
                <a:cubicBezTo>
                  <a:pt x="30558" y="77188"/>
                  <a:pt x="30478" y="77215"/>
                  <a:pt x="30398" y="77242"/>
                </a:cubicBezTo>
                <a:cubicBezTo>
                  <a:pt x="30247" y="77355"/>
                  <a:pt x="30247" y="77544"/>
                  <a:pt x="30398" y="77582"/>
                </a:cubicBezTo>
                <a:lnTo>
                  <a:pt x="30587" y="77506"/>
                </a:lnTo>
                <a:lnTo>
                  <a:pt x="30587" y="77506"/>
                </a:lnTo>
                <a:cubicBezTo>
                  <a:pt x="30587" y="77506"/>
                  <a:pt x="30549" y="77544"/>
                  <a:pt x="30549" y="77544"/>
                </a:cubicBezTo>
                <a:lnTo>
                  <a:pt x="30587" y="77544"/>
                </a:lnTo>
                <a:cubicBezTo>
                  <a:pt x="30663" y="77544"/>
                  <a:pt x="30814" y="77506"/>
                  <a:pt x="30814" y="77355"/>
                </a:cubicBezTo>
                <a:lnTo>
                  <a:pt x="30814" y="77317"/>
                </a:lnTo>
                <a:lnTo>
                  <a:pt x="30738" y="77204"/>
                </a:lnTo>
                <a:cubicBezTo>
                  <a:pt x="30705" y="77193"/>
                  <a:pt x="30672" y="77188"/>
                  <a:pt x="30639" y="77188"/>
                </a:cubicBezTo>
                <a:close/>
                <a:moveTo>
                  <a:pt x="48412" y="76777"/>
                </a:moveTo>
                <a:cubicBezTo>
                  <a:pt x="48373" y="76777"/>
                  <a:pt x="48329" y="76790"/>
                  <a:pt x="48281" y="76826"/>
                </a:cubicBezTo>
                <a:lnTo>
                  <a:pt x="48205" y="76939"/>
                </a:lnTo>
                <a:cubicBezTo>
                  <a:pt x="48130" y="76977"/>
                  <a:pt x="47979" y="77053"/>
                  <a:pt x="48054" y="77280"/>
                </a:cubicBezTo>
                <a:lnTo>
                  <a:pt x="48092" y="77317"/>
                </a:lnTo>
                <a:cubicBezTo>
                  <a:pt x="48205" y="77393"/>
                  <a:pt x="48319" y="77393"/>
                  <a:pt x="48432" y="77393"/>
                </a:cubicBezTo>
                <a:cubicBezTo>
                  <a:pt x="48470" y="77393"/>
                  <a:pt x="48508" y="77431"/>
                  <a:pt x="48508" y="77431"/>
                </a:cubicBezTo>
                <a:cubicBezTo>
                  <a:pt x="48508" y="77431"/>
                  <a:pt x="48546" y="77469"/>
                  <a:pt x="48508" y="77582"/>
                </a:cubicBezTo>
                <a:lnTo>
                  <a:pt x="48659" y="77695"/>
                </a:lnTo>
                <a:cubicBezTo>
                  <a:pt x="48961" y="77658"/>
                  <a:pt x="49113" y="77506"/>
                  <a:pt x="49151" y="77242"/>
                </a:cubicBezTo>
                <a:lnTo>
                  <a:pt x="49113" y="77128"/>
                </a:lnTo>
                <a:cubicBezTo>
                  <a:pt x="49075" y="77128"/>
                  <a:pt x="49037" y="77090"/>
                  <a:pt x="49037" y="77053"/>
                </a:cubicBezTo>
                <a:cubicBezTo>
                  <a:pt x="48999" y="76977"/>
                  <a:pt x="48961" y="76901"/>
                  <a:pt x="48848" y="76864"/>
                </a:cubicBezTo>
                <a:lnTo>
                  <a:pt x="48772" y="76977"/>
                </a:lnTo>
                <a:lnTo>
                  <a:pt x="48697" y="76901"/>
                </a:lnTo>
                <a:lnTo>
                  <a:pt x="48621" y="76901"/>
                </a:lnTo>
                <a:cubicBezTo>
                  <a:pt x="48621" y="76901"/>
                  <a:pt x="48583" y="76901"/>
                  <a:pt x="48583" y="76864"/>
                </a:cubicBezTo>
                <a:cubicBezTo>
                  <a:pt x="48558" y="76838"/>
                  <a:pt x="48497" y="76777"/>
                  <a:pt x="48412" y="76777"/>
                </a:cubicBezTo>
                <a:close/>
                <a:moveTo>
                  <a:pt x="89869" y="76675"/>
                </a:moveTo>
                <a:lnTo>
                  <a:pt x="89605" y="76750"/>
                </a:lnTo>
                <a:cubicBezTo>
                  <a:pt x="89579" y="76724"/>
                  <a:pt x="89517" y="76680"/>
                  <a:pt x="89431" y="76680"/>
                </a:cubicBezTo>
                <a:cubicBezTo>
                  <a:pt x="89392" y="76680"/>
                  <a:pt x="89349" y="76689"/>
                  <a:pt x="89302" y="76712"/>
                </a:cubicBezTo>
                <a:lnTo>
                  <a:pt x="89189" y="76750"/>
                </a:lnTo>
                <a:cubicBezTo>
                  <a:pt x="89038" y="76901"/>
                  <a:pt x="88849" y="77053"/>
                  <a:pt x="88811" y="77393"/>
                </a:cubicBezTo>
                <a:lnTo>
                  <a:pt x="88962" y="77506"/>
                </a:lnTo>
                <a:lnTo>
                  <a:pt x="89000" y="77506"/>
                </a:lnTo>
                <a:cubicBezTo>
                  <a:pt x="88962" y="77506"/>
                  <a:pt x="88962" y="77469"/>
                  <a:pt x="88962" y="77469"/>
                </a:cubicBezTo>
                <a:lnTo>
                  <a:pt x="88962" y="77469"/>
                </a:lnTo>
                <a:lnTo>
                  <a:pt x="89113" y="77582"/>
                </a:lnTo>
                <a:cubicBezTo>
                  <a:pt x="89169" y="77571"/>
                  <a:pt x="89214" y="77566"/>
                  <a:pt x="89254" y="77566"/>
                </a:cubicBezTo>
                <a:cubicBezTo>
                  <a:pt x="89350" y="77566"/>
                  <a:pt x="89411" y="77593"/>
                  <a:pt x="89491" y="77620"/>
                </a:cubicBezTo>
                <a:cubicBezTo>
                  <a:pt x="89567" y="77658"/>
                  <a:pt x="89642" y="77695"/>
                  <a:pt x="89794" y="77695"/>
                </a:cubicBezTo>
                <a:lnTo>
                  <a:pt x="89907" y="77658"/>
                </a:lnTo>
                <a:cubicBezTo>
                  <a:pt x="89945" y="77620"/>
                  <a:pt x="89945" y="77582"/>
                  <a:pt x="89983" y="77582"/>
                </a:cubicBezTo>
                <a:cubicBezTo>
                  <a:pt x="90058" y="77469"/>
                  <a:pt x="90172" y="77317"/>
                  <a:pt x="90172" y="77128"/>
                </a:cubicBezTo>
                <a:cubicBezTo>
                  <a:pt x="90172" y="76939"/>
                  <a:pt x="90058" y="76826"/>
                  <a:pt x="89945" y="76750"/>
                </a:cubicBezTo>
                <a:cubicBezTo>
                  <a:pt x="89907" y="76750"/>
                  <a:pt x="89869" y="76712"/>
                  <a:pt x="89869" y="76675"/>
                </a:cubicBezTo>
                <a:close/>
                <a:moveTo>
                  <a:pt x="53536" y="77506"/>
                </a:moveTo>
                <a:lnTo>
                  <a:pt x="53385" y="77658"/>
                </a:lnTo>
                <a:lnTo>
                  <a:pt x="53385" y="77733"/>
                </a:lnTo>
                <a:lnTo>
                  <a:pt x="53498" y="77847"/>
                </a:lnTo>
                <a:cubicBezTo>
                  <a:pt x="53536" y="77884"/>
                  <a:pt x="53574" y="77884"/>
                  <a:pt x="53612" y="77922"/>
                </a:cubicBezTo>
                <a:lnTo>
                  <a:pt x="53801" y="77771"/>
                </a:lnTo>
                <a:cubicBezTo>
                  <a:pt x="53801" y="77771"/>
                  <a:pt x="53801" y="77733"/>
                  <a:pt x="53839" y="77695"/>
                </a:cubicBezTo>
                <a:lnTo>
                  <a:pt x="53725" y="77506"/>
                </a:lnTo>
                <a:close/>
                <a:moveTo>
                  <a:pt x="60826" y="77727"/>
                </a:moveTo>
                <a:cubicBezTo>
                  <a:pt x="60786" y="77727"/>
                  <a:pt x="60750" y="77733"/>
                  <a:pt x="60720" y="77733"/>
                </a:cubicBezTo>
                <a:cubicBezTo>
                  <a:pt x="60568" y="77771"/>
                  <a:pt x="60455" y="77922"/>
                  <a:pt x="60455" y="78036"/>
                </a:cubicBezTo>
                <a:lnTo>
                  <a:pt x="60531" y="78149"/>
                </a:lnTo>
                <a:cubicBezTo>
                  <a:pt x="60619" y="78193"/>
                  <a:pt x="60695" y="78212"/>
                  <a:pt x="60765" y="78212"/>
                </a:cubicBezTo>
                <a:cubicBezTo>
                  <a:pt x="60815" y="78212"/>
                  <a:pt x="60862" y="78203"/>
                  <a:pt x="60909" y="78187"/>
                </a:cubicBezTo>
                <a:cubicBezTo>
                  <a:pt x="60984" y="78149"/>
                  <a:pt x="61060" y="78073"/>
                  <a:pt x="61098" y="77922"/>
                </a:cubicBezTo>
                <a:lnTo>
                  <a:pt x="61022" y="77809"/>
                </a:lnTo>
                <a:cubicBezTo>
                  <a:pt x="60954" y="77741"/>
                  <a:pt x="60886" y="77727"/>
                  <a:pt x="60826" y="77727"/>
                </a:cubicBezTo>
                <a:close/>
                <a:moveTo>
                  <a:pt x="24296" y="77415"/>
                </a:moveTo>
                <a:cubicBezTo>
                  <a:pt x="24229" y="77415"/>
                  <a:pt x="24175" y="77442"/>
                  <a:pt x="24122" y="77469"/>
                </a:cubicBezTo>
                <a:cubicBezTo>
                  <a:pt x="24084" y="77506"/>
                  <a:pt x="24046" y="77582"/>
                  <a:pt x="24046" y="77658"/>
                </a:cubicBezTo>
                <a:lnTo>
                  <a:pt x="24046" y="77695"/>
                </a:lnTo>
                <a:lnTo>
                  <a:pt x="24160" y="77809"/>
                </a:lnTo>
                <a:lnTo>
                  <a:pt x="24235" y="77809"/>
                </a:lnTo>
                <a:lnTo>
                  <a:pt x="24273" y="77960"/>
                </a:lnTo>
                <a:lnTo>
                  <a:pt x="24311" y="77960"/>
                </a:lnTo>
                <a:cubicBezTo>
                  <a:pt x="24349" y="77998"/>
                  <a:pt x="24387" y="77998"/>
                  <a:pt x="24424" y="77998"/>
                </a:cubicBezTo>
                <a:cubicBezTo>
                  <a:pt x="24424" y="78073"/>
                  <a:pt x="24462" y="78111"/>
                  <a:pt x="24500" y="78149"/>
                </a:cubicBezTo>
                <a:cubicBezTo>
                  <a:pt x="24576" y="78225"/>
                  <a:pt x="24651" y="78225"/>
                  <a:pt x="24727" y="78225"/>
                </a:cubicBezTo>
                <a:lnTo>
                  <a:pt x="24878" y="78111"/>
                </a:lnTo>
                <a:cubicBezTo>
                  <a:pt x="24878" y="78111"/>
                  <a:pt x="24878" y="78073"/>
                  <a:pt x="24878" y="78073"/>
                </a:cubicBezTo>
                <a:cubicBezTo>
                  <a:pt x="24878" y="77884"/>
                  <a:pt x="24727" y="77771"/>
                  <a:pt x="24576" y="77733"/>
                </a:cubicBezTo>
                <a:cubicBezTo>
                  <a:pt x="24538" y="77695"/>
                  <a:pt x="24500" y="77695"/>
                  <a:pt x="24462" y="77695"/>
                </a:cubicBezTo>
                <a:cubicBezTo>
                  <a:pt x="24500" y="77658"/>
                  <a:pt x="24500" y="77620"/>
                  <a:pt x="24500" y="77544"/>
                </a:cubicBezTo>
                <a:lnTo>
                  <a:pt x="24387" y="77431"/>
                </a:lnTo>
                <a:cubicBezTo>
                  <a:pt x="24353" y="77420"/>
                  <a:pt x="24323" y="77415"/>
                  <a:pt x="24296" y="77415"/>
                </a:cubicBezTo>
                <a:close/>
                <a:moveTo>
                  <a:pt x="23895" y="78036"/>
                </a:moveTo>
                <a:cubicBezTo>
                  <a:pt x="23782" y="78036"/>
                  <a:pt x="23668" y="78111"/>
                  <a:pt x="23668" y="78225"/>
                </a:cubicBezTo>
                <a:lnTo>
                  <a:pt x="23819" y="78225"/>
                </a:lnTo>
                <a:cubicBezTo>
                  <a:pt x="23819" y="78225"/>
                  <a:pt x="23819" y="78225"/>
                  <a:pt x="23819" y="78263"/>
                </a:cubicBezTo>
                <a:lnTo>
                  <a:pt x="24008" y="78263"/>
                </a:lnTo>
                <a:cubicBezTo>
                  <a:pt x="24008" y="78225"/>
                  <a:pt x="24008" y="78225"/>
                  <a:pt x="24008" y="78225"/>
                </a:cubicBezTo>
                <a:lnTo>
                  <a:pt x="24160" y="78225"/>
                </a:lnTo>
                <a:cubicBezTo>
                  <a:pt x="24160" y="78149"/>
                  <a:pt x="24122" y="78111"/>
                  <a:pt x="24046" y="78073"/>
                </a:cubicBezTo>
                <a:cubicBezTo>
                  <a:pt x="24008" y="78036"/>
                  <a:pt x="23971" y="78036"/>
                  <a:pt x="23895" y="78036"/>
                </a:cubicBezTo>
                <a:lnTo>
                  <a:pt x="23933" y="78149"/>
                </a:lnTo>
                <a:lnTo>
                  <a:pt x="23895" y="78149"/>
                </a:lnTo>
                <a:lnTo>
                  <a:pt x="23895" y="78036"/>
                </a:lnTo>
                <a:close/>
                <a:moveTo>
                  <a:pt x="69756" y="77922"/>
                </a:moveTo>
                <a:lnTo>
                  <a:pt x="69604" y="78036"/>
                </a:lnTo>
                <a:lnTo>
                  <a:pt x="69604" y="78225"/>
                </a:lnTo>
                <a:lnTo>
                  <a:pt x="69718" y="78338"/>
                </a:lnTo>
                <a:cubicBezTo>
                  <a:pt x="69945" y="78338"/>
                  <a:pt x="70020" y="78225"/>
                  <a:pt x="70096" y="78149"/>
                </a:cubicBezTo>
                <a:lnTo>
                  <a:pt x="70096" y="78111"/>
                </a:lnTo>
                <a:lnTo>
                  <a:pt x="69983" y="77922"/>
                </a:lnTo>
                <a:close/>
                <a:moveTo>
                  <a:pt x="75465" y="77771"/>
                </a:moveTo>
                <a:lnTo>
                  <a:pt x="75351" y="77847"/>
                </a:lnTo>
                <a:cubicBezTo>
                  <a:pt x="75200" y="78036"/>
                  <a:pt x="75313" y="78187"/>
                  <a:pt x="75427" y="78300"/>
                </a:cubicBezTo>
                <a:lnTo>
                  <a:pt x="75502" y="78225"/>
                </a:lnTo>
                <a:lnTo>
                  <a:pt x="75465" y="78300"/>
                </a:lnTo>
                <a:lnTo>
                  <a:pt x="75502" y="78300"/>
                </a:lnTo>
                <a:cubicBezTo>
                  <a:pt x="75583" y="78327"/>
                  <a:pt x="75644" y="78354"/>
                  <a:pt x="75700" y="78354"/>
                </a:cubicBezTo>
                <a:cubicBezTo>
                  <a:pt x="75723" y="78354"/>
                  <a:pt x="75745" y="78349"/>
                  <a:pt x="75767" y="78338"/>
                </a:cubicBezTo>
                <a:cubicBezTo>
                  <a:pt x="75843" y="78300"/>
                  <a:pt x="75843" y="78263"/>
                  <a:pt x="75843" y="78225"/>
                </a:cubicBezTo>
                <a:lnTo>
                  <a:pt x="75843" y="78187"/>
                </a:lnTo>
                <a:cubicBezTo>
                  <a:pt x="75881" y="78149"/>
                  <a:pt x="75918" y="78111"/>
                  <a:pt x="75918" y="78036"/>
                </a:cubicBezTo>
                <a:lnTo>
                  <a:pt x="75843" y="77960"/>
                </a:lnTo>
                <a:cubicBezTo>
                  <a:pt x="75843" y="77960"/>
                  <a:pt x="75805" y="77922"/>
                  <a:pt x="75805" y="77922"/>
                </a:cubicBezTo>
                <a:cubicBezTo>
                  <a:pt x="75729" y="77847"/>
                  <a:pt x="75654" y="77771"/>
                  <a:pt x="75465" y="77771"/>
                </a:cubicBezTo>
                <a:close/>
                <a:moveTo>
                  <a:pt x="33158" y="77922"/>
                </a:moveTo>
                <a:lnTo>
                  <a:pt x="33044" y="78036"/>
                </a:lnTo>
                <a:lnTo>
                  <a:pt x="33044" y="78263"/>
                </a:lnTo>
                <a:lnTo>
                  <a:pt x="33120" y="78376"/>
                </a:lnTo>
                <a:cubicBezTo>
                  <a:pt x="33173" y="78394"/>
                  <a:pt x="33217" y="78401"/>
                  <a:pt x="33255" y="78401"/>
                </a:cubicBezTo>
                <a:cubicBezTo>
                  <a:pt x="33380" y="78401"/>
                  <a:pt x="33431" y="78321"/>
                  <a:pt x="33460" y="78263"/>
                </a:cubicBezTo>
                <a:cubicBezTo>
                  <a:pt x="33612" y="78225"/>
                  <a:pt x="33649" y="78149"/>
                  <a:pt x="33649" y="78073"/>
                </a:cubicBezTo>
                <a:cubicBezTo>
                  <a:pt x="33649" y="78073"/>
                  <a:pt x="33649" y="78036"/>
                  <a:pt x="33649" y="78036"/>
                </a:cubicBezTo>
                <a:lnTo>
                  <a:pt x="33460" y="77960"/>
                </a:lnTo>
                <a:lnTo>
                  <a:pt x="33347" y="77960"/>
                </a:lnTo>
                <a:cubicBezTo>
                  <a:pt x="33309" y="77960"/>
                  <a:pt x="33271" y="77922"/>
                  <a:pt x="33158" y="77922"/>
                </a:cubicBezTo>
                <a:close/>
                <a:moveTo>
                  <a:pt x="80148" y="78069"/>
                </a:moveTo>
                <a:cubicBezTo>
                  <a:pt x="79979" y="78069"/>
                  <a:pt x="79847" y="78265"/>
                  <a:pt x="79813" y="78300"/>
                </a:cubicBezTo>
                <a:lnTo>
                  <a:pt x="79888" y="78489"/>
                </a:lnTo>
                <a:cubicBezTo>
                  <a:pt x="80039" y="78489"/>
                  <a:pt x="80115" y="78452"/>
                  <a:pt x="80153" y="78414"/>
                </a:cubicBezTo>
                <a:lnTo>
                  <a:pt x="80191" y="78414"/>
                </a:lnTo>
                <a:lnTo>
                  <a:pt x="80380" y="78300"/>
                </a:lnTo>
                <a:cubicBezTo>
                  <a:pt x="80342" y="78111"/>
                  <a:pt x="80266" y="78073"/>
                  <a:pt x="80191" y="78073"/>
                </a:cubicBezTo>
                <a:cubicBezTo>
                  <a:pt x="80176" y="78071"/>
                  <a:pt x="80162" y="78069"/>
                  <a:pt x="80148" y="78069"/>
                </a:cubicBezTo>
                <a:close/>
                <a:moveTo>
                  <a:pt x="21059" y="77733"/>
                </a:moveTo>
                <a:lnTo>
                  <a:pt x="20870" y="77771"/>
                </a:lnTo>
                <a:cubicBezTo>
                  <a:pt x="20833" y="77809"/>
                  <a:pt x="20833" y="77884"/>
                  <a:pt x="20795" y="77960"/>
                </a:cubicBezTo>
                <a:cubicBezTo>
                  <a:pt x="20795" y="77960"/>
                  <a:pt x="20757" y="78036"/>
                  <a:pt x="20757" y="78036"/>
                </a:cubicBezTo>
                <a:lnTo>
                  <a:pt x="20833" y="78149"/>
                </a:lnTo>
                <a:cubicBezTo>
                  <a:pt x="20795" y="78187"/>
                  <a:pt x="20757" y="78225"/>
                  <a:pt x="20757" y="78263"/>
                </a:cubicBezTo>
                <a:cubicBezTo>
                  <a:pt x="20719" y="78263"/>
                  <a:pt x="20719" y="78263"/>
                  <a:pt x="20719" y="78300"/>
                </a:cubicBezTo>
                <a:lnTo>
                  <a:pt x="20719" y="78452"/>
                </a:lnTo>
                <a:cubicBezTo>
                  <a:pt x="20802" y="78507"/>
                  <a:pt x="20906" y="78542"/>
                  <a:pt x="21014" y="78542"/>
                </a:cubicBezTo>
                <a:cubicBezTo>
                  <a:pt x="21054" y="78542"/>
                  <a:pt x="21095" y="78537"/>
                  <a:pt x="21135" y="78527"/>
                </a:cubicBezTo>
                <a:lnTo>
                  <a:pt x="21249" y="78414"/>
                </a:lnTo>
                <a:cubicBezTo>
                  <a:pt x="21249" y="78376"/>
                  <a:pt x="21249" y="78376"/>
                  <a:pt x="21286" y="78338"/>
                </a:cubicBezTo>
                <a:cubicBezTo>
                  <a:pt x="21286" y="78338"/>
                  <a:pt x="21286" y="78300"/>
                  <a:pt x="21286" y="78263"/>
                </a:cubicBezTo>
                <a:lnTo>
                  <a:pt x="21362" y="78300"/>
                </a:lnTo>
                <a:cubicBezTo>
                  <a:pt x="21447" y="78337"/>
                  <a:pt x="21516" y="78354"/>
                  <a:pt x="21575" y="78354"/>
                </a:cubicBezTo>
                <a:cubicBezTo>
                  <a:pt x="21699" y="78354"/>
                  <a:pt x="21776" y="78278"/>
                  <a:pt x="21853" y="78149"/>
                </a:cubicBezTo>
                <a:lnTo>
                  <a:pt x="21702" y="77998"/>
                </a:lnTo>
                <a:lnTo>
                  <a:pt x="21627" y="77998"/>
                </a:lnTo>
                <a:cubicBezTo>
                  <a:pt x="21589" y="77960"/>
                  <a:pt x="21513" y="77922"/>
                  <a:pt x="21475" y="77922"/>
                </a:cubicBezTo>
                <a:lnTo>
                  <a:pt x="21324" y="78036"/>
                </a:lnTo>
                <a:cubicBezTo>
                  <a:pt x="21324" y="78073"/>
                  <a:pt x="21286" y="78111"/>
                  <a:pt x="21286" y="78149"/>
                </a:cubicBezTo>
                <a:cubicBezTo>
                  <a:pt x="21249" y="78149"/>
                  <a:pt x="21249" y="78111"/>
                  <a:pt x="21211" y="78073"/>
                </a:cubicBezTo>
                <a:lnTo>
                  <a:pt x="21249" y="78036"/>
                </a:lnTo>
                <a:cubicBezTo>
                  <a:pt x="21249" y="77884"/>
                  <a:pt x="21173" y="77771"/>
                  <a:pt x="21059" y="77733"/>
                </a:cubicBezTo>
                <a:close/>
                <a:moveTo>
                  <a:pt x="70966" y="78073"/>
                </a:moveTo>
                <a:cubicBezTo>
                  <a:pt x="70739" y="78073"/>
                  <a:pt x="70663" y="78187"/>
                  <a:pt x="70587" y="78300"/>
                </a:cubicBezTo>
                <a:lnTo>
                  <a:pt x="70663" y="78489"/>
                </a:lnTo>
                <a:lnTo>
                  <a:pt x="70701" y="78489"/>
                </a:lnTo>
                <a:cubicBezTo>
                  <a:pt x="70754" y="78516"/>
                  <a:pt x="70808" y="78543"/>
                  <a:pt x="70875" y="78543"/>
                </a:cubicBezTo>
                <a:cubicBezTo>
                  <a:pt x="70902" y="78543"/>
                  <a:pt x="70932" y="78538"/>
                  <a:pt x="70966" y="78527"/>
                </a:cubicBezTo>
                <a:lnTo>
                  <a:pt x="71079" y="78414"/>
                </a:lnTo>
                <a:lnTo>
                  <a:pt x="71079" y="78225"/>
                </a:lnTo>
                <a:lnTo>
                  <a:pt x="70966" y="78073"/>
                </a:lnTo>
                <a:close/>
                <a:moveTo>
                  <a:pt x="23404" y="78263"/>
                </a:moveTo>
                <a:lnTo>
                  <a:pt x="23252" y="78376"/>
                </a:lnTo>
                <a:lnTo>
                  <a:pt x="23252" y="78527"/>
                </a:lnTo>
                <a:lnTo>
                  <a:pt x="23366" y="78641"/>
                </a:lnTo>
                <a:cubicBezTo>
                  <a:pt x="23403" y="78647"/>
                  <a:pt x="23438" y="78650"/>
                  <a:pt x="23473" y="78650"/>
                </a:cubicBezTo>
                <a:cubicBezTo>
                  <a:pt x="23650" y="78650"/>
                  <a:pt x="23788" y="78566"/>
                  <a:pt x="23819" y="78376"/>
                </a:cubicBezTo>
                <a:lnTo>
                  <a:pt x="23706" y="78263"/>
                </a:lnTo>
                <a:close/>
                <a:moveTo>
                  <a:pt x="20152" y="78272"/>
                </a:moveTo>
                <a:cubicBezTo>
                  <a:pt x="20114" y="78272"/>
                  <a:pt x="20076" y="78281"/>
                  <a:pt x="20039" y="78300"/>
                </a:cubicBezTo>
                <a:cubicBezTo>
                  <a:pt x="19925" y="78376"/>
                  <a:pt x="19887" y="78565"/>
                  <a:pt x="20001" y="78641"/>
                </a:cubicBezTo>
                <a:cubicBezTo>
                  <a:pt x="20076" y="78678"/>
                  <a:pt x="20114" y="78678"/>
                  <a:pt x="20190" y="78678"/>
                </a:cubicBezTo>
                <a:lnTo>
                  <a:pt x="20228" y="78641"/>
                </a:lnTo>
                <a:lnTo>
                  <a:pt x="20190" y="78641"/>
                </a:lnTo>
                <a:lnTo>
                  <a:pt x="20341" y="78527"/>
                </a:lnTo>
                <a:lnTo>
                  <a:pt x="20341" y="78414"/>
                </a:lnTo>
                <a:lnTo>
                  <a:pt x="20266" y="78300"/>
                </a:lnTo>
                <a:cubicBezTo>
                  <a:pt x="20228" y="78281"/>
                  <a:pt x="20190" y="78272"/>
                  <a:pt x="20152" y="78272"/>
                </a:cubicBezTo>
                <a:close/>
                <a:moveTo>
                  <a:pt x="33763" y="78641"/>
                </a:moveTo>
                <a:cubicBezTo>
                  <a:pt x="33687" y="78641"/>
                  <a:pt x="33612" y="78678"/>
                  <a:pt x="33574" y="78716"/>
                </a:cubicBezTo>
                <a:cubicBezTo>
                  <a:pt x="33536" y="78754"/>
                  <a:pt x="33498" y="78830"/>
                  <a:pt x="33498" y="78943"/>
                </a:cubicBezTo>
                <a:lnTo>
                  <a:pt x="33649" y="79056"/>
                </a:lnTo>
                <a:lnTo>
                  <a:pt x="33763" y="79056"/>
                </a:lnTo>
                <a:lnTo>
                  <a:pt x="33914" y="78943"/>
                </a:lnTo>
                <a:lnTo>
                  <a:pt x="33914" y="78792"/>
                </a:lnTo>
                <a:lnTo>
                  <a:pt x="33763" y="78641"/>
                </a:lnTo>
                <a:close/>
                <a:moveTo>
                  <a:pt x="39962" y="78284"/>
                </a:moveTo>
                <a:cubicBezTo>
                  <a:pt x="39938" y="78284"/>
                  <a:pt x="39913" y="78288"/>
                  <a:pt x="39888" y="78300"/>
                </a:cubicBezTo>
                <a:lnTo>
                  <a:pt x="39774" y="78414"/>
                </a:lnTo>
                <a:cubicBezTo>
                  <a:pt x="39736" y="78603"/>
                  <a:pt x="39850" y="78716"/>
                  <a:pt x="40001" y="78754"/>
                </a:cubicBezTo>
                <a:lnTo>
                  <a:pt x="40039" y="78716"/>
                </a:lnTo>
                <a:lnTo>
                  <a:pt x="40039" y="78716"/>
                </a:lnTo>
                <a:cubicBezTo>
                  <a:pt x="40039" y="78754"/>
                  <a:pt x="40001" y="78754"/>
                  <a:pt x="40001" y="78754"/>
                </a:cubicBezTo>
                <a:cubicBezTo>
                  <a:pt x="39963" y="78792"/>
                  <a:pt x="39925" y="78867"/>
                  <a:pt x="39925" y="78905"/>
                </a:cubicBezTo>
                <a:cubicBezTo>
                  <a:pt x="39925" y="78981"/>
                  <a:pt x="39963" y="79056"/>
                  <a:pt x="40115" y="79094"/>
                </a:cubicBezTo>
                <a:lnTo>
                  <a:pt x="40266" y="79019"/>
                </a:lnTo>
                <a:cubicBezTo>
                  <a:pt x="40304" y="78981"/>
                  <a:pt x="40379" y="78905"/>
                  <a:pt x="40379" y="78830"/>
                </a:cubicBezTo>
                <a:cubicBezTo>
                  <a:pt x="40379" y="78716"/>
                  <a:pt x="40266" y="78678"/>
                  <a:pt x="40152" y="78641"/>
                </a:cubicBezTo>
                <a:lnTo>
                  <a:pt x="40039" y="78716"/>
                </a:lnTo>
                <a:lnTo>
                  <a:pt x="40152" y="78603"/>
                </a:lnTo>
                <a:cubicBezTo>
                  <a:pt x="40152" y="78565"/>
                  <a:pt x="40152" y="78565"/>
                  <a:pt x="40152" y="78565"/>
                </a:cubicBezTo>
                <a:cubicBezTo>
                  <a:pt x="40152" y="78527"/>
                  <a:pt x="40190" y="78489"/>
                  <a:pt x="40190" y="78489"/>
                </a:cubicBezTo>
                <a:cubicBezTo>
                  <a:pt x="40190" y="78452"/>
                  <a:pt x="40190" y="78376"/>
                  <a:pt x="40077" y="78300"/>
                </a:cubicBezTo>
                <a:cubicBezTo>
                  <a:pt x="40052" y="78300"/>
                  <a:pt x="40009" y="78284"/>
                  <a:pt x="39962" y="78284"/>
                </a:cubicBezTo>
                <a:close/>
                <a:moveTo>
                  <a:pt x="72856" y="78603"/>
                </a:moveTo>
                <a:lnTo>
                  <a:pt x="72742" y="78754"/>
                </a:lnTo>
                <a:cubicBezTo>
                  <a:pt x="72742" y="78792"/>
                  <a:pt x="72742" y="78792"/>
                  <a:pt x="72742" y="78830"/>
                </a:cubicBezTo>
                <a:cubicBezTo>
                  <a:pt x="72705" y="78943"/>
                  <a:pt x="72742" y="79019"/>
                  <a:pt x="72780" y="79056"/>
                </a:cubicBezTo>
                <a:cubicBezTo>
                  <a:pt x="72818" y="79094"/>
                  <a:pt x="72856" y="79094"/>
                  <a:pt x="72932" y="79094"/>
                </a:cubicBezTo>
                <a:lnTo>
                  <a:pt x="73045" y="79019"/>
                </a:lnTo>
                <a:cubicBezTo>
                  <a:pt x="73083" y="79019"/>
                  <a:pt x="73083" y="78981"/>
                  <a:pt x="73121" y="78981"/>
                </a:cubicBezTo>
                <a:cubicBezTo>
                  <a:pt x="73158" y="78981"/>
                  <a:pt x="73310" y="78943"/>
                  <a:pt x="73310" y="78792"/>
                </a:cubicBezTo>
                <a:lnTo>
                  <a:pt x="73272" y="78678"/>
                </a:lnTo>
                <a:cubicBezTo>
                  <a:pt x="73158" y="78603"/>
                  <a:pt x="73007" y="78603"/>
                  <a:pt x="72856" y="78603"/>
                </a:cubicBezTo>
                <a:close/>
                <a:moveTo>
                  <a:pt x="90200" y="78782"/>
                </a:moveTo>
                <a:cubicBezTo>
                  <a:pt x="90177" y="78782"/>
                  <a:pt x="90155" y="78785"/>
                  <a:pt x="90134" y="78792"/>
                </a:cubicBezTo>
                <a:cubicBezTo>
                  <a:pt x="90021" y="78830"/>
                  <a:pt x="89945" y="78905"/>
                  <a:pt x="89907" y="78981"/>
                </a:cubicBezTo>
                <a:lnTo>
                  <a:pt x="89945" y="79094"/>
                </a:lnTo>
                <a:cubicBezTo>
                  <a:pt x="90021" y="79208"/>
                  <a:pt x="90134" y="79246"/>
                  <a:pt x="90247" y="79246"/>
                </a:cubicBezTo>
                <a:cubicBezTo>
                  <a:pt x="90361" y="79208"/>
                  <a:pt x="90474" y="79132"/>
                  <a:pt x="90550" y="79019"/>
                </a:cubicBezTo>
                <a:lnTo>
                  <a:pt x="90474" y="78905"/>
                </a:lnTo>
                <a:cubicBezTo>
                  <a:pt x="90413" y="78844"/>
                  <a:pt x="90300" y="78782"/>
                  <a:pt x="90200" y="78782"/>
                </a:cubicBezTo>
                <a:close/>
                <a:moveTo>
                  <a:pt x="15653" y="79246"/>
                </a:moveTo>
                <a:cubicBezTo>
                  <a:pt x="15653" y="79246"/>
                  <a:pt x="15653" y="79246"/>
                  <a:pt x="15653" y="79246"/>
                </a:cubicBezTo>
                <a:cubicBezTo>
                  <a:pt x="15653" y="79246"/>
                  <a:pt x="15653" y="79246"/>
                  <a:pt x="15653" y="79246"/>
                </a:cubicBezTo>
                <a:close/>
                <a:moveTo>
                  <a:pt x="49642" y="78452"/>
                </a:moveTo>
                <a:cubicBezTo>
                  <a:pt x="49604" y="78452"/>
                  <a:pt x="49491" y="78452"/>
                  <a:pt x="49377" y="78527"/>
                </a:cubicBezTo>
                <a:cubicBezTo>
                  <a:pt x="49302" y="78527"/>
                  <a:pt x="49188" y="78527"/>
                  <a:pt x="49113" y="78603"/>
                </a:cubicBezTo>
                <a:cubicBezTo>
                  <a:pt x="49037" y="78641"/>
                  <a:pt x="48999" y="78754"/>
                  <a:pt x="48999" y="78867"/>
                </a:cubicBezTo>
                <a:lnTo>
                  <a:pt x="49037" y="78981"/>
                </a:lnTo>
                <a:cubicBezTo>
                  <a:pt x="49226" y="79094"/>
                  <a:pt x="49491" y="79094"/>
                  <a:pt x="49642" y="79094"/>
                </a:cubicBezTo>
                <a:lnTo>
                  <a:pt x="49642" y="79170"/>
                </a:lnTo>
                <a:cubicBezTo>
                  <a:pt x="49673" y="79200"/>
                  <a:pt x="49728" y="79256"/>
                  <a:pt x="49848" y="79256"/>
                </a:cubicBezTo>
                <a:cubicBezTo>
                  <a:pt x="49876" y="79256"/>
                  <a:pt x="49908" y="79253"/>
                  <a:pt x="49944" y="79246"/>
                </a:cubicBezTo>
                <a:lnTo>
                  <a:pt x="50058" y="79170"/>
                </a:lnTo>
                <a:cubicBezTo>
                  <a:pt x="50058" y="79170"/>
                  <a:pt x="50058" y="79132"/>
                  <a:pt x="50058" y="79132"/>
                </a:cubicBezTo>
                <a:cubicBezTo>
                  <a:pt x="50096" y="79094"/>
                  <a:pt x="50134" y="79056"/>
                  <a:pt x="50134" y="78981"/>
                </a:cubicBezTo>
                <a:cubicBezTo>
                  <a:pt x="50134" y="78943"/>
                  <a:pt x="50134" y="78943"/>
                  <a:pt x="50096" y="78905"/>
                </a:cubicBezTo>
                <a:lnTo>
                  <a:pt x="49982" y="78830"/>
                </a:lnTo>
                <a:cubicBezTo>
                  <a:pt x="49957" y="78817"/>
                  <a:pt x="49936" y="78813"/>
                  <a:pt x="49918" y="78813"/>
                </a:cubicBezTo>
                <a:cubicBezTo>
                  <a:pt x="49881" y="78813"/>
                  <a:pt x="49856" y="78830"/>
                  <a:pt x="49831" y="78830"/>
                </a:cubicBezTo>
                <a:cubicBezTo>
                  <a:pt x="49831" y="78754"/>
                  <a:pt x="49831" y="78527"/>
                  <a:pt x="49642" y="78452"/>
                </a:cubicBezTo>
                <a:close/>
                <a:moveTo>
                  <a:pt x="77657" y="78867"/>
                </a:moveTo>
                <a:lnTo>
                  <a:pt x="77506" y="78981"/>
                </a:lnTo>
                <a:cubicBezTo>
                  <a:pt x="77468" y="79208"/>
                  <a:pt x="77582" y="79321"/>
                  <a:pt x="77847" y="79397"/>
                </a:cubicBezTo>
                <a:lnTo>
                  <a:pt x="77998" y="79246"/>
                </a:lnTo>
                <a:lnTo>
                  <a:pt x="77998" y="79246"/>
                </a:lnTo>
                <a:cubicBezTo>
                  <a:pt x="77998" y="79283"/>
                  <a:pt x="77960" y="79321"/>
                  <a:pt x="77960" y="79321"/>
                </a:cubicBezTo>
                <a:cubicBezTo>
                  <a:pt x="77998" y="79321"/>
                  <a:pt x="78073" y="79321"/>
                  <a:pt x="78149" y="79246"/>
                </a:cubicBezTo>
                <a:lnTo>
                  <a:pt x="78187" y="79132"/>
                </a:lnTo>
                <a:lnTo>
                  <a:pt x="78149" y="79056"/>
                </a:lnTo>
                <a:cubicBezTo>
                  <a:pt x="78036" y="78981"/>
                  <a:pt x="77884" y="78905"/>
                  <a:pt x="77657" y="78867"/>
                </a:cubicBezTo>
                <a:close/>
                <a:moveTo>
                  <a:pt x="56372" y="79019"/>
                </a:moveTo>
                <a:cubicBezTo>
                  <a:pt x="56221" y="79019"/>
                  <a:pt x="56107" y="79094"/>
                  <a:pt x="56069" y="79208"/>
                </a:cubicBezTo>
                <a:lnTo>
                  <a:pt x="56069" y="79321"/>
                </a:lnTo>
                <a:cubicBezTo>
                  <a:pt x="56152" y="79376"/>
                  <a:pt x="56235" y="79412"/>
                  <a:pt x="56304" y="79412"/>
                </a:cubicBezTo>
                <a:cubicBezTo>
                  <a:pt x="56329" y="79412"/>
                  <a:pt x="56352" y="79407"/>
                  <a:pt x="56372" y="79397"/>
                </a:cubicBezTo>
                <a:cubicBezTo>
                  <a:pt x="56447" y="79359"/>
                  <a:pt x="56523" y="79283"/>
                  <a:pt x="56523" y="79208"/>
                </a:cubicBezTo>
                <a:cubicBezTo>
                  <a:pt x="56523" y="79170"/>
                  <a:pt x="56523" y="79132"/>
                  <a:pt x="56485" y="79094"/>
                </a:cubicBezTo>
                <a:lnTo>
                  <a:pt x="56372" y="79019"/>
                </a:lnTo>
                <a:close/>
                <a:moveTo>
                  <a:pt x="15357" y="78748"/>
                </a:moveTo>
                <a:cubicBezTo>
                  <a:pt x="15144" y="78748"/>
                  <a:pt x="14775" y="78880"/>
                  <a:pt x="14708" y="78981"/>
                </a:cubicBezTo>
                <a:lnTo>
                  <a:pt x="14859" y="79056"/>
                </a:lnTo>
                <a:lnTo>
                  <a:pt x="14859" y="79170"/>
                </a:lnTo>
                <a:cubicBezTo>
                  <a:pt x="14859" y="79179"/>
                  <a:pt x="14859" y="79189"/>
                  <a:pt x="14859" y="79208"/>
                </a:cubicBezTo>
                <a:cubicBezTo>
                  <a:pt x="14859" y="79435"/>
                  <a:pt x="15048" y="79472"/>
                  <a:pt x="15086" y="79472"/>
                </a:cubicBezTo>
                <a:lnTo>
                  <a:pt x="15161" y="79435"/>
                </a:lnTo>
                <a:cubicBezTo>
                  <a:pt x="15199" y="79435"/>
                  <a:pt x="15237" y="79397"/>
                  <a:pt x="15237" y="79359"/>
                </a:cubicBezTo>
                <a:cubicBezTo>
                  <a:pt x="15291" y="79386"/>
                  <a:pt x="15344" y="79412"/>
                  <a:pt x="15411" y="79412"/>
                </a:cubicBezTo>
                <a:cubicBezTo>
                  <a:pt x="15439" y="79412"/>
                  <a:pt x="15469" y="79408"/>
                  <a:pt x="15502" y="79397"/>
                </a:cubicBezTo>
                <a:lnTo>
                  <a:pt x="15653" y="79321"/>
                </a:lnTo>
                <a:cubicBezTo>
                  <a:pt x="15653" y="79321"/>
                  <a:pt x="15653" y="79283"/>
                  <a:pt x="15653" y="79246"/>
                </a:cubicBezTo>
                <a:cubicBezTo>
                  <a:pt x="15653" y="79283"/>
                  <a:pt x="15615" y="79321"/>
                  <a:pt x="15577" y="79321"/>
                </a:cubicBezTo>
                <a:lnTo>
                  <a:pt x="15691" y="79208"/>
                </a:lnTo>
                <a:lnTo>
                  <a:pt x="15691" y="79170"/>
                </a:lnTo>
                <a:cubicBezTo>
                  <a:pt x="15691" y="78981"/>
                  <a:pt x="15615" y="78830"/>
                  <a:pt x="15426" y="78754"/>
                </a:cubicBezTo>
                <a:cubicBezTo>
                  <a:pt x="15406" y="78750"/>
                  <a:pt x="15383" y="78748"/>
                  <a:pt x="15357" y="78748"/>
                </a:cubicBezTo>
                <a:close/>
                <a:moveTo>
                  <a:pt x="29193" y="78962"/>
                </a:moveTo>
                <a:cubicBezTo>
                  <a:pt x="29131" y="78962"/>
                  <a:pt x="29075" y="78981"/>
                  <a:pt x="29037" y="79019"/>
                </a:cubicBezTo>
                <a:cubicBezTo>
                  <a:pt x="28923" y="79056"/>
                  <a:pt x="28848" y="79170"/>
                  <a:pt x="28886" y="79321"/>
                </a:cubicBezTo>
                <a:lnTo>
                  <a:pt x="28999" y="79397"/>
                </a:lnTo>
                <a:lnTo>
                  <a:pt x="29037" y="79397"/>
                </a:lnTo>
                <a:lnTo>
                  <a:pt x="29075" y="79510"/>
                </a:lnTo>
                <a:cubicBezTo>
                  <a:pt x="29119" y="79521"/>
                  <a:pt x="29160" y="79526"/>
                  <a:pt x="29198" y="79526"/>
                </a:cubicBezTo>
                <a:cubicBezTo>
                  <a:pt x="29289" y="79526"/>
                  <a:pt x="29361" y="79499"/>
                  <a:pt x="29415" y="79472"/>
                </a:cubicBezTo>
                <a:lnTo>
                  <a:pt x="29566" y="79359"/>
                </a:lnTo>
                <a:cubicBezTo>
                  <a:pt x="29566" y="79359"/>
                  <a:pt x="29566" y="79321"/>
                  <a:pt x="29566" y="79283"/>
                </a:cubicBezTo>
                <a:cubicBezTo>
                  <a:pt x="29566" y="79170"/>
                  <a:pt x="29491" y="79056"/>
                  <a:pt x="29377" y="79019"/>
                </a:cubicBezTo>
                <a:cubicBezTo>
                  <a:pt x="29320" y="78981"/>
                  <a:pt x="29254" y="78962"/>
                  <a:pt x="29193" y="78962"/>
                </a:cubicBezTo>
                <a:close/>
                <a:moveTo>
                  <a:pt x="4725" y="79325"/>
                </a:moveTo>
                <a:cubicBezTo>
                  <a:pt x="4648" y="79325"/>
                  <a:pt x="4562" y="79351"/>
                  <a:pt x="4500" y="79435"/>
                </a:cubicBezTo>
                <a:lnTo>
                  <a:pt x="4538" y="79624"/>
                </a:lnTo>
                <a:cubicBezTo>
                  <a:pt x="4575" y="79624"/>
                  <a:pt x="4575" y="79624"/>
                  <a:pt x="4575" y="79661"/>
                </a:cubicBezTo>
                <a:lnTo>
                  <a:pt x="4689" y="79775"/>
                </a:lnTo>
                <a:cubicBezTo>
                  <a:pt x="4733" y="79781"/>
                  <a:pt x="4775" y="79784"/>
                  <a:pt x="4815" y="79784"/>
                </a:cubicBezTo>
                <a:cubicBezTo>
                  <a:pt x="5013" y="79784"/>
                  <a:pt x="5155" y="79706"/>
                  <a:pt x="5218" y="79548"/>
                </a:cubicBezTo>
                <a:lnTo>
                  <a:pt x="5029" y="79397"/>
                </a:lnTo>
                <a:cubicBezTo>
                  <a:pt x="4991" y="79397"/>
                  <a:pt x="4953" y="79397"/>
                  <a:pt x="4878" y="79359"/>
                </a:cubicBezTo>
                <a:cubicBezTo>
                  <a:pt x="4844" y="79342"/>
                  <a:pt x="4787" y="79325"/>
                  <a:pt x="4725" y="79325"/>
                </a:cubicBezTo>
                <a:close/>
                <a:moveTo>
                  <a:pt x="568" y="79775"/>
                </a:moveTo>
                <a:cubicBezTo>
                  <a:pt x="454" y="79775"/>
                  <a:pt x="303" y="79850"/>
                  <a:pt x="303" y="80002"/>
                </a:cubicBezTo>
                <a:lnTo>
                  <a:pt x="417" y="80115"/>
                </a:lnTo>
                <a:cubicBezTo>
                  <a:pt x="417" y="80115"/>
                  <a:pt x="417" y="80153"/>
                  <a:pt x="454" y="80153"/>
                </a:cubicBezTo>
                <a:cubicBezTo>
                  <a:pt x="492" y="80153"/>
                  <a:pt x="568" y="80191"/>
                  <a:pt x="719" y="80191"/>
                </a:cubicBezTo>
                <a:lnTo>
                  <a:pt x="832" y="80115"/>
                </a:lnTo>
                <a:cubicBezTo>
                  <a:pt x="832" y="80077"/>
                  <a:pt x="832" y="80039"/>
                  <a:pt x="832" y="80002"/>
                </a:cubicBezTo>
                <a:cubicBezTo>
                  <a:pt x="832" y="79850"/>
                  <a:pt x="719" y="79775"/>
                  <a:pt x="568" y="79775"/>
                </a:cubicBezTo>
                <a:close/>
                <a:moveTo>
                  <a:pt x="16362" y="79760"/>
                </a:moveTo>
                <a:cubicBezTo>
                  <a:pt x="16339" y="79760"/>
                  <a:pt x="16316" y="79765"/>
                  <a:pt x="16296" y="79775"/>
                </a:cubicBezTo>
                <a:cubicBezTo>
                  <a:pt x="16182" y="79775"/>
                  <a:pt x="16031" y="79888"/>
                  <a:pt x="16031" y="80002"/>
                </a:cubicBezTo>
                <a:cubicBezTo>
                  <a:pt x="16031" y="80077"/>
                  <a:pt x="16107" y="80153"/>
                  <a:pt x="16182" y="80191"/>
                </a:cubicBezTo>
                <a:lnTo>
                  <a:pt x="16334" y="80002"/>
                </a:lnTo>
                <a:lnTo>
                  <a:pt x="16334" y="80002"/>
                </a:lnTo>
                <a:cubicBezTo>
                  <a:pt x="16334" y="80039"/>
                  <a:pt x="16296" y="80077"/>
                  <a:pt x="16296" y="80077"/>
                </a:cubicBezTo>
                <a:cubicBezTo>
                  <a:pt x="16371" y="80077"/>
                  <a:pt x="16447" y="80077"/>
                  <a:pt x="16485" y="80039"/>
                </a:cubicBezTo>
                <a:lnTo>
                  <a:pt x="16560" y="79926"/>
                </a:lnTo>
                <a:lnTo>
                  <a:pt x="16523" y="79850"/>
                </a:lnTo>
                <a:cubicBezTo>
                  <a:pt x="16495" y="79795"/>
                  <a:pt x="16427" y="79760"/>
                  <a:pt x="16362" y="79760"/>
                </a:cubicBezTo>
                <a:close/>
                <a:moveTo>
                  <a:pt x="86293" y="79608"/>
                </a:moveTo>
                <a:cubicBezTo>
                  <a:pt x="86265" y="79608"/>
                  <a:pt x="86235" y="79613"/>
                  <a:pt x="86202" y="79624"/>
                </a:cubicBezTo>
                <a:cubicBezTo>
                  <a:pt x="86164" y="79624"/>
                  <a:pt x="86126" y="79661"/>
                  <a:pt x="86126" y="79737"/>
                </a:cubicBezTo>
                <a:lnTo>
                  <a:pt x="86202" y="79813"/>
                </a:lnTo>
                <a:cubicBezTo>
                  <a:pt x="86164" y="79850"/>
                  <a:pt x="86164" y="79888"/>
                  <a:pt x="86164" y="79888"/>
                </a:cubicBezTo>
                <a:lnTo>
                  <a:pt x="86126" y="79926"/>
                </a:lnTo>
                <a:lnTo>
                  <a:pt x="86240" y="80077"/>
                </a:lnTo>
                <a:cubicBezTo>
                  <a:pt x="86240" y="80077"/>
                  <a:pt x="86278" y="80077"/>
                  <a:pt x="86278" y="80115"/>
                </a:cubicBezTo>
                <a:cubicBezTo>
                  <a:pt x="86353" y="80153"/>
                  <a:pt x="86429" y="80191"/>
                  <a:pt x="86580" y="80191"/>
                </a:cubicBezTo>
                <a:lnTo>
                  <a:pt x="86694" y="80039"/>
                </a:lnTo>
                <a:cubicBezTo>
                  <a:pt x="86656" y="79964"/>
                  <a:pt x="86656" y="79926"/>
                  <a:pt x="86656" y="79888"/>
                </a:cubicBezTo>
                <a:cubicBezTo>
                  <a:pt x="86656" y="79813"/>
                  <a:pt x="86656" y="79737"/>
                  <a:pt x="86580" y="79661"/>
                </a:cubicBezTo>
                <a:lnTo>
                  <a:pt x="86429" y="79737"/>
                </a:lnTo>
                <a:cubicBezTo>
                  <a:pt x="86429" y="79699"/>
                  <a:pt x="86429" y="79699"/>
                  <a:pt x="86429" y="79699"/>
                </a:cubicBezTo>
                <a:cubicBezTo>
                  <a:pt x="86441" y="79687"/>
                  <a:pt x="86454" y="79682"/>
                  <a:pt x="86465" y="79682"/>
                </a:cubicBezTo>
                <a:cubicBezTo>
                  <a:pt x="86488" y="79682"/>
                  <a:pt x="86504" y="79699"/>
                  <a:pt x="86504" y="79699"/>
                </a:cubicBezTo>
                <a:cubicBezTo>
                  <a:pt x="86504" y="79699"/>
                  <a:pt x="86467" y="79661"/>
                  <a:pt x="86467" y="79661"/>
                </a:cubicBezTo>
                <a:cubicBezTo>
                  <a:pt x="86413" y="79635"/>
                  <a:pt x="86360" y="79608"/>
                  <a:pt x="86293" y="79608"/>
                </a:cubicBezTo>
                <a:close/>
                <a:moveTo>
                  <a:pt x="55729" y="79435"/>
                </a:moveTo>
                <a:cubicBezTo>
                  <a:pt x="55578" y="79435"/>
                  <a:pt x="55502" y="79435"/>
                  <a:pt x="55427" y="79510"/>
                </a:cubicBezTo>
                <a:cubicBezTo>
                  <a:pt x="55389" y="79548"/>
                  <a:pt x="55313" y="79661"/>
                  <a:pt x="55389" y="79850"/>
                </a:cubicBezTo>
                <a:lnTo>
                  <a:pt x="55502" y="79926"/>
                </a:lnTo>
                <a:lnTo>
                  <a:pt x="55653" y="79926"/>
                </a:lnTo>
                <a:cubicBezTo>
                  <a:pt x="55616" y="79964"/>
                  <a:pt x="55578" y="79964"/>
                  <a:pt x="55540" y="80002"/>
                </a:cubicBezTo>
                <a:cubicBezTo>
                  <a:pt x="55502" y="80039"/>
                  <a:pt x="55464" y="80039"/>
                  <a:pt x="55464" y="80077"/>
                </a:cubicBezTo>
                <a:lnTo>
                  <a:pt x="55427" y="80266"/>
                </a:lnTo>
                <a:cubicBezTo>
                  <a:pt x="55497" y="80313"/>
                  <a:pt x="55596" y="80345"/>
                  <a:pt x="55688" y="80345"/>
                </a:cubicBezTo>
                <a:cubicBezTo>
                  <a:pt x="55745" y="80345"/>
                  <a:pt x="55799" y="80333"/>
                  <a:pt x="55842" y="80304"/>
                </a:cubicBezTo>
                <a:cubicBezTo>
                  <a:pt x="55956" y="80266"/>
                  <a:pt x="56032" y="80191"/>
                  <a:pt x="56032" y="80077"/>
                </a:cubicBezTo>
                <a:cubicBezTo>
                  <a:pt x="56032" y="80039"/>
                  <a:pt x="56032" y="80002"/>
                  <a:pt x="56032" y="79964"/>
                </a:cubicBezTo>
                <a:lnTo>
                  <a:pt x="55994" y="79926"/>
                </a:lnTo>
                <a:cubicBezTo>
                  <a:pt x="55918" y="79888"/>
                  <a:pt x="55842" y="79850"/>
                  <a:pt x="55805" y="79850"/>
                </a:cubicBezTo>
                <a:cubicBezTo>
                  <a:pt x="55767" y="79850"/>
                  <a:pt x="55767" y="79888"/>
                  <a:pt x="55729" y="79888"/>
                </a:cubicBezTo>
                <a:cubicBezTo>
                  <a:pt x="55842" y="79813"/>
                  <a:pt x="55842" y="79699"/>
                  <a:pt x="55842" y="79624"/>
                </a:cubicBezTo>
                <a:cubicBezTo>
                  <a:pt x="55842" y="79586"/>
                  <a:pt x="55842" y="79586"/>
                  <a:pt x="55842" y="79548"/>
                </a:cubicBezTo>
                <a:lnTo>
                  <a:pt x="55729" y="79435"/>
                </a:lnTo>
                <a:close/>
                <a:moveTo>
                  <a:pt x="13611" y="80002"/>
                </a:moveTo>
                <a:lnTo>
                  <a:pt x="13498" y="80115"/>
                </a:lnTo>
                <a:lnTo>
                  <a:pt x="13498" y="80153"/>
                </a:lnTo>
                <a:cubicBezTo>
                  <a:pt x="13498" y="80266"/>
                  <a:pt x="13536" y="80342"/>
                  <a:pt x="13611" y="80418"/>
                </a:cubicBezTo>
                <a:lnTo>
                  <a:pt x="13687" y="80455"/>
                </a:lnTo>
                <a:cubicBezTo>
                  <a:pt x="13838" y="80455"/>
                  <a:pt x="13914" y="80418"/>
                  <a:pt x="13952" y="80380"/>
                </a:cubicBezTo>
                <a:lnTo>
                  <a:pt x="14027" y="80304"/>
                </a:lnTo>
                <a:lnTo>
                  <a:pt x="14027" y="80229"/>
                </a:lnTo>
                <a:cubicBezTo>
                  <a:pt x="14027" y="80153"/>
                  <a:pt x="13989" y="80077"/>
                  <a:pt x="13952" y="80077"/>
                </a:cubicBezTo>
                <a:cubicBezTo>
                  <a:pt x="13876" y="80002"/>
                  <a:pt x="13763" y="80002"/>
                  <a:pt x="13611" y="80002"/>
                </a:cubicBezTo>
                <a:close/>
                <a:moveTo>
                  <a:pt x="48432" y="80039"/>
                </a:moveTo>
                <a:lnTo>
                  <a:pt x="48281" y="80191"/>
                </a:lnTo>
                <a:cubicBezTo>
                  <a:pt x="48281" y="80229"/>
                  <a:pt x="48243" y="80229"/>
                  <a:pt x="48243" y="80266"/>
                </a:cubicBezTo>
                <a:lnTo>
                  <a:pt x="48357" y="80455"/>
                </a:lnTo>
                <a:lnTo>
                  <a:pt x="48470" y="80455"/>
                </a:lnTo>
                <a:lnTo>
                  <a:pt x="48583" y="80380"/>
                </a:lnTo>
                <a:cubicBezTo>
                  <a:pt x="48621" y="80380"/>
                  <a:pt x="48659" y="80304"/>
                  <a:pt x="48659" y="80229"/>
                </a:cubicBezTo>
                <a:cubicBezTo>
                  <a:pt x="48659" y="80191"/>
                  <a:pt x="48621" y="80115"/>
                  <a:pt x="48432" y="80039"/>
                </a:cubicBezTo>
                <a:close/>
                <a:moveTo>
                  <a:pt x="10549" y="80115"/>
                </a:moveTo>
                <a:cubicBezTo>
                  <a:pt x="10436" y="80153"/>
                  <a:pt x="10246" y="80191"/>
                  <a:pt x="10209" y="80342"/>
                </a:cubicBezTo>
                <a:lnTo>
                  <a:pt x="10246" y="80455"/>
                </a:lnTo>
                <a:cubicBezTo>
                  <a:pt x="10322" y="80531"/>
                  <a:pt x="10398" y="80531"/>
                  <a:pt x="10473" y="80531"/>
                </a:cubicBezTo>
                <a:cubicBezTo>
                  <a:pt x="10625" y="80531"/>
                  <a:pt x="10738" y="80380"/>
                  <a:pt x="10814" y="80266"/>
                </a:cubicBezTo>
                <a:lnTo>
                  <a:pt x="10625" y="80115"/>
                </a:lnTo>
                <a:close/>
                <a:moveTo>
                  <a:pt x="34511" y="80139"/>
                </a:moveTo>
                <a:cubicBezTo>
                  <a:pt x="34429" y="80139"/>
                  <a:pt x="34358" y="80181"/>
                  <a:pt x="34330" y="80266"/>
                </a:cubicBezTo>
                <a:lnTo>
                  <a:pt x="34406" y="80455"/>
                </a:lnTo>
                <a:cubicBezTo>
                  <a:pt x="34368" y="80455"/>
                  <a:pt x="34368" y="80418"/>
                  <a:pt x="34368" y="80418"/>
                </a:cubicBezTo>
                <a:lnTo>
                  <a:pt x="34368" y="80455"/>
                </a:lnTo>
                <a:lnTo>
                  <a:pt x="34481" y="80607"/>
                </a:lnTo>
                <a:cubicBezTo>
                  <a:pt x="34557" y="80607"/>
                  <a:pt x="34670" y="80607"/>
                  <a:pt x="34708" y="80569"/>
                </a:cubicBezTo>
                <a:cubicBezTo>
                  <a:pt x="34784" y="80531"/>
                  <a:pt x="34784" y="80455"/>
                  <a:pt x="34784" y="80418"/>
                </a:cubicBezTo>
                <a:cubicBezTo>
                  <a:pt x="34784" y="80304"/>
                  <a:pt x="34708" y="80191"/>
                  <a:pt x="34595" y="80153"/>
                </a:cubicBezTo>
                <a:cubicBezTo>
                  <a:pt x="34566" y="80143"/>
                  <a:pt x="34538" y="80139"/>
                  <a:pt x="34511" y="80139"/>
                </a:cubicBezTo>
                <a:close/>
                <a:moveTo>
                  <a:pt x="68546" y="79586"/>
                </a:moveTo>
                <a:cubicBezTo>
                  <a:pt x="68432" y="79586"/>
                  <a:pt x="68319" y="79586"/>
                  <a:pt x="68243" y="79661"/>
                </a:cubicBezTo>
                <a:cubicBezTo>
                  <a:pt x="68206" y="79699"/>
                  <a:pt x="68130" y="79775"/>
                  <a:pt x="68168" y="79926"/>
                </a:cubicBezTo>
                <a:lnTo>
                  <a:pt x="68281" y="80039"/>
                </a:lnTo>
                <a:cubicBezTo>
                  <a:pt x="68395" y="80039"/>
                  <a:pt x="68470" y="80039"/>
                  <a:pt x="68546" y="80002"/>
                </a:cubicBezTo>
                <a:lnTo>
                  <a:pt x="68546" y="80002"/>
                </a:lnTo>
                <a:lnTo>
                  <a:pt x="68508" y="80039"/>
                </a:lnTo>
                <a:cubicBezTo>
                  <a:pt x="68546" y="80115"/>
                  <a:pt x="68508" y="80191"/>
                  <a:pt x="68470" y="80191"/>
                </a:cubicBezTo>
                <a:lnTo>
                  <a:pt x="68546" y="80380"/>
                </a:lnTo>
                <a:cubicBezTo>
                  <a:pt x="68596" y="80392"/>
                  <a:pt x="68638" y="80397"/>
                  <a:pt x="68673" y="80397"/>
                </a:cubicBezTo>
                <a:cubicBezTo>
                  <a:pt x="68743" y="80397"/>
                  <a:pt x="68785" y="80380"/>
                  <a:pt x="68810" y="80380"/>
                </a:cubicBezTo>
                <a:cubicBezTo>
                  <a:pt x="68848" y="80418"/>
                  <a:pt x="68924" y="80455"/>
                  <a:pt x="68962" y="80493"/>
                </a:cubicBezTo>
                <a:cubicBezTo>
                  <a:pt x="69000" y="80531"/>
                  <a:pt x="69037" y="80569"/>
                  <a:pt x="69075" y="80644"/>
                </a:cubicBezTo>
                <a:lnTo>
                  <a:pt x="69340" y="80607"/>
                </a:lnTo>
                <a:lnTo>
                  <a:pt x="69340" y="80607"/>
                </a:lnTo>
                <a:cubicBezTo>
                  <a:pt x="69340" y="80607"/>
                  <a:pt x="69302" y="80644"/>
                  <a:pt x="69302" y="80644"/>
                </a:cubicBezTo>
                <a:lnTo>
                  <a:pt x="69340" y="80644"/>
                </a:lnTo>
                <a:cubicBezTo>
                  <a:pt x="69415" y="80644"/>
                  <a:pt x="69567" y="80644"/>
                  <a:pt x="69642" y="80531"/>
                </a:cubicBezTo>
                <a:lnTo>
                  <a:pt x="69642" y="80229"/>
                </a:lnTo>
                <a:lnTo>
                  <a:pt x="69529" y="80115"/>
                </a:lnTo>
                <a:cubicBezTo>
                  <a:pt x="69340" y="80077"/>
                  <a:pt x="69226" y="79964"/>
                  <a:pt x="69075" y="79850"/>
                </a:cubicBezTo>
                <a:lnTo>
                  <a:pt x="69037" y="79813"/>
                </a:lnTo>
                <a:lnTo>
                  <a:pt x="68848" y="79850"/>
                </a:lnTo>
                <a:cubicBezTo>
                  <a:pt x="68810" y="79850"/>
                  <a:pt x="68773" y="79888"/>
                  <a:pt x="68735" y="79888"/>
                </a:cubicBezTo>
                <a:lnTo>
                  <a:pt x="68659" y="79888"/>
                </a:lnTo>
                <a:cubicBezTo>
                  <a:pt x="68659" y="79850"/>
                  <a:pt x="68697" y="79775"/>
                  <a:pt x="68659" y="79699"/>
                </a:cubicBezTo>
                <a:lnTo>
                  <a:pt x="68546" y="79586"/>
                </a:lnTo>
                <a:close/>
                <a:moveTo>
                  <a:pt x="43215" y="80191"/>
                </a:moveTo>
                <a:lnTo>
                  <a:pt x="43101" y="80418"/>
                </a:lnTo>
                <a:cubicBezTo>
                  <a:pt x="43064" y="80455"/>
                  <a:pt x="43026" y="80493"/>
                  <a:pt x="43026" y="80607"/>
                </a:cubicBezTo>
                <a:lnTo>
                  <a:pt x="43177" y="80720"/>
                </a:lnTo>
                <a:cubicBezTo>
                  <a:pt x="43290" y="80720"/>
                  <a:pt x="43366" y="80682"/>
                  <a:pt x="43404" y="80644"/>
                </a:cubicBezTo>
                <a:cubicBezTo>
                  <a:pt x="43442" y="80607"/>
                  <a:pt x="43479" y="80569"/>
                  <a:pt x="43479" y="80493"/>
                </a:cubicBezTo>
                <a:cubicBezTo>
                  <a:pt x="43517" y="80455"/>
                  <a:pt x="43555" y="80418"/>
                  <a:pt x="43555" y="80342"/>
                </a:cubicBezTo>
                <a:cubicBezTo>
                  <a:pt x="43555" y="80342"/>
                  <a:pt x="43555" y="80304"/>
                  <a:pt x="43555" y="80304"/>
                </a:cubicBezTo>
                <a:lnTo>
                  <a:pt x="43404" y="80191"/>
                </a:lnTo>
                <a:close/>
                <a:moveTo>
                  <a:pt x="47932" y="80213"/>
                </a:moveTo>
                <a:cubicBezTo>
                  <a:pt x="47909" y="80213"/>
                  <a:pt x="47887" y="80217"/>
                  <a:pt x="47865" y="80229"/>
                </a:cubicBezTo>
                <a:lnTo>
                  <a:pt x="47752" y="80266"/>
                </a:lnTo>
                <a:cubicBezTo>
                  <a:pt x="47676" y="80342"/>
                  <a:pt x="47638" y="80455"/>
                  <a:pt x="47676" y="80607"/>
                </a:cubicBezTo>
                <a:lnTo>
                  <a:pt x="47789" y="80720"/>
                </a:lnTo>
                <a:lnTo>
                  <a:pt x="48054" y="80720"/>
                </a:lnTo>
                <a:lnTo>
                  <a:pt x="48168" y="80607"/>
                </a:lnTo>
                <a:cubicBezTo>
                  <a:pt x="48168" y="80569"/>
                  <a:pt x="48205" y="80531"/>
                  <a:pt x="48205" y="80493"/>
                </a:cubicBezTo>
                <a:cubicBezTo>
                  <a:pt x="48205" y="80418"/>
                  <a:pt x="48168" y="80342"/>
                  <a:pt x="48092" y="80266"/>
                </a:cubicBezTo>
                <a:cubicBezTo>
                  <a:pt x="48038" y="80240"/>
                  <a:pt x="47985" y="80213"/>
                  <a:pt x="47932" y="80213"/>
                </a:cubicBezTo>
                <a:close/>
                <a:moveTo>
                  <a:pt x="52478" y="80607"/>
                </a:moveTo>
                <a:lnTo>
                  <a:pt x="52251" y="80682"/>
                </a:lnTo>
                <a:cubicBezTo>
                  <a:pt x="52251" y="80796"/>
                  <a:pt x="52289" y="80833"/>
                  <a:pt x="52289" y="80871"/>
                </a:cubicBezTo>
                <a:cubicBezTo>
                  <a:pt x="52289" y="80871"/>
                  <a:pt x="52289" y="80833"/>
                  <a:pt x="52289" y="80833"/>
                </a:cubicBezTo>
                <a:lnTo>
                  <a:pt x="52440" y="81022"/>
                </a:lnTo>
                <a:cubicBezTo>
                  <a:pt x="52465" y="81022"/>
                  <a:pt x="52490" y="81039"/>
                  <a:pt x="52527" y="81039"/>
                </a:cubicBezTo>
                <a:cubicBezTo>
                  <a:pt x="52545" y="81039"/>
                  <a:pt x="52566" y="81035"/>
                  <a:pt x="52591" y="81022"/>
                </a:cubicBezTo>
                <a:cubicBezTo>
                  <a:pt x="52667" y="81022"/>
                  <a:pt x="52667" y="80985"/>
                  <a:pt x="52704" y="80909"/>
                </a:cubicBezTo>
                <a:lnTo>
                  <a:pt x="52667" y="80871"/>
                </a:lnTo>
                <a:cubicBezTo>
                  <a:pt x="52704" y="80833"/>
                  <a:pt x="52780" y="80796"/>
                  <a:pt x="52780" y="80758"/>
                </a:cubicBezTo>
                <a:lnTo>
                  <a:pt x="52629" y="80607"/>
                </a:lnTo>
                <a:close/>
                <a:moveTo>
                  <a:pt x="82988" y="80607"/>
                </a:moveTo>
                <a:lnTo>
                  <a:pt x="82875" y="80720"/>
                </a:lnTo>
                <a:cubicBezTo>
                  <a:pt x="82837" y="80871"/>
                  <a:pt x="82875" y="80947"/>
                  <a:pt x="82951" y="81022"/>
                </a:cubicBezTo>
                <a:cubicBezTo>
                  <a:pt x="83026" y="81060"/>
                  <a:pt x="83102" y="81060"/>
                  <a:pt x="83177" y="81060"/>
                </a:cubicBezTo>
                <a:lnTo>
                  <a:pt x="83329" y="80947"/>
                </a:lnTo>
                <a:cubicBezTo>
                  <a:pt x="83329" y="80909"/>
                  <a:pt x="83329" y="80909"/>
                  <a:pt x="83329" y="80871"/>
                </a:cubicBezTo>
                <a:cubicBezTo>
                  <a:pt x="83366" y="80871"/>
                  <a:pt x="83442" y="80833"/>
                  <a:pt x="83442" y="80758"/>
                </a:cubicBezTo>
                <a:lnTo>
                  <a:pt x="83291" y="80607"/>
                </a:lnTo>
                <a:close/>
                <a:moveTo>
                  <a:pt x="43894" y="80360"/>
                </a:moveTo>
                <a:cubicBezTo>
                  <a:pt x="43746" y="80360"/>
                  <a:pt x="43596" y="80400"/>
                  <a:pt x="43517" y="80531"/>
                </a:cubicBezTo>
                <a:lnTo>
                  <a:pt x="43555" y="80644"/>
                </a:lnTo>
                <a:cubicBezTo>
                  <a:pt x="43593" y="80720"/>
                  <a:pt x="43668" y="80758"/>
                  <a:pt x="43706" y="80796"/>
                </a:cubicBezTo>
                <a:cubicBezTo>
                  <a:pt x="43517" y="80796"/>
                  <a:pt x="43404" y="80871"/>
                  <a:pt x="43442" y="81022"/>
                </a:cubicBezTo>
                <a:lnTo>
                  <a:pt x="43593" y="81098"/>
                </a:lnTo>
                <a:lnTo>
                  <a:pt x="43706" y="81098"/>
                </a:lnTo>
                <a:lnTo>
                  <a:pt x="43857" y="81022"/>
                </a:lnTo>
                <a:cubicBezTo>
                  <a:pt x="43857" y="80985"/>
                  <a:pt x="43895" y="80985"/>
                  <a:pt x="43895" y="80909"/>
                </a:cubicBezTo>
                <a:lnTo>
                  <a:pt x="43820" y="80833"/>
                </a:lnTo>
                <a:lnTo>
                  <a:pt x="43820" y="80833"/>
                </a:lnTo>
                <a:cubicBezTo>
                  <a:pt x="43895" y="80871"/>
                  <a:pt x="43895" y="80871"/>
                  <a:pt x="43933" y="80947"/>
                </a:cubicBezTo>
                <a:lnTo>
                  <a:pt x="44122" y="81022"/>
                </a:lnTo>
                <a:cubicBezTo>
                  <a:pt x="44236" y="80985"/>
                  <a:pt x="44462" y="80909"/>
                  <a:pt x="44500" y="80720"/>
                </a:cubicBezTo>
                <a:cubicBezTo>
                  <a:pt x="44500" y="80682"/>
                  <a:pt x="44538" y="80682"/>
                  <a:pt x="44538" y="80644"/>
                </a:cubicBezTo>
                <a:cubicBezTo>
                  <a:pt x="44538" y="80569"/>
                  <a:pt x="44500" y="80493"/>
                  <a:pt x="44349" y="80455"/>
                </a:cubicBezTo>
                <a:lnTo>
                  <a:pt x="44236" y="80380"/>
                </a:lnTo>
                <a:lnTo>
                  <a:pt x="44084" y="80380"/>
                </a:lnTo>
                <a:cubicBezTo>
                  <a:pt x="44026" y="80368"/>
                  <a:pt x="43960" y="80360"/>
                  <a:pt x="43894" y="80360"/>
                </a:cubicBezTo>
                <a:close/>
                <a:moveTo>
                  <a:pt x="53876" y="80796"/>
                </a:moveTo>
                <a:lnTo>
                  <a:pt x="53687" y="80871"/>
                </a:lnTo>
                <a:cubicBezTo>
                  <a:pt x="53687" y="80909"/>
                  <a:pt x="53650" y="80909"/>
                  <a:pt x="53650" y="80985"/>
                </a:cubicBezTo>
                <a:lnTo>
                  <a:pt x="53763" y="81098"/>
                </a:lnTo>
                <a:cubicBezTo>
                  <a:pt x="53763" y="81136"/>
                  <a:pt x="53801" y="81136"/>
                  <a:pt x="53876" y="81174"/>
                </a:cubicBezTo>
                <a:lnTo>
                  <a:pt x="54028" y="81060"/>
                </a:lnTo>
                <a:cubicBezTo>
                  <a:pt x="54028" y="81060"/>
                  <a:pt x="54066" y="81022"/>
                  <a:pt x="54103" y="80985"/>
                </a:cubicBezTo>
                <a:lnTo>
                  <a:pt x="53952" y="80833"/>
                </a:lnTo>
                <a:cubicBezTo>
                  <a:pt x="53952" y="80833"/>
                  <a:pt x="53914" y="80796"/>
                  <a:pt x="53876" y="80796"/>
                </a:cubicBezTo>
                <a:close/>
                <a:moveTo>
                  <a:pt x="7865" y="81249"/>
                </a:moveTo>
                <a:lnTo>
                  <a:pt x="7713" y="81363"/>
                </a:lnTo>
                <a:lnTo>
                  <a:pt x="7713" y="81514"/>
                </a:lnTo>
                <a:lnTo>
                  <a:pt x="7827" y="81627"/>
                </a:lnTo>
                <a:cubicBezTo>
                  <a:pt x="7884" y="81627"/>
                  <a:pt x="7950" y="81637"/>
                  <a:pt x="8011" y="81637"/>
                </a:cubicBezTo>
                <a:cubicBezTo>
                  <a:pt x="8073" y="81637"/>
                  <a:pt x="8129" y="81627"/>
                  <a:pt x="8167" y="81590"/>
                </a:cubicBezTo>
                <a:cubicBezTo>
                  <a:pt x="8205" y="81552"/>
                  <a:pt x="8243" y="81514"/>
                  <a:pt x="8243" y="81438"/>
                </a:cubicBezTo>
                <a:cubicBezTo>
                  <a:pt x="8243" y="81401"/>
                  <a:pt x="8243" y="81363"/>
                  <a:pt x="8243" y="81325"/>
                </a:cubicBezTo>
                <a:lnTo>
                  <a:pt x="8091" y="81249"/>
                </a:lnTo>
                <a:close/>
              </a:path>
            </a:pathLst>
          </a:custGeom>
          <a:solidFill>
            <a:schemeClr val="lt1">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0" name="Google Shape;3370;p51"/>
          <p:cNvGrpSpPr/>
          <p:nvPr/>
        </p:nvGrpSpPr>
        <p:grpSpPr>
          <a:xfrm>
            <a:off x="6967880" y="3670245"/>
            <a:ext cx="2176120" cy="1473255"/>
            <a:chOff x="4159060" y="3694416"/>
            <a:chExt cx="2176120" cy="1473255"/>
          </a:xfrm>
        </p:grpSpPr>
        <p:grpSp>
          <p:nvGrpSpPr>
            <p:cNvPr id="3371" name="Google Shape;3371;p51"/>
            <p:cNvGrpSpPr/>
            <p:nvPr/>
          </p:nvGrpSpPr>
          <p:grpSpPr>
            <a:xfrm>
              <a:off x="4902504" y="4429988"/>
              <a:ext cx="1432676" cy="737683"/>
              <a:chOff x="4102175" y="4352175"/>
              <a:chExt cx="1709025" cy="879975"/>
            </a:xfrm>
          </p:grpSpPr>
          <p:sp>
            <p:nvSpPr>
              <p:cNvPr id="3372" name="Google Shape;3372;p51"/>
              <p:cNvSpPr/>
              <p:nvPr/>
            </p:nvSpPr>
            <p:spPr>
              <a:xfrm>
                <a:off x="4412200" y="4352175"/>
                <a:ext cx="1157350" cy="879975"/>
              </a:xfrm>
              <a:custGeom>
                <a:avLst/>
                <a:gdLst/>
                <a:ahLst/>
                <a:cxnLst/>
                <a:rect l="l" t="t" r="r" b="b"/>
                <a:pathLst>
                  <a:path w="46294" h="35199" extrusionOk="0">
                    <a:moveTo>
                      <a:pt x="44561" y="28907"/>
                    </a:moveTo>
                    <a:cubicBezTo>
                      <a:pt x="44773" y="26445"/>
                      <a:pt x="44226" y="22736"/>
                      <a:pt x="45138" y="21065"/>
                    </a:cubicBezTo>
                    <a:cubicBezTo>
                      <a:pt x="46050" y="19423"/>
                      <a:pt x="46293" y="17630"/>
                      <a:pt x="45047" y="16870"/>
                    </a:cubicBezTo>
                    <a:cubicBezTo>
                      <a:pt x="43831" y="16080"/>
                      <a:pt x="45229" y="13648"/>
                      <a:pt x="43406" y="12037"/>
                    </a:cubicBezTo>
                    <a:cubicBezTo>
                      <a:pt x="41582" y="10426"/>
                      <a:pt x="41947" y="9241"/>
                      <a:pt x="41217" y="8055"/>
                    </a:cubicBezTo>
                    <a:cubicBezTo>
                      <a:pt x="40457" y="6870"/>
                      <a:pt x="37995" y="5867"/>
                      <a:pt x="37995" y="5867"/>
                    </a:cubicBezTo>
                    <a:cubicBezTo>
                      <a:pt x="37995" y="5867"/>
                      <a:pt x="41065" y="9423"/>
                      <a:pt x="39819" y="11277"/>
                    </a:cubicBezTo>
                    <a:cubicBezTo>
                      <a:pt x="38603" y="13101"/>
                      <a:pt x="35564" y="14560"/>
                      <a:pt x="36445" y="16718"/>
                    </a:cubicBezTo>
                    <a:cubicBezTo>
                      <a:pt x="37296" y="18876"/>
                      <a:pt x="38117" y="20062"/>
                      <a:pt x="36475" y="22554"/>
                    </a:cubicBezTo>
                    <a:cubicBezTo>
                      <a:pt x="34834" y="25016"/>
                      <a:pt x="34652" y="26384"/>
                      <a:pt x="35381" y="27965"/>
                    </a:cubicBezTo>
                    <a:cubicBezTo>
                      <a:pt x="36111" y="29515"/>
                      <a:pt x="34469" y="33375"/>
                      <a:pt x="32706" y="33922"/>
                    </a:cubicBezTo>
                    <a:cubicBezTo>
                      <a:pt x="30974" y="34469"/>
                      <a:pt x="33922" y="31703"/>
                      <a:pt x="32615" y="28420"/>
                    </a:cubicBezTo>
                    <a:cubicBezTo>
                      <a:pt x="31339" y="25107"/>
                      <a:pt x="31795" y="22828"/>
                      <a:pt x="32068" y="19970"/>
                    </a:cubicBezTo>
                    <a:cubicBezTo>
                      <a:pt x="32342" y="17144"/>
                      <a:pt x="31156" y="12007"/>
                      <a:pt x="26749" y="9423"/>
                    </a:cubicBezTo>
                    <a:cubicBezTo>
                      <a:pt x="22341" y="6870"/>
                      <a:pt x="19879" y="1"/>
                      <a:pt x="19879" y="1"/>
                    </a:cubicBezTo>
                    <a:cubicBezTo>
                      <a:pt x="19879" y="1"/>
                      <a:pt x="17873" y="3739"/>
                      <a:pt x="18785" y="8055"/>
                    </a:cubicBezTo>
                    <a:cubicBezTo>
                      <a:pt x="19697" y="12372"/>
                      <a:pt x="17053" y="16049"/>
                      <a:pt x="18968" y="18694"/>
                    </a:cubicBezTo>
                    <a:cubicBezTo>
                      <a:pt x="20882" y="21369"/>
                      <a:pt x="24925" y="25563"/>
                      <a:pt x="25290" y="28147"/>
                    </a:cubicBezTo>
                    <a:cubicBezTo>
                      <a:pt x="25655" y="30700"/>
                      <a:pt x="27570" y="30062"/>
                      <a:pt x="26931" y="32645"/>
                    </a:cubicBezTo>
                    <a:cubicBezTo>
                      <a:pt x="26323" y="35199"/>
                      <a:pt x="24104" y="34469"/>
                      <a:pt x="23557" y="32250"/>
                    </a:cubicBezTo>
                    <a:cubicBezTo>
                      <a:pt x="23010" y="30031"/>
                      <a:pt x="20518" y="24469"/>
                      <a:pt x="16870" y="22888"/>
                    </a:cubicBezTo>
                    <a:cubicBezTo>
                      <a:pt x="13192" y="21338"/>
                      <a:pt x="11095" y="22433"/>
                      <a:pt x="10062" y="19150"/>
                    </a:cubicBezTo>
                    <a:cubicBezTo>
                      <a:pt x="9059" y="15837"/>
                      <a:pt x="6353" y="16961"/>
                      <a:pt x="5989" y="15442"/>
                    </a:cubicBezTo>
                    <a:cubicBezTo>
                      <a:pt x="5563" y="13891"/>
                      <a:pt x="4226" y="12767"/>
                      <a:pt x="2615" y="12584"/>
                    </a:cubicBezTo>
                    <a:cubicBezTo>
                      <a:pt x="1703" y="12493"/>
                      <a:pt x="760" y="12736"/>
                      <a:pt x="1" y="13314"/>
                    </a:cubicBezTo>
                    <a:cubicBezTo>
                      <a:pt x="1" y="13314"/>
                      <a:pt x="2767" y="12767"/>
                      <a:pt x="3496" y="15381"/>
                    </a:cubicBezTo>
                    <a:cubicBezTo>
                      <a:pt x="4226" y="17995"/>
                      <a:pt x="2888" y="21034"/>
                      <a:pt x="4773" y="22858"/>
                    </a:cubicBezTo>
                    <a:cubicBezTo>
                      <a:pt x="6657" y="24682"/>
                      <a:pt x="5381" y="26718"/>
                      <a:pt x="8846" y="29089"/>
                    </a:cubicBezTo>
                    <a:cubicBezTo>
                      <a:pt x="12341" y="31460"/>
                      <a:pt x="13071" y="31369"/>
                      <a:pt x="14621" y="33132"/>
                    </a:cubicBezTo>
                    <a:cubicBezTo>
                      <a:pt x="15350" y="33952"/>
                      <a:pt x="16293" y="34317"/>
                      <a:pt x="17083" y="34712"/>
                    </a:cubicBezTo>
                    <a:lnTo>
                      <a:pt x="39485" y="34712"/>
                    </a:lnTo>
                    <a:cubicBezTo>
                      <a:pt x="39758" y="34074"/>
                      <a:pt x="40184" y="33557"/>
                      <a:pt x="40731" y="33162"/>
                    </a:cubicBezTo>
                    <a:cubicBezTo>
                      <a:pt x="42615" y="31886"/>
                      <a:pt x="44318" y="31399"/>
                      <a:pt x="44561" y="289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51"/>
              <p:cNvSpPr/>
              <p:nvPr/>
            </p:nvSpPr>
            <p:spPr>
              <a:xfrm>
                <a:off x="4102175" y="4979075"/>
                <a:ext cx="622375" cy="240925"/>
              </a:xfrm>
              <a:custGeom>
                <a:avLst/>
                <a:gdLst/>
                <a:ahLst/>
                <a:cxnLst/>
                <a:rect l="l" t="t" r="r" b="b"/>
                <a:pathLst>
                  <a:path w="24895" h="9637" extrusionOk="0">
                    <a:moveTo>
                      <a:pt x="11824" y="1916"/>
                    </a:moveTo>
                    <a:cubicBezTo>
                      <a:pt x="8146" y="2098"/>
                      <a:pt x="3952" y="2372"/>
                      <a:pt x="2736" y="1186"/>
                    </a:cubicBezTo>
                    <a:cubicBezTo>
                      <a:pt x="1550" y="1"/>
                      <a:pt x="0" y="791"/>
                      <a:pt x="0" y="791"/>
                    </a:cubicBezTo>
                    <a:cubicBezTo>
                      <a:pt x="0" y="791"/>
                      <a:pt x="2462" y="1521"/>
                      <a:pt x="3101" y="3466"/>
                    </a:cubicBezTo>
                    <a:cubicBezTo>
                      <a:pt x="3739" y="5655"/>
                      <a:pt x="4681" y="7752"/>
                      <a:pt x="5958" y="9636"/>
                    </a:cubicBezTo>
                    <a:lnTo>
                      <a:pt x="24894" y="9636"/>
                    </a:lnTo>
                    <a:cubicBezTo>
                      <a:pt x="22736" y="7448"/>
                      <a:pt x="21338" y="7114"/>
                      <a:pt x="18602" y="6050"/>
                    </a:cubicBezTo>
                    <a:cubicBezTo>
                      <a:pt x="15563" y="4864"/>
                      <a:pt x="15472" y="1734"/>
                      <a:pt x="11824" y="19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51"/>
              <p:cNvSpPr/>
              <p:nvPr/>
            </p:nvSpPr>
            <p:spPr>
              <a:xfrm>
                <a:off x="5469225" y="4964650"/>
                <a:ext cx="341975" cy="255350"/>
              </a:xfrm>
              <a:custGeom>
                <a:avLst/>
                <a:gdLst/>
                <a:ahLst/>
                <a:cxnLst/>
                <a:rect l="l" t="t" r="r" b="b"/>
                <a:pathLst>
                  <a:path w="13679" h="10214" extrusionOk="0">
                    <a:moveTo>
                      <a:pt x="12401" y="0"/>
                    </a:moveTo>
                    <a:cubicBezTo>
                      <a:pt x="12401" y="0"/>
                      <a:pt x="12128" y="3010"/>
                      <a:pt x="9818" y="3374"/>
                    </a:cubicBezTo>
                    <a:cubicBezTo>
                      <a:pt x="7538" y="3709"/>
                      <a:pt x="4559" y="3769"/>
                      <a:pt x="4134" y="6019"/>
                    </a:cubicBezTo>
                    <a:cubicBezTo>
                      <a:pt x="3708" y="8268"/>
                      <a:pt x="3860" y="9058"/>
                      <a:pt x="2614" y="9332"/>
                    </a:cubicBezTo>
                    <a:cubicBezTo>
                      <a:pt x="1702" y="9514"/>
                      <a:pt x="669" y="9605"/>
                      <a:pt x="0" y="10213"/>
                    </a:cubicBezTo>
                    <a:lnTo>
                      <a:pt x="10578" y="10213"/>
                    </a:lnTo>
                    <a:cubicBezTo>
                      <a:pt x="10882" y="8238"/>
                      <a:pt x="12249" y="7873"/>
                      <a:pt x="12949" y="6535"/>
                    </a:cubicBezTo>
                    <a:cubicBezTo>
                      <a:pt x="13678" y="5107"/>
                      <a:pt x="12401" y="0"/>
                      <a:pt x="12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51"/>
              <p:cNvSpPr/>
              <p:nvPr/>
            </p:nvSpPr>
            <p:spPr>
              <a:xfrm>
                <a:off x="4102175" y="4352175"/>
                <a:ext cx="1686225" cy="867825"/>
              </a:xfrm>
              <a:custGeom>
                <a:avLst/>
                <a:gdLst/>
                <a:ahLst/>
                <a:cxnLst/>
                <a:rect l="l" t="t" r="r" b="b"/>
                <a:pathLst>
                  <a:path w="67449" h="34713" extrusionOk="0">
                    <a:moveTo>
                      <a:pt x="1186" y="25624"/>
                    </a:moveTo>
                    <a:cubicBezTo>
                      <a:pt x="760" y="25624"/>
                      <a:pt x="365" y="25715"/>
                      <a:pt x="0" y="25898"/>
                    </a:cubicBezTo>
                    <a:cubicBezTo>
                      <a:pt x="0" y="25898"/>
                      <a:pt x="152" y="25928"/>
                      <a:pt x="426" y="26050"/>
                    </a:cubicBezTo>
                    <a:cubicBezTo>
                      <a:pt x="471" y="26043"/>
                      <a:pt x="518" y="26040"/>
                      <a:pt x="566" y="26040"/>
                    </a:cubicBezTo>
                    <a:cubicBezTo>
                      <a:pt x="2167" y="26040"/>
                      <a:pt x="5290" y="29364"/>
                      <a:pt x="5319" y="29393"/>
                    </a:cubicBezTo>
                    <a:lnTo>
                      <a:pt x="5350" y="29424"/>
                    </a:lnTo>
                    <a:lnTo>
                      <a:pt x="5441" y="29454"/>
                    </a:lnTo>
                    <a:cubicBezTo>
                      <a:pt x="5441" y="29454"/>
                      <a:pt x="10882" y="31247"/>
                      <a:pt x="12493" y="33405"/>
                    </a:cubicBezTo>
                    <a:cubicBezTo>
                      <a:pt x="12858" y="33922"/>
                      <a:pt x="13313" y="34348"/>
                      <a:pt x="13800" y="34712"/>
                    </a:cubicBezTo>
                    <a:lnTo>
                      <a:pt x="14924" y="34712"/>
                    </a:lnTo>
                    <a:cubicBezTo>
                      <a:pt x="14165" y="34348"/>
                      <a:pt x="13465" y="33770"/>
                      <a:pt x="12949" y="33071"/>
                    </a:cubicBezTo>
                    <a:cubicBezTo>
                      <a:pt x="11338" y="30913"/>
                      <a:pt x="6322" y="29150"/>
                      <a:pt x="5684" y="28937"/>
                    </a:cubicBezTo>
                    <a:cubicBezTo>
                      <a:pt x="5289" y="28572"/>
                      <a:pt x="2979" y="26171"/>
                      <a:pt x="1186" y="25624"/>
                    </a:cubicBezTo>
                    <a:close/>
                    <a:moveTo>
                      <a:pt x="13982" y="12615"/>
                    </a:moveTo>
                    <a:cubicBezTo>
                      <a:pt x="13405" y="12736"/>
                      <a:pt x="12858" y="12980"/>
                      <a:pt x="12402" y="13314"/>
                    </a:cubicBezTo>
                    <a:cubicBezTo>
                      <a:pt x="12638" y="13292"/>
                      <a:pt x="12874" y="13271"/>
                      <a:pt x="13100" y="13271"/>
                    </a:cubicBezTo>
                    <a:cubicBezTo>
                      <a:pt x="13194" y="13271"/>
                      <a:pt x="13285" y="13275"/>
                      <a:pt x="13374" y="13283"/>
                    </a:cubicBezTo>
                    <a:cubicBezTo>
                      <a:pt x="13648" y="13223"/>
                      <a:pt x="13921" y="13192"/>
                      <a:pt x="14195" y="13192"/>
                    </a:cubicBezTo>
                    <a:cubicBezTo>
                      <a:pt x="14742" y="13192"/>
                      <a:pt x="15259" y="13375"/>
                      <a:pt x="15715" y="13709"/>
                    </a:cubicBezTo>
                    <a:cubicBezTo>
                      <a:pt x="16079" y="14043"/>
                      <a:pt x="16383" y="14439"/>
                      <a:pt x="16596" y="14894"/>
                    </a:cubicBezTo>
                    <a:cubicBezTo>
                      <a:pt x="16779" y="15350"/>
                      <a:pt x="16900" y="15837"/>
                      <a:pt x="16900" y="16353"/>
                    </a:cubicBezTo>
                    <a:cubicBezTo>
                      <a:pt x="16900" y="17296"/>
                      <a:pt x="17721" y="18116"/>
                      <a:pt x="18481" y="18876"/>
                    </a:cubicBezTo>
                    <a:cubicBezTo>
                      <a:pt x="19028" y="19393"/>
                      <a:pt x="19545" y="19940"/>
                      <a:pt x="19666" y="20396"/>
                    </a:cubicBezTo>
                    <a:cubicBezTo>
                      <a:pt x="19849" y="21095"/>
                      <a:pt x="20791" y="22220"/>
                      <a:pt x="22159" y="23314"/>
                    </a:cubicBezTo>
                    <a:cubicBezTo>
                      <a:pt x="23496" y="24347"/>
                      <a:pt x="24955" y="25229"/>
                      <a:pt x="26536" y="25867"/>
                    </a:cubicBezTo>
                    <a:cubicBezTo>
                      <a:pt x="28268" y="26597"/>
                      <a:pt x="29727" y="28147"/>
                      <a:pt x="31034" y="30031"/>
                    </a:cubicBezTo>
                    <a:cubicBezTo>
                      <a:pt x="32037" y="31521"/>
                      <a:pt x="32949" y="33071"/>
                      <a:pt x="33739" y="34682"/>
                    </a:cubicBezTo>
                    <a:lnTo>
                      <a:pt x="34378" y="34712"/>
                    </a:lnTo>
                    <a:cubicBezTo>
                      <a:pt x="33527" y="32980"/>
                      <a:pt x="32554" y="31308"/>
                      <a:pt x="31490" y="29697"/>
                    </a:cubicBezTo>
                    <a:cubicBezTo>
                      <a:pt x="30122" y="27752"/>
                      <a:pt x="28572" y="26141"/>
                      <a:pt x="26748" y="25381"/>
                    </a:cubicBezTo>
                    <a:cubicBezTo>
                      <a:pt x="25229" y="24743"/>
                      <a:pt x="23800" y="23892"/>
                      <a:pt x="22523" y="22888"/>
                    </a:cubicBezTo>
                    <a:cubicBezTo>
                      <a:pt x="21216" y="21855"/>
                      <a:pt x="20365" y="20852"/>
                      <a:pt x="20213" y="20244"/>
                    </a:cubicBezTo>
                    <a:cubicBezTo>
                      <a:pt x="20031" y="19636"/>
                      <a:pt x="19453" y="19059"/>
                      <a:pt x="18876" y="18481"/>
                    </a:cubicBezTo>
                    <a:cubicBezTo>
                      <a:pt x="18207" y="17782"/>
                      <a:pt x="17478" y="17083"/>
                      <a:pt x="17478" y="16353"/>
                    </a:cubicBezTo>
                    <a:cubicBezTo>
                      <a:pt x="17478" y="15776"/>
                      <a:pt x="17326" y="15198"/>
                      <a:pt x="17113" y="14682"/>
                    </a:cubicBezTo>
                    <a:cubicBezTo>
                      <a:pt x="16870" y="14135"/>
                      <a:pt x="16505" y="13648"/>
                      <a:pt x="16049" y="13283"/>
                    </a:cubicBezTo>
                    <a:cubicBezTo>
                      <a:pt x="15532" y="12828"/>
                      <a:pt x="14864" y="12615"/>
                      <a:pt x="14195" y="12615"/>
                    </a:cubicBezTo>
                    <a:close/>
                    <a:moveTo>
                      <a:pt x="32280" y="1"/>
                    </a:moveTo>
                    <a:cubicBezTo>
                      <a:pt x="32280" y="1"/>
                      <a:pt x="32128" y="305"/>
                      <a:pt x="31916" y="852"/>
                    </a:cubicBezTo>
                    <a:cubicBezTo>
                      <a:pt x="31672" y="4590"/>
                      <a:pt x="33557" y="7964"/>
                      <a:pt x="35198" y="10882"/>
                    </a:cubicBezTo>
                    <a:cubicBezTo>
                      <a:pt x="36353" y="12949"/>
                      <a:pt x="37356" y="14742"/>
                      <a:pt x="37356" y="16201"/>
                    </a:cubicBezTo>
                    <a:cubicBezTo>
                      <a:pt x="37417" y="18177"/>
                      <a:pt x="37812" y="20153"/>
                      <a:pt x="38572" y="21977"/>
                    </a:cubicBezTo>
                    <a:cubicBezTo>
                      <a:pt x="39332" y="23922"/>
                      <a:pt x="40274" y="25806"/>
                      <a:pt x="41369" y="27600"/>
                    </a:cubicBezTo>
                    <a:cubicBezTo>
                      <a:pt x="42220" y="29028"/>
                      <a:pt x="42706" y="31855"/>
                      <a:pt x="42980" y="34712"/>
                    </a:cubicBezTo>
                    <a:lnTo>
                      <a:pt x="43557" y="34712"/>
                    </a:lnTo>
                    <a:cubicBezTo>
                      <a:pt x="43253" y="31764"/>
                      <a:pt x="42767" y="28816"/>
                      <a:pt x="41855" y="27296"/>
                    </a:cubicBezTo>
                    <a:cubicBezTo>
                      <a:pt x="40791" y="25533"/>
                      <a:pt x="39879" y="23679"/>
                      <a:pt x="39089" y="21794"/>
                    </a:cubicBezTo>
                    <a:cubicBezTo>
                      <a:pt x="38360" y="20001"/>
                      <a:pt x="37964" y="18116"/>
                      <a:pt x="37934" y="16201"/>
                    </a:cubicBezTo>
                    <a:cubicBezTo>
                      <a:pt x="37934" y="14590"/>
                      <a:pt x="36901" y="12736"/>
                      <a:pt x="35715" y="10609"/>
                    </a:cubicBezTo>
                    <a:cubicBezTo>
                      <a:pt x="34043" y="7660"/>
                      <a:pt x="32128" y="4256"/>
                      <a:pt x="32493" y="548"/>
                    </a:cubicBezTo>
                    <a:cubicBezTo>
                      <a:pt x="32372" y="183"/>
                      <a:pt x="32280" y="1"/>
                      <a:pt x="32280" y="1"/>
                    </a:cubicBezTo>
                    <a:close/>
                    <a:moveTo>
                      <a:pt x="50366" y="5867"/>
                    </a:moveTo>
                    <a:lnTo>
                      <a:pt x="50366" y="5867"/>
                    </a:lnTo>
                    <a:cubicBezTo>
                      <a:pt x="50366" y="5867"/>
                      <a:pt x="50639" y="6201"/>
                      <a:pt x="51004" y="6688"/>
                    </a:cubicBezTo>
                    <a:cubicBezTo>
                      <a:pt x="52098" y="7751"/>
                      <a:pt x="52858" y="9119"/>
                      <a:pt x="53223" y="10578"/>
                    </a:cubicBezTo>
                    <a:cubicBezTo>
                      <a:pt x="53588" y="12098"/>
                      <a:pt x="53588" y="13466"/>
                      <a:pt x="53375" y="13861"/>
                    </a:cubicBezTo>
                    <a:lnTo>
                      <a:pt x="53375" y="13891"/>
                    </a:lnTo>
                    <a:cubicBezTo>
                      <a:pt x="52858" y="14651"/>
                      <a:pt x="52646" y="15594"/>
                      <a:pt x="52828" y="16505"/>
                    </a:cubicBezTo>
                    <a:cubicBezTo>
                      <a:pt x="53010" y="17539"/>
                      <a:pt x="53497" y="18451"/>
                      <a:pt x="54226" y="19211"/>
                    </a:cubicBezTo>
                    <a:cubicBezTo>
                      <a:pt x="55260" y="20335"/>
                      <a:pt x="54226" y="22341"/>
                      <a:pt x="53314" y="24104"/>
                    </a:cubicBezTo>
                    <a:cubicBezTo>
                      <a:pt x="52585" y="25472"/>
                      <a:pt x="51946" y="26749"/>
                      <a:pt x="52250" y="27630"/>
                    </a:cubicBezTo>
                    <a:cubicBezTo>
                      <a:pt x="52767" y="28998"/>
                      <a:pt x="51642" y="30335"/>
                      <a:pt x="49971" y="32372"/>
                    </a:cubicBezTo>
                    <a:cubicBezTo>
                      <a:pt x="49606" y="32797"/>
                      <a:pt x="49211" y="33253"/>
                      <a:pt x="48816" y="33740"/>
                    </a:cubicBezTo>
                    <a:cubicBezTo>
                      <a:pt x="48572" y="34044"/>
                      <a:pt x="48329" y="34348"/>
                      <a:pt x="48086" y="34712"/>
                    </a:cubicBezTo>
                    <a:lnTo>
                      <a:pt x="48816" y="34712"/>
                    </a:lnTo>
                    <a:cubicBezTo>
                      <a:pt x="48998" y="34500"/>
                      <a:pt x="49150" y="34287"/>
                      <a:pt x="49302" y="34104"/>
                    </a:cubicBezTo>
                    <a:cubicBezTo>
                      <a:pt x="49667" y="33618"/>
                      <a:pt x="50062" y="33162"/>
                      <a:pt x="50427" y="32706"/>
                    </a:cubicBezTo>
                    <a:cubicBezTo>
                      <a:pt x="52250" y="30548"/>
                      <a:pt x="53436" y="29089"/>
                      <a:pt x="52828" y="27448"/>
                    </a:cubicBezTo>
                    <a:cubicBezTo>
                      <a:pt x="52615" y="26810"/>
                      <a:pt x="53223" y="25624"/>
                      <a:pt x="53861" y="24347"/>
                    </a:cubicBezTo>
                    <a:cubicBezTo>
                      <a:pt x="54864" y="22433"/>
                      <a:pt x="55989" y="20274"/>
                      <a:pt x="54682" y="18815"/>
                    </a:cubicBezTo>
                    <a:cubicBezTo>
                      <a:pt x="54044" y="18147"/>
                      <a:pt x="53618" y="17326"/>
                      <a:pt x="53436" y="16414"/>
                    </a:cubicBezTo>
                    <a:cubicBezTo>
                      <a:pt x="53284" y="15654"/>
                      <a:pt x="53436" y="14864"/>
                      <a:pt x="53861" y="14195"/>
                    </a:cubicBezTo>
                    <a:lnTo>
                      <a:pt x="53861" y="14165"/>
                    </a:lnTo>
                    <a:cubicBezTo>
                      <a:pt x="54135" y="13679"/>
                      <a:pt x="54196" y="12128"/>
                      <a:pt x="53770" y="10457"/>
                    </a:cubicBezTo>
                    <a:cubicBezTo>
                      <a:pt x="53405" y="8937"/>
                      <a:pt x="52646" y="7569"/>
                      <a:pt x="51582" y="6444"/>
                    </a:cubicBezTo>
                    <a:cubicBezTo>
                      <a:pt x="51187" y="6232"/>
                      <a:pt x="50761" y="6049"/>
                      <a:pt x="50366" y="5867"/>
                    </a:cubicBezTo>
                    <a:close/>
                    <a:moveTo>
                      <a:pt x="67083" y="24499"/>
                    </a:moveTo>
                    <a:cubicBezTo>
                      <a:pt x="67053" y="24834"/>
                      <a:pt x="66992" y="25138"/>
                      <a:pt x="66901" y="25442"/>
                    </a:cubicBezTo>
                    <a:cubicBezTo>
                      <a:pt x="66901" y="27600"/>
                      <a:pt x="65624" y="28785"/>
                      <a:pt x="64652" y="29727"/>
                    </a:cubicBezTo>
                    <a:cubicBezTo>
                      <a:pt x="64044" y="30275"/>
                      <a:pt x="63558" y="30731"/>
                      <a:pt x="63466" y="31308"/>
                    </a:cubicBezTo>
                    <a:cubicBezTo>
                      <a:pt x="63345" y="31946"/>
                      <a:pt x="62980" y="32554"/>
                      <a:pt x="62494" y="33010"/>
                    </a:cubicBezTo>
                    <a:cubicBezTo>
                      <a:pt x="61825" y="33618"/>
                      <a:pt x="61065" y="34135"/>
                      <a:pt x="60214" y="34469"/>
                    </a:cubicBezTo>
                    <a:lnTo>
                      <a:pt x="59819" y="34652"/>
                    </a:lnTo>
                    <a:lnTo>
                      <a:pt x="59697" y="34712"/>
                    </a:lnTo>
                    <a:lnTo>
                      <a:pt x="61035" y="34712"/>
                    </a:lnTo>
                    <a:cubicBezTo>
                      <a:pt x="61703" y="34378"/>
                      <a:pt x="62342" y="33952"/>
                      <a:pt x="62889" y="33436"/>
                    </a:cubicBezTo>
                    <a:cubicBezTo>
                      <a:pt x="63466" y="32889"/>
                      <a:pt x="63862" y="32190"/>
                      <a:pt x="64014" y="31399"/>
                    </a:cubicBezTo>
                    <a:cubicBezTo>
                      <a:pt x="64105" y="31004"/>
                      <a:pt x="64530" y="30639"/>
                      <a:pt x="65047" y="30123"/>
                    </a:cubicBezTo>
                    <a:cubicBezTo>
                      <a:pt x="66020" y="29241"/>
                      <a:pt x="67235" y="28056"/>
                      <a:pt x="67448" y="26080"/>
                    </a:cubicBezTo>
                    <a:cubicBezTo>
                      <a:pt x="67266" y="25168"/>
                      <a:pt x="67083" y="24499"/>
                      <a:pt x="67083" y="2449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6" name="Google Shape;3376;p51"/>
            <p:cNvGrpSpPr/>
            <p:nvPr/>
          </p:nvGrpSpPr>
          <p:grpSpPr>
            <a:xfrm>
              <a:off x="4387657" y="3694416"/>
              <a:ext cx="1252400" cy="1473059"/>
              <a:chOff x="2634050" y="3784550"/>
              <a:chExt cx="1220425" cy="1435450"/>
            </a:xfrm>
          </p:grpSpPr>
          <p:sp>
            <p:nvSpPr>
              <p:cNvPr id="3377" name="Google Shape;3377;p51"/>
              <p:cNvSpPr/>
              <p:nvPr/>
            </p:nvSpPr>
            <p:spPr>
              <a:xfrm>
                <a:off x="3062625" y="4406125"/>
                <a:ext cx="486375" cy="813875"/>
              </a:xfrm>
              <a:custGeom>
                <a:avLst/>
                <a:gdLst/>
                <a:ahLst/>
                <a:cxnLst/>
                <a:rect l="l" t="t" r="r" b="b"/>
                <a:pathLst>
                  <a:path w="19455" h="32555" extrusionOk="0">
                    <a:moveTo>
                      <a:pt x="18390" y="32554"/>
                    </a:moveTo>
                    <a:cubicBezTo>
                      <a:pt x="15229" y="29059"/>
                      <a:pt x="12463" y="25259"/>
                      <a:pt x="10092" y="21186"/>
                    </a:cubicBezTo>
                    <a:cubicBezTo>
                      <a:pt x="1" y="3648"/>
                      <a:pt x="457" y="1095"/>
                      <a:pt x="457" y="1095"/>
                    </a:cubicBezTo>
                    <a:cubicBezTo>
                      <a:pt x="457" y="1095"/>
                      <a:pt x="578" y="1"/>
                      <a:pt x="1399" y="2554"/>
                    </a:cubicBezTo>
                    <a:cubicBezTo>
                      <a:pt x="2189" y="5107"/>
                      <a:pt x="6141" y="12706"/>
                      <a:pt x="11582" y="21855"/>
                    </a:cubicBezTo>
                    <a:cubicBezTo>
                      <a:pt x="13861" y="25655"/>
                      <a:pt x="16506" y="29241"/>
                      <a:pt x="19454" y="325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51"/>
              <p:cNvSpPr/>
              <p:nvPr/>
            </p:nvSpPr>
            <p:spPr>
              <a:xfrm>
                <a:off x="2820975" y="3784550"/>
                <a:ext cx="262200" cy="674025"/>
              </a:xfrm>
              <a:custGeom>
                <a:avLst/>
                <a:gdLst/>
                <a:ahLst/>
                <a:cxnLst/>
                <a:rect l="l" t="t" r="r" b="b"/>
                <a:pathLst>
                  <a:path w="10488" h="26961" extrusionOk="0">
                    <a:moveTo>
                      <a:pt x="10488" y="26961"/>
                    </a:moveTo>
                    <a:cubicBezTo>
                      <a:pt x="10488" y="19271"/>
                      <a:pt x="1" y="0"/>
                      <a:pt x="1" y="0"/>
                    </a:cubicBezTo>
                    <a:cubicBezTo>
                      <a:pt x="1" y="0"/>
                      <a:pt x="2524" y="10699"/>
                      <a:pt x="4834" y="17630"/>
                    </a:cubicBezTo>
                    <a:cubicBezTo>
                      <a:pt x="7174" y="24590"/>
                      <a:pt x="10488" y="26961"/>
                      <a:pt x="10488" y="269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51"/>
              <p:cNvSpPr/>
              <p:nvPr/>
            </p:nvSpPr>
            <p:spPr>
              <a:xfrm>
                <a:off x="3105950" y="4119650"/>
                <a:ext cx="137550" cy="398200"/>
              </a:xfrm>
              <a:custGeom>
                <a:avLst/>
                <a:gdLst/>
                <a:ahLst/>
                <a:cxnLst/>
                <a:rect l="l" t="t" r="r" b="b"/>
                <a:pathLst>
                  <a:path w="5502" h="15928" extrusionOk="0">
                    <a:moveTo>
                      <a:pt x="4590" y="1"/>
                    </a:moveTo>
                    <a:cubicBezTo>
                      <a:pt x="4590" y="1"/>
                      <a:pt x="2493" y="5593"/>
                      <a:pt x="1277" y="9514"/>
                    </a:cubicBezTo>
                    <a:cubicBezTo>
                      <a:pt x="61" y="13405"/>
                      <a:pt x="0" y="15928"/>
                      <a:pt x="0" y="15928"/>
                    </a:cubicBezTo>
                    <a:cubicBezTo>
                      <a:pt x="5502" y="13314"/>
                      <a:pt x="4590" y="1"/>
                      <a:pt x="4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51"/>
              <p:cNvSpPr/>
              <p:nvPr/>
            </p:nvSpPr>
            <p:spPr>
              <a:xfrm>
                <a:off x="3220700" y="4311150"/>
                <a:ext cx="286500" cy="433150"/>
              </a:xfrm>
              <a:custGeom>
                <a:avLst/>
                <a:gdLst/>
                <a:ahLst/>
                <a:cxnLst/>
                <a:rect l="l" t="t" r="r" b="b"/>
                <a:pathLst>
                  <a:path w="11460" h="17326" extrusionOk="0">
                    <a:moveTo>
                      <a:pt x="0" y="17326"/>
                    </a:moveTo>
                    <a:cubicBezTo>
                      <a:pt x="4408" y="14985"/>
                      <a:pt x="11459" y="0"/>
                      <a:pt x="11459" y="0"/>
                    </a:cubicBezTo>
                    <a:cubicBezTo>
                      <a:pt x="11459" y="0"/>
                      <a:pt x="6018" y="5563"/>
                      <a:pt x="3131" y="9879"/>
                    </a:cubicBezTo>
                    <a:cubicBezTo>
                      <a:pt x="243" y="14225"/>
                      <a:pt x="0" y="17326"/>
                      <a:pt x="0" y="173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51"/>
              <p:cNvSpPr/>
              <p:nvPr/>
            </p:nvSpPr>
            <p:spPr>
              <a:xfrm>
                <a:off x="3163700" y="4172850"/>
                <a:ext cx="215825" cy="463550"/>
              </a:xfrm>
              <a:custGeom>
                <a:avLst/>
                <a:gdLst/>
                <a:ahLst/>
                <a:cxnLst/>
                <a:rect l="l" t="t" r="r" b="b"/>
                <a:pathLst>
                  <a:path w="8633" h="18542" extrusionOk="0">
                    <a:moveTo>
                      <a:pt x="122" y="18542"/>
                    </a:moveTo>
                    <a:cubicBezTo>
                      <a:pt x="3952" y="17326"/>
                      <a:pt x="8633" y="0"/>
                      <a:pt x="8633" y="0"/>
                    </a:cubicBezTo>
                    <a:cubicBezTo>
                      <a:pt x="8633" y="0"/>
                      <a:pt x="3435" y="8420"/>
                      <a:pt x="1733" y="12645"/>
                    </a:cubicBezTo>
                    <a:cubicBezTo>
                      <a:pt x="0" y="16839"/>
                      <a:pt x="122" y="18542"/>
                      <a:pt x="122" y="1854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51"/>
              <p:cNvSpPr/>
              <p:nvPr/>
            </p:nvSpPr>
            <p:spPr>
              <a:xfrm>
                <a:off x="3286050" y="4423600"/>
                <a:ext cx="285725" cy="440775"/>
              </a:xfrm>
              <a:custGeom>
                <a:avLst/>
                <a:gdLst/>
                <a:ahLst/>
                <a:cxnLst/>
                <a:rect l="l" t="t" r="r" b="b"/>
                <a:pathLst>
                  <a:path w="11429" h="17631" extrusionOk="0">
                    <a:moveTo>
                      <a:pt x="0" y="17569"/>
                    </a:moveTo>
                    <a:cubicBezTo>
                      <a:pt x="1459" y="17630"/>
                      <a:pt x="3040" y="15776"/>
                      <a:pt x="5167" y="11065"/>
                    </a:cubicBezTo>
                    <a:cubicBezTo>
                      <a:pt x="7265" y="6323"/>
                      <a:pt x="11429" y="1"/>
                      <a:pt x="11429" y="1"/>
                    </a:cubicBezTo>
                    <a:cubicBezTo>
                      <a:pt x="11429" y="1"/>
                      <a:pt x="5563" y="6171"/>
                      <a:pt x="3040" y="10761"/>
                    </a:cubicBezTo>
                    <a:cubicBezTo>
                      <a:pt x="517" y="15381"/>
                      <a:pt x="0" y="17569"/>
                      <a:pt x="0" y="1756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51"/>
              <p:cNvSpPr/>
              <p:nvPr/>
            </p:nvSpPr>
            <p:spPr>
              <a:xfrm>
                <a:off x="3479825" y="4874225"/>
                <a:ext cx="312325" cy="279650"/>
              </a:xfrm>
              <a:custGeom>
                <a:avLst/>
                <a:gdLst/>
                <a:ahLst/>
                <a:cxnLst/>
                <a:rect l="l" t="t" r="r" b="b"/>
                <a:pathLst>
                  <a:path w="12493" h="11186" extrusionOk="0">
                    <a:moveTo>
                      <a:pt x="4651" y="6079"/>
                    </a:moveTo>
                    <a:cubicBezTo>
                      <a:pt x="669" y="8906"/>
                      <a:pt x="0" y="11186"/>
                      <a:pt x="0" y="11186"/>
                    </a:cubicBezTo>
                    <a:cubicBezTo>
                      <a:pt x="4681" y="10213"/>
                      <a:pt x="12493" y="0"/>
                      <a:pt x="12493" y="0"/>
                    </a:cubicBezTo>
                    <a:cubicBezTo>
                      <a:pt x="12493" y="0"/>
                      <a:pt x="8663" y="3222"/>
                      <a:pt x="4651" y="6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51"/>
              <p:cNvSpPr/>
              <p:nvPr/>
            </p:nvSpPr>
            <p:spPr>
              <a:xfrm>
                <a:off x="3496525" y="5004175"/>
                <a:ext cx="345025" cy="203675"/>
              </a:xfrm>
              <a:custGeom>
                <a:avLst/>
                <a:gdLst/>
                <a:ahLst/>
                <a:cxnLst/>
                <a:rect l="l" t="t" r="r" b="b"/>
                <a:pathLst>
                  <a:path w="13801" h="8147" extrusionOk="0">
                    <a:moveTo>
                      <a:pt x="13800" y="0"/>
                    </a:moveTo>
                    <a:cubicBezTo>
                      <a:pt x="13800" y="0"/>
                      <a:pt x="9819" y="3678"/>
                      <a:pt x="6384" y="3951"/>
                    </a:cubicBezTo>
                    <a:cubicBezTo>
                      <a:pt x="2919" y="4255"/>
                      <a:pt x="1" y="6748"/>
                      <a:pt x="1" y="6748"/>
                    </a:cubicBezTo>
                    <a:cubicBezTo>
                      <a:pt x="7843" y="8146"/>
                      <a:pt x="13800" y="0"/>
                      <a:pt x="138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51"/>
              <p:cNvSpPr/>
              <p:nvPr/>
            </p:nvSpPr>
            <p:spPr>
              <a:xfrm>
                <a:off x="3386350" y="4582425"/>
                <a:ext cx="323725" cy="457475"/>
              </a:xfrm>
              <a:custGeom>
                <a:avLst/>
                <a:gdLst/>
                <a:ahLst/>
                <a:cxnLst/>
                <a:rect l="l" t="t" r="r" b="b"/>
                <a:pathLst>
                  <a:path w="12949" h="18299" extrusionOk="0">
                    <a:moveTo>
                      <a:pt x="0" y="18086"/>
                    </a:moveTo>
                    <a:cubicBezTo>
                      <a:pt x="1703" y="18299"/>
                      <a:pt x="5380" y="15137"/>
                      <a:pt x="6931" y="10700"/>
                    </a:cubicBezTo>
                    <a:cubicBezTo>
                      <a:pt x="8481" y="6232"/>
                      <a:pt x="12949" y="0"/>
                      <a:pt x="12949" y="0"/>
                    </a:cubicBezTo>
                    <a:cubicBezTo>
                      <a:pt x="12949" y="0"/>
                      <a:pt x="6809" y="6201"/>
                      <a:pt x="5016" y="10396"/>
                    </a:cubicBezTo>
                    <a:cubicBezTo>
                      <a:pt x="3253" y="14560"/>
                      <a:pt x="0" y="18086"/>
                      <a:pt x="0" y="1808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51"/>
              <p:cNvSpPr/>
              <p:nvPr/>
            </p:nvSpPr>
            <p:spPr>
              <a:xfrm>
                <a:off x="3333925" y="4476800"/>
                <a:ext cx="335875" cy="484825"/>
              </a:xfrm>
              <a:custGeom>
                <a:avLst/>
                <a:gdLst/>
                <a:ahLst/>
                <a:cxnLst/>
                <a:rect l="l" t="t" r="r" b="b"/>
                <a:pathLst>
                  <a:path w="13435" h="19393" extrusionOk="0">
                    <a:moveTo>
                      <a:pt x="0" y="19180"/>
                    </a:moveTo>
                    <a:cubicBezTo>
                      <a:pt x="1368" y="19393"/>
                      <a:pt x="4407" y="15320"/>
                      <a:pt x="6414" y="10639"/>
                    </a:cubicBezTo>
                    <a:cubicBezTo>
                      <a:pt x="8389" y="5988"/>
                      <a:pt x="13435" y="0"/>
                      <a:pt x="13435" y="0"/>
                    </a:cubicBezTo>
                    <a:cubicBezTo>
                      <a:pt x="10912" y="2098"/>
                      <a:pt x="8632" y="4469"/>
                      <a:pt x="6657" y="7052"/>
                    </a:cubicBezTo>
                    <a:cubicBezTo>
                      <a:pt x="3496" y="11277"/>
                      <a:pt x="0" y="19180"/>
                      <a:pt x="0" y="1918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51"/>
              <p:cNvSpPr/>
              <p:nvPr/>
            </p:nvSpPr>
            <p:spPr>
              <a:xfrm>
                <a:off x="3437250" y="4744275"/>
                <a:ext cx="358700" cy="360975"/>
              </a:xfrm>
              <a:custGeom>
                <a:avLst/>
                <a:gdLst/>
                <a:ahLst/>
                <a:cxnLst/>
                <a:rect l="l" t="t" r="r" b="b"/>
                <a:pathLst>
                  <a:path w="14348" h="14439" extrusionOk="0">
                    <a:moveTo>
                      <a:pt x="1" y="14439"/>
                    </a:moveTo>
                    <a:cubicBezTo>
                      <a:pt x="4044" y="13952"/>
                      <a:pt x="14348" y="1"/>
                      <a:pt x="14348" y="1"/>
                    </a:cubicBezTo>
                    <a:cubicBezTo>
                      <a:pt x="14348" y="1"/>
                      <a:pt x="11187" y="2250"/>
                      <a:pt x="6293" y="6475"/>
                    </a:cubicBezTo>
                    <a:cubicBezTo>
                      <a:pt x="1430" y="10700"/>
                      <a:pt x="1" y="14439"/>
                      <a:pt x="1" y="144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51"/>
              <p:cNvSpPr/>
              <p:nvPr/>
            </p:nvSpPr>
            <p:spPr>
              <a:xfrm>
                <a:off x="3336200" y="5146250"/>
                <a:ext cx="136050" cy="73750"/>
              </a:xfrm>
              <a:custGeom>
                <a:avLst/>
                <a:gdLst/>
                <a:ahLst/>
                <a:cxnLst/>
                <a:rect l="l" t="t" r="r" b="b"/>
                <a:pathLst>
                  <a:path w="5442" h="2950" extrusionOk="0">
                    <a:moveTo>
                      <a:pt x="0" y="2949"/>
                    </a:moveTo>
                    <a:lnTo>
                      <a:pt x="3405" y="2949"/>
                    </a:lnTo>
                    <a:cubicBezTo>
                      <a:pt x="4195" y="2068"/>
                      <a:pt x="4894" y="1095"/>
                      <a:pt x="5441" y="1"/>
                    </a:cubicBezTo>
                    <a:cubicBezTo>
                      <a:pt x="4195" y="305"/>
                      <a:pt x="2189" y="1460"/>
                      <a:pt x="0" y="294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51"/>
              <p:cNvSpPr/>
              <p:nvPr/>
            </p:nvSpPr>
            <p:spPr>
              <a:xfrm>
                <a:off x="2926600" y="4998075"/>
                <a:ext cx="449125" cy="125425"/>
              </a:xfrm>
              <a:custGeom>
                <a:avLst/>
                <a:gdLst/>
                <a:ahLst/>
                <a:cxnLst/>
                <a:rect l="l" t="t" r="r" b="b"/>
                <a:pathLst>
                  <a:path w="17965" h="5017" extrusionOk="0">
                    <a:moveTo>
                      <a:pt x="17965" y="1065"/>
                    </a:moveTo>
                    <a:cubicBezTo>
                      <a:pt x="16962" y="1"/>
                      <a:pt x="14773" y="62"/>
                      <a:pt x="10913" y="1247"/>
                    </a:cubicBezTo>
                    <a:cubicBezTo>
                      <a:pt x="7053" y="2432"/>
                      <a:pt x="1" y="4864"/>
                      <a:pt x="1" y="4864"/>
                    </a:cubicBezTo>
                    <a:cubicBezTo>
                      <a:pt x="1" y="4864"/>
                      <a:pt x="2524" y="5016"/>
                      <a:pt x="6658" y="4165"/>
                    </a:cubicBezTo>
                    <a:cubicBezTo>
                      <a:pt x="10761" y="3284"/>
                      <a:pt x="17965" y="1065"/>
                      <a:pt x="17965" y="106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51"/>
              <p:cNvSpPr/>
              <p:nvPr/>
            </p:nvSpPr>
            <p:spPr>
              <a:xfrm>
                <a:off x="3048950" y="5061925"/>
                <a:ext cx="376925" cy="158075"/>
              </a:xfrm>
              <a:custGeom>
                <a:avLst/>
                <a:gdLst/>
                <a:ahLst/>
                <a:cxnLst/>
                <a:rect l="l" t="t" r="r" b="b"/>
                <a:pathLst>
                  <a:path w="15077" h="6323" extrusionOk="0">
                    <a:moveTo>
                      <a:pt x="1" y="6322"/>
                    </a:moveTo>
                    <a:lnTo>
                      <a:pt x="3922" y="6322"/>
                    </a:lnTo>
                    <a:cubicBezTo>
                      <a:pt x="8876" y="4407"/>
                      <a:pt x="15077" y="1246"/>
                      <a:pt x="15077" y="1246"/>
                    </a:cubicBezTo>
                    <a:cubicBezTo>
                      <a:pt x="12007" y="0"/>
                      <a:pt x="4773" y="3617"/>
                      <a:pt x="1" y="632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51"/>
              <p:cNvSpPr/>
              <p:nvPr/>
            </p:nvSpPr>
            <p:spPr>
              <a:xfrm>
                <a:off x="3447150" y="5180450"/>
                <a:ext cx="49400" cy="39550"/>
              </a:xfrm>
              <a:custGeom>
                <a:avLst/>
                <a:gdLst/>
                <a:ahLst/>
                <a:cxnLst/>
                <a:rect l="l" t="t" r="r" b="b"/>
                <a:pathLst>
                  <a:path w="1976" h="1582" extrusionOk="0">
                    <a:moveTo>
                      <a:pt x="0" y="1581"/>
                    </a:moveTo>
                    <a:lnTo>
                      <a:pt x="1702" y="1581"/>
                    </a:lnTo>
                    <a:cubicBezTo>
                      <a:pt x="1824" y="1065"/>
                      <a:pt x="1915" y="518"/>
                      <a:pt x="1976" y="1"/>
                    </a:cubicBezTo>
                    <a:cubicBezTo>
                      <a:pt x="1216" y="396"/>
                      <a:pt x="547" y="943"/>
                      <a:pt x="0" y="158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51"/>
              <p:cNvSpPr/>
              <p:nvPr/>
            </p:nvSpPr>
            <p:spPr>
              <a:xfrm>
                <a:off x="3542875" y="5156900"/>
                <a:ext cx="311600" cy="63100"/>
              </a:xfrm>
              <a:custGeom>
                <a:avLst/>
                <a:gdLst/>
                <a:ahLst/>
                <a:cxnLst/>
                <a:rect l="l" t="t" r="r" b="b"/>
                <a:pathLst>
                  <a:path w="12464" h="2524" extrusionOk="0">
                    <a:moveTo>
                      <a:pt x="4743" y="1125"/>
                    </a:moveTo>
                    <a:cubicBezTo>
                      <a:pt x="3071" y="1186"/>
                      <a:pt x="1460" y="1672"/>
                      <a:pt x="1" y="2523"/>
                    </a:cubicBezTo>
                    <a:lnTo>
                      <a:pt x="6506" y="2523"/>
                    </a:lnTo>
                    <a:cubicBezTo>
                      <a:pt x="8573" y="1855"/>
                      <a:pt x="10548" y="1004"/>
                      <a:pt x="12463" y="1"/>
                    </a:cubicBezTo>
                    <a:cubicBezTo>
                      <a:pt x="12463" y="1"/>
                      <a:pt x="7782" y="943"/>
                      <a:pt x="4743" y="112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51"/>
              <p:cNvSpPr/>
              <p:nvPr/>
            </p:nvSpPr>
            <p:spPr>
              <a:xfrm>
                <a:off x="2653050" y="4300500"/>
                <a:ext cx="450650" cy="218125"/>
              </a:xfrm>
              <a:custGeom>
                <a:avLst/>
                <a:gdLst/>
                <a:ahLst/>
                <a:cxnLst/>
                <a:rect l="l" t="t" r="r" b="b"/>
                <a:pathLst>
                  <a:path w="18026" h="8725" extrusionOk="0">
                    <a:moveTo>
                      <a:pt x="7296" y="5563"/>
                    </a:moveTo>
                    <a:cubicBezTo>
                      <a:pt x="10578" y="7478"/>
                      <a:pt x="14256" y="8572"/>
                      <a:pt x="18025" y="8724"/>
                    </a:cubicBezTo>
                    <a:cubicBezTo>
                      <a:pt x="17387" y="7508"/>
                      <a:pt x="14499" y="6505"/>
                      <a:pt x="9575" y="4803"/>
                    </a:cubicBezTo>
                    <a:cubicBezTo>
                      <a:pt x="4651" y="3131"/>
                      <a:pt x="1" y="1"/>
                      <a:pt x="1" y="1"/>
                    </a:cubicBezTo>
                    <a:cubicBezTo>
                      <a:pt x="1" y="1"/>
                      <a:pt x="1794" y="2341"/>
                      <a:pt x="7296" y="556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51"/>
              <p:cNvSpPr/>
              <p:nvPr/>
            </p:nvSpPr>
            <p:spPr>
              <a:xfrm>
                <a:off x="2634050" y="4445650"/>
                <a:ext cx="520550" cy="173275"/>
              </a:xfrm>
              <a:custGeom>
                <a:avLst/>
                <a:gdLst/>
                <a:ahLst/>
                <a:cxnLst/>
                <a:rect l="l" t="t" r="r" b="b"/>
                <a:pathLst>
                  <a:path w="20822" h="6931" extrusionOk="0">
                    <a:moveTo>
                      <a:pt x="20822" y="6930"/>
                    </a:moveTo>
                    <a:cubicBezTo>
                      <a:pt x="20062" y="5684"/>
                      <a:pt x="16171" y="4225"/>
                      <a:pt x="11703" y="3526"/>
                    </a:cubicBezTo>
                    <a:cubicBezTo>
                      <a:pt x="7204" y="2827"/>
                      <a:pt x="1" y="0"/>
                      <a:pt x="1" y="0"/>
                    </a:cubicBezTo>
                    <a:cubicBezTo>
                      <a:pt x="2827" y="1824"/>
                      <a:pt x="5776" y="3435"/>
                      <a:pt x="8846" y="4772"/>
                    </a:cubicBezTo>
                    <a:cubicBezTo>
                      <a:pt x="13709" y="6839"/>
                      <a:pt x="20822" y="6930"/>
                      <a:pt x="20822" y="69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51"/>
              <p:cNvSpPr/>
              <p:nvPr/>
            </p:nvSpPr>
            <p:spPr>
              <a:xfrm>
                <a:off x="2694075" y="4609775"/>
                <a:ext cx="522075" cy="122375"/>
              </a:xfrm>
              <a:custGeom>
                <a:avLst/>
                <a:gdLst/>
                <a:ahLst/>
                <a:cxnLst/>
                <a:rect l="l" t="t" r="r" b="b"/>
                <a:pathLst>
                  <a:path w="20883" h="4895" extrusionOk="0">
                    <a:moveTo>
                      <a:pt x="20883" y="4894"/>
                    </a:moveTo>
                    <a:cubicBezTo>
                      <a:pt x="18998" y="2706"/>
                      <a:pt x="15655" y="1764"/>
                      <a:pt x="11582" y="1551"/>
                    </a:cubicBezTo>
                    <a:cubicBezTo>
                      <a:pt x="7478" y="1369"/>
                      <a:pt x="1" y="1"/>
                      <a:pt x="1" y="1"/>
                    </a:cubicBezTo>
                    <a:cubicBezTo>
                      <a:pt x="2919" y="1460"/>
                      <a:pt x="6019" y="2584"/>
                      <a:pt x="9211" y="3344"/>
                    </a:cubicBezTo>
                    <a:cubicBezTo>
                      <a:pt x="13041" y="4195"/>
                      <a:pt x="16962" y="4712"/>
                      <a:pt x="20883" y="489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51"/>
              <p:cNvSpPr/>
              <p:nvPr/>
            </p:nvSpPr>
            <p:spPr>
              <a:xfrm>
                <a:off x="2727525" y="4765550"/>
                <a:ext cx="554750" cy="122375"/>
              </a:xfrm>
              <a:custGeom>
                <a:avLst/>
                <a:gdLst/>
                <a:ahLst/>
                <a:cxnLst/>
                <a:rect l="l" t="t" r="r" b="b"/>
                <a:pathLst>
                  <a:path w="22190" h="4895" extrusionOk="0">
                    <a:moveTo>
                      <a:pt x="22189" y="3648"/>
                    </a:moveTo>
                    <a:cubicBezTo>
                      <a:pt x="20700" y="1308"/>
                      <a:pt x="15259" y="2159"/>
                      <a:pt x="11064" y="2584"/>
                    </a:cubicBezTo>
                    <a:cubicBezTo>
                      <a:pt x="6900" y="2980"/>
                      <a:pt x="0" y="1"/>
                      <a:pt x="0" y="1"/>
                    </a:cubicBezTo>
                    <a:cubicBezTo>
                      <a:pt x="0" y="1"/>
                      <a:pt x="4256" y="3223"/>
                      <a:pt x="9514" y="4074"/>
                    </a:cubicBezTo>
                    <a:cubicBezTo>
                      <a:pt x="14803" y="4894"/>
                      <a:pt x="22189" y="3648"/>
                      <a:pt x="22189" y="364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51"/>
              <p:cNvSpPr/>
              <p:nvPr/>
            </p:nvSpPr>
            <p:spPr>
              <a:xfrm>
                <a:off x="2794400" y="4888650"/>
                <a:ext cx="533450" cy="95025"/>
              </a:xfrm>
              <a:custGeom>
                <a:avLst/>
                <a:gdLst/>
                <a:ahLst/>
                <a:cxnLst/>
                <a:rect l="l" t="t" r="r" b="b"/>
                <a:pathLst>
                  <a:path w="21338" h="3801" extrusionOk="0">
                    <a:moveTo>
                      <a:pt x="21338" y="2250"/>
                    </a:moveTo>
                    <a:cubicBezTo>
                      <a:pt x="20244" y="1338"/>
                      <a:pt x="18845" y="852"/>
                      <a:pt x="17386" y="852"/>
                    </a:cubicBezTo>
                    <a:cubicBezTo>
                      <a:pt x="14864" y="822"/>
                      <a:pt x="12554" y="1369"/>
                      <a:pt x="8055" y="518"/>
                    </a:cubicBezTo>
                    <a:cubicBezTo>
                      <a:pt x="5380" y="1"/>
                      <a:pt x="2614" y="122"/>
                      <a:pt x="0" y="913"/>
                    </a:cubicBezTo>
                    <a:cubicBezTo>
                      <a:pt x="1094" y="943"/>
                      <a:pt x="2189" y="1034"/>
                      <a:pt x="3252" y="1217"/>
                    </a:cubicBezTo>
                    <a:cubicBezTo>
                      <a:pt x="5076" y="1490"/>
                      <a:pt x="6687" y="2341"/>
                      <a:pt x="11915" y="3253"/>
                    </a:cubicBezTo>
                    <a:cubicBezTo>
                      <a:pt x="15107" y="3800"/>
                      <a:pt x="18359" y="3436"/>
                      <a:pt x="21338" y="225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8" name="Google Shape;3398;p51"/>
            <p:cNvGrpSpPr/>
            <p:nvPr/>
          </p:nvGrpSpPr>
          <p:grpSpPr>
            <a:xfrm>
              <a:off x="4159060" y="4439610"/>
              <a:ext cx="701773" cy="702653"/>
              <a:chOff x="5856000" y="4600650"/>
              <a:chExt cx="618575" cy="619350"/>
            </a:xfrm>
          </p:grpSpPr>
          <p:sp>
            <p:nvSpPr>
              <p:cNvPr id="3399" name="Google Shape;3399;p51"/>
              <p:cNvSpPr/>
              <p:nvPr/>
            </p:nvSpPr>
            <p:spPr>
              <a:xfrm>
                <a:off x="5909200" y="5028475"/>
                <a:ext cx="438475" cy="120100"/>
              </a:xfrm>
              <a:custGeom>
                <a:avLst/>
                <a:gdLst/>
                <a:ahLst/>
                <a:cxnLst/>
                <a:rect l="l" t="t" r="r" b="b"/>
                <a:pathLst>
                  <a:path w="17539" h="4804" extrusionOk="0">
                    <a:moveTo>
                      <a:pt x="3617" y="4469"/>
                    </a:moveTo>
                    <a:cubicBezTo>
                      <a:pt x="5380" y="4803"/>
                      <a:pt x="8085" y="4317"/>
                      <a:pt x="11915" y="2827"/>
                    </a:cubicBezTo>
                    <a:cubicBezTo>
                      <a:pt x="15745" y="1338"/>
                      <a:pt x="17538" y="3952"/>
                      <a:pt x="17538" y="3952"/>
                    </a:cubicBezTo>
                    <a:cubicBezTo>
                      <a:pt x="17447" y="3648"/>
                      <a:pt x="17356" y="3344"/>
                      <a:pt x="17234" y="3040"/>
                    </a:cubicBezTo>
                    <a:cubicBezTo>
                      <a:pt x="16201" y="1"/>
                      <a:pt x="13678" y="1855"/>
                      <a:pt x="7174" y="1642"/>
                    </a:cubicBezTo>
                    <a:cubicBezTo>
                      <a:pt x="7022" y="1642"/>
                      <a:pt x="6870" y="1642"/>
                      <a:pt x="6718" y="1612"/>
                    </a:cubicBezTo>
                    <a:lnTo>
                      <a:pt x="5228" y="2615"/>
                    </a:lnTo>
                    <a:cubicBezTo>
                      <a:pt x="3040" y="4104"/>
                      <a:pt x="0" y="1672"/>
                      <a:pt x="0" y="1672"/>
                    </a:cubicBezTo>
                    <a:cubicBezTo>
                      <a:pt x="0" y="1672"/>
                      <a:pt x="1915" y="4165"/>
                      <a:pt x="3617" y="4469"/>
                    </a:cubicBez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51"/>
              <p:cNvSpPr/>
              <p:nvPr/>
            </p:nvSpPr>
            <p:spPr>
              <a:xfrm>
                <a:off x="6325600" y="4613575"/>
                <a:ext cx="148975" cy="421775"/>
              </a:xfrm>
              <a:custGeom>
                <a:avLst/>
                <a:gdLst/>
                <a:ahLst/>
                <a:cxnLst/>
                <a:rect l="l" t="t" r="r" b="b"/>
                <a:pathLst>
                  <a:path w="5959" h="16871" extrusionOk="0">
                    <a:moveTo>
                      <a:pt x="791" y="15685"/>
                    </a:moveTo>
                    <a:cubicBezTo>
                      <a:pt x="791" y="15685"/>
                      <a:pt x="3041" y="14408"/>
                      <a:pt x="4500" y="8177"/>
                    </a:cubicBezTo>
                    <a:cubicBezTo>
                      <a:pt x="5959" y="1916"/>
                      <a:pt x="5533" y="1"/>
                      <a:pt x="5533" y="1"/>
                    </a:cubicBezTo>
                    <a:cubicBezTo>
                      <a:pt x="4135" y="2432"/>
                      <a:pt x="2858" y="4925"/>
                      <a:pt x="1734" y="7508"/>
                    </a:cubicBezTo>
                    <a:cubicBezTo>
                      <a:pt x="700" y="9879"/>
                      <a:pt x="92" y="12402"/>
                      <a:pt x="1" y="15016"/>
                    </a:cubicBezTo>
                    <a:cubicBezTo>
                      <a:pt x="1" y="15016"/>
                      <a:pt x="92" y="16870"/>
                      <a:pt x="791" y="15685"/>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51"/>
              <p:cNvSpPr/>
              <p:nvPr/>
            </p:nvSpPr>
            <p:spPr>
              <a:xfrm>
                <a:off x="6343100" y="4672850"/>
                <a:ext cx="120075" cy="335900"/>
              </a:xfrm>
              <a:custGeom>
                <a:avLst/>
                <a:gdLst/>
                <a:ahLst/>
                <a:cxnLst/>
                <a:rect l="l" t="t" r="r" b="b"/>
                <a:pathLst>
                  <a:path w="4803" h="13436" extrusionOk="0">
                    <a:moveTo>
                      <a:pt x="4803" y="1"/>
                    </a:moveTo>
                    <a:cubicBezTo>
                      <a:pt x="3252" y="3131"/>
                      <a:pt x="334" y="9514"/>
                      <a:pt x="0" y="13435"/>
                    </a:cubicBezTo>
                    <a:lnTo>
                      <a:pt x="91" y="13314"/>
                    </a:lnTo>
                    <a:cubicBezTo>
                      <a:pt x="91" y="13314"/>
                      <a:pt x="2341" y="12037"/>
                      <a:pt x="3800" y="5806"/>
                    </a:cubicBezTo>
                    <a:cubicBezTo>
                      <a:pt x="4255" y="3891"/>
                      <a:pt x="4590" y="1946"/>
                      <a:pt x="48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51"/>
              <p:cNvSpPr/>
              <p:nvPr/>
            </p:nvSpPr>
            <p:spPr>
              <a:xfrm>
                <a:off x="6235175" y="4600650"/>
                <a:ext cx="131500" cy="431650"/>
              </a:xfrm>
              <a:custGeom>
                <a:avLst/>
                <a:gdLst/>
                <a:ahLst/>
                <a:cxnLst/>
                <a:rect l="l" t="t" r="r" b="b"/>
                <a:pathLst>
                  <a:path w="5260" h="17266" extrusionOk="0">
                    <a:moveTo>
                      <a:pt x="4013" y="15898"/>
                    </a:moveTo>
                    <a:cubicBezTo>
                      <a:pt x="4013" y="15898"/>
                      <a:pt x="5259" y="13649"/>
                      <a:pt x="3314" y="7539"/>
                    </a:cubicBezTo>
                    <a:cubicBezTo>
                      <a:pt x="1338" y="1430"/>
                      <a:pt x="1" y="1"/>
                      <a:pt x="1" y="1"/>
                    </a:cubicBezTo>
                    <a:cubicBezTo>
                      <a:pt x="62" y="2797"/>
                      <a:pt x="244" y="5594"/>
                      <a:pt x="578" y="8360"/>
                    </a:cubicBezTo>
                    <a:cubicBezTo>
                      <a:pt x="913" y="10943"/>
                      <a:pt x="1703" y="13436"/>
                      <a:pt x="2980" y="15685"/>
                    </a:cubicBezTo>
                    <a:cubicBezTo>
                      <a:pt x="2980" y="15685"/>
                      <a:pt x="3983" y="17266"/>
                      <a:pt x="4013" y="15867"/>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51"/>
              <p:cNvSpPr/>
              <p:nvPr/>
            </p:nvSpPr>
            <p:spPr>
              <a:xfrm>
                <a:off x="6264825" y="4651575"/>
                <a:ext cx="101850" cy="349575"/>
              </a:xfrm>
              <a:custGeom>
                <a:avLst/>
                <a:gdLst/>
                <a:ahLst/>
                <a:cxnLst/>
                <a:rect l="l" t="t" r="r" b="b"/>
                <a:pathLst>
                  <a:path w="4074" h="13983" extrusionOk="0">
                    <a:moveTo>
                      <a:pt x="31" y="0"/>
                    </a:moveTo>
                    <a:cubicBezTo>
                      <a:pt x="304" y="3466"/>
                      <a:pt x="1064" y="10457"/>
                      <a:pt x="2797" y="13982"/>
                    </a:cubicBezTo>
                    <a:lnTo>
                      <a:pt x="2797" y="13861"/>
                    </a:lnTo>
                    <a:cubicBezTo>
                      <a:pt x="2797" y="13800"/>
                      <a:pt x="4073" y="11612"/>
                      <a:pt x="2098" y="5502"/>
                    </a:cubicBezTo>
                    <a:cubicBezTo>
                      <a:pt x="1520" y="3618"/>
                      <a:pt x="821" y="1794"/>
                      <a:pt x="0" y="0"/>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51"/>
              <p:cNvSpPr/>
              <p:nvPr/>
            </p:nvSpPr>
            <p:spPr>
              <a:xfrm>
                <a:off x="6029250" y="4702475"/>
                <a:ext cx="308550" cy="318425"/>
              </a:xfrm>
              <a:custGeom>
                <a:avLst/>
                <a:gdLst/>
                <a:ahLst/>
                <a:cxnLst/>
                <a:rect l="l" t="t" r="r" b="b"/>
                <a:pathLst>
                  <a:path w="12342" h="12737" extrusionOk="0">
                    <a:moveTo>
                      <a:pt x="11642" y="11551"/>
                    </a:moveTo>
                    <a:cubicBezTo>
                      <a:pt x="11642" y="11551"/>
                      <a:pt x="11551" y="8968"/>
                      <a:pt x="6718" y="4743"/>
                    </a:cubicBezTo>
                    <a:cubicBezTo>
                      <a:pt x="1885" y="518"/>
                      <a:pt x="1" y="1"/>
                      <a:pt x="1" y="1"/>
                    </a:cubicBezTo>
                    <a:cubicBezTo>
                      <a:pt x="1490" y="2372"/>
                      <a:pt x="3101" y="4651"/>
                      <a:pt x="4834" y="6870"/>
                    </a:cubicBezTo>
                    <a:cubicBezTo>
                      <a:pt x="6445" y="8907"/>
                      <a:pt x="8420" y="10639"/>
                      <a:pt x="10639" y="11916"/>
                    </a:cubicBezTo>
                    <a:cubicBezTo>
                      <a:pt x="10639" y="11916"/>
                      <a:pt x="12341" y="12737"/>
                      <a:pt x="11642" y="11551"/>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51"/>
              <p:cNvSpPr/>
              <p:nvPr/>
            </p:nvSpPr>
            <p:spPr>
              <a:xfrm>
                <a:off x="6081675" y="4730600"/>
                <a:ext cx="240150" cy="263700"/>
              </a:xfrm>
              <a:custGeom>
                <a:avLst/>
                <a:gdLst/>
                <a:ahLst/>
                <a:cxnLst/>
                <a:rect l="l" t="t" r="r" b="b"/>
                <a:pathLst>
                  <a:path w="9606" h="10548" extrusionOk="0">
                    <a:moveTo>
                      <a:pt x="1" y="1"/>
                    </a:moveTo>
                    <a:cubicBezTo>
                      <a:pt x="2037" y="2858"/>
                      <a:pt x="6262" y="8420"/>
                      <a:pt x="9606" y="10548"/>
                    </a:cubicBezTo>
                    <a:cubicBezTo>
                      <a:pt x="9576" y="10517"/>
                      <a:pt x="9576" y="10457"/>
                      <a:pt x="9545" y="10426"/>
                    </a:cubicBezTo>
                    <a:cubicBezTo>
                      <a:pt x="9545" y="10426"/>
                      <a:pt x="9454" y="7843"/>
                      <a:pt x="4621" y="3618"/>
                    </a:cubicBezTo>
                    <a:cubicBezTo>
                      <a:pt x="3162" y="2311"/>
                      <a:pt x="1612" y="1095"/>
                      <a:pt x="1" y="1"/>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51"/>
              <p:cNvSpPr/>
              <p:nvPr/>
            </p:nvSpPr>
            <p:spPr>
              <a:xfrm>
                <a:off x="5911475" y="4850675"/>
                <a:ext cx="417200" cy="160350"/>
              </a:xfrm>
              <a:custGeom>
                <a:avLst/>
                <a:gdLst/>
                <a:ahLst/>
                <a:cxnLst/>
                <a:rect l="l" t="t" r="r" b="b"/>
                <a:pathLst>
                  <a:path w="16688" h="6414" extrusionOk="0">
                    <a:moveTo>
                      <a:pt x="15533" y="5623"/>
                    </a:moveTo>
                    <a:cubicBezTo>
                      <a:pt x="15533" y="5623"/>
                      <a:pt x="14317" y="3344"/>
                      <a:pt x="8116" y="1672"/>
                    </a:cubicBezTo>
                    <a:cubicBezTo>
                      <a:pt x="1915" y="0"/>
                      <a:pt x="0" y="365"/>
                      <a:pt x="0" y="365"/>
                    </a:cubicBezTo>
                    <a:cubicBezTo>
                      <a:pt x="2402" y="1824"/>
                      <a:pt x="4833" y="3192"/>
                      <a:pt x="7356" y="4407"/>
                    </a:cubicBezTo>
                    <a:cubicBezTo>
                      <a:pt x="9697" y="5532"/>
                      <a:pt x="12219" y="6231"/>
                      <a:pt x="14803" y="6414"/>
                    </a:cubicBezTo>
                    <a:cubicBezTo>
                      <a:pt x="14803" y="6414"/>
                      <a:pt x="16688" y="6414"/>
                      <a:pt x="15533" y="5654"/>
                    </a:cubicBezTo>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51"/>
              <p:cNvSpPr/>
              <p:nvPr/>
            </p:nvSpPr>
            <p:spPr>
              <a:xfrm>
                <a:off x="5970750" y="4862075"/>
                <a:ext cx="332100" cy="131475"/>
              </a:xfrm>
              <a:custGeom>
                <a:avLst/>
                <a:gdLst/>
                <a:ahLst/>
                <a:cxnLst/>
                <a:rect l="l" t="t" r="r" b="b"/>
                <a:pathLst>
                  <a:path w="13284" h="5259" extrusionOk="0">
                    <a:moveTo>
                      <a:pt x="0" y="0"/>
                    </a:moveTo>
                    <a:cubicBezTo>
                      <a:pt x="3070" y="1672"/>
                      <a:pt x="9332" y="4803"/>
                      <a:pt x="13283" y="5258"/>
                    </a:cubicBezTo>
                    <a:cubicBezTo>
                      <a:pt x="13222" y="5228"/>
                      <a:pt x="13192" y="5198"/>
                      <a:pt x="13162" y="5167"/>
                    </a:cubicBezTo>
                    <a:cubicBezTo>
                      <a:pt x="13162" y="5167"/>
                      <a:pt x="11946" y="2888"/>
                      <a:pt x="5745" y="1216"/>
                    </a:cubicBezTo>
                    <a:cubicBezTo>
                      <a:pt x="3860" y="699"/>
                      <a:pt x="1946" y="274"/>
                      <a:pt x="0" y="0"/>
                    </a:cubicBezTo>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51"/>
              <p:cNvSpPr/>
              <p:nvPr/>
            </p:nvSpPr>
            <p:spPr>
              <a:xfrm>
                <a:off x="5856000" y="4907650"/>
                <a:ext cx="586650" cy="312350"/>
              </a:xfrm>
              <a:custGeom>
                <a:avLst/>
                <a:gdLst/>
                <a:ahLst/>
                <a:cxnLst/>
                <a:rect l="l" t="t" r="r" b="b"/>
                <a:pathLst>
                  <a:path w="23466" h="12494" extrusionOk="0">
                    <a:moveTo>
                      <a:pt x="21764" y="6323"/>
                    </a:moveTo>
                    <a:cubicBezTo>
                      <a:pt x="20852" y="3770"/>
                      <a:pt x="19666" y="2372"/>
                      <a:pt x="15563" y="3192"/>
                    </a:cubicBezTo>
                    <a:cubicBezTo>
                      <a:pt x="11490" y="4013"/>
                      <a:pt x="7599" y="3891"/>
                      <a:pt x="5198" y="3192"/>
                    </a:cubicBezTo>
                    <a:cubicBezTo>
                      <a:pt x="2797" y="2493"/>
                      <a:pt x="0" y="1"/>
                      <a:pt x="0" y="1"/>
                    </a:cubicBezTo>
                    <a:cubicBezTo>
                      <a:pt x="0" y="1"/>
                      <a:pt x="2827" y="6262"/>
                      <a:pt x="9302" y="6475"/>
                    </a:cubicBezTo>
                    <a:cubicBezTo>
                      <a:pt x="15806" y="6688"/>
                      <a:pt x="18329" y="4834"/>
                      <a:pt x="19362" y="7873"/>
                    </a:cubicBezTo>
                    <a:cubicBezTo>
                      <a:pt x="20305" y="10548"/>
                      <a:pt x="19910" y="11399"/>
                      <a:pt x="20791" y="12493"/>
                    </a:cubicBezTo>
                    <a:lnTo>
                      <a:pt x="23466" y="12493"/>
                    </a:lnTo>
                    <a:cubicBezTo>
                      <a:pt x="22919" y="10305"/>
                      <a:pt x="22250" y="7660"/>
                      <a:pt x="21764" y="632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409" name="Google Shape;3409;p51"/>
          <p:cNvSpPr/>
          <p:nvPr/>
        </p:nvSpPr>
        <p:spPr>
          <a:xfrm rot="-8099742">
            <a:off x="3560268" y="3983131"/>
            <a:ext cx="2155206" cy="1534070"/>
          </a:xfrm>
          <a:custGeom>
            <a:avLst/>
            <a:gdLst/>
            <a:ahLst/>
            <a:cxnLst/>
            <a:rect l="l" t="t" r="r" b="b"/>
            <a:pathLst>
              <a:path w="91344" h="81637" extrusionOk="0">
                <a:moveTo>
                  <a:pt x="88773" y="114"/>
                </a:moveTo>
                <a:cubicBezTo>
                  <a:pt x="88757" y="223"/>
                  <a:pt x="88799" y="261"/>
                  <a:pt x="88841" y="261"/>
                </a:cubicBezTo>
                <a:cubicBezTo>
                  <a:pt x="88900" y="261"/>
                  <a:pt x="88960" y="181"/>
                  <a:pt x="88849" y="114"/>
                </a:cubicBezTo>
                <a:close/>
                <a:moveTo>
                  <a:pt x="49793" y="228"/>
                </a:moveTo>
                <a:cubicBezTo>
                  <a:pt x="49682" y="295"/>
                  <a:pt x="49768" y="375"/>
                  <a:pt x="49841" y="375"/>
                </a:cubicBezTo>
                <a:cubicBezTo>
                  <a:pt x="49892" y="375"/>
                  <a:pt x="49938" y="336"/>
                  <a:pt x="49907" y="228"/>
                </a:cubicBezTo>
                <a:close/>
                <a:moveTo>
                  <a:pt x="46425" y="108"/>
                </a:moveTo>
                <a:cubicBezTo>
                  <a:pt x="46369" y="108"/>
                  <a:pt x="46292" y="122"/>
                  <a:pt x="46202" y="190"/>
                </a:cubicBezTo>
                <a:lnTo>
                  <a:pt x="46239" y="379"/>
                </a:lnTo>
                <a:cubicBezTo>
                  <a:pt x="46328" y="423"/>
                  <a:pt x="46404" y="441"/>
                  <a:pt x="46459" y="441"/>
                </a:cubicBezTo>
                <a:cubicBezTo>
                  <a:pt x="46498" y="441"/>
                  <a:pt x="46526" y="432"/>
                  <a:pt x="46542" y="417"/>
                </a:cubicBezTo>
                <a:cubicBezTo>
                  <a:pt x="46617" y="379"/>
                  <a:pt x="46655" y="341"/>
                  <a:pt x="46655" y="265"/>
                </a:cubicBezTo>
                <a:cubicBezTo>
                  <a:pt x="46655" y="190"/>
                  <a:pt x="46580" y="152"/>
                  <a:pt x="46504" y="114"/>
                </a:cubicBezTo>
                <a:cubicBezTo>
                  <a:pt x="46489" y="114"/>
                  <a:pt x="46462" y="108"/>
                  <a:pt x="46425" y="108"/>
                </a:cubicBezTo>
                <a:close/>
                <a:moveTo>
                  <a:pt x="64916" y="114"/>
                </a:moveTo>
                <a:lnTo>
                  <a:pt x="64765" y="228"/>
                </a:lnTo>
                <a:lnTo>
                  <a:pt x="64765" y="379"/>
                </a:lnTo>
                <a:lnTo>
                  <a:pt x="64879" y="492"/>
                </a:lnTo>
                <a:cubicBezTo>
                  <a:pt x="64992" y="530"/>
                  <a:pt x="65030" y="530"/>
                  <a:pt x="65105" y="530"/>
                </a:cubicBezTo>
                <a:lnTo>
                  <a:pt x="65143" y="530"/>
                </a:lnTo>
                <a:lnTo>
                  <a:pt x="65370" y="417"/>
                </a:lnTo>
                <a:lnTo>
                  <a:pt x="65370" y="228"/>
                </a:lnTo>
                <a:lnTo>
                  <a:pt x="65219" y="114"/>
                </a:lnTo>
                <a:close/>
                <a:moveTo>
                  <a:pt x="76901" y="417"/>
                </a:moveTo>
                <a:cubicBezTo>
                  <a:pt x="76790" y="484"/>
                  <a:pt x="76876" y="564"/>
                  <a:pt x="76949" y="564"/>
                </a:cubicBezTo>
                <a:cubicBezTo>
                  <a:pt x="77001" y="564"/>
                  <a:pt x="77046" y="525"/>
                  <a:pt x="77015" y="417"/>
                </a:cubicBezTo>
                <a:close/>
                <a:moveTo>
                  <a:pt x="78678" y="1"/>
                </a:moveTo>
                <a:lnTo>
                  <a:pt x="78565" y="114"/>
                </a:lnTo>
                <a:cubicBezTo>
                  <a:pt x="78546" y="95"/>
                  <a:pt x="78518" y="86"/>
                  <a:pt x="78485" y="86"/>
                </a:cubicBezTo>
                <a:cubicBezTo>
                  <a:pt x="78451" y="86"/>
                  <a:pt x="78414" y="95"/>
                  <a:pt x="78376" y="114"/>
                </a:cubicBezTo>
                <a:cubicBezTo>
                  <a:pt x="78338" y="114"/>
                  <a:pt x="78300" y="152"/>
                  <a:pt x="78300" y="190"/>
                </a:cubicBezTo>
                <a:lnTo>
                  <a:pt x="78149" y="265"/>
                </a:lnTo>
                <a:cubicBezTo>
                  <a:pt x="78149" y="303"/>
                  <a:pt x="78111" y="341"/>
                  <a:pt x="78111" y="417"/>
                </a:cubicBezTo>
                <a:lnTo>
                  <a:pt x="78111" y="454"/>
                </a:lnTo>
                <a:lnTo>
                  <a:pt x="78225" y="568"/>
                </a:lnTo>
                <a:lnTo>
                  <a:pt x="78414" y="568"/>
                </a:lnTo>
                <a:lnTo>
                  <a:pt x="78527" y="454"/>
                </a:lnTo>
                <a:lnTo>
                  <a:pt x="78678" y="379"/>
                </a:lnTo>
                <a:lnTo>
                  <a:pt x="78754" y="379"/>
                </a:lnTo>
                <a:cubicBezTo>
                  <a:pt x="78811" y="379"/>
                  <a:pt x="78867" y="388"/>
                  <a:pt x="78919" y="388"/>
                </a:cubicBezTo>
                <a:cubicBezTo>
                  <a:pt x="78971" y="388"/>
                  <a:pt x="79019" y="379"/>
                  <a:pt x="79056" y="341"/>
                </a:cubicBezTo>
                <a:cubicBezTo>
                  <a:pt x="79132" y="303"/>
                  <a:pt x="79170" y="228"/>
                  <a:pt x="79170" y="114"/>
                </a:cubicBezTo>
                <a:lnTo>
                  <a:pt x="79019" y="1"/>
                </a:lnTo>
                <a:close/>
                <a:moveTo>
                  <a:pt x="72062" y="265"/>
                </a:moveTo>
                <a:cubicBezTo>
                  <a:pt x="71986" y="265"/>
                  <a:pt x="71722" y="303"/>
                  <a:pt x="71759" y="492"/>
                </a:cubicBezTo>
                <a:lnTo>
                  <a:pt x="71911" y="606"/>
                </a:lnTo>
                <a:cubicBezTo>
                  <a:pt x="71949" y="606"/>
                  <a:pt x="71986" y="606"/>
                  <a:pt x="72024" y="643"/>
                </a:cubicBezTo>
                <a:lnTo>
                  <a:pt x="72213" y="530"/>
                </a:lnTo>
                <a:lnTo>
                  <a:pt x="72213" y="379"/>
                </a:lnTo>
                <a:lnTo>
                  <a:pt x="72062" y="265"/>
                </a:lnTo>
                <a:close/>
                <a:moveTo>
                  <a:pt x="26655" y="1"/>
                </a:moveTo>
                <a:lnTo>
                  <a:pt x="26504" y="152"/>
                </a:lnTo>
                <a:cubicBezTo>
                  <a:pt x="26428" y="190"/>
                  <a:pt x="26353" y="228"/>
                  <a:pt x="26353" y="341"/>
                </a:cubicBezTo>
                <a:cubicBezTo>
                  <a:pt x="26277" y="379"/>
                  <a:pt x="26201" y="417"/>
                  <a:pt x="26164" y="492"/>
                </a:cubicBezTo>
                <a:lnTo>
                  <a:pt x="26201" y="606"/>
                </a:lnTo>
                <a:cubicBezTo>
                  <a:pt x="26257" y="661"/>
                  <a:pt x="26332" y="696"/>
                  <a:pt x="26413" y="696"/>
                </a:cubicBezTo>
                <a:cubicBezTo>
                  <a:pt x="26443" y="696"/>
                  <a:pt x="26473" y="691"/>
                  <a:pt x="26504" y="681"/>
                </a:cubicBezTo>
                <a:cubicBezTo>
                  <a:pt x="26579" y="643"/>
                  <a:pt x="26655" y="568"/>
                  <a:pt x="26617" y="492"/>
                </a:cubicBezTo>
                <a:cubicBezTo>
                  <a:pt x="26882" y="454"/>
                  <a:pt x="27033" y="341"/>
                  <a:pt x="27146" y="190"/>
                </a:cubicBezTo>
                <a:lnTo>
                  <a:pt x="27033" y="1"/>
                </a:lnTo>
                <a:close/>
                <a:moveTo>
                  <a:pt x="80039" y="152"/>
                </a:moveTo>
                <a:cubicBezTo>
                  <a:pt x="79964" y="152"/>
                  <a:pt x="79888" y="190"/>
                  <a:pt x="79850" y="228"/>
                </a:cubicBezTo>
                <a:cubicBezTo>
                  <a:pt x="79850" y="228"/>
                  <a:pt x="79813" y="265"/>
                  <a:pt x="79775" y="303"/>
                </a:cubicBezTo>
                <a:lnTo>
                  <a:pt x="79699" y="303"/>
                </a:lnTo>
                <a:lnTo>
                  <a:pt x="79623" y="417"/>
                </a:lnTo>
                <a:lnTo>
                  <a:pt x="79623" y="606"/>
                </a:lnTo>
                <a:lnTo>
                  <a:pt x="79775" y="719"/>
                </a:lnTo>
                <a:lnTo>
                  <a:pt x="79813" y="719"/>
                </a:lnTo>
                <a:cubicBezTo>
                  <a:pt x="79850" y="719"/>
                  <a:pt x="80039" y="681"/>
                  <a:pt x="80077" y="568"/>
                </a:cubicBezTo>
                <a:lnTo>
                  <a:pt x="80039" y="530"/>
                </a:lnTo>
                <a:lnTo>
                  <a:pt x="80191" y="417"/>
                </a:lnTo>
                <a:lnTo>
                  <a:pt x="80191" y="265"/>
                </a:lnTo>
                <a:lnTo>
                  <a:pt x="80039" y="152"/>
                </a:lnTo>
                <a:close/>
                <a:moveTo>
                  <a:pt x="29075" y="1"/>
                </a:moveTo>
                <a:lnTo>
                  <a:pt x="28923" y="114"/>
                </a:lnTo>
                <a:cubicBezTo>
                  <a:pt x="28886" y="303"/>
                  <a:pt x="28999" y="341"/>
                  <a:pt x="29037" y="379"/>
                </a:cubicBezTo>
                <a:lnTo>
                  <a:pt x="29188" y="379"/>
                </a:lnTo>
                <a:cubicBezTo>
                  <a:pt x="29150" y="492"/>
                  <a:pt x="29150" y="643"/>
                  <a:pt x="29264" y="719"/>
                </a:cubicBezTo>
                <a:lnTo>
                  <a:pt x="29377" y="757"/>
                </a:lnTo>
                <a:cubicBezTo>
                  <a:pt x="29604" y="757"/>
                  <a:pt x="29869" y="530"/>
                  <a:pt x="29869" y="379"/>
                </a:cubicBezTo>
                <a:lnTo>
                  <a:pt x="29869" y="341"/>
                </a:lnTo>
                <a:cubicBezTo>
                  <a:pt x="29831" y="228"/>
                  <a:pt x="29642" y="228"/>
                  <a:pt x="29566" y="228"/>
                </a:cubicBezTo>
                <a:lnTo>
                  <a:pt x="29453" y="228"/>
                </a:lnTo>
                <a:cubicBezTo>
                  <a:pt x="29453" y="228"/>
                  <a:pt x="29453" y="228"/>
                  <a:pt x="29453" y="190"/>
                </a:cubicBezTo>
                <a:lnTo>
                  <a:pt x="29377" y="1"/>
                </a:lnTo>
                <a:close/>
                <a:moveTo>
                  <a:pt x="50965" y="313"/>
                </a:moveTo>
                <a:cubicBezTo>
                  <a:pt x="50927" y="313"/>
                  <a:pt x="50890" y="322"/>
                  <a:pt x="50852" y="341"/>
                </a:cubicBezTo>
                <a:cubicBezTo>
                  <a:pt x="50776" y="379"/>
                  <a:pt x="50738" y="454"/>
                  <a:pt x="50738" y="530"/>
                </a:cubicBezTo>
                <a:cubicBezTo>
                  <a:pt x="50738" y="568"/>
                  <a:pt x="50738" y="681"/>
                  <a:pt x="50814" y="719"/>
                </a:cubicBezTo>
                <a:cubicBezTo>
                  <a:pt x="50852" y="757"/>
                  <a:pt x="50927" y="757"/>
                  <a:pt x="50965" y="757"/>
                </a:cubicBezTo>
                <a:lnTo>
                  <a:pt x="51041" y="719"/>
                </a:lnTo>
                <a:cubicBezTo>
                  <a:pt x="51079" y="681"/>
                  <a:pt x="51117" y="606"/>
                  <a:pt x="51117" y="568"/>
                </a:cubicBezTo>
                <a:cubicBezTo>
                  <a:pt x="51117" y="530"/>
                  <a:pt x="51117" y="530"/>
                  <a:pt x="51117" y="492"/>
                </a:cubicBezTo>
                <a:lnTo>
                  <a:pt x="51079" y="341"/>
                </a:lnTo>
                <a:cubicBezTo>
                  <a:pt x="51041" y="322"/>
                  <a:pt x="51003" y="313"/>
                  <a:pt x="50965" y="313"/>
                </a:cubicBezTo>
                <a:close/>
                <a:moveTo>
                  <a:pt x="67199" y="363"/>
                </a:moveTo>
                <a:cubicBezTo>
                  <a:pt x="67122" y="363"/>
                  <a:pt x="67049" y="390"/>
                  <a:pt x="66996" y="417"/>
                </a:cubicBezTo>
                <a:cubicBezTo>
                  <a:pt x="66958" y="454"/>
                  <a:pt x="66920" y="492"/>
                  <a:pt x="66920" y="568"/>
                </a:cubicBezTo>
                <a:cubicBezTo>
                  <a:pt x="66920" y="643"/>
                  <a:pt x="66958" y="719"/>
                  <a:pt x="67109" y="757"/>
                </a:cubicBezTo>
                <a:lnTo>
                  <a:pt x="67298" y="606"/>
                </a:lnTo>
                <a:cubicBezTo>
                  <a:pt x="67336" y="606"/>
                  <a:pt x="67374" y="568"/>
                  <a:pt x="67374" y="530"/>
                </a:cubicBezTo>
                <a:lnTo>
                  <a:pt x="67298" y="379"/>
                </a:lnTo>
                <a:cubicBezTo>
                  <a:pt x="67265" y="368"/>
                  <a:pt x="67232" y="363"/>
                  <a:pt x="67199" y="363"/>
                </a:cubicBezTo>
                <a:close/>
                <a:moveTo>
                  <a:pt x="62588" y="363"/>
                </a:moveTo>
                <a:cubicBezTo>
                  <a:pt x="62560" y="363"/>
                  <a:pt x="62530" y="368"/>
                  <a:pt x="62497" y="379"/>
                </a:cubicBezTo>
                <a:lnTo>
                  <a:pt x="62383" y="492"/>
                </a:lnTo>
                <a:lnTo>
                  <a:pt x="62383" y="643"/>
                </a:lnTo>
                <a:lnTo>
                  <a:pt x="62497" y="757"/>
                </a:lnTo>
                <a:cubicBezTo>
                  <a:pt x="62529" y="761"/>
                  <a:pt x="62559" y="763"/>
                  <a:pt x="62587" y="763"/>
                </a:cubicBezTo>
                <a:cubicBezTo>
                  <a:pt x="62815" y="763"/>
                  <a:pt x="62875" y="635"/>
                  <a:pt x="62875" y="568"/>
                </a:cubicBezTo>
                <a:lnTo>
                  <a:pt x="62799" y="417"/>
                </a:lnTo>
                <a:lnTo>
                  <a:pt x="62761" y="417"/>
                </a:lnTo>
                <a:cubicBezTo>
                  <a:pt x="62708" y="390"/>
                  <a:pt x="62654" y="363"/>
                  <a:pt x="62588" y="363"/>
                </a:cubicBezTo>
                <a:close/>
                <a:moveTo>
                  <a:pt x="71117" y="152"/>
                </a:moveTo>
                <a:cubicBezTo>
                  <a:pt x="71041" y="152"/>
                  <a:pt x="70928" y="190"/>
                  <a:pt x="70890" y="341"/>
                </a:cubicBezTo>
                <a:lnTo>
                  <a:pt x="70928" y="492"/>
                </a:lnTo>
                <a:lnTo>
                  <a:pt x="70890" y="454"/>
                </a:lnTo>
                <a:cubicBezTo>
                  <a:pt x="70852" y="454"/>
                  <a:pt x="70776" y="417"/>
                  <a:pt x="70663" y="417"/>
                </a:cubicBezTo>
                <a:lnTo>
                  <a:pt x="70587" y="530"/>
                </a:lnTo>
                <a:lnTo>
                  <a:pt x="70587" y="681"/>
                </a:lnTo>
                <a:lnTo>
                  <a:pt x="70701" y="795"/>
                </a:lnTo>
                <a:lnTo>
                  <a:pt x="70890" y="795"/>
                </a:lnTo>
                <a:lnTo>
                  <a:pt x="71041" y="681"/>
                </a:lnTo>
                <a:lnTo>
                  <a:pt x="71041" y="606"/>
                </a:lnTo>
                <a:lnTo>
                  <a:pt x="70928" y="492"/>
                </a:lnTo>
                <a:cubicBezTo>
                  <a:pt x="70958" y="492"/>
                  <a:pt x="71037" y="541"/>
                  <a:pt x="71125" y="541"/>
                </a:cubicBezTo>
                <a:cubicBezTo>
                  <a:pt x="71147" y="541"/>
                  <a:pt x="71170" y="538"/>
                  <a:pt x="71192" y="530"/>
                </a:cubicBezTo>
                <a:cubicBezTo>
                  <a:pt x="71268" y="492"/>
                  <a:pt x="71306" y="454"/>
                  <a:pt x="71306" y="379"/>
                </a:cubicBezTo>
                <a:cubicBezTo>
                  <a:pt x="71306" y="303"/>
                  <a:pt x="71230" y="190"/>
                  <a:pt x="71117" y="152"/>
                </a:cubicBezTo>
                <a:close/>
                <a:moveTo>
                  <a:pt x="47336" y="152"/>
                </a:moveTo>
                <a:lnTo>
                  <a:pt x="47222" y="190"/>
                </a:lnTo>
                <a:cubicBezTo>
                  <a:pt x="47071" y="341"/>
                  <a:pt x="47147" y="492"/>
                  <a:pt x="47185" y="606"/>
                </a:cubicBezTo>
                <a:cubicBezTo>
                  <a:pt x="47222" y="643"/>
                  <a:pt x="47260" y="681"/>
                  <a:pt x="47260" y="719"/>
                </a:cubicBezTo>
                <a:lnTo>
                  <a:pt x="47374" y="795"/>
                </a:lnTo>
                <a:cubicBezTo>
                  <a:pt x="47411" y="799"/>
                  <a:pt x="47447" y="802"/>
                  <a:pt x="47482" y="802"/>
                </a:cubicBezTo>
                <a:cubicBezTo>
                  <a:pt x="47722" y="802"/>
                  <a:pt x="47875" y="686"/>
                  <a:pt x="47941" y="454"/>
                </a:cubicBezTo>
                <a:lnTo>
                  <a:pt x="47903" y="341"/>
                </a:lnTo>
                <a:cubicBezTo>
                  <a:pt x="47714" y="190"/>
                  <a:pt x="47600" y="190"/>
                  <a:pt x="47449" y="152"/>
                </a:cubicBezTo>
                <a:close/>
                <a:moveTo>
                  <a:pt x="61920" y="250"/>
                </a:moveTo>
                <a:cubicBezTo>
                  <a:pt x="61829" y="250"/>
                  <a:pt x="61756" y="276"/>
                  <a:pt x="61703" y="303"/>
                </a:cubicBezTo>
                <a:lnTo>
                  <a:pt x="61589" y="303"/>
                </a:lnTo>
                <a:lnTo>
                  <a:pt x="61476" y="417"/>
                </a:lnTo>
                <a:cubicBezTo>
                  <a:pt x="61476" y="568"/>
                  <a:pt x="61438" y="719"/>
                  <a:pt x="61551" y="833"/>
                </a:cubicBezTo>
                <a:lnTo>
                  <a:pt x="61665" y="870"/>
                </a:lnTo>
                <a:cubicBezTo>
                  <a:pt x="62005" y="833"/>
                  <a:pt x="62156" y="681"/>
                  <a:pt x="62156" y="379"/>
                </a:cubicBezTo>
                <a:lnTo>
                  <a:pt x="62043" y="265"/>
                </a:lnTo>
                <a:cubicBezTo>
                  <a:pt x="61999" y="254"/>
                  <a:pt x="61958" y="250"/>
                  <a:pt x="61920" y="250"/>
                </a:cubicBezTo>
                <a:close/>
                <a:moveTo>
                  <a:pt x="86434" y="388"/>
                </a:moveTo>
                <a:cubicBezTo>
                  <a:pt x="86391" y="388"/>
                  <a:pt x="86353" y="398"/>
                  <a:pt x="86315" y="417"/>
                </a:cubicBezTo>
                <a:lnTo>
                  <a:pt x="86240" y="530"/>
                </a:lnTo>
                <a:lnTo>
                  <a:pt x="86391" y="643"/>
                </a:lnTo>
                <a:lnTo>
                  <a:pt x="86353" y="643"/>
                </a:lnTo>
                <a:cubicBezTo>
                  <a:pt x="86353" y="643"/>
                  <a:pt x="86353" y="681"/>
                  <a:pt x="86353" y="681"/>
                </a:cubicBezTo>
                <a:cubicBezTo>
                  <a:pt x="86391" y="757"/>
                  <a:pt x="86429" y="908"/>
                  <a:pt x="86618" y="908"/>
                </a:cubicBezTo>
                <a:lnTo>
                  <a:pt x="86731" y="833"/>
                </a:lnTo>
                <a:lnTo>
                  <a:pt x="86807" y="833"/>
                </a:lnTo>
                <a:cubicBezTo>
                  <a:pt x="86883" y="795"/>
                  <a:pt x="86996" y="719"/>
                  <a:pt x="86996" y="568"/>
                </a:cubicBezTo>
                <a:lnTo>
                  <a:pt x="86996" y="530"/>
                </a:lnTo>
                <a:lnTo>
                  <a:pt x="86807" y="417"/>
                </a:lnTo>
                <a:cubicBezTo>
                  <a:pt x="86794" y="429"/>
                  <a:pt x="86773" y="433"/>
                  <a:pt x="86748" y="433"/>
                </a:cubicBezTo>
                <a:cubicBezTo>
                  <a:pt x="86698" y="433"/>
                  <a:pt x="86630" y="417"/>
                  <a:pt x="86580" y="417"/>
                </a:cubicBezTo>
                <a:cubicBezTo>
                  <a:pt x="86523" y="398"/>
                  <a:pt x="86476" y="388"/>
                  <a:pt x="86434" y="388"/>
                </a:cubicBezTo>
                <a:close/>
                <a:moveTo>
                  <a:pt x="12326" y="643"/>
                </a:moveTo>
                <a:lnTo>
                  <a:pt x="12175" y="757"/>
                </a:lnTo>
                <a:lnTo>
                  <a:pt x="12175" y="908"/>
                </a:lnTo>
                <a:lnTo>
                  <a:pt x="12326" y="1022"/>
                </a:lnTo>
                <a:lnTo>
                  <a:pt x="12477" y="1022"/>
                </a:lnTo>
                <a:lnTo>
                  <a:pt x="12628" y="908"/>
                </a:lnTo>
                <a:lnTo>
                  <a:pt x="12628" y="757"/>
                </a:lnTo>
                <a:lnTo>
                  <a:pt x="12477" y="643"/>
                </a:lnTo>
                <a:close/>
                <a:moveTo>
                  <a:pt x="5846" y="628"/>
                </a:moveTo>
                <a:cubicBezTo>
                  <a:pt x="5782" y="628"/>
                  <a:pt x="5736" y="655"/>
                  <a:pt x="5710" y="681"/>
                </a:cubicBezTo>
                <a:cubicBezTo>
                  <a:pt x="5634" y="757"/>
                  <a:pt x="5596" y="833"/>
                  <a:pt x="5596" y="946"/>
                </a:cubicBezTo>
                <a:lnTo>
                  <a:pt x="5747" y="1059"/>
                </a:lnTo>
                <a:cubicBezTo>
                  <a:pt x="5823" y="1059"/>
                  <a:pt x="5899" y="1059"/>
                  <a:pt x="5974" y="1022"/>
                </a:cubicBezTo>
                <a:cubicBezTo>
                  <a:pt x="6050" y="946"/>
                  <a:pt x="6050" y="908"/>
                  <a:pt x="6050" y="795"/>
                </a:cubicBezTo>
                <a:cubicBezTo>
                  <a:pt x="6050" y="795"/>
                  <a:pt x="6050" y="757"/>
                  <a:pt x="6050" y="719"/>
                </a:cubicBezTo>
                <a:lnTo>
                  <a:pt x="5936" y="643"/>
                </a:lnTo>
                <a:cubicBezTo>
                  <a:pt x="5903" y="632"/>
                  <a:pt x="5873" y="628"/>
                  <a:pt x="5846" y="628"/>
                </a:cubicBezTo>
                <a:close/>
                <a:moveTo>
                  <a:pt x="35644" y="865"/>
                </a:moveTo>
                <a:cubicBezTo>
                  <a:pt x="35376" y="865"/>
                  <a:pt x="35313" y="1028"/>
                  <a:pt x="35313" y="1097"/>
                </a:cubicBezTo>
                <a:lnTo>
                  <a:pt x="35426" y="1211"/>
                </a:lnTo>
                <a:cubicBezTo>
                  <a:pt x="35457" y="1214"/>
                  <a:pt x="35485" y="1216"/>
                  <a:pt x="35511" y="1216"/>
                </a:cubicBezTo>
                <a:cubicBezTo>
                  <a:pt x="35773" y="1216"/>
                  <a:pt x="35808" y="1056"/>
                  <a:pt x="35842" y="1022"/>
                </a:cubicBezTo>
                <a:lnTo>
                  <a:pt x="35729" y="870"/>
                </a:lnTo>
                <a:cubicBezTo>
                  <a:pt x="35698" y="867"/>
                  <a:pt x="35670" y="865"/>
                  <a:pt x="35644" y="865"/>
                </a:cubicBezTo>
                <a:close/>
                <a:moveTo>
                  <a:pt x="77905" y="785"/>
                </a:moveTo>
                <a:cubicBezTo>
                  <a:pt x="77887" y="785"/>
                  <a:pt x="77867" y="788"/>
                  <a:pt x="77847" y="795"/>
                </a:cubicBezTo>
                <a:cubicBezTo>
                  <a:pt x="77809" y="795"/>
                  <a:pt x="77733" y="833"/>
                  <a:pt x="77695" y="908"/>
                </a:cubicBezTo>
                <a:lnTo>
                  <a:pt x="77733" y="1059"/>
                </a:lnTo>
                <a:lnTo>
                  <a:pt x="77771" y="1059"/>
                </a:lnTo>
                <a:cubicBezTo>
                  <a:pt x="77836" y="1125"/>
                  <a:pt x="77930" y="1218"/>
                  <a:pt x="78027" y="1218"/>
                </a:cubicBezTo>
                <a:cubicBezTo>
                  <a:pt x="78042" y="1218"/>
                  <a:pt x="78058" y="1216"/>
                  <a:pt x="78073" y="1211"/>
                </a:cubicBezTo>
                <a:cubicBezTo>
                  <a:pt x="78111" y="1211"/>
                  <a:pt x="78187" y="1173"/>
                  <a:pt x="78225" y="1097"/>
                </a:cubicBezTo>
                <a:lnTo>
                  <a:pt x="78149" y="946"/>
                </a:lnTo>
                <a:cubicBezTo>
                  <a:pt x="78149" y="946"/>
                  <a:pt x="78111" y="908"/>
                  <a:pt x="78111" y="908"/>
                </a:cubicBezTo>
                <a:cubicBezTo>
                  <a:pt x="78049" y="846"/>
                  <a:pt x="77988" y="785"/>
                  <a:pt x="77905" y="785"/>
                </a:cubicBezTo>
                <a:close/>
                <a:moveTo>
                  <a:pt x="6617" y="1135"/>
                </a:moveTo>
                <a:cubicBezTo>
                  <a:pt x="6551" y="1135"/>
                  <a:pt x="6485" y="1173"/>
                  <a:pt x="6541" y="1248"/>
                </a:cubicBezTo>
                <a:lnTo>
                  <a:pt x="6693" y="1248"/>
                </a:lnTo>
                <a:cubicBezTo>
                  <a:pt x="6749" y="1173"/>
                  <a:pt x="6683" y="1135"/>
                  <a:pt x="6617" y="1135"/>
                </a:cubicBezTo>
                <a:close/>
                <a:moveTo>
                  <a:pt x="79245" y="643"/>
                </a:moveTo>
                <a:cubicBezTo>
                  <a:pt x="79170" y="643"/>
                  <a:pt x="79094" y="681"/>
                  <a:pt x="78981" y="719"/>
                </a:cubicBezTo>
                <a:cubicBezTo>
                  <a:pt x="78981" y="719"/>
                  <a:pt x="78943" y="719"/>
                  <a:pt x="78905" y="757"/>
                </a:cubicBezTo>
                <a:lnTo>
                  <a:pt x="78867" y="681"/>
                </a:lnTo>
                <a:lnTo>
                  <a:pt x="78792" y="681"/>
                </a:lnTo>
                <a:cubicBezTo>
                  <a:pt x="78678" y="719"/>
                  <a:pt x="78565" y="719"/>
                  <a:pt x="78489" y="833"/>
                </a:cubicBezTo>
                <a:lnTo>
                  <a:pt x="78565" y="1022"/>
                </a:lnTo>
                <a:lnTo>
                  <a:pt x="78527" y="984"/>
                </a:lnTo>
                <a:lnTo>
                  <a:pt x="78527" y="984"/>
                </a:lnTo>
                <a:cubicBezTo>
                  <a:pt x="78527" y="1022"/>
                  <a:pt x="78565" y="1022"/>
                  <a:pt x="78565" y="1022"/>
                </a:cubicBezTo>
                <a:lnTo>
                  <a:pt x="78678" y="1135"/>
                </a:lnTo>
                <a:cubicBezTo>
                  <a:pt x="78716" y="1097"/>
                  <a:pt x="78754" y="1097"/>
                  <a:pt x="78754" y="1097"/>
                </a:cubicBezTo>
                <a:cubicBezTo>
                  <a:pt x="78754" y="1135"/>
                  <a:pt x="78754" y="1173"/>
                  <a:pt x="78754" y="1248"/>
                </a:cubicBezTo>
                <a:lnTo>
                  <a:pt x="78905" y="1324"/>
                </a:lnTo>
                <a:lnTo>
                  <a:pt x="79019" y="1324"/>
                </a:lnTo>
                <a:cubicBezTo>
                  <a:pt x="79208" y="1324"/>
                  <a:pt x="79208" y="1211"/>
                  <a:pt x="79208" y="1173"/>
                </a:cubicBezTo>
                <a:lnTo>
                  <a:pt x="79208" y="1135"/>
                </a:lnTo>
                <a:cubicBezTo>
                  <a:pt x="79208" y="1097"/>
                  <a:pt x="79245" y="1059"/>
                  <a:pt x="79245" y="1022"/>
                </a:cubicBezTo>
                <a:cubicBezTo>
                  <a:pt x="79245" y="1022"/>
                  <a:pt x="79245" y="984"/>
                  <a:pt x="79208" y="984"/>
                </a:cubicBezTo>
                <a:cubicBezTo>
                  <a:pt x="79283" y="908"/>
                  <a:pt x="79359" y="870"/>
                  <a:pt x="79397" y="795"/>
                </a:cubicBezTo>
                <a:lnTo>
                  <a:pt x="79245" y="643"/>
                </a:lnTo>
                <a:close/>
                <a:moveTo>
                  <a:pt x="4802" y="1362"/>
                </a:moveTo>
                <a:lnTo>
                  <a:pt x="4802" y="1362"/>
                </a:lnTo>
                <a:lnTo>
                  <a:pt x="4802" y="1362"/>
                </a:lnTo>
                <a:lnTo>
                  <a:pt x="4802" y="1362"/>
                </a:lnTo>
                <a:close/>
                <a:moveTo>
                  <a:pt x="70776" y="984"/>
                </a:moveTo>
                <a:cubicBezTo>
                  <a:pt x="70625" y="984"/>
                  <a:pt x="70550" y="984"/>
                  <a:pt x="70474" y="1059"/>
                </a:cubicBezTo>
                <a:cubicBezTo>
                  <a:pt x="70436" y="1097"/>
                  <a:pt x="70361" y="1173"/>
                  <a:pt x="70398" y="1286"/>
                </a:cubicBezTo>
                <a:lnTo>
                  <a:pt x="70512" y="1362"/>
                </a:lnTo>
                <a:cubicBezTo>
                  <a:pt x="70556" y="1373"/>
                  <a:pt x="70594" y="1377"/>
                  <a:pt x="70627" y="1377"/>
                </a:cubicBezTo>
                <a:cubicBezTo>
                  <a:pt x="70707" y="1377"/>
                  <a:pt x="70761" y="1351"/>
                  <a:pt x="70814" y="1324"/>
                </a:cubicBezTo>
                <a:cubicBezTo>
                  <a:pt x="70852" y="1286"/>
                  <a:pt x="70890" y="1248"/>
                  <a:pt x="70890" y="1135"/>
                </a:cubicBezTo>
                <a:lnTo>
                  <a:pt x="70890" y="1097"/>
                </a:lnTo>
                <a:lnTo>
                  <a:pt x="70776" y="984"/>
                </a:lnTo>
                <a:close/>
                <a:moveTo>
                  <a:pt x="59699" y="643"/>
                </a:moveTo>
                <a:lnTo>
                  <a:pt x="59510" y="681"/>
                </a:lnTo>
                <a:cubicBezTo>
                  <a:pt x="59472" y="719"/>
                  <a:pt x="59396" y="833"/>
                  <a:pt x="59396" y="908"/>
                </a:cubicBezTo>
                <a:cubicBezTo>
                  <a:pt x="59396" y="1019"/>
                  <a:pt x="59468" y="1093"/>
                  <a:pt x="59577" y="1132"/>
                </a:cubicBezTo>
                <a:lnTo>
                  <a:pt x="59577" y="1132"/>
                </a:lnTo>
                <a:lnTo>
                  <a:pt x="59472" y="1211"/>
                </a:lnTo>
                <a:lnTo>
                  <a:pt x="59472" y="1362"/>
                </a:lnTo>
                <a:lnTo>
                  <a:pt x="59623" y="1475"/>
                </a:lnTo>
                <a:lnTo>
                  <a:pt x="59850" y="1475"/>
                </a:lnTo>
                <a:lnTo>
                  <a:pt x="60001" y="1362"/>
                </a:lnTo>
                <a:lnTo>
                  <a:pt x="60001" y="1324"/>
                </a:lnTo>
                <a:cubicBezTo>
                  <a:pt x="60001" y="1135"/>
                  <a:pt x="59774" y="1097"/>
                  <a:pt x="59699" y="1097"/>
                </a:cubicBezTo>
                <a:lnTo>
                  <a:pt x="59661" y="1097"/>
                </a:lnTo>
                <a:lnTo>
                  <a:pt x="59737" y="1059"/>
                </a:lnTo>
                <a:cubicBezTo>
                  <a:pt x="59774" y="1022"/>
                  <a:pt x="59850" y="946"/>
                  <a:pt x="59850" y="870"/>
                </a:cubicBezTo>
                <a:cubicBezTo>
                  <a:pt x="59850" y="757"/>
                  <a:pt x="59812" y="681"/>
                  <a:pt x="59699" y="643"/>
                </a:cubicBezTo>
                <a:close/>
                <a:moveTo>
                  <a:pt x="82005" y="946"/>
                </a:moveTo>
                <a:cubicBezTo>
                  <a:pt x="81779" y="946"/>
                  <a:pt x="81589" y="1059"/>
                  <a:pt x="81552" y="1248"/>
                </a:cubicBezTo>
                <a:lnTo>
                  <a:pt x="81552" y="1324"/>
                </a:lnTo>
                <a:cubicBezTo>
                  <a:pt x="81627" y="1400"/>
                  <a:pt x="81703" y="1437"/>
                  <a:pt x="81816" y="1475"/>
                </a:cubicBezTo>
                <a:cubicBezTo>
                  <a:pt x="81968" y="1475"/>
                  <a:pt x="82119" y="1437"/>
                  <a:pt x="82232" y="1362"/>
                </a:cubicBezTo>
                <a:lnTo>
                  <a:pt x="82308" y="1248"/>
                </a:lnTo>
                <a:cubicBezTo>
                  <a:pt x="82270" y="1059"/>
                  <a:pt x="82119" y="946"/>
                  <a:pt x="82005" y="946"/>
                </a:cubicBezTo>
                <a:close/>
                <a:moveTo>
                  <a:pt x="90625" y="1022"/>
                </a:moveTo>
                <a:cubicBezTo>
                  <a:pt x="90512" y="1059"/>
                  <a:pt x="90210" y="1059"/>
                  <a:pt x="90210" y="1324"/>
                </a:cubicBezTo>
                <a:lnTo>
                  <a:pt x="90247" y="1400"/>
                </a:lnTo>
                <a:cubicBezTo>
                  <a:pt x="90323" y="1475"/>
                  <a:pt x="90436" y="1475"/>
                  <a:pt x="90512" y="1475"/>
                </a:cubicBezTo>
                <a:cubicBezTo>
                  <a:pt x="90663" y="1437"/>
                  <a:pt x="90777" y="1286"/>
                  <a:pt x="90777" y="1173"/>
                </a:cubicBezTo>
                <a:lnTo>
                  <a:pt x="90625" y="1022"/>
                </a:lnTo>
                <a:close/>
                <a:moveTo>
                  <a:pt x="72213" y="1211"/>
                </a:moveTo>
                <a:cubicBezTo>
                  <a:pt x="72100" y="1211"/>
                  <a:pt x="71949" y="1211"/>
                  <a:pt x="71911" y="1324"/>
                </a:cubicBezTo>
                <a:lnTo>
                  <a:pt x="71949" y="1437"/>
                </a:lnTo>
                <a:cubicBezTo>
                  <a:pt x="72004" y="1493"/>
                  <a:pt x="72080" y="1528"/>
                  <a:pt x="72161" y="1528"/>
                </a:cubicBezTo>
                <a:cubicBezTo>
                  <a:pt x="72190" y="1528"/>
                  <a:pt x="72221" y="1523"/>
                  <a:pt x="72251" y="1513"/>
                </a:cubicBezTo>
                <a:cubicBezTo>
                  <a:pt x="72327" y="1475"/>
                  <a:pt x="72402" y="1400"/>
                  <a:pt x="72402" y="1324"/>
                </a:cubicBezTo>
                <a:lnTo>
                  <a:pt x="72251" y="1211"/>
                </a:lnTo>
                <a:close/>
                <a:moveTo>
                  <a:pt x="65899" y="1211"/>
                </a:moveTo>
                <a:lnTo>
                  <a:pt x="65748" y="1286"/>
                </a:lnTo>
                <a:cubicBezTo>
                  <a:pt x="65748" y="1324"/>
                  <a:pt x="65710" y="1324"/>
                  <a:pt x="65710" y="1400"/>
                </a:cubicBezTo>
                <a:lnTo>
                  <a:pt x="65824" y="1513"/>
                </a:lnTo>
                <a:cubicBezTo>
                  <a:pt x="65824" y="1551"/>
                  <a:pt x="65862" y="1589"/>
                  <a:pt x="65899" y="1589"/>
                </a:cubicBezTo>
                <a:lnTo>
                  <a:pt x="66088" y="1475"/>
                </a:lnTo>
                <a:cubicBezTo>
                  <a:pt x="66088" y="1475"/>
                  <a:pt x="66126" y="1437"/>
                  <a:pt x="66126" y="1400"/>
                </a:cubicBezTo>
                <a:lnTo>
                  <a:pt x="66013" y="1248"/>
                </a:lnTo>
                <a:cubicBezTo>
                  <a:pt x="66013" y="1248"/>
                  <a:pt x="65975" y="1211"/>
                  <a:pt x="65899" y="1211"/>
                </a:cubicBezTo>
                <a:close/>
                <a:moveTo>
                  <a:pt x="5041" y="1163"/>
                </a:moveTo>
                <a:cubicBezTo>
                  <a:pt x="4946" y="1163"/>
                  <a:pt x="4839" y="1223"/>
                  <a:pt x="4775" y="1308"/>
                </a:cubicBezTo>
                <a:lnTo>
                  <a:pt x="4775" y="1308"/>
                </a:lnTo>
                <a:lnTo>
                  <a:pt x="4764" y="1286"/>
                </a:lnTo>
                <a:cubicBezTo>
                  <a:pt x="4689" y="1229"/>
                  <a:pt x="4623" y="1211"/>
                  <a:pt x="4566" y="1211"/>
                </a:cubicBezTo>
                <a:cubicBezTo>
                  <a:pt x="4509" y="1211"/>
                  <a:pt x="4462" y="1229"/>
                  <a:pt x="4424" y="1248"/>
                </a:cubicBezTo>
                <a:lnTo>
                  <a:pt x="4311" y="1248"/>
                </a:lnTo>
                <a:lnTo>
                  <a:pt x="4159" y="1362"/>
                </a:lnTo>
                <a:lnTo>
                  <a:pt x="4159" y="1626"/>
                </a:lnTo>
                <a:lnTo>
                  <a:pt x="4273" y="1740"/>
                </a:lnTo>
                <a:cubicBezTo>
                  <a:pt x="4462" y="1740"/>
                  <a:pt x="4575" y="1740"/>
                  <a:pt x="4689" y="1664"/>
                </a:cubicBezTo>
                <a:cubicBezTo>
                  <a:pt x="4764" y="1589"/>
                  <a:pt x="4802" y="1513"/>
                  <a:pt x="4802" y="1400"/>
                </a:cubicBezTo>
                <a:cubicBezTo>
                  <a:pt x="4802" y="1400"/>
                  <a:pt x="4802" y="1362"/>
                  <a:pt x="4802" y="1362"/>
                </a:cubicBezTo>
                <a:lnTo>
                  <a:pt x="4802" y="1362"/>
                </a:lnTo>
                <a:lnTo>
                  <a:pt x="4916" y="1475"/>
                </a:lnTo>
                <a:lnTo>
                  <a:pt x="4953" y="1475"/>
                </a:lnTo>
                <a:cubicBezTo>
                  <a:pt x="4991" y="1513"/>
                  <a:pt x="5067" y="1551"/>
                  <a:pt x="5142" y="1551"/>
                </a:cubicBezTo>
                <a:lnTo>
                  <a:pt x="5294" y="1437"/>
                </a:lnTo>
                <a:cubicBezTo>
                  <a:pt x="5294" y="1400"/>
                  <a:pt x="5294" y="1400"/>
                  <a:pt x="5294" y="1400"/>
                </a:cubicBezTo>
                <a:cubicBezTo>
                  <a:pt x="5294" y="1248"/>
                  <a:pt x="5180" y="1173"/>
                  <a:pt x="5105" y="1173"/>
                </a:cubicBezTo>
                <a:cubicBezTo>
                  <a:pt x="5085" y="1166"/>
                  <a:pt x="5063" y="1163"/>
                  <a:pt x="5041" y="1163"/>
                </a:cubicBezTo>
                <a:close/>
                <a:moveTo>
                  <a:pt x="31570" y="1400"/>
                </a:moveTo>
                <a:lnTo>
                  <a:pt x="31419" y="1513"/>
                </a:lnTo>
                <a:cubicBezTo>
                  <a:pt x="31419" y="1513"/>
                  <a:pt x="31419" y="1475"/>
                  <a:pt x="31419" y="1475"/>
                </a:cubicBezTo>
                <a:cubicBezTo>
                  <a:pt x="31419" y="1475"/>
                  <a:pt x="31381" y="1513"/>
                  <a:pt x="31381" y="1513"/>
                </a:cubicBezTo>
                <a:cubicBezTo>
                  <a:pt x="31343" y="1551"/>
                  <a:pt x="31268" y="1589"/>
                  <a:pt x="31268" y="1664"/>
                </a:cubicBezTo>
                <a:cubicBezTo>
                  <a:pt x="31268" y="1702"/>
                  <a:pt x="31305" y="1778"/>
                  <a:pt x="31457" y="1778"/>
                </a:cubicBezTo>
                <a:lnTo>
                  <a:pt x="31494" y="1778"/>
                </a:lnTo>
                <a:cubicBezTo>
                  <a:pt x="31494" y="1778"/>
                  <a:pt x="31528" y="1795"/>
                  <a:pt x="31562" y="1795"/>
                </a:cubicBezTo>
                <a:cubicBezTo>
                  <a:pt x="31578" y="1795"/>
                  <a:pt x="31595" y="1790"/>
                  <a:pt x="31608" y="1778"/>
                </a:cubicBezTo>
                <a:lnTo>
                  <a:pt x="31721" y="1664"/>
                </a:lnTo>
                <a:cubicBezTo>
                  <a:pt x="31721" y="1664"/>
                  <a:pt x="31721" y="1626"/>
                  <a:pt x="31721" y="1626"/>
                </a:cubicBezTo>
                <a:cubicBezTo>
                  <a:pt x="31721" y="1551"/>
                  <a:pt x="31721" y="1437"/>
                  <a:pt x="31570" y="1400"/>
                </a:cubicBezTo>
                <a:close/>
                <a:moveTo>
                  <a:pt x="21249" y="1551"/>
                </a:moveTo>
                <a:cubicBezTo>
                  <a:pt x="21097" y="1551"/>
                  <a:pt x="21022" y="1589"/>
                  <a:pt x="20984" y="1702"/>
                </a:cubicBezTo>
                <a:lnTo>
                  <a:pt x="21173" y="1816"/>
                </a:lnTo>
                <a:cubicBezTo>
                  <a:pt x="21160" y="1828"/>
                  <a:pt x="21148" y="1832"/>
                  <a:pt x="21136" y="1832"/>
                </a:cubicBezTo>
                <a:cubicBezTo>
                  <a:pt x="21114" y="1832"/>
                  <a:pt x="21097" y="1816"/>
                  <a:pt x="21097" y="1816"/>
                </a:cubicBezTo>
                <a:lnTo>
                  <a:pt x="21097" y="1816"/>
                </a:lnTo>
                <a:cubicBezTo>
                  <a:pt x="21097" y="1853"/>
                  <a:pt x="21135" y="1891"/>
                  <a:pt x="21211" y="1929"/>
                </a:cubicBezTo>
                <a:cubicBezTo>
                  <a:pt x="21236" y="1942"/>
                  <a:pt x="21261" y="1946"/>
                  <a:pt x="21285" y="1946"/>
                </a:cubicBezTo>
                <a:cubicBezTo>
                  <a:pt x="21333" y="1946"/>
                  <a:pt x="21375" y="1929"/>
                  <a:pt x="21400" y="1929"/>
                </a:cubicBezTo>
                <a:lnTo>
                  <a:pt x="21475" y="1891"/>
                </a:lnTo>
                <a:cubicBezTo>
                  <a:pt x="21475" y="1853"/>
                  <a:pt x="21513" y="1816"/>
                  <a:pt x="21513" y="1778"/>
                </a:cubicBezTo>
                <a:cubicBezTo>
                  <a:pt x="21513" y="1664"/>
                  <a:pt x="21362" y="1551"/>
                  <a:pt x="21249" y="1551"/>
                </a:cubicBezTo>
                <a:close/>
                <a:moveTo>
                  <a:pt x="80191" y="984"/>
                </a:moveTo>
                <a:cubicBezTo>
                  <a:pt x="80002" y="984"/>
                  <a:pt x="79888" y="984"/>
                  <a:pt x="79775" y="1059"/>
                </a:cubicBezTo>
                <a:cubicBezTo>
                  <a:pt x="79699" y="1135"/>
                  <a:pt x="79661" y="1248"/>
                  <a:pt x="79661" y="1362"/>
                </a:cubicBezTo>
                <a:lnTo>
                  <a:pt x="79737" y="1437"/>
                </a:lnTo>
                <a:lnTo>
                  <a:pt x="79699" y="1437"/>
                </a:lnTo>
                <a:lnTo>
                  <a:pt x="79510" y="1589"/>
                </a:lnTo>
                <a:cubicBezTo>
                  <a:pt x="79397" y="1589"/>
                  <a:pt x="79283" y="1626"/>
                  <a:pt x="79208" y="1664"/>
                </a:cubicBezTo>
                <a:cubicBezTo>
                  <a:pt x="79170" y="1702"/>
                  <a:pt x="79094" y="1778"/>
                  <a:pt x="79132" y="1967"/>
                </a:cubicBezTo>
                <a:lnTo>
                  <a:pt x="79245" y="2042"/>
                </a:lnTo>
                <a:cubicBezTo>
                  <a:pt x="79279" y="2053"/>
                  <a:pt x="79309" y="2058"/>
                  <a:pt x="79336" y="2058"/>
                </a:cubicBezTo>
                <a:cubicBezTo>
                  <a:pt x="79403" y="2058"/>
                  <a:pt x="79457" y="2031"/>
                  <a:pt x="79510" y="2005"/>
                </a:cubicBezTo>
                <a:cubicBezTo>
                  <a:pt x="79548" y="2005"/>
                  <a:pt x="79548" y="1967"/>
                  <a:pt x="79586" y="1929"/>
                </a:cubicBezTo>
                <a:lnTo>
                  <a:pt x="79737" y="1891"/>
                </a:lnTo>
                <a:cubicBezTo>
                  <a:pt x="79737" y="1891"/>
                  <a:pt x="79775" y="1853"/>
                  <a:pt x="79775" y="1853"/>
                </a:cubicBezTo>
                <a:cubicBezTo>
                  <a:pt x="79850" y="1816"/>
                  <a:pt x="80002" y="1740"/>
                  <a:pt x="79926" y="1551"/>
                </a:cubicBezTo>
                <a:lnTo>
                  <a:pt x="79850" y="1475"/>
                </a:lnTo>
                <a:cubicBezTo>
                  <a:pt x="80115" y="1475"/>
                  <a:pt x="80191" y="1324"/>
                  <a:pt x="80228" y="1248"/>
                </a:cubicBezTo>
                <a:cubicBezTo>
                  <a:pt x="80266" y="1211"/>
                  <a:pt x="80266" y="1173"/>
                  <a:pt x="80266" y="1173"/>
                </a:cubicBezTo>
                <a:lnTo>
                  <a:pt x="80191" y="984"/>
                </a:lnTo>
                <a:close/>
                <a:moveTo>
                  <a:pt x="14254" y="1664"/>
                </a:moveTo>
                <a:lnTo>
                  <a:pt x="14103" y="1816"/>
                </a:lnTo>
                <a:cubicBezTo>
                  <a:pt x="14065" y="1853"/>
                  <a:pt x="14065" y="1891"/>
                  <a:pt x="14027" y="2005"/>
                </a:cubicBezTo>
                <a:lnTo>
                  <a:pt x="14141" y="2080"/>
                </a:lnTo>
                <a:cubicBezTo>
                  <a:pt x="14188" y="2096"/>
                  <a:pt x="14228" y="2105"/>
                  <a:pt x="14265" y="2105"/>
                </a:cubicBezTo>
                <a:cubicBezTo>
                  <a:pt x="14317" y="2105"/>
                  <a:pt x="14361" y="2087"/>
                  <a:pt x="14405" y="2042"/>
                </a:cubicBezTo>
                <a:cubicBezTo>
                  <a:pt x="14443" y="2005"/>
                  <a:pt x="14481" y="1967"/>
                  <a:pt x="14481" y="1891"/>
                </a:cubicBezTo>
                <a:cubicBezTo>
                  <a:pt x="14481" y="1740"/>
                  <a:pt x="14405" y="1664"/>
                  <a:pt x="14254" y="1664"/>
                </a:cubicBezTo>
                <a:close/>
                <a:moveTo>
                  <a:pt x="53407" y="1662"/>
                </a:moveTo>
                <a:cubicBezTo>
                  <a:pt x="53267" y="1662"/>
                  <a:pt x="53111" y="1683"/>
                  <a:pt x="53083" y="1853"/>
                </a:cubicBezTo>
                <a:lnTo>
                  <a:pt x="53120" y="1967"/>
                </a:lnTo>
                <a:cubicBezTo>
                  <a:pt x="53234" y="2080"/>
                  <a:pt x="53347" y="2080"/>
                  <a:pt x="53423" y="2080"/>
                </a:cubicBezTo>
                <a:cubicBezTo>
                  <a:pt x="53498" y="2080"/>
                  <a:pt x="53498" y="2080"/>
                  <a:pt x="53536" y="2118"/>
                </a:cubicBezTo>
                <a:lnTo>
                  <a:pt x="53763" y="2118"/>
                </a:lnTo>
                <a:cubicBezTo>
                  <a:pt x="53839" y="2042"/>
                  <a:pt x="53839" y="1929"/>
                  <a:pt x="53839" y="1853"/>
                </a:cubicBezTo>
                <a:cubicBezTo>
                  <a:pt x="53839" y="1816"/>
                  <a:pt x="53839" y="1778"/>
                  <a:pt x="53839" y="1778"/>
                </a:cubicBezTo>
                <a:lnTo>
                  <a:pt x="53687" y="1664"/>
                </a:lnTo>
                <a:lnTo>
                  <a:pt x="53536" y="1664"/>
                </a:lnTo>
                <a:cubicBezTo>
                  <a:pt x="53498" y="1664"/>
                  <a:pt x="53454" y="1662"/>
                  <a:pt x="53407" y="1662"/>
                </a:cubicBezTo>
                <a:close/>
                <a:moveTo>
                  <a:pt x="57544" y="1664"/>
                </a:moveTo>
                <a:lnTo>
                  <a:pt x="57393" y="1740"/>
                </a:lnTo>
                <a:cubicBezTo>
                  <a:pt x="57355" y="1853"/>
                  <a:pt x="57393" y="1929"/>
                  <a:pt x="57430" y="1967"/>
                </a:cubicBezTo>
                <a:lnTo>
                  <a:pt x="57430" y="2005"/>
                </a:lnTo>
                <a:lnTo>
                  <a:pt x="57544" y="2156"/>
                </a:lnTo>
                <a:cubicBezTo>
                  <a:pt x="57657" y="2156"/>
                  <a:pt x="57771" y="2156"/>
                  <a:pt x="57846" y="1967"/>
                </a:cubicBezTo>
                <a:lnTo>
                  <a:pt x="57808" y="1778"/>
                </a:lnTo>
                <a:cubicBezTo>
                  <a:pt x="57771" y="1778"/>
                  <a:pt x="57733" y="1740"/>
                  <a:pt x="57695" y="1740"/>
                </a:cubicBezTo>
                <a:cubicBezTo>
                  <a:pt x="57657" y="1702"/>
                  <a:pt x="57619" y="1664"/>
                  <a:pt x="57544" y="1664"/>
                </a:cubicBezTo>
                <a:close/>
                <a:moveTo>
                  <a:pt x="42345" y="1853"/>
                </a:moveTo>
                <a:cubicBezTo>
                  <a:pt x="42232" y="1853"/>
                  <a:pt x="42156" y="1891"/>
                  <a:pt x="42118" y="1929"/>
                </a:cubicBezTo>
                <a:cubicBezTo>
                  <a:pt x="42081" y="1967"/>
                  <a:pt x="42043" y="2042"/>
                  <a:pt x="42081" y="2156"/>
                </a:cubicBezTo>
                <a:lnTo>
                  <a:pt x="42194" y="2269"/>
                </a:lnTo>
                <a:lnTo>
                  <a:pt x="42307" y="2269"/>
                </a:lnTo>
                <a:lnTo>
                  <a:pt x="42459" y="2156"/>
                </a:lnTo>
                <a:lnTo>
                  <a:pt x="42459" y="1967"/>
                </a:lnTo>
                <a:lnTo>
                  <a:pt x="42345" y="1853"/>
                </a:lnTo>
                <a:close/>
                <a:moveTo>
                  <a:pt x="24651" y="1929"/>
                </a:moveTo>
                <a:lnTo>
                  <a:pt x="24538" y="2042"/>
                </a:lnTo>
                <a:cubicBezTo>
                  <a:pt x="24538" y="2080"/>
                  <a:pt x="24538" y="2080"/>
                  <a:pt x="24538" y="2080"/>
                </a:cubicBezTo>
                <a:cubicBezTo>
                  <a:pt x="24538" y="2118"/>
                  <a:pt x="24538" y="2269"/>
                  <a:pt x="24727" y="2307"/>
                </a:cubicBezTo>
                <a:lnTo>
                  <a:pt x="24878" y="2194"/>
                </a:lnTo>
                <a:lnTo>
                  <a:pt x="24878" y="2194"/>
                </a:lnTo>
                <a:cubicBezTo>
                  <a:pt x="24878" y="2231"/>
                  <a:pt x="24840" y="2231"/>
                  <a:pt x="24840" y="2231"/>
                </a:cubicBezTo>
                <a:cubicBezTo>
                  <a:pt x="24878" y="2231"/>
                  <a:pt x="24991" y="2194"/>
                  <a:pt x="24991" y="2080"/>
                </a:cubicBezTo>
                <a:cubicBezTo>
                  <a:pt x="24991" y="2042"/>
                  <a:pt x="24991" y="2042"/>
                  <a:pt x="24991" y="2005"/>
                </a:cubicBezTo>
                <a:lnTo>
                  <a:pt x="24840" y="1929"/>
                </a:lnTo>
                <a:close/>
                <a:moveTo>
                  <a:pt x="68735" y="1967"/>
                </a:moveTo>
                <a:lnTo>
                  <a:pt x="68584" y="2118"/>
                </a:lnTo>
                <a:cubicBezTo>
                  <a:pt x="68546" y="2156"/>
                  <a:pt x="68508" y="2194"/>
                  <a:pt x="68508" y="2269"/>
                </a:cubicBezTo>
                <a:cubicBezTo>
                  <a:pt x="68508" y="2307"/>
                  <a:pt x="68546" y="2383"/>
                  <a:pt x="68697" y="2420"/>
                </a:cubicBezTo>
                <a:lnTo>
                  <a:pt x="68848" y="2345"/>
                </a:lnTo>
                <a:cubicBezTo>
                  <a:pt x="68886" y="2307"/>
                  <a:pt x="68924" y="2231"/>
                  <a:pt x="68924" y="2156"/>
                </a:cubicBezTo>
                <a:cubicBezTo>
                  <a:pt x="68924" y="2042"/>
                  <a:pt x="68848" y="1967"/>
                  <a:pt x="68735" y="1967"/>
                </a:cubicBezTo>
                <a:close/>
                <a:moveTo>
                  <a:pt x="4841" y="2065"/>
                </a:moveTo>
                <a:cubicBezTo>
                  <a:pt x="4777" y="2065"/>
                  <a:pt x="4704" y="2091"/>
                  <a:pt x="4651" y="2118"/>
                </a:cubicBezTo>
                <a:cubicBezTo>
                  <a:pt x="4575" y="2194"/>
                  <a:pt x="4538" y="2269"/>
                  <a:pt x="4538" y="2383"/>
                </a:cubicBezTo>
                <a:lnTo>
                  <a:pt x="4651" y="2496"/>
                </a:lnTo>
                <a:cubicBezTo>
                  <a:pt x="4878" y="2496"/>
                  <a:pt x="5029" y="2383"/>
                  <a:pt x="5029" y="2194"/>
                </a:cubicBezTo>
                <a:lnTo>
                  <a:pt x="4916" y="2080"/>
                </a:lnTo>
                <a:cubicBezTo>
                  <a:pt x="4893" y="2069"/>
                  <a:pt x="4868" y="2065"/>
                  <a:pt x="4841" y="2065"/>
                </a:cubicBezTo>
                <a:close/>
                <a:moveTo>
                  <a:pt x="80153" y="2194"/>
                </a:moveTo>
                <a:lnTo>
                  <a:pt x="80039" y="2269"/>
                </a:lnTo>
                <a:cubicBezTo>
                  <a:pt x="80002" y="2307"/>
                  <a:pt x="80002" y="2307"/>
                  <a:pt x="79964" y="2383"/>
                </a:cubicBezTo>
                <a:lnTo>
                  <a:pt x="80153" y="2496"/>
                </a:lnTo>
                <a:cubicBezTo>
                  <a:pt x="80342" y="2496"/>
                  <a:pt x="80417" y="2458"/>
                  <a:pt x="80417" y="2307"/>
                </a:cubicBezTo>
                <a:cubicBezTo>
                  <a:pt x="80417" y="2307"/>
                  <a:pt x="80417" y="2307"/>
                  <a:pt x="80417" y="2269"/>
                </a:cubicBezTo>
                <a:lnTo>
                  <a:pt x="80304" y="2194"/>
                </a:lnTo>
                <a:close/>
                <a:moveTo>
                  <a:pt x="90474" y="2080"/>
                </a:moveTo>
                <a:lnTo>
                  <a:pt x="90323" y="2194"/>
                </a:lnTo>
                <a:cubicBezTo>
                  <a:pt x="90285" y="2383"/>
                  <a:pt x="90399" y="2496"/>
                  <a:pt x="90588" y="2496"/>
                </a:cubicBezTo>
                <a:lnTo>
                  <a:pt x="90701" y="2496"/>
                </a:lnTo>
                <a:cubicBezTo>
                  <a:pt x="90739" y="2458"/>
                  <a:pt x="90777" y="2383"/>
                  <a:pt x="90777" y="2307"/>
                </a:cubicBezTo>
                <a:cubicBezTo>
                  <a:pt x="90777" y="2231"/>
                  <a:pt x="90739" y="2194"/>
                  <a:pt x="90701" y="2156"/>
                </a:cubicBezTo>
                <a:cubicBezTo>
                  <a:pt x="90625" y="2118"/>
                  <a:pt x="90588" y="2080"/>
                  <a:pt x="90474" y="2080"/>
                </a:cubicBezTo>
                <a:close/>
                <a:moveTo>
                  <a:pt x="81249" y="1967"/>
                </a:moveTo>
                <a:lnTo>
                  <a:pt x="81136" y="2156"/>
                </a:lnTo>
                <a:cubicBezTo>
                  <a:pt x="81136" y="2194"/>
                  <a:pt x="81136" y="2194"/>
                  <a:pt x="81136" y="2194"/>
                </a:cubicBezTo>
                <a:cubicBezTo>
                  <a:pt x="81098" y="2231"/>
                  <a:pt x="81060" y="2269"/>
                  <a:pt x="81060" y="2383"/>
                </a:cubicBezTo>
                <a:lnTo>
                  <a:pt x="81174" y="2496"/>
                </a:lnTo>
                <a:cubicBezTo>
                  <a:pt x="81202" y="2500"/>
                  <a:pt x="81229" y="2502"/>
                  <a:pt x="81254" y="2502"/>
                </a:cubicBezTo>
                <a:cubicBezTo>
                  <a:pt x="81462" y="2502"/>
                  <a:pt x="81560" y="2374"/>
                  <a:pt x="81627" y="2307"/>
                </a:cubicBezTo>
                <a:lnTo>
                  <a:pt x="81476" y="2156"/>
                </a:lnTo>
                <a:cubicBezTo>
                  <a:pt x="81514" y="2080"/>
                  <a:pt x="81476" y="2042"/>
                  <a:pt x="81438" y="2005"/>
                </a:cubicBezTo>
                <a:cubicBezTo>
                  <a:pt x="81363" y="1967"/>
                  <a:pt x="81287" y="1967"/>
                  <a:pt x="81249" y="1967"/>
                </a:cubicBezTo>
                <a:close/>
                <a:moveTo>
                  <a:pt x="15955" y="2194"/>
                </a:moveTo>
                <a:cubicBezTo>
                  <a:pt x="15880" y="2194"/>
                  <a:pt x="15766" y="2231"/>
                  <a:pt x="15729" y="2383"/>
                </a:cubicBezTo>
                <a:lnTo>
                  <a:pt x="15842" y="2496"/>
                </a:lnTo>
                <a:cubicBezTo>
                  <a:pt x="15875" y="2507"/>
                  <a:pt x="15908" y="2512"/>
                  <a:pt x="15940" y="2512"/>
                </a:cubicBezTo>
                <a:cubicBezTo>
                  <a:pt x="16015" y="2512"/>
                  <a:pt x="16080" y="2485"/>
                  <a:pt x="16107" y="2458"/>
                </a:cubicBezTo>
                <a:lnTo>
                  <a:pt x="16182" y="2345"/>
                </a:lnTo>
                <a:cubicBezTo>
                  <a:pt x="16182" y="2269"/>
                  <a:pt x="16069" y="2194"/>
                  <a:pt x="15955" y="2194"/>
                </a:cubicBezTo>
                <a:close/>
                <a:moveTo>
                  <a:pt x="55932" y="1913"/>
                </a:moveTo>
                <a:cubicBezTo>
                  <a:pt x="55852" y="1913"/>
                  <a:pt x="55771" y="1940"/>
                  <a:pt x="55691" y="1967"/>
                </a:cubicBezTo>
                <a:cubicBezTo>
                  <a:pt x="55540" y="2080"/>
                  <a:pt x="55502" y="2345"/>
                  <a:pt x="55653" y="2458"/>
                </a:cubicBezTo>
                <a:lnTo>
                  <a:pt x="55729" y="2496"/>
                </a:lnTo>
                <a:cubicBezTo>
                  <a:pt x="55776" y="2520"/>
                  <a:pt x="55816" y="2528"/>
                  <a:pt x="55849" y="2528"/>
                </a:cubicBezTo>
                <a:cubicBezTo>
                  <a:pt x="55924" y="2528"/>
                  <a:pt x="55968" y="2484"/>
                  <a:pt x="55994" y="2458"/>
                </a:cubicBezTo>
                <a:cubicBezTo>
                  <a:pt x="56038" y="2503"/>
                  <a:pt x="56082" y="2521"/>
                  <a:pt x="56127" y="2521"/>
                </a:cubicBezTo>
                <a:cubicBezTo>
                  <a:pt x="56158" y="2521"/>
                  <a:pt x="56189" y="2512"/>
                  <a:pt x="56221" y="2496"/>
                </a:cubicBezTo>
                <a:lnTo>
                  <a:pt x="56334" y="2420"/>
                </a:lnTo>
                <a:lnTo>
                  <a:pt x="56334" y="2383"/>
                </a:lnTo>
                <a:cubicBezTo>
                  <a:pt x="56334" y="2231"/>
                  <a:pt x="56258" y="2156"/>
                  <a:pt x="56183" y="2118"/>
                </a:cubicBezTo>
                <a:cubicBezTo>
                  <a:pt x="56145" y="2080"/>
                  <a:pt x="56145" y="2080"/>
                  <a:pt x="56145" y="2042"/>
                </a:cubicBezTo>
                <a:lnTo>
                  <a:pt x="56032" y="1929"/>
                </a:lnTo>
                <a:cubicBezTo>
                  <a:pt x="55998" y="1918"/>
                  <a:pt x="55965" y="1913"/>
                  <a:pt x="55932" y="1913"/>
                </a:cubicBezTo>
                <a:close/>
                <a:moveTo>
                  <a:pt x="86527" y="2188"/>
                </a:moveTo>
                <a:cubicBezTo>
                  <a:pt x="86300" y="2188"/>
                  <a:pt x="86240" y="2315"/>
                  <a:pt x="86240" y="2383"/>
                </a:cubicBezTo>
                <a:lnTo>
                  <a:pt x="86278" y="2496"/>
                </a:lnTo>
                <a:cubicBezTo>
                  <a:pt x="86331" y="2523"/>
                  <a:pt x="86385" y="2550"/>
                  <a:pt x="86425" y="2550"/>
                </a:cubicBezTo>
                <a:cubicBezTo>
                  <a:pt x="86441" y="2550"/>
                  <a:pt x="86456" y="2545"/>
                  <a:pt x="86467" y="2534"/>
                </a:cubicBezTo>
                <a:cubicBezTo>
                  <a:pt x="86618" y="2534"/>
                  <a:pt x="86694" y="2420"/>
                  <a:pt x="86731" y="2345"/>
                </a:cubicBezTo>
                <a:lnTo>
                  <a:pt x="86618" y="2194"/>
                </a:lnTo>
                <a:cubicBezTo>
                  <a:pt x="86585" y="2190"/>
                  <a:pt x="86555" y="2188"/>
                  <a:pt x="86527" y="2188"/>
                </a:cubicBezTo>
                <a:close/>
                <a:moveTo>
                  <a:pt x="12023" y="2080"/>
                </a:moveTo>
                <a:lnTo>
                  <a:pt x="11872" y="2156"/>
                </a:lnTo>
                <a:cubicBezTo>
                  <a:pt x="11872" y="2156"/>
                  <a:pt x="11872" y="2194"/>
                  <a:pt x="11834" y="2194"/>
                </a:cubicBezTo>
                <a:cubicBezTo>
                  <a:pt x="11797" y="2231"/>
                  <a:pt x="11721" y="2307"/>
                  <a:pt x="11759" y="2496"/>
                </a:cubicBezTo>
                <a:lnTo>
                  <a:pt x="11834" y="2572"/>
                </a:lnTo>
                <a:cubicBezTo>
                  <a:pt x="11868" y="2583"/>
                  <a:pt x="11901" y="2587"/>
                  <a:pt x="11933" y="2587"/>
                </a:cubicBezTo>
                <a:cubicBezTo>
                  <a:pt x="12011" y="2587"/>
                  <a:pt x="12083" y="2561"/>
                  <a:pt x="12137" y="2534"/>
                </a:cubicBezTo>
                <a:cubicBezTo>
                  <a:pt x="12212" y="2496"/>
                  <a:pt x="12250" y="2420"/>
                  <a:pt x="12250" y="2307"/>
                </a:cubicBezTo>
                <a:cubicBezTo>
                  <a:pt x="12250" y="2194"/>
                  <a:pt x="12175" y="2080"/>
                  <a:pt x="12023" y="2080"/>
                </a:cubicBezTo>
                <a:close/>
                <a:moveTo>
                  <a:pt x="1021" y="2269"/>
                </a:moveTo>
                <a:lnTo>
                  <a:pt x="908" y="2420"/>
                </a:lnTo>
                <a:cubicBezTo>
                  <a:pt x="908" y="2572"/>
                  <a:pt x="1059" y="2647"/>
                  <a:pt x="1135" y="2685"/>
                </a:cubicBezTo>
                <a:lnTo>
                  <a:pt x="1173" y="2723"/>
                </a:lnTo>
                <a:lnTo>
                  <a:pt x="1362" y="2609"/>
                </a:lnTo>
                <a:cubicBezTo>
                  <a:pt x="1362" y="2609"/>
                  <a:pt x="1362" y="2572"/>
                  <a:pt x="1362" y="2534"/>
                </a:cubicBezTo>
                <a:cubicBezTo>
                  <a:pt x="1362" y="2458"/>
                  <a:pt x="1324" y="2383"/>
                  <a:pt x="1286" y="2345"/>
                </a:cubicBezTo>
                <a:cubicBezTo>
                  <a:pt x="1210" y="2307"/>
                  <a:pt x="1135" y="2269"/>
                  <a:pt x="1021" y="2269"/>
                </a:cubicBezTo>
                <a:close/>
                <a:moveTo>
                  <a:pt x="31872" y="2269"/>
                </a:moveTo>
                <a:lnTo>
                  <a:pt x="31759" y="2383"/>
                </a:lnTo>
                <a:cubicBezTo>
                  <a:pt x="31721" y="2420"/>
                  <a:pt x="31608" y="2496"/>
                  <a:pt x="31646" y="2647"/>
                </a:cubicBezTo>
                <a:lnTo>
                  <a:pt x="31797" y="2723"/>
                </a:lnTo>
                <a:cubicBezTo>
                  <a:pt x="31835" y="2723"/>
                  <a:pt x="31835" y="2723"/>
                  <a:pt x="31872" y="2761"/>
                </a:cubicBezTo>
                <a:lnTo>
                  <a:pt x="32099" y="2609"/>
                </a:lnTo>
                <a:cubicBezTo>
                  <a:pt x="32099" y="2609"/>
                  <a:pt x="32099" y="2572"/>
                  <a:pt x="32099" y="2572"/>
                </a:cubicBezTo>
                <a:cubicBezTo>
                  <a:pt x="32099" y="2534"/>
                  <a:pt x="32099" y="2496"/>
                  <a:pt x="32099" y="2458"/>
                </a:cubicBezTo>
                <a:cubicBezTo>
                  <a:pt x="32099" y="2420"/>
                  <a:pt x="32099" y="2345"/>
                  <a:pt x="32024" y="2307"/>
                </a:cubicBezTo>
                <a:cubicBezTo>
                  <a:pt x="32024" y="2307"/>
                  <a:pt x="31948" y="2269"/>
                  <a:pt x="31872" y="2269"/>
                </a:cubicBezTo>
                <a:close/>
                <a:moveTo>
                  <a:pt x="50436" y="2231"/>
                </a:moveTo>
                <a:lnTo>
                  <a:pt x="50323" y="2345"/>
                </a:lnTo>
                <a:cubicBezTo>
                  <a:pt x="50323" y="2383"/>
                  <a:pt x="50323" y="2420"/>
                  <a:pt x="50323" y="2458"/>
                </a:cubicBezTo>
                <a:cubicBezTo>
                  <a:pt x="50323" y="2534"/>
                  <a:pt x="50323" y="2572"/>
                  <a:pt x="50285" y="2572"/>
                </a:cubicBezTo>
                <a:lnTo>
                  <a:pt x="50360" y="2761"/>
                </a:lnTo>
                <a:cubicBezTo>
                  <a:pt x="50394" y="2772"/>
                  <a:pt x="50424" y="2776"/>
                  <a:pt x="50451" y="2776"/>
                </a:cubicBezTo>
                <a:cubicBezTo>
                  <a:pt x="50518" y="2776"/>
                  <a:pt x="50572" y="2750"/>
                  <a:pt x="50625" y="2723"/>
                </a:cubicBezTo>
                <a:cubicBezTo>
                  <a:pt x="50738" y="2647"/>
                  <a:pt x="50776" y="2572"/>
                  <a:pt x="50776" y="2458"/>
                </a:cubicBezTo>
                <a:cubicBezTo>
                  <a:pt x="50776" y="2383"/>
                  <a:pt x="50738" y="2345"/>
                  <a:pt x="50701" y="2307"/>
                </a:cubicBezTo>
                <a:cubicBezTo>
                  <a:pt x="50663" y="2269"/>
                  <a:pt x="50587" y="2231"/>
                  <a:pt x="50436" y="2231"/>
                </a:cubicBezTo>
                <a:close/>
                <a:moveTo>
                  <a:pt x="44387" y="2383"/>
                </a:moveTo>
                <a:cubicBezTo>
                  <a:pt x="44273" y="2383"/>
                  <a:pt x="44084" y="2458"/>
                  <a:pt x="44009" y="2496"/>
                </a:cubicBezTo>
                <a:cubicBezTo>
                  <a:pt x="43971" y="2534"/>
                  <a:pt x="43971" y="2609"/>
                  <a:pt x="43971" y="2609"/>
                </a:cubicBezTo>
                <a:cubicBezTo>
                  <a:pt x="43971" y="2647"/>
                  <a:pt x="43971" y="2723"/>
                  <a:pt x="44084" y="2761"/>
                </a:cubicBezTo>
                <a:lnTo>
                  <a:pt x="44122" y="2761"/>
                </a:lnTo>
                <a:cubicBezTo>
                  <a:pt x="44184" y="2822"/>
                  <a:pt x="44271" y="2884"/>
                  <a:pt x="44383" y="2884"/>
                </a:cubicBezTo>
                <a:cubicBezTo>
                  <a:pt x="44408" y="2884"/>
                  <a:pt x="44435" y="2881"/>
                  <a:pt x="44462" y="2874"/>
                </a:cubicBezTo>
                <a:cubicBezTo>
                  <a:pt x="44500" y="2874"/>
                  <a:pt x="44576" y="2836"/>
                  <a:pt x="44614" y="2761"/>
                </a:cubicBezTo>
                <a:lnTo>
                  <a:pt x="44500" y="2609"/>
                </a:lnTo>
                <a:cubicBezTo>
                  <a:pt x="44538" y="2609"/>
                  <a:pt x="44576" y="2609"/>
                  <a:pt x="44576" y="2647"/>
                </a:cubicBezTo>
                <a:cubicBezTo>
                  <a:pt x="44576" y="2609"/>
                  <a:pt x="44576" y="2609"/>
                  <a:pt x="44538" y="2572"/>
                </a:cubicBezTo>
                <a:cubicBezTo>
                  <a:pt x="44538" y="2534"/>
                  <a:pt x="44538" y="2420"/>
                  <a:pt x="44425" y="2383"/>
                </a:cubicBezTo>
                <a:close/>
                <a:moveTo>
                  <a:pt x="38068" y="2468"/>
                </a:moveTo>
                <a:cubicBezTo>
                  <a:pt x="38035" y="2468"/>
                  <a:pt x="37997" y="2477"/>
                  <a:pt x="37959" y="2496"/>
                </a:cubicBezTo>
                <a:lnTo>
                  <a:pt x="37846" y="2609"/>
                </a:lnTo>
                <a:cubicBezTo>
                  <a:pt x="37846" y="2685"/>
                  <a:pt x="37884" y="2836"/>
                  <a:pt x="38035" y="2912"/>
                </a:cubicBezTo>
                <a:lnTo>
                  <a:pt x="38224" y="2799"/>
                </a:lnTo>
                <a:cubicBezTo>
                  <a:pt x="38224" y="2761"/>
                  <a:pt x="38224" y="2761"/>
                  <a:pt x="38224" y="2723"/>
                </a:cubicBezTo>
                <a:cubicBezTo>
                  <a:pt x="38262" y="2723"/>
                  <a:pt x="38262" y="2685"/>
                  <a:pt x="38262" y="2685"/>
                </a:cubicBezTo>
                <a:cubicBezTo>
                  <a:pt x="38262" y="2647"/>
                  <a:pt x="38262" y="2572"/>
                  <a:pt x="38149" y="2496"/>
                </a:cubicBezTo>
                <a:cubicBezTo>
                  <a:pt x="38130" y="2477"/>
                  <a:pt x="38101" y="2468"/>
                  <a:pt x="38068" y="2468"/>
                </a:cubicBezTo>
                <a:close/>
                <a:moveTo>
                  <a:pt x="47676" y="2383"/>
                </a:moveTo>
                <a:lnTo>
                  <a:pt x="47563" y="2496"/>
                </a:lnTo>
                <a:lnTo>
                  <a:pt x="47563" y="2799"/>
                </a:lnTo>
                <a:lnTo>
                  <a:pt x="47676" y="2912"/>
                </a:lnTo>
                <a:cubicBezTo>
                  <a:pt x="47827" y="2912"/>
                  <a:pt x="47941" y="2912"/>
                  <a:pt x="48016" y="2836"/>
                </a:cubicBezTo>
                <a:cubicBezTo>
                  <a:pt x="48092" y="2799"/>
                  <a:pt x="48092" y="2723"/>
                  <a:pt x="48092" y="2647"/>
                </a:cubicBezTo>
                <a:cubicBezTo>
                  <a:pt x="48092" y="2572"/>
                  <a:pt x="48092" y="2496"/>
                  <a:pt x="48054" y="2458"/>
                </a:cubicBezTo>
                <a:lnTo>
                  <a:pt x="47941" y="2383"/>
                </a:lnTo>
                <a:close/>
                <a:moveTo>
                  <a:pt x="14141" y="2799"/>
                </a:moveTo>
                <a:cubicBezTo>
                  <a:pt x="14027" y="2799"/>
                  <a:pt x="13914" y="2874"/>
                  <a:pt x="13914" y="2988"/>
                </a:cubicBezTo>
                <a:lnTo>
                  <a:pt x="14065" y="2988"/>
                </a:lnTo>
                <a:cubicBezTo>
                  <a:pt x="14065" y="2988"/>
                  <a:pt x="14065" y="2988"/>
                  <a:pt x="14065" y="3025"/>
                </a:cubicBezTo>
                <a:lnTo>
                  <a:pt x="14254" y="3025"/>
                </a:lnTo>
                <a:cubicBezTo>
                  <a:pt x="14254" y="2988"/>
                  <a:pt x="14254" y="2988"/>
                  <a:pt x="14254" y="2988"/>
                </a:cubicBezTo>
                <a:lnTo>
                  <a:pt x="14405" y="2988"/>
                </a:lnTo>
                <a:cubicBezTo>
                  <a:pt x="14405" y="2912"/>
                  <a:pt x="14368" y="2874"/>
                  <a:pt x="14330" y="2836"/>
                </a:cubicBezTo>
                <a:cubicBezTo>
                  <a:pt x="14292" y="2799"/>
                  <a:pt x="14216" y="2799"/>
                  <a:pt x="14141" y="2799"/>
                </a:cubicBezTo>
                <a:close/>
                <a:moveTo>
                  <a:pt x="83800" y="2529"/>
                </a:moveTo>
                <a:cubicBezTo>
                  <a:pt x="83618" y="2529"/>
                  <a:pt x="83552" y="2688"/>
                  <a:pt x="83518" y="2723"/>
                </a:cubicBezTo>
                <a:cubicBezTo>
                  <a:pt x="83518" y="2761"/>
                  <a:pt x="83518" y="2799"/>
                  <a:pt x="83480" y="2799"/>
                </a:cubicBezTo>
                <a:lnTo>
                  <a:pt x="83555" y="2988"/>
                </a:lnTo>
                <a:lnTo>
                  <a:pt x="83593" y="2988"/>
                </a:lnTo>
                <a:cubicBezTo>
                  <a:pt x="83622" y="3016"/>
                  <a:pt x="83694" y="3089"/>
                  <a:pt x="83810" y="3089"/>
                </a:cubicBezTo>
                <a:cubicBezTo>
                  <a:pt x="83847" y="3089"/>
                  <a:pt x="83888" y="3081"/>
                  <a:pt x="83934" y="3063"/>
                </a:cubicBezTo>
                <a:lnTo>
                  <a:pt x="84047" y="2988"/>
                </a:lnTo>
                <a:cubicBezTo>
                  <a:pt x="84047" y="2950"/>
                  <a:pt x="84047" y="2912"/>
                  <a:pt x="84047" y="2912"/>
                </a:cubicBezTo>
                <a:cubicBezTo>
                  <a:pt x="84047" y="2836"/>
                  <a:pt x="84009" y="2761"/>
                  <a:pt x="84009" y="2723"/>
                </a:cubicBezTo>
                <a:cubicBezTo>
                  <a:pt x="83971" y="2685"/>
                  <a:pt x="83971" y="2685"/>
                  <a:pt x="83971" y="2647"/>
                </a:cubicBezTo>
                <a:lnTo>
                  <a:pt x="83858" y="2534"/>
                </a:lnTo>
                <a:cubicBezTo>
                  <a:pt x="83837" y="2530"/>
                  <a:pt x="83818" y="2529"/>
                  <a:pt x="83800" y="2529"/>
                </a:cubicBezTo>
                <a:close/>
                <a:moveTo>
                  <a:pt x="61816" y="2761"/>
                </a:moveTo>
                <a:cubicBezTo>
                  <a:pt x="61589" y="2761"/>
                  <a:pt x="61514" y="2836"/>
                  <a:pt x="61514" y="2988"/>
                </a:cubicBezTo>
                <a:lnTo>
                  <a:pt x="61665" y="3101"/>
                </a:lnTo>
                <a:lnTo>
                  <a:pt x="61778" y="3101"/>
                </a:lnTo>
                <a:lnTo>
                  <a:pt x="61930" y="2988"/>
                </a:lnTo>
                <a:cubicBezTo>
                  <a:pt x="61930" y="2950"/>
                  <a:pt x="61967" y="2950"/>
                  <a:pt x="61967" y="2874"/>
                </a:cubicBezTo>
                <a:lnTo>
                  <a:pt x="61816" y="2761"/>
                </a:lnTo>
                <a:close/>
                <a:moveTo>
                  <a:pt x="79822" y="2480"/>
                </a:moveTo>
                <a:cubicBezTo>
                  <a:pt x="79768" y="2480"/>
                  <a:pt x="79715" y="2507"/>
                  <a:pt x="79661" y="2534"/>
                </a:cubicBezTo>
                <a:cubicBezTo>
                  <a:pt x="79548" y="2609"/>
                  <a:pt x="79472" y="2723"/>
                  <a:pt x="79472" y="2836"/>
                </a:cubicBezTo>
                <a:cubicBezTo>
                  <a:pt x="79472" y="2988"/>
                  <a:pt x="79586" y="3063"/>
                  <a:pt x="79737" y="3101"/>
                </a:cubicBezTo>
                <a:lnTo>
                  <a:pt x="79813" y="3063"/>
                </a:lnTo>
                <a:cubicBezTo>
                  <a:pt x="79926" y="2988"/>
                  <a:pt x="79964" y="2874"/>
                  <a:pt x="79964" y="2799"/>
                </a:cubicBezTo>
                <a:cubicBezTo>
                  <a:pt x="79964" y="2761"/>
                  <a:pt x="79964" y="2685"/>
                  <a:pt x="79964" y="2685"/>
                </a:cubicBezTo>
                <a:lnTo>
                  <a:pt x="79888" y="2496"/>
                </a:lnTo>
                <a:cubicBezTo>
                  <a:pt x="79866" y="2485"/>
                  <a:pt x="79844" y="2480"/>
                  <a:pt x="79822" y="2480"/>
                </a:cubicBezTo>
                <a:close/>
                <a:moveTo>
                  <a:pt x="68735" y="2912"/>
                </a:moveTo>
                <a:cubicBezTo>
                  <a:pt x="68697" y="2912"/>
                  <a:pt x="68584" y="2912"/>
                  <a:pt x="68508" y="3101"/>
                </a:cubicBezTo>
                <a:lnTo>
                  <a:pt x="68584" y="3214"/>
                </a:lnTo>
                <a:cubicBezTo>
                  <a:pt x="68610" y="3240"/>
                  <a:pt x="68672" y="3285"/>
                  <a:pt x="68745" y="3285"/>
                </a:cubicBezTo>
                <a:cubicBezTo>
                  <a:pt x="68778" y="3285"/>
                  <a:pt x="68813" y="3276"/>
                  <a:pt x="68848" y="3252"/>
                </a:cubicBezTo>
                <a:cubicBezTo>
                  <a:pt x="68886" y="3252"/>
                  <a:pt x="68924" y="3177"/>
                  <a:pt x="68924" y="3139"/>
                </a:cubicBezTo>
                <a:cubicBezTo>
                  <a:pt x="68924" y="3025"/>
                  <a:pt x="68848" y="2912"/>
                  <a:pt x="68735" y="2912"/>
                </a:cubicBezTo>
                <a:close/>
                <a:moveTo>
                  <a:pt x="54642" y="2794"/>
                </a:moveTo>
                <a:cubicBezTo>
                  <a:pt x="54431" y="2794"/>
                  <a:pt x="54368" y="2956"/>
                  <a:pt x="54368" y="3025"/>
                </a:cubicBezTo>
                <a:cubicBezTo>
                  <a:pt x="54368" y="3063"/>
                  <a:pt x="54330" y="3101"/>
                  <a:pt x="54330" y="3101"/>
                </a:cubicBezTo>
                <a:lnTo>
                  <a:pt x="54330" y="3252"/>
                </a:lnTo>
                <a:cubicBezTo>
                  <a:pt x="54444" y="3328"/>
                  <a:pt x="54519" y="3366"/>
                  <a:pt x="54595" y="3366"/>
                </a:cubicBezTo>
                <a:lnTo>
                  <a:pt x="54670" y="3366"/>
                </a:lnTo>
                <a:lnTo>
                  <a:pt x="54859" y="3290"/>
                </a:lnTo>
                <a:cubicBezTo>
                  <a:pt x="54897" y="3252"/>
                  <a:pt x="54897" y="3214"/>
                  <a:pt x="54897" y="3177"/>
                </a:cubicBezTo>
                <a:cubicBezTo>
                  <a:pt x="54897" y="3101"/>
                  <a:pt x="54859" y="3063"/>
                  <a:pt x="54822" y="2988"/>
                </a:cubicBezTo>
                <a:cubicBezTo>
                  <a:pt x="54822" y="2950"/>
                  <a:pt x="54822" y="2950"/>
                  <a:pt x="54822" y="2912"/>
                </a:cubicBezTo>
                <a:lnTo>
                  <a:pt x="54708" y="2799"/>
                </a:lnTo>
                <a:cubicBezTo>
                  <a:pt x="54685" y="2795"/>
                  <a:pt x="54662" y="2794"/>
                  <a:pt x="54642" y="2794"/>
                </a:cubicBezTo>
                <a:close/>
                <a:moveTo>
                  <a:pt x="23744" y="2988"/>
                </a:moveTo>
                <a:lnTo>
                  <a:pt x="23630" y="3177"/>
                </a:lnTo>
                <a:cubicBezTo>
                  <a:pt x="23630" y="3177"/>
                  <a:pt x="23630" y="3214"/>
                  <a:pt x="23630" y="3214"/>
                </a:cubicBezTo>
                <a:cubicBezTo>
                  <a:pt x="23593" y="3252"/>
                  <a:pt x="23555" y="3290"/>
                  <a:pt x="23555" y="3328"/>
                </a:cubicBezTo>
                <a:cubicBezTo>
                  <a:pt x="23555" y="3366"/>
                  <a:pt x="23593" y="3441"/>
                  <a:pt x="23706" y="3479"/>
                </a:cubicBezTo>
                <a:lnTo>
                  <a:pt x="23857" y="3441"/>
                </a:lnTo>
                <a:lnTo>
                  <a:pt x="23933" y="3441"/>
                </a:lnTo>
                <a:cubicBezTo>
                  <a:pt x="24008" y="3403"/>
                  <a:pt x="24160" y="3366"/>
                  <a:pt x="24160" y="3214"/>
                </a:cubicBezTo>
                <a:cubicBezTo>
                  <a:pt x="24160" y="3177"/>
                  <a:pt x="24160" y="3139"/>
                  <a:pt x="24122" y="3101"/>
                </a:cubicBezTo>
                <a:lnTo>
                  <a:pt x="24008" y="2988"/>
                </a:lnTo>
                <a:close/>
                <a:moveTo>
                  <a:pt x="46769" y="3063"/>
                </a:moveTo>
                <a:lnTo>
                  <a:pt x="46617" y="3101"/>
                </a:lnTo>
                <a:cubicBezTo>
                  <a:pt x="46542" y="3177"/>
                  <a:pt x="46466" y="3252"/>
                  <a:pt x="46466" y="3366"/>
                </a:cubicBezTo>
                <a:cubicBezTo>
                  <a:pt x="46466" y="3403"/>
                  <a:pt x="46504" y="3517"/>
                  <a:pt x="46693" y="3555"/>
                </a:cubicBezTo>
                <a:lnTo>
                  <a:pt x="46844" y="3479"/>
                </a:lnTo>
                <a:lnTo>
                  <a:pt x="46806" y="3479"/>
                </a:lnTo>
                <a:lnTo>
                  <a:pt x="46996" y="3366"/>
                </a:lnTo>
                <a:cubicBezTo>
                  <a:pt x="46958" y="3214"/>
                  <a:pt x="46882" y="3101"/>
                  <a:pt x="46769" y="3063"/>
                </a:cubicBezTo>
                <a:close/>
                <a:moveTo>
                  <a:pt x="75162" y="3214"/>
                </a:moveTo>
                <a:lnTo>
                  <a:pt x="75011" y="3328"/>
                </a:lnTo>
                <a:lnTo>
                  <a:pt x="75011" y="3479"/>
                </a:lnTo>
                <a:lnTo>
                  <a:pt x="75162" y="3592"/>
                </a:lnTo>
                <a:lnTo>
                  <a:pt x="75351" y="3592"/>
                </a:lnTo>
                <a:lnTo>
                  <a:pt x="75465" y="3479"/>
                </a:lnTo>
                <a:lnTo>
                  <a:pt x="75465" y="3328"/>
                </a:lnTo>
                <a:lnTo>
                  <a:pt x="75351" y="3214"/>
                </a:lnTo>
                <a:close/>
                <a:moveTo>
                  <a:pt x="51797" y="3479"/>
                </a:moveTo>
                <a:cubicBezTo>
                  <a:pt x="51663" y="3546"/>
                  <a:pt x="51740" y="3626"/>
                  <a:pt x="51818" y="3626"/>
                </a:cubicBezTo>
                <a:cubicBezTo>
                  <a:pt x="51872" y="3626"/>
                  <a:pt x="51926" y="3587"/>
                  <a:pt x="51910" y="3479"/>
                </a:cubicBezTo>
                <a:close/>
                <a:moveTo>
                  <a:pt x="63930" y="3245"/>
                </a:moveTo>
                <a:cubicBezTo>
                  <a:pt x="63908" y="3245"/>
                  <a:pt x="63884" y="3247"/>
                  <a:pt x="63858" y="3252"/>
                </a:cubicBezTo>
                <a:lnTo>
                  <a:pt x="63782" y="3290"/>
                </a:lnTo>
                <a:cubicBezTo>
                  <a:pt x="63706" y="3366"/>
                  <a:pt x="63706" y="3441"/>
                  <a:pt x="63706" y="3479"/>
                </a:cubicBezTo>
                <a:cubicBezTo>
                  <a:pt x="63706" y="3592"/>
                  <a:pt x="63858" y="3706"/>
                  <a:pt x="63971" y="3744"/>
                </a:cubicBezTo>
                <a:lnTo>
                  <a:pt x="64160" y="3630"/>
                </a:lnTo>
                <a:cubicBezTo>
                  <a:pt x="64198" y="3630"/>
                  <a:pt x="64236" y="3592"/>
                  <a:pt x="64274" y="3517"/>
                </a:cubicBezTo>
                <a:lnTo>
                  <a:pt x="64160" y="3366"/>
                </a:lnTo>
                <a:cubicBezTo>
                  <a:pt x="64128" y="3333"/>
                  <a:pt x="64067" y="3245"/>
                  <a:pt x="63930" y="3245"/>
                </a:cubicBezTo>
                <a:close/>
                <a:moveTo>
                  <a:pt x="87412" y="3517"/>
                </a:moveTo>
                <a:cubicBezTo>
                  <a:pt x="87298" y="3517"/>
                  <a:pt x="87223" y="3517"/>
                  <a:pt x="87147" y="3592"/>
                </a:cubicBezTo>
                <a:cubicBezTo>
                  <a:pt x="87109" y="3630"/>
                  <a:pt x="87072" y="3668"/>
                  <a:pt x="87072" y="3782"/>
                </a:cubicBezTo>
                <a:lnTo>
                  <a:pt x="87072" y="3819"/>
                </a:lnTo>
                <a:lnTo>
                  <a:pt x="87223" y="3895"/>
                </a:lnTo>
                <a:lnTo>
                  <a:pt x="87412" y="3895"/>
                </a:lnTo>
                <a:lnTo>
                  <a:pt x="87525" y="3782"/>
                </a:lnTo>
                <a:lnTo>
                  <a:pt x="87525" y="3630"/>
                </a:lnTo>
                <a:lnTo>
                  <a:pt x="87412" y="3517"/>
                </a:lnTo>
                <a:close/>
                <a:moveTo>
                  <a:pt x="26201" y="3366"/>
                </a:moveTo>
                <a:lnTo>
                  <a:pt x="26088" y="3479"/>
                </a:lnTo>
                <a:lnTo>
                  <a:pt x="26088" y="3782"/>
                </a:lnTo>
                <a:lnTo>
                  <a:pt x="26201" y="3895"/>
                </a:lnTo>
                <a:cubicBezTo>
                  <a:pt x="26223" y="3906"/>
                  <a:pt x="26249" y="3911"/>
                  <a:pt x="26275" y="3911"/>
                </a:cubicBezTo>
                <a:cubicBezTo>
                  <a:pt x="26337" y="3911"/>
                  <a:pt x="26401" y="3884"/>
                  <a:pt x="26428" y="3857"/>
                </a:cubicBezTo>
                <a:cubicBezTo>
                  <a:pt x="26504" y="3819"/>
                  <a:pt x="26542" y="3744"/>
                  <a:pt x="26542" y="3630"/>
                </a:cubicBezTo>
                <a:cubicBezTo>
                  <a:pt x="26542" y="3555"/>
                  <a:pt x="26504" y="3441"/>
                  <a:pt x="26428" y="3403"/>
                </a:cubicBezTo>
                <a:cubicBezTo>
                  <a:pt x="26390" y="3366"/>
                  <a:pt x="26277" y="3366"/>
                  <a:pt x="26201" y="3366"/>
                </a:cubicBezTo>
                <a:close/>
                <a:moveTo>
                  <a:pt x="15615" y="3441"/>
                </a:moveTo>
                <a:cubicBezTo>
                  <a:pt x="15540" y="3441"/>
                  <a:pt x="15502" y="3441"/>
                  <a:pt x="15426" y="3479"/>
                </a:cubicBezTo>
                <a:cubicBezTo>
                  <a:pt x="15388" y="3517"/>
                  <a:pt x="15351" y="3592"/>
                  <a:pt x="15351" y="3668"/>
                </a:cubicBezTo>
                <a:lnTo>
                  <a:pt x="15502" y="3668"/>
                </a:lnTo>
                <a:cubicBezTo>
                  <a:pt x="15502" y="3668"/>
                  <a:pt x="15502" y="3668"/>
                  <a:pt x="15502" y="3706"/>
                </a:cubicBezTo>
                <a:lnTo>
                  <a:pt x="15729" y="3706"/>
                </a:lnTo>
                <a:cubicBezTo>
                  <a:pt x="15766" y="3668"/>
                  <a:pt x="15729" y="3668"/>
                  <a:pt x="15729" y="3668"/>
                </a:cubicBezTo>
                <a:lnTo>
                  <a:pt x="15842" y="3668"/>
                </a:lnTo>
                <a:cubicBezTo>
                  <a:pt x="15804" y="3706"/>
                  <a:pt x="15804" y="3744"/>
                  <a:pt x="15804" y="3782"/>
                </a:cubicBezTo>
                <a:lnTo>
                  <a:pt x="15955" y="3895"/>
                </a:lnTo>
                <a:cubicBezTo>
                  <a:pt x="15955" y="3895"/>
                  <a:pt x="15955" y="3895"/>
                  <a:pt x="15993" y="3933"/>
                </a:cubicBezTo>
                <a:cubicBezTo>
                  <a:pt x="16031" y="3933"/>
                  <a:pt x="16069" y="3971"/>
                  <a:pt x="16182" y="3971"/>
                </a:cubicBezTo>
                <a:lnTo>
                  <a:pt x="16296" y="3895"/>
                </a:lnTo>
                <a:cubicBezTo>
                  <a:pt x="16334" y="3857"/>
                  <a:pt x="16371" y="3744"/>
                  <a:pt x="16371" y="3668"/>
                </a:cubicBezTo>
                <a:cubicBezTo>
                  <a:pt x="16371" y="3630"/>
                  <a:pt x="16371" y="3592"/>
                  <a:pt x="16371" y="3555"/>
                </a:cubicBezTo>
                <a:lnTo>
                  <a:pt x="16258" y="3479"/>
                </a:lnTo>
                <a:cubicBezTo>
                  <a:pt x="16217" y="3469"/>
                  <a:pt x="16180" y="3464"/>
                  <a:pt x="16144" y="3464"/>
                </a:cubicBezTo>
                <a:cubicBezTo>
                  <a:pt x="16049" y="3464"/>
                  <a:pt x="15973" y="3499"/>
                  <a:pt x="15918" y="3555"/>
                </a:cubicBezTo>
                <a:cubicBezTo>
                  <a:pt x="15918" y="3555"/>
                  <a:pt x="15880" y="3555"/>
                  <a:pt x="15880" y="3592"/>
                </a:cubicBezTo>
                <a:cubicBezTo>
                  <a:pt x="15842" y="3479"/>
                  <a:pt x="15729" y="3441"/>
                  <a:pt x="15615" y="3441"/>
                </a:cubicBezTo>
                <a:close/>
                <a:moveTo>
                  <a:pt x="79283" y="3555"/>
                </a:moveTo>
                <a:cubicBezTo>
                  <a:pt x="79170" y="3555"/>
                  <a:pt x="79094" y="3592"/>
                  <a:pt x="79056" y="3630"/>
                </a:cubicBezTo>
                <a:cubicBezTo>
                  <a:pt x="79019" y="3668"/>
                  <a:pt x="78981" y="3744"/>
                  <a:pt x="79019" y="3857"/>
                </a:cubicBezTo>
                <a:lnTo>
                  <a:pt x="79132" y="3971"/>
                </a:lnTo>
                <a:lnTo>
                  <a:pt x="79245" y="3971"/>
                </a:lnTo>
                <a:lnTo>
                  <a:pt x="79397" y="3857"/>
                </a:lnTo>
                <a:lnTo>
                  <a:pt x="79397" y="3706"/>
                </a:lnTo>
                <a:lnTo>
                  <a:pt x="79283" y="3555"/>
                </a:lnTo>
                <a:close/>
                <a:moveTo>
                  <a:pt x="89718" y="3555"/>
                </a:moveTo>
                <a:cubicBezTo>
                  <a:pt x="89642" y="3555"/>
                  <a:pt x="89567" y="3555"/>
                  <a:pt x="89491" y="3630"/>
                </a:cubicBezTo>
                <a:cubicBezTo>
                  <a:pt x="89416" y="3668"/>
                  <a:pt x="89416" y="3744"/>
                  <a:pt x="89453" y="3819"/>
                </a:cubicBezTo>
                <a:lnTo>
                  <a:pt x="89529" y="3895"/>
                </a:lnTo>
                <a:cubicBezTo>
                  <a:pt x="89529" y="3895"/>
                  <a:pt x="89567" y="3933"/>
                  <a:pt x="89567" y="3933"/>
                </a:cubicBezTo>
                <a:cubicBezTo>
                  <a:pt x="89642" y="3933"/>
                  <a:pt x="89718" y="3971"/>
                  <a:pt x="89832" y="3971"/>
                </a:cubicBezTo>
                <a:lnTo>
                  <a:pt x="89945" y="3857"/>
                </a:lnTo>
                <a:lnTo>
                  <a:pt x="89945" y="3706"/>
                </a:lnTo>
                <a:lnTo>
                  <a:pt x="89794" y="3555"/>
                </a:lnTo>
                <a:cubicBezTo>
                  <a:pt x="89781" y="3567"/>
                  <a:pt x="89773" y="3571"/>
                  <a:pt x="89766" y="3571"/>
                </a:cubicBezTo>
                <a:cubicBezTo>
                  <a:pt x="89752" y="3571"/>
                  <a:pt x="89743" y="3555"/>
                  <a:pt x="89718" y="3555"/>
                </a:cubicBezTo>
                <a:close/>
                <a:moveTo>
                  <a:pt x="85455" y="3592"/>
                </a:moveTo>
                <a:cubicBezTo>
                  <a:pt x="85399" y="3592"/>
                  <a:pt x="85351" y="3611"/>
                  <a:pt x="85332" y="3630"/>
                </a:cubicBezTo>
                <a:lnTo>
                  <a:pt x="85219" y="3630"/>
                </a:lnTo>
                <a:lnTo>
                  <a:pt x="85030" y="3744"/>
                </a:lnTo>
                <a:lnTo>
                  <a:pt x="85030" y="3857"/>
                </a:lnTo>
                <a:lnTo>
                  <a:pt x="85143" y="3971"/>
                </a:lnTo>
                <a:cubicBezTo>
                  <a:pt x="85181" y="3971"/>
                  <a:pt x="85219" y="4008"/>
                  <a:pt x="85257" y="4008"/>
                </a:cubicBezTo>
                <a:lnTo>
                  <a:pt x="85370" y="3933"/>
                </a:lnTo>
                <a:lnTo>
                  <a:pt x="85408" y="3933"/>
                </a:lnTo>
                <a:cubicBezTo>
                  <a:pt x="85521" y="3933"/>
                  <a:pt x="85597" y="3895"/>
                  <a:pt x="85635" y="3819"/>
                </a:cubicBezTo>
                <a:lnTo>
                  <a:pt x="85635" y="3668"/>
                </a:lnTo>
                <a:cubicBezTo>
                  <a:pt x="85578" y="3611"/>
                  <a:pt x="85512" y="3592"/>
                  <a:pt x="85455" y="3592"/>
                </a:cubicBezTo>
                <a:close/>
                <a:moveTo>
                  <a:pt x="3706" y="3744"/>
                </a:moveTo>
                <a:lnTo>
                  <a:pt x="3555" y="3857"/>
                </a:lnTo>
                <a:lnTo>
                  <a:pt x="3555" y="3933"/>
                </a:lnTo>
                <a:lnTo>
                  <a:pt x="3668" y="4084"/>
                </a:lnTo>
                <a:cubicBezTo>
                  <a:pt x="3706" y="4084"/>
                  <a:pt x="3744" y="4122"/>
                  <a:pt x="3781" y="4122"/>
                </a:cubicBezTo>
                <a:lnTo>
                  <a:pt x="3970" y="4008"/>
                </a:lnTo>
                <a:cubicBezTo>
                  <a:pt x="3970" y="3971"/>
                  <a:pt x="3970" y="3933"/>
                  <a:pt x="4008" y="3895"/>
                </a:cubicBezTo>
                <a:lnTo>
                  <a:pt x="3895" y="3744"/>
                </a:lnTo>
                <a:close/>
                <a:moveTo>
                  <a:pt x="60039" y="3706"/>
                </a:moveTo>
                <a:lnTo>
                  <a:pt x="59850" y="3819"/>
                </a:lnTo>
                <a:cubicBezTo>
                  <a:pt x="59850" y="3819"/>
                  <a:pt x="59850" y="3857"/>
                  <a:pt x="59850" y="3857"/>
                </a:cubicBezTo>
                <a:cubicBezTo>
                  <a:pt x="59850" y="3895"/>
                  <a:pt x="59850" y="3895"/>
                  <a:pt x="59850" y="3933"/>
                </a:cubicBezTo>
                <a:cubicBezTo>
                  <a:pt x="59850" y="3971"/>
                  <a:pt x="59850" y="4046"/>
                  <a:pt x="59926" y="4084"/>
                </a:cubicBezTo>
                <a:cubicBezTo>
                  <a:pt x="59964" y="4122"/>
                  <a:pt x="60039" y="4122"/>
                  <a:pt x="60153" y="4122"/>
                </a:cubicBezTo>
                <a:lnTo>
                  <a:pt x="60228" y="4008"/>
                </a:lnTo>
                <a:cubicBezTo>
                  <a:pt x="60228" y="3857"/>
                  <a:pt x="60153" y="3744"/>
                  <a:pt x="60039" y="3706"/>
                </a:cubicBezTo>
                <a:close/>
                <a:moveTo>
                  <a:pt x="33385" y="3933"/>
                </a:moveTo>
                <a:cubicBezTo>
                  <a:pt x="33196" y="3933"/>
                  <a:pt x="33082" y="4046"/>
                  <a:pt x="33082" y="4160"/>
                </a:cubicBezTo>
                <a:lnTo>
                  <a:pt x="33234" y="4160"/>
                </a:lnTo>
                <a:cubicBezTo>
                  <a:pt x="33234" y="4197"/>
                  <a:pt x="33234" y="4197"/>
                  <a:pt x="33234" y="4197"/>
                </a:cubicBezTo>
                <a:lnTo>
                  <a:pt x="33536" y="4197"/>
                </a:lnTo>
                <a:cubicBezTo>
                  <a:pt x="33536" y="4197"/>
                  <a:pt x="33498" y="4197"/>
                  <a:pt x="33498" y="4160"/>
                </a:cubicBezTo>
                <a:lnTo>
                  <a:pt x="33649" y="4160"/>
                </a:lnTo>
                <a:cubicBezTo>
                  <a:pt x="33649" y="4084"/>
                  <a:pt x="33649" y="4046"/>
                  <a:pt x="33574" y="3971"/>
                </a:cubicBezTo>
                <a:cubicBezTo>
                  <a:pt x="33498" y="3971"/>
                  <a:pt x="33460" y="3933"/>
                  <a:pt x="33385" y="3933"/>
                </a:cubicBezTo>
                <a:close/>
                <a:moveTo>
                  <a:pt x="57960" y="3753"/>
                </a:moveTo>
                <a:cubicBezTo>
                  <a:pt x="57922" y="3753"/>
                  <a:pt x="57884" y="3763"/>
                  <a:pt x="57846" y="3782"/>
                </a:cubicBezTo>
                <a:cubicBezTo>
                  <a:pt x="57771" y="3819"/>
                  <a:pt x="57733" y="3895"/>
                  <a:pt x="57733" y="4008"/>
                </a:cubicBezTo>
                <a:cubicBezTo>
                  <a:pt x="57733" y="4046"/>
                  <a:pt x="57733" y="4122"/>
                  <a:pt x="57808" y="4197"/>
                </a:cubicBezTo>
                <a:cubicBezTo>
                  <a:pt x="57846" y="4197"/>
                  <a:pt x="57884" y="4235"/>
                  <a:pt x="57960" y="4235"/>
                </a:cubicBezTo>
                <a:lnTo>
                  <a:pt x="58073" y="4122"/>
                </a:lnTo>
                <a:cubicBezTo>
                  <a:pt x="58073" y="4122"/>
                  <a:pt x="58073" y="4122"/>
                  <a:pt x="58073" y="4084"/>
                </a:cubicBezTo>
                <a:cubicBezTo>
                  <a:pt x="58111" y="4046"/>
                  <a:pt x="58149" y="4008"/>
                  <a:pt x="58149" y="3933"/>
                </a:cubicBezTo>
                <a:cubicBezTo>
                  <a:pt x="58149" y="3933"/>
                  <a:pt x="58149" y="3895"/>
                  <a:pt x="58111" y="3857"/>
                </a:cubicBezTo>
                <a:lnTo>
                  <a:pt x="58073" y="3782"/>
                </a:lnTo>
                <a:cubicBezTo>
                  <a:pt x="58035" y="3763"/>
                  <a:pt x="57998" y="3753"/>
                  <a:pt x="57960" y="3753"/>
                </a:cubicBezTo>
                <a:close/>
                <a:moveTo>
                  <a:pt x="7524" y="3895"/>
                </a:moveTo>
                <a:lnTo>
                  <a:pt x="7335" y="3933"/>
                </a:lnTo>
                <a:cubicBezTo>
                  <a:pt x="7297" y="3971"/>
                  <a:pt x="7260" y="4008"/>
                  <a:pt x="7260" y="4084"/>
                </a:cubicBezTo>
                <a:cubicBezTo>
                  <a:pt x="7260" y="4122"/>
                  <a:pt x="7260" y="4122"/>
                  <a:pt x="7297" y="4160"/>
                </a:cubicBezTo>
                <a:cubicBezTo>
                  <a:pt x="7297" y="4160"/>
                  <a:pt x="7297" y="4160"/>
                  <a:pt x="7297" y="4197"/>
                </a:cubicBezTo>
                <a:lnTo>
                  <a:pt x="7411" y="4311"/>
                </a:lnTo>
                <a:cubicBezTo>
                  <a:pt x="7433" y="4322"/>
                  <a:pt x="7461" y="4330"/>
                  <a:pt x="7492" y="4330"/>
                </a:cubicBezTo>
                <a:cubicBezTo>
                  <a:pt x="7568" y="4330"/>
                  <a:pt x="7660" y="4283"/>
                  <a:pt x="7713" y="4122"/>
                </a:cubicBezTo>
                <a:lnTo>
                  <a:pt x="7600" y="3933"/>
                </a:lnTo>
                <a:cubicBezTo>
                  <a:pt x="7562" y="3933"/>
                  <a:pt x="7562" y="3933"/>
                  <a:pt x="7524" y="3895"/>
                </a:cubicBezTo>
                <a:close/>
                <a:moveTo>
                  <a:pt x="4704" y="3994"/>
                </a:moveTo>
                <a:cubicBezTo>
                  <a:pt x="4674" y="3994"/>
                  <a:pt x="4644" y="3998"/>
                  <a:pt x="4613" y="4008"/>
                </a:cubicBezTo>
                <a:cubicBezTo>
                  <a:pt x="4538" y="4046"/>
                  <a:pt x="4462" y="4084"/>
                  <a:pt x="4462" y="4197"/>
                </a:cubicBezTo>
                <a:lnTo>
                  <a:pt x="4500" y="4273"/>
                </a:lnTo>
                <a:cubicBezTo>
                  <a:pt x="4555" y="4328"/>
                  <a:pt x="4631" y="4363"/>
                  <a:pt x="4712" y="4363"/>
                </a:cubicBezTo>
                <a:cubicBezTo>
                  <a:pt x="4741" y="4363"/>
                  <a:pt x="4772" y="4359"/>
                  <a:pt x="4802" y="4349"/>
                </a:cubicBezTo>
                <a:cubicBezTo>
                  <a:pt x="4916" y="4311"/>
                  <a:pt x="4953" y="4273"/>
                  <a:pt x="4991" y="4160"/>
                </a:cubicBezTo>
                <a:lnTo>
                  <a:pt x="4953" y="4084"/>
                </a:lnTo>
                <a:cubicBezTo>
                  <a:pt x="4870" y="4029"/>
                  <a:pt x="4787" y="3994"/>
                  <a:pt x="4704" y="3994"/>
                </a:cubicBezTo>
                <a:close/>
                <a:moveTo>
                  <a:pt x="20795" y="4046"/>
                </a:moveTo>
                <a:cubicBezTo>
                  <a:pt x="20644" y="4046"/>
                  <a:pt x="20568" y="4084"/>
                  <a:pt x="20492" y="4235"/>
                </a:cubicBezTo>
                <a:lnTo>
                  <a:pt x="20606" y="4386"/>
                </a:lnTo>
                <a:cubicBezTo>
                  <a:pt x="20644" y="4386"/>
                  <a:pt x="20681" y="4424"/>
                  <a:pt x="20719" y="4424"/>
                </a:cubicBezTo>
                <a:lnTo>
                  <a:pt x="20908" y="4311"/>
                </a:lnTo>
                <a:cubicBezTo>
                  <a:pt x="20908" y="4311"/>
                  <a:pt x="20946" y="4235"/>
                  <a:pt x="20946" y="4160"/>
                </a:cubicBezTo>
                <a:lnTo>
                  <a:pt x="20946" y="4122"/>
                </a:lnTo>
                <a:lnTo>
                  <a:pt x="20795" y="4046"/>
                </a:lnTo>
                <a:close/>
                <a:moveTo>
                  <a:pt x="9717" y="4046"/>
                </a:moveTo>
                <a:cubicBezTo>
                  <a:pt x="9566" y="4046"/>
                  <a:pt x="9453" y="4122"/>
                  <a:pt x="9377" y="4160"/>
                </a:cubicBezTo>
                <a:cubicBezTo>
                  <a:pt x="9377" y="4197"/>
                  <a:pt x="9339" y="4197"/>
                  <a:pt x="9339" y="4235"/>
                </a:cubicBezTo>
                <a:lnTo>
                  <a:pt x="9339" y="4386"/>
                </a:lnTo>
                <a:cubicBezTo>
                  <a:pt x="9394" y="4442"/>
                  <a:pt x="9490" y="4477"/>
                  <a:pt x="9582" y="4477"/>
                </a:cubicBezTo>
                <a:cubicBezTo>
                  <a:pt x="9616" y="4477"/>
                  <a:pt x="9649" y="4472"/>
                  <a:pt x="9679" y="4462"/>
                </a:cubicBezTo>
                <a:cubicBezTo>
                  <a:pt x="9793" y="4424"/>
                  <a:pt x="9868" y="4311"/>
                  <a:pt x="9868" y="4235"/>
                </a:cubicBezTo>
                <a:cubicBezTo>
                  <a:pt x="9868" y="4197"/>
                  <a:pt x="9868" y="4160"/>
                  <a:pt x="9868" y="4122"/>
                </a:cubicBezTo>
                <a:lnTo>
                  <a:pt x="9717" y="4046"/>
                </a:lnTo>
                <a:close/>
                <a:moveTo>
                  <a:pt x="38564" y="4235"/>
                </a:moveTo>
                <a:lnTo>
                  <a:pt x="38451" y="4349"/>
                </a:lnTo>
                <a:lnTo>
                  <a:pt x="38451" y="4462"/>
                </a:lnTo>
                <a:lnTo>
                  <a:pt x="38564" y="4575"/>
                </a:lnTo>
                <a:cubicBezTo>
                  <a:pt x="38591" y="4602"/>
                  <a:pt x="38637" y="4629"/>
                  <a:pt x="38701" y="4629"/>
                </a:cubicBezTo>
                <a:cubicBezTo>
                  <a:pt x="38728" y="4629"/>
                  <a:pt x="38758" y="4624"/>
                  <a:pt x="38791" y="4613"/>
                </a:cubicBezTo>
                <a:lnTo>
                  <a:pt x="38905" y="4500"/>
                </a:lnTo>
                <a:lnTo>
                  <a:pt x="38905" y="4424"/>
                </a:lnTo>
                <a:lnTo>
                  <a:pt x="38791" y="4273"/>
                </a:lnTo>
                <a:cubicBezTo>
                  <a:pt x="38753" y="4273"/>
                  <a:pt x="38678" y="4235"/>
                  <a:pt x="38564" y="4235"/>
                </a:cubicBezTo>
                <a:close/>
                <a:moveTo>
                  <a:pt x="42118" y="4462"/>
                </a:moveTo>
                <a:lnTo>
                  <a:pt x="41967" y="4500"/>
                </a:lnTo>
                <a:cubicBezTo>
                  <a:pt x="41967" y="4500"/>
                  <a:pt x="41967" y="4500"/>
                  <a:pt x="41929" y="4538"/>
                </a:cubicBezTo>
                <a:cubicBezTo>
                  <a:pt x="41854" y="4575"/>
                  <a:pt x="41778" y="4613"/>
                  <a:pt x="41778" y="4727"/>
                </a:cubicBezTo>
                <a:cubicBezTo>
                  <a:pt x="41778" y="4802"/>
                  <a:pt x="41816" y="4840"/>
                  <a:pt x="41854" y="4916"/>
                </a:cubicBezTo>
                <a:lnTo>
                  <a:pt x="41929" y="4954"/>
                </a:lnTo>
                <a:cubicBezTo>
                  <a:pt x="42005" y="4954"/>
                  <a:pt x="42081" y="4954"/>
                  <a:pt x="42156" y="4916"/>
                </a:cubicBezTo>
                <a:cubicBezTo>
                  <a:pt x="42232" y="4878"/>
                  <a:pt x="42307" y="4765"/>
                  <a:pt x="42307" y="4689"/>
                </a:cubicBezTo>
                <a:cubicBezTo>
                  <a:pt x="42307" y="4575"/>
                  <a:pt x="42232" y="4500"/>
                  <a:pt x="42118" y="4462"/>
                </a:cubicBezTo>
                <a:close/>
                <a:moveTo>
                  <a:pt x="22421" y="4651"/>
                </a:moveTo>
                <a:cubicBezTo>
                  <a:pt x="22345" y="4651"/>
                  <a:pt x="22232" y="4651"/>
                  <a:pt x="22156" y="4689"/>
                </a:cubicBezTo>
                <a:cubicBezTo>
                  <a:pt x="22118" y="4765"/>
                  <a:pt x="22080" y="4840"/>
                  <a:pt x="22118" y="4916"/>
                </a:cubicBezTo>
                <a:lnTo>
                  <a:pt x="22232" y="4991"/>
                </a:lnTo>
                <a:cubicBezTo>
                  <a:pt x="22262" y="4995"/>
                  <a:pt x="22290" y="4996"/>
                  <a:pt x="22316" y="4996"/>
                </a:cubicBezTo>
                <a:cubicBezTo>
                  <a:pt x="22579" y="4996"/>
                  <a:pt x="22613" y="4837"/>
                  <a:pt x="22647" y="4802"/>
                </a:cubicBezTo>
                <a:lnTo>
                  <a:pt x="22496" y="4651"/>
                </a:lnTo>
                <a:close/>
                <a:moveTo>
                  <a:pt x="65521" y="4538"/>
                </a:moveTo>
                <a:lnTo>
                  <a:pt x="65370" y="4689"/>
                </a:lnTo>
                <a:lnTo>
                  <a:pt x="65370" y="4878"/>
                </a:lnTo>
                <a:lnTo>
                  <a:pt x="65483" y="4991"/>
                </a:lnTo>
                <a:cubicBezTo>
                  <a:pt x="65540" y="5010"/>
                  <a:pt x="65587" y="5020"/>
                  <a:pt x="65625" y="5020"/>
                </a:cubicBezTo>
                <a:cubicBezTo>
                  <a:pt x="65663" y="5020"/>
                  <a:pt x="65691" y="5010"/>
                  <a:pt x="65710" y="4991"/>
                </a:cubicBezTo>
                <a:cubicBezTo>
                  <a:pt x="65824" y="4954"/>
                  <a:pt x="65824" y="4840"/>
                  <a:pt x="65862" y="4802"/>
                </a:cubicBezTo>
                <a:cubicBezTo>
                  <a:pt x="65862" y="4765"/>
                  <a:pt x="65862" y="4765"/>
                  <a:pt x="65862" y="4765"/>
                </a:cubicBezTo>
                <a:lnTo>
                  <a:pt x="65748" y="4538"/>
                </a:lnTo>
                <a:close/>
                <a:moveTo>
                  <a:pt x="54746" y="4273"/>
                </a:moveTo>
                <a:cubicBezTo>
                  <a:pt x="54670" y="4273"/>
                  <a:pt x="54481" y="4273"/>
                  <a:pt x="54368" y="4538"/>
                </a:cubicBezTo>
                <a:lnTo>
                  <a:pt x="54368" y="4651"/>
                </a:lnTo>
                <a:lnTo>
                  <a:pt x="54406" y="4651"/>
                </a:lnTo>
                <a:cubicBezTo>
                  <a:pt x="54519" y="4802"/>
                  <a:pt x="54633" y="4954"/>
                  <a:pt x="54859" y="5029"/>
                </a:cubicBezTo>
                <a:lnTo>
                  <a:pt x="55049" y="4991"/>
                </a:lnTo>
                <a:cubicBezTo>
                  <a:pt x="55086" y="4916"/>
                  <a:pt x="55086" y="4840"/>
                  <a:pt x="55086" y="4765"/>
                </a:cubicBezTo>
                <a:cubicBezTo>
                  <a:pt x="55086" y="4575"/>
                  <a:pt x="54935" y="4311"/>
                  <a:pt x="54746" y="4273"/>
                </a:cubicBezTo>
                <a:close/>
                <a:moveTo>
                  <a:pt x="78352" y="4598"/>
                </a:moveTo>
                <a:cubicBezTo>
                  <a:pt x="78326" y="4598"/>
                  <a:pt x="78296" y="4602"/>
                  <a:pt x="78262" y="4613"/>
                </a:cubicBezTo>
                <a:cubicBezTo>
                  <a:pt x="78149" y="4613"/>
                  <a:pt x="78073" y="4727"/>
                  <a:pt x="78073" y="4802"/>
                </a:cubicBezTo>
                <a:cubicBezTo>
                  <a:pt x="78073" y="4916"/>
                  <a:pt x="78111" y="4991"/>
                  <a:pt x="78225" y="5067"/>
                </a:cubicBezTo>
                <a:cubicBezTo>
                  <a:pt x="78262" y="5105"/>
                  <a:pt x="78338" y="5105"/>
                  <a:pt x="78376" y="5105"/>
                </a:cubicBezTo>
                <a:lnTo>
                  <a:pt x="78451" y="5067"/>
                </a:lnTo>
                <a:cubicBezTo>
                  <a:pt x="78527" y="5029"/>
                  <a:pt x="78565" y="4878"/>
                  <a:pt x="78565" y="4802"/>
                </a:cubicBezTo>
                <a:cubicBezTo>
                  <a:pt x="78565" y="4727"/>
                  <a:pt x="78527" y="4651"/>
                  <a:pt x="78489" y="4651"/>
                </a:cubicBezTo>
                <a:cubicBezTo>
                  <a:pt x="78463" y="4624"/>
                  <a:pt x="78417" y="4598"/>
                  <a:pt x="78352" y="4598"/>
                </a:cubicBezTo>
                <a:close/>
                <a:moveTo>
                  <a:pt x="5974" y="4613"/>
                </a:moveTo>
                <a:lnTo>
                  <a:pt x="5861" y="4727"/>
                </a:lnTo>
                <a:lnTo>
                  <a:pt x="5861" y="4840"/>
                </a:lnTo>
                <a:cubicBezTo>
                  <a:pt x="5785" y="4840"/>
                  <a:pt x="5672" y="4878"/>
                  <a:pt x="5672" y="5029"/>
                </a:cubicBezTo>
                <a:lnTo>
                  <a:pt x="5785" y="5143"/>
                </a:lnTo>
                <a:cubicBezTo>
                  <a:pt x="5818" y="5154"/>
                  <a:pt x="5852" y="5158"/>
                  <a:pt x="5883" y="5158"/>
                </a:cubicBezTo>
                <a:cubicBezTo>
                  <a:pt x="5959" y="5158"/>
                  <a:pt x="6023" y="5132"/>
                  <a:pt x="6050" y="5105"/>
                </a:cubicBezTo>
                <a:lnTo>
                  <a:pt x="6125" y="4991"/>
                </a:lnTo>
                <a:lnTo>
                  <a:pt x="6201" y="4991"/>
                </a:lnTo>
                <a:lnTo>
                  <a:pt x="6314" y="4878"/>
                </a:lnTo>
                <a:lnTo>
                  <a:pt x="6314" y="4727"/>
                </a:lnTo>
                <a:lnTo>
                  <a:pt x="6163" y="4613"/>
                </a:lnTo>
                <a:close/>
                <a:moveTo>
                  <a:pt x="82535" y="5067"/>
                </a:moveTo>
                <a:lnTo>
                  <a:pt x="82421" y="5180"/>
                </a:lnTo>
                <a:lnTo>
                  <a:pt x="82421" y="5294"/>
                </a:lnTo>
                <a:lnTo>
                  <a:pt x="82572" y="5407"/>
                </a:lnTo>
                <a:cubicBezTo>
                  <a:pt x="82572" y="5407"/>
                  <a:pt x="82610" y="5445"/>
                  <a:pt x="82648" y="5445"/>
                </a:cubicBezTo>
                <a:lnTo>
                  <a:pt x="82837" y="5294"/>
                </a:lnTo>
                <a:cubicBezTo>
                  <a:pt x="82837" y="5256"/>
                  <a:pt x="82837" y="5143"/>
                  <a:pt x="82762" y="5105"/>
                </a:cubicBezTo>
                <a:cubicBezTo>
                  <a:pt x="82724" y="5067"/>
                  <a:pt x="82648" y="5067"/>
                  <a:pt x="82535" y="5067"/>
                </a:cubicBezTo>
                <a:close/>
                <a:moveTo>
                  <a:pt x="41332" y="5014"/>
                </a:moveTo>
                <a:cubicBezTo>
                  <a:pt x="41292" y="5014"/>
                  <a:pt x="41251" y="5019"/>
                  <a:pt x="41211" y="5029"/>
                </a:cubicBezTo>
                <a:lnTo>
                  <a:pt x="41098" y="5105"/>
                </a:lnTo>
                <a:cubicBezTo>
                  <a:pt x="41098" y="5143"/>
                  <a:pt x="41060" y="5218"/>
                  <a:pt x="41060" y="5256"/>
                </a:cubicBezTo>
                <a:cubicBezTo>
                  <a:pt x="41060" y="5332"/>
                  <a:pt x="41098" y="5483"/>
                  <a:pt x="41400" y="5521"/>
                </a:cubicBezTo>
                <a:lnTo>
                  <a:pt x="41551" y="5407"/>
                </a:lnTo>
                <a:cubicBezTo>
                  <a:pt x="41551" y="5407"/>
                  <a:pt x="41551" y="5445"/>
                  <a:pt x="41551" y="5445"/>
                </a:cubicBezTo>
                <a:cubicBezTo>
                  <a:pt x="41551" y="5445"/>
                  <a:pt x="41665" y="5407"/>
                  <a:pt x="41665" y="5332"/>
                </a:cubicBezTo>
                <a:lnTo>
                  <a:pt x="41627" y="5256"/>
                </a:lnTo>
                <a:lnTo>
                  <a:pt x="41665" y="5256"/>
                </a:lnTo>
                <a:lnTo>
                  <a:pt x="41627" y="5105"/>
                </a:lnTo>
                <a:cubicBezTo>
                  <a:pt x="41544" y="5049"/>
                  <a:pt x="41440" y="5014"/>
                  <a:pt x="41332" y="5014"/>
                </a:cubicBezTo>
                <a:close/>
                <a:moveTo>
                  <a:pt x="64727" y="4689"/>
                </a:moveTo>
                <a:lnTo>
                  <a:pt x="64652" y="4727"/>
                </a:lnTo>
                <a:cubicBezTo>
                  <a:pt x="64538" y="4765"/>
                  <a:pt x="64425" y="4840"/>
                  <a:pt x="64349" y="5029"/>
                </a:cubicBezTo>
                <a:lnTo>
                  <a:pt x="64311" y="5029"/>
                </a:lnTo>
                <a:lnTo>
                  <a:pt x="64198" y="5105"/>
                </a:lnTo>
                <a:cubicBezTo>
                  <a:pt x="64198" y="5105"/>
                  <a:pt x="64198" y="5067"/>
                  <a:pt x="64236" y="5067"/>
                </a:cubicBezTo>
                <a:lnTo>
                  <a:pt x="64085" y="5067"/>
                </a:lnTo>
                <a:lnTo>
                  <a:pt x="63933" y="5180"/>
                </a:lnTo>
                <a:cubicBezTo>
                  <a:pt x="63933" y="5332"/>
                  <a:pt x="63971" y="5407"/>
                  <a:pt x="64047" y="5445"/>
                </a:cubicBezTo>
                <a:cubicBezTo>
                  <a:pt x="64122" y="5521"/>
                  <a:pt x="64198" y="5521"/>
                  <a:pt x="64349" y="5521"/>
                </a:cubicBezTo>
                <a:lnTo>
                  <a:pt x="64425" y="5332"/>
                </a:lnTo>
                <a:cubicBezTo>
                  <a:pt x="64425" y="5332"/>
                  <a:pt x="64425" y="5294"/>
                  <a:pt x="64463" y="5294"/>
                </a:cubicBezTo>
                <a:cubicBezTo>
                  <a:pt x="64535" y="5323"/>
                  <a:pt x="64596" y="5335"/>
                  <a:pt x="64648" y="5335"/>
                </a:cubicBezTo>
                <a:cubicBezTo>
                  <a:pt x="64733" y="5335"/>
                  <a:pt x="64794" y="5303"/>
                  <a:pt x="64841" y="5256"/>
                </a:cubicBezTo>
                <a:cubicBezTo>
                  <a:pt x="64879" y="5218"/>
                  <a:pt x="64879" y="5218"/>
                  <a:pt x="64916" y="5180"/>
                </a:cubicBezTo>
                <a:lnTo>
                  <a:pt x="64992" y="5067"/>
                </a:lnTo>
                <a:cubicBezTo>
                  <a:pt x="64992" y="5029"/>
                  <a:pt x="64992" y="4991"/>
                  <a:pt x="64992" y="4954"/>
                </a:cubicBezTo>
                <a:cubicBezTo>
                  <a:pt x="64992" y="4840"/>
                  <a:pt x="64992" y="4765"/>
                  <a:pt x="64879" y="4689"/>
                </a:cubicBezTo>
                <a:close/>
                <a:moveTo>
                  <a:pt x="77279" y="5067"/>
                </a:moveTo>
                <a:cubicBezTo>
                  <a:pt x="77128" y="5067"/>
                  <a:pt x="77015" y="5143"/>
                  <a:pt x="76977" y="5256"/>
                </a:cubicBezTo>
                <a:lnTo>
                  <a:pt x="77053" y="5369"/>
                </a:lnTo>
                <a:cubicBezTo>
                  <a:pt x="77053" y="5483"/>
                  <a:pt x="77166" y="5558"/>
                  <a:pt x="77242" y="5558"/>
                </a:cubicBezTo>
                <a:lnTo>
                  <a:pt x="77393" y="5445"/>
                </a:lnTo>
                <a:cubicBezTo>
                  <a:pt x="77431" y="5407"/>
                  <a:pt x="77431" y="5407"/>
                  <a:pt x="77431" y="5369"/>
                </a:cubicBezTo>
                <a:cubicBezTo>
                  <a:pt x="77431" y="5332"/>
                  <a:pt x="77468" y="5332"/>
                  <a:pt x="77468" y="5256"/>
                </a:cubicBezTo>
                <a:cubicBezTo>
                  <a:pt x="77468" y="5218"/>
                  <a:pt x="77431" y="5143"/>
                  <a:pt x="77355" y="5105"/>
                </a:cubicBezTo>
                <a:lnTo>
                  <a:pt x="77279" y="5067"/>
                </a:lnTo>
                <a:close/>
                <a:moveTo>
                  <a:pt x="70701" y="5294"/>
                </a:moveTo>
                <a:lnTo>
                  <a:pt x="70550" y="5407"/>
                </a:lnTo>
                <a:lnTo>
                  <a:pt x="70550" y="5483"/>
                </a:lnTo>
                <a:lnTo>
                  <a:pt x="70701" y="5634"/>
                </a:lnTo>
                <a:cubicBezTo>
                  <a:pt x="70739" y="5634"/>
                  <a:pt x="70814" y="5672"/>
                  <a:pt x="70928" y="5672"/>
                </a:cubicBezTo>
                <a:lnTo>
                  <a:pt x="71041" y="5558"/>
                </a:lnTo>
                <a:lnTo>
                  <a:pt x="71041" y="5407"/>
                </a:lnTo>
                <a:lnTo>
                  <a:pt x="70890" y="5294"/>
                </a:lnTo>
                <a:close/>
                <a:moveTo>
                  <a:pt x="86940" y="5479"/>
                </a:moveTo>
                <a:cubicBezTo>
                  <a:pt x="86922" y="5479"/>
                  <a:pt x="86903" y="5480"/>
                  <a:pt x="86883" y="5483"/>
                </a:cubicBezTo>
                <a:lnTo>
                  <a:pt x="86769" y="5596"/>
                </a:lnTo>
                <a:cubicBezTo>
                  <a:pt x="86769" y="5748"/>
                  <a:pt x="86883" y="5823"/>
                  <a:pt x="86920" y="5823"/>
                </a:cubicBezTo>
                <a:cubicBezTo>
                  <a:pt x="86958" y="5861"/>
                  <a:pt x="86958" y="5861"/>
                  <a:pt x="86958" y="5861"/>
                </a:cubicBezTo>
                <a:lnTo>
                  <a:pt x="87223" y="5785"/>
                </a:lnTo>
                <a:lnTo>
                  <a:pt x="87223" y="5748"/>
                </a:lnTo>
                <a:cubicBezTo>
                  <a:pt x="87223" y="5678"/>
                  <a:pt x="87158" y="5479"/>
                  <a:pt x="86940" y="5479"/>
                </a:cubicBezTo>
                <a:close/>
                <a:moveTo>
                  <a:pt x="3479" y="3971"/>
                </a:moveTo>
                <a:cubicBezTo>
                  <a:pt x="3366" y="4008"/>
                  <a:pt x="3252" y="4046"/>
                  <a:pt x="3176" y="4084"/>
                </a:cubicBezTo>
                <a:cubicBezTo>
                  <a:pt x="3096" y="4111"/>
                  <a:pt x="3035" y="4137"/>
                  <a:pt x="2966" y="4137"/>
                </a:cubicBezTo>
                <a:cubicBezTo>
                  <a:pt x="2937" y="4137"/>
                  <a:pt x="2907" y="4133"/>
                  <a:pt x="2874" y="4122"/>
                </a:cubicBezTo>
                <a:lnTo>
                  <a:pt x="2761" y="4197"/>
                </a:lnTo>
                <a:cubicBezTo>
                  <a:pt x="2685" y="4235"/>
                  <a:pt x="2685" y="4273"/>
                  <a:pt x="2647" y="4311"/>
                </a:cubicBezTo>
                <a:cubicBezTo>
                  <a:pt x="2647" y="4349"/>
                  <a:pt x="2647" y="4386"/>
                  <a:pt x="2609" y="4386"/>
                </a:cubicBezTo>
                <a:cubicBezTo>
                  <a:pt x="2496" y="4386"/>
                  <a:pt x="2420" y="4462"/>
                  <a:pt x="2383" y="4538"/>
                </a:cubicBezTo>
                <a:cubicBezTo>
                  <a:pt x="2383" y="4538"/>
                  <a:pt x="2383" y="4538"/>
                  <a:pt x="2345" y="4575"/>
                </a:cubicBezTo>
                <a:lnTo>
                  <a:pt x="2231" y="4575"/>
                </a:lnTo>
                <a:cubicBezTo>
                  <a:pt x="2156" y="4613"/>
                  <a:pt x="2156" y="4651"/>
                  <a:pt x="2118" y="4689"/>
                </a:cubicBezTo>
                <a:cubicBezTo>
                  <a:pt x="2118" y="4727"/>
                  <a:pt x="2118" y="4727"/>
                  <a:pt x="2118" y="4727"/>
                </a:cubicBezTo>
                <a:cubicBezTo>
                  <a:pt x="2080" y="4727"/>
                  <a:pt x="2042" y="4765"/>
                  <a:pt x="2042" y="4802"/>
                </a:cubicBezTo>
                <a:lnTo>
                  <a:pt x="2042" y="4727"/>
                </a:lnTo>
                <a:lnTo>
                  <a:pt x="1891" y="4613"/>
                </a:lnTo>
                <a:lnTo>
                  <a:pt x="1664" y="4613"/>
                </a:lnTo>
                <a:lnTo>
                  <a:pt x="1513" y="4727"/>
                </a:lnTo>
                <a:lnTo>
                  <a:pt x="1513" y="4840"/>
                </a:lnTo>
                <a:lnTo>
                  <a:pt x="1664" y="4954"/>
                </a:lnTo>
                <a:lnTo>
                  <a:pt x="1891" y="4954"/>
                </a:lnTo>
                <a:lnTo>
                  <a:pt x="1967" y="4878"/>
                </a:lnTo>
                <a:lnTo>
                  <a:pt x="1967" y="4878"/>
                </a:lnTo>
                <a:cubicBezTo>
                  <a:pt x="1891" y="4954"/>
                  <a:pt x="1891" y="5029"/>
                  <a:pt x="1891" y="5067"/>
                </a:cubicBezTo>
                <a:lnTo>
                  <a:pt x="1853" y="5105"/>
                </a:lnTo>
                <a:cubicBezTo>
                  <a:pt x="1853" y="5180"/>
                  <a:pt x="1891" y="5218"/>
                  <a:pt x="1929" y="5256"/>
                </a:cubicBezTo>
                <a:cubicBezTo>
                  <a:pt x="1929" y="5294"/>
                  <a:pt x="1929" y="5294"/>
                  <a:pt x="1929" y="5294"/>
                </a:cubicBezTo>
                <a:cubicBezTo>
                  <a:pt x="1929" y="5294"/>
                  <a:pt x="1929" y="5332"/>
                  <a:pt x="1929" y="5332"/>
                </a:cubicBezTo>
                <a:cubicBezTo>
                  <a:pt x="1929" y="5369"/>
                  <a:pt x="1929" y="5407"/>
                  <a:pt x="1929" y="5407"/>
                </a:cubicBezTo>
                <a:lnTo>
                  <a:pt x="2004" y="5558"/>
                </a:lnTo>
                <a:cubicBezTo>
                  <a:pt x="2080" y="5558"/>
                  <a:pt x="2118" y="5558"/>
                  <a:pt x="2156" y="5521"/>
                </a:cubicBezTo>
                <a:cubicBezTo>
                  <a:pt x="2204" y="5553"/>
                  <a:pt x="2252" y="5564"/>
                  <a:pt x="2297" y="5564"/>
                </a:cubicBezTo>
                <a:cubicBezTo>
                  <a:pt x="2358" y="5564"/>
                  <a:pt x="2414" y="5542"/>
                  <a:pt x="2458" y="5521"/>
                </a:cubicBezTo>
                <a:lnTo>
                  <a:pt x="2836" y="5521"/>
                </a:lnTo>
                <a:cubicBezTo>
                  <a:pt x="2761" y="5558"/>
                  <a:pt x="2761" y="5672"/>
                  <a:pt x="2761" y="5823"/>
                </a:cubicBezTo>
                <a:lnTo>
                  <a:pt x="2874" y="5937"/>
                </a:lnTo>
                <a:cubicBezTo>
                  <a:pt x="3025" y="5937"/>
                  <a:pt x="3101" y="5937"/>
                  <a:pt x="3176" y="5861"/>
                </a:cubicBezTo>
                <a:cubicBezTo>
                  <a:pt x="3290" y="5823"/>
                  <a:pt x="3328" y="5710"/>
                  <a:pt x="3290" y="5521"/>
                </a:cubicBezTo>
                <a:lnTo>
                  <a:pt x="3176" y="5445"/>
                </a:lnTo>
                <a:cubicBezTo>
                  <a:pt x="3139" y="5445"/>
                  <a:pt x="3139" y="5445"/>
                  <a:pt x="3101" y="5407"/>
                </a:cubicBezTo>
                <a:cubicBezTo>
                  <a:pt x="3176" y="5369"/>
                  <a:pt x="3214" y="5294"/>
                  <a:pt x="3214" y="5180"/>
                </a:cubicBezTo>
                <a:lnTo>
                  <a:pt x="3139" y="5105"/>
                </a:lnTo>
                <a:cubicBezTo>
                  <a:pt x="3139" y="5105"/>
                  <a:pt x="3139" y="5067"/>
                  <a:pt x="3176" y="5067"/>
                </a:cubicBezTo>
                <a:lnTo>
                  <a:pt x="2987" y="4916"/>
                </a:lnTo>
                <a:cubicBezTo>
                  <a:pt x="3139" y="4878"/>
                  <a:pt x="3290" y="4727"/>
                  <a:pt x="3328" y="4613"/>
                </a:cubicBezTo>
                <a:lnTo>
                  <a:pt x="3366" y="4575"/>
                </a:lnTo>
                <a:cubicBezTo>
                  <a:pt x="3366" y="4500"/>
                  <a:pt x="3328" y="4462"/>
                  <a:pt x="3290" y="4462"/>
                </a:cubicBezTo>
                <a:cubicBezTo>
                  <a:pt x="3441" y="4424"/>
                  <a:pt x="3668" y="4349"/>
                  <a:pt x="3668" y="4122"/>
                </a:cubicBezTo>
                <a:lnTo>
                  <a:pt x="3668" y="4084"/>
                </a:lnTo>
                <a:lnTo>
                  <a:pt x="3479" y="3971"/>
                </a:lnTo>
                <a:close/>
                <a:moveTo>
                  <a:pt x="9112" y="5483"/>
                </a:moveTo>
                <a:lnTo>
                  <a:pt x="8961" y="5672"/>
                </a:lnTo>
                <a:cubicBezTo>
                  <a:pt x="8961" y="5710"/>
                  <a:pt x="8961" y="5710"/>
                  <a:pt x="8961" y="5748"/>
                </a:cubicBezTo>
                <a:cubicBezTo>
                  <a:pt x="8923" y="5899"/>
                  <a:pt x="8999" y="5937"/>
                  <a:pt x="9074" y="5974"/>
                </a:cubicBezTo>
                <a:lnTo>
                  <a:pt x="9226" y="5937"/>
                </a:lnTo>
                <a:cubicBezTo>
                  <a:pt x="9301" y="5861"/>
                  <a:pt x="9339" y="5785"/>
                  <a:pt x="9339" y="5710"/>
                </a:cubicBezTo>
                <a:cubicBezTo>
                  <a:pt x="9339" y="5672"/>
                  <a:pt x="9301" y="5558"/>
                  <a:pt x="9112" y="5483"/>
                </a:cubicBezTo>
                <a:close/>
                <a:moveTo>
                  <a:pt x="40364" y="5435"/>
                </a:moveTo>
                <a:cubicBezTo>
                  <a:pt x="40345" y="5435"/>
                  <a:pt x="40325" y="5438"/>
                  <a:pt x="40304" y="5445"/>
                </a:cubicBezTo>
                <a:cubicBezTo>
                  <a:pt x="40266" y="5445"/>
                  <a:pt x="40228" y="5483"/>
                  <a:pt x="40190" y="5558"/>
                </a:cubicBezTo>
                <a:lnTo>
                  <a:pt x="40266" y="5672"/>
                </a:lnTo>
                <a:cubicBezTo>
                  <a:pt x="40228" y="5785"/>
                  <a:pt x="40304" y="5937"/>
                  <a:pt x="40417" y="5974"/>
                </a:cubicBezTo>
                <a:lnTo>
                  <a:pt x="40568" y="5823"/>
                </a:lnTo>
                <a:cubicBezTo>
                  <a:pt x="40568" y="5823"/>
                  <a:pt x="40568" y="5861"/>
                  <a:pt x="40568" y="5861"/>
                </a:cubicBezTo>
                <a:cubicBezTo>
                  <a:pt x="40644" y="5861"/>
                  <a:pt x="40757" y="5823"/>
                  <a:pt x="40757" y="5672"/>
                </a:cubicBezTo>
                <a:lnTo>
                  <a:pt x="40757" y="5634"/>
                </a:lnTo>
                <a:lnTo>
                  <a:pt x="40606" y="5558"/>
                </a:lnTo>
                <a:cubicBezTo>
                  <a:pt x="40568" y="5521"/>
                  <a:pt x="40568" y="5521"/>
                  <a:pt x="40530" y="5521"/>
                </a:cubicBezTo>
                <a:cubicBezTo>
                  <a:pt x="40500" y="5490"/>
                  <a:pt x="40444" y="5435"/>
                  <a:pt x="40364" y="5435"/>
                </a:cubicBezTo>
                <a:close/>
                <a:moveTo>
                  <a:pt x="41612" y="5586"/>
                </a:moveTo>
                <a:cubicBezTo>
                  <a:pt x="41593" y="5586"/>
                  <a:pt x="41573" y="5589"/>
                  <a:pt x="41551" y="5596"/>
                </a:cubicBezTo>
                <a:cubicBezTo>
                  <a:pt x="41551" y="5634"/>
                  <a:pt x="41476" y="5672"/>
                  <a:pt x="41476" y="5748"/>
                </a:cubicBezTo>
                <a:lnTo>
                  <a:pt x="41551" y="5861"/>
                </a:lnTo>
                <a:lnTo>
                  <a:pt x="41665" y="5974"/>
                </a:lnTo>
                <a:lnTo>
                  <a:pt x="41702" y="5974"/>
                </a:lnTo>
                <a:cubicBezTo>
                  <a:pt x="41778" y="5974"/>
                  <a:pt x="41967" y="5974"/>
                  <a:pt x="41967" y="5823"/>
                </a:cubicBezTo>
                <a:lnTo>
                  <a:pt x="41854" y="5710"/>
                </a:lnTo>
                <a:cubicBezTo>
                  <a:pt x="41854" y="5672"/>
                  <a:pt x="41816" y="5672"/>
                  <a:pt x="41816" y="5672"/>
                </a:cubicBezTo>
                <a:cubicBezTo>
                  <a:pt x="41755" y="5641"/>
                  <a:pt x="41694" y="5586"/>
                  <a:pt x="41612" y="5586"/>
                </a:cubicBezTo>
                <a:close/>
                <a:moveTo>
                  <a:pt x="36787" y="5445"/>
                </a:moveTo>
                <a:lnTo>
                  <a:pt x="36598" y="5558"/>
                </a:lnTo>
                <a:cubicBezTo>
                  <a:pt x="36598" y="5558"/>
                  <a:pt x="36598" y="5596"/>
                  <a:pt x="36561" y="5596"/>
                </a:cubicBezTo>
                <a:cubicBezTo>
                  <a:pt x="36561" y="5634"/>
                  <a:pt x="36523" y="5672"/>
                  <a:pt x="36523" y="5748"/>
                </a:cubicBezTo>
                <a:lnTo>
                  <a:pt x="36712" y="5861"/>
                </a:lnTo>
                <a:cubicBezTo>
                  <a:pt x="36712" y="5893"/>
                  <a:pt x="36796" y="5982"/>
                  <a:pt x="36916" y="5982"/>
                </a:cubicBezTo>
                <a:cubicBezTo>
                  <a:pt x="36935" y="5982"/>
                  <a:pt x="36955" y="5980"/>
                  <a:pt x="36976" y="5974"/>
                </a:cubicBezTo>
                <a:lnTo>
                  <a:pt x="37090" y="5861"/>
                </a:lnTo>
                <a:cubicBezTo>
                  <a:pt x="37090" y="5823"/>
                  <a:pt x="37090" y="5785"/>
                  <a:pt x="37128" y="5785"/>
                </a:cubicBezTo>
                <a:lnTo>
                  <a:pt x="37014" y="5596"/>
                </a:lnTo>
                <a:cubicBezTo>
                  <a:pt x="36939" y="5596"/>
                  <a:pt x="36939" y="5596"/>
                  <a:pt x="36901" y="5521"/>
                </a:cubicBezTo>
                <a:cubicBezTo>
                  <a:pt x="36863" y="5521"/>
                  <a:pt x="36825" y="5483"/>
                  <a:pt x="36787" y="5445"/>
                </a:cubicBezTo>
                <a:close/>
                <a:moveTo>
                  <a:pt x="999" y="5647"/>
                </a:moveTo>
                <a:cubicBezTo>
                  <a:pt x="939" y="5647"/>
                  <a:pt x="879" y="5656"/>
                  <a:pt x="832" y="5672"/>
                </a:cubicBezTo>
                <a:cubicBezTo>
                  <a:pt x="719" y="5672"/>
                  <a:pt x="681" y="5748"/>
                  <a:pt x="681" y="5861"/>
                </a:cubicBezTo>
                <a:lnTo>
                  <a:pt x="719" y="5937"/>
                </a:lnTo>
                <a:cubicBezTo>
                  <a:pt x="757" y="6012"/>
                  <a:pt x="870" y="6012"/>
                  <a:pt x="984" y="6012"/>
                </a:cubicBezTo>
                <a:cubicBezTo>
                  <a:pt x="1059" y="6012"/>
                  <a:pt x="1173" y="5937"/>
                  <a:pt x="1210" y="5861"/>
                </a:cubicBezTo>
                <a:lnTo>
                  <a:pt x="1210" y="5710"/>
                </a:lnTo>
                <a:cubicBezTo>
                  <a:pt x="1166" y="5665"/>
                  <a:pt x="1083" y="5647"/>
                  <a:pt x="999" y="5647"/>
                </a:cubicBezTo>
                <a:close/>
                <a:moveTo>
                  <a:pt x="2458" y="5899"/>
                </a:moveTo>
                <a:cubicBezTo>
                  <a:pt x="2307" y="5899"/>
                  <a:pt x="2193" y="5899"/>
                  <a:pt x="2118" y="5974"/>
                </a:cubicBezTo>
                <a:cubicBezTo>
                  <a:pt x="2080" y="6012"/>
                  <a:pt x="2042" y="6050"/>
                  <a:pt x="2042" y="6201"/>
                </a:cubicBezTo>
                <a:lnTo>
                  <a:pt x="2193" y="6277"/>
                </a:lnTo>
                <a:lnTo>
                  <a:pt x="2420" y="6277"/>
                </a:lnTo>
                <a:lnTo>
                  <a:pt x="2572" y="6163"/>
                </a:lnTo>
                <a:lnTo>
                  <a:pt x="2572" y="6012"/>
                </a:lnTo>
                <a:lnTo>
                  <a:pt x="2458" y="5899"/>
                </a:lnTo>
                <a:close/>
                <a:moveTo>
                  <a:pt x="40115" y="5861"/>
                </a:moveTo>
                <a:lnTo>
                  <a:pt x="39963" y="5974"/>
                </a:lnTo>
                <a:cubicBezTo>
                  <a:pt x="39963" y="5974"/>
                  <a:pt x="39963" y="6012"/>
                  <a:pt x="39963" y="6012"/>
                </a:cubicBezTo>
                <a:lnTo>
                  <a:pt x="40077" y="6012"/>
                </a:lnTo>
                <a:lnTo>
                  <a:pt x="39963" y="6050"/>
                </a:lnTo>
                <a:cubicBezTo>
                  <a:pt x="39963" y="6088"/>
                  <a:pt x="39963" y="6239"/>
                  <a:pt x="40115" y="6277"/>
                </a:cubicBezTo>
                <a:lnTo>
                  <a:pt x="40304" y="6163"/>
                </a:lnTo>
                <a:lnTo>
                  <a:pt x="40304" y="6163"/>
                </a:lnTo>
                <a:cubicBezTo>
                  <a:pt x="40304" y="6201"/>
                  <a:pt x="40266" y="6201"/>
                  <a:pt x="40266" y="6201"/>
                </a:cubicBezTo>
                <a:cubicBezTo>
                  <a:pt x="40304" y="6201"/>
                  <a:pt x="40379" y="6163"/>
                  <a:pt x="40417" y="6088"/>
                </a:cubicBezTo>
                <a:lnTo>
                  <a:pt x="40266" y="5937"/>
                </a:lnTo>
                <a:cubicBezTo>
                  <a:pt x="40266" y="5899"/>
                  <a:pt x="40190" y="5861"/>
                  <a:pt x="40115" y="5861"/>
                </a:cubicBezTo>
                <a:close/>
                <a:moveTo>
                  <a:pt x="50965" y="5937"/>
                </a:moveTo>
                <a:lnTo>
                  <a:pt x="50852" y="5974"/>
                </a:lnTo>
                <a:cubicBezTo>
                  <a:pt x="50776" y="6050"/>
                  <a:pt x="50738" y="6088"/>
                  <a:pt x="50738" y="6163"/>
                </a:cubicBezTo>
                <a:cubicBezTo>
                  <a:pt x="50738" y="6277"/>
                  <a:pt x="50852" y="6390"/>
                  <a:pt x="51003" y="6390"/>
                </a:cubicBezTo>
                <a:lnTo>
                  <a:pt x="51154" y="6277"/>
                </a:lnTo>
                <a:cubicBezTo>
                  <a:pt x="51117" y="6239"/>
                  <a:pt x="51117" y="6239"/>
                  <a:pt x="51117" y="6239"/>
                </a:cubicBezTo>
                <a:lnTo>
                  <a:pt x="51003" y="6239"/>
                </a:lnTo>
                <a:lnTo>
                  <a:pt x="51154" y="6163"/>
                </a:lnTo>
                <a:cubicBezTo>
                  <a:pt x="51154" y="6050"/>
                  <a:pt x="51079" y="5974"/>
                  <a:pt x="50965" y="5937"/>
                </a:cubicBezTo>
                <a:close/>
                <a:moveTo>
                  <a:pt x="28356" y="5899"/>
                </a:moveTo>
                <a:cubicBezTo>
                  <a:pt x="28243" y="5899"/>
                  <a:pt x="28129" y="5937"/>
                  <a:pt x="28092" y="6012"/>
                </a:cubicBezTo>
                <a:lnTo>
                  <a:pt x="28129" y="6088"/>
                </a:lnTo>
                <a:cubicBezTo>
                  <a:pt x="28129" y="6088"/>
                  <a:pt x="28092" y="6163"/>
                  <a:pt x="28092" y="6239"/>
                </a:cubicBezTo>
                <a:lnTo>
                  <a:pt x="28129" y="6315"/>
                </a:lnTo>
                <a:cubicBezTo>
                  <a:pt x="28186" y="6371"/>
                  <a:pt x="28271" y="6400"/>
                  <a:pt x="28361" y="6400"/>
                </a:cubicBezTo>
                <a:cubicBezTo>
                  <a:pt x="28451" y="6400"/>
                  <a:pt x="28545" y="6371"/>
                  <a:pt x="28621" y="6315"/>
                </a:cubicBezTo>
                <a:lnTo>
                  <a:pt x="28659" y="6239"/>
                </a:lnTo>
                <a:lnTo>
                  <a:pt x="28659" y="6201"/>
                </a:lnTo>
                <a:cubicBezTo>
                  <a:pt x="28659" y="6050"/>
                  <a:pt x="28508" y="5937"/>
                  <a:pt x="28356" y="5899"/>
                </a:cubicBezTo>
                <a:close/>
                <a:moveTo>
                  <a:pt x="88244" y="6012"/>
                </a:moveTo>
                <a:lnTo>
                  <a:pt x="88092" y="6126"/>
                </a:lnTo>
                <a:lnTo>
                  <a:pt x="88092" y="6163"/>
                </a:lnTo>
                <a:cubicBezTo>
                  <a:pt x="88092" y="6239"/>
                  <a:pt x="88130" y="6352"/>
                  <a:pt x="88206" y="6390"/>
                </a:cubicBezTo>
                <a:lnTo>
                  <a:pt x="88281" y="6428"/>
                </a:lnTo>
                <a:cubicBezTo>
                  <a:pt x="88315" y="6439"/>
                  <a:pt x="88345" y="6444"/>
                  <a:pt x="88372" y="6444"/>
                </a:cubicBezTo>
                <a:cubicBezTo>
                  <a:pt x="88439" y="6444"/>
                  <a:pt x="88493" y="6417"/>
                  <a:pt x="88546" y="6390"/>
                </a:cubicBezTo>
                <a:cubicBezTo>
                  <a:pt x="88584" y="6352"/>
                  <a:pt x="88622" y="6277"/>
                  <a:pt x="88622" y="6201"/>
                </a:cubicBezTo>
                <a:lnTo>
                  <a:pt x="88622" y="6163"/>
                </a:lnTo>
                <a:lnTo>
                  <a:pt x="88470" y="6050"/>
                </a:lnTo>
                <a:lnTo>
                  <a:pt x="88433" y="6050"/>
                </a:lnTo>
                <a:cubicBezTo>
                  <a:pt x="88395" y="6012"/>
                  <a:pt x="88319" y="6012"/>
                  <a:pt x="88244" y="6012"/>
                </a:cubicBezTo>
                <a:close/>
                <a:moveTo>
                  <a:pt x="89227" y="5710"/>
                </a:moveTo>
                <a:lnTo>
                  <a:pt x="89075" y="5861"/>
                </a:lnTo>
                <a:cubicBezTo>
                  <a:pt x="89075" y="5861"/>
                  <a:pt x="89075" y="5899"/>
                  <a:pt x="89075" y="5899"/>
                </a:cubicBezTo>
                <a:cubicBezTo>
                  <a:pt x="89038" y="5937"/>
                  <a:pt x="89000" y="6012"/>
                  <a:pt x="89000" y="6163"/>
                </a:cubicBezTo>
                <a:lnTo>
                  <a:pt x="89113" y="6239"/>
                </a:lnTo>
                <a:cubicBezTo>
                  <a:pt x="89151" y="6239"/>
                  <a:pt x="89189" y="6277"/>
                  <a:pt x="89227" y="6352"/>
                </a:cubicBezTo>
                <a:cubicBezTo>
                  <a:pt x="89302" y="6428"/>
                  <a:pt x="89378" y="6504"/>
                  <a:pt x="89529" y="6541"/>
                </a:cubicBezTo>
                <a:lnTo>
                  <a:pt x="89718" y="6428"/>
                </a:lnTo>
                <a:cubicBezTo>
                  <a:pt x="89718" y="6390"/>
                  <a:pt x="89756" y="6352"/>
                  <a:pt x="89832" y="6277"/>
                </a:cubicBezTo>
                <a:cubicBezTo>
                  <a:pt x="89907" y="6239"/>
                  <a:pt x="90058" y="6163"/>
                  <a:pt x="90058" y="5974"/>
                </a:cubicBezTo>
                <a:lnTo>
                  <a:pt x="89983" y="5861"/>
                </a:lnTo>
                <a:lnTo>
                  <a:pt x="90021" y="5861"/>
                </a:lnTo>
                <a:lnTo>
                  <a:pt x="89907" y="5748"/>
                </a:lnTo>
                <a:cubicBezTo>
                  <a:pt x="89794" y="5710"/>
                  <a:pt x="89680" y="5710"/>
                  <a:pt x="89605" y="5710"/>
                </a:cubicBezTo>
                <a:close/>
                <a:moveTo>
                  <a:pt x="66807" y="6201"/>
                </a:moveTo>
                <a:lnTo>
                  <a:pt x="66731" y="6239"/>
                </a:lnTo>
                <a:cubicBezTo>
                  <a:pt x="66655" y="6239"/>
                  <a:pt x="66580" y="6315"/>
                  <a:pt x="66580" y="6352"/>
                </a:cubicBezTo>
                <a:cubicBezTo>
                  <a:pt x="66542" y="6352"/>
                  <a:pt x="66504" y="6315"/>
                  <a:pt x="66466" y="6315"/>
                </a:cubicBezTo>
                <a:lnTo>
                  <a:pt x="66277" y="6428"/>
                </a:lnTo>
                <a:cubicBezTo>
                  <a:pt x="66277" y="6428"/>
                  <a:pt x="66240" y="6504"/>
                  <a:pt x="66240" y="6541"/>
                </a:cubicBezTo>
                <a:lnTo>
                  <a:pt x="66240" y="6617"/>
                </a:lnTo>
                <a:lnTo>
                  <a:pt x="66353" y="6693"/>
                </a:lnTo>
                <a:lnTo>
                  <a:pt x="66542" y="6693"/>
                </a:lnTo>
                <a:lnTo>
                  <a:pt x="66655" y="6617"/>
                </a:lnTo>
                <a:cubicBezTo>
                  <a:pt x="66693" y="6617"/>
                  <a:pt x="66731" y="6655"/>
                  <a:pt x="66769" y="6655"/>
                </a:cubicBezTo>
                <a:lnTo>
                  <a:pt x="66920" y="6579"/>
                </a:lnTo>
                <a:cubicBezTo>
                  <a:pt x="66958" y="6504"/>
                  <a:pt x="66996" y="6466"/>
                  <a:pt x="66996" y="6390"/>
                </a:cubicBezTo>
                <a:cubicBezTo>
                  <a:pt x="66996" y="6277"/>
                  <a:pt x="66920" y="6201"/>
                  <a:pt x="66807" y="6201"/>
                </a:cubicBezTo>
                <a:close/>
                <a:moveTo>
                  <a:pt x="76070" y="6315"/>
                </a:moveTo>
                <a:cubicBezTo>
                  <a:pt x="75994" y="6315"/>
                  <a:pt x="75881" y="6315"/>
                  <a:pt x="75843" y="6352"/>
                </a:cubicBezTo>
                <a:cubicBezTo>
                  <a:pt x="75805" y="6390"/>
                  <a:pt x="75767" y="6466"/>
                  <a:pt x="75767" y="6541"/>
                </a:cubicBezTo>
                <a:lnTo>
                  <a:pt x="75767" y="6579"/>
                </a:lnTo>
                <a:lnTo>
                  <a:pt x="75881" y="6693"/>
                </a:lnTo>
                <a:lnTo>
                  <a:pt x="76070" y="6693"/>
                </a:lnTo>
                <a:lnTo>
                  <a:pt x="76221" y="6579"/>
                </a:lnTo>
                <a:lnTo>
                  <a:pt x="76221" y="6428"/>
                </a:lnTo>
                <a:lnTo>
                  <a:pt x="76070" y="6315"/>
                </a:lnTo>
                <a:close/>
                <a:moveTo>
                  <a:pt x="45316" y="6413"/>
                </a:moveTo>
                <a:cubicBezTo>
                  <a:pt x="45282" y="6413"/>
                  <a:pt x="45249" y="6418"/>
                  <a:pt x="45219" y="6428"/>
                </a:cubicBezTo>
                <a:cubicBezTo>
                  <a:pt x="45105" y="6466"/>
                  <a:pt x="44992" y="6541"/>
                  <a:pt x="44954" y="6655"/>
                </a:cubicBezTo>
                <a:lnTo>
                  <a:pt x="45181" y="6768"/>
                </a:lnTo>
                <a:lnTo>
                  <a:pt x="45256" y="6768"/>
                </a:lnTo>
                <a:cubicBezTo>
                  <a:pt x="45280" y="6780"/>
                  <a:pt x="45310" y="6788"/>
                  <a:pt x="45345" y="6788"/>
                </a:cubicBezTo>
                <a:cubicBezTo>
                  <a:pt x="45422" y="6788"/>
                  <a:pt x="45518" y="6748"/>
                  <a:pt x="45597" y="6617"/>
                </a:cubicBezTo>
                <a:lnTo>
                  <a:pt x="45559" y="6504"/>
                </a:lnTo>
                <a:cubicBezTo>
                  <a:pt x="45503" y="6448"/>
                  <a:pt x="45408" y="6413"/>
                  <a:pt x="45316" y="6413"/>
                </a:cubicBezTo>
                <a:close/>
                <a:moveTo>
                  <a:pt x="65234" y="6564"/>
                </a:moveTo>
                <a:cubicBezTo>
                  <a:pt x="65204" y="6564"/>
                  <a:pt x="65174" y="6569"/>
                  <a:pt x="65143" y="6579"/>
                </a:cubicBezTo>
                <a:cubicBezTo>
                  <a:pt x="64992" y="6579"/>
                  <a:pt x="64916" y="6655"/>
                  <a:pt x="64841" y="6731"/>
                </a:cubicBezTo>
                <a:lnTo>
                  <a:pt x="64954" y="6920"/>
                </a:lnTo>
                <a:lnTo>
                  <a:pt x="65030" y="6995"/>
                </a:lnTo>
                <a:cubicBezTo>
                  <a:pt x="65058" y="6999"/>
                  <a:pt x="65085" y="7001"/>
                  <a:pt x="65110" y="7001"/>
                </a:cubicBezTo>
                <a:cubicBezTo>
                  <a:pt x="65318" y="7001"/>
                  <a:pt x="65412" y="6874"/>
                  <a:pt x="65446" y="6806"/>
                </a:cubicBezTo>
                <a:lnTo>
                  <a:pt x="65446" y="6655"/>
                </a:lnTo>
                <a:cubicBezTo>
                  <a:pt x="65390" y="6600"/>
                  <a:pt x="65315" y="6564"/>
                  <a:pt x="65234" y="6564"/>
                </a:cubicBezTo>
                <a:close/>
                <a:moveTo>
                  <a:pt x="46463" y="6420"/>
                </a:moveTo>
                <a:cubicBezTo>
                  <a:pt x="46441" y="6420"/>
                  <a:pt x="46417" y="6423"/>
                  <a:pt x="46391" y="6428"/>
                </a:cubicBezTo>
                <a:lnTo>
                  <a:pt x="46277" y="6579"/>
                </a:lnTo>
                <a:cubicBezTo>
                  <a:pt x="46277" y="6617"/>
                  <a:pt x="46277" y="6617"/>
                  <a:pt x="46239" y="6655"/>
                </a:cubicBezTo>
                <a:cubicBezTo>
                  <a:pt x="46202" y="6693"/>
                  <a:pt x="46126" y="6806"/>
                  <a:pt x="46164" y="6957"/>
                </a:cubicBezTo>
                <a:lnTo>
                  <a:pt x="46315" y="7071"/>
                </a:lnTo>
                <a:cubicBezTo>
                  <a:pt x="46340" y="7058"/>
                  <a:pt x="46361" y="7054"/>
                  <a:pt x="46379" y="7054"/>
                </a:cubicBezTo>
                <a:cubicBezTo>
                  <a:pt x="46416" y="7054"/>
                  <a:pt x="46441" y="7071"/>
                  <a:pt x="46466" y="7071"/>
                </a:cubicBezTo>
                <a:cubicBezTo>
                  <a:pt x="46504" y="7109"/>
                  <a:pt x="46580" y="7109"/>
                  <a:pt x="46655" y="7109"/>
                </a:cubicBezTo>
                <a:lnTo>
                  <a:pt x="46806" y="6995"/>
                </a:lnTo>
                <a:cubicBezTo>
                  <a:pt x="46806" y="6995"/>
                  <a:pt x="46806" y="6957"/>
                  <a:pt x="46806" y="6920"/>
                </a:cubicBezTo>
                <a:cubicBezTo>
                  <a:pt x="46844" y="6882"/>
                  <a:pt x="46882" y="6806"/>
                  <a:pt x="46882" y="6731"/>
                </a:cubicBezTo>
                <a:cubicBezTo>
                  <a:pt x="46882" y="6693"/>
                  <a:pt x="46882" y="6655"/>
                  <a:pt x="46844" y="6617"/>
                </a:cubicBezTo>
                <a:lnTo>
                  <a:pt x="46655" y="6541"/>
                </a:lnTo>
                <a:cubicBezTo>
                  <a:pt x="46655" y="6509"/>
                  <a:pt x="46599" y="6420"/>
                  <a:pt x="46463" y="6420"/>
                </a:cubicBezTo>
                <a:close/>
                <a:moveTo>
                  <a:pt x="73745" y="6441"/>
                </a:moveTo>
                <a:cubicBezTo>
                  <a:pt x="73701" y="6441"/>
                  <a:pt x="73656" y="6459"/>
                  <a:pt x="73612" y="6504"/>
                </a:cubicBezTo>
                <a:cubicBezTo>
                  <a:pt x="73574" y="6466"/>
                  <a:pt x="73536" y="6466"/>
                  <a:pt x="73461" y="6466"/>
                </a:cubicBezTo>
                <a:lnTo>
                  <a:pt x="73385" y="6655"/>
                </a:lnTo>
                <a:cubicBezTo>
                  <a:pt x="73385" y="6693"/>
                  <a:pt x="73423" y="6731"/>
                  <a:pt x="73423" y="6806"/>
                </a:cubicBezTo>
                <a:cubicBezTo>
                  <a:pt x="73461" y="6920"/>
                  <a:pt x="73499" y="7109"/>
                  <a:pt x="73763" y="7109"/>
                </a:cubicBezTo>
                <a:lnTo>
                  <a:pt x="73915" y="7033"/>
                </a:lnTo>
                <a:cubicBezTo>
                  <a:pt x="73915" y="6995"/>
                  <a:pt x="73952" y="6957"/>
                  <a:pt x="73952" y="6920"/>
                </a:cubicBezTo>
                <a:cubicBezTo>
                  <a:pt x="73952" y="6844"/>
                  <a:pt x="73877" y="6806"/>
                  <a:pt x="73839" y="6768"/>
                </a:cubicBezTo>
                <a:cubicBezTo>
                  <a:pt x="73877" y="6731"/>
                  <a:pt x="73952" y="6655"/>
                  <a:pt x="73915" y="6541"/>
                </a:cubicBezTo>
                <a:lnTo>
                  <a:pt x="73839" y="6466"/>
                </a:lnTo>
                <a:cubicBezTo>
                  <a:pt x="73808" y="6450"/>
                  <a:pt x="73776" y="6441"/>
                  <a:pt x="73745" y="6441"/>
                </a:cubicBezTo>
                <a:close/>
                <a:moveTo>
                  <a:pt x="83289" y="6569"/>
                </a:moveTo>
                <a:cubicBezTo>
                  <a:pt x="83266" y="6569"/>
                  <a:pt x="83242" y="6573"/>
                  <a:pt x="83215" y="6579"/>
                </a:cubicBezTo>
                <a:lnTo>
                  <a:pt x="83102" y="6655"/>
                </a:lnTo>
                <a:lnTo>
                  <a:pt x="82988" y="6768"/>
                </a:lnTo>
                <a:cubicBezTo>
                  <a:pt x="82988" y="6806"/>
                  <a:pt x="82988" y="6844"/>
                  <a:pt x="82988" y="6844"/>
                </a:cubicBezTo>
                <a:cubicBezTo>
                  <a:pt x="82988" y="6882"/>
                  <a:pt x="82988" y="6920"/>
                  <a:pt x="82988" y="6957"/>
                </a:cubicBezTo>
                <a:cubicBezTo>
                  <a:pt x="82988" y="7146"/>
                  <a:pt x="83140" y="7146"/>
                  <a:pt x="83177" y="7184"/>
                </a:cubicBezTo>
                <a:lnTo>
                  <a:pt x="83215" y="7146"/>
                </a:lnTo>
                <a:cubicBezTo>
                  <a:pt x="83244" y="7154"/>
                  <a:pt x="83270" y="7157"/>
                  <a:pt x="83294" y="7157"/>
                </a:cubicBezTo>
                <a:cubicBezTo>
                  <a:pt x="83394" y="7157"/>
                  <a:pt x="83449" y="7101"/>
                  <a:pt x="83480" y="7071"/>
                </a:cubicBezTo>
                <a:lnTo>
                  <a:pt x="83518" y="6957"/>
                </a:lnTo>
                <a:cubicBezTo>
                  <a:pt x="83518" y="6920"/>
                  <a:pt x="83555" y="6920"/>
                  <a:pt x="83555" y="6844"/>
                </a:cubicBezTo>
                <a:lnTo>
                  <a:pt x="83442" y="6731"/>
                </a:lnTo>
                <a:lnTo>
                  <a:pt x="83480" y="6731"/>
                </a:lnTo>
                <a:cubicBezTo>
                  <a:pt x="83449" y="6637"/>
                  <a:pt x="83392" y="6569"/>
                  <a:pt x="83289" y="6569"/>
                </a:cubicBezTo>
                <a:close/>
                <a:moveTo>
                  <a:pt x="60947" y="6844"/>
                </a:moveTo>
                <a:lnTo>
                  <a:pt x="60795" y="6920"/>
                </a:lnTo>
                <a:cubicBezTo>
                  <a:pt x="60720" y="7109"/>
                  <a:pt x="60795" y="7184"/>
                  <a:pt x="60871" y="7222"/>
                </a:cubicBezTo>
                <a:cubicBezTo>
                  <a:pt x="60909" y="7241"/>
                  <a:pt x="60956" y="7250"/>
                  <a:pt x="61008" y="7250"/>
                </a:cubicBezTo>
                <a:cubicBezTo>
                  <a:pt x="61060" y="7250"/>
                  <a:pt x="61117" y="7241"/>
                  <a:pt x="61173" y="7222"/>
                </a:cubicBezTo>
                <a:lnTo>
                  <a:pt x="61249" y="7109"/>
                </a:lnTo>
                <a:lnTo>
                  <a:pt x="61249" y="6995"/>
                </a:lnTo>
                <a:lnTo>
                  <a:pt x="61211" y="6957"/>
                </a:lnTo>
                <a:lnTo>
                  <a:pt x="61211" y="6957"/>
                </a:lnTo>
                <a:lnTo>
                  <a:pt x="61060" y="6844"/>
                </a:lnTo>
                <a:close/>
                <a:moveTo>
                  <a:pt x="28508" y="6920"/>
                </a:moveTo>
                <a:lnTo>
                  <a:pt x="28394" y="7033"/>
                </a:lnTo>
                <a:lnTo>
                  <a:pt x="28394" y="7146"/>
                </a:lnTo>
                <a:lnTo>
                  <a:pt x="28508" y="7260"/>
                </a:lnTo>
                <a:lnTo>
                  <a:pt x="28772" y="7260"/>
                </a:lnTo>
                <a:lnTo>
                  <a:pt x="28886" y="7146"/>
                </a:lnTo>
                <a:lnTo>
                  <a:pt x="28886" y="7033"/>
                </a:lnTo>
                <a:lnTo>
                  <a:pt x="28772" y="6920"/>
                </a:lnTo>
                <a:close/>
                <a:moveTo>
                  <a:pt x="81968" y="6768"/>
                </a:moveTo>
                <a:cubicBezTo>
                  <a:pt x="81854" y="6768"/>
                  <a:pt x="81741" y="6806"/>
                  <a:pt x="81665" y="6844"/>
                </a:cubicBezTo>
                <a:cubicBezTo>
                  <a:pt x="81589" y="6920"/>
                  <a:pt x="81552" y="6995"/>
                  <a:pt x="81552" y="7109"/>
                </a:cubicBezTo>
                <a:lnTo>
                  <a:pt x="81552" y="7184"/>
                </a:lnTo>
                <a:cubicBezTo>
                  <a:pt x="81627" y="7260"/>
                  <a:pt x="81665" y="7298"/>
                  <a:pt x="81779" y="7298"/>
                </a:cubicBezTo>
                <a:cubicBezTo>
                  <a:pt x="81816" y="7298"/>
                  <a:pt x="81892" y="7260"/>
                  <a:pt x="81892" y="7222"/>
                </a:cubicBezTo>
                <a:cubicBezTo>
                  <a:pt x="81968" y="7184"/>
                  <a:pt x="82119" y="7146"/>
                  <a:pt x="82119" y="7033"/>
                </a:cubicBezTo>
                <a:cubicBezTo>
                  <a:pt x="82119" y="6995"/>
                  <a:pt x="82119" y="6995"/>
                  <a:pt x="82119" y="6957"/>
                </a:cubicBezTo>
                <a:cubicBezTo>
                  <a:pt x="82119" y="6957"/>
                  <a:pt x="82119" y="6920"/>
                  <a:pt x="82119" y="6882"/>
                </a:cubicBezTo>
                <a:lnTo>
                  <a:pt x="81968" y="6768"/>
                </a:lnTo>
                <a:close/>
                <a:moveTo>
                  <a:pt x="43767" y="6979"/>
                </a:moveTo>
                <a:cubicBezTo>
                  <a:pt x="43700" y="6979"/>
                  <a:pt x="43646" y="7006"/>
                  <a:pt x="43593" y="7033"/>
                </a:cubicBezTo>
                <a:cubicBezTo>
                  <a:pt x="43517" y="7109"/>
                  <a:pt x="43517" y="7184"/>
                  <a:pt x="43517" y="7335"/>
                </a:cubicBezTo>
                <a:lnTo>
                  <a:pt x="43631" y="7411"/>
                </a:lnTo>
                <a:cubicBezTo>
                  <a:pt x="43654" y="7414"/>
                  <a:pt x="43676" y="7416"/>
                  <a:pt x="43696" y="7416"/>
                </a:cubicBezTo>
                <a:cubicBezTo>
                  <a:pt x="43902" y="7416"/>
                  <a:pt x="43936" y="7253"/>
                  <a:pt x="43971" y="7184"/>
                </a:cubicBezTo>
                <a:lnTo>
                  <a:pt x="43971" y="7109"/>
                </a:lnTo>
                <a:lnTo>
                  <a:pt x="43857" y="6995"/>
                </a:lnTo>
                <a:cubicBezTo>
                  <a:pt x="43824" y="6984"/>
                  <a:pt x="43794" y="6979"/>
                  <a:pt x="43767" y="6979"/>
                </a:cubicBezTo>
                <a:close/>
                <a:moveTo>
                  <a:pt x="22799" y="7449"/>
                </a:moveTo>
                <a:cubicBezTo>
                  <a:pt x="22687" y="7516"/>
                  <a:pt x="22773" y="7596"/>
                  <a:pt x="22847" y="7596"/>
                </a:cubicBezTo>
                <a:cubicBezTo>
                  <a:pt x="22898" y="7596"/>
                  <a:pt x="22943" y="7557"/>
                  <a:pt x="22912" y="7449"/>
                </a:cubicBezTo>
                <a:close/>
                <a:moveTo>
                  <a:pt x="1362" y="7335"/>
                </a:moveTo>
                <a:cubicBezTo>
                  <a:pt x="1324" y="7335"/>
                  <a:pt x="1286" y="7335"/>
                  <a:pt x="1248" y="7373"/>
                </a:cubicBezTo>
                <a:cubicBezTo>
                  <a:pt x="1173" y="7411"/>
                  <a:pt x="1135" y="7449"/>
                  <a:pt x="1135" y="7487"/>
                </a:cubicBezTo>
                <a:lnTo>
                  <a:pt x="1135" y="7524"/>
                </a:lnTo>
                <a:lnTo>
                  <a:pt x="1210" y="7600"/>
                </a:lnTo>
                <a:cubicBezTo>
                  <a:pt x="1210" y="7562"/>
                  <a:pt x="1210" y="7562"/>
                  <a:pt x="1210" y="7524"/>
                </a:cubicBezTo>
                <a:lnTo>
                  <a:pt x="1362" y="7676"/>
                </a:lnTo>
                <a:lnTo>
                  <a:pt x="1475" y="7676"/>
                </a:lnTo>
                <a:lnTo>
                  <a:pt x="1589" y="7638"/>
                </a:lnTo>
                <a:cubicBezTo>
                  <a:pt x="1626" y="7600"/>
                  <a:pt x="1626" y="7562"/>
                  <a:pt x="1626" y="7524"/>
                </a:cubicBezTo>
                <a:cubicBezTo>
                  <a:pt x="1626" y="7411"/>
                  <a:pt x="1513" y="7335"/>
                  <a:pt x="1362" y="7335"/>
                </a:cubicBezTo>
                <a:close/>
                <a:moveTo>
                  <a:pt x="71191" y="7292"/>
                </a:moveTo>
                <a:cubicBezTo>
                  <a:pt x="71138" y="7292"/>
                  <a:pt x="71087" y="7298"/>
                  <a:pt x="71041" y="7298"/>
                </a:cubicBezTo>
                <a:lnTo>
                  <a:pt x="70928" y="7411"/>
                </a:lnTo>
                <a:lnTo>
                  <a:pt x="70928" y="7562"/>
                </a:lnTo>
                <a:lnTo>
                  <a:pt x="71003" y="7676"/>
                </a:lnTo>
                <a:cubicBezTo>
                  <a:pt x="71079" y="7714"/>
                  <a:pt x="71230" y="7751"/>
                  <a:pt x="71381" y="7751"/>
                </a:cubicBezTo>
                <a:lnTo>
                  <a:pt x="71457" y="7676"/>
                </a:lnTo>
                <a:cubicBezTo>
                  <a:pt x="71457" y="7714"/>
                  <a:pt x="71457" y="7751"/>
                  <a:pt x="71495" y="7789"/>
                </a:cubicBezTo>
                <a:cubicBezTo>
                  <a:pt x="71570" y="7714"/>
                  <a:pt x="71570" y="7676"/>
                  <a:pt x="71570" y="7676"/>
                </a:cubicBezTo>
                <a:lnTo>
                  <a:pt x="71722" y="7638"/>
                </a:lnTo>
                <a:cubicBezTo>
                  <a:pt x="71722" y="7600"/>
                  <a:pt x="71722" y="7562"/>
                  <a:pt x="71684" y="7524"/>
                </a:cubicBezTo>
                <a:cubicBezTo>
                  <a:pt x="71646" y="7487"/>
                  <a:pt x="71570" y="7487"/>
                  <a:pt x="71533" y="7487"/>
                </a:cubicBezTo>
                <a:lnTo>
                  <a:pt x="71495" y="7487"/>
                </a:lnTo>
                <a:cubicBezTo>
                  <a:pt x="71495" y="7411"/>
                  <a:pt x="71457" y="7373"/>
                  <a:pt x="71419" y="7373"/>
                </a:cubicBezTo>
                <a:cubicBezTo>
                  <a:pt x="71351" y="7305"/>
                  <a:pt x="71270" y="7292"/>
                  <a:pt x="71191" y="7292"/>
                </a:cubicBezTo>
                <a:close/>
                <a:moveTo>
                  <a:pt x="24424" y="7335"/>
                </a:moveTo>
                <a:cubicBezTo>
                  <a:pt x="24349" y="7335"/>
                  <a:pt x="24273" y="7373"/>
                  <a:pt x="24235" y="7373"/>
                </a:cubicBezTo>
                <a:cubicBezTo>
                  <a:pt x="24198" y="7411"/>
                  <a:pt x="24198" y="7411"/>
                  <a:pt x="24198" y="7411"/>
                </a:cubicBezTo>
                <a:lnTo>
                  <a:pt x="24046" y="7524"/>
                </a:lnTo>
                <a:lnTo>
                  <a:pt x="24046" y="7714"/>
                </a:lnTo>
                <a:lnTo>
                  <a:pt x="24198" y="7827"/>
                </a:lnTo>
                <a:lnTo>
                  <a:pt x="24424" y="7827"/>
                </a:lnTo>
                <a:lnTo>
                  <a:pt x="24576" y="7714"/>
                </a:lnTo>
                <a:lnTo>
                  <a:pt x="24576" y="7449"/>
                </a:lnTo>
                <a:lnTo>
                  <a:pt x="24424" y="7335"/>
                </a:lnTo>
                <a:close/>
                <a:moveTo>
                  <a:pt x="26164" y="7411"/>
                </a:moveTo>
                <a:cubicBezTo>
                  <a:pt x="26126" y="7411"/>
                  <a:pt x="26012" y="7411"/>
                  <a:pt x="25937" y="7487"/>
                </a:cubicBezTo>
                <a:lnTo>
                  <a:pt x="25974" y="7524"/>
                </a:lnTo>
                <a:cubicBezTo>
                  <a:pt x="25899" y="7562"/>
                  <a:pt x="25823" y="7600"/>
                  <a:pt x="25785" y="7676"/>
                </a:cubicBezTo>
                <a:lnTo>
                  <a:pt x="25937" y="7827"/>
                </a:lnTo>
                <a:lnTo>
                  <a:pt x="26126" y="7827"/>
                </a:lnTo>
                <a:lnTo>
                  <a:pt x="26239" y="7789"/>
                </a:lnTo>
                <a:cubicBezTo>
                  <a:pt x="26277" y="7714"/>
                  <a:pt x="26277" y="7676"/>
                  <a:pt x="26277" y="7600"/>
                </a:cubicBezTo>
                <a:cubicBezTo>
                  <a:pt x="26277" y="7524"/>
                  <a:pt x="26239" y="7449"/>
                  <a:pt x="26164" y="7411"/>
                </a:cubicBezTo>
                <a:close/>
                <a:moveTo>
                  <a:pt x="32402" y="7449"/>
                </a:moveTo>
                <a:lnTo>
                  <a:pt x="32288" y="7562"/>
                </a:lnTo>
                <a:cubicBezTo>
                  <a:pt x="32288" y="7600"/>
                  <a:pt x="32251" y="7638"/>
                  <a:pt x="32251" y="7714"/>
                </a:cubicBezTo>
                <a:lnTo>
                  <a:pt x="32251" y="7751"/>
                </a:lnTo>
                <a:lnTo>
                  <a:pt x="32288" y="7827"/>
                </a:lnTo>
                <a:cubicBezTo>
                  <a:pt x="32326" y="7846"/>
                  <a:pt x="32373" y="7855"/>
                  <a:pt x="32416" y="7855"/>
                </a:cubicBezTo>
                <a:cubicBezTo>
                  <a:pt x="32458" y="7855"/>
                  <a:pt x="32496" y="7846"/>
                  <a:pt x="32515" y="7827"/>
                </a:cubicBezTo>
                <a:cubicBezTo>
                  <a:pt x="32591" y="7789"/>
                  <a:pt x="32666" y="7714"/>
                  <a:pt x="32666" y="7638"/>
                </a:cubicBezTo>
                <a:cubicBezTo>
                  <a:pt x="32666" y="7562"/>
                  <a:pt x="32629" y="7524"/>
                  <a:pt x="32553" y="7487"/>
                </a:cubicBezTo>
                <a:cubicBezTo>
                  <a:pt x="32515" y="7449"/>
                  <a:pt x="32477" y="7449"/>
                  <a:pt x="32402" y="7449"/>
                </a:cubicBezTo>
                <a:close/>
                <a:moveTo>
                  <a:pt x="46202" y="7638"/>
                </a:moveTo>
                <a:lnTo>
                  <a:pt x="46126" y="7714"/>
                </a:lnTo>
                <a:lnTo>
                  <a:pt x="45975" y="7714"/>
                </a:lnTo>
                <a:cubicBezTo>
                  <a:pt x="45975" y="7714"/>
                  <a:pt x="45975" y="7714"/>
                  <a:pt x="45975" y="7676"/>
                </a:cubicBezTo>
                <a:lnTo>
                  <a:pt x="45861" y="7676"/>
                </a:lnTo>
                <a:cubicBezTo>
                  <a:pt x="45823" y="7827"/>
                  <a:pt x="45937" y="7978"/>
                  <a:pt x="46088" y="7978"/>
                </a:cubicBezTo>
                <a:cubicBezTo>
                  <a:pt x="46239" y="7978"/>
                  <a:pt x="46315" y="7903"/>
                  <a:pt x="46315" y="7789"/>
                </a:cubicBezTo>
                <a:cubicBezTo>
                  <a:pt x="46315" y="7751"/>
                  <a:pt x="46277" y="7676"/>
                  <a:pt x="46202" y="7638"/>
                </a:cubicBezTo>
                <a:close/>
                <a:moveTo>
                  <a:pt x="50614" y="7545"/>
                </a:moveTo>
                <a:cubicBezTo>
                  <a:pt x="50596" y="7545"/>
                  <a:pt x="50575" y="7550"/>
                  <a:pt x="50549" y="7562"/>
                </a:cubicBezTo>
                <a:lnTo>
                  <a:pt x="50436" y="7676"/>
                </a:lnTo>
                <a:cubicBezTo>
                  <a:pt x="50398" y="7676"/>
                  <a:pt x="50360" y="7714"/>
                  <a:pt x="50360" y="7751"/>
                </a:cubicBezTo>
                <a:lnTo>
                  <a:pt x="50323" y="7751"/>
                </a:lnTo>
                <a:lnTo>
                  <a:pt x="50323" y="7865"/>
                </a:lnTo>
                <a:cubicBezTo>
                  <a:pt x="50247" y="7865"/>
                  <a:pt x="50171" y="7903"/>
                  <a:pt x="50209" y="7978"/>
                </a:cubicBezTo>
                <a:lnTo>
                  <a:pt x="50398" y="7978"/>
                </a:lnTo>
                <a:cubicBezTo>
                  <a:pt x="50398" y="7940"/>
                  <a:pt x="50398" y="7940"/>
                  <a:pt x="50398" y="7940"/>
                </a:cubicBezTo>
                <a:lnTo>
                  <a:pt x="50625" y="7940"/>
                </a:lnTo>
                <a:lnTo>
                  <a:pt x="50776" y="7827"/>
                </a:lnTo>
                <a:lnTo>
                  <a:pt x="50776" y="7714"/>
                </a:lnTo>
                <a:cubicBezTo>
                  <a:pt x="50776" y="7676"/>
                  <a:pt x="50776" y="7600"/>
                  <a:pt x="50701" y="7562"/>
                </a:cubicBezTo>
                <a:cubicBezTo>
                  <a:pt x="50675" y="7562"/>
                  <a:pt x="50650" y="7545"/>
                  <a:pt x="50614" y="7545"/>
                </a:cubicBezTo>
                <a:close/>
                <a:moveTo>
                  <a:pt x="59926" y="7562"/>
                </a:moveTo>
                <a:lnTo>
                  <a:pt x="59737" y="7638"/>
                </a:lnTo>
                <a:cubicBezTo>
                  <a:pt x="59737" y="7638"/>
                  <a:pt x="59699" y="7676"/>
                  <a:pt x="59699" y="7676"/>
                </a:cubicBezTo>
                <a:cubicBezTo>
                  <a:pt x="59699" y="7714"/>
                  <a:pt x="59623" y="7789"/>
                  <a:pt x="59661" y="7903"/>
                </a:cubicBezTo>
                <a:lnTo>
                  <a:pt x="59812" y="7978"/>
                </a:lnTo>
                <a:lnTo>
                  <a:pt x="60039" y="7978"/>
                </a:lnTo>
                <a:lnTo>
                  <a:pt x="60153" y="7903"/>
                </a:lnTo>
                <a:cubicBezTo>
                  <a:pt x="60190" y="7865"/>
                  <a:pt x="60190" y="7827"/>
                  <a:pt x="60190" y="7827"/>
                </a:cubicBezTo>
                <a:cubicBezTo>
                  <a:pt x="60190" y="7676"/>
                  <a:pt x="60039" y="7600"/>
                  <a:pt x="59964" y="7600"/>
                </a:cubicBezTo>
                <a:cubicBezTo>
                  <a:pt x="59964" y="7562"/>
                  <a:pt x="59926" y="7562"/>
                  <a:pt x="59926" y="7562"/>
                </a:cubicBezTo>
                <a:close/>
                <a:moveTo>
                  <a:pt x="27109" y="8092"/>
                </a:moveTo>
                <a:cubicBezTo>
                  <a:pt x="27109" y="8102"/>
                  <a:pt x="27112" y="8110"/>
                  <a:pt x="27116" y="8115"/>
                </a:cubicBezTo>
                <a:lnTo>
                  <a:pt x="27116" y="8115"/>
                </a:lnTo>
                <a:lnTo>
                  <a:pt x="27109" y="8092"/>
                </a:lnTo>
                <a:close/>
                <a:moveTo>
                  <a:pt x="3933" y="7827"/>
                </a:moveTo>
                <a:lnTo>
                  <a:pt x="3781" y="7940"/>
                </a:lnTo>
                <a:cubicBezTo>
                  <a:pt x="3781" y="8054"/>
                  <a:pt x="3819" y="8167"/>
                  <a:pt x="3895" y="8205"/>
                </a:cubicBezTo>
                <a:lnTo>
                  <a:pt x="3970" y="8243"/>
                </a:lnTo>
                <a:cubicBezTo>
                  <a:pt x="4084" y="8243"/>
                  <a:pt x="4159" y="8243"/>
                  <a:pt x="4197" y="8205"/>
                </a:cubicBezTo>
                <a:lnTo>
                  <a:pt x="4235" y="8205"/>
                </a:lnTo>
                <a:lnTo>
                  <a:pt x="4386" y="8092"/>
                </a:lnTo>
                <a:lnTo>
                  <a:pt x="4386" y="8054"/>
                </a:lnTo>
                <a:cubicBezTo>
                  <a:pt x="4386" y="7827"/>
                  <a:pt x="4084" y="7827"/>
                  <a:pt x="3933" y="7827"/>
                </a:cubicBezTo>
                <a:close/>
                <a:moveTo>
                  <a:pt x="41627" y="7865"/>
                </a:moveTo>
                <a:cubicBezTo>
                  <a:pt x="41551" y="7865"/>
                  <a:pt x="41476" y="7865"/>
                  <a:pt x="41400" y="7903"/>
                </a:cubicBezTo>
                <a:cubicBezTo>
                  <a:pt x="41362" y="7940"/>
                  <a:pt x="41324" y="8016"/>
                  <a:pt x="41362" y="8129"/>
                </a:cubicBezTo>
                <a:lnTo>
                  <a:pt x="41362" y="8167"/>
                </a:lnTo>
                <a:cubicBezTo>
                  <a:pt x="41476" y="8243"/>
                  <a:pt x="41551" y="8243"/>
                  <a:pt x="41589" y="8243"/>
                </a:cubicBezTo>
                <a:cubicBezTo>
                  <a:pt x="41702" y="8205"/>
                  <a:pt x="41778" y="8129"/>
                  <a:pt x="41854" y="8016"/>
                </a:cubicBezTo>
                <a:lnTo>
                  <a:pt x="41702" y="7865"/>
                </a:lnTo>
                <a:close/>
                <a:moveTo>
                  <a:pt x="49491" y="7903"/>
                </a:moveTo>
                <a:cubicBezTo>
                  <a:pt x="49340" y="7903"/>
                  <a:pt x="49226" y="7978"/>
                  <a:pt x="49188" y="8092"/>
                </a:cubicBezTo>
                <a:lnTo>
                  <a:pt x="49302" y="8243"/>
                </a:lnTo>
                <a:cubicBezTo>
                  <a:pt x="49302" y="8281"/>
                  <a:pt x="49340" y="8281"/>
                  <a:pt x="49415" y="8281"/>
                </a:cubicBezTo>
                <a:lnTo>
                  <a:pt x="49566" y="8205"/>
                </a:lnTo>
                <a:cubicBezTo>
                  <a:pt x="49604" y="8167"/>
                  <a:pt x="49642" y="8129"/>
                  <a:pt x="49642" y="8054"/>
                </a:cubicBezTo>
                <a:lnTo>
                  <a:pt x="49642" y="8016"/>
                </a:lnTo>
                <a:lnTo>
                  <a:pt x="49491" y="7903"/>
                </a:lnTo>
                <a:close/>
                <a:moveTo>
                  <a:pt x="71230" y="8016"/>
                </a:moveTo>
                <a:cubicBezTo>
                  <a:pt x="71155" y="8016"/>
                  <a:pt x="71003" y="8054"/>
                  <a:pt x="71003" y="8205"/>
                </a:cubicBezTo>
                <a:lnTo>
                  <a:pt x="71117" y="8356"/>
                </a:lnTo>
                <a:cubicBezTo>
                  <a:pt x="71230" y="8356"/>
                  <a:pt x="71306" y="8356"/>
                  <a:pt x="71381" y="8318"/>
                </a:cubicBezTo>
                <a:lnTo>
                  <a:pt x="71419" y="8205"/>
                </a:lnTo>
                <a:cubicBezTo>
                  <a:pt x="71419" y="8129"/>
                  <a:pt x="71344" y="8016"/>
                  <a:pt x="71230" y="8016"/>
                </a:cubicBezTo>
                <a:close/>
                <a:moveTo>
                  <a:pt x="87284" y="8397"/>
                </a:moveTo>
                <a:cubicBezTo>
                  <a:pt x="87273" y="8401"/>
                  <a:pt x="87261" y="8410"/>
                  <a:pt x="87261" y="8432"/>
                </a:cubicBezTo>
                <a:lnTo>
                  <a:pt x="87284" y="8397"/>
                </a:lnTo>
                <a:close/>
                <a:moveTo>
                  <a:pt x="53045" y="7978"/>
                </a:moveTo>
                <a:lnTo>
                  <a:pt x="52780" y="8054"/>
                </a:lnTo>
                <a:cubicBezTo>
                  <a:pt x="52742" y="8054"/>
                  <a:pt x="52704" y="8092"/>
                  <a:pt x="52704" y="8129"/>
                </a:cubicBezTo>
                <a:lnTo>
                  <a:pt x="52780" y="8281"/>
                </a:lnTo>
                <a:cubicBezTo>
                  <a:pt x="52780" y="8281"/>
                  <a:pt x="52780" y="8318"/>
                  <a:pt x="52780" y="8318"/>
                </a:cubicBezTo>
                <a:cubicBezTo>
                  <a:pt x="52814" y="8352"/>
                  <a:pt x="52877" y="8476"/>
                  <a:pt x="53078" y="8476"/>
                </a:cubicBezTo>
                <a:cubicBezTo>
                  <a:pt x="53102" y="8476"/>
                  <a:pt x="53129" y="8474"/>
                  <a:pt x="53158" y="8470"/>
                </a:cubicBezTo>
                <a:lnTo>
                  <a:pt x="53234" y="8356"/>
                </a:lnTo>
                <a:cubicBezTo>
                  <a:pt x="53234" y="8318"/>
                  <a:pt x="53234" y="8318"/>
                  <a:pt x="53234" y="8318"/>
                </a:cubicBezTo>
                <a:cubicBezTo>
                  <a:pt x="53234" y="8167"/>
                  <a:pt x="53158" y="8054"/>
                  <a:pt x="53083" y="8016"/>
                </a:cubicBezTo>
                <a:cubicBezTo>
                  <a:pt x="53083" y="7978"/>
                  <a:pt x="53045" y="7978"/>
                  <a:pt x="53045" y="7978"/>
                </a:cubicBezTo>
                <a:close/>
                <a:moveTo>
                  <a:pt x="27869" y="6667"/>
                </a:moveTo>
                <a:cubicBezTo>
                  <a:pt x="27836" y="6667"/>
                  <a:pt x="27797" y="6675"/>
                  <a:pt x="27751" y="6693"/>
                </a:cubicBezTo>
                <a:lnTo>
                  <a:pt x="27676" y="6806"/>
                </a:lnTo>
                <a:lnTo>
                  <a:pt x="27562" y="6768"/>
                </a:lnTo>
                <a:cubicBezTo>
                  <a:pt x="27336" y="6768"/>
                  <a:pt x="27222" y="6844"/>
                  <a:pt x="27071" y="6882"/>
                </a:cubicBezTo>
                <a:cubicBezTo>
                  <a:pt x="27033" y="6920"/>
                  <a:pt x="26995" y="6920"/>
                  <a:pt x="26957" y="6957"/>
                </a:cubicBezTo>
                <a:lnTo>
                  <a:pt x="26882" y="7071"/>
                </a:lnTo>
                <a:cubicBezTo>
                  <a:pt x="26882" y="7222"/>
                  <a:pt x="26957" y="7373"/>
                  <a:pt x="27146" y="7487"/>
                </a:cubicBezTo>
                <a:cubicBezTo>
                  <a:pt x="27146" y="7487"/>
                  <a:pt x="27184" y="7487"/>
                  <a:pt x="27222" y="7524"/>
                </a:cubicBezTo>
                <a:cubicBezTo>
                  <a:pt x="27222" y="7524"/>
                  <a:pt x="27184" y="7600"/>
                  <a:pt x="27222" y="7638"/>
                </a:cubicBezTo>
                <a:lnTo>
                  <a:pt x="27222" y="7676"/>
                </a:lnTo>
                <a:cubicBezTo>
                  <a:pt x="27222" y="7676"/>
                  <a:pt x="27222" y="7714"/>
                  <a:pt x="27184" y="7714"/>
                </a:cubicBezTo>
                <a:lnTo>
                  <a:pt x="27260" y="7827"/>
                </a:lnTo>
                <a:cubicBezTo>
                  <a:pt x="27260" y="7827"/>
                  <a:pt x="27260" y="7827"/>
                  <a:pt x="27260" y="7865"/>
                </a:cubicBezTo>
                <a:cubicBezTo>
                  <a:pt x="27184" y="7865"/>
                  <a:pt x="27109" y="7903"/>
                  <a:pt x="27071" y="7978"/>
                </a:cubicBezTo>
                <a:lnTo>
                  <a:pt x="27184" y="8129"/>
                </a:lnTo>
                <a:cubicBezTo>
                  <a:pt x="27157" y="8129"/>
                  <a:pt x="27130" y="8129"/>
                  <a:pt x="27116" y="8115"/>
                </a:cubicBezTo>
                <a:lnTo>
                  <a:pt x="27116" y="8115"/>
                </a:lnTo>
                <a:lnTo>
                  <a:pt x="27184" y="8318"/>
                </a:lnTo>
                <a:cubicBezTo>
                  <a:pt x="27260" y="8318"/>
                  <a:pt x="27260" y="8318"/>
                  <a:pt x="27336" y="8394"/>
                </a:cubicBezTo>
                <a:cubicBezTo>
                  <a:pt x="27336" y="8432"/>
                  <a:pt x="27373" y="8470"/>
                  <a:pt x="27373" y="8507"/>
                </a:cubicBezTo>
                <a:lnTo>
                  <a:pt x="27487" y="8545"/>
                </a:lnTo>
                <a:lnTo>
                  <a:pt x="27789" y="8545"/>
                </a:lnTo>
                <a:lnTo>
                  <a:pt x="27940" y="8432"/>
                </a:lnTo>
                <a:cubicBezTo>
                  <a:pt x="27940" y="8394"/>
                  <a:pt x="27940" y="8318"/>
                  <a:pt x="27940" y="8243"/>
                </a:cubicBezTo>
                <a:cubicBezTo>
                  <a:pt x="27978" y="8092"/>
                  <a:pt x="27978" y="7978"/>
                  <a:pt x="27940" y="7827"/>
                </a:cubicBezTo>
                <a:lnTo>
                  <a:pt x="27827" y="7865"/>
                </a:lnTo>
                <a:cubicBezTo>
                  <a:pt x="27751" y="7827"/>
                  <a:pt x="27676" y="7827"/>
                  <a:pt x="27600" y="7827"/>
                </a:cubicBezTo>
                <a:cubicBezTo>
                  <a:pt x="27600" y="7789"/>
                  <a:pt x="27600" y="7789"/>
                  <a:pt x="27562" y="7751"/>
                </a:cubicBezTo>
                <a:cubicBezTo>
                  <a:pt x="27600" y="7714"/>
                  <a:pt x="27562" y="7676"/>
                  <a:pt x="27600" y="7600"/>
                </a:cubicBezTo>
                <a:lnTo>
                  <a:pt x="27600" y="7638"/>
                </a:lnTo>
                <a:cubicBezTo>
                  <a:pt x="27714" y="7638"/>
                  <a:pt x="27827" y="7638"/>
                  <a:pt x="27865" y="7600"/>
                </a:cubicBezTo>
                <a:lnTo>
                  <a:pt x="27940" y="7487"/>
                </a:lnTo>
                <a:cubicBezTo>
                  <a:pt x="27940" y="7449"/>
                  <a:pt x="27940" y="7449"/>
                  <a:pt x="27940" y="7449"/>
                </a:cubicBezTo>
                <a:cubicBezTo>
                  <a:pt x="27978" y="7411"/>
                  <a:pt x="28016" y="7373"/>
                  <a:pt x="28054" y="7260"/>
                </a:cubicBezTo>
                <a:lnTo>
                  <a:pt x="28016" y="7184"/>
                </a:lnTo>
                <a:cubicBezTo>
                  <a:pt x="27978" y="7146"/>
                  <a:pt x="27940" y="7109"/>
                  <a:pt x="27865" y="7109"/>
                </a:cubicBezTo>
                <a:cubicBezTo>
                  <a:pt x="28016" y="7109"/>
                  <a:pt x="28092" y="7033"/>
                  <a:pt x="28167" y="6957"/>
                </a:cubicBezTo>
                <a:lnTo>
                  <a:pt x="28054" y="6768"/>
                </a:lnTo>
                <a:cubicBezTo>
                  <a:pt x="28025" y="6740"/>
                  <a:pt x="27975" y="6667"/>
                  <a:pt x="27869" y="6667"/>
                </a:cubicBezTo>
                <a:close/>
                <a:moveTo>
                  <a:pt x="63253" y="8205"/>
                </a:moveTo>
                <a:cubicBezTo>
                  <a:pt x="63102" y="8205"/>
                  <a:pt x="62988" y="8281"/>
                  <a:pt x="62913" y="8394"/>
                </a:cubicBezTo>
                <a:lnTo>
                  <a:pt x="63026" y="8545"/>
                </a:lnTo>
                <a:cubicBezTo>
                  <a:pt x="63064" y="8583"/>
                  <a:pt x="63102" y="8583"/>
                  <a:pt x="63139" y="8621"/>
                </a:cubicBezTo>
                <a:lnTo>
                  <a:pt x="63328" y="8507"/>
                </a:lnTo>
                <a:cubicBezTo>
                  <a:pt x="63328" y="8470"/>
                  <a:pt x="63366" y="8432"/>
                  <a:pt x="63366" y="8356"/>
                </a:cubicBezTo>
                <a:lnTo>
                  <a:pt x="63366" y="8318"/>
                </a:lnTo>
                <a:lnTo>
                  <a:pt x="63253" y="8205"/>
                </a:lnTo>
                <a:close/>
                <a:moveTo>
                  <a:pt x="60077" y="8205"/>
                </a:moveTo>
                <a:lnTo>
                  <a:pt x="59964" y="8318"/>
                </a:lnTo>
                <a:cubicBezTo>
                  <a:pt x="59926" y="8356"/>
                  <a:pt x="59888" y="8394"/>
                  <a:pt x="59888" y="8470"/>
                </a:cubicBezTo>
                <a:lnTo>
                  <a:pt x="59888" y="8507"/>
                </a:lnTo>
                <a:lnTo>
                  <a:pt x="60039" y="8621"/>
                </a:lnTo>
                <a:lnTo>
                  <a:pt x="60115" y="8621"/>
                </a:lnTo>
                <a:cubicBezTo>
                  <a:pt x="60153" y="8659"/>
                  <a:pt x="60190" y="8659"/>
                  <a:pt x="60304" y="8659"/>
                </a:cubicBezTo>
                <a:lnTo>
                  <a:pt x="60417" y="8545"/>
                </a:lnTo>
                <a:cubicBezTo>
                  <a:pt x="60417" y="8545"/>
                  <a:pt x="60417" y="8507"/>
                  <a:pt x="60417" y="8507"/>
                </a:cubicBezTo>
                <a:cubicBezTo>
                  <a:pt x="60417" y="8394"/>
                  <a:pt x="60379" y="8318"/>
                  <a:pt x="60342" y="8281"/>
                </a:cubicBezTo>
                <a:cubicBezTo>
                  <a:pt x="60266" y="8243"/>
                  <a:pt x="60190" y="8205"/>
                  <a:pt x="60077" y="8205"/>
                </a:cubicBezTo>
                <a:close/>
                <a:moveTo>
                  <a:pt x="68206" y="8432"/>
                </a:moveTo>
                <a:cubicBezTo>
                  <a:pt x="67979" y="8432"/>
                  <a:pt x="67941" y="8583"/>
                  <a:pt x="67979" y="8659"/>
                </a:cubicBezTo>
                <a:lnTo>
                  <a:pt x="68130" y="8772"/>
                </a:lnTo>
                <a:lnTo>
                  <a:pt x="68168" y="8772"/>
                </a:lnTo>
                <a:cubicBezTo>
                  <a:pt x="68243" y="8772"/>
                  <a:pt x="68395" y="8772"/>
                  <a:pt x="68432" y="8621"/>
                </a:cubicBezTo>
                <a:lnTo>
                  <a:pt x="68357" y="8545"/>
                </a:lnTo>
                <a:cubicBezTo>
                  <a:pt x="68357" y="8545"/>
                  <a:pt x="68357" y="8583"/>
                  <a:pt x="68357" y="8583"/>
                </a:cubicBezTo>
                <a:lnTo>
                  <a:pt x="68206" y="8432"/>
                </a:lnTo>
                <a:close/>
                <a:moveTo>
                  <a:pt x="38149" y="8432"/>
                </a:moveTo>
                <a:lnTo>
                  <a:pt x="38035" y="8583"/>
                </a:lnTo>
                <a:cubicBezTo>
                  <a:pt x="38035" y="8659"/>
                  <a:pt x="37997" y="8659"/>
                  <a:pt x="37997" y="8659"/>
                </a:cubicBezTo>
                <a:lnTo>
                  <a:pt x="38073" y="8886"/>
                </a:lnTo>
                <a:cubicBezTo>
                  <a:pt x="38186" y="8886"/>
                  <a:pt x="38338" y="8886"/>
                  <a:pt x="38451" y="8810"/>
                </a:cubicBezTo>
                <a:cubicBezTo>
                  <a:pt x="38489" y="8772"/>
                  <a:pt x="38564" y="8697"/>
                  <a:pt x="38564" y="8621"/>
                </a:cubicBezTo>
                <a:cubicBezTo>
                  <a:pt x="38564" y="8583"/>
                  <a:pt x="38564" y="8545"/>
                  <a:pt x="38527" y="8507"/>
                </a:cubicBezTo>
                <a:lnTo>
                  <a:pt x="38413" y="8432"/>
                </a:lnTo>
                <a:close/>
                <a:moveTo>
                  <a:pt x="87336" y="8318"/>
                </a:moveTo>
                <a:lnTo>
                  <a:pt x="87284" y="8397"/>
                </a:lnTo>
                <a:lnTo>
                  <a:pt x="87284" y="8397"/>
                </a:lnTo>
                <a:cubicBezTo>
                  <a:pt x="87292" y="8394"/>
                  <a:pt x="87298" y="8394"/>
                  <a:pt x="87298" y="8394"/>
                </a:cubicBezTo>
                <a:lnTo>
                  <a:pt x="87298" y="8394"/>
                </a:lnTo>
                <a:lnTo>
                  <a:pt x="87223" y="8470"/>
                </a:lnTo>
                <a:lnTo>
                  <a:pt x="87185" y="8470"/>
                </a:lnTo>
                <a:lnTo>
                  <a:pt x="87072" y="8507"/>
                </a:lnTo>
                <a:cubicBezTo>
                  <a:pt x="87034" y="8545"/>
                  <a:pt x="86958" y="8583"/>
                  <a:pt x="86958" y="8697"/>
                </a:cubicBezTo>
                <a:lnTo>
                  <a:pt x="87034" y="8810"/>
                </a:lnTo>
                <a:cubicBezTo>
                  <a:pt x="87109" y="8848"/>
                  <a:pt x="87261" y="8886"/>
                  <a:pt x="87412" y="8886"/>
                </a:cubicBezTo>
                <a:lnTo>
                  <a:pt x="87525" y="8697"/>
                </a:lnTo>
                <a:cubicBezTo>
                  <a:pt x="87525" y="8697"/>
                  <a:pt x="87525" y="8659"/>
                  <a:pt x="87525" y="8621"/>
                </a:cubicBezTo>
                <a:cubicBezTo>
                  <a:pt x="87525" y="8583"/>
                  <a:pt x="87525" y="8583"/>
                  <a:pt x="87525" y="8545"/>
                </a:cubicBezTo>
                <a:cubicBezTo>
                  <a:pt x="87525" y="8356"/>
                  <a:pt x="87374" y="8318"/>
                  <a:pt x="87336" y="8318"/>
                </a:cubicBezTo>
                <a:close/>
                <a:moveTo>
                  <a:pt x="58830" y="8417"/>
                </a:moveTo>
                <a:cubicBezTo>
                  <a:pt x="58794" y="8417"/>
                  <a:pt x="58756" y="8422"/>
                  <a:pt x="58716" y="8432"/>
                </a:cubicBezTo>
                <a:cubicBezTo>
                  <a:pt x="58565" y="8507"/>
                  <a:pt x="58451" y="8621"/>
                  <a:pt x="58451" y="8734"/>
                </a:cubicBezTo>
                <a:lnTo>
                  <a:pt x="58527" y="8848"/>
                </a:lnTo>
                <a:cubicBezTo>
                  <a:pt x="58647" y="8920"/>
                  <a:pt x="58751" y="8946"/>
                  <a:pt x="58841" y="8946"/>
                </a:cubicBezTo>
                <a:cubicBezTo>
                  <a:pt x="58892" y="8946"/>
                  <a:pt x="58939" y="8937"/>
                  <a:pt x="58981" y="8923"/>
                </a:cubicBezTo>
                <a:cubicBezTo>
                  <a:pt x="59094" y="8848"/>
                  <a:pt x="59170" y="8734"/>
                  <a:pt x="59170" y="8583"/>
                </a:cubicBezTo>
                <a:lnTo>
                  <a:pt x="59094" y="8507"/>
                </a:lnTo>
                <a:cubicBezTo>
                  <a:pt x="59011" y="8452"/>
                  <a:pt x="58928" y="8417"/>
                  <a:pt x="58830" y="8417"/>
                </a:cubicBezTo>
                <a:close/>
                <a:moveTo>
                  <a:pt x="80295" y="8378"/>
                </a:moveTo>
                <a:cubicBezTo>
                  <a:pt x="80206" y="8378"/>
                  <a:pt x="80142" y="8405"/>
                  <a:pt x="80115" y="8432"/>
                </a:cubicBezTo>
                <a:cubicBezTo>
                  <a:pt x="79888" y="8583"/>
                  <a:pt x="79964" y="8961"/>
                  <a:pt x="80342" y="8961"/>
                </a:cubicBezTo>
                <a:lnTo>
                  <a:pt x="80417" y="8961"/>
                </a:lnTo>
                <a:cubicBezTo>
                  <a:pt x="80606" y="8886"/>
                  <a:pt x="80644" y="8772"/>
                  <a:pt x="80644" y="8697"/>
                </a:cubicBezTo>
                <a:cubicBezTo>
                  <a:pt x="80644" y="8583"/>
                  <a:pt x="80606" y="8507"/>
                  <a:pt x="80531" y="8432"/>
                </a:cubicBezTo>
                <a:lnTo>
                  <a:pt x="80417" y="8394"/>
                </a:lnTo>
                <a:cubicBezTo>
                  <a:pt x="80373" y="8383"/>
                  <a:pt x="80332" y="8378"/>
                  <a:pt x="80295" y="8378"/>
                </a:cubicBezTo>
                <a:close/>
                <a:moveTo>
                  <a:pt x="74807" y="8530"/>
                </a:moveTo>
                <a:cubicBezTo>
                  <a:pt x="74740" y="8530"/>
                  <a:pt x="74686" y="8556"/>
                  <a:pt x="74633" y="8583"/>
                </a:cubicBezTo>
                <a:cubicBezTo>
                  <a:pt x="74557" y="8659"/>
                  <a:pt x="74557" y="8772"/>
                  <a:pt x="74557" y="8848"/>
                </a:cubicBezTo>
                <a:cubicBezTo>
                  <a:pt x="74557" y="8848"/>
                  <a:pt x="74557" y="8886"/>
                  <a:pt x="74557" y="8923"/>
                </a:cubicBezTo>
                <a:lnTo>
                  <a:pt x="74671" y="9037"/>
                </a:lnTo>
                <a:cubicBezTo>
                  <a:pt x="74746" y="9037"/>
                  <a:pt x="74860" y="9037"/>
                  <a:pt x="74898" y="8961"/>
                </a:cubicBezTo>
                <a:cubicBezTo>
                  <a:pt x="75011" y="8923"/>
                  <a:pt x="75011" y="8810"/>
                  <a:pt x="75011" y="8734"/>
                </a:cubicBezTo>
                <a:cubicBezTo>
                  <a:pt x="75011" y="8697"/>
                  <a:pt x="75011" y="8659"/>
                  <a:pt x="75011" y="8659"/>
                </a:cubicBezTo>
                <a:lnTo>
                  <a:pt x="74898" y="8545"/>
                </a:lnTo>
                <a:cubicBezTo>
                  <a:pt x="74864" y="8534"/>
                  <a:pt x="74834" y="8530"/>
                  <a:pt x="74807" y="8530"/>
                </a:cubicBezTo>
                <a:close/>
                <a:moveTo>
                  <a:pt x="26050" y="8697"/>
                </a:moveTo>
                <a:cubicBezTo>
                  <a:pt x="25899" y="8697"/>
                  <a:pt x="25785" y="8734"/>
                  <a:pt x="25748" y="8886"/>
                </a:cubicBezTo>
                <a:lnTo>
                  <a:pt x="25785" y="8999"/>
                </a:lnTo>
                <a:cubicBezTo>
                  <a:pt x="25861" y="9075"/>
                  <a:pt x="25974" y="9075"/>
                  <a:pt x="26088" y="9075"/>
                </a:cubicBezTo>
                <a:cubicBezTo>
                  <a:pt x="26164" y="9037"/>
                  <a:pt x="26201" y="8961"/>
                  <a:pt x="26201" y="8886"/>
                </a:cubicBezTo>
                <a:cubicBezTo>
                  <a:pt x="26201" y="8848"/>
                  <a:pt x="26201" y="8810"/>
                  <a:pt x="26201" y="8772"/>
                </a:cubicBezTo>
                <a:lnTo>
                  <a:pt x="26050" y="8697"/>
                </a:lnTo>
                <a:close/>
                <a:moveTo>
                  <a:pt x="53423" y="8621"/>
                </a:moveTo>
                <a:lnTo>
                  <a:pt x="53272" y="8734"/>
                </a:lnTo>
                <a:cubicBezTo>
                  <a:pt x="53234" y="8923"/>
                  <a:pt x="53347" y="9075"/>
                  <a:pt x="53498" y="9075"/>
                </a:cubicBezTo>
                <a:lnTo>
                  <a:pt x="53650" y="8999"/>
                </a:lnTo>
                <a:cubicBezTo>
                  <a:pt x="53650" y="8961"/>
                  <a:pt x="53687" y="8961"/>
                  <a:pt x="53687" y="8961"/>
                </a:cubicBezTo>
                <a:cubicBezTo>
                  <a:pt x="53687" y="8923"/>
                  <a:pt x="53725" y="8886"/>
                  <a:pt x="53725" y="8810"/>
                </a:cubicBezTo>
                <a:cubicBezTo>
                  <a:pt x="53725" y="8772"/>
                  <a:pt x="53725" y="8772"/>
                  <a:pt x="53725" y="8734"/>
                </a:cubicBezTo>
                <a:lnTo>
                  <a:pt x="53574" y="8621"/>
                </a:lnTo>
                <a:close/>
                <a:moveTo>
                  <a:pt x="76334" y="8621"/>
                </a:moveTo>
                <a:cubicBezTo>
                  <a:pt x="76183" y="8621"/>
                  <a:pt x="76107" y="8659"/>
                  <a:pt x="76070" y="8697"/>
                </a:cubicBezTo>
                <a:cubicBezTo>
                  <a:pt x="75918" y="8848"/>
                  <a:pt x="76032" y="9226"/>
                  <a:pt x="76296" y="9226"/>
                </a:cubicBezTo>
                <a:lnTo>
                  <a:pt x="76410" y="9188"/>
                </a:lnTo>
                <a:cubicBezTo>
                  <a:pt x="76485" y="9112"/>
                  <a:pt x="76523" y="8999"/>
                  <a:pt x="76523" y="8923"/>
                </a:cubicBezTo>
                <a:cubicBezTo>
                  <a:pt x="76523" y="8886"/>
                  <a:pt x="76485" y="8734"/>
                  <a:pt x="76410" y="8659"/>
                </a:cubicBezTo>
                <a:lnTo>
                  <a:pt x="76334" y="8621"/>
                </a:lnTo>
                <a:close/>
                <a:moveTo>
                  <a:pt x="15464" y="8886"/>
                </a:moveTo>
                <a:cubicBezTo>
                  <a:pt x="15351" y="8886"/>
                  <a:pt x="15275" y="8923"/>
                  <a:pt x="15199" y="8961"/>
                </a:cubicBezTo>
                <a:cubicBezTo>
                  <a:pt x="15161" y="8999"/>
                  <a:pt x="15124" y="9037"/>
                  <a:pt x="15124" y="9150"/>
                </a:cubicBezTo>
                <a:lnTo>
                  <a:pt x="15124" y="9188"/>
                </a:lnTo>
                <a:lnTo>
                  <a:pt x="15275" y="9301"/>
                </a:lnTo>
                <a:lnTo>
                  <a:pt x="15464" y="9301"/>
                </a:lnTo>
                <a:lnTo>
                  <a:pt x="15577" y="9150"/>
                </a:lnTo>
                <a:lnTo>
                  <a:pt x="15577" y="8999"/>
                </a:lnTo>
                <a:lnTo>
                  <a:pt x="15464" y="8886"/>
                </a:lnTo>
                <a:close/>
                <a:moveTo>
                  <a:pt x="8394" y="8999"/>
                </a:moveTo>
                <a:cubicBezTo>
                  <a:pt x="8280" y="8999"/>
                  <a:pt x="8167" y="8999"/>
                  <a:pt x="8091" y="9075"/>
                </a:cubicBezTo>
                <a:cubicBezTo>
                  <a:pt x="8054" y="9075"/>
                  <a:pt x="8016" y="9150"/>
                  <a:pt x="8016" y="9301"/>
                </a:cubicBezTo>
                <a:lnTo>
                  <a:pt x="8129" y="9377"/>
                </a:lnTo>
                <a:cubicBezTo>
                  <a:pt x="8154" y="9381"/>
                  <a:pt x="8177" y="9383"/>
                  <a:pt x="8198" y="9383"/>
                </a:cubicBezTo>
                <a:cubicBezTo>
                  <a:pt x="8372" y="9383"/>
                  <a:pt x="8440" y="9255"/>
                  <a:pt x="8507" y="9188"/>
                </a:cubicBezTo>
                <a:lnTo>
                  <a:pt x="8394" y="8999"/>
                </a:lnTo>
                <a:close/>
                <a:moveTo>
                  <a:pt x="33478" y="8945"/>
                </a:moveTo>
                <a:cubicBezTo>
                  <a:pt x="33438" y="8945"/>
                  <a:pt x="33411" y="8972"/>
                  <a:pt x="33385" y="8999"/>
                </a:cubicBezTo>
                <a:cubicBezTo>
                  <a:pt x="33271" y="9037"/>
                  <a:pt x="33271" y="9150"/>
                  <a:pt x="33271" y="9264"/>
                </a:cubicBezTo>
                <a:cubicBezTo>
                  <a:pt x="33271" y="9377"/>
                  <a:pt x="33309" y="9453"/>
                  <a:pt x="33423" y="9490"/>
                </a:cubicBezTo>
                <a:lnTo>
                  <a:pt x="33574" y="9415"/>
                </a:lnTo>
                <a:lnTo>
                  <a:pt x="33574" y="9415"/>
                </a:lnTo>
                <a:cubicBezTo>
                  <a:pt x="33574" y="9453"/>
                  <a:pt x="33536" y="9453"/>
                  <a:pt x="33536" y="9453"/>
                </a:cubicBezTo>
                <a:cubicBezTo>
                  <a:pt x="33555" y="9453"/>
                  <a:pt x="33583" y="9462"/>
                  <a:pt x="33621" y="9462"/>
                </a:cubicBezTo>
                <a:cubicBezTo>
                  <a:pt x="33659" y="9462"/>
                  <a:pt x="33706" y="9453"/>
                  <a:pt x="33763" y="9415"/>
                </a:cubicBezTo>
                <a:lnTo>
                  <a:pt x="33838" y="9339"/>
                </a:lnTo>
                <a:cubicBezTo>
                  <a:pt x="33838" y="9301"/>
                  <a:pt x="33838" y="9264"/>
                  <a:pt x="33838" y="9226"/>
                </a:cubicBezTo>
                <a:cubicBezTo>
                  <a:pt x="33838" y="9188"/>
                  <a:pt x="33838" y="9075"/>
                  <a:pt x="33763" y="8999"/>
                </a:cubicBezTo>
                <a:cubicBezTo>
                  <a:pt x="33709" y="8972"/>
                  <a:pt x="33656" y="8945"/>
                  <a:pt x="33602" y="8945"/>
                </a:cubicBezTo>
                <a:cubicBezTo>
                  <a:pt x="33580" y="8945"/>
                  <a:pt x="33558" y="8950"/>
                  <a:pt x="33536" y="8961"/>
                </a:cubicBezTo>
                <a:cubicBezTo>
                  <a:pt x="33514" y="8950"/>
                  <a:pt x="33495" y="8945"/>
                  <a:pt x="33478" y="8945"/>
                </a:cubicBezTo>
                <a:close/>
                <a:moveTo>
                  <a:pt x="29566" y="9188"/>
                </a:moveTo>
                <a:lnTo>
                  <a:pt x="29415" y="9339"/>
                </a:lnTo>
                <a:lnTo>
                  <a:pt x="29415" y="9490"/>
                </a:lnTo>
                <a:lnTo>
                  <a:pt x="29528" y="9604"/>
                </a:lnTo>
                <a:cubicBezTo>
                  <a:pt x="29642" y="9604"/>
                  <a:pt x="29717" y="9566"/>
                  <a:pt x="29793" y="9528"/>
                </a:cubicBezTo>
                <a:cubicBezTo>
                  <a:pt x="29831" y="9490"/>
                  <a:pt x="29869" y="9453"/>
                  <a:pt x="29869" y="9339"/>
                </a:cubicBezTo>
                <a:lnTo>
                  <a:pt x="29869" y="9301"/>
                </a:lnTo>
                <a:lnTo>
                  <a:pt x="29717" y="9188"/>
                </a:lnTo>
                <a:close/>
                <a:moveTo>
                  <a:pt x="20492" y="9604"/>
                </a:moveTo>
                <a:cubicBezTo>
                  <a:pt x="20504" y="9604"/>
                  <a:pt x="20516" y="9608"/>
                  <a:pt x="20528" y="9613"/>
                </a:cubicBezTo>
                <a:lnTo>
                  <a:pt x="20528" y="9613"/>
                </a:lnTo>
                <a:cubicBezTo>
                  <a:pt x="20525" y="9604"/>
                  <a:pt x="20516" y="9604"/>
                  <a:pt x="20492" y="9604"/>
                </a:cubicBezTo>
                <a:close/>
                <a:moveTo>
                  <a:pt x="21551" y="9377"/>
                </a:moveTo>
                <a:lnTo>
                  <a:pt x="21400" y="9490"/>
                </a:lnTo>
                <a:lnTo>
                  <a:pt x="21400" y="9642"/>
                </a:lnTo>
                <a:lnTo>
                  <a:pt x="21551" y="9755"/>
                </a:lnTo>
                <a:lnTo>
                  <a:pt x="21589" y="9755"/>
                </a:lnTo>
                <a:cubicBezTo>
                  <a:pt x="21664" y="9755"/>
                  <a:pt x="21816" y="9755"/>
                  <a:pt x="21853" y="9604"/>
                </a:cubicBezTo>
                <a:lnTo>
                  <a:pt x="21702" y="9453"/>
                </a:lnTo>
                <a:cubicBezTo>
                  <a:pt x="21702" y="9415"/>
                  <a:pt x="21627" y="9377"/>
                  <a:pt x="21551" y="9377"/>
                </a:cubicBezTo>
                <a:close/>
                <a:moveTo>
                  <a:pt x="66771" y="9220"/>
                </a:moveTo>
                <a:cubicBezTo>
                  <a:pt x="66748" y="9220"/>
                  <a:pt x="66722" y="9222"/>
                  <a:pt x="66693" y="9226"/>
                </a:cubicBezTo>
                <a:cubicBezTo>
                  <a:pt x="66504" y="9264"/>
                  <a:pt x="66504" y="9415"/>
                  <a:pt x="66466" y="9490"/>
                </a:cubicBezTo>
                <a:cubicBezTo>
                  <a:pt x="66466" y="9528"/>
                  <a:pt x="66466" y="9604"/>
                  <a:pt x="66429" y="9604"/>
                </a:cubicBezTo>
                <a:lnTo>
                  <a:pt x="66504" y="9793"/>
                </a:lnTo>
                <a:lnTo>
                  <a:pt x="66580" y="9793"/>
                </a:lnTo>
                <a:cubicBezTo>
                  <a:pt x="66657" y="9808"/>
                  <a:pt x="66752" y="9830"/>
                  <a:pt x="66843" y="9830"/>
                </a:cubicBezTo>
                <a:cubicBezTo>
                  <a:pt x="66977" y="9830"/>
                  <a:pt x="67102" y="9784"/>
                  <a:pt x="67147" y="9604"/>
                </a:cubicBezTo>
                <a:lnTo>
                  <a:pt x="67034" y="9453"/>
                </a:lnTo>
                <a:cubicBezTo>
                  <a:pt x="67034" y="9453"/>
                  <a:pt x="67034" y="9453"/>
                  <a:pt x="67034" y="9415"/>
                </a:cubicBezTo>
                <a:cubicBezTo>
                  <a:pt x="67000" y="9347"/>
                  <a:pt x="66966" y="9220"/>
                  <a:pt x="66771" y="9220"/>
                </a:cubicBezTo>
                <a:close/>
                <a:moveTo>
                  <a:pt x="82572" y="9112"/>
                </a:moveTo>
                <a:lnTo>
                  <a:pt x="82421" y="9226"/>
                </a:lnTo>
                <a:lnTo>
                  <a:pt x="82421" y="9264"/>
                </a:lnTo>
                <a:cubicBezTo>
                  <a:pt x="82421" y="9264"/>
                  <a:pt x="82421" y="9264"/>
                  <a:pt x="82421" y="9301"/>
                </a:cubicBezTo>
                <a:lnTo>
                  <a:pt x="82308" y="9377"/>
                </a:lnTo>
                <a:cubicBezTo>
                  <a:pt x="82270" y="9717"/>
                  <a:pt x="82459" y="9831"/>
                  <a:pt x="82610" y="9831"/>
                </a:cubicBezTo>
                <a:lnTo>
                  <a:pt x="82762" y="9793"/>
                </a:lnTo>
                <a:cubicBezTo>
                  <a:pt x="82799" y="9717"/>
                  <a:pt x="82837" y="9566"/>
                  <a:pt x="82837" y="9453"/>
                </a:cubicBezTo>
                <a:cubicBezTo>
                  <a:pt x="82837" y="9150"/>
                  <a:pt x="82648" y="9112"/>
                  <a:pt x="82572" y="9112"/>
                </a:cubicBezTo>
                <a:close/>
                <a:moveTo>
                  <a:pt x="51910" y="9415"/>
                </a:moveTo>
                <a:lnTo>
                  <a:pt x="51797" y="9453"/>
                </a:lnTo>
                <a:cubicBezTo>
                  <a:pt x="51759" y="9490"/>
                  <a:pt x="51721" y="9566"/>
                  <a:pt x="51721" y="9642"/>
                </a:cubicBezTo>
                <a:cubicBezTo>
                  <a:pt x="51721" y="9755"/>
                  <a:pt x="51797" y="9831"/>
                  <a:pt x="51948" y="9869"/>
                </a:cubicBezTo>
                <a:lnTo>
                  <a:pt x="52062" y="9831"/>
                </a:lnTo>
                <a:cubicBezTo>
                  <a:pt x="52137" y="9755"/>
                  <a:pt x="52137" y="9679"/>
                  <a:pt x="52137" y="9642"/>
                </a:cubicBezTo>
                <a:cubicBezTo>
                  <a:pt x="52137" y="9528"/>
                  <a:pt x="52062" y="9415"/>
                  <a:pt x="51910" y="9415"/>
                </a:cubicBezTo>
                <a:close/>
                <a:moveTo>
                  <a:pt x="20266" y="9604"/>
                </a:moveTo>
                <a:lnTo>
                  <a:pt x="20266" y="9604"/>
                </a:lnTo>
                <a:cubicBezTo>
                  <a:pt x="20228" y="9755"/>
                  <a:pt x="20266" y="9831"/>
                  <a:pt x="20341" y="9869"/>
                </a:cubicBezTo>
                <a:cubicBezTo>
                  <a:pt x="20379" y="9906"/>
                  <a:pt x="20455" y="9906"/>
                  <a:pt x="20492" y="9906"/>
                </a:cubicBezTo>
                <a:cubicBezTo>
                  <a:pt x="20644" y="9906"/>
                  <a:pt x="20757" y="9831"/>
                  <a:pt x="20757" y="9717"/>
                </a:cubicBezTo>
                <a:lnTo>
                  <a:pt x="20606" y="9717"/>
                </a:lnTo>
                <a:lnTo>
                  <a:pt x="20606" y="9642"/>
                </a:lnTo>
                <a:cubicBezTo>
                  <a:pt x="20580" y="9642"/>
                  <a:pt x="20554" y="9624"/>
                  <a:pt x="20528" y="9613"/>
                </a:cubicBezTo>
                <a:lnTo>
                  <a:pt x="20528" y="9613"/>
                </a:lnTo>
                <a:cubicBezTo>
                  <a:pt x="20530" y="9618"/>
                  <a:pt x="20530" y="9627"/>
                  <a:pt x="20530" y="9642"/>
                </a:cubicBezTo>
                <a:lnTo>
                  <a:pt x="20266" y="9604"/>
                </a:lnTo>
                <a:close/>
                <a:moveTo>
                  <a:pt x="40946" y="9566"/>
                </a:moveTo>
                <a:cubicBezTo>
                  <a:pt x="40795" y="9566"/>
                  <a:pt x="40682" y="9642"/>
                  <a:pt x="40682" y="9793"/>
                </a:cubicBezTo>
                <a:lnTo>
                  <a:pt x="40795" y="9906"/>
                </a:lnTo>
                <a:lnTo>
                  <a:pt x="40833" y="9906"/>
                </a:lnTo>
                <a:cubicBezTo>
                  <a:pt x="40860" y="9933"/>
                  <a:pt x="40905" y="9960"/>
                  <a:pt x="40983" y="9960"/>
                </a:cubicBezTo>
                <a:cubicBezTo>
                  <a:pt x="41015" y="9960"/>
                  <a:pt x="41053" y="9955"/>
                  <a:pt x="41098" y="9944"/>
                </a:cubicBezTo>
                <a:lnTo>
                  <a:pt x="41173" y="9869"/>
                </a:lnTo>
                <a:cubicBezTo>
                  <a:pt x="41211" y="9831"/>
                  <a:pt x="41211" y="9831"/>
                  <a:pt x="41211" y="9793"/>
                </a:cubicBezTo>
                <a:cubicBezTo>
                  <a:pt x="41211" y="9679"/>
                  <a:pt x="41098" y="9566"/>
                  <a:pt x="40946" y="9566"/>
                </a:cubicBezTo>
                <a:close/>
                <a:moveTo>
                  <a:pt x="12226" y="9672"/>
                </a:moveTo>
                <a:cubicBezTo>
                  <a:pt x="12032" y="9672"/>
                  <a:pt x="11943" y="9765"/>
                  <a:pt x="11910" y="9831"/>
                </a:cubicBezTo>
                <a:lnTo>
                  <a:pt x="12061" y="10020"/>
                </a:lnTo>
                <a:lnTo>
                  <a:pt x="12137" y="10020"/>
                </a:lnTo>
                <a:cubicBezTo>
                  <a:pt x="12212" y="10020"/>
                  <a:pt x="12326" y="10020"/>
                  <a:pt x="12402" y="9982"/>
                </a:cubicBezTo>
                <a:cubicBezTo>
                  <a:pt x="12439" y="9944"/>
                  <a:pt x="12477" y="9869"/>
                  <a:pt x="12477" y="9831"/>
                </a:cubicBezTo>
                <a:cubicBezTo>
                  <a:pt x="12477" y="9793"/>
                  <a:pt x="12439" y="9793"/>
                  <a:pt x="12439" y="9755"/>
                </a:cubicBezTo>
                <a:lnTo>
                  <a:pt x="12326" y="9679"/>
                </a:lnTo>
                <a:cubicBezTo>
                  <a:pt x="12290" y="9674"/>
                  <a:pt x="12256" y="9672"/>
                  <a:pt x="12226" y="9672"/>
                </a:cubicBezTo>
                <a:close/>
                <a:moveTo>
                  <a:pt x="67374" y="9717"/>
                </a:moveTo>
                <a:cubicBezTo>
                  <a:pt x="67298" y="9717"/>
                  <a:pt x="67223" y="9717"/>
                  <a:pt x="67147" y="9793"/>
                </a:cubicBezTo>
                <a:cubicBezTo>
                  <a:pt x="67109" y="9831"/>
                  <a:pt x="67071" y="9869"/>
                  <a:pt x="67071" y="9944"/>
                </a:cubicBezTo>
                <a:lnTo>
                  <a:pt x="67223" y="9944"/>
                </a:lnTo>
                <a:cubicBezTo>
                  <a:pt x="67223" y="9982"/>
                  <a:pt x="67260" y="10020"/>
                  <a:pt x="67374" y="10058"/>
                </a:cubicBezTo>
                <a:cubicBezTo>
                  <a:pt x="67412" y="9982"/>
                  <a:pt x="67449" y="9944"/>
                  <a:pt x="67449" y="9906"/>
                </a:cubicBezTo>
                <a:lnTo>
                  <a:pt x="67563" y="9906"/>
                </a:lnTo>
                <a:cubicBezTo>
                  <a:pt x="67563" y="9755"/>
                  <a:pt x="67487" y="9717"/>
                  <a:pt x="67374" y="9717"/>
                </a:cubicBezTo>
                <a:close/>
                <a:moveTo>
                  <a:pt x="34859" y="9765"/>
                </a:moveTo>
                <a:cubicBezTo>
                  <a:pt x="34821" y="9765"/>
                  <a:pt x="34784" y="9774"/>
                  <a:pt x="34746" y="9793"/>
                </a:cubicBezTo>
                <a:cubicBezTo>
                  <a:pt x="34632" y="9831"/>
                  <a:pt x="34595" y="10058"/>
                  <a:pt x="34708" y="10133"/>
                </a:cubicBezTo>
                <a:cubicBezTo>
                  <a:pt x="34784" y="10171"/>
                  <a:pt x="34821" y="10171"/>
                  <a:pt x="34897" y="10171"/>
                </a:cubicBezTo>
                <a:lnTo>
                  <a:pt x="34935" y="10095"/>
                </a:lnTo>
                <a:lnTo>
                  <a:pt x="34897" y="10095"/>
                </a:lnTo>
                <a:lnTo>
                  <a:pt x="35048" y="9982"/>
                </a:lnTo>
                <a:lnTo>
                  <a:pt x="35048" y="9906"/>
                </a:lnTo>
                <a:lnTo>
                  <a:pt x="34973" y="9793"/>
                </a:lnTo>
                <a:cubicBezTo>
                  <a:pt x="34935" y="9774"/>
                  <a:pt x="34897" y="9765"/>
                  <a:pt x="34859" y="9765"/>
                </a:cubicBezTo>
                <a:close/>
                <a:moveTo>
                  <a:pt x="80606" y="9869"/>
                </a:moveTo>
                <a:lnTo>
                  <a:pt x="80455" y="9982"/>
                </a:lnTo>
                <a:lnTo>
                  <a:pt x="80455" y="10133"/>
                </a:lnTo>
                <a:lnTo>
                  <a:pt x="80569" y="10284"/>
                </a:lnTo>
                <a:cubicBezTo>
                  <a:pt x="80682" y="10284"/>
                  <a:pt x="80758" y="10247"/>
                  <a:pt x="80833" y="10209"/>
                </a:cubicBezTo>
                <a:cubicBezTo>
                  <a:pt x="80871" y="10171"/>
                  <a:pt x="80909" y="10133"/>
                  <a:pt x="80909" y="10020"/>
                </a:cubicBezTo>
                <a:lnTo>
                  <a:pt x="80909" y="9982"/>
                </a:lnTo>
                <a:lnTo>
                  <a:pt x="80758" y="9869"/>
                </a:lnTo>
                <a:close/>
                <a:moveTo>
                  <a:pt x="54708" y="9793"/>
                </a:moveTo>
                <a:cubicBezTo>
                  <a:pt x="54633" y="9869"/>
                  <a:pt x="54633" y="9982"/>
                  <a:pt x="54633" y="10058"/>
                </a:cubicBezTo>
                <a:cubicBezTo>
                  <a:pt x="54633" y="10058"/>
                  <a:pt x="54670" y="10095"/>
                  <a:pt x="54633" y="10095"/>
                </a:cubicBezTo>
                <a:lnTo>
                  <a:pt x="54708" y="10322"/>
                </a:lnTo>
                <a:lnTo>
                  <a:pt x="54859" y="10322"/>
                </a:lnTo>
                <a:cubicBezTo>
                  <a:pt x="54897" y="10341"/>
                  <a:pt x="54935" y="10351"/>
                  <a:pt x="54982" y="10351"/>
                </a:cubicBezTo>
                <a:cubicBezTo>
                  <a:pt x="55030" y="10351"/>
                  <a:pt x="55086" y="10341"/>
                  <a:pt x="55162" y="10322"/>
                </a:cubicBezTo>
                <a:lnTo>
                  <a:pt x="55238" y="10209"/>
                </a:lnTo>
                <a:lnTo>
                  <a:pt x="55238" y="10171"/>
                </a:lnTo>
                <a:cubicBezTo>
                  <a:pt x="55238" y="10020"/>
                  <a:pt x="55162" y="9831"/>
                  <a:pt x="54822" y="9793"/>
                </a:cubicBezTo>
                <a:close/>
                <a:moveTo>
                  <a:pt x="54027" y="10332"/>
                </a:moveTo>
                <a:lnTo>
                  <a:pt x="53990" y="10360"/>
                </a:lnTo>
                <a:cubicBezTo>
                  <a:pt x="53990" y="10360"/>
                  <a:pt x="54021" y="10360"/>
                  <a:pt x="54027" y="10332"/>
                </a:cubicBezTo>
                <a:close/>
                <a:moveTo>
                  <a:pt x="85408" y="9831"/>
                </a:moveTo>
                <a:cubicBezTo>
                  <a:pt x="85295" y="9906"/>
                  <a:pt x="85143" y="10058"/>
                  <a:pt x="85143" y="10209"/>
                </a:cubicBezTo>
                <a:cubicBezTo>
                  <a:pt x="85143" y="10284"/>
                  <a:pt x="85181" y="10360"/>
                  <a:pt x="85295" y="10398"/>
                </a:cubicBezTo>
                <a:cubicBezTo>
                  <a:pt x="85332" y="10417"/>
                  <a:pt x="85370" y="10426"/>
                  <a:pt x="85408" y="10426"/>
                </a:cubicBezTo>
                <a:cubicBezTo>
                  <a:pt x="85446" y="10426"/>
                  <a:pt x="85484" y="10417"/>
                  <a:pt x="85521" y="10398"/>
                </a:cubicBezTo>
                <a:cubicBezTo>
                  <a:pt x="85635" y="10322"/>
                  <a:pt x="85748" y="10209"/>
                  <a:pt x="85748" y="10095"/>
                </a:cubicBezTo>
                <a:cubicBezTo>
                  <a:pt x="85748" y="9982"/>
                  <a:pt x="85673" y="9869"/>
                  <a:pt x="85521" y="9831"/>
                </a:cubicBezTo>
                <a:close/>
                <a:moveTo>
                  <a:pt x="53801" y="9869"/>
                </a:moveTo>
                <a:lnTo>
                  <a:pt x="53725" y="9906"/>
                </a:lnTo>
                <a:cubicBezTo>
                  <a:pt x="53650" y="9982"/>
                  <a:pt x="53650" y="10095"/>
                  <a:pt x="53650" y="10171"/>
                </a:cubicBezTo>
                <a:cubicBezTo>
                  <a:pt x="53650" y="10322"/>
                  <a:pt x="53725" y="10436"/>
                  <a:pt x="53876" y="10436"/>
                </a:cubicBezTo>
                <a:lnTo>
                  <a:pt x="54028" y="10322"/>
                </a:lnTo>
                <a:lnTo>
                  <a:pt x="54028" y="10322"/>
                </a:lnTo>
                <a:cubicBezTo>
                  <a:pt x="54028" y="10326"/>
                  <a:pt x="54027" y="10329"/>
                  <a:pt x="54027" y="10332"/>
                </a:cubicBezTo>
                <a:lnTo>
                  <a:pt x="54027" y="10332"/>
                </a:lnTo>
                <a:lnTo>
                  <a:pt x="54141" y="10247"/>
                </a:lnTo>
                <a:cubicBezTo>
                  <a:pt x="54141" y="10247"/>
                  <a:pt x="54141" y="10209"/>
                  <a:pt x="54141" y="10171"/>
                </a:cubicBezTo>
                <a:cubicBezTo>
                  <a:pt x="54141" y="10095"/>
                  <a:pt x="54141" y="9982"/>
                  <a:pt x="54066" y="9944"/>
                </a:cubicBezTo>
                <a:cubicBezTo>
                  <a:pt x="53990" y="9869"/>
                  <a:pt x="53914" y="9869"/>
                  <a:pt x="53801" y="9869"/>
                </a:cubicBezTo>
                <a:close/>
                <a:moveTo>
                  <a:pt x="60810" y="9815"/>
                </a:moveTo>
                <a:cubicBezTo>
                  <a:pt x="60732" y="9815"/>
                  <a:pt x="60660" y="9842"/>
                  <a:pt x="60606" y="9869"/>
                </a:cubicBezTo>
                <a:cubicBezTo>
                  <a:pt x="60531" y="9944"/>
                  <a:pt x="60493" y="10095"/>
                  <a:pt x="60493" y="10209"/>
                </a:cubicBezTo>
                <a:lnTo>
                  <a:pt x="60493" y="10322"/>
                </a:lnTo>
                <a:lnTo>
                  <a:pt x="60644" y="10436"/>
                </a:lnTo>
                <a:cubicBezTo>
                  <a:pt x="60947" y="10436"/>
                  <a:pt x="60984" y="10171"/>
                  <a:pt x="60984" y="10058"/>
                </a:cubicBezTo>
                <a:cubicBezTo>
                  <a:pt x="61022" y="10020"/>
                  <a:pt x="61022" y="9982"/>
                  <a:pt x="61022" y="9982"/>
                </a:cubicBezTo>
                <a:lnTo>
                  <a:pt x="60909" y="9831"/>
                </a:lnTo>
                <a:cubicBezTo>
                  <a:pt x="60875" y="9820"/>
                  <a:pt x="60842" y="9815"/>
                  <a:pt x="60810" y="9815"/>
                </a:cubicBezTo>
                <a:close/>
                <a:moveTo>
                  <a:pt x="20190" y="10284"/>
                </a:moveTo>
                <a:cubicBezTo>
                  <a:pt x="20114" y="10284"/>
                  <a:pt x="19963" y="10322"/>
                  <a:pt x="19963" y="10511"/>
                </a:cubicBezTo>
                <a:lnTo>
                  <a:pt x="20076" y="10625"/>
                </a:lnTo>
                <a:cubicBezTo>
                  <a:pt x="20190" y="10625"/>
                  <a:pt x="20266" y="10625"/>
                  <a:pt x="20341" y="10587"/>
                </a:cubicBezTo>
                <a:lnTo>
                  <a:pt x="20379" y="10473"/>
                </a:lnTo>
                <a:cubicBezTo>
                  <a:pt x="20379" y="10398"/>
                  <a:pt x="20303" y="10322"/>
                  <a:pt x="20190" y="10284"/>
                </a:cubicBezTo>
                <a:close/>
                <a:moveTo>
                  <a:pt x="49529" y="10171"/>
                </a:moveTo>
                <a:lnTo>
                  <a:pt x="49340" y="10322"/>
                </a:lnTo>
                <a:lnTo>
                  <a:pt x="49340" y="10473"/>
                </a:lnTo>
                <a:lnTo>
                  <a:pt x="49566" y="10587"/>
                </a:lnTo>
                <a:cubicBezTo>
                  <a:pt x="49593" y="10614"/>
                  <a:pt x="49639" y="10640"/>
                  <a:pt x="49717" y="10640"/>
                </a:cubicBezTo>
                <a:cubicBezTo>
                  <a:pt x="49749" y="10640"/>
                  <a:pt x="49787" y="10636"/>
                  <a:pt x="49831" y="10625"/>
                </a:cubicBezTo>
                <a:lnTo>
                  <a:pt x="49944" y="10511"/>
                </a:lnTo>
                <a:lnTo>
                  <a:pt x="49944" y="10322"/>
                </a:lnTo>
                <a:lnTo>
                  <a:pt x="49755" y="10171"/>
                </a:lnTo>
                <a:lnTo>
                  <a:pt x="49680" y="10209"/>
                </a:lnTo>
                <a:lnTo>
                  <a:pt x="49604" y="10209"/>
                </a:lnTo>
                <a:lnTo>
                  <a:pt x="49529" y="10171"/>
                </a:lnTo>
                <a:close/>
                <a:moveTo>
                  <a:pt x="28129" y="10549"/>
                </a:moveTo>
                <a:cubicBezTo>
                  <a:pt x="28063" y="10549"/>
                  <a:pt x="27997" y="10587"/>
                  <a:pt x="28054" y="10662"/>
                </a:cubicBezTo>
                <a:lnTo>
                  <a:pt x="28205" y="10662"/>
                </a:lnTo>
                <a:cubicBezTo>
                  <a:pt x="28262" y="10587"/>
                  <a:pt x="28196" y="10549"/>
                  <a:pt x="28129" y="10549"/>
                </a:cubicBezTo>
                <a:close/>
                <a:moveTo>
                  <a:pt x="30927" y="10284"/>
                </a:moveTo>
                <a:lnTo>
                  <a:pt x="30814" y="10398"/>
                </a:lnTo>
                <a:lnTo>
                  <a:pt x="30776" y="10398"/>
                </a:lnTo>
                <a:cubicBezTo>
                  <a:pt x="30738" y="10473"/>
                  <a:pt x="30700" y="10511"/>
                  <a:pt x="30738" y="10625"/>
                </a:cubicBezTo>
                <a:lnTo>
                  <a:pt x="30852" y="10738"/>
                </a:lnTo>
                <a:cubicBezTo>
                  <a:pt x="30927" y="10738"/>
                  <a:pt x="31041" y="10700"/>
                  <a:pt x="31078" y="10662"/>
                </a:cubicBezTo>
                <a:cubicBezTo>
                  <a:pt x="31154" y="10625"/>
                  <a:pt x="31192" y="10549"/>
                  <a:pt x="31192" y="10511"/>
                </a:cubicBezTo>
                <a:cubicBezTo>
                  <a:pt x="31192" y="10398"/>
                  <a:pt x="31078" y="10284"/>
                  <a:pt x="30927" y="10284"/>
                </a:cubicBezTo>
                <a:close/>
                <a:moveTo>
                  <a:pt x="10707" y="10226"/>
                </a:moveTo>
                <a:cubicBezTo>
                  <a:pt x="10671" y="10226"/>
                  <a:pt x="10631" y="10232"/>
                  <a:pt x="10587" y="10247"/>
                </a:cubicBezTo>
                <a:lnTo>
                  <a:pt x="10473" y="10322"/>
                </a:lnTo>
                <a:lnTo>
                  <a:pt x="10473" y="10473"/>
                </a:lnTo>
                <a:cubicBezTo>
                  <a:pt x="10436" y="10625"/>
                  <a:pt x="10436" y="10776"/>
                  <a:pt x="10436" y="10927"/>
                </a:cubicBezTo>
                <a:lnTo>
                  <a:pt x="10587" y="11041"/>
                </a:lnTo>
                <a:cubicBezTo>
                  <a:pt x="10851" y="10965"/>
                  <a:pt x="11154" y="10852"/>
                  <a:pt x="11192" y="10511"/>
                </a:cubicBezTo>
                <a:lnTo>
                  <a:pt x="11003" y="10398"/>
                </a:lnTo>
                <a:lnTo>
                  <a:pt x="10965" y="10398"/>
                </a:lnTo>
                <a:cubicBezTo>
                  <a:pt x="10965" y="10398"/>
                  <a:pt x="10965" y="10398"/>
                  <a:pt x="10965" y="10360"/>
                </a:cubicBezTo>
                <a:cubicBezTo>
                  <a:pt x="10934" y="10330"/>
                  <a:pt x="10855" y="10226"/>
                  <a:pt x="10707" y="10226"/>
                </a:cubicBezTo>
                <a:close/>
                <a:moveTo>
                  <a:pt x="18489" y="10700"/>
                </a:moveTo>
                <a:cubicBezTo>
                  <a:pt x="18375" y="10700"/>
                  <a:pt x="18073" y="10700"/>
                  <a:pt x="18073" y="10927"/>
                </a:cubicBezTo>
                <a:lnTo>
                  <a:pt x="18110" y="11003"/>
                </a:lnTo>
                <a:cubicBezTo>
                  <a:pt x="18177" y="11047"/>
                  <a:pt x="18269" y="11065"/>
                  <a:pt x="18357" y="11065"/>
                </a:cubicBezTo>
                <a:cubicBezTo>
                  <a:pt x="18419" y="11065"/>
                  <a:pt x="18479" y="11056"/>
                  <a:pt x="18526" y="11041"/>
                </a:cubicBezTo>
                <a:cubicBezTo>
                  <a:pt x="18640" y="11003"/>
                  <a:pt x="18715" y="10927"/>
                  <a:pt x="18715" y="10814"/>
                </a:cubicBezTo>
                <a:lnTo>
                  <a:pt x="18564" y="10700"/>
                </a:lnTo>
                <a:close/>
                <a:moveTo>
                  <a:pt x="54217" y="10700"/>
                </a:moveTo>
                <a:cubicBezTo>
                  <a:pt x="54103" y="10700"/>
                  <a:pt x="53990" y="10700"/>
                  <a:pt x="53914" y="10738"/>
                </a:cubicBezTo>
                <a:cubicBezTo>
                  <a:pt x="53876" y="10814"/>
                  <a:pt x="53839" y="10852"/>
                  <a:pt x="53876" y="10965"/>
                </a:cubicBezTo>
                <a:lnTo>
                  <a:pt x="53914" y="11003"/>
                </a:lnTo>
                <a:cubicBezTo>
                  <a:pt x="53970" y="11058"/>
                  <a:pt x="54086" y="11093"/>
                  <a:pt x="54189" y="11093"/>
                </a:cubicBezTo>
                <a:cubicBezTo>
                  <a:pt x="54226" y="11093"/>
                  <a:pt x="54262" y="11089"/>
                  <a:pt x="54292" y="11078"/>
                </a:cubicBezTo>
                <a:cubicBezTo>
                  <a:pt x="54406" y="11041"/>
                  <a:pt x="54444" y="10965"/>
                  <a:pt x="54444" y="10852"/>
                </a:cubicBezTo>
                <a:cubicBezTo>
                  <a:pt x="54444" y="10852"/>
                  <a:pt x="54444" y="10814"/>
                  <a:pt x="54444" y="10814"/>
                </a:cubicBezTo>
                <a:lnTo>
                  <a:pt x="54292" y="10700"/>
                </a:lnTo>
                <a:close/>
                <a:moveTo>
                  <a:pt x="57166" y="10814"/>
                </a:moveTo>
                <a:lnTo>
                  <a:pt x="57052" y="10927"/>
                </a:lnTo>
                <a:cubicBezTo>
                  <a:pt x="57052" y="10927"/>
                  <a:pt x="57015" y="11003"/>
                  <a:pt x="57015" y="11041"/>
                </a:cubicBezTo>
                <a:lnTo>
                  <a:pt x="57015" y="11116"/>
                </a:lnTo>
                <a:lnTo>
                  <a:pt x="57090" y="11192"/>
                </a:lnTo>
                <a:cubicBezTo>
                  <a:pt x="57109" y="11211"/>
                  <a:pt x="57147" y="11220"/>
                  <a:pt x="57185" y="11220"/>
                </a:cubicBezTo>
                <a:cubicBezTo>
                  <a:pt x="57222" y="11220"/>
                  <a:pt x="57260" y="11211"/>
                  <a:pt x="57279" y="11192"/>
                </a:cubicBezTo>
                <a:cubicBezTo>
                  <a:pt x="57355" y="11154"/>
                  <a:pt x="57430" y="11078"/>
                  <a:pt x="57430" y="11003"/>
                </a:cubicBezTo>
                <a:cubicBezTo>
                  <a:pt x="57430" y="10927"/>
                  <a:pt x="57393" y="10889"/>
                  <a:pt x="57355" y="10852"/>
                </a:cubicBezTo>
                <a:cubicBezTo>
                  <a:pt x="57279" y="10814"/>
                  <a:pt x="57241" y="10814"/>
                  <a:pt x="57166" y="10814"/>
                </a:cubicBezTo>
                <a:close/>
                <a:moveTo>
                  <a:pt x="69642" y="10738"/>
                </a:moveTo>
                <a:lnTo>
                  <a:pt x="69567" y="10814"/>
                </a:lnTo>
                <a:cubicBezTo>
                  <a:pt x="69491" y="10889"/>
                  <a:pt x="69453" y="11003"/>
                  <a:pt x="69491" y="11154"/>
                </a:cubicBezTo>
                <a:lnTo>
                  <a:pt x="69642" y="11230"/>
                </a:lnTo>
                <a:lnTo>
                  <a:pt x="69718" y="11230"/>
                </a:lnTo>
                <a:cubicBezTo>
                  <a:pt x="69793" y="11230"/>
                  <a:pt x="69945" y="11230"/>
                  <a:pt x="69983" y="11116"/>
                </a:cubicBezTo>
                <a:lnTo>
                  <a:pt x="69869" y="10965"/>
                </a:lnTo>
                <a:cubicBezTo>
                  <a:pt x="69907" y="10965"/>
                  <a:pt x="69945" y="11003"/>
                  <a:pt x="69945" y="11003"/>
                </a:cubicBezTo>
                <a:cubicBezTo>
                  <a:pt x="69945" y="11003"/>
                  <a:pt x="69945" y="10965"/>
                  <a:pt x="69907" y="10965"/>
                </a:cubicBezTo>
                <a:cubicBezTo>
                  <a:pt x="69907" y="10927"/>
                  <a:pt x="69907" y="10852"/>
                  <a:pt x="69831" y="10776"/>
                </a:cubicBezTo>
                <a:cubicBezTo>
                  <a:pt x="69793" y="10776"/>
                  <a:pt x="69756" y="10738"/>
                  <a:pt x="69642" y="10738"/>
                </a:cubicBezTo>
                <a:close/>
                <a:moveTo>
                  <a:pt x="82535" y="10738"/>
                </a:moveTo>
                <a:cubicBezTo>
                  <a:pt x="82421" y="10738"/>
                  <a:pt x="82346" y="10776"/>
                  <a:pt x="82308" y="10814"/>
                </a:cubicBezTo>
                <a:cubicBezTo>
                  <a:pt x="82157" y="10889"/>
                  <a:pt x="82194" y="11116"/>
                  <a:pt x="82308" y="11230"/>
                </a:cubicBezTo>
                <a:lnTo>
                  <a:pt x="82383" y="11230"/>
                </a:lnTo>
                <a:cubicBezTo>
                  <a:pt x="82406" y="11241"/>
                  <a:pt x="82428" y="11245"/>
                  <a:pt x="82449" y="11245"/>
                </a:cubicBezTo>
                <a:cubicBezTo>
                  <a:pt x="82500" y="11245"/>
                  <a:pt x="82546" y="11219"/>
                  <a:pt x="82572" y="11192"/>
                </a:cubicBezTo>
                <a:cubicBezTo>
                  <a:pt x="82648" y="11154"/>
                  <a:pt x="82686" y="11041"/>
                  <a:pt x="82686" y="10965"/>
                </a:cubicBezTo>
                <a:cubicBezTo>
                  <a:pt x="82686" y="10889"/>
                  <a:pt x="82648" y="10814"/>
                  <a:pt x="82610" y="10776"/>
                </a:cubicBezTo>
                <a:lnTo>
                  <a:pt x="82535" y="10738"/>
                </a:lnTo>
                <a:close/>
                <a:moveTo>
                  <a:pt x="73007" y="10776"/>
                </a:moveTo>
                <a:lnTo>
                  <a:pt x="72818" y="10927"/>
                </a:lnTo>
                <a:cubicBezTo>
                  <a:pt x="72818" y="10927"/>
                  <a:pt x="72818" y="10965"/>
                  <a:pt x="72818" y="11003"/>
                </a:cubicBezTo>
                <a:cubicBezTo>
                  <a:pt x="72856" y="11116"/>
                  <a:pt x="72932" y="11267"/>
                  <a:pt x="73158" y="11305"/>
                </a:cubicBezTo>
                <a:lnTo>
                  <a:pt x="73310" y="11116"/>
                </a:lnTo>
                <a:cubicBezTo>
                  <a:pt x="73272" y="11116"/>
                  <a:pt x="73272" y="11078"/>
                  <a:pt x="73234" y="11041"/>
                </a:cubicBezTo>
                <a:cubicBezTo>
                  <a:pt x="73196" y="10927"/>
                  <a:pt x="73121" y="10852"/>
                  <a:pt x="73007" y="10776"/>
                </a:cubicBezTo>
                <a:close/>
                <a:moveTo>
                  <a:pt x="91041" y="10814"/>
                </a:moveTo>
                <a:lnTo>
                  <a:pt x="90890" y="10889"/>
                </a:lnTo>
                <a:cubicBezTo>
                  <a:pt x="90890" y="10889"/>
                  <a:pt x="90852" y="10927"/>
                  <a:pt x="90852" y="10965"/>
                </a:cubicBezTo>
                <a:cubicBezTo>
                  <a:pt x="90815" y="11003"/>
                  <a:pt x="90777" y="11041"/>
                  <a:pt x="90777" y="11116"/>
                </a:cubicBezTo>
                <a:cubicBezTo>
                  <a:pt x="90777" y="11154"/>
                  <a:pt x="90777" y="11267"/>
                  <a:pt x="91004" y="11305"/>
                </a:cubicBezTo>
                <a:lnTo>
                  <a:pt x="91155" y="11230"/>
                </a:lnTo>
                <a:cubicBezTo>
                  <a:pt x="91155" y="11192"/>
                  <a:pt x="91155" y="11192"/>
                  <a:pt x="91193" y="11154"/>
                </a:cubicBezTo>
                <a:cubicBezTo>
                  <a:pt x="91230" y="11116"/>
                  <a:pt x="91268" y="11041"/>
                  <a:pt x="91268" y="11003"/>
                </a:cubicBezTo>
                <a:cubicBezTo>
                  <a:pt x="91268" y="10965"/>
                  <a:pt x="91230" y="10852"/>
                  <a:pt x="91041" y="10814"/>
                </a:cubicBezTo>
                <a:close/>
                <a:moveTo>
                  <a:pt x="68829" y="10923"/>
                </a:moveTo>
                <a:cubicBezTo>
                  <a:pt x="68811" y="10923"/>
                  <a:pt x="68793" y="10925"/>
                  <a:pt x="68773" y="10927"/>
                </a:cubicBezTo>
                <a:lnTo>
                  <a:pt x="68659" y="11041"/>
                </a:lnTo>
                <a:lnTo>
                  <a:pt x="68659" y="11230"/>
                </a:lnTo>
                <a:lnTo>
                  <a:pt x="68773" y="11343"/>
                </a:lnTo>
                <a:cubicBezTo>
                  <a:pt x="68810" y="11343"/>
                  <a:pt x="68848" y="11343"/>
                  <a:pt x="68886" y="11381"/>
                </a:cubicBezTo>
                <a:lnTo>
                  <a:pt x="69113" y="11267"/>
                </a:lnTo>
                <a:cubicBezTo>
                  <a:pt x="69078" y="11161"/>
                  <a:pt x="69075" y="10923"/>
                  <a:pt x="68829" y="10923"/>
                </a:cubicBezTo>
                <a:close/>
                <a:moveTo>
                  <a:pt x="79908" y="10911"/>
                </a:moveTo>
                <a:cubicBezTo>
                  <a:pt x="79891" y="10911"/>
                  <a:pt x="79872" y="10916"/>
                  <a:pt x="79850" y="10927"/>
                </a:cubicBezTo>
                <a:lnTo>
                  <a:pt x="79775" y="10927"/>
                </a:lnTo>
                <a:cubicBezTo>
                  <a:pt x="79548" y="11116"/>
                  <a:pt x="79623" y="11305"/>
                  <a:pt x="79888" y="11381"/>
                </a:cubicBezTo>
                <a:lnTo>
                  <a:pt x="80039" y="11230"/>
                </a:lnTo>
                <a:cubicBezTo>
                  <a:pt x="80039" y="11230"/>
                  <a:pt x="80039" y="11192"/>
                  <a:pt x="80077" y="11192"/>
                </a:cubicBezTo>
                <a:cubicBezTo>
                  <a:pt x="80077" y="11154"/>
                  <a:pt x="80077" y="11116"/>
                  <a:pt x="80077" y="11116"/>
                </a:cubicBezTo>
                <a:cubicBezTo>
                  <a:pt x="80077" y="11041"/>
                  <a:pt x="80039" y="11003"/>
                  <a:pt x="80002" y="10965"/>
                </a:cubicBezTo>
                <a:cubicBezTo>
                  <a:pt x="79975" y="10938"/>
                  <a:pt x="79948" y="10911"/>
                  <a:pt x="79908" y="10911"/>
                </a:cubicBezTo>
                <a:close/>
                <a:moveTo>
                  <a:pt x="22761" y="10965"/>
                </a:moveTo>
                <a:cubicBezTo>
                  <a:pt x="22685" y="10965"/>
                  <a:pt x="22572" y="10965"/>
                  <a:pt x="22534" y="11041"/>
                </a:cubicBezTo>
                <a:cubicBezTo>
                  <a:pt x="22458" y="11078"/>
                  <a:pt x="22421" y="11154"/>
                  <a:pt x="22421" y="11192"/>
                </a:cubicBezTo>
                <a:cubicBezTo>
                  <a:pt x="22421" y="11305"/>
                  <a:pt x="22534" y="11381"/>
                  <a:pt x="22685" y="11419"/>
                </a:cubicBezTo>
                <a:lnTo>
                  <a:pt x="22799" y="11305"/>
                </a:lnTo>
                <a:cubicBezTo>
                  <a:pt x="22799" y="11305"/>
                  <a:pt x="22836" y="11305"/>
                  <a:pt x="22836" y="11267"/>
                </a:cubicBezTo>
                <a:cubicBezTo>
                  <a:pt x="22874" y="11267"/>
                  <a:pt x="22912" y="11230"/>
                  <a:pt x="22912" y="11154"/>
                </a:cubicBezTo>
                <a:cubicBezTo>
                  <a:pt x="22912" y="11078"/>
                  <a:pt x="22874" y="11041"/>
                  <a:pt x="22836" y="11003"/>
                </a:cubicBezTo>
                <a:lnTo>
                  <a:pt x="22761" y="10965"/>
                </a:lnTo>
                <a:close/>
                <a:moveTo>
                  <a:pt x="757" y="11078"/>
                </a:moveTo>
                <a:lnTo>
                  <a:pt x="606" y="11192"/>
                </a:lnTo>
                <a:cubicBezTo>
                  <a:pt x="606" y="11192"/>
                  <a:pt x="606" y="11230"/>
                  <a:pt x="606" y="11230"/>
                </a:cubicBezTo>
                <a:cubicBezTo>
                  <a:pt x="568" y="11267"/>
                  <a:pt x="568" y="11305"/>
                  <a:pt x="568" y="11343"/>
                </a:cubicBezTo>
                <a:cubicBezTo>
                  <a:pt x="568" y="11456"/>
                  <a:pt x="719" y="11494"/>
                  <a:pt x="757" y="11494"/>
                </a:cubicBezTo>
                <a:lnTo>
                  <a:pt x="946" y="11419"/>
                </a:lnTo>
                <a:cubicBezTo>
                  <a:pt x="984" y="11381"/>
                  <a:pt x="1059" y="11343"/>
                  <a:pt x="1059" y="11230"/>
                </a:cubicBezTo>
                <a:cubicBezTo>
                  <a:pt x="1059" y="11192"/>
                  <a:pt x="1059" y="11192"/>
                  <a:pt x="1059" y="11154"/>
                </a:cubicBezTo>
                <a:lnTo>
                  <a:pt x="908" y="11078"/>
                </a:lnTo>
                <a:close/>
                <a:moveTo>
                  <a:pt x="43101" y="11154"/>
                </a:moveTo>
                <a:lnTo>
                  <a:pt x="42988" y="11267"/>
                </a:lnTo>
                <a:lnTo>
                  <a:pt x="42988" y="11305"/>
                </a:lnTo>
                <a:cubicBezTo>
                  <a:pt x="42988" y="11419"/>
                  <a:pt x="42988" y="11494"/>
                  <a:pt x="43064" y="11570"/>
                </a:cubicBezTo>
                <a:lnTo>
                  <a:pt x="43139" y="11608"/>
                </a:lnTo>
                <a:cubicBezTo>
                  <a:pt x="43164" y="11620"/>
                  <a:pt x="43190" y="11624"/>
                  <a:pt x="43213" y="11624"/>
                </a:cubicBezTo>
                <a:cubicBezTo>
                  <a:pt x="43261" y="11624"/>
                  <a:pt x="43303" y="11608"/>
                  <a:pt x="43328" y="11608"/>
                </a:cubicBezTo>
                <a:cubicBezTo>
                  <a:pt x="43442" y="11532"/>
                  <a:pt x="43442" y="11456"/>
                  <a:pt x="43442" y="11419"/>
                </a:cubicBezTo>
                <a:cubicBezTo>
                  <a:pt x="43442" y="11381"/>
                  <a:pt x="43442" y="11381"/>
                  <a:pt x="43442" y="11343"/>
                </a:cubicBezTo>
                <a:cubicBezTo>
                  <a:pt x="43442" y="11343"/>
                  <a:pt x="43442" y="11343"/>
                  <a:pt x="43404" y="11305"/>
                </a:cubicBezTo>
                <a:lnTo>
                  <a:pt x="43290" y="11154"/>
                </a:lnTo>
                <a:close/>
                <a:moveTo>
                  <a:pt x="67525" y="11116"/>
                </a:moveTo>
                <a:lnTo>
                  <a:pt x="67374" y="11230"/>
                </a:lnTo>
                <a:lnTo>
                  <a:pt x="67374" y="11267"/>
                </a:lnTo>
                <a:cubicBezTo>
                  <a:pt x="67374" y="11381"/>
                  <a:pt x="67374" y="11532"/>
                  <a:pt x="67487" y="11608"/>
                </a:cubicBezTo>
                <a:cubicBezTo>
                  <a:pt x="67541" y="11634"/>
                  <a:pt x="67613" y="11661"/>
                  <a:pt x="67691" y="11661"/>
                </a:cubicBezTo>
                <a:cubicBezTo>
                  <a:pt x="67723" y="11661"/>
                  <a:pt x="67756" y="11657"/>
                  <a:pt x="67790" y="11645"/>
                </a:cubicBezTo>
                <a:lnTo>
                  <a:pt x="67903" y="11532"/>
                </a:lnTo>
                <a:cubicBezTo>
                  <a:pt x="67865" y="11419"/>
                  <a:pt x="67865" y="11116"/>
                  <a:pt x="67525" y="11116"/>
                </a:cubicBezTo>
                <a:close/>
                <a:moveTo>
                  <a:pt x="19698" y="11267"/>
                </a:moveTo>
                <a:cubicBezTo>
                  <a:pt x="19547" y="11267"/>
                  <a:pt x="19434" y="11267"/>
                  <a:pt x="19396" y="11343"/>
                </a:cubicBezTo>
                <a:cubicBezTo>
                  <a:pt x="19320" y="11381"/>
                  <a:pt x="19245" y="11456"/>
                  <a:pt x="19283" y="11608"/>
                </a:cubicBezTo>
                <a:lnTo>
                  <a:pt x="19396" y="11721"/>
                </a:lnTo>
                <a:cubicBezTo>
                  <a:pt x="19547" y="11721"/>
                  <a:pt x="19623" y="11721"/>
                  <a:pt x="19698" y="11645"/>
                </a:cubicBezTo>
                <a:cubicBezTo>
                  <a:pt x="19736" y="11608"/>
                  <a:pt x="19812" y="11570"/>
                  <a:pt x="19812" y="11456"/>
                </a:cubicBezTo>
                <a:cubicBezTo>
                  <a:pt x="19812" y="11419"/>
                  <a:pt x="19812" y="11381"/>
                  <a:pt x="19812" y="11381"/>
                </a:cubicBezTo>
                <a:lnTo>
                  <a:pt x="19698" y="11267"/>
                </a:lnTo>
                <a:close/>
                <a:moveTo>
                  <a:pt x="33536" y="11381"/>
                </a:moveTo>
                <a:lnTo>
                  <a:pt x="33385" y="11494"/>
                </a:lnTo>
                <a:lnTo>
                  <a:pt x="33385" y="11608"/>
                </a:lnTo>
                <a:lnTo>
                  <a:pt x="33536" y="11721"/>
                </a:lnTo>
                <a:cubicBezTo>
                  <a:pt x="33536" y="11721"/>
                  <a:pt x="33584" y="11770"/>
                  <a:pt x="33662" y="11770"/>
                </a:cubicBezTo>
                <a:cubicBezTo>
                  <a:pt x="33681" y="11770"/>
                  <a:pt x="33702" y="11766"/>
                  <a:pt x="33725" y="11759"/>
                </a:cubicBezTo>
                <a:lnTo>
                  <a:pt x="33838" y="11645"/>
                </a:lnTo>
                <a:lnTo>
                  <a:pt x="33838" y="11494"/>
                </a:lnTo>
                <a:lnTo>
                  <a:pt x="33687" y="11381"/>
                </a:lnTo>
                <a:close/>
                <a:moveTo>
                  <a:pt x="6428" y="11419"/>
                </a:moveTo>
                <a:cubicBezTo>
                  <a:pt x="6314" y="11494"/>
                  <a:pt x="6277" y="11721"/>
                  <a:pt x="6390" y="11797"/>
                </a:cubicBezTo>
                <a:cubicBezTo>
                  <a:pt x="6415" y="11797"/>
                  <a:pt x="6457" y="11814"/>
                  <a:pt x="6494" y="11814"/>
                </a:cubicBezTo>
                <a:cubicBezTo>
                  <a:pt x="6512" y="11814"/>
                  <a:pt x="6529" y="11809"/>
                  <a:pt x="6541" y="11797"/>
                </a:cubicBezTo>
                <a:lnTo>
                  <a:pt x="6617" y="11759"/>
                </a:lnTo>
                <a:lnTo>
                  <a:pt x="6579" y="11759"/>
                </a:lnTo>
                <a:lnTo>
                  <a:pt x="6730" y="11645"/>
                </a:lnTo>
                <a:lnTo>
                  <a:pt x="6730" y="11532"/>
                </a:lnTo>
                <a:lnTo>
                  <a:pt x="6655" y="11456"/>
                </a:lnTo>
                <a:cubicBezTo>
                  <a:pt x="6579" y="11419"/>
                  <a:pt x="6504" y="11419"/>
                  <a:pt x="6428" y="11419"/>
                </a:cubicBezTo>
                <a:close/>
                <a:moveTo>
                  <a:pt x="90825" y="11479"/>
                </a:moveTo>
                <a:cubicBezTo>
                  <a:pt x="90773" y="11479"/>
                  <a:pt x="90728" y="11505"/>
                  <a:pt x="90701" y="11532"/>
                </a:cubicBezTo>
                <a:cubicBezTo>
                  <a:pt x="90625" y="11570"/>
                  <a:pt x="90625" y="11645"/>
                  <a:pt x="90625" y="11759"/>
                </a:cubicBezTo>
                <a:lnTo>
                  <a:pt x="90777" y="11872"/>
                </a:lnTo>
                <a:lnTo>
                  <a:pt x="90890" y="11872"/>
                </a:lnTo>
                <a:lnTo>
                  <a:pt x="91041" y="11759"/>
                </a:lnTo>
                <a:lnTo>
                  <a:pt x="91041" y="11608"/>
                </a:lnTo>
                <a:lnTo>
                  <a:pt x="90890" y="11494"/>
                </a:lnTo>
                <a:cubicBezTo>
                  <a:pt x="90868" y="11483"/>
                  <a:pt x="90846" y="11479"/>
                  <a:pt x="90825" y="11479"/>
                </a:cubicBezTo>
                <a:close/>
                <a:moveTo>
                  <a:pt x="73196" y="11494"/>
                </a:moveTo>
                <a:lnTo>
                  <a:pt x="73083" y="11532"/>
                </a:lnTo>
                <a:cubicBezTo>
                  <a:pt x="73007" y="11570"/>
                  <a:pt x="72969" y="11645"/>
                  <a:pt x="72969" y="11683"/>
                </a:cubicBezTo>
                <a:cubicBezTo>
                  <a:pt x="72969" y="11835"/>
                  <a:pt x="73083" y="11910"/>
                  <a:pt x="73234" y="11910"/>
                </a:cubicBezTo>
                <a:lnTo>
                  <a:pt x="73385" y="11797"/>
                </a:lnTo>
                <a:cubicBezTo>
                  <a:pt x="73385" y="11797"/>
                  <a:pt x="73385" y="11759"/>
                  <a:pt x="73385" y="11759"/>
                </a:cubicBezTo>
                <a:cubicBezTo>
                  <a:pt x="73385" y="11721"/>
                  <a:pt x="73423" y="11683"/>
                  <a:pt x="73423" y="11645"/>
                </a:cubicBezTo>
                <a:cubicBezTo>
                  <a:pt x="73423" y="11532"/>
                  <a:pt x="73272" y="11494"/>
                  <a:pt x="73196" y="11494"/>
                </a:cubicBezTo>
                <a:close/>
                <a:moveTo>
                  <a:pt x="60186" y="11466"/>
                </a:moveTo>
                <a:cubicBezTo>
                  <a:pt x="60153" y="11466"/>
                  <a:pt x="60115" y="11475"/>
                  <a:pt x="60077" y="11494"/>
                </a:cubicBezTo>
                <a:cubicBezTo>
                  <a:pt x="60039" y="11494"/>
                  <a:pt x="59888" y="11532"/>
                  <a:pt x="59888" y="11683"/>
                </a:cubicBezTo>
                <a:lnTo>
                  <a:pt x="59888" y="11797"/>
                </a:lnTo>
                <a:lnTo>
                  <a:pt x="59964" y="11910"/>
                </a:lnTo>
                <a:cubicBezTo>
                  <a:pt x="60020" y="11929"/>
                  <a:pt x="60077" y="11939"/>
                  <a:pt x="60124" y="11939"/>
                </a:cubicBezTo>
                <a:cubicBezTo>
                  <a:pt x="60171" y="11939"/>
                  <a:pt x="60209" y="11929"/>
                  <a:pt x="60228" y="11910"/>
                </a:cubicBezTo>
                <a:cubicBezTo>
                  <a:pt x="60304" y="11872"/>
                  <a:pt x="60379" y="11797"/>
                  <a:pt x="60379" y="11683"/>
                </a:cubicBezTo>
                <a:cubicBezTo>
                  <a:pt x="60379" y="11608"/>
                  <a:pt x="60342" y="11532"/>
                  <a:pt x="60266" y="11494"/>
                </a:cubicBezTo>
                <a:cubicBezTo>
                  <a:pt x="60247" y="11475"/>
                  <a:pt x="60219" y="11466"/>
                  <a:pt x="60186" y="11466"/>
                </a:cubicBezTo>
                <a:close/>
                <a:moveTo>
                  <a:pt x="87790" y="11570"/>
                </a:moveTo>
                <a:cubicBezTo>
                  <a:pt x="87677" y="11645"/>
                  <a:pt x="87639" y="11872"/>
                  <a:pt x="87752" y="11948"/>
                </a:cubicBezTo>
                <a:cubicBezTo>
                  <a:pt x="87790" y="11986"/>
                  <a:pt x="87866" y="11986"/>
                  <a:pt x="87903" y="11986"/>
                </a:cubicBezTo>
                <a:lnTo>
                  <a:pt x="87979" y="11910"/>
                </a:lnTo>
                <a:lnTo>
                  <a:pt x="87903" y="11910"/>
                </a:lnTo>
                <a:lnTo>
                  <a:pt x="88092" y="11797"/>
                </a:lnTo>
                <a:lnTo>
                  <a:pt x="88092" y="11683"/>
                </a:lnTo>
                <a:lnTo>
                  <a:pt x="88017" y="11608"/>
                </a:lnTo>
                <a:cubicBezTo>
                  <a:pt x="87941" y="11570"/>
                  <a:pt x="87866" y="11570"/>
                  <a:pt x="87790" y="11570"/>
                </a:cubicBezTo>
                <a:close/>
                <a:moveTo>
                  <a:pt x="89799" y="10917"/>
                </a:moveTo>
                <a:cubicBezTo>
                  <a:pt x="89785" y="10917"/>
                  <a:pt x="89770" y="10920"/>
                  <a:pt x="89756" y="10927"/>
                </a:cubicBezTo>
                <a:cubicBezTo>
                  <a:pt x="89642" y="10927"/>
                  <a:pt x="89605" y="11041"/>
                  <a:pt x="89605" y="11041"/>
                </a:cubicBezTo>
                <a:lnTo>
                  <a:pt x="89642" y="11078"/>
                </a:lnTo>
                <a:cubicBezTo>
                  <a:pt x="89605" y="11116"/>
                  <a:pt x="89605" y="11154"/>
                  <a:pt x="89567" y="11192"/>
                </a:cubicBezTo>
                <a:cubicBezTo>
                  <a:pt x="89567" y="11116"/>
                  <a:pt x="89529" y="11078"/>
                  <a:pt x="89453" y="11041"/>
                </a:cubicBezTo>
                <a:lnTo>
                  <a:pt x="89340" y="11003"/>
                </a:lnTo>
                <a:cubicBezTo>
                  <a:pt x="89038" y="11078"/>
                  <a:pt x="88849" y="11154"/>
                  <a:pt x="88773" y="11419"/>
                </a:cubicBezTo>
                <a:cubicBezTo>
                  <a:pt x="88735" y="11532"/>
                  <a:pt x="88811" y="11608"/>
                  <a:pt x="88849" y="11645"/>
                </a:cubicBezTo>
                <a:lnTo>
                  <a:pt x="88886" y="11645"/>
                </a:lnTo>
                <a:cubicBezTo>
                  <a:pt x="88886" y="11645"/>
                  <a:pt x="88886" y="11683"/>
                  <a:pt x="88886" y="11683"/>
                </a:cubicBezTo>
                <a:cubicBezTo>
                  <a:pt x="88811" y="11797"/>
                  <a:pt x="88811" y="11948"/>
                  <a:pt x="89038" y="11986"/>
                </a:cubicBezTo>
                <a:cubicBezTo>
                  <a:pt x="89378" y="11948"/>
                  <a:pt x="89416" y="11797"/>
                  <a:pt x="89453" y="11683"/>
                </a:cubicBezTo>
                <a:cubicBezTo>
                  <a:pt x="89453" y="11608"/>
                  <a:pt x="89491" y="11570"/>
                  <a:pt x="89567" y="11532"/>
                </a:cubicBezTo>
                <a:lnTo>
                  <a:pt x="89642" y="11381"/>
                </a:lnTo>
                <a:cubicBezTo>
                  <a:pt x="89605" y="11381"/>
                  <a:pt x="89605" y="11343"/>
                  <a:pt x="89605" y="11343"/>
                </a:cubicBezTo>
                <a:lnTo>
                  <a:pt x="89605" y="11343"/>
                </a:lnTo>
                <a:cubicBezTo>
                  <a:pt x="89642" y="11381"/>
                  <a:pt x="89718" y="11381"/>
                  <a:pt x="89794" y="11419"/>
                </a:cubicBezTo>
                <a:lnTo>
                  <a:pt x="89983" y="11305"/>
                </a:lnTo>
                <a:cubicBezTo>
                  <a:pt x="89983" y="11267"/>
                  <a:pt x="90058" y="11230"/>
                  <a:pt x="90058" y="11154"/>
                </a:cubicBezTo>
                <a:lnTo>
                  <a:pt x="89907" y="11041"/>
                </a:lnTo>
                <a:cubicBezTo>
                  <a:pt x="89907" y="11041"/>
                  <a:pt x="89907" y="11041"/>
                  <a:pt x="89869" y="11003"/>
                </a:cubicBezTo>
                <a:cubicBezTo>
                  <a:pt x="89907" y="11003"/>
                  <a:pt x="89945" y="11041"/>
                  <a:pt x="89983" y="11041"/>
                </a:cubicBezTo>
                <a:cubicBezTo>
                  <a:pt x="89945" y="11041"/>
                  <a:pt x="89945" y="11003"/>
                  <a:pt x="89945" y="11003"/>
                </a:cubicBezTo>
                <a:cubicBezTo>
                  <a:pt x="89914" y="10972"/>
                  <a:pt x="89859" y="10917"/>
                  <a:pt x="89799" y="10917"/>
                </a:cubicBezTo>
                <a:close/>
                <a:moveTo>
                  <a:pt x="20350" y="11565"/>
                </a:moveTo>
                <a:cubicBezTo>
                  <a:pt x="20139" y="11565"/>
                  <a:pt x="20076" y="11728"/>
                  <a:pt x="20076" y="11797"/>
                </a:cubicBezTo>
                <a:cubicBezTo>
                  <a:pt x="20076" y="11835"/>
                  <a:pt x="20039" y="11872"/>
                  <a:pt x="20039" y="11872"/>
                </a:cubicBezTo>
                <a:lnTo>
                  <a:pt x="20114" y="12061"/>
                </a:lnTo>
                <a:cubicBezTo>
                  <a:pt x="20148" y="12072"/>
                  <a:pt x="20181" y="12077"/>
                  <a:pt x="20213" y="12077"/>
                </a:cubicBezTo>
                <a:cubicBezTo>
                  <a:pt x="20291" y="12077"/>
                  <a:pt x="20363" y="12050"/>
                  <a:pt x="20417" y="12024"/>
                </a:cubicBezTo>
                <a:cubicBezTo>
                  <a:pt x="20530" y="11948"/>
                  <a:pt x="20530" y="11797"/>
                  <a:pt x="20530" y="11683"/>
                </a:cubicBezTo>
                <a:lnTo>
                  <a:pt x="20417" y="11570"/>
                </a:lnTo>
                <a:cubicBezTo>
                  <a:pt x="20393" y="11567"/>
                  <a:pt x="20371" y="11565"/>
                  <a:pt x="20350" y="11565"/>
                </a:cubicBezTo>
                <a:close/>
                <a:moveTo>
                  <a:pt x="63517" y="11305"/>
                </a:moveTo>
                <a:lnTo>
                  <a:pt x="63291" y="11419"/>
                </a:lnTo>
                <a:cubicBezTo>
                  <a:pt x="63291" y="11419"/>
                  <a:pt x="63291" y="11456"/>
                  <a:pt x="63291" y="11456"/>
                </a:cubicBezTo>
                <a:cubicBezTo>
                  <a:pt x="63215" y="11456"/>
                  <a:pt x="63177" y="11532"/>
                  <a:pt x="63139" y="11570"/>
                </a:cubicBezTo>
                <a:lnTo>
                  <a:pt x="63139" y="11608"/>
                </a:lnTo>
                <a:cubicBezTo>
                  <a:pt x="63139" y="11683"/>
                  <a:pt x="63177" y="11721"/>
                  <a:pt x="63215" y="11759"/>
                </a:cubicBezTo>
                <a:cubicBezTo>
                  <a:pt x="63253" y="11835"/>
                  <a:pt x="63253" y="11872"/>
                  <a:pt x="63215" y="11986"/>
                </a:cubicBezTo>
                <a:lnTo>
                  <a:pt x="63328" y="12137"/>
                </a:lnTo>
                <a:cubicBezTo>
                  <a:pt x="63363" y="12144"/>
                  <a:pt x="63394" y="12147"/>
                  <a:pt x="63422" y="12147"/>
                </a:cubicBezTo>
                <a:cubicBezTo>
                  <a:pt x="63545" y="12147"/>
                  <a:pt x="63607" y="12085"/>
                  <a:pt x="63669" y="12024"/>
                </a:cubicBezTo>
                <a:lnTo>
                  <a:pt x="63706" y="12024"/>
                </a:lnTo>
                <a:cubicBezTo>
                  <a:pt x="63706" y="12024"/>
                  <a:pt x="63744" y="12061"/>
                  <a:pt x="63782" y="12061"/>
                </a:cubicBezTo>
                <a:cubicBezTo>
                  <a:pt x="63858" y="12061"/>
                  <a:pt x="63971" y="12024"/>
                  <a:pt x="63971" y="11910"/>
                </a:cubicBezTo>
                <a:cubicBezTo>
                  <a:pt x="64009" y="11910"/>
                  <a:pt x="64009" y="11872"/>
                  <a:pt x="64047" y="11835"/>
                </a:cubicBezTo>
                <a:lnTo>
                  <a:pt x="64047" y="11759"/>
                </a:lnTo>
                <a:cubicBezTo>
                  <a:pt x="64047" y="11683"/>
                  <a:pt x="64009" y="11608"/>
                  <a:pt x="63971" y="11532"/>
                </a:cubicBezTo>
                <a:cubicBezTo>
                  <a:pt x="63933" y="11494"/>
                  <a:pt x="63933" y="11456"/>
                  <a:pt x="63896" y="11419"/>
                </a:cubicBezTo>
                <a:lnTo>
                  <a:pt x="63782" y="11305"/>
                </a:lnTo>
                <a:cubicBezTo>
                  <a:pt x="63706" y="11324"/>
                  <a:pt x="63640" y="11334"/>
                  <a:pt x="63593" y="11334"/>
                </a:cubicBezTo>
                <a:cubicBezTo>
                  <a:pt x="63546" y="11334"/>
                  <a:pt x="63517" y="11324"/>
                  <a:pt x="63517" y="11305"/>
                </a:cubicBezTo>
                <a:close/>
                <a:moveTo>
                  <a:pt x="41816" y="11797"/>
                </a:moveTo>
                <a:cubicBezTo>
                  <a:pt x="41740" y="11835"/>
                  <a:pt x="41665" y="11872"/>
                  <a:pt x="41665" y="11986"/>
                </a:cubicBezTo>
                <a:lnTo>
                  <a:pt x="41778" y="12137"/>
                </a:lnTo>
                <a:cubicBezTo>
                  <a:pt x="41816" y="12137"/>
                  <a:pt x="41854" y="12175"/>
                  <a:pt x="41967" y="12175"/>
                </a:cubicBezTo>
                <a:lnTo>
                  <a:pt x="42081" y="12061"/>
                </a:lnTo>
                <a:lnTo>
                  <a:pt x="42081" y="11948"/>
                </a:lnTo>
                <a:lnTo>
                  <a:pt x="42043" y="11872"/>
                </a:lnTo>
                <a:cubicBezTo>
                  <a:pt x="42005" y="11835"/>
                  <a:pt x="41929" y="11797"/>
                  <a:pt x="41816" y="11797"/>
                </a:cubicBezTo>
                <a:close/>
                <a:moveTo>
                  <a:pt x="42988" y="11645"/>
                </a:moveTo>
                <a:cubicBezTo>
                  <a:pt x="42912" y="11645"/>
                  <a:pt x="42799" y="11645"/>
                  <a:pt x="42723" y="11835"/>
                </a:cubicBezTo>
                <a:lnTo>
                  <a:pt x="42837" y="11986"/>
                </a:lnTo>
                <a:cubicBezTo>
                  <a:pt x="42837" y="11986"/>
                  <a:pt x="42799" y="11948"/>
                  <a:pt x="42799" y="11948"/>
                </a:cubicBezTo>
                <a:cubicBezTo>
                  <a:pt x="42799" y="11948"/>
                  <a:pt x="42799" y="11948"/>
                  <a:pt x="42799" y="11986"/>
                </a:cubicBezTo>
                <a:cubicBezTo>
                  <a:pt x="42799" y="12024"/>
                  <a:pt x="42837" y="12099"/>
                  <a:pt x="42912" y="12137"/>
                </a:cubicBezTo>
                <a:cubicBezTo>
                  <a:pt x="42912" y="12175"/>
                  <a:pt x="42988" y="12175"/>
                  <a:pt x="43064" y="12175"/>
                </a:cubicBezTo>
                <a:lnTo>
                  <a:pt x="43177" y="12099"/>
                </a:lnTo>
                <a:cubicBezTo>
                  <a:pt x="43177" y="12061"/>
                  <a:pt x="43215" y="12024"/>
                  <a:pt x="43215" y="11986"/>
                </a:cubicBezTo>
                <a:cubicBezTo>
                  <a:pt x="43215" y="11835"/>
                  <a:pt x="43139" y="11683"/>
                  <a:pt x="42988" y="11645"/>
                </a:cubicBezTo>
                <a:close/>
                <a:moveTo>
                  <a:pt x="43744" y="11797"/>
                </a:moveTo>
                <a:cubicBezTo>
                  <a:pt x="43631" y="11797"/>
                  <a:pt x="43517" y="11835"/>
                  <a:pt x="43517" y="11948"/>
                </a:cubicBezTo>
                <a:lnTo>
                  <a:pt x="43631" y="12061"/>
                </a:lnTo>
                <a:lnTo>
                  <a:pt x="43593" y="12061"/>
                </a:lnTo>
                <a:cubicBezTo>
                  <a:pt x="43650" y="12146"/>
                  <a:pt x="43706" y="12189"/>
                  <a:pt x="43779" y="12189"/>
                </a:cubicBezTo>
                <a:cubicBezTo>
                  <a:pt x="43803" y="12189"/>
                  <a:pt x="43829" y="12184"/>
                  <a:pt x="43857" y="12175"/>
                </a:cubicBezTo>
                <a:lnTo>
                  <a:pt x="43971" y="12099"/>
                </a:lnTo>
                <a:cubicBezTo>
                  <a:pt x="43971" y="12099"/>
                  <a:pt x="43971" y="12061"/>
                  <a:pt x="43971" y="12024"/>
                </a:cubicBezTo>
                <a:cubicBezTo>
                  <a:pt x="43971" y="11910"/>
                  <a:pt x="43857" y="11797"/>
                  <a:pt x="43744" y="11797"/>
                </a:cubicBezTo>
                <a:close/>
                <a:moveTo>
                  <a:pt x="91117" y="11910"/>
                </a:moveTo>
                <a:lnTo>
                  <a:pt x="90928" y="11986"/>
                </a:lnTo>
                <a:cubicBezTo>
                  <a:pt x="90928" y="11986"/>
                  <a:pt x="90928" y="11986"/>
                  <a:pt x="90928" y="12024"/>
                </a:cubicBezTo>
                <a:cubicBezTo>
                  <a:pt x="90928" y="12024"/>
                  <a:pt x="90890" y="12061"/>
                  <a:pt x="90890" y="12099"/>
                </a:cubicBezTo>
                <a:cubicBezTo>
                  <a:pt x="90890" y="12175"/>
                  <a:pt x="90928" y="12213"/>
                  <a:pt x="90966" y="12250"/>
                </a:cubicBezTo>
                <a:lnTo>
                  <a:pt x="91117" y="12288"/>
                </a:lnTo>
                <a:cubicBezTo>
                  <a:pt x="91306" y="12250"/>
                  <a:pt x="91344" y="12175"/>
                  <a:pt x="91344" y="12099"/>
                </a:cubicBezTo>
                <a:lnTo>
                  <a:pt x="91193" y="11986"/>
                </a:lnTo>
                <a:cubicBezTo>
                  <a:pt x="91230" y="11986"/>
                  <a:pt x="91230" y="12024"/>
                  <a:pt x="91268" y="12024"/>
                </a:cubicBezTo>
                <a:cubicBezTo>
                  <a:pt x="91230" y="11986"/>
                  <a:pt x="91193" y="11910"/>
                  <a:pt x="91117" y="11910"/>
                </a:cubicBezTo>
                <a:close/>
                <a:moveTo>
                  <a:pt x="48583" y="11797"/>
                </a:moveTo>
                <a:cubicBezTo>
                  <a:pt x="48432" y="11797"/>
                  <a:pt x="48319" y="11835"/>
                  <a:pt x="48281" y="11986"/>
                </a:cubicBezTo>
                <a:lnTo>
                  <a:pt x="48432" y="12137"/>
                </a:lnTo>
                <a:cubicBezTo>
                  <a:pt x="48394" y="12137"/>
                  <a:pt x="48357" y="12099"/>
                  <a:pt x="48357" y="12061"/>
                </a:cubicBezTo>
                <a:cubicBezTo>
                  <a:pt x="48357" y="12099"/>
                  <a:pt x="48319" y="12137"/>
                  <a:pt x="48319" y="12137"/>
                </a:cubicBezTo>
                <a:cubicBezTo>
                  <a:pt x="48319" y="12213"/>
                  <a:pt x="48319" y="12250"/>
                  <a:pt x="48357" y="12326"/>
                </a:cubicBezTo>
                <a:lnTo>
                  <a:pt x="48432" y="12364"/>
                </a:lnTo>
                <a:cubicBezTo>
                  <a:pt x="48465" y="12375"/>
                  <a:pt x="48495" y="12379"/>
                  <a:pt x="48523" y="12379"/>
                </a:cubicBezTo>
                <a:cubicBezTo>
                  <a:pt x="48590" y="12379"/>
                  <a:pt x="48643" y="12353"/>
                  <a:pt x="48697" y="12326"/>
                </a:cubicBezTo>
                <a:cubicBezTo>
                  <a:pt x="48735" y="12288"/>
                  <a:pt x="48810" y="12213"/>
                  <a:pt x="48810" y="12099"/>
                </a:cubicBezTo>
                <a:cubicBezTo>
                  <a:pt x="48810" y="12024"/>
                  <a:pt x="48772" y="11910"/>
                  <a:pt x="48697" y="11835"/>
                </a:cubicBezTo>
                <a:lnTo>
                  <a:pt x="48583" y="11797"/>
                </a:lnTo>
                <a:close/>
                <a:moveTo>
                  <a:pt x="89098" y="12084"/>
                </a:moveTo>
                <a:cubicBezTo>
                  <a:pt x="89031" y="12084"/>
                  <a:pt x="88978" y="12110"/>
                  <a:pt x="88924" y="12137"/>
                </a:cubicBezTo>
                <a:cubicBezTo>
                  <a:pt x="88811" y="12175"/>
                  <a:pt x="88811" y="12288"/>
                  <a:pt x="88811" y="12326"/>
                </a:cubicBezTo>
                <a:cubicBezTo>
                  <a:pt x="88811" y="12364"/>
                  <a:pt x="88811" y="12402"/>
                  <a:pt x="88811" y="12439"/>
                </a:cubicBezTo>
                <a:lnTo>
                  <a:pt x="88962" y="12553"/>
                </a:lnTo>
                <a:cubicBezTo>
                  <a:pt x="89038" y="12553"/>
                  <a:pt x="89113" y="12515"/>
                  <a:pt x="89189" y="12477"/>
                </a:cubicBezTo>
                <a:cubicBezTo>
                  <a:pt x="89264" y="12439"/>
                  <a:pt x="89302" y="12364"/>
                  <a:pt x="89302" y="12250"/>
                </a:cubicBezTo>
                <a:cubicBezTo>
                  <a:pt x="89302" y="12250"/>
                  <a:pt x="89302" y="12213"/>
                  <a:pt x="89264" y="12213"/>
                </a:cubicBezTo>
                <a:lnTo>
                  <a:pt x="89189" y="12099"/>
                </a:lnTo>
                <a:cubicBezTo>
                  <a:pt x="89156" y="12088"/>
                  <a:pt x="89126" y="12084"/>
                  <a:pt x="89098" y="12084"/>
                </a:cubicBezTo>
                <a:close/>
                <a:moveTo>
                  <a:pt x="43253" y="12099"/>
                </a:moveTo>
                <a:cubicBezTo>
                  <a:pt x="43215" y="12099"/>
                  <a:pt x="43101" y="12137"/>
                  <a:pt x="43101" y="12326"/>
                </a:cubicBezTo>
                <a:lnTo>
                  <a:pt x="43101" y="12402"/>
                </a:lnTo>
                <a:lnTo>
                  <a:pt x="43139" y="12515"/>
                </a:lnTo>
                <a:cubicBezTo>
                  <a:pt x="43205" y="12537"/>
                  <a:pt x="43257" y="12559"/>
                  <a:pt x="43305" y="12559"/>
                </a:cubicBezTo>
                <a:cubicBezTo>
                  <a:pt x="43340" y="12559"/>
                  <a:pt x="43372" y="12547"/>
                  <a:pt x="43404" y="12515"/>
                </a:cubicBezTo>
                <a:cubicBezTo>
                  <a:pt x="43517" y="12477"/>
                  <a:pt x="43555" y="12402"/>
                  <a:pt x="43555" y="12326"/>
                </a:cubicBezTo>
                <a:cubicBezTo>
                  <a:pt x="43555" y="12250"/>
                  <a:pt x="43517" y="12175"/>
                  <a:pt x="43479" y="12137"/>
                </a:cubicBezTo>
                <a:cubicBezTo>
                  <a:pt x="43404" y="12099"/>
                  <a:pt x="43328" y="12099"/>
                  <a:pt x="43253" y="12099"/>
                </a:cubicBezTo>
                <a:close/>
                <a:moveTo>
                  <a:pt x="49590" y="12222"/>
                </a:moveTo>
                <a:cubicBezTo>
                  <a:pt x="49538" y="12222"/>
                  <a:pt x="49491" y="12232"/>
                  <a:pt x="49453" y="12250"/>
                </a:cubicBezTo>
                <a:cubicBezTo>
                  <a:pt x="49302" y="12326"/>
                  <a:pt x="49377" y="12553"/>
                  <a:pt x="49529" y="12553"/>
                </a:cubicBezTo>
                <a:cubicBezTo>
                  <a:pt x="49541" y="12565"/>
                  <a:pt x="49566" y="12574"/>
                  <a:pt x="49597" y="12574"/>
                </a:cubicBezTo>
                <a:cubicBezTo>
                  <a:pt x="49659" y="12574"/>
                  <a:pt x="49743" y="12540"/>
                  <a:pt x="49793" y="12439"/>
                </a:cubicBezTo>
                <a:lnTo>
                  <a:pt x="49755" y="12250"/>
                </a:lnTo>
                <a:cubicBezTo>
                  <a:pt x="49699" y="12232"/>
                  <a:pt x="49642" y="12222"/>
                  <a:pt x="49590" y="12222"/>
                </a:cubicBezTo>
                <a:close/>
                <a:moveTo>
                  <a:pt x="3668" y="12330"/>
                </a:moveTo>
                <a:cubicBezTo>
                  <a:pt x="3651" y="12330"/>
                  <a:pt x="3630" y="12339"/>
                  <a:pt x="3592" y="12364"/>
                </a:cubicBezTo>
                <a:cubicBezTo>
                  <a:pt x="3555" y="12402"/>
                  <a:pt x="3592" y="12402"/>
                  <a:pt x="3592" y="12402"/>
                </a:cubicBezTo>
                <a:lnTo>
                  <a:pt x="3441" y="12402"/>
                </a:lnTo>
                <a:cubicBezTo>
                  <a:pt x="3441" y="12477"/>
                  <a:pt x="3479" y="12553"/>
                  <a:pt x="3517" y="12591"/>
                </a:cubicBezTo>
                <a:cubicBezTo>
                  <a:pt x="3555" y="12628"/>
                  <a:pt x="3630" y="12628"/>
                  <a:pt x="3706" y="12628"/>
                </a:cubicBezTo>
                <a:cubicBezTo>
                  <a:pt x="3857" y="12628"/>
                  <a:pt x="3970" y="12553"/>
                  <a:pt x="3970" y="12402"/>
                </a:cubicBezTo>
                <a:lnTo>
                  <a:pt x="3819" y="12402"/>
                </a:lnTo>
                <a:cubicBezTo>
                  <a:pt x="3819" y="12402"/>
                  <a:pt x="3819" y="12402"/>
                  <a:pt x="3819" y="12364"/>
                </a:cubicBezTo>
                <a:cubicBezTo>
                  <a:pt x="3718" y="12364"/>
                  <a:pt x="3702" y="12330"/>
                  <a:pt x="3668" y="12330"/>
                </a:cubicBezTo>
                <a:close/>
                <a:moveTo>
                  <a:pt x="73650" y="12175"/>
                </a:moveTo>
                <a:lnTo>
                  <a:pt x="73461" y="12250"/>
                </a:lnTo>
                <a:lnTo>
                  <a:pt x="73461" y="12515"/>
                </a:lnTo>
                <a:lnTo>
                  <a:pt x="73574" y="12628"/>
                </a:lnTo>
                <a:cubicBezTo>
                  <a:pt x="73607" y="12640"/>
                  <a:pt x="73637" y="12644"/>
                  <a:pt x="73665" y="12644"/>
                </a:cubicBezTo>
                <a:cubicBezTo>
                  <a:pt x="73732" y="12644"/>
                  <a:pt x="73785" y="12617"/>
                  <a:pt x="73839" y="12591"/>
                </a:cubicBezTo>
                <a:cubicBezTo>
                  <a:pt x="73877" y="12553"/>
                  <a:pt x="73877" y="12515"/>
                  <a:pt x="73877" y="12439"/>
                </a:cubicBezTo>
                <a:cubicBezTo>
                  <a:pt x="73877" y="12326"/>
                  <a:pt x="73763" y="12213"/>
                  <a:pt x="73650" y="12175"/>
                </a:cubicBezTo>
                <a:close/>
                <a:moveTo>
                  <a:pt x="90247" y="12364"/>
                </a:moveTo>
                <a:lnTo>
                  <a:pt x="90096" y="12477"/>
                </a:lnTo>
                <a:lnTo>
                  <a:pt x="90096" y="12591"/>
                </a:lnTo>
                <a:lnTo>
                  <a:pt x="90210" y="12704"/>
                </a:lnTo>
                <a:cubicBezTo>
                  <a:pt x="90240" y="12704"/>
                  <a:pt x="90294" y="12753"/>
                  <a:pt x="90373" y="12753"/>
                </a:cubicBezTo>
                <a:cubicBezTo>
                  <a:pt x="90393" y="12753"/>
                  <a:pt x="90414" y="12749"/>
                  <a:pt x="90436" y="12742"/>
                </a:cubicBezTo>
                <a:lnTo>
                  <a:pt x="90550" y="12628"/>
                </a:lnTo>
                <a:lnTo>
                  <a:pt x="90550" y="12477"/>
                </a:lnTo>
                <a:lnTo>
                  <a:pt x="90399" y="12364"/>
                </a:lnTo>
                <a:close/>
                <a:moveTo>
                  <a:pt x="4651" y="12477"/>
                </a:moveTo>
                <a:cubicBezTo>
                  <a:pt x="4462" y="12477"/>
                  <a:pt x="4349" y="12515"/>
                  <a:pt x="4311" y="12628"/>
                </a:cubicBezTo>
                <a:lnTo>
                  <a:pt x="4311" y="12780"/>
                </a:lnTo>
                <a:cubicBezTo>
                  <a:pt x="4355" y="12824"/>
                  <a:pt x="4425" y="12842"/>
                  <a:pt x="4499" y="12842"/>
                </a:cubicBezTo>
                <a:cubicBezTo>
                  <a:pt x="4551" y="12842"/>
                  <a:pt x="4604" y="12833"/>
                  <a:pt x="4651" y="12818"/>
                </a:cubicBezTo>
                <a:cubicBezTo>
                  <a:pt x="4727" y="12780"/>
                  <a:pt x="4802" y="12704"/>
                  <a:pt x="4802" y="12628"/>
                </a:cubicBezTo>
                <a:cubicBezTo>
                  <a:pt x="4802" y="12591"/>
                  <a:pt x="4802" y="12591"/>
                  <a:pt x="4802" y="12553"/>
                </a:cubicBezTo>
                <a:lnTo>
                  <a:pt x="4651" y="12477"/>
                </a:lnTo>
                <a:close/>
                <a:moveTo>
                  <a:pt x="34746" y="12477"/>
                </a:moveTo>
                <a:lnTo>
                  <a:pt x="34595" y="12591"/>
                </a:lnTo>
                <a:lnTo>
                  <a:pt x="34595" y="12742"/>
                </a:lnTo>
                <a:lnTo>
                  <a:pt x="34746" y="12855"/>
                </a:lnTo>
                <a:lnTo>
                  <a:pt x="34897" y="12855"/>
                </a:lnTo>
                <a:lnTo>
                  <a:pt x="35048" y="12742"/>
                </a:lnTo>
                <a:lnTo>
                  <a:pt x="35048" y="12591"/>
                </a:lnTo>
                <a:lnTo>
                  <a:pt x="34897" y="12477"/>
                </a:lnTo>
                <a:close/>
                <a:moveTo>
                  <a:pt x="81363" y="12250"/>
                </a:moveTo>
                <a:cubicBezTo>
                  <a:pt x="81211" y="12326"/>
                  <a:pt x="81136" y="12439"/>
                  <a:pt x="81136" y="12553"/>
                </a:cubicBezTo>
                <a:cubicBezTo>
                  <a:pt x="81136" y="12704"/>
                  <a:pt x="81287" y="12818"/>
                  <a:pt x="81476" y="12855"/>
                </a:cubicBezTo>
                <a:lnTo>
                  <a:pt x="81627" y="12780"/>
                </a:lnTo>
                <a:cubicBezTo>
                  <a:pt x="81665" y="12704"/>
                  <a:pt x="81665" y="12628"/>
                  <a:pt x="81665" y="12553"/>
                </a:cubicBezTo>
                <a:cubicBezTo>
                  <a:pt x="81665" y="12402"/>
                  <a:pt x="81627" y="12326"/>
                  <a:pt x="81514" y="12250"/>
                </a:cubicBezTo>
                <a:close/>
                <a:moveTo>
                  <a:pt x="28697" y="12515"/>
                </a:moveTo>
                <a:lnTo>
                  <a:pt x="28583" y="12628"/>
                </a:lnTo>
                <a:lnTo>
                  <a:pt x="28583" y="12742"/>
                </a:lnTo>
                <a:lnTo>
                  <a:pt x="28697" y="12855"/>
                </a:lnTo>
                <a:cubicBezTo>
                  <a:pt x="28697" y="12855"/>
                  <a:pt x="28734" y="12893"/>
                  <a:pt x="28772" y="12893"/>
                </a:cubicBezTo>
                <a:lnTo>
                  <a:pt x="28961" y="12780"/>
                </a:lnTo>
                <a:cubicBezTo>
                  <a:pt x="28961" y="12742"/>
                  <a:pt x="28961" y="12742"/>
                  <a:pt x="28999" y="12704"/>
                </a:cubicBezTo>
                <a:lnTo>
                  <a:pt x="28886" y="12515"/>
                </a:lnTo>
                <a:close/>
                <a:moveTo>
                  <a:pt x="55569" y="12054"/>
                </a:moveTo>
                <a:cubicBezTo>
                  <a:pt x="55406" y="12054"/>
                  <a:pt x="55341" y="12147"/>
                  <a:pt x="55275" y="12213"/>
                </a:cubicBezTo>
                <a:cubicBezTo>
                  <a:pt x="55162" y="12213"/>
                  <a:pt x="55011" y="12213"/>
                  <a:pt x="54822" y="12402"/>
                </a:cubicBezTo>
                <a:lnTo>
                  <a:pt x="54822" y="12553"/>
                </a:lnTo>
                <a:cubicBezTo>
                  <a:pt x="54859" y="12591"/>
                  <a:pt x="54859" y="12628"/>
                  <a:pt x="54859" y="12666"/>
                </a:cubicBezTo>
                <a:cubicBezTo>
                  <a:pt x="54859" y="12704"/>
                  <a:pt x="54897" y="12780"/>
                  <a:pt x="54897" y="12855"/>
                </a:cubicBezTo>
                <a:lnTo>
                  <a:pt x="55049" y="12893"/>
                </a:lnTo>
                <a:lnTo>
                  <a:pt x="55275" y="12893"/>
                </a:lnTo>
                <a:lnTo>
                  <a:pt x="55427" y="12780"/>
                </a:lnTo>
                <a:lnTo>
                  <a:pt x="55427" y="12628"/>
                </a:lnTo>
                <a:cubicBezTo>
                  <a:pt x="55427" y="12628"/>
                  <a:pt x="55464" y="12628"/>
                  <a:pt x="55464" y="12591"/>
                </a:cubicBezTo>
                <a:lnTo>
                  <a:pt x="55729" y="12553"/>
                </a:lnTo>
                <a:cubicBezTo>
                  <a:pt x="55729" y="12553"/>
                  <a:pt x="55729" y="12515"/>
                  <a:pt x="55767" y="12477"/>
                </a:cubicBezTo>
                <a:cubicBezTo>
                  <a:pt x="55767" y="12402"/>
                  <a:pt x="55842" y="12326"/>
                  <a:pt x="55842" y="12250"/>
                </a:cubicBezTo>
                <a:cubicBezTo>
                  <a:pt x="55842" y="12175"/>
                  <a:pt x="55805" y="12137"/>
                  <a:pt x="55729" y="12099"/>
                </a:cubicBezTo>
                <a:lnTo>
                  <a:pt x="55653" y="12061"/>
                </a:lnTo>
                <a:cubicBezTo>
                  <a:pt x="55622" y="12056"/>
                  <a:pt x="55594" y="12054"/>
                  <a:pt x="55569" y="12054"/>
                </a:cubicBezTo>
                <a:close/>
                <a:moveTo>
                  <a:pt x="70928" y="12288"/>
                </a:moveTo>
                <a:lnTo>
                  <a:pt x="70814" y="12402"/>
                </a:lnTo>
                <a:cubicBezTo>
                  <a:pt x="70776" y="12553"/>
                  <a:pt x="70852" y="12666"/>
                  <a:pt x="70928" y="12704"/>
                </a:cubicBezTo>
                <a:cubicBezTo>
                  <a:pt x="70928" y="12742"/>
                  <a:pt x="70928" y="12742"/>
                  <a:pt x="70928" y="12742"/>
                </a:cubicBezTo>
                <a:lnTo>
                  <a:pt x="70928" y="12780"/>
                </a:lnTo>
                <a:lnTo>
                  <a:pt x="71041" y="12893"/>
                </a:lnTo>
                <a:cubicBezTo>
                  <a:pt x="71155" y="12893"/>
                  <a:pt x="71230" y="12893"/>
                  <a:pt x="71306" y="12855"/>
                </a:cubicBezTo>
                <a:cubicBezTo>
                  <a:pt x="71344" y="12818"/>
                  <a:pt x="71381" y="12742"/>
                  <a:pt x="71381" y="12666"/>
                </a:cubicBezTo>
                <a:lnTo>
                  <a:pt x="71381" y="12628"/>
                </a:lnTo>
                <a:lnTo>
                  <a:pt x="71306" y="12553"/>
                </a:lnTo>
                <a:cubicBezTo>
                  <a:pt x="71306" y="12553"/>
                  <a:pt x="71306" y="12515"/>
                  <a:pt x="71306" y="12515"/>
                </a:cubicBezTo>
                <a:lnTo>
                  <a:pt x="71230" y="12364"/>
                </a:lnTo>
                <a:cubicBezTo>
                  <a:pt x="71192" y="12364"/>
                  <a:pt x="71192" y="12364"/>
                  <a:pt x="71192" y="12326"/>
                </a:cubicBezTo>
                <a:cubicBezTo>
                  <a:pt x="71117" y="12326"/>
                  <a:pt x="71041" y="12288"/>
                  <a:pt x="70928" y="12288"/>
                </a:cubicBezTo>
                <a:close/>
                <a:moveTo>
                  <a:pt x="42459" y="12402"/>
                </a:moveTo>
                <a:lnTo>
                  <a:pt x="42345" y="12439"/>
                </a:lnTo>
                <a:cubicBezTo>
                  <a:pt x="42307" y="12477"/>
                  <a:pt x="42270" y="12553"/>
                  <a:pt x="42270" y="12628"/>
                </a:cubicBezTo>
                <a:cubicBezTo>
                  <a:pt x="42270" y="12780"/>
                  <a:pt x="42421" y="12931"/>
                  <a:pt x="42610" y="12969"/>
                </a:cubicBezTo>
                <a:lnTo>
                  <a:pt x="42761" y="12893"/>
                </a:lnTo>
                <a:cubicBezTo>
                  <a:pt x="42799" y="12818"/>
                  <a:pt x="42799" y="12742"/>
                  <a:pt x="42799" y="12704"/>
                </a:cubicBezTo>
                <a:cubicBezTo>
                  <a:pt x="42799" y="12628"/>
                  <a:pt x="42761" y="12439"/>
                  <a:pt x="42459" y="12402"/>
                </a:cubicBezTo>
                <a:close/>
                <a:moveTo>
                  <a:pt x="50020" y="12477"/>
                </a:moveTo>
                <a:lnTo>
                  <a:pt x="49831" y="12553"/>
                </a:lnTo>
                <a:cubicBezTo>
                  <a:pt x="49793" y="12591"/>
                  <a:pt x="49718" y="12704"/>
                  <a:pt x="49718" y="12818"/>
                </a:cubicBezTo>
                <a:cubicBezTo>
                  <a:pt x="49718" y="12893"/>
                  <a:pt x="49755" y="12969"/>
                  <a:pt x="49869" y="13007"/>
                </a:cubicBezTo>
                <a:lnTo>
                  <a:pt x="50058" y="12893"/>
                </a:lnTo>
                <a:cubicBezTo>
                  <a:pt x="50058" y="12893"/>
                  <a:pt x="50058" y="12893"/>
                  <a:pt x="50096" y="12855"/>
                </a:cubicBezTo>
                <a:cubicBezTo>
                  <a:pt x="50134" y="12818"/>
                  <a:pt x="50171" y="12742"/>
                  <a:pt x="50171" y="12666"/>
                </a:cubicBezTo>
                <a:cubicBezTo>
                  <a:pt x="50171" y="12591"/>
                  <a:pt x="50134" y="12515"/>
                  <a:pt x="50020" y="12477"/>
                </a:cubicBezTo>
                <a:close/>
                <a:moveTo>
                  <a:pt x="66315" y="12666"/>
                </a:moveTo>
                <a:cubicBezTo>
                  <a:pt x="66202" y="12666"/>
                  <a:pt x="66164" y="12704"/>
                  <a:pt x="66126" y="12704"/>
                </a:cubicBezTo>
                <a:cubicBezTo>
                  <a:pt x="66088" y="12742"/>
                  <a:pt x="66013" y="12818"/>
                  <a:pt x="66051" y="12969"/>
                </a:cubicBezTo>
                <a:lnTo>
                  <a:pt x="66202" y="13044"/>
                </a:lnTo>
                <a:lnTo>
                  <a:pt x="66315" y="13044"/>
                </a:lnTo>
                <a:lnTo>
                  <a:pt x="66429" y="12931"/>
                </a:lnTo>
                <a:lnTo>
                  <a:pt x="66429" y="12780"/>
                </a:lnTo>
                <a:lnTo>
                  <a:pt x="66315" y="12666"/>
                </a:lnTo>
                <a:close/>
                <a:moveTo>
                  <a:pt x="47220" y="12613"/>
                </a:moveTo>
                <a:cubicBezTo>
                  <a:pt x="47140" y="12613"/>
                  <a:pt x="47087" y="12640"/>
                  <a:pt x="47033" y="12666"/>
                </a:cubicBezTo>
                <a:cubicBezTo>
                  <a:pt x="46996" y="12704"/>
                  <a:pt x="46920" y="12780"/>
                  <a:pt x="46958" y="12893"/>
                </a:cubicBezTo>
                <a:lnTo>
                  <a:pt x="47033" y="13007"/>
                </a:lnTo>
                <a:lnTo>
                  <a:pt x="47109" y="13007"/>
                </a:lnTo>
                <a:cubicBezTo>
                  <a:pt x="47136" y="13033"/>
                  <a:pt x="47181" y="13060"/>
                  <a:pt x="47246" y="13060"/>
                </a:cubicBezTo>
                <a:cubicBezTo>
                  <a:pt x="47273" y="13060"/>
                  <a:pt x="47303" y="13055"/>
                  <a:pt x="47336" y="13044"/>
                </a:cubicBezTo>
                <a:lnTo>
                  <a:pt x="47449" y="12931"/>
                </a:lnTo>
                <a:lnTo>
                  <a:pt x="47449" y="12742"/>
                </a:lnTo>
                <a:lnTo>
                  <a:pt x="47336" y="12628"/>
                </a:lnTo>
                <a:cubicBezTo>
                  <a:pt x="47291" y="12617"/>
                  <a:pt x="47254" y="12613"/>
                  <a:pt x="47220" y="12613"/>
                </a:cubicBezTo>
                <a:close/>
                <a:moveTo>
                  <a:pt x="82346" y="12704"/>
                </a:moveTo>
                <a:cubicBezTo>
                  <a:pt x="82232" y="12704"/>
                  <a:pt x="82194" y="12742"/>
                  <a:pt x="82157" y="12780"/>
                </a:cubicBezTo>
                <a:cubicBezTo>
                  <a:pt x="82119" y="12818"/>
                  <a:pt x="82043" y="12893"/>
                  <a:pt x="82081" y="13007"/>
                </a:cubicBezTo>
                <a:lnTo>
                  <a:pt x="82232" y="13120"/>
                </a:lnTo>
                <a:lnTo>
                  <a:pt x="82346" y="13120"/>
                </a:lnTo>
                <a:lnTo>
                  <a:pt x="82459" y="13007"/>
                </a:lnTo>
                <a:lnTo>
                  <a:pt x="82459" y="12855"/>
                </a:lnTo>
                <a:lnTo>
                  <a:pt x="82346" y="12704"/>
                </a:lnTo>
                <a:close/>
                <a:moveTo>
                  <a:pt x="76674" y="12628"/>
                </a:moveTo>
                <a:lnTo>
                  <a:pt x="76561" y="12666"/>
                </a:lnTo>
                <a:cubicBezTo>
                  <a:pt x="76448" y="12742"/>
                  <a:pt x="76485" y="12931"/>
                  <a:pt x="76485" y="13044"/>
                </a:cubicBezTo>
                <a:lnTo>
                  <a:pt x="76561" y="13158"/>
                </a:lnTo>
                <a:cubicBezTo>
                  <a:pt x="76594" y="13169"/>
                  <a:pt x="76624" y="13173"/>
                  <a:pt x="76652" y="13173"/>
                </a:cubicBezTo>
                <a:cubicBezTo>
                  <a:pt x="76719" y="13173"/>
                  <a:pt x="76772" y="13147"/>
                  <a:pt x="76826" y="13120"/>
                </a:cubicBezTo>
                <a:cubicBezTo>
                  <a:pt x="76901" y="13082"/>
                  <a:pt x="76939" y="12969"/>
                  <a:pt x="76939" y="12893"/>
                </a:cubicBezTo>
                <a:cubicBezTo>
                  <a:pt x="76939" y="12742"/>
                  <a:pt x="76826" y="12628"/>
                  <a:pt x="76674" y="12628"/>
                </a:cubicBezTo>
                <a:close/>
                <a:moveTo>
                  <a:pt x="21324" y="12818"/>
                </a:moveTo>
                <a:cubicBezTo>
                  <a:pt x="21211" y="12818"/>
                  <a:pt x="20870" y="12855"/>
                  <a:pt x="20870" y="13196"/>
                </a:cubicBezTo>
                <a:lnTo>
                  <a:pt x="21059" y="13309"/>
                </a:lnTo>
                <a:cubicBezTo>
                  <a:pt x="21097" y="13271"/>
                  <a:pt x="21135" y="13271"/>
                  <a:pt x="21173" y="13271"/>
                </a:cubicBezTo>
                <a:cubicBezTo>
                  <a:pt x="21286" y="13233"/>
                  <a:pt x="21475" y="13196"/>
                  <a:pt x="21475" y="12969"/>
                </a:cubicBezTo>
                <a:cubicBezTo>
                  <a:pt x="21475" y="12969"/>
                  <a:pt x="21475" y="12931"/>
                  <a:pt x="21475" y="12931"/>
                </a:cubicBezTo>
                <a:lnTo>
                  <a:pt x="21324" y="12818"/>
                </a:lnTo>
                <a:close/>
                <a:moveTo>
                  <a:pt x="31101" y="13104"/>
                </a:moveTo>
                <a:cubicBezTo>
                  <a:pt x="31069" y="13104"/>
                  <a:pt x="31036" y="13109"/>
                  <a:pt x="31003" y="13120"/>
                </a:cubicBezTo>
                <a:cubicBezTo>
                  <a:pt x="30927" y="13120"/>
                  <a:pt x="30889" y="13196"/>
                  <a:pt x="30852" y="13271"/>
                </a:cubicBezTo>
                <a:lnTo>
                  <a:pt x="31003" y="13422"/>
                </a:lnTo>
                <a:cubicBezTo>
                  <a:pt x="31003" y="13449"/>
                  <a:pt x="31041" y="13476"/>
                  <a:pt x="31103" y="13476"/>
                </a:cubicBezTo>
                <a:cubicBezTo>
                  <a:pt x="31129" y="13476"/>
                  <a:pt x="31159" y="13471"/>
                  <a:pt x="31192" y="13460"/>
                </a:cubicBezTo>
                <a:lnTo>
                  <a:pt x="31305" y="13347"/>
                </a:lnTo>
                <a:lnTo>
                  <a:pt x="31305" y="13233"/>
                </a:lnTo>
                <a:lnTo>
                  <a:pt x="31268" y="13158"/>
                </a:lnTo>
                <a:cubicBezTo>
                  <a:pt x="31241" y="13131"/>
                  <a:pt x="31176" y="13104"/>
                  <a:pt x="31101" y="13104"/>
                </a:cubicBezTo>
                <a:close/>
                <a:moveTo>
                  <a:pt x="49491" y="13233"/>
                </a:moveTo>
                <a:cubicBezTo>
                  <a:pt x="49453" y="13233"/>
                  <a:pt x="49264" y="13233"/>
                  <a:pt x="49226" y="13385"/>
                </a:cubicBezTo>
                <a:lnTo>
                  <a:pt x="49377" y="13536"/>
                </a:lnTo>
                <a:cubicBezTo>
                  <a:pt x="49340" y="13536"/>
                  <a:pt x="49302" y="13499"/>
                  <a:pt x="49302" y="13498"/>
                </a:cubicBezTo>
                <a:lnTo>
                  <a:pt x="49302" y="13498"/>
                </a:lnTo>
                <a:cubicBezTo>
                  <a:pt x="49340" y="13536"/>
                  <a:pt x="49377" y="13611"/>
                  <a:pt x="49453" y="13611"/>
                </a:cubicBezTo>
                <a:lnTo>
                  <a:pt x="49642" y="13498"/>
                </a:lnTo>
                <a:cubicBezTo>
                  <a:pt x="49642" y="13498"/>
                  <a:pt x="49680" y="13460"/>
                  <a:pt x="49680" y="13385"/>
                </a:cubicBezTo>
                <a:lnTo>
                  <a:pt x="49680" y="13347"/>
                </a:lnTo>
                <a:lnTo>
                  <a:pt x="49529" y="13233"/>
                </a:lnTo>
                <a:close/>
                <a:moveTo>
                  <a:pt x="27819" y="13261"/>
                </a:moveTo>
                <a:cubicBezTo>
                  <a:pt x="27797" y="13261"/>
                  <a:pt x="27774" y="13264"/>
                  <a:pt x="27751" y="13271"/>
                </a:cubicBezTo>
                <a:cubicBezTo>
                  <a:pt x="27676" y="13271"/>
                  <a:pt x="27638" y="13347"/>
                  <a:pt x="27600" y="13422"/>
                </a:cubicBezTo>
                <a:lnTo>
                  <a:pt x="27714" y="13574"/>
                </a:lnTo>
                <a:cubicBezTo>
                  <a:pt x="27740" y="13600"/>
                  <a:pt x="27786" y="13627"/>
                  <a:pt x="27851" y="13627"/>
                </a:cubicBezTo>
                <a:cubicBezTo>
                  <a:pt x="27877" y="13627"/>
                  <a:pt x="27907" y="13623"/>
                  <a:pt x="27940" y="13611"/>
                </a:cubicBezTo>
                <a:lnTo>
                  <a:pt x="28054" y="13498"/>
                </a:lnTo>
                <a:lnTo>
                  <a:pt x="28054" y="13422"/>
                </a:lnTo>
                <a:lnTo>
                  <a:pt x="28016" y="13309"/>
                </a:lnTo>
                <a:cubicBezTo>
                  <a:pt x="27986" y="13309"/>
                  <a:pt x="27907" y="13261"/>
                  <a:pt x="27819" y="13261"/>
                </a:cubicBezTo>
                <a:close/>
                <a:moveTo>
                  <a:pt x="36939" y="13196"/>
                </a:moveTo>
                <a:lnTo>
                  <a:pt x="36825" y="13309"/>
                </a:lnTo>
                <a:lnTo>
                  <a:pt x="36825" y="13498"/>
                </a:lnTo>
                <a:lnTo>
                  <a:pt x="36939" y="13611"/>
                </a:lnTo>
                <a:cubicBezTo>
                  <a:pt x="36972" y="13623"/>
                  <a:pt x="37002" y="13627"/>
                  <a:pt x="37029" y="13627"/>
                </a:cubicBezTo>
                <a:cubicBezTo>
                  <a:pt x="37093" y="13627"/>
                  <a:pt x="37139" y="13600"/>
                  <a:pt x="37166" y="13574"/>
                </a:cubicBezTo>
                <a:cubicBezTo>
                  <a:pt x="37241" y="13536"/>
                  <a:pt x="37279" y="13498"/>
                  <a:pt x="37279" y="13422"/>
                </a:cubicBezTo>
                <a:cubicBezTo>
                  <a:pt x="37279" y="13347"/>
                  <a:pt x="37241" y="13309"/>
                  <a:pt x="37166" y="13233"/>
                </a:cubicBezTo>
                <a:cubicBezTo>
                  <a:pt x="37128" y="13196"/>
                  <a:pt x="37052" y="13196"/>
                  <a:pt x="36939" y="13196"/>
                </a:cubicBezTo>
                <a:close/>
                <a:moveTo>
                  <a:pt x="18489" y="13271"/>
                </a:moveTo>
                <a:cubicBezTo>
                  <a:pt x="18375" y="13385"/>
                  <a:pt x="18375" y="13574"/>
                  <a:pt x="18489" y="13687"/>
                </a:cubicBezTo>
                <a:lnTo>
                  <a:pt x="18564" y="13725"/>
                </a:lnTo>
                <a:cubicBezTo>
                  <a:pt x="18678" y="13725"/>
                  <a:pt x="18753" y="13725"/>
                  <a:pt x="18791" y="13687"/>
                </a:cubicBezTo>
                <a:cubicBezTo>
                  <a:pt x="18867" y="13611"/>
                  <a:pt x="18904" y="13536"/>
                  <a:pt x="18904" y="13460"/>
                </a:cubicBezTo>
                <a:cubicBezTo>
                  <a:pt x="18904" y="13422"/>
                  <a:pt x="18904" y="13422"/>
                  <a:pt x="18904" y="13385"/>
                </a:cubicBezTo>
                <a:lnTo>
                  <a:pt x="18753" y="13271"/>
                </a:lnTo>
                <a:close/>
                <a:moveTo>
                  <a:pt x="76826" y="13347"/>
                </a:moveTo>
                <a:lnTo>
                  <a:pt x="76637" y="13460"/>
                </a:lnTo>
                <a:cubicBezTo>
                  <a:pt x="76637" y="13498"/>
                  <a:pt x="76637" y="13498"/>
                  <a:pt x="76599" y="13536"/>
                </a:cubicBezTo>
                <a:lnTo>
                  <a:pt x="76712" y="13725"/>
                </a:lnTo>
                <a:lnTo>
                  <a:pt x="76901" y="13725"/>
                </a:lnTo>
                <a:lnTo>
                  <a:pt x="77053" y="13611"/>
                </a:lnTo>
                <a:lnTo>
                  <a:pt x="77053" y="13498"/>
                </a:lnTo>
                <a:lnTo>
                  <a:pt x="76939" y="13385"/>
                </a:lnTo>
                <a:cubicBezTo>
                  <a:pt x="76901" y="13385"/>
                  <a:pt x="76864" y="13347"/>
                  <a:pt x="76826" y="13347"/>
                </a:cubicBezTo>
                <a:close/>
                <a:moveTo>
                  <a:pt x="90474" y="13498"/>
                </a:moveTo>
                <a:lnTo>
                  <a:pt x="90323" y="13574"/>
                </a:lnTo>
                <a:cubicBezTo>
                  <a:pt x="90323" y="13611"/>
                  <a:pt x="90247" y="13687"/>
                  <a:pt x="90247" y="13763"/>
                </a:cubicBezTo>
                <a:cubicBezTo>
                  <a:pt x="90247" y="13876"/>
                  <a:pt x="90361" y="13914"/>
                  <a:pt x="90474" y="13952"/>
                </a:cubicBezTo>
                <a:lnTo>
                  <a:pt x="90588" y="13876"/>
                </a:lnTo>
                <a:cubicBezTo>
                  <a:pt x="90625" y="13801"/>
                  <a:pt x="90663" y="13725"/>
                  <a:pt x="90663" y="13649"/>
                </a:cubicBezTo>
                <a:cubicBezTo>
                  <a:pt x="90663" y="13574"/>
                  <a:pt x="90588" y="13498"/>
                  <a:pt x="90474" y="13498"/>
                </a:cubicBezTo>
                <a:close/>
                <a:moveTo>
                  <a:pt x="81400" y="13536"/>
                </a:moveTo>
                <a:lnTo>
                  <a:pt x="81287" y="13649"/>
                </a:lnTo>
                <a:lnTo>
                  <a:pt x="81287" y="13876"/>
                </a:lnTo>
                <a:lnTo>
                  <a:pt x="81438" y="13990"/>
                </a:lnTo>
                <a:lnTo>
                  <a:pt x="81552" y="13990"/>
                </a:lnTo>
                <a:lnTo>
                  <a:pt x="81703" y="13838"/>
                </a:lnTo>
                <a:cubicBezTo>
                  <a:pt x="81703" y="13838"/>
                  <a:pt x="81703" y="13801"/>
                  <a:pt x="81703" y="13801"/>
                </a:cubicBezTo>
                <a:cubicBezTo>
                  <a:pt x="81703" y="13763"/>
                  <a:pt x="81703" y="13763"/>
                  <a:pt x="81703" y="13725"/>
                </a:cubicBezTo>
                <a:cubicBezTo>
                  <a:pt x="81703" y="13725"/>
                  <a:pt x="81703" y="13611"/>
                  <a:pt x="81589" y="13574"/>
                </a:cubicBezTo>
                <a:cubicBezTo>
                  <a:pt x="81552" y="13536"/>
                  <a:pt x="81476" y="13536"/>
                  <a:pt x="81400" y="13536"/>
                </a:cubicBezTo>
                <a:close/>
                <a:moveTo>
                  <a:pt x="24387" y="13649"/>
                </a:moveTo>
                <a:lnTo>
                  <a:pt x="24198" y="13687"/>
                </a:lnTo>
                <a:cubicBezTo>
                  <a:pt x="24084" y="13801"/>
                  <a:pt x="24084" y="13990"/>
                  <a:pt x="24198" y="14103"/>
                </a:cubicBezTo>
                <a:cubicBezTo>
                  <a:pt x="24251" y="14130"/>
                  <a:pt x="24304" y="14156"/>
                  <a:pt x="24371" y="14156"/>
                </a:cubicBezTo>
                <a:cubicBezTo>
                  <a:pt x="24399" y="14156"/>
                  <a:pt x="24429" y="14152"/>
                  <a:pt x="24462" y="14141"/>
                </a:cubicBezTo>
                <a:lnTo>
                  <a:pt x="24576" y="14027"/>
                </a:lnTo>
                <a:lnTo>
                  <a:pt x="24576" y="13990"/>
                </a:lnTo>
                <a:cubicBezTo>
                  <a:pt x="24576" y="13801"/>
                  <a:pt x="24462" y="13725"/>
                  <a:pt x="24387" y="13649"/>
                </a:cubicBezTo>
                <a:close/>
                <a:moveTo>
                  <a:pt x="7373" y="13687"/>
                </a:moveTo>
                <a:lnTo>
                  <a:pt x="7222" y="13838"/>
                </a:lnTo>
                <a:lnTo>
                  <a:pt x="7373" y="13876"/>
                </a:lnTo>
                <a:lnTo>
                  <a:pt x="7222" y="13876"/>
                </a:lnTo>
                <a:cubicBezTo>
                  <a:pt x="7146" y="13914"/>
                  <a:pt x="7071" y="13990"/>
                  <a:pt x="7108" y="14179"/>
                </a:cubicBezTo>
                <a:lnTo>
                  <a:pt x="7222" y="14254"/>
                </a:lnTo>
                <a:cubicBezTo>
                  <a:pt x="7335" y="14254"/>
                  <a:pt x="7411" y="14216"/>
                  <a:pt x="7449" y="14216"/>
                </a:cubicBezTo>
                <a:cubicBezTo>
                  <a:pt x="7487" y="14179"/>
                  <a:pt x="7487" y="14179"/>
                  <a:pt x="7487" y="14179"/>
                </a:cubicBezTo>
                <a:lnTo>
                  <a:pt x="7638" y="14065"/>
                </a:lnTo>
                <a:cubicBezTo>
                  <a:pt x="7638" y="14065"/>
                  <a:pt x="7638" y="14027"/>
                  <a:pt x="7638" y="13990"/>
                </a:cubicBezTo>
                <a:cubicBezTo>
                  <a:pt x="7638" y="13763"/>
                  <a:pt x="7487" y="13687"/>
                  <a:pt x="7373" y="13687"/>
                </a:cubicBezTo>
                <a:close/>
                <a:moveTo>
                  <a:pt x="77449" y="13759"/>
                </a:moveTo>
                <a:cubicBezTo>
                  <a:pt x="77231" y="13759"/>
                  <a:pt x="77166" y="13960"/>
                  <a:pt x="77166" y="14065"/>
                </a:cubicBezTo>
                <a:lnTo>
                  <a:pt x="77128" y="14103"/>
                </a:lnTo>
                <a:lnTo>
                  <a:pt x="77279" y="14254"/>
                </a:lnTo>
                <a:cubicBezTo>
                  <a:pt x="77506" y="14216"/>
                  <a:pt x="77657" y="14103"/>
                  <a:pt x="77657" y="13914"/>
                </a:cubicBezTo>
                <a:cubicBezTo>
                  <a:pt x="77657" y="13876"/>
                  <a:pt x="77657" y="13876"/>
                  <a:pt x="77657" y="13876"/>
                </a:cubicBezTo>
                <a:lnTo>
                  <a:pt x="77506" y="13763"/>
                </a:lnTo>
                <a:cubicBezTo>
                  <a:pt x="77486" y="13760"/>
                  <a:pt x="77467" y="13759"/>
                  <a:pt x="77449" y="13759"/>
                </a:cubicBezTo>
                <a:close/>
                <a:moveTo>
                  <a:pt x="12552" y="13602"/>
                </a:moveTo>
                <a:cubicBezTo>
                  <a:pt x="12438" y="13602"/>
                  <a:pt x="12350" y="13669"/>
                  <a:pt x="12288" y="13763"/>
                </a:cubicBezTo>
                <a:lnTo>
                  <a:pt x="12364" y="13838"/>
                </a:lnTo>
                <a:lnTo>
                  <a:pt x="12288" y="13838"/>
                </a:lnTo>
                <a:lnTo>
                  <a:pt x="12061" y="13914"/>
                </a:lnTo>
                <a:lnTo>
                  <a:pt x="12023" y="13914"/>
                </a:lnTo>
                <a:cubicBezTo>
                  <a:pt x="12023" y="13952"/>
                  <a:pt x="11986" y="14027"/>
                  <a:pt x="11986" y="14141"/>
                </a:cubicBezTo>
                <a:lnTo>
                  <a:pt x="12137" y="14254"/>
                </a:lnTo>
                <a:lnTo>
                  <a:pt x="12175" y="14254"/>
                </a:lnTo>
                <a:cubicBezTo>
                  <a:pt x="12250" y="14292"/>
                  <a:pt x="12288" y="14292"/>
                  <a:pt x="12402" y="14292"/>
                </a:cubicBezTo>
                <a:lnTo>
                  <a:pt x="12515" y="14216"/>
                </a:lnTo>
                <a:cubicBezTo>
                  <a:pt x="12515" y="14216"/>
                  <a:pt x="12515" y="14179"/>
                  <a:pt x="12515" y="14179"/>
                </a:cubicBezTo>
                <a:cubicBezTo>
                  <a:pt x="12553" y="14141"/>
                  <a:pt x="12591" y="14065"/>
                  <a:pt x="12553" y="13952"/>
                </a:cubicBezTo>
                <a:lnTo>
                  <a:pt x="12704" y="13876"/>
                </a:lnTo>
                <a:cubicBezTo>
                  <a:pt x="12704" y="13838"/>
                  <a:pt x="12742" y="13801"/>
                  <a:pt x="12742" y="13725"/>
                </a:cubicBezTo>
                <a:lnTo>
                  <a:pt x="12742" y="13687"/>
                </a:lnTo>
                <a:lnTo>
                  <a:pt x="12628" y="13611"/>
                </a:lnTo>
                <a:cubicBezTo>
                  <a:pt x="12602" y="13605"/>
                  <a:pt x="12576" y="13602"/>
                  <a:pt x="12552" y="13602"/>
                </a:cubicBezTo>
                <a:close/>
                <a:moveTo>
                  <a:pt x="37717" y="13898"/>
                </a:moveTo>
                <a:cubicBezTo>
                  <a:pt x="37686" y="13898"/>
                  <a:pt x="37652" y="13903"/>
                  <a:pt x="37619" y="13914"/>
                </a:cubicBezTo>
                <a:lnTo>
                  <a:pt x="37544" y="14027"/>
                </a:lnTo>
                <a:lnTo>
                  <a:pt x="37544" y="14216"/>
                </a:lnTo>
                <a:lnTo>
                  <a:pt x="37619" y="14330"/>
                </a:lnTo>
                <a:cubicBezTo>
                  <a:pt x="37674" y="14348"/>
                  <a:pt x="37720" y="14355"/>
                  <a:pt x="37759" y="14355"/>
                </a:cubicBezTo>
                <a:cubicBezTo>
                  <a:pt x="37882" y="14355"/>
                  <a:pt x="37940" y="14283"/>
                  <a:pt x="37997" y="14254"/>
                </a:cubicBezTo>
                <a:cubicBezTo>
                  <a:pt x="38073" y="14216"/>
                  <a:pt x="38111" y="14141"/>
                  <a:pt x="38111" y="14065"/>
                </a:cubicBezTo>
                <a:cubicBezTo>
                  <a:pt x="38111" y="13990"/>
                  <a:pt x="38035" y="13914"/>
                  <a:pt x="37959" y="13914"/>
                </a:cubicBezTo>
                <a:lnTo>
                  <a:pt x="37884" y="13952"/>
                </a:lnTo>
                <a:cubicBezTo>
                  <a:pt x="37857" y="13925"/>
                  <a:pt x="37793" y="13898"/>
                  <a:pt x="37717" y="13898"/>
                </a:cubicBezTo>
                <a:close/>
                <a:moveTo>
                  <a:pt x="71608" y="14065"/>
                </a:moveTo>
                <a:cubicBezTo>
                  <a:pt x="71495" y="14065"/>
                  <a:pt x="71381" y="14141"/>
                  <a:pt x="71381" y="14254"/>
                </a:cubicBezTo>
                <a:cubicBezTo>
                  <a:pt x="71381" y="14292"/>
                  <a:pt x="71419" y="14405"/>
                  <a:pt x="71570" y="14443"/>
                </a:cubicBezTo>
                <a:cubicBezTo>
                  <a:pt x="71608" y="14443"/>
                  <a:pt x="71646" y="14443"/>
                  <a:pt x="71722" y="14405"/>
                </a:cubicBezTo>
                <a:cubicBezTo>
                  <a:pt x="71722" y="14405"/>
                  <a:pt x="71873" y="14330"/>
                  <a:pt x="71873" y="14216"/>
                </a:cubicBezTo>
                <a:lnTo>
                  <a:pt x="71873" y="14179"/>
                </a:lnTo>
                <a:cubicBezTo>
                  <a:pt x="71835" y="14103"/>
                  <a:pt x="71722" y="14065"/>
                  <a:pt x="71608" y="14065"/>
                </a:cubicBezTo>
                <a:close/>
                <a:moveTo>
                  <a:pt x="10662" y="14103"/>
                </a:moveTo>
                <a:lnTo>
                  <a:pt x="10436" y="14179"/>
                </a:lnTo>
                <a:lnTo>
                  <a:pt x="10436" y="14330"/>
                </a:lnTo>
                <a:lnTo>
                  <a:pt x="10662" y="14443"/>
                </a:lnTo>
                <a:lnTo>
                  <a:pt x="10625" y="14443"/>
                </a:lnTo>
                <a:cubicBezTo>
                  <a:pt x="10625" y="14476"/>
                  <a:pt x="10681" y="14564"/>
                  <a:pt x="10817" y="14564"/>
                </a:cubicBezTo>
                <a:cubicBezTo>
                  <a:pt x="10839" y="14564"/>
                  <a:pt x="10863" y="14562"/>
                  <a:pt x="10889" y="14557"/>
                </a:cubicBezTo>
                <a:lnTo>
                  <a:pt x="11003" y="14443"/>
                </a:lnTo>
                <a:cubicBezTo>
                  <a:pt x="11003" y="14443"/>
                  <a:pt x="11003" y="14405"/>
                  <a:pt x="11003" y="14405"/>
                </a:cubicBezTo>
                <a:cubicBezTo>
                  <a:pt x="11003" y="14216"/>
                  <a:pt x="10814" y="14141"/>
                  <a:pt x="10738" y="14103"/>
                </a:cubicBezTo>
                <a:close/>
                <a:moveTo>
                  <a:pt x="77922" y="14216"/>
                </a:moveTo>
                <a:lnTo>
                  <a:pt x="77884" y="14254"/>
                </a:lnTo>
                <a:cubicBezTo>
                  <a:pt x="77809" y="14292"/>
                  <a:pt x="77695" y="14368"/>
                  <a:pt x="77695" y="14557"/>
                </a:cubicBezTo>
                <a:lnTo>
                  <a:pt x="77695" y="14594"/>
                </a:lnTo>
                <a:cubicBezTo>
                  <a:pt x="77771" y="14708"/>
                  <a:pt x="77847" y="14784"/>
                  <a:pt x="77998" y="14859"/>
                </a:cubicBezTo>
                <a:lnTo>
                  <a:pt x="78149" y="14821"/>
                </a:lnTo>
                <a:cubicBezTo>
                  <a:pt x="78262" y="14746"/>
                  <a:pt x="78338" y="14594"/>
                  <a:pt x="78338" y="14481"/>
                </a:cubicBezTo>
                <a:cubicBezTo>
                  <a:pt x="78338" y="14368"/>
                  <a:pt x="78262" y="14216"/>
                  <a:pt x="77998" y="14216"/>
                </a:cubicBezTo>
                <a:close/>
                <a:moveTo>
                  <a:pt x="5332" y="14594"/>
                </a:moveTo>
                <a:lnTo>
                  <a:pt x="5142" y="14670"/>
                </a:lnTo>
                <a:cubicBezTo>
                  <a:pt x="5067" y="14670"/>
                  <a:pt x="4953" y="14746"/>
                  <a:pt x="5029" y="14935"/>
                </a:cubicBezTo>
                <a:lnTo>
                  <a:pt x="5142" y="15010"/>
                </a:lnTo>
                <a:cubicBezTo>
                  <a:pt x="5218" y="15010"/>
                  <a:pt x="5332" y="15010"/>
                  <a:pt x="5369" y="14973"/>
                </a:cubicBezTo>
                <a:cubicBezTo>
                  <a:pt x="5407" y="14935"/>
                  <a:pt x="5445" y="14859"/>
                  <a:pt x="5445" y="14784"/>
                </a:cubicBezTo>
                <a:cubicBezTo>
                  <a:pt x="5445" y="14708"/>
                  <a:pt x="5407" y="14632"/>
                  <a:pt x="5332" y="14594"/>
                </a:cubicBezTo>
                <a:close/>
                <a:moveTo>
                  <a:pt x="53423" y="14594"/>
                </a:moveTo>
                <a:cubicBezTo>
                  <a:pt x="53309" y="14708"/>
                  <a:pt x="53309" y="14897"/>
                  <a:pt x="53423" y="14973"/>
                </a:cubicBezTo>
                <a:cubicBezTo>
                  <a:pt x="53450" y="14999"/>
                  <a:pt x="53495" y="15026"/>
                  <a:pt x="53573" y="15026"/>
                </a:cubicBezTo>
                <a:cubicBezTo>
                  <a:pt x="53605" y="15026"/>
                  <a:pt x="53643" y="15021"/>
                  <a:pt x="53687" y="15010"/>
                </a:cubicBezTo>
                <a:lnTo>
                  <a:pt x="53801" y="14935"/>
                </a:lnTo>
                <a:cubicBezTo>
                  <a:pt x="53801" y="14897"/>
                  <a:pt x="53763" y="14859"/>
                  <a:pt x="53801" y="14859"/>
                </a:cubicBezTo>
                <a:cubicBezTo>
                  <a:pt x="53801" y="14708"/>
                  <a:pt x="53687" y="14594"/>
                  <a:pt x="53536" y="14594"/>
                </a:cubicBezTo>
                <a:close/>
                <a:moveTo>
                  <a:pt x="629" y="14806"/>
                </a:moveTo>
                <a:cubicBezTo>
                  <a:pt x="596" y="14806"/>
                  <a:pt x="563" y="14810"/>
                  <a:pt x="530" y="14821"/>
                </a:cubicBezTo>
                <a:cubicBezTo>
                  <a:pt x="379" y="14859"/>
                  <a:pt x="303" y="14973"/>
                  <a:pt x="303" y="15124"/>
                </a:cubicBezTo>
                <a:lnTo>
                  <a:pt x="417" y="15237"/>
                </a:lnTo>
                <a:cubicBezTo>
                  <a:pt x="568" y="15237"/>
                  <a:pt x="719" y="15237"/>
                  <a:pt x="795" y="15162"/>
                </a:cubicBezTo>
                <a:cubicBezTo>
                  <a:pt x="832" y="15124"/>
                  <a:pt x="870" y="15086"/>
                  <a:pt x="870" y="14973"/>
                </a:cubicBezTo>
                <a:cubicBezTo>
                  <a:pt x="870" y="14973"/>
                  <a:pt x="870" y="14973"/>
                  <a:pt x="870" y="14935"/>
                </a:cubicBezTo>
                <a:lnTo>
                  <a:pt x="832" y="14859"/>
                </a:lnTo>
                <a:cubicBezTo>
                  <a:pt x="779" y="14832"/>
                  <a:pt x="707" y="14806"/>
                  <a:pt x="629" y="14806"/>
                </a:cubicBezTo>
                <a:close/>
                <a:moveTo>
                  <a:pt x="22912" y="14784"/>
                </a:moveTo>
                <a:cubicBezTo>
                  <a:pt x="22836" y="14784"/>
                  <a:pt x="22723" y="14821"/>
                  <a:pt x="22723" y="15010"/>
                </a:cubicBezTo>
                <a:lnTo>
                  <a:pt x="22723" y="15086"/>
                </a:lnTo>
                <a:lnTo>
                  <a:pt x="22799" y="15199"/>
                </a:lnTo>
                <a:cubicBezTo>
                  <a:pt x="22855" y="15237"/>
                  <a:pt x="22912" y="15247"/>
                  <a:pt x="22959" y="15247"/>
                </a:cubicBezTo>
                <a:cubicBezTo>
                  <a:pt x="23007" y="15247"/>
                  <a:pt x="23044" y="15237"/>
                  <a:pt x="23063" y="15237"/>
                </a:cubicBezTo>
                <a:cubicBezTo>
                  <a:pt x="23139" y="15162"/>
                  <a:pt x="23177" y="15086"/>
                  <a:pt x="23177" y="15010"/>
                </a:cubicBezTo>
                <a:cubicBezTo>
                  <a:pt x="23177" y="14935"/>
                  <a:pt x="23139" y="14859"/>
                  <a:pt x="23101" y="14821"/>
                </a:cubicBezTo>
                <a:cubicBezTo>
                  <a:pt x="23025" y="14784"/>
                  <a:pt x="22950" y="14784"/>
                  <a:pt x="22912" y="14784"/>
                </a:cubicBezTo>
                <a:close/>
                <a:moveTo>
                  <a:pt x="84432" y="14881"/>
                </a:moveTo>
                <a:cubicBezTo>
                  <a:pt x="84409" y="14881"/>
                  <a:pt x="84383" y="14886"/>
                  <a:pt x="84349" y="14897"/>
                </a:cubicBezTo>
                <a:lnTo>
                  <a:pt x="84236" y="15010"/>
                </a:lnTo>
                <a:lnTo>
                  <a:pt x="84236" y="15124"/>
                </a:lnTo>
                <a:lnTo>
                  <a:pt x="84349" y="15237"/>
                </a:lnTo>
                <a:cubicBezTo>
                  <a:pt x="84387" y="15237"/>
                  <a:pt x="84425" y="15275"/>
                  <a:pt x="84463" y="15275"/>
                </a:cubicBezTo>
                <a:lnTo>
                  <a:pt x="84652" y="15124"/>
                </a:lnTo>
                <a:cubicBezTo>
                  <a:pt x="84652" y="15048"/>
                  <a:pt x="84652" y="14973"/>
                  <a:pt x="84538" y="14935"/>
                </a:cubicBezTo>
                <a:cubicBezTo>
                  <a:pt x="84512" y="14908"/>
                  <a:pt x="84485" y="14881"/>
                  <a:pt x="84432" y="14881"/>
                </a:cubicBezTo>
                <a:close/>
                <a:moveTo>
                  <a:pt x="71480" y="14995"/>
                </a:moveTo>
                <a:cubicBezTo>
                  <a:pt x="71413" y="14995"/>
                  <a:pt x="71359" y="15021"/>
                  <a:pt x="71306" y="15048"/>
                </a:cubicBezTo>
                <a:cubicBezTo>
                  <a:pt x="71230" y="15124"/>
                  <a:pt x="71230" y="15199"/>
                  <a:pt x="71230" y="15313"/>
                </a:cubicBezTo>
                <a:lnTo>
                  <a:pt x="71344" y="15426"/>
                </a:lnTo>
                <a:cubicBezTo>
                  <a:pt x="71400" y="15445"/>
                  <a:pt x="71448" y="15455"/>
                  <a:pt x="71490" y="15455"/>
                </a:cubicBezTo>
                <a:cubicBezTo>
                  <a:pt x="71533" y="15455"/>
                  <a:pt x="71570" y="15445"/>
                  <a:pt x="71608" y="15426"/>
                </a:cubicBezTo>
                <a:cubicBezTo>
                  <a:pt x="71684" y="15351"/>
                  <a:pt x="71684" y="15237"/>
                  <a:pt x="71684" y="15199"/>
                </a:cubicBezTo>
                <a:cubicBezTo>
                  <a:pt x="71684" y="15162"/>
                  <a:pt x="71684" y="15124"/>
                  <a:pt x="71684" y="15086"/>
                </a:cubicBezTo>
                <a:lnTo>
                  <a:pt x="71570" y="15010"/>
                </a:lnTo>
                <a:cubicBezTo>
                  <a:pt x="71537" y="14999"/>
                  <a:pt x="71507" y="14995"/>
                  <a:pt x="71480" y="14995"/>
                </a:cubicBezTo>
                <a:close/>
                <a:moveTo>
                  <a:pt x="13876" y="15237"/>
                </a:moveTo>
                <a:cubicBezTo>
                  <a:pt x="13687" y="15275"/>
                  <a:pt x="13574" y="15313"/>
                  <a:pt x="13498" y="15426"/>
                </a:cubicBezTo>
                <a:lnTo>
                  <a:pt x="13649" y="15577"/>
                </a:lnTo>
                <a:lnTo>
                  <a:pt x="13725" y="15577"/>
                </a:lnTo>
                <a:cubicBezTo>
                  <a:pt x="13763" y="15577"/>
                  <a:pt x="13810" y="15587"/>
                  <a:pt x="13852" y="15587"/>
                </a:cubicBezTo>
                <a:cubicBezTo>
                  <a:pt x="13895" y="15587"/>
                  <a:pt x="13933" y="15577"/>
                  <a:pt x="13952" y="15540"/>
                </a:cubicBezTo>
                <a:cubicBezTo>
                  <a:pt x="13989" y="15502"/>
                  <a:pt x="14027" y="15464"/>
                  <a:pt x="14027" y="15426"/>
                </a:cubicBezTo>
                <a:cubicBezTo>
                  <a:pt x="14027" y="15388"/>
                  <a:pt x="14027" y="15351"/>
                  <a:pt x="14027" y="15351"/>
                </a:cubicBezTo>
                <a:lnTo>
                  <a:pt x="13876" y="15237"/>
                </a:lnTo>
                <a:close/>
                <a:moveTo>
                  <a:pt x="58760" y="15448"/>
                </a:moveTo>
                <a:cubicBezTo>
                  <a:pt x="58738" y="15448"/>
                  <a:pt x="58711" y="15453"/>
                  <a:pt x="58678" y="15464"/>
                </a:cubicBezTo>
                <a:lnTo>
                  <a:pt x="58565" y="15577"/>
                </a:lnTo>
                <a:lnTo>
                  <a:pt x="58565" y="15691"/>
                </a:lnTo>
                <a:lnTo>
                  <a:pt x="58678" y="15804"/>
                </a:lnTo>
                <a:cubicBezTo>
                  <a:pt x="58716" y="15804"/>
                  <a:pt x="58754" y="15842"/>
                  <a:pt x="58791" y="15842"/>
                </a:cubicBezTo>
                <a:lnTo>
                  <a:pt x="58981" y="15691"/>
                </a:lnTo>
                <a:cubicBezTo>
                  <a:pt x="58981" y="15615"/>
                  <a:pt x="58981" y="15540"/>
                  <a:pt x="58867" y="15502"/>
                </a:cubicBezTo>
                <a:cubicBezTo>
                  <a:pt x="58840" y="15475"/>
                  <a:pt x="58814" y="15448"/>
                  <a:pt x="58760" y="15448"/>
                </a:cubicBezTo>
                <a:close/>
                <a:moveTo>
                  <a:pt x="74482" y="15351"/>
                </a:moveTo>
                <a:cubicBezTo>
                  <a:pt x="74179" y="15388"/>
                  <a:pt x="74141" y="15540"/>
                  <a:pt x="74141" y="15615"/>
                </a:cubicBezTo>
                <a:cubicBezTo>
                  <a:pt x="74141" y="15653"/>
                  <a:pt x="74179" y="15729"/>
                  <a:pt x="74179" y="15767"/>
                </a:cubicBezTo>
                <a:lnTo>
                  <a:pt x="74293" y="15842"/>
                </a:lnTo>
                <a:cubicBezTo>
                  <a:pt x="74406" y="15842"/>
                  <a:pt x="74482" y="15842"/>
                  <a:pt x="74557" y="15804"/>
                </a:cubicBezTo>
                <a:cubicBezTo>
                  <a:pt x="74633" y="15729"/>
                  <a:pt x="74633" y="15615"/>
                  <a:pt x="74633" y="15540"/>
                </a:cubicBezTo>
                <a:cubicBezTo>
                  <a:pt x="74633" y="15540"/>
                  <a:pt x="74633" y="15502"/>
                  <a:pt x="74633" y="15464"/>
                </a:cubicBezTo>
                <a:lnTo>
                  <a:pt x="74482" y="15351"/>
                </a:lnTo>
                <a:close/>
                <a:moveTo>
                  <a:pt x="70989" y="15562"/>
                </a:moveTo>
                <a:cubicBezTo>
                  <a:pt x="70924" y="15562"/>
                  <a:pt x="70879" y="15589"/>
                  <a:pt x="70852" y="15615"/>
                </a:cubicBezTo>
                <a:cubicBezTo>
                  <a:pt x="70776" y="15653"/>
                  <a:pt x="70739" y="15691"/>
                  <a:pt x="70739" y="15804"/>
                </a:cubicBezTo>
                <a:lnTo>
                  <a:pt x="70739" y="15842"/>
                </a:lnTo>
                <a:lnTo>
                  <a:pt x="70890" y="15956"/>
                </a:lnTo>
                <a:lnTo>
                  <a:pt x="71079" y="15956"/>
                </a:lnTo>
                <a:lnTo>
                  <a:pt x="71192" y="15842"/>
                </a:lnTo>
                <a:lnTo>
                  <a:pt x="71192" y="15691"/>
                </a:lnTo>
                <a:lnTo>
                  <a:pt x="71079" y="15577"/>
                </a:lnTo>
                <a:cubicBezTo>
                  <a:pt x="71046" y="15566"/>
                  <a:pt x="71016" y="15562"/>
                  <a:pt x="70989" y="15562"/>
                </a:cubicBezTo>
                <a:close/>
                <a:moveTo>
                  <a:pt x="60045" y="15534"/>
                </a:moveTo>
                <a:cubicBezTo>
                  <a:pt x="59995" y="15534"/>
                  <a:pt x="59948" y="15556"/>
                  <a:pt x="59926" y="15577"/>
                </a:cubicBezTo>
                <a:lnTo>
                  <a:pt x="59850" y="15615"/>
                </a:lnTo>
                <a:cubicBezTo>
                  <a:pt x="59774" y="15767"/>
                  <a:pt x="59888" y="15993"/>
                  <a:pt x="60077" y="15993"/>
                </a:cubicBezTo>
                <a:cubicBezTo>
                  <a:pt x="60096" y="16003"/>
                  <a:pt x="60115" y="16008"/>
                  <a:pt x="60134" y="16008"/>
                </a:cubicBezTo>
                <a:cubicBezTo>
                  <a:pt x="60190" y="16008"/>
                  <a:pt x="60247" y="15965"/>
                  <a:pt x="60304" y="15880"/>
                </a:cubicBezTo>
                <a:lnTo>
                  <a:pt x="60153" y="15729"/>
                </a:lnTo>
                <a:lnTo>
                  <a:pt x="60190" y="15729"/>
                </a:lnTo>
                <a:cubicBezTo>
                  <a:pt x="60228" y="15767"/>
                  <a:pt x="60228" y="15767"/>
                  <a:pt x="60228" y="15767"/>
                </a:cubicBezTo>
                <a:lnTo>
                  <a:pt x="60228" y="15729"/>
                </a:lnTo>
                <a:cubicBezTo>
                  <a:pt x="60228" y="15691"/>
                  <a:pt x="60228" y="15615"/>
                  <a:pt x="60153" y="15577"/>
                </a:cubicBezTo>
                <a:cubicBezTo>
                  <a:pt x="60121" y="15546"/>
                  <a:pt x="60082" y="15534"/>
                  <a:pt x="60045" y="15534"/>
                </a:cubicBezTo>
                <a:close/>
                <a:moveTo>
                  <a:pt x="75238" y="15729"/>
                </a:moveTo>
                <a:lnTo>
                  <a:pt x="75011" y="15842"/>
                </a:lnTo>
                <a:lnTo>
                  <a:pt x="75011" y="15956"/>
                </a:lnTo>
                <a:lnTo>
                  <a:pt x="75087" y="16031"/>
                </a:lnTo>
                <a:cubicBezTo>
                  <a:pt x="75113" y="16058"/>
                  <a:pt x="75159" y="16085"/>
                  <a:pt x="75223" y="16085"/>
                </a:cubicBezTo>
                <a:cubicBezTo>
                  <a:pt x="75250" y="16085"/>
                  <a:pt x="75280" y="16080"/>
                  <a:pt x="75313" y="16069"/>
                </a:cubicBezTo>
                <a:cubicBezTo>
                  <a:pt x="75389" y="16069"/>
                  <a:pt x="75465" y="15993"/>
                  <a:pt x="75465" y="15918"/>
                </a:cubicBezTo>
                <a:lnTo>
                  <a:pt x="75351" y="15767"/>
                </a:lnTo>
                <a:cubicBezTo>
                  <a:pt x="75313" y="15767"/>
                  <a:pt x="75276" y="15767"/>
                  <a:pt x="75238" y="15729"/>
                </a:cubicBezTo>
                <a:close/>
                <a:moveTo>
                  <a:pt x="49869" y="15880"/>
                </a:moveTo>
                <a:lnTo>
                  <a:pt x="49755" y="15918"/>
                </a:lnTo>
                <a:cubicBezTo>
                  <a:pt x="49642" y="16031"/>
                  <a:pt x="49680" y="16258"/>
                  <a:pt x="49718" y="16371"/>
                </a:cubicBezTo>
                <a:lnTo>
                  <a:pt x="49944" y="16371"/>
                </a:lnTo>
                <a:cubicBezTo>
                  <a:pt x="50020" y="16334"/>
                  <a:pt x="50058" y="16182"/>
                  <a:pt x="50058" y="16107"/>
                </a:cubicBezTo>
                <a:cubicBezTo>
                  <a:pt x="50058" y="15956"/>
                  <a:pt x="49982" y="15880"/>
                  <a:pt x="49869" y="15880"/>
                </a:cubicBezTo>
                <a:close/>
                <a:moveTo>
                  <a:pt x="67903" y="15965"/>
                </a:moveTo>
                <a:cubicBezTo>
                  <a:pt x="67865" y="15965"/>
                  <a:pt x="67828" y="15974"/>
                  <a:pt x="67790" y="15993"/>
                </a:cubicBezTo>
                <a:cubicBezTo>
                  <a:pt x="67638" y="16031"/>
                  <a:pt x="67638" y="16258"/>
                  <a:pt x="67752" y="16334"/>
                </a:cubicBezTo>
                <a:cubicBezTo>
                  <a:pt x="67790" y="16371"/>
                  <a:pt x="67828" y="16371"/>
                  <a:pt x="67903" y="16371"/>
                </a:cubicBezTo>
                <a:lnTo>
                  <a:pt x="67941" y="16296"/>
                </a:lnTo>
                <a:lnTo>
                  <a:pt x="67903" y="16296"/>
                </a:lnTo>
                <a:lnTo>
                  <a:pt x="68054" y="16182"/>
                </a:lnTo>
                <a:lnTo>
                  <a:pt x="68054" y="16107"/>
                </a:lnTo>
                <a:lnTo>
                  <a:pt x="68017" y="15993"/>
                </a:lnTo>
                <a:cubicBezTo>
                  <a:pt x="67979" y="15974"/>
                  <a:pt x="67941" y="15965"/>
                  <a:pt x="67903" y="15965"/>
                </a:cubicBezTo>
                <a:close/>
                <a:moveTo>
                  <a:pt x="3456" y="15979"/>
                </a:moveTo>
                <a:cubicBezTo>
                  <a:pt x="3426" y="15979"/>
                  <a:pt x="3396" y="15983"/>
                  <a:pt x="3366" y="15993"/>
                </a:cubicBezTo>
                <a:cubicBezTo>
                  <a:pt x="3252" y="16069"/>
                  <a:pt x="3176" y="16182"/>
                  <a:pt x="3214" y="16334"/>
                </a:cubicBezTo>
                <a:lnTo>
                  <a:pt x="3328" y="16409"/>
                </a:lnTo>
                <a:cubicBezTo>
                  <a:pt x="3441" y="16409"/>
                  <a:pt x="3555" y="16409"/>
                  <a:pt x="3630" y="16371"/>
                </a:cubicBezTo>
                <a:cubicBezTo>
                  <a:pt x="3668" y="16334"/>
                  <a:pt x="3706" y="16258"/>
                  <a:pt x="3706" y="16182"/>
                </a:cubicBezTo>
                <a:lnTo>
                  <a:pt x="3706" y="16145"/>
                </a:lnTo>
                <a:lnTo>
                  <a:pt x="3668" y="16069"/>
                </a:lnTo>
                <a:cubicBezTo>
                  <a:pt x="3613" y="16014"/>
                  <a:pt x="3537" y="15979"/>
                  <a:pt x="3456" y="15979"/>
                </a:cubicBezTo>
                <a:close/>
                <a:moveTo>
                  <a:pt x="38942" y="16069"/>
                </a:moveTo>
                <a:cubicBezTo>
                  <a:pt x="38829" y="16069"/>
                  <a:pt x="38716" y="16145"/>
                  <a:pt x="38678" y="16296"/>
                </a:cubicBezTo>
                <a:lnTo>
                  <a:pt x="38791" y="16409"/>
                </a:lnTo>
                <a:cubicBezTo>
                  <a:pt x="38836" y="16420"/>
                  <a:pt x="38873" y="16425"/>
                  <a:pt x="38907" y="16425"/>
                </a:cubicBezTo>
                <a:cubicBezTo>
                  <a:pt x="38987" y="16425"/>
                  <a:pt x="39040" y="16398"/>
                  <a:pt x="39094" y="16371"/>
                </a:cubicBezTo>
                <a:lnTo>
                  <a:pt x="39132" y="16258"/>
                </a:lnTo>
                <a:cubicBezTo>
                  <a:pt x="39132" y="16182"/>
                  <a:pt x="39056" y="16107"/>
                  <a:pt x="38942" y="16069"/>
                </a:cubicBezTo>
                <a:close/>
                <a:moveTo>
                  <a:pt x="12061" y="15880"/>
                </a:moveTo>
                <a:lnTo>
                  <a:pt x="11910" y="15956"/>
                </a:lnTo>
                <a:cubicBezTo>
                  <a:pt x="11834" y="15956"/>
                  <a:pt x="11759" y="15918"/>
                  <a:pt x="11683" y="15918"/>
                </a:cubicBezTo>
                <a:cubicBezTo>
                  <a:pt x="11645" y="15956"/>
                  <a:pt x="11570" y="15956"/>
                  <a:pt x="11532" y="16031"/>
                </a:cubicBezTo>
                <a:lnTo>
                  <a:pt x="11645" y="16182"/>
                </a:lnTo>
                <a:cubicBezTo>
                  <a:pt x="11645" y="16220"/>
                  <a:pt x="11645" y="16220"/>
                  <a:pt x="11645" y="16220"/>
                </a:cubicBezTo>
                <a:cubicBezTo>
                  <a:pt x="11683" y="16296"/>
                  <a:pt x="11721" y="16371"/>
                  <a:pt x="11797" y="16409"/>
                </a:cubicBezTo>
                <a:cubicBezTo>
                  <a:pt x="11834" y="16428"/>
                  <a:pt x="11872" y="16438"/>
                  <a:pt x="11915" y="16438"/>
                </a:cubicBezTo>
                <a:cubicBezTo>
                  <a:pt x="11957" y="16438"/>
                  <a:pt x="12005" y="16428"/>
                  <a:pt x="12061" y="16409"/>
                </a:cubicBezTo>
                <a:lnTo>
                  <a:pt x="12137" y="16296"/>
                </a:lnTo>
                <a:cubicBezTo>
                  <a:pt x="12137" y="16258"/>
                  <a:pt x="12175" y="16258"/>
                  <a:pt x="12175" y="16220"/>
                </a:cubicBezTo>
                <a:cubicBezTo>
                  <a:pt x="12212" y="16182"/>
                  <a:pt x="12212" y="16107"/>
                  <a:pt x="12212" y="16069"/>
                </a:cubicBezTo>
                <a:cubicBezTo>
                  <a:pt x="12212" y="15993"/>
                  <a:pt x="12175" y="15918"/>
                  <a:pt x="12061" y="15880"/>
                </a:cubicBezTo>
                <a:close/>
                <a:moveTo>
                  <a:pt x="26012" y="16145"/>
                </a:moveTo>
                <a:cubicBezTo>
                  <a:pt x="25937" y="16145"/>
                  <a:pt x="25672" y="16145"/>
                  <a:pt x="25748" y="16371"/>
                </a:cubicBezTo>
                <a:lnTo>
                  <a:pt x="25861" y="16485"/>
                </a:lnTo>
                <a:lnTo>
                  <a:pt x="25974" y="16485"/>
                </a:lnTo>
                <a:lnTo>
                  <a:pt x="26126" y="16371"/>
                </a:lnTo>
                <a:cubicBezTo>
                  <a:pt x="26164" y="16334"/>
                  <a:pt x="26164" y="16334"/>
                  <a:pt x="26201" y="16258"/>
                </a:cubicBezTo>
                <a:lnTo>
                  <a:pt x="26012" y="16145"/>
                </a:lnTo>
                <a:close/>
                <a:moveTo>
                  <a:pt x="37581" y="16334"/>
                </a:moveTo>
                <a:cubicBezTo>
                  <a:pt x="37468" y="16334"/>
                  <a:pt x="37392" y="16409"/>
                  <a:pt x="37355" y="16485"/>
                </a:cubicBezTo>
                <a:lnTo>
                  <a:pt x="37468" y="16598"/>
                </a:lnTo>
                <a:cubicBezTo>
                  <a:pt x="37506" y="16636"/>
                  <a:pt x="37506" y="16636"/>
                  <a:pt x="37544" y="16674"/>
                </a:cubicBezTo>
                <a:cubicBezTo>
                  <a:pt x="37581" y="16674"/>
                  <a:pt x="37657" y="16712"/>
                  <a:pt x="37695" y="16712"/>
                </a:cubicBezTo>
                <a:lnTo>
                  <a:pt x="37884" y="16636"/>
                </a:lnTo>
                <a:lnTo>
                  <a:pt x="37884" y="16598"/>
                </a:lnTo>
                <a:cubicBezTo>
                  <a:pt x="37884" y="16447"/>
                  <a:pt x="37733" y="16334"/>
                  <a:pt x="37581" y="16334"/>
                </a:cubicBezTo>
                <a:close/>
                <a:moveTo>
                  <a:pt x="25682" y="16545"/>
                </a:moveTo>
                <a:cubicBezTo>
                  <a:pt x="25631" y="16545"/>
                  <a:pt x="25585" y="16572"/>
                  <a:pt x="25559" y="16598"/>
                </a:cubicBezTo>
                <a:cubicBezTo>
                  <a:pt x="25521" y="16636"/>
                  <a:pt x="25483" y="16712"/>
                  <a:pt x="25483" y="16825"/>
                </a:cubicBezTo>
                <a:lnTo>
                  <a:pt x="25634" y="16939"/>
                </a:lnTo>
                <a:lnTo>
                  <a:pt x="25748" y="16939"/>
                </a:lnTo>
                <a:lnTo>
                  <a:pt x="25899" y="16825"/>
                </a:lnTo>
                <a:lnTo>
                  <a:pt x="25899" y="16674"/>
                </a:lnTo>
                <a:lnTo>
                  <a:pt x="25748" y="16560"/>
                </a:lnTo>
                <a:cubicBezTo>
                  <a:pt x="25725" y="16549"/>
                  <a:pt x="25703" y="16545"/>
                  <a:pt x="25682" y="16545"/>
                </a:cubicBezTo>
                <a:close/>
                <a:moveTo>
                  <a:pt x="53725" y="16598"/>
                </a:moveTo>
                <a:lnTo>
                  <a:pt x="53574" y="16712"/>
                </a:lnTo>
                <a:cubicBezTo>
                  <a:pt x="53574" y="16750"/>
                  <a:pt x="53574" y="16750"/>
                  <a:pt x="53574" y="16750"/>
                </a:cubicBezTo>
                <a:cubicBezTo>
                  <a:pt x="53574" y="16825"/>
                  <a:pt x="53574" y="16976"/>
                  <a:pt x="53763" y="16976"/>
                </a:cubicBezTo>
                <a:lnTo>
                  <a:pt x="53914" y="16863"/>
                </a:lnTo>
                <a:cubicBezTo>
                  <a:pt x="53952" y="16825"/>
                  <a:pt x="53990" y="16787"/>
                  <a:pt x="54028" y="16750"/>
                </a:cubicBezTo>
                <a:lnTo>
                  <a:pt x="53876" y="16598"/>
                </a:lnTo>
                <a:close/>
                <a:moveTo>
                  <a:pt x="9377" y="16636"/>
                </a:moveTo>
                <a:lnTo>
                  <a:pt x="9226" y="16750"/>
                </a:lnTo>
                <a:cubicBezTo>
                  <a:pt x="9226" y="16750"/>
                  <a:pt x="9188" y="16787"/>
                  <a:pt x="9150" y="16825"/>
                </a:cubicBezTo>
                <a:lnTo>
                  <a:pt x="9263" y="16976"/>
                </a:lnTo>
                <a:cubicBezTo>
                  <a:pt x="9301" y="17014"/>
                  <a:pt x="9339" y="17014"/>
                  <a:pt x="9377" y="17014"/>
                </a:cubicBezTo>
                <a:lnTo>
                  <a:pt x="9566" y="16939"/>
                </a:lnTo>
                <a:cubicBezTo>
                  <a:pt x="9566" y="16901"/>
                  <a:pt x="9604" y="16901"/>
                  <a:pt x="9604" y="16825"/>
                </a:cubicBezTo>
                <a:lnTo>
                  <a:pt x="9490" y="16712"/>
                </a:lnTo>
                <a:cubicBezTo>
                  <a:pt x="9490" y="16674"/>
                  <a:pt x="9453" y="16674"/>
                  <a:pt x="9377" y="16636"/>
                </a:cubicBezTo>
                <a:close/>
                <a:moveTo>
                  <a:pt x="2118" y="16674"/>
                </a:moveTo>
                <a:cubicBezTo>
                  <a:pt x="2042" y="16674"/>
                  <a:pt x="1967" y="16712"/>
                  <a:pt x="1929" y="16787"/>
                </a:cubicBezTo>
                <a:lnTo>
                  <a:pt x="2080" y="16939"/>
                </a:lnTo>
                <a:cubicBezTo>
                  <a:pt x="2042" y="16939"/>
                  <a:pt x="2004" y="16901"/>
                  <a:pt x="2004" y="16901"/>
                </a:cubicBezTo>
                <a:lnTo>
                  <a:pt x="2004" y="16901"/>
                </a:lnTo>
                <a:cubicBezTo>
                  <a:pt x="2004" y="16939"/>
                  <a:pt x="2042" y="17052"/>
                  <a:pt x="2156" y="17090"/>
                </a:cubicBezTo>
                <a:lnTo>
                  <a:pt x="2231" y="17090"/>
                </a:lnTo>
                <a:cubicBezTo>
                  <a:pt x="2307" y="17052"/>
                  <a:pt x="2383" y="16976"/>
                  <a:pt x="2383" y="16901"/>
                </a:cubicBezTo>
                <a:cubicBezTo>
                  <a:pt x="2383" y="16787"/>
                  <a:pt x="2269" y="16674"/>
                  <a:pt x="2118" y="16674"/>
                </a:cubicBezTo>
                <a:close/>
                <a:moveTo>
                  <a:pt x="76334" y="16901"/>
                </a:moveTo>
                <a:cubicBezTo>
                  <a:pt x="76259" y="16901"/>
                  <a:pt x="76145" y="16901"/>
                  <a:pt x="76070" y="16976"/>
                </a:cubicBezTo>
                <a:cubicBezTo>
                  <a:pt x="75881" y="17090"/>
                  <a:pt x="75918" y="17279"/>
                  <a:pt x="76070" y="17354"/>
                </a:cubicBezTo>
                <a:lnTo>
                  <a:pt x="76259" y="17241"/>
                </a:lnTo>
                <a:lnTo>
                  <a:pt x="76259" y="17241"/>
                </a:lnTo>
                <a:cubicBezTo>
                  <a:pt x="76259" y="17279"/>
                  <a:pt x="76221" y="17279"/>
                  <a:pt x="76259" y="17279"/>
                </a:cubicBezTo>
                <a:cubicBezTo>
                  <a:pt x="76296" y="17279"/>
                  <a:pt x="76485" y="17241"/>
                  <a:pt x="76485" y="17090"/>
                </a:cubicBezTo>
                <a:cubicBezTo>
                  <a:pt x="76485" y="17052"/>
                  <a:pt x="76448" y="17014"/>
                  <a:pt x="76448" y="16976"/>
                </a:cubicBezTo>
                <a:lnTo>
                  <a:pt x="76334" y="16901"/>
                </a:lnTo>
                <a:close/>
                <a:moveTo>
                  <a:pt x="67374" y="17052"/>
                </a:moveTo>
                <a:lnTo>
                  <a:pt x="67260" y="17203"/>
                </a:lnTo>
                <a:cubicBezTo>
                  <a:pt x="67260" y="17203"/>
                  <a:pt x="67260" y="17203"/>
                  <a:pt x="67260" y="17241"/>
                </a:cubicBezTo>
                <a:cubicBezTo>
                  <a:pt x="67260" y="17279"/>
                  <a:pt x="67260" y="17430"/>
                  <a:pt x="67449" y="17430"/>
                </a:cubicBezTo>
                <a:lnTo>
                  <a:pt x="67601" y="17317"/>
                </a:lnTo>
                <a:cubicBezTo>
                  <a:pt x="67638" y="17317"/>
                  <a:pt x="67676" y="17279"/>
                  <a:pt x="67714" y="17203"/>
                </a:cubicBezTo>
                <a:lnTo>
                  <a:pt x="67563" y="17052"/>
                </a:lnTo>
                <a:close/>
                <a:moveTo>
                  <a:pt x="4878" y="17052"/>
                </a:moveTo>
                <a:lnTo>
                  <a:pt x="4764" y="17165"/>
                </a:lnTo>
                <a:lnTo>
                  <a:pt x="4764" y="17317"/>
                </a:lnTo>
                <a:lnTo>
                  <a:pt x="4802" y="17392"/>
                </a:lnTo>
                <a:cubicBezTo>
                  <a:pt x="4865" y="17476"/>
                  <a:pt x="4939" y="17502"/>
                  <a:pt x="5006" y="17502"/>
                </a:cubicBezTo>
                <a:cubicBezTo>
                  <a:pt x="5060" y="17502"/>
                  <a:pt x="5109" y="17485"/>
                  <a:pt x="5142" y="17468"/>
                </a:cubicBezTo>
                <a:lnTo>
                  <a:pt x="5407" y="17392"/>
                </a:lnTo>
                <a:cubicBezTo>
                  <a:pt x="5407" y="17279"/>
                  <a:pt x="5369" y="17203"/>
                  <a:pt x="5294" y="17128"/>
                </a:cubicBezTo>
                <a:cubicBezTo>
                  <a:pt x="5180" y="17052"/>
                  <a:pt x="5067" y="17052"/>
                  <a:pt x="4878" y="17052"/>
                </a:cubicBezTo>
                <a:close/>
                <a:moveTo>
                  <a:pt x="64311" y="17052"/>
                </a:moveTo>
                <a:lnTo>
                  <a:pt x="64236" y="17165"/>
                </a:lnTo>
                <a:cubicBezTo>
                  <a:pt x="64198" y="17203"/>
                  <a:pt x="64085" y="17279"/>
                  <a:pt x="64122" y="17430"/>
                </a:cubicBezTo>
                <a:lnTo>
                  <a:pt x="64198" y="17506"/>
                </a:lnTo>
                <a:cubicBezTo>
                  <a:pt x="64274" y="17506"/>
                  <a:pt x="64349" y="17506"/>
                  <a:pt x="64425" y="17468"/>
                </a:cubicBezTo>
                <a:cubicBezTo>
                  <a:pt x="64500" y="17430"/>
                  <a:pt x="64538" y="17317"/>
                  <a:pt x="64538" y="17241"/>
                </a:cubicBezTo>
                <a:cubicBezTo>
                  <a:pt x="64538" y="17128"/>
                  <a:pt x="64500" y="17090"/>
                  <a:pt x="64463" y="17090"/>
                </a:cubicBezTo>
                <a:lnTo>
                  <a:pt x="64311" y="17052"/>
                </a:lnTo>
                <a:close/>
                <a:moveTo>
                  <a:pt x="81703" y="17128"/>
                </a:moveTo>
                <a:lnTo>
                  <a:pt x="81552" y="17203"/>
                </a:lnTo>
                <a:cubicBezTo>
                  <a:pt x="81552" y="17203"/>
                  <a:pt x="81514" y="17203"/>
                  <a:pt x="81514" y="17241"/>
                </a:cubicBezTo>
                <a:cubicBezTo>
                  <a:pt x="81514" y="17279"/>
                  <a:pt x="81438" y="17354"/>
                  <a:pt x="81476" y="17468"/>
                </a:cubicBezTo>
                <a:lnTo>
                  <a:pt x="81627" y="17543"/>
                </a:lnTo>
                <a:lnTo>
                  <a:pt x="81779" y="17543"/>
                </a:lnTo>
                <a:lnTo>
                  <a:pt x="81930" y="17392"/>
                </a:lnTo>
                <a:cubicBezTo>
                  <a:pt x="81968" y="17354"/>
                  <a:pt x="81968" y="17354"/>
                  <a:pt x="81968" y="17317"/>
                </a:cubicBezTo>
                <a:cubicBezTo>
                  <a:pt x="81968" y="17279"/>
                  <a:pt x="81968" y="17203"/>
                  <a:pt x="81816" y="17165"/>
                </a:cubicBezTo>
                <a:cubicBezTo>
                  <a:pt x="81779" y="17128"/>
                  <a:pt x="81741" y="17128"/>
                  <a:pt x="81703" y="17128"/>
                </a:cubicBezTo>
                <a:close/>
                <a:moveTo>
                  <a:pt x="36069" y="17165"/>
                </a:moveTo>
                <a:lnTo>
                  <a:pt x="35918" y="17241"/>
                </a:lnTo>
                <a:cubicBezTo>
                  <a:pt x="35918" y="17241"/>
                  <a:pt x="35918" y="17241"/>
                  <a:pt x="35880" y="17279"/>
                </a:cubicBezTo>
                <a:cubicBezTo>
                  <a:pt x="35842" y="17317"/>
                  <a:pt x="35804" y="17354"/>
                  <a:pt x="35804" y="17430"/>
                </a:cubicBezTo>
                <a:cubicBezTo>
                  <a:pt x="35804" y="17468"/>
                  <a:pt x="35842" y="17543"/>
                  <a:pt x="36031" y="17581"/>
                </a:cubicBezTo>
                <a:lnTo>
                  <a:pt x="36183" y="17543"/>
                </a:lnTo>
                <a:cubicBezTo>
                  <a:pt x="36220" y="17468"/>
                  <a:pt x="36258" y="17392"/>
                  <a:pt x="36258" y="17317"/>
                </a:cubicBezTo>
                <a:cubicBezTo>
                  <a:pt x="36258" y="17241"/>
                  <a:pt x="36183" y="17165"/>
                  <a:pt x="36069" y="17165"/>
                </a:cubicBezTo>
                <a:close/>
                <a:moveTo>
                  <a:pt x="44122" y="17468"/>
                </a:moveTo>
                <a:lnTo>
                  <a:pt x="44009" y="17543"/>
                </a:lnTo>
                <a:cubicBezTo>
                  <a:pt x="43933" y="17695"/>
                  <a:pt x="44047" y="17808"/>
                  <a:pt x="44236" y="17808"/>
                </a:cubicBezTo>
                <a:lnTo>
                  <a:pt x="44500" y="17770"/>
                </a:lnTo>
                <a:lnTo>
                  <a:pt x="44500" y="17733"/>
                </a:lnTo>
                <a:cubicBezTo>
                  <a:pt x="44500" y="17619"/>
                  <a:pt x="44462" y="17581"/>
                  <a:pt x="44425" y="17543"/>
                </a:cubicBezTo>
                <a:cubicBezTo>
                  <a:pt x="44349" y="17468"/>
                  <a:pt x="44236" y="17468"/>
                  <a:pt x="44122" y="17468"/>
                </a:cubicBezTo>
                <a:close/>
                <a:moveTo>
                  <a:pt x="88168" y="17354"/>
                </a:moveTo>
                <a:lnTo>
                  <a:pt x="88055" y="17506"/>
                </a:lnTo>
                <a:lnTo>
                  <a:pt x="88055" y="17695"/>
                </a:lnTo>
                <a:lnTo>
                  <a:pt x="88168" y="17808"/>
                </a:lnTo>
                <a:lnTo>
                  <a:pt x="88357" y="17808"/>
                </a:lnTo>
                <a:lnTo>
                  <a:pt x="88508" y="17657"/>
                </a:lnTo>
                <a:lnTo>
                  <a:pt x="88470" y="17619"/>
                </a:lnTo>
                <a:cubicBezTo>
                  <a:pt x="88470" y="17543"/>
                  <a:pt x="88433" y="17354"/>
                  <a:pt x="88168" y="17354"/>
                </a:cubicBezTo>
                <a:close/>
                <a:moveTo>
                  <a:pt x="86164" y="17430"/>
                </a:moveTo>
                <a:cubicBezTo>
                  <a:pt x="86051" y="17430"/>
                  <a:pt x="85975" y="17430"/>
                  <a:pt x="85900" y="17468"/>
                </a:cubicBezTo>
                <a:cubicBezTo>
                  <a:pt x="85824" y="17543"/>
                  <a:pt x="85786" y="17619"/>
                  <a:pt x="85824" y="17770"/>
                </a:cubicBezTo>
                <a:lnTo>
                  <a:pt x="85937" y="17846"/>
                </a:lnTo>
                <a:cubicBezTo>
                  <a:pt x="85971" y="17857"/>
                  <a:pt x="86001" y="17862"/>
                  <a:pt x="86027" y="17862"/>
                </a:cubicBezTo>
                <a:cubicBezTo>
                  <a:pt x="86092" y="17862"/>
                  <a:pt x="86137" y="17835"/>
                  <a:pt x="86164" y="17808"/>
                </a:cubicBezTo>
                <a:cubicBezTo>
                  <a:pt x="86240" y="17770"/>
                  <a:pt x="86278" y="17695"/>
                  <a:pt x="86278" y="17581"/>
                </a:cubicBezTo>
                <a:cubicBezTo>
                  <a:pt x="86278" y="17581"/>
                  <a:pt x="86278" y="17543"/>
                  <a:pt x="86278" y="17543"/>
                </a:cubicBezTo>
                <a:lnTo>
                  <a:pt x="86164" y="17430"/>
                </a:lnTo>
                <a:close/>
                <a:moveTo>
                  <a:pt x="61438" y="17468"/>
                </a:moveTo>
                <a:lnTo>
                  <a:pt x="61287" y="17657"/>
                </a:lnTo>
                <a:cubicBezTo>
                  <a:pt x="61325" y="17657"/>
                  <a:pt x="61325" y="17695"/>
                  <a:pt x="61325" y="17695"/>
                </a:cubicBezTo>
                <a:lnTo>
                  <a:pt x="61325" y="17770"/>
                </a:lnTo>
                <a:cubicBezTo>
                  <a:pt x="61325" y="17808"/>
                  <a:pt x="61325" y="17846"/>
                  <a:pt x="61400" y="17884"/>
                </a:cubicBezTo>
                <a:lnTo>
                  <a:pt x="61627" y="17808"/>
                </a:lnTo>
                <a:cubicBezTo>
                  <a:pt x="61665" y="17808"/>
                  <a:pt x="61740" y="17733"/>
                  <a:pt x="61740" y="17619"/>
                </a:cubicBezTo>
                <a:cubicBezTo>
                  <a:pt x="61740" y="17619"/>
                  <a:pt x="61740" y="17581"/>
                  <a:pt x="61740" y="17543"/>
                </a:cubicBezTo>
                <a:lnTo>
                  <a:pt x="61589" y="17468"/>
                </a:lnTo>
                <a:close/>
                <a:moveTo>
                  <a:pt x="44803" y="17468"/>
                </a:moveTo>
                <a:lnTo>
                  <a:pt x="44651" y="17581"/>
                </a:lnTo>
                <a:lnTo>
                  <a:pt x="44651" y="17808"/>
                </a:lnTo>
                <a:lnTo>
                  <a:pt x="44803" y="17922"/>
                </a:lnTo>
                <a:cubicBezTo>
                  <a:pt x="45030" y="17922"/>
                  <a:pt x="45067" y="17808"/>
                  <a:pt x="45067" y="17733"/>
                </a:cubicBezTo>
                <a:cubicBezTo>
                  <a:pt x="45067" y="17733"/>
                  <a:pt x="45067" y="17695"/>
                  <a:pt x="45067" y="17657"/>
                </a:cubicBezTo>
                <a:lnTo>
                  <a:pt x="44992" y="17468"/>
                </a:lnTo>
                <a:close/>
                <a:moveTo>
                  <a:pt x="17506" y="17543"/>
                </a:moveTo>
                <a:cubicBezTo>
                  <a:pt x="17354" y="17543"/>
                  <a:pt x="17241" y="17619"/>
                  <a:pt x="17241" y="17733"/>
                </a:cubicBezTo>
                <a:lnTo>
                  <a:pt x="17354" y="17846"/>
                </a:lnTo>
                <a:cubicBezTo>
                  <a:pt x="17354" y="17846"/>
                  <a:pt x="17392" y="17884"/>
                  <a:pt x="17430" y="17884"/>
                </a:cubicBezTo>
                <a:cubicBezTo>
                  <a:pt x="17453" y="17907"/>
                  <a:pt x="17518" y="17944"/>
                  <a:pt x="17599" y="17944"/>
                </a:cubicBezTo>
                <a:cubicBezTo>
                  <a:pt x="17652" y="17944"/>
                  <a:pt x="17711" y="17928"/>
                  <a:pt x="17770" y="17884"/>
                </a:cubicBezTo>
                <a:lnTo>
                  <a:pt x="17808" y="17808"/>
                </a:lnTo>
                <a:lnTo>
                  <a:pt x="17808" y="17770"/>
                </a:lnTo>
                <a:cubicBezTo>
                  <a:pt x="17808" y="17619"/>
                  <a:pt x="17657" y="17543"/>
                  <a:pt x="17506" y="17543"/>
                </a:cubicBezTo>
                <a:close/>
                <a:moveTo>
                  <a:pt x="2685" y="17581"/>
                </a:moveTo>
                <a:lnTo>
                  <a:pt x="2534" y="17695"/>
                </a:lnTo>
                <a:cubicBezTo>
                  <a:pt x="2534" y="17733"/>
                  <a:pt x="2534" y="17733"/>
                  <a:pt x="2534" y="17733"/>
                </a:cubicBezTo>
                <a:lnTo>
                  <a:pt x="2685" y="17733"/>
                </a:lnTo>
                <a:lnTo>
                  <a:pt x="2534" y="17770"/>
                </a:lnTo>
                <a:cubicBezTo>
                  <a:pt x="2534" y="17922"/>
                  <a:pt x="2609" y="17997"/>
                  <a:pt x="2685" y="17997"/>
                </a:cubicBezTo>
                <a:lnTo>
                  <a:pt x="2836" y="17997"/>
                </a:lnTo>
                <a:cubicBezTo>
                  <a:pt x="2874" y="17922"/>
                  <a:pt x="2912" y="17846"/>
                  <a:pt x="2912" y="17808"/>
                </a:cubicBezTo>
                <a:cubicBezTo>
                  <a:pt x="2912" y="17695"/>
                  <a:pt x="2836" y="17581"/>
                  <a:pt x="2685" y="17581"/>
                </a:cubicBezTo>
                <a:close/>
                <a:moveTo>
                  <a:pt x="53461" y="17506"/>
                </a:moveTo>
                <a:lnTo>
                  <a:pt x="53234" y="17581"/>
                </a:lnTo>
                <a:cubicBezTo>
                  <a:pt x="53234" y="17543"/>
                  <a:pt x="53234" y="17543"/>
                  <a:pt x="53196" y="17543"/>
                </a:cubicBezTo>
                <a:cubicBezTo>
                  <a:pt x="53158" y="17581"/>
                  <a:pt x="52969" y="17657"/>
                  <a:pt x="53045" y="17846"/>
                </a:cubicBezTo>
                <a:lnTo>
                  <a:pt x="53158" y="17922"/>
                </a:lnTo>
                <a:cubicBezTo>
                  <a:pt x="53187" y="17950"/>
                  <a:pt x="53237" y="18023"/>
                  <a:pt x="53343" y="18023"/>
                </a:cubicBezTo>
                <a:cubicBezTo>
                  <a:pt x="53376" y="18023"/>
                  <a:pt x="53415" y="18015"/>
                  <a:pt x="53461" y="17997"/>
                </a:cubicBezTo>
                <a:lnTo>
                  <a:pt x="53536" y="17846"/>
                </a:lnTo>
                <a:cubicBezTo>
                  <a:pt x="53536" y="17808"/>
                  <a:pt x="53536" y="17770"/>
                  <a:pt x="53536" y="17733"/>
                </a:cubicBezTo>
                <a:cubicBezTo>
                  <a:pt x="53536" y="17657"/>
                  <a:pt x="53536" y="17581"/>
                  <a:pt x="53461" y="17506"/>
                </a:cubicBezTo>
                <a:close/>
                <a:moveTo>
                  <a:pt x="27161" y="17679"/>
                </a:moveTo>
                <a:cubicBezTo>
                  <a:pt x="27083" y="17679"/>
                  <a:pt x="27011" y="17706"/>
                  <a:pt x="26957" y="17733"/>
                </a:cubicBezTo>
                <a:cubicBezTo>
                  <a:pt x="26920" y="17770"/>
                  <a:pt x="26882" y="17846"/>
                  <a:pt x="26882" y="17959"/>
                </a:cubicBezTo>
                <a:lnTo>
                  <a:pt x="27033" y="18073"/>
                </a:lnTo>
                <a:lnTo>
                  <a:pt x="27260" y="18073"/>
                </a:lnTo>
                <a:lnTo>
                  <a:pt x="27411" y="17959"/>
                </a:lnTo>
                <a:lnTo>
                  <a:pt x="27411" y="17808"/>
                </a:lnTo>
                <a:lnTo>
                  <a:pt x="27260" y="17695"/>
                </a:lnTo>
                <a:cubicBezTo>
                  <a:pt x="27227" y="17684"/>
                  <a:pt x="27193" y="17679"/>
                  <a:pt x="27161" y="17679"/>
                </a:cubicBezTo>
                <a:close/>
                <a:moveTo>
                  <a:pt x="88258" y="17830"/>
                </a:moveTo>
                <a:cubicBezTo>
                  <a:pt x="88180" y="17830"/>
                  <a:pt x="88108" y="17857"/>
                  <a:pt x="88055" y="17884"/>
                </a:cubicBezTo>
                <a:cubicBezTo>
                  <a:pt x="88017" y="17922"/>
                  <a:pt x="87979" y="17997"/>
                  <a:pt x="87979" y="18111"/>
                </a:cubicBezTo>
                <a:lnTo>
                  <a:pt x="88092" y="18224"/>
                </a:lnTo>
                <a:cubicBezTo>
                  <a:pt x="88244" y="18224"/>
                  <a:pt x="88357" y="18224"/>
                  <a:pt x="88395" y="18148"/>
                </a:cubicBezTo>
                <a:cubicBezTo>
                  <a:pt x="88470" y="18148"/>
                  <a:pt x="88508" y="18073"/>
                  <a:pt x="88508" y="17997"/>
                </a:cubicBezTo>
                <a:cubicBezTo>
                  <a:pt x="88508" y="17959"/>
                  <a:pt x="88508" y="17959"/>
                  <a:pt x="88508" y="17922"/>
                </a:cubicBezTo>
                <a:lnTo>
                  <a:pt x="88357" y="17846"/>
                </a:lnTo>
                <a:cubicBezTo>
                  <a:pt x="88324" y="17835"/>
                  <a:pt x="88291" y="17830"/>
                  <a:pt x="88258" y="17830"/>
                </a:cubicBezTo>
                <a:close/>
                <a:moveTo>
                  <a:pt x="63366" y="17884"/>
                </a:moveTo>
                <a:cubicBezTo>
                  <a:pt x="63253" y="17884"/>
                  <a:pt x="63177" y="17884"/>
                  <a:pt x="63139" y="17959"/>
                </a:cubicBezTo>
                <a:cubicBezTo>
                  <a:pt x="63064" y="17997"/>
                  <a:pt x="63026" y="18111"/>
                  <a:pt x="63026" y="18224"/>
                </a:cubicBezTo>
                <a:lnTo>
                  <a:pt x="63139" y="18337"/>
                </a:lnTo>
                <a:cubicBezTo>
                  <a:pt x="63404" y="18337"/>
                  <a:pt x="63480" y="18148"/>
                  <a:pt x="63480" y="18073"/>
                </a:cubicBezTo>
                <a:lnTo>
                  <a:pt x="63480" y="18035"/>
                </a:lnTo>
                <a:lnTo>
                  <a:pt x="63366" y="17884"/>
                </a:lnTo>
                <a:close/>
                <a:moveTo>
                  <a:pt x="67865" y="17695"/>
                </a:moveTo>
                <a:lnTo>
                  <a:pt x="67752" y="17733"/>
                </a:lnTo>
                <a:cubicBezTo>
                  <a:pt x="67638" y="17922"/>
                  <a:pt x="67676" y="18148"/>
                  <a:pt x="67790" y="18262"/>
                </a:cubicBezTo>
                <a:cubicBezTo>
                  <a:pt x="67828" y="18300"/>
                  <a:pt x="67941" y="18337"/>
                  <a:pt x="68054" y="18337"/>
                </a:cubicBezTo>
                <a:lnTo>
                  <a:pt x="68168" y="18300"/>
                </a:lnTo>
                <a:cubicBezTo>
                  <a:pt x="68206" y="18224"/>
                  <a:pt x="68243" y="18148"/>
                  <a:pt x="68243" y="18073"/>
                </a:cubicBezTo>
                <a:cubicBezTo>
                  <a:pt x="68243" y="17922"/>
                  <a:pt x="68206" y="17846"/>
                  <a:pt x="68092" y="17770"/>
                </a:cubicBezTo>
                <a:cubicBezTo>
                  <a:pt x="68054" y="17695"/>
                  <a:pt x="67941" y="17695"/>
                  <a:pt x="67865" y="17695"/>
                </a:cubicBezTo>
                <a:close/>
                <a:moveTo>
                  <a:pt x="21135" y="17997"/>
                </a:moveTo>
                <a:lnTo>
                  <a:pt x="20984" y="18111"/>
                </a:lnTo>
                <a:cubicBezTo>
                  <a:pt x="20946" y="18300"/>
                  <a:pt x="21022" y="18413"/>
                  <a:pt x="21211" y="18413"/>
                </a:cubicBezTo>
                <a:lnTo>
                  <a:pt x="21362" y="18337"/>
                </a:lnTo>
                <a:cubicBezTo>
                  <a:pt x="21362" y="18300"/>
                  <a:pt x="21362" y="18262"/>
                  <a:pt x="21362" y="18262"/>
                </a:cubicBezTo>
                <a:cubicBezTo>
                  <a:pt x="21362" y="18111"/>
                  <a:pt x="21286" y="17997"/>
                  <a:pt x="21135" y="17997"/>
                </a:cubicBezTo>
                <a:close/>
                <a:moveTo>
                  <a:pt x="20114" y="17884"/>
                </a:moveTo>
                <a:cubicBezTo>
                  <a:pt x="20001" y="17884"/>
                  <a:pt x="19887" y="17884"/>
                  <a:pt x="19850" y="17922"/>
                </a:cubicBezTo>
                <a:cubicBezTo>
                  <a:pt x="19736" y="17997"/>
                  <a:pt x="19698" y="18148"/>
                  <a:pt x="19698" y="18262"/>
                </a:cubicBezTo>
                <a:lnTo>
                  <a:pt x="19887" y="18375"/>
                </a:lnTo>
                <a:cubicBezTo>
                  <a:pt x="19887" y="18375"/>
                  <a:pt x="19887" y="18375"/>
                  <a:pt x="19925" y="18413"/>
                </a:cubicBezTo>
                <a:cubicBezTo>
                  <a:pt x="19963" y="18451"/>
                  <a:pt x="20001" y="18489"/>
                  <a:pt x="20114" y="18489"/>
                </a:cubicBezTo>
                <a:cubicBezTo>
                  <a:pt x="20228" y="18489"/>
                  <a:pt x="20266" y="18375"/>
                  <a:pt x="20266" y="18375"/>
                </a:cubicBezTo>
                <a:lnTo>
                  <a:pt x="20228" y="18224"/>
                </a:lnTo>
                <a:cubicBezTo>
                  <a:pt x="20228" y="18224"/>
                  <a:pt x="20228" y="18186"/>
                  <a:pt x="20228" y="18148"/>
                </a:cubicBezTo>
                <a:cubicBezTo>
                  <a:pt x="20228" y="18111"/>
                  <a:pt x="20228" y="18035"/>
                  <a:pt x="20228" y="17997"/>
                </a:cubicBezTo>
                <a:lnTo>
                  <a:pt x="20114" y="17884"/>
                </a:lnTo>
                <a:close/>
                <a:moveTo>
                  <a:pt x="36031" y="18035"/>
                </a:moveTo>
                <a:lnTo>
                  <a:pt x="35918" y="18186"/>
                </a:lnTo>
                <a:lnTo>
                  <a:pt x="35918" y="18224"/>
                </a:lnTo>
                <a:cubicBezTo>
                  <a:pt x="35956" y="18300"/>
                  <a:pt x="35993" y="18489"/>
                  <a:pt x="36258" y="18489"/>
                </a:cubicBezTo>
                <a:lnTo>
                  <a:pt x="36372" y="18375"/>
                </a:lnTo>
                <a:cubicBezTo>
                  <a:pt x="36372" y="18337"/>
                  <a:pt x="36372" y="18337"/>
                  <a:pt x="36372" y="18300"/>
                </a:cubicBezTo>
                <a:cubicBezTo>
                  <a:pt x="36372" y="18224"/>
                  <a:pt x="36334" y="18148"/>
                  <a:pt x="36296" y="18111"/>
                </a:cubicBezTo>
                <a:cubicBezTo>
                  <a:pt x="36220" y="18035"/>
                  <a:pt x="36145" y="18035"/>
                  <a:pt x="36031" y="18035"/>
                </a:cubicBezTo>
                <a:close/>
                <a:moveTo>
                  <a:pt x="8426" y="18086"/>
                </a:moveTo>
                <a:cubicBezTo>
                  <a:pt x="8387" y="18086"/>
                  <a:pt x="8350" y="18095"/>
                  <a:pt x="8318" y="18111"/>
                </a:cubicBezTo>
                <a:lnTo>
                  <a:pt x="8205" y="18186"/>
                </a:lnTo>
                <a:lnTo>
                  <a:pt x="8205" y="18224"/>
                </a:lnTo>
                <a:cubicBezTo>
                  <a:pt x="8205" y="18337"/>
                  <a:pt x="8243" y="18451"/>
                  <a:pt x="8280" y="18489"/>
                </a:cubicBezTo>
                <a:lnTo>
                  <a:pt x="8394" y="18526"/>
                </a:lnTo>
                <a:cubicBezTo>
                  <a:pt x="8427" y="18538"/>
                  <a:pt x="8457" y="18542"/>
                  <a:pt x="8484" y="18542"/>
                </a:cubicBezTo>
                <a:cubicBezTo>
                  <a:pt x="8548" y="18542"/>
                  <a:pt x="8594" y="18515"/>
                  <a:pt x="8621" y="18489"/>
                </a:cubicBezTo>
                <a:cubicBezTo>
                  <a:pt x="8659" y="18451"/>
                  <a:pt x="8696" y="18375"/>
                  <a:pt x="8696" y="18337"/>
                </a:cubicBezTo>
                <a:cubicBezTo>
                  <a:pt x="8696" y="18262"/>
                  <a:pt x="8659" y="18186"/>
                  <a:pt x="8583" y="18148"/>
                </a:cubicBezTo>
                <a:cubicBezTo>
                  <a:pt x="8539" y="18104"/>
                  <a:pt x="8481" y="18086"/>
                  <a:pt x="8426" y="18086"/>
                </a:cubicBezTo>
                <a:close/>
                <a:moveTo>
                  <a:pt x="5507" y="18252"/>
                </a:moveTo>
                <a:cubicBezTo>
                  <a:pt x="5487" y="18252"/>
                  <a:pt x="5466" y="18255"/>
                  <a:pt x="5445" y="18262"/>
                </a:cubicBezTo>
                <a:cubicBezTo>
                  <a:pt x="5332" y="18262"/>
                  <a:pt x="5218" y="18337"/>
                  <a:pt x="5218" y="18451"/>
                </a:cubicBezTo>
                <a:cubicBezTo>
                  <a:pt x="5218" y="18489"/>
                  <a:pt x="5256" y="18564"/>
                  <a:pt x="5407" y="18640"/>
                </a:cubicBezTo>
                <a:cubicBezTo>
                  <a:pt x="5407" y="18640"/>
                  <a:pt x="5483" y="18640"/>
                  <a:pt x="5558" y="18602"/>
                </a:cubicBezTo>
                <a:cubicBezTo>
                  <a:pt x="5596" y="18602"/>
                  <a:pt x="5710" y="18526"/>
                  <a:pt x="5710" y="18413"/>
                </a:cubicBezTo>
                <a:lnTo>
                  <a:pt x="5710" y="18375"/>
                </a:lnTo>
                <a:cubicBezTo>
                  <a:pt x="5679" y="18314"/>
                  <a:pt x="5597" y="18252"/>
                  <a:pt x="5507" y="18252"/>
                </a:cubicBezTo>
                <a:close/>
                <a:moveTo>
                  <a:pt x="48621" y="18186"/>
                </a:moveTo>
                <a:lnTo>
                  <a:pt x="48470" y="18337"/>
                </a:lnTo>
                <a:cubicBezTo>
                  <a:pt x="48470" y="18337"/>
                  <a:pt x="48470" y="18375"/>
                  <a:pt x="48470" y="18375"/>
                </a:cubicBezTo>
                <a:cubicBezTo>
                  <a:pt x="48432" y="18413"/>
                  <a:pt x="48432" y="18413"/>
                  <a:pt x="48432" y="18451"/>
                </a:cubicBezTo>
                <a:cubicBezTo>
                  <a:pt x="48432" y="18489"/>
                  <a:pt x="48432" y="18564"/>
                  <a:pt x="48546" y="18602"/>
                </a:cubicBezTo>
                <a:cubicBezTo>
                  <a:pt x="48583" y="18640"/>
                  <a:pt x="48659" y="18640"/>
                  <a:pt x="48772" y="18640"/>
                </a:cubicBezTo>
                <a:lnTo>
                  <a:pt x="48848" y="18526"/>
                </a:lnTo>
                <a:cubicBezTo>
                  <a:pt x="48848" y="18526"/>
                  <a:pt x="48848" y="18489"/>
                  <a:pt x="48848" y="18451"/>
                </a:cubicBezTo>
                <a:cubicBezTo>
                  <a:pt x="48848" y="18300"/>
                  <a:pt x="48772" y="18224"/>
                  <a:pt x="48621" y="18186"/>
                </a:cubicBezTo>
                <a:close/>
                <a:moveTo>
                  <a:pt x="74141" y="18186"/>
                </a:moveTo>
                <a:lnTo>
                  <a:pt x="73990" y="18337"/>
                </a:lnTo>
                <a:cubicBezTo>
                  <a:pt x="73990" y="18337"/>
                  <a:pt x="73990" y="18337"/>
                  <a:pt x="73990" y="18375"/>
                </a:cubicBezTo>
                <a:cubicBezTo>
                  <a:pt x="73990" y="18413"/>
                  <a:pt x="73952" y="18451"/>
                  <a:pt x="73952" y="18526"/>
                </a:cubicBezTo>
                <a:lnTo>
                  <a:pt x="74028" y="18640"/>
                </a:lnTo>
                <a:cubicBezTo>
                  <a:pt x="74061" y="18651"/>
                  <a:pt x="74094" y="18656"/>
                  <a:pt x="74127" y="18656"/>
                </a:cubicBezTo>
                <a:cubicBezTo>
                  <a:pt x="74205" y="18656"/>
                  <a:pt x="74277" y="18629"/>
                  <a:pt x="74330" y="18602"/>
                </a:cubicBezTo>
                <a:cubicBezTo>
                  <a:pt x="74406" y="18564"/>
                  <a:pt x="74444" y="18489"/>
                  <a:pt x="74444" y="18413"/>
                </a:cubicBezTo>
                <a:cubicBezTo>
                  <a:pt x="74444" y="18337"/>
                  <a:pt x="74406" y="18300"/>
                  <a:pt x="74368" y="18262"/>
                </a:cubicBezTo>
                <a:cubicBezTo>
                  <a:pt x="74330" y="18224"/>
                  <a:pt x="74255" y="18186"/>
                  <a:pt x="74141" y="18186"/>
                </a:cubicBezTo>
                <a:close/>
                <a:moveTo>
                  <a:pt x="31230" y="18262"/>
                </a:moveTo>
                <a:lnTo>
                  <a:pt x="31078" y="18375"/>
                </a:lnTo>
                <a:cubicBezTo>
                  <a:pt x="31078" y="18564"/>
                  <a:pt x="31230" y="18602"/>
                  <a:pt x="31343" y="18678"/>
                </a:cubicBezTo>
                <a:lnTo>
                  <a:pt x="31494" y="18640"/>
                </a:lnTo>
                <a:cubicBezTo>
                  <a:pt x="31570" y="18602"/>
                  <a:pt x="31608" y="18526"/>
                  <a:pt x="31608" y="18489"/>
                </a:cubicBezTo>
                <a:cubicBezTo>
                  <a:pt x="31608" y="18375"/>
                  <a:pt x="31419" y="18262"/>
                  <a:pt x="31230" y="18262"/>
                </a:cubicBezTo>
                <a:close/>
                <a:moveTo>
                  <a:pt x="59888" y="18337"/>
                </a:moveTo>
                <a:lnTo>
                  <a:pt x="59737" y="18451"/>
                </a:lnTo>
                <a:cubicBezTo>
                  <a:pt x="59699" y="18640"/>
                  <a:pt x="59774" y="18753"/>
                  <a:pt x="59964" y="18791"/>
                </a:cubicBezTo>
                <a:lnTo>
                  <a:pt x="60115" y="18678"/>
                </a:lnTo>
                <a:cubicBezTo>
                  <a:pt x="60115" y="18678"/>
                  <a:pt x="60115" y="18640"/>
                  <a:pt x="60115" y="18602"/>
                </a:cubicBezTo>
                <a:cubicBezTo>
                  <a:pt x="60115" y="18489"/>
                  <a:pt x="60039" y="18375"/>
                  <a:pt x="59888" y="18337"/>
                </a:cubicBezTo>
                <a:close/>
                <a:moveTo>
                  <a:pt x="82769" y="18407"/>
                </a:moveTo>
                <a:cubicBezTo>
                  <a:pt x="82594" y="18407"/>
                  <a:pt x="82526" y="18535"/>
                  <a:pt x="82459" y="18602"/>
                </a:cubicBezTo>
                <a:lnTo>
                  <a:pt x="82497" y="18753"/>
                </a:lnTo>
                <a:cubicBezTo>
                  <a:pt x="82544" y="18800"/>
                  <a:pt x="82590" y="18832"/>
                  <a:pt x="82646" y="18832"/>
                </a:cubicBezTo>
                <a:cubicBezTo>
                  <a:pt x="82680" y="18832"/>
                  <a:pt x="82718" y="18820"/>
                  <a:pt x="82762" y="18791"/>
                </a:cubicBezTo>
                <a:lnTo>
                  <a:pt x="82799" y="18791"/>
                </a:lnTo>
                <a:lnTo>
                  <a:pt x="82951" y="18678"/>
                </a:lnTo>
                <a:lnTo>
                  <a:pt x="82951" y="18526"/>
                </a:lnTo>
                <a:lnTo>
                  <a:pt x="82837" y="18413"/>
                </a:lnTo>
                <a:cubicBezTo>
                  <a:pt x="82813" y="18409"/>
                  <a:pt x="82790" y="18407"/>
                  <a:pt x="82769" y="18407"/>
                </a:cubicBezTo>
                <a:close/>
                <a:moveTo>
                  <a:pt x="36437" y="18510"/>
                </a:moveTo>
                <a:cubicBezTo>
                  <a:pt x="36418" y="18510"/>
                  <a:pt x="36397" y="18514"/>
                  <a:pt x="36372" y="18526"/>
                </a:cubicBezTo>
                <a:lnTo>
                  <a:pt x="36258" y="18602"/>
                </a:lnTo>
                <a:cubicBezTo>
                  <a:pt x="36258" y="18640"/>
                  <a:pt x="36220" y="18678"/>
                  <a:pt x="36220" y="18753"/>
                </a:cubicBezTo>
                <a:lnTo>
                  <a:pt x="36220" y="18791"/>
                </a:lnTo>
                <a:lnTo>
                  <a:pt x="36296" y="18867"/>
                </a:lnTo>
                <a:cubicBezTo>
                  <a:pt x="36372" y="18905"/>
                  <a:pt x="36447" y="18905"/>
                  <a:pt x="36523" y="18905"/>
                </a:cubicBezTo>
                <a:cubicBezTo>
                  <a:pt x="36598" y="18867"/>
                  <a:pt x="36636" y="18791"/>
                  <a:pt x="36636" y="18716"/>
                </a:cubicBezTo>
                <a:cubicBezTo>
                  <a:pt x="36636" y="18640"/>
                  <a:pt x="36598" y="18564"/>
                  <a:pt x="36561" y="18526"/>
                </a:cubicBezTo>
                <a:cubicBezTo>
                  <a:pt x="36510" y="18526"/>
                  <a:pt x="36477" y="18510"/>
                  <a:pt x="36437" y="18510"/>
                </a:cubicBezTo>
                <a:close/>
                <a:moveTo>
                  <a:pt x="35124" y="18602"/>
                </a:moveTo>
                <a:lnTo>
                  <a:pt x="34973" y="18716"/>
                </a:lnTo>
                <a:cubicBezTo>
                  <a:pt x="34973" y="18753"/>
                  <a:pt x="34935" y="18791"/>
                  <a:pt x="34935" y="18829"/>
                </a:cubicBezTo>
                <a:lnTo>
                  <a:pt x="35048" y="19018"/>
                </a:lnTo>
                <a:lnTo>
                  <a:pt x="35200" y="19018"/>
                </a:lnTo>
                <a:lnTo>
                  <a:pt x="35351" y="18867"/>
                </a:lnTo>
                <a:lnTo>
                  <a:pt x="35351" y="18791"/>
                </a:lnTo>
                <a:lnTo>
                  <a:pt x="35237" y="18678"/>
                </a:lnTo>
                <a:cubicBezTo>
                  <a:pt x="35200" y="18640"/>
                  <a:pt x="35162" y="18640"/>
                  <a:pt x="35124" y="18602"/>
                </a:cubicBezTo>
                <a:close/>
                <a:moveTo>
                  <a:pt x="56334" y="18980"/>
                </a:moveTo>
                <a:cubicBezTo>
                  <a:pt x="56268" y="18980"/>
                  <a:pt x="56202" y="19018"/>
                  <a:pt x="56258" y="19094"/>
                </a:cubicBezTo>
                <a:lnTo>
                  <a:pt x="56410" y="19094"/>
                </a:lnTo>
                <a:cubicBezTo>
                  <a:pt x="56466" y="19018"/>
                  <a:pt x="56400" y="18980"/>
                  <a:pt x="56334" y="18980"/>
                </a:cubicBezTo>
                <a:close/>
                <a:moveTo>
                  <a:pt x="50058" y="18867"/>
                </a:moveTo>
                <a:cubicBezTo>
                  <a:pt x="50020" y="18867"/>
                  <a:pt x="49982" y="18867"/>
                  <a:pt x="49944" y="18905"/>
                </a:cubicBezTo>
                <a:cubicBezTo>
                  <a:pt x="49869" y="18905"/>
                  <a:pt x="49831" y="18980"/>
                  <a:pt x="49831" y="19018"/>
                </a:cubicBezTo>
                <a:lnTo>
                  <a:pt x="49831" y="19056"/>
                </a:lnTo>
                <a:lnTo>
                  <a:pt x="49907" y="19131"/>
                </a:lnTo>
                <a:cubicBezTo>
                  <a:pt x="49907" y="19094"/>
                  <a:pt x="49907" y="19094"/>
                  <a:pt x="49907" y="19056"/>
                </a:cubicBezTo>
                <a:lnTo>
                  <a:pt x="50020" y="19207"/>
                </a:lnTo>
                <a:lnTo>
                  <a:pt x="50171" y="19207"/>
                </a:lnTo>
                <a:lnTo>
                  <a:pt x="50285" y="19169"/>
                </a:lnTo>
                <a:cubicBezTo>
                  <a:pt x="50285" y="19131"/>
                  <a:pt x="50323" y="19094"/>
                  <a:pt x="50323" y="19056"/>
                </a:cubicBezTo>
                <a:cubicBezTo>
                  <a:pt x="50323" y="18942"/>
                  <a:pt x="50209" y="18867"/>
                  <a:pt x="50058" y="18867"/>
                </a:cubicBezTo>
                <a:close/>
                <a:moveTo>
                  <a:pt x="55315" y="19322"/>
                </a:moveTo>
                <a:lnTo>
                  <a:pt x="55351" y="19358"/>
                </a:lnTo>
                <a:cubicBezTo>
                  <a:pt x="55327" y="19358"/>
                  <a:pt x="55318" y="19343"/>
                  <a:pt x="55315" y="19322"/>
                </a:cubicBezTo>
                <a:close/>
                <a:moveTo>
                  <a:pt x="55691" y="18980"/>
                </a:moveTo>
                <a:cubicBezTo>
                  <a:pt x="55389" y="18980"/>
                  <a:pt x="55275" y="19094"/>
                  <a:pt x="55200" y="19207"/>
                </a:cubicBezTo>
                <a:lnTo>
                  <a:pt x="55302" y="19310"/>
                </a:lnTo>
                <a:lnTo>
                  <a:pt x="55302" y="19310"/>
                </a:lnTo>
                <a:cubicBezTo>
                  <a:pt x="55277" y="19389"/>
                  <a:pt x="55292" y="19509"/>
                  <a:pt x="55427" y="19509"/>
                </a:cubicBezTo>
                <a:lnTo>
                  <a:pt x="55540" y="19509"/>
                </a:lnTo>
                <a:cubicBezTo>
                  <a:pt x="55616" y="19472"/>
                  <a:pt x="55842" y="19396"/>
                  <a:pt x="55842" y="19169"/>
                </a:cubicBezTo>
                <a:cubicBezTo>
                  <a:pt x="55842" y="19131"/>
                  <a:pt x="55842" y="19094"/>
                  <a:pt x="55842" y="19056"/>
                </a:cubicBezTo>
                <a:lnTo>
                  <a:pt x="55691" y="18980"/>
                </a:lnTo>
                <a:close/>
                <a:moveTo>
                  <a:pt x="48924" y="18942"/>
                </a:moveTo>
                <a:lnTo>
                  <a:pt x="48735" y="18980"/>
                </a:lnTo>
                <a:cubicBezTo>
                  <a:pt x="48659" y="19018"/>
                  <a:pt x="48621" y="19094"/>
                  <a:pt x="48659" y="19207"/>
                </a:cubicBezTo>
                <a:lnTo>
                  <a:pt x="48735" y="19396"/>
                </a:lnTo>
                <a:cubicBezTo>
                  <a:pt x="48697" y="19396"/>
                  <a:pt x="48659" y="19396"/>
                  <a:pt x="48659" y="19358"/>
                </a:cubicBezTo>
                <a:cubicBezTo>
                  <a:pt x="48659" y="19396"/>
                  <a:pt x="48659" y="19396"/>
                  <a:pt x="48659" y="19434"/>
                </a:cubicBezTo>
                <a:cubicBezTo>
                  <a:pt x="48659" y="19509"/>
                  <a:pt x="48659" y="19585"/>
                  <a:pt x="48772" y="19661"/>
                </a:cubicBezTo>
                <a:cubicBezTo>
                  <a:pt x="48848" y="19736"/>
                  <a:pt x="48924" y="19736"/>
                  <a:pt x="49037" y="19736"/>
                </a:cubicBezTo>
                <a:lnTo>
                  <a:pt x="49113" y="19547"/>
                </a:lnTo>
                <a:cubicBezTo>
                  <a:pt x="49113" y="19509"/>
                  <a:pt x="49113" y="19434"/>
                  <a:pt x="49113" y="19396"/>
                </a:cubicBezTo>
                <a:cubicBezTo>
                  <a:pt x="49113" y="19245"/>
                  <a:pt x="49113" y="19056"/>
                  <a:pt x="48924" y="18942"/>
                </a:cubicBezTo>
                <a:close/>
                <a:moveTo>
                  <a:pt x="32477" y="19434"/>
                </a:moveTo>
                <a:cubicBezTo>
                  <a:pt x="32364" y="19434"/>
                  <a:pt x="32288" y="19434"/>
                  <a:pt x="32213" y="19472"/>
                </a:cubicBezTo>
                <a:cubicBezTo>
                  <a:pt x="32099" y="19585"/>
                  <a:pt x="32099" y="19812"/>
                  <a:pt x="32364" y="19812"/>
                </a:cubicBezTo>
                <a:lnTo>
                  <a:pt x="32515" y="19699"/>
                </a:lnTo>
                <a:cubicBezTo>
                  <a:pt x="32515" y="19661"/>
                  <a:pt x="32515" y="19661"/>
                  <a:pt x="32553" y="19623"/>
                </a:cubicBezTo>
                <a:lnTo>
                  <a:pt x="32477" y="19434"/>
                </a:lnTo>
                <a:close/>
                <a:moveTo>
                  <a:pt x="90535" y="19078"/>
                </a:moveTo>
                <a:cubicBezTo>
                  <a:pt x="90468" y="19078"/>
                  <a:pt x="90414" y="19105"/>
                  <a:pt x="90361" y="19131"/>
                </a:cubicBezTo>
                <a:cubicBezTo>
                  <a:pt x="90285" y="19207"/>
                  <a:pt x="90285" y="19283"/>
                  <a:pt x="90285" y="19358"/>
                </a:cubicBezTo>
                <a:cubicBezTo>
                  <a:pt x="90285" y="19396"/>
                  <a:pt x="90285" y="19434"/>
                  <a:pt x="90285" y="19472"/>
                </a:cubicBezTo>
                <a:lnTo>
                  <a:pt x="90323" y="19509"/>
                </a:lnTo>
                <a:cubicBezTo>
                  <a:pt x="90285" y="19509"/>
                  <a:pt x="90285" y="19509"/>
                  <a:pt x="90247" y="19547"/>
                </a:cubicBezTo>
                <a:cubicBezTo>
                  <a:pt x="90210" y="19585"/>
                  <a:pt x="90172" y="19623"/>
                  <a:pt x="90172" y="19699"/>
                </a:cubicBezTo>
                <a:cubicBezTo>
                  <a:pt x="90172" y="19850"/>
                  <a:pt x="90247" y="19925"/>
                  <a:pt x="90399" y="19925"/>
                </a:cubicBezTo>
                <a:lnTo>
                  <a:pt x="90550" y="19850"/>
                </a:lnTo>
                <a:cubicBezTo>
                  <a:pt x="90550" y="19850"/>
                  <a:pt x="90550" y="19812"/>
                  <a:pt x="90550" y="19812"/>
                </a:cubicBezTo>
                <a:cubicBezTo>
                  <a:pt x="90588" y="19774"/>
                  <a:pt x="90625" y="19699"/>
                  <a:pt x="90588" y="19585"/>
                </a:cubicBezTo>
                <a:lnTo>
                  <a:pt x="90588" y="19547"/>
                </a:lnTo>
                <a:cubicBezTo>
                  <a:pt x="90625" y="19547"/>
                  <a:pt x="90663" y="19547"/>
                  <a:pt x="90701" y="19509"/>
                </a:cubicBezTo>
                <a:cubicBezTo>
                  <a:pt x="90739" y="19472"/>
                  <a:pt x="90777" y="19434"/>
                  <a:pt x="90777" y="19358"/>
                </a:cubicBezTo>
                <a:cubicBezTo>
                  <a:pt x="90777" y="19358"/>
                  <a:pt x="90739" y="19320"/>
                  <a:pt x="90739" y="19283"/>
                </a:cubicBezTo>
                <a:cubicBezTo>
                  <a:pt x="90739" y="19245"/>
                  <a:pt x="90739" y="19207"/>
                  <a:pt x="90739" y="19169"/>
                </a:cubicBezTo>
                <a:lnTo>
                  <a:pt x="90625" y="19094"/>
                </a:lnTo>
                <a:cubicBezTo>
                  <a:pt x="90592" y="19083"/>
                  <a:pt x="90562" y="19078"/>
                  <a:pt x="90535" y="19078"/>
                </a:cubicBezTo>
                <a:close/>
                <a:moveTo>
                  <a:pt x="54746" y="19585"/>
                </a:moveTo>
                <a:cubicBezTo>
                  <a:pt x="54633" y="19585"/>
                  <a:pt x="54557" y="19585"/>
                  <a:pt x="54519" y="19661"/>
                </a:cubicBezTo>
                <a:cubicBezTo>
                  <a:pt x="54444" y="19699"/>
                  <a:pt x="54406" y="19812"/>
                  <a:pt x="54406" y="19925"/>
                </a:cubicBezTo>
                <a:lnTo>
                  <a:pt x="54557" y="20039"/>
                </a:lnTo>
                <a:cubicBezTo>
                  <a:pt x="54633" y="20039"/>
                  <a:pt x="54784" y="20039"/>
                  <a:pt x="54859" y="19963"/>
                </a:cubicBezTo>
                <a:cubicBezTo>
                  <a:pt x="54859" y="19963"/>
                  <a:pt x="54897" y="19888"/>
                  <a:pt x="54897" y="19850"/>
                </a:cubicBezTo>
                <a:cubicBezTo>
                  <a:pt x="54897" y="19774"/>
                  <a:pt x="54897" y="19736"/>
                  <a:pt x="54859" y="19661"/>
                </a:cubicBezTo>
                <a:lnTo>
                  <a:pt x="54746" y="19585"/>
                </a:lnTo>
                <a:close/>
                <a:moveTo>
                  <a:pt x="23782" y="19472"/>
                </a:moveTo>
                <a:cubicBezTo>
                  <a:pt x="23555" y="19472"/>
                  <a:pt x="23441" y="19509"/>
                  <a:pt x="23366" y="19585"/>
                </a:cubicBezTo>
                <a:cubicBezTo>
                  <a:pt x="23290" y="19623"/>
                  <a:pt x="23252" y="19699"/>
                  <a:pt x="23252" y="19774"/>
                </a:cubicBezTo>
                <a:cubicBezTo>
                  <a:pt x="23215" y="19736"/>
                  <a:pt x="23139" y="19699"/>
                  <a:pt x="23101" y="19699"/>
                </a:cubicBezTo>
                <a:cubicBezTo>
                  <a:pt x="22988" y="19699"/>
                  <a:pt x="22874" y="19736"/>
                  <a:pt x="22836" y="19888"/>
                </a:cubicBezTo>
                <a:lnTo>
                  <a:pt x="22950" y="20039"/>
                </a:lnTo>
                <a:cubicBezTo>
                  <a:pt x="23101" y="20039"/>
                  <a:pt x="23177" y="20039"/>
                  <a:pt x="23215" y="20001"/>
                </a:cubicBezTo>
                <a:lnTo>
                  <a:pt x="23252" y="19963"/>
                </a:lnTo>
                <a:cubicBezTo>
                  <a:pt x="23252" y="20077"/>
                  <a:pt x="23328" y="20190"/>
                  <a:pt x="23441" y="20228"/>
                </a:cubicBezTo>
                <a:cubicBezTo>
                  <a:pt x="23517" y="20266"/>
                  <a:pt x="23593" y="20285"/>
                  <a:pt x="23668" y="20285"/>
                </a:cubicBezTo>
                <a:cubicBezTo>
                  <a:pt x="23744" y="20285"/>
                  <a:pt x="23819" y="20266"/>
                  <a:pt x="23895" y="20228"/>
                </a:cubicBezTo>
                <a:lnTo>
                  <a:pt x="23971" y="20114"/>
                </a:lnTo>
                <a:cubicBezTo>
                  <a:pt x="23933" y="20039"/>
                  <a:pt x="23933" y="19963"/>
                  <a:pt x="23933" y="19925"/>
                </a:cubicBezTo>
                <a:lnTo>
                  <a:pt x="23933" y="19850"/>
                </a:lnTo>
                <a:cubicBezTo>
                  <a:pt x="23933" y="19774"/>
                  <a:pt x="23933" y="19699"/>
                  <a:pt x="23895" y="19585"/>
                </a:cubicBezTo>
                <a:lnTo>
                  <a:pt x="23782" y="19472"/>
                </a:lnTo>
                <a:close/>
                <a:moveTo>
                  <a:pt x="795" y="19585"/>
                </a:moveTo>
                <a:cubicBezTo>
                  <a:pt x="681" y="19623"/>
                  <a:pt x="492" y="19661"/>
                  <a:pt x="492" y="19850"/>
                </a:cubicBezTo>
                <a:lnTo>
                  <a:pt x="492" y="19888"/>
                </a:lnTo>
                <a:lnTo>
                  <a:pt x="606" y="19963"/>
                </a:lnTo>
                <a:cubicBezTo>
                  <a:pt x="662" y="19982"/>
                  <a:pt x="719" y="19992"/>
                  <a:pt x="771" y="19992"/>
                </a:cubicBezTo>
                <a:cubicBezTo>
                  <a:pt x="823" y="19992"/>
                  <a:pt x="870" y="19982"/>
                  <a:pt x="908" y="19963"/>
                </a:cubicBezTo>
                <a:cubicBezTo>
                  <a:pt x="908" y="20077"/>
                  <a:pt x="984" y="20190"/>
                  <a:pt x="1059" y="20266"/>
                </a:cubicBezTo>
                <a:lnTo>
                  <a:pt x="1173" y="20303"/>
                </a:lnTo>
                <a:cubicBezTo>
                  <a:pt x="1400" y="20303"/>
                  <a:pt x="1551" y="20190"/>
                  <a:pt x="1702" y="20114"/>
                </a:cubicBezTo>
                <a:lnTo>
                  <a:pt x="1664" y="20001"/>
                </a:lnTo>
                <a:lnTo>
                  <a:pt x="1740" y="20114"/>
                </a:lnTo>
                <a:lnTo>
                  <a:pt x="1778" y="20001"/>
                </a:lnTo>
                <a:cubicBezTo>
                  <a:pt x="1778" y="19963"/>
                  <a:pt x="1778" y="19925"/>
                  <a:pt x="1778" y="19925"/>
                </a:cubicBezTo>
                <a:cubicBezTo>
                  <a:pt x="1740" y="19812"/>
                  <a:pt x="1702" y="19699"/>
                  <a:pt x="1589" y="19661"/>
                </a:cubicBezTo>
                <a:lnTo>
                  <a:pt x="1513" y="19699"/>
                </a:lnTo>
                <a:cubicBezTo>
                  <a:pt x="1475" y="19661"/>
                  <a:pt x="1437" y="19585"/>
                  <a:pt x="1324" y="19585"/>
                </a:cubicBezTo>
                <a:lnTo>
                  <a:pt x="1210" y="19661"/>
                </a:lnTo>
                <a:cubicBezTo>
                  <a:pt x="1210" y="19699"/>
                  <a:pt x="1135" y="19736"/>
                  <a:pt x="1135" y="19736"/>
                </a:cubicBezTo>
                <a:lnTo>
                  <a:pt x="1021" y="19774"/>
                </a:lnTo>
                <a:cubicBezTo>
                  <a:pt x="1021" y="19736"/>
                  <a:pt x="1021" y="19699"/>
                  <a:pt x="984" y="19661"/>
                </a:cubicBezTo>
                <a:lnTo>
                  <a:pt x="832" y="19585"/>
                </a:lnTo>
                <a:close/>
                <a:moveTo>
                  <a:pt x="18064" y="19915"/>
                </a:moveTo>
                <a:cubicBezTo>
                  <a:pt x="18042" y="19915"/>
                  <a:pt x="18020" y="19918"/>
                  <a:pt x="17997" y="19925"/>
                </a:cubicBezTo>
                <a:cubicBezTo>
                  <a:pt x="17921" y="19963"/>
                  <a:pt x="17884" y="20001"/>
                  <a:pt x="17846" y="20077"/>
                </a:cubicBezTo>
                <a:lnTo>
                  <a:pt x="17959" y="20228"/>
                </a:lnTo>
                <a:cubicBezTo>
                  <a:pt x="17997" y="20266"/>
                  <a:pt x="18073" y="20303"/>
                  <a:pt x="18186" y="20303"/>
                </a:cubicBezTo>
                <a:lnTo>
                  <a:pt x="18300" y="20190"/>
                </a:lnTo>
                <a:lnTo>
                  <a:pt x="18300" y="20077"/>
                </a:lnTo>
                <a:lnTo>
                  <a:pt x="18224" y="19963"/>
                </a:lnTo>
                <a:cubicBezTo>
                  <a:pt x="18224" y="19963"/>
                  <a:pt x="18151" y="19915"/>
                  <a:pt x="18064" y="19915"/>
                </a:cubicBezTo>
                <a:close/>
                <a:moveTo>
                  <a:pt x="21388" y="19915"/>
                </a:moveTo>
                <a:cubicBezTo>
                  <a:pt x="21368" y="19915"/>
                  <a:pt x="21347" y="19918"/>
                  <a:pt x="21324" y="19925"/>
                </a:cubicBezTo>
                <a:cubicBezTo>
                  <a:pt x="21249" y="19963"/>
                  <a:pt x="21173" y="20001"/>
                  <a:pt x="21173" y="20077"/>
                </a:cubicBezTo>
                <a:lnTo>
                  <a:pt x="21286" y="20228"/>
                </a:lnTo>
                <a:cubicBezTo>
                  <a:pt x="21324" y="20266"/>
                  <a:pt x="21400" y="20303"/>
                  <a:pt x="21513" y="20303"/>
                </a:cubicBezTo>
                <a:lnTo>
                  <a:pt x="21627" y="20190"/>
                </a:lnTo>
                <a:lnTo>
                  <a:pt x="21627" y="20077"/>
                </a:lnTo>
                <a:lnTo>
                  <a:pt x="21551" y="19963"/>
                </a:lnTo>
                <a:cubicBezTo>
                  <a:pt x="21521" y="19963"/>
                  <a:pt x="21466" y="19915"/>
                  <a:pt x="21388" y="19915"/>
                </a:cubicBezTo>
                <a:close/>
                <a:moveTo>
                  <a:pt x="40530" y="20114"/>
                </a:moveTo>
                <a:cubicBezTo>
                  <a:pt x="40417" y="20114"/>
                  <a:pt x="40304" y="20190"/>
                  <a:pt x="40304" y="20266"/>
                </a:cubicBezTo>
                <a:lnTo>
                  <a:pt x="40455" y="20266"/>
                </a:lnTo>
                <a:cubicBezTo>
                  <a:pt x="40455" y="20303"/>
                  <a:pt x="40455" y="20303"/>
                  <a:pt x="40455" y="20341"/>
                </a:cubicBezTo>
                <a:lnTo>
                  <a:pt x="40644" y="20341"/>
                </a:lnTo>
                <a:cubicBezTo>
                  <a:pt x="40644" y="20303"/>
                  <a:pt x="40644" y="20303"/>
                  <a:pt x="40644" y="20266"/>
                </a:cubicBezTo>
                <a:lnTo>
                  <a:pt x="40795" y="20266"/>
                </a:lnTo>
                <a:cubicBezTo>
                  <a:pt x="40795" y="20228"/>
                  <a:pt x="40757" y="20152"/>
                  <a:pt x="40682" y="20152"/>
                </a:cubicBezTo>
                <a:cubicBezTo>
                  <a:pt x="40644" y="20114"/>
                  <a:pt x="40606" y="20114"/>
                  <a:pt x="40530" y="20114"/>
                </a:cubicBezTo>
                <a:close/>
                <a:moveTo>
                  <a:pt x="48694" y="19882"/>
                </a:moveTo>
                <a:cubicBezTo>
                  <a:pt x="48640" y="19882"/>
                  <a:pt x="48605" y="19904"/>
                  <a:pt x="48583" y="19925"/>
                </a:cubicBezTo>
                <a:cubicBezTo>
                  <a:pt x="48508" y="19963"/>
                  <a:pt x="48432" y="20039"/>
                  <a:pt x="48432" y="20114"/>
                </a:cubicBezTo>
                <a:cubicBezTo>
                  <a:pt x="48432" y="20228"/>
                  <a:pt x="48508" y="20341"/>
                  <a:pt x="48621" y="20341"/>
                </a:cubicBezTo>
                <a:lnTo>
                  <a:pt x="48772" y="20266"/>
                </a:lnTo>
                <a:cubicBezTo>
                  <a:pt x="48810" y="20228"/>
                  <a:pt x="48810" y="20190"/>
                  <a:pt x="48810" y="20190"/>
                </a:cubicBezTo>
                <a:cubicBezTo>
                  <a:pt x="48848" y="20152"/>
                  <a:pt x="48886" y="20114"/>
                  <a:pt x="48886" y="20039"/>
                </a:cubicBezTo>
                <a:lnTo>
                  <a:pt x="48848" y="19925"/>
                </a:lnTo>
                <a:cubicBezTo>
                  <a:pt x="48784" y="19893"/>
                  <a:pt x="48734" y="19882"/>
                  <a:pt x="48694" y="19882"/>
                </a:cubicBezTo>
                <a:close/>
                <a:moveTo>
                  <a:pt x="30136" y="19872"/>
                </a:moveTo>
                <a:cubicBezTo>
                  <a:pt x="30073" y="19872"/>
                  <a:pt x="30009" y="19899"/>
                  <a:pt x="29982" y="19925"/>
                </a:cubicBezTo>
                <a:lnTo>
                  <a:pt x="29906" y="19963"/>
                </a:lnTo>
                <a:cubicBezTo>
                  <a:pt x="29831" y="20114"/>
                  <a:pt x="29944" y="20303"/>
                  <a:pt x="30133" y="20341"/>
                </a:cubicBezTo>
                <a:cubicBezTo>
                  <a:pt x="30154" y="20348"/>
                  <a:pt x="30175" y="20351"/>
                  <a:pt x="30195" y="20351"/>
                </a:cubicBezTo>
                <a:cubicBezTo>
                  <a:pt x="30286" y="20351"/>
                  <a:pt x="30367" y="20290"/>
                  <a:pt x="30398" y="20228"/>
                </a:cubicBezTo>
                <a:lnTo>
                  <a:pt x="30285" y="20077"/>
                </a:lnTo>
                <a:lnTo>
                  <a:pt x="30322" y="20077"/>
                </a:lnTo>
                <a:cubicBezTo>
                  <a:pt x="30322" y="20001"/>
                  <a:pt x="30322" y="19925"/>
                  <a:pt x="30209" y="19888"/>
                </a:cubicBezTo>
                <a:cubicBezTo>
                  <a:pt x="30187" y="19876"/>
                  <a:pt x="30161" y="19872"/>
                  <a:pt x="30136" y="19872"/>
                </a:cubicBezTo>
                <a:close/>
                <a:moveTo>
                  <a:pt x="90512" y="19963"/>
                </a:moveTo>
                <a:lnTo>
                  <a:pt x="90399" y="20077"/>
                </a:lnTo>
                <a:cubicBezTo>
                  <a:pt x="90361" y="20077"/>
                  <a:pt x="90323" y="20114"/>
                  <a:pt x="90323" y="20190"/>
                </a:cubicBezTo>
                <a:lnTo>
                  <a:pt x="90323" y="20228"/>
                </a:lnTo>
                <a:lnTo>
                  <a:pt x="90399" y="20341"/>
                </a:lnTo>
                <a:cubicBezTo>
                  <a:pt x="90436" y="20360"/>
                  <a:pt x="90474" y="20370"/>
                  <a:pt x="90512" y="20370"/>
                </a:cubicBezTo>
                <a:cubicBezTo>
                  <a:pt x="90550" y="20370"/>
                  <a:pt x="90588" y="20360"/>
                  <a:pt x="90625" y="20341"/>
                </a:cubicBezTo>
                <a:cubicBezTo>
                  <a:pt x="90701" y="20303"/>
                  <a:pt x="90739" y="20228"/>
                  <a:pt x="90739" y="20152"/>
                </a:cubicBezTo>
                <a:cubicBezTo>
                  <a:pt x="90739" y="20077"/>
                  <a:pt x="90701" y="20039"/>
                  <a:pt x="90663" y="20001"/>
                </a:cubicBezTo>
                <a:cubicBezTo>
                  <a:pt x="90625" y="19963"/>
                  <a:pt x="90550" y="19963"/>
                  <a:pt x="90512" y="19963"/>
                </a:cubicBezTo>
                <a:close/>
                <a:moveTo>
                  <a:pt x="29717" y="20114"/>
                </a:moveTo>
                <a:cubicBezTo>
                  <a:pt x="29566" y="20114"/>
                  <a:pt x="29453" y="20152"/>
                  <a:pt x="29415" y="20303"/>
                </a:cubicBezTo>
                <a:lnTo>
                  <a:pt x="29528" y="20455"/>
                </a:lnTo>
                <a:cubicBezTo>
                  <a:pt x="29566" y="20455"/>
                  <a:pt x="29566" y="20492"/>
                  <a:pt x="29642" y="20492"/>
                </a:cubicBezTo>
                <a:lnTo>
                  <a:pt x="29793" y="20379"/>
                </a:lnTo>
                <a:cubicBezTo>
                  <a:pt x="29831" y="20379"/>
                  <a:pt x="29869" y="20303"/>
                  <a:pt x="29869" y="20266"/>
                </a:cubicBezTo>
                <a:lnTo>
                  <a:pt x="29869" y="20190"/>
                </a:lnTo>
                <a:lnTo>
                  <a:pt x="29717" y="20114"/>
                </a:lnTo>
                <a:close/>
                <a:moveTo>
                  <a:pt x="53045" y="20039"/>
                </a:moveTo>
                <a:lnTo>
                  <a:pt x="52893" y="20190"/>
                </a:lnTo>
                <a:lnTo>
                  <a:pt x="52893" y="20417"/>
                </a:lnTo>
                <a:lnTo>
                  <a:pt x="53007" y="20530"/>
                </a:lnTo>
                <a:cubicBezTo>
                  <a:pt x="53054" y="20546"/>
                  <a:pt x="53101" y="20555"/>
                  <a:pt x="53142" y="20555"/>
                </a:cubicBezTo>
                <a:cubicBezTo>
                  <a:pt x="53201" y="20555"/>
                  <a:pt x="53249" y="20537"/>
                  <a:pt x="53272" y="20492"/>
                </a:cubicBezTo>
                <a:cubicBezTo>
                  <a:pt x="53347" y="20492"/>
                  <a:pt x="53385" y="20417"/>
                  <a:pt x="53385" y="20379"/>
                </a:cubicBezTo>
                <a:cubicBezTo>
                  <a:pt x="53385" y="20266"/>
                  <a:pt x="53309" y="20190"/>
                  <a:pt x="53234" y="20152"/>
                </a:cubicBezTo>
                <a:cubicBezTo>
                  <a:pt x="53196" y="20077"/>
                  <a:pt x="53120" y="20039"/>
                  <a:pt x="53045" y="20039"/>
                </a:cubicBezTo>
                <a:close/>
                <a:moveTo>
                  <a:pt x="14821" y="20077"/>
                </a:moveTo>
                <a:cubicBezTo>
                  <a:pt x="14632" y="20190"/>
                  <a:pt x="14557" y="20266"/>
                  <a:pt x="14557" y="20455"/>
                </a:cubicBezTo>
                <a:cubicBezTo>
                  <a:pt x="14557" y="20492"/>
                  <a:pt x="14557" y="20568"/>
                  <a:pt x="14594" y="20644"/>
                </a:cubicBezTo>
                <a:lnTo>
                  <a:pt x="14594" y="20719"/>
                </a:lnTo>
                <a:lnTo>
                  <a:pt x="14670" y="20795"/>
                </a:lnTo>
                <a:cubicBezTo>
                  <a:pt x="14703" y="20806"/>
                  <a:pt x="14736" y="20811"/>
                  <a:pt x="14770" y="20811"/>
                </a:cubicBezTo>
                <a:cubicBezTo>
                  <a:pt x="14850" y="20811"/>
                  <a:pt x="14930" y="20784"/>
                  <a:pt x="15010" y="20757"/>
                </a:cubicBezTo>
                <a:cubicBezTo>
                  <a:pt x="15124" y="20682"/>
                  <a:pt x="15161" y="20530"/>
                  <a:pt x="15161" y="20417"/>
                </a:cubicBezTo>
                <a:cubicBezTo>
                  <a:pt x="15161" y="20228"/>
                  <a:pt x="15086" y="20114"/>
                  <a:pt x="14935" y="20077"/>
                </a:cubicBezTo>
                <a:close/>
                <a:moveTo>
                  <a:pt x="54935" y="20001"/>
                </a:moveTo>
                <a:lnTo>
                  <a:pt x="54784" y="20114"/>
                </a:lnTo>
                <a:cubicBezTo>
                  <a:pt x="54746" y="20114"/>
                  <a:pt x="54670" y="20190"/>
                  <a:pt x="54670" y="20303"/>
                </a:cubicBezTo>
                <a:lnTo>
                  <a:pt x="54406" y="20341"/>
                </a:lnTo>
                <a:lnTo>
                  <a:pt x="54406" y="20492"/>
                </a:lnTo>
                <a:cubicBezTo>
                  <a:pt x="54406" y="20568"/>
                  <a:pt x="54406" y="20606"/>
                  <a:pt x="54406" y="20606"/>
                </a:cubicBezTo>
                <a:lnTo>
                  <a:pt x="54406" y="20795"/>
                </a:lnTo>
                <a:cubicBezTo>
                  <a:pt x="54519" y="20871"/>
                  <a:pt x="54670" y="20871"/>
                  <a:pt x="54822" y="20871"/>
                </a:cubicBezTo>
                <a:lnTo>
                  <a:pt x="54935" y="20757"/>
                </a:lnTo>
                <a:cubicBezTo>
                  <a:pt x="54935" y="20757"/>
                  <a:pt x="54935" y="20757"/>
                  <a:pt x="54935" y="20719"/>
                </a:cubicBezTo>
                <a:cubicBezTo>
                  <a:pt x="54935" y="20719"/>
                  <a:pt x="54897" y="20757"/>
                  <a:pt x="54859" y="20757"/>
                </a:cubicBezTo>
                <a:lnTo>
                  <a:pt x="55011" y="20644"/>
                </a:lnTo>
                <a:cubicBezTo>
                  <a:pt x="55011" y="20568"/>
                  <a:pt x="54973" y="20492"/>
                  <a:pt x="54897" y="20455"/>
                </a:cubicBezTo>
                <a:cubicBezTo>
                  <a:pt x="54935" y="20455"/>
                  <a:pt x="54973" y="20417"/>
                  <a:pt x="54973" y="20417"/>
                </a:cubicBezTo>
                <a:cubicBezTo>
                  <a:pt x="55086" y="20379"/>
                  <a:pt x="55124" y="20303"/>
                  <a:pt x="55124" y="20190"/>
                </a:cubicBezTo>
                <a:cubicBezTo>
                  <a:pt x="55124" y="20114"/>
                  <a:pt x="55049" y="20039"/>
                  <a:pt x="54935" y="20001"/>
                </a:cubicBezTo>
                <a:close/>
                <a:moveTo>
                  <a:pt x="28195" y="20279"/>
                </a:moveTo>
                <a:cubicBezTo>
                  <a:pt x="28148" y="20279"/>
                  <a:pt x="28101" y="20288"/>
                  <a:pt x="28054" y="20303"/>
                </a:cubicBezTo>
                <a:cubicBezTo>
                  <a:pt x="27978" y="20303"/>
                  <a:pt x="27903" y="20379"/>
                  <a:pt x="27903" y="20492"/>
                </a:cubicBezTo>
                <a:lnTo>
                  <a:pt x="27903" y="20455"/>
                </a:lnTo>
                <a:cubicBezTo>
                  <a:pt x="27876" y="20451"/>
                  <a:pt x="27850" y="20450"/>
                  <a:pt x="27827" y="20450"/>
                </a:cubicBezTo>
                <a:cubicBezTo>
                  <a:pt x="27587" y="20450"/>
                  <a:pt x="27521" y="20613"/>
                  <a:pt x="27487" y="20682"/>
                </a:cubicBezTo>
                <a:cubicBezTo>
                  <a:pt x="27449" y="20682"/>
                  <a:pt x="27449" y="20719"/>
                  <a:pt x="27449" y="20719"/>
                </a:cubicBezTo>
                <a:lnTo>
                  <a:pt x="27487" y="20908"/>
                </a:lnTo>
                <a:cubicBezTo>
                  <a:pt x="27600" y="20946"/>
                  <a:pt x="27638" y="20946"/>
                  <a:pt x="27714" y="20946"/>
                </a:cubicBezTo>
                <a:lnTo>
                  <a:pt x="27827" y="20946"/>
                </a:lnTo>
                <a:lnTo>
                  <a:pt x="28016" y="20833"/>
                </a:lnTo>
                <a:lnTo>
                  <a:pt x="28016" y="20644"/>
                </a:lnTo>
                <a:cubicBezTo>
                  <a:pt x="28047" y="20647"/>
                  <a:pt x="28075" y="20649"/>
                  <a:pt x="28101" y="20649"/>
                </a:cubicBezTo>
                <a:cubicBezTo>
                  <a:pt x="28363" y="20649"/>
                  <a:pt x="28398" y="20489"/>
                  <a:pt x="28432" y="20455"/>
                </a:cubicBezTo>
                <a:lnTo>
                  <a:pt x="28394" y="20341"/>
                </a:lnTo>
                <a:cubicBezTo>
                  <a:pt x="28328" y="20297"/>
                  <a:pt x="28261" y="20279"/>
                  <a:pt x="28195" y="20279"/>
                </a:cubicBezTo>
                <a:close/>
                <a:moveTo>
                  <a:pt x="33044" y="20682"/>
                </a:moveTo>
                <a:lnTo>
                  <a:pt x="32893" y="20795"/>
                </a:lnTo>
                <a:lnTo>
                  <a:pt x="32893" y="20946"/>
                </a:lnTo>
                <a:lnTo>
                  <a:pt x="33044" y="21060"/>
                </a:lnTo>
                <a:cubicBezTo>
                  <a:pt x="33120" y="21060"/>
                  <a:pt x="33234" y="21060"/>
                  <a:pt x="33271" y="21022"/>
                </a:cubicBezTo>
                <a:cubicBezTo>
                  <a:pt x="33309" y="20984"/>
                  <a:pt x="33347" y="20908"/>
                  <a:pt x="33347" y="20833"/>
                </a:cubicBezTo>
                <a:lnTo>
                  <a:pt x="33347" y="20795"/>
                </a:lnTo>
                <a:lnTo>
                  <a:pt x="33234" y="20682"/>
                </a:lnTo>
                <a:close/>
                <a:moveTo>
                  <a:pt x="43517" y="20719"/>
                </a:moveTo>
                <a:lnTo>
                  <a:pt x="43328" y="20833"/>
                </a:lnTo>
                <a:cubicBezTo>
                  <a:pt x="43328" y="20833"/>
                  <a:pt x="43290" y="20871"/>
                  <a:pt x="43290" y="20908"/>
                </a:cubicBezTo>
                <a:lnTo>
                  <a:pt x="43404" y="21060"/>
                </a:lnTo>
                <a:cubicBezTo>
                  <a:pt x="43404" y="21097"/>
                  <a:pt x="43442" y="21097"/>
                  <a:pt x="43479" y="21097"/>
                </a:cubicBezTo>
                <a:lnTo>
                  <a:pt x="43668" y="21022"/>
                </a:lnTo>
                <a:cubicBezTo>
                  <a:pt x="43668" y="20984"/>
                  <a:pt x="43706" y="20984"/>
                  <a:pt x="43706" y="20908"/>
                </a:cubicBezTo>
                <a:lnTo>
                  <a:pt x="43593" y="20795"/>
                </a:lnTo>
                <a:cubicBezTo>
                  <a:pt x="43593" y="20757"/>
                  <a:pt x="43555" y="20757"/>
                  <a:pt x="43517" y="20719"/>
                </a:cubicBezTo>
                <a:close/>
                <a:moveTo>
                  <a:pt x="64463" y="20719"/>
                </a:moveTo>
                <a:lnTo>
                  <a:pt x="64311" y="20833"/>
                </a:lnTo>
                <a:cubicBezTo>
                  <a:pt x="64311" y="20833"/>
                  <a:pt x="64311" y="20833"/>
                  <a:pt x="64274" y="20871"/>
                </a:cubicBezTo>
                <a:cubicBezTo>
                  <a:pt x="64274" y="20908"/>
                  <a:pt x="64236" y="20946"/>
                  <a:pt x="64236" y="21060"/>
                </a:cubicBezTo>
                <a:lnTo>
                  <a:pt x="64349" y="21173"/>
                </a:lnTo>
                <a:cubicBezTo>
                  <a:pt x="64425" y="21173"/>
                  <a:pt x="64538" y="21173"/>
                  <a:pt x="64576" y="21135"/>
                </a:cubicBezTo>
                <a:cubicBezTo>
                  <a:pt x="64652" y="21097"/>
                  <a:pt x="64689" y="21022"/>
                  <a:pt x="64689" y="20946"/>
                </a:cubicBezTo>
                <a:cubicBezTo>
                  <a:pt x="64689" y="20833"/>
                  <a:pt x="64576" y="20719"/>
                  <a:pt x="64463" y="20719"/>
                </a:cubicBezTo>
                <a:close/>
                <a:moveTo>
                  <a:pt x="67676" y="20719"/>
                </a:moveTo>
                <a:cubicBezTo>
                  <a:pt x="67563" y="20719"/>
                  <a:pt x="67449" y="20719"/>
                  <a:pt x="67374" y="20795"/>
                </a:cubicBezTo>
                <a:cubicBezTo>
                  <a:pt x="67223" y="20871"/>
                  <a:pt x="67223" y="21022"/>
                  <a:pt x="67374" y="21135"/>
                </a:cubicBezTo>
                <a:lnTo>
                  <a:pt x="67449" y="21173"/>
                </a:lnTo>
                <a:cubicBezTo>
                  <a:pt x="67470" y="21176"/>
                  <a:pt x="67488" y="21177"/>
                  <a:pt x="67506" y="21177"/>
                </a:cubicBezTo>
                <a:cubicBezTo>
                  <a:pt x="67720" y="21177"/>
                  <a:pt x="67752" y="20978"/>
                  <a:pt x="67752" y="20908"/>
                </a:cubicBezTo>
                <a:lnTo>
                  <a:pt x="67752" y="20871"/>
                </a:lnTo>
                <a:lnTo>
                  <a:pt x="67676" y="20719"/>
                </a:lnTo>
                <a:close/>
                <a:moveTo>
                  <a:pt x="1630" y="20657"/>
                </a:moveTo>
                <a:cubicBezTo>
                  <a:pt x="1545" y="20657"/>
                  <a:pt x="1466" y="20675"/>
                  <a:pt x="1400" y="20719"/>
                </a:cubicBezTo>
                <a:cubicBezTo>
                  <a:pt x="1286" y="20795"/>
                  <a:pt x="1286" y="20908"/>
                  <a:pt x="1286" y="20984"/>
                </a:cubicBezTo>
                <a:lnTo>
                  <a:pt x="1475" y="21135"/>
                </a:lnTo>
                <a:cubicBezTo>
                  <a:pt x="1505" y="21135"/>
                  <a:pt x="1560" y="21184"/>
                  <a:pt x="1658" y="21184"/>
                </a:cubicBezTo>
                <a:cubicBezTo>
                  <a:pt x="1682" y="21184"/>
                  <a:pt x="1710" y="21181"/>
                  <a:pt x="1740" y="21173"/>
                </a:cubicBezTo>
                <a:lnTo>
                  <a:pt x="1853" y="21022"/>
                </a:lnTo>
                <a:cubicBezTo>
                  <a:pt x="1891" y="20984"/>
                  <a:pt x="1929" y="20946"/>
                  <a:pt x="1929" y="20871"/>
                </a:cubicBezTo>
                <a:cubicBezTo>
                  <a:pt x="1929" y="20833"/>
                  <a:pt x="1891" y="20795"/>
                  <a:pt x="1891" y="20757"/>
                </a:cubicBezTo>
                <a:lnTo>
                  <a:pt x="1815" y="20682"/>
                </a:lnTo>
                <a:cubicBezTo>
                  <a:pt x="1753" y="20666"/>
                  <a:pt x="1690" y="20657"/>
                  <a:pt x="1630" y="20657"/>
                </a:cubicBezTo>
                <a:close/>
                <a:moveTo>
                  <a:pt x="35464" y="20833"/>
                </a:moveTo>
                <a:cubicBezTo>
                  <a:pt x="35351" y="20833"/>
                  <a:pt x="35275" y="20833"/>
                  <a:pt x="35237" y="20908"/>
                </a:cubicBezTo>
                <a:cubicBezTo>
                  <a:pt x="35200" y="20908"/>
                  <a:pt x="35124" y="20984"/>
                  <a:pt x="35124" y="21097"/>
                </a:cubicBezTo>
                <a:lnTo>
                  <a:pt x="35275" y="21211"/>
                </a:lnTo>
                <a:cubicBezTo>
                  <a:pt x="35351" y="21211"/>
                  <a:pt x="35464" y="21211"/>
                  <a:pt x="35502" y="21173"/>
                </a:cubicBezTo>
                <a:cubicBezTo>
                  <a:pt x="35540" y="21135"/>
                  <a:pt x="35578" y="21060"/>
                  <a:pt x="35578" y="20984"/>
                </a:cubicBezTo>
                <a:lnTo>
                  <a:pt x="35578" y="20946"/>
                </a:lnTo>
                <a:lnTo>
                  <a:pt x="35464" y="20833"/>
                </a:lnTo>
                <a:close/>
                <a:moveTo>
                  <a:pt x="45030" y="20644"/>
                </a:moveTo>
                <a:cubicBezTo>
                  <a:pt x="45030" y="20682"/>
                  <a:pt x="45030" y="20682"/>
                  <a:pt x="45030" y="20719"/>
                </a:cubicBezTo>
                <a:lnTo>
                  <a:pt x="44878" y="20719"/>
                </a:lnTo>
                <a:cubicBezTo>
                  <a:pt x="44878" y="20757"/>
                  <a:pt x="44916" y="20833"/>
                  <a:pt x="44954" y="20871"/>
                </a:cubicBezTo>
                <a:lnTo>
                  <a:pt x="44992" y="20871"/>
                </a:lnTo>
                <a:lnTo>
                  <a:pt x="44954" y="20908"/>
                </a:lnTo>
                <a:cubicBezTo>
                  <a:pt x="44954" y="20946"/>
                  <a:pt x="44992" y="21135"/>
                  <a:pt x="45143" y="21211"/>
                </a:cubicBezTo>
                <a:lnTo>
                  <a:pt x="45332" y="21135"/>
                </a:lnTo>
                <a:cubicBezTo>
                  <a:pt x="45332" y="21135"/>
                  <a:pt x="45332" y="21173"/>
                  <a:pt x="45332" y="21173"/>
                </a:cubicBezTo>
                <a:lnTo>
                  <a:pt x="45483" y="21060"/>
                </a:lnTo>
                <a:lnTo>
                  <a:pt x="45483" y="21022"/>
                </a:lnTo>
                <a:cubicBezTo>
                  <a:pt x="45483" y="20946"/>
                  <a:pt x="45408" y="20871"/>
                  <a:pt x="45332" y="20833"/>
                </a:cubicBezTo>
                <a:cubicBezTo>
                  <a:pt x="45370" y="20795"/>
                  <a:pt x="45408" y="20757"/>
                  <a:pt x="45408" y="20682"/>
                </a:cubicBezTo>
                <a:lnTo>
                  <a:pt x="45256" y="20682"/>
                </a:lnTo>
                <a:cubicBezTo>
                  <a:pt x="45225" y="20661"/>
                  <a:pt x="45202" y="20654"/>
                  <a:pt x="45184" y="20654"/>
                </a:cubicBezTo>
                <a:cubicBezTo>
                  <a:pt x="45153" y="20654"/>
                  <a:pt x="45133" y="20671"/>
                  <a:pt x="45102" y="20671"/>
                </a:cubicBezTo>
                <a:cubicBezTo>
                  <a:pt x="45084" y="20671"/>
                  <a:pt x="45061" y="20665"/>
                  <a:pt x="45030" y="20644"/>
                </a:cubicBezTo>
                <a:close/>
                <a:moveTo>
                  <a:pt x="8772" y="20833"/>
                </a:moveTo>
                <a:lnTo>
                  <a:pt x="8621" y="20946"/>
                </a:lnTo>
                <a:cubicBezTo>
                  <a:pt x="8583" y="20984"/>
                  <a:pt x="8507" y="21022"/>
                  <a:pt x="8507" y="21060"/>
                </a:cubicBezTo>
                <a:lnTo>
                  <a:pt x="8545" y="21173"/>
                </a:lnTo>
                <a:cubicBezTo>
                  <a:pt x="8573" y="21228"/>
                  <a:pt x="8641" y="21263"/>
                  <a:pt x="8720" y="21263"/>
                </a:cubicBezTo>
                <a:cubicBezTo>
                  <a:pt x="8749" y="21263"/>
                  <a:pt x="8779" y="21259"/>
                  <a:pt x="8810" y="21249"/>
                </a:cubicBezTo>
                <a:cubicBezTo>
                  <a:pt x="8923" y="21211"/>
                  <a:pt x="8999" y="21135"/>
                  <a:pt x="8999" y="21022"/>
                </a:cubicBezTo>
                <a:cubicBezTo>
                  <a:pt x="8999" y="20946"/>
                  <a:pt x="8923" y="20833"/>
                  <a:pt x="8772" y="20833"/>
                </a:cubicBezTo>
                <a:close/>
                <a:moveTo>
                  <a:pt x="46239" y="20946"/>
                </a:moveTo>
                <a:lnTo>
                  <a:pt x="46088" y="21022"/>
                </a:lnTo>
                <a:cubicBezTo>
                  <a:pt x="46050" y="21211"/>
                  <a:pt x="46239" y="21286"/>
                  <a:pt x="46315" y="21286"/>
                </a:cubicBezTo>
                <a:lnTo>
                  <a:pt x="46542" y="21211"/>
                </a:lnTo>
                <a:lnTo>
                  <a:pt x="46542" y="21173"/>
                </a:lnTo>
                <a:cubicBezTo>
                  <a:pt x="46542" y="21097"/>
                  <a:pt x="46504" y="21022"/>
                  <a:pt x="46466" y="20984"/>
                </a:cubicBezTo>
                <a:cubicBezTo>
                  <a:pt x="46428" y="20946"/>
                  <a:pt x="46315" y="20946"/>
                  <a:pt x="46239" y="20946"/>
                </a:cubicBezTo>
                <a:close/>
                <a:moveTo>
                  <a:pt x="60077" y="20682"/>
                </a:moveTo>
                <a:lnTo>
                  <a:pt x="59888" y="20833"/>
                </a:lnTo>
                <a:lnTo>
                  <a:pt x="59850" y="20833"/>
                </a:lnTo>
                <a:cubicBezTo>
                  <a:pt x="59812" y="20871"/>
                  <a:pt x="59661" y="20984"/>
                  <a:pt x="59737" y="21211"/>
                </a:cubicBezTo>
                <a:lnTo>
                  <a:pt x="59850" y="21286"/>
                </a:lnTo>
                <a:lnTo>
                  <a:pt x="60115" y="21286"/>
                </a:lnTo>
                <a:lnTo>
                  <a:pt x="60228" y="21097"/>
                </a:lnTo>
                <a:cubicBezTo>
                  <a:pt x="60228" y="21060"/>
                  <a:pt x="60228" y="21060"/>
                  <a:pt x="60228" y="21022"/>
                </a:cubicBezTo>
                <a:cubicBezTo>
                  <a:pt x="60228" y="20984"/>
                  <a:pt x="60228" y="20946"/>
                  <a:pt x="60228" y="20908"/>
                </a:cubicBezTo>
                <a:cubicBezTo>
                  <a:pt x="60228" y="20719"/>
                  <a:pt x="60115" y="20682"/>
                  <a:pt x="60077" y="20682"/>
                </a:cubicBezTo>
                <a:close/>
                <a:moveTo>
                  <a:pt x="28164" y="20939"/>
                </a:moveTo>
                <a:cubicBezTo>
                  <a:pt x="28142" y="20939"/>
                  <a:pt x="28118" y="20941"/>
                  <a:pt x="28092" y="20946"/>
                </a:cubicBezTo>
                <a:lnTo>
                  <a:pt x="27978" y="21022"/>
                </a:lnTo>
                <a:cubicBezTo>
                  <a:pt x="27940" y="21060"/>
                  <a:pt x="27940" y="21060"/>
                  <a:pt x="27940" y="21097"/>
                </a:cubicBezTo>
                <a:cubicBezTo>
                  <a:pt x="27903" y="21135"/>
                  <a:pt x="27865" y="21173"/>
                  <a:pt x="27865" y="21211"/>
                </a:cubicBezTo>
                <a:lnTo>
                  <a:pt x="27903" y="21324"/>
                </a:lnTo>
                <a:cubicBezTo>
                  <a:pt x="27951" y="21397"/>
                  <a:pt x="28063" y="21439"/>
                  <a:pt x="28177" y="21439"/>
                </a:cubicBezTo>
                <a:cubicBezTo>
                  <a:pt x="28240" y="21439"/>
                  <a:pt x="28303" y="21427"/>
                  <a:pt x="28356" y="21400"/>
                </a:cubicBezTo>
                <a:cubicBezTo>
                  <a:pt x="28470" y="21362"/>
                  <a:pt x="28545" y="21286"/>
                  <a:pt x="28545" y="21211"/>
                </a:cubicBezTo>
                <a:lnTo>
                  <a:pt x="28432" y="21097"/>
                </a:lnTo>
                <a:cubicBezTo>
                  <a:pt x="28432" y="21097"/>
                  <a:pt x="28394" y="21060"/>
                  <a:pt x="28394" y="21060"/>
                </a:cubicBezTo>
                <a:cubicBezTo>
                  <a:pt x="28362" y="21027"/>
                  <a:pt x="28301" y="20939"/>
                  <a:pt x="28164" y="20939"/>
                </a:cubicBezTo>
                <a:close/>
                <a:moveTo>
                  <a:pt x="4953" y="21249"/>
                </a:moveTo>
                <a:lnTo>
                  <a:pt x="4764" y="21362"/>
                </a:lnTo>
                <a:cubicBezTo>
                  <a:pt x="4764" y="21324"/>
                  <a:pt x="4802" y="21324"/>
                  <a:pt x="4764" y="21324"/>
                </a:cubicBezTo>
                <a:cubicBezTo>
                  <a:pt x="4727" y="21324"/>
                  <a:pt x="4575" y="21362"/>
                  <a:pt x="4575" y="21513"/>
                </a:cubicBezTo>
                <a:lnTo>
                  <a:pt x="4613" y="21589"/>
                </a:lnTo>
                <a:cubicBezTo>
                  <a:pt x="4641" y="21644"/>
                  <a:pt x="4709" y="21679"/>
                  <a:pt x="4788" y="21679"/>
                </a:cubicBezTo>
                <a:cubicBezTo>
                  <a:pt x="4817" y="21679"/>
                  <a:pt x="4847" y="21675"/>
                  <a:pt x="4878" y="21665"/>
                </a:cubicBezTo>
                <a:cubicBezTo>
                  <a:pt x="4991" y="21665"/>
                  <a:pt x="5105" y="21551"/>
                  <a:pt x="5105" y="21438"/>
                </a:cubicBezTo>
                <a:cubicBezTo>
                  <a:pt x="5105" y="21362"/>
                  <a:pt x="5029" y="21286"/>
                  <a:pt x="4953" y="21249"/>
                </a:cubicBezTo>
                <a:close/>
                <a:moveTo>
                  <a:pt x="60228" y="21249"/>
                </a:moveTo>
                <a:lnTo>
                  <a:pt x="60115" y="21286"/>
                </a:lnTo>
                <a:cubicBezTo>
                  <a:pt x="60077" y="21324"/>
                  <a:pt x="60039" y="21400"/>
                  <a:pt x="60039" y="21475"/>
                </a:cubicBezTo>
                <a:cubicBezTo>
                  <a:pt x="60039" y="21589"/>
                  <a:pt x="60115" y="21665"/>
                  <a:pt x="60266" y="21702"/>
                </a:cubicBezTo>
                <a:lnTo>
                  <a:pt x="60379" y="21665"/>
                </a:lnTo>
                <a:cubicBezTo>
                  <a:pt x="60455" y="21589"/>
                  <a:pt x="60455" y="21513"/>
                  <a:pt x="60455" y="21475"/>
                </a:cubicBezTo>
                <a:cubicBezTo>
                  <a:pt x="60455" y="21362"/>
                  <a:pt x="60379" y="21249"/>
                  <a:pt x="60228" y="21249"/>
                </a:cubicBezTo>
                <a:close/>
                <a:moveTo>
                  <a:pt x="40871" y="21249"/>
                </a:moveTo>
                <a:lnTo>
                  <a:pt x="40757" y="21362"/>
                </a:lnTo>
                <a:cubicBezTo>
                  <a:pt x="40719" y="21362"/>
                  <a:pt x="40682" y="21400"/>
                  <a:pt x="40682" y="21438"/>
                </a:cubicBezTo>
                <a:lnTo>
                  <a:pt x="40795" y="21589"/>
                </a:lnTo>
                <a:cubicBezTo>
                  <a:pt x="40795" y="21589"/>
                  <a:pt x="40778" y="21572"/>
                  <a:pt x="40767" y="21572"/>
                </a:cubicBezTo>
                <a:cubicBezTo>
                  <a:pt x="40761" y="21572"/>
                  <a:pt x="40757" y="21576"/>
                  <a:pt x="40757" y="21589"/>
                </a:cubicBezTo>
                <a:cubicBezTo>
                  <a:pt x="40795" y="21702"/>
                  <a:pt x="40871" y="21740"/>
                  <a:pt x="41022" y="21740"/>
                </a:cubicBezTo>
                <a:lnTo>
                  <a:pt x="41135" y="21627"/>
                </a:lnTo>
                <a:lnTo>
                  <a:pt x="41135" y="21362"/>
                </a:lnTo>
                <a:lnTo>
                  <a:pt x="40984" y="21249"/>
                </a:lnTo>
                <a:close/>
                <a:moveTo>
                  <a:pt x="61188" y="21195"/>
                </a:moveTo>
                <a:cubicBezTo>
                  <a:pt x="61161" y="21195"/>
                  <a:pt x="61131" y="21200"/>
                  <a:pt x="61098" y="21211"/>
                </a:cubicBezTo>
                <a:lnTo>
                  <a:pt x="60984" y="21324"/>
                </a:lnTo>
                <a:lnTo>
                  <a:pt x="60984" y="21475"/>
                </a:lnTo>
                <a:lnTo>
                  <a:pt x="61136" y="21589"/>
                </a:lnTo>
                <a:lnTo>
                  <a:pt x="61287" y="21589"/>
                </a:lnTo>
                <a:lnTo>
                  <a:pt x="61362" y="21702"/>
                </a:lnTo>
                <a:cubicBezTo>
                  <a:pt x="61362" y="21702"/>
                  <a:pt x="61400" y="21740"/>
                  <a:pt x="61438" y="21740"/>
                </a:cubicBezTo>
                <a:lnTo>
                  <a:pt x="61627" y="21627"/>
                </a:lnTo>
                <a:cubicBezTo>
                  <a:pt x="61665" y="21589"/>
                  <a:pt x="61703" y="21551"/>
                  <a:pt x="61703" y="21475"/>
                </a:cubicBezTo>
                <a:lnTo>
                  <a:pt x="61665" y="21438"/>
                </a:lnTo>
                <a:lnTo>
                  <a:pt x="61551" y="21362"/>
                </a:lnTo>
                <a:lnTo>
                  <a:pt x="61438" y="21362"/>
                </a:lnTo>
                <a:lnTo>
                  <a:pt x="61325" y="21249"/>
                </a:lnTo>
                <a:cubicBezTo>
                  <a:pt x="61298" y="21222"/>
                  <a:pt x="61252" y="21195"/>
                  <a:pt x="61188" y="21195"/>
                </a:cubicBezTo>
                <a:close/>
                <a:moveTo>
                  <a:pt x="54557" y="21362"/>
                </a:moveTo>
                <a:lnTo>
                  <a:pt x="54406" y="21438"/>
                </a:lnTo>
                <a:cubicBezTo>
                  <a:pt x="54406" y="21438"/>
                  <a:pt x="54406" y="21475"/>
                  <a:pt x="54368" y="21475"/>
                </a:cubicBezTo>
                <a:cubicBezTo>
                  <a:pt x="54330" y="21513"/>
                  <a:pt x="54255" y="21551"/>
                  <a:pt x="54255" y="21665"/>
                </a:cubicBezTo>
                <a:lnTo>
                  <a:pt x="54255" y="21740"/>
                </a:lnTo>
                <a:cubicBezTo>
                  <a:pt x="54310" y="21795"/>
                  <a:pt x="54386" y="21831"/>
                  <a:pt x="54467" y="21831"/>
                </a:cubicBezTo>
                <a:cubicBezTo>
                  <a:pt x="54496" y="21831"/>
                  <a:pt x="54527" y="21826"/>
                  <a:pt x="54557" y="21816"/>
                </a:cubicBezTo>
                <a:cubicBezTo>
                  <a:pt x="54670" y="21778"/>
                  <a:pt x="54784" y="21665"/>
                  <a:pt x="54784" y="21551"/>
                </a:cubicBezTo>
                <a:cubicBezTo>
                  <a:pt x="54784" y="21438"/>
                  <a:pt x="54708" y="21362"/>
                  <a:pt x="54557" y="21362"/>
                </a:cubicBezTo>
                <a:close/>
                <a:moveTo>
                  <a:pt x="7865" y="21400"/>
                </a:moveTo>
                <a:lnTo>
                  <a:pt x="7713" y="21513"/>
                </a:lnTo>
                <a:cubicBezTo>
                  <a:pt x="7676" y="21778"/>
                  <a:pt x="7865" y="21816"/>
                  <a:pt x="7978" y="21891"/>
                </a:cubicBezTo>
                <a:lnTo>
                  <a:pt x="8167" y="21740"/>
                </a:lnTo>
                <a:cubicBezTo>
                  <a:pt x="8167" y="21740"/>
                  <a:pt x="8167" y="21778"/>
                  <a:pt x="8167" y="21778"/>
                </a:cubicBezTo>
                <a:cubicBezTo>
                  <a:pt x="8205" y="21740"/>
                  <a:pt x="8318" y="21702"/>
                  <a:pt x="8318" y="21589"/>
                </a:cubicBezTo>
                <a:cubicBezTo>
                  <a:pt x="8318" y="21551"/>
                  <a:pt x="8318" y="21513"/>
                  <a:pt x="8280" y="21475"/>
                </a:cubicBezTo>
                <a:lnTo>
                  <a:pt x="8167" y="21400"/>
                </a:lnTo>
                <a:close/>
                <a:moveTo>
                  <a:pt x="46769" y="21551"/>
                </a:moveTo>
                <a:cubicBezTo>
                  <a:pt x="46617" y="21551"/>
                  <a:pt x="46504" y="21627"/>
                  <a:pt x="46466" y="21740"/>
                </a:cubicBezTo>
                <a:lnTo>
                  <a:pt x="46617" y="21891"/>
                </a:lnTo>
                <a:cubicBezTo>
                  <a:pt x="46655" y="21891"/>
                  <a:pt x="46655" y="21891"/>
                  <a:pt x="46693" y="21929"/>
                </a:cubicBezTo>
                <a:lnTo>
                  <a:pt x="46920" y="21816"/>
                </a:lnTo>
                <a:lnTo>
                  <a:pt x="46920" y="21665"/>
                </a:lnTo>
                <a:lnTo>
                  <a:pt x="46769" y="21551"/>
                </a:lnTo>
                <a:close/>
                <a:moveTo>
                  <a:pt x="59548" y="21513"/>
                </a:moveTo>
                <a:lnTo>
                  <a:pt x="59434" y="21589"/>
                </a:lnTo>
                <a:cubicBezTo>
                  <a:pt x="59434" y="21589"/>
                  <a:pt x="59396" y="21627"/>
                  <a:pt x="59396" y="21627"/>
                </a:cubicBezTo>
                <a:cubicBezTo>
                  <a:pt x="59396" y="21665"/>
                  <a:pt x="59321" y="21740"/>
                  <a:pt x="59359" y="21854"/>
                </a:cubicBezTo>
                <a:lnTo>
                  <a:pt x="59472" y="21929"/>
                </a:lnTo>
                <a:cubicBezTo>
                  <a:pt x="59494" y="21940"/>
                  <a:pt x="59520" y="21945"/>
                  <a:pt x="59545" y="21945"/>
                </a:cubicBezTo>
                <a:cubicBezTo>
                  <a:pt x="59608" y="21945"/>
                  <a:pt x="59672" y="21918"/>
                  <a:pt x="59699" y="21891"/>
                </a:cubicBezTo>
                <a:cubicBezTo>
                  <a:pt x="59774" y="21854"/>
                  <a:pt x="59812" y="21778"/>
                  <a:pt x="59812" y="21740"/>
                </a:cubicBezTo>
                <a:cubicBezTo>
                  <a:pt x="59812" y="21589"/>
                  <a:pt x="59699" y="21513"/>
                  <a:pt x="59548" y="21513"/>
                </a:cubicBezTo>
                <a:close/>
                <a:moveTo>
                  <a:pt x="55540" y="21438"/>
                </a:moveTo>
                <a:lnTo>
                  <a:pt x="55389" y="21589"/>
                </a:lnTo>
                <a:lnTo>
                  <a:pt x="55389" y="21816"/>
                </a:lnTo>
                <a:lnTo>
                  <a:pt x="55502" y="21929"/>
                </a:lnTo>
                <a:cubicBezTo>
                  <a:pt x="55559" y="21948"/>
                  <a:pt x="55606" y="21958"/>
                  <a:pt x="55644" y="21958"/>
                </a:cubicBezTo>
                <a:cubicBezTo>
                  <a:pt x="55682" y="21958"/>
                  <a:pt x="55710" y="21948"/>
                  <a:pt x="55729" y="21929"/>
                </a:cubicBezTo>
                <a:cubicBezTo>
                  <a:pt x="55842" y="21891"/>
                  <a:pt x="55880" y="21816"/>
                  <a:pt x="55880" y="21740"/>
                </a:cubicBezTo>
                <a:lnTo>
                  <a:pt x="55842" y="21627"/>
                </a:lnTo>
                <a:cubicBezTo>
                  <a:pt x="55805" y="21627"/>
                  <a:pt x="55805" y="21589"/>
                  <a:pt x="55805" y="21589"/>
                </a:cubicBezTo>
                <a:cubicBezTo>
                  <a:pt x="55729" y="21551"/>
                  <a:pt x="55653" y="21475"/>
                  <a:pt x="55540" y="21438"/>
                </a:cubicBezTo>
                <a:close/>
                <a:moveTo>
                  <a:pt x="6674" y="21854"/>
                </a:moveTo>
                <a:cubicBezTo>
                  <a:pt x="6608" y="21854"/>
                  <a:pt x="6541" y="21891"/>
                  <a:pt x="6579" y="21967"/>
                </a:cubicBezTo>
                <a:lnTo>
                  <a:pt x="6768" y="21967"/>
                </a:lnTo>
                <a:cubicBezTo>
                  <a:pt x="6806" y="21891"/>
                  <a:pt x="6740" y="21854"/>
                  <a:pt x="6674" y="21854"/>
                </a:cubicBezTo>
                <a:close/>
                <a:moveTo>
                  <a:pt x="61784" y="21681"/>
                </a:moveTo>
                <a:cubicBezTo>
                  <a:pt x="61719" y="21681"/>
                  <a:pt x="61627" y="21715"/>
                  <a:pt x="61551" y="21816"/>
                </a:cubicBezTo>
                <a:lnTo>
                  <a:pt x="61589" y="21967"/>
                </a:lnTo>
                <a:cubicBezTo>
                  <a:pt x="61678" y="22011"/>
                  <a:pt x="61753" y="22030"/>
                  <a:pt x="61816" y="22030"/>
                </a:cubicBezTo>
                <a:cubicBezTo>
                  <a:pt x="61860" y="22030"/>
                  <a:pt x="61898" y="22020"/>
                  <a:pt x="61930" y="22005"/>
                </a:cubicBezTo>
                <a:cubicBezTo>
                  <a:pt x="61967" y="21967"/>
                  <a:pt x="62005" y="21929"/>
                  <a:pt x="62005" y="21854"/>
                </a:cubicBezTo>
                <a:cubicBezTo>
                  <a:pt x="62005" y="21778"/>
                  <a:pt x="61930" y="21702"/>
                  <a:pt x="61854" y="21702"/>
                </a:cubicBezTo>
                <a:cubicBezTo>
                  <a:pt x="61841" y="21690"/>
                  <a:pt x="61816" y="21681"/>
                  <a:pt x="61784" y="21681"/>
                </a:cubicBezTo>
                <a:close/>
                <a:moveTo>
                  <a:pt x="63593" y="21211"/>
                </a:moveTo>
                <a:cubicBezTo>
                  <a:pt x="63480" y="21211"/>
                  <a:pt x="63328" y="21211"/>
                  <a:pt x="63291" y="21324"/>
                </a:cubicBezTo>
                <a:lnTo>
                  <a:pt x="63328" y="21400"/>
                </a:lnTo>
                <a:lnTo>
                  <a:pt x="63291" y="21400"/>
                </a:lnTo>
                <a:lnTo>
                  <a:pt x="63404" y="21551"/>
                </a:lnTo>
                <a:lnTo>
                  <a:pt x="63404" y="21581"/>
                </a:lnTo>
                <a:lnTo>
                  <a:pt x="63366" y="21551"/>
                </a:lnTo>
                <a:cubicBezTo>
                  <a:pt x="63339" y="21524"/>
                  <a:pt x="63294" y="21498"/>
                  <a:pt x="63243" y="21498"/>
                </a:cubicBezTo>
                <a:cubicBezTo>
                  <a:pt x="63221" y="21498"/>
                  <a:pt x="63199" y="21502"/>
                  <a:pt x="63177" y="21513"/>
                </a:cubicBezTo>
                <a:cubicBezTo>
                  <a:pt x="63064" y="21551"/>
                  <a:pt x="63064" y="21627"/>
                  <a:pt x="63026" y="21665"/>
                </a:cubicBezTo>
                <a:lnTo>
                  <a:pt x="63064" y="21665"/>
                </a:lnTo>
                <a:cubicBezTo>
                  <a:pt x="63026" y="21665"/>
                  <a:pt x="63026" y="21702"/>
                  <a:pt x="62988" y="21702"/>
                </a:cubicBezTo>
                <a:lnTo>
                  <a:pt x="63102" y="21891"/>
                </a:lnTo>
                <a:cubicBezTo>
                  <a:pt x="63076" y="21891"/>
                  <a:pt x="63051" y="21875"/>
                  <a:pt x="63037" y="21875"/>
                </a:cubicBezTo>
                <a:cubicBezTo>
                  <a:pt x="63030" y="21875"/>
                  <a:pt x="63026" y="21879"/>
                  <a:pt x="63026" y="21891"/>
                </a:cubicBezTo>
                <a:cubicBezTo>
                  <a:pt x="63026" y="21891"/>
                  <a:pt x="63026" y="21891"/>
                  <a:pt x="63026" y="21929"/>
                </a:cubicBezTo>
                <a:lnTo>
                  <a:pt x="63177" y="22043"/>
                </a:lnTo>
                <a:cubicBezTo>
                  <a:pt x="63442" y="22043"/>
                  <a:pt x="63517" y="21854"/>
                  <a:pt x="63555" y="21740"/>
                </a:cubicBezTo>
                <a:lnTo>
                  <a:pt x="63555" y="21702"/>
                </a:lnTo>
                <a:lnTo>
                  <a:pt x="63413" y="21589"/>
                </a:lnTo>
                <a:lnTo>
                  <a:pt x="63413" y="21589"/>
                </a:lnTo>
                <a:cubicBezTo>
                  <a:pt x="63558" y="21589"/>
                  <a:pt x="63632" y="21587"/>
                  <a:pt x="63706" y="21513"/>
                </a:cubicBezTo>
                <a:cubicBezTo>
                  <a:pt x="63744" y="21475"/>
                  <a:pt x="63782" y="21438"/>
                  <a:pt x="63782" y="21324"/>
                </a:cubicBezTo>
                <a:lnTo>
                  <a:pt x="63782" y="21286"/>
                </a:lnTo>
                <a:lnTo>
                  <a:pt x="63631" y="21211"/>
                </a:lnTo>
                <a:close/>
                <a:moveTo>
                  <a:pt x="48092" y="21702"/>
                </a:moveTo>
                <a:cubicBezTo>
                  <a:pt x="47979" y="21702"/>
                  <a:pt x="47903" y="21702"/>
                  <a:pt x="47827" y="21778"/>
                </a:cubicBezTo>
                <a:cubicBezTo>
                  <a:pt x="47638" y="21891"/>
                  <a:pt x="47638" y="22156"/>
                  <a:pt x="47789" y="22232"/>
                </a:cubicBezTo>
                <a:lnTo>
                  <a:pt x="48016" y="22156"/>
                </a:lnTo>
                <a:cubicBezTo>
                  <a:pt x="48016" y="22156"/>
                  <a:pt x="48016" y="22156"/>
                  <a:pt x="48054" y="22118"/>
                </a:cubicBezTo>
                <a:cubicBezTo>
                  <a:pt x="48092" y="22080"/>
                  <a:pt x="48205" y="22005"/>
                  <a:pt x="48205" y="21891"/>
                </a:cubicBezTo>
                <a:cubicBezTo>
                  <a:pt x="48205" y="21854"/>
                  <a:pt x="48205" y="21816"/>
                  <a:pt x="48168" y="21816"/>
                </a:cubicBezTo>
                <a:lnTo>
                  <a:pt x="48092" y="21702"/>
                </a:lnTo>
                <a:close/>
                <a:moveTo>
                  <a:pt x="4500" y="21854"/>
                </a:moveTo>
                <a:cubicBezTo>
                  <a:pt x="4386" y="21854"/>
                  <a:pt x="4273" y="21854"/>
                  <a:pt x="4197" y="21929"/>
                </a:cubicBezTo>
                <a:cubicBezTo>
                  <a:pt x="4122" y="21967"/>
                  <a:pt x="4122" y="22080"/>
                  <a:pt x="4159" y="22232"/>
                </a:cubicBezTo>
                <a:lnTo>
                  <a:pt x="4273" y="22307"/>
                </a:lnTo>
                <a:cubicBezTo>
                  <a:pt x="4386" y="22307"/>
                  <a:pt x="4462" y="22307"/>
                  <a:pt x="4538" y="22269"/>
                </a:cubicBezTo>
                <a:cubicBezTo>
                  <a:pt x="4575" y="22194"/>
                  <a:pt x="4613" y="22118"/>
                  <a:pt x="4613" y="22043"/>
                </a:cubicBezTo>
                <a:cubicBezTo>
                  <a:pt x="4613" y="22005"/>
                  <a:pt x="4613" y="22005"/>
                  <a:pt x="4613" y="21967"/>
                </a:cubicBezTo>
                <a:lnTo>
                  <a:pt x="4500" y="21854"/>
                </a:lnTo>
                <a:close/>
                <a:moveTo>
                  <a:pt x="27325" y="21962"/>
                </a:moveTo>
                <a:cubicBezTo>
                  <a:pt x="27058" y="21962"/>
                  <a:pt x="26995" y="22122"/>
                  <a:pt x="26995" y="22156"/>
                </a:cubicBezTo>
                <a:lnTo>
                  <a:pt x="27146" y="22307"/>
                </a:lnTo>
                <a:lnTo>
                  <a:pt x="27222" y="22307"/>
                </a:lnTo>
                <a:cubicBezTo>
                  <a:pt x="27298" y="22307"/>
                  <a:pt x="27411" y="22307"/>
                  <a:pt x="27449" y="22269"/>
                </a:cubicBezTo>
                <a:cubicBezTo>
                  <a:pt x="27487" y="22232"/>
                  <a:pt x="27525" y="22194"/>
                  <a:pt x="27525" y="22118"/>
                </a:cubicBezTo>
                <a:cubicBezTo>
                  <a:pt x="27525" y="22118"/>
                  <a:pt x="27525" y="22080"/>
                  <a:pt x="27525" y="22043"/>
                </a:cubicBezTo>
                <a:lnTo>
                  <a:pt x="27411" y="21967"/>
                </a:lnTo>
                <a:cubicBezTo>
                  <a:pt x="27380" y="21964"/>
                  <a:pt x="27352" y="21962"/>
                  <a:pt x="27325" y="21962"/>
                </a:cubicBezTo>
                <a:close/>
                <a:moveTo>
                  <a:pt x="36372" y="21854"/>
                </a:moveTo>
                <a:lnTo>
                  <a:pt x="36296" y="21967"/>
                </a:lnTo>
                <a:lnTo>
                  <a:pt x="36296" y="22156"/>
                </a:lnTo>
                <a:lnTo>
                  <a:pt x="36485" y="22269"/>
                </a:lnTo>
                <a:cubicBezTo>
                  <a:pt x="36512" y="22296"/>
                  <a:pt x="36557" y="22323"/>
                  <a:pt x="36635" y="22323"/>
                </a:cubicBezTo>
                <a:cubicBezTo>
                  <a:pt x="36668" y="22323"/>
                  <a:pt x="36705" y="22318"/>
                  <a:pt x="36750" y="22307"/>
                </a:cubicBezTo>
                <a:lnTo>
                  <a:pt x="36863" y="22194"/>
                </a:lnTo>
                <a:lnTo>
                  <a:pt x="36863" y="22043"/>
                </a:lnTo>
                <a:lnTo>
                  <a:pt x="36712" y="21929"/>
                </a:lnTo>
                <a:lnTo>
                  <a:pt x="36598" y="21929"/>
                </a:lnTo>
                <a:cubicBezTo>
                  <a:pt x="36598" y="21929"/>
                  <a:pt x="36598" y="21891"/>
                  <a:pt x="36598" y="21891"/>
                </a:cubicBezTo>
                <a:cubicBezTo>
                  <a:pt x="36561" y="21891"/>
                  <a:pt x="36485" y="21854"/>
                  <a:pt x="36372" y="21854"/>
                </a:cubicBezTo>
                <a:close/>
                <a:moveTo>
                  <a:pt x="15124" y="22005"/>
                </a:moveTo>
                <a:cubicBezTo>
                  <a:pt x="15048" y="22005"/>
                  <a:pt x="15010" y="22005"/>
                  <a:pt x="14972" y="22043"/>
                </a:cubicBezTo>
                <a:cubicBezTo>
                  <a:pt x="14935" y="22080"/>
                  <a:pt x="14897" y="22118"/>
                  <a:pt x="14897" y="22194"/>
                </a:cubicBezTo>
                <a:lnTo>
                  <a:pt x="14897" y="22232"/>
                </a:lnTo>
                <a:lnTo>
                  <a:pt x="14972" y="22269"/>
                </a:lnTo>
                <a:cubicBezTo>
                  <a:pt x="14972" y="22269"/>
                  <a:pt x="14935" y="22232"/>
                  <a:pt x="14935" y="22232"/>
                </a:cubicBezTo>
                <a:lnTo>
                  <a:pt x="14935" y="22232"/>
                </a:lnTo>
                <a:lnTo>
                  <a:pt x="15086" y="22345"/>
                </a:lnTo>
                <a:lnTo>
                  <a:pt x="15199" y="22345"/>
                </a:lnTo>
                <a:lnTo>
                  <a:pt x="15313" y="22307"/>
                </a:lnTo>
                <a:cubicBezTo>
                  <a:pt x="15351" y="22269"/>
                  <a:pt x="15351" y="22232"/>
                  <a:pt x="15351" y="22194"/>
                </a:cubicBezTo>
                <a:cubicBezTo>
                  <a:pt x="15351" y="22080"/>
                  <a:pt x="15237" y="22005"/>
                  <a:pt x="15124" y="22005"/>
                </a:cubicBezTo>
                <a:close/>
                <a:moveTo>
                  <a:pt x="53687" y="21173"/>
                </a:moveTo>
                <a:cubicBezTo>
                  <a:pt x="53612" y="21211"/>
                  <a:pt x="53536" y="21286"/>
                  <a:pt x="53536" y="21324"/>
                </a:cubicBezTo>
                <a:lnTo>
                  <a:pt x="53612" y="21438"/>
                </a:lnTo>
                <a:lnTo>
                  <a:pt x="53574" y="21438"/>
                </a:lnTo>
                <a:cubicBezTo>
                  <a:pt x="53574" y="21438"/>
                  <a:pt x="53612" y="21438"/>
                  <a:pt x="53574" y="21400"/>
                </a:cubicBezTo>
                <a:cubicBezTo>
                  <a:pt x="53544" y="21380"/>
                  <a:pt x="53525" y="21373"/>
                  <a:pt x="53510" y="21373"/>
                </a:cubicBezTo>
                <a:cubicBezTo>
                  <a:pt x="53476" y="21373"/>
                  <a:pt x="53464" y="21408"/>
                  <a:pt x="53404" y="21408"/>
                </a:cubicBezTo>
                <a:cubicBezTo>
                  <a:pt x="53388" y="21408"/>
                  <a:pt x="53370" y="21406"/>
                  <a:pt x="53347" y="21400"/>
                </a:cubicBezTo>
                <a:cubicBezTo>
                  <a:pt x="53347" y="21438"/>
                  <a:pt x="53347" y="21438"/>
                  <a:pt x="53347" y="21438"/>
                </a:cubicBezTo>
                <a:lnTo>
                  <a:pt x="53196" y="21438"/>
                </a:lnTo>
                <a:cubicBezTo>
                  <a:pt x="53196" y="21475"/>
                  <a:pt x="53196" y="21475"/>
                  <a:pt x="53234" y="21513"/>
                </a:cubicBezTo>
                <a:cubicBezTo>
                  <a:pt x="53158" y="21475"/>
                  <a:pt x="53083" y="21438"/>
                  <a:pt x="52969" y="21438"/>
                </a:cubicBezTo>
                <a:lnTo>
                  <a:pt x="52856" y="21551"/>
                </a:lnTo>
                <a:cubicBezTo>
                  <a:pt x="52856" y="21589"/>
                  <a:pt x="52856" y="21589"/>
                  <a:pt x="52856" y="21627"/>
                </a:cubicBezTo>
                <a:lnTo>
                  <a:pt x="52742" y="21702"/>
                </a:lnTo>
                <a:cubicBezTo>
                  <a:pt x="52742" y="21702"/>
                  <a:pt x="52704" y="21740"/>
                  <a:pt x="52704" y="21778"/>
                </a:cubicBezTo>
                <a:cubicBezTo>
                  <a:pt x="52667" y="21816"/>
                  <a:pt x="52629" y="21854"/>
                  <a:pt x="52629" y="21891"/>
                </a:cubicBezTo>
                <a:lnTo>
                  <a:pt x="52667" y="22043"/>
                </a:lnTo>
                <a:cubicBezTo>
                  <a:pt x="52742" y="22043"/>
                  <a:pt x="52780" y="22080"/>
                  <a:pt x="52818" y="22080"/>
                </a:cubicBezTo>
                <a:cubicBezTo>
                  <a:pt x="52780" y="22118"/>
                  <a:pt x="52780" y="22156"/>
                  <a:pt x="52780" y="22269"/>
                </a:cubicBezTo>
                <a:lnTo>
                  <a:pt x="52931" y="22345"/>
                </a:lnTo>
                <a:lnTo>
                  <a:pt x="53045" y="22345"/>
                </a:lnTo>
                <a:lnTo>
                  <a:pt x="53196" y="22232"/>
                </a:lnTo>
                <a:lnTo>
                  <a:pt x="53196" y="22080"/>
                </a:lnTo>
                <a:lnTo>
                  <a:pt x="53045" y="21967"/>
                </a:lnTo>
                <a:cubicBezTo>
                  <a:pt x="53083" y="21929"/>
                  <a:pt x="53083" y="21854"/>
                  <a:pt x="53083" y="21816"/>
                </a:cubicBezTo>
                <a:lnTo>
                  <a:pt x="53309" y="21740"/>
                </a:lnTo>
                <a:lnTo>
                  <a:pt x="53309" y="21702"/>
                </a:lnTo>
                <a:cubicBezTo>
                  <a:pt x="53309" y="21665"/>
                  <a:pt x="53309" y="21665"/>
                  <a:pt x="53309" y="21627"/>
                </a:cubicBezTo>
                <a:cubicBezTo>
                  <a:pt x="53347" y="21665"/>
                  <a:pt x="53423" y="21665"/>
                  <a:pt x="53461" y="21665"/>
                </a:cubicBezTo>
                <a:cubicBezTo>
                  <a:pt x="53536" y="21665"/>
                  <a:pt x="53612" y="21665"/>
                  <a:pt x="53650" y="21627"/>
                </a:cubicBezTo>
                <a:cubicBezTo>
                  <a:pt x="53687" y="21589"/>
                  <a:pt x="53687" y="21589"/>
                  <a:pt x="53687" y="21551"/>
                </a:cubicBezTo>
                <a:cubicBezTo>
                  <a:pt x="53725" y="21627"/>
                  <a:pt x="53801" y="21702"/>
                  <a:pt x="53952" y="21702"/>
                </a:cubicBezTo>
                <a:lnTo>
                  <a:pt x="54103" y="21551"/>
                </a:lnTo>
                <a:lnTo>
                  <a:pt x="54103" y="21400"/>
                </a:lnTo>
                <a:lnTo>
                  <a:pt x="53914" y="21324"/>
                </a:lnTo>
                <a:cubicBezTo>
                  <a:pt x="53914" y="21324"/>
                  <a:pt x="53876" y="21286"/>
                  <a:pt x="53876" y="21286"/>
                </a:cubicBezTo>
                <a:cubicBezTo>
                  <a:pt x="53839" y="21249"/>
                  <a:pt x="53801" y="21173"/>
                  <a:pt x="53687" y="21173"/>
                </a:cubicBezTo>
                <a:close/>
                <a:moveTo>
                  <a:pt x="17868" y="21877"/>
                </a:moveTo>
                <a:cubicBezTo>
                  <a:pt x="17834" y="21877"/>
                  <a:pt x="17801" y="21881"/>
                  <a:pt x="17770" y="21891"/>
                </a:cubicBezTo>
                <a:cubicBezTo>
                  <a:pt x="17657" y="21929"/>
                  <a:pt x="17619" y="22005"/>
                  <a:pt x="17581" y="22080"/>
                </a:cubicBezTo>
                <a:lnTo>
                  <a:pt x="17695" y="22194"/>
                </a:lnTo>
                <a:cubicBezTo>
                  <a:pt x="17695" y="22255"/>
                  <a:pt x="17744" y="22366"/>
                  <a:pt x="17883" y="22366"/>
                </a:cubicBezTo>
                <a:cubicBezTo>
                  <a:pt x="17916" y="22366"/>
                  <a:pt x="17954" y="22359"/>
                  <a:pt x="17997" y="22345"/>
                </a:cubicBezTo>
                <a:lnTo>
                  <a:pt x="18110" y="22269"/>
                </a:lnTo>
                <a:cubicBezTo>
                  <a:pt x="18110" y="22269"/>
                  <a:pt x="18110" y="22232"/>
                  <a:pt x="18110" y="22232"/>
                </a:cubicBezTo>
                <a:cubicBezTo>
                  <a:pt x="18148" y="22194"/>
                  <a:pt x="18186" y="22156"/>
                  <a:pt x="18186" y="22080"/>
                </a:cubicBezTo>
                <a:cubicBezTo>
                  <a:pt x="18186" y="22043"/>
                  <a:pt x="18186" y="22043"/>
                  <a:pt x="18186" y="22005"/>
                </a:cubicBezTo>
                <a:lnTo>
                  <a:pt x="18148" y="21967"/>
                </a:lnTo>
                <a:cubicBezTo>
                  <a:pt x="18065" y="21912"/>
                  <a:pt x="17962" y="21877"/>
                  <a:pt x="17868" y="21877"/>
                </a:cubicBezTo>
                <a:close/>
                <a:moveTo>
                  <a:pt x="341" y="22005"/>
                </a:moveTo>
                <a:cubicBezTo>
                  <a:pt x="190" y="22005"/>
                  <a:pt x="114" y="22080"/>
                  <a:pt x="76" y="22156"/>
                </a:cubicBezTo>
                <a:lnTo>
                  <a:pt x="1" y="22232"/>
                </a:lnTo>
                <a:lnTo>
                  <a:pt x="1" y="22307"/>
                </a:lnTo>
                <a:lnTo>
                  <a:pt x="265" y="22383"/>
                </a:lnTo>
                <a:cubicBezTo>
                  <a:pt x="303" y="22345"/>
                  <a:pt x="454" y="22307"/>
                  <a:pt x="454" y="22194"/>
                </a:cubicBezTo>
                <a:cubicBezTo>
                  <a:pt x="454" y="22156"/>
                  <a:pt x="454" y="22118"/>
                  <a:pt x="454" y="22118"/>
                </a:cubicBezTo>
                <a:lnTo>
                  <a:pt x="341" y="22005"/>
                </a:lnTo>
                <a:close/>
                <a:moveTo>
                  <a:pt x="53826" y="21912"/>
                </a:moveTo>
                <a:cubicBezTo>
                  <a:pt x="53784" y="21912"/>
                  <a:pt x="53738" y="21917"/>
                  <a:pt x="53687" y="21929"/>
                </a:cubicBezTo>
                <a:lnTo>
                  <a:pt x="53574" y="22043"/>
                </a:lnTo>
                <a:lnTo>
                  <a:pt x="53574" y="22307"/>
                </a:lnTo>
                <a:lnTo>
                  <a:pt x="53763" y="22383"/>
                </a:lnTo>
                <a:cubicBezTo>
                  <a:pt x="53801" y="22383"/>
                  <a:pt x="53839" y="22421"/>
                  <a:pt x="53876" y="22421"/>
                </a:cubicBezTo>
                <a:cubicBezTo>
                  <a:pt x="53902" y="22421"/>
                  <a:pt x="53944" y="22437"/>
                  <a:pt x="53991" y="22437"/>
                </a:cubicBezTo>
                <a:cubicBezTo>
                  <a:pt x="54015" y="22437"/>
                  <a:pt x="54040" y="22433"/>
                  <a:pt x="54066" y="22421"/>
                </a:cubicBezTo>
                <a:cubicBezTo>
                  <a:pt x="54103" y="22421"/>
                  <a:pt x="54141" y="22383"/>
                  <a:pt x="54141" y="22307"/>
                </a:cubicBezTo>
                <a:cubicBezTo>
                  <a:pt x="54255" y="22307"/>
                  <a:pt x="54406" y="22269"/>
                  <a:pt x="54406" y="22118"/>
                </a:cubicBezTo>
                <a:cubicBezTo>
                  <a:pt x="54406" y="22080"/>
                  <a:pt x="54406" y="22080"/>
                  <a:pt x="54368" y="22043"/>
                </a:cubicBezTo>
                <a:lnTo>
                  <a:pt x="54255" y="21967"/>
                </a:lnTo>
                <a:cubicBezTo>
                  <a:pt x="54141" y="21967"/>
                  <a:pt x="54103" y="21967"/>
                  <a:pt x="54028" y="21929"/>
                </a:cubicBezTo>
                <a:cubicBezTo>
                  <a:pt x="53977" y="21929"/>
                  <a:pt x="53910" y="21912"/>
                  <a:pt x="53826" y="21912"/>
                </a:cubicBezTo>
                <a:close/>
                <a:moveTo>
                  <a:pt x="32704" y="21929"/>
                </a:moveTo>
                <a:lnTo>
                  <a:pt x="32553" y="22080"/>
                </a:lnTo>
                <a:cubicBezTo>
                  <a:pt x="32515" y="22118"/>
                  <a:pt x="32440" y="22194"/>
                  <a:pt x="32477" y="22307"/>
                </a:cubicBezTo>
                <a:lnTo>
                  <a:pt x="32629" y="22421"/>
                </a:lnTo>
                <a:cubicBezTo>
                  <a:pt x="32666" y="22421"/>
                  <a:pt x="32666" y="22421"/>
                  <a:pt x="32742" y="22458"/>
                </a:cubicBezTo>
                <a:lnTo>
                  <a:pt x="32931" y="22345"/>
                </a:lnTo>
                <a:lnTo>
                  <a:pt x="32931" y="22232"/>
                </a:lnTo>
                <a:cubicBezTo>
                  <a:pt x="32931" y="21967"/>
                  <a:pt x="32818" y="21929"/>
                  <a:pt x="32704" y="21929"/>
                </a:cubicBezTo>
                <a:close/>
                <a:moveTo>
                  <a:pt x="2874" y="22043"/>
                </a:moveTo>
                <a:lnTo>
                  <a:pt x="2647" y="22156"/>
                </a:lnTo>
                <a:cubicBezTo>
                  <a:pt x="2647" y="22194"/>
                  <a:pt x="2647" y="22194"/>
                  <a:pt x="2647" y="22194"/>
                </a:cubicBezTo>
                <a:cubicBezTo>
                  <a:pt x="2647" y="22194"/>
                  <a:pt x="2647" y="22232"/>
                  <a:pt x="2647" y="22232"/>
                </a:cubicBezTo>
                <a:cubicBezTo>
                  <a:pt x="2609" y="22269"/>
                  <a:pt x="2572" y="22307"/>
                  <a:pt x="2534" y="22383"/>
                </a:cubicBezTo>
                <a:lnTo>
                  <a:pt x="2647" y="22496"/>
                </a:lnTo>
                <a:cubicBezTo>
                  <a:pt x="2698" y="22509"/>
                  <a:pt x="2740" y="22513"/>
                  <a:pt x="2776" y="22513"/>
                </a:cubicBezTo>
                <a:cubicBezTo>
                  <a:pt x="2849" y="22513"/>
                  <a:pt x="2899" y="22496"/>
                  <a:pt x="2950" y="22496"/>
                </a:cubicBezTo>
                <a:cubicBezTo>
                  <a:pt x="2987" y="22458"/>
                  <a:pt x="2987" y="22458"/>
                  <a:pt x="3025" y="22458"/>
                </a:cubicBezTo>
                <a:lnTo>
                  <a:pt x="3176" y="22345"/>
                </a:lnTo>
                <a:cubicBezTo>
                  <a:pt x="3176" y="22345"/>
                  <a:pt x="3176" y="22345"/>
                  <a:pt x="3176" y="22307"/>
                </a:cubicBezTo>
                <a:cubicBezTo>
                  <a:pt x="3176" y="22156"/>
                  <a:pt x="3025" y="22080"/>
                  <a:pt x="2950" y="22080"/>
                </a:cubicBezTo>
                <a:cubicBezTo>
                  <a:pt x="2912" y="22043"/>
                  <a:pt x="2874" y="22043"/>
                  <a:pt x="2874" y="22043"/>
                </a:cubicBezTo>
                <a:close/>
                <a:moveTo>
                  <a:pt x="62198" y="22076"/>
                </a:moveTo>
                <a:cubicBezTo>
                  <a:pt x="62173" y="22076"/>
                  <a:pt x="62147" y="22078"/>
                  <a:pt x="62119" y="22080"/>
                </a:cubicBezTo>
                <a:lnTo>
                  <a:pt x="62005" y="22194"/>
                </a:lnTo>
                <a:lnTo>
                  <a:pt x="62005" y="22383"/>
                </a:lnTo>
                <a:lnTo>
                  <a:pt x="62156" y="22496"/>
                </a:lnTo>
                <a:cubicBezTo>
                  <a:pt x="62270" y="22496"/>
                  <a:pt x="62345" y="22534"/>
                  <a:pt x="62383" y="22534"/>
                </a:cubicBezTo>
                <a:lnTo>
                  <a:pt x="62572" y="22421"/>
                </a:lnTo>
                <a:cubicBezTo>
                  <a:pt x="62537" y="22281"/>
                  <a:pt x="62502" y="22076"/>
                  <a:pt x="62198" y="22076"/>
                </a:cubicBezTo>
                <a:close/>
                <a:moveTo>
                  <a:pt x="25143" y="22269"/>
                </a:moveTo>
                <a:cubicBezTo>
                  <a:pt x="24954" y="22307"/>
                  <a:pt x="24840" y="22383"/>
                  <a:pt x="24878" y="22534"/>
                </a:cubicBezTo>
                <a:lnTo>
                  <a:pt x="25029" y="22610"/>
                </a:lnTo>
                <a:lnTo>
                  <a:pt x="25105" y="22610"/>
                </a:lnTo>
                <a:cubicBezTo>
                  <a:pt x="25143" y="22610"/>
                  <a:pt x="25332" y="22610"/>
                  <a:pt x="25332" y="22458"/>
                </a:cubicBezTo>
                <a:lnTo>
                  <a:pt x="25294" y="22383"/>
                </a:lnTo>
                <a:cubicBezTo>
                  <a:pt x="25294" y="22421"/>
                  <a:pt x="25294" y="22421"/>
                  <a:pt x="25294" y="22421"/>
                </a:cubicBezTo>
                <a:lnTo>
                  <a:pt x="25143" y="22269"/>
                </a:lnTo>
                <a:close/>
                <a:moveTo>
                  <a:pt x="30562" y="22248"/>
                </a:moveTo>
                <a:cubicBezTo>
                  <a:pt x="30528" y="22248"/>
                  <a:pt x="30499" y="22257"/>
                  <a:pt x="30474" y="22269"/>
                </a:cubicBezTo>
                <a:cubicBezTo>
                  <a:pt x="30322" y="22307"/>
                  <a:pt x="30322" y="22534"/>
                  <a:pt x="30474" y="22610"/>
                </a:cubicBezTo>
                <a:cubicBezTo>
                  <a:pt x="30504" y="22610"/>
                  <a:pt x="30534" y="22616"/>
                  <a:pt x="30569" y="22616"/>
                </a:cubicBezTo>
                <a:cubicBezTo>
                  <a:pt x="30622" y="22616"/>
                  <a:pt x="30685" y="22602"/>
                  <a:pt x="30776" y="22534"/>
                </a:cubicBezTo>
                <a:lnTo>
                  <a:pt x="30814" y="22383"/>
                </a:lnTo>
                <a:cubicBezTo>
                  <a:pt x="30713" y="22282"/>
                  <a:pt x="30629" y="22248"/>
                  <a:pt x="30562" y="22248"/>
                </a:cubicBezTo>
                <a:close/>
                <a:moveTo>
                  <a:pt x="48281" y="22194"/>
                </a:moveTo>
                <a:lnTo>
                  <a:pt x="48168" y="22307"/>
                </a:lnTo>
                <a:lnTo>
                  <a:pt x="48168" y="22534"/>
                </a:lnTo>
                <a:lnTo>
                  <a:pt x="48281" y="22685"/>
                </a:lnTo>
                <a:lnTo>
                  <a:pt x="48546" y="22685"/>
                </a:lnTo>
                <a:lnTo>
                  <a:pt x="48659" y="22534"/>
                </a:lnTo>
                <a:lnTo>
                  <a:pt x="48659" y="22307"/>
                </a:lnTo>
                <a:lnTo>
                  <a:pt x="48546" y="22194"/>
                </a:lnTo>
                <a:close/>
                <a:moveTo>
                  <a:pt x="31721" y="22080"/>
                </a:moveTo>
                <a:lnTo>
                  <a:pt x="31570" y="22232"/>
                </a:lnTo>
                <a:cubicBezTo>
                  <a:pt x="31608" y="22269"/>
                  <a:pt x="31570" y="22345"/>
                  <a:pt x="31570" y="22383"/>
                </a:cubicBezTo>
                <a:cubicBezTo>
                  <a:pt x="31570" y="22421"/>
                  <a:pt x="31532" y="22458"/>
                  <a:pt x="31532" y="22496"/>
                </a:cubicBezTo>
                <a:cubicBezTo>
                  <a:pt x="31532" y="22610"/>
                  <a:pt x="31608" y="22648"/>
                  <a:pt x="31721" y="22685"/>
                </a:cubicBezTo>
                <a:lnTo>
                  <a:pt x="31721" y="22648"/>
                </a:lnTo>
                <a:cubicBezTo>
                  <a:pt x="31789" y="22716"/>
                  <a:pt x="31857" y="22729"/>
                  <a:pt x="31917" y="22729"/>
                </a:cubicBezTo>
                <a:cubicBezTo>
                  <a:pt x="31957" y="22729"/>
                  <a:pt x="31993" y="22723"/>
                  <a:pt x="32024" y="22723"/>
                </a:cubicBezTo>
                <a:lnTo>
                  <a:pt x="32099" y="22572"/>
                </a:lnTo>
                <a:cubicBezTo>
                  <a:pt x="32061" y="22534"/>
                  <a:pt x="32061" y="22458"/>
                  <a:pt x="32061" y="22421"/>
                </a:cubicBezTo>
                <a:cubicBezTo>
                  <a:pt x="32099" y="22383"/>
                  <a:pt x="32099" y="22345"/>
                  <a:pt x="32099" y="22307"/>
                </a:cubicBezTo>
                <a:cubicBezTo>
                  <a:pt x="32099" y="22307"/>
                  <a:pt x="32099" y="22194"/>
                  <a:pt x="32024" y="22156"/>
                </a:cubicBezTo>
                <a:cubicBezTo>
                  <a:pt x="31910" y="22080"/>
                  <a:pt x="31797" y="22080"/>
                  <a:pt x="31721" y="22080"/>
                </a:cubicBezTo>
                <a:close/>
                <a:moveTo>
                  <a:pt x="47185" y="22232"/>
                </a:moveTo>
                <a:lnTo>
                  <a:pt x="47109" y="22269"/>
                </a:lnTo>
                <a:cubicBezTo>
                  <a:pt x="46996" y="22383"/>
                  <a:pt x="46996" y="22458"/>
                  <a:pt x="46996" y="22610"/>
                </a:cubicBezTo>
                <a:lnTo>
                  <a:pt x="47109" y="22723"/>
                </a:lnTo>
                <a:cubicBezTo>
                  <a:pt x="47142" y="22734"/>
                  <a:pt x="47172" y="22739"/>
                  <a:pt x="47200" y="22739"/>
                </a:cubicBezTo>
                <a:cubicBezTo>
                  <a:pt x="47267" y="22739"/>
                  <a:pt x="47320" y="22712"/>
                  <a:pt x="47374" y="22685"/>
                </a:cubicBezTo>
                <a:cubicBezTo>
                  <a:pt x="47411" y="22648"/>
                  <a:pt x="47487" y="22572"/>
                  <a:pt x="47487" y="22496"/>
                </a:cubicBezTo>
                <a:cubicBezTo>
                  <a:pt x="47487" y="22421"/>
                  <a:pt x="47411" y="22345"/>
                  <a:pt x="47374" y="22269"/>
                </a:cubicBezTo>
                <a:cubicBezTo>
                  <a:pt x="47298" y="22232"/>
                  <a:pt x="47260" y="22232"/>
                  <a:pt x="47185" y="22232"/>
                </a:cubicBezTo>
                <a:close/>
                <a:moveTo>
                  <a:pt x="11864" y="22377"/>
                </a:moveTo>
                <a:cubicBezTo>
                  <a:pt x="11802" y="22377"/>
                  <a:pt x="11743" y="22399"/>
                  <a:pt x="11721" y="22421"/>
                </a:cubicBezTo>
                <a:cubicBezTo>
                  <a:pt x="11608" y="22458"/>
                  <a:pt x="11570" y="22534"/>
                  <a:pt x="11570" y="22572"/>
                </a:cubicBezTo>
                <a:lnTo>
                  <a:pt x="11570" y="22648"/>
                </a:lnTo>
                <a:lnTo>
                  <a:pt x="11721" y="22723"/>
                </a:lnTo>
                <a:cubicBezTo>
                  <a:pt x="11721" y="22761"/>
                  <a:pt x="11797" y="22799"/>
                  <a:pt x="11872" y="22837"/>
                </a:cubicBezTo>
                <a:lnTo>
                  <a:pt x="12023" y="22723"/>
                </a:lnTo>
                <a:lnTo>
                  <a:pt x="12023" y="22685"/>
                </a:lnTo>
                <a:lnTo>
                  <a:pt x="12099" y="22648"/>
                </a:lnTo>
                <a:cubicBezTo>
                  <a:pt x="12099" y="22610"/>
                  <a:pt x="12099" y="22572"/>
                  <a:pt x="12099" y="22572"/>
                </a:cubicBezTo>
                <a:cubicBezTo>
                  <a:pt x="12099" y="22496"/>
                  <a:pt x="12061" y="22421"/>
                  <a:pt x="11986" y="22421"/>
                </a:cubicBezTo>
                <a:cubicBezTo>
                  <a:pt x="11954" y="22389"/>
                  <a:pt x="11908" y="22377"/>
                  <a:pt x="11864" y="22377"/>
                </a:cubicBezTo>
                <a:close/>
                <a:moveTo>
                  <a:pt x="66315" y="22534"/>
                </a:moveTo>
                <a:cubicBezTo>
                  <a:pt x="66126" y="22534"/>
                  <a:pt x="66013" y="22610"/>
                  <a:pt x="66051" y="22799"/>
                </a:cubicBezTo>
                <a:lnTo>
                  <a:pt x="66202" y="22874"/>
                </a:lnTo>
                <a:lnTo>
                  <a:pt x="66315" y="22874"/>
                </a:lnTo>
                <a:lnTo>
                  <a:pt x="66429" y="22761"/>
                </a:lnTo>
                <a:cubicBezTo>
                  <a:pt x="66466" y="22761"/>
                  <a:pt x="66504" y="22723"/>
                  <a:pt x="66504" y="22685"/>
                </a:cubicBezTo>
                <a:lnTo>
                  <a:pt x="66315" y="22534"/>
                </a:lnTo>
                <a:close/>
                <a:moveTo>
                  <a:pt x="66655" y="22421"/>
                </a:moveTo>
                <a:lnTo>
                  <a:pt x="66542" y="22534"/>
                </a:lnTo>
                <a:lnTo>
                  <a:pt x="66542" y="22572"/>
                </a:lnTo>
                <a:cubicBezTo>
                  <a:pt x="66542" y="22685"/>
                  <a:pt x="66580" y="22761"/>
                  <a:pt x="66618" y="22837"/>
                </a:cubicBezTo>
                <a:lnTo>
                  <a:pt x="66731" y="22874"/>
                </a:lnTo>
                <a:cubicBezTo>
                  <a:pt x="66845" y="22874"/>
                  <a:pt x="66920" y="22837"/>
                  <a:pt x="66996" y="22799"/>
                </a:cubicBezTo>
                <a:lnTo>
                  <a:pt x="67034" y="22723"/>
                </a:lnTo>
                <a:cubicBezTo>
                  <a:pt x="67034" y="22723"/>
                  <a:pt x="67034" y="22685"/>
                  <a:pt x="67034" y="22685"/>
                </a:cubicBezTo>
                <a:cubicBezTo>
                  <a:pt x="67034" y="22572"/>
                  <a:pt x="66996" y="22534"/>
                  <a:pt x="66958" y="22496"/>
                </a:cubicBezTo>
                <a:cubicBezTo>
                  <a:pt x="66882" y="22458"/>
                  <a:pt x="66807" y="22421"/>
                  <a:pt x="66655" y="22421"/>
                </a:cubicBezTo>
                <a:close/>
                <a:moveTo>
                  <a:pt x="87463" y="22320"/>
                </a:moveTo>
                <a:cubicBezTo>
                  <a:pt x="87400" y="22320"/>
                  <a:pt x="87343" y="22339"/>
                  <a:pt x="87298" y="22383"/>
                </a:cubicBezTo>
                <a:cubicBezTo>
                  <a:pt x="87223" y="22458"/>
                  <a:pt x="87185" y="22572"/>
                  <a:pt x="87185" y="22648"/>
                </a:cubicBezTo>
                <a:cubicBezTo>
                  <a:pt x="87185" y="22685"/>
                  <a:pt x="87185" y="22723"/>
                  <a:pt x="87185" y="22761"/>
                </a:cubicBezTo>
                <a:lnTo>
                  <a:pt x="87336" y="22874"/>
                </a:lnTo>
                <a:cubicBezTo>
                  <a:pt x="87639" y="22874"/>
                  <a:pt x="87677" y="22761"/>
                  <a:pt x="87677" y="22610"/>
                </a:cubicBezTo>
                <a:cubicBezTo>
                  <a:pt x="87677" y="22572"/>
                  <a:pt x="87677" y="22534"/>
                  <a:pt x="87714" y="22496"/>
                </a:cubicBezTo>
                <a:lnTo>
                  <a:pt x="87601" y="22345"/>
                </a:lnTo>
                <a:cubicBezTo>
                  <a:pt x="87554" y="22329"/>
                  <a:pt x="87507" y="22320"/>
                  <a:pt x="87463" y="22320"/>
                </a:cubicBezTo>
                <a:close/>
                <a:moveTo>
                  <a:pt x="79510" y="22534"/>
                </a:moveTo>
                <a:lnTo>
                  <a:pt x="79359" y="22648"/>
                </a:lnTo>
                <a:lnTo>
                  <a:pt x="79359" y="22799"/>
                </a:lnTo>
                <a:lnTo>
                  <a:pt x="79510" y="22912"/>
                </a:lnTo>
                <a:lnTo>
                  <a:pt x="79699" y="22912"/>
                </a:lnTo>
                <a:lnTo>
                  <a:pt x="79813" y="22799"/>
                </a:lnTo>
                <a:lnTo>
                  <a:pt x="79813" y="22648"/>
                </a:lnTo>
                <a:lnTo>
                  <a:pt x="79699" y="22534"/>
                </a:lnTo>
                <a:close/>
                <a:moveTo>
                  <a:pt x="487" y="22581"/>
                </a:moveTo>
                <a:cubicBezTo>
                  <a:pt x="454" y="22581"/>
                  <a:pt x="417" y="22591"/>
                  <a:pt x="379" y="22610"/>
                </a:cubicBezTo>
                <a:cubicBezTo>
                  <a:pt x="303" y="22648"/>
                  <a:pt x="265" y="22723"/>
                  <a:pt x="265" y="22799"/>
                </a:cubicBezTo>
                <a:cubicBezTo>
                  <a:pt x="265" y="22874"/>
                  <a:pt x="303" y="22950"/>
                  <a:pt x="417" y="22988"/>
                </a:cubicBezTo>
                <a:cubicBezTo>
                  <a:pt x="454" y="22988"/>
                  <a:pt x="530" y="22988"/>
                  <a:pt x="606" y="22950"/>
                </a:cubicBezTo>
                <a:cubicBezTo>
                  <a:pt x="643" y="22912"/>
                  <a:pt x="681" y="22837"/>
                  <a:pt x="681" y="22799"/>
                </a:cubicBezTo>
                <a:cubicBezTo>
                  <a:pt x="681" y="22723"/>
                  <a:pt x="643" y="22648"/>
                  <a:pt x="568" y="22610"/>
                </a:cubicBezTo>
                <a:cubicBezTo>
                  <a:pt x="549" y="22591"/>
                  <a:pt x="520" y="22581"/>
                  <a:pt x="487" y="22581"/>
                </a:cubicBezTo>
                <a:close/>
                <a:moveTo>
                  <a:pt x="21415" y="22593"/>
                </a:moveTo>
                <a:cubicBezTo>
                  <a:pt x="21391" y="22593"/>
                  <a:pt x="21362" y="22597"/>
                  <a:pt x="21324" y="22610"/>
                </a:cubicBezTo>
                <a:lnTo>
                  <a:pt x="21211" y="22723"/>
                </a:lnTo>
                <a:lnTo>
                  <a:pt x="21211" y="22799"/>
                </a:lnTo>
                <a:lnTo>
                  <a:pt x="21324" y="22912"/>
                </a:lnTo>
                <a:cubicBezTo>
                  <a:pt x="21362" y="22950"/>
                  <a:pt x="21400" y="22950"/>
                  <a:pt x="21438" y="22988"/>
                </a:cubicBezTo>
                <a:lnTo>
                  <a:pt x="21627" y="22837"/>
                </a:lnTo>
                <a:cubicBezTo>
                  <a:pt x="21589" y="22761"/>
                  <a:pt x="21589" y="22685"/>
                  <a:pt x="21513" y="22610"/>
                </a:cubicBezTo>
                <a:cubicBezTo>
                  <a:pt x="21488" y="22610"/>
                  <a:pt x="21463" y="22593"/>
                  <a:pt x="21415" y="22593"/>
                </a:cubicBezTo>
                <a:close/>
                <a:moveTo>
                  <a:pt x="3403" y="22648"/>
                </a:moveTo>
                <a:cubicBezTo>
                  <a:pt x="3290" y="22648"/>
                  <a:pt x="3214" y="22648"/>
                  <a:pt x="3176" y="22685"/>
                </a:cubicBezTo>
                <a:cubicBezTo>
                  <a:pt x="3139" y="22723"/>
                  <a:pt x="3063" y="22799"/>
                  <a:pt x="3063" y="22874"/>
                </a:cubicBezTo>
                <a:lnTo>
                  <a:pt x="3063" y="22912"/>
                </a:lnTo>
                <a:lnTo>
                  <a:pt x="3214" y="23026"/>
                </a:lnTo>
                <a:cubicBezTo>
                  <a:pt x="3290" y="23026"/>
                  <a:pt x="3403" y="23026"/>
                  <a:pt x="3441" y="22988"/>
                </a:cubicBezTo>
                <a:cubicBezTo>
                  <a:pt x="3479" y="22950"/>
                  <a:pt x="3517" y="22874"/>
                  <a:pt x="3517" y="22799"/>
                </a:cubicBezTo>
                <a:lnTo>
                  <a:pt x="3517" y="22761"/>
                </a:lnTo>
                <a:lnTo>
                  <a:pt x="3403" y="22648"/>
                </a:lnTo>
                <a:close/>
                <a:moveTo>
                  <a:pt x="48432" y="22685"/>
                </a:moveTo>
                <a:cubicBezTo>
                  <a:pt x="48205" y="22685"/>
                  <a:pt x="48130" y="22799"/>
                  <a:pt x="48168" y="22950"/>
                </a:cubicBezTo>
                <a:lnTo>
                  <a:pt x="48281" y="23026"/>
                </a:lnTo>
                <a:lnTo>
                  <a:pt x="48394" y="23026"/>
                </a:lnTo>
                <a:lnTo>
                  <a:pt x="48546" y="22912"/>
                </a:lnTo>
                <a:cubicBezTo>
                  <a:pt x="48546" y="22912"/>
                  <a:pt x="48583" y="22874"/>
                  <a:pt x="48583" y="22837"/>
                </a:cubicBezTo>
                <a:lnTo>
                  <a:pt x="48432" y="22685"/>
                </a:lnTo>
                <a:close/>
                <a:moveTo>
                  <a:pt x="71911" y="22648"/>
                </a:moveTo>
                <a:lnTo>
                  <a:pt x="71759" y="22761"/>
                </a:lnTo>
                <a:lnTo>
                  <a:pt x="71759" y="22912"/>
                </a:lnTo>
                <a:lnTo>
                  <a:pt x="71873" y="23026"/>
                </a:lnTo>
                <a:cubicBezTo>
                  <a:pt x="71916" y="23038"/>
                  <a:pt x="71955" y="23043"/>
                  <a:pt x="71989" y="23043"/>
                </a:cubicBezTo>
                <a:cubicBezTo>
                  <a:pt x="72161" y="23043"/>
                  <a:pt x="72219" y="22906"/>
                  <a:pt x="72251" y="22874"/>
                </a:cubicBezTo>
                <a:cubicBezTo>
                  <a:pt x="72251" y="22837"/>
                  <a:pt x="72251" y="22837"/>
                  <a:pt x="72251" y="22837"/>
                </a:cubicBezTo>
                <a:lnTo>
                  <a:pt x="72138" y="22648"/>
                </a:lnTo>
                <a:close/>
                <a:moveTo>
                  <a:pt x="54784" y="22345"/>
                </a:moveTo>
                <a:cubicBezTo>
                  <a:pt x="54595" y="22345"/>
                  <a:pt x="54481" y="22421"/>
                  <a:pt x="54481" y="22534"/>
                </a:cubicBezTo>
                <a:lnTo>
                  <a:pt x="54519" y="22648"/>
                </a:lnTo>
                <a:cubicBezTo>
                  <a:pt x="54557" y="22685"/>
                  <a:pt x="54633" y="22685"/>
                  <a:pt x="54670" y="22685"/>
                </a:cubicBezTo>
                <a:lnTo>
                  <a:pt x="54633" y="22723"/>
                </a:lnTo>
                <a:cubicBezTo>
                  <a:pt x="54595" y="22723"/>
                  <a:pt x="54595" y="22761"/>
                  <a:pt x="54557" y="22761"/>
                </a:cubicBezTo>
                <a:cubicBezTo>
                  <a:pt x="54519" y="22799"/>
                  <a:pt x="54406" y="22837"/>
                  <a:pt x="54406" y="22912"/>
                </a:cubicBezTo>
                <a:cubicBezTo>
                  <a:pt x="54406" y="23026"/>
                  <a:pt x="54519" y="23063"/>
                  <a:pt x="54557" y="23063"/>
                </a:cubicBezTo>
                <a:lnTo>
                  <a:pt x="54595" y="23063"/>
                </a:lnTo>
                <a:lnTo>
                  <a:pt x="54633" y="23139"/>
                </a:lnTo>
                <a:lnTo>
                  <a:pt x="54746" y="23139"/>
                </a:lnTo>
                <a:cubicBezTo>
                  <a:pt x="54935" y="23101"/>
                  <a:pt x="54935" y="23026"/>
                  <a:pt x="54935" y="22988"/>
                </a:cubicBezTo>
                <a:lnTo>
                  <a:pt x="54935" y="22950"/>
                </a:lnTo>
                <a:lnTo>
                  <a:pt x="54859" y="22874"/>
                </a:lnTo>
                <a:cubicBezTo>
                  <a:pt x="54935" y="22837"/>
                  <a:pt x="54935" y="22723"/>
                  <a:pt x="54859" y="22685"/>
                </a:cubicBezTo>
                <a:lnTo>
                  <a:pt x="55049" y="22648"/>
                </a:lnTo>
                <a:cubicBezTo>
                  <a:pt x="55049" y="22610"/>
                  <a:pt x="55049" y="22572"/>
                  <a:pt x="55049" y="22572"/>
                </a:cubicBezTo>
                <a:cubicBezTo>
                  <a:pt x="55049" y="22421"/>
                  <a:pt x="54935" y="22345"/>
                  <a:pt x="54784" y="22345"/>
                </a:cubicBezTo>
                <a:close/>
                <a:moveTo>
                  <a:pt x="17468" y="22799"/>
                </a:moveTo>
                <a:lnTo>
                  <a:pt x="17317" y="22950"/>
                </a:lnTo>
                <a:cubicBezTo>
                  <a:pt x="17317" y="23026"/>
                  <a:pt x="17279" y="23026"/>
                  <a:pt x="17279" y="23026"/>
                </a:cubicBezTo>
                <a:lnTo>
                  <a:pt x="17279" y="23215"/>
                </a:lnTo>
                <a:cubicBezTo>
                  <a:pt x="17317" y="23252"/>
                  <a:pt x="17392" y="23252"/>
                  <a:pt x="17468" y="23252"/>
                </a:cubicBezTo>
                <a:cubicBezTo>
                  <a:pt x="17581" y="23252"/>
                  <a:pt x="17695" y="23215"/>
                  <a:pt x="17770" y="23139"/>
                </a:cubicBezTo>
                <a:lnTo>
                  <a:pt x="17770" y="22988"/>
                </a:lnTo>
                <a:cubicBezTo>
                  <a:pt x="17732" y="22950"/>
                  <a:pt x="17732" y="22950"/>
                  <a:pt x="17695" y="22912"/>
                </a:cubicBezTo>
                <a:cubicBezTo>
                  <a:pt x="17657" y="22874"/>
                  <a:pt x="17581" y="22799"/>
                  <a:pt x="17468" y="22799"/>
                </a:cubicBezTo>
                <a:close/>
                <a:moveTo>
                  <a:pt x="75238" y="22799"/>
                </a:moveTo>
                <a:lnTo>
                  <a:pt x="75087" y="22912"/>
                </a:lnTo>
                <a:cubicBezTo>
                  <a:pt x="75087" y="22950"/>
                  <a:pt x="75087" y="22950"/>
                  <a:pt x="75087" y="22950"/>
                </a:cubicBezTo>
                <a:lnTo>
                  <a:pt x="75238" y="22950"/>
                </a:lnTo>
                <a:lnTo>
                  <a:pt x="75087" y="22988"/>
                </a:lnTo>
                <a:cubicBezTo>
                  <a:pt x="75087" y="23063"/>
                  <a:pt x="75087" y="23215"/>
                  <a:pt x="75238" y="23252"/>
                </a:cubicBezTo>
                <a:lnTo>
                  <a:pt x="75427" y="23139"/>
                </a:lnTo>
                <a:cubicBezTo>
                  <a:pt x="75465" y="23101"/>
                  <a:pt x="75540" y="23063"/>
                  <a:pt x="75540" y="22950"/>
                </a:cubicBezTo>
                <a:cubicBezTo>
                  <a:pt x="75540" y="22950"/>
                  <a:pt x="75540" y="22912"/>
                  <a:pt x="75540" y="22874"/>
                </a:cubicBezTo>
                <a:lnTo>
                  <a:pt x="75389" y="22799"/>
                </a:lnTo>
                <a:close/>
                <a:moveTo>
                  <a:pt x="65748" y="22950"/>
                </a:moveTo>
                <a:lnTo>
                  <a:pt x="65559" y="23063"/>
                </a:lnTo>
                <a:cubicBezTo>
                  <a:pt x="65559" y="23026"/>
                  <a:pt x="65597" y="23026"/>
                  <a:pt x="65559" y="23026"/>
                </a:cubicBezTo>
                <a:cubicBezTo>
                  <a:pt x="65521" y="23026"/>
                  <a:pt x="65370" y="23063"/>
                  <a:pt x="65370" y="23215"/>
                </a:cubicBezTo>
                <a:lnTo>
                  <a:pt x="65408" y="23290"/>
                </a:lnTo>
                <a:cubicBezTo>
                  <a:pt x="65483" y="23366"/>
                  <a:pt x="65559" y="23404"/>
                  <a:pt x="65672" y="23404"/>
                </a:cubicBezTo>
                <a:cubicBezTo>
                  <a:pt x="65824" y="23366"/>
                  <a:pt x="65899" y="23252"/>
                  <a:pt x="65899" y="23139"/>
                </a:cubicBezTo>
                <a:cubicBezTo>
                  <a:pt x="65899" y="23063"/>
                  <a:pt x="65862" y="22988"/>
                  <a:pt x="65748" y="22950"/>
                </a:cubicBezTo>
                <a:close/>
                <a:moveTo>
                  <a:pt x="61325" y="22799"/>
                </a:moveTo>
                <a:lnTo>
                  <a:pt x="61211" y="22837"/>
                </a:lnTo>
                <a:cubicBezTo>
                  <a:pt x="61136" y="22874"/>
                  <a:pt x="60984" y="22988"/>
                  <a:pt x="60984" y="23139"/>
                </a:cubicBezTo>
                <a:cubicBezTo>
                  <a:pt x="60984" y="23215"/>
                  <a:pt x="61022" y="23252"/>
                  <a:pt x="61060" y="23328"/>
                </a:cubicBezTo>
                <a:lnTo>
                  <a:pt x="61136" y="23404"/>
                </a:lnTo>
                <a:cubicBezTo>
                  <a:pt x="61170" y="23411"/>
                  <a:pt x="61201" y="23414"/>
                  <a:pt x="61229" y="23414"/>
                </a:cubicBezTo>
                <a:cubicBezTo>
                  <a:pt x="61352" y="23414"/>
                  <a:pt x="61414" y="23352"/>
                  <a:pt x="61476" y="23290"/>
                </a:cubicBezTo>
                <a:cubicBezTo>
                  <a:pt x="61589" y="23290"/>
                  <a:pt x="61665" y="23215"/>
                  <a:pt x="61665" y="23139"/>
                </a:cubicBezTo>
                <a:lnTo>
                  <a:pt x="61589" y="23026"/>
                </a:lnTo>
                <a:cubicBezTo>
                  <a:pt x="61589" y="23026"/>
                  <a:pt x="61589" y="22988"/>
                  <a:pt x="61551" y="22950"/>
                </a:cubicBezTo>
                <a:cubicBezTo>
                  <a:pt x="61551" y="22912"/>
                  <a:pt x="61476" y="22799"/>
                  <a:pt x="61325" y="22799"/>
                </a:cubicBezTo>
                <a:close/>
                <a:moveTo>
                  <a:pt x="37558" y="23048"/>
                </a:moveTo>
                <a:cubicBezTo>
                  <a:pt x="37531" y="23048"/>
                  <a:pt x="37501" y="23052"/>
                  <a:pt x="37468" y="23063"/>
                </a:cubicBezTo>
                <a:lnTo>
                  <a:pt x="37355" y="23177"/>
                </a:lnTo>
                <a:lnTo>
                  <a:pt x="37355" y="23328"/>
                </a:lnTo>
                <a:lnTo>
                  <a:pt x="37506" y="23441"/>
                </a:lnTo>
                <a:lnTo>
                  <a:pt x="37695" y="23441"/>
                </a:lnTo>
                <a:lnTo>
                  <a:pt x="37808" y="23328"/>
                </a:lnTo>
                <a:lnTo>
                  <a:pt x="37808" y="23215"/>
                </a:lnTo>
                <a:lnTo>
                  <a:pt x="37695" y="23101"/>
                </a:lnTo>
                <a:cubicBezTo>
                  <a:pt x="37668" y="23074"/>
                  <a:pt x="37622" y="23048"/>
                  <a:pt x="37558" y="23048"/>
                </a:cubicBezTo>
                <a:close/>
                <a:moveTo>
                  <a:pt x="73839" y="22988"/>
                </a:moveTo>
                <a:lnTo>
                  <a:pt x="73688" y="23101"/>
                </a:lnTo>
                <a:cubicBezTo>
                  <a:pt x="73688" y="23252"/>
                  <a:pt x="73725" y="23328"/>
                  <a:pt x="73801" y="23404"/>
                </a:cubicBezTo>
                <a:cubicBezTo>
                  <a:pt x="73839" y="23441"/>
                  <a:pt x="73952" y="23441"/>
                  <a:pt x="74028" y="23441"/>
                </a:cubicBezTo>
                <a:lnTo>
                  <a:pt x="74141" y="23328"/>
                </a:lnTo>
                <a:cubicBezTo>
                  <a:pt x="74141" y="23328"/>
                  <a:pt x="74179" y="23290"/>
                  <a:pt x="74179" y="23290"/>
                </a:cubicBezTo>
                <a:cubicBezTo>
                  <a:pt x="74179" y="23177"/>
                  <a:pt x="74141" y="23101"/>
                  <a:pt x="74066" y="23063"/>
                </a:cubicBezTo>
                <a:cubicBezTo>
                  <a:pt x="73990" y="23026"/>
                  <a:pt x="73915" y="22988"/>
                  <a:pt x="73839" y="22988"/>
                </a:cubicBezTo>
                <a:close/>
                <a:moveTo>
                  <a:pt x="74406" y="23215"/>
                </a:moveTo>
                <a:cubicBezTo>
                  <a:pt x="74255" y="23215"/>
                  <a:pt x="74179" y="23290"/>
                  <a:pt x="74179" y="23404"/>
                </a:cubicBezTo>
                <a:lnTo>
                  <a:pt x="74330" y="23404"/>
                </a:lnTo>
                <a:cubicBezTo>
                  <a:pt x="74330" y="23404"/>
                  <a:pt x="74293" y="23404"/>
                  <a:pt x="74330" y="23441"/>
                </a:cubicBezTo>
                <a:lnTo>
                  <a:pt x="74519" y="23441"/>
                </a:lnTo>
                <a:cubicBezTo>
                  <a:pt x="74519" y="23404"/>
                  <a:pt x="74519" y="23404"/>
                  <a:pt x="74482" y="23404"/>
                </a:cubicBezTo>
                <a:lnTo>
                  <a:pt x="74671" y="23404"/>
                </a:lnTo>
                <a:cubicBezTo>
                  <a:pt x="74671" y="23328"/>
                  <a:pt x="74633" y="23290"/>
                  <a:pt x="74595" y="23252"/>
                </a:cubicBezTo>
                <a:cubicBezTo>
                  <a:pt x="74557" y="23215"/>
                  <a:pt x="74482" y="23215"/>
                  <a:pt x="74406" y="23215"/>
                </a:cubicBezTo>
                <a:close/>
                <a:moveTo>
                  <a:pt x="42397" y="23048"/>
                </a:moveTo>
                <a:cubicBezTo>
                  <a:pt x="42371" y="23048"/>
                  <a:pt x="42341" y="23052"/>
                  <a:pt x="42307" y="23063"/>
                </a:cubicBezTo>
                <a:lnTo>
                  <a:pt x="42194" y="23177"/>
                </a:lnTo>
                <a:cubicBezTo>
                  <a:pt x="42194" y="23215"/>
                  <a:pt x="42156" y="23215"/>
                  <a:pt x="42156" y="23252"/>
                </a:cubicBezTo>
                <a:lnTo>
                  <a:pt x="42270" y="23441"/>
                </a:lnTo>
                <a:cubicBezTo>
                  <a:pt x="42307" y="23441"/>
                  <a:pt x="42307" y="23441"/>
                  <a:pt x="42383" y="23479"/>
                </a:cubicBezTo>
                <a:lnTo>
                  <a:pt x="42534" y="23479"/>
                </a:lnTo>
                <a:cubicBezTo>
                  <a:pt x="42610" y="23404"/>
                  <a:pt x="42648" y="23328"/>
                  <a:pt x="42648" y="23290"/>
                </a:cubicBezTo>
                <a:cubicBezTo>
                  <a:pt x="42648" y="23215"/>
                  <a:pt x="42610" y="23139"/>
                  <a:pt x="42534" y="23101"/>
                </a:cubicBezTo>
                <a:cubicBezTo>
                  <a:pt x="42507" y="23074"/>
                  <a:pt x="42462" y="23048"/>
                  <a:pt x="42397" y="23048"/>
                </a:cubicBezTo>
                <a:close/>
                <a:moveTo>
                  <a:pt x="7978" y="23215"/>
                </a:moveTo>
                <a:cubicBezTo>
                  <a:pt x="7827" y="23215"/>
                  <a:pt x="7638" y="23328"/>
                  <a:pt x="7638" y="23479"/>
                </a:cubicBezTo>
                <a:lnTo>
                  <a:pt x="7789" y="23479"/>
                </a:lnTo>
                <a:cubicBezTo>
                  <a:pt x="7821" y="23511"/>
                  <a:pt x="7844" y="23522"/>
                  <a:pt x="7865" y="23522"/>
                </a:cubicBezTo>
                <a:cubicBezTo>
                  <a:pt x="7909" y="23522"/>
                  <a:pt x="7943" y="23473"/>
                  <a:pt x="8033" y="23473"/>
                </a:cubicBezTo>
                <a:cubicBezTo>
                  <a:pt x="8050" y="23473"/>
                  <a:pt x="8069" y="23475"/>
                  <a:pt x="8091" y="23479"/>
                </a:cubicBezTo>
                <a:cubicBezTo>
                  <a:pt x="8091" y="23479"/>
                  <a:pt x="8091" y="23479"/>
                  <a:pt x="8091" y="23441"/>
                </a:cubicBezTo>
                <a:lnTo>
                  <a:pt x="8243" y="23441"/>
                </a:lnTo>
                <a:cubicBezTo>
                  <a:pt x="8243" y="23366"/>
                  <a:pt x="8205" y="23328"/>
                  <a:pt x="8167" y="23290"/>
                </a:cubicBezTo>
                <a:cubicBezTo>
                  <a:pt x="8129" y="23252"/>
                  <a:pt x="8054" y="23215"/>
                  <a:pt x="7978" y="23215"/>
                </a:cubicBezTo>
                <a:close/>
                <a:moveTo>
                  <a:pt x="46239" y="22837"/>
                </a:moveTo>
                <a:cubicBezTo>
                  <a:pt x="46126" y="22837"/>
                  <a:pt x="46013" y="22912"/>
                  <a:pt x="45975" y="23063"/>
                </a:cubicBezTo>
                <a:lnTo>
                  <a:pt x="46088" y="23177"/>
                </a:lnTo>
                <a:cubicBezTo>
                  <a:pt x="46050" y="23252"/>
                  <a:pt x="46013" y="23328"/>
                  <a:pt x="46050" y="23441"/>
                </a:cubicBezTo>
                <a:lnTo>
                  <a:pt x="46164" y="23555"/>
                </a:lnTo>
                <a:lnTo>
                  <a:pt x="46315" y="23555"/>
                </a:lnTo>
                <a:cubicBezTo>
                  <a:pt x="46428" y="23517"/>
                  <a:pt x="46504" y="23479"/>
                  <a:pt x="46504" y="23366"/>
                </a:cubicBezTo>
                <a:cubicBezTo>
                  <a:pt x="46504" y="23290"/>
                  <a:pt x="46428" y="23177"/>
                  <a:pt x="46391" y="23139"/>
                </a:cubicBezTo>
                <a:lnTo>
                  <a:pt x="46428" y="23026"/>
                </a:lnTo>
                <a:cubicBezTo>
                  <a:pt x="46428" y="22950"/>
                  <a:pt x="46353" y="22874"/>
                  <a:pt x="46239" y="22837"/>
                </a:cubicBezTo>
                <a:close/>
                <a:moveTo>
                  <a:pt x="64274" y="23101"/>
                </a:moveTo>
                <a:cubicBezTo>
                  <a:pt x="63971" y="23101"/>
                  <a:pt x="63933" y="23290"/>
                  <a:pt x="63933" y="23404"/>
                </a:cubicBezTo>
                <a:cubicBezTo>
                  <a:pt x="63896" y="23441"/>
                  <a:pt x="63896" y="23479"/>
                  <a:pt x="63896" y="23479"/>
                </a:cubicBezTo>
                <a:lnTo>
                  <a:pt x="64009" y="23668"/>
                </a:lnTo>
                <a:cubicBezTo>
                  <a:pt x="64349" y="23631"/>
                  <a:pt x="64387" y="23328"/>
                  <a:pt x="64387" y="23215"/>
                </a:cubicBezTo>
                <a:lnTo>
                  <a:pt x="64274" y="23101"/>
                </a:lnTo>
                <a:close/>
                <a:moveTo>
                  <a:pt x="80011" y="23462"/>
                </a:moveTo>
                <a:cubicBezTo>
                  <a:pt x="79993" y="23462"/>
                  <a:pt x="79976" y="23467"/>
                  <a:pt x="79964" y="23479"/>
                </a:cubicBezTo>
                <a:cubicBezTo>
                  <a:pt x="79888" y="23479"/>
                  <a:pt x="79850" y="23555"/>
                  <a:pt x="79850" y="23631"/>
                </a:cubicBezTo>
                <a:lnTo>
                  <a:pt x="79964" y="23744"/>
                </a:lnTo>
                <a:cubicBezTo>
                  <a:pt x="79996" y="23776"/>
                  <a:pt x="80057" y="23865"/>
                  <a:pt x="80193" y="23865"/>
                </a:cubicBezTo>
                <a:cubicBezTo>
                  <a:pt x="80216" y="23865"/>
                  <a:pt x="80240" y="23863"/>
                  <a:pt x="80266" y="23857"/>
                </a:cubicBezTo>
                <a:lnTo>
                  <a:pt x="80380" y="23744"/>
                </a:lnTo>
                <a:lnTo>
                  <a:pt x="80380" y="23631"/>
                </a:lnTo>
                <a:cubicBezTo>
                  <a:pt x="80342" y="23593"/>
                  <a:pt x="80342" y="23517"/>
                  <a:pt x="80304" y="23479"/>
                </a:cubicBezTo>
                <a:cubicBezTo>
                  <a:pt x="80279" y="23479"/>
                  <a:pt x="80254" y="23462"/>
                  <a:pt x="80217" y="23462"/>
                </a:cubicBezTo>
                <a:cubicBezTo>
                  <a:pt x="80199" y="23462"/>
                  <a:pt x="80178" y="23467"/>
                  <a:pt x="80153" y="23479"/>
                </a:cubicBezTo>
                <a:lnTo>
                  <a:pt x="80115" y="23479"/>
                </a:lnTo>
                <a:cubicBezTo>
                  <a:pt x="80090" y="23479"/>
                  <a:pt x="80048" y="23462"/>
                  <a:pt x="80011" y="23462"/>
                </a:cubicBezTo>
                <a:close/>
                <a:moveTo>
                  <a:pt x="41627" y="23441"/>
                </a:moveTo>
                <a:lnTo>
                  <a:pt x="41438" y="23479"/>
                </a:lnTo>
                <a:cubicBezTo>
                  <a:pt x="41287" y="23706"/>
                  <a:pt x="41438" y="23971"/>
                  <a:pt x="41740" y="24009"/>
                </a:cubicBezTo>
                <a:lnTo>
                  <a:pt x="41929" y="23895"/>
                </a:lnTo>
                <a:lnTo>
                  <a:pt x="41929" y="23593"/>
                </a:lnTo>
                <a:lnTo>
                  <a:pt x="41778" y="23479"/>
                </a:lnTo>
                <a:cubicBezTo>
                  <a:pt x="41702" y="23479"/>
                  <a:pt x="41665" y="23479"/>
                  <a:pt x="41627" y="23441"/>
                </a:cubicBezTo>
                <a:close/>
                <a:moveTo>
                  <a:pt x="85695" y="23728"/>
                </a:moveTo>
                <a:cubicBezTo>
                  <a:pt x="85628" y="23728"/>
                  <a:pt x="85575" y="23755"/>
                  <a:pt x="85521" y="23782"/>
                </a:cubicBezTo>
                <a:cubicBezTo>
                  <a:pt x="85484" y="23820"/>
                  <a:pt x="85446" y="23857"/>
                  <a:pt x="85446" y="23971"/>
                </a:cubicBezTo>
                <a:lnTo>
                  <a:pt x="85446" y="24009"/>
                </a:lnTo>
                <a:lnTo>
                  <a:pt x="85559" y="24122"/>
                </a:lnTo>
                <a:cubicBezTo>
                  <a:pt x="85673" y="24122"/>
                  <a:pt x="85748" y="24084"/>
                  <a:pt x="85824" y="24046"/>
                </a:cubicBezTo>
                <a:cubicBezTo>
                  <a:pt x="85862" y="24009"/>
                  <a:pt x="85900" y="23933"/>
                  <a:pt x="85900" y="23857"/>
                </a:cubicBezTo>
                <a:lnTo>
                  <a:pt x="85900" y="23820"/>
                </a:lnTo>
                <a:lnTo>
                  <a:pt x="85786" y="23744"/>
                </a:lnTo>
                <a:cubicBezTo>
                  <a:pt x="85753" y="23733"/>
                  <a:pt x="85723" y="23728"/>
                  <a:pt x="85695" y="23728"/>
                </a:cubicBezTo>
                <a:close/>
                <a:moveTo>
                  <a:pt x="14956" y="23570"/>
                </a:moveTo>
                <a:cubicBezTo>
                  <a:pt x="14839" y="23570"/>
                  <a:pt x="14728" y="23596"/>
                  <a:pt x="14632" y="23668"/>
                </a:cubicBezTo>
                <a:lnTo>
                  <a:pt x="14670" y="23857"/>
                </a:lnTo>
                <a:cubicBezTo>
                  <a:pt x="14708" y="23857"/>
                  <a:pt x="14783" y="23933"/>
                  <a:pt x="14821" y="23971"/>
                </a:cubicBezTo>
                <a:cubicBezTo>
                  <a:pt x="14910" y="24060"/>
                  <a:pt x="15045" y="24195"/>
                  <a:pt x="15209" y="24195"/>
                </a:cubicBezTo>
                <a:cubicBezTo>
                  <a:pt x="15254" y="24195"/>
                  <a:pt x="15301" y="24184"/>
                  <a:pt x="15351" y="24160"/>
                </a:cubicBezTo>
                <a:lnTo>
                  <a:pt x="15388" y="24122"/>
                </a:lnTo>
                <a:cubicBezTo>
                  <a:pt x="15426" y="24084"/>
                  <a:pt x="15464" y="24009"/>
                  <a:pt x="15464" y="23933"/>
                </a:cubicBezTo>
                <a:cubicBezTo>
                  <a:pt x="15464" y="23820"/>
                  <a:pt x="15313" y="23668"/>
                  <a:pt x="15161" y="23593"/>
                </a:cubicBezTo>
                <a:cubicBezTo>
                  <a:pt x="15092" y="23579"/>
                  <a:pt x="15023" y="23570"/>
                  <a:pt x="14956" y="23570"/>
                </a:cubicBezTo>
                <a:close/>
                <a:moveTo>
                  <a:pt x="54859" y="23820"/>
                </a:moveTo>
                <a:lnTo>
                  <a:pt x="54708" y="23933"/>
                </a:lnTo>
                <a:lnTo>
                  <a:pt x="54708" y="24084"/>
                </a:lnTo>
                <a:lnTo>
                  <a:pt x="54859" y="24235"/>
                </a:lnTo>
                <a:cubicBezTo>
                  <a:pt x="54935" y="24235"/>
                  <a:pt x="55049" y="24198"/>
                  <a:pt x="55086" y="24160"/>
                </a:cubicBezTo>
                <a:cubicBezTo>
                  <a:pt x="55124" y="24122"/>
                  <a:pt x="55162" y="24084"/>
                  <a:pt x="55162" y="23971"/>
                </a:cubicBezTo>
                <a:lnTo>
                  <a:pt x="55162" y="23933"/>
                </a:lnTo>
                <a:lnTo>
                  <a:pt x="55049" y="23820"/>
                </a:lnTo>
                <a:close/>
                <a:moveTo>
                  <a:pt x="48810" y="23971"/>
                </a:moveTo>
                <a:lnTo>
                  <a:pt x="48697" y="24084"/>
                </a:lnTo>
                <a:lnTo>
                  <a:pt x="48697" y="24198"/>
                </a:lnTo>
                <a:lnTo>
                  <a:pt x="48810" y="24311"/>
                </a:lnTo>
                <a:cubicBezTo>
                  <a:pt x="48848" y="24349"/>
                  <a:pt x="48886" y="24349"/>
                  <a:pt x="48924" y="24387"/>
                </a:cubicBezTo>
                <a:lnTo>
                  <a:pt x="49075" y="24235"/>
                </a:lnTo>
                <a:cubicBezTo>
                  <a:pt x="49075" y="24160"/>
                  <a:pt x="49075" y="24084"/>
                  <a:pt x="48999" y="24009"/>
                </a:cubicBezTo>
                <a:cubicBezTo>
                  <a:pt x="48961" y="24009"/>
                  <a:pt x="48886" y="23971"/>
                  <a:pt x="48810" y="23971"/>
                </a:cubicBezTo>
                <a:close/>
                <a:moveTo>
                  <a:pt x="73957" y="24131"/>
                </a:moveTo>
                <a:cubicBezTo>
                  <a:pt x="73915" y="24131"/>
                  <a:pt x="73877" y="24141"/>
                  <a:pt x="73839" y="24160"/>
                </a:cubicBezTo>
                <a:cubicBezTo>
                  <a:pt x="73763" y="24235"/>
                  <a:pt x="73763" y="24349"/>
                  <a:pt x="73763" y="24387"/>
                </a:cubicBezTo>
                <a:cubicBezTo>
                  <a:pt x="73763" y="24387"/>
                  <a:pt x="73763" y="24424"/>
                  <a:pt x="73763" y="24462"/>
                </a:cubicBezTo>
                <a:lnTo>
                  <a:pt x="73877" y="24576"/>
                </a:lnTo>
                <a:cubicBezTo>
                  <a:pt x="73990" y="24576"/>
                  <a:pt x="74066" y="24576"/>
                  <a:pt x="74141" y="24538"/>
                </a:cubicBezTo>
                <a:cubicBezTo>
                  <a:pt x="74179" y="24462"/>
                  <a:pt x="74217" y="24387"/>
                  <a:pt x="74217" y="24311"/>
                </a:cubicBezTo>
                <a:cubicBezTo>
                  <a:pt x="74217" y="24273"/>
                  <a:pt x="74217" y="24273"/>
                  <a:pt x="74217" y="24235"/>
                </a:cubicBezTo>
                <a:lnTo>
                  <a:pt x="74104" y="24160"/>
                </a:lnTo>
                <a:cubicBezTo>
                  <a:pt x="74047" y="24141"/>
                  <a:pt x="74000" y="24131"/>
                  <a:pt x="73957" y="24131"/>
                </a:cubicBezTo>
                <a:close/>
                <a:moveTo>
                  <a:pt x="87336" y="24084"/>
                </a:moveTo>
                <a:cubicBezTo>
                  <a:pt x="87223" y="24084"/>
                  <a:pt x="87147" y="24122"/>
                  <a:pt x="87072" y="24160"/>
                </a:cubicBezTo>
                <a:lnTo>
                  <a:pt x="86845" y="24311"/>
                </a:lnTo>
                <a:cubicBezTo>
                  <a:pt x="86845" y="24311"/>
                  <a:pt x="86845" y="24349"/>
                  <a:pt x="86845" y="24349"/>
                </a:cubicBezTo>
                <a:cubicBezTo>
                  <a:pt x="86807" y="24387"/>
                  <a:pt x="86807" y="24387"/>
                  <a:pt x="86807" y="24462"/>
                </a:cubicBezTo>
                <a:cubicBezTo>
                  <a:pt x="86807" y="24500"/>
                  <a:pt x="86845" y="24576"/>
                  <a:pt x="86883" y="24614"/>
                </a:cubicBezTo>
                <a:lnTo>
                  <a:pt x="86958" y="24614"/>
                </a:lnTo>
                <a:cubicBezTo>
                  <a:pt x="86991" y="24625"/>
                  <a:pt x="87018" y="24629"/>
                  <a:pt x="87041" y="24629"/>
                </a:cubicBezTo>
                <a:cubicBezTo>
                  <a:pt x="87097" y="24629"/>
                  <a:pt x="87132" y="24602"/>
                  <a:pt x="87185" y="24576"/>
                </a:cubicBezTo>
                <a:lnTo>
                  <a:pt x="87298" y="24576"/>
                </a:lnTo>
                <a:lnTo>
                  <a:pt x="87487" y="24462"/>
                </a:lnTo>
                <a:cubicBezTo>
                  <a:pt x="87487" y="24424"/>
                  <a:pt x="87487" y="24424"/>
                  <a:pt x="87487" y="24387"/>
                </a:cubicBezTo>
                <a:cubicBezTo>
                  <a:pt x="87525" y="24387"/>
                  <a:pt x="87525" y="24349"/>
                  <a:pt x="87525" y="24273"/>
                </a:cubicBezTo>
                <a:cubicBezTo>
                  <a:pt x="87525" y="24235"/>
                  <a:pt x="87487" y="24160"/>
                  <a:pt x="87450" y="24122"/>
                </a:cubicBezTo>
                <a:lnTo>
                  <a:pt x="87336" y="24084"/>
                </a:lnTo>
                <a:close/>
                <a:moveTo>
                  <a:pt x="64500" y="24387"/>
                </a:moveTo>
                <a:cubicBezTo>
                  <a:pt x="64349" y="24387"/>
                  <a:pt x="64236" y="24462"/>
                  <a:pt x="64198" y="24576"/>
                </a:cubicBezTo>
                <a:lnTo>
                  <a:pt x="64311" y="24727"/>
                </a:lnTo>
                <a:cubicBezTo>
                  <a:pt x="64311" y="24765"/>
                  <a:pt x="64349" y="24765"/>
                  <a:pt x="64425" y="24803"/>
                </a:cubicBezTo>
                <a:lnTo>
                  <a:pt x="64576" y="24689"/>
                </a:lnTo>
                <a:cubicBezTo>
                  <a:pt x="64614" y="24651"/>
                  <a:pt x="64652" y="24614"/>
                  <a:pt x="64652" y="24538"/>
                </a:cubicBezTo>
                <a:lnTo>
                  <a:pt x="64652" y="24500"/>
                </a:lnTo>
                <a:lnTo>
                  <a:pt x="64500" y="24387"/>
                </a:lnTo>
                <a:close/>
                <a:moveTo>
                  <a:pt x="9150" y="24500"/>
                </a:moveTo>
                <a:cubicBezTo>
                  <a:pt x="9037" y="24500"/>
                  <a:pt x="8923" y="24576"/>
                  <a:pt x="8923" y="24689"/>
                </a:cubicBezTo>
                <a:lnTo>
                  <a:pt x="9074" y="24689"/>
                </a:lnTo>
                <a:cubicBezTo>
                  <a:pt x="9074" y="24727"/>
                  <a:pt x="9074" y="24727"/>
                  <a:pt x="9074" y="24727"/>
                </a:cubicBezTo>
                <a:lnTo>
                  <a:pt x="9150" y="24727"/>
                </a:lnTo>
                <a:cubicBezTo>
                  <a:pt x="9150" y="24727"/>
                  <a:pt x="9188" y="24765"/>
                  <a:pt x="9188" y="24765"/>
                </a:cubicBezTo>
                <a:cubicBezTo>
                  <a:pt x="9226" y="24803"/>
                  <a:pt x="9226" y="24840"/>
                  <a:pt x="9301" y="24840"/>
                </a:cubicBezTo>
                <a:cubicBezTo>
                  <a:pt x="9301" y="24803"/>
                  <a:pt x="9301" y="24765"/>
                  <a:pt x="9301" y="24765"/>
                </a:cubicBezTo>
                <a:lnTo>
                  <a:pt x="9453" y="24765"/>
                </a:lnTo>
                <a:cubicBezTo>
                  <a:pt x="9453" y="24689"/>
                  <a:pt x="9415" y="24614"/>
                  <a:pt x="9377" y="24576"/>
                </a:cubicBezTo>
                <a:cubicBezTo>
                  <a:pt x="9301" y="24538"/>
                  <a:pt x="9226" y="24500"/>
                  <a:pt x="9150" y="24500"/>
                </a:cubicBezTo>
                <a:close/>
                <a:moveTo>
                  <a:pt x="12326" y="24349"/>
                </a:moveTo>
                <a:cubicBezTo>
                  <a:pt x="12250" y="24349"/>
                  <a:pt x="12137" y="24349"/>
                  <a:pt x="12099" y="24387"/>
                </a:cubicBezTo>
                <a:cubicBezTo>
                  <a:pt x="11986" y="24462"/>
                  <a:pt x="11986" y="24576"/>
                  <a:pt x="11986" y="24651"/>
                </a:cubicBezTo>
                <a:cubicBezTo>
                  <a:pt x="11986" y="24651"/>
                  <a:pt x="11986" y="24689"/>
                  <a:pt x="11986" y="24727"/>
                </a:cubicBezTo>
                <a:lnTo>
                  <a:pt x="12137" y="24840"/>
                </a:lnTo>
                <a:cubicBezTo>
                  <a:pt x="12175" y="24840"/>
                  <a:pt x="12212" y="24840"/>
                  <a:pt x="12250" y="24878"/>
                </a:cubicBezTo>
                <a:lnTo>
                  <a:pt x="12439" y="24765"/>
                </a:lnTo>
                <a:cubicBezTo>
                  <a:pt x="12439" y="24689"/>
                  <a:pt x="12439" y="24689"/>
                  <a:pt x="12477" y="24651"/>
                </a:cubicBezTo>
                <a:cubicBezTo>
                  <a:pt x="12477" y="24614"/>
                  <a:pt x="12477" y="24576"/>
                  <a:pt x="12477" y="24538"/>
                </a:cubicBezTo>
                <a:cubicBezTo>
                  <a:pt x="12477" y="24462"/>
                  <a:pt x="12477" y="24424"/>
                  <a:pt x="12402" y="24387"/>
                </a:cubicBezTo>
                <a:lnTo>
                  <a:pt x="12326" y="24349"/>
                </a:lnTo>
                <a:close/>
                <a:moveTo>
                  <a:pt x="18526" y="24614"/>
                </a:moveTo>
                <a:cubicBezTo>
                  <a:pt x="18526" y="24614"/>
                  <a:pt x="18526" y="24651"/>
                  <a:pt x="18526" y="24651"/>
                </a:cubicBezTo>
                <a:lnTo>
                  <a:pt x="18375" y="24651"/>
                </a:lnTo>
                <a:cubicBezTo>
                  <a:pt x="18375" y="24803"/>
                  <a:pt x="18564" y="24878"/>
                  <a:pt x="18715" y="24878"/>
                </a:cubicBezTo>
                <a:cubicBezTo>
                  <a:pt x="18753" y="24878"/>
                  <a:pt x="18829" y="24840"/>
                  <a:pt x="18867" y="24840"/>
                </a:cubicBezTo>
                <a:lnTo>
                  <a:pt x="18904" y="24727"/>
                </a:lnTo>
                <a:lnTo>
                  <a:pt x="18753" y="24727"/>
                </a:lnTo>
                <a:cubicBezTo>
                  <a:pt x="18753" y="24727"/>
                  <a:pt x="18715" y="24727"/>
                  <a:pt x="18715" y="24689"/>
                </a:cubicBezTo>
                <a:lnTo>
                  <a:pt x="18715" y="24651"/>
                </a:lnTo>
                <a:cubicBezTo>
                  <a:pt x="18678" y="24651"/>
                  <a:pt x="18640" y="24614"/>
                  <a:pt x="18640" y="24614"/>
                </a:cubicBezTo>
                <a:cubicBezTo>
                  <a:pt x="18640" y="24614"/>
                  <a:pt x="18640" y="24614"/>
                  <a:pt x="18640" y="24651"/>
                </a:cubicBezTo>
                <a:cubicBezTo>
                  <a:pt x="18640" y="24614"/>
                  <a:pt x="18602" y="24614"/>
                  <a:pt x="18526" y="24614"/>
                </a:cubicBezTo>
                <a:close/>
                <a:moveTo>
                  <a:pt x="60663" y="24916"/>
                </a:moveTo>
                <a:cubicBezTo>
                  <a:pt x="60597" y="24916"/>
                  <a:pt x="60531" y="24954"/>
                  <a:pt x="60568" y="25029"/>
                </a:cubicBezTo>
                <a:lnTo>
                  <a:pt x="60757" y="25029"/>
                </a:lnTo>
                <a:cubicBezTo>
                  <a:pt x="60795" y="24954"/>
                  <a:pt x="60729" y="24916"/>
                  <a:pt x="60663" y="24916"/>
                </a:cubicBezTo>
                <a:close/>
                <a:moveTo>
                  <a:pt x="75304" y="24585"/>
                </a:moveTo>
                <a:cubicBezTo>
                  <a:pt x="75257" y="24585"/>
                  <a:pt x="75219" y="24595"/>
                  <a:pt x="75200" y="24614"/>
                </a:cubicBezTo>
                <a:cubicBezTo>
                  <a:pt x="75087" y="24689"/>
                  <a:pt x="75087" y="24803"/>
                  <a:pt x="75087" y="24840"/>
                </a:cubicBezTo>
                <a:cubicBezTo>
                  <a:pt x="75087" y="24878"/>
                  <a:pt x="75087" y="24878"/>
                  <a:pt x="75087" y="24916"/>
                </a:cubicBezTo>
                <a:lnTo>
                  <a:pt x="75087" y="24992"/>
                </a:lnTo>
                <a:lnTo>
                  <a:pt x="75276" y="25067"/>
                </a:lnTo>
                <a:lnTo>
                  <a:pt x="75238" y="25067"/>
                </a:lnTo>
                <a:cubicBezTo>
                  <a:pt x="75238" y="25105"/>
                  <a:pt x="75276" y="25218"/>
                  <a:pt x="75389" y="25218"/>
                </a:cubicBezTo>
                <a:cubicBezTo>
                  <a:pt x="75502" y="25218"/>
                  <a:pt x="75502" y="25105"/>
                  <a:pt x="75540" y="25067"/>
                </a:cubicBezTo>
                <a:lnTo>
                  <a:pt x="75540" y="24992"/>
                </a:lnTo>
                <a:cubicBezTo>
                  <a:pt x="75502" y="24916"/>
                  <a:pt x="75502" y="24916"/>
                  <a:pt x="75502" y="24878"/>
                </a:cubicBezTo>
                <a:cubicBezTo>
                  <a:pt x="75502" y="24878"/>
                  <a:pt x="75502" y="24840"/>
                  <a:pt x="75502" y="24803"/>
                </a:cubicBezTo>
                <a:lnTo>
                  <a:pt x="75540" y="24765"/>
                </a:lnTo>
                <a:lnTo>
                  <a:pt x="75465" y="24614"/>
                </a:lnTo>
                <a:cubicBezTo>
                  <a:pt x="75408" y="24595"/>
                  <a:pt x="75351" y="24585"/>
                  <a:pt x="75304" y="24585"/>
                </a:cubicBezTo>
                <a:close/>
                <a:moveTo>
                  <a:pt x="26433" y="24850"/>
                </a:moveTo>
                <a:cubicBezTo>
                  <a:pt x="26400" y="24850"/>
                  <a:pt x="26371" y="24859"/>
                  <a:pt x="26353" y="24878"/>
                </a:cubicBezTo>
                <a:cubicBezTo>
                  <a:pt x="26277" y="24878"/>
                  <a:pt x="26164" y="24916"/>
                  <a:pt x="26164" y="25067"/>
                </a:cubicBezTo>
                <a:lnTo>
                  <a:pt x="26164" y="25181"/>
                </a:lnTo>
                <a:lnTo>
                  <a:pt x="26239" y="25294"/>
                </a:lnTo>
                <a:cubicBezTo>
                  <a:pt x="26296" y="25313"/>
                  <a:pt x="26343" y="25322"/>
                  <a:pt x="26386" y="25322"/>
                </a:cubicBezTo>
                <a:cubicBezTo>
                  <a:pt x="26428" y="25322"/>
                  <a:pt x="26466" y="25313"/>
                  <a:pt x="26504" y="25294"/>
                </a:cubicBezTo>
                <a:cubicBezTo>
                  <a:pt x="26579" y="25256"/>
                  <a:pt x="26617" y="25181"/>
                  <a:pt x="26617" y="25067"/>
                </a:cubicBezTo>
                <a:cubicBezTo>
                  <a:pt x="26617" y="24992"/>
                  <a:pt x="26579" y="24916"/>
                  <a:pt x="26542" y="24878"/>
                </a:cubicBezTo>
                <a:cubicBezTo>
                  <a:pt x="26504" y="24859"/>
                  <a:pt x="26466" y="24850"/>
                  <a:pt x="26433" y="24850"/>
                </a:cubicBezTo>
                <a:close/>
                <a:moveTo>
                  <a:pt x="79676" y="24862"/>
                </a:moveTo>
                <a:cubicBezTo>
                  <a:pt x="79598" y="24862"/>
                  <a:pt x="79526" y="24889"/>
                  <a:pt x="79472" y="24916"/>
                </a:cubicBezTo>
                <a:cubicBezTo>
                  <a:pt x="79397" y="24992"/>
                  <a:pt x="79359" y="25105"/>
                  <a:pt x="79359" y="25256"/>
                </a:cubicBezTo>
                <a:lnTo>
                  <a:pt x="79472" y="25370"/>
                </a:lnTo>
                <a:cubicBezTo>
                  <a:pt x="79586" y="25370"/>
                  <a:pt x="79699" y="25370"/>
                  <a:pt x="79775" y="25294"/>
                </a:cubicBezTo>
                <a:cubicBezTo>
                  <a:pt x="79850" y="25256"/>
                  <a:pt x="79888" y="25181"/>
                  <a:pt x="79888" y="25067"/>
                </a:cubicBezTo>
                <a:cubicBezTo>
                  <a:pt x="79888" y="25029"/>
                  <a:pt x="79888" y="24992"/>
                  <a:pt x="79888" y="24954"/>
                </a:cubicBezTo>
                <a:lnTo>
                  <a:pt x="79775" y="24878"/>
                </a:lnTo>
                <a:cubicBezTo>
                  <a:pt x="79741" y="24867"/>
                  <a:pt x="79708" y="24862"/>
                  <a:pt x="79676" y="24862"/>
                </a:cubicBezTo>
                <a:close/>
                <a:moveTo>
                  <a:pt x="65824" y="25029"/>
                </a:moveTo>
                <a:cubicBezTo>
                  <a:pt x="65672" y="25029"/>
                  <a:pt x="65559" y="25067"/>
                  <a:pt x="65521" y="25218"/>
                </a:cubicBezTo>
                <a:lnTo>
                  <a:pt x="65559" y="25332"/>
                </a:lnTo>
                <a:cubicBezTo>
                  <a:pt x="65635" y="25407"/>
                  <a:pt x="65748" y="25407"/>
                  <a:pt x="65824" y="25407"/>
                </a:cubicBezTo>
                <a:cubicBezTo>
                  <a:pt x="65937" y="25370"/>
                  <a:pt x="65975" y="25294"/>
                  <a:pt x="65975" y="25218"/>
                </a:cubicBezTo>
                <a:cubicBezTo>
                  <a:pt x="65975" y="25181"/>
                  <a:pt x="65975" y="25143"/>
                  <a:pt x="65975" y="25105"/>
                </a:cubicBezTo>
                <a:lnTo>
                  <a:pt x="65824" y="25029"/>
                </a:lnTo>
                <a:close/>
                <a:moveTo>
                  <a:pt x="76334" y="25067"/>
                </a:moveTo>
                <a:cubicBezTo>
                  <a:pt x="76183" y="25067"/>
                  <a:pt x="76070" y="25067"/>
                  <a:pt x="76032" y="25143"/>
                </a:cubicBezTo>
                <a:cubicBezTo>
                  <a:pt x="75994" y="25143"/>
                  <a:pt x="75918" y="25218"/>
                  <a:pt x="75918" y="25332"/>
                </a:cubicBezTo>
                <a:lnTo>
                  <a:pt x="75918" y="25370"/>
                </a:lnTo>
                <a:lnTo>
                  <a:pt x="76070" y="25445"/>
                </a:lnTo>
                <a:cubicBezTo>
                  <a:pt x="76103" y="25456"/>
                  <a:pt x="76136" y="25461"/>
                  <a:pt x="76168" y="25461"/>
                </a:cubicBezTo>
                <a:cubicBezTo>
                  <a:pt x="76246" y="25461"/>
                  <a:pt x="76319" y="25434"/>
                  <a:pt x="76372" y="25407"/>
                </a:cubicBezTo>
                <a:cubicBezTo>
                  <a:pt x="76410" y="25370"/>
                  <a:pt x="76448" y="25294"/>
                  <a:pt x="76448" y="25218"/>
                </a:cubicBezTo>
                <a:cubicBezTo>
                  <a:pt x="76448" y="25218"/>
                  <a:pt x="76448" y="25181"/>
                  <a:pt x="76448" y="25181"/>
                </a:cubicBezTo>
                <a:lnTo>
                  <a:pt x="76334" y="25067"/>
                </a:lnTo>
                <a:close/>
                <a:moveTo>
                  <a:pt x="33876" y="25181"/>
                </a:moveTo>
                <a:lnTo>
                  <a:pt x="33725" y="25218"/>
                </a:lnTo>
                <a:cubicBezTo>
                  <a:pt x="33612" y="25294"/>
                  <a:pt x="33612" y="25445"/>
                  <a:pt x="33725" y="25559"/>
                </a:cubicBezTo>
                <a:cubicBezTo>
                  <a:pt x="33752" y="25585"/>
                  <a:pt x="33797" y="25612"/>
                  <a:pt x="33862" y="25612"/>
                </a:cubicBezTo>
                <a:cubicBezTo>
                  <a:pt x="33889" y="25612"/>
                  <a:pt x="33919" y="25608"/>
                  <a:pt x="33952" y="25597"/>
                </a:cubicBezTo>
                <a:lnTo>
                  <a:pt x="34065" y="25483"/>
                </a:lnTo>
                <a:cubicBezTo>
                  <a:pt x="34065" y="25445"/>
                  <a:pt x="34065" y="25256"/>
                  <a:pt x="33876" y="25181"/>
                </a:cubicBezTo>
                <a:close/>
                <a:moveTo>
                  <a:pt x="11003" y="25597"/>
                </a:moveTo>
                <a:cubicBezTo>
                  <a:pt x="10851" y="25597"/>
                  <a:pt x="10738" y="25634"/>
                  <a:pt x="10662" y="25786"/>
                </a:cubicBezTo>
                <a:lnTo>
                  <a:pt x="10700" y="25899"/>
                </a:lnTo>
                <a:cubicBezTo>
                  <a:pt x="10814" y="25975"/>
                  <a:pt x="10927" y="25975"/>
                  <a:pt x="11003" y="25975"/>
                </a:cubicBezTo>
                <a:cubicBezTo>
                  <a:pt x="11078" y="25937"/>
                  <a:pt x="11154" y="25861"/>
                  <a:pt x="11154" y="25786"/>
                </a:cubicBezTo>
                <a:cubicBezTo>
                  <a:pt x="11154" y="25748"/>
                  <a:pt x="11116" y="25710"/>
                  <a:pt x="11116" y="25672"/>
                </a:cubicBezTo>
                <a:lnTo>
                  <a:pt x="11003" y="25597"/>
                </a:lnTo>
                <a:close/>
                <a:moveTo>
                  <a:pt x="31495" y="25430"/>
                </a:moveTo>
                <a:cubicBezTo>
                  <a:pt x="31463" y="25430"/>
                  <a:pt x="31425" y="25434"/>
                  <a:pt x="31381" y="25445"/>
                </a:cubicBezTo>
                <a:lnTo>
                  <a:pt x="31305" y="25483"/>
                </a:lnTo>
                <a:cubicBezTo>
                  <a:pt x="31154" y="25748"/>
                  <a:pt x="31268" y="25975"/>
                  <a:pt x="31494" y="26012"/>
                </a:cubicBezTo>
                <a:lnTo>
                  <a:pt x="31683" y="25861"/>
                </a:lnTo>
                <a:lnTo>
                  <a:pt x="31721" y="25861"/>
                </a:lnTo>
                <a:cubicBezTo>
                  <a:pt x="31759" y="25823"/>
                  <a:pt x="31872" y="25748"/>
                  <a:pt x="31872" y="25634"/>
                </a:cubicBezTo>
                <a:cubicBezTo>
                  <a:pt x="31872" y="25634"/>
                  <a:pt x="31872" y="25597"/>
                  <a:pt x="31835" y="25597"/>
                </a:cubicBezTo>
                <a:lnTo>
                  <a:pt x="31646" y="25483"/>
                </a:lnTo>
                <a:cubicBezTo>
                  <a:pt x="31619" y="25456"/>
                  <a:pt x="31573" y="25430"/>
                  <a:pt x="31495" y="25430"/>
                </a:cubicBezTo>
                <a:close/>
                <a:moveTo>
                  <a:pt x="22496" y="25067"/>
                </a:moveTo>
                <a:lnTo>
                  <a:pt x="22345" y="25181"/>
                </a:lnTo>
                <a:cubicBezTo>
                  <a:pt x="22307" y="25483"/>
                  <a:pt x="22496" y="25597"/>
                  <a:pt x="22647" y="25672"/>
                </a:cubicBezTo>
                <a:cubicBezTo>
                  <a:pt x="22647" y="25672"/>
                  <a:pt x="22647" y="25710"/>
                  <a:pt x="22647" y="25710"/>
                </a:cubicBezTo>
                <a:lnTo>
                  <a:pt x="22534" y="25786"/>
                </a:lnTo>
                <a:cubicBezTo>
                  <a:pt x="22496" y="26050"/>
                  <a:pt x="22723" y="26201"/>
                  <a:pt x="22912" y="26201"/>
                </a:cubicBezTo>
                <a:cubicBezTo>
                  <a:pt x="22944" y="26208"/>
                  <a:pt x="22976" y="26211"/>
                  <a:pt x="23006" y="26211"/>
                </a:cubicBezTo>
                <a:cubicBezTo>
                  <a:pt x="23150" y="26211"/>
                  <a:pt x="23259" y="26138"/>
                  <a:pt x="23290" y="26012"/>
                </a:cubicBezTo>
                <a:lnTo>
                  <a:pt x="23139" y="25861"/>
                </a:lnTo>
                <a:lnTo>
                  <a:pt x="23177" y="25861"/>
                </a:lnTo>
                <a:cubicBezTo>
                  <a:pt x="23177" y="25861"/>
                  <a:pt x="23177" y="25823"/>
                  <a:pt x="23139" y="25786"/>
                </a:cubicBezTo>
                <a:cubicBezTo>
                  <a:pt x="23139" y="25786"/>
                  <a:pt x="23139" y="25748"/>
                  <a:pt x="23101" y="25748"/>
                </a:cubicBezTo>
                <a:cubicBezTo>
                  <a:pt x="23139" y="25634"/>
                  <a:pt x="23177" y="25634"/>
                  <a:pt x="23177" y="25634"/>
                </a:cubicBezTo>
                <a:lnTo>
                  <a:pt x="23290" y="25634"/>
                </a:lnTo>
                <a:lnTo>
                  <a:pt x="23479" y="25559"/>
                </a:lnTo>
                <a:cubicBezTo>
                  <a:pt x="23479" y="25559"/>
                  <a:pt x="23479" y="25521"/>
                  <a:pt x="23479" y="25521"/>
                </a:cubicBezTo>
                <a:cubicBezTo>
                  <a:pt x="23479" y="25370"/>
                  <a:pt x="23366" y="25256"/>
                  <a:pt x="23139" y="25218"/>
                </a:cubicBezTo>
                <a:cubicBezTo>
                  <a:pt x="23025" y="25218"/>
                  <a:pt x="22874" y="25218"/>
                  <a:pt x="22799" y="25294"/>
                </a:cubicBezTo>
                <a:cubicBezTo>
                  <a:pt x="22761" y="25218"/>
                  <a:pt x="22685" y="25067"/>
                  <a:pt x="22496" y="25067"/>
                </a:cubicBezTo>
                <a:close/>
                <a:moveTo>
                  <a:pt x="68092" y="25786"/>
                </a:moveTo>
                <a:lnTo>
                  <a:pt x="68017" y="25823"/>
                </a:lnTo>
                <a:cubicBezTo>
                  <a:pt x="67941" y="25899"/>
                  <a:pt x="67903" y="26012"/>
                  <a:pt x="67903" y="26126"/>
                </a:cubicBezTo>
                <a:cubicBezTo>
                  <a:pt x="67903" y="26164"/>
                  <a:pt x="67903" y="26201"/>
                  <a:pt x="67903" y="26239"/>
                </a:cubicBezTo>
                <a:lnTo>
                  <a:pt x="68017" y="26315"/>
                </a:lnTo>
                <a:cubicBezTo>
                  <a:pt x="68067" y="26329"/>
                  <a:pt x="68111" y="26335"/>
                  <a:pt x="68149" y="26335"/>
                </a:cubicBezTo>
                <a:cubicBezTo>
                  <a:pt x="68309" y="26335"/>
                  <a:pt x="68364" y="26225"/>
                  <a:pt x="68395" y="26164"/>
                </a:cubicBezTo>
                <a:cubicBezTo>
                  <a:pt x="68395" y="26164"/>
                  <a:pt x="68395" y="26126"/>
                  <a:pt x="68395" y="26126"/>
                </a:cubicBezTo>
                <a:lnTo>
                  <a:pt x="68206" y="25975"/>
                </a:lnTo>
                <a:lnTo>
                  <a:pt x="68281" y="25975"/>
                </a:lnTo>
                <a:cubicBezTo>
                  <a:pt x="68319" y="26012"/>
                  <a:pt x="68319" y="26012"/>
                  <a:pt x="68319" y="26012"/>
                </a:cubicBezTo>
                <a:lnTo>
                  <a:pt x="68319" y="25975"/>
                </a:lnTo>
                <a:cubicBezTo>
                  <a:pt x="68319" y="25937"/>
                  <a:pt x="68319" y="25861"/>
                  <a:pt x="68243" y="25823"/>
                </a:cubicBezTo>
                <a:cubicBezTo>
                  <a:pt x="68206" y="25823"/>
                  <a:pt x="68168" y="25786"/>
                  <a:pt x="68092" y="25786"/>
                </a:cubicBezTo>
                <a:close/>
                <a:moveTo>
                  <a:pt x="66202" y="26050"/>
                </a:moveTo>
                <a:cubicBezTo>
                  <a:pt x="66051" y="26050"/>
                  <a:pt x="65937" y="26126"/>
                  <a:pt x="65862" y="26239"/>
                </a:cubicBezTo>
                <a:lnTo>
                  <a:pt x="65975" y="26390"/>
                </a:lnTo>
                <a:cubicBezTo>
                  <a:pt x="66013" y="26390"/>
                  <a:pt x="66051" y="26428"/>
                  <a:pt x="66088" y="26428"/>
                </a:cubicBezTo>
                <a:lnTo>
                  <a:pt x="66277" y="26315"/>
                </a:lnTo>
                <a:cubicBezTo>
                  <a:pt x="66277" y="26315"/>
                  <a:pt x="66315" y="26277"/>
                  <a:pt x="66315" y="26201"/>
                </a:cubicBezTo>
                <a:lnTo>
                  <a:pt x="66315" y="26164"/>
                </a:lnTo>
                <a:lnTo>
                  <a:pt x="66202" y="26050"/>
                </a:lnTo>
                <a:close/>
                <a:moveTo>
                  <a:pt x="2042" y="26088"/>
                </a:moveTo>
                <a:lnTo>
                  <a:pt x="1891" y="26201"/>
                </a:lnTo>
                <a:cubicBezTo>
                  <a:pt x="1853" y="26239"/>
                  <a:pt x="1815" y="26239"/>
                  <a:pt x="1815" y="26315"/>
                </a:cubicBezTo>
                <a:lnTo>
                  <a:pt x="1929" y="26428"/>
                </a:lnTo>
                <a:cubicBezTo>
                  <a:pt x="1967" y="26466"/>
                  <a:pt x="1967" y="26466"/>
                  <a:pt x="2042" y="26504"/>
                </a:cubicBezTo>
                <a:lnTo>
                  <a:pt x="2193" y="26390"/>
                </a:lnTo>
                <a:cubicBezTo>
                  <a:pt x="2231" y="26390"/>
                  <a:pt x="2231" y="26353"/>
                  <a:pt x="2269" y="26315"/>
                </a:cubicBezTo>
                <a:lnTo>
                  <a:pt x="2156" y="26164"/>
                </a:lnTo>
                <a:cubicBezTo>
                  <a:pt x="2118" y="26126"/>
                  <a:pt x="2080" y="26126"/>
                  <a:pt x="2042" y="26088"/>
                </a:cubicBezTo>
                <a:close/>
                <a:moveTo>
                  <a:pt x="21795" y="26191"/>
                </a:moveTo>
                <a:cubicBezTo>
                  <a:pt x="21763" y="26191"/>
                  <a:pt x="21731" y="26194"/>
                  <a:pt x="21702" y="26201"/>
                </a:cubicBezTo>
                <a:cubicBezTo>
                  <a:pt x="21627" y="26239"/>
                  <a:pt x="21589" y="26277"/>
                  <a:pt x="21589" y="26353"/>
                </a:cubicBezTo>
                <a:lnTo>
                  <a:pt x="21664" y="26504"/>
                </a:lnTo>
                <a:cubicBezTo>
                  <a:pt x="21664" y="26504"/>
                  <a:pt x="21664" y="26466"/>
                  <a:pt x="21664" y="26466"/>
                </a:cubicBezTo>
                <a:lnTo>
                  <a:pt x="21778" y="26580"/>
                </a:lnTo>
                <a:cubicBezTo>
                  <a:pt x="21967" y="26580"/>
                  <a:pt x="22080" y="26542"/>
                  <a:pt x="22156" y="26428"/>
                </a:cubicBezTo>
                <a:lnTo>
                  <a:pt x="22118" y="26277"/>
                </a:lnTo>
                <a:cubicBezTo>
                  <a:pt x="22087" y="26246"/>
                  <a:pt x="21933" y="26191"/>
                  <a:pt x="21795" y="26191"/>
                </a:cubicBezTo>
                <a:close/>
                <a:moveTo>
                  <a:pt x="23215" y="26164"/>
                </a:moveTo>
                <a:lnTo>
                  <a:pt x="23101" y="26277"/>
                </a:lnTo>
                <a:lnTo>
                  <a:pt x="23063" y="26315"/>
                </a:lnTo>
                <a:cubicBezTo>
                  <a:pt x="23063" y="26390"/>
                  <a:pt x="23101" y="26504"/>
                  <a:pt x="23177" y="26542"/>
                </a:cubicBezTo>
                <a:lnTo>
                  <a:pt x="23252" y="26580"/>
                </a:lnTo>
                <a:cubicBezTo>
                  <a:pt x="23286" y="26591"/>
                  <a:pt x="23316" y="26595"/>
                  <a:pt x="23343" y="26595"/>
                </a:cubicBezTo>
                <a:cubicBezTo>
                  <a:pt x="23410" y="26595"/>
                  <a:pt x="23463" y="26568"/>
                  <a:pt x="23517" y="26542"/>
                </a:cubicBezTo>
                <a:cubicBezTo>
                  <a:pt x="23555" y="26504"/>
                  <a:pt x="23593" y="26466"/>
                  <a:pt x="23593" y="26353"/>
                </a:cubicBezTo>
                <a:lnTo>
                  <a:pt x="23593" y="26315"/>
                </a:lnTo>
                <a:lnTo>
                  <a:pt x="23441" y="26201"/>
                </a:lnTo>
                <a:lnTo>
                  <a:pt x="23404" y="26201"/>
                </a:lnTo>
                <a:cubicBezTo>
                  <a:pt x="23366" y="26164"/>
                  <a:pt x="23290" y="26164"/>
                  <a:pt x="23215" y="26164"/>
                </a:cubicBezTo>
                <a:close/>
                <a:moveTo>
                  <a:pt x="27298" y="26201"/>
                </a:moveTo>
                <a:cubicBezTo>
                  <a:pt x="27184" y="26201"/>
                  <a:pt x="27109" y="26201"/>
                  <a:pt x="27033" y="26239"/>
                </a:cubicBezTo>
                <a:cubicBezTo>
                  <a:pt x="26920" y="26315"/>
                  <a:pt x="26882" y="26428"/>
                  <a:pt x="26882" y="26504"/>
                </a:cubicBezTo>
                <a:lnTo>
                  <a:pt x="26995" y="26655"/>
                </a:lnTo>
                <a:cubicBezTo>
                  <a:pt x="27109" y="26655"/>
                  <a:pt x="27184" y="26655"/>
                  <a:pt x="27260" y="26617"/>
                </a:cubicBezTo>
                <a:cubicBezTo>
                  <a:pt x="27373" y="26542"/>
                  <a:pt x="27373" y="26428"/>
                  <a:pt x="27373" y="26353"/>
                </a:cubicBezTo>
                <a:lnTo>
                  <a:pt x="27298" y="26201"/>
                </a:lnTo>
                <a:close/>
                <a:moveTo>
                  <a:pt x="34728" y="26271"/>
                </a:moveTo>
                <a:cubicBezTo>
                  <a:pt x="34693" y="26271"/>
                  <a:pt x="34663" y="26277"/>
                  <a:pt x="34632" y="26277"/>
                </a:cubicBezTo>
                <a:cubicBezTo>
                  <a:pt x="34481" y="26353"/>
                  <a:pt x="34481" y="26580"/>
                  <a:pt x="34632" y="26693"/>
                </a:cubicBezTo>
                <a:lnTo>
                  <a:pt x="34859" y="26580"/>
                </a:lnTo>
                <a:cubicBezTo>
                  <a:pt x="34897" y="26542"/>
                  <a:pt x="34935" y="26542"/>
                  <a:pt x="34973" y="26504"/>
                </a:cubicBezTo>
                <a:lnTo>
                  <a:pt x="34935" y="26353"/>
                </a:lnTo>
                <a:cubicBezTo>
                  <a:pt x="34844" y="26285"/>
                  <a:pt x="34781" y="26271"/>
                  <a:pt x="34728" y="26271"/>
                </a:cubicBezTo>
                <a:close/>
                <a:moveTo>
                  <a:pt x="58565" y="26201"/>
                </a:moveTo>
                <a:lnTo>
                  <a:pt x="58413" y="26277"/>
                </a:lnTo>
                <a:lnTo>
                  <a:pt x="58262" y="26353"/>
                </a:lnTo>
                <a:cubicBezTo>
                  <a:pt x="58224" y="26466"/>
                  <a:pt x="58300" y="26542"/>
                  <a:pt x="58338" y="26580"/>
                </a:cubicBezTo>
                <a:lnTo>
                  <a:pt x="58451" y="26769"/>
                </a:lnTo>
                <a:cubicBezTo>
                  <a:pt x="58565" y="26769"/>
                  <a:pt x="58640" y="26731"/>
                  <a:pt x="58678" y="26693"/>
                </a:cubicBezTo>
                <a:cubicBezTo>
                  <a:pt x="58754" y="26655"/>
                  <a:pt x="58791" y="26580"/>
                  <a:pt x="58791" y="26504"/>
                </a:cubicBezTo>
                <a:cubicBezTo>
                  <a:pt x="58791" y="26390"/>
                  <a:pt x="58716" y="26239"/>
                  <a:pt x="58565" y="26201"/>
                </a:cubicBezTo>
                <a:close/>
                <a:moveTo>
                  <a:pt x="67979" y="26353"/>
                </a:moveTo>
                <a:cubicBezTo>
                  <a:pt x="67828" y="26353"/>
                  <a:pt x="67752" y="26390"/>
                  <a:pt x="67714" y="26390"/>
                </a:cubicBezTo>
                <a:cubicBezTo>
                  <a:pt x="67563" y="26504"/>
                  <a:pt x="67676" y="26844"/>
                  <a:pt x="67941" y="26844"/>
                </a:cubicBezTo>
                <a:lnTo>
                  <a:pt x="68054" y="26731"/>
                </a:lnTo>
                <a:lnTo>
                  <a:pt x="68054" y="26466"/>
                </a:lnTo>
                <a:lnTo>
                  <a:pt x="67979" y="26353"/>
                </a:lnTo>
                <a:close/>
                <a:moveTo>
                  <a:pt x="60568" y="26353"/>
                </a:moveTo>
                <a:cubicBezTo>
                  <a:pt x="60493" y="26353"/>
                  <a:pt x="60455" y="26390"/>
                  <a:pt x="60455" y="26390"/>
                </a:cubicBezTo>
                <a:cubicBezTo>
                  <a:pt x="60379" y="26466"/>
                  <a:pt x="60379" y="26542"/>
                  <a:pt x="60379" y="26655"/>
                </a:cubicBezTo>
                <a:cubicBezTo>
                  <a:pt x="60379" y="26655"/>
                  <a:pt x="60379" y="26693"/>
                  <a:pt x="60379" y="26693"/>
                </a:cubicBezTo>
                <a:lnTo>
                  <a:pt x="60455" y="26844"/>
                </a:lnTo>
                <a:cubicBezTo>
                  <a:pt x="60493" y="26863"/>
                  <a:pt x="60540" y="26873"/>
                  <a:pt x="60587" y="26873"/>
                </a:cubicBezTo>
                <a:cubicBezTo>
                  <a:pt x="60635" y="26873"/>
                  <a:pt x="60682" y="26863"/>
                  <a:pt x="60720" y="26844"/>
                </a:cubicBezTo>
                <a:cubicBezTo>
                  <a:pt x="60795" y="26769"/>
                  <a:pt x="60833" y="26655"/>
                  <a:pt x="60833" y="26580"/>
                </a:cubicBezTo>
                <a:cubicBezTo>
                  <a:pt x="60833" y="26504"/>
                  <a:pt x="60833" y="26428"/>
                  <a:pt x="60757" y="26390"/>
                </a:cubicBezTo>
                <a:cubicBezTo>
                  <a:pt x="60720" y="26353"/>
                  <a:pt x="60644" y="26353"/>
                  <a:pt x="60568" y="26353"/>
                </a:cubicBezTo>
                <a:close/>
                <a:moveTo>
                  <a:pt x="25181" y="26655"/>
                </a:moveTo>
                <a:cubicBezTo>
                  <a:pt x="25067" y="26655"/>
                  <a:pt x="24954" y="26693"/>
                  <a:pt x="24878" y="26769"/>
                </a:cubicBezTo>
                <a:lnTo>
                  <a:pt x="24878" y="26920"/>
                </a:lnTo>
                <a:cubicBezTo>
                  <a:pt x="24954" y="26995"/>
                  <a:pt x="25029" y="26995"/>
                  <a:pt x="25143" y="26995"/>
                </a:cubicBezTo>
                <a:cubicBezTo>
                  <a:pt x="25256" y="26995"/>
                  <a:pt x="25332" y="26920"/>
                  <a:pt x="25407" y="26844"/>
                </a:cubicBezTo>
                <a:lnTo>
                  <a:pt x="25370" y="26693"/>
                </a:lnTo>
                <a:cubicBezTo>
                  <a:pt x="25332" y="26655"/>
                  <a:pt x="25256" y="26655"/>
                  <a:pt x="25181" y="26655"/>
                </a:cubicBezTo>
                <a:close/>
                <a:moveTo>
                  <a:pt x="75578" y="26806"/>
                </a:moveTo>
                <a:lnTo>
                  <a:pt x="75389" y="26882"/>
                </a:lnTo>
                <a:cubicBezTo>
                  <a:pt x="75389" y="26882"/>
                  <a:pt x="75389" y="26844"/>
                  <a:pt x="75427" y="26844"/>
                </a:cubicBezTo>
                <a:lnTo>
                  <a:pt x="75389" y="26844"/>
                </a:lnTo>
                <a:cubicBezTo>
                  <a:pt x="75313" y="26882"/>
                  <a:pt x="75087" y="26920"/>
                  <a:pt x="75162" y="27109"/>
                </a:cubicBezTo>
                <a:lnTo>
                  <a:pt x="75351" y="27222"/>
                </a:lnTo>
                <a:cubicBezTo>
                  <a:pt x="75408" y="27184"/>
                  <a:pt x="75446" y="27166"/>
                  <a:pt x="75488" y="27166"/>
                </a:cubicBezTo>
                <a:cubicBezTo>
                  <a:pt x="75531" y="27166"/>
                  <a:pt x="75578" y="27184"/>
                  <a:pt x="75654" y="27222"/>
                </a:cubicBezTo>
                <a:lnTo>
                  <a:pt x="75843" y="27109"/>
                </a:lnTo>
                <a:lnTo>
                  <a:pt x="75843" y="27071"/>
                </a:lnTo>
                <a:cubicBezTo>
                  <a:pt x="75843" y="26920"/>
                  <a:pt x="75691" y="26844"/>
                  <a:pt x="75578" y="26806"/>
                </a:cubicBezTo>
                <a:close/>
                <a:moveTo>
                  <a:pt x="16158" y="26866"/>
                </a:moveTo>
                <a:cubicBezTo>
                  <a:pt x="16132" y="26866"/>
                  <a:pt x="16102" y="26871"/>
                  <a:pt x="16069" y="26882"/>
                </a:cubicBezTo>
                <a:lnTo>
                  <a:pt x="15955" y="26995"/>
                </a:lnTo>
                <a:lnTo>
                  <a:pt x="15955" y="27109"/>
                </a:lnTo>
                <a:lnTo>
                  <a:pt x="16107" y="27222"/>
                </a:lnTo>
                <a:cubicBezTo>
                  <a:pt x="16107" y="27222"/>
                  <a:pt x="16144" y="27260"/>
                  <a:pt x="16182" y="27260"/>
                </a:cubicBezTo>
                <a:lnTo>
                  <a:pt x="16371" y="27109"/>
                </a:lnTo>
                <a:cubicBezTo>
                  <a:pt x="16371" y="27071"/>
                  <a:pt x="16371" y="26958"/>
                  <a:pt x="16258" y="26920"/>
                </a:cubicBezTo>
                <a:cubicBezTo>
                  <a:pt x="16258" y="26893"/>
                  <a:pt x="16220" y="26866"/>
                  <a:pt x="16158" y="26866"/>
                </a:cubicBezTo>
                <a:close/>
                <a:moveTo>
                  <a:pt x="85937" y="26731"/>
                </a:moveTo>
                <a:lnTo>
                  <a:pt x="85862" y="26769"/>
                </a:lnTo>
                <a:cubicBezTo>
                  <a:pt x="85786" y="26806"/>
                  <a:pt x="85748" y="26920"/>
                  <a:pt x="85748" y="26995"/>
                </a:cubicBezTo>
                <a:cubicBezTo>
                  <a:pt x="85748" y="27147"/>
                  <a:pt x="85862" y="27260"/>
                  <a:pt x="86013" y="27260"/>
                </a:cubicBezTo>
                <a:lnTo>
                  <a:pt x="86126" y="27222"/>
                </a:lnTo>
                <a:cubicBezTo>
                  <a:pt x="86126" y="27184"/>
                  <a:pt x="86164" y="27184"/>
                  <a:pt x="86164" y="27184"/>
                </a:cubicBezTo>
                <a:cubicBezTo>
                  <a:pt x="86240" y="27147"/>
                  <a:pt x="86353" y="27109"/>
                  <a:pt x="86353" y="26958"/>
                </a:cubicBezTo>
                <a:cubicBezTo>
                  <a:pt x="86353" y="26920"/>
                  <a:pt x="86353" y="26882"/>
                  <a:pt x="86315" y="26844"/>
                </a:cubicBezTo>
                <a:lnTo>
                  <a:pt x="86164" y="26769"/>
                </a:lnTo>
                <a:lnTo>
                  <a:pt x="86126" y="26769"/>
                </a:lnTo>
                <a:cubicBezTo>
                  <a:pt x="86089" y="26731"/>
                  <a:pt x="86051" y="26731"/>
                  <a:pt x="85937" y="26731"/>
                </a:cubicBezTo>
                <a:close/>
                <a:moveTo>
                  <a:pt x="81816" y="27033"/>
                </a:moveTo>
                <a:cubicBezTo>
                  <a:pt x="81589" y="27033"/>
                  <a:pt x="81514" y="27147"/>
                  <a:pt x="81552" y="27260"/>
                </a:cubicBezTo>
                <a:lnTo>
                  <a:pt x="81665" y="27373"/>
                </a:lnTo>
                <a:lnTo>
                  <a:pt x="81779" y="27373"/>
                </a:lnTo>
                <a:lnTo>
                  <a:pt x="81930" y="27260"/>
                </a:lnTo>
                <a:cubicBezTo>
                  <a:pt x="81930" y="27260"/>
                  <a:pt x="81968" y="27222"/>
                  <a:pt x="81968" y="27184"/>
                </a:cubicBezTo>
                <a:lnTo>
                  <a:pt x="81816" y="27033"/>
                </a:lnTo>
                <a:close/>
                <a:moveTo>
                  <a:pt x="55425" y="27278"/>
                </a:moveTo>
                <a:cubicBezTo>
                  <a:pt x="55330" y="27278"/>
                  <a:pt x="55205" y="27347"/>
                  <a:pt x="55389" y="27449"/>
                </a:cubicBezTo>
                <a:cubicBezTo>
                  <a:pt x="55562" y="27328"/>
                  <a:pt x="55505" y="27278"/>
                  <a:pt x="55425" y="27278"/>
                </a:cubicBezTo>
                <a:close/>
                <a:moveTo>
                  <a:pt x="10246" y="27147"/>
                </a:moveTo>
                <a:cubicBezTo>
                  <a:pt x="10171" y="27147"/>
                  <a:pt x="10057" y="27147"/>
                  <a:pt x="10020" y="27336"/>
                </a:cubicBezTo>
                <a:lnTo>
                  <a:pt x="10057" y="27449"/>
                </a:lnTo>
                <a:cubicBezTo>
                  <a:pt x="10084" y="27475"/>
                  <a:pt x="10146" y="27519"/>
                  <a:pt x="10219" y="27519"/>
                </a:cubicBezTo>
                <a:cubicBezTo>
                  <a:pt x="10252" y="27519"/>
                  <a:pt x="10287" y="27510"/>
                  <a:pt x="10322" y="27487"/>
                </a:cubicBezTo>
                <a:cubicBezTo>
                  <a:pt x="10398" y="27487"/>
                  <a:pt x="10436" y="27411"/>
                  <a:pt x="10436" y="27373"/>
                </a:cubicBezTo>
                <a:cubicBezTo>
                  <a:pt x="10436" y="27260"/>
                  <a:pt x="10360" y="27147"/>
                  <a:pt x="10246" y="27147"/>
                </a:cubicBezTo>
                <a:close/>
                <a:moveTo>
                  <a:pt x="9712" y="27118"/>
                </a:moveTo>
                <a:cubicBezTo>
                  <a:pt x="9679" y="27118"/>
                  <a:pt x="9642" y="27128"/>
                  <a:pt x="9604" y="27147"/>
                </a:cubicBezTo>
                <a:cubicBezTo>
                  <a:pt x="9528" y="27184"/>
                  <a:pt x="9490" y="27260"/>
                  <a:pt x="9490" y="27336"/>
                </a:cubicBezTo>
                <a:cubicBezTo>
                  <a:pt x="9490" y="27411"/>
                  <a:pt x="9528" y="27487"/>
                  <a:pt x="9642" y="27525"/>
                </a:cubicBezTo>
                <a:cubicBezTo>
                  <a:pt x="9679" y="27525"/>
                  <a:pt x="9755" y="27525"/>
                  <a:pt x="9793" y="27487"/>
                </a:cubicBezTo>
                <a:cubicBezTo>
                  <a:pt x="9868" y="27449"/>
                  <a:pt x="9906" y="27411"/>
                  <a:pt x="9906" y="27336"/>
                </a:cubicBezTo>
                <a:cubicBezTo>
                  <a:pt x="9906" y="27260"/>
                  <a:pt x="9868" y="27184"/>
                  <a:pt x="9793" y="27147"/>
                </a:cubicBezTo>
                <a:cubicBezTo>
                  <a:pt x="9774" y="27128"/>
                  <a:pt x="9746" y="27118"/>
                  <a:pt x="9712" y="27118"/>
                </a:cubicBezTo>
                <a:close/>
                <a:moveTo>
                  <a:pt x="31116" y="27260"/>
                </a:moveTo>
                <a:lnTo>
                  <a:pt x="30965" y="27373"/>
                </a:lnTo>
                <a:lnTo>
                  <a:pt x="31116" y="27373"/>
                </a:lnTo>
                <a:cubicBezTo>
                  <a:pt x="31116" y="27373"/>
                  <a:pt x="31116" y="27373"/>
                  <a:pt x="31116" y="27411"/>
                </a:cubicBezTo>
                <a:lnTo>
                  <a:pt x="31116" y="27487"/>
                </a:lnTo>
                <a:cubicBezTo>
                  <a:pt x="31116" y="27487"/>
                  <a:pt x="31154" y="27487"/>
                  <a:pt x="31192" y="27525"/>
                </a:cubicBezTo>
                <a:cubicBezTo>
                  <a:pt x="31192" y="27525"/>
                  <a:pt x="31154" y="27487"/>
                  <a:pt x="31154" y="27487"/>
                </a:cubicBezTo>
                <a:lnTo>
                  <a:pt x="31192" y="27487"/>
                </a:lnTo>
                <a:cubicBezTo>
                  <a:pt x="31192" y="27487"/>
                  <a:pt x="31192" y="27525"/>
                  <a:pt x="31230" y="27525"/>
                </a:cubicBezTo>
                <a:cubicBezTo>
                  <a:pt x="31268" y="27525"/>
                  <a:pt x="31305" y="27487"/>
                  <a:pt x="31305" y="27487"/>
                </a:cubicBezTo>
                <a:lnTo>
                  <a:pt x="31457" y="27487"/>
                </a:lnTo>
                <a:cubicBezTo>
                  <a:pt x="31457" y="27449"/>
                  <a:pt x="31419" y="27373"/>
                  <a:pt x="31381" y="27336"/>
                </a:cubicBezTo>
                <a:cubicBezTo>
                  <a:pt x="31305" y="27298"/>
                  <a:pt x="31192" y="27260"/>
                  <a:pt x="31116" y="27260"/>
                </a:cubicBezTo>
                <a:close/>
                <a:moveTo>
                  <a:pt x="984" y="27147"/>
                </a:moveTo>
                <a:lnTo>
                  <a:pt x="795" y="27260"/>
                </a:lnTo>
                <a:cubicBezTo>
                  <a:pt x="795" y="27222"/>
                  <a:pt x="832" y="27184"/>
                  <a:pt x="832" y="27184"/>
                </a:cubicBezTo>
                <a:cubicBezTo>
                  <a:pt x="757" y="27184"/>
                  <a:pt x="681" y="27184"/>
                  <a:pt x="643" y="27222"/>
                </a:cubicBezTo>
                <a:cubicBezTo>
                  <a:pt x="568" y="27298"/>
                  <a:pt x="568" y="27373"/>
                  <a:pt x="606" y="27449"/>
                </a:cubicBezTo>
                <a:lnTo>
                  <a:pt x="681" y="27525"/>
                </a:lnTo>
                <a:cubicBezTo>
                  <a:pt x="728" y="27540"/>
                  <a:pt x="775" y="27550"/>
                  <a:pt x="822" y="27550"/>
                </a:cubicBezTo>
                <a:cubicBezTo>
                  <a:pt x="889" y="27550"/>
                  <a:pt x="955" y="27531"/>
                  <a:pt x="1021" y="27487"/>
                </a:cubicBezTo>
                <a:cubicBezTo>
                  <a:pt x="1097" y="27449"/>
                  <a:pt x="1135" y="27373"/>
                  <a:pt x="1135" y="27336"/>
                </a:cubicBezTo>
                <a:cubicBezTo>
                  <a:pt x="1135" y="27260"/>
                  <a:pt x="1059" y="27184"/>
                  <a:pt x="984" y="27147"/>
                </a:cubicBezTo>
                <a:close/>
                <a:moveTo>
                  <a:pt x="70096" y="27147"/>
                </a:moveTo>
                <a:cubicBezTo>
                  <a:pt x="70020" y="27147"/>
                  <a:pt x="69945" y="27147"/>
                  <a:pt x="69907" y="27184"/>
                </a:cubicBezTo>
                <a:cubicBezTo>
                  <a:pt x="69831" y="27260"/>
                  <a:pt x="69793" y="27298"/>
                  <a:pt x="69793" y="27373"/>
                </a:cubicBezTo>
                <a:cubicBezTo>
                  <a:pt x="69793" y="27487"/>
                  <a:pt x="69907" y="27562"/>
                  <a:pt x="70020" y="27562"/>
                </a:cubicBezTo>
                <a:lnTo>
                  <a:pt x="70172" y="27487"/>
                </a:lnTo>
                <a:cubicBezTo>
                  <a:pt x="70172" y="27487"/>
                  <a:pt x="70172" y="27487"/>
                  <a:pt x="70209" y="27449"/>
                </a:cubicBezTo>
                <a:cubicBezTo>
                  <a:pt x="70247" y="27449"/>
                  <a:pt x="70285" y="27411"/>
                  <a:pt x="70285" y="27336"/>
                </a:cubicBezTo>
                <a:cubicBezTo>
                  <a:pt x="70285" y="27260"/>
                  <a:pt x="70247" y="27222"/>
                  <a:pt x="70209" y="27184"/>
                </a:cubicBezTo>
                <a:lnTo>
                  <a:pt x="70096" y="27147"/>
                </a:lnTo>
                <a:close/>
                <a:moveTo>
                  <a:pt x="5974" y="27411"/>
                </a:moveTo>
                <a:lnTo>
                  <a:pt x="5861" y="27525"/>
                </a:lnTo>
                <a:cubicBezTo>
                  <a:pt x="5861" y="27562"/>
                  <a:pt x="5861" y="27562"/>
                  <a:pt x="5823" y="27562"/>
                </a:cubicBezTo>
                <a:cubicBezTo>
                  <a:pt x="5823" y="27562"/>
                  <a:pt x="5823" y="27600"/>
                  <a:pt x="5823" y="27638"/>
                </a:cubicBezTo>
                <a:cubicBezTo>
                  <a:pt x="5823" y="27714"/>
                  <a:pt x="5861" y="27752"/>
                  <a:pt x="5899" y="27789"/>
                </a:cubicBezTo>
                <a:lnTo>
                  <a:pt x="5974" y="27827"/>
                </a:lnTo>
                <a:lnTo>
                  <a:pt x="6088" y="27827"/>
                </a:lnTo>
                <a:lnTo>
                  <a:pt x="6201" y="27789"/>
                </a:lnTo>
                <a:cubicBezTo>
                  <a:pt x="6239" y="27752"/>
                  <a:pt x="6277" y="27714"/>
                  <a:pt x="6277" y="27638"/>
                </a:cubicBezTo>
                <a:cubicBezTo>
                  <a:pt x="6277" y="27600"/>
                  <a:pt x="6277" y="27562"/>
                  <a:pt x="6239" y="27562"/>
                </a:cubicBezTo>
                <a:cubicBezTo>
                  <a:pt x="6239" y="27562"/>
                  <a:pt x="6239" y="27562"/>
                  <a:pt x="6239" y="27525"/>
                </a:cubicBezTo>
                <a:lnTo>
                  <a:pt x="6088" y="27411"/>
                </a:lnTo>
                <a:close/>
                <a:moveTo>
                  <a:pt x="24576" y="27638"/>
                </a:moveTo>
                <a:cubicBezTo>
                  <a:pt x="24349" y="27676"/>
                  <a:pt x="24235" y="27752"/>
                  <a:pt x="24273" y="27903"/>
                </a:cubicBezTo>
                <a:lnTo>
                  <a:pt x="24424" y="27978"/>
                </a:lnTo>
                <a:lnTo>
                  <a:pt x="24538" y="27978"/>
                </a:lnTo>
                <a:lnTo>
                  <a:pt x="24689" y="27903"/>
                </a:lnTo>
                <a:cubicBezTo>
                  <a:pt x="24689" y="27865"/>
                  <a:pt x="24727" y="27827"/>
                  <a:pt x="24727" y="27789"/>
                </a:cubicBezTo>
                <a:lnTo>
                  <a:pt x="24576" y="27638"/>
                </a:lnTo>
                <a:close/>
                <a:moveTo>
                  <a:pt x="22761" y="27525"/>
                </a:moveTo>
                <a:lnTo>
                  <a:pt x="22534" y="27638"/>
                </a:lnTo>
                <a:cubicBezTo>
                  <a:pt x="22572" y="27714"/>
                  <a:pt x="22534" y="27752"/>
                  <a:pt x="22496" y="27789"/>
                </a:cubicBezTo>
                <a:lnTo>
                  <a:pt x="22534" y="27978"/>
                </a:lnTo>
                <a:cubicBezTo>
                  <a:pt x="22647" y="28054"/>
                  <a:pt x="22761" y="28054"/>
                  <a:pt x="22950" y="28054"/>
                </a:cubicBezTo>
                <a:lnTo>
                  <a:pt x="23063" y="27941"/>
                </a:lnTo>
                <a:cubicBezTo>
                  <a:pt x="23063" y="27903"/>
                  <a:pt x="23063" y="27865"/>
                  <a:pt x="23063" y="27865"/>
                </a:cubicBezTo>
                <a:cubicBezTo>
                  <a:pt x="23063" y="27676"/>
                  <a:pt x="22912" y="27600"/>
                  <a:pt x="22836" y="27562"/>
                </a:cubicBezTo>
                <a:cubicBezTo>
                  <a:pt x="22799" y="27562"/>
                  <a:pt x="22799" y="27525"/>
                  <a:pt x="22761" y="27525"/>
                </a:cubicBezTo>
                <a:close/>
                <a:moveTo>
                  <a:pt x="52780" y="27752"/>
                </a:moveTo>
                <a:lnTo>
                  <a:pt x="52629" y="27903"/>
                </a:lnTo>
                <a:cubicBezTo>
                  <a:pt x="52629" y="27978"/>
                  <a:pt x="52629" y="28054"/>
                  <a:pt x="52704" y="28130"/>
                </a:cubicBezTo>
                <a:cubicBezTo>
                  <a:pt x="52730" y="28130"/>
                  <a:pt x="52772" y="28146"/>
                  <a:pt x="52819" y="28146"/>
                </a:cubicBezTo>
                <a:cubicBezTo>
                  <a:pt x="52843" y="28146"/>
                  <a:pt x="52868" y="28142"/>
                  <a:pt x="52893" y="28130"/>
                </a:cubicBezTo>
                <a:lnTo>
                  <a:pt x="53007" y="28016"/>
                </a:lnTo>
                <a:cubicBezTo>
                  <a:pt x="53007" y="27903"/>
                  <a:pt x="52931" y="27789"/>
                  <a:pt x="52780" y="27752"/>
                </a:cubicBezTo>
                <a:close/>
                <a:moveTo>
                  <a:pt x="72138" y="28167"/>
                </a:moveTo>
                <a:cubicBezTo>
                  <a:pt x="72138" y="28168"/>
                  <a:pt x="72137" y="28205"/>
                  <a:pt x="72100" y="28205"/>
                </a:cubicBezTo>
                <a:cubicBezTo>
                  <a:pt x="72138" y="28205"/>
                  <a:pt x="72138" y="28205"/>
                  <a:pt x="72138" y="28167"/>
                </a:cubicBezTo>
                <a:close/>
                <a:moveTo>
                  <a:pt x="43933" y="27978"/>
                </a:moveTo>
                <a:lnTo>
                  <a:pt x="43744" y="28130"/>
                </a:lnTo>
                <a:cubicBezTo>
                  <a:pt x="43744" y="28167"/>
                  <a:pt x="43744" y="28281"/>
                  <a:pt x="43857" y="28319"/>
                </a:cubicBezTo>
                <a:cubicBezTo>
                  <a:pt x="43895" y="28356"/>
                  <a:pt x="43933" y="28356"/>
                  <a:pt x="44047" y="28356"/>
                </a:cubicBezTo>
                <a:lnTo>
                  <a:pt x="44160" y="28243"/>
                </a:lnTo>
                <a:cubicBezTo>
                  <a:pt x="44160" y="28092"/>
                  <a:pt x="44084" y="28016"/>
                  <a:pt x="43933" y="27978"/>
                </a:cubicBezTo>
                <a:close/>
                <a:moveTo>
                  <a:pt x="36032" y="27954"/>
                </a:moveTo>
                <a:cubicBezTo>
                  <a:pt x="35981" y="27954"/>
                  <a:pt x="35927" y="27963"/>
                  <a:pt x="35880" y="27978"/>
                </a:cubicBezTo>
                <a:lnTo>
                  <a:pt x="35729" y="28054"/>
                </a:lnTo>
                <a:lnTo>
                  <a:pt x="35729" y="28092"/>
                </a:lnTo>
                <a:cubicBezTo>
                  <a:pt x="35729" y="28167"/>
                  <a:pt x="35767" y="28205"/>
                  <a:pt x="35767" y="28243"/>
                </a:cubicBezTo>
                <a:cubicBezTo>
                  <a:pt x="35804" y="28281"/>
                  <a:pt x="35804" y="28281"/>
                  <a:pt x="35804" y="28281"/>
                </a:cubicBezTo>
                <a:lnTo>
                  <a:pt x="35918" y="28394"/>
                </a:lnTo>
                <a:cubicBezTo>
                  <a:pt x="36069" y="28394"/>
                  <a:pt x="36183" y="28394"/>
                  <a:pt x="36258" y="28319"/>
                </a:cubicBezTo>
                <a:lnTo>
                  <a:pt x="36296" y="28243"/>
                </a:lnTo>
                <a:cubicBezTo>
                  <a:pt x="36334" y="28243"/>
                  <a:pt x="36334" y="28205"/>
                  <a:pt x="36334" y="28205"/>
                </a:cubicBezTo>
                <a:cubicBezTo>
                  <a:pt x="36334" y="28130"/>
                  <a:pt x="36258" y="28054"/>
                  <a:pt x="36220" y="28016"/>
                </a:cubicBezTo>
                <a:cubicBezTo>
                  <a:pt x="36176" y="27972"/>
                  <a:pt x="36106" y="27954"/>
                  <a:pt x="36032" y="27954"/>
                </a:cubicBezTo>
                <a:close/>
                <a:moveTo>
                  <a:pt x="72327" y="27950"/>
                </a:moveTo>
                <a:cubicBezTo>
                  <a:pt x="72289" y="27950"/>
                  <a:pt x="72251" y="27959"/>
                  <a:pt x="72213" y="27978"/>
                </a:cubicBezTo>
                <a:cubicBezTo>
                  <a:pt x="72138" y="28054"/>
                  <a:pt x="72138" y="28130"/>
                  <a:pt x="72138" y="28167"/>
                </a:cubicBezTo>
                <a:lnTo>
                  <a:pt x="72213" y="28394"/>
                </a:lnTo>
                <a:cubicBezTo>
                  <a:pt x="72235" y="28405"/>
                  <a:pt x="72257" y="28410"/>
                  <a:pt x="72280" y="28410"/>
                </a:cubicBezTo>
                <a:cubicBezTo>
                  <a:pt x="72333" y="28410"/>
                  <a:pt x="72387" y="28383"/>
                  <a:pt x="72440" y="28356"/>
                </a:cubicBezTo>
                <a:cubicBezTo>
                  <a:pt x="72516" y="28319"/>
                  <a:pt x="72516" y="28243"/>
                  <a:pt x="72516" y="28130"/>
                </a:cubicBezTo>
                <a:cubicBezTo>
                  <a:pt x="72516" y="28130"/>
                  <a:pt x="72516" y="28092"/>
                  <a:pt x="72516" y="28054"/>
                </a:cubicBezTo>
                <a:lnTo>
                  <a:pt x="72440" y="27978"/>
                </a:lnTo>
                <a:cubicBezTo>
                  <a:pt x="72402" y="27959"/>
                  <a:pt x="72364" y="27950"/>
                  <a:pt x="72327" y="27950"/>
                </a:cubicBezTo>
                <a:close/>
                <a:moveTo>
                  <a:pt x="89567" y="28063"/>
                </a:moveTo>
                <a:cubicBezTo>
                  <a:pt x="89529" y="28063"/>
                  <a:pt x="89491" y="28073"/>
                  <a:pt x="89453" y="28092"/>
                </a:cubicBezTo>
                <a:cubicBezTo>
                  <a:pt x="89340" y="28167"/>
                  <a:pt x="89264" y="28356"/>
                  <a:pt x="89378" y="28432"/>
                </a:cubicBezTo>
                <a:lnTo>
                  <a:pt x="89529" y="28470"/>
                </a:lnTo>
                <a:lnTo>
                  <a:pt x="89642" y="28356"/>
                </a:lnTo>
                <a:cubicBezTo>
                  <a:pt x="89642" y="28356"/>
                  <a:pt x="89642" y="28394"/>
                  <a:pt x="89642" y="28394"/>
                </a:cubicBezTo>
                <a:cubicBezTo>
                  <a:pt x="89680" y="28356"/>
                  <a:pt x="89756" y="28319"/>
                  <a:pt x="89756" y="28205"/>
                </a:cubicBezTo>
                <a:cubicBezTo>
                  <a:pt x="89756" y="28205"/>
                  <a:pt x="89756" y="28167"/>
                  <a:pt x="89756" y="28167"/>
                </a:cubicBezTo>
                <a:lnTo>
                  <a:pt x="89680" y="28092"/>
                </a:lnTo>
                <a:cubicBezTo>
                  <a:pt x="89642" y="28073"/>
                  <a:pt x="89605" y="28063"/>
                  <a:pt x="89567" y="28063"/>
                </a:cubicBezTo>
                <a:close/>
                <a:moveTo>
                  <a:pt x="16825" y="28205"/>
                </a:moveTo>
                <a:lnTo>
                  <a:pt x="16560" y="28281"/>
                </a:lnTo>
                <a:lnTo>
                  <a:pt x="16560" y="28319"/>
                </a:lnTo>
                <a:cubicBezTo>
                  <a:pt x="16560" y="28394"/>
                  <a:pt x="16636" y="28470"/>
                  <a:pt x="16674" y="28508"/>
                </a:cubicBezTo>
                <a:cubicBezTo>
                  <a:pt x="16701" y="28534"/>
                  <a:pt x="16746" y="28561"/>
                  <a:pt x="16811" y="28561"/>
                </a:cubicBezTo>
                <a:cubicBezTo>
                  <a:pt x="16837" y="28561"/>
                  <a:pt x="16867" y="28557"/>
                  <a:pt x="16901" y="28545"/>
                </a:cubicBezTo>
                <a:lnTo>
                  <a:pt x="17014" y="28470"/>
                </a:lnTo>
                <a:cubicBezTo>
                  <a:pt x="17052" y="28432"/>
                  <a:pt x="17052" y="28432"/>
                  <a:pt x="17052" y="28394"/>
                </a:cubicBezTo>
                <a:cubicBezTo>
                  <a:pt x="17052" y="28243"/>
                  <a:pt x="16901" y="28205"/>
                  <a:pt x="16825" y="28205"/>
                </a:cubicBezTo>
                <a:close/>
                <a:moveTo>
                  <a:pt x="49982" y="28130"/>
                </a:moveTo>
                <a:lnTo>
                  <a:pt x="49793" y="28167"/>
                </a:lnTo>
                <a:cubicBezTo>
                  <a:pt x="49793" y="28167"/>
                  <a:pt x="49755" y="28205"/>
                  <a:pt x="49755" y="28205"/>
                </a:cubicBezTo>
                <a:cubicBezTo>
                  <a:pt x="49680" y="28243"/>
                  <a:pt x="49529" y="28319"/>
                  <a:pt x="49604" y="28508"/>
                </a:cubicBezTo>
                <a:lnTo>
                  <a:pt x="49718" y="28621"/>
                </a:lnTo>
                <a:cubicBezTo>
                  <a:pt x="49793" y="28621"/>
                  <a:pt x="49869" y="28621"/>
                  <a:pt x="49944" y="28545"/>
                </a:cubicBezTo>
                <a:cubicBezTo>
                  <a:pt x="50058" y="28508"/>
                  <a:pt x="50096" y="28394"/>
                  <a:pt x="50096" y="28319"/>
                </a:cubicBezTo>
                <a:cubicBezTo>
                  <a:pt x="50096" y="28205"/>
                  <a:pt x="50058" y="28167"/>
                  <a:pt x="49982" y="28130"/>
                </a:cubicBezTo>
                <a:close/>
                <a:moveTo>
                  <a:pt x="61107" y="28101"/>
                </a:moveTo>
                <a:cubicBezTo>
                  <a:pt x="61079" y="28101"/>
                  <a:pt x="61041" y="28111"/>
                  <a:pt x="60984" y="28130"/>
                </a:cubicBezTo>
                <a:lnTo>
                  <a:pt x="60947" y="28205"/>
                </a:lnTo>
                <a:cubicBezTo>
                  <a:pt x="60909" y="28243"/>
                  <a:pt x="60909" y="28281"/>
                  <a:pt x="60909" y="28319"/>
                </a:cubicBezTo>
                <a:cubicBezTo>
                  <a:pt x="60871" y="28508"/>
                  <a:pt x="60909" y="28583"/>
                  <a:pt x="61022" y="28697"/>
                </a:cubicBezTo>
                <a:lnTo>
                  <a:pt x="61173" y="28697"/>
                </a:lnTo>
                <a:cubicBezTo>
                  <a:pt x="61249" y="28697"/>
                  <a:pt x="61287" y="28659"/>
                  <a:pt x="61362" y="28659"/>
                </a:cubicBezTo>
                <a:cubicBezTo>
                  <a:pt x="61400" y="28621"/>
                  <a:pt x="61438" y="28621"/>
                  <a:pt x="61551" y="28621"/>
                </a:cubicBezTo>
                <a:lnTo>
                  <a:pt x="61665" y="28508"/>
                </a:lnTo>
                <a:cubicBezTo>
                  <a:pt x="61703" y="28508"/>
                  <a:pt x="61703" y="28470"/>
                  <a:pt x="61703" y="28470"/>
                </a:cubicBezTo>
                <a:cubicBezTo>
                  <a:pt x="61703" y="28243"/>
                  <a:pt x="61438" y="28243"/>
                  <a:pt x="61325" y="28243"/>
                </a:cubicBezTo>
                <a:lnTo>
                  <a:pt x="61287" y="28243"/>
                </a:lnTo>
                <a:cubicBezTo>
                  <a:pt x="61287" y="28205"/>
                  <a:pt x="61249" y="28130"/>
                  <a:pt x="61173" y="28130"/>
                </a:cubicBezTo>
                <a:cubicBezTo>
                  <a:pt x="61154" y="28111"/>
                  <a:pt x="61136" y="28101"/>
                  <a:pt x="61107" y="28101"/>
                </a:cubicBezTo>
                <a:close/>
                <a:moveTo>
                  <a:pt x="63139" y="28319"/>
                </a:moveTo>
                <a:lnTo>
                  <a:pt x="62988" y="28470"/>
                </a:lnTo>
                <a:cubicBezTo>
                  <a:pt x="62988" y="28545"/>
                  <a:pt x="62988" y="28621"/>
                  <a:pt x="63064" y="28697"/>
                </a:cubicBezTo>
                <a:cubicBezTo>
                  <a:pt x="63089" y="28697"/>
                  <a:pt x="63131" y="28714"/>
                  <a:pt x="63179" y="28714"/>
                </a:cubicBezTo>
                <a:cubicBezTo>
                  <a:pt x="63202" y="28714"/>
                  <a:pt x="63228" y="28709"/>
                  <a:pt x="63253" y="28697"/>
                </a:cubicBezTo>
                <a:lnTo>
                  <a:pt x="63366" y="28583"/>
                </a:lnTo>
                <a:cubicBezTo>
                  <a:pt x="63366" y="28470"/>
                  <a:pt x="63291" y="28356"/>
                  <a:pt x="63139" y="28319"/>
                </a:cubicBezTo>
                <a:close/>
                <a:moveTo>
                  <a:pt x="81552" y="28205"/>
                </a:moveTo>
                <a:cubicBezTo>
                  <a:pt x="81476" y="28205"/>
                  <a:pt x="81363" y="28243"/>
                  <a:pt x="81325" y="28281"/>
                </a:cubicBezTo>
                <a:cubicBezTo>
                  <a:pt x="81287" y="28319"/>
                  <a:pt x="81249" y="28356"/>
                  <a:pt x="81249" y="28470"/>
                </a:cubicBezTo>
                <a:lnTo>
                  <a:pt x="81249" y="28508"/>
                </a:lnTo>
                <a:lnTo>
                  <a:pt x="81325" y="28583"/>
                </a:lnTo>
                <a:cubicBezTo>
                  <a:pt x="81287" y="28659"/>
                  <a:pt x="81287" y="28735"/>
                  <a:pt x="81287" y="28810"/>
                </a:cubicBezTo>
                <a:lnTo>
                  <a:pt x="81438" y="28924"/>
                </a:lnTo>
                <a:cubicBezTo>
                  <a:pt x="81514" y="28924"/>
                  <a:pt x="81589" y="28886"/>
                  <a:pt x="81627" y="28848"/>
                </a:cubicBezTo>
                <a:cubicBezTo>
                  <a:pt x="81741" y="28772"/>
                  <a:pt x="81741" y="28659"/>
                  <a:pt x="81741" y="28545"/>
                </a:cubicBezTo>
                <a:lnTo>
                  <a:pt x="81703" y="28470"/>
                </a:lnTo>
                <a:lnTo>
                  <a:pt x="81703" y="28356"/>
                </a:lnTo>
                <a:lnTo>
                  <a:pt x="81552" y="28205"/>
                </a:lnTo>
                <a:close/>
                <a:moveTo>
                  <a:pt x="44765" y="28621"/>
                </a:moveTo>
                <a:cubicBezTo>
                  <a:pt x="44651" y="28621"/>
                  <a:pt x="44576" y="28659"/>
                  <a:pt x="44500" y="28697"/>
                </a:cubicBezTo>
                <a:cubicBezTo>
                  <a:pt x="44425" y="28735"/>
                  <a:pt x="44387" y="28848"/>
                  <a:pt x="44425" y="28961"/>
                </a:cubicBezTo>
                <a:lnTo>
                  <a:pt x="44538" y="29075"/>
                </a:lnTo>
                <a:cubicBezTo>
                  <a:pt x="44651" y="29075"/>
                  <a:pt x="44727" y="29075"/>
                  <a:pt x="44765" y="29037"/>
                </a:cubicBezTo>
                <a:cubicBezTo>
                  <a:pt x="44840" y="28961"/>
                  <a:pt x="44878" y="28886"/>
                  <a:pt x="44878" y="28810"/>
                </a:cubicBezTo>
                <a:cubicBezTo>
                  <a:pt x="44878" y="28772"/>
                  <a:pt x="44878" y="28772"/>
                  <a:pt x="44878" y="28735"/>
                </a:cubicBezTo>
                <a:lnTo>
                  <a:pt x="44765" y="28621"/>
                </a:lnTo>
                <a:close/>
                <a:moveTo>
                  <a:pt x="8734" y="28735"/>
                </a:moveTo>
                <a:lnTo>
                  <a:pt x="8621" y="28848"/>
                </a:lnTo>
                <a:lnTo>
                  <a:pt x="8621" y="28961"/>
                </a:lnTo>
                <a:lnTo>
                  <a:pt x="8734" y="29075"/>
                </a:lnTo>
                <a:cubicBezTo>
                  <a:pt x="8772" y="29075"/>
                  <a:pt x="8810" y="29113"/>
                  <a:pt x="8848" y="29113"/>
                </a:cubicBezTo>
                <a:lnTo>
                  <a:pt x="8999" y="28961"/>
                </a:lnTo>
                <a:cubicBezTo>
                  <a:pt x="8999" y="28924"/>
                  <a:pt x="8999" y="28810"/>
                  <a:pt x="8923" y="28772"/>
                </a:cubicBezTo>
                <a:cubicBezTo>
                  <a:pt x="8885" y="28735"/>
                  <a:pt x="8810" y="28735"/>
                  <a:pt x="8734" y="28735"/>
                </a:cubicBezTo>
                <a:close/>
                <a:moveTo>
                  <a:pt x="80531" y="28772"/>
                </a:moveTo>
                <a:cubicBezTo>
                  <a:pt x="80493" y="28810"/>
                  <a:pt x="80266" y="28810"/>
                  <a:pt x="80266" y="28961"/>
                </a:cubicBezTo>
                <a:cubicBezTo>
                  <a:pt x="80266" y="28999"/>
                  <a:pt x="80266" y="28999"/>
                  <a:pt x="80266" y="29037"/>
                </a:cubicBezTo>
                <a:lnTo>
                  <a:pt x="80417" y="29113"/>
                </a:lnTo>
                <a:lnTo>
                  <a:pt x="80531" y="29113"/>
                </a:lnTo>
                <a:lnTo>
                  <a:pt x="80682" y="29037"/>
                </a:lnTo>
                <a:cubicBezTo>
                  <a:pt x="80682" y="28999"/>
                  <a:pt x="80720" y="28999"/>
                  <a:pt x="80720" y="28924"/>
                </a:cubicBezTo>
                <a:lnTo>
                  <a:pt x="80531" y="28772"/>
                </a:lnTo>
                <a:close/>
                <a:moveTo>
                  <a:pt x="62421" y="28772"/>
                </a:moveTo>
                <a:lnTo>
                  <a:pt x="62308" y="28924"/>
                </a:lnTo>
                <a:lnTo>
                  <a:pt x="62308" y="29075"/>
                </a:lnTo>
                <a:lnTo>
                  <a:pt x="62421" y="29188"/>
                </a:lnTo>
                <a:cubicBezTo>
                  <a:pt x="62497" y="29188"/>
                  <a:pt x="62534" y="29188"/>
                  <a:pt x="62610" y="29150"/>
                </a:cubicBezTo>
                <a:cubicBezTo>
                  <a:pt x="62610" y="29188"/>
                  <a:pt x="62648" y="29188"/>
                  <a:pt x="62686" y="29188"/>
                </a:cubicBezTo>
                <a:lnTo>
                  <a:pt x="62799" y="29150"/>
                </a:lnTo>
                <a:cubicBezTo>
                  <a:pt x="62837" y="29113"/>
                  <a:pt x="62875" y="29037"/>
                  <a:pt x="62875" y="28999"/>
                </a:cubicBezTo>
                <a:cubicBezTo>
                  <a:pt x="62875" y="28924"/>
                  <a:pt x="62837" y="28886"/>
                  <a:pt x="62799" y="28848"/>
                </a:cubicBezTo>
                <a:cubicBezTo>
                  <a:pt x="62723" y="28810"/>
                  <a:pt x="62572" y="28772"/>
                  <a:pt x="62421" y="28772"/>
                </a:cubicBezTo>
                <a:close/>
                <a:moveTo>
                  <a:pt x="6541" y="29150"/>
                </a:moveTo>
                <a:cubicBezTo>
                  <a:pt x="6504" y="29150"/>
                  <a:pt x="6390" y="29150"/>
                  <a:pt x="6314" y="29188"/>
                </a:cubicBezTo>
                <a:cubicBezTo>
                  <a:pt x="6277" y="29226"/>
                  <a:pt x="6277" y="29264"/>
                  <a:pt x="6277" y="29302"/>
                </a:cubicBezTo>
                <a:lnTo>
                  <a:pt x="6428" y="29302"/>
                </a:lnTo>
                <a:cubicBezTo>
                  <a:pt x="6428" y="29302"/>
                  <a:pt x="6390" y="29302"/>
                  <a:pt x="6390" y="29339"/>
                </a:cubicBezTo>
                <a:cubicBezTo>
                  <a:pt x="6504" y="29339"/>
                  <a:pt x="6541" y="29377"/>
                  <a:pt x="6655" y="29377"/>
                </a:cubicBezTo>
                <a:cubicBezTo>
                  <a:pt x="6655" y="29339"/>
                  <a:pt x="6655" y="29339"/>
                  <a:pt x="6655" y="29339"/>
                </a:cubicBezTo>
                <a:lnTo>
                  <a:pt x="6806" y="29339"/>
                </a:lnTo>
                <a:cubicBezTo>
                  <a:pt x="6806" y="29226"/>
                  <a:pt x="6693" y="29150"/>
                  <a:pt x="6541" y="29150"/>
                </a:cubicBezTo>
                <a:close/>
                <a:moveTo>
                  <a:pt x="83971" y="28697"/>
                </a:moveTo>
                <a:lnTo>
                  <a:pt x="83820" y="28772"/>
                </a:lnTo>
                <a:cubicBezTo>
                  <a:pt x="83820" y="28772"/>
                  <a:pt x="83820" y="28810"/>
                  <a:pt x="83820" y="28810"/>
                </a:cubicBezTo>
                <a:cubicBezTo>
                  <a:pt x="83782" y="28848"/>
                  <a:pt x="83745" y="28886"/>
                  <a:pt x="83745" y="28961"/>
                </a:cubicBezTo>
                <a:lnTo>
                  <a:pt x="83669" y="28999"/>
                </a:lnTo>
                <a:cubicBezTo>
                  <a:pt x="83669" y="29037"/>
                  <a:pt x="83631" y="29037"/>
                  <a:pt x="83631" y="29075"/>
                </a:cubicBezTo>
                <a:cubicBezTo>
                  <a:pt x="83593" y="29113"/>
                  <a:pt x="83555" y="29150"/>
                  <a:pt x="83555" y="29188"/>
                </a:cubicBezTo>
                <a:cubicBezTo>
                  <a:pt x="83555" y="29302"/>
                  <a:pt x="83593" y="29339"/>
                  <a:pt x="83745" y="29377"/>
                </a:cubicBezTo>
                <a:lnTo>
                  <a:pt x="83896" y="29302"/>
                </a:lnTo>
                <a:cubicBezTo>
                  <a:pt x="83934" y="29264"/>
                  <a:pt x="83971" y="29188"/>
                  <a:pt x="83971" y="29113"/>
                </a:cubicBezTo>
                <a:cubicBezTo>
                  <a:pt x="84047" y="29113"/>
                  <a:pt x="84085" y="29075"/>
                  <a:pt x="84123" y="29075"/>
                </a:cubicBezTo>
                <a:cubicBezTo>
                  <a:pt x="84160" y="29037"/>
                  <a:pt x="84198" y="28961"/>
                  <a:pt x="84198" y="28886"/>
                </a:cubicBezTo>
                <a:cubicBezTo>
                  <a:pt x="84198" y="28772"/>
                  <a:pt x="84123" y="28697"/>
                  <a:pt x="83971" y="28697"/>
                </a:cubicBezTo>
                <a:close/>
                <a:moveTo>
                  <a:pt x="14859" y="29150"/>
                </a:moveTo>
                <a:cubicBezTo>
                  <a:pt x="14783" y="29150"/>
                  <a:pt x="14708" y="29188"/>
                  <a:pt x="14670" y="29226"/>
                </a:cubicBezTo>
                <a:cubicBezTo>
                  <a:pt x="14594" y="29264"/>
                  <a:pt x="14594" y="29339"/>
                  <a:pt x="14594" y="29377"/>
                </a:cubicBezTo>
                <a:lnTo>
                  <a:pt x="14746" y="29377"/>
                </a:lnTo>
                <a:cubicBezTo>
                  <a:pt x="14746" y="29415"/>
                  <a:pt x="14708" y="29415"/>
                  <a:pt x="14708" y="29415"/>
                </a:cubicBezTo>
                <a:cubicBezTo>
                  <a:pt x="14758" y="29453"/>
                  <a:pt x="14783" y="29465"/>
                  <a:pt x="14802" y="29465"/>
                </a:cubicBezTo>
                <a:cubicBezTo>
                  <a:pt x="14838" y="29465"/>
                  <a:pt x="14846" y="29415"/>
                  <a:pt x="14972" y="29415"/>
                </a:cubicBezTo>
                <a:cubicBezTo>
                  <a:pt x="14972" y="29415"/>
                  <a:pt x="14972" y="29415"/>
                  <a:pt x="14972" y="29377"/>
                </a:cubicBezTo>
                <a:lnTo>
                  <a:pt x="15124" y="29377"/>
                </a:lnTo>
                <a:cubicBezTo>
                  <a:pt x="15124" y="29264"/>
                  <a:pt x="15010" y="29150"/>
                  <a:pt x="14859" y="29150"/>
                </a:cubicBezTo>
                <a:close/>
                <a:moveTo>
                  <a:pt x="31608" y="28961"/>
                </a:moveTo>
                <a:lnTo>
                  <a:pt x="31457" y="29075"/>
                </a:lnTo>
                <a:lnTo>
                  <a:pt x="31457" y="29188"/>
                </a:lnTo>
                <a:cubicBezTo>
                  <a:pt x="31457" y="29415"/>
                  <a:pt x="31608" y="29491"/>
                  <a:pt x="31721" y="29491"/>
                </a:cubicBezTo>
                <a:lnTo>
                  <a:pt x="31835" y="29415"/>
                </a:lnTo>
                <a:cubicBezTo>
                  <a:pt x="31872" y="29377"/>
                  <a:pt x="31872" y="29377"/>
                  <a:pt x="31910" y="29377"/>
                </a:cubicBezTo>
                <a:lnTo>
                  <a:pt x="31986" y="29264"/>
                </a:lnTo>
                <a:cubicBezTo>
                  <a:pt x="31948" y="29075"/>
                  <a:pt x="31835" y="28961"/>
                  <a:pt x="31608" y="28961"/>
                </a:cubicBezTo>
                <a:close/>
                <a:moveTo>
                  <a:pt x="13634" y="29097"/>
                </a:moveTo>
                <a:cubicBezTo>
                  <a:pt x="13567" y="29097"/>
                  <a:pt x="13514" y="29124"/>
                  <a:pt x="13460" y="29150"/>
                </a:cubicBezTo>
                <a:cubicBezTo>
                  <a:pt x="13422" y="29188"/>
                  <a:pt x="13385" y="29264"/>
                  <a:pt x="13385" y="29339"/>
                </a:cubicBezTo>
                <a:lnTo>
                  <a:pt x="13385" y="29377"/>
                </a:lnTo>
                <a:lnTo>
                  <a:pt x="13498" y="29491"/>
                </a:lnTo>
                <a:cubicBezTo>
                  <a:pt x="13515" y="29499"/>
                  <a:pt x="13536" y="29504"/>
                  <a:pt x="13559" y="29504"/>
                </a:cubicBezTo>
                <a:cubicBezTo>
                  <a:pt x="13638" y="29504"/>
                  <a:pt x="13742" y="29448"/>
                  <a:pt x="13800" y="29302"/>
                </a:cubicBezTo>
                <a:lnTo>
                  <a:pt x="13725" y="29113"/>
                </a:lnTo>
                <a:cubicBezTo>
                  <a:pt x="13692" y="29102"/>
                  <a:pt x="13662" y="29097"/>
                  <a:pt x="13634" y="29097"/>
                </a:cubicBezTo>
                <a:close/>
                <a:moveTo>
                  <a:pt x="19714" y="29105"/>
                </a:moveTo>
                <a:cubicBezTo>
                  <a:pt x="19585" y="29105"/>
                  <a:pt x="19472" y="29203"/>
                  <a:pt x="19472" y="29302"/>
                </a:cubicBezTo>
                <a:lnTo>
                  <a:pt x="19509" y="29415"/>
                </a:lnTo>
                <a:cubicBezTo>
                  <a:pt x="19585" y="29453"/>
                  <a:pt x="19661" y="29491"/>
                  <a:pt x="19736" y="29491"/>
                </a:cubicBezTo>
                <a:cubicBezTo>
                  <a:pt x="19774" y="29491"/>
                  <a:pt x="19812" y="29491"/>
                  <a:pt x="19812" y="29528"/>
                </a:cubicBezTo>
                <a:lnTo>
                  <a:pt x="20039" y="29453"/>
                </a:lnTo>
                <a:cubicBezTo>
                  <a:pt x="20039" y="29415"/>
                  <a:pt x="20076" y="29377"/>
                  <a:pt x="20076" y="29339"/>
                </a:cubicBezTo>
                <a:cubicBezTo>
                  <a:pt x="20076" y="29226"/>
                  <a:pt x="19925" y="29113"/>
                  <a:pt x="19774" y="29113"/>
                </a:cubicBezTo>
                <a:cubicBezTo>
                  <a:pt x="19754" y="29108"/>
                  <a:pt x="19733" y="29105"/>
                  <a:pt x="19714" y="29105"/>
                </a:cubicBezTo>
                <a:close/>
                <a:moveTo>
                  <a:pt x="69604" y="29150"/>
                </a:moveTo>
                <a:lnTo>
                  <a:pt x="69491" y="29264"/>
                </a:lnTo>
                <a:lnTo>
                  <a:pt x="69491" y="29415"/>
                </a:lnTo>
                <a:lnTo>
                  <a:pt x="69604" y="29528"/>
                </a:lnTo>
                <a:cubicBezTo>
                  <a:pt x="69649" y="29540"/>
                  <a:pt x="69687" y="29544"/>
                  <a:pt x="69720" y="29544"/>
                </a:cubicBezTo>
                <a:cubicBezTo>
                  <a:pt x="69800" y="29544"/>
                  <a:pt x="69853" y="29517"/>
                  <a:pt x="69907" y="29491"/>
                </a:cubicBezTo>
                <a:cubicBezTo>
                  <a:pt x="69945" y="29453"/>
                  <a:pt x="69983" y="29377"/>
                  <a:pt x="69983" y="29302"/>
                </a:cubicBezTo>
                <a:cubicBezTo>
                  <a:pt x="69983" y="29302"/>
                  <a:pt x="69983" y="29264"/>
                  <a:pt x="69983" y="29264"/>
                </a:cubicBezTo>
                <a:lnTo>
                  <a:pt x="69869" y="29150"/>
                </a:lnTo>
                <a:close/>
                <a:moveTo>
                  <a:pt x="72591" y="29188"/>
                </a:moveTo>
                <a:lnTo>
                  <a:pt x="72440" y="29302"/>
                </a:lnTo>
                <a:cubicBezTo>
                  <a:pt x="72440" y="29415"/>
                  <a:pt x="72478" y="29491"/>
                  <a:pt x="72516" y="29528"/>
                </a:cubicBezTo>
                <a:cubicBezTo>
                  <a:pt x="72591" y="29604"/>
                  <a:pt x="72705" y="29604"/>
                  <a:pt x="72818" y="29604"/>
                </a:cubicBezTo>
                <a:lnTo>
                  <a:pt x="72932" y="29491"/>
                </a:lnTo>
                <a:lnTo>
                  <a:pt x="72969" y="29453"/>
                </a:lnTo>
                <a:cubicBezTo>
                  <a:pt x="72969" y="29264"/>
                  <a:pt x="72742" y="29226"/>
                  <a:pt x="72667" y="29226"/>
                </a:cubicBezTo>
                <a:lnTo>
                  <a:pt x="72591" y="29188"/>
                </a:lnTo>
                <a:close/>
                <a:moveTo>
                  <a:pt x="53763" y="29302"/>
                </a:moveTo>
                <a:cubicBezTo>
                  <a:pt x="53650" y="29302"/>
                  <a:pt x="53498" y="29302"/>
                  <a:pt x="53423" y="29377"/>
                </a:cubicBezTo>
                <a:cubicBezTo>
                  <a:pt x="53385" y="29415"/>
                  <a:pt x="53309" y="29453"/>
                  <a:pt x="53347" y="29604"/>
                </a:cubicBezTo>
                <a:lnTo>
                  <a:pt x="53461" y="29680"/>
                </a:lnTo>
                <a:cubicBezTo>
                  <a:pt x="53523" y="29695"/>
                  <a:pt x="53579" y="29705"/>
                  <a:pt x="53632" y="29705"/>
                </a:cubicBezTo>
                <a:cubicBezTo>
                  <a:pt x="53706" y="29705"/>
                  <a:pt x="53772" y="29686"/>
                  <a:pt x="53839" y="29642"/>
                </a:cubicBezTo>
                <a:cubicBezTo>
                  <a:pt x="53876" y="29604"/>
                  <a:pt x="53914" y="29528"/>
                  <a:pt x="53914" y="29453"/>
                </a:cubicBezTo>
                <a:cubicBezTo>
                  <a:pt x="53914" y="29453"/>
                  <a:pt x="53914" y="29415"/>
                  <a:pt x="53914" y="29415"/>
                </a:cubicBezTo>
                <a:lnTo>
                  <a:pt x="53763" y="29302"/>
                </a:lnTo>
                <a:close/>
                <a:moveTo>
                  <a:pt x="69102" y="29360"/>
                </a:moveTo>
                <a:cubicBezTo>
                  <a:pt x="69084" y="29360"/>
                  <a:pt x="69063" y="29365"/>
                  <a:pt x="69037" y="29377"/>
                </a:cubicBezTo>
                <a:lnTo>
                  <a:pt x="68962" y="29491"/>
                </a:lnTo>
                <a:cubicBezTo>
                  <a:pt x="68962" y="29491"/>
                  <a:pt x="68924" y="29491"/>
                  <a:pt x="68924" y="29528"/>
                </a:cubicBezTo>
                <a:cubicBezTo>
                  <a:pt x="68924" y="29566"/>
                  <a:pt x="68886" y="29604"/>
                  <a:pt x="68886" y="29680"/>
                </a:cubicBezTo>
                <a:lnTo>
                  <a:pt x="68962" y="29793"/>
                </a:lnTo>
                <a:cubicBezTo>
                  <a:pt x="69000" y="29812"/>
                  <a:pt x="69037" y="29822"/>
                  <a:pt x="69075" y="29822"/>
                </a:cubicBezTo>
                <a:cubicBezTo>
                  <a:pt x="69113" y="29822"/>
                  <a:pt x="69151" y="29812"/>
                  <a:pt x="69189" y="29793"/>
                </a:cubicBezTo>
                <a:cubicBezTo>
                  <a:pt x="69226" y="29755"/>
                  <a:pt x="69302" y="29680"/>
                  <a:pt x="69302" y="29566"/>
                </a:cubicBezTo>
                <a:cubicBezTo>
                  <a:pt x="69302" y="29528"/>
                  <a:pt x="69264" y="29453"/>
                  <a:pt x="69189" y="29377"/>
                </a:cubicBezTo>
                <a:cubicBezTo>
                  <a:pt x="69163" y="29377"/>
                  <a:pt x="69138" y="29360"/>
                  <a:pt x="69102" y="29360"/>
                </a:cubicBezTo>
                <a:close/>
                <a:moveTo>
                  <a:pt x="49793" y="29453"/>
                </a:moveTo>
                <a:lnTo>
                  <a:pt x="49642" y="29566"/>
                </a:lnTo>
                <a:cubicBezTo>
                  <a:pt x="49642" y="29566"/>
                  <a:pt x="49604" y="29604"/>
                  <a:pt x="49604" y="29642"/>
                </a:cubicBezTo>
                <a:lnTo>
                  <a:pt x="49680" y="29793"/>
                </a:lnTo>
                <a:cubicBezTo>
                  <a:pt x="49732" y="29819"/>
                  <a:pt x="49820" y="29863"/>
                  <a:pt x="49907" y="29863"/>
                </a:cubicBezTo>
                <a:cubicBezTo>
                  <a:pt x="49946" y="29863"/>
                  <a:pt x="49985" y="29854"/>
                  <a:pt x="50020" y="29831"/>
                </a:cubicBezTo>
                <a:cubicBezTo>
                  <a:pt x="50058" y="29831"/>
                  <a:pt x="50096" y="29793"/>
                  <a:pt x="50096" y="29680"/>
                </a:cubicBezTo>
                <a:lnTo>
                  <a:pt x="50020" y="29566"/>
                </a:lnTo>
                <a:lnTo>
                  <a:pt x="50020" y="29566"/>
                </a:lnTo>
                <a:lnTo>
                  <a:pt x="49907" y="29453"/>
                </a:lnTo>
                <a:close/>
                <a:moveTo>
                  <a:pt x="80909" y="29113"/>
                </a:moveTo>
                <a:cubicBezTo>
                  <a:pt x="80833" y="29113"/>
                  <a:pt x="80720" y="29113"/>
                  <a:pt x="80606" y="29150"/>
                </a:cubicBezTo>
                <a:lnTo>
                  <a:pt x="80531" y="29339"/>
                </a:lnTo>
                <a:cubicBezTo>
                  <a:pt x="80569" y="29415"/>
                  <a:pt x="80569" y="29491"/>
                  <a:pt x="80531" y="29566"/>
                </a:cubicBezTo>
                <a:cubicBezTo>
                  <a:pt x="80455" y="29718"/>
                  <a:pt x="80455" y="29869"/>
                  <a:pt x="80531" y="30020"/>
                </a:cubicBezTo>
                <a:lnTo>
                  <a:pt x="80758" y="29944"/>
                </a:lnTo>
                <a:lnTo>
                  <a:pt x="80947" y="29944"/>
                </a:lnTo>
                <a:lnTo>
                  <a:pt x="81060" y="29793"/>
                </a:lnTo>
                <a:cubicBezTo>
                  <a:pt x="81060" y="29718"/>
                  <a:pt x="81060" y="29604"/>
                  <a:pt x="81098" y="29528"/>
                </a:cubicBezTo>
                <a:cubicBezTo>
                  <a:pt x="81211" y="29491"/>
                  <a:pt x="81325" y="29339"/>
                  <a:pt x="81325" y="29226"/>
                </a:cubicBezTo>
                <a:lnTo>
                  <a:pt x="81325" y="29188"/>
                </a:lnTo>
                <a:lnTo>
                  <a:pt x="81174" y="29113"/>
                </a:lnTo>
                <a:close/>
                <a:moveTo>
                  <a:pt x="60417" y="29680"/>
                </a:moveTo>
                <a:lnTo>
                  <a:pt x="60304" y="29718"/>
                </a:lnTo>
                <a:cubicBezTo>
                  <a:pt x="60228" y="29755"/>
                  <a:pt x="60228" y="29831"/>
                  <a:pt x="60228" y="29907"/>
                </a:cubicBezTo>
                <a:cubicBezTo>
                  <a:pt x="60228" y="30020"/>
                  <a:pt x="60304" y="30096"/>
                  <a:pt x="60455" y="30096"/>
                </a:cubicBezTo>
                <a:lnTo>
                  <a:pt x="60606" y="29982"/>
                </a:lnTo>
                <a:cubicBezTo>
                  <a:pt x="60606" y="29982"/>
                  <a:pt x="60606" y="29944"/>
                  <a:pt x="60606" y="29944"/>
                </a:cubicBezTo>
                <a:lnTo>
                  <a:pt x="60493" y="29944"/>
                </a:lnTo>
                <a:lnTo>
                  <a:pt x="60606" y="29907"/>
                </a:lnTo>
                <a:cubicBezTo>
                  <a:pt x="60606" y="29755"/>
                  <a:pt x="60531" y="29680"/>
                  <a:pt x="60417" y="29680"/>
                </a:cubicBezTo>
                <a:close/>
                <a:moveTo>
                  <a:pt x="73196" y="29869"/>
                </a:moveTo>
                <a:cubicBezTo>
                  <a:pt x="72969" y="29869"/>
                  <a:pt x="72894" y="29982"/>
                  <a:pt x="72818" y="30096"/>
                </a:cubicBezTo>
                <a:lnTo>
                  <a:pt x="72932" y="30247"/>
                </a:lnTo>
                <a:cubicBezTo>
                  <a:pt x="72965" y="30258"/>
                  <a:pt x="72998" y="30263"/>
                  <a:pt x="73030" y="30263"/>
                </a:cubicBezTo>
                <a:cubicBezTo>
                  <a:pt x="73108" y="30263"/>
                  <a:pt x="73181" y="30236"/>
                  <a:pt x="73234" y="30209"/>
                </a:cubicBezTo>
                <a:cubicBezTo>
                  <a:pt x="73272" y="30171"/>
                  <a:pt x="73310" y="30133"/>
                  <a:pt x="73310" y="30020"/>
                </a:cubicBezTo>
                <a:lnTo>
                  <a:pt x="73310" y="29982"/>
                </a:lnTo>
                <a:lnTo>
                  <a:pt x="73196" y="29869"/>
                </a:lnTo>
                <a:close/>
                <a:moveTo>
                  <a:pt x="265" y="29869"/>
                </a:moveTo>
                <a:lnTo>
                  <a:pt x="152" y="29944"/>
                </a:lnTo>
                <a:cubicBezTo>
                  <a:pt x="76" y="30096"/>
                  <a:pt x="190" y="30285"/>
                  <a:pt x="341" y="30322"/>
                </a:cubicBezTo>
                <a:cubicBezTo>
                  <a:pt x="454" y="30322"/>
                  <a:pt x="568" y="30285"/>
                  <a:pt x="643" y="30209"/>
                </a:cubicBezTo>
                <a:lnTo>
                  <a:pt x="568" y="30058"/>
                </a:lnTo>
                <a:cubicBezTo>
                  <a:pt x="568" y="30058"/>
                  <a:pt x="568" y="30020"/>
                  <a:pt x="530" y="30020"/>
                </a:cubicBezTo>
                <a:cubicBezTo>
                  <a:pt x="492" y="29944"/>
                  <a:pt x="417" y="29907"/>
                  <a:pt x="265" y="29869"/>
                </a:cubicBezTo>
                <a:close/>
                <a:moveTo>
                  <a:pt x="83781" y="29557"/>
                </a:moveTo>
                <a:cubicBezTo>
                  <a:pt x="83757" y="29557"/>
                  <a:pt x="83733" y="29560"/>
                  <a:pt x="83707" y="29566"/>
                </a:cubicBezTo>
                <a:lnTo>
                  <a:pt x="83593" y="29680"/>
                </a:lnTo>
                <a:lnTo>
                  <a:pt x="83593" y="29718"/>
                </a:lnTo>
                <a:cubicBezTo>
                  <a:pt x="83593" y="30096"/>
                  <a:pt x="83782" y="30247"/>
                  <a:pt x="83971" y="30322"/>
                </a:cubicBezTo>
                <a:lnTo>
                  <a:pt x="84160" y="30209"/>
                </a:lnTo>
                <a:lnTo>
                  <a:pt x="84160" y="29907"/>
                </a:lnTo>
                <a:lnTo>
                  <a:pt x="83971" y="29793"/>
                </a:lnTo>
                <a:lnTo>
                  <a:pt x="84009" y="29793"/>
                </a:lnTo>
                <a:cubicBezTo>
                  <a:pt x="84009" y="29793"/>
                  <a:pt x="84009" y="29755"/>
                  <a:pt x="84009" y="29755"/>
                </a:cubicBezTo>
                <a:cubicBezTo>
                  <a:pt x="83978" y="29630"/>
                  <a:pt x="83895" y="29557"/>
                  <a:pt x="83781" y="29557"/>
                </a:cubicBezTo>
                <a:close/>
                <a:moveTo>
                  <a:pt x="87297" y="29929"/>
                </a:moveTo>
                <a:cubicBezTo>
                  <a:pt x="87216" y="29929"/>
                  <a:pt x="87163" y="29955"/>
                  <a:pt x="87109" y="29982"/>
                </a:cubicBezTo>
                <a:cubicBezTo>
                  <a:pt x="87072" y="30020"/>
                  <a:pt x="87034" y="30058"/>
                  <a:pt x="87034" y="30171"/>
                </a:cubicBezTo>
                <a:lnTo>
                  <a:pt x="87034" y="30209"/>
                </a:lnTo>
                <a:lnTo>
                  <a:pt x="87147" y="30322"/>
                </a:lnTo>
                <a:cubicBezTo>
                  <a:pt x="87298" y="30322"/>
                  <a:pt x="87374" y="30322"/>
                  <a:pt x="87450" y="30247"/>
                </a:cubicBezTo>
                <a:cubicBezTo>
                  <a:pt x="87487" y="30209"/>
                  <a:pt x="87525" y="30171"/>
                  <a:pt x="87525" y="30058"/>
                </a:cubicBezTo>
                <a:cubicBezTo>
                  <a:pt x="87525" y="30058"/>
                  <a:pt x="87525" y="30058"/>
                  <a:pt x="87525" y="30020"/>
                </a:cubicBezTo>
                <a:lnTo>
                  <a:pt x="87412" y="29944"/>
                </a:lnTo>
                <a:cubicBezTo>
                  <a:pt x="87368" y="29933"/>
                  <a:pt x="87330" y="29929"/>
                  <a:pt x="87297" y="29929"/>
                </a:cubicBezTo>
                <a:close/>
                <a:moveTo>
                  <a:pt x="28848" y="30020"/>
                </a:moveTo>
                <a:cubicBezTo>
                  <a:pt x="28659" y="30020"/>
                  <a:pt x="28583" y="30096"/>
                  <a:pt x="28508" y="30209"/>
                </a:cubicBezTo>
                <a:lnTo>
                  <a:pt x="28545" y="30322"/>
                </a:lnTo>
                <a:cubicBezTo>
                  <a:pt x="28601" y="30378"/>
                  <a:pt x="28676" y="30413"/>
                  <a:pt x="28757" y="30413"/>
                </a:cubicBezTo>
                <a:cubicBezTo>
                  <a:pt x="28787" y="30413"/>
                  <a:pt x="28817" y="30408"/>
                  <a:pt x="28848" y="30398"/>
                </a:cubicBezTo>
                <a:cubicBezTo>
                  <a:pt x="28923" y="30360"/>
                  <a:pt x="28961" y="30285"/>
                  <a:pt x="28961" y="30209"/>
                </a:cubicBezTo>
                <a:cubicBezTo>
                  <a:pt x="28961" y="30171"/>
                  <a:pt x="28961" y="30171"/>
                  <a:pt x="28961" y="30133"/>
                </a:cubicBezTo>
                <a:lnTo>
                  <a:pt x="28848" y="30020"/>
                </a:lnTo>
                <a:close/>
                <a:moveTo>
                  <a:pt x="26920" y="30020"/>
                </a:moveTo>
                <a:cubicBezTo>
                  <a:pt x="26806" y="30020"/>
                  <a:pt x="26731" y="30058"/>
                  <a:pt x="26693" y="30096"/>
                </a:cubicBezTo>
                <a:cubicBezTo>
                  <a:pt x="26655" y="30133"/>
                  <a:pt x="26617" y="30209"/>
                  <a:pt x="26655" y="30322"/>
                </a:cubicBezTo>
                <a:lnTo>
                  <a:pt x="26768" y="30436"/>
                </a:lnTo>
                <a:lnTo>
                  <a:pt x="26882" y="30436"/>
                </a:lnTo>
                <a:lnTo>
                  <a:pt x="27033" y="30285"/>
                </a:lnTo>
                <a:lnTo>
                  <a:pt x="27033" y="30133"/>
                </a:lnTo>
                <a:lnTo>
                  <a:pt x="26920" y="30020"/>
                </a:lnTo>
                <a:close/>
                <a:moveTo>
                  <a:pt x="76939" y="30096"/>
                </a:moveTo>
                <a:lnTo>
                  <a:pt x="76788" y="30209"/>
                </a:lnTo>
                <a:cubicBezTo>
                  <a:pt x="76750" y="30209"/>
                  <a:pt x="76712" y="30247"/>
                  <a:pt x="76712" y="30322"/>
                </a:cubicBezTo>
                <a:lnTo>
                  <a:pt x="76712" y="30360"/>
                </a:lnTo>
                <a:lnTo>
                  <a:pt x="76864" y="30474"/>
                </a:lnTo>
                <a:lnTo>
                  <a:pt x="76901" y="30474"/>
                </a:lnTo>
                <a:cubicBezTo>
                  <a:pt x="76977" y="30474"/>
                  <a:pt x="77128" y="30474"/>
                  <a:pt x="77166" y="30322"/>
                </a:cubicBezTo>
                <a:lnTo>
                  <a:pt x="77015" y="30171"/>
                </a:lnTo>
                <a:cubicBezTo>
                  <a:pt x="77053" y="30171"/>
                  <a:pt x="77090" y="30209"/>
                  <a:pt x="77090" y="30209"/>
                </a:cubicBezTo>
                <a:cubicBezTo>
                  <a:pt x="77090" y="30171"/>
                  <a:pt x="77053" y="30096"/>
                  <a:pt x="76939" y="30096"/>
                </a:cubicBezTo>
                <a:close/>
                <a:moveTo>
                  <a:pt x="81060" y="30020"/>
                </a:moveTo>
                <a:cubicBezTo>
                  <a:pt x="80985" y="30058"/>
                  <a:pt x="80947" y="30096"/>
                  <a:pt x="80947" y="30133"/>
                </a:cubicBezTo>
                <a:cubicBezTo>
                  <a:pt x="80909" y="30133"/>
                  <a:pt x="80871" y="30096"/>
                  <a:pt x="80833" y="30096"/>
                </a:cubicBezTo>
                <a:lnTo>
                  <a:pt x="80644" y="30247"/>
                </a:lnTo>
                <a:cubicBezTo>
                  <a:pt x="80644" y="30285"/>
                  <a:pt x="80644" y="30398"/>
                  <a:pt x="80720" y="30436"/>
                </a:cubicBezTo>
                <a:cubicBezTo>
                  <a:pt x="80758" y="30474"/>
                  <a:pt x="80833" y="30474"/>
                  <a:pt x="80909" y="30474"/>
                </a:cubicBezTo>
                <a:lnTo>
                  <a:pt x="80985" y="30398"/>
                </a:lnTo>
                <a:cubicBezTo>
                  <a:pt x="81060" y="30436"/>
                  <a:pt x="81098" y="30436"/>
                  <a:pt x="81174" y="30436"/>
                </a:cubicBezTo>
                <a:lnTo>
                  <a:pt x="81211" y="30360"/>
                </a:lnTo>
                <a:lnTo>
                  <a:pt x="81174" y="30360"/>
                </a:lnTo>
                <a:lnTo>
                  <a:pt x="81325" y="30247"/>
                </a:lnTo>
                <a:lnTo>
                  <a:pt x="81325" y="30133"/>
                </a:lnTo>
                <a:lnTo>
                  <a:pt x="81249" y="30058"/>
                </a:lnTo>
                <a:cubicBezTo>
                  <a:pt x="81174" y="30020"/>
                  <a:pt x="81098" y="30020"/>
                  <a:pt x="81060" y="30020"/>
                </a:cubicBezTo>
                <a:close/>
                <a:moveTo>
                  <a:pt x="42232" y="30133"/>
                </a:moveTo>
                <a:lnTo>
                  <a:pt x="42118" y="30247"/>
                </a:lnTo>
                <a:cubicBezTo>
                  <a:pt x="42118" y="30285"/>
                  <a:pt x="42081" y="30322"/>
                  <a:pt x="42081" y="30398"/>
                </a:cubicBezTo>
                <a:lnTo>
                  <a:pt x="42081" y="30436"/>
                </a:lnTo>
                <a:lnTo>
                  <a:pt x="42118" y="30511"/>
                </a:lnTo>
                <a:cubicBezTo>
                  <a:pt x="42156" y="30530"/>
                  <a:pt x="42194" y="30540"/>
                  <a:pt x="42232" y="30540"/>
                </a:cubicBezTo>
                <a:cubicBezTo>
                  <a:pt x="42270" y="30540"/>
                  <a:pt x="42307" y="30530"/>
                  <a:pt x="42345" y="30511"/>
                </a:cubicBezTo>
                <a:cubicBezTo>
                  <a:pt x="42421" y="30474"/>
                  <a:pt x="42459" y="30398"/>
                  <a:pt x="42459" y="30322"/>
                </a:cubicBezTo>
                <a:cubicBezTo>
                  <a:pt x="42459" y="30247"/>
                  <a:pt x="42459" y="30209"/>
                  <a:pt x="42383" y="30171"/>
                </a:cubicBezTo>
                <a:cubicBezTo>
                  <a:pt x="42345" y="30133"/>
                  <a:pt x="42307" y="30133"/>
                  <a:pt x="42232" y="30133"/>
                </a:cubicBezTo>
                <a:close/>
                <a:moveTo>
                  <a:pt x="24166" y="30594"/>
                </a:moveTo>
                <a:cubicBezTo>
                  <a:pt x="24177" y="30605"/>
                  <a:pt x="24198" y="30625"/>
                  <a:pt x="24198" y="30625"/>
                </a:cubicBezTo>
                <a:cubicBezTo>
                  <a:pt x="24198" y="30608"/>
                  <a:pt x="24183" y="30599"/>
                  <a:pt x="24166" y="30594"/>
                </a:cubicBezTo>
                <a:close/>
                <a:moveTo>
                  <a:pt x="24122" y="30322"/>
                </a:moveTo>
                <a:lnTo>
                  <a:pt x="24008" y="30360"/>
                </a:lnTo>
                <a:lnTo>
                  <a:pt x="23971" y="30474"/>
                </a:lnTo>
                <a:lnTo>
                  <a:pt x="24122" y="30474"/>
                </a:lnTo>
                <a:lnTo>
                  <a:pt x="24122" y="30587"/>
                </a:lnTo>
                <a:cubicBezTo>
                  <a:pt x="24122" y="30587"/>
                  <a:pt x="24145" y="30587"/>
                  <a:pt x="24166" y="30594"/>
                </a:cubicBezTo>
                <a:lnTo>
                  <a:pt x="24166" y="30594"/>
                </a:lnTo>
                <a:cubicBezTo>
                  <a:pt x="24162" y="30590"/>
                  <a:pt x="24160" y="30587"/>
                  <a:pt x="24160" y="30587"/>
                </a:cubicBezTo>
                <a:lnTo>
                  <a:pt x="24198" y="30587"/>
                </a:lnTo>
                <a:cubicBezTo>
                  <a:pt x="24198" y="30587"/>
                  <a:pt x="24198" y="30625"/>
                  <a:pt x="24235" y="30625"/>
                </a:cubicBezTo>
                <a:cubicBezTo>
                  <a:pt x="24311" y="30625"/>
                  <a:pt x="24311" y="30587"/>
                  <a:pt x="24311" y="30587"/>
                </a:cubicBezTo>
                <a:lnTo>
                  <a:pt x="24462" y="30587"/>
                </a:lnTo>
                <a:cubicBezTo>
                  <a:pt x="24462" y="30436"/>
                  <a:pt x="24235" y="30322"/>
                  <a:pt x="24122" y="30322"/>
                </a:cubicBezTo>
                <a:close/>
                <a:moveTo>
                  <a:pt x="20795" y="30171"/>
                </a:moveTo>
                <a:cubicBezTo>
                  <a:pt x="20719" y="30171"/>
                  <a:pt x="20530" y="30171"/>
                  <a:pt x="20492" y="30322"/>
                </a:cubicBezTo>
                <a:lnTo>
                  <a:pt x="20644" y="30474"/>
                </a:lnTo>
                <a:lnTo>
                  <a:pt x="20606" y="30474"/>
                </a:lnTo>
                <a:cubicBezTo>
                  <a:pt x="20635" y="30589"/>
                  <a:pt x="20730" y="30639"/>
                  <a:pt x="20824" y="30639"/>
                </a:cubicBezTo>
                <a:cubicBezTo>
                  <a:pt x="20853" y="30639"/>
                  <a:pt x="20881" y="30634"/>
                  <a:pt x="20908" y="30625"/>
                </a:cubicBezTo>
                <a:lnTo>
                  <a:pt x="21022" y="30511"/>
                </a:lnTo>
                <a:lnTo>
                  <a:pt x="21022" y="30285"/>
                </a:lnTo>
                <a:lnTo>
                  <a:pt x="20870" y="30171"/>
                </a:lnTo>
                <a:close/>
                <a:moveTo>
                  <a:pt x="60039" y="30285"/>
                </a:moveTo>
                <a:cubicBezTo>
                  <a:pt x="59964" y="30285"/>
                  <a:pt x="59888" y="30322"/>
                  <a:pt x="59850" y="30322"/>
                </a:cubicBezTo>
                <a:cubicBezTo>
                  <a:pt x="59812" y="30360"/>
                  <a:pt x="59774" y="30398"/>
                  <a:pt x="59774" y="30474"/>
                </a:cubicBezTo>
                <a:lnTo>
                  <a:pt x="59699" y="30398"/>
                </a:lnTo>
                <a:cubicBezTo>
                  <a:pt x="59510" y="30398"/>
                  <a:pt x="59434" y="30436"/>
                  <a:pt x="59359" y="30587"/>
                </a:cubicBezTo>
                <a:lnTo>
                  <a:pt x="59472" y="30738"/>
                </a:lnTo>
                <a:cubicBezTo>
                  <a:pt x="59510" y="30738"/>
                  <a:pt x="59548" y="30776"/>
                  <a:pt x="59585" y="30776"/>
                </a:cubicBezTo>
                <a:lnTo>
                  <a:pt x="59774" y="30663"/>
                </a:lnTo>
                <a:cubicBezTo>
                  <a:pt x="59774" y="30663"/>
                  <a:pt x="59774" y="30625"/>
                  <a:pt x="59812" y="30587"/>
                </a:cubicBezTo>
                <a:lnTo>
                  <a:pt x="59926" y="30663"/>
                </a:lnTo>
                <a:lnTo>
                  <a:pt x="60039" y="30663"/>
                </a:lnTo>
                <a:lnTo>
                  <a:pt x="60190" y="30549"/>
                </a:lnTo>
                <a:lnTo>
                  <a:pt x="60190" y="30398"/>
                </a:lnTo>
                <a:lnTo>
                  <a:pt x="60039" y="30285"/>
                </a:lnTo>
                <a:close/>
                <a:moveTo>
                  <a:pt x="49362" y="30388"/>
                </a:moveTo>
                <a:cubicBezTo>
                  <a:pt x="49342" y="30388"/>
                  <a:pt x="49322" y="30391"/>
                  <a:pt x="49302" y="30398"/>
                </a:cubicBezTo>
                <a:cubicBezTo>
                  <a:pt x="49151" y="30398"/>
                  <a:pt x="48999" y="30474"/>
                  <a:pt x="48999" y="30587"/>
                </a:cubicBezTo>
                <a:lnTo>
                  <a:pt x="48999" y="30625"/>
                </a:lnTo>
                <a:lnTo>
                  <a:pt x="49037" y="30701"/>
                </a:lnTo>
                <a:cubicBezTo>
                  <a:pt x="49068" y="30731"/>
                  <a:pt x="49222" y="30786"/>
                  <a:pt x="49360" y="30786"/>
                </a:cubicBezTo>
                <a:cubicBezTo>
                  <a:pt x="49392" y="30786"/>
                  <a:pt x="49424" y="30783"/>
                  <a:pt x="49453" y="30776"/>
                </a:cubicBezTo>
                <a:cubicBezTo>
                  <a:pt x="49529" y="30738"/>
                  <a:pt x="49566" y="30701"/>
                  <a:pt x="49566" y="30587"/>
                </a:cubicBezTo>
                <a:cubicBezTo>
                  <a:pt x="49566" y="30587"/>
                  <a:pt x="49566" y="30549"/>
                  <a:pt x="49566" y="30549"/>
                </a:cubicBezTo>
                <a:cubicBezTo>
                  <a:pt x="49535" y="30456"/>
                  <a:pt x="49453" y="30388"/>
                  <a:pt x="49362" y="30388"/>
                </a:cubicBezTo>
                <a:close/>
                <a:moveTo>
                  <a:pt x="79056" y="30701"/>
                </a:moveTo>
                <a:lnTo>
                  <a:pt x="78943" y="30814"/>
                </a:lnTo>
                <a:cubicBezTo>
                  <a:pt x="78905" y="30852"/>
                  <a:pt x="78867" y="30890"/>
                  <a:pt x="78867" y="30965"/>
                </a:cubicBezTo>
                <a:lnTo>
                  <a:pt x="78905" y="31003"/>
                </a:lnTo>
                <a:lnTo>
                  <a:pt x="78943" y="31079"/>
                </a:lnTo>
                <a:cubicBezTo>
                  <a:pt x="78981" y="31098"/>
                  <a:pt x="79019" y="31107"/>
                  <a:pt x="79056" y="31107"/>
                </a:cubicBezTo>
                <a:cubicBezTo>
                  <a:pt x="79094" y="31107"/>
                  <a:pt x="79132" y="31098"/>
                  <a:pt x="79170" y="31079"/>
                </a:cubicBezTo>
                <a:cubicBezTo>
                  <a:pt x="79245" y="31041"/>
                  <a:pt x="79283" y="30965"/>
                  <a:pt x="79283" y="30890"/>
                </a:cubicBezTo>
                <a:cubicBezTo>
                  <a:pt x="79283" y="30814"/>
                  <a:pt x="79245" y="30776"/>
                  <a:pt x="79208" y="30738"/>
                </a:cubicBezTo>
                <a:cubicBezTo>
                  <a:pt x="79170" y="30701"/>
                  <a:pt x="79094" y="30701"/>
                  <a:pt x="79056" y="30701"/>
                </a:cubicBezTo>
                <a:close/>
                <a:moveTo>
                  <a:pt x="89189" y="30814"/>
                </a:moveTo>
                <a:cubicBezTo>
                  <a:pt x="88962" y="30814"/>
                  <a:pt x="88849" y="30890"/>
                  <a:pt x="88886" y="31041"/>
                </a:cubicBezTo>
                <a:lnTo>
                  <a:pt x="89038" y="31154"/>
                </a:lnTo>
                <a:lnTo>
                  <a:pt x="89151" y="31154"/>
                </a:lnTo>
                <a:lnTo>
                  <a:pt x="89264" y="31041"/>
                </a:lnTo>
                <a:cubicBezTo>
                  <a:pt x="89302" y="31041"/>
                  <a:pt x="89340" y="31003"/>
                  <a:pt x="89340" y="30965"/>
                </a:cubicBezTo>
                <a:lnTo>
                  <a:pt x="89189" y="30814"/>
                </a:lnTo>
                <a:close/>
                <a:moveTo>
                  <a:pt x="17241" y="30398"/>
                </a:moveTo>
                <a:cubicBezTo>
                  <a:pt x="17203" y="30398"/>
                  <a:pt x="17014" y="30398"/>
                  <a:pt x="17014" y="30549"/>
                </a:cubicBezTo>
                <a:lnTo>
                  <a:pt x="17090" y="30663"/>
                </a:lnTo>
                <a:cubicBezTo>
                  <a:pt x="17052" y="30663"/>
                  <a:pt x="17052" y="30625"/>
                  <a:pt x="17014" y="30625"/>
                </a:cubicBezTo>
                <a:cubicBezTo>
                  <a:pt x="17014" y="30663"/>
                  <a:pt x="17014" y="30738"/>
                  <a:pt x="17014" y="30776"/>
                </a:cubicBezTo>
                <a:cubicBezTo>
                  <a:pt x="16938" y="30776"/>
                  <a:pt x="16901" y="30814"/>
                  <a:pt x="16863" y="30852"/>
                </a:cubicBezTo>
                <a:lnTo>
                  <a:pt x="16825" y="30927"/>
                </a:lnTo>
                <a:lnTo>
                  <a:pt x="16825" y="31079"/>
                </a:lnTo>
                <a:lnTo>
                  <a:pt x="16938" y="31192"/>
                </a:lnTo>
                <a:lnTo>
                  <a:pt x="17014" y="31192"/>
                </a:lnTo>
                <a:cubicBezTo>
                  <a:pt x="17127" y="31192"/>
                  <a:pt x="17279" y="31192"/>
                  <a:pt x="17392" y="31116"/>
                </a:cubicBezTo>
                <a:cubicBezTo>
                  <a:pt x="17430" y="31079"/>
                  <a:pt x="17468" y="31041"/>
                  <a:pt x="17468" y="30890"/>
                </a:cubicBezTo>
                <a:lnTo>
                  <a:pt x="17430" y="30852"/>
                </a:lnTo>
                <a:cubicBezTo>
                  <a:pt x="17392" y="30852"/>
                  <a:pt x="17392" y="30814"/>
                  <a:pt x="17392" y="30814"/>
                </a:cubicBezTo>
                <a:cubicBezTo>
                  <a:pt x="17430" y="30814"/>
                  <a:pt x="17506" y="30776"/>
                  <a:pt x="17506" y="30701"/>
                </a:cubicBezTo>
                <a:lnTo>
                  <a:pt x="17392" y="30549"/>
                </a:lnTo>
                <a:cubicBezTo>
                  <a:pt x="17417" y="30549"/>
                  <a:pt x="17426" y="30566"/>
                  <a:pt x="17429" y="30566"/>
                </a:cubicBezTo>
                <a:cubicBezTo>
                  <a:pt x="17430" y="30566"/>
                  <a:pt x="17430" y="30562"/>
                  <a:pt x="17430" y="30549"/>
                </a:cubicBezTo>
                <a:cubicBezTo>
                  <a:pt x="17430" y="30549"/>
                  <a:pt x="17468" y="30549"/>
                  <a:pt x="17468" y="30511"/>
                </a:cubicBezTo>
                <a:lnTo>
                  <a:pt x="17279" y="30398"/>
                </a:lnTo>
                <a:close/>
                <a:moveTo>
                  <a:pt x="83054" y="30912"/>
                </a:moveTo>
                <a:cubicBezTo>
                  <a:pt x="83033" y="30912"/>
                  <a:pt x="83011" y="30916"/>
                  <a:pt x="82988" y="30927"/>
                </a:cubicBezTo>
                <a:lnTo>
                  <a:pt x="82875" y="31041"/>
                </a:lnTo>
                <a:cubicBezTo>
                  <a:pt x="82875" y="31041"/>
                  <a:pt x="82875" y="31041"/>
                  <a:pt x="82837" y="31079"/>
                </a:cubicBezTo>
                <a:cubicBezTo>
                  <a:pt x="82837" y="31116"/>
                  <a:pt x="82799" y="31154"/>
                  <a:pt x="82799" y="31230"/>
                </a:cubicBezTo>
                <a:lnTo>
                  <a:pt x="82913" y="31343"/>
                </a:lnTo>
                <a:cubicBezTo>
                  <a:pt x="83064" y="31343"/>
                  <a:pt x="83215" y="31343"/>
                  <a:pt x="83291" y="31268"/>
                </a:cubicBezTo>
                <a:cubicBezTo>
                  <a:pt x="83329" y="31268"/>
                  <a:pt x="83366" y="31192"/>
                  <a:pt x="83366" y="31116"/>
                </a:cubicBezTo>
                <a:cubicBezTo>
                  <a:pt x="83366" y="31079"/>
                  <a:pt x="83366" y="31079"/>
                  <a:pt x="83366" y="31079"/>
                </a:cubicBezTo>
                <a:lnTo>
                  <a:pt x="83215" y="30965"/>
                </a:lnTo>
                <a:lnTo>
                  <a:pt x="83177" y="30965"/>
                </a:lnTo>
                <a:cubicBezTo>
                  <a:pt x="83151" y="30938"/>
                  <a:pt x="83105" y="30912"/>
                  <a:pt x="83054" y="30912"/>
                </a:cubicBezTo>
                <a:close/>
                <a:moveTo>
                  <a:pt x="78300" y="31003"/>
                </a:moveTo>
                <a:cubicBezTo>
                  <a:pt x="78187" y="31003"/>
                  <a:pt x="78149" y="31041"/>
                  <a:pt x="78111" y="31079"/>
                </a:cubicBezTo>
                <a:cubicBezTo>
                  <a:pt x="78073" y="31116"/>
                  <a:pt x="77998" y="31192"/>
                  <a:pt x="78036" y="31305"/>
                </a:cubicBezTo>
                <a:lnTo>
                  <a:pt x="78187" y="31419"/>
                </a:lnTo>
                <a:lnTo>
                  <a:pt x="78300" y="31419"/>
                </a:lnTo>
                <a:lnTo>
                  <a:pt x="78451" y="31268"/>
                </a:lnTo>
                <a:lnTo>
                  <a:pt x="78451" y="31116"/>
                </a:lnTo>
                <a:lnTo>
                  <a:pt x="78300" y="31003"/>
                </a:lnTo>
                <a:close/>
                <a:moveTo>
                  <a:pt x="37695" y="31079"/>
                </a:moveTo>
                <a:cubicBezTo>
                  <a:pt x="37544" y="31079"/>
                  <a:pt x="37430" y="31154"/>
                  <a:pt x="37430" y="31268"/>
                </a:cubicBezTo>
                <a:lnTo>
                  <a:pt x="37544" y="31381"/>
                </a:lnTo>
                <a:cubicBezTo>
                  <a:pt x="37544" y="31419"/>
                  <a:pt x="37544" y="31419"/>
                  <a:pt x="37581" y="31419"/>
                </a:cubicBezTo>
                <a:cubicBezTo>
                  <a:pt x="37619" y="31457"/>
                  <a:pt x="37695" y="31457"/>
                  <a:pt x="37846" y="31457"/>
                </a:cubicBezTo>
                <a:lnTo>
                  <a:pt x="37922" y="31343"/>
                </a:lnTo>
                <a:cubicBezTo>
                  <a:pt x="37959" y="31343"/>
                  <a:pt x="37959" y="31305"/>
                  <a:pt x="37959" y="31305"/>
                </a:cubicBezTo>
                <a:cubicBezTo>
                  <a:pt x="37959" y="31154"/>
                  <a:pt x="37846" y="31079"/>
                  <a:pt x="37695" y="31079"/>
                </a:cubicBezTo>
                <a:close/>
                <a:moveTo>
                  <a:pt x="81514" y="31230"/>
                </a:moveTo>
                <a:lnTo>
                  <a:pt x="81363" y="31343"/>
                </a:lnTo>
                <a:cubicBezTo>
                  <a:pt x="81363" y="31381"/>
                  <a:pt x="81363" y="31381"/>
                  <a:pt x="81325" y="31419"/>
                </a:cubicBezTo>
                <a:lnTo>
                  <a:pt x="81438" y="31608"/>
                </a:lnTo>
                <a:lnTo>
                  <a:pt x="81627" y="31608"/>
                </a:lnTo>
                <a:lnTo>
                  <a:pt x="81741" y="31494"/>
                </a:lnTo>
                <a:lnTo>
                  <a:pt x="81741" y="31381"/>
                </a:lnTo>
                <a:lnTo>
                  <a:pt x="81627" y="31268"/>
                </a:lnTo>
                <a:cubicBezTo>
                  <a:pt x="81627" y="31268"/>
                  <a:pt x="81589" y="31230"/>
                  <a:pt x="81514" y="31230"/>
                </a:cubicBezTo>
                <a:close/>
                <a:moveTo>
                  <a:pt x="15180" y="31532"/>
                </a:moveTo>
                <a:cubicBezTo>
                  <a:pt x="15114" y="31532"/>
                  <a:pt x="15048" y="31570"/>
                  <a:pt x="15086" y="31646"/>
                </a:cubicBezTo>
                <a:lnTo>
                  <a:pt x="15275" y="31646"/>
                </a:lnTo>
                <a:cubicBezTo>
                  <a:pt x="15313" y="31570"/>
                  <a:pt x="15247" y="31532"/>
                  <a:pt x="15180" y="31532"/>
                </a:cubicBezTo>
                <a:close/>
                <a:moveTo>
                  <a:pt x="61098" y="31343"/>
                </a:moveTo>
                <a:cubicBezTo>
                  <a:pt x="61022" y="31419"/>
                  <a:pt x="60984" y="31494"/>
                  <a:pt x="60984" y="31532"/>
                </a:cubicBezTo>
                <a:cubicBezTo>
                  <a:pt x="60984" y="31646"/>
                  <a:pt x="61098" y="31759"/>
                  <a:pt x="61211" y="31759"/>
                </a:cubicBezTo>
                <a:lnTo>
                  <a:pt x="61325" y="31721"/>
                </a:lnTo>
                <a:cubicBezTo>
                  <a:pt x="61400" y="31684"/>
                  <a:pt x="61438" y="31608"/>
                  <a:pt x="61438" y="31570"/>
                </a:cubicBezTo>
                <a:cubicBezTo>
                  <a:pt x="61438" y="31494"/>
                  <a:pt x="61362" y="31381"/>
                  <a:pt x="61249" y="31343"/>
                </a:cubicBezTo>
                <a:close/>
                <a:moveTo>
                  <a:pt x="21816" y="31079"/>
                </a:moveTo>
                <a:cubicBezTo>
                  <a:pt x="21778" y="31079"/>
                  <a:pt x="21702" y="31116"/>
                  <a:pt x="21664" y="31154"/>
                </a:cubicBezTo>
                <a:lnTo>
                  <a:pt x="21664" y="31230"/>
                </a:lnTo>
                <a:cubicBezTo>
                  <a:pt x="21627" y="31268"/>
                  <a:pt x="21551" y="31343"/>
                  <a:pt x="21589" y="31457"/>
                </a:cubicBezTo>
                <a:cubicBezTo>
                  <a:pt x="21589" y="31494"/>
                  <a:pt x="21589" y="31494"/>
                  <a:pt x="21589" y="31494"/>
                </a:cubicBezTo>
                <a:cubicBezTo>
                  <a:pt x="21589" y="31532"/>
                  <a:pt x="21589" y="31532"/>
                  <a:pt x="21551" y="31532"/>
                </a:cubicBezTo>
                <a:cubicBezTo>
                  <a:pt x="21513" y="31570"/>
                  <a:pt x="21513" y="31608"/>
                  <a:pt x="21513" y="31646"/>
                </a:cubicBezTo>
                <a:lnTo>
                  <a:pt x="21513" y="31684"/>
                </a:lnTo>
                <a:lnTo>
                  <a:pt x="21627" y="31759"/>
                </a:lnTo>
                <a:cubicBezTo>
                  <a:pt x="21677" y="31772"/>
                  <a:pt x="21723" y="31776"/>
                  <a:pt x="21765" y="31776"/>
                </a:cubicBezTo>
                <a:cubicBezTo>
                  <a:pt x="21849" y="31776"/>
                  <a:pt x="21916" y="31759"/>
                  <a:pt x="21967" y="31759"/>
                </a:cubicBezTo>
                <a:cubicBezTo>
                  <a:pt x="22005" y="31740"/>
                  <a:pt x="22033" y="31731"/>
                  <a:pt x="22061" y="31731"/>
                </a:cubicBezTo>
                <a:cubicBezTo>
                  <a:pt x="22090" y="31731"/>
                  <a:pt x="22118" y="31740"/>
                  <a:pt x="22156" y="31759"/>
                </a:cubicBezTo>
                <a:lnTo>
                  <a:pt x="22345" y="31646"/>
                </a:lnTo>
                <a:lnTo>
                  <a:pt x="22345" y="31343"/>
                </a:lnTo>
                <a:lnTo>
                  <a:pt x="22156" y="31230"/>
                </a:lnTo>
                <a:cubicBezTo>
                  <a:pt x="22118" y="31230"/>
                  <a:pt x="22080" y="31230"/>
                  <a:pt x="22042" y="31154"/>
                </a:cubicBezTo>
                <a:cubicBezTo>
                  <a:pt x="21967" y="31116"/>
                  <a:pt x="21891" y="31079"/>
                  <a:pt x="21816" y="31079"/>
                </a:cubicBezTo>
                <a:close/>
                <a:moveTo>
                  <a:pt x="22912" y="31116"/>
                </a:moveTo>
                <a:cubicBezTo>
                  <a:pt x="22534" y="31116"/>
                  <a:pt x="22534" y="31457"/>
                  <a:pt x="22534" y="31608"/>
                </a:cubicBezTo>
                <a:lnTo>
                  <a:pt x="22610" y="31684"/>
                </a:lnTo>
                <a:cubicBezTo>
                  <a:pt x="22723" y="31759"/>
                  <a:pt x="22874" y="31797"/>
                  <a:pt x="22988" y="31797"/>
                </a:cubicBezTo>
                <a:cubicBezTo>
                  <a:pt x="23063" y="31759"/>
                  <a:pt x="23139" y="31721"/>
                  <a:pt x="23215" y="31608"/>
                </a:cubicBezTo>
                <a:lnTo>
                  <a:pt x="23215" y="31457"/>
                </a:lnTo>
                <a:cubicBezTo>
                  <a:pt x="23177" y="31457"/>
                  <a:pt x="23177" y="31419"/>
                  <a:pt x="23139" y="31381"/>
                </a:cubicBezTo>
                <a:cubicBezTo>
                  <a:pt x="23063" y="31343"/>
                  <a:pt x="23063" y="31305"/>
                  <a:pt x="23063" y="31230"/>
                </a:cubicBezTo>
                <a:lnTo>
                  <a:pt x="22912" y="31116"/>
                </a:lnTo>
                <a:close/>
                <a:moveTo>
                  <a:pt x="72138" y="31041"/>
                </a:moveTo>
                <a:cubicBezTo>
                  <a:pt x="72100" y="31041"/>
                  <a:pt x="72100" y="31079"/>
                  <a:pt x="72100" y="31079"/>
                </a:cubicBezTo>
                <a:lnTo>
                  <a:pt x="71835" y="31154"/>
                </a:lnTo>
                <a:cubicBezTo>
                  <a:pt x="71835" y="31192"/>
                  <a:pt x="71835" y="31230"/>
                  <a:pt x="71835" y="31268"/>
                </a:cubicBezTo>
                <a:cubicBezTo>
                  <a:pt x="71797" y="31305"/>
                  <a:pt x="71759" y="31381"/>
                  <a:pt x="71759" y="31457"/>
                </a:cubicBezTo>
                <a:lnTo>
                  <a:pt x="71911" y="31570"/>
                </a:lnTo>
                <a:cubicBezTo>
                  <a:pt x="71986" y="31570"/>
                  <a:pt x="72024" y="31608"/>
                  <a:pt x="72100" y="31646"/>
                </a:cubicBezTo>
                <a:cubicBezTo>
                  <a:pt x="72165" y="31711"/>
                  <a:pt x="72259" y="31804"/>
                  <a:pt x="72429" y="31804"/>
                </a:cubicBezTo>
                <a:cubicBezTo>
                  <a:pt x="72456" y="31804"/>
                  <a:pt x="72485" y="31802"/>
                  <a:pt x="72516" y="31797"/>
                </a:cubicBezTo>
                <a:lnTo>
                  <a:pt x="72629" y="31646"/>
                </a:lnTo>
                <a:cubicBezTo>
                  <a:pt x="72629" y="31646"/>
                  <a:pt x="72667" y="31608"/>
                  <a:pt x="72667" y="31608"/>
                </a:cubicBezTo>
                <a:cubicBezTo>
                  <a:pt x="72667" y="31570"/>
                  <a:pt x="72705" y="31532"/>
                  <a:pt x="72705" y="31494"/>
                </a:cubicBezTo>
                <a:cubicBezTo>
                  <a:pt x="72705" y="31457"/>
                  <a:pt x="72705" y="31381"/>
                  <a:pt x="72591" y="31343"/>
                </a:cubicBezTo>
                <a:cubicBezTo>
                  <a:pt x="72591" y="31343"/>
                  <a:pt x="72591" y="31305"/>
                  <a:pt x="72591" y="31305"/>
                </a:cubicBezTo>
                <a:lnTo>
                  <a:pt x="72553" y="31192"/>
                </a:lnTo>
                <a:cubicBezTo>
                  <a:pt x="72516" y="31154"/>
                  <a:pt x="72440" y="31154"/>
                  <a:pt x="72402" y="31154"/>
                </a:cubicBezTo>
                <a:lnTo>
                  <a:pt x="72327" y="31079"/>
                </a:lnTo>
                <a:cubicBezTo>
                  <a:pt x="72251" y="31041"/>
                  <a:pt x="72175" y="31041"/>
                  <a:pt x="72138" y="31041"/>
                </a:cubicBezTo>
                <a:close/>
                <a:moveTo>
                  <a:pt x="55464" y="31230"/>
                </a:moveTo>
                <a:lnTo>
                  <a:pt x="55351" y="31381"/>
                </a:lnTo>
                <a:cubicBezTo>
                  <a:pt x="55389" y="31457"/>
                  <a:pt x="55389" y="31494"/>
                  <a:pt x="55389" y="31532"/>
                </a:cubicBezTo>
                <a:cubicBezTo>
                  <a:pt x="55427" y="31646"/>
                  <a:pt x="55427" y="31759"/>
                  <a:pt x="55616" y="31835"/>
                </a:cubicBezTo>
                <a:lnTo>
                  <a:pt x="55805" y="31835"/>
                </a:lnTo>
                <a:cubicBezTo>
                  <a:pt x="55842" y="31759"/>
                  <a:pt x="55880" y="31684"/>
                  <a:pt x="55880" y="31646"/>
                </a:cubicBezTo>
                <a:cubicBezTo>
                  <a:pt x="55880" y="31419"/>
                  <a:pt x="55691" y="31230"/>
                  <a:pt x="55464" y="31230"/>
                </a:cubicBezTo>
                <a:close/>
                <a:moveTo>
                  <a:pt x="54935" y="31419"/>
                </a:moveTo>
                <a:lnTo>
                  <a:pt x="54859" y="31570"/>
                </a:lnTo>
                <a:cubicBezTo>
                  <a:pt x="54859" y="31570"/>
                  <a:pt x="54859" y="31570"/>
                  <a:pt x="54822" y="31608"/>
                </a:cubicBezTo>
                <a:cubicBezTo>
                  <a:pt x="54822" y="31608"/>
                  <a:pt x="54784" y="31684"/>
                  <a:pt x="54784" y="31759"/>
                </a:cubicBezTo>
                <a:lnTo>
                  <a:pt x="54859" y="31835"/>
                </a:lnTo>
                <a:cubicBezTo>
                  <a:pt x="54935" y="31873"/>
                  <a:pt x="55011" y="31873"/>
                  <a:pt x="55086" y="31873"/>
                </a:cubicBezTo>
                <a:cubicBezTo>
                  <a:pt x="55162" y="31835"/>
                  <a:pt x="55200" y="31759"/>
                  <a:pt x="55200" y="31646"/>
                </a:cubicBezTo>
                <a:cubicBezTo>
                  <a:pt x="55200" y="31608"/>
                  <a:pt x="55162" y="31532"/>
                  <a:pt x="55086" y="31457"/>
                </a:cubicBezTo>
                <a:cubicBezTo>
                  <a:pt x="55049" y="31419"/>
                  <a:pt x="55011" y="31419"/>
                  <a:pt x="54935" y="31419"/>
                </a:cubicBezTo>
                <a:close/>
                <a:moveTo>
                  <a:pt x="16409" y="31532"/>
                </a:moveTo>
                <a:lnTo>
                  <a:pt x="16258" y="31646"/>
                </a:lnTo>
                <a:lnTo>
                  <a:pt x="16258" y="31797"/>
                </a:lnTo>
                <a:lnTo>
                  <a:pt x="16409" y="31910"/>
                </a:lnTo>
                <a:lnTo>
                  <a:pt x="16598" y="31910"/>
                </a:lnTo>
                <a:lnTo>
                  <a:pt x="16712" y="31797"/>
                </a:lnTo>
                <a:lnTo>
                  <a:pt x="16712" y="31646"/>
                </a:lnTo>
                <a:lnTo>
                  <a:pt x="16598" y="31532"/>
                </a:lnTo>
                <a:close/>
                <a:moveTo>
                  <a:pt x="19925" y="31570"/>
                </a:moveTo>
                <a:cubicBezTo>
                  <a:pt x="19812" y="31646"/>
                  <a:pt x="19774" y="31873"/>
                  <a:pt x="19887" y="31948"/>
                </a:cubicBezTo>
                <a:cubicBezTo>
                  <a:pt x="19925" y="31948"/>
                  <a:pt x="20001" y="31986"/>
                  <a:pt x="20039" y="31986"/>
                </a:cubicBezTo>
                <a:lnTo>
                  <a:pt x="20114" y="31910"/>
                </a:lnTo>
                <a:lnTo>
                  <a:pt x="20039" y="31910"/>
                </a:lnTo>
                <a:lnTo>
                  <a:pt x="20228" y="31797"/>
                </a:lnTo>
                <a:lnTo>
                  <a:pt x="20228" y="31684"/>
                </a:lnTo>
                <a:lnTo>
                  <a:pt x="20152" y="31608"/>
                </a:lnTo>
                <a:cubicBezTo>
                  <a:pt x="20076" y="31570"/>
                  <a:pt x="20001" y="31570"/>
                  <a:pt x="19925" y="31570"/>
                </a:cubicBezTo>
                <a:close/>
                <a:moveTo>
                  <a:pt x="79203" y="31542"/>
                </a:moveTo>
                <a:cubicBezTo>
                  <a:pt x="79160" y="31542"/>
                  <a:pt x="79113" y="31551"/>
                  <a:pt x="79056" y="31570"/>
                </a:cubicBezTo>
                <a:cubicBezTo>
                  <a:pt x="78981" y="31608"/>
                  <a:pt x="78943" y="31684"/>
                  <a:pt x="78943" y="31721"/>
                </a:cubicBezTo>
                <a:lnTo>
                  <a:pt x="79056" y="31873"/>
                </a:lnTo>
                <a:cubicBezTo>
                  <a:pt x="79094" y="31873"/>
                  <a:pt x="79132" y="31910"/>
                  <a:pt x="79170" y="31910"/>
                </a:cubicBezTo>
                <a:cubicBezTo>
                  <a:pt x="79195" y="31936"/>
                  <a:pt x="79273" y="32014"/>
                  <a:pt x="79380" y="32014"/>
                </a:cubicBezTo>
                <a:cubicBezTo>
                  <a:pt x="79430" y="32014"/>
                  <a:pt x="79487" y="31997"/>
                  <a:pt x="79548" y="31948"/>
                </a:cubicBezTo>
                <a:lnTo>
                  <a:pt x="79586" y="31835"/>
                </a:lnTo>
                <a:lnTo>
                  <a:pt x="79586" y="31684"/>
                </a:lnTo>
                <a:lnTo>
                  <a:pt x="79434" y="31570"/>
                </a:lnTo>
                <a:lnTo>
                  <a:pt x="79321" y="31570"/>
                </a:lnTo>
                <a:cubicBezTo>
                  <a:pt x="79283" y="31551"/>
                  <a:pt x="79245" y="31542"/>
                  <a:pt x="79203" y="31542"/>
                </a:cubicBezTo>
                <a:close/>
                <a:moveTo>
                  <a:pt x="80039" y="31684"/>
                </a:moveTo>
                <a:cubicBezTo>
                  <a:pt x="79813" y="31684"/>
                  <a:pt x="79661" y="31759"/>
                  <a:pt x="79623" y="31835"/>
                </a:cubicBezTo>
                <a:lnTo>
                  <a:pt x="79737" y="32024"/>
                </a:lnTo>
                <a:cubicBezTo>
                  <a:pt x="79762" y="32024"/>
                  <a:pt x="79797" y="32026"/>
                  <a:pt x="79836" y="32026"/>
                </a:cubicBezTo>
                <a:cubicBezTo>
                  <a:pt x="79972" y="32026"/>
                  <a:pt x="80161" y="32003"/>
                  <a:pt x="80191" y="31797"/>
                </a:cubicBezTo>
                <a:lnTo>
                  <a:pt x="80039" y="31684"/>
                </a:lnTo>
                <a:close/>
                <a:moveTo>
                  <a:pt x="81642" y="31668"/>
                </a:moveTo>
                <a:cubicBezTo>
                  <a:pt x="81564" y="31668"/>
                  <a:pt x="81492" y="31695"/>
                  <a:pt x="81438" y="31721"/>
                </a:cubicBezTo>
                <a:cubicBezTo>
                  <a:pt x="81249" y="31835"/>
                  <a:pt x="81249" y="32062"/>
                  <a:pt x="81438" y="32099"/>
                </a:cubicBezTo>
                <a:lnTo>
                  <a:pt x="81627" y="32024"/>
                </a:lnTo>
                <a:lnTo>
                  <a:pt x="81627" y="32024"/>
                </a:lnTo>
                <a:cubicBezTo>
                  <a:pt x="81627" y="32062"/>
                  <a:pt x="81589" y="32062"/>
                  <a:pt x="81627" y="32062"/>
                </a:cubicBezTo>
                <a:cubicBezTo>
                  <a:pt x="81665" y="32062"/>
                  <a:pt x="81816" y="32024"/>
                  <a:pt x="81816" y="31873"/>
                </a:cubicBezTo>
                <a:cubicBezTo>
                  <a:pt x="81816" y="31835"/>
                  <a:pt x="81816" y="31797"/>
                  <a:pt x="81816" y="31759"/>
                </a:cubicBezTo>
                <a:lnTo>
                  <a:pt x="81741" y="31684"/>
                </a:lnTo>
                <a:cubicBezTo>
                  <a:pt x="81707" y="31672"/>
                  <a:pt x="81674" y="31668"/>
                  <a:pt x="81642" y="31668"/>
                </a:cubicBezTo>
                <a:close/>
                <a:moveTo>
                  <a:pt x="43290" y="31646"/>
                </a:moveTo>
                <a:lnTo>
                  <a:pt x="43139" y="31721"/>
                </a:lnTo>
                <a:lnTo>
                  <a:pt x="43139" y="31759"/>
                </a:lnTo>
                <a:cubicBezTo>
                  <a:pt x="43139" y="31873"/>
                  <a:pt x="43177" y="31910"/>
                  <a:pt x="43215" y="31948"/>
                </a:cubicBezTo>
                <a:lnTo>
                  <a:pt x="43215" y="31986"/>
                </a:lnTo>
                <a:lnTo>
                  <a:pt x="43328" y="32137"/>
                </a:lnTo>
                <a:cubicBezTo>
                  <a:pt x="43404" y="32137"/>
                  <a:pt x="43479" y="32099"/>
                  <a:pt x="43555" y="32062"/>
                </a:cubicBezTo>
                <a:cubicBezTo>
                  <a:pt x="43593" y="32024"/>
                  <a:pt x="43631" y="31948"/>
                  <a:pt x="43631" y="31835"/>
                </a:cubicBezTo>
                <a:cubicBezTo>
                  <a:pt x="43631" y="31759"/>
                  <a:pt x="43593" y="31721"/>
                  <a:pt x="43555" y="31646"/>
                </a:cubicBezTo>
                <a:close/>
                <a:moveTo>
                  <a:pt x="5256" y="32137"/>
                </a:moveTo>
                <a:lnTo>
                  <a:pt x="5142" y="32251"/>
                </a:lnTo>
                <a:cubicBezTo>
                  <a:pt x="5067" y="32402"/>
                  <a:pt x="5180" y="32477"/>
                  <a:pt x="5369" y="32477"/>
                </a:cubicBezTo>
                <a:lnTo>
                  <a:pt x="5634" y="32440"/>
                </a:lnTo>
                <a:lnTo>
                  <a:pt x="5634" y="32402"/>
                </a:lnTo>
                <a:cubicBezTo>
                  <a:pt x="5634" y="32288"/>
                  <a:pt x="5596" y="32251"/>
                  <a:pt x="5558" y="32213"/>
                </a:cubicBezTo>
                <a:cubicBezTo>
                  <a:pt x="5483" y="32175"/>
                  <a:pt x="5369" y="32137"/>
                  <a:pt x="5256" y="32137"/>
                </a:cubicBezTo>
                <a:close/>
                <a:moveTo>
                  <a:pt x="58035" y="32099"/>
                </a:moveTo>
                <a:cubicBezTo>
                  <a:pt x="57922" y="32137"/>
                  <a:pt x="57808" y="32251"/>
                  <a:pt x="57808" y="32326"/>
                </a:cubicBezTo>
                <a:cubicBezTo>
                  <a:pt x="57808" y="32402"/>
                  <a:pt x="57884" y="32477"/>
                  <a:pt x="57960" y="32477"/>
                </a:cubicBezTo>
                <a:lnTo>
                  <a:pt x="58111" y="32364"/>
                </a:lnTo>
                <a:cubicBezTo>
                  <a:pt x="58111" y="32402"/>
                  <a:pt x="58111" y="32440"/>
                  <a:pt x="58111" y="32440"/>
                </a:cubicBezTo>
                <a:cubicBezTo>
                  <a:pt x="58149" y="32440"/>
                  <a:pt x="58300" y="32402"/>
                  <a:pt x="58300" y="32288"/>
                </a:cubicBezTo>
                <a:lnTo>
                  <a:pt x="58300" y="32213"/>
                </a:lnTo>
                <a:cubicBezTo>
                  <a:pt x="58262" y="32137"/>
                  <a:pt x="58149" y="32099"/>
                  <a:pt x="58035" y="32099"/>
                </a:cubicBezTo>
                <a:close/>
                <a:moveTo>
                  <a:pt x="5369" y="32477"/>
                </a:moveTo>
                <a:cubicBezTo>
                  <a:pt x="5369" y="32515"/>
                  <a:pt x="5407" y="32515"/>
                  <a:pt x="5407" y="32515"/>
                </a:cubicBezTo>
                <a:cubicBezTo>
                  <a:pt x="5407" y="32515"/>
                  <a:pt x="5407" y="32477"/>
                  <a:pt x="5369" y="32477"/>
                </a:cubicBezTo>
                <a:close/>
                <a:moveTo>
                  <a:pt x="20886" y="32084"/>
                </a:moveTo>
                <a:cubicBezTo>
                  <a:pt x="20858" y="32084"/>
                  <a:pt x="20828" y="32088"/>
                  <a:pt x="20795" y="32099"/>
                </a:cubicBezTo>
                <a:lnTo>
                  <a:pt x="20681" y="32213"/>
                </a:lnTo>
                <a:cubicBezTo>
                  <a:pt x="20681" y="32213"/>
                  <a:pt x="20681" y="32251"/>
                  <a:pt x="20681" y="32288"/>
                </a:cubicBezTo>
                <a:cubicBezTo>
                  <a:pt x="20681" y="32402"/>
                  <a:pt x="20719" y="32553"/>
                  <a:pt x="20946" y="32629"/>
                </a:cubicBezTo>
                <a:lnTo>
                  <a:pt x="21097" y="32591"/>
                </a:lnTo>
                <a:cubicBezTo>
                  <a:pt x="21135" y="32553"/>
                  <a:pt x="21173" y="32477"/>
                  <a:pt x="21173" y="32402"/>
                </a:cubicBezTo>
                <a:cubicBezTo>
                  <a:pt x="21173" y="32288"/>
                  <a:pt x="21135" y="32213"/>
                  <a:pt x="21059" y="32137"/>
                </a:cubicBezTo>
                <a:cubicBezTo>
                  <a:pt x="21006" y="32110"/>
                  <a:pt x="20953" y="32084"/>
                  <a:pt x="20886" y="32084"/>
                </a:cubicBezTo>
                <a:close/>
                <a:moveTo>
                  <a:pt x="67038" y="32298"/>
                </a:moveTo>
                <a:cubicBezTo>
                  <a:pt x="67005" y="32298"/>
                  <a:pt x="66977" y="32307"/>
                  <a:pt x="66958" y="32326"/>
                </a:cubicBezTo>
                <a:cubicBezTo>
                  <a:pt x="66807" y="32364"/>
                  <a:pt x="66769" y="32591"/>
                  <a:pt x="66882" y="32667"/>
                </a:cubicBezTo>
                <a:cubicBezTo>
                  <a:pt x="66958" y="32704"/>
                  <a:pt x="66996" y="32704"/>
                  <a:pt x="67071" y="32704"/>
                </a:cubicBezTo>
                <a:lnTo>
                  <a:pt x="67109" y="32629"/>
                </a:lnTo>
                <a:lnTo>
                  <a:pt x="67071" y="32629"/>
                </a:lnTo>
                <a:lnTo>
                  <a:pt x="67223" y="32515"/>
                </a:lnTo>
                <a:lnTo>
                  <a:pt x="67223" y="32440"/>
                </a:lnTo>
                <a:lnTo>
                  <a:pt x="67147" y="32326"/>
                </a:lnTo>
                <a:cubicBezTo>
                  <a:pt x="67109" y="32307"/>
                  <a:pt x="67071" y="32298"/>
                  <a:pt x="67038" y="32298"/>
                </a:cubicBezTo>
                <a:close/>
                <a:moveTo>
                  <a:pt x="54708" y="32175"/>
                </a:moveTo>
                <a:lnTo>
                  <a:pt x="54557" y="32213"/>
                </a:lnTo>
                <a:cubicBezTo>
                  <a:pt x="54519" y="32251"/>
                  <a:pt x="54519" y="32288"/>
                  <a:pt x="54519" y="32288"/>
                </a:cubicBezTo>
                <a:cubicBezTo>
                  <a:pt x="54444" y="32402"/>
                  <a:pt x="54406" y="32515"/>
                  <a:pt x="54406" y="32704"/>
                </a:cubicBezTo>
                <a:lnTo>
                  <a:pt x="54557" y="32780"/>
                </a:lnTo>
                <a:cubicBezTo>
                  <a:pt x="54784" y="32780"/>
                  <a:pt x="54897" y="32629"/>
                  <a:pt x="54897" y="32440"/>
                </a:cubicBezTo>
                <a:cubicBezTo>
                  <a:pt x="54897" y="32288"/>
                  <a:pt x="54822" y="32213"/>
                  <a:pt x="54708" y="32175"/>
                </a:cubicBezTo>
                <a:close/>
                <a:moveTo>
                  <a:pt x="82648" y="32402"/>
                </a:moveTo>
                <a:cubicBezTo>
                  <a:pt x="82497" y="32402"/>
                  <a:pt x="82383" y="32477"/>
                  <a:pt x="82346" y="32591"/>
                </a:cubicBezTo>
                <a:lnTo>
                  <a:pt x="82421" y="32742"/>
                </a:lnTo>
                <a:cubicBezTo>
                  <a:pt x="82459" y="32742"/>
                  <a:pt x="82497" y="32780"/>
                  <a:pt x="82535" y="32780"/>
                </a:cubicBezTo>
                <a:lnTo>
                  <a:pt x="82724" y="32704"/>
                </a:lnTo>
                <a:cubicBezTo>
                  <a:pt x="82724" y="32667"/>
                  <a:pt x="82762" y="32629"/>
                  <a:pt x="82762" y="32553"/>
                </a:cubicBezTo>
                <a:lnTo>
                  <a:pt x="82762" y="32515"/>
                </a:lnTo>
                <a:lnTo>
                  <a:pt x="82648" y="32402"/>
                </a:lnTo>
                <a:close/>
                <a:moveTo>
                  <a:pt x="3933" y="32251"/>
                </a:moveTo>
                <a:lnTo>
                  <a:pt x="3819" y="32326"/>
                </a:lnTo>
                <a:cubicBezTo>
                  <a:pt x="3706" y="32591"/>
                  <a:pt x="3744" y="32780"/>
                  <a:pt x="3933" y="32856"/>
                </a:cubicBezTo>
                <a:lnTo>
                  <a:pt x="4084" y="32818"/>
                </a:lnTo>
                <a:cubicBezTo>
                  <a:pt x="4159" y="32780"/>
                  <a:pt x="4311" y="32667"/>
                  <a:pt x="4311" y="32477"/>
                </a:cubicBezTo>
                <a:cubicBezTo>
                  <a:pt x="4311" y="32440"/>
                  <a:pt x="4311" y="32402"/>
                  <a:pt x="4311" y="32326"/>
                </a:cubicBezTo>
                <a:lnTo>
                  <a:pt x="4159" y="32251"/>
                </a:lnTo>
                <a:close/>
                <a:moveTo>
                  <a:pt x="43064" y="32477"/>
                </a:moveTo>
                <a:lnTo>
                  <a:pt x="42912" y="32553"/>
                </a:lnTo>
                <a:cubicBezTo>
                  <a:pt x="42874" y="32742"/>
                  <a:pt x="42988" y="32893"/>
                  <a:pt x="43139" y="32893"/>
                </a:cubicBezTo>
                <a:lnTo>
                  <a:pt x="43290" y="32780"/>
                </a:lnTo>
                <a:cubicBezTo>
                  <a:pt x="43290" y="32780"/>
                  <a:pt x="43290" y="32742"/>
                  <a:pt x="43290" y="32742"/>
                </a:cubicBezTo>
                <a:cubicBezTo>
                  <a:pt x="43290" y="32591"/>
                  <a:pt x="43215" y="32477"/>
                  <a:pt x="43064" y="32477"/>
                </a:cubicBezTo>
                <a:close/>
                <a:moveTo>
                  <a:pt x="78225" y="32251"/>
                </a:moveTo>
                <a:lnTo>
                  <a:pt x="78111" y="32326"/>
                </a:lnTo>
                <a:cubicBezTo>
                  <a:pt x="78111" y="32326"/>
                  <a:pt x="78073" y="32364"/>
                  <a:pt x="78036" y="32402"/>
                </a:cubicBezTo>
                <a:cubicBezTo>
                  <a:pt x="77960" y="32477"/>
                  <a:pt x="77847" y="32591"/>
                  <a:pt x="77847" y="32704"/>
                </a:cubicBezTo>
                <a:cubicBezTo>
                  <a:pt x="77847" y="32780"/>
                  <a:pt x="77884" y="32856"/>
                  <a:pt x="77960" y="32893"/>
                </a:cubicBezTo>
                <a:lnTo>
                  <a:pt x="78073" y="32969"/>
                </a:lnTo>
                <a:cubicBezTo>
                  <a:pt x="78225" y="32931"/>
                  <a:pt x="78338" y="32893"/>
                  <a:pt x="78414" y="32818"/>
                </a:cubicBezTo>
                <a:cubicBezTo>
                  <a:pt x="78489" y="32780"/>
                  <a:pt x="78527" y="32742"/>
                  <a:pt x="78565" y="32742"/>
                </a:cubicBezTo>
                <a:lnTo>
                  <a:pt x="78678" y="32667"/>
                </a:lnTo>
                <a:cubicBezTo>
                  <a:pt x="78678" y="32629"/>
                  <a:pt x="78678" y="32629"/>
                  <a:pt x="78678" y="32591"/>
                </a:cubicBezTo>
                <a:cubicBezTo>
                  <a:pt x="78678" y="32515"/>
                  <a:pt x="78640" y="32477"/>
                  <a:pt x="78603" y="32440"/>
                </a:cubicBezTo>
                <a:lnTo>
                  <a:pt x="78603" y="32402"/>
                </a:lnTo>
                <a:lnTo>
                  <a:pt x="78489" y="32251"/>
                </a:lnTo>
                <a:close/>
                <a:moveTo>
                  <a:pt x="79826" y="32386"/>
                </a:moveTo>
                <a:cubicBezTo>
                  <a:pt x="79746" y="32386"/>
                  <a:pt x="79666" y="32413"/>
                  <a:pt x="79586" y="32440"/>
                </a:cubicBezTo>
                <a:cubicBezTo>
                  <a:pt x="79434" y="32553"/>
                  <a:pt x="79359" y="32818"/>
                  <a:pt x="79510" y="32931"/>
                </a:cubicBezTo>
                <a:cubicBezTo>
                  <a:pt x="79548" y="32969"/>
                  <a:pt x="79623" y="33007"/>
                  <a:pt x="79737" y="33007"/>
                </a:cubicBezTo>
                <a:lnTo>
                  <a:pt x="79813" y="33007"/>
                </a:lnTo>
                <a:cubicBezTo>
                  <a:pt x="80002" y="32893"/>
                  <a:pt x="80002" y="32704"/>
                  <a:pt x="80002" y="32591"/>
                </a:cubicBezTo>
                <a:cubicBezTo>
                  <a:pt x="80002" y="32591"/>
                  <a:pt x="80002" y="32553"/>
                  <a:pt x="80002" y="32515"/>
                </a:cubicBezTo>
                <a:lnTo>
                  <a:pt x="79926" y="32402"/>
                </a:lnTo>
                <a:cubicBezTo>
                  <a:pt x="79893" y="32391"/>
                  <a:pt x="79859" y="32386"/>
                  <a:pt x="79826" y="32386"/>
                </a:cubicBezTo>
                <a:close/>
                <a:moveTo>
                  <a:pt x="81249" y="32667"/>
                </a:moveTo>
                <a:lnTo>
                  <a:pt x="81098" y="32780"/>
                </a:lnTo>
                <a:lnTo>
                  <a:pt x="81098" y="32931"/>
                </a:lnTo>
                <a:lnTo>
                  <a:pt x="81249" y="33045"/>
                </a:lnTo>
                <a:cubicBezTo>
                  <a:pt x="81363" y="33045"/>
                  <a:pt x="81438" y="33045"/>
                  <a:pt x="81476" y="33007"/>
                </a:cubicBezTo>
                <a:cubicBezTo>
                  <a:pt x="81514" y="32969"/>
                  <a:pt x="81589" y="32893"/>
                  <a:pt x="81589" y="32818"/>
                </a:cubicBezTo>
                <a:lnTo>
                  <a:pt x="81552" y="32780"/>
                </a:lnTo>
                <a:lnTo>
                  <a:pt x="81438" y="32667"/>
                </a:lnTo>
                <a:close/>
                <a:moveTo>
                  <a:pt x="17406" y="32615"/>
                </a:moveTo>
                <a:cubicBezTo>
                  <a:pt x="17340" y="32615"/>
                  <a:pt x="17269" y="32657"/>
                  <a:pt x="17241" y="32742"/>
                </a:cubicBezTo>
                <a:lnTo>
                  <a:pt x="17354" y="32893"/>
                </a:lnTo>
                <a:cubicBezTo>
                  <a:pt x="17317" y="32893"/>
                  <a:pt x="17279" y="32856"/>
                  <a:pt x="17279" y="32856"/>
                </a:cubicBezTo>
                <a:lnTo>
                  <a:pt x="17279" y="32893"/>
                </a:lnTo>
                <a:cubicBezTo>
                  <a:pt x="17279" y="32931"/>
                  <a:pt x="17317" y="32969"/>
                  <a:pt x="17317" y="33007"/>
                </a:cubicBezTo>
                <a:cubicBezTo>
                  <a:pt x="17354" y="33045"/>
                  <a:pt x="17402" y="33054"/>
                  <a:pt x="17449" y="33054"/>
                </a:cubicBezTo>
                <a:cubicBezTo>
                  <a:pt x="17496" y="33054"/>
                  <a:pt x="17543" y="33045"/>
                  <a:pt x="17581" y="33045"/>
                </a:cubicBezTo>
                <a:lnTo>
                  <a:pt x="17695" y="32969"/>
                </a:lnTo>
                <a:lnTo>
                  <a:pt x="17695" y="32931"/>
                </a:lnTo>
                <a:cubicBezTo>
                  <a:pt x="17695" y="32818"/>
                  <a:pt x="17619" y="32629"/>
                  <a:pt x="17468" y="32629"/>
                </a:cubicBezTo>
                <a:cubicBezTo>
                  <a:pt x="17449" y="32619"/>
                  <a:pt x="17428" y="32615"/>
                  <a:pt x="17406" y="32615"/>
                </a:cubicBezTo>
                <a:close/>
                <a:moveTo>
                  <a:pt x="40265" y="32662"/>
                </a:moveTo>
                <a:cubicBezTo>
                  <a:pt x="40026" y="32662"/>
                  <a:pt x="39963" y="32821"/>
                  <a:pt x="39963" y="32856"/>
                </a:cubicBezTo>
                <a:lnTo>
                  <a:pt x="40077" y="33007"/>
                </a:lnTo>
                <a:lnTo>
                  <a:pt x="40115" y="33007"/>
                </a:lnTo>
                <a:cubicBezTo>
                  <a:pt x="40141" y="33034"/>
                  <a:pt x="40187" y="33060"/>
                  <a:pt x="40265" y="33060"/>
                </a:cubicBezTo>
                <a:cubicBezTo>
                  <a:pt x="40297" y="33060"/>
                  <a:pt x="40335" y="33056"/>
                  <a:pt x="40379" y="33045"/>
                </a:cubicBezTo>
                <a:lnTo>
                  <a:pt x="40455" y="32931"/>
                </a:lnTo>
                <a:lnTo>
                  <a:pt x="40455" y="32780"/>
                </a:lnTo>
                <a:lnTo>
                  <a:pt x="40341" y="32667"/>
                </a:lnTo>
                <a:cubicBezTo>
                  <a:pt x="40314" y="32663"/>
                  <a:pt x="40289" y="32662"/>
                  <a:pt x="40265" y="32662"/>
                </a:cubicBezTo>
                <a:close/>
                <a:moveTo>
                  <a:pt x="52704" y="32704"/>
                </a:moveTo>
                <a:cubicBezTo>
                  <a:pt x="52591" y="32704"/>
                  <a:pt x="52515" y="32742"/>
                  <a:pt x="52440" y="32780"/>
                </a:cubicBezTo>
                <a:cubicBezTo>
                  <a:pt x="52402" y="32818"/>
                  <a:pt x="52364" y="32856"/>
                  <a:pt x="52364" y="32969"/>
                </a:cubicBezTo>
                <a:lnTo>
                  <a:pt x="52364" y="33007"/>
                </a:lnTo>
                <a:lnTo>
                  <a:pt x="52515" y="33120"/>
                </a:lnTo>
                <a:lnTo>
                  <a:pt x="52704" y="33120"/>
                </a:lnTo>
                <a:lnTo>
                  <a:pt x="52818" y="33007"/>
                </a:lnTo>
                <a:lnTo>
                  <a:pt x="52818" y="32818"/>
                </a:lnTo>
                <a:lnTo>
                  <a:pt x="52704" y="32704"/>
                </a:lnTo>
                <a:close/>
                <a:moveTo>
                  <a:pt x="24214" y="32755"/>
                </a:moveTo>
                <a:cubicBezTo>
                  <a:pt x="24089" y="32755"/>
                  <a:pt x="24037" y="32835"/>
                  <a:pt x="24008" y="32893"/>
                </a:cubicBezTo>
                <a:lnTo>
                  <a:pt x="24046" y="32893"/>
                </a:lnTo>
                <a:lnTo>
                  <a:pt x="23857" y="33007"/>
                </a:lnTo>
                <a:cubicBezTo>
                  <a:pt x="23857" y="33007"/>
                  <a:pt x="23857" y="33045"/>
                  <a:pt x="23857" y="33045"/>
                </a:cubicBezTo>
                <a:cubicBezTo>
                  <a:pt x="23857" y="33082"/>
                  <a:pt x="23895" y="33234"/>
                  <a:pt x="24046" y="33271"/>
                </a:cubicBezTo>
                <a:lnTo>
                  <a:pt x="24198" y="33158"/>
                </a:lnTo>
                <a:lnTo>
                  <a:pt x="24198" y="33158"/>
                </a:lnTo>
                <a:cubicBezTo>
                  <a:pt x="24198" y="33196"/>
                  <a:pt x="24160" y="33196"/>
                  <a:pt x="24160" y="33196"/>
                </a:cubicBezTo>
                <a:lnTo>
                  <a:pt x="24311" y="33196"/>
                </a:lnTo>
                <a:lnTo>
                  <a:pt x="24424" y="33082"/>
                </a:lnTo>
                <a:lnTo>
                  <a:pt x="24424" y="32893"/>
                </a:lnTo>
                <a:lnTo>
                  <a:pt x="24349" y="32780"/>
                </a:lnTo>
                <a:cubicBezTo>
                  <a:pt x="24296" y="32762"/>
                  <a:pt x="24251" y="32755"/>
                  <a:pt x="24214" y="32755"/>
                </a:cubicBezTo>
                <a:close/>
                <a:moveTo>
                  <a:pt x="20711" y="32614"/>
                </a:moveTo>
                <a:cubicBezTo>
                  <a:pt x="20667" y="32614"/>
                  <a:pt x="20619" y="32619"/>
                  <a:pt x="20568" y="32629"/>
                </a:cubicBezTo>
                <a:lnTo>
                  <a:pt x="20417" y="32742"/>
                </a:lnTo>
                <a:cubicBezTo>
                  <a:pt x="20417" y="32893"/>
                  <a:pt x="20455" y="33082"/>
                  <a:pt x="20606" y="33196"/>
                </a:cubicBezTo>
                <a:cubicBezTo>
                  <a:pt x="20689" y="33251"/>
                  <a:pt x="20792" y="33286"/>
                  <a:pt x="20916" y="33286"/>
                </a:cubicBezTo>
                <a:cubicBezTo>
                  <a:pt x="20961" y="33286"/>
                  <a:pt x="21009" y="33282"/>
                  <a:pt x="21059" y="33271"/>
                </a:cubicBezTo>
                <a:lnTo>
                  <a:pt x="21173" y="33158"/>
                </a:lnTo>
                <a:cubicBezTo>
                  <a:pt x="21173" y="32931"/>
                  <a:pt x="21135" y="32818"/>
                  <a:pt x="20984" y="32704"/>
                </a:cubicBezTo>
                <a:cubicBezTo>
                  <a:pt x="20929" y="32649"/>
                  <a:pt x="20833" y="32614"/>
                  <a:pt x="20711" y="32614"/>
                </a:cubicBezTo>
                <a:close/>
                <a:moveTo>
                  <a:pt x="78036" y="32969"/>
                </a:moveTo>
                <a:lnTo>
                  <a:pt x="77847" y="33082"/>
                </a:lnTo>
                <a:cubicBezTo>
                  <a:pt x="77847" y="33120"/>
                  <a:pt x="77847" y="33158"/>
                  <a:pt x="77809" y="33196"/>
                </a:cubicBezTo>
                <a:lnTo>
                  <a:pt x="77922" y="33385"/>
                </a:lnTo>
                <a:lnTo>
                  <a:pt x="78073" y="33385"/>
                </a:lnTo>
                <a:lnTo>
                  <a:pt x="78149" y="33309"/>
                </a:lnTo>
                <a:cubicBezTo>
                  <a:pt x="78187" y="33271"/>
                  <a:pt x="78225" y="33234"/>
                  <a:pt x="78225" y="33158"/>
                </a:cubicBezTo>
                <a:cubicBezTo>
                  <a:pt x="78225" y="33120"/>
                  <a:pt x="78225" y="33007"/>
                  <a:pt x="78036" y="32969"/>
                </a:cubicBezTo>
                <a:close/>
                <a:moveTo>
                  <a:pt x="55842" y="32969"/>
                </a:moveTo>
                <a:lnTo>
                  <a:pt x="55691" y="33045"/>
                </a:lnTo>
                <a:cubicBezTo>
                  <a:pt x="55691" y="33045"/>
                  <a:pt x="55691" y="33082"/>
                  <a:pt x="55653" y="33082"/>
                </a:cubicBezTo>
                <a:cubicBezTo>
                  <a:pt x="55616" y="33120"/>
                  <a:pt x="55578" y="33158"/>
                  <a:pt x="55578" y="33234"/>
                </a:cubicBezTo>
                <a:cubicBezTo>
                  <a:pt x="55578" y="33309"/>
                  <a:pt x="55616" y="33385"/>
                  <a:pt x="55767" y="33423"/>
                </a:cubicBezTo>
                <a:lnTo>
                  <a:pt x="55956" y="33347"/>
                </a:lnTo>
                <a:cubicBezTo>
                  <a:pt x="55994" y="33271"/>
                  <a:pt x="56032" y="33234"/>
                  <a:pt x="56032" y="33158"/>
                </a:cubicBezTo>
                <a:cubicBezTo>
                  <a:pt x="56032" y="33045"/>
                  <a:pt x="55956" y="32969"/>
                  <a:pt x="55842" y="32969"/>
                </a:cubicBezTo>
                <a:close/>
                <a:moveTo>
                  <a:pt x="76599" y="32856"/>
                </a:moveTo>
                <a:lnTo>
                  <a:pt x="76485" y="32969"/>
                </a:lnTo>
                <a:cubicBezTo>
                  <a:pt x="76485" y="33007"/>
                  <a:pt x="76485" y="33045"/>
                  <a:pt x="76485" y="33082"/>
                </a:cubicBezTo>
                <a:cubicBezTo>
                  <a:pt x="76485" y="33158"/>
                  <a:pt x="76485" y="33385"/>
                  <a:pt x="76674" y="33460"/>
                </a:cubicBezTo>
                <a:lnTo>
                  <a:pt x="76864" y="33385"/>
                </a:lnTo>
                <a:lnTo>
                  <a:pt x="76864" y="33385"/>
                </a:lnTo>
                <a:cubicBezTo>
                  <a:pt x="76864" y="33385"/>
                  <a:pt x="76826" y="33423"/>
                  <a:pt x="76826" y="33423"/>
                </a:cubicBezTo>
                <a:lnTo>
                  <a:pt x="76901" y="33423"/>
                </a:lnTo>
                <a:cubicBezTo>
                  <a:pt x="76977" y="33423"/>
                  <a:pt x="77242" y="33423"/>
                  <a:pt x="77242" y="33234"/>
                </a:cubicBezTo>
                <a:lnTo>
                  <a:pt x="77090" y="32969"/>
                </a:lnTo>
                <a:cubicBezTo>
                  <a:pt x="77053" y="32969"/>
                  <a:pt x="76977" y="32969"/>
                  <a:pt x="76939" y="32931"/>
                </a:cubicBezTo>
                <a:cubicBezTo>
                  <a:pt x="76864" y="32893"/>
                  <a:pt x="76750" y="32856"/>
                  <a:pt x="76599" y="32856"/>
                </a:cubicBezTo>
                <a:close/>
                <a:moveTo>
                  <a:pt x="41438" y="33196"/>
                </a:moveTo>
                <a:cubicBezTo>
                  <a:pt x="41287" y="33234"/>
                  <a:pt x="41211" y="33347"/>
                  <a:pt x="41173" y="33423"/>
                </a:cubicBezTo>
                <a:lnTo>
                  <a:pt x="41287" y="33574"/>
                </a:lnTo>
                <a:cubicBezTo>
                  <a:pt x="41551" y="33574"/>
                  <a:pt x="41665" y="33498"/>
                  <a:pt x="41702" y="33423"/>
                </a:cubicBezTo>
                <a:lnTo>
                  <a:pt x="41702" y="33271"/>
                </a:lnTo>
                <a:cubicBezTo>
                  <a:pt x="41627" y="33196"/>
                  <a:pt x="41551" y="33196"/>
                  <a:pt x="41438" y="33196"/>
                </a:cubicBezTo>
                <a:close/>
                <a:moveTo>
                  <a:pt x="13142" y="33256"/>
                </a:moveTo>
                <a:cubicBezTo>
                  <a:pt x="13111" y="33256"/>
                  <a:pt x="13077" y="33260"/>
                  <a:pt x="13044" y="33271"/>
                </a:cubicBezTo>
                <a:cubicBezTo>
                  <a:pt x="12969" y="33271"/>
                  <a:pt x="12931" y="33347"/>
                  <a:pt x="12893" y="33423"/>
                </a:cubicBezTo>
                <a:lnTo>
                  <a:pt x="13044" y="33574"/>
                </a:lnTo>
                <a:cubicBezTo>
                  <a:pt x="13044" y="33601"/>
                  <a:pt x="13082" y="33627"/>
                  <a:pt x="13144" y="33627"/>
                </a:cubicBezTo>
                <a:cubicBezTo>
                  <a:pt x="13170" y="33627"/>
                  <a:pt x="13200" y="33623"/>
                  <a:pt x="13233" y="33612"/>
                </a:cubicBezTo>
                <a:lnTo>
                  <a:pt x="13347" y="33498"/>
                </a:lnTo>
                <a:lnTo>
                  <a:pt x="13347" y="33423"/>
                </a:lnTo>
                <a:lnTo>
                  <a:pt x="13309" y="33309"/>
                </a:lnTo>
                <a:cubicBezTo>
                  <a:pt x="13282" y="33283"/>
                  <a:pt x="13218" y="33256"/>
                  <a:pt x="13142" y="33256"/>
                </a:cubicBezTo>
                <a:close/>
                <a:moveTo>
                  <a:pt x="59850" y="33082"/>
                </a:moveTo>
                <a:cubicBezTo>
                  <a:pt x="59585" y="33082"/>
                  <a:pt x="59472" y="33271"/>
                  <a:pt x="59472" y="33385"/>
                </a:cubicBezTo>
                <a:cubicBezTo>
                  <a:pt x="59472" y="33498"/>
                  <a:pt x="59548" y="33612"/>
                  <a:pt x="59661" y="33650"/>
                </a:cubicBezTo>
                <a:lnTo>
                  <a:pt x="59812" y="33574"/>
                </a:lnTo>
                <a:cubicBezTo>
                  <a:pt x="59868" y="33596"/>
                  <a:pt x="59913" y="33605"/>
                  <a:pt x="59951" y="33605"/>
                </a:cubicBezTo>
                <a:cubicBezTo>
                  <a:pt x="60042" y="33605"/>
                  <a:pt x="60088" y="33552"/>
                  <a:pt x="60115" y="33498"/>
                </a:cubicBezTo>
                <a:cubicBezTo>
                  <a:pt x="60115" y="33460"/>
                  <a:pt x="60115" y="33423"/>
                  <a:pt x="60115" y="33423"/>
                </a:cubicBezTo>
                <a:cubicBezTo>
                  <a:pt x="60115" y="33309"/>
                  <a:pt x="60039" y="33271"/>
                  <a:pt x="60001" y="33234"/>
                </a:cubicBezTo>
                <a:lnTo>
                  <a:pt x="59850" y="33082"/>
                </a:lnTo>
                <a:close/>
                <a:moveTo>
                  <a:pt x="57491" y="33341"/>
                </a:moveTo>
                <a:cubicBezTo>
                  <a:pt x="57264" y="33341"/>
                  <a:pt x="57204" y="33469"/>
                  <a:pt x="57204" y="33536"/>
                </a:cubicBezTo>
                <a:lnTo>
                  <a:pt x="57241" y="33650"/>
                </a:lnTo>
                <a:cubicBezTo>
                  <a:pt x="57286" y="33694"/>
                  <a:pt x="57343" y="33712"/>
                  <a:pt x="57406" y="33712"/>
                </a:cubicBezTo>
                <a:cubicBezTo>
                  <a:pt x="57450" y="33712"/>
                  <a:pt x="57497" y="33703"/>
                  <a:pt x="57544" y="33687"/>
                </a:cubicBezTo>
                <a:cubicBezTo>
                  <a:pt x="57657" y="33687"/>
                  <a:pt x="57695" y="33574"/>
                  <a:pt x="57695" y="33498"/>
                </a:cubicBezTo>
                <a:cubicBezTo>
                  <a:pt x="57695" y="33460"/>
                  <a:pt x="57695" y="33460"/>
                  <a:pt x="57695" y="33423"/>
                </a:cubicBezTo>
                <a:lnTo>
                  <a:pt x="57582" y="33347"/>
                </a:lnTo>
                <a:cubicBezTo>
                  <a:pt x="57549" y="33343"/>
                  <a:pt x="57519" y="33341"/>
                  <a:pt x="57491" y="33341"/>
                </a:cubicBezTo>
                <a:close/>
                <a:moveTo>
                  <a:pt x="379" y="33234"/>
                </a:moveTo>
                <a:lnTo>
                  <a:pt x="227" y="33347"/>
                </a:lnTo>
                <a:cubicBezTo>
                  <a:pt x="227" y="33460"/>
                  <a:pt x="265" y="33574"/>
                  <a:pt x="341" y="33687"/>
                </a:cubicBezTo>
                <a:lnTo>
                  <a:pt x="454" y="33725"/>
                </a:lnTo>
                <a:lnTo>
                  <a:pt x="606" y="33725"/>
                </a:lnTo>
                <a:lnTo>
                  <a:pt x="757" y="33650"/>
                </a:lnTo>
                <a:cubicBezTo>
                  <a:pt x="757" y="33612"/>
                  <a:pt x="757" y="33574"/>
                  <a:pt x="757" y="33536"/>
                </a:cubicBezTo>
                <a:cubicBezTo>
                  <a:pt x="757" y="33460"/>
                  <a:pt x="719" y="33234"/>
                  <a:pt x="379" y="33234"/>
                </a:cubicBezTo>
                <a:close/>
                <a:moveTo>
                  <a:pt x="64009" y="33385"/>
                </a:moveTo>
                <a:cubicBezTo>
                  <a:pt x="63858" y="33385"/>
                  <a:pt x="63744" y="33460"/>
                  <a:pt x="63706" y="33574"/>
                </a:cubicBezTo>
                <a:lnTo>
                  <a:pt x="63820" y="33725"/>
                </a:lnTo>
                <a:cubicBezTo>
                  <a:pt x="63858" y="33725"/>
                  <a:pt x="63858" y="33763"/>
                  <a:pt x="63933" y="33763"/>
                </a:cubicBezTo>
                <a:lnTo>
                  <a:pt x="64085" y="33650"/>
                </a:lnTo>
                <a:cubicBezTo>
                  <a:pt x="64122" y="33650"/>
                  <a:pt x="64160" y="33612"/>
                  <a:pt x="64160" y="33536"/>
                </a:cubicBezTo>
                <a:lnTo>
                  <a:pt x="64160" y="33498"/>
                </a:lnTo>
                <a:lnTo>
                  <a:pt x="64009" y="33385"/>
                </a:lnTo>
                <a:close/>
                <a:moveTo>
                  <a:pt x="48130" y="33385"/>
                </a:moveTo>
                <a:lnTo>
                  <a:pt x="48016" y="33498"/>
                </a:lnTo>
                <a:cubicBezTo>
                  <a:pt x="48016" y="33536"/>
                  <a:pt x="47979" y="33574"/>
                  <a:pt x="47979" y="33650"/>
                </a:cubicBezTo>
                <a:lnTo>
                  <a:pt x="47979" y="33687"/>
                </a:lnTo>
                <a:lnTo>
                  <a:pt x="48016" y="33763"/>
                </a:lnTo>
                <a:cubicBezTo>
                  <a:pt x="48054" y="33782"/>
                  <a:pt x="48101" y="33791"/>
                  <a:pt x="48144" y="33791"/>
                </a:cubicBezTo>
                <a:cubicBezTo>
                  <a:pt x="48186" y="33791"/>
                  <a:pt x="48224" y="33782"/>
                  <a:pt x="48243" y="33763"/>
                </a:cubicBezTo>
                <a:cubicBezTo>
                  <a:pt x="48319" y="33725"/>
                  <a:pt x="48394" y="33650"/>
                  <a:pt x="48394" y="33574"/>
                </a:cubicBezTo>
                <a:cubicBezTo>
                  <a:pt x="48394" y="33498"/>
                  <a:pt x="48357" y="33460"/>
                  <a:pt x="48281" y="33423"/>
                </a:cubicBezTo>
                <a:cubicBezTo>
                  <a:pt x="48243" y="33385"/>
                  <a:pt x="48205" y="33385"/>
                  <a:pt x="48130" y="33385"/>
                </a:cubicBezTo>
                <a:close/>
                <a:moveTo>
                  <a:pt x="16334" y="33612"/>
                </a:moveTo>
                <a:lnTo>
                  <a:pt x="16144" y="33763"/>
                </a:lnTo>
                <a:cubicBezTo>
                  <a:pt x="16144" y="33801"/>
                  <a:pt x="16144" y="33914"/>
                  <a:pt x="16258" y="33952"/>
                </a:cubicBezTo>
                <a:cubicBezTo>
                  <a:pt x="16296" y="33990"/>
                  <a:pt x="16334" y="33990"/>
                  <a:pt x="16447" y="33990"/>
                </a:cubicBezTo>
                <a:lnTo>
                  <a:pt x="16560" y="33876"/>
                </a:lnTo>
                <a:cubicBezTo>
                  <a:pt x="16560" y="33725"/>
                  <a:pt x="16485" y="33650"/>
                  <a:pt x="16334" y="33612"/>
                </a:cubicBezTo>
                <a:close/>
                <a:moveTo>
                  <a:pt x="82082" y="33634"/>
                </a:moveTo>
                <a:cubicBezTo>
                  <a:pt x="82018" y="33634"/>
                  <a:pt x="81945" y="33661"/>
                  <a:pt x="81892" y="33687"/>
                </a:cubicBezTo>
                <a:cubicBezTo>
                  <a:pt x="81816" y="33725"/>
                  <a:pt x="81779" y="33801"/>
                  <a:pt x="81779" y="33876"/>
                </a:cubicBezTo>
                <a:cubicBezTo>
                  <a:pt x="81779" y="33952"/>
                  <a:pt x="81854" y="34028"/>
                  <a:pt x="81968" y="34028"/>
                </a:cubicBezTo>
                <a:lnTo>
                  <a:pt x="82119" y="33914"/>
                </a:lnTo>
                <a:lnTo>
                  <a:pt x="82119" y="33914"/>
                </a:lnTo>
                <a:cubicBezTo>
                  <a:pt x="82119" y="33952"/>
                  <a:pt x="82081" y="33952"/>
                  <a:pt x="82081" y="33952"/>
                </a:cubicBezTo>
                <a:cubicBezTo>
                  <a:pt x="82119" y="33952"/>
                  <a:pt x="82232" y="33914"/>
                  <a:pt x="82232" y="33801"/>
                </a:cubicBezTo>
                <a:cubicBezTo>
                  <a:pt x="82232" y="33763"/>
                  <a:pt x="82232" y="33763"/>
                  <a:pt x="82232" y="33725"/>
                </a:cubicBezTo>
                <a:lnTo>
                  <a:pt x="82157" y="33650"/>
                </a:lnTo>
                <a:cubicBezTo>
                  <a:pt x="82134" y="33638"/>
                  <a:pt x="82109" y="33634"/>
                  <a:pt x="82082" y="33634"/>
                </a:cubicBezTo>
                <a:close/>
                <a:moveTo>
                  <a:pt x="80531" y="33839"/>
                </a:moveTo>
                <a:lnTo>
                  <a:pt x="80342" y="33914"/>
                </a:lnTo>
                <a:lnTo>
                  <a:pt x="80342" y="34065"/>
                </a:lnTo>
                <a:lnTo>
                  <a:pt x="80455" y="34179"/>
                </a:lnTo>
                <a:cubicBezTo>
                  <a:pt x="80606" y="34179"/>
                  <a:pt x="80720" y="34141"/>
                  <a:pt x="80796" y="34028"/>
                </a:cubicBezTo>
                <a:lnTo>
                  <a:pt x="80644" y="33839"/>
                </a:lnTo>
                <a:close/>
                <a:moveTo>
                  <a:pt x="54292" y="33914"/>
                </a:moveTo>
                <a:cubicBezTo>
                  <a:pt x="54292" y="33952"/>
                  <a:pt x="54255" y="33952"/>
                  <a:pt x="54217" y="33952"/>
                </a:cubicBezTo>
                <a:cubicBezTo>
                  <a:pt x="54141" y="33990"/>
                  <a:pt x="53952" y="34065"/>
                  <a:pt x="53952" y="34217"/>
                </a:cubicBezTo>
                <a:lnTo>
                  <a:pt x="54066" y="34330"/>
                </a:lnTo>
                <a:cubicBezTo>
                  <a:pt x="54113" y="34346"/>
                  <a:pt x="54166" y="34355"/>
                  <a:pt x="54221" y="34355"/>
                </a:cubicBezTo>
                <a:cubicBezTo>
                  <a:pt x="54298" y="34355"/>
                  <a:pt x="54377" y="34337"/>
                  <a:pt x="54444" y="34292"/>
                </a:cubicBezTo>
                <a:cubicBezTo>
                  <a:pt x="54481" y="34254"/>
                  <a:pt x="54519" y="34179"/>
                  <a:pt x="54519" y="34103"/>
                </a:cubicBezTo>
                <a:cubicBezTo>
                  <a:pt x="54519" y="34065"/>
                  <a:pt x="54519" y="34028"/>
                  <a:pt x="54519" y="33990"/>
                </a:cubicBezTo>
                <a:lnTo>
                  <a:pt x="54292" y="33914"/>
                </a:lnTo>
                <a:close/>
                <a:moveTo>
                  <a:pt x="39953" y="34201"/>
                </a:moveTo>
                <a:cubicBezTo>
                  <a:pt x="39932" y="34201"/>
                  <a:pt x="39910" y="34206"/>
                  <a:pt x="39888" y="34217"/>
                </a:cubicBezTo>
                <a:lnTo>
                  <a:pt x="39774" y="34330"/>
                </a:lnTo>
                <a:cubicBezTo>
                  <a:pt x="39736" y="34519"/>
                  <a:pt x="39850" y="34633"/>
                  <a:pt x="40001" y="34670"/>
                </a:cubicBezTo>
                <a:lnTo>
                  <a:pt x="40152" y="34519"/>
                </a:lnTo>
                <a:cubicBezTo>
                  <a:pt x="40152" y="34481"/>
                  <a:pt x="40152" y="34481"/>
                  <a:pt x="40152" y="34481"/>
                </a:cubicBezTo>
                <a:cubicBezTo>
                  <a:pt x="40152" y="34443"/>
                  <a:pt x="40190" y="34443"/>
                  <a:pt x="40190" y="34406"/>
                </a:cubicBezTo>
                <a:cubicBezTo>
                  <a:pt x="40190" y="34368"/>
                  <a:pt x="40190" y="34292"/>
                  <a:pt x="40077" y="34254"/>
                </a:cubicBezTo>
                <a:cubicBezTo>
                  <a:pt x="40050" y="34228"/>
                  <a:pt x="40004" y="34201"/>
                  <a:pt x="39953" y="34201"/>
                </a:cubicBezTo>
                <a:close/>
                <a:moveTo>
                  <a:pt x="17685" y="34310"/>
                </a:moveTo>
                <a:cubicBezTo>
                  <a:pt x="17651" y="34310"/>
                  <a:pt x="17616" y="34318"/>
                  <a:pt x="17581" y="34330"/>
                </a:cubicBezTo>
                <a:lnTo>
                  <a:pt x="17468" y="34443"/>
                </a:lnTo>
                <a:cubicBezTo>
                  <a:pt x="17468" y="34595"/>
                  <a:pt x="17695" y="34746"/>
                  <a:pt x="17808" y="34746"/>
                </a:cubicBezTo>
                <a:cubicBezTo>
                  <a:pt x="17921" y="34746"/>
                  <a:pt x="17997" y="34670"/>
                  <a:pt x="17997" y="34595"/>
                </a:cubicBezTo>
                <a:lnTo>
                  <a:pt x="17846" y="34481"/>
                </a:lnTo>
                <a:lnTo>
                  <a:pt x="17884" y="34481"/>
                </a:lnTo>
                <a:cubicBezTo>
                  <a:pt x="17831" y="34351"/>
                  <a:pt x="17761" y="34310"/>
                  <a:pt x="17685" y="34310"/>
                </a:cubicBezTo>
                <a:close/>
                <a:moveTo>
                  <a:pt x="20215" y="34230"/>
                </a:moveTo>
                <a:cubicBezTo>
                  <a:pt x="20170" y="34230"/>
                  <a:pt x="20123" y="34239"/>
                  <a:pt x="20076" y="34254"/>
                </a:cubicBezTo>
                <a:cubicBezTo>
                  <a:pt x="19850" y="34330"/>
                  <a:pt x="19774" y="34595"/>
                  <a:pt x="19925" y="34746"/>
                </a:cubicBezTo>
                <a:lnTo>
                  <a:pt x="20039" y="34746"/>
                </a:lnTo>
                <a:cubicBezTo>
                  <a:pt x="20266" y="34746"/>
                  <a:pt x="20417" y="34633"/>
                  <a:pt x="20417" y="34406"/>
                </a:cubicBezTo>
                <a:cubicBezTo>
                  <a:pt x="20417" y="34406"/>
                  <a:pt x="20417" y="34406"/>
                  <a:pt x="20417" y="34368"/>
                </a:cubicBezTo>
                <a:lnTo>
                  <a:pt x="20379" y="34292"/>
                </a:lnTo>
                <a:cubicBezTo>
                  <a:pt x="20335" y="34248"/>
                  <a:pt x="20277" y="34230"/>
                  <a:pt x="20215" y="34230"/>
                </a:cubicBezTo>
                <a:close/>
                <a:moveTo>
                  <a:pt x="18355" y="34358"/>
                </a:moveTo>
                <a:cubicBezTo>
                  <a:pt x="18321" y="34358"/>
                  <a:pt x="18289" y="34361"/>
                  <a:pt x="18262" y="34368"/>
                </a:cubicBezTo>
                <a:cubicBezTo>
                  <a:pt x="18186" y="34406"/>
                  <a:pt x="18110" y="34519"/>
                  <a:pt x="18148" y="34633"/>
                </a:cubicBezTo>
                <a:lnTo>
                  <a:pt x="18186" y="34670"/>
                </a:lnTo>
                <a:cubicBezTo>
                  <a:pt x="18241" y="34726"/>
                  <a:pt x="18378" y="34761"/>
                  <a:pt x="18491" y="34761"/>
                </a:cubicBezTo>
                <a:cubicBezTo>
                  <a:pt x="18533" y="34761"/>
                  <a:pt x="18572" y="34756"/>
                  <a:pt x="18602" y="34746"/>
                </a:cubicBezTo>
                <a:cubicBezTo>
                  <a:pt x="18715" y="34708"/>
                  <a:pt x="18791" y="34633"/>
                  <a:pt x="18791" y="34557"/>
                </a:cubicBezTo>
                <a:lnTo>
                  <a:pt x="18753" y="34481"/>
                </a:lnTo>
                <a:cubicBezTo>
                  <a:pt x="18691" y="34420"/>
                  <a:pt x="18504" y="34358"/>
                  <a:pt x="18355" y="34358"/>
                </a:cubicBezTo>
                <a:close/>
                <a:moveTo>
                  <a:pt x="47205" y="34816"/>
                </a:moveTo>
                <a:lnTo>
                  <a:pt x="47185" y="34822"/>
                </a:lnTo>
                <a:cubicBezTo>
                  <a:pt x="47193" y="34822"/>
                  <a:pt x="47200" y="34820"/>
                  <a:pt x="47205" y="34816"/>
                </a:cubicBezTo>
                <a:close/>
                <a:moveTo>
                  <a:pt x="19207" y="34481"/>
                </a:moveTo>
                <a:cubicBezTo>
                  <a:pt x="19093" y="34481"/>
                  <a:pt x="19018" y="34481"/>
                  <a:pt x="18980" y="34519"/>
                </a:cubicBezTo>
                <a:cubicBezTo>
                  <a:pt x="18942" y="34557"/>
                  <a:pt x="18904" y="34633"/>
                  <a:pt x="18942" y="34784"/>
                </a:cubicBezTo>
                <a:lnTo>
                  <a:pt x="19056" y="34859"/>
                </a:lnTo>
                <a:lnTo>
                  <a:pt x="19169" y="34859"/>
                </a:lnTo>
                <a:lnTo>
                  <a:pt x="19320" y="34746"/>
                </a:lnTo>
                <a:lnTo>
                  <a:pt x="19320" y="34595"/>
                </a:lnTo>
                <a:lnTo>
                  <a:pt x="19207" y="34481"/>
                </a:lnTo>
                <a:close/>
                <a:moveTo>
                  <a:pt x="46958" y="33952"/>
                </a:moveTo>
                <a:cubicBezTo>
                  <a:pt x="46920" y="33990"/>
                  <a:pt x="46882" y="34028"/>
                  <a:pt x="46844" y="34103"/>
                </a:cubicBezTo>
                <a:cubicBezTo>
                  <a:pt x="46806" y="34103"/>
                  <a:pt x="46769" y="34179"/>
                  <a:pt x="46769" y="34179"/>
                </a:cubicBezTo>
                <a:lnTo>
                  <a:pt x="46580" y="34254"/>
                </a:lnTo>
                <a:cubicBezTo>
                  <a:pt x="46580" y="34406"/>
                  <a:pt x="46580" y="34481"/>
                  <a:pt x="46617" y="34557"/>
                </a:cubicBezTo>
                <a:cubicBezTo>
                  <a:pt x="46655" y="34595"/>
                  <a:pt x="46655" y="34633"/>
                  <a:pt x="46655" y="34708"/>
                </a:cubicBezTo>
                <a:lnTo>
                  <a:pt x="46731" y="34859"/>
                </a:lnTo>
                <a:cubicBezTo>
                  <a:pt x="46806" y="34897"/>
                  <a:pt x="46882" y="34897"/>
                  <a:pt x="46920" y="34897"/>
                </a:cubicBezTo>
                <a:lnTo>
                  <a:pt x="47033" y="34897"/>
                </a:lnTo>
                <a:lnTo>
                  <a:pt x="47147" y="34822"/>
                </a:lnTo>
                <a:lnTo>
                  <a:pt x="47109" y="34822"/>
                </a:lnTo>
                <a:lnTo>
                  <a:pt x="47222" y="34784"/>
                </a:lnTo>
                <a:lnTo>
                  <a:pt x="47222" y="34784"/>
                </a:lnTo>
                <a:cubicBezTo>
                  <a:pt x="47222" y="34784"/>
                  <a:pt x="47222" y="34806"/>
                  <a:pt x="47205" y="34816"/>
                </a:cubicBezTo>
                <a:lnTo>
                  <a:pt x="47205" y="34816"/>
                </a:lnTo>
                <a:lnTo>
                  <a:pt x="47336" y="34784"/>
                </a:lnTo>
                <a:cubicBezTo>
                  <a:pt x="47374" y="34708"/>
                  <a:pt x="47374" y="34595"/>
                  <a:pt x="47374" y="34519"/>
                </a:cubicBezTo>
                <a:cubicBezTo>
                  <a:pt x="47411" y="34406"/>
                  <a:pt x="47411" y="34292"/>
                  <a:pt x="47449" y="34217"/>
                </a:cubicBezTo>
                <a:lnTo>
                  <a:pt x="47374" y="34141"/>
                </a:lnTo>
                <a:cubicBezTo>
                  <a:pt x="47374" y="34141"/>
                  <a:pt x="47411" y="34103"/>
                  <a:pt x="47411" y="34103"/>
                </a:cubicBezTo>
                <a:cubicBezTo>
                  <a:pt x="47411" y="34028"/>
                  <a:pt x="47374" y="33952"/>
                  <a:pt x="47222" y="33952"/>
                </a:cubicBezTo>
                <a:lnTo>
                  <a:pt x="47185" y="33990"/>
                </a:lnTo>
                <a:cubicBezTo>
                  <a:pt x="47147" y="33952"/>
                  <a:pt x="47071" y="33952"/>
                  <a:pt x="46958" y="33952"/>
                </a:cubicBezTo>
                <a:close/>
                <a:moveTo>
                  <a:pt x="81022" y="34676"/>
                </a:moveTo>
                <a:cubicBezTo>
                  <a:pt x="80983" y="34676"/>
                  <a:pt x="80944" y="34685"/>
                  <a:pt x="80909" y="34708"/>
                </a:cubicBezTo>
                <a:cubicBezTo>
                  <a:pt x="80871" y="34708"/>
                  <a:pt x="80833" y="34746"/>
                  <a:pt x="80796" y="34859"/>
                </a:cubicBezTo>
                <a:lnTo>
                  <a:pt x="80909" y="34973"/>
                </a:lnTo>
                <a:cubicBezTo>
                  <a:pt x="80962" y="35000"/>
                  <a:pt x="81035" y="35026"/>
                  <a:pt x="81113" y="35026"/>
                </a:cubicBezTo>
                <a:cubicBezTo>
                  <a:pt x="81145" y="35026"/>
                  <a:pt x="81178" y="35022"/>
                  <a:pt x="81211" y="35011"/>
                </a:cubicBezTo>
                <a:cubicBezTo>
                  <a:pt x="81249" y="34973"/>
                  <a:pt x="81325" y="34935"/>
                  <a:pt x="81325" y="34859"/>
                </a:cubicBezTo>
                <a:lnTo>
                  <a:pt x="81249" y="34746"/>
                </a:lnTo>
                <a:cubicBezTo>
                  <a:pt x="81197" y="34720"/>
                  <a:pt x="81109" y="34676"/>
                  <a:pt x="81022" y="34676"/>
                </a:cubicBezTo>
                <a:close/>
                <a:moveTo>
                  <a:pt x="2080" y="34670"/>
                </a:moveTo>
                <a:cubicBezTo>
                  <a:pt x="1778" y="34746"/>
                  <a:pt x="1626" y="34935"/>
                  <a:pt x="1778" y="35162"/>
                </a:cubicBezTo>
                <a:lnTo>
                  <a:pt x="1853" y="35237"/>
                </a:lnTo>
                <a:cubicBezTo>
                  <a:pt x="2004" y="35237"/>
                  <a:pt x="2080" y="35200"/>
                  <a:pt x="2156" y="35200"/>
                </a:cubicBezTo>
                <a:cubicBezTo>
                  <a:pt x="2156" y="35162"/>
                  <a:pt x="2193" y="35162"/>
                  <a:pt x="2231" y="35162"/>
                </a:cubicBezTo>
                <a:lnTo>
                  <a:pt x="2383" y="35048"/>
                </a:lnTo>
                <a:cubicBezTo>
                  <a:pt x="2383" y="34935"/>
                  <a:pt x="2345" y="34859"/>
                  <a:pt x="2307" y="34822"/>
                </a:cubicBezTo>
                <a:cubicBezTo>
                  <a:pt x="2269" y="34822"/>
                  <a:pt x="2269" y="34784"/>
                  <a:pt x="2269" y="34784"/>
                </a:cubicBezTo>
                <a:lnTo>
                  <a:pt x="2080" y="34670"/>
                </a:lnTo>
                <a:close/>
                <a:moveTo>
                  <a:pt x="32024" y="34822"/>
                </a:moveTo>
                <a:lnTo>
                  <a:pt x="31872" y="34973"/>
                </a:lnTo>
                <a:cubicBezTo>
                  <a:pt x="31872" y="35048"/>
                  <a:pt x="31948" y="35124"/>
                  <a:pt x="31948" y="35162"/>
                </a:cubicBezTo>
                <a:lnTo>
                  <a:pt x="32061" y="35237"/>
                </a:lnTo>
                <a:lnTo>
                  <a:pt x="32213" y="35237"/>
                </a:lnTo>
                <a:lnTo>
                  <a:pt x="32326" y="35086"/>
                </a:lnTo>
                <a:cubicBezTo>
                  <a:pt x="32326" y="35086"/>
                  <a:pt x="32364" y="35048"/>
                  <a:pt x="32364" y="35011"/>
                </a:cubicBezTo>
                <a:lnTo>
                  <a:pt x="32251" y="34822"/>
                </a:lnTo>
                <a:close/>
                <a:moveTo>
                  <a:pt x="76788" y="34822"/>
                </a:moveTo>
                <a:lnTo>
                  <a:pt x="76674" y="34935"/>
                </a:lnTo>
                <a:cubicBezTo>
                  <a:pt x="76637" y="35124"/>
                  <a:pt x="76712" y="35237"/>
                  <a:pt x="76901" y="35275"/>
                </a:cubicBezTo>
                <a:lnTo>
                  <a:pt x="77053" y="35200"/>
                </a:lnTo>
                <a:cubicBezTo>
                  <a:pt x="77053" y="35162"/>
                  <a:pt x="77053" y="35162"/>
                  <a:pt x="77053" y="35162"/>
                </a:cubicBezTo>
                <a:cubicBezTo>
                  <a:pt x="77090" y="35124"/>
                  <a:pt x="77128" y="35086"/>
                  <a:pt x="77128" y="35011"/>
                </a:cubicBezTo>
                <a:cubicBezTo>
                  <a:pt x="77128" y="34973"/>
                  <a:pt x="77128" y="34935"/>
                  <a:pt x="77090" y="34935"/>
                </a:cubicBezTo>
                <a:lnTo>
                  <a:pt x="76977" y="34822"/>
                </a:lnTo>
                <a:close/>
                <a:moveTo>
                  <a:pt x="11192" y="35048"/>
                </a:moveTo>
                <a:cubicBezTo>
                  <a:pt x="11078" y="35048"/>
                  <a:pt x="11003" y="35048"/>
                  <a:pt x="10927" y="35086"/>
                </a:cubicBezTo>
                <a:cubicBezTo>
                  <a:pt x="10889" y="35124"/>
                  <a:pt x="10851" y="35200"/>
                  <a:pt x="10851" y="35275"/>
                </a:cubicBezTo>
                <a:lnTo>
                  <a:pt x="10851" y="35313"/>
                </a:lnTo>
                <a:lnTo>
                  <a:pt x="11003" y="35426"/>
                </a:lnTo>
                <a:lnTo>
                  <a:pt x="11154" y="35426"/>
                </a:lnTo>
                <a:lnTo>
                  <a:pt x="11305" y="35313"/>
                </a:lnTo>
                <a:lnTo>
                  <a:pt x="11305" y="35162"/>
                </a:lnTo>
                <a:lnTo>
                  <a:pt x="11192" y="35048"/>
                </a:lnTo>
                <a:close/>
                <a:moveTo>
                  <a:pt x="1587" y="35145"/>
                </a:moveTo>
                <a:cubicBezTo>
                  <a:pt x="1563" y="35145"/>
                  <a:pt x="1538" y="35149"/>
                  <a:pt x="1513" y="35162"/>
                </a:cubicBezTo>
                <a:lnTo>
                  <a:pt x="1400" y="35275"/>
                </a:lnTo>
                <a:lnTo>
                  <a:pt x="1400" y="35351"/>
                </a:lnTo>
                <a:lnTo>
                  <a:pt x="1513" y="35502"/>
                </a:lnTo>
                <a:cubicBezTo>
                  <a:pt x="1513" y="35502"/>
                  <a:pt x="1551" y="35540"/>
                  <a:pt x="1626" y="35540"/>
                </a:cubicBezTo>
                <a:lnTo>
                  <a:pt x="1778" y="35389"/>
                </a:lnTo>
                <a:cubicBezTo>
                  <a:pt x="1778" y="35313"/>
                  <a:pt x="1778" y="35237"/>
                  <a:pt x="1702" y="35162"/>
                </a:cubicBezTo>
                <a:cubicBezTo>
                  <a:pt x="1677" y="35162"/>
                  <a:pt x="1635" y="35145"/>
                  <a:pt x="1587" y="35145"/>
                </a:cubicBezTo>
                <a:close/>
                <a:moveTo>
                  <a:pt x="85106" y="35200"/>
                </a:moveTo>
                <a:lnTo>
                  <a:pt x="84954" y="35313"/>
                </a:lnTo>
                <a:lnTo>
                  <a:pt x="84954" y="35426"/>
                </a:lnTo>
                <a:lnTo>
                  <a:pt x="85106" y="35540"/>
                </a:lnTo>
                <a:cubicBezTo>
                  <a:pt x="85132" y="35567"/>
                  <a:pt x="85178" y="35593"/>
                  <a:pt x="85229" y="35593"/>
                </a:cubicBezTo>
                <a:cubicBezTo>
                  <a:pt x="85250" y="35593"/>
                  <a:pt x="85272" y="35589"/>
                  <a:pt x="85295" y="35578"/>
                </a:cubicBezTo>
                <a:lnTo>
                  <a:pt x="85408" y="35464"/>
                </a:lnTo>
                <a:lnTo>
                  <a:pt x="85408" y="35313"/>
                </a:lnTo>
                <a:lnTo>
                  <a:pt x="85295" y="35200"/>
                </a:lnTo>
                <a:close/>
                <a:moveTo>
                  <a:pt x="75895" y="35033"/>
                </a:moveTo>
                <a:cubicBezTo>
                  <a:pt x="75817" y="35033"/>
                  <a:pt x="75745" y="35059"/>
                  <a:pt x="75691" y="35086"/>
                </a:cubicBezTo>
                <a:cubicBezTo>
                  <a:pt x="75578" y="35162"/>
                  <a:pt x="75578" y="35275"/>
                  <a:pt x="75540" y="35351"/>
                </a:cubicBezTo>
                <a:cubicBezTo>
                  <a:pt x="75540" y="35389"/>
                  <a:pt x="75540" y="35464"/>
                  <a:pt x="75540" y="35464"/>
                </a:cubicBezTo>
                <a:lnTo>
                  <a:pt x="75578" y="35616"/>
                </a:lnTo>
                <a:cubicBezTo>
                  <a:pt x="75622" y="35660"/>
                  <a:pt x="75693" y="35678"/>
                  <a:pt x="75758" y="35678"/>
                </a:cubicBezTo>
                <a:cubicBezTo>
                  <a:pt x="75805" y="35678"/>
                  <a:pt x="75849" y="35669"/>
                  <a:pt x="75881" y="35653"/>
                </a:cubicBezTo>
                <a:cubicBezTo>
                  <a:pt x="76032" y="35578"/>
                  <a:pt x="76145" y="35426"/>
                  <a:pt x="76145" y="35275"/>
                </a:cubicBezTo>
                <a:cubicBezTo>
                  <a:pt x="76145" y="35200"/>
                  <a:pt x="76107" y="35162"/>
                  <a:pt x="76070" y="35086"/>
                </a:cubicBezTo>
                <a:lnTo>
                  <a:pt x="75994" y="35048"/>
                </a:lnTo>
                <a:cubicBezTo>
                  <a:pt x="75961" y="35037"/>
                  <a:pt x="75928" y="35033"/>
                  <a:pt x="75895" y="35033"/>
                </a:cubicBezTo>
                <a:close/>
                <a:moveTo>
                  <a:pt x="77960" y="35048"/>
                </a:moveTo>
                <a:lnTo>
                  <a:pt x="77809" y="35162"/>
                </a:lnTo>
                <a:lnTo>
                  <a:pt x="77809" y="35464"/>
                </a:lnTo>
                <a:cubicBezTo>
                  <a:pt x="77733" y="35464"/>
                  <a:pt x="77657" y="35502"/>
                  <a:pt x="77620" y="35578"/>
                </a:cubicBezTo>
                <a:lnTo>
                  <a:pt x="77771" y="35729"/>
                </a:lnTo>
                <a:lnTo>
                  <a:pt x="77695" y="35729"/>
                </a:lnTo>
                <a:cubicBezTo>
                  <a:pt x="77695" y="35767"/>
                  <a:pt x="77733" y="35880"/>
                  <a:pt x="77847" y="35880"/>
                </a:cubicBezTo>
                <a:lnTo>
                  <a:pt x="77922" y="35880"/>
                </a:lnTo>
                <a:cubicBezTo>
                  <a:pt x="77998" y="35880"/>
                  <a:pt x="78073" y="35805"/>
                  <a:pt x="78073" y="35729"/>
                </a:cubicBezTo>
                <a:cubicBezTo>
                  <a:pt x="78073" y="35653"/>
                  <a:pt x="78036" y="35616"/>
                  <a:pt x="78036" y="35578"/>
                </a:cubicBezTo>
                <a:cubicBezTo>
                  <a:pt x="78111" y="35578"/>
                  <a:pt x="78225" y="35540"/>
                  <a:pt x="78300" y="35426"/>
                </a:cubicBezTo>
                <a:lnTo>
                  <a:pt x="78225" y="35275"/>
                </a:lnTo>
                <a:cubicBezTo>
                  <a:pt x="78225" y="35275"/>
                  <a:pt x="78225" y="35237"/>
                  <a:pt x="78187" y="35200"/>
                </a:cubicBezTo>
                <a:cubicBezTo>
                  <a:pt x="78149" y="35162"/>
                  <a:pt x="78111" y="35048"/>
                  <a:pt x="77960" y="35048"/>
                </a:cubicBezTo>
                <a:close/>
                <a:moveTo>
                  <a:pt x="83549" y="35269"/>
                </a:moveTo>
                <a:cubicBezTo>
                  <a:pt x="83509" y="35269"/>
                  <a:pt x="83472" y="35275"/>
                  <a:pt x="83442" y="35275"/>
                </a:cubicBezTo>
                <a:lnTo>
                  <a:pt x="83215" y="35313"/>
                </a:lnTo>
                <a:cubicBezTo>
                  <a:pt x="83215" y="35351"/>
                  <a:pt x="83215" y="35389"/>
                  <a:pt x="83177" y="35426"/>
                </a:cubicBezTo>
                <a:cubicBezTo>
                  <a:pt x="83140" y="35502"/>
                  <a:pt x="83102" y="35616"/>
                  <a:pt x="83102" y="35805"/>
                </a:cubicBezTo>
                <a:lnTo>
                  <a:pt x="83291" y="35918"/>
                </a:lnTo>
                <a:cubicBezTo>
                  <a:pt x="83316" y="35918"/>
                  <a:pt x="83341" y="35935"/>
                  <a:pt x="83378" y="35935"/>
                </a:cubicBezTo>
                <a:cubicBezTo>
                  <a:pt x="83396" y="35935"/>
                  <a:pt x="83417" y="35931"/>
                  <a:pt x="83442" y="35918"/>
                </a:cubicBezTo>
                <a:cubicBezTo>
                  <a:pt x="83518" y="35880"/>
                  <a:pt x="83518" y="35880"/>
                  <a:pt x="83555" y="35805"/>
                </a:cubicBezTo>
                <a:cubicBezTo>
                  <a:pt x="83669" y="35767"/>
                  <a:pt x="83820" y="35691"/>
                  <a:pt x="83820" y="35502"/>
                </a:cubicBezTo>
                <a:cubicBezTo>
                  <a:pt x="83820" y="35464"/>
                  <a:pt x="83820" y="35426"/>
                  <a:pt x="83782" y="35389"/>
                </a:cubicBezTo>
                <a:lnTo>
                  <a:pt x="83745" y="35351"/>
                </a:lnTo>
                <a:cubicBezTo>
                  <a:pt x="83676" y="35283"/>
                  <a:pt x="83608" y="35269"/>
                  <a:pt x="83549" y="35269"/>
                </a:cubicBezTo>
                <a:close/>
                <a:moveTo>
                  <a:pt x="35578" y="35540"/>
                </a:moveTo>
                <a:lnTo>
                  <a:pt x="35389" y="35616"/>
                </a:lnTo>
                <a:lnTo>
                  <a:pt x="35351" y="35616"/>
                </a:lnTo>
                <a:cubicBezTo>
                  <a:pt x="35351" y="35691"/>
                  <a:pt x="35275" y="35767"/>
                  <a:pt x="35313" y="35842"/>
                </a:cubicBezTo>
                <a:lnTo>
                  <a:pt x="35464" y="35956"/>
                </a:lnTo>
                <a:lnTo>
                  <a:pt x="35691" y="35956"/>
                </a:lnTo>
                <a:lnTo>
                  <a:pt x="35842" y="35842"/>
                </a:lnTo>
                <a:lnTo>
                  <a:pt x="35842" y="35805"/>
                </a:lnTo>
                <a:cubicBezTo>
                  <a:pt x="35842" y="35653"/>
                  <a:pt x="35691" y="35578"/>
                  <a:pt x="35578" y="35540"/>
                </a:cubicBezTo>
                <a:close/>
                <a:moveTo>
                  <a:pt x="34141" y="35540"/>
                </a:moveTo>
                <a:lnTo>
                  <a:pt x="33914" y="35616"/>
                </a:lnTo>
                <a:cubicBezTo>
                  <a:pt x="33876" y="35653"/>
                  <a:pt x="33763" y="35729"/>
                  <a:pt x="33801" y="35880"/>
                </a:cubicBezTo>
                <a:lnTo>
                  <a:pt x="33838" y="35918"/>
                </a:lnTo>
                <a:cubicBezTo>
                  <a:pt x="33921" y="35973"/>
                  <a:pt x="34025" y="36008"/>
                  <a:pt x="34119" y="36008"/>
                </a:cubicBezTo>
                <a:cubicBezTo>
                  <a:pt x="34153" y="36008"/>
                  <a:pt x="34186" y="36004"/>
                  <a:pt x="34217" y="35994"/>
                </a:cubicBezTo>
                <a:cubicBezTo>
                  <a:pt x="34330" y="35956"/>
                  <a:pt x="34406" y="35880"/>
                  <a:pt x="34406" y="35767"/>
                </a:cubicBezTo>
                <a:cubicBezTo>
                  <a:pt x="34406" y="35729"/>
                  <a:pt x="34406" y="35729"/>
                  <a:pt x="34368" y="35691"/>
                </a:cubicBezTo>
                <a:lnTo>
                  <a:pt x="34217" y="35616"/>
                </a:lnTo>
                <a:cubicBezTo>
                  <a:pt x="34217" y="35578"/>
                  <a:pt x="34179" y="35540"/>
                  <a:pt x="34141" y="35540"/>
                </a:cubicBezTo>
                <a:close/>
                <a:moveTo>
                  <a:pt x="48848" y="35729"/>
                </a:moveTo>
                <a:lnTo>
                  <a:pt x="48583" y="35805"/>
                </a:lnTo>
                <a:cubicBezTo>
                  <a:pt x="48583" y="35805"/>
                  <a:pt x="48546" y="35842"/>
                  <a:pt x="48546" y="35880"/>
                </a:cubicBezTo>
                <a:cubicBezTo>
                  <a:pt x="48508" y="35918"/>
                  <a:pt x="48470" y="35956"/>
                  <a:pt x="48470" y="35994"/>
                </a:cubicBezTo>
                <a:cubicBezTo>
                  <a:pt x="48470" y="36031"/>
                  <a:pt x="48470" y="36107"/>
                  <a:pt x="48621" y="36145"/>
                </a:cubicBezTo>
                <a:lnTo>
                  <a:pt x="48772" y="36031"/>
                </a:lnTo>
                <a:cubicBezTo>
                  <a:pt x="48772" y="36031"/>
                  <a:pt x="48772" y="36069"/>
                  <a:pt x="48772" y="36069"/>
                </a:cubicBezTo>
                <a:cubicBezTo>
                  <a:pt x="48735" y="36107"/>
                  <a:pt x="48735" y="36107"/>
                  <a:pt x="48697" y="36107"/>
                </a:cubicBezTo>
                <a:cubicBezTo>
                  <a:pt x="48735" y="36107"/>
                  <a:pt x="48772" y="36107"/>
                  <a:pt x="48810" y="36145"/>
                </a:cubicBezTo>
                <a:lnTo>
                  <a:pt x="48848" y="36145"/>
                </a:lnTo>
                <a:lnTo>
                  <a:pt x="49037" y="36069"/>
                </a:lnTo>
                <a:cubicBezTo>
                  <a:pt x="49037" y="36031"/>
                  <a:pt x="49037" y="35994"/>
                  <a:pt x="49037" y="35994"/>
                </a:cubicBezTo>
                <a:cubicBezTo>
                  <a:pt x="49037" y="35842"/>
                  <a:pt x="48924" y="35805"/>
                  <a:pt x="48886" y="35767"/>
                </a:cubicBezTo>
                <a:cubicBezTo>
                  <a:pt x="48848" y="35729"/>
                  <a:pt x="48848" y="35729"/>
                  <a:pt x="48848" y="35729"/>
                </a:cubicBezTo>
                <a:close/>
                <a:moveTo>
                  <a:pt x="15237" y="35653"/>
                </a:moveTo>
                <a:cubicBezTo>
                  <a:pt x="15161" y="35653"/>
                  <a:pt x="14972" y="35653"/>
                  <a:pt x="14935" y="35805"/>
                </a:cubicBezTo>
                <a:lnTo>
                  <a:pt x="15010" y="35918"/>
                </a:lnTo>
                <a:cubicBezTo>
                  <a:pt x="15048" y="35956"/>
                  <a:pt x="15048" y="35956"/>
                  <a:pt x="15048" y="35994"/>
                </a:cubicBezTo>
                <a:cubicBezTo>
                  <a:pt x="15081" y="36059"/>
                  <a:pt x="15170" y="36152"/>
                  <a:pt x="15315" y="36152"/>
                </a:cubicBezTo>
                <a:cubicBezTo>
                  <a:pt x="15338" y="36152"/>
                  <a:pt x="15362" y="36150"/>
                  <a:pt x="15388" y="36145"/>
                </a:cubicBezTo>
                <a:lnTo>
                  <a:pt x="15464" y="36107"/>
                </a:lnTo>
                <a:cubicBezTo>
                  <a:pt x="15540" y="36069"/>
                  <a:pt x="15577" y="36031"/>
                  <a:pt x="15577" y="35956"/>
                </a:cubicBezTo>
                <a:cubicBezTo>
                  <a:pt x="15577" y="35918"/>
                  <a:pt x="15540" y="35842"/>
                  <a:pt x="15502" y="35805"/>
                </a:cubicBezTo>
                <a:cubicBezTo>
                  <a:pt x="15464" y="35805"/>
                  <a:pt x="15464" y="35767"/>
                  <a:pt x="15464" y="35767"/>
                </a:cubicBezTo>
                <a:lnTo>
                  <a:pt x="15313" y="35653"/>
                </a:lnTo>
                <a:close/>
                <a:moveTo>
                  <a:pt x="8734" y="35351"/>
                </a:moveTo>
                <a:cubicBezTo>
                  <a:pt x="8696" y="35351"/>
                  <a:pt x="8470" y="35389"/>
                  <a:pt x="8394" y="35540"/>
                </a:cubicBezTo>
                <a:lnTo>
                  <a:pt x="8470" y="35691"/>
                </a:lnTo>
                <a:cubicBezTo>
                  <a:pt x="8470" y="35691"/>
                  <a:pt x="8432" y="35653"/>
                  <a:pt x="8432" y="35653"/>
                </a:cubicBezTo>
                <a:lnTo>
                  <a:pt x="8432" y="35653"/>
                </a:lnTo>
                <a:lnTo>
                  <a:pt x="8545" y="35805"/>
                </a:lnTo>
                <a:lnTo>
                  <a:pt x="8621" y="35805"/>
                </a:lnTo>
                <a:lnTo>
                  <a:pt x="8507" y="35880"/>
                </a:lnTo>
                <a:cubicBezTo>
                  <a:pt x="8507" y="35842"/>
                  <a:pt x="8507" y="35842"/>
                  <a:pt x="8507" y="35842"/>
                </a:cubicBezTo>
                <a:cubicBezTo>
                  <a:pt x="8470" y="35842"/>
                  <a:pt x="8356" y="35918"/>
                  <a:pt x="8394" y="36069"/>
                </a:cubicBezTo>
                <a:lnTo>
                  <a:pt x="8432" y="36145"/>
                </a:lnTo>
                <a:cubicBezTo>
                  <a:pt x="8488" y="36164"/>
                  <a:pt x="8536" y="36173"/>
                  <a:pt x="8578" y="36173"/>
                </a:cubicBezTo>
                <a:cubicBezTo>
                  <a:pt x="8621" y="36173"/>
                  <a:pt x="8659" y="36164"/>
                  <a:pt x="8696" y="36145"/>
                </a:cubicBezTo>
                <a:cubicBezTo>
                  <a:pt x="8885" y="36069"/>
                  <a:pt x="8885" y="35842"/>
                  <a:pt x="8734" y="35767"/>
                </a:cubicBezTo>
                <a:cubicBezTo>
                  <a:pt x="8734" y="35767"/>
                  <a:pt x="8772" y="35767"/>
                  <a:pt x="8810" y="35729"/>
                </a:cubicBezTo>
                <a:cubicBezTo>
                  <a:pt x="8885" y="35691"/>
                  <a:pt x="8885" y="35616"/>
                  <a:pt x="8885" y="35540"/>
                </a:cubicBezTo>
                <a:cubicBezTo>
                  <a:pt x="8885" y="35502"/>
                  <a:pt x="8885" y="35464"/>
                  <a:pt x="8885" y="35464"/>
                </a:cubicBezTo>
                <a:lnTo>
                  <a:pt x="8734" y="35351"/>
                </a:lnTo>
                <a:close/>
                <a:moveTo>
                  <a:pt x="75512" y="35647"/>
                </a:moveTo>
                <a:cubicBezTo>
                  <a:pt x="75243" y="35647"/>
                  <a:pt x="75112" y="35775"/>
                  <a:pt x="75011" y="35842"/>
                </a:cubicBezTo>
                <a:lnTo>
                  <a:pt x="74973" y="35956"/>
                </a:lnTo>
                <a:cubicBezTo>
                  <a:pt x="74973" y="36220"/>
                  <a:pt x="75162" y="36334"/>
                  <a:pt x="75389" y="36334"/>
                </a:cubicBezTo>
                <a:cubicBezTo>
                  <a:pt x="75616" y="36334"/>
                  <a:pt x="75843" y="36220"/>
                  <a:pt x="75843" y="35956"/>
                </a:cubicBezTo>
                <a:lnTo>
                  <a:pt x="75729" y="35805"/>
                </a:lnTo>
                <a:lnTo>
                  <a:pt x="75729" y="35805"/>
                </a:lnTo>
                <a:cubicBezTo>
                  <a:pt x="75748" y="35823"/>
                  <a:pt x="75758" y="35833"/>
                  <a:pt x="75762" y="35833"/>
                </a:cubicBezTo>
                <a:cubicBezTo>
                  <a:pt x="75767" y="35833"/>
                  <a:pt x="75767" y="35823"/>
                  <a:pt x="75767" y="35805"/>
                </a:cubicBezTo>
                <a:cubicBezTo>
                  <a:pt x="75729" y="35767"/>
                  <a:pt x="75729" y="35729"/>
                  <a:pt x="75691" y="35691"/>
                </a:cubicBezTo>
                <a:lnTo>
                  <a:pt x="75616" y="35653"/>
                </a:lnTo>
                <a:cubicBezTo>
                  <a:pt x="75579" y="35649"/>
                  <a:pt x="75544" y="35647"/>
                  <a:pt x="75512" y="35647"/>
                </a:cubicBezTo>
                <a:close/>
                <a:moveTo>
                  <a:pt x="70663" y="35965"/>
                </a:moveTo>
                <a:cubicBezTo>
                  <a:pt x="70606" y="35965"/>
                  <a:pt x="70550" y="35975"/>
                  <a:pt x="70512" y="35994"/>
                </a:cubicBezTo>
                <a:cubicBezTo>
                  <a:pt x="70323" y="36107"/>
                  <a:pt x="70361" y="36296"/>
                  <a:pt x="70550" y="36372"/>
                </a:cubicBezTo>
                <a:lnTo>
                  <a:pt x="70739" y="36220"/>
                </a:lnTo>
                <a:lnTo>
                  <a:pt x="70739" y="36220"/>
                </a:lnTo>
                <a:cubicBezTo>
                  <a:pt x="70739" y="36258"/>
                  <a:pt x="70701" y="36296"/>
                  <a:pt x="70701" y="36296"/>
                </a:cubicBezTo>
                <a:cubicBezTo>
                  <a:pt x="70739" y="36296"/>
                  <a:pt x="70814" y="36296"/>
                  <a:pt x="70852" y="36258"/>
                </a:cubicBezTo>
                <a:lnTo>
                  <a:pt x="70928" y="36145"/>
                </a:lnTo>
                <a:cubicBezTo>
                  <a:pt x="70928" y="36107"/>
                  <a:pt x="70928" y="36069"/>
                  <a:pt x="70890" y="36031"/>
                </a:cubicBezTo>
                <a:lnTo>
                  <a:pt x="70814" y="35994"/>
                </a:lnTo>
                <a:cubicBezTo>
                  <a:pt x="70776" y="35975"/>
                  <a:pt x="70720" y="35965"/>
                  <a:pt x="70663" y="35965"/>
                </a:cubicBezTo>
                <a:close/>
                <a:moveTo>
                  <a:pt x="34897" y="35805"/>
                </a:moveTo>
                <a:cubicBezTo>
                  <a:pt x="34708" y="35842"/>
                  <a:pt x="34632" y="35918"/>
                  <a:pt x="34632" y="35994"/>
                </a:cubicBezTo>
                <a:lnTo>
                  <a:pt x="34632" y="35956"/>
                </a:lnTo>
                <a:cubicBezTo>
                  <a:pt x="34519" y="35956"/>
                  <a:pt x="34443" y="35994"/>
                  <a:pt x="34406" y="36031"/>
                </a:cubicBezTo>
                <a:lnTo>
                  <a:pt x="34330" y="36031"/>
                </a:lnTo>
                <a:lnTo>
                  <a:pt x="34179" y="36145"/>
                </a:lnTo>
                <a:lnTo>
                  <a:pt x="34179" y="36296"/>
                </a:lnTo>
                <a:lnTo>
                  <a:pt x="34292" y="36409"/>
                </a:lnTo>
                <a:cubicBezTo>
                  <a:pt x="34321" y="36414"/>
                  <a:pt x="34348" y="36415"/>
                  <a:pt x="34373" y="36415"/>
                </a:cubicBezTo>
                <a:cubicBezTo>
                  <a:pt x="34580" y="36415"/>
                  <a:pt x="34674" y="36288"/>
                  <a:pt x="34708" y="36220"/>
                </a:cubicBezTo>
                <a:cubicBezTo>
                  <a:pt x="34708" y="36183"/>
                  <a:pt x="34708" y="36183"/>
                  <a:pt x="34746" y="36145"/>
                </a:cubicBezTo>
                <a:lnTo>
                  <a:pt x="34708" y="36069"/>
                </a:lnTo>
                <a:lnTo>
                  <a:pt x="34708" y="36069"/>
                </a:lnTo>
                <a:lnTo>
                  <a:pt x="34821" y="36145"/>
                </a:lnTo>
                <a:lnTo>
                  <a:pt x="34859" y="36145"/>
                </a:lnTo>
                <a:cubicBezTo>
                  <a:pt x="34897" y="36145"/>
                  <a:pt x="35086" y="36145"/>
                  <a:pt x="35124" y="35994"/>
                </a:cubicBezTo>
                <a:lnTo>
                  <a:pt x="35048" y="35956"/>
                </a:lnTo>
                <a:lnTo>
                  <a:pt x="34897" y="35805"/>
                </a:lnTo>
                <a:close/>
                <a:moveTo>
                  <a:pt x="77633" y="35865"/>
                </a:moveTo>
                <a:cubicBezTo>
                  <a:pt x="77553" y="35865"/>
                  <a:pt x="77473" y="35891"/>
                  <a:pt x="77393" y="35918"/>
                </a:cubicBezTo>
                <a:cubicBezTo>
                  <a:pt x="77242" y="36031"/>
                  <a:pt x="77204" y="36296"/>
                  <a:pt x="77355" y="36409"/>
                </a:cubicBezTo>
                <a:lnTo>
                  <a:pt x="77431" y="36447"/>
                </a:lnTo>
                <a:cubicBezTo>
                  <a:pt x="77464" y="36458"/>
                  <a:pt x="77497" y="36463"/>
                  <a:pt x="77529" y="36463"/>
                </a:cubicBezTo>
                <a:cubicBezTo>
                  <a:pt x="77607" y="36463"/>
                  <a:pt x="77680" y="36436"/>
                  <a:pt x="77733" y="36409"/>
                </a:cubicBezTo>
                <a:cubicBezTo>
                  <a:pt x="77809" y="36334"/>
                  <a:pt x="77847" y="36258"/>
                  <a:pt x="77847" y="36107"/>
                </a:cubicBezTo>
                <a:cubicBezTo>
                  <a:pt x="77847" y="36069"/>
                  <a:pt x="77847" y="36031"/>
                  <a:pt x="77847" y="35956"/>
                </a:cubicBezTo>
                <a:lnTo>
                  <a:pt x="77733" y="35880"/>
                </a:lnTo>
                <a:cubicBezTo>
                  <a:pt x="77700" y="35869"/>
                  <a:pt x="77667" y="35865"/>
                  <a:pt x="77633" y="35865"/>
                </a:cubicBezTo>
                <a:close/>
                <a:moveTo>
                  <a:pt x="67147" y="36220"/>
                </a:moveTo>
                <a:lnTo>
                  <a:pt x="67071" y="36296"/>
                </a:lnTo>
                <a:lnTo>
                  <a:pt x="67109" y="36296"/>
                </a:lnTo>
                <a:lnTo>
                  <a:pt x="66958" y="36409"/>
                </a:lnTo>
                <a:lnTo>
                  <a:pt x="66958" y="36523"/>
                </a:lnTo>
                <a:lnTo>
                  <a:pt x="67034" y="36561"/>
                </a:lnTo>
                <a:cubicBezTo>
                  <a:pt x="67034" y="36561"/>
                  <a:pt x="67034" y="36523"/>
                  <a:pt x="67034" y="36523"/>
                </a:cubicBezTo>
                <a:lnTo>
                  <a:pt x="67147" y="36674"/>
                </a:lnTo>
                <a:lnTo>
                  <a:pt x="67260" y="36674"/>
                </a:lnTo>
                <a:lnTo>
                  <a:pt x="67298" y="36636"/>
                </a:lnTo>
                <a:cubicBezTo>
                  <a:pt x="67298" y="36636"/>
                  <a:pt x="67336" y="36636"/>
                  <a:pt x="67336" y="36599"/>
                </a:cubicBezTo>
                <a:lnTo>
                  <a:pt x="67336" y="36599"/>
                </a:lnTo>
                <a:lnTo>
                  <a:pt x="67449" y="36485"/>
                </a:lnTo>
                <a:lnTo>
                  <a:pt x="67449" y="36409"/>
                </a:lnTo>
                <a:lnTo>
                  <a:pt x="67412" y="36334"/>
                </a:lnTo>
                <a:cubicBezTo>
                  <a:pt x="67412" y="36334"/>
                  <a:pt x="67412" y="36372"/>
                  <a:pt x="67412" y="36372"/>
                </a:cubicBezTo>
                <a:lnTo>
                  <a:pt x="67260" y="36220"/>
                </a:lnTo>
                <a:close/>
                <a:moveTo>
                  <a:pt x="74635" y="36318"/>
                </a:moveTo>
                <a:cubicBezTo>
                  <a:pt x="74602" y="36318"/>
                  <a:pt x="74564" y="36323"/>
                  <a:pt x="74519" y="36334"/>
                </a:cubicBezTo>
                <a:lnTo>
                  <a:pt x="74444" y="36485"/>
                </a:lnTo>
                <a:cubicBezTo>
                  <a:pt x="74444" y="36485"/>
                  <a:pt x="74444" y="36485"/>
                  <a:pt x="74406" y="36523"/>
                </a:cubicBezTo>
                <a:cubicBezTo>
                  <a:pt x="74406" y="36523"/>
                  <a:pt x="74368" y="36561"/>
                  <a:pt x="74368" y="36674"/>
                </a:cubicBezTo>
                <a:lnTo>
                  <a:pt x="74406" y="36712"/>
                </a:lnTo>
                <a:cubicBezTo>
                  <a:pt x="74463" y="36797"/>
                  <a:pt x="74562" y="36840"/>
                  <a:pt x="74672" y="36840"/>
                </a:cubicBezTo>
                <a:cubicBezTo>
                  <a:pt x="74708" y="36840"/>
                  <a:pt x="74746" y="36835"/>
                  <a:pt x="74784" y="36825"/>
                </a:cubicBezTo>
                <a:cubicBezTo>
                  <a:pt x="74898" y="36825"/>
                  <a:pt x="75011" y="36712"/>
                  <a:pt x="75011" y="36523"/>
                </a:cubicBezTo>
                <a:cubicBezTo>
                  <a:pt x="75011" y="36523"/>
                  <a:pt x="75011" y="36523"/>
                  <a:pt x="75011" y="36485"/>
                </a:cubicBezTo>
                <a:lnTo>
                  <a:pt x="74822" y="36372"/>
                </a:lnTo>
                <a:cubicBezTo>
                  <a:pt x="74768" y="36345"/>
                  <a:pt x="74715" y="36318"/>
                  <a:pt x="74635" y="36318"/>
                </a:cubicBezTo>
                <a:close/>
                <a:moveTo>
                  <a:pt x="43256" y="36280"/>
                </a:moveTo>
                <a:cubicBezTo>
                  <a:pt x="43240" y="36280"/>
                  <a:pt x="43226" y="36285"/>
                  <a:pt x="43215" y="36296"/>
                </a:cubicBezTo>
                <a:lnTo>
                  <a:pt x="43139" y="36334"/>
                </a:lnTo>
                <a:cubicBezTo>
                  <a:pt x="43064" y="36372"/>
                  <a:pt x="43026" y="36523"/>
                  <a:pt x="43026" y="36636"/>
                </a:cubicBezTo>
                <a:cubicBezTo>
                  <a:pt x="43026" y="36712"/>
                  <a:pt x="43064" y="36788"/>
                  <a:pt x="43101" y="36825"/>
                </a:cubicBezTo>
                <a:cubicBezTo>
                  <a:pt x="43128" y="36852"/>
                  <a:pt x="43174" y="36879"/>
                  <a:pt x="43238" y="36879"/>
                </a:cubicBezTo>
                <a:cubicBezTo>
                  <a:pt x="43265" y="36879"/>
                  <a:pt x="43295" y="36874"/>
                  <a:pt x="43328" y="36863"/>
                </a:cubicBezTo>
                <a:cubicBezTo>
                  <a:pt x="43442" y="36825"/>
                  <a:pt x="43479" y="36750"/>
                  <a:pt x="43479" y="36599"/>
                </a:cubicBezTo>
                <a:cubicBezTo>
                  <a:pt x="43479" y="36561"/>
                  <a:pt x="43479" y="36409"/>
                  <a:pt x="43366" y="36334"/>
                </a:cubicBezTo>
                <a:cubicBezTo>
                  <a:pt x="43339" y="36307"/>
                  <a:pt x="43294" y="36280"/>
                  <a:pt x="43256" y="36280"/>
                </a:cubicBezTo>
                <a:close/>
                <a:moveTo>
                  <a:pt x="90172" y="36485"/>
                </a:moveTo>
                <a:cubicBezTo>
                  <a:pt x="90058" y="36523"/>
                  <a:pt x="89945" y="36636"/>
                  <a:pt x="89907" y="36750"/>
                </a:cubicBezTo>
                <a:lnTo>
                  <a:pt x="89945" y="36863"/>
                </a:lnTo>
                <a:cubicBezTo>
                  <a:pt x="90011" y="36907"/>
                  <a:pt x="90078" y="36926"/>
                  <a:pt x="90144" y="36926"/>
                </a:cubicBezTo>
                <a:cubicBezTo>
                  <a:pt x="90191" y="36926"/>
                  <a:pt x="90238" y="36917"/>
                  <a:pt x="90285" y="36901"/>
                </a:cubicBezTo>
                <a:cubicBezTo>
                  <a:pt x="90323" y="36901"/>
                  <a:pt x="90399" y="36863"/>
                  <a:pt x="90436" y="36863"/>
                </a:cubicBezTo>
                <a:cubicBezTo>
                  <a:pt x="90481" y="36907"/>
                  <a:pt x="90564" y="36926"/>
                  <a:pt x="90648" y="36926"/>
                </a:cubicBezTo>
                <a:cubicBezTo>
                  <a:pt x="90708" y="36926"/>
                  <a:pt x="90768" y="36917"/>
                  <a:pt x="90815" y="36901"/>
                </a:cubicBezTo>
                <a:cubicBezTo>
                  <a:pt x="90928" y="36863"/>
                  <a:pt x="90966" y="36788"/>
                  <a:pt x="90966" y="36712"/>
                </a:cubicBezTo>
                <a:cubicBezTo>
                  <a:pt x="90966" y="36674"/>
                  <a:pt x="90966" y="36674"/>
                  <a:pt x="90966" y="36636"/>
                </a:cubicBezTo>
                <a:lnTo>
                  <a:pt x="90928" y="36561"/>
                </a:lnTo>
                <a:cubicBezTo>
                  <a:pt x="90884" y="36516"/>
                  <a:pt x="90813" y="36498"/>
                  <a:pt x="90740" y="36498"/>
                </a:cubicBezTo>
                <a:cubicBezTo>
                  <a:pt x="90688" y="36498"/>
                  <a:pt x="90635" y="36507"/>
                  <a:pt x="90588" y="36523"/>
                </a:cubicBezTo>
                <a:cubicBezTo>
                  <a:pt x="90550" y="36523"/>
                  <a:pt x="90512" y="36561"/>
                  <a:pt x="90474" y="36561"/>
                </a:cubicBezTo>
                <a:cubicBezTo>
                  <a:pt x="90399" y="36485"/>
                  <a:pt x="90285" y="36485"/>
                  <a:pt x="90172" y="36485"/>
                </a:cubicBezTo>
                <a:close/>
                <a:moveTo>
                  <a:pt x="44462" y="36636"/>
                </a:moveTo>
                <a:cubicBezTo>
                  <a:pt x="44349" y="36636"/>
                  <a:pt x="44273" y="36674"/>
                  <a:pt x="44198" y="36712"/>
                </a:cubicBezTo>
                <a:cubicBezTo>
                  <a:pt x="44160" y="36750"/>
                  <a:pt x="44122" y="36788"/>
                  <a:pt x="44122" y="36901"/>
                </a:cubicBezTo>
                <a:lnTo>
                  <a:pt x="44122" y="36939"/>
                </a:lnTo>
                <a:lnTo>
                  <a:pt x="44236" y="37014"/>
                </a:lnTo>
                <a:cubicBezTo>
                  <a:pt x="44257" y="37025"/>
                  <a:pt x="44286" y="37033"/>
                  <a:pt x="44317" y="37033"/>
                </a:cubicBezTo>
                <a:cubicBezTo>
                  <a:pt x="44390" y="37033"/>
                  <a:pt x="44477" y="36990"/>
                  <a:pt x="44532" y="36844"/>
                </a:cubicBezTo>
                <a:lnTo>
                  <a:pt x="44532" y="36844"/>
                </a:lnTo>
                <a:lnTo>
                  <a:pt x="44538" y="36863"/>
                </a:lnTo>
                <a:cubicBezTo>
                  <a:pt x="44538" y="36863"/>
                  <a:pt x="44538" y="36825"/>
                  <a:pt x="44538" y="36825"/>
                </a:cubicBezTo>
                <a:cubicBezTo>
                  <a:pt x="44536" y="36832"/>
                  <a:pt x="44534" y="36838"/>
                  <a:pt x="44532" y="36844"/>
                </a:cubicBezTo>
                <a:lnTo>
                  <a:pt x="44532" y="36844"/>
                </a:lnTo>
                <a:lnTo>
                  <a:pt x="44462" y="36636"/>
                </a:lnTo>
                <a:close/>
                <a:moveTo>
                  <a:pt x="49482" y="36707"/>
                </a:moveTo>
                <a:cubicBezTo>
                  <a:pt x="49220" y="36707"/>
                  <a:pt x="49188" y="36867"/>
                  <a:pt x="49188" y="36901"/>
                </a:cubicBezTo>
                <a:lnTo>
                  <a:pt x="49226" y="37014"/>
                </a:lnTo>
                <a:cubicBezTo>
                  <a:pt x="49280" y="37041"/>
                  <a:pt x="49352" y="37068"/>
                  <a:pt x="49430" y="37068"/>
                </a:cubicBezTo>
                <a:cubicBezTo>
                  <a:pt x="49462" y="37068"/>
                  <a:pt x="49495" y="37063"/>
                  <a:pt x="49529" y="37052"/>
                </a:cubicBezTo>
                <a:cubicBezTo>
                  <a:pt x="49642" y="37014"/>
                  <a:pt x="49680" y="36939"/>
                  <a:pt x="49680" y="36825"/>
                </a:cubicBezTo>
                <a:lnTo>
                  <a:pt x="49566" y="36712"/>
                </a:lnTo>
                <a:cubicBezTo>
                  <a:pt x="49536" y="36709"/>
                  <a:pt x="49508" y="36707"/>
                  <a:pt x="49482" y="36707"/>
                </a:cubicBezTo>
                <a:close/>
                <a:moveTo>
                  <a:pt x="1248" y="36788"/>
                </a:moveTo>
                <a:cubicBezTo>
                  <a:pt x="1210" y="36788"/>
                  <a:pt x="1173" y="36788"/>
                  <a:pt x="1135" y="36825"/>
                </a:cubicBezTo>
                <a:cubicBezTo>
                  <a:pt x="1059" y="36863"/>
                  <a:pt x="1021" y="36901"/>
                  <a:pt x="1021" y="36939"/>
                </a:cubicBezTo>
                <a:lnTo>
                  <a:pt x="1021" y="36977"/>
                </a:lnTo>
                <a:lnTo>
                  <a:pt x="1097" y="37052"/>
                </a:lnTo>
                <a:cubicBezTo>
                  <a:pt x="1097" y="37014"/>
                  <a:pt x="1097" y="37014"/>
                  <a:pt x="1097" y="36977"/>
                </a:cubicBezTo>
                <a:lnTo>
                  <a:pt x="1210" y="37128"/>
                </a:lnTo>
                <a:lnTo>
                  <a:pt x="1362" y="37128"/>
                </a:lnTo>
                <a:lnTo>
                  <a:pt x="1475" y="37090"/>
                </a:lnTo>
                <a:cubicBezTo>
                  <a:pt x="1475" y="37052"/>
                  <a:pt x="1513" y="37014"/>
                  <a:pt x="1513" y="36977"/>
                </a:cubicBezTo>
                <a:cubicBezTo>
                  <a:pt x="1513" y="36863"/>
                  <a:pt x="1400" y="36788"/>
                  <a:pt x="1248" y="36788"/>
                </a:cubicBezTo>
                <a:close/>
                <a:moveTo>
                  <a:pt x="8243" y="36750"/>
                </a:moveTo>
                <a:lnTo>
                  <a:pt x="8091" y="36863"/>
                </a:lnTo>
                <a:cubicBezTo>
                  <a:pt x="8054" y="36863"/>
                  <a:pt x="8016" y="36901"/>
                  <a:pt x="8016" y="36939"/>
                </a:cubicBezTo>
                <a:lnTo>
                  <a:pt x="8129" y="37090"/>
                </a:lnTo>
                <a:cubicBezTo>
                  <a:pt x="8167" y="37090"/>
                  <a:pt x="8205" y="37128"/>
                  <a:pt x="8243" y="37128"/>
                </a:cubicBezTo>
                <a:lnTo>
                  <a:pt x="8394" y="37052"/>
                </a:lnTo>
                <a:cubicBezTo>
                  <a:pt x="8432" y="37014"/>
                  <a:pt x="8470" y="36977"/>
                  <a:pt x="8470" y="36939"/>
                </a:cubicBezTo>
                <a:lnTo>
                  <a:pt x="8356" y="36788"/>
                </a:lnTo>
                <a:cubicBezTo>
                  <a:pt x="8318" y="36788"/>
                  <a:pt x="8318" y="36750"/>
                  <a:pt x="8243" y="36750"/>
                </a:cubicBezTo>
                <a:close/>
                <a:moveTo>
                  <a:pt x="51079" y="36750"/>
                </a:moveTo>
                <a:lnTo>
                  <a:pt x="50927" y="36863"/>
                </a:lnTo>
                <a:cubicBezTo>
                  <a:pt x="50927" y="36901"/>
                  <a:pt x="50927" y="36901"/>
                  <a:pt x="50927" y="36901"/>
                </a:cubicBezTo>
                <a:lnTo>
                  <a:pt x="51079" y="36901"/>
                </a:lnTo>
                <a:lnTo>
                  <a:pt x="50927" y="36939"/>
                </a:lnTo>
                <a:cubicBezTo>
                  <a:pt x="50927" y="37090"/>
                  <a:pt x="50965" y="37166"/>
                  <a:pt x="51079" y="37203"/>
                </a:cubicBezTo>
                <a:lnTo>
                  <a:pt x="51268" y="37090"/>
                </a:lnTo>
                <a:cubicBezTo>
                  <a:pt x="51306" y="37052"/>
                  <a:pt x="51381" y="37014"/>
                  <a:pt x="51381" y="36901"/>
                </a:cubicBezTo>
                <a:cubicBezTo>
                  <a:pt x="51381" y="36901"/>
                  <a:pt x="51381" y="36863"/>
                  <a:pt x="51381" y="36825"/>
                </a:cubicBezTo>
                <a:lnTo>
                  <a:pt x="51230" y="36750"/>
                </a:lnTo>
                <a:close/>
                <a:moveTo>
                  <a:pt x="6693" y="36788"/>
                </a:moveTo>
                <a:cubicBezTo>
                  <a:pt x="6579" y="36788"/>
                  <a:pt x="6504" y="36788"/>
                  <a:pt x="6428" y="36863"/>
                </a:cubicBezTo>
                <a:cubicBezTo>
                  <a:pt x="6314" y="36939"/>
                  <a:pt x="6314" y="37128"/>
                  <a:pt x="6428" y="37203"/>
                </a:cubicBezTo>
                <a:cubicBezTo>
                  <a:pt x="6504" y="37241"/>
                  <a:pt x="6579" y="37241"/>
                  <a:pt x="6693" y="37241"/>
                </a:cubicBezTo>
                <a:lnTo>
                  <a:pt x="6768" y="37128"/>
                </a:lnTo>
                <a:lnTo>
                  <a:pt x="6768" y="36901"/>
                </a:lnTo>
                <a:lnTo>
                  <a:pt x="6693" y="36788"/>
                </a:lnTo>
                <a:close/>
                <a:moveTo>
                  <a:pt x="83669" y="36788"/>
                </a:moveTo>
                <a:lnTo>
                  <a:pt x="83518" y="36901"/>
                </a:lnTo>
                <a:lnTo>
                  <a:pt x="83518" y="37128"/>
                </a:lnTo>
                <a:lnTo>
                  <a:pt x="83631" y="37241"/>
                </a:lnTo>
                <a:cubicBezTo>
                  <a:pt x="83782" y="37241"/>
                  <a:pt x="83858" y="37241"/>
                  <a:pt x="83934" y="37203"/>
                </a:cubicBezTo>
                <a:cubicBezTo>
                  <a:pt x="84009" y="37166"/>
                  <a:pt x="84047" y="37090"/>
                  <a:pt x="84047" y="36977"/>
                </a:cubicBezTo>
                <a:cubicBezTo>
                  <a:pt x="84047" y="36939"/>
                  <a:pt x="84047" y="36939"/>
                  <a:pt x="84047" y="36901"/>
                </a:cubicBezTo>
                <a:lnTo>
                  <a:pt x="83896" y="36788"/>
                </a:lnTo>
                <a:close/>
                <a:moveTo>
                  <a:pt x="27464" y="36919"/>
                </a:moveTo>
                <a:cubicBezTo>
                  <a:pt x="27404" y="36919"/>
                  <a:pt x="27324" y="36959"/>
                  <a:pt x="27298" y="37090"/>
                </a:cubicBezTo>
                <a:lnTo>
                  <a:pt x="27373" y="37166"/>
                </a:lnTo>
                <a:cubicBezTo>
                  <a:pt x="27373" y="37203"/>
                  <a:pt x="27373" y="37203"/>
                  <a:pt x="27373" y="37241"/>
                </a:cubicBezTo>
                <a:cubicBezTo>
                  <a:pt x="27373" y="37279"/>
                  <a:pt x="27373" y="37392"/>
                  <a:pt x="27562" y="37392"/>
                </a:cubicBezTo>
                <a:lnTo>
                  <a:pt x="27638" y="37392"/>
                </a:lnTo>
                <a:cubicBezTo>
                  <a:pt x="27714" y="37317"/>
                  <a:pt x="27751" y="37279"/>
                  <a:pt x="27751" y="37203"/>
                </a:cubicBezTo>
                <a:cubicBezTo>
                  <a:pt x="27751" y="37052"/>
                  <a:pt x="27676" y="36939"/>
                  <a:pt x="27525" y="36939"/>
                </a:cubicBezTo>
                <a:cubicBezTo>
                  <a:pt x="27513" y="36927"/>
                  <a:pt x="27490" y="36919"/>
                  <a:pt x="27464" y="36919"/>
                </a:cubicBezTo>
                <a:close/>
                <a:moveTo>
                  <a:pt x="86618" y="36863"/>
                </a:moveTo>
                <a:lnTo>
                  <a:pt x="86467" y="36977"/>
                </a:lnTo>
                <a:cubicBezTo>
                  <a:pt x="86467" y="36977"/>
                  <a:pt x="86429" y="37052"/>
                  <a:pt x="86391" y="37052"/>
                </a:cubicBezTo>
                <a:cubicBezTo>
                  <a:pt x="86315" y="37128"/>
                  <a:pt x="86240" y="37203"/>
                  <a:pt x="86240" y="37279"/>
                </a:cubicBezTo>
                <a:cubicBezTo>
                  <a:pt x="86240" y="37355"/>
                  <a:pt x="86278" y="37430"/>
                  <a:pt x="86353" y="37468"/>
                </a:cubicBezTo>
                <a:lnTo>
                  <a:pt x="86580" y="37392"/>
                </a:lnTo>
                <a:lnTo>
                  <a:pt x="86580" y="37392"/>
                </a:lnTo>
                <a:cubicBezTo>
                  <a:pt x="86580" y="37430"/>
                  <a:pt x="86542" y="37430"/>
                  <a:pt x="86542" y="37430"/>
                </a:cubicBezTo>
                <a:lnTo>
                  <a:pt x="86580" y="37430"/>
                </a:lnTo>
                <a:cubicBezTo>
                  <a:pt x="86656" y="37430"/>
                  <a:pt x="86807" y="37430"/>
                  <a:pt x="86883" y="37317"/>
                </a:cubicBezTo>
                <a:cubicBezTo>
                  <a:pt x="86883" y="37279"/>
                  <a:pt x="86883" y="37241"/>
                  <a:pt x="86883" y="37203"/>
                </a:cubicBezTo>
                <a:cubicBezTo>
                  <a:pt x="86883" y="37090"/>
                  <a:pt x="86845" y="37052"/>
                  <a:pt x="86807" y="37014"/>
                </a:cubicBezTo>
                <a:lnTo>
                  <a:pt x="86807" y="36977"/>
                </a:lnTo>
                <a:cubicBezTo>
                  <a:pt x="86807" y="36939"/>
                  <a:pt x="86731" y="36863"/>
                  <a:pt x="86618" y="36863"/>
                </a:cubicBezTo>
                <a:close/>
                <a:moveTo>
                  <a:pt x="71079" y="37128"/>
                </a:moveTo>
                <a:cubicBezTo>
                  <a:pt x="70928" y="37128"/>
                  <a:pt x="70814" y="37203"/>
                  <a:pt x="70814" y="37317"/>
                </a:cubicBezTo>
                <a:lnTo>
                  <a:pt x="70928" y="37430"/>
                </a:lnTo>
                <a:cubicBezTo>
                  <a:pt x="70928" y="37430"/>
                  <a:pt x="70928" y="37468"/>
                  <a:pt x="70966" y="37468"/>
                </a:cubicBezTo>
                <a:cubicBezTo>
                  <a:pt x="71003" y="37468"/>
                  <a:pt x="71079" y="37506"/>
                  <a:pt x="71230" y="37506"/>
                </a:cubicBezTo>
                <a:lnTo>
                  <a:pt x="71306" y="37392"/>
                </a:lnTo>
                <a:cubicBezTo>
                  <a:pt x="71344" y="37392"/>
                  <a:pt x="71344" y="37355"/>
                  <a:pt x="71344" y="37355"/>
                </a:cubicBezTo>
                <a:cubicBezTo>
                  <a:pt x="71344" y="37203"/>
                  <a:pt x="71230" y="37128"/>
                  <a:pt x="71079" y="37128"/>
                </a:cubicBezTo>
                <a:close/>
                <a:moveTo>
                  <a:pt x="64387" y="37090"/>
                </a:moveTo>
                <a:lnTo>
                  <a:pt x="64198" y="37166"/>
                </a:lnTo>
                <a:cubicBezTo>
                  <a:pt x="64198" y="37166"/>
                  <a:pt x="64160" y="37203"/>
                  <a:pt x="64160" y="37203"/>
                </a:cubicBezTo>
                <a:cubicBezTo>
                  <a:pt x="64085" y="37279"/>
                  <a:pt x="64047" y="37317"/>
                  <a:pt x="64047" y="37392"/>
                </a:cubicBezTo>
                <a:cubicBezTo>
                  <a:pt x="64047" y="37468"/>
                  <a:pt x="64085" y="37544"/>
                  <a:pt x="64198" y="37582"/>
                </a:cubicBezTo>
                <a:lnTo>
                  <a:pt x="64387" y="37468"/>
                </a:lnTo>
                <a:cubicBezTo>
                  <a:pt x="64387" y="37468"/>
                  <a:pt x="64425" y="37430"/>
                  <a:pt x="64425" y="37430"/>
                </a:cubicBezTo>
                <a:cubicBezTo>
                  <a:pt x="64463" y="37392"/>
                  <a:pt x="64538" y="37317"/>
                  <a:pt x="64538" y="37241"/>
                </a:cubicBezTo>
                <a:cubicBezTo>
                  <a:pt x="64538" y="37203"/>
                  <a:pt x="64500" y="37128"/>
                  <a:pt x="64387" y="37090"/>
                </a:cubicBezTo>
                <a:close/>
                <a:moveTo>
                  <a:pt x="2383" y="37166"/>
                </a:moveTo>
                <a:cubicBezTo>
                  <a:pt x="2269" y="37166"/>
                  <a:pt x="2193" y="37166"/>
                  <a:pt x="2156" y="37203"/>
                </a:cubicBezTo>
                <a:cubicBezTo>
                  <a:pt x="2080" y="37279"/>
                  <a:pt x="2042" y="37355"/>
                  <a:pt x="2042" y="37506"/>
                </a:cubicBezTo>
                <a:lnTo>
                  <a:pt x="2193" y="37619"/>
                </a:lnTo>
                <a:lnTo>
                  <a:pt x="2420" y="37619"/>
                </a:lnTo>
                <a:lnTo>
                  <a:pt x="2572" y="37506"/>
                </a:lnTo>
                <a:lnTo>
                  <a:pt x="2572" y="37468"/>
                </a:lnTo>
                <a:cubicBezTo>
                  <a:pt x="2572" y="37355"/>
                  <a:pt x="2534" y="37279"/>
                  <a:pt x="2458" y="37203"/>
                </a:cubicBezTo>
                <a:lnTo>
                  <a:pt x="2383" y="37166"/>
                </a:lnTo>
                <a:close/>
                <a:moveTo>
                  <a:pt x="6125" y="37203"/>
                </a:moveTo>
                <a:lnTo>
                  <a:pt x="6088" y="37241"/>
                </a:lnTo>
                <a:cubicBezTo>
                  <a:pt x="6012" y="37241"/>
                  <a:pt x="5785" y="37279"/>
                  <a:pt x="5785" y="37468"/>
                </a:cubicBezTo>
                <a:lnTo>
                  <a:pt x="5785" y="37506"/>
                </a:lnTo>
                <a:lnTo>
                  <a:pt x="5899" y="37619"/>
                </a:lnTo>
                <a:cubicBezTo>
                  <a:pt x="6050" y="37619"/>
                  <a:pt x="6163" y="37582"/>
                  <a:pt x="6201" y="37544"/>
                </a:cubicBezTo>
                <a:cubicBezTo>
                  <a:pt x="6277" y="37506"/>
                  <a:pt x="6314" y="37468"/>
                  <a:pt x="6314" y="37355"/>
                </a:cubicBezTo>
                <a:cubicBezTo>
                  <a:pt x="6314" y="37355"/>
                  <a:pt x="6314" y="37317"/>
                  <a:pt x="6314" y="37317"/>
                </a:cubicBezTo>
                <a:lnTo>
                  <a:pt x="6125" y="37203"/>
                </a:lnTo>
                <a:close/>
                <a:moveTo>
                  <a:pt x="32024" y="37128"/>
                </a:moveTo>
                <a:lnTo>
                  <a:pt x="31872" y="37241"/>
                </a:lnTo>
                <a:lnTo>
                  <a:pt x="31835" y="37241"/>
                </a:lnTo>
                <a:cubicBezTo>
                  <a:pt x="31797" y="37279"/>
                  <a:pt x="31683" y="37355"/>
                  <a:pt x="31683" y="37506"/>
                </a:cubicBezTo>
                <a:lnTo>
                  <a:pt x="31797" y="37619"/>
                </a:lnTo>
                <a:cubicBezTo>
                  <a:pt x="31948" y="37619"/>
                  <a:pt x="32024" y="37582"/>
                  <a:pt x="32061" y="37544"/>
                </a:cubicBezTo>
                <a:lnTo>
                  <a:pt x="32099" y="37544"/>
                </a:lnTo>
                <a:lnTo>
                  <a:pt x="32288" y="37430"/>
                </a:lnTo>
                <a:cubicBezTo>
                  <a:pt x="32288" y="37430"/>
                  <a:pt x="32288" y="37392"/>
                  <a:pt x="32288" y="37392"/>
                </a:cubicBezTo>
                <a:cubicBezTo>
                  <a:pt x="32288" y="37241"/>
                  <a:pt x="32175" y="37128"/>
                  <a:pt x="32024" y="37128"/>
                </a:cubicBezTo>
                <a:close/>
                <a:moveTo>
                  <a:pt x="69052" y="37014"/>
                </a:moveTo>
                <a:cubicBezTo>
                  <a:pt x="68971" y="37014"/>
                  <a:pt x="68886" y="37033"/>
                  <a:pt x="68810" y="37090"/>
                </a:cubicBezTo>
                <a:lnTo>
                  <a:pt x="68773" y="37203"/>
                </a:lnTo>
                <a:cubicBezTo>
                  <a:pt x="68810" y="37468"/>
                  <a:pt x="68924" y="37619"/>
                  <a:pt x="69189" y="37657"/>
                </a:cubicBezTo>
                <a:lnTo>
                  <a:pt x="69302" y="37582"/>
                </a:lnTo>
                <a:cubicBezTo>
                  <a:pt x="69378" y="37506"/>
                  <a:pt x="69378" y="37468"/>
                  <a:pt x="69378" y="37392"/>
                </a:cubicBezTo>
                <a:lnTo>
                  <a:pt x="69378" y="37355"/>
                </a:lnTo>
                <a:cubicBezTo>
                  <a:pt x="69378" y="37317"/>
                  <a:pt x="69378" y="37279"/>
                  <a:pt x="69415" y="37241"/>
                </a:cubicBezTo>
                <a:lnTo>
                  <a:pt x="69340" y="37052"/>
                </a:lnTo>
                <a:lnTo>
                  <a:pt x="69264" y="37052"/>
                </a:lnTo>
                <a:cubicBezTo>
                  <a:pt x="69207" y="37033"/>
                  <a:pt x="69132" y="37014"/>
                  <a:pt x="69052" y="37014"/>
                </a:cubicBezTo>
                <a:close/>
                <a:moveTo>
                  <a:pt x="17884" y="37166"/>
                </a:moveTo>
                <a:cubicBezTo>
                  <a:pt x="17770" y="37203"/>
                  <a:pt x="17543" y="37317"/>
                  <a:pt x="17619" y="37657"/>
                </a:cubicBezTo>
                <a:lnTo>
                  <a:pt x="17695" y="37771"/>
                </a:lnTo>
                <a:lnTo>
                  <a:pt x="17808" y="37771"/>
                </a:lnTo>
                <a:cubicBezTo>
                  <a:pt x="17869" y="37801"/>
                  <a:pt x="17955" y="37856"/>
                  <a:pt x="18066" y="37856"/>
                </a:cubicBezTo>
                <a:cubicBezTo>
                  <a:pt x="18092" y="37856"/>
                  <a:pt x="18119" y="37853"/>
                  <a:pt x="18148" y="37846"/>
                </a:cubicBezTo>
                <a:lnTo>
                  <a:pt x="18262" y="37808"/>
                </a:lnTo>
                <a:cubicBezTo>
                  <a:pt x="18337" y="37733"/>
                  <a:pt x="18375" y="37619"/>
                  <a:pt x="18375" y="37506"/>
                </a:cubicBezTo>
                <a:cubicBezTo>
                  <a:pt x="18375" y="37430"/>
                  <a:pt x="18337" y="37317"/>
                  <a:pt x="18262" y="37279"/>
                </a:cubicBezTo>
                <a:cubicBezTo>
                  <a:pt x="18224" y="37203"/>
                  <a:pt x="18110" y="37166"/>
                  <a:pt x="17921" y="37166"/>
                </a:cubicBezTo>
                <a:close/>
                <a:moveTo>
                  <a:pt x="85937" y="37468"/>
                </a:moveTo>
                <a:lnTo>
                  <a:pt x="85748" y="37582"/>
                </a:lnTo>
                <a:cubicBezTo>
                  <a:pt x="85748" y="37695"/>
                  <a:pt x="85786" y="37771"/>
                  <a:pt x="85824" y="37808"/>
                </a:cubicBezTo>
                <a:cubicBezTo>
                  <a:pt x="85877" y="37835"/>
                  <a:pt x="85950" y="37862"/>
                  <a:pt x="86041" y="37862"/>
                </a:cubicBezTo>
                <a:cubicBezTo>
                  <a:pt x="86079" y="37862"/>
                  <a:pt x="86120" y="37857"/>
                  <a:pt x="86164" y="37846"/>
                </a:cubicBezTo>
                <a:lnTo>
                  <a:pt x="86278" y="37771"/>
                </a:lnTo>
                <a:lnTo>
                  <a:pt x="86278" y="37733"/>
                </a:lnTo>
                <a:cubicBezTo>
                  <a:pt x="86278" y="37544"/>
                  <a:pt x="86051" y="37506"/>
                  <a:pt x="85975" y="37468"/>
                </a:cubicBezTo>
                <a:close/>
                <a:moveTo>
                  <a:pt x="38300" y="37203"/>
                </a:moveTo>
                <a:cubicBezTo>
                  <a:pt x="38149" y="37203"/>
                  <a:pt x="38073" y="37203"/>
                  <a:pt x="37997" y="37279"/>
                </a:cubicBezTo>
                <a:cubicBezTo>
                  <a:pt x="37959" y="37317"/>
                  <a:pt x="37884" y="37355"/>
                  <a:pt x="37922" y="37506"/>
                </a:cubicBezTo>
                <a:cubicBezTo>
                  <a:pt x="37846" y="37506"/>
                  <a:pt x="37808" y="37544"/>
                  <a:pt x="37770" y="37582"/>
                </a:cubicBezTo>
                <a:cubicBezTo>
                  <a:pt x="37733" y="37619"/>
                  <a:pt x="37733" y="37619"/>
                  <a:pt x="37733" y="37619"/>
                </a:cubicBezTo>
                <a:lnTo>
                  <a:pt x="37770" y="37619"/>
                </a:lnTo>
                <a:lnTo>
                  <a:pt x="37544" y="37695"/>
                </a:lnTo>
                <a:cubicBezTo>
                  <a:pt x="37544" y="37808"/>
                  <a:pt x="37581" y="37846"/>
                  <a:pt x="37657" y="37884"/>
                </a:cubicBezTo>
                <a:cubicBezTo>
                  <a:pt x="37679" y="37891"/>
                  <a:pt x="37702" y="37894"/>
                  <a:pt x="37725" y="37894"/>
                </a:cubicBezTo>
                <a:cubicBezTo>
                  <a:pt x="37825" y="37894"/>
                  <a:pt x="37936" y="37839"/>
                  <a:pt x="37997" y="37808"/>
                </a:cubicBezTo>
                <a:cubicBezTo>
                  <a:pt x="38035" y="37771"/>
                  <a:pt x="38073" y="37771"/>
                  <a:pt x="38073" y="37771"/>
                </a:cubicBezTo>
                <a:lnTo>
                  <a:pt x="38073" y="37733"/>
                </a:lnTo>
                <a:lnTo>
                  <a:pt x="38149" y="37619"/>
                </a:lnTo>
                <a:lnTo>
                  <a:pt x="38300" y="37619"/>
                </a:lnTo>
                <a:lnTo>
                  <a:pt x="38413" y="37468"/>
                </a:lnTo>
                <a:lnTo>
                  <a:pt x="38413" y="37317"/>
                </a:lnTo>
                <a:lnTo>
                  <a:pt x="38300" y="37203"/>
                </a:lnTo>
                <a:close/>
                <a:moveTo>
                  <a:pt x="54103" y="37430"/>
                </a:moveTo>
                <a:cubicBezTo>
                  <a:pt x="53914" y="37468"/>
                  <a:pt x="53650" y="37506"/>
                  <a:pt x="53687" y="37808"/>
                </a:cubicBezTo>
                <a:lnTo>
                  <a:pt x="53725" y="37884"/>
                </a:lnTo>
                <a:cubicBezTo>
                  <a:pt x="53801" y="37960"/>
                  <a:pt x="53914" y="37960"/>
                  <a:pt x="54066" y="37960"/>
                </a:cubicBezTo>
                <a:cubicBezTo>
                  <a:pt x="54179" y="37922"/>
                  <a:pt x="54292" y="37884"/>
                  <a:pt x="54330" y="37808"/>
                </a:cubicBezTo>
                <a:lnTo>
                  <a:pt x="54217" y="37619"/>
                </a:lnTo>
                <a:lnTo>
                  <a:pt x="54103" y="37430"/>
                </a:lnTo>
                <a:close/>
                <a:moveTo>
                  <a:pt x="27631" y="37534"/>
                </a:moveTo>
                <a:cubicBezTo>
                  <a:pt x="27595" y="37534"/>
                  <a:pt x="27559" y="37537"/>
                  <a:pt x="27525" y="37544"/>
                </a:cubicBezTo>
                <a:cubicBezTo>
                  <a:pt x="27411" y="37582"/>
                  <a:pt x="27373" y="37657"/>
                  <a:pt x="27373" y="37771"/>
                </a:cubicBezTo>
                <a:lnTo>
                  <a:pt x="27373" y="37808"/>
                </a:lnTo>
                <a:lnTo>
                  <a:pt x="27411" y="37884"/>
                </a:lnTo>
                <a:cubicBezTo>
                  <a:pt x="27467" y="37939"/>
                  <a:pt x="27623" y="37974"/>
                  <a:pt x="27762" y="37974"/>
                </a:cubicBezTo>
                <a:cubicBezTo>
                  <a:pt x="27813" y="37974"/>
                  <a:pt x="27862" y="37970"/>
                  <a:pt x="27903" y="37960"/>
                </a:cubicBezTo>
                <a:cubicBezTo>
                  <a:pt x="28016" y="37922"/>
                  <a:pt x="28054" y="37846"/>
                  <a:pt x="28054" y="37771"/>
                </a:cubicBezTo>
                <a:cubicBezTo>
                  <a:pt x="28054" y="37771"/>
                  <a:pt x="28054" y="37733"/>
                  <a:pt x="28054" y="37733"/>
                </a:cubicBezTo>
                <a:lnTo>
                  <a:pt x="28016" y="37657"/>
                </a:lnTo>
                <a:cubicBezTo>
                  <a:pt x="27954" y="37595"/>
                  <a:pt x="27792" y="37534"/>
                  <a:pt x="27631" y="37534"/>
                </a:cubicBezTo>
                <a:close/>
                <a:moveTo>
                  <a:pt x="34552" y="37591"/>
                </a:moveTo>
                <a:cubicBezTo>
                  <a:pt x="34510" y="37591"/>
                  <a:pt x="34462" y="37600"/>
                  <a:pt x="34406" y="37619"/>
                </a:cubicBezTo>
                <a:cubicBezTo>
                  <a:pt x="34330" y="37657"/>
                  <a:pt x="34292" y="37733"/>
                  <a:pt x="34292" y="37771"/>
                </a:cubicBezTo>
                <a:lnTo>
                  <a:pt x="34368" y="37884"/>
                </a:lnTo>
                <a:cubicBezTo>
                  <a:pt x="34406" y="37922"/>
                  <a:pt x="34443" y="37922"/>
                  <a:pt x="34481" y="37960"/>
                </a:cubicBezTo>
                <a:cubicBezTo>
                  <a:pt x="34519" y="37997"/>
                  <a:pt x="34595" y="38035"/>
                  <a:pt x="34708" y="38073"/>
                </a:cubicBezTo>
                <a:lnTo>
                  <a:pt x="34859" y="37960"/>
                </a:lnTo>
                <a:lnTo>
                  <a:pt x="34897" y="37960"/>
                </a:lnTo>
                <a:cubicBezTo>
                  <a:pt x="34897" y="37922"/>
                  <a:pt x="34935" y="37846"/>
                  <a:pt x="34935" y="37808"/>
                </a:cubicBezTo>
                <a:cubicBezTo>
                  <a:pt x="34935" y="37771"/>
                  <a:pt x="34935" y="37733"/>
                  <a:pt x="34935" y="37733"/>
                </a:cubicBezTo>
                <a:lnTo>
                  <a:pt x="34784" y="37619"/>
                </a:lnTo>
                <a:lnTo>
                  <a:pt x="34670" y="37619"/>
                </a:lnTo>
                <a:cubicBezTo>
                  <a:pt x="34632" y="37600"/>
                  <a:pt x="34595" y="37591"/>
                  <a:pt x="34552" y="37591"/>
                </a:cubicBezTo>
                <a:close/>
                <a:moveTo>
                  <a:pt x="35615" y="37733"/>
                </a:moveTo>
                <a:cubicBezTo>
                  <a:pt x="35389" y="37733"/>
                  <a:pt x="35351" y="37884"/>
                  <a:pt x="35389" y="37960"/>
                </a:cubicBezTo>
                <a:lnTo>
                  <a:pt x="35540" y="38073"/>
                </a:lnTo>
                <a:lnTo>
                  <a:pt x="35578" y="38073"/>
                </a:lnTo>
                <a:cubicBezTo>
                  <a:pt x="35615" y="38073"/>
                  <a:pt x="35804" y="38073"/>
                  <a:pt x="35842" y="37922"/>
                </a:cubicBezTo>
                <a:lnTo>
                  <a:pt x="35767" y="37846"/>
                </a:lnTo>
                <a:cubicBezTo>
                  <a:pt x="35767" y="37846"/>
                  <a:pt x="35767" y="37846"/>
                  <a:pt x="35767" y="37884"/>
                </a:cubicBezTo>
                <a:lnTo>
                  <a:pt x="35615" y="37733"/>
                </a:lnTo>
                <a:close/>
                <a:moveTo>
                  <a:pt x="36787" y="37733"/>
                </a:moveTo>
                <a:cubicBezTo>
                  <a:pt x="36674" y="37733"/>
                  <a:pt x="36636" y="37771"/>
                  <a:pt x="36598" y="37771"/>
                </a:cubicBezTo>
                <a:cubicBezTo>
                  <a:pt x="36561" y="37808"/>
                  <a:pt x="36485" y="37884"/>
                  <a:pt x="36523" y="38035"/>
                </a:cubicBezTo>
                <a:lnTo>
                  <a:pt x="36674" y="38111"/>
                </a:lnTo>
                <a:lnTo>
                  <a:pt x="36787" y="38111"/>
                </a:lnTo>
                <a:lnTo>
                  <a:pt x="36901" y="37997"/>
                </a:lnTo>
                <a:lnTo>
                  <a:pt x="36901" y="37846"/>
                </a:lnTo>
                <a:lnTo>
                  <a:pt x="36787" y="37733"/>
                </a:lnTo>
                <a:close/>
                <a:moveTo>
                  <a:pt x="46391" y="37657"/>
                </a:moveTo>
                <a:cubicBezTo>
                  <a:pt x="46239" y="37771"/>
                  <a:pt x="46277" y="37997"/>
                  <a:pt x="46391" y="38073"/>
                </a:cubicBezTo>
                <a:cubicBezTo>
                  <a:pt x="46466" y="38149"/>
                  <a:pt x="46580" y="38186"/>
                  <a:pt x="46655" y="38186"/>
                </a:cubicBezTo>
                <a:lnTo>
                  <a:pt x="46806" y="38073"/>
                </a:lnTo>
                <a:cubicBezTo>
                  <a:pt x="46806" y="38035"/>
                  <a:pt x="46806" y="38035"/>
                  <a:pt x="46806" y="37997"/>
                </a:cubicBezTo>
                <a:cubicBezTo>
                  <a:pt x="46806" y="37846"/>
                  <a:pt x="46693" y="37771"/>
                  <a:pt x="46655" y="37733"/>
                </a:cubicBezTo>
                <a:cubicBezTo>
                  <a:pt x="46617" y="37695"/>
                  <a:pt x="46617" y="37695"/>
                  <a:pt x="46580" y="37657"/>
                </a:cubicBezTo>
                <a:close/>
                <a:moveTo>
                  <a:pt x="48432" y="37733"/>
                </a:moveTo>
                <a:cubicBezTo>
                  <a:pt x="48319" y="37733"/>
                  <a:pt x="48243" y="37733"/>
                  <a:pt x="48205" y="37771"/>
                </a:cubicBezTo>
                <a:cubicBezTo>
                  <a:pt x="48092" y="37846"/>
                  <a:pt x="48092" y="37960"/>
                  <a:pt x="48092" y="38035"/>
                </a:cubicBezTo>
                <a:cubicBezTo>
                  <a:pt x="48092" y="38035"/>
                  <a:pt x="48092" y="38073"/>
                  <a:pt x="48092" y="38111"/>
                </a:cubicBezTo>
                <a:lnTo>
                  <a:pt x="48205" y="38224"/>
                </a:lnTo>
                <a:cubicBezTo>
                  <a:pt x="48319" y="38224"/>
                  <a:pt x="48394" y="38224"/>
                  <a:pt x="48470" y="38186"/>
                </a:cubicBezTo>
                <a:cubicBezTo>
                  <a:pt x="48546" y="38111"/>
                  <a:pt x="48583" y="38035"/>
                  <a:pt x="48583" y="37960"/>
                </a:cubicBezTo>
                <a:cubicBezTo>
                  <a:pt x="48583" y="37884"/>
                  <a:pt x="48546" y="37808"/>
                  <a:pt x="48508" y="37771"/>
                </a:cubicBezTo>
                <a:lnTo>
                  <a:pt x="48432" y="37733"/>
                </a:lnTo>
                <a:close/>
                <a:moveTo>
                  <a:pt x="9972" y="37992"/>
                </a:moveTo>
                <a:cubicBezTo>
                  <a:pt x="9704" y="37992"/>
                  <a:pt x="9642" y="38152"/>
                  <a:pt x="9642" y="38186"/>
                </a:cubicBezTo>
                <a:lnTo>
                  <a:pt x="9755" y="38338"/>
                </a:lnTo>
                <a:cubicBezTo>
                  <a:pt x="9785" y="38341"/>
                  <a:pt x="9813" y="38343"/>
                  <a:pt x="9839" y="38343"/>
                </a:cubicBezTo>
                <a:cubicBezTo>
                  <a:pt x="10102" y="38343"/>
                  <a:pt x="10136" y="38180"/>
                  <a:pt x="10171" y="38111"/>
                </a:cubicBezTo>
                <a:lnTo>
                  <a:pt x="10057" y="37997"/>
                </a:lnTo>
                <a:cubicBezTo>
                  <a:pt x="10027" y="37994"/>
                  <a:pt x="9998" y="37992"/>
                  <a:pt x="9972" y="37992"/>
                </a:cubicBezTo>
                <a:close/>
                <a:moveTo>
                  <a:pt x="1664" y="37997"/>
                </a:moveTo>
                <a:cubicBezTo>
                  <a:pt x="1551" y="37997"/>
                  <a:pt x="1475" y="37997"/>
                  <a:pt x="1400" y="38035"/>
                </a:cubicBezTo>
                <a:cubicBezTo>
                  <a:pt x="1362" y="38073"/>
                  <a:pt x="1324" y="38149"/>
                  <a:pt x="1324" y="38224"/>
                </a:cubicBezTo>
                <a:lnTo>
                  <a:pt x="1324" y="38262"/>
                </a:lnTo>
                <a:lnTo>
                  <a:pt x="1437" y="38375"/>
                </a:lnTo>
                <a:cubicBezTo>
                  <a:pt x="1551" y="38375"/>
                  <a:pt x="1626" y="38375"/>
                  <a:pt x="1702" y="38338"/>
                </a:cubicBezTo>
                <a:cubicBezTo>
                  <a:pt x="1740" y="38300"/>
                  <a:pt x="1778" y="38224"/>
                  <a:pt x="1778" y="38149"/>
                </a:cubicBezTo>
                <a:lnTo>
                  <a:pt x="1778" y="38111"/>
                </a:lnTo>
                <a:lnTo>
                  <a:pt x="1664" y="37997"/>
                </a:lnTo>
                <a:close/>
                <a:moveTo>
                  <a:pt x="77015" y="38111"/>
                </a:moveTo>
                <a:cubicBezTo>
                  <a:pt x="76939" y="38111"/>
                  <a:pt x="76712" y="38149"/>
                  <a:pt x="76712" y="38338"/>
                </a:cubicBezTo>
                <a:lnTo>
                  <a:pt x="76712" y="38375"/>
                </a:lnTo>
                <a:lnTo>
                  <a:pt x="76826" y="38489"/>
                </a:lnTo>
                <a:cubicBezTo>
                  <a:pt x="76977" y="38489"/>
                  <a:pt x="77090" y="38489"/>
                  <a:pt x="77128" y="38413"/>
                </a:cubicBezTo>
                <a:cubicBezTo>
                  <a:pt x="77166" y="38375"/>
                  <a:pt x="77242" y="38338"/>
                  <a:pt x="77242" y="38224"/>
                </a:cubicBezTo>
                <a:lnTo>
                  <a:pt x="77242" y="38186"/>
                </a:lnTo>
                <a:lnTo>
                  <a:pt x="77053" y="38111"/>
                </a:lnTo>
                <a:close/>
                <a:moveTo>
                  <a:pt x="8923" y="38149"/>
                </a:moveTo>
                <a:lnTo>
                  <a:pt x="8734" y="38262"/>
                </a:lnTo>
                <a:cubicBezTo>
                  <a:pt x="8734" y="38224"/>
                  <a:pt x="8772" y="38186"/>
                  <a:pt x="8772" y="38186"/>
                </a:cubicBezTo>
                <a:lnTo>
                  <a:pt x="8696" y="38186"/>
                </a:lnTo>
                <a:lnTo>
                  <a:pt x="8545" y="38300"/>
                </a:lnTo>
                <a:lnTo>
                  <a:pt x="8545" y="38527"/>
                </a:lnTo>
                <a:lnTo>
                  <a:pt x="8696" y="38640"/>
                </a:lnTo>
                <a:cubicBezTo>
                  <a:pt x="8810" y="38640"/>
                  <a:pt x="8885" y="38565"/>
                  <a:pt x="8923" y="38527"/>
                </a:cubicBezTo>
                <a:cubicBezTo>
                  <a:pt x="8961" y="38489"/>
                  <a:pt x="9074" y="38413"/>
                  <a:pt x="9074" y="38338"/>
                </a:cubicBezTo>
                <a:cubicBezTo>
                  <a:pt x="9074" y="38262"/>
                  <a:pt x="8999" y="38186"/>
                  <a:pt x="8923" y="38149"/>
                </a:cubicBezTo>
                <a:close/>
                <a:moveTo>
                  <a:pt x="54708" y="38300"/>
                </a:moveTo>
                <a:cubicBezTo>
                  <a:pt x="54633" y="38300"/>
                  <a:pt x="54519" y="38338"/>
                  <a:pt x="54481" y="38489"/>
                </a:cubicBezTo>
                <a:lnTo>
                  <a:pt x="54595" y="38640"/>
                </a:lnTo>
                <a:cubicBezTo>
                  <a:pt x="54708" y="38640"/>
                  <a:pt x="54822" y="38640"/>
                  <a:pt x="54859" y="38602"/>
                </a:cubicBezTo>
                <a:lnTo>
                  <a:pt x="54935" y="38489"/>
                </a:lnTo>
                <a:cubicBezTo>
                  <a:pt x="54935" y="38375"/>
                  <a:pt x="54822" y="38300"/>
                  <a:pt x="54708" y="38300"/>
                </a:cubicBezTo>
                <a:close/>
                <a:moveTo>
                  <a:pt x="12007" y="38139"/>
                </a:moveTo>
                <a:cubicBezTo>
                  <a:pt x="11976" y="38139"/>
                  <a:pt x="11944" y="38142"/>
                  <a:pt x="11910" y="38149"/>
                </a:cubicBezTo>
                <a:cubicBezTo>
                  <a:pt x="11759" y="38186"/>
                  <a:pt x="11645" y="38300"/>
                  <a:pt x="11645" y="38451"/>
                </a:cubicBezTo>
                <a:lnTo>
                  <a:pt x="11683" y="38565"/>
                </a:lnTo>
                <a:cubicBezTo>
                  <a:pt x="11766" y="38620"/>
                  <a:pt x="11890" y="38655"/>
                  <a:pt x="12009" y="38655"/>
                </a:cubicBezTo>
                <a:cubicBezTo>
                  <a:pt x="12053" y="38655"/>
                  <a:pt x="12096" y="38650"/>
                  <a:pt x="12137" y="38640"/>
                </a:cubicBezTo>
                <a:cubicBezTo>
                  <a:pt x="12250" y="38602"/>
                  <a:pt x="12364" y="38527"/>
                  <a:pt x="12402" y="38375"/>
                </a:cubicBezTo>
                <a:lnTo>
                  <a:pt x="12364" y="38300"/>
                </a:lnTo>
                <a:cubicBezTo>
                  <a:pt x="12270" y="38207"/>
                  <a:pt x="12151" y="38139"/>
                  <a:pt x="12007" y="38139"/>
                </a:cubicBezTo>
                <a:close/>
                <a:moveTo>
                  <a:pt x="2392" y="38237"/>
                </a:moveTo>
                <a:cubicBezTo>
                  <a:pt x="2346" y="38237"/>
                  <a:pt x="2293" y="38244"/>
                  <a:pt x="2231" y="38262"/>
                </a:cubicBezTo>
                <a:lnTo>
                  <a:pt x="2156" y="38300"/>
                </a:lnTo>
                <a:cubicBezTo>
                  <a:pt x="2042" y="38375"/>
                  <a:pt x="2042" y="38489"/>
                  <a:pt x="2042" y="38640"/>
                </a:cubicBezTo>
                <a:lnTo>
                  <a:pt x="2080" y="38716"/>
                </a:lnTo>
                <a:cubicBezTo>
                  <a:pt x="2137" y="38754"/>
                  <a:pt x="2212" y="38763"/>
                  <a:pt x="2288" y="38763"/>
                </a:cubicBezTo>
                <a:cubicBezTo>
                  <a:pt x="2364" y="38763"/>
                  <a:pt x="2439" y="38754"/>
                  <a:pt x="2496" y="38754"/>
                </a:cubicBezTo>
                <a:cubicBezTo>
                  <a:pt x="2609" y="38716"/>
                  <a:pt x="2723" y="38640"/>
                  <a:pt x="2761" y="38565"/>
                </a:cubicBezTo>
                <a:lnTo>
                  <a:pt x="2685" y="38413"/>
                </a:lnTo>
                <a:cubicBezTo>
                  <a:pt x="2685" y="38413"/>
                  <a:pt x="2685" y="38413"/>
                  <a:pt x="2647" y="38375"/>
                </a:cubicBezTo>
                <a:cubicBezTo>
                  <a:pt x="2618" y="38317"/>
                  <a:pt x="2545" y="38237"/>
                  <a:pt x="2392" y="38237"/>
                </a:cubicBezTo>
                <a:close/>
                <a:moveTo>
                  <a:pt x="7084" y="38237"/>
                </a:moveTo>
                <a:cubicBezTo>
                  <a:pt x="7021" y="38237"/>
                  <a:pt x="6964" y="38256"/>
                  <a:pt x="6919" y="38300"/>
                </a:cubicBezTo>
                <a:cubicBezTo>
                  <a:pt x="6806" y="38375"/>
                  <a:pt x="6806" y="38527"/>
                  <a:pt x="6806" y="38678"/>
                </a:cubicBezTo>
                <a:lnTo>
                  <a:pt x="6806" y="38716"/>
                </a:lnTo>
                <a:lnTo>
                  <a:pt x="6957" y="38829"/>
                </a:lnTo>
                <a:cubicBezTo>
                  <a:pt x="7184" y="38829"/>
                  <a:pt x="7335" y="38640"/>
                  <a:pt x="7335" y="38451"/>
                </a:cubicBezTo>
                <a:cubicBezTo>
                  <a:pt x="7335" y="38375"/>
                  <a:pt x="7335" y="38338"/>
                  <a:pt x="7297" y="38300"/>
                </a:cubicBezTo>
                <a:lnTo>
                  <a:pt x="7222" y="38262"/>
                </a:lnTo>
                <a:cubicBezTo>
                  <a:pt x="7175" y="38246"/>
                  <a:pt x="7128" y="38237"/>
                  <a:pt x="7084" y="38237"/>
                </a:cubicBezTo>
                <a:close/>
                <a:moveTo>
                  <a:pt x="959" y="37461"/>
                </a:moveTo>
                <a:cubicBezTo>
                  <a:pt x="764" y="37461"/>
                  <a:pt x="666" y="37554"/>
                  <a:pt x="568" y="37619"/>
                </a:cubicBezTo>
                <a:cubicBezTo>
                  <a:pt x="530" y="37657"/>
                  <a:pt x="492" y="37657"/>
                  <a:pt x="454" y="37695"/>
                </a:cubicBezTo>
                <a:lnTo>
                  <a:pt x="379" y="37733"/>
                </a:lnTo>
                <a:cubicBezTo>
                  <a:pt x="341" y="37846"/>
                  <a:pt x="379" y="37960"/>
                  <a:pt x="417" y="37997"/>
                </a:cubicBezTo>
                <a:cubicBezTo>
                  <a:pt x="379" y="38035"/>
                  <a:pt x="379" y="38073"/>
                  <a:pt x="379" y="38073"/>
                </a:cubicBezTo>
                <a:lnTo>
                  <a:pt x="454" y="38224"/>
                </a:lnTo>
                <a:cubicBezTo>
                  <a:pt x="568" y="38262"/>
                  <a:pt x="681" y="38300"/>
                  <a:pt x="832" y="38338"/>
                </a:cubicBezTo>
                <a:lnTo>
                  <a:pt x="719" y="38375"/>
                </a:lnTo>
                <a:cubicBezTo>
                  <a:pt x="719" y="38413"/>
                  <a:pt x="719" y="38413"/>
                  <a:pt x="719" y="38413"/>
                </a:cubicBezTo>
                <a:cubicBezTo>
                  <a:pt x="681" y="38451"/>
                  <a:pt x="643" y="38527"/>
                  <a:pt x="681" y="38640"/>
                </a:cubicBezTo>
                <a:lnTo>
                  <a:pt x="681" y="38678"/>
                </a:lnTo>
                <a:cubicBezTo>
                  <a:pt x="760" y="38809"/>
                  <a:pt x="928" y="38849"/>
                  <a:pt x="1050" y="38849"/>
                </a:cubicBezTo>
                <a:cubicBezTo>
                  <a:pt x="1104" y="38849"/>
                  <a:pt x="1149" y="38841"/>
                  <a:pt x="1173" y="38829"/>
                </a:cubicBezTo>
                <a:lnTo>
                  <a:pt x="1286" y="38716"/>
                </a:lnTo>
                <a:cubicBezTo>
                  <a:pt x="1286" y="38602"/>
                  <a:pt x="1248" y="38451"/>
                  <a:pt x="1135" y="38375"/>
                </a:cubicBezTo>
                <a:cubicBezTo>
                  <a:pt x="1135" y="38338"/>
                  <a:pt x="1097" y="38338"/>
                  <a:pt x="1097" y="38338"/>
                </a:cubicBezTo>
                <a:lnTo>
                  <a:pt x="1135" y="38338"/>
                </a:lnTo>
                <a:lnTo>
                  <a:pt x="1248" y="38224"/>
                </a:lnTo>
                <a:lnTo>
                  <a:pt x="1248" y="38186"/>
                </a:lnTo>
                <a:cubicBezTo>
                  <a:pt x="1286" y="38111"/>
                  <a:pt x="1286" y="37960"/>
                  <a:pt x="1286" y="37846"/>
                </a:cubicBezTo>
                <a:cubicBezTo>
                  <a:pt x="1286" y="37695"/>
                  <a:pt x="1248" y="37582"/>
                  <a:pt x="1135" y="37506"/>
                </a:cubicBezTo>
                <a:lnTo>
                  <a:pt x="1059" y="37468"/>
                </a:lnTo>
                <a:cubicBezTo>
                  <a:pt x="1023" y="37463"/>
                  <a:pt x="990" y="37461"/>
                  <a:pt x="959" y="37461"/>
                </a:cubicBezTo>
                <a:close/>
                <a:moveTo>
                  <a:pt x="33914" y="38300"/>
                </a:moveTo>
                <a:cubicBezTo>
                  <a:pt x="33838" y="38338"/>
                  <a:pt x="33801" y="38338"/>
                  <a:pt x="33801" y="38338"/>
                </a:cubicBezTo>
                <a:cubicBezTo>
                  <a:pt x="33763" y="38375"/>
                  <a:pt x="33763" y="38375"/>
                  <a:pt x="33725" y="38375"/>
                </a:cubicBezTo>
                <a:lnTo>
                  <a:pt x="33687" y="38375"/>
                </a:lnTo>
                <a:cubicBezTo>
                  <a:pt x="33612" y="38375"/>
                  <a:pt x="33536" y="38413"/>
                  <a:pt x="33498" y="38489"/>
                </a:cubicBezTo>
                <a:lnTo>
                  <a:pt x="33536" y="38602"/>
                </a:lnTo>
                <a:cubicBezTo>
                  <a:pt x="33536" y="38602"/>
                  <a:pt x="33536" y="38678"/>
                  <a:pt x="33536" y="38678"/>
                </a:cubicBezTo>
                <a:lnTo>
                  <a:pt x="33612" y="38829"/>
                </a:lnTo>
                <a:cubicBezTo>
                  <a:pt x="33612" y="38829"/>
                  <a:pt x="33649" y="38829"/>
                  <a:pt x="33687" y="38867"/>
                </a:cubicBezTo>
                <a:cubicBezTo>
                  <a:pt x="33649" y="38829"/>
                  <a:pt x="33612" y="38829"/>
                  <a:pt x="33612" y="38791"/>
                </a:cubicBezTo>
                <a:lnTo>
                  <a:pt x="33612" y="38791"/>
                </a:lnTo>
                <a:lnTo>
                  <a:pt x="33763" y="38905"/>
                </a:lnTo>
                <a:cubicBezTo>
                  <a:pt x="33990" y="38905"/>
                  <a:pt x="34179" y="38867"/>
                  <a:pt x="34292" y="38754"/>
                </a:cubicBezTo>
                <a:lnTo>
                  <a:pt x="34254" y="38565"/>
                </a:lnTo>
                <a:cubicBezTo>
                  <a:pt x="34217" y="38565"/>
                  <a:pt x="34217" y="38527"/>
                  <a:pt x="34217" y="38527"/>
                </a:cubicBezTo>
                <a:cubicBezTo>
                  <a:pt x="34179" y="38451"/>
                  <a:pt x="34141" y="38300"/>
                  <a:pt x="33952" y="38300"/>
                </a:cubicBezTo>
                <a:close/>
                <a:moveTo>
                  <a:pt x="55261" y="38550"/>
                </a:moveTo>
                <a:cubicBezTo>
                  <a:pt x="55220" y="38550"/>
                  <a:pt x="55175" y="38554"/>
                  <a:pt x="55124" y="38565"/>
                </a:cubicBezTo>
                <a:lnTo>
                  <a:pt x="55011" y="38640"/>
                </a:lnTo>
                <a:cubicBezTo>
                  <a:pt x="54973" y="38791"/>
                  <a:pt x="55124" y="38943"/>
                  <a:pt x="55313" y="38943"/>
                </a:cubicBezTo>
                <a:cubicBezTo>
                  <a:pt x="55464" y="38943"/>
                  <a:pt x="55578" y="38867"/>
                  <a:pt x="55578" y="38716"/>
                </a:cubicBezTo>
                <a:lnTo>
                  <a:pt x="55540" y="38640"/>
                </a:lnTo>
                <a:cubicBezTo>
                  <a:pt x="55457" y="38585"/>
                  <a:pt x="55374" y="38550"/>
                  <a:pt x="55261" y="38550"/>
                </a:cubicBezTo>
                <a:close/>
                <a:moveTo>
                  <a:pt x="7713" y="38716"/>
                </a:moveTo>
                <a:cubicBezTo>
                  <a:pt x="7638" y="38716"/>
                  <a:pt x="7487" y="38754"/>
                  <a:pt x="7487" y="38905"/>
                </a:cubicBezTo>
                <a:lnTo>
                  <a:pt x="7600" y="39056"/>
                </a:lnTo>
                <a:cubicBezTo>
                  <a:pt x="7713" y="39056"/>
                  <a:pt x="7789" y="39056"/>
                  <a:pt x="7865" y="39018"/>
                </a:cubicBezTo>
                <a:lnTo>
                  <a:pt x="7902" y="38905"/>
                </a:lnTo>
                <a:cubicBezTo>
                  <a:pt x="7902" y="38791"/>
                  <a:pt x="7827" y="38716"/>
                  <a:pt x="7713" y="38716"/>
                </a:cubicBezTo>
                <a:close/>
                <a:moveTo>
                  <a:pt x="12326" y="38716"/>
                </a:moveTo>
                <a:cubicBezTo>
                  <a:pt x="12212" y="38716"/>
                  <a:pt x="12137" y="38716"/>
                  <a:pt x="12099" y="38754"/>
                </a:cubicBezTo>
                <a:cubicBezTo>
                  <a:pt x="12023" y="38791"/>
                  <a:pt x="11986" y="38867"/>
                  <a:pt x="11986" y="38943"/>
                </a:cubicBezTo>
                <a:lnTo>
                  <a:pt x="11986" y="38980"/>
                </a:lnTo>
                <a:lnTo>
                  <a:pt x="12137" y="39094"/>
                </a:lnTo>
                <a:lnTo>
                  <a:pt x="12326" y="39094"/>
                </a:lnTo>
                <a:lnTo>
                  <a:pt x="12439" y="38980"/>
                </a:lnTo>
                <a:lnTo>
                  <a:pt x="12439" y="38829"/>
                </a:lnTo>
                <a:lnTo>
                  <a:pt x="12326" y="38716"/>
                </a:lnTo>
                <a:close/>
                <a:moveTo>
                  <a:pt x="21135" y="38678"/>
                </a:moveTo>
                <a:lnTo>
                  <a:pt x="20908" y="38754"/>
                </a:lnTo>
                <a:cubicBezTo>
                  <a:pt x="20795" y="39018"/>
                  <a:pt x="20984" y="39094"/>
                  <a:pt x="21097" y="39132"/>
                </a:cubicBezTo>
                <a:lnTo>
                  <a:pt x="21324" y="39056"/>
                </a:lnTo>
                <a:lnTo>
                  <a:pt x="21324" y="39018"/>
                </a:lnTo>
                <a:cubicBezTo>
                  <a:pt x="21324" y="38791"/>
                  <a:pt x="21211" y="38716"/>
                  <a:pt x="21135" y="38678"/>
                </a:cubicBezTo>
                <a:close/>
                <a:moveTo>
                  <a:pt x="17430" y="38754"/>
                </a:moveTo>
                <a:lnTo>
                  <a:pt x="17317" y="38905"/>
                </a:lnTo>
                <a:cubicBezTo>
                  <a:pt x="17317" y="38905"/>
                  <a:pt x="17317" y="38905"/>
                  <a:pt x="17317" y="38943"/>
                </a:cubicBezTo>
                <a:lnTo>
                  <a:pt x="17430" y="38943"/>
                </a:lnTo>
                <a:lnTo>
                  <a:pt x="17317" y="38980"/>
                </a:lnTo>
                <a:cubicBezTo>
                  <a:pt x="17317" y="39094"/>
                  <a:pt x="17354" y="39169"/>
                  <a:pt x="17468" y="39207"/>
                </a:cubicBezTo>
                <a:lnTo>
                  <a:pt x="17619" y="39132"/>
                </a:lnTo>
                <a:cubicBezTo>
                  <a:pt x="17657" y="39094"/>
                  <a:pt x="17770" y="39056"/>
                  <a:pt x="17770" y="38943"/>
                </a:cubicBezTo>
                <a:cubicBezTo>
                  <a:pt x="17770" y="38905"/>
                  <a:pt x="17770" y="38867"/>
                  <a:pt x="17732" y="38829"/>
                </a:cubicBezTo>
                <a:lnTo>
                  <a:pt x="17619" y="38754"/>
                </a:lnTo>
                <a:close/>
                <a:moveTo>
                  <a:pt x="86261" y="38819"/>
                </a:moveTo>
                <a:cubicBezTo>
                  <a:pt x="86242" y="38819"/>
                  <a:pt x="86223" y="38822"/>
                  <a:pt x="86202" y="38829"/>
                </a:cubicBezTo>
                <a:cubicBezTo>
                  <a:pt x="86089" y="38829"/>
                  <a:pt x="85975" y="38905"/>
                  <a:pt x="85975" y="39018"/>
                </a:cubicBezTo>
                <a:cubicBezTo>
                  <a:pt x="85975" y="39056"/>
                  <a:pt x="85975" y="39132"/>
                  <a:pt x="86126" y="39207"/>
                </a:cubicBezTo>
                <a:cubicBezTo>
                  <a:pt x="86164" y="39207"/>
                  <a:pt x="86240" y="39207"/>
                  <a:pt x="86315" y="39169"/>
                </a:cubicBezTo>
                <a:cubicBezTo>
                  <a:pt x="86315" y="39169"/>
                  <a:pt x="86467" y="39094"/>
                  <a:pt x="86467" y="38980"/>
                </a:cubicBezTo>
                <a:lnTo>
                  <a:pt x="86429" y="38943"/>
                </a:lnTo>
                <a:cubicBezTo>
                  <a:pt x="86398" y="38881"/>
                  <a:pt x="86342" y="38819"/>
                  <a:pt x="86261" y="38819"/>
                </a:cubicBezTo>
                <a:close/>
                <a:moveTo>
                  <a:pt x="37581" y="38839"/>
                </a:moveTo>
                <a:cubicBezTo>
                  <a:pt x="37544" y="38839"/>
                  <a:pt x="37506" y="38848"/>
                  <a:pt x="37468" y="38867"/>
                </a:cubicBezTo>
                <a:cubicBezTo>
                  <a:pt x="37355" y="38943"/>
                  <a:pt x="37317" y="39132"/>
                  <a:pt x="37430" y="39207"/>
                </a:cubicBezTo>
                <a:cubicBezTo>
                  <a:pt x="37457" y="39234"/>
                  <a:pt x="37503" y="39261"/>
                  <a:pt x="37540" y="39261"/>
                </a:cubicBezTo>
                <a:cubicBezTo>
                  <a:pt x="37556" y="39261"/>
                  <a:pt x="37570" y="39256"/>
                  <a:pt x="37581" y="39245"/>
                </a:cubicBezTo>
                <a:lnTo>
                  <a:pt x="37657" y="39207"/>
                </a:lnTo>
                <a:lnTo>
                  <a:pt x="37581" y="39207"/>
                </a:lnTo>
                <a:lnTo>
                  <a:pt x="37770" y="39094"/>
                </a:lnTo>
                <a:lnTo>
                  <a:pt x="37770" y="38980"/>
                </a:lnTo>
                <a:lnTo>
                  <a:pt x="37695" y="38867"/>
                </a:lnTo>
                <a:cubicBezTo>
                  <a:pt x="37657" y="38848"/>
                  <a:pt x="37619" y="38839"/>
                  <a:pt x="37581" y="38839"/>
                </a:cubicBezTo>
                <a:close/>
                <a:moveTo>
                  <a:pt x="5142" y="38980"/>
                </a:moveTo>
                <a:lnTo>
                  <a:pt x="4991" y="39094"/>
                </a:lnTo>
                <a:lnTo>
                  <a:pt x="4991" y="39207"/>
                </a:lnTo>
                <a:lnTo>
                  <a:pt x="5142" y="39321"/>
                </a:lnTo>
                <a:cubicBezTo>
                  <a:pt x="5180" y="39321"/>
                  <a:pt x="5218" y="39358"/>
                  <a:pt x="5332" y="39358"/>
                </a:cubicBezTo>
                <a:lnTo>
                  <a:pt x="5445" y="39245"/>
                </a:lnTo>
                <a:lnTo>
                  <a:pt x="5445" y="39094"/>
                </a:lnTo>
                <a:lnTo>
                  <a:pt x="5332" y="38980"/>
                </a:lnTo>
                <a:close/>
                <a:moveTo>
                  <a:pt x="9453" y="39283"/>
                </a:moveTo>
                <a:lnTo>
                  <a:pt x="9339" y="39358"/>
                </a:lnTo>
                <a:cubicBezTo>
                  <a:pt x="9301" y="39548"/>
                  <a:pt x="9490" y="39623"/>
                  <a:pt x="9566" y="39623"/>
                </a:cubicBezTo>
                <a:lnTo>
                  <a:pt x="9793" y="39548"/>
                </a:lnTo>
                <a:lnTo>
                  <a:pt x="9793" y="39510"/>
                </a:lnTo>
                <a:cubicBezTo>
                  <a:pt x="9793" y="39434"/>
                  <a:pt x="9755" y="39358"/>
                  <a:pt x="9717" y="39358"/>
                </a:cubicBezTo>
                <a:cubicBezTo>
                  <a:pt x="9642" y="39283"/>
                  <a:pt x="9566" y="39283"/>
                  <a:pt x="9453" y="39283"/>
                </a:cubicBezTo>
                <a:close/>
                <a:moveTo>
                  <a:pt x="26882" y="39321"/>
                </a:moveTo>
                <a:lnTo>
                  <a:pt x="26768" y="39434"/>
                </a:lnTo>
                <a:cubicBezTo>
                  <a:pt x="26731" y="39737"/>
                  <a:pt x="26920" y="39774"/>
                  <a:pt x="26995" y="39774"/>
                </a:cubicBezTo>
                <a:lnTo>
                  <a:pt x="27146" y="39661"/>
                </a:lnTo>
                <a:cubicBezTo>
                  <a:pt x="27146" y="39661"/>
                  <a:pt x="27146" y="39623"/>
                  <a:pt x="27184" y="39623"/>
                </a:cubicBezTo>
                <a:cubicBezTo>
                  <a:pt x="27184" y="39585"/>
                  <a:pt x="27184" y="39548"/>
                  <a:pt x="27184" y="39510"/>
                </a:cubicBezTo>
                <a:cubicBezTo>
                  <a:pt x="27184" y="39434"/>
                  <a:pt x="27146" y="39321"/>
                  <a:pt x="26882" y="39321"/>
                </a:cubicBezTo>
                <a:close/>
                <a:moveTo>
                  <a:pt x="57846" y="39434"/>
                </a:moveTo>
                <a:cubicBezTo>
                  <a:pt x="57771" y="39434"/>
                  <a:pt x="57695" y="39434"/>
                  <a:pt x="57619" y="39472"/>
                </a:cubicBezTo>
                <a:cubicBezTo>
                  <a:pt x="57544" y="39510"/>
                  <a:pt x="57468" y="39585"/>
                  <a:pt x="57468" y="39699"/>
                </a:cubicBezTo>
                <a:cubicBezTo>
                  <a:pt x="57468" y="39774"/>
                  <a:pt x="57544" y="39850"/>
                  <a:pt x="57657" y="39888"/>
                </a:cubicBezTo>
                <a:lnTo>
                  <a:pt x="57808" y="39812"/>
                </a:lnTo>
                <a:cubicBezTo>
                  <a:pt x="57846" y="39774"/>
                  <a:pt x="57960" y="39737"/>
                  <a:pt x="57960" y="39623"/>
                </a:cubicBezTo>
                <a:cubicBezTo>
                  <a:pt x="57960" y="39585"/>
                  <a:pt x="57960" y="39548"/>
                  <a:pt x="57922" y="39510"/>
                </a:cubicBezTo>
                <a:lnTo>
                  <a:pt x="57846" y="39434"/>
                </a:lnTo>
                <a:close/>
                <a:moveTo>
                  <a:pt x="5785" y="39888"/>
                </a:moveTo>
                <a:lnTo>
                  <a:pt x="5823" y="39963"/>
                </a:lnTo>
                <a:cubicBezTo>
                  <a:pt x="5823" y="39963"/>
                  <a:pt x="5785" y="39926"/>
                  <a:pt x="5785" y="39888"/>
                </a:cubicBezTo>
                <a:close/>
                <a:moveTo>
                  <a:pt x="18375" y="39510"/>
                </a:moveTo>
                <a:cubicBezTo>
                  <a:pt x="18224" y="39623"/>
                  <a:pt x="18262" y="39774"/>
                  <a:pt x="18375" y="39888"/>
                </a:cubicBezTo>
                <a:cubicBezTo>
                  <a:pt x="18430" y="39943"/>
                  <a:pt x="18486" y="39978"/>
                  <a:pt x="18556" y="39978"/>
                </a:cubicBezTo>
                <a:cubicBezTo>
                  <a:pt x="18582" y="39978"/>
                  <a:pt x="18609" y="39974"/>
                  <a:pt x="18640" y="39963"/>
                </a:cubicBezTo>
                <a:lnTo>
                  <a:pt x="18791" y="39850"/>
                </a:lnTo>
                <a:cubicBezTo>
                  <a:pt x="18753" y="39774"/>
                  <a:pt x="18715" y="39548"/>
                  <a:pt x="18489" y="39510"/>
                </a:cubicBezTo>
                <a:close/>
                <a:moveTo>
                  <a:pt x="35653" y="39780"/>
                </a:moveTo>
                <a:cubicBezTo>
                  <a:pt x="35614" y="39780"/>
                  <a:pt x="35575" y="39789"/>
                  <a:pt x="35540" y="39812"/>
                </a:cubicBezTo>
                <a:cubicBezTo>
                  <a:pt x="35502" y="39812"/>
                  <a:pt x="35426" y="39850"/>
                  <a:pt x="35426" y="39963"/>
                </a:cubicBezTo>
                <a:lnTo>
                  <a:pt x="35540" y="40077"/>
                </a:lnTo>
                <a:cubicBezTo>
                  <a:pt x="35592" y="40103"/>
                  <a:pt x="35662" y="40147"/>
                  <a:pt x="35738" y="40147"/>
                </a:cubicBezTo>
                <a:cubicBezTo>
                  <a:pt x="35772" y="40147"/>
                  <a:pt x="35807" y="40138"/>
                  <a:pt x="35842" y="40115"/>
                </a:cubicBezTo>
                <a:cubicBezTo>
                  <a:pt x="35880" y="40115"/>
                  <a:pt x="35956" y="40077"/>
                  <a:pt x="35956" y="39963"/>
                </a:cubicBezTo>
                <a:lnTo>
                  <a:pt x="35880" y="39850"/>
                </a:lnTo>
                <a:cubicBezTo>
                  <a:pt x="35828" y="39824"/>
                  <a:pt x="35740" y="39780"/>
                  <a:pt x="35653" y="39780"/>
                </a:cubicBezTo>
                <a:close/>
                <a:moveTo>
                  <a:pt x="6022" y="39575"/>
                </a:moveTo>
                <a:cubicBezTo>
                  <a:pt x="5995" y="39575"/>
                  <a:pt x="5967" y="39578"/>
                  <a:pt x="5936" y="39585"/>
                </a:cubicBezTo>
                <a:lnTo>
                  <a:pt x="5861" y="39737"/>
                </a:lnTo>
                <a:cubicBezTo>
                  <a:pt x="5823" y="39737"/>
                  <a:pt x="5785" y="39774"/>
                  <a:pt x="5747" y="39812"/>
                </a:cubicBezTo>
                <a:lnTo>
                  <a:pt x="5785" y="39888"/>
                </a:lnTo>
                <a:lnTo>
                  <a:pt x="5747" y="39888"/>
                </a:lnTo>
                <a:lnTo>
                  <a:pt x="5823" y="40077"/>
                </a:lnTo>
                <a:lnTo>
                  <a:pt x="5861" y="40077"/>
                </a:lnTo>
                <a:cubicBezTo>
                  <a:pt x="5936" y="40115"/>
                  <a:pt x="6050" y="40152"/>
                  <a:pt x="6201" y="40190"/>
                </a:cubicBezTo>
                <a:lnTo>
                  <a:pt x="6314" y="40152"/>
                </a:lnTo>
                <a:cubicBezTo>
                  <a:pt x="6390" y="40115"/>
                  <a:pt x="6428" y="40039"/>
                  <a:pt x="6428" y="40001"/>
                </a:cubicBezTo>
                <a:cubicBezTo>
                  <a:pt x="6428" y="39926"/>
                  <a:pt x="6390" y="39888"/>
                  <a:pt x="6390" y="39888"/>
                </a:cubicBezTo>
                <a:cubicBezTo>
                  <a:pt x="6390" y="39850"/>
                  <a:pt x="6390" y="39850"/>
                  <a:pt x="6352" y="39850"/>
                </a:cubicBezTo>
                <a:lnTo>
                  <a:pt x="6390" y="39850"/>
                </a:lnTo>
                <a:lnTo>
                  <a:pt x="6239" y="39623"/>
                </a:lnTo>
                <a:cubicBezTo>
                  <a:pt x="6209" y="39623"/>
                  <a:pt x="6130" y="39575"/>
                  <a:pt x="6022" y="39575"/>
                </a:cubicBezTo>
                <a:close/>
                <a:moveTo>
                  <a:pt x="27336" y="40001"/>
                </a:moveTo>
                <a:lnTo>
                  <a:pt x="27222" y="40115"/>
                </a:lnTo>
                <a:cubicBezTo>
                  <a:pt x="27184" y="40152"/>
                  <a:pt x="27146" y="40190"/>
                  <a:pt x="27109" y="40228"/>
                </a:cubicBezTo>
                <a:lnTo>
                  <a:pt x="27260" y="40379"/>
                </a:lnTo>
                <a:lnTo>
                  <a:pt x="27449" y="40379"/>
                </a:lnTo>
                <a:lnTo>
                  <a:pt x="27562" y="40266"/>
                </a:lnTo>
                <a:lnTo>
                  <a:pt x="27562" y="40190"/>
                </a:lnTo>
                <a:lnTo>
                  <a:pt x="27562" y="40152"/>
                </a:lnTo>
                <a:cubicBezTo>
                  <a:pt x="27562" y="40115"/>
                  <a:pt x="27562" y="40077"/>
                  <a:pt x="27487" y="40039"/>
                </a:cubicBezTo>
                <a:cubicBezTo>
                  <a:pt x="27487" y="40001"/>
                  <a:pt x="27411" y="40001"/>
                  <a:pt x="27336" y="40001"/>
                </a:cubicBezTo>
                <a:close/>
                <a:moveTo>
                  <a:pt x="80002" y="39812"/>
                </a:moveTo>
                <a:cubicBezTo>
                  <a:pt x="79737" y="39888"/>
                  <a:pt x="79510" y="40001"/>
                  <a:pt x="79434" y="40228"/>
                </a:cubicBezTo>
                <a:lnTo>
                  <a:pt x="79510" y="40379"/>
                </a:lnTo>
                <a:cubicBezTo>
                  <a:pt x="79586" y="40417"/>
                  <a:pt x="79671" y="40436"/>
                  <a:pt x="79751" y="40436"/>
                </a:cubicBezTo>
                <a:cubicBezTo>
                  <a:pt x="79831" y="40436"/>
                  <a:pt x="79907" y="40417"/>
                  <a:pt x="79964" y="40379"/>
                </a:cubicBezTo>
                <a:cubicBezTo>
                  <a:pt x="80115" y="40304"/>
                  <a:pt x="80191" y="40152"/>
                  <a:pt x="80191" y="40001"/>
                </a:cubicBezTo>
                <a:cubicBezTo>
                  <a:pt x="80191" y="39963"/>
                  <a:pt x="80191" y="39926"/>
                  <a:pt x="80191" y="39888"/>
                </a:cubicBezTo>
                <a:lnTo>
                  <a:pt x="80002" y="39812"/>
                </a:lnTo>
                <a:close/>
                <a:moveTo>
                  <a:pt x="11040" y="40039"/>
                </a:moveTo>
                <a:cubicBezTo>
                  <a:pt x="10927" y="40039"/>
                  <a:pt x="10814" y="40115"/>
                  <a:pt x="10814" y="40190"/>
                </a:cubicBezTo>
                <a:lnTo>
                  <a:pt x="10889" y="40341"/>
                </a:lnTo>
                <a:cubicBezTo>
                  <a:pt x="10889" y="40374"/>
                  <a:pt x="10973" y="40463"/>
                  <a:pt x="11141" y="40463"/>
                </a:cubicBezTo>
                <a:cubicBezTo>
                  <a:pt x="11168" y="40463"/>
                  <a:pt x="11198" y="40460"/>
                  <a:pt x="11229" y="40455"/>
                </a:cubicBezTo>
                <a:lnTo>
                  <a:pt x="11305" y="40379"/>
                </a:lnTo>
                <a:cubicBezTo>
                  <a:pt x="11305" y="40341"/>
                  <a:pt x="11305" y="40304"/>
                  <a:pt x="11305" y="40304"/>
                </a:cubicBezTo>
                <a:cubicBezTo>
                  <a:pt x="11305" y="40152"/>
                  <a:pt x="11192" y="40077"/>
                  <a:pt x="11040" y="40039"/>
                </a:cubicBezTo>
                <a:close/>
                <a:moveTo>
                  <a:pt x="85937" y="40266"/>
                </a:moveTo>
                <a:lnTo>
                  <a:pt x="85711" y="40341"/>
                </a:lnTo>
                <a:lnTo>
                  <a:pt x="85711" y="40493"/>
                </a:lnTo>
                <a:lnTo>
                  <a:pt x="85824" y="40606"/>
                </a:lnTo>
                <a:lnTo>
                  <a:pt x="86013" y="40606"/>
                </a:lnTo>
                <a:lnTo>
                  <a:pt x="86126" y="40493"/>
                </a:lnTo>
                <a:cubicBezTo>
                  <a:pt x="86164" y="40493"/>
                  <a:pt x="86164" y="40455"/>
                  <a:pt x="86164" y="40455"/>
                </a:cubicBezTo>
                <a:cubicBezTo>
                  <a:pt x="86164" y="40304"/>
                  <a:pt x="86013" y="40266"/>
                  <a:pt x="85937" y="40266"/>
                </a:cubicBezTo>
                <a:close/>
                <a:moveTo>
                  <a:pt x="64689" y="40266"/>
                </a:moveTo>
                <a:cubicBezTo>
                  <a:pt x="64463" y="40266"/>
                  <a:pt x="64387" y="40379"/>
                  <a:pt x="64311" y="40493"/>
                </a:cubicBezTo>
                <a:lnTo>
                  <a:pt x="64349" y="40606"/>
                </a:lnTo>
                <a:cubicBezTo>
                  <a:pt x="64387" y="40644"/>
                  <a:pt x="64463" y="40682"/>
                  <a:pt x="64538" y="40682"/>
                </a:cubicBezTo>
                <a:cubicBezTo>
                  <a:pt x="64652" y="40682"/>
                  <a:pt x="64765" y="40644"/>
                  <a:pt x="64841" y="40568"/>
                </a:cubicBezTo>
                <a:lnTo>
                  <a:pt x="64765" y="40379"/>
                </a:lnTo>
                <a:lnTo>
                  <a:pt x="64803" y="40379"/>
                </a:lnTo>
                <a:lnTo>
                  <a:pt x="64689" y="40266"/>
                </a:lnTo>
                <a:close/>
                <a:moveTo>
                  <a:pt x="379" y="40379"/>
                </a:moveTo>
                <a:cubicBezTo>
                  <a:pt x="265" y="40379"/>
                  <a:pt x="152" y="40417"/>
                  <a:pt x="114" y="40568"/>
                </a:cubicBezTo>
                <a:lnTo>
                  <a:pt x="227" y="40720"/>
                </a:lnTo>
                <a:cubicBezTo>
                  <a:pt x="379" y="40720"/>
                  <a:pt x="454" y="40720"/>
                  <a:pt x="492" y="40644"/>
                </a:cubicBezTo>
                <a:lnTo>
                  <a:pt x="568" y="40531"/>
                </a:lnTo>
                <a:cubicBezTo>
                  <a:pt x="568" y="40455"/>
                  <a:pt x="492" y="40379"/>
                  <a:pt x="379" y="40379"/>
                </a:cubicBezTo>
                <a:close/>
                <a:moveTo>
                  <a:pt x="28772" y="39888"/>
                </a:moveTo>
                <a:cubicBezTo>
                  <a:pt x="28700" y="39960"/>
                  <a:pt x="28659" y="39986"/>
                  <a:pt x="28609" y="39986"/>
                </a:cubicBezTo>
                <a:cubicBezTo>
                  <a:pt x="28580" y="39986"/>
                  <a:pt x="28549" y="39977"/>
                  <a:pt x="28508" y="39963"/>
                </a:cubicBezTo>
                <a:lnTo>
                  <a:pt x="28356" y="40001"/>
                </a:lnTo>
                <a:cubicBezTo>
                  <a:pt x="28281" y="40077"/>
                  <a:pt x="28281" y="40152"/>
                  <a:pt x="28281" y="40266"/>
                </a:cubicBezTo>
                <a:lnTo>
                  <a:pt x="28281" y="40417"/>
                </a:lnTo>
                <a:lnTo>
                  <a:pt x="28394" y="40531"/>
                </a:lnTo>
                <a:cubicBezTo>
                  <a:pt x="28432" y="40568"/>
                  <a:pt x="28470" y="40568"/>
                  <a:pt x="28508" y="40568"/>
                </a:cubicBezTo>
                <a:lnTo>
                  <a:pt x="28470" y="40682"/>
                </a:lnTo>
                <a:cubicBezTo>
                  <a:pt x="28583" y="40757"/>
                  <a:pt x="28772" y="40757"/>
                  <a:pt x="28961" y="40757"/>
                </a:cubicBezTo>
                <a:lnTo>
                  <a:pt x="29075" y="40644"/>
                </a:lnTo>
                <a:cubicBezTo>
                  <a:pt x="29075" y="40606"/>
                  <a:pt x="29075" y="40606"/>
                  <a:pt x="29075" y="40606"/>
                </a:cubicBezTo>
                <a:lnTo>
                  <a:pt x="29264" y="40493"/>
                </a:lnTo>
                <a:cubicBezTo>
                  <a:pt x="29264" y="40190"/>
                  <a:pt x="29150" y="40001"/>
                  <a:pt x="28961" y="39888"/>
                </a:cubicBezTo>
                <a:close/>
                <a:moveTo>
                  <a:pt x="14443" y="40341"/>
                </a:moveTo>
                <a:lnTo>
                  <a:pt x="14216" y="40455"/>
                </a:lnTo>
                <a:cubicBezTo>
                  <a:pt x="14254" y="40531"/>
                  <a:pt x="14254" y="40531"/>
                  <a:pt x="14254" y="40568"/>
                </a:cubicBezTo>
                <a:lnTo>
                  <a:pt x="14254" y="40606"/>
                </a:lnTo>
                <a:cubicBezTo>
                  <a:pt x="14254" y="40644"/>
                  <a:pt x="14254" y="40682"/>
                  <a:pt x="14292" y="40757"/>
                </a:cubicBezTo>
                <a:lnTo>
                  <a:pt x="14405" y="40795"/>
                </a:lnTo>
                <a:lnTo>
                  <a:pt x="14594" y="40795"/>
                </a:lnTo>
                <a:lnTo>
                  <a:pt x="14746" y="40720"/>
                </a:lnTo>
                <a:cubicBezTo>
                  <a:pt x="14746" y="40682"/>
                  <a:pt x="14746" y="40644"/>
                  <a:pt x="14746" y="40644"/>
                </a:cubicBezTo>
                <a:cubicBezTo>
                  <a:pt x="14746" y="40455"/>
                  <a:pt x="14594" y="40379"/>
                  <a:pt x="14481" y="40341"/>
                </a:cubicBezTo>
                <a:close/>
                <a:moveTo>
                  <a:pt x="61060" y="40379"/>
                </a:moveTo>
                <a:lnTo>
                  <a:pt x="60909" y="40493"/>
                </a:lnTo>
                <a:lnTo>
                  <a:pt x="60909" y="40757"/>
                </a:lnTo>
                <a:lnTo>
                  <a:pt x="61060" y="40871"/>
                </a:lnTo>
                <a:cubicBezTo>
                  <a:pt x="61098" y="40871"/>
                  <a:pt x="61136" y="40871"/>
                  <a:pt x="61173" y="40909"/>
                </a:cubicBezTo>
                <a:lnTo>
                  <a:pt x="61362" y="40833"/>
                </a:lnTo>
                <a:cubicBezTo>
                  <a:pt x="61400" y="40795"/>
                  <a:pt x="61400" y="40720"/>
                  <a:pt x="61400" y="40682"/>
                </a:cubicBezTo>
                <a:cubicBezTo>
                  <a:pt x="61400" y="40493"/>
                  <a:pt x="61287" y="40379"/>
                  <a:pt x="61060" y="40379"/>
                </a:cubicBezTo>
                <a:close/>
                <a:moveTo>
                  <a:pt x="79841" y="40553"/>
                </a:moveTo>
                <a:cubicBezTo>
                  <a:pt x="79819" y="40553"/>
                  <a:pt x="79797" y="40557"/>
                  <a:pt x="79775" y="40568"/>
                </a:cubicBezTo>
                <a:cubicBezTo>
                  <a:pt x="79661" y="40644"/>
                  <a:pt x="79623" y="40833"/>
                  <a:pt x="79737" y="40946"/>
                </a:cubicBezTo>
                <a:cubicBezTo>
                  <a:pt x="79762" y="40946"/>
                  <a:pt x="79804" y="40963"/>
                  <a:pt x="79841" y="40963"/>
                </a:cubicBezTo>
                <a:cubicBezTo>
                  <a:pt x="79859" y="40963"/>
                  <a:pt x="79876" y="40959"/>
                  <a:pt x="79888" y="40946"/>
                </a:cubicBezTo>
                <a:lnTo>
                  <a:pt x="79964" y="40909"/>
                </a:lnTo>
                <a:lnTo>
                  <a:pt x="79888" y="40909"/>
                </a:lnTo>
                <a:lnTo>
                  <a:pt x="80077" y="40795"/>
                </a:lnTo>
                <a:lnTo>
                  <a:pt x="80077" y="40682"/>
                </a:lnTo>
                <a:lnTo>
                  <a:pt x="80002" y="40606"/>
                </a:lnTo>
                <a:cubicBezTo>
                  <a:pt x="79948" y="40579"/>
                  <a:pt x="79895" y="40553"/>
                  <a:pt x="79841" y="40553"/>
                </a:cubicBezTo>
                <a:close/>
                <a:moveTo>
                  <a:pt x="32629" y="40568"/>
                </a:moveTo>
                <a:lnTo>
                  <a:pt x="32553" y="40682"/>
                </a:lnTo>
                <a:lnTo>
                  <a:pt x="32553" y="40909"/>
                </a:lnTo>
                <a:lnTo>
                  <a:pt x="32666" y="41022"/>
                </a:lnTo>
                <a:lnTo>
                  <a:pt x="32818" y="41022"/>
                </a:lnTo>
                <a:lnTo>
                  <a:pt x="32931" y="40871"/>
                </a:lnTo>
                <a:cubicBezTo>
                  <a:pt x="32931" y="40871"/>
                  <a:pt x="32931" y="40833"/>
                  <a:pt x="32931" y="40833"/>
                </a:cubicBezTo>
                <a:cubicBezTo>
                  <a:pt x="32931" y="40795"/>
                  <a:pt x="32931" y="40795"/>
                  <a:pt x="32931" y="40757"/>
                </a:cubicBezTo>
                <a:cubicBezTo>
                  <a:pt x="32931" y="40720"/>
                  <a:pt x="32931" y="40644"/>
                  <a:pt x="32855" y="40606"/>
                </a:cubicBezTo>
                <a:cubicBezTo>
                  <a:pt x="32818" y="40568"/>
                  <a:pt x="32742" y="40568"/>
                  <a:pt x="32629" y="40568"/>
                </a:cubicBezTo>
                <a:close/>
                <a:moveTo>
                  <a:pt x="12231" y="40413"/>
                </a:moveTo>
                <a:cubicBezTo>
                  <a:pt x="12214" y="40413"/>
                  <a:pt x="12195" y="40414"/>
                  <a:pt x="12175" y="40417"/>
                </a:cubicBezTo>
                <a:lnTo>
                  <a:pt x="12061" y="40531"/>
                </a:lnTo>
                <a:cubicBezTo>
                  <a:pt x="12023" y="40644"/>
                  <a:pt x="12061" y="40757"/>
                  <a:pt x="12137" y="40795"/>
                </a:cubicBezTo>
                <a:cubicBezTo>
                  <a:pt x="12175" y="40833"/>
                  <a:pt x="12212" y="40833"/>
                  <a:pt x="12250" y="40871"/>
                </a:cubicBezTo>
                <a:cubicBezTo>
                  <a:pt x="12212" y="40871"/>
                  <a:pt x="12175" y="40946"/>
                  <a:pt x="12175" y="41022"/>
                </a:cubicBezTo>
                <a:lnTo>
                  <a:pt x="12326" y="41022"/>
                </a:lnTo>
                <a:cubicBezTo>
                  <a:pt x="12326" y="41022"/>
                  <a:pt x="12288" y="41022"/>
                  <a:pt x="12326" y="41060"/>
                </a:cubicBezTo>
                <a:lnTo>
                  <a:pt x="12477" y="41060"/>
                </a:lnTo>
                <a:cubicBezTo>
                  <a:pt x="12515" y="41022"/>
                  <a:pt x="12477" y="41022"/>
                  <a:pt x="12477" y="41022"/>
                </a:cubicBezTo>
                <a:lnTo>
                  <a:pt x="12628" y="41022"/>
                </a:lnTo>
                <a:cubicBezTo>
                  <a:pt x="12628" y="40909"/>
                  <a:pt x="12553" y="40833"/>
                  <a:pt x="12402" y="40833"/>
                </a:cubicBezTo>
                <a:lnTo>
                  <a:pt x="12515" y="40720"/>
                </a:lnTo>
                <a:lnTo>
                  <a:pt x="12515" y="40682"/>
                </a:lnTo>
                <a:cubicBezTo>
                  <a:pt x="12480" y="40612"/>
                  <a:pt x="12445" y="40413"/>
                  <a:pt x="12231" y="40413"/>
                </a:cubicBezTo>
                <a:close/>
                <a:moveTo>
                  <a:pt x="33347" y="40720"/>
                </a:moveTo>
                <a:cubicBezTo>
                  <a:pt x="33082" y="40757"/>
                  <a:pt x="33044" y="40871"/>
                  <a:pt x="33082" y="40984"/>
                </a:cubicBezTo>
                <a:lnTo>
                  <a:pt x="33234" y="41060"/>
                </a:lnTo>
                <a:lnTo>
                  <a:pt x="33271" y="41060"/>
                </a:lnTo>
                <a:cubicBezTo>
                  <a:pt x="33347" y="41060"/>
                  <a:pt x="33536" y="41060"/>
                  <a:pt x="33536" y="40909"/>
                </a:cubicBezTo>
                <a:lnTo>
                  <a:pt x="33460" y="40833"/>
                </a:lnTo>
                <a:cubicBezTo>
                  <a:pt x="33460" y="40871"/>
                  <a:pt x="33460" y="40871"/>
                  <a:pt x="33460" y="40871"/>
                </a:cubicBezTo>
                <a:lnTo>
                  <a:pt x="33347" y="40720"/>
                </a:lnTo>
                <a:close/>
                <a:moveTo>
                  <a:pt x="89038" y="40531"/>
                </a:moveTo>
                <a:lnTo>
                  <a:pt x="88849" y="40682"/>
                </a:lnTo>
                <a:cubicBezTo>
                  <a:pt x="88849" y="40682"/>
                  <a:pt x="88849" y="40644"/>
                  <a:pt x="88849" y="40644"/>
                </a:cubicBezTo>
                <a:cubicBezTo>
                  <a:pt x="88849" y="40644"/>
                  <a:pt x="88849" y="40682"/>
                  <a:pt x="88811" y="40682"/>
                </a:cubicBezTo>
                <a:cubicBezTo>
                  <a:pt x="88735" y="40682"/>
                  <a:pt x="88622" y="40720"/>
                  <a:pt x="88584" y="40795"/>
                </a:cubicBezTo>
                <a:lnTo>
                  <a:pt x="88622" y="40909"/>
                </a:lnTo>
                <a:cubicBezTo>
                  <a:pt x="88714" y="41024"/>
                  <a:pt x="88864" y="41069"/>
                  <a:pt x="89026" y="41069"/>
                </a:cubicBezTo>
                <a:cubicBezTo>
                  <a:pt x="89129" y="41069"/>
                  <a:pt x="89238" y="41051"/>
                  <a:pt x="89340" y="41022"/>
                </a:cubicBezTo>
                <a:lnTo>
                  <a:pt x="89416" y="40909"/>
                </a:lnTo>
                <a:lnTo>
                  <a:pt x="89416" y="40871"/>
                </a:lnTo>
                <a:cubicBezTo>
                  <a:pt x="89416" y="40819"/>
                  <a:pt x="89398" y="40786"/>
                  <a:pt x="89375" y="40757"/>
                </a:cubicBezTo>
                <a:lnTo>
                  <a:pt x="89375" y="40757"/>
                </a:lnTo>
                <a:cubicBezTo>
                  <a:pt x="89376" y="40757"/>
                  <a:pt x="89377" y="40757"/>
                  <a:pt x="89378" y="40757"/>
                </a:cubicBezTo>
                <a:lnTo>
                  <a:pt x="89264" y="40568"/>
                </a:lnTo>
                <a:cubicBezTo>
                  <a:pt x="89231" y="40579"/>
                  <a:pt x="89201" y="40584"/>
                  <a:pt x="89174" y="40584"/>
                </a:cubicBezTo>
                <a:cubicBezTo>
                  <a:pt x="89110" y="40584"/>
                  <a:pt x="89064" y="40557"/>
                  <a:pt x="89038" y="40531"/>
                </a:cubicBezTo>
                <a:close/>
                <a:moveTo>
                  <a:pt x="70247" y="40720"/>
                </a:moveTo>
                <a:cubicBezTo>
                  <a:pt x="70134" y="40795"/>
                  <a:pt x="70096" y="40984"/>
                  <a:pt x="70209" y="41098"/>
                </a:cubicBezTo>
                <a:cubicBezTo>
                  <a:pt x="70235" y="41098"/>
                  <a:pt x="70277" y="41114"/>
                  <a:pt x="70313" y="41114"/>
                </a:cubicBezTo>
                <a:cubicBezTo>
                  <a:pt x="70331" y="41114"/>
                  <a:pt x="70348" y="41110"/>
                  <a:pt x="70361" y="41098"/>
                </a:cubicBezTo>
                <a:lnTo>
                  <a:pt x="70436" y="41060"/>
                </a:lnTo>
                <a:lnTo>
                  <a:pt x="70361" y="41060"/>
                </a:lnTo>
                <a:lnTo>
                  <a:pt x="70550" y="40946"/>
                </a:lnTo>
                <a:lnTo>
                  <a:pt x="70550" y="40833"/>
                </a:lnTo>
                <a:lnTo>
                  <a:pt x="70474" y="40757"/>
                </a:lnTo>
                <a:cubicBezTo>
                  <a:pt x="70398" y="40720"/>
                  <a:pt x="70323" y="40720"/>
                  <a:pt x="70247" y="40720"/>
                </a:cubicBezTo>
                <a:close/>
                <a:moveTo>
                  <a:pt x="26844" y="40606"/>
                </a:moveTo>
                <a:lnTo>
                  <a:pt x="26693" y="40720"/>
                </a:lnTo>
                <a:cubicBezTo>
                  <a:pt x="26693" y="40757"/>
                  <a:pt x="26693" y="40795"/>
                  <a:pt x="26693" y="40833"/>
                </a:cubicBezTo>
                <a:cubicBezTo>
                  <a:pt x="26693" y="40946"/>
                  <a:pt x="26731" y="41098"/>
                  <a:pt x="26957" y="41173"/>
                </a:cubicBezTo>
                <a:lnTo>
                  <a:pt x="27146" y="41098"/>
                </a:lnTo>
                <a:cubicBezTo>
                  <a:pt x="27146" y="41060"/>
                  <a:pt x="27184" y="41022"/>
                  <a:pt x="27184" y="40984"/>
                </a:cubicBezTo>
                <a:cubicBezTo>
                  <a:pt x="27222" y="40946"/>
                  <a:pt x="27260" y="40871"/>
                  <a:pt x="27260" y="40833"/>
                </a:cubicBezTo>
                <a:cubicBezTo>
                  <a:pt x="27260" y="40720"/>
                  <a:pt x="27184" y="40644"/>
                  <a:pt x="27109" y="40606"/>
                </a:cubicBezTo>
                <a:lnTo>
                  <a:pt x="26882" y="40682"/>
                </a:lnTo>
                <a:cubicBezTo>
                  <a:pt x="26882" y="40644"/>
                  <a:pt x="26919" y="40644"/>
                  <a:pt x="26920" y="40607"/>
                </a:cubicBezTo>
                <a:lnTo>
                  <a:pt x="26920" y="40607"/>
                </a:lnTo>
                <a:cubicBezTo>
                  <a:pt x="26919" y="40625"/>
                  <a:pt x="26910" y="40634"/>
                  <a:pt x="26896" y="40634"/>
                </a:cubicBezTo>
                <a:cubicBezTo>
                  <a:pt x="26882" y="40634"/>
                  <a:pt x="26863" y="40625"/>
                  <a:pt x="26844" y="40606"/>
                </a:cubicBezTo>
                <a:close/>
                <a:moveTo>
                  <a:pt x="34530" y="40671"/>
                </a:moveTo>
                <a:cubicBezTo>
                  <a:pt x="34501" y="40671"/>
                  <a:pt x="34472" y="40675"/>
                  <a:pt x="34443" y="40682"/>
                </a:cubicBezTo>
                <a:cubicBezTo>
                  <a:pt x="34368" y="40720"/>
                  <a:pt x="34292" y="40757"/>
                  <a:pt x="34254" y="40833"/>
                </a:cubicBezTo>
                <a:lnTo>
                  <a:pt x="34292" y="40984"/>
                </a:lnTo>
                <a:cubicBezTo>
                  <a:pt x="34368" y="41022"/>
                  <a:pt x="34443" y="41098"/>
                  <a:pt x="34519" y="41135"/>
                </a:cubicBezTo>
                <a:cubicBezTo>
                  <a:pt x="34632" y="41211"/>
                  <a:pt x="34708" y="41287"/>
                  <a:pt x="34859" y="41324"/>
                </a:cubicBezTo>
                <a:lnTo>
                  <a:pt x="35048" y="41173"/>
                </a:lnTo>
                <a:cubicBezTo>
                  <a:pt x="35048" y="41173"/>
                  <a:pt x="35048" y="41135"/>
                  <a:pt x="35048" y="41135"/>
                </a:cubicBezTo>
                <a:cubicBezTo>
                  <a:pt x="35048" y="41135"/>
                  <a:pt x="35048" y="41135"/>
                  <a:pt x="35048" y="41098"/>
                </a:cubicBezTo>
                <a:cubicBezTo>
                  <a:pt x="35086" y="41098"/>
                  <a:pt x="35162" y="41060"/>
                  <a:pt x="35162" y="40984"/>
                </a:cubicBezTo>
                <a:lnTo>
                  <a:pt x="35048" y="40833"/>
                </a:lnTo>
                <a:cubicBezTo>
                  <a:pt x="35010" y="40833"/>
                  <a:pt x="34935" y="40795"/>
                  <a:pt x="34859" y="40757"/>
                </a:cubicBezTo>
                <a:cubicBezTo>
                  <a:pt x="34767" y="40727"/>
                  <a:pt x="34651" y="40671"/>
                  <a:pt x="34530" y="40671"/>
                </a:cubicBezTo>
                <a:close/>
                <a:moveTo>
                  <a:pt x="6201" y="41022"/>
                </a:moveTo>
                <a:lnTo>
                  <a:pt x="6088" y="41173"/>
                </a:lnTo>
                <a:cubicBezTo>
                  <a:pt x="6088" y="41173"/>
                  <a:pt x="6088" y="41173"/>
                  <a:pt x="6088" y="41211"/>
                </a:cubicBezTo>
                <a:cubicBezTo>
                  <a:pt x="6050" y="41249"/>
                  <a:pt x="6012" y="41287"/>
                  <a:pt x="6012" y="41362"/>
                </a:cubicBezTo>
                <a:lnTo>
                  <a:pt x="6163" y="41476"/>
                </a:lnTo>
                <a:lnTo>
                  <a:pt x="6390" y="41476"/>
                </a:lnTo>
                <a:lnTo>
                  <a:pt x="6541" y="41362"/>
                </a:lnTo>
                <a:cubicBezTo>
                  <a:pt x="6541" y="41362"/>
                  <a:pt x="6541" y="41324"/>
                  <a:pt x="6541" y="41324"/>
                </a:cubicBezTo>
                <a:cubicBezTo>
                  <a:pt x="6541" y="41211"/>
                  <a:pt x="6504" y="41135"/>
                  <a:pt x="6466" y="41098"/>
                </a:cubicBezTo>
                <a:cubicBezTo>
                  <a:pt x="6390" y="41060"/>
                  <a:pt x="6314" y="41022"/>
                  <a:pt x="6201" y="41022"/>
                </a:cubicBezTo>
                <a:close/>
                <a:moveTo>
                  <a:pt x="25332" y="41022"/>
                </a:moveTo>
                <a:lnTo>
                  <a:pt x="25181" y="41135"/>
                </a:lnTo>
                <a:cubicBezTo>
                  <a:pt x="25181" y="41173"/>
                  <a:pt x="25143" y="41211"/>
                  <a:pt x="25143" y="41287"/>
                </a:cubicBezTo>
                <a:lnTo>
                  <a:pt x="25143" y="41324"/>
                </a:lnTo>
                <a:lnTo>
                  <a:pt x="25294" y="41438"/>
                </a:lnTo>
                <a:lnTo>
                  <a:pt x="25332" y="41438"/>
                </a:lnTo>
                <a:cubicBezTo>
                  <a:pt x="25370" y="41476"/>
                  <a:pt x="25445" y="41476"/>
                  <a:pt x="25521" y="41476"/>
                </a:cubicBezTo>
                <a:lnTo>
                  <a:pt x="25634" y="41362"/>
                </a:lnTo>
                <a:cubicBezTo>
                  <a:pt x="25634" y="41362"/>
                  <a:pt x="25634" y="41324"/>
                  <a:pt x="25634" y="41324"/>
                </a:cubicBezTo>
                <a:cubicBezTo>
                  <a:pt x="25634" y="41211"/>
                  <a:pt x="25634" y="41135"/>
                  <a:pt x="25559" y="41098"/>
                </a:cubicBezTo>
                <a:cubicBezTo>
                  <a:pt x="25483" y="41060"/>
                  <a:pt x="25407" y="41022"/>
                  <a:pt x="25332" y="41022"/>
                </a:cubicBezTo>
                <a:close/>
                <a:moveTo>
                  <a:pt x="23880" y="41082"/>
                </a:moveTo>
                <a:cubicBezTo>
                  <a:pt x="23848" y="41082"/>
                  <a:pt x="23815" y="41087"/>
                  <a:pt x="23782" y="41098"/>
                </a:cubicBezTo>
                <a:lnTo>
                  <a:pt x="23668" y="41211"/>
                </a:lnTo>
                <a:lnTo>
                  <a:pt x="23668" y="41362"/>
                </a:lnTo>
                <a:lnTo>
                  <a:pt x="23857" y="41476"/>
                </a:lnTo>
                <a:cubicBezTo>
                  <a:pt x="23857" y="41514"/>
                  <a:pt x="23895" y="41551"/>
                  <a:pt x="23933" y="41551"/>
                </a:cubicBezTo>
                <a:lnTo>
                  <a:pt x="24084" y="41551"/>
                </a:lnTo>
                <a:cubicBezTo>
                  <a:pt x="24160" y="41514"/>
                  <a:pt x="24198" y="41400"/>
                  <a:pt x="24198" y="41324"/>
                </a:cubicBezTo>
                <a:cubicBezTo>
                  <a:pt x="24198" y="41249"/>
                  <a:pt x="24160" y="41173"/>
                  <a:pt x="24084" y="41135"/>
                </a:cubicBezTo>
                <a:cubicBezTo>
                  <a:pt x="24031" y="41109"/>
                  <a:pt x="23958" y="41082"/>
                  <a:pt x="23880" y="41082"/>
                </a:cubicBezTo>
                <a:close/>
                <a:moveTo>
                  <a:pt x="65166" y="41158"/>
                </a:moveTo>
                <a:cubicBezTo>
                  <a:pt x="65134" y="41158"/>
                  <a:pt x="65101" y="41162"/>
                  <a:pt x="65068" y="41173"/>
                </a:cubicBezTo>
                <a:cubicBezTo>
                  <a:pt x="64992" y="41173"/>
                  <a:pt x="64954" y="41249"/>
                  <a:pt x="64916" y="41324"/>
                </a:cubicBezTo>
                <a:lnTo>
                  <a:pt x="64916" y="41438"/>
                </a:lnTo>
                <a:cubicBezTo>
                  <a:pt x="64992" y="41514"/>
                  <a:pt x="65030" y="41551"/>
                  <a:pt x="65105" y="41551"/>
                </a:cubicBezTo>
                <a:lnTo>
                  <a:pt x="65257" y="41514"/>
                </a:lnTo>
                <a:lnTo>
                  <a:pt x="65332" y="41514"/>
                </a:lnTo>
                <a:cubicBezTo>
                  <a:pt x="65408" y="41514"/>
                  <a:pt x="65521" y="41476"/>
                  <a:pt x="65521" y="41400"/>
                </a:cubicBezTo>
                <a:lnTo>
                  <a:pt x="65446" y="41249"/>
                </a:lnTo>
                <a:cubicBezTo>
                  <a:pt x="65408" y="41249"/>
                  <a:pt x="65370" y="41211"/>
                  <a:pt x="65370" y="41211"/>
                </a:cubicBezTo>
                <a:cubicBezTo>
                  <a:pt x="65317" y="41184"/>
                  <a:pt x="65244" y="41158"/>
                  <a:pt x="65166" y="41158"/>
                </a:cubicBezTo>
                <a:close/>
                <a:moveTo>
                  <a:pt x="24410" y="41279"/>
                </a:moveTo>
                <a:cubicBezTo>
                  <a:pt x="24390" y="41279"/>
                  <a:pt x="24370" y="41281"/>
                  <a:pt x="24349" y="41287"/>
                </a:cubicBezTo>
                <a:lnTo>
                  <a:pt x="24235" y="41362"/>
                </a:lnTo>
                <a:cubicBezTo>
                  <a:pt x="24160" y="41514"/>
                  <a:pt x="24311" y="41665"/>
                  <a:pt x="24500" y="41703"/>
                </a:cubicBezTo>
                <a:cubicBezTo>
                  <a:pt x="24613" y="41703"/>
                  <a:pt x="24727" y="41665"/>
                  <a:pt x="24727" y="41551"/>
                </a:cubicBezTo>
                <a:lnTo>
                  <a:pt x="24613" y="41400"/>
                </a:lnTo>
                <a:cubicBezTo>
                  <a:pt x="24613" y="41368"/>
                  <a:pt x="24529" y="41279"/>
                  <a:pt x="24410" y="41279"/>
                </a:cubicBezTo>
                <a:close/>
                <a:moveTo>
                  <a:pt x="29869" y="41287"/>
                </a:moveTo>
                <a:lnTo>
                  <a:pt x="29680" y="41400"/>
                </a:lnTo>
                <a:cubicBezTo>
                  <a:pt x="29680" y="41438"/>
                  <a:pt x="29604" y="41476"/>
                  <a:pt x="29604" y="41551"/>
                </a:cubicBezTo>
                <a:lnTo>
                  <a:pt x="29755" y="41703"/>
                </a:lnTo>
                <a:lnTo>
                  <a:pt x="29793" y="41703"/>
                </a:lnTo>
                <a:cubicBezTo>
                  <a:pt x="29831" y="41703"/>
                  <a:pt x="29869" y="41740"/>
                  <a:pt x="29982" y="41740"/>
                </a:cubicBezTo>
                <a:lnTo>
                  <a:pt x="30095" y="41627"/>
                </a:lnTo>
                <a:cubicBezTo>
                  <a:pt x="30095" y="41627"/>
                  <a:pt x="30095" y="41589"/>
                  <a:pt x="30095" y="41551"/>
                </a:cubicBezTo>
                <a:cubicBezTo>
                  <a:pt x="30095" y="41400"/>
                  <a:pt x="30020" y="41324"/>
                  <a:pt x="29869" y="41287"/>
                </a:cubicBezTo>
                <a:close/>
                <a:moveTo>
                  <a:pt x="27260" y="41400"/>
                </a:moveTo>
                <a:lnTo>
                  <a:pt x="27109" y="41551"/>
                </a:lnTo>
                <a:cubicBezTo>
                  <a:pt x="27109" y="41665"/>
                  <a:pt x="27146" y="41740"/>
                  <a:pt x="27222" y="41816"/>
                </a:cubicBezTo>
                <a:lnTo>
                  <a:pt x="27298" y="41854"/>
                </a:lnTo>
                <a:cubicBezTo>
                  <a:pt x="27562" y="41854"/>
                  <a:pt x="27600" y="41665"/>
                  <a:pt x="27638" y="41589"/>
                </a:cubicBezTo>
                <a:lnTo>
                  <a:pt x="27638" y="41551"/>
                </a:lnTo>
                <a:lnTo>
                  <a:pt x="27487" y="41400"/>
                </a:lnTo>
                <a:close/>
                <a:moveTo>
                  <a:pt x="22799" y="41476"/>
                </a:moveTo>
                <a:lnTo>
                  <a:pt x="22610" y="41551"/>
                </a:lnTo>
                <a:cubicBezTo>
                  <a:pt x="22610" y="41589"/>
                  <a:pt x="22610" y="41627"/>
                  <a:pt x="22610" y="41665"/>
                </a:cubicBezTo>
                <a:cubicBezTo>
                  <a:pt x="22610" y="41892"/>
                  <a:pt x="22761" y="41929"/>
                  <a:pt x="22836" y="41929"/>
                </a:cubicBezTo>
                <a:lnTo>
                  <a:pt x="22988" y="41816"/>
                </a:lnTo>
                <a:lnTo>
                  <a:pt x="22988" y="41778"/>
                </a:lnTo>
                <a:cubicBezTo>
                  <a:pt x="22988" y="41589"/>
                  <a:pt x="22912" y="41514"/>
                  <a:pt x="22799" y="41476"/>
                </a:cubicBezTo>
                <a:close/>
                <a:moveTo>
                  <a:pt x="20830" y="41544"/>
                </a:moveTo>
                <a:cubicBezTo>
                  <a:pt x="20808" y="41544"/>
                  <a:pt x="20783" y="41546"/>
                  <a:pt x="20757" y="41551"/>
                </a:cubicBezTo>
                <a:lnTo>
                  <a:pt x="20681" y="41627"/>
                </a:lnTo>
                <a:cubicBezTo>
                  <a:pt x="20606" y="41778"/>
                  <a:pt x="20757" y="41929"/>
                  <a:pt x="20908" y="41967"/>
                </a:cubicBezTo>
                <a:cubicBezTo>
                  <a:pt x="21059" y="41967"/>
                  <a:pt x="21135" y="41892"/>
                  <a:pt x="21173" y="41816"/>
                </a:cubicBezTo>
                <a:lnTo>
                  <a:pt x="21059" y="41665"/>
                </a:lnTo>
                <a:cubicBezTo>
                  <a:pt x="21027" y="41632"/>
                  <a:pt x="20966" y="41544"/>
                  <a:pt x="20830" y="41544"/>
                </a:cubicBezTo>
                <a:close/>
                <a:moveTo>
                  <a:pt x="77166" y="41400"/>
                </a:moveTo>
                <a:lnTo>
                  <a:pt x="76939" y="41514"/>
                </a:lnTo>
                <a:cubicBezTo>
                  <a:pt x="76939" y="41476"/>
                  <a:pt x="77015" y="41476"/>
                  <a:pt x="77015" y="41438"/>
                </a:cubicBezTo>
                <a:lnTo>
                  <a:pt x="76977" y="41438"/>
                </a:lnTo>
                <a:cubicBezTo>
                  <a:pt x="76901" y="41438"/>
                  <a:pt x="76826" y="41438"/>
                  <a:pt x="76750" y="41514"/>
                </a:cubicBezTo>
                <a:cubicBezTo>
                  <a:pt x="76712" y="41551"/>
                  <a:pt x="76674" y="41589"/>
                  <a:pt x="76750" y="41740"/>
                </a:cubicBezTo>
                <a:cubicBezTo>
                  <a:pt x="76750" y="41778"/>
                  <a:pt x="76788" y="41778"/>
                  <a:pt x="76826" y="41816"/>
                </a:cubicBezTo>
                <a:cubicBezTo>
                  <a:pt x="76788" y="41854"/>
                  <a:pt x="76750" y="41929"/>
                  <a:pt x="76788" y="42005"/>
                </a:cubicBezTo>
                <a:lnTo>
                  <a:pt x="76901" y="42081"/>
                </a:lnTo>
                <a:cubicBezTo>
                  <a:pt x="76938" y="42085"/>
                  <a:pt x="76971" y="42087"/>
                  <a:pt x="77001" y="42087"/>
                </a:cubicBezTo>
                <a:cubicBezTo>
                  <a:pt x="77249" y="42087"/>
                  <a:pt x="77279" y="41959"/>
                  <a:pt x="77279" y="41892"/>
                </a:cubicBezTo>
                <a:lnTo>
                  <a:pt x="77242" y="41816"/>
                </a:lnTo>
                <a:cubicBezTo>
                  <a:pt x="77242" y="41778"/>
                  <a:pt x="77204" y="41778"/>
                  <a:pt x="77166" y="41740"/>
                </a:cubicBezTo>
                <a:cubicBezTo>
                  <a:pt x="77317" y="41665"/>
                  <a:pt x="77317" y="41476"/>
                  <a:pt x="77166" y="41400"/>
                </a:cubicBezTo>
                <a:close/>
                <a:moveTo>
                  <a:pt x="44311" y="41703"/>
                </a:moveTo>
                <a:lnTo>
                  <a:pt x="44160" y="41816"/>
                </a:lnTo>
                <a:lnTo>
                  <a:pt x="44160" y="41967"/>
                </a:lnTo>
                <a:lnTo>
                  <a:pt x="44311" y="42081"/>
                </a:lnTo>
                <a:cubicBezTo>
                  <a:pt x="44333" y="42092"/>
                  <a:pt x="44359" y="42096"/>
                  <a:pt x="44384" y="42096"/>
                </a:cubicBezTo>
                <a:cubicBezTo>
                  <a:pt x="44447" y="42096"/>
                  <a:pt x="44511" y="42070"/>
                  <a:pt x="44538" y="42043"/>
                </a:cubicBezTo>
                <a:cubicBezTo>
                  <a:pt x="44576" y="42005"/>
                  <a:pt x="44614" y="41967"/>
                  <a:pt x="44614" y="41854"/>
                </a:cubicBezTo>
                <a:lnTo>
                  <a:pt x="44614" y="41816"/>
                </a:lnTo>
                <a:lnTo>
                  <a:pt x="44500" y="41703"/>
                </a:lnTo>
                <a:close/>
                <a:moveTo>
                  <a:pt x="33460" y="41778"/>
                </a:moveTo>
                <a:cubicBezTo>
                  <a:pt x="33271" y="41778"/>
                  <a:pt x="33158" y="41816"/>
                  <a:pt x="33082" y="41929"/>
                </a:cubicBezTo>
                <a:lnTo>
                  <a:pt x="33120" y="42043"/>
                </a:lnTo>
                <a:cubicBezTo>
                  <a:pt x="33168" y="42115"/>
                  <a:pt x="33246" y="42141"/>
                  <a:pt x="33326" y="42141"/>
                </a:cubicBezTo>
                <a:cubicBezTo>
                  <a:pt x="33372" y="42141"/>
                  <a:pt x="33419" y="42132"/>
                  <a:pt x="33460" y="42118"/>
                </a:cubicBezTo>
                <a:cubicBezTo>
                  <a:pt x="33536" y="42081"/>
                  <a:pt x="33612" y="42005"/>
                  <a:pt x="33612" y="41929"/>
                </a:cubicBezTo>
                <a:cubicBezTo>
                  <a:pt x="33612" y="41892"/>
                  <a:pt x="33612" y="41892"/>
                  <a:pt x="33612" y="41854"/>
                </a:cubicBezTo>
                <a:lnTo>
                  <a:pt x="33460" y="41778"/>
                </a:lnTo>
                <a:close/>
                <a:moveTo>
                  <a:pt x="67859" y="41763"/>
                </a:moveTo>
                <a:cubicBezTo>
                  <a:pt x="67805" y="41763"/>
                  <a:pt x="67779" y="41789"/>
                  <a:pt x="67752" y="41816"/>
                </a:cubicBezTo>
                <a:cubicBezTo>
                  <a:pt x="67714" y="41854"/>
                  <a:pt x="67638" y="41929"/>
                  <a:pt x="67676" y="42043"/>
                </a:cubicBezTo>
                <a:lnTo>
                  <a:pt x="67828" y="42156"/>
                </a:lnTo>
                <a:lnTo>
                  <a:pt x="67941" y="42156"/>
                </a:lnTo>
                <a:lnTo>
                  <a:pt x="68054" y="42043"/>
                </a:lnTo>
                <a:lnTo>
                  <a:pt x="68054" y="41892"/>
                </a:lnTo>
                <a:lnTo>
                  <a:pt x="67941" y="41778"/>
                </a:lnTo>
                <a:cubicBezTo>
                  <a:pt x="67908" y="41767"/>
                  <a:pt x="67881" y="41763"/>
                  <a:pt x="67859" y="41763"/>
                </a:cubicBezTo>
                <a:close/>
                <a:moveTo>
                  <a:pt x="69189" y="41665"/>
                </a:moveTo>
                <a:lnTo>
                  <a:pt x="69075" y="41778"/>
                </a:lnTo>
                <a:cubicBezTo>
                  <a:pt x="69075" y="41816"/>
                  <a:pt x="69075" y="41816"/>
                  <a:pt x="69037" y="41816"/>
                </a:cubicBezTo>
                <a:cubicBezTo>
                  <a:pt x="69037" y="41854"/>
                  <a:pt x="69000" y="41892"/>
                  <a:pt x="69000" y="42005"/>
                </a:cubicBezTo>
                <a:lnTo>
                  <a:pt x="69189" y="42118"/>
                </a:lnTo>
                <a:cubicBezTo>
                  <a:pt x="69219" y="42118"/>
                  <a:pt x="69297" y="42167"/>
                  <a:pt x="69405" y="42167"/>
                </a:cubicBezTo>
                <a:cubicBezTo>
                  <a:pt x="69432" y="42167"/>
                  <a:pt x="69461" y="42164"/>
                  <a:pt x="69491" y="42156"/>
                </a:cubicBezTo>
                <a:lnTo>
                  <a:pt x="69567" y="42081"/>
                </a:lnTo>
                <a:cubicBezTo>
                  <a:pt x="69604" y="42043"/>
                  <a:pt x="69604" y="41967"/>
                  <a:pt x="69604" y="41929"/>
                </a:cubicBezTo>
                <a:cubicBezTo>
                  <a:pt x="69604" y="41854"/>
                  <a:pt x="69567" y="41778"/>
                  <a:pt x="69529" y="41740"/>
                </a:cubicBezTo>
                <a:cubicBezTo>
                  <a:pt x="69453" y="41665"/>
                  <a:pt x="69340" y="41665"/>
                  <a:pt x="69189" y="41665"/>
                </a:cubicBezTo>
                <a:close/>
                <a:moveTo>
                  <a:pt x="26920" y="41740"/>
                </a:moveTo>
                <a:lnTo>
                  <a:pt x="26693" y="41816"/>
                </a:lnTo>
                <a:cubicBezTo>
                  <a:pt x="26693" y="41816"/>
                  <a:pt x="26731" y="41778"/>
                  <a:pt x="26731" y="41778"/>
                </a:cubicBezTo>
                <a:lnTo>
                  <a:pt x="26693" y="41778"/>
                </a:lnTo>
                <a:cubicBezTo>
                  <a:pt x="26617" y="41816"/>
                  <a:pt x="26390" y="41854"/>
                  <a:pt x="26466" y="42043"/>
                </a:cubicBezTo>
                <a:lnTo>
                  <a:pt x="26504" y="42118"/>
                </a:lnTo>
                <a:cubicBezTo>
                  <a:pt x="26560" y="42175"/>
                  <a:pt x="26627" y="42194"/>
                  <a:pt x="26693" y="42194"/>
                </a:cubicBezTo>
                <a:cubicBezTo>
                  <a:pt x="26759" y="42194"/>
                  <a:pt x="26825" y="42175"/>
                  <a:pt x="26882" y="42156"/>
                </a:cubicBezTo>
                <a:lnTo>
                  <a:pt x="26995" y="42156"/>
                </a:lnTo>
                <a:lnTo>
                  <a:pt x="27146" y="42043"/>
                </a:lnTo>
                <a:lnTo>
                  <a:pt x="27146" y="42005"/>
                </a:lnTo>
                <a:cubicBezTo>
                  <a:pt x="27146" y="41854"/>
                  <a:pt x="26995" y="41778"/>
                  <a:pt x="26920" y="41740"/>
                </a:cubicBezTo>
                <a:close/>
                <a:moveTo>
                  <a:pt x="28356" y="41438"/>
                </a:moveTo>
                <a:cubicBezTo>
                  <a:pt x="28167" y="41438"/>
                  <a:pt x="28054" y="41514"/>
                  <a:pt x="27978" y="41551"/>
                </a:cubicBezTo>
                <a:cubicBezTo>
                  <a:pt x="27827" y="41665"/>
                  <a:pt x="27789" y="41892"/>
                  <a:pt x="27865" y="42118"/>
                </a:cubicBezTo>
                <a:lnTo>
                  <a:pt x="27940" y="42194"/>
                </a:lnTo>
                <a:cubicBezTo>
                  <a:pt x="27996" y="42201"/>
                  <a:pt x="28046" y="42204"/>
                  <a:pt x="28092" y="42204"/>
                </a:cubicBezTo>
                <a:cubicBezTo>
                  <a:pt x="28296" y="42204"/>
                  <a:pt x="28408" y="42142"/>
                  <a:pt x="28470" y="42081"/>
                </a:cubicBezTo>
                <a:lnTo>
                  <a:pt x="28545" y="42005"/>
                </a:lnTo>
                <a:cubicBezTo>
                  <a:pt x="28545" y="41967"/>
                  <a:pt x="28545" y="41929"/>
                  <a:pt x="28545" y="41892"/>
                </a:cubicBezTo>
                <a:cubicBezTo>
                  <a:pt x="28545" y="41816"/>
                  <a:pt x="28508" y="41740"/>
                  <a:pt x="28508" y="41703"/>
                </a:cubicBezTo>
                <a:cubicBezTo>
                  <a:pt x="28508" y="41665"/>
                  <a:pt x="28470" y="41665"/>
                  <a:pt x="28470" y="41589"/>
                </a:cubicBezTo>
                <a:lnTo>
                  <a:pt x="28356" y="41438"/>
                </a:lnTo>
                <a:close/>
                <a:moveTo>
                  <a:pt x="26164" y="41665"/>
                </a:moveTo>
                <a:lnTo>
                  <a:pt x="25974" y="41740"/>
                </a:lnTo>
                <a:cubicBezTo>
                  <a:pt x="25937" y="41816"/>
                  <a:pt x="25937" y="41854"/>
                  <a:pt x="25899" y="41892"/>
                </a:cubicBezTo>
                <a:cubicBezTo>
                  <a:pt x="25861" y="41967"/>
                  <a:pt x="25823" y="42005"/>
                  <a:pt x="25785" y="42118"/>
                </a:cubicBezTo>
                <a:lnTo>
                  <a:pt x="25899" y="42270"/>
                </a:lnTo>
                <a:cubicBezTo>
                  <a:pt x="26050" y="42270"/>
                  <a:pt x="26126" y="42232"/>
                  <a:pt x="26201" y="42232"/>
                </a:cubicBezTo>
                <a:cubicBezTo>
                  <a:pt x="26239" y="42194"/>
                  <a:pt x="26277" y="42194"/>
                  <a:pt x="26277" y="42194"/>
                </a:cubicBezTo>
                <a:lnTo>
                  <a:pt x="26428" y="42118"/>
                </a:lnTo>
                <a:cubicBezTo>
                  <a:pt x="26428" y="42081"/>
                  <a:pt x="26428" y="42043"/>
                  <a:pt x="26428" y="42005"/>
                </a:cubicBezTo>
                <a:cubicBezTo>
                  <a:pt x="26428" y="41892"/>
                  <a:pt x="26390" y="41740"/>
                  <a:pt x="26164" y="41665"/>
                </a:cubicBezTo>
                <a:close/>
                <a:moveTo>
                  <a:pt x="12401" y="41882"/>
                </a:moveTo>
                <a:cubicBezTo>
                  <a:pt x="12288" y="41882"/>
                  <a:pt x="12206" y="41949"/>
                  <a:pt x="12175" y="42043"/>
                </a:cubicBezTo>
                <a:lnTo>
                  <a:pt x="12288" y="42194"/>
                </a:lnTo>
                <a:cubicBezTo>
                  <a:pt x="12288" y="42194"/>
                  <a:pt x="12326" y="42232"/>
                  <a:pt x="12326" y="42232"/>
                </a:cubicBezTo>
                <a:cubicBezTo>
                  <a:pt x="12358" y="42264"/>
                  <a:pt x="12419" y="42353"/>
                  <a:pt x="12556" y="42353"/>
                </a:cubicBezTo>
                <a:cubicBezTo>
                  <a:pt x="12578" y="42353"/>
                  <a:pt x="12602" y="42351"/>
                  <a:pt x="12628" y="42345"/>
                </a:cubicBezTo>
                <a:lnTo>
                  <a:pt x="12742" y="42270"/>
                </a:lnTo>
                <a:cubicBezTo>
                  <a:pt x="12742" y="42232"/>
                  <a:pt x="12742" y="42232"/>
                  <a:pt x="12742" y="42194"/>
                </a:cubicBezTo>
                <a:cubicBezTo>
                  <a:pt x="12742" y="42043"/>
                  <a:pt x="12628" y="41892"/>
                  <a:pt x="12477" y="41892"/>
                </a:cubicBezTo>
                <a:cubicBezTo>
                  <a:pt x="12450" y="41885"/>
                  <a:pt x="12425" y="41882"/>
                  <a:pt x="12401" y="41882"/>
                </a:cubicBezTo>
                <a:close/>
                <a:moveTo>
                  <a:pt x="64689" y="42005"/>
                </a:moveTo>
                <a:cubicBezTo>
                  <a:pt x="64538" y="42005"/>
                  <a:pt x="64463" y="42043"/>
                  <a:pt x="64349" y="42081"/>
                </a:cubicBezTo>
                <a:cubicBezTo>
                  <a:pt x="64274" y="42156"/>
                  <a:pt x="64236" y="42232"/>
                  <a:pt x="64236" y="42345"/>
                </a:cubicBezTo>
                <a:lnTo>
                  <a:pt x="64387" y="42459"/>
                </a:lnTo>
                <a:cubicBezTo>
                  <a:pt x="64614" y="42459"/>
                  <a:pt x="64689" y="42345"/>
                  <a:pt x="64765" y="42270"/>
                </a:cubicBezTo>
                <a:cubicBezTo>
                  <a:pt x="64765" y="42232"/>
                  <a:pt x="64765" y="42232"/>
                  <a:pt x="64803" y="42194"/>
                </a:cubicBezTo>
                <a:lnTo>
                  <a:pt x="64689" y="42005"/>
                </a:lnTo>
                <a:close/>
                <a:moveTo>
                  <a:pt x="56865" y="42064"/>
                </a:moveTo>
                <a:cubicBezTo>
                  <a:pt x="56817" y="42064"/>
                  <a:pt x="56775" y="42081"/>
                  <a:pt x="56750" y="42081"/>
                </a:cubicBezTo>
                <a:cubicBezTo>
                  <a:pt x="56674" y="42118"/>
                  <a:pt x="56636" y="42194"/>
                  <a:pt x="56636" y="42270"/>
                </a:cubicBezTo>
                <a:cubicBezTo>
                  <a:pt x="56636" y="42345"/>
                  <a:pt x="56674" y="42497"/>
                  <a:pt x="56825" y="42534"/>
                </a:cubicBezTo>
                <a:cubicBezTo>
                  <a:pt x="56863" y="42534"/>
                  <a:pt x="56977" y="42534"/>
                  <a:pt x="57015" y="42459"/>
                </a:cubicBezTo>
                <a:lnTo>
                  <a:pt x="56939" y="42307"/>
                </a:lnTo>
                <a:cubicBezTo>
                  <a:pt x="56939" y="42307"/>
                  <a:pt x="56939" y="42270"/>
                  <a:pt x="56939" y="42270"/>
                </a:cubicBezTo>
                <a:cubicBezTo>
                  <a:pt x="56939" y="42307"/>
                  <a:pt x="56977" y="42307"/>
                  <a:pt x="56977" y="42383"/>
                </a:cubicBezTo>
                <a:cubicBezTo>
                  <a:pt x="57015" y="42345"/>
                  <a:pt x="57052" y="42307"/>
                  <a:pt x="57052" y="42232"/>
                </a:cubicBezTo>
                <a:cubicBezTo>
                  <a:pt x="57052" y="42194"/>
                  <a:pt x="57052" y="42156"/>
                  <a:pt x="57015" y="42118"/>
                </a:cubicBezTo>
                <a:lnTo>
                  <a:pt x="56939" y="42081"/>
                </a:lnTo>
                <a:cubicBezTo>
                  <a:pt x="56914" y="42068"/>
                  <a:pt x="56888" y="42064"/>
                  <a:pt x="56865" y="42064"/>
                </a:cubicBezTo>
                <a:close/>
                <a:moveTo>
                  <a:pt x="89680" y="42081"/>
                </a:moveTo>
                <a:lnTo>
                  <a:pt x="89491" y="42156"/>
                </a:lnTo>
                <a:cubicBezTo>
                  <a:pt x="89491" y="42156"/>
                  <a:pt x="89529" y="42118"/>
                  <a:pt x="89529" y="42118"/>
                </a:cubicBezTo>
                <a:lnTo>
                  <a:pt x="89491" y="42118"/>
                </a:lnTo>
                <a:cubicBezTo>
                  <a:pt x="89416" y="42156"/>
                  <a:pt x="89189" y="42194"/>
                  <a:pt x="89264" y="42421"/>
                </a:cubicBezTo>
                <a:lnTo>
                  <a:pt x="89340" y="42497"/>
                </a:lnTo>
                <a:cubicBezTo>
                  <a:pt x="89378" y="42497"/>
                  <a:pt x="89378" y="42534"/>
                  <a:pt x="89378" y="42534"/>
                </a:cubicBezTo>
                <a:cubicBezTo>
                  <a:pt x="89453" y="42534"/>
                  <a:pt x="89529" y="42572"/>
                  <a:pt x="89642" y="42572"/>
                </a:cubicBezTo>
                <a:lnTo>
                  <a:pt x="89756" y="42383"/>
                </a:lnTo>
                <a:cubicBezTo>
                  <a:pt x="89756" y="42383"/>
                  <a:pt x="89756" y="42383"/>
                  <a:pt x="89794" y="42345"/>
                </a:cubicBezTo>
                <a:cubicBezTo>
                  <a:pt x="89794" y="42307"/>
                  <a:pt x="89832" y="42270"/>
                  <a:pt x="89832" y="42232"/>
                </a:cubicBezTo>
                <a:cubicBezTo>
                  <a:pt x="89832" y="42194"/>
                  <a:pt x="89794" y="42118"/>
                  <a:pt x="89680" y="42081"/>
                </a:cubicBezTo>
                <a:close/>
                <a:moveTo>
                  <a:pt x="4136" y="42216"/>
                </a:moveTo>
                <a:cubicBezTo>
                  <a:pt x="4109" y="42216"/>
                  <a:pt x="4079" y="42221"/>
                  <a:pt x="4046" y="42232"/>
                </a:cubicBezTo>
                <a:lnTo>
                  <a:pt x="3933" y="42345"/>
                </a:lnTo>
                <a:lnTo>
                  <a:pt x="3933" y="42459"/>
                </a:lnTo>
                <a:cubicBezTo>
                  <a:pt x="3933" y="42497"/>
                  <a:pt x="3933" y="42534"/>
                  <a:pt x="4008" y="42572"/>
                </a:cubicBezTo>
                <a:cubicBezTo>
                  <a:pt x="4008" y="42610"/>
                  <a:pt x="4084" y="42610"/>
                  <a:pt x="4159" y="42610"/>
                </a:cubicBezTo>
                <a:lnTo>
                  <a:pt x="4235" y="42497"/>
                </a:lnTo>
                <a:lnTo>
                  <a:pt x="4273" y="42497"/>
                </a:lnTo>
                <a:cubicBezTo>
                  <a:pt x="4235" y="42534"/>
                  <a:pt x="4235" y="42572"/>
                  <a:pt x="4235" y="42572"/>
                </a:cubicBezTo>
                <a:cubicBezTo>
                  <a:pt x="4273" y="42534"/>
                  <a:pt x="4424" y="42534"/>
                  <a:pt x="4424" y="42421"/>
                </a:cubicBezTo>
                <a:lnTo>
                  <a:pt x="4311" y="42270"/>
                </a:lnTo>
                <a:lnTo>
                  <a:pt x="4273" y="42270"/>
                </a:lnTo>
                <a:cubicBezTo>
                  <a:pt x="4246" y="42243"/>
                  <a:pt x="4201" y="42216"/>
                  <a:pt x="4136" y="42216"/>
                </a:cubicBezTo>
                <a:close/>
                <a:moveTo>
                  <a:pt x="16523" y="42156"/>
                </a:moveTo>
                <a:cubicBezTo>
                  <a:pt x="16371" y="42156"/>
                  <a:pt x="16258" y="42270"/>
                  <a:pt x="16258" y="42383"/>
                </a:cubicBezTo>
                <a:lnTo>
                  <a:pt x="16409" y="42383"/>
                </a:lnTo>
                <a:cubicBezTo>
                  <a:pt x="16523" y="42421"/>
                  <a:pt x="16523" y="42421"/>
                  <a:pt x="16598" y="42421"/>
                </a:cubicBezTo>
                <a:cubicBezTo>
                  <a:pt x="16636" y="42421"/>
                  <a:pt x="16636" y="42459"/>
                  <a:pt x="16636" y="42459"/>
                </a:cubicBezTo>
                <a:cubicBezTo>
                  <a:pt x="16636" y="42459"/>
                  <a:pt x="16636" y="42459"/>
                  <a:pt x="16636" y="42421"/>
                </a:cubicBezTo>
                <a:cubicBezTo>
                  <a:pt x="16674" y="42421"/>
                  <a:pt x="16712" y="42421"/>
                  <a:pt x="16787" y="42459"/>
                </a:cubicBezTo>
                <a:cubicBezTo>
                  <a:pt x="16787" y="42459"/>
                  <a:pt x="16749" y="42421"/>
                  <a:pt x="16749" y="42421"/>
                </a:cubicBezTo>
                <a:lnTo>
                  <a:pt x="16863" y="42421"/>
                </a:lnTo>
                <a:lnTo>
                  <a:pt x="16863" y="42497"/>
                </a:lnTo>
                <a:lnTo>
                  <a:pt x="17014" y="42610"/>
                </a:lnTo>
                <a:cubicBezTo>
                  <a:pt x="17127" y="42610"/>
                  <a:pt x="17165" y="42648"/>
                  <a:pt x="17165" y="42648"/>
                </a:cubicBezTo>
                <a:lnTo>
                  <a:pt x="17392" y="42534"/>
                </a:lnTo>
                <a:cubicBezTo>
                  <a:pt x="17354" y="42383"/>
                  <a:pt x="17241" y="42270"/>
                  <a:pt x="17052" y="42232"/>
                </a:cubicBezTo>
                <a:lnTo>
                  <a:pt x="16901" y="42345"/>
                </a:lnTo>
                <a:cubicBezTo>
                  <a:pt x="16863" y="42307"/>
                  <a:pt x="16825" y="42270"/>
                  <a:pt x="16749" y="42232"/>
                </a:cubicBezTo>
                <a:cubicBezTo>
                  <a:pt x="16674" y="42194"/>
                  <a:pt x="16598" y="42156"/>
                  <a:pt x="16523" y="42156"/>
                </a:cubicBezTo>
                <a:close/>
                <a:moveTo>
                  <a:pt x="23366" y="41816"/>
                </a:moveTo>
                <a:lnTo>
                  <a:pt x="23215" y="41929"/>
                </a:lnTo>
                <a:cubicBezTo>
                  <a:pt x="23177" y="41929"/>
                  <a:pt x="23177" y="41967"/>
                  <a:pt x="23139" y="42005"/>
                </a:cubicBezTo>
                <a:lnTo>
                  <a:pt x="23252" y="42156"/>
                </a:lnTo>
                <a:cubicBezTo>
                  <a:pt x="23290" y="42156"/>
                  <a:pt x="23328" y="42194"/>
                  <a:pt x="23366" y="42194"/>
                </a:cubicBezTo>
                <a:lnTo>
                  <a:pt x="23479" y="42118"/>
                </a:lnTo>
                <a:lnTo>
                  <a:pt x="23404" y="42194"/>
                </a:lnTo>
                <a:cubicBezTo>
                  <a:pt x="23404" y="42270"/>
                  <a:pt x="23404" y="42270"/>
                  <a:pt x="23441" y="42307"/>
                </a:cubicBezTo>
                <a:cubicBezTo>
                  <a:pt x="23479" y="42383"/>
                  <a:pt x="23517" y="42421"/>
                  <a:pt x="23517" y="42459"/>
                </a:cubicBezTo>
                <a:cubicBezTo>
                  <a:pt x="23555" y="42497"/>
                  <a:pt x="23555" y="42497"/>
                  <a:pt x="23555" y="42534"/>
                </a:cubicBezTo>
                <a:lnTo>
                  <a:pt x="23706" y="42610"/>
                </a:lnTo>
                <a:cubicBezTo>
                  <a:pt x="23819" y="42610"/>
                  <a:pt x="23895" y="42610"/>
                  <a:pt x="23933" y="42648"/>
                </a:cubicBezTo>
                <a:lnTo>
                  <a:pt x="24046" y="42610"/>
                </a:lnTo>
                <a:lnTo>
                  <a:pt x="24084" y="42648"/>
                </a:lnTo>
                <a:cubicBezTo>
                  <a:pt x="24117" y="42659"/>
                  <a:pt x="24153" y="42666"/>
                  <a:pt x="24189" y="42666"/>
                </a:cubicBezTo>
                <a:cubicBezTo>
                  <a:pt x="24279" y="42666"/>
                  <a:pt x="24371" y="42620"/>
                  <a:pt x="24424" y="42459"/>
                </a:cubicBezTo>
                <a:lnTo>
                  <a:pt x="24424" y="42459"/>
                </a:lnTo>
                <a:cubicBezTo>
                  <a:pt x="24424" y="42459"/>
                  <a:pt x="24387" y="42459"/>
                  <a:pt x="24387" y="42497"/>
                </a:cubicBezTo>
                <a:lnTo>
                  <a:pt x="24349" y="42270"/>
                </a:lnTo>
                <a:lnTo>
                  <a:pt x="24311" y="42270"/>
                </a:lnTo>
                <a:cubicBezTo>
                  <a:pt x="24257" y="42243"/>
                  <a:pt x="24204" y="42216"/>
                  <a:pt x="24137" y="42216"/>
                </a:cubicBezTo>
                <a:cubicBezTo>
                  <a:pt x="24109" y="42216"/>
                  <a:pt x="24079" y="42221"/>
                  <a:pt x="24046" y="42232"/>
                </a:cubicBezTo>
                <a:lnTo>
                  <a:pt x="24008" y="42270"/>
                </a:lnTo>
                <a:cubicBezTo>
                  <a:pt x="23971" y="42232"/>
                  <a:pt x="23971" y="42232"/>
                  <a:pt x="23933" y="42232"/>
                </a:cubicBezTo>
                <a:cubicBezTo>
                  <a:pt x="23857" y="42194"/>
                  <a:pt x="23819" y="42194"/>
                  <a:pt x="23744" y="42194"/>
                </a:cubicBezTo>
                <a:cubicBezTo>
                  <a:pt x="23744" y="42156"/>
                  <a:pt x="23706" y="42156"/>
                  <a:pt x="23706" y="42118"/>
                </a:cubicBezTo>
                <a:cubicBezTo>
                  <a:pt x="23630" y="42118"/>
                  <a:pt x="23593" y="42081"/>
                  <a:pt x="23555" y="42081"/>
                </a:cubicBezTo>
                <a:cubicBezTo>
                  <a:pt x="23555" y="42081"/>
                  <a:pt x="23593" y="42043"/>
                  <a:pt x="23593" y="42005"/>
                </a:cubicBezTo>
                <a:lnTo>
                  <a:pt x="23479" y="41854"/>
                </a:lnTo>
                <a:cubicBezTo>
                  <a:pt x="23441" y="41854"/>
                  <a:pt x="23441" y="41816"/>
                  <a:pt x="23366" y="41816"/>
                </a:cubicBezTo>
                <a:close/>
                <a:moveTo>
                  <a:pt x="22761" y="42686"/>
                </a:moveTo>
                <a:cubicBezTo>
                  <a:pt x="22781" y="42686"/>
                  <a:pt x="22790" y="42696"/>
                  <a:pt x="22795" y="42706"/>
                </a:cubicBezTo>
                <a:lnTo>
                  <a:pt x="22795" y="42706"/>
                </a:lnTo>
                <a:lnTo>
                  <a:pt x="22761" y="42686"/>
                </a:lnTo>
                <a:close/>
                <a:moveTo>
                  <a:pt x="11305" y="41589"/>
                </a:moveTo>
                <a:lnTo>
                  <a:pt x="11154" y="41740"/>
                </a:lnTo>
                <a:cubicBezTo>
                  <a:pt x="11154" y="41778"/>
                  <a:pt x="11154" y="41816"/>
                  <a:pt x="10927" y="41816"/>
                </a:cubicBezTo>
                <a:lnTo>
                  <a:pt x="10814" y="41816"/>
                </a:lnTo>
                <a:lnTo>
                  <a:pt x="10738" y="41929"/>
                </a:lnTo>
                <a:cubicBezTo>
                  <a:pt x="10738" y="42005"/>
                  <a:pt x="10738" y="42081"/>
                  <a:pt x="10776" y="42118"/>
                </a:cubicBezTo>
                <a:cubicBezTo>
                  <a:pt x="10776" y="42156"/>
                  <a:pt x="10776" y="42156"/>
                  <a:pt x="10776" y="42194"/>
                </a:cubicBezTo>
                <a:lnTo>
                  <a:pt x="10738" y="42232"/>
                </a:lnTo>
                <a:cubicBezTo>
                  <a:pt x="10700" y="42345"/>
                  <a:pt x="10738" y="42421"/>
                  <a:pt x="10776" y="42497"/>
                </a:cubicBezTo>
                <a:cubicBezTo>
                  <a:pt x="10776" y="42497"/>
                  <a:pt x="10814" y="42534"/>
                  <a:pt x="10776" y="42572"/>
                </a:cubicBezTo>
                <a:lnTo>
                  <a:pt x="10965" y="42723"/>
                </a:lnTo>
                <a:cubicBezTo>
                  <a:pt x="11003" y="42686"/>
                  <a:pt x="11003" y="42686"/>
                  <a:pt x="11003" y="42686"/>
                </a:cubicBezTo>
                <a:cubicBezTo>
                  <a:pt x="11040" y="42723"/>
                  <a:pt x="11040" y="42761"/>
                  <a:pt x="11040" y="42761"/>
                </a:cubicBezTo>
                <a:lnTo>
                  <a:pt x="11154" y="42875"/>
                </a:lnTo>
                <a:cubicBezTo>
                  <a:pt x="11214" y="42887"/>
                  <a:pt x="11268" y="42892"/>
                  <a:pt x="11318" y="42892"/>
                </a:cubicBezTo>
                <a:cubicBezTo>
                  <a:pt x="11579" y="42892"/>
                  <a:pt x="11701" y="42743"/>
                  <a:pt x="11797" y="42648"/>
                </a:cubicBezTo>
                <a:cubicBezTo>
                  <a:pt x="11816" y="42667"/>
                  <a:pt x="11844" y="42676"/>
                  <a:pt x="11872" y="42676"/>
                </a:cubicBezTo>
                <a:cubicBezTo>
                  <a:pt x="11901" y="42676"/>
                  <a:pt x="11929" y="42667"/>
                  <a:pt x="11948" y="42648"/>
                </a:cubicBezTo>
                <a:lnTo>
                  <a:pt x="12023" y="42534"/>
                </a:lnTo>
                <a:cubicBezTo>
                  <a:pt x="12023" y="42270"/>
                  <a:pt x="11986" y="41665"/>
                  <a:pt x="11305" y="41589"/>
                </a:cubicBezTo>
                <a:close/>
                <a:moveTo>
                  <a:pt x="22609" y="42529"/>
                </a:moveTo>
                <a:cubicBezTo>
                  <a:pt x="22370" y="42529"/>
                  <a:pt x="22307" y="42689"/>
                  <a:pt x="22307" y="42723"/>
                </a:cubicBezTo>
                <a:lnTo>
                  <a:pt x="22383" y="42875"/>
                </a:lnTo>
                <a:lnTo>
                  <a:pt x="22534" y="42988"/>
                </a:lnTo>
                <a:lnTo>
                  <a:pt x="22610" y="42988"/>
                </a:lnTo>
                <a:cubicBezTo>
                  <a:pt x="22685" y="42988"/>
                  <a:pt x="22799" y="42988"/>
                  <a:pt x="22874" y="42950"/>
                </a:cubicBezTo>
                <a:cubicBezTo>
                  <a:pt x="22912" y="42912"/>
                  <a:pt x="22950" y="42875"/>
                  <a:pt x="22950" y="42799"/>
                </a:cubicBezTo>
                <a:lnTo>
                  <a:pt x="22799" y="42708"/>
                </a:lnTo>
                <a:lnTo>
                  <a:pt x="22799" y="42708"/>
                </a:lnTo>
                <a:cubicBezTo>
                  <a:pt x="22799" y="42686"/>
                  <a:pt x="22799" y="42686"/>
                  <a:pt x="22799" y="42686"/>
                </a:cubicBezTo>
                <a:lnTo>
                  <a:pt x="22685" y="42534"/>
                </a:lnTo>
                <a:cubicBezTo>
                  <a:pt x="22658" y="42531"/>
                  <a:pt x="22633" y="42529"/>
                  <a:pt x="22609" y="42529"/>
                </a:cubicBezTo>
                <a:close/>
                <a:moveTo>
                  <a:pt x="26074" y="42317"/>
                </a:moveTo>
                <a:cubicBezTo>
                  <a:pt x="26031" y="42317"/>
                  <a:pt x="25993" y="42326"/>
                  <a:pt x="25974" y="42345"/>
                </a:cubicBezTo>
                <a:cubicBezTo>
                  <a:pt x="25861" y="42383"/>
                  <a:pt x="25823" y="42459"/>
                  <a:pt x="25861" y="42572"/>
                </a:cubicBezTo>
                <a:cubicBezTo>
                  <a:pt x="25785" y="42534"/>
                  <a:pt x="25748" y="42534"/>
                  <a:pt x="25710" y="42534"/>
                </a:cubicBezTo>
                <a:lnTo>
                  <a:pt x="25559" y="42610"/>
                </a:lnTo>
                <a:cubicBezTo>
                  <a:pt x="25559" y="42648"/>
                  <a:pt x="25559" y="42648"/>
                  <a:pt x="25521" y="42648"/>
                </a:cubicBezTo>
                <a:cubicBezTo>
                  <a:pt x="25521" y="42686"/>
                  <a:pt x="25483" y="42799"/>
                  <a:pt x="25483" y="42875"/>
                </a:cubicBezTo>
                <a:lnTo>
                  <a:pt x="25634" y="42988"/>
                </a:lnTo>
                <a:lnTo>
                  <a:pt x="25937" y="42988"/>
                </a:lnTo>
                <a:lnTo>
                  <a:pt x="26050" y="42875"/>
                </a:lnTo>
                <a:cubicBezTo>
                  <a:pt x="26088" y="42875"/>
                  <a:pt x="26088" y="42837"/>
                  <a:pt x="26088" y="42799"/>
                </a:cubicBezTo>
                <a:cubicBezTo>
                  <a:pt x="26088" y="42761"/>
                  <a:pt x="26088" y="42761"/>
                  <a:pt x="26050" y="42723"/>
                </a:cubicBezTo>
                <a:lnTo>
                  <a:pt x="26088" y="42723"/>
                </a:lnTo>
                <a:lnTo>
                  <a:pt x="26126" y="42648"/>
                </a:lnTo>
                <a:lnTo>
                  <a:pt x="26088" y="42648"/>
                </a:lnTo>
                <a:lnTo>
                  <a:pt x="26239" y="42534"/>
                </a:lnTo>
                <a:lnTo>
                  <a:pt x="26239" y="42459"/>
                </a:lnTo>
                <a:lnTo>
                  <a:pt x="26201" y="42345"/>
                </a:lnTo>
                <a:cubicBezTo>
                  <a:pt x="26164" y="42326"/>
                  <a:pt x="26116" y="42317"/>
                  <a:pt x="26074" y="42317"/>
                </a:cubicBezTo>
                <a:close/>
                <a:moveTo>
                  <a:pt x="26559" y="43068"/>
                </a:moveTo>
                <a:lnTo>
                  <a:pt x="26560" y="43070"/>
                </a:lnTo>
                <a:lnTo>
                  <a:pt x="26560" y="43070"/>
                </a:lnTo>
                <a:cubicBezTo>
                  <a:pt x="26565" y="43073"/>
                  <a:pt x="26571" y="43077"/>
                  <a:pt x="26575" y="43083"/>
                </a:cubicBezTo>
                <a:lnTo>
                  <a:pt x="26575" y="43083"/>
                </a:lnTo>
                <a:cubicBezTo>
                  <a:pt x="26572" y="43075"/>
                  <a:pt x="26565" y="43070"/>
                  <a:pt x="26559" y="43068"/>
                </a:cubicBezTo>
                <a:close/>
                <a:moveTo>
                  <a:pt x="44573" y="42678"/>
                </a:moveTo>
                <a:cubicBezTo>
                  <a:pt x="44551" y="42678"/>
                  <a:pt x="44527" y="42680"/>
                  <a:pt x="44500" y="42686"/>
                </a:cubicBezTo>
                <a:lnTo>
                  <a:pt x="44425" y="42799"/>
                </a:lnTo>
                <a:lnTo>
                  <a:pt x="44425" y="43026"/>
                </a:lnTo>
                <a:lnTo>
                  <a:pt x="44538" y="43139"/>
                </a:lnTo>
                <a:cubicBezTo>
                  <a:pt x="44565" y="43143"/>
                  <a:pt x="44590" y="43144"/>
                  <a:pt x="44614" y="43144"/>
                </a:cubicBezTo>
                <a:cubicBezTo>
                  <a:pt x="44853" y="43144"/>
                  <a:pt x="44916" y="42981"/>
                  <a:pt x="44916" y="42912"/>
                </a:cubicBezTo>
                <a:lnTo>
                  <a:pt x="44803" y="42799"/>
                </a:lnTo>
                <a:cubicBezTo>
                  <a:pt x="44770" y="42766"/>
                  <a:pt x="44710" y="42678"/>
                  <a:pt x="44573" y="42678"/>
                </a:cubicBezTo>
                <a:close/>
                <a:moveTo>
                  <a:pt x="62923" y="42644"/>
                </a:moveTo>
                <a:cubicBezTo>
                  <a:pt x="62908" y="42644"/>
                  <a:pt x="62892" y="42645"/>
                  <a:pt x="62875" y="42648"/>
                </a:cubicBezTo>
                <a:cubicBezTo>
                  <a:pt x="62761" y="42648"/>
                  <a:pt x="62610" y="42686"/>
                  <a:pt x="62610" y="42950"/>
                </a:cubicBezTo>
                <a:lnTo>
                  <a:pt x="62610" y="43064"/>
                </a:lnTo>
                <a:lnTo>
                  <a:pt x="62723" y="43177"/>
                </a:lnTo>
                <a:cubicBezTo>
                  <a:pt x="62768" y="43188"/>
                  <a:pt x="62806" y="43193"/>
                  <a:pt x="62839" y="43193"/>
                </a:cubicBezTo>
                <a:cubicBezTo>
                  <a:pt x="62919" y="43193"/>
                  <a:pt x="62972" y="43166"/>
                  <a:pt x="63026" y="43139"/>
                </a:cubicBezTo>
                <a:lnTo>
                  <a:pt x="63177" y="42950"/>
                </a:lnTo>
                <a:cubicBezTo>
                  <a:pt x="63177" y="42950"/>
                  <a:pt x="63177" y="42912"/>
                  <a:pt x="63139" y="42912"/>
                </a:cubicBezTo>
                <a:cubicBezTo>
                  <a:pt x="63139" y="42843"/>
                  <a:pt x="63107" y="42644"/>
                  <a:pt x="62923" y="42644"/>
                </a:cubicBezTo>
                <a:close/>
                <a:moveTo>
                  <a:pt x="21627" y="42912"/>
                </a:moveTo>
                <a:cubicBezTo>
                  <a:pt x="21400" y="42912"/>
                  <a:pt x="21286" y="42988"/>
                  <a:pt x="21324" y="43139"/>
                </a:cubicBezTo>
                <a:lnTo>
                  <a:pt x="21475" y="43253"/>
                </a:lnTo>
                <a:lnTo>
                  <a:pt x="21589" y="43253"/>
                </a:lnTo>
                <a:lnTo>
                  <a:pt x="21740" y="43139"/>
                </a:lnTo>
                <a:cubicBezTo>
                  <a:pt x="21740" y="43101"/>
                  <a:pt x="21778" y="43101"/>
                  <a:pt x="21778" y="43026"/>
                </a:cubicBezTo>
                <a:lnTo>
                  <a:pt x="21627" y="42912"/>
                </a:lnTo>
                <a:close/>
                <a:moveTo>
                  <a:pt x="89227" y="42610"/>
                </a:moveTo>
                <a:lnTo>
                  <a:pt x="89000" y="42723"/>
                </a:lnTo>
                <a:cubicBezTo>
                  <a:pt x="89000" y="42723"/>
                  <a:pt x="89000" y="42723"/>
                  <a:pt x="89000" y="42761"/>
                </a:cubicBezTo>
                <a:cubicBezTo>
                  <a:pt x="88962" y="42799"/>
                  <a:pt x="88962" y="42799"/>
                  <a:pt x="88962" y="42875"/>
                </a:cubicBezTo>
                <a:cubicBezTo>
                  <a:pt x="88849" y="42875"/>
                  <a:pt x="88697" y="42950"/>
                  <a:pt x="88697" y="43101"/>
                </a:cubicBezTo>
                <a:lnTo>
                  <a:pt x="88697" y="43139"/>
                </a:lnTo>
                <a:lnTo>
                  <a:pt x="88924" y="43253"/>
                </a:lnTo>
                <a:cubicBezTo>
                  <a:pt x="88962" y="43253"/>
                  <a:pt x="89038" y="43290"/>
                  <a:pt x="89151" y="43290"/>
                </a:cubicBezTo>
                <a:lnTo>
                  <a:pt x="89264" y="43177"/>
                </a:lnTo>
                <a:lnTo>
                  <a:pt x="89264" y="43139"/>
                </a:lnTo>
                <a:cubicBezTo>
                  <a:pt x="89264" y="43101"/>
                  <a:pt x="89264" y="43101"/>
                  <a:pt x="89264" y="43064"/>
                </a:cubicBezTo>
                <a:lnTo>
                  <a:pt x="89302" y="43064"/>
                </a:lnTo>
                <a:cubicBezTo>
                  <a:pt x="89416" y="43026"/>
                  <a:pt x="89529" y="42912"/>
                  <a:pt x="89529" y="42799"/>
                </a:cubicBezTo>
                <a:cubicBezTo>
                  <a:pt x="89529" y="42723"/>
                  <a:pt x="89491" y="42648"/>
                  <a:pt x="89416" y="42610"/>
                </a:cubicBezTo>
                <a:lnTo>
                  <a:pt x="89189" y="42686"/>
                </a:lnTo>
                <a:cubicBezTo>
                  <a:pt x="89189" y="42659"/>
                  <a:pt x="89208" y="42632"/>
                  <a:pt x="89232" y="42632"/>
                </a:cubicBezTo>
                <a:cubicBezTo>
                  <a:pt x="89242" y="42632"/>
                  <a:pt x="89253" y="42637"/>
                  <a:pt x="89264" y="42648"/>
                </a:cubicBezTo>
                <a:cubicBezTo>
                  <a:pt x="89264" y="42648"/>
                  <a:pt x="89227" y="42610"/>
                  <a:pt x="89227" y="42610"/>
                </a:cubicBezTo>
                <a:close/>
                <a:moveTo>
                  <a:pt x="26353" y="42912"/>
                </a:moveTo>
                <a:cubicBezTo>
                  <a:pt x="26164" y="42912"/>
                  <a:pt x="26164" y="43026"/>
                  <a:pt x="26164" y="43064"/>
                </a:cubicBezTo>
                <a:lnTo>
                  <a:pt x="26164" y="43101"/>
                </a:lnTo>
                <a:lnTo>
                  <a:pt x="26277" y="43177"/>
                </a:lnTo>
                <a:lnTo>
                  <a:pt x="26239" y="43177"/>
                </a:lnTo>
                <a:cubicBezTo>
                  <a:pt x="26270" y="43270"/>
                  <a:pt x="26327" y="43338"/>
                  <a:pt x="26430" y="43338"/>
                </a:cubicBezTo>
                <a:cubicBezTo>
                  <a:pt x="26453" y="43338"/>
                  <a:pt x="26477" y="43335"/>
                  <a:pt x="26504" y="43328"/>
                </a:cubicBezTo>
                <a:lnTo>
                  <a:pt x="26617" y="43215"/>
                </a:lnTo>
                <a:cubicBezTo>
                  <a:pt x="26617" y="43163"/>
                  <a:pt x="26599" y="43110"/>
                  <a:pt x="26575" y="43083"/>
                </a:cubicBezTo>
                <a:lnTo>
                  <a:pt x="26575" y="43083"/>
                </a:lnTo>
                <a:cubicBezTo>
                  <a:pt x="26578" y="43088"/>
                  <a:pt x="26579" y="43094"/>
                  <a:pt x="26579" y="43101"/>
                </a:cubicBezTo>
                <a:lnTo>
                  <a:pt x="26560" y="43070"/>
                </a:lnTo>
                <a:lnTo>
                  <a:pt x="26560" y="43070"/>
                </a:lnTo>
                <a:cubicBezTo>
                  <a:pt x="26556" y="43067"/>
                  <a:pt x="26551" y="43065"/>
                  <a:pt x="26547" y="43064"/>
                </a:cubicBezTo>
                <a:lnTo>
                  <a:pt x="26547" y="43064"/>
                </a:lnTo>
                <a:cubicBezTo>
                  <a:pt x="26550" y="43065"/>
                  <a:pt x="26555" y="43066"/>
                  <a:pt x="26559" y="43068"/>
                </a:cubicBezTo>
                <a:lnTo>
                  <a:pt x="26559" y="43068"/>
                </a:lnTo>
                <a:lnTo>
                  <a:pt x="26466" y="42912"/>
                </a:lnTo>
                <a:close/>
                <a:moveTo>
                  <a:pt x="20190" y="42875"/>
                </a:moveTo>
                <a:cubicBezTo>
                  <a:pt x="20001" y="42875"/>
                  <a:pt x="19887" y="42988"/>
                  <a:pt x="19887" y="43101"/>
                </a:cubicBezTo>
                <a:lnTo>
                  <a:pt x="20039" y="43101"/>
                </a:lnTo>
                <a:cubicBezTo>
                  <a:pt x="20114" y="43177"/>
                  <a:pt x="20190" y="43177"/>
                  <a:pt x="20341" y="43177"/>
                </a:cubicBezTo>
                <a:cubicBezTo>
                  <a:pt x="20341" y="43139"/>
                  <a:pt x="20303" y="43139"/>
                  <a:pt x="20303" y="43139"/>
                </a:cubicBezTo>
                <a:lnTo>
                  <a:pt x="20341" y="43139"/>
                </a:lnTo>
                <a:lnTo>
                  <a:pt x="20379" y="43253"/>
                </a:lnTo>
                <a:cubicBezTo>
                  <a:pt x="20432" y="43306"/>
                  <a:pt x="20618" y="43360"/>
                  <a:pt x="20789" y="43360"/>
                </a:cubicBezTo>
                <a:cubicBezTo>
                  <a:pt x="20860" y="43360"/>
                  <a:pt x="20928" y="43350"/>
                  <a:pt x="20984" y="43328"/>
                </a:cubicBezTo>
                <a:cubicBezTo>
                  <a:pt x="21097" y="43290"/>
                  <a:pt x="21135" y="43215"/>
                  <a:pt x="21135" y="43139"/>
                </a:cubicBezTo>
                <a:lnTo>
                  <a:pt x="21135" y="43101"/>
                </a:lnTo>
                <a:lnTo>
                  <a:pt x="20984" y="42988"/>
                </a:lnTo>
                <a:lnTo>
                  <a:pt x="20946" y="42988"/>
                </a:lnTo>
                <a:cubicBezTo>
                  <a:pt x="20881" y="42988"/>
                  <a:pt x="20779" y="42963"/>
                  <a:pt x="20676" y="42963"/>
                </a:cubicBezTo>
                <a:cubicBezTo>
                  <a:pt x="20598" y="42963"/>
                  <a:pt x="20519" y="42977"/>
                  <a:pt x="20455" y="43026"/>
                </a:cubicBezTo>
                <a:cubicBezTo>
                  <a:pt x="20417" y="42988"/>
                  <a:pt x="20417" y="42950"/>
                  <a:pt x="20379" y="42950"/>
                </a:cubicBezTo>
                <a:cubicBezTo>
                  <a:pt x="20341" y="42875"/>
                  <a:pt x="20266" y="42875"/>
                  <a:pt x="20190" y="42875"/>
                </a:cubicBezTo>
                <a:close/>
                <a:moveTo>
                  <a:pt x="56580" y="43404"/>
                </a:moveTo>
                <a:cubicBezTo>
                  <a:pt x="56514" y="43404"/>
                  <a:pt x="56447" y="43442"/>
                  <a:pt x="56485" y="43517"/>
                </a:cubicBezTo>
                <a:lnTo>
                  <a:pt x="56674" y="43517"/>
                </a:lnTo>
                <a:cubicBezTo>
                  <a:pt x="56712" y="43442"/>
                  <a:pt x="56646" y="43404"/>
                  <a:pt x="56580" y="43404"/>
                </a:cubicBezTo>
                <a:close/>
                <a:moveTo>
                  <a:pt x="81854" y="43101"/>
                </a:moveTo>
                <a:cubicBezTo>
                  <a:pt x="81741" y="43139"/>
                  <a:pt x="81476" y="43139"/>
                  <a:pt x="81476" y="43366"/>
                </a:cubicBezTo>
                <a:lnTo>
                  <a:pt x="81514" y="43480"/>
                </a:lnTo>
                <a:cubicBezTo>
                  <a:pt x="81589" y="43517"/>
                  <a:pt x="81665" y="43517"/>
                  <a:pt x="81703" y="43517"/>
                </a:cubicBezTo>
                <a:cubicBezTo>
                  <a:pt x="81816" y="43517"/>
                  <a:pt x="81930" y="43442"/>
                  <a:pt x="82005" y="43366"/>
                </a:cubicBezTo>
                <a:cubicBezTo>
                  <a:pt x="82005" y="43366"/>
                  <a:pt x="82043" y="43328"/>
                  <a:pt x="82043" y="43328"/>
                </a:cubicBezTo>
                <a:lnTo>
                  <a:pt x="81930" y="43101"/>
                </a:lnTo>
                <a:close/>
                <a:moveTo>
                  <a:pt x="9716" y="43160"/>
                </a:moveTo>
                <a:cubicBezTo>
                  <a:pt x="9692" y="43160"/>
                  <a:pt x="9667" y="43164"/>
                  <a:pt x="9642" y="43177"/>
                </a:cubicBezTo>
                <a:lnTo>
                  <a:pt x="9528" y="43290"/>
                </a:lnTo>
                <a:lnTo>
                  <a:pt x="9528" y="43366"/>
                </a:lnTo>
                <a:lnTo>
                  <a:pt x="9642" y="43480"/>
                </a:lnTo>
                <a:cubicBezTo>
                  <a:pt x="9679" y="43517"/>
                  <a:pt x="9717" y="43517"/>
                  <a:pt x="9755" y="43555"/>
                </a:cubicBezTo>
                <a:lnTo>
                  <a:pt x="9906" y="43404"/>
                </a:lnTo>
                <a:cubicBezTo>
                  <a:pt x="9906" y="43328"/>
                  <a:pt x="9906" y="43253"/>
                  <a:pt x="9831" y="43177"/>
                </a:cubicBezTo>
                <a:cubicBezTo>
                  <a:pt x="9805" y="43177"/>
                  <a:pt x="9763" y="43160"/>
                  <a:pt x="9716" y="43160"/>
                </a:cubicBezTo>
                <a:close/>
                <a:moveTo>
                  <a:pt x="79813" y="43139"/>
                </a:moveTo>
                <a:cubicBezTo>
                  <a:pt x="79661" y="43139"/>
                  <a:pt x="79548" y="43215"/>
                  <a:pt x="79510" y="43328"/>
                </a:cubicBezTo>
                <a:lnTo>
                  <a:pt x="79623" y="43480"/>
                </a:lnTo>
                <a:cubicBezTo>
                  <a:pt x="79623" y="43517"/>
                  <a:pt x="79661" y="43517"/>
                  <a:pt x="79699" y="43555"/>
                </a:cubicBezTo>
                <a:lnTo>
                  <a:pt x="79888" y="43442"/>
                </a:lnTo>
                <a:cubicBezTo>
                  <a:pt x="79926" y="43404"/>
                  <a:pt x="79964" y="43366"/>
                  <a:pt x="79964" y="43290"/>
                </a:cubicBezTo>
                <a:lnTo>
                  <a:pt x="79926" y="43253"/>
                </a:lnTo>
                <a:lnTo>
                  <a:pt x="79813" y="43139"/>
                </a:lnTo>
                <a:close/>
                <a:moveTo>
                  <a:pt x="8507" y="42648"/>
                </a:moveTo>
                <a:cubicBezTo>
                  <a:pt x="8356" y="42723"/>
                  <a:pt x="8280" y="42837"/>
                  <a:pt x="8205" y="42950"/>
                </a:cubicBezTo>
                <a:cubicBezTo>
                  <a:pt x="8205" y="42988"/>
                  <a:pt x="8167" y="43026"/>
                  <a:pt x="8167" y="43064"/>
                </a:cubicBezTo>
                <a:lnTo>
                  <a:pt x="8205" y="43139"/>
                </a:lnTo>
                <a:lnTo>
                  <a:pt x="8091" y="43177"/>
                </a:lnTo>
                <a:cubicBezTo>
                  <a:pt x="7940" y="43404"/>
                  <a:pt x="8129" y="43631"/>
                  <a:pt x="8432" y="43631"/>
                </a:cubicBezTo>
                <a:lnTo>
                  <a:pt x="8545" y="43555"/>
                </a:lnTo>
                <a:lnTo>
                  <a:pt x="8583" y="43555"/>
                </a:lnTo>
                <a:cubicBezTo>
                  <a:pt x="8621" y="43555"/>
                  <a:pt x="8734" y="43555"/>
                  <a:pt x="8810" y="43480"/>
                </a:cubicBezTo>
                <a:cubicBezTo>
                  <a:pt x="8810" y="43480"/>
                  <a:pt x="8848" y="43442"/>
                  <a:pt x="8848" y="43404"/>
                </a:cubicBezTo>
                <a:cubicBezTo>
                  <a:pt x="8885" y="43442"/>
                  <a:pt x="8961" y="43480"/>
                  <a:pt x="9037" y="43480"/>
                </a:cubicBezTo>
                <a:lnTo>
                  <a:pt x="9188" y="43404"/>
                </a:lnTo>
                <a:cubicBezTo>
                  <a:pt x="9188" y="43404"/>
                  <a:pt x="9226" y="43366"/>
                  <a:pt x="9226" y="43328"/>
                </a:cubicBezTo>
                <a:cubicBezTo>
                  <a:pt x="9263" y="43290"/>
                  <a:pt x="9301" y="43253"/>
                  <a:pt x="9301" y="43177"/>
                </a:cubicBezTo>
                <a:cubicBezTo>
                  <a:pt x="9301" y="43139"/>
                  <a:pt x="9301" y="43064"/>
                  <a:pt x="9150" y="43026"/>
                </a:cubicBezTo>
                <a:lnTo>
                  <a:pt x="9074" y="43064"/>
                </a:lnTo>
                <a:cubicBezTo>
                  <a:pt x="9037" y="43026"/>
                  <a:pt x="8961" y="42988"/>
                  <a:pt x="8961" y="42988"/>
                </a:cubicBezTo>
                <a:lnTo>
                  <a:pt x="8885" y="42799"/>
                </a:lnTo>
                <a:cubicBezTo>
                  <a:pt x="8885" y="42799"/>
                  <a:pt x="8848" y="42761"/>
                  <a:pt x="8848" y="42761"/>
                </a:cubicBezTo>
                <a:cubicBezTo>
                  <a:pt x="8810" y="42723"/>
                  <a:pt x="8734" y="42648"/>
                  <a:pt x="8583" y="42648"/>
                </a:cubicBezTo>
                <a:close/>
                <a:moveTo>
                  <a:pt x="72780" y="42837"/>
                </a:moveTo>
                <a:cubicBezTo>
                  <a:pt x="72553" y="42837"/>
                  <a:pt x="72478" y="42950"/>
                  <a:pt x="72516" y="43101"/>
                </a:cubicBezTo>
                <a:lnTo>
                  <a:pt x="72553" y="43139"/>
                </a:lnTo>
                <a:lnTo>
                  <a:pt x="72553" y="43215"/>
                </a:lnTo>
                <a:lnTo>
                  <a:pt x="72591" y="43215"/>
                </a:lnTo>
                <a:cubicBezTo>
                  <a:pt x="72478" y="43253"/>
                  <a:pt x="72402" y="43290"/>
                  <a:pt x="72364" y="43328"/>
                </a:cubicBezTo>
                <a:cubicBezTo>
                  <a:pt x="72327" y="43366"/>
                  <a:pt x="72327" y="43366"/>
                  <a:pt x="72327" y="43404"/>
                </a:cubicBezTo>
                <a:lnTo>
                  <a:pt x="72440" y="43593"/>
                </a:lnTo>
                <a:cubicBezTo>
                  <a:pt x="72467" y="43620"/>
                  <a:pt x="72531" y="43646"/>
                  <a:pt x="72620" y="43646"/>
                </a:cubicBezTo>
                <a:cubicBezTo>
                  <a:pt x="72657" y="43646"/>
                  <a:pt x="72698" y="43642"/>
                  <a:pt x="72742" y="43631"/>
                </a:cubicBezTo>
                <a:lnTo>
                  <a:pt x="72818" y="43555"/>
                </a:lnTo>
                <a:lnTo>
                  <a:pt x="72894" y="43555"/>
                </a:lnTo>
                <a:cubicBezTo>
                  <a:pt x="72894" y="43555"/>
                  <a:pt x="72856" y="43593"/>
                  <a:pt x="72856" y="43593"/>
                </a:cubicBezTo>
                <a:cubicBezTo>
                  <a:pt x="72894" y="43593"/>
                  <a:pt x="72894" y="43593"/>
                  <a:pt x="72932" y="43555"/>
                </a:cubicBezTo>
                <a:lnTo>
                  <a:pt x="73045" y="43555"/>
                </a:lnTo>
                <a:lnTo>
                  <a:pt x="73045" y="43480"/>
                </a:lnTo>
                <a:cubicBezTo>
                  <a:pt x="73072" y="43506"/>
                  <a:pt x="73080" y="43533"/>
                  <a:pt x="73095" y="43533"/>
                </a:cubicBezTo>
                <a:cubicBezTo>
                  <a:pt x="73102" y="43533"/>
                  <a:pt x="73109" y="43528"/>
                  <a:pt x="73121" y="43517"/>
                </a:cubicBezTo>
                <a:cubicBezTo>
                  <a:pt x="73121" y="43517"/>
                  <a:pt x="73121" y="43517"/>
                  <a:pt x="73121" y="43480"/>
                </a:cubicBezTo>
                <a:lnTo>
                  <a:pt x="73272" y="43480"/>
                </a:lnTo>
                <a:cubicBezTo>
                  <a:pt x="73272" y="43404"/>
                  <a:pt x="73158" y="43328"/>
                  <a:pt x="73045" y="43328"/>
                </a:cubicBezTo>
                <a:cubicBezTo>
                  <a:pt x="72969" y="43328"/>
                  <a:pt x="72894" y="43328"/>
                  <a:pt x="72818" y="43404"/>
                </a:cubicBezTo>
                <a:lnTo>
                  <a:pt x="72818" y="43328"/>
                </a:lnTo>
                <a:lnTo>
                  <a:pt x="72780" y="43290"/>
                </a:lnTo>
                <a:cubicBezTo>
                  <a:pt x="73045" y="43253"/>
                  <a:pt x="73007" y="43101"/>
                  <a:pt x="72969" y="42988"/>
                </a:cubicBezTo>
                <a:cubicBezTo>
                  <a:pt x="72969" y="42988"/>
                  <a:pt x="72969" y="42950"/>
                  <a:pt x="72932" y="42950"/>
                </a:cubicBezTo>
                <a:lnTo>
                  <a:pt x="72780" y="42837"/>
                </a:lnTo>
                <a:close/>
                <a:moveTo>
                  <a:pt x="24991" y="43480"/>
                </a:moveTo>
                <a:lnTo>
                  <a:pt x="24916" y="43517"/>
                </a:lnTo>
                <a:cubicBezTo>
                  <a:pt x="24897" y="43498"/>
                  <a:pt x="24869" y="43489"/>
                  <a:pt x="24836" y="43489"/>
                </a:cubicBezTo>
                <a:cubicBezTo>
                  <a:pt x="24802" y="43489"/>
                  <a:pt x="24765" y="43498"/>
                  <a:pt x="24727" y="43517"/>
                </a:cubicBezTo>
                <a:cubicBezTo>
                  <a:pt x="24651" y="43555"/>
                  <a:pt x="24651" y="43631"/>
                  <a:pt x="24651" y="43669"/>
                </a:cubicBezTo>
                <a:lnTo>
                  <a:pt x="24802" y="43820"/>
                </a:lnTo>
                <a:lnTo>
                  <a:pt x="24878" y="43820"/>
                </a:lnTo>
                <a:lnTo>
                  <a:pt x="25029" y="43782"/>
                </a:lnTo>
                <a:lnTo>
                  <a:pt x="25143" y="43631"/>
                </a:lnTo>
                <a:cubicBezTo>
                  <a:pt x="25143" y="43517"/>
                  <a:pt x="25029" y="43480"/>
                  <a:pt x="24991" y="43480"/>
                </a:cubicBezTo>
                <a:close/>
                <a:moveTo>
                  <a:pt x="48583" y="43404"/>
                </a:moveTo>
                <a:lnTo>
                  <a:pt x="48470" y="43517"/>
                </a:lnTo>
                <a:lnTo>
                  <a:pt x="48470" y="43669"/>
                </a:lnTo>
                <a:lnTo>
                  <a:pt x="48583" y="43820"/>
                </a:lnTo>
                <a:cubicBezTo>
                  <a:pt x="48697" y="43820"/>
                  <a:pt x="48810" y="43782"/>
                  <a:pt x="48886" y="43744"/>
                </a:cubicBezTo>
                <a:cubicBezTo>
                  <a:pt x="48924" y="43706"/>
                  <a:pt x="48961" y="43669"/>
                  <a:pt x="48961" y="43555"/>
                </a:cubicBezTo>
                <a:cubicBezTo>
                  <a:pt x="48961" y="43555"/>
                  <a:pt x="48961" y="43517"/>
                  <a:pt x="48961" y="43517"/>
                </a:cubicBezTo>
                <a:lnTo>
                  <a:pt x="48848" y="43404"/>
                </a:lnTo>
                <a:close/>
                <a:moveTo>
                  <a:pt x="5332" y="43555"/>
                </a:moveTo>
                <a:lnTo>
                  <a:pt x="5180" y="43706"/>
                </a:lnTo>
                <a:lnTo>
                  <a:pt x="5332" y="43706"/>
                </a:lnTo>
                <a:lnTo>
                  <a:pt x="5294" y="43820"/>
                </a:lnTo>
                <a:cubicBezTo>
                  <a:pt x="5332" y="43820"/>
                  <a:pt x="5369" y="43820"/>
                  <a:pt x="5407" y="43858"/>
                </a:cubicBezTo>
                <a:cubicBezTo>
                  <a:pt x="5407" y="43858"/>
                  <a:pt x="5369" y="43820"/>
                  <a:pt x="5369" y="43820"/>
                </a:cubicBezTo>
                <a:lnTo>
                  <a:pt x="5407" y="43820"/>
                </a:lnTo>
                <a:cubicBezTo>
                  <a:pt x="5407" y="43820"/>
                  <a:pt x="5369" y="43858"/>
                  <a:pt x="5445" y="43858"/>
                </a:cubicBezTo>
                <a:cubicBezTo>
                  <a:pt x="5483" y="43820"/>
                  <a:pt x="5521" y="43820"/>
                  <a:pt x="5521" y="43820"/>
                </a:cubicBezTo>
                <a:lnTo>
                  <a:pt x="5634" y="43820"/>
                </a:lnTo>
                <a:cubicBezTo>
                  <a:pt x="5634" y="43669"/>
                  <a:pt x="5407" y="43555"/>
                  <a:pt x="5332" y="43555"/>
                </a:cubicBezTo>
                <a:close/>
                <a:moveTo>
                  <a:pt x="33046" y="43198"/>
                </a:moveTo>
                <a:cubicBezTo>
                  <a:pt x="32998" y="43198"/>
                  <a:pt x="32956" y="43215"/>
                  <a:pt x="32931" y="43215"/>
                </a:cubicBezTo>
                <a:lnTo>
                  <a:pt x="32855" y="43290"/>
                </a:lnTo>
                <a:lnTo>
                  <a:pt x="32818" y="43366"/>
                </a:lnTo>
                <a:cubicBezTo>
                  <a:pt x="32780" y="43593"/>
                  <a:pt x="32780" y="43706"/>
                  <a:pt x="32855" y="43858"/>
                </a:cubicBezTo>
                <a:lnTo>
                  <a:pt x="32931" y="43895"/>
                </a:lnTo>
                <a:cubicBezTo>
                  <a:pt x="32986" y="43918"/>
                  <a:pt x="33032" y="43927"/>
                  <a:pt x="33070" y="43927"/>
                </a:cubicBezTo>
                <a:cubicBezTo>
                  <a:pt x="33161" y="43927"/>
                  <a:pt x="33207" y="43873"/>
                  <a:pt x="33234" y="43820"/>
                </a:cubicBezTo>
                <a:cubicBezTo>
                  <a:pt x="33252" y="43829"/>
                  <a:pt x="33271" y="43834"/>
                  <a:pt x="33290" y="43834"/>
                </a:cubicBezTo>
                <a:cubicBezTo>
                  <a:pt x="33345" y="43834"/>
                  <a:pt x="33394" y="43791"/>
                  <a:pt x="33423" y="43706"/>
                </a:cubicBezTo>
                <a:lnTo>
                  <a:pt x="33271" y="43555"/>
                </a:lnTo>
                <a:cubicBezTo>
                  <a:pt x="33309" y="43555"/>
                  <a:pt x="33347" y="43593"/>
                  <a:pt x="33347" y="43631"/>
                </a:cubicBezTo>
                <a:cubicBezTo>
                  <a:pt x="33347" y="43593"/>
                  <a:pt x="33347" y="43593"/>
                  <a:pt x="33347" y="43555"/>
                </a:cubicBezTo>
                <a:cubicBezTo>
                  <a:pt x="33385" y="43480"/>
                  <a:pt x="33385" y="43442"/>
                  <a:pt x="33347" y="43404"/>
                </a:cubicBezTo>
                <a:lnTo>
                  <a:pt x="33234" y="43366"/>
                </a:lnTo>
                <a:cubicBezTo>
                  <a:pt x="33234" y="43328"/>
                  <a:pt x="33196" y="43253"/>
                  <a:pt x="33120" y="43215"/>
                </a:cubicBezTo>
                <a:cubicBezTo>
                  <a:pt x="33095" y="43202"/>
                  <a:pt x="33070" y="43198"/>
                  <a:pt x="33046" y="43198"/>
                </a:cubicBezTo>
                <a:close/>
                <a:moveTo>
                  <a:pt x="59547" y="43361"/>
                </a:moveTo>
                <a:cubicBezTo>
                  <a:pt x="59301" y="43361"/>
                  <a:pt x="59204" y="43527"/>
                  <a:pt x="59170" y="43631"/>
                </a:cubicBezTo>
                <a:lnTo>
                  <a:pt x="59132" y="43669"/>
                </a:lnTo>
                <a:lnTo>
                  <a:pt x="59207" y="43858"/>
                </a:lnTo>
                <a:lnTo>
                  <a:pt x="59245" y="43858"/>
                </a:lnTo>
                <a:cubicBezTo>
                  <a:pt x="59307" y="43919"/>
                  <a:pt x="59369" y="43981"/>
                  <a:pt x="59492" y="43981"/>
                </a:cubicBezTo>
                <a:cubicBezTo>
                  <a:pt x="59520" y="43981"/>
                  <a:pt x="59551" y="43978"/>
                  <a:pt x="59585" y="43971"/>
                </a:cubicBezTo>
                <a:lnTo>
                  <a:pt x="59699" y="43895"/>
                </a:lnTo>
                <a:lnTo>
                  <a:pt x="59699" y="43858"/>
                </a:lnTo>
                <a:cubicBezTo>
                  <a:pt x="59737" y="43782"/>
                  <a:pt x="59774" y="43706"/>
                  <a:pt x="59774" y="43593"/>
                </a:cubicBezTo>
                <a:cubicBezTo>
                  <a:pt x="59774" y="43555"/>
                  <a:pt x="59774" y="43480"/>
                  <a:pt x="59737" y="43442"/>
                </a:cubicBezTo>
                <a:lnTo>
                  <a:pt x="59623" y="43366"/>
                </a:lnTo>
                <a:cubicBezTo>
                  <a:pt x="59596" y="43363"/>
                  <a:pt x="59571" y="43361"/>
                  <a:pt x="59547" y="43361"/>
                </a:cubicBezTo>
                <a:close/>
                <a:moveTo>
                  <a:pt x="52856" y="43631"/>
                </a:moveTo>
                <a:lnTo>
                  <a:pt x="52742" y="43744"/>
                </a:lnTo>
                <a:cubicBezTo>
                  <a:pt x="52704" y="43744"/>
                  <a:pt x="52667" y="43782"/>
                  <a:pt x="52667" y="43858"/>
                </a:cubicBezTo>
                <a:lnTo>
                  <a:pt x="52667" y="43933"/>
                </a:lnTo>
                <a:lnTo>
                  <a:pt x="52742" y="44009"/>
                </a:lnTo>
                <a:cubicBezTo>
                  <a:pt x="52780" y="44028"/>
                  <a:pt x="52818" y="44037"/>
                  <a:pt x="52856" y="44037"/>
                </a:cubicBezTo>
                <a:cubicBezTo>
                  <a:pt x="52893" y="44037"/>
                  <a:pt x="52931" y="44028"/>
                  <a:pt x="52969" y="44009"/>
                </a:cubicBezTo>
                <a:cubicBezTo>
                  <a:pt x="53045" y="43971"/>
                  <a:pt x="53083" y="43895"/>
                  <a:pt x="53083" y="43820"/>
                </a:cubicBezTo>
                <a:cubicBezTo>
                  <a:pt x="53083" y="43744"/>
                  <a:pt x="53045" y="43706"/>
                  <a:pt x="53007" y="43669"/>
                </a:cubicBezTo>
                <a:cubicBezTo>
                  <a:pt x="52969" y="43631"/>
                  <a:pt x="52893" y="43631"/>
                  <a:pt x="52856" y="43631"/>
                </a:cubicBezTo>
                <a:close/>
                <a:moveTo>
                  <a:pt x="40039" y="43782"/>
                </a:moveTo>
                <a:cubicBezTo>
                  <a:pt x="39925" y="43782"/>
                  <a:pt x="39850" y="43782"/>
                  <a:pt x="39812" y="43820"/>
                </a:cubicBezTo>
                <a:cubicBezTo>
                  <a:pt x="39774" y="43858"/>
                  <a:pt x="39699" y="43933"/>
                  <a:pt x="39699" y="44009"/>
                </a:cubicBezTo>
                <a:lnTo>
                  <a:pt x="39699" y="44047"/>
                </a:lnTo>
                <a:lnTo>
                  <a:pt x="39850" y="44160"/>
                </a:lnTo>
                <a:cubicBezTo>
                  <a:pt x="39925" y="44160"/>
                  <a:pt x="40039" y="44160"/>
                  <a:pt x="40077" y="44122"/>
                </a:cubicBezTo>
                <a:cubicBezTo>
                  <a:pt x="40115" y="44084"/>
                  <a:pt x="40152" y="44009"/>
                  <a:pt x="40152" y="43933"/>
                </a:cubicBezTo>
                <a:lnTo>
                  <a:pt x="40152" y="43895"/>
                </a:lnTo>
                <a:lnTo>
                  <a:pt x="40039" y="43782"/>
                </a:lnTo>
                <a:close/>
                <a:moveTo>
                  <a:pt x="31797" y="43480"/>
                </a:moveTo>
                <a:cubicBezTo>
                  <a:pt x="31532" y="43517"/>
                  <a:pt x="31154" y="43631"/>
                  <a:pt x="31116" y="43971"/>
                </a:cubicBezTo>
                <a:lnTo>
                  <a:pt x="31230" y="44122"/>
                </a:lnTo>
                <a:lnTo>
                  <a:pt x="31305" y="44122"/>
                </a:lnTo>
                <a:cubicBezTo>
                  <a:pt x="31359" y="44149"/>
                  <a:pt x="31431" y="44176"/>
                  <a:pt x="31522" y="44176"/>
                </a:cubicBezTo>
                <a:cubicBezTo>
                  <a:pt x="31560" y="44176"/>
                  <a:pt x="31601" y="44171"/>
                  <a:pt x="31646" y="44160"/>
                </a:cubicBezTo>
                <a:lnTo>
                  <a:pt x="31683" y="44122"/>
                </a:lnTo>
                <a:cubicBezTo>
                  <a:pt x="31721" y="44084"/>
                  <a:pt x="31759" y="44047"/>
                  <a:pt x="31759" y="43971"/>
                </a:cubicBezTo>
                <a:cubicBezTo>
                  <a:pt x="31759" y="43933"/>
                  <a:pt x="31759" y="43895"/>
                  <a:pt x="31759" y="43895"/>
                </a:cubicBezTo>
                <a:cubicBezTo>
                  <a:pt x="31835" y="43820"/>
                  <a:pt x="31948" y="43744"/>
                  <a:pt x="31986" y="43593"/>
                </a:cubicBezTo>
                <a:lnTo>
                  <a:pt x="31797" y="43480"/>
                </a:lnTo>
                <a:close/>
                <a:moveTo>
                  <a:pt x="21059" y="43328"/>
                </a:moveTo>
                <a:lnTo>
                  <a:pt x="20946" y="43480"/>
                </a:lnTo>
                <a:cubicBezTo>
                  <a:pt x="20908" y="43480"/>
                  <a:pt x="20833" y="43517"/>
                  <a:pt x="20795" y="43593"/>
                </a:cubicBezTo>
                <a:lnTo>
                  <a:pt x="20870" y="43744"/>
                </a:lnTo>
                <a:cubicBezTo>
                  <a:pt x="20908" y="43744"/>
                  <a:pt x="20946" y="43782"/>
                  <a:pt x="20946" y="43782"/>
                </a:cubicBezTo>
                <a:cubicBezTo>
                  <a:pt x="20984" y="43820"/>
                  <a:pt x="21022" y="43820"/>
                  <a:pt x="21022" y="43820"/>
                </a:cubicBezTo>
                <a:lnTo>
                  <a:pt x="20984" y="43895"/>
                </a:lnTo>
                <a:cubicBezTo>
                  <a:pt x="20946" y="44084"/>
                  <a:pt x="21022" y="44198"/>
                  <a:pt x="21211" y="44236"/>
                </a:cubicBezTo>
                <a:lnTo>
                  <a:pt x="21324" y="44198"/>
                </a:lnTo>
                <a:cubicBezTo>
                  <a:pt x="21438" y="44122"/>
                  <a:pt x="21438" y="43933"/>
                  <a:pt x="21324" y="43858"/>
                </a:cubicBezTo>
                <a:lnTo>
                  <a:pt x="21362" y="43820"/>
                </a:lnTo>
                <a:cubicBezTo>
                  <a:pt x="21400" y="43782"/>
                  <a:pt x="21400" y="43706"/>
                  <a:pt x="21400" y="43631"/>
                </a:cubicBezTo>
                <a:cubicBezTo>
                  <a:pt x="21400" y="43442"/>
                  <a:pt x="21286" y="43328"/>
                  <a:pt x="21059" y="43328"/>
                </a:cubicBezTo>
                <a:close/>
                <a:moveTo>
                  <a:pt x="12402" y="44160"/>
                </a:moveTo>
                <a:cubicBezTo>
                  <a:pt x="12335" y="44160"/>
                  <a:pt x="12269" y="44198"/>
                  <a:pt x="12326" y="44273"/>
                </a:cubicBezTo>
                <a:lnTo>
                  <a:pt x="12477" y="44273"/>
                </a:lnTo>
                <a:cubicBezTo>
                  <a:pt x="12534" y="44198"/>
                  <a:pt x="12468" y="44160"/>
                  <a:pt x="12402" y="44160"/>
                </a:cubicBezTo>
                <a:close/>
                <a:moveTo>
                  <a:pt x="17691" y="44041"/>
                </a:moveTo>
                <a:cubicBezTo>
                  <a:pt x="17636" y="44041"/>
                  <a:pt x="17558" y="44054"/>
                  <a:pt x="17468" y="44122"/>
                </a:cubicBezTo>
                <a:lnTo>
                  <a:pt x="17506" y="44311"/>
                </a:lnTo>
                <a:cubicBezTo>
                  <a:pt x="17581" y="44349"/>
                  <a:pt x="17638" y="44359"/>
                  <a:pt x="17685" y="44359"/>
                </a:cubicBezTo>
                <a:cubicBezTo>
                  <a:pt x="17732" y="44359"/>
                  <a:pt x="17770" y="44349"/>
                  <a:pt x="17808" y="44349"/>
                </a:cubicBezTo>
                <a:cubicBezTo>
                  <a:pt x="17846" y="44311"/>
                  <a:pt x="17884" y="44236"/>
                  <a:pt x="17884" y="44198"/>
                </a:cubicBezTo>
                <a:cubicBezTo>
                  <a:pt x="17884" y="44122"/>
                  <a:pt x="17846" y="44084"/>
                  <a:pt x="17770" y="44047"/>
                </a:cubicBezTo>
                <a:cubicBezTo>
                  <a:pt x="17755" y="44047"/>
                  <a:pt x="17728" y="44041"/>
                  <a:pt x="17691" y="44041"/>
                </a:cubicBezTo>
                <a:close/>
                <a:moveTo>
                  <a:pt x="45672" y="43820"/>
                </a:moveTo>
                <a:cubicBezTo>
                  <a:pt x="45672" y="43820"/>
                  <a:pt x="45483" y="43858"/>
                  <a:pt x="45483" y="44047"/>
                </a:cubicBezTo>
                <a:cubicBezTo>
                  <a:pt x="45483" y="44047"/>
                  <a:pt x="45483" y="44084"/>
                  <a:pt x="45483" y="44122"/>
                </a:cubicBezTo>
                <a:cubicBezTo>
                  <a:pt x="45521" y="44160"/>
                  <a:pt x="45483" y="44198"/>
                  <a:pt x="45521" y="44236"/>
                </a:cubicBezTo>
                <a:lnTo>
                  <a:pt x="45597" y="44349"/>
                </a:lnTo>
                <a:cubicBezTo>
                  <a:pt x="45634" y="44368"/>
                  <a:pt x="45672" y="44377"/>
                  <a:pt x="45710" y="44377"/>
                </a:cubicBezTo>
                <a:cubicBezTo>
                  <a:pt x="45748" y="44377"/>
                  <a:pt x="45786" y="44368"/>
                  <a:pt x="45823" y="44349"/>
                </a:cubicBezTo>
                <a:cubicBezTo>
                  <a:pt x="45937" y="44273"/>
                  <a:pt x="45975" y="44160"/>
                  <a:pt x="45975" y="44084"/>
                </a:cubicBezTo>
                <a:cubicBezTo>
                  <a:pt x="45975" y="43971"/>
                  <a:pt x="45937" y="43933"/>
                  <a:pt x="45861" y="43858"/>
                </a:cubicBezTo>
                <a:cubicBezTo>
                  <a:pt x="45823" y="43820"/>
                  <a:pt x="45748" y="43820"/>
                  <a:pt x="45672" y="43820"/>
                </a:cubicBezTo>
                <a:close/>
                <a:moveTo>
                  <a:pt x="51154" y="44047"/>
                </a:moveTo>
                <a:lnTo>
                  <a:pt x="50965" y="44160"/>
                </a:lnTo>
                <a:cubicBezTo>
                  <a:pt x="50965" y="44160"/>
                  <a:pt x="50927" y="44198"/>
                  <a:pt x="50927" y="44273"/>
                </a:cubicBezTo>
                <a:lnTo>
                  <a:pt x="50927" y="44311"/>
                </a:lnTo>
                <a:lnTo>
                  <a:pt x="51079" y="44425"/>
                </a:lnTo>
                <a:lnTo>
                  <a:pt x="51230" y="44425"/>
                </a:lnTo>
                <a:lnTo>
                  <a:pt x="51381" y="44311"/>
                </a:lnTo>
                <a:lnTo>
                  <a:pt x="51381" y="44198"/>
                </a:lnTo>
                <a:lnTo>
                  <a:pt x="51268" y="44084"/>
                </a:lnTo>
                <a:cubicBezTo>
                  <a:pt x="51230" y="44084"/>
                  <a:pt x="51192" y="44047"/>
                  <a:pt x="51154" y="44047"/>
                </a:cubicBezTo>
                <a:close/>
                <a:moveTo>
                  <a:pt x="70247" y="44047"/>
                </a:moveTo>
                <a:cubicBezTo>
                  <a:pt x="70134" y="44047"/>
                  <a:pt x="70058" y="44047"/>
                  <a:pt x="70020" y="44084"/>
                </a:cubicBezTo>
                <a:cubicBezTo>
                  <a:pt x="69983" y="44122"/>
                  <a:pt x="69945" y="44198"/>
                  <a:pt x="69983" y="44311"/>
                </a:cubicBezTo>
                <a:lnTo>
                  <a:pt x="70096" y="44425"/>
                </a:lnTo>
                <a:lnTo>
                  <a:pt x="70209" y="44425"/>
                </a:lnTo>
                <a:lnTo>
                  <a:pt x="70361" y="44311"/>
                </a:lnTo>
                <a:lnTo>
                  <a:pt x="70361" y="44160"/>
                </a:lnTo>
                <a:lnTo>
                  <a:pt x="70247" y="44047"/>
                </a:lnTo>
                <a:close/>
                <a:moveTo>
                  <a:pt x="30738" y="44009"/>
                </a:moveTo>
                <a:cubicBezTo>
                  <a:pt x="30663" y="44047"/>
                  <a:pt x="30511" y="44160"/>
                  <a:pt x="30511" y="44273"/>
                </a:cubicBezTo>
                <a:cubicBezTo>
                  <a:pt x="30511" y="44311"/>
                  <a:pt x="30511" y="44425"/>
                  <a:pt x="30700" y="44463"/>
                </a:cubicBezTo>
                <a:lnTo>
                  <a:pt x="30889" y="44349"/>
                </a:lnTo>
                <a:cubicBezTo>
                  <a:pt x="30889" y="44349"/>
                  <a:pt x="30889" y="44311"/>
                  <a:pt x="30927" y="44311"/>
                </a:cubicBezTo>
                <a:cubicBezTo>
                  <a:pt x="30965" y="44273"/>
                  <a:pt x="31003" y="44236"/>
                  <a:pt x="31003" y="44160"/>
                </a:cubicBezTo>
                <a:cubicBezTo>
                  <a:pt x="31003" y="44084"/>
                  <a:pt x="30965" y="44047"/>
                  <a:pt x="30852" y="44009"/>
                </a:cubicBezTo>
                <a:close/>
                <a:moveTo>
                  <a:pt x="62383" y="44084"/>
                </a:moveTo>
                <a:cubicBezTo>
                  <a:pt x="62308" y="44084"/>
                  <a:pt x="62232" y="44084"/>
                  <a:pt x="62156" y="44122"/>
                </a:cubicBezTo>
                <a:cubicBezTo>
                  <a:pt x="61967" y="44198"/>
                  <a:pt x="61930" y="44425"/>
                  <a:pt x="62194" y="44463"/>
                </a:cubicBezTo>
                <a:lnTo>
                  <a:pt x="62345" y="44349"/>
                </a:lnTo>
                <a:cubicBezTo>
                  <a:pt x="62345" y="44387"/>
                  <a:pt x="62345" y="44387"/>
                  <a:pt x="62345" y="44387"/>
                </a:cubicBezTo>
                <a:cubicBezTo>
                  <a:pt x="62383" y="44387"/>
                  <a:pt x="62459" y="44349"/>
                  <a:pt x="62459" y="44236"/>
                </a:cubicBezTo>
                <a:cubicBezTo>
                  <a:pt x="62459" y="44198"/>
                  <a:pt x="62459" y="44198"/>
                  <a:pt x="62459" y="44160"/>
                </a:cubicBezTo>
                <a:lnTo>
                  <a:pt x="62383" y="44084"/>
                </a:lnTo>
                <a:close/>
                <a:moveTo>
                  <a:pt x="48191" y="44107"/>
                </a:moveTo>
                <a:cubicBezTo>
                  <a:pt x="48158" y="44107"/>
                  <a:pt x="48125" y="44111"/>
                  <a:pt x="48092" y="44122"/>
                </a:cubicBezTo>
                <a:cubicBezTo>
                  <a:pt x="47979" y="44160"/>
                  <a:pt x="47903" y="44236"/>
                  <a:pt x="47903" y="44349"/>
                </a:cubicBezTo>
                <a:lnTo>
                  <a:pt x="48016" y="44463"/>
                </a:lnTo>
                <a:cubicBezTo>
                  <a:pt x="48053" y="44467"/>
                  <a:pt x="48086" y="44468"/>
                  <a:pt x="48117" y="44468"/>
                </a:cubicBezTo>
                <a:cubicBezTo>
                  <a:pt x="48365" y="44468"/>
                  <a:pt x="48398" y="44341"/>
                  <a:pt x="48432" y="44273"/>
                </a:cubicBezTo>
                <a:lnTo>
                  <a:pt x="48394" y="44160"/>
                </a:lnTo>
                <a:cubicBezTo>
                  <a:pt x="48341" y="44133"/>
                  <a:pt x="48269" y="44107"/>
                  <a:pt x="48191" y="44107"/>
                </a:cubicBezTo>
                <a:close/>
                <a:moveTo>
                  <a:pt x="227" y="44273"/>
                </a:moveTo>
                <a:lnTo>
                  <a:pt x="1" y="44349"/>
                </a:lnTo>
                <a:lnTo>
                  <a:pt x="1" y="44500"/>
                </a:lnTo>
                <a:lnTo>
                  <a:pt x="152" y="44614"/>
                </a:lnTo>
                <a:lnTo>
                  <a:pt x="454" y="44614"/>
                </a:lnTo>
                <a:lnTo>
                  <a:pt x="643" y="44538"/>
                </a:lnTo>
                <a:lnTo>
                  <a:pt x="643" y="44500"/>
                </a:lnTo>
                <a:cubicBezTo>
                  <a:pt x="643" y="44311"/>
                  <a:pt x="417" y="44273"/>
                  <a:pt x="303" y="44273"/>
                </a:cubicBezTo>
                <a:close/>
                <a:moveTo>
                  <a:pt x="23224" y="43722"/>
                </a:moveTo>
                <a:cubicBezTo>
                  <a:pt x="23174" y="43722"/>
                  <a:pt x="23111" y="43748"/>
                  <a:pt x="23063" y="43820"/>
                </a:cubicBezTo>
                <a:cubicBezTo>
                  <a:pt x="23063" y="43782"/>
                  <a:pt x="23025" y="43782"/>
                  <a:pt x="23025" y="43782"/>
                </a:cubicBezTo>
                <a:lnTo>
                  <a:pt x="22950" y="43744"/>
                </a:lnTo>
                <a:cubicBezTo>
                  <a:pt x="22917" y="43733"/>
                  <a:pt x="22883" y="43729"/>
                  <a:pt x="22851" y="43729"/>
                </a:cubicBezTo>
                <a:cubicBezTo>
                  <a:pt x="22773" y="43729"/>
                  <a:pt x="22701" y="43755"/>
                  <a:pt x="22647" y="43782"/>
                </a:cubicBezTo>
                <a:cubicBezTo>
                  <a:pt x="22572" y="43858"/>
                  <a:pt x="22496" y="43933"/>
                  <a:pt x="22496" y="44047"/>
                </a:cubicBezTo>
                <a:lnTo>
                  <a:pt x="22307" y="44047"/>
                </a:lnTo>
                <a:cubicBezTo>
                  <a:pt x="22080" y="44047"/>
                  <a:pt x="21816" y="44047"/>
                  <a:pt x="21589" y="44160"/>
                </a:cubicBezTo>
                <a:lnTo>
                  <a:pt x="21513" y="44236"/>
                </a:lnTo>
                <a:cubicBezTo>
                  <a:pt x="21475" y="44387"/>
                  <a:pt x="21513" y="44500"/>
                  <a:pt x="21589" y="44576"/>
                </a:cubicBezTo>
                <a:lnTo>
                  <a:pt x="21702" y="44614"/>
                </a:lnTo>
                <a:cubicBezTo>
                  <a:pt x="21740" y="44626"/>
                  <a:pt x="21782" y="44631"/>
                  <a:pt x="21824" y="44631"/>
                </a:cubicBezTo>
                <a:cubicBezTo>
                  <a:pt x="21908" y="44631"/>
                  <a:pt x="21992" y="44614"/>
                  <a:pt x="22042" y="44614"/>
                </a:cubicBezTo>
                <a:cubicBezTo>
                  <a:pt x="22099" y="44595"/>
                  <a:pt x="22137" y="44585"/>
                  <a:pt x="22165" y="44585"/>
                </a:cubicBezTo>
                <a:cubicBezTo>
                  <a:pt x="22194" y="44585"/>
                  <a:pt x="22213" y="44595"/>
                  <a:pt x="22232" y="44614"/>
                </a:cubicBezTo>
                <a:lnTo>
                  <a:pt x="22458" y="44500"/>
                </a:lnTo>
                <a:cubicBezTo>
                  <a:pt x="22458" y="44463"/>
                  <a:pt x="22458" y="44463"/>
                  <a:pt x="22496" y="44425"/>
                </a:cubicBezTo>
                <a:cubicBezTo>
                  <a:pt x="22534" y="44425"/>
                  <a:pt x="22534" y="44387"/>
                  <a:pt x="22572" y="44349"/>
                </a:cubicBezTo>
                <a:lnTo>
                  <a:pt x="22761" y="44349"/>
                </a:lnTo>
                <a:cubicBezTo>
                  <a:pt x="22874" y="44311"/>
                  <a:pt x="23063" y="44160"/>
                  <a:pt x="23101" y="44009"/>
                </a:cubicBezTo>
                <a:cubicBezTo>
                  <a:pt x="23101" y="44009"/>
                  <a:pt x="23101" y="44009"/>
                  <a:pt x="23101" y="44047"/>
                </a:cubicBezTo>
                <a:cubicBezTo>
                  <a:pt x="23132" y="44108"/>
                  <a:pt x="23187" y="44218"/>
                  <a:pt x="23367" y="44218"/>
                </a:cubicBezTo>
                <a:cubicBezTo>
                  <a:pt x="23410" y="44218"/>
                  <a:pt x="23459" y="44212"/>
                  <a:pt x="23517" y="44198"/>
                </a:cubicBezTo>
                <a:lnTo>
                  <a:pt x="23593" y="44084"/>
                </a:lnTo>
                <a:cubicBezTo>
                  <a:pt x="23593" y="43971"/>
                  <a:pt x="23479" y="43782"/>
                  <a:pt x="23290" y="43744"/>
                </a:cubicBezTo>
                <a:cubicBezTo>
                  <a:pt x="23276" y="43730"/>
                  <a:pt x="23252" y="43722"/>
                  <a:pt x="23224" y="43722"/>
                </a:cubicBezTo>
                <a:close/>
                <a:moveTo>
                  <a:pt x="52780" y="44198"/>
                </a:moveTo>
                <a:lnTo>
                  <a:pt x="52629" y="44273"/>
                </a:lnTo>
                <a:cubicBezTo>
                  <a:pt x="52629" y="44273"/>
                  <a:pt x="52591" y="44311"/>
                  <a:pt x="52591" y="44311"/>
                </a:cubicBezTo>
                <a:cubicBezTo>
                  <a:pt x="52553" y="44349"/>
                  <a:pt x="52515" y="44425"/>
                  <a:pt x="52553" y="44538"/>
                </a:cubicBezTo>
                <a:lnTo>
                  <a:pt x="52742" y="44614"/>
                </a:lnTo>
                <a:lnTo>
                  <a:pt x="52818" y="44614"/>
                </a:lnTo>
                <a:cubicBezTo>
                  <a:pt x="52849" y="44629"/>
                  <a:pt x="52887" y="44639"/>
                  <a:pt x="52923" y="44639"/>
                </a:cubicBezTo>
                <a:cubicBezTo>
                  <a:pt x="52974" y="44639"/>
                  <a:pt x="53023" y="44620"/>
                  <a:pt x="53045" y="44576"/>
                </a:cubicBezTo>
                <a:cubicBezTo>
                  <a:pt x="53120" y="44576"/>
                  <a:pt x="53120" y="44500"/>
                  <a:pt x="53120" y="44463"/>
                </a:cubicBezTo>
                <a:lnTo>
                  <a:pt x="53083" y="44349"/>
                </a:lnTo>
                <a:cubicBezTo>
                  <a:pt x="53045" y="44349"/>
                  <a:pt x="53045" y="44349"/>
                  <a:pt x="53007" y="44311"/>
                </a:cubicBezTo>
                <a:cubicBezTo>
                  <a:pt x="52969" y="44273"/>
                  <a:pt x="52893" y="44198"/>
                  <a:pt x="52780" y="44198"/>
                </a:cubicBezTo>
                <a:close/>
                <a:moveTo>
                  <a:pt x="47374" y="44311"/>
                </a:moveTo>
                <a:lnTo>
                  <a:pt x="47260" y="44425"/>
                </a:lnTo>
                <a:lnTo>
                  <a:pt x="47260" y="44576"/>
                </a:lnTo>
                <a:lnTo>
                  <a:pt x="47374" y="44689"/>
                </a:lnTo>
                <a:lnTo>
                  <a:pt x="47563" y="44689"/>
                </a:lnTo>
                <a:lnTo>
                  <a:pt x="47714" y="44576"/>
                </a:lnTo>
                <a:lnTo>
                  <a:pt x="47714" y="44425"/>
                </a:lnTo>
                <a:lnTo>
                  <a:pt x="47563" y="44311"/>
                </a:lnTo>
                <a:close/>
                <a:moveTo>
                  <a:pt x="57204" y="44311"/>
                </a:moveTo>
                <a:cubicBezTo>
                  <a:pt x="57090" y="44311"/>
                  <a:pt x="56901" y="44349"/>
                  <a:pt x="56901" y="44538"/>
                </a:cubicBezTo>
                <a:lnTo>
                  <a:pt x="56901" y="44576"/>
                </a:lnTo>
                <a:lnTo>
                  <a:pt x="57015" y="44689"/>
                </a:lnTo>
                <a:cubicBezTo>
                  <a:pt x="57241" y="44689"/>
                  <a:pt x="57317" y="44576"/>
                  <a:pt x="57355" y="44500"/>
                </a:cubicBezTo>
                <a:lnTo>
                  <a:pt x="57393" y="44463"/>
                </a:lnTo>
                <a:lnTo>
                  <a:pt x="57241" y="44311"/>
                </a:lnTo>
                <a:close/>
                <a:moveTo>
                  <a:pt x="76864" y="44387"/>
                </a:moveTo>
                <a:lnTo>
                  <a:pt x="76712" y="44500"/>
                </a:lnTo>
                <a:cubicBezTo>
                  <a:pt x="76712" y="44500"/>
                  <a:pt x="76674" y="44538"/>
                  <a:pt x="76674" y="44576"/>
                </a:cubicBezTo>
                <a:lnTo>
                  <a:pt x="76788" y="44727"/>
                </a:lnTo>
                <a:cubicBezTo>
                  <a:pt x="76788" y="44765"/>
                  <a:pt x="76826" y="44765"/>
                  <a:pt x="76864" y="44765"/>
                </a:cubicBezTo>
                <a:lnTo>
                  <a:pt x="77053" y="44689"/>
                </a:lnTo>
                <a:cubicBezTo>
                  <a:pt x="77053" y="44652"/>
                  <a:pt x="77090" y="44652"/>
                  <a:pt x="77090" y="44576"/>
                </a:cubicBezTo>
                <a:lnTo>
                  <a:pt x="76977" y="44463"/>
                </a:lnTo>
                <a:cubicBezTo>
                  <a:pt x="76977" y="44425"/>
                  <a:pt x="76939" y="44425"/>
                  <a:pt x="76864" y="44387"/>
                </a:cubicBezTo>
                <a:close/>
                <a:moveTo>
                  <a:pt x="16946" y="44415"/>
                </a:moveTo>
                <a:cubicBezTo>
                  <a:pt x="16918" y="44415"/>
                  <a:pt x="16891" y="44418"/>
                  <a:pt x="16863" y="44425"/>
                </a:cubicBezTo>
                <a:cubicBezTo>
                  <a:pt x="16825" y="44463"/>
                  <a:pt x="16712" y="44500"/>
                  <a:pt x="16712" y="44652"/>
                </a:cubicBezTo>
                <a:lnTo>
                  <a:pt x="16863" y="44765"/>
                </a:lnTo>
                <a:cubicBezTo>
                  <a:pt x="16901" y="44765"/>
                  <a:pt x="16938" y="44803"/>
                  <a:pt x="16938" y="44803"/>
                </a:cubicBezTo>
                <a:cubicBezTo>
                  <a:pt x="17014" y="44803"/>
                  <a:pt x="17127" y="44803"/>
                  <a:pt x="17203" y="44765"/>
                </a:cubicBezTo>
                <a:cubicBezTo>
                  <a:pt x="17241" y="44727"/>
                  <a:pt x="17279" y="44689"/>
                  <a:pt x="17279" y="44614"/>
                </a:cubicBezTo>
                <a:lnTo>
                  <a:pt x="17241" y="44538"/>
                </a:lnTo>
                <a:cubicBezTo>
                  <a:pt x="17179" y="44476"/>
                  <a:pt x="17067" y="44415"/>
                  <a:pt x="16946" y="44415"/>
                </a:cubicBezTo>
                <a:close/>
                <a:moveTo>
                  <a:pt x="14368" y="44500"/>
                </a:moveTo>
                <a:cubicBezTo>
                  <a:pt x="14254" y="44500"/>
                  <a:pt x="14141" y="44538"/>
                  <a:pt x="14103" y="44689"/>
                </a:cubicBezTo>
                <a:lnTo>
                  <a:pt x="14216" y="44841"/>
                </a:lnTo>
                <a:lnTo>
                  <a:pt x="14254" y="44841"/>
                </a:lnTo>
                <a:cubicBezTo>
                  <a:pt x="14285" y="44902"/>
                  <a:pt x="14341" y="44964"/>
                  <a:pt x="14484" y="44964"/>
                </a:cubicBezTo>
                <a:cubicBezTo>
                  <a:pt x="14516" y="44964"/>
                  <a:pt x="14553" y="44961"/>
                  <a:pt x="14594" y="44954"/>
                </a:cubicBezTo>
                <a:lnTo>
                  <a:pt x="14670" y="44841"/>
                </a:lnTo>
                <a:lnTo>
                  <a:pt x="14670" y="44803"/>
                </a:lnTo>
                <a:cubicBezTo>
                  <a:pt x="14670" y="44652"/>
                  <a:pt x="14519" y="44538"/>
                  <a:pt x="14368" y="44500"/>
                </a:cubicBezTo>
                <a:close/>
                <a:moveTo>
                  <a:pt x="13422" y="44614"/>
                </a:moveTo>
                <a:lnTo>
                  <a:pt x="13271" y="44689"/>
                </a:lnTo>
                <a:cubicBezTo>
                  <a:pt x="13233" y="44841"/>
                  <a:pt x="13309" y="44878"/>
                  <a:pt x="13347" y="44916"/>
                </a:cubicBezTo>
                <a:cubicBezTo>
                  <a:pt x="13422" y="44992"/>
                  <a:pt x="13498" y="44992"/>
                  <a:pt x="13649" y="44992"/>
                </a:cubicBezTo>
                <a:lnTo>
                  <a:pt x="13763" y="44878"/>
                </a:lnTo>
                <a:lnTo>
                  <a:pt x="13763" y="44841"/>
                </a:lnTo>
                <a:cubicBezTo>
                  <a:pt x="13763" y="44652"/>
                  <a:pt x="13574" y="44614"/>
                  <a:pt x="13460" y="44614"/>
                </a:cubicBezTo>
                <a:close/>
                <a:moveTo>
                  <a:pt x="69113" y="44652"/>
                </a:moveTo>
                <a:cubicBezTo>
                  <a:pt x="69037" y="44652"/>
                  <a:pt x="68962" y="44652"/>
                  <a:pt x="68924" y="44727"/>
                </a:cubicBezTo>
                <a:cubicBezTo>
                  <a:pt x="68848" y="44765"/>
                  <a:pt x="68848" y="44841"/>
                  <a:pt x="68848" y="44916"/>
                </a:cubicBezTo>
                <a:lnTo>
                  <a:pt x="68962" y="44916"/>
                </a:lnTo>
                <a:cubicBezTo>
                  <a:pt x="68962" y="44954"/>
                  <a:pt x="69000" y="44992"/>
                  <a:pt x="69000" y="45030"/>
                </a:cubicBezTo>
                <a:cubicBezTo>
                  <a:pt x="69121" y="45030"/>
                  <a:pt x="69145" y="44981"/>
                  <a:pt x="69208" y="44981"/>
                </a:cubicBezTo>
                <a:cubicBezTo>
                  <a:pt x="69223" y="44981"/>
                  <a:pt x="69242" y="44984"/>
                  <a:pt x="69264" y="44992"/>
                </a:cubicBezTo>
                <a:cubicBezTo>
                  <a:pt x="69264" y="44954"/>
                  <a:pt x="69264" y="44954"/>
                  <a:pt x="69264" y="44954"/>
                </a:cubicBezTo>
                <a:lnTo>
                  <a:pt x="69415" y="44954"/>
                </a:lnTo>
                <a:cubicBezTo>
                  <a:pt x="69415" y="44727"/>
                  <a:pt x="69264" y="44652"/>
                  <a:pt x="69113" y="44652"/>
                </a:cubicBezTo>
                <a:close/>
                <a:moveTo>
                  <a:pt x="40530" y="44236"/>
                </a:moveTo>
                <a:cubicBezTo>
                  <a:pt x="40379" y="44273"/>
                  <a:pt x="40115" y="44273"/>
                  <a:pt x="40115" y="44463"/>
                </a:cubicBezTo>
                <a:cubicBezTo>
                  <a:pt x="40115" y="44463"/>
                  <a:pt x="40115" y="44500"/>
                  <a:pt x="40115" y="44538"/>
                </a:cubicBezTo>
                <a:cubicBezTo>
                  <a:pt x="40039" y="44652"/>
                  <a:pt x="40001" y="44765"/>
                  <a:pt x="40001" y="44992"/>
                </a:cubicBezTo>
                <a:lnTo>
                  <a:pt x="40152" y="45105"/>
                </a:lnTo>
                <a:lnTo>
                  <a:pt x="40379" y="45105"/>
                </a:lnTo>
                <a:cubicBezTo>
                  <a:pt x="40490" y="45119"/>
                  <a:pt x="40565" y="45128"/>
                  <a:pt x="40633" y="45128"/>
                </a:cubicBezTo>
                <a:cubicBezTo>
                  <a:pt x="40750" y="45128"/>
                  <a:pt x="40844" y="45102"/>
                  <a:pt x="41060" y="45030"/>
                </a:cubicBezTo>
                <a:lnTo>
                  <a:pt x="41135" y="44954"/>
                </a:lnTo>
                <a:cubicBezTo>
                  <a:pt x="41135" y="44916"/>
                  <a:pt x="41135" y="44841"/>
                  <a:pt x="41135" y="44803"/>
                </a:cubicBezTo>
                <a:cubicBezTo>
                  <a:pt x="41135" y="44614"/>
                  <a:pt x="41022" y="44538"/>
                  <a:pt x="40946" y="44463"/>
                </a:cubicBezTo>
                <a:cubicBezTo>
                  <a:pt x="40871" y="44425"/>
                  <a:pt x="40833" y="44387"/>
                  <a:pt x="40833" y="44311"/>
                </a:cubicBezTo>
                <a:lnTo>
                  <a:pt x="40682" y="44236"/>
                </a:lnTo>
                <a:close/>
                <a:moveTo>
                  <a:pt x="52289" y="44803"/>
                </a:moveTo>
                <a:lnTo>
                  <a:pt x="52137" y="44916"/>
                </a:lnTo>
                <a:cubicBezTo>
                  <a:pt x="52062" y="44954"/>
                  <a:pt x="51948" y="45030"/>
                  <a:pt x="52024" y="45181"/>
                </a:cubicBezTo>
                <a:lnTo>
                  <a:pt x="52100" y="45256"/>
                </a:lnTo>
                <a:cubicBezTo>
                  <a:pt x="52175" y="45256"/>
                  <a:pt x="52251" y="45256"/>
                  <a:pt x="52326" y="45219"/>
                </a:cubicBezTo>
                <a:cubicBezTo>
                  <a:pt x="52402" y="45181"/>
                  <a:pt x="52478" y="45105"/>
                  <a:pt x="52478" y="44992"/>
                </a:cubicBezTo>
                <a:cubicBezTo>
                  <a:pt x="52478" y="44916"/>
                  <a:pt x="52402" y="44841"/>
                  <a:pt x="52289" y="44803"/>
                </a:cubicBezTo>
                <a:close/>
                <a:moveTo>
                  <a:pt x="87374" y="44597"/>
                </a:moveTo>
                <a:cubicBezTo>
                  <a:pt x="87349" y="44597"/>
                  <a:pt x="87324" y="44601"/>
                  <a:pt x="87298" y="44614"/>
                </a:cubicBezTo>
                <a:cubicBezTo>
                  <a:pt x="87261" y="44614"/>
                  <a:pt x="87223" y="44652"/>
                  <a:pt x="87223" y="44652"/>
                </a:cubicBezTo>
                <a:lnTo>
                  <a:pt x="87109" y="44689"/>
                </a:lnTo>
                <a:cubicBezTo>
                  <a:pt x="87034" y="44765"/>
                  <a:pt x="86996" y="44841"/>
                  <a:pt x="86996" y="44954"/>
                </a:cubicBezTo>
                <a:cubicBezTo>
                  <a:pt x="86996" y="45067"/>
                  <a:pt x="87034" y="45143"/>
                  <a:pt x="87109" y="45219"/>
                </a:cubicBezTo>
                <a:lnTo>
                  <a:pt x="87223" y="45256"/>
                </a:lnTo>
                <a:lnTo>
                  <a:pt x="87639" y="45256"/>
                </a:lnTo>
                <a:lnTo>
                  <a:pt x="87752" y="45219"/>
                </a:lnTo>
                <a:cubicBezTo>
                  <a:pt x="87866" y="45067"/>
                  <a:pt x="87866" y="44992"/>
                  <a:pt x="87866" y="44878"/>
                </a:cubicBezTo>
                <a:cubicBezTo>
                  <a:pt x="87866" y="44841"/>
                  <a:pt x="87866" y="44803"/>
                  <a:pt x="87903" y="44765"/>
                </a:cubicBezTo>
                <a:lnTo>
                  <a:pt x="87677" y="44652"/>
                </a:lnTo>
                <a:cubicBezTo>
                  <a:pt x="87639" y="44652"/>
                  <a:pt x="87639" y="44652"/>
                  <a:pt x="87525" y="44614"/>
                </a:cubicBezTo>
                <a:cubicBezTo>
                  <a:pt x="87475" y="44614"/>
                  <a:pt x="87424" y="44597"/>
                  <a:pt x="87374" y="44597"/>
                </a:cubicBezTo>
                <a:close/>
                <a:moveTo>
                  <a:pt x="22305" y="44863"/>
                </a:moveTo>
                <a:cubicBezTo>
                  <a:pt x="22279" y="44863"/>
                  <a:pt x="22254" y="44867"/>
                  <a:pt x="22232" y="44878"/>
                </a:cubicBezTo>
                <a:lnTo>
                  <a:pt x="22156" y="44916"/>
                </a:lnTo>
                <a:cubicBezTo>
                  <a:pt x="22118" y="44954"/>
                  <a:pt x="22080" y="44992"/>
                  <a:pt x="22080" y="45030"/>
                </a:cubicBezTo>
                <a:cubicBezTo>
                  <a:pt x="22080" y="45105"/>
                  <a:pt x="22080" y="45105"/>
                  <a:pt x="22118" y="45143"/>
                </a:cubicBezTo>
                <a:cubicBezTo>
                  <a:pt x="22118" y="45143"/>
                  <a:pt x="22118" y="45143"/>
                  <a:pt x="22118" y="45181"/>
                </a:cubicBezTo>
                <a:lnTo>
                  <a:pt x="22232" y="45294"/>
                </a:lnTo>
                <a:cubicBezTo>
                  <a:pt x="22254" y="45305"/>
                  <a:pt x="22279" y="45310"/>
                  <a:pt x="22305" y="45310"/>
                </a:cubicBezTo>
                <a:cubicBezTo>
                  <a:pt x="22367" y="45310"/>
                  <a:pt x="22432" y="45283"/>
                  <a:pt x="22458" y="45256"/>
                </a:cubicBezTo>
                <a:cubicBezTo>
                  <a:pt x="22534" y="45219"/>
                  <a:pt x="22572" y="45143"/>
                  <a:pt x="22572" y="45067"/>
                </a:cubicBezTo>
                <a:cubicBezTo>
                  <a:pt x="22572" y="45030"/>
                  <a:pt x="22534" y="44954"/>
                  <a:pt x="22458" y="44916"/>
                </a:cubicBezTo>
                <a:cubicBezTo>
                  <a:pt x="22432" y="44889"/>
                  <a:pt x="22367" y="44863"/>
                  <a:pt x="22305" y="44863"/>
                </a:cubicBezTo>
                <a:close/>
                <a:moveTo>
                  <a:pt x="72780" y="44689"/>
                </a:moveTo>
                <a:lnTo>
                  <a:pt x="72553" y="44727"/>
                </a:lnTo>
                <a:cubicBezTo>
                  <a:pt x="72516" y="44878"/>
                  <a:pt x="72516" y="44954"/>
                  <a:pt x="72553" y="45105"/>
                </a:cubicBezTo>
                <a:lnTo>
                  <a:pt x="72591" y="45143"/>
                </a:lnTo>
                <a:cubicBezTo>
                  <a:pt x="72553" y="45181"/>
                  <a:pt x="72553" y="45219"/>
                  <a:pt x="72553" y="45294"/>
                </a:cubicBezTo>
                <a:lnTo>
                  <a:pt x="72591" y="45370"/>
                </a:lnTo>
                <a:cubicBezTo>
                  <a:pt x="72667" y="45446"/>
                  <a:pt x="72742" y="45446"/>
                  <a:pt x="72818" y="45446"/>
                </a:cubicBezTo>
                <a:cubicBezTo>
                  <a:pt x="72932" y="45408"/>
                  <a:pt x="73007" y="45294"/>
                  <a:pt x="73045" y="45256"/>
                </a:cubicBezTo>
                <a:lnTo>
                  <a:pt x="73045" y="45105"/>
                </a:lnTo>
                <a:cubicBezTo>
                  <a:pt x="73045" y="45105"/>
                  <a:pt x="73007" y="45105"/>
                  <a:pt x="73007" y="45067"/>
                </a:cubicBezTo>
                <a:cubicBezTo>
                  <a:pt x="73045" y="45030"/>
                  <a:pt x="73083" y="44916"/>
                  <a:pt x="73083" y="44841"/>
                </a:cubicBezTo>
                <a:lnTo>
                  <a:pt x="72932" y="44689"/>
                </a:lnTo>
                <a:cubicBezTo>
                  <a:pt x="72894" y="44702"/>
                  <a:pt x="72864" y="44706"/>
                  <a:pt x="72842" y="44706"/>
                </a:cubicBezTo>
                <a:cubicBezTo>
                  <a:pt x="72797" y="44706"/>
                  <a:pt x="72780" y="44689"/>
                  <a:pt x="72780" y="44689"/>
                </a:cubicBezTo>
                <a:close/>
                <a:moveTo>
                  <a:pt x="16712" y="45181"/>
                </a:moveTo>
                <a:lnTo>
                  <a:pt x="16560" y="45294"/>
                </a:lnTo>
                <a:lnTo>
                  <a:pt x="16560" y="45446"/>
                </a:lnTo>
                <a:lnTo>
                  <a:pt x="16712" y="45559"/>
                </a:lnTo>
                <a:cubicBezTo>
                  <a:pt x="16749" y="45559"/>
                  <a:pt x="16787" y="45559"/>
                  <a:pt x="16825" y="45597"/>
                </a:cubicBezTo>
                <a:lnTo>
                  <a:pt x="17014" y="45483"/>
                </a:lnTo>
                <a:lnTo>
                  <a:pt x="17014" y="45294"/>
                </a:lnTo>
                <a:lnTo>
                  <a:pt x="16901" y="45181"/>
                </a:lnTo>
                <a:close/>
                <a:moveTo>
                  <a:pt x="24519" y="45274"/>
                </a:moveTo>
                <a:cubicBezTo>
                  <a:pt x="24359" y="45274"/>
                  <a:pt x="24304" y="45384"/>
                  <a:pt x="24273" y="45446"/>
                </a:cubicBezTo>
                <a:cubicBezTo>
                  <a:pt x="24273" y="45446"/>
                  <a:pt x="24273" y="45483"/>
                  <a:pt x="24235" y="45483"/>
                </a:cubicBezTo>
                <a:lnTo>
                  <a:pt x="24349" y="45672"/>
                </a:lnTo>
                <a:lnTo>
                  <a:pt x="24613" y="45672"/>
                </a:lnTo>
                <a:lnTo>
                  <a:pt x="24727" y="45559"/>
                </a:lnTo>
                <a:lnTo>
                  <a:pt x="24727" y="45408"/>
                </a:lnTo>
                <a:lnTo>
                  <a:pt x="24651" y="45294"/>
                </a:lnTo>
                <a:cubicBezTo>
                  <a:pt x="24601" y="45280"/>
                  <a:pt x="24557" y="45274"/>
                  <a:pt x="24519" y="45274"/>
                </a:cubicBezTo>
                <a:close/>
                <a:moveTo>
                  <a:pt x="31660" y="45279"/>
                </a:moveTo>
                <a:cubicBezTo>
                  <a:pt x="31633" y="45279"/>
                  <a:pt x="31603" y="45283"/>
                  <a:pt x="31570" y="45294"/>
                </a:cubicBezTo>
                <a:lnTo>
                  <a:pt x="31457" y="45408"/>
                </a:lnTo>
                <a:lnTo>
                  <a:pt x="31457" y="45483"/>
                </a:lnTo>
                <a:lnTo>
                  <a:pt x="31608" y="45635"/>
                </a:lnTo>
                <a:cubicBezTo>
                  <a:pt x="31608" y="45635"/>
                  <a:pt x="31683" y="45672"/>
                  <a:pt x="31797" y="45672"/>
                </a:cubicBezTo>
                <a:lnTo>
                  <a:pt x="31910" y="45559"/>
                </a:lnTo>
                <a:lnTo>
                  <a:pt x="31910" y="45446"/>
                </a:lnTo>
                <a:lnTo>
                  <a:pt x="31797" y="45332"/>
                </a:lnTo>
                <a:cubicBezTo>
                  <a:pt x="31770" y="45305"/>
                  <a:pt x="31724" y="45279"/>
                  <a:pt x="31660" y="45279"/>
                </a:cubicBezTo>
                <a:close/>
                <a:moveTo>
                  <a:pt x="74028" y="45219"/>
                </a:moveTo>
                <a:lnTo>
                  <a:pt x="73877" y="45294"/>
                </a:lnTo>
                <a:cubicBezTo>
                  <a:pt x="73839" y="45370"/>
                  <a:pt x="73839" y="45483"/>
                  <a:pt x="73990" y="45521"/>
                </a:cubicBezTo>
                <a:cubicBezTo>
                  <a:pt x="73952" y="45597"/>
                  <a:pt x="73990" y="45710"/>
                  <a:pt x="74104" y="45710"/>
                </a:cubicBezTo>
                <a:lnTo>
                  <a:pt x="74293" y="45635"/>
                </a:lnTo>
                <a:cubicBezTo>
                  <a:pt x="74293" y="45635"/>
                  <a:pt x="74293" y="45597"/>
                  <a:pt x="74293" y="45597"/>
                </a:cubicBezTo>
                <a:cubicBezTo>
                  <a:pt x="74330" y="45559"/>
                  <a:pt x="74406" y="45521"/>
                  <a:pt x="74406" y="45408"/>
                </a:cubicBezTo>
                <a:cubicBezTo>
                  <a:pt x="74406" y="45370"/>
                  <a:pt x="74406" y="45332"/>
                  <a:pt x="74406" y="45294"/>
                </a:cubicBezTo>
                <a:lnTo>
                  <a:pt x="74255" y="45219"/>
                </a:lnTo>
                <a:close/>
                <a:moveTo>
                  <a:pt x="60304" y="45370"/>
                </a:moveTo>
                <a:cubicBezTo>
                  <a:pt x="60190" y="45370"/>
                  <a:pt x="60115" y="45408"/>
                  <a:pt x="60039" y="45446"/>
                </a:cubicBezTo>
                <a:cubicBezTo>
                  <a:pt x="60001" y="45483"/>
                  <a:pt x="59964" y="45521"/>
                  <a:pt x="59964" y="45635"/>
                </a:cubicBezTo>
                <a:lnTo>
                  <a:pt x="59964" y="45672"/>
                </a:lnTo>
                <a:lnTo>
                  <a:pt x="60077" y="45786"/>
                </a:lnTo>
                <a:cubicBezTo>
                  <a:pt x="60190" y="45786"/>
                  <a:pt x="60266" y="45748"/>
                  <a:pt x="60342" y="45710"/>
                </a:cubicBezTo>
                <a:cubicBezTo>
                  <a:pt x="60379" y="45672"/>
                  <a:pt x="60417" y="45635"/>
                  <a:pt x="60417" y="45521"/>
                </a:cubicBezTo>
                <a:lnTo>
                  <a:pt x="60417" y="45483"/>
                </a:lnTo>
                <a:lnTo>
                  <a:pt x="60304" y="45370"/>
                </a:lnTo>
                <a:close/>
                <a:moveTo>
                  <a:pt x="86566" y="45223"/>
                </a:moveTo>
                <a:cubicBezTo>
                  <a:pt x="86525" y="45223"/>
                  <a:pt x="86479" y="45231"/>
                  <a:pt x="86429" y="45256"/>
                </a:cubicBezTo>
                <a:cubicBezTo>
                  <a:pt x="86278" y="45332"/>
                  <a:pt x="86240" y="45483"/>
                  <a:pt x="86240" y="45635"/>
                </a:cubicBezTo>
                <a:cubicBezTo>
                  <a:pt x="86240" y="45710"/>
                  <a:pt x="86240" y="45786"/>
                  <a:pt x="86315" y="45899"/>
                </a:cubicBezTo>
                <a:lnTo>
                  <a:pt x="86467" y="45899"/>
                </a:lnTo>
                <a:cubicBezTo>
                  <a:pt x="86580" y="45899"/>
                  <a:pt x="86656" y="45861"/>
                  <a:pt x="86694" y="45861"/>
                </a:cubicBezTo>
                <a:cubicBezTo>
                  <a:pt x="86769" y="45861"/>
                  <a:pt x="86883" y="45824"/>
                  <a:pt x="86996" y="45748"/>
                </a:cubicBezTo>
                <a:lnTo>
                  <a:pt x="87034" y="45635"/>
                </a:lnTo>
                <a:cubicBezTo>
                  <a:pt x="87034" y="45483"/>
                  <a:pt x="86958" y="45332"/>
                  <a:pt x="86807" y="45256"/>
                </a:cubicBezTo>
                <a:lnTo>
                  <a:pt x="86694" y="45294"/>
                </a:lnTo>
                <a:lnTo>
                  <a:pt x="86656" y="45294"/>
                </a:lnTo>
                <a:cubicBezTo>
                  <a:pt x="86694" y="45256"/>
                  <a:pt x="86731" y="45256"/>
                  <a:pt x="86731" y="45256"/>
                </a:cubicBezTo>
                <a:cubicBezTo>
                  <a:pt x="86706" y="45256"/>
                  <a:pt x="86647" y="45223"/>
                  <a:pt x="86566" y="45223"/>
                </a:cubicBezTo>
                <a:close/>
                <a:moveTo>
                  <a:pt x="47903" y="45483"/>
                </a:moveTo>
                <a:cubicBezTo>
                  <a:pt x="47789" y="45483"/>
                  <a:pt x="47714" y="45483"/>
                  <a:pt x="47676" y="45559"/>
                </a:cubicBezTo>
                <a:cubicBezTo>
                  <a:pt x="47638" y="45521"/>
                  <a:pt x="47600" y="45521"/>
                  <a:pt x="47563" y="45521"/>
                </a:cubicBezTo>
                <a:lnTo>
                  <a:pt x="47411" y="45635"/>
                </a:lnTo>
                <a:lnTo>
                  <a:pt x="47411" y="45748"/>
                </a:lnTo>
                <a:lnTo>
                  <a:pt x="47563" y="45861"/>
                </a:lnTo>
                <a:cubicBezTo>
                  <a:pt x="47563" y="45899"/>
                  <a:pt x="47600" y="45899"/>
                  <a:pt x="47638" y="45937"/>
                </a:cubicBezTo>
                <a:lnTo>
                  <a:pt x="47827" y="45824"/>
                </a:lnTo>
                <a:lnTo>
                  <a:pt x="47827" y="45824"/>
                </a:lnTo>
                <a:cubicBezTo>
                  <a:pt x="47827" y="45861"/>
                  <a:pt x="47789" y="45861"/>
                  <a:pt x="47827" y="45861"/>
                </a:cubicBezTo>
                <a:cubicBezTo>
                  <a:pt x="47865" y="45824"/>
                  <a:pt x="48016" y="45786"/>
                  <a:pt x="48016" y="45635"/>
                </a:cubicBezTo>
                <a:cubicBezTo>
                  <a:pt x="48016" y="45635"/>
                  <a:pt x="48016" y="45597"/>
                  <a:pt x="48016" y="45559"/>
                </a:cubicBezTo>
                <a:lnTo>
                  <a:pt x="47903" y="45483"/>
                </a:lnTo>
                <a:close/>
                <a:moveTo>
                  <a:pt x="13080" y="45579"/>
                </a:moveTo>
                <a:cubicBezTo>
                  <a:pt x="12907" y="45579"/>
                  <a:pt x="12849" y="45716"/>
                  <a:pt x="12817" y="45748"/>
                </a:cubicBezTo>
                <a:cubicBezTo>
                  <a:pt x="12817" y="45786"/>
                  <a:pt x="12817" y="45786"/>
                  <a:pt x="12780" y="45786"/>
                </a:cubicBezTo>
                <a:lnTo>
                  <a:pt x="12931" y="45975"/>
                </a:lnTo>
                <a:lnTo>
                  <a:pt x="13158" y="45975"/>
                </a:lnTo>
                <a:lnTo>
                  <a:pt x="13309" y="45861"/>
                </a:lnTo>
                <a:lnTo>
                  <a:pt x="13309" y="45710"/>
                </a:lnTo>
                <a:lnTo>
                  <a:pt x="13195" y="45597"/>
                </a:lnTo>
                <a:cubicBezTo>
                  <a:pt x="13152" y="45584"/>
                  <a:pt x="13114" y="45579"/>
                  <a:pt x="13080" y="45579"/>
                </a:cubicBezTo>
                <a:close/>
                <a:moveTo>
                  <a:pt x="1135" y="45635"/>
                </a:moveTo>
                <a:cubicBezTo>
                  <a:pt x="1097" y="45635"/>
                  <a:pt x="1059" y="45672"/>
                  <a:pt x="1021" y="45672"/>
                </a:cubicBezTo>
                <a:cubicBezTo>
                  <a:pt x="946" y="45672"/>
                  <a:pt x="795" y="45710"/>
                  <a:pt x="757" y="45786"/>
                </a:cubicBezTo>
                <a:lnTo>
                  <a:pt x="757" y="45937"/>
                </a:lnTo>
                <a:cubicBezTo>
                  <a:pt x="812" y="45992"/>
                  <a:pt x="928" y="46027"/>
                  <a:pt x="1046" y="46027"/>
                </a:cubicBezTo>
                <a:cubicBezTo>
                  <a:pt x="1089" y="46027"/>
                  <a:pt x="1132" y="46023"/>
                  <a:pt x="1173" y="46013"/>
                </a:cubicBezTo>
                <a:cubicBezTo>
                  <a:pt x="1248" y="45975"/>
                  <a:pt x="1324" y="45899"/>
                  <a:pt x="1324" y="45824"/>
                </a:cubicBezTo>
                <a:cubicBezTo>
                  <a:pt x="1324" y="45786"/>
                  <a:pt x="1324" y="45748"/>
                  <a:pt x="1286" y="45710"/>
                </a:cubicBezTo>
                <a:lnTo>
                  <a:pt x="1135" y="45635"/>
                </a:lnTo>
                <a:close/>
                <a:moveTo>
                  <a:pt x="6579" y="45521"/>
                </a:moveTo>
                <a:cubicBezTo>
                  <a:pt x="6390" y="45559"/>
                  <a:pt x="6239" y="45672"/>
                  <a:pt x="6201" y="45824"/>
                </a:cubicBezTo>
                <a:lnTo>
                  <a:pt x="6277" y="45937"/>
                </a:lnTo>
                <a:cubicBezTo>
                  <a:pt x="6360" y="45992"/>
                  <a:pt x="6443" y="46027"/>
                  <a:pt x="6541" y="46027"/>
                </a:cubicBezTo>
                <a:cubicBezTo>
                  <a:pt x="6576" y="46027"/>
                  <a:pt x="6614" y="46023"/>
                  <a:pt x="6655" y="46013"/>
                </a:cubicBezTo>
                <a:lnTo>
                  <a:pt x="6768" y="45937"/>
                </a:lnTo>
                <a:cubicBezTo>
                  <a:pt x="6806" y="45899"/>
                  <a:pt x="6806" y="45861"/>
                  <a:pt x="6806" y="45824"/>
                </a:cubicBezTo>
                <a:cubicBezTo>
                  <a:pt x="6806" y="45748"/>
                  <a:pt x="6768" y="45672"/>
                  <a:pt x="6693" y="45597"/>
                </a:cubicBezTo>
                <a:lnTo>
                  <a:pt x="6579" y="45521"/>
                </a:lnTo>
                <a:close/>
                <a:moveTo>
                  <a:pt x="2609" y="46050"/>
                </a:moveTo>
                <a:cubicBezTo>
                  <a:pt x="2609" y="46088"/>
                  <a:pt x="2609" y="46088"/>
                  <a:pt x="2572" y="46088"/>
                </a:cubicBezTo>
                <a:lnTo>
                  <a:pt x="2609" y="46050"/>
                </a:lnTo>
                <a:close/>
                <a:moveTo>
                  <a:pt x="2572" y="45256"/>
                </a:moveTo>
                <a:cubicBezTo>
                  <a:pt x="2307" y="45256"/>
                  <a:pt x="2231" y="45446"/>
                  <a:pt x="2231" y="45559"/>
                </a:cubicBezTo>
                <a:lnTo>
                  <a:pt x="2193" y="45559"/>
                </a:lnTo>
                <a:lnTo>
                  <a:pt x="2004" y="45597"/>
                </a:lnTo>
                <a:cubicBezTo>
                  <a:pt x="2004" y="45635"/>
                  <a:pt x="2004" y="45635"/>
                  <a:pt x="2004" y="45672"/>
                </a:cubicBezTo>
                <a:lnTo>
                  <a:pt x="1891" y="45748"/>
                </a:lnTo>
                <a:cubicBezTo>
                  <a:pt x="1853" y="45899"/>
                  <a:pt x="1967" y="46050"/>
                  <a:pt x="2118" y="46126"/>
                </a:cubicBezTo>
                <a:cubicBezTo>
                  <a:pt x="2203" y="46160"/>
                  <a:pt x="2288" y="46179"/>
                  <a:pt x="2369" y="46179"/>
                </a:cubicBezTo>
                <a:cubicBezTo>
                  <a:pt x="2469" y="46179"/>
                  <a:pt x="2564" y="46151"/>
                  <a:pt x="2647" y="46088"/>
                </a:cubicBezTo>
                <a:lnTo>
                  <a:pt x="2609" y="46050"/>
                </a:lnTo>
                <a:lnTo>
                  <a:pt x="2572" y="45975"/>
                </a:lnTo>
                <a:lnTo>
                  <a:pt x="2609" y="45975"/>
                </a:lnTo>
                <a:lnTo>
                  <a:pt x="2609" y="45937"/>
                </a:lnTo>
                <a:cubicBezTo>
                  <a:pt x="2647" y="45975"/>
                  <a:pt x="2647" y="46013"/>
                  <a:pt x="2609" y="46050"/>
                </a:cubicBezTo>
                <a:lnTo>
                  <a:pt x="2761" y="45975"/>
                </a:lnTo>
                <a:cubicBezTo>
                  <a:pt x="2761" y="45937"/>
                  <a:pt x="2761" y="45899"/>
                  <a:pt x="2761" y="45861"/>
                </a:cubicBezTo>
                <a:cubicBezTo>
                  <a:pt x="2761" y="45748"/>
                  <a:pt x="2685" y="45672"/>
                  <a:pt x="2647" y="45597"/>
                </a:cubicBezTo>
                <a:cubicBezTo>
                  <a:pt x="2685" y="45559"/>
                  <a:pt x="2723" y="45483"/>
                  <a:pt x="2685" y="45370"/>
                </a:cubicBezTo>
                <a:lnTo>
                  <a:pt x="2572" y="45256"/>
                </a:lnTo>
                <a:close/>
                <a:moveTo>
                  <a:pt x="4764" y="46013"/>
                </a:moveTo>
                <a:cubicBezTo>
                  <a:pt x="4575" y="46013"/>
                  <a:pt x="4462" y="46088"/>
                  <a:pt x="4462" y="46239"/>
                </a:cubicBezTo>
                <a:lnTo>
                  <a:pt x="4613" y="46239"/>
                </a:lnTo>
                <a:cubicBezTo>
                  <a:pt x="4613" y="46239"/>
                  <a:pt x="4613" y="46239"/>
                  <a:pt x="4613" y="46277"/>
                </a:cubicBezTo>
                <a:lnTo>
                  <a:pt x="4916" y="46277"/>
                </a:lnTo>
                <a:cubicBezTo>
                  <a:pt x="4916" y="46239"/>
                  <a:pt x="4878" y="46239"/>
                  <a:pt x="4878" y="46239"/>
                </a:cubicBezTo>
                <a:lnTo>
                  <a:pt x="5029" y="46239"/>
                </a:lnTo>
                <a:cubicBezTo>
                  <a:pt x="5029" y="46164"/>
                  <a:pt x="4991" y="46088"/>
                  <a:pt x="4953" y="46050"/>
                </a:cubicBezTo>
                <a:cubicBezTo>
                  <a:pt x="4878" y="46013"/>
                  <a:pt x="4840" y="46013"/>
                  <a:pt x="4764" y="46013"/>
                </a:cubicBezTo>
                <a:close/>
                <a:moveTo>
                  <a:pt x="37846" y="45937"/>
                </a:moveTo>
                <a:cubicBezTo>
                  <a:pt x="37657" y="45937"/>
                  <a:pt x="37544" y="46050"/>
                  <a:pt x="37544" y="46202"/>
                </a:cubicBezTo>
                <a:lnTo>
                  <a:pt x="37695" y="46202"/>
                </a:lnTo>
                <a:cubicBezTo>
                  <a:pt x="37695" y="46239"/>
                  <a:pt x="37657" y="46239"/>
                  <a:pt x="37695" y="46277"/>
                </a:cubicBezTo>
                <a:cubicBezTo>
                  <a:pt x="37770" y="46277"/>
                  <a:pt x="37880" y="46328"/>
                  <a:pt x="37978" y="46328"/>
                </a:cubicBezTo>
                <a:cubicBezTo>
                  <a:pt x="38027" y="46328"/>
                  <a:pt x="38073" y="46315"/>
                  <a:pt x="38111" y="46277"/>
                </a:cubicBezTo>
                <a:cubicBezTo>
                  <a:pt x="38111" y="46239"/>
                  <a:pt x="38111" y="46239"/>
                  <a:pt x="38111" y="46239"/>
                </a:cubicBezTo>
                <a:lnTo>
                  <a:pt x="38262" y="46239"/>
                </a:lnTo>
                <a:cubicBezTo>
                  <a:pt x="38262" y="46164"/>
                  <a:pt x="38186" y="46088"/>
                  <a:pt x="38111" y="46013"/>
                </a:cubicBezTo>
                <a:cubicBezTo>
                  <a:pt x="38035" y="45975"/>
                  <a:pt x="37959" y="45937"/>
                  <a:pt x="37846" y="45937"/>
                </a:cubicBezTo>
                <a:close/>
                <a:moveTo>
                  <a:pt x="76608" y="45994"/>
                </a:moveTo>
                <a:cubicBezTo>
                  <a:pt x="76521" y="45994"/>
                  <a:pt x="76437" y="46041"/>
                  <a:pt x="76410" y="46202"/>
                </a:cubicBezTo>
                <a:lnTo>
                  <a:pt x="76448" y="46391"/>
                </a:lnTo>
                <a:cubicBezTo>
                  <a:pt x="76561" y="46391"/>
                  <a:pt x="76712" y="46391"/>
                  <a:pt x="76788" y="46202"/>
                </a:cubicBezTo>
                <a:lnTo>
                  <a:pt x="76750" y="46202"/>
                </a:lnTo>
                <a:lnTo>
                  <a:pt x="76712" y="46013"/>
                </a:lnTo>
                <a:cubicBezTo>
                  <a:pt x="76679" y="46002"/>
                  <a:pt x="76643" y="45994"/>
                  <a:pt x="76608" y="45994"/>
                </a:cubicBezTo>
                <a:close/>
                <a:moveTo>
                  <a:pt x="77766" y="45984"/>
                </a:moveTo>
                <a:cubicBezTo>
                  <a:pt x="77705" y="45984"/>
                  <a:pt x="77639" y="45994"/>
                  <a:pt x="77582" y="46013"/>
                </a:cubicBezTo>
                <a:cubicBezTo>
                  <a:pt x="77544" y="46050"/>
                  <a:pt x="77506" y="46088"/>
                  <a:pt x="77506" y="46164"/>
                </a:cubicBezTo>
                <a:lnTo>
                  <a:pt x="77506" y="46202"/>
                </a:lnTo>
                <a:lnTo>
                  <a:pt x="77544" y="46239"/>
                </a:lnTo>
                <a:lnTo>
                  <a:pt x="77620" y="46391"/>
                </a:lnTo>
                <a:lnTo>
                  <a:pt x="77884" y="46391"/>
                </a:lnTo>
                <a:lnTo>
                  <a:pt x="77998" y="46277"/>
                </a:lnTo>
                <a:lnTo>
                  <a:pt x="77998" y="46164"/>
                </a:lnTo>
                <a:lnTo>
                  <a:pt x="78036" y="46164"/>
                </a:lnTo>
                <a:cubicBezTo>
                  <a:pt x="78036" y="46088"/>
                  <a:pt x="77998" y="46050"/>
                  <a:pt x="77922" y="46013"/>
                </a:cubicBezTo>
                <a:cubicBezTo>
                  <a:pt x="77884" y="45994"/>
                  <a:pt x="77828" y="45984"/>
                  <a:pt x="77766" y="45984"/>
                </a:cubicBezTo>
                <a:close/>
                <a:moveTo>
                  <a:pt x="18300" y="46050"/>
                </a:moveTo>
                <a:lnTo>
                  <a:pt x="18148" y="46164"/>
                </a:lnTo>
                <a:cubicBezTo>
                  <a:pt x="18148" y="46126"/>
                  <a:pt x="18148" y="46126"/>
                  <a:pt x="18148" y="46126"/>
                </a:cubicBezTo>
                <a:cubicBezTo>
                  <a:pt x="18110" y="46126"/>
                  <a:pt x="17997" y="46202"/>
                  <a:pt x="18035" y="46353"/>
                </a:cubicBezTo>
                <a:lnTo>
                  <a:pt x="18110" y="46429"/>
                </a:lnTo>
                <a:cubicBezTo>
                  <a:pt x="18163" y="46455"/>
                  <a:pt x="18251" y="46499"/>
                  <a:pt x="18338" y="46499"/>
                </a:cubicBezTo>
                <a:cubicBezTo>
                  <a:pt x="18377" y="46499"/>
                  <a:pt x="18416" y="46490"/>
                  <a:pt x="18451" y="46466"/>
                </a:cubicBezTo>
                <a:cubicBezTo>
                  <a:pt x="18451" y="46466"/>
                  <a:pt x="18526" y="46429"/>
                  <a:pt x="18526" y="46315"/>
                </a:cubicBezTo>
                <a:lnTo>
                  <a:pt x="18413" y="46202"/>
                </a:lnTo>
                <a:cubicBezTo>
                  <a:pt x="18451" y="46202"/>
                  <a:pt x="18451" y="46239"/>
                  <a:pt x="18451" y="46239"/>
                </a:cubicBezTo>
                <a:cubicBezTo>
                  <a:pt x="18451" y="46202"/>
                  <a:pt x="18451" y="46088"/>
                  <a:pt x="18300" y="46050"/>
                </a:cubicBezTo>
                <a:close/>
                <a:moveTo>
                  <a:pt x="46693" y="45937"/>
                </a:moveTo>
                <a:lnTo>
                  <a:pt x="46542" y="46050"/>
                </a:lnTo>
                <a:cubicBezTo>
                  <a:pt x="46542" y="46013"/>
                  <a:pt x="46542" y="46013"/>
                  <a:pt x="46504" y="46013"/>
                </a:cubicBezTo>
                <a:cubicBezTo>
                  <a:pt x="46466" y="46050"/>
                  <a:pt x="46428" y="46050"/>
                  <a:pt x="46391" y="46088"/>
                </a:cubicBezTo>
                <a:lnTo>
                  <a:pt x="46353" y="46239"/>
                </a:lnTo>
                <a:cubicBezTo>
                  <a:pt x="46391" y="46239"/>
                  <a:pt x="46391" y="46239"/>
                  <a:pt x="46353" y="46277"/>
                </a:cubicBezTo>
                <a:lnTo>
                  <a:pt x="46353" y="46315"/>
                </a:lnTo>
                <a:cubicBezTo>
                  <a:pt x="46353" y="46353"/>
                  <a:pt x="46391" y="46429"/>
                  <a:pt x="46466" y="46466"/>
                </a:cubicBezTo>
                <a:lnTo>
                  <a:pt x="46580" y="46504"/>
                </a:lnTo>
                <a:cubicBezTo>
                  <a:pt x="46693" y="46466"/>
                  <a:pt x="46920" y="46315"/>
                  <a:pt x="46920" y="46164"/>
                </a:cubicBezTo>
                <a:cubicBezTo>
                  <a:pt x="46920" y="46126"/>
                  <a:pt x="46882" y="46013"/>
                  <a:pt x="46693" y="45937"/>
                </a:cubicBezTo>
                <a:close/>
                <a:moveTo>
                  <a:pt x="12742" y="46353"/>
                </a:moveTo>
                <a:cubicBezTo>
                  <a:pt x="12591" y="46353"/>
                  <a:pt x="12477" y="46429"/>
                  <a:pt x="12477" y="46580"/>
                </a:cubicBezTo>
                <a:lnTo>
                  <a:pt x="12553" y="46693"/>
                </a:lnTo>
                <a:cubicBezTo>
                  <a:pt x="12591" y="46693"/>
                  <a:pt x="12591" y="46693"/>
                  <a:pt x="12591" y="46731"/>
                </a:cubicBezTo>
                <a:cubicBezTo>
                  <a:pt x="12652" y="46762"/>
                  <a:pt x="12738" y="46817"/>
                  <a:pt x="12888" y="46817"/>
                </a:cubicBezTo>
                <a:cubicBezTo>
                  <a:pt x="12924" y="46817"/>
                  <a:pt x="12963" y="46814"/>
                  <a:pt x="13006" y="46807"/>
                </a:cubicBezTo>
                <a:lnTo>
                  <a:pt x="13120" y="46731"/>
                </a:lnTo>
                <a:cubicBezTo>
                  <a:pt x="13120" y="46693"/>
                  <a:pt x="13120" y="46693"/>
                  <a:pt x="13120" y="46655"/>
                </a:cubicBezTo>
                <a:cubicBezTo>
                  <a:pt x="13120" y="46504"/>
                  <a:pt x="12931" y="46353"/>
                  <a:pt x="12742" y="46353"/>
                </a:cubicBezTo>
                <a:close/>
                <a:moveTo>
                  <a:pt x="44527" y="46418"/>
                </a:moveTo>
                <a:cubicBezTo>
                  <a:pt x="44397" y="46418"/>
                  <a:pt x="44259" y="46480"/>
                  <a:pt x="44198" y="46542"/>
                </a:cubicBezTo>
                <a:lnTo>
                  <a:pt x="44349" y="46769"/>
                </a:lnTo>
                <a:cubicBezTo>
                  <a:pt x="44409" y="46769"/>
                  <a:pt x="44470" y="46817"/>
                  <a:pt x="44569" y="46817"/>
                </a:cubicBezTo>
                <a:cubicBezTo>
                  <a:pt x="44594" y="46817"/>
                  <a:pt x="44621" y="46814"/>
                  <a:pt x="44651" y="46807"/>
                </a:cubicBezTo>
                <a:lnTo>
                  <a:pt x="44765" y="46693"/>
                </a:lnTo>
                <a:cubicBezTo>
                  <a:pt x="44765" y="46693"/>
                  <a:pt x="44765" y="46655"/>
                  <a:pt x="44765" y="46655"/>
                </a:cubicBezTo>
                <a:cubicBezTo>
                  <a:pt x="44765" y="46504"/>
                  <a:pt x="44651" y="46466"/>
                  <a:pt x="44614" y="46429"/>
                </a:cubicBezTo>
                <a:cubicBezTo>
                  <a:pt x="44586" y="46422"/>
                  <a:pt x="44557" y="46418"/>
                  <a:pt x="44527" y="46418"/>
                </a:cubicBezTo>
                <a:close/>
                <a:moveTo>
                  <a:pt x="63139" y="46504"/>
                </a:moveTo>
                <a:cubicBezTo>
                  <a:pt x="63064" y="46504"/>
                  <a:pt x="62950" y="46542"/>
                  <a:pt x="62875" y="46580"/>
                </a:cubicBezTo>
                <a:cubicBezTo>
                  <a:pt x="62686" y="46693"/>
                  <a:pt x="62723" y="46882"/>
                  <a:pt x="62875" y="46958"/>
                </a:cubicBezTo>
                <a:lnTo>
                  <a:pt x="63064" y="46882"/>
                </a:lnTo>
                <a:cubicBezTo>
                  <a:pt x="63139" y="46844"/>
                  <a:pt x="63253" y="46807"/>
                  <a:pt x="63253" y="46693"/>
                </a:cubicBezTo>
                <a:cubicBezTo>
                  <a:pt x="63253" y="46655"/>
                  <a:pt x="63253" y="46618"/>
                  <a:pt x="63253" y="46618"/>
                </a:cubicBezTo>
                <a:lnTo>
                  <a:pt x="63139" y="46504"/>
                </a:lnTo>
                <a:close/>
                <a:moveTo>
                  <a:pt x="60417" y="46655"/>
                </a:moveTo>
                <a:cubicBezTo>
                  <a:pt x="60304" y="46655"/>
                  <a:pt x="60228" y="46693"/>
                  <a:pt x="60153" y="46731"/>
                </a:cubicBezTo>
                <a:cubicBezTo>
                  <a:pt x="60115" y="46769"/>
                  <a:pt x="60077" y="46807"/>
                  <a:pt x="60077" y="46920"/>
                </a:cubicBezTo>
                <a:lnTo>
                  <a:pt x="60077" y="46958"/>
                </a:lnTo>
                <a:lnTo>
                  <a:pt x="60190" y="47071"/>
                </a:lnTo>
                <a:cubicBezTo>
                  <a:pt x="60304" y="47071"/>
                  <a:pt x="60379" y="47033"/>
                  <a:pt x="60455" y="46996"/>
                </a:cubicBezTo>
                <a:cubicBezTo>
                  <a:pt x="60493" y="46958"/>
                  <a:pt x="60531" y="46920"/>
                  <a:pt x="60531" y="46807"/>
                </a:cubicBezTo>
                <a:lnTo>
                  <a:pt x="60531" y="46769"/>
                </a:lnTo>
                <a:lnTo>
                  <a:pt x="60417" y="46655"/>
                </a:lnTo>
                <a:close/>
                <a:moveTo>
                  <a:pt x="76488" y="46576"/>
                </a:moveTo>
                <a:cubicBezTo>
                  <a:pt x="76453" y="46576"/>
                  <a:pt x="76415" y="46589"/>
                  <a:pt x="76372" y="46618"/>
                </a:cubicBezTo>
                <a:lnTo>
                  <a:pt x="76296" y="46618"/>
                </a:lnTo>
                <a:lnTo>
                  <a:pt x="76183" y="46731"/>
                </a:lnTo>
                <a:lnTo>
                  <a:pt x="76183" y="46958"/>
                </a:lnTo>
                <a:lnTo>
                  <a:pt x="76296" y="47071"/>
                </a:lnTo>
                <a:cubicBezTo>
                  <a:pt x="76523" y="47033"/>
                  <a:pt x="76674" y="46920"/>
                  <a:pt x="76674" y="46731"/>
                </a:cubicBezTo>
                <a:lnTo>
                  <a:pt x="76637" y="46655"/>
                </a:lnTo>
                <a:cubicBezTo>
                  <a:pt x="76590" y="46609"/>
                  <a:pt x="76543" y="46576"/>
                  <a:pt x="76488" y="46576"/>
                </a:cubicBezTo>
                <a:close/>
                <a:moveTo>
                  <a:pt x="70932" y="46744"/>
                </a:moveTo>
                <a:cubicBezTo>
                  <a:pt x="70877" y="46744"/>
                  <a:pt x="70823" y="46753"/>
                  <a:pt x="70776" y="46769"/>
                </a:cubicBezTo>
                <a:cubicBezTo>
                  <a:pt x="70625" y="46844"/>
                  <a:pt x="70550" y="46958"/>
                  <a:pt x="70587" y="47109"/>
                </a:cubicBezTo>
                <a:lnTo>
                  <a:pt x="70701" y="47222"/>
                </a:lnTo>
                <a:cubicBezTo>
                  <a:pt x="70726" y="47225"/>
                  <a:pt x="70750" y="47226"/>
                  <a:pt x="70772" y="47226"/>
                </a:cubicBezTo>
                <a:cubicBezTo>
                  <a:pt x="71089" y="47226"/>
                  <a:pt x="71157" y="46991"/>
                  <a:pt x="71192" y="46920"/>
                </a:cubicBezTo>
                <a:lnTo>
                  <a:pt x="71155" y="46807"/>
                </a:lnTo>
                <a:cubicBezTo>
                  <a:pt x="71088" y="46762"/>
                  <a:pt x="71009" y="46744"/>
                  <a:pt x="70932" y="46744"/>
                </a:cubicBezTo>
                <a:close/>
                <a:moveTo>
                  <a:pt x="67865" y="46769"/>
                </a:moveTo>
                <a:cubicBezTo>
                  <a:pt x="67752" y="46807"/>
                  <a:pt x="67525" y="46844"/>
                  <a:pt x="67563" y="47071"/>
                </a:cubicBezTo>
                <a:lnTo>
                  <a:pt x="67714" y="47185"/>
                </a:lnTo>
                <a:cubicBezTo>
                  <a:pt x="67714" y="47185"/>
                  <a:pt x="67752" y="47222"/>
                  <a:pt x="67790" y="47260"/>
                </a:cubicBezTo>
                <a:lnTo>
                  <a:pt x="67979" y="47222"/>
                </a:lnTo>
                <a:cubicBezTo>
                  <a:pt x="68017" y="47185"/>
                  <a:pt x="68017" y="47185"/>
                  <a:pt x="68054" y="47147"/>
                </a:cubicBezTo>
                <a:cubicBezTo>
                  <a:pt x="68054" y="47109"/>
                  <a:pt x="68092" y="47071"/>
                  <a:pt x="68092" y="46996"/>
                </a:cubicBezTo>
                <a:cubicBezTo>
                  <a:pt x="68092" y="46958"/>
                  <a:pt x="68092" y="46920"/>
                  <a:pt x="68054" y="46844"/>
                </a:cubicBezTo>
                <a:lnTo>
                  <a:pt x="67903" y="46769"/>
                </a:lnTo>
                <a:close/>
                <a:moveTo>
                  <a:pt x="33347" y="47147"/>
                </a:moveTo>
                <a:cubicBezTo>
                  <a:pt x="33234" y="47147"/>
                  <a:pt x="33120" y="47185"/>
                  <a:pt x="33082" y="47336"/>
                </a:cubicBezTo>
                <a:lnTo>
                  <a:pt x="33196" y="47487"/>
                </a:lnTo>
                <a:cubicBezTo>
                  <a:pt x="33347" y="47487"/>
                  <a:pt x="33423" y="47487"/>
                  <a:pt x="33460" y="47411"/>
                </a:cubicBezTo>
                <a:lnTo>
                  <a:pt x="33536" y="47336"/>
                </a:lnTo>
                <a:cubicBezTo>
                  <a:pt x="33536" y="47222"/>
                  <a:pt x="33423" y="47147"/>
                  <a:pt x="33347" y="47147"/>
                </a:cubicBezTo>
                <a:close/>
                <a:moveTo>
                  <a:pt x="77544" y="46466"/>
                </a:moveTo>
                <a:cubicBezTo>
                  <a:pt x="77128" y="46504"/>
                  <a:pt x="77090" y="46920"/>
                  <a:pt x="77090" y="47033"/>
                </a:cubicBezTo>
                <a:lnTo>
                  <a:pt x="77242" y="47185"/>
                </a:lnTo>
                <a:lnTo>
                  <a:pt x="77242" y="47185"/>
                </a:lnTo>
                <a:cubicBezTo>
                  <a:pt x="77204" y="47147"/>
                  <a:pt x="77204" y="47147"/>
                  <a:pt x="77166" y="47147"/>
                </a:cubicBezTo>
                <a:cubicBezTo>
                  <a:pt x="77166" y="47147"/>
                  <a:pt x="77166" y="47185"/>
                  <a:pt x="77166" y="47222"/>
                </a:cubicBezTo>
                <a:lnTo>
                  <a:pt x="77090" y="47298"/>
                </a:lnTo>
                <a:cubicBezTo>
                  <a:pt x="77053" y="47411"/>
                  <a:pt x="77128" y="47525"/>
                  <a:pt x="77242" y="47563"/>
                </a:cubicBezTo>
                <a:cubicBezTo>
                  <a:pt x="77272" y="47573"/>
                  <a:pt x="77305" y="47578"/>
                  <a:pt x="77339" y="47578"/>
                </a:cubicBezTo>
                <a:cubicBezTo>
                  <a:pt x="77433" y="47578"/>
                  <a:pt x="77537" y="47542"/>
                  <a:pt x="77620" y="47487"/>
                </a:cubicBezTo>
                <a:lnTo>
                  <a:pt x="77657" y="47374"/>
                </a:lnTo>
                <a:cubicBezTo>
                  <a:pt x="77620" y="47298"/>
                  <a:pt x="77582" y="47260"/>
                  <a:pt x="77582" y="47222"/>
                </a:cubicBezTo>
                <a:cubicBezTo>
                  <a:pt x="77695" y="47222"/>
                  <a:pt x="77847" y="47185"/>
                  <a:pt x="77922" y="47109"/>
                </a:cubicBezTo>
                <a:lnTo>
                  <a:pt x="77960" y="47071"/>
                </a:lnTo>
                <a:cubicBezTo>
                  <a:pt x="77960" y="47033"/>
                  <a:pt x="77960" y="47033"/>
                  <a:pt x="77960" y="46996"/>
                </a:cubicBezTo>
                <a:cubicBezTo>
                  <a:pt x="77960" y="46882"/>
                  <a:pt x="77884" y="46844"/>
                  <a:pt x="77809" y="46844"/>
                </a:cubicBezTo>
                <a:cubicBezTo>
                  <a:pt x="77847" y="46731"/>
                  <a:pt x="77771" y="46655"/>
                  <a:pt x="77733" y="46618"/>
                </a:cubicBezTo>
                <a:cubicBezTo>
                  <a:pt x="77733" y="46580"/>
                  <a:pt x="77695" y="46580"/>
                  <a:pt x="77695" y="46542"/>
                </a:cubicBezTo>
                <a:lnTo>
                  <a:pt x="77544" y="46466"/>
                </a:lnTo>
                <a:close/>
                <a:moveTo>
                  <a:pt x="67071" y="47071"/>
                </a:moveTo>
                <a:lnTo>
                  <a:pt x="66958" y="47185"/>
                </a:lnTo>
                <a:lnTo>
                  <a:pt x="66958" y="47222"/>
                </a:lnTo>
                <a:cubicBezTo>
                  <a:pt x="66958" y="47260"/>
                  <a:pt x="66958" y="47336"/>
                  <a:pt x="66958" y="47374"/>
                </a:cubicBezTo>
                <a:cubicBezTo>
                  <a:pt x="66958" y="47601"/>
                  <a:pt x="67071" y="47714"/>
                  <a:pt x="67260" y="47714"/>
                </a:cubicBezTo>
                <a:lnTo>
                  <a:pt x="67374" y="47676"/>
                </a:lnTo>
                <a:cubicBezTo>
                  <a:pt x="67412" y="47638"/>
                  <a:pt x="67487" y="47525"/>
                  <a:pt x="67487" y="47374"/>
                </a:cubicBezTo>
                <a:cubicBezTo>
                  <a:pt x="67487" y="47298"/>
                  <a:pt x="67487" y="47222"/>
                  <a:pt x="67412" y="47147"/>
                </a:cubicBezTo>
                <a:cubicBezTo>
                  <a:pt x="67336" y="47109"/>
                  <a:pt x="67223" y="47071"/>
                  <a:pt x="67071" y="47071"/>
                </a:cubicBezTo>
                <a:close/>
                <a:moveTo>
                  <a:pt x="32931" y="47411"/>
                </a:moveTo>
                <a:cubicBezTo>
                  <a:pt x="32780" y="47449"/>
                  <a:pt x="32591" y="47563"/>
                  <a:pt x="32591" y="47676"/>
                </a:cubicBezTo>
                <a:cubicBezTo>
                  <a:pt x="32591" y="47752"/>
                  <a:pt x="32629" y="47827"/>
                  <a:pt x="32818" y="47865"/>
                </a:cubicBezTo>
                <a:lnTo>
                  <a:pt x="33007" y="47790"/>
                </a:lnTo>
                <a:cubicBezTo>
                  <a:pt x="33007" y="47790"/>
                  <a:pt x="33044" y="47752"/>
                  <a:pt x="33044" y="47752"/>
                </a:cubicBezTo>
                <a:cubicBezTo>
                  <a:pt x="33120" y="47714"/>
                  <a:pt x="33196" y="47638"/>
                  <a:pt x="33196" y="47563"/>
                </a:cubicBezTo>
                <a:cubicBezTo>
                  <a:pt x="33196" y="47525"/>
                  <a:pt x="33158" y="47449"/>
                  <a:pt x="33044" y="47411"/>
                </a:cubicBezTo>
                <a:close/>
                <a:moveTo>
                  <a:pt x="9490" y="47563"/>
                </a:moveTo>
                <a:lnTo>
                  <a:pt x="9339" y="47676"/>
                </a:lnTo>
                <a:lnTo>
                  <a:pt x="9339" y="47827"/>
                </a:lnTo>
                <a:lnTo>
                  <a:pt x="9490" y="47941"/>
                </a:lnTo>
                <a:lnTo>
                  <a:pt x="9679" y="47941"/>
                </a:lnTo>
                <a:lnTo>
                  <a:pt x="9793" y="47827"/>
                </a:lnTo>
                <a:lnTo>
                  <a:pt x="9793" y="47676"/>
                </a:lnTo>
                <a:lnTo>
                  <a:pt x="9679" y="47563"/>
                </a:lnTo>
                <a:close/>
                <a:moveTo>
                  <a:pt x="22391" y="47460"/>
                </a:moveTo>
                <a:cubicBezTo>
                  <a:pt x="22327" y="47460"/>
                  <a:pt x="22261" y="47474"/>
                  <a:pt x="22194" y="47487"/>
                </a:cubicBezTo>
                <a:lnTo>
                  <a:pt x="22118" y="47487"/>
                </a:lnTo>
                <a:lnTo>
                  <a:pt x="22005" y="47601"/>
                </a:lnTo>
                <a:cubicBezTo>
                  <a:pt x="21929" y="47865"/>
                  <a:pt x="22118" y="48016"/>
                  <a:pt x="22345" y="48016"/>
                </a:cubicBezTo>
                <a:cubicBezTo>
                  <a:pt x="22496" y="48016"/>
                  <a:pt x="22685" y="47941"/>
                  <a:pt x="22685" y="47714"/>
                </a:cubicBezTo>
                <a:lnTo>
                  <a:pt x="22685" y="47676"/>
                </a:lnTo>
                <a:cubicBezTo>
                  <a:pt x="22612" y="47505"/>
                  <a:pt x="22507" y="47460"/>
                  <a:pt x="22391" y="47460"/>
                </a:cubicBezTo>
                <a:close/>
                <a:moveTo>
                  <a:pt x="11267" y="47676"/>
                </a:moveTo>
                <a:cubicBezTo>
                  <a:pt x="11192" y="47676"/>
                  <a:pt x="11154" y="47714"/>
                  <a:pt x="11116" y="47714"/>
                </a:cubicBezTo>
                <a:cubicBezTo>
                  <a:pt x="11078" y="47752"/>
                  <a:pt x="11040" y="47790"/>
                  <a:pt x="11040" y="47865"/>
                </a:cubicBezTo>
                <a:lnTo>
                  <a:pt x="11040" y="47903"/>
                </a:lnTo>
                <a:lnTo>
                  <a:pt x="11116" y="47941"/>
                </a:lnTo>
                <a:lnTo>
                  <a:pt x="11116" y="47941"/>
                </a:lnTo>
                <a:lnTo>
                  <a:pt x="11229" y="48054"/>
                </a:lnTo>
                <a:lnTo>
                  <a:pt x="11343" y="48054"/>
                </a:lnTo>
                <a:lnTo>
                  <a:pt x="11456" y="47979"/>
                </a:lnTo>
                <a:cubicBezTo>
                  <a:pt x="11494" y="47941"/>
                  <a:pt x="11494" y="47903"/>
                  <a:pt x="11494" y="47865"/>
                </a:cubicBezTo>
                <a:cubicBezTo>
                  <a:pt x="11494" y="47790"/>
                  <a:pt x="11381" y="47676"/>
                  <a:pt x="11267" y="47676"/>
                </a:cubicBezTo>
                <a:close/>
                <a:moveTo>
                  <a:pt x="40228" y="47790"/>
                </a:moveTo>
                <a:cubicBezTo>
                  <a:pt x="39925" y="47790"/>
                  <a:pt x="39850" y="47941"/>
                  <a:pt x="39850" y="48016"/>
                </a:cubicBezTo>
                <a:lnTo>
                  <a:pt x="39888" y="48092"/>
                </a:lnTo>
                <a:cubicBezTo>
                  <a:pt x="39943" y="48147"/>
                  <a:pt x="40019" y="48182"/>
                  <a:pt x="40100" y="48182"/>
                </a:cubicBezTo>
                <a:cubicBezTo>
                  <a:pt x="40129" y="48182"/>
                  <a:pt x="40160" y="48178"/>
                  <a:pt x="40190" y="48168"/>
                </a:cubicBezTo>
                <a:cubicBezTo>
                  <a:pt x="40304" y="48130"/>
                  <a:pt x="40341" y="48054"/>
                  <a:pt x="40341" y="47941"/>
                </a:cubicBezTo>
                <a:cubicBezTo>
                  <a:pt x="40341" y="47941"/>
                  <a:pt x="40341" y="47941"/>
                  <a:pt x="40341" y="47903"/>
                </a:cubicBezTo>
                <a:lnTo>
                  <a:pt x="40228" y="47790"/>
                </a:lnTo>
                <a:close/>
                <a:moveTo>
                  <a:pt x="48999" y="47752"/>
                </a:moveTo>
                <a:cubicBezTo>
                  <a:pt x="48924" y="47752"/>
                  <a:pt x="48848" y="47790"/>
                  <a:pt x="48810" y="47790"/>
                </a:cubicBezTo>
                <a:lnTo>
                  <a:pt x="48848" y="47790"/>
                </a:lnTo>
                <a:lnTo>
                  <a:pt x="48621" y="47865"/>
                </a:lnTo>
                <a:lnTo>
                  <a:pt x="48621" y="48092"/>
                </a:lnTo>
                <a:lnTo>
                  <a:pt x="48772" y="48205"/>
                </a:lnTo>
                <a:cubicBezTo>
                  <a:pt x="48999" y="48205"/>
                  <a:pt x="49151" y="48054"/>
                  <a:pt x="49151" y="47865"/>
                </a:cubicBezTo>
                <a:lnTo>
                  <a:pt x="48999" y="47752"/>
                </a:lnTo>
                <a:close/>
                <a:moveTo>
                  <a:pt x="45559" y="47752"/>
                </a:moveTo>
                <a:lnTo>
                  <a:pt x="45445" y="47865"/>
                </a:lnTo>
                <a:cubicBezTo>
                  <a:pt x="45445" y="47903"/>
                  <a:pt x="45445" y="47941"/>
                  <a:pt x="45445" y="47941"/>
                </a:cubicBezTo>
                <a:cubicBezTo>
                  <a:pt x="45445" y="48205"/>
                  <a:pt x="45597" y="48243"/>
                  <a:pt x="45672" y="48243"/>
                </a:cubicBezTo>
                <a:lnTo>
                  <a:pt x="45823" y="48168"/>
                </a:lnTo>
                <a:cubicBezTo>
                  <a:pt x="45823" y="48168"/>
                  <a:pt x="45861" y="48130"/>
                  <a:pt x="45861" y="48130"/>
                </a:cubicBezTo>
                <a:cubicBezTo>
                  <a:pt x="45899" y="48092"/>
                  <a:pt x="45975" y="48054"/>
                  <a:pt x="45975" y="47941"/>
                </a:cubicBezTo>
                <a:cubicBezTo>
                  <a:pt x="45975" y="47903"/>
                  <a:pt x="45975" y="47865"/>
                  <a:pt x="45937" y="47827"/>
                </a:cubicBezTo>
                <a:lnTo>
                  <a:pt x="45823" y="47752"/>
                </a:lnTo>
                <a:close/>
                <a:moveTo>
                  <a:pt x="54519" y="47903"/>
                </a:moveTo>
                <a:cubicBezTo>
                  <a:pt x="54330" y="47903"/>
                  <a:pt x="54255" y="47979"/>
                  <a:pt x="54179" y="48092"/>
                </a:cubicBezTo>
                <a:lnTo>
                  <a:pt x="54292" y="48243"/>
                </a:lnTo>
                <a:cubicBezTo>
                  <a:pt x="54330" y="48243"/>
                  <a:pt x="54368" y="48281"/>
                  <a:pt x="54406" y="48281"/>
                </a:cubicBezTo>
                <a:lnTo>
                  <a:pt x="54595" y="48205"/>
                </a:lnTo>
                <a:cubicBezTo>
                  <a:pt x="54595" y="48168"/>
                  <a:pt x="54633" y="48130"/>
                  <a:pt x="54633" y="48054"/>
                </a:cubicBezTo>
                <a:lnTo>
                  <a:pt x="54633" y="48016"/>
                </a:lnTo>
                <a:lnTo>
                  <a:pt x="54519" y="47903"/>
                </a:lnTo>
                <a:close/>
                <a:moveTo>
                  <a:pt x="13972" y="47870"/>
                </a:moveTo>
                <a:cubicBezTo>
                  <a:pt x="13842" y="47870"/>
                  <a:pt x="13711" y="47919"/>
                  <a:pt x="13611" y="47979"/>
                </a:cubicBezTo>
                <a:cubicBezTo>
                  <a:pt x="13574" y="47941"/>
                  <a:pt x="13536" y="47941"/>
                  <a:pt x="13498" y="47941"/>
                </a:cubicBezTo>
                <a:cubicBezTo>
                  <a:pt x="13436" y="47925"/>
                  <a:pt x="13356" y="47910"/>
                  <a:pt x="13271" y="47910"/>
                </a:cubicBezTo>
                <a:cubicBezTo>
                  <a:pt x="13150" y="47910"/>
                  <a:pt x="13020" y="47942"/>
                  <a:pt x="12931" y="48054"/>
                </a:cubicBezTo>
                <a:lnTo>
                  <a:pt x="12931" y="48205"/>
                </a:lnTo>
                <a:cubicBezTo>
                  <a:pt x="13120" y="48394"/>
                  <a:pt x="13271" y="48394"/>
                  <a:pt x="13498" y="48394"/>
                </a:cubicBezTo>
                <a:lnTo>
                  <a:pt x="13725" y="48394"/>
                </a:lnTo>
                <a:lnTo>
                  <a:pt x="13876" y="48243"/>
                </a:lnTo>
                <a:lnTo>
                  <a:pt x="13952" y="48243"/>
                </a:lnTo>
                <a:cubicBezTo>
                  <a:pt x="13984" y="48243"/>
                  <a:pt x="14023" y="48246"/>
                  <a:pt x="14063" y="48246"/>
                </a:cubicBezTo>
                <a:cubicBezTo>
                  <a:pt x="14164" y="48246"/>
                  <a:pt x="14276" y="48227"/>
                  <a:pt x="14330" y="48092"/>
                </a:cubicBezTo>
                <a:lnTo>
                  <a:pt x="14292" y="48016"/>
                </a:lnTo>
                <a:cubicBezTo>
                  <a:pt x="14203" y="47909"/>
                  <a:pt x="14088" y="47870"/>
                  <a:pt x="13972" y="47870"/>
                </a:cubicBezTo>
                <a:close/>
                <a:moveTo>
                  <a:pt x="28923" y="48319"/>
                </a:moveTo>
                <a:lnTo>
                  <a:pt x="28772" y="48470"/>
                </a:lnTo>
                <a:cubicBezTo>
                  <a:pt x="28772" y="48470"/>
                  <a:pt x="28772" y="48432"/>
                  <a:pt x="28772" y="48432"/>
                </a:cubicBezTo>
                <a:cubicBezTo>
                  <a:pt x="28697" y="48470"/>
                  <a:pt x="28545" y="48508"/>
                  <a:pt x="28583" y="48659"/>
                </a:cubicBezTo>
                <a:lnTo>
                  <a:pt x="28659" y="48773"/>
                </a:lnTo>
                <a:cubicBezTo>
                  <a:pt x="28681" y="48784"/>
                  <a:pt x="28706" y="48788"/>
                  <a:pt x="28734" y="48788"/>
                </a:cubicBezTo>
                <a:cubicBezTo>
                  <a:pt x="28801" y="48788"/>
                  <a:pt x="28881" y="48761"/>
                  <a:pt x="28961" y="48735"/>
                </a:cubicBezTo>
                <a:cubicBezTo>
                  <a:pt x="29037" y="48697"/>
                  <a:pt x="29075" y="48621"/>
                  <a:pt x="29075" y="48508"/>
                </a:cubicBezTo>
                <a:cubicBezTo>
                  <a:pt x="29075" y="48432"/>
                  <a:pt x="29037" y="48357"/>
                  <a:pt x="28923" y="48319"/>
                </a:cubicBezTo>
                <a:close/>
                <a:moveTo>
                  <a:pt x="6957" y="48357"/>
                </a:moveTo>
                <a:lnTo>
                  <a:pt x="6806" y="48508"/>
                </a:lnTo>
                <a:lnTo>
                  <a:pt x="6806" y="48659"/>
                </a:lnTo>
                <a:lnTo>
                  <a:pt x="6957" y="48773"/>
                </a:lnTo>
                <a:cubicBezTo>
                  <a:pt x="6995" y="48773"/>
                  <a:pt x="7033" y="48773"/>
                  <a:pt x="7071" y="48810"/>
                </a:cubicBezTo>
                <a:lnTo>
                  <a:pt x="7260" y="48735"/>
                </a:lnTo>
                <a:cubicBezTo>
                  <a:pt x="7260" y="48735"/>
                  <a:pt x="7260" y="48697"/>
                  <a:pt x="7297" y="48697"/>
                </a:cubicBezTo>
                <a:cubicBezTo>
                  <a:pt x="7297" y="48659"/>
                  <a:pt x="7335" y="48621"/>
                  <a:pt x="7335" y="48546"/>
                </a:cubicBezTo>
                <a:cubicBezTo>
                  <a:pt x="7335" y="48508"/>
                  <a:pt x="7335" y="48508"/>
                  <a:pt x="7335" y="48470"/>
                </a:cubicBezTo>
                <a:lnTo>
                  <a:pt x="7184" y="48357"/>
                </a:lnTo>
                <a:close/>
                <a:moveTo>
                  <a:pt x="24273" y="48394"/>
                </a:moveTo>
                <a:lnTo>
                  <a:pt x="24122" y="48546"/>
                </a:lnTo>
                <a:cubicBezTo>
                  <a:pt x="24122" y="48546"/>
                  <a:pt x="24122" y="48546"/>
                  <a:pt x="24122" y="48584"/>
                </a:cubicBezTo>
                <a:cubicBezTo>
                  <a:pt x="24084" y="48584"/>
                  <a:pt x="24046" y="48621"/>
                  <a:pt x="24046" y="48659"/>
                </a:cubicBezTo>
                <a:cubicBezTo>
                  <a:pt x="24046" y="48697"/>
                  <a:pt x="24046" y="48810"/>
                  <a:pt x="24235" y="48810"/>
                </a:cubicBezTo>
                <a:lnTo>
                  <a:pt x="24273" y="48773"/>
                </a:lnTo>
                <a:cubicBezTo>
                  <a:pt x="24273" y="48773"/>
                  <a:pt x="24273" y="48810"/>
                  <a:pt x="24273" y="48810"/>
                </a:cubicBezTo>
                <a:lnTo>
                  <a:pt x="24500" y="48697"/>
                </a:lnTo>
                <a:cubicBezTo>
                  <a:pt x="24500" y="48697"/>
                  <a:pt x="24500" y="48659"/>
                  <a:pt x="24500" y="48659"/>
                </a:cubicBezTo>
                <a:cubicBezTo>
                  <a:pt x="24500" y="48508"/>
                  <a:pt x="24424" y="48394"/>
                  <a:pt x="24273" y="48394"/>
                </a:cubicBezTo>
                <a:close/>
                <a:moveTo>
                  <a:pt x="29717" y="48357"/>
                </a:moveTo>
                <a:cubicBezTo>
                  <a:pt x="29642" y="48357"/>
                  <a:pt x="29528" y="48357"/>
                  <a:pt x="29453" y="48432"/>
                </a:cubicBezTo>
                <a:cubicBezTo>
                  <a:pt x="29415" y="48470"/>
                  <a:pt x="29377" y="48546"/>
                  <a:pt x="29415" y="48621"/>
                </a:cubicBezTo>
                <a:lnTo>
                  <a:pt x="29566" y="48697"/>
                </a:lnTo>
                <a:cubicBezTo>
                  <a:pt x="29604" y="48735"/>
                  <a:pt x="29680" y="48810"/>
                  <a:pt x="29793" y="48810"/>
                </a:cubicBezTo>
                <a:lnTo>
                  <a:pt x="29944" y="48697"/>
                </a:lnTo>
                <a:lnTo>
                  <a:pt x="29944" y="48508"/>
                </a:lnTo>
                <a:lnTo>
                  <a:pt x="29755" y="48394"/>
                </a:lnTo>
                <a:cubicBezTo>
                  <a:pt x="29755" y="48394"/>
                  <a:pt x="29717" y="48394"/>
                  <a:pt x="29717" y="48357"/>
                </a:cubicBezTo>
                <a:close/>
                <a:moveTo>
                  <a:pt x="31598" y="48465"/>
                </a:moveTo>
                <a:cubicBezTo>
                  <a:pt x="31323" y="48465"/>
                  <a:pt x="31223" y="48628"/>
                  <a:pt x="31154" y="48697"/>
                </a:cubicBezTo>
                <a:lnTo>
                  <a:pt x="31116" y="48735"/>
                </a:lnTo>
                <a:lnTo>
                  <a:pt x="31154" y="48886"/>
                </a:lnTo>
                <a:cubicBezTo>
                  <a:pt x="31208" y="48913"/>
                  <a:pt x="31242" y="48939"/>
                  <a:pt x="31285" y="48939"/>
                </a:cubicBezTo>
                <a:cubicBezTo>
                  <a:pt x="31302" y="48939"/>
                  <a:pt x="31321" y="48935"/>
                  <a:pt x="31343" y="48924"/>
                </a:cubicBezTo>
                <a:cubicBezTo>
                  <a:pt x="31570" y="48924"/>
                  <a:pt x="31721" y="48697"/>
                  <a:pt x="31759" y="48659"/>
                </a:cubicBezTo>
                <a:lnTo>
                  <a:pt x="31683" y="48470"/>
                </a:lnTo>
                <a:cubicBezTo>
                  <a:pt x="31653" y="48467"/>
                  <a:pt x="31624" y="48465"/>
                  <a:pt x="31598" y="48465"/>
                </a:cubicBezTo>
                <a:close/>
                <a:moveTo>
                  <a:pt x="79368" y="48682"/>
                </a:moveTo>
                <a:cubicBezTo>
                  <a:pt x="79303" y="48682"/>
                  <a:pt x="79235" y="48717"/>
                  <a:pt x="79208" y="48773"/>
                </a:cubicBezTo>
                <a:cubicBezTo>
                  <a:pt x="79132" y="48810"/>
                  <a:pt x="79132" y="48848"/>
                  <a:pt x="79132" y="48886"/>
                </a:cubicBezTo>
                <a:lnTo>
                  <a:pt x="79283" y="48886"/>
                </a:lnTo>
                <a:cubicBezTo>
                  <a:pt x="79283" y="48886"/>
                  <a:pt x="79245" y="48886"/>
                  <a:pt x="79245" y="48924"/>
                </a:cubicBezTo>
                <a:cubicBezTo>
                  <a:pt x="79283" y="48952"/>
                  <a:pt x="79316" y="48962"/>
                  <a:pt x="79346" y="48962"/>
                </a:cubicBezTo>
                <a:cubicBezTo>
                  <a:pt x="79405" y="48962"/>
                  <a:pt x="79450" y="48924"/>
                  <a:pt x="79490" y="48924"/>
                </a:cubicBezTo>
                <a:cubicBezTo>
                  <a:pt x="79510" y="48924"/>
                  <a:pt x="79529" y="48933"/>
                  <a:pt x="79548" y="48962"/>
                </a:cubicBezTo>
                <a:cubicBezTo>
                  <a:pt x="79623" y="48848"/>
                  <a:pt x="79548" y="48810"/>
                  <a:pt x="79434" y="48810"/>
                </a:cubicBezTo>
                <a:lnTo>
                  <a:pt x="79434" y="48697"/>
                </a:lnTo>
                <a:cubicBezTo>
                  <a:pt x="79414" y="48687"/>
                  <a:pt x="79391" y="48682"/>
                  <a:pt x="79368" y="48682"/>
                </a:cubicBezTo>
                <a:close/>
                <a:moveTo>
                  <a:pt x="24840" y="48735"/>
                </a:moveTo>
                <a:lnTo>
                  <a:pt x="24651" y="48848"/>
                </a:lnTo>
                <a:lnTo>
                  <a:pt x="24651" y="48999"/>
                </a:lnTo>
                <a:lnTo>
                  <a:pt x="24689" y="49075"/>
                </a:lnTo>
                <a:cubicBezTo>
                  <a:pt x="24744" y="49130"/>
                  <a:pt x="24840" y="49165"/>
                  <a:pt x="24932" y="49165"/>
                </a:cubicBezTo>
                <a:cubicBezTo>
                  <a:pt x="24966" y="49165"/>
                  <a:pt x="24999" y="49161"/>
                  <a:pt x="25029" y="49151"/>
                </a:cubicBezTo>
                <a:cubicBezTo>
                  <a:pt x="25143" y="49113"/>
                  <a:pt x="25218" y="48999"/>
                  <a:pt x="25218" y="48924"/>
                </a:cubicBezTo>
                <a:lnTo>
                  <a:pt x="25218" y="48886"/>
                </a:lnTo>
                <a:cubicBezTo>
                  <a:pt x="25218" y="48848"/>
                  <a:pt x="25218" y="48810"/>
                  <a:pt x="25181" y="48773"/>
                </a:cubicBezTo>
                <a:cubicBezTo>
                  <a:pt x="25105" y="48735"/>
                  <a:pt x="24991" y="48735"/>
                  <a:pt x="24916" y="48735"/>
                </a:cubicBezTo>
                <a:close/>
                <a:moveTo>
                  <a:pt x="6159" y="48933"/>
                </a:moveTo>
                <a:cubicBezTo>
                  <a:pt x="6125" y="48933"/>
                  <a:pt x="6088" y="48943"/>
                  <a:pt x="6050" y="48962"/>
                </a:cubicBezTo>
                <a:cubicBezTo>
                  <a:pt x="5974" y="48999"/>
                  <a:pt x="5936" y="49075"/>
                  <a:pt x="5936" y="49151"/>
                </a:cubicBezTo>
                <a:cubicBezTo>
                  <a:pt x="5936" y="49226"/>
                  <a:pt x="5974" y="49302"/>
                  <a:pt x="6050" y="49340"/>
                </a:cubicBezTo>
                <a:cubicBezTo>
                  <a:pt x="6125" y="49340"/>
                  <a:pt x="6201" y="49340"/>
                  <a:pt x="6239" y="49302"/>
                </a:cubicBezTo>
                <a:cubicBezTo>
                  <a:pt x="6314" y="49264"/>
                  <a:pt x="6352" y="49188"/>
                  <a:pt x="6352" y="49151"/>
                </a:cubicBezTo>
                <a:cubicBezTo>
                  <a:pt x="6352" y="49075"/>
                  <a:pt x="6314" y="48999"/>
                  <a:pt x="6239" y="48962"/>
                </a:cubicBezTo>
                <a:cubicBezTo>
                  <a:pt x="6220" y="48943"/>
                  <a:pt x="6192" y="48933"/>
                  <a:pt x="6159" y="48933"/>
                </a:cubicBezTo>
                <a:close/>
                <a:moveTo>
                  <a:pt x="84841" y="48848"/>
                </a:moveTo>
                <a:lnTo>
                  <a:pt x="84652" y="48962"/>
                </a:lnTo>
                <a:cubicBezTo>
                  <a:pt x="84652" y="48962"/>
                  <a:pt x="84652" y="48999"/>
                  <a:pt x="84652" y="48999"/>
                </a:cubicBezTo>
                <a:cubicBezTo>
                  <a:pt x="84652" y="49037"/>
                  <a:pt x="84614" y="49075"/>
                  <a:pt x="84614" y="49151"/>
                </a:cubicBezTo>
                <a:cubicBezTo>
                  <a:pt x="84614" y="49188"/>
                  <a:pt x="84652" y="49302"/>
                  <a:pt x="84841" y="49340"/>
                </a:cubicBezTo>
                <a:lnTo>
                  <a:pt x="84992" y="49226"/>
                </a:lnTo>
                <a:cubicBezTo>
                  <a:pt x="84992" y="49226"/>
                  <a:pt x="84992" y="49264"/>
                  <a:pt x="84992" y="49264"/>
                </a:cubicBezTo>
                <a:cubicBezTo>
                  <a:pt x="85030" y="49264"/>
                  <a:pt x="85181" y="49226"/>
                  <a:pt x="85181" y="49075"/>
                </a:cubicBezTo>
                <a:lnTo>
                  <a:pt x="85181" y="49037"/>
                </a:lnTo>
                <a:lnTo>
                  <a:pt x="85106" y="48962"/>
                </a:lnTo>
                <a:cubicBezTo>
                  <a:pt x="85068" y="48924"/>
                  <a:pt x="85030" y="48924"/>
                  <a:pt x="84992" y="48924"/>
                </a:cubicBezTo>
                <a:cubicBezTo>
                  <a:pt x="84954" y="48886"/>
                  <a:pt x="84917" y="48848"/>
                  <a:pt x="84841" y="48848"/>
                </a:cubicBezTo>
                <a:close/>
                <a:moveTo>
                  <a:pt x="9831" y="48962"/>
                </a:moveTo>
                <a:lnTo>
                  <a:pt x="9717" y="49075"/>
                </a:lnTo>
                <a:cubicBezTo>
                  <a:pt x="9717" y="49113"/>
                  <a:pt x="9717" y="49113"/>
                  <a:pt x="9717" y="49151"/>
                </a:cubicBezTo>
                <a:cubicBezTo>
                  <a:pt x="9679" y="49188"/>
                  <a:pt x="9642" y="49226"/>
                  <a:pt x="9642" y="49264"/>
                </a:cubicBezTo>
                <a:lnTo>
                  <a:pt x="9679" y="49340"/>
                </a:lnTo>
                <a:cubicBezTo>
                  <a:pt x="9747" y="49408"/>
                  <a:pt x="9815" y="49421"/>
                  <a:pt x="9867" y="49421"/>
                </a:cubicBezTo>
                <a:cubicBezTo>
                  <a:pt x="9902" y="49421"/>
                  <a:pt x="9929" y="49415"/>
                  <a:pt x="9944" y="49415"/>
                </a:cubicBezTo>
                <a:cubicBezTo>
                  <a:pt x="10057" y="49377"/>
                  <a:pt x="10095" y="49264"/>
                  <a:pt x="10095" y="49188"/>
                </a:cubicBezTo>
                <a:cubicBezTo>
                  <a:pt x="10095" y="49037"/>
                  <a:pt x="9982" y="48962"/>
                  <a:pt x="9831" y="48962"/>
                </a:cubicBezTo>
                <a:close/>
                <a:moveTo>
                  <a:pt x="19963" y="49113"/>
                </a:moveTo>
                <a:lnTo>
                  <a:pt x="19812" y="49226"/>
                </a:lnTo>
                <a:lnTo>
                  <a:pt x="19812" y="49377"/>
                </a:lnTo>
                <a:lnTo>
                  <a:pt x="19963" y="49491"/>
                </a:lnTo>
                <a:cubicBezTo>
                  <a:pt x="20039" y="49491"/>
                  <a:pt x="20190" y="49491"/>
                  <a:pt x="20303" y="49453"/>
                </a:cubicBezTo>
                <a:cubicBezTo>
                  <a:pt x="20303" y="49415"/>
                  <a:pt x="20341" y="49377"/>
                  <a:pt x="20341" y="49302"/>
                </a:cubicBezTo>
                <a:cubicBezTo>
                  <a:pt x="20341" y="49264"/>
                  <a:pt x="20341" y="49226"/>
                  <a:pt x="20341" y="49188"/>
                </a:cubicBezTo>
                <a:lnTo>
                  <a:pt x="20190" y="49113"/>
                </a:lnTo>
                <a:close/>
                <a:moveTo>
                  <a:pt x="83934" y="49113"/>
                </a:moveTo>
                <a:lnTo>
                  <a:pt x="83707" y="49226"/>
                </a:lnTo>
                <a:lnTo>
                  <a:pt x="83707" y="49377"/>
                </a:lnTo>
                <a:lnTo>
                  <a:pt x="83820" y="49491"/>
                </a:lnTo>
                <a:cubicBezTo>
                  <a:pt x="84009" y="49491"/>
                  <a:pt x="84085" y="49415"/>
                  <a:pt x="84160" y="49302"/>
                </a:cubicBezTo>
                <a:lnTo>
                  <a:pt x="84009" y="49151"/>
                </a:lnTo>
                <a:cubicBezTo>
                  <a:pt x="83971" y="49151"/>
                  <a:pt x="83971" y="49151"/>
                  <a:pt x="83934" y="49113"/>
                </a:cubicBezTo>
                <a:close/>
                <a:moveTo>
                  <a:pt x="55417" y="49097"/>
                </a:moveTo>
                <a:cubicBezTo>
                  <a:pt x="55326" y="49097"/>
                  <a:pt x="55253" y="49124"/>
                  <a:pt x="55200" y="49151"/>
                </a:cubicBezTo>
                <a:cubicBezTo>
                  <a:pt x="55124" y="49188"/>
                  <a:pt x="55049" y="49302"/>
                  <a:pt x="55086" y="49491"/>
                </a:cubicBezTo>
                <a:lnTo>
                  <a:pt x="55200" y="49604"/>
                </a:lnTo>
                <a:cubicBezTo>
                  <a:pt x="55351" y="49604"/>
                  <a:pt x="55464" y="49604"/>
                  <a:pt x="55540" y="49529"/>
                </a:cubicBezTo>
                <a:cubicBezTo>
                  <a:pt x="55616" y="49491"/>
                  <a:pt x="55653" y="49377"/>
                  <a:pt x="55653" y="49226"/>
                </a:cubicBezTo>
                <a:lnTo>
                  <a:pt x="55540" y="49113"/>
                </a:lnTo>
                <a:cubicBezTo>
                  <a:pt x="55496" y="49102"/>
                  <a:pt x="55455" y="49097"/>
                  <a:pt x="55417" y="49097"/>
                </a:cubicBezTo>
                <a:close/>
                <a:moveTo>
                  <a:pt x="3186" y="49302"/>
                </a:moveTo>
                <a:cubicBezTo>
                  <a:pt x="3129" y="49302"/>
                  <a:pt x="3082" y="49321"/>
                  <a:pt x="3063" y="49340"/>
                </a:cubicBezTo>
                <a:lnTo>
                  <a:pt x="2950" y="49340"/>
                </a:lnTo>
                <a:lnTo>
                  <a:pt x="2836" y="49491"/>
                </a:lnTo>
                <a:lnTo>
                  <a:pt x="2836" y="49680"/>
                </a:lnTo>
                <a:lnTo>
                  <a:pt x="2987" y="49793"/>
                </a:lnTo>
                <a:cubicBezTo>
                  <a:pt x="3101" y="49793"/>
                  <a:pt x="3403" y="49793"/>
                  <a:pt x="3403" y="49529"/>
                </a:cubicBezTo>
                <a:cubicBezTo>
                  <a:pt x="3403" y="49491"/>
                  <a:pt x="3403" y="49491"/>
                  <a:pt x="3403" y="49453"/>
                </a:cubicBezTo>
                <a:lnTo>
                  <a:pt x="3366" y="49377"/>
                </a:lnTo>
                <a:cubicBezTo>
                  <a:pt x="3309" y="49321"/>
                  <a:pt x="3243" y="49302"/>
                  <a:pt x="3186" y="49302"/>
                </a:cubicBezTo>
                <a:close/>
                <a:moveTo>
                  <a:pt x="60833" y="49453"/>
                </a:moveTo>
                <a:cubicBezTo>
                  <a:pt x="60871" y="49453"/>
                  <a:pt x="60871" y="49453"/>
                  <a:pt x="60871" y="49491"/>
                </a:cubicBezTo>
                <a:lnTo>
                  <a:pt x="60644" y="49529"/>
                </a:lnTo>
                <a:lnTo>
                  <a:pt x="60606" y="49567"/>
                </a:lnTo>
                <a:cubicBezTo>
                  <a:pt x="60606" y="49756"/>
                  <a:pt x="60833" y="49793"/>
                  <a:pt x="60909" y="49793"/>
                </a:cubicBezTo>
                <a:lnTo>
                  <a:pt x="60984" y="49793"/>
                </a:lnTo>
                <a:lnTo>
                  <a:pt x="61136" y="49718"/>
                </a:lnTo>
                <a:cubicBezTo>
                  <a:pt x="61136" y="49680"/>
                  <a:pt x="61136" y="49680"/>
                  <a:pt x="61136" y="49642"/>
                </a:cubicBezTo>
                <a:cubicBezTo>
                  <a:pt x="61136" y="49529"/>
                  <a:pt x="61060" y="49453"/>
                  <a:pt x="60909" y="49453"/>
                </a:cubicBezTo>
                <a:close/>
                <a:moveTo>
                  <a:pt x="61400" y="49415"/>
                </a:moveTo>
                <a:lnTo>
                  <a:pt x="61211" y="49529"/>
                </a:lnTo>
                <a:cubicBezTo>
                  <a:pt x="61211" y="49529"/>
                  <a:pt x="61173" y="49604"/>
                  <a:pt x="61173" y="49642"/>
                </a:cubicBezTo>
                <a:lnTo>
                  <a:pt x="61173" y="49718"/>
                </a:lnTo>
                <a:lnTo>
                  <a:pt x="61287" y="49793"/>
                </a:lnTo>
                <a:lnTo>
                  <a:pt x="61476" y="49793"/>
                </a:lnTo>
                <a:lnTo>
                  <a:pt x="61627" y="49680"/>
                </a:lnTo>
                <a:lnTo>
                  <a:pt x="61627" y="49567"/>
                </a:lnTo>
                <a:lnTo>
                  <a:pt x="61514" y="49453"/>
                </a:lnTo>
                <a:cubicBezTo>
                  <a:pt x="61476" y="49453"/>
                  <a:pt x="61438" y="49415"/>
                  <a:pt x="61400" y="49415"/>
                </a:cubicBezTo>
                <a:close/>
                <a:moveTo>
                  <a:pt x="3630" y="49567"/>
                </a:moveTo>
                <a:lnTo>
                  <a:pt x="3517" y="49680"/>
                </a:lnTo>
                <a:cubicBezTo>
                  <a:pt x="3517" y="49869"/>
                  <a:pt x="3668" y="49982"/>
                  <a:pt x="3857" y="50020"/>
                </a:cubicBezTo>
                <a:lnTo>
                  <a:pt x="4008" y="49869"/>
                </a:lnTo>
                <a:lnTo>
                  <a:pt x="4008" y="49680"/>
                </a:lnTo>
                <a:lnTo>
                  <a:pt x="3895" y="49567"/>
                </a:lnTo>
                <a:close/>
                <a:moveTo>
                  <a:pt x="50058" y="49652"/>
                </a:moveTo>
                <a:cubicBezTo>
                  <a:pt x="50020" y="49652"/>
                  <a:pt x="49982" y="49661"/>
                  <a:pt x="49944" y="49680"/>
                </a:cubicBezTo>
                <a:cubicBezTo>
                  <a:pt x="49831" y="49718"/>
                  <a:pt x="49793" y="49945"/>
                  <a:pt x="49907" y="50020"/>
                </a:cubicBezTo>
                <a:cubicBezTo>
                  <a:pt x="49944" y="50058"/>
                  <a:pt x="50020" y="50058"/>
                  <a:pt x="50058" y="50058"/>
                </a:cubicBezTo>
                <a:lnTo>
                  <a:pt x="50133" y="49983"/>
                </a:lnTo>
                <a:lnTo>
                  <a:pt x="50133" y="49983"/>
                </a:lnTo>
                <a:cubicBezTo>
                  <a:pt x="50096" y="50020"/>
                  <a:pt x="50096" y="50020"/>
                  <a:pt x="50058" y="50020"/>
                </a:cubicBezTo>
                <a:lnTo>
                  <a:pt x="50247" y="49907"/>
                </a:lnTo>
                <a:lnTo>
                  <a:pt x="50247" y="49793"/>
                </a:lnTo>
                <a:lnTo>
                  <a:pt x="50171" y="49680"/>
                </a:lnTo>
                <a:cubicBezTo>
                  <a:pt x="50134" y="49661"/>
                  <a:pt x="50096" y="49652"/>
                  <a:pt x="50058" y="49652"/>
                </a:cubicBezTo>
                <a:close/>
                <a:moveTo>
                  <a:pt x="56410" y="49756"/>
                </a:moveTo>
                <a:lnTo>
                  <a:pt x="56296" y="49869"/>
                </a:lnTo>
                <a:lnTo>
                  <a:pt x="56296" y="49982"/>
                </a:lnTo>
                <a:lnTo>
                  <a:pt x="56410" y="50096"/>
                </a:lnTo>
                <a:cubicBezTo>
                  <a:pt x="56410" y="50134"/>
                  <a:pt x="56447" y="50134"/>
                  <a:pt x="56523" y="50171"/>
                </a:cubicBezTo>
                <a:lnTo>
                  <a:pt x="56674" y="50020"/>
                </a:lnTo>
                <a:cubicBezTo>
                  <a:pt x="56674" y="49945"/>
                  <a:pt x="56674" y="49869"/>
                  <a:pt x="56599" y="49793"/>
                </a:cubicBezTo>
                <a:cubicBezTo>
                  <a:pt x="56561" y="49793"/>
                  <a:pt x="56485" y="49756"/>
                  <a:pt x="56410" y="49756"/>
                </a:cubicBezTo>
                <a:close/>
                <a:moveTo>
                  <a:pt x="6465" y="48689"/>
                </a:moveTo>
                <a:cubicBezTo>
                  <a:pt x="6441" y="48689"/>
                  <a:pt x="6417" y="48692"/>
                  <a:pt x="6390" y="48697"/>
                </a:cubicBezTo>
                <a:lnTo>
                  <a:pt x="6277" y="48773"/>
                </a:lnTo>
                <a:cubicBezTo>
                  <a:pt x="6239" y="48924"/>
                  <a:pt x="6314" y="48999"/>
                  <a:pt x="6352" y="49037"/>
                </a:cubicBezTo>
                <a:cubicBezTo>
                  <a:pt x="6352" y="49037"/>
                  <a:pt x="6352" y="49037"/>
                  <a:pt x="6352" y="49075"/>
                </a:cubicBezTo>
                <a:lnTo>
                  <a:pt x="6466" y="49226"/>
                </a:lnTo>
                <a:lnTo>
                  <a:pt x="6541" y="49226"/>
                </a:lnTo>
                <a:cubicBezTo>
                  <a:pt x="6541" y="49264"/>
                  <a:pt x="6579" y="49264"/>
                  <a:pt x="6579" y="49302"/>
                </a:cubicBezTo>
                <a:cubicBezTo>
                  <a:pt x="6617" y="49340"/>
                  <a:pt x="6655" y="49340"/>
                  <a:pt x="6617" y="49377"/>
                </a:cubicBezTo>
                <a:cubicBezTo>
                  <a:pt x="6617" y="49415"/>
                  <a:pt x="6617" y="49491"/>
                  <a:pt x="6655" y="49529"/>
                </a:cubicBezTo>
                <a:cubicBezTo>
                  <a:pt x="6655" y="49567"/>
                  <a:pt x="6693" y="49604"/>
                  <a:pt x="6730" y="49642"/>
                </a:cubicBezTo>
                <a:cubicBezTo>
                  <a:pt x="6806" y="49680"/>
                  <a:pt x="6844" y="49718"/>
                  <a:pt x="6882" y="49756"/>
                </a:cubicBezTo>
                <a:cubicBezTo>
                  <a:pt x="6984" y="50027"/>
                  <a:pt x="7238" y="50177"/>
                  <a:pt x="7508" y="50177"/>
                </a:cubicBezTo>
                <a:cubicBezTo>
                  <a:pt x="7539" y="50177"/>
                  <a:pt x="7569" y="50175"/>
                  <a:pt x="7600" y="50171"/>
                </a:cubicBezTo>
                <a:lnTo>
                  <a:pt x="7676" y="50096"/>
                </a:lnTo>
                <a:cubicBezTo>
                  <a:pt x="7713" y="50020"/>
                  <a:pt x="7751" y="49982"/>
                  <a:pt x="7751" y="49945"/>
                </a:cubicBezTo>
                <a:cubicBezTo>
                  <a:pt x="7789" y="49869"/>
                  <a:pt x="7865" y="49831"/>
                  <a:pt x="7827" y="49680"/>
                </a:cubicBezTo>
                <a:cubicBezTo>
                  <a:pt x="7978" y="49604"/>
                  <a:pt x="8016" y="49491"/>
                  <a:pt x="8016" y="49415"/>
                </a:cubicBezTo>
                <a:cubicBezTo>
                  <a:pt x="8016" y="49377"/>
                  <a:pt x="8016" y="49340"/>
                  <a:pt x="8016" y="49302"/>
                </a:cubicBezTo>
                <a:cubicBezTo>
                  <a:pt x="8016" y="49226"/>
                  <a:pt x="8016" y="49113"/>
                  <a:pt x="8054" y="49037"/>
                </a:cubicBezTo>
                <a:lnTo>
                  <a:pt x="7978" y="48886"/>
                </a:lnTo>
                <a:lnTo>
                  <a:pt x="7902" y="48886"/>
                </a:lnTo>
                <a:cubicBezTo>
                  <a:pt x="7827" y="48848"/>
                  <a:pt x="7713" y="48810"/>
                  <a:pt x="7562" y="48773"/>
                </a:cubicBezTo>
                <a:lnTo>
                  <a:pt x="7411" y="48886"/>
                </a:lnTo>
                <a:cubicBezTo>
                  <a:pt x="7373" y="48962"/>
                  <a:pt x="7335" y="48999"/>
                  <a:pt x="7108" y="48999"/>
                </a:cubicBezTo>
                <a:lnTo>
                  <a:pt x="6844" y="48999"/>
                </a:lnTo>
                <a:lnTo>
                  <a:pt x="6806" y="48962"/>
                </a:lnTo>
                <a:lnTo>
                  <a:pt x="6806" y="48848"/>
                </a:lnTo>
                <a:cubicBezTo>
                  <a:pt x="6768" y="48848"/>
                  <a:pt x="6768" y="48848"/>
                  <a:pt x="6730" y="48810"/>
                </a:cubicBezTo>
                <a:cubicBezTo>
                  <a:pt x="6698" y="48778"/>
                  <a:pt x="6609" y="48689"/>
                  <a:pt x="6465" y="48689"/>
                </a:cubicBezTo>
                <a:close/>
                <a:moveTo>
                  <a:pt x="7902" y="50020"/>
                </a:moveTo>
                <a:cubicBezTo>
                  <a:pt x="7789" y="50020"/>
                  <a:pt x="7676" y="50058"/>
                  <a:pt x="7676" y="50171"/>
                </a:cubicBezTo>
                <a:lnTo>
                  <a:pt x="7789" y="50323"/>
                </a:lnTo>
                <a:cubicBezTo>
                  <a:pt x="7789" y="50351"/>
                  <a:pt x="7833" y="50424"/>
                  <a:pt x="7936" y="50424"/>
                </a:cubicBezTo>
                <a:cubicBezTo>
                  <a:pt x="7969" y="50424"/>
                  <a:pt x="8008" y="50416"/>
                  <a:pt x="8054" y="50398"/>
                </a:cubicBezTo>
                <a:lnTo>
                  <a:pt x="8167" y="50360"/>
                </a:lnTo>
                <a:cubicBezTo>
                  <a:pt x="8167" y="50323"/>
                  <a:pt x="8167" y="50285"/>
                  <a:pt x="8167" y="50247"/>
                </a:cubicBezTo>
                <a:cubicBezTo>
                  <a:pt x="8167" y="50134"/>
                  <a:pt x="8054" y="50058"/>
                  <a:pt x="7902" y="50020"/>
                </a:cubicBezTo>
                <a:close/>
                <a:moveTo>
                  <a:pt x="38942" y="50020"/>
                </a:moveTo>
                <a:lnTo>
                  <a:pt x="38829" y="50171"/>
                </a:lnTo>
                <a:cubicBezTo>
                  <a:pt x="38829" y="50171"/>
                  <a:pt x="38829" y="50171"/>
                  <a:pt x="38829" y="50209"/>
                </a:cubicBezTo>
                <a:cubicBezTo>
                  <a:pt x="38829" y="50247"/>
                  <a:pt x="38829" y="50398"/>
                  <a:pt x="38980" y="50436"/>
                </a:cubicBezTo>
                <a:lnTo>
                  <a:pt x="39169" y="50285"/>
                </a:lnTo>
                <a:cubicBezTo>
                  <a:pt x="39207" y="50285"/>
                  <a:pt x="39245" y="50247"/>
                  <a:pt x="39245" y="50171"/>
                </a:cubicBezTo>
                <a:lnTo>
                  <a:pt x="39132" y="50020"/>
                </a:lnTo>
                <a:close/>
                <a:moveTo>
                  <a:pt x="47449" y="49945"/>
                </a:moveTo>
                <a:lnTo>
                  <a:pt x="47260" y="50058"/>
                </a:lnTo>
                <a:lnTo>
                  <a:pt x="47260" y="50285"/>
                </a:lnTo>
                <a:lnTo>
                  <a:pt x="47374" y="50436"/>
                </a:lnTo>
                <a:lnTo>
                  <a:pt x="47638" y="50436"/>
                </a:lnTo>
                <a:lnTo>
                  <a:pt x="47752" y="50285"/>
                </a:lnTo>
                <a:cubicBezTo>
                  <a:pt x="47752" y="50096"/>
                  <a:pt x="47600" y="50020"/>
                  <a:pt x="47525" y="49982"/>
                </a:cubicBezTo>
                <a:cubicBezTo>
                  <a:pt x="47487" y="49982"/>
                  <a:pt x="47487" y="49945"/>
                  <a:pt x="47449" y="49945"/>
                </a:cubicBezTo>
                <a:close/>
                <a:moveTo>
                  <a:pt x="29415" y="50096"/>
                </a:moveTo>
                <a:cubicBezTo>
                  <a:pt x="29226" y="50134"/>
                  <a:pt x="29037" y="50360"/>
                  <a:pt x="28999" y="50398"/>
                </a:cubicBezTo>
                <a:lnTo>
                  <a:pt x="29112" y="50587"/>
                </a:lnTo>
                <a:cubicBezTo>
                  <a:pt x="29226" y="50587"/>
                  <a:pt x="29302" y="50550"/>
                  <a:pt x="29377" y="50550"/>
                </a:cubicBezTo>
                <a:cubicBezTo>
                  <a:pt x="29415" y="50512"/>
                  <a:pt x="29453" y="50512"/>
                  <a:pt x="29528" y="50512"/>
                </a:cubicBezTo>
                <a:lnTo>
                  <a:pt x="29680" y="50398"/>
                </a:lnTo>
                <a:lnTo>
                  <a:pt x="29680" y="50247"/>
                </a:lnTo>
                <a:lnTo>
                  <a:pt x="29642" y="50171"/>
                </a:lnTo>
                <a:cubicBezTo>
                  <a:pt x="29566" y="50134"/>
                  <a:pt x="29491" y="50096"/>
                  <a:pt x="29415" y="50096"/>
                </a:cubicBezTo>
                <a:close/>
                <a:moveTo>
                  <a:pt x="48399" y="50181"/>
                </a:moveTo>
                <a:cubicBezTo>
                  <a:pt x="48366" y="50181"/>
                  <a:pt x="48338" y="50190"/>
                  <a:pt x="48319" y="50209"/>
                </a:cubicBezTo>
                <a:cubicBezTo>
                  <a:pt x="48168" y="50285"/>
                  <a:pt x="48130" y="50474"/>
                  <a:pt x="48243" y="50550"/>
                </a:cubicBezTo>
                <a:lnTo>
                  <a:pt x="48357" y="50587"/>
                </a:lnTo>
                <a:lnTo>
                  <a:pt x="48470" y="50474"/>
                </a:lnTo>
                <a:cubicBezTo>
                  <a:pt x="48470" y="50474"/>
                  <a:pt x="48470" y="50512"/>
                  <a:pt x="48470" y="50512"/>
                </a:cubicBezTo>
                <a:cubicBezTo>
                  <a:pt x="48508" y="50474"/>
                  <a:pt x="48621" y="50436"/>
                  <a:pt x="48621" y="50323"/>
                </a:cubicBezTo>
                <a:cubicBezTo>
                  <a:pt x="48621" y="50323"/>
                  <a:pt x="48621" y="50285"/>
                  <a:pt x="48583" y="50285"/>
                </a:cubicBezTo>
                <a:lnTo>
                  <a:pt x="48508" y="50209"/>
                </a:lnTo>
                <a:cubicBezTo>
                  <a:pt x="48470" y="50190"/>
                  <a:pt x="48432" y="50181"/>
                  <a:pt x="48399" y="50181"/>
                </a:cubicBezTo>
                <a:close/>
                <a:moveTo>
                  <a:pt x="73121" y="50171"/>
                </a:moveTo>
                <a:cubicBezTo>
                  <a:pt x="73007" y="50171"/>
                  <a:pt x="72969" y="50209"/>
                  <a:pt x="72932" y="50247"/>
                </a:cubicBezTo>
                <a:cubicBezTo>
                  <a:pt x="72856" y="50285"/>
                  <a:pt x="72818" y="50360"/>
                  <a:pt x="72856" y="50474"/>
                </a:cubicBezTo>
                <a:lnTo>
                  <a:pt x="73007" y="50587"/>
                </a:lnTo>
                <a:lnTo>
                  <a:pt x="73121" y="50587"/>
                </a:lnTo>
                <a:lnTo>
                  <a:pt x="73234" y="50474"/>
                </a:lnTo>
                <a:lnTo>
                  <a:pt x="73234" y="50285"/>
                </a:lnTo>
                <a:lnTo>
                  <a:pt x="73121" y="50171"/>
                </a:lnTo>
                <a:close/>
                <a:moveTo>
                  <a:pt x="59359" y="50247"/>
                </a:moveTo>
                <a:cubicBezTo>
                  <a:pt x="59283" y="50247"/>
                  <a:pt x="59094" y="50247"/>
                  <a:pt x="59018" y="50398"/>
                </a:cubicBezTo>
                <a:lnTo>
                  <a:pt x="59018" y="50550"/>
                </a:lnTo>
                <a:cubicBezTo>
                  <a:pt x="59072" y="50576"/>
                  <a:pt x="59163" y="50603"/>
                  <a:pt x="59252" y="50603"/>
                </a:cubicBezTo>
                <a:cubicBezTo>
                  <a:pt x="59289" y="50603"/>
                  <a:pt x="59325" y="50598"/>
                  <a:pt x="59359" y="50587"/>
                </a:cubicBezTo>
                <a:cubicBezTo>
                  <a:pt x="59434" y="50550"/>
                  <a:pt x="59510" y="50474"/>
                  <a:pt x="59510" y="50360"/>
                </a:cubicBezTo>
                <a:lnTo>
                  <a:pt x="59359" y="50247"/>
                </a:lnTo>
                <a:close/>
                <a:moveTo>
                  <a:pt x="41098" y="50512"/>
                </a:moveTo>
                <a:cubicBezTo>
                  <a:pt x="41022" y="50512"/>
                  <a:pt x="40757" y="50550"/>
                  <a:pt x="40682" y="50739"/>
                </a:cubicBezTo>
                <a:lnTo>
                  <a:pt x="40719" y="50852"/>
                </a:lnTo>
                <a:cubicBezTo>
                  <a:pt x="40833" y="50928"/>
                  <a:pt x="40908" y="50928"/>
                  <a:pt x="40984" y="50928"/>
                </a:cubicBezTo>
                <a:cubicBezTo>
                  <a:pt x="41098" y="50890"/>
                  <a:pt x="41173" y="50814"/>
                  <a:pt x="41249" y="50663"/>
                </a:cubicBezTo>
                <a:lnTo>
                  <a:pt x="41098" y="50512"/>
                </a:lnTo>
                <a:close/>
                <a:moveTo>
                  <a:pt x="36939" y="50587"/>
                </a:moveTo>
                <a:lnTo>
                  <a:pt x="36863" y="50776"/>
                </a:lnTo>
                <a:cubicBezTo>
                  <a:pt x="36901" y="50814"/>
                  <a:pt x="36901" y="50852"/>
                  <a:pt x="36901" y="50928"/>
                </a:cubicBezTo>
                <a:cubicBezTo>
                  <a:pt x="36901" y="51003"/>
                  <a:pt x="36901" y="51192"/>
                  <a:pt x="37279" y="51192"/>
                </a:cubicBezTo>
                <a:lnTo>
                  <a:pt x="37392" y="51117"/>
                </a:lnTo>
                <a:cubicBezTo>
                  <a:pt x="37430" y="51041"/>
                  <a:pt x="37430" y="51003"/>
                  <a:pt x="37430" y="50965"/>
                </a:cubicBezTo>
                <a:cubicBezTo>
                  <a:pt x="37430" y="50928"/>
                  <a:pt x="37430" y="50890"/>
                  <a:pt x="37506" y="50852"/>
                </a:cubicBezTo>
                <a:lnTo>
                  <a:pt x="37430" y="50663"/>
                </a:lnTo>
                <a:cubicBezTo>
                  <a:pt x="37392" y="50650"/>
                  <a:pt x="37355" y="50646"/>
                  <a:pt x="37320" y="50646"/>
                </a:cubicBezTo>
                <a:cubicBezTo>
                  <a:pt x="37250" y="50646"/>
                  <a:pt x="37191" y="50663"/>
                  <a:pt x="37166" y="50663"/>
                </a:cubicBezTo>
                <a:cubicBezTo>
                  <a:pt x="37166" y="50663"/>
                  <a:pt x="37128" y="50625"/>
                  <a:pt x="37128" y="50625"/>
                </a:cubicBezTo>
                <a:cubicBezTo>
                  <a:pt x="37090" y="50587"/>
                  <a:pt x="37014" y="50587"/>
                  <a:pt x="36939" y="50587"/>
                </a:cubicBezTo>
                <a:close/>
                <a:moveTo>
                  <a:pt x="76183" y="50814"/>
                </a:moveTo>
                <a:cubicBezTo>
                  <a:pt x="76107" y="50814"/>
                  <a:pt x="75994" y="50814"/>
                  <a:pt x="75918" y="50852"/>
                </a:cubicBezTo>
                <a:cubicBezTo>
                  <a:pt x="75843" y="50890"/>
                  <a:pt x="75805" y="51003"/>
                  <a:pt x="75881" y="51154"/>
                </a:cubicBezTo>
                <a:lnTo>
                  <a:pt x="75994" y="51230"/>
                </a:lnTo>
                <a:cubicBezTo>
                  <a:pt x="76018" y="51233"/>
                  <a:pt x="76039" y="51235"/>
                  <a:pt x="76060" y="51235"/>
                </a:cubicBezTo>
                <a:cubicBezTo>
                  <a:pt x="76265" y="51235"/>
                  <a:pt x="76296" y="51072"/>
                  <a:pt x="76296" y="51003"/>
                </a:cubicBezTo>
                <a:lnTo>
                  <a:pt x="76334" y="50965"/>
                </a:lnTo>
                <a:lnTo>
                  <a:pt x="76183" y="50814"/>
                </a:lnTo>
                <a:close/>
                <a:moveTo>
                  <a:pt x="89264" y="50814"/>
                </a:moveTo>
                <a:cubicBezTo>
                  <a:pt x="89038" y="50814"/>
                  <a:pt x="88886" y="50928"/>
                  <a:pt x="88886" y="51117"/>
                </a:cubicBezTo>
                <a:lnTo>
                  <a:pt x="89075" y="51230"/>
                </a:lnTo>
                <a:lnTo>
                  <a:pt x="89151" y="51230"/>
                </a:lnTo>
                <a:cubicBezTo>
                  <a:pt x="89198" y="51246"/>
                  <a:pt x="89245" y="51255"/>
                  <a:pt x="89289" y="51255"/>
                </a:cubicBezTo>
                <a:cubicBezTo>
                  <a:pt x="89352" y="51255"/>
                  <a:pt x="89409" y="51237"/>
                  <a:pt x="89453" y="51192"/>
                </a:cubicBezTo>
                <a:cubicBezTo>
                  <a:pt x="89491" y="51192"/>
                  <a:pt x="89529" y="51154"/>
                  <a:pt x="89529" y="51079"/>
                </a:cubicBezTo>
                <a:lnTo>
                  <a:pt x="89416" y="50965"/>
                </a:lnTo>
                <a:lnTo>
                  <a:pt x="89453" y="50965"/>
                </a:lnTo>
                <a:cubicBezTo>
                  <a:pt x="89416" y="50928"/>
                  <a:pt x="89416" y="50890"/>
                  <a:pt x="89378" y="50852"/>
                </a:cubicBezTo>
                <a:lnTo>
                  <a:pt x="89264" y="50814"/>
                </a:lnTo>
                <a:close/>
                <a:moveTo>
                  <a:pt x="41002" y="50978"/>
                </a:moveTo>
                <a:cubicBezTo>
                  <a:pt x="40971" y="50978"/>
                  <a:pt x="40940" y="50988"/>
                  <a:pt x="40908" y="51003"/>
                </a:cubicBezTo>
                <a:lnTo>
                  <a:pt x="40682" y="51079"/>
                </a:lnTo>
                <a:lnTo>
                  <a:pt x="40682" y="51117"/>
                </a:lnTo>
                <a:cubicBezTo>
                  <a:pt x="40682" y="51306"/>
                  <a:pt x="40795" y="51381"/>
                  <a:pt x="40871" y="51419"/>
                </a:cubicBezTo>
                <a:lnTo>
                  <a:pt x="41060" y="51343"/>
                </a:lnTo>
                <a:cubicBezTo>
                  <a:pt x="41098" y="51343"/>
                  <a:pt x="41211" y="51268"/>
                  <a:pt x="41211" y="51154"/>
                </a:cubicBezTo>
                <a:cubicBezTo>
                  <a:pt x="41211" y="51154"/>
                  <a:pt x="41211" y="51117"/>
                  <a:pt x="41173" y="51117"/>
                </a:cubicBezTo>
                <a:lnTo>
                  <a:pt x="41135" y="51041"/>
                </a:lnTo>
                <a:cubicBezTo>
                  <a:pt x="41091" y="50997"/>
                  <a:pt x="41047" y="50978"/>
                  <a:pt x="41002" y="50978"/>
                </a:cubicBezTo>
                <a:close/>
                <a:moveTo>
                  <a:pt x="10927" y="51117"/>
                </a:moveTo>
                <a:lnTo>
                  <a:pt x="10738" y="51192"/>
                </a:lnTo>
                <a:cubicBezTo>
                  <a:pt x="10662" y="51343"/>
                  <a:pt x="10776" y="51495"/>
                  <a:pt x="10965" y="51533"/>
                </a:cubicBezTo>
                <a:cubicBezTo>
                  <a:pt x="11116" y="51533"/>
                  <a:pt x="11229" y="51457"/>
                  <a:pt x="11229" y="51343"/>
                </a:cubicBezTo>
                <a:lnTo>
                  <a:pt x="11154" y="51230"/>
                </a:lnTo>
                <a:cubicBezTo>
                  <a:pt x="11116" y="51230"/>
                  <a:pt x="11078" y="51192"/>
                  <a:pt x="11040" y="51192"/>
                </a:cubicBezTo>
                <a:cubicBezTo>
                  <a:pt x="11003" y="51154"/>
                  <a:pt x="10965" y="51154"/>
                  <a:pt x="10927" y="51117"/>
                </a:cubicBezTo>
                <a:close/>
                <a:moveTo>
                  <a:pt x="23895" y="51533"/>
                </a:moveTo>
                <a:cubicBezTo>
                  <a:pt x="23919" y="51533"/>
                  <a:pt x="23943" y="51548"/>
                  <a:pt x="23958" y="51549"/>
                </a:cubicBezTo>
                <a:lnTo>
                  <a:pt x="23958" y="51549"/>
                </a:lnTo>
                <a:cubicBezTo>
                  <a:pt x="23948" y="51556"/>
                  <a:pt x="23940" y="51563"/>
                  <a:pt x="23933" y="51570"/>
                </a:cubicBezTo>
                <a:lnTo>
                  <a:pt x="23895" y="51533"/>
                </a:lnTo>
                <a:close/>
                <a:moveTo>
                  <a:pt x="34065" y="51117"/>
                </a:moveTo>
                <a:cubicBezTo>
                  <a:pt x="33990" y="51117"/>
                  <a:pt x="33914" y="51117"/>
                  <a:pt x="33838" y="51154"/>
                </a:cubicBezTo>
                <a:cubicBezTo>
                  <a:pt x="33763" y="51230"/>
                  <a:pt x="33725" y="51306"/>
                  <a:pt x="33763" y="51457"/>
                </a:cubicBezTo>
                <a:lnTo>
                  <a:pt x="33876" y="51570"/>
                </a:lnTo>
                <a:cubicBezTo>
                  <a:pt x="33952" y="51570"/>
                  <a:pt x="34065" y="51533"/>
                  <a:pt x="34103" y="51495"/>
                </a:cubicBezTo>
                <a:cubicBezTo>
                  <a:pt x="34179" y="51457"/>
                  <a:pt x="34217" y="51381"/>
                  <a:pt x="34217" y="51268"/>
                </a:cubicBezTo>
                <a:cubicBezTo>
                  <a:pt x="34217" y="51268"/>
                  <a:pt x="34217" y="51230"/>
                  <a:pt x="34217" y="51230"/>
                </a:cubicBezTo>
                <a:lnTo>
                  <a:pt x="34065" y="51117"/>
                </a:lnTo>
                <a:close/>
                <a:moveTo>
                  <a:pt x="4159" y="51117"/>
                </a:moveTo>
                <a:cubicBezTo>
                  <a:pt x="4084" y="51117"/>
                  <a:pt x="3970" y="51117"/>
                  <a:pt x="3933" y="51230"/>
                </a:cubicBezTo>
                <a:lnTo>
                  <a:pt x="4084" y="51381"/>
                </a:lnTo>
                <a:cubicBezTo>
                  <a:pt x="4084" y="51394"/>
                  <a:pt x="4080" y="51398"/>
                  <a:pt x="4073" y="51398"/>
                </a:cubicBezTo>
                <a:cubicBezTo>
                  <a:pt x="4059" y="51398"/>
                  <a:pt x="4033" y="51381"/>
                  <a:pt x="4008" y="51381"/>
                </a:cubicBezTo>
                <a:cubicBezTo>
                  <a:pt x="4008" y="51381"/>
                  <a:pt x="3970" y="51343"/>
                  <a:pt x="3970" y="51343"/>
                </a:cubicBezTo>
                <a:lnTo>
                  <a:pt x="3970" y="51381"/>
                </a:lnTo>
                <a:cubicBezTo>
                  <a:pt x="3970" y="51419"/>
                  <a:pt x="3970" y="51495"/>
                  <a:pt x="4084" y="51533"/>
                </a:cubicBezTo>
                <a:cubicBezTo>
                  <a:pt x="4116" y="51564"/>
                  <a:pt x="4155" y="51576"/>
                  <a:pt x="4191" y="51576"/>
                </a:cubicBezTo>
                <a:cubicBezTo>
                  <a:pt x="4242" y="51576"/>
                  <a:pt x="4289" y="51554"/>
                  <a:pt x="4311" y="51533"/>
                </a:cubicBezTo>
                <a:lnTo>
                  <a:pt x="4349" y="51495"/>
                </a:lnTo>
                <a:cubicBezTo>
                  <a:pt x="4386" y="51457"/>
                  <a:pt x="4386" y="51419"/>
                  <a:pt x="4386" y="51381"/>
                </a:cubicBezTo>
                <a:cubicBezTo>
                  <a:pt x="4386" y="51268"/>
                  <a:pt x="4273" y="51117"/>
                  <a:pt x="4159" y="51117"/>
                </a:cubicBezTo>
                <a:close/>
                <a:moveTo>
                  <a:pt x="47865" y="51154"/>
                </a:moveTo>
                <a:cubicBezTo>
                  <a:pt x="47638" y="51154"/>
                  <a:pt x="47563" y="51268"/>
                  <a:pt x="47525" y="51381"/>
                </a:cubicBezTo>
                <a:lnTo>
                  <a:pt x="47525" y="51533"/>
                </a:lnTo>
                <a:cubicBezTo>
                  <a:pt x="47600" y="51570"/>
                  <a:pt x="47676" y="51608"/>
                  <a:pt x="47789" y="51608"/>
                </a:cubicBezTo>
                <a:cubicBezTo>
                  <a:pt x="47903" y="51570"/>
                  <a:pt x="48016" y="51533"/>
                  <a:pt x="48054" y="51457"/>
                </a:cubicBezTo>
                <a:lnTo>
                  <a:pt x="47979" y="51268"/>
                </a:lnTo>
                <a:lnTo>
                  <a:pt x="47979" y="51268"/>
                </a:lnTo>
                <a:lnTo>
                  <a:pt x="47865" y="51154"/>
                </a:lnTo>
                <a:close/>
                <a:moveTo>
                  <a:pt x="58981" y="51268"/>
                </a:moveTo>
                <a:lnTo>
                  <a:pt x="58754" y="51343"/>
                </a:lnTo>
                <a:cubicBezTo>
                  <a:pt x="58754" y="51457"/>
                  <a:pt x="58791" y="51533"/>
                  <a:pt x="58829" y="51533"/>
                </a:cubicBezTo>
                <a:cubicBezTo>
                  <a:pt x="58867" y="51570"/>
                  <a:pt x="58943" y="51608"/>
                  <a:pt x="58981" y="51608"/>
                </a:cubicBezTo>
                <a:lnTo>
                  <a:pt x="58981" y="51646"/>
                </a:lnTo>
                <a:lnTo>
                  <a:pt x="59132" y="51759"/>
                </a:lnTo>
                <a:cubicBezTo>
                  <a:pt x="59245" y="51759"/>
                  <a:pt x="59585" y="51759"/>
                  <a:pt x="59585" y="51495"/>
                </a:cubicBezTo>
                <a:cubicBezTo>
                  <a:pt x="59585" y="51457"/>
                  <a:pt x="59585" y="51457"/>
                  <a:pt x="59585" y="51419"/>
                </a:cubicBezTo>
                <a:lnTo>
                  <a:pt x="59472" y="51306"/>
                </a:lnTo>
                <a:cubicBezTo>
                  <a:pt x="59321" y="51306"/>
                  <a:pt x="59283" y="51343"/>
                  <a:pt x="59207" y="51381"/>
                </a:cubicBezTo>
                <a:cubicBezTo>
                  <a:pt x="59170" y="51306"/>
                  <a:pt x="59056" y="51268"/>
                  <a:pt x="58981" y="51268"/>
                </a:cubicBezTo>
                <a:close/>
                <a:moveTo>
                  <a:pt x="22988" y="51268"/>
                </a:moveTo>
                <a:lnTo>
                  <a:pt x="22723" y="51343"/>
                </a:lnTo>
                <a:lnTo>
                  <a:pt x="22723" y="51457"/>
                </a:lnTo>
                <a:cubicBezTo>
                  <a:pt x="22723" y="51457"/>
                  <a:pt x="22723" y="51533"/>
                  <a:pt x="22799" y="51570"/>
                </a:cubicBezTo>
                <a:cubicBezTo>
                  <a:pt x="22799" y="51570"/>
                  <a:pt x="22836" y="51608"/>
                  <a:pt x="22836" y="51608"/>
                </a:cubicBezTo>
                <a:cubicBezTo>
                  <a:pt x="22874" y="51646"/>
                  <a:pt x="22912" y="51684"/>
                  <a:pt x="22950" y="51684"/>
                </a:cubicBezTo>
                <a:cubicBezTo>
                  <a:pt x="22969" y="51703"/>
                  <a:pt x="22997" y="51712"/>
                  <a:pt x="23025" y="51712"/>
                </a:cubicBezTo>
                <a:cubicBezTo>
                  <a:pt x="23054" y="51712"/>
                  <a:pt x="23082" y="51703"/>
                  <a:pt x="23101" y="51684"/>
                </a:cubicBezTo>
                <a:lnTo>
                  <a:pt x="23139" y="51646"/>
                </a:lnTo>
                <a:cubicBezTo>
                  <a:pt x="23139" y="51646"/>
                  <a:pt x="23177" y="51684"/>
                  <a:pt x="23177" y="51684"/>
                </a:cubicBezTo>
                <a:lnTo>
                  <a:pt x="23215" y="51684"/>
                </a:lnTo>
                <a:lnTo>
                  <a:pt x="23328" y="51608"/>
                </a:lnTo>
                <a:cubicBezTo>
                  <a:pt x="23328" y="51646"/>
                  <a:pt x="23328" y="51684"/>
                  <a:pt x="23328" y="51684"/>
                </a:cubicBezTo>
                <a:lnTo>
                  <a:pt x="23479" y="51797"/>
                </a:lnTo>
                <a:lnTo>
                  <a:pt x="23630" y="51797"/>
                </a:lnTo>
                <a:cubicBezTo>
                  <a:pt x="23668" y="51816"/>
                  <a:pt x="23715" y="51826"/>
                  <a:pt x="23763" y="51826"/>
                </a:cubicBezTo>
                <a:cubicBezTo>
                  <a:pt x="23810" y="51826"/>
                  <a:pt x="23857" y="51816"/>
                  <a:pt x="23895" y="51797"/>
                </a:cubicBezTo>
                <a:lnTo>
                  <a:pt x="23971" y="51873"/>
                </a:lnTo>
                <a:lnTo>
                  <a:pt x="24084" y="51873"/>
                </a:lnTo>
                <a:cubicBezTo>
                  <a:pt x="24122" y="51892"/>
                  <a:pt x="24160" y="51901"/>
                  <a:pt x="24198" y="51901"/>
                </a:cubicBezTo>
                <a:cubicBezTo>
                  <a:pt x="24235" y="51901"/>
                  <a:pt x="24273" y="51892"/>
                  <a:pt x="24311" y="51873"/>
                </a:cubicBezTo>
                <a:cubicBezTo>
                  <a:pt x="24387" y="51835"/>
                  <a:pt x="24424" y="51759"/>
                  <a:pt x="24424" y="51722"/>
                </a:cubicBezTo>
                <a:lnTo>
                  <a:pt x="24424" y="51608"/>
                </a:lnTo>
                <a:cubicBezTo>
                  <a:pt x="24311" y="51533"/>
                  <a:pt x="24198" y="51495"/>
                  <a:pt x="24084" y="51495"/>
                </a:cubicBezTo>
                <a:cubicBezTo>
                  <a:pt x="24056" y="51495"/>
                  <a:pt x="24008" y="51515"/>
                  <a:pt x="23970" y="51541"/>
                </a:cubicBezTo>
                <a:lnTo>
                  <a:pt x="23970" y="51541"/>
                </a:lnTo>
                <a:cubicBezTo>
                  <a:pt x="23970" y="51539"/>
                  <a:pt x="23971" y="51536"/>
                  <a:pt x="23971" y="51533"/>
                </a:cubicBezTo>
                <a:cubicBezTo>
                  <a:pt x="23971" y="51533"/>
                  <a:pt x="23971" y="51533"/>
                  <a:pt x="23971" y="51495"/>
                </a:cubicBezTo>
                <a:lnTo>
                  <a:pt x="23819" y="51381"/>
                </a:lnTo>
                <a:cubicBezTo>
                  <a:pt x="23779" y="51371"/>
                  <a:pt x="23741" y="51366"/>
                  <a:pt x="23705" y="51366"/>
                </a:cubicBezTo>
                <a:cubicBezTo>
                  <a:pt x="23607" y="51366"/>
                  <a:pt x="23524" y="51402"/>
                  <a:pt x="23441" y="51457"/>
                </a:cubicBezTo>
                <a:cubicBezTo>
                  <a:pt x="23441" y="51457"/>
                  <a:pt x="23404" y="51495"/>
                  <a:pt x="23404" y="51495"/>
                </a:cubicBezTo>
                <a:cubicBezTo>
                  <a:pt x="23328" y="51381"/>
                  <a:pt x="23215" y="51343"/>
                  <a:pt x="23101" y="51343"/>
                </a:cubicBezTo>
                <a:cubicBezTo>
                  <a:pt x="23063" y="51306"/>
                  <a:pt x="22988" y="51306"/>
                  <a:pt x="22988" y="51268"/>
                </a:cubicBezTo>
                <a:close/>
                <a:moveTo>
                  <a:pt x="88622" y="51570"/>
                </a:moveTo>
                <a:cubicBezTo>
                  <a:pt x="88508" y="51570"/>
                  <a:pt x="88433" y="51570"/>
                  <a:pt x="88357" y="51608"/>
                </a:cubicBezTo>
                <a:cubicBezTo>
                  <a:pt x="88319" y="51646"/>
                  <a:pt x="88244" y="51722"/>
                  <a:pt x="88281" y="51873"/>
                </a:cubicBezTo>
                <a:lnTo>
                  <a:pt x="88395" y="51948"/>
                </a:lnTo>
                <a:cubicBezTo>
                  <a:pt x="88428" y="51959"/>
                  <a:pt x="88461" y="51967"/>
                  <a:pt x="88493" y="51967"/>
                </a:cubicBezTo>
                <a:cubicBezTo>
                  <a:pt x="88568" y="51967"/>
                  <a:pt x="88638" y="51924"/>
                  <a:pt x="88691" y="51778"/>
                </a:cubicBezTo>
                <a:lnTo>
                  <a:pt x="88691" y="51778"/>
                </a:lnTo>
                <a:lnTo>
                  <a:pt x="88697" y="51797"/>
                </a:lnTo>
                <a:cubicBezTo>
                  <a:pt x="88697" y="51759"/>
                  <a:pt x="88697" y="51759"/>
                  <a:pt x="88697" y="51759"/>
                </a:cubicBezTo>
                <a:cubicBezTo>
                  <a:pt x="88695" y="51766"/>
                  <a:pt x="88693" y="51772"/>
                  <a:pt x="88691" y="51778"/>
                </a:cubicBezTo>
                <a:lnTo>
                  <a:pt x="88691" y="51778"/>
                </a:lnTo>
                <a:lnTo>
                  <a:pt x="88622" y="51570"/>
                </a:lnTo>
                <a:close/>
                <a:moveTo>
                  <a:pt x="17354" y="51343"/>
                </a:moveTo>
                <a:lnTo>
                  <a:pt x="17203" y="51381"/>
                </a:lnTo>
                <a:cubicBezTo>
                  <a:pt x="17127" y="51457"/>
                  <a:pt x="17090" y="51570"/>
                  <a:pt x="17127" y="51646"/>
                </a:cubicBezTo>
                <a:cubicBezTo>
                  <a:pt x="17090" y="51684"/>
                  <a:pt x="17014" y="51759"/>
                  <a:pt x="17014" y="51797"/>
                </a:cubicBezTo>
                <a:lnTo>
                  <a:pt x="17127" y="51986"/>
                </a:lnTo>
                <a:cubicBezTo>
                  <a:pt x="17127" y="51986"/>
                  <a:pt x="17165" y="52024"/>
                  <a:pt x="17241" y="52024"/>
                </a:cubicBezTo>
                <a:lnTo>
                  <a:pt x="17392" y="51911"/>
                </a:lnTo>
                <a:cubicBezTo>
                  <a:pt x="17392" y="51911"/>
                  <a:pt x="17430" y="51873"/>
                  <a:pt x="17430" y="51835"/>
                </a:cubicBezTo>
                <a:lnTo>
                  <a:pt x="17468" y="51835"/>
                </a:lnTo>
                <a:cubicBezTo>
                  <a:pt x="17619" y="51835"/>
                  <a:pt x="17808" y="51759"/>
                  <a:pt x="17808" y="51533"/>
                </a:cubicBezTo>
                <a:lnTo>
                  <a:pt x="17695" y="51419"/>
                </a:lnTo>
                <a:cubicBezTo>
                  <a:pt x="17581" y="51419"/>
                  <a:pt x="17506" y="51381"/>
                  <a:pt x="17392" y="51343"/>
                </a:cubicBezTo>
                <a:close/>
                <a:moveTo>
                  <a:pt x="21285" y="51743"/>
                </a:moveTo>
                <a:cubicBezTo>
                  <a:pt x="21261" y="51743"/>
                  <a:pt x="21236" y="51747"/>
                  <a:pt x="21211" y="51759"/>
                </a:cubicBezTo>
                <a:cubicBezTo>
                  <a:pt x="21135" y="51797"/>
                  <a:pt x="21135" y="51873"/>
                  <a:pt x="21097" y="51911"/>
                </a:cubicBezTo>
                <a:lnTo>
                  <a:pt x="21249" y="52062"/>
                </a:lnTo>
                <a:lnTo>
                  <a:pt x="21324" y="52062"/>
                </a:lnTo>
                <a:cubicBezTo>
                  <a:pt x="21400" y="52062"/>
                  <a:pt x="21551" y="52062"/>
                  <a:pt x="21589" y="51948"/>
                </a:cubicBezTo>
                <a:lnTo>
                  <a:pt x="21475" y="51797"/>
                </a:lnTo>
                <a:cubicBezTo>
                  <a:pt x="21438" y="51797"/>
                  <a:pt x="21438" y="51759"/>
                  <a:pt x="21400" y="51759"/>
                </a:cubicBezTo>
                <a:cubicBezTo>
                  <a:pt x="21375" y="51759"/>
                  <a:pt x="21333" y="51743"/>
                  <a:pt x="21285" y="51743"/>
                </a:cubicBezTo>
                <a:close/>
                <a:moveTo>
                  <a:pt x="53083" y="52251"/>
                </a:moveTo>
                <a:cubicBezTo>
                  <a:pt x="53016" y="52251"/>
                  <a:pt x="52950" y="52289"/>
                  <a:pt x="53007" y="52364"/>
                </a:cubicBezTo>
                <a:lnTo>
                  <a:pt x="53158" y="52364"/>
                </a:lnTo>
                <a:cubicBezTo>
                  <a:pt x="53215" y="52289"/>
                  <a:pt x="53149" y="52251"/>
                  <a:pt x="53083" y="52251"/>
                </a:cubicBezTo>
                <a:close/>
                <a:moveTo>
                  <a:pt x="32175" y="51986"/>
                </a:moveTo>
                <a:cubicBezTo>
                  <a:pt x="32061" y="52024"/>
                  <a:pt x="31986" y="52100"/>
                  <a:pt x="31986" y="52213"/>
                </a:cubicBezTo>
                <a:cubicBezTo>
                  <a:pt x="31986" y="52289"/>
                  <a:pt x="32024" y="52402"/>
                  <a:pt x="32099" y="52440"/>
                </a:cubicBezTo>
                <a:cubicBezTo>
                  <a:pt x="32175" y="52478"/>
                  <a:pt x="32213" y="52478"/>
                  <a:pt x="32288" y="52478"/>
                </a:cubicBezTo>
                <a:lnTo>
                  <a:pt x="32364" y="52440"/>
                </a:lnTo>
                <a:cubicBezTo>
                  <a:pt x="32402" y="52402"/>
                  <a:pt x="32477" y="52289"/>
                  <a:pt x="32477" y="52175"/>
                </a:cubicBezTo>
                <a:cubicBezTo>
                  <a:pt x="32477" y="52100"/>
                  <a:pt x="32402" y="52062"/>
                  <a:pt x="32364" y="52024"/>
                </a:cubicBezTo>
                <a:cubicBezTo>
                  <a:pt x="32326" y="51986"/>
                  <a:pt x="32288" y="51986"/>
                  <a:pt x="32175" y="51986"/>
                </a:cubicBezTo>
                <a:close/>
                <a:moveTo>
                  <a:pt x="60568" y="52100"/>
                </a:moveTo>
                <a:lnTo>
                  <a:pt x="60455" y="52213"/>
                </a:lnTo>
                <a:lnTo>
                  <a:pt x="60455" y="52364"/>
                </a:lnTo>
                <a:lnTo>
                  <a:pt x="60568" y="52478"/>
                </a:lnTo>
                <a:cubicBezTo>
                  <a:pt x="60613" y="52489"/>
                  <a:pt x="60651" y="52493"/>
                  <a:pt x="60684" y="52493"/>
                </a:cubicBezTo>
                <a:cubicBezTo>
                  <a:pt x="60764" y="52493"/>
                  <a:pt x="60817" y="52467"/>
                  <a:pt x="60871" y="52440"/>
                </a:cubicBezTo>
                <a:cubicBezTo>
                  <a:pt x="60909" y="52402"/>
                  <a:pt x="60947" y="52326"/>
                  <a:pt x="60947" y="52251"/>
                </a:cubicBezTo>
                <a:cubicBezTo>
                  <a:pt x="60947" y="52213"/>
                  <a:pt x="60947" y="52213"/>
                  <a:pt x="60947" y="52213"/>
                </a:cubicBezTo>
                <a:lnTo>
                  <a:pt x="60833" y="52100"/>
                </a:lnTo>
                <a:close/>
                <a:moveTo>
                  <a:pt x="68584" y="52137"/>
                </a:moveTo>
                <a:lnTo>
                  <a:pt x="68395" y="52251"/>
                </a:lnTo>
                <a:cubicBezTo>
                  <a:pt x="68395" y="52251"/>
                  <a:pt x="68357" y="52289"/>
                  <a:pt x="68357" y="52326"/>
                </a:cubicBezTo>
                <a:lnTo>
                  <a:pt x="68470" y="52478"/>
                </a:lnTo>
                <a:cubicBezTo>
                  <a:pt x="68470" y="52516"/>
                  <a:pt x="68508" y="52516"/>
                  <a:pt x="68584" y="52553"/>
                </a:cubicBezTo>
                <a:lnTo>
                  <a:pt x="68735" y="52440"/>
                </a:lnTo>
                <a:cubicBezTo>
                  <a:pt x="68735" y="52402"/>
                  <a:pt x="68773" y="52402"/>
                  <a:pt x="68773" y="52326"/>
                </a:cubicBezTo>
                <a:lnTo>
                  <a:pt x="68659" y="52213"/>
                </a:lnTo>
                <a:cubicBezTo>
                  <a:pt x="68659" y="52175"/>
                  <a:pt x="68621" y="52175"/>
                  <a:pt x="68584" y="52137"/>
                </a:cubicBezTo>
                <a:close/>
                <a:moveTo>
                  <a:pt x="39812" y="52289"/>
                </a:moveTo>
                <a:lnTo>
                  <a:pt x="39585" y="52326"/>
                </a:lnTo>
                <a:cubicBezTo>
                  <a:pt x="39510" y="52326"/>
                  <a:pt x="39358" y="52364"/>
                  <a:pt x="39283" y="52553"/>
                </a:cubicBezTo>
                <a:lnTo>
                  <a:pt x="39396" y="52705"/>
                </a:lnTo>
                <a:cubicBezTo>
                  <a:pt x="39547" y="52705"/>
                  <a:pt x="39699" y="52705"/>
                  <a:pt x="39812" y="52629"/>
                </a:cubicBezTo>
                <a:cubicBezTo>
                  <a:pt x="39888" y="52553"/>
                  <a:pt x="39925" y="52516"/>
                  <a:pt x="39925" y="52440"/>
                </a:cubicBezTo>
                <a:cubicBezTo>
                  <a:pt x="39925" y="52402"/>
                  <a:pt x="39925" y="52326"/>
                  <a:pt x="39812" y="52289"/>
                </a:cubicBezTo>
                <a:close/>
                <a:moveTo>
                  <a:pt x="12175" y="52402"/>
                </a:moveTo>
                <a:lnTo>
                  <a:pt x="12061" y="52516"/>
                </a:lnTo>
                <a:lnTo>
                  <a:pt x="12061" y="52629"/>
                </a:lnTo>
                <a:lnTo>
                  <a:pt x="12175" y="52742"/>
                </a:lnTo>
                <a:cubicBezTo>
                  <a:pt x="12201" y="52769"/>
                  <a:pt x="12247" y="52796"/>
                  <a:pt x="12312" y="52796"/>
                </a:cubicBezTo>
                <a:cubicBezTo>
                  <a:pt x="12338" y="52796"/>
                  <a:pt x="12368" y="52791"/>
                  <a:pt x="12402" y="52780"/>
                </a:cubicBezTo>
                <a:lnTo>
                  <a:pt x="12515" y="52667"/>
                </a:lnTo>
                <a:lnTo>
                  <a:pt x="12515" y="52516"/>
                </a:lnTo>
                <a:lnTo>
                  <a:pt x="12364" y="52402"/>
                </a:lnTo>
                <a:close/>
                <a:moveTo>
                  <a:pt x="5142" y="52705"/>
                </a:moveTo>
                <a:cubicBezTo>
                  <a:pt x="4991" y="52705"/>
                  <a:pt x="4878" y="52780"/>
                  <a:pt x="4878" y="52894"/>
                </a:cubicBezTo>
                <a:lnTo>
                  <a:pt x="5029" y="52894"/>
                </a:lnTo>
                <a:cubicBezTo>
                  <a:pt x="5029" y="52894"/>
                  <a:pt x="5029" y="52931"/>
                  <a:pt x="5067" y="53007"/>
                </a:cubicBezTo>
                <a:lnTo>
                  <a:pt x="5218" y="53007"/>
                </a:lnTo>
                <a:cubicBezTo>
                  <a:pt x="5256" y="52969"/>
                  <a:pt x="5256" y="52931"/>
                  <a:pt x="5256" y="52894"/>
                </a:cubicBezTo>
                <a:lnTo>
                  <a:pt x="5407" y="52894"/>
                </a:lnTo>
                <a:cubicBezTo>
                  <a:pt x="5407" y="52856"/>
                  <a:pt x="5369" y="52780"/>
                  <a:pt x="5332" y="52742"/>
                </a:cubicBezTo>
                <a:cubicBezTo>
                  <a:pt x="5294" y="52705"/>
                  <a:pt x="5218" y="52705"/>
                  <a:pt x="5142" y="52705"/>
                </a:cubicBezTo>
                <a:close/>
                <a:moveTo>
                  <a:pt x="72242" y="52464"/>
                </a:moveTo>
                <a:cubicBezTo>
                  <a:pt x="71977" y="52464"/>
                  <a:pt x="71944" y="52685"/>
                  <a:pt x="71911" y="52818"/>
                </a:cubicBezTo>
                <a:lnTo>
                  <a:pt x="72062" y="52931"/>
                </a:lnTo>
                <a:cubicBezTo>
                  <a:pt x="72062" y="52931"/>
                  <a:pt x="72062" y="52931"/>
                  <a:pt x="72100" y="52969"/>
                </a:cubicBezTo>
                <a:cubicBezTo>
                  <a:pt x="72138" y="52969"/>
                  <a:pt x="72175" y="53007"/>
                  <a:pt x="72289" y="53007"/>
                </a:cubicBezTo>
                <a:lnTo>
                  <a:pt x="72402" y="52894"/>
                </a:lnTo>
                <a:cubicBezTo>
                  <a:pt x="72402" y="52894"/>
                  <a:pt x="72402" y="52894"/>
                  <a:pt x="72402" y="52856"/>
                </a:cubicBezTo>
                <a:lnTo>
                  <a:pt x="72516" y="52780"/>
                </a:lnTo>
                <a:lnTo>
                  <a:pt x="72516" y="52742"/>
                </a:lnTo>
                <a:cubicBezTo>
                  <a:pt x="72516" y="52705"/>
                  <a:pt x="72516" y="52667"/>
                  <a:pt x="72478" y="52629"/>
                </a:cubicBezTo>
                <a:cubicBezTo>
                  <a:pt x="72478" y="52591"/>
                  <a:pt x="72478" y="52591"/>
                  <a:pt x="72478" y="52591"/>
                </a:cubicBezTo>
                <a:lnTo>
                  <a:pt x="72364" y="52478"/>
                </a:lnTo>
                <a:cubicBezTo>
                  <a:pt x="72319" y="52469"/>
                  <a:pt x="72278" y="52464"/>
                  <a:pt x="72242" y="52464"/>
                </a:cubicBezTo>
                <a:close/>
                <a:moveTo>
                  <a:pt x="27298" y="52667"/>
                </a:moveTo>
                <a:lnTo>
                  <a:pt x="27109" y="52780"/>
                </a:lnTo>
                <a:cubicBezTo>
                  <a:pt x="27109" y="52742"/>
                  <a:pt x="27146" y="52742"/>
                  <a:pt x="27146" y="52705"/>
                </a:cubicBezTo>
                <a:lnTo>
                  <a:pt x="27146" y="52705"/>
                </a:lnTo>
                <a:cubicBezTo>
                  <a:pt x="27109" y="52742"/>
                  <a:pt x="26957" y="52742"/>
                  <a:pt x="26957" y="52856"/>
                </a:cubicBezTo>
                <a:lnTo>
                  <a:pt x="26957" y="52931"/>
                </a:lnTo>
                <a:cubicBezTo>
                  <a:pt x="26995" y="53007"/>
                  <a:pt x="27109" y="53045"/>
                  <a:pt x="27184" y="53045"/>
                </a:cubicBezTo>
                <a:cubicBezTo>
                  <a:pt x="27298" y="53007"/>
                  <a:pt x="27449" y="52931"/>
                  <a:pt x="27449" y="52818"/>
                </a:cubicBezTo>
                <a:cubicBezTo>
                  <a:pt x="27449" y="52742"/>
                  <a:pt x="27373" y="52667"/>
                  <a:pt x="27298" y="52667"/>
                </a:cubicBezTo>
                <a:close/>
                <a:moveTo>
                  <a:pt x="40039" y="52629"/>
                </a:moveTo>
                <a:cubicBezTo>
                  <a:pt x="39925" y="52629"/>
                  <a:pt x="39850" y="52667"/>
                  <a:pt x="39812" y="52705"/>
                </a:cubicBezTo>
                <a:lnTo>
                  <a:pt x="39812" y="52742"/>
                </a:lnTo>
                <a:cubicBezTo>
                  <a:pt x="39736" y="52742"/>
                  <a:pt x="39699" y="52780"/>
                  <a:pt x="39661" y="52780"/>
                </a:cubicBezTo>
                <a:cubicBezTo>
                  <a:pt x="39547" y="52856"/>
                  <a:pt x="39585" y="53158"/>
                  <a:pt x="39774" y="53158"/>
                </a:cubicBezTo>
                <a:cubicBezTo>
                  <a:pt x="39812" y="53158"/>
                  <a:pt x="39888" y="53158"/>
                  <a:pt x="39963" y="53083"/>
                </a:cubicBezTo>
                <a:cubicBezTo>
                  <a:pt x="39963" y="53083"/>
                  <a:pt x="40001" y="53120"/>
                  <a:pt x="40001" y="53120"/>
                </a:cubicBezTo>
                <a:cubicBezTo>
                  <a:pt x="40077" y="53120"/>
                  <a:pt x="40115" y="53158"/>
                  <a:pt x="40228" y="53158"/>
                </a:cubicBezTo>
                <a:lnTo>
                  <a:pt x="40341" y="53045"/>
                </a:lnTo>
                <a:cubicBezTo>
                  <a:pt x="40341" y="52894"/>
                  <a:pt x="40190" y="52667"/>
                  <a:pt x="40039" y="52629"/>
                </a:cubicBezTo>
                <a:close/>
                <a:moveTo>
                  <a:pt x="46769" y="52289"/>
                </a:moveTo>
                <a:cubicBezTo>
                  <a:pt x="46617" y="52289"/>
                  <a:pt x="46504" y="52326"/>
                  <a:pt x="46466" y="52364"/>
                </a:cubicBezTo>
                <a:lnTo>
                  <a:pt x="46391" y="52364"/>
                </a:lnTo>
                <a:lnTo>
                  <a:pt x="46239" y="52478"/>
                </a:lnTo>
                <a:lnTo>
                  <a:pt x="46239" y="52553"/>
                </a:lnTo>
                <a:lnTo>
                  <a:pt x="46202" y="52553"/>
                </a:lnTo>
                <a:cubicBezTo>
                  <a:pt x="46013" y="52629"/>
                  <a:pt x="45975" y="52931"/>
                  <a:pt x="45975" y="53045"/>
                </a:cubicBezTo>
                <a:lnTo>
                  <a:pt x="46088" y="53158"/>
                </a:lnTo>
                <a:cubicBezTo>
                  <a:pt x="46202" y="53158"/>
                  <a:pt x="46277" y="53120"/>
                  <a:pt x="46315" y="53120"/>
                </a:cubicBezTo>
                <a:lnTo>
                  <a:pt x="46353" y="53120"/>
                </a:lnTo>
                <a:lnTo>
                  <a:pt x="46504" y="52969"/>
                </a:lnTo>
                <a:cubicBezTo>
                  <a:pt x="46504" y="52969"/>
                  <a:pt x="46504" y="52931"/>
                  <a:pt x="46466" y="52894"/>
                </a:cubicBezTo>
                <a:lnTo>
                  <a:pt x="46466" y="52894"/>
                </a:lnTo>
                <a:cubicBezTo>
                  <a:pt x="46507" y="52904"/>
                  <a:pt x="46545" y="52908"/>
                  <a:pt x="46580" y="52908"/>
                </a:cubicBezTo>
                <a:cubicBezTo>
                  <a:pt x="46675" y="52908"/>
                  <a:pt x="46751" y="52873"/>
                  <a:pt x="46806" y="52818"/>
                </a:cubicBezTo>
                <a:cubicBezTo>
                  <a:pt x="46882" y="52742"/>
                  <a:pt x="46958" y="52667"/>
                  <a:pt x="46958" y="52553"/>
                </a:cubicBezTo>
                <a:cubicBezTo>
                  <a:pt x="46958" y="52478"/>
                  <a:pt x="46882" y="52364"/>
                  <a:pt x="46806" y="52326"/>
                </a:cubicBezTo>
                <a:lnTo>
                  <a:pt x="46769" y="52289"/>
                </a:lnTo>
                <a:close/>
                <a:moveTo>
                  <a:pt x="63026" y="52553"/>
                </a:moveTo>
                <a:lnTo>
                  <a:pt x="62950" y="52742"/>
                </a:lnTo>
                <a:cubicBezTo>
                  <a:pt x="62988" y="52818"/>
                  <a:pt x="62988" y="52818"/>
                  <a:pt x="62950" y="52894"/>
                </a:cubicBezTo>
                <a:cubicBezTo>
                  <a:pt x="62913" y="52969"/>
                  <a:pt x="62875" y="53045"/>
                  <a:pt x="62837" y="53158"/>
                </a:cubicBezTo>
                <a:lnTo>
                  <a:pt x="62988" y="53272"/>
                </a:lnTo>
                <a:cubicBezTo>
                  <a:pt x="63102" y="53272"/>
                  <a:pt x="63253" y="53234"/>
                  <a:pt x="63366" y="53083"/>
                </a:cubicBezTo>
                <a:lnTo>
                  <a:pt x="63253" y="53045"/>
                </a:lnTo>
                <a:cubicBezTo>
                  <a:pt x="63291" y="52969"/>
                  <a:pt x="63328" y="52818"/>
                  <a:pt x="63328" y="52780"/>
                </a:cubicBezTo>
                <a:cubicBezTo>
                  <a:pt x="63328" y="52667"/>
                  <a:pt x="63291" y="52629"/>
                  <a:pt x="63253" y="52591"/>
                </a:cubicBezTo>
                <a:cubicBezTo>
                  <a:pt x="63177" y="52553"/>
                  <a:pt x="63102" y="52553"/>
                  <a:pt x="63026" y="52553"/>
                </a:cubicBezTo>
                <a:close/>
                <a:moveTo>
                  <a:pt x="26163" y="52926"/>
                </a:moveTo>
                <a:cubicBezTo>
                  <a:pt x="25924" y="52926"/>
                  <a:pt x="25861" y="53086"/>
                  <a:pt x="25861" y="53120"/>
                </a:cubicBezTo>
                <a:lnTo>
                  <a:pt x="25899" y="53234"/>
                </a:lnTo>
                <a:cubicBezTo>
                  <a:pt x="25974" y="53309"/>
                  <a:pt x="26088" y="53309"/>
                  <a:pt x="26201" y="53309"/>
                </a:cubicBezTo>
                <a:cubicBezTo>
                  <a:pt x="26315" y="53272"/>
                  <a:pt x="26390" y="53158"/>
                  <a:pt x="26390" y="53083"/>
                </a:cubicBezTo>
                <a:cubicBezTo>
                  <a:pt x="26390" y="53045"/>
                  <a:pt x="26390" y="53045"/>
                  <a:pt x="26353" y="53007"/>
                </a:cubicBezTo>
                <a:lnTo>
                  <a:pt x="26239" y="52931"/>
                </a:lnTo>
                <a:cubicBezTo>
                  <a:pt x="26212" y="52928"/>
                  <a:pt x="26186" y="52926"/>
                  <a:pt x="26163" y="52926"/>
                </a:cubicBezTo>
                <a:close/>
                <a:moveTo>
                  <a:pt x="70776" y="52931"/>
                </a:moveTo>
                <a:cubicBezTo>
                  <a:pt x="70663" y="52931"/>
                  <a:pt x="70587" y="52931"/>
                  <a:pt x="70550" y="52969"/>
                </a:cubicBezTo>
                <a:cubicBezTo>
                  <a:pt x="70512" y="53007"/>
                  <a:pt x="70436" y="53083"/>
                  <a:pt x="70436" y="53158"/>
                </a:cubicBezTo>
                <a:lnTo>
                  <a:pt x="70436" y="53196"/>
                </a:lnTo>
                <a:lnTo>
                  <a:pt x="70587" y="53309"/>
                </a:lnTo>
                <a:cubicBezTo>
                  <a:pt x="70663" y="53309"/>
                  <a:pt x="70776" y="53309"/>
                  <a:pt x="70814" y="53272"/>
                </a:cubicBezTo>
                <a:cubicBezTo>
                  <a:pt x="70852" y="53234"/>
                  <a:pt x="70890" y="53158"/>
                  <a:pt x="70890" y="53083"/>
                </a:cubicBezTo>
                <a:lnTo>
                  <a:pt x="70890" y="53045"/>
                </a:lnTo>
                <a:lnTo>
                  <a:pt x="70776" y="52931"/>
                </a:lnTo>
                <a:close/>
                <a:moveTo>
                  <a:pt x="2496" y="53120"/>
                </a:moveTo>
                <a:cubicBezTo>
                  <a:pt x="2345" y="53120"/>
                  <a:pt x="2231" y="53196"/>
                  <a:pt x="2231" y="53309"/>
                </a:cubicBezTo>
                <a:lnTo>
                  <a:pt x="2383" y="53309"/>
                </a:lnTo>
                <a:cubicBezTo>
                  <a:pt x="2383" y="53309"/>
                  <a:pt x="2345" y="53347"/>
                  <a:pt x="2383" y="53347"/>
                </a:cubicBezTo>
                <a:cubicBezTo>
                  <a:pt x="2483" y="53347"/>
                  <a:pt x="2500" y="53314"/>
                  <a:pt x="2534" y="53314"/>
                </a:cubicBezTo>
                <a:cubicBezTo>
                  <a:pt x="2551" y="53314"/>
                  <a:pt x="2572" y="53322"/>
                  <a:pt x="2609" y="53347"/>
                </a:cubicBezTo>
                <a:cubicBezTo>
                  <a:pt x="2609" y="53347"/>
                  <a:pt x="2609" y="53309"/>
                  <a:pt x="2609" y="53309"/>
                </a:cubicBezTo>
                <a:lnTo>
                  <a:pt x="2761" y="53309"/>
                </a:lnTo>
                <a:cubicBezTo>
                  <a:pt x="2761" y="53234"/>
                  <a:pt x="2723" y="53196"/>
                  <a:pt x="2647" y="53158"/>
                </a:cubicBezTo>
                <a:cubicBezTo>
                  <a:pt x="2609" y="53120"/>
                  <a:pt x="2534" y="53120"/>
                  <a:pt x="2496" y="53120"/>
                </a:cubicBezTo>
                <a:close/>
                <a:moveTo>
                  <a:pt x="65559" y="52969"/>
                </a:moveTo>
                <a:cubicBezTo>
                  <a:pt x="65446" y="52969"/>
                  <a:pt x="65332" y="52969"/>
                  <a:pt x="65257" y="53045"/>
                </a:cubicBezTo>
                <a:cubicBezTo>
                  <a:pt x="65105" y="53120"/>
                  <a:pt x="65068" y="53309"/>
                  <a:pt x="65181" y="53423"/>
                </a:cubicBezTo>
                <a:lnTo>
                  <a:pt x="65294" y="53461"/>
                </a:lnTo>
                <a:cubicBezTo>
                  <a:pt x="65559" y="53423"/>
                  <a:pt x="65635" y="53234"/>
                  <a:pt x="65672" y="53120"/>
                </a:cubicBezTo>
                <a:lnTo>
                  <a:pt x="65559" y="52969"/>
                </a:lnTo>
                <a:close/>
                <a:moveTo>
                  <a:pt x="87089" y="53035"/>
                </a:moveTo>
                <a:cubicBezTo>
                  <a:pt x="87007" y="53035"/>
                  <a:pt x="86951" y="53097"/>
                  <a:pt x="86920" y="53158"/>
                </a:cubicBezTo>
                <a:lnTo>
                  <a:pt x="87034" y="53309"/>
                </a:lnTo>
                <a:cubicBezTo>
                  <a:pt x="87034" y="53309"/>
                  <a:pt x="87034" y="53347"/>
                  <a:pt x="87034" y="53347"/>
                </a:cubicBezTo>
                <a:cubicBezTo>
                  <a:pt x="87072" y="53385"/>
                  <a:pt x="87147" y="53461"/>
                  <a:pt x="87261" y="53461"/>
                </a:cubicBezTo>
                <a:lnTo>
                  <a:pt x="87412" y="53385"/>
                </a:lnTo>
                <a:lnTo>
                  <a:pt x="87412" y="53347"/>
                </a:lnTo>
                <a:cubicBezTo>
                  <a:pt x="87412" y="53196"/>
                  <a:pt x="87298" y="53045"/>
                  <a:pt x="87147" y="53045"/>
                </a:cubicBezTo>
                <a:cubicBezTo>
                  <a:pt x="87126" y="53038"/>
                  <a:pt x="87107" y="53035"/>
                  <a:pt x="87089" y="53035"/>
                </a:cubicBezTo>
                <a:close/>
                <a:moveTo>
                  <a:pt x="55162" y="52969"/>
                </a:moveTo>
                <a:cubicBezTo>
                  <a:pt x="55124" y="53045"/>
                  <a:pt x="55011" y="53120"/>
                  <a:pt x="54935" y="53158"/>
                </a:cubicBezTo>
                <a:cubicBezTo>
                  <a:pt x="54897" y="53196"/>
                  <a:pt x="54859" y="53234"/>
                  <a:pt x="54822" y="53272"/>
                </a:cubicBezTo>
                <a:lnTo>
                  <a:pt x="54784" y="53423"/>
                </a:lnTo>
                <a:cubicBezTo>
                  <a:pt x="54846" y="53485"/>
                  <a:pt x="54933" y="53546"/>
                  <a:pt x="55045" y="53546"/>
                </a:cubicBezTo>
                <a:cubicBezTo>
                  <a:pt x="55070" y="53546"/>
                  <a:pt x="55096" y="53543"/>
                  <a:pt x="55124" y="53536"/>
                </a:cubicBezTo>
                <a:cubicBezTo>
                  <a:pt x="55313" y="53499"/>
                  <a:pt x="55464" y="53309"/>
                  <a:pt x="55464" y="53158"/>
                </a:cubicBezTo>
                <a:cubicBezTo>
                  <a:pt x="55464" y="53083"/>
                  <a:pt x="55427" y="53007"/>
                  <a:pt x="55389" y="52969"/>
                </a:cubicBezTo>
                <a:close/>
                <a:moveTo>
                  <a:pt x="78867" y="53120"/>
                </a:moveTo>
                <a:cubicBezTo>
                  <a:pt x="78754" y="53158"/>
                  <a:pt x="78451" y="53196"/>
                  <a:pt x="78527" y="53461"/>
                </a:cubicBezTo>
                <a:lnTo>
                  <a:pt x="78640" y="53574"/>
                </a:lnTo>
                <a:cubicBezTo>
                  <a:pt x="78661" y="53578"/>
                  <a:pt x="78680" y="53579"/>
                  <a:pt x="78698" y="53579"/>
                </a:cubicBezTo>
                <a:cubicBezTo>
                  <a:pt x="78881" y="53579"/>
                  <a:pt x="78946" y="53420"/>
                  <a:pt x="78981" y="53385"/>
                </a:cubicBezTo>
                <a:cubicBezTo>
                  <a:pt x="78981" y="53347"/>
                  <a:pt x="79019" y="53347"/>
                  <a:pt x="79019" y="53309"/>
                </a:cubicBezTo>
                <a:lnTo>
                  <a:pt x="78867" y="53120"/>
                </a:lnTo>
                <a:close/>
                <a:moveTo>
                  <a:pt x="53871" y="52770"/>
                </a:moveTo>
                <a:cubicBezTo>
                  <a:pt x="53811" y="52770"/>
                  <a:pt x="53756" y="52825"/>
                  <a:pt x="53725" y="52856"/>
                </a:cubicBezTo>
                <a:cubicBezTo>
                  <a:pt x="53725" y="52856"/>
                  <a:pt x="53725" y="52856"/>
                  <a:pt x="53687" y="52894"/>
                </a:cubicBezTo>
                <a:cubicBezTo>
                  <a:pt x="53725" y="52894"/>
                  <a:pt x="53725" y="52856"/>
                  <a:pt x="53763" y="52856"/>
                </a:cubicBezTo>
                <a:cubicBezTo>
                  <a:pt x="53839" y="52894"/>
                  <a:pt x="53839" y="52894"/>
                  <a:pt x="53839" y="52894"/>
                </a:cubicBezTo>
                <a:lnTo>
                  <a:pt x="53574" y="52931"/>
                </a:lnTo>
                <a:lnTo>
                  <a:pt x="53574" y="53158"/>
                </a:lnTo>
                <a:lnTo>
                  <a:pt x="53687" y="53272"/>
                </a:lnTo>
                <a:lnTo>
                  <a:pt x="53763" y="53272"/>
                </a:lnTo>
                <a:cubicBezTo>
                  <a:pt x="53763" y="53309"/>
                  <a:pt x="53763" y="53347"/>
                  <a:pt x="53763" y="53423"/>
                </a:cubicBezTo>
                <a:lnTo>
                  <a:pt x="53839" y="53499"/>
                </a:lnTo>
                <a:cubicBezTo>
                  <a:pt x="53839" y="53499"/>
                  <a:pt x="53876" y="53536"/>
                  <a:pt x="53876" y="53536"/>
                </a:cubicBezTo>
                <a:lnTo>
                  <a:pt x="53952" y="53612"/>
                </a:lnTo>
                <a:lnTo>
                  <a:pt x="53990" y="53650"/>
                </a:lnTo>
                <a:cubicBezTo>
                  <a:pt x="54103" y="53688"/>
                  <a:pt x="54217" y="53725"/>
                  <a:pt x="54368" y="53725"/>
                </a:cubicBezTo>
                <a:lnTo>
                  <a:pt x="54519" y="53574"/>
                </a:lnTo>
                <a:cubicBezTo>
                  <a:pt x="54557" y="53536"/>
                  <a:pt x="54633" y="53499"/>
                  <a:pt x="54633" y="53385"/>
                </a:cubicBezTo>
                <a:cubicBezTo>
                  <a:pt x="54633" y="53385"/>
                  <a:pt x="54633" y="53347"/>
                  <a:pt x="54633" y="53309"/>
                </a:cubicBezTo>
                <a:cubicBezTo>
                  <a:pt x="54595" y="53196"/>
                  <a:pt x="54519" y="53120"/>
                  <a:pt x="54444" y="53083"/>
                </a:cubicBezTo>
                <a:lnTo>
                  <a:pt x="54406" y="53045"/>
                </a:lnTo>
                <a:cubicBezTo>
                  <a:pt x="54330" y="53007"/>
                  <a:pt x="54292" y="52969"/>
                  <a:pt x="54217" y="52969"/>
                </a:cubicBezTo>
                <a:cubicBezTo>
                  <a:pt x="54179" y="52969"/>
                  <a:pt x="54179" y="52931"/>
                  <a:pt x="54141" y="52931"/>
                </a:cubicBezTo>
                <a:cubicBezTo>
                  <a:pt x="54103" y="52931"/>
                  <a:pt x="54103" y="52931"/>
                  <a:pt x="54066" y="52894"/>
                </a:cubicBezTo>
                <a:cubicBezTo>
                  <a:pt x="54066" y="52856"/>
                  <a:pt x="54028" y="52780"/>
                  <a:pt x="53914" y="52780"/>
                </a:cubicBezTo>
                <a:cubicBezTo>
                  <a:pt x="53900" y="52773"/>
                  <a:pt x="53885" y="52770"/>
                  <a:pt x="53871" y="52770"/>
                </a:cubicBezTo>
                <a:close/>
                <a:moveTo>
                  <a:pt x="72213" y="53083"/>
                </a:moveTo>
                <a:lnTo>
                  <a:pt x="71949" y="53158"/>
                </a:lnTo>
                <a:cubicBezTo>
                  <a:pt x="71949" y="53158"/>
                  <a:pt x="71986" y="53120"/>
                  <a:pt x="71986" y="53120"/>
                </a:cubicBezTo>
                <a:lnTo>
                  <a:pt x="71949" y="53120"/>
                </a:lnTo>
                <a:lnTo>
                  <a:pt x="71759" y="53272"/>
                </a:lnTo>
                <a:cubicBezTo>
                  <a:pt x="71797" y="53309"/>
                  <a:pt x="71797" y="53347"/>
                  <a:pt x="71797" y="53423"/>
                </a:cubicBezTo>
                <a:lnTo>
                  <a:pt x="71797" y="53461"/>
                </a:lnTo>
                <a:cubicBezTo>
                  <a:pt x="71797" y="53574"/>
                  <a:pt x="71797" y="53688"/>
                  <a:pt x="72024" y="53763"/>
                </a:cubicBezTo>
                <a:lnTo>
                  <a:pt x="72213" y="53688"/>
                </a:lnTo>
                <a:lnTo>
                  <a:pt x="72251" y="53650"/>
                </a:lnTo>
                <a:cubicBezTo>
                  <a:pt x="72289" y="53574"/>
                  <a:pt x="72327" y="53461"/>
                  <a:pt x="72327" y="53347"/>
                </a:cubicBezTo>
                <a:cubicBezTo>
                  <a:pt x="72327" y="53234"/>
                  <a:pt x="72289" y="53158"/>
                  <a:pt x="72213" y="53083"/>
                </a:cubicBezTo>
                <a:close/>
                <a:moveTo>
                  <a:pt x="50586" y="53811"/>
                </a:moveTo>
                <a:lnTo>
                  <a:pt x="50580" y="53816"/>
                </a:lnTo>
                <a:lnTo>
                  <a:pt x="50580" y="53816"/>
                </a:lnTo>
                <a:lnTo>
                  <a:pt x="50572" y="53832"/>
                </a:lnTo>
                <a:lnTo>
                  <a:pt x="50572" y="53832"/>
                </a:lnTo>
                <a:cubicBezTo>
                  <a:pt x="50578" y="53828"/>
                  <a:pt x="50584" y="53822"/>
                  <a:pt x="50586" y="53811"/>
                </a:cubicBezTo>
                <a:close/>
                <a:moveTo>
                  <a:pt x="47832" y="53341"/>
                </a:moveTo>
                <a:cubicBezTo>
                  <a:pt x="47756" y="53341"/>
                  <a:pt x="47684" y="53355"/>
                  <a:pt x="47638" y="53423"/>
                </a:cubicBezTo>
                <a:cubicBezTo>
                  <a:pt x="47600" y="53423"/>
                  <a:pt x="47525" y="53499"/>
                  <a:pt x="47563" y="53612"/>
                </a:cubicBezTo>
                <a:cubicBezTo>
                  <a:pt x="47563" y="53725"/>
                  <a:pt x="47676" y="53801"/>
                  <a:pt x="47827" y="53839"/>
                </a:cubicBezTo>
                <a:cubicBezTo>
                  <a:pt x="48016" y="53839"/>
                  <a:pt x="48130" y="53801"/>
                  <a:pt x="48168" y="53688"/>
                </a:cubicBezTo>
                <a:lnTo>
                  <a:pt x="48130" y="53650"/>
                </a:lnTo>
                <a:cubicBezTo>
                  <a:pt x="48168" y="53612"/>
                  <a:pt x="48205" y="53574"/>
                  <a:pt x="48205" y="53499"/>
                </a:cubicBezTo>
                <a:cubicBezTo>
                  <a:pt x="48205" y="53461"/>
                  <a:pt x="48205" y="53423"/>
                  <a:pt x="48168" y="53385"/>
                </a:cubicBezTo>
                <a:lnTo>
                  <a:pt x="48054" y="53347"/>
                </a:lnTo>
                <a:lnTo>
                  <a:pt x="47979" y="53347"/>
                </a:lnTo>
                <a:cubicBezTo>
                  <a:pt x="47933" y="53347"/>
                  <a:pt x="47882" y="53341"/>
                  <a:pt x="47832" y="53341"/>
                </a:cubicBezTo>
                <a:close/>
                <a:moveTo>
                  <a:pt x="50549" y="53470"/>
                </a:moveTo>
                <a:cubicBezTo>
                  <a:pt x="50512" y="53470"/>
                  <a:pt x="50474" y="53480"/>
                  <a:pt x="50436" y="53499"/>
                </a:cubicBezTo>
                <a:cubicBezTo>
                  <a:pt x="50285" y="53574"/>
                  <a:pt x="50285" y="53763"/>
                  <a:pt x="50398" y="53839"/>
                </a:cubicBezTo>
                <a:cubicBezTo>
                  <a:pt x="50436" y="53877"/>
                  <a:pt x="50474" y="53877"/>
                  <a:pt x="50549" y="53877"/>
                </a:cubicBezTo>
                <a:lnTo>
                  <a:pt x="50572" y="53832"/>
                </a:lnTo>
                <a:lnTo>
                  <a:pt x="50572" y="53832"/>
                </a:lnTo>
                <a:cubicBezTo>
                  <a:pt x="50561" y="53839"/>
                  <a:pt x="50549" y="53839"/>
                  <a:pt x="50549" y="53839"/>
                </a:cubicBezTo>
                <a:lnTo>
                  <a:pt x="50580" y="53816"/>
                </a:lnTo>
                <a:lnTo>
                  <a:pt x="50580" y="53816"/>
                </a:lnTo>
                <a:lnTo>
                  <a:pt x="50587" y="53801"/>
                </a:lnTo>
                <a:lnTo>
                  <a:pt x="50587" y="53801"/>
                </a:lnTo>
                <a:cubicBezTo>
                  <a:pt x="50587" y="53805"/>
                  <a:pt x="50587" y="53808"/>
                  <a:pt x="50586" y="53811"/>
                </a:cubicBezTo>
                <a:lnTo>
                  <a:pt x="50586" y="53811"/>
                </a:lnTo>
                <a:lnTo>
                  <a:pt x="50701" y="53725"/>
                </a:lnTo>
                <a:lnTo>
                  <a:pt x="50701" y="53612"/>
                </a:lnTo>
                <a:lnTo>
                  <a:pt x="50663" y="53499"/>
                </a:lnTo>
                <a:cubicBezTo>
                  <a:pt x="50625" y="53480"/>
                  <a:pt x="50587" y="53470"/>
                  <a:pt x="50549" y="53470"/>
                </a:cubicBezTo>
                <a:close/>
                <a:moveTo>
                  <a:pt x="62469" y="53625"/>
                </a:moveTo>
                <a:cubicBezTo>
                  <a:pt x="62422" y="53625"/>
                  <a:pt x="62369" y="53632"/>
                  <a:pt x="62308" y="53650"/>
                </a:cubicBezTo>
                <a:lnTo>
                  <a:pt x="62232" y="53839"/>
                </a:lnTo>
                <a:cubicBezTo>
                  <a:pt x="62270" y="53877"/>
                  <a:pt x="62232" y="53914"/>
                  <a:pt x="62232" y="53990"/>
                </a:cubicBezTo>
                <a:cubicBezTo>
                  <a:pt x="62194" y="54103"/>
                  <a:pt x="62194" y="54255"/>
                  <a:pt x="62270" y="54368"/>
                </a:cubicBezTo>
                <a:lnTo>
                  <a:pt x="62383" y="54406"/>
                </a:lnTo>
                <a:lnTo>
                  <a:pt x="62572" y="54406"/>
                </a:lnTo>
                <a:lnTo>
                  <a:pt x="62723" y="54255"/>
                </a:lnTo>
                <a:cubicBezTo>
                  <a:pt x="62723" y="54179"/>
                  <a:pt x="62761" y="54141"/>
                  <a:pt x="62837" y="54066"/>
                </a:cubicBezTo>
                <a:cubicBezTo>
                  <a:pt x="62875" y="54066"/>
                  <a:pt x="62875" y="54028"/>
                  <a:pt x="62913" y="53990"/>
                </a:cubicBezTo>
                <a:lnTo>
                  <a:pt x="62837" y="53801"/>
                </a:lnTo>
                <a:cubicBezTo>
                  <a:pt x="62799" y="53801"/>
                  <a:pt x="62799" y="53801"/>
                  <a:pt x="62761" y="53763"/>
                </a:cubicBezTo>
                <a:cubicBezTo>
                  <a:pt x="62703" y="53705"/>
                  <a:pt x="62623" y="53625"/>
                  <a:pt x="62469" y="53625"/>
                </a:cubicBezTo>
                <a:close/>
                <a:moveTo>
                  <a:pt x="77506" y="54406"/>
                </a:moveTo>
                <a:cubicBezTo>
                  <a:pt x="77506" y="54415"/>
                  <a:pt x="77508" y="54421"/>
                  <a:pt x="77511" y="54427"/>
                </a:cubicBezTo>
                <a:lnTo>
                  <a:pt x="77511" y="54427"/>
                </a:lnTo>
                <a:lnTo>
                  <a:pt x="77506" y="54406"/>
                </a:lnTo>
                <a:close/>
                <a:moveTo>
                  <a:pt x="40984" y="54141"/>
                </a:moveTo>
                <a:cubicBezTo>
                  <a:pt x="40984" y="54141"/>
                  <a:pt x="40984" y="54179"/>
                  <a:pt x="41022" y="54179"/>
                </a:cubicBezTo>
                <a:lnTo>
                  <a:pt x="40833" y="54179"/>
                </a:lnTo>
                <a:cubicBezTo>
                  <a:pt x="40833" y="54368"/>
                  <a:pt x="40984" y="54444"/>
                  <a:pt x="41098" y="54444"/>
                </a:cubicBezTo>
                <a:cubicBezTo>
                  <a:pt x="41173" y="54444"/>
                  <a:pt x="41249" y="54406"/>
                  <a:pt x="41287" y="54368"/>
                </a:cubicBezTo>
                <a:cubicBezTo>
                  <a:pt x="41362" y="54330"/>
                  <a:pt x="41362" y="54255"/>
                  <a:pt x="41362" y="54179"/>
                </a:cubicBezTo>
                <a:lnTo>
                  <a:pt x="41211" y="54179"/>
                </a:lnTo>
                <a:cubicBezTo>
                  <a:pt x="41249" y="54179"/>
                  <a:pt x="41249" y="54141"/>
                  <a:pt x="41249" y="54141"/>
                </a:cubicBezTo>
                <a:close/>
                <a:moveTo>
                  <a:pt x="77771" y="53725"/>
                </a:moveTo>
                <a:cubicBezTo>
                  <a:pt x="77582" y="53725"/>
                  <a:pt x="77468" y="53763"/>
                  <a:pt x="77393" y="53839"/>
                </a:cubicBezTo>
                <a:lnTo>
                  <a:pt x="77468" y="53990"/>
                </a:lnTo>
                <a:cubicBezTo>
                  <a:pt x="77431" y="54066"/>
                  <a:pt x="77393" y="54141"/>
                  <a:pt x="77393" y="54179"/>
                </a:cubicBezTo>
                <a:lnTo>
                  <a:pt x="77393" y="54217"/>
                </a:lnTo>
                <a:cubicBezTo>
                  <a:pt x="77393" y="54255"/>
                  <a:pt x="77393" y="54255"/>
                  <a:pt x="77393" y="54292"/>
                </a:cubicBezTo>
                <a:lnTo>
                  <a:pt x="77468" y="54368"/>
                </a:lnTo>
                <a:lnTo>
                  <a:pt x="77544" y="54444"/>
                </a:lnTo>
                <a:cubicBezTo>
                  <a:pt x="77544" y="54444"/>
                  <a:pt x="77522" y="54444"/>
                  <a:pt x="77511" y="54427"/>
                </a:cubicBezTo>
                <a:lnTo>
                  <a:pt x="77511" y="54427"/>
                </a:lnTo>
                <a:lnTo>
                  <a:pt x="77544" y="54557"/>
                </a:lnTo>
                <a:cubicBezTo>
                  <a:pt x="77603" y="54566"/>
                  <a:pt x="77656" y="54570"/>
                  <a:pt x="77706" y="54570"/>
                </a:cubicBezTo>
                <a:cubicBezTo>
                  <a:pt x="78071" y="54570"/>
                  <a:pt x="78200" y="54341"/>
                  <a:pt x="78300" y="54141"/>
                </a:cubicBezTo>
                <a:lnTo>
                  <a:pt x="78300" y="54103"/>
                </a:lnTo>
                <a:lnTo>
                  <a:pt x="78300" y="54028"/>
                </a:lnTo>
                <a:cubicBezTo>
                  <a:pt x="78225" y="53877"/>
                  <a:pt x="77960" y="53725"/>
                  <a:pt x="77771" y="53725"/>
                </a:cubicBezTo>
                <a:close/>
                <a:moveTo>
                  <a:pt x="43782" y="53839"/>
                </a:moveTo>
                <a:lnTo>
                  <a:pt x="43744" y="53877"/>
                </a:lnTo>
                <a:cubicBezTo>
                  <a:pt x="43555" y="53914"/>
                  <a:pt x="43479" y="54028"/>
                  <a:pt x="43404" y="54141"/>
                </a:cubicBezTo>
                <a:cubicBezTo>
                  <a:pt x="43404" y="54217"/>
                  <a:pt x="43366" y="54255"/>
                  <a:pt x="43328" y="54292"/>
                </a:cubicBezTo>
                <a:lnTo>
                  <a:pt x="43366" y="54482"/>
                </a:lnTo>
                <a:cubicBezTo>
                  <a:pt x="43404" y="54519"/>
                  <a:pt x="43404" y="54519"/>
                  <a:pt x="43442" y="54519"/>
                </a:cubicBezTo>
                <a:cubicBezTo>
                  <a:pt x="43503" y="54550"/>
                  <a:pt x="43589" y="54605"/>
                  <a:pt x="43699" y="54605"/>
                </a:cubicBezTo>
                <a:cubicBezTo>
                  <a:pt x="43725" y="54605"/>
                  <a:pt x="43753" y="54602"/>
                  <a:pt x="43782" y="54595"/>
                </a:cubicBezTo>
                <a:lnTo>
                  <a:pt x="43895" y="54444"/>
                </a:lnTo>
                <a:lnTo>
                  <a:pt x="43933" y="54444"/>
                </a:lnTo>
                <a:cubicBezTo>
                  <a:pt x="44009" y="54406"/>
                  <a:pt x="44084" y="54330"/>
                  <a:pt x="44084" y="54217"/>
                </a:cubicBezTo>
                <a:cubicBezTo>
                  <a:pt x="44084" y="54179"/>
                  <a:pt x="44084" y="54179"/>
                  <a:pt x="44084" y="54179"/>
                </a:cubicBezTo>
                <a:lnTo>
                  <a:pt x="43933" y="54066"/>
                </a:lnTo>
                <a:lnTo>
                  <a:pt x="43895" y="54066"/>
                </a:lnTo>
                <a:lnTo>
                  <a:pt x="43933" y="53990"/>
                </a:lnTo>
                <a:cubicBezTo>
                  <a:pt x="43933" y="53952"/>
                  <a:pt x="43895" y="53877"/>
                  <a:pt x="43782" y="53839"/>
                </a:cubicBezTo>
                <a:close/>
                <a:moveTo>
                  <a:pt x="52570" y="54479"/>
                </a:moveTo>
                <a:cubicBezTo>
                  <a:pt x="52421" y="54479"/>
                  <a:pt x="52251" y="54500"/>
                  <a:pt x="52251" y="54671"/>
                </a:cubicBezTo>
                <a:lnTo>
                  <a:pt x="52364" y="54822"/>
                </a:lnTo>
                <a:lnTo>
                  <a:pt x="52402" y="54822"/>
                </a:lnTo>
                <a:cubicBezTo>
                  <a:pt x="52459" y="54841"/>
                  <a:pt x="52515" y="54850"/>
                  <a:pt x="52572" y="54850"/>
                </a:cubicBezTo>
                <a:cubicBezTo>
                  <a:pt x="52629" y="54850"/>
                  <a:pt x="52686" y="54841"/>
                  <a:pt x="52742" y="54822"/>
                </a:cubicBezTo>
                <a:cubicBezTo>
                  <a:pt x="52780" y="54784"/>
                  <a:pt x="52818" y="54708"/>
                  <a:pt x="52818" y="54595"/>
                </a:cubicBezTo>
                <a:lnTo>
                  <a:pt x="52704" y="54482"/>
                </a:lnTo>
                <a:cubicBezTo>
                  <a:pt x="52667" y="54482"/>
                  <a:pt x="52619" y="54479"/>
                  <a:pt x="52570" y="54479"/>
                </a:cubicBezTo>
                <a:close/>
                <a:moveTo>
                  <a:pt x="44160" y="54482"/>
                </a:moveTo>
                <a:lnTo>
                  <a:pt x="43933" y="54595"/>
                </a:lnTo>
                <a:cubicBezTo>
                  <a:pt x="43895" y="54860"/>
                  <a:pt x="44122" y="54897"/>
                  <a:pt x="44160" y="54897"/>
                </a:cubicBezTo>
                <a:lnTo>
                  <a:pt x="44236" y="54860"/>
                </a:lnTo>
                <a:lnTo>
                  <a:pt x="44387" y="54746"/>
                </a:lnTo>
                <a:lnTo>
                  <a:pt x="44387" y="54633"/>
                </a:lnTo>
                <a:lnTo>
                  <a:pt x="44236" y="54519"/>
                </a:lnTo>
                <a:cubicBezTo>
                  <a:pt x="44198" y="54519"/>
                  <a:pt x="44198" y="54519"/>
                  <a:pt x="44160" y="54482"/>
                </a:cubicBezTo>
                <a:close/>
                <a:moveTo>
                  <a:pt x="27825" y="54579"/>
                </a:moveTo>
                <a:cubicBezTo>
                  <a:pt x="27745" y="54579"/>
                  <a:pt x="27691" y="54606"/>
                  <a:pt x="27638" y="54633"/>
                </a:cubicBezTo>
                <a:cubicBezTo>
                  <a:pt x="27600" y="54671"/>
                  <a:pt x="27525" y="54708"/>
                  <a:pt x="27525" y="54822"/>
                </a:cubicBezTo>
                <a:lnTo>
                  <a:pt x="27562" y="54860"/>
                </a:lnTo>
                <a:lnTo>
                  <a:pt x="27676" y="54973"/>
                </a:lnTo>
                <a:cubicBezTo>
                  <a:pt x="27903" y="54973"/>
                  <a:pt x="27978" y="54860"/>
                  <a:pt x="28016" y="54784"/>
                </a:cubicBezTo>
                <a:lnTo>
                  <a:pt x="28054" y="54746"/>
                </a:lnTo>
                <a:lnTo>
                  <a:pt x="27940" y="54595"/>
                </a:lnTo>
                <a:cubicBezTo>
                  <a:pt x="27896" y="54584"/>
                  <a:pt x="27858" y="54579"/>
                  <a:pt x="27825" y="54579"/>
                </a:cubicBezTo>
                <a:close/>
                <a:moveTo>
                  <a:pt x="13453" y="54513"/>
                </a:moveTo>
                <a:cubicBezTo>
                  <a:pt x="13405" y="54513"/>
                  <a:pt x="13357" y="54525"/>
                  <a:pt x="13309" y="54557"/>
                </a:cubicBezTo>
                <a:cubicBezTo>
                  <a:pt x="13233" y="54595"/>
                  <a:pt x="13195" y="54671"/>
                  <a:pt x="13195" y="54746"/>
                </a:cubicBezTo>
                <a:lnTo>
                  <a:pt x="13347" y="54860"/>
                </a:lnTo>
                <a:cubicBezTo>
                  <a:pt x="13385" y="54860"/>
                  <a:pt x="13385" y="54897"/>
                  <a:pt x="13422" y="54897"/>
                </a:cubicBezTo>
                <a:cubicBezTo>
                  <a:pt x="13484" y="54959"/>
                  <a:pt x="13571" y="55021"/>
                  <a:pt x="13683" y="55021"/>
                </a:cubicBezTo>
                <a:cubicBezTo>
                  <a:pt x="13708" y="55021"/>
                  <a:pt x="13735" y="55018"/>
                  <a:pt x="13763" y="55011"/>
                </a:cubicBezTo>
                <a:lnTo>
                  <a:pt x="13914" y="54860"/>
                </a:lnTo>
                <a:cubicBezTo>
                  <a:pt x="13914" y="54822"/>
                  <a:pt x="13914" y="54784"/>
                  <a:pt x="13914" y="54784"/>
                </a:cubicBezTo>
                <a:lnTo>
                  <a:pt x="13800" y="54595"/>
                </a:lnTo>
                <a:cubicBezTo>
                  <a:pt x="13763" y="54595"/>
                  <a:pt x="13687" y="54557"/>
                  <a:pt x="13649" y="54557"/>
                </a:cubicBezTo>
                <a:cubicBezTo>
                  <a:pt x="13584" y="54535"/>
                  <a:pt x="13518" y="54513"/>
                  <a:pt x="13453" y="54513"/>
                </a:cubicBezTo>
                <a:close/>
                <a:moveTo>
                  <a:pt x="62534" y="54671"/>
                </a:moveTo>
                <a:lnTo>
                  <a:pt x="62383" y="54822"/>
                </a:lnTo>
                <a:cubicBezTo>
                  <a:pt x="62345" y="54860"/>
                  <a:pt x="62270" y="54897"/>
                  <a:pt x="62270" y="55011"/>
                </a:cubicBezTo>
                <a:lnTo>
                  <a:pt x="62345" y="55124"/>
                </a:lnTo>
                <a:cubicBezTo>
                  <a:pt x="62421" y="55124"/>
                  <a:pt x="62497" y="55124"/>
                  <a:pt x="62572" y="55086"/>
                </a:cubicBezTo>
                <a:cubicBezTo>
                  <a:pt x="62648" y="55049"/>
                  <a:pt x="62723" y="54973"/>
                  <a:pt x="62723" y="54860"/>
                </a:cubicBezTo>
                <a:cubicBezTo>
                  <a:pt x="62723" y="54784"/>
                  <a:pt x="62648" y="54708"/>
                  <a:pt x="62534" y="54671"/>
                </a:cubicBezTo>
                <a:close/>
                <a:moveTo>
                  <a:pt x="17797" y="54646"/>
                </a:moveTo>
                <a:cubicBezTo>
                  <a:pt x="17731" y="54646"/>
                  <a:pt x="17659" y="54655"/>
                  <a:pt x="17581" y="54671"/>
                </a:cubicBezTo>
                <a:lnTo>
                  <a:pt x="17468" y="54784"/>
                </a:lnTo>
                <a:cubicBezTo>
                  <a:pt x="17468" y="54973"/>
                  <a:pt x="17543" y="55086"/>
                  <a:pt x="17732" y="55124"/>
                </a:cubicBezTo>
                <a:cubicBezTo>
                  <a:pt x="17770" y="55134"/>
                  <a:pt x="17810" y="55138"/>
                  <a:pt x="17851" y="55138"/>
                </a:cubicBezTo>
                <a:cubicBezTo>
                  <a:pt x="17971" y="55138"/>
                  <a:pt x="18092" y="55096"/>
                  <a:pt x="18148" y="55011"/>
                </a:cubicBezTo>
                <a:lnTo>
                  <a:pt x="18186" y="54935"/>
                </a:lnTo>
                <a:cubicBezTo>
                  <a:pt x="18148" y="54822"/>
                  <a:pt x="18110" y="54746"/>
                  <a:pt x="18035" y="54708"/>
                </a:cubicBezTo>
                <a:cubicBezTo>
                  <a:pt x="17968" y="54664"/>
                  <a:pt x="17889" y="54646"/>
                  <a:pt x="17797" y="54646"/>
                </a:cubicBezTo>
                <a:close/>
                <a:moveTo>
                  <a:pt x="63631" y="54671"/>
                </a:moveTo>
                <a:cubicBezTo>
                  <a:pt x="63593" y="54671"/>
                  <a:pt x="63517" y="54671"/>
                  <a:pt x="63442" y="54784"/>
                </a:cubicBezTo>
                <a:lnTo>
                  <a:pt x="63480" y="54973"/>
                </a:lnTo>
                <a:cubicBezTo>
                  <a:pt x="63480" y="54973"/>
                  <a:pt x="63517" y="54973"/>
                  <a:pt x="63517" y="55011"/>
                </a:cubicBezTo>
                <a:cubicBezTo>
                  <a:pt x="63593" y="55086"/>
                  <a:pt x="63669" y="55162"/>
                  <a:pt x="63820" y="55162"/>
                </a:cubicBezTo>
                <a:lnTo>
                  <a:pt x="63971" y="55011"/>
                </a:lnTo>
                <a:lnTo>
                  <a:pt x="63933" y="54973"/>
                </a:lnTo>
                <a:cubicBezTo>
                  <a:pt x="63896" y="54860"/>
                  <a:pt x="63782" y="54708"/>
                  <a:pt x="63631" y="54671"/>
                </a:cubicBezTo>
                <a:close/>
                <a:moveTo>
                  <a:pt x="1324" y="54746"/>
                </a:moveTo>
                <a:lnTo>
                  <a:pt x="1135" y="54860"/>
                </a:lnTo>
                <a:cubicBezTo>
                  <a:pt x="1135" y="54860"/>
                  <a:pt x="1097" y="54897"/>
                  <a:pt x="1097" y="54973"/>
                </a:cubicBezTo>
                <a:lnTo>
                  <a:pt x="1097" y="55011"/>
                </a:lnTo>
                <a:lnTo>
                  <a:pt x="1210" y="55124"/>
                </a:lnTo>
                <a:lnTo>
                  <a:pt x="1324" y="55124"/>
                </a:lnTo>
                <a:cubicBezTo>
                  <a:pt x="1351" y="55151"/>
                  <a:pt x="1415" y="55178"/>
                  <a:pt x="1504" y="55178"/>
                </a:cubicBezTo>
                <a:cubicBezTo>
                  <a:pt x="1541" y="55178"/>
                  <a:pt x="1582" y="55173"/>
                  <a:pt x="1626" y="55162"/>
                </a:cubicBezTo>
                <a:lnTo>
                  <a:pt x="1740" y="55049"/>
                </a:lnTo>
                <a:cubicBezTo>
                  <a:pt x="1740" y="54822"/>
                  <a:pt x="1475" y="54784"/>
                  <a:pt x="1362" y="54746"/>
                </a:cubicBezTo>
                <a:close/>
                <a:moveTo>
                  <a:pt x="31154" y="55219"/>
                </a:moveTo>
                <a:cubicBezTo>
                  <a:pt x="31156" y="55238"/>
                  <a:pt x="31162" y="55238"/>
                  <a:pt x="31192" y="55238"/>
                </a:cubicBezTo>
                <a:lnTo>
                  <a:pt x="31154" y="55219"/>
                </a:lnTo>
                <a:close/>
                <a:moveTo>
                  <a:pt x="89038" y="54822"/>
                </a:moveTo>
                <a:cubicBezTo>
                  <a:pt x="88886" y="54822"/>
                  <a:pt x="88735" y="54822"/>
                  <a:pt x="88660" y="54973"/>
                </a:cubicBezTo>
                <a:lnTo>
                  <a:pt x="88773" y="55124"/>
                </a:lnTo>
                <a:cubicBezTo>
                  <a:pt x="88735" y="55124"/>
                  <a:pt x="88697" y="55086"/>
                  <a:pt x="88697" y="55086"/>
                </a:cubicBezTo>
                <a:cubicBezTo>
                  <a:pt x="88697" y="55124"/>
                  <a:pt x="88697" y="55124"/>
                  <a:pt x="88697" y="55162"/>
                </a:cubicBezTo>
                <a:lnTo>
                  <a:pt x="88811" y="55275"/>
                </a:lnTo>
                <a:cubicBezTo>
                  <a:pt x="88855" y="55287"/>
                  <a:pt x="88893" y="55291"/>
                  <a:pt x="88925" y="55291"/>
                </a:cubicBezTo>
                <a:cubicBezTo>
                  <a:pt x="89003" y="55291"/>
                  <a:pt x="89049" y="55264"/>
                  <a:pt x="89075" y="55238"/>
                </a:cubicBezTo>
                <a:lnTo>
                  <a:pt x="89264" y="55162"/>
                </a:lnTo>
                <a:cubicBezTo>
                  <a:pt x="89302" y="55124"/>
                  <a:pt x="89302" y="55086"/>
                  <a:pt x="89302" y="55049"/>
                </a:cubicBezTo>
                <a:cubicBezTo>
                  <a:pt x="89302" y="54935"/>
                  <a:pt x="89189" y="54860"/>
                  <a:pt x="89038" y="54822"/>
                </a:cubicBezTo>
                <a:close/>
                <a:moveTo>
                  <a:pt x="31305" y="54973"/>
                </a:moveTo>
                <a:cubicBezTo>
                  <a:pt x="31268" y="54973"/>
                  <a:pt x="31230" y="54973"/>
                  <a:pt x="31192" y="55011"/>
                </a:cubicBezTo>
                <a:cubicBezTo>
                  <a:pt x="31116" y="55049"/>
                  <a:pt x="31078" y="55086"/>
                  <a:pt x="31078" y="55162"/>
                </a:cubicBezTo>
                <a:lnTo>
                  <a:pt x="31116" y="55200"/>
                </a:lnTo>
                <a:lnTo>
                  <a:pt x="31154" y="55219"/>
                </a:lnTo>
                <a:lnTo>
                  <a:pt x="31154" y="55219"/>
                </a:lnTo>
                <a:cubicBezTo>
                  <a:pt x="31154" y="55214"/>
                  <a:pt x="31154" y="55208"/>
                  <a:pt x="31154" y="55200"/>
                </a:cubicBezTo>
                <a:lnTo>
                  <a:pt x="31154" y="55200"/>
                </a:lnTo>
                <a:lnTo>
                  <a:pt x="31305" y="55313"/>
                </a:lnTo>
                <a:lnTo>
                  <a:pt x="31419" y="55313"/>
                </a:lnTo>
                <a:lnTo>
                  <a:pt x="31532" y="55275"/>
                </a:lnTo>
                <a:cubicBezTo>
                  <a:pt x="31570" y="55238"/>
                  <a:pt x="31570" y="55200"/>
                  <a:pt x="31570" y="55162"/>
                </a:cubicBezTo>
                <a:cubicBezTo>
                  <a:pt x="31570" y="55049"/>
                  <a:pt x="31457" y="54973"/>
                  <a:pt x="31305" y="54973"/>
                </a:cubicBezTo>
                <a:close/>
                <a:moveTo>
                  <a:pt x="39774" y="55086"/>
                </a:moveTo>
                <a:cubicBezTo>
                  <a:pt x="39623" y="55086"/>
                  <a:pt x="39510" y="55162"/>
                  <a:pt x="39510" y="55275"/>
                </a:cubicBezTo>
                <a:lnTo>
                  <a:pt x="39661" y="55275"/>
                </a:lnTo>
                <a:cubicBezTo>
                  <a:pt x="39661" y="55275"/>
                  <a:pt x="39661" y="55313"/>
                  <a:pt x="39661" y="55313"/>
                </a:cubicBezTo>
                <a:lnTo>
                  <a:pt x="39850" y="55313"/>
                </a:lnTo>
                <a:cubicBezTo>
                  <a:pt x="39850" y="55313"/>
                  <a:pt x="39850" y="55275"/>
                  <a:pt x="39850" y="55275"/>
                </a:cubicBezTo>
                <a:lnTo>
                  <a:pt x="40001" y="55275"/>
                </a:lnTo>
                <a:cubicBezTo>
                  <a:pt x="40001" y="55200"/>
                  <a:pt x="39963" y="55162"/>
                  <a:pt x="39925" y="55124"/>
                </a:cubicBezTo>
                <a:cubicBezTo>
                  <a:pt x="39850" y="55086"/>
                  <a:pt x="39812" y="55086"/>
                  <a:pt x="39774" y="55086"/>
                </a:cubicBezTo>
                <a:close/>
                <a:moveTo>
                  <a:pt x="84614" y="54822"/>
                </a:moveTo>
                <a:lnTo>
                  <a:pt x="84425" y="54973"/>
                </a:lnTo>
                <a:cubicBezTo>
                  <a:pt x="84425" y="55011"/>
                  <a:pt x="84425" y="55049"/>
                  <a:pt x="84425" y="55049"/>
                </a:cubicBezTo>
                <a:cubicBezTo>
                  <a:pt x="84387" y="55086"/>
                  <a:pt x="84387" y="55124"/>
                  <a:pt x="84387" y="55162"/>
                </a:cubicBezTo>
                <a:cubicBezTo>
                  <a:pt x="84387" y="55275"/>
                  <a:pt x="84538" y="55313"/>
                  <a:pt x="84576" y="55313"/>
                </a:cubicBezTo>
                <a:lnTo>
                  <a:pt x="84765" y="55162"/>
                </a:lnTo>
                <a:cubicBezTo>
                  <a:pt x="84765" y="55162"/>
                  <a:pt x="84765" y="55124"/>
                  <a:pt x="84765" y="55086"/>
                </a:cubicBezTo>
                <a:cubicBezTo>
                  <a:pt x="84803" y="55086"/>
                  <a:pt x="84803" y="55049"/>
                  <a:pt x="84803" y="55011"/>
                </a:cubicBezTo>
                <a:cubicBezTo>
                  <a:pt x="84803" y="54897"/>
                  <a:pt x="84652" y="54860"/>
                  <a:pt x="84614" y="54822"/>
                </a:cubicBezTo>
                <a:close/>
                <a:moveTo>
                  <a:pt x="61665" y="54784"/>
                </a:moveTo>
                <a:cubicBezTo>
                  <a:pt x="61551" y="54784"/>
                  <a:pt x="61325" y="54822"/>
                  <a:pt x="61249" y="55011"/>
                </a:cubicBezTo>
                <a:lnTo>
                  <a:pt x="61400" y="55162"/>
                </a:lnTo>
                <a:cubicBezTo>
                  <a:pt x="61400" y="55162"/>
                  <a:pt x="61438" y="55200"/>
                  <a:pt x="61438" y="55238"/>
                </a:cubicBezTo>
                <a:cubicBezTo>
                  <a:pt x="61476" y="55313"/>
                  <a:pt x="61551" y="55389"/>
                  <a:pt x="61665" y="55389"/>
                </a:cubicBezTo>
                <a:cubicBezTo>
                  <a:pt x="61778" y="55389"/>
                  <a:pt x="61854" y="55313"/>
                  <a:pt x="61892" y="55275"/>
                </a:cubicBezTo>
                <a:lnTo>
                  <a:pt x="61816" y="55086"/>
                </a:lnTo>
                <a:cubicBezTo>
                  <a:pt x="61854" y="55086"/>
                  <a:pt x="61892" y="55124"/>
                  <a:pt x="61892" y="55200"/>
                </a:cubicBezTo>
                <a:cubicBezTo>
                  <a:pt x="61892" y="55200"/>
                  <a:pt x="61892" y="55200"/>
                  <a:pt x="61892" y="55162"/>
                </a:cubicBezTo>
                <a:lnTo>
                  <a:pt x="61854" y="55011"/>
                </a:lnTo>
                <a:lnTo>
                  <a:pt x="61778" y="54973"/>
                </a:lnTo>
                <a:cubicBezTo>
                  <a:pt x="61778" y="54973"/>
                  <a:pt x="61778" y="54973"/>
                  <a:pt x="61778" y="54935"/>
                </a:cubicBezTo>
                <a:lnTo>
                  <a:pt x="61665" y="54784"/>
                </a:lnTo>
                <a:close/>
                <a:moveTo>
                  <a:pt x="9453" y="55049"/>
                </a:moveTo>
                <a:cubicBezTo>
                  <a:pt x="9377" y="55049"/>
                  <a:pt x="9150" y="55086"/>
                  <a:pt x="9150" y="55275"/>
                </a:cubicBezTo>
                <a:lnTo>
                  <a:pt x="9188" y="55389"/>
                </a:lnTo>
                <a:cubicBezTo>
                  <a:pt x="9256" y="55457"/>
                  <a:pt x="9324" y="55471"/>
                  <a:pt x="9384" y="55471"/>
                </a:cubicBezTo>
                <a:cubicBezTo>
                  <a:pt x="9424" y="55471"/>
                  <a:pt x="9460" y="55465"/>
                  <a:pt x="9490" y="55465"/>
                </a:cubicBezTo>
                <a:lnTo>
                  <a:pt x="9755" y="55389"/>
                </a:lnTo>
                <a:lnTo>
                  <a:pt x="9755" y="55351"/>
                </a:lnTo>
                <a:cubicBezTo>
                  <a:pt x="9755" y="55238"/>
                  <a:pt x="9717" y="55162"/>
                  <a:pt x="9642" y="55086"/>
                </a:cubicBezTo>
                <a:lnTo>
                  <a:pt x="9528" y="55049"/>
                </a:lnTo>
                <a:close/>
                <a:moveTo>
                  <a:pt x="18253" y="55071"/>
                </a:moveTo>
                <a:cubicBezTo>
                  <a:pt x="18230" y="55071"/>
                  <a:pt x="18208" y="55075"/>
                  <a:pt x="18186" y="55086"/>
                </a:cubicBezTo>
                <a:cubicBezTo>
                  <a:pt x="18073" y="55162"/>
                  <a:pt x="18035" y="55351"/>
                  <a:pt x="18148" y="55465"/>
                </a:cubicBezTo>
                <a:cubicBezTo>
                  <a:pt x="18173" y="55465"/>
                  <a:pt x="18215" y="55481"/>
                  <a:pt x="18252" y="55481"/>
                </a:cubicBezTo>
                <a:cubicBezTo>
                  <a:pt x="18270" y="55481"/>
                  <a:pt x="18287" y="55477"/>
                  <a:pt x="18300" y="55465"/>
                </a:cubicBezTo>
                <a:lnTo>
                  <a:pt x="18375" y="55427"/>
                </a:lnTo>
                <a:lnTo>
                  <a:pt x="18300" y="55427"/>
                </a:lnTo>
                <a:lnTo>
                  <a:pt x="18489" y="55313"/>
                </a:lnTo>
                <a:lnTo>
                  <a:pt x="18489" y="55200"/>
                </a:lnTo>
                <a:lnTo>
                  <a:pt x="18413" y="55124"/>
                </a:lnTo>
                <a:cubicBezTo>
                  <a:pt x="18359" y="55098"/>
                  <a:pt x="18306" y="55071"/>
                  <a:pt x="18253" y="55071"/>
                </a:cubicBezTo>
                <a:close/>
                <a:moveTo>
                  <a:pt x="87336" y="55086"/>
                </a:moveTo>
                <a:lnTo>
                  <a:pt x="87072" y="55162"/>
                </a:lnTo>
                <a:cubicBezTo>
                  <a:pt x="87072" y="55162"/>
                  <a:pt x="87072" y="55162"/>
                  <a:pt x="87034" y="55200"/>
                </a:cubicBezTo>
                <a:cubicBezTo>
                  <a:pt x="86996" y="55238"/>
                  <a:pt x="86958" y="55275"/>
                  <a:pt x="86958" y="55351"/>
                </a:cubicBezTo>
                <a:cubicBezTo>
                  <a:pt x="86958" y="55389"/>
                  <a:pt x="86996" y="55465"/>
                  <a:pt x="87147" y="55465"/>
                </a:cubicBezTo>
                <a:lnTo>
                  <a:pt x="87298" y="55389"/>
                </a:lnTo>
                <a:lnTo>
                  <a:pt x="87298" y="55389"/>
                </a:lnTo>
                <a:cubicBezTo>
                  <a:pt x="87298" y="55389"/>
                  <a:pt x="87298" y="55427"/>
                  <a:pt x="87261" y="55427"/>
                </a:cubicBezTo>
                <a:cubicBezTo>
                  <a:pt x="87242" y="55446"/>
                  <a:pt x="87223" y="55446"/>
                  <a:pt x="87209" y="55446"/>
                </a:cubicBezTo>
                <a:cubicBezTo>
                  <a:pt x="87194" y="55446"/>
                  <a:pt x="87185" y="55446"/>
                  <a:pt x="87185" y="55465"/>
                </a:cubicBezTo>
                <a:cubicBezTo>
                  <a:pt x="87235" y="55465"/>
                  <a:pt x="87303" y="55498"/>
                  <a:pt x="87387" y="55498"/>
                </a:cubicBezTo>
                <a:cubicBezTo>
                  <a:pt x="87429" y="55498"/>
                  <a:pt x="87475" y="55490"/>
                  <a:pt x="87525" y="55465"/>
                </a:cubicBezTo>
                <a:lnTo>
                  <a:pt x="87601" y="55389"/>
                </a:lnTo>
                <a:cubicBezTo>
                  <a:pt x="87601" y="55351"/>
                  <a:pt x="87601" y="55313"/>
                  <a:pt x="87601" y="55313"/>
                </a:cubicBezTo>
                <a:cubicBezTo>
                  <a:pt x="87601" y="55124"/>
                  <a:pt x="87412" y="55086"/>
                  <a:pt x="87374" y="55086"/>
                </a:cubicBezTo>
                <a:close/>
                <a:moveTo>
                  <a:pt x="17392" y="55049"/>
                </a:moveTo>
                <a:lnTo>
                  <a:pt x="17241" y="55200"/>
                </a:lnTo>
                <a:cubicBezTo>
                  <a:pt x="17241" y="55200"/>
                  <a:pt x="17241" y="55238"/>
                  <a:pt x="17241" y="55238"/>
                </a:cubicBezTo>
                <a:cubicBezTo>
                  <a:pt x="17203" y="55275"/>
                  <a:pt x="17165" y="55313"/>
                  <a:pt x="17165" y="55389"/>
                </a:cubicBezTo>
                <a:cubicBezTo>
                  <a:pt x="17165" y="55427"/>
                  <a:pt x="17203" y="55502"/>
                  <a:pt x="17354" y="55540"/>
                </a:cubicBezTo>
                <a:lnTo>
                  <a:pt x="17468" y="55502"/>
                </a:lnTo>
                <a:cubicBezTo>
                  <a:pt x="17543" y="55465"/>
                  <a:pt x="17657" y="55351"/>
                  <a:pt x="17657" y="55238"/>
                </a:cubicBezTo>
                <a:cubicBezTo>
                  <a:pt x="17657" y="55200"/>
                  <a:pt x="17657" y="55124"/>
                  <a:pt x="17619" y="55124"/>
                </a:cubicBezTo>
                <a:cubicBezTo>
                  <a:pt x="17543" y="55049"/>
                  <a:pt x="17468" y="55049"/>
                  <a:pt x="17392" y="55049"/>
                </a:cubicBezTo>
                <a:close/>
                <a:moveTo>
                  <a:pt x="70890" y="55238"/>
                </a:moveTo>
                <a:cubicBezTo>
                  <a:pt x="70814" y="55238"/>
                  <a:pt x="70663" y="55275"/>
                  <a:pt x="70625" y="55389"/>
                </a:cubicBezTo>
                <a:lnTo>
                  <a:pt x="70776" y="55540"/>
                </a:lnTo>
                <a:cubicBezTo>
                  <a:pt x="70739" y="55540"/>
                  <a:pt x="70701" y="55503"/>
                  <a:pt x="70701" y="55502"/>
                </a:cubicBezTo>
                <a:lnTo>
                  <a:pt x="70701" y="55502"/>
                </a:lnTo>
                <a:cubicBezTo>
                  <a:pt x="70739" y="55540"/>
                  <a:pt x="70739" y="55616"/>
                  <a:pt x="70852" y="55654"/>
                </a:cubicBezTo>
                <a:lnTo>
                  <a:pt x="71041" y="55540"/>
                </a:lnTo>
                <a:cubicBezTo>
                  <a:pt x="71041" y="55502"/>
                  <a:pt x="71079" y="55465"/>
                  <a:pt x="71079" y="55389"/>
                </a:cubicBezTo>
                <a:lnTo>
                  <a:pt x="71079" y="55351"/>
                </a:lnTo>
                <a:lnTo>
                  <a:pt x="70928" y="55238"/>
                </a:lnTo>
                <a:close/>
                <a:moveTo>
                  <a:pt x="63555" y="55502"/>
                </a:moveTo>
                <a:cubicBezTo>
                  <a:pt x="63480" y="55502"/>
                  <a:pt x="63404" y="55502"/>
                  <a:pt x="63328" y="55540"/>
                </a:cubicBezTo>
                <a:cubicBezTo>
                  <a:pt x="63253" y="55616"/>
                  <a:pt x="63253" y="55691"/>
                  <a:pt x="63291" y="55767"/>
                </a:cubicBezTo>
                <a:lnTo>
                  <a:pt x="63404" y="55843"/>
                </a:lnTo>
                <a:cubicBezTo>
                  <a:pt x="63435" y="55846"/>
                  <a:pt x="63463" y="55848"/>
                  <a:pt x="63489" y="55848"/>
                </a:cubicBezTo>
                <a:cubicBezTo>
                  <a:pt x="63751" y="55848"/>
                  <a:pt x="63782" y="55688"/>
                  <a:pt x="63782" y="55654"/>
                </a:cubicBezTo>
                <a:lnTo>
                  <a:pt x="63631" y="55502"/>
                </a:lnTo>
                <a:close/>
                <a:moveTo>
                  <a:pt x="19661" y="55313"/>
                </a:moveTo>
                <a:cubicBezTo>
                  <a:pt x="19396" y="55313"/>
                  <a:pt x="19169" y="55389"/>
                  <a:pt x="19056" y="55578"/>
                </a:cubicBezTo>
                <a:lnTo>
                  <a:pt x="19207" y="55729"/>
                </a:lnTo>
                <a:cubicBezTo>
                  <a:pt x="19207" y="55767"/>
                  <a:pt x="19245" y="55767"/>
                  <a:pt x="19245" y="55805"/>
                </a:cubicBezTo>
                <a:cubicBezTo>
                  <a:pt x="19320" y="55880"/>
                  <a:pt x="19434" y="55880"/>
                  <a:pt x="19509" y="55880"/>
                </a:cubicBezTo>
                <a:lnTo>
                  <a:pt x="19585" y="55880"/>
                </a:lnTo>
                <a:cubicBezTo>
                  <a:pt x="19585" y="55880"/>
                  <a:pt x="19585" y="55880"/>
                  <a:pt x="19547" y="55843"/>
                </a:cubicBezTo>
                <a:lnTo>
                  <a:pt x="19547" y="55843"/>
                </a:lnTo>
                <a:lnTo>
                  <a:pt x="19774" y="55880"/>
                </a:lnTo>
                <a:cubicBezTo>
                  <a:pt x="19850" y="55805"/>
                  <a:pt x="19850" y="55654"/>
                  <a:pt x="19850" y="55616"/>
                </a:cubicBezTo>
                <a:cubicBezTo>
                  <a:pt x="19850" y="55540"/>
                  <a:pt x="19850" y="55427"/>
                  <a:pt x="19774" y="55351"/>
                </a:cubicBezTo>
                <a:lnTo>
                  <a:pt x="19661" y="55313"/>
                </a:lnTo>
                <a:close/>
                <a:moveTo>
                  <a:pt x="39699" y="55616"/>
                </a:moveTo>
                <a:cubicBezTo>
                  <a:pt x="39472" y="55616"/>
                  <a:pt x="39396" y="55691"/>
                  <a:pt x="39434" y="55843"/>
                </a:cubicBezTo>
                <a:lnTo>
                  <a:pt x="39547" y="55956"/>
                </a:lnTo>
                <a:lnTo>
                  <a:pt x="39661" y="55956"/>
                </a:lnTo>
                <a:lnTo>
                  <a:pt x="39812" y="55843"/>
                </a:lnTo>
                <a:cubicBezTo>
                  <a:pt x="39812" y="55843"/>
                  <a:pt x="39850" y="55805"/>
                  <a:pt x="39850" y="55767"/>
                </a:cubicBezTo>
                <a:lnTo>
                  <a:pt x="39699" y="55616"/>
                </a:lnTo>
                <a:close/>
                <a:moveTo>
                  <a:pt x="85937" y="55616"/>
                </a:moveTo>
                <a:lnTo>
                  <a:pt x="85786" y="55654"/>
                </a:lnTo>
                <a:cubicBezTo>
                  <a:pt x="85711" y="55654"/>
                  <a:pt x="85521" y="55691"/>
                  <a:pt x="85521" y="55956"/>
                </a:cubicBezTo>
                <a:lnTo>
                  <a:pt x="85559" y="56032"/>
                </a:lnTo>
                <a:cubicBezTo>
                  <a:pt x="85626" y="56076"/>
                  <a:pt x="85692" y="56094"/>
                  <a:pt x="85766" y="56094"/>
                </a:cubicBezTo>
                <a:cubicBezTo>
                  <a:pt x="85819" y="56094"/>
                  <a:pt x="85875" y="56085"/>
                  <a:pt x="85937" y="56069"/>
                </a:cubicBezTo>
                <a:cubicBezTo>
                  <a:pt x="86051" y="56032"/>
                  <a:pt x="86126" y="55918"/>
                  <a:pt x="86126" y="55843"/>
                </a:cubicBezTo>
                <a:cubicBezTo>
                  <a:pt x="86126" y="55729"/>
                  <a:pt x="86051" y="55654"/>
                  <a:pt x="85937" y="55616"/>
                </a:cubicBezTo>
                <a:close/>
                <a:moveTo>
                  <a:pt x="14254" y="55502"/>
                </a:moveTo>
                <a:cubicBezTo>
                  <a:pt x="14141" y="55502"/>
                  <a:pt x="13876" y="55540"/>
                  <a:pt x="13876" y="55880"/>
                </a:cubicBezTo>
                <a:cubicBezTo>
                  <a:pt x="13876" y="55918"/>
                  <a:pt x="13876" y="55956"/>
                  <a:pt x="13876" y="55994"/>
                </a:cubicBezTo>
                <a:lnTo>
                  <a:pt x="13989" y="56107"/>
                </a:lnTo>
                <a:cubicBezTo>
                  <a:pt x="14065" y="56107"/>
                  <a:pt x="14178" y="56107"/>
                  <a:pt x="14292" y="56032"/>
                </a:cubicBezTo>
                <a:cubicBezTo>
                  <a:pt x="14330" y="55994"/>
                  <a:pt x="14368" y="55918"/>
                  <a:pt x="14330" y="55805"/>
                </a:cubicBezTo>
                <a:cubicBezTo>
                  <a:pt x="14330" y="55767"/>
                  <a:pt x="14330" y="55729"/>
                  <a:pt x="14368" y="55691"/>
                </a:cubicBezTo>
                <a:lnTo>
                  <a:pt x="14254" y="55502"/>
                </a:lnTo>
                <a:close/>
                <a:moveTo>
                  <a:pt x="40228" y="55767"/>
                </a:moveTo>
                <a:lnTo>
                  <a:pt x="40077" y="55880"/>
                </a:lnTo>
                <a:cubicBezTo>
                  <a:pt x="40039" y="56069"/>
                  <a:pt x="40152" y="56183"/>
                  <a:pt x="40304" y="56221"/>
                </a:cubicBezTo>
                <a:lnTo>
                  <a:pt x="40455" y="56107"/>
                </a:lnTo>
                <a:cubicBezTo>
                  <a:pt x="40455" y="56107"/>
                  <a:pt x="40493" y="56107"/>
                  <a:pt x="40493" y="56069"/>
                </a:cubicBezTo>
                <a:cubicBezTo>
                  <a:pt x="40493" y="56069"/>
                  <a:pt x="40530" y="55994"/>
                  <a:pt x="40530" y="55918"/>
                </a:cubicBezTo>
                <a:cubicBezTo>
                  <a:pt x="40530" y="55918"/>
                  <a:pt x="40530" y="55880"/>
                  <a:pt x="40530" y="55843"/>
                </a:cubicBezTo>
                <a:lnTo>
                  <a:pt x="40379" y="55767"/>
                </a:lnTo>
                <a:close/>
                <a:moveTo>
                  <a:pt x="90399" y="55880"/>
                </a:moveTo>
                <a:cubicBezTo>
                  <a:pt x="90285" y="55880"/>
                  <a:pt x="90172" y="55918"/>
                  <a:pt x="90172" y="56069"/>
                </a:cubicBezTo>
                <a:lnTo>
                  <a:pt x="90285" y="56221"/>
                </a:lnTo>
                <a:cubicBezTo>
                  <a:pt x="90399" y="56221"/>
                  <a:pt x="90474" y="56221"/>
                  <a:pt x="90550" y="56145"/>
                </a:cubicBezTo>
                <a:lnTo>
                  <a:pt x="90588" y="56032"/>
                </a:lnTo>
                <a:cubicBezTo>
                  <a:pt x="90588" y="55956"/>
                  <a:pt x="90512" y="55880"/>
                  <a:pt x="90399" y="55880"/>
                </a:cubicBezTo>
                <a:close/>
                <a:moveTo>
                  <a:pt x="14661" y="55875"/>
                </a:moveTo>
                <a:cubicBezTo>
                  <a:pt x="14399" y="55875"/>
                  <a:pt x="14364" y="56035"/>
                  <a:pt x="14330" y="56069"/>
                </a:cubicBezTo>
                <a:lnTo>
                  <a:pt x="14481" y="56221"/>
                </a:lnTo>
                <a:lnTo>
                  <a:pt x="14557" y="56221"/>
                </a:lnTo>
                <a:cubicBezTo>
                  <a:pt x="14594" y="56221"/>
                  <a:pt x="14632" y="56258"/>
                  <a:pt x="14746" y="56258"/>
                </a:cubicBezTo>
                <a:lnTo>
                  <a:pt x="14859" y="56145"/>
                </a:lnTo>
                <a:lnTo>
                  <a:pt x="14859" y="55994"/>
                </a:lnTo>
                <a:lnTo>
                  <a:pt x="14746" y="55880"/>
                </a:lnTo>
                <a:cubicBezTo>
                  <a:pt x="14715" y="55877"/>
                  <a:pt x="14687" y="55875"/>
                  <a:pt x="14661" y="55875"/>
                </a:cubicBezTo>
                <a:close/>
                <a:moveTo>
                  <a:pt x="63253" y="55805"/>
                </a:moveTo>
                <a:cubicBezTo>
                  <a:pt x="63026" y="55805"/>
                  <a:pt x="62950" y="55918"/>
                  <a:pt x="62875" y="56032"/>
                </a:cubicBezTo>
                <a:lnTo>
                  <a:pt x="62875" y="56183"/>
                </a:lnTo>
                <a:cubicBezTo>
                  <a:pt x="62958" y="56238"/>
                  <a:pt x="63041" y="56273"/>
                  <a:pt x="63124" y="56273"/>
                </a:cubicBezTo>
                <a:cubicBezTo>
                  <a:pt x="63154" y="56273"/>
                  <a:pt x="63185" y="56269"/>
                  <a:pt x="63215" y="56258"/>
                </a:cubicBezTo>
                <a:cubicBezTo>
                  <a:pt x="63328" y="56221"/>
                  <a:pt x="63404" y="56107"/>
                  <a:pt x="63404" y="55994"/>
                </a:cubicBezTo>
                <a:cubicBezTo>
                  <a:pt x="63404" y="55956"/>
                  <a:pt x="63366" y="55880"/>
                  <a:pt x="63328" y="55843"/>
                </a:cubicBezTo>
                <a:lnTo>
                  <a:pt x="63253" y="55805"/>
                </a:lnTo>
                <a:close/>
                <a:moveTo>
                  <a:pt x="19472" y="55918"/>
                </a:moveTo>
                <a:lnTo>
                  <a:pt x="19358" y="56032"/>
                </a:lnTo>
                <a:cubicBezTo>
                  <a:pt x="19283" y="55994"/>
                  <a:pt x="19245" y="55994"/>
                  <a:pt x="19169" y="55994"/>
                </a:cubicBezTo>
                <a:cubicBezTo>
                  <a:pt x="19156" y="55987"/>
                  <a:pt x="19141" y="55984"/>
                  <a:pt x="19125" y="55984"/>
                </a:cubicBezTo>
                <a:cubicBezTo>
                  <a:pt x="19046" y="55984"/>
                  <a:pt x="18942" y="56058"/>
                  <a:pt x="18942" y="56183"/>
                </a:cubicBezTo>
                <a:lnTo>
                  <a:pt x="19056" y="56334"/>
                </a:lnTo>
                <a:cubicBezTo>
                  <a:pt x="19093" y="56334"/>
                  <a:pt x="19131" y="56410"/>
                  <a:pt x="19207" y="56410"/>
                </a:cubicBezTo>
                <a:lnTo>
                  <a:pt x="19320" y="56372"/>
                </a:lnTo>
                <a:cubicBezTo>
                  <a:pt x="19358" y="56372"/>
                  <a:pt x="19396" y="56334"/>
                  <a:pt x="19396" y="56296"/>
                </a:cubicBezTo>
                <a:cubicBezTo>
                  <a:pt x="19434" y="56315"/>
                  <a:pt x="19462" y="56325"/>
                  <a:pt x="19490" y="56325"/>
                </a:cubicBezTo>
                <a:cubicBezTo>
                  <a:pt x="19519" y="56325"/>
                  <a:pt x="19547" y="56315"/>
                  <a:pt x="19585" y="56296"/>
                </a:cubicBezTo>
                <a:cubicBezTo>
                  <a:pt x="19661" y="56258"/>
                  <a:pt x="19698" y="56183"/>
                  <a:pt x="19698" y="56107"/>
                </a:cubicBezTo>
                <a:cubicBezTo>
                  <a:pt x="19698" y="56032"/>
                  <a:pt x="19661" y="55994"/>
                  <a:pt x="19623" y="55956"/>
                </a:cubicBezTo>
                <a:cubicBezTo>
                  <a:pt x="19585" y="55918"/>
                  <a:pt x="19509" y="55918"/>
                  <a:pt x="19472" y="55918"/>
                </a:cubicBezTo>
                <a:close/>
                <a:moveTo>
                  <a:pt x="51532" y="55767"/>
                </a:moveTo>
                <a:lnTo>
                  <a:pt x="51419" y="55843"/>
                </a:lnTo>
                <a:cubicBezTo>
                  <a:pt x="51381" y="55956"/>
                  <a:pt x="51306" y="56069"/>
                  <a:pt x="51306" y="56145"/>
                </a:cubicBezTo>
                <a:cubicBezTo>
                  <a:pt x="51306" y="56334"/>
                  <a:pt x="51419" y="56448"/>
                  <a:pt x="51646" y="56448"/>
                </a:cubicBezTo>
                <a:lnTo>
                  <a:pt x="51797" y="56372"/>
                </a:lnTo>
                <a:cubicBezTo>
                  <a:pt x="51797" y="56334"/>
                  <a:pt x="51835" y="56296"/>
                  <a:pt x="51873" y="56221"/>
                </a:cubicBezTo>
                <a:cubicBezTo>
                  <a:pt x="51910" y="56183"/>
                  <a:pt x="51986" y="56069"/>
                  <a:pt x="51986" y="55956"/>
                </a:cubicBezTo>
                <a:cubicBezTo>
                  <a:pt x="51986" y="55918"/>
                  <a:pt x="51986" y="55880"/>
                  <a:pt x="51986" y="55880"/>
                </a:cubicBezTo>
                <a:lnTo>
                  <a:pt x="51835" y="55767"/>
                </a:lnTo>
                <a:close/>
                <a:moveTo>
                  <a:pt x="18262" y="55654"/>
                </a:moveTo>
                <a:cubicBezTo>
                  <a:pt x="18224" y="55654"/>
                  <a:pt x="18110" y="55654"/>
                  <a:pt x="18035" y="55767"/>
                </a:cubicBezTo>
                <a:lnTo>
                  <a:pt x="18073" y="55843"/>
                </a:lnTo>
                <a:cubicBezTo>
                  <a:pt x="18035" y="55918"/>
                  <a:pt x="17997" y="55994"/>
                  <a:pt x="18035" y="56107"/>
                </a:cubicBezTo>
                <a:lnTo>
                  <a:pt x="18110" y="56145"/>
                </a:lnTo>
                <a:cubicBezTo>
                  <a:pt x="18035" y="56145"/>
                  <a:pt x="17959" y="56221"/>
                  <a:pt x="17959" y="56258"/>
                </a:cubicBezTo>
                <a:lnTo>
                  <a:pt x="18073" y="56410"/>
                </a:lnTo>
                <a:lnTo>
                  <a:pt x="18035" y="56410"/>
                </a:lnTo>
                <a:cubicBezTo>
                  <a:pt x="18110" y="56485"/>
                  <a:pt x="18186" y="56523"/>
                  <a:pt x="18300" y="56523"/>
                </a:cubicBezTo>
                <a:lnTo>
                  <a:pt x="18413" y="56448"/>
                </a:lnTo>
                <a:cubicBezTo>
                  <a:pt x="18413" y="56410"/>
                  <a:pt x="18413" y="56410"/>
                  <a:pt x="18413" y="56372"/>
                </a:cubicBezTo>
                <a:cubicBezTo>
                  <a:pt x="18413" y="56296"/>
                  <a:pt x="18375" y="56221"/>
                  <a:pt x="18300" y="56183"/>
                </a:cubicBezTo>
                <a:cubicBezTo>
                  <a:pt x="18337" y="56145"/>
                  <a:pt x="18375" y="56145"/>
                  <a:pt x="18375" y="56145"/>
                </a:cubicBezTo>
                <a:cubicBezTo>
                  <a:pt x="18451" y="56107"/>
                  <a:pt x="18489" y="56032"/>
                  <a:pt x="18489" y="55956"/>
                </a:cubicBezTo>
                <a:cubicBezTo>
                  <a:pt x="18489" y="55843"/>
                  <a:pt x="18413" y="55691"/>
                  <a:pt x="18262" y="55654"/>
                </a:cubicBezTo>
                <a:close/>
                <a:moveTo>
                  <a:pt x="53347" y="56069"/>
                </a:moveTo>
                <a:cubicBezTo>
                  <a:pt x="53196" y="56069"/>
                  <a:pt x="52893" y="56221"/>
                  <a:pt x="52856" y="56485"/>
                </a:cubicBezTo>
                <a:lnTo>
                  <a:pt x="52893" y="56599"/>
                </a:lnTo>
                <a:cubicBezTo>
                  <a:pt x="52950" y="56637"/>
                  <a:pt x="53007" y="56655"/>
                  <a:pt x="53068" y="56655"/>
                </a:cubicBezTo>
                <a:cubicBezTo>
                  <a:pt x="53130" y="56655"/>
                  <a:pt x="53196" y="56637"/>
                  <a:pt x="53272" y="56599"/>
                </a:cubicBezTo>
                <a:cubicBezTo>
                  <a:pt x="53423" y="56561"/>
                  <a:pt x="53536" y="56410"/>
                  <a:pt x="53536" y="56296"/>
                </a:cubicBezTo>
                <a:cubicBezTo>
                  <a:pt x="53536" y="56221"/>
                  <a:pt x="53498" y="56145"/>
                  <a:pt x="53461" y="56107"/>
                </a:cubicBezTo>
                <a:lnTo>
                  <a:pt x="53347" y="56069"/>
                </a:lnTo>
                <a:close/>
                <a:moveTo>
                  <a:pt x="87979" y="56372"/>
                </a:moveTo>
                <a:lnTo>
                  <a:pt x="87828" y="56448"/>
                </a:lnTo>
                <a:cubicBezTo>
                  <a:pt x="87752" y="56561"/>
                  <a:pt x="87752" y="56712"/>
                  <a:pt x="87866" y="56788"/>
                </a:cubicBezTo>
                <a:lnTo>
                  <a:pt x="88055" y="56750"/>
                </a:lnTo>
                <a:lnTo>
                  <a:pt x="88206" y="56674"/>
                </a:lnTo>
                <a:lnTo>
                  <a:pt x="88206" y="56561"/>
                </a:lnTo>
                <a:lnTo>
                  <a:pt x="88092" y="56448"/>
                </a:lnTo>
                <a:cubicBezTo>
                  <a:pt x="88055" y="56410"/>
                  <a:pt x="88017" y="56410"/>
                  <a:pt x="87979" y="56372"/>
                </a:cubicBezTo>
                <a:close/>
                <a:moveTo>
                  <a:pt x="57468" y="56485"/>
                </a:moveTo>
                <a:cubicBezTo>
                  <a:pt x="57355" y="56523"/>
                  <a:pt x="57241" y="56637"/>
                  <a:pt x="57241" y="56750"/>
                </a:cubicBezTo>
                <a:cubicBezTo>
                  <a:pt x="57241" y="56826"/>
                  <a:pt x="57279" y="56863"/>
                  <a:pt x="57393" y="56901"/>
                </a:cubicBezTo>
                <a:lnTo>
                  <a:pt x="57582" y="56826"/>
                </a:lnTo>
                <a:cubicBezTo>
                  <a:pt x="57582" y="56826"/>
                  <a:pt x="57582" y="56863"/>
                  <a:pt x="57582" y="56863"/>
                </a:cubicBezTo>
                <a:cubicBezTo>
                  <a:pt x="57619" y="56863"/>
                  <a:pt x="57771" y="56826"/>
                  <a:pt x="57771" y="56674"/>
                </a:cubicBezTo>
                <a:lnTo>
                  <a:pt x="57733" y="56599"/>
                </a:lnTo>
                <a:cubicBezTo>
                  <a:pt x="57695" y="56523"/>
                  <a:pt x="57582" y="56485"/>
                  <a:pt x="57468" y="56485"/>
                </a:cubicBezTo>
                <a:close/>
                <a:moveTo>
                  <a:pt x="13914" y="56599"/>
                </a:moveTo>
                <a:cubicBezTo>
                  <a:pt x="13838" y="56637"/>
                  <a:pt x="13763" y="56712"/>
                  <a:pt x="13763" y="56788"/>
                </a:cubicBezTo>
                <a:lnTo>
                  <a:pt x="13876" y="56939"/>
                </a:lnTo>
                <a:cubicBezTo>
                  <a:pt x="13906" y="56939"/>
                  <a:pt x="13961" y="56987"/>
                  <a:pt x="14039" y="56987"/>
                </a:cubicBezTo>
                <a:cubicBezTo>
                  <a:pt x="14059" y="56987"/>
                  <a:pt x="14080" y="56984"/>
                  <a:pt x="14103" y="56977"/>
                </a:cubicBezTo>
                <a:lnTo>
                  <a:pt x="14178" y="56863"/>
                </a:lnTo>
                <a:lnTo>
                  <a:pt x="14178" y="56750"/>
                </a:lnTo>
                <a:lnTo>
                  <a:pt x="14141" y="56674"/>
                </a:lnTo>
                <a:cubicBezTo>
                  <a:pt x="14065" y="56599"/>
                  <a:pt x="13989" y="56599"/>
                  <a:pt x="13914" y="56599"/>
                </a:cubicBezTo>
                <a:close/>
                <a:moveTo>
                  <a:pt x="80266" y="56599"/>
                </a:moveTo>
                <a:lnTo>
                  <a:pt x="80077" y="56750"/>
                </a:lnTo>
                <a:cubicBezTo>
                  <a:pt x="80077" y="56826"/>
                  <a:pt x="80115" y="56901"/>
                  <a:pt x="80191" y="56939"/>
                </a:cubicBezTo>
                <a:cubicBezTo>
                  <a:pt x="80217" y="56966"/>
                  <a:pt x="80244" y="56992"/>
                  <a:pt x="80298" y="56992"/>
                </a:cubicBezTo>
                <a:cubicBezTo>
                  <a:pt x="80320" y="56992"/>
                  <a:pt x="80346" y="56988"/>
                  <a:pt x="80380" y="56977"/>
                </a:cubicBezTo>
                <a:lnTo>
                  <a:pt x="80493" y="56863"/>
                </a:lnTo>
                <a:cubicBezTo>
                  <a:pt x="80493" y="56750"/>
                  <a:pt x="80417" y="56637"/>
                  <a:pt x="80266" y="56599"/>
                </a:cubicBezTo>
                <a:close/>
                <a:moveTo>
                  <a:pt x="83837" y="56763"/>
                </a:moveTo>
                <a:cubicBezTo>
                  <a:pt x="83788" y="56763"/>
                  <a:pt x="83732" y="56772"/>
                  <a:pt x="83669" y="56788"/>
                </a:cubicBezTo>
                <a:cubicBezTo>
                  <a:pt x="83480" y="56826"/>
                  <a:pt x="83480" y="56901"/>
                  <a:pt x="83480" y="56939"/>
                </a:cubicBezTo>
                <a:lnTo>
                  <a:pt x="83555" y="57015"/>
                </a:lnTo>
                <a:cubicBezTo>
                  <a:pt x="83555" y="57052"/>
                  <a:pt x="83593" y="57052"/>
                  <a:pt x="83593" y="57052"/>
                </a:cubicBezTo>
                <a:cubicBezTo>
                  <a:pt x="83593" y="57090"/>
                  <a:pt x="83631" y="57166"/>
                  <a:pt x="83782" y="57204"/>
                </a:cubicBezTo>
                <a:lnTo>
                  <a:pt x="83934" y="57090"/>
                </a:lnTo>
                <a:cubicBezTo>
                  <a:pt x="83971" y="57052"/>
                  <a:pt x="84009" y="57015"/>
                  <a:pt x="84047" y="56939"/>
                </a:cubicBezTo>
                <a:lnTo>
                  <a:pt x="84009" y="56826"/>
                </a:lnTo>
                <a:cubicBezTo>
                  <a:pt x="83965" y="56781"/>
                  <a:pt x="83908" y="56763"/>
                  <a:pt x="83837" y="56763"/>
                </a:cubicBezTo>
                <a:close/>
                <a:moveTo>
                  <a:pt x="27695" y="56839"/>
                </a:moveTo>
                <a:cubicBezTo>
                  <a:pt x="27651" y="56839"/>
                  <a:pt x="27607" y="56857"/>
                  <a:pt x="27562" y="56901"/>
                </a:cubicBezTo>
                <a:cubicBezTo>
                  <a:pt x="27373" y="56977"/>
                  <a:pt x="27411" y="57204"/>
                  <a:pt x="27600" y="57241"/>
                </a:cubicBezTo>
                <a:lnTo>
                  <a:pt x="27789" y="57128"/>
                </a:lnTo>
                <a:cubicBezTo>
                  <a:pt x="27789" y="57090"/>
                  <a:pt x="27865" y="57052"/>
                  <a:pt x="27865" y="57015"/>
                </a:cubicBezTo>
                <a:lnTo>
                  <a:pt x="27789" y="56863"/>
                </a:lnTo>
                <a:cubicBezTo>
                  <a:pt x="27758" y="56848"/>
                  <a:pt x="27727" y="56839"/>
                  <a:pt x="27695" y="56839"/>
                </a:cubicBezTo>
                <a:close/>
                <a:moveTo>
                  <a:pt x="417" y="56901"/>
                </a:moveTo>
                <a:cubicBezTo>
                  <a:pt x="303" y="56901"/>
                  <a:pt x="227" y="56939"/>
                  <a:pt x="152" y="56977"/>
                </a:cubicBezTo>
                <a:lnTo>
                  <a:pt x="114" y="57052"/>
                </a:lnTo>
                <a:lnTo>
                  <a:pt x="114" y="57241"/>
                </a:lnTo>
                <a:lnTo>
                  <a:pt x="190" y="57317"/>
                </a:lnTo>
                <a:cubicBezTo>
                  <a:pt x="278" y="57361"/>
                  <a:pt x="367" y="57380"/>
                  <a:pt x="448" y="57380"/>
                </a:cubicBezTo>
                <a:cubicBezTo>
                  <a:pt x="505" y="57380"/>
                  <a:pt x="559" y="57371"/>
                  <a:pt x="606" y="57355"/>
                </a:cubicBezTo>
                <a:cubicBezTo>
                  <a:pt x="681" y="57317"/>
                  <a:pt x="795" y="57279"/>
                  <a:pt x="832" y="57166"/>
                </a:cubicBezTo>
                <a:lnTo>
                  <a:pt x="795" y="57052"/>
                </a:lnTo>
                <a:cubicBezTo>
                  <a:pt x="719" y="56977"/>
                  <a:pt x="568" y="56901"/>
                  <a:pt x="417" y="56901"/>
                </a:cubicBezTo>
                <a:close/>
                <a:moveTo>
                  <a:pt x="70209" y="56334"/>
                </a:moveTo>
                <a:cubicBezTo>
                  <a:pt x="70172" y="56334"/>
                  <a:pt x="70096" y="56334"/>
                  <a:pt x="70020" y="56372"/>
                </a:cubicBezTo>
                <a:cubicBezTo>
                  <a:pt x="69907" y="56410"/>
                  <a:pt x="69831" y="56485"/>
                  <a:pt x="69793" y="56523"/>
                </a:cubicBezTo>
                <a:lnTo>
                  <a:pt x="69604" y="56599"/>
                </a:lnTo>
                <a:cubicBezTo>
                  <a:pt x="69567" y="56712"/>
                  <a:pt x="69529" y="56750"/>
                  <a:pt x="69415" y="56863"/>
                </a:cubicBezTo>
                <a:cubicBezTo>
                  <a:pt x="69340" y="56939"/>
                  <a:pt x="69226" y="57052"/>
                  <a:pt x="69189" y="57204"/>
                </a:cubicBezTo>
                <a:lnTo>
                  <a:pt x="69264" y="57317"/>
                </a:lnTo>
                <a:cubicBezTo>
                  <a:pt x="69378" y="57385"/>
                  <a:pt x="69477" y="57399"/>
                  <a:pt x="69555" y="57399"/>
                </a:cubicBezTo>
                <a:cubicBezTo>
                  <a:pt x="69607" y="57399"/>
                  <a:pt x="69650" y="57393"/>
                  <a:pt x="69680" y="57393"/>
                </a:cubicBezTo>
                <a:cubicBezTo>
                  <a:pt x="69793" y="57355"/>
                  <a:pt x="69907" y="57279"/>
                  <a:pt x="69945" y="57204"/>
                </a:cubicBezTo>
                <a:lnTo>
                  <a:pt x="70020" y="57204"/>
                </a:lnTo>
                <a:cubicBezTo>
                  <a:pt x="70058" y="57166"/>
                  <a:pt x="70058" y="57128"/>
                  <a:pt x="70058" y="57052"/>
                </a:cubicBezTo>
                <a:cubicBezTo>
                  <a:pt x="70096" y="57052"/>
                  <a:pt x="70172" y="57052"/>
                  <a:pt x="70209" y="57015"/>
                </a:cubicBezTo>
                <a:cubicBezTo>
                  <a:pt x="70247" y="56977"/>
                  <a:pt x="70247" y="56901"/>
                  <a:pt x="70285" y="56826"/>
                </a:cubicBezTo>
                <a:lnTo>
                  <a:pt x="70285" y="56826"/>
                </a:lnTo>
                <a:cubicBezTo>
                  <a:pt x="70247" y="56863"/>
                  <a:pt x="70209" y="56863"/>
                  <a:pt x="70209" y="56863"/>
                </a:cubicBezTo>
                <a:lnTo>
                  <a:pt x="70361" y="56788"/>
                </a:lnTo>
                <a:cubicBezTo>
                  <a:pt x="70361" y="56750"/>
                  <a:pt x="70361" y="56712"/>
                  <a:pt x="70361" y="56637"/>
                </a:cubicBezTo>
                <a:cubicBezTo>
                  <a:pt x="70361" y="56448"/>
                  <a:pt x="70323" y="56372"/>
                  <a:pt x="70209" y="56334"/>
                </a:cubicBezTo>
                <a:close/>
                <a:moveTo>
                  <a:pt x="24122" y="57431"/>
                </a:moveTo>
                <a:cubicBezTo>
                  <a:pt x="24046" y="57468"/>
                  <a:pt x="23933" y="57544"/>
                  <a:pt x="23933" y="57657"/>
                </a:cubicBezTo>
                <a:cubicBezTo>
                  <a:pt x="23933" y="57695"/>
                  <a:pt x="23971" y="57809"/>
                  <a:pt x="24160" y="57846"/>
                </a:cubicBezTo>
                <a:lnTo>
                  <a:pt x="24311" y="57771"/>
                </a:lnTo>
                <a:cubicBezTo>
                  <a:pt x="24349" y="57733"/>
                  <a:pt x="24387" y="57657"/>
                  <a:pt x="24387" y="57582"/>
                </a:cubicBezTo>
                <a:cubicBezTo>
                  <a:pt x="24387" y="57506"/>
                  <a:pt x="24311" y="57431"/>
                  <a:pt x="24198" y="57431"/>
                </a:cubicBezTo>
                <a:close/>
                <a:moveTo>
                  <a:pt x="15275" y="57468"/>
                </a:moveTo>
                <a:lnTo>
                  <a:pt x="15124" y="57582"/>
                </a:lnTo>
                <a:cubicBezTo>
                  <a:pt x="15124" y="57620"/>
                  <a:pt x="15124" y="57657"/>
                  <a:pt x="15086" y="57695"/>
                </a:cubicBezTo>
                <a:lnTo>
                  <a:pt x="15086" y="57809"/>
                </a:lnTo>
                <a:cubicBezTo>
                  <a:pt x="15151" y="57874"/>
                  <a:pt x="15301" y="57967"/>
                  <a:pt x="15462" y="57967"/>
                </a:cubicBezTo>
                <a:cubicBezTo>
                  <a:pt x="15488" y="57967"/>
                  <a:pt x="15514" y="57965"/>
                  <a:pt x="15540" y="57960"/>
                </a:cubicBezTo>
                <a:cubicBezTo>
                  <a:pt x="15577" y="57922"/>
                  <a:pt x="15691" y="57884"/>
                  <a:pt x="15691" y="57695"/>
                </a:cubicBezTo>
                <a:lnTo>
                  <a:pt x="15691" y="57620"/>
                </a:lnTo>
                <a:cubicBezTo>
                  <a:pt x="15615" y="57544"/>
                  <a:pt x="15502" y="57468"/>
                  <a:pt x="15275" y="57468"/>
                </a:cubicBezTo>
                <a:close/>
                <a:moveTo>
                  <a:pt x="69037" y="57355"/>
                </a:moveTo>
                <a:cubicBezTo>
                  <a:pt x="68886" y="57355"/>
                  <a:pt x="68773" y="57393"/>
                  <a:pt x="68697" y="57431"/>
                </a:cubicBezTo>
                <a:cubicBezTo>
                  <a:pt x="68584" y="57544"/>
                  <a:pt x="68546" y="57657"/>
                  <a:pt x="68584" y="57846"/>
                </a:cubicBezTo>
                <a:lnTo>
                  <a:pt x="68735" y="57960"/>
                </a:lnTo>
                <a:lnTo>
                  <a:pt x="68810" y="57960"/>
                </a:lnTo>
                <a:cubicBezTo>
                  <a:pt x="68848" y="57960"/>
                  <a:pt x="68848" y="57960"/>
                  <a:pt x="68848" y="57998"/>
                </a:cubicBezTo>
                <a:lnTo>
                  <a:pt x="69075" y="57922"/>
                </a:lnTo>
                <a:lnTo>
                  <a:pt x="69226" y="57809"/>
                </a:lnTo>
                <a:cubicBezTo>
                  <a:pt x="69189" y="57733"/>
                  <a:pt x="69151" y="57695"/>
                  <a:pt x="69151" y="57657"/>
                </a:cubicBezTo>
                <a:cubicBezTo>
                  <a:pt x="69113" y="57620"/>
                  <a:pt x="69075" y="57657"/>
                  <a:pt x="69151" y="57544"/>
                </a:cubicBezTo>
                <a:lnTo>
                  <a:pt x="69037" y="57355"/>
                </a:lnTo>
                <a:close/>
                <a:moveTo>
                  <a:pt x="43744" y="57846"/>
                </a:moveTo>
                <a:lnTo>
                  <a:pt x="43555" y="57922"/>
                </a:lnTo>
                <a:cubicBezTo>
                  <a:pt x="43555" y="57960"/>
                  <a:pt x="43517" y="57998"/>
                  <a:pt x="43517" y="58035"/>
                </a:cubicBezTo>
                <a:lnTo>
                  <a:pt x="43631" y="58187"/>
                </a:lnTo>
                <a:cubicBezTo>
                  <a:pt x="43668" y="58187"/>
                  <a:pt x="43668" y="58224"/>
                  <a:pt x="43744" y="58224"/>
                </a:cubicBezTo>
                <a:lnTo>
                  <a:pt x="43895" y="58111"/>
                </a:lnTo>
                <a:cubicBezTo>
                  <a:pt x="43933" y="58111"/>
                  <a:pt x="43933" y="58073"/>
                  <a:pt x="43971" y="58035"/>
                </a:cubicBezTo>
                <a:lnTo>
                  <a:pt x="43857" y="57884"/>
                </a:lnTo>
                <a:cubicBezTo>
                  <a:pt x="43820" y="57884"/>
                  <a:pt x="43782" y="57846"/>
                  <a:pt x="43744" y="57846"/>
                </a:cubicBezTo>
                <a:close/>
                <a:moveTo>
                  <a:pt x="16107" y="57884"/>
                </a:moveTo>
                <a:lnTo>
                  <a:pt x="15955" y="57998"/>
                </a:lnTo>
                <a:lnTo>
                  <a:pt x="15955" y="58149"/>
                </a:lnTo>
                <a:lnTo>
                  <a:pt x="16107" y="58262"/>
                </a:lnTo>
                <a:cubicBezTo>
                  <a:pt x="16140" y="58273"/>
                  <a:pt x="16173" y="58278"/>
                  <a:pt x="16205" y="58278"/>
                </a:cubicBezTo>
                <a:cubicBezTo>
                  <a:pt x="16283" y="58278"/>
                  <a:pt x="16356" y="58251"/>
                  <a:pt x="16409" y="58224"/>
                </a:cubicBezTo>
                <a:cubicBezTo>
                  <a:pt x="16447" y="58187"/>
                  <a:pt x="16485" y="58111"/>
                  <a:pt x="16485" y="58035"/>
                </a:cubicBezTo>
                <a:lnTo>
                  <a:pt x="16485" y="57998"/>
                </a:lnTo>
                <a:lnTo>
                  <a:pt x="16334" y="57884"/>
                </a:lnTo>
                <a:close/>
                <a:moveTo>
                  <a:pt x="78036" y="57771"/>
                </a:moveTo>
                <a:cubicBezTo>
                  <a:pt x="77620" y="57846"/>
                  <a:pt x="77506" y="58035"/>
                  <a:pt x="77620" y="58262"/>
                </a:cubicBezTo>
                <a:lnTo>
                  <a:pt x="77733" y="58338"/>
                </a:lnTo>
                <a:cubicBezTo>
                  <a:pt x="77770" y="58341"/>
                  <a:pt x="77804" y="58343"/>
                  <a:pt x="77837" y="58343"/>
                </a:cubicBezTo>
                <a:cubicBezTo>
                  <a:pt x="78168" y="58343"/>
                  <a:pt x="78266" y="58177"/>
                  <a:pt x="78300" y="58073"/>
                </a:cubicBezTo>
                <a:lnTo>
                  <a:pt x="78187" y="57922"/>
                </a:lnTo>
                <a:cubicBezTo>
                  <a:pt x="78212" y="57922"/>
                  <a:pt x="78220" y="57939"/>
                  <a:pt x="78223" y="57939"/>
                </a:cubicBezTo>
                <a:cubicBezTo>
                  <a:pt x="78225" y="57939"/>
                  <a:pt x="78225" y="57935"/>
                  <a:pt x="78225" y="57922"/>
                </a:cubicBezTo>
                <a:cubicBezTo>
                  <a:pt x="78225" y="57884"/>
                  <a:pt x="78187" y="57846"/>
                  <a:pt x="78149" y="57809"/>
                </a:cubicBezTo>
                <a:lnTo>
                  <a:pt x="78036" y="57771"/>
                </a:lnTo>
                <a:close/>
                <a:moveTo>
                  <a:pt x="78981" y="58035"/>
                </a:moveTo>
                <a:cubicBezTo>
                  <a:pt x="78830" y="58035"/>
                  <a:pt x="78754" y="58035"/>
                  <a:pt x="78678" y="58111"/>
                </a:cubicBezTo>
                <a:cubicBezTo>
                  <a:pt x="78640" y="58149"/>
                  <a:pt x="78565" y="58187"/>
                  <a:pt x="78565" y="58300"/>
                </a:cubicBezTo>
                <a:lnTo>
                  <a:pt x="78603" y="58338"/>
                </a:lnTo>
                <a:lnTo>
                  <a:pt x="78716" y="58414"/>
                </a:lnTo>
                <a:cubicBezTo>
                  <a:pt x="78749" y="58425"/>
                  <a:pt x="78783" y="58429"/>
                  <a:pt x="78815" y="58429"/>
                </a:cubicBezTo>
                <a:cubicBezTo>
                  <a:pt x="78893" y="58429"/>
                  <a:pt x="78965" y="58402"/>
                  <a:pt x="79019" y="58376"/>
                </a:cubicBezTo>
                <a:cubicBezTo>
                  <a:pt x="79056" y="58338"/>
                  <a:pt x="79094" y="58262"/>
                  <a:pt x="79094" y="58187"/>
                </a:cubicBezTo>
                <a:cubicBezTo>
                  <a:pt x="79094" y="58187"/>
                  <a:pt x="79094" y="58149"/>
                  <a:pt x="79094" y="58149"/>
                </a:cubicBezTo>
                <a:lnTo>
                  <a:pt x="78981" y="58035"/>
                </a:lnTo>
                <a:close/>
                <a:moveTo>
                  <a:pt x="58210" y="57982"/>
                </a:moveTo>
                <a:cubicBezTo>
                  <a:pt x="58146" y="57982"/>
                  <a:pt x="58100" y="58009"/>
                  <a:pt x="58073" y="58035"/>
                </a:cubicBezTo>
                <a:lnTo>
                  <a:pt x="58035" y="58035"/>
                </a:lnTo>
                <a:lnTo>
                  <a:pt x="57846" y="58149"/>
                </a:lnTo>
                <a:cubicBezTo>
                  <a:pt x="57846" y="58262"/>
                  <a:pt x="57884" y="58376"/>
                  <a:pt x="57960" y="58414"/>
                </a:cubicBezTo>
                <a:cubicBezTo>
                  <a:pt x="57998" y="58489"/>
                  <a:pt x="58073" y="58489"/>
                  <a:pt x="58187" y="58489"/>
                </a:cubicBezTo>
                <a:lnTo>
                  <a:pt x="58300" y="58376"/>
                </a:lnTo>
                <a:lnTo>
                  <a:pt x="58413" y="58262"/>
                </a:lnTo>
                <a:lnTo>
                  <a:pt x="58413" y="58111"/>
                </a:lnTo>
                <a:lnTo>
                  <a:pt x="58300" y="57998"/>
                </a:lnTo>
                <a:cubicBezTo>
                  <a:pt x="58267" y="57987"/>
                  <a:pt x="58237" y="57982"/>
                  <a:pt x="58210" y="57982"/>
                </a:cubicBezTo>
                <a:close/>
                <a:moveTo>
                  <a:pt x="69240" y="58408"/>
                </a:moveTo>
                <a:cubicBezTo>
                  <a:pt x="68991" y="58408"/>
                  <a:pt x="68958" y="58535"/>
                  <a:pt x="68924" y="58603"/>
                </a:cubicBezTo>
                <a:lnTo>
                  <a:pt x="69075" y="58754"/>
                </a:lnTo>
                <a:cubicBezTo>
                  <a:pt x="69264" y="58716"/>
                  <a:pt x="69378" y="58678"/>
                  <a:pt x="69453" y="58565"/>
                </a:cubicBezTo>
                <a:lnTo>
                  <a:pt x="69340" y="58414"/>
                </a:lnTo>
                <a:cubicBezTo>
                  <a:pt x="69303" y="58409"/>
                  <a:pt x="69270" y="58408"/>
                  <a:pt x="69240" y="58408"/>
                </a:cubicBezTo>
                <a:close/>
                <a:moveTo>
                  <a:pt x="28877" y="58484"/>
                </a:moveTo>
                <a:cubicBezTo>
                  <a:pt x="28615" y="58484"/>
                  <a:pt x="28583" y="58647"/>
                  <a:pt x="28583" y="58716"/>
                </a:cubicBezTo>
                <a:lnTo>
                  <a:pt x="28621" y="58792"/>
                </a:lnTo>
                <a:cubicBezTo>
                  <a:pt x="28669" y="58863"/>
                  <a:pt x="28732" y="58890"/>
                  <a:pt x="28781" y="58890"/>
                </a:cubicBezTo>
                <a:cubicBezTo>
                  <a:pt x="28810" y="58890"/>
                  <a:pt x="28834" y="58881"/>
                  <a:pt x="28848" y="58867"/>
                </a:cubicBezTo>
                <a:cubicBezTo>
                  <a:pt x="28961" y="58867"/>
                  <a:pt x="29037" y="58792"/>
                  <a:pt x="29075" y="58640"/>
                </a:cubicBezTo>
                <a:lnTo>
                  <a:pt x="28961" y="58489"/>
                </a:lnTo>
                <a:cubicBezTo>
                  <a:pt x="28931" y="58486"/>
                  <a:pt x="28903" y="58484"/>
                  <a:pt x="28877" y="58484"/>
                </a:cubicBezTo>
                <a:close/>
                <a:moveTo>
                  <a:pt x="11795" y="58472"/>
                </a:moveTo>
                <a:cubicBezTo>
                  <a:pt x="11771" y="58472"/>
                  <a:pt x="11746" y="58477"/>
                  <a:pt x="11721" y="58489"/>
                </a:cubicBezTo>
                <a:cubicBezTo>
                  <a:pt x="11683" y="58489"/>
                  <a:pt x="11645" y="58527"/>
                  <a:pt x="11645" y="58603"/>
                </a:cubicBezTo>
                <a:lnTo>
                  <a:pt x="11759" y="58754"/>
                </a:lnTo>
                <a:cubicBezTo>
                  <a:pt x="11721" y="58716"/>
                  <a:pt x="11683" y="58716"/>
                  <a:pt x="11683" y="58716"/>
                </a:cubicBezTo>
                <a:cubicBezTo>
                  <a:pt x="11683" y="58754"/>
                  <a:pt x="11683" y="58754"/>
                  <a:pt x="11683" y="58754"/>
                </a:cubicBezTo>
                <a:lnTo>
                  <a:pt x="11834" y="58905"/>
                </a:lnTo>
                <a:lnTo>
                  <a:pt x="11986" y="58905"/>
                </a:lnTo>
                <a:lnTo>
                  <a:pt x="12212" y="58829"/>
                </a:lnTo>
                <a:lnTo>
                  <a:pt x="12212" y="58640"/>
                </a:lnTo>
                <a:lnTo>
                  <a:pt x="12023" y="58527"/>
                </a:lnTo>
                <a:cubicBezTo>
                  <a:pt x="11986" y="58527"/>
                  <a:pt x="11948" y="58527"/>
                  <a:pt x="11910" y="58489"/>
                </a:cubicBezTo>
                <a:cubicBezTo>
                  <a:pt x="11885" y="58489"/>
                  <a:pt x="11843" y="58472"/>
                  <a:pt x="11795" y="58472"/>
                </a:cubicBezTo>
                <a:close/>
                <a:moveTo>
                  <a:pt x="19396" y="58489"/>
                </a:moveTo>
                <a:cubicBezTo>
                  <a:pt x="19245" y="58489"/>
                  <a:pt x="19131" y="58527"/>
                  <a:pt x="19056" y="58565"/>
                </a:cubicBezTo>
                <a:cubicBezTo>
                  <a:pt x="19018" y="58603"/>
                  <a:pt x="18980" y="58678"/>
                  <a:pt x="18980" y="58792"/>
                </a:cubicBezTo>
                <a:lnTo>
                  <a:pt x="19131" y="58905"/>
                </a:lnTo>
                <a:cubicBezTo>
                  <a:pt x="19320" y="58905"/>
                  <a:pt x="19434" y="58792"/>
                  <a:pt x="19472" y="58716"/>
                </a:cubicBezTo>
                <a:lnTo>
                  <a:pt x="19358" y="58640"/>
                </a:lnTo>
                <a:lnTo>
                  <a:pt x="19472" y="58678"/>
                </a:lnTo>
                <a:lnTo>
                  <a:pt x="19396" y="58489"/>
                </a:lnTo>
                <a:close/>
                <a:moveTo>
                  <a:pt x="48243" y="58451"/>
                </a:moveTo>
                <a:lnTo>
                  <a:pt x="48092" y="58489"/>
                </a:lnTo>
                <a:cubicBezTo>
                  <a:pt x="47979" y="58565"/>
                  <a:pt x="47979" y="58754"/>
                  <a:pt x="48092" y="58829"/>
                </a:cubicBezTo>
                <a:cubicBezTo>
                  <a:pt x="48130" y="58867"/>
                  <a:pt x="48168" y="58905"/>
                  <a:pt x="48281" y="58905"/>
                </a:cubicBezTo>
                <a:lnTo>
                  <a:pt x="48432" y="58754"/>
                </a:lnTo>
                <a:cubicBezTo>
                  <a:pt x="48394" y="58603"/>
                  <a:pt x="48357" y="58527"/>
                  <a:pt x="48243" y="58451"/>
                </a:cubicBezTo>
                <a:close/>
                <a:moveTo>
                  <a:pt x="9793" y="58829"/>
                </a:moveTo>
                <a:lnTo>
                  <a:pt x="9642" y="58943"/>
                </a:lnTo>
                <a:lnTo>
                  <a:pt x="9642" y="59018"/>
                </a:lnTo>
                <a:lnTo>
                  <a:pt x="9755" y="59132"/>
                </a:lnTo>
                <a:cubicBezTo>
                  <a:pt x="9793" y="59170"/>
                  <a:pt x="9831" y="59207"/>
                  <a:pt x="9868" y="59207"/>
                </a:cubicBezTo>
                <a:lnTo>
                  <a:pt x="10057" y="59094"/>
                </a:lnTo>
                <a:cubicBezTo>
                  <a:pt x="10057" y="59056"/>
                  <a:pt x="10057" y="59018"/>
                  <a:pt x="10095" y="58981"/>
                </a:cubicBezTo>
                <a:lnTo>
                  <a:pt x="9982" y="58829"/>
                </a:lnTo>
                <a:close/>
                <a:moveTo>
                  <a:pt x="5982" y="58909"/>
                </a:moveTo>
                <a:cubicBezTo>
                  <a:pt x="5922" y="58909"/>
                  <a:pt x="5848" y="58935"/>
                  <a:pt x="5785" y="59018"/>
                </a:cubicBezTo>
                <a:lnTo>
                  <a:pt x="5785" y="59207"/>
                </a:lnTo>
                <a:cubicBezTo>
                  <a:pt x="5880" y="59226"/>
                  <a:pt x="5946" y="59236"/>
                  <a:pt x="5998" y="59236"/>
                </a:cubicBezTo>
                <a:cubicBezTo>
                  <a:pt x="6050" y="59236"/>
                  <a:pt x="6088" y="59226"/>
                  <a:pt x="6125" y="59207"/>
                </a:cubicBezTo>
                <a:cubicBezTo>
                  <a:pt x="6163" y="59170"/>
                  <a:pt x="6201" y="59132"/>
                  <a:pt x="6201" y="59094"/>
                </a:cubicBezTo>
                <a:cubicBezTo>
                  <a:pt x="6201" y="59018"/>
                  <a:pt x="6163" y="58943"/>
                  <a:pt x="6088" y="58943"/>
                </a:cubicBezTo>
                <a:cubicBezTo>
                  <a:pt x="6071" y="58926"/>
                  <a:pt x="6031" y="58909"/>
                  <a:pt x="5982" y="58909"/>
                </a:cubicBezTo>
                <a:close/>
                <a:moveTo>
                  <a:pt x="39245" y="58300"/>
                </a:moveTo>
                <a:cubicBezTo>
                  <a:pt x="39056" y="58414"/>
                  <a:pt x="38716" y="58640"/>
                  <a:pt x="38716" y="58905"/>
                </a:cubicBezTo>
                <a:cubicBezTo>
                  <a:pt x="38716" y="58981"/>
                  <a:pt x="38753" y="59094"/>
                  <a:pt x="38829" y="59170"/>
                </a:cubicBezTo>
                <a:lnTo>
                  <a:pt x="38942" y="59207"/>
                </a:lnTo>
                <a:lnTo>
                  <a:pt x="38980" y="59207"/>
                </a:lnTo>
                <a:cubicBezTo>
                  <a:pt x="39075" y="59226"/>
                  <a:pt x="39122" y="59236"/>
                  <a:pt x="39165" y="59236"/>
                </a:cubicBezTo>
                <a:cubicBezTo>
                  <a:pt x="39207" y="59236"/>
                  <a:pt x="39245" y="59226"/>
                  <a:pt x="39321" y="59207"/>
                </a:cubicBezTo>
                <a:lnTo>
                  <a:pt x="39358" y="59207"/>
                </a:lnTo>
                <a:cubicBezTo>
                  <a:pt x="39321" y="59245"/>
                  <a:pt x="39245" y="59283"/>
                  <a:pt x="39245" y="59397"/>
                </a:cubicBezTo>
                <a:lnTo>
                  <a:pt x="39321" y="59510"/>
                </a:lnTo>
                <a:cubicBezTo>
                  <a:pt x="39354" y="59521"/>
                  <a:pt x="39387" y="59526"/>
                  <a:pt x="39419" y="59526"/>
                </a:cubicBezTo>
                <a:cubicBezTo>
                  <a:pt x="39497" y="59526"/>
                  <a:pt x="39570" y="59499"/>
                  <a:pt x="39623" y="59472"/>
                </a:cubicBezTo>
                <a:cubicBezTo>
                  <a:pt x="39699" y="59434"/>
                  <a:pt x="39736" y="59359"/>
                  <a:pt x="39736" y="59283"/>
                </a:cubicBezTo>
                <a:cubicBezTo>
                  <a:pt x="39736" y="59170"/>
                  <a:pt x="39661" y="59094"/>
                  <a:pt x="39547" y="59094"/>
                </a:cubicBezTo>
                <a:cubicBezTo>
                  <a:pt x="39547" y="59056"/>
                  <a:pt x="39547" y="59056"/>
                  <a:pt x="39547" y="59056"/>
                </a:cubicBezTo>
                <a:cubicBezTo>
                  <a:pt x="39585" y="59018"/>
                  <a:pt x="39623" y="58981"/>
                  <a:pt x="39661" y="58905"/>
                </a:cubicBezTo>
                <a:cubicBezTo>
                  <a:pt x="39736" y="58905"/>
                  <a:pt x="39888" y="58867"/>
                  <a:pt x="39888" y="58716"/>
                </a:cubicBezTo>
                <a:cubicBezTo>
                  <a:pt x="39888" y="58678"/>
                  <a:pt x="39888" y="58678"/>
                  <a:pt x="39850" y="58640"/>
                </a:cubicBezTo>
                <a:lnTo>
                  <a:pt x="39699" y="58565"/>
                </a:lnTo>
                <a:lnTo>
                  <a:pt x="39774" y="58565"/>
                </a:lnTo>
                <a:cubicBezTo>
                  <a:pt x="39736" y="58565"/>
                  <a:pt x="39736" y="58527"/>
                  <a:pt x="39699" y="58527"/>
                </a:cubicBezTo>
                <a:cubicBezTo>
                  <a:pt x="39661" y="58451"/>
                  <a:pt x="39547" y="58300"/>
                  <a:pt x="39321" y="58300"/>
                </a:cubicBezTo>
                <a:close/>
                <a:moveTo>
                  <a:pt x="69491" y="58603"/>
                </a:moveTo>
                <a:lnTo>
                  <a:pt x="69378" y="58754"/>
                </a:lnTo>
                <a:lnTo>
                  <a:pt x="69340" y="58754"/>
                </a:lnTo>
                <a:cubicBezTo>
                  <a:pt x="69264" y="58792"/>
                  <a:pt x="69113" y="58829"/>
                  <a:pt x="69113" y="58981"/>
                </a:cubicBezTo>
                <a:lnTo>
                  <a:pt x="69151" y="59018"/>
                </a:lnTo>
                <a:cubicBezTo>
                  <a:pt x="69075" y="59056"/>
                  <a:pt x="69037" y="59132"/>
                  <a:pt x="69037" y="59245"/>
                </a:cubicBezTo>
                <a:lnTo>
                  <a:pt x="69000" y="59245"/>
                </a:lnTo>
                <a:cubicBezTo>
                  <a:pt x="68924" y="59207"/>
                  <a:pt x="68848" y="59170"/>
                  <a:pt x="68810" y="59170"/>
                </a:cubicBezTo>
                <a:lnTo>
                  <a:pt x="68584" y="59283"/>
                </a:lnTo>
                <a:lnTo>
                  <a:pt x="68584" y="59321"/>
                </a:lnTo>
                <a:lnTo>
                  <a:pt x="68621" y="59321"/>
                </a:lnTo>
                <a:cubicBezTo>
                  <a:pt x="68584" y="59359"/>
                  <a:pt x="68584" y="59359"/>
                  <a:pt x="68546" y="59359"/>
                </a:cubicBezTo>
                <a:lnTo>
                  <a:pt x="68621" y="59510"/>
                </a:lnTo>
                <a:lnTo>
                  <a:pt x="68584" y="59548"/>
                </a:lnTo>
                <a:cubicBezTo>
                  <a:pt x="68584" y="59548"/>
                  <a:pt x="68621" y="59586"/>
                  <a:pt x="68621" y="59586"/>
                </a:cubicBezTo>
                <a:cubicBezTo>
                  <a:pt x="68659" y="59661"/>
                  <a:pt x="68735" y="59737"/>
                  <a:pt x="68848" y="59737"/>
                </a:cubicBezTo>
                <a:cubicBezTo>
                  <a:pt x="68922" y="59737"/>
                  <a:pt x="68959" y="59666"/>
                  <a:pt x="69031" y="59592"/>
                </a:cubicBezTo>
                <a:lnTo>
                  <a:pt x="69031" y="59592"/>
                </a:lnTo>
                <a:cubicBezTo>
                  <a:pt x="69058" y="59603"/>
                  <a:pt x="69085" y="59623"/>
                  <a:pt x="69113" y="59623"/>
                </a:cubicBezTo>
                <a:cubicBezTo>
                  <a:pt x="69226" y="59586"/>
                  <a:pt x="69264" y="59548"/>
                  <a:pt x="69264" y="59472"/>
                </a:cubicBezTo>
                <a:lnTo>
                  <a:pt x="69302" y="59472"/>
                </a:lnTo>
                <a:lnTo>
                  <a:pt x="69378" y="59434"/>
                </a:lnTo>
                <a:cubicBezTo>
                  <a:pt x="69415" y="59359"/>
                  <a:pt x="69453" y="59321"/>
                  <a:pt x="69453" y="59245"/>
                </a:cubicBezTo>
                <a:cubicBezTo>
                  <a:pt x="69491" y="59245"/>
                  <a:pt x="69567" y="59245"/>
                  <a:pt x="69642" y="59207"/>
                </a:cubicBezTo>
                <a:lnTo>
                  <a:pt x="69642" y="59207"/>
                </a:lnTo>
                <a:cubicBezTo>
                  <a:pt x="69642" y="59245"/>
                  <a:pt x="69604" y="59245"/>
                  <a:pt x="69604" y="59245"/>
                </a:cubicBezTo>
                <a:lnTo>
                  <a:pt x="69756" y="59397"/>
                </a:lnTo>
                <a:cubicBezTo>
                  <a:pt x="69983" y="59397"/>
                  <a:pt x="70172" y="59170"/>
                  <a:pt x="70172" y="58981"/>
                </a:cubicBezTo>
                <a:cubicBezTo>
                  <a:pt x="70172" y="58905"/>
                  <a:pt x="70134" y="58829"/>
                  <a:pt x="70096" y="58754"/>
                </a:cubicBezTo>
                <a:lnTo>
                  <a:pt x="69907" y="58792"/>
                </a:lnTo>
                <a:cubicBezTo>
                  <a:pt x="69869" y="58792"/>
                  <a:pt x="69831" y="58754"/>
                  <a:pt x="69793" y="58754"/>
                </a:cubicBezTo>
                <a:cubicBezTo>
                  <a:pt x="69793" y="58716"/>
                  <a:pt x="69756" y="58678"/>
                  <a:pt x="69718" y="58678"/>
                </a:cubicBezTo>
                <a:cubicBezTo>
                  <a:pt x="69680" y="58603"/>
                  <a:pt x="69604" y="58603"/>
                  <a:pt x="69491" y="58603"/>
                </a:cubicBezTo>
                <a:close/>
                <a:moveTo>
                  <a:pt x="49377" y="59472"/>
                </a:moveTo>
                <a:lnTo>
                  <a:pt x="49226" y="59586"/>
                </a:lnTo>
                <a:cubicBezTo>
                  <a:pt x="49226" y="59623"/>
                  <a:pt x="49188" y="59661"/>
                  <a:pt x="49188" y="59737"/>
                </a:cubicBezTo>
                <a:lnTo>
                  <a:pt x="49188" y="59775"/>
                </a:lnTo>
                <a:lnTo>
                  <a:pt x="49226" y="59850"/>
                </a:lnTo>
                <a:cubicBezTo>
                  <a:pt x="49253" y="59877"/>
                  <a:pt x="49317" y="59904"/>
                  <a:pt x="49380" y="59904"/>
                </a:cubicBezTo>
                <a:cubicBezTo>
                  <a:pt x="49405" y="59904"/>
                  <a:pt x="49431" y="59899"/>
                  <a:pt x="49453" y="59888"/>
                </a:cubicBezTo>
                <a:cubicBezTo>
                  <a:pt x="49566" y="59888"/>
                  <a:pt x="49680" y="59812"/>
                  <a:pt x="49755" y="59699"/>
                </a:cubicBezTo>
                <a:lnTo>
                  <a:pt x="49604" y="59548"/>
                </a:lnTo>
                <a:cubicBezTo>
                  <a:pt x="49566" y="59548"/>
                  <a:pt x="49566" y="59548"/>
                  <a:pt x="49566" y="59510"/>
                </a:cubicBezTo>
                <a:cubicBezTo>
                  <a:pt x="49529" y="59510"/>
                  <a:pt x="49453" y="59472"/>
                  <a:pt x="49377" y="59472"/>
                </a:cubicBezTo>
                <a:close/>
                <a:moveTo>
                  <a:pt x="82352" y="59495"/>
                </a:moveTo>
                <a:cubicBezTo>
                  <a:pt x="82313" y="59495"/>
                  <a:pt x="82273" y="59500"/>
                  <a:pt x="82232" y="59510"/>
                </a:cubicBezTo>
                <a:cubicBezTo>
                  <a:pt x="82119" y="59548"/>
                  <a:pt x="82043" y="59699"/>
                  <a:pt x="82081" y="59850"/>
                </a:cubicBezTo>
                <a:lnTo>
                  <a:pt x="82194" y="59926"/>
                </a:lnTo>
                <a:cubicBezTo>
                  <a:pt x="82227" y="59930"/>
                  <a:pt x="82256" y="59932"/>
                  <a:pt x="82284" y="59932"/>
                </a:cubicBezTo>
                <a:cubicBezTo>
                  <a:pt x="82513" y="59932"/>
                  <a:pt x="82581" y="59800"/>
                  <a:pt x="82648" y="59699"/>
                </a:cubicBezTo>
                <a:lnTo>
                  <a:pt x="82610" y="59586"/>
                </a:lnTo>
                <a:cubicBezTo>
                  <a:pt x="82555" y="59530"/>
                  <a:pt x="82459" y="59495"/>
                  <a:pt x="82352" y="59495"/>
                </a:cubicBezTo>
                <a:close/>
                <a:moveTo>
                  <a:pt x="20855" y="59532"/>
                </a:moveTo>
                <a:cubicBezTo>
                  <a:pt x="20788" y="59532"/>
                  <a:pt x="20735" y="59559"/>
                  <a:pt x="20681" y="59586"/>
                </a:cubicBezTo>
                <a:cubicBezTo>
                  <a:pt x="20644" y="59623"/>
                  <a:pt x="20568" y="59699"/>
                  <a:pt x="20606" y="59850"/>
                </a:cubicBezTo>
                <a:lnTo>
                  <a:pt x="20719" y="59926"/>
                </a:lnTo>
                <a:cubicBezTo>
                  <a:pt x="20745" y="59934"/>
                  <a:pt x="20770" y="59939"/>
                  <a:pt x="20795" y="59939"/>
                </a:cubicBezTo>
                <a:cubicBezTo>
                  <a:pt x="20882" y="59939"/>
                  <a:pt x="20963" y="59883"/>
                  <a:pt x="21022" y="59737"/>
                </a:cubicBezTo>
                <a:lnTo>
                  <a:pt x="20946" y="59548"/>
                </a:lnTo>
                <a:cubicBezTo>
                  <a:pt x="20913" y="59537"/>
                  <a:pt x="20883" y="59532"/>
                  <a:pt x="20855" y="59532"/>
                </a:cubicBezTo>
                <a:close/>
                <a:moveTo>
                  <a:pt x="42979" y="59581"/>
                </a:moveTo>
                <a:cubicBezTo>
                  <a:pt x="42717" y="59581"/>
                  <a:pt x="42685" y="59744"/>
                  <a:pt x="42685" y="59812"/>
                </a:cubicBezTo>
                <a:lnTo>
                  <a:pt x="42723" y="59888"/>
                </a:lnTo>
                <a:cubicBezTo>
                  <a:pt x="42779" y="59943"/>
                  <a:pt x="42854" y="59978"/>
                  <a:pt x="42935" y="59978"/>
                </a:cubicBezTo>
                <a:cubicBezTo>
                  <a:pt x="42965" y="59978"/>
                  <a:pt x="42995" y="59974"/>
                  <a:pt x="43026" y="59964"/>
                </a:cubicBezTo>
                <a:cubicBezTo>
                  <a:pt x="43139" y="59926"/>
                  <a:pt x="43177" y="59850"/>
                  <a:pt x="43177" y="59737"/>
                </a:cubicBezTo>
                <a:cubicBezTo>
                  <a:pt x="43177" y="59737"/>
                  <a:pt x="43177" y="59699"/>
                  <a:pt x="43177" y="59699"/>
                </a:cubicBezTo>
                <a:lnTo>
                  <a:pt x="43064" y="59586"/>
                </a:lnTo>
                <a:cubicBezTo>
                  <a:pt x="43033" y="59582"/>
                  <a:pt x="43005" y="59581"/>
                  <a:pt x="42979" y="59581"/>
                </a:cubicBezTo>
                <a:close/>
                <a:moveTo>
                  <a:pt x="56994" y="59712"/>
                </a:moveTo>
                <a:cubicBezTo>
                  <a:pt x="56944" y="59712"/>
                  <a:pt x="56888" y="59721"/>
                  <a:pt x="56825" y="59737"/>
                </a:cubicBezTo>
                <a:cubicBezTo>
                  <a:pt x="56712" y="59775"/>
                  <a:pt x="56599" y="59888"/>
                  <a:pt x="56599" y="60001"/>
                </a:cubicBezTo>
                <a:lnTo>
                  <a:pt x="56788" y="60115"/>
                </a:lnTo>
                <a:lnTo>
                  <a:pt x="56863" y="60115"/>
                </a:lnTo>
                <a:cubicBezTo>
                  <a:pt x="56977" y="60077"/>
                  <a:pt x="57166" y="60039"/>
                  <a:pt x="57204" y="59888"/>
                </a:cubicBezTo>
                <a:lnTo>
                  <a:pt x="57166" y="59775"/>
                </a:lnTo>
                <a:cubicBezTo>
                  <a:pt x="57121" y="59730"/>
                  <a:pt x="57064" y="59712"/>
                  <a:pt x="56994" y="59712"/>
                </a:cubicBezTo>
                <a:close/>
                <a:moveTo>
                  <a:pt x="25634" y="59737"/>
                </a:moveTo>
                <a:cubicBezTo>
                  <a:pt x="25521" y="59737"/>
                  <a:pt x="25483" y="59775"/>
                  <a:pt x="25445" y="59812"/>
                </a:cubicBezTo>
                <a:cubicBezTo>
                  <a:pt x="25407" y="59850"/>
                  <a:pt x="25332" y="59888"/>
                  <a:pt x="25370" y="60039"/>
                </a:cubicBezTo>
                <a:lnTo>
                  <a:pt x="25521" y="60153"/>
                </a:lnTo>
                <a:lnTo>
                  <a:pt x="25634" y="60153"/>
                </a:lnTo>
                <a:lnTo>
                  <a:pt x="25785" y="60001"/>
                </a:lnTo>
                <a:lnTo>
                  <a:pt x="25785" y="59850"/>
                </a:lnTo>
                <a:lnTo>
                  <a:pt x="25634" y="59737"/>
                </a:lnTo>
                <a:close/>
                <a:moveTo>
                  <a:pt x="37317" y="59737"/>
                </a:moveTo>
                <a:cubicBezTo>
                  <a:pt x="37203" y="59775"/>
                  <a:pt x="37014" y="59812"/>
                  <a:pt x="37014" y="60001"/>
                </a:cubicBezTo>
                <a:lnTo>
                  <a:pt x="37014" y="60039"/>
                </a:lnTo>
                <a:lnTo>
                  <a:pt x="37128" y="60153"/>
                </a:lnTo>
                <a:cubicBezTo>
                  <a:pt x="37203" y="60153"/>
                  <a:pt x="37355" y="60153"/>
                  <a:pt x="37468" y="60077"/>
                </a:cubicBezTo>
                <a:cubicBezTo>
                  <a:pt x="37506" y="60039"/>
                  <a:pt x="37544" y="60001"/>
                  <a:pt x="37544" y="59926"/>
                </a:cubicBezTo>
                <a:cubicBezTo>
                  <a:pt x="37544" y="59888"/>
                  <a:pt x="37544" y="59850"/>
                  <a:pt x="37506" y="59812"/>
                </a:cubicBezTo>
                <a:lnTo>
                  <a:pt x="37355" y="59737"/>
                </a:lnTo>
                <a:close/>
                <a:moveTo>
                  <a:pt x="69417" y="59532"/>
                </a:moveTo>
                <a:cubicBezTo>
                  <a:pt x="69384" y="59532"/>
                  <a:pt x="69346" y="59537"/>
                  <a:pt x="69302" y="59548"/>
                </a:cubicBezTo>
                <a:lnTo>
                  <a:pt x="69189" y="59661"/>
                </a:lnTo>
                <a:cubicBezTo>
                  <a:pt x="69189" y="59775"/>
                  <a:pt x="69189" y="59812"/>
                  <a:pt x="69151" y="59888"/>
                </a:cubicBezTo>
                <a:cubicBezTo>
                  <a:pt x="69151" y="59926"/>
                  <a:pt x="69113" y="59964"/>
                  <a:pt x="69113" y="60001"/>
                </a:cubicBezTo>
                <a:lnTo>
                  <a:pt x="69189" y="60115"/>
                </a:lnTo>
                <a:cubicBezTo>
                  <a:pt x="69242" y="60142"/>
                  <a:pt x="69296" y="60168"/>
                  <a:pt x="69336" y="60168"/>
                </a:cubicBezTo>
                <a:cubicBezTo>
                  <a:pt x="69352" y="60168"/>
                  <a:pt x="69367" y="60164"/>
                  <a:pt x="69378" y="60153"/>
                </a:cubicBezTo>
                <a:lnTo>
                  <a:pt x="69415" y="60228"/>
                </a:lnTo>
                <a:cubicBezTo>
                  <a:pt x="69449" y="60239"/>
                  <a:pt x="69479" y="60244"/>
                  <a:pt x="69506" y="60244"/>
                </a:cubicBezTo>
                <a:cubicBezTo>
                  <a:pt x="69573" y="60244"/>
                  <a:pt x="69627" y="60217"/>
                  <a:pt x="69680" y="60190"/>
                </a:cubicBezTo>
                <a:cubicBezTo>
                  <a:pt x="69718" y="60153"/>
                  <a:pt x="69756" y="60115"/>
                  <a:pt x="69756" y="60039"/>
                </a:cubicBezTo>
                <a:cubicBezTo>
                  <a:pt x="69756" y="60001"/>
                  <a:pt x="69718" y="59964"/>
                  <a:pt x="69718" y="59926"/>
                </a:cubicBezTo>
                <a:cubicBezTo>
                  <a:pt x="69756" y="59926"/>
                  <a:pt x="69793" y="59888"/>
                  <a:pt x="69793" y="59888"/>
                </a:cubicBezTo>
                <a:cubicBezTo>
                  <a:pt x="69819" y="59862"/>
                  <a:pt x="69828" y="59836"/>
                  <a:pt x="69830" y="59810"/>
                </a:cubicBezTo>
                <a:lnTo>
                  <a:pt x="69830" y="59810"/>
                </a:lnTo>
                <a:lnTo>
                  <a:pt x="69831" y="59812"/>
                </a:lnTo>
                <a:cubicBezTo>
                  <a:pt x="69831" y="59775"/>
                  <a:pt x="69831" y="59775"/>
                  <a:pt x="69831" y="59775"/>
                </a:cubicBezTo>
                <a:cubicBezTo>
                  <a:pt x="69831" y="59786"/>
                  <a:pt x="69831" y="59798"/>
                  <a:pt x="69830" y="59810"/>
                </a:cubicBezTo>
                <a:lnTo>
                  <a:pt x="69830" y="59810"/>
                </a:lnTo>
                <a:lnTo>
                  <a:pt x="69718" y="59586"/>
                </a:lnTo>
                <a:lnTo>
                  <a:pt x="69604" y="59586"/>
                </a:lnTo>
                <a:cubicBezTo>
                  <a:pt x="69551" y="59559"/>
                  <a:pt x="69498" y="59532"/>
                  <a:pt x="69417" y="59532"/>
                </a:cubicBezTo>
                <a:close/>
                <a:moveTo>
                  <a:pt x="76221" y="59888"/>
                </a:moveTo>
                <a:lnTo>
                  <a:pt x="76183" y="59926"/>
                </a:lnTo>
                <a:cubicBezTo>
                  <a:pt x="76070" y="59926"/>
                  <a:pt x="75881" y="59964"/>
                  <a:pt x="75881" y="60153"/>
                </a:cubicBezTo>
                <a:lnTo>
                  <a:pt x="75918" y="60266"/>
                </a:lnTo>
                <a:cubicBezTo>
                  <a:pt x="75972" y="60293"/>
                  <a:pt x="76025" y="60320"/>
                  <a:pt x="76092" y="60320"/>
                </a:cubicBezTo>
                <a:cubicBezTo>
                  <a:pt x="76120" y="60320"/>
                  <a:pt x="76150" y="60315"/>
                  <a:pt x="76183" y="60304"/>
                </a:cubicBezTo>
                <a:cubicBezTo>
                  <a:pt x="76296" y="60266"/>
                  <a:pt x="76372" y="60153"/>
                  <a:pt x="76372" y="60001"/>
                </a:cubicBezTo>
                <a:lnTo>
                  <a:pt x="76221" y="59888"/>
                </a:lnTo>
                <a:close/>
                <a:moveTo>
                  <a:pt x="15842" y="59964"/>
                </a:moveTo>
                <a:lnTo>
                  <a:pt x="15691" y="60039"/>
                </a:lnTo>
                <a:cubicBezTo>
                  <a:pt x="15615" y="60190"/>
                  <a:pt x="15729" y="60380"/>
                  <a:pt x="15918" y="60380"/>
                </a:cubicBezTo>
                <a:cubicBezTo>
                  <a:pt x="15946" y="60389"/>
                  <a:pt x="15974" y="60394"/>
                  <a:pt x="16002" y="60394"/>
                </a:cubicBezTo>
                <a:cubicBezTo>
                  <a:pt x="16083" y="60394"/>
                  <a:pt x="16154" y="60351"/>
                  <a:pt x="16182" y="60266"/>
                </a:cubicBezTo>
                <a:lnTo>
                  <a:pt x="16069" y="60115"/>
                </a:lnTo>
                <a:cubicBezTo>
                  <a:pt x="16069" y="60115"/>
                  <a:pt x="16031" y="60077"/>
                  <a:pt x="16031" y="60077"/>
                </a:cubicBezTo>
                <a:cubicBezTo>
                  <a:pt x="15993" y="60039"/>
                  <a:pt x="15955" y="59964"/>
                  <a:pt x="15842" y="59964"/>
                </a:cubicBezTo>
                <a:close/>
                <a:moveTo>
                  <a:pt x="87525" y="60190"/>
                </a:moveTo>
                <a:cubicBezTo>
                  <a:pt x="87374" y="60190"/>
                  <a:pt x="87185" y="60266"/>
                  <a:pt x="87185" y="60417"/>
                </a:cubicBezTo>
                <a:lnTo>
                  <a:pt x="87336" y="60417"/>
                </a:lnTo>
                <a:cubicBezTo>
                  <a:pt x="87466" y="60417"/>
                  <a:pt x="87457" y="60501"/>
                  <a:pt x="87570" y="60501"/>
                </a:cubicBezTo>
                <a:cubicBezTo>
                  <a:pt x="87589" y="60501"/>
                  <a:pt x="87612" y="60498"/>
                  <a:pt x="87639" y="60493"/>
                </a:cubicBezTo>
                <a:cubicBezTo>
                  <a:pt x="87639" y="60455"/>
                  <a:pt x="87639" y="60417"/>
                  <a:pt x="87639" y="60417"/>
                </a:cubicBezTo>
                <a:lnTo>
                  <a:pt x="87790" y="60417"/>
                </a:lnTo>
                <a:cubicBezTo>
                  <a:pt x="87790" y="60342"/>
                  <a:pt x="87752" y="60304"/>
                  <a:pt x="87677" y="60228"/>
                </a:cubicBezTo>
                <a:cubicBezTo>
                  <a:pt x="87639" y="60228"/>
                  <a:pt x="87601" y="60190"/>
                  <a:pt x="87525" y="60190"/>
                </a:cubicBezTo>
                <a:close/>
                <a:moveTo>
                  <a:pt x="90127" y="60100"/>
                </a:moveTo>
                <a:cubicBezTo>
                  <a:pt x="90018" y="60100"/>
                  <a:pt x="89915" y="60135"/>
                  <a:pt x="89832" y="60190"/>
                </a:cubicBezTo>
                <a:lnTo>
                  <a:pt x="89794" y="60266"/>
                </a:lnTo>
                <a:lnTo>
                  <a:pt x="89794" y="60417"/>
                </a:lnTo>
                <a:lnTo>
                  <a:pt x="89907" y="60531"/>
                </a:lnTo>
                <a:cubicBezTo>
                  <a:pt x="89954" y="60546"/>
                  <a:pt x="90008" y="60556"/>
                  <a:pt x="90062" y="60556"/>
                </a:cubicBezTo>
                <a:cubicBezTo>
                  <a:pt x="90139" y="60556"/>
                  <a:pt x="90219" y="60537"/>
                  <a:pt x="90285" y="60493"/>
                </a:cubicBezTo>
                <a:cubicBezTo>
                  <a:pt x="90323" y="60455"/>
                  <a:pt x="90361" y="60380"/>
                  <a:pt x="90361" y="60304"/>
                </a:cubicBezTo>
                <a:cubicBezTo>
                  <a:pt x="90361" y="60266"/>
                  <a:pt x="90361" y="60228"/>
                  <a:pt x="90361" y="60190"/>
                </a:cubicBezTo>
                <a:lnTo>
                  <a:pt x="90247" y="60115"/>
                </a:lnTo>
                <a:cubicBezTo>
                  <a:pt x="90207" y="60105"/>
                  <a:pt x="90166" y="60100"/>
                  <a:pt x="90127" y="60100"/>
                </a:cubicBezTo>
                <a:close/>
                <a:moveTo>
                  <a:pt x="64198" y="60266"/>
                </a:moveTo>
                <a:cubicBezTo>
                  <a:pt x="64085" y="60342"/>
                  <a:pt x="64009" y="60417"/>
                  <a:pt x="63971" y="60531"/>
                </a:cubicBezTo>
                <a:cubicBezTo>
                  <a:pt x="63933" y="60569"/>
                  <a:pt x="63896" y="60606"/>
                  <a:pt x="63858" y="60644"/>
                </a:cubicBezTo>
                <a:lnTo>
                  <a:pt x="63971" y="60871"/>
                </a:lnTo>
                <a:cubicBezTo>
                  <a:pt x="64160" y="60833"/>
                  <a:pt x="64425" y="60644"/>
                  <a:pt x="64425" y="60455"/>
                </a:cubicBezTo>
                <a:cubicBezTo>
                  <a:pt x="64425" y="60417"/>
                  <a:pt x="64425" y="60342"/>
                  <a:pt x="64349" y="60304"/>
                </a:cubicBezTo>
                <a:lnTo>
                  <a:pt x="64198" y="60266"/>
                </a:lnTo>
                <a:close/>
                <a:moveTo>
                  <a:pt x="50474" y="60455"/>
                </a:moveTo>
                <a:cubicBezTo>
                  <a:pt x="50360" y="60455"/>
                  <a:pt x="50285" y="60455"/>
                  <a:pt x="50247" y="60531"/>
                </a:cubicBezTo>
                <a:cubicBezTo>
                  <a:pt x="50134" y="60569"/>
                  <a:pt x="50134" y="60682"/>
                  <a:pt x="50134" y="60758"/>
                </a:cubicBezTo>
                <a:cubicBezTo>
                  <a:pt x="50134" y="60795"/>
                  <a:pt x="50134" y="60833"/>
                  <a:pt x="50134" y="60871"/>
                </a:cubicBezTo>
                <a:lnTo>
                  <a:pt x="50285" y="60947"/>
                </a:lnTo>
                <a:cubicBezTo>
                  <a:pt x="50315" y="60957"/>
                  <a:pt x="50346" y="60961"/>
                  <a:pt x="50376" y="60961"/>
                </a:cubicBezTo>
                <a:cubicBezTo>
                  <a:pt x="50459" y="60961"/>
                  <a:pt x="50542" y="60926"/>
                  <a:pt x="50625" y="60871"/>
                </a:cubicBezTo>
                <a:lnTo>
                  <a:pt x="50663" y="60795"/>
                </a:lnTo>
                <a:lnTo>
                  <a:pt x="50663" y="60758"/>
                </a:lnTo>
                <a:cubicBezTo>
                  <a:pt x="50663" y="60720"/>
                  <a:pt x="50625" y="60644"/>
                  <a:pt x="50625" y="60644"/>
                </a:cubicBezTo>
                <a:cubicBezTo>
                  <a:pt x="50587" y="60606"/>
                  <a:pt x="50587" y="60606"/>
                  <a:pt x="50587" y="60606"/>
                </a:cubicBezTo>
                <a:lnTo>
                  <a:pt x="50474" y="60455"/>
                </a:lnTo>
                <a:close/>
                <a:moveTo>
                  <a:pt x="52671" y="60616"/>
                </a:moveTo>
                <a:cubicBezTo>
                  <a:pt x="52638" y="60616"/>
                  <a:pt x="52610" y="60625"/>
                  <a:pt x="52591" y="60644"/>
                </a:cubicBezTo>
                <a:cubicBezTo>
                  <a:pt x="52478" y="60682"/>
                  <a:pt x="52440" y="60758"/>
                  <a:pt x="52440" y="60833"/>
                </a:cubicBezTo>
                <a:cubicBezTo>
                  <a:pt x="52440" y="60909"/>
                  <a:pt x="52515" y="60984"/>
                  <a:pt x="52591" y="61022"/>
                </a:cubicBezTo>
                <a:cubicBezTo>
                  <a:pt x="52667" y="61022"/>
                  <a:pt x="52742" y="61022"/>
                  <a:pt x="52780" y="60984"/>
                </a:cubicBezTo>
                <a:cubicBezTo>
                  <a:pt x="52818" y="60947"/>
                  <a:pt x="52856" y="60871"/>
                  <a:pt x="52856" y="60833"/>
                </a:cubicBezTo>
                <a:cubicBezTo>
                  <a:pt x="52856" y="60758"/>
                  <a:pt x="52818" y="60682"/>
                  <a:pt x="52780" y="60644"/>
                </a:cubicBezTo>
                <a:cubicBezTo>
                  <a:pt x="52742" y="60625"/>
                  <a:pt x="52704" y="60616"/>
                  <a:pt x="52671" y="60616"/>
                </a:cubicBezTo>
                <a:close/>
                <a:moveTo>
                  <a:pt x="17982" y="60742"/>
                </a:moveTo>
                <a:cubicBezTo>
                  <a:pt x="17950" y="60742"/>
                  <a:pt x="17917" y="60747"/>
                  <a:pt x="17884" y="60758"/>
                </a:cubicBezTo>
                <a:cubicBezTo>
                  <a:pt x="17808" y="60758"/>
                  <a:pt x="17732" y="60833"/>
                  <a:pt x="17732" y="60947"/>
                </a:cubicBezTo>
                <a:lnTo>
                  <a:pt x="17884" y="61060"/>
                </a:lnTo>
                <a:lnTo>
                  <a:pt x="17921" y="61060"/>
                </a:lnTo>
                <a:cubicBezTo>
                  <a:pt x="18035" y="61060"/>
                  <a:pt x="18186" y="61060"/>
                  <a:pt x="18224" y="60909"/>
                </a:cubicBezTo>
                <a:lnTo>
                  <a:pt x="18186" y="60795"/>
                </a:lnTo>
                <a:cubicBezTo>
                  <a:pt x="18133" y="60769"/>
                  <a:pt x="18060" y="60742"/>
                  <a:pt x="17982" y="60742"/>
                </a:cubicBezTo>
                <a:close/>
                <a:moveTo>
                  <a:pt x="31192" y="60606"/>
                </a:moveTo>
                <a:cubicBezTo>
                  <a:pt x="31041" y="60606"/>
                  <a:pt x="30889" y="60644"/>
                  <a:pt x="30776" y="60682"/>
                </a:cubicBezTo>
                <a:lnTo>
                  <a:pt x="30738" y="60795"/>
                </a:lnTo>
                <a:cubicBezTo>
                  <a:pt x="30738" y="60871"/>
                  <a:pt x="30776" y="61098"/>
                  <a:pt x="31003" y="61173"/>
                </a:cubicBezTo>
                <a:lnTo>
                  <a:pt x="31230" y="61022"/>
                </a:lnTo>
                <a:cubicBezTo>
                  <a:pt x="31268" y="60984"/>
                  <a:pt x="31343" y="60947"/>
                  <a:pt x="31343" y="60833"/>
                </a:cubicBezTo>
                <a:cubicBezTo>
                  <a:pt x="31343" y="60795"/>
                  <a:pt x="31305" y="60758"/>
                  <a:pt x="31305" y="60720"/>
                </a:cubicBezTo>
                <a:lnTo>
                  <a:pt x="31192" y="60606"/>
                </a:lnTo>
                <a:close/>
                <a:moveTo>
                  <a:pt x="42874" y="61022"/>
                </a:moveTo>
                <a:cubicBezTo>
                  <a:pt x="42723" y="61022"/>
                  <a:pt x="42610" y="61098"/>
                  <a:pt x="42572" y="61211"/>
                </a:cubicBezTo>
                <a:lnTo>
                  <a:pt x="42685" y="61363"/>
                </a:lnTo>
                <a:cubicBezTo>
                  <a:pt x="42685" y="61400"/>
                  <a:pt x="42723" y="61400"/>
                  <a:pt x="42761" y="61438"/>
                </a:cubicBezTo>
                <a:lnTo>
                  <a:pt x="42950" y="61325"/>
                </a:lnTo>
                <a:cubicBezTo>
                  <a:pt x="42950" y="61287"/>
                  <a:pt x="42988" y="61249"/>
                  <a:pt x="42988" y="61173"/>
                </a:cubicBezTo>
                <a:lnTo>
                  <a:pt x="42988" y="61136"/>
                </a:lnTo>
                <a:lnTo>
                  <a:pt x="42874" y="61022"/>
                </a:lnTo>
                <a:close/>
                <a:moveTo>
                  <a:pt x="82873" y="60969"/>
                </a:moveTo>
                <a:cubicBezTo>
                  <a:pt x="82793" y="60969"/>
                  <a:pt x="82739" y="60996"/>
                  <a:pt x="82686" y="61022"/>
                </a:cubicBezTo>
                <a:cubicBezTo>
                  <a:pt x="82648" y="60984"/>
                  <a:pt x="82610" y="60984"/>
                  <a:pt x="82572" y="60984"/>
                </a:cubicBezTo>
                <a:lnTo>
                  <a:pt x="82421" y="61136"/>
                </a:lnTo>
                <a:cubicBezTo>
                  <a:pt x="82421" y="61249"/>
                  <a:pt x="82459" y="61325"/>
                  <a:pt x="82535" y="61400"/>
                </a:cubicBezTo>
                <a:lnTo>
                  <a:pt x="82648" y="61438"/>
                </a:lnTo>
                <a:cubicBezTo>
                  <a:pt x="82799" y="61438"/>
                  <a:pt x="82988" y="61400"/>
                  <a:pt x="83102" y="61287"/>
                </a:cubicBezTo>
                <a:lnTo>
                  <a:pt x="83026" y="61098"/>
                </a:lnTo>
                <a:lnTo>
                  <a:pt x="83064" y="61098"/>
                </a:lnTo>
                <a:lnTo>
                  <a:pt x="82988" y="60984"/>
                </a:lnTo>
                <a:cubicBezTo>
                  <a:pt x="82944" y="60973"/>
                  <a:pt x="82906" y="60969"/>
                  <a:pt x="82873" y="60969"/>
                </a:cubicBezTo>
                <a:close/>
                <a:moveTo>
                  <a:pt x="60001" y="60984"/>
                </a:moveTo>
                <a:cubicBezTo>
                  <a:pt x="59850" y="60984"/>
                  <a:pt x="59774" y="61022"/>
                  <a:pt x="59737" y="61060"/>
                </a:cubicBezTo>
                <a:cubicBezTo>
                  <a:pt x="59623" y="61136"/>
                  <a:pt x="59661" y="61363"/>
                  <a:pt x="59812" y="61476"/>
                </a:cubicBezTo>
                <a:cubicBezTo>
                  <a:pt x="59866" y="61503"/>
                  <a:pt x="59919" y="61529"/>
                  <a:pt x="59986" y="61529"/>
                </a:cubicBezTo>
                <a:cubicBezTo>
                  <a:pt x="60014" y="61529"/>
                  <a:pt x="60044" y="61525"/>
                  <a:pt x="60077" y="61514"/>
                </a:cubicBezTo>
                <a:lnTo>
                  <a:pt x="60190" y="61438"/>
                </a:lnTo>
                <a:cubicBezTo>
                  <a:pt x="60190" y="61400"/>
                  <a:pt x="60190" y="61363"/>
                  <a:pt x="60190" y="61325"/>
                </a:cubicBezTo>
                <a:cubicBezTo>
                  <a:pt x="60190" y="61249"/>
                  <a:pt x="60153" y="61211"/>
                  <a:pt x="60153" y="61173"/>
                </a:cubicBezTo>
                <a:cubicBezTo>
                  <a:pt x="60115" y="61136"/>
                  <a:pt x="60115" y="61136"/>
                  <a:pt x="60115" y="61098"/>
                </a:cubicBezTo>
                <a:lnTo>
                  <a:pt x="60001" y="60984"/>
                </a:lnTo>
                <a:close/>
                <a:moveTo>
                  <a:pt x="41778" y="60947"/>
                </a:moveTo>
                <a:cubicBezTo>
                  <a:pt x="41627" y="60947"/>
                  <a:pt x="41513" y="60984"/>
                  <a:pt x="41476" y="61136"/>
                </a:cubicBezTo>
                <a:lnTo>
                  <a:pt x="41589" y="61287"/>
                </a:lnTo>
                <a:cubicBezTo>
                  <a:pt x="41589" y="61306"/>
                  <a:pt x="41589" y="61325"/>
                  <a:pt x="41589" y="61325"/>
                </a:cubicBezTo>
                <a:cubicBezTo>
                  <a:pt x="41589" y="61438"/>
                  <a:pt x="41589" y="61627"/>
                  <a:pt x="41854" y="61627"/>
                </a:cubicBezTo>
                <a:lnTo>
                  <a:pt x="41929" y="61589"/>
                </a:lnTo>
                <a:cubicBezTo>
                  <a:pt x="42005" y="61552"/>
                  <a:pt x="42043" y="61476"/>
                  <a:pt x="42043" y="61400"/>
                </a:cubicBezTo>
                <a:cubicBezTo>
                  <a:pt x="42043" y="61287"/>
                  <a:pt x="42005" y="61173"/>
                  <a:pt x="41929" y="61098"/>
                </a:cubicBezTo>
                <a:cubicBezTo>
                  <a:pt x="41929" y="61060"/>
                  <a:pt x="41929" y="61060"/>
                  <a:pt x="41929" y="61022"/>
                </a:cubicBezTo>
                <a:lnTo>
                  <a:pt x="41778" y="60947"/>
                </a:lnTo>
                <a:close/>
                <a:moveTo>
                  <a:pt x="87601" y="61249"/>
                </a:moveTo>
                <a:cubicBezTo>
                  <a:pt x="87525" y="61249"/>
                  <a:pt x="87487" y="61249"/>
                  <a:pt x="87450" y="61325"/>
                </a:cubicBezTo>
                <a:cubicBezTo>
                  <a:pt x="87374" y="61325"/>
                  <a:pt x="87298" y="61438"/>
                  <a:pt x="87336" y="61589"/>
                </a:cubicBezTo>
                <a:lnTo>
                  <a:pt x="87487" y="61665"/>
                </a:lnTo>
                <a:lnTo>
                  <a:pt x="87525" y="61665"/>
                </a:lnTo>
                <a:cubicBezTo>
                  <a:pt x="87563" y="61665"/>
                  <a:pt x="87752" y="61665"/>
                  <a:pt x="87790" y="61514"/>
                </a:cubicBezTo>
                <a:lnTo>
                  <a:pt x="87677" y="61476"/>
                </a:lnTo>
                <a:cubicBezTo>
                  <a:pt x="87677" y="61438"/>
                  <a:pt x="87677" y="61438"/>
                  <a:pt x="87677" y="61438"/>
                </a:cubicBezTo>
                <a:lnTo>
                  <a:pt x="87714" y="61363"/>
                </a:lnTo>
                <a:lnTo>
                  <a:pt x="87601" y="61249"/>
                </a:lnTo>
                <a:close/>
                <a:moveTo>
                  <a:pt x="79308" y="58863"/>
                </a:moveTo>
                <a:cubicBezTo>
                  <a:pt x="78964" y="58863"/>
                  <a:pt x="78862" y="59070"/>
                  <a:pt x="78792" y="59245"/>
                </a:cubicBezTo>
                <a:cubicBezTo>
                  <a:pt x="78603" y="59359"/>
                  <a:pt x="78451" y="59510"/>
                  <a:pt x="78338" y="59623"/>
                </a:cubicBezTo>
                <a:cubicBezTo>
                  <a:pt x="78262" y="59737"/>
                  <a:pt x="78187" y="59812"/>
                  <a:pt x="78111" y="59888"/>
                </a:cubicBezTo>
                <a:lnTo>
                  <a:pt x="78073" y="59888"/>
                </a:lnTo>
                <a:cubicBezTo>
                  <a:pt x="78036" y="59964"/>
                  <a:pt x="77998" y="60001"/>
                  <a:pt x="77998" y="60077"/>
                </a:cubicBezTo>
                <a:cubicBezTo>
                  <a:pt x="77998" y="60190"/>
                  <a:pt x="78111" y="60266"/>
                  <a:pt x="78187" y="60342"/>
                </a:cubicBezTo>
                <a:lnTo>
                  <a:pt x="78225" y="60342"/>
                </a:lnTo>
                <a:cubicBezTo>
                  <a:pt x="78225" y="60342"/>
                  <a:pt x="78225" y="60380"/>
                  <a:pt x="78187" y="60417"/>
                </a:cubicBezTo>
                <a:cubicBezTo>
                  <a:pt x="78187" y="60455"/>
                  <a:pt x="78149" y="60531"/>
                  <a:pt x="78149" y="60606"/>
                </a:cubicBezTo>
                <a:cubicBezTo>
                  <a:pt x="78149" y="60682"/>
                  <a:pt x="78187" y="60758"/>
                  <a:pt x="78187" y="60795"/>
                </a:cubicBezTo>
                <a:cubicBezTo>
                  <a:pt x="78225" y="60909"/>
                  <a:pt x="78225" y="60984"/>
                  <a:pt x="78187" y="61098"/>
                </a:cubicBezTo>
                <a:lnTo>
                  <a:pt x="78225" y="61249"/>
                </a:lnTo>
                <a:cubicBezTo>
                  <a:pt x="78225" y="61249"/>
                  <a:pt x="78262" y="61287"/>
                  <a:pt x="78300" y="61325"/>
                </a:cubicBezTo>
                <a:cubicBezTo>
                  <a:pt x="78496" y="61493"/>
                  <a:pt x="78797" y="61724"/>
                  <a:pt x="79124" y="61724"/>
                </a:cubicBezTo>
                <a:cubicBezTo>
                  <a:pt x="79238" y="61724"/>
                  <a:pt x="79355" y="61696"/>
                  <a:pt x="79472" y="61627"/>
                </a:cubicBezTo>
                <a:lnTo>
                  <a:pt x="79510" y="61476"/>
                </a:lnTo>
                <a:cubicBezTo>
                  <a:pt x="79434" y="61363"/>
                  <a:pt x="79359" y="61325"/>
                  <a:pt x="79245" y="61287"/>
                </a:cubicBezTo>
                <a:lnTo>
                  <a:pt x="79170" y="61287"/>
                </a:lnTo>
                <a:cubicBezTo>
                  <a:pt x="79132" y="61249"/>
                  <a:pt x="79056" y="61211"/>
                  <a:pt x="78981" y="61173"/>
                </a:cubicBezTo>
                <a:lnTo>
                  <a:pt x="78943" y="61173"/>
                </a:lnTo>
                <a:cubicBezTo>
                  <a:pt x="78905" y="61136"/>
                  <a:pt x="78905" y="61136"/>
                  <a:pt x="78867" y="61098"/>
                </a:cubicBezTo>
                <a:cubicBezTo>
                  <a:pt x="78830" y="61022"/>
                  <a:pt x="78792" y="60984"/>
                  <a:pt x="78716" y="60947"/>
                </a:cubicBezTo>
                <a:cubicBezTo>
                  <a:pt x="78716" y="60871"/>
                  <a:pt x="78716" y="60758"/>
                  <a:pt x="78754" y="60682"/>
                </a:cubicBezTo>
                <a:cubicBezTo>
                  <a:pt x="78754" y="60493"/>
                  <a:pt x="78754" y="60266"/>
                  <a:pt x="78640" y="60001"/>
                </a:cubicBezTo>
                <a:cubicBezTo>
                  <a:pt x="79056" y="59737"/>
                  <a:pt x="79359" y="59397"/>
                  <a:pt x="79510" y="59018"/>
                </a:cubicBezTo>
                <a:lnTo>
                  <a:pt x="79397" y="58867"/>
                </a:lnTo>
                <a:cubicBezTo>
                  <a:pt x="79366" y="58864"/>
                  <a:pt x="79336" y="58863"/>
                  <a:pt x="79308" y="58863"/>
                </a:cubicBezTo>
                <a:close/>
                <a:moveTo>
                  <a:pt x="69554" y="61375"/>
                </a:moveTo>
                <a:cubicBezTo>
                  <a:pt x="69509" y="61375"/>
                  <a:pt x="69462" y="61385"/>
                  <a:pt x="69415" y="61400"/>
                </a:cubicBezTo>
                <a:cubicBezTo>
                  <a:pt x="69264" y="61438"/>
                  <a:pt x="69189" y="61552"/>
                  <a:pt x="69189" y="61665"/>
                </a:cubicBezTo>
                <a:lnTo>
                  <a:pt x="69226" y="61741"/>
                </a:lnTo>
                <a:cubicBezTo>
                  <a:pt x="69282" y="61796"/>
                  <a:pt x="69357" y="61831"/>
                  <a:pt x="69438" y="61831"/>
                </a:cubicBezTo>
                <a:cubicBezTo>
                  <a:pt x="69468" y="61831"/>
                  <a:pt x="69498" y="61826"/>
                  <a:pt x="69529" y="61816"/>
                </a:cubicBezTo>
                <a:cubicBezTo>
                  <a:pt x="69680" y="61741"/>
                  <a:pt x="69756" y="61627"/>
                  <a:pt x="69756" y="61514"/>
                </a:cubicBezTo>
                <a:lnTo>
                  <a:pt x="69718" y="61438"/>
                </a:lnTo>
                <a:cubicBezTo>
                  <a:pt x="69674" y="61394"/>
                  <a:pt x="69616" y="61375"/>
                  <a:pt x="69554" y="61375"/>
                </a:cubicBezTo>
                <a:close/>
                <a:moveTo>
                  <a:pt x="42799" y="61552"/>
                </a:moveTo>
                <a:cubicBezTo>
                  <a:pt x="42723" y="61589"/>
                  <a:pt x="42685" y="61703"/>
                  <a:pt x="42685" y="61741"/>
                </a:cubicBezTo>
                <a:cubicBezTo>
                  <a:pt x="42685" y="61854"/>
                  <a:pt x="42723" y="61930"/>
                  <a:pt x="42837" y="61930"/>
                </a:cubicBezTo>
                <a:cubicBezTo>
                  <a:pt x="42862" y="61942"/>
                  <a:pt x="42883" y="61946"/>
                  <a:pt x="42902" y="61946"/>
                </a:cubicBezTo>
                <a:cubicBezTo>
                  <a:pt x="42942" y="61946"/>
                  <a:pt x="42975" y="61930"/>
                  <a:pt x="43026" y="61930"/>
                </a:cubicBezTo>
                <a:cubicBezTo>
                  <a:pt x="43064" y="61892"/>
                  <a:pt x="43101" y="61816"/>
                  <a:pt x="43101" y="61741"/>
                </a:cubicBezTo>
                <a:cubicBezTo>
                  <a:pt x="43101" y="61665"/>
                  <a:pt x="43064" y="61627"/>
                  <a:pt x="42988" y="61589"/>
                </a:cubicBezTo>
                <a:cubicBezTo>
                  <a:pt x="42950" y="61552"/>
                  <a:pt x="42874" y="61552"/>
                  <a:pt x="42799" y="61552"/>
                </a:cubicBezTo>
                <a:close/>
                <a:moveTo>
                  <a:pt x="41060" y="61589"/>
                </a:moveTo>
                <a:cubicBezTo>
                  <a:pt x="40984" y="61589"/>
                  <a:pt x="40871" y="61627"/>
                  <a:pt x="40833" y="61665"/>
                </a:cubicBezTo>
                <a:cubicBezTo>
                  <a:pt x="40795" y="61703"/>
                  <a:pt x="40757" y="61741"/>
                  <a:pt x="40757" y="61854"/>
                </a:cubicBezTo>
                <a:lnTo>
                  <a:pt x="40757" y="61892"/>
                </a:lnTo>
                <a:lnTo>
                  <a:pt x="40871" y="62005"/>
                </a:lnTo>
                <a:lnTo>
                  <a:pt x="41060" y="62005"/>
                </a:lnTo>
                <a:lnTo>
                  <a:pt x="41211" y="61892"/>
                </a:lnTo>
                <a:lnTo>
                  <a:pt x="41211" y="61741"/>
                </a:lnTo>
                <a:lnTo>
                  <a:pt x="41060" y="61589"/>
                </a:lnTo>
                <a:close/>
                <a:moveTo>
                  <a:pt x="43971" y="61703"/>
                </a:moveTo>
                <a:cubicBezTo>
                  <a:pt x="43895" y="61703"/>
                  <a:pt x="43820" y="61703"/>
                  <a:pt x="43744" y="61741"/>
                </a:cubicBezTo>
                <a:cubicBezTo>
                  <a:pt x="43668" y="61816"/>
                  <a:pt x="43668" y="61892"/>
                  <a:pt x="43706" y="61967"/>
                </a:cubicBezTo>
                <a:lnTo>
                  <a:pt x="43857" y="62043"/>
                </a:lnTo>
                <a:cubicBezTo>
                  <a:pt x="43895" y="62043"/>
                  <a:pt x="44122" y="62043"/>
                  <a:pt x="44198" y="61892"/>
                </a:cubicBezTo>
                <a:lnTo>
                  <a:pt x="44047" y="61703"/>
                </a:lnTo>
                <a:close/>
                <a:moveTo>
                  <a:pt x="55275" y="61552"/>
                </a:moveTo>
                <a:lnTo>
                  <a:pt x="55162" y="61589"/>
                </a:lnTo>
                <a:cubicBezTo>
                  <a:pt x="55124" y="61665"/>
                  <a:pt x="55124" y="61741"/>
                  <a:pt x="55124" y="61816"/>
                </a:cubicBezTo>
                <a:cubicBezTo>
                  <a:pt x="55124" y="61816"/>
                  <a:pt x="55124" y="61854"/>
                  <a:pt x="55124" y="61854"/>
                </a:cubicBezTo>
                <a:cubicBezTo>
                  <a:pt x="55124" y="61854"/>
                  <a:pt x="55124" y="61892"/>
                  <a:pt x="55086" y="61930"/>
                </a:cubicBezTo>
                <a:lnTo>
                  <a:pt x="55200" y="62081"/>
                </a:lnTo>
                <a:cubicBezTo>
                  <a:pt x="55240" y="62091"/>
                  <a:pt x="55278" y="62096"/>
                  <a:pt x="55313" y="62096"/>
                </a:cubicBezTo>
                <a:cubicBezTo>
                  <a:pt x="55409" y="62096"/>
                  <a:pt x="55485" y="62061"/>
                  <a:pt x="55540" y="62005"/>
                </a:cubicBezTo>
                <a:cubicBezTo>
                  <a:pt x="55616" y="61967"/>
                  <a:pt x="55653" y="61854"/>
                  <a:pt x="55653" y="61741"/>
                </a:cubicBezTo>
                <a:lnTo>
                  <a:pt x="55653" y="61703"/>
                </a:lnTo>
                <a:lnTo>
                  <a:pt x="55502" y="61589"/>
                </a:lnTo>
                <a:lnTo>
                  <a:pt x="55464" y="61589"/>
                </a:lnTo>
                <a:cubicBezTo>
                  <a:pt x="55427" y="61589"/>
                  <a:pt x="55351" y="61552"/>
                  <a:pt x="55275" y="61552"/>
                </a:cubicBezTo>
                <a:close/>
                <a:moveTo>
                  <a:pt x="23668" y="61589"/>
                </a:moveTo>
                <a:lnTo>
                  <a:pt x="23517" y="61741"/>
                </a:lnTo>
                <a:cubicBezTo>
                  <a:pt x="23517" y="61741"/>
                  <a:pt x="23479" y="61778"/>
                  <a:pt x="23479" y="61778"/>
                </a:cubicBezTo>
                <a:cubicBezTo>
                  <a:pt x="23441" y="61854"/>
                  <a:pt x="23441" y="61892"/>
                  <a:pt x="23441" y="61967"/>
                </a:cubicBezTo>
                <a:cubicBezTo>
                  <a:pt x="23441" y="62043"/>
                  <a:pt x="23479" y="62119"/>
                  <a:pt x="23593" y="62156"/>
                </a:cubicBezTo>
                <a:lnTo>
                  <a:pt x="23782" y="62005"/>
                </a:lnTo>
                <a:lnTo>
                  <a:pt x="23782" y="62005"/>
                </a:lnTo>
                <a:cubicBezTo>
                  <a:pt x="23782" y="62043"/>
                  <a:pt x="23744" y="62081"/>
                  <a:pt x="23706" y="62081"/>
                </a:cubicBezTo>
                <a:lnTo>
                  <a:pt x="23744" y="62081"/>
                </a:lnTo>
                <a:cubicBezTo>
                  <a:pt x="23782" y="62100"/>
                  <a:pt x="23819" y="62109"/>
                  <a:pt x="23857" y="62109"/>
                </a:cubicBezTo>
                <a:cubicBezTo>
                  <a:pt x="23895" y="62109"/>
                  <a:pt x="23933" y="62100"/>
                  <a:pt x="23971" y="62081"/>
                </a:cubicBezTo>
                <a:lnTo>
                  <a:pt x="24008" y="61967"/>
                </a:lnTo>
                <a:lnTo>
                  <a:pt x="24008" y="61892"/>
                </a:lnTo>
                <a:lnTo>
                  <a:pt x="23933" y="61816"/>
                </a:lnTo>
                <a:cubicBezTo>
                  <a:pt x="23933" y="61816"/>
                  <a:pt x="23933" y="61778"/>
                  <a:pt x="23895" y="61778"/>
                </a:cubicBezTo>
                <a:cubicBezTo>
                  <a:pt x="23857" y="61703"/>
                  <a:pt x="23819" y="61627"/>
                  <a:pt x="23668" y="61589"/>
                </a:cubicBezTo>
                <a:close/>
                <a:moveTo>
                  <a:pt x="14467" y="61763"/>
                </a:moveTo>
                <a:cubicBezTo>
                  <a:pt x="14402" y="61763"/>
                  <a:pt x="14356" y="61789"/>
                  <a:pt x="14330" y="61816"/>
                </a:cubicBezTo>
                <a:cubicBezTo>
                  <a:pt x="14216" y="61892"/>
                  <a:pt x="14216" y="62043"/>
                  <a:pt x="14330" y="62119"/>
                </a:cubicBezTo>
                <a:cubicBezTo>
                  <a:pt x="14405" y="62194"/>
                  <a:pt x="14481" y="62194"/>
                  <a:pt x="14557" y="62194"/>
                </a:cubicBezTo>
                <a:lnTo>
                  <a:pt x="14670" y="62081"/>
                </a:lnTo>
                <a:lnTo>
                  <a:pt x="14670" y="61892"/>
                </a:lnTo>
                <a:lnTo>
                  <a:pt x="14557" y="61778"/>
                </a:lnTo>
                <a:cubicBezTo>
                  <a:pt x="14523" y="61767"/>
                  <a:pt x="14493" y="61763"/>
                  <a:pt x="14467" y="61763"/>
                </a:cubicBezTo>
                <a:close/>
                <a:moveTo>
                  <a:pt x="65068" y="61854"/>
                </a:moveTo>
                <a:lnTo>
                  <a:pt x="64954" y="61967"/>
                </a:lnTo>
                <a:lnTo>
                  <a:pt x="64954" y="62081"/>
                </a:lnTo>
                <a:lnTo>
                  <a:pt x="65068" y="62194"/>
                </a:lnTo>
                <a:cubicBezTo>
                  <a:pt x="65105" y="62232"/>
                  <a:pt x="65143" y="62232"/>
                  <a:pt x="65181" y="62232"/>
                </a:cubicBezTo>
                <a:lnTo>
                  <a:pt x="65370" y="62119"/>
                </a:lnTo>
                <a:cubicBezTo>
                  <a:pt x="65370" y="62043"/>
                  <a:pt x="65332" y="61967"/>
                  <a:pt x="65257" y="61892"/>
                </a:cubicBezTo>
                <a:cubicBezTo>
                  <a:pt x="65219" y="61854"/>
                  <a:pt x="65181" y="61854"/>
                  <a:pt x="65068" y="61854"/>
                </a:cubicBezTo>
                <a:close/>
                <a:moveTo>
                  <a:pt x="28944" y="61920"/>
                </a:moveTo>
                <a:cubicBezTo>
                  <a:pt x="28926" y="61920"/>
                  <a:pt x="28906" y="61923"/>
                  <a:pt x="28886" y="61930"/>
                </a:cubicBezTo>
                <a:cubicBezTo>
                  <a:pt x="28772" y="61967"/>
                  <a:pt x="28697" y="62043"/>
                  <a:pt x="28697" y="62119"/>
                </a:cubicBezTo>
                <a:cubicBezTo>
                  <a:pt x="28697" y="62194"/>
                  <a:pt x="28734" y="62270"/>
                  <a:pt x="28848" y="62308"/>
                </a:cubicBezTo>
                <a:lnTo>
                  <a:pt x="29037" y="62194"/>
                </a:lnTo>
                <a:lnTo>
                  <a:pt x="29037" y="62194"/>
                </a:lnTo>
                <a:cubicBezTo>
                  <a:pt x="29037" y="62194"/>
                  <a:pt x="28999" y="62232"/>
                  <a:pt x="28999" y="62232"/>
                </a:cubicBezTo>
                <a:cubicBezTo>
                  <a:pt x="29037" y="62232"/>
                  <a:pt x="29112" y="62194"/>
                  <a:pt x="29150" y="62119"/>
                </a:cubicBezTo>
                <a:lnTo>
                  <a:pt x="29112" y="62043"/>
                </a:lnTo>
                <a:cubicBezTo>
                  <a:pt x="29082" y="61981"/>
                  <a:pt x="29026" y="61920"/>
                  <a:pt x="28944" y="61920"/>
                </a:cubicBezTo>
                <a:close/>
                <a:moveTo>
                  <a:pt x="11608" y="62005"/>
                </a:moveTo>
                <a:cubicBezTo>
                  <a:pt x="11494" y="62005"/>
                  <a:pt x="11419" y="62005"/>
                  <a:pt x="11343" y="62043"/>
                </a:cubicBezTo>
                <a:cubicBezTo>
                  <a:pt x="11305" y="62081"/>
                  <a:pt x="11267" y="62119"/>
                  <a:pt x="11267" y="62194"/>
                </a:cubicBezTo>
                <a:lnTo>
                  <a:pt x="11419" y="62308"/>
                </a:lnTo>
                <a:cubicBezTo>
                  <a:pt x="11456" y="62346"/>
                  <a:pt x="11456" y="62383"/>
                  <a:pt x="11532" y="62383"/>
                </a:cubicBezTo>
                <a:lnTo>
                  <a:pt x="11721" y="62308"/>
                </a:lnTo>
                <a:lnTo>
                  <a:pt x="11721" y="62308"/>
                </a:lnTo>
                <a:cubicBezTo>
                  <a:pt x="11721" y="62308"/>
                  <a:pt x="11721" y="62346"/>
                  <a:pt x="11683" y="62346"/>
                </a:cubicBezTo>
                <a:cubicBezTo>
                  <a:pt x="11645" y="62383"/>
                  <a:pt x="11608" y="62383"/>
                  <a:pt x="11608" y="62383"/>
                </a:cubicBezTo>
                <a:lnTo>
                  <a:pt x="11645" y="62383"/>
                </a:lnTo>
                <a:lnTo>
                  <a:pt x="11834" y="62308"/>
                </a:lnTo>
                <a:lnTo>
                  <a:pt x="11834" y="62119"/>
                </a:lnTo>
                <a:lnTo>
                  <a:pt x="11683" y="62005"/>
                </a:lnTo>
                <a:cubicBezTo>
                  <a:pt x="11671" y="62018"/>
                  <a:pt x="11658" y="62022"/>
                  <a:pt x="11647" y="62022"/>
                </a:cubicBezTo>
                <a:cubicBezTo>
                  <a:pt x="11624" y="62022"/>
                  <a:pt x="11608" y="62005"/>
                  <a:pt x="11608" y="62005"/>
                </a:cubicBezTo>
                <a:close/>
                <a:moveTo>
                  <a:pt x="68886" y="62005"/>
                </a:moveTo>
                <a:lnTo>
                  <a:pt x="68773" y="62119"/>
                </a:lnTo>
                <a:lnTo>
                  <a:pt x="68773" y="62156"/>
                </a:lnTo>
                <a:cubicBezTo>
                  <a:pt x="68773" y="62270"/>
                  <a:pt x="68810" y="62346"/>
                  <a:pt x="68848" y="62421"/>
                </a:cubicBezTo>
                <a:lnTo>
                  <a:pt x="68924" y="62459"/>
                </a:lnTo>
                <a:cubicBezTo>
                  <a:pt x="68944" y="62462"/>
                  <a:pt x="68963" y="62463"/>
                  <a:pt x="68981" y="62463"/>
                </a:cubicBezTo>
                <a:cubicBezTo>
                  <a:pt x="69200" y="62463"/>
                  <a:pt x="69264" y="62264"/>
                  <a:pt x="69264" y="62194"/>
                </a:cubicBezTo>
                <a:lnTo>
                  <a:pt x="69264" y="62156"/>
                </a:lnTo>
                <a:lnTo>
                  <a:pt x="69151" y="62005"/>
                </a:lnTo>
                <a:close/>
                <a:moveTo>
                  <a:pt x="14783" y="62005"/>
                </a:moveTo>
                <a:lnTo>
                  <a:pt x="14632" y="62156"/>
                </a:lnTo>
                <a:cubicBezTo>
                  <a:pt x="14632" y="62383"/>
                  <a:pt x="14783" y="62497"/>
                  <a:pt x="14897" y="62535"/>
                </a:cubicBezTo>
                <a:lnTo>
                  <a:pt x="15048" y="62535"/>
                </a:lnTo>
                <a:cubicBezTo>
                  <a:pt x="15124" y="62459"/>
                  <a:pt x="15161" y="62383"/>
                  <a:pt x="15161" y="62308"/>
                </a:cubicBezTo>
                <a:cubicBezTo>
                  <a:pt x="15161" y="62232"/>
                  <a:pt x="15124" y="62156"/>
                  <a:pt x="15048" y="62081"/>
                </a:cubicBezTo>
                <a:cubicBezTo>
                  <a:pt x="14972" y="62043"/>
                  <a:pt x="14859" y="62005"/>
                  <a:pt x="14783" y="62005"/>
                </a:cubicBezTo>
                <a:close/>
                <a:moveTo>
                  <a:pt x="86656" y="61930"/>
                </a:moveTo>
                <a:cubicBezTo>
                  <a:pt x="86467" y="61930"/>
                  <a:pt x="86353" y="62043"/>
                  <a:pt x="86202" y="62156"/>
                </a:cubicBezTo>
                <a:lnTo>
                  <a:pt x="86315" y="62346"/>
                </a:lnTo>
                <a:lnTo>
                  <a:pt x="86240" y="62346"/>
                </a:lnTo>
                <a:lnTo>
                  <a:pt x="86240" y="62459"/>
                </a:lnTo>
                <a:lnTo>
                  <a:pt x="86353" y="62572"/>
                </a:lnTo>
                <a:cubicBezTo>
                  <a:pt x="86410" y="62582"/>
                  <a:pt x="86464" y="62587"/>
                  <a:pt x="86516" y="62587"/>
                </a:cubicBezTo>
                <a:cubicBezTo>
                  <a:pt x="86670" y="62587"/>
                  <a:pt x="86797" y="62544"/>
                  <a:pt x="86883" y="62459"/>
                </a:cubicBezTo>
                <a:cubicBezTo>
                  <a:pt x="86996" y="62383"/>
                  <a:pt x="87034" y="62270"/>
                  <a:pt x="87034" y="62156"/>
                </a:cubicBezTo>
                <a:lnTo>
                  <a:pt x="87034" y="62081"/>
                </a:lnTo>
                <a:cubicBezTo>
                  <a:pt x="86996" y="62005"/>
                  <a:pt x="86920" y="62005"/>
                  <a:pt x="86845" y="62005"/>
                </a:cubicBezTo>
                <a:cubicBezTo>
                  <a:pt x="86807" y="61967"/>
                  <a:pt x="86731" y="61930"/>
                  <a:pt x="86656" y="61930"/>
                </a:cubicBezTo>
                <a:close/>
                <a:moveTo>
                  <a:pt x="74860" y="61741"/>
                </a:moveTo>
                <a:lnTo>
                  <a:pt x="74595" y="61816"/>
                </a:lnTo>
                <a:lnTo>
                  <a:pt x="74557" y="61816"/>
                </a:lnTo>
                <a:cubicBezTo>
                  <a:pt x="74519" y="61797"/>
                  <a:pt x="74472" y="61788"/>
                  <a:pt x="74425" y="61788"/>
                </a:cubicBezTo>
                <a:cubicBezTo>
                  <a:pt x="74378" y="61788"/>
                  <a:pt x="74330" y="61797"/>
                  <a:pt x="74293" y="61816"/>
                </a:cubicBezTo>
                <a:cubicBezTo>
                  <a:pt x="74217" y="61816"/>
                  <a:pt x="74141" y="61854"/>
                  <a:pt x="74141" y="61967"/>
                </a:cubicBezTo>
                <a:lnTo>
                  <a:pt x="74179" y="62043"/>
                </a:lnTo>
                <a:lnTo>
                  <a:pt x="74141" y="62043"/>
                </a:lnTo>
                <a:cubicBezTo>
                  <a:pt x="74104" y="62119"/>
                  <a:pt x="73990" y="62194"/>
                  <a:pt x="74104" y="62421"/>
                </a:cubicBezTo>
                <a:cubicBezTo>
                  <a:pt x="74197" y="62546"/>
                  <a:pt x="74336" y="62587"/>
                  <a:pt x="74482" y="62587"/>
                </a:cubicBezTo>
                <a:cubicBezTo>
                  <a:pt x="74691" y="62587"/>
                  <a:pt x="74915" y="62503"/>
                  <a:pt x="75049" y="62459"/>
                </a:cubicBezTo>
                <a:cubicBezTo>
                  <a:pt x="75087" y="62421"/>
                  <a:pt x="75124" y="62421"/>
                  <a:pt x="75162" y="62421"/>
                </a:cubicBezTo>
                <a:lnTo>
                  <a:pt x="75162" y="62194"/>
                </a:lnTo>
                <a:cubicBezTo>
                  <a:pt x="75162" y="62194"/>
                  <a:pt x="75200" y="62194"/>
                  <a:pt x="75162" y="62232"/>
                </a:cubicBezTo>
                <a:cubicBezTo>
                  <a:pt x="75200" y="62232"/>
                  <a:pt x="75200" y="62232"/>
                  <a:pt x="75200" y="62194"/>
                </a:cubicBezTo>
                <a:cubicBezTo>
                  <a:pt x="75276" y="62156"/>
                  <a:pt x="75313" y="62081"/>
                  <a:pt x="75313" y="62043"/>
                </a:cubicBezTo>
                <a:lnTo>
                  <a:pt x="75238" y="61930"/>
                </a:lnTo>
                <a:cubicBezTo>
                  <a:pt x="75124" y="61892"/>
                  <a:pt x="75087" y="61892"/>
                  <a:pt x="75011" y="61854"/>
                </a:cubicBezTo>
                <a:cubicBezTo>
                  <a:pt x="74935" y="61854"/>
                  <a:pt x="74935" y="61854"/>
                  <a:pt x="74860" y="61741"/>
                </a:cubicBezTo>
                <a:close/>
                <a:moveTo>
                  <a:pt x="43593" y="62421"/>
                </a:moveTo>
                <a:lnTo>
                  <a:pt x="43555" y="62459"/>
                </a:lnTo>
                <a:lnTo>
                  <a:pt x="43442" y="62459"/>
                </a:lnTo>
                <a:cubicBezTo>
                  <a:pt x="43404" y="62497"/>
                  <a:pt x="43366" y="62497"/>
                  <a:pt x="43328" y="62572"/>
                </a:cubicBezTo>
                <a:lnTo>
                  <a:pt x="43442" y="62724"/>
                </a:lnTo>
                <a:cubicBezTo>
                  <a:pt x="43442" y="62724"/>
                  <a:pt x="43404" y="62686"/>
                  <a:pt x="43404" y="62686"/>
                </a:cubicBezTo>
                <a:lnTo>
                  <a:pt x="43404" y="62686"/>
                </a:lnTo>
                <a:cubicBezTo>
                  <a:pt x="43460" y="62771"/>
                  <a:pt x="43517" y="62813"/>
                  <a:pt x="43590" y="62813"/>
                </a:cubicBezTo>
                <a:cubicBezTo>
                  <a:pt x="43614" y="62813"/>
                  <a:pt x="43640" y="62809"/>
                  <a:pt x="43668" y="62799"/>
                </a:cubicBezTo>
                <a:lnTo>
                  <a:pt x="43782" y="62686"/>
                </a:lnTo>
                <a:cubicBezTo>
                  <a:pt x="43782" y="62686"/>
                  <a:pt x="43782" y="62648"/>
                  <a:pt x="43782" y="62648"/>
                </a:cubicBezTo>
                <a:cubicBezTo>
                  <a:pt x="43782" y="62610"/>
                  <a:pt x="43782" y="62459"/>
                  <a:pt x="43593" y="62421"/>
                </a:cubicBezTo>
                <a:close/>
                <a:moveTo>
                  <a:pt x="29264" y="62346"/>
                </a:moveTo>
                <a:lnTo>
                  <a:pt x="29037" y="62459"/>
                </a:lnTo>
                <a:lnTo>
                  <a:pt x="29037" y="62572"/>
                </a:lnTo>
                <a:lnTo>
                  <a:pt x="28999" y="62535"/>
                </a:lnTo>
                <a:cubicBezTo>
                  <a:pt x="28734" y="62572"/>
                  <a:pt x="28734" y="62686"/>
                  <a:pt x="28734" y="62761"/>
                </a:cubicBezTo>
                <a:lnTo>
                  <a:pt x="28886" y="62875"/>
                </a:lnTo>
                <a:lnTo>
                  <a:pt x="29037" y="62875"/>
                </a:lnTo>
                <a:cubicBezTo>
                  <a:pt x="29075" y="62913"/>
                  <a:pt x="29150" y="62950"/>
                  <a:pt x="29188" y="62950"/>
                </a:cubicBezTo>
                <a:cubicBezTo>
                  <a:pt x="29226" y="62950"/>
                  <a:pt x="29226" y="62950"/>
                  <a:pt x="29264" y="62988"/>
                </a:cubicBezTo>
                <a:lnTo>
                  <a:pt x="29453" y="62837"/>
                </a:lnTo>
                <a:cubicBezTo>
                  <a:pt x="29453" y="62799"/>
                  <a:pt x="29453" y="62761"/>
                  <a:pt x="29415" y="62724"/>
                </a:cubicBezTo>
                <a:cubicBezTo>
                  <a:pt x="29453" y="62686"/>
                  <a:pt x="29491" y="62610"/>
                  <a:pt x="29491" y="62535"/>
                </a:cubicBezTo>
                <a:lnTo>
                  <a:pt x="29491" y="62497"/>
                </a:lnTo>
                <a:lnTo>
                  <a:pt x="29377" y="62383"/>
                </a:lnTo>
                <a:cubicBezTo>
                  <a:pt x="29339" y="62383"/>
                  <a:pt x="29302" y="62383"/>
                  <a:pt x="29264" y="62346"/>
                </a:cubicBezTo>
                <a:close/>
                <a:moveTo>
                  <a:pt x="12780" y="62686"/>
                </a:moveTo>
                <a:cubicBezTo>
                  <a:pt x="12704" y="62686"/>
                  <a:pt x="12553" y="62724"/>
                  <a:pt x="12553" y="62913"/>
                </a:cubicBezTo>
                <a:lnTo>
                  <a:pt x="12666" y="63026"/>
                </a:lnTo>
                <a:cubicBezTo>
                  <a:pt x="12780" y="63026"/>
                  <a:pt x="12855" y="63026"/>
                  <a:pt x="12931" y="62988"/>
                </a:cubicBezTo>
                <a:lnTo>
                  <a:pt x="12969" y="62875"/>
                </a:lnTo>
                <a:cubicBezTo>
                  <a:pt x="12969" y="62799"/>
                  <a:pt x="12893" y="62686"/>
                  <a:pt x="12780" y="62686"/>
                </a:cubicBezTo>
                <a:close/>
                <a:moveTo>
                  <a:pt x="42648" y="62620"/>
                </a:moveTo>
                <a:cubicBezTo>
                  <a:pt x="42610" y="62620"/>
                  <a:pt x="42572" y="62629"/>
                  <a:pt x="42534" y="62648"/>
                </a:cubicBezTo>
                <a:cubicBezTo>
                  <a:pt x="42421" y="62724"/>
                  <a:pt x="42383" y="62913"/>
                  <a:pt x="42496" y="62988"/>
                </a:cubicBezTo>
                <a:cubicBezTo>
                  <a:pt x="42534" y="63026"/>
                  <a:pt x="42610" y="63026"/>
                  <a:pt x="42648" y="63026"/>
                </a:cubicBezTo>
                <a:lnTo>
                  <a:pt x="42723" y="62950"/>
                </a:lnTo>
                <a:lnTo>
                  <a:pt x="42723" y="62950"/>
                </a:lnTo>
                <a:cubicBezTo>
                  <a:pt x="42685" y="62988"/>
                  <a:pt x="42648" y="62988"/>
                  <a:pt x="42648" y="62988"/>
                </a:cubicBezTo>
                <a:lnTo>
                  <a:pt x="42837" y="62875"/>
                </a:lnTo>
                <a:lnTo>
                  <a:pt x="42837" y="62761"/>
                </a:lnTo>
                <a:lnTo>
                  <a:pt x="42761" y="62648"/>
                </a:lnTo>
                <a:cubicBezTo>
                  <a:pt x="42723" y="62629"/>
                  <a:pt x="42685" y="62620"/>
                  <a:pt x="42648" y="62620"/>
                </a:cubicBezTo>
                <a:close/>
                <a:moveTo>
                  <a:pt x="44614" y="62648"/>
                </a:moveTo>
                <a:cubicBezTo>
                  <a:pt x="44387" y="62648"/>
                  <a:pt x="44311" y="62761"/>
                  <a:pt x="44236" y="62837"/>
                </a:cubicBezTo>
                <a:cubicBezTo>
                  <a:pt x="44236" y="62875"/>
                  <a:pt x="44198" y="62875"/>
                  <a:pt x="44198" y="62875"/>
                </a:cubicBezTo>
                <a:lnTo>
                  <a:pt x="44236" y="63064"/>
                </a:lnTo>
                <a:cubicBezTo>
                  <a:pt x="44279" y="63086"/>
                  <a:pt x="44335" y="63108"/>
                  <a:pt x="44397" y="63108"/>
                </a:cubicBezTo>
                <a:cubicBezTo>
                  <a:pt x="44442" y="63108"/>
                  <a:pt x="44490" y="63096"/>
                  <a:pt x="44538" y="63064"/>
                </a:cubicBezTo>
                <a:cubicBezTo>
                  <a:pt x="44651" y="63026"/>
                  <a:pt x="44765" y="62913"/>
                  <a:pt x="44765" y="62799"/>
                </a:cubicBezTo>
                <a:lnTo>
                  <a:pt x="44765" y="62724"/>
                </a:lnTo>
                <a:lnTo>
                  <a:pt x="44614" y="62648"/>
                </a:lnTo>
                <a:close/>
                <a:moveTo>
                  <a:pt x="29982" y="62714"/>
                </a:moveTo>
                <a:cubicBezTo>
                  <a:pt x="29944" y="62714"/>
                  <a:pt x="29906" y="62724"/>
                  <a:pt x="29869" y="62761"/>
                </a:cubicBezTo>
                <a:cubicBezTo>
                  <a:pt x="29793" y="62799"/>
                  <a:pt x="29793" y="62875"/>
                  <a:pt x="29755" y="62950"/>
                </a:cubicBezTo>
                <a:lnTo>
                  <a:pt x="29869" y="63064"/>
                </a:lnTo>
                <a:cubicBezTo>
                  <a:pt x="29906" y="63064"/>
                  <a:pt x="29944" y="63102"/>
                  <a:pt x="29944" y="63102"/>
                </a:cubicBezTo>
                <a:cubicBezTo>
                  <a:pt x="29982" y="63102"/>
                  <a:pt x="30020" y="63111"/>
                  <a:pt x="30062" y="63111"/>
                </a:cubicBezTo>
                <a:cubicBezTo>
                  <a:pt x="30105" y="63111"/>
                  <a:pt x="30152" y="63102"/>
                  <a:pt x="30209" y="63064"/>
                </a:cubicBezTo>
                <a:cubicBezTo>
                  <a:pt x="30285" y="63026"/>
                  <a:pt x="30285" y="62950"/>
                  <a:pt x="30285" y="62875"/>
                </a:cubicBezTo>
                <a:lnTo>
                  <a:pt x="30171" y="62761"/>
                </a:lnTo>
                <a:cubicBezTo>
                  <a:pt x="30171" y="62724"/>
                  <a:pt x="30133" y="62724"/>
                  <a:pt x="30095" y="62724"/>
                </a:cubicBezTo>
                <a:cubicBezTo>
                  <a:pt x="30058" y="62724"/>
                  <a:pt x="30020" y="62714"/>
                  <a:pt x="29982" y="62714"/>
                </a:cubicBezTo>
                <a:close/>
                <a:moveTo>
                  <a:pt x="68927" y="62663"/>
                </a:moveTo>
                <a:cubicBezTo>
                  <a:pt x="68876" y="62663"/>
                  <a:pt x="68818" y="62672"/>
                  <a:pt x="68735" y="62686"/>
                </a:cubicBezTo>
                <a:lnTo>
                  <a:pt x="68697" y="62686"/>
                </a:lnTo>
                <a:lnTo>
                  <a:pt x="68584" y="62799"/>
                </a:lnTo>
                <a:cubicBezTo>
                  <a:pt x="68546" y="63026"/>
                  <a:pt x="68697" y="63064"/>
                  <a:pt x="68810" y="63102"/>
                </a:cubicBezTo>
                <a:cubicBezTo>
                  <a:pt x="68810" y="63139"/>
                  <a:pt x="68848" y="63139"/>
                  <a:pt x="68848" y="63139"/>
                </a:cubicBezTo>
                <a:lnTo>
                  <a:pt x="69075" y="63026"/>
                </a:lnTo>
                <a:lnTo>
                  <a:pt x="69113" y="63026"/>
                </a:lnTo>
                <a:cubicBezTo>
                  <a:pt x="69151" y="63026"/>
                  <a:pt x="69264" y="62988"/>
                  <a:pt x="69264" y="62875"/>
                </a:cubicBezTo>
                <a:lnTo>
                  <a:pt x="69226" y="62761"/>
                </a:lnTo>
                <a:cubicBezTo>
                  <a:pt x="69083" y="62689"/>
                  <a:pt x="69015" y="62663"/>
                  <a:pt x="68927" y="62663"/>
                </a:cubicBezTo>
                <a:close/>
                <a:moveTo>
                  <a:pt x="37610" y="62506"/>
                </a:moveTo>
                <a:cubicBezTo>
                  <a:pt x="37572" y="62506"/>
                  <a:pt x="37525" y="62516"/>
                  <a:pt x="37468" y="62535"/>
                </a:cubicBezTo>
                <a:cubicBezTo>
                  <a:pt x="37392" y="62572"/>
                  <a:pt x="37392" y="62610"/>
                  <a:pt x="37355" y="62686"/>
                </a:cubicBezTo>
                <a:lnTo>
                  <a:pt x="37430" y="62761"/>
                </a:lnTo>
                <a:cubicBezTo>
                  <a:pt x="37355" y="62799"/>
                  <a:pt x="37317" y="62950"/>
                  <a:pt x="37392" y="63064"/>
                </a:cubicBezTo>
                <a:lnTo>
                  <a:pt x="37468" y="63139"/>
                </a:lnTo>
                <a:cubicBezTo>
                  <a:pt x="37546" y="63155"/>
                  <a:pt x="37618" y="63164"/>
                  <a:pt x="37681" y="63164"/>
                </a:cubicBezTo>
                <a:cubicBezTo>
                  <a:pt x="37769" y="63164"/>
                  <a:pt x="37840" y="63146"/>
                  <a:pt x="37884" y="63102"/>
                </a:cubicBezTo>
                <a:cubicBezTo>
                  <a:pt x="37959" y="63064"/>
                  <a:pt x="38035" y="62988"/>
                  <a:pt x="38035" y="62837"/>
                </a:cubicBezTo>
                <a:cubicBezTo>
                  <a:pt x="38035" y="62761"/>
                  <a:pt x="38035" y="62686"/>
                  <a:pt x="37997" y="62610"/>
                </a:cubicBezTo>
                <a:lnTo>
                  <a:pt x="37846" y="62535"/>
                </a:lnTo>
                <a:lnTo>
                  <a:pt x="37695" y="62535"/>
                </a:lnTo>
                <a:cubicBezTo>
                  <a:pt x="37676" y="62516"/>
                  <a:pt x="37648" y="62506"/>
                  <a:pt x="37610" y="62506"/>
                </a:cubicBezTo>
                <a:close/>
                <a:moveTo>
                  <a:pt x="51948" y="62535"/>
                </a:moveTo>
                <a:lnTo>
                  <a:pt x="51759" y="62648"/>
                </a:lnTo>
                <a:cubicBezTo>
                  <a:pt x="51759" y="62686"/>
                  <a:pt x="51759" y="62724"/>
                  <a:pt x="51721" y="62761"/>
                </a:cubicBezTo>
                <a:lnTo>
                  <a:pt x="51873" y="62913"/>
                </a:lnTo>
                <a:cubicBezTo>
                  <a:pt x="51873" y="62950"/>
                  <a:pt x="51873" y="63026"/>
                  <a:pt x="51873" y="63064"/>
                </a:cubicBezTo>
                <a:lnTo>
                  <a:pt x="52024" y="63177"/>
                </a:lnTo>
                <a:cubicBezTo>
                  <a:pt x="52251" y="63177"/>
                  <a:pt x="52629" y="63026"/>
                  <a:pt x="52629" y="62837"/>
                </a:cubicBezTo>
                <a:cubicBezTo>
                  <a:pt x="52629" y="62761"/>
                  <a:pt x="52591" y="62724"/>
                  <a:pt x="52553" y="62686"/>
                </a:cubicBezTo>
                <a:lnTo>
                  <a:pt x="52478" y="62686"/>
                </a:lnTo>
                <a:cubicBezTo>
                  <a:pt x="52478" y="62648"/>
                  <a:pt x="52478" y="62610"/>
                  <a:pt x="52402" y="62572"/>
                </a:cubicBezTo>
                <a:lnTo>
                  <a:pt x="52326" y="62535"/>
                </a:lnTo>
                <a:cubicBezTo>
                  <a:pt x="52213" y="62535"/>
                  <a:pt x="52137" y="62535"/>
                  <a:pt x="52062" y="62572"/>
                </a:cubicBezTo>
                <a:cubicBezTo>
                  <a:pt x="52024" y="62572"/>
                  <a:pt x="52024" y="62572"/>
                  <a:pt x="51948" y="62535"/>
                </a:cubicBezTo>
                <a:close/>
                <a:moveTo>
                  <a:pt x="70739" y="62837"/>
                </a:moveTo>
                <a:lnTo>
                  <a:pt x="70587" y="62913"/>
                </a:lnTo>
                <a:cubicBezTo>
                  <a:pt x="70512" y="62950"/>
                  <a:pt x="70398" y="63026"/>
                  <a:pt x="70474" y="63215"/>
                </a:cubicBezTo>
                <a:lnTo>
                  <a:pt x="70550" y="63291"/>
                </a:lnTo>
                <a:cubicBezTo>
                  <a:pt x="70625" y="63291"/>
                  <a:pt x="70701" y="63291"/>
                  <a:pt x="70776" y="63253"/>
                </a:cubicBezTo>
                <a:cubicBezTo>
                  <a:pt x="70852" y="63215"/>
                  <a:pt x="70928" y="63139"/>
                  <a:pt x="70928" y="63026"/>
                </a:cubicBezTo>
                <a:cubicBezTo>
                  <a:pt x="70928" y="62950"/>
                  <a:pt x="70852" y="62875"/>
                  <a:pt x="70739" y="62837"/>
                </a:cubicBezTo>
                <a:close/>
                <a:moveTo>
                  <a:pt x="39770" y="62166"/>
                </a:moveTo>
                <a:cubicBezTo>
                  <a:pt x="39736" y="62166"/>
                  <a:pt x="39699" y="62175"/>
                  <a:pt x="39661" y="62194"/>
                </a:cubicBezTo>
                <a:cubicBezTo>
                  <a:pt x="39510" y="62270"/>
                  <a:pt x="39434" y="62383"/>
                  <a:pt x="39510" y="62497"/>
                </a:cubicBezTo>
                <a:lnTo>
                  <a:pt x="39472" y="62497"/>
                </a:lnTo>
                <a:cubicBezTo>
                  <a:pt x="39434" y="62497"/>
                  <a:pt x="39396" y="62459"/>
                  <a:pt x="39396" y="62459"/>
                </a:cubicBezTo>
                <a:lnTo>
                  <a:pt x="39132" y="62459"/>
                </a:lnTo>
                <a:cubicBezTo>
                  <a:pt x="39132" y="62459"/>
                  <a:pt x="39094" y="62497"/>
                  <a:pt x="39094" y="62497"/>
                </a:cubicBezTo>
                <a:cubicBezTo>
                  <a:pt x="39056" y="62535"/>
                  <a:pt x="38942" y="62648"/>
                  <a:pt x="38980" y="62799"/>
                </a:cubicBezTo>
                <a:lnTo>
                  <a:pt x="39132" y="62875"/>
                </a:lnTo>
                <a:lnTo>
                  <a:pt x="39207" y="62875"/>
                </a:lnTo>
                <a:cubicBezTo>
                  <a:pt x="39245" y="62913"/>
                  <a:pt x="39245" y="62913"/>
                  <a:pt x="39283" y="62950"/>
                </a:cubicBezTo>
                <a:lnTo>
                  <a:pt x="39245" y="62950"/>
                </a:lnTo>
                <a:cubicBezTo>
                  <a:pt x="39283" y="62988"/>
                  <a:pt x="39283" y="63026"/>
                  <a:pt x="39283" y="63064"/>
                </a:cubicBezTo>
                <a:cubicBezTo>
                  <a:pt x="39321" y="63139"/>
                  <a:pt x="39396" y="63291"/>
                  <a:pt x="39585" y="63329"/>
                </a:cubicBezTo>
                <a:lnTo>
                  <a:pt x="39736" y="63291"/>
                </a:lnTo>
                <a:cubicBezTo>
                  <a:pt x="39774" y="63215"/>
                  <a:pt x="39774" y="63177"/>
                  <a:pt x="39774" y="63102"/>
                </a:cubicBezTo>
                <a:cubicBezTo>
                  <a:pt x="39774" y="63102"/>
                  <a:pt x="39812" y="63064"/>
                  <a:pt x="39812" y="63026"/>
                </a:cubicBezTo>
                <a:lnTo>
                  <a:pt x="39774" y="62913"/>
                </a:lnTo>
                <a:lnTo>
                  <a:pt x="39736" y="62913"/>
                </a:lnTo>
                <a:lnTo>
                  <a:pt x="39736" y="62648"/>
                </a:lnTo>
                <a:lnTo>
                  <a:pt x="39699" y="62572"/>
                </a:lnTo>
                <a:lnTo>
                  <a:pt x="39774" y="62572"/>
                </a:lnTo>
                <a:lnTo>
                  <a:pt x="39812" y="62535"/>
                </a:lnTo>
                <a:lnTo>
                  <a:pt x="39736" y="62459"/>
                </a:lnTo>
                <a:lnTo>
                  <a:pt x="39812" y="62497"/>
                </a:lnTo>
                <a:cubicBezTo>
                  <a:pt x="39812" y="62497"/>
                  <a:pt x="39850" y="62459"/>
                  <a:pt x="39850" y="62459"/>
                </a:cubicBezTo>
                <a:cubicBezTo>
                  <a:pt x="39888" y="62383"/>
                  <a:pt x="39925" y="62346"/>
                  <a:pt x="39925" y="62308"/>
                </a:cubicBezTo>
                <a:lnTo>
                  <a:pt x="39850" y="62194"/>
                </a:lnTo>
                <a:cubicBezTo>
                  <a:pt x="39831" y="62175"/>
                  <a:pt x="39803" y="62166"/>
                  <a:pt x="39770" y="62166"/>
                </a:cubicBezTo>
                <a:close/>
                <a:moveTo>
                  <a:pt x="80115" y="62837"/>
                </a:moveTo>
                <a:lnTo>
                  <a:pt x="80002" y="62913"/>
                </a:lnTo>
                <a:cubicBezTo>
                  <a:pt x="79926" y="62988"/>
                  <a:pt x="79888" y="63102"/>
                  <a:pt x="79926" y="63253"/>
                </a:cubicBezTo>
                <a:lnTo>
                  <a:pt x="80039" y="63329"/>
                </a:lnTo>
                <a:cubicBezTo>
                  <a:pt x="80068" y="63329"/>
                  <a:pt x="80108" y="63331"/>
                  <a:pt x="80153" y="63331"/>
                </a:cubicBezTo>
                <a:cubicBezTo>
                  <a:pt x="80287" y="63331"/>
                  <a:pt x="80465" y="63310"/>
                  <a:pt x="80493" y="63139"/>
                </a:cubicBezTo>
                <a:lnTo>
                  <a:pt x="80417" y="63026"/>
                </a:lnTo>
                <a:cubicBezTo>
                  <a:pt x="80417" y="63026"/>
                  <a:pt x="80380" y="62988"/>
                  <a:pt x="80380" y="62988"/>
                </a:cubicBezTo>
                <a:cubicBezTo>
                  <a:pt x="80342" y="62913"/>
                  <a:pt x="80266" y="62875"/>
                  <a:pt x="80115" y="62837"/>
                </a:cubicBezTo>
                <a:close/>
                <a:moveTo>
                  <a:pt x="42912" y="62950"/>
                </a:moveTo>
                <a:lnTo>
                  <a:pt x="42723" y="63102"/>
                </a:lnTo>
                <a:cubicBezTo>
                  <a:pt x="42837" y="63366"/>
                  <a:pt x="42988" y="63366"/>
                  <a:pt x="43026" y="63366"/>
                </a:cubicBezTo>
                <a:cubicBezTo>
                  <a:pt x="43101" y="63329"/>
                  <a:pt x="43177" y="63291"/>
                  <a:pt x="43177" y="63215"/>
                </a:cubicBezTo>
                <a:cubicBezTo>
                  <a:pt x="43177" y="63102"/>
                  <a:pt x="43064" y="63026"/>
                  <a:pt x="42912" y="62950"/>
                </a:cubicBezTo>
                <a:close/>
                <a:moveTo>
                  <a:pt x="681" y="63291"/>
                </a:moveTo>
                <a:cubicBezTo>
                  <a:pt x="566" y="63337"/>
                  <a:pt x="661" y="63411"/>
                  <a:pt x="736" y="63411"/>
                </a:cubicBezTo>
                <a:cubicBezTo>
                  <a:pt x="784" y="63411"/>
                  <a:pt x="824" y="63380"/>
                  <a:pt x="795" y="63291"/>
                </a:cubicBezTo>
                <a:close/>
                <a:moveTo>
                  <a:pt x="26859" y="63132"/>
                </a:moveTo>
                <a:cubicBezTo>
                  <a:pt x="26730" y="63132"/>
                  <a:pt x="26612" y="63230"/>
                  <a:pt x="26579" y="63329"/>
                </a:cubicBezTo>
                <a:lnTo>
                  <a:pt x="26731" y="63480"/>
                </a:lnTo>
                <a:lnTo>
                  <a:pt x="26957" y="63480"/>
                </a:lnTo>
                <a:lnTo>
                  <a:pt x="27109" y="63366"/>
                </a:lnTo>
                <a:cubicBezTo>
                  <a:pt x="27109" y="63177"/>
                  <a:pt x="26957" y="63139"/>
                  <a:pt x="26920" y="63139"/>
                </a:cubicBezTo>
                <a:cubicBezTo>
                  <a:pt x="26899" y="63134"/>
                  <a:pt x="26879" y="63132"/>
                  <a:pt x="26859" y="63132"/>
                </a:cubicBezTo>
                <a:close/>
                <a:moveTo>
                  <a:pt x="18715" y="63177"/>
                </a:moveTo>
                <a:lnTo>
                  <a:pt x="18526" y="63253"/>
                </a:lnTo>
                <a:cubicBezTo>
                  <a:pt x="18526" y="63291"/>
                  <a:pt x="18451" y="63329"/>
                  <a:pt x="18451" y="63404"/>
                </a:cubicBezTo>
                <a:lnTo>
                  <a:pt x="18489" y="63518"/>
                </a:lnTo>
                <a:cubicBezTo>
                  <a:pt x="18564" y="63593"/>
                  <a:pt x="18640" y="63593"/>
                  <a:pt x="18753" y="63593"/>
                </a:cubicBezTo>
                <a:cubicBezTo>
                  <a:pt x="18791" y="63593"/>
                  <a:pt x="18829" y="63555"/>
                  <a:pt x="18904" y="63555"/>
                </a:cubicBezTo>
                <a:lnTo>
                  <a:pt x="18980" y="63555"/>
                </a:lnTo>
                <a:lnTo>
                  <a:pt x="19093" y="63442"/>
                </a:lnTo>
                <a:lnTo>
                  <a:pt x="19093" y="63404"/>
                </a:lnTo>
                <a:cubicBezTo>
                  <a:pt x="19093" y="63215"/>
                  <a:pt x="18867" y="63177"/>
                  <a:pt x="18791" y="63177"/>
                </a:cubicBezTo>
                <a:close/>
                <a:moveTo>
                  <a:pt x="76145" y="63139"/>
                </a:moveTo>
                <a:cubicBezTo>
                  <a:pt x="75881" y="63139"/>
                  <a:pt x="75729" y="63215"/>
                  <a:pt x="75654" y="63442"/>
                </a:cubicBezTo>
                <a:lnTo>
                  <a:pt x="75729" y="63593"/>
                </a:lnTo>
                <a:cubicBezTo>
                  <a:pt x="75776" y="63609"/>
                  <a:pt x="75830" y="63618"/>
                  <a:pt x="75884" y="63618"/>
                </a:cubicBezTo>
                <a:cubicBezTo>
                  <a:pt x="75962" y="63618"/>
                  <a:pt x="76041" y="63600"/>
                  <a:pt x="76107" y="63555"/>
                </a:cubicBezTo>
                <a:cubicBezTo>
                  <a:pt x="76183" y="63555"/>
                  <a:pt x="76259" y="63480"/>
                  <a:pt x="76259" y="63291"/>
                </a:cubicBezTo>
                <a:cubicBezTo>
                  <a:pt x="76259" y="63291"/>
                  <a:pt x="76259" y="63291"/>
                  <a:pt x="76259" y="63253"/>
                </a:cubicBezTo>
                <a:lnTo>
                  <a:pt x="76145" y="63139"/>
                </a:lnTo>
                <a:close/>
                <a:moveTo>
                  <a:pt x="82383" y="63253"/>
                </a:moveTo>
                <a:cubicBezTo>
                  <a:pt x="82232" y="63253"/>
                  <a:pt x="82081" y="63329"/>
                  <a:pt x="82005" y="63404"/>
                </a:cubicBezTo>
                <a:lnTo>
                  <a:pt x="82081" y="63593"/>
                </a:lnTo>
                <a:cubicBezTo>
                  <a:pt x="82043" y="63593"/>
                  <a:pt x="82005" y="63555"/>
                  <a:pt x="82005" y="63518"/>
                </a:cubicBezTo>
                <a:cubicBezTo>
                  <a:pt x="82005" y="63480"/>
                  <a:pt x="82005" y="63480"/>
                  <a:pt x="82005" y="63480"/>
                </a:cubicBezTo>
                <a:lnTo>
                  <a:pt x="82005" y="63480"/>
                </a:lnTo>
                <a:cubicBezTo>
                  <a:pt x="81968" y="63518"/>
                  <a:pt x="81892" y="63631"/>
                  <a:pt x="82081" y="63744"/>
                </a:cubicBezTo>
                <a:lnTo>
                  <a:pt x="82270" y="63744"/>
                </a:lnTo>
                <a:cubicBezTo>
                  <a:pt x="82421" y="63707"/>
                  <a:pt x="82572" y="63707"/>
                  <a:pt x="82686" y="63631"/>
                </a:cubicBezTo>
                <a:lnTo>
                  <a:pt x="82610" y="63404"/>
                </a:lnTo>
                <a:lnTo>
                  <a:pt x="82610" y="63404"/>
                </a:lnTo>
                <a:cubicBezTo>
                  <a:pt x="82610" y="63404"/>
                  <a:pt x="82686" y="63442"/>
                  <a:pt x="82686" y="63518"/>
                </a:cubicBezTo>
                <a:cubicBezTo>
                  <a:pt x="82686" y="63518"/>
                  <a:pt x="82686" y="63518"/>
                  <a:pt x="82686" y="63480"/>
                </a:cubicBezTo>
                <a:lnTo>
                  <a:pt x="82686" y="63329"/>
                </a:lnTo>
                <a:cubicBezTo>
                  <a:pt x="82610" y="63291"/>
                  <a:pt x="82497" y="63253"/>
                  <a:pt x="82383" y="63253"/>
                </a:cubicBezTo>
                <a:close/>
                <a:moveTo>
                  <a:pt x="38149" y="63102"/>
                </a:moveTo>
                <a:lnTo>
                  <a:pt x="38073" y="63215"/>
                </a:lnTo>
                <a:lnTo>
                  <a:pt x="38035" y="63253"/>
                </a:lnTo>
                <a:cubicBezTo>
                  <a:pt x="38035" y="63253"/>
                  <a:pt x="38035" y="63215"/>
                  <a:pt x="38035" y="63215"/>
                </a:cubicBezTo>
                <a:lnTo>
                  <a:pt x="37922" y="63253"/>
                </a:lnTo>
                <a:cubicBezTo>
                  <a:pt x="37884" y="63366"/>
                  <a:pt x="37884" y="63404"/>
                  <a:pt x="37884" y="63442"/>
                </a:cubicBezTo>
                <a:cubicBezTo>
                  <a:pt x="37884" y="63555"/>
                  <a:pt x="37922" y="63593"/>
                  <a:pt x="37959" y="63669"/>
                </a:cubicBezTo>
                <a:lnTo>
                  <a:pt x="37959" y="63744"/>
                </a:lnTo>
                <a:lnTo>
                  <a:pt x="38111" y="63820"/>
                </a:lnTo>
                <a:cubicBezTo>
                  <a:pt x="38224" y="63820"/>
                  <a:pt x="38338" y="63782"/>
                  <a:pt x="38451" y="63707"/>
                </a:cubicBezTo>
                <a:cubicBezTo>
                  <a:pt x="38527" y="63631"/>
                  <a:pt x="38564" y="63555"/>
                  <a:pt x="38564" y="63442"/>
                </a:cubicBezTo>
                <a:cubicBezTo>
                  <a:pt x="38564" y="63291"/>
                  <a:pt x="38451" y="63102"/>
                  <a:pt x="38149" y="63102"/>
                </a:cubicBezTo>
                <a:close/>
                <a:moveTo>
                  <a:pt x="10584" y="63472"/>
                </a:moveTo>
                <a:cubicBezTo>
                  <a:pt x="10562" y="63472"/>
                  <a:pt x="10538" y="63474"/>
                  <a:pt x="10511" y="63480"/>
                </a:cubicBezTo>
                <a:lnTo>
                  <a:pt x="10360" y="63593"/>
                </a:lnTo>
                <a:cubicBezTo>
                  <a:pt x="10360" y="63744"/>
                  <a:pt x="10549" y="63933"/>
                  <a:pt x="10700" y="63933"/>
                </a:cubicBezTo>
                <a:cubicBezTo>
                  <a:pt x="10776" y="63933"/>
                  <a:pt x="10889" y="63896"/>
                  <a:pt x="10927" y="63782"/>
                </a:cubicBezTo>
                <a:lnTo>
                  <a:pt x="10889" y="63631"/>
                </a:lnTo>
                <a:cubicBezTo>
                  <a:pt x="10889" y="63631"/>
                  <a:pt x="10851" y="63631"/>
                  <a:pt x="10851" y="63593"/>
                </a:cubicBezTo>
                <a:cubicBezTo>
                  <a:pt x="10786" y="63561"/>
                  <a:pt x="10721" y="63472"/>
                  <a:pt x="10584" y="63472"/>
                </a:cubicBezTo>
                <a:close/>
                <a:moveTo>
                  <a:pt x="63744" y="63404"/>
                </a:moveTo>
                <a:cubicBezTo>
                  <a:pt x="63631" y="63404"/>
                  <a:pt x="63517" y="63404"/>
                  <a:pt x="63442" y="63442"/>
                </a:cubicBezTo>
                <a:cubicBezTo>
                  <a:pt x="63404" y="63480"/>
                  <a:pt x="63366" y="63555"/>
                  <a:pt x="63366" y="63593"/>
                </a:cubicBezTo>
                <a:cubicBezTo>
                  <a:pt x="63215" y="63669"/>
                  <a:pt x="63253" y="63744"/>
                  <a:pt x="63291" y="63858"/>
                </a:cubicBezTo>
                <a:lnTo>
                  <a:pt x="63328" y="63858"/>
                </a:lnTo>
                <a:cubicBezTo>
                  <a:pt x="63384" y="63913"/>
                  <a:pt x="63459" y="63948"/>
                  <a:pt x="63540" y="63948"/>
                </a:cubicBezTo>
                <a:cubicBezTo>
                  <a:pt x="63570" y="63948"/>
                  <a:pt x="63600" y="63944"/>
                  <a:pt x="63631" y="63933"/>
                </a:cubicBezTo>
                <a:cubicBezTo>
                  <a:pt x="63782" y="63858"/>
                  <a:pt x="63858" y="63707"/>
                  <a:pt x="63858" y="63555"/>
                </a:cubicBezTo>
                <a:lnTo>
                  <a:pt x="63858" y="63518"/>
                </a:lnTo>
                <a:lnTo>
                  <a:pt x="63744" y="63404"/>
                </a:lnTo>
                <a:close/>
                <a:moveTo>
                  <a:pt x="18640" y="63631"/>
                </a:moveTo>
                <a:cubicBezTo>
                  <a:pt x="18526" y="63631"/>
                  <a:pt x="18413" y="63669"/>
                  <a:pt x="18375" y="63820"/>
                </a:cubicBezTo>
                <a:lnTo>
                  <a:pt x="18489" y="63971"/>
                </a:lnTo>
                <a:cubicBezTo>
                  <a:pt x="18640" y="63971"/>
                  <a:pt x="18715" y="63971"/>
                  <a:pt x="18753" y="63933"/>
                </a:cubicBezTo>
                <a:lnTo>
                  <a:pt x="18829" y="63820"/>
                </a:lnTo>
                <a:cubicBezTo>
                  <a:pt x="18829" y="63707"/>
                  <a:pt x="18753" y="63631"/>
                  <a:pt x="18640" y="63631"/>
                </a:cubicBezTo>
                <a:close/>
                <a:moveTo>
                  <a:pt x="43782" y="63264"/>
                </a:moveTo>
                <a:cubicBezTo>
                  <a:pt x="43658" y="63264"/>
                  <a:pt x="43569" y="63352"/>
                  <a:pt x="43517" y="63404"/>
                </a:cubicBezTo>
                <a:cubicBezTo>
                  <a:pt x="43487" y="63374"/>
                  <a:pt x="43431" y="63318"/>
                  <a:pt x="43371" y="63318"/>
                </a:cubicBezTo>
                <a:cubicBezTo>
                  <a:pt x="43357" y="63318"/>
                  <a:pt x="43343" y="63321"/>
                  <a:pt x="43328" y="63329"/>
                </a:cubicBezTo>
                <a:cubicBezTo>
                  <a:pt x="43253" y="63329"/>
                  <a:pt x="43215" y="63366"/>
                  <a:pt x="43177" y="63442"/>
                </a:cubicBezTo>
                <a:cubicBezTo>
                  <a:pt x="43139" y="63480"/>
                  <a:pt x="43139" y="63480"/>
                  <a:pt x="43139" y="63518"/>
                </a:cubicBezTo>
                <a:lnTo>
                  <a:pt x="43177" y="63518"/>
                </a:lnTo>
                <a:lnTo>
                  <a:pt x="43177" y="63555"/>
                </a:lnTo>
                <a:cubicBezTo>
                  <a:pt x="43064" y="63555"/>
                  <a:pt x="42950" y="63593"/>
                  <a:pt x="42912" y="63744"/>
                </a:cubicBezTo>
                <a:lnTo>
                  <a:pt x="42988" y="63971"/>
                </a:lnTo>
                <a:cubicBezTo>
                  <a:pt x="43064" y="63971"/>
                  <a:pt x="43177" y="63933"/>
                  <a:pt x="43215" y="63896"/>
                </a:cubicBezTo>
                <a:cubicBezTo>
                  <a:pt x="43253" y="63858"/>
                  <a:pt x="43290" y="63820"/>
                  <a:pt x="43290" y="63707"/>
                </a:cubicBezTo>
                <a:cubicBezTo>
                  <a:pt x="43316" y="63719"/>
                  <a:pt x="43337" y="63723"/>
                  <a:pt x="43355" y="63723"/>
                </a:cubicBezTo>
                <a:cubicBezTo>
                  <a:pt x="43391" y="63723"/>
                  <a:pt x="43416" y="63707"/>
                  <a:pt x="43442" y="63707"/>
                </a:cubicBezTo>
                <a:cubicBezTo>
                  <a:pt x="43479" y="63707"/>
                  <a:pt x="43479" y="63707"/>
                  <a:pt x="43517" y="63744"/>
                </a:cubicBezTo>
                <a:lnTo>
                  <a:pt x="43706" y="63669"/>
                </a:lnTo>
                <a:cubicBezTo>
                  <a:pt x="43744" y="63631"/>
                  <a:pt x="43744" y="63593"/>
                  <a:pt x="43782" y="63593"/>
                </a:cubicBezTo>
                <a:cubicBezTo>
                  <a:pt x="43820" y="63593"/>
                  <a:pt x="44009" y="63593"/>
                  <a:pt x="44009" y="63442"/>
                </a:cubicBezTo>
                <a:lnTo>
                  <a:pt x="43971" y="63329"/>
                </a:lnTo>
                <a:cubicBezTo>
                  <a:pt x="43901" y="63282"/>
                  <a:pt x="43837" y="63264"/>
                  <a:pt x="43782" y="63264"/>
                </a:cubicBezTo>
                <a:close/>
                <a:moveTo>
                  <a:pt x="68470" y="63518"/>
                </a:moveTo>
                <a:lnTo>
                  <a:pt x="68319" y="63555"/>
                </a:lnTo>
                <a:cubicBezTo>
                  <a:pt x="68281" y="63593"/>
                  <a:pt x="68281" y="63593"/>
                  <a:pt x="68243" y="63593"/>
                </a:cubicBezTo>
                <a:cubicBezTo>
                  <a:pt x="68206" y="63669"/>
                  <a:pt x="68130" y="63707"/>
                  <a:pt x="68092" y="63820"/>
                </a:cubicBezTo>
                <a:lnTo>
                  <a:pt x="68206" y="63971"/>
                </a:lnTo>
                <a:cubicBezTo>
                  <a:pt x="68281" y="63971"/>
                  <a:pt x="68395" y="63933"/>
                  <a:pt x="68470" y="63896"/>
                </a:cubicBezTo>
                <a:cubicBezTo>
                  <a:pt x="68546" y="63820"/>
                  <a:pt x="68621" y="63744"/>
                  <a:pt x="68621" y="63707"/>
                </a:cubicBezTo>
                <a:cubicBezTo>
                  <a:pt x="68621" y="63631"/>
                  <a:pt x="68546" y="63555"/>
                  <a:pt x="68470" y="63518"/>
                </a:cubicBezTo>
                <a:close/>
                <a:moveTo>
                  <a:pt x="78187" y="63555"/>
                </a:moveTo>
                <a:lnTo>
                  <a:pt x="78073" y="63593"/>
                </a:lnTo>
                <a:cubicBezTo>
                  <a:pt x="78073" y="63631"/>
                  <a:pt x="78036" y="63631"/>
                  <a:pt x="78036" y="63631"/>
                </a:cubicBezTo>
                <a:cubicBezTo>
                  <a:pt x="77960" y="63669"/>
                  <a:pt x="77884" y="63744"/>
                  <a:pt x="77884" y="63820"/>
                </a:cubicBezTo>
                <a:cubicBezTo>
                  <a:pt x="77884" y="63896"/>
                  <a:pt x="77960" y="63971"/>
                  <a:pt x="78073" y="64009"/>
                </a:cubicBezTo>
                <a:lnTo>
                  <a:pt x="78262" y="63896"/>
                </a:lnTo>
                <a:cubicBezTo>
                  <a:pt x="78262" y="63896"/>
                  <a:pt x="78262" y="63896"/>
                  <a:pt x="78300" y="63858"/>
                </a:cubicBezTo>
                <a:cubicBezTo>
                  <a:pt x="78338" y="63820"/>
                  <a:pt x="78376" y="63782"/>
                  <a:pt x="78376" y="63707"/>
                </a:cubicBezTo>
                <a:cubicBezTo>
                  <a:pt x="78376" y="63669"/>
                  <a:pt x="78338" y="63593"/>
                  <a:pt x="78187" y="63555"/>
                </a:cubicBezTo>
                <a:close/>
                <a:moveTo>
                  <a:pt x="40606" y="63669"/>
                </a:moveTo>
                <a:lnTo>
                  <a:pt x="40493" y="63782"/>
                </a:lnTo>
                <a:cubicBezTo>
                  <a:pt x="40455" y="63820"/>
                  <a:pt x="40417" y="63858"/>
                  <a:pt x="40379" y="63896"/>
                </a:cubicBezTo>
                <a:lnTo>
                  <a:pt x="40530" y="64047"/>
                </a:lnTo>
                <a:lnTo>
                  <a:pt x="40682" y="64047"/>
                </a:lnTo>
                <a:lnTo>
                  <a:pt x="40833" y="63933"/>
                </a:lnTo>
                <a:lnTo>
                  <a:pt x="40833" y="63858"/>
                </a:lnTo>
                <a:lnTo>
                  <a:pt x="40833" y="63820"/>
                </a:lnTo>
                <a:cubicBezTo>
                  <a:pt x="40833" y="63820"/>
                  <a:pt x="40833" y="63744"/>
                  <a:pt x="40757" y="63707"/>
                </a:cubicBezTo>
                <a:cubicBezTo>
                  <a:pt x="40719" y="63669"/>
                  <a:pt x="40682" y="63669"/>
                  <a:pt x="40606" y="63669"/>
                </a:cubicBezTo>
                <a:close/>
                <a:moveTo>
                  <a:pt x="49982" y="63669"/>
                </a:moveTo>
                <a:cubicBezTo>
                  <a:pt x="49907" y="63669"/>
                  <a:pt x="49680" y="63707"/>
                  <a:pt x="49604" y="63858"/>
                </a:cubicBezTo>
                <a:lnTo>
                  <a:pt x="49642" y="63971"/>
                </a:lnTo>
                <a:cubicBezTo>
                  <a:pt x="49697" y="64027"/>
                  <a:pt x="49773" y="64062"/>
                  <a:pt x="49854" y="64062"/>
                </a:cubicBezTo>
                <a:cubicBezTo>
                  <a:pt x="49884" y="64062"/>
                  <a:pt x="49914" y="64057"/>
                  <a:pt x="49944" y="64047"/>
                </a:cubicBezTo>
                <a:cubicBezTo>
                  <a:pt x="50058" y="64009"/>
                  <a:pt x="50134" y="63933"/>
                  <a:pt x="50134" y="63820"/>
                </a:cubicBezTo>
                <a:cubicBezTo>
                  <a:pt x="50134" y="63820"/>
                  <a:pt x="50096" y="63782"/>
                  <a:pt x="50096" y="63782"/>
                </a:cubicBezTo>
                <a:lnTo>
                  <a:pt x="49982" y="63669"/>
                </a:lnTo>
                <a:close/>
                <a:moveTo>
                  <a:pt x="45748" y="63707"/>
                </a:moveTo>
                <a:cubicBezTo>
                  <a:pt x="45672" y="63744"/>
                  <a:pt x="45483" y="63744"/>
                  <a:pt x="45408" y="63896"/>
                </a:cubicBezTo>
                <a:lnTo>
                  <a:pt x="45521" y="64047"/>
                </a:lnTo>
                <a:lnTo>
                  <a:pt x="45597" y="64047"/>
                </a:lnTo>
                <a:cubicBezTo>
                  <a:pt x="45628" y="64063"/>
                  <a:pt x="45666" y="64072"/>
                  <a:pt x="45705" y="64072"/>
                </a:cubicBezTo>
                <a:cubicBezTo>
                  <a:pt x="45760" y="64072"/>
                  <a:pt x="45817" y="64053"/>
                  <a:pt x="45861" y="64009"/>
                </a:cubicBezTo>
                <a:cubicBezTo>
                  <a:pt x="45899" y="63971"/>
                  <a:pt x="45899" y="63933"/>
                  <a:pt x="45899" y="63896"/>
                </a:cubicBezTo>
                <a:cubicBezTo>
                  <a:pt x="45899" y="63858"/>
                  <a:pt x="45899" y="63820"/>
                  <a:pt x="45899" y="63820"/>
                </a:cubicBezTo>
                <a:lnTo>
                  <a:pt x="45748" y="63707"/>
                </a:lnTo>
                <a:close/>
                <a:moveTo>
                  <a:pt x="23517" y="63858"/>
                </a:moveTo>
                <a:cubicBezTo>
                  <a:pt x="23517" y="63858"/>
                  <a:pt x="23517" y="63858"/>
                  <a:pt x="23517" y="63896"/>
                </a:cubicBezTo>
                <a:lnTo>
                  <a:pt x="23366" y="63896"/>
                </a:lnTo>
                <a:cubicBezTo>
                  <a:pt x="23366" y="64009"/>
                  <a:pt x="23479" y="64122"/>
                  <a:pt x="23630" y="64122"/>
                </a:cubicBezTo>
                <a:cubicBezTo>
                  <a:pt x="23782" y="64122"/>
                  <a:pt x="23895" y="64009"/>
                  <a:pt x="23895" y="63896"/>
                </a:cubicBezTo>
                <a:lnTo>
                  <a:pt x="23744" y="63896"/>
                </a:lnTo>
                <a:cubicBezTo>
                  <a:pt x="23744" y="63858"/>
                  <a:pt x="23782" y="63858"/>
                  <a:pt x="23744" y="63858"/>
                </a:cubicBezTo>
                <a:close/>
                <a:moveTo>
                  <a:pt x="16749" y="63820"/>
                </a:moveTo>
                <a:cubicBezTo>
                  <a:pt x="16674" y="63820"/>
                  <a:pt x="16560" y="63858"/>
                  <a:pt x="16523" y="64047"/>
                </a:cubicBezTo>
                <a:lnTo>
                  <a:pt x="16636" y="64160"/>
                </a:lnTo>
                <a:cubicBezTo>
                  <a:pt x="16749" y="64160"/>
                  <a:pt x="16825" y="64160"/>
                  <a:pt x="16901" y="64122"/>
                </a:cubicBezTo>
                <a:lnTo>
                  <a:pt x="16976" y="64009"/>
                </a:lnTo>
                <a:cubicBezTo>
                  <a:pt x="16976" y="63933"/>
                  <a:pt x="16863" y="63858"/>
                  <a:pt x="16749" y="63820"/>
                </a:cubicBezTo>
                <a:close/>
                <a:moveTo>
                  <a:pt x="75162" y="63669"/>
                </a:moveTo>
                <a:cubicBezTo>
                  <a:pt x="74898" y="63669"/>
                  <a:pt x="74784" y="63820"/>
                  <a:pt x="74784" y="64047"/>
                </a:cubicBezTo>
                <a:lnTo>
                  <a:pt x="74935" y="64160"/>
                </a:lnTo>
                <a:lnTo>
                  <a:pt x="75011" y="64160"/>
                </a:lnTo>
                <a:cubicBezTo>
                  <a:pt x="75087" y="64160"/>
                  <a:pt x="75276" y="64160"/>
                  <a:pt x="75313" y="64009"/>
                </a:cubicBezTo>
                <a:lnTo>
                  <a:pt x="75276" y="63971"/>
                </a:lnTo>
                <a:cubicBezTo>
                  <a:pt x="75313" y="63933"/>
                  <a:pt x="75313" y="63896"/>
                  <a:pt x="75313" y="63858"/>
                </a:cubicBezTo>
                <a:cubicBezTo>
                  <a:pt x="75313" y="63820"/>
                  <a:pt x="75313" y="63782"/>
                  <a:pt x="75276" y="63744"/>
                </a:cubicBezTo>
                <a:lnTo>
                  <a:pt x="75162" y="63669"/>
                </a:lnTo>
                <a:close/>
                <a:moveTo>
                  <a:pt x="22572" y="63782"/>
                </a:moveTo>
                <a:cubicBezTo>
                  <a:pt x="22458" y="63782"/>
                  <a:pt x="22383" y="63782"/>
                  <a:pt x="22345" y="63820"/>
                </a:cubicBezTo>
                <a:cubicBezTo>
                  <a:pt x="22269" y="63896"/>
                  <a:pt x="22232" y="63971"/>
                  <a:pt x="22232" y="64122"/>
                </a:cubicBezTo>
                <a:lnTo>
                  <a:pt x="22345" y="64198"/>
                </a:lnTo>
                <a:cubicBezTo>
                  <a:pt x="22402" y="64217"/>
                  <a:pt x="22449" y="64226"/>
                  <a:pt x="22491" y="64226"/>
                </a:cubicBezTo>
                <a:cubicBezTo>
                  <a:pt x="22534" y="64226"/>
                  <a:pt x="22572" y="64217"/>
                  <a:pt x="22610" y="64198"/>
                </a:cubicBezTo>
                <a:cubicBezTo>
                  <a:pt x="22685" y="64122"/>
                  <a:pt x="22685" y="64009"/>
                  <a:pt x="22685" y="63971"/>
                </a:cubicBezTo>
                <a:cubicBezTo>
                  <a:pt x="22685" y="63933"/>
                  <a:pt x="22685" y="63933"/>
                  <a:pt x="22685" y="63896"/>
                </a:cubicBezTo>
                <a:lnTo>
                  <a:pt x="22572" y="63782"/>
                </a:lnTo>
                <a:close/>
                <a:moveTo>
                  <a:pt x="69226" y="63896"/>
                </a:moveTo>
                <a:cubicBezTo>
                  <a:pt x="69151" y="63896"/>
                  <a:pt x="69075" y="63933"/>
                  <a:pt x="69037" y="63971"/>
                </a:cubicBezTo>
                <a:lnTo>
                  <a:pt x="68886" y="64009"/>
                </a:lnTo>
                <a:cubicBezTo>
                  <a:pt x="68886" y="64198"/>
                  <a:pt x="69037" y="64236"/>
                  <a:pt x="69075" y="64236"/>
                </a:cubicBezTo>
                <a:cubicBezTo>
                  <a:pt x="69095" y="64241"/>
                  <a:pt x="69114" y="64243"/>
                  <a:pt x="69133" y="64243"/>
                </a:cubicBezTo>
                <a:cubicBezTo>
                  <a:pt x="69255" y="64243"/>
                  <a:pt x="69345" y="64140"/>
                  <a:pt x="69378" y="64009"/>
                </a:cubicBezTo>
                <a:lnTo>
                  <a:pt x="69226" y="63896"/>
                </a:lnTo>
                <a:close/>
                <a:moveTo>
                  <a:pt x="41953" y="63464"/>
                </a:moveTo>
                <a:cubicBezTo>
                  <a:pt x="41888" y="63464"/>
                  <a:pt x="41843" y="63491"/>
                  <a:pt x="41816" y="63518"/>
                </a:cubicBezTo>
                <a:cubicBezTo>
                  <a:pt x="41778" y="63555"/>
                  <a:pt x="41740" y="63631"/>
                  <a:pt x="41778" y="63744"/>
                </a:cubicBezTo>
                <a:lnTo>
                  <a:pt x="41854" y="63820"/>
                </a:lnTo>
                <a:cubicBezTo>
                  <a:pt x="41816" y="63820"/>
                  <a:pt x="41778" y="63820"/>
                  <a:pt x="41778" y="63858"/>
                </a:cubicBezTo>
                <a:cubicBezTo>
                  <a:pt x="41665" y="63896"/>
                  <a:pt x="41665" y="63971"/>
                  <a:pt x="41627" y="64009"/>
                </a:cubicBezTo>
                <a:cubicBezTo>
                  <a:pt x="41627" y="64023"/>
                  <a:pt x="41627" y="64037"/>
                  <a:pt x="41627" y="64047"/>
                </a:cubicBezTo>
                <a:lnTo>
                  <a:pt x="41740" y="64274"/>
                </a:lnTo>
                <a:cubicBezTo>
                  <a:pt x="41967" y="64274"/>
                  <a:pt x="42081" y="64160"/>
                  <a:pt x="42081" y="63933"/>
                </a:cubicBezTo>
                <a:lnTo>
                  <a:pt x="42005" y="63858"/>
                </a:lnTo>
                <a:lnTo>
                  <a:pt x="42156" y="63744"/>
                </a:lnTo>
                <a:lnTo>
                  <a:pt x="42156" y="63593"/>
                </a:lnTo>
                <a:lnTo>
                  <a:pt x="42043" y="63480"/>
                </a:lnTo>
                <a:cubicBezTo>
                  <a:pt x="42009" y="63469"/>
                  <a:pt x="41980" y="63464"/>
                  <a:pt x="41953" y="63464"/>
                </a:cubicBezTo>
                <a:close/>
                <a:moveTo>
                  <a:pt x="66498" y="63919"/>
                </a:moveTo>
                <a:cubicBezTo>
                  <a:pt x="66391" y="63919"/>
                  <a:pt x="66295" y="63954"/>
                  <a:pt x="66240" y="64009"/>
                </a:cubicBezTo>
                <a:lnTo>
                  <a:pt x="66164" y="64085"/>
                </a:lnTo>
                <a:lnTo>
                  <a:pt x="66164" y="64236"/>
                </a:lnTo>
                <a:lnTo>
                  <a:pt x="66277" y="64387"/>
                </a:lnTo>
                <a:cubicBezTo>
                  <a:pt x="66429" y="64387"/>
                  <a:pt x="66542" y="64349"/>
                  <a:pt x="66618" y="64312"/>
                </a:cubicBezTo>
                <a:cubicBezTo>
                  <a:pt x="66693" y="64236"/>
                  <a:pt x="66731" y="64160"/>
                  <a:pt x="66731" y="64047"/>
                </a:cubicBezTo>
                <a:lnTo>
                  <a:pt x="66618" y="63933"/>
                </a:lnTo>
                <a:cubicBezTo>
                  <a:pt x="66577" y="63923"/>
                  <a:pt x="66537" y="63919"/>
                  <a:pt x="66498" y="63919"/>
                </a:cubicBezTo>
                <a:close/>
                <a:moveTo>
                  <a:pt x="23215" y="64085"/>
                </a:moveTo>
                <a:cubicBezTo>
                  <a:pt x="23101" y="64085"/>
                  <a:pt x="22950" y="64085"/>
                  <a:pt x="22836" y="64160"/>
                </a:cubicBezTo>
                <a:cubicBezTo>
                  <a:pt x="22799" y="64198"/>
                  <a:pt x="22761" y="64236"/>
                  <a:pt x="22799" y="64387"/>
                </a:cubicBezTo>
                <a:lnTo>
                  <a:pt x="22950" y="64463"/>
                </a:lnTo>
                <a:cubicBezTo>
                  <a:pt x="23101" y="64463"/>
                  <a:pt x="23404" y="64463"/>
                  <a:pt x="23404" y="64198"/>
                </a:cubicBezTo>
                <a:lnTo>
                  <a:pt x="23290" y="64085"/>
                </a:lnTo>
                <a:close/>
                <a:moveTo>
                  <a:pt x="57158" y="64031"/>
                </a:moveTo>
                <a:cubicBezTo>
                  <a:pt x="57122" y="64031"/>
                  <a:pt x="57086" y="64036"/>
                  <a:pt x="57052" y="64047"/>
                </a:cubicBezTo>
                <a:cubicBezTo>
                  <a:pt x="57015" y="64047"/>
                  <a:pt x="56939" y="64122"/>
                  <a:pt x="56939" y="64198"/>
                </a:cubicBezTo>
                <a:lnTo>
                  <a:pt x="56977" y="64236"/>
                </a:lnTo>
                <a:cubicBezTo>
                  <a:pt x="56901" y="64274"/>
                  <a:pt x="56901" y="64312"/>
                  <a:pt x="56901" y="64349"/>
                </a:cubicBezTo>
                <a:lnTo>
                  <a:pt x="57015" y="64463"/>
                </a:lnTo>
                <a:lnTo>
                  <a:pt x="57279" y="64463"/>
                </a:lnTo>
                <a:lnTo>
                  <a:pt x="57393" y="64349"/>
                </a:lnTo>
                <a:cubicBezTo>
                  <a:pt x="57393" y="64312"/>
                  <a:pt x="57430" y="64312"/>
                  <a:pt x="57430" y="64274"/>
                </a:cubicBezTo>
                <a:lnTo>
                  <a:pt x="57355" y="64085"/>
                </a:lnTo>
                <a:cubicBezTo>
                  <a:pt x="57328" y="64058"/>
                  <a:pt x="57245" y="64031"/>
                  <a:pt x="57158" y="64031"/>
                </a:cubicBezTo>
                <a:close/>
                <a:moveTo>
                  <a:pt x="42912" y="64122"/>
                </a:moveTo>
                <a:lnTo>
                  <a:pt x="42685" y="64198"/>
                </a:lnTo>
                <a:lnTo>
                  <a:pt x="42610" y="64236"/>
                </a:lnTo>
                <a:lnTo>
                  <a:pt x="42610" y="64349"/>
                </a:lnTo>
                <a:lnTo>
                  <a:pt x="42837" y="64463"/>
                </a:lnTo>
                <a:cubicBezTo>
                  <a:pt x="42874" y="64501"/>
                  <a:pt x="42950" y="64538"/>
                  <a:pt x="43064" y="64538"/>
                </a:cubicBezTo>
                <a:lnTo>
                  <a:pt x="43177" y="64425"/>
                </a:lnTo>
                <a:lnTo>
                  <a:pt x="43177" y="64387"/>
                </a:lnTo>
                <a:cubicBezTo>
                  <a:pt x="43177" y="64236"/>
                  <a:pt x="43026" y="64198"/>
                  <a:pt x="42950" y="64160"/>
                </a:cubicBezTo>
                <a:cubicBezTo>
                  <a:pt x="42950" y="64160"/>
                  <a:pt x="42912" y="64122"/>
                  <a:pt x="42912" y="64122"/>
                </a:cubicBezTo>
                <a:close/>
                <a:moveTo>
                  <a:pt x="56035" y="63568"/>
                </a:moveTo>
                <a:cubicBezTo>
                  <a:pt x="55993" y="63568"/>
                  <a:pt x="55943" y="63577"/>
                  <a:pt x="55880" y="63593"/>
                </a:cubicBezTo>
                <a:cubicBezTo>
                  <a:pt x="55767" y="63593"/>
                  <a:pt x="55767" y="63669"/>
                  <a:pt x="55767" y="63707"/>
                </a:cubicBezTo>
                <a:cubicBezTo>
                  <a:pt x="55767" y="63782"/>
                  <a:pt x="55805" y="63820"/>
                  <a:pt x="55842" y="63858"/>
                </a:cubicBezTo>
                <a:cubicBezTo>
                  <a:pt x="55767" y="63933"/>
                  <a:pt x="55691" y="64047"/>
                  <a:pt x="55691" y="64160"/>
                </a:cubicBezTo>
                <a:cubicBezTo>
                  <a:pt x="55691" y="64387"/>
                  <a:pt x="55880" y="64614"/>
                  <a:pt x="56032" y="64727"/>
                </a:cubicBezTo>
                <a:lnTo>
                  <a:pt x="56145" y="64727"/>
                </a:lnTo>
                <a:cubicBezTo>
                  <a:pt x="56372" y="64727"/>
                  <a:pt x="56788" y="64727"/>
                  <a:pt x="56788" y="64425"/>
                </a:cubicBezTo>
                <a:lnTo>
                  <a:pt x="56712" y="64312"/>
                </a:lnTo>
                <a:cubicBezTo>
                  <a:pt x="56674" y="64274"/>
                  <a:pt x="56636" y="64274"/>
                  <a:pt x="56599" y="64274"/>
                </a:cubicBezTo>
                <a:lnTo>
                  <a:pt x="56674" y="64198"/>
                </a:lnTo>
                <a:cubicBezTo>
                  <a:pt x="56674" y="64122"/>
                  <a:pt x="56674" y="64085"/>
                  <a:pt x="56674" y="64047"/>
                </a:cubicBezTo>
                <a:cubicBezTo>
                  <a:pt x="56674" y="63896"/>
                  <a:pt x="56674" y="63820"/>
                  <a:pt x="56523" y="63669"/>
                </a:cubicBezTo>
                <a:lnTo>
                  <a:pt x="56447" y="63631"/>
                </a:lnTo>
                <a:cubicBezTo>
                  <a:pt x="56410" y="63618"/>
                  <a:pt x="56376" y="63614"/>
                  <a:pt x="56345" y="63614"/>
                </a:cubicBezTo>
                <a:cubicBezTo>
                  <a:pt x="56284" y="63614"/>
                  <a:pt x="56233" y="63631"/>
                  <a:pt x="56183" y="63631"/>
                </a:cubicBezTo>
                <a:cubicBezTo>
                  <a:pt x="56138" y="63587"/>
                  <a:pt x="56094" y="63568"/>
                  <a:pt x="56035" y="63568"/>
                </a:cubicBezTo>
                <a:close/>
                <a:moveTo>
                  <a:pt x="72969" y="64236"/>
                </a:moveTo>
                <a:cubicBezTo>
                  <a:pt x="72856" y="64236"/>
                  <a:pt x="72780" y="64236"/>
                  <a:pt x="72705" y="64274"/>
                </a:cubicBezTo>
                <a:cubicBezTo>
                  <a:pt x="72629" y="64349"/>
                  <a:pt x="72629" y="64463"/>
                  <a:pt x="72629" y="64538"/>
                </a:cubicBezTo>
                <a:lnTo>
                  <a:pt x="72629" y="64652"/>
                </a:lnTo>
                <a:lnTo>
                  <a:pt x="72705" y="64765"/>
                </a:lnTo>
                <a:cubicBezTo>
                  <a:pt x="72752" y="64781"/>
                  <a:pt x="72799" y="64790"/>
                  <a:pt x="72843" y="64790"/>
                </a:cubicBezTo>
                <a:cubicBezTo>
                  <a:pt x="72906" y="64790"/>
                  <a:pt x="72963" y="64772"/>
                  <a:pt x="73007" y="64727"/>
                </a:cubicBezTo>
                <a:cubicBezTo>
                  <a:pt x="73083" y="64690"/>
                  <a:pt x="73121" y="64614"/>
                  <a:pt x="73121" y="64501"/>
                </a:cubicBezTo>
                <a:cubicBezTo>
                  <a:pt x="73121" y="64425"/>
                  <a:pt x="73083" y="64349"/>
                  <a:pt x="73045" y="64274"/>
                </a:cubicBezTo>
                <a:lnTo>
                  <a:pt x="72969" y="64236"/>
                </a:lnTo>
                <a:close/>
                <a:moveTo>
                  <a:pt x="44207" y="64321"/>
                </a:moveTo>
                <a:cubicBezTo>
                  <a:pt x="44141" y="64321"/>
                  <a:pt x="44084" y="64330"/>
                  <a:pt x="44047" y="64349"/>
                </a:cubicBezTo>
                <a:cubicBezTo>
                  <a:pt x="43971" y="64387"/>
                  <a:pt x="43895" y="64463"/>
                  <a:pt x="43857" y="64614"/>
                </a:cubicBezTo>
                <a:lnTo>
                  <a:pt x="43895" y="64690"/>
                </a:lnTo>
                <a:cubicBezTo>
                  <a:pt x="43971" y="64765"/>
                  <a:pt x="44047" y="64803"/>
                  <a:pt x="44084" y="64841"/>
                </a:cubicBezTo>
                <a:lnTo>
                  <a:pt x="44273" y="64841"/>
                </a:lnTo>
                <a:cubicBezTo>
                  <a:pt x="44311" y="64841"/>
                  <a:pt x="44311" y="64841"/>
                  <a:pt x="44349" y="64803"/>
                </a:cubicBezTo>
                <a:cubicBezTo>
                  <a:pt x="44425" y="64765"/>
                  <a:pt x="44538" y="64690"/>
                  <a:pt x="44538" y="64538"/>
                </a:cubicBezTo>
                <a:cubicBezTo>
                  <a:pt x="44538" y="64501"/>
                  <a:pt x="44500" y="64463"/>
                  <a:pt x="44500" y="64425"/>
                </a:cubicBezTo>
                <a:lnTo>
                  <a:pt x="44425" y="64349"/>
                </a:lnTo>
                <a:cubicBezTo>
                  <a:pt x="44349" y="64330"/>
                  <a:pt x="44273" y="64321"/>
                  <a:pt x="44207" y="64321"/>
                </a:cubicBezTo>
                <a:close/>
                <a:moveTo>
                  <a:pt x="71041" y="64652"/>
                </a:moveTo>
                <a:lnTo>
                  <a:pt x="70928" y="64765"/>
                </a:lnTo>
                <a:lnTo>
                  <a:pt x="70928" y="64879"/>
                </a:lnTo>
                <a:lnTo>
                  <a:pt x="71079" y="64992"/>
                </a:lnTo>
                <a:cubicBezTo>
                  <a:pt x="71079" y="65019"/>
                  <a:pt x="71117" y="65046"/>
                  <a:pt x="71179" y="65046"/>
                </a:cubicBezTo>
                <a:cubicBezTo>
                  <a:pt x="71205" y="65046"/>
                  <a:pt x="71235" y="65041"/>
                  <a:pt x="71268" y="65030"/>
                </a:cubicBezTo>
                <a:lnTo>
                  <a:pt x="71381" y="64916"/>
                </a:lnTo>
                <a:lnTo>
                  <a:pt x="71381" y="64841"/>
                </a:lnTo>
                <a:lnTo>
                  <a:pt x="71268" y="64690"/>
                </a:lnTo>
                <a:cubicBezTo>
                  <a:pt x="71230" y="64690"/>
                  <a:pt x="71155" y="64652"/>
                  <a:pt x="71041" y="64652"/>
                </a:cubicBezTo>
                <a:close/>
                <a:moveTo>
                  <a:pt x="568" y="64501"/>
                </a:moveTo>
                <a:cubicBezTo>
                  <a:pt x="341" y="64501"/>
                  <a:pt x="265" y="64614"/>
                  <a:pt x="265" y="64727"/>
                </a:cubicBezTo>
                <a:cubicBezTo>
                  <a:pt x="265" y="64841"/>
                  <a:pt x="341" y="64954"/>
                  <a:pt x="454" y="65030"/>
                </a:cubicBezTo>
                <a:cubicBezTo>
                  <a:pt x="530" y="65105"/>
                  <a:pt x="643" y="65105"/>
                  <a:pt x="795" y="65105"/>
                </a:cubicBezTo>
                <a:lnTo>
                  <a:pt x="870" y="64954"/>
                </a:lnTo>
                <a:cubicBezTo>
                  <a:pt x="870" y="64879"/>
                  <a:pt x="870" y="64841"/>
                  <a:pt x="870" y="64803"/>
                </a:cubicBezTo>
                <a:cubicBezTo>
                  <a:pt x="870" y="64765"/>
                  <a:pt x="870" y="64690"/>
                  <a:pt x="757" y="64614"/>
                </a:cubicBezTo>
                <a:lnTo>
                  <a:pt x="681" y="64652"/>
                </a:lnTo>
                <a:lnTo>
                  <a:pt x="568" y="64501"/>
                </a:lnTo>
                <a:close/>
                <a:moveTo>
                  <a:pt x="40115" y="64690"/>
                </a:moveTo>
                <a:lnTo>
                  <a:pt x="40001" y="64803"/>
                </a:lnTo>
                <a:cubicBezTo>
                  <a:pt x="40001" y="64841"/>
                  <a:pt x="39963" y="64879"/>
                  <a:pt x="39963" y="64954"/>
                </a:cubicBezTo>
                <a:lnTo>
                  <a:pt x="39963" y="64992"/>
                </a:lnTo>
                <a:lnTo>
                  <a:pt x="40001" y="65068"/>
                </a:lnTo>
                <a:cubicBezTo>
                  <a:pt x="40077" y="65105"/>
                  <a:pt x="40190" y="65105"/>
                  <a:pt x="40228" y="65105"/>
                </a:cubicBezTo>
                <a:cubicBezTo>
                  <a:pt x="40304" y="65068"/>
                  <a:pt x="40379" y="64992"/>
                  <a:pt x="40379" y="64879"/>
                </a:cubicBezTo>
                <a:cubicBezTo>
                  <a:pt x="40379" y="64841"/>
                  <a:pt x="40341" y="64765"/>
                  <a:pt x="40266" y="64727"/>
                </a:cubicBezTo>
                <a:cubicBezTo>
                  <a:pt x="40228" y="64727"/>
                  <a:pt x="40190" y="64690"/>
                  <a:pt x="40115" y="64690"/>
                </a:cubicBezTo>
                <a:close/>
                <a:moveTo>
                  <a:pt x="42081" y="64538"/>
                </a:moveTo>
                <a:cubicBezTo>
                  <a:pt x="41929" y="64538"/>
                  <a:pt x="41740" y="64576"/>
                  <a:pt x="41627" y="64690"/>
                </a:cubicBezTo>
                <a:lnTo>
                  <a:pt x="41702" y="64879"/>
                </a:lnTo>
                <a:lnTo>
                  <a:pt x="41665" y="64879"/>
                </a:lnTo>
                <a:cubicBezTo>
                  <a:pt x="41665" y="64879"/>
                  <a:pt x="41665" y="64879"/>
                  <a:pt x="41665" y="64916"/>
                </a:cubicBezTo>
                <a:cubicBezTo>
                  <a:pt x="41702" y="64954"/>
                  <a:pt x="41740" y="65068"/>
                  <a:pt x="41891" y="65105"/>
                </a:cubicBezTo>
                <a:lnTo>
                  <a:pt x="42005" y="65068"/>
                </a:lnTo>
                <a:cubicBezTo>
                  <a:pt x="42005" y="65030"/>
                  <a:pt x="42043" y="65030"/>
                  <a:pt x="42043" y="65030"/>
                </a:cubicBezTo>
                <a:cubicBezTo>
                  <a:pt x="42118" y="64954"/>
                  <a:pt x="42232" y="64879"/>
                  <a:pt x="42232" y="64727"/>
                </a:cubicBezTo>
                <a:cubicBezTo>
                  <a:pt x="42232" y="64690"/>
                  <a:pt x="42232" y="64690"/>
                  <a:pt x="42232" y="64652"/>
                </a:cubicBezTo>
                <a:lnTo>
                  <a:pt x="42081" y="64538"/>
                </a:lnTo>
                <a:close/>
                <a:moveTo>
                  <a:pt x="18300" y="64765"/>
                </a:moveTo>
                <a:cubicBezTo>
                  <a:pt x="18148" y="64765"/>
                  <a:pt x="18035" y="64803"/>
                  <a:pt x="17959" y="64954"/>
                </a:cubicBezTo>
                <a:lnTo>
                  <a:pt x="18073" y="65105"/>
                </a:lnTo>
                <a:cubicBezTo>
                  <a:pt x="18110" y="65105"/>
                  <a:pt x="18148" y="65143"/>
                  <a:pt x="18186" y="65143"/>
                </a:cubicBezTo>
                <a:lnTo>
                  <a:pt x="18375" y="65030"/>
                </a:lnTo>
                <a:cubicBezTo>
                  <a:pt x="18375" y="65030"/>
                  <a:pt x="18413" y="64954"/>
                  <a:pt x="18413" y="64916"/>
                </a:cubicBezTo>
                <a:lnTo>
                  <a:pt x="18413" y="64841"/>
                </a:lnTo>
                <a:lnTo>
                  <a:pt x="18300" y="64765"/>
                </a:lnTo>
                <a:close/>
                <a:moveTo>
                  <a:pt x="51648" y="64863"/>
                </a:moveTo>
                <a:cubicBezTo>
                  <a:pt x="51615" y="64863"/>
                  <a:pt x="51577" y="64868"/>
                  <a:pt x="51532" y="64879"/>
                </a:cubicBezTo>
                <a:lnTo>
                  <a:pt x="51419" y="64992"/>
                </a:lnTo>
                <a:cubicBezTo>
                  <a:pt x="51419" y="65105"/>
                  <a:pt x="51419" y="65181"/>
                  <a:pt x="51495" y="65257"/>
                </a:cubicBezTo>
                <a:lnTo>
                  <a:pt x="51608" y="65295"/>
                </a:lnTo>
                <a:cubicBezTo>
                  <a:pt x="51721" y="65295"/>
                  <a:pt x="51797" y="65257"/>
                  <a:pt x="51873" y="65219"/>
                </a:cubicBezTo>
                <a:lnTo>
                  <a:pt x="51910" y="65143"/>
                </a:lnTo>
                <a:cubicBezTo>
                  <a:pt x="51910" y="65143"/>
                  <a:pt x="51910" y="65105"/>
                  <a:pt x="51910" y="65105"/>
                </a:cubicBezTo>
                <a:cubicBezTo>
                  <a:pt x="51910" y="64992"/>
                  <a:pt x="51873" y="64954"/>
                  <a:pt x="51835" y="64916"/>
                </a:cubicBezTo>
                <a:cubicBezTo>
                  <a:pt x="51781" y="64890"/>
                  <a:pt x="51728" y="64863"/>
                  <a:pt x="51648" y="64863"/>
                </a:cubicBezTo>
                <a:close/>
                <a:moveTo>
                  <a:pt x="69945" y="64690"/>
                </a:moveTo>
                <a:lnTo>
                  <a:pt x="69831" y="64727"/>
                </a:lnTo>
                <a:cubicBezTo>
                  <a:pt x="69718" y="64803"/>
                  <a:pt x="69718" y="64954"/>
                  <a:pt x="69718" y="65030"/>
                </a:cubicBezTo>
                <a:cubicBezTo>
                  <a:pt x="69718" y="65105"/>
                  <a:pt x="69718" y="65257"/>
                  <a:pt x="69831" y="65332"/>
                </a:cubicBezTo>
                <a:lnTo>
                  <a:pt x="69945" y="65332"/>
                </a:lnTo>
                <a:cubicBezTo>
                  <a:pt x="70134" y="65332"/>
                  <a:pt x="70209" y="65181"/>
                  <a:pt x="70209" y="65030"/>
                </a:cubicBezTo>
                <a:cubicBezTo>
                  <a:pt x="70209" y="64841"/>
                  <a:pt x="70096" y="64727"/>
                  <a:pt x="69945" y="64690"/>
                </a:cubicBezTo>
                <a:close/>
                <a:moveTo>
                  <a:pt x="17052" y="65105"/>
                </a:moveTo>
                <a:lnTo>
                  <a:pt x="16863" y="65257"/>
                </a:lnTo>
                <a:cubicBezTo>
                  <a:pt x="16863" y="65257"/>
                  <a:pt x="16863" y="65295"/>
                  <a:pt x="16825" y="65332"/>
                </a:cubicBezTo>
                <a:lnTo>
                  <a:pt x="16938" y="65521"/>
                </a:lnTo>
                <a:lnTo>
                  <a:pt x="17127" y="65521"/>
                </a:lnTo>
                <a:lnTo>
                  <a:pt x="17279" y="65408"/>
                </a:lnTo>
                <a:lnTo>
                  <a:pt x="17279" y="65295"/>
                </a:lnTo>
                <a:lnTo>
                  <a:pt x="17165" y="65181"/>
                </a:lnTo>
                <a:cubicBezTo>
                  <a:pt x="17127" y="65143"/>
                  <a:pt x="17090" y="65143"/>
                  <a:pt x="17052" y="65105"/>
                </a:cubicBezTo>
                <a:close/>
                <a:moveTo>
                  <a:pt x="24424" y="65105"/>
                </a:moveTo>
                <a:lnTo>
                  <a:pt x="24273" y="65295"/>
                </a:lnTo>
                <a:cubicBezTo>
                  <a:pt x="24273" y="65295"/>
                  <a:pt x="24235" y="65332"/>
                  <a:pt x="24235" y="65370"/>
                </a:cubicBezTo>
                <a:cubicBezTo>
                  <a:pt x="24235" y="65408"/>
                  <a:pt x="24273" y="65484"/>
                  <a:pt x="24387" y="65521"/>
                </a:cubicBezTo>
                <a:lnTo>
                  <a:pt x="24462" y="65484"/>
                </a:lnTo>
                <a:cubicBezTo>
                  <a:pt x="24462" y="65484"/>
                  <a:pt x="24538" y="65521"/>
                  <a:pt x="24613" y="65521"/>
                </a:cubicBezTo>
                <a:lnTo>
                  <a:pt x="24727" y="65408"/>
                </a:lnTo>
                <a:lnTo>
                  <a:pt x="24727" y="65295"/>
                </a:lnTo>
                <a:lnTo>
                  <a:pt x="24727" y="65257"/>
                </a:lnTo>
                <a:cubicBezTo>
                  <a:pt x="24727" y="65105"/>
                  <a:pt x="24500" y="65105"/>
                  <a:pt x="24424" y="65105"/>
                </a:cubicBezTo>
                <a:close/>
                <a:moveTo>
                  <a:pt x="77232" y="65354"/>
                </a:moveTo>
                <a:cubicBezTo>
                  <a:pt x="77210" y="65354"/>
                  <a:pt x="77188" y="65359"/>
                  <a:pt x="77166" y="65370"/>
                </a:cubicBezTo>
                <a:cubicBezTo>
                  <a:pt x="77053" y="65446"/>
                  <a:pt x="77015" y="65635"/>
                  <a:pt x="77128" y="65748"/>
                </a:cubicBezTo>
                <a:cubicBezTo>
                  <a:pt x="77179" y="65748"/>
                  <a:pt x="77212" y="65765"/>
                  <a:pt x="77251" y="65765"/>
                </a:cubicBezTo>
                <a:cubicBezTo>
                  <a:pt x="77271" y="65765"/>
                  <a:pt x="77292" y="65761"/>
                  <a:pt x="77317" y="65748"/>
                </a:cubicBezTo>
                <a:lnTo>
                  <a:pt x="77355" y="65710"/>
                </a:lnTo>
                <a:lnTo>
                  <a:pt x="77317" y="65710"/>
                </a:lnTo>
                <a:lnTo>
                  <a:pt x="77468" y="65597"/>
                </a:lnTo>
                <a:lnTo>
                  <a:pt x="77468" y="65484"/>
                </a:lnTo>
                <a:lnTo>
                  <a:pt x="77393" y="65408"/>
                </a:lnTo>
                <a:cubicBezTo>
                  <a:pt x="77339" y="65381"/>
                  <a:pt x="77286" y="65354"/>
                  <a:pt x="77232" y="65354"/>
                </a:cubicBezTo>
                <a:close/>
                <a:moveTo>
                  <a:pt x="14972" y="65370"/>
                </a:moveTo>
                <a:cubicBezTo>
                  <a:pt x="14708" y="65370"/>
                  <a:pt x="14594" y="65446"/>
                  <a:pt x="14557" y="65521"/>
                </a:cubicBezTo>
                <a:lnTo>
                  <a:pt x="14670" y="65710"/>
                </a:lnTo>
                <a:cubicBezTo>
                  <a:pt x="14670" y="65710"/>
                  <a:pt x="14708" y="65748"/>
                  <a:pt x="14708" y="65786"/>
                </a:cubicBezTo>
                <a:cubicBezTo>
                  <a:pt x="14746" y="65824"/>
                  <a:pt x="14746" y="65862"/>
                  <a:pt x="14821" y="65899"/>
                </a:cubicBezTo>
                <a:lnTo>
                  <a:pt x="15048" y="65824"/>
                </a:lnTo>
                <a:lnTo>
                  <a:pt x="15048" y="65824"/>
                </a:lnTo>
                <a:cubicBezTo>
                  <a:pt x="15048" y="65824"/>
                  <a:pt x="15010" y="65862"/>
                  <a:pt x="15048" y="65862"/>
                </a:cubicBezTo>
                <a:cubicBezTo>
                  <a:pt x="15086" y="65824"/>
                  <a:pt x="15124" y="65824"/>
                  <a:pt x="15199" y="65786"/>
                </a:cubicBezTo>
                <a:lnTo>
                  <a:pt x="15199" y="65748"/>
                </a:lnTo>
                <a:cubicBezTo>
                  <a:pt x="15237" y="65710"/>
                  <a:pt x="15237" y="65673"/>
                  <a:pt x="15237" y="65673"/>
                </a:cubicBezTo>
                <a:cubicBezTo>
                  <a:pt x="15237" y="65559"/>
                  <a:pt x="15124" y="65484"/>
                  <a:pt x="15086" y="65484"/>
                </a:cubicBezTo>
                <a:lnTo>
                  <a:pt x="14972" y="65370"/>
                </a:lnTo>
                <a:close/>
                <a:moveTo>
                  <a:pt x="62043" y="65219"/>
                </a:moveTo>
                <a:cubicBezTo>
                  <a:pt x="61930" y="65219"/>
                  <a:pt x="61854" y="65257"/>
                  <a:pt x="61778" y="65295"/>
                </a:cubicBezTo>
                <a:cubicBezTo>
                  <a:pt x="61665" y="65408"/>
                  <a:pt x="61627" y="65521"/>
                  <a:pt x="61627" y="65635"/>
                </a:cubicBezTo>
                <a:cubicBezTo>
                  <a:pt x="61627" y="65673"/>
                  <a:pt x="61627" y="65748"/>
                  <a:pt x="61665" y="65824"/>
                </a:cubicBezTo>
                <a:lnTo>
                  <a:pt x="61703" y="65862"/>
                </a:lnTo>
                <a:cubicBezTo>
                  <a:pt x="61759" y="65899"/>
                  <a:pt x="61816" y="65909"/>
                  <a:pt x="61863" y="65909"/>
                </a:cubicBezTo>
                <a:cubicBezTo>
                  <a:pt x="61911" y="65909"/>
                  <a:pt x="61948" y="65899"/>
                  <a:pt x="61967" y="65899"/>
                </a:cubicBezTo>
                <a:cubicBezTo>
                  <a:pt x="62156" y="65824"/>
                  <a:pt x="62194" y="65559"/>
                  <a:pt x="62194" y="65446"/>
                </a:cubicBezTo>
                <a:cubicBezTo>
                  <a:pt x="62194" y="65408"/>
                  <a:pt x="62156" y="65370"/>
                  <a:pt x="62156" y="65332"/>
                </a:cubicBezTo>
                <a:lnTo>
                  <a:pt x="62043" y="65219"/>
                </a:lnTo>
                <a:close/>
                <a:moveTo>
                  <a:pt x="38753" y="65521"/>
                </a:moveTo>
                <a:cubicBezTo>
                  <a:pt x="38678" y="65521"/>
                  <a:pt x="38602" y="65521"/>
                  <a:pt x="38527" y="65559"/>
                </a:cubicBezTo>
                <a:cubicBezTo>
                  <a:pt x="38451" y="65635"/>
                  <a:pt x="38375" y="65710"/>
                  <a:pt x="38375" y="65786"/>
                </a:cubicBezTo>
                <a:cubicBezTo>
                  <a:pt x="38375" y="65899"/>
                  <a:pt x="38451" y="65975"/>
                  <a:pt x="38564" y="65975"/>
                </a:cubicBezTo>
                <a:lnTo>
                  <a:pt x="38716" y="65899"/>
                </a:lnTo>
                <a:cubicBezTo>
                  <a:pt x="38753" y="65899"/>
                  <a:pt x="38867" y="65824"/>
                  <a:pt x="38867" y="65710"/>
                </a:cubicBezTo>
                <a:cubicBezTo>
                  <a:pt x="38867" y="65673"/>
                  <a:pt x="38867" y="65635"/>
                  <a:pt x="38829" y="65597"/>
                </a:cubicBezTo>
                <a:lnTo>
                  <a:pt x="38753" y="65521"/>
                </a:lnTo>
                <a:close/>
                <a:moveTo>
                  <a:pt x="58300" y="65862"/>
                </a:moveTo>
                <a:cubicBezTo>
                  <a:pt x="58224" y="65862"/>
                  <a:pt x="58073" y="65862"/>
                  <a:pt x="58035" y="66013"/>
                </a:cubicBezTo>
                <a:lnTo>
                  <a:pt x="58149" y="66126"/>
                </a:lnTo>
                <a:lnTo>
                  <a:pt x="58111" y="66126"/>
                </a:lnTo>
                <a:cubicBezTo>
                  <a:pt x="58111" y="66126"/>
                  <a:pt x="58149" y="66202"/>
                  <a:pt x="58262" y="66240"/>
                </a:cubicBezTo>
                <a:lnTo>
                  <a:pt x="58413" y="66126"/>
                </a:lnTo>
                <a:cubicBezTo>
                  <a:pt x="58451" y="66088"/>
                  <a:pt x="58489" y="66051"/>
                  <a:pt x="58489" y="65975"/>
                </a:cubicBezTo>
                <a:lnTo>
                  <a:pt x="58489" y="65937"/>
                </a:lnTo>
                <a:lnTo>
                  <a:pt x="58338" y="65862"/>
                </a:lnTo>
                <a:close/>
                <a:moveTo>
                  <a:pt x="27714" y="65899"/>
                </a:moveTo>
                <a:cubicBezTo>
                  <a:pt x="27600" y="65937"/>
                  <a:pt x="27562" y="66013"/>
                  <a:pt x="27562" y="66088"/>
                </a:cubicBezTo>
                <a:lnTo>
                  <a:pt x="27600" y="66202"/>
                </a:lnTo>
                <a:cubicBezTo>
                  <a:pt x="27676" y="66277"/>
                  <a:pt x="27789" y="66277"/>
                  <a:pt x="27903" y="66277"/>
                </a:cubicBezTo>
                <a:cubicBezTo>
                  <a:pt x="27978" y="66240"/>
                  <a:pt x="28054" y="66164"/>
                  <a:pt x="28054" y="66088"/>
                </a:cubicBezTo>
                <a:lnTo>
                  <a:pt x="28016" y="65975"/>
                </a:lnTo>
                <a:cubicBezTo>
                  <a:pt x="27940" y="65899"/>
                  <a:pt x="27827" y="65899"/>
                  <a:pt x="27714" y="65899"/>
                </a:cubicBezTo>
                <a:close/>
                <a:moveTo>
                  <a:pt x="31726" y="65814"/>
                </a:moveTo>
                <a:cubicBezTo>
                  <a:pt x="31665" y="65814"/>
                  <a:pt x="31608" y="65824"/>
                  <a:pt x="31570" y="65824"/>
                </a:cubicBezTo>
                <a:cubicBezTo>
                  <a:pt x="31570" y="65824"/>
                  <a:pt x="31532" y="65862"/>
                  <a:pt x="31532" y="65862"/>
                </a:cubicBezTo>
                <a:lnTo>
                  <a:pt x="31305" y="65862"/>
                </a:lnTo>
                <a:lnTo>
                  <a:pt x="31268" y="65899"/>
                </a:lnTo>
                <a:cubicBezTo>
                  <a:pt x="31268" y="65937"/>
                  <a:pt x="31230" y="65975"/>
                  <a:pt x="31230" y="65975"/>
                </a:cubicBezTo>
                <a:lnTo>
                  <a:pt x="31343" y="66088"/>
                </a:lnTo>
                <a:cubicBezTo>
                  <a:pt x="31343" y="66126"/>
                  <a:pt x="31343" y="66126"/>
                  <a:pt x="31381" y="66164"/>
                </a:cubicBezTo>
                <a:cubicBezTo>
                  <a:pt x="31381" y="66202"/>
                  <a:pt x="31381" y="66277"/>
                  <a:pt x="31419" y="66315"/>
                </a:cubicBezTo>
                <a:lnTo>
                  <a:pt x="31494" y="66391"/>
                </a:lnTo>
                <a:cubicBezTo>
                  <a:pt x="31683" y="66391"/>
                  <a:pt x="31759" y="66353"/>
                  <a:pt x="31835" y="66315"/>
                </a:cubicBezTo>
                <a:cubicBezTo>
                  <a:pt x="31872" y="66315"/>
                  <a:pt x="31872" y="66277"/>
                  <a:pt x="31872" y="66277"/>
                </a:cubicBezTo>
                <a:cubicBezTo>
                  <a:pt x="31872" y="66277"/>
                  <a:pt x="31910" y="66277"/>
                  <a:pt x="31910" y="66315"/>
                </a:cubicBezTo>
                <a:lnTo>
                  <a:pt x="32137" y="66202"/>
                </a:lnTo>
                <a:cubicBezTo>
                  <a:pt x="32137" y="66202"/>
                  <a:pt x="32175" y="66164"/>
                  <a:pt x="32175" y="66164"/>
                </a:cubicBezTo>
                <a:cubicBezTo>
                  <a:pt x="32175" y="66126"/>
                  <a:pt x="32213" y="66088"/>
                  <a:pt x="32213" y="66051"/>
                </a:cubicBezTo>
                <a:cubicBezTo>
                  <a:pt x="32213" y="66013"/>
                  <a:pt x="32213" y="65937"/>
                  <a:pt x="32061" y="65899"/>
                </a:cubicBezTo>
                <a:lnTo>
                  <a:pt x="31986" y="65937"/>
                </a:lnTo>
                <a:cubicBezTo>
                  <a:pt x="31948" y="65899"/>
                  <a:pt x="31948" y="65862"/>
                  <a:pt x="31910" y="65862"/>
                </a:cubicBezTo>
                <a:cubicBezTo>
                  <a:pt x="31854" y="65824"/>
                  <a:pt x="31787" y="65814"/>
                  <a:pt x="31726" y="65814"/>
                </a:cubicBezTo>
                <a:close/>
                <a:moveTo>
                  <a:pt x="41740" y="66013"/>
                </a:moveTo>
                <a:lnTo>
                  <a:pt x="41589" y="66088"/>
                </a:lnTo>
                <a:cubicBezTo>
                  <a:pt x="41589" y="66088"/>
                  <a:pt x="41589" y="66088"/>
                  <a:pt x="41551" y="66126"/>
                </a:cubicBezTo>
                <a:cubicBezTo>
                  <a:pt x="41551" y="66164"/>
                  <a:pt x="41513" y="66240"/>
                  <a:pt x="41513" y="66353"/>
                </a:cubicBezTo>
                <a:lnTo>
                  <a:pt x="41627" y="66429"/>
                </a:lnTo>
                <a:cubicBezTo>
                  <a:pt x="41660" y="66440"/>
                  <a:pt x="41690" y="66444"/>
                  <a:pt x="41718" y="66444"/>
                </a:cubicBezTo>
                <a:cubicBezTo>
                  <a:pt x="41785" y="66444"/>
                  <a:pt x="41838" y="66418"/>
                  <a:pt x="41891" y="66391"/>
                </a:cubicBezTo>
                <a:cubicBezTo>
                  <a:pt x="41929" y="66353"/>
                  <a:pt x="41967" y="66277"/>
                  <a:pt x="41967" y="66202"/>
                </a:cubicBezTo>
                <a:cubicBezTo>
                  <a:pt x="41967" y="66088"/>
                  <a:pt x="41854" y="66013"/>
                  <a:pt x="41740" y="66013"/>
                </a:cubicBezTo>
                <a:close/>
                <a:moveTo>
                  <a:pt x="54028" y="66164"/>
                </a:moveTo>
                <a:cubicBezTo>
                  <a:pt x="53914" y="66164"/>
                  <a:pt x="53839" y="66164"/>
                  <a:pt x="53763" y="66240"/>
                </a:cubicBezTo>
                <a:cubicBezTo>
                  <a:pt x="53650" y="66315"/>
                  <a:pt x="53650" y="66504"/>
                  <a:pt x="53687" y="66656"/>
                </a:cubicBezTo>
                <a:lnTo>
                  <a:pt x="53952" y="66693"/>
                </a:lnTo>
                <a:cubicBezTo>
                  <a:pt x="53952" y="66656"/>
                  <a:pt x="54028" y="66656"/>
                  <a:pt x="54066" y="66656"/>
                </a:cubicBezTo>
                <a:lnTo>
                  <a:pt x="54217" y="66542"/>
                </a:lnTo>
                <a:cubicBezTo>
                  <a:pt x="54217" y="66504"/>
                  <a:pt x="54217" y="66467"/>
                  <a:pt x="54217" y="66467"/>
                </a:cubicBezTo>
                <a:cubicBezTo>
                  <a:pt x="54217" y="66353"/>
                  <a:pt x="54179" y="66277"/>
                  <a:pt x="54141" y="66202"/>
                </a:cubicBezTo>
                <a:lnTo>
                  <a:pt x="54028" y="66164"/>
                </a:lnTo>
                <a:close/>
                <a:moveTo>
                  <a:pt x="19434" y="65975"/>
                </a:moveTo>
                <a:lnTo>
                  <a:pt x="19245" y="66013"/>
                </a:lnTo>
                <a:cubicBezTo>
                  <a:pt x="19245" y="66051"/>
                  <a:pt x="19207" y="66051"/>
                  <a:pt x="19207" y="66088"/>
                </a:cubicBezTo>
                <a:cubicBezTo>
                  <a:pt x="19169" y="66164"/>
                  <a:pt x="19131" y="66240"/>
                  <a:pt x="19131" y="66315"/>
                </a:cubicBezTo>
                <a:cubicBezTo>
                  <a:pt x="19131" y="66315"/>
                  <a:pt x="19131" y="66353"/>
                  <a:pt x="19131" y="66391"/>
                </a:cubicBezTo>
                <a:cubicBezTo>
                  <a:pt x="19093" y="66391"/>
                  <a:pt x="19056" y="66429"/>
                  <a:pt x="19056" y="66504"/>
                </a:cubicBezTo>
                <a:lnTo>
                  <a:pt x="19093" y="66618"/>
                </a:lnTo>
                <a:cubicBezTo>
                  <a:pt x="19177" y="66673"/>
                  <a:pt x="19260" y="66708"/>
                  <a:pt x="19328" y="66708"/>
                </a:cubicBezTo>
                <a:cubicBezTo>
                  <a:pt x="19353" y="66708"/>
                  <a:pt x="19376" y="66704"/>
                  <a:pt x="19396" y="66693"/>
                </a:cubicBezTo>
                <a:cubicBezTo>
                  <a:pt x="19509" y="66618"/>
                  <a:pt x="19509" y="66504"/>
                  <a:pt x="19509" y="66429"/>
                </a:cubicBezTo>
                <a:cubicBezTo>
                  <a:pt x="19509" y="66429"/>
                  <a:pt x="19509" y="66353"/>
                  <a:pt x="19547" y="66353"/>
                </a:cubicBezTo>
                <a:cubicBezTo>
                  <a:pt x="19509" y="66353"/>
                  <a:pt x="19509" y="66391"/>
                  <a:pt x="19472" y="66391"/>
                </a:cubicBezTo>
                <a:lnTo>
                  <a:pt x="19623" y="66277"/>
                </a:lnTo>
                <a:cubicBezTo>
                  <a:pt x="19623" y="66126"/>
                  <a:pt x="19547" y="66013"/>
                  <a:pt x="19434" y="65975"/>
                </a:cubicBezTo>
                <a:close/>
                <a:moveTo>
                  <a:pt x="28644" y="66375"/>
                </a:moveTo>
                <a:cubicBezTo>
                  <a:pt x="28612" y="66375"/>
                  <a:pt x="28579" y="66380"/>
                  <a:pt x="28545" y="66391"/>
                </a:cubicBezTo>
                <a:cubicBezTo>
                  <a:pt x="28394" y="66429"/>
                  <a:pt x="28281" y="66542"/>
                  <a:pt x="28281" y="66656"/>
                </a:cubicBezTo>
                <a:lnTo>
                  <a:pt x="28319" y="66769"/>
                </a:lnTo>
                <a:cubicBezTo>
                  <a:pt x="28363" y="66813"/>
                  <a:pt x="28433" y="66832"/>
                  <a:pt x="28514" y="66832"/>
                </a:cubicBezTo>
                <a:cubicBezTo>
                  <a:pt x="28571" y="66832"/>
                  <a:pt x="28634" y="66822"/>
                  <a:pt x="28697" y="66807"/>
                </a:cubicBezTo>
                <a:cubicBezTo>
                  <a:pt x="28810" y="66769"/>
                  <a:pt x="28886" y="66656"/>
                  <a:pt x="28886" y="66542"/>
                </a:cubicBezTo>
                <a:lnTo>
                  <a:pt x="28848" y="66429"/>
                </a:lnTo>
                <a:cubicBezTo>
                  <a:pt x="28794" y="66402"/>
                  <a:pt x="28722" y="66375"/>
                  <a:pt x="28644" y="66375"/>
                </a:cubicBezTo>
                <a:close/>
                <a:moveTo>
                  <a:pt x="1400" y="66542"/>
                </a:moveTo>
                <a:lnTo>
                  <a:pt x="1135" y="66618"/>
                </a:lnTo>
                <a:cubicBezTo>
                  <a:pt x="1097" y="66807"/>
                  <a:pt x="1286" y="66845"/>
                  <a:pt x="1362" y="66882"/>
                </a:cubicBezTo>
                <a:lnTo>
                  <a:pt x="1589" y="66807"/>
                </a:lnTo>
                <a:cubicBezTo>
                  <a:pt x="1589" y="66807"/>
                  <a:pt x="1626" y="66769"/>
                  <a:pt x="1626" y="66731"/>
                </a:cubicBezTo>
                <a:cubicBezTo>
                  <a:pt x="1626" y="66618"/>
                  <a:pt x="1475" y="66580"/>
                  <a:pt x="1400" y="66542"/>
                </a:cubicBezTo>
                <a:close/>
                <a:moveTo>
                  <a:pt x="6882" y="66456"/>
                </a:moveTo>
                <a:cubicBezTo>
                  <a:pt x="6836" y="66456"/>
                  <a:pt x="6786" y="66460"/>
                  <a:pt x="6730" y="66467"/>
                </a:cubicBezTo>
                <a:lnTo>
                  <a:pt x="6617" y="66580"/>
                </a:lnTo>
                <a:lnTo>
                  <a:pt x="6617" y="66769"/>
                </a:lnTo>
                <a:lnTo>
                  <a:pt x="6693" y="66882"/>
                </a:lnTo>
                <a:cubicBezTo>
                  <a:pt x="6764" y="66918"/>
                  <a:pt x="6829" y="66932"/>
                  <a:pt x="6886" y="66932"/>
                </a:cubicBezTo>
                <a:cubicBezTo>
                  <a:pt x="7008" y="66932"/>
                  <a:pt x="7095" y="66870"/>
                  <a:pt x="7146" y="66845"/>
                </a:cubicBezTo>
                <a:cubicBezTo>
                  <a:pt x="7184" y="66807"/>
                  <a:pt x="7222" y="66807"/>
                  <a:pt x="7260" y="66807"/>
                </a:cubicBezTo>
                <a:lnTo>
                  <a:pt x="7260" y="66580"/>
                </a:lnTo>
                <a:cubicBezTo>
                  <a:pt x="7198" y="66518"/>
                  <a:pt x="7086" y="66456"/>
                  <a:pt x="6882" y="66456"/>
                </a:cubicBezTo>
                <a:close/>
                <a:moveTo>
                  <a:pt x="53461" y="66164"/>
                </a:moveTo>
                <a:cubicBezTo>
                  <a:pt x="53234" y="66202"/>
                  <a:pt x="53083" y="66315"/>
                  <a:pt x="53045" y="66504"/>
                </a:cubicBezTo>
                <a:lnTo>
                  <a:pt x="53083" y="66618"/>
                </a:lnTo>
                <a:lnTo>
                  <a:pt x="52969" y="66693"/>
                </a:lnTo>
                <a:cubicBezTo>
                  <a:pt x="52969" y="66656"/>
                  <a:pt x="53006" y="66618"/>
                  <a:pt x="53007" y="66618"/>
                </a:cubicBezTo>
                <a:lnTo>
                  <a:pt x="53007" y="66618"/>
                </a:lnTo>
                <a:cubicBezTo>
                  <a:pt x="52969" y="66656"/>
                  <a:pt x="52893" y="66693"/>
                  <a:pt x="52856" y="66769"/>
                </a:cubicBezTo>
                <a:lnTo>
                  <a:pt x="52856" y="66845"/>
                </a:lnTo>
                <a:cubicBezTo>
                  <a:pt x="52893" y="66920"/>
                  <a:pt x="53007" y="66958"/>
                  <a:pt x="53120" y="66958"/>
                </a:cubicBezTo>
                <a:cubicBezTo>
                  <a:pt x="53234" y="66920"/>
                  <a:pt x="53347" y="66807"/>
                  <a:pt x="53309" y="66693"/>
                </a:cubicBezTo>
                <a:cubicBezTo>
                  <a:pt x="53347" y="66693"/>
                  <a:pt x="53423" y="66693"/>
                  <a:pt x="53461" y="66656"/>
                </a:cubicBezTo>
                <a:cubicBezTo>
                  <a:pt x="53574" y="66618"/>
                  <a:pt x="53650" y="66504"/>
                  <a:pt x="53650" y="66391"/>
                </a:cubicBezTo>
                <a:cubicBezTo>
                  <a:pt x="53650" y="66315"/>
                  <a:pt x="53650" y="66277"/>
                  <a:pt x="53574" y="66202"/>
                </a:cubicBezTo>
                <a:lnTo>
                  <a:pt x="53461" y="66164"/>
                </a:lnTo>
                <a:close/>
                <a:moveTo>
                  <a:pt x="33801" y="66656"/>
                </a:moveTo>
                <a:cubicBezTo>
                  <a:pt x="33687" y="66656"/>
                  <a:pt x="33574" y="66693"/>
                  <a:pt x="33536" y="66731"/>
                </a:cubicBezTo>
                <a:cubicBezTo>
                  <a:pt x="33498" y="66769"/>
                  <a:pt x="33423" y="66845"/>
                  <a:pt x="33423" y="66920"/>
                </a:cubicBezTo>
                <a:cubicBezTo>
                  <a:pt x="33423" y="66958"/>
                  <a:pt x="33460" y="67034"/>
                  <a:pt x="33574" y="67071"/>
                </a:cubicBezTo>
                <a:lnTo>
                  <a:pt x="33725" y="66920"/>
                </a:lnTo>
                <a:lnTo>
                  <a:pt x="33725" y="66920"/>
                </a:lnTo>
                <a:cubicBezTo>
                  <a:pt x="33725" y="66958"/>
                  <a:pt x="33687" y="66996"/>
                  <a:pt x="33687" y="66996"/>
                </a:cubicBezTo>
                <a:cubicBezTo>
                  <a:pt x="33725" y="66996"/>
                  <a:pt x="33801" y="66996"/>
                  <a:pt x="33876" y="66958"/>
                </a:cubicBezTo>
                <a:lnTo>
                  <a:pt x="33914" y="66845"/>
                </a:lnTo>
                <a:cubicBezTo>
                  <a:pt x="33914" y="66807"/>
                  <a:pt x="33914" y="66769"/>
                  <a:pt x="33876" y="66731"/>
                </a:cubicBezTo>
                <a:lnTo>
                  <a:pt x="33801" y="66656"/>
                </a:lnTo>
                <a:close/>
                <a:moveTo>
                  <a:pt x="52122" y="66602"/>
                </a:moveTo>
                <a:cubicBezTo>
                  <a:pt x="52055" y="66602"/>
                  <a:pt x="52002" y="66629"/>
                  <a:pt x="51948" y="66656"/>
                </a:cubicBezTo>
                <a:cubicBezTo>
                  <a:pt x="51873" y="66693"/>
                  <a:pt x="51835" y="66769"/>
                  <a:pt x="51835" y="66882"/>
                </a:cubicBezTo>
                <a:cubicBezTo>
                  <a:pt x="51835" y="66958"/>
                  <a:pt x="51873" y="67034"/>
                  <a:pt x="51986" y="67071"/>
                </a:cubicBezTo>
                <a:lnTo>
                  <a:pt x="52137" y="66958"/>
                </a:lnTo>
                <a:lnTo>
                  <a:pt x="52175" y="66958"/>
                </a:lnTo>
                <a:cubicBezTo>
                  <a:pt x="52175" y="66996"/>
                  <a:pt x="52137" y="66996"/>
                  <a:pt x="52137" y="66996"/>
                </a:cubicBezTo>
                <a:cubicBezTo>
                  <a:pt x="52175" y="66996"/>
                  <a:pt x="52326" y="66996"/>
                  <a:pt x="52326" y="66845"/>
                </a:cubicBezTo>
                <a:lnTo>
                  <a:pt x="52251" y="66731"/>
                </a:lnTo>
                <a:lnTo>
                  <a:pt x="52251" y="66731"/>
                </a:lnTo>
                <a:cubicBezTo>
                  <a:pt x="52251" y="66731"/>
                  <a:pt x="52289" y="66769"/>
                  <a:pt x="52289" y="66769"/>
                </a:cubicBezTo>
                <a:lnTo>
                  <a:pt x="52213" y="66618"/>
                </a:lnTo>
                <a:cubicBezTo>
                  <a:pt x="52180" y="66607"/>
                  <a:pt x="52150" y="66602"/>
                  <a:pt x="52122" y="66602"/>
                </a:cubicBezTo>
                <a:close/>
                <a:moveTo>
                  <a:pt x="27903" y="66656"/>
                </a:moveTo>
                <a:lnTo>
                  <a:pt x="27676" y="66693"/>
                </a:lnTo>
                <a:lnTo>
                  <a:pt x="27638" y="66769"/>
                </a:lnTo>
                <a:cubicBezTo>
                  <a:pt x="27638" y="66807"/>
                  <a:pt x="27600" y="66882"/>
                  <a:pt x="27600" y="66958"/>
                </a:cubicBezTo>
                <a:cubicBezTo>
                  <a:pt x="27600" y="67109"/>
                  <a:pt x="27676" y="67185"/>
                  <a:pt x="27827" y="67223"/>
                </a:cubicBezTo>
                <a:lnTo>
                  <a:pt x="27978" y="67109"/>
                </a:lnTo>
                <a:lnTo>
                  <a:pt x="27978" y="67109"/>
                </a:lnTo>
                <a:cubicBezTo>
                  <a:pt x="27978" y="67147"/>
                  <a:pt x="27978" y="67147"/>
                  <a:pt x="27940" y="67147"/>
                </a:cubicBezTo>
                <a:lnTo>
                  <a:pt x="28016" y="67147"/>
                </a:lnTo>
                <a:lnTo>
                  <a:pt x="28167" y="67034"/>
                </a:lnTo>
                <a:lnTo>
                  <a:pt x="28167" y="66769"/>
                </a:lnTo>
                <a:lnTo>
                  <a:pt x="28016" y="66656"/>
                </a:lnTo>
                <a:close/>
                <a:moveTo>
                  <a:pt x="61627" y="66882"/>
                </a:moveTo>
                <a:cubicBezTo>
                  <a:pt x="61476" y="66882"/>
                  <a:pt x="61362" y="66920"/>
                  <a:pt x="61287" y="67071"/>
                </a:cubicBezTo>
                <a:lnTo>
                  <a:pt x="61325" y="67185"/>
                </a:lnTo>
                <a:cubicBezTo>
                  <a:pt x="61380" y="67240"/>
                  <a:pt x="61476" y="67275"/>
                  <a:pt x="61553" y="67275"/>
                </a:cubicBezTo>
                <a:cubicBezTo>
                  <a:pt x="61581" y="67275"/>
                  <a:pt x="61607" y="67271"/>
                  <a:pt x="61627" y="67260"/>
                </a:cubicBezTo>
                <a:cubicBezTo>
                  <a:pt x="61703" y="67223"/>
                  <a:pt x="61740" y="67147"/>
                  <a:pt x="61740" y="67071"/>
                </a:cubicBezTo>
                <a:cubicBezTo>
                  <a:pt x="61740" y="67034"/>
                  <a:pt x="61740" y="66996"/>
                  <a:pt x="61740" y="66958"/>
                </a:cubicBezTo>
                <a:lnTo>
                  <a:pt x="61627" y="66882"/>
                </a:lnTo>
                <a:close/>
                <a:moveTo>
                  <a:pt x="2912" y="66920"/>
                </a:moveTo>
                <a:lnTo>
                  <a:pt x="2761" y="67034"/>
                </a:lnTo>
                <a:lnTo>
                  <a:pt x="2761" y="67185"/>
                </a:lnTo>
                <a:lnTo>
                  <a:pt x="2912" y="67298"/>
                </a:lnTo>
                <a:lnTo>
                  <a:pt x="3139" y="67298"/>
                </a:lnTo>
                <a:lnTo>
                  <a:pt x="3290" y="67223"/>
                </a:lnTo>
                <a:lnTo>
                  <a:pt x="3290" y="67185"/>
                </a:lnTo>
                <a:cubicBezTo>
                  <a:pt x="3290" y="67071"/>
                  <a:pt x="3252" y="67034"/>
                  <a:pt x="3214" y="66996"/>
                </a:cubicBezTo>
                <a:cubicBezTo>
                  <a:pt x="3139" y="66920"/>
                  <a:pt x="3025" y="66920"/>
                  <a:pt x="2912" y="66920"/>
                </a:cubicBezTo>
                <a:close/>
                <a:moveTo>
                  <a:pt x="58791" y="66967"/>
                </a:moveTo>
                <a:cubicBezTo>
                  <a:pt x="58754" y="66967"/>
                  <a:pt x="58716" y="66977"/>
                  <a:pt x="58678" y="66996"/>
                </a:cubicBezTo>
                <a:cubicBezTo>
                  <a:pt x="58565" y="67034"/>
                  <a:pt x="58527" y="67260"/>
                  <a:pt x="58640" y="67336"/>
                </a:cubicBezTo>
                <a:cubicBezTo>
                  <a:pt x="58678" y="67374"/>
                  <a:pt x="58754" y="67374"/>
                  <a:pt x="58791" y="67374"/>
                </a:cubicBezTo>
                <a:lnTo>
                  <a:pt x="58867" y="67298"/>
                </a:lnTo>
                <a:lnTo>
                  <a:pt x="58791" y="67298"/>
                </a:lnTo>
                <a:lnTo>
                  <a:pt x="58981" y="67185"/>
                </a:lnTo>
                <a:lnTo>
                  <a:pt x="58981" y="67109"/>
                </a:lnTo>
                <a:lnTo>
                  <a:pt x="58905" y="66996"/>
                </a:lnTo>
                <a:cubicBezTo>
                  <a:pt x="58867" y="66977"/>
                  <a:pt x="58829" y="66967"/>
                  <a:pt x="58791" y="66967"/>
                </a:cubicBezTo>
                <a:close/>
                <a:moveTo>
                  <a:pt x="50128" y="67020"/>
                </a:moveTo>
                <a:cubicBezTo>
                  <a:pt x="50032" y="67020"/>
                  <a:pt x="49928" y="67076"/>
                  <a:pt x="49869" y="67223"/>
                </a:cubicBezTo>
                <a:lnTo>
                  <a:pt x="49982" y="67412"/>
                </a:lnTo>
                <a:cubicBezTo>
                  <a:pt x="50058" y="67412"/>
                  <a:pt x="50134" y="67412"/>
                  <a:pt x="50209" y="67374"/>
                </a:cubicBezTo>
                <a:cubicBezTo>
                  <a:pt x="50247" y="67336"/>
                  <a:pt x="50285" y="67260"/>
                  <a:pt x="50285" y="67185"/>
                </a:cubicBezTo>
                <a:lnTo>
                  <a:pt x="50285" y="67147"/>
                </a:lnTo>
                <a:lnTo>
                  <a:pt x="50209" y="67034"/>
                </a:lnTo>
                <a:cubicBezTo>
                  <a:pt x="50184" y="67025"/>
                  <a:pt x="50156" y="67020"/>
                  <a:pt x="50128" y="67020"/>
                </a:cubicBezTo>
                <a:close/>
                <a:moveTo>
                  <a:pt x="4953" y="67185"/>
                </a:moveTo>
                <a:cubicBezTo>
                  <a:pt x="4878" y="67185"/>
                  <a:pt x="4802" y="67223"/>
                  <a:pt x="4764" y="67223"/>
                </a:cubicBezTo>
                <a:cubicBezTo>
                  <a:pt x="4727" y="67260"/>
                  <a:pt x="4689" y="67336"/>
                  <a:pt x="4689" y="67487"/>
                </a:cubicBezTo>
                <a:lnTo>
                  <a:pt x="4840" y="67563"/>
                </a:lnTo>
                <a:lnTo>
                  <a:pt x="4953" y="67563"/>
                </a:lnTo>
                <a:lnTo>
                  <a:pt x="5105" y="67450"/>
                </a:lnTo>
                <a:lnTo>
                  <a:pt x="5105" y="67298"/>
                </a:lnTo>
                <a:lnTo>
                  <a:pt x="4953" y="67185"/>
                </a:lnTo>
                <a:close/>
                <a:moveTo>
                  <a:pt x="80153" y="67336"/>
                </a:moveTo>
                <a:lnTo>
                  <a:pt x="79964" y="67450"/>
                </a:lnTo>
                <a:cubicBezTo>
                  <a:pt x="79964" y="67487"/>
                  <a:pt x="79964" y="67525"/>
                  <a:pt x="79926" y="67563"/>
                </a:cubicBezTo>
                <a:lnTo>
                  <a:pt x="80077" y="67714"/>
                </a:lnTo>
                <a:lnTo>
                  <a:pt x="80115" y="67714"/>
                </a:lnTo>
                <a:cubicBezTo>
                  <a:pt x="80191" y="67714"/>
                  <a:pt x="80380" y="67714"/>
                  <a:pt x="80417" y="67601"/>
                </a:cubicBezTo>
                <a:lnTo>
                  <a:pt x="80304" y="67412"/>
                </a:lnTo>
                <a:cubicBezTo>
                  <a:pt x="80266" y="67412"/>
                  <a:pt x="80228" y="67374"/>
                  <a:pt x="80153" y="67336"/>
                </a:cubicBezTo>
                <a:close/>
                <a:moveTo>
                  <a:pt x="25937" y="67374"/>
                </a:moveTo>
                <a:lnTo>
                  <a:pt x="25748" y="67450"/>
                </a:lnTo>
                <a:lnTo>
                  <a:pt x="25748" y="67601"/>
                </a:lnTo>
                <a:lnTo>
                  <a:pt x="25861" y="67714"/>
                </a:lnTo>
                <a:cubicBezTo>
                  <a:pt x="25888" y="67721"/>
                  <a:pt x="25913" y="67724"/>
                  <a:pt x="25938" y="67724"/>
                </a:cubicBezTo>
                <a:cubicBezTo>
                  <a:pt x="26050" y="67724"/>
                  <a:pt x="26132" y="67656"/>
                  <a:pt x="26164" y="67563"/>
                </a:cubicBezTo>
                <a:lnTo>
                  <a:pt x="26050" y="67374"/>
                </a:lnTo>
                <a:cubicBezTo>
                  <a:pt x="26037" y="67387"/>
                  <a:pt x="26025" y="67391"/>
                  <a:pt x="26012" y="67391"/>
                </a:cubicBezTo>
                <a:cubicBezTo>
                  <a:pt x="25987" y="67391"/>
                  <a:pt x="25962" y="67374"/>
                  <a:pt x="25937" y="67374"/>
                </a:cubicBezTo>
                <a:close/>
                <a:moveTo>
                  <a:pt x="39785" y="67439"/>
                </a:moveTo>
                <a:cubicBezTo>
                  <a:pt x="39756" y="67439"/>
                  <a:pt x="39728" y="67442"/>
                  <a:pt x="39699" y="67450"/>
                </a:cubicBezTo>
                <a:cubicBezTo>
                  <a:pt x="39623" y="67487"/>
                  <a:pt x="39547" y="67563"/>
                  <a:pt x="39585" y="67676"/>
                </a:cubicBezTo>
                <a:lnTo>
                  <a:pt x="39736" y="67790"/>
                </a:lnTo>
                <a:lnTo>
                  <a:pt x="39812" y="67790"/>
                </a:lnTo>
                <a:cubicBezTo>
                  <a:pt x="39888" y="67790"/>
                  <a:pt x="40077" y="67790"/>
                  <a:pt x="40115" y="67639"/>
                </a:cubicBezTo>
                <a:lnTo>
                  <a:pt x="40077" y="67525"/>
                </a:lnTo>
                <a:cubicBezTo>
                  <a:pt x="40016" y="67495"/>
                  <a:pt x="39905" y="67439"/>
                  <a:pt x="39785" y="67439"/>
                </a:cubicBezTo>
                <a:close/>
                <a:moveTo>
                  <a:pt x="71268" y="67412"/>
                </a:moveTo>
                <a:lnTo>
                  <a:pt x="71117" y="67487"/>
                </a:lnTo>
                <a:cubicBezTo>
                  <a:pt x="71079" y="67525"/>
                  <a:pt x="71079" y="67525"/>
                  <a:pt x="71041" y="67601"/>
                </a:cubicBezTo>
                <a:lnTo>
                  <a:pt x="71155" y="67714"/>
                </a:lnTo>
                <a:cubicBezTo>
                  <a:pt x="71192" y="67752"/>
                  <a:pt x="71230" y="67752"/>
                  <a:pt x="71268" y="67790"/>
                </a:cubicBezTo>
                <a:lnTo>
                  <a:pt x="71457" y="67676"/>
                </a:lnTo>
                <a:cubicBezTo>
                  <a:pt x="71457" y="67676"/>
                  <a:pt x="71495" y="67639"/>
                  <a:pt x="71495" y="67601"/>
                </a:cubicBezTo>
                <a:lnTo>
                  <a:pt x="71381" y="67450"/>
                </a:lnTo>
                <a:cubicBezTo>
                  <a:pt x="71381" y="67412"/>
                  <a:pt x="71344" y="67412"/>
                  <a:pt x="71268" y="67412"/>
                </a:cubicBezTo>
                <a:close/>
                <a:moveTo>
                  <a:pt x="28545" y="67639"/>
                </a:moveTo>
                <a:cubicBezTo>
                  <a:pt x="28432" y="67639"/>
                  <a:pt x="28319" y="67714"/>
                  <a:pt x="28319" y="67828"/>
                </a:cubicBezTo>
                <a:lnTo>
                  <a:pt x="28470" y="67828"/>
                </a:lnTo>
                <a:cubicBezTo>
                  <a:pt x="28470" y="67828"/>
                  <a:pt x="28470" y="67865"/>
                  <a:pt x="28470" y="67865"/>
                </a:cubicBezTo>
                <a:lnTo>
                  <a:pt x="28659" y="67865"/>
                </a:lnTo>
                <a:cubicBezTo>
                  <a:pt x="28659" y="67865"/>
                  <a:pt x="28659" y="67828"/>
                  <a:pt x="28659" y="67828"/>
                </a:cubicBezTo>
                <a:lnTo>
                  <a:pt x="28810" y="67828"/>
                </a:lnTo>
                <a:cubicBezTo>
                  <a:pt x="28810" y="67790"/>
                  <a:pt x="28772" y="67752"/>
                  <a:pt x="28734" y="67714"/>
                </a:cubicBezTo>
                <a:cubicBezTo>
                  <a:pt x="28697" y="67676"/>
                  <a:pt x="28621" y="67639"/>
                  <a:pt x="28545" y="67639"/>
                </a:cubicBezTo>
                <a:close/>
                <a:moveTo>
                  <a:pt x="14708" y="67601"/>
                </a:moveTo>
                <a:lnTo>
                  <a:pt x="14594" y="67714"/>
                </a:lnTo>
                <a:lnTo>
                  <a:pt x="14594" y="67828"/>
                </a:lnTo>
                <a:lnTo>
                  <a:pt x="14708" y="67941"/>
                </a:lnTo>
                <a:lnTo>
                  <a:pt x="14972" y="67941"/>
                </a:lnTo>
                <a:lnTo>
                  <a:pt x="15086" y="67828"/>
                </a:lnTo>
                <a:lnTo>
                  <a:pt x="15086" y="67714"/>
                </a:lnTo>
                <a:lnTo>
                  <a:pt x="14972" y="67601"/>
                </a:lnTo>
                <a:close/>
                <a:moveTo>
                  <a:pt x="72024" y="67487"/>
                </a:moveTo>
                <a:lnTo>
                  <a:pt x="71911" y="67563"/>
                </a:lnTo>
                <a:cubicBezTo>
                  <a:pt x="71873" y="67639"/>
                  <a:pt x="71873" y="67714"/>
                  <a:pt x="71873" y="67790"/>
                </a:cubicBezTo>
                <a:cubicBezTo>
                  <a:pt x="71873" y="67979"/>
                  <a:pt x="71949" y="68130"/>
                  <a:pt x="72100" y="68168"/>
                </a:cubicBezTo>
                <a:lnTo>
                  <a:pt x="72213" y="68168"/>
                </a:lnTo>
                <a:cubicBezTo>
                  <a:pt x="72364" y="68130"/>
                  <a:pt x="72402" y="68017"/>
                  <a:pt x="72402" y="67903"/>
                </a:cubicBezTo>
                <a:lnTo>
                  <a:pt x="72516" y="67865"/>
                </a:lnTo>
                <a:lnTo>
                  <a:pt x="72516" y="67828"/>
                </a:lnTo>
                <a:cubicBezTo>
                  <a:pt x="72516" y="67790"/>
                  <a:pt x="72516" y="67714"/>
                  <a:pt x="72516" y="67676"/>
                </a:cubicBezTo>
                <a:cubicBezTo>
                  <a:pt x="72516" y="67601"/>
                  <a:pt x="72478" y="67525"/>
                  <a:pt x="72364" y="67487"/>
                </a:cubicBezTo>
                <a:lnTo>
                  <a:pt x="72289" y="67563"/>
                </a:lnTo>
                <a:lnTo>
                  <a:pt x="72251" y="67563"/>
                </a:lnTo>
                <a:cubicBezTo>
                  <a:pt x="72251" y="67563"/>
                  <a:pt x="72251" y="67563"/>
                  <a:pt x="72213" y="67525"/>
                </a:cubicBezTo>
                <a:cubicBezTo>
                  <a:pt x="72175" y="67525"/>
                  <a:pt x="72100" y="67487"/>
                  <a:pt x="72024" y="67487"/>
                </a:cubicBezTo>
                <a:close/>
                <a:moveTo>
                  <a:pt x="47508" y="67765"/>
                </a:moveTo>
                <a:cubicBezTo>
                  <a:pt x="47474" y="67765"/>
                  <a:pt x="47443" y="67774"/>
                  <a:pt x="47411" y="67790"/>
                </a:cubicBezTo>
                <a:cubicBezTo>
                  <a:pt x="47336" y="67790"/>
                  <a:pt x="47298" y="67865"/>
                  <a:pt x="47298" y="67941"/>
                </a:cubicBezTo>
                <a:cubicBezTo>
                  <a:pt x="47298" y="68017"/>
                  <a:pt x="47336" y="68130"/>
                  <a:pt x="47449" y="68168"/>
                </a:cubicBezTo>
                <a:cubicBezTo>
                  <a:pt x="47468" y="68187"/>
                  <a:pt x="47496" y="68196"/>
                  <a:pt x="47530" y="68196"/>
                </a:cubicBezTo>
                <a:cubicBezTo>
                  <a:pt x="47563" y="68196"/>
                  <a:pt x="47600" y="68187"/>
                  <a:pt x="47638" y="68168"/>
                </a:cubicBezTo>
                <a:cubicBezTo>
                  <a:pt x="47714" y="68130"/>
                  <a:pt x="47752" y="68092"/>
                  <a:pt x="47752" y="68017"/>
                </a:cubicBezTo>
                <a:cubicBezTo>
                  <a:pt x="47752" y="67941"/>
                  <a:pt x="47714" y="67903"/>
                  <a:pt x="47676" y="67828"/>
                </a:cubicBezTo>
                <a:cubicBezTo>
                  <a:pt x="47610" y="67783"/>
                  <a:pt x="47556" y="67765"/>
                  <a:pt x="47508" y="67765"/>
                </a:cubicBezTo>
                <a:close/>
                <a:moveTo>
                  <a:pt x="17610" y="67749"/>
                </a:moveTo>
                <a:cubicBezTo>
                  <a:pt x="17560" y="67749"/>
                  <a:pt x="17511" y="67761"/>
                  <a:pt x="17468" y="67790"/>
                </a:cubicBezTo>
                <a:cubicBezTo>
                  <a:pt x="17354" y="67828"/>
                  <a:pt x="17279" y="67903"/>
                  <a:pt x="17279" y="67979"/>
                </a:cubicBezTo>
                <a:lnTo>
                  <a:pt x="17203" y="67903"/>
                </a:lnTo>
                <a:cubicBezTo>
                  <a:pt x="16976" y="67903"/>
                  <a:pt x="16938" y="68017"/>
                  <a:pt x="16938" y="68054"/>
                </a:cubicBezTo>
                <a:cubicBezTo>
                  <a:pt x="16938" y="68092"/>
                  <a:pt x="16938" y="68092"/>
                  <a:pt x="16976" y="68092"/>
                </a:cubicBezTo>
                <a:lnTo>
                  <a:pt x="17014" y="68281"/>
                </a:lnTo>
                <a:cubicBezTo>
                  <a:pt x="17036" y="68292"/>
                  <a:pt x="17062" y="68297"/>
                  <a:pt x="17087" y="68297"/>
                </a:cubicBezTo>
                <a:cubicBezTo>
                  <a:pt x="17150" y="68297"/>
                  <a:pt x="17214" y="68270"/>
                  <a:pt x="17241" y="68243"/>
                </a:cubicBezTo>
                <a:cubicBezTo>
                  <a:pt x="17279" y="68206"/>
                  <a:pt x="17317" y="68168"/>
                  <a:pt x="17317" y="68092"/>
                </a:cubicBezTo>
                <a:cubicBezTo>
                  <a:pt x="17372" y="68148"/>
                  <a:pt x="17427" y="68183"/>
                  <a:pt x="17497" y="68183"/>
                </a:cubicBezTo>
                <a:cubicBezTo>
                  <a:pt x="17523" y="68183"/>
                  <a:pt x="17551" y="68178"/>
                  <a:pt x="17581" y="68168"/>
                </a:cubicBezTo>
                <a:cubicBezTo>
                  <a:pt x="17695" y="68168"/>
                  <a:pt x="17808" y="68054"/>
                  <a:pt x="17846" y="67979"/>
                </a:cubicBezTo>
                <a:lnTo>
                  <a:pt x="17846" y="67828"/>
                </a:lnTo>
                <a:cubicBezTo>
                  <a:pt x="17776" y="67781"/>
                  <a:pt x="17691" y="67749"/>
                  <a:pt x="17610" y="67749"/>
                </a:cubicBezTo>
                <a:close/>
                <a:moveTo>
                  <a:pt x="44992" y="67865"/>
                </a:moveTo>
                <a:lnTo>
                  <a:pt x="44954" y="67903"/>
                </a:lnTo>
                <a:cubicBezTo>
                  <a:pt x="44899" y="67881"/>
                  <a:pt x="44850" y="67872"/>
                  <a:pt x="44807" y="67872"/>
                </a:cubicBezTo>
                <a:cubicBezTo>
                  <a:pt x="44705" y="67872"/>
                  <a:pt x="44640" y="67925"/>
                  <a:pt x="44614" y="67979"/>
                </a:cubicBezTo>
                <a:lnTo>
                  <a:pt x="44614" y="68130"/>
                </a:lnTo>
                <a:lnTo>
                  <a:pt x="44651" y="68206"/>
                </a:lnTo>
                <a:cubicBezTo>
                  <a:pt x="44651" y="68168"/>
                  <a:pt x="44651" y="68168"/>
                  <a:pt x="44651" y="68168"/>
                </a:cubicBezTo>
                <a:lnTo>
                  <a:pt x="44727" y="68243"/>
                </a:lnTo>
                <a:lnTo>
                  <a:pt x="44765" y="68281"/>
                </a:lnTo>
                <a:cubicBezTo>
                  <a:pt x="44796" y="68297"/>
                  <a:pt x="44827" y="68306"/>
                  <a:pt x="44859" y="68306"/>
                </a:cubicBezTo>
                <a:cubicBezTo>
                  <a:pt x="44903" y="68306"/>
                  <a:pt x="44947" y="68288"/>
                  <a:pt x="44992" y="68243"/>
                </a:cubicBezTo>
                <a:cubicBezTo>
                  <a:pt x="45067" y="68206"/>
                  <a:pt x="45143" y="68092"/>
                  <a:pt x="45143" y="68017"/>
                </a:cubicBezTo>
                <a:cubicBezTo>
                  <a:pt x="45143" y="67941"/>
                  <a:pt x="45067" y="67865"/>
                  <a:pt x="44992" y="67865"/>
                </a:cubicBezTo>
                <a:close/>
                <a:moveTo>
                  <a:pt x="28621" y="67903"/>
                </a:moveTo>
                <a:cubicBezTo>
                  <a:pt x="28394" y="67941"/>
                  <a:pt x="28243" y="68054"/>
                  <a:pt x="28281" y="68281"/>
                </a:cubicBezTo>
                <a:lnTo>
                  <a:pt x="28394" y="68395"/>
                </a:lnTo>
                <a:cubicBezTo>
                  <a:pt x="28734" y="68395"/>
                  <a:pt x="28772" y="68206"/>
                  <a:pt x="28772" y="68092"/>
                </a:cubicBezTo>
                <a:cubicBezTo>
                  <a:pt x="28772" y="68092"/>
                  <a:pt x="28772" y="68054"/>
                  <a:pt x="28772" y="68017"/>
                </a:cubicBezTo>
                <a:lnTo>
                  <a:pt x="28621" y="67903"/>
                </a:lnTo>
                <a:close/>
                <a:moveTo>
                  <a:pt x="48810" y="67298"/>
                </a:moveTo>
                <a:cubicBezTo>
                  <a:pt x="48659" y="67298"/>
                  <a:pt x="48546" y="67336"/>
                  <a:pt x="48470" y="67374"/>
                </a:cubicBezTo>
                <a:lnTo>
                  <a:pt x="48432" y="67412"/>
                </a:lnTo>
                <a:lnTo>
                  <a:pt x="48357" y="67487"/>
                </a:lnTo>
                <a:cubicBezTo>
                  <a:pt x="48130" y="67525"/>
                  <a:pt x="47979" y="67676"/>
                  <a:pt x="47865" y="67790"/>
                </a:cubicBezTo>
                <a:lnTo>
                  <a:pt x="47827" y="67828"/>
                </a:lnTo>
                <a:lnTo>
                  <a:pt x="47827" y="68017"/>
                </a:lnTo>
                <a:cubicBezTo>
                  <a:pt x="47865" y="68017"/>
                  <a:pt x="47865" y="68092"/>
                  <a:pt x="47903" y="68130"/>
                </a:cubicBezTo>
                <a:cubicBezTo>
                  <a:pt x="47941" y="68206"/>
                  <a:pt x="47979" y="68395"/>
                  <a:pt x="48205" y="68395"/>
                </a:cubicBezTo>
                <a:lnTo>
                  <a:pt x="48319" y="68395"/>
                </a:lnTo>
                <a:cubicBezTo>
                  <a:pt x="48394" y="68319"/>
                  <a:pt x="48432" y="68243"/>
                  <a:pt x="48432" y="68206"/>
                </a:cubicBezTo>
                <a:cubicBezTo>
                  <a:pt x="48432" y="68206"/>
                  <a:pt x="48470" y="68168"/>
                  <a:pt x="48470" y="68168"/>
                </a:cubicBezTo>
                <a:cubicBezTo>
                  <a:pt x="48546" y="68168"/>
                  <a:pt x="48621" y="68092"/>
                  <a:pt x="48621" y="68017"/>
                </a:cubicBezTo>
                <a:lnTo>
                  <a:pt x="48621" y="67979"/>
                </a:lnTo>
                <a:cubicBezTo>
                  <a:pt x="48621" y="67941"/>
                  <a:pt x="48583" y="67903"/>
                  <a:pt x="48583" y="67903"/>
                </a:cubicBezTo>
                <a:cubicBezTo>
                  <a:pt x="48659" y="67865"/>
                  <a:pt x="48697" y="67865"/>
                  <a:pt x="48735" y="67865"/>
                </a:cubicBezTo>
                <a:cubicBezTo>
                  <a:pt x="48772" y="67865"/>
                  <a:pt x="48810" y="67828"/>
                  <a:pt x="48848" y="67828"/>
                </a:cubicBezTo>
                <a:lnTo>
                  <a:pt x="48961" y="67714"/>
                </a:lnTo>
                <a:lnTo>
                  <a:pt x="48961" y="67412"/>
                </a:lnTo>
                <a:lnTo>
                  <a:pt x="48810" y="67298"/>
                </a:lnTo>
                <a:close/>
                <a:moveTo>
                  <a:pt x="62799" y="67903"/>
                </a:moveTo>
                <a:cubicBezTo>
                  <a:pt x="62383" y="67903"/>
                  <a:pt x="62308" y="67979"/>
                  <a:pt x="62270" y="67979"/>
                </a:cubicBezTo>
                <a:lnTo>
                  <a:pt x="62308" y="68206"/>
                </a:lnTo>
                <a:cubicBezTo>
                  <a:pt x="62270" y="68206"/>
                  <a:pt x="62270" y="68168"/>
                  <a:pt x="62270" y="68168"/>
                </a:cubicBezTo>
                <a:cubicBezTo>
                  <a:pt x="62270" y="68168"/>
                  <a:pt x="62270" y="68206"/>
                  <a:pt x="62270" y="68206"/>
                </a:cubicBezTo>
                <a:cubicBezTo>
                  <a:pt x="62270" y="68281"/>
                  <a:pt x="62270" y="68395"/>
                  <a:pt x="62421" y="68433"/>
                </a:cubicBezTo>
                <a:lnTo>
                  <a:pt x="62459" y="68470"/>
                </a:lnTo>
                <a:cubicBezTo>
                  <a:pt x="62761" y="68470"/>
                  <a:pt x="62950" y="68281"/>
                  <a:pt x="62950" y="68017"/>
                </a:cubicBezTo>
                <a:lnTo>
                  <a:pt x="62799" y="67903"/>
                </a:lnTo>
                <a:close/>
                <a:moveTo>
                  <a:pt x="595" y="67991"/>
                </a:moveTo>
                <a:cubicBezTo>
                  <a:pt x="475" y="67991"/>
                  <a:pt x="389" y="68064"/>
                  <a:pt x="303" y="68092"/>
                </a:cubicBezTo>
                <a:lnTo>
                  <a:pt x="341" y="68092"/>
                </a:lnTo>
                <a:lnTo>
                  <a:pt x="114" y="68168"/>
                </a:lnTo>
                <a:lnTo>
                  <a:pt x="114" y="68206"/>
                </a:lnTo>
                <a:cubicBezTo>
                  <a:pt x="114" y="68281"/>
                  <a:pt x="152" y="68319"/>
                  <a:pt x="190" y="68357"/>
                </a:cubicBezTo>
                <a:cubicBezTo>
                  <a:pt x="190" y="68433"/>
                  <a:pt x="265" y="68470"/>
                  <a:pt x="341" y="68508"/>
                </a:cubicBezTo>
                <a:lnTo>
                  <a:pt x="530" y="68395"/>
                </a:lnTo>
                <a:lnTo>
                  <a:pt x="530" y="68395"/>
                </a:lnTo>
                <a:cubicBezTo>
                  <a:pt x="530" y="68395"/>
                  <a:pt x="492" y="68433"/>
                  <a:pt x="492" y="68433"/>
                </a:cubicBezTo>
                <a:cubicBezTo>
                  <a:pt x="454" y="68470"/>
                  <a:pt x="417" y="68470"/>
                  <a:pt x="417" y="68470"/>
                </a:cubicBezTo>
                <a:cubicBezTo>
                  <a:pt x="454" y="68470"/>
                  <a:pt x="530" y="68508"/>
                  <a:pt x="643" y="68508"/>
                </a:cubicBezTo>
                <a:lnTo>
                  <a:pt x="757" y="68433"/>
                </a:lnTo>
                <a:cubicBezTo>
                  <a:pt x="757" y="68433"/>
                  <a:pt x="757" y="68395"/>
                  <a:pt x="795" y="68395"/>
                </a:cubicBezTo>
                <a:cubicBezTo>
                  <a:pt x="832" y="68357"/>
                  <a:pt x="870" y="68319"/>
                  <a:pt x="870" y="68243"/>
                </a:cubicBezTo>
                <a:cubicBezTo>
                  <a:pt x="870" y="68206"/>
                  <a:pt x="832" y="68168"/>
                  <a:pt x="795" y="68092"/>
                </a:cubicBezTo>
                <a:lnTo>
                  <a:pt x="719" y="68017"/>
                </a:lnTo>
                <a:cubicBezTo>
                  <a:pt x="674" y="67998"/>
                  <a:pt x="632" y="67991"/>
                  <a:pt x="595" y="67991"/>
                </a:cubicBezTo>
                <a:close/>
                <a:moveTo>
                  <a:pt x="71079" y="68206"/>
                </a:moveTo>
                <a:lnTo>
                  <a:pt x="70928" y="68319"/>
                </a:lnTo>
                <a:cubicBezTo>
                  <a:pt x="70890" y="68357"/>
                  <a:pt x="70852" y="68395"/>
                  <a:pt x="70814" y="68470"/>
                </a:cubicBezTo>
                <a:lnTo>
                  <a:pt x="70890" y="68584"/>
                </a:lnTo>
                <a:cubicBezTo>
                  <a:pt x="70928" y="68603"/>
                  <a:pt x="70975" y="68612"/>
                  <a:pt x="71022" y="68612"/>
                </a:cubicBezTo>
                <a:cubicBezTo>
                  <a:pt x="71070" y="68612"/>
                  <a:pt x="71117" y="68603"/>
                  <a:pt x="71155" y="68584"/>
                </a:cubicBezTo>
                <a:cubicBezTo>
                  <a:pt x="71230" y="68546"/>
                  <a:pt x="71268" y="68470"/>
                  <a:pt x="71268" y="68395"/>
                </a:cubicBezTo>
                <a:cubicBezTo>
                  <a:pt x="71268" y="68319"/>
                  <a:pt x="71230" y="68243"/>
                  <a:pt x="71079" y="68206"/>
                </a:cubicBezTo>
                <a:close/>
                <a:moveTo>
                  <a:pt x="81287" y="68281"/>
                </a:moveTo>
                <a:cubicBezTo>
                  <a:pt x="81211" y="68281"/>
                  <a:pt x="81098" y="68281"/>
                  <a:pt x="81060" y="68470"/>
                </a:cubicBezTo>
                <a:lnTo>
                  <a:pt x="81098" y="68584"/>
                </a:lnTo>
                <a:cubicBezTo>
                  <a:pt x="81124" y="68610"/>
                  <a:pt x="81186" y="68654"/>
                  <a:pt x="81259" y="68654"/>
                </a:cubicBezTo>
                <a:cubicBezTo>
                  <a:pt x="81292" y="68654"/>
                  <a:pt x="81327" y="68645"/>
                  <a:pt x="81363" y="68622"/>
                </a:cubicBezTo>
                <a:cubicBezTo>
                  <a:pt x="81438" y="68622"/>
                  <a:pt x="81476" y="68546"/>
                  <a:pt x="81476" y="68508"/>
                </a:cubicBezTo>
                <a:cubicBezTo>
                  <a:pt x="81476" y="68395"/>
                  <a:pt x="81400" y="68281"/>
                  <a:pt x="81287" y="68281"/>
                </a:cubicBezTo>
                <a:close/>
                <a:moveTo>
                  <a:pt x="76939" y="69000"/>
                </a:moveTo>
                <a:cubicBezTo>
                  <a:pt x="76864" y="69037"/>
                  <a:pt x="76788" y="69113"/>
                  <a:pt x="76788" y="69189"/>
                </a:cubicBezTo>
                <a:lnTo>
                  <a:pt x="76939" y="69340"/>
                </a:lnTo>
                <a:lnTo>
                  <a:pt x="76977" y="69340"/>
                </a:lnTo>
                <a:cubicBezTo>
                  <a:pt x="77090" y="69340"/>
                  <a:pt x="77242" y="69340"/>
                  <a:pt x="77279" y="69189"/>
                </a:cubicBezTo>
                <a:lnTo>
                  <a:pt x="77242" y="69075"/>
                </a:lnTo>
                <a:cubicBezTo>
                  <a:pt x="77166" y="69000"/>
                  <a:pt x="77053" y="69000"/>
                  <a:pt x="76939" y="69000"/>
                </a:cubicBezTo>
                <a:close/>
                <a:moveTo>
                  <a:pt x="31445" y="69349"/>
                </a:moveTo>
                <a:lnTo>
                  <a:pt x="31445" y="69349"/>
                </a:lnTo>
                <a:cubicBezTo>
                  <a:pt x="31449" y="69358"/>
                  <a:pt x="31453" y="69368"/>
                  <a:pt x="31457" y="69378"/>
                </a:cubicBezTo>
                <a:cubicBezTo>
                  <a:pt x="31457" y="69378"/>
                  <a:pt x="31457" y="69360"/>
                  <a:pt x="31445" y="69349"/>
                </a:cubicBezTo>
                <a:close/>
                <a:moveTo>
                  <a:pt x="58111" y="68811"/>
                </a:moveTo>
                <a:cubicBezTo>
                  <a:pt x="57998" y="68811"/>
                  <a:pt x="57922" y="68886"/>
                  <a:pt x="57922" y="68962"/>
                </a:cubicBezTo>
                <a:lnTo>
                  <a:pt x="58035" y="69075"/>
                </a:lnTo>
                <a:cubicBezTo>
                  <a:pt x="58066" y="69136"/>
                  <a:pt x="58121" y="69247"/>
                  <a:pt x="58281" y="69247"/>
                </a:cubicBezTo>
                <a:cubicBezTo>
                  <a:pt x="58319" y="69247"/>
                  <a:pt x="58363" y="69241"/>
                  <a:pt x="58413" y="69227"/>
                </a:cubicBezTo>
                <a:lnTo>
                  <a:pt x="58413" y="69227"/>
                </a:lnTo>
                <a:cubicBezTo>
                  <a:pt x="58363" y="69260"/>
                  <a:pt x="58338" y="69312"/>
                  <a:pt x="58338" y="69378"/>
                </a:cubicBezTo>
                <a:lnTo>
                  <a:pt x="58489" y="69378"/>
                </a:lnTo>
                <a:cubicBezTo>
                  <a:pt x="58489" y="69378"/>
                  <a:pt x="58451" y="69416"/>
                  <a:pt x="58489" y="69416"/>
                </a:cubicBezTo>
                <a:lnTo>
                  <a:pt x="58640" y="69416"/>
                </a:lnTo>
                <a:cubicBezTo>
                  <a:pt x="58678" y="69416"/>
                  <a:pt x="58640" y="69378"/>
                  <a:pt x="58640" y="69378"/>
                </a:cubicBezTo>
                <a:lnTo>
                  <a:pt x="58791" y="69378"/>
                </a:lnTo>
                <a:cubicBezTo>
                  <a:pt x="58791" y="69302"/>
                  <a:pt x="58754" y="69264"/>
                  <a:pt x="58716" y="69226"/>
                </a:cubicBezTo>
                <a:cubicBezTo>
                  <a:pt x="58678" y="69189"/>
                  <a:pt x="58602" y="69189"/>
                  <a:pt x="58565" y="69189"/>
                </a:cubicBezTo>
                <a:cubicBezTo>
                  <a:pt x="58501" y="69189"/>
                  <a:pt x="58451" y="69202"/>
                  <a:pt x="58414" y="69226"/>
                </a:cubicBezTo>
                <a:lnTo>
                  <a:pt x="58414" y="69226"/>
                </a:lnTo>
                <a:lnTo>
                  <a:pt x="58489" y="69151"/>
                </a:lnTo>
                <a:cubicBezTo>
                  <a:pt x="58489" y="69113"/>
                  <a:pt x="58489" y="69113"/>
                  <a:pt x="58489" y="69075"/>
                </a:cubicBezTo>
                <a:cubicBezTo>
                  <a:pt x="58489" y="68886"/>
                  <a:pt x="58262" y="68811"/>
                  <a:pt x="58111" y="68811"/>
                </a:cubicBezTo>
                <a:close/>
                <a:moveTo>
                  <a:pt x="15955" y="69113"/>
                </a:moveTo>
                <a:lnTo>
                  <a:pt x="15729" y="69189"/>
                </a:lnTo>
                <a:cubicBezTo>
                  <a:pt x="15729" y="69189"/>
                  <a:pt x="15729" y="69226"/>
                  <a:pt x="15729" y="69226"/>
                </a:cubicBezTo>
                <a:cubicBezTo>
                  <a:pt x="15691" y="69264"/>
                  <a:pt x="15653" y="69340"/>
                  <a:pt x="15691" y="69453"/>
                </a:cubicBezTo>
                <a:lnTo>
                  <a:pt x="15842" y="69529"/>
                </a:lnTo>
                <a:lnTo>
                  <a:pt x="15880" y="69529"/>
                </a:lnTo>
                <a:cubicBezTo>
                  <a:pt x="15993" y="69529"/>
                  <a:pt x="16182" y="69491"/>
                  <a:pt x="16182" y="69302"/>
                </a:cubicBezTo>
                <a:lnTo>
                  <a:pt x="16182" y="69264"/>
                </a:lnTo>
                <a:lnTo>
                  <a:pt x="16031" y="69151"/>
                </a:lnTo>
                <a:cubicBezTo>
                  <a:pt x="15993" y="69151"/>
                  <a:pt x="15993" y="69151"/>
                  <a:pt x="15955" y="69113"/>
                </a:cubicBezTo>
                <a:close/>
                <a:moveTo>
                  <a:pt x="12364" y="69151"/>
                </a:moveTo>
                <a:lnTo>
                  <a:pt x="12212" y="69189"/>
                </a:lnTo>
                <a:cubicBezTo>
                  <a:pt x="12175" y="69226"/>
                  <a:pt x="12137" y="69302"/>
                  <a:pt x="12137" y="69378"/>
                </a:cubicBezTo>
                <a:cubicBezTo>
                  <a:pt x="12137" y="69491"/>
                  <a:pt x="12212" y="69567"/>
                  <a:pt x="12364" y="69605"/>
                </a:cubicBezTo>
                <a:lnTo>
                  <a:pt x="12515" y="69491"/>
                </a:lnTo>
                <a:cubicBezTo>
                  <a:pt x="12515" y="69453"/>
                  <a:pt x="12515" y="69453"/>
                  <a:pt x="12515" y="69416"/>
                </a:cubicBezTo>
                <a:cubicBezTo>
                  <a:pt x="12553" y="69378"/>
                  <a:pt x="12553" y="69378"/>
                  <a:pt x="12553" y="69340"/>
                </a:cubicBezTo>
                <a:cubicBezTo>
                  <a:pt x="12553" y="69189"/>
                  <a:pt x="12402" y="69151"/>
                  <a:pt x="12364" y="69151"/>
                </a:cubicBezTo>
                <a:close/>
                <a:moveTo>
                  <a:pt x="89445" y="69083"/>
                </a:moveTo>
                <a:cubicBezTo>
                  <a:pt x="89381" y="69083"/>
                  <a:pt x="89307" y="69108"/>
                  <a:pt x="89227" y="69189"/>
                </a:cubicBezTo>
                <a:lnTo>
                  <a:pt x="89302" y="69378"/>
                </a:lnTo>
                <a:cubicBezTo>
                  <a:pt x="89302" y="69378"/>
                  <a:pt x="89227" y="69340"/>
                  <a:pt x="89227" y="69302"/>
                </a:cubicBezTo>
                <a:cubicBezTo>
                  <a:pt x="89227" y="69264"/>
                  <a:pt x="89264" y="69264"/>
                  <a:pt x="89227" y="69264"/>
                </a:cubicBezTo>
                <a:cubicBezTo>
                  <a:pt x="89189" y="69302"/>
                  <a:pt x="89151" y="69416"/>
                  <a:pt x="89227" y="69529"/>
                </a:cubicBezTo>
                <a:lnTo>
                  <a:pt x="89340" y="69605"/>
                </a:lnTo>
                <a:cubicBezTo>
                  <a:pt x="89416" y="69605"/>
                  <a:pt x="89453" y="69567"/>
                  <a:pt x="89491" y="69567"/>
                </a:cubicBezTo>
                <a:cubicBezTo>
                  <a:pt x="89491" y="69567"/>
                  <a:pt x="89491" y="69567"/>
                  <a:pt x="89529" y="69605"/>
                </a:cubicBezTo>
                <a:lnTo>
                  <a:pt x="89756" y="69567"/>
                </a:lnTo>
                <a:cubicBezTo>
                  <a:pt x="89756" y="69529"/>
                  <a:pt x="89794" y="69529"/>
                  <a:pt x="89794" y="69491"/>
                </a:cubicBezTo>
                <a:cubicBezTo>
                  <a:pt x="89832" y="69453"/>
                  <a:pt x="89869" y="69378"/>
                  <a:pt x="89869" y="69264"/>
                </a:cubicBezTo>
                <a:lnTo>
                  <a:pt x="89680" y="69189"/>
                </a:lnTo>
                <a:cubicBezTo>
                  <a:pt x="89642" y="69189"/>
                  <a:pt x="89642" y="69189"/>
                  <a:pt x="89642" y="69151"/>
                </a:cubicBezTo>
                <a:cubicBezTo>
                  <a:pt x="89599" y="69129"/>
                  <a:pt x="89531" y="69083"/>
                  <a:pt x="89445" y="69083"/>
                </a:cubicBezTo>
                <a:close/>
                <a:moveTo>
                  <a:pt x="31276" y="69250"/>
                </a:moveTo>
                <a:cubicBezTo>
                  <a:pt x="31249" y="69250"/>
                  <a:pt x="31220" y="69255"/>
                  <a:pt x="31192" y="69264"/>
                </a:cubicBezTo>
                <a:lnTo>
                  <a:pt x="31116" y="69378"/>
                </a:lnTo>
                <a:lnTo>
                  <a:pt x="31116" y="69529"/>
                </a:lnTo>
                <a:lnTo>
                  <a:pt x="31268" y="69642"/>
                </a:lnTo>
                <a:lnTo>
                  <a:pt x="31305" y="69642"/>
                </a:lnTo>
                <a:cubicBezTo>
                  <a:pt x="31343" y="69642"/>
                  <a:pt x="31532" y="69642"/>
                  <a:pt x="31570" y="69491"/>
                </a:cubicBezTo>
                <a:lnTo>
                  <a:pt x="31419" y="69340"/>
                </a:lnTo>
                <a:cubicBezTo>
                  <a:pt x="31431" y="69340"/>
                  <a:pt x="31439" y="69344"/>
                  <a:pt x="31445" y="69349"/>
                </a:cubicBezTo>
                <a:lnTo>
                  <a:pt x="31445" y="69349"/>
                </a:lnTo>
                <a:cubicBezTo>
                  <a:pt x="31411" y="69283"/>
                  <a:pt x="31348" y="69250"/>
                  <a:pt x="31276" y="69250"/>
                </a:cubicBezTo>
                <a:close/>
                <a:moveTo>
                  <a:pt x="14245" y="69425"/>
                </a:moveTo>
                <a:cubicBezTo>
                  <a:pt x="14207" y="69425"/>
                  <a:pt x="14178" y="69434"/>
                  <a:pt x="14141" y="69453"/>
                </a:cubicBezTo>
                <a:lnTo>
                  <a:pt x="13989" y="69453"/>
                </a:lnTo>
                <a:lnTo>
                  <a:pt x="13876" y="69567"/>
                </a:lnTo>
                <a:lnTo>
                  <a:pt x="13876" y="69794"/>
                </a:lnTo>
                <a:lnTo>
                  <a:pt x="13914" y="69869"/>
                </a:lnTo>
                <a:cubicBezTo>
                  <a:pt x="13958" y="69914"/>
                  <a:pt x="14041" y="69932"/>
                  <a:pt x="14125" y="69932"/>
                </a:cubicBezTo>
                <a:cubicBezTo>
                  <a:pt x="14185" y="69932"/>
                  <a:pt x="14245" y="69923"/>
                  <a:pt x="14292" y="69907"/>
                </a:cubicBezTo>
                <a:cubicBezTo>
                  <a:pt x="14443" y="69831"/>
                  <a:pt x="14519" y="69756"/>
                  <a:pt x="14519" y="69642"/>
                </a:cubicBezTo>
                <a:cubicBezTo>
                  <a:pt x="14519" y="69605"/>
                  <a:pt x="14519" y="69567"/>
                  <a:pt x="14481" y="69567"/>
                </a:cubicBezTo>
                <a:lnTo>
                  <a:pt x="14405" y="69453"/>
                </a:lnTo>
                <a:cubicBezTo>
                  <a:pt x="14330" y="69434"/>
                  <a:pt x="14282" y="69425"/>
                  <a:pt x="14245" y="69425"/>
                </a:cubicBezTo>
                <a:close/>
                <a:moveTo>
                  <a:pt x="47222" y="69416"/>
                </a:moveTo>
                <a:cubicBezTo>
                  <a:pt x="47071" y="69453"/>
                  <a:pt x="46958" y="69567"/>
                  <a:pt x="46882" y="69642"/>
                </a:cubicBezTo>
                <a:cubicBezTo>
                  <a:pt x="46882" y="69680"/>
                  <a:pt x="46844" y="69718"/>
                  <a:pt x="46806" y="69756"/>
                </a:cubicBezTo>
                <a:lnTo>
                  <a:pt x="46806" y="69945"/>
                </a:lnTo>
                <a:cubicBezTo>
                  <a:pt x="46853" y="69968"/>
                  <a:pt x="46904" y="69977"/>
                  <a:pt x="46954" y="69977"/>
                </a:cubicBezTo>
                <a:cubicBezTo>
                  <a:pt x="47064" y="69977"/>
                  <a:pt x="47170" y="69933"/>
                  <a:pt x="47222" y="69907"/>
                </a:cubicBezTo>
                <a:lnTo>
                  <a:pt x="47260" y="69907"/>
                </a:lnTo>
                <a:lnTo>
                  <a:pt x="47298" y="69680"/>
                </a:lnTo>
                <a:cubicBezTo>
                  <a:pt x="47298" y="69680"/>
                  <a:pt x="47336" y="69718"/>
                  <a:pt x="47336" y="69756"/>
                </a:cubicBezTo>
                <a:cubicBezTo>
                  <a:pt x="47374" y="69718"/>
                  <a:pt x="47411" y="69642"/>
                  <a:pt x="47411" y="69567"/>
                </a:cubicBezTo>
                <a:cubicBezTo>
                  <a:pt x="47411" y="69529"/>
                  <a:pt x="47411" y="69491"/>
                  <a:pt x="47374" y="69453"/>
                </a:cubicBezTo>
                <a:lnTo>
                  <a:pt x="47222" y="69416"/>
                </a:lnTo>
                <a:close/>
                <a:moveTo>
                  <a:pt x="71722" y="69869"/>
                </a:moveTo>
                <a:lnTo>
                  <a:pt x="71608" y="69983"/>
                </a:lnTo>
                <a:lnTo>
                  <a:pt x="71608" y="70096"/>
                </a:lnTo>
                <a:lnTo>
                  <a:pt x="71722" y="70209"/>
                </a:lnTo>
                <a:lnTo>
                  <a:pt x="71986" y="70209"/>
                </a:lnTo>
                <a:lnTo>
                  <a:pt x="72100" y="70096"/>
                </a:lnTo>
                <a:lnTo>
                  <a:pt x="72100" y="69983"/>
                </a:lnTo>
                <a:lnTo>
                  <a:pt x="71986" y="69869"/>
                </a:lnTo>
                <a:close/>
                <a:moveTo>
                  <a:pt x="79170" y="69869"/>
                </a:moveTo>
                <a:lnTo>
                  <a:pt x="79019" y="69983"/>
                </a:lnTo>
                <a:cubicBezTo>
                  <a:pt x="78981" y="69983"/>
                  <a:pt x="78943" y="70020"/>
                  <a:pt x="78943" y="70058"/>
                </a:cubicBezTo>
                <a:lnTo>
                  <a:pt x="79056" y="70209"/>
                </a:lnTo>
                <a:cubicBezTo>
                  <a:pt x="79094" y="70209"/>
                  <a:pt x="79132" y="70247"/>
                  <a:pt x="79170" y="70247"/>
                </a:cubicBezTo>
                <a:lnTo>
                  <a:pt x="79321" y="70172"/>
                </a:lnTo>
                <a:cubicBezTo>
                  <a:pt x="79359" y="70134"/>
                  <a:pt x="79397" y="70096"/>
                  <a:pt x="79397" y="70058"/>
                </a:cubicBezTo>
                <a:lnTo>
                  <a:pt x="79283" y="69945"/>
                </a:lnTo>
                <a:cubicBezTo>
                  <a:pt x="79245" y="69907"/>
                  <a:pt x="79208" y="69869"/>
                  <a:pt x="79170" y="69869"/>
                </a:cubicBezTo>
                <a:close/>
                <a:moveTo>
                  <a:pt x="88649" y="69958"/>
                </a:moveTo>
                <a:cubicBezTo>
                  <a:pt x="88608" y="69958"/>
                  <a:pt x="88561" y="69965"/>
                  <a:pt x="88508" y="69983"/>
                </a:cubicBezTo>
                <a:lnTo>
                  <a:pt x="88395" y="70096"/>
                </a:lnTo>
                <a:lnTo>
                  <a:pt x="88395" y="70247"/>
                </a:lnTo>
                <a:lnTo>
                  <a:pt x="88622" y="70361"/>
                </a:lnTo>
                <a:cubicBezTo>
                  <a:pt x="88641" y="70342"/>
                  <a:pt x="88650" y="70332"/>
                  <a:pt x="88655" y="70332"/>
                </a:cubicBezTo>
                <a:cubicBezTo>
                  <a:pt x="88660" y="70332"/>
                  <a:pt x="88660" y="70342"/>
                  <a:pt x="88660" y="70361"/>
                </a:cubicBezTo>
                <a:cubicBezTo>
                  <a:pt x="88685" y="70361"/>
                  <a:pt x="88714" y="70365"/>
                  <a:pt x="88746" y="70365"/>
                </a:cubicBezTo>
                <a:cubicBezTo>
                  <a:pt x="88811" y="70365"/>
                  <a:pt x="88886" y="70348"/>
                  <a:pt x="88962" y="70247"/>
                </a:cubicBezTo>
                <a:lnTo>
                  <a:pt x="88924" y="70096"/>
                </a:lnTo>
                <a:cubicBezTo>
                  <a:pt x="88866" y="70038"/>
                  <a:pt x="88786" y="69958"/>
                  <a:pt x="88649" y="69958"/>
                </a:cubicBezTo>
                <a:close/>
                <a:moveTo>
                  <a:pt x="34935" y="70020"/>
                </a:moveTo>
                <a:cubicBezTo>
                  <a:pt x="34859" y="70020"/>
                  <a:pt x="34784" y="70020"/>
                  <a:pt x="34708" y="70096"/>
                </a:cubicBezTo>
                <a:cubicBezTo>
                  <a:pt x="34632" y="70134"/>
                  <a:pt x="34595" y="70209"/>
                  <a:pt x="34595" y="70323"/>
                </a:cubicBezTo>
                <a:cubicBezTo>
                  <a:pt x="34595" y="70474"/>
                  <a:pt x="34708" y="70550"/>
                  <a:pt x="34859" y="70588"/>
                </a:cubicBezTo>
                <a:lnTo>
                  <a:pt x="34973" y="70512"/>
                </a:lnTo>
                <a:cubicBezTo>
                  <a:pt x="34973" y="70474"/>
                  <a:pt x="35010" y="70436"/>
                  <a:pt x="35010" y="70436"/>
                </a:cubicBezTo>
                <a:cubicBezTo>
                  <a:pt x="35048" y="70361"/>
                  <a:pt x="35086" y="70323"/>
                  <a:pt x="35086" y="70247"/>
                </a:cubicBezTo>
                <a:cubicBezTo>
                  <a:pt x="35086" y="70172"/>
                  <a:pt x="35086" y="70096"/>
                  <a:pt x="35010" y="70058"/>
                </a:cubicBezTo>
                <a:lnTo>
                  <a:pt x="34935" y="70020"/>
                </a:lnTo>
                <a:close/>
                <a:moveTo>
                  <a:pt x="73650" y="70247"/>
                </a:moveTo>
                <a:cubicBezTo>
                  <a:pt x="73574" y="70247"/>
                  <a:pt x="73385" y="70247"/>
                  <a:pt x="73310" y="70399"/>
                </a:cubicBezTo>
                <a:lnTo>
                  <a:pt x="73385" y="70588"/>
                </a:lnTo>
                <a:cubicBezTo>
                  <a:pt x="73725" y="70588"/>
                  <a:pt x="73801" y="70436"/>
                  <a:pt x="73801" y="70361"/>
                </a:cubicBezTo>
                <a:lnTo>
                  <a:pt x="73650" y="70247"/>
                </a:lnTo>
                <a:close/>
                <a:moveTo>
                  <a:pt x="17959" y="70020"/>
                </a:moveTo>
                <a:cubicBezTo>
                  <a:pt x="17770" y="70058"/>
                  <a:pt x="17732" y="70134"/>
                  <a:pt x="17732" y="70209"/>
                </a:cubicBezTo>
                <a:cubicBezTo>
                  <a:pt x="17732" y="70247"/>
                  <a:pt x="17732" y="70247"/>
                  <a:pt x="17732" y="70285"/>
                </a:cubicBezTo>
                <a:cubicBezTo>
                  <a:pt x="17732" y="70323"/>
                  <a:pt x="17695" y="70361"/>
                  <a:pt x="17695" y="70361"/>
                </a:cubicBezTo>
                <a:cubicBezTo>
                  <a:pt x="17657" y="70436"/>
                  <a:pt x="17619" y="70550"/>
                  <a:pt x="17657" y="70663"/>
                </a:cubicBezTo>
                <a:lnTo>
                  <a:pt x="17770" y="70777"/>
                </a:lnTo>
                <a:lnTo>
                  <a:pt x="17884" y="70777"/>
                </a:lnTo>
                <a:cubicBezTo>
                  <a:pt x="17884" y="70777"/>
                  <a:pt x="17846" y="70739"/>
                  <a:pt x="17846" y="70739"/>
                </a:cubicBezTo>
                <a:lnTo>
                  <a:pt x="17846" y="70739"/>
                </a:lnTo>
                <a:lnTo>
                  <a:pt x="18035" y="70852"/>
                </a:lnTo>
                <a:lnTo>
                  <a:pt x="18224" y="70852"/>
                </a:lnTo>
                <a:cubicBezTo>
                  <a:pt x="18256" y="70852"/>
                  <a:pt x="18295" y="70855"/>
                  <a:pt x="18335" y="70855"/>
                </a:cubicBezTo>
                <a:cubicBezTo>
                  <a:pt x="18436" y="70855"/>
                  <a:pt x="18548" y="70836"/>
                  <a:pt x="18602" y="70701"/>
                </a:cubicBezTo>
                <a:lnTo>
                  <a:pt x="18451" y="70550"/>
                </a:lnTo>
                <a:cubicBezTo>
                  <a:pt x="18337" y="70550"/>
                  <a:pt x="18262" y="70474"/>
                  <a:pt x="18148" y="70399"/>
                </a:cubicBezTo>
                <a:cubicBezTo>
                  <a:pt x="18148" y="70361"/>
                  <a:pt x="18110" y="70323"/>
                  <a:pt x="18110" y="70323"/>
                </a:cubicBezTo>
                <a:cubicBezTo>
                  <a:pt x="18148" y="70285"/>
                  <a:pt x="18148" y="70247"/>
                  <a:pt x="18186" y="70209"/>
                </a:cubicBezTo>
                <a:lnTo>
                  <a:pt x="18110" y="70134"/>
                </a:lnTo>
                <a:cubicBezTo>
                  <a:pt x="18110" y="70172"/>
                  <a:pt x="18110" y="70172"/>
                  <a:pt x="18110" y="70172"/>
                </a:cubicBezTo>
                <a:lnTo>
                  <a:pt x="17959" y="70020"/>
                </a:lnTo>
                <a:close/>
                <a:moveTo>
                  <a:pt x="15880" y="70966"/>
                </a:moveTo>
                <a:lnTo>
                  <a:pt x="15729" y="71079"/>
                </a:lnTo>
                <a:cubicBezTo>
                  <a:pt x="15691" y="71117"/>
                  <a:pt x="15653" y="71155"/>
                  <a:pt x="15615" y="71192"/>
                </a:cubicBezTo>
                <a:lnTo>
                  <a:pt x="15729" y="71382"/>
                </a:lnTo>
                <a:cubicBezTo>
                  <a:pt x="15766" y="71382"/>
                  <a:pt x="15804" y="71419"/>
                  <a:pt x="15880" y="71457"/>
                </a:cubicBezTo>
                <a:lnTo>
                  <a:pt x="16031" y="71419"/>
                </a:lnTo>
                <a:cubicBezTo>
                  <a:pt x="16069" y="71382"/>
                  <a:pt x="16107" y="71268"/>
                  <a:pt x="16107" y="71192"/>
                </a:cubicBezTo>
                <a:cubicBezTo>
                  <a:pt x="16107" y="71079"/>
                  <a:pt x="16031" y="70966"/>
                  <a:pt x="15880" y="70966"/>
                </a:cubicBezTo>
                <a:close/>
                <a:moveTo>
                  <a:pt x="41102" y="71051"/>
                </a:moveTo>
                <a:cubicBezTo>
                  <a:pt x="41069" y="71051"/>
                  <a:pt x="41041" y="71060"/>
                  <a:pt x="41022" y="71079"/>
                </a:cubicBezTo>
                <a:cubicBezTo>
                  <a:pt x="40908" y="71117"/>
                  <a:pt x="40871" y="71192"/>
                  <a:pt x="40871" y="71268"/>
                </a:cubicBezTo>
                <a:cubicBezTo>
                  <a:pt x="40871" y="71344"/>
                  <a:pt x="40946" y="71419"/>
                  <a:pt x="41022" y="71457"/>
                </a:cubicBezTo>
                <a:cubicBezTo>
                  <a:pt x="41098" y="71457"/>
                  <a:pt x="41135" y="71457"/>
                  <a:pt x="41211" y="71419"/>
                </a:cubicBezTo>
                <a:cubicBezTo>
                  <a:pt x="41249" y="71382"/>
                  <a:pt x="41287" y="71306"/>
                  <a:pt x="41287" y="71268"/>
                </a:cubicBezTo>
                <a:cubicBezTo>
                  <a:pt x="41287" y="71192"/>
                  <a:pt x="41249" y="71117"/>
                  <a:pt x="41211" y="71079"/>
                </a:cubicBezTo>
                <a:cubicBezTo>
                  <a:pt x="41173" y="71060"/>
                  <a:pt x="41135" y="71051"/>
                  <a:pt x="41102" y="71051"/>
                </a:cubicBezTo>
                <a:close/>
                <a:moveTo>
                  <a:pt x="42005" y="71117"/>
                </a:moveTo>
                <a:cubicBezTo>
                  <a:pt x="41891" y="71117"/>
                  <a:pt x="41816" y="71117"/>
                  <a:pt x="41740" y="71155"/>
                </a:cubicBezTo>
                <a:cubicBezTo>
                  <a:pt x="41702" y="71192"/>
                  <a:pt x="41665" y="71268"/>
                  <a:pt x="41665" y="71344"/>
                </a:cubicBezTo>
                <a:cubicBezTo>
                  <a:pt x="41665" y="71457"/>
                  <a:pt x="41740" y="71533"/>
                  <a:pt x="41891" y="71571"/>
                </a:cubicBezTo>
                <a:lnTo>
                  <a:pt x="42043" y="71457"/>
                </a:lnTo>
                <a:cubicBezTo>
                  <a:pt x="42043" y="71457"/>
                  <a:pt x="42043" y="71457"/>
                  <a:pt x="42043" y="71419"/>
                </a:cubicBezTo>
                <a:cubicBezTo>
                  <a:pt x="42081" y="71382"/>
                  <a:pt x="42118" y="71344"/>
                  <a:pt x="42118" y="71268"/>
                </a:cubicBezTo>
                <a:cubicBezTo>
                  <a:pt x="42118" y="71268"/>
                  <a:pt x="42118" y="71230"/>
                  <a:pt x="42081" y="71192"/>
                </a:cubicBezTo>
                <a:lnTo>
                  <a:pt x="42005" y="71117"/>
                </a:lnTo>
                <a:close/>
                <a:moveTo>
                  <a:pt x="36183" y="70890"/>
                </a:moveTo>
                <a:lnTo>
                  <a:pt x="36031" y="71003"/>
                </a:lnTo>
                <a:cubicBezTo>
                  <a:pt x="35956" y="71079"/>
                  <a:pt x="35880" y="71155"/>
                  <a:pt x="35918" y="71306"/>
                </a:cubicBezTo>
                <a:lnTo>
                  <a:pt x="35993" y="71344"/>
                </a:lnTo>
                <a:cubicBezTo>
                  <a:pt x="35918" y="71419"/>
                  <a:pt x="35918" y="71457"/>
                  <a:pt x="35918" y="71457"/>
                </a:cubicBezTo>
                <a:lnTo>
                  <a:pt x="35956" y="71571"/>
                </a:lnTo>
                <a:cubicBezTo>
                  <a:pt x="36011" y="71626"/>
                  <a:pt x="36107" y="71661"/>
                  <a:pt x="36184" y="71661"/>
                </a:cubicBezTo>
                <a:cubicBezTo>
                  <a:pt x="36212" y="71661"/>
                  <a:pt x="36238" y="71656"/>
                  <a:pt x="36258" y="71646"/>
                </a:cubicBezTo>
                <a:cubicBezTo>
                  <a:pt x="36372" y="71608"/>
                  <a:pt x="36447" y="71533"/>
                  <a:pt x="36447" y="71419"/>
                </a:cubicBezTo>
                <a:cubicBezTo>
                  <a:pt x="36447" y="71419"/>
                  <a:pt x="36447" y="71382"/>
                  <a:pt x="36447" y="71382"/>
                </a:cubicBezTo>
                <a:lnTo>
                  <a:pt x="36372" y="71306"/>
                </a:lnTo>
                <a:cubicBezTo>
                  <a:pt x="36409" y="71268"/>
                  <a:pt x="36409" y="71192"/>
                  <a:pt x="36409" y="71117"/>
                </a:cubicBezTo>
                <a:cubicBezTo>
                  <a:pt x="36409" y="71003"/>
                  <a:pt x="36334" y="70928"/>
                  <a:pt x="36183" y="70890"/>
                </a:cubicBezTo>
                <a:close/>
                <a:moveTo>
                  <a:pt x="66693" y="71251"/>
                </a:moveTo>
                <a:cubicBezTo>
                  <a:pt x="66520" y="71251"/>
                  <a:pt x="66466" y="71394"/>
                  <a:pt x="66466" y="71457"/>
                </a:cubicBezTo>
                <a:lnTo>
                  <a:pt x="66429" y="71457"/>
                </a:lnTo>
                <a:lnTo>
                  <a:pt x="66429" y="71382"/>
                </a:lnTo>
                <a:lnTo>
                  <a:pt x="66315" y="71268"/>
                </a:lnTo>
                <a:cubicBezTo>
                  <a:pt x="66285" y="71265"/>
                  <a:pt x="66256" y="71263"/>
                  <a:pt x="66230" y="71263"/>
                </a:cubicBezTo>
                <a:cubicBezTo>
                  <a:pt x="65968" y="71263"/>
                  <a:pt x="65937" y="71423"/>
                  <a:pt x="65937" y="71457"/>
                </a:cubicBezTo>
                <a:lnTo>
                  <a:pt x="66051" y="71608"/>
                </a:lnTo>
                <a:lnTo>
                  <a:pt x="66088" y="71608"/>
                </a:lnTo>
                <a:cubicBezTo>
                  <a:pt x="66115" y="71635"/>
                  <a:pt x="66161" y="71662"/>
                  <a:pt x="66225" y="71662"/>
                </a:cubicBezTo>
                <a:cubicBezTo>
                  <a:pt x="66252" y="71662"/>
                  <a:pt x="66282" y="71657"/>
                  <a:pt x="66315" y="71646"/>
                </a:cubicBezTo>
                <a:lnTo>
                  <a:pt x="66429" y="71533"/>
                </a:lnTo>
                <a:lnTo>
                  <a:pt x="66429" y="71495"/>
                </a:lnTo>
                <a:lnTo>
                  <a:pt x="66542" y="71646"/>
                </a:lnTo>
                <a:lnTo>
                  <a:pt x="66807" y="71646"/>
                </a:lnTo>
                <a:lnTo>
                  <a:pt x="66920" y="71533"/>
                </a:lnTo>
                <a:lnTo>
                  <a:pt x="66920" y="71382"/>
                </a:lnTo>
                <a:lnTo>
                  <a:pt x="66807" y="71268"/>
                </a:lnTo>
                <a:cubicBezTo>
                  <a:pt x="66764" y="71256"/>
                  <a:pt x="66726" y="71251"/>
                  <a:pt x="66693" y="71251"/>
                </a:cubicBezTo>
                <a:close/>
                <a:moveTo>
                  <a:pt x="26617" y="71230"/>
                </a:moveTo>
                <a:cubicBezTo>
                  <a:pt x="26466" y="71268"/>
                  <a:pt x="26353" y="71382"/>
                  <a:pt x="26277" y="71495"/>
                </a:cubicBezTo>
                <a:lnTo>
                  <a:pt x="26315" y="71608"/>
                </a:lnTo>
                <a:cubicBezTo>
                  <a:pt x="26387" y="71680"/>
                  <a:pt x="26474" y="71707"/>
                  <a:pt x="26566" y="71707"/>
                </a:cubicBezTo>
                <a:cubicBezTo>
                  <a:pt x="26620" y="71707"/>
                  <a:pt x="26675" y="71698"/>
                  <a:pt x="26731" y="71684"/>
                </a:cubicBezTo>
                <a:cubicBezTo>
                  <a:pt x="26844" y="71646"/>
                  <a:pt x="26920" y="71533"/>
                  <a:pt x="26920" y="71419"/>
                </a:cubicBezTo>
                <a:cubicBezTo>
                  <a:pt x="26920" y="71419"/>
                  <a:pt x="26920" y="71382"/>
                  <a:pt x="26920" y="71344"/>
                </a:cubicBezTo>
                <a:lnTo>
                  <a:pt x="26882" y="71306"/>
                </a:lnTo>
                <a:cubicBezTo>
                  <a:pt x="26806" y="71230"/>
                  <a:pt x="26731" y="71230"/>
                  <a:pt x="26617" y="71230"/>
                </a:cubicBezTo>
                <a:close/>
                <a:moveTo>
                  <a:pt x="33574" y="71571"/>
                </a:moveTo>
                <a:cubicBezTo>
                  <a:pt x="33423" y="71571"/>
                  <a:pt x="33309" y="71646"/>
                  <a:pt x="33271" y="71760"/>
                </a:cubicBezTo>
                <a:lnTo>
                  <a:pt x="33385" y="71911"/>
                </a:lnTo>
                <a:cubicBezTo>
                  <a:pt x="33423" y="71949"/>
                  <a:pt x="33423" y="71949"/>
                  <a:pt x="33498" y="71949"/>
                </a:cubicBezTo>
                <a:lnTo>
                  <a:pt x="33649" y="71873"/>
                </a:lnTo>
                <a:cubicBezTo>
                  <a:pt x="33687" y="71835"/>
                  <a:pt x="33725" y="71797"/>
                  <a:pt x="33725" y="71722"/>
                </a:cubicBezTo>
                <a:lnTo>
                  <a:pt x="33725" y="71684"/>
                </a:lnTo>
                <a:lnTo>
                  <a:pt x="33574" y="71571"/>
                </a:lnTo>
                <a:close/>
                <a:moveTo>
                  <a:pt x="80153" y="71571"/>
                </a:moveTo>
                <a:cubicBezTo>
                  <a:pt x="80002" y="71571"/>
                  <a:pt x="79888" y="71646"/>
                  <a:pt x="79850" y="71760"/>
                </a:cubicBezTo>
                <a:lnTo>
                  <a:pt x="80002" y="71911"/>
                </a:lnTo>
                <a:cubicBezTo>
                  <a:pt x="80039" y="71911"/>
                  <a:pt x="80039" y="71911"/>
                  <a:pt x="80077" y="71949"/>
                </a:cubicBezTo>
                <a:lnTo>
                  <a:pt x="80304" y="71835"/>
                </a:lnTo>
                <a:lnTo>
                  <a:pt x="80304" y="71684"/>
                </a:lnTo>
                <a:lnTo>
                  <a:pt x="80153" y="71571"/>
                </a:lnTo>
                <a:close/>
                <a:moveTo>
                  <a:pt x="79434" y="71684"/>
                </a:moveTo>
                <a:lnTo>
                  <a:pt x="79245" y="71760"/>
                </a:lnTo>
                <a:cubicBezTo>
                  <a:pt x="79208" y="71873"/>
                  <a:pt x="79321" y="72062"/>
                  <a:pt x="79472" y="72062"/>
                </a:cubicBezTo>
                <a:cubicBezTo>
                  <a:pt x="79492" y="72069"/>
                  <a:pt x="79512" y="72072"/>
                  <a:pt x="79532" y="72072"/>
                </a:cubicBezTo>
                <a:cubicBezTo>
                  <a:pt x="79622" y="72072"/>
                  <a:pt x="79699" y="72004"/>
                  <a:pt x="79699" y="71911"/>
                </a:cubicBezTo>
                <a:lnTo>
                  <a:pt x="79548" y="71760"/>
                </a:lnTo>
                <a:cubicBezTo>
                  <a:pt x="79548" y="71760"/>
                  <a:pt x="79510" y="71722"/>
                  <a:pt x="79434" y="71684"/>
                </a:cubicBezTo>
                <a:close/>
                <a:moveTo>
                  <a:pt x="12288" y="71155"/>
                </a:moveTo>
                <a:lnTo>
                  <a:pt x="12212" y="71192"/>
                </a:lnTo>
                <a:cubicBezTo>
                  <a:pt x="12061" y="71344"/>
                  <a:pt x="12023" y="71533"/>
                  <a:pt x="12137" y="71646"/>
                </a:cubicBezTo>
                <a:cubicBezTo>
                  <a:pt x="12099" y="71684"/>
                  <a:pt x="12099" y="71722"/>
                  <a:pt x="12061" y="71760"/>
                </a:cubicBezTo>
                <a:lnTo>
                  <a:pt x="12137" y="71873"/>
                </a:lnTo>
                <a:cubicBezTo>
                  <a:pt x="12137" y="71911"/>
                  <a:pt x="12137" y="71949"/>
                  <a:pt x="12099" y="71986"/>
                </a:cubicBezTo>
                <a:lnTo>
                  <a:pt x="12250" y="72138"/>
                </a:lnTo>
                <a:cubicBezTo>
                  <a:pt x="12402" y="72138"/>
                  <a:pt x="12553" y="72100"/>
                  <a:pt x="12628" y="72024"/>
                </a:cubicBezTo>
                <a:cubicBezTo>
                  <a:pt x="12704" y="71986"/>
                  <a:pt x="12780" y="71835"/>
                  <a:pt x="12704" y="71646"/>
                </a:cubicBezTo>
                <a:lnTo>
                  <a:pt x="12817" y="71533"/>
                </a:lnTo>
                <a:cubicBezTo>
                  <a:pt x="12780" y="71268"/>
                  <a:pt x="12591" y="71155"/>
                  <a:pt x="12288" y="71155"/>
                </a:cubicBezTo>
                <a:close/>
                <a:moveTo>
                  <a:pt x="31041" y="71722"/>
                </a:moveTo>
                <a:cubicBezTo>
                  <a:pt x="30927" y="71722"/>
                  <a:pt x="30814" y="71722"/>
                  <a:pt x="30738" y="71797"/>
                </a:cubicBezTo>
                <a:cubicBezTo>
                  <a:pt x="30625" y="71873"/>
                  <a:pt x="30587" y="72062"/>
                  <a:pt x="30738" y="72138"/>
                </a:cubicBezTo>
                <a:lnTo>
                  <a:pt x="30814" y="72175"/>
                </a:lnTo>
                <a:cubicBezTo>
                  <a:pt x="30889" y="72175"/>
                  <a:pt x="30965" y="72175"/>
                  <a:pt x="31041" y="72138"/>
                </a:cubicBezTo>
                <a:cubicBezTo>
                  <a:pt x="31116" y="72062"/>
                  <a:pt x="31116" y="71986"/>
                  <a:pt x="31116" y="71911"/>
                </a:cubicBezTo>
                <a:cubicBezTo>
                  <a:pt x="31116" y="71873"/>
                  <a:pt x="31116" y="71873"/>
                  <a:pt x="31116" y="71835"/>
                </a:cubicBezTo>
                <a:lnTo>
                  <a:pt x="31041" y="71722"/>
                </a:lnTo>
                <a:close/>
                <a:moveTo>
                  <a:pt x="152" y="71797"/>
                </a:moveTo>
                <a:lnTo>
                  <a:pt x="1" y="71911"/>
                </a:lnTo>
                <a:lnTo>
                  <a:pt x="1" y="72251"/>
                </a:lnTo>
                <a:lnTo>
                  <a:pt x="114" y="72365"/>
                </a:lnTo>
                <a:cubicBezTo>
                  <a:pt x="147" y="72376"/>
                  <a:pt x="180" y="72380"/>
                  <a:pt x="213" y="72380"/>
                </a:cubicBezTo>
                <a:cubicBezTo>
                  <a:pt x="291" y="72380"/>
                  <a:pt x="363" y="72353"/>
                  <a:pt x="417" y="72327"/>
                </a:cubicBezTo>
                <a:cubicBezTo>
                  <a:pt x="492" y="72289"/>
                  <a:pt x="530" y="72213"/>
                  <a:pt x="530" y="72138"/>
                </a:cubicBezTo>
                <a:cubicBezTo>
                  <a:pt x="530" y="72062"/>
                  <a:pt x="454" y="71949"/>
                  <a:pt x="379" y="71873"/>
                </a:cubicBezTo>
                <a:cubicBezTo>
                  <a:pt x="303" y="71797"/>
                  <a:pt x="227" y="71797"/>
                  <a:pt x="152" y="71797"/>
                </a:cubicBezTo>
                <a:close/>
                <a:moveTo>
                  <a:pt x="53990" y="71646"/>
                </a:moveTo>
                <a:cubicBezTo>
                  <a:pt x="53876" y="71760"/>
                  <a:pt x="53801" y="71911"/>
                  <a:pt x="53763" y="72024"/>
                </a:cubicBezTo>
                <a:cubicBezTo>
                  <a:pt x="53763" y="72100"/>
                  <a:pt x="53725" y="72175"/>
                  <a:pt x="53725" y="72213"/>
                </a:cubicBezTo>
                <a:lnTo>
                  <a:pt x="53801" y="72365"/>
                </a:lnTo>
                <a:cubicBezTo>
                  <a:pt x="53848" y="72388"/>
                  <a:pt x="53891" y="72397"/>
                  <a:pt x="53930" y="72397"/>
                </a:cubicBezTo>
                <a:cubicBezTo>
                  <a:pt x="54015" y="72397"/>
                  <a:pt x="54077" y="72353"/>
                  <a:pt x="54103" y="72327"/>
                </a:cubicBezTo>
                <a:cubicBezTo>
                  <a:pt x="54179" y="72327"/>
                  <a:pt x="54255" y="72289"/>
                  <a:pt x="54255" y="72175"/>
                </a:cubicBezTo>
                <a:lnTo>
                  <a:pt x="54217" y="72062"/>
                </a:lnTo>
                <a:lnTo>
                  <a:pt x="54217" y="72062"/>
                </a:lnTo>
                <a:cubicBezTo>
                  <a:pt x="54255" y="72100"/>
                  <a:pt x="54255" y="72100"/>
                  <a:pt x="54255" y="72100"/>
                </a:cubicBezTo>
                <a:cubicBezTo>
                  <a:pt x="54255" y="72100"/>
                  <a:pt x="54255" y="72062"/>
                  <a:pt x="54255" y="72062"/>
                </a:cubicBezTo>
                <a:cubicBezTo>
                  <a:pt x="54292" y="71986"/>
                  <a:pt x="54330" y="71949"/>
                  <a:pt x="54330" y="71873"/>
                </a:cubicBezTo>
                <a:cubicBezTo>
                  <a:pt x="54330" y="71797"/>
                  <a:pt x="54292" y="71722"/>
                  <a:pt x="54141" y="71646"/>
                </a:cubicBezTo>
                <a:close/>
                <a:moveTo>
                  <a:pt x="75360" y="71933"/>
                </a:moveTo>
                <a:cubicBezTo>
                  <a:pt x="75323" y="71933"/>
                  <a:pt x="75282" y="71938"/>
                  <a:pt x="75238" y="71949"/>
                </a:cubicBezTo>
                <a:lnTo>
                  <a:pt x="75162" y="72024"/>
                </a:lnTo>
                <a:cubicBezTo>
                  <a:pt x="75124" y="72062"/>
                  <a:pt x="75124" y="72138"/>
                  <a:pt x="75124" y="72175"/>
                </a:cubicBezTo>
                <a:cubicBezTo>
                  <a:pt x="75124" y="72251"/>
                  <a:pt x="75162" y="72402"/>
                  <a:pt x="75465" y="72440"/>
                </a:cubicBezTo>
                <a:lnTo>
                  <a:pt x="75616" y="72327"/>
                </a:lnTo>
                <a:cubicBezTo>
                  <a:pt x="75654" y="72327"/>
                  <a:pt x="75729" y="72251"/>
                  <a:pt x="75729" y="72138"/>
                </a:cubicBezTo>
                <a:cubicBezTo>
                  <a:pt x="75729" y="72138"/>
                  <a:pt x="75729" y="72100"/>
                  <a:pt x="75729" y="72062"/>
                </a:cubicBezTo>
                <a:lnTo>
                  <a:pt x="75540" y="71986"/>
                </a:lnTo>
                <a:cubicBezTo>
                  <a:pt x="75514" y="71960"/>
                  <a:pt x="75449" y="71933"/>
                  <a:pt x="75360" y="71933"/>
                </a:cubicBezTo>
                <a:close/>
                <a:moveTo>
                  <a:pt x="3025" y="72100"/>
                </a:moveTo>
                <a:lnTo>
                  <a:pt x="2836" y="72213"/>
                </a:lnTo>
                <a:cubicBezTo>
                  <a:pt x="2836" y="72213"/>
                  <a:pt x="2798" y="72251"/>
                  <a:pt x="2761" y="72289"/>
                </a:cubicBezTo>
                <a:lnTo>
                  <a:pt x="2912" y="72440"/>
                </a:lnTo>
                <a:cubicBezTo>
                  <a:pt x="2912" y="72440"/>
                  <a:pt x="2950" y="72478"/>
                  <a:pt x="2987" y="72478"/>
                </a:cubicBezTo>
                <a:lnTo>
                  <a:pt x="3176" y="72365"/>
                </a:lnTo>
                <a:cubicBezTo>
                  <a:pt x="3176" y="72365"/>
                  <a:pt x="3214" y="72327"/>
                  <a:pt x="3214" y="72289"/>
                </a:cubicBezTo>
                <a:lnTo>
                  <a:pt x="3101" y="72138"/>
                </a:lnTo>
                <a:cubicBezTo>
                  <a:pt x="3101" y="72138"/>
                  <a:pt x="3063" y="72100"/>
                  <a:pt x="3025" y="72100"/>
                </a:cubicBezTo>
                <a:close/>
                <a:moveTo>
                  <a:pt x="33234" y="72667"/>
                </a:moveTo>
                <a:cubicBezTo>
                  <a:pt x="33234" y="72667"/>
                  <a:pt x="33233" y="72667"/>
                  <a:pt x="33196" y="72705"/>
                </a:cubicBezTo>
                <a:lnTo>
                  <a:pt x="33139" y="72705"/>
                </a:lnTo>
                <a:lnTo>
                  <a:pt x="33234" y="72667"/>
                </a:lnTo>
                <a:close/>
                <a:moveTo>
                  <a:pt x="33385" y="72289"/>
                </a:moveTo>
                <a:cubicBezTo>
                  <a:pt x="33271" y="72289"/>
                  <a:pt x="33158" y="72327"/>
                  <a:pt x="33044" y="72402"/>
                </a:cubicBezTo>
                <a:cubicBezTo>
                  <a:pt x="33007" y="72440"/>
                  <a:pt x="32931" y="72478"/>
                  <a:pt x="32931" y="72591"/>
                </a:cubicBezTo>
                <a:cubicBezTo>
                  <a:pt x="32931" y="72667"/>
                  <a:pt x="32969" y="72705"/>
                  <a:pt x="33044" y="72743"/>
                </a:cubicBezTo>
                <a:lnTo>
                  <a:pt x="33135" y="72706"/>
                </a:lnTo>
                <a:lnTo>
                  <a:pt x="33135" y="72706"/>
                </a:lnTo>
                <a:cubicBezTo>
                  <a:pt x="33169" y="72714"/>
                  <a:pt x="33210" y="72743"/>
                  <a:pt x="33309" y="72743"/>
                </a:cubicBezTo>
                <a:lnTo>
                  <a:pt x="33423" y="72591"/>
                </a:lnTo>
                <a:cubicBezTo>
                  <a:pt x="33460" y="72554"/>
                  <a:pt x="33498" y="72516"/>
                  <a:pt x="33498" y="72440"/>
                </a:cubicBezTo>
                <a:lnTo>
                  <a:pt x="33385" y="72289"/>
                </a:lnTo>
                <a:close/>
                <a:moveTo>
                  <a:pt x="46693" y="72289"/>
                </a:moveTo>
                <a:lnTo>
                  <a:pt x="46466" y="72365"/>
                </a:lnTo>
                <a:cubicBezTo>
                  <a:pt x="46428" y="72478"/>
                  <a:pt x="46466" y="72591"/>
                  <a:pt x="46542" y="72705"/>
                </a:cubicBezTo>
                <a:lnTo>
                  <a:pt x="46655" y="72743"/>
                </a:lnTo>
                <a:cubicBezTo>
                  <a:pt x="46882" y="72743"/>
                  <a:pt x="46958" y="72629"/>
                  <a:pt x="46996" y="72554"/>
                </a:cubicBezTo>
                <a:lnTo>
                  <a:pt x="47033" y="72516"/>
                </a:lnTo>
                <a:lnTo>
                  <a:pt x="46996" y="72365"/>
                </a:lnTo>
                <a:cubicBezTo>
                  <a:pt x="46920" y="72327"/>
                  <a:pt x="46844" y="72327"/>
                  <a:pt x="46769" y="72289"/>
                </a:cubicBezTo>
                <a:close/>
                <a:moveTo>
                  <a:pt x="19963" y="72365"/>
                </a:moveTo>
                <a:cubicBezTo>
                  <a:pt x="19736" y="72365"/>
                  <a:pt x="19585" y="72478"/>
                  <a:pt x="19585" y="72667"/>
                </a:cubicBezTo>
                <a:lnTo>
                  <a:pt x="19698" y="72780"/>
                </a:lnTo>
                <a:cubicBezTo>
                  <a:pt x="19745" y="72796"/>
                  <a:pt x="19786" y="72805"/>
                  <a:pt x="19823" y="72805"/>
                </a:cubicBezTo>
                <a:cubicBezTo>
                  <a:pt x="19874" y="72805"/>
                  <a:pt x="19919" y="72787"/>
                  <a:pt x="19963" y="72743"/>
                </a:cubicBezTo>
                <a:cubicBezTo>
                  <a:pt x="20076" y="72705"/>
                  <a:pt x="20076" y="72591"/>
                  <a:pt x="20114" y="72478"/>
                </a:cubicBezTo>
                <a:lnTo>
                  <a:pt x="19963" y="72365"/>
                </a:lnTo>
                <a:close/>
                <a:moveTo>
                  <a:pt x="87856" y="73045"/>
                </a:moveTo>
                <a:cubicBezTo>
                  <a:pt x="87851" y="73045"/>
                  <a:pt x="87848" y="73045"/>
                  <a:pt x="87844" y="73046"/>
                </a:cubicBezTo>
                <a:lnTo>
                  <a:pt x="87844" y="73046"/>
                </a:lnTo>
                <a:cubicBezTo>
                  <a:pt x="87848" y="73045"/>
                  <a:pt x="87852" y="73045"/>
                  <a:pt x="87856" y="73045"/>
                </a:cubicBezTo>
                <a:lnTo>
                  <a:pt x="87856" y="73045"/>
                </a:lnTo>
                <a:lnTo>
                  <a:pt x="87856" y="73045"/>
                </a:lnTo>
                <a:close/>
                <a:moveTo>
                  <a:pt x="74257" y="72651"/>
                </a:moveTo>
                <a:cubicBezTo>
                  <a:pt x="74195" y="72651"/>
                  <a:pt x="74130" y="72678"/>
                  <a:pt x="74104" y="72705"/>
                </a:cubicBezTo>
                <a:cubicBezTo>
                  <a:pt x="73990" y="72780"/>
                  <a:pt x="73952" y="72894"/>
                  <a:pt x="73952" y="72969"/>
                </a:cubicBezTo>
                <a:lnTo>
                  <a:pt x="74066" y="73121"/>
                </a:lnTo>
                <a:lnTo>
                  <a:pt x="74330" y="73121"/>
                </a:lnTo>
                <a:lnTo>
                  <a:pt x="74444" y="72969"/>
                </a:lnTo>
                <a:lnTo>
                  <a:pt x="74444" y="72780"/>
                </a:lnTo>
                <a:lnTo>
                  <a:pt x="74330" y="72667"/>
                </a:lnTo>
                <a:cubicBezTo>
                  <a:pt x="74308" y="72656"/>
                  <a:pt x="74283" y="72651"/>
                  <a:pt x="74257" y="72651"/>
                </a:cubicBezTo>
                <a:close/>
                <a:moveTo>
                  <a:pt x="60228" y="72856"/>
                </a:moveTo>
                <a:cubicBezTo>
                  <a:pt x="60153" y="72856"/>
                  <a:pt x="60077" y="72894"/>
                  <a:pt x="60001" y="72932"/>
                </a:cubicBezTo>
                <a:cubicBezTo>
                  <a:pt x="59888" y="73007"/>
                  <a:pt x="59888" y="73234"/>
                  <a:pt x="60153" y="73272"/>
                </a:cubicBezTo>
                <a:lnTo>
                  <a:pt x="60304" y="73121"/>
                </a:lnTo>
                <a:cubicBezTo>
                  <a:pt x="60304" y="73121"/>
                  <a:pt x="60304" y="73083"/>
                  <a:pt x="60342" y="73045"/>
                </a:cubicBezTo>
                <a:lnTo>
                  <a:pt x="60228" y="72856"/>
                </a:lnTo>
                <a:close/>
                <a:moveTo>
                  <a:pt x="87941" y="72932"/>
                </a:moveTo>
                <a:lnTo>
                  <a:pt x="87856" y="73045"/>
                </a:lnTo>
                <a:lnTo>
                  <a:pt x="87856" y="73045"/>
                </a:lnTo>
                <a:cubicBezTo>
                  <a:pt x="87859" y="73045"/>
                  <a:pt x="87862" y="73045"/>
                  <a:pt x="87866" y="73045"/>
                </a:cubicBezTo>
                <a:cubicBezTo>
                  <a:pt x="87862" y="73045"/>
                  <a:pt x="87859" y="73045"/>
                  <a:pt x="87856" y="73045"/>
                </a:cubicBezTo>
                <a:lnTo>
                  <a:pt x="87856" y="73045"/>
                </a:lnTo>
                <a:lnTo>
                  <a:pt x="87828" y="73083"/>
                </a:lnTo>
                <a:cubicBezTo>
                  <a:pt x="87828" y="73054"/>
                  <a:pt x="87828" y="73047"/>
                  <a:pt x="87844" y="73046"/>
                </a:cubicBezTo>
                <a:lnTo>
                  <a:pt x="87844" y="73046"/>
                </a:lnTo>
                <a:cubicBezTo>
                  <a:pt x="87711" y="73052"/>
                  <a:pt x="87677" y="73124"/>
                  <a:pt x="87677" y="73196"/>
                </a:cubicBezTo>
                <a:cubicBezTo>
                  <a:pt x="87677" y="73234"/>
                  <a:pt x="87677" y="73272"/>
                  <a:pt x="87677" y="73272"/>
                </a:cubicBezTo>
                <a:lnTo>
                  <a:pt x="87790" y="73348"/>
                </a:lnTo>
                <a:cubicBezTo>
                  <a:pt x="87790" y="73348"/>
                  <a:pt x="87828" y="73385"/>
                  <a:pt x="87828" y="73385"/>
                </a:cubicBezTo>
                <a:cubicBezTo>
                  <a:pt x="87866" y="73385"/>
                  <a:pt x="87941" y="73423"/>
                  <a:pt x="88092" y="73423"/>
                </a:cubicBezTo>
                <a:lnTo>
                  <a:pt x="88206" y="73310"/>
                </a:lnTo>
                <a:cubicBezTo>
                  <a:pt x="88206" y="73272"/>
                  <a:pt x="88206" y="73234"/>
                  <a:pt x="88206" y="73196"/>
                </a:cubicBezTo>
                <a:cubicBezTo>
                  <a:pt x="88206" y="72969"/>
                  <a:pt x="88055" y="72932"/>
                  <a:pt x="87941" y="72932"/>
                </a:cubicBezTo>
                <a:close/>
                <a:moveTo>
                  <a:pt x="10360" y="73121"/>
                </a:moveTo>
                <a:cubicBezTo>
                  <a:pt x="10133" y="73121"/>
                  <a:pt x="10020" y="73234"/>
                  <a:pt x="10057" y="73385"/>
                </a:cubicBezTo>
                <a:lnTo>
                  <a:pt x="10209" y="73461"/>
                </a:lnTo>
                <a:cubicBezTo>
                  <a:pt x="10246" y="73461"/>
                  <a:pt x="10284" y="73461"/>
                  <a:pt x="10322" y="73499"/>
                </a:cubicBezTo>
                <a:lnTo>
                  <a:pt x="10511" y="73385"/>
                </a:lnTo>
                <a:lnTo>
                  <a:pt x="10511" y="73234"/>
                </a:lnTo>
                <a:lnTo>
                  <a:pt x="10360" y="73121"/>
                </a:lnTo>
                <a:close/>
                <a:moveTo>
                  <a:pt x="1473" y="73077"/>
                </a:moveTo>
                <a:cubicBezTo>
                  <a:pt x="1421" y="73077"/>
                  <a:pt x="1369" y="73083"/>
                  <a:pt x="1324" y="73083"/>
                </a:cubicBezTo>
                <a:lnTo>
                  <a:pt x="1210" y="73196"/>
                </a:lnTo>
                <a:lnTo>
                  <a:pt x="1210" y="73385"/>
                </a:lnTo>
                <a:lnTo>
                  <a:pt x="1362" y="73537"/>
                </a:lnTo>
                <a:lnTo>
                  <a:pt x="1664" y="73537"/>
                </a:lnTo>
                <a:lnTo>
                  <a:pt x="1778" y="73423"/>
                </a:lnTo>
                <a:cubicBezTo>
                  <a:pt x="1778" y="73385"/>
                  <a:pt x="1778" y="73348"/>
                  <a:pt x="1778" y="73348"/>
                </a:cubicBezTo>
                <a:cubicBezTo>
                  <a:pt x="1778" y="73234"/>
                  <a:pt x="1740" y="73158"/>
                  <a:pt x="1702" y="73158"/>
                </a:cubicBezTo>
                <a:cubicBezTo>
                  <a:pt x="1634" y="73090"/>
                  <a:pt x="1552" y="73077"/>
                  <a:pt x="1473" y="73077"/>
                </a:cubicBezTo>
                <a:close/>
                <a:moveTo>
                  <a:pt x="18564" y="73196"/>
                </a:moveTo>
                <a:cubicBezTo>
                  <a:pt x="18489" y="73196"/>
                  <a:pt x="18262" y="73234"/>
                  <a:pt x="18262" y="73423"/>
                </a:cubicBezTo>
                <a:lnTo>
                  <a:pt x="18262" y="73461"/>
                </a:lnTo>
                <a:lnTo>
                  <a:pt x="18375" y="73574"/>
                </a:lnTo>
                <a:cubicBezTo>
                  <a:pt x="18489" y="73574"/>
                  <a:pt x="18640" y="73574"/>
                  <a:pt x="18715" y="73537"/>
                </a:cubicBezTo>
                <a:cubicBezTo>
                  <a:pt x="18753" y="73499"/>
                  <a:pt x="18791" y="73461"/>
                  <a:pt x="18791" y="73385"/>
                </a:cubicBezTo>
                <a:cubicBezTo>
                  <a:pt x="18791" y="73348"/>
                  <a:pt x="18791" y="73310"/>
                  <a:pt x="18753" y="73272"/>
                </a:cubicBezTo>
                <a:lnTo>
                  <a:pt x="18602" y="73196"/>
                </a:lnTo>
                <a:close/>
                <a:moveTo>
                  <a:pt x="53309" y="73234"/>
                </a:moveTo>
                <a:cubicBezTo>
                  <a:pt x="53196" y="73272"/>
                  <a:pt x="53158" y="73348"/>
                  <a:pt x="53158" y="73423"/>
                </a:cubicBezTo>
                <a:cubicBezTo>
                  <a:pt x="53158" y="73537"/>
                  <a:pt x="53234" y="73612"/>
                  <a:pt x="53309" y="73612"/>
                </a:cubicBezTo>
                <a:cubicBezTo>
                  <a:pt x="53332" y="73623"/>
                  <a:pt x="53354" y="73628"/>
                  <a:pt x="53375" y="73628"/>
                </a:cubicBezTo>
                <a:cubicBezTo>
                  <a:pt x="53426" y="73628"/>
                  <a:pt x="53472" y="73601"/>
                  <a:pt x="53498" y="73574"/>
                </a:cubicBezTo>
                <a:cubicBezTo>
                  <a:pt x="53574" y="73537"/>
                  <a:pt x="53574" y="73499"/>
                  <a:pt x="53574" y="73423"/>
                </a:cubicBezTo>
                <a:cubicBezTo>
                  <a:pt x="53574" y="73348"/>
                  <a:pt x="53536" y="73272"/>
                  <a:pt x="53498" y="73272"/>
                </a:cubicBezTo>
                <a:cubicBezTo>
                  <a:pt x="53423" y="73234"/>
                  <a:pt x="53347" y="73234"/>
                  <a:pt x="53309" y="73234"/>
                </a:cubicBezTo>
                <a:close/>
                <a:moveTo>
                  <a:pt x="21664" y="72831"/>
                </a:moveTo>
                <a:cubicBezTo>
                  <a:pt x="21589" y="72831"/>
                  <a:pt x="21522" y="72840"/>
                  <a:pt x="21475" y="72856"/>
                </a:cubicBezTo>
                <a:cubicBezTo>
                  <a:pt x="21362" y="72894"/>
                  <a:pt x="21286" y="72969"/>
                  <a:pt x="21286" y="73045"/>
                </a:cubicBezTo>
                <a:lnTo>
                  <a:pt x="21286" y="73121"/>
                </a:lnTo>
                <a:cubicBezTo>
                  <a:pt x="21324" y="73234"/>
                  <a:pt x="21438" y="73234"/>
                  <a:pt x="21513" y="73234"/>
                </a:cubicBezTo>
                <a:lnTo>
                  <a:pt x="21627" y="73348"/>
                </a:lnTo>
                <a:cubicBezTo>
                  <a:pt x="21645" y="73366"/>
                  <a:pt x="21664" y="73376"/>
                  <a:pt x="21683" y="73376"/>
                </a:cubicBezTo>
                <a:cubicBezTo>
                  <a:pt x="21702" y="73376"/>
                  <a:pt x="21721" y="73366"/>
                  <a:pt x="21740" y="73348"/>
                </a:cubicBezTo>
                <a:lnTo>
                  <a:pt x="21778" y="73423"/>
                </a:lnTo>
                <a:cubicBezTo>
                  <a:pt x="21813" y="73416"/>
                  <a:pt x="21846" y="73413"/>
                  <a:pt x="21878" y="73413"/>
                </a:cubicBezTo>
                <a:cubicBezTo>
                  <a:pt x="22022" y="73413"/>
                  <a:pt x="22146" y="73475"/>
                  <a:pt x="22269" y="73537"/>
                </a:cubicBezTo>
                <a:cubicBezTo>
                  <a:pt x="22376" y="73590"/>
                  <a:pt x="22502" y="73643"/>
                  <a:pt x="22647" y="73643"/>
                </a:cubicBezTo>
                <a:cubicBezTo>
                  <a:pt x="22707" y="73643"/>
                  <a:pt x="22770" y="73634"/>
                  <a:pt x="22836" y="73612"/>
                </a:cubicBezTo>
                <a:lnTo>
                  <a:pt x="22912" y="73537"/>
                </a:lnTo>
                <a:cubicBezTo>
                  <a:pt x="22950" y="73499"/>
                  <a:pt x="22950" y="73461"/>
                  <a:pt x="22950" y="73423"/>
                </a:cubicBezTo>
                <a:cubicBezTo>
                  <a:pt x="22950" y="73234"/>
                  <a:pt x="22685" y="73196"/>
                  <a:pt x="22534" y="73158"/>
                </a:cubicBezTo>
                <a:cubicBezTo>
                  <a:pt x="22496" y="73158"/>
                  <a:pt x="22496" y="73121"/>
                  <a:pt x="22458" y="73121"/>
                </a:cubicBezTo>
                <a:lnTo>
                  <a:pt x="22383" y="72969"/>
                </a:lnTo>
                <a:cubicBezTo>
                  <a:pt x="22307" y="72969"/>
                  <a:pt x="22232" y="72969"/>
                  <a:pt x="22156" y="73007"/>
                </a:cubicBezTo>
                <a:cubicBezTo>
                  <a:pt x="22118" y="72969"/>
                  <a:pt x="22080" y="72894"/>
                  <a:pt x="22005" y="72894"/>
                </a:cubicBezTo>
                <a:cubicBezTo>
                  <a:pt x="21894" y="72850"/>
                  <a:pt x="21770" y="72831"/>
                  <a:pt x="21664" y="72831"/>
                </a:cubicBezTo>
                <a:close/>
                <a:moveTo>
                  <a:pt x="62232" y="73121"/>
                </a:moveTo>
                <a:cubicBezTo>
                  <a:pt x="62119" y="73121"/>
                  <a:pt x="62005" y="73121"/>
                  <a:pt x="61930" y="73158"/>
                </a:cubicBezTo>
                <a:cubicBezTo>
                  <a:pt x="61816" y="73234"/>
                  <a:pt x="61778" y="73385"/>
                  <a:pt x="61778" y="73499"/>
                </a:cubicBezTo>
                <a:lnTo>
                  <a:pt x="61778" y="73537"/>
                </a:lnTo>
                <a:lnTo>
                  <a:pt x="61892" y="73688"/>
                </a:lnTo>
                <a:lnTo>
                  <a:pt x="61967" y="73688"/>
                </a:lnTo>
                <a:cubicBezTo>
                  <a:pt x="62119" y="73688"/>
                  <a:pt x="62383" y="73688"/>
                  <a:pt x="62421" y="73461"/>
                </a:cubicBezTo>
                <a:lnTo>
                  <a:pt x="62270" y="73348"/>
                </a:lnTo>
                <a:lnTo>
                  <a:pt x="62345" y="73348"/>
                </a:lnTo>
                <a:lnTo>
                  <a:pt x="62345" y="73234"/>
                </a:lnTo>
                <a:lnTo>
                  <a:pt x="62232" y="73121"/>
                </a:lnTo>
                <a:close/>
                <a:moveTo>
                  <a:pt x="66318" y="73209"/>
                </a:moveTo>
                <a:cubicBezTo>
                  <a:pt x="66259" y="73209"/>
                  <a:pt x="66193" y="73228"/>
                  <a:pt x="66126" y="73272"/>
                </a:cubicBezTo>
                <a:cubicBezTo>
                  <a:pt x="65975" y="73310"/>
                  <a:pt x="65824" y="73461"/>
                  <a:pt x="65862" y="73688"/>
                </a:cubicBezTo>
                <a:lnTo>
                  <a:pt x="66051" y="73763"/>
                </a:lnTo>
                <a:cubicBezTo>
                  <a:pt x="66088" y="73763"/>
                  <a:pt x="66126" y="73763"/>
                  <a:pt x="66126" y="73726"/>
                </a:cubicBezTo>
                <a:cubicBezTo>
                  <a:pt x="66277" y="73688"/>
                  <a:pt x="66504" y="73612"/>
                  <a:pt x="66504" y="73385"/>
                </a:cubicBezTo>
                <a:cubicBezTo>
                  <a:pt x="66504" y="73385"/>
                  <a:pt x="66504" y="73348"/>
                  <a:pt x="66504" y="73348"/>
                </a:cubicBezTo>
                <a:lnTo>
                  <a:pt x="66429" y="73234"/>
                </a:lnTo>
                <a:cubicBezTo>
                  <a:pt x="66397" y="73218"/>
                  <a:pt x="66359" y="73209"/>
                  <a:pt x="66318" y="73209"/>
                </a:cubicBezTo>
                <a:close/>
                <a:moveTo>
                  <a:pt x="28734" y="73272"/>
                </a:moveTo>
                <a:cubicBezTo>
                  <a:pt x="28394" y="73348"/>
                  <a:pt x="28432" y="73650"/>
                  <a:pt x="28583" y="73726"/>
                </a:cubicBezTo>
                <a:cubicBezTo>
                  <a:pt x="28610" y="73752"/>
                  <a:pt x="28656" y="73779"/>
                  <a:pt x="28693" y="73779"/>
                </a:cubicBezTo>
                <a:cubicBezTo>
                  <a:pt x="28709" y="73779"/>
                  <a:pt x="28723" y="73774"/>
                  <a:pt x="28734" y="73763"/>
                </a:cubicBezTo>
                <a:lnTo>
                  <a:pt x="28810" y="73650"/>
                </a:lnTo>
                <a:cubicBezTo>
                  <a:pt x="28886" y="73612"/>
                  <a:pt x="28999" y="73537"/>
                  <a:pt x="28999" y="73461"/>
                </a:cubicBezTo>
                <a:cubicBezTo>
                  <a:pt x="28999" y="73423"/>
                  <a:pt x="28961" y="73348"/>
                  <a:pt x="28810" y="73310"/>
                </a:cubicBezTo>
                <a:lnTo>
                  <a:pt x="28734" y="73272"/>
                </a:lnTo>
                <a:close/>
                <a:moveTo>
                  <a:pt x="50981" y="73218"/>
                </a:moveTo>
                <a:cubicBezTo>
                  <a:pt x="50953" y="73218"/>
                  <a:pt x="50923" y="73223"/>
                  <a:pt x="50890" y="73234"/>
                </a:cubicBezTo>
                <a:cubicBezTo>
                  <a:pt x="50738" y="73272"/>
                  <a:pt x="50663" y="73423"/>
                  <a:pt x="50663" y="73574"/>
                </a:cubicBezTo>
                <a:cubicBezTo>
                  <a:pt x="50663" y="73650"/>
                  <a:pt x="50701" y="73726"/>
                  <a:pt x="50776" y="73763"/>
                </a:cubicBezTo>
                <a:cubicBezTo>
                  <a:pt x="50814" y="73801"/>
                  <a:pt x="50890" y="73839"/>
                  <a:pt x="51003" y="73839"/>
                </a:cubicBezTo>
                <a:cubicBezTo>
                  <a:pt x="51154" y="73839"/>
                  <a:pt x="51268" y="73688"/>
                  <a:pt x="51268" y="73537"/>
                </a:cubicBezTo>
                <a:cubicBezTo>
                  <a:pt x="51268" y="73423"/>
                  <a:pt x="51230" y="73310"/>
                  <a:pt x="51154" y="73272"/>
                </a:cubicBezTo>
                <a:cubicBezTo>
                  <a:pt x="51101" y="73245"/>
                  <a:pt x="51047" y="73218"/>
                  <a:pt x="50981" y="73218"/>
                </a:cubicBezTo>
                <a:close/>
                <a:moveTo>
                  <a:pt x="88395" y="73348"/>
                </a:moveTo>
                <a:cubicBezTo>
                  <a:pt x="88168" y="73348"/>
                  <a:pt x="88017" y="73499"/>
                  <a:pt x="88055" y="73726"/>
                </a:cubicBezTo>
                <a:lnTo>
                  <a:pt x="88168" y="73839"/>
                </a:lnTo>
                <a:lnTo>
                  <a:pt x="88433" y="73839"/>
                </a:lnTo>
                <a:lnTo>
                  <a:pt x="88546" y="73726"/>
                </a:lnTo>
                <a:lnTo>
                  <a:pt x="88546" y="73461"/>
                </a:lnTo>
                <a:lnTo>
                  <a:pt x="88395" y="73348"/>
                </a:lnTo>
                <a:close/>
                <a:moveTo>
                  <a:pt x="30776" y="73499"/>
                </a:moveTo>
                <a:cubicBezTo>
                  <a:pt x="30663" y="73499"/>
                  <a:pt x="30587" y="73499"/>
                  <a:pt x="30511" y="73537"/>
                </a:cubicBezTo>
                <a:cubicBezTo>
                  <a:pt x="30474" y="73574"/>
                  <a:pt x="30436" y="73650"/>
                  <a:pt x="30436" y="73726"/>
                </a:cubicBezTo>
                <a:lnTo>
                  <a:pt x="30436" y="73763"/>
                </a:lnTo>
                <a:lnTo>
                  <a:pt x="30587" y="73877"/>
                </a:lnTo>
                <a:lnTo>
                  <a:pt x="30738" y="73877"/>
                </a:lnTo>
                <a:lnTo>
                  <a:pt x="30889" y="73763"/>
                </a:lnTo>
                <a:lnTo>
                  <a:pt x="30889" y="73612"/>
                </a:lnTo>
                <a:lnTo>
                  <a:pt x="30776" y="73499"/>
                </a:lnTo>
                <a:close/>
                <a:moveTo>
                  <a:pt x="20455" y="73688"/>
                </a:moveTo>
                <a:cubicBezTo>
                  <a:pt x="20341" y="73688"/>
                  <a:pt x="20266" y="73688"/>
                  <a:pt x="20190" y="73726"/>
                </a:cubicBezTo>
                <a:cubicBezTo>
                  <a:pt x="20114" y="73763"/>
                  <a:pt x="20076" y="73877"/>
                  <a:pt x="20076" y="73952"/>
                </a:cubicBezTo>
                <a:cubicBezTo>
                  <a:pt x="20076" y="74066"/>
                  <a:pt x="20114" y="74141"/>
                  <a:pt x="20228" y="74179"/>
                </a:cubicBezTo>
                <a:lnTo>
                  <a:pt x="20379" y="74028"/>
                </a:lnTo>
                <a:cubicBezTo>
                  <a:pt x="20455" y="73990"/>
                  <a:pt x="20530" y="73952"/>
                  <a:pt x="20530" y="73839"/>
                </a:cubicBezTo>
                <a:cubicBezTo>
                  <a:pt x="20530" y="73839"/>
                  <a:pt x="20530" y="73801"/>
                  <a:pt x="20530" y="73801"/>
                </a:cubicBezTo>
                <a:lnTo>
                  <a:pt x="20455" y="73688"/>
                </a:lnTo>
                <a:close/>
                <a:moveTo>
                  <a:pt x="75502" y="73801"/>
                </a:moveTo>
                <a:lnTo>
                  <a:pt x="75313" y="73952"/>
                </a:lnTo>
                <a:cubicBezTo>
                  <a:pt x="75313" y="73952"/>
                  <a:pt x="75276" y="73990"/>
                  <a:pt x="75238" y="74028"/>
                </a:cubicBezTo>
                <a:lnTo>
                  <a:pt x="75351" y="74179"/>
                </a:lnTo>
                <a:lnTo>
                  <a:pt x="75540" y="74179"/>
                </a:lnTo>
                <a:lnTo>
                  <a:pt x="75654" y="74066"/>
                </a:lnTo>
                <a:cubicBezTo>
                  <a:pt x="75654" y="74066"/>
                  <a:pt x="75654" y="74028"/>
                  <a:pt x="75654" y="74028"/>
                </a:cubicBezTo>
                <a:cubicBezTo>
                  <a:pt x="75654" y="73990"/>
                  <a:pt x="75654" y="73839"/>
                  <a:pt x="75502" y="73801"/>
                </a:cubicBezTo>
                <a:close/>
                <a:moveTo>
                  <a:pt x="26466" y="73726"/>
                </a:moveTo>
                <a:cubicBezTo>
                  <a:pt x="26390" y="73726"/>
                  <a:pt x="26277" y="73763"/>
                  <a:pt x="26277" y="73839"/>
                </a:cubicBezTo>
                <a:lnTo>
                  <a:pt x="26201" y="73915"/>
                </a:lnTo>
                <a:cubicBezTo>
                  <a:pt x="26201" y="74028"/>
                  <a:pt x="26239" y="74104"/>
                  <a:pt x="26277" y="74141"/>
                </a:cubicBezTo>
                <a:cubicBezTo>
                  <a:pt x="26343" y="74186"/>
                  <a:pt x="26423" y="74204"/>
                  <a:pt x="26500" y="74204"/>
                </a:cubicBezTo>
                <a:cubicBezTo>
                  <a:pt x="26555" y="74204"/>
                  <a:pt x="26608" y="74195"/>
                  <a:pt x="26655" y="74179"/>
                </a:cubicBezTo>
                <a:lnTo>
                  <a:pt x="26768" y="74104"/>
                </a:lnTo>
                <a:cubicBezTo>
                  <a:pt x="26806" y="74066"/>
                  <a:pt x="26806" y="74066"/>
                  <a:pt x="26806" y="74028"/>
                </a:cubicBezTo>
                <a:cubicBezTo>
                  <a:pt x="26806" y="73877"/>
                  <a:pt x="26617" y="73726"/>
                  <a:pt x="26466" y="73726"/>
                </a:cubicBezTo>
                <a:close/>
                <a:moveTo>
                  <a:pt x="42081" y="73763"/>
                </a:moveTo>
                <a:lnTo>
                  <a:pt x="41929" y="73877"/>
                </a:lnTo>
                <a:cubicBezTo>
                  <a:pt x="41929" y="73877"/>
                  <a:pt x="41929" y="73915"/>
                  <a:pt x="41929" y="73952"/>
                </a:cubicBezTo>
                <a:cubicBezTo>
                  <a:pt x="41891" y="73990"/>
                  <a:pt x="41891" y="74028"/>
                  <a:pt x="41891" y="74104"/>
                </a:cubicBezTo>
                <a:cubicBezTo>
                  <a:pt x="41891" y="74179"/>
                  <a:pt x="41929" y="74255"/>
                  <a:pt x="42043" y="74293"/>
                </a:cubicBezTo>
                <a:lnTo>
                  <a:pt x="42156" y="74255"/>
                </a:lnTo>
                <a:cubicBezTo>
                  <a:pt x="42232" y="74217"/>
                  <a:pt x="42383" y="74104"/>
                  <a:pt x="42383" y="73952"/>
                </a:cubicBezTo>
                <a:cubicBezTo>
                  <a:pt x="42383" y="73915"/>
                  <a:pt x="42383" y="73763"/>
                  <a:pt x="42081" y="73763"/>
                </a:cubicBezTo>
                <a:close/>
                <a:moveTo>
                  <a:pt x="54066" y="73877"/>
                </a:moveTo>
                <a:cubicBezTo>
                  <a:pt x="54028" y="73915"/>
                  <a:pt x="53952" y="73915"/>
                  <a:pt x="53839" y="73952"/>
                </a:cubicBezTo>
                <a:lnTo>
                  <a:pt x="53763" y="74066"/>
                </a:lnTo>
                <a:cubicBezTo>
                  <a:pt x="53763" y="74179"/>
                  <a:pt x="53801" y="74217"/>
                  <a:pt x="53801" y="74255"/>
                </a:cubicBezTo>
                <a:cubicBezTo>
                  <a:pt x="53801" y="74255"/>
                  <a:pt x="53801" y="74217"/>
                  <a:pt x="53801" y="74217"/>
                </a:cubicBezTo>
                <a:lnTo>
                  <a:pt x="53914" y="74406"/>
                </a:lnTo>
                <a:lnTo>
                  <a:pt x="53952" y="74406"/>
                </a:lnTo>
                <a:cubicBezTo>
                  <a:pt x="53990" y="74444"/>
                  <a:pt x="54066" y="74444"/>
                  <a:pt x="54141" y="74444"/>
                </a:cubicBezTo>
                <a:lnTo>
                  <a:pt x="54217" y="74406"/>
                </a:lnTo>
                <a:cubicBezTo>
                  <a:pt x="54292" y="74368"/>
                  <a:pt x="54406" y="74217"/>
                  <a:pt x="54406" y="74066"/>
                </a:cubicBezTo>
                <a:cubicBezTo>
                  <a:pt x="54406" y="73990"/>
                  <a:pt x="54368" y="73915"/>
                  <a:pt x="54255" y="73877"/>
                </a:cubicBezTo>
                <a:close/>
                <a:moveTo>
                  <a:pt x="83215" y="73461"/>
                </a:moveTo>
                <a:cubicBezTo>
                  <a:pt x="83140" y="73537"/>
                  <a:pt x="83102" y="73574"/>
                  <a:pt x="83102" y="73650"/>
                </a:cubicBezTo>
                <a:cubicBezTo>
                  <a:pt x="83064" y="73726"/>
                  <a:pt x="83026" y="73763"/>
                  <a:pt x="82988" y="73763"/>
                </a:cubicBezTo>
                <a:lnTo>
                  <a:pt x="83102" y="73990"/>
                </a:lnTo>
                <a:cubicBezTo>
                  <a:pt x="83064" y="73990"/>
                  <a:pt x="83026" y="73952"/>
                  <a:pt x="83026" y="73952"/>
                </a:cubicBezTo>
                <a:cubicBezTo>
                  <a:pt x="83026" y="73952"/>
                  <a:pt x="83026" y="73952"/>
                  <a:pt x="83026" y="73990"/>
                </a:cubicBezTo>
                <a:cubicBezTo>
                  <a:pt x="83026" y="74028"/>
                  <a:pt x="83026" y="74104"/>
                  <a:pt x="83064" y="74141"/>
                </a:cubicBezTo>
                <a:cubicBezTo>
                  <a:pt x="83102" y="74179"/>
                  <a:pt x="83140" y="74179"/>
                  <a:pt x="83177" y="74217"/>
                </a:cubicBezTo>
                <a:lnTo>
                  <a:pt x="83215" y="74217"/>
                </a:lnTo>
                <a:lnTo>
                  <a:pt x="83253" y="74255"/>
                </a:lnTo>
                <a:cubicBezTo>
                  <a:pt x="83329" y="74331"/>
                  <a:pt x="83480" y="74444"/>
                  <a:pt x="83669" y="74444"/>
                </a:cubicBezTo>
                <a:lnTo>
                  <a:pt x="83782" y="74368"/>
                </a:lnTo>
                <a:cubicBezTo>
                  <a:pt x="83782" y="74368"/>
                  <a:pt x="83782" y="74406"/>
                  <a:pt x="83782" y="74406"/>
                </a:cubicBezTo>
                <a:lnTo>
                  <a:pt x="83896" y="74293"/>
                </a:lnTo>
                <a:cubicBezTo>
                  <a:pt x="83934" y="74255"/>
                  <a:pt x="83934" y="74217"/>
                  <a:pt x="83934" y="74179"/>
                </a:cubicBezTo>
                <a:cubicBezTo>
                  <a:pt x="83934" y="74028"/>
                  <a:pt x="83820" y="73952"/>
                  <a:pt x="83745" y="73915"/>
                </a:cubicBezTo>
                <a:cubicBezTo>
                  <a:pt x="83707" y="73915"/>
                  <a:pt x="83707" y="73915"/>
                  <a:pt x="83669" y="73877"/>
                </a:cubicBezTo>
                <a:cubicBezTo>
                  <a:pt x="83669" y="73574"/>
                  <a:pt x="83480" y="73461"/>
                  <a:pt x="83329" y="73461"/>
                </a:cubicBezTo>
                <a:close/>
                <a:moveTo>
                  <a:pt x="53725" y="74217"/>
                </a:moveTo>
                <a:cubicBezTo>
                  <a:pt x="53650" y="74217"/>
                  <a:pt x="53536" y="74217"/>
                  <a:pt x="53498" y="74255"/>
                </a:cubicBezTo>
                <a:cubicBezTo>
                  <a:pt x="53347" y="74368"/>
                  <a:pt x="53385" y="74595"/>
                  <a:pt x="53650" y="74595"/>
                </a:cubicBezTo>
                <a:lnTo>
                  <a:pt x="53801" y="74482"/>
                </a:lnTo>
                <a:cubicBezTo>
                  <a:pt x="53801" y="74444"/>
                  <a:pt x="53801" y="74444"/>
                  <a:pt x="53839" y="74406"/>
                </a:cubicBezTo>
                <a:lnTo>
                  <a:pt x="53725" y="74217"/>
                </a:lnTo>
                <a:close/>
                <a:moveTo>
                  <a:pt x="43177" y="73915"/>
                </a:moveTo>
                <a:cubicBezTo>
                  <a:pt x="43026" y="73952"/>
                  <a:pt x="42950" y="74066"/>
                  <a:pt x="42874" y="74179"/>
                </a:cubicBezTo>
                <a:cubicBezTo>
                  <a:pt x="42837" y="74217"/>
                  <a:pt x="42837" y="74255"/>
                  <a:pt x="42799" y="74293"/>
                </a:cubicBezTo>
                <a:lnTo>
                  <a:pt x="42912" y="74482"/>
                </a:lnTo>
                <a:cubicBezTo>
                  <a:pt x="42950" y="74482"/>
                  <a:pt x="42950" y="74482"/>
                  <a:pt x="42988" y="74520"/>
                </a:cubicBezTo>
                <a:cubicBezTo>
                  <a:pt x="43026" y="74595"/>
                  <a:pt x="43139" y="74671"/>
                  <a:pt x="43290" y="74671"/>
                </a:cubicBezTo>
                <a:lnTo>
                  <a:pt x="43442" y="74557"/>
                </a:lnTo>
                <a:cubicBezTo>
                  <a:pt x="43442" y="74520"/>
                  <a:pt x="43442" y="74520"/>
                  <a:pt x="43479" y="74482"/>
                </a:cubicBezTo>
                <a:cubicBezTo>
                  <a:pt x="43555" y="74444"/>
                  <a:pt x="43631" y="74406"/>
                  <a:pt x="43668" y="74331"/>
                </a:cubicBezTo>
                <a:lnTo>
                  <a:pt x="43517" y="74179"/>
                </a:lnTo>
                <a:cubicBezTo>
                  <a:pt x="43517" y="74141"/>
                  <a:pt x="43479" y="74141"/>
                  <a:pt x="43479" y="74141"/>
                </a:cubicBezTo>
                <a:cubicBezTo>
                  <a:pt x="43442" y="74104"/>
                  <a:pt x="43404" y="74066"/>
                  <a:pt x="43366" y="74028"/>
                </a:cubicBezTo>
                <a:lnTo>
                  <a:pt x="43177" y="73915"/>
                </a:lnTo>
                <a:close/>
                <a:moveTo>
                  <a:pt x="39473" y="74209"/>
                </a:moveTo>
                <a:cubicBezTo>
                  <a:pt x="39327" y="74209"/>
                  <a:pt x="39234" y="74298"/>
                  <a:pt x="39169" y="74331"/>
                </a:cubicBezTo>
                <a:cubicBezTo>
                  <a:pt x="39132" y="74368"/>
                  <a:pt x="39132" y="74368"/>
                  <a:pt x="39094" y="74406"/>
                </a:cubicBezTo>
                <a:lnTo>
                  <a:pt x="39207" y="74633"/>
                </a:lnTo>
                <a:cubicBezTo>
                  <a:pt x="39265" y="74662"/>
                  <a:pt x="39322" y="74734"/>
                  <a:pt x="39446" y="74734"/>
                </a:cubicBezTo>
                <a:cubicBezTo>
                  <a:pt x="39485" y="74734"/>
                  <a:pt x="39531" y="74727"/>
                  <a:pt x="39585" y="74709"/>
                </a:cubicBezTo>
                <a:lnTo>
                  <a:pt x="39699" y="74595"/>
                </a:lnTo>
                <a:lnTo>
                  <a:pt x="39699" y="74331"/>
                </a:lnTo>
                <a:lnTo>
                  <a:pt x="39547" y="74217"/>
                </a:lnTo>
                <a:cubicBezTo>
                  <a:pt x="39521" y="74212"/>
                  <a:pt x="39496" y="74209"/>
                  <a:pt x="39473" y="74209"/>
                </a:cubicBezTo>
                <a:close/>
                <a:moveTo>
                  <a:pt x="70020" y="74406"/>
                </a:moveTo>
                <a:cubicBezTo>
                  <a:pt x="69945" y="74406"/>
                  <a:pt x="69718" y="74444"/>
                  <a:pt x="69718" y="74595"/>
                </a:cubicBezTo>
                <a:cubicBezTo>
                  <a:pt x="69718" y="74633"/>
                  <a:pt x="69718" y="74633"/>
                  <a:pt x="69718" y="74671"/>
                </a:cubicBezTo>
                <a:lnTo>
                  <a:pt x="69869" y="74746"/>
                </a:lnTo>
                <a:lnTo>
                  <a:pt x="69983" y="74746"/>
                </a:lnTo>
                <a:lnTo>
                  <a:pt x="70134" y="74671"/>
                </a:lnTo>
                <a:cubicBezTo>
                  <a:pt x="70134" y="74633"/>
                  <a:pt x="70172" y="74595"/>
                  <a:pt x="70172" y="74557"/>
                </a:cubicBezTo>
                <a:lnTo>
                  <a:pt x="70020" y="74406"/>
                </a:lnTo>
                <a:close/>
                <a:moveTo>
                  <a:pt x="64765" y="74406"/>
                </a:moveTo>
                <a:lnTo>
                  <a:pt x="64614" y="74520"/>
                </a:lnTo>
                <a:cubicBezTo>
                  <a:pt x="64614" y="74482"/>
                  <a:pt x="64614" y="74482"/>
                  <a:pt x="64614" y="74482"/>
                </a:cubicBezTo>
                <a:lnTo>
                  <a:pt x="64500" y="74595"/>
                </a:lnTo>
                <a:cubicBezTo>
                  <a:pt x="64500" y="74633"/>
                  <a:pt x="64500" y="74633"/>
                  <a:pt x="64500" y="74633"/>
                </a:cubicBezTo>
                <a:cubicBezTo>
                  <a:pt x="64500" y="74709"/>
                  <a:pt x="64500" y="74860"/>
                  <a:pt x="64652" y="74860"/>
                </a:cubicBezTo>
                <a:lnTo>
                  <a:pt x="64803" y="74746"/>
                </a:lnTo>
                <a:lnTo>
                  <a:pt x="64803" y="74746"/>
                </a:lnTo>
                <a:cubicBezTo>
                  <a:pt x="64803" y="74784"/>
                  <a:pt x="64765" y="74822"/>
                  <a:pt x="64803" y="74822"/>
                </a:cubicBezTo>
                <a:cubicBezTo>
                  <a:pt x="64841" y="74784"/>
                  <a:pt x="64954" y="74784"/>
                  <a:pt x="64992" y="74671"/>
                </a:cubicBezTo>
                <a:lnTo>
                  <a:pt x="64879" y="74520"/>
                </a:lnTo>
                <a:lnTo>
                  <a:pt x="64879" y="74520"/>
                </a:lnTo>
                <a:cubicBezTo>
                  <a:pt x="64879" y="74520"/>
                  <a:pt x="64916" y="74557"/>
                  <a:pt x="64916" y="74557"/>
                </a:cubicBezTo>
                <a:cubicBezTo>
                  <a:pt x="64916" y="74520"/>
                  <a:pt x="64879" y="74444"/>
                  <a:pt x="64765" y="74406"/>
                </a:cubicBezTo>
                <a:close/>
                <a:moveTo>
                  <a:pt x="8091" y="74520"/>
                </a:moveTo>
                <a:lnTo>
                  <a:pt x="7940" y="74633"/>
                </a:lnTo>
                <a:lnTo>
                  <a:pt x="7940" y="74784"/>
                </a:lnTo>
                <a:lnTo>
                  <a:pt x="8091" y="74898"/>
                </a:lnTo>
                <a:cubicBezTo>
                  <a:pt x="8125" y="74909"/>
                  <a:pt x="8155" y="74913"/>
                  <a:pt x="8181" y="74913"/>
                </a:cubicBezTo>
                <a:cubicBezTo>
                  <a:pt x="8246" y="74913"/>
                  <a:pt x="8292" y="74887"/>
                  <a:pt x="8318" y="74860"/>
                </a:cubicBezTo>
                <a:cubicBezTo>
                  <a:pt x="8356" y="74822"/>
                  <a:pt x="8432" y="74746"/>
                  <a:pt x="8432" y="74671"/>
                </a:cubicBezTo>
                <a:lnTo>
                  <a:pt x="8394" y="74633"/>
                </a:lnTo>
                <a:lnTo>
                  <a:pt x="8280" y="74520"/>
                </a:lnTo>
                <a:close/>
                <a:moveTo>
                  <a:pt x="58640" y="74709"/>
                </a:moveTo>
                <a:cubicBezTo>
                  <a:pt x="58489" y="74709"/>
                  <a:pt x="58376" y="74784"/>
                  <a:pt x="58376" y="74898"/>
                </a:cubicBezTo>
                <a:lnTo>
                  <a:pt x="58527" y="74898"/>
                </a:lnTo>
                <a:cubicBezTo>
                  <a:pt x="58527" y="74935"/>
                  <a:pt x="58527" y="74935"/>
                  <a:pt x="58527" y="74935"/>
                </a:cubicBezTo>
                <a:lnTo>
                  <a:pt x="58716" y="74935"/>
                </a:lnTo>
                <a:cubicBezTo>
                  <a:pt x="58716" y="74935"/>
                  <a:pt x="58716" y="74935"/>
                  <a:pt x="58716" y="74898"/>
                </a:cubicBezTo>
                <a:lnTo>
                  <a:pt x="58867" y="74898"/>
                </a:lnTo>
                <a:cubicBezTo>
                  <a:pt x="58867" y="74860"/>
                  <a:pt x="58829" y="74784"/>
                  <a:pt x="58754" y="74746"/>
                </a:cubicBezTo>
                <a:cubicBezTo>
                  <a:pt x="58716" y="74746"/>
                  <a:pt x="58678" y="74709"/>
                  <a:pt x="58640" y="74709"/>
                </a:cubicBezTo>
                <a:close/>
                <a:moveTo>
                  <a:pt x="46277" y="74671"/>
                </a:moveTo>
                <a:lnTo>
                  <a:pt x="46164" y="74784"/>
                </a:lnTo>
                <a:lnTo>
                  <a:pt x="46164" y="74898"/>
                </a:lnTo>
                <a:lnTo>
                  <a:pt x="46277" y="75011"/>
                </a:lnTo>
                <a:cubicBezTo>
                  <a:pt x="46315" y="75049"/>
                  <a:pt x="46353" y="75049"/>
                  <a:pt x="46391" y="75049"/>
                </a:cubicBezTo>
                <a:lnTo>
                  <a:pt x="46542" y="74898"/>
                </a:lnTo>
                <a:cubicBezTo>
                  <a:pt x="46542" y="74860"/>
                  <a:pt x="46542" y="74784"/>
                  <a:pt x="46466" y="74709"/>
                </a:cubicBezTo>
                <a:cubicBezTo>
                  <a:pt x="46428" y="74671"/>
                  <a:pt x="46353" y="74671"/>
                  <a:pt x="46277" y="74671"/>
                </a:cubicBezTo>
                <a:close/>
                <a:moveTo>
                  <a:pt x="43101" y="74671"/>
                </a:moveTo>
                <a:lnTo>
                  <a:pt x="42912" y="74784"/>
                </a:lnTo>
                <a:cubicBezTo>
                  <a:pt x="42912" y="74822"/>
                  <a:pt x="42912" y="74860"/>
                  <a:pt x="42874" y="74898"/>
                </a:cubicBezTo>
                <a:lnTo>
                  <a:pt x="42988" y="75087"/>
                </a:lnTo>
                <a:lnTo>
                  <a:pt x="43064" y="75087"/>
                </a:lnTo>
                <a:cubicBezTo>
                  <a:pt x="43117" y="75113"/>
                  <a:pt x="43170" y="75140"/>
                  <a:pt x="43251" y="75140"/>
                </a:cubicBezTo>
                <a:cubicBezTo>
                  <a:pt x="43284" y="75140"/>
                  <a:pt x="43322" y="75136"/>
                  <a:pt x="43366" y="75124"/>
                </a:cubicBezTo>
                <a:lnTo>
                  <a:pt x="43479" y="75049"/>
                </a:lnTo>
                <a:cubicBezTo>
                  <a:pt x="43479" y="75011"/>
                  <a:pt x="43479" y="74973"/>
                  <a:pt x="43479" y="74935"/>
                </a:cubicBezTo>
                <a:cubicBezTo>
                  <a:pt x="43479" y="74746"/>
                  <a:pt x="43290" y="74709"/>
                  <a:pt x="43177" y="74709"/>
                </a:cubicBezTo>
                <a:cubicBezTo>
                  <a:pt x="43139" y="74709"/>
                  <a:pt x="43101" y="74709"/>
                  <a:pt x="43101" y="74671"/>
                </a:cubicBezTo>
                <a:close/>
                <a:moveTo>
                  <a:pt x="14027" y="74822"/>
                </a:moveTo>
                <a:cubicBezTo>
                  <a:pt x="13914" y="74822"/>
                  <a:pt x="13800" y="74822"/>
                  <a:pt x="13725" y="75011"/>
                </a:cubicBezTo>
                <a:lnTo>
                  <a:pt x="13800" y="75238"/>
                </a:lnTo>
                <a:cubicBezTo>
                  <a:pt x="13874" y="75238"/>
                  <a:pt x="14019" y="75238"/>
                  <a:pt x="14096" y="75029"/>
                </a:cubicBezTo>
                <a:lnTo>
                  <a:pt x="14096" y="75029"/>
                </a:lnTo>
                <a:lnTo>
                  <a:pt x="14103" y="75049"/>
                </a:lnTo>
                <a:cubicBezTo>
                  <a:pt x="14103" y="75049"/>
                  <a:pt x="14103" y="75011"/>
                  <a:pt x="14103" y="75011"/>
                </a:cubicBezTo>
                <a:cubicBezTo>
                  <a:pt x="14101" y="75017"/>
                  <a:pt x="14099" y="75023"/>
                  <a:pt x="14096" y="75029"/>
                </a:cubicBezTo>
                <a:lnTo>
                  <a:pt x="14096" y="75029"/>
                </a:lnTo>
                <a:lnTo>
                  <a:pt x="14027" y="74822"/>
                </a:lnTo>
                <a:close/>
                <a:moveTo>
                  <a:pt x="35578" y="74066"/>
                </a:moveTo>
                <a:lnTo>
                  <a:pt x="35389" y="74141"/>
                </a:lnTo>
                <a:cubicBezTo>
                  <a:pt x="35351" y="74179"/>
                  <a:pt x="35351" y="74217"/>
                  <a:pt x="35313" y="74255"/>
                </a:cubicBezTo>
                <a:lnTo>
                  <a:pt x="35275" y="74293"/>
                </a:lnTo>
                <a:cubicBezTo>
                  <a:pt x="35200" y="74444"/>
                  <a:pt x="35313" y="74520"/>
                  <a:pt x="35389" y="74557"/>
                </a:cubicBezTo>
                <a:lnTo>
                  <a:pt x="35389" y="74633"/>
                </a:lnTo>
                <a:cubicBezTo>
                  <a:pt x="35389" y="74671"/>
                  <a:pt x="35389" y="74709"/>
                  <a:pt x="35389" y="74784"/>
                </a:cubicBezTo>
                <a:lnTo>
                  <a:pt x="35389" y="74860"/>
                </a:lnTo>
                <a:cubicBezTo>
                  <a:pt x="35389" y="74898"/>
                  <a:pt x="35389" y="75011"/>
                  <a:pt x="35502" y="75011"/>
                </a:cubicBezTo>
                <a:cubicBezTo>
                  <a:pt x="35521" y="75030"/>
                  <a:pt x="35540" y="75039"/>
                  <a:pt x="35563" y="75039"/>
                </a:cubicBezTo>
                <a:cubicBezTo>
                  <a:pt x="35587" y="75039"/>
                  <a:pt x="35615" y="75030"/>
                  <a:pt x="35653" y="75011"/>
                </a:cubicBezTo>
                <a:cubicBezTo>
                  <a:pt x="35691" y="74973"/>
                  <a:pt x="35729" y="74973"/>
                  <a:pt x="35767" y="74935"/>
                </a:cubicBezTo>
                <a:cubicBezTo>
                  <a:pt x="35927" y="74855"/>
                  <a:pt x="36087" y="74775"/>
                  <a:pt x="36288" y="74775"/>
                </a:cubicBezTo>
                <a:cubicBezTo>
                  <a:pt x="36371" y="74775"/>
                  <a:pt x="36461" y="74789"/>
                  <a:pt x="36561" y="74822"/>
                </a:cubicBezTo>
                <a:lnTo>
                  <a:pt x="36679" y="74751"/>
                </a:lnTo>
                <a:lnTo>
                  <a:pt x="36679" y="74751"/>
                </a:lnTo>
                <a:lnTo>
                  <a:pt x="36712" y="74784"/>
                </a:lnTo>
                <a:cubicBezTo>
                  <a:pt x="36598" y="74822"/>
                  <a:pt x="36561" y="74898"/>
                  <a:pt x="36561" y="74973"/>
                </a:cubicBezTo>
                <a:cubicBezTo>
                  <a:pt x="36561" y="74973"/>
                  <a:pt x="36561" y="75011"/>
                  <a:pt x="36561" y="75011"/>
                </a:cubicBezTo>
                <a:lnTo>
                  <a:pt x="36636" y="75238"/>
                </a:lnTo>
                <a:cubicBezTo>
                  <a:pt x="36712" y="75238"/>
                  <a:pt x="36787" y="75238"/>
                  <a:pt x="36863" y="75162"/>
                </a:cubicBezTo>
                <a:cubicBezTo>
                  <a:pt x="36976" y="75087"/>
                  <a:pt x="37014" y="74973"/>
                  <a:pt x="37014" y="74860"/>
                </a:cubicBezTo>
                <a:cubicBezTo>
                  <a:pt x="37014" y="74746"/>
                  <a:pt x="36939" y="74709"/>
                  <a:pt x="36939" y="74709"/>
                </a:cubicBezTo>
                <a:cubicBezTo>
                  <a:pt x="36901" y="74709"/>
                  <a:pt x="36863" y="74699"/>
                  <a:pt x="36821" y="74699"/>
                </a:cubicBezTo>
                <a:cubicBezTo>
                  <a:pt x="36797" y="74699"/>
                  <a:pt x="36773" y="74702"/>
                  <a:pt x="36747" y="74710"/>
                </a:cubicBezTo>
                <a:lnTo>
                  <a:pt x="36747" y="74710"/>
                </a:lnTo>
                <a:lnTo>
                  <a:pt x="36750" y="74709"/>
                </a:lnTo>
                <a:cubicBezTo>
                  <a:pt x="36750" y="74671"/>
                  <a:pt x="36750" y="74633"/>
                  <a:pt x="36750" y="74595"/>
                </a:cubicBezTo>
                <a:cubicBezTo>
                  <a:pt x="36750" y="74444"/>
                  <a:pt x="36674" y="74141"/>
                  <a:pt x="36183" y="74104"/>
                </a:cubicBezTo>
                <a:cubicBezTo>
                  <a:pt x="36107" y="74104"/>
                  <a:pt x="36031" y="74141"/>
                  <a:pt x="35993" y="74179"/>
                </a:cubicBezTo>
                <a:cubicBezTo>
                  <a:pt x="35880" y="74141"/>
                  <a:pt x="35767" y="74104"/>
                  <a:pt x="35691" y="74104"/>
                </a:cubicBezTo>
                <a:cubicBezTo>
                  <a:pt x="35653" y="74104"/>
                  <a:pt x="35615" y="74066"/>
                  <a:pt x="35578" y="74066"/>
                </a:cubicBezTo>
                <a:close/>
                <a:moveTo>
                  <a:pt x="85036" y="74882"/>
                </a:moveTo>
                <a:cubicBezTo>
                  <a:pt x="85014" y="74882"/>
                  <a:pt x="84988" y="74887"/>
                  <a:pt x="84954" y="74898"/>
                </a:cubicBezTo>
                <a:lnTo>
                  <a:pt x="84841" y="75011"/>
                </a:lnTo>
                <a:lnTo>
                  <a:pt x="84841" y="75124"/>
                </a:lnTo>
                <a:lnTo>
                  <a:pt x="84954" y="75238"/>
                </a:lnTo>
                <a:cubicBezTo>
                  <a:pt x="84992" y="75238"/>
                  <a:pt x="85030" y="75276"/>
                  <a:pt x="85068" y="75276"/>
                </a:cubicBezTo>
                <a:lnTo>
                  <a:pt x="85257" y="75124"/>
                </a:lnTo>
                <a:cubicBezTo>
                  <a:pt x="85257" y="75049"/>
                  <a:pt x="85219" y="74973"/>
                  <a:pt x="85143" y="74935"/>
                </a:cubicBezTo>
                <a:cubicBezTo>
                  <a:pt x="85117" y="74909"/>
                  <a:pt x="85090" y="74882"/>
                  <a:pt x="85036" y="74882"/>
                </a:cubicBezTo>
                <a:close/>
                <a:moveTo>
                  <a:pt x="48092" y="75011"/>
                </a:moveTo>
                <a:lnTo>
                  <a:pt x="47903" y="75124"/>
                </a:lnTo>
                <a:cubicBezTo>
                  <a:pt x="47903" y="75162"/>
                  <a:pt x="47903" y="75162"/>
                  <a:pt x="47865" y="75200"/>
                </a:cubicBezTo>
                <a:lnTo>
                  <a:pt x="47979" y="75389"/>
                </a:lnTo>
                <a:lnTo>
                  <a:pt x="48092" y="75389"/>
                </a:lnTo>
                <a:lnTo>
                  <a:pt x="48205" y="75351"/>
                </a:lnTo>
                <a:cubicBezTo>
                  <a:pt x="48243" y="75314"/>
                  <a:pt x="48281" y="75238"/>
                  <a:pt x="48281" y="75162"/>
                </a:cubicBezTo>
                <a:cubicBezTo>
                  <a:pt x="48281" y="75124"/>
                  <a:pt x="48243" y="75049"/>
                  <a:pt x="48092" y="75011"/>
                </a:cubicBezTo>
                <a:close/>
                <a:moveTo>
                  <a:pt x="18375" y="75124"/>
                </a:moveTo>
                <a:cubicBezTo>
                  <a:pt x="18300" y="75124"/>
                  <a:pt x="18262" y="75162"/>
                  <a:pt x="18224" y="75162"/>
                </a:cubicBezTo>
                <a:cubicBezTo>
                  <a:pt x="18186" y="75200"/>
                  <a:pt x="18148" y="75238"/>
                  <a:pt x="18148" y="75314"/>
                </a:cubicBezTo>
                <a:lnTo>
                  <a:pt x="18148" y="75351"/>
                </a:lnTo>
                <a:lnTo>
                  <a:pt x="18224" y="75389"/>
                </a:lnTo>
                <a:cubicBezTo>
                  <a:pt x="18224" y="75389"/>
                  <a:pt x="18224" y="75351"/>
                  <a:pt x="18224" y="75351"/>
                </a:cubicBezTo>
                <a:lnTo>
                  <a:pt x="18337" y="75465"/>
                </a:lnTo>
                <a:lnTo>
                  <a:pt x="18451" y="75465"/>
                </a:lnTo>
                <a:lnTo>
                  <a:pt x="18564" y="75427"/>
                </a:lnTo>
                <a:cubicBezTo>
                  <a:pt x="18602" y="75389"/>
                  <a:pt x="18602" y="75351"/>
                  <a:pt x="18602" y="75314"/>
                </a:cubicBezTo>
                <a:cubicBezTo>
                  <a:pt x="18602" y="75200"/>
                  <a:pt x="18489" y="75124"/>
                  <a:pt x="18375" y="75124"/>
                </a:cubicBezTo>
                <a:close/>
                <a:moveTo>
                  <a:pt x="10171" y="75049"/>
                </a:moveTo>
                <a:lnTo>
                  <a:pt x="9982" y="75087"/>
                </a:lnTo>
                <a:cubicBezTo>
                  <a:pt x="9944" y="75087"/>
                  <a:pt x="9944" y="75124"/>
                  <a:pt x="9906" y="75124"/>
                </a:cubicBezTo>
                <a:cubicBezTo>
                  <a:pt x="9831" y="75124"/>
                  <a:pt x="9604" y="75162"/>
                  <a:pt x="9642" y="75389"/>
                </a:cubicBezTo>
                <a:lnTo>
                  <a:pt x="9679" y="75427"/>
                </a:lnTo>
                <a:cubicBezTo>
                  <a:pt x="9727" y="75499"/>
                  <a:pt x="9790" y="75525"/>
                  <a:pt x="9869" y="75525"/>
                </a:cubicBezTo>
                <a:cubicBezTo>
                  <a:pt x="9914" y="75525"/>
                  <a:pt x="9964" y="75516"/>
                  <a:pt x="10020" y="75503"/>
                </a:cubicBezTo>
                <a:cubicBezTo>
                  <a:pt x="10133" y="75465"/>
                  <a:pt x="10284" y="75389"/>
                  <a:pt x="10284" y="75238"/>
                </a:cubicBezTo>
                <a:cubicBezTo>
                  <a:pt x="10284" y="75162"/>
                  <a:pt x="10246" y="75124"/>
                  <a:pt x="10171" y="75049"/>
                </a:cubicBezTo>
                <a:close/>
                <a:moveTo>
                  <a:pt x="54330" y="75087"/>
                </a:moveTo>
                <a:lnTo>
                  <a:pt x="54179" y="75200"/>
                </a:lnTo>
                <a:cubicBezTo>
                  <a:pt x="54141" y="75389"/>
                  <a:pt x="54255" y="75503"/>
                  <a:pt x="54406" y="75540"/>
                </a:cubicBezTo>
                <a:lnTo>
                  <a:pt x="54557" y="75427"/>
                </a:lnTo>
                <a:lnTo>
                  <a:pt x="54595" y="75427"/>
                </a:lnTo>
                <a:cubicBezTo>
                  <a:pt x="54595" y="75389"/>
                  <a:pt x="54633" y="75314"/>
                  <a:pt x="54633" y="75238"/>
                </a:cubicBezTo>
                <a:cubicBezTo>
                  <a:pt x="54633" y="75238"/>
                  <a:pt x="54633" y="75200"/>
                  <a:pt x="54633" y="75200"/>
                </a:cubicBezTo>
                <a:lnTo>
                  <a:pt x="54481" y="75087"/>
                </a:lnTo>
                <a:close/>
                <a:moveTo>
                  <a:pt x="55947" y="75233"/>
                </a:moveTo>
                <a:cubicBezTo>
                  <a:pt x="55685" y="75233"/>
                  <a:pt x="55650" y="75396"/>
                  <a:pt x="55616" y="75465"/>
                </a:cubicBezTo>
                <a:lnTo>
                  <a:pt x="55653" y="75540"/>
                </a:lnTo>
                <a:cubicBezTo>
                  <a:pt x="55725" y="75612"/>
                  <a:pt x="55782" y="75639"/>
                  <a:pt x="55833" y="75639"/>
                </a:cubicBezTo>
                <a:cubicBezTo>
                  <a:pt x="55863" y="75639"/>
                  <a:pt x="55890" y="75630"/>
                  <a:pt x="55918" y="75616"/>
                </a:cubicBezTo>
                <a:cubicBezTo>
                  <a:pt x="56032" y="75616"/>
                  <a:pt x="56107" y="75540"/>
                  <a:pt x="56145" y="75389"/>
                </a:cubicBezTo>
                <a:lnTo>
                  <a:pt x="56032" y="75238"/>
                </a:lnTo>
                <a:cubicBezTo>
                  <a:pt x="56001" y="75235"/>
                  <a:pt x="55973" y="75233"/>
                  <a:pt x="55947" y="75233"/>
                </a:cubicBezTo>
                <a:close/>
                <a:moveTo>
                  <a:pt x="17392" y="75238"/>
                </a:moveTo>
                <a:lnTo>
                  <a:pt x="17241" y="75351"/>
                </a:lnTo>
                <a:cubicBezTo>
                  <a:pt x="17203" y="75540"/>
                  <a:pt x="17317" y="75654"/>
                  <a:pt x="17468" y="75692"/>
                </a:cubicBezTo>
                <a:lnTo>
                  <a:pt x="17581" y="75578"/>
                </a:lnTo>
                <a:lnTo>
                  <a:pt x="17581" y="75578"/>
                </a:lnTo>
                <a:cubicBezTo>
                  <a:pt x="17732" y="75540"/>
                  <a:pt x="17770" y="75465"/>
                  <a:pt x="17770" y="75427"/>
                </a:cubicBezTo>
                <a:cubicBezTo>
                  <a:pt x="17770" y="75389"/>
                  <a:pt x="17770" y="75351"/>
                  <a:pt x="17732" y="75314"/>
                </a:cubicBezTo>
                <a:lnTo>
                  <a:pt x="17619" y="75238"/>
                </a:lnTo>
                <a:close/>
                <a:moveTo>
                  <a:pt x="47600" y="75238"/>
                </a:moveTo>
                <a:cubicBezTo>
                  <a:pt x="47525" y="75238"/>
                  <a:pt x="47449" y="75238"/>
                  <a:pt x="47374" y="75276"/>
                </a:cubicBezTo>
                <a:cubicBezTo>
                  <a:pt x="47298" y="75314"/>
                  <a:pt x="47222" y="75427"/>
                  <a:pt x="47222" y="75503"/>
                </a:cubicBezTo>
                <a:cubicBezTo>
                  <a:pt x="47222" y="75616"/>
                  <a:pt x="47298" y="75692"/>
                  <a:pt x="47411" y="75729"/>
                </a:cubicBezTo>
                <a:lnTo>
                  <a:pt x="47563" y="75692"/>
                </a:lnTo>
                <a:cubicBezTo>
                  <a:pt x="47563" y="75692"/>
                  <a:pt x="47600" y="75654"/>
                  <a:pt x="47600" y="75654"/>
                </a:cubicBezTo>
                <a:cubicBezTo>
                  <a:pt x="47676" y="75616"/>
                  <a:pt x="47752" y="75578"/>
                  <a:pt x="47752" y="75465"/>
                </a:cubicBezTo>
                <a:cubicBezTo>
                  <a:pt x="47752" y="75427"/>
                  <a:pt x="47714" y="75389"/>
                  <a:pt x="47676" y="75314"/>
                </a:cubicBezTo>
                <a:lnTo>
                  <a:pt x="47600" y="75238"/>
                </a:lnTo>
                <a:close/>
                <a:moveTo>
                  <a:pt x="8460" y="75346"/>
                </a:moveTo>
                <a:cubicBezTo>
                  <a:pt x="8198" y="75346"/>
                  <a:pt x="8164" y="75506"/>
                  <a:pt x="8129" y="75540"/>
                </a:cubicBezTo>
                <a:lnTo>
                  <a:pt x="8167" y="75654"/>
                </a:lnTo>
                <a:cubicBezTo>
                  <a:pt x="8222" y="75709"/>
                  <a:pt x="8318" y="75744"/>
                  <a:pt x="8410" y="75744"/>
                </a:cubicBezTo>
                <a:cubicBezTo>
                  <a:pt x="8444" y="75744"/>
                  <a:pt x="8477" y="75740"/>
                  <a:pt x="8507" y="75729"/>
                </a:cubicBezTo>
                <a:cubicBezTo>
                  <a:pt x="8583" y="75692"/>
                  <a:pt x="8659" y="75616"/>
                  <a:pt x="8659" y="75503"/>
                </a:cubicBezTo>
                <a:cubicBezTo>
                  <a:pt x="8659" y="75503"/>
                  <a:pt x="8659" y="75465"/>
                  <a:pt x="8659" y="75465"/>
                </a:cubicBezTo>
                <a:lnTo>
                  <a:pt x="8545" y="75351"/>
                </a:lnTo>
                <a:cubicBezTo>
                  <a:pt x="8514" y="75348"/>
                  <a:pt x="8486" y="75346"/>
                  <a:pt x="8460" y="75346"/>
                </a:cubicBezTo>
                <a:close/>
                <a:moveTo>
                  <a:pt x="63872" y="75493"/>
                </a:moveTo>
                <a:cubicBezTo>
                  <a:pt x="63820" y="75493"/>
                  <a:pt x="63763" y="75503"/>
                  <a:pt x="63706" y="75540"/>
                </a:cubicBezTo>
                <a:lnTo>
                  <a:pt x="63744" y="75729"/>
                </a:lnTo>
                <a:cubicBezTo>
                  <a:pt x="63706" y="75729"/>
                  <a:pt x="63669" y="75692"/>
                  <a:pt x="63669" y="75654"/>
                </a:cubicBezTo>
                <a:cubicBezTo>
                  <a:pt x="63669" y="75616"/>
                  <a:pt x="63669" y="75616"/>
                  <a:pt x="63669" y="75616"/>
                </a:cubicBezTo>
                <a:cubicBezTo>
                  <a:pt x="63669" y="75654"/>
                  <a:pt x="63631" y="75729"/>
                  <a:pt x="63631" y="75805"/>
                </a:cubicBezTo>
                <a:lnTo>
                  <a:pt x="63744" y="75881"/>
                </a:lnTo>
                <a:cubicBezTo>
                  <a:pt x="63808" y="75895"/>
                  <a:pt x="63865" y="75901"/>
                  <a:pt x="63916" y="75901"/>
                </a:cubicBezTo>
                <a:cubicBezTo>
                  <a:pt x="64140" y="75901"/>
                  <a:pt x="64257" y="75784"/>
                  <a:pt x="64349" y="75692"/>
                </a:cubicBezTo>
                <a:lnTo>
                  <a:pt x="64198" y="75503"/>
                </a:lnTo>
                <a:cubicBezTo>
                  <a:pt x="64160" y="75521"/>
                  <a:pt x="64122" y="75531"/>
                  <a:pt x="64089" y="75531"/>
                </a:cubicBezTo>
                <a:cubicBezTo>
                  <a:pt x="64056" y="75531"/>
                  <a:pt x="64028" y="75521"/>
                  <a:pt x="64009" y="75503"/>
                </a:cubicBezTo>
                <a:cubicBezTo>
                  <a:pt x="63971" y="75503"/>
                  <a:pt x="63924" y="75493"/>
                  <a:pt x="63872" y="75493"/>
                </a:cubicBezTo>
                <a:close/>
                <a:moveTo>
                  <a:pt x="21059" y="75540"/>
                </a:moveTo>
                <a:lnTo>
                  <a:pt x="20908" y="75692"/>
                </a:lnTo>
                <a:lnTo>
                  <a:pt x="20908" y="75767"/>
                </a:lnTo>
                <a:lnTo>
                  <a:pt x="21059" y="75881"/>
                </a:lnTo>
                <a:cubicBezTo>
                  <a:pt x="21059" y="75918"/>
                  <a:pt x="21135" y="75956"/>
                  <a:pt x="21249" y="75956"/>
                </a:cubicBezTo>
                <a:lnTo>
                  <a:pt x="21362" y="75843"/>
                </a:lnTo>
                <a:lnTo>
                  <a:pt x="21362" y="75692"/>
                </a:lnTo>
                <a:lnTo>
                  <a:pt x="21249" y="75540"/>
                </a:lnTo>
                <a:close/>
                <a:moveTo>
                  <a:pt x="32364" y="75616"/>
                </a:moveTo>
                <a:lnTo>
                  <a:pt x="32251" y="75729"/>
                </a:lnTo>
                <a:lnTo>
                  <a:pt x="32251" y="75881"/>
                </a:lnTo>
                <a:lnTo>
                  <a:pt x="32364" y="75994"/>
                </a:lnTo>
                <a:cubicBezTo>
                  <a:pt x="32477" y="75994"/>
                  <a:pt x="32553" y="75994"/>
                  <a:pt x="32629" y="75956"/>
                </a:cubicBezTo>
                <a:cubicBezTo>
                  <a:pt x="32666" y="75918"/>
                  <a:pt x="32704" y="75843"/>
                  <a:pt x="32704" y="75767"/>
                </a:cubicBezTo>
                <a:lnTo>
                  <a:pt x="32704" y="75729"/>
                </a:lnTo>
                <a:lnTo>
                  <a:pt x="32553" y="75616"/>
                </a:lnTo>
                <a:close/>
                <a:moveTo>
                  <a:pt x="18678" y="75654"/>
                </a:moveTo>
                <a:cubicBezTo>
                  <a:pt x="18602" y="75692"/>
                  <a:pt x="18375" y="75729"/>
                  <a:pt x="18375" y="75918"/>
                </a:cubicBezTo>
                <a:lnTo>
                  <a:pt x="18375" y="75956"/>
                </a:lnTo>
                <a:lnTo>
                  <a:pt x="18526" y="76032"/>
                </a:lnTo>
                <a:cubicBezTo>
                  <a:pt x="18547" y="76037"/>
                  <a:pt x="18567" y="76039"/>
                  <a:pt x="18585" y="76039"/>
                </a:cubicBezTo>
                <a:cubicBezTo>
                  <a:pt x="18698" y="76039"/>
                  <a:pt x="18758" y="75951"/>
                  <a:pt x="18791" y="75918"/>
                </a:cubicBezTo>
                <a:cubicBezTo>
                  <a:pt x="18791" y="75918"/>
                  <a:pt x="18829" y="75881"/>
                  <a:pt x="18829" y="75881"/>
                </a:cubicBezTo>
                <a:lnTo>
                  <a:pt x="18715" y="75654"/>
                </a:lnTo>
                <a:close/>
                <a:moveTo>
                  <a:pt x="17052" y="75767"/>
                </a:moveTo>
                <a:lnTo>
                  <a:pt x="16938" y="75881"/>
                </a:lnTo>
                <a:lnTo>
                  <a:pt x="16938" y="76032"/>
                </a:lnTo>
                <a:lnTo>
                  <a:pt x="17090" y="76145"/>
                </a:lnTo>
                <a:lnTo>
                  <a:pt x="17241" y="76145"/>
                </a:lnTo>
                <a:lnTo>
                  <a:pt x="17392" y="76032"/>
                </a:lnTo>
                <a:lnTo>
                  <a:pt x="17392" y="75918"/>
                </a:lnTo>
                <a:lnTo>
                  <a:pt x="17279" y="75805"/>
                </a:lnTo>
                <a:cubicBezTo>
                  <a:pt x="17241" y="75805"/>
                  <a:pt x="17165" y="75767"/>
                  <a:pt x="17052" y="75767"/>
                </a:cubicBezTo>
                <a:close/>
                <a:moveTo>
                  <a:pt x="20455" y="75805"/>
                </a:moveTo>
                <a:cubicBezTo>
                  <a:pt x="20266" y="75843"/>
                  <a:pt x="20152" y="75994"/>
                  <a:pt x="20190" y="76145"/>
                </a:cubicBezTo>
                <a:lnTo>
                  <a:pt x="20341" y="76221"/>
                </a:lnTo>
                <a:cubicBezTo>
                  <a:pt x="20354" y="76208"/>
                  <a:pt x="20366" y="76204"/>
                  <a:pt x="20379" y="76204"/>
                </a:cubicBezTo>
                <a:cubicBezTo>
                  <a:pt x="20404" y="76204"/>
                  <a:pt x="20429" y="76221"/>
                  <a:pt x="20455" y="76221"/>
                </a:cubicBezTo>
                <a:cubicBezTo>
                  <a:pt x="20530" y="76221"/>
                  <a:pt x="20644" y="76221"/>
                  <a:pt x="20719" y="76145"/>
                </a:cubicBezTo>
                <a:cubicBezTo>
                  <a:pt x="20757" y="76145"/>
                  <a:pt x="20795" y="76070"/>
                  <a:pt x="20795" y="76032"/>
                </a:cubicBezTo>
                <a:cubicBezTo>
                  <a:pt x="20795" y="75994"/>
                  <a:pt x="20757" y="75994"/>
                  <a:pt x="20757" y="75956"/>
                </a:cubicBezTo>
                <a:cubicBezTo>
                  <a:pt x="20719" y="75843"/>
                  <a:pt x="20606" y="75805"/>
                  <a:pt x="20455" y="75805"/>
                </a:cubicBezTo>
                <a:close/>
                <a:moveTo>
                  <a:pt x="23063" y="75805"/>
                </a:moveTo>
                <a:cubicBezTo>
                  <a:pt x="22950" y="75805"/>
                  <a:pt x="22874" y="75843"/>
                  <a:pt x="22799" y="75881"/>
                </a:cubicBezTo>
                <a:cubicBezTo>
                  <a:pt x="22761" y="75918"/>
                  <a:pt x="22723" y="75956"/>
                  <a:pt x="22723" y="76070"/>
                </a:cubicBezTo>
                <a:lnTo>
                  <a:pt x="22723" y="76107"/>
                </a:lnTo>
                <a:lnTo>
                  <a:pt x="22874" y="76221"/>
                </a:lnTo>
                <a:lnTo>
                  <a:pt x="23025" y="76221"/>
                </a:lnTo>
                <a:lnTo>
                  <a:pt x="23177" y="76070"/>
                </a:lnTo>
                <a:lnTo>
                  <a:pt x="23177" y="75918"/>
                </a:lnTo>
                <a:lnTo>
                  <a:pt x="23063" y="75805"/>
                </a:lnTo>
                <a:close/>
                <a:moveTo>
                  <a:pt x="7256" y="75908"/>
                </a:moveTo>
                <a:cubicBezTo>
                  <a:pt x="7230" y="75908"/>
                  <a:pt x="7206" y="75911"/>
                  <a:pt x="7184" y="75918"/>
                </a:cubicBezTo>
                <a:cubicBezTo>
                  <a:pt x="7071" y="75956"/>
                  <a:pt x="7033" y="76070"/>
                  <a:pt x="7071" y="76183"/>
                </a:cubicBezTo>
                <a:lnTo>
                  <a:pt x="7222" y="76259"/>
                </a:lnTo>
                <a:lnTo>
                  <a:pt x="7260" y="76259"/>
                </a:lnTo>
                <a:cubicBezTo>
                  <a:pt x="7335" y="76259"/>
                  <a:pt x="7524" y="76259"/>
                  <a:pt x="7562" y="76107"/>
                </a:cubicBezTo>
                <a:lnTo>
                  <a:pt x="7524" y="75994"/>
                </a:lnTo>
                <a:cubicBezTo>
                  <a:pt x="7494" y="75963"/>
                  <a:pt x="7364" y="75908"/>
                  <a:pt x="7256" y="75908"/>
                </a:cubicBezTo>
                <a:close/>
                <a:moveTo>
                  <a:pt x="61589" y="75805"/>
                </a:moveTo>
                <a:cubicBezTo>
                  <a:pt x="61438" y="75805"/>
                  <a:pt x="61287" y="75843"/>
                  <a:pt x="61249" y="75994"/>
                </a:cubicBezTo>
                <a:lnTo>
                  <a:pt x="61249" y="76107"/>
                </a:lnTo>
                <a:cubicBezTo>
                  <a:pt x="61287" y="76183"/>
                  <a:pt x="61400" y="76221"/>
                  <a:pt x="61438" y="76259"/>
                </a:cubicBezTo>
                <a:cubicBezTo>
                  <a:pt x="61476" y="76259"/>
                  <a:pt x="61551" y="76297"/>
                  <a:pt x="61551" y="76297"/>
                </a:cubicBezTo>
                <a:lnTo>
                  <a:pt x="61740" y="76334"/>
                </a:lnTo>
                <a:cubicBezTo>
                  <a:pt x="61892" y="76259"/>
                  <a:pt x="61930" y="76183"/>
                  <a:pt x="61930" y="76107"/>
                </a:cubicBezTo>
                <a:cubicBezTo>
                  <a:pt x="61930" y="75994"/>
                  <a:pt x="61778" y="75843"/>
                  <a:pt x="61589" y="75805"/>
                </a:cubicBezTo>
                <a:close/>
                <a:moveTo>
                  <a:pt x="78830" y="75881"/>
                </a:moveTo>
                <a:cubicBezTo>
                  <a:pt x="78754" y="75881"/>
                  <a:pt x="78678" y="75881"/>
                  <a:pt x="78603" y="75918"/>
                </a:cubicBezTo>
                <a:cubicBezTo>
                  <a:pt x="78451" y="76032"/>
                  <a:pt x="78565" y="76297"/>
                  <a:pt x="78754" y="76334"/>
                </a:cubicBezTo>
                <a:cubicBezTo>
                  <a:pt x="78784" y="76344"/>
                  <a:pt x="78815" y="76349"/>
                  <a:pt x="78844" y="76349"/>
                </a:cubicBezTo>
                <a:cubicBezTo>
                  <a:pt x="78925" y="76349"/>
                  <a:pt x="79001" y="76314"/>
                  <a:pt x="79056" y="76259"/>
                </a:cubicBezTo>
                <a:lnTo>
                  <a:pt x="79094" y="76221"/>
                </a:lnTo>
                <a:cubicBezTo>
                  <a:pt x="79094" y="76183"/>
                  <a:pt x="79094" y="76183"/>
                  <a:pt x="79094" y="76145"/>
                </a:cubicBezTo>
                <a:cubicBezTo>
                  <a:pt x="79094" y="76070"/>
                  <a:pt x="79094" y="75994"/>
                  <a:pt x="78943" y="75956"/>
                </a:cubicBezTo>
                <a:lnTo>
                  <a:pt x="78830" y="75881"/>
                </a:lnTo>
                <a:close/>
                <a:moveTo>
                  <a:pt x="18073" y="75956"/>
                </a:moveTo>
                <a:lnTo>
                  <a:pt x="17959" y="76070"/>
                </a:lnTo>
                <a:lnTo>
                  <a:pt x="17959" y="76259"/>
                </a:lnTo>
                <a:lnTo>
                  <a:pt x="18110" y="76372"/>
                </a:lnTo>
                <a:lnTo>
                  <a:pt x="18262" y="76372"/>
                </a:lnTo>
                <a:lnTo>
                  <a:pt x="18413" y="76259"/>
                </a:lnTo>
                <a:lnTo>
                  <a:pt x="18413" y="76145"/>
                </a:lnTo>
                <a:lnTo>
                  <a:pt x="18300" y="76032"/>
                </a:lnTo>
                <a:cubicBezTo>
                  <a:pt x="18262" y="75994"/>
                  <a:pt x="18186" y="75956"/>
                  <a:pt x="18073" y="75956"/>
                </a:cubicBezTo>
                <a:close/>
                <a:moveTo>
                  <a:pt x="15729" y="75767"/>
                </a:moveTo>
                <a:lnTo>
                  <a:pt x="15653" y="75805"/>
                </a:lnTo>
                <a:cubicBezTo>
                  <a:pt x="15540" y="75881"/>
                  <a:pt x="15540" y="75994"/>
                  <a:pt x="15540" y="76070"/>
                </a:cubicBezTo>
                <a:cubicBezTo>
                  <a:pt x="15540" y="76107"/>
                  <a:pt x="15540" y="76259"/>
                  <a:pt x="15653" y="76334"/>
                </a:cubicBezTo>
                <a:cubicBezTo>
                  <a:pt x="15719" y="76379"/>
                  <a:pt x="15786" y="76397"/>
                  <a:pt x="15845" y="76397"/>
                </a:cubicBezTo>
                <a:cubicBezTo>
                  <a:pt x="15886" y="76397"/>
                  <a:pt x="15924" y="76388"/>
                  <a:pt x="15955" y="76372"/>
                </a:cubicBezTo>
                <a:cubicBezTo>
                  <a:pt x="15955" y="76372"/>
                  <a:pt x="15972" y="76355"/>
                  <a:pt x="15995" y="76355"/>
                </a:cubicBezTo>
                <a:cubicBezTo>
                  <a:pt x="16006" y="76355"/>
                  <a:pt x="16018" y="76360"/>
                  <a:pt x="16031" y="76372"/>
                </a:cubicBezTo>
                <a:lnTo>
                  <a:pt x="16182" y="76221"/>
                </a:lnTo>
                <a:lnTo>
                  <a:pt x="16182" y="76145"/>
                </a:lnTo>
                <a:cubicBezTo>
                  <a:pt x="16144" y="76107"/>
                  <a:pt x="16144" y="76107"/>
                  <a:pt x="16182" y="76070"/>
                </a:cubicBezTo>
                <a:lnTo>
                  <a:pt x="16182" y="75994"/>
                </a:lnTo>
                <a:lnTo>
                  <a:pt x="16069" y="75881"/>
                </a:lnTo>
                <a:cubicBezTo>
                  <a:pt x="16069" y="75881"/>
                  <a:pt x="16031" y="75843"/>
                  <a:pt x="16031" y="75843"/>
                </a:cubicBezTo>
                <a:cubicBezTo>
                  <a:pt x="15955" y="75805"/>
                  <a:pt x="15880" y="75767"/>
                  <a:pt x="15729" y="75767"/>
                </a:cubicBezTo>
                <a:close/>
                <a:moveTo>
                  <a:pt x="52671" y="76004"/>
                </a:moveTo>
                <a:cubicBezTo>
                  <a:pt x="52638" y="76004"/>
                  <a:pt x="52610" y="76013"/>
                  <a:pt x="52591" y="76032"/>
                </a:cubicBezTo>
                <a:cubicBezTo>
                  <a:pt x="52478" y="76070"/>
                  <a:pt x="52440" y="76145"/>
                  <a:pt x="52440" y="76221"/>
                </a:cubicBezTo>
                <a:cubicBezTo>
                  <a:pt x="52440" y="76297"/>
                  <a:pt x="52515" y="76372"/>
                  <a:pt x="52591" y="76410"/>
                </a:cubicBezTo>
                <a:cubicBezTo>
                  <a:pt x="52667" y="76410"/>
                  <a:pt x="52742" y="76410"/>
                  <a:pt x="52780" y="76372"/>
                </a:cubicBezTo>
                <a:cubicBezTo>
                  <a:pt x="52818" y="76334"/>
                  <a:pt x="52856" y="76297"/>
                  <a:pt x="52856" y="76221"/>
                </a:cubicBezTo>
                <a:cubicBezTo>
                  <a:pt x="52856" y="76145"/>
                  <a:pt x="52818" y="76070"/>
                  <a:pt x="52780" y="76032"/>
                </a:cubicBezTo>
                <a:cubicBezTo>
                  <a:pt x="52742" y="76013"/>
                  <a:pt x="52704" y="76004"/>
                  <a:pt x="52671" y="76004"/>
                </a:cubicBezTo>
                <a:close/>
                <a:moveTo>
                  <a:pt x="27674" y="76280"/>
                </a:moveTo>
                <a:cubicBezTo>
                  <a:pt x="27651" y="76280"/>
                  <a:pt x="27625" y="76284"/>
                  <a:pt x="27600" y="76297"/>
                </a:cubicBezTo>
                <a:lnTo>
                  <a:pt x="27487" y="76410"/>
                </a:lnTo>
                <a:lnTo>
                  <a:pt x="27487" y="76486"/>
                </a:lnTo>
                <a:lnTo>
                  <a:pt x="27600" y="76637"/>
                </a:lnTo>
                <a:cubicBezTo>
                  <a:pt x="27638" y="76637"/>
                  <a:pt x="27638" y="76675"/>
                  <a:pt x="27714" y="76675"/>
                </a:cubicBezTo>
                <a:lnTo>
                  <a:pt x="27865" y="76523"/>
                </a:lnTo>
                <a:cubicBezTo>
                  <a:pt x="27865" y="76448"/>
                  <a:pt x="27865" y="76372"/>
                  <a:pt x="27789" y="76297"/>
                </a:cubicBezTo>
                <a:cubicBezTo>
                  <a:pt x="27764" y="76297"/>
                  <a:pt x="27722" y="76280"/>
                  <a:pt x="27674" y="76280"/>
                </a:cubicBezTo>
                <a:close/>
                <a:moveTo>
                  <a:pt x="8621" y="76334"/>
                </a:moveTo>
                <a:cubicBezTo>
                  <a:pt x="8507" y="76372"/>
                  <a:pt x="8394" y="76486"/>
                  <a:pt x="8394" y="76561"/>
                </a:cubicBezTo>
                <a:cubicBezTo>
                  <a:pt x="8394" y="76637"/>
                  <a:pt x="8470" y="76712"/>
                  <a:pt x="8545" y="76712"/>
                </a:cubicBezTo>
                <a:lnTo>
                  <a:pt x="8696" y="76599"/>
                </a:lnTo>
                <a:cubicBezTo>
                  <a:pt x="8696" y="76637"/>
                  <a:pt x="8696" y="76675"/>
                  <a:pt x="8696" y="76675"/>
                </a:cubicBezTo>
                <a:cubicBezTo>
                  <a:pt x="8734" y="76675"/>
                  <a:pt x="8885" y="76637"/>
                  <a:pt x="8885" y="76523"/>
                </a:cubicBezTo>
                <a:lnTo>
                  <a:pt x="8885" y="76448"/>
                </a:lnTo>
                <a:cubicBezTo>
                  <a:pt x="8848" y="76372"/>
                  <a:pt x="8734" y="76334"/>
                  <a:pt x="8621" y="76334"/>
                </a:cubicBezTo>
                <a:close/>
                <a:moveTo>
                  <a:pt x="10351" y="76282"/>
                </a:moveTo>
                <a:cubicBezTo>
                  <a:pt x="10313" y="76282"/>
                  <a:pt x="10277" y="76286"/>
                  <a:pt x="10246" y="76297"/>
                </a:cubicBezTo>
                <a:cubicBezTo>
                  <a:pt x="10095" y="76334"/>
                  <a:pt x="10020" y="76448"/>
                  <a:pt x="10057" y="76561"/>
                </a:cubicBezTo>
                <a:lnTo>
                  <a:pt x="10095" y="76637"/>
                </a:lnTo>
                <a:cubicBezTo>
                  <a:pt x="10178" y="76692"/>
                  <a:pt x="10302" y="76727"/>
                  <a:pt x="10421" y="76727"/>
                </a:cubicBezTo>
                <a:cubicBezTo>
                  <a:pt x="10465" y="76727"/>
                  <a:pt x="10508" y="76723"/>
                  <a:pt x="10549" y="76712"/>
                </a:cubicBezTo>
                <a:cubicBezTo>
                  <a:pt x="10662" y="76675"/>
                  <a:pt x="10700" y="76599"/>
                  <a:pt x="10700" y="76486"/>
                </a:cubicBezTo>
                <a:cubicBezTo>
                  <a:pt x="10700" y="76486"/>
                  <a:pt x="10700" y="76448"/>
                  <a:pt x="10700" y="76410"/>
                </a:cubicBezTo>
                <a:lnTo>
                  <a:pt x="10662" y="76372"/>
                </a:lnTo>
                <a:cubicBezTo>
                  <a:pt x="10579" y="76317"/>
                  <a:pt x="10456" y="76282"/>
                  <a:pt x="10351" y="76282"/>
                </a:cubicBezTo>
                <a:close/>
                <a:moveTo>
                  <a:pt x="77506" y="76448"/>
                </a:moveTo>
                <a:cubicBezTo>
                  <a:pt x="77431" y="76448"/>
                  <a:pt x="77317" y="76448"/>
                  <a:pt x="77279" y="76523"/>
                </a:cubicBezTo>
                <a:cubicBezTo>
                  <a:pt x="77204" y="76561"/>
                  <a:pt x="77204" y="76599"/>
                  <a:pt x="77204" y="76675"/>
                </a:cubicBezTo>
                <a:lnTo>
                  <a:pt x="77355" y="76675"/>
                </a:lnTo>
                <a:cubicBezTo>
                  <a:pt x="77355" y="76675"/>
                  <a:pt x="77317" y="76675"/>
                  <a:pt x="77317" y="76712"/>
                </a:cubicBezTo>
                <a:cubicBezTo>
                  <a:pt x="77393" y="76750"/>
                  <a:pt x="77544" y="76750"/>
                  <a:pt x="77695" y="76750"/>
                </a:cubicBezTo>
                <a:cubicBezTo>
                  <a:pt x="77695" y="76712"/>
                  <a:pt x="77695" y="76712"/>
                  <a:pt x="77695" y="76675"/>
                </a:cubicBezTo>
                <a:lnTo>
                  <a:pt x="77847" y="76675"/>
                </a:lnTo>
                <a:cubicBezTo>
                  <a:pt x="77847" y="76561"/>
                  <a:pt x="77695" y="76448"/>
                  <a:pt x="77506" y="76448"/>
                </a:cubicBezTo>
                <a:close/>
                <a:moveTo>
                  <a:pt x="49642" y="76297"/>
                </a:moveTo>
                <a:cubicBezTo>
                  <a:pt x="49566" y="76297"/>
                  <a:pt x="49340" y="76334"/>
                  <a:pt x="49340" y="76523"/>
                </a:cubicBezTo>
                <a:lnTo>
                  <a:pt x="49340" y="76561"/>
                </a:lnTo>
                <a:lnTo>
                  <a:pt x="49415" y="76637"/>
                </a:lnTo>
                <a:lnTo>
                  <a:pt x="49415" y="76637"/>
                </a:lnTo>
                <a:lnTo>
                  <a:pt x="49529" y="76788"/>
                </a:lnTo>
                <a:cubicBezTo>
                  <a:pt x="49642" y="76788"/>
                  <a:pt x="49755" y="76788"/>
                  <a:pt x="49831" y="76750"/>
                </a:cubicBezTo>
                <a:cubicBezTo>
                  <a:pt x="49907" y="76675"/>
                  <a:pt x="49944" y="76599"/>
                  <a:pt x="49944" y="76523"/>
                </a:cubicBezTo>
                <a:cubicBezTo>
                  <a:pt x="49944" y="76448"/>
                  <a:pt x="49907" y="76372"/>
                  <a:pt x="49831" y="76297"/>
                </a:cubicBezTo>
                <a:close/>
                <a:moveTo>
                  <a:pt x="62156" y="76523"/>
                </a:moveTo>
                <a:cubicBezTo>
                  <a:pt x="62119" y="76561"/>
                  <a:pt x="62081" y="76637"/>
                  <a:pt x="62081" y="76750"/>
                </a:cubicBezTo>
                <a:cubicBezTo>
                  <a:pt x="62081" y="76864"/>
                  <a:pt x="62194" y="76977"/>
                  <a:pt x="62308" y="76977"/>
                </a:cubicBezTo>
                <a:lnTo>
                  <a:pt x="62459" y="76864"/>
                </a:lnTo>
                <a:cubicBezTo>
                  <a:pt x="62497" y="76864"/>
                  <a:pt x="62610" y="76826"/>
                  <a:pt x="62610" y="76712"/>
                </a:cubicBezTo>
                <a:cubicBezTo>
                  <a:pt x="62610" y="76675"/>
                  <a:pt x="62572" y="76637"/>
                  <a:pt x="62572" y="76637"/>
                </a:cubicBezTo>
                <a:lnTo>
                  <a:pt x="62459" y="76523"/>
                </a:lnTo>
                <a:close/>
                <a:moveTo>
                  <a:pt x="51003" y="76372"/>
                </a:moveTo>
                <a:lnTo>
                  <a:pt x="50852" y="76523"/>
                </a:lnTo>
                <a:cubicBezTo>
                  <a:pt x="50890" y="76561"/>
                  <a:pt x="50890" y="76637"/>
                  <a:pt x="50890" y="76675"/>
                </a:cubicBezTo>
                <a:lnTo>
                  <a:pt x="50890" y="76750"/>
                </a:lnTo>
                <a:cubicBezTo>
                  <a:pt x="50890" y="76901"/>
                  <a:pt x="50927" y="77053"/>
                  <a:pt x="51192" y="77128"/>
                </a:cubicBezTo>
                <a:lnTo>
                  <a:pt x="51343" y="77090"/>
                </a:lnTo>
                <a:cubicBezTo>
                  <a:pt x="51381" y="77053"/>
                  <a:pt x="51419" y="77015"/>
                  <a:pt x="51419" y="76939"/>
                </a:cubicBezTo>
                <a:cubicBezTo>
                  <a:pt x="51419" y="76864"/>
                  <a:pt x="51343" y="76826"/>
                  <a:pt x="51306" y="76788"/>
                </a:cubicBezTo>
                <a:cubicBezTo>
                  <a:pt x="51343" y="76750"/>
                  <a:pt x="51381" y="76637"/>
                  <a:pt x="51381" y="76486"/>
                </a:cubicBezTo>
                <a:lnTo>
                  <a:pt x="51230" y="76372"/>
                </a:lnTo>
                <a:close/>
                <a:moveTo>
                  <a:pt x="45781" y="76888"/>
                </a:moveTo>
                <a:cubicBezTo>
                  <a:pt x="45686" y="76888"/>
                  <a:pt x="45588" y="76944"/>
                  <a:pt x="45559" y="77090"/>
                </a:cubicBezTo>
                <a:lnTo>
                  <a:pt x="45634" y="77280"/>
                </a:lnTo>
                <a:cubicBezTo>
                  <a:pt x="45748" y="77280"/>
                  <a:pt x="45823" y="77280"/>
                  <a:pt x="45861" y="77242"/>
                </a:cubicBezTo>
                <a:cubicBezTo>
                  <a:pt x="45899" y="77204"/>
                  <a:pt x="45975" y="77128"/>
                  <a:pt x="45975" y="77053"/>
                </a:cubicBezTo>
                <a:lnTo>
                  <a:pt x="45937" y="77015"/>
                </a:lnTo>
                <a:lnTo>
                  <a:pt x="45861" y="76901"/>
                </a:lnTo>
                <a:cubicBezTo>
                  <a:pt x="45836" y="76893"/>
                  <a:pt x="45808" y="76888"/>
                  <a:pt x="45781" y="76888"/>
                </a:cubicBezTo>
                <a:close/>
                <a:moveTo>
                  <a:pt x="91041" y="77015"/>
                </a:moveTo>
                <a:lnTo>
                  <a:pt x="90815" y="77090"/>
                </a:lnTo>
                <a:cubicBezTo>
                  <a:pt x="90777" y="77090"/>
                  <a:pt x="90625" y="77204"/>
                  <a:pt x="90701" y="77355"/>
                </a:cubicBezTo>
                <a:lnTo>
                  <a:pt x="90852" y="77431"/>
                </a:lnTo>
                <a:cubicBezTo>
                  <a:pt x="90890" y="77431"/>
                  <a:pt x="90890" y="77469"/>
                  <a:pt x="90928" y="77469"/>
                </a:cubicBezTo>
                <a:lnTo>
                  <a:pt x="91155" y="77355"/>
                </a:lnTo>
                <a:cubicBezTo>
                  <a:pt x="91117" y="77280"/>
                  <a:pt x="91117" y="77242"/>
                  <a:pt x="91117" y="77242"/>
                </a:cubicBezTo>
                <a:cubicBezTo>
                  <a:pt x="91117" y="77166"/>
                  <a:pt x="91117" y="77090"/>
                  <a:pt x="91041" y="77015"/>
                </a:cubicBezTo>
                <a:close/>
                <a:moveTo>
                  <a:pt x="75389" y="77204"/>
                </a:moveTo>
                <a:lnTo>
                  <a:pt x="75162" y="77280"/>
                </a:lnTo>
                <a:lnTo>
                  <a:pt x="75162" y="77431"/>
                </a:lnTo>
                <a:lnTo>
                  <a:pt x="75276" y="77544"/>
                </a:lnTo>
                <a:lnTo>
                  <a:pt x="75465" y="77544"/>
                </a:lnTo>
                <a:lnTo>
                  <a:pt x="75616" y="77469"/>
                </a:lnTo>
                <a:cubicBezTo>
                  <a:pt x="75616" y="77431"/>
                  <a:pt x="75616" y="77431"/>
                  <a:pt x="75616" y="77393"/>
                </a:cubicBezTo>
                <a:cubicBezTo>
                  <a:pt x="75616" y="77242"/>
                  <a:pt x="75465" y="77204"/>
                  <a:pt x="75389" y="77204"/>
                </a:cubicBezTo>
                <a:close/>
                <a:moveTo>
                  <a:pt x="35048" y="77185"/>
                </a:moveTo>
                <a:cubicBezTo>
                  <a:pt x="34963" y="77185"/>
                  <a:pt x="34878" y="77204"/>
                  <a:pt x="34821" y="77242"/>
                </a:cubicBezTo>
                <a:lnTo>
                  <a:pt x="34859" y="77431"/>
                </a:lnTo>
                <a:cubicBezTo>
                  <a:pt x="34921" y="77492"/>
                  <a:pt x="35008" y="77554"/>
                  <a:pt x="35120" y="77554"/>
                </a:cubicBezTo>
                <a:cubicBezTo>
                  <a:pt x="35145" y="77554"/>
                  <a:pt x="35172" y="77551"/>
                  <a:pt x="35200" y="77544"/>
                </a:cubicBezTo>
                <a:cubicBezTo>
                  <a:pt x="35237" y="77506"/>
                  <a:pt x="35313" y="77469"/>
                  <a:pt x="35351" y="77355"/>
                </a:cubicBezTo>
                <a:lnTo>
                  <a:pt x="35275" y="77242"/>
                </a:lnTo>
                <a:cubicBezTo>
                  <a:pt x="35218" y="77204"/>
                  <a:pt x="35133" y="77185"/>
                  <a:pt x="35048" y="77185"/>
                </a:cubicBezTo>
                <a:close/>
                <a:moveTo>
                  <a:pt x="10622" y="77226"/>
                </a:moveTo>
                <a:cubicBezTo>
                  <a:pt x="10596" y="77226"/>
                  <a:pt x="10571" y="77231"/>
                  <a:pt x="10549" y="77242"/>
                </a:cubicBezTo>
                <a:cubicBezTo>
                  <a:pt x="10473" y="77242"/>
                  <a:pt x="10398" y="77280"/>
                  <a:pt x="10322" y="77355"/>
                </a:cubicBezTo>
                <a:lnTo>
                  <a:pt x="10360" y="77506"/>
                </a:lnTo>
                <a:cubicBezTo>
                  <a:pt x="10398" y="77582"/>
                  <a:pt x="10473" y="77582"/>
                  <a:pt x="10587" y="77582"/>
                </a:cubicBezTo>
                <a:cubicBezTo>
                  <a:pt x="10662" y="77582"/>
                  <a:pt x="10738" y="77506"/>
                  <a:pt x="10814" y="77431"/>
                </a:cubicBezTo>
                <a:lnTo>
                  <a:pt x="10776" y="77280"/>
                </a:lnTo>
                <a:cubicBezTo>
                  <a:pt x="10749" y="77253"/>
                  <a:pt x="10685" y="77226"/>
                  <a:pt x="10622" y="77226"/>
                </a:cubicBezTo>
                <a:close/>
                <a:moveTo>
                  <a:pt x="30639" y="77188"/>
                </a:moveTo>
                <a:cubicBezTo>
                  <a:pt x="30558" y="77188"/>
                  <a:pt x="30478" y="77215"/>
                  <a:pt x="30398" y="77242"/>
                </a:cubicBezTo>
                <a:cubicBezTo>
                  <a:pt x="30247" y="77355"/>
                  <a:pt x="30247" y="77544"/>
                  <a:pt x="30398" y="77582"/>
                </a:cubicBezTo>
                <a:lnTo>
                  <a:pt x="30587" y="77506"/>
                </a:lnTo>
                <a:lnTo>
                  <a:pt x="30587" y="77506"/>
                </a:lnTo>
                <a:cubicBezTo>
                  <a:pt x="30587" y="77506"/>
                  <a:pt x="30549" y="77544"/>
                  <a:pt x="30549" y="77544"/>
                </a:cubicBezTo>
                <a:lnTo>
                  <a:pt x="30587" y="77544"/>
                </a:lnTo>
                <a:cubicBezTo>
                  <a:pt x="30663" y="77544"/>
                  <a:pt x="30814" y="77506"/>
                  <a:pt x="30814" y="77355"/>
                </a:cubicBezTo>
                <a:lnTo>
                  <a:pt x="30814" y="77317"/>
                </a:lnTo>
                <a:lnTo>
                  <a:pt x="30738" y="77204"/>
                </a:lnTo>
                <a:cubicBezTo>
                  <a:pt x="30705" y="77193"/>
                  <a:pt x="30672" y="77188"/>
                  <a:pt x="30639" y="77188"/>
                </a:cubicBezTo>
                <a:close/>
                <a:moveTo>
                  <a:pt x="48412" y="76777"/>
                </a:moveTo>
                <a:cubicBezTo>
                  <a:pt x="48373" y="76777"/>
                  <a:pt x="48329" y="76790"/>
                  <a:pt x="48281" y="76826"/>
                </a:cubicBezTo>
                <a:lnTo>
                  <a:pt x="48205" y="76939"/>
                </a:lnTo>
                <a:cubicBezTo>
                  <a:pt x="48130" y="76977"/>
                  <a:pt x="47979" y="77053"/>
                  <a:pt x="48054" y="77280"/>
                </a:cubicBezTo>
                <a:lnTo>
                  <a:pt x="48092" y="77317"/>
                </a:lnTo>
                <a:cubicBezTo>
                  <a:pt x="48205" y="77393"/>
                  <a:pt x="48319" y="77393"/>
                  <a:pt x="48432" y="77393"/>
                </a:cubicBezTo>
                <a:cubicBezTo>
                  <a:pt x="48470" y="77393"/>
                  <a:pt x="48508" y="77431"/>
                  <a:pt x="48508" y="77431"/>
                </a:cubicBezTo>
                <a:cubicBezTo>
                  <a:pt x="48508" y="77431"/>
                  <a:pt x="48546" y="77469"/>
                  <a:pt x="48508" y="77582"/>
                </a:cubicBezTo>
                <a:lnTo>
                  <a:pt x="48659" y="77695"/>
                </a:lnTo>
                <a:cubicBezTo>
                  <a:pt x="48961" y="77658"/>
                  <a:pt x="49113" y="77506"/>
                  <a:pt x="49151" y="77242"/>
                </a:cubicBezTo>
                <a:lnTo>
                  <a:pt x="49113" y="77128"/>
                </a:lnTo>
                <a:cubicBezTo>
                  <a:pt x="49075" y="77128"/>
                  <a:pt x="49037" y="77090"/>
                  <a:pt x="49037" y="77053"/>
                </a:cubicBezTo>
                <a:cubicBezTo>
                  <a:pt x="48999" y="76977"/>
                  <a:pt x="48961" y="76901"/>
                  <a:pt x="48848" y="76864"/>
                </a:cubicBezTo>
                <a:lnTo>
                  <a:pt x="48772" y="76977"/>
                </a:lnTo>
                <a:lnTo>
                  <a:pt x="48697" y="76901"/>
                </a:lnTo>
                <a:lnTo>
                  <a:pt x="48621" y="76901"/>
                </a:lnTo>
                <a:cubicBezTo>
                  <a:pt x="48621" y="76901"/>
                  <a:pt x="48583" y="76901"/>
                  <a:pt x="48583" y="76864"/>
                </a:cubicBezTo>
                <a:cubicBezTo>
                  <a:pt x="48558" y="76838"/>
                  <a:pt x="48497" y="76777"/>
                  <a:pt x="48412" y="76777"/>
                </a:cubicBezTo>
                <a:close/>
                <a:moveTo>
                  <a:pt x="89869" y="76675"/>
                </a:moveTo>
                <a:lnTo>
                  <a:pt x="89605" y="76750"/>
                </a:lnTo>
                <a:cubicBezTo>
                  <a:pt x="89579" y="76724"/>
                  <a:pt x="89517" y="76680"/>
                  <a:pt x="89431" y="76680"/>
                </a:cubicBezTo>
                <a:cubicBezTo>
                  <a:pt x="89392" y="76680"/>
                  <a:pt x="89349" y="76689"/>
                  <a:pt x="89302" y="76712"/>
                </a:cubicBezTo>
                <a:lnTo>
                  <a:pt x="89189" y="76750"/>
                </a:lnTo>
                <a:cubicBezTo>
                  <a:pt x="89038" y="76901"/>
                  <a:pt x="88849" y="77053"/>
                  <a:pt x="88811" y="77393"/>
                </a:cubicBezTo>
                <a:lnTo>
                  <a:pt x="88962" y="77506"/>
                </a:lnTo>
                <a:lnTo>
                  <a:pt x="89000" y="77506"/>
                </a:lnTo>
                <a:cubicBezTo>
                  <a:pt x="88962" y="77506"/>
                  <a:pt x="88962" y="77469"/>
                  <a:pt x="88962" y="77469"/>
                </a:cubicBezTo>
                <a:lnTo>
                  <a:pt x="88962" y="77469"/>
                </a:lnTo>
                <a:lnTo>
                  <a:pt x="89113" y="77582"/>
                </a:lnTo>
                <a:cubicBezTo>
                  <a:pt x="89169" y="77571"/>
                  <a:pt x="89214" y="77566"/>
                  <a:pt x="89254" y="77566"/>
                </a:cubicBezTo>
                <a:cubicBezTo>
                  <a:pt x="89350" y="77566"/>
                  <a:pt x="89411" y="77593"/>
                  <a:pt x="89491" y="77620"/>
                </a:cubicBezTo>
                <a:cubicBezTo>
                  <a:pt x="89567" y="77658"/>
                  <a:pt x="89642" y="77695"/>
                  <a:pt x="89794" y="77695"/>
                </a:cubicBezTo>
                <a:lnTo>
                  <a:pt x="89907" y="77658"/>
                </a:lnTo>
                <a:cubicBezTo>
                  <a:pt x="89945" y="77620"/>
                  <a:pt x="89945" y="77582"/>
                  <a:pt x="89983" y="77582"/>
                </a:cubicBezTo>
                <a:cubicBezTo>
                  <a:pt x="90058" y="77469"/>
                  <a:pt x="90172" y="77317"/>
                  <a:pt x="90172" y="77128"/>
                </a:cubicBezTo>
                <a:cubicBezTo>
                  <a:pt x="90172" y="76939"/>
                  <a:pt x="90058" y="76826"/>
                  <a:pt x="89945" y="76750"/>
                </a:cubicBezTo>
                <a:cubicBezTo>
                  <a:pt x="89907" y="76750"/>
                  <a:pt x="89869" y="76712"/>
                  <a:pt x="89869" y="76675"/>
                </a:cubicBezTo>
                <a:close/>
                <a:moveTo>
                  <a:pt x="53536" y="77506"/>
                </a:moveTo>
                <a:lnTo>
                  <a:pt x="53385" y="77658"/>
                </a:lnTo>
                <a:lnTo>
                  <a:pt x="53385" y="77733"/>
                </a:lnTo>
                <a:lnTo>
                  <a:pt x="53498" y="77847"/>
                </a:lnTo>
                <a:cubicBezTo>
                  <a:pt x="53536" y="77884"/>
                  <a:pt x="53574" y="77884"/>
                  <a:pt x="53612" y="77922"/>
                </a:cubicBezTo>
                <a:lnTo>
                  <a:pt x="53801" y="77771"/>
                </a:lnTo>
                <a:cubicBezTo>
                  <a:pt x="53801" y="77771"/>
                  <a:pt x="53801" y="77733"/>
                  <a:pt x="53839" y="77695"/>
                </a:cubicBezTo>
                <a:lnTo>
                  <a:pt x="53725" y="77506"/>
                </a:lnTo>
                <a:close/>
                <a:moveTo>
                  <a:pt x="60826" y="77727"/>
                </a:moveTo>
                <a:cubicBezTo>
                  <a:pt x="60786" y="77727"/>
                  <a:pt x="60750" y="77733"/>
                  <a:pt x="60720" y="77733"/>
                </a:cubicBezTo>
                <a:cubicBezTo>
                  <a:pt x="60568" y="77771"/>
                  <a:pt x="60455" y="77922"/>
                  <a:pt x="60455" y="78036"/>
                </a:cubicBezTo>
                <a:lnTo>
                  <a:pt x="60531" y="78149"/>
                </a:lnTo>
                <a:cubicBezTo>
                  <a:pt x="60619" y="78193"/>
                  <a:pt x="60695" y="78212"/>
                  <a:pt x="60765" y="78212"/>
                </a:cubicBezTo>
                <a:cubicBezTo>
                  <a:pt x="60815" y="78212"/>
                  <a:pt x="60862" y="78203"/>
                  <a:pt x="60909" y="78187"/>
                </a:cubicBezTo>
                <a:cubicBezTo>
                  <a:pt x="60984" y="78149"/>
                  <a:pt x="61060" y="78073"/>
                  <a:pt x="61098" y="77922"/>
                </a:cubicBezTo>
                <a:lnTo>
                  <a:pt x="61022" y="77809"/>
                </a:lnTo>
                <a:cubicBezTo>
                  <a:pt x="60954" y="77741"/>
                  <a:pt x="60886" y="77727"/>
                  <a:pt x="60826" y="77727"/>
                </a:cubicBezTo>
                <a:close/>
                <a:moveTo>
                  <a:pt x="24296" y="77415"/>
                </a:moveTo>
                <a:cubicBezTo>
                  <a:pt x="24229" y="77415"/>
                  <a:pt x="24175" y="77442"/>
                  <a:pt x="24122" y="77469"/>
                </a:cubicBezTo>
                <a:cubicBezTo>
                  <a:pt x="24084" y="77506"/>
                  <a:pt x="24046" y="77582"/>
                  <a:pt x="24046" y="77658"/>
                </a:cubicBezTo>
                <a:lnTo>
                  <a:pt x="24046" y="77695"/>
                </a:lnTo>
                <a:lnTo>
                  <a:pt x="24160" y="77809"/>
                </a:lnTo>
                <a:lnTo>
                  <a:pt x="24235" y="77809"/>
                </a:lnTo>
                <a:lnTo>
                  <a:pt x="24273" y="77960"/>
                </a:lnTo>
                <a:lnTo>
                  <a:pt x="24311" y="77960"/>
                </a:lnTo>
                <a:cubicBezTo>
                  <a:pt x="24349" y="77998"/>
                  <a:pt x="24387" y="77998"/>
                  <a:pt x="24424" y="77998"/>
                </a:cubicBezTo>
                <a:cubicBezTo>
                  <a:pt x="24424" y="78073"/>
                  <a:pt x="24462" y="78111"/>
                  <a:pt x="24500" y="78149"/>
                </a:cubicBezTo>
                <a:cubicBezTo>
                  <a:pt x="24576" y="78225"/>
                  <a:pt x="24651" y="78225"/>
                  <a:pt x="24727" y="78225"/>
                </a:cubicBezTo>
                <a:lnTo>
                  <a:pt x="24878" y="78111"/>
                </a:lnTo>
                <a:cubicBezTo>
                  <a:pt x="24878" y="78111"/>
                  <a:pt x="24878" y="78073"/>
                  <a:pt x="24878" y="78073"/>
                </a:cubicBezTo>
                <a:cubicBezTo>
                  <a:pt x="24878" y="77884"/>
                  <a:pt x="24727" y="77771"/>
                  <a:pt x="24576" y="77733"/>
                </a:cubicBezTo>
                <a:cubicBezTo>
                  <a:pt x="24538" y="77695"/>
                  <a:pt x="24500" y="77695"/>
                  <a:pt x="24462" y="77695"/>
                </a:cubicBezTo>
                <a:cubicBezTo>
                  <a:pt x="24500" y="77658"/>
                  <a:pt x="24500" y="77620"/>
                  <a:pt x="24500" y="77544"/>
                </a:cubicBezTo>
                <a:lnTo>
                  <a:pt x="24387" y="77431"/>
                </a:lnTo>
                <a:cubicBezTo>
                  <a:pt x="24353" y="77420"/>
                  <a:pt x="24323" y="77415"/>
                  <a:pt x="24296" y="77415"/>
                </a:cubicBezTo>
                <a:close/>
                <a:moveTo>
                  <a:pt x="23895" y="78036"/>
                </a:moveTo>
                <a:cubicBezTo>
                  <a:pt x="23782" y="78036"/>
                  <a:pt x="23668" y="78111"/>
                  <a:pt x="23668" y="78225"/>
                </a:cubicBezTo>
                <a:lnTo>
                  <a:pt x="23819" y="78225"/>
                </a:lnTo>
                <a:cubicBezTo>
                  <a:pt x="23819" y="78225"/>
                  <a:pt x="23819" y="78225"/>
                  <a:pt x="23819" y="78263"/>
                </a:cubicBezTo>
                <a:lnTo>
                  <a:pt x="24008" y="78263"/>
                </a:lnTo>
                <a:cubicBezTo>
                  <a:pt x="24008" y="78225"/>
                  <a:pt x="24008" y="78225"/>
                  <a:pt x="24008" y="78225"/>
                </a:cubicBezTo>
                <a:lnTo>
                  <a:pt x="24160" y="78225"/>
                </a:lnTo>
                <a:cubicBezTo>
                  <a:pt x="24160" y="78149"/>
                  <a:pt x="24122" y="78111"/>
                  <a:pt x="24046" y="78073"/>
                </a:cubicBezTo>
                <a:cubicBezTo>
                  <a:pt x="24008" y="78036"/>
                  <a:pt x="23971" y="78036"/>
                  <a:pt x="23895" y="78036"/>
                </a:cubicBezTo>
                <a:lnTo>
                  <a:pt x="23933" y="78149"/>
                </a:lnTo>
                <a:lnTo>
                  <a:pt x="23895" y="78149"/>
                </a:lnTo>
                <a:lnTo>
                  <a:pt x="23895" y="78036"/>
                </a:lnTo>
                <a:close/>
                <a:moveTo>
                  <a:pt x="69756" y="77922"/>
                </a:moveTo>
                <a:lnTo>
                  <a:pt x="69604" y="78036"/>
                </a:lnTo>
                <a:lnTo>
                  <a:pt x="69604" y="78225"/>
                </a:lnTo>
                <a:lnTo>
                  <a:pt x="69718" y="78338"/>
                </a:lnTo>
                <a:cubicBezTo>
                  <a:pt x="69945" y="78338"/>
                  <a:pt x="70020" y="78225"/>
                  <a:pt x="70096" y="78149"/>
                </a:cubicBezTo>
                <a:lnTo>
                  <a:pt x="70096" y="78111"/>
                </a:lnTo>
                <a:lnTo>
                  <a:pt x="69983" y="77922"/>
                </a:lnTo>
                <a:close/>
                <a:moveTo>
                  <a:pt x="75465" y="77771"/>
                </a:moveTo>
                <a:lnTo>
                  <a:pt x="75351" y="77847"/>
                </a:lnTo>
                <a:cubicBezTo>
                  <a:pt x="75200" y="78036"/>
                  <a:pt x="75313" y="78187"/>
                  <a:pt x="75427" y="78300"/>
                </a:cubicBezTo>
                <a:lnTo>
                  <a:pt x="75502" y="78225"/>
                </a:lnTo>
                <a:lnTo>
                  <a:pt x="75465" y="78300"/>
                </a:lnTo>
                <a:lnTo>
                  <a:pt x="75502" y="78300"/>
                </a:lnTo>
                <a:cubicBezTo>
                  <a:pt x="75583" y="78327"/>
                  <a:pt x="75644" y="78354"/>
                  <a:pt x="75700" y="78354"/>
                </a:cubicBezTo>
                <a:cubicBezTo>
                  <a:pt x="75723" y="78354"/>
                  <a:pt x="75745" y="78349"/>
                  <a:pt x="75767" y="78338"/>
                </a:cubicBezTo>
                <a:cubicBezTo>
                  <a:pt x="75843" y="78300"/>
                  <a:pt x="75843" y="78263"/>
                  <a:pt x="75843" y="78225"/>
                </a:cubicBezTo>
                <a:lnTo>
                  <a:pt x="75843" y="78187"/>
                </a:lnTo>
                <a:cubicBezTo>
                  <a:pt x="75881" y="78149"/>
                  <a:pt x="75918" y="78111"/>
                  <a:pt x="75918" y="78036"/>
                </a:cubicBezTo>
                <a:lnTo>
                  <a:pt x="75843" y="77960"/>
                </a:lnTo>
                <a:cubicBezTo>
                  <a:pt x="75843" y="77960"/>
                  <a:pt x="75805" y="77922"/>
                  <a:pt x="75805" y="77922"/>
                </a:cubicBezTo>
                <a:cubicBezTo>
                  <a:pt x="75729" y="77847"/>
                  <a:pt x="75654" y="77771"/>
                  <a:pt x="75465" y="77771"/>
                </a:cubicBezTo>
                <a:close/>
                <a:moveTo>
                  <a:pt x="33158" y="77922"/>
                </a:moveTo>
                <a:lnTo>
                  <a:pt x="33044" y="78036"/>
                </a:lnTo>
                <a:lnTo>
                  <a:pt x="33044" y="78263"/>
                </a:lnTo>
                <a:lnTo>
                  <a:pt x="33120" y="78376"/>
                </a:lnTo>
                <a:cubicBezTo>
                  <a:pt x="33173" y="78394"/>
                  <a:pt x="33217" y="78401"/>
                  <a:pt x="33255" y="78401"/>
                </a:cubicBezTo>
                <a:cubicBezTo>
                  <a:pt x="33380" y="78401"/>
                  <a:pt x="33431" y="78321"/>
                  <a:pt x="33460" y="78263"/>
                </a:cubicBezTo>
                <a:cubicBezTo>
                  <a:pt x="33612" y="78225"/>
                  <a:pt x="33649" y="78149"/>
                  <a:pt x="33649" y="78073"/>
                </a:cubicBezTo>
                <a:cubicBezTo>
                  <a:pt x="33649" y="78073"/>
                  <a:pt x="33649" y="78036"/>
                  <a:pt x="33649" y="78036"/>
                </a:cubicBezTo>
                <a:lnTo>
                  <a:pt x="33460" y="77960"/>
                </a:lnTo>
                <a:lnTo>
                  <a:pt x="33347" y="77960"/>
                </a:lnTo>
                <a:cubicBezTo>
                  <a:pt x="33309" y="77960"/>
                  <a:pt x="33271" y="77922"/>
                  <a:pt x="33158" y="77922"/>
                </a:cubicBezTo>
                <a:close/>
                <a:moveTo>
                  <a:pt x="80148" y="78069"/>
                </a:moveTo>
                <a:cubicBezTo>
                  <a:pt x="79979" y="78069"/>
                  <a:pt x="79847" y="78265"/>
                  <a:pt x="79813" y="78300"/>
                </a:cubicBezTo>
                <a:lnTo>
                  <a:pt x="79888" y="78489"/>
                </a:lnTo>
                <a:cubicBezTo>
                  <a:pt x="80039" y="78489"/>
                  <a:pt x="80115" y="78452"/>
                  <a:pt x="80153" y="78414"/>
                </a:cubicBezTo>
                <a:lnTo>
                  <a:pt x="80191" y="78414"/>
                </a:lnTo>
                <a:lnTo>
                  <a:pt x="80380" y="78300"/>
                </a:lnTo>
                <a:cubicBezTo>
                  <a:pt x="80342" y="78111"/>
                  <a:pt x="80266" y="78073"/>
                  <a:pt x="80191" y="78073"/>
                </a:cubicBezTo>
                <a:cubicBezTo>
                  <a:pt x="80176" y="78071"/>
                  <a:pt x="80162" y="78069"/>
                  <a:pt x="80148" y="78069"/>
                </a:cubicBezTo>
                <a:close/>
                <a:moveTo>
                  <a:pt x="21059" y="77733"/>
                </a:moveTo>
                <a:lnTo>
                  <a:pt x="20870" y="77771"/>
                </a:lnTo>
                <a:cubicBezTo>
                  <a:pt x="20833" y="77809"/>
                  <a:pt x="20833" y="77884"/>
                  <a:pt x="20795" y="77960"/>
                </a:cubicBezTo>
                <a:cubicBezTo>
                  <a:pt x="20795" y="77960"/>
                  <a:pt x="20757" y="78036"/>
                  <a:pt x="20757" y="78036"/>
                </a:cubicBezTo>
                <a:lnTo>
                  <a:pt x="20833" y="78149"/>
                </a:lnTo>
                <a:cubicBezTo>
                  <a:pt x="20795" y="78187"/>
                  <a:pt x="20757" y="78225"/>
                  <a:pt x="20757" y="78263"/>
                </a:cubicBezTo>
                <a:cubicBezTo>
                  <a:pt x="20719" y="78263"/>
                  <a:pt x="20719" y="78263"/>
                  <a:pt x="20719" y="78300"/>
                </a:cubicBezTo>
                <a:lnTo>
                  <a:pt x="20719" y="78452"/>
                </a:lnTo>
                <a:cubicBezTo>
                  <a:pt x="20802" y="78507"/>
                  <a:pt x="20906" y="78542"/>
                  <a:pt x="21014" y="78542"/>
                </a:cubicBezTo>
                <a:cubicBezTo>
                  <a:pt x="21054" y="78542"/>
                  <a:pt x="21095" y="78537"/>
                  <a:pt x="21135" y="78527"/>
                </a:cubicBezTo>
                <a:lnTo>
                  <a:pt x="21249" y="78414"/>
                </a:lnTo>
                <a:cubicBezTo>
                  <a:pt x="21249" y="78376"/>
                  <a:pt x="21249" y="78376"/>
                  <a:pt x="21286" y="78338"/>
                </a:cubicBezTo>
                <a:cubicBezTo>
                  <a:pt x="21286" y="78338"/>
                  <a:pt x="21286" y="78300"/>
                  <a:pt x="21286" y="78263"/>
                </a:cubicBezTo>
                <a:lnTo>
                  <a:pt x="21362" y="78300"/>
                </a:lnTo>
                <a:cubicBezTo>
                  <a:pt x="21447" y="78337"/>
                  <a:pt x="21516" y="78354"/>
                  <a:pt x="21575" y="78354"/>
                </a:cubicBezTo>
                <a:cubicBezTo>
                  <a:pt x="21699" y="78354"/>
                  <a:pt x="21776" y="78278"/>
                  <a:pt x="21853" y="78149"/>
                </a:cubicBezTo>
                <a:lnTo>
                  <a:pt x="21702" y="77998"/>
                </a:lnTo>
                <a:lnTo>
                  <a:pt x="21627" y="77998"/>
                </a:lnTo>
                <a:cubicBezTo>
                  <a:pt x="21589" y="77960"/>
                  <a:pt x="21513" y="77922"/>
                  <a:pt x="21475" y="77922"/>
                </a:cubicBezTo>
                <a:lnTo>
                  <a:pt x="21324" y="78036"/>
                </a:lnTo>
                <a:cubicBezTo>
                  <a:pt x="21324" y="78073"/>
                  <a:pt x="21286" y="78111"/>
                  <a:pt x="21286" y="78149"/>
                </a:cubicBezTo>
                <a:cubicBezTo>
                  <a:pt x="21249" y="78149"/>
                  <a:pt x="21249" y="78111"/>
                  <a:pt x="21211" y="78073"/>
                </a:cubicBezTo>
                <a:lnTo>
                  <a:pt x="21249" y="78036"/>
                </a:lnTo>
                <a:cubicBezTo>
                  <a:pt x="21249" y="77884"/>
                  <a:pt x="21173" y="77771"/>
                  <a:pt x="21059" y="77733"/>
                </a:cubicBezTo>
                <a:close/>
                <a:moveTo>
                  <a:pt x="70966" y="78073"/>
                </a:moveTo>
                <a:cubicBezTo>
                  <a:pt x="70739" y="78073"/>
                  <a:pt x="70663" y="78187"/>
                  <a:pt x="70587" y="78300"/>
                </a:cubicBezTo>
                <a:lnTo>
                  <a:pt x="70663" y="78489"/>
                </a:lnTo>
                <a:lnTo>
                  <a:pt x="70701" y="78489"/>
                </a:lnTo>
                <a:cubicBezTo>
                  <a:pt x="70754" y="78516"/>
                  <a:pt x="70808" y="78543"/>
                  <a:pt x="70875" y="78543"/>
                </a:cubicBezTo>
                <a:cubicBezTo>
                  <a:pt x="70902" y="78543"/>
                  <a:pt x="70932" y="78538"/>
                  <a:pt x="70966" y="78527"/>
                </a:cubicBezTo>
                <a:lnTo>
                  <a:pt x="71079" y="78414"/>
                </a:lnTo>
                <a:lnTo>
                  <a:pt x="71079" y="78225"/>
                </a:lnTo>
                <a:lnTo>
                  <a:pt x="70966" y="78073"/>
                </a:lnTo>
                <a:close/>
                <a:moveTo>
                  <a:pt x="23404" y="78263"/>
                </a:moveTo>
                <a:lnTo>
                  <a:pt x="23252" y="78376"/>
                </a:lnTo>
                <a:lnTo>
                  <a:pt x="23252" y="78527"/>
                </a:lnTo>
                <a:lnTo>
                  <a:pt x="23366" y="78641"/>
                </a:lnTo>
                <a:cubicBezTo>
                  <a:pt x="23403" y="78647"/>
                  <a:pt x="23438" y="78650"/>
                  <a:pt x="23473" y="78650"/>
                </a:cubicBezTo>
                <a:cubicBezTo>
                  <a:pt x="23650" y="78650"/>
                  <a:pt x="23788" y="78566"/>
                  <a:pt x="23819" y="78376"/>
                </a:cubicBezTo>
                <a:lnTo>
                  <a:pt x="23706" y="78263"/>
                </a:lnTo>
                <a:close/>
                <a:moveTo>
                  <a:pt x="20152" y="78272"/>
                </a:moveTo>
                <a:cubicBezTo>
                  <a:pt x="20114" y="78272"/>
                  <a:pt x="20076" y="78281"/>
                  <a:pt x="20039" y="78300"/>
                </a:cubicBezTo>
                <a:cubicBezTo>
                  <a:pt x="19925" y="78376"/>
                  <a:pt x="19887" y="78565"/>
                  <a:pt x="20001" y="78641"/>
                </a:cubicBezTo>
                <a:cubicBezTo>
                  <a:pt x="20076" y="78678"/>
                  <a:pt x="20114" y="78678"/>
                  <a:pt x="20190" y="78678"/>
                </a:cubicBezTo>
                <a:lnTo>
                  <a:pt x="20228" y="78641"/>
                </a:lnTo>
                <a:lnTo>
                  <a:pt x="20190" y="78641"/>
                </a:lnTo>
                <a:lnTo>
                  <a:pt x="20341" y="78527"/>
                </a:lnTo>
                <a:lnTo>
                  <a:pt x="20341" y="78414"/>
                </a:lnTo>
                <a:lnTo>
                  <a:pt x="20266" y="78300"/>
                </a:lnTo>
                <a:cubicBezTo>
                  <a:pt x="20228" y="78281"/>
                  <a:pt x="20190" y="78272"/>
                  <a:pt x="20152" y="78272"/>
                </a:cubicBezTo>
                <a:close/>
                <a:moveTo>
                  <a:pt x="33763" y="78641"/>
                </a:moveTo>
                <a:cubicBezTo>
                  <a:pt x="33687" y="78641"/>
                  <a:pt x="33612" y="78678"/>
                  <a:pt x="33574" y="78716"/>
                </a:cubicBezTo>
                <a:cubicBezTo>
                  <a:pt x="33536" y="78754"/>
                  <a:pt x="33498" y="78830"/>
                  <a:pt x="33498" y="78943"/>
                </a:cubicBezTo>
                <a:lnTo>
                  <a:pt x="33649" y="79056"/>
                </a:lnTo>
                <a:lnTo>
                  <a:pt x="33763" y="79056"/>
                </a:lnTo>
                <a:lnTo>
                  <a:pt x="33914" y="78943"/>
                </a:lnTo>
                <a:lnTo>
                  <a:pt x="33914" y="78792"/>
                </a:lnTo>
                <a:lnTo>
                  <a:pt x="33763" y="78641"/>
                </a:lnTo>
                <a:close/>
                <a:moveTo>
                  <a:pt x="39962" y="78284"/>
                </a:moveTo>
                <a:cubicBezTo>
                  <a:pt x="39938" y="78284"/>
                  <a:pt x="39913" y="78288"/>
                  <a:pt x="39888" y="78300"/>
                </a:cubicBezTo>
                <a:lnTo>
                  <a:pt x="39774" y="78414"/>
                </a:lnTo>
                <a:cubicBezTo>
                  <a:pt x="39736" y="78603"/>
                  <a:pt x="39850" y="78716"/>
                  <a:pt x="40001" y="78754"/>
                </a:cubicBezTo>
                <a:lnTo>
                  <a:pt x="40039" y="78716"/>
                </a:lnTo>
                <a:lnTo>
                  <a:pt x="40039" y="78716"/>
                </a:lnTo>
                <a:cubicBezTo>
                  <a:pt x="40039" y="78754"/>
                  <a:pt x="40001" y="78754"/>
                  <a:pt x="40001" y="78754"/>
                </a:cubicBezTo>
                <a:cubicBezTo>
                  <a:pt x="39963" y="78792"/>
                  <a:pt x="39925" y="78867"/>
                  <a:pt x="39925" y="78905"/>
                </a:cubicBezTo>
                <a:cubicBezTo>
                  <a:pt x="39925" y="78981"/>
                  <a:pt x="39963" y="79056"/>
                  <a:pt x="40115" y="79094"/>
                </a:cubicBezTo>
                <a:lnTo>
                  <a:pt x="40266" y="79019"/>
                </a:lnTo>
                <a:cubicBezTo>
                  <a:pt x="40304" y="78981"/>
                  <a:pt x="40379" y="78905"/>
                  <a:pt x="40379" y="78830"/>
                </a:cubicBezTo>
                <a:cubicBezTo>
                  <a:pt x="40379" y="78716"/>
                  <a:pt x="40266" y="78678"/>
                  <a:pt x="40152" y="78641"/>
                </a:cubicBezTo>
                <a:lnTo>
                  <a:pt x="40039" y="78716"/>
                </a:lnTo>
                <a:lnTo>
                  <a:pt x="40152" y="78603"/>
                </a:lnTo>
                <a:cubicBezTo>
                  <a:pt x="40152" y="78565"/>
                  <a:pt x="40152" y="78565"/>
                  <a:pt x="40152" y="78565"/>
                </a:cubicBezTo>
                <a:cubicBezTo>
                  <a:pt x="40152" y="78527"/>
                  <a:pt x="40190" y="78489"/>
                  <a:pt x="40190" y="78489"/>
                </a:cubicBezTo>
                <a:cubicBezTo>
                  <a:pt x="40190" y="78452"/>
                  <a:pt x="40190" y="78376"/>
                  <a:pt x="40077" y="78300"/>
                </a:cubicBezTo>
                <a:cubicBezTo>
                  <a:pt x="40052" y="78300"/>
                  <a:pt x="40009" y="78284"/>
                  <a:pt x="39962" y="78284"/>
                </a:cubicBezTo>
                <a:close/>
                <a:moveTo>
                  <a:pt x="72856" y="78603"/>
                </a:moveTo>
                <a:lnTo>
                  <a:pt x="72742" y="78754"/>
                </a:lnTo>
                <a:cubicBezTo>
                  <a:pt x="72742" y="78792"/>
                  <a:pt x="72742" y="78792"/>
                  <a:pt x="72742" y="78830"/>
                </a:cubicBezTo>
                <a:cubicBezTo>
                  <a:pt x="72705" y="78943"/>
                  <a:pt x="72742" y="79019"/>
                  <a:pt x="72780" y="79056"/>
                </a:cubicBezTo>
                <a:cubicBezTo>
                  <a:pt x="72818" y="79094"/>
                  <a:pt x="72856" y="79094"/>
                  <a:pt x="72932" y="79094"/>
                </a:cubicBezTo>
                <a:lnTo>
                  <a:pt x="73045" y="79019"/>
                </a:lnTo>
                <a:cubicBezTo>
                  <a:pt x="73083" y="79019"/>
                  <a:pt x="73083" y="78981"/>
                  <a:pt x="73121" y="78981"/>
                </a:cubicBezTo>
                <a:cubicBezTo>
                  <a:pt x="73158" y="78981"/>
                  <a:pt x="73310" y="78943"/>
                  <a:pt x="73310" y="78792"/>
                </a:cubicBezTo>
                <a:lnTo>
                  <a:pt x="73272" y="78678"/>
                </a:lnTo>
                <a:cubicBezTo>
                  <a:pt x="73158" y="78603"/>
                  <a:pt x="73007" y="78603"/>
                  <a:pt x="72856" y="78603"/>
                </a:cubicBezTo>
                <a:close/>
                <a:moveTo>
                  <a:pt x="90200" y="78782"/>
                </a:moveTo>
                <a:cubicBezTo>
                  <a:pt x="90177" y="78782"/>
                  <a:pt x="90155" y="78785"/>
                  <a:pt x="90134" y="78792"/>
                </a:cubicBezTo>
                <a:cubicBezTo>
                  <a:pt x="90021" y="78830"/>
                  <a:pt x="89945" y="78905"/>
                  <a:pt x="89907" y="78981"/>
                </a:cubicBezTo>
                <a:lnTo>
                  <a:pt x="89945" y="79094"/>
                </a:lnTo>
                <a:cubicBezTo>
                  <a:pt x="90021" y="79208"/>
                  <a:pt x="90134" y="79246"/>
                  <a:pt x="90247" y="79246"/>
                </a:cubicBezTo>
                <a:cubicBezTo>
                  <a:pt x="90361" y="79208"/>
                  <a:pt x="90474" y="79132"/>
                  <a:pt x="90550" y="79019"/>
                </a:cubicBezTo>
                <a:lnTo>
                  <a:pt x="90474" y="78905"/>
                </a:lnTo>
                <a:cubicBezTo>
                  <a:pt x="90413" y="78844"/>
                  <a:pt x="90300" y="78782"/>
                  <a:pt x="90200" y="78782"/>
                </a:cubicBezTo>
                <a:close/>
                <a:moveTo>
                  <a:pt x="15653" y="79246"/>
                </a:moveTo>
                <a:cubicBezTo>
                  <a:pt x="15653" y="79246"/>
                  <a:pt x="15653" y="79246"/>
                  <a:pt x="15653" y="79246"/>
                </a:cubicBezTo>
                <a:cubicBezTo>
                  <a:pt x="15653" y="79246"/>
                  <a:pt x="15653" y="79246"/>
                  <a:pt x="15653" y="79246"/>
                </a:cubicBezTo>
                <a:close/>
                <a:moveTo>
                  <a:pt x="49642" y="78452"/>
                </a:moveTo>
                <a:cubicBezTo>
                  <a:pt x="49604" y="78452"/>
                  <a:pt x="49491" y="78452"/>
                  <a:pt x="49377" y="78527"/>
                </a:cubicBezTo>
                <a:cubicBezTo>
                  <a:pt x="49302" y="78527"/>
                  <a:pt x="49188" y="78527"/>
                  <a:pt x="49113" y="78603"/>
                </a:cubicBezTo>
                <a:cubicBezTo>
                  <a:pt x="49037" y="78641"/>
                  <a:pt x="48999" y="78754"/>
                  <a:pt x="48999" y="78867"/>
                </a:cubicBezTo>
                <a:lnTo>
                  <a:pt x="49037" y="78981"/>
                </a:lnTo>
                <a:cubicBezTo>
                  <a:pt x="49226" y="79094"/>
                  <a:pt x="49491" y="79094"/>
                  <a:pt x="49642" y="79094"/>
                </a:cubicBezTo>
                <a:lnTo>
                  <a:pt x="49642" y="79170"/>
                </a:lnTo>
                <a:cubicBezTo>
                  <a:pt x="49673" y="79200"/>
                  <a:pt x="49728" y="79256"/>
                  <a:pt x="49848" y="79256"/>
                </a:cubicBezTo>
                <a:cubicBezTo>
                  <a:pt x="49876" y="79256"/>
                  <a:pt x="49908" y="79253"/>
                  <a:pt x="49944" y="79246"/>
                </a:cubicBezTo>
                <a:lnTo>
                  <a:pt x="50058" y="79170"/>
                </a:lnTo>
                <a:cubicBezTo>
                  <a:pt x="50058" y="79170"/>
                  <a:pt x="50058" y="79132"/>
                  <a:pt x="50058" y="79132"/>
                </a:cubicBezTo>
                <a:cubicBezTo>
                  <a:pt x="50096" y="79094"/>
                  <a:pt x="50134" y="79056"/>
                  <a:pt x="50134" y="78981"/>
                </a:cubicBezTo>
                <a:cubicBezTo>
                  <a:pt x="50134" y="78943"/>
                  <a:pt x="50134" y="78943"/>
                  <a:pt x="50096" y="78905"/>
                </a:cubicBezTo>
                <a:lnTo>
                  <a:pt x="49982" y="78830"/>
                </a:lnTo>
                <a:cubicBezTo>
                  <a:pt x="49957" y="78817"/>
                  <a:pt x="49936" y="78813"/>
                  <a:pt x="49918" y="78813"/>
                </a:cubicBezTo>
                <a:cubicBezTo>
                  <a:pt x="49881" y="78813"/>
                  <a:pt x="49856" y="78830"/>
                  <a:pt x="49831" y="78830"/>
                </a:cubicBezTo>
                <a:cubicBezTo>
                  <a:pt x="49831" y="78754"/>
                  <a:pt x="49831" y="78527"/>
                  <a:pt x="49642" y="78452"/>
                </a:cubicBezTo>
                <a:close/>
                <a:moveTo>
                  <a:pt x="77657" y="78867"/>
                </a:moveTo>
                <a:lnTo>
                  <a:pt x="77506" y="78981"/>
                </a:lnTo>
                <a:cubicBezTo>
                  <a:pt x="77468" y="79208"/>
                  <a:pt x="77582" y="79321"/>
                  <a:pt x="77847" y="79397"/>
                </a:cubicBezTo>
                <a:lnTo>
                  <a:pt x="77998" y="79246"/>
                </a:lnTo>
                <a:lnTo>
                  <a:pt x="77998" y="79246"/>
                </a:lnTo>
                <a:cubicBezTo>
                  <a:pt x="77998" y="79283"/>
                  <a:pt x="77960" y="79321"/>
                  <a:pt x="77960" y="79321"/>
                </a:cubicBezTo>
                <a:cubicBezTo>
                  <a:pt x="77998" y="79321"/>
                  <a:pt x="78073" y="79321"/>
                  <a:pt x="78149" y="79246"/>
                </a:cubicBezTo>
                <a:lnTo>
                  <a:pt x="78187" y="79132"/>
                </a:lnTo>
                <a:lnTo>
                  <a:pt x="78149" y="79056"/>
                </a:lnTo>
                <a:cubicBezTo>
                  <a:pt x="78036" y="78981"/>
                  <a:pt x="77884" y="78905"/>
                  <a:pt x="77657" y="78867"/>
                </a:cubicBezTo>
                <a:close/>
                <a:moveTo>
                  <a:pt x="56372" y="79019"/>
                </a:moveTo>
                <a:cubicBezTo>
                  <a:pt x="56221" y="79019"/>
                  <a:pt x="56107" y="79094"/>
                  <a:pt x="56069" y="79208"/>
                </a:cubicBezTo>
                <a:lnTo>
                  <a:pt x="56069" y="79321"/>
                </a:lnTo>
                <a:cubicBezTo>
                  <a:pt x="56152" y="79376"/>
                  <a:pt x="56235" y="79412"/>
                  <a:pt x="56304" y="79412"/>
                </a:cubicBezTo>
                <a:cubicBezTo>
                  <a:pt x="56329" y="79412"/>
                  <a:pt x="56352" y="79407"/>
                  <a:pt x="56372" y="79397"/>
                </a:cubicBezTo>
                <a:cubicBezTo>
                  <a:pt x="56447" y="79359"/>
                  <a:pt x="56523" y="79283"/>
                  <a:pt x="56523" y="79208"/>
                </a:cubicBezTo>
                <a:cubicBezTo>
                  <a:pt x="56523" y="79170"/>
                  <a:pt x="56523" y="79132"/>
                  <a:pt x="56485" y="79094"/>
                </a:cubicBezTo>
                <a:lnTo>
                  <a:pt x="56372" y="79019"/>
                </a:lnTo>
                <a:close/>
                <a:moveTo>
                  <a:pt x="15357" y="78748"/>
                </a:moveTo>
                <a:cubicBezTo>
                  <a:pt x="15144" y="78748"/>
                  <a:pt x="14775" y="78880"/>
                  <a:pt x="14708" y="78981"/>
                </a:cubicBezTo>
                <a:lnTo>
                  <a:pt x="14859" y="79056"/>
                </a:lnTo>
                <a:lnTo>
                  <a:pt x="14859" y="79170"/>
                </a:lnTo>
                <a:cubicBezTo>
                  <a:pt x="14859" y="79179"/>
                  <a:pt x="14859" y="79189"/>
                  <a:pt x="14859" y="79208"/>
                </a:cubicBezTo>
                <a:cubicBezTo>
                  <a:pt x="14859" y="79435"/>
                  <a:pt x="15048" y="79472"/>
                  <a:pt x="15086" y="79472"/>
                </a:cubicBezTo>
                <a:lnTo>
                  <a:pt x="15161" y="79435"/>
                </a:lnTo>
                <a:cubicBezTo>
                  <a:pt x="15199" y="79435"/>
                  <a:pt x="15237" y="79397"/>
                  <a:pt x="15237" y="79359"/>
                </a:cubicBezTo>
                <a:cubicBezTo>
                  <a:pt x="15291" y="79386"/>
                  <a:pt x="15344" y="79412"/>
                  <a:pt x="15411" y="79412"/>
                </a:cubicBezTo>
                <a:cubicBezTo>
                  <a:pt x="15439" y="79412"/>
                  <a:pt x="15469" y="79408"/>
                  <a:pt x="15502" y="79397"/>
                </a:cubicBezTo>
                <a:lnTo>
                  <a:pt x="15653" y="79321"/>
                </a:lnTo>
                <a:cubicBezTo>
                  <a:pt x="15653" y="79321"/>
                  <a:pt x="15653" y="79283"/>
                  <a:pt x="15653" y="79246"/>
                </a:cubicBezTo>
                <a:cubicBezTo>
                  <a:pt x="15653" y="79283"/>
                  <a:pt x="15615" y="79321"/>
                  <a:pt x="15577" y="79321"/>
                </a:cubicBezTo>
                <a:lnTo>
                  <a:pt x="15691" y="79208"/>
                </a:lnTo>
                <a:lnTo>
                  <a:pt x="15691" y="79170"/>
                </a:lnTo>
                <a:cubicBezTo>
                  <a:pt x="15691" y="78981"/>
                  <a:pt x="15615" y="78830"/>
                  <a:pt x="15426" y="78754"/>
                </a:cubicBezTo>
                <a:cubicBezTo>
                  <a:pt x="15406" y="78750"/>
                  <a:pt x="15383" y="78748"/>
                  <a:pt x="15357" y="78748"/>
                </a:cubicBezTo>
                <a:close/>
                <a:moveTo>
                  <a:pt x="29193" y="78962"/>
                </a:moveTo>
                <a:cubicBezTo>
                  <a:pt x="29131" y="78962"/>
                  <a:pt x="29075" y="78981"/>
                  <a:pt x="29037" y="79019"/>
                </a:cubicBezTo>
                <a:cubicBezTo>
                  <a:pt x="28923" y="79056"/>
                  <a:pt x="28848" y="79170"/>
                  <a:pt x="28886" y="79321"/>
                </a:cubicBezTo>
                <a:lnTo>
                  <a:pt x="28999" y="79397"/>
                </a:lnTo>
                <a:lnTo>
                  <a:pt x="29037" y="79397"/>
                </a:lnTo>
                <a:lnTo>
                  <a:pt x="29075" y="79510"/>
                </a:lnTo>
                <a:cubicBezTo>
                  <a:pt x="29119" y="79521"/>
                  <a:pt x="29160" y="79526"/>
                  <a:pt x="29198" y="79526"/>
                </a:cubicBezTo>
                <a:cubicBezTo>
                  <a:pt x="29289" y="79526"/>
                  <a:pt x="29361" y="79499"/>
                  <a:pt x="29415" y="79472"/>
                </a:cubicBezTo>
                <a:lnTo>
                  <a:pt x="29566" y="79359"/>
                </a:lnTo>
                <a:cubicBezTo>
                  <a:pt x="29566" y="79359"/>
                  <a:pt x="29566" y="79321"/>
                  <a:pt x="29566" y="79283"/>
                </a:cubicBezTo>
                <a:cubicBezTo>
                  <a:pt x="29566" y="79170"/>
                  <a:pt x="29491" y="79056"/>
                  <a:pt x="29377" y="79019"/>
                </a:cubicBezTo>
                <a:cubicBezTo>
                  <a:pt x="29320" y="78981"/>
                  <a:pt x="29254" y="78962"/>
                  <a:pt x="29193" y="78962"/>
                </a:cubicBezTo>
                <a:close/>
                <a:moveTo>
                  <a:pt x="4725" y="79325"/>
                </a:moveTo>
                <a:cubicBezTo>
                  <a:pt x="4648" y="79325"/>
                  <a:pt x="4562" y="79351"/>
                  <a:pt x="4500" y="79435"/>
                </a:cubicBezTo>
                <a:lnTo>
                  <a:pt x="4538" y="79624"/>
                </a:lnTo>
                <a:cubicBezTo>
                  <a:pt x="4575" y="79624"/>
                  <a:pt x="4575" y="79624"/>
                  <a:pt x="4575" y="79661"/>
                </a:cubicBezTo>
                <a:lnTo>
                  <a:pt x="4689" y="79775"/>
                </a:lnTo>
                <a:cubicBezTo>
                  <a:pt x="4733" y="79781"/>
                  <a:pt x="4775" y="79784"/>
                  <a:pt x="4815" y="79784"/>
                </a:cubicBezTo>
                <a:cubicBezTo>
                  <a:pt x="5013" y="79784"/>
                  <a:pt x="5155" y="79706"/>
                  <a:pt x="5218" y="79548"/>
                </a:cubicBezTo>
                <a:lnTo>
                  <a:pt x="5029" y="79397"/>
                </a:lnTo>
                <a:cubicBezTo>
                  <a:pt x="4991" y="79397"/>
                  <a:pt x="4953" y="79397"/>
                  <a:pt x="4878" y="79359"/>
                </a:cubicBezTo>
                <a:cubicBezTo>
                  <a:pt x="4844" y="79342"/>
                  <a:pt x="4787" y="79325"/>
                  <a:pt x="4725" y="79325"/>
                </a:cubicBezTo>
                <a:close/>
                <a:moveTo>
                  <a:pt x="568" y="79775"/>
                </a:moveTo>
                <a:cubicBezTo>
                  <a:pt x="454" y="79775"/>
                  <a:pt x="303" y="79850"/>
                  <a:pt x="303" y="80002"/>
                </a:cubicBezTo>
                <a:lnTo>
                  <a:pt x="417" y="80115"/>
                </a:lnTo>
                <a:cubicBezTo>
                  <a:pt x="417" y="80115"/>
                  <a:pt x="417" y="80153"/>
                  <a:pt x="454" y="80153"/>
                </a:cubicBezTo>
                <a:cubicBezTo>
                  <a:pt x="492" y="80153"/>
                  <a:pt x="568" y="80191"/>
                  <a:pt x="719" y="80191"/>
                </a:cubicBezTo>
                <a:lnTo>
                  <a:pt x="832" y="80115"/>
                </a:lnTo>
                <a:cubicBezTo>
                  <a:pt x="832" y="80077"/>
                  <a:pt x="832" y="80039"/>
                  <a:pt x="832" y="80002"/>
                </a:cubicBezTo>
                <a:cubicBezTo>
                  <a:pt x="832" y="79850"/>
                  <a:pt x="719" y="79775"/>
                  <a:pt x="568" y="79775"/>
                </a:cubicBezTo>
                <a:close/>
                <a:moveTo>
                  <a:pt x="16362" y="79760"/>
                </a:moveTo>
                <a:cubicBezTo>
                  <a:pt x="16339" y="79760"/>
                  <a:pt x="16316" y="79765"/>
                  <a:pt x="16296" y="79775"/>
                </a:cubicBezTo>
                <a:cubicBezTo>
                  <a:pt x="16182" y="79775"/>
                  <a:pt x="16031" y="79888"/>
                  <a:pt x="16031" y="80002"/>
                </a:cubicBezTo>
                <a:cubicBezTo>
                  <a:pt x="16031" y="80077"/>
                  <a:pt x="16107" y="80153"/>
                  <a:pt x="16182" y="80191"/>
                </a:cubicBezTo>
                <a:lnTo>
                  <a:pt x="16334" y="80002"/>
                </a:lnTo>
                <a:lnTo>
                  <a:pt x="16334" y="80002"/>
                </a:lnTo>
                <a:cubicBezTo>
                  <a:pt x="16334" y="80039"/>
                  <a:pt x="16296" y="80077"/>
                  <a:pt x="16296" y="80077"/>
                </a:cubicBezTo>
                <a:cubicBezTo>
                  <a:pt x="16371" y="80077"/>
                  <a:pt x="16447" y="80077"/>
                  <a:pt x="16485" y="80039"/>
                </a:cubicBezTo>
                <a:lnTo>
                  <a:pt x="16560" y="79926"/>
                </a:lnTo>
                <a:lnTo>
                  <a:pt x="16523" y="79850"/>
                </a:lnTo>
                <a:cubicBezTo>
                  <a:pt x="16495" y="79795"/>
                  <a:pt x="16427" y="79760"/>
                  <a:pt x="16362" y="79760"/>
                </a:cubicBezTo>
                <a:close/>
                <a:moveTo>
                  <a:pt x="86293" y="79608"/>
                </a:moveTo>
                <a:cubicBezTo>
                  <a:pt x="86265" y="79608"/>
                  <a:pt x="86235" y="79613"/>
                  <a:pt x="86202" y="79624"/>
                </a:cubicBezTo>
                <a:cubicBezTo>
                  <a:pt x="86164" y="79624"/>
                  <a:pt x="86126" y="79661"/>
                  <a:pt x="86126" y="79737"/>
                </a:cubicBezTo>
                <a:lnTo>
                  <a:pt x="86202" y="79813"/>
                </a:lnTo>
                <a:cubicBezTo>
                  <a:pt x="86164" y="79850"/>
                  <a:pt x="86164" y="79888"/>
                  <a:pt x="86164" y="79888"/>
                </a:cubicBezTo>
                <a:lnTo>
                  <a:pt x="86126" y="79926"/>
                </a:lnTo>
                <a:lnTo>
                  <a:pt x="86240" y="80077"/>
                </a:lnTo>
                <a:cubicBezTo>
                  <a:pt x="86240" y="80077"/>
                  <a:pt x="86278" y="80077"/>
                  <a:pt x="86278" y="80115"/>
                </a:cubicBezTo>
                <a:cubicBezTo>
                  <a:pt x="86353" y="80153"/>
                  <a:pt x="86429" y="80191"/>
                  <a:pt x="86580" y="80191"/>
                </a:cubicBezTo>
                <a:lnTo>
                  <a:pt x="86694" y="80039"/>
                </a:lnTo>
                <a:cubicBezTo>
                  <a:pt x="86656" y="79964"/>
                  <a:pt x="86656" y="79926"/>
                  <a:pt x="86656" y="79888"/>
                </a:cubicBezTo>
                <a:cubicBezTo>
                  <a:pt x="86656" y="79813"/>
                  <a:pt x="86656" y="79737"/>
                  <a:pt x="86580" y="79661"/>
                </a:cubicBezTo>
                <a:lnTo>
                  <a:pt x="86429" y="79737"/>
                </a:lnTo>
                <a:cubicBezTo>
                  <a:pt x="86429" y="79699"/>
                  <a:pt x="86429" y="79699"/>
                  <a:pt x="86429" y="79699"/>
                </a:cubicBezTo>
                <a:cubicBezTo>
                  <a:pt x="86441" y="79687"/>
                  <a:pt x="86454" y="79682"/>
                  <a:pt x="86465" y="79682"/>
                </a:cubicBezTo>
                <a:cubicBezTo>
                  <a:pt x="86488" y="79682"/>
                  <a:pt x="86504" y="79699"/>
                  <a:pt x="86504" y="79699"/>
                </a:cubicBezTo>
                <a:cubicBezTo>
                  <a:pt x="86504" y="79699"/>
                  <a:pt x="86467" y="79661"/>
                  <a:pt x="86467" y="79661"/>
                </a:cubicBezTo>
                <a:cubicBezTo>
                  <a:pt x="86413" y="79635"/>
                  <a:pt x="86360" y="79608"/>
                  <a:pt x="86293" y="79608"/>
                </a:cubicBezTo>
                <a:close/>
                <a:moveTo>
                  <a:pt x="55729" y="79435"/>
                </a:moveTo>
                <a:cubicBezTo>
                  <a:pt x="55578" y="79435"/>
                  <a:pt x="55502" y="79435"/>
                  <a:pt x="55427" y="79510"/>
                </a:cubicBezTo>
                <a:cubicBezTo>
                  <a:pt x="55389" y="79548"/>
                  <a:pt x="55313" y="79661"/>
                  <a:pt x="55389" y="79850"/>
                </a:cubicBezTo>
                <a:lnTo>
                  <a:pt x="55502" y="79926"/>
                </a:lnTo>
                <a:lnTo>
                  <a:pt x="55653" y="79926"/>
                </a:lnTo>
                <a:cubicBezTo>
                  <a:pt x="55616" y="79964"/>
                  <a:pt x="55578" y="79964"/>
                  <a:pt x="55540" y="80002"/>
                </a:cubicBezTo>
                <a:cubicBezTo>
                  <a:pt x="55502" y="80039"/>
                  <a:pt x="55464" y="80039"/>
                  <a:pt x="55464" y="80077"/>
                </a:cubicBezTo>
                <a:lnTo>
                  <a:pt x="55427" y="80266"/>
                </a:lnTo>
                <a:cubicBezTo>
                  <a:pt x="55497" y="80313"/>
                  <a:pt x="55596" y="80345"/>
                  <a:pt x="55688" y="80345"/>
                </a:cubicBezTo>
                <a:cubicBezTo>
                  <a:pt x="55745" y="80345"/>
                  <a:pt x="55799" y="80333"/>
                  <a:pt x="55842" y="80304"/>
                </a:cubicBezTo>
                <a:cubicBezTo>
                  <a:pt x="55956" y="80266"/>
                  <a:pt x="56032" y="80191"/>
                  <a:pt x="56032" y="80077"/>
                </a:cubicBezTo>
                <a:cubicBezTo>
                  <a:pt x="56032" y="80039"/>
                  <a:pt x="56032" y="80002"/>
                  <a:pt x="56032" y="79964"/>
                </a:cubicBezTo>
                <a:lnTo>
                  <a:pt x="55994" y="79926"/>
                </a:lnTo>
                <a:cubicBezTo>
                  <a:pt x="55918" y="79888"/>
                  <a:pt x="55842" y="79850"/>
                  <a:pt x="55805" y="79850"/>
                </a:cubicBezTo>
                <a:cubicBezTo>
                  <a:pt x="55767" y="79850"/>
                  <a:pt x="55767" y="79888"/>
                  <a:pt x="55729" y="79888"/>
                </a:cubicBezTo>
                <a:cubicBezTo>
                  <a:pt x="55842" y="79813"/>
                  <a:pt x="55842" y="79699"/>
                  <a:pt x="55842" y="79624"/>
                </a:cubicBezTo>
                <a:cubicBezTo>
                  <a:pt x="55842" y="79586"/>
                  <a:pt x="55842" y="79586"/>
                  <a:pt x="55842" y="79548"/>
                </a:cubicBezTo>
                <a:lnTo>
                  <a:pt x="55729" y="79435"/>
                </a:lnTo>
                <a:close/>
                <a:moveTo>
                  <a:pt x="13611" y="80002"/>
                </a:moveTo>
                <a:lnTo>
                  <a:pt x="13498" y="80115"/>
                </a:lnTo>
                <a:lnTo>
                  <a:pt x="13498" y="80153"/>
                </a:lnTo>
                <a:cubicBezTo>
                  <a:pt x="13498" y="80266"/>
                  <a:pt x="13536" y="80342"/>
                  <a:pt x="13611" y="80418"/>
                </a:cubicBezTo>
                <a:lnTo>
                  <a:pt x="13687" y="80455"/>
                </a:lnTo>
                <a:cubicBezTo>
                  <a:pt x="13838" y="80455"/>
                  <a:pt x="13914" y="80418"/>
                  <a:pt x="13952" y="80380"/>
                </a:cubicBezTo>
                <a:lnTo>
                  <a:pt x="14027" y="80304"/>
                </a:lnTo>
                <a:lnTo>
                  <a:pt x="14027" y="80229"/>
                </a:lnTo>
                <a:cubicBezTo>
                  <a:pt x="14027" y="80153"/>
                  <a:pt x="13989" y="80077"/>
                  <a:pt x="13952" y="80077"/>
                </a:cubicBezTo>
                <a:cubicBezTo>
                  <a:pt x="13876" y="80002"/>
                  <a:pt x="13763" y="80002"/>
                  <a:pt x="13611" y="80002"/>
                </a:cubicBezTo>
                <a:close/>
                <a:moveTo>
                  <a:pt x="48432" y="80039"/>
                </a:moveTo>
                <a:lnTo>
                  <a:pt x="48281" y="80191"/>
                </a:lnTo>
                <a:cubicBezTo>
                  <a:pt x="48281" y="80229"/>
                  <a:pt x="48243" y="80229"/>
                  <a:pt x="48243" y="80266"/>
                </a:cubicBezTo>
                <a:lnTo>
                  <a:pt x="48357" y="80455"/>
                </a:lnTo>
                <a:lnTo>
                  <a:pt x="48470" y="80455"/>
                </a:lnTo>
                <a:lnTo>
                  <a:pt x="48583" y="80380"/>
                </a:lnTo>
                <a:cubicBezTo>
                  <a:pt x="48621" y="80380"/>
                  <a:pt x="48659" y="80304"/>
                  <a:pt x="48659" y="80229"/>
                </a:cubicBezTo>
                <a:cubicBezTo>
                  <a:pt x="48659" y="80191"/>
                  <a:pt x="48621" y="80115"/>
                  <a:pt x="48432" y="80039"/>
                </a:cubicBezTo>
                <a:close/>
                <a:moveTo>
                  <a:pt x="10549" y="80115"/>
                </a:moveTo>
                <a:cubicBezTo>
                  <a:pt x="10436" y="80153"/>
                  <a:pt x="10246" y="80191"/>
                  <a:pt x="10209" y="80342"/>
                </a:cubicBezTo>
                <a:lnTo>
                  <a:pt x="10246" y="80455"/>
                </a:lnTo>
                <a:cubicBezTo>
                  <a:pt x="10322" y="80531"/>
                  <a:pt x="10398" y="80531"/>
                  <a:pt x="10473" y="80531"/>
                </a:cubicBezTo>
                <a:cubicBezTo>
                  <a:pt x="10625" y="80531"/>
                  <a:pt x="10738" y="80380"/>
                  <a:pt x="10814" y="80266"/>
                </a:cubicBezTo>
                <a:lnTo>
                  <a:pt x="10625" y="80115"/>
                </a:lnTo>
                <a:close/>
                <a:moveTo>
                  <a:pt x="34511" y="80139"/>
                </a:moveTo>
                <a:cubicBezTo>
                  <a:pt x="34429" y="80139"/>
                  <a:pt x="34358" y="80181"/>
                  <a:pt x="34330" y="80266"/>
                </a:cubicBezTo>
                <a:lnTo>
                  <a:pt x="34406" y="80455"/>
                </a:lnTo>
                <a:cubicBezTo>
                  <a:pt x="34368" y="80455"/>
                  <a:pt x="34368" y="80418"/>
                  <a:pt x="34368" y="80418"/>
                </a:cubicBezTo>
                <a:lnTo>
                  <a:pt x="34368" y="80455"/>
                </a:lnTo>
                <a:lnTo>
                  <a:pt x="34481" y="80607"/>
                </a:lnTo>
                <a:cubicBezTo>
                  <a:pt x="34557" y="80607"/>
                  <a:pt x="34670" y="80607"/>
                  <a:pt x="34708" y="80569"/>
                </a:cubicBezTo>
                <a:cubicBezTo>
                  <a:pt x="34784" y="80531"/>
                  <a:pt x="34784" y="80455"/>
                  <a:pt x="34784" y="80418"/>
                </a:cubicBezTo>
                <a:cubicBezTo>
                  <a:pt x="34784" y="80304"/>
                  <a:pt x="34708" y="80191"/>
                  <a:pt x="34595" y="80153"/>
                </a:cubicBezTo>
                <a:cubicBezTo>
                  <a:pt x="34566" y="80143"/>
                  <a:pt x="34538" y="80139"/>
                  <a:pt x="34511" y="80139"/>
                </a:cubicBezTo>
                <a:close/>
                <a:moveTo>
                  <a:pt x="68546" y="79586"/>
                </a:moveTo>
                <a:cubicBezTo>
                  <a:pt x="68432" y="79586"/>
                  <a:pt x="68319" y="79586"/>
                  <a:pt x="68243" y="79661"/>
                </a:cubicBezTo>
                <a:cubicBezTo>
                  <a:pt x="68206" y="79699"/>
                  <a:pt x="68130" y="79775"/>
                  <a:pt x="68168" y="79926"/>
                </a:cubicBezTo>
                <a:lnTo>
                  <a:pt x="68281" y="80039"/>
                </a:lnTo>
                <a:cubicBezTo>
                  <a:pt x="68395" y="80039"/>
                  <a:pt x="68470" y="80039"/>
                  <a:pt x="68546" y="80002"/>
                </a:cubicBezTo>
                <a:lnTo>
                  <a:pt x="68546" y="80002"/>
                </a:lnTo>
                <a:lnTo>
                  <a:pt x="68508" y="80039"/>
                </a:lnTo>
                <a:cubicBezTo>
                  <a:pt x="68546" y="80115"/>
                  <a:pt x="68508" y="80191"/>
                  <a:pt x="68470" y="80191"/>
                </a:cubicBezTo>
                <a:lnTo>
                  <a:pt x="68546" y="80380"/>
                </a:lnTo>
                <a:cubicBezTo>
                  <a:pt x="68596" y="80392"/>
                  <a:pt x="68638" y="80397"/>
                  <a:pt x="68673" y="80397"/>
                </a:cubicBezTo>
                <a:cubicBezTo>
                  <a:pt x="68743" y="80397"/>
                  <a:pt x="68785" y="80380"/>
                  <a:pt x="68810" y="80380"/>
                </a:cubicBezTo>
                <a:cubicBezTo>
                  <a:pt x="68848" y="80418"/>
                  <a:pt x="68924" y="80455"/>
                  <a:pt x="68962" y="80493"/>
                </a:cubicBezTo>
                <a:cubicBezTo>
                  <a:pt x="69000" y="80531"/>
                  <a:pt x="69037" y="80569"/>
                  <a:pt x="69075" y="80644"/>
                </a:cubicBezTo>
                <a:lnTo>
                  <a:pt x="69340" y="80607"/>
                </a:lnTo>
                <a:lnTo>
                  <a:pt x="69340" y="80607"/>
                </a:lnTo>
                <a:cubicBezTo>
                  <a:pt x="69340" y="80607"/>
                  <a:pt x="69302" y="80644"/>
                  <a:pt x="69302" y="80644"/>
                </a:cubicBezTo>
                <a:lnTo>
                  <a:pt x="69340" y="80644"/>
                </a:lnTo>
                <a:cubicBezTo>
                  <a:pt x="69415" y="80644"/>
                  <a:pt x="69567" y="80644"/>
                  <a:pt x="69642" y="80531"/>
                </a:cubicBezTo>
                <a:lnTo>
                  <a:pt x="69642" y="80229"/>
                </a:lnTo>
                <a:lnTo>
                  <a:pt x="69529" y="80115"/>
                </a:lnTo>
                <a:cubicBezTo>
                  <a:pt x="69340" y="80077"/>
                  <a:pt x="69226" y="79964"/>
                  <a:pt x="69075" y="79850"/>
                </a:cubicBezTo>
                <a:lnTo>
                  <a:pt x="69037" y="79813"/>
                </a:lnTo>
                <a:lnTo>
                  <a:pt x="68848" y="79850"/>
                </a:lnTo>
                <a:cubicBezTo>
                  <a:pt x="68810" y="79850"/>
                  <a:pt x="68773" y="79888"/>
                  <a:pt x="68735" y="79888"/>
                </a:cubicBezTo>
                <a:lnTo>
                  <a:pt x="68659" y="79888"/>
                </a:lnTo>
                <a:cubicBezTo>
                  <a:pt x="68659" y="79850"/>
                  <a:pt x="68697" y="79775"/>
                  <a:pt x="68659" y="79699"/>
                </a:cubicBezTo>
                <a:lnTo>
                  <a:pt x="68546" y="79586"/>
                </a:lnTo>
                <a:close/>
                <a:moveTo>
                  <a:pt x="43215" y="80191"/>
                </a:moveTo>
                <a:lnTo>
                  <a:pt x="43101" y="80418"/>
                </a:lnTo>
                <a:cubicBezTo>
                  <a:pt x="43064" y="80455"/>
                  <a:pt x="43026" y="80493"/>
                  <a:pt x="43026" y="80607"/>
                </a:cubicBezTo>
                <a:lnTo>
                  <a:pt x="43177" y="80720"/>
                </a:lnTo>
                <a:cubicBezTo>
                  <a:pt x="43290" y="80720"/>
                  <a:pt x="43366" y="80682"/>
                  <a:pt x="43404" y="80644"/>
                </a:cubicBezTo>
                <a:cubicBezTo>
                  <a:pt x="43442" y="80607"/>
                  <a:pt x="43479" y="80569"/>
                  <a:pt x="43479" y="80493"/>
                </a:cubicBezTo>
                <a:cubicBezTo>
                  <a:pt x="43517" y="80455"/>
                  <a:pt x="43555" y="80418"/>
                  <a:pt x="43555" y="80342"/>
                </a:cubicBezTo>
                <a:cubicBezTo>
                  <a:pt x="43555" y="80342"/>
                  <a:pt x="43555" y="80304"/>
                  <a:pt x="43555" y="80304"/>
                </a:cubicBezTo>
                <a:lnTo>
                  <a:pt x="43404" y="80191"/>
                </a:lnTo>
                <a:close/>
                <a:moveTo>
                  <a:pt x="47932" y="80213"/>
                </a:moveTo>
                <a:cubicBezTo>
                  <a:pt x="47909" y="80213"/>
                  <a:pt x="47887" y="80217"/>
                  <a:pt x="47865" y="80229"/>
                </a:cubicBezTo>
                <a:lnTo>
                  <a:pt x="47752" y="80266"/>
                </a:lnTo>
                <a:cubicBezTo>
                  <a:pt x="47676" y="80342"/>
                  <a:pt x="47638" y="80455"/>
                  <a:pt x="47676" y="80607"/>
                </a:cubicBezTo>
                <a:lnTo>
                  <a:pt x="47789" y="80720"/>
                </a:lnTo>
                <a:lnTo>
                  <a:pt x="48054" y="80720"/>
                </a:lnTo>
                <a:lnTo>
                  <a:pt x="48168" y="80607"/>
                </a:lnTo>
                <a:cubicBezTo>
                  <a:pt x="48168" y="80569"/>
                  <a:pt x="48205" y="80531"/>
                  <a:pt x="48205" y="80493"/>
                </a:cubicBezTo>
                <a:cubicBezTo>
                  <a:pt x="48205" y="80418"/>
                  <a:pt x="48168" y="80342"/>
                  <a:pt x="48092" y="80266"/>
                </a:cubicBezTo>
                <a:cubicBezTo>
                  <a:pt x="48038" y="80240"/>
                  <a:pt x="47985" y="80213"/>
                  <a:pt x="47932" y="80213"/>
                </a:cubicBezTo>
                <a:close/>
                <a:moveTo>
                  <a:pt x="52478" y="80607"/>
                </a:moveTo>
                <a:lnTo>
                  <a:pt x="52251" y="80682"/>
                </a:lnTo>
                <a:cubicBezTo>
                  <a:pt x="52251" y="80796"/>
                  <a:pt x="52289" y="80833"/>
                  <a:pt x="52289" y="80871"/>
                </a:cubicBezTo>
                <a:cubicBezTo>
                  <a:pt x="52289" y="80871"/>
                  <a:pt x="52289" y="80833"/>
                  <a:pt x="52289" y="80833"/>
                </a:cubicBezTo>
                <a:lnTo>
                  <a:pt x="52440" y="81022"/>
                </a:lnTo>
                <a:cubicBezTo>
                  <a:pt x="52465" y="81022"/>
                  <a:pt x="52490" y="81039"/>
                  <a:pt x="52527" y="81039"/>
                </a:cubicBezTo>
                <a:cubicBezTo>
                  <a:pt x="52545" y="81039"/>
                  <a:pt x="52566" y="81035"/>
                  <a:pt x="52591" y="81022"/>
                </a:cubicBezTo>
                <a:cubicBezTo>
                  <a:pt x="52667" y="81022"/>
                  <a:pt x="52667" y="80985"/>
                  <a:pt x="52704" y="80909"/>
                </a:cubicBezTo>
                <a:lnTo>
                  <a:pt x="52667" y="80871"/>
                </a:lnTo>
                <a:cubicBezTo>
                  <a:pt x="52704" y="80833"/>
                  <a:pt x="52780" y="80796"/>
                  <a:pt x="52780" y="80758"/>
                </a:cubicBezTo>
                <a:lnTo>
                  <a:pt x="52629" y="80607"/>
                </a:lnTo>
                <a:close/>
                <a:moveTo>
                  <a:pt x="82988" y="80607"/>
                </a:moveTo>
                <a:lnTo>
                  <a:pt x="82875" y="80720"/>
                </a:lnTo>
                <a:cubicBezTo>
                  <a:pt x="82837" y="80871"/>
                  <a:pt x="82875" y="80947"/>
                  <a:pt x="82951" y="81022"/>
                </a:cubicBezTo>
                <a:cubicBezTo>
                  <a:pt x="83026" y="81060"/>
                  <a:pt x="83102" y="81060"/>
                  <a:pt x="83177" y="81060"/>
                </a:cubicBezTo>
                <a:lnTo>
                  <a:pt x="83329" y="80947"/>
                </a:lnTo>
                <a:cubicBezTo>
                  <a:pt x="83329" y="80909"/>
                  <a:pt x="83329" y="80909"/>
                  <a:pt x="83329" y="80871"/>
                </a:cubicBezTo>
                <a:cubicBezTo>
                  <a:pt x="83366" y="80871"/>
                  <a:pt x="83442" y="80833"/>
                  <a:pt x="83442" y="80758"/>
                </a:cubicBezTo>
                <a:lnTo>
                  <a:pt x="83291" y="80607"/>
                </a:lnTo>
                <a:close/>
                <a:moveTo>
                  <a:pt x="43894" y="80360"/>
                </a:moveTo>
                <a:cubicBezTo>
                  <a:pt x="43746" y="80360"/>
                  <a:pt x="43596" y="80400"/>
                  <a:pt x="43517" y="80531"/>
                </a:cubicBezTo>
                <a:lnTo>
                  <a:pt x="43555" y="80644"/>
                </a:lnTo>
                <a:cubicBezTo>
                  <a:pt x="43593" y="80720"/>
                  <a:pt x="43668" y="80758"/>
                  <a:pt x="43706" y="80796"/>
                </a:cubicBezTo>
                <a:cubicBezTo>
                  <a:pt x="43517" y="80796"/>
                  <a:pt x="43404" y="80871"/>
                  <a:pt x="43442" y="81022"/>
                </a:cubicBezTo>
                <a:lnTo>
                  <a:pt x="43593" y="81098"/>
                </a:lnTo>
                <a:lnTo>
                  <a:pt x="43706" y="81098"/>
                </a:lnTo>
                <a:lnTo>
                  <a:pt x="43857" y="81022"/>
                </a:lnTo>
                <a:cubicBezTo>
                  <a:pt x="43857" y="80985"/>
                  <a:pt x="43895" y="80985"/>
                  <a:pt x="43895" y="80909"/>
                </a:cubicBezTo>
                <a:lnTo>
                  <a:pt x="43820" y="80833"/>
                </a:lnTo>
                <a:lnTo>
                  <a:pt x="43820" y="80833"/>
                </a:lnTo>
                <a:cubicBezTo>
                  <a:pt x="43895" y="80871"/>
                  <a:pt x="43895" y="80871"/>
                  <a:pt x="43933" y="80947"/>
                </a:cubicBezTo>
                <a:lnTo>
                  <a:pt x="44122" y="81022"/>
                </a:lnTo>
                <a:cubicBezTo>
                  <a:pt x="44236" y="80985"/>
                  <a:pt x="44462" y="80909"/>
                  <a:pt x="44500" y="80720"/>
                </a:cubicBezTo>
                <a:cubicBezTo>
                  <a:pt x="44500" y="80682"/>
                  <a:pt x="44538" y="80682"/>
                  <a:pt x="44538" y="80644"/>
                </a:cubicBezTo>
                <a:cubicBezTo>
                  <a:pt x="44538" y="80569"/>
                  <a:pt x="44500" y="80493"/>
                  <a:pt x="44349" y="80455"/>
                </a:cubicBezTo>
                <a:lnTo>
                  <a:pt x="44236" y="80380"/>
                </a:lnTo>
                <a:lnTo>
                  <a:pt x="44084" y="80380"/>
                </a:lnTo>
                <a:cubicBezTo>
                  <a:pt x="44026" y="80368"/>
                  <a:pt x="43960" y="80360"/>
                  <a:pt x="43894" y="80360"/>
                </a:cubicBezTo>
                <a:close/>
                <a:moveTo>
                  <a:pt x="53876" y="80796"/>
                </a:moveTo>
                <a:lnTo>
                  <a:pt x="53687" y="80871"/>
                </a:lnTo>
                <a:cubicBezTo>
                  <a:pt x="53687" y="80909"/>
                  <a:pt x="53650" y="80909"/>
                  <a:pt x="53650" y="80985"/>
                </a:cubicBezTo>
                <a:lnTo>
                  <a:pt x="53763" y="81098"/>
                </a:lnTo>
                <a:cubicBezTo>
                  <a:pt x="53763" y="81136"/>
                  <a:pt x="53801" y="81136"/>
                  <a:pt x="53876" y="81174"/>
                </a:cubicBezTo>
                <a:lnTo>
                  <a:pt x="54028" y="81060"/>
                </a:lnTo>
                <a:cubicBezTo>
                  <a:pt x="54028" y="81060"/>
                  <a:pt x="54066" y="81022"/>
                  <a:pt x="54103" y="80985"/>
                </a:cubicBezTo>
                <a:lnTo>
                  <a:pt x="53952" y="80833"/>
                </a:lnTo>
                <a:cubicBezTo>
                  <a:pt x="53952" y="80833"/>
                  <a:pt x="53914" y="80796"/>
                  <a:pt x="53876" y="80796"/>
                </a:cubicBezTo>
                <a:close/>
                <a:moveTo>
                  <a:pt x="7865" y="81249"/>
                </a:moveTo>
                <a:lnTo>
                  <a:pt x="7713" y="81363"/>
                </a:lnTo>
                <a:lnTo>
                  <a:pt x="7713" y="81514"/>
                </a:lnTo>
                <a:lnTo>
                  <a:pt x="7827" y="81627"/>
                </a:lnTo>
                <a:cubicBezTo>
                  <a:pt x="7884" y="81627"/>
                  <a:pt x="7950" y="81637"/>
                  <a:pt x="8011" y="81637"/>
                </a:cubicBezTo>
                <a:cubicBezTo>
                  <a:pt x="8073" y="81637"/>
                  <a:pt x="8129" y="81627"/>
                  <a:pt x="8167" y="81590"/>
                </a:cubicBezTo>
                <a:cubicBezTo>
                  <a:pt x="8205" y="81552"/>
                  <a:pt x="8243" y="81514"/>
                  <a:pt x="8243" y="81438"/>
                </a:cubicBezTo>
                <a:cubicBezTo>
                  <a:pt x="8243" y="81401"/>
                  <a:pt x="8243" y="81363"/>
                  <a:pt x="8243" y="81325"/>
                </a:cubicBezTo>
                <a:lnTo>
                  <a:pt x="8091" y="81249"/>
                </a:lnTo>
                <a:close/>
              </a:path>
            </a:pathLst>
          </a:custGeom>
          <a:solidFill>
            <a:schemeClr val="lt1">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51"/>
          <p:cNvSpPr/>
          <p:nvPr/>
        </p:nvSpPr>
        <p:spPr>
          <a:xfrm rot="3067406" flipH="1">
            <a:off x="7388375" y="577448"/>
            <a:ext cx="2540892" cy="2210763"/>
          </a:xfrm>
          <a:custGeom>
            <a:avLst/>
            <a:gdLst/>
            <a:ahLst/>
            <a:cxnLst/>
            <a:rect l="l" t="t" r="r" b="b"/>
            <a:pathLst>
              <a:path w="48469" h="41838" extrusionOk="0">
                <a:moveTo>
                  <a:pt x="20413" y="1"/>
                </a:moveTo>
                <a:cubicBezTo>
                  <a:pt x="18987" y="1"/>
                  <a:pt x="17569" y="147"/>
                  <a:pt x="16179" y="464"/>
                </a:cubicBezTo>
                <a:cubicBezTo>
                  <a:pt x="9107" y="2065"/>
                  <a:pt x="3736" y="8070"/>
                  <a:pt x="1968" y="14975"/>
                </a:cubicBezTo>
                <a:cubicBezTo>
                  <a:pt x="0" y="22547"/>
                  <a:pt x="2002" y="31253"/>
                  <a:pt x="6272" y="37758"/>
                </a:cubicBezTo>
                <a:cubicBezTo>
                  <a:pt x="7072" y="38925"/>
                  <a:pt x="7939" y="40093"/>
                  <a:pt x="9107" y="40893"/>
                </a:cubicBezTo>
                <a:cubicBezTo>
                  <a:pt x="9947" y="41469"/>
                  <a:pt x="10994" y="41838"/>
                  <a:pt x="12013" y="41838"/>
                </a:cubicBezTo>
                <a:cubicBezTo>
                  <a:pt x="12410" y="41838"/>
                  <a:pt x="12802" y="41782"/>
                  <a:pt x="13176" y="41660"/>
                </a:cubicBezTo>
                <a:cubicBezTo>
                  <a:pt x="15511" y="40860"/>
                  <a:pt x="16345" y="38058"/>
                  <a:pt x="18013" y="36223"/>
                </a:cubicBezTo>
                <a:cubicBezTo>
                  <a:pt x="19838" y="34232"/>
                  <a:pt x="22557" y="33572"/>
                  <a:pt x="25341" y="33572"/>
                </a:cubicBezTo>
                <a:cubicBezTo>
                  <a:pt x="26475" y="33572"/>
                  <a:pt x="27620" y="33681"/>
                  <a:pt x="28721" y="33855"/>
                </a:cubicBezTo>
                <a:cubicBezTo>
                  <a:pt x="31320" y="34220"/>
                  <a:pt x="33950" y="34849"/>
                  <a:pt x="36526" y="34849"/>
                </a:cubicBezTo>
                <a:cubicBezTo>
                  <a:pt x="37719" y="34849"/>
                  <a:pt x="38901" y="34714"/>
                  <a:pt x="40062" y="34355"/>
                </a:cubicBezTo>
                <a:cubicBezTo>
                  <a:pt x="45399" y="32721"/>
                  <a:pt x="48468" y="26550"/>
                  <a:pt x="47801" y="21012"/>
                </a:cubicBezTo>
                <a:cubicBezTo>
                  <a:pt x="47167" y="15475"/>
                  <a:pt x="43465" y="10638"/>
                  <a:pt x="39062" y="7202"/>
                </a:cubicBezTo>
                <a:cubicBezTo>
                  <a:pt x="33949" y="3216"/>
                  <a:pt x="27091" y="1"/>
                  <a:pt x="2041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51"/>
          <p:cNvSpPr/>
          <p:nvPr/>
        </p:nvSpPr>
        <p:spPr>
          <a:xfrm rot="2547496">
            <a:off x="-1236199" y="3682873"/>
            <a:ext cx="2479626" cy="2216120"/>
          </a:xfrm>
          <a:custGeom>
            <a:avLst/>
            <a:gdLst/>
            <a:ahLst/>
            <a:cxnLst/>
            <a:rect l="l" t="t" r="r" b="b"/>
            <a:pathLst>
              <a:path w="91344" h="81637" extrusionOk="0">
                <a:moveTo>
                  <a:pt x="88773" y="114"/>
                </a:moveTo>
                <a:cubicBezTo>
                  <a:pt x="88757" y="223"/>
                  <a:pt x="88799" y="261"/>
                  <a:pt x="88841" y="261"/>
                </a:cubicBezTo>
                <a:cubicBezTo>
                  <a:pt x="88900" y="261"/>
                  <a:pt x="88960" y="181"/>
                  <a:pt x="88849" y="114"/>
                </a:cubicBezTo>
                <a:close/>
                <a:moveTo>
                  <a:pt x="49793" y="228"/>
                </a:moveTo>
                <a:cubicBezTo>
                  <a:pt x="49682" y="295"/>
                  <a:pt x="49768" y="375"/>
                  <a:pt x="49841" y="375"/>
                </a:cubicBezTo>
                <a:cubicBezTo>
                  <a:pt x="49892" y="375"/>
                  <a:pt x="49938" y="336"/>
                  <a:pt x="49907" y="228"/>
                </a:cubicBezTo>
                <a:close/>
                <a:moveTo>
                  <a:pt x="46425" y="108"/>
                </a:moveTo>
                <a:cubicBezTo>
                  <a:pt x="46369" y="108"/>
                  <a:pt x="46292" y="122"/>
                  <a:pt x="46202" y="190"/>
                </a:cubicBezTo>
                <a:lnTo>
                  <a:pt x="46239" y="379"/>
                </a:lnTo>
                <a:cubicBezTo>
                  <a:pt x="46328" y="423"/>
                  <a:pt x="46404" y="441"/>
                  <a:pt x="46459" y="441"/>
                </a:cubicBezTo>
                <a:cubicBezTo>
                  <a:pt x="46498" y="441"/>
                  <a:pt x="46526" y="432"/>
                  <a:pt x="46542" y="417"/>
                </a:cubicBezTo>
                <a:cubicBezTo>
                  <a:pt x="46617" y="379"/>
                  <a:pt x="46655" y="341"/>
                  <a:pt x="46655" y="265"/>
                </a:cubicBezTo>
                <a:cubicBezTo>
                  <a:pt x="46655" y="190"/>
                  <a:pt x="46580" y="152"/>
                  <a:pt x="46504" y="114"/>
                </a:cubicBezTo>
                <a:cubicBezTo>
                  <a:pt x="46489" y="114"/>
                  <a:pt x="46462" y="108"/>
                  <a:pt x="46425" y="108"/>
                </a:cubicBezTo>
                <a:close/>
                <a:moveTo>
                  <a:pt x="64916" y="114"/>
                </a:moveTo>
                <a:lnTo>
                  <a:pt x="64765" y="228"/>
                </a:lnTo>
                <a:lnTo>
                  <a:pt x="64765" y="379"/>
                </a:lnTo>
                <a:lnTo>
                  <a:pt x="64879" y="492"/>
                </a:lnTo>
                <a:cubicBezTo>
                  <a:pt x="64992" y="530"/>
                  <a:pt x="65030" y="530"/>
                  <a:pt x="65105" y="530"/>
                </a:cubicBezTo>
                <a:lnTo>
                  <a:pt x="65143" y="530"/>
                </a:lnTo>
                <a:lnTo>
                  <a:pt x="65370" y="417"/>
                </a:lnTo>
                <a:lnTo>
                  <a:pt x="65370" y="228"/>
                </a:lnTo>
                <a:lnTo>
                  <a:pt x="65219" y="114"/>
                </a:lnTo>
                <a:close/>
                <a:moveTo>
                  <a:pt x="76901" y="417"/>
                </a:moveTo>
                <a:cubicBezTo>
                  <a:pt x="76790" y="484"/>
                  <a:pt x="76876" y="564"/>
                  <a:pt x="76949" y="564"/>
                </a:cubicBezTo>
                <a:cubicBezTo>
                  <a:pt x="77001" y="564"/>
                  <a:pt x="77046" y="525"/>
                  <a:pt x="77015" y="417"/>
                </a:cubicBezTo>
                <a:close/>
                <a:moveTo>
                  <a:pt x="78678" y="1"/>
                </a:moveTo>
                <a:lnTo>
                  <a:pt x="78565" y="114"/>
                </a:lnTo>
                <a:cubicBezTo>
                  <a:pt x="78546" y="95"/>
                  <a:pt x="78518" y="86"/>
                  <a:pt x="78485" y="86"/>
                </a:cubicBezTo>
                <a:cubicBezTo>
                  <a:pt x="78451" y="86"/>
                  <a:pt x="78414" y="95"/>
                  <a:pt x="78376" y="114"/>
                </a:cubicBezTo>
                <a:cubicBezTo>
                  <a:pt x="78338" y="114"/>
                  <a:pt x="78300" y="152"/>
                  <a:pt x="78300" y="190"/>
                </a:cubicBezTo>
                <a:lnTo>
                  <a:pt x="78149" y="265"/>
                </a:lnTo>
                <a:cubicBezTo>
                  <a:pt x="78149" y="303"/>
                  <a:pt x="78111" y="341"/>
                  <a:pt x="78111" y="417"/>
                </a:cubicBezTo>
                <a:lnTo>
                  <a:pt x="78111" y="454"/>
                </a:lnTo>
                <a:lnTo>
                  <a:pt x="78225" y="568"/>
                </a:lnTo>
                <a:lnTo>
                  <a:pt x="78414" y="568"/>
                </a:lnTo>
                <a:lnTo>
                  <a:pt x="78527" y="454"/>
                </a:lnTo>
                <a:lnTo>
                  <a:pt x="78678" y="379"/>
                </a:lnTo>
                <a:lnTo>
                  <a:pt x="78754" y="379"/>
                </a:lnTo>
                <a:cubicBezTo>
                  <a:pt x="78811" y="379"/>
                  <a:pt x="78867" y="388"/>
                  <a:pt x="78919" y="388"/>
                </a:cubicBezTo>
                <a:cubicBezTo>
                  <a:pt x="78971" y="388"/>
                  <a:pt x="79019" y="379"/>
                  <a:pt x="79056" y="341"/>
                </a:cubicBezTo>
                <a:cubicBezTo>
                  <a:pt x="79132" y="303"/>
                  <a:pt x="79170" y="228"/>
                  <a:pt x="79170" y="114"/>
                </a:cubicBezTo>
                <a:lnTo>
                  <a:pt x="79019" y="1"/>
                </a:lnTo>
                <a:close/>
                <a:moveTo>
                  <a:pt x="72062" y="265"/>
                </a:moveTo>
                <a:cubicBezTo>
                  <a:pt x="71986" y="265"/>
                  <a:pt x="71722" y="303"/>
                  <a:pt x="71759" y="492"/>
                </a:cubicBezTo>
                <a:lnTo>
                  <a:pt x="71911" y="606"/>
                </a:lnTo>
                <a:cubicBezTo>
                  <a:pt x="71949" y="606"/>
                  <a:pt x="71986" y="606"/>
                  <a:pt x="72024" y="643"/>
                </a:cubicBezTo>
                <a:lnTo>
                  <a:pt x="72213" y="530"/>
                </a:lnTo>
                <a:lnTo>
                  <a:pt x="72213" y="379"/>
                </a:lnTo>
                <a:lnTo>
                  <a:pt x="72062" y="265"/>
                </a:lnTo>
                <a:close/>
                <a:moveTo>
                  <a:pt x="26655" y="1"/>
                </a:moveTo>
                <a:lnTo>
                  <a:pt x="26504" y="152"/>
                </a:lnTo>
                <a:cubicBezTo>
                  <a:pt x="26428" y="190"/>
                  <a:pt x="26353" y="228"/>
                  <a:pt x="26353" y="341"/>
                </a:cubicBezTo>
                <a:cubicBezTo>
                  <a:pt x="26277" y="379"/>
                  <a:pt x="26201" y="417"/>
                  <a:pt x="26164" y="492"/>
                </a:cubicBezTo>
                <a:lnTo>
                  <a:pt x="26201" y="606"/>
                </a:lnTo>
                <a:cubicBezTo>
                  <a:pt x="26257" y="661"/>
                  <a:pt x="26332" y="696"/>
                  <a:pt x="26413" y="696"/>
                </a:cubicBezTo>
                <a:cubicBezTo>
                  <a:pt x="26443" y="696"/>
                  <a:pt x="26473" y="691"/>
                  <a:pt x="26504" y="681"/>
                </a:cubicBezTo>
                <a:cubicBezTo>
                  <a:pt x="26579" y="643"/>
                  <a:pt x="26655" y="568"/>
                  <a:pt x="26617" y="492"/>
                </a:cubicBezTo>
                <a:cubicBezTo>
                  <a:pt x="26882" y="454"/>
                  <a:pt x="27033" y="341"/>
                  <a:pt x="27146" y="190"/>
                </a:cubicBezTo>
                <a:lnTo>
                  <a:pt x="27033" y="1"/>
                </a:lnTo>
                <a:close/>
                <a:moveTo>
                  <a:pt x="80039" y="152"/>
                </a:moveTo>
                <a:cubicBezTo>
                  <a:pt x="79964" y="152"/>
                  <a:pt x="79888" y="190"/>
                  <a:pt x="79850" y="228"/>
                </a:cubicBezTo>
                <a:cubicBezTo>
                  <a:pt x="79850" y="228"/>
                  <a:pt x="79813" y="265"/>
                  <a:pt x="79775" y="303"/>
                </a:cubicBezTo>
                <a:lnTo>
                  <a:pt x="79699" y="303"/>
                </a:lnTo>
                <a:lnTo>
                  <a:pt x="79623" y="417"/>
                </a:lnTo>
                <a:lnTo>
                  <a:pt x="79623" y="606"/>
                </a:lnTo>
                <a:lnTo>
                  <a:pt x="79775" y="719"/>
                </a:lnTo>
                <a:lnTo>
                  <a:pt x="79813" y="719"/>
                </a:lnTo>
                <a:cubicBezTo>
                  <a:pt x="79850" y="719"/>
                  <a:pt x="80039" y="681"/>
                  <a:pt x="80077" y="568"/>
                </a:cubicBezTo>
                <a:lnTo>
                  <a:pt x="80039" y="530"/>
                </a:lnTo>
                <a:lnTo>
                  <a:pt x="80191" y="417"/>
                </a:lnTo>
                <a:lnTo>
                  <a:pt x="80191" y="265"/>
                </a:lnTo>
                <a:lnTo>
                  <a:pt x="80039" y="152"/>
                </a:lnTo>
                <a:close/>
                <a:moveTo>
                  <a:pt x="29075" y="1"/>
                </a:moveTo>
                <a:lnTo>
                  <a:pt x="28923" y="114"/>
                </a:lnTo>
                <a:cubicBezTo>
                  <a:pt x="28886" y="303"/>
                  <a:pt x="28999" y="341"/>
                  <a:pt x="29037" y="379"/>
                </a:cubicBezTo>
                <a:lnTo>
                  <a:pt x="29188" y="379"/>
                </a:lnTo>
                <a:cubicBezTo>
                  <a:pt x="29150" y="492"/>
                  <a:pt x="29150" y="643"/>
                  <a:pt x="29264" y="719"/>
                </a:cubicBezTo>
                <a:lnTo>
                  <a:pt x="29377" y="757"/>
                </a:lnTo>
                <a:cubicBezTo>
                  <a:pt x="29604" y="757"/>
                  <a:pt x="29869" y="530"/>
                  <a:pt x="29869" y="379"/>
                </a:cubicBezTo>
                <a:lnTo>
                  <a:pt x="29869" y="341"/>
                </a:lnTo>
                <a:cubicBezTo>
                  <a:pt x="29831" y="228"/>
                  <a:pt x="29642" y="228"/>
                  <a:pt x="29566" y="228"/>
                </a:cubicBezTo>
                <a:lnTo>
                  <a:pt x="29453" y="228"/>
                </a:lnTo>
                <a:cubicBezTo>
                  <a:pt x="29453" y="228"/>
                  <a:pt x="29453" y="228"/>
                  <a:pt x="29453" y="190"/>
                </a:cubicBezTo>
                <a:lnTo>
                  <a:pt x="29377" y="1"/>
                </a:lnTo>
                <a:close/>
                <a:moveTo>
                  <a:pt x="50965" y="313"/>
                </a:moveTo>
                <a:cubicBezTo>
                  <a:pt x="50927" y="313"/>
                  <a:pt x="50890" y="322"/>
                  <a:pt x="50852" y="341"/>
                </a:cubicBezTo>
                <a:cubicBezTo>
                  <a:pt x="50776" y="379"/>
                  <a:pt x="50738" y="454"/>
                  <a:pt x="50738" y="530"/>
                </a:cubicBezTo>
                <a:cubicBezTo>
                  <a:pt x="50738" y="568"/>
                  <a:pt x="50738" y="681"/>
                  <a:pt x="50814" y="719"/>
                </a:cubicBezTo>
                <a:cubicBezTo>
                  <a:pt x="50852" y="757"/>
                  <a:pt x="50927" y="757"/>
                  <a:pt x="50965" y="757"/>
                </a:cubicBezTo>
                <a:lnTo>
                  <a:pt x="51041" y="719"/>
                </a:lnTo>
                <a:cubicBezTo>
                  <a:pt x="51079" y="681"/>
                  <a:pt x="51117" y="606"/>
                  <a:pt x="51117" y="568"/>
                </a:cubicBezTo>
                <a:cubicBezTo>
                  <a:pt x="51117" y="530"/>
                  <a:pt x="51117" y="530"/>
                  <a:pt x="51117" y="492"/>
                </a:cubicBezTo>
                <a:lnTo>
                  <a:pt x="51079" y="341"/>
                </a:lnTo>
                <a:cubicBezTo>
                  <a:pt x="51041" y="322"/>
                  <a:pt x="51003" y="313"/>
                  <a:pt x="50965" y="313"/>
                </a:cubicBezTo>
                <a:close/>
                <a:moveTo>
                  <a:pt x="67199" y="363"/>
                </a:moveTo>
                <a:cubicBezTo>
                  <a:pt x="67122" y="363"/>
                  <a:pt x="67049" y="390"/>
                  <a:pt x="66996" y="417"/>
                </a:cubicBezTo>
                <a:cubicBezTo>
                  <a:pt x="66958" y="454"/>
                  <a:pt x="66920" y="492"/>
                  <a:pt x="66920" y="568"/>
                </a:cubicBezTo>
                <a:cubicBezTo>
                  <a:pt x="66920" y="643"/>
                  <a:pt x="66958" y="719"/>
                  <a:pt x="67109" y="757"/>
                </a:cubicBezTo>
                <a:lnTo>
                  <a:pt x="67298" y="606"/>
                </a:lnTo>
                <a:cubicBezTo>
                  <a:pt x="67336" y="606"/>
                  <a:pt x="67374" y="568"/>
                  <a:pt x="67374" y="530"/>
                </a:cubicBezTo>
                <a:lnTo>
                  <a:pt x="67298" y="379"/>
                </a:lnTo>
                <a:cubicBezTo>
                  <a:pt x="67265" y="368"/>
                  <a:pt x="67232" y="363"/>
                  <a:pt x="67199" y="363"/>
                </a:cubicBezTo>
                <a:close/>
                <a:moveTo>
                  <a:pt x="62588" y="363"/>
                </a:moveTo>
                <a:cubicBezTo>
                  <a:pt x="62560" y="363"/>
                  <a:pt x="62530" y="368"/>
                  <a:pt x="62497" y="379"/>
                </a:cubicBezTo>
                <a:lnTo>
                  <a:pt x="62383" y="492"/>
                </a:lnTo>
                <a:lnTo>
                  <a:pt x="62383" y="643"/>
                </a:lnTo>
                <a:lnTo>
                  <a:pt x="62497" y="757"/>
                </a:lnTo>
                <a:cubicBezTo>
                  <a:pt x="62529" y="761"/>
                  <a:pt x="62559" y="763"/>
                  <a:pt x="62587" y="763"/>
                </a:cubicBezTo>
                <a:cubicBezTo>
                  <a:pt x="62815" y="763"/>
                  <a:pt x="62875" y="635"/>
                  <a:pt x="62875" y="568"/>
                </a:cubicBezTo>
                <a:lnTo>
                  <a:pt x="62799" y="417"/>
                </a:lnTo>
                <a:lnTo>
                  <a:pt x="62761" y="417"/>
                </a:lnTo>
                <a:cubicBezTo>
                  <a:pt x="62708" y="390"/>
                  <a:pt x="62654" y="363"/>
                  <a:pt x="62588" y="363"/>
                </a:cubicBezTo>
                <a:close/>
                <a:moveTo>
                  <a:pt x="71117" y="152"/>
                </a:moveTo>
                <a:cubicBezTo>
                  <a:pt x="71041" y="152"/>
                  <a:pt x="70928" y="190"/>
                  <a:pt x="70890" y="341"/>
                </a:cubicBezTo>
                <a:lnTo>
                  <a:pt x="70928" y="492"/>
                </a:lnTo>
                <a:lnTo>
                  <a:pt x="70890" y="454"/>
                </a:lnTo>
                <a:cubicBezTo>
                  <a:pt x="70852" y="454"/>
                  <a:pt x="70776" y="417"/>
                  <a:pt x="70663" y="417"/>
                </a:cubicBezTo>
                <a:lnTo>
                  <a:pt x="70587" y="530"/>
                </a:lnTo>
                <a:lnTo>
                  <a:pt x="70587" y="681"/>
                </a:lnTo>
                <a:lnTo>
                  <a:pt x="70701" y="795"/>
                </a:lnTo>
                <a:lnTo>
                  <a:pt x="70890" y="795"/>
                </a:lnTo>
                <a:lnTo>
                  <a:pt x="71041" y="681"/>
                </a:lnTo>
                <a:lnTo>
                  <a:pt x="71041" y="606"/>
                </a:lnTo>
                <a:lnTo>
                  <a:pt x="70928" y="492"/>
                </a:lnTo>
                <a:cubicBezTo>
                  <a:pt x="70958" y="492"/>
                  <a:pt x="71037" y="541"/>
                  <a:pt x="71125" y="541"/>
                </a:cubicBezTo>
                <a:cubicBezTo>
                  <a:pt x="71147" y="541"/>
                  <a:pt x="71170" y="538"/>
                  <a:pt x="71192" y="530"/>
                </a:cubicBezTo>
                <a:cubicBezTo>
                  <a:pt x="71268" y="492"/>
                  <a:pt x="71306" y="454"/>
                  <a:pt x="71306" y="379"/>
                </a:cubicBezTo>
                <a:cubicBezTo>
                  <a:pt x="71306" y="303"/>
                  <a:pt x="71230" y="190"/>
                  <a:pt x="71117" y="152"/>
                </a:cubicBezTo>
                <a:close/>
                <a:moveTo>
                  <a:pt x="47336" y="152"/>
                </a:moveTo>
                <a:lnTo>
                  <a:pt x="47222" y="190"/>
                </a:lnTo>
                <a:cubicBezTo>
                  <a:pt x="47071" y="341"/>
                  <a:pt x="47147" y="492"/>
                  <a:pt x="47185" y="606"/>
                </a:cubicBezTo>
                <a:cubicBezTo>
                  <a:pt x="47222" y="643"/>
                  <a:pt x="47260" y="681"/>
                  <a:pt x="47260" y="719"/>
                </a:cubicBezTo>
                <a:lnTo>
                  <a:pt x="47374" y="795"/>
                </a:lnTo>
                <a:cubicBezTo>
                  <a:pt x="47411" y="799"/>
                  <a:pt x="47447" y="802"/>
                  <a:pt x="47482" y="802"/>
                </a:cubicBezTo>
                <a:cubicBezTo>
                  <a:pt x="47722" y="802"/>
                  <a:pt x="47875" y="686"/>
                  <a:pt x="47941" y="454"/>
                </a:cubicBezTo>
                <a:lnTo>
                  <a:pt x="47903" y="341"/>
                </a:lnTo>
                <a:cubicBezTo>
                  <a:pt x="47714" y="190"/>
                  <a:pt x="47600" y="190"/>
                  <a:pt x="47449" y="152"/>
                </a:cubicBezTo>
                <a:close/>
                <a:moveTo>
                  <a:pt x="61920" y="250"/>
                </a:moveTo>
                <a:cubicBezTo>
                  <a:pt x="61829" y="250"/>
                  <a:pt x="61756" y="276"/>
                  <a:pt x="61703" y="303"/>
                </a:cubicBezTo>
                <a:lnTo>
                  <a:pt x="61589" y="303"/>
                </a:lnTo>
                <a:lnTo>
                  <a:pt x="61476" y="417"/>
                </a:lnTo>
                <a:cubicBezTo>
                  <a:pt x="61476" y="568"/>
                  <a:pt x="61438" y="719"/>
                  <a:pt x="61551" y="833"/>
                </a:cubicBezTo>
                <a:lnTo>
                  <a:pt x="61665" y="870"/>
                </a:lnTo>
                <a:cubicBezTo>
                  <a:pt x="62005" y="833"/>
                  <a:pt x="62156" y="681"/>
                  <a:pt x="62156" y="379"/>
                </a:cubicBezTo>
                <a:lnTo>
                  <a:pt x="62043" y="265"/>
                </a:lnTo>
                <a:cubicBezTo>
                  <a:pt x="61999" y="254"/>
                  <a:pt x="61958" y="250"/>
                  <a:pt x="61920" y="250"/>
                </a:cubicBezTo>
                <a:close/>
                <a:moveTo>
                  <a:pt x="86434" y="388"/>
                </a:moveTo>
                <a:cubicBezTo>
                  <a:pt x="86391" y="388"/>
                  <a:pt x="86353" y="398"/>
                  <a:pt x="86315" y="417"/>
                </a:cubicBezTo>
                <a:lnTo>
                  <a:pt x="86240" y="530"/>
                </a:lnTo>
                <a:lnTo>
                  <a:pt x="86391" y="643"/>
                </a:lnTo>
                <a:lnTo>
                  <a:pt x="86353" y="643"/>
                </a:lnTo>
                <a:cubicBezTo>
                  <a:pt x="86353" y="643"/>
                  <a:pt x="86353" y="681"/>
                  <a:pt x="86353" y="681"/>
                </a:cubicBezTo>
                <a:cubicBezTo>
                  <a:pt x="86391" y="757"/>
                  <a:pt x="86429" y="908"/>
                  <a:pt x="86618" y="908"/>
                </a:cubicBezTo>
                <a:lnTo>
                  <a:pt x="86731" y="833"/>
                </a:lnTo>
                <a:lnTo>
                  <a:pt x="86807" y="833"/>
                </a:lnTo>
                <a:cubicBezTo>
                  <a:pt x="86883" y="795"/>
                  <a:pt x="86996" y="719"/>
                  <a:pt x="86996" y="568"/>
                </a:cubicBezTo>
                <a:lnTo>
                  <a:pt x="86996" y="530"/>
                </a:lnTo>
                <a:lnTo>
                  <a:pt x="86807" y="417"/>
                </a:lnTo>
                <a:cubicBezTo>
                  <a:pt x="86794" y="429"/>
                  <a:pt x="86773" y="433"/>
                  <a:pt x="86748" y="433"/>
                </a:cubicBezTo>
                <a:cubicBezTo>
                  <a:pt x="86698" y="433"/>
                  <a:pt x="86630" y="417"/>
                  <a:pt x="86580" y="417"/>
                </a:cubicBezTo>
                <a:cubicBezTo>
                  <a:pt x="86523" y="398"/>
                  <a:pt x="86476" y="388"/>
                  <a:pt x="86434" y="388"/>
                </a:cubicBezTo>
                <a:close/>
                <a:moveTo>
                  <a:pt x="12326" y="643"/>
                </a:moveTo>
                <a:lnTo>
                  <a:pt x="12175" y="757"/>
                </a:lnTo>
                <a:lnTo>
                  <a:pt x="12175" y="908"/>
                </a:lnTo>
                <a:lnTo>
                  <a:pt x="12326" y="1022"/>
                </a:lnTo>
                <a:lnTo>
                  <a:pt x="12477" y="1022"/>
                </a:lnTo>
                <a:lnTo>
                  <a:pt x="12628" y="908"/>
                </a:lnTo>
                <a:lnTo>
                  <a:pt x="12628" y="757"/>
                </a:lnTo>
                <a:lnTo>
                  <a:pt x="12477" y="643"/>
                </a:lnTo>
                <a:close/>
                <a:moveTo>
                  <a:pt x="5846" y="628"/>
                </a:moveTo>
                <a:cubicBezTo>
                  <a:pt x="5782" y="628"/>
                  <a:pt x="5736" y="655"/>
                  <a:pt x="5710" y="681"/>
                </a:cubicBezTo>
                <a:cubicBezTo>
                  <a:pt x="5634" y="757"/>
                  <a:pt x="5596" y="833"/>
                  <a:pt x="5596" y="946"/>
                </a:cubicBezTo>
                <a:lnTo>
                  <a:pt x="5747" y="1059"/>
                </a:lnTo>
                <a:cubicBezTo>
                  <a:pt x="5823" y="1059"/>
                  <a:pt x="5899" y="1059"/>
                  <a:pt x="5974" y="1022"/>
                </a:cubicBezTo>
                <a:cubicBezTo>
                  <a:pt x="6050" y="946"/>
                  <a:pt x="6050" y="908"/>
                  <a:pt x="6050" y="795"/>
                </a:cubicBezTo>
                <a:cubicBezTo>
                  <a:pt x="6050" y="795"/>
                  <a:pt x="6050" y="757"/>
                  <a:pt x="6050" y="719"/>
                </a:cubicBezTo>
                <a:lnTo>
                  <a:pt x="5936" y="643"/>
                </a:lnTo>
                <a:cubicBezTo>
                  <a:pt x="5903" y="632"/>
                  <a:pt x="5873" y="628"/>
                  <a:pt x="5846" y="628"/>
                </a:cubicBezTo>
                <a:close/>
                <a:moveTo>
                  <a:pt x="35644" y="865"/>
                </a:moveTo>
                <a:cubicBezTo>
                  <a:pt x="35376" y="865"/>
                  <a:pt x="35313" y="1028"/>
                  <a:pt x="35313" y="1097"/>
                </a:cubicBezTo>
                <a:lnTo>
                  <a:pt x="35426" y="1211"/>
                </a:lnTo>
                <a:cubicBezTo>
                  <a:pt x="35457" y="1214"/>
                  <a:pt x="35485" y="1216"/>
                  <a:pt x="35511" y="1216"/>
                </a:cubicBezTo>
                <a:cubicBezTo>
                  <a:pt x="35773" y="1216"/>
                  <a:pt x="35808" y="1056"/>
                  <a:pt x="35842" y="1022"/>
                </a:cubicBezTo>
                <a:lnTo>
                  <a:pt x="35729" y="870"/>
                </a:lnTo>
                <a:cubicBezTo>
                  <a:pt x="35698" y="867"/>
                  <a:pt x="35670" y="865"/>
                  <a:pt x="35644" y="865"/>
                </a:cubicBezTo>
                <a:close/>
                <a:moveTo>
                  <a:pt x="77905" y="785"/>
                </a:moveTo>
                <a:cubicBezTo>
                  <a:pt x="77887" y="785"/>
                  <a:pt x="77867" y="788"/>
                  <a:pt x="77847" y="795"/>
                </a:cubicBezTo>
                <a:cubicBezTo>
                  <a:pt x="77809" y="795"/>
                  <a:pt x="77733" y="833"/>
                  <a:pt x="77695" y="908"/>
                </a:cubicBezTo>
                <a:lnTo>
                  <a:pt x="77733" y="1059"/>
                </a:lnTo>
                <a:lnTo>
                  <a:pt x="77771" y="1059"/>
                </a:lnTo>
                <a:cubicBezTo>
                  <a:pt x="77836" y="1125"/>
                  <a:pt x="77930" y="1218"/>
                  <a:pt x="78027" y="1218"/>
                </a:cubicBezTo>
                <a:cubicBezTo>
                  <a:pt x="78042" y="1218"/>
                  <a:pt x="78058" y="1216"/>
                  <a:pt x="78073" y="1211"/>
                </a:cubicBezTo>
                <a:cubicBezTo>
                  <a:pt x="78111" y="1211"/>
                  <a:pt x="78187" y="1173"/>
                  <a:pt x="78225" y="1097"/>
                </a:cubicBezTo>
                <a:lnTo>
                  <a:pt x="78149" y="946"/>
                </a:lnTo>
                <a:cubicBezTo>
                  <a:pt x="78149" y="946"/>
                  <a:pt x="78111" y="908"/>
                  <a:pt x="78111" y="908"/>
                </a:cubicBezTo>
                <a:cubicBezTo>
                  <a:pt x="78049" y="846"/>
                  <a:pt x="77988" y="785"/>
                  <a:pt x="77905" y="785"/>
                </a:cubicBezTo>
                <a:close/>
                <a:moveTo>
                  <a:pt x="6617" y="1135"/>
                </a:moveTo>
                <a:cubicBezTo>
                  <a:pt x="6551" y="1135"/>
                  <a:pt x="6485" y="1173"/>
                  <a:pt x="6541" y="1248"/>
                </a:cubicBezTo>
                <a:lnTo>
                  <a:pt x="6693" y="1248"/>
                </a:lnTo>
                <a:cubicBezTo>
                  <a:pt x="6749" y="1173"/>
                  <a:pt x="6683" y="1135"/>
                  <a:pt x="6617" y="1135"/>
                </a:cubicBezTo>
                <a:close/>
                <a:moveTo>
                  <a:pt x="79245" y="643"/>
                </a:moveTo>
                <a:cubicBezTo>
                  <a:pt x="79170" y="643"/>
                  <a:pt x="79094" y="681"/>
                  <a:pt x="78981" y="719"/>
                </a:cubicBezTo>
                <a:cubicBezTo>
                  <a:pt x="78981" y="719"/>
                  <a:pt x="78943" y="719"/>
                  <a:pt x="78905" y="757"/>
                </a:cubicBezTo>
                <a:lnTo>
                  <a:pt x="78867" y="681"/>
                </a:lnTo>
                <a:lnTo>
                  <a:pt x="78792" y="681"/>
                </a:lnTo>
                <a:cubicBezTo>
                  <a:pt x="78678" y="719"/>
                  <a:pt x="78565" y="719"/>
                  <a:pt x="78489" y="833"/>
                </a:cubicBezTo>
                <a:lnTo>
                  <a:pt x="78565" y="1022"/>
                </a:lnTo>
                <a:lnTo>
                  <a:pt x="78527" y="984"/>
                </a:lnTo>
                <a:lnTo>
                  <a:pt x="78527" y="984"/>
                </a:lnTo>
                <a:cubicBezTo>
                  <a:pt x="78527" y="1022"/>
                  <a:pt x="78565" y="1022"/>
                  <a:pt x="78565" y="1022"/>
                </a:cubicBezTo>
                <a:lnTo>
                  <a:pt x="78678" y="1135"/>
                </a:lnTo>
                <a:cubicBezTo>
                  <a:pt x="78716" y="1097"/>
                  <a:pt x="78754" y="1097"/>
                  <a:pt x="78754" y="1097"/>
                </a:cubicBezTo>
                <a:cubicBezTo>
                  <a:pt x="78754" y="1135"/>
                  <a:pt x="78754" y="1173"/>
                  <a:pt x="78754" y="1248"/>
                </a:cubicBezTo>
                <a:lnTo>
                  <a:pt x="78905" y="1324"/>
                </a:lnTo>
                <a:lnTo>
                  <a:pt x="79019" y="1324"/>
                </a:lnTo>
                <a:cubicBezTo>
                  <a:pt x="79208" y="1324"/>
                  <a:pt x="79208" y="1211"/>
                  <a:pt x="79208" y="1173"/>
                </a:cubicBezTo>
                <a:lnTo>
                  <a:pt x="79208" y="1135"/>
                </a:lnTo>
                <a:cubicBezTo>
                  <a:pt x="79208" y="1097"/>
                  <a:pt x="79245" y="1059"/>
                  <a:pt x="79245" y="1022"/>
                </a:cubicBezTo>
                <a:cubicBezTo>
                  <a:pt x="79245" y="1022"/>
                  <a:pt x="79245" y="984"/>
                  <a:pt x="79208" y="984"/>
                </a:cubicBezTo>
                <a:cubicBezTo>
                  <a:pt x="79283" y="908"/>
                  <a:pt x="79359" y="870"/>
                  <a:pt x="79397" y="795"/>
                </a:cubicBezTo>
                <a:lnTo>
                  <a:pt x="79245" y="643"/>
                </a:lnTo>
                <a:close/>
                <a:moveTo>
                  <a:pt x="4802" y="1362"/>
                </a:moveTo>
                <a:lnTo>
                  <a:pt x="4802" y="1362"/>
                </a:lnTo>
                <a:lnTo>
                  <a:pt x="4802" y="1362"/>
                </a:lnTo>
                <a:lnTo>
                  <a:pt x="4802" y="1362"/>
                </a:lnTo>
                <a:close/>
                <a:moveTo>
                  <a:pt x="70776" y="984"/>
                </a:moveTo>
                <a:cubicBezTo>
                  <a:pt x="70625" y="984"/>
                  <a:pt x="70550" y="984"/>
                  <a:pt x="70474" y="1059"/>
                </a:cubicBezTo>
                <a:cubicBezTo>
                  <a:pt x="70436" y="1097"/>
                  <a:pt x="70361" y="1173"/>
                  <a:pt x="70398" y="1286"/>
                </a:cubicBezTo>
                <a:lnTo>
                  <a:pt x="70512" y="1362"/>
                </a:lnTo>
                <a:cubicBezTo>
                  <a:pt x="70556" y="1373"/>
                  <a:pt x="70594" y="1377"/>
                  <a:pt x="70627" y="1377"/>
                </a:cubicBezTo>
                <a:cubicBezTo>
                  <a:pt x="70707" y="1377"/>
                  <a:pt x="70761" y="1351"/>
                  <a:pt x="70814" y="1324"/>
                </a:cubicBezTo>
                <a:cubicBezTo>
                  <a:pt x="70852" y="1286"/>
                  <a:pt x="70890" y="1248"/>
                  <a:pt x="70890" y="1135"/>
                </a:cubicBezTo>
                <a:lnTo>
                  <a:pt x="70890" y="1097"/>
                </a:lnTo>
                <a:lnTo>
                  <a:pt x="70776" y="984"/>
                </a:lnTo>
                <a:close/>
                <a:moveTo>
                  <a:pt x="59699" y="643"/>
                </a:moveTo>
                <a:lnTo>
                  <a:pt x="59510" y="681"/>
                </a:lnTo>
                <a:cubicBezTo>
                  <a:pt x="59472" y="719"/>
                  <a:pt x="59396" y="833"/>
                  <a:pt x="59396" y="908"/>
                </a:cubicBezTo>
                <a:cubicBezTo>
                  <a:pt x="59396" y="1019"/>
                  <a:pt x="59468" y="1093"/>
                  <a:pt x="59577" y="1132"/>
                </a:cubicBezTo>
                <a:lnTo>
                  <a:pt x="59577" y="1132"/>
                </a:lnTo>
                <a:lnTo>
                  <a:pt x="59472" y="1211"/>
                </a:lnTo>
                <a:lnTo>
                  <a:pt x="59472" y="1362"/>
                </a:lnTo>
                <a:lnTo>
                  <a:pt x="59623" y="1475"/>
                </a:lnTo>
                <a:lnTo>
                  <a:pt x="59850" y="1475"/>
                </a:lnTo>
                <a:lnTo>
                  <a:pt x="60001" y="1362"/>
                </a:lnTo>
                <a:lnTo>
                  <a:pt x="60001" y="1324"/>
                </a:lnTo>
                <a:cubicBezTo>
                  <a:pt x="60001" y="1135"/>
                  <a:pt x="59774" y="1097"/>
                  <a:pt x="59699" y="1097"/>
                </a:cubicBezTo>
                <a:lnTo>
                  <a:pt x="59661" y="1097"/>
                </a:lnTo>
                <a:lnTo>
                  <a:pt x="59737" y="1059"/>
                </a:lnTo>
                <a:cubicBezTo>
                  <a:pt x="59774" y="1022"/>
                  <a:pt x="59850" y="946"/>
                  <a:pt x="59850" y="870"/>
                </a:cubicBezTo>
                <a:cubicBezTo>
                  <a:pt x="59850" y="757"/>
                  <a:pt x="59812" y="681"/>
                  <a:pt x="59699" y="643"/>
                </a:cubicBezTo>
                <a:close/>
                <a:moveTo>
                  <a:pt x="82005" y="946"/>
                </a:moveTo>
                <a:cubicBezTo>
                  <a:pt x="81779" y="946"/>
                  <a:pt x="81589" y="1059"/>
                  <a:pt x="81552" y="1248"/>
                </a:cubicBezTo>
                <a:lnTo>
                  <a:pt x="81552" y="1324"/>
                </a:lnTo>
                <a:cubicBezTo>
                  <a:pt x="81627" y="1400"/>
                  <a:pt x="81703" y="1437"/>
                  <a:pt x="81816" y="1475"/>
                </a:cubicBezTo>
                <a:cubicBezTo>
                  <a:pt x="81968" y="1475"/>
                  <a:pt x="82119" y="1437"/>
                  <a:pt x="82232" y="1362"/>
                </a:cubicBezTo>
                <a:lnTo>
                  <a:pt x="82308" y="1248"/>
                </a:lnTo>
                <a:cubicBezTo>
                  <a:pt x="82270" y="1059"/>
                  <a:pt x="82119" y="946"/>
                  <a:pt x="82005" y="946"/>
                </a:cubicBezTo>
                <a:close/>
                <a:moveTo>
                  <a:pt x="90625" y="1022"/>
                </a:moveTo>
                <a:cubicBezTo>
                  <a:pt x="90512" y="1059"/>
                  <a:pt x="90210" y="1059"/>
                  <a:pt x="90210" y="1324"/>
                </a:cubicBezTo>
                <a:lnTo>
                  <a:pt x="90247" y="1400"/>
                </a:lnTo>
                <a:cubicBezTo>
                  <a:pt x="90323" y="1475"/>
                  <a:pt x="90436" y="1475"/>
                  <a:pt x="90512" y="1475"/>
                </a:cubicBezTo>
                <a:cubicBezTo>
                  <a:pt x="90663" y="1437"/>
                  <a:pt x="90777" y="1286"/>
                  <a:pt x="90777" y="1173"/>
                </a:cubicBezTo>
                <a:lnTo>
                  <a:pt x="90625" y="1022"/>
                </a:lnTo>
                <a:close/>
                <a:moveTo>
                  <a:pt x="72213" y="1211"/>
                </a:moveTo>
                <a:cubicBezTo>
                  <a:pt x="72100" y="1211"/>
                  <a:pt x="71949" y="1211"/>
                  <a:pt x="71911" y="1324"/>
                </a:cubicBezTo>
                <a:lnTo>
                  <a:pt x="71949" y="1437"/>
                </a:lnTo>
                <a:cubicBezTo>
                  <a:pt x="72004" y="1493"/>
                  <a:pt x="72080" y="1528"/>
                  <a:pt x="72161" y="1528"/>
                </a:cubicBezTo>
                <a:cubicBezTo>
                  <a:pt x="72190" y="1528"/>
                  <a:pt x="72221" y="1523"/>
                  <a:pt x="72251" y="1513"/>
                </a:cubicBezTo>
                <a:cubicBezTo>
                  <a:pt x="72327" y="1475"/>
                  <a:pt x="72402" y="1400"/>
                  <a:pt x="72402" y="1324"/>
                </a:cubicBezTo>
                <a:lnTo>
                  <a:pt x="72251" y="1211"/>
                </a:lnTo>
                <a:close/>
                <a:moveTo>
                  <a:pt x="65899" y="1211"/>
                </a:moveTo>
                <a:lnTo>
                  <a:pt x="65748" y="1286"/>
                </a:lnTo>
                <a:cubicBezTo>
                  <a:pt x="65748" y="1324"/>
                  <a:pt x="65710" y="1324"/>
                  <a:pt x="65710" y="1400"/>
                </a:cubicBezTo>
                <a:lnTo>
                  <a:pt x="65824" y="1513"/>
                </a:lnTo>
                <a:cubicBezTo>
                  <a:pt x="65824" y="1551"/>
                  <a:pt x="65862" y="1589"/>
                  <a:pt x="65899" y="1589"/>
                </a:cubicBezTo>
                <a:lnTo>
                  <a:pt x="66088" y="1475"/>
                </a:lnTo>
                <a:cubicBezTo>
                  <a:pt x="66088" y="1475"/>
                  <a:pt x="66126" y="1437"/>
                  <a:pt x="66126" y="1400"/>
                </a:cubicBezTo>
                <a:lnTo>
                  <a:pt x="66013" y="1248"/>
                </a:lnTo>
                <a:cubicBezTo>
                  <a:pt x="66013" y="1248"/>
                  <a:pt x="65975" y="1211"/>
                  <a:pt x="65899" y="1211"/>
                </a:cubicBezTo>
                <a:close/>
                <a:moveTo>
                  <a:pt x="5041" y="1163"/>
                </a:moveTo>
                <a:cubicBezTo>
                  <a:pt x="4946" y="1163"/>
                  <a:pt x="4839" y="1223"/>
                  <a:pt x="4775" y="1308"/>
                </a:cubicBezTo>
                <a:lnTo>
                  <a:pt x="4775" y="1308"/>
                </a:lnTo>
                <a:lnTo>
                  <a:pt x="4764" y="1286"/>
                </a:lnTo>
                <a:cubicBezTo>
                  <a:pt x="4689" y="1229"/>
                  <a:pt x="4623" y="1211"/>
                  <a:pt x="4566" y="1211"/>
                </a:cubicBezTo>
                <a:cubicBezTo>
                  <a:pt x="4509" y="1211"/>
                  <a:pt x="4462" y="1229"/>
                  <a:pt x="4424" y="1248"/>
                </a:cubicBezTo>
                <a:lnTo>
                  <a:pt x="4311" y="1248"/>
                </a:lnTo>
                <a:lnTo>
                  <a:pt x="4159" y="1362"/>
                </a:lnTo>
                <a:lnTo>
                  <a:pt x="4159" y="1626"/>
                </a:lnTo>
                <a:lnTo>
                  <a:pt x="4273" y="1740"/>
                </a:lnTo>
                <a:cubicBezTo>
                  <a:pt x="4462" y="1740"/>
                  <a:pt x="4575" y="1740"/>
                  <a:pt x="4689" y="1664"/>
                </a:cubicBezTo>
                <a:cubicBezTo>
                  <a:pt x="4764" y="1589"/>
                  <a:pt x="4802" y="1513"/>
                  <a:pt x="4802" y="1400"/>
                </a:cubicBezTo>
                <a:cubicBezTo>
                  <a:pt x="4802" y="1400"/>
                  <a:pt x="4802" y="1362"/>
                  <a:pt x="4802" y="1362"/>
                </a:cubicBezTo>
                <a:lnTo>
                  <a:pt x="4802" y="1362"/>
                </a:lnTo>
                <a:lnTo>
                  <a:pt x="4916" y="1475"/>
                </a:lnTo>
                <a:lnTo>
                  <a:pt x="4953" y="1475"/>
                </a:lnTo>
                <a:cubicBezTo>
                  <a:pt x="4991" y="1513"/>
                  <a:pt x="5067" y="1551"/>
                  <a:pt x="5142" y="1551"/>
                </a:cubicBezTo>
                <a:lnTo>
                  <a:pt x="5294" y="1437"/>
                </a:lnTo>
                <a:cubicBezTo>
                  <a:pt x="5294" y="1400"/>
                  <a:pt x="5294" y="1400"/>
                  <a:pt x="5294" y="1400"/>
                </a:cubicBezTo>
                <a:cubicBezTo>
                  <a:pt x="5294" y="1248"/>
                  <a:pt x="5180" y="1173"/>
                  <a:pt x="5105" y="1173"/>
                </a:cubicBezTo>
                <a:cubicBezTo>
                  <a:pt x="5085" y="1166"/>
                  <a:pt x="5063" y="1163"/>
                  <a:pt x="5041" y="1163"/>
                </a:cubicBezTo>
                <a:close/>
                <a:moveTo>
                  <a:pt x="31570" y="1400"/>
                </a:moveTo>
                <a:lnTo>
                  <a:pt x="31419" y="1513"/>
                </a:lnTo>
                <a:cubicBezTo>
                  <a:pt x="31419" y="1513"/>
                  <a:pt x="31419" y="1475"/>
                  <a:pt x="31419" y="1475"/>
                </a:cubicBezTo>
                <a:cubicBezTo>
                  <a:pt x="31419" y="1475"/>
                  <a:pt x="31381" y="1513"/>
                  <a:pt x="31381" y="1513"/>
                </a:cubicBezTo>
                <a:cubicBezTo>
                  <a:pt x="31343" y="1551"/>
                  <a:pt x="31268" y="1589"/>
                  <a:pt x="31268" y="1664"/>
                </a:cubicBezTo>
                <a:cubicBezTo>
                  <a:pt x="31268" y="1702"/>
                  <a:pt x="31305" y="1778"/>
                  <a:pt x="31457" y="1778"/>
                </a:cubicBezTo>
                <a:lnTo>
                  <a:pt x="31494" y="1778"/>
                </a:lnTo>
                <a:cubicBezTo>
                  <a:pt x="31494" y="1778"/>
                  <a:pt x="31528" y="1795"/>
                  <a:pt x="31562" y="1795"/>
                </a:cubicBezTo>
                <a:cubicBezTo>
                  <a:pt x="31578" y="1795"/>
                  <a:pt x="31595" y="1790"/>
                  <a:pt x="31608" y="1778"/>
                </a:cubicBezTo>
                <a:lnTo>
                  <a:pt x="31721" y="1664"/>
                </a:lnTo>
                <a:cubicBezTo>
                  <a:pt x="31721" y="1664"/>
                  <a:pt x="31721" y="1626"/>
                  <a:pt x="31721" y="1626"/>
                </a:cubicBezTo>
                <a:cubicBezTo>
                  <a:pt x="31721" y="1551"/>
                  <a:pt x="31721" y="1437"/>
                  <a:pt x="31570" y="1400"/>
                </a:cubicBezTo>
                <a:close/>
                <a:moveTo>
                  <a:pt x="21249" y="1551"/>
                </a:moveTo>
                <a:cubicBezTo>
                  <a:pt x="21097" y="1551"/>
                  <a:pt x="21022" y="1589"/>
                  <a:pt x="20984" y="1702"/>
                </a:cubicBezTo>
                <a:lnTo>
                  <a:pt x="21173" y="1816"/>
                </a:lnTo>
                <a:cubicBezTo>
                  <a:pt x="21160" y="1828"/>
                  <a:pt x="21148" y="1832"/>
                  <a:pt x="21136" y="1832"/>
                </a:cubicBezTo>
                <a:cubicBezTo>
                  <a:pt x="21114" y="1832"/>
                  <a:pt x="21097" y="1816"/>
                  <a:pt x="21097" y="1816"/>
                </a:cubicBezTo>
                <a:lnTo>
                  <a:pt x="21097" y="1816"/>
                </a:lnTo>
                <a:cubicBezTo>
                  <a:pt x="21097" y="1853"/>
                  <a:pt x="21135" y="1891"/>
                  <a:pt x="21211" y="1929"/>
                </a:cubicBezTo>
                <a:cubicBezTo>
                  <a:pt x="21236" y="1942"/>
                  <a:pt x="21261" y="1946"/>
                  <a:pt x="21285" y="1946"/>
                </a:cubicBezTo>
                <a:cubicBezTo>
                  <a:pt x="21333" y="1946"/>
                  <a:pt x="21375" y="1929"/>
                  <a:pt x="21400" y="1929"/>
                </a:cubicBezTo>
                <a:lnTo>
                  <a:pt x="21475" y="1891"/>
                </a:lnTo>
                <a:cubicBezTo>
                  <a:pt x="21475" y="1853"/>
                  <a:pt x="21513" y="1816"/>
                  <a:pt x="21513" y="1778"/>
                </a:cubicBezTo>
                <a:cubicBezTo>
                  <a:pt x="21513" y="1664"/>
                  <a:pt x="21362" y="1551"/>
                  <a:pt x="21249" y="1551"/>
                </a:cubicBezTo>
                <a:close/>
                <a:moveTo>
                  <a:pt x="80191" y="984"/>
                </a:moveTo>
                <a:cubicBezTo>
                  <a:pt x="80002" y="984"/>
                  <a:pt x="79888" y="984"/>
                  <a:pt x="79775" y="1059"/>
                </a:cubicBezTo>
                <a:cubicBezTo>
                  <a:pt x="79699" y="1135"/>
                  <a:pt x="79661" y="1248"/>
                  <a:pt x="79661" y="1362"/>
                </a:cubicBezTo>
                <a:lnTo>
                  <a:pt x="79737" y="1437"/>
                </a:lnTo>
                <a:lnTo>
                  <a:pt x="79699" y="1437"/>
                </a:lnTo>
                <a:lnTo>
                  <a:pt x="79510" y="1589"/>
                </a:lnTo>
                <a:cubicBezTo>
                  <a:pt x="79397" y="1589"/>
                  <a:pt x="79283" y="1626"/>
                  <a:pt x="79208" y="1664"/>
                </a:cubicBezTo>
                <a:cubicBezTo>
                  <a:pt x="79170" y="1702"/>
                  <a:pt x="79094" y="1778"/>
                  <a:pt x="79132" y="1967"/>
                </a:cubicBezTo>
                <a:lnTo>
                  <a:pt x="79245" y="2042"/>
                </a:lnTo>
                <a:cubicBezTo>
                  <a:pt x="79279" y="2053"/>
                  <a:pt x="79309" y="2058"/>
                  <a:pt x="79336" y="2058"/>
                </a:cubicBezTo>
                <a:cubicBezTo>
                  <a:pt x="79403" y="2058"/>
                  <a:pt x="79457" y="2031"/>
                  <a:pt x="79510" y="2005"/>
                </a:cubicBezTo>
                <a:cubicBezTo>
                  <a:pt x="79548" y="2005"/>
                  <a:pt x="79548" y="1967"/>
                  <a:pt x="79586" y="1929"/>
                </a:cubicBezTo>
                <a:lnTo>
                  <a:pt x="79737" y="1891"/>
                </a:lnTo>
                <a:cubicBezTo>
                  <a:pt x="79737" y="1891"/>
                  <a:pt x="79775" y="1853"/>
                  <a:pt x="79775" y="1853"/>
                </a:cubicBezTo>
                <a:cubicBezTo>
                  <a:pt x="79850" y="1816"/>
                  <a:pt x="80002" y="1740"/>
                  <a:pt x="79926" y="1551"/>
                </a:cubicBezTo>
                <a:lnTo>
                  <a:pt x="79850" y="1475"/>
                </a:lnTo>
                <a:cubicBezTo>
                  <a:pt x="80115" y="1475"/>
                  <a:pt x="80191" y="1324"/>
                  <a:pt x="80228" y="1248"/>
                </a:cubicBezTo>
                <a:cubicBezTo>
                  <a:pt x="80266" y="1211"/>
                  <a:pt x="80266" y="1173"/>
                  <a:pt x="80266" y="1173"/>
                </a:cubicBezTo>
                <a:lnTo>
                  <a:pt x="80191" y="984"/>
                </a:lnTo>
                <a:close/>
                <a:moveTo>
                  <a:pt x="14254" y="1664"/>
                </a:moveTo>
                <a:lnTo>
                  <a:pt x="14103" y="1816"/>
                </a:lnTo>
                <a:cubicBezTo>
                  <a:pt x="14065" y="1853"/>
                  <a:pt x="14065" y="1891"/>
                  <a:pt x="14027" y="2005"/>
                </a:cubicBezTo>
                <a:lnTo>
                  <a:pt x="14141" y="2080"/>
                </a:lnTo>
                <a:cubicBezTo>
                  <a:pt x="14188" y="2096"/>
                  <a:pt x="14228" y="2105"/>
                  <a:pt x="14265" y="2105"/>
                </a:cubicBezTo>
                <a:cubicBezTo>
                  <a:pt x="14317" y="2105"/>
                  <a:pt x="14361" y="2087"/>
                  <a:pt x="14405" y="2042"/>
                </a:cubicBezTo>
                <a:cubicBezTo>
                  <a:pt x="14443" y="2005"/>
                  <a:pt x="14481" y="1967"/>
                  <a:pt x="14481" y="1891"/>
                </a:cubicBezTo>
                <a:cubicBezTo>
                  <a:pt x="14481" y="1740"/>
                  <a:pt x="14405" y="1664"/>
                  <a:pt x="14254" y="1664"/>
                </a:cubicBezTo>
                <a:close/>
                <a:moveTo>
                  <a:pt x="53407" y="1662"/>
                </a:moveTo>
                <a:cubicBezTo>
                  <a:pt x="53267" y="1662"/>
                  <a:pt x="53111" y="1683"/>
                  <a:pt x="53083" y="1853"/>
                </a:cubicBezTo>
                <a:lnTo>
                  <a:pt x="53120" y="1967"/>
                </a:lnTo>
                <a:cubicBezTo>
                  <a:pt x="53234" y="2080"/>
                  <a:pt x="53347" y="2080"/>
                  <a:pt x="53423" y="2080"/>
                </a:cubicBezTo>
                <a:cubicBezTo>
                  <a:pt x="53498" y="2080"/>
                  <a:pt x="53498" y="2080"/>
                  <a:pt x="53536" y="2118"/>
                </a:cubicBezTo>
                <a:lnTo>
                  <a:pt x="53763" y="2118"/>
                </a:lnTo>
                <a:cubicBezTo>
                  <a:pt x="53839" y="2042"/>
                  <a:pt x="53839" y="1929"/>
                  <a:pt x="53839" y="1853"/>
                </a:cubicBezTo>
                <a:cubicBezTo>
                  <a:pt x="53839" y="1816"/>
                  <a:pt x="53839" y="1778"/>
                  <a:pt x="53839" y="1778"/>
                </a:cubicBezTo>
                <a:lnTo>
                  <a:pt x="53687" y="1664"/>
                </a:lnTo>
                <a:lnTo>
                  <a:pt x="53536" y="1664"/>
                </a:lnTo>
                <a:cubicBezTo>
                  <a:pt x="53498" y="1664"/>
                  <a:pt x="53454" y="1662"/>
                  <a:pt x="53407" y="1662"/>
                </a:cubicBezTo>
                <a:close/>
                <a:moveTo>
                  <a:pt x="57544" y="1664"/>
                </a:moveTo>
                <a:lnTo>
                  <a:pt x="57393" y="1740"/>
                </a:lnTo>
                <a:cubicBezTo>
                  <a:pt x="57355" y="1853"/>
                  <a:pt x="57393" y="1929"/>
                  <a:pt x="57430" y="1967"/>
                </a:cubicBezTo>
                <a:lnTo>
                  <a:pt x="57430" y="2005"/>
                </a:lnTo>
                <a:lnTo>
                  <a:pt x="57544" y="2156"/>
                </a:lnTo>
                <a:cubicBezTo>
                  <a:pt x="57657" y="2156"/>
                  <a:pt x="57771" y="2156"/>
                  <a:pt x="57846" y="1967"/>
                </a:cubicBezTo>
                <a:lnTo>
                  <a:pt x="57808" y="1778"/>
                </a:lnTo>
                <a:cubicBezTo>
                  <a:pt x="57771" y="1778"/>
                  <a:pt x="57733" y="1740"/>
                  <a:pt x="57695" y="1740"/>
                </a:cubicBezTo>
                <a:cubicBezTo>
                  <a:pt x="57657" y="1702"/>
                  <a:pt x="57619" y="1664"/>
                  <a:pt x="57544" y="1664"/>
                </a:cubicBezTo>
                <a:close/>
                <a:moveTo>
                  <a:pt x="42345" y="1853"/>
                </a:moveTo>
                <a:cubicBezTo>
                  <a:pt x="42232" y="1853"/>
                  <a:pt x="42156" y="1891"/>
                  <a:pt x="42118" y="1929"/>
                </a:cubicBezTo>
                <a:cubicBezTo>
                  <a:pt x="42081" y="1967"/>
                  <a:pt x="42043" y="2042"/>
                  <a:pt x="42081" y="2156"/>
                </a:cubicBezTo>
                <a:lnTo>
                  <a:pt x="42194" y="2269"/>
                </a:lnTo>
                <a:lnTo>
                  <a:pt x="42307" y="2269"/>
                </a:lnTo>
                <a:lnTo>
                  <a:pt x="42459" y="2156"/>
                </a:lnTo>
                <a:lnTo>
                  <a:pt x="42459" y="1967"/>
                </a:lnTo>
                <a:lnTo>
                  <a:pt x="42345" y="1853"/>
                </a:lnTo>
                <a:close/>
                <a:moveTo>
                  <a:pt x="24651" y="1929"/>
                </a:moveTo>
                <a:lnTo>
                  <a:pt x="24538" y="2042"/>
                </a:lnTo>
                <a:cubicBezTo>
                  <a:pt x="24538" y="2080"/>
                  <a:pt x="24538" y="2080"/>
                  <a:pt x="24538" y="2080"/>
                </a:cubicBezTo>
                <a:cubicBezTo>
                  <a:pt x="24538" y="2118"/>
                  <a:pt x="24538" y="2269"/>
                  <a:pt x="24727" y="2307"/>
                </a:cubicBezTo>
                <a:lnTo>
                  <a:pt x="24878" y="2194"/>
                </a:lnTo>
                <a:lnTo>
                  <a:pt x="24878" y="2194"/>
                </a:lnTo>
                <a:cubicBezTo>
                  <a:pt x="24878" y="2231"/>
                  <a:pt x="24840" y="2231"/>
                  <a:pt x="24840" y="2231"/>
                </a:cubicBezTo>
                <a:cubicBezTo>
                  <a:pt x="24878" y="2231"/>
                  <a:pt x="24991" y="2194"/>
                  <a:pt x="24991" y="2080"/>
                </a:cubicBezTo>
                <a:cubicBezTo>
                  <a:pt x="24991" y="2042"/>
                  <a:pt x="24991" y="2042"/>
                  <a:pt x="24991" y="2005"/>
                </a:cubicBezTo>
                <a:lnTo>
                  <a:pt x="24840" y="1929"/>
                </a:lnTo>
                <a:close/>
                <a:moveTo>
                  <a:pt x="68735" y="1967"/>
                </a:moveTo>
                <a:lnTo>
                  <a:pt x="68584" y="2118"/>
                </a:lnTo>
                <a:cubicBezTo>
                  <a:pt x="68546" y="2156"/>
                  <a:pt x="68508" y="2194"/>
                  <a:pt x="68508" y="2269"/>
                </a:cubicBezTo>
                <a:cubicBezTo>
                  <a:pt x="68508" y="2307"/>
                  <a:pt x="68546" y="2383"/>
                  <a:pt x="68697" y="2420"/>
                </a:cubicBezTo>
                <a:lnTo>
                  <a:pt x="68848" y="2345"/>
                </a:lnTo>
                <a:cubicBezTo>
                  <a:pt x="68886" y="2307"/>
                  <a:pt x="68924" y="2231"/>
                  <a:pt x="68924" y="2156"/>
                </a:cubicBezTo>
                <a:cubicBezTo>
                  <a:pt x="68924" y="2042"/>
                  <a:pt x="68848" y="1967"/>
                  <a:pt x="68735" y="1967"/>
                </a:cubicBezTo>
                <a:close/>
                <a:moveTo>
                  <a:pt x="4841" y="2065"/>
                </a:moveTo>
                <a:cubicBezTo>
                  <a:pt x="4777" y="2065"/>
                  <a:pt x="4704" y="2091"/>
                  <a:pt x="4651" y="2118"/>
                </a:cubicBezTo>
                <a:cubicBezTo>
                  <a:pt x="4575" y="2194"/>
                  <a:pt x="4538" y="2269"/>
                  <a:pt x="4538" y="2383"/>
                </a:cubicBezTo>
                <a:lnTo>
                  <a:pt x="4651" y="2496"/>
                </a:lnTo>
                <a:cubicBezTo>
                  <a:pt x="4878" y="2496"/>
                  <a:pt x="5029" y="2383"/>
                  <a:pt x="5029" y="2194"/>
                </a:cubicBezTo>
                <a:lnTo>
                  <a:pt x="4916" y="2080"/>
                </a:lnTo>
                <a:cubicBezTo>
                  <a:pt x="4893" y="2069"/>
                  <a:pt x="4868" y="2065"/>
                  <a:pt x="4841" y="2065"/>
                </a:cubicBezTo>
                <a:close/>
                <a:moveTo>
                  <a:pt x="80153" y="2194"/>
                </a:moveTo>
                <a:lnTo>
                  <a:pt x="80039" y="2269"/>
                </a:lnTo>
                <a:cubicBezTo>
                  <a:pt x="80002" y="2307"/>
                  <a:pt x="80002" y="2307"/>
                  <a:pt x="79964" y="2383"/>
                </a:cubicBezTo>
                <a:lnTo>
                  <a:pt x="80153" y="2496"/>
                </a:lnTo>
                <a:cubicBezTo>
                  <a:pt x="80342" y="2496"/>
                  <a:pt x="80417" y="2458"/>
                  <a:pt x="80417" y="2307"/>
                </a:cubicBezTo>
                <a:cubicBezTo>
                  <a:pt x="80417" y="2307"/>
                  <a:pt x="80417" y="2307"/>
                  <a:pt x="80417" y="2269"/>
                </a:cubicBezTo>
                <a:lnTo>
                  <a:pt x="80304" y="2194"/>
                </a:lnTo>
                <a:close/>
                <a:moveTo>
                  <a:pt x="90474" y="2080"/>
                </a:moveTo>
                <a:lnTo>
                  <a:pt x="90323" y="2194"/>
                </a:lnTo>
                <a:cubicBezTo>
                  <a:pt x="90285" y="2383"/>
                  <a:pt x="90399" y="2496"/>
                  <a:pt x="90588" y="2496"/>
                </a:cubicBezTo>
                <a:lnTo>
                  <a:pt x="90701" y="2496"/>
                </a:lnTo>
                <a:cubicBezTo>
                  <a:pt x="90739" y="2458"/>
                  <a:pt x="90777" y="2383"/>
                  <a:pt x="90777" y="2307"/>
                </a:cubicBezTo>
                <a:cubicBezTo>
                  <a:pt x="90777" y="2231"/>
                  <a:pt x="90739" y="2194"/>
                  <a:pt x="90701" y="2156"/>
                </a:cubicBezTo>
                <a:cubicBezTo>
                  <a:pt x="90625" y="2118"/>
                  <a:pt x="90588" y="2080"/>
                  <a:pt x="90474" y="2080"/>
                </a:cubicBezTo>
                <a:close/>
                <a:moveTo>
                  <a:pt x="81249" y="1967"/>
                </a:moveTo>
                <a:lnTo>
                  <a:pt x="81136" y="2156"/>
                </a:lnTo>
                <a:cubicBezTo>
                  <a:pt x="81136" y="2194"/>
                  <a:pt x="81136" y="2194"/>
                  <a:pt x="81136" y="2194"/>
                </a:cubicBezTo>
                <a:cubicBezTo>
                  <a:pt x="81098" y="2231"/>
                  <a:pt x="81060" y="2269"/>
                  <a:pt x="81060" y="2383"/>
                </a:cubicBezTo>
                <a:lnTo>
                  <a:pt x="81174" y="2496"/>
                </a:lnTo>
                <a:cubicBezTo>
                  <a:pt x="81202" y="2500"/>
                  <a:pt x="81229" y="2502"/>
                  <a:pt x="81254" y="2502"/>
                </a:cubicBezTo>
                <a:cubicBezTo>
                  <a:pt x="81462" y="2502"/>
                  <a:pt x="81560" y="2374"/>
                  <a:pt x="81627" y="2307"/>
                </a:cubicBezTo>
                <a:lnTo>
                  <a:pt x="81476" y="2156"/>
                </a:lnTo>
                <a:cubicBezTo>
                  <a:pt x="81514" y="2080"/>
                  <a:pt x="81476" y="2042"/>
                  <a:pt x="81438" y="2005"/>
                </a:cubicBezTo>
                <a:cubicBezTo>
                  <a:pt x="81363" y="1967"/>
                  <a:pt x="81287" y="1967"/>
                  <a:pt x="81249" y="1967"/>
                </a:cubicBezTo>
                <a:close/>
                <a:moveTo>
                  <a:pt x="15955" y="2194"/>
                </a:moveTo>
                <a:cubicBezTo>
                  <a:pt x="15880" y="2194"/>
                  <a:pt x="15766" y="2231"/>
                  <a:pt x="15729" y="2383"/>
                </a:cubicBezTo>
                <a:lnTo>
                  <a:pt x="15842" y="2496"/>
                </a:lnTo>
                <a:cubicBezTo>
                  <a:pt x="15875" y="2507"/>
                  <a:pt x="15908" y="2512"/>
                  <a:pt x="15940" y="2512"/>
                </a:cubicBezTo>
                <a:cubicBezTo>
                  <a:pt x="16015" y="2512"/>
                  <a:pt x="16080" y="2485"/>
                  <a:pt x="16107" y="2458"/>
                </a:cubicBezTo>
                <a:lnTo>
                  <a:pt x="16182" y="2345"/>
                </a:lnTo>
                <a:cubicBezTo>
                  <a:pt x="16182" y="2269"/>
                  <a:pt x="16069" y="2194"/>
                  <a:pt x="15955" y="2194"/>
                </a:cubicBezTo>
                <a:close/>
                <a:moveTo>
                  <a:pt x="55932" y="1913"/>
                </a:moveTo>
                <a:cubicBezTo>
                  <a:pt x="55852" y="1913"/>
                  <a:pt x="55771" y="1940"/>
                  <a:pt x="55691" y="1967"/>
                </a:cubicBezTo>
                <a:cubicBezTo>
                  <a:pt x="55540" y="2080"/>
                  <a:pt x="55502" y="2345"/>
                  <a:pt x="55653" y="2458"/>
                </a:cubicBezTo>
                <a:lnTo>
                  <a:pt x="55729" y="2496"/>
                </a:lnTo>
                <a:cubicBezTo>
                  <a:pt x="55776" y="2520"/>
                  <a:pt x="55816" y="2528"/>
                  <a:pt x="55849" y="2528"/>
                </a:cubicBezTo>
                <a:cubicBezTo>
                  <a:pt x="55924" y="2528"/>
                  <a:pt x="55968" y="2484"/>
                  <a:pt x="55994" y="2458"/>
                </a:cubicBezTo>
                <a:cubicBezTo>
                  <a:pt x="56038" y="2503"/>
                  <a:pt x="56082" y="2521"/>
                  <a:pt x="56127" y="2521"/>
                </a:cubicBezTo>
                <a:cubicBezTo>
                  <a:pt x="56158" y="2521"/>
                  <a:pt x="56189" y="2512"/>
                  <a:pt x="56221" y="2496"/>
                </a:cubicBezTo>
                <a:lnTo>
                  <a:pt x="56334" y="2420"/>
                </a:lnTo>
                <a:lnTo>
                  <a:pt x="56334" y="2383"/>
                </a:lnTo>
                <a:cubicBezTo>
                  <a:pt x="56334" y="2231"/>
                  <a:pt x="56258" y="2156"/>
                  <a:pt x="56183" y="2118"/>
                </a:cubicBezTo>
                <a:cubicBezTo>
                  <a:pt x="56145" y="2080"/>
                  <a:pt x="56145" y="2080"/>
                  <a:pt x="56145" y="2042"/>
                </a:cubicBezTo>
                <a:lnTo>
                  <a:pt x="56032" y="1929"/>
                </a:lnTo>
                <a:cubicBezTo>
                  <a:pt x="55998" y="1918"/>
                  <a:pt x="55965" y="1913"/>
                  <a:pt x="55932" y="1913"/>
                </a:cubicBezTo>
                <a:close/>
                <a:moveTo>
                  <a:pt x="86527" y="2188"/>
                </a:moveTo>
                <a:cubicBezTo>
                  <a:pt x="86300" y="2188"/>
                  <a:pt x="86240" y="2315"/>
                  <a:pt x="86240" y="2383"/>
                </a:cubicBezTo>
                <a:lnTo>
                  <a:pt x="86278" y="2496"/>
                </a:lnTo>
                <a:cubicBezTo>
                  <a:pt x="86331" y="2523"/>
                  <a:pt x="86385" y="2550"/>
                  <a:pt x="86425" y="2550"/>
                </a:cubicBezTo>
                <a:cubicBezTo>
                  <a:pt x="86441" y="2550"/>
                  <a:pt x="86456" y="2545"/>
                  <a:pt x="86467" y="2534"/>
                </a:cubicBezTo>
                <a:cubicBezTo>
                  <a:pt x="86618" y="2534"/>
                  <a:pt x="86694" y="2420"/>
                  <a:pt x="86731" y="2345"/>
                </a:cubicBezTo>
                <a:lnTo>
                  <a:pt x="86618" y="2194"/>
                </a:lnTo>
                <a:cubicBezTo>
                  <a:pt x="86585" y="2190"/>
                  <a:pt x="86555" y="2188"/>
                  <a:pt x="86527" y="2188"/>
                </a:cubicBezTo>
                <a:close/>
                <a:moveTo>
                  <a:pt x="12023" y="2080"/>
                </a:moveTo>
                <a:lnTo>
                  <a:pt x="11872" y="2156"/>
                </a:lnTo>
                <a:cubicBezTo>
                  <a:pt x="11872" y="2156"/>
                  <a:pt x="11872" y="2194"/>
                  <a:pt x="11834" y="2194"/>
                </a:cubicBezTo>
                <a:cubicBezTo>
                  <a:pt x="11797" y="2231"/>
                  <a:pt x="11721" y="2307"/>
                  <a:pt x="11759" y="2496"/>
                </a:cubicBezTo>
                <a:lnTo>
                  <a:pt x="11834" y="2572"/>
                </a:lnTo>
                <a:cubicBezTo>
                  <a:pt x="11868" y="2583"/>
                  <a:pt x="11901" y="2587"/>
                  <a:pt x="11933" y="2587"/>
                </a:cubicBezTo>
                <a:cubicBezTo>
                  <a:pt x="12011" y="2587"/>
                  <a:pt x="12083" y="2561"/>
                  <a:pt x="12137" y="2534"/>
                </a:cubicBezTo>
                <a:cubicBezTo>
                  <a:pt x="12212" y="2496"/>
                  <a:pt x="12250" y="2420"/>
                  <a:pt x="12250" y="2307"/>
                </a:cubicBezTo>
                <a:cubicBezTo>
                  <a:pt x="12250" y="2194"/>
                  <a:pt x="12175" y="2080"/>
                  <a:pt x="12023" y="2080"/>
                </a:cubicBezTo>
                <a:close/>
                <a:moveTo>
                  <a:pt x="1021" y="2269"/>
                </a:moveTo>
                <a:lnTo>
                  <a:pt x="908" y="2420"/>
                </a:lnTo>
                <a:cubicBezTo>
                  <a:pt x="908" y="2572"/>
                  <a:pt x="1059" y="2647"/>
                  <a:pt x="1135" y="2685"/>
                </a:cubicBezTo>
                <a:lnTo>
                  <a:pt x="1173" y="2723"/>
                </a:lnTo>
                <a:lnTo>
                  <a:pt x="1362" y="2609"/>
                </a:lnTo>
                <a:cubicBezTo>
                  <a:pt x="1362" y="2609"/>
                  <a:pt x="1362" y="2572"/>
                  <a:pt x="1362" y="2534"/>
                </a:cubicBezTo>
                <a:cubicBezTo>
                  <a:pt x="1362" y="2458"/>
                  <a:pt x="1324" y="2383"/>
                  <a:pt x="1286" y="2345"/>
                </a:cubicBezTo>
                <a:cubicBezTo>
                  <a:pt x="1210" y="2307"/>
                  <a:pt x="1135" y="2269"/>
                  <a:pt x="1021" y="2269"/>
                </a:cubicBezTo>
                <a:close/>
                <a:moveTo>
                  <a:pt x="31872" y="2269"/>
                </a:moveTo>
                <a:lnTo>
                  <a:pt x="31759" y="2383"/>
                </a:lnTo>
                <a:cubicBezTo>
                  <a:pt x="31721" y="2420"/>
                  <a:pt x="31608" y="2496"/>
                  <a:pt x="31646" y="2647"/>
                </a:cubicBezTo>
                <a:lnTo>
                  <a:pt x="31797" y="2723"/>
                </a:lnTo>
                <a:cubicBezTo>
                  <a:pt x="31835" y="2723"/>
                  <a:pt x="31835" y="2723"/>
                  <a:pt x="31872" y="2761"/>
                </a:cubicBezTo>
                <a:lnTo>
                  <a:pt x="32099" y="2609"/>
                </a:lnTo>
                <a:cubicBezTo>
                  <a:pt x="32099" y="2609"/>
                  <a:pt x="32099" y="2572"/>
                  <a:pt x="32099" y="2572"/>
                </a:cubicBezTo>
                <a:cubicBezTo>
                  <a:pt x="32099" y="2534"/>
                  <a:pt x="32099" y="2496"/>
                  <a:pt x="32099" y="2458"/>
                </a:cubicBezTo>
                <a:cubicBezTo>
                  <a:pt x="32099" y="2420"/>
                  <a:pt x="32099" y="2345"/>
                  <a:pt x="32024" y="2307"/>
                </a:cubicBezTo>
                <a:cubicBezTo>
                  <a:pt x="32024" y="2307"/>
                  <a:pt x="31948" y="2269"/>
                  <a:pt x="31872" y="2269"/>
                </a:cubicBezTo>
                <a:close/>
                <a:moveTo>
                  <a:pt x="50436" y="2231"/>
                </a:moveTo>
                <a:lnTo>
                  <a:pt x="50323" y="2345"/>
                </a:lnTo>
                <a:cubicBezTo>
                  <a:pt x="50323" y="2383"/>
                  <a:pt x="50323" y="2420"/>
                  <a:pt x="50323" y="2458"/>
                </a:cubicBezTo>
                <a:cubicBezTo>
                  <a:pt x="50323" y="2534"/>
                  <a:pt x="50323" y="2572"/>
                  <a:pt x="50285" y="2572"/>
                </a:cubicBezTo>
                <a:lnTo>
                  <a:pt x="50360" y="2761"/>
                </a:lnTo>
                <a:cubicBezTo>
                  <a:pt x="50394" y="2772"/>
                  <a:pt x="50424" y="2776"/>
                  <a:pt x="50451" y="2776"/>
                </a:cubicBezTo>
                <a:cubicBezTo>
                  <a:pt x="50518" y="2776"/>
                  <a:pt x="50572" y="2750"/>
                  <a:pt x="50625" y="2723"/>
                </a:cubicBezTo>
                <a:cubicBezTo>
                  <a:pt x="50738" y="2647"/>
                  <a:pt x="50776" y="2572"/>
                  <a:pt x="50776" y="2458"/>
                </a:cubicBezTo>
                <a:cubicBezTo>
                  <a:pt x="50776" y="2383"/>
                  <a:pt x="50738" y="2345"/>
                  <a:pt x="50701" y="2307"/>
                </a:cubicBezTo>
                <a:cubicBezTo>
                  <a:pt x="50663" y="2269"/>
                  <a:pt x="50587" y="2231"/>
                  <a:pt x="50436" y="2231"/>
                </a:cubicBezTo>
                <a:close/>
                <a:moveTo>
                  <a:pt x="44387" y="2383"/>
                </a:moveTo>
                <a:cubicBezTo>
                  <a:pt x="44273" y="2383"/>
                  <a:pt x="44084" y="2458"/>
                  <a:pt x="44009" y="2496"/>
                </a:cubicBezTo>
                <a:cubicBezTo>
                  <a:pt x="43971" y="2534"/>
                  <a:pt x="43971" y="2609"/>
                  <a:pt x="43971" y="2609"/>
                </a:cubicBezTo>
                <a:cubicBezTo>
                  <a:pt x="43971" y="2647"/>
                  <a:pt x="43971" y="2723"/>
                  <a:pt x="44084" y="2761"/>
                </a:cubicBezTo>
                <a:lnTo>
                  <a:pt x="44122" y="2761"/>
                </a:lnTo>
                <a:cubicBezTo>
                  <a:pt x="44184" y="2822"/>
                  <a:pt x="44271" y="2884"/>
                  <a:pt x="44383" y="2884"/>
                </a:cubicBezTo>
                <a:cubicBezTo>
                  <a:pt x="44408" y="2884"/>
                  <a:pt x="44435" y="2881"/>
                  <a:pt x="44462" y="2874"/>
                </a:cubicBezTo>
                <a:cubicBezTo>
                  <a:pt x="44500" y="2874"/>
                  <a:pt x="44576" y="2836"/>
                  <a:pt x="44614" y="2761"/>
                </a:cubicBezTo>
                <a:lnTo>
                  <a:pt x="44500" y="2609"/>
                </a:lnTo>
                <a:cubicBezTo>
                  <a:pt x="44538" y="2609"/>
                  <a:pt x="44576" y="2609"/>
                  <a:pt x="44576" y="2647"/>
                </a:cubicBezTo>
                <a:cubicBezTo>
                  <a:pt x="44576" y="2609"/>
                  <a:pt x="44576" y="2609"/>
                  <a:pt x="44538" y="2572"/>
                </a:cubicBezTo>
                <a:cubicBezTo>
                  <a:pt x="44538" y="2534"/>
                  <a:pt x="44538" y="2420"/>
                  <a:pt x="44425" y="2383"/>
                </a:cubicBezTo>
                <a:close/>
                <a:moveTo>
                  <a:pt x="38068" y="2468"/>
                </a:moveTo>
                <a:cubicBezTo>
                  <a:pt x="38035" y="2468"/>
                  <a:pt x="37997" y="2477"/>
                  <a:pt x="37959" y="2496"/>
                </a:cubicBezTo>
                <a:lnTo>
                  <a:pt x="37846" y="2609"/>
                </a:lnTo>
                <a:cubicBezTo>
                  <a:pt x="37846" y="2685"/>
                  <a:pt x="37884" y="2836"/>
                  <a:pt x="38035" y="2912"/>
                </a:cubicBezTo>
                <a:lnTo>
                  <a:pt x="38224" y="2799"/>
                </a:lnTo>
                <a:cubicBezTo>
                  <a:pt x="38224" y="2761"/>
                  <a:pt x="38224" y="2761"/>
                  <a:pt x="38224" y="2723"/>
                </a:cubicBezTo>
                <a:cubicBezTo>
                  <a:pt x="38262" y="2723"/>
                  <a:pt x="38262" y="2685"/>
                  <a:pt x="38262" y="2685"/>
                </a:cubicBezTo>
                <a:cubicBezTo>
                  <a:pt x="38262" y="2647"/>
                  <a:pt x="38262" y="2572"/>
                  <a:pt x="38149" y="2496"/>
                </a:cubicBezTo>
                <a:cubicBezTo>
                  <a:pt x="38130" y="2477"/>
                  <a:pt x="38101" y="2468"/>
                  <a:pt x="38068" y="2468"/>
                </a:cubicBezTo>
                <a:close/>
                <a:moveTo>
                  <a:pt x="47676" y="2383"/>
                </a:moveTo>
                <a:lnTo>
                  <a:pt x="47563" y="2496"/>
                </a:lnTo>
                <a:lnTo>
                  <a:pt x="47563" y="2799"/>
                </a:lnTo>
                <a:lnTo>
                  <a:pt x="47676" y="2912"/>
                </a:lnTo>
                <a:cubicBezTo>
                  <a:pt x="47827" y="2912"/>
                  <a:pt x="47941" y="2912"/>
                  <a:pt x="48016" y="2836"/>
                </a:cubicBezTo>
                <a:cubicBezTo>
                  <a:pt x="48092" y="2799"/>
                  <a:pt x="48092" y="2723"/>
                  <a:pt x="48092" y="2647"/>
                </a:cubicBezTo>
                <a:cubicBezTo>
                  <a:pt x="48092" y="2572"/>
                  <a:pt x="48092" y="2496"/>
                  <a:pt x="48054" y="2458"/>
                </a:cubicBezTo>
                <a:lnTo>
                  <a:pt x="47941" y="2383"/>
                </a:lnTo>
                <a:close/>
                <a:moveTo>
                  <a:pt x="14141" y="2799"/>
                </a:moveTo>
                <a:cubicBezTo>
                  <a:pt x="14027" y="2799"/>
                  <a:pt x="13914" y="2874"/>
                  <a:pt x="13914" y="2988"/>
                </a:cubicBezTo>
                <a:lnTo>
                  <a:pt x="14065" y="2988"/>
                </a:lnTo>
                <a:cubicBezTo>
                  <a:pt x="14065" y="2988"/>
                  <a:pt x="14065" y="2988"/>
                  <a:pt x="14065" y="3025"/>
                </a:cubicBezTo>
                <a:lnTo>
                  <a:pt x="14254" y="3025"/>
                </a:lnTo>
                <a:cubicBezTo>
                  <a:pt x="14254" y="2988"/>
                  <a:pt x="14254" y="2988"/>
                  <a:pt x="14254" y="2988"/>
                </a:cubicBezTo>
                <a:lnTo>
                  <a:pt x="14405" y="2988"/>
                </a:lnTo>
                <a:cubicBezTo>
                  <a:pt x="14405" y="2912"/>
                  <a:pt x="14368" y="2874"/>
                  <a:pt x="14330" y="2836"/>
                </a:cubicBezTo>
                <a:cubicBezTo>
                  <a:pt x="14292" y="2799"/>
                  <a:pt x="14216" y="2799"/>
                  <a:pt x="14141" y="2799"/>
                </a:cubicBezTo>
                <a:close/>
                <a:moveTo>
                  <a:pt x="83800" y="2529"/>
                </a:moveTo>
                <a:cubicBezTo>
                  <a:pt x="83618" y="2529"/>
                  <a:pt x="83552" y="2688"/>
                  <a:pt x="83518" y="2723"/>
                </a:cubicBezTo>
                <a:cubicBezTo>
                  <a:pt x="83518" y="2761"/>
                  <a:pt x="83518" y="2799"/>
                  <a:pt x="83480" y="2799"/>
                </a:cubicBezTo>
                <a:lnTo>
                  <a:pt x="83555" y="2988"/>
                </a:lnTo>
                <a:lnTo>
                  <a:pt x="83593" y="2988"/>
                </a:lnTo>
                <a:cubicBezTo>
                  <a:pt x="83622" y="3016"/>
                  <a:pt x="83694" y="3089"/>
                  <a:pt x="83810" y="3089"/>
                </a:cubicBezTo>
                <a:cubicBezTo>
                  <a:pt x="83847" y="3089"/>
                  <a:pt x="83888" y="3081"/>
                  <a:pt x="83934" y="3063"/>
                </a:cubicBezTo>
                <a:lnTo>
                  <a:pt x="84047" y="2988"/>
                </a:lnTo>
                <a:cubicBezTo>
                  <a:pt x="84047" y="2950"/>
                  <a:pt x="84047" y="2912"/>
                  <a:pt x="84047" y="2912"/>
                </a:cubicBezTo>
                <a:cubicBezTo>
                  <a:pt x="84047" y="2836"/>
                  <a:pt x="84009" y="2761"/>
                  <a:pt x="84009" y="2723"/>
                </a:cubicBezTo>
                <a:cubicBezTo>
                  <a:pt x="83971" y="2685"/>
                  <a:pt x="83971" y="2685"/>
                  <a:pt x="83971" y="2647"/>
                </a:cubicBezTo>
                <a:lnTo>
                  <a:pt x="83858" y="2534"/>
                </a:lnTo>
                <a:cubicBezTo>
                  <a:pt x="83837" y="2530"/>
                  <a:pt x="83818" y="2529"/>
                  <a:pt x="83800" y="2529"/>
                </a:cubicBezTo>
                <a:close/>
                <a:moveTo>
                  <a:pt x="61816" y="2761"/>
                </a:moveTo>
                <a:cubicBezTo>
                  <a:pt x="61589" y="2761"/>
                  <a:pt x="61514" y="2836"/>
                  <a:pt x="61514" y="2988"/>
                </a:cubicBezTo>
                <a:lnTo>
                  <a:pt x="61665" y="3101"/>
                </a:lnTo>
                <a:lnTo>
                  <a:pt x="61778" y="3101"/>
                </a:lnTo>
                <a:lnTo>
                  <a:pt x="61930" y="2988"/>
                </a:lnTo>
                <a:cubicBezTo>
                  <a:pt x="61930" y="2950"/>
                  <a:pt x="61967" y="2950"/>
                  <a:pt x="61967" y="2874"/>
                </a:cubicBezTo>
                <a:lnTo>
                  <a:pt x="61816" y="2761"/>
                </a:lnTo>
                <a:close/>
                <a:moveTo>
                  <a:pt x="79822" y="2480"/>
                </a:moveTo>
                <a:cubicBezTo>
                  <a:pt x="79768" y="2480"/>
                  <a:pt x="79715" y="2507"/>
                  <a:pt x="79661" y="2534"/>
                </a:cubicBezTo>
                <a:cubicBezTo>
                  <a:pt x="79548" y="2609"/>
                  <a:pt x="79472" y="2723"/>
                  <a:pt x="79472" y="2836"/>
                </a:cubicBezTo>
                <a:cubicBezTo>
                  <a:pt x="79472" y="2988"/>
                  <a:pt x="79586" y="3063"/>
                  <a:pt x="79737" y="3101"/>
                </a:cubicBezTo>
                <a:lnTo>
                  <a:pt x="79813" y="3063"/>
                </a:lnTo>
                <a:cubicBezTo>
                  <a:pt x="79926" y="2988"/>
                  <a:pt x="79964" y="2874"/>
                  <a:pt x="79964" y="2799"/>
                </a:cubicBezTo>
                <a:cubicBezTo>
                  <a:pt x="79964" y="2761"/>
                  <a:pt x="79964" y="2685"/>
                  <a:pt x="79964" y="2685"/>
                </a:cubicBezTo>
                <a:lnTo>
                  <a:pt x="79888" y="2496"/>
                </a:lnTo>
                <a:cubicBezTo>
                  <a:pt x="79866" y="2485"/>
                  <a:pt x="79844" y="2480"/>
                  <a:pt x="79822" y="2480"/>
                </a:cubicBezTo>
                <a:close/>
                <a:moveTo>
                  <a:pt x="68735" y="2912"/>
                </a:moveTo>
                <a:cubicBezTo>
                  <a:pt x="68697" y="2912"/>
                  <a:pt x="68584" y="2912"/>
                  <a:pt x="68508" y="3101"/>
                </a:cubicBezTo>
                <a:lnTo>
                  <a:pt x="68584" y="3214"/>
                </a:lnTo>
                <a:cubicBezTo>
                  <a:pt x="68610" y="3240"/>
                  <a:pt x="68672" y="3285"/>
                  <a:pt x="68745" y="3285"/>
                </a:cubicBezTo>
                <a:cubicBezTo>
                  <a:pt x="68778" y="3285"/>
                  <a:pt x="68813" y="3276"/>
                  <a:pt x="68848" y="3252"/>
                </a:cubicBezTo>
                <a:cubicBezTo>
                  <a:pt x="68886" y="3252"/>
                  <a:pt x="68924" y="3177"/>
                  <a:pt x="68924" y="3139"/>
                </a:cubicBezTo>
                <a:cubicBezTo>
                  <a:pt x="68924" y="3025"/>
                  <a:pt x="68848" y="2912"/>
                  <a:pt x="68735" y="2912"/>
                </a:cubicBezTo>
                <a:close/>
                <a:moveTo>
                  <a:pt x="54642" y="2794"/>
                </a:moveTo>
                <a:cubicBezTo>
                  <a:pt x="54431" y="2794"/>
                  <a:pt x="54368" y="2956"/>
                  <a:pt x="54368" y="3025"/>
                </a:cubicBezTo>
                <a:cubicBezTo>
                  <a:pt x="54368" y="3063"/>
                  <a:pt x="54330" y="3101"/>
                  <a:pt x="54330" y="3101"/>
                </a:cubicBezTo>
                <a:lnTo>
                  <a:pt x="54330" y="3252"/>
                </a:lnTo>
                <a:cubicBezTo>
                  <a:pt x="54444" y="3328"/>
                  <a:pt x="54519" y="3366"/>
                  <a:pt x="54595" y="3366"/>
                </a:cubicBezTo>
                <a:lnTo>
                  <a:pt x="54670" y="3366"/>
                </a:lnTo>
                <a:lnTo>
                  <a:pt x="54859" y="3290"/>
                </a:lnTo>
                <a:cubicBezTo>
                  <a:pt x="54897" y="3252"/>
                  <a:pt x="54897" y="3214"/>
                  <a:pt x="54897" y="3177"/>
                </a:cubicBezTo>
                <a:cubicBezTo>
                  <a:pt x="54897" y="3101"/>
                  <a:pt x="54859" y="3063"/>
                  <a:pt x="54822" y="2988"/>
                </a:cubicBezTo>
                <a:cubicBezTo>
                  <a:pt x="54822" y="2950"/>
                  <a:pt x="54822" y="2950"/>
                  <a:pt x="54822" y="2912"/>
                </a:cubicBezTo>
                <a:lnTo>
                  <a:pt x="54708" y="2799"/>
                </a:lnTo>
                <a:cubicBezTo>
                  <a:pt x="54685" y="2795"/>
                  <a:pt x="54662" y="2794"/>
                  <a:pt x="54642" y="2794"/>
                </a:cubicBezTo>
                <a:close/>
                <a:moveTo>
                  <a:pt x="23744" y="2988"/>
                </a:moveTo>
                <a:lnTo>
                  <a:pt x="23630" y="3177"/>
                </a:lnTo>
                <a:cubicBezTo>
                  <a:pt x="23630" y="3177"/>
                  <a:pt x="23630" y="3214"/>
                  <a:pt x="23630" y="3214"/>
                </a:cubicBezTo>
                <a:cubicBezTo>
                  <a:pt x="23593" y="3252"/>
                  <a:pt x="23555" y="3290"/>
                  <a:pt x="23555" y="3328"/>
                </a:cubicBezTo>
                <a:cubicBezTo>
                  <a:pt x="23555" y="3366"/>
                  <a:pt x="23593" y="3441"/>
                  <a:pt x="23706" y="3479"/>
                </a:cubicBezTo>
                <a:lnTo>
                  <a:pt x="23857" y="3441"/>
                </a:lnTo>
                <a:lnTo>
                  <a:pt x="23933" y="3441"/>
                </a:lnTo>
                <a:cubicBezTo>
                  <a:pt x="24008" y="3403"/>
                  <a:pt x="24160" y="3366"/>
                  <a:pt x="24160" y="3214"/>
                </a:cubicBezTo>
                <a:cubicBezTo>
                  <a:pt x="24160" y="3177"/>
                  <a:pt x="24160" y="3139"/>
                  <a:pt x="24122" y="3101"/>
                </a:cubicBezTo>
                <a:lnTo>
                  <a:pt x="24008" y="2988"/>
                </a:lnTo>
                <a:close/>
                <a:moveTo>
                  <a:pt x="46769" y="3063"/>
                </a:moveTo>
                <a:lnTo>
                  <a:pt x="46617" y="3101"/>
                </a:lnTo>
                <a:cubicBezTo>
                  <a:pt x="46542" y="3177"/>
                  <a:pt x="46466" y="3252"/>
                  <a:pt x="46466" y="3366"/>
                </a:cubicBezTo>
                <a:cubicBezTo>
                  <a:pt x="46466" y="3403"/>
                  <a:pt x="46504" y="3517"/>
                  <a:pt x="46693" y="3555"/>
                </a:cubicBezTo>
                <a:lnTo>
                  <a:pt x="46844" y="3479"/>
                </a:lnTo>
                <a:lnTo>
                  <a:pt x="46806" y="3479"/>
                </a:lnTo>
                <a:lnTo>
                  <a:pt x="46996" y="3366"/>
                </a:lnTo>
                <a:cubicBezTo>
                  <a:pt x="46958" y="3214"/>
                  <a:pt x="46882" y="3101"/>
                  <a:pt x="46769" y="3063"/>
                </a:cubicBezTo>
                <a:close/>
                <a:moveTo>
                  <a:pt x="75162" y="3214"/>
                </a:moveTo>
                <a:lnTo>
                  <a:pt x="75011" y="3328"/>
                </a:lnTo>
                <a:lnTo>
                  <a:pt x="75011" y="3479"/>
                </a:lnTo>
                <a:lnTo>
                  <a:pt x="75162" y="3592"/>
                </a:lnTo>
                <a:lnTo>
                  <a:pt x="75351" y="3592"/>
                </a:lnTo>
                <a:lnTo>
                  <a:pt x="75465" y="3479"/>
                </a:lnTo>
                <a:lnTo>
                  <a:pt x="75465" y="3328"/>
                </a:lnTo>
                <a:lnTo>
                  <a:pt x="75351" y="3214"/>
                </a:lnTo>
                <a:close/>
                <a:moveTo>
                  <a:pt x="51797" y="3479"/>
                </a:moveTo>
                <a:cubicBezTo>
                  <a:pt x="51663" y="3546"/>
                  <a:pt x="51740" y="3626"/>
                  <a:pt x="51818" y="3626"/>
                </a:cubicBezTo>
                <a:cubicBezTo>
                  <a:pt x="51872" y="3626"/>
                  <a:pt x="51926" y="3587"/>
                  <a:pt x="51910" y="3479"/>
                </a:cubicBezTo>
                <a:close/>
                <a:moveTo>
                  <a:pt x="63930" y="3245"/>
                </a:moveTo>
                <a:cubicBezTo>
                  <a:pt x="63908" y="3245"/>
                  <a:pt x="63884" y="3247"/>
                  <a:pt x="63858" y="3252"/>
                </a:cubicBezTo>
                <a:lnTo>
                  <a:pt x="63782" y="3290"/>
                </a:lnTo>
                <a:cubicBezTo>
                  <a:pt x="63706" y="3366"/>
                  <a:pt x="63706" y="3441"/>
                  <a:pt x="63706" y="3479"/>
                </a:cubicBezTo>
                <a:cubicBezTo>
                  <a:pt x="63706" y="3592"/>
                  <a:pt x="63858" y="3706"/>
                  <a:pt x="63971" y="3744"/>
                </a:cubicBezTo>
                <a:lnTo>
                  <a:pt x="64160" y="3630"/>
                </a:lnTo>
                <a:cubicBezTo>
                  <a:pt x="64198" y="3630"/>
                  <a:pt x="64236" y="3592"/>
                  <a:pt x="64274" y="3517"/>
                </a:cubicBezTo>
                <a:lnTo>
                  <a:pt x="64160" y="3366"/>
                </a:lnTo>
                <a:cubicBezTo>
                  <a:pt x="64128" y="3333"/>
                  <a:pt x="64067" y="3245"/>
                  <a:pt x="63930" y="3245"/>
                </a:cubicBezTo>
                <a:close/>
                <a:moveTo>
                  <a:pt x="87412" y="3517"/>
                </a:moveTo>
                <a:cubicBezTo>
                  <a:pt x="87298" y="3517"/>
                  <a:pt x="87223" y="3517"/>
                  <a:pt x="87147" y="3592"/>
                </a:cubicBezTo>
                <a:cubicBezTo>
                  <a:pt x="87109" y="3630"/>
                  <a:pt x="87072" y="3668"/>
                  <a:pt x="87072" y="3782"/>
                </a:cubicBezTo>
                <a:lnTo>
                  <a:pt x="87072" y="3819"/>
                </a:lnTo>
                <a:lnTo>
                  <a:pt x="87223" y="3895"/>
                </a:lnTo>
                <a:lnTo>
                  <a:pt x="87412" y="3895"/>
                </a:lnTo>
                <a:lnTo>
                  <a:pt x="87525" y="3782"/>
                </a:lnTo>
                <a:lnTo>
                  <a:pt x="87525" y="3630"/>
                </a:lnTo>
                <a:lnTo>
                  <a:pt x="87412" y="3517"/>
                </a:lnTo>
                <a:close/>
                <a:moveTo>
                  <a:pt x="26201" y="3366"/>
                </a:moveTo>
                <a:lnTo>
                  <a:pt x="26088" y="3479"/>
                </a:lnTo>
                <a:lnTo>
                  <a:pt x="26088" y="3782"/>
                </a:lnTo>
                <a:lnTo>
                  <a:pt x="26201" y="3895"/>
                </a:lnTo>
                <a:cubicBezTo>
                  <a:pt x="26223" y="3906"/>
                  <a:pt x="26249" y="3911"/>
                  <a:pt x="26275" y="3911"/>
                </a:cubicBezTo>
                <a:cubicBezTo>
                  <a:pt x="26337" y="3911"/>
                  <a:pt x="26401" y="3884"/>
                  <a:pt x="26428" y="3857"/>
                </a:cubicBezTo>
                <a:cubicBezTo>
                  <a:pt x="26504" y="3819"/>
                  <a:pt x="26542" y="3744"/>
                  <a:pt x="26542" y="3630"/>
                </a:cubicBezTo>
                <a:cubicBezTo>
                  <a:pt x="26542" y="3555"/>
                  <a:pt x="26504" y="3441"/>
                  <a:pt x="26428" y="3403"/>
                </a:cubicBezTo>
                <a:cubicBezTo>
                  <a:pt x="26390" y="3366"/>
                  <a:pt x="26277" y="3366"/>
                  <a:pt x="26201" y="3366"/>
                </a:cubicBezTo>
                <a:close/>
                <a:moveTo>
                  <a:pt x="15615" y="3441"/>
                </a:moveTo>
                <a:cubicBezTo>
                  <a:pt x="15540" y="3441"/>
                  <a:pt x="15502" y="3441"/>
                  <a:pt x="15426" y="3479"/>
                </a:cubicBezTo>
                <a:cubicBezTo>
                  <a:pt x="15388" y="3517"/>
                  <a:pt x="15351" y="3592"/>
                  <a:pt x="15351" y="3668"/>
                </a:cubicBezTo>
                <a:lnTo>
                  <a:pt x="15502" y="3668"/>
                </a:lnTo>
                <a:cubicBezTo>
                  <a:pt x="15502" y="3668"/>
                  <a:pt x="15502" y="3668"/>
                  <a:pt x="15502" y="3706"/>
                </a:cubicBezTo>
                <a:lnTo>
                  <a:pt x="15729" y="3706"/>
                </a:lnTo>
                <a:cubicBezTo>
                  <a:pt x="15766" y="3668"/>
                  <a:pt x="15729" y="3668"/>
                  <a:pt x="15729" y="3668"/>
                </a:cubicBezTo>
                <a:lnTo>
                  <a:pt x="15842" y="3668"/>
                </a:lnTo>
                <a:cubicBezTo>
                  <a:pt x="15804" y="3706"/>
                  <a:pt x="15804" y="3744"/>
                  <a:pt x="15804" y="3782"/>
                </a:cubicBezTo>
                <a:lnTo>
                  <a:pt x="15955" y="3895"/>
                </a:lnTo>
                <a:cubicBezTo>
                  <a:pt x="15955" y="3895"/>
                  <a:pt x="15955" y="3895"/>
                  <a:pt x="15993" y="3933"/>
                </a:cubicBezTo>
                <a:cubicBezTo>
                  <a:pt x="16031" y="3933"/>
                  <a:pt x="16069" y="3971"/>
                  <a:pt x="16182" y="3971"/>
                </a:cubicBezTo>
                <a:lnTo>
                  <a:pt x="16296" y="3895"/>
                </a:lnTo>
                <a:cubicBezTo>
                  <a:pt x="16334" y="3857"/>
                  <a:pt x="16371" y="3744"/>
                  <a:pt x="16371" y="3668"/>
                </a:cubicBezTo>
                <a:cubicBezTo>
                  <a:pt x="16371" y="3630"/>
                  <a:pt x="16371" y="3592"/>
                  <a:pt x="16371" y="3555"/>
                </a:cubicBezTo>
                <a:lnTo>
                  <a:pt x="16258" y="3479"/>
                </a:lnTo>
                <a:cubicBezTo>
                  <a:pt x="16217" y="3469"/>
                  <a:pt x="16180" y="3464"/>
                  <a:pt x="16144" y="3464"/>
                </a:cubicBezTo>
                <a:cubicBezTo>
                  <a:pt x="16049" y="3464"/>
                  <a:pt x="15973" y="3499"/>
                  <a:pt x="15918" y="3555"/>
                </a:cubicBezTo>
                <a:cubicBezTo>
                  <a:pt x="15918" y="3555"/>
                  <a:pt x="15880" y="3555"/>
                  <a:pt x="15880" y="3592"/>
                </a:cubicBezTo>
                <a:cubicBezTo>
                  <a:pt x="15842" y="3479"/>
                  <a:pt x="15729" y="3441"/>
                  <a:pt x="15615" y="3441"/>
                </a:cubicBezTo>
                <a:close/>
                <a:moveTo>
                  <a:pt x="79283" y="3555"/>
                </a:moveTo>
                <a:cubicBezTo>
                  <a:pt x="79170" y="3555"/>
                  <a:pt x="79094" y="3592"/>
                  <a:pt x="79056" y="3630"/>
                </a:cubicBezTo>
                <a:cubicBezTo>
                  <a:pt x="79019" y="3668"/>
                  <a:pt x="78981" y="3744"/>
                  <a:pt x="79019" y="3857"/>
                </a:cubicBezTo>
                <a:lnTo>
                  <a:pt x="79132" y="3971"/>
                </a:lnTo>
                <a:lnTo>
                  <a:pt x="79245" y="3971"/>
                </a:lnTo>
                <a:lnTo>
                  <a:pt x="79397" y="3857"/>
                </a:lnTo>
                <a:lnTo>
                  <a:pt x="79397" y="3706"/>
                </a:lnTo>
                <a:lnTo>
                  <a:pt x="79283" y="3555"/>
                </a:lnTo>
                <a:close/>
                <a:moveTo>
                  <a:pt x="89718" y="3555"/>
                </a:moveTo>
                <a:cubicBezTo>
                  <a:pt x="89642" y="3555"/>
                  <a:pt x="89567" y="3555"/>
                  <a:pt x="89491" y="3630"/>
                </a:cubicBezTo>
                <a:cubicBezTo>
                  <a:pt x="89416" y="3668"/>
                  <a:pt x="89416" y="3744"/>
                  <a:pt x="89453" y="3819"/>
                </a:cubicBezTo>
                <a:lnTo>
                  <a:pt x="89529" y="3895"/>
                </a:lnTo>
                <a:cubicBezTo>
                  <a:pt x="89529" y="3895"/>
                  <a:pt x="89567" y="3933"/>
                  <a:pt x="89567" y="3933"/>
                </a:cubicBezTo>
                <a:cubicBezTo>
                  <a:pt x="89642" y="3933"/>
                  <a:pt x="89718" y="3971"/>
                  <a:pt x="89832" y="3971"/>
                </a:cubicBezTo>
                <a:lnTo>
                  <a:pt x="89945" y="3857"/>
                </a:lnTo>
                <a:lnTo>
                  <a:pt x="89945" y="3706"/>
                </a:lnTo>
                <a:lnTo>
                  <a:pt x="89794" y="3555"/>
                </a:lnTo>
                <a:cubicBezTo>
                  <a:pt x="89781" y="3567"/>
                  <a:pt x="89773" y="3571"/>
                  <a:pt x="89766" y="3571"/>
                </a:cubicBezTo>
                <a:cubicBezTo>
                  <a:pt x="89752" y="3571"/>
                  <a:pt x="89743" y="3555"/>
                  <a:pt x="89718" y="3555"/>
                </a:cubicBezTo>
                <a:close/>
                <a:moveTo>
                  <a:pt x="85455" y="3592"/>
                </a:moveTo>
                <a:cubicBezTo>
                  <a:pt x="85399" y="3592"/>
                  <a:pt x="85351" y="3611"/>
                  <a:pt x="85332" y="3630"/>
                </a:cubicBezTo>
                <a:lnTo>
                  <a:pt x="85219" y="3630"/>
                </a:lnTo>
                <a:lnTo>
                  <a:pt x="85030" y="3744"/>
                </a:lnTo>
                <a:lnTo>
                  <a:pt x="85030" y="3857"/>
                </a:lnTo>
                <a:lnTo>
                  <a:pt x="85143" y="3971"/>
                </a:lnTo>
                <a:cubicBezTo>
                  <a:pt x="85181" y="3971"/>
                  <a:pt x="85219" y="4008"/>
                  <a:pt x="85257" y="4008"/>
                </a:cubicBezTo>
                <a:lnTo>
                  <a:pt x="85370" y="3933"/>
                </a:lnTo>
                <a:lnTo>
                  <a:pt x="85408" y="3933"/>
                </a:lnTo>
                <a:cubicBezTo>
                  <a:pt x="85521" y="3933"/>
                  <a:pt x="85597" y="3895"/>
                  <a:pt x="85635" y="3819"/>
                </a:cubicBezTo>
                <a:lnTo>
                  <a:pt x="85635" y="3668"/>
                </a:lnTo>
                <a:cubicBezTo>
                  <a:pt x="85578" y="3611"/>
                  <a:pt x="85512" y="3592"/>
                  <a:pt x="85455" y="3592"/>
                </a:cubicBezTo>
                <a:close/>
                <a:moveTo>
                  <a:pt x="3706" y="3744"/>
                </a:moveTo>
                <a:lnTo>
                  <a:pt x="3555" y="3857"/>
                </a:lnTo>
                <a:lnTo>
                  <a:pt x="3555" y="3933"/>
                </a:lnTo>
                <a:lnTo>
                  <a:pt x="3668" y="4084"/>
                </a:lnTo>
                <a:cubicBezTo>
                  <a:pt x="3706" y="4084"/>
                  <a:pt x="3744" y="4122"/>
                  <a:pt x="3781" y="4122"/>
                </a:cubicBezTo>
                <a:lnTo>
                  <a:pt x="3970" y="4008"/>
                </a:lnTo>
                <a:cubicBezTo>
                  <a:pt x="3970" y="3971"/>
                  <a:pt x="3970" y="3933"/>
                  <a:pt x="4008" y="3895"/>
                </a:cubicBezTo>
                <a:lnTo>
                  <a:pt x="3895" y="3744"/>
                </a:lnTo>
                <a:close/>
                <a:moveTo>
                  <a:pt x="60039" y="3706"/>
                </a:moveTo>
                <a:lnTo>
                  <a:pt x="59850" y="3819"/>
                </a:lnTo>
                <a:cubicBezTo>
                  <a:pt x="59850" y="3819"/>
                  <a:pt x="59850" y="3857"/>
                  <a:pt x="59850" y="3857"/>
                </a:cubicBezTo>
                <a:cubicBezTo>
                  <a:pt x="59850" y="3895"/>
                  <a:pt x="59850" y="3895"/>
                  <a:pt x="59850" y="3933"/>
                </a:cubicBezTo>
                <a:cubicBezTo>
                  <a:pt x="59850" y="3971"/>
                  <a:pt x="59850" y="4046"/>
                  <a:pt x="59926" y="4084"/>
                </a:cubicBezTo>
                <a:cubicBezTo>
                  <a:pt x="59964" y="4122"/>
                  <a:pt x="60039" y="4122"/>
                  <a:pt x="60153" y="4122"/>
                </a:cubicBezTo>
                <a:lnTo>
                  <a:pt x="60228" y="4008"/>
                </a:lnTo>
                <a:cubicBezTo>
                  <a:pt x="60228" y="3857"/>
                  <a:pt x="60153" y="3744"/>
                  <a:pt x="60039" y="3706"/>
                </a:cubicBezTo>
                <a:close/>
                <a:moveTo>
                  <a:pt x="33385" y="3933"/>
                </a:moveTo>
                <a:cubicBezTo>
                  <a:pt x="33196" y="3933"/>
                  <a:pt x="33082" y="4046"/>
                  <a:pt x="33082" y="4160"/>
                </a:cubicBezTo>
                <a:lnTo>
                  <a:pt x="33234" y="4160"/>
                </a:lnTo>
                <a:cubicBezTo>
                  <a:pt x="33234" y="4197"/>
                  <a:pt x="33234" y="4197"/>
                  <a:pt x="33234" y="4197"/>
                </a:cubicBezTo>
                <a:lnTo>
                  <a:pt x="33536" y="4197"/>
                </a:lnTo>
                <a:cubicBezTo>
                  <a:pt x="33536" y="4197"/>
                  <a:pt x="33498" y="4197"/>
                  <a:pt x="33498" y="4160"/>
                </a:cubicBezTo>
                <a:lnTo>
                  <a:pt x="33649" y="4160"/>
                </a:lnTo>
                <a:cubicBezTo>
                  <a:pt x="33649" y="4084"/>
                  <a:pt x="33649" y="4046"/>
                  <a:pt x="33574" y="3971"/>
                </a:cubicBezTo>
                <a:cubicBezTo>
                  <a:pt x="33498" y="3971"/>
                  <a:pt x="33460" y="3933"/>
                  <a:pt x="33385" y="3933"/>
                </a:cubicBezTo>
                <a:close/>
                <a:moveTo>
                  <a:pt x="57960" y="3753"/>
                </a:moveTo>
                <a:cubicBezTo>
                  <a:pt x="57922" y="3753"/>
                  <a:pt x="57884" y="3763"/>
                  <a:pt x="57846" y="3782"/>
                </a:cubicBezTo>
                <a:cubicBezTo>
                  <a:pt x="57771" y="3819"/>
                  <a:pt x="57733" y="3895"/>
                  <a:pt x="57733" y="4008"/>
                </a:cubicBezTo>
                <a:cubicBezTo>
                  <a:pt x="57733" y="4046"/>
                  <a:pt x="57733" y="4122"/>
                  <a:pt x="57808" y="4197"/>
                </a:cubicBezTo>
                <a:cubicBezTo>
                  <a:pt x="57846" y="4197"/>
                  <a:pt x="57884" y="4235"/>
                  <a:pt x="57960" y="4235"/>
                </a:cubicBezTo>
                <a:lnTo>
                  <a:pt x="58073" y="4122"/>
                </a:lnTo>
                <a:cubicBezTo>
                  <a:pt x="58073" y="4122"/>
                  <a:pt x="58073" y="4122"/>
                  <a:pt x="58073" y="4084"/>
                </a:cubicBezTo>
                <a:cubicBezTo>
                  <a:pt x="58111" y="4046"/>
                  <a:pt x="58149" y="4008"/>
                  <a:pt x="58149" y="3933"/>
                </a:cubicBezTo>
                <a:cubicBezTo>
                  <a:pt x="58149" y="3933"/>
                  <a:pt x="58149" y="3895"/>
                  <a:pt x="58111" y="3857"/>
                </a:cubicBezTo>
                <a:lnTo>
                  <a:pt x="58073" y="3782"/>
                </a:lnTo>
                <a:cubicBezTo>
                  <a:pt x="58035" y="3763"/>
                  <a:pt x="57998" y="3753"/>
                  <a:pt x="57960" y="3753"/>
                </a:cubicBezTo>
                <a:close/>
                <a:moveTo>
                  <a:pt x="7524" y="3895"/>
                </a:moveTo>
                <a:lnTo>
                  <a:pt x="7335" y="3933"/>
                </a:lnTo>
                <a:cubicBezTo>
                  <a:pt x="7297" y="3971"/>
                  <a:pt x="7260" y="4008"/>
                  <a:pt x="7260" y="4084"/>
                </a:cubicBezTo>
                <a:cubicBezTo>
                  <a:pt x="7260" y="4122"/>
                  <a:pt x="7260" y="4122"/>
                  <a:pt x="7297" y="4160"/>
                </a:cubicBezTo>
                <a:cubicBezTo>
                  <a:pt x="7297" y="4160"/>
                  <a:pt x="7297" y="4160"/>
                  <a:pt x="7297" y="4197"/>
                </a:cubicBezTo>
                <a:lnTo>
                  <a:pt x="7411" y="4311"/>
                </a:lnTo>
                <a:cubicBezTo>
                  <a:pt x="7433" y="4322"/>
                  <a:pt x="7461" y="4330"/>
                  <a:pt x="7492" y="4330"/>
                </a:cubicBezTo>
                <a:cubicBezTo>
                  <a:pt x="7568" y="4330"/>
                  <a:pt x="7660" y="4283"/>
                  <a:pt x="7713" y="4122"/>
                </a:cubicBezTo>
                <a:lnTo>
                  <a:pt x="7600" y="3933"/>
                </a:lnTo>
                <a:cubicBezTo>
                  <a:pt x="7562" y="3933"/>
                  <a:pt x="7562" y="3933"/>
                  <a:pt x="7524" y="3895"/>
                </a:cubicBezTo>
                <a:close/>
                <a:moveTo>
                  <a:pt x="4704" y="3994"/>
                </a:moveTo>
                <a:cubicBezTo>
                  <a:pt x="4674" y="3994"/>
                  <a:pt x="4644" y="3998"/>
                  <a:pt x="4613" y="4008"/>
                </a:cubicBezTo>
                <a:cubicBezTo>
                  <a:pt x="4538" y="4046"/>
                  <a:pt x="4462" y="4084"/>
                  <a:pt x="4462" y="4197"/>
                </a:cubicBezTo>
                <a:lnTo>
                  <a:pt x="4500" y="4273"/>
                </a:lnTo>
                <a:cubicBezTo>
                  <a:pt x="4555" y="4328"/>
                  <a:pt x="4631" y="4363"/>
                  <a:pt x="4712" y="4363"/>
                </a:cubicBezTo>
                <a:cubicBezTo>
                  <a:pt x="4741" y="4363"/>
                  <a:pt x="4772" y="4359"/>
                  <a:pt x="4802" y="4349"/>
                </a:cubicBezTo>
                <a:cubicBezTo>
                  <a:pt x="4916" y="4311"/>
                  <a:pt x="4953" y="4273"/>
                  <a:pt x="4991" y="4160"/>
                </a:cubicBezTo>
                <a:lnTo>
                  <a:pt x="4953" y="4084"/>
                </a:lnTo>
                <a:cubicBezTo>
                  <a:pt x="4870" y="4029"/>
                  <a:pt x="4787" y="3994"/>
                  <a:pt x="4704" y="3994"/>
                </a:cubicBezTo>
                <a:close/>
                <a:moveTo>
                  <a:pt x="20795" y="4046"/>
                </a:moveTo>
                <a:cubicBezTo>
                  <a:pt x="20644" y="4046"/>
                  <a:pt x="20568" y="4084"/>
                  <a:pt x="20492" y="4235"/>
                </a:cubicBezTo>
                <a:lnTo>
                  <a:pt x="20606" y="4386"/>
                </a:lnTo>
                <a:cubicBezTo>
                  <a:pt x="20644" y="4386"/>
                  <a:pt x="20681" y="4424"/>
                  <a:pt x="20719" y="4424"/>
                </a:cubicBezTo>
                <a:lnTo>
                  <a:pt x="20908" y="4311"/>
                </a:lnTo>
                <a:cubicBezTo>
                  <a:pt x="20908" y="4311"/>
                  <a:pt x="20946" y="4235"/>
                  <a:pt x="20946" y="4160"/>
                </a:cubicBezTo>
                <a:lnTo>
                  <a:pt x="20946" y="4122"/>
                </a:lnTo>
                <a:lnTo>
                  <a:pt x="20795" y="4046"/>
                </a:lnTo>
                <a:close/>
                <a:moveTo>
                  <a:pt x="9717" y="4046"/>
                </a:moveTo>
                <a:cubicBezTo>
                  <a:pt x="9566" y="4046"/>
                  <a:pt x="9453" y="4122"/>
                  <a:pt x="9377" y="4160"/>
                </a:cubicBezTo>
                <a:cubicBezTo>
                  <a:pt x="9377" y="4197"/>
                  <a:pt x="9339" y="4197"/>
                  <a:pt x="9339" y="4235"/>
                </a:cubicBezTo>
                <a:lnTo>
                  <a:pt x="9339" y="4386"/>
                </a:lnTo>
                <a:cubicBezTo>
                  <a:pt x="9394" y="4442"/>
                  <a:pt x="9490" y="4477"/>
                  <a:pt x="9582" y="4477"/>
                </a:cubicBezTo>
                <a:cubicBezTo>
                  <a:pt x="9616" y="4477"/>
                  <a:pt x="9649" y="4472"/>
                  <a:pt x="9679" y="4462"/>
                </a:cubicBezTo>
                <a:cubicBezTo>
                  <a:pt x="9793" y="4424"/>
                  <a:pt x="9868" y="4311"/>
                  <a:pt x="9868" y="4235"/>
                </a:cubicBezTo>
                <a:cubicBezTo>
                  <a:pt x="9868" y="4197"/>
                  <a:pt x="9868" y="4160"/>
                  <a:pt x="9868" y="4122"/>
                </a:cubicBezTo>
                <a:lnTo>
                  <a:pt x="9717" y="4046"/>
                </a:lnTo>
                <a:close/>
                <a:moveTo>
                  <a:pt x="38564" y="4235"/>
                </a:moveTo>
                <a:lnTo>
                  <a:pt x="38451" y="4349"/>
                </a:lnTo>
                <a:lnTo>
                  <a:pt x="38451" y="4462"/>
                </a:lnTo>
                <a:lnTo>
                  <a:pt x="38564" y="4575"/>
                </a:lnTo>
                <a:cubicBezTo>
                  <a:pt x="38591" y="4602"/>
                  <a:pt x="38637" y="4629"/>
                  <a:pt x="38701" y="4629"/>
                </a:cubicBezTo>
                <a:cubicBezTo>
                  <a:pt x="38728" y="4629"/>
                  <a:pt x="38758" y="4624"/>
                  <a:pt x="38791" y="4613"/>
                </a:cubicBezTo>
                <a:lnTo>
                  <a:pt x="38905" y="4500"/>
                </a:lnTo>
                <a:lnTo>
                  <a:pt x="38905" y="4424"/>
                </a:lnTo>
                <a:lnTo>
                  <a:pt x="38791" y="4273"/>
                </a:lnTo>
                <a:cubicBezTo>
                  <a:pt x="38753" y="4273"/>
                  <a:pt x="38678" y="4235"/>
                  <a:pt x="38564" y="4235"/>
                </a:cubicBezTo>
                <a:close/>
                <a:moveTo>
                  <a:pt x="42118" y="4462"/>
                </a:moveTo>
                <a:lnTo>
                  <a:pt x="41967" y="4500"/>
                </a:lnTo>
                <a:cubicBezTo>
                  <a:pt x="41967" y="4500"/>
                  <a:pt x="41967" y="4500"/>
                  <a:pt x="41929" y="4538"/>
                </a:cubicBezTo>
                <a:cubicBezTo>
                  <a:pt x="41854" y="4575"/>
                  <a:pt x="41778" y="4613"/>
                  <a:pt x="41778" y="4727"/>
                </a:cubicBezTo>
                <a:cubicBezTo>
                  <a:pt x="41778" y="4802"/>
                  <a:pt x="41816" y="4840"/>
                  <a:pt x="41854" y="4916"/>
                </a:cubicBezTo>
                <a:lnTo>
                  <a:pt x="41929" y="4954"/>
                </a:lnTo>
                <a:cubicBezTo>
                  <a:pt x="42005" y="4954"/>
                  <a:pt x="42081" y="4954"/>
                  <a:pt x="42156" y="4916"/>
                </a:cubicBezTo>
                <a:cubicBezTo>
                  <a:pt x="42232" y="4878"/>
                  <a:pt x="42307" y="4765"/>
                  <a:pt x="42307" y="4689"/>
                </a:cubicBezTo>
                <a:cubicBezTo>
                  <a:pt x="42307" y="4575"/>
                  <a:pt x="42232" y="4500"/>
                  <a:pt x="42118" y="4462"/>
                </a:cubicBezTo>
                <a:close/>
                <a:moveTo>
                  <a:pt x="22421" y="4651"/>
                </a:moveTo>
                <a:cubicBezTo>
                  <a:pt x="22345" y="4651"/>
                  <a:pt x="22232" y="4651"/>
                  <a:pt x="22156" y="4689"/>
                </a:cubicBezTo>
                <a:cubicBezTo>
                  <a:pt x="22118" y="4765"/>
                  <a:pt x="22080" y="4840"/>
                  <a:pt x="22118" y="4916"/>
                </a:cubicBezTo>
                <a:lnTo>
                  <a:pt x="22232" y="4991"/>
                </a:lnTo>
                <a:cubicBezTo>
                  <a:pt x="22262" y="4995"/>
                  <a:pt x="22290" y="4996"/>
                  <a:pt x="22316" y="4996"/>
                </a:cubicBezTo>
                <a:cubicBezTo>
                  <a:pt x="22579" y="4996"/>
                  <a:pt x="22613" y="4837"/>
                  <a:pt x="22647" y="4802"/>
                </a:cubicBezTo>
                <a:lnTo>
                  <a:pt x="22496" y="4651"/>
                </a:lnTo>
                <a:close/>
                <a:moveTo>
                  <a:pt x="65521" y="4538"/>
                </a:moveTo>
                <a:lnTo>
                  <a:pt x="65370" y="4689"/>
                </a:lnTo>
                <a:lnTo>
                  <a:pt x="65370" y="4878"/>
                </a:lnTo>
                <a:lnTo>
                  <a:pt x="65483" y="4991"/>
                </a:lnTo>
                <a:cubicBezTo>
                  <a:pt x="65540" y="5010"/>
                  <a:pt x="65587" y="5020"/>
                  <a:pt x="65625" y="5020"/>
                </a:cubicBezTo>
                <a:cubicBezTo>
                  <a:pt x="65663" y="5020"/>
                  <a:pt x="65691" y="5010"/>
                  <a:pt x="65710" y="4991"/>
                </a:cubicBezTo>
                <a:cubicBezTo>
                  <a:pt x="65824" y="4954"/>
                  <a:pt x="65824" y="4840"/>
                  <a:pt x="65862" y="4802"/>
                </a:cubicBezTo>
                <a:cubicBezTo>
                  <a:pt x="65862" y="4765"/>
                  <a:pt x="65862" y="4765"/>
                  <a:pt x="65862" y="4765"/>
                </a:cubicBezTo>
                <a:lnTo>
                  <a:pt x="65748" y="4538"/>
                </a:lnTo>
                <a:close/>
                <a:moveTo>
                  <a:pt x="54746" y="4273"/>
                </a:moveTo>
                <a:cubicBezTo>
                  <a:pt x="54670" y="4273"/>
                  <a:pt x="54481" y="4273"/>
                  <a:pt x="54368" y="4538"/>
                </a:cubicBezTo>
                <a:lnTo>
                  <a:pt x="54368" y="4651"/>
                </a:lnTo>
                <a:lnTo>
                  <a:pt x="54406" y="4651"/>
                </a:lnTo>
                <a:cubicBezTo>
                  <a:pt x="54519" y="4802"/>
                  <a:pt x="54633" y="4954"/>
                  <a:pt x="54859" y="5029"/>
                </a:cubicBezTo>
                <a:lnTo>
                  <a:pt x="55049" y="4991"/>
                </a:lnTo>
                <a:cubicBezTo>
                  <a:pt x="55086" y="4916"/>
                  <a:pt x="55086" y="4840"/>
                  <a:pt x="55086" y="4765"/>
                </a:cubicBezTo>
                <a:cubicBezTo>
                  <a:pt x="55086" y="4575"/>
                  <a:pt x="54935" y="4311"/>
                  <a:pt x="54746" y="4273"/>
                </a:cubicBezTo>
                <a:close/>
                <a:moveTo>
                  <a:pt x="78352" y="4598"/>
                </a:moveTo>
                <a:cubicBezTo>
                  <a:pt x="78326" y="4598"/>
                  <a:pt x="78296" y="4602"/>
                  <a:pt x="78262" y="4613"/>
                </a:cubicBezTo>
                <a:cubicBezTo>
                  <a:pt x="78149" y="4613"/>
                  <a:pt x="78073" y="4727"/>
                  <a:pt x="78073" y="4802"/>
                </a:cubicBezTo>
                <a:cubicBezTo>
                  <a:pt x="78073" y="4916"/>
                  <a:pt x="78111" y="4991"/>
                  <a:pt x="78225" y="5067"/>
                </a:cubicBezTo>
                <a:cubicBezTo>
                  <a:pt x="78262" y="5105"/>
                  <a:pt x="78338" y="5105"/>
                  <a:pt x="78376" y="5105"/>
                </a:cubicBezTo>
                <a:lnTo>
                  <a:pt x="78451" y="5067"/>
                </a:lnTo>
                <a:cubicBezTo>
                  <a:pt x="78527" y="5029"/>
                  <a:pt x="78565" y="4878"/>
                  <a:pt x="78565" y="4802"/>
                </a:cubicBezTo>
                <a:cubicBezTo>
                  <a:pt x="78565" y="4727"/>
                  <a:pt x="78527" y="4651"/>
                  <a:pt x="78489" y="4651"/>
                </a:cubicBezTo>
                <a:cubicBezTo>
                  <a:pt x="78463" y="4624"/>
                  <a:pt x="78417" y="4598"/>
                  <a:pt x="78352" y="4598"/>
                </a:cubicBezTo>
                <a:close/>
                <a:moveTo>
                  <a:pt x="5974" y="4613"/>
                </a:moveTo>
                <a:lnTo>
                  <a:pt x="5861" y="4727"/>
                </a:lnTo>
                <a:lnTo>
                  <a:pt x="5861" y="4840"/>
                </a:lnTo>
                <a:cubicBezTo>
                  <a:pt x="5785" y="4840"/>
                  <a:pt x="5672" y="4878"/>
                  <a:pt x="5672" y="5029"/>
                </a:cubicBezTo>
                <a:lnTo>
                  <a:pt x="5785" y="5143"/>
                </a:lnTo>
                <a:cubicBezTo>
                  <a:pt x="5818" y="5154"/>
                  <a:pt x="5852" y="5158"/>
                  <a:pt x="5883" y="5158"/>
                </a:cubicBezTo>
                <a:cubicBezTo>
                  <a:pt x="5959" y="5158"/>
                  <a:pt x="6023" y="5132"/>
                  <a:pt x="6050" y="5105"/>
                </a:cubicBezTo>
                <a:lnTo>
                  <a:pt x="6125" y="4991"/>
                </a:lnTo>
                <a:lnTo>
                  <a:pt x="6201" y="4991"/>
                </a:lnTo>
                <a:lnTo>
                  <a:pt x="6314" y="4878"/>
                </a:lnTo>
                <a:lnTo>
                  <a:pt x="6314" y="4727"/>
                </a:lnTo>
                <a:lnTo>
                  <a:pt x="6163" y="4613"/>
                </a:lnTo>
                <a:close/>
                <a:moveTo>
                  <a:pt x="82535" y="5067"/>
                </a:moveTo>
                <a:lnTo>
                  <a:pt x="82421" y="5180"/>
                </a:lnTo>
                <a:lnTo>
                  <a:pt x="82421" y="5294"/>
                </a:lnTo>
                <a:lnTo>
                  <a:pt x="82572" y="5407"/>
                </a:lnTo>
                <a:cubicBezTo>
                  <a:pt x="82572" y="5407"/>
                  <a:pt x="82610" y="5445"/>
                  <a:pt x="82648" y="5445"/>
                </a:cubicBezTo>
                <a:lnTo>
                  <a:pt x="82837" y="5294"/>
                </a:lnTo>
                <a:cubicBezTo>
                  <a:pt x="82837" y="5256"/>
                  <a:pt x="82837" y="5143"/>
                  <a:pt x="82762" y="5105"/>
                </a:cubicBezTo>
                <a:cubicBezTo>
                  <a:pt x="82724" y="5067"/>
                  <a:pt x="82648" y="5067"/>
                  <a:pt x="82535" y="5067"/>
                </a:cubicBezTo>
                <a:close/>
                <a:moveTo>
                  <a:pt x="41332" y="5014"/>
                </a:moveTo>
                <a:cubicBezTo>
                  <a:pt x="41292" y="5014"/>
                  <a:pt x="41251" y="5019"/>
                  <a:pt x="41211" y="5029"/>
                </a:cubicBezTo>
                <a:lnTo>
                  <a:pt x="41098" y="5105"/>
                </a:lnTo>
                <a:cubicBezTo>
                  <a:pt x="41098" y="5143"/>
                  <a:pt x="41060" y="5218"/>
                  <a:pt x="41060" y="5256"/>
                </a:cubicBezTo>
                <a:cubicBezTo>
                  <a:pt x="41060" y="5332"/>
                  <a:pt x="41098" y="5483"/>
                  <a:pt x="41400" y="5521"/>
                </a:cubicBezTo>
                <a:lnTo>
                  <a:pt x="41551" y="5407"/>
                </a:lnTo>
                <a:cubicBezTo>
                  <a:pt x="41551" y="5407"/>
                  <a:pt x="41551" y="5445"/>
                  <a:pt x="41551" y="5445"/>
                </a:cubicBezTo>
                <a:cubicBezTo>
                  <a:pt x="41551" y="5445"/>
                  <a:pt x="41665" y="5407"/>
                  <a:pt x="41665" y="5332"/>
                </a:cubicBezTo>
                <a:lnTo>
                  <a:pt x="41627" y="5256"/>
                </a:lnTo>
                <a:lnTo>
                  <a:pt x="41665" y="5256"/>
                </a:lnTo>
                <a:lnTo>
                  <a:pt x="41627" y="5105"/>
                </a:lnTo>
                <a:cubicBezTo>
                  <a:pt x="41544" y="5049"/>
                  <a:pt x="41440" y="5014"/>
                  <a:pt x="41332" y="5014"/>
                </a:cubicBezTo>
                <a:close/>
                <a:moveTo>
                  <a:pt x="64727" y="4689"/>
                </a:moveTo>
                <a:lnTo>
                  <a:pt x="64652" y="4727"/>
                </a:lnTo>
                <a:cubicBezTo>
                  <a:pt x="64538" y="4765"/>
                  <a:pt x="64425" y="4840"/>
                  <a:pt x="64349" y="5029"/>
                </a:cubicBezTo>
                <a:lnTo>
                  <a:pt x="64311" y="5029"/>
                </a:lnTo>
                <a:lnTo>
                  <a:pt x="64198" y="5105"/>
                </a:lnTo>
                <a:cubicBezTo>
                  <a:pt x="64198" y="5105"/>
                  <a:pt x="64198" y="5067"/>
                  <a:pt x="64236" y="5067"/>
                </a:cubicBezTo>
                <a:lnTo>
                  <a:pt x="64085" y="5067"/>
                </a:lnTo>
                <a:lnTo>
                  <a:pt x="63933" y="5180"/>
                </a:lnTo>
                <a:cubicBezTo>
                  <a:pt x="63933" y="5332"/>
                  <a:pt x="63971" y="5407"/>
                  <a:pt x="64047" y="5445"/>
                </a:cubicBezTo>
                <a:cubicBezTo>
                  <a:pt x="64122" y="5521"/>
                  <a:pt x="64198" y="5521"/>
                  <a:pt x="64349" y="5521"/>
                </a:cubicBezTo>
                <a:lnTo>
                  <a:pt x="64425" y="5332"/>
                </a:lnTo>
                <a:cubicBezTo>
                  <a:pt x="64425" y="5332"/>
                  <a:pt x="64425" y="5294"/>
                  <a:pt x="64463" y="5294"/>
                </a:cubicBezTo>
                <a:cubicBezTo>
                  <a:pt x="64535" y="5323"/>
                  <a:pt x="64596" y="5335"/>
                  <a:pt x="64648" y="5335"/>
                </a:cubicBezTo>
                <a:cubicBezTo>
                  <a:pt x="64733" y="5335"/>
                  <a:pt x="64794" y="5303"/>
                  <a:pt x="64841" y="5256"/>
                </a:cubicBezTo>
                <a:cubicBezTo>
                  <a:pt x="64879" y="5218"/>
                  <a:pt x="64879" y="5218"/>
                  <a:pt x="64916" y="5180"/>
                </a:cubicBezTo>
                <a:lnTo>
                  <a:pt x="64992" y="5067"/>
                </a:lnTo>
                <a:cubicBezTo>
                  <a:pt x="64992" y="5029"/>
                  <a:pt x="64992" y="4991"/>
                  <a:pt x="64992" y="4954"/>
                </a:cubicBezTo>
                <a:cubicBezTo>
                  <a:pt x="64992" y="4840"/>
                  <a:pt x="64992" y="4765"/>
                  <a:pt x="64879" y="4689"/>
                </a:cubicBezTo>
                <a:close/>
                <a:moveTo>
                  <a:pt x="77279" y="5067"/>
                </a:moveTo>
                <a:cubicBezTo>
                  <a:pt x="77128" y="5067"/>
                  <a:pt x="77015" y="5143"/>
                  <a:pt x="76977" y="5256"/>
                </a:cubicBezTo>
                <a:lnTo>
                  <a:pt x="77053" y="5369"/>
                </a:lnTo>
                <a:cubicBezTo>
                  <a:pt x="77053" y="5483"/>
                  <a:pt x="77166" y="5558"/>
                  <a:pt x="77242" y="5558"/>
                </a:cubicBezTo>
                <a:lnTo>
                  <a:pt x="77393" y="5445"/>
                </a:lnTo>
                <a:cubicBezTo>
                  <a:pt x="77431" y="5407"/>
                  <a:pt x="77431" y="5407"/>
                  <a:pt x="77431" y="5369"/>
                </a:cubicBezTo>
                <a:cubicBezTo>
                  <a:pt x="77431" y="5332"/>
                  <a:pt x="77468" y="5332"/>
                  <a:pt x="77468" y="5256"/>
                </a:cubicBezTo>
                <a:cubicBezTo>
                  <a:pt x="77468" y="5218"/>
                  <a:pt x="77431" y="5143"/>
                  <a:pt x="77355" y="5105"/>
                </a:cubicBezTo>
                <a:lnTo>
                  <a:pt x="77279" y="5067"/>
                </a:lnTo>
                <a:close/>
                <a:moveTo>
                  <a:pt x="70701" y="5294"/>
                </a:moveTo>
                <a:lnTo>
                  <a:pt x="70550" y="5407"/>
                </a:lnTo>
                <a:lnTo>
                  <a:pt x="70550" y="5483"/>
                </a:lnTo>
                <a:lnTo>
                  <a:pt x="70701" y="5634"/>
                </a:lnTo>
                <a:cubicBezTo>
                  <a:pt x="70739" y="5634"/>
                  <a:pt x="70814" y="5672"/>
                  <a:pt x="70928" y="5672"/>
                </a:cubicBezTo>
                <a:lnTo>
                  <a:pt x="71041" y="5558"/>
                </a:lnTo>
                <a:lnTo>
                  <a:pt x="71041" y="5407"/>
                </a:lnTo>
                <a:lnTo>
                  <a:pt x="70890" y="5294"/>
                </a:lnTo>
                <a:close/>
                <a:moveTo>
                  <a:pt x="86940" y="5479"/>
                </a:moveTo>
                <a:cubicBezTo>
                  <a:pt x="86922" y="5479"/>
                  <a:pt x="86903" y="5480"/>
                  <a:pt x="86883" y="5483"/>
                </a:cubicBezTo>
                <a:lnTo>
                  <a:pt x="86769" y="5596"/>
                </a:lnTo>
                <a:cubicBezTo>
                  <a:pt x="86769" y="5748"/>
                  <a:pt x="86883" y="5823"/>
                  <a:pt x="86920" y="5823"/>
                </a:cubicBezTo>
                <a:cubicBezTo>
                  <a:pt x="86958" y="5861"/>
                  <a:pt x="86958" y="5861"/>
                  <a:pt x="86958" y="5861"/>
                </a:cubicBezTo>
                <a:lnTo>
                  <a:pt x="87223" y="5785"/>
                </a:lnTo>
                <a:lnTo>
                  <a:pt x="87223" y="5748"/>
                </a:lnTo>
                <a:cubicBezTo>
                  <a:pt x="87223" y="5678"/>
                  <a:pt x="87158" y="5479"/>
                  <a:pt x="86940" y="5479"/>
                </a:cubicBezTo>
                <a:close/>
                <a:moveTo>
                  <a:pt x="3479" y="3971"/>
                </a:moveTo>
                <a:cubicBezTo>
                  <a:pt x="3366" y="4008"/>
                  <a:pt x="3252" y="4046"/>
                  <a:pt x="3176" y="4084"/>
                </a:cubicBezTo>
                <a:cubicBezTo>
                  <a:pt x="3096" y="4111"/>
                  <a:pt x="3035" y="4137"/>
                  <a:pt x="2966" y="4137"/>
                </a:cubicBezTo>
                <a:cubicBezTo>
                  <a:pt x="2937" y="4137"/>
                  <a:pt x="2907" y="4133"/>
                  <a:pt x="2874" y="4122"/>
                </a:cubicBezTo>
                <a:lnTo>
                  <a:pt x="2761" y="4197"/>
                </a:lnTo>
                <a:cubicBezTo>
                  <a:pt x="2685" y="4235"/>
                  <a:pt x="2685" y="4273"/>
                  <a:pt x="2647" y="4311"/>
                </a:cubicBezTo>
                <a:cubicBezTo>
                  <a:pt x="2647" y="4349"/>
                  <a:pt x="2647" y="4386"/>
                  <a:pt x="2609" y="4386"/>
                </a:cubicBezTo>
                <a:cubicBezTo>
                  <a:pt x="2496" y="4386"/>
                  <a:pt x="2420" y="4462"/>
                  <a:pt x="2383" y="4538"/>
                </a:cubicBezTo>
                <a:cubicBezTo>
                  <a:pt x="2383" y="4538"/>
                  <a:pt x="2383" y="4538"/>
                  <a:pt x="2345" y="4575"/>
                </a:cubicBezTo>
                <a:lnTo>
                  <a:pt x="2231" y="4575"/>
                </a:lnTo>
                <a:cubicBezTo>
                  <a:pt x="2156" y="4613"/>
                  <a:pt x="2156" y="4651"/>
                  <a:pt x="2118" y="4689"/>
                </a:cubicBezTo>
                <a:cubicBezTo>
                  <a:pt x="2118" y="4727"/>
                  <a:pt x="2118" y="4727"/>
                  <a:pt x="2118" y="4727"/>
                </a:cubicBezTo>
                <a:cubicBezTo>
                  <a:pt x="2080" y="4727"/>
                  <a:pt x="2042" y="4765"/>
                  <a:pt x="2042" y="4802"/>
                </a:cubicBezTo>
                <a:lnTo>
                  <a:pt x="2042" y="4727"/>
                </a:lnTo>
                <a:lnTo>
                  <a:pt x="1891" y="4613"/>
                </a:lnTo>
                <a:lnTo>
                  <a:pt x="1664" y="4613"/>
                </a:lnTo>
                <a:lnTo>
                  <a:pt x="1513" y="4727"/>
                </a:lnTo>
                <a:lnTo>
                  <a:pt x="1513" y="4840"/>
                </a:lnTo>
                <a:lnTo>
                  <a:pt x="1664" y="4954"/>
                </a:lnTo>
                <a:lnTo>
                  <a:pt x="1891" y="4954"/>
                </a:lnTo>
                <a:lnTo>
                  <a:pt x="1967" y="4878"/>
                </a:lnTo>
                <a:lnTo>
                  <a:pt x="1967" y="4878"/>
                </a:lnTo>
                <a:cubicBezTo>
                  <a:pt x="1891" y="4954"/>
                  <a:pt x="1891" y="5029"/>
                  <a:pt x="1891" y="5067"/>
                </a:cubicBezTo>
                <a:lnTo>
                  <a:pt x="1853" y="5105"/>
                </a:lnTo>
                <a:cubicBezTo>
                  <a:pt x="1853" y="5180"/>
                  <a:pt x="1891" y="5218"/>
                  <a:pt x="1929" y="5256"/>
                </a:cubicBezTo>
                <a:cubicBezTo>
                  <a:pt x="1929" y="5294"/>
                  <a:pt x="1929" y="5294"/>
                  <a:pt x="1929" y="5294"/>
                </a:cubicBezTo>
                <a:cubicBezTo>
                  <a:pt x="1929" y="5294"/>
                  <a:pt x="1929" y="5332"/>
                  <a:pt x="1929" y="5332"/>
                </a:cubicBezTo>
                <a:cubicBezTo>
                  <a:pt x="1929" y="5369"/>
                  <a:pt x="1929" y="5407"/>
                  <a:pt x="1929" y="5407"/>
                </a:cubicBezTo>
                <a:lnTo>
                  <a:pt x="2004" y="5558"/>
                </a:lnTo>
                <a:cubicBezTo>
                  <a:pt x="2080" y="5558"/>
                  <a:pt x="2118" y="5558"/>
                  <a:pt x="2156" y="5521"/>
                </a:cubicBezTo>
                <a:cubicBezTo>
                  <a:pt x="2204" y="5553"/>
                  <a:pt x="2252" y="5564"/>
                  <a:pt x="2297" y="5564"/>
                </a:cubicBezTo>
                <a:cubicBezTo>
                  <a:pt x="2358" y="5564"/>
                  <a:pt x="2414" y="5542"/>
                  <a:pt x="2458" y="5521"/>
                </a:cubicBezTo>
                <a:lnTo>
                  <a:pt x="2836" y="5521"/>
                </a:lnTo>
                <a:cubicBezTo>
                  <a:pt x="2761" y="5558"/>
                  <a:pt x="2761" y="5672"/>
                  <a:pt x="2761" y="5823"/>
                </a:cubicBezTo>
                <a:lnTo>
                  <a:pt x="2874" y="5937"/>
                </a:lnTo>
                <a:cubicBezTo>
                  <a:pt x="3025" y="5937"/>
                  <a:pt x="3101" y="5937"/>
                  <a:pt x="3176" y="5861"/>
                </a:cubicBezTo>
                <a:cubicBezTo>
                  <a:pt x="3290" y="5823"/>
                  <a:pt x="3328" y="5710"/>
                  <a:pt x="3290" y="5521"/>
                </a:cubicBezTo>
                <a:lnTo>
                  <a:pt x="3176" y="5445"/>
                </a:lnTo>
                <a:cubicBezTo>
                  <a:pt x="3139" y="5445"/>
                  <a:pt x="3139" y="5445"/>
                  <a:pt x="3101" y="5407"/>
                </a:cubicBezTo>
                <a:cubicBezTo>
                  <a:pt x="3176" y="5369"/>
                  <a:pt x="3214" y="5294"/>
                  <a:pt x="3214" y="5180"/>
                </a:cubicBezTo>
                <a:lnTo>
                  <a:pt x="3139" y="5105"/>
                </a:lnTo>
                <a:cubicBezTo>
                  <a:pt x="3139" y="5105"/>
                  <a:pt x="3139" y="5067"/>
                  <a:pt x="3176" y="5067"/>
                </a:cubicBezTo>
                <a:lnTo>
                  <a:pt x="2987" y="4916"/>
                </a:lnTo>
                <a:cubicBezTo>
                  <a:pt x="3139" y="4878"/>
                  <a:pt x="3290" y="4727"/>
                  <a:pt x="3328" y="4613"/>
                </a:cubicBezTo>
                <a:lnTo>
                  <a:pt x="3366" y="4575"/>
                </a:lnTo>
                <a:cubicBezTo>
                  <a:pt x="3366" y="4500"/>
                  <a:pt x="3328" y="4462"/>
                  <a:pt x="3290" y="4462"/>
                </a:cubicBezTo>
                <a:cubicBezTo>
                  <a:pt x="3441" y="4424"/>
                  <a:pt x="3668" y="4349"/>
                  <a:pt x="3668" y="4122"/>
                </a:cubicBezTo>
                <a:lnTo>
                  <a:pt x="3668" y="4084"/>
                </a:lnTo>
                <a:lnTo>
                  <a:pt x="3479" y="3971"/>
                </a:lnTo>
                <a:close/>
                <a:moveTo>
                  <a:pt x="9112" y="5483"/>
                </a:moveTo>
                <a:lnTo>
                  <a:pt x="8961" y="5672"/>
                </a:lnTo>
                <a:cubicBezTo>
                  <a:pt x="8961" y="5710"/>
                  <a:pt x="8961" y="5710"/>
                  <a:pt x="8961" y="5748"/>
                </a:cubicBezTo>
                <a:cubicBezTo>
                  <a:pt x="8923" y="5899"/>
                  <a:pt x="8999" y="5937"/>
                  <a:pt x="9074" y="5974"/>
                </a:cubicBezTo>
                <a:lnTo>
                  <a:pt x="9226" y="5937"/>
                </a:lnTo>
                <a:cubicBezTo>
                  <a:pt x="9301" y="5861"/>
                  <a:pt x="9339" y="5785"/>
                  <a:pt x="9339" y="5710"/>
                </a:cubicBezTo>
                <a:cubicBezTo>
                  <a:pt x="9339" y="5672"/>
                  <a:pt x="9301" y="5558"/>
                  <a:pt x="9112" y="5483"/>
                </a:cubicBezTo>
                <a:close/>
                <a:moveTo>
                  <a:pt x="40364" y="5435"/>
                </a:moveTo>
                <a:cubicBezTo>
                  <a:pt x="40345" y="5435"/>
                  <a:pt x="40325" y="5438"/>
                  <a:pt x="40304" y="5445"/>
                </a:cubicBezTo>
                <a:cubicBezTo>
                  <a:pt x="40266" y="5445"/>
                  <a:pt x="40228" y="5483"/>
                  <a:pt x="40190" y="5558"/>
                </a:cubicBezTo>
                <a:lnTo>
                  <a:pt x="40266" y="5672"/>
                </a:lnTo>
                <a:cubicBezTo>
                  <a:pt x="40228" y="5785"/>
                  <a:pt x="40304" y="5937"/>
                  <a:pt x="40417" y="5974"/>
                </a:cubicBezTo>
                <a:lnTo>
                  <a:pt x="40568" y="5823"/>
                </a:lnTo>
                <a:cubicBezTo>
                  <a:pt x="40568" y="5823"/>
                  <a:pt x="40568" y="5861"/>
                  <a:pt x="40568" y="5861"/>
                </a:cubicBezTo>
                <a:cubicBezTo>
                  <a:pt x="40644" y="5861"/>
                  <a:pt x="40757" y="5823"/>
                  <a:pt x="40757" y="5672"/>
                </a:cubicBezTo>
                <a:lnTo>
                  <a:pt x="40757" y="5634"/>
                </a:lnTo>
                <a:lnTo>
                  <a:pt x="40606" y="5558"/>
                </a:lnTo>
                <a:cubicBezTo>
                  <a:pt x="40568" y="5521"/>
                  <a:pt x="40568" y="5521"/>
                  <a:pt x="40530" y="5521"/>
                </a:cubicBezTo>
                <a:cubicBezTo>
                  <a:pt x="40500" y="5490"/>
                  <a:pt x="40444" y="5435"/>
                  <a:pt x="40364" y="5435"/>
                </a:cubicBezTo>
                <a:close/>
                <a:moveTo>
                  <a:pt x="41612" y="5586"/>
                </a:moveTo>
                <a:cubicBezTo>
                  <a:pt x="41593" y="5586"/>
                  <a:pt x="41573" y="5589"/>
                  <a:pt x="41551" y="5596"/>
                </a:cubicBezTo>
                <a:cubicBezTo>
                  <a:pt x="41551" y="5634"/>
                  <a:pt x="41476" y="5672"/>
                  <a:pt x="41476" y="5748"/>
                </a:cubicBezTo>
                <a:lnTo>
                  <a:pt x="41551" y="5861"/>
                </a:lnTo>
                <a:lnTo>
                  <a:pt x="41665" y="5974"/>
                </a:lnTo>
                <a:lnTo>
                  <a:pt x="41702" y="5974"/>
                </a:lnTo>
                <a:cubicBezTo>
                  <a:pt x="41778" y="5974"/>
                  <a:pt x="41967" y="5974"/>
                  <a:pt x="41967" y="5823"/>
                </a:cubicBezTo>
                <a:lnTo>
                  <a:pt x="41854" y="5710"/>
                </a:lnTo>
                <a:cubicBezTo>
                  <a:pt x="41854" y="5672"/>
                  <a:pt x="41816" y="5672"/>
                  <a:pt x="41816" y="5672"/>
                </a:cubicBezTo>
                <a:cubicBezTo>
                  <a:pt x="41755" y="5641"/>
                  <a:pt x="41694" y="5586"/>
                  <a:pt x="41612" y="5586"/>
                </a:cubicBezTo>
                <a:close/>
                <a:moveTo>
                  <a:pt x="36787" y="5445"/>
                </a:moveTo>
                <a:lnTo>
                  <a:pt x="36598" y="5558"/>
                </a:lnTo>
                <a:cubicBezTo>
                  <a:pt x="36598" y="5558"/>
                  <a:pt x="36598" y="5596"/>
                  <a:pt x="36561" y="5596"/>
                </a:cubicBezTo>
                <a:cubicBezTo>
                  <a:pt x="36561" y="5634"/>
                  <a:pt x="36523" y="5672"/>
                  <a:pt x="36523" y="5748"/>
                </a:cubicBezTo>
                <a:lnTo>
                  <a:pt x="36712" y="5861"/>
                </a:lnTo>
                <a:cubicBezTo>
                  <a:pt x="36712" y="5893"/>
                  <a:pt x="36796" y="5982"/>
                  <a:pt x="36916" y="5982"/>
                </a:cubicBezTo>
                <a:cubicBezTo>
                  <a:pt x="36935" y="5982"/>
                  <a:pt x="36955" y="5980"/>
                  <a:pt x="36976" y="5974"/>
                </a:cubicBezTo>
                <a:lnTo>
                  <a:pt x="37090" y="5861"/>
                </a:lnTo>
                <a:cubicBezTo>
                  <a:pt x="37090" y="5823"/>
                  <a:pt x="37090" y="5785"/>
                  <a:pt x="37128" y="5785"/>
                </a:cubicBezTo>
                <a:lnTo>
                  <a:pt x="37014" y="5596"/>
                </a:lnTo>
                <a:cubicBezTo>
                  <a:pt x="36939" y="5596"/>
                  <a:pt x="36939" y="5596"/>
                  <a:pt x="36901" y="5521"/>
                </a:cubicBezTo>
                <a:cubicBezTo>
                  <a:pt x="36863" y="5521"/>
                  <a:pt x="36825" y="5483"/>
                  <a:pt x="36787" y="5445"/>
                </a:cubicBezTo>
                <a:close/>
                <a:moveTo>
                  <a:pt x="999" y="5647"/>
                </a:moveTo>
                <a:cubicBezTo>
                  <a:pt x="939" y="5647"/>
                  <a:pt x="879" y="5656"/>
                  <a:pt x="832" y="5672"/>
                </a:cubicBezTo>
                <a:cubicBezTo>
                  <a:pt x="719" y="5672"/>
                  <a:pt x="681" y="5748"/>
                  <a:pt x="681" y="5861"/>
                </a:cubicBezTo>
                <a:lnTo>
                  <a:pt x="719" y="5937"/>
                </a:lnTo>
                <a:cubicBezTo>
                  <a:pt x="757" y="6012"/>
                  <a:pt x="870" y="6012"/>
                  <a:pt x="984" y="6012"/>
                </a:cubicBezTo>
                <a:cubicBezTo>
                  <a:pt x="1059" y="6012"/>
                  <a:pt x="1173" y="5937"/>
                  <a:pt x="1210" y="5861"/>
                </a:cubicBezTo>
                <a:lnTo>
                  <a:pt x="1210" y="5710"/>
                </a:lnTo>
                <a:cubicBezTo>
                  <a:pt x="1166" y="5665"/>
                  <a:pt x="1083" y="5647"/>
                  <a:pt x="999" y="5647"/>
                </a:cubicBezTo>
                <a:close/>
                <a:moveTo>
                  <a:pt x="2458" y="5899"/>
                </a:moveTo>
                <a:cubicBezTo>
                  <a:pt x="2307" y="5899"/>
                  <a:pt x="2193" y="5899"/>
                  <a:pt x="2118" y="5974"/>
                </a:cubicBezTo>
                <a:cubicBezTo>
                  <a:pt x="2080" y="6012"/>
                  <a:pt x="2042" y="6050"/>
                  <a:pt x="2042" y="6201"/>
                </a:cubicBezTo>
                <a:lnTo>
                  <a:pt x="2193" y="6277"/>
                </a:lnTo>
                <a:lnTo>
                  <a:pt x="2420" y="6277"/>
                </a:lnTo>
                <a:lnTo>
                  <a:pt x="2572" y="6163"/>
                </a:lnTo>
                <a:lnTo>
                  <a:pt x="2572" y="6012"/>
                </a:lnTo>
                <a:lnTo>
                  <a:pt x="2458" y="5899"/>
                </a:lnTo>
                <a:close/>
                <a:moveTo>
                  <a:pt x="40115" y="5861"/>
                </a:moveTo>
                <a:lnTo>
                  <a:pt x="39963" y="5974"/>
                </a:lnTo>
                <a:cubicBezTo>
                  <a:pt x="39963" y="5974"/>
                  <a:pt x="39963" y="6012"/>
                  <a:pt x="39963" y="6012"/>
                </a:cubicBezTo>
                <a:lnTo>
                  <a:pt x="40077" y="6012"/>
                </a:lnTo>
                <a:lnTo>
                  <a:pt x="39963" y="6050"/>
                </a:lnTo>
                <a:cubicBezTo>
                  <a:pt x="39963" y="6088"/>
                  <a:pt x="39963" y="6239"/>
                  <a:pt x="40115" y="6277"/>
                </a:cubicBezTo>
                <a:lnTo>
                  <a:pt x="40304" y="6163"/>
                </a:lnTo>
                <a:lnTo>
                  <a:pt x="40304" y="6163"/>
                </a:lnTo>
                <a:cubicBezTo>
                  <a:pt x="40304" y="6201"/>
                  <a:pt x="40266" y="6201"/>
                  <a:pt x="40266" y="6201"/>
                </a:cubicBezTo>
                <a:cubicBezTo>
                  <a:pt x="40304" y="6201"/>
                  <a:pt x="40379" y="6163"/>
                  <a:pt x="40417" y="6088"/>
                </a:cubicBezTo>
                <a:lnTo>
                  <a:pt x="40266" y="5937"/>
                </a:lnTo>
                <a:cubicBezTo>
                  <a:pt x="40266" y="5899"/>
                  <a:pt x="40190" y="5861"/>
                  <a:pt x="40115" y="5861"/>
                </a:cubicBezTo>
                <a:close/>
                <a:moveTo>
                  <a:pt x="50965" y="5937"/>
                </a:moveTo>
                <a:lnTo>
                  <a:pt x="50852" y="5974"/>
                </a:lnTo>
                <a:cubicBezTo>
                  <a:pt x="50776" y="6050"/>
                  <a:pt x="50738" y="6088"/>
                  <a:pt x="50738" y="6163"/>
                </a:cubicBezTo>
                <a:cubicBezTo>
                  <a:pt x="50738" y="6277"/>
                  <a:pt x="50852" y="6390"/>
                  <a:pt x="51003" y="6390"/>
                </a:cubicBezTo>
                <a:lnTo>
                  <a:pt x="51154" y="6277"/>
                </a:lnTo>
                <a:cubicBezTo>
                  <a:pt x="51117" y="6239"/>
                  <a:pt x="51117" y="6239"/>
                  <a:pt x="51117" y="6239"/>
                </a:cubicBezTo>
                <a:lnTo>
                  <a:pt x="51003" y="6239"/>
                </a:lnTo>
                <a:lnTo>
                  <a:pt x="51154" y="6163"/>
                </a:lnTo>
                <a:cubicBezTo>
                  <a:pt x="51154" y="6050"/>
                  <a:pt x="51079" y="5974"/>
                  <a:pt x="50965" y="5937"/>
                </a:cubicBezTo>
                <a:close/>
                <a:moveTo>
                  <a:pt x="28356" y="5899"/>
                </a:moveTo>
                <a:cubicBezTo>
                  <a:pt x="28243" y="5899"/>
                  <a:pt x="28129" y="5937"/>
                  <a:pt x="28092" y="6012"/>
                </a:cubicBezTo>
                <a:lnTo>
                  <a:pt x="28129" y="6088"/>
                </a:lnTo>
                <a:cubicBezTo>
                  <a:pt x="28129" y="6088"/>
                  <a:pt x="28092" y="6163"/>
                  <a:pt x="28092" y="6239"/>
                </a:cubicBezTo>
                <a:lnTo>
                  <a:pt x="28129" y="6315"/>
                </a:lnTo>
                <a:cubicBezTo>
                  <a:pt x="28186" y="6371"/>
                  <a:pt x="28271" y="6400"/>
                  <a:pt x="28361" y="6400"/>
                </a:cubicBezTo>
                <a:cubicBezTo>
                  <a:pt x="28451" y="6400"/>
                  <a:pt x="28545" y="6371"/>
                  <a:pt x="28621" y="6315"/>
                </a:cubicBezTo>
                <a:lnTo>
                  <a:pt x="28659" y="6239"/>
                </a:lnTo>
                <a:lnTo>
                  <a:pt x="28659" y="6201"/>
                </a:lnTo>
                <a:cubicBezTo>
                  <a:pt x="28659" y="6050"/>
                  <a:pt x="28508" y="5937"/>
                  <a:pt x="28356" y="5899"/>
                </a:cubicBezTo>
                <a:close/>
                <a:moveTo>
                  <a:pt x="88244" y="6012"/>
                </a:moveTo>
                <a:lnTo>
                  <a:pt x="88092" y="6126"/>
                </a:lnTo>
                <a:lnTo>
                  <a:pt x="88092" y="6163"/>
                </a:lnTo>
                <a:cubicBezTo>
                  <a:pt x="88092" y="6239"/>
                  <a:pt x="88130" y="6352"/>
                  <a:pt x="88206" y="6390"/>
                </a:cubicBezTo>
                <a:lnTo>
                  <a:pt x="88281" y="6428"/>
                </a:lnTo>
                <a:cubicBezTo>
                  <a:pt x="88315" y="6439"/>
                  <a:pt x="88345" y="6444"/>
                  <a:pt x="88372" y="6444"/>
                </a:cubicBezTo>
                <a:cubicBezTo>
                  <a:pt x="88439" y="6444"/>
                  <a:pt x="88493" y="6417"/>
                  <a:pt x="88546" y="6390"/>
                </a:cubicBezTo>
                <a:cubicBezTo>
                  <a:pt x="88584" y="6352"/>
                  <a:pt x="88622" y="6277"/>
                  <a:pt x="88622" y="6201"/>
                </a:cubicBezTo>
                <a:lnTo>
                  <a:pt x="88622" y="6163"/>
                </a:lnTo>
                <a:lnTo>
                  <a:pt x="88470" y="6050"/>
                </a:lnTo>
                <a:lnTo>
                  <a:pt x="88433" y="6050"/>
                </a:lnTo>
                <a:cubicBezTo>
                  <a:pt x="88395" y="6012"/>
                  <a:pt x="88319" y="6012"/>
                  <a:pt x="88244" y="6012"/>
                </a:cubicBezTo>
                <a:close/>
                <a:moveTo>
                  <a:pt x="89227" y="5710"/>
                </a:moveTo>
                <a:lnTo>
                  <a:pt x="89075" y="5861"/>
                </a:lnTo>
                <a:cubicBezTo>
                  <a:pt x="89075" y="5861"/>
                  <a:pt x="89075" y="5899"/>
                  <a:pt x="89075" y="5899"/>
                </a:cubicBezTo>
                <a:cubicBezTo>
                  <a:pt x="89038" y="5937"/>
                  <a:pt x="89000" y="6012"/>
                  <a:pt x="89000" y="6163"/>
                </a:cubicBezTo>
                <a:lnTo>
                  <a:pt x="89113" y="6239"/>
                </a:lnTo>
                <a:cubicBezTo>
                  <a:pt x="89151" y="6239"/>
                  <a:pt x="89189" y="6277"/>
                  <a:pt x="89227" y="6352"/>
                </a:cubicBezTo>
                <a:cubicBezTo>
                  <a:pt x="89302" y="6428"/>
                  <a:pt x="89378" y="6504"/>
                  <a:pt x="89529" y="6541"/>
                </a:cubicBezTo>
                <a:lnTo>
                  <a:pt x="89718" y="6428"/>
                </a:lnTo>
                <a:cubicBezTo>
                  <a:pt x="89718" y="6390"/>
                  <a:pt x="89756" y="6352"/>
                  <a:pt x="89832" y="6277"/>
                </a:cubicBezTo>
                <a:cubicBezTo>
                  <a:pt x="89907" y="6239"/>
                  <a:pt x="90058" y="6163"/>
                  <a:pt x="90058" y="5974"/>
                </a:cubicBezTo>
                <a:lnTo>
                  <a:pt x="89983" y="5861"/>
                </a:lnTo>
                <a:lnTo>
                  <a:pt x="90021" y="5861"/>
                </a:lnTo>
                <a:lnTo>
                  <a:pt x="89907" y="5748"/>
                </a:lnTo>
                <a:cubicBezTo>
                  <a:pt x="89794" y="5710"/>
                  <a:pt x="89680" y="5710"/>
                  <a:pt x="89605" y="5710"/>
                </a:cubicBezTo>
                <a:close/>
                <a:moveTo>
                  <a:pt x="66807" y="6201"/>
                </a:moveTo>
                <a:lnTo>
                  <a:pt x="66731" y="6239"/>
                </a:lnTo>
                <a:cubicBezTo>
                  <a:pt x="66655" y="6239"/>
                  <a:pt x="66580" y="6315"/>
                  <a:pt x="66580" y="6352"/>
                </a:cubicBezTo>
                <a:cubicBezTo>
                  <a:pt x="66542" y="6352"/>
                  <a:pt x="66504" y="6315"/>
                  <a:pt x="66466" y="6315"/>
                </a:cubicBezTo>
                <a:lnTo>
                  <a:pt x="66277" y="6428"/>
                </a:lnTo>
                <a:cubicBezTo>
                  <a:pt x="66277" y="6428"/>
                  <a:pt x="66240" y="6504"/>
                  <a:pt x="66240" y="6541"/>
                </a:cubicBezTo>
                <a:lnTo>
                  <a:pt x="66240" y="6617"/>
                </a:lnTo>
                <a:lnTo>
                  <a:pt x="66353" y="6693"/>
                </a:lnTo>
                <a:lnTo>
                  <a:pt x="66542" y="6693"/>
                </a:lnTo>
                <a:lnTo>
                  <a:pt x="66655" y="6617"/>
                </a:lnTo>
                <a:cubicBezTo>
                  <a:pt x="66693" y="6617"/>
                  <a:pt x="66731" y="6655"/>
                  <a:pt x="66769" y="6655"/>
                </a:cubicBezTo>
                <a:lnTo>
                  <a:pt x="66920" y="6579"/>
                </a:lnTo>
                <a:cubicBezTo>
                  <a:pt x="66958" y="6504"/>
                  <a:pt x="66996" y="6466"/>
                  <a:pt x="66996" y="6390"/>
                </a:cubicBezTo>
                <a:cubicBezTo>
                  <a:pt x="66996" y="6277"/>
                  <a:pt x="66920" y="6201"/>
                  <a:pt x="66807" y="6201"/>
                </a:cubicBezTo>
                <a:close/>
                <a:moveTo>
                  <a:pt x="76070" y="6315"/>
                </a:moveTo>
                <a:cubicBezTo>
                  <a:pt x="75994" y="6315"/>
                  <a:pt x="75881" y="6315"/>
                  <a:pt x="75843" y="6352"/>
                </a:cubicBezTo>
                <a:cubicBezTo>
                  <a:pt x="75805" y="6390"/>
                  <a:pt x="75767" y="6466"/>
                  <a:pt x="75767" y="6541"/>
                </a:cubicBezTo>
                <a:lnTo>
                  <a:pt x="75767" y="6579"/>
                </a:lnTo>
                <a:lnTo>
                  <a:pt x="75881" y="6693"/>
                </a:lnTo>
                <a:lnTo>
                  <a:pt x="76070" y="6693"/>
                </a:lnTo>
                <a:lnTo>
                  <a:pt x="76221" y="6579"/>
                </a:lnTo>
                <a:lnTo>
                  <a:pt x="76221" y="6428"/>
                </a:lnTo>
                <a:lnTo>
                  <a:pt x="76070" y="6315"/>
                </a:lnTo>
                <a:close/>
                <a:moveTo>
                  <a:pt x="45316" y="6413"/>
                </a:moveTo>
                <a:cubicBezTo>
                  <a:pt x="45282" y="6413"/>
                  <a:pt x="45249" y="6418"/>
                  <a:pt x="45219" y="6428"/>
                </a:cubicBezTo>
                <a:cubicBezTo>
                  <a:pt x="45105" y="6466"/>
                  <a:pt x="44992" y="6541"/>
                  <a:pt x="44954" y="6655"/>
                </a:cubicBezTo>
                <a:lnTo>
                  <a:pt x="45181" y="6768"/>
                </a:lnTo>
                <a:lnTo>
                  <a:pt x="45256" y="6768"/>
                </a:lnTo>
                <a:cubicBezTo>
                  <a:pt x="45280" y="6780"/>
                  <a:pt x="45310" y="6788"/>
                  <a:pt x="45345" y="6788"/>
                </a:cubicBezTo>
                <a:cubicBezTo>
                  <a:pt x="45422" y="6788"/>
                  <a:pt x="45518" y="6748"/>
                  <a:pt x="45597" y="6617"/>
                </a:cubicBezTo>
                <a:lnTo>
                  <a:pt x="45559" y="6504"/>
                </a:lnTo>
                <a:cubicBezTo>
                  <a:pt x="45503" y="6448"/>
                  <a:pt x="45408" y="6413"/>
                  <a:pt x="45316" y="6413"/>
                </a:cubicBezTo>
                <a:close/>
                <a:moveTo>
                  <a:pt x="65234" y="6564"/>
                </a:moveTo>
                <a:cubicBezTo>
                  <a:pt x="65204" y="6564"/>
                  <a:pt x="65174" y="6569"/>
                  <a:pt x="65143" y="6579"/>
                </a:cubicBezTo>
                <a:cubicBezTo>
                  <a:pt x="64992" y="6579"/>
                  <a:pt x="64916" y="6655"/>
                  <a:pt x="64841" y="6731"/>
                </a:cubicBezTo>
                <a:lnTo>
                  <a:pt x="64954" y="6920"/>
                </a:lnTo>
                <a:lnTo>
                  <a:pt x="65030" y="6995"/>
                </a:lnTo>
                <a:cubicBezTo>
                  <a:pt x="65058" y="6999"/>
                  <a:pt x="65085" y="7001"/>
                  <a:pt x="65110" y="7001"/>
                </a:cubicBezTo>
                <a:cubicBezTo>
                  <a:pt x="65318" y="7001"/>
                  <a:pt x="65412" y="6874"/>
                  <a:pt x="65446" y="6806"/>
                </a:cubicBezTo>
                <a:lnTo>
                  <a:pt x="65446" y="6655"/>
                </a:lnTo>
                <a:cubicBezTo>
                  <a:pt x="65390" y="6600"/>
                  <a:pt x="65315" y="6564"/>
                  <a:pt x="65234" y="6564"/>
                </a:cubicBezTo>
                <a:close/>
                <a:moveTo>
                  <a:pt x="46463" y="6420"/>
                </a:moveTo>
                <a:cubicBezTo>
                  <a:pt x="46441" y="6420"/>
                  <a:pt x="46417" y="6423"/>
                  <a:pt x="46391" y="6428"/>
                </a:cubicBezTo>
                <a:lnTo>
                  <a:pt x="46277" y="6579"/>
                </a:lnTo>
                <a:cubicBezTo>
                  <a:pt x="46277" y="6617"/>
                  <a:pt x="46277" y="6617"/>
                  <a:pt x="46239" y="6655"/>
                </a:cubicBezTo>
                <a:cubicBezTo>
                  <a:pt x="46202" y="6693"/>
                  <a:pt x="46126" y="6806"/>
                  <a:pt x="46164" y="6957"/>
                </a:cubicBezTo>
                <a:lnTo>
                  <a:pt x="46315" y="7071"/>
                </a:lnTo>
                <a:cubicBezTo>
                  <a:pt x="46340" y="7058"/>
                  <a:pt x="46361" y="7054"/>
                  <a:pt x="46379" y="7054"/>
                </a:cubicBezTo>
                <a:cubicBezTo>
                  <a:pt x="46416" y="7054"/>
                  <a:pt x="46441" y="7071"/>
                  <a:pt x="46466" y="7071"/>
                </a:cubicBezTo>
                <a:cubicBezTo>
                  <a:pt x="46504" y="7109"/>
                  <a:pt x="46580" y="7109"/>
                  <a:pt x="46655" y="7109"/>
                </a:cubicBezTo>
                <a:lnTo>
                  <a:pt x="46806" y="6995"/>
                </a:lnTo>
                <a:cubicBezTo>
                  <a:pt x="46806" y="6995"/>
                  <a:pt x="46806" y="6957"/>
                  <a:pt x="46806" y="6920"/>
                </a:cubicBezTo>
                <a:cubicBezTo>
                  <a:pt x="46844" y="6882"/>
                  <a:pt x="46882" y="6806"/>
                  <a:pt x="46882" y="6731"/>
                </a:cubicBezTo>
                <a:cubicBezTo>
                  <a:pt x="46882" y="6693"/>
                  <a:pt x="46882" y="6655"/>
                  <a:pt x="46844" y="6617"/>
                </a:cubicBezTo>
                <a:lnTo>
                  <a:pt x="46655" y="6541"/>
                </a:lnTo>
                <a:cubicBezTo>
                  <a:pt x="46655" y="6509"/>
                  <a:pt x="46599" y="6420"/>
                  <a:pt x="46463" y="6420"/>
                </a:cubicBezTo>
                <a:close/>
                <a:moveTo>
                  <a:pt x="73745" y="6441"/>
                </a:moveTo>
                <a:cubicBezTo>
                  <a:pt x="73701" y="6441"/>
                  <a:pt x="73656" y="6459"/>
                  <a:pt x="73612" y="6504"/>
                </a:cubicBezTo>
                <a:cubicBezTo>
                  <a:pt x="73574" y="6466"/>
                  <a:pt x="73536" y="6466"/>
                  <a:pt x="73461" y="6466"/>
                </a:cubicBezTo>
                <a:lnTo>
                  <a:pt x="73385" y="6655"/>
                </a:lnTo>
                <a:cubicBezTo>
                  <a:pt x="73385" y="6693"/>
                  <a:pt x="73423" y="6731"/>
                  <a:pt x="73423" y="6806"/>
                </a:cubicBezTo>
                <a:cubicBezTo>
                  <a:pt x="73461" y="6920"/>
                  <a:pt x="73499" y="7109"/>
                  <a:pt x="73763" y="7109"/>
                </a:cubicBezTo>
                <a:lnTo>
                  <a:pt x="73915" y="7033"/>
                </a:lnTo>
                <a:cubicBezTo>
                  <a:pt x="73915" y="6995"/>
                  <a:pt x="73952" y="6957"/>
                  <a:pt x="73952" y="6920"/>
                </a:cubicBezTo>
                <a:cubicBezTo>
                  <a:pt x="73952" y="6844"/>
                  <a:pt x="73877" y="6806"/>
                  <a:pt x="73839" y="6768"/>
                </a:cubicBezTo>
                <a:cubicBezTo>
                  <a:pt x="73877" y="6731"/>
                  <a:pt x="73952" y="6655"/>
                  <a:pt x="73915" y="6541"/>
                </a:cubicBezTo>
                <a:lnTo>
                  <a:pt x="73839" y="6466"/>
                </a:lnTo>
                <a:cubicBezTo>
                  <a:pt x="73808" y="6450"/>
                  <a:pt x="73776" y="6441"/>
                  <a:pt x="73745" y="6441"/>
                </a:cubicBezTo>
                <a:close/>
                <a:moveTo>
                  <a:pt x="83289" y="6569"/>
                </a:moveTo>
                <a:cubicBezTo>
                  <a:pt x="83266" y="6569"/>
                  <a:pt x="83242" y="6573"/>
                  <a:pt x="83215" y="6579"/>
                </a:cubicBezTo>
                <a:lnTo>
                  <a:pt x="83102" y="6655"/>
                </a:lnTo>
                <a:lnTo>
                  <a:pt x="82988" y="6768"/>
                </a:lnTo>
                <a:cubicBezTo>
                  <a:pt x="82988" y="6806"/>
                  <a:pt x="82988" y="6844"/>
                  <a:pt x="82988" y="6844"/>
                </a:cubicBezTo>
                <a:cubicBezTo>
                  <a:pt x="82988" y="6882"/>
                  <a:pt x="82988" y="6920"/>
                  <a:pt x="82988" y="6957"/>
                </a:cubicBezTo>
                <a:cubicBezTo>
                  <a:pt x="82988" y="7146"/>
                  <a:pt x="83140" y="7146"/>
                  <a:pt x="83177" y="7184"/>
                </a:cubicBezTo>
                <a:lnTo>
                  <a:pt x="83215" y="7146"/>
                </a:lnTo>
                <a:cubicBezTo>
                  <a:pt x="83244" y="7154"/>
                  <a:pt x="83270" y="7157"/>
                  <a:pt x="83294" y="7157"/>
                </a:cubicBezTo>
                <a:cubicBezTo>
                  <a:pt x="83394" y="7157"/>
                  <a:pt x="83449" y="7101"/>
                  <a:pt x="83480" y="7071"/>
                </a:cubicBezTo>
                <a:lnTo>
                  <a:pt x="83518" y="6957"/>
                </a:lnTo>
                <a:cubicBezTo>
                  <a:pt x="83518" y="6920"/>
                  <a:pt x="83555" y="6920"/>
                  <a:pt x="83555" y="6844"/>
                </a:cubicBezTo>
                <a:lnTo>
                  <a:pt x="83442" y="6731"/>
                </a:lnTo>
                <a:lnTo>
                  <a:pt x="83480" y="6731"/>
                </a:lnTo>
                <a:cubicBezTo>
                  <a:pt x="83449" y="6637"/>
                  <a:pt x="83392" y="6569"/>
                  <a:pt x="83289" y="6569"/>
                </a:cubicBezTo>
                <a:close/>
                <a:moveTo>
                  <a:pt x="60947" y="6844"/>
                </a:moveTo>
                <a:lnTo>
                  <a:pt x="60795" y="6920"/>
                </a:lnTo>
                <a:cubicBezTo>
                  <a:pt x="60720" y="7109"/>
                  <a:pt x="60795" y="7184"/>
                  <a:pt x="60871" y="7222"/>
                </a:cubicBezTo>
                <a:cubicBezTo>
                  <a:pt x="60909" y="7241"/>
                  <a:pt x="60956" y="7250"/>
                  <a:pt x="61008" y="7250"/>
                </a:cubicBezTo>
                <a:cubicBezTo>
                  <a:pt x="61060" y="7250"/>
                  <a:pt x="61117" y="7241"/>
                  <a:pt x="61173" y="7222"/>
                </a:cubicBezTo>
                <a:lnTo>
                  <a:pt x="61249" y="7109"/>
                </a:lnTo>
                <a:lnTo>
                  <a:pt x="61249" y="6995"/>
                </a:lnTo>
                <a:lnTo>
                  <a:pt x="61211" y="6957"/>
                </a:lnTo>
                <a:lnTo>
                  <a:pt x="61211" y="6957"/>
                </a:lnTo>
                <a:lnTo>
                  <a:pt x="61060" y="6844"/>
                </a:lnTo>
                <a:close/>
                <a:moveTo>
                  <a:pt x="28508" y="6920"/>
                </a:moveTo>
                <a:lnTo>
                  <a:pt x="28394" y="7033"/>
                </a:lnTo>
                <a:lnTo>
                  <a:pt x="28394" y="7146"/>
                </a:lnTo>
                <a:lnTo>
                  <a:pt x="28508" y="7260"/>
                </a:lnTo>
                <a:lnTo>
                  <a:pt x="28772" y="7260"/>
                </a:lnTo>
                <a:lnTo>
                  <a:pt x="28886" y="7146"/>
                </a:lnTo>
                <a:lnTo>
                  <a:pt x="28886" y="7033"/>
                </a:lnTo>
                <a:lnTo>
                  <a:pt x="28772" y="6920"/>
                </a:lnTo>
                <a:close/>
                <a:moveTo>
                  <a:pt x="81968" y="6768"/>
                </a:moveTo>
                <a:cubicBezTo>
                  <a:pt x="81854" y="6768"/>
                  <a:pt x="81741" y="6806"/>
                  <a:pt x="81665" y="6844"/>
                </a:cubicBezTo>
                <a:cubicBezTo>
                  <a:pt x="81589" y="6920"/>
                  <a:pt x="81552" y="6995"/>
                  <a:pt x="81552" y="7109"/>
                </a:cubicBezTo>
                <a:lnTo>
                  <a:pt x="81552" y="7184"/>
                </a:lnTo>
                <a:cubicBezTo>
                  <a:pt x="81627" y="7260"/>
                  <a:pt x="81665" y="7298"/>
                  <a:pt x="81779" y="7298"/>
                </a:cubicBezTo>
                <a:cubicBezTo>
                  <a:pt x="81816" y="7298"/>
                  <a:pt x="81892" y="7260"/>
                  <a:pt x="81892" y="7222"/>
                </a:cubicBezTo>
                <a:cubicBezTo>
                  <a:pt x="81968" y="7184"/>
                  <a:pt x="82119" y="7146"/>
                  <a:pt x="82119" y="7033"/>
                </a:cubicBezTo>
                <a:cubicBezTo>
                  <a:pt x="82119" y="6995"/>
                  <a:pt x="82119" y="6995"/>
                  <a:pt x="82119" y="6957"/>
                </a:cubicBezTo>
                <a:cubicBezTo>
                  <a:pt x="82119" y="6957"/>
                  <a:pt x="82119" y="6920"/>
                  <a:pt x="82119" y="6882"/>
                </a:cubicBezTo>
                <a:lnTo>
                  <a:pt x="81968" y="6768"/>
                </a:lnTo>
                <a:close/>
                <a:moveTo>
                  <a:pt x="43767" y="6979"/>
                </a:moveTo>
                <a:cubicBezTo>
                  <a:pt x="43700" y="6979"/>
                  <a:pt x="43646" y="7006"/>
                  <a:pt x="43593" y="7033"/>
                </a:cubicBezTo>
                <a:cubicBezTo>
                  <a:pt x="43517" y="7109"/>
                  <a:pt x="43517" y="7184"/>
                  <a:pt x="43517" y="7335"/>
                </a:cubicBezTo>
                <a:lnTo>
                  <a:pt x="43631" y="7411"/>
                </a:lnTo>
                <a:cubicBezTo>
                  <a:pt x="43654" y="7414"/>
                  <a:pt x="43676" y="7416"/>
                  <a:pt x="43696" y="7416"/>
                </a:cubicBezTo>
                <a:cubicBezTo>
                  <a:pt x="43902" y="7416"/>
                  <a:pt x="43936" y="7253"/>
                  <a:pt x="43971" y="7184"/>
                </a:cubicBezTo>
                <a:lnTo>
                  <a:pt x="43971" y="7109"/>
                </a:lnTo>
                <a:lnTo>
                  <a:pt x="43857" y="6995"/>
                </a:lnTo>
                <a:cubicBezTo>
                  <a:pt x="43824" y="6984"/>
                  <a:pt x="43794" y="6979"/>
                  <a:pt x="43767" y="6979"/>
                </a:cubicBezTo>
                <a:close/>
                <a:moveTo>
                  <a:pt x="22799" y="7449"/>
                </a:moveTo>
                <a:cubicBezTo>
                  <a:pt x="22687" y="7516"/>
                  <a:pt x="22773" y="7596"/>
                  <a:pt x="22847" y="7596"/>
                </a:cubicBezTo>
                <a:cubicBezTo>
                  <a:pt x="22898" y="7596"/>
                  <a:pt x="22943" y="7557"/>
                  <a:pt x="22912" y="7449"/>
                </a:cubicBezTo>
                <a:close/>
                <a:moveTo>
                  <a:pt x="1362" y="7335"/>
                </a:moveTo>
                <a:cubicBezTo>
                  <a:pt x="1324" y="7335"/>
                  <a:pt x="1286" y="7335"/>
                  <a:pt x="1248" y="7373"/>
                </a:cubicBezTo>
                <a:cubicBezTo>
                  <a:pt x="1173" y="7411"/>
                  <a:pt x="1135" y="7449"/>
                  <a:pt x="1135" y="7487"/>
                </a:cubicBezTo>
                <a:lnTo>
                  <a:pt x="1135" y="7524"/>
                </a:lnTo>
                <a:lnTo>
                  <a:pt x="1210" y="7600"/>
                </a:lnTo>
                <a:cubicBezTo>
                  <a:pt x="1210" y="7562"/>
                  <a:pt x="1210" y="7562"/>
                  <a:pt x="1210" y="7524"/>
                </a:cubicBezTo>
                <a:lnTo>
                  <a:pt x="1362" y="7676"/>
                </a:lnTo>
                <a:lnTo>
                  <a:pt x="1475" y="7676"/>
                </a:lnTo>
                <a:lnTo>
                  <a:pt x="1589" y="7638"/>
                </a:lnTo>
                <a:cubicBezTo>
                  <a:pt x="1626" y="7600"/>
                  <a:pt x="1626" y="7562"/>
                  <a:pt x="1626" y="7524"/>
                </a:cubicBezTo>
                <a:cubicBezTo>
                  <a:pt x="1626" y="7411"/>
                  <a:pt x="1513" y="7335"/>
                  <a:pt x="1362" y="7335"/>
                </a:cubicBezTo>
                <a:close/>
                <a:moveTo>
                  <a:pt x="71191" y="7292"/>
                </a:moveTo>
                <a:cubicBezTo>
                  <a:pt x="71138" y="7292"/>
                  <a:pt x="71087" y="7298"/>
                  <a:pt x="71041" y="7298"/>
                </a:cubicBezTo>
                <a:lnTo>
                  <a:pt x="70928" y="7411"/>
                </a:lnTo>
                <a:lnTo>
                  <a:pt x="70928" y="7562"/>
                </a:lnTo>
                <a:lnTo>
                  <a:pt x="71003" y="7676"/>
                </a:lnTo>
                <a:cubicBezTo>
                  <a:pt x="71079" y="7714"/>
                  <a:pt x="71230" y="7751"/>
                  <a:pt x="71381" y="7751"/>
                </a:cubicBezTo>
                <a:lnTo>
                  <a:pt x="71457" y="7676"/>
                </a:lnTo>
                <a:cubicBezTo>
                  <a:pt x="71457" y="7714"/>
                  <a:pt x="71457" y="7751"/>
                  <a:pt x="71495" y="7789"/>
                </a:cubicBezTo>
                <a:cubicBezTo>
                  <a:pt x="71570" y="7714"/>
                  <a:pt x="71570" y="7676"/>
                  <a:pt x="71570" y="7676"/>
                </a:cubicBezTo>
                <a:lnTo>
                  <a:pt x="71722" y="7638"/>
                </a:lnTo>
                <a:cubicBezTo>
                  <a:pt x="71722" y="7600"/>
                  <a:pt x="71722" y="7562"/>
                  <a:pt x="71684" y="7524"/>
                </a:cubicBezTo>
                <a:cubicBezTo>
                  <a:pt x="71646" y="7487"/>
                  <a:pt x="71570" y="7487"/>
                  <a:pt x="71533" y="7487"/>
                </a:cubicBezTo>
                <a:lnTo>
                  <a:pt x="71495" y="7487"/>
                </a:lnTo>
                <a:cubicBezTo>
                  <a:pt x="71495" y="7411"/>
                  <a:pt x="71457" y="7373"/>
                  <a:pt x="71419" y="7373"/>
                </a:cubicBezTo>
                <a:cubicBezTo>
                  <a:pt x="71351" y="7305"/>
                  <a:pt x="71270" y="7292"/>
                  <a:pt x="71191" y="7292"/>
                </a:cubicBezTo>
                <a:close/>
                <a:moveTo>
                  <a:pt x="24424" y="7335"/>
                </a:moveTo>
                <a:cubicBezTo>
                  <a:pt x="24349" y="7335"/>
                  <a:pt x="24273" y="7373"/>
                  <a:pt x="24235" y="7373"/>
                </a:cubicBezTo>
                <a:cubicBezTo>
                  <a:pt x="24198" y="7411"/>
                  <a:pt x="24198" y="7411"/>
                  <a:pt x="24198" y="7411"/>
                </a:cubicBezTo>
                <a:lnTo>
                  <a:pt x="24046" y="7524"/>
                </a:lnTo>
                <a:lnTo>
                  <a:pt x="24046" y="7714"/>
                </a:lnTo>
                <a:lnTo>
                  <a:pt x="24198" y="7827"/>
                </a:lnTo>
                <a:lnTo>
                  <a:pt x="24424" y="7827"/>
                </a:lnTo>
                <a:lnTo>
                  <a:pt x="24576" y="7714"/>
                </a:lnTo>
                <a:lnTo>
                  <a:pt x="24576" y="7449"/>
                </a:lnTo>
                <a:lnTo>
                  <a:pt x="24424" y="7335"/>
                </a:lnTo>
                <a:close/>
                <a:moveTo>
                  <a:pt x="26164" y="7411"/>
                </a:moveTo>
                <a:cubicBezTo>
                  <a:pt x="26126" y="7411"/>
                  <a:pt x="26012" y="7411"/>
                  <a:pt x="25937" y="7487"/>
                </a:cubicBezTo>
                <a:lnTo>
                  <a:pt x="25974" y="7524"/>
                </a:lnTo>
                <a:cubicBezTo>
                  <a:pt x="25899" y="7562"/>
                  <a:pt x="25823" y="7600"/>
                  <a:pt x="25785" y="7676"/>
                </a:cubicBezTo>
                <a:lnTo>
                  <a:pt x="25937" y="7827"/>
                </a:lnTo>
                <a:lnTo>
                  <a:pt x="26126" y="7827"/>
                </a:lnTo>
                <a:lnTo>
                  <a:pt x="26239" y="7789"/>
                </a:lnTo>
                <a:cubicBezTo>
                  <a:pt x="26277" y="7714"/>
                  <a:pt x="26277" y="7676"/>
                  <a:pt x="26277" y="7600"/>
                </a:cubicBezTo>
                <a:cubicBezTo>
                  <a:pt x="26277" y="7524"/>
                  <a:pt x="26239" y="7449"/>
                  <a:pt x="26164" y="7411"/>
                </a:cubicBezTo>
                <a:close/>
                <a:moveTo>
                  <a:pt x="32402" y="7449"/>
                </a:moveTo>
                <a:lnTo>
                  <a:pt x="32288" y="7562"/>
                </a:lnTo>
                <a:cubicBezTo>
                  <a:pt x="32288" y="7600"/>
                  <a:pt x="32251" y="7638"/>
                  <a:pt x="32251" y="7714"/>
                </a:cubicBezTo>
                <a:lnTo>
                  <a:pt x="32251" y="7751"/>
                </a:lnTo>
                <a:lnTo>
                  <a:pt x="32288" y="7827"/>
                </a:lnTo>
                <a:cubicBezTo>
                  <a:pt x="32326" y="7846"/>
                  <a:pt x="32373" y="7855"/>
                  <a:pt x="32416" y="7855"/>
                </a:cubicBezTo>
                <a:cubicBezTo>
                  <a:pt x="32458" y="7855"/>
                  <a:pt x="32496" y="7846"/>
                  <a:pt x="32515" y="7827"/>
                </a:cubicBezTo>
                <a:cubicBezTo>
                  <a:pt x="32591" y="7789"/>
                  <a:pt x="32666" y="7714"/>
                  <a:pt x="32666" y="7638"/>
                </a:cubicBezTo>
                <a:cubicBezTo>
                  <a:pt x="32666" y="7562"/>
                  <a:pt x="32629" y="7524"/>
                  <a:pt x="32553" y="7487"/>
                </a:cubicBezTo>
                <a:cubicBezTo>
                  <a:pt x="32515" y="7449"/>
                  <a:pt x="32477" y="7449"/>
                  <a:pt x="32402" y="7449"/>
                </a:cubicBezTo>
                <a:close/>
                <a:moveTo>
                  <a:pt x="46202" y="7638"/>
                </a:moveTo>
                <a:lnTo>
                  <a:pt x="46126" y="7714"/>
                </a:lnTo>
                <a:lnTo>
                  <a:pt x="45975" y="7714"/>
                </a:lnTo>
                <a:cubicBezTo>
                  <a:pt x="45975" y="7714"/>
                  <a:pt x="45975" y="7714"/>
                  <a:pt x="45975" y="7676"/>
                </a:cubicBezTo>
                <a:lnTo>
                  <a:pt x="45861" y="7676"/>
                </a:lnTo>
                <a:cubicBezTo>
                  <a:pt x="45823" y="7827"/>
                  <a:pt x="45937" y="7978"/>
                  <a:pt x="46088" y="7978"/>
                </a:cubicBezTo>
                <a:cubicBezTo>
                  <a:pt x="46239" y="7978"/>
                  <a:pt x="46315" y="7903"/>
                  <a:pt x="46315" y="7789"/>
                </a:cubicBezTo>
                <a:cubicBezTo>
                  <a:pt x="46315" y="7751"/>
                  <a:pt x="46277" y="7676"/>
                  <a:pt x="46202" y="7638"/>
                </a:cubicBezTo>
                <a:close/>
                <a:moveTo>
                  <a:pt x="50614" y="7545"/>
                </a:moveTo>
                <a:cubicBezTo>
                  <a:pt x="50596" y="7545"/>
                  <a:pt x="50575" y="7550"/>
                  <a:pt x="50549" y="7562"/>
                </a:cubicBezTo>
                <a:lnTo>
                  <a:pt x="50436" y="7676"/>
                </a:lnTo>
                <a:cubicBezTo>
                  <a:pt x="50398" y="7676"/>
                  <a:pt x="50360" y="7714"/>
                  <a:pt x="50360" y="7751"/>
                </a:cubicBezTo>
                <a:lnTo>
                  <a:pt x="50323" y="7751"/>
                </a:lnTo>
                <a:lnTo>
                  <a:pt x="50323" y="7865"/>
                </a:lnTo>
                <a:cubicBezTo>
                  <a:pt x="50247" y="7865"/>
                  <a:pt x="50171" y="7903"/>
                  <a:pt x="50209" y="7978"/>
                </a:cubicBezTo>
                <a:lnTo>
                  <a:pt x="50398" y="7978"/>
                </a:lnTo>
                <a:cubicBezTo>
                  <a:pt x="50398" y="7940"/>
                  <a:pt x="50398" y="7940"/>
                  <a:pt x="50398" y="7940"/>
                </a:cubicBezTo>
                <a:lnTo>
                  <a:pt x="50625" y="7940"/>
                </a:lnTo>
                <a:lnTo>
                  <a:pt x="50776" y="7827"/>
                </a:lnTo>
                <a:lnTo>
                  <a:pt x="50776" y="7714"/>
                </a:lnTo>
                <a:cubicBezTo>
                  <a:pt x="50776" y="7676"/>
                  <a:pt x="50776" y="7600"/>
                  <a:pt x="50701" y="7562"/>
                </a:cubicBezTo>
                <a:cubicBezTo>
                  <a:pt x="50675" y="7562"/>
                  <a:pt x="50650" y="7545"/>
                  <a:pt x="50614" y="7545"/>
                </a:cubicBezTo>
                <a:close/>
                <a:moveTo>
                  <a:pt x="59926" y="7562"/>
                </a:moveTo>
                <a:lnTo>
                  <a:pt x="59737" y="7638"/>
                </a:lnTo>
                <a:cubicBezTo>
                  <a:pt x="59737" y="7638"/>
                  <a:pt x="59699" y="7676"/>
                  <a:pt x="59699" y="7676"/>
                </a:cubicBezTo>
                <a:cubicBezTo>
                  <a:pt x="59699" y="7714"/>
                  <a:pt x="59623" y="7789"/>
                  <a:pt x="59661" y="7903"/>
                </a:cubicBezTo>
                <a:lnTo>
                  <a:pt x="59812" y="7978"/>
                </a:lnTo>
                <a:lnTo>
                  <a:pt x="60039" y="7978"/>
                </a:lnTo>
                <a:lnTo>
                  <a:pt x="60153" y="7903"/>
                </a:lnTo>
                <a:cubicBezTo>
                  <a:pt x="60190" y="7865"/>
                  <a:pt x="60190" y="7827"/>
                  <a:pt x="60190" y="7827"/>
                </a:cubicBezTo>
                <a:cubicBezTo>
                  <a:pt x="60190" y="7676"/>
                  <a:pt x="60039" y="7600"/>
                  <a:pt x="59964" y="7600"/>
                </a:cubicBezTo>
                <a:cubicBezTo>
                  <a:pt x="59964" y="7562"/>
                  <a:pt x="59926" y="7562"/>
                  <a:pt x="59926" y="7562"/>
                </a:cubicBezTo>
                <a:close/>
                <a:moveTo>
                  <a:pt x="27109" y="8092"/>
                </a:moveTo>
                <a:cubicBezTo>
                  <a:pt x="27109" y="8102"/>
                  <a:pt x="27112" y="8110"/>
                  <a:pt x="27116" y="8115"/>
                </a:cubicBezTo>
                <a:lnTo>
                  <a:pt x="27116" y="8115"/>
                </a:lnTo>
                <a:lnTo>
                  <a:pt x="27109" y="8092"/>
                </a:lnTo>
                <a:close/>
                <a:moveTo>
                  <a:pt x="3933" y="7827"/>
                </a:moveTo>
                <a:lnTo>
                  <a:pt x="3781" y="7940"/>
                </a:lnTo>
                <a:cubicBezTo>
                  <a:pt x="3781" y="8054"/>
                  <a:pt x="3819" y="8167"/>
                  <a:pt x="3895" y="8205"/>
                </a:cubicBezTo>
                <a:lnTo>
                  <a:pt x="3970" y="8243"/>
                </a:lnTo>
                <a:cubicBezTo>
                  <a:pt x="4084" y="8243"/>
                  <a:pt x="4159" y="8243"/>
                  <a:pt x="4197" y="8205"/>
                </a:cubicBezTo>
                <a:lnTo>
                  <a:pt x="4235" y="8205"/>
                </a:lnTo>
                <a:lnTo>
                  <a:pt x="4386" y="8092"/>
                </a:lnTo>
                <a:lnTo>
                  <a:pt x="4386" y="8054"/>
                </a:lnTo>
                <a:cubicBezTo>
                  <a:pt x="4386" y="7827"/>
                  <a:pt x="4084" y="7827"/>
                  <a:pt x="3933" y="7827"/>
                </a:cubicBezTo>
                <a:close/>
                <a:moveTo>
                  <a:pt x="41627" y="7865"/>
                </a:moveTo>
                <a:cubicBezTo>
                  <a:pt x="41551" y="7865"/>
                  <a:pt x="41476" y="7865"/>
                  <a:pt x="41400" y="7903"/>
                </a:cubicBezTo>
                <a:cubicBezTo>
                  <a:pt x="41362" y="7940"/>
                  <a:pt x="41324" y="8016"/>
                  <a:pt x="41362" y="8129"/>
                </a:cubicBezTo>
                <a:lnTo>
                  <a:pt x="41362" y="8167"/>
                </a:lnTo>
                <a:cubicBezTo>
                  <a:pt x="41476" y="8243"/>
                  <a:pt x="41551" y="8243"/>
                  <a:pt x="41589" y="8243"/>
                </a:cubicBezTo>
                <a:cubicBezTo>
                  <a:pt x="41702" y="8205"/>
                  <a:pt x="41778" y="8129"/>
                  <a:pt x="41854" y="8016"/>
                </a:cubicBezTo>
                <a:lnTo>
                  <a:pt x="41702" y="7865"/>
                </a:lnTo>
                <a:close/>
                <a:moveTo>
                  <a:pt x="49491" y="7903"/>
                </a:moveTo>
                <a:cubicBezTo>
                  <a:pt x="49340" y="7903"/>
                  <a:pt x="49226" y="7978"/>
                  <a:pt x="49188" y="8092"/>
                </a:cubicBezTo>
                <a:lnTo>
                  <a:pt x="49302" y="8243"/>
                </a:lnTo>
                <a:cubicBezTo>
                  <a:pt x="49302" y="8281"/>
                  <a:pt x="49340" y="8281"/>
                  <a:pt x="49415" y="8281"/>
                </a:cubicBezTo>
                <a:lnTo>
                  <a:pt x="49566" y="8205"/>
                </a:lnTo>
                <a:cubicBezTo>
                  <a:pt x="49604" y="8167"/>
                  <a:pt x="49642" y="8129"/>
                  <a:pt x="49642" y="8054"/>
                </a:cubicBezTo>
                <a:lnTo>
                  <a:pt x="49642" y="8016"/>
                </a:lnTo>
                <a:lnTo>
                  <a:pt x="49491" y="7903"/>
                </a:lnTo>
                <a:close/>
                <a:moveTo>
                  <a:pt x="71230" y="8016"/>
                </a:moveTo>
                <a:cubicBezTo>
                  <a:pt x="71155" y="8016"/>
                  <a:pt x="71003" y="8054"/>
                  <a:pt x="71003" y="8205"/>
                </a:cubicBezTo>
                <a:lnTo>
                  <a:pt x="71117" y="8356"/>
                </a:lnTo>
                <a:cubicBezTo>
                  <a:pt x="71230" y="8356"/>
                  <a:pt x="71306" y="8356"/>
                  <a:pt x="71381" y="8318"/>
                </a:cubicBezTo>
                <a:lnTo>
                  <a:pt x="71419" y="8205"/>
                </a:lnTo>
                <a:cubicBezTo>
                  <a:pt x="71419" y="8129"/>
                  <a:pt x="71344" y="8016"/>
                  <a:pt x="71230" y="8016"/>
                </a:cubicBezTo>
                <a:close/>
                <a:moveTo>
                  <a:pt x="87284" y="8397"/>
                </a:moveTo>
                <a:cubicBezTo>
                  <a:pt x="87273" y="8401"/>
                  <a:pt x="87261" y="8410"/>
                  <a:pt x="87261" y="8432"/>
                </a:cubicBezTo>
                <a:lnTo>
                  <a:pt x="87284" y="8397"/>
                </a:lnTo>
                <a:close/>
                <a:moveTo>
                  <a:pt x="53045" y="7978"/>
                </a:moveTo>
                <a:lnTo>
                  <a:pt x="52780" y="8054"/>
                </a:lnTo>
                <a:cubicBezTo>
                  <a:pt x="52742" y="8054"/>
                  <a:pt x="52704" y="8092"/>
                  <a:pt x="52704" y="8129"/>
                </a:cubicBezTo>
                <a:lnTo>
                  <a:pt x="52780" y="8281"/>
                </a:lnTo>
                <a:cubicBezTo>
                  <a:pt x="52780" y="8281"/>
                  <a:pt x="52780" y="8318"/>
                  <a:pt x="52780" y="8318"/>
                </a:cubicBezTo>
                <a:cubicBezTo>
                  <a:pt x="52814" y="8352"/>
                  <a:pt x="52877" y="8476"/>
                  <a:pt x="53078" y="8476"/>
                </a:cubicBezTo>
                <a:cubicBezTo>
                  <a:pt x="53102" y="8476"/>
                  <a:pt x="53129" y="8474"/>
                  <a:pt x="53158" y="8470"/>
                </a:cubicBezTo>
                <a:lnTo>
                  <a:pt x="53234" y="8356"/>
                </a:lnTo>
                <a:cubicBezTo>
                  <a:pt x="53234" y="8318"/>
                  <a:pt x="53234" y="8318"/>
                  <a:pt x="53234" y="8318"/>
                </a:cubicBezTo>
                <a:cubicBezTo>
                  <a:pt x="53234" y="8167"/>
                  <a:pt x="53158" y="8054"/>
                  <a:pt x="53083" y="8016"/>
                </a:cubicBezTo>
                <a:cubicBezTo>
                  <a:pt x="53083" y="7978"/>
                  <a:pt x="53045" y="7978"/>
                  <a:pt x="53045" y="7978"/>
                </a:cubicBezTo>
                <a:close/>
                <a:moveTo>
                  <a:pt x="27869" y="6667"/>
                </a:moveTo>
                <a:cubicBezTo>
                  <a:pt x="27836" y="6667"/>
                  <a:pt x="27797" y="6675"/>
                  <a:pt x="27751" y="6693"/>
                </a:cubicBezTo>
                <a:lnTo>
                  <a:pt x="27676" y="6806"/>
                </a:lnTo>
                <a:lnTo>
                  <a:pt x="27562" y="6768"/>
                </a:lnTo>
                <a:cubicBezTo>
                  <a:pt x="27336" y="6768"/>
                  <a:pt x="27222" y="6844"/>
                  <a:pt x="27071" y="6882"/>
                </a:cubicBezTo>
                <a:cubicBezTo>
                  <a:pt x="27033" y="6920"/>
                  <a:pt x="26995" y="6920"/>
                  <a:pt x="26957" y="6957"/>
                </a:cubicBezTo>
                <a:lnTo>
                  <a:pt x="26882" y="7071"/>
                </a:lnTo>
                <a:cubicBezTo>
                  <a:pt x="26882" y="7222"/>
                  <a:pt x="26957" y="7373"/>
                  <a:pt x="27146" y="7487"/>
                </a:cubicBezTo>
                <a:cubicBezTo>
                  <a:pt x="27146" y="7487"/>
                  <a:pt x="27184" y="7487"/>
                  <a:pt x="27222" y="7524"/>
                </a:cubicBezTo>
                <a:cubicBezTo>
                  <a:pt x="27222" y="7524"/>
                  <a:pt x="27184" y="7600"/>
                  <a:pt x="27222" y="7638"/>
                </a:cubicBezTo>
                <a:lnTo>
                  <a:pt x="27222" y="7676"/>
                </a:lnTo>
                <a:cubicBezTo>
                  <a:pt x="27222" y="7676"/>
                  <a:pt x="27222" y="7714"/>
                  <a:pt x="27184" y="7714"/>
                </a:cubicBezTo>
                <a:lnTo>
                  <a:pt x="27260" y="7827"/>
                </a:lnTo>
                <a:cubicBezTo>
                  <a:pt x="27260" y="7827"/>
                  <a:pt x="27260" y="7827"/>
                  <a:pt x="27260" y="7865"/>
                </a:cubicBezTo>
                <a:cubicBezTo>
                  <a:pt x="27184" y="7865"/>
                  <a:pt x="27109" y="7903"/>
                  <a:pt x="27071" y="7978"/>
                </a:cubicBezTo>
                <a:lnTo>
                  <a:pt x="27184" y="8129"/>
                </a:lnTo>
                <a:cubicBezTo>
                  <a:pt x="27157" y="8129"/>
                  <a:pt x="27130" y="8129"/>
                  <a:pt x="27116" y="8115"/>
                </a:cubicBezTo>
                <a:lnTo>
                  <a:pt x="27116" y="8115"/>
                </a:lnTo>
                <a:lnTo>
                  <a:pt x="27184" y="8318"/>
                </a:lnTo>
                <a:cubicBezTo>
                  <a:pt x="27260" y="8318"/>
                  <a:pt x="27260" y="8318"/>
                  <a:pt x="27336" y="8394"/>
                </a:cubicBezTo>
                <a:cubicBezTo>
                  <a:pt x="27336" y="8432"/>
                  <a:pt x="27373" y="8470"/>
                  <a:pt x="27373" y="8507"/>
                </a:cubicBezTo>
                <a:lnTo>
                  <a:pt x="27487" y="8545"/>
                </a:lnTo>
                <a:lnTo>
                  <a:pt x="27789" y="8545"/>
                </a:lnTo>
                <a:lnTo>
                  <a:pt x="27940" y="8432"/>
                </a:lnTo>
                <a:cubicBezTo>
                  <a:pt x="27940" y="8394"/>
                  <a:pt x="27940" y="8318"/>
                  <a:pt x="27940" y="8243"/>
                </a:cubicBezTo>
                <a:cubicBezTo>
                  <a:pt x="27978" y="8092"/>
                  <a:pt x="27978" y="7978"/>
                  <a:pt x="27940" y="7827"/>
                </a:cubicBezTo>
                <a:lnTo>
                  <a:pt x="27827" y="7865"/>
                </a:lnTo>
                <a:cubicBezTo>
                  <a:pt x="27751" y="7827"/>
                  <a:pt x="27676" y="7827"/>
                  <a:pt x="27600" y="7827"/>
                </a:cubicBezTo>
                <a:cubicBezTo>
                  <a:pt x="27600" y="7789"/>
                  <a:pt x="27600" y="7789"/>
                  <a:pt x="27562" y="7751"/>
                </a:cubicBezTo>
                <a:cubicBezTo>
                  <a:pt x="27600" y="7714"/>
                  <a:pt x="27562" y="7676"/>
                  <a:pt x="27600" y="7600"/>
                </a:cubicBezTo>
                <a:lnTo>
                  <a:pt x="27600" y="7638"/>
                </a:lnTo>
                <a:cubicBezTo>
                  <a:pt x="27714" y="7638"/>
                  <a:pt x="27827" y="7638"/>
                  <a:pt x="27865" y="7600"/>
                </a:cubicBezTo>
                <a:lnTo>
                  <a:pt x="27940" y="7487"/>
                </a:lnTo>
                <a:cubicBezTo>
                  <a:pt x="27940" y="7449"/>
                  <a:pt x="27940" y="7449"/>
                  <a:pt x="27940" y="7449"/>
                </a:cubicBezTo>
                <a:cubicBezTo>
                  <a:pt x="27978" y="7411"/>
                  <a:pt x="28016" y="7373"/>
                  <a:pt x="28054" y="7260"/>
                </a:cubicBezTo>
                <a:lnTo>
                  <a:pt x="28016" y="7184"/>
                </a:lnTo>
                <a:cubicBezTo>
                  <a:pt x="27978" y="7146"/>
                  <a:pt x="27940" y="7109"/>
                  <a:pt x="27865" y="7109"/>
                </a:cubicBezTo>
                <a:cubicBezTo>
                  <a:pt x="28016" y="7109"/>
                  <a:pt x="28092" y="7033"/>
                  <a:pt x="28167" y="6957"/>
                </a:cubicBezTo>
                <a:lnTo>
                  <a:pt x="28054" y="6768"/>
                </a:lnTo>
                <a:cubicBezTo>
                  <a:pt x="28025" y="6740"/>
                  <a:pt x="27975" y="6667"/>
                  <a:pt x="27869" y="6667"/>
                </a:cubicBezTo>
                <a:close/>
                <a:moveTo>
                  <a:pt x="63253" y="8205"/>
                </a:moveTo>
                <a:cubicBezTo>
                  <a:pt x="63102" y="8205"/>
                  <a:pt x="62988" y="8281"/>
                  <a:pt x="62913" y="8394"/>
                </a:cubicBezTo>
                <a:lnTo>
                  <a:pt x="63026" y="8545"/>
                </a:lnTo>
                <a:cubicBezTo>
                  <a:pt x="63064" y="8583"/>
                  <a:pt x="63102" y="8583"/>
                  <a:pt x="63139" y="8621"/>
                </a:cubicBezTo>
                <a:lnTo>
                  <a:pt x="63328" y="8507"/>
                </a:lnTo>
                <a:cubicBezTo>
                  <a:pt x="63328" y="8470"/>
                  <a:pt x="63366" y="8432"/>
                  <a:pt x="63366" y="8356"/>
                </a:cubicBezTo>
                <a:lnTo>
                  <a:pt x="63366" y="8318"/>
                </a:lnTo>
                <a:lnTo>
                  <a:pt x="63253" y="8205"/>
                </a:lnTo>
                <a:close/>
                <a:moveTo>
                  <a:pt x="60077" y="8205"/>
                </a:moveTo>
                <a:lnTo>
                  <a:pt x="59964" y="8318"/>
                </a:lnTo>
                <a:cubicBezTo>
                  <a:pt x="59926" y="8356"/>
                  <a:pt x="59888" y="8394"/>
                  <a:pt x="59888" y="8470"/>
                </a:cubicBezTo>
                <a:lnTo>
                  <a:pt x="59888" y="8507"/>
                </a:lnTo>
                <a:lnTo>
                  <a:pt x="60039" y="8621"/>
                </a:lnTo>
                <a:lnTo>
                  <a:pt x="60115" y="8621"/>
                </a:lnTo>
                <a:cubicBezTo>
                  <a:pt x="60153" y="8659"/>
                  <a:pt x="60190" y="8659"/>
                  <a:pt x="60304" y="8659"/>
                </a:cubicBezTo>
                <a:lnTo>
                  <a:pt x="60417" y="8545"/>
                </a:lnTo>
                <a:cubicBezTo>
                  <a:pt x="60417" y="8545"/>
                  <a:pt x="60417" y="8507"/>
                  <a:pt x="60417" y="8507"/>
                </a:cubicBezTo>
                <a:cubicBezTo>
                  <a:pt x="60417" y="8394"/>
                  <a:pt x="60379" y="8318"/>
                  <a:pt x="60342" y="8281"/>
                </a:cubicBezTo>
                <a:cubicBezTo>
                  <a:pt x="60266" y="8243"/>
                  <a:pt x="60190" y="8205"/>
                  <a:pt x="60077" y="8205"/>
                </a:cubicBezTo>
                <a:close/>
                <a:moveTo>
                  <a:pt x="68206" y="8432"/>
                </a:moveTo>
                <a:cubicBezTo>
                  <a:pt x="67979" y="8432"/>
                  <a:pt x="67941" y="8583"/>
                  <a:pt x="67979" y="8659"/>
                </a:cubicBezTo>
                <a:lnTo>
                  <a:pt x="68130" y="8772"/>
                </a:lnTo>
                <a:lnTo>
                  <a:pt x="68168" y="8772"/>
                </a:lnTo>
                <a:cubicBezTo>
                  <a:pt x="68243" y="8772"/>
                  <a:pt x="68395" y="8772"/>
                  <a:pt x="68432" y="8621"/>
                </a:cubicBezTo>
                <a:lnTo>
                  <a:pt x="68357" y="8545"/>
                </a:lnTo>
                <a:cubicBezTo>
                  <a:pt x="68357" y="8545"/>
                  <a:pt x="68357" y="8583"/>
                  <a:pt x="68357" y="8583"/>
                </a:cubicBezTo>
                <a:lnTo>
                  <a:pt x="68206" y="8432"/>
                </a:lnTo>
                <a:close/>
                <a:moveTo>
                  <a:pt x="38149" y="8432"/>
                </a:moveTo>
                <a:lnTo>
                  <a:pt x="38035" y="8583"/>
                </a:lnTo>
                <a:cubicBezTo>
                  <a:pt x="38035" y="8659"/>
                  <a:pt x="37997" y="8659"/>
                  <a:pt x="37997" y="8659"/>
                </a:cubicBezTo>
                <a:lnTo>
                  <a:pt x="38073" y="8886"/>
                </a:lnTo>
                <a:cubicBezTo>
                  <a:pt x="38186" y="8886"/>
                  <a:pt x="38338" y="8886"/>
                  <a:pt x="38451" y="8810"/>
                </a:cubicBezTo>
                <a:cubicBezTo>
                  <a:pt x="38489" y="8772"/>
                  <a:pt x="38564" y="8697"/>
                  <a:pt x="38564" y="8621"/>
                </a:cubicBezTo>
                <a:cubicBezTo>
                  <a:pt x="38564" y="8583"/>
                  <a:pt x="38564" y="8545"/>
                  <a:pt x="38527" y="8507"/>
                </a:cubicBezTo>
                <a:lnTo>
                  <a:pt x="38413" y="8432"/>
                </a:lnTo>
                <a:close/>
                <a:moveTo>
                  <a:pt x="87336" y="8318"/>
                </a:moveTo>
                <a:lnTo>
                  <a:pt x="87284" y="8397"/>
                </a:lnTo>
                <a:lnTo>
                  <a:pt x="87284" y="8397"/>
                </a:lnTo>
                <a:cubicBezTo>
                  <a:pt x="87292" y="8394"/>
                  <a:pt x="87298" y="8394"/>
                  <a:pt x="87298" y="8394"/>
                </a:cubicBezTo>
                <a:lnTo>
                  <a:pt x="87298" y="8394"/>
                </a:lnTo>
                <a:lnTo>
                  <a:pt x="87223" y="8470"/>
                </a:lnTo>
                <a:lnTo>
                  <a:pt x="87185" y="8470"/>
                </a:lnTo>
                <a:lnTo>
                  <a:pt x="87072" y="8507"/>
                </a:lnTo>
                <a:cubicBezTo>
                  <a:pt x="87034" y="8545"/>
                  <a:pt x="86958" y="8583"/>
                  <a:pt x="86958" y="8697"/>
                </a:cubicBezTo>
                <a:lnTo>
                  <a:pt x="87034" y="8810"/>
                </a:lnTo>
                <a:cubicBezTo>
                  <a:pt x="87109" y="8848"/>
                  <a:pt x="87261" y="8886"/>
                  <a:pt x="87412" y="8886"/>
                </a:cubicBezTo>
                <a:lnTo>
                  <a:pt x="87525" y="8697"/>
                </a:lnTo>
                <a:cubicBezTo>
                  <a:pt x="87525" y="8697"/>
                  <a:pt x="87525" y="8659"/>
                  <a:pt x="87525" y="8621"/>
                </a:cubicBezTo>
                <a:cubicBezTo>
                  <a:pt x="87525" y="8583"/>
                  <a:pt x="87525" y="8583"/>
                  <a:pt x="87525" y="8545"/>
                </a:cubicBezTo>
                <a:cubicBezTo>
                  <a:pt x="87525" y="8356"/>
                  <a:pt x="87374" y="8318"/>
                  <a:pt x="87336" y="8318"/>
                </a:cubicBezTo>
                <a:close/>
                <a:moveTo>
                  <a:pt x="58830" y="8417"/>
                </a:moveTo>
                <a:cubicBezTo>
                  <a:pt x="58794" y="8417"/>
                  <a:pt x="58756" y="8422"/>
                  <a:pt x="58716" y="8432"/>
                </a:cubicBezTo>
                <a:cubicBezTo>
                  <a:pt x="58565" y="8507"/>
                  <a:pt x="58451" y="8621"/>
                  <a:pt x="58451" y="8734"/>
                </a:cubicBezTo>
                <a:lnTo>
                  <a:pt x="58527" y="8848"/>
                </a:lnTo>
                <a:cubicBezTo>
                  <a:pt x="58647" y="8920"/>
                  <a:pt x="58751" y="8946"/>
                  <a:pt x="58841" y="8946"/>
                </a:cubicBezTo>
                <a:cubicBezTo>
                  <a:pt x="58892" y="8946"/>
                  <a:pt x="58939" y="8937"/>
                  <a:pt x="58981" y="8923"/>
                </a:cubicBezTo>
                <a:cubicBezTo>
                  <a:pt x="59094" y="8848"/>
                  <a:pt x="59170" y="8734"/>
                  <a:pt x="59170" y="8583"/>
                </a:cubicBezTo>
                <a:lnTo>
                  <a:pt x="59094" y="8507"/>
                </a:lnTo>
                <a:cubicBezTo>
                  <a:pt x="59011" y="8452"/>
                  <a:pt x="58928" y="8417"/>
                  <a:pt x="58830" y="8417"/>
                </a:cubicBezTo>
                <a:close/>
                <a:moveTo>
                  <a:pt x="80295" y="8378"/>
                </a:moveTo>
                <a:cubicBezTo>
                  <a:pt x="80206" y="8378"/>
                  <a:pt x="80142" y="8405"/>
                  <a:pt x="80115" y="8432"/>
                </a:cubicBezTo>
                <a:cubicBezTo>
                  <a:pt x="79888" y="8583"/>
                  <a:pt x="79964" y="8961"/>
                  <a:pt x="80342" y="8961"/>
                </a:cubicBezTo>
                <a:lnTo>
                  <a:pt x="80417" y="8961"/>
                </a:lnTo>
                <a:cubicBezTo>
                  <a:pt x="80606" y="8886"/>
                  <a:pt x="80644" y="8772"/>
                  <a:pt x="80644" y="8697"/>
                </a:cubicBezTo>
                <a:cubicBezTo>
                  <a:pt x="80644" y="8583"/>
                  <a:pt x="80606" y="8507"/>
                  <a:pt x="80531" y="8432"/>
                </a:cubicBezTo>
                <a:lnTo>
                  <a:pt x="80417" y="8394"/>
                </a:lnTo>
                <a:cubicBezTo>
                  <a:pt x="80373" y="8383"/>
                  <a:pt x="80332" y="8378"/>
                  <a:pt x="80295" y="8378"/>
                </a:cubicBezTo>
                <a:close/>
                <a:moveTo>
                  <a:pt x="74807" y="8530"/>
                </a:moveTo>
                <a:cubicBezTo>
                  <a:pt x="74740" y="8530"/>
                  <a:pt x="74686" y="8556"/>
                  <a:pt x="74633" y="8583"/>
                </a:cubicBezTo>
                <a:cubicBezTo>
                  <a:pt x="74557" y="8659"/>
                  <a:pt x="74557" y="8772"/>
                  <a:pt x="74557" y="8848"/>
                </a:cubicBezTo>
                <a:cubicBezTo>
                  <a:pt x="74557" y="8848"/>
                  <a:pt x="74557" y="8886"/>
                  <a:pt x="74557" y="8923"/>
                </a:cubicBezTo>
                <a:lnTo>
                  <a:pt x="74671" y="9037"/>
                </a:lnTo>
                <a:cubicBezTo>
                  <a:pt x="74746" y="9037"/>
                  <a:pt x="74860" y="9037"/>
                  <a:pt x="74898" y="8961"/>
                </a:cubicBezTo>
                <a:cubicBezTo>
                  <a:pt x="75011" y="8923"/>
                  <a:pt x="75011" y="8810"/>
                  <a:pt x="75011" y="8734"/>
                </a:cubicBezTo>
                <a:cubicBezTo>
                  <a:pt x="75011" y="8697"/>
                  <a:pt x="75011" y="8659"/>
                  <a:pt x="75011" y="8659"/>
                </a:cubicBezTo>
                <a:lnTo>
                  <a:pt x="74898" y="8545"/>
                </a:lnTo>
                <a:cubicBezTo>
                  <a:pt x="74864" y="8534"/>
                  <a:pt x="74834" y="8530"/>
                  <a:pt x="74807" y="8530"/>
                </a:cubicBezTo>
                <a:close/>
                <a:moveTo>
                  <a:pt x="26050" y="8697"/>
                </a:moveTo>
                <a:cubicBezTo>
                  <a:pt x="25899" y="8697"/>
                  <a:pt x="25785" y="8734"/>
                  <a:pt x="25748" y="8886"/>
                </a:cubicBezTo>
                <a:lnTo>
                  <a:pt x="25785" y="8999"/>
                </a:lnTo>
                <a:cubicBezTo>
                  <a:pt x="25861" y="9075"/>
                  <a:pt x="25974" y="9075"/>
                  <a:pt x="26088" y="9075"/>
                </a:cubicBezTo>
                <a:cubicBezTo>
                  <a:pt x="26164" y="9037"/>
                  <a:pt x="26201" y="8961"/>
                  <a:pt x="26201" y="8886"/>
                </a:cubicBezTo>
                <a:cubicBezTo>
                  <a:pt x="26201" y="8848"/>
                  <a:pt x="26201" y="8810"/>
                  <a:pt x="26201" y="8772"/>
                </a:cubicBezTo>
                <a:lnTo>
                  <a:pt x="26050" y="8697"/>
                </a:lnTo>
                <a:close/>
                <a:moveTo>
                  <a:pt x="53423" y="8621"/>
                </a:moveTo>
                <a:lnTo>
                  <a:pt x="53272" y="8734"/>
                </a:lnTo>
                <a:cubicBezTo>
                  <a:pt x="53234" y="8923"/>
                  <a:pt x="53347" y="9075"/>
                  <a:pt x="53498" y="9075"/>
                </a:cubicBezTo>
                <a:lnTo>
                  <a:pt x="53650" y="8999"/>
                </a:lnTo>
                <a:cubicBezTo>
                  <a:pt x="53650" y="8961"/>
                  <a:pt x="53687" y="8961"/>
                  <a:pt x="53687" y="8961"/>
                </a:cubicBezTo>
                <a:cubicBezTo>
                  <a:pt x="53687" y="8923"/>
                  <a:pt x="53725" y="8886"/>
                  <a:pt x="53725" y="8810"/>
                </a:cubicBezTo>
                <a:cubicBezTo>
                  <a:pt x="53725" y="8772"/>
                  <a:pt x="53725" y="8772"/>
                  <a:pt x="53725" y="8734"/>
                </a:cubicBezTo>
                <a:lnTo>
                  <a:pt x="53574" y="8621"/>
                </a:lnTo>
                <a:close/>
                <a:moveTo>
                  <a:pt x="76334" y="8621"/>
                </a:moveTo>
                <a:cubicBezTo>
                  <a:pt x="76183" y="8621"/>
                  <a:pt x="76107" y="8659"/>
                  <a:pt x="76070" y="8697"/>
                </a:cubicBezTo>
                <a:cubicBezTo>
                  <a:pt x="75918" y="8848"/>
                  <a:pt x="76032" y="9226"/>
                  <a:pt x="76296" y="9226"/>
                </a:cubicBezTo>
                <a:lnTo>
                  <a:pt x="76410" y="9188"/>
                </a:lnTo>
                <a:cubicBezTo>
                  <a:pt x="76485" y="9112"/>
                  <a:pt x="76523" y="8999"/>
                  <a:pt x="76523" y="8923"/>
                </a:cubicBezTo>
                <a:cubicBezTo>
                  <a:pt x="76523" y="8886"/>
                  <a:pt x="76485" y="8734"/>
                  <a:pt x="76410" y="8659"/>
                </a:cubicBezTo>
                <a:lnTo>
                  <a:pt x="76334" y="8621"/>
                </a:lnTo>
                <a:close/>
                <a:moveTo>
                  <a:pt x="15464" y="8886"/>
                </a:moveTo>
                <a:cubicBezTo>
                  <a:pt x="15351" y="8886"/>
                  <a:pt x="15275" y="8923"/>
                  <a:pt x="15199" y="8961"/>
                </a:cubicBezTo>
                <a:cubicBezTo>
                  <a:pt x="15161" y="8999"/>
                  <a:pt x="15124" y="9037"/>
                  <a:pt x="15124" y="9150"/>
                </a:cubicBezTo>
                <a:lnTo>
                  <a:pt x="15124" y="9188"/>
                </a:lnTo>
                <a:lnTo>
                  <a:pt x="15275" y="9301"/>
                </a:lnTo>
                <a:lnTo>
                  <a:pt x="15464" y="9301"/>
                </a:lnTo>
                <a:lnTo>
                  <a:pt x="15577" y="9150"/>
                </a:lnTo>
                <a:lnTo>
                  <a:pt x="15577" y="8999"/>
                </a:lnTo>
                <a:lnTo>
                  <a:pt x="15464" y="8886"/>
                </a:lnTo>
                <a:close/>
                <a:moveTo>
                  <a:pt x="8394" y="8999"/>
                </a:moveTo>
                <a:cubicBezTo>
                  <a:pt x="8280" y="8999"/>
                  <a:pt x="8167" y="8999"/>
                  <a:pt x="8091" y="9075"/>
                </a:cubicBezTo>
                <a:cubicBezTo>
                  <a:pt x="8054" y="9075"/>
                  <a:pt x="8016" y="9150"/>
                  <a:pt x="8016" y="9301"/>
                </a:cubicBezTo>
                <a:lnTo>
                  <a:pt x="8129" y="9377"/>
                </a:lnTo>
                <a:cubicBezTo>
                  <a:pt x="8154" y="9381"/>
                  <a:pt x="8177" y="9383"/>
                  <a:pt x="8198" y="9383"/>
                </a:cubicBezTo>
                <a:cubicBezTo>
                  <a:pt x="8372" y="9383"/>
                  <a:pt x="8440" y="9255"/>
                  <a:pt x="8507" y="9188"/>
                </a:cubicBezTo>
                <a:lnTo>
                  <a:pt x="8394" y="8999"/>
                </a:lnTo>
                <a:close/>
                <a:moveTo>
                  <a:pt x="33478" y="8945"/>
                </a:moveTo>
                <a:cubicBezTo>
                  <a:pt x="33438" y="8945"/>
                  <a:pt x="33411" y="8972"/>
                  <a:pt x="33385" y="8999"/>
                </a:cubicBezTo>
                <a:cubicBezTo>
                  <a:pt x="33271" y="9037"/>
                  <a:pt x="33271" y="9150"/>
                  <a:pt x="33271" y="9264"/>
                </a:cubicBezTo>
                <a:cubicBezTo>
                  <a:pt x="33271" y="9377"/>
                  <a:pt x="33309" y="9453"/>
                  <a:pt x="33423" y="9490"/>
                </a:cubicBezTo>
                <a:lnTo>
                  <a:pt x="33574" y="9415"/>
                </a:lnTo>
                <a:lnTo>
                  <a:pt x="33574" y="9415"/>
                </a:lnTo>
                <a:cubicBezTo>
                  <a:pt x="33574" y="9453"/>
                  <a:pt x="33536" y="9453"/>
                  <a:pt x="33536" y="9453"/>
                </a:cubicBezTo>
                <a:cubicBezTo>
                  <a:pt x="33555" y="9453"/>
                  <a:pt x="33583" y="9462"/>
                  <a:pt x="33621" y="9462"/>
                </a:cubicBezTo>
                <a:cubicBezTo>
                  <a:pt x="33659" y="9462"/>
                  <a:pt x="33706" y="9453"/>
                  <a:pt x="33763" y="9415"/>
                </a:cubicBezTo>
                <a:lnTo>
                  <a:pt x="33838" y="9339"/>
                </a:lnTo>
                <a:cubicBezTo>
                  <a:pt x="33838" y="9301"/>
                  <a:pt x="33838" y="9264"/>
                  <a:pt x="33838" y="9226"/>
                </a:cubicBezTo>
                <a:cubicBezTo>
                  <a:pt x="33838" y="9188"/>
                  <a:pt x="33838" y="9075"/>
                  <a:pt x="33763" y="8999"/>
                </a:cubicBezTo>
                <a:cubicBezTo>
                  <a:pt x="33709" y="8972"/>
                  <a:pt x="33656" y="8945"/>
                  <a:pt x="33602" y="8945"/>
                </a:cubicBezTo>
                <a:cubicBezTo>
                  <a:pt x="33580" y="8945"/>
                  <a:pt x="33558" y="8950"/>
                  <a:pt x="33536" y="8961"/>
                </a:cubicBezTo>
                <a:cubicBezTo>
                  <a:pt x="33514" y="8950"/>
                  <a:pt x="33495" y="8945"/>
                  <a:pt x="33478" y="8945"/>
                </a:cubicBezTo>
                <a:close/>
                <a:moveTo>
                  <a:pt x="29566" y="9188"/>
                </a:moveTo>
                <a:lnTo>
                  <a:pt x="29415" y="9339"/>
                </a:lnTo>
                <a:lnTo>
                  <a:pt x="29415" y="9490"/>
                </a:lnTo>
                <a:lnTo>
                  <a:pt x="29528" y="9604"/>
                </a:lnTo>
                <a:cubicBezTo>
                  <a:pt x="29642" y="9604"/>
                  <a:pt x="29717" y="9566"/>
                  <a:pt x="29793" y="9528"/>
                </a:cubicBezTo>
                <a:cubicBezTo>
                  <a:pt x="29831" y="9490"/>
                  <a:pt x="29869" y="9453"/>
                  <a:pt x="29869" y="9339"/>
                </a:cubicBezTo>
                <a:lnTo>
                  <a:pt x="29869" y="9301"/>
                </a:lnTo>
                <a:lnTo>
                  <a:pt x="29717" y="9188"/>
                </a:lnTo>
                <a:close/>
                <a:moveTo>
                  <a:pt x="20492" y="9604"/>
                </a:moveTo>
                <a:cubicBezTo>
                  <a:pt x="20504" y="9604"/>
                  <a:pt x="20516" y="9608"/>
                  <a:pt x="20528" y="9613"/>
                </a:cubicBezTo>
                <a:lnTo>
                  <a:pt x="20528" y="9613"/>
                </a:lnTo>
                <a:cubicBezTo>
                  <a:pt x="20525" y="9604"/>
                  <a:pt x="20516" y="9604"/>
                  <a:pt x="20492" y="9604"/>
                </a:cubicBezTo>
                <a:close/>
                <a:moveTo>
                  <a:pt x="21551" y="9377"/>
                </a:moveTo>
                <a:lnTo>
                  <a:pt x="21400" y="9490"/>
                </a:lnTo>
                <a:lnTo>
                  <a:pt x="21400" y="9642"/>
                </a:lnTo>
                <a:lnTo>
                  <a:pt x="21551" y="9755"/>
                </a:lnTo>
                <a:lnTo>
                  <a:pt x="21589" y="9755"/>
                </a:lnTo>
                <a:cubicBezTo>
                  <a:pt x="21664" y="9755"/>
                  <a:pt x="21816" y="9755"/>
                  <a:pt x="21853" y="9604"/>
                </a:cubicBezTo>
                <a:lnTo>
                  <a:pt x="21702" y="9453"/>
                </a:lnTo>
                <a:cubicBezTo>
                  <a:pt x="21702" y="9415"/>
                  <a:pt x="21627" y="9377"/>
                  <a:pt x="21551" y="9377"/>
                </a:cubicBezTo>
                <a:close/>
                <a:moveTo>
                  <a:pt x="66771" y="9220"/>
                </a:moveTo>
                <a:cubicBezTo>
                  <a:pt x="66748" y="9220"/>
                  <a:pt x="66722" y="9222"/>
                  <a:pt x="66693" y="9226"/>
                </a:cubicBezTo>
                <a:cubicBezTo>
                  <a:pt x="66504" y="9264"/>
                  <a:pt x="66504" y="9415"/>
                  <a:pt x="66466" y="9490"/>
                </a:cubicBezTo>
                <a:cubicBezTo>
                  <a:pt x="66466" y="9528"/>
                  <a:pt x="66466" y="9604"/>
                  <a:pt x="66429" y="9604"/>
                </a:cubicBezTo>
                <a:lnTo>
                  <a:pt x="66504" y="9793"/>
                </a:lnTo>
                <a:lnTo>
                  <a:pt x="66580" y="9793"/>
                </a:lnTo>
                <a:cubicBezTo>
                  <a:pt x="66657" y="9808"/>
                  <a:pt x="66752" y="9830"/>
                  <a:pt x="66843" y="9830"/>
                </a:cubicBezTo>
                <a:cubicBezTo>
                  <a:pt x="66977" y="9830"/>
                  <a:pt x="67102" y="9784"/>
                  <a:pt x="67147" y="9604"/>
                </a:cubicBezTo>
                <a:lnTo>
                  <a:pt x="67034" y="9453"/>
                </a:lnTo>
                <a:cubicBezTo>
                  <a:pt x="67034" y="9453"/>
                  <a:pt x="67034" y="9453"/>
                  <a:pt x="67034" y="9415"/>
                </a:cubicBezTo>
                <a:cubicBezTo>
                  <a:pt x="67000" y="9347"/>
                  <a:pt x="66966" y="9220"/>
                  <a:pt x="66771" y="9220"/>
                </a:cubicBezTo>
                <a:close/>
                <a:moveTo>
                  <a:pt x="82572" y="9112"/>
                </a:moveTo>
                <a:lnTo>
                  <a:pt x="82421" y="9226"/>
                </a:lnTo>
                <a:lnTo>
                  <a:pt x="82421" y="9264"/>
                </a:lnTo>
                <a:cubicBezTo>
                  <a:pt x="82421" y="9264"/>
                  <a:pt x="82421" y="9264"/>
                  <a:pt x="82421" y="9301"/>
                </a:cubicBezTo>
                <a:lnTo>
                  <a:pt x="82308" y="9377"/>
                </a:lnTo>
                <a:cubicBezTo>
                  <a:pt x="82270" y="9717"/>
                  <a:pt x="82459" y="9831"/>
                  <a:pt x="82610" y="9831"/>
                </a:cubicBezTo>
                <a:lnTo>
                  <a:pt x="82762" y="9793"/>
                </a:lnTo>
                <a:cubicBezTo>
                  <a:pt x="82799" y="9717"/>
                  <a:pt x="82837" y="9566"/>
                  <a:pt x="82837" y="9453"/>
                </a:cubicBezTo>
                <a:cubicBezTo>
                  <a:pt x="82837" y="9150"/>
                  <a:pt x="82648" y="9112"/>
                  <a:pt x="82572" y="9112"/>
                </a:cubicBezTo>
                <a:close/>
                <a:moveTo>
                  <a:pt x="51910" y="9415"/>
                </a:moveTo>
                <a:lnTo>
                  <a:pt x="51797" y="9453"/>
                </a:lnTo>
                <a:cubicBezTo>
                  <a:pt x="51759" y="9490"/>
                  <a:pt x="51721" y="9566"/>
                  <a:pt x="51721" y="9642"/>
                </a:cubicBezTo>
                <a:cubicBezTo>
                  <a:pt x="51721" y="9755"/>
                  <a:pt x="51797" y="9831"/>
                  <a:pt x="51948" y="9869"/>
                </a:cubicBezTo>
                <a:lnTo>
                  <a:pt x="52062" y="9831"/>
                </a:lnTo>
                <a:cubicBezTo>
                  <a:pt x="52137" y="9755"/>
                  <a:pt x="52137" y="9679"/>
                  <a:pt x="52137" y="9642"/>
                </a:cubicBezTo>
                <a:cubicBezTo>
                  <a:pt x="52137" y="9528"/>
                  <a:pt x="52062" y="9415"/>
                  <a:pt x="51910" y="9415"/>
                </a:cubicBezTo>
                <a:close/>
                <a:moveTo>
                  <a:pt x="20266" y="9604"/>
                </a:moveTo>
                <a:lnTo>
                  <a:pt x="20266" y="9604"/>
                </a:lnTo>
                <a:cubicBezTo>
                  <a:pt x="20228" y="9755"/>
                  <a:pt x="20266" y="9831"/>
                  <a:pt x="20341" y="9869"/>
                </a:cubicBezTo>
                <a:cubicBezTo>
                  <a:pt x="20379" y="9906"/>
                  <a:pt x="20455" y="9906"/>
                  <a:pt x="20492" y="9906"/>
                </a:cubicBezTo>
                <a:cubicBezTo>
                  <a:pt x="20644" y="9906"/>
                  <a:pt x="20757" y="9831"/>
                  <a:pt x="20757" y="9717"/>
                </a:cubicBezTo>
                <a:lnTo>
                  <a:pt x="20606" y="9717"/>
                </a:lnTo>
                <a:lnTo>
                  <a:pt x="20606" y="9642"/>
                </a:lnTo>
                <a:cubicBezTo>
                  <a:pt x="20580" y="9642"/>
                  <a:pt x="20554" y="9624"/>
                  <a:pt x="20528" y="9613"/>
                </a:cubicBezTo>
                <a:lnTo>
                  <a:pt x="20528" y="9613"/>
                </a:lnTo>
                <a:cubicBezTo>
                  <a:pt x="20530" y="9618"/>
                  <a:pt x="20530" y="9627"/>
                  <a:pt x="20530" y="9642"/>
                </a:cubicBezTo>
                <a:lnTo>
                  <a:pt x="20266" y="9604"/>
                </a:lnTo>
                <a:close/>
                <a:moveTo>
                  <a:pt x="40946" y="9566"/>
                </a:moveTo>
                <a:cubicBezTo>
                  <a:pt x="40795" y="9566"/>
                  <a:pt x="40682" y="9642"/>
                  <a:pt x="40682" y="9793"/>
                </a:cubicBezTo>
                <a:lnTo>
                  <a:pt x="40795" y="9906"/>
                </a:lnTo>
                <a:lnTo>
                  <a:pt x="40833" y="9906"/>
                </a:lnTo>
                <a:cubicBezTo>
                  <a:pt x="40860" y="9933"/>
                  <a:pt x="40905" y="9960"/>
                  <a:pt x="40983" y="9960"/>
                </a:cubicBezTo>
                <a:cubicBezTo>
                  <a:pt x="41015" y="9960"/>
                  <a:pt x="41053" y="9955"/>
                  <a:pt x="41098" y="9944"/>
                </a:cubicBezTo>
                <a:lnTo>
                  <a:pt x="41173" y="9869"/>
                </a:lnTo>
                <a:cubicBezTo>
                  <a:pt x="41211" y="9831"/>
                  <a:pt x="41211" y="9831"/>
                  <a:pt x="41211" y="9793"/>
                </a:cubicBezTo>
                <a:cubicBezTo>
                  <a:pt x="41211" y="9679"/>
                  <a:pt x="41098" y="9566"/>
                  <a:pt x="40946" y="9566"/>
                </a:cubicBezTo>
                <a:close/>
                <a:moveTo>
                  <a:pt x="12226" y="9672"/>
                </a:moveTo>
                <a:cubicBezTo>
                  <a:pt x="12032" y="9672"/>
                  <a:pt x="11943" y="9765"/>
                  <a:pt x="11910" y="9831"/>
                </a:cubicBezTo>
                <a:lnTo>
                  <a:pt x="12061" y="10020"/>
                </a:lnTo>
                <a:lnTo>
                  <a:pt x="12137" y="10020"/>
                </a:lnTo>
                <a:cubicBezTo>
                  <a:pt x="12212" y="10020"/>
                  <a:pt x="12326" y="10020"/>
                  <a:pt x="12402" y="9982"/>
                </a:cubicBezTo>
                <a:cubicBezTo>
                  <a:pt x="12439" y="9944"/>
                  <a:pt x="12477" y="9869"/>
                  <a:pt x="12477" y="9831"/>
                </a:cubicBezTo>
                <a:cubicBezTo>
                  <a:pt x="12477" y="9793"/>
                  <a:pt x="12439" y="9793"/>
                  <a:pt x="12439" y="9755"/>
                </a:cubicBezTo>
                <a:lnTo>
                  <a:pt x="12326" y="9679"/>
                </a:lnTo>
                <a:cubicBezTo>
                  <a:pt x="12290" y="9674"/>
                  <a:pt x="12256" y="9672"/>
                  <a:pt x="12226" y="9672"/>
                </a:cubicBezTo>
                <a:close/>
                <a:moveTo>
                  <a:pt x="67374" y="9717"/>
                </a:moveTo>
                <a:cubicBezTo>
                  <a:pt x="67298" y="9717"/>
                  <a:pt x="67223" y="9717"/>
                  <a:pt x="67147" y="9793"/>
                </a:cubicBezTo>
                <a:cubicBezTo>
                  <a:pt x="67109" y="9831"/>
                  <a:pt x="67071" y="9869"/>
                  <a:pt x="67071" y="9944"/>
                </a:cubicBezTo>
                <a:lnTo>
                  <a:pt x="67223" y="9944"/>
                </a:lnTo>
                <a:cubicBezTo>
                  <a:pt x="67223" y="9982"/>
                  <a:pt x="67260" y="10020"/>
                  <a:pt x="67374" y="10058"/>
                </a:cubicBezTo>
                <a:cubicBezTo>
                  <a:pt x="67412" y="9982"/>
                  <a:pt x="67449" y="9944"/>
                  <a:pt x="67449" y="9906"/>
                </a:cubicBezTo>
                <a:lnTo>
                  <a:pt x="67563" y="9906"/>
                </a:lnTo>
                <a:cubicBezTo>
                  <a:pt x="67563" y="9755"/>
                  <a:pt x="67487" y="9717"/>
                  <a:pt x="67374" y="9717"/>
                </a:cubicBezTo>
                <a:close/>
                <a:moveTo>
                  <a:pt x="34859" y="9765"/>
                </a:moveTo>
                <a:cubicBezTo>
                  <a:pt x="34821" y="9765"/>
                  <a:pt x="34784" y="9774"/>
                  <a:pt x="34746" y="9793"/>
                </a:cubicBezTo>
                <a:cubicBezTo>
                  <a:pt x="34632" y="9831"/>
                  <a:pt x="34595" y="10058"/>
                  <a:pt x="34708" y="10133"/>
                </a:cubicBezTo>
                <a:cubicBezTo>
                  <a:pt x="34784" y="10171"/>
                  <a:pt x="34821" y="10171"/>
                  <a:pt x="34897" y="10171"/>
                </a:cubicBezTo>
                <a:lnTo>
                  <a:pt x="34935" y="10095"/>
                </a:lnTo>
                <a:lnTo>
                  <a:pt x="34897" y="10095"/>
                </a:lnTo>
                <a:lnTo>
                  <a:pt x="35048" y="9982"/>
                </a:lnTo>
                <a:lnTo>
                  <a:pt x="35048" y="9906"/>
                </a:lnTo>
                <a:lnTo>
                  <a:pt x="34973" y="9793"/>
                </a:lnTo>
                <a:cubicBezTo>
                  <a:pt x="34935" y="9774"/>
                  <a:pt x="34897" y="9765"/>
                  <a:pt x="34859" y="9765"/>
                </a:cubicBezTo>
                <a:close/>
                <a:moveTo>
                  <a:pt x="80606" y="9869"/>
                </a:moveTo>
                <a:lnTo>
                  <a:pt x="80455" y="9982"/>
                </a:lnTo>
                <a:lnTo>
                  <a:pt x="80455" y="10133"/>
                </a:lnTo>
                <a:lnTo>
                  <a:pt x="80569" y="10284"/>
                </a:lnTo>
                <a:cubicBezTo>
                  <a:pt x="80682" y="10284"/>
                  <a:pt x="80758" y="10247"/>
                  <a:pt x="80833" y="10209"/>
                </a:cubicBezTo>
                <a:cubicBezTo>
                  <a:pt x="80871" y="10171"/>
                  <a:pt x="80909" y="10133"/>
                  <a:pt x="80909" y="10020"/>
                </a:cubicBezTo>
                <a:lnTo>
                  <a:pt x="80909" y="9982"/>
                </a:lnTo>
                <a:lnTo>
                  <a:pt x="80758" y="9869"/>
                </a:lnTo>
                <a:close/>
                <a:moveTo>
                  <a:pt x="54708" y="9793"/>
                </a:moveTo>
                <a:cubicBezTo>
                  <a:pt x="54633" y="9869"/>
                  <a:pt x="54633" y="9982"/>
                  <a:pt x="54633" y="10058"/>
                </a:cubicBezTo>
                <a:cubicBezTo>
                  <a:pt x="54633" y="10058"/>
                  <a:pt x="54670" y="10095"/>
                  <a:pt x="54633" y="10095"/>
                </a:cubicBezTo>
                <a:lnTo>
                  <a:pt x="54708" y="10322"/>
                </a:lnTo>
                <a:lnTo>
                  <a:pt x="54859" y="10322"/>
                </a:lnTo>
                <a:cubicBezTo>
                  <a:pt x="54897" y="10341"/>
                  <a:pt x="54935" y="10351"/>
                  <a:pt x="54982" y="10351"/>
                </a:cubicBezTo>
                <a:cubicBezTo>
                  <a:pt x="55030" y="10351"/>
                  <a:pt x="55086" y="10341"/>
                  <a:pt x="55162" y="10322"/>
                </a:cubicBezTo>
                <a:lnTo>
                  <a:pt x="55238" y="10209"/>
                </a:lnTo>
                <a:lnTo>
                  <a:pt x="55238" y="10171"/>
                </a:lnTo>
                <a:cubicBezTo>
                  <a:pt x="55238" y="10020"/>
                  <a:pt x="55162" y="9831"/>
                  <a:pt x="54822" y="9793"/>
                </a:cubicBezTo>
                <a:close/>
                <a:moveTo>
                  <a:pt x="54027" y="10332"/>
                </a:moveTo>
                <a:lnTo>
                  <a:pt x="53990" y="10360"/>
                </a:lnTo>
                <a:cubicBezTo>
                  <a:pt x="53990" y="10360"/>
                  <a:pt x="54021" y="10360"/>
                  <a:pt x="54027" y="10332"/>
                </a:cubicBezTo>
                <a:close/>
                <a:moveTo>
                  <a:pt x="85408" y="9831"/>
                </a:moveTo>
                <a:cubicBezTo>
                  <a:pt x="85295" y="9906"/>
                  <a:pt x="85143" y="10058"/>
                  <a:pt x="85143" y="10209"/>
                </a:cubicBezTo>
                <a:cubicBezTo>
                  <a:pt x="85143" y="10284"/>
                  <a:pt x="85181" y="10360"/>
                  <a:pt x="85295" y="10398"/>
                </a:cubicBezTo>
                <a:cubicBezTo>
                  <a:pt x="85332" y="10417"/>
                  <a:pt x="85370" y="10426"/>
                  <a:pt x="85408" y="10426"/>
                </a:cubicBezTo>
                <a:cubicBezTo>
                  <a:pt x="85446" y="10426"/>
                  <a:pt x="85484" y="10417"/>
                  <a:pt x="85521" y="10398"/>
                </a:cubicBezTo>
                <a:cubicBezTo>
                  <a:pt x="85635" y="10322"/>
                  <a:pt x="85748" y="10209"/>
                  <a:pt x="85748" y="10095"/>
                </a:cubicBezTo>
                <a:cubicBezTo>
                  <a:pt x="85748" y="9982"/>
                  <a:pt x="85673" y="9869"/>
                  <a:pt x="85521" y="9831"/>
                </a:cubicBezTo>
                <a:close/>
                <a:moveTo>
                  <a:pt x="53801" y="9869"/>
                </a:moveTo>
                <a:lnTo>
                  <a:pt x="53725" y="9906"/>
                </a:lnTo>
                <a:cubicBezTo>
                  <a:pt x="53650" y="9982"/>
                  <a:pt x="53650" y="10095"/>
                  <a:pt x="53650" y="10171"/>
                </a:cubicBezTo>
                <a:cubicBezTo>
                  <a:pt x="53650" y="10322"/>
                  <a:pt x="53725" y="10436"/>
                  <a:pt x="53876" y="10436"/>
                </a:cubicBezTo>
                <a:lnTo>
                  <a:pt x="54028" y="10322"/>
                </a:lnTo>
                <a:lnTo>
                  <a:pt x="54028" y="10322"/>
                </a:lnTo>
                <a:cubicBezTo>
                  <a:pt x="54028" y="10326"/>
                  <a:pt x="54027" y="10329"/>
                  <a:pt x="54027" y="10332"/>
                </a:cubicBezTo>
                <a:lnTo>
                  <a:pt x="54027" y="10332"/>
                </a:lnTo>
                <a:lnTo>
                  <a:pt x="54141" y="10247"/>
                </a:lnTo>
                <a:cubicBezTo>
                  <a:pt x="54141" y="10247"/>
                  <a:pt x="54141" y="10209"/>
                  <a:pt x="54141" y="10171"/>
                </a:cubicBezTo>
                <a:cubicBezTo>
                  <a:pt x="54141" y="10095"/>
                  <a:pt x="54141" y="9982"/>
                  <a:pt x="54066" y="9944"/>
                </a:cubicBezTo>
                <a:cubicBezTo>
                  <a:pt x="53990" y="9869"/>
                  <a:pt x="53914" y="9869"/>
                  <a:pt x="53801" y="9869"/>
                </a:cubicBezTo>
                <a:close/>
                <a:moveTo>
                  <a:pt x="60810" y="9815"/>
                </a:moveTo>
                <a:cubicBezTo>
                  <a:pt x="60732" y="9815"/>
                  <a:pt x="60660" y="9842"/>
                  <a:pt x="60606" y="9869"/>
                </a:cubicBezTo>
                <a:cubicBezTo>
                  <a:pt x="60531" y="9944"/>
                  <a:pt x="60493" y="10095"/>
                  <a:pt x="60493" y="10209"/>
                </a:cubicBezTo>
                <a:lnTo>
                  <a:pt x="60493" y="10322"/>
                </a:lnTo>
                <a:lnTo>
                  <a:pt x="60644" y="10436"/>
                </a:lnTo>
                <a:cubicBezTo>
                  <a:pt x="60947" y="10436"/>
                  <a:pt x="60984" y="10171"/>
                  <a:pt x="60984" y="10058"/>
                </a:cubicBezTo>
                <a:cubicBezTo>
                  <a:pt x="61022" y="10020"/>
                  <a:pt x="61022" y="9982"/>
                  <a:pt x="61022" y="9982"/>
                </a:cubicBezTo>
                <a:lnTo>
                  <a:pt x="60909" y="9831"/>
                </a:lnTo>
                <a:cubicBezTo>
                  <a:pt x="60875" y="9820"/>
                  <a:pt x="60842" y="9815"/>
                  <a:pt x="60810" y="9815"/>
                </a:cubicBezTo>
                <a:close/>
                <a:moveTo>
                  <a:pt x="20190" y="10284"/>
                </a:moveTo>
                <a:cubicBezTo>
                  <a:pt x="20114" y="10284"/>
                  <a:pt x="19963" y="10322"/>
                  <a:pt x="19963" y="10511"/>
                </a:cubicBezTo>
                <a:lnTo>
                  <a:pt x="20076" y="10625"/>
                </a:lnTo>
                <a:cubicBezTo>
                  <a:pt x="20190" y="10625"/>
                  <a:pt x="20266" y="10625"/>
                  <a:pt x="20341" y="10587"/>
                </a:cubicBezTo>
                <a:lnTo>
                  <a:pt x="20379" y="10473"/>
                </a:lnTo>
                <a:cubicBezTo>
                  <a:pt x="20379" y="10398"/>
                  <a:pt x="20303" y="10322"/>
                  <a:pt x="20190" y="10284"/>
                </a:cubicBezTo>
                <a:close/>
                <a:moveTo>
                  <a:pt x="49529" y="10171"/>
                </a:moveTo>
                <a:lnTo>
                  <a:pt x="49340" y="10322"/>
                </a:lnTo>
                <a:lnTo>
                  <a:pt x="49340" y="10473"/>
                </a:lnTo>
                <a:lnTo>
                  <a:pt x="49566" y="10587"/>
                </a:lnTo>
                <a:cubicBezTo>
                  <a:pt x="49593" y="10614"/>
                  <a:pt x="49639" y="10640"/>
                  <a:pt x="49717" y="10640"/>
                </a:cubicBezTo>
                <a:cubicBezTo>
                  <a:pt x="49749" y="10640"/>
                  <a:pt x="49787" y="10636"/>
                  <a:pt x="49831" y="10625"/>
                </a:cubicBezTo>
                <a:lnTo>
                  <a:pt x="49944" y="10511"/>
                </a:lnTo>
                <a:lnTo>
                  <a:pt x="49944" y="10322"/>
                </a:lnTo>
                <a:lnTo>
                  <a:pt x="49755" y="10171"/>
                </a:lnTo>
                <a:lnTo>
                  <a:pt x="49680" y="10209"/>
                </a:lnTo>
                <a:lnTo>
                  <a:pt x="49604" y="10209"/>
                </a:lnTo>
                <a:lnTo>
                  <a:pt x="49529" y="10171"/>
                </a:lnTo>
                <a:close/>
                <a:moveTo>
                  <a:pt x="28129" y="10549"/>
                </a:moveTo>
                <a:cubicBezTo>
                  <a:pt x="28063" y="10549"/>
                  <a:pt x="27997" y="10587"/>
                  <a:pt x="28054" y="10662"/>
                </a:cubicBezTo>
                <a:lnTo>
                  <a:pt x="28205" y="10662"/>
                </a:lnTo>
                <a:cubicBezTo>
                  <a:pt x="28262" y="10587"/>
                  <a:pt x="28196" y="10549"/>
                  <a:pt x="28129" y="10549"/>
                </a:cubicBezTo>
                <a:close/>
                <a:moveTo>
                  <a:pt x="30927" y="10284"/>
                </a:moveTo>
                <a:lnTo>
                  <a:pt x="30814" y="10398"/>
                </a:lnTo>
                <a:lnTo>
                  <a:pt x="30776" y="10398"/>
                </a:lnTo>
                <a:cubicBezTo>
                  <a:pt x="30738" y="10473"/>
                  <a:pt x="30700" y="10511"/>
                  <a:pt x="30738" y="10625"/>
                </a:cubicBezTo>
                <a:lnTo>
                  <a:pt x="30852" y="10738"/>
                </a:lnTo>
                <a:cubicBezTo>
                  <a:pt x="30927" y="10738"/>
                  <a:pt x="31041" y="10700"/>
                  <a:pt x="31078" y="10662"/>
                </a:cubicBezTo>
                <a:cubicBezTo>
                  <a:pt x="31154" y="10625"/>
                  <a:pt x="31192" y="10549"/>
                  <a:pt x="31192" y="10511"/>
                </a:cubicBezTo>
                <a:cubicBezTo>
                  <a:pt x="31192" y="10398"/>
                  <a:pt x="31078" y="10284"/>
                  <a:pt x="30927" y="10284"/>
                </a:cubicBezTo>
                <a:close/>
                <a:moveTo>
                  <a:pt x="10707" y="10226"/>
                </a:moveTo>
                <a:cubicBezTo>
                  <a:pt x="10671" y="10226"/>
                  <a:pt x="10631" y="10232"/>
                  <a:pt x="10587" y="10247"/>
                </a:cubicBezTo>
                <a:lnTo>
                  <a:pt x="10473" y="10322"/>
                </a:lnTo>
                <a:lnTo>
                  <a:pt x="10473" y="10473"/>
                </a:lnTo>
                <a:cubicBezTo>
                  <a:pt x="10436" y="10625"/>
                  <a:pt x="10436" y="10776"/>
                  <a:pt x="10436" y="10927"/>
                </a:cubicBezTo>
                <a:lnTo>
                  <a:pt x="10587" y="11041"/>
                </a:lnTo>
                <a:cubicBezTo>
                  <a:pt x="10851" y="10965"/>
                  <a:pt x="11154" y="10852"/>
                  <a:pt x="11192" y="10511"/>
                </a:cubicBezTo>
                <a:lnTo>
                  <a:pt x="11003" y="10398"/>
                </a:lnTo>
                <a:lnTo>
                  <a:pt x="10965" y="10398"/>
                </a:lnTo>
                <a:cubicBezTo>
                  <a:pt x="10965" y="10398"/>
                  <a:pt x="10965" y="10398"/>
                  <a:pt x="10965" y="10360"/>
                </a:cubicBezTo>
                <a:cubicBezTo>
                  <a:pt x="10934" y="10330"/>
                  <a:pt x="10855" y="10226"/>
                  <a:pt x="10707" y="10226"/>
                </a:cubicBezTo>
                <a:close/>
                <a:moveTo>
                  <a:pt x="18489" y="10700"/>
                </a:moveTo>
                <a:cubicBezTo>
                  <a:pt x="18375" y="10700"/>
                  <a:pt x="18073" y="10700"/>
                  <a:pt x="18073" y="10927"/>
                </a:cubicBezTo>
                <a:lnTo>
                  <a:pt x="18110" y="11003"/>
                </a:lnTo>
                <a:cubicBezTo>
                  <a:pt x="18177" y="11047"/>
                  <a:pt x="18269" y="11065"/>
                  <a:pt x="18357" y="11065"/>
                </a:cubicBezTo>
                <a:cubicBezTo>
                  <a:pt x="18419" y="11065"/>
                  <a:pt x="18479" y="11056"/>
                  <a:pt x="18526" y="11041"/>
                </a:cubicBezTo>
                <a:cubicBezTo>
                  <a:pt x="18640" y="11003"/>
                  <a:pt x="18715" y="10927"/>
                  <a:pt x="18715" y="10814"/>
                </a:cubicBezTo>
                <a:lnTo>
                  <a:pt x="18564" y="10700"/>
                </a:lnTo>
                <a:close/>
                <a:moveTo>
                  <a:pt x="54217" y="10700"/>
                </a:moveTo>
                <a:cubicBezTo>
                  <a:pt x="54103" y="10700"/>
                  <a:pt x="53990" y="10700"/>
                  <a:pt x="53914" y="10738"/>
                </a:cubicBezTo>
                <a:cubicBezTo>
                  <a:pt x="53876" y="10814"/>
                  <a:pt x="53839" y="10852"/>
                  <a:pt x="53876" y="10965"/>
                </a:cubicBezTo>
                <a:lnTo>
                  <a:pt x="53914" y="11003"/>
                </a:lnTo>
                <a:cubicBezTo>
                  <a:pt x="53970" y="11058"/>
                  <a:pt x="54086" y="11093"/>
                  <a:pt x="54189" y="11093"/>
                </a:cubicBezTo>
                <a:cubicBezTo>
                  <a:pt x="54226" y="11093"/>
                  <a:pt x="54262" y="11089"/>
                  <a:pt x="54292" y="11078"/>
                </a:cubicBezTo>
                <a:cubicBezTo>
                  <a:pt x="54406" y="11041"/>
                  <a:pt x="54444" y="10965"/>
                  <a:pt x="54444" y="10852"/>
                </a:cubicBezTo>
                <a:cubicBezTo>
                  <a:pt x="54444" y="10852"/>
                  <a:pt x="54444" y="10814"/>
                  <a:pt x="54444" y="10814"/>
                </a:cubicBezTo>
                <a:lnTo>
                  <a:pt x="54292" y="10700"/>
                </a:lnTo>
                <a:close/>
                <a:moveTo>
                  <a:pt x="57166" y="10814"/>
                </a:moveTo>
                <a:lnTo>
                  <a:pt x="57052" y="10927"/>
                </a:lnTo>
                <a:cubicBezTo>
                  <a:pt x="57052" y="10927"/>
                  <a:pt x="57015" y="11003"/>
                  <a:pt x="57015" y="11041"/>
                </a:cubicBezTo>
                <a:lnTo>
                  <a:pt x="57015" y="11116"/>
                </a:lnTo>
                <a:lnTo>
                  <a:pt x="57090" y="11192"/>
                </a:lnTo>
                <a:cubicBezTo>
                  <a:pt x="57109" y="11211"/>
                  <a:pt x="57147" y="11220"/>
                  <a:pt x="57185" y="11220"/>
                </a:cubicBezTo>
                <a:cubicBezTo>
                  <a:pt x="57222" y="11220"/>
                  <a:pt x="57260" y="11211"/>
                  <a:pt x="57279" y="11192"/>
                </a:cubicBezTo>
                <a:cubicBezTo>
                  <a:pt x="57355" y="11154"/>
                  <a:pt x="57430" y="11078"/>
                  <a:pt x="57430" y="11003"/>
                </a:cubicBezTo>
                <a:cubicBezTo>
                  <a:pt x="57430" y="10927"/>
                  <a:pt x="57393" y="10889"/>
                  <a:pt x="57355" y="10852"/>
                </a:cubicBezTo>
                <a:cubicBezTo>
                  <a:pt x="57279" y="10814"/>
                  <a:pt x="57241" y="10814"/>
                  <a:pt x="57166" y="10814"/>
                </a:cubicBezTo>
                <a:close/>
                <a:moveTo>
                  <a:pt x="69642" y="10738"/>
                </a:moveTo>
                <a:lnTo>
                  <a:pt x="69567" y="10814"/>
                </a:lnTo>
                <a:cubicBezTo>
                  <a:pt x="69491" y="10889"/>
                  <a:pt x="69453" y="11003"/>
                  <a:pt x="69491" y="11154"/>
                </a:cubicBezTo>
                <a:lnTo>
                  <a:pt x="69642" y="11230"/>
                </a:lnTo>
                <a:lnTo>
                  <a:pt x="69718" y="11230"/>
                </a:lnTo>
                <a:cubicBezTo>
                  <a:pt x="69793" y="11230"/>
                  <a:pt x="69945" y="11230"/>
                  <a:pt x="69983" y="11116"/>
                </a:cubicBezTo>
                <a:lnTo>
                  <a:pt x="69869" y="10965"/>
                </a:lnTo>
                <a:cubicBezTo>
                  <a:pt x="69907" y="10965"/>
                  <a:pt x="69945" y="11003"/>
                  <a:pt x="69945" y="11003"/>
                </a:cubicBezTo>
                <a:cubicBezTo>
                  <a:pt x="69945" y="11003"/>
                  <a:pt x="69945" y="10965"/>
                  <a:pt x="69907" y="10965"/>
                </a:cubicBezTo>
                <a:cubicBezTo>
                  <a:pt x="69907" y="10927"/>
                  <a:pt x="69907" y="10852"/>
                  <a:pt x="69831" y="10776"/>
                </a:cubicBezTo>
                <a:cubicBezTo>
                  <a:pt x="69793" y="10776"/>
                  <a:pt x="69756" y="10738"/>
                  <a:pt x="69642" y="10738"/>
                </a:cubicBezTo>
                <a:close/>
                <a:moveTo>
                  <a:pt x="82535" y="10738"/>
                </a:moveTo>
                <a:cubicBezTo>
                  <a:pt x="82421" y="10738"/>
                  <a:pt x="82346" y="10776"/>
                  <a:pt x="82308" y="10814"/>
                </a:cubicBezTo>
                <a:cubicBezTo>
                  <a:pt x="82157" y="10889"/>
                  <a:pt x="82194" y="11116"/>
                  <a:pt x="82308" y="11230"/>
                </a:cubicBezTo>
                <a:lnTo>
                  <a:pt x="82383" y="11230"/>
                </a:lnTo>
                <a:cubicBezTo>
                  <a:pt x="82406" y="11241"/>
                  <a:pt x="82428" y="11245"/>
                  <a:pt x="82449" y="11245"/>
                </a:cubicBezTo>
                <a:cubicBezTo>
                  <a:pt x="82500" y="11245"/>
                  <a:pt x="82546" y="11219"/>
                  <a:pt x="82572" y="11192"/>
                </a:cubicBezTo>
                <a:cubicBezTo>
                  <a:pt x="82648" y="11154"/>
                  <a:pt x="82686" y="11041"/>
                  <a:pt x="82686" y="10965"/>
                </a:cubicBezTo>
                <a:cubicBezTo>
                  <a:pt x="82686" y="10889"/>
                  <a:pt x="82648" y="10814"/>
                  <a:pt x="82610" y="10776"/>
                </a:cubicBezTo>
                <a:lnTo>
                  <a:pt x="82535" y="10738"/>
                </a:lnTo>
                <a:close/>
                <a:moveTo>
                  <a:pt x="73007" y="10776"/>
                </a:moveTo>
                <a:lnTo>
                  <a:pt x="72818" y="10927"/>
                </a:lnTo>
                <a:cubicBezTo>
                  <a:pt x="72818" y="10927"/>
                  <a:pt x="72818" y="10965"/>
                  <a:pt x="72818" y="11003"/>
                </a:cubicBezTo>
                <a:cubicBezTo>
                  <a:pt x="72856" y="11116"/>
                  <a:pt x="72932" y="11267"/>
                  <a:pt x="73158" y="11305"/>
                </a:cubicBezTo>
                <a:lnTo>
                  <a:pt x="73310" y="11116"/>
                </a:lnTo>
                <a:cubicBezTo>
                  <a:pt x="73272" y="11116"/>
                  <a:pt x="73272" y="11078"/>
                  <a:pt x="73234" y="11041"/>
                </a:cubicBezTo>
                <a:cubicBezTo>
                  <a:pt x="73196" y="10927"/>
                  <a:pt x="73121" y="10852"/>
                  <a:pt x="73007" y="10776"/>
                </a:cubicBezTo>
                <a:close/>
                <a:moveTo>
                  <a:pt x="91041" y="10814"/>
                </a:moveTo>
                <a:lnTo>
                  <a:pt x="90890" y="10889"/>
                </a:lnTo>
                <a:cubicBezTo>
                  <a:pt x="90890" y="10889"/>
                  <a:pt x="90852" y="10927"/>
                  <a:pt x="90852" y="10965"/>
                </a:cubicBezTo>
                <a:cubicBezTo>
                  <a:pt x="90815" y="11003"/>
                  <a:pt x="90777" y="11041"/>
                  <a:pt x="90777" y="11116"/>
                </a:cubicBezTo>
                <a:cubicBezTo>
                  <a:pt x="90777" y="11154"/>
                  <a:pt x="90777" y="11267"/>
                  <a:pt x="91004" y="11305"/>
                </a:cubicBezTo>
                <a:lnTo>
                  <a:pt x="91155" y="11230"/>
                </a:lnTo>
                <a:cubicBezTo>
                  <a:pt x="91155" y="11192"/>
                  <a:pt x="91155" y="11192"/>
                  <a:pt x="91193" y="11154"/>
                </a:cubicBezTo>
                <a:cubicBezTo>
                  <a:pt x="91230" y="11116"/>
                  <a:pt x="91268" y="11041"/>
                  <a:pt x="91268" y="11003"/>
                </a:cubicBezTo>
                <a:cubicBezTo>
                  <a:pt x="91268" y="10965"/>
                  <a:pt x="91230" y="10852"/>
                  <a:pt x="91041" y="10814"/>
                </a:cubicBezTo>
                <a:close/>
                <a:moveTo>
                  <a:pt x="68829" y="10923"/>
                </a:moveTo>
                <a:cubicBezTo>
                  <a:pt x="68811" y="10923"/>
                  <a:pt x="68793" y="10925"/>
                  <a:pt x="68773" y="10927"/>
                </a:cubicBezTo>
                <a:lnTo>
                  <a:pt x="68659" y="11041"/>
                </a:lnTo>
                <a:lnTo>
                  <a:pt x="68659" y="11230"/>
                </a:lnTo>
                <a:lnTo>
                  <a:pt x="68773" y="11343"/>
                </a:lnTo>
                <a:cubicBezTo>
                  <a:pt x="68810" y="11343"/>
                  <a:pt x="68848" y="11343"/>
                  <a:pt x="68886" y="11381"/>
                </a:cubicBezTo>
                <a:lnTo>
                  <a:pt x="69113" y="11267"/>
                </a:lnTo>
                <a:cubicBezTo>
                  <a:pt x="69078" y="11161"/>
                  <a:pt x="69075" y="10923"/>
                  <a:pt x="68829" y="10923"/>
                </a:cubicBezTo>
                <a:close/>
                <a:moveTo>
                  <a:pt x="79908" y="10911"/>
                </a:moveTo>
                <a:cubicBezTo>
                  <a:pt x="79891" y="10911"/>
                  <a:pt x="79872" y="10916"/>
                  <a:pt x="79850" y="10927"/>
                </a:cubicBezTo>
                <a:lnTo>
                  <a:pt x="79775" y="10927"/>
                </a:lnTo>
                <a:cubicBezTo>
                  <a:pt x="79548" y="11116"/>
                  <a:pt x="79623" y="11305"/>
                  <a:pt x="79888" y="11381"/>
                </a:cubicBezTo>
                <a:lnTo>
                  <a:pt x="80039" y="11230"/>
                </a:lnTo>
                <a:cubicBezTo>
                  <a:pt x="80039" y="11230"/>
                  <a:pt x="80039" y="11192"/>
                  <a:pt x="80077" y="11192"/>
                </a:cubicBezTo>
                <a:cubicBezTo>
                  <a:pt x="80077" y="11154"/>
                  <a:pt x="80077" y="11116"/>
                  <a:pt x="80077" y="11116"/>
                </a:cubicBezTo>
                <a:cubicBezTo>
                  <a:pt x="80077" y="11041"/>
                  <a:pt x="80039" y="11003"/>
                  <a:pt x="80002" y="10965"/>
                </a:cubicBezTo>
                <a:cubicBezTo>
                  <a:pt x="79975" y="10938"/>
                  <a:pt x="79948" y="10911"/>
                  <a:pt x="79908" y="10911"/>
                </a:cubicBezTo>
                <a:close/>
                <a:moveTo>
                  <a:pt x="22761" y="10965"/>
                </a:moveTo>
                <a:cubicBezTo>
                  <a:pt x="22685" y="10965"/>
                  <a:pt x="22572" y="10965"/>
                  <a:pt x="22534" y="11041"/>
                </a:cubicBezTo>
                <a:cubicBezTo>
                  <a:pt x="22458" y="11078"/>
                  <a:pt x="22421" y="11154"/>
                  <a:pt x="22421" y="11192"/>
                </a:cubicBezTo>
                <a:cubicBezTo>
                  <a:pt x="22421" y="11305"/>
                  <a:pt x="22534" y="11381"/>
                  <a:pt x="22685" y="11419"/>
                </a:cubicBezTo>
                <a:lnTo>
                  <a:pt x="22799" y="11305"/>
                </a:lnTo>
                <a:cubicBezTo>
                  <a:pt x="22799" y="11305"/>
                  <a:pt x="22836" y="11305"/>
                  <a:pt x="22836" y="11267"/>
                </a:cubicBezTo>
                <a:cubicBezTo>
                  <a:pt x="22874" y="11267"/>
                  <a:pt x="22912" y="11230"/>
                  <a:pt x="22912" y="11154"/>
                </a:cubicBezTo>
                <a:cubicBezTo>
                  <a:pt x="22912" y="11078"/>
                  <a:pt x="22874" y="11041"/>
                  <a:pt x="22836" y="11003"/>
                </a:cubicBezTo>
                <a:lnTo>
                  <a:pt x="22761" y="10965"/>
                </a:lnTo>
                <a:close/>
                <a:moveTo>
                  <a:pt x="757" y="11078"/>
                </a:moveTo>
                <a:lnTo>
                  <a:pt x="606" y="11192"/>
                </a:lnTo>
                <a:cubicBezTo>
                  <a:pt x="606" y="11192"/>
                  <a:pt x="606" y="11230"/>
                  <a:pt x="606" y="11230"/>
                </a:cubicBezTo>
                <a:cubicBezTo>
                  <a:pt x="568" y="11267"/>
                  <a:pt x="568" y="11305"/>
                  <a:pt x="568" y="11343"/>
                </a:cubicBezTo>
                <a:cubicBezTo>
                  <a:pt x="568" y="11456"/>
                  <a:pt x="719" y="11494"/>
                  <a:pt x="757" y="11494"/>
                </a:cubicBezTo>
                <a:lnTo>
                  <a:pt x="946" y="11419"/>
                </a:lnTo>
                <a:cubicBezTo>
                  <a:pt x="984" y="11381"/>
                  <a:pt x="1059" y="11343"/>
                  <a:pt x="1059" y="11230"/>
                </a:cubicBezTo>
                <a:cubicBezTo>
                  <a:pt x="1059" y="11192"/>
                  <a:pt x="1059" y="11192"/>
                  <a:pt x="1059" y="11154"/>
                </a:cubicBezTo>
                <a:lnTo>
                  <a:pt x="908" y="11078"/>
                </a:lnTo>
                <a:close/>
                <a:moveTo>
                  <a:pt x="43101" y="11154"/>
                </a:moveTo>
                <a:lnTo>
                  <a:pt x="42988" y="11267"/>
                </a:lnTo>
                <a:lnTo>
                  <a:pt x="42988" y="11305"/>
                </a:lnTo>
                <a:cubicBezTo>
                  <a:pt x="42988" y="11419"/>
                  <a:pt x="42988" y="11494"/>
                  <a:pt x="43064" y="11570"/>
                </a:cubicBezTo>
                <a:lnTo>
                  <a:pt x="43139" y="11608"/>
                </a:lnTo>
                <a:cubicBezTo>
                  <a:pt x="43164" y="11620"/>
                  <a:pt x="43190" y="11624"/>
                  <a:pt x="43213" y="11624"/>
                </a:cubicBezTo>
                <a:cubicBezTo>
                  <a:pt x="43261" y="11624"/>
                  <a:pt x="43303" y="11608"/>
                  <a:pt x="43328" y="11608"/>
                </a:cubicBezTo>
                <a:cubicBezTo>
                  <a:pt x="43442" y="11532"/>
                  <a:pt x="43442" y="11456"/>
                  <a:pt x="43442" y="11419"/>
                </a:cubicBezTo>
                <a:cubicBezTo>
                  <a:pt x="43442" y="11381"/>
                  <a:pt x="43442" y="11381"/>
                  <a:pt x="43442" y="11343"/>
                </a:cubicBezTo>
                <a:cubicBezTo>
                  <a:pt x="43442" y="11343"/>
                  <a:pt x="43442" y="11343"/>
                  <a:pt x="43404" y="11305"/>
                </a:cubicBezTo>
                <a:lnTo>
                  <a:pt x="43290" y="11154"/>
                </a:lnTo>
                <a:close/>
                <a:moveTo>
                  <a:pt x="67525" y="11116"/>
                </a:moveTo>
                <a:lnTo>
                  <a:pt x="67374" y="11230"/>
                </a:lnTo>
                <a:lnTo>
                  <a:pt x="67374" y="11267"/>
                </a:lnTo>
                <a:cubicBezTo>
                  <a:pt x="67374" y="11381"/>
                  <a:pt x="67374" y="11532"/>
                  <a:pt x="67487" y="11608"/>
                </a:cubicBezTo>
                <a:cubicBezTo>
                  <a:pt x="67541" y="11634"/>
                  <a:pt x="67613" y="11661"/>
                  <a:pt x="67691" y="11661"/>
                </a:cubicBezTo>
                <a:cubicBezTo>
                  <a:pt x="67723" y="11661"/>
                  <a:pt x="67756" y="11657"/>
                  <a:pt x="67790" y="11645"/>
                </a:cubicBezTo>
                <a:lnTo>
                  <a:pt x="67903" y="11532"/>
                </a:lnTo>
                <a:cubicBezTo>
                  <a:pt x="67865" y="11419"/>
                  <a:pt x="67865" y="11116"/>
                  <a:pt x="67525" y="11116"/>
                </a:cubicBezTo>
                <a:close/>
                <a:moveTo>
                  <a:pt x="19698" y="11267"/>
                </a:moveTo>
                <a:cubicBezTo>
                  <a:pt x="19547" y="11267"/>
                  <a:pt x="19434" y="11267"/>
                  <a:pt x="19396" y="11343"/>
                </a:cubicBezTo>
                <a:cubicBezTo>
                  <a:pt x="19320" y="11381"/>
                  <a:pt x="19245" y="11456"/>
                  <a:pt x="19283" y="11608"/>
                </a:cubicBezTo>
                <a:lnTo>
                  <a:pt x="19396" y="11721"/>
                </a:lnTo>
                <a:cubicBezTo>
                  <a:pt x="19547" y="11721"/>
                  <a:pt x="19623" y="11721"/>
                  <a:pt x="19698" y="11645"/>
                </a:cubicBezTo>
                <a:cubicBezTo>
                  <a:pt x="19736" y="11608"/>
                  <a:pt x="19812" y="11570"/>
                  <a:pt x="19812" y="11456"/>
                </a:cubicBezTo>
                <a:cubicBezTo>
                  <a:pt x="19812" y="11419"/>
                  <a:pt x="19812" y="11381"/>
                  <a:pt x="19812" y="11381"/>
                </a:cubicBezTo>
                <a:lnTo>
                  <a:pt x="19698" y="11267"/>
                </a:lnTo>
                <a:close/>
                <a:moveTo>
                  <a:pt x="33536" y="11381"/>
                </a:moveTo>
                <a:lnTo>
                  <a:pt x="33385" y="11494"/>
                </a:lnTo>
                <a:lnTo>
                  <a:pt x="33385" y="11608"/>
                </a:lnTo>
                <a:lnTo>
                  <a:pt x="33536" y="11721"/>
                </a:lnTo>
                <a:cubicBezTo>
                  <a:pt x="33536" y="11721"/>
                  <a:pt x="33584" y="11770"/>
                  <a:pt x="33662" y="11770"/>
                </a:cubicBezTo>
                <a:cubicBezTo>
                  <a:pt x="33681" y="11770"/>
                  <a:pt x="33702" y="11766"/>
                  <a:pt x="33725" y="11759"/>
                </a:cubicBezTo>
                <a:lnTo>
                  <a:pt x="33838" y="11645"/>
                </a:lnTo>
                <a:lnTo>
                  <a:pt x="33838" y="11494"/>
                </a:lnTo>
                <a:lnTo>
                  <a:pt x="33687" y="11381"/>
                </a:lnTo>
                <a:close/>
                <a:moveTo>
                  <a:pt x="6428" y="11419"/>
                </a:moveTo>
                <a:cubicBezTo>
                  <a:pt x="6314" y="11494"/>
                  <a:pt x="6277" y="11721"/>
                  <a:pt x="6390" y="11797"/>
                </a:cubicBezTo>
                <a:cubicBezTo>
                  <a:pt x="6415" y="11797"/>
                  <a:pt x="6457" y="11814"/>
                  <a:pt x="6494" y="11814"/>
                </a:cubicBezTo>
                <a:cubicBezTo>
                  <a:pt x="6512" y="11814"/>
                  <a:pt x="6529" y="11809"/>
                  <a:pt x="6541" y="11797"/>
                </a:cubicBezTo>
                <a:lnTo>
                  <a:pt x="6617" y="11759"/>
                </a:lnTo>
                <a:lnTo>
                  <a:pt x="6579" y="11759"/>
                </a:lnTo>
                <a:lnTo>
                  <a:pt x="6730" y="11645"/>
                </a:lnTo>
                <a:lnTo>
                  <a:pt x="6730" y="11532"/>
                </a:lnTo>
                <a:lnTo>
                  <a:pt x="6655" y="11456"/>
                </a:lnTo>
                <a:cubicBezTo>
                  <a:pt x="6579" y="11419"/>
                  <a:pt x="6504" y="11419"/>
                  <a:pt x="6428" y="11419"/>
                </a:cubicBezTo>
                <a:close/>
                <a:moveTo>
                  <a:pt x="90825" y="11479"/>
                </a:moveTo>
                <a:cubicBezTo>
                  <a:pt x="90773" y="11479"/>
                  <a:pt x="90728" y="11505"/>
                  <a:pt x="90701" y="11532"/>
                </a:cubicBezTo>
                <a:cubicBezTo>
                  <a:pt x="90625" y="11570"/>
                  <a:pt x="90625" y="11645"/>
                  <a:pt x="90625" y="11759"/>
                </a:cubicBezTo>
                <a:lnTo>
                  <a:pt x="90777" y="11872"/>
                </a:lnTo>
                <a:lnTo>
                  <a:pt x="90890" y="11872"/>
                </a:lnTo>
                <a:lnTo>
                  <a:pt x="91041" y="11759"/>
                </a:lnTo>
                <a:lnTo>
                  <a:pt x="91041" y="11608"/>
                </a:lnTo>
                <a:lnTo>
                  <a:pt x="90890" y="11494"/>
                </a:lnTo>
                <a:cubicBezTo>
                  <a:pt x="90868" y="11483"/>
                  <a:pt x="90846" y="11479"/>
                  <a:pt x="90825" y="11479"/>
                </a:cubicBezTo>
                <a:close/>
                <a:moveTo>
                  <a:pt x="73196" y="11494"/>
                </a:moveTo>
                <a:lnTo>
                  <a:pt x="73083" y="11532"/>
                </a:lnTo>
                <a:cubicBezTo>
                  <a:pt x="73007" y="11570"/>
                  <a:pt x="72969" y="11645"/>
                  <a:pt x="72969" y="11683"/>
                </a:cubicBezTo>
                <a:cubicBezTo>
                  <a:pt x="72969" y="11835"/>
                  <a:pt x="73083" y="11910"/>
                  <a:pt x="73234" y="11910"/>
                </a:cubicBezTo>
                <a:lnTo>
                  <a:pt x="73385" y="11797"/>
                </a:lnTo>
                <a:cubicBezTo>
                  <a:pt x="73385" y="11797"/>
                  <a:pt x="73385" y="11759"/>
                  <a:pt x="73385" y="11759"/>
                </a:cubicBezTo>
                <a:cubicBezTo>
                  <a:pt x="73385" y="11721"/>
                  <a:pt x="73423" y="11683"/>
                  <a:pt x="73423" y="11645"/>
                </a:cubicBezTo>
                <a:cubicBezTo>
                  <a:pt x="73423" y="11532"/>
                  <a:pt x="73272" y="11494"/>
                  <a:pt x="73196" y="11494"/>
                </a:cubicBezTo>
                <a:close/>
                <a:moveTo>
                  <a:pt x="60186" y="11466"/>
                </a:moveTo>
                <a:cubicBezTo>
                  <a:pt x="60153" y="11466"/>
                  <a:pt x="60115" y="11475"/>
                  <a:pt x="60077" y="11494"/>
                </a:cubicBezTo>
                <a:cubicBezTo>
                  <a:pt x="60039" y="11494"/>
                  <a:pt x="59888" y="11532"/>
                  <a:pt x="59888" y="11683"/>
                </a:cubicBezTo>
                <a:lnTo>
                  <a:pt x="59888" y="11797"/>
                </a:lnTo>
                <a:lnTo>
                  <a:pt x="59964" y="11910"/>
                </a:lnTo>
                <a:cubicBezTo>
                  <a:pt x="60020" y="11929"/>
                  <a:pt x="60077" y="11939"/>
                  <a:pt x="60124" y="11939"/>
                </a:cubicBezTo>
                <a:cubicBezTo>
                  <a:pt x="60171" y="11939"/>
                  <a:pt x="60209" y="11929"/>
                  <a:pt x="60228" y="11910"/>
                </a:cubicBezTo>
                <a:cubicBezTo>
                  <a:pt x="60304" y="11872"/>
                  <a:pt x="60379" y="11797"/>
                  <a:pt x="60379" y="11683"/>
                </a:cubicBezTo>
                <a:cubicBezTo>
                  <a:pt x="60379" y="11608"/>
                  <a:pt x="60342" y="11532"/>
                  <a:pt x="60266" y="11494"/>
                </a:cubicBezTo>
                <a:cubicBezTo>
                  <a:pt x="60247" y="11475"/>
                  <a:pt x="60219" y="11466"/>
                  <a:pt x="60186" y="11466"/>
                </a:cubicBezTo>
                <a:close/>
                <a:moveTo>
                  <a:pt x="87790" y="11570"/>
                </a:moveTo>
                <a:cubicBezTo>
                  <a:pt x="87677" y="11645"/>
                  <a:pt x="87639" y="11872"/>
                  <a:pt x="87752" y="11948"/>
                </a:cubicBezTo>
                <a:cubicBezTo>
                  <a:pt x="87790" y="11986"/>
                  <a:pt x="87866" y="11986"/>
                  <a:pt x="87903" y="11986"/>
                </a:cubicBezTo>
                <a:lnTo>
                  <a:pt x="87979" y="11910"/>
                </a:lnTo>
                <a:lnTo>
                  <a:pt x="87903" y="11910"/>
                </a:lnTo>
                <a:lnTo>
                  <a:pt x="88092" y="11797"/>
                </a:lnTo>
                <a:lnTo>
                  <a:pt x="88092" y="11683"/>
                </a:lnTo>
                <a:lnTo>
                  <a:pt x="88017" y="11608"/>
                </a:lnTo>
                <a:cubicBezTo>
                  <a:pt x="87941" y="11570"/>
                  <a:pt x="87866" y="11570"/>
                  <a:pt x="87790" y="11570"/>
                </a:cubicBezTo>
                <a:close/>
                <a:moveTo>
                  <a:pt x="89799" y="10917"/>
                </a:moveTo>
                <a:cubicBezTo>
                  <a:pt x="89785" y="10917"/>
                  <a:pt x="89770" y="10920"/>
                  <a:pt x="89756" y="10927"/>
                </a:cubicBezTo>
                <a:cubicBezTo>
                  <a:pt x="89642" y="10927"/>
                  <a:pt x="89605" y="11041"/>
                  <a:pt x="89605" y="11041"/>
                </a:cubicBezTo>
                <a:lnTo>
                  <a:pt x="89642" y="11078"/>
                </a:lnTo>
                <a:cubicBezTo>
                  <a:pt x="89605" y="11116"/>
                  <a:pt x="89605" y="11154"/>
                  <a:pt x="89567" y="11192"/>
                </a:cubicBezTo>
                <a:cubicBezTo>
                  <a:pt x="89567" y="11116"/>
                  <a:pt x="89529" y="11078"/>
                  <a:pt x="89453" y="11041"/>
                </a:cubicBezTo>
                <a:lnTo>
                  <a:pt x="89340" y="11003"/>
                </a:lnTo>
                <a:cubicBezTo>
                  <a:pt x="89038" y="11078"/>
                  <a:pt x="88849" y="11154"/>
                  <a:pt x="88773" y="11419"/>
                </a:cubicBezTo>
                <a:cubicBezTo>
                  <a:pt x="88735" y="11532"/>
                  <a:pt x="88811" y="11608"/>
                  <a:pt x="88849" y="11645"/>
                </a:cubicBezTo>
                <a:lnTo>
                  <a:pt x="88886" y="11645"/>
                </a:lnTo>
                <a:cubicBezTo>
                  <a:pt x="88886" y="11645"/>
                  <a:pt x="88886" y="11683"/>
                  <a:pt x="88886" y="11683"/>
                </a:cubicBezTo>
                <a:cubicBezTo>
                  <a:pt x="88811" y="11797"/>
                  <a:pt x="88811" y="11948"/>
                  <a:pt x="89038" y="11986"/>
                </a:cubicBezTo>
                <a:cubicBezTo>
                  <a:pt x="89378" y="11948"/>
                  <a:pt x="89416" y="11797"/>
                  <a:pt x="89453" y="11683"/>
                </a:cubicBezTo>
                <a:cubicBezTo>
                  <a:pt x="89453" y="11608"/>
                  <a:pt x="89491" y="11570"/>
                  <a:pt x="89567" y="11532"/>
                </a:cubicBezTo>
                <a:lnTo>
                  <a:pt x="89642" y="11381"/>
                </a:lnTo>
                <a:cubicBezTo>
                  <a:pt x="89605" y="11381"/>
                  <a:pt x="89605" y="11343"/>
                  <a:pt x="89605" y="11343"/>
                </a:cubicBezTo>
                <a:lnTo>
                  <a:pt x="89605" y="11343"/>
                </a:lnTo>
                <a:cubicBezTo>
                  <a:pt x="89642" y="11381"/>
                  <a:pt x="89718" y="11381"/>
                  <a:pt x="89794" y="11419"/>
                </a:cubicBezTo>
                <a:lnTo>
                  <a:pt x="89983" y="11305"/>
                </a:lnTo>
                <a:cubicBezTo>
                  <a:pt x="89983" y="11267"/>
                  <a:pt x="90058" y="11230"/>
                  <a:pt x="90058" y="11154"/>
                </a:cubicBezTo>
                <a:lnTo>
                  <a:pt x="89907" y="11041"/>
                </a:lnTo>
                <a:cubicBezTo>
                  <a:pt x="89907" y="11041"/>
                  <a:pt x="89907" y="11041"/>
                  <a:pt x="89869" y="11003"/>
                </a:cubicBezTo>
                <a:cubicBezTo>
                  <a:pt x="89907" y="11003"/>
                  <a:pt x="89945" y="11041"/>
                  <a:pt x="89983" y="11041"/>
                </a:cubicBezTo>
                <a:cubicBezTo>
                  <a:pt x="89945" y="11041"/>
                  <a:pt x="89945" y="11003"/>
                  <a:pt x="89945" y="11003"/>
                </a:cubicBezTo>
                <a:cubicBezTo>
                  <a:pt x="89914" y="10972"/>
                  <a:pt x="89859" y="10917"/>
                  <a:pt x="89799" y="10917"/>
                </a:cubicBezTo>
                <a:close/>
                <a:moveTo>
                  <a:pt x="20350" y="11565"/>
                </a:moveTo>
                <a:cubicBezTo>
                  <a:pt x="20139" y="11565"/>
                  <a:pt x="20076" y="11728"/>
                  <a:pt x="20076" y="11797"/>
                </a:cubicBezTo>
                <a:cubicBezTo>
                  <a:pt x="20076" y="11835"/>
                  <a:pt x="20039" y="11872"/>
                  <a:pt x="20039" y="11872"/>
                </a:cubicBezTo>
                <a:lnTo>
                  <a:pt x="20114" y="12061"/>
                </a:lnTo>
                <a:cubicBezTo>
                  <a:pt x="20148" y="12072"/>
                  <a:pt x="20181" y="12077"/>
                  <a:pt x="20213" y="12077"/>
                </a:cubicBezTo>
                <a:cubicBezTo>
                  <a:pt x="20291" y="12077"/>
                  <a:pt x="20363" y="12050"/>
                  <a:pt x="20417" y="12024"/>
                </a:cubicBezTo>
                <a:cubicBezTo>
                  <a:pt x="20530" y="11948"/>
                  <a:pt x="20530" y="11797"/>
                  <a:pt x="20530" y="11683"/>
                </a:cubicBezTo>
                <a:lnTo>
                  <a:pt x="20417" y="11570"/>
                </a:lnTo>
                <a:cubicBezTo>
                  <a:pt x="20393" y="11567"/>
                  <a:pt x="20371" y="11565"/>
                  <a:pt x="20350" y="11565"/>
                </a:cubicBezTo>
                <a:close/>
                <a:moveTo>
                  <a:pt x="63517" y="11305"/>
                </a:moveTo>
                <a:lnTo>
                  <a:pt x="63291" y="11419"/>
                </a:lnTo>
                <a:cubicBezTo>
                  <a:pt x="63291" y="11419"/>
                  <a:pt x="63291" y="11456"/>
                  <a:pt x="63291" y="11456"/>
                </a:cubicBezTo>
                <a:cubicBezTo>
                  <a:pt x="63215" y="11456"/>
                  <a:pt x="63177" y="11532"/>
                  <a:pt x="63139" y="11570"/>
                </a:cubicBezTo>
                <a:lnTo>
                  <a:pt x="63139" y="11608"/>
                </a:lnTo>
                <a:cubicBezTo>
                  <a:pt x="63139" y="11683"/>
                  <a:pt x="63177" y="11721"/>
                  <a:pt x="63215" y="11759"/>
                </a:cubicBezTo>
                <a:cubicBezTo>
                  <a:pt x="63253" y="11835"/>
                  <a:pt x="63253" y="11872"/>
                  <a:pt x="63215" y="11986"/>
                </a:cubicBezTo>
                <a:lnTo>
                  <a:pt x="63328" y="12137"/>
                </a:lnTo>
                <a:cubicBezTo>
                  <a:pt x="63363" y="12144"/>
                  <a:pt x="63394" y="12147"/>
                  <a:pt x="63422" y="12147"/>
                </a:cubicBezTo>
                <a:cubicBezTo>
                  <a:pt x="63545" y="12147"/>
                  <a:pt x="63607" y="12085"/>
                  <a:pt x="63669" y="12024"/>
                </a:cubicBezTo>
                <a:lnTo>
                  <a:pt x="63706" y="12024"/>
                </a:lnTo>
                <a:cubicBezTo>
                  <a:pt x="63706" y="12024"/>
                  <a:pt x="63744" y="12061"/>
                  <a:pt x="63782" y="12061"/>
                </a:cubicBezTo>
                <a:cubicBezTo>
                  <a:pt x="63858" y="12061"/>
                  <a:pt x="63971" y="12024"/>
                  <a:pt x="63971" y="11910"/>
                </a:cubicBezTo>
                <a:cubicBezTo>
                  <a:pt x="64009" y="11910"/>
                  <a:pt x="64009" y="11872"/>
                  <a:pt x="64047" y="11835"/>
                </a:cubicBezTo>
                <a:lnTo>
                  <a:pt x="64047" y="11759"/>
                </a:lnTo>
                <a:cubicBezTo>
                  <a:pt x="64047" y="11683"/>
                  <a:pt x="64009" y="11608"/>
                  <a:pt x="63971" y="11532"/>
                </a:cubicBezTo>
                <a:cubicBezTo>
                  <a:pt x="63933" y="11494"/>
                  <a:pt x="63933" y="11456"/>
                  <a:pt x="63896" y="11419"/>
                </a:cubicBezTo>
                <a:lnTo>
                  <a:pt x="63782" y="11305"/>
                </a:lnTo>
                <a:cubicBezTo>
                  <a:pt x="63706" y="11324"/>
                  <a:pt x="63640" y="11334"/>
                  <a:pt x="63593" y="11334"/>
                </a:cubicBezTo>
                <a:cubicBezTo>
                  <a:pt x="63546" y="11334"/>
                  <a:pt x="63517" y="11324"/>
                  <a:pt x="63517" y="11305"/>
                </a:cubicBezTo>
                <a:close/>
                <a:moveTo>
                  <a:pt x="41816" y="11797"/>
                </a:moveTo>
                <a:cubicBezTo>
                  <a:pt x="41740" y="11835"/>
                  <a:pt x="41665" y="11872"/>
                  <a:pt x="41665" y="11986"/>
                </a:cubicBezTo>
                <a:lnTo>
                  <a:pt x="41778" y="12137"/>
                </a:lnTo>
                <a:cubicBezTo>
                  <a:pt x="41816" y="12137"/>
                  <a:pt x="41854" y="12175"/>
                  <a:pt x="41967" y="12175"/>
                </a:cubicBezTo>
                <a:lnTo>
                  <a:pt x="42081" y="12061"/>
                </a:lnTo>
                <a:lnTo>
                  <a:pt x="42081" y="11948"/>
                </a:lnTo>
                <a:lnTo>
                  <a:pt x="42043" y="11872"/>
                </a:lnTo>
                <a:cubicBezTo>
                  <a:pt x="42005" y="11835"/>
                  <a:pt x="41929" y="11797"/>
                  <a:pt x="41816" y="11797"/>
                </a:cubicBezTo>
                <a:close/>
                <a:moveTo>
                  <a:pt x="42988" y="11645"/>
                </a:moveTo>
                <a:cubicBezTo>
                  <a:pt x="42912" y="11645"/>
                  <a:pt x="42799" y="11645"/>
                  <a:pt x="42723" y="11835"/>
                </a:cubicBezTo>
                <a:lnTo>
                  <a:pt x="42837" y="11986"/>
                </a:lnTo>
                <a:cubicBezTo>
                  <a:pt x="42837" y="11986"/>
                  <a:pt x="42799" y="11948"/>
                  <a:pt x="42799" y="11948"/>
                </a:cubicBezTo>
                <a:cubicBezTo>
                  <a:pt x="42799" y="11948"/>
                  <a:pt x="42799" y="11948"/>
                  <a:pt x="42799" y="11986"/>
                </a:cubicBezTo>
                <a:cubicBezTo>
                  <a:pt x="42799" y="12024"/>
                  <a:pt x="42837" y="12099"/>
                  <a:pt x="42912" y="12137"/>
                </a:cubicBezTo>
                <a:cubicBezTo>
                  <a:pt x="42912" y="12175"/>
                  <a:pt x="42988" y="12175"/>
                  <a:pt x="43064" y="12175"/>
                </a:cubicBezTo>
                <a:lnTo>
                  <a:pt x="43177" y="12099"/>
                </a:lnTo>
                <a:cubicBezTo>
                  <a:pt x="43177" y="12061"/>
                  <a:pt x="43215" y="12024"/>
                  <a:pt x="43215" y="11986"/>
                </a:cubicBezTo>
                <a:cubicBezTo>
                  <a:pt x="43215" y="11835"/>
                  <a:pt x="43139" y="11683"/>
                  <a:pt x="42988" y="11645"/>
                </a:cubicBezTo>
                <a:close/>
                <a:moveTo>
                  <a:pt x="43744" y="11797"/>
                </a:moveTo>
                <a:cubicBezTo>
                  <a:pt x="43631" y="11797"/>
                  <a:pt x="43517" y="11835"/>
                  <a:pt x="43517" y="11948"/>
                </a:cubicBezTo>
                <a:lnTo>
                  <a:pt x="43631" y="12061"/>
                </a:lnTo>
                <a:lnTo>
                  <a:pt x="43593" y="12061"/>
                </a:lnTo>
                <a:cubicBezTo>
                  <a:pt x="43650" y="12146"/>
                  <a:pt x="43706" y="12189"/>
                  <a:pt x="43779" y="12189"/>
                </a:cubicBezTo>
                <a:cubicBezTo>
                  <a:pt x="43803" y="12189"/>
                  <a:pt x="43829" y="12184"/>
                  <a:pt x="43857" y="12175"/>
                </a:cubicBezTo>
                <a:lnTo>
                  <a:pt x="43971" y="12099"/>
                </a:lnTo>
                <a:cubicBezTo>
                  <a:pt x="43971" y="12099"/>
                  <a:pt x="43971" y="12061"/>
                  <a:pt x="43971" y="12024"/>
                </a:cubicBezTo>
                <a:cubicBezTo>
                  <a:pt x="43971" y="11910"/>
                  <a:pt x="43857" y="11797"/>
                  <a:pt x="43744" y="11797"/>
                </a:cubicBezTo>
                <a:close/>
                <a:moveTo>
                  <a:pt x="91117" y="11910"/>
                </a:moveTo>
                <a:lnTo>
                  <a:pt x="90928" y="11986"/>
                </a:lnTo>
                <a:cubicBezTo>
                  <a:pt x="90928" y="11986"/>
                  <a:pt x="90928" y="11986"/>
                  <a:pt x="90928" y="12024"/>
                </a:cubicBezTo>
                <a:cubicBezTo>
                  <a:pt x="90928" y="12024"/>
                  <a:pt x="90890" y="12061"/>
                  <a:pt x="90890" y="12099"/>
                </a:cubicBezTo>
                <a:cubicBezTo>
                  <a:pt x="90890" y="12175"/>
                  <a:pt x="90928" y="12213"/>
                  <a:pt x="90966" y="12250"/>
                </a:cubicBezTo>
                <a:lnTo>
                  <a:pt x="91117" y="12288"/>
                </a:lnTo>
                <a:cubicBezTo>
                  <a:pt x="91306" y="12250"/>
                  <a:pt x="91344" y="12175"/>
                  <a:pt x="91344" y="12099"/>
                </a:cubicBezTo>
                <a:lnTo>
                  <a:pt x="91193" y="11986"/>
                </a:lnTo>
                <a:cubicBezTo>
                  <a:pt x="91230" y="11986"/>
                  <a:pt x="91230" y="12024"/>
                  <a:pt x="91268" y="12024"/>
                </a:cubicBezTo>
                <a:cubicBezTo>
                  <a:pt x="91230" y="11986"/>
                  <a:pt x="91193" y="11910"/>
                  <a:pt x="91117" y="11910"/>
                </a:cubicBezTo>
                <a:close/>
                <a:moveTo>
                  <a:pt x="48583" y="11797"/>
                </a:moveTo>
                <a:cubicBezTo>
                  <a:pt x="48432" y="11797"/>
                  <a:pt x="48319" y="11835"/>
                  <a:pt x="48281" y="11986"/>
                </a:cubicBezTo>
                <a:lnTo>
                  <a:pt x="48432" y="12137"/>
                </a:lnTo>
                <a:cubicBezTo>
                  <a:pt x="48394" y="12137"/>
                  <a:pt x="48357" y="12099"/>
                  <a:pt x="48357" y="12061"/>
                </a:cubicBezTo>
                <a:cubicBezTo>
                  <a:pt x="48357" y="12099"/>
                  <a:pt x="48319" y="12137"/>
                  <a:pt x="48319" y="12137"/>
                </a:cubicBezTo>
                <a:cubicBezTo>
                  <a:pt x="48319" y="12213"/>
                  <a:pt x="48319" y="12250"/>
                  <a:pt x="48357" y="12326"/>
                </a:cubicBezTo>
                <a:lnTo>
                  <a:pt x="48432" y="12364"/>
                </a:lnTo>
                <a:cubicBezTo>
                  <a:pt x="48465" y="12375"/>
                  <a:pt x="48495" y="12379"/>
                  <a:pt x="48523" y="12379"/>
                </a:cubicBezTo>
                <a:cubicBezTo>
                  <a:pt x="48590" y="12379"/>
                  <a:pt x="48643" y="12353"/>
                  <a:pt x="48697" y="12326"/>
                </a:cubicBezTo>
                <a:cubicBezTo>
                  <a:pt x="48735" y="12288"/>
                  <a:pt x="48810" y="12213"/>
                  <a:pt x="48810" y="12099"/>
                </a:cubicBezTo>
                <a:cubicBezTo>
                  <a:pt x="48810" y="12024"/>
                  <a:pt x="48772" y="11910"/>
                  <a:pt x="48697" y="11835"/>
                </a:cubicBezTo>
                <a:lnTo>
                  <a:pt x="48583" y="11797"/>
                </a:lnTo>
                <a:close/>
                <a:moveTo>
                  <a:pt x="89098" y="12084"/>
                </a:moveTo>
                <a:cubicBezTo>
                  <a:pt x="89031" y="12084"/>
                  <a:pt x="88978" y="12110"/>
                  <a:pt x="88924" y="12137"/>
                </a:cubicBezTo>
                <a:cubicBezTo>
                  <a:pt x="88811" y="12175"/>
                  <a:pt x="88811" y="12288"/>
                  <a:pt x="88811" y="12326"/>
                </a:cubicBezTo>
                <a:cubicBezTo>
                  <a:pt x="88811" y="12364"/>
                  <a:pt x="88811" y="12402"/>
                  <a:pt x="88811" y="12439"/>
                </a:cubicBezTo>
                <a:lnTo>
                  <a:pt x="88962" y="12553"/>
                </a:lnTo>
                <a:cubicBezTo>
                  <a:pt x="89038" y="12553"/>
                  <a:pt x="89113" y="12515"/>
                  <a:pt x="89189" y="12477"/>
                </a:cubicBezTo>
                <a:cubicBezTo>
                  <a:pt x="89264" y="12439"/>
                  <a:pt x="89302" y="12364"/>
                  <a:pt x="89302" y="12250"/>
                </a:cubicBezTo>
                <a:cubicBezTo>
                  <a:pt x="89302" y="12250"/>
                  <a:pt x="89302" y="12213"/>
                  <a:pt x="89264" y="12213"/>
                </a:cubicBezTo>
                <a:lnTo>
                  <a:pt x="89189" y="12099"/>
                </a:lnTo>
                <a:cubicBezTo>
                  <a:pt x="89156" y="12088"/>
                  <a:pt x="89126" y="12084"/>
                  <a:pt x="89098" y="12084"/>
                </a:cubicBezTo>
                <a:close/>
                <a:moveTo>
                  <a:pt x="43253" y="12099"/>
                </a:moveTo>
                <a:cubicBezTo>
                  <a:pt x="43215" y="12099"/>
                  <a:pt x="43101" y="12137"/>
                  <a:pt x="43101" y="12326"/>
                </a:cubicBezTo>
                <a:lnTo>
                  <a:pt x="43101" y="12402"/>
                </a:lnTo>
                <a:lnTo>
                  <a:pt x="43139" y="12515"/>
                </a:lnTo>
                <a:cubicBezTo>
                  <a:pt x="43205" y="12537"/>
                  <a:pt x="43257" y="12559"/>
                  <a:pt x="43305" y="12559"/>
                </a:cubicBezTo>
                <a:cubicBezTo>
                  <a:pt x="43340" y="12559"/>
                  <a:pt x="43372" y="12547"/>
                  <a:pt x="43404" y="12515"/>
                </a:cubicBezTo>
                <a:cubicBezTo>
                  <a:pt x="43517" y="12477"/>
                  <a:pt x="43555" y="12402"/>
                  <a:pt x="43555" y="12326"/>
                </a:cubicBezTo>
                <a:cubicBezTo>
                  <a:pt x="43555" y="12250"/>
                  <a:pt x="43517" y="12175"/>
                  <a:pt x="43479" y="12137"/>
                </a:cubicBezTo>
                <a:cubicBezTo>
                  <a:pt x="43404" y="12099"/>
                  <a:pt x="43328" y="12099"/>
                  <a:pt x="43253" y="12099"/>
                </a:cubicBezTo>
                <a:close/>
                <a:moveTo>
                  <a:pt x="49590" y="12222"/>
                </a:moveTo>
                <a:cubicBezTo>
                  <a:pt x="49538" y="12222"/>
                  <a:pt x="49491" y="12232"/>
                  <a:pt x="49453" y="12250"/>
                </a:cubicBezTo>
                <a:cubicBezTo>
                  <a:pt x="49302" y="12326"/>
                  <a:pt x="49377" y="12553"/>
                  <a:pt x="49529" y="12553"/>
                </a:cubicBezTo>
                <a:cubicBezTo>
                  <a:pt x="49541" y="12565"/>
                  <a:pt x="49566" y="12574"/>
                  <a:pt x="49597" y="12574"/>
                </a:cubicBezTo>
                <a:cubicBezTo>
                  <a:pt x="49659" y="12574"/>
                  <a:pt x="49743" y="12540"/>
                  <a:pt x="49793" y="12439"/>
                </a:cubicBezTo>
                <a:lnTo>
                  <a:pt x="49755" y="12250"/>
                </a:lnTo>
                <a:cubicBezTo>
                  <a:pt x="49699" y="12232"/>
                  <a:pt x="49642" y="12222"/>
                  <a:pt x="49590" y="12222"/>
                </a:cubicBezTo>
                <a:close/>
                <a:moveTo>
                  <a:pt x="3668" y="12330"/>
                </a:moveTo>
                <a:cubicBezTo>
                  <a:pt x="3651" y="12330"/>
                  <a:pt x="3630" y="12339"/>
                  <a:pt x="3592" y="12364"/>
                </a:cubicBezTo>
                <a:cubicBezTo>
                  <a:pt x="3555" y="12402"/>
                  <a:pt x="3592" y="12402"/>
                  <a:pt x="3592" y="12402"/>
                </a:cubicBezTo>
                <a:lnTo>
                  <a:pt x="3441" y="12402"/>
                </a:lnTo>
                <a:cubicBezTo>
                  <a:pt x="3441" y="12477"/>
                  <a:pt x="3479" y="12553"/>
                  <a:pt x="3517" y="12591"/>
                </a:cubicBezTo>
                <a:cubicBezTo>
                  <a:pt x="3555" y="12628"/>
                  <a:pt x="3630" y="12628"/>
                  <a:pt x="3706" y="12628"/>
                </a:cubicBezTo>
                <a:cubicBezTo>
                  <a:pt x="3857" y="12628"/>
                  <a:pt x="3970" y="12553"/>
                  <a:pt x="3970" y="12402"/>
                </a:cubicBezTo>
                <a:lnTo>
                  <a:pt x="3819" y="12402"/>
                </a:lnTo>
                <a:cubicBezTo>
                  <a:pt x="3819" y="12402"/>
                  <a:pt x="3819" y="12402"/>
                  <a:pt x="3819" y="12364"/>
                </a:cubicBezTo>
                <a:cubicBezTo>
                  <a:pt x="3718" y="12364"/>
                  <a:pt x="3702" y="12330"/>
                  <a:pt x="3668" y="12330"/>
                </a:cubicBezTo>
                <a:close/>
                <a:moveTo>
                  <a:pt x="73650" y="12175"/>
                </a:moveTo>
                <a:lnTo>
                  <a:pt x="73461" y="12250"/>
                </a:lnTo>
                <a:lnTo>
                  <a:pt x="73461" y="12515"/>
                </a:lnTo>
                <a:lnTo>
                  <a:pt x="73574" y="12628"/>
                </a:lnTo>
                <a:cubicBezTo>
                  <a:pt x="73607" y="12640"/>
                  <a:pt x="73637" y="12644"/>
                  <a:pt x="73665" y="12644"/>
                </a:cubicBezTo>
                <a:cubicBezTo>
                  <a:pt x="73732" y="12644"/>
                  <a:pt x="73785" y="12617"/>
                  <a:pt x="73839" y="12591"/>
                </a:cubicBezTo>
                <a:cubicBezTo>
                  <a:pt x="73877" y="12553"/>
                  <a:pt x="73877" y="12515"/>
                  <a:pt x="73877" y="12439"/>
                </a:cubicBezTo>
                <a:cubicBezTo>
                  <a:pt x="73877" y="12326"/>
                  <a:pt x="73763" y="12213"/>
                  <a:pt x="73650" y="12175"/>
                </a:cubicBezTo>
                <a:close/>
                <a:moveTo>
                  <a:pt x="90247" y="12364"/>
                </a:moveTo>
                <a:lnTo>
                  <a:pt x="90096" y="12477"/>
                </a:lnTo>
                <a:lnTo>
                  <a:pt x="90096" y="12591"/>
                </a:lnTo>
                <a:lnTo>
                  <a:pt x="90210" y="12704"/>
                </a:lnTo>
                <a:cubicBezTo>
                  <a:pt x="90240" y="12704"/>
                  <a:pt x="90294" y="12753"/>
                  <a:pt x="90373" y="12753"/>
                </a:cubicBezTo>
                <a:cubicBezTo>
                  <a:pt x="90393" y="12753"/>
                  <a:pt x="90414" y="12749"/>
                  <a:pt x="90436" y="12742"/>
                </a:cubicBezTo>
                <a:lnTo>
                  <a:pt x="90550" y="12628"/>
                </a:lnTo>
                <a:lnTo>
                  <a:pt x="90550" y="12477"/>
                </a:lnTo>
                <a:lnTo>
                  <a:pt x="90399" y="12364"/>
                </a:lnTo>
                <a:close/>
                <a:moveTo>
                  <a:pt x="4651" y="12477"/>
                </a:moveTo>
                <a:cubicBezTo>
                  <a:pt x="4462" y="12477"/>
                  <a:pt x="4349" y="12515"/>
                  <a:pt x="4311" y="12628"/>
                </a:cubicBezTo>
                <a:lnTo>
                  <a:pt x="4311" y="12780"/>
                </a:lnTo>
                <a:cubicBezTo>
                  <a:pt x="4355" y="12824"/>
                  <a:pt x="4425" y="12842"/>
                  <a:pt x="4499" y="12842"/>
                </a:cubicBezTo>
                <a:cubicBezTo>
                  <a:pt x="4551" y="12842"/>
                  <a:pt x="4604" y="12833"/>
                  <a:pt x="4651" y="12818"/>
                </a:cubicBezTo>
                <a:cubicBezTo>
                  <a:pt x="4727" y="12780"/>
                  <a:pt x="4802" y="12704"/>
                  <a:pt x="4802" y="12628"/>
                </a:cubicBezTo>
                <a:cubicBezTo>
                  <a:pt x="4802" y="12591"/>
                  <a:pt x="4802" y="12591"/>
                  <a:pt x="4802" y="12553"/>
                </a:cubicBezTo>
                <a:lnTo>
                  <a:pt x="4651" y="12477"/>
                </a:lnTo>
                <a:close/>
                <a:moveTo>
                  <a:pt x="34746" y="12477"/>
                </a:moveTo>
                <a:lnTo>
                  <a:pt x="34595" y="12591"/>
                </a:lnTo>
                <a:lnTo>
                  <a:pt x="34595" y="12742"/>
                </a:lnTo>
                <a:lnTo>
                  <a:pt x="34746" y="12855"/>
                </a:lnTo>
                <a:lnTo>
                  <a:pt x="34897" y="12855"/>
                </a:lnTo>
                <a:lnTo>
                  <a:pt x="35048" y="12742"/>
                </a:lnTo>
                <a:lnTo>
                  <a:pt x="35048" y="12591"/>
                </a:lnTo>
                <a:lnTo>
                  <a:pt x="34897" y="12477"/>
                </a:lnTo>
                <a:close/>
                <a:moveTo>
                  <a:pt x="81363" y="12250"/>
                </a:moveTo>
                <a:cubicBezTo>
                  <a:pt x="81211" y="12326"/>
                  <a:pt x="81136" y="12439"/>
                  <a:pt x="81136" y="12553"/>
                </a:cubicBezTo>
                <a:cubicBezTo>
                  <a:pt x="81136" y="12704"/>
                  <a:pt x="81287" y="12818"/>
                  <a:pt x="81476" y="12855"/>
                </a:cubicBezTo>
                <a:lnTo>
                  <a:pt x="81627" y="12780"/>
                </a:lnTo>
                <a:cubicBezTo>
                  <a:pt x="81665" y="12704"/>
                  <a:pt x="81665" y="12628"/>
                  <a:pt x="81665" y="12553"/>
                </a:cubicBezTo>
                <a:cubicBezTo>
                  <a:pt x="81665" y="12402"/>
                  <a:pt x="81627" y="12326"/>
                  <a:pt x="81514" y="12250"/>
                </a:cubicBezTo>
                <a:close/>
                <a:moveTo>
                  <a:pt x="28697" y="12515"/>
                </a:moveTo>
                <a:lnTo>
                  <a:pt x="28583" y="12628"/>
                </a:lnTo>
                <a:lnTo>
                  <a:pt x="28583" y="12742"/>
                </a:lnTo>
                <a:lnTo>
                  <a:pt x="28697" y="12855"/>
                </a:lnTo>
                <a:cubicBezTo>
                  <a:pt x="28697" y="12855"/>
                  <a:pt x="28734" y="12893"/>
                  <a:pt x="28772" y="12893"/>
                </a:cubicBezTo>
                <a:lnTo>
                  <a:pt x="28961" y="12780"/>
                </a:lnTo>
                <a:cubicBezTo>
                  <a:pt x="28961" y="12742"/>
                  <a:pt x="28961" y="12742"/>
                  <a:pt x="28999" y="12704"/>
                </a:cubicBezTo>
                <a:lnTo>
                  <a:pt x="28886" y="12515"/>
                </a:lnTo>
                <a:close/>
                <a:moveTo>
                  <a:pt x="55569" y="12054"/>
                </a:moveTo>
                <a:cubicBezTo>
                  <a:pt x="55406" y="12054"/>
                  <a:pt x="55341" y="12147"/>
                  <a:pt x="55275" y="12213"/>
                </a:cubicBezTo>
                <a:cubicBezTo>
                  <a:pt x="55162" y="12213"/>
                  <a:pt x="55011" y="12213"/>
                  <a:pt x="54822" y="12402"/>
                </a:cubicBezTo>
                <a:lnTo>
                  <a:pt x="54822" y="12553"/>
                </a:lnTo>
                <a:cubicBezTo>
                  <a:pt x="54859" y="12591"/>
                  <a:pt x="54859" y="12628"/>
                  <a:pt x="54859" y="12666"/>
                </a:cubicBezTo>
                <a:cubicBezTo>
                  <a:pt x="54859" y="12704"/>
                  <a:pt x="54897" y="12780"/>
                  <a:pt x="54897" y="12855"/>
                </a:cubicBezTo>
                <a:lnTo>
                  <a:pt x="55049" y="12893"/>
                </a:lnTo>
                <a:lnTo>
                  <a:pt x="55275" y="12893"/>
                </a:lnTo>
                <a:lnTo>
                  <a:pt x="55427" y="12780"/>
                </a:lnTo>
                <a:lnTo>
                  <a:pt x="55427" y="12628"/>
                </a:lnTo>
                <a:cubicBezTo>
                  <a:pt x="55427" y="12628"/>
                  <a:pt x="55464" y="12628"/>
                  <a:pt x="55464" y="12591"/>
                </a:cubicBezTo>
                <a:lnTo>
                  <a:pt x="55729" y="12553"/>
                </a:lnTo>
                <a:cubicBezTo>
                  <a:pt x="55729" y="12553"/>
                  <a:pt x="55729" y="12515"/>
                  <a:pt x="55767" y="12477"/>
                </a:cubicBezTo>
                <a:cubicBezTo>
                  <a:pt x="55767" y="12402"/>
                  <a:pt x="55842" y="12326"/>
                  <a:pt x="55842" y="12250"/>
                </a:cubicBezTo>
                <a:cubicBezTo>
                  <a:pt x="55842" y="12175"/>
                  <a:pt x="55805" y="12137"/>
                  <a:pt x="55729" y="12099"/>
                </a:cubicBezTo>
                <a:lnTo>
                  <a:pt x="55653" y="12061"/>
                </a:lnTo>
                <a:cubicBezTo>
                  <a:pt x="55622" y="12056"/>
                  <a:pt x="55594" y="12054"/>
                  <a:pt x="55569" y="12054"/>
                </a:cubicBezTo>
                <a:close/>
                <a:moveTo>
                  <a:pt x="70928" y="12288"/>
                </a:moveTo>
                <a:lnTo>
                  <a:pt x="70814" y="12402"/>
                </a:lnTo>
                <a:cubicBezTo>
                  <a:pt x="70776" y="12553"/>
                  <a:pt x="70852" y="12666"/>
                  <a:pt x="70928" y="12704"/>
                </a:cubicBezTo>
                <a:cubicBezTo>
                  <a:pt x="70928" y="12742"/>
                  <a:pt x="70928" y="12742"/>
                  <a:pt x="70928" y="12742"/>
                </a:cubicBezTo>
                <a:lnTo>
                  <a:pt x="70928" y="12780"/>
                </a:lnTo>
                <a:lnTo>
                  <a:pt x="71041" y="12893"/>
                </a:lnTo>
                <a:cubicBezTo>
                  <a:pt x="71155" y="12893"/>
                  <a:pt x="71230" y="12893"/>
                  <a:pt x="71306" y="12855"/>
                </a:cubicBezTo>
                <a:cubicBezTo>
                  <a:pt x="71344" y="12818"/>
                  <a:pt x="71381" y="12742"/>
                  <a:pt x="71381" y="12666"/>
                </a:cubicBezTo>
                <a:lnTo>
                  <a:pt x="71381" y="12628"/>
                </a:lnTo>
                <a:lnTo>
                  <a:pt x="71306" y="12553"/>
                </a:lnTo>
                <a:cubicBezTo>
                  <a:pt x="71306" y="12553"/>
                  <a:pt x="71306" y="12515"/>
                  <a:pt x="71306" y="12515"/>
                </a:cubicBezTo>
                <a:lnTo>
                  <a:pt x="71230" y="12364"/>
                </a:lnTo>
                <a:cubicBezTo>
                  <a:pt x="71192" y="12364"/>
                  <a:pt x="71192" y="12364"/>
                  <a:pt x="71192" y="12326"/>
                </a:cubicBezTo>
                <a:cubicBezTo>
                  <a:pt x="71117" y="12326"/>
                  <a:pt x="71041" y="12288"/>
                  <a:pt x="70928" y="12288"/>
                </a:cubicBezTo>
                <a:close/>
                <a:moveTo>
                  <a:pt x="42459" y="12402"/>
                </a:moveTo>
                <a:lnTo>
                  <a:pt x="42345" y="12439"/>
                </a:lnTo>
                <a:cubicBezTo>
                  <a:pt x="42307" y="12477"/>
                  <a:pt x="42270" y="12553"/>
                  <a:pt x="42270" y="12628"/>
                </a:cubicBezTo>
                <a:cubicBezTo>
                  <a:pt x="42270" y="12780"/>
                  <a:pt x="42421" y="12931"/>
                  <a:pt x="42610" y="12969"/>
                </a:cubicBezTo>
                <a:lnTo>
                  <a:pt x="42761" y="12893"/>
                </a:lnTo>
                <a:cubicBezTo>
                  <a:pt x="42799" y="12818"/>
                  <a:pt x="42799" y="12742"/>
                  <a:pt x="42799" y="12704"/>
                </a:cubicBezTo>
                <a:cubicBezTo>
                  <a:pt x="42799" y="12628"/>
                  <a:pt x="42761" y="12439"/>
                  <a:pt x="42459" y="12402"/>
                </a:cubicBezTo>
                <a:close/>
                <a:moveTo>
                  <a:pt x="50020" y="12477"/>
                </a:moveTo>
                <a:lnTo>
                  <a:pt x="49831" y="12553"/>
                </a:lnTo>
                <a:cubicBezTo>
                  <a:pt x="49793" y="12591"/>
                  <a:pt x="49718" y="12704"/>
                  <a:pt x="49718" y="12818"/>
                </a:cubicBezTo>
                <a:cubicBezTo>
                  <a:pt x="49718" y="12893"/>
                  <a:pt x="49755" y="12969"/>
                  <a:pt x="49869" y="13007"/>
                </a:cubicBezTo>
                <a:lnTo>
                  <a:pt x="50058" y="12893"/>
                </a:lnTo>
                <a:cubicBezTo>
                  <a:pt x="50058" y="12893"/>
                  <a:pt x="50058" y="12893"/>
                  <a:pt x="50096" y="12855"/>
                </a:cubicBezTo>
                <a:cubicBezTo>
                  <a:pt x="50134" y="12818"/>
                  <a:pt x="50171" y="12742"/>
                  <a:pt x="50171" y="12666"/>
                </a:cubicBezTo>
                <a:cubicBezTo>
                  <a:pt x="50171" y="12591"/>
                  <a:pt x="50134" y="12515"/>
                  <a:pt x="50020" y="12477"/>
                </a:cubicBezTo>
                <a:close/>
                <a:moveTo>
                  <a:pt x="66315" y="12666"/>
                </a:moveTo>
                <a:cubicBezTo>
                  <a:pt x="66202" y="12666"/>
                  <a:pt x="66164" y="12704"/>
                  <a:pt x="66126" y="12704"/>
                </a:cubicBezTo>
                <a:cubicBezTo>
                  <a:pt x="66088" y="12742"/>
                  <a:pt x="66013" y="12818"/>
                  <a:pt x="66051" y="12969"/>
                </a:cubicBezTo>
                <a:lnTo>
                  <a:pt x="66202" y="13044"/>
                </a:lnTo>
                <a:lnTo>
                  <a:pt x="66315" y="13044"/>
                </a:lnTo>
                <a:lnTo>
                  <a:pt x="66429" y="12931"/>
                </a:lnTo>
                <a:lnTo>
                  <a:pt x="66429" y="12780"/>
                </a:lnTo>
                <a:lnTo>
                  <a:pt x="66315" y="12666"/>
                </a:lnTo>
                <a:close/>
                <a:moveTo>
                  <a:pt x="47220" y="12613"/>
                </a:moveTo>
                <a:cubicBezTo>
                  <a:pt x="47140" y="12613"/>
                  <a:pt x="47087" y="12640"/>
                  <a:pt x="47033" y="12666"/>
                </a:cubicBezTo>
                <a:cubicBezTo>
                  <a:pt x="46996" y="12704"/>
                  <a:pt x="46920" y="12780"/>
                  <a:pt x="46958" y="12893"/>
                </a:cubicBezTo>
                <a:lnTo>
                  <a:pt x="47033" y="13007"/>
                </a:lnTo>
                <a:lnTo>
                  <a:pt x="47109" y="13007"/>
                </a:lnTo>
                <a:cubicBezTo>
                  <a:pt x="47136" y="13033"/>
                  <a:pt x="47181" y="13060"/>
                  <a:pt x="47246" y="13060"/>
                </a:cubicBezTo>
                <a:cubicBezTo>
                  <a:pt x="47273" y="13060"/>
                  <a:pt x="47303" y="13055"/>
                  <a:pt x="47336" y="13044"/>
                </a:cubicBezTo>
                <a:lnTo>
                  <a:pt x="47449" y="12931"/>
                </a:lnTo>
                <a:lnTo>
                  <a:pt x="47449" y="12742"/>
                </a:lnTo>
                <a:lnTo>
                  <a:pt x="47336" y="12628"/>
                </a:lnTo>
                <a:cubicBezTo>
                  <a:pt x="47291" y="12617"/>
                  <a:pt x="47254" y="12613"/>
                  <a:pt x="47220" y="12613"/>
                </a:cubicBezTo>
                <a:close/>
                <a:moveTo>
                  <a:pt x="82346" y="12704"/>
                </a:moveTo>
                <a:cubicBezTo>
                  <a:pt x="82232" y="12704"/>
                  <a:pt x="82194" y="12742"/>
                  <a:pt x="82157" y="12780"/>
                </a:cubicBezTo>
                <a:cubicBezTo>
                  <a:pt x="82119" y="12818"/>
                  <a:pt x="82043" y="12893"/>
                  <a:pt x="82081" y="13007"/>
                </a:cubicBezTo>
                <a:lnTo>
                  <a:pt x="82232" y="13120"/>
                </a:lnTo>
                <a:lnTo>
                  <a:pt x="82346" y="13120"/>
                </a:lnTo>
                <a:lnTo>
                  <a:pt x="82459" y="13007"/>
                </a:lnTo>
                <a:lnTo>
                  <a:pt x="82459" y="12855"/>
                </a:lnTo>
                <a:lnTo>
                  <a:pt x="82346" y="12704"/>
                </a:lnTo>
                <a:close/>
                <a:moveTo>
                  <a:pt x="76674" y="12628"/>
                </a:moveTo>
                <a:lnTo>
                  <a:pt x="76561" y="12666"/>
                </a:lnTo>
                <a:cubicBezTo>
                  <a:pt x="76448" y="12742"/>
                  <a:pt x="76485" y="12931"/>
                  <a:pt x="76485" y="13044"/>
                </a:cubicBezTo>
                <a:lnTo>
                  <a:pt x="76561" y="13158"/>
                </a:lnTo>
                <a:cubicBezTo>
                  <a:pt x="76594" y="13169"/>
                  <a:pt x="76624" y="13173"/>
                  <a:pt x="76652" y="13173"/>
                </a:cubicBezTo>
                <a:cubicBezTo>
                  <a:pt x="76719" y="13173"/>
                  <a:pt x="76772" y="13147"/>
                  <a:pt x="76826" y="13120"/>
                </a:cubicBezTo>
                <a:cubicBezTo>
                  <a:pt x="76901" y="13082"/>
                  <a:pt x="76939" y="12969"/>
                  <a:pt x="76939" y="12893"/>
                </a:cubicBezTo>
                <a:cubicBezTo>
                  <a:pt x="76939" y="12742"/>
                  <a:pt x="76826" y="12628"/>
                  <a:pt x="76674" y="12628"/>
                </a:cubicBezTo>
                <a:close/>
                <a:moveTo>
                  <a:pt x="21324" y="12818"/>
                </a:moveTo>
                <a:cubicBezTo>
                  <a:pt x="21211" y="12818"/>
                  <a:pt x="20870" y="12855"/>
                  <a:pt x="20870" y="13196"/>
                </a:cubicBezTo>
                <a:lnTo>
                  <a:pt x="21059" y="13309"/>
                </a:lnTo>
                <a:cubicBezTo>
                  <a:pt x="21097" y="13271"/>
                  <a:pt x="21135" y="13271"/>
                  <a:pt x="21173" y="13271"/>
                </a:cubicBezTo>
                <a:cubicBezTo>
                  <a:pt x="21286" y="13233"/>
                  <a:pt x="21475" y="13196"/>
                  <a:pt x="21475" y="12969"/>
                </a:cubicBezTo>
                <a:cubicBezTo>
                  <a:pt x="21475" y="12969"/>
                  <a:pt x="21475" y="12931"/>
                  <a:pt x="21475" y="12931"/>
                </a:cubicBezTo>
                <a:lnTo>
                  <a:pt x="21324" y="12818"/>
                </a:lnTo>
                <a:close/>
                <a:moveTo>
                  <a:pt x="31101" y="13104"/>
                </a:moveTo>
                <a:cubicBezTo>
                  <a:pt x="31069" y="13104"/>
                  <a:pt x="31036" y="13109"/>
                  <a:pt x="31003" y="13120"/>
                </a:cubicBezTo>
                <a:cubicBezTo>
                  <a:pt x="30927" y="13120"/>
                  <a:pt x="30889" y="13196"/>
                  <a:pt x="30852" y="13271"/>
                </a:cubicBezTo>
                <a:lnTo>
                  <a:pt x="31003" y="13422"/>
                </a:lnTo>
                <a:cubicBezTo>
                  <a:pt x="31003" y="13449"/>
                  <a:pt x="31041" y="13476"/>
                  <a:pt x="31103" y="13476"/>
                </a:cubicBezTo>
                <a:cubicBezTo>
                  <a:pt x="31129" y="13476"/>
                  <a:pt x="31159" y="13471"/>
                  <a:pt x="31192" y="13460"/>
                </a:cubicBezTo>
                <a:lnTo>
                  <a:pt x="31305" y="13347"/>
                </a:lnTo>
                <a:lnTo>
                  <a:pt x="31305" y="13233"/>
                </a:lnTo>
                <a:lnTo>
                  <a:pt x="31268" y="13158"/>
                </a:lnTo>
                <a:cubicBezTo>
                  <a:pt x="31241" y="13131"/>
                  <a:pt x="31176" y="13104"/>
                  <a:pt x="31101" y="13104"/>
                </a:cubicBezTo>
                <a:close/>
                <a:moveTo>
                  <a:pt x="49491" y="13233"/>
                </a:moveTo>
                <a:cubicBezTo>
                  <a:pt x="49453" y="13233"/>
                  <a:pt x="49264" y="13233"/>
                  <a:pt x="49226" y="13385"/>
                </a:cubicBezTo>
                <a:lnTo>
                  <a:pt x="49377" y="13536"/>
                </a:lnTo>
                <a:cubicBezTo>
                  <a:pt x="49340" y="13536"/>
                  <a:pt x="49302" y="13499"/>
                  <a:pt x="49302" y="13498"/>
                </a:cubicBezTo>
                <a:lnTo>
                  <a:pt x="49302" y="13498"/>
                </a:lnTo>
                <a:cubicBezTo>
                  <a:pt x="49340" y="13536"/>
                  <a:pt x="49377" y="13611"/>
                  <a:pt x="49453" y="13611"/>
                </a:cubicBezTo>
                <a:lnTo>
                  <a:pt x="49642" y="13498"/>
                </a:lnTo>
                <a:cubicBezTo>
                  <a:pt x="49642" y="13498"/>
                  <a:pt x="49680" y="13460"/>
                  <a:pt x="49680" y="13385"/>
                </a:cubicBezTo>
                <a:lnTo>
                  <a:pt x="49680" y="13347"/>
                </a:lnTo>
                <a:lnTo>
                  <a:pt x="49529" y="13233"/>
                </a:lnTo>
                <a:close/>
                <a:moveTo>
                  <a:pt x="27819" y="13261"/>
                </a:moveTo>
                <a:cubicBezTo>
                  <a:pt x="27797" y="13261"/>
                  <a:pt x="27774" y="13264"/>
                  <a:pt x="27751" y="13271"/>
                </a:cubicBezTo>
                <a:cubicBezTo>
                  <a:pt x="27676" y="13271"/>
                  <a:pt x="27638" y="13347"/>
                  <a:pt x="27600" y="13422"/>
                </a:cubicBezTo>
                <a:lnTo>
                  <a:pt x="27714" y="13574"/>
                </a:lnTo>
                <a:cubicBezTo>
                  <a:pt x="27740" y="13600"/>
                  <a:pt x="27786" y="13627"/>
                  <a:pt x="27851" y="13627"/>
                </a:cubicBezTo>
                <a:cubicBezTo>
                  <a:pt x="27877" y="13627"/>
                  <a:pt x="27907" y="13623"/>
                  <a:pt x="27940" y="13611"/>
                </a:cubicBezTo>
                <a:lnTo>
                  <a:pt x="28054" y="13498"/>
                </a:lnTo>
                <a:lnTo>
                  <a:pt x="28054" y="13422"/>
                </a:lnTo>
                <a:lnTo>
                  <a:pt x="28016" y="13309"/>
                </a:lnTo>
                <a:cubicBezTo>
                  <a:pt x="27986" y="13309"/>
                  <a:pt x="27907" y="13261"/>
                  <a:pt x="27819" y="13261"/>
                </a:cubicBezTo>
                <a:close/>
                <a:moveTo>
                  <a:pt x="36939" y="13196"/>
                </a:moveTo>
                <a:lnTo>
                  <a:pt x="36825" y="13309"/>
                </a:lnTo>
                <a:lnTo>
                  <a:pt x="36825" y="13498"/>
                </a:lnTo>
                <a:lnTo>
                  <a:pt x="36939" y="13611"/>
                </a:lnTo>
                <a:cubicBezTo>
                  <a:pt x="36972" y="13623"/>
                  <a:pt x="37002" y="13627"/>
                  <a:pt x="37029" y="13627"/>
                </a:cubicBezTo>
                <a:cubicBezTo>
                  <a:pt x="37093" y="13627"/>
                  <a:pt x="37139" y="13600"/>
                  <a:pt x="37166" y="13574"/>
                </a:cubicBezTo>
                <a:cubicBezTo>
                  <a:pt x="37241" y="13536"/>
                  <a:pt x="37279" y="13498"/>
                  <a:pt x="37279" y="13422"/>
                </a:cubicBezTo>
                <a:cubicBezTo>
                  <a:pt x="37279" y="13347"/>
                  <a:pt x="37241" y="13309"/>
                  <a:pt x="37166" y="13233"/>
                </a:cubicBezTo>
                <a:cubicBezTo>
                  <a:pt x="37128" y="13196"/>
                  <a:pt x="37052" y="13196"/>
                  <a:pt x="36939" y="13196"/>
                </a:cubicBezTo>
                <a:close/>
                <a:moveTo>
                  <a:pt x="18489" y="13271"/>
                </a:moveTo>
                <a:cubicBezTo>
                  <a:pt x="18375" y="13385"/>
                  <a:pt x="18375" y="13574"/>
                  <a:pt x="18489" y="13687"/>
                </a:cubicBezTo>
                <a:lnTo>
                  <a:pt x="18564" y="13725"/>
                </a:lnTo>
                <a:cubicBezTo>
                  <a:pt x="18678" y="13725"/>
                  <a:pt x="18753" y="13725"/>
                  <a:pt x="18791" y="13687"/>
                </a:cubicBezTo>
                <a:cubicBezTo>
                  <a:pt x="18867" y="13611"/>
                  <a:pt x="18904" y="13536"/>
                  <a:pt x="18904" y="13460"/>
                </a:cubicBezTo>
                <a:cubicBezTo>
                  <a:pt x="18904" y="13422"/>
                  <a:pt x="18904" y="13422"/>
                  <a:pt x="18904" y="13385"/>
                </a:cubicBezTo>
                <a:lnTo>
                  <a:pt x="18753" y="13271"/>
                </a:lnTo>
                <a:close/>
                <a:moveTo>
                  <a:pt x="76826" y="13347"/>
                </a:moveTo>
                <a:lnTo>
                  <a:pt x="76637" y="13460"/>
                </a:lnTo>
                <a:cubicBezTo>
                  <a:pt x="76637" y="13498"/>
                  <a:pt x="76637" y="13498"/>
                  <a:pt x="76599" y="13536"/>
                </a:cubicBezTo>
                <a:lnTo>
                  <a:pt x="76712" y="13725"/>
                </a:lnTo>
                <a:lnTo>
                  <a:pt x="76901" y="13725"/>
                </a:lnTo>
                <a:lnTo>
                  <a:pt x="77053" y="13611"/>
                </a:lnTo>
                <a:lnTo>
                  <a:pt x="77053" y="13498"/>
                </a:lnTo>
                <a:lnTo>
                  <a:pt x="76939" y="13385"/>
                </a:lnTo>
                <a:cubicBezTo>
                  <a:pt x="76901" y="13385"/>
                  <a:pt x="76864" y="13347"/>
                  <a:pt x="76826" y="13347"/>
                </a:cubicBezTo>
                <a:close/>
                <a:moveTo>
                  <a:pt x="90474" y="13498"/>
                </a:moveTo>
                <a:lnTo>
                  <a:pt x="90323" y="13574"/>
                </a:lnTo>
                <a:cubicBezTo>
                  <a:pt x="90323" y="13611"/>
                  <a:pt x="90247" y="13687"/>
                  <a:pt x="90247" y="13763"/>
                </a:cubicBezTo>
                <a:cubicBezTo>
                  <a:pt x="90247" y="13876"/>
                  <a:pt x="90361" y="13914"/>
                  <a:pt x="90474" y="13952"/>
                </a:cubicBezTo>
                <a:lnTo>
                  <a:pt x="90588" y="13876"/>
                </a:lnTo>
                <a:cubicBezTo>
                  <a:pt x="90625" y="13801"/>
                  <a:pt x="90663" y="13725"/>
                  <a:pt x="90663" y="13649"/>
                </a:cubicBezTo>
                <a:cubicBezTo>
                  <a:pt x="90663" y="13574"/>
                  <a:pt x="90588" y="13498"/>
                  <a:pt x="90474" y="13498"/>
                </a:cubicBezTo>
                <a:close/>
                <a:moveTo>
                  <a:pt x="81400" y="13536"/>
                </a:moveTo>
                <a:lnTo>
                  <a:pt x="81287" y="13649"/>
                </a:lnTo>
                <a:lnTo>
                  <a:pt x="81287" y="13876"/>
                </a:lnTo>
                <a:lnTo>
                  <a:pt x="81438" y="13990"/>
                </a:lnTo>
                <a:lnTo>
                  <a:pt x="81552" y="13990"/>
                </a:lnTo>
                <a:lnTo>
                  <a:pt x="81703" y="13838"/>
                </a:lnTo>
                <a:cubicBezTo>
                  <a:pt x="81703" y="13838"/>
                  <a:pt x="81703" y="13801"/>
                  <a:pt x="81703" y="13801"/>
                </a:cubicBezTo>
                <a:cubicBezTo>
                  <a:pt x="81703" y="13763"/>
                  <a:pt x="81703" y="13763"/>
                  <a:pt x="81703" y="13725"/>
                </a:cubicBezTo>
                <a:cubicBezTo>
                  <a:pt x="81703" y="13725"/>
                  <a:pt x="81703" y="13611"/>
                  <a:pt x="81589" y="13574"/>
                </a:cubicBezTo>
                <a:cubicBezTo>
                  <a:pt x="81552" y="13536"/>
                  <a:pt x="81476" y="13536"/>
                  <a:pt x="81400" y="13536"/>
                </a:cubicBezTo>
                <a:close/>
                <a:moveTo>
                  <a:pt x="24387" y="13649"/>
                </a:moveTo>
                <a:lnTo>
                  <a:pt x="24198" y="13687"/>
                </a:lnTo>
                <a:cubicBezTo>
                  <a:pt x="24084" y="13801"/>
                  <a:pt x="24084" y="13990"/>
                  <a:pt x="24198" y="14103"/>
                </a:cubicBezTo>
                <a:cubicBezTo>
                  <a:pt x="24251" y="14130"/>
                  <a:pt x="24304" y="14156"/>
                  <a:pt x="24371" y="14156"/>
                </a:cubicBezTo>
                <a:cubicBezTo>
                  <a:pt x="24399" y="14156"/>
                  <a:pt x="24429" y="14152"/>
                  <a:pt x="24462" y="14141"/>
                </a:cubicBezTo>
                <a:lnTo>
                  <a:pt x="24576" y="14027"/>
                </a:lnTo>
                <a:lnTo>
                  <a:pt x="24576" y="13990"/>
                </a:lnTo>
                <a:cubicBezTo>
                  <a:pt x="24576" y="13801"/>
                  <a:pt x="24462" y="13725"/>
                  <a:pt x="24387" y="13649"/>
                </a:cubicBezTo>
                <a:close/>
                <a:moveTo>
                  <a:pt x="7373" y="13687"/>
                </a:moveTo>
                <a:lnTo>
                  <a:pt x="7222" y="13838"/>
                </a:lnTo>
                <a:lnTo>
                  <a:pt x="7373" y="13876"/>
                </a:lnTo>
                <a:lnTo>
                  <a:pt x="7222" y="13876"/>
                </a:lnTo>
                <a:cubicBezTo>
                  <a:pt x="7146" y="13914"/>
                  <a:pt x="7071" y="13990"/>
                  <a:pt x="7108" y="14179"/>
                </a:cubicBezTo>
                <a:lnTo>
                  <a:pt x="7222" y="14254"/>
                </a:lnTo>
                <a:cubicBezTo>
                  <a:pt x="7335" y="14254"/>
                  <a:pt x="7411" y="14216"/>
                  <a:pt x="7449" y="14216"/>
                </a:cubicBezTo>
                <a:cubicBezTo>
                  <a:pt x="7487" y="14179"/>
                  <a:pt x="7487" y="14179"/>
                  <a:pt x="7487" y="14179"/>
                </a:cubicBezTo>
                <a:lnTo>
                  <a:pt x="7638" y="14065"/>
                </a:lnTo>
                <a:cubicBezTo>
                  <a:pt x="7638" y="14065"/>
                  <a:pt x="7638" y="14027"/>
                  <a:pt x="7638" y="13990"/>
                </a:cubicBezTo>
                <a:cubicBezTo>
                  <a:pt x="7638" y="13763"/>
                  <a:pt x="7487" y="13687"/>
                  <a:pt x="7373" y="13687"/>
                </a:cubicBezTo>
                <a:close/>
                <a:moveTo>
                  <a:pt x="77449" y="13759"/>
                </a:moveTo>
                <a:cubicBezTo>
                  <a:pt x="77231" y="13759"/>
                  <a:pt x="77166" y="13960"/>
                  <a:pt x="77166" y="14065"/>
                </a:cubicBezTo>
                <a:lnTo>
                  <a:pt x="77128" y="14103"/>
                </a:lnTo>
                <a:lnTo>
                  <a:pt x="77279" y="14254"/>
                </a:lnTo>
                <a:cubicBezTo>
                  <a:pt x="77506" y="14216"/>
                  <a:pt x="77657" y="14103"/>
                  <a:pt x="77657" y="13914"/>
                </a:cubicBezTo>
                <a:cubicBezTo>
                  <a:pt x="77657" y="13876"/>
                  <a:pt x="77657" y="13876"/>
                  <a:pt x="77657" y="13876"/>
                </a:cubicBezTo>
                <a:lnTo>
                  <a:pt x="77506" y="13763"/>
                </a:lnTo>
                <a:cubicBezTo>
                  <a:pt x="77486" y="13760"/>
                  <a:pt x="77467" y="13759"/>
                  <a:pt x="77449" y="13759"/>
                </a:cubicBezTo>
                <a:close/>
                <a:moveTo>
                  <a:pt x="12552" y="13602"/>
                </a:moveTo>
                <a:cubicBezTo>
                  <a:pt x="12438" y="13602"/>
                  <a:pt x="12350" y="13669"/>
                  <a:pt x="12288" y="13763"/>
                </a:cubicBezTo>
                <a:lnTo>
                  <a:pt x="12364" y="13838"/>
                </a:lnTo>
                <a:lnTo>
                  <a:pt x="12288" y="13838"/>
                </a:lnTo>
                <a:lnTo>
                  <a:pt x="12061" y="13914"/>
                </a:lnTo>
                <a:lnTo>
                  <a:pt x="12023" y="13914"/>
                </a:lnTo>
                <a:cubicBezTo>
                  <a:pt x="12023" y="13952"/>
                  <a:pt x="11986" y="14027"/>
                  <a:pt x="11986" y="14141"/>
                </a:cubicBezTo>
                <a:lnTo>
                  <a:pt x="12137" y="14254"/>
                </a:lnTo>
                <a:lnTo>
                  <a:pt x="12175" y="14254"/>
                </a:lnTo>
                <a:cubicBezTo>
                  <a:pt x="12250" y="14292"/>
                  <a:pt x="12288" y="14292"/>
                  <a:pt x="12402" y="14292"/>
                </a:cubicBezTo>
                <a:lnTo>
                  <a:pt x="12515" y="14216"/>
                </a:lnTo>
                <a:cubicBezTo>
                  <a:pt x="12515" y="14216"/>
                  <a:pt x="12515" y="14179"/>
                  <a:pt x="12515" y="14179"/>
                </a:cubicBezTo>
                <a:cubicBezTo>
                  <a:pt x="12553" y="14141"/>
                  <a:pt x="12591" y="14065"/>
                  <a:pt x="12553" y="13952"/>
                </a:cubicBezTo>
                <a:lnTo>
                  <a:pt x="12704" y="13876"/>
                </a:lnTo>
                <a:cubicBezTo>
                  <a:pt x="12704" y="13838"/>
                  <a:pt x="12742" y="13801"/>
                  <a:pt x="12742" y="13725"/>
                </a:cubicBezTo>
                <a:lnTo>
                  <a:pt x="12742" y="13687"/>
                </a:lnTo>
                <a:lnTo>
                  <a:pt x="12628" y="13611"/>
                </a:lnTo>
                <a:cubicBezTo>
                  <a:pt x="12602" y="13605"/>
                  <a:pt x="12576" y="13602"/>
                  <a:pt x="12552" y="13602"/>
                </a:cubicBezTo>
                <a:close/>
                <a:moveTo>
                  <a:pt x="37717" y="13898"/>
                </a:moveTo>
                <a:cubicBezTo>
                  <a:pt x="37686" y="13898"/>
                  <a:pt x="37652" y="13903"/>
                  <a:pt x="37619" y="13914"/>
                </a:cubicBezTo>
                <a:lnTo>
                  <a:pt x="37544" y="14027"/>
                </a:lnTo>
                <a:lnTo>
                  <a:pt x="37544" y="14216"/>
                </a:lnTo>
                <a:lnTo>
                  <a:pt x="37619" y="14330"/>
                </a:lnTo>
                <a:cubicBezTo>
                  <a:pt x="37674" y="14348"/>
                  <a:pt x="37720" y="14355"/>
                  <a:pt x="37759" y="14355"/>
                </a:cubicBezTo>
                <a:cubicBezTo>
                  <a:pt x="37882" y="14355"/>
                  <a:pt x="37940" y="14283"/>
                  <a:pt x="37997" y="14254"/>
                </a:cubicBezTo>
                <a:cubicBezTo>
                  <a:pt x="38073" y="14216"/>
                  <a:pt x="38111" y="14141"/>
                  <a:pt x="38111" y="14065"/>
                </a:cubicBezTo>
                <a:cubicBezTo>
                  <a:pt x="38111" y="13990"/>
                  <a:pt x="38035" y="13914"/>
                  <a:pt x="37959" y="13914"/>
                </a:cubicBezTo>
                <a:lnTo>
                  <a:pt x="37884" y="13952"/>
                </a:lnTo>
                <a:cubicBezTo>
                  <a:pt x="37857" y="13925"/>
                  <a:pt x="37793" y="13898"/>
                  <a:pt x="37717" y="13898"/>
                </a:cubicBezTo>
                <a:close/>
                <a:moveTo>
                  <a:pt x="71608" y="14065"/>
                </a:moveTo>
                <a:cubicBezTo>
                  <a:pt x="71495" y="14065"/>
                  <a:pt x="71381" y="14141"/>
                  <a:pt x="71381" y="14254"/>
                </a:cubicBezTo>
                <a:cubicBezTo>
                  <a:pt x="71381" y="14292"/>
                  <a:pt x="71419" y="14405"/>
                  <a:pt x="71570" y="14443"/>
                </a:cubicBezTo>
                <a:cubicBezTo>
                  <a:pt x="71608" y="14443"/>
                  <a:pt x="71646" y="14443"/>
                  <a:pt x="71722" y="14405"/>
                </a:cubicBezTo>
                <a:cubicBezTo>
                  <a:pt x="71722" y="14405"/>
                  <a:pt x="71873" y="14330"/>
                  <a:pt x="71873" y="14216"/>
                </a:cubicBezTo>
                <a:lnTo>
                  <a:pt x="71873" y="14179"/>
                </a:lnTo>
                <a:cubicBezTo>
                  <a:pt x="71835" y="14103"/>
                  <a:pt x="71722" y="14065"/>
                  <a:pt x="71608" y="14065"/>
                </a:cubicBezTo>
                <a:close/>
                <a:moveTo>
                  <a:pt x="10662" y="14103"/>
                </a:moveTo>
                <a:lnTo>
                  <a:pt x="10436" y="14179"/>
                </a:lnTo>
                <a:lnTo>
                  <a:pt x="10436" y="14330"/>
                </a:lnTo>
                <a:lnTo>
                  <a:pt x="10662" y="14443"/>
                </a:lnTo>
                <a:lnTo>
                  <a:pt x="10625" y="14443"/>
                </a:lnTo>
                <a:cubicBezTo>
                  <a:pt x="10625" y="14476"/>
                  <a:pt x="10681" y="14564"/>
                  <a:pt x="10817" y="14564"/>
                </a:cubicBezTo>
                <a:cubicBezTo>
                  <a:pt x="10839" y="14564"/>
                  <a:pt x="10863" y="14562"/>
                  <a:pt x="10889" y="14557"/>
                </a:cubicBezTo>
                <a:lnTo>
                  <a:pt x="11003" y="14443"/>
                </a:lnTo>
                <a:cubicBezTo>
                  <a:pt x="11003" y="14443"/>
                  <a:pt x="11003" y="14405"/>
                  <a:pt x="11003" y="14405"/>
                </a:cubicBezTo>
                <a:cubicBezTo>
                  <a:pt x="11003" y="14216"/>
                  <a:pt x="10814" y="14141"/>
                  <a:pt x="10738" y="14103"/>
                </a:cubicBezTo>
                <a:close/>
                <a:moveTo>
                  <a:pt x="77922" y="14216"/>
                </a:moveTo>
                <a:lnTo>
                  <a:pt x="77884" y="14254"/>
                </a:lnTo>
                <a:cubicBezTo>
                  <a:pt x="77809" y="14292"/>
                  <a:pt x="77695" y="14368"/>
                  <a:pt x="77695" y="14557"/>
                </a:cubicBezTo>
                <a:lnTo>
                  <a:pt x="77695" y="14594"/>
                </a:lnTo>
                <a:cubicBezTo>
                  <a:pt x="77771" y="14708"/>
                  <a:pt x="77847" y="14784"/>
                  <a:pt x="77998" y="14859"/>
                </a:cubicBezTo>
                <a:lnTo>
                  <a:pt x="78149" y="14821"/>
                </a:lnTo>
                <a:cubicBezTo>
                  <a:pt x="78262" y="14746"/>
                  <a:pt x="78338" y="14594"/>
                  <a:pt x="78338" y="14481"/>
                </a:cubicBezTo>
                <a:cubicBezTo>
                  <a:pt x="78338" y="14368"/>
                  <a:pt x="78262" y="14216"/>
                  <a:pt x="77998" y="14216"/>
                </a:cubicBezTo>
                <a:close/>
                <a:moveTo>
                  <a:pt x="5332" y="14594"/>
                </a:moveTo>
                <a:lnTo>
                  <a:pt x="5142" y="14670"/>
                </a:lnTo>
                <a:cubicBezTo>
                  <a:pt x="5067" y="14670"/>
                  <a:pt x="4953" y="14746"/>
                  <a:pt x="5029" y="14935"/>
                </a:cubicBezTo>
                <a:lnTo>
                  <a:pt x="5142" y="15010"/>
                </a:lnTo>
                <a:cubicBezTo>
                  <a:pt x="5218" y="15010"/>
                  <a:pt x="5332" y="15010"/>
                  <a:pt x="5369" y="14973"/>
                </a:cubicBezTo>
                <a:cubicBezTo>
                  <a:pt x="5407" y="14935"/>
                  <a:pt x="5445" y="14859"/>
                  <a:pt x="5445" y="14784"/>
                </a:cubicBezTo>
                <a:cubicBezTo>
                  <a:pt x="5445" y="14708"/>
                  <a:pt x="5407" y="14632"/>
                  <a:pt x="5332" y="14594"/>
                </a:cubicBezTo>
                <a:close/>
                <a:moveTo>
                  <a:pt x="53423" y="14594"/>
                </a:moveTo>
                <a:cubicBezTo>
                  <a:pt x="53309" y="14708"/>
                  <a:pt x="53309" y="14897"/>
                  <a:pt x="53423" y="14973"/>
                </a:cubicBezTo>
                <a:cubicBezTo>
                  <a:pt x="53450" y="14999"/>
                  <a:pt x="53495" y="15026"/>
                  <a:pt x="53573" y="15026"/>
                </a:cubicBezTo>
                <a:cubicBezTo>
                  <a:pt x="53605" y="15026"/>
                  <a:pt x="53643" y="15021"/>
                  <a:pt x="53687" y="15010"/>
                </a:cubicBezTo>
                <a:lnTo>
                  <a:pt x="53801" y="14935"/>
                </a:lnTo>
                <a:cubicBezTo>
                  <a:pt x="53801" y="14897"/>
                  <a:pt x="53763" y="14859"/>
                  <a:pt x="53801" y="14859"/>
                </a:cubicBezTo>
                <a:cubicBezTo>
                  <a:pt x="53801" y="14708"/>
                  <a:pt x="53687" y="14594"/>
                  <a:pt x="53536" y="14594"/>
                </a:cubicBezTo>
                <a:close/>
                <a:moveTo>
                  <a:pt x="629" y="14806"/>
                </a:moveTo>
                <a:cubicBezTo>
                  <a:pt x="596" y="14806"/>
                  <a:pt x="563" y="14810"/>
                  <a:pt x="530" y="14821"/>
                </a:cubicBezTo>
                <a:cubicBezTo>
                  <a:pt x="379" y="14859"/>
                  <a:pt x="303" y="14973"/>
                  <a:pt x="303" y="15124"/>
                </a:cubicBezTo>
                <a:lnTo>
                  <a:pt x="417" y="15237"/>
                </a:lnTo>
                <a:cubicBezTo>
                  <a:pt x="568" y="15237"/>
                  <a:pt x="719" y="15237"/>
                  <a:pt x="795" y="15162"/>
                </a:cubicBezTo>
                <a:cubicBezTo>
                  <a:pt x="832" y="15124"/>
                  <a:pt x="870" y="15086"/>
                  <a:pt x="870" y="14973"/>
                </a:cubicBezTo>
                <a:cubicBezTo>
                  <a:pt x="870" y="14973"/>
                  <a:pt x="870" y="14973"/>
                  <a:pt x="870" y="14935"/>
                </a:cubicBezTo>
                <a:lnTo>
                  <a:pt x="832" y="14859"/>
                </a:lnTo>
                <a:cubicBezTo>
                  <a:pt x="779" y="14832"/>
                  <a:pt x="707" y="14806"/>
                  <a:pt x="629" y="14806"/>
                </a:cubicBezTo>
                <a:close/>
                <a:moveTo>
                  <a:pt x="22912" y="14784"/>
                </a:moveTo>
                <a:cubicBezTo>
                  <a:pt x="22836" y="14784"/>
                  <a:pt x="22723" y="14821"/>
                  <a:pt x="22723" y="15010"/>
                </a:cubicBezTo>
                <a:lnTo>
                  <a:pt x="22723" y="15086"/>
                </a:lnTo>
                <a:lnTo>
                  <a:pt x="22799" y="15199"/>
                </a:lnTo>
                <a:cubicBezTo>
                  <a:pt x="22855" y="15237"/>
                  <a:pt x="22912" y="15247"/>
                  <a:pt x="22959" y="15247"/>
                </a:cubicBezTo>
                <a:cubicBezTo>
                  <a:pt x="23007" y="15247"/>
                  <a:pt x="23044" y="15237"/>
                  <a:pt x="23063" y="15237"/>
                </a:cubicBezTo>
                <a:cubicBezTo>
                  <a:pt x="23139" y="15162"/>
                  <a:pt x="23177" y="15086"/>
                  <a:pt x="23177" y="15010"/>
                </a:cubicBezTo>
                <a:cubicBezTo>
                  <a:pt x="23177" y="14935"/>
                  <a:pt x="23139" y="14859"/>
                  <a:pt x="23101" y="14821"/>
                </a:cubicBezTo>
                <a:cubicBezTo>
                  <a:pt x="23025" y="14784"/>
                  <a:pt x="22950" y="14784"/>
                  <a:pt x="22912" y="14784"/>
                </a:cubicBezTo>
                <a:close/>
                <a:moveTo>
                  <a:pt x="84432" y="14881"/>
                </a:moveTo>
                <a:cubicBezTo>
                  <a:pt x="84409" y="14881"/>
                  <a:pt x="84383" y="14886"/>
                  <a:pt x="84349" y="14897"/>
                </a:cubicBezTo>
                <a:lnTo>
                  <a:pt x="84236" y="15010"/>
                </a:lnTo>
                <a:lnTo>
                  <a:pt x="84236" y="15124"/>
                </a:lnTo>
                <a:lnTo>
                  <a:pt x="84349" y="15237"/>
                </a:lnTo>
                <a:cubicBezTo>
                  <a:pt x="84387" y="15237"/>
                  <a:pt x="84425" y="15275"/>
                  <a:pt x="84463" y="15275"/>
                </a:cubicBezTo>
                <a:lnTo>
                  <a:pt x="84652" y="15124"/>
                </a:lnTo>
                <a:cubicBezTo>
                  <a:pt x="84652" y="15048"/>
                  <a:pt x="84652" y="14973"/>
                  <a:pt x="84538" y="14935"/>
                </a:cubicBezTo>
                <a:cubicBezTo>
                  <a:pt x="84512" y="14908"/>
                  <a:pt x="84485" y="14881"/>
                  <a:pt x="84432" y="14881"/>
                </a:cubicBezTo>
                <a:close/>
                <a:moveTo>
                  <a:pt x="71480" y="14995"/>
                </a:moveTo>
                <a:cubicBezTo>
                  <a:pt x="71413" y="14995"/>
                  <a:pt x="71359" y="15021"/>
                  <a:pt x="71306" y="15048"/>
                </a:cubicBezTo>
                <a:cubicBezTo>
                  <a:pt x="71230" y="15124"/>
                  <a:pt x="71230" y="15199"/>
                  <a:pt x="71230" y="15313"/>
                </a:cubicBezTo>
                <a:lnTo>
                  <a:pt x="71344" y="15426"/>
                </a:lnTo>
                <a:cubicBezTo>
                  <a:pt x="71400" y="15445"/>
                  <a:pt x="71448" y="15455"/>
                  <a:pt x="71490" y="15455"/>
                </a:cubicBezTo>
                <a:cubicBezTo>
                  <a:pt x="71533" y="15455"/>
                  <a:pt x="71570" y="15445"/>
                  <a:pt x="71608" y="15426"/>
                </a:cubicBezTo>
                <a:cubicBezTo>
                  <a:pt x="71684" y="15351"/>
                  <a:pt x="71684" y="15237"/>
                  <a:pt x="71684" y="15199"/>
                </a:cubicBezTo>
                <a:cubicBezTo>
                  <a:pt x="71684" y="15162"/>
                  <a:pt x="71684" y="15124"/>
                  <a:pt x="71684" y="15086"/>
                </a:cubicBezTo>
                <a:lnTo>
                  <a:pt x="71570" y="15010"/>
                </a:lnTo>
                <a:cubicBezTo>
                  <a:pt x="71537" y="14999"/>
                  <a:pt x="71507" y="14995"/>
                  <a:pt x="71480" y="14995"/>
                </a:cubicBezTo>
                <a:close/>
                <a:moveTo>
                  <a:pt x="13876" y="15237"/>
                </a:moveTo>
                <a:cubicBezTo>
                  <a:pt x="13687" y="15275"/>
                  <a:pt x="13574" y="15313"/>
                  <a:pt x="13498" y="15426"/>
                </a:cubicBezTo>
                <a:lnTo>
                  <a:pt x="13649" y="15577"/>
                </a:lnTo>
                <a:lnTo>
                  <a:pt x="13725" y="15577"/>
                </a:lnTo>
                <a:cubicBezTo>
                  <a:pt x="13763" y="15577"/>
                  <a:pt x="13810" y="15587"/>
                  <a:pt x="13852" y="15587"/>
                </a:cubicBezTo>
                <a:cubicBezTo>
                  <a:pt x="13895" y="15587"/>
                  <a:pt x="13933" y="15577"/>
                  <a:pt x="13952" y="15540"/>
                </a:cubicBezTo>
                <a:cubicBezTo>
                  <a:pt x="13989" y="15502"/>
                  <a:pt x="14027" y="15464"/>
                  <a:pt x="14027" y="15426"/>
                </a:cubicBezTo>
                <a:cubicBezTo>
                  <a:pt x="14027" y="15388"/>
                  <a:pt x="14027" y="15351"/>
                  <a:pt x="14027" y="15351"/>
                </a:cubicBezTo>
                <a:lnTo>
                  <a:pt x="13876" y="15237"/>
                </a:lnTo>
                <a:close/>
                <a:moveTo>
                  <a:pt x="58760" y="15448"/>
                </a:moveTo>
                <a:cubicBezTo>
                  <a:pt x="58738" y="15448"/>
                  <a:pt x="58711" y="15453"/>
                  <a:pt x="58678" y="15464"/>
                </a:cubicBezTo>
                <a:lnTo>
                  <a:pt x="58565" y="15577"/>
                </a:lnTo>
                <a:lnTo>
                  <a:pt x="58565" y="15691"/>
                </a:lnTo>
                <a:lnTo>
                  <a:pt x="58678" y="15804"/>
                </a:lnTo>
                <a:cubicBezTo>
                  <a:pt x="58716" y="15804"/>
                  <a:pt x="58754" y="15842"/>
                  <a:pt x="58791" y="15842"/>
                </a:cubicBezTo>
                <a:lnTo>
                  <a:pt x="58981" y="15691"/>
                </a:lnTo>
                <a:cubicBezTo>
                  <a:pt x="58981" y="15615"/>
                  <a:pt x="58981" y="15540"/>
                  <a:pt x="58867" y="15502"/>
                </a:cubicBezTo>
                <a:cubicBezTo>
                  <a:pt x="58840" y="15475"/>
                  <a:pt x="58814" y="15448"/>
                  <a:pt x="58760" y="15448"/>
                </a:cubicBezTo>
                <a:close/>
                <a:moveTo>
                  <a:pt x="74482" y="15351"/>
                </a:moveTo>
                <a:cubicBezTo>
                  <a:pt x="74179" y="15388"/>
                  <a:pt x="74141" y="15540"/>
                  <a:pt x="74141" y="15615"/>
                </a:cubicBezTo>
                <a:cubicBezTo>
                  <a:pt x="74141" y="15653"/>
                  <a:pt x="74179" y="15729"/>
                  <a:pt x="74179" y="15767"/>
                </a:cubicBezTo>
                <a:lnTo>
                  <a:pt x="74293" y="15842"/>
                </a:lnTo>
                <a:cubicBezTo>
                  <a:pt x="74406" y="15842"/>
                  <a:pt x="74482" y="15842"/>
                  <a:pt x="74557" y="15804"/>
                </a:cubicBezTo>
                <a:cubicBezTo>
                  <a:pt x="74633" y="15729"/>
                  <a:pt x="74633" y="15615"/>
                  <a:pt x="74633" y="15540"/>
                </a:cubicBezTo>
                <a:cubicBezTo>
                  <a:pt x="74633" y="15540"/>
                  <a:pt x="74633" y="15502"/>
                  <a:pt x="74633" y="15464"/>
                </a:cubicBezTo>
                <a:lnTo>
                  <a:pt x="74482" y="15351"/>
                </a:lnTo>
                <a:close/>
                <a:moveTo>
                  <a:pt x="70989" y="15562"/>
                </a:moveTo>
                <a:cubicBezTo>
                  <a:pt x="70924" y="15562"/>
                  <a:pt x="70879" y="15589"/>
                  <a:pt x="70852" y="15615"/>
                </a:cubicBezTo>
                <a:cubicBezTo>
                  <a:pt x="70776" y="15653"/>
                  <a:pt x="70739" y="15691"/>
                  <a:pt x="70739" y="15804"/>
                </a:cubicBezTo>
                <a:lnTo>
                  <a:pt x="70739" y="15842"/>
                </a:lnTo>
                <a:lnTo>
                  <a:pt x="70890" y="15956"/>
                </a:lnTo>
                <a:lnTo>
                  <a:pt x="71079" y="15956"/>
                </a:lnTo>
                <a:lnTo>
                  <a:pt x="71192" y="15842"/>
                </a:lnTo>
                <a:lnTo>
                  <a:pt x="71192" y="15691"/>
                </a:lnTo>
                <a:lnTo>
                  <a:pt x="71079" y="15577"/>
                </a:lnTo>
                <a:cubicBezTo>
                  <a:pt x="71046" y="15566"/>
                  <a:pt x="71016" y="15562"/>
                  <a:pt x="70989" y="15562"/>
                </a:cubicBezTo>
                <a:close/>
                <a:moveTo>
                  <a:pt x="60045" y="15534"/>
                </a:moveTo>
                <a:cubicBezTo>
                  <a:pt x="59995" y="15534"/>
                  <a:pt x="59948" y="15556"/>
                  <a:pt x="59926" y="15577"/>
                </a:cubicBezTo>
                <a:lnTo>
                  <a:pt x="59850" y="15615"/>
                </a:lnTo>
                <a:cubicBezTo>
                  <a:pt x="59774" y="15767"/>
                  <a:pt x="59888" y="15993"/>
                  <a:pt x="60077" y="15993"/>
                </a:cubicBezTo>
                <a:cubicBezTo>
                  <a:pt x="60096" y="16003"/>
                  <a:pt x="60115" y="16008"/>
                  <a:pt x="60134" y="16008"/>
                </a:cubicBezTo>
                <a:cubicBezTo>
                  <a:pt x="60190" y="16008"/>
                  <a:pt x="60247" y="15965"/>
                  <a:pt x="60304" y="15880"/>
                </a:cubicBezTo>
                <a:lnTo>
                  <a:pt x="60153" y="15729"/>
                </a:lnTo>
                <a:lnTo>
                  <a:pt x="60190" y="15729"/>
                </a:lnTo>
                <a:cubicBezTo>
                  <a:pt x="60228" y="15767"/>
                  <a:pt x="60228" y="15767"/>
                  <a:pt x="60228" y="15767"/>
                </a:cubicBezTo>
                <a:lnTo>
                  <a:pt x="60228" y="15729"/>
                </a:lnTo>
                <a:cubicBezTo>
                  <a:pt x="60228" y="15691"/>
                  <a:pt x="60228" y="15615"/>
                  <a:pt x="60153" y="15577"/>
                </a:cubicBezTo>
                <a:cubicBezTo>
                  <a:pt x="60121" y="15546"/>
                  <a:pt x="60082" y="15534"/>
                  <a:pt x="60045" y="15534"/>
                </a:cubicBezTo>
                <a:close/>
                <a:moveTo>
                  <a:pt x="75238" y="15729"/>
                </a:moveTo>
                <a:lnTo>
                  <a:pt x="75011" y="15842"/>
                </a:lnTo>
                <a:lnTo>
                  <a:pt x="75011" y="15956"/>
                </a:lnTo>
                <a:lnTo>
                  <a:pt x="75087" y="16031"/>
                </a:lnTo>
                <a:cubicBezTo>
                  <a:pt x="75113" y="16058"/>
                  <a:pt x="75159" y="16085"/>
                  <a:pt x="75223" y="16085"/>
                </a:cubicBezTo>
                <a:cubicBezTo>
                  <a:pt x="75250" y="16085"/>
                  <a:pt x="75280" y="16080"/>
                  <a:pt x="75313" y="16069"/>
                </a:cubicBezTo>
                <a:cubicBezTo>
                  <a:pt x="75389" y="16069"/>
                  <a:pt x="75465" y="15993"/>
                  <a:pt x="75465" y="15918"/>
                </a:cubicBezTo>
                <a:lnTo>
                  <a:pt x="75351" y="15767"/>
                </a:lnTo>
                <a:cubicBezTo>
                  <a:pt x="75313" y="15767"/>
                  <a:pt x="75276" y="15767"/>
                  <a:pt x="75238" y="15729"/>
                </a:cubicBezTo>
                <a:close/>
                <a:moveTo>
                  <a:pt x="49869" y="15880"/>
                </a:moveTo>
                <a:lnTo>
                  <a:pt x="49755" y="15918"/>
                </a:lnTo>
                <a:cubicBezTo>
                  <a:pt x="49642" y="16031"/>
                  <a:pt x="49680" y="16258"/>
                  <a:pt x="49718" y="16371"/>
                </a:cubicBezTo>
                <a:lnTo>
                  <a:pt x="49944" y="16371"/>
                </a:lnTo>
                <a:cubicBezTo>
                  <a:pt x="50020" y="16334"/>
                  <a:pt x="50058" y="16182"/>
                  <a:pt x="50058" y="16107"/>
                </a:cubicBezTo>
                <a:cubicBezTo>
                  <a:pt x="50058" y="15956"/>
                  <a:pt x="49982" y="15880"/>
                  <a:pt x="49869" y="15880"/>
                </a:cubicBezTo>
                <a:close/>
                <a:moveTo>
                  <a:pt x="67903" y="15965"/>
                </a:moveTo>
                <a:cubicBezTo>
                  <a:pt x="67865" y="15965"/>
                  <a:pt x="67828" y="15974"/>
                  <a:pt x="67790" y="15993"/>
                </a:cubicBezTo>
                <a:cubicBezTo>
                  <a:pt x="67638" y="16031"/>
                  <a:pt x="67638" y="16258"/>
                  <a:pt x="67752" y="16334"/>
                </a:cubicBezTo>
                <a:cubicBezTo>
                  <a:pt x="67790" y="16371"/>
                  <a:pt x="67828" y="16371"/>
                  <a:pt x="67903" y="16371"/>
                </a:cubicBezTo>
                <a:lnTo>
                  <a:pt x="67941" y="16296"/>
                </a:lnTo>
                <a:lnTo>
                  <a:pt x="67903" y="16296"/>
                </a:lnTo>
                <a:lnTo>
                  <a:pt x="68054" y="16182"/>
                </a:lnTo>
                <a:lnTo>
                  <a:pt x="68054" y="16107"/>
                </a:lnTo>
                <a:lnTo>
                  <a:pt x="68017" y="15993"/>
                </a:lnTo>
                <a:cubicBezTo>
                  <a:pt x="67979" y="15974"/>
                  <a:pt x="67941" y="15965"/>
                  <a:pt x="67903" y="15965"/>
                </a:cubicBezTo>
                <a:close/>
                <a:moveTo>
                  <a:pt x="3456" y="15979"/>
                </a:moveTo>
                <a:cubicBezTo>
                  <a:pt x="3426" y="15979"/>
                  <a:pt x="3396" y="15983"/>
                  <a:pt x="3366" y="15993"/>
                </a:cubicBezTo>
                <a:cubicBezTo>
                  <a:pt x="3252" y="16069"/>
                  <a:pt x="3176" y="16182"/>
                  <a:pt x="3214" y="16334"/>
                </a:cubicBezTo>
                <a:lnTo>
                  <a:pt x="3328" y="16409"/>
                </a:lnTo>
                <a:cubicBezTo>
                  <a:pt x="3441" y="16409"/>
                  <a:pt x="3555" y="16409"/>
                  <a:pt x="3630" y="16371"/>
                </a:cubicBezTo>
                <a:cubicBezTo>
                  <a:pt x="3668" y="16334"/>
                  <a:pt x="3706" y="16258"/>
                  <a:pt x="3706" y="16182"/>
                </a:cubicBezTo>
                <a:lnTo>
                  <a:pt x="3706" y="16145"/>
                </a:lnTo>
                <a:lnTo>
                  <a:pt x="3668" y="16069"/>
                </a:lnTo>
                <a:cubicBezTo>
                  <a:pt x="3613" y="16014"/>
                  <a:pt x="3537" y="15979"/>
                  <a:pt x="3456" y="15979"/>
                </a:cubicBezTo>
                <a:close/>
                <a:moveTo>
                  <a:pt x="38942" y="16069"/>
                </a:moveTo>
                <a:cubicBezTo>
                  <a:pt x="38829" y="16069"/>
                  <a:pt x="38716" y="16145"/>
                  <a:pt x="38678" y="16296"/>
                </a:cubicBezTo>
                <a:lnTo>
                  <a:pt x="38791" y="16409"/>
                </a:lnTo>
                <a:cubicBezTo>
                  <a:pt x="38836" y="16420"/>
                  <a:pt x="38873" y="16425"/>
                  <a:pt x="38907" y="16425"/>
                </a:cubicBezTo>
                <a:cubicBezTo>
                  <a:pt x="38987" y="16425"/>
                  <a:pt x="39040" y="16398"/>
                  <a:pt x="39094" y="16371"/>
                </a:cubicBezTo>
                <a:lnTo>
                  <a:pt x="39132" y="16258"/>
                </a:lnTo>
                <a:cubicBezTo>
                  <a:pt x="39132" y="16182"/>
                  <a:pt x="39056" y="16107"/>
                  <a:pt x="38942" y="16069"/>
                </a:cubicBezTo>
                <a:close/>
                <a:moveTo>
                  <a:pt x="12061" y="15880"/>
                </a:moveTo>
                <a:lnTo>
                  <a:pt x="11910" y="15956"/>
                </a:lnTo>
                <a:cubicBezTo>
                  <a:pt x="11834" y="15956"/>
                  <a:pt x="11759" y="15918"/>
                  <a:pt x="11683" y="15918"/>
                </a:cubicBezTo>
                <a:cubicBezTo>
                  <a:pt x="11645" y="15956"/>
                  <a:pt x="11570" y="15956"/>
                  <a:pt x="11532" y="16031"/>
                </a:cubicBezTo>
                <a:lnTo>
                  <a:pt x="11645" y="16182"/>
                </a:lnTo>
                <a:cubicBezTo>
                  <a:pt x="11645" y="16220"/>
                  <a:pt x="11645" y="16220"/>
                  <a:pt x="11645" y="16220"/>
                </a:cubicBezTo>
                <a:cubicBezTo>
                  <a:pt x="11683" y="16296"/>
                  <a:pt x="11721" y="16371"/>
                  <a:pt x="11797" y="16409"/>
                </a:cubicBezTo>
                <a:cubicBezTo>
                  <a:pt x="11834" y="16428"/>
                  <a:pt x="11872" y="16438"/>
                  <a:pt x="11915" y="16438"/>
                </a:cubicBezTo>
                <a:cubicBezTo>
                  <a:pt x="11957" y="16438"/>
                  <a:pt x="12005" y="16428"/>
                  <a:pt x="12061" y="16409"/>
                </a:cubicBezTo>
                <a:lnTo>
                  <a:pt x="12137" y="16296"/>
                </a:lnTo>
                <a:cubicBezTo>
                  <a:pt x="12137" y="16258"/>
                  <a:pt x="12175" y="16258"/>
                  <a:pt x="12175" y="16220"/>
                </a:cubicBezTo>
                <a:cubicBezTo>
                  <a:pt x="12212" y="16182"/>
                  <a:pt x="12212" y="16107"/>
                  <a:pt x="12212" y="16069"/>
                </a:cubicBezTo>
                <a:cubicBezTo>
                  <a:pt x="12212" y="15993"/>
                  <a:pt x="12175" y="15918"/>
                  <a:pt x="12061" y="15880"/>
                </a:cubicBezTo>
                <a:close/>
                <a:moveTo>
                  <a:pt x="26012" y="16145"/>
                </a:moveTo>
                <a:cubicBezTo>
                  <a:pt x="25937" y="16145"/>
                  <a:pt x="25672" y="16145"/>
                  <a:pt x="25748" y="16371"/>
                </a:cubicBezTo>
                <a:lnTo>
                  <a:pt x="25861" y="16485"/>
                </a:lnTo>
                <a:lnTo>
                  <a:pt x="25974" y="16485"/>
                </a:lnTo>
                <a:lnTo>
                  <a:pt x="26126" y="16371"/>
                </a:lnTo>
                <a:cubicBezTo>
                  <a:pt x="26164" y="16334"/>
                  <a:pt x="26164" y="16334"/>
                  <a:pt x="26201" y="16258"/>
                </a:cubicBezTo>
                <a:lnTo>
                  <a:pt x="26012" y="16145"/>
                </a:lnTo>
                <a:close/>
                <a:moveTo>
                  <a:pt x="37581" y="16334"/>
                </a:moveTo>
                <a:cubicBezTo>
                  <a:pt x="37468" y="16334"/>
                  <a:pt x="37392" y="16409"/>
                  <a:pt x="37355" y="16485"/>
                </a:cubicBezTo>
                <a:lnTo>
                  <a:pt x="37468" y="16598"/>
                </a:lnTo>
                <a:cubicBezTo>
                  <a:pt x="37506" y="16636"/>
                  <a:pt x="37506" y="16636"/>
                  <a:pt x="37544" y="16674"/>
                </a:cubicBezTo>
                <a:cubicBezTo>
                  <a:pt x="37581" y="16674"/>
                  <a:pt x="37657" y="16712"/>
                  <a:pt x="37695" y="16712"/>
                </a:cubicBezTo>
                <a:lnTo>
                  <a:pt x="37884" y="16636"/>
                </a:lnTo>
                <a:lnTo>
                  <a:pt x="37884" y="16598"/>
                </a:lnTo>
                <a:cubicBezTo>
                  <a:pt x="37884" y="16447"/>
                  <a:pt x="37733" y="16334"/>
                  <a:pt x="37581" y="16334"/>
                </a:cubicBezTo>
                <a:close/>
                <a:moveTo>
                  <a:pt x="25682" y="16545"/>
                </a:moveTo>
                <a:cubicBezTo>
                  <a:pt x="25631" y="16545"/>
                  <a:pt x="25585" y="16572"/>
                  <a:pt x="25559" y="16598"/>
                </a:cubicBezTo>
                <a:cubicBezTo>
                  <a:pt x="25521" y="16636"/>
                  <a:pt x="25483" y="16712"/>
                  <a:pt x="25483" y="16825"/>
                </a:cubicBezTo>
                <a:lnTo>
                  <a:pt x="25634" y="16939"/>
                </a:lnTo>
                <a:lnTo>
                  <a:pt x="25748" y="16939"/>
                </a:lnTo>
                <a:lnTo>
                  <a:pt x="25899" y="16825"/>
                </a:lnTo>
                <a:lnTo>
                  <a:pt x="25899" y="16674"/>
                </a:lnTo>
                <a:lnTo>
                  <a:pt x="25748" y="16560"/>
                </a:lnTo>
                <a:cubicBezTo>
                  <a:pt x="25725" y="16549"/>
                  <a:pt x="25703" y="16545"/>
                  <a:pt x="25682" y="16545"/>
                </a:cubicBezTo>
                <a:close/>
                <a:moveTo>
                  <a:pt x="53725" y="16598"/>
                </a:moveTo>
                <a:lnTo>
                  <a:pt x="53574" y="16712"/>
                </a:lnTo>
                <a:cubicBezTo>
                  <a:pt x="53574" y="16750"/>
                  <a:pt x="53574" y="16750"/>
                  <a:pt x="53574" y="16750"/>
                </a:cubicBezTo>
                <a:cubicBezTo>
                  <a:pt x="53574" y="16825"/>
                  <a:pt x="53574" y="16976"/>
                  <a:pt x="53763" y="16976"/>
                </a:cubicBezTo>
                <a:lnTo>
                  <a:pt x="53914" y="16863"/>
                </a:lnTo>
                <a:cubicBezTo>
                  <a:pt x="53952" y="16825"/>
                  <a:pt x="53990" y="16787"/>
                  <a:pt x="54028" y="16750"/>
                </a:cubicBezTo>
                <a:lnTo>
                  <a:pt x="53876" y="16598"/>
                </a:lnTo>
                <a:close/>
                <a:moveTo>
                  <a:pt x="9377" y="16636"/>
                </a:moveTo>
                <a:lnTo>
                  <a:pt x="9226" y="16750"/>
                </a:lnTo>
                <a:cubicBezTo>
                  <a:pt x="9226" y="16750"/>
                  <a:pt x="9188" y="16787"/>
                  <a:pt x="9150" y="16825"/>
                </a:cubicBezTo>
                <a:lnTo>
                  <a:pt x="9263" y="16976"/>
                </a:lnTo>
                <a:cubicBezTo>
                  <a:pt x="9301" y="17014"/>
                  <a:pt x="9339" y="17014"/>
                  <a:pt x="9377" y="17014"/>
                </a:cubicBezTo>
                <a:lnTo>
                  <a:pt x="9566" y="16939"/>
                </a:lnTo>
                <a:cubicBezTo>
                  <a:pt x="9566" y="16901"/>
                  <a:pt x="9604" y="16901"/>
                  <a:pt x="9604" y="16825"/>
                </a:cubicBezTo>
                <a:lnTo>
                  <a:pt x="9490" y="16712"/>
                </a:lnTo>
                <a:cubicBezTo>
                  <a:pt x="9490" y="16674"/>
                  <a:pt x="9453" y="16674"/>
                  <a:pt x="9377" y="16636"/>
                </a:cubicBezTo>
                <a:close/>
                <a:moveTo>
                  <a:pt x="2118" y="16674"/>
                </a:moveTo>
                <a:cubicBezTo>
                  <a:pt x="2042" y="16674"/>
                  <a:pt x="1967" y="16712"/>
                  <a:pt x="1929" y="16787"/>
                </a:cubicBezTo>
                <a:lnTo>
                  <a:pt x="2080" y="16939"/>
                </a:lnTo>
                <a:cubicBezTo>
                  <a:pt x="2042" y="16939"/>
                  <a:pt x="2004" y="16901"/>
                  <a:pt x="2004" y="16901"/>
                </a:cubicBezTo>
                <a:lnTo>
                  <a:pt x="2004" y="16901"/>
                </a:lnTo>
                <a:cubicBezTo>
                  <a:pt x="2004" y="16939"/>
                  <a:pt x="2042" y="17052"/>
                  <a:pt x="2156" y="17090"/>
                </a:cubicBezTo>
                <a:lnTo>
                  <a:pt x="2231" y="17090"/>
                </a:lnTo>
                <a:cubicBezTo>
                  <a:pt x="2307" y="17052"/>
                  <a:pt x="2383" y="16976"/>
                  <a:pt x="2383" y="16901"/>
                </a:cubicBezTo>
                <a:cubicBezTo>
                  <a:pt x="2383" y="16787"/>
                  <a:pt x="2269" y="16674"/>
                  <a:pt x="2118" y="16674"/>
                </a:cubicBezTo>
                <a:close/>
                <a:moveTo>
                  <a:pt x="76334" y="16901"/>
                </a:moveTo>
                <a:cubicBezTo>
                  <a:pt x="76259" y="16901"/>
                  <a:pt x="76145" y="16901"/>
                  <a:pt x="76070" y="16976"/>
                </a:cubicBezTo>
                <a:cubicBezTo>
                  <a:pt x="75881" y="17090"/>
                  <a:pt x="75918" y="17279"/>
                  <a:pt x="76070" y="17354"/>
                </a:cubicBezTo>
                <a:lnTo>
                  <a:pt x="76259" y="17241"/>
                </a:lnTo>
                <a:lnTo>
                  <a:pt x="76259" y="17241"/>
                </a:lnTo>
                <a:cubicBezTo>
                  <a:pt x="76259" y="17279"/>
                  <a:pt x="76221" y="17279"/>
                  <a:pt x="76259" y="17279"/>
                </a:cubicBezTo>
                <a:cubicBezTo>
                  <a:pt x="76296" y="17279"/>
                  <a:pt x="76485" y="17241"/>
                  <a:pt x="76485" y="17090"/>
                </a:cubicBezTo>
                <a:cubicBezTo>
                  <a:pt x="76485" y="17052"/>
                  <a:pt x="76448" y="17014"/>
                  <a:pt x="76448" y="16976"/>
                </a:cubicBezTo>
                <a:lnTo>
                  <a:pt x="76334" y="16901"/>
                </a:lnTo>
                <a:close/>
                <a:moveTo>
                  <a:pt x="67374" y="17052"/>
                </a:moveTo>
                <a:lnTo>
                  <a:pt x="67260" y="17203"/>
                </a:lnTo>
                <a:cubicBezTo>
                  <a:pt x="67260" y="17203"/>
                  <a:pt x="67260" y="17203"/>
                  <a:pt x="67260" y="17241"/>
                </a:cubicBezTo>
                <a:cubicBezTo>
                  <a:pt x="67260" y="17279"/>
                  <a:pt x="67260" y="17430"/>
                  <a:pt x="67449" y="17430"/>
                </a:cubicBezTo>
                <a:lnTo>
                  <a:pt x="67601" y="17317"/>
                </a:lnTo>
                <a:cubicBezTo>
                  <a:pt x="67638" y="17317"/>
                  <a:pt x="67676" y="17279"/>
                  <a:pt x="67714" y="17203"/>
                </a:cubicBezTo>
                <a:lnTo>
                  <a:pt x="67563" y="17052"/>
                </a:lnTo>
                <a:close/>
                <a:moveTo>
                  <a:pt x="4878" y="17052"/>
                </a:moveTo>
                <a:lnTo>
                  <a:pt x="4764" y="17165"/>
                </a:lnTo>
                <a:lnTo>
                  <a:pt x="4764" y="17317"/>
                </a:lnTo>
                <a:lnTo>
                  <a:pt x="4802" y="17392"/>
                </a:lnTo>
                <a:cubicBezTo>
                  <a:pt x="4865" y="17476"/>
                  <a:pt x="4939" y="17502"/>
                  <a:pt x="5006" y="17502"/>
                </a:cubicBezTo>
                <a:cubicBezTo>
                  <a:pt x="5060" y="17502"/>
                  <a:pt x="5109" y="17485"/>
                  <a:pt x="5142" y="17468"/>
                </a:cubicBezTo>
                <a:lnTo>
                  <a:pt x="5407" y="17392"/>
                </a:lnTo>
                <a:cubicBezTo>
                  <a:pt x="5407" y="17279"/>
                  <a:pt x="5369" y="17203"/>
                  <a:pt x="5294" y="17128"/>
                </a:cubicBezTo>
                <a:cubicBezTo>
                  <a:pt x="5180" y="17052"/>
                  <a:pt x="5067" y="17052"/>
                  <a:pt x="4878" y="17052"/>
                </a:cubicBezTo>
                <a:close/>
                <a:moveTo>
                  <a:pt x="64311" y="17052"/>
                </a:moveTo>
                <a:lnTo>
                  <a:pt x="64236" y="17165"/>
                </a:lnTo>
                <a:cubicBezTo>
                  <a:pt x="64198" y="17203"/>
                  <a:pt x="64085" y="17279"/>
                  <a:pt x="64122" y="17430"/>
                </a:cubicBezTo>
                <a:lnTo>
                  <a:pt x="64198" y="17506"/>
                </a:lnTo>
                <a:cubicBezTo>
                  <a:pt x="64274" y="17506"/>
                  <a:pt x="64349" y="17506"/>
                  <a:pt x="64425" y="17468"/>
                </a:cubicBezTo>
                <a:cubicBezTo>
                  <a:pt x="64500" y="17430"/>
                  <a:pt x="64538" y="17317"/>
                  <a:pt x="64538" y="17241"/>
                </a:cubicBezTo>
                <a:cubicBezTo>
                  <a:pt x="64538" y="17128"/>
                  <a:pt x="64500" y="17090"/>
                  <a:pt x="64463" y="17090"/>
                </a:cubicBezTo>
                <a:lnTo>
                  <a:pt x="64311" y="17052"/>
                </a:lnTo>
                <a:close/>
                <a:moveTo>
                  <a:pt x="81703" y="17128"/>
                </a:moveTo>
                <a:lnTo>
                  <a:pt x="81552" y="17203"/>
                </a:lnTo>
                <a:cubicBezTo>
                  <a:pt x="81552" y="17203"/>
                  <a:pt x="81514" y="17203"/>
                  <a:pt x="81514" y="17241"/>
                </a:cubicBezTo>
                <a:cubicBezTo>
                  <a:pt x="81514" y="17279"/>
                  <a:pt x="81438" y="17354"/>
                  <a:pt x="81476" y="17468"/>
                </a:cubicBezTo>
                <a:lnTo>
                  <a:pt x="81627" y="17543"/>
                </a:lnTo>
                <a:lnTo>
                  <a:pt x="81779" y="17543"/>
                </a:lnTo>
                <a:lnTo>
                  <a:pt x="81930" y="17392"/>
                </a:lnTo>
                <a:cubicBezTo>
                  <a:pt x="81968" y="17354"/>
                  <a:pt x="81968" y="17354"/>
                  <a:pt x="81968" y="17317"/>
                </a:cubicBezTo>
                <a:cubicBezTo>
                  <a:pt x="81968" y="17279"/>
                  <a:pt x="81968" y="17203"/>
                  <a:pt x="81816" y="17165"/>
                </a:cubicBezTo>
                <a:cubicBezTo>
                  <a:pt x="81779" y="17128"/>
                  <a:pt x="81741" y="17128"/>
                  <a:pt x="81703" y="17128"/>
                </a:cubicBezTo>
                <a:close/>
                <a:moveTo>
                  <a:pt x="36069" y="17165"/>
                </a:moveTo>
                <a:lnTo>
                  <a:pt x="35918" y="17241"/>
                </a:lnTo>
                <a:cubicBezTo>
                  <a:pt x="35918" y="17241"/>
                  <a:pt x="35918" y="17241"/>
                  <a:pt x="35880" y="17279"/>
                </a:cubicBezTo>
                <a:cubicBezTo>
                  <a:pt x="35842" y="17317"/>
                  <a:pt x="35804" y="17354"/>
                  <a:pt x="35804" y="17430"/>
                </a:cubicBezTo>
                <a:cubicBezTo>
                  <a:pt x="35804" y="17468"/>
                  <a:pt x="35842" y="17543"/>
                  <a:pt x="36031" y="17581"/>
                </a:cubicBezTo>
                <a:lnTo>
                  <a:pt x="36183" y="17543"/>
                </a:lnTo>
                <a:cubicBezTo>
                  <a:pt x="36220" y="17468"/>
                  <a:pt x="36258" y="17392"/>
                  <a:pt x="36258" y="17317"/>
                </a:cubicBezTo>
                <a:cubicBezTo>
                  <a:pt x="36258" y="17241"/>
                  <a:pt x="36183" y="17165"/>
                  <a:pt x="36069" y="17165"/>
                </a:cubicBezTo>
                <a:close/>
                <a:moveTo>
                  <a:pt x="44122" y="17468"/>
                </a:moveTo>
                <a:lnTo>
                  <a:pt x="44009" y="17543"/>
                </a:lnTo>
                <a:cubicBezTo>
                  <a:pt x="43933" y="17695"/>
                  <a:pt x="44047" y="17808"/>
                  <a:pt x="44236" y="17808"/>
                </a:cubicBezTo>
                <a:lnTo>
                  <a:pt x="44500" y="17770"/>
                </a:lnTo>
                <a:lnTo>
                  <a:pt x="44500" y="17733"/>
                </a:lnTo>
                <a:cubicBezTo>
                  <a:pt x="44500" y="17619"/>
                  <a:pt x="44462" y="17581"/>
                  <a:pt x="44425" y="17543"/>
                </a:cubicBezTo>
                <a:cubicBezTo>
                  <a:pt x="44349" y="17468"/>
                  <a:pt x="44236" y="17468"/>
                  <a:pt x="44122" y="17468"/>
                </a:cubicBezTo>
                <a:close/>
                <a:moveTo>
                  <a:pt x="88168" y="17354"/>
                </a:moveTo>
                <a:lnTo>
                  <a:pt x="88055" y="17506"/>
                </a:lnTo>
                <a:lnTo>
                  <a:pt x="88055" y="17695"/>
                </a:lnTo>
                <a:lnTo>
                  <a:pt x="88168" y="17808"/>
                </a:lnTo>
                <a:lnTo>
                  <a:pt x="88357" y="17808"/>
                </a:lnTo>
                <a:lnTo>
                  <a:pt x="88508" y="17657"/>
                </a:lnTo>
                <a:lnTo>
                  <a:pt x="88470" y="17619"/>
                </a:lnTo>
                <a:cubicBezTo>
                  <a:pt x="88470" y="17543"/>
                  <a:pt x="88433" y="17354"/>
                  <a:pt x="88168" y="17354"/>
                </a:cubicBezTo>
                <a:close/>
                <a:moveTo>
                  <a:pt x="86164" y="17430"/>
                </a:moveTo>
                <a:cubicBezTo>
                  <a:pt x="86051" y="17430"/>
                  <a:pt x="85975" y="17430"/>
                  <a:pt x="85900" y="17468"/>
                </a:cubicBezTo>
                <a:cubicBezTo>
                  <a:pt x="85824" y="17543"/>
                  <a:pt x="85786" y="17619"/>
                  <a:pt x="85824" y="17770"/>
                </a:cubicBezTo>
                <a:lnTo>
                  <a:pt x="85937" y="17846"/>
                </a:lnTo>
                <a:cubicBezTo>
                  <a:pt x="85971" y="17857"/>
                  <a:pt x="86001" y="17862"/>
                  <a:pt x="86027" y="17862"/>
                </a:cubicBezTo>
                <a:cubicBezTo>
                  <a:pt x="86092" y="17862"/>
                  <a:pt x="86137" y="17835"/>
                  <a:pt x="86164" y="17808"/>
                </a:cubicBezTo>
                <a:cubicBezTo>
                  <a:pt x="86240" y="17770"/>
                  <a:pt x="86278" y="17695"/>
                  <a:pt x="86278" y="17581"/>
                </a:cubicBezTo>
                <a:cubicBezTo>
                  <a:pt x="86278" y="17581"/>
                  <a:pt x="86278" y="17543"/>
                  <a:pt x="86278" y="17543"/>
                </a:cubicBezTo>
                <a:lnTo>
                  <a:pt x="86164" y="17430"/>
                </a:lnTo>
                <a:close/>
                <a:moveTo>
                  <a:pt x="61438" y="17468"/>
                </a:moveTo>
                <a:lnTo>
                  <a:pt x="61287" y="17657"/>
                </a:lnTo>
                <a:cubicBezTo>
                  <a:pt x="61325" y="17657"/>
                  <a:pt x="61325" y="17695"/>
                  <a:pt x="61325" y="17695"/>
                </a:cubicBezTo>
                <a:lnTo>
                  <a:pt x="61325" y="17770"/>
                </a:lnTo>
                <a:cubicBezTo>
                  <a:pt x="61325" y="17808"/>
                  <a:pt x="61325" y="17846"/>
                  <a:pt x="61400" y="17884"/>
                </a:cubicBezTo>
                <a:lnTo>
                  <a:pt x="61627" y="17808"/>
                </a:lnTo>
                <a:cubicBezTo>
                  <a:pt x="61665" y="17808"/>
                  <a:pt x="61740" y="17733"/>
                  <a:pt x="61740" y="17619"/>
                </a:cubicBezTo>
                <a:cubicBezTo>
                  <a:pt x="61740" y="17619"/>
                  <a:pt x="61740" y="17581"/>
                  <a:pt x="61740" y="17543"/>
                </a:cubicBezTo>
                <a:lnTo>
                  <a:pt x="61589" y="17468"/>
                </a:lnTo>
                <a:close/>
                <a:moveTo>
                  <a:pt x="44803" y="17468"/>
                </a:moveTo>
                <a:lnTo>
                  <a:pt x="44651" y="17581"/>
                </a:lnTo>
                <a:lnTo>
                  <a:pt x="44651" y="17808"/>
                </a:lnTo>
                <a:lnTo>
                  <a:pt x="44803" y="17922"/>
                </a:lnTo>
                <a:cubicBezTo>
                  <a:pt x="45030" y="17922"/>
                  <a:pt x="45067" y="17808"/>
                  <a:pt x="45067" y="17733"/>
                </a:cubicBezTo>
                <a:cubicBezTo>
                  <a:pt x="45067" y="17733"/>
                  <a:pt x="45067" y="17695"/>
                  <a:pt x="45067" y="17657"/>
                </a:cubicBezTo>
                <a:lnTo>
                  <a:pt x="44992" y="17468"/>
                </a:lnTo>
                <a:close/>
                <a:moveTo>
                  <a:pt x="17506" y="17543"/>
                </a:moveTo>
                <a:cubicBezTo>
                  <a:pt x="17354" y="17543"/>
                  <a:pt x="17241" y="17619"/>
                  <a:pt x="17241" y="17733"/>
                </a:cubicBezTo>
                <a:lnTo>
                  <a:pt x="17354" y="17846"/>
                </a:lnTo>
                <a:cubicBezTo>
                  <a:pt x="17354" y="17846"/>
                  <a:pt x="17392" y="17884"/>
                  <a:pt x="17430" y="17884"/>
                </a:cubicBezTo>
                <a:cubicBezTo>
                  <a:pt x="17453" y="17907"/>
                  <a:pt x="17518" y="17944"/>
                  <a:pt x="17599" y="17944"/>
                </a:cubicBezTo>
                <a:cubicBezTo>
                  <a:pt x="17652" y="17944"/>
                  <a:pt x="17711" y="17928"/>
                  <a:pt x="17770" y="17884"/>
                </a:cubicBezTo>
                <a:lnTo>
                  <a:pt x="17808" y="17808"/>
                </a:lnTo>
                <a:lnTo>
                  <a:pt x="17808" y="17770"/>
                </a:lnTo>
                <a:cubicBezTo>
                  <a:pt x="17808" y="17619"/>
                  <a:pt x="17657" y="17543"/>
                  <a:pt x="17506" y="17543"/>
                </a:cubicBezTo>
                <a:close/>
                <a:moveTo>
                  <a:pt x="2685" y="17581"/>
                </a:moveTo>
                <a:lnTo>
                  <a:pt x="2534" y="17695"/>
                </a:lnTo>
                <a:cubicBezTo>
                  <a:pt x="2534" y="17733"/>
                  <a:pt x="2534" y="17733"/>
                  <a:pt x="2534" y="17733"/>
                </a:cubicBezTo>
                <a:lnTo>
                  <a:pt x="2685" y="17733"/>
                </a:lnTo>
                <a:lnTo>
                  <a:pt x="2534" y="17770"/>
                </a:lnTo>
                <a:cubicBezTo>
                  <a:pt x="2534" y="17922"/>
                  <a:pt x="2609" y="17997"/>
                  <a:pt x="2685" y="17997"/>
                </a:cubicBezTo>
                <a:lnTo>
                  <a:pt x="2836" y="17997"/>
                </a:lnTo>
                <a:cubicBezTo>
                  <a:pt x="2874" y="17922"/>
                  <a:pt x="2912" y="17846"/>
                  <a:pt x="2912" y="17808"/>
                </a:cubicBezTo>
                <a:cubicBezTo>
                  <a:pt x="2912" y="17695"/>
                  <a:pt x="2836" y="17581"/>
                  <a:pt x="2685" y="17581"/>
                </a:cubicBezTo>
                <a:close/>
                <a:moveTo>
                  <a:pt x="53461" y="17506"/>
                </a:moveTo>
                <a:lnTo>
                  <a:pt x="53234" y="17581"/>
                </a:lnTo>
                <a:cubicBezTo>
                  <a:pt x="53234" y="17543"/>
                  <a:pt x="53234" y="17543"/>
                  <a:pt x="53196" y="17543"/>
                </a:cubicBezTo>
                <a:cubicBezTo>
                  <a:pt x="53158" y="17581"/>
                  <a:pt x="52969" y="17657"/>
                  <a:pt x="53045" y="17846"/>
                </a:cubicBezTo>
                <a:lnTo>
                  <a:pt x="53158" y="17922"/>
                </a:lnTo>
                <a:cubicBezTo>
                  <a:pt x="53187" y="17950"/>
                  <a:pt x="53237" y="18023"/>
                  <a:pt x="53343" y="18023"/>
                </a:cubicBezTo>
                <a:cubicBezTo>
                  <a:pt x="53376" y="18023"/>
                  <a:pt x="53415" y="18015"/>
                  <a:pt x="53461" y="17997"/>
                </a:cubicBezTo>
                <a:lnTo>
                  <a:pt x="53536" y="17846"/>
                </a:lnTo>
                <a:cubicBezTo>
                  <a:pt x="53536" y="17808"/>
                  <a:pt x="53536" y="17770"/>
                  <a:pt x="53536" y="17733"/>
                </a:cubicBezTo>
                <a:cubicBezTo>
                  <a:pt x="53536" y="17657"/>
                  <a:pt x="53536" y="17581"/>
                  <a:pt x="53461" y="17506"/>
                </a:cubicBezTo>
                <a:close/>
                <a:moveTo>
                  <a:pt x="27161" y="17679"/>
                </a:moveTo>
                <a:cubicBezTo>
                  <a:pt x="27083" y="17679"/>
                  <a:pt x="27011" y="17706"/>
                  <a:pt x="26957" y="17733"/>
                </a:cubicBezTo>
                <a:cubicBezTo>
                  <a:pt x="26920" y="17770"/>
                  <a:pt x="26882" y="17846"/>
                  <a:pt x="26882" y="17959"/>
                </a:cubicBezTo>
                <a:lnTo>
                  <a:pt x="27033" y="18073"/>
                </a:lnTo>
                <a:lnTo>
                  <a:pt x="27260" y="18073"/>
                </a:lnTo>
                <a:lnTo>
                  <a:pt x="27411" y="17959"/>
                </a:lnTo>
                <a:lnTo>
                  <a:pt x="27411" y="17808"/>
                </a:lnTo>
                <a:lnTo>
                  <a:pt x="27260" y="17695"/>
                </a:lnTo>
                <a:cubicBezTo>
                  <a:pt x="27227" y="17684"/>
                  <a:pt x="27193" y="17679"/>
                  <a:pt x="27161" y="17679"/>
                </a:cubicBezTo>
                <a:close/>
                <a:moveTo>
                  <a:pt x="88258" y="17830"/>
                </a:moveTo>
                <a:cubicBezTo>
                  <a:pt x="88180" y="17830"/>
                  <a:pt x="88108" y="17857"/>
                  <a:pt x="88055" y="17884"/>
                </a:cubicBezTo>
                <a:cubicBezTo>
                  <a:pt x="88017" y="17922"/>
                  <a:pt x="87979" y="17997"/>
                  <a:pt x="87979" y="18111"/>
                </a:cubicBezTo>
                <a:lnTo>
                  <a:pt x="88092" y="18224"/>
                </a:lnTo>
                <a:cubicBezTo>
                  <a:pt x="88244" y="18224"/>
                  <a:pt x="88357" y="18224"/>
                  <a:pt x="88395" y="18148"/>
                </a:cubicBezTo>
                <a:cubicBezTo>
                  <a:pt x="88470" y="18148"/>
                  <a:pt x="88508" y="18073"/>
                  <a:pt x="88508" y="17997"/>
                </a:cubicBezTo>
                <a:cubicBezTo>
                  <a:pt x="88508" y="17959"/>
                  <a:pt x="88508" y="17959"/>
                  <a:pt x="88508" y="17922"/>
                </a:cubicBezTo>
                <a:lnTo>
                  <a:pt x="88357" y="17846"/>
                </a:lnTo>
                <a:cubicBezTo>
                  <a:pt x="88324" y="17835"/>
                  <a:pt x="88291" y="17830"/>
                  <a:pt x="88258" y="17830"/>
                </a:cubicBezTo>
                <a:close/>
                <a:moveTo>
                  <a:pt x="63366" y="17884"/>
                </a:moveTo>
                <a:cubicBezTo>
                  <a:pt x="63253" y="17884"/>
                  <a:pt x="63177" y="17884"/>
                  <a:pt x="63139" y="17959"/>
                </a:cubicBezTo>
                <a:cubicBezTo>
                  <a:pt x="63064" y="17997"/>
                  <a:pt x="63026" y="18111"/>
                  <a:pt x="63026" y="18224"/>
                </a:cubicBezTo>
                <a:lnTo>
                  <a:pt x="63139" y="18337"/>
                </a:lnTo>
                <a:cubicBezTo>
                  <a:pt x="63404" y="18337"/>
                  <a:pt x="63480" y="18148"/>
                  <a:pt x="63480" y="18073"/>
                </a:cubicBezTo>
                <a:lnTo>
                  <a:pt x="63480" y="18035"/>
                </a:lnTo>
                <a:lnTo>
                  <a:pt x="63366" y="17884"/>
                </a:lnTo>
                <a:close/>
                <a:moveTo>
                  <a:pt x="67865" y="17695"/>
                </a:moveTo>
                <a:lnTo>
                  <a:pt x="67752" y="17733"/>
                </a:lnTo>
                <a:cubicBezTo>
                  <a:pt x="67638" y="17922"/>
                  <a:pt x="67676" y="18148"/>
                  <a:pt x="67790" y="18262"/>
                </a:cubicBezTo>
                <a:cubicBezTo>
                  <a:pt x="67828" y="18300"/>
                  <a:pt x="67941" y="18337"/>
                  <a:pt x="68054" y="18337"/>
                </a:cubicBezTo>
                <a:lnTo>
                  <a:pt x="68168" y="18300"/>
                </a:lnTo>
                <a:cubicBezTo>
                  <a:pt x="68206" y="18224"/>
                  <a:pt x="68243" y="18148"/>
                  <a:pt x="68243" y="18073"/>
                </a:cubicBezTo>
                <a:cubicBezTo>
                  <a:pt x="68243" y="17922"/>
                  <a:pt x="68206" y="17846"/>
                  <a:pt x="68092" y="17770"/>
                </a:cubicBezTo>
                <a:cubicBezTo>
                  <a:pt x="68054" y="17695"/>
                  <a:pt x="67941" y="17695"/>
                  <a:pt x="67865" y="17695"/>
                </a:cubicBezTo>
                <a:close/>
                <a:moveTo>
                  <a:pt x="21135" y="17997"/>
                </a:moveTo>
                <a:lnTo>
                  <a:pt x="20984" y="18111"/>
                </a:lnTo>
                <a:cubicBezTo>
                  <a:pt x="20946" y="18300"/>
                  <a:pt x="21022" y="18413"/>
                  <a:pt x="21211" y="18413"/>
                </a:cubicBezTo>
                <a:lnTo>
                  <a:pt x="21362" y="18337"/>
                </a:lnTo>
                <a:cubicBezTo>
                  <a:pt x="21362" y="18300"/>
                  <a:pt x="21362" y="18262"/>
                  <a:pt x="21362" y="18262"/>
                </a:cubicBezTo>
                <a:cubicBezTo>
                  <a:pt x="21362" y="18111"/>
                  <a:pt x="21286" y="17997"/>
                  <a:pt x="21135" y="17997"/>
                </a:cubicBezTo>
                <a:close/>
                <a:moveTo>
                  <a:pt x="20114" y="17884"/>
                </a:moveTo>
                <a:cubicBezTo>
                  <a:pt x="20001" y="17884"/>
                  <a:pt x="19887" y="17884"/>
                  <a:pt x="19850" y="17922"/>
                </a:cubicBezTo>
                <a:cubicBezTo>
                  <a:pt x="19736" y="17997"/>
                  <a:pt x="19698" y="18148"/>
                  <a:pt x="19698" y="18262"/>
                </a:cubicBezTo>
                <a:lnTo>
                  <a:pt x="19887" y="18375"/>
                </a:lnTo>
                <a:cubicBezTo>
                  <a:pt x="19887" y="18375"/>
                  <a:pt x="19887" y="18375"/>
                  <a:pt x="19925" y="18413"/>
                </a:cubicBezTo>
                <a:cubicBezTo>
                  <a:pt x="19963" y="18451"/>
                  <a:pt x="20001" y="18489"/>
                  <a:pt x="20114" y="18489"/>
                </a:cubicBezTo>
                <a:cubicBezTo>
                  <a:pt x="20228" y="18489"/>
                  <a:pt x="20266" y="18375"/>
                  <a:pt x="20266" y="18375"/>
                </a:cubicBezTo>
                <a:lnTo>
                  <a:pt x="20228" y="18224"/>
                </a:lnTo>
                <a:cubicBezTo>
                  <a:pt x="20228" y="18224"/>
                  <a:pt x="20228" y="18186"/>
                  <a:pt x="20228" y="18148"/>
                </a:cubicBezTo>
                <a:cubicBezTo>
                  <a:pt x="20228" y="18111"/>
                  <a:pt x="20228" y="18035"/>
                  <a:pt x="20228" y="17997"/>
                </a:cubicBezTo>
                <a:lnTo>
                  <a:pt x="20114" y="17884"/>
                </a:lnTo>
                <a:close/>
                <a:moveTo>
                  <a:pt x="36031" y="18035"/>
                </a:moveTo>
                <a:lnTo>
                  <a:pt x="35918" y="18186"/>
                </a:lnTo>
                <a:lnTo>
                  <a:pt x="35918" y="18224"/>
                </a:lnTo>
                <a:cubicBezTo>
                  <a:pt x="35956" y="18300"/>
                  <a:pt x="35993" y="18489"/>
                  <a:pt x="36258" y="18489"/>
                </a:cubicBezTo>
                <a:lnTo>
                  <a:pt x="36372" y="18375"/>
                </a:lnTo>
                <a:cubicBezTo>
                  <a:pt x="36372" y="18337"/>
                  <a:pt x="36372" y="18337"/>
                  <a:pt x="36372" y="18300"/>
                </a:cubicBezTo>
                <a:cubicBezTo>
                  <a:pt x="36372" y="18224"/>
                  <a:pt x="36334" y="18148"/>
                  <a:pt x="36296" y="18111"/>
                </a:cubicBezTo>
                <a:cubicBezTo>
                  <a:pt x="36220" y="18035"/>
                  <a:pt x="36145" y="18035"/>
                  <a:pt x="36031" y="18035"/>
                </a:cubicBezTo>
                <a:close/>
                <a:moveTo>
                  <a:pt x="8426" y="18086"/>
                </a:moveTo>
                <a:cubicBezTo>
                  <a:pt x="8387" y="18086"/>
                  <a:pt x="8350" y="18095"/>
                  <a:pt x="8318" y="18111"/>
                </a:cubicBezTo>
                <a:lnTo>
                  <a:pt x="8205" y="18186"/>
                </a:lnTo>
                <a:lnTo>
                  <a:pt x="8205" y="18224"/>
                </a:lnTo>
                <a:cubicBezTo>
                  <a:pt x="8205" y="18337"/>
                  <a:pt x="8243" y="18451"/>
                  <a:pt x="8280" y="18489"/>
                </a:cubicBezTo>
                <a:lnTo>
                  <a:pt x="8394" y="18526"/>
                </a:lnTo>
                <a:cubicBezTo>
                  <a:pt x="8427" y="18538"/>
                  <a:pt x="8457" y="18542"/>
                  <a:pt x="8484" y="18542"/>
                </a:cubicBezTo>
                <a:cubicBezTo>
                  <a:pt x="8548" y="18542"/>
                  <a:pt x="8594" y="18515"/>
                  <a:pt x="8621" y="18489"/>
                </a:cubicBezTo>
                <a:cubicBezTo>
                  <a:pt x="8659" y="18451"/>
                  <a:pt x="8696" y="18375"/>
                  <a:pt x="8696" y="18337"/>
                </a:cubicBezTo>
                <a:cubicBezTo>
                  <a:pt x="8696" y="18262"/>
                  <a:pt x="8659" y="18186"/>
                  <a:pt x="8583" y="18148"/>
                </a:cubicBezTo>
                <a:cubicBezTo>
                  <a:pt x="8539" y="18104"/>
                  <a:pt x="8481" y="18086"/>
                  <a:pt x="8426" y="18086"/>
                </a:cubicBezTo>
                <a:close/>
                <a:moveTo>
                  <a:pt x="5507" y="18252"/>
                </a:moveTo>
                <a:cubicBezTo>
                  <a:pt x="5487" y="18252"/>
                  <a:pt x="5466" y="18255"/>
                  <a:pt x="5445" y="18262"/>
                </a:cubicBezTo>
                <a:cubicBezTo>
                  <a:pt x="5332" y="18262"/>
                  <a:pt x="5218" y="18337"/>
                  <a:pt x="5218" y="18451"/>
                </a:cubicBezTo>
                <a:cubicBezTo>
                  <a:pt x="5218" y="18489"/>
                  <a:pt x="5256" y="18564"/>
                  <a:pt x="5407" y="18640"/>
                </a:cubicBezTo>
                <a:cubicBezTo>
                  <a:pt x="5407" y="18640"/>
                  <a:pt x="5483" y="18640"/>
                  <a:pt x="5558" y="18602"/>
                </a:cubicBezTo>
                <a:cubicBezTo>
                  <a:pt x="5596" y="18602"/>
                  <a:pt x="5710" y="18526"/>
                  <a:pt x="5710" y="18413"/>
                </a:cubicBezTo>
                <a:lnTo>
                  <a:pt x="5710" y="18375"/>
                </a:lnTo>
                <a:cubicBezTo>
                  <a:pt x="5679" y="18314"/>
                  <a:pt x="5597" y="18252"/>
                  <a:pt x="5507" y="18252"/>
                </a:cubicBezTo>
                <a:close/>
                <a:moveTo>
                  <a:pt x="48621" y="18186"/>
                </a:moveTo>
                <a:lnTo>
                  <a:pt x="48470" y="18337"/>
                </a:lnTo>
                <a:cubicBezTo>
                  <a:pt x="48470" y="18337"/>
                  <a:pt x="48470" y="18375"/>
                  <a:pt x="48470" y="18375"/>
                </a:cubicBezTo>
                <a:cubicBezTo>
                  <a:pt x="48432" y="18413"/>
                  <a:pt x="48432" y="18413"/>
                  <a:pt x="48432" y="18451"/>
                </a:cubicBezTo>
                <a:cubicBezTo>
                  <a:pt x="48432" y="18489"/>
                  <a:pt x="48432" y="18564"/>
                  <a:pt x="48546" y="18602"/>
                </a:cubicBezTo>
                <a:cubicBezTo>
                  <a:pt x="48583" y="18640"/>
                  <a:pt x="48659" y="18640"/>
                  <a:pt x="48772" y="18640"/>
                </a:cubicBezTo>
                <a:lnTo>
                  <a:pt x="48848" y="18526"/>
                </a:lnTo>
                <a:cubicBezTo>
                  <a:pt x="48848" y="18526"/>
                  <a:pt x="48848" y="18489"/>
                  <a:pt x="48848" y="18451"/>
                </a:cubicBezTo>
                <a:cubicBezTo>
                  <a:pt x="48848" y="18300"/>
                  <a:pt x="48772" y="18224"/>
                  <a:pt x="48621" y="18186"/>
                </a:cubicBezTo>
                <a:close/>
                <a:moveTo>
                  <a:pt x="74141" y="18186"/>
                </a:moveTo>
                <a:lnTo>
                  <a:pt x="73990" y="18337"/>
                </a:lnTo>
                <a:cubicBezTo>
                  <a:pt x="73990" y="18337"/>
                  <a:pt x="73990" y="18337"/>
                  <a:pt x="73990" y="18375"/>
                </a:cubicBezTo>
                <a:cubicBezTo>
                  <a:pt x="73990" y="18413"/>
                  <a:pt x="73952" y="18451"/>
                  <a:pt x="73952" y="18526"/>
                </a:cubicBezTo>
                <a:lnTo>
                  <a:pt x="74028" y="18640"/>
                </a:lnTo>
                <a:cubicBezTo>
                  <a:pt x="74061" y="18651"/>
                  <a:pt x="74094" y="18656"/>
                  <a:pt x="74127" y="18656"/>
                </a:cubicBezTo>
                <a:cubicBezTo>
                  <a:pt x="74205" y="18656"/>
                  <a:pt x="74277" y="18629"/>
                  <a:pt x="74330" y="18602"/>
                </a:cubicBezTo>
                <a:cubicBezTo>
                  <a:pt x="74406" y="18564"/>
                  <a:pt x="74444" y="18489"/>
                  <a:pt x="74444" y="18413"/>
                </a:cubicBezTo>
                <a:cubicBezTo>
                  <a:pt x="74444" y="18337"/>
                  <a:pt x="74406" y="18300"/>
                  <a:pt x="74368" y="18262"/>
                </a:cubicBezTo>
                <a:cubicBezTo>
                  <a:pt x="74330" y="18224"/>
                  <a:pt x="74255" y="18186"/>
                  <a:pt x="74141" y="18186"/>
                </a:cubicBezTo>
                <a:close/>
                <a:moveTo>
                  <a:pt x="31230" y="18262"/>
                </a:moveTo>
                <a:lnTo>
                  <a:pt x="31078" y="18375"/>
                </a:lnTo>
                <a:cubicBezTo>
                  <a:pt x="31078" y="18564"/>
                  <a:pt x="31230" y="18602"/>
                  <a:pt x="31343" y="18678"/>
                </a:cubicBezTo>
                <a:lnTo>
                  <a:pt x="31494" y="18640"/>
                </a:lnTo>
                <a:cubicBezTo>
                  <a:pt x="31570" y="18602"/>
                  <a:pt x="31608" y="18526"/>
                  <a:pt x="31608" y="18489"/>
                </a:cubicBezTo>
                <a:cubicBezTo>
                  <a:pt x="31608" y="18375"/>
                  <a:pt x="31419" y="18262"/>
                  <a:pt x="31230" y="18262"/>
                </a:cubicBezTo>
                <a:close/>
                <a:moveTo>
                  <a:pt x="59888" y="18337"/>
                </a:moveTo>
                <a:lnTo>
                  <a:pt x="59737" y="18451"/>
                </a:lnTo>
                <a:cubicBezTo>
                  <a:pt x="59699" y="18640"/>
                  <a:pt x="59774" y="18753"/>
                  <a:pt x="59964" y="18791"/>
                </a:cubicBezTo>
                <a:lnTo>
                  <a:pt x="60115" y="18678"/>
                </a:lnTo>
                <a:cubicBezTo>
                  <a:pt x="60115" y="18678"/>
                  <a:pt x="60115" y="18640"/>
                  <a:pt x="60115" y="18602"/>
                </a:cubicBezTo>
                <a:cubicBezTo>
                  <a:pt x="60115" y="18489"/>
                  <a:pt x="60039" y="18375"/>
                  <a:pt x="59888" y="18337"/>
                </a:cubicBezTo>
                <a:close/>
                <a:moveTo>
                  <a:pt x="82769" y="18407"/>
                </a:moveTo>
                <a:cubicBezTo>
                  <a:pt x="82594" y="18407"/>
                  <a:pt x="82526" y="18535"/>
                  <a:pt x="82459" y="18602"/>
                </a:cubicBezTo>
                <a:lnTo>
                  <a:pt x="82497" y="18753"/>
                </a:lnTo>
                <a:cubicBezTo>
                  <a:pt x="82544" y="18800"/>
                  <a:pt x="82590" y="18832"/>
                  <a:pt x="82646" y="18832"/>
                </a:cubicBezTo>
                <a:cubicBezTo>
                  <a:pt x="82680" y="18832"/>
                  <a:pt x="82718" y="18820"/>
                  <a:pt x="82762" y="18791"/>
                </a:cubicBezTo>
                <a:lnTo>
                  <a:pt x="82799" y="18791"/>
                </a:lnTo>
                <a:lnTo>
                  <a:pt x="82951" y="18678"/>
                </a:lnTo>
                <a:lnTo>
                  <a:pt x="82951" y="18526"/>
                </a:lnTo>
                <a:lnTo>
                  <a:pt x="82837" y="18413"/>
                </a:lnTo>
                <a:cubicBezTo>
                  <a:pt x="82813" y="18409"/>
                  <a:pt x="82790" y="18407"/>
                  <a:pt x="82769" y="18407"/>
                </a:cubicBezTo>
                <a:close/>
                <a:moveTo>
                  <a:pt x="36437" y="18510"/>
                </a:moveTo>
                <a:cubicBezTo>
                  <a:pt x="36418" y="18510"/>
                  <a:pt x="36397" y="18514"/>
                  <a:pt x="36372" y="18526"/>
                </a:cubicBezTo>
                <a:lnTo>
                  <a:pt x="36258" y="18602"/>
                </a:lnTo>
                <a:cubicBezTo>
                  <a:pt x="36258" y="18640"/>
                  <a:pt x="36220" y="18678"/>
                  <a:pt x="36220" y="18753"/>
                </a:cubicBezTo>
                <a:lnTo>
                  <a:pt x="36220" y="18791"/>
                </a:lnTo>
                <a:lnTo>
                  <a:pt x="36296" y="18867"/>
                </a:lnTo>
                <a:cubicBezTo>
                  <a:pt x="36372" y="18905"/>
                  <a:pt x="36447" y="18905"/>
                  <a:pt x="36523" y="18905"/>
                </a:cubicBezTo>
                <a:cubicBezTo>
                  <a:pt x="36598" y="18867"/>
                  <a:pt x="36636" y="18791"/>
                  <a:pt x="36636" y="18716"/>
                </a:cubicBezTo>
                <a:cubicBezTo>
                  <a:pt x="36636" y="18640"/>
                  <a:pt x="36598" y="18564"/>
                  <a:pt x="36561" y="18526"/>
                </a:cubicBezTo>
                <a:cubicBezTo>
                  <a:pt x="36510" y="18526"/>
                  <a:pt x="36477" y="18510"/>
                  <a:pt x="36437" y="18510"/>
                </a:cubicBezTo>
                <a:close/>
                <a:moveTo>
                  <a:pt x="35124" y="18602"/>
                </a:moveTo>
                <a:lnTo>
                  <a:pt x="34973" y="18716"/>
                </a:lnTo>
                <a:cubicBezTo>
                  <a:pt x="34973" y="18753"/>
                  <a:pt x="34935" y="18791"/>
                  <a:pt x="34935" y="18829"/>
                </a:cubicBezTo>
                <a:lnTo>
                  <a:pt x="35048" y="19018"/>
                </a:lnTo>
                <a:lnTo>
                  <a:pt x="35200" y="19018"/>
                </a:lnTo>
                <a:lnTo>
                  <a:pt x="35351" y="18867"/>
                </a:lnTo>
                <a:lnTo>
                  <a:pt x="35351" y="18791"/>
                </a:lnTo>
                <a:lnTo>
                  <a:pt x="35237" y="18678"/>
                </a:lnTo>
                <a:cubicBezTo>
                  <a:pt x="35200" y="18640"/>
                  <a:pt x="35162" y="18640"/>
                  <a:pt x="35124" y="18602"/>
                </a:cubicBezTo>
                <a:close/>
                <a:moveTo>
                  <a:pt x="56334" y="18980"/>
                </a:moveTo>
                <a:cubicBezTo>
                  <a:pt x="56268" y="18980"/>
                  <a:pt x="56202" y="19018"/>
                  <a:pt x="56258" y="19094"/>
                </a:cubicBezTo>
                <a:lnTo>
                  <a:pt x="56410" y="19094"/>
                </a:lnTo>
                <a:cubicBezTo>
                  <a:pt x="56466" y="19018"/>
                  <a:pt x="56400" y="18980"/>
                  <a:pt x="56334" y="18980"/>
                </a:cubicBezTo>
                <a:close/>
                <a:moveTo>
                  <a:pt x="50058" y="18867"/>
                </a:moveTo>
                <a:cubicBezTo>
                  <a:pt x="50020" y="18867"/>
                  <a:pt x="49982" y="18867"/>
                  <a:pt x="49944" y="18905"/>
                </a:cubicBezTo>
                <a:cubicBezTo>
                  <a:pt x="49869" y="18905"/>
                  <a:pt x="49831" y="18980"/>
                  <a:pt x="49831" y="19018"/>
                </a:cubicBezTo>
                <a:lnTo>
                  <a:pt x="49831" y="19056"/>
                </a:lnTo>
                <a:lnTo>
                  <a:pt x="49907" y="19131"/>
                </a:lnTo>
                <a:cubicBezTo>
                  <a:pt x="49907" y="19094"/>
                  <a:pt x="49907" y="19094"/>
                  <a:pt x="49907" y="19056"/>
                </a:cubicBezTo>
                <a:lnTo>
                  <a:pt x="50020" y="19207"/>
                </a:lnTo>
                <a:lnTo>
                  <a:pt x="50171" y="19207"/>
                </a:lnTo>
                <a:lnTo>
                  <a:pt x="50285" y="19169"/>
                </a:lnTo>
                <a:cubicBezTo>
                  <a:pt x="50285" y="19131"/>
                  <a:pt x="50323" y="19094"/>
                  <a:pt x="50323" y="19056"/>
                </a:cubicBezTo>
                <a:cubicBezTo>
                  <a:pt x="50323" y="18942"/>
                  <a:pt x="50209" y="18867"/>
                  <a:pt x="50058" y="18867"/>
                </a:cubicBezTo>
                <a:close/>
                <a:moveTo>
                  <a:pt x="55315" y="19322"/>
                </a:moveTo>
                <a:lnTo>
                  <a:pt x="55351" y="19358"/>
                </a:lnTo>
                <a:cubicBezTo>
                  <a:pt x="55327" y="19358"/>
                  <a:pt x="55318" y="19343"/>
                  <a:pt x="55315" y="19322"/>
                </a:cubicBezTo>
                <a:close/>
                <a:moveTo>
                  <a:pt x="55691" y="18980"/>
                </a:moveTo>
                <a:cubicBezTo>
                  <a:pt x="55389" y="18980"/>
                  <a:pt x="55275" y="19094"/>
                  <a:pt x="55200" y="19207"/>
                </a:cubicBezTo>
                <a:lnTo>
                  <a:pt x="55302" y="19310"/>
                </a:lnTo>
                <a:lnTo>
                  <a:pt x="55302" y="19310"/>
                </a:lnTo>
                <a:cubicBezTo>
                  <a:pt x="55277" y="19389"/>
                  <a:pt x="55292" y="19509"/>
                  <a:pt x="55427" y="19509"/>
                </a:cubicBezTo>
                <a:lnTo>
                  <a:pt x="55540" y="19509"/>
                </a:lnTo>
                <a:cubicBezTo>
                  <a:pt x="55616" y="19472"/>
                  <a:pt x="55842" y="19396"/>
                  <a:pt x="55842" y="19169"/>
                </a:cubicBezTo>
                <a:cubicBezTo>
                  <a:pt x="55842" y="19131"/>
                  <a:pt x="55842" y="19094"/>
                  <a:pt x="55842" y="19056"/>
                </a:cubicBezTo>
                <a:lnTo>
                  <a:pt x="55691" y="18980"/>
                </a:lnTo>
                <a:close/>
                <a:moveTo>
                  <a:pt x="48924" y="18942"/>
                </a:moveTo>
                <a:lnTo>
                  <a:pt x="48735" y="18980"/>
                </a:lnTo>
                <a:cubicBezTo>
                  <a:pt x="48659" y="19018"/>
                  <a:pt x="48621" y="19094"/>
                  <a:pt x="48659" y="19207"/>
                </a:cubicBezTo>
                <a:lnTo>
                  <a:pt x="48735" y="19396"/>
                </a:lnTo>
                <a:cubicBezTo>
                  <a:pt x="48697" y="19396"/>
                  <a:pt x="48659" y="19396"/>
                  <a:pt x="48659" y="19358"/>
                </a:cubicBezTo>
                <a:cubicBezTo>
                  <a:pt x="48659" y="19396"/>
                  <a:pt x="48659" y="19396"/>
                  <a:pt x="48659" y="19434"/>
                </a:cubicBezTo>
                <a:cubicBezTo>
                  <a:pt x="48659" y="19509"/>
                  <a:pt x="48659" y="19585"/>
                  <a:pt x="48772" y="19661"/>
                </a:cubicBezTo>
                <a:cubicBezTo>
                  <a:pt x="48848" y="19736"/>
                  <a:pt x="48924" y="19736"/>
                  <a:pt x="49037" y="19736"/>
                </a:cubicBezTo>
                <a:lnTo>
                  <a:pt x="49113" y="19547"/>
                </a:lnTo>
                <a:cubicBezTo>
                  <a:pt x="49113" y="19509"/>
                  <a:pt x="49113" y="19434"/>
                  <a:pt x="49113" y="19396"/>
                </a:cubicBezTo>
                <a:cubicBezTo>
                  <a:pt x="49113" y="19245"/>
                  <a:pt x="49113" y="19056"/>
                  <a:pt x="48924" y="18942"/>
                </a:cubicBezTo>
                <a:close/>
                <a:moveTo>
                  <a:pt x="32477" y="19434"/>
                </a:moveTo>
                <a:cubicBezTo>
                  <a:pt x="32364" y="19434"/>
                  <a:pt x="32288" y="19434"/>
                  <a:pt x="32213" y="19472"/>
                </a:cubicBezTo>
                <a:cubicBezTo>
                  <a:pt x="32099" y="19585"/>
                  <a:pt x="32099" y="19812"/>
                  <a:pt x="32364" y="19812"/>
                </a:cubicBezTo>
                <a:lnTo>
                  <a:pt x="32515" y="19699"/>
                </a:lnTo>
                <a:cubicBezTo>
                  <a:pt x="32515" y="19661"/>
                  <a:pt x="32515" y="19661"/>
                  <a:pt x="32553" y="19623"/>
                </a:cubicBezTo>
                <a:lnTo>
                  <a:pt x="32477" y="19434"/>
                </a:lnTo>
                <a:close/>
                <a:moveTo>
                  <a:pt x="90535" y="19078"/>
                </a:moveTo>
                <a:cubicBezTo>
                  <a:pt x="90468" y="19078"/>
                  <a:pt x="90414" y="19105"/>
                  <a:pt x="90361" y="19131"/>
                </a:cubicBezTo>
                <a:cubicBezTo>
                  <a:pt x="90285" y="19207"/>
                  <a:pt x="90285" y="19283"/>
                  <a:pt x="90285" y="19358"/>
                </a:cubicBezTo>
                <a:cubicBezTo>
                  <a:pt x="90285" y="19396"/>
                  <a:pt x="90285" y="19434"/>
                  <a:pt x="90285" y="19472"/>
                </a:cubicBezTo>
                <a:lnTo>
                  <a:pt x="90323" y="19509"/>
                </a:lnTo>
                <a:cubicBezTo>
                  <a:pt x="90285" y="19509"/>
                  <a:pt x="90285" y="19509"/>
                  <a:pt x="90247" y="19547"/>
                </a:cubicBezTo>
                <a:cubicBezTo>
                  <a:pt x="90210" y="19585"/>
                  <a:pt x="90172" y="19623"/>
                  <a:pt x="90172" y="19699"/>
                </a:cubicBezTo>
                <a:cubicBezTo>
                  <a:pt x="90172" y="19850"/>
                  <a:pt x="90247" y="19925"/>
                  <a:pt x="90399" y="19925"/>
                </a:cubicBezTo>
                <a:lnTo>
                  <a:pt x="90550" y="19850"/>
                </a:lnTo>
                <a:cubicBezTo>
                  <a:pt x="90550" y="19850"/>
                  <a:pt x="90550" y="19812"/>
                  <a:pt x="90550" y="19812"/>
                </a:cubicBezTo>
                <a:cubicBezTo>
                  <a:pt x="90588" y="19774"/>
                  <a:pt x="90625" y="19699"/>
                  <a:pt x="90588" y="19585"/>
                </a:cubicBezTo>
                <a:lnTo>
                  <a:pt x="90588" y="19547"/>
                </a:lnTo>
                <a:cubicBezTo>
                  <a:pt x="90625" y="19547"/>
                  <a:pt x="90663" y="19547"/>
                  <a:pt x="90701" y="19509"/>
                </a:cubicBezTo>
                <a:cubicBezTo>
                  <a:pt x="90739" y="19472"/>
                  <a:pt x="90777" y="19434"/>
                  <a:pt x="90777" y="19358"/>
                </a:cubicBezTo>
                <a:cubicBezTo>
                  <a:pt x="90777" y="19358"/>
                  <a:pt x="90739" y="19320"/>
                  <a:pt x="90739" y="19283"/>
                </a:cubicBezTo>
                <a:cubicBezTo>
                  <a:pt x="90739" y="19245"/>
                  <a:pt x="90739" y="19207"/>
                  <a:pt x="90739" y="19169"/>
                </a:cubicBezTo>
                <a:lnTo>
                  <a:pt x="90625" y="19094"/>
                </a:lnTo>
                <a:cubicBezTo>
                  <a:pt x="90592" y="19083"/>
                  <a:pt x="90562" y="19078"/>
                  <a:pt x="90535" y="19078"/>
                </a:cubicBezTo>
                <a:close/>
                <a:moveTo>
                  <a:pt x="54746" y="19585"/>
                </a:moveTo>
                <a:cubicBezTo>
                  <a:pt x="54633" y="19585"/>
                  <a:pt x="54557" y="19585"/>
                  <a:pt x="54519" y="19661"/>
                </a:cubicBezTo>
                <a:cubicBezTo>
                  <a:pt x="54444" y="19699"/>
                  <a:pt x="54406" y="19812"/>
                  <a:pt x="54406" y="19925"/>
                </a:cubicBezTo>
                <a:lnTo>
                  <a:pt x="54557" y="20039"/>
                </a:lnTo>
                <a:cubicBezTo>
                  <a:pt x="54633" y="20039"/>
                  <a:pt x="54784" y="20039"/>
                  <a:pt x="54859" y="19963"/>
                </a:cubicBezTo>
                <a:cubicBezTo>
                  <a:pt x="54859" y="19963"/>
                  <a:pt x="54897" y="19888"/>
                  <a:pt x="54897" y="19850"/>
                </a:cubicBezTo>
                <a:cubicBezTo>
                  <a:pt x="54897" y="19774"/>
                  <a:pt x="54897" y="19736"/>
                  <a:pt x="54859" y="19661"/>
                </a:cubicBezTo>
                <a:lnTo>
                  <a:pt x="54746" y="19585"/>
                </a:lnTo>
                <a:close/>
                <a:moveTo>
                  <a:pt x="23782" y="19472"/>
                </a:moveTo>
                <a:cubicBezTo>
                  <a:pt x="23555" y="19472"/>
                  <a:pt x="23441" y="19509"/>
                  <a:pt x="23366" y="19585"/>
                </a:cubicBezTo>
                <a:cubicBezTo>
                  <a:pt x="23290" y="19623"/>
                  <a:pt x="23252" y="19699"/>
                  <a:pt x="23252" y="19774"/>
                </a:cubicBezTo>
                <a:cubicBezTo>
                  <a:pt x="23215" y="19736"/>
                  <a:pt x="23139" y="19699"/>
                  <a:pt x="23101" y="19699"/>
                </a:cubicBezTo>
                <a:cubicBezTo>
                  <a:pt x="22988" y="19699"/>
                  <a:pt x="22874" y="19736"/>
                  <a:pt x="22836" y="19888"/>
                </a:cubicBezTo>
                <a:lnTo>
                  <a:pt x="22950" y="20039"/>
                </a:lnTo>
                <a:cubicBezTo>
                  <a:pt x="23101" y="20039"/>
                  <a:pt x="23177" y="20039"/>
                  <a:pt x="23215" y="20001"/>
                </a:cubicBezTo>
                <a:lnTo>
                  <a:pt x="23252" y="19963"/>
                </a:lnTo>
                <a:cubicBezTo>
                  <a:pt x="23252" y="20077"/>
                  <a:pt x="23328" y="20190"/>
                  <a:pt x="23441" y="20228"/>
                </a:cubicBezTo>
                <a:cubicBezTo>
                  <a:pt x="23517" y="20266"/>
                  <a:pt x="23593" y="20285"/>
                  <a:pt x="23668" y="20285"/>
                </a:cubicBezTo>
                <a:cubicBezTo>
                  <a:pt x="23744" y="20285"/>
                  <a:pt x="23819" y="20266"/>
                  <a:pt x="23895" y="20228"/>
                </a:cubicBezTo>
                <a:lnTo>
                  <a:pt x="23971" y="20114"/>
                </a:lnTo>
                <a:cubicBezTo>
                  <a:pt x="23933" y="20039"/>
                  <a:pt x="23933" y="19963"/>
                  <a:pt x="23933" y="19925"/>
                </a:cubicBezTo>
                <a:lnTo>
                  <a:pt x="23933" y="19850"/>
                </a:lnTo>
                <a:cubicBezTo>
                  <a:pt x="23933" y="19774"/>
                  <a:pt x="23933" y="19699"/>
                  <a:pt x="23895" y="19585"/>
                </a:cubicBezTo>
                <a:lnTo>
                  <a:pt x="23782" y="19472"/>
                </a:lnTo>
                <a:close/>
                <a:moveTo>
                  <a:pt x="795" y="19585"/>
                </a:moveTo>
                <a:cubicBezTo>
                  <a:pt x="681" y="19623"/>
                  <a:pt x="492" y="19661"/>
                  <a:pt x="492" y="19850"/>
                </a:cubicBezTo>
                <a:lnTo>
                  <a:pt x="492" y="19888"/>
                </a:lnTo>
                <a:lnTo>
                  <a:pt x="606" y="19963"/>
                </a:lnTo>
                <a:cubicBezTo>
                  <a:pt x="662" y="19982"/>
                  <a:pt x="719" y="19992"/>
                  <a:pt x="771" y="19992"/>
                </a:cubicBezTo>
                <a:cubicBezTo>
                  <a:pt x="823" y="19992"/>
                  <a:pt x="870" y="19982"/>
                  <a:pt x="908" y="19963"/>
                </a:cubicBezTo>
                <a:cubicBezTo>
                  <a:pt x="908" y="20077"/>
                  <a:pt x="984" y="20190"/>
                  <a:pt x="1059" y="20266"/>
                </a:cubicBezTo>
                <a:lnTo>
                  <a:pt x="1173" y="20303"/>
                </a:lnTo>
                <a:cubicBezTo>
                  <a:pt x="1400" y="20303"/>
                  <a:pt x="1551" y="20190"/>
                  <a:pt x="1702" y="20114"/>
                </a:cubicBezTo>
                <a:lnTo>
                  <a:pt x="1664" y="20001"/>
                </a:lnTo>
                <a:lnTo>
                  <a:pt x="1740" y="20114"/>
                </a:lnTo>
                <a:lnTo>
                  <a:pt x="1778" y="20001"/>
                </a:lnTo>
                <a:cubicBezTo>
                  <a:pt x="1778" y="19963"/>
                  <a:pt x="1778" y="19925"/>
                  <a:pt x="1778" y="19925"/>
                </a:cubicBezTo>
                <a:cubicBezTo>
                  <a:pt x="1740" y="19812"/>
                  <a:pt x="1702" y="19699"/>
                  <a:pt x="1589" y="19661"/>
                </a:cubicBezTo>
                <a:lnTo>
                  <a:pt x="1513" y="19699"/>
                </a:lnTo>
                <a:cubicBezTo>
                  <a:pt x="1475" y="19661"/>
                  <a:pt x="1437" y="19585"/>
                  <a:pt x="1324" y="19585"/>
                </a:cubicBezTo>
                <a:lnTo>
                  <a:pt x="1210" y="19661"/>
                </a:lnTo>
                <a:cubicBezTo>
                  <a:pt x="1210" y="19699"/>
                  <a:pt x="1135" y="19736"/>
                  <a:pt x="1135" y="19736"/>
                </a:cubicBezTo>
                <a:lnTo>
                  <a:pt x="1021" y="19774"/>
                </a:lnTo>
                <a:cubicBezTo>
                  <a:pt x="1021" y="19736"/>
                  <a:pt x="1021" y="19699"/>
                  <a:pt x="984" y="19661"/>
                </a:cubicBezTo>
                <a:lnTo>
                  <a:pt x="832" y="19585"/>
                </a:lnTo>
                <a:close/>
                <a:moveTo>
                  <a:pt x="18064" y="19915"/>
                </a:moveTo>
                <a:cubicBezTo>
                  <a:pt x="18042" y="19915"/>
                  <a:pt x="18020" y="19918"/>
                  <a:pt x="17997" y="19925"/>
                </a:cubicBezTo>
                <a:cubicBezTo>
                  <a:pt x="17921" y="19963"/>
                  <a:pt x="17884" y="20001"/>
                  <a:pt x="17846" y="20077"/>
                </a:cubicBezTo>
                <a:lnTo>
                  <a:pt x="17959" y="20228"/>
                </a:lnTo>
                <a:cubicBezTo>
                  <a:pt x="17997" y="20266"/>
                  <a:pt x="18073" y="20303"/>
                  <a:pt x="18186" y="20303"/>
                </a:cubicBezTo>
                <a:lnTo>
                  <a:pt x="18300" y="20190"/>
                </a:lnTo>
                <a:lnTo>
                  <a:pt x="18300" y="20077"/>
                </a:lnTo>
                <a:lnTo>
                  <a:pt x="18224" y="19963"/>
                </a:lnTo>
                <a:cubicBezTo>
                  <a:pt x="18224" y="19963"/>
                  <a:pt x="18151" y="19915"/>
                  <a:pt x="18064" y="19915"/>
                </a:cubicBezTo>
                <a:close/>
                <a:moveTo>
                  <a:pt x="21388" y="19915"/>
                </a:moveTo>
                <a:cubicBezTo>
                  <a:pt x="21368" y="19915"/>
                  <a:pt x="21347" y="19918"/>
                  <a:pt x="21324" y="19925"/>
                </a:cubicBezTo>
                <a:cubicBezTo>
                  <a:pt x="21249" y="19963"/>
                  <a:pt x="21173" y="20001"/>
                  <a:pt x="21173" y="20077"/>
                </a:cubicBezTo>
                <a:lnTo>
                  <a:pt x="21286" y="20228"/>
                </a:lnTo>
                <a:cubicBezTo>
                  <a:pt x="21324" y="20266"/>
                  <a:pt x="21400" y="20303"/>
                  <a:pt x="21513" y="20303"/>
                </a:cubicBezTo>
                <a:lnTo>
                  <a:pt x="21627" y="20190"/>
                </a:lnTo>
                <a:lnTo>
                  <a:pt x="21627" y="20077"/>
                </a:lnTo>
                <a:lnTo>
                  <a:pt x="21551" y="19963"/>
                </a:lnTo>
                <a:cubicBezTo>
                  <a:pt x="21521" y="19963"/>
                  <a:pt x="21466" y="19915"/>
                  <a:pt x="21388" y="19915"/>
                </a:cubicBezTo>
                <a:close/>
                <a:moveTo>
                  <a:pt x="40530" y="20114"/>
                </a:moveTo>
                <a:cubicBezTo>
                  <a:pt x="40417" y="20114"/>
                  <a:pt x="40304" y="20190"/>
                  <a:pt x="40304" y="20266"/>
                </a:cubicBezTo>
                <a:lnTo>
                  <a:pt x="40455" y="20266"/>
                </a:lnTo>
                <a:cubicBezTo>
                  <a:pt x="40455" y="20303"/>
                  <a:pt x="40455" y="20303"/>
                  <a:pt x="40455" y="20341"/>
                </a:cubicBezTo>
                <a:lnTo>
                  <a:pt x="40644" y="20341"/>
                </a:lnTo>
                <a:cubicBezTo>
                  <a:pt x="40644" y="20303"/>
                  <a:pt x="40644" y="20303"/>
                  <a:pt x="40644" y="20266"/>
                </a:cubicBezTo>
                <a:lnTo>
                  <a:pt x="40795" y="20266"/>
                </a:lnTo>
                <a:cubicBezTo>
                  <a:pt x="40795" y="20228"/>
                  <a:pt x="40757" y="20152"/>
                  <a:pt x="40682" y="20152"/>
                </a:cubicBezTo>
                <a:cubicBezTo>
                  <a:pt x="40644" y="20114"/>
                  <a:pt x="40606" y="20114"/>
                  <a:pt x="40530" y="20114"/>
                </a:cubicBezTo>
                <a:close/>
                <a:moveTo>
                  <a:pt x="48694" y="19882"/>
                </a:moveTo>
                <a:cubicBezTo>
                  <a:pt x="48640" y="19882"/>
                  <a:pt x="48605" y="19904"/>
                  <a:pt x="48583" y="19925"/>
                </a:cubicBezTo>
                <a:cubicBezTo>
                  <a:pt x="48508" y="19963"/>
                  <a:pt x="48432" y="20039"/>
                  <a:pt x="48432" y="20114"/>
                </a:cubicBezTo>
                <a:cubicBezTo>
                  <a:pt x="48432" y="20228"/>
                  <a:pt x="48508" y="20341"/>
                  <a:pt x="48621" y="20341"/>
                </a:cubicBezTo>
                <a:lnTo>
                  <a:pt x="48772" y="20266"/>
                </a:lnTo>
                <a:cubicBezTo>
                  <a:pt x="48810" y="20228"/>
                  <a:pt x="48810" y="20190"/>
                  <a:pt x="48810" y="20190"/>
                </a:cubicBezTo>
                <a:cubicBezTo>
                  <a:pt x="48848" y="20152"/>
                  <a:pt x="48886" y="20114"/>
                  <a:pt x="48886" y="20039"/>
                </a:cubicBezTo>
                <a:lnTo>
                  <a:pt x="48848" y="19925"/>
                </a:lnTo>
                <a:cubicBezTo>
                  <a:pt x="48784" y="19893"/>
                  <a:pt x="48734" y="19882"/>
                  <a:pt x="48694" y="19882"/>
                </a:cubicBezTo>
                <a:close/>
                <a:moveTo>
                  <a:pt x="30136" y="19872"/>
                </a:moveTo>
                <a:cubicBezTo>
                  <a:pt x="30073" y="19872"/>
                  <a:pt x="30009" y="19899"/>
                  <a:pt x="29982" y="19925"/>
                </a:cubicBezTo>
                <a:lnTo>
                  <a:pt x="29906" y="19963"/>
                </a:lnTo>
                <a:cubicBezTo>
                  <a:pt x="29831" y="20114"/>
                  <a:pt x="29944" y="20303"/>
                  <a:pt x="30133" y="20341"/>
                </a:cubicBezTo>
                <a:cubicBezTo>
                  <a:pt x="30154" y="20348"/>
                  <a:pt x="30175" y="20351"/>
                  <a:pt x="30195" y="20351"/>
                </a:cubicBezTo>
                <a:cubicBezTo>
                  <a:pt x="30286" y="20351"/>
                  <a:pt x="30367" y="20290"/>
                  <a:pt x="30398" y="20228"/>
                </a:cubicBezTo>
                <a:lnTo>
                  <a:pt x="30285" y="20077"/>
                </a:lnTo>
                <a:lnTo>
                  <a:pt x="30322" y="20077"/>
                </a:lnTo>
                <a:cubicBezTo>
                  <a:pt x="30322" y="20001"/>
                  <a:pt x="30322" y="19925"/>
                  <a:pt x="30209" y="19888"/>
                </a:cubicBezTo>
                <a:cubicBezTo>
                  <a:pt x="30187" y="19876"/>
                  <a:pt x="30161" y="19872"/>
                  <a:pt x="30136" y="19872"/>
                </a:cubicBezTo>
                <a:close/>
                <a:moveTo>
                  <a:pt x="90512" y="19963"/>
                </a:moveTo>
                <a:lnTo>
                  <a:pt x="90399" y="20077"/>
                </a:lnTo>
                <a:cubicBezTo>
                  <a:pt x="90361" y="20077"/>
                  <a:pt x="90323" y="20114"/>
                  <a:pt x="90323" y="20190"/>
                </a:cubicBezTo>
                <a:lnTo>
                  <a:pt x="90323" y="20228"/>
                </a:lnTo>
                <a:lnTo>
                  <a:pt x="90399" y="20341"/>
                </a:lnTo>
                <a:cubicBezTo>
                  <a:pt x="90436" y="20360"/>
                  <a:pt x="90474" y="20370"/>
                  <a:pt x="90512" y="20370"/>
                </a:cubicBezTo>
                <a:cubicBezTo>
                  <a:pt x="90550" y="20370"/>
                  <a:pt x="90588" y="20360"/>
                  <a:pt x="90625" y="20341"/>
                </a:cubicBezTo>
                <a:cubicBezTo>
                  <a:pt x="90701" y="20303"/>
                  <a:pt x="90739" y="20228"/>
                  <a:pt x="90739" y="20152"/>
                </a:cubicBezTo>
                <a:cubicBezTo>
                  <a:pt x="90739" y="20077"/>
                  <a:pt x="90701" y="20039"/>
                  <a:pt x="90663" y="20001"/>
                </a:cubicBezTo>
                <a:cubicBezTo>
                  <a:pt x="90625" y="19963"/>
                  <a:pt x="90550" y="19963"/>
                  <a:pt x="90512" y="19963"/>
                </a:cubicBezTo>
                <a:close/>
                <a:moveTo>
                  <a:pt x="29717" y="20114"/>
                </a:moveTo>
                <a:cubicBezTo>
                  <a:pt x="29566" y="20114"/>
                  <a:pt x="29453" y="20152"/>
                  <a:pt x="29415" y="20303"/>
                </a:cubicBezTo>
                <a:lnTo>
                  <a:pt x="29528" y="20455"/>
                </a:lnTo>
                <a:cubicBezTo>
                  <a:pt x="29566" y="20455"/>
                  <a:pt x="29566" y="20492"/>
                  <a:pt x="29642" y="20492"/>
                </a:cubicBezTo>
                <a:lnTo>
                  <a:pt x="29793" y="20379"/>
                </a:lnTo>
                <a:cubicBezTo>
                  <a:pt x="29831" y="20379"/>
                  <a:pt x="29869" y="20303"/>
                  <a:pt x="29869" y="20266"/>
                </a:cubicBezTo>
                <a:lnTo>
                  <a:pt x="29869" y="20190"/>
                </a:lnTo>
                <a:lnTo>
                  <a:pt x="29717" y="20114"/>
                </a:lnTo>
                <a:close/>
                <a:moveTo>
                  <a:pt x="53045" y="20039"/>
                </a:moveTo>
                <a:lnTo>
                  <a:pt x="52893" y="20190"/>
                </a:lnTo>
                <a:lnTo>
                  <a:pt x="52893" y="20417"/>
                </a:lnTo>
                <a:lnTo>
                  <a:pt x="53007" y="20530"/>
                </a:lnTo>
                <a:cubicBezTo>
                  <a:pt x="53054" y="20546"/>
                  <a:pt x="53101" y="20555"/>
                  <a:pt x="53142" y="20555"/>
                </a:cubicBezTo>
                <a:cubicBezTo>
                  <a:pt x="53201" y="20555"/>
                  <a:pt x="53249" y="20537"/>
                  <a:pt x="53272" y="20492"/>
                </a:cubicBezTo>
                <a:cubicBezTo>
                  <a:pt x="53347" y="20492"/>
                  <a:pt x="53385" y="20417"/>
                  <a:pt x="53385" y="20379"/>
                </a:cubicBezTo>
                <a:cubicBezTo>
                  <a:pt x="53385" y="20266"/>
                  <a:pt x="53309" y="20190"/>
                  <a:pt x="53234" y="20152"/>
                </a:cubicBezTo>
                <a:cubicBezTo>
                  <a:pt x="53196" y="20077"/>
                  <a:pt x="53120" y="20039"/>
                  <a:pt x="53045" y="20039"/>
                </a:cubicBezTo>
                <a:close/>
                <a:moveTo>
                  <a:pt x="14821" y="20077"/>
                </a:moveTo>
                <a:cubicBezTo>
                  <a:pt x="14632" y="20190"/>
                  <a:pt x="14557" y="20266"/>
                  <a:pt x="14557" y="20455"/>
                </a:cubicBezTo>
                <a:cubicBezTo>
                  <a:pt x="14557" y="20492"/>
                  <a:pt x="14557" y="20568"/>
                  <a:pt x="14594" y="20644"/>
                </a:cubicBezTo>
                <a:lnTo>
                  <a:pt x="14594" y="20719"/>
                </a:lnTo>
                <a:lnTo>
                  <a:pt x="14670" y="20795"/>
                </a:lnTo>
                <a:cubicBezTo>
                  <a:pt x="14703" y="20806"/>
                  <a:pt x="14736" y="20811"/>
                  <a:pt x="14770" y="20811"/>
                </a:cubicBezTo>
                <a:cubicBezTo>
                  <a:pt x="14850" y="20811"/>
                  <a:pt x="14930" y="20784"/>
                  <a:pt x="15010" y="20757"/>
                </a:cubicBezTo>
                <a:cubicBezTo>
                  <a:pt x="15124" y="20682"/>
                  <a:pt x="15161" y="20530"/>
                  <a:pt x="15161" y="20417"/>
                </a:cubicBezTo>
                <a:cubicBezTo>
                  <a:pt x="15161" y="20228"/>
                  <a:pt x="15086" y="20114"/>
                  <a:pt x="14935" y="20077"/>
                </a:cubicBezTo>
                <a:close/>
                <a:moveTo>
                  <a:pt x="54935" y="20001"/>
                </a:moveTo>
                <a:lnTo>
                  <a:pt x="54784" y="20114"/>
                </a:lnTo>
                <a:cubicBezTo>
                  <a:pt x="54746" y="20114"/>
                  <a:pt x="54670" y="20190"/>
                  <a:pt x="54670" y="20303"/>
                </a:cubicBezTo>
                <a:lnTo>
                  <a:pt x="54406" y="20341"/>
                </a:lnTo>
                <a:lnTo>
                  <a:pt x="54406" y="20492"/>
                </a:lnTo>
                <a:cubicBezTo>
                  <a:pt x="54406" y="20568"/>
                  <a:pt x="54406" y="20606"/>
                  <a:pt x="54406" y="20606"/>
                </a:cubicBezTo>
                <a:lnTo>
                  <a:pt x="54406" y="20795"/>
                </a:lnTo>
                <a:cubicBezTo>
                  <a:pt x="54519" y="20871"/>
                  <a:pt x="54670" y="20871"/>
                  <a:pt x="54822" y="20871"/>
                </a:cubicBezTo>
                <a:lnTo>
                  <a:pt x="54935" y="20757"/>
                </a:lnTo>
                <a:cubicBezTo>
                  <a:pt x="54935" y="20757"/>
                  <a:pt x="54935" y="20757"/>
                  <a:pt x="54935" y="20719"/>
                </a:cubicBezTo>
                <a:cubicBezTo>
                  <a:pt x="54935" y="20719"/>
                  <a:pt x="54897" y="20757"/>
                  <a:pt x="54859" y="20757"/>
                </a:cubicBezTo>
                <a:lnTo>
                  <a:pt x="55011" y="20644"/>
                </a:lnTo>
                <a:cubicBezTo>
                  <a:pt x="55011" y="20568"/>
                  <a:pt x="54973" y="20492"/>
                  <a:pt x="54897" y="20455"/>
                </a:cubicBezTo>
                <a:cubicBezTo>
                  <a:pt x="54935" y="20455"/>
                  <a:pt x="54973" y="20417"/>
                  <a:pt x="54973" y="20417"/>
                </a:cubicBezTo>
                <a:cubicBezTo>
                  <a:pt x="55086" y="20379"/>
                  <a:pt x="55124" y="20303"/>
                  <a:pt x="55124" y="20190"/>
                </a:cubicBezTo>
                <a:cubicBezTo>
                  <a:pt x="55124" y="20114"/>
                  <a:pt x="55049" y="20039"/>
                  <a:pt x="54935" y="20001"/>
                </a:cubicBezTo>
                <a:close/>
                <a:moveTo>
                  <a:pt x="28195" y="20279"/>
                </a:moveTo>
                <a:cubicBezTo>
                  <a:pt x="28148" y="20279"/>
                  <a:pt x="28101" y="20288"/>
                  <a:pt x="28054" y="20303"/>
                </a:cubicBezTo>
                <a:cubicBezTo>
                  <a:pt x="27978" y="20303"/>
                  <a:pt x="27903" y="20379"/>
                  <a:pt x="27903" y="20492"/>
                </a:cubicBezTo>
                <a:lnTo>
                  <a:pt x="27903" y="20455"/>
                </a:lnTo>
                <a:cubicBezTo>
                  <a:pt x="27876" y="20451"/>
                  <a:pt x="27850" y="20450"/>
                  <a:pt x="27827" y="20450"/>
                </a:cubicBezTo>
                <a:cubicBezTo>
                  <a:pt x="27587" y="20450"/>
                  <a:pt x="27521" y="20613"/>
                  <a:pt x="27487" y="20682"/>
                </a:cubicBezTo>
                <a:cubicBezTo>
                  <a:pt x="27449" y="20682"/>
                  <a:pt x="27449" y="20719"/>
                  <a:pt x="27449" y="20719"/>
                </a:cubicBezTo>
                <a:lnTo>
                  <a:pt x="27487" y="20908"/>
                </a:lnTo>
                <a:cubicBezTo>
                  <a:pt x="27600" y="20946"/>
                  <a:pt x="27638" y="20946"/>
                  <a:pt x="27714" y="20946"/>
                </a:cubicBezTo>
                <a:lnTo>
                  <a:pt x="27827" y="20946"/>
                </a:lnTo>
                <a:lnTo>
                  <a:pt x="28016" y="20833"/>
                </a:lnTo>
                <a:lnTo>
                  <a:pt x="28016" y="20644"/>
                </a:lnTo>
                <a:cubicBezTo>
                  <a:pt x="28047" y="20647"/>
                  <a:pt x="28075" y="20649"/>
                  <a:pt x="28101" y="20649"/>
                </a:cubicBezTo>
                <a:cubicBezTo>
                  <a:pt x="28363" y="20649"/>
                  <a:pt x="28398" y="20489"/>
                  <a:pt x="28432" y="20455"/>
                </a:cubicBezTo>
                <a:lnTo>
                  <a:pt x="28394" y="20341"/>
                </a:lnTo>
                <a:cubicBezTo>
                  <a:pt x="28328" y="20297"/>
                  <a:pt x="28261" y="20279"/>
                  <a:pt x="28195" y="20279"/>
                </a:cubicBezTo>
                <a:close/>
                <a:moveTo>
                  <a:pt x="33044" y="20682"/>
                </a:moveTo>
                <a:lnTo>
                  <a:pt x="32893" y="20795"/>
                </a:lnTo>
                <a:lnTo>
                  <a:pt x="32893" y="20946"/>
                </a:lnTo>
                <a:lnTo>
                  <a:pt x="33044" y="21060"/>
                </a:lnTo>
                <a:cubicBezTo>
                  <a:pt x="33120" y="21060"/>
                  <a:pt x="33234" y="21060"/>
                  <a:pt x="33271" y="21022"/>
                </a:cubicBezTo>
                <a:cubicBezTo>
                  <a:pt x="33309" y="20984"/>
                  <a:pt x="33347" y="20908"/>
                  <a:pt x="33347" y="20833"/>
                </a:cubicBezTo>
                <a:lnTo>
                  <a:pt x="33347" y="20795"/>
                </a:lnTo>
                <a:lnTo>
                  <a:pt x="33234" y="20682"/>
                </a:lnTo>
                <a:close/>
                <a:moveTo>
                  <a:pt x="43517" y="20719"/>
                </a:moveTo>
                <a:lnTo>
                  <a:pt x="43328" y="20833"/>
                </a:lnTo>
                <a:cubicBezTo>
                  <a:pt x="43328" y="20833"/>
                  <a:pt x="43290" y="20871"/>
                  <a:pt x="43290" y="20908"/>
                </a:cubicBezTo>
                <a:lnTo>
                  <a:pt x="43404" y="21060"/>
                </a:lnTo>
                <a:cubicBezTo>
                  <a:pt x="43404" y="21097"/>
                  <a:pt x="43442" y="21097"/>
                  <a:pt x="43479" y="21097"/>
                </a:cubicBezTo>
                <a:lnTo>
                  <a:pt x="43668" y="21022"/>
                </a:lnTo>
                <a:cubicBezTo>
                  <a:pt x="43668" y="20984"/>
                  <a:pt x="43706" y="20984"/>
                  <a:pt x="43706" y="20908"/>
                </a:cubicBezTo>
                <a:lnTo>
                  <a:pt x="43593" y="20795"/>
                </a:lnTo>
                <a:cubicBezTo>
                  <a:pt x="43593" y="20757"/>
                  <a:pt x="43555" y="20757"/>
                  <a:pt x="43517" y="20719"/>
                </a:cubicBezTo>
                <a:close/>
                <a:moveTo>
                  <a:pt x="64463" y="20719"/>
                </a:moveTo>
                <a:lnTo>
                  <a:pt x="64311" y="20833"/>
                </a:lnTo>
                <a:cubicBezTo>
                  <a:pt x="64311" y="20833"/>
                  <a:pt x="64311" y="20833"/>
                  <a:pt x="64274" y="20871"/>
                </a:cubicBezTo>
                <a:cubicBezTo>
                  <a:pt x="64274" y="20908"/>
                  <a:pt x="64236" y="20946"/>
                  <a:pt x="64236" y="21060"/>
                </a:cubicBezTo>
                <a:lnTo>
                  <a:pt x="64349" y="21173"/>
                </a:lnTo>
                <a:cubicBezTo>
                  <a:pt x="64425" y="21173"/>
                  <a:pt x="64538" y="21173"/>
                  <a:pt x="64576" y="21135"/>
                </a:cubicBezTo>
                <a:cubicBezTo>
                  <a:pt x="64652" y="21097"/>
                  <a:pt x="64689" y="21022"/>
                  <a:pt x="64689" y="20946"/>
                </a:cubicBezTo>
                <a:cubicBezTo>
                  <a:pt x="64689" y="20833"/>
                  <a:pt x="64576" y="20719"/>
                  <a:pt x="64463" y="20719"/>
                </a:cubicBezTo>
                <a:close/>
                <a:moveTo>
                  <a:pt x="67676" y="20719"/>
                </a:moveTo>
                <a:cubicBezTo>
                  <a:pt x="67563" y="20719"/>
                  <a:pt x="67449" y="20719"/>
                  <a:pt x="67374" y="20795"/>
                </a:cubicBezTo>
                <a:cubicBezTo>
                  <a:pt x="67223" y="20871"/>
                  <a:pt x="67223" y="21022"/>
                  <a:pt x="67374" y="21135"/>
                </a:cubicBezTo>
                <a:lnTo>
                  <a:pt x="67449" y="21173"/>
                </a:lnTo>
                <a:cubicBezTo>
                  <a:pt x="67470" y="21176"/>
                  <a:pt x="67488" y="21177"/>
                  <a:pt x="67506" y="21177"/>
                </a:cubicBezTo>
                <a:cubicBezTo>
                  <a:pt x="67720" y="21177"/>
                  <a:pt x="67752" y="20978"/>
                  <a:pt x="67752" y="20908"/>
                </a:cubicBezTo>
                <a:lnTo>
                  <a:pt x="67752" y="20871"/>
                </a:lnTo>
                <a:lnTo>
                  <a:pt x="67676" y="20719"/>
                </a:lnTo>
                <a:close/>
                <a:moveTo>
                  <a:pt x="1630" y="20657"/>
                </a:moveTo>
                <a:cubicBezTo>
                  <a:pt x="1545" y="20657"/>
                  <a:pt x="1466" y="20675"/>
                  <a:pt x="1400" y="20719"/>
                </a:cubicBezTo>
                <a:cubicBezTo>
                  <a:pt x="1286" y="20795"/>
                  <a:pt x="1286" y="20908"/>
                  <a:pt x="1286" y="20984"/>
                </a:cubicBezTo>
                <a:lnTo>
                  <a:pt x="1475" y="21135"/>
                </a:lnTo>
                <a:cubicBezTo>
                  <a:pt x="1505" y="21135"/>
                  <a:pt x="1560" y="21184"/>
                  <a:pt x="1658" y="21184"/>
                </a:cubicBezTo>
                <a:cubicBezTo>
                  <a:pt x="1682" y="21184"/>
                  <a:pt x="1710" y="21181"/>
                  <a:pt x="1740" y="21173"/>
                </a:cubicBezTo>
                <a:lnTo>
                  <a:pt x="1853" y="21022"/>
                </a:lnTo>
                <a:cubicBezTo>
                  <a:pt x="1891" y="20984"/>
                  <a:pt x="1929" y="20946"/>
                  <a:pt x="1929" y="20871"/>
                </a:cubicBezTo>
                <a:cubicBezTo>
                  <a:pt x="1929" y="20833"/>
                  <a:pt x="1891" y="20795"/>
                  <a:pt x="1891" y="20757"/>
                </a:cubicBezTo>
                <a:lnTo>
                  <a:pt x="1815" y="20682"/>
                </a:lnTo>
                <a:cubicBezTo>
                  <a:pt x="1753" y="20666"/>
                  <a:pt x="1690" y="20657"/>
                  <a:pt x="1630" y="20657"/>
                </a:cubicBezTo>
                <a:close/>
                <a:moveTo>
                  <a:pt x="35464" y="20833"/>
                </a:moveTo>
                <a:cubicBezTo>
                  <a:pt x="35351" y="20833"/>
                  <a:pt x="35275" y="20833"/>
                  <a:pt x="35237" y="20908"/>
                </a:cubicBezTo>
                <a:cubicBezTo>
                  <a:pt x="35200" y="20908"/>
                  <a:pt x="35124" y="20984"/>
                  <a:pt x="35124" y="21097"/>
                </a:cubicBezTo>
                <a:lnTo>
                  <a:pt x="35275" y="21211"/>
                </a:lnTo>
                <a:cubicBezTo>
                  <a:pt x="35351" y="21211"/>
                  <a:pt x="35464" y="21211"/>
                  <a:pt x="35502" y="21173"/>
                </a:cubicBezTo>
                <a:cubicBezTo>
                  <a:pt x="35540" y="21135"/>
                  <a:pt x="35578" y="21060"/>
                  <a:pt x="35578" y="20984"/>
                </a:cubicBezTo>
                <a:lnTo>
                  <a:pt x="35578" y="20946"/>
                </a:lnTo>
                <a:lnTo>
                  <a:pt x="35464" y="20833"/>
                </a:lnTo>
                <a:close/>
                <a:moveTo>
                  <a:pt x="45030" y="20644"/>
                </a:moveTo>
                <a:cubicBezTo>
                  <a:pt x="45030" y="20682"/>
                  <a:pt x="45030" y="20682"/>
                  <a:pt x="45030" y="20719"/>
                </a:cubicBezTo>
                <a:lnTo>
                  <a:pt x="44878" y="20719"/>
                </a:lnTo>
                <a:cubicBezTo>
                  <a:pt x="44878" y="20757"/>
                  <a:pt x="44916" y="20833"/>
                  <a:pt x="44954" y="20871"/>
                </a:cubicBezTo>
                <a:lnTo>
                  <a:pt x="44992" y="20871"/>
                </a:lnTo>
                <a:lnTo>
                  <a:pt x="44954" y="20908"/>
                </a:lnTo>
                <a:cubicBezTo>
                  <a:pt x="44954" y="20946"/>
                  <a:pt x="44992" y="21135"/>
                  <a:pt x="45143" y="21211"/>
                </a:cubicBezTo>
                <a:lnTo>
                  <a:pt x="45332" y="21135"/>
                </a:lnTo>
                <a:cubicBezTo>
                  <a:pt x="45332" y="21135"/>
                  <a:pt x="45332" y="21173"/>
                  <a:pt x="45332" y="21173"/>
                </a:cubicBezTo>
                <a:lnTo>
                  <a:pt x="45483" y="21060"/>
                </a:lnTo>
                <a:lnTo>
                  <a:pt x="45483" y="21022"/>
                </a:lnTo>
                <a:cubicBezTo>
                  <a:pt x="45483" y="20946"/>
                  <a:pt x="45408" y="20871"/>
                  <a:pt x="45332" y="20833"/>
                </a:cubicBezTo>
                <a:cubicBezTo>
                  <a:pt x="45370" y="20795"/>
                  <a:pt x="45408" y="20757"/>
                  <a:pt x="45408" y="20682"/>
                </a:cubicBezTo>
                <a:lnTo>
                  <a:pt x="45256" y="20682"/>
                </a:lnTo>
                <a:cubicBezTo>
                  <a:pt x="45225" y="20661"/>
                  <a:pt x="45202" y="20654"/>
                  <a:pt x="45184" y="20654"/>
                </a:cubicBezTo>
                <a:cubicBezTo>
                  <a:pt x="45153" y="20654"/>
                  <a:pt x="45133" y="20671"/>
                  <a:pt x="45102" y="20671"/>
                </a:cubicBezTo>
                <a:cubicBezTo>
                  <a:pt x="45084" y="20671"/>
                  <a:pt x="45061" y="20665"/>
                  <a:pt x="45030" y="20644"/>
                </a:cubicBezTo>
                <a:close/>
                <a:moveTo>
                  <a:pt x="8772" y="20833"/>
                </a:moveTo>
                <a:lnTo>
                  <a:pt x="8621" y="20946"/>
                </a:lnTo>
                <a:cubicBezTo>
                  <a:pt x="8583" y="20984"/>
                  <a:pt x="8507" y="21022"/>
                  <a:pt x="8507" y="21060"/>
                </a:cubicBezTo>
                <a:lnTo>
                  <a:pt x="8545" y="21173"/>
                </a:lnTo>
                <a:cubicBezTo>
                  <a:pt x="8573" y="21228"/>
                  <a:pt x="8641" y="21263"/>
                  <a:pt x="8720" y="21263"/>
                </a:cubicBezTo>
                <a:cubicBezTo>
                  <a:pt x="8749" y="21263"/>
                  <a:pt x="8779" y="21259"/>
                  <a:pt x="8810" y="21249"/>
                </a:cubicBezTo>
                <a:cubicBezTo>
                  <a:pt x="8923" y="21211"/>
                  <a:pt x="8999" y="21135"/>
                  <a:pt x="8999" y="21022"/>
                </a:cubicBezTo>
                <a:cubicBezTo>
                  <a:pt x="8999" y="20946"/>
                  <a:pt x="8923" y="20833"/>
                  <a:pt x="8772" y="20833"/>
                </a:cubicBezTo>
                <a:close/>
                <a:moveTo>
                  <a:pt x="46239" y="20946"/>
                </a:moveTo>
                <a:lnTo>
                  <a:pt x="46088" y="21022"/>
                </a:lnTo>
                <a:cubicBezTo>
                  <a:pt x="46050" y="21211"/>
                  <a:pt x="46239" y="21286"/>
                  <a:pt x="46315" y="21286"/>
                </a:cubicBezTo>
                <a:lnTo>
                  <a:pt x="46542" y="21211"/>
                </a:lnTo>
                <a:lnTo>
                  <a:pt x="46542" y="21173"/>
                </a:lnTo>
                <a:cubicBezTo>
                  <a:pt x="46542" y="21097"/>
                  <a:pt x="46504" y="21022"/>
                  <a:pt x="46466" y="20984"/>
                </a:cubicBezTo>
                <a:cubicBezTo>
                  <a:pt x="46428" y="20946"/>
                  <a:pt x="46315" y="20946"/>
                  <a:pt x="46239" y="20946"/>
                </a:cubicBezTo>
                <a:close/>
                <a:moveTo>
                  <a:pt x="60077" y="20682"/>
                </a:moveTo>
                <a:lnTo>
                  <a:pt x="59888" y="20833"/>
                </a:lnTo>
                <a:lnTo>
                  <a:pt x="59850" y="20833"/>
                </a:lnTo>
                <a:cubicBezTo>
                  <a:pt x="59812" y="20871"/>
                  <a:pt x="59661" y="20984"/>
                  <a:pt x="59737" y="21211"/>
                </a:cubicBezTo>
                <a:lnTo>
                  <a:pt x="59850" y="21286"/>
                </a:lnTo>
                <a:lnTo>
                  <a:pt x="60115" y="21286"/>
                </a:lnTo>
                <a:lnTo>
                  <a:pt x="60228" y="21097"/>
                </a:lnTo>
                <a:cubicBezTo>
                  <a:pt x="60228" y="21060"/>
                  <a:pt x="60228" y="21060"/>
                  <a:pt x="60228" y="21022"/>
                </a:cubicBezTo>
                <a:cubicBezTo>
                  <a:pt x="60228" y="20984"/>
                  <a:pt x="60228" y="20946"/>
                  <a:pt x="60228" y="20908"/>
                </a:cubicBezTo>
                <a:cubicBezTo>
                  <a:pt x="60228" y="20719"/>
                  <a:pt x="60115" y="20682"/>
                  <a:pt x="60077" y="20682"/>
                </a:cubicBezTo>
                <a:close/>
                <a:moveTo>
                  <a:pt x="28164" y="20939"/>
                </a:moveTo>
                <a:cubicBezTo>
                  <a:pt x="28142" y="20939"/>
                  <a:pt x="28118" y="20941"/>
                  <a:pt x="28092" y="20946"/>
                </a:cubicBezTo>
                <a:lnTo>
                  <a:pt x="27978" y="21022"/>
                </a:lnTo>
                <a:cubicBezTo>
                  <a:pt x="27940" y="21060"/>
                  <a:pt x="27940" y="21060"/>
                  <a:pt x="27940" y="21097"/>
                </a:cubicBezTo>
                <a:cubicBezTo>
                  <a:pt x="27903" y="21135"/>
                  <a:pt x="27865" y="21173"/>
                  <a:pt x="27865" y="21211"/>
                </a:cubicBezTo>
                <a:lnTo>
                  <a:pt x="27903" y="21324"/>
                </a:lnTo>
                <a:cubicBezTo>
                  <a:pt x="27951" y="21397"/>
                  <a:pt x="28063" y="21439"/>
                  <a:pt x="28177" y="21439"/>
                </a:cubicBezTo>
                <a:cubicBezTo>
                  <a:pt x="28240" y="21439"/>
                  <a:pt x="28303" y="21427"/>
                  <a:pt x="28356" y="21400"/>
                </a:cubicBezTo>
                <a:cubicBezTo>
                  <a:pt x="28470" y="21362"/>
                  <a:pt x="28545" y="21286"/>
                  <a:pt x="28545" y="21211"/>
                </a:cubicBezTo>
                <a:lnTo>
                  <a:pt x="28432" y="21097"/>
                </a:lnTo>
                <a:cubicBezTo>
                  <a:pt x="28432" y="21097"/>
                  <a:pt x="28394" y="21060"/>
                  <a:pt x="28394" y="21060"/>
                </a:cubicBezTo>
                <a:cubicBezTo>
                  <a:pt x="28362" y="21027"/>
                  <a:pt x="28301" y="20939"/>
                  <a:pt x="28164" y="20939"/>
                </a:cubicBezTo>
                <a:close/>
                <a:moveTo>
                  <a:pt x="4953" y="21249"/>
                </a:moveTo>
                <a:lnTo>
                  <a:pt x="4764" y="21362"/>
                </a:lnTo>
                <a:cubicBezTo>
                  <a:pt x="4764" y="21324"/>
                  <a:pt x="4802" y="21324"/>
                  <a:pt x="4764" y="21324"/>
                </a:cubicBezTo>
                <a:cubicBezTo>
                  <a:pt x="4727" y="21324"/>
                  <a:pt x="4575" y="21362"/>
                  <a:pt x="4575" y="21513"/>
                </a:cubicBezTo>
                <a:lnTo>
                  <a:pt x="4613" y="21589"/>
                </a:lnTo>
                <a:cubicBezTo>
                  <a:pt x="4641" y="21644"/>
                  <a:pt x="4709" y="21679"/>
                  <a:pt x="4788" y="21679"/>
                </a:cubicBezTo>
                <a:cubicBezTo>
                  <a:pt x="4817" y="21679"/>
                  <a:pt x="4847" y="21675"/>
                  <a:pt x="4878" y="21665"/>
                </a:cubicBezTo>
                <a:cubicBezTo>
                  <a:pt x="4991" y="21665"/>
                  <a:pt x="5105" y="21551"/>
                  <a:pt x="5105" y="21438"/>
                </a:cubicBezTo>
                <a:cubicBezTo>
                  <a:pt x="5105" y="21362"/>
                  <a:pt x="5029" y="21286"/>
                  <a:pt x="4953" y="21249"/>
                </a:cubicBezTo>
                <a:close/>
                <a:moveTo>
                  <a:pt x="60228" y="21249"/>
                </a:moveTo>
                <a:lnTo>
                  <a:pt x="60115" y="21286"/>
                </a:lnTo>
                <a:cubicBezTo>
                  <a:pt x="60077" y="21324"/>
                  <a:pt x="60039" y="21400"/>
                  <a:pt x="60039" y="21475"/>
                </a:cubicBezTo>
                <a:cubicBezTo>
                  <a:pt x="60039" y="21589"/>
                  <a:pt x="60115" y="21665"/>
                  <a:pt x="60266" y="21702"/>
                </a:cubicBezTo>
                <a:lnTo>
                  <a:pt x="60379" y="21665"/>
                </a:lnTo>
                <a:cubicBezTo>
                  <a:pt x="60455" y="21589"/>
                  <a:pt x="60455" y="21513"/>
                  <a:pt x="60455" y="21475"/>
                </a:cubicBezTo>
                <a:cubicBezTo>
                  <a:pt x="60455" y="21362"/>
                  <a:pt x="60379" y="21249"/>
                  <a:pt x="60228" y="21249"/>
                </a:cubicBezTo>
                <a:close/>
                <a:moveTo>
                  <a:pt x="40871" y="21249"/>
                </a:moveTo>
                <a:lnTo>
                  <a:pt x="40757" y="21362"/>
                </a:lnTo>
                <a:cubicBezTo>
                  <a:pt x="40719" y="21362"/>
                  <a:pt x="40682" y="21400"/>
                  <a:pt x="40682" y="21438"/>
                </a:cubicBezTo>
                <a:lnTo>
                  <a:pt x="40795" y="21589"/>
                </a:lnTo>
                <a:cubicBezTo>
                  <a:pt x="40795" y="21589"/>
                  <a:pt x="40778" y="21572"/>
                  <a:pt x="40767" y="21572"/>
                </a:cubicBezTo>
                <a:cubicBezTo>
                  <a:pt x="40761" y="21572"/>
                  <a:pt x="40757" y="21576"/>
                  <a:pt x="40757" y="21589"/>
                </a:cubicBezTo>
                <a:cubicBezTo>
                  <a:pt x="40795" y="21702"/>
                  <a:pt x="40871" y="21740"/>
                  <a:pt x="41022" y="21740"/>
                </a:cubicBezTo>
                <a:lnTo>
                  <a:pt x="41135" y="21627"/>
                </a:lnTo>
                <a:lnTo>
                  <a:pt x="41135" y="21362"/>
                </a:lnTo>
                <a:lnTo>
                  <a:pt x="40984" y="21249"/>
                </a:lnTo>
                <a:close/>
                <a:moveTo>
                  <a:pt x="61188" y="21195"/>
                </a:moveTo>
                <a:cubicBezTo>
                  <a:pt x="61161" y="21195"/>
                  <a:pt x="61131" y="21200"/>
                  <a:pt x="61098" y="21211"/>
                </a:cubicBezTo>
                <a:lnTo>
                  <a:pt x="60984" y="21324"/>
                </a:lnTo>
                <a:lnTo>
                  <a:pt x="60984" y="21475"/>
                </a:lnTo>
                <a:lnTo>
                  <a:pt x="61136" y="21589"/>
                </a:lnTo>
                <a:lnTo>
                  <a:pt x="61287" y="21589"/>
                </a:lnTo>
                <a:lnTo>
                  <a:pt x="61362" y="21702"/>
                </a:lnTo>
                <a:cubicBezTo>
                  <a:pt x="61362" y="21702"/>
                  <a:pt x="61400" y="21740"/>
                  <a:pt x="61438" y="21740"/>
                </a:cubicBezTo>
                <a:lnTo>
                  <a:pt x="61627" y="21627"/>
                </a:lnTo>
                <a:cubicBezTo>
                  <a:pt x="61665" y="21589"/>
                  <a:pt x="61703" y="21551"/>
                  <a:pt x="61703" y="21475"/>
                </a:cubicBezTo>
                <a:lnTo>
                  <a:pt x="61665" y="21438"/>
                </a:lnTo>
                <a:lnTo>
                  <a:pt x="61551" y="21362"/>
                </a:lnTo>
                <a:lnTo>
                  <a:pt x="61438" y="21362"/>
                </a:lnTo>
                <a:lnTo>
                  <a:pt x="61325" y="21249"/>
                </a:lnTo>
                <a:cubicBezTo>
                  <a:pt x="61298" y="21222"/>
                  <a:pt x="61252" y="21195"/>
                  <a:pt x="61188" y="21195"/>
                </a:cubicBezTo>
                <a:close/>
                <a:moveTo>
                  <a:pt x="54557" y="21362"/>
                </a:moveTo>
                <a:lnTo>
                  <a:pt x="54406" y="21438"/>
                </a:lnTo>
                <a:cubicBezTo>
                  <a:pt x="54406" y="21438"/>
                  <a:pt x="54406" y="21475"/>
                  <a:pt x="54368" y="21475"/>
                </a:cubicBezTo>
                <a:cubicBezTo>
                  <a:pt x="54330" y="21513"/>
                  <a:pt x="54255" y="21551"/>
                  <a:pt x="54255" y="21665"/>
                </a:cubicBezTo>
                <a:lnTo>
                  <a:pt x="54255" y="21740"/>
                </a:lnTo>
                <a:cubicBezTo>
                  <a:pt x="54310" y="21795"/>
                  <a:pt x="54386" y="21831"/>
                  <a:pt x="54467" y="21831"/>
                </a:cubicBezTo>
                <a:cubicBezTo>
                  <a:pt x="54496" y="21831"/>
                  <a:pt x="54527" y="21826"/>
                  <a:pt x="54557" y="21816"/>
                </a:cubicBezTo>
                <a:cubicBezTo>
                  <a:pt x="54670" y="21778"/>
                  <a:pt x="54784" y="21665"/>
                  <a:pt x="54784" y="21551"/>
                </a:cubicBezTo>
                <a:cubicBezTo>
                  <a:pt x="54784" y="21438"/>
                  <a:pt x="54708" y="21362"/>
                  <a:pt x="54557" y="21362"/>
                </a:cubicBezTo>
                <a:close/>
                <a:moveTo>
                  <a:pt x="7865" y="21400"/>
                </a:moveTo>
                <a:lnTo>
                  <a:pt x="7713" y="21513"/>
                </a:lnTo>
                <a:cubicBezTo>
                  <a:pt x="7676" y="21778"/>
                  <a:pt x="7865" y="21816"/>
                  <a:pt x="7978" y="21891"/>
                </a:cubicBezTo>
                <a:lnTo>
                  <a:pt x="8167" y="21740"/>
                </a:lnTo>
                <a:cubicBezTo>
                  <a:pt x="8167" y="21740"/>
                  <a:pt x="8167" y="21778"/>
                  <a:pt x="8167" y="21778"/>
                </a:cubicBezTo>
                <a:cubicBezTo>
                  <a:pt x="8205" y="21740"/>
                  <a:pt x="8318" y="21702"/>
                  <a:pt x="8318" y="21589"/>
                </a:cubicBezTo>
                <a:cubicBezTo>
                  <a:pt x="8318" y="21551"/>
                  <a:pt x="8318" y="21513"/>
                  <a:pt x="8280" y="21475"/>
                </a:cubicBezTo>
                <a:lnTo>
                  <a:pt x="8167" y="21400"/>
                </a:lnTo>
                <a:close/>
                <a:moveTo>
                  <a:pt x="46769" y="21551"/>
                </a:moveTo>
                <a:cubicBezTo>
                  <a:pt x="46617" y="21551"/>
                  <a:pt x="46504" y="21627"/>
                  <a:pt x="46466" y="21740"/>
                </a:cubicBezTo>
                <a:lnTo>
                  <a:pt x="46617" y="21891"/>
                </a:lnTo>
                <a:cubicBezTo>
                  <a:pt x="46655" y="21891"/>
                  <a:pt x="46655" y="21891"/>
                  <a:pt x="46693" y="21929"/>
                </a:cubicBezTo>
                <a:lnTo>
                  <a:pt x="46920" y="21816"/>
                </a:lnTo>
                <a:lnTo>
                  <a:pt x="46920" y="21665"/>
                </a:lnTo>
                <a:lnTo>
                  <a:pt x="46769" y="21551"/>
                </a:lnTo>
                <a:close/>
                <a:moveTo>
                  <a:pt x="59548" y="21513"/>
                </a:moveTo>
                <a:lnTo>
                  <a:pt x="59434" y="21589"/>
                </a:lnTo>
                <a:cubicBezTo>
                  <a:pt x="59434" y="21589"/>
                  <a:pt x="59396" y="21627"/>
                  <a:pt x="59396" y="21627"/>
                </a:cubicBezTo>
                <a:cubicBezTo>
                  <a:pt x="59396" y="21665"/>
                  <a:pt x="59321" y="21740"/>
                  <a:pt x="59359" y="21854"/>
                </a:cubicBezTo>
                <a:lnTo>
                  <a:pt x="59472" y="21929"/>
                </a:lnTo>
                <a:cubicBezTo>
                  <a:pt x="59494" y="21940"/>
                  <a:pt x="59520" y="21945"/>
                  <a:pt x="59545" y="21945"/>
                </a:cubicBezTo>
                <a:cubicBezTo>
                  <a:pt x="59608" y="21945"/>
                  <a:pt x="59672" y="21918"/>
                  <a:pt x="59699" y="21891"/>
                </a:cubicBezTo>
                <a:cubicBezTo>
                  <a:pt x="59774" y="21854"/>
                  <a:pt x="59812" y="21778"/>
                  <a:pt x="59812" y="21740"/>
                </a:cubicBezTo>
                <a:cubicBezTo>
                  <a:pt x="59812" y="21589"/>
                  <a:pt x="59699" y="21513"/>
                  <a:pt x="59548" y="21513"/>
                </a:cubicBezTo>
                <a:close/>
                <a:moveTo>
                  <a:pt x="55540" y="21438"/>
                </a:moveTo>
                <a:lnTo>
                  <a:pt x="55389" y="21589"/>
                </a:lnTo>
                <a:lnTo>
                  <a:pt x="55389" y="21816"/>
                </a:lnTo>
                <a:lnTo>
                  <a:pt x="55502" y="21929"/>
                </a:lnTo>
                <a:cubicBezTo>
                  <a:pt x="55559" y="21948"/>
                  <a:pt x="55606" y="21958"/>
                  <a:pt x="55644" y="21958"/>
                </a:cubicBezTo>
                <a:cubicBezTo>
                  <a:pt x="55682" y="21958"/>
                  <a:pt x="55710" y="21948"/>
                  <a:pt x="55729" y="21929"/>
                </a:cubicBezTo>
                <a:cubicBezTo>
                  <a:pt x="55842" y="21891"/>
                  <a:pt x="55880" y="21816"/>
                  <a:pt x="55880" y="21740"/>
                </a:cubicBezTo>
                <a:lnTo>
                  <a:pt x="55842" y="21627"/>
                </a:lnTo>
                <a:cubicBezTo>
                  <a:pt x="55805" y="21627"/>
                  <a:pt x="55805" y="21589"/>
                  <a:pt x="55805" y="21589"/>
                </a:cubicBezTo>
                <a:cubicBezTo>
                  <a:pt x="55729" y="21551"/>
                  <a:pt x="55653" y="21475"/>
                  <a:pt x="55540" y="21438"/>
                </a:cubicBezTo>
                <a:close/>
                <a:moveTo>
                  <a:pt x="6674" y="21854"/>
                </a:moveTo>
                <a:cubicBezTo>
                  <a:pt x="6608" y="21854"/>
                  <a:pt x="6541" y="21891"/>
                  <a:pt x="6579" y="21967"/>
                </a:cubicBezTo>
                <a:lnTo>
                  <a:pt x="6768" y="21967"/>
                </a:lnTo>
                <a:cubicBezTo>
                  <a:pt x="6806" y="21891"/>
                  <a:pt x="6740" y="21854"/>
                  <a:pt x="6674" y="21854"/>
                </a:cubicBezTo>
                <a:close/>
                <a:moveTo>
                  <a:pt x="61784" y="21681"/>
                </a:moveTo>
                <a:cubicBezTo>
                  <a:pt x="61719" y="21681"/>
                  <a:pt x="61627" y="21715"/>
                  <a:pt x="61551" y="21816"/>
                </a:cubicBezTo>
                <a:lnTo>
                  <a:pt x="61589" y="21967"/>
                </a:lnTo>
                <a:cubicBezTo>
                  <a:pt x="61678" y="22011"/>
                  <a:pt x="61753" y="22030"/>
                  <a:pt x="61816" y="22030"/>
                </a:cubicBezTo>
                <a:cubicBezTo>
                  <a:pt x="61860" y="22030"/>
                  <a:pt x="61898" y="22020"/>
                  <a:pt x="61930" y="22005"/>
                </a:cubicBezTo>
                <a:cubicBezTo>
                  <a:pt x="61967" y="21967"/>
                  <a:pt x="62005" y="21929"/>
                  <a:pt x="62005" y="21854"/>
                </a:cubicBezTo>
                <a:cubicBezTo>
                  <a:pt x="62005" y="21778"/>
                  <a:pt x="61930" y="21702"/>
                  <a:pt x="61854" y="21702"/>
                </a:cubicBezTo>
                <a:cubicBezTo>
                  <a:pt x="61841" y="21690"/>
                  <a:pt x="61816" y="21681"/>
                  <a:pt x="61784" y="21681"/>
                </a:cubicBezTo>
                <a:close/>
                <a:moveTo>
                  <a:pt x="63593" y="21211"/>
                </a:moveTo>
                <a:cubicBezTo>
                  <a:pt x="63480" y="21211"/>
                  <a:pt x="63328" y="21211"/>
                  <a:pt x="63291" y="21324"/>
                </a:cubicBezTo>
                <a:lnTo>
                  <a:pt x="63328" y="21400"/>
                </a:lnTo>
                <a:lnTo>
                  <a:pt x="63291" y="21400"/>
                </a:lnTo>
                <a:lnTo>
                  <a:pt x="63404" y="21551"/>
                </a:lnTo>
                <a:lnTo>
                  <a:pt x="63404" y="21581"/>
                </a:lnTo>
                <a:lnTo>
                  <a:pt x="63366" y="21551"/>
                </a:lnTo>
                <a:cubicBezTo>
                  <a:pt x="63339" y="21524"/>
                  <a:pt x="63294" y="21498"/>
                  <a:pt x="63243" y="21498"/>
                </a:cubicBezTo>
                <a:cubicBezTo>
                  <a:pt x="63221" y="21498"/>
                  <a:pt x="63199" y="21502"/>
                  <a:pt x="63177" y="21513"/>
                </a:cubicBezTo>
                <a:cubicBezTo>
                  <a:pt x="63064" y="21551"/>
                  <a:pt x="63064" y="21627"/>
                  <a:pt x="63026" y="21665"/>
                </a:cubicBezTo>
                <a:lnTo>
                  <a:pt x="63064" y="21665"/>
                </a:lnTo>
                <a:cubicBezTo>
                  <a:pt x="63026" y="21665"/>
                  <a:pt x="63026" y="21702"/>
                  <a:pt x="62988" y="21702"/>
                </a:cubicBezTo>
                <a:lnTo>
                  <a:pt x="63102" y="21891"/>
                </a:lnTo>
                <a:cubicBezTo>
                  <a:pt x="63076" y="21891"/>
                  <a:pt x="63051" y="21875"/>
                  <a:pt x="63037" y="21875"/>
                </a:cubicBezTo>
                <a:cubicBezTo>
                  <a:pt x="63030" y="21875"/>
                  <a:pt x="63026" y="21879"/>
                  <a:pt x="63026" y="21891"/>
                </a:cubicBezTo>
                <a:cubicBezTo>
                  <a:pt x="63026" y="21891"/>
                  <a:pt x="63026" y="21891"/>
                  <a:pt x="63026" y="21929"/>
                </a:cubicBezTo>
                <a:lnTo>
                  <a:pt x="63177" y="22043"/>
                </a:lnTo>
                <a:cubicBezTo>
                  <a:pt x="63442" y="22043"/>
                  <a:pt x="63517" y="21854"/>
                  <a:pt x="63555" y="21740"/>
                </a:cubicBezTo>
                <a:lnTo>
                  <a:pt x="63555" y="21702"/>
                </a:lnTo>
                <a:lnTo>
                  <a:pt x="63413" y="21589"/>
                </a:lnTo>
                <a:lnTo>
                  <a:pt x="63413" y="21589"/>
                </a:lnTo>
                <a:cubicBezTo>
                  <a:pt x="63558" y="21589"/>
                  <a:pt x="63632" y="21587"/>
                  <a:pt x="63706" y="21513"/>
                </a:cubicBezTo>
                <a:cubicBezTo>
                  <a:pt x="63744" y="21475"/>
                  <a:pt x="63782" y="21438"/>
                  <a:pt x="63782" y="21324"/>
                </a:cubicBezTo>
                <a:lnTo>
                  <a:pt x="63782" y="21286"/>
                </a:lnTo>
                <a:lnTo>
                  <a:pt x="63631" y="21211"/>
                </a:lnTo>
                <a:close/>
                <a:moveTo>
                  <a:pt x="48092" y="21702"/>
                </a:moveTo>
                <a:cubicBezTo>
                  <a:pt x="47979" y="21702"/>
                  <a:pt x="47903" y="21702"/>
                  <a:pt x="47827" y="21778"/>
                </a:cubicBezTo>
                <a:cubicBezTo>
                  <a:pt x="47638" y="21891"/>
                  <a:pt x="47638" y="22156"/>
                  <a:pt x="47789" y="22232"/>
                </a:cubicBezTo>
                <a:lnTo>
                  <a:pt x="48016" y="22156"/>
                </a:lnTo>
                <a:cubicBezTo>
                  <a:pt x="48016" y="22156"/>
                  <a:pt x="48016" y="22156"/>
                  <a:pt x="48054" y="22118"/>
                </a:cubicBezTo>
                <a:cubicBezTo>
                  <a:pt x="48092" y="22080"/>
                  <a:pt x="48205" y="22005"/>
                  <a:pt x="48205" y="21891"/>
                </a:cubicBezTo>
                <a:cubicBezTo>
                  <a:pt x="48205" y="21854"/>
                  <a:pt x="48205" y="21816"/>
                  <a:pt x="48168" y="21816"/>
                </a:cubicBezTo>
                <a:lnTo>
                  <a:pt x="48092" y="21702"/>
                </a:lnTo>
                <a:close/>
                <a:moveTo>
                  <a:pt x="4500" y="21854"/>
                </a:moveTo>
                <a:cubicBezTo>
                  <a:pt x="4386" y="21854"/>
                  <a:pt x="4273" y="21854"/>
                  <a:pt x="4197" y="21929"/>
                </a:cubicBezTo>
                <a:cubicBezTo>
                  <a:pt x="4122" y="21967"/>
                  <a:pt x="4122" y="22080"/>
                  <a:pt x="4159" y="22232"/>
                </a:cubicBezTo>
                <a:lnTo>
                  <a:pt x="4273" y="22307"/>
                </a:lnTo>
                <a:cubicBezTo>
                  <a:pt x="4386" y="22307"/>
                  <a:pt x="4462" y="22307"/>
                  <a:pt x="4538" y="22269"/>
                </a:cubicBezTo>
                <a:cubicBezTo>
                  <a:pt x="4575" y="22194"/>
                  <a:pt x="4613" y="22118"/>
                  <a:pt x="4613" y="22043"/>
                </a:cubicBezTo>
                <a:cubicBezTo>
                  <a:pt x="4613" y="22005"/>
                  <a:pt x="4613" y="22005"/>
                  <a:pt x="4613" y="21967"/>
                </a:cubicBezTo>
                <a:lnTo>
                  <a:pt x="4500" y="21854"/>
                </a:lnTo>
                <a:close/>
                <a:moveTo>
                  <a:pt x="27325" y="21962"/>
                </a:moveTo>
                <a:cubicBezTo>
                  <a:pt x="27058" y="21962"/>
                  <a:pt x="26995" y="22122"/>
                  <a:pt x="26995" y="22156"/>
                </a:cubicBezTo>
                <a:lnTo>
                  <a:pt x="27146" y="22307"/>
                </a:lnTo>
                <a:lnTo>
                  <a:pt x="27222" y="22307"/>
                </a:lnTo>
                <a:cubicBezTo>
                  <a:pt x="27298" y="22307"/>
                  <a:pt x="27411" y="22307"/>
                  <a:pt x="27449" y="22269"/>
                </a:cubicBezTo>
                <a:cubicBezTo>
                  <a:pt x="27487" y="22232"/>
                  <a:pt x="27525" y="22194"/>
                  <a:pt x="27525" y="22118"/>
                </a:cubicBezTo>
                <a:cubicBezTo>
                  <a:pt x="27525" y="22118"/>
                  <a:pt x="27525" y="22080"/>
                  <a:pt x="27525" y="22043"/>
                </a:cubicBezTo>
                <a:lnTo>
                  <a:pt x="27411" y="21967"/>
                </a:lnTo>
                <a:cubicBezTo>
                  <a:pt x="27380" y="21964"/>
                  <a:pt x="27352" y="21962"/>
                  <a:pt x="27325" y="21962"/>
                </a:cubicBezTo>
                <a:close/>
                <a:moveTo>
                  <a:pt x="36372" y="21854"/>
                </a:moveTo>
                <a:lnTo>
                  <a:pt x="36296" y="21967"/>
                </a:lnTo>
                <a:lnTo>
                  <a:pt x="36296" y="22156"/>
                </a:lnTo>
                <a:lnTo>
                  <a:pt x="36485" y="22269"/>
                </a:lnTo>
                <a:cubicBezTo>
                  <a:pt x="36512" y="22296"/>
                  <a:pt x="36557" y="22323"/>
                  <a:pt x="36635" y="22323"/>
                </a:cubicBezTo>
                <a:cubicBezTo>
                  <a:pt x="36668" y="22323"/>
                  <a:pt x="36705" y="22318"/>
                  <a:pt x="36750" y="22307"/>
                </a:cubicBezTo>
                <a:lnTo>
                  <a:pt x="36863" y="22194"/>
                </a:lnTo>
                <a:lnTo>
                  <a:pt x="36863" y="22043"/>
                </a:lnTo>
                <a:lnTo>
                  <a:pt x="36712" y="21929"/>
                </a:lnTo>
                <a:lnTo>
                  <a:pt x="36598" y="21929"/>
                </a:lnTo>
                <a:cubicBezTo>
                  <a:pt x="36598" y="21929"/>
                  <a:pt x="36598" y="21891"/>
                  <a:pt x="36598" y="21891"/>
                </a:cubicBezTo>
                <a:cubicBezTo>
                  <a:pt x="36561" y="21891"/>
                  <a:pt x="36485" y="21854"/>
                  <a:pt x="36372" y="21854"/>
                </a:cubicBezTo>
                <a:close/>
                <a:moveTo>
                  <a:pt x="15124" y="22005"/>
                </a:moveTo>
                <a:cubicBezTo>
                  <a:pt x="15048" y="22005"/>
                  <a:pt x="15010" y="22005"/>
                  <a:pt x="14972" y="22043"/>
                </a:cubicBezTo>
                <a:cubicBezTo>
                  <a:pt x="14935" y="22080"/>
                  <a:pt x="14897" y="22118"/>
                  <a:pt x="14897" y="22194"/>
                </a:cubicBezTo>
                <a:lnTo>
                  <a:pt x="14897" y="22232"/>
                </a:lnTo>
                <a:lnTo>
                  <a:pt x="14972" y="22269"/>
                </a:lnTo>
                <a:cubicBezTo>
                  <a:pt x="14972" y="22269"/>
                  <a:pt x="14935" y="22232"/>
                  <a:pt x="14935" y="22232"/>
                </a:cubicBezTo>
                <a:lnTo>
                  <a:pt x="14935" y="22232"/>
                </a:lnTo>
                <a:lnTo>
                  <a:pt x="15086" y="22345"/>
                </a:lnTo>
                <a:lnTo>
                  <a:pt x="15199" y="22345"/>
                </a:lnTo>
                <a:lnTo>
                  <a:pt x="15313" y="22307"/>
                </a:lnTo>
                <a:cubicBezTo>
                  <a:pt x="15351" y="22269"/>
                  <a:pt x="15351" y="22232"/>
                  <a:pt x="15351" y="22194"/>
                </a:cubicBezTo>
                <a:cubicBezTo>
                  <a:pt x="15351" y="22080"/>
                  <a:pt x="15237" y="22005"/>
                  <a:pt x="15124" y="22005"/>
                </a:cubicBezTo>
                <a:close/>
                <a:moveTo>
                  <a:pt x="53687" y="21173"/>
                </a:moveTo>
                <a:cubicBezTo>
                  <a:pt x="53612" y="21211"/>
                  <a:pt x="53536" y="21286"/>
                  <a:pt x="53536" y="21324"/>
                </a:cubicBezTo>
                <a:lnTo>
                  <a:pt x="53612" y="21438"/>
                </a:lnTo>
                <a:lnTo>
                  <a:pt x="53574" y="21438"/>
                </a:lnTo>
                <a:cubicBezTo>
                  <a:pt x="53574" y="21438"/>
                  <a:pt x="53612" y="21438"/>
                  <a:pt x="53574" y="21400"/>
                </a:cubicBezTo>
                <a:cubicBezTo>
                  <a:pt x="53544" y="21380"/>
                  <a:pt x="53525" y="21373"/>
                  <a:pt x="53510" y="21373"/>
                </a:cubicBezTo>
                <a:cubicBezTo>
                  <a:pt x="53476" y="21373"/>
                  <a:pt x="53464" y="21408"/>
                  <a:pt x="53404" y="21408"/>
                </a:cubicBezTo>
                <a:cubicBezTo>
                  <a:pt x="53388" y="21408"/>
                  <a:pt x="53370" y="21406"/>
                  <a:pt x="53347" y="21400"/>
                </a:cubicBezTo>
                <a:cubicBezTo>
                  <a:pt x="53347" y="21438"/>
                  <a:pt x="53347" y="21438"/>
                  <a:pt x="53347" y="21438"/>
                </a:cubicBezTo>
                <a:lnTo>
                  <a:pt x="53196" y="21438"/>
                </a:lnTo>
                <a:cubicBezTo>
                  <a:pt x="53196" y="21475"/>
                  <a:pt x="53196" y="21475"/>
                  <a:pt x="53234" y="21513"/>
                </a:cubicBezTo>
                <a:cubicBezTo>
                  <a:pt x="53158" y="21475"/>
                  <a:pt x="53083" y="21438"/>
                  <a:pt x="52969" y="21438"/>
                </a:cubicBezTo>
                <a:lnTo>
                  <a:pt x="52856" y="21551"/>
                </a:lnTo>
                <a:cubicBezTo>
                  <a:pt x="52856" y="21589"/>
                  <a:pt x="52856" y="21589"/>
                  <a:pt x="52856" y="21627"/>
                </a:cubicBezTo>
                <a:lnTo>
                  <a:pt x="52742" y="21702"/>
                </a:lnTo>
                <a:cubicBezTo>
                  <a:pt x="52742" y="21702"/>
                  <a:pt x="52704" y="21740"/>
                  <a:pt x="52704" y="21778"/>
                </a:cubicBezTo>
                <a:cubicBezTo>
                  <a:pt x="52667" y="21816"/>
                  <a:pt x="52629" y="21854"/>
                  <a:pt x="52629" y="21891"/>
                </a:cubicBezTo>
                <a:lnTo>
                  <a:pt x="52667" y="22043"/>
                </a:lnTo>
                <a:cubicBezTo>
                  <a:pt x="52742" y="22043"/>
                  <a:pt x="52780" y="22080"/>
                  <a:pt x="52818" y="22080"/>
                </a:cubicBezTo>
                <a:cubicBezTo>
                  <a:pt x="52780" y="22118"/>
                  <a:pt x="52780" y="22156"/>
                  <a:pt x="52780" y="22269"/>
                </a:cubicBezTo>
                <a:lnTo>
                  <a:pt x="52931" y="22345"/>
                </a:lnTo>
                <a:lnTo>
                  <a:pt x="53045" y="22345"/>
                </a:lnTo>
                <a:lnTo>
                  <a:pt x="53196" y="22232"/>
                </a:lnTo>
                <a:lnTo>
                  <a:pt x="53196" y="22080"/>
                </a:lnTo>
                <a:lnTo>
                  <a:pt x="53045" y="21967"/>
                </a:lnTo>
                <a:cubicBezTo>
                  <a:pt x="53083" y="21929"/>
                  <a:pt x="53083" y="21854"/>
                  <a:pt x="53083" y="21816"/>
                </a:cubicBezTo>
                <a:lnTo>
                  <a:pt x="53309" y="21740"/>
                </a:lnTo>
                <a:lnTo>
                  <a:pt x="53309" y="21702"/>
                </a:lnTo>
                <a:cubicBezTo>
                  <a:pt x="53309" y="21665"/>
                  <a:pt x="53309" y="21665"/>
                  <a:pt x="53309" y="21627"/>
                </a:cubicBezTo>
                <a:cubicBezTo>
                  <a:pt x="53347" y="21665"/>
                  <a:pt x="53423" y="21665"/>
                  <a:pt x="53461" y="21665"/>
                </a:cubicBezTo>
                <a:cubicBezTo>
                  <a:pt x="53536" y="21665"/>
                  <a:pt x="53612" y="21665"/>
                  <a:pt x="53650" y="21627"/>
                </a:cubicBezTo>
                <a:cubicBezTo>
                  <a:pt x="53687" y="21589"/>
                  <a:pt x="53687" y="21589"/>
                  <a:pt x="53687" y="21551"/>
                </a:cubicBezTo>
                <a:cubicBezTo>
                  <a:pt x="53725" y="21627"/>
                  <a:pt x="53801" y="21702"/>
                  <a:pt x="53952" y="21702"/>
                </a:cubicBezTo>
                <a:lnTo>
                  <a:pt x="54103" y="21551"/>
                </a:lnTo>
                <a:lnTo>
                  <a:pt x="54103" y="21400"/>
                </a:lnTo>
                <a:lnTo>
                  <a:pt x="53914" y="21324"/>
                </a:lnTo>
                <a:cubicBezTo>
                  <a:pt x="53914" y="21324"/>
                  <a:pt x="53876" y="21286"/>
                  <a:pt x="53876" y="21286"/>
                </a:cubicBezTo>
                <a:cubicBezTo>
                  <a:pt x="53839" y="21249"/>
                  <a:pt x="53801" y="21173"/>
                  <a:pt x="53687" y="21173"/>
                </a:cubicBezTo>
                <a:close/>
                <a:moveTo>
                  <a:pt x="17868" y="21877"/>
                </a:moveTo>
                <a:cubicBezTo>
                  <a:pt x="17834" y="21877"/>
                  <a:pt x="17801" y="21881"/>
                  <a:pt x="17770" y="21891"/>
                </a:cubicBezTo>
                <a:cubicBezTo>
                  <a:pt x="17657" y="21929"/>
                  <a:pt x="17619" y="22005"/>
                  <a:pt x="17581" y="22080"/>
                </a:cubicBezTo>
                <a:lnTo>
                  <a:pt x="17695" y="22194"/>
                </a:lnTo>
                <a:cubicBezTo>
                  <a:pt x="17695" y="22255"/>
                  <a:pt x="17744" y="22366"/>
                  <a:pt x="17883" y="22366"/>
                </a:cubicBezTo>
                <a:cubicBezTo>
                  <a:pt x="17916" y="22366"/>
                  <a:pt x="17954" y="22359"/>
                  <a:pt x="17997" y="22345"/>
                </a:cubicBezTo>
                <a:lnTo>
                  <a:pt x="18110" y="22269"/>
                </a:lnTo>
                <a:cubicBezTo>
                  <a:pt x="18110" y="22269"/>
                  <a:pt x="18110" y="22232"/>
                  <a:pt x="18110" y="22232"/>
                </a:cubicBezTo>
                <a:cubicBezTo>
                  <a:pt x="18148" y="22194"/>
                  <a:pt x="18186" y="22156"/>
                  <a:pt x="18186" y="22080"/>
                </a:cubicBezTo>
                <a:cubicBezTo>
                  <a:pt x="18186" y="22043"/>
                  <a:pt x="18186" y="22043"/>
                  <a:pt x="18186" y="22005"/>
                </a:cubicBezTo>
                <a:lnTo>
                  <a:pt x="18148" y="21967"/>
                </a:lnTo>
                <a:cubicBezTo>
                  <a:pt x="18065" y="21912"/>
                  <a:pt x="17962" y="21877"/>
                  <a:pt x="17868" y="21877"/>
                </a:cubicBezTo>
                <a:close/>
                <a:moveTo>
                  <a:pt x="341" y="22005"/>
                </a:moveTo>
                <a:cubicBezTo>
                  <a:pt x="190" y="22005"/>
                  <a:pt x="114" y="22080"/>
                  <a:pt x="76" y="22156"/>
                </a:cubicBezTo>
                <a:lnTo>
                  <a:pt x="1" y="22232"/>
                </a:lnTo>
                <a:lnTo>
                  <a:pt x="1" y="22307"/>
                </a:lnTo>
                <a:lnTo>
                  <a:pt x="265" y="22383"/>
                </a:lnTo>
                <a:cubicBezTo>
                  <a:pt x="303" y="22345"/>
                  <a:pt x="454" y="22307"/>
                  <a:pt x="454" y="22194"/>
                </a:cubicBezTo>
                <a:cubicBezTo>
                  <a:pt x="454" y="22156"/>
                  <a:pt x="454" y="22118"/>
                  <a:pt x="454" y="22118"/>
                </a:cubicBezTo>
                <a:lnTo>
                  <a:pt x="341" y="22005"/>
                </a:lnTo>
                <a:close/>
                <a:moveTo>
                  <a:pt x="53826" y="21912"/>
                </a:moveTo>
                <a:cubicBezTo>
                  <a:pt x="53784" y="21912"/>
                  <a:pt x="53738" y="21917"/>
                  <a:pt x="53687" y="21929"/>
                </a:cubicBezTo>
                <a:lnTo>
                  <a:pt x="53574" y="22043"/>
                </a:lnTo>
                <a:lnTo>
                  <a:pt x="53574" y="22307"/>
                </a:lnTo>
                <a:lnTo>
                  <a:pt x="53763" y="22383"/>
                </a:lnTo>
                <a:cubicBezTo>
                  <a:pt x="53801" y="22383"/>
                  <a:pt x="53839" y="22421"/>
                  <a:pt x="53876" y="22421"/>
                </a:cubicBezTo>
                <a:cubicBezTo>
                  <a:pt x="53902" y="22421"/>
                  <a:pt x="53944" y="22437"/>
                  <a:pt x="53991" y="22437"/>
                </a:cubicBezTo>
                <a:cubicBezTo>
                  <a:pt x="54015" y="22437"/>
                  <a:pt x="54040" y="22433"/>
                  <a:pt x="54066" y="22421"/>
                </a:cubicBezTo>
                <a:cubicBezTo>
                  <a:pt x="54103" y="22421"/>
                  <a:pt x="54141" y="22383"/>
                  <a:pt x="54141" y="22307"/>
                </a:cubicBezTo>
                <a:cubicBezTo>
                  <a:pt x="54255" y="22307"/>
                  <a:pt x="54406" y="22269"/>
                  <a:pt x="54406" y="22118"/>
                </a:cubicBezTo>
                <a:cubicBezTo>
                  <a:pt x="54406" y="22080"/>
                  <a:pt x="54406" y="22080"/>
                  <a:pt x="54368" y="22043"/>
                </a:cubicBezTo>
                <a:lnTo>
                  <a:pt x="54255" y="21967"/>
                </a:lnTo>
                <a:cubicBezTo>
                  <a:pt x="54141" y="21967"/>
                  <a:pt x="54103" y="21967"/>
                  <a:pt x="54028" y="21929"/>
                </a:cubicBezTo>
                <a:cubicBezTo>
                  <a:pt x="53977" y="21929"/>
                  <a:pt x="53910" y="21912"/>
                  <a:pt x="53826" y="21912"/>
                </a:cubicBezTo>
                <a:close/>
                <a:moveTo>
                  <a:pt x="32704" y="21929"/>
                </a:moveTo>
                <a:lnTo>
                  <a:pt x="32553" y="22080"/>
                </a:lnTo>
                <a:cubicBezTo>
                  <a:pt x="32515" y="22118"/>
                  <a:pt x="32440" y="22194"/>
                  <a:pt x="32477" y="22307"/>
                </a:cubicBezTo>
                <a:lnTo>
                  <a:pt x="32629" y="22421"/>
                </a:lnTo>
                <a:cubicBezTo>
                  <a:pt x="32666" y="22421"/>
                  <a:pt x="32666" y="22421"/>
                  <a:pt x="32742" y="22458"/>
                </a:cubicBezTo>
                <a:lnTo>
                  <a:pt x="32931" y="22345"/>
                </a:lnTo>
                <a:lnTo>
                  <a:pt x="32931" y="22232"/>
                </a:lnTo>
                <a:cubicBezTo>
                  <a:pt x="32931" y="21967"/>
                  <a:pt x="32818" y="21929"/>
                  <a:pt x="32704" y="21929"/>
                </a:cubicBezTo>
                <a:close/>
                <a:moveTo>
                  <a:pt x="2874" y="22043"/>
                </a:moveTo>
                <a:lnTo>
                  <a:pt x="2647" y="22156"/>
                </a:lnTo>
                <a:cubicBezTo>
                  <a:pt x="2647" y="22194"/>
                  <a:pt x="2647" y="22194"/>
                  <a:pt x="2647" y="22194"/>
                </a:cubicBezTo>
                <a:cubicBezTo>
                  <a:pt x="2647" y="22194"/>
                  <a:pt x="2647" y="22232"/>
                  <a:pt x="2647" y="22232"/>
                </a:cubicBezTo>
                <a:cubicBezTo>
                  <a:pt x="2609" y="22269"/>
                  <a:pt x="2572" y="22307"/>
                  <a:pt x="2534" y="22383"/>
                </a:cubicBezTo>
                <a:lnTo>
                  <a:pt x="2647" y="22496"/>
                </a:lnTo>
                <a:cubicBezTo>
                  <a:pt x="2698" y="22509"/>
                  <a:pt x="2740" y="22513"/>
                  <a:pt x="2776" y="22513"/>
                </a:cubicBezTo>
                <a:cubicBezTo>
                  <a:pt x="2849" y="22513"/>
                  <a:pt x="2899" y="22496"/>
                  <a:pt x="2950" y="22496"/>
                </a:cubicBezTo>
                <a:cubicBezTo>
                  <a:pt x="2987" y="22458"/>
                  <a:pt x="2987" y="22458"/>
                  <a:pt x="3025" y="22458"/>
                </a:cubicBezTo>
                <a:lnTo>
                  <a:pt x="3176" y="22345"/>
                </a:lnTo>
                <a:cubicBezTo>
                  <a:pt x="3176" y="22345"/>
                  <a:pt x="3176" y="22345"/>
                  <a:pt x="3176" y="22307"/>
                </a:cubicBezTo>
                <a:cubicBezTo>
                  <a:pt x="3176" y="22156"/>
                  <a:pt x="3025" y="22080"/>
                  <a:pt x="2950" y="22080"/>
                </a:cubicBezTo>
                <a:cubicBezTo>
                  <a:pt x="2912" y="22043"/>
                  <a:pt x="2874" y="22043"/>
                  <a:pt x="2874" y="22043"/>
                </a:cubicBezTo>
                <a:close/>
                <a:moveTo>
                  <a:pt x="62198" y="22076"/>
                </a:moveTo>
                <a:cubicBezTo>
                  <a:pt x="62173" y="22076"/>
                  <a:pt x="62147" y="22078"/>
                  <a:pt x="62119" y="22080"/>
                </a:cubicBezTo>
                <a:lnTo>
                  <a:pt x="62005" y="22194"/>
                </a:lnTo>
                <a:lnTo>
                  <a:pt x="62005" y="22383"/>
                </a:lnTo>
                <a:lnTo>
                  <a:pt x="62156" y="22496"/>
                </a:lnTo>
                <a:cubicBezTo>
                  <a:pt x="62270" y="22496"/>
                  <a:pt x="62345" y="22534"/>
                  <a:pt x="62383" y="22534"/>
                </a:cubicBezTo>
                <a:lnTo>
                  <a:pt x="62572" y="22421"/>
                </a:lnTo>
                <a:cubicBezTo>
                  <a:pt x="62537" y="22281"/>
                  <a:pt x="62502" y="22076"/>
                  <a:pt x="62198" y="22076"/>
                </a:cubicBezTo>
                <a:close/>
                <a:moveTo>
                  <a:pt x="25143" y="22269"/>
                </a:moveTo>
                <a:cubicBezTo>
                  <a:pt x="24954" y="22307"/>
                  <a:pt x="24840" y="22383"/>
                  <a:pt x="24878" y="22534"/>
                </a:cubicBezTo>
                <a:lnTo>
                  <a:pt x="25029" y="22610"/>
                </a:lnTo>
                <a:lnTo>
                  <a:pt x="25105" y="22610"/>
                </a:lnTo>
                <a:cubicBezTo>
                  <a:pt x="25143" y="22610"/>
                  <a:pt x="25332" y="22610"/>
                  <a:pt x="25332" y="22458"/>
                </a:cubicBezTo>
                <a:lnTo>
                  <a:pt x="25294" y="22383"/>
                </a:lnTo>
                <a:cubicBezTo>
                  <a:pt x="25294" y="22421"/>
                  <a:pt x="25294" y="22421"/>
                  <a:pt x="25294" y="22421"/>
                </a:cubicBezTo>
                <a:lnTo>
                  <a:pt x="25143" y="22269"/>
                </a:lnTo>
                <a:close/>
                <a:moveTo>
                  <a:pt x="30562" y="22248"/>
                </a:moveTo>
                <a:cubicBezTo>
                  <a:pt x="30528" y="22248"/>
                  <a:pt x="30499" y="22257"/>
                  <a:pt x="30474" y="22269"/>
                </a:cubicBezTo>
                <a:cubicBezTo>
                  <a:pt x="30322" y="22307"/>
                  <a:pt x="30322" y="22534"/>
                  <a:pt x="30474" y="22610"/>
                </a:cubicBezTo>
                <a:cubicBezTo>
                  <a:pt x="30504" y="22610"/>
                  <a:pt x="30534" y="22616"/>
                  <a:pt x="30569" y="22616"/>
                </a:cubicBezTo>
                <a:cubicBezTo>
                  <a:pt x="30622" y="22616"/>
                  <a:pt x="30685" y="22602"/>
                  <a:pt x="30776" y="22534"/>
                </a:cubicBezTo>
                <a:lnTo>
                  <a:pt x="30814" y="22383"/>
                </a:lnTo>
                <a:cubicBezTo>
                  <a:pt x="30713" y="22282"/>
                  <a:pt x="30629" y="22248"/>
                  <a:pt x="30562" y="22248"/>
                </a:cubicBezTo>
                <a:close/>
                <a:moveTo>
                  <a:pt x="48281" y="22194"/>
                </a:moveTo>
                <a:lnTo>
                  <a:pt x="48168" y="22307"/>
                </a:lnTo>
                <a:lnTo>
                  <a:pt x="48168" y="22534"/>
                </a:lnTo>
                <a:lnTo>
                  <a:pt x="48281" y="22685"/>
                </a:lnTo>
                <a:lnTo>
                  <a:pt x="48546" y="22685"/>
                </a:lnTo>
                <a:lnTo>
                  <a:pt x="48659" y="22534"/>
                </a:lnTo>
                <a:lnTo>
                  <a:pt x="48659" y="22307"/>
                </a:lnTo>
                <a:lnTo>
                  <a:pt x="48546" y="22194"/>
                </a:lnTo>
                <a:close/>
                <a:moveTo>
                  <a:pt x="31721" y="22080"/>
                </a:moveTo>
                <a:lnTo>
                  <a:pt x="31570" y="22232"/>
                </a:lnTo>
                <a:cubicBezTo>
                  <a:pt x="31608" y="22269"/>
                  <a:pt x="31570" y="22345"/>
                  <a:pt x="31570" y="22383"/>
                </a:cubicBezTo>
                <a:cubicBezTo>
                  <a:pt x="31570" y="22421"/>
                  <a:pt x="31532" y="22458"/>
                  <a:pt x="31532" y="22496"/>
                </a:cubicBezTo>
                <a:cubicBezTo>
                  <a:pt x="31532" y="22610"/>
                  <a:pt x="31608" y="22648"/>
                  <a:pt x="31721" y="22685"/>
                </a:cubicBezTo>
                <a:lnTo>
                  <a:pt x="31721" y="22648"/>
                </a:lnTo>
                <a:cubicBezTo>
                  <a:pt x="31789" y="22716"/>
                  <a:pt x="31857" y="22729"/>
                  <a:pt x="31917" y="22729"/>
                </a:cubicBezTo>
                <a:cubicBezTo>
                  <a:pt x="31957" y="22729"/>
                  <a:pt x="31993" y="22723"/>
                  <a:pt x="32024" y="22723"/>
                </a:cubicBezTo>
                <a:lnTo>
                  <a:pt x="32099" y="22572"/>
                </a:lnTo>
                <a:cubicBezTo>
                  <a:pt x="32061" y="22534"/>
                  <a:pt x="32061" y="22458"/>
                  <a:pt x="32061" y="22421"/>
                </a:cubicBezTo>
                <a:cubicBezTo>
                  <a:pt x="32099" y="22383"/>
                  <a:pt x="32099" y="22345"/>
                  <a:pt x="32099" y="22307"/>
                </a:cubicBezTo>
                <a:cubicBezTo>
                  <a:pt x="32099" y="22307"/>
                  <a:pt x="32099" y="22194"/>
                  <a:pt x="32024" y="22156"/>
                </a:cubicBezTo>
                <a:cubicBezTo>
                  <a:pt x="31910" y="22080"/>
                  <a:pt x="31797" y="22080"/>
                  <a:pt x="31721" y="22080"/>
                </a:cubicBezTo>
                <a:close/>
                <a:moveTo>
                  <a:pt x="47185" y="22232"/>
                </a:moveTo>
                <a:lnTo>
                  <a:pt x="47109" y="22269"/>
                </a:lnTo>
                <a:cubicBezTo>
                  <a:pt x="46996" y="22383"/>
                  <a:pt x="46996" y="22458"/>
                  <a:pt x="46996" y="22610"/>
                </a:cubicBezTo>
                <a:lnTo>
                  <a:pt x="47109" y="22723"/>
                </a:lnTo>
                <a:cubicBezTo>
                  <a:pt x="47142" y="22734"/>
                  <a:pt x="47172" y="22739"/>
                  <a:pt x="47200" y="22739"/>
                </a:cubicBezTo>
                <a:cubicBezTo>
                  <a:pt x="47267" y="22739"/>
                  <a:pt x="47320" y="22712"/>
                  <a:pt x="47374" y="22685"/>
                </a:cubicBezTo>
                <a:cubicBezTo>
                  <a:pt x="47411" y="22648"/>
                  <a:pt x="47487" y="22572"/>
                  <a:pt x="47487" y="22496"/>
                </a:cubicBezTo>
                <a:cubicBezTo>
                  <a:pt x="47487" y="22421"/>
                  <a:pt x="47411" y="22345"/>
                  <a:pt x="47374" y="22269"/>
                </a:cubicBezTo>
                <a:cubicBezTo>
                  <a:pt x="47298" y="22232"/>
                  <a:pt x="47260" y="22232"/>
                  <a:pt x="47185" y="22232"/>
                </a:cubicBezTo>
                <a:close/>
                <a:moveTo>
                  <a:pt x="11864" y="22377"/>
                </a:moveTo>
                <a:cubicBezTo>
                  <a:pt x="11802" y="22377"/>
                  <a:pt x="11743" y="22399"/>
                  <a:pt x="11721" y="22421"/>
                </a:cubicBezTo>
                <a:cubicBezTo>
                  <a:pt x="11608" y="22458"/>
                  <a:pt x="11570" y="22534"/>
                  <a:pt x="11570" y="22572"/>
                </a:cubicBezTo>
                <a:lnTo>
                  <a:pt x="11570" y="22648"/>
                </a:lnTo>
                <a:lnTo>
                  <a:pt x="11721" y="22723"/>
                </a:lnTo>
                <a:cubicBezTo>
                  <a:pt x="11721" y="22761"/>
                  <a:pt x="11797" y="22799"/>
                  <a:pt x="11872" y="22837"/>
                </a:cubicBezTo>
                <a:lnTo>
                  <a:pt x="12023" y="22723"/>
                </a:lnTo>
                <a:lnTo>
                  <a:pt x="12023" y="22685"/>
                </a:lnTo>
                <a:lnTo>
                  <a:pt x="12099" y="22648"/>
                </a:lnTo>
                <a:cubicBezTo>
                  <a:pt x="12099" y="22610"/>
                  <a:pt x="12099" y="22572"/>
                  <a:pt x="12099" y="22572"/>
                </a:cubicBezTo>
                <a:cubicBezTo>
                  <a:pt x="12099" y="22496"/>
                  <a:pt x="12061" y="22421"/>
                  <a:pt x="11986" y="22421"/>
                </a:cubicBezTo>
                <a:cubicBezTo>
                  <a:pt x="11954" y="22389"/>
                  <a:pt x="11908" y="22377"/>
                  <a:pt x="11864" y="22377"/>
                </a:cubicBezTo>
                <a:close/>
                <a:moveTo>
                  <a:pt x="66315" y="22534"/>
                </a:moveTo>
                <a:cubicBezTo>
                  <a:pt x="66126" y="22534"/>
                  <a:pt x="66013" y="22610"/>
                  <a:pt x="66051" y="22799"/>
                </a:cubicBezTo>
                <a:lnTo>
                  <a:pt x="66202" y="22874"/>
                </a:lnTo>
                <a:lnTo>
                  <a:pt x="66315" y="22874"/>
                </a:lnTo>
                <a:lnTo>
                  <a:pt x="66429" y="22761"/>
                </a:lnTo>
                <a:cubicBezTo>
                  <a:pt x="66466" y="22761"/>
                  <a:pt x="66504" y="22723"/>
                  <a:pt x="66504" y="22685"/>
                </a:cubicBezTo>
                <a:lnTo>
                  <a:pt x="66315" y="22534"/>
                </a:lnTo>
                <a:close/>
                <a:moveTo>
                  <a:pt x="66655" y="22421"/>
                </a:moveTo>
                <a:lnTo>
                  <a:pt x="66542" y="22534"/>
                </a:lnTo>
                <a:lnTo>
                  <a:pt x="66542" y="22572"/>
                </a:lnTo>
                <a:cubicBezTo>
                  <a:pt x="66542" y="22685"/>
                  <a:pt x="66580" y="22761"/>
                  <a:pt x="66618" y="22837"/>
                </a:cubicBezTo>
                <a:lnTo>
                  <a:pt x="66731" y="22874"/>
                </a:lnTo>
                <a:cubicBezTo>
                  <a:pt x="66845" y="22874"/>
                  <a:pt x="66920" y="22837"/>
                  <a:pt x="66996" y="22799"/>
                </a:cubicBezTo>
                <a:lnTo>
                  <a:pt x="67034" y="22723"/>
                </a:lnTo>
                <a:cubicBezTo>
                  <a:pt x="67034" y="22723"/>
                  <a:pt x="67034" y="22685"/>
                  <a:pt x="67034" y="22685"/>
                </a:cubicBezTo>
                <a:cubicBezTo>
                  <a:pt x="67034" y="22572"/>
                  <a:pt x="66996" y="22534"/>
                  <a:pt x="66958" y="22496"/>
                </a:cubicBezTo>
                <a:cubicBezTo>
                  <a:pt x="66882" y="22458"/>
                  <a:pt x="66807" y="22421"/>
                  <a:pt x="66655" y="22421"/>
                </a:cubicBezTo>
                <a:close/>
                <a:moveTo>
                  <a:pt x="87463" y="22320"/>
                </a:moveTo>
                <a:cubicBezTo>
                  <a:pt x="87400" y="22320"/>
                  <a:pt x="87343" y="22339"/>
                  <a:pt x="87298" y="22383"/>
                </a:cubicBezTo>
                <a:cubicBezTo>
                  <a:pt x="87223" y="22458"/>
                  <a:pt x="87185" y="22572"/>
                  <a:pt x="87185" y="22648"/>
                </a:cubicBezTo>
                <a:cubicBezTo>
                  <a:pt x="87185" y="22685"/>
                  <a:pt x="87185" y="22723"/>
                  <a:pt x="87185" y="22761"/>
                </a:cubicBezTo>
                <a:lnTo>
                  <a:pt x="87336" y="22874"/>
                </a:lnTo>
                <a:cubicBezTo>
                  <a:pt x="87639" y="22874"/>
                  <a:pt x="87677" y="22761"/>
                  <a:pt x="87677" y="22610"/>
                </a:cubicBezTo>
                <a:cubicBezTo>
                  <a:pt x="87677" y="22572"/>
                  <a:pt x="87677" y="22534"/>
                  <a:pt x="87714" y="22496"/>
                </a:cubicBezTo>
                <a:lnTo>
                  <a:pt x="87601" y="22345"/>
                </a:lnTo>
                <a:cubicBezTo>
                  <a:pt x="87554" y="22329"/>
                  <a:pt x="87507" y="22320"/>
                  <a:pt x="87463" y="22320"/>
                </a:cubicBezTo>
                <a:close/>
                <a:moveTo>
                  <a:pt x="79510" y="22534"/>
                </a:moveTo>
                <a:lnTo>
                  <a:pt x="79359" y="22648"/>
                </a:lnTo>
                <a:lnTo>
                  <a:pt x="79359" y="22799"/>
                </a:lnTo>
                <a:lnTo>
                  <a:pt x="79510" y="22912"/>
                </a:lnTo>
                <a:lnTo>
                  <a:pt x="79699" y="22912"/>
                </a:lnTo>
                <a:lnTo>
                  <a:pt x="79813" y="22799"/>
                </a:lnTo>
                <a:lnTo>
                  <a:pt x="79813" y="22648"/>
                </a:lnTo>
                <a:lnTo>
                  <a:pt x="79699" y="22534"/>
                </a:lnTo>
                <a:close/>
                <a:moveTo>
                  <a:pt x="487" y="22581"/>
                </a:moveTo>
                <a:cubicBezTo>
                  <a:pt x="454" y="22581"/>
                  <a:pt x="417" y="22591"/>
                  <a:pt x="379" y="22610"/>
                </a:cubicBezTo>
                <a:cubicBezTo>
                  <a:pt x="303" y="22648"/>
                  <a:pt x="265" y="22723"/>
                  <a:pt x="265" y="22799"/>
                </a:cubicBezTo>
                <a:cubicBezTo>
                  <a:pt x="265" y="22874"/>
                  <a:pt x="303" y="22950"/>
                  <a:pt x="417" y="22988"/>
                </a:cubicBezTo>
                <a:cubicBezTo>
                  <a:pt x="454" y="22988"/>
                  <a:pt x="530" y="22988"/>
                  <a:pt x="606" y="22950"/>
                </a:cubicBezTo>
                <a:cubicBezTo>
                  <a:pt x="643" y="22912"/>
                  <a:pt x="681" y="22837"/>
                  <a:pt x="681" y="22799"/>
                </a:cubicBezTo>
                <a:cubicBezTo>
                  <a:pt x="681" y="22723"/>
                  <a:pt x="643" y="22648"/>
                  <a:pt x="568" y="22610"/>
                </a:cubicBezTo>
                <a:cubicBezTo>
                  <a:pt x="549" y="22591"/>
                  <a:pt x="520" y="22581"/>
                  <a:pt x="487" y="22581"/>
                </a:cubicBezTo>
                <a:close/>
                <a:moveTo>
                  <a:pt x="21415" y="22593"/>
                </a:moveTo>
                <a:cubicBezTo>
                  <a:pt x="21391" y="22593"/>
                  <a:pt x="21362" y="22597"/>
                  <a:pt x="21324" y="22610"/>
                </a:cubicBezTo>
                <a:lnTo>
                  <a:pt x="21211" y="22723"/>
                </a:lnTo>
                <a:lnTo>
                  <a:pt x="21211" y="22799"/>
                </a:lnTo>
                <a:lnTo>
                  <a:pt x="21324" y="22912"/>
                </a:lnTo>
                <a:cubicBezTo>
                  <a:pt x="21362" y="22950"/>
                  <a:pt x="21400" y="22950"/>
                  <a:pt x="21438" y="22988"/>
                </a:cubicBezTo>
                <a:lnTo>
                  <a:pt x="21627" y="22837"/>
                </a:lnTo>
                <a:cubicBezTo>
                  <a:pt x="21589" y="22761"/>
                  <a:pt x="21589" y="22685"/>
                  <a:pt x="21513" y="22610"/>
                </a:cubicBezTo>
                <a:cubicBezTo>
                  <a:pt x="21488" y="22610"/>
                  <a:pt x="21463" y="22593"/>
                  <a:pt x="21415" y="22593"/>
                </a:cubicBezTo>
                <a:close/>
                <a:moveTo>
                  <a:pt x="3403" y="22648"/>
                </a:moveTo>
                <a:cubicBezTo>
                  <a:pt x="3290" y="22648"/>
                  <a:pt x="3214" y="22648"/>
                  <a:pt x="3176" y="22685"/>
                </a:cubicBezTo>
                <a:cubicBezTo>
                  <a:pt x="3139" y="22723"/>
                  <a:pt x="3063" y="22799"/>
                  <a:pt x="3063" y="22874"/>
                </a:cubicBezTo>
                <a:lnTo>
                  <a:pt x="3063" y="22912"/>
                </a:lnTo>
                <a:lnTo>
                  <a:pt x="3214" y="23026"/>
                </a:lnTo>
                <a:cubicBezTo>
                  <a:pt x="3290" y="23026"/>
                  <a:pt x="3403" y="23026"/>
                  <a:pt x="3441" y="22988"/>
                </a:cubicBezTo>
                <a:cubicBezTo>
                  <a:pt x="3479" y="22950"/>
                  <a:pt x="3517" y="22874"/>
                  <a:pt x="3517" y="22799"/>
                </a:cubicBezTo>
                <a:lnTo>
                  <a:pt x="3517" y="22761"/>
                </a:lnTo>
                <a:lnTo>
                  <a:pt x="3403" y="22648"/>
                </a:lnTo>
                <a:close/>
                <a:moveTo>
                  <a:pt x="48432" y="22685"/>
                </a:moveTo>
                <a:cubicBezTo>
                  <a:pt x="48205" y="22685"/>
                  <a:pt x="48130" y="22799"/>
                  <a:pt x="48168" y="22950"/>
                </a:cubicBezTo>
                <a:lnTo>
                  <a:pt x="48281" y="23026"/>
                </a:lnTo>
                <a:lnTo>
                  <a:pt x="48394" y="23026"/>
                </a:lnTo>
                <a:lnTo>
                  <a:pt x="48546" y="22912"/>
                </a:lnTo>
                <a:cubicBezTo>
                  <a:pt x="48546" y="22912"/>
                  <a:pt x="48583" y="22874"/>
                  <a:pt x="48583" y="22837"/>
                </a:cubicBezTo>
                <a:lnTo>
                  <a:pt x="48432" y="22685"/>
                </a:lnTo>
                <a:close/>
                <a:moveTo>
                  <a:pt x="71911" y="22648"/>
                </a:moveTo>
                <a:lnTo>
                  <a:pt x="71759" y="22761"/>
                </a:lnTo>
                <a:lnTo>
                  <a:pt x="71759" y="22912"/>
                </a:lnTo>
                <a:lnTo>
                  <a:pt x="71873" y="23026"/>
                </a:lnTo>
                <a:cubicBezTo>
                  <a:pt x="71916" y="23038"/>
                  <a:pt x="71955" y="23043"/>
                  <a:pt x="71989" y="23043"/>
                </a:cubicBezTo>
                <a:cubicBezTo>
                  <a:pt x="72161" y="23043"/>
                  <a:pt x="72219" y="22906"/>
                  <a:pt x="72251" y="22874"/>
                </a:cubicBezTo>
                <a:cubicBezTo>
                  <a:pt x="72251" y="22837"/>
                  <a:pt x="72251" y="22837"/>
                  <a:pt x="72251" y="22837"/>
                </a:cubicBezTo>
                <a:lnTo>
                  <a:pt x="72138" y="22648"/>
                </a:lnTo>
                <a:close/>
                <a:moveTo>
                  <a:pt x="54784" y="22345"/>
                </a:moveTo>
                <a:cubicBezTo>
                  <a:pt x="54595" y="22345"/>
                  <a:pt x="54481" y="22421"/>
                  <a:pt x="54481" y="22534"/>
                </a:cubicBezTo>
                <a:lnTo>
                  <a:pt x="54519" y="22648"/>
                </a:lnTo>
                <a:cubicBezTo>
                  <a:pt x="54557" y="22685"/>
                  <a:pt x="54633" y="22685"/>
                  <a:pt x="54670" y="22685"/>
                </a:cubicBezTo>
                <a:lnTo>
                  <a:pt x="54633" y="22723"/>
                </a:lnTo>
                <a:cubicBezTo>
                  <a:pt x="54595" y="22723"/>
                  <a:pt x="54595" y="22761"/>
                  <a:pt x="54557" y="22761"/>
                </a:cubicBezTo>
                <a:cubicBezTo>
                  <a:pt x="54519" y="22799"/>
                  <a:pt x="54406" y="22837"/>
                  <a:pt x="54406" y="22912"/>
                </a:cubicBezTo>
                <a:cubicBezTo>
                  <a:pt x="54406" y="23026"/>
                  <a:pt x="54519" y="23063"/>
                  <a:pt x="54557" y="23063"/>
                </a:cubicBezTo>
                <a:lnTo>
                  <a:pt x="54595" y="23063"/>
                </a:lnTo>
                <a:lnTo>
                  <a:pt x="54633" y="23139"/>
                </a:lnTo>
                <a:lnTo>
                  <a:pt x="54746" y="23139"/>
                </a:lnTo>
                <a:cubicBezTo>
                  <a:pt x="54935" y="23101"/>
                  <a:pt x="54935" y="23026"/>
                  <a:pt x="54935" y="22988"/>
                </a:cubicBezTo>
                <a:lnTo>
                  <a:pt x="54935" y="22950"/>
                </a:lnTo>
                <a:lnTo>
                  <a:pt x="54859" y="22874"/>
                </a:lnTo>
                <a:cubicBezTo>
                  <a:pt x="54935" y="22837"/>
                  <a:pt x="54935" y="22723"/>
                  <a:pt x="54859" y="22685"/>
                </a:cubicBezTo>
                <a:lnTo>
                  <a:pt x="55049" y="22648"/>
                </a:lnTo>
                <a:cubicBezTo>
                  <a:pt x="55049" y="22610"/>
                  <a:pt x="55049" y="22572"/>
                  <a:pt x="55049" y="22572"/>
                </a:cubicBezTo>
                <a:cubicBezTo>
                  <a:pt x="55049" y="22421"/>
                  <a:pt x="54935" y="22345"/>
                  <a:pt x="54784" y="22345"/>
                </a:cubicBezTo>
                <a:close/>
                <a:moveTo>
                  <a:pt x="17468" y="22799"/>
                </a:moveTo>
                <a:lnTo>
                  <a:pt x="17317" y="22950"/>
                </a:lnTo>
                <a:cubicBezTo>
                  <a:pt x="17317" y="23026"/>
                  <a:pt x="17279" y="23026"/>
                  <a:pt x="17279" y="23026"/>
                </a:cubicBezTo>
                <a:lnTo>
                  <a:pt x="17279" y="23215"/>
                </a:lnTo>
                <a:cubicBezTo>
                  <a:pt x="17317" y="23252"/>
                  <a:pt x="17392" y="23252"/>
                  <a:pt x="17468" y="23252"/>
                </a:cubicBezTo>
                <a:cubicBezTo>
                  <a:pt x="17581" y="23252"/>
                  <a:pt x="17695" y="23215"/>
                  <a:pt x="17770" y="23139"/>
                </a:cubicBezTo>
                <a:lnTo>
                  <a:pt x="17770" y="22988"/>
                </a:lnTo>
                <a:cubicBezTo>
                  <a:pt x="17732" y="22950"/>
                  <a:pt x="17732" y="22950"/>
                  <a:pt x="17695" y="22912"/>
                </a:cubicBezTo>
                <a:cubicBezTo>
                  <a:pt x="17657" y="22874"/>
                  <a:pt x="17581" y="22799"/>
                  <a:pt x="17468" y="22799"/>
                </a:cubicBezTo>
                <a:close/>
                <a:moveTo>
                  <a:pt x="75238" y="22799"/>
                </a:moveTo>
                <a:lnTo>
                  <a:pt x="75087" y="22912"/>
                </a:lnTo>
                <a:cubicBezTo>
                  <a:pt x="75087" y="22950"/>
                  <a:pt x="75087" y="22950"/>
                  <a:pt x="75087" y="22950"/>
                </a:cubicBezTo>
                <a:lnTo>
                  <a:pt x="75238" y="22950"/>
                </a:lnTo>
                <a:lnTo>
                  <a:pt x="75087" y="22988"/>
                </a:lnTo>
                <a:cubicBezTo>
                  <a:pt x="75087" y="23063"/>
                  <a:pt x="75087" y="23215"/>
                  <a:pt x="75238" y="23252"/>
                </a:cubicBezTo>
                <a:lnTo>
                  <a:pt x="75427" y="23139"/>
                </a:lnTo>
                <a:cubicBezTo>
                  <a:pt x="75465" y="23101"/>
                  <a:pt x="75540" y="23063"/>
                  <a:pt x="75540" y="22950"/>
                </a:cubicBezTo>
                <a:cubicBezTo>
                  <a:pt x="75540" y="22950"/>
                  <a:pt x="75540" y="22912"/>
                  <a:pt x="75540" y="22874"/>
                </a:cubicBezTo>
                <a:lnTo>
                  <a:pt x="75389" y="22799"/>
                </a:lnTo>
                <a:close/>
                <a:moveTo>
                  <a:pt x="65748" y="22950"/>
                </a:moveTo>
                <a:lnTo>
                  <a:pt x="65559" y="23063"/>
                </a:lnTo>
                <a:cubicBezTo>
                  <a:pt x="65559" y="23026"/>
                  <a:pt x="65597" y="23026"/>
                  <a:pt x="65559" y="23026"/>
                </a:cubicBezTo>
                <a:cubicBezTo>
                  <a:pt x="65521" y="23026"/>
                  <a:pt x="65370" y="23063"/>
                  <a:pt x="65370" y="23215"/>
                </a:cubicBezTo>
                <a:lnTo>
                  <a:pt x="65408" y="23290"/>
                </a:lnTo>
                <a:cubicBezTo>
                  <a:pt x="65483" y="23366"/>
                  <a:pt x="65559" y="23404"/>
                  <a:pt x="65672" y="23404"/>
                </a:cubicBezTo>
                <a:cubicBezTo>
                  <a:pt x="65824" y="23366"/>
                  <a:pt x="65899" y="23252"/>
                  <a:pt x="65899" y="23139"/>
                </a:cubicBezTo>
                <a:cubicBezTo>
                  <a:pt x="65899" y="23063"/>
                  <a:pt x="65862" y="22988"/>
                  <a:pt x="65748" y="22950"/>
                </a:cubicBezTo>
                <a:close/>
                <a:moveTo>
                  <a:pt x="61325" y="22799"/>
                </a:moveTo>
                <a:lnTo>
                  <a:pt x="61211" y="22837"/>
                </a:lnTo>
                <a:cubicBezTo>
                  <a:pt x="61136" y="22874"/>
                  <a:pt x="60984" y="22988"/>
                  <a:pt x="60984" y="23139"/>
                </a:cubicBezTo>
                <a:cubicBezTo>
                  <a:pt x="60984" y="23215"/>
                  <a:pt x="61022" y="23252"/>
                  <a:pt x="61060" y="23328"/>
                </a:cubicBezTo>
                <a:lnTo>
                  <a:pt x="61136" y="23404"/>
                </a:lnTo>
                <a:cubicBezTo>
                  <a:pt x="61170" y="23411"/>
                  <a:pt x="61201" y="23414"/>
                  <a:pt x="61229" y="23414"/>
                </a:cubicBezTo>
                <a:cubicBezTo>
                  <a:pt x="61352" y="23414"/>
                  <a:pt x="61414" y="23352"/>
                  <a:pt x="61476" y="23290"/>
                </a:cubicBezTo>
                <a:cubicBezTo>
                  <a:pt x="61589" y="23290"/>
                  <a:pt x="61665" y="23215"/>
                  <a:pt x="61665" y="23139"/>
                </a:cubicBezTo>
                <a:lnTo>
                  <a:pt x="61589" y="23026"/>
                </a:lnTo>
                <a:cubicBezTo>
                  <a:pt x="61589" y="23026"/>
                  <a:pt x="61589" y="22988"/>
                  <a:pt x="61551" y="22950"/>
                </a:cubicBezTo>
                <a:cubicBezTo>
                  <a:pt x="61551" y="22912"/>
                  <a:pt x="61476" y="22799"/>
                  <a:pt x="61325" y="22799"/>
                </a:cubicBezTo>
                <a:close/>
                <a:moveTo>
                  <a:pt x="37558" y="23048"/>
                </a:moveTo>
                <a:cubicBezTo>
                  <a:pt x="37531" y="23048"/>
                  <a:pt x="37501" y="23052"/>
                  <a:pt x="37468" y="23063"/>
                </a:cubicBezTo>
                <a:lnTo>
                  <a:pt x="37355" y="23177"/>
                </a:lnTo>
                <a:lnTo>
                  <a:pt x="37355" y="23328"/>
                </a:lnTo>
                <a:lnTo>
                  <a:pt x="37506" y="23441"/>
                </a:lnTo>
                <a:lnTo>
                  <a:pt x="37695" y="23441"/>
                </a:lnTo>
                <a:lnTo>
                  <a:pt x="37808" y="23328"/>
                </a:lnTo>
                <a:lnTo>
                  <a:pt x="37808" y="23215"/>
                </a:lnTo>
                <a:lnTo>
                  <a:pt x="37695" y="23101"/>
                </a:lnTo>
                <a:cubicBezTo>
                  <a:pt x="37668" y="23074"/>
                  <a:pt x="37622" y="23048"/>
                  <a:pt x="37558" y="23048"/>
                </a:cubicBezTo>
                <a:close/>
                <a:moveTo>
                  <a:pt x="73839" y="22988"/>
                </a:moveTo>
                <a:lnTo>
                  <a:pt x="73688" y="23101"/>
                </a:lnTo>
                <a:cubicBezTo>
                  <a:pt x="73688" y="23252"/>
                  <a:pt x="73725" y="23328"/>
                  <a:pt x="73801" y="23404"/>
                </a:cubicBezTo>
                <a:cubicBezTo>
                  <a:pt x="73839" y="23441"/>
                  <a:pt x="73952" y="23441"/>
                  <a:pt x="74028" y="23441"/>
                </a:cubicBezTo>
                <a:lnTo>
                  <a:pt x="74141" y="23328"/>
                </a:lnTo>
                <a:cubicBezTo>
                  <a:pt x="74141" y="23328"/>
                  <a:pt x="74179" y="23290"/>
                  <a:pt x="74179" y="23290"/>
                </a:cubicBezTo>
                <a:cubicBezTo>
                  <a:pt x="74179" y="23177"/>
                  <a:pt x="74141" y="23101"/>
                  <a:pt x="74066" y="23063"/>
                </a:cubicBezTo>
                <a:cubicBezTo>
                  <a:pt x="73990" y="23026"/>
                  <a:pt x="73915" y="22988"/>
                  <a:pt x="73839" y="22988"/>
                </a:cubicBezTo>
                <a:close/>
                <a:moveTo>
                  <a:pt x="74406" y="23215"/>
                </a:moveTo>
                <a:cubicBezTo>
                  <a:pt x="74255" y="23215"/>
                  <a:pt x="74179" y="23290"/>
                  <a:pt x="74179" y="23404"/>
                </a:cubicBezTo>
                <a:lnTo>
                  <a:pt x="74330" y="23404"/>
                </a:lnTo>
                <a:cubicBezTo>
                  <a:pt x="74330" y="23404"/>
                  <a:pt x="74293" y="23404"/>
                  <a:pt x="74330" y="23441"/>
                </a:cubicBezTo>
                <a:lnTo>
                  <a:pt x="74519" y="23441"/>
                </a:lnTo>
                <a:cubicBezTo>
                  <a:pt x="74519" y="23404"/>
                  <a:pt x="74519" y="23404"/>
                  <a:pt x="74482" y="23404"/>
                </a:cubicBezTo>
                <a:lnTo>
                  <a:pt x="74671" y="23404"/>
                </a:lnTo>
                <a:cubicBezTo>
                  <a:pt x="74671" y="23328"/>
                  <a:pt x="74633" y="23290"/>
                  <a:pt x="74595" y="23252"/>
                </a:cubicBezTo>
                <a:cubicBezTo>
                  <a:pt x="74557" y="23215"/>
                  <a:pt x="74482" y="23215"/>
                  <a:pt x="74406" y="23215"/>
                </a:cubicBezTo>
                <a:close/>
                <a:moveTo>
                  <a:pt x="42397" y="23048"/>
                </a:moveTo>
                <a:cubicBezTo>
                  <a:pt x="42371" y="23048"/>
                  <a:pt x="42341" y="23052"/>
                  <a:pt x="42307" y="23063"/>
                </a:cubicBezTo>
                <a:lnTo>
                  <a:pt x="42194" y="23177"/>
                </a:lnTo>
                <a:cubicBezTo>
                  <a:pt x="42194" y="23215"/>
                  <a:pt x="42156" y="23215"/>
                  <a:pt x="42156" y="23252"/>
                </a:cubicBezTo>
                <a:lnTo>
                  <a:pt x="42270" y="23441"/>
                </a:lnTo>
                <a:cubicBezTo>
                  <a:pt x="42307" y="23441"/>
                  <a:pt x="42307" y="23441"/>
                  <a:pt x="42383" y="23479"/>
                </a:cubicBezTo>
                <a:lnTo>
                  <a:pt x="42534" y="23479"/>
                </a:lnTo>
                <a:cubicBezTo>
                  <a:pt x="42610" y="23404"/>
                  <a:pt x="42648" y="23328"/>
                  <a:pt x="42648" y="23290"/>
                </a:cubicBezTo>
                <a:cubicBezTo>
                  <a:pt x="42648" y="23215"/>
                  <a:pt x="42610" y="23139"/>
                  <a:pt x="42534" y="23101"/>
                </a:cubicBezTo>
                <a:cubicBezTo>
                  <a:pt x="42507" y="23074"/>
                  <a:pt x="42462" y="23048"/>
                  <a:pt x="42397" y="23048"/>
                </a:cubicBezTo>
                <a:close/>
                <a:moveTo>
                  <a:pt x="7978" y="23215"/>
                </a:moveTo>
                <a:cubicBezTo>
                  <a:pt x="7827" y="23215"/>
                  <a:pt x="7638" y="23328"/>
                  <a:pt x="7638" y="23479"/>
                </a:cubicBezTo>
                <a:lnTo>
                  <a:pt x="7789" y="23479"/>
                </a:lnTo>
                <a:cubicBezTo>
                  <a:pt x="7821" y="23511"/>
                  <a:pt x="7844" y="23522"/>
                  <a:pt x="7865" y="23522"/>
                </a:cubicBezTo>
                <a:cubicBezTo>
                  <a:pt x="7909" y="23522"/>
                  <a:pt x="7943" y="23473"/>
                  <a:pt x="8033" y="23473"/>
                </a:cubicBezTo>
                <a:cubicBezTo>
                  <a:pt x="8050" y="23473"/>
                  <a:pt x="8069" y="23475"/>
                  <a:pt x="8091" y="23479"/>
                </a:cubicBezTo>
                <a:cubicBezTo>
                  <a:pt x="8091" y="23479"/>
                  <a:pt x="8091" y="23479"/>
                  <a:pt x="8091" y="23441"/>
                </a:cubicBezTo>
                <a:lnTo>
                  <a:pt x="8243" y="23441"/>
                </a:lnTo>
                <a:cubicBezTo>
                  <a:pt x="8243" y="23366"/>
                  <a:pt x="8205" y="23328"/>
                  <a:pt x="8167" y="23290"/>
                </a:cubicBezTo>
                <a:cubicBezTo>
                  <a:pt x="8129" y="23252"/>
                  <a:pt x="8054" y="23215"/>
                  <a:pt x="7978" y="23215"/>
                </a:cubicBezTo>
                <a:close/>
                <a:moveTo>
                  <a:pt x="46239" y="22837"/>
                </a:moveTo>
                <a:cubicBezTo>
                  <a:pt x="46126" y="22837"/>
                  <a:pt x="46013" y="22912"/>
                  <a:pt x="45975" y="23063"/>
                </a:cubicBezTo>
                <a:lnTo>
                  <a:pt x="46088" y="23177"/>
                </a:lnTo>
                <a:cubicBezTo>
                  <a:pt x="46050" y="23252"/>
                  <a:pt x="46013" y="23328"/>
                  <a:pt x="46050" y="23441"/>
                </a:cubicBezTo>
                <a:lnTo>
                  <a:pt x="46164" y="23555"/>
                </a:lnTo>
                <a:lnTo>
                  <a:pt x="46315" y="23555"/>
                </a:lnTo>
                <a:cubicBezTo>
                  <a:pt x="46428" y="23517"/>
                  <a:pt x="46504" y="23479"/>
                  <a:pt x="46504" y="23366"/>
                </a:cubicBezTo>
                <a:cubicBezTo>
                  <a:pt x="46504" y="23290"/>
                  <a:pt x="46428" y="23177"/>
                  <a:pt x="46391" y="23139"/>
                </a:cubicBezTo>
                <a:lnTo>
                  <a:pt x="46428" y="23026"/>
                </a:lnTo>
                <a:cubicBezTo>
                  <a:pt x="46428" y="22950"/>
                  <a:pt x="46353" y="22874"/>
                  <a:pt x="46239" y="22837"/>
                </a:cubicBezTo>
                <a:close/>
                <a:moveTo>
                  <a:pt x="64274" y="23101"/>
                </a:moveTo>
                <a:cubicBezTo>
                  <a:pt x="63971" y="23101"/>
                  <a:pt x="63933" y="23290"/>
                  <a:pt x="63933" y="23404"/>
                </a:cubicBezTo>
                <a:cubicBezTo>
                  <a:pt x="63896" y="23441"/>
                  <a:pt x="63896" y="23479"/>
                  <a:pt x="63896" y="23479"/>
                </a:cubicBezTo>
                <a:lnTo>
                  <a:pt x="64009" y="23668"/>
                </a:lnTo>
                <a:cubicBezTo>
                  <a:pt x="64349" y="23631"/>
                  <a:pt x="64387" y="23328"/>
                  <a:pt x="64387" y="23215"/>
                </a:cubicBezTo>
                <a:lnTo>
                  <a:pt x="64274" y="23101"/>
                </a:lnTo>
                <a:close/>
                <a:moveTo>
                  <a:pt x="80011" y="23462"/>
                </a:moveTo>
                <a:cubicBezTo>
                  <a:pt x="79993" y="23462"/>
                  <a:pt x="79976" y="23467"/>
                  <a:pt x="79964" y="23479"/>
                </a:cubicBezTo>
                <a:cubicBezTo>
                  <a:pt x="79888" y="23479"/>
                  <a:pt x="79850" y="23555"/>
                  <a:pt x="79850" y="23631"/>
                </a:cubicBezTo>
                <a:lnTo>
                  <a:pt x="79964" y="23744"/>
                </a:lnTo>
                <a:cubicBezTo>
                  <a:pt x="79996" y="23776"/>
                  <a:pt x="80057" y="23865"/>
                  <a:pt x="80193" y="23865"/>
                </a:cubicBezTo>
                <a:cubicBezTo>
                  <a:pt x="80216" y="23865"/>
                  <a:pt x="80240" y="23863"/>
                  <a:pt x="80266" y="23857"/>
                </a:cubicBezTo>
                <a:lnTo>
                  <a:pt x="80380" y="23744"/>
                </a:lnTo>
                <a:lnTo>
                  <a:pt x="80380" y="23631"/>
                </a:lnTo>
                <a:cubicBezTo>
                  <a:pt x="80342" y="23593"/>
                  <a:pt x="80342" y="23517"/>
                  <a:pt x="80304" y="23479"/>
                </a:cubicBezTo>
                <a:cubicBezTo>
                  <a:pt x="80279" y="23479"/>
                  <a:pt x="80254" y="23462"/>
                  <a:pt x="80217" y="23462"/>
                </a:cubicBezTo>
                <a:cubicBezTo>
                  <a:pt x="80199" y="23462"/>
                  <a:pt x="80178" y="23467"/>
                  <a:pt x="80153" y="23479"/>
                </a:cubicBezTo>
                <a:lnTo>
                  <a:pt x="80115" y="23479"/>
                </a:lnTo>
                <a:cubicBezTo>
                  <a:pt x="80090" y="23479"/>
                  <a:pt x="80048" y="23462"/>
                  <a:pt x="80011" y="23462"/>
                </a:cubicBezTo>
                <a:close/>
                <a:moveTo>
                  <a:pt x="41627" y="23441"/>
                </a:moveTo>
                <a:lnTo>
                  <a:pt x="41438" y="23479"/>
                </a:lnTo>
                <a:cubicBezTo>
                  <a:pt x="41287" y="23706"/>
                  <a:pt x="41438" y="23971"/>
                  <a:pt x="41740" y="24009"/>
                </a:cubicBezTo>
                <a:lnTo>
                  <a:pt x="41929" y="23895"/>
                </a:lnTo>
                <a:lnTo>
                  <a:pt x="41929" y="23593"/>
                </a:lnTo>
                <a:lnTo>
                  <a:pt x="41778" y="23479"/>
                </a:lnTo>
                <a:cubicBezTo>
                  <a:pt x="41702" y="23479"/>
                  <a:pt x="41665" y="23479"/>
                  <a:pt x="41627" y="23441"/>
                </a:cubicBezTo>
                <a:close/>
                <a:moveTo>
                  <a:pt x="85695" y="23728"/>
                </a:moveTo>
                <a:cubicBezTo>
                  <a:pt x="85628" y="23728"/>
                  <a:pt x="85575" y="23755"/>
                  <a:pt x="85521" y="23782"/>
                </a:cubicBezTo>
                <a:cubicBezTo>
                  <a:pt x="85484" y="23820"/>
                  <a:pt x="85446" y="23857"/>
                  <a:pt x="85446" y="23971"/>
                </a:cubicBezTo>
                <a:lnTo>
                  <a:pt x="85446" y="24009"/>
                </a:lnTo>
                <a:lnTo>
                  <a:pt x="85559" y="24122"/>
                </a:lnTo>
                <a:cubicBezTo>
                  <a:pt x="85673" y="24122"/>
                  <a:pt x="85748" y="24084"/>
                  <a:pt x="85824" y="24046"/>
                </a:cubicBezTo>
                <a:cubicBezTo>
                  <a:pt x="85862" y="24009"/>
                  <a:pt x="85900" y="23933"/>
                  <a:pt x="85900" y="23857"/>
                </a:cubicBezTo>
                <a:lnTo>
                  <a:pt x="85900" y="23820"/>
                </a:lnTo>
                <a:lnTo>
                  <a:pt x="85786" y="23744"/>
                </a:lnTo>
                <a:cubicBezTo>
                  <a:pt x="85753" y="23733"/>
                  <a:pt x="85723" y="23728"/>
                  <a:pt x="85695" y="23728"/>
                </a:cubicBezTo>
                <a:close/>
                <a:moveTo>
                  <a:pt x="14956" y="23570"/>
                </a:moveTo>
                <a:cubicBezTo>
                  <a:pt x="14839" y="23570"/>
                  <a:pt x="14728" y="23596"/>
                  <a:pt x="14632" y="23668"/>
                </a:cubicBezTo>
                <a:lnTo>
                  <a:pt x="14670" y="23857"/>
                </a:lnTo>
                <a:cubicBezTo>
                  <a:pt x="14708" y="23857"/>
                  <a:pt x="14783" y="23933"/>
                  <a:pt x="14821" y="23971"/>
                </a:cubicBezTo>
                <a:cubicBezTo>
                  <a:pt x="14910" y="24060"/>
                  <a:pt x="15045" y="24195"/>
                  <a:pt x="15209" y="24195"/>
                </a:cubicBezTo>
                <a:cubicBezTo>
                  <a:pt x="15254" y="24195"/>
                  <a:pt x="15301" y="24184"/>
                  <a:pt x="15351" y="24160"/>
                </a:cubicBezTo>
                <a:lnTo>
                  <a:pt x="15388" y="24122"/>
                </a:lnTo>
                <a:cubicBezTo>
                  <a:pt x="15426" y="24084"/>
                  <a:pt x="15464" y="24009"/>
                  <a:pt x="15464" y="23933"/>
                </a:cubicBezTo>
                <a:cubicBezTo>
                  <a:pt x="15464" y="23820"/>
                  <a:pt x="15313" y="23668"/>
                  <a:pt x="15161" y="23593"/>
                </a:cubicBezTo>
                <a:cubicBezTo>
                  <a:pt x="15092" y="23579"/>
                  <a:pt x="15023" y="23570"/>
                  <a:pt x="14956" y="23570"/>
                </a:cubicBezTo>
                <a:close/>
                <a:moveTo>
                  <a:pt x="54859" y="23820"/>
                </a:moveTo>
                <a:lnTo>
                  <a:pt x="54708" y="23933"/>
                </a:lnTo>
                <a:lnTo>
                  <a:pt x="54708" y="24084"/>
                </a:lnTo>
                <a:lnTo>
                  <a:pt x="54859" y="24235"/>
                </a:lnTo>
                <a:cubicBezTo>
                  <a:pt x="54935" y="24235"/>
                  <a:pt x="55049" y="24198"/>
                  <a:pt x="55086" y="24160"/>
                </a:cubicBezTo>
                <a:cubicBezTo>
                  <a:pt x="55124" y="24122"/>
                  <a:pt x="55162" y="24084"/>
                  <a:pt x="55162" y="23971"/>
                </a:cubicBezTo>
                <a:lnTo>
                  <a:pt x="55162" y="23933"/>
                </a:lnTo>
                <a:lnTo>
                  <a:pt x="55049" y="23820"/>
                </a:lnTo>
                <a:close/>
                <a:moveTo>
                  <a:pt x="48810" y="23971"/>
                </a:moveTo>
                <a:lnTo>
                  <a:pt x="48697" y="24084"/>
                </a:lnTo>
                <a:lnTo>
                  <a:pt x="48697" y="24198"/>
                </a:lnTo>
                <a:lnTo>
                  <a:pt x="48810" y="24311"/>
                </a:lnTo>
                <a:cubicBezTo>
                  <a:pt x="48848" y="24349"/>
                  <a:pt x="48886" y="24349"/>
                  <a:pt x="48924" y="24387"/>
                </a:cubicBezTo>
                <a:lnTo>
                  <a:pt x="49075" y="24235"/>
                </a:lnTo>
                <a:cubicBezTo>
                  <a:pt x="49075" y="24160"/>
                  <a:pt x="49075" y="24084"/>
                  <a:pt x="48999" y="24009"/>
                </a:cubicBezTo>
                <a:cubicBezTo>
                  <a:pt x="48961" y="24009"/>
                  <a:pt x="48886" y="23971"/>
                  <a:pt x="48810" y="23971"/>
                </a:cubicBezTo>
                <a:close/>
                <a:moveTo>
                  <a:pt x="73957" y="24131"/>
                </a:moveTo>
                <a:cubicBezTo>
                  <a:pt x="73915" y="24131"/>
                  <a:pt x="73877" y="24141"/>
                  <a:pt x="73839" y="24160"/>
                </a:cubicBezTo>
                <a:cubicBezTo>
                  <a:pt x="73763" y="24235"/>
                  <a:pt x="73763" y="24349"/>
                  <a:pt x="73763" y="24387"/>
                </a:cubicBezTo>
                <a:cubicBezTo>
                  <a:pt x="73763" y="24387"/>
                  <a:pt x="73763" y="24424"/>
                  <a:pt x="73763" y="24462"/>
                </a:cubicBezTo>
                <a:lnTo>
                  <a:pt x="73877" y="24576"/>
                </a:lnTo>
                <a:cubicBezTo>
                  <a:pt x="73990" y="24576"/>
                  <a:pt x="74066" y="24576"/>
                  <a:pt x="74141" y="24538"/>
                </a:cubicBezTo>
                <a:cubicBezTo>
                  <a:pt x="74179" y="24462"/>
                  <a:pt x="74217" y="24387"/>
                  <a:pt x="74217" y="24311"/>
                </a:cubicBezTo>
                <a:cubicBezTo>
                  <a:pt x="74217" y="24273"/>
                  <a:pt x="74217" y="24273"/>
                  <a:pt x="74217" y="24235"/>
                </a:cubicBezTo>
                <a:lnTo>
                  <a:pt x="74104" y="24160"/>
                </a:lnTo>
                <a:cubicBezTo>
                  <a:pt x="74047" y="24141"/>
                  <a:pt x="74000" y="24131"/>
                  <a:pt x="73957" y="24131"/>
                </a:cubicBezTo>
                <a:close/>
                <a:moveTo>
                  <a:pt x="87336" y="24084"/>
                </a:moveTo>
                <a:cubicBezTo>
                  <a:pt x="87223" y="24084"/>
                  <a:pt x="87147" y="24122"/>
                  <a:pt x="87072" y="24160"/>
                </a:cubicBezTo>
                <a:lnTo>
                  <a:pt x="86845" y="24311"/>
                </a:lnTo>
                <a:cubicBezTo>
                  <a:pt x="86845" y="24311"/>
                  <a:pt x="86845" y="24349"/>
                  <a:pt x="86845" y="24349"/>
                </a:cubicBezTo>
                <a:cubicBezTo>
                  <a:pt x="86807" y="24387"/>
                  <a:pt x="86807" y="24387"/>
                  <a:pt x="86807" y="24462"/>
                </a:cubicBezTo>
                <a:cubicBezTo>
                  <a:pt x="86807" y="24500"/>
                  <a:pt x="86845" y="24576"/>
                  <a:pt x="86883" y="24614"/>
                </a:cubicBezTo>
                <a:lnTo>
                  <a:pt x="86958" y="24614"/>
                </a:lnTo>
                <a:cubicBezTo>
                  <a:pt x="86991" y="24625"/>
                  <a:pt x="87018" y="24629"/>
                  <a:pt x="87041" y="24629"/>
                </a:cubicBezTo>
                <a:cubicBezTo>
                  <a:pt x="87097" y="24629"/>
                  <a:pt x="87132" y="24602"/>
                  <a:pt x="87185" y="24576"/>
                </a:cubicBezTo>
                <a:lnTo>
                  <a:pt x="87298" y="24576"/>
                </a:lnTo>
                <a:lnTo>
                  <a:pt x="87487" y="24462"/>
                </a:lnTo>
                <a:cubicBezTo>
                  <a:pt x="87487" y="24424"/>
                  <a:pt x="87487" y="24424"/>
                  <a:pt x="87487" y="24387"/>
                </a:cubicBezTo>
                <a:cubicBezTo>
                  <a:pt x="87525" y="24387"/>
                  <a:pt x="87525" y="24349"/>
                  <a:pt x="87525" y="24273"/>
                </a:cubicBezTo>
                <a:cubicBezTo>
                  <a:pt x="87525" y="24235"/>
                  <a:pt x="87487" y="24160"/>
                  <a:pt x="87450" y="24122"/>
                </a:cubicBezTo>
                <a:lnTo>
                  <a:pt x="87336" y="24084"/>
                </a:lnTo>
                <a:close/>
                <a:moveTo>
                  <a:pt x="64500" y="24387"/>
                </a:moveTo>
                <a:cubicBezTo>
                  <a:pt x="64349" y="24387"/>
                  <a:pt x="64236" y="24462"/>
                  <a:pt x="64198" y="24576"/>
                </a:cubicBezTo>
                <a:lnTo>
                  <a:pt x="64311" y="24727"/>
                </a:lnTo>
                <a:cubicBezTo>
                  <a:pt x="64311" y="24765"/>
                  <a:pt x="64349" y="24765"/>
                  <a:pt x="64425" y="24803"/>
                </a:cubicBezTo>
                <a:lnTo>
                  <a:pt x="64576" y="24689"/>
                </a:lnTo>
                <a:cubicBezTo>
                  <a:pt x="64614" y="24651"/>
                  <a:pt x="64652" y="24614"/>
                  <a:pt x="64652" y="24538"/>
                </a:cubicBezTo>
                <a:lnTo>
                  <a:pt x="64652" y="24500"/>
                </a:lnTo>
                <a:lnTo>
                  <a:pt x="64500" y="24387"/>
                </a:lnTo>
                <a:close/>
                <a:moveTo>
                  <a:pt x="9150" y="24500"/>
                </a:moveTo>
                <a:cubicBezTo>
                  <a:pt x="9037" y="24500"/>
                  <a:pt x="8923" y="24576"/>
                  <a:pt x="8923" y="24689"/>
                </a:cubicBezTo>
                <a:lnTo>
                  <a:pt x="9074" y="24689"/>
                </a:lnTo>
                <a:cubicBezTo>
                  <a:pt x="9074" y="24727"/>
                  <a:pt x="9074" y="24727"/>
                  <a:pt x="9074" y="24727"/>
                </a:cubicBezTo>
                <a:lnTo>
                  <a:pt x="9150" y="24727"/>
                </a:lnTo>
                <a:cubicBezTo>
                  <a:pt x="9150" y="24727"/>
                  <a:pt x="9188" y="24765"/>
                  <a:pt x="9188" y="24765"/>
                </a:cubicBezTo>
                <a:cubicBezTo>
                  <a:pt x="9226" y="24803"/>
                  <a:pt x="9226" y="24840"/>
                  <a:pt x="9301" y="24840"/>
                </a:cubicBezTo>
                <a:cubicBezTo>
                  <a:pt x="9301" y="24803"/>
                  <a:pt x="9301" y="24765"/>
                  <a:pt x="9301" y="24765"/>
                </a:cubicBezTo>
                <a:lnTo>
                  <a:pt x="9453" y="24765"/>
                </a:lnTo>
                <a:cubicBezTo>
                  <a:pt x="9453" y="24689"/>
                  <a:pt x="9415" y="24614"/>
                  <a:pt x="9377" y="24576"/>
                </a:cubicBezTo>
                <a:cubicBezTo>
                  <a:pt x="9301" y="24538"/>
                  <a:pt x="9226" y="24500"/>
                  <a:pt x="9150" y="24500"/>
                </a:cubicBezTo>
                <a:close/>
                <a:moveTo>
                  <a:pt x="12326" y="24349"/>
                </a:moveTo>
                <a:cubicBezTo>
                  <a:pt x="12250" y="24349"/>
                  <a:pt x="12137" y="24349"/>
                  <a:pt x="12099" y="24387"/>
                </a:cubicBezTo>
                <a:cubicBezTo>
                  <a:pt x="11986" y="24462"/>
                  <a:pt x="11986" y="24576"/>
                  <a:pt x="11986" y="24651"/>
                </a:cubicBezTo>
                <a:cubicBezTo>
                  <a:pt x="11986" y="24651"/>
                  <a:pt x="11986" y="24689"/>
                  <a:pt x="11986" y="24727"/>
                </a:cubicBezTo>
                <a:lnTo>
                  <a:pt x="12137" y="24840"/>
                </a:lnTo>
                <a:cubicBezTo>
                  <a:pt x="12175" y="24840"/>
                  <a:pt x="12212" y="24840"/>
                  <a:pt x="12250" y="24878"/>
                </a:cubicBezTo>
                <a:lnTo>
                  <a:pt x="12439" y="24765"/>
                </a:lnTo>
                <a:cubicBezTo>
                  <a:pt x="12439" y="24689"/>
                  <a:pt x="12439" y="24689"/>
                  <a:pt x="12477" y="24651"/>
                </a:cubicBezTo>
                <a:cubicBezTo>
                  <a:pt x="12477" y="24614"/>
                  <a:pt x="12477" y="24576"/>
                  <a:pt x="12477" y="24538"/>
                </a:cubicBezTo>
                <a:cubicBezTo>
                  <a:pt x="12477" y="24462"/>
                  <a:pt x="12477" y="24424"/>
                  <a:pt x="12402" y="24387"/>
                </a:cubicBezTo>
                <a:lnTo>
                  <a:pt x="12326" y="24349"/>
                </a:lnTo>
                <a:close/>
                <a:moveTo>
                  <a:pt x="18526" y="24614"/>
                </a:moveTo>
                <a:cubicBezTo>
                  <a:pt x="18526" y="24614"/>
                  <a:pt x="18526" y="24651"/>
                  <a:pt x="18526" y="24651"/>
                </a:cubicBezTo>
                <a:lnTo>
                  <a:pt x="18375" y="24651"/>
                </a:lnTo>
                <a:cubicBezTo>
                  <a:pt x="18375" y="24803"/>
                  <a:pt x="18564" y="24878"/>
                  <a:pt x="18715" y="24878"/>
                </a:cubicBezTo>
                <a:cubicBezTo>
                  <a:pt x="18753" y="24878"/>
                  <a:pt x="18829" y="24840"/>
                  <a:pt x="18867" y="24840"/>
                </a:cubicBezTo>
                <a:lnTo>
                  <a:pt x="18904" y="24727"/>
                </a:lnTo>
                <a:lnTo>
                  <a:pt x="18753" y="24727"/>
                </a:lnTo>
                <a:cubicBezTo>
                  <a:pt x="18753" y="24727"/>
                  <a:pt x="18715" y="24727"/>
                  <a:pt x="18715" y="24689"/>
                </a:cubicBezTo>
                <a:lnTo>
                  <a:pt x="18715" y="24651"/>
                </a:lnTo>
                <a:cubicBezTo>
                  <a:pt x="18678" y="24651"/>
                  <a:pt x="18640" y="24614"/>
                  <a:pt x="18640" y="24614"/>
                </a:cubicBezTo>
                <a:cubicBezTo>
                  <a:pt x="18640" y="24614"/>
                  <a:pt x="18640" y="24614"/>
                  <a:pt x="18640" y="24651"/>
                </a:cubicBezTo>
                <a:cubicBezTo>
                  <a:pt x="18640" y="24614"/>
                  <a:pt x="18602" y="24614"/>
                  <a:pt x="18526" y="24614"/>
                </a:cubicBezTo>
                <a:close/>
                <a:moveTo>
                  <a:pt x="60663" y="24916"/>
                </a:moveTo>
                <a:cubicBezTo>
                  <a:pt x="60597" y="24916"/>
                  <a:pt x="60531" y="24954"/>
                  <a:pt x="60568" y="25029"/>
                </a:cubicBezTo>
                <a:lnTo>
                  <a:pt x="60757" y="25029"/>
                </a:lnTo>
                <a:cubicBezTo>
                  <a:pt x="60795" y="24954"/>
                  <a:pt x="60729" y="24916"/>
                  <a:pt x="60663" y="24916"/>
                </a:cubicBezTo>
                <a:close/>
                <a:moveTo>
                  <a:pt x="75304" y="24585"/>
                </a:moveTo>
                <a:cubicBezTo>
                  <a:pt x="75257" y="24585"/>
                  <a:pt x="75219" y="24595"/>
                  <a:pt x="75200" y="24614"/>
                </a:cubicBezTo>
                <a:cubicBezTo>
                  <a:pt x="75087" y="24689"/>
                  <a:pt x="75087" y="24803"/>
                  <a:pt x="75087" y="24840"/>
                </a:cubicBezTo>
                <a:cubicBezTo>
                  <a:pt x="75087" y="24878"/>
                  <a:pt x="75087" y="24878"/>
                  <a:pt x="75087" y="24916"/>
                </a:cubicBezTo>
                <a:lnTo>
                  <a:pt x="75087" y="24992"/>
                </a:lnTo>
                <a:lnTo>
                  <a:pt x="75276" y="25067"/>
                </a:lnTo>
                <a:lnTo>
                  <a:pt x="75238" y="25067"/>
                </a:lnTo>
                <a:cubicBezTo>
                  <a:pt x="75238" y="25105"/>
                  <a:pt x="75276" y="25218"/>
                  <a:pt x="75389" y="25218"/>
                </a:cubicBezTo>
                <a:cubicBezTo>
                  <a:pt x="75502" y="25218"/>
                  <a:pt x="75502" y="25105"/>
                  <a:pt x="75540" y="25067"/>
                </a:cubicBezTo>
                <a:lnTo>
                  <a:pt x="75540" y="24992"/>
                </a:lnTo>
                <a:cubicBezTo>
                  <a:pt x="75502" y="24916"/>
                  <a:pt x="75502" y="24916"/>
                  <a:pt x="75502" y="24878"/>
                </a:cubicBezTo>
                <a:cubicBezTo>
                  <a:pt x="75502" y="24878"/>
                  <a:pt x="75502" y="24840"/>
                  <a:pt x="75502" y="24803"/>
                </a:cubicBezTo>
                <a:lnTo>
                  <a:pt x="75540" y="24765"/>
                </a:lnTo>
                <a:lnTo>
                  <a:pt x="75465" y="24614"/>
                </a:lnTo>
                <a:cubicBezTo>
                  <a:pt x="75408" y="24595"/>
                  <a:pt x="75351" y="24585"/>
                  <a:pt x="75304" y="24585"/>
                </a:cubicBezTo>
                <a:close/>
                <a:moveTo>
                  <a:pt x="26433" y="24850"/>
                </a:moveTo>
                <a:cubicBezTo>
                  <a:pt x="26400" y="24850"/>
                  <a:pt x="26371" y="24859"/>
                  <a:pt x="26353" y="24878"/>
                </a:cubicBezTo>
                <a:cubicBezTo>
                  <a:pt x="26277" y="24878"/>
                  <a:pt x="26164" y="24916"/>
                  <a:pt x="26164" y="25067"/>
                </a:cubicBezTo>
                <a:lnTo>
                  <a:pt x="26164" y="25181"/>
                </a:lnTo>
                <a:lnTo>
                  <a:pt x="26239" y="25294"/>
                </a:lnTo>
                <a:cubicBezTo>
                  <a:pt x="26296" y="25313"/>
                  <a:pt x="26343" y="25322"/>
                  <a:pt x="26386" y="25322"/>
                </a:cubicBezTo>
                <a:cubicBezTo>
                  <a:pt x="26428" y="25322"/>
                  <a:pt x="26466" y="25313"/>
                  <a:pt x="26504" y="25294"/>
                </a:cubicBezTo>
                <a:cubicBezTo>
                  <a:pt x="26579" y="25256"/>
                  <a:pt x="26617" y="25181"/>
                  <a:pt x="26617" y="25067"/>
                </a:cubicBezTo>
                <a:cubicBezTo>
                  <a:pt x="26617" y="24992"/>
                  <a:pt x="26579" y="24916"/>
                  <a:pt x="26542" y="24878"/>
                </a:cubicBezTo>
                <a:cubicBezTo>
                  <a:pt x="26504" y="24859"/>
                  <a:pt x="26466" y="24850"/>
                  <a:pt x="26433" y="24850"/>
                </a:cubicBezTo>
                <a:close/>
                <a:moveTo>
                  <a:pt x="79676" y="24862"/>
                </a:moveTo>
                <a:cubicBezTo>
                  <a:pt x="79598" y="24862"/>
                  <a:pt x="79526" y="24889"/>
                  <a:pt x="79472" y="24916"/>
                </a:cubicBezTo>
                <a:cubicBezTo>
                  <a:pt x="79397" y="24992"/>
                  <a:pt x="79359" y="25105"/>
                  <a:pt x="79359" y="25256"/>
                </a:cubicBezTo>
                <a:lnTo>
                  <a:pt x="79472" y="25370"/>
                </a:lnTo>
                <a:cubicBezTo>
                  <a:pt x="79586" y="25370"/>
                  <a:pt x="79699" y="25370"/>
                  <a:pt x="79775" y="25294"/>
                </a:cubicBezTo>
                <a:cubicBezTo>
                  <a:pt x="79850" y="25256"/>
                  <a:pt x="79888" y="25181"/>
                  <a:pt x="79888" y="25067"/>
                </a:cubicBezTo>
                <a:cubicBezTo>
                  <a:pt x="79888" y="25029"/>
                  <a:pt x="79888" y="24992"/>
                  <a:pt x="79888" y="24954"/>
                </a:cubicBezTo>
                <a:lnTo>
                  <a:pt x="79775" y="24878"/>
                </a:lnTo>
                <a:cubicBezTo>
                  <a:pt x="79741" y="24867"/>
                  <a:pt x="79708" y="24862"/>
                  <a:pt x="79676" y="24862"/>
                </a:cubicBezTo>
                <a:close/>
                <a:moveTo>
                  <a:pt x="65824" y="25029"/>
                </a:moveTo>
                <a:cubicBezTo>
                  <a:pt x="65672" y="25029"/>
                  <a:pt x="65559" y="25067"/>
                  <a:pt x="65521" y="25218"/>
                </a:cubicBezTo>
                <a:lnTo>
                  <a:pt x="65559" y="25332"/>
                </a:lnTo>
                <a:cubicBezTo>
                  <a:pt x="65635" y="25407"/>
                  <a:pt x="65748" y="25407"/>
                  <a:pt x="65824" y="25407"/>
                </a:cubicBezTo>
                <a:cubicBezTo>
                  <a:pt x="65937" y="25370"/>
                  <a:pt x="65975" y="25294"/>
                  <a:pt x="65975" y="25218"/>
                </a:cubicBezTo>
                <a:cubicBezTo>
                  <a:pt x="65975" y="25181"/>
                  <a:pt x="65975" y="25143"/>
                  <a:pt x="65975" y="25105"/>
                </a:cubicBezTo>
                <a:lnTo>
                  <a:pt x="65824" y="25029"/>
                </a:lnTo>
                <a:close/>
                <a:moveTo>
                  <a:pt x="76334" y="25067"/>
                </a:moveTo>
                <a:cubicBezTo>
                  <a:pt x="76183" y="25067"/>
                  <a:pt x="76070" y="25067"/>
                  <a:pt x="76032" y="25143"/>
                </a:cubicBezTo>
                <a:cubicBezTo>
                  <a:pt x="75994" y="25143"/>
                  <a:pt x="75918" y="25218"/>
                  <a:pt x="75918" y="25332"/>
                </a:cubicBezTo>
                <a:lnTo>
                  <a:pt x="75918" y="25370"/>
                </a:lnTo>
                <a:lnTo>
                  <a:pt x="76070" y="25445"/>
                </a:lnTo>
                <a:cubicBezTo>
                  <a:pt x="76103" y="25456"/>
                  <a:pt x="76136" y="25461"/>
                  <a:pt x="76168" y="25461"/>
                </a:cubicBezTo>
                <a:cubicBezTo>
                  <a:pt x="76246" y="25461"/>
                  <a:pt x="76319" y="25434"/>
                  <a:pt x="76372" y="25407"/>
                </a:cubicBezTo>
                <a:cubicBezTo>
                  <a:pt x="76410" y="25370"/>
                  <a:pt x="76448" y="25294"/>
                  <a:pt x="76448" y="25218"/>
                </a:cubicBezTo>
                <a:cubicBezTo>
                  <a:pt x="76448" y="25218"/>
                  <a:pt x="76448" y="25181"/>
                  <a:pt x="76448" y="25181"/>
                </a:cubicBezTo>
                <a:lnTo>
                  <a:pt x="76334" y="25067"/>
                </a:lnTo>
                <a:close/>
                <a:moveTo>
                  <a:pt x="33876" y="25181"/>
                </a:moveTo>
                <a:lnTo>
                  <a:pt x="33725" y="25218"/>
                </a:lnTo>
                <a:cubicBezTo>
                  <a:pt x="33612" y="25294"/>
                  <a:pt x="33612" y="25445"/>
                  <a:pt x="33725" y="25559"/>
                </a:cubicBezTo>
                <a:cubicBezTo>
                  <a:pt x="33752" y="25585"/>
                  <a:pt x="33797" y="25612"/>
                  <a:pt x="33862" y="25612"/>
                </a:cubicBezTo>
                <a:cubicBezTo>
                  <a:pt x="33889" y="25612"/>
                  <a:pt x="33919" y="25608"/>
                  <a:pt x="33952" y="25597"/>
                </a:cubicBezTo>
                <a:lnTo>
                  <a:pt x="34065" y="25483"/>
                </a:lnTo>
                <a:cubicBezTo>
                  <a:pt x="34065" y="25445"/>
                  <a:pt x="34065" y="25256"/>
                  <a:pt x="33876" y="25181"/>
                </a:cubicBezTo>
                <a:close/>
                <a:moveTo>
                  <a:pt x="11003" y="25597"/>
                </a:moveTo>
                <a:cubicBezTo>
                  <a:pt x="10851" y="25597"/>
                  <a:pt x="10738" y="25634"/>
                  <a:pt x="10662" y="25786"/>
                </a:cubicBezTo>
                <a:lnTo>
                  <a:pt x="10700" y="25899"/>
                </a:lnTo>
                <a:cubicBezTo>
                  <a:pt x="10814" y="25975"/>
                  <a:pt x="10927" y="25975"/>
                  <a:pt x="11003" y="25975"/>
                </a:cubicBezTo>
                <a:cubicBezTo>
                  <a:pt x="11078" y="25937"/>
                  <a:pt x="11154" y="25861"/>
                  <a:pt x="11154" y="25786"/>
                </a:cubicBezTo>
                <a:cubicBezTo>
                  <a:pt x="11154" y="25748"/>
                  <a:pt x="11116" y="25710"/>
                  <a:pt x="11116" y="25672"/>
                </a:cubicBezTo>
                <a:lnTo>
                  <a:pt x="11003" y="25597"/>
                </a:lnTo>
                <a:close/>
                <a:moveTo>
                  <a:pt x="31495" y="25430"/>
                </a:moveTo>
                <a:cubicBezTo>
                  <a:pt x="31463" y="25430"/>
                  <a:pt x="31425" y="25434"/>
                  <a:pt x="31381" y="25445"/>
                </a:cubicBezTo>
                <a:lnTo>
                  <a:pt x="31305" y="25483"/>
                </a:lnTo>
                <a:cubicBezTo>
                  <a:pt x="31154" y="25748"/>
                  <a:pt x="31268" y="25975"/>
                  <a:pt x="31494" y="26012"/>
                </a:cubicBezTo>
                <a:lnTo>
                  <a:pt x="31683" y="25861"/>
                </a:lnTo>
                <a:lnTo>
                  <a:pt x="31721" y="25861"/>
                </a:lnTo>
                <a:cubicBezTo>
                  <a:pt x="31759" y="25823"/>
                  <a:pt x="31872" y="25748"/>
                  <a:pt x="31872" y="25634"/>
                </a:cubicBezTo>
                <a:cubicBezTo>
                  <a:pt x="31872" y="25634"/>
                  <a:pt x="31872" y="25597"/>
                  <a:pt x="31835" y="25597"/>
                </a:cubicBezTo>
                <a:lnTo>
                  <a:pt x="31646" y="25483"/>
                </a:lnTo>
                <a:cubicBezTo>
                  <a:pt x="31619" y="25456"/>
                  <a:pt x="31573" y="25430"/>
                  <a:pt x="31495" y="25430"/>
                </a:cubicBezTo>
                <a:close/>
                <a:moveTo>
                  <a:pt x="22496" y="25067"/>
                </a:moveTo>
                <a:lnTo>
                  <a:pt x="22345" y="25181"/>
                </a:lnTo>
                <a:cubicBezTo>
                  <a:pt x="22307" y="25483"/>
                  <a:pt x="22496" y="25597"/>
                  <a:pt x="22647" y="25672"/>
                </a:cubicBezTo>
                <a:cubicBezTo>
                  <a:pt x="22647" y="25672"/>
                  <a:pt x="22647" y="25710"/>
                  <a:pt x="22647" y="25710"/>
                </a:cubicBezTo>
                <a:lnTo>
                  <a:pt x="22534" y="25786"/>
                </a:lnTo>
                <a:cubicBezTo>
                  <a:pt x="22496" y="26050"/>
                  <a:pt x="22723" y="26201"/>
                  <a:pt x="22912" y="26201"/>
                </a:cubicBezTo>
                <a:cubicBezTo>
                  <a:pt x="22944" y="26208"/>
                  <a:pt x="22976" y="26211"/>
                  <a:pt x="23006" y="26211"/>
                </a:cubicBezTo>
                <a:cubicBezTo>
                  <a:pt x="23150" y="26211"/>
                  <a:pt x="23259" y="26138"/>
                  <a:pt x="23290" y="26012"/>
                </a:cubicBezTo>
                <a:lnTo>
                  <a:pt x="23139" y="25861"/>
                </a:lnTo>
                <a:lnTo>
                  <a:pt x="23177" y="25861"/>
                </a:lnTo>
                <a:cubicBezTo>
                  <a:pt x="23177" y="25861"/>
                  <a:pt x="23177" y="25823"/>
                  <a:pt x="23139" y="25786"/>
                </a:cubicBezTo>
                <a:cubicBezTo>
                  <a:pt x="23139" y="25786"/>
                  <a:pt x="23139" y="25748"/>
                  <a:pt x="23101" y="25748"/>
                </a:cubicBezTo>
                <a:cubicBezTo>
                  <a:pt x="23139" y="25634"/>
                  <a:pt x="23177" y="25634"/>
                  <a:pt x="23177" y="25634"/>
                </a:cubicBezTo>
                <a:lnTo>
                  <a:pt x="23290" y="25634"/>
                </a:lnTo>
                <a:lnTo>
                  <a:pt x="23479" y="25559"/>
                </a:lnTo>
                <a:cubicBezTo>
                  <a:pt x="23479" y="25559"/>
                  <a:pt x="23479" y="25521"/>
                  <a:pt x="23479" y="25521"/>
                </a:cubicBezTo>
                <a:cubicBezTo>
                  <a:pt x="23479" y="25370"/>
                  <a:pt x="23366" y="25256"/>
                  <a:pt x="23139" y="25218"/>
                </a:cubicBezTo>
                <a:cubicBezTo>
                  <a:pt x="23025" y="25218"/>
                  <a:pt x="22874" y="25218"/>
                  <a:pt x="22799" y="25294"/>
                </a:cubicBezTo>
                <a:cubicBezTo>
                  <a:pt x="22761" y="25218"/>
                  <a:pt x="22685" y="25067"/>
                  <a:pt x="22496" y="25067"/>
                </a:cubicBezTo>
                <a:close/>
                <a:moveTo>
                  <a:pt x="68092" y="25786"/>
                </a:moveTo>
                <a:lnTo>
                  <a:pt x="68017" y="25823"/>
                </a:lnTo>
                <a:cubicBezTo>
                  <a:pt x="67941" y="25899"/>
                  <a:pt x="67903" y="26012"/>
                  <a:pt x="67903" y="26126"/>
                </a:cubicBezTo>
                <a:cubicBezTo>
                  <a:pt x="67903" y="26164"/>
                  <a:pt x="67903" y="26201"/>
                  <a:pt x="67903" y="26239"/>
                </a:cubicBezTo>
                <a:lnTo>
                  <a:pt x="68017" y="26315"/>
                </a:lnTo>
                <a:cubicBezTo>
                  <a:pt x="68067" y="26329"/>
                  <a:pt x="68111" y="26335"/>
                  <a:pt x="68149" y="26335"/>
                </a:cubicBezTo>
                <a:cubicBezTo>
                  <a:pt x="68309" y="26335"/>
                  <a:pt x="68364" y="26225"/>
                  <a:pt x="68395" y="26164"/>
                </a:cubicBezTo>
                <a:cubicBezTo>
                  <a:pt x="68395" y="26164"/>
                  <a:pt x="68395" y="26126"/>
                  <a:pt x="68395" y="26126"/>
                </a:cubicBezTo>
                <a:lnTo>
                  <a:pt x="68206" y="25975"/>
                </a:lnTo>
                <a:lnTo>
                  <a:pt x="68281" y="25975"/>
                </a:lnTo>
                <a:cubicBezTo>
                  <a:pt x="68319" y="26012"/>
                  <a:pt x="68319" y="26012"/>
                  <a:pt x="68319" y="26012"/>
                </a:cubicBezTo>
                <a:lnTo>
                  <a:pt x="68319" y="25975"/>
                </a:lnTo>
                <a:cubicBezTo>
                  <a:pt x="68319" y="25937"/>
                  <a:pt x="68319" y="25861"/>
                  <a:pt x="68243" y="25823"/>
                </a:cubicBezTo>
                <a:cubicBezTo>
                  <a:pt x="68206" y="25823"/>
                  <a:pt x="68168" y="25786"/>
                  <a:pt x="68092" y="25786"/>
                </a:cubicBezTo>
                <a:close/>
                <a:moveTo>
                  <a:pt x="66202" y="26050"/>
                </a:moveTo>
                <a:cubicBezTo>
                  <a:pt x="66051" y="26050"/>
                  <a:pt x="65937" y="26126"/>
                  <a:pt x="65862" y="26239"/>
                </a:cubicBezTo>
                <a:lnTo>
                  <a:pt x="65975" y="26390"/>
                </a:lnTo>
                <a:cubicBezTo>
                  <a:pt x="66013" y="26390"/>
                  <a:pt x="66051" y="26428"/>
                  <a:pt x="66088" y="26428"/>
                </a:cubicBezTo>
                <a:lnTo>
                  <a:pt x="66277" y="26315"/>
                </a:lnTo>
                <a:cubicBezTo>
                  <a:pt x="66277" y="26315"/>
                  <a:pt x="66315" y="26277"/>
                  <a:pt x="66315" y="26201"/>
                </a:cubicBezTo>
                <a:lnTo>
                  <a:pt x="66315" y="26164"/>
                </a:lnTo>
                <a:lnTo>
                  <a:pt x="66202" y="26050"/>
                </a:lnTo>
                <a:close/>
                <a:moveTo>
                  <a:pt x="2042" y="26088"/>
                </a:moveTo>
                <a:lnTo>
                  <a:pt x="1891" y="26201"/>
                </a:lnTo>
                <a:cubicBezTo>
                  <a:pt x="1853" y="26239"/>
                  <a:pt x="1815" y="26239"/>
                  <a:pt x="1815" y="26315"/>
                </a:cubicBezTo>
                <a:lnTo>
                  <a:pt x="1929" y="26428"/>
                </a:lnTo>
                <a:cubicBezTo>
                  <a:pt x="1967" y="26466"/>
                  <a:pt x="1967" y="26466"/>
                  <a:pt x="2042" y="26504"/>
                </a:cubicBezTo>
                <a:lnTo>
                  <a:pt x="2193" y="26390"/>
                </a:lnTo>
                <a:cubicBezTo>
                  <a:pt x="2231" y="26390"/>
                  <a:pt x="2231" y="26353"/>
                  <a:pt x="2269" y="26315"/>
                </a:cubicBezTo>
                <a:lnTo>
                  <a:pt x="2156" y="26164"/>
                </a:lnTo>
                <a:cubicBezTo>
                  <a:pt x="2118" y="26126"/>
                  <a:pt x="2080" y="26126"/>
                  <a:pt x="2042" y="26088"/>
                </a:cubicBezTo>
                <a:close/>
                <a:moveTo>
                  <a:pt x="21795" y="26191"/>
                </a:moveTo>
                <a:cubicBezTo>
                  <a:pt x="21763" y="26191"/>
                  <a:pt x="21731" y="26194"/>
                  <a:pt x="21702" y="26201"/>
                </a:cubicBezTo>
                <a:cubicBezTo>
                  <a:pt x="21627" y="26239"/>
                  <a:pt x="21589" y="26277"/>
                  <a:pt x="21589" y="26353"/>
                </a:cubicBezTo>
                <a:lnTo>
                  <a:pt x="21664" y="26504"/>
                </a:lnTo>
                <a:cubicBezTo>
                  <a:pt x="21664" y="26504"/>
                  <a:pt x="21664" y="26466"/>
                  <a:pt x="21664" y="26466"/>
                </a:cubicBezTo>
                <a:lnTo>
                  <a:pt x="21778" y="26580"/>
                </a:lnTo>
                <a:cubicBezTo>
                  <a:pt x="21967" y="26580"/>
                  <a:pt x="22080" y="26542"/>
                  <a:pt x="22156" y="26428"/>
                </a:cubicBezTo>
                <a:lnTo>
                  <a:pt x="22118" y="26277"/>
                </a:lnTo>
                <a:cubicBezTo>
                  <a:pt x="22087" y="26246"/>
                  <a:pt x="21933" y="26191"/>
                  <a:pt x="21795" y="26191"/>
                </a:cubicBezTo>
                <a:close/>
                <a:moveTo>
                  <a:pt x="23215" y="26164"/>
                </a:moveTo>
                <a:lnTo>
                  <a:pt x="23101" y="26277"/>
                </a:lnTo>
                <a:lnTo>
                  <a:pt x="23063" y="26315"/>
                </a:lnTo>
                <a:cubicBezTo>
                  <a:pt x="23063" y="26390"/>
                  <a:pt x="23101" y="26504"/>
                  <a:pt x="23177" y="26542"/>
                </a:cubicBezTo>
                <a:lnTo>
                  <a:pt x="23252" y="26580"/>
                </a:lnTo>
                <a:cubicBezTo>
                  <a:pt x="23286" y="26591"/>
                  <a:pt x="23316" y="26595"/>
                  <a:pt x="23343" y="26595"/>
                </a:cubicBezTo>
                <a:cubicBezTo>
                  <a:pt x="23410" y="26595"/>
                  <a:pt x="23463" y="26568"/>
                  <a:pt x="23517" y="26542"/>
                </a:cubicBezTo>
                <a:cubicBezTo>
                  <a:pt x="23555" y="26504"/>
                  <a:pt x="23593" y="26466"/>
                  <a:pt x="23593" y="26353"/>
                </a:cubicBezTo>
                <a:lnTo>
                  <a:pt x="23593" y="26315"/>
                </a:lnTo>
                <a:lnTo>
                  <a:pt x="23441" y="26201"/>
                </a:lnTo>
                <a:lnTo>
                  <a:pt x="23404" y="26201"/>
                </a:lnTo>
                <a:cubicBezTo>
                  <a:pt x="23366" y="26164"/>
                  <a:pt x="23290" y="26164"/>
                  <a:pt x="23215" y="26164"/>
                </a:cubicBezTo>
                <a:close/>
                <a:moveTo>
                  <a:pt x="27298" y="26201"/>
                </a:moveTo>
                <a:cubicBezTo>
                  <a:pt x="27184" y="26201"/>
                  <a:pt x="27109" y="26201"/>
                  <a:pt x="27033" y="26239"/>
                </a:cubicBezTo>
                <a:cubicBezTo>
                  <a:pt x="26920" y="26315"/>
                  <a:pt x="26882" y="26428"/>
                  <a:pt x="26882" y="26504"/>
                </a:cubicBezTo>
                <a:lnTo>
                  <a:pt x="26995" y="26655"/>
                </a:lnTo>
                <a:cubicBezTo>
                  <a:pt x="27109" y="26655"/>
                  <a:pt x="27184" y="26655"/>
                  <a:pt x="27260" y="26617"/>
                </a:cubicBezTo>
                <a:cubicBezTo>
                  <a:pt x="27373" y="26542"/>
                  <a:pt x="27373" y="26428"/>
                  <a:pt x="27373" y="26353"/>
                </a:cubicBezTo>
                <a:lnTo>
                  <a:pt x="27298" y="26201"/>
                </a:lnTo>
                <a:close/>
                <a:moveTo>
                  <a:pt x="34728" y="26271"/>
                </a:moveTo>
                <a:cubicBezTo>
                  <a:pt x="34693" y="26271"/>
                  <a:pt x="34663" y="26277"/>
                  <a:pt x="34632" y="26277"/>
                </a:cubicBezTo>
                <a:cubicBezTo>
                  <a:pt x="34481" y="26353"/>
                  <a:pt x="34481" y="26580"/>
                  <a:pt x="34632" y="26693"/>
                </a:cubicBezTo>
                <a:lnTo>
                  <a:pt x="34859" y="26580"/>
                </a:lnTo>
                <a:cubicBezTo>
                  <a:pt x="34897" y="26542"/>
                  <a:pt x="34935" y="26542"/>
                  <a:pt x="34973" y="26504"/>
                </a:cubicBezTo>
                <a:lnTo>
                  <a:pt x="34935" y="26353"/>
                </a:lnTo>
                <a:cubicBezTo>
                  <a:pt x="34844" y="26285"/>
                  <a:pt x="34781" y="26271"/>
                  <a:pt x="34728" y="26271"/>
                </a:cubicBezTo>
                <a:close/>
                <a:moveTo>
                  <a:pt x="58565" y="26201"/>
                </a:moveTo>
                <a:lnTo>
                  <a:pt x="58413" y="26277"/>
                </a:lnTo>
                <a:lnTo>
                  <a:pt x="58262" y="26353"/>
                </a:lnTo>
                <a:cubicBezTo>
                  <a:pt x="58224" y="26466"/>
                  <a:pt x="58300" y="26542"/>
                  <a:pt x="58338" y="26580"/>
                </a:cubicBezTo>
                <a:lnTo>
                  <a:pt x="58451" y="26769"/>
                </a:lnTo>
                <a:cubicBezTo>
                  <a:pt x="58565" y="26769"/>
                  <a:pt x="58640" y="26731"/>
                  <a:pt x="58678" y="26693"/>
                </a:cubicBezTo>
                <a:cubicBezTo>
                  <a:pt x="58754" y="26655"/>
                  <a:pt x="58791" y="26580"/>
                  <a:pt x="58791" y="26504"/>
                </a:cubicBezTo>
                <a:cubicBezTo>
                  <a:pt x="58791" y="26390"/>
                  <a:pt x="58716" y="26239"/>
                  <a:pt x="58565" y="26201"/>
                </a:cubicBezTo>
                <a:close/>
                <a:moveTo>
                  <a:pt x="67979" y="26353"/>
                </a:moveTo>
                <a:cubicBezTo>
                  <a:pt x="67828" y="26353"/>
                  <a:pt x="67752" y="26390"/>
                  <a:pt x="67714" y="26390"/>
                </a:cubicBezTo>
                <a:cubicBezTo>
                  <a:pt x="67563" y="26504"/>
                  <a:pt x="67676" y="26844"/>
                  <a:pt x="67941" y="26844"/>
                </a:cubicBezTo>
                <a:lnTo>
                  <a:pt x="68054" y="26731"/>
                </a:lnTo>
                <a:lnTo>
                  <a:pt x="68054" y="26466"/>
                </a:lnTo>
                <a:lnTo>
                  <a:pt x="67979" y="26353"/>
                </a:lnTo>
                <a:close/>
                <a:moveTo>
                  <a:pt x="60568" y="26353"/>
                </a:moveTo>
                <a:cubicBezTo>
                  <a:pt x="60493" y="26353"/>
                  <a:pt x="60455" y="26390"/>
                  <a:pt x="60455" y="26390"/>
                </a:cubicBezTo>
                <a:cubicBezTo>
                  <a:pt x="60379" y="26466"/>
                  <a:pt x="60379" y="26542"/>
                  <a:pt x="60379" y="26655"/>
                </a:cubicBezTo>
                <a:cubicBezTo>
                  <a:pt x="60379" y="26655"/>
                  <a:pt x="60379" y="26693"/>
                  <a:pt x="60379" y="26693"/>
                </a:cubicBezTo>
                <a:lnTo>
                  <a:pt x="60455" y="26844"/>
                </a:lnTo>
                <a:cubicBezTo>
                  <a:pt x="60493" y="26863"/>
                  <a:pt x="60540" y="26873"/>
                  <a:pt x="60587" y="26873"/>
                </a:cubicBezTo>
                <a:cubicBezTo>
                  <a:pt x="60635" y="26873"/>
                  <a:pt x="60682" y="26863"/>
                  <a:pt x="60720" y="26844"/>
                </a:cubicBezTo>
                <a:cubicBezTo>
                  <a:pt x="60795" y="26769"/>
                  <a:pt x="60833" y="26655"/>
                  <a:pt x="60833" y="26580"/>
                </a:cubicBezTo>
                <a:cubicBezTo>
                  <a:pt x="60833" y="26504"/>
                  <a:pt x="60833" y="26428"/>
                  <a:pt x="60757" y="26390"/>
                </a:cubicBezTo>
                <a:cubicBezTo>
                  <a:pt x="60720" y="26353"/>
                  <a:pt x="60644" y="26353"/>
                  <a:pt x="60568" y="26353"/>
                </a:cubicBezTo>
                <a:close/>
                <a:moveTo>
                  <a:pt x="25181" y="26655"/>
                </a:moveTo>
                <a:cubicBezTo>
                  <a:pt x="25067" y="26655"/>
                  <a:pt x="24954" y="26693"/>
                  <a:pt x="24878" y="26769"/>
                </a:cubicBezTo>
                <a:lnTo>
                  <a:pt x="24878" y="26920"/>
                </a:lnTo>
                <a:cubicBezTo>
                  <a:pt x="24954" y="26995"/>
                  <a:pt x="25029" y="26995"/>
                  <a:pt x="25143" y="26995"/>
                </a:cubicBezTo>
                <a:cubicBezTo>
                  <a:pt x="25256" y="26995"/>
                  <a:pt x="25332" y="26920"/>
                  <a:pt x="25407" y="26844"/>
                </a:cubicBezTo>
                <a:lnTo>
                  <a:pt x="25370" y="26693"/>
                </a:lnTo>
                <a:cubicBezTo>
                  <a:pt x="25332" y="26655"/>
                  <a:pt x="25256" y="26655"/>
                  <a:pt x="25181" y="26655"/>
                </a:cubicBezTo>
                <a:close/>
                <a:moveTo>
                  <a:pt x="75578" y="26806"/>
                </a:moveTo>
                <a:lnTo>
                  <a:pt x="75389" y="26882"/>
                </a:lnTo>
                <a:cubicBezTo>
                  <a:pt x="75389" y="26882"/>
                  <a:pt x="75389" y="26844"/>
                  <a:pt x="75427" y="26844"/>
                </a:cubicBezTo>
                <a:lnTo>
                  <a:pt x="75389" y="26844"/>
                </a:lnTo>
                <a:cubicBezTo>
                  <a:pt x="75313" y="26882"/>
                  <a:pt x="75087" y="26920"/>
                  <a:pt x="75162" y="27109"/>
                </a:cubicBezTo>
                <a:lnTo>
                  <a:pt x="75351" y="27222"/>
                </a:lnTo>
                <a:cubicBezTo>
                  <a:pt x="75408" y="27184"/>
                  <a:pt x="75446" y="27166"/>
                  <a:pt x="75488" y="27166"/>
                </a:cubicBezTo>
                <a:cubicBezTo>
                  <a:pt x="75531" y="27166"/>
                  <a:pt x="75578" y="27184"/>
                  <a:pt x="75654" y="27222"/>
                </a:cubicBezTo>
                <a:lnTo>
                  <a:pt x="75843" y="27109"/>
                </a:lnTo>
                <a:lnTo>
                  <a:pt x="75843" y="27071"/>
                </a:lnTo>
                <a:cubicBezTo>
                  <a:pt x="75843" y="26920"/>
                  <a:pt x="75691" y="26844"/>
                  <a:pt x="75578" y="26806"/>
                </a:cubicBezTo>
                <a:close/>
                <a:moveTo>
                  <a:pt x="16158" y="26866"/>
                </a:moveTo>
                <a:cubicBezTo>
                  <a:pt x="16132" y="26866"/>
                  <a:pt x="16102" y="26871"/>
                  <a:pt x="16069" y="26882"/>
                </a:cubicBezTo>
                <a:lnTo>
                  <a:pt x="15955" y="26995"/>
                </a:lnTo>
                <a:lnTo>
                  <a:pt x="15955" y="27109"/>
                </a:lnTo>
                <a:lnTo>
                  <a:pt x="16107" y="27222"/>
                </a:lnTo>
                <a:cubicBezTo>
                  <a:pt x="16107" y="27222"/>
                  <a:pt x="16144" y="27260"/>
                  <a:pt x="16182" y="27260"/>
                </a:cubicBezTo>
                <a:lnTo>
                  <a:pt x="16371" y="27109"/>
                </a:lnTo>
                <a:cubicBezTo>
                  <a:pt x="16371" y="27071"/>
                  <a:pt x="16371" y="26958"/>
                  <a:pt x="16258" y="26920"/>
                </a:cubicBezTo>
                <a:cubicBezTo>
                  <a:pt x="16258" y="26893"/>
                  <a:pt x="16220" y="26866"/>
                  <a:pt x="16158" y="26866"/>
                </a:cubicBezTo>
                <a:close/>
                <a:moveTo>
                  <a:pt x="85937" y="26731"/>
                </a:moveTo>
                <a:lnTo>
                  <a:pt x="85862" y="26769"/>
                </a:lnTo>
                <a:cubicBezTo>
                  <a:pt x="85786" y="26806"/>
                  <a:pt x="85748" y="26920"/>
                  <a:pt x="85748" y="26995"/>
                </a:cubicBezTo>
                <a:cubicBezTo>
                  <a:pt x="85748" y="27147"/>
                  <a:pt x="85862" y="27260"/>
                  <a:pt x="86013" y="27260"/>
                </a:cubicBezTo>
                <a:lnTo>
                  <a:pt x="86126" y="27222"/>
                </a:lnTo>
                <a:cubicBezTo>
                  <a:pt x="86126" y="27184"/>
                  <a:pt x="86164" y="27184"/>
                  <a:pt x="86164" y="27184"/>
                </a:cubicBezTo>
                <a:cubicBezTo>
                  <a:pt x="86240" y="27147"/>
                  <a:pt x="86353" y="27109"/>
                  <a:pt x="86353" y="26958"/>
                </a:cubicBezTo>
                <a:cubicBezTo>
                  <a:pt x="86353" y="26920"/>
                  <a:pt x="86353" y="26882"/>
                  <a:pt x="86315" y="26844"/>
                </a:cubicBezTo>
                <a:lnTo>
                  <a:pt x="86164" y="26769"/>
                </a:lnTo>
                <a:lnTo>
                  <a:pt x="86126" y="26769"/>
                </a:lnTo>
                <a:cubicBezTo>
                  <a:pt x="86089" y="26731"/>
                  <a:pt x="86051" y="26731"/>
                  <a:pt x="85937" y="26731"/>
                </a:cubicBezTo>
                <a:close/>
                <a:moveTo>
                  <a:pt x="81816" y="27033"/>
                </a:moveTo>
                <a:cubicBezTo>
                  <a:pt x="81589" y="27033"/>
                  <a:pt x="81514" y="27147"/>
                  <a:pt x="81552" y="27260"/>
                </a:cubicBezTo>
                <a:lnTo>
                  <a:pt x="81665" y="27373"/>
                </a:lnTo>
                <a:lnTo>
                  <a:pt x="81779" y="27373"/>
                </a:lnTo>
                <a:lnTo>
                  <a:pt x="81930" y="27260"/>
                </a:lnTo>
                <a:cubicBezTo>
                  <a:pt x="81930" y="27260"/>
                  <a:pt x="81968" y="27222"/>
                  <a:pt x="81968" y="27184"/>
                </a:cubicBezTo>
                <a:lnTo>
                  <a:pt x="81816" y="27033"/>
                </a:lnTo>
                <a:close/>
                <a:moveTo>
                  <a:pt x="55425" y="27278"/>
                </a:moveTo>
                <a:cubicBezTo>
                  <a:pt x="55330" y="27278"/>
                  <a:pt x="55205" y="27347"/>
                  <a:pt x="55389" y="27449"/>
                </a:cubicBezTo>
                <a:cubicBezTo>
                  <a:pt x="55562" y="27328"/>
                  <a:pt x="55505" y="27278"/>
                  <a:pt x="55425" y="27278"/>
                </a:cubicBezTo>
                <a:close/>
                <a:moveTo>
                  <a:pt x="10246" y="27147"/>
                </a:moveTo>
                <a:cubicBezTo>
                  <a:pt x="10171" y="27147"/>
                  <a:pt x="10057" y="27147"/>
                  <a:pt x="10020" y="27336"/>
                </a:cubicBezTo>
                <a:lnTo>
                  <a:pt x="10057" y="27449"/>
                </a:lnTo>
                <a:cubicBezTo>
                  <a:pt x="10084" y="27475"/>
                  <a:pt x="10146" y="27519"/>
                  <a:pt x="10219" y="27519"/>
                </a:cubicBezTo>
                <a:cubicBezTo>
                  <a:pt x="10252" y="27519"/>
                  <a:pt x="10287" y="27510"/>
                  <a:pt x="10322" y="27487"/>
                </a:cubicBezTo>
                <a:cubicBezTo>
                  <a:pt x="10398" y="27487"/>
                  <a:pt x="10436" y="27411"/>
                  <a:pt x="10436" y="27373"/>
                </a:cubicBezTo>
                <a:cubicBezTo>
                  <a:pt x="10436" y="27260"/>
                  <a:pt x="10360" y="27147"/>
                  <a:pt x="10246" y="27147"/>
                </a:cubicBezTo>
                <a:close/>
                <a:moveTo>
                  <a:pt x="9712" y="27118"/>
                </a:moveTo>
                <a:cubicBezTo>
                  <a:pt x="9679" y="27118"/>
                  <a:pt x="9642" y="27128"/>
                  <a:pt x="9604" y="27147"/>
                </a:cubicBezTo>
                <a:cubicBezTo>
                  <a:pt x="9528" y="27184"/>
                  <a:pt x="9490" y="27260"/>
                  <a:pt x="9490" y="27336"/>
                </a:cubicBezTo>
                <a:cubicBezTo>
                  <a:pt x="9490" y="27411"/>
                  <a:pt x="9528" y="27487"/>
                  <a:pt x="9642" y="27525"/>
                </a:cubicBezTo>
                <a:cubicBezTo>
                  <a:pt x="9679" y="27525"/>
                  <a:pt x="9755" y="27525"/>
                  <a:pt x="9793" y="27487"/>
                </a:cubicBezTo>
                <a:cubicBezTo>
                  <a:pt x="9868" y="27449"/>
                  <a:pt x="9906" y="27411"/>
                  <a:pt x="9906" y="27336"/>
                </a:cubicBezTo>
                <a:cubicBezTo>
                  <a:pt x="9906" y="27260"/>
                  <a:pt x="9868" y="27184"/>
                  <a:pt x="9793" y="27147"/>
                </a:cubicBezTo>
                <a:cubicBezTo>
                  <a:pt x="9774" y="27128"/>
                  <a:pt x="9746" y="27118"/>
                  <a:pt x="9712" y="27118"/>
                </a:cubicBezTo>
                <a:close/>
                <a:moveTo>
                  <a:pt x="31116" y="27260"/>
                </a:moveTo>
                <a:lnTo>
                  <a:pt x="30965" y="27373"/>
                </a:lnTo>
                <a:lnTo>
                  <a:pt x="31116" y="27373"/>
                </a:lnTo>
                <a:cubicBezTo>
                  <a:pt x="31116" y="27373"/>
                  <a:pt x="31116" y="27373"/>
                  <a:pt x="31116" y="27411"/>
                </a:cubicBezTo>
                <a:lnTo>
                  <a:pt x="31116" y="27487"/>
                </a:lnTo>
                <a:cubicBezTo>
                  <a:pt x="31116" y="27487"/>
                  <a:pt x="31154" y="27487"/>
                  <a:pt x="31192" y="27525"/>
                </a:cubicBezTo>
                <a:cubicBezTo>
                  <a:pt x="31192" y="27525"/>
                  <a:pt x="31154" y="27487"/>
                  <a:pt x="31154" y="27487"/>
                </a:cubicBezTo>
                <a:lnTo>
                  <a:pt x="31192" y="27487"/>
                </a:lnTo>
                <a:cubicBezTo>
                  <a:pt x="31192" y="27487"/>
                  <a:pt x="31192" y="27525"/>
                  <a:pt x="31230" y="27525"/>
                </a:cubicBezTo>
                <a:cubicBezTo>
                  <a:pt x="31268" y="27525"/>
                  <a:pt x="31305" y="27487"/>
                  <a:pt x="31305" y="27487"/>
                </a:cubicBezTo>
                <a:lnTo>
                  <a:pt x="31457" y="27487"/>
                </a:lnTo>
                <a:cubicBezTo>
                  <a:pt x="31457" y="27449"/>
                  <a:pt x="31419" y="27373"/>
                  <a:pt x="31381" y="27336"/>
                </a:cubicBezTo>
                <a:cubicBezTo>
                  <a:pt x="31305" y="27298"/>
                  <a:pt x="31192" y="27260"/>
                  <a:pt x="31116" y="27260"/>
                </a:cubicBezTo>
                <a:close/>
                <a:moveTo>
                  <a:pt x="984" y="27147"/>
                </a:moveTo>
                <a:lnTo>
                  <a:pt x="795" y="27260"/>
                </a:lnTo>
                <a:cubicBezTo>
                  <a:pt x="795" y="27222"/>
                  <a:pt x="832" y="27184"/>
                  <a:pt x="832" y="27184"/>
                </a:cubicBezTo>
                <a:cubicBezTo>
                  <a:pt x="757" y="27184"/>
                  <a:pt x="681" y="27184"/>
                  <a:pt x="643" y="27222"/>
                </a:cubicBezTo>
                <a:cubicBezTo>
                  <a:pt x="568" y="27298"/>
                  <a:pt x="568" y="27373"/>
                  <a:pt x="606" y="27449"/>
                </a:cubicBezTo>
                <a:lnTo>
                  <a:pt x="681" y="27525"/>
                </a:lnTo>
                <a:cubicBezTo>
                  <a:pt x="728" y="27540"/>
                  <a:pt x="775" y="27550"/>
                  <a:pt x="822" y="27550"/>
                </a:cubicBezTo>
                <a:cubicBezTo>
                  <a:pt x="889" y="27550"/>
                  <a:pt x="955" y="27531"/>
                  <a:pt x="1021" y="27487"/>
                </a:cubicBezTo>
                <a:cubicBezTo>
                  <a:pt x="1097" y="27449"/>
                  <a:pt x="1135" y="27373"/>
                  <a:pt x="1135" y="27336"/>
                </a:cubicBezTo>
                <a:cubicBezTo>
                  <a:pt x="1135" y="27260"/>
                  <a:pt x="1059" y="27184"/>
                  <a:pt x="984" y="27147"/>
                </a:cubicBezTo>
                <a:close/>
                <a:moveTo>
                  <a:pt x="70096" y="27147"/>
                </a:moveTo>
                <a:cubicBezTo>
                  <a:pt x="70020" y="27147"/>
                  <a:pt x="69945" y="27147"/>
                  <a:pt x="69907" y="27184"/>
                </a:cubicBezTo>
                <a:cubicBezTo>
                  <a:pt x="69831" y="27260"/>
                  <a:pt x="69793" y="27298"/>
                  <a:pt x="69793" y="27373"/>
                </a:cubicBezTo>
                <a:cubicBezTo>
                  <a:pt x="69793" y="27487"/>
                  <a:pt x="69907" y="27562"/>
                  <a:pt x="70020" y="27562"/>
                </a:cubicBezTo>
                <a:lnTo>
                  <a:pt x="70172" y="27487"/>
                </a:lnTo>
                <a:cubicBezTo>
                  <a:pt x="70172" y="27487"/>
                  <a:pt x="70172" y="27487"/>
                  <a:pt x="70209" y="27449"/>
                </a:cubicBezTo>
                <a:cubicBezTo>
                  <a:pt x="70247" y="27449"/>
                  <a:pt x="70285" y="27411"/>
                  <a:pt x="70285" y="27336"/>
                </a:cubicBezTo>
                <a:cubicBezTo>
                  <a:pt x="70285" y="27260"/>
                  <a:pt x="70247" y="27222"/>
                  <a:pt x="70209" y="27184"/>
                </a:cubicBezTo>
                <a:lnTo>
                  <a:pt x="70096" y="27147"/>
                </a:lnTo>
                <a:close/>
                <a:moveTo>
                  <a:pt x="5974" y="27411"/>
                </a:moveTo>
                <a:lnTo>
                  <a:pt x="5861" y="27525"/>
                </a:lnTo>
                <a:cubicBezTo>
                  <a:pt x="5861" y="27562"/>
                  <a:pt x="5861" y="27562"/>
                  <a:pt x="5823" y="27562"/>
                </a:cubicBezTo>
                <a:cubicBezTo>
                  <a:pt x="5823" y="27562"/>
                  <a:pt x="5823" y="27600"/>
                  <a:pt x="5823" y="27638"/>
                </a:cubicBezTo>
                <a:cubicBezTo>
                  <a:pt x="5823" y="27714"/>
                  <a:pt x="5861" y="27752"/>
                  <a:pt x="5899" y="27789"/>
                </a:cubicBezTo>
                <a:lnTo>
                  <a:pt x="5974" y="27827"/>
                </a:lnTo>
                <a:lnTo>
                  <a:pt x="6088" y="27827"/>
                </a:lnTo>
                <a:lnTo>
                  <a:pt x="6201" y="27789"/>
                </a:lnTo>
                <a:cubicBezTo>
                  <a:pt x="6239" y="27752"/>
                  <a:pt x="6277" y="27714"/>
                  <a:pt x="6277" y="27638"/>
                </a:cubicBezTo>
                <a:cubicBezTo>
                  <a:pt x="6277" y="27600"/>
                  <a:pt x="6277" y="27562"/>
                  <a:pt x="6239" y="27562"/>
                </a:cubicBezTo>
                <a:cubicBezTo>
                  <a:pt x="6239" y="27562"/>
                  <a:pt x="6239" y="27562"/>
                  <a:pt x="6239" y="27525"/>
                </a:cubicBezTo>
                <a:lnTo>
                  <a:pt x="6088" y="27411"/>
                </a:lnTo>
                <a:close/>
                <a:moveTo>
                  <a:pt x="24576" y="27638"/>
                </a:moveTo>
                <a:cubicBezTo>
                  <a:pt x="24349" y="27676"/>
                  <a:pt x="24235" y="27752"/>
                  <a:pt x="24273" y="27903"/>
                </a:cubicBezTo>
                <a:lnTo>
                  <a:pt x="24424" y="27978"/>
                </a:lnTo>
                <a:lnTo>
                  <a:pt x="24538" y="27978"/>
                </a:lnTo>
                <a:lnTo>
                  <a:pt x="24689" y="27903"/>
                </a:lnTo>
                <a:cubicBezTo>
                  <a:pt x="24689" y="27865"/>
                  <a:pt x="24727" y="27827"/>
                  <a:pt x="24727" y="27789"/>
                </a:cubicBezTo>
                <a:lnTo>
                  <a:pt x="24576" y="27638"/>
                </a:lnTo>
                <a:close/>
                <a:moveTo>
                  <a:pt x="22761" y="27525"/>
                </a:moveTo>
                <a:lnTo>
                  <a:pt x="22534" y="27638"/>
                </a:lnTo>
                <a:cubicBezTo>
                  <a:pt x="22572" y="27714"/>
                  <a:pt x="22534" y="27752"/>
                  <a:pt x="22496" y="27789"/>
                </a:cubicBezTo>
                <a:lnTo>
                  <a:pt x="22534" y="27978"/>
                </a:lnTo>
                <a:cubicBezTo>
                  <a:pt x="22647" y="28054"/>
                  <a:pt x="22761" y="28054"/>
                  <a:pt x="22950" y="28054"/>
                </a:cubicBezTo>
                <a:lnTo>
                  <a:pt x="23063" y="27941"/>
                </a:lnTo>
                <a:cubicBezTo>
                  <a:pt x="23063" y="27903"/>
                  <a:pt x="23063" y="27865"/>
                  <a:pt x="23063" y="27865"/>
                </a:cubicBezTo>
                <a:cubicBezTo>
                  <a:pt x="23063" y="27676"/>
                  <a:pt x="22912" y="27600"/>
                  <a:pt x="22836" y="27562"/>
                </a:cubicBezTo>
                <a:cubicBezTo>
                  <a:pt x="22799" y="27562"/>
                  <a:pt x="22799" y="27525"/>
                  <a:pt x="22761" y="27525"/>
                </a:cubicBezTo>
                <a:close/>
                <a:moveTo>
                  <a:pt x="52780" y="27752"/>
                </a:moveTo>
                <a:lnTo>
                  <a:pt x="52629" y="27903"/>
                </a:lnTo>
                <a:cubicBezTo>
                  <a:pt x="52629" y="27978"/>
                  <a:pt x="52629" y="28054"/>
                  <a:pt x="52704" y="28130"/>
                </a:cubicBezTo>
                <a:cubicBezTo>
                  <a:pt x="52730" y="28130"/>
                  <a:pt x="52772" y="28146"/>
                  <a:pt x="52819" y="28146"/>
                </a:cubicBezTo>
                <a:cubicBezTo>
                  <a:pt x="52843" y="28146"/>
                  <a:pt x="52868" y="28142"/>
                  <a:pt x="52893" y="28130"/>
                </a:cubicBezTo>
                <a:lnTo>
                  <a:pt x="53007" y="28016"/>
                </a:lnTo>
                <a:cubicBezTo>
                  <a:pt x="53007" y="27903"/>
                  <a:pt x="52931" y="27789"/>
                  <a:pt x="52780" y="27752"/>
                </a:cubicBezTo>
                <a:close/>
                <a:moveTo>
                  <a:pt x="72138" y="28167"/>
                </a:moveTo>
                <a:cubicBezTo>
                  <a:pt x="72138" y="28168"/>
                  <a:pt x="72137" y="28205"/>
                  <a:pt x="72100" y="28205"/>
                </a:cubicBezTo>
                <a:cubicBezTo>
                  <a:pt x="72138" y="28205"/>
                  <a:pt x="72138" y="28205"/>
                  <a:pt x="72138" y="28167"/>
                </a:cubicBezTo>
                <a:close/>
                <a:moveTo>
                  <a:pt x="43933" y="27978"/>
                </a:moveTo>
                <a:lnTo>
                  <a:pt x="43744" y="28130"/>
                </a:lnTo>
                <a:cubicBezTo>
                  <a:pt x="43744" y="28167"/>
                  <a:pt x="43744" y="28281"/>
                  <a:pt x="43857" y="28319"/>
                </a:cubicBezTo>
                <a:cubicBezTo>
                  <a:pt x="43895" y="28356"/>
                  <a:pt x="43933" y="28356"/>
                  <a:pt x="44047" y="28356"/>
                </a:cubicBezTo>
                <a:lnTo>
                  <a:pt x="44160" y="28243"/>
                </a:lnTo>
                <a:cubicBezTo>
                  <a:pt x="44160" y="28092"/>
                  <a:pt x="44084" y="28016"/>
                  <a:pt x="43933" y="27978"/>
                </a:cubicBezTo>
                <a:close/>
                <a:moveTo>
                  <a:pt x="36032" y="27954"/>
                </a:moveTo>
                <a:cubicBezTo>
                  <a:pt x="35981" y="27954"/>
                  <a:pt x="35927" y="27963"/>
                  <a:pt x="35880" y="27978"/>
                </a:cubicBezTo>
                <a:lnTo>
                  <a:pt x="35729" y="28054"/>
                </a:lnTo>
                <a:lnTo>
                  <a:pt x="35729" y="28092"/>
                </a:lnTo>
                <a:cubicBezTo>
                  <a:pt x="35729" y="28167"/>
                  <a:pt x="35767" y="28205"/>
                  <a:pt x="35767" y="28243"/>
                </a:cubicBezTo>
                <a:cubicBezTo>
                  <a:pt x="35804" y="28281"/>
                  <a:pt x="35804" y="28281"/>
                  <a:pt x="35804" y="28281"/>
                </a:cubicBezTo>
                <a:lnTo>
                  <a:pt x="35918" y="28394"/>
                </a:lnTo>
                <a:cubicBezTo>
                  <a:pt x="36069" y="28394"/>
                  <a:pt x="36183" y="28394"/>
                  <a:pt x="36258" y="28319"/>
                </a:cubicBezTo>
                <a:lnTo>
                  <a:pt x="36296" y="28243"/>
                </a:lnTo>
                <a:cubicBezTo>
                  <a:pt x="36334" y="28243"/>
                  <a:pt x="36334" y="28205"/>
                  <a:pt x="36334" y="28205"/>
                </a:cubicBezTo>
                <a:cubicBezTo>
                  <a:pt x="36334" y="28130"/>
                  <a:pt x="36258" y="28054"/>
                  <a:pt x="36220" y="28016"/>
                </a:cubicBezTo>
                <a:cubicBezTo>
                  <a:pt x="36176" y="27972"/>
                  <a:pt x="36106" y="27954"/>
                  <a:pt x="36032" y="27954"/>
                </a:cubicBezTo>
                <a:close/>
                <a:moveTo>
                  <a:pt x="72327" y="27950"/>
                </a:moveTo>
                <a:cubicBezTo>
                  <a:pt x="72289" y="27950"/>
                  <a:pt x="72251" y="27959"/>
                  <a:pt x="72213" y="27978"/>
                </a:cubicBezTo>
                <a:cubicBezTo>
                  <a:pt x="72138" y="28054"/>
                  <a:pt x="72138" y="28130"/>
                  <a:pt x="72138" y="28167"/>
                </a:cubicBezTo>
                <a:lnTo>
                  <a:pt x="72213" y="28394"/>
                </a:lnTo>
                <a:cubicBezTo>
                  <a:pt x="72235" y="28405"/>
                  <a:pt x="72257" y="28410"/>
                  <a:pt x="72280" y="28410"/>
                </a:cubicBezTo>
                <a:cubicBezTo>
                  <a:pt x="72333" y="28410"/>
                  <a:pt x="72387" y="28383"/>
                  <a:pt x="72440" y="28356"/>
                </a:cubicBezTo>
                <a:cubicBezTo>
                  <a:pt x="72516" y="28319"/>
                  <a:pt x="72516" y="28243"/>
                  <a:pt x="72516" y="28130"/>
                </a:cubicBezTo>
                <a:cubicBezTo>
                  <a:pt x="72516" y="28130"/>
                  <a:pt x="72516" y="28092"/>
                  <a:pt x="72516" y="28054"/>
                </a:cubicBezTo>
                <a:lnTo>
                  <a:pt x="72440" y="27978"/>
                </a:lnTo>
                <a:cubicBezTo>
                  <a:pt x="72402" y="27959"/>
                  <a:pt x="72364" y="27950"/>
                  <a:pt x="72327" y="27950"/>
                </a:cubicBezTo>
                <a:close/>
                <a:moveTo>
                  <a:pt x="89567" y="28063"/>
                </a:moveTo>
                <a:cubicBezTo>
                  <a:pt x="89529" y="28063"/>
                  <a:pt x="89491" y="28073"/>
                  <a:pt x="89453" y="28092"/>
                </a:cubicBezTo>
                <a:cubicBezTo>
                  <a:pt x="89340" y="28167"/>
                  <a:pt x="89264" y="28356"/>
                  <a:pt x="89378" y="28432"/>
                </a:cubicBezTo>
                <a:lnTo>
                  <a:pt x="89529" y="28470"/>
                </a:lnTo>
                <a:lnTo>
                  <a:pt x="89642" y="28356"/>
                </a:lnTo>
                <a:cubicBezTo>
                  <a:pt x="89642" y="28356"/>
                  <a:pt x="89642" y="28394"/>
                  <a:pt x="89642" y="28394"/>
                </a:cubicBezTo>
                <a:cubicBezTo>
                  <a:pt x="89680" y="28356"/>
                  <a:pt x="89756" y="28319"/>
                  <a:pt x="89756" y="28205"/>
                </a:cubicBezTo>
                <a:cubicBezTo>
                  <a:pt x="89756" y="28205"/>
                  <a:pt x="89756" y="28167"/>
                  <a:pt x="89756" y="28167"/>
                </a:cubicBezTo>
                <a:lnTo>
                  <a:pt x="89680" y="28092"/>
                </a:lnTo>
                <a:cubicBezTo>
                  <a:pt x="89642" y="28073"/>
                  <a:pt x="89605" y="28063"/>
                  <a:pt x="89567" y="28063"/>
                </a:cubicBezTo>
                <a:close/>
                <a:moveTo>
                  <a:pt x="16825" y="28205"/>
                </a:moveTo>
                <a:lnTo>
                  <a:pt x="16560" y="28281"/>
                </a:lnTo>
                <a:lnTo>
                  <a:pt x="16560" y="28319"/>
                </a:lnTo>
                <a:cubicBezTo>
                  <a:pt x="16560" y="28394"/>
                  <a:pt x="16636" y="28470"/>
                  <a:pt x="16674" y="28508"/>
                </a:cubicBezTo>
                <a:cubicBezTo>
                  <a:pt x="16701" y="28534"/>
                  <a:pt x="16746" y="28561"/>
                  <a:pt x="16811" y="28561"/>
                </a:cubicBezTo>
                <a:cubicBezTo>
                  <a:pt x="16837" y="28561"/>
                  <a:pt x="16867" y="28557"/>
                  <a:pt x="16901" y="28545"/>
                </a:cubicBezTo>
                <a:lnTo>
                  <a:pt x="17014" y="28470"/>
                </a:lnTo>
                <a:cubicBezTo>
                  <a:pt x="17052" y="28432"/>
                  <a:pt x="17052" y="28432"/>
                  <a:pt x="17052" y="28394"/>
                </a:cubicBezTo>
                <a:cubicBezTo>
                  <a:pt x="17052" y="28243"/>
                  <a:pt x="16901" y="28205"/>
                  <a:pt x="16825" y="28205"/>
                </a:cubicBezTo>
                <a:close/>
                <a:moveTo>
                  <a:pt x="49982" y="28130"/>
                </a:moveTo>
                <a:lnTo>
                  <a:pt x="49793" y="28167"/>
                </a:lnTo>
                <a:cubicBezTo>
                  <a:pt x="49793" y="28167"/>
                  <a:pt x="49755" y="28205"/>
                  <a:pt x="49755" y="28205"/>
                </a:cubicBezTo>
                <a:cubicBezTo>
                  <a:pt x="49680" y="28243"/>
                  <a:pt x="49529" y="28319"/>
                  <a:pt x="49604" y="28508"/>
                </a:cubicBezTo>
                <a:lnTo>
                  <a:pt x="49718" y="28621"/>
                </a:lnTo>
                <a:cubicBezTo>
                  <a:pt x="49793" y="28621"/>
                  <a:pt x="49869" y="28621"/>
                  <a:pt x="49944" y="28545"/>
                </a:cubicBezTo>
                <a:cubicBezTo>
                  <a:pt x="50058" y="28508"/>
                  <a:pt x="50096" y="28394"/>
                  <a:pt x="50096" y="28319"/>
                </a:cubicBezTo>
                <a:cubicBezTo>
                  <a:pt x="50096" y="28205"/>
                  <a:pt x="50058" y="28167"/>
                  <a:pt x="49982" y="28130"/>
                </a:cubicBezTo>
                <a:close/>
                <a:moveTo>
                  <a:pt x="61107" y="28101"/>
                </a:moveTo>
                <a:cubicBezTo>
                  <a:pt x="61079" y="28101"/>
                  <a:pt x="61041" y="28111"/>
                  <a:pt x="60984" y="28130"/>
                </a:cubicBezTo>
                <a:lnTo>
                  <a:pt x="60947" y="28205"/>
                </a:lnTo>
                <a:cubicBezTo>
                  <a:pt x="60909" y="28243"/>
                  <a:pt x="60909" y="28281"/>
                  <a:pt x="60909" y="28319"/>
                </a:cubicBezTo>
                <a:cubicBezTo>
                  <a:pt x="60871" y="28508"/>
                  <a:pt x="60909" y="28583"/>
                  <a:pt x="61022" y="28697"/>
                </a:cubicBezTo>
                <a:lnTo>
                  <a:pt x="61173" y="28697"/>
                </a:lnTo>
                <a:cubicBezTo>
                  <a:pt x="61249" y="28697"/>
                  <a:pt x="61287" y="28659"/>
                  <a:pt x="61362" y="28659"/>
                </a:cubicBezTo>
                <a:cubicBezTo>
                  <a:pt x="61400" y="28621"/>
                  <a:pt x="61438" y="28621"/>
                  <a:pt x="61551" y="28621"/>
                </a:cubicBezTo>
                <a:lnTo>
                  <a:pt x="61665" y="28508"/>
                </a:lnTo>
                <a:cubicBezTo>
                  <a:pt x="61703" y="28508"/>
                  <a:pt x="61703" y="28470"/>
                  <a:pt x="61703" y="28470"/>
                </a:cubicBezTo>
                <a:cubicBezTo>
                  <a:pt x="61703" y="28243"/>
                  <a:pt x="61438" y="28243"/>
                  <a:pt x="61325" y="28243"/>
                </a:cubicBezTo>
                <a:lnTo>
                  <a:pt x="61287" y="28243"/>
                </a:lnTo>
                <a:cubicBezTo>
                  <a:pt x="61287" y="28205"/>
                  <a:pt x="61249" y="28130"/>
                  <a:pt x="61173" y="28130"/>
                </a:cubicBezTo>
                <a:cubicBezTo>
                  <a:pt x="61154" y="28111"/>
                  <a:pt x="61136" y="28101"/>
                  <a:pt x="61107" y="28101"/>
                </a:cubicBezTo>
                <a:close/>
                <a:moveTo>
                  <a:pt x="63139" y="28319"/>
                </a:moveTo>
                <a:lnTo>
                  <a:pt x="62988" y="28470"/>
                </a:lnTo>
                <a:cubicBezTo>
                  <a:pt x="62988" y="28545"/>
                  <a:pt x="62988" y="28621"/>
                  <a:pt x="63064" y="28697"/>
                </a:cubicBezTo>
                <a:cubicBezTo>
                  <a:pt x="63089" y="28697"/>
                  <a:pt x="63131" y="28714"/>
                  <a:pt x="63179" y="28714"/>
                </a:cubicBezTo>
                <a:cubicBezTo>
                  <a:pt x="63202" y="28714"/>
                  <a:pt x="63228" y="28709"/>
                  <a:pt x="63253" y="28697"/>
                </a:cubicBezTo>
                <a:lnTo>
                  <a:pt x="63366" y="28583"/>
                </a:lnTo>
                <a:cubicBezTo>
                  <a:pt x="63366" y="28470"/>
                  <a:pt x="63291" y="28356"/>
                  <a:pt x="63139" y="28319"/>
                </a:cubicBezTo>
                <a:close/>
                <a:moveTo>
                  <a:pt x="81552" y="28205"/>
                </a:moveTo>
                <a:cubicBezTo>
                  <a:pt x="81476" y="28205"/>
                  <a:pt x="81363" y="28243"/>
                  <a:pt x="81325" y="28281"/>
                </a:cubicBezTo>
                <a:cubicBezTo>
                  <a:pt x="81287" y="28319"/>
                  <a:pt x="81249" y="28356"/>
                  <a:pt x="81249" y="28470"/>
                </a:cubicBezTo>
                <a:lnTo>
                  <a:pt x="81249" y="28508"/>
                </a:lnTo>
                <a:lnTo>
                  <a:pt x="81325" y="28583"/>
                </a:lnTo>
                <a:cubicBezTo>
                  <a:pt x="81287" y="28659"/>
                  <a:pt x="81287" y="28735"/>
                  <a:pt x="81287" y="28810"/>
                </a:cubicBezTo>
                <a:lnTo>
                  <a:pt x="81438" y="28924"/>
                </a:lnTo>
                <a:cubicBezTo>
                  <a:pt x="81514" y="28924"/>
                  <a:pt x="81589" y="28886"/>
                  <a:pt x="81627" y="28848"/>
                </a:cubicBezTo>
                <a:cubicBezTo>
                  <a:pt x="81741" y="28772"/>
                  <a:pt x="81741" y="28659"/>
                  <a:pt x="81741" y="28545"/>
                </a:cubicBezTo>
                <a:lnTo>
                  <a:pt x="81703" y="28470"/>
                </a:lnTo>
                <a:lnTo>
                  <a:pt x="81703" y="28356"/>
                </a:lnTo>
                <a:lnTo>
                  <a:pt x="81552" y="28205"/>
                </a:lnTo>
                <a:close/>
                <a:moveTo>
                  <a:pt x="44765" y="28621"/>
                </a:moveTo>
                <a:cubicBezTo>
                  <a:pt x="44651" y="28621"/>
                  <a:pt x="44576" y="28659"/>
                  <a:pt x="44500" y="28697"/>
                </a:cubicBezTo>
                <a:cubicBezTo>
                  <a:pt x="44425" y="28735"/>
                  <a:pt x="44387" y="28848"/>
                  <a:pt x="44425" y="28961"/>
                </a:cubicBezTo>
                <a:lnTo>
                  <a:pt x="44538" y="29075"/>
                </a:lnTo>
                <a:cubicBezTo>
                  <a:pt x="44651" y="29075"/>
                  <a:pt x="44727" y="29075"/>
                  <a:pt x="44765" y="29037"/>
                </a:cubicBezTo>
                <a:cubicBezTo>
                  <a:pt x="44840" y="28961"/>
                  <a:pt x="44878" y="28886"/>
                  <a:pt x="44878" y="28810"/>
                </a:cubicBezTo>
                <a:cubicBezTo>
                  <a:pt x="44878" y="28772"/>
                  <a:pt x="44878" y="28772"/>
                  <a:pt x="44878" y="28735"/>
                </a:cubicBezTo>
                <a:lnTo>
                  <a:pt x="44765" y="28621"/>
                </a:lnTo>
                <a:close/>
                <a:moveTo>
                  <a:pt x="8734" y="28735"/>
                </a:moveTo>
                <a:lnTo>
                  <a:pt x="8621" y="28848"/>
                </a:lnTo>
                <a:lnTo>
                  <a:pt x="8621" y="28961"/>
                </a:lnTo>
                <a:lnTo>
                  <a:pt x="8734" y="29075"/>
                </a:lnTo>
                <a:cubicBezTo>
                  <a:pt x="8772" y="29075"/>
                  <a:pt x="8810" y="29113"/>
                  <a:pt x="8848" y="29113"/>
                </a:cubicBezTo>
                <a:lnTo>
                  <a:pt x="8999" y="28961"/>
                </a:lnTo>
                <a:cubicBezTo>
                  <a:pt x="8999" y="28924"/>
                  <a:pt x="8999" y="28810"/>
                  <a:pt x="8923" y="28772"/>
                </a:cubicBezTo>
                <a:cubicBezTo>
                  <a:pt x="8885" y="28735"/>
                  <a:pt x="8810" y="28735"/>
                  <a:pt x="8734" y="28735"/>
                </a:cubicBezTo>
                <a:close/>
                <a:moveTo>
                  <a:pt x="80531" y="28772"/>
                </a:moveTo>
                <a:cubicBezTo>
                  <a:pt x="80493" y="28810"/>
                  <a:pt x="80266" y="28810"/>
                  <a:pt x="80266" y="28961"/>
                </a:cubicBezTo>
                <a:cubicBezTo>
                  <a:pt x="80266" y="28999"/>
                  <a:pt x="80266" y="28999"/>
                  <a:pt x="80266" y="29037"/>
                </a:cubicBezTo>
                <a:lnTo>
                  <a:pt x="80417" y="29113"/>
                </a:lnTo>
                <a:lnTo>
                  <a:pt x="80531" y="29113"/>
                </a:lnTo>
                <a:lnTo>
                  <a:pt x="80682" y="29037"/>
                </a:lnTo>
                <a:cubicBezTo>
                  <a:pt x="80682" y="28999"/>
                  <a:pt x="80720" y="28999"/>
                  <a:pt x="80720" y="28924"/>
                </a:cubicBezTo>
                <a:lnTo>
                  <a:pt x="80531" y="28772"/>
                </a:lnTo>
                <a:close/>
                <a:moveTo>
                  <a:pt x="62421" y="28772"/>
                </a:moveTo>
                <a:lnTo>
                  <a:pt x="62308" y="28924"/>
                </a:lnTo>
                <a:lnTo>
                  <a:pt x="62308" y="29075"/>
                </a:lnTo>
                <a:lnTo>
                  <a:pt x="62421" y="29188"/>
                </a:lnTo>
                <a:cubicBezTo>
                  <a:pt x="62497" y="29188"/>
                  <a:pt x="62534" y="29188"/>
                  <a:pt x="62610" y="29150"/>
                </a:cubicBezTo>
                <a:cubicBezTo>
                  <a:pt x="62610" y="29188"/>
                  <a:pt x="62648" y="29188"/>
                  <a:pt x="62686" y="29188"/>
                </a:cubicBezTo>
                <a:lnTo>
                  <a:pt x="62799" y="29150"/>
                </a:lnTo>
                <a:cubicBezTo>
                  <a:pt x="62837" y="29113"/>
                  <a:pt x="62875" y="29037"/>
                  <a:pt x="62875" y="28999"/>
                </a:cubicBezTo>
                <a:cubicBezTo>
                  <a:pt x="62875" y="28924"/>
                  <a:pt x="62837" y="28886"/>
                  <a:pt x="62799" y="28848"/>
                </a:cubicBezTo>
                <a:cubicBezTo>
                  <a:pt x="62723" y="28810"/>
                  <a:pt x="62572" y="28772"/>
                  <a:pt x="62421" y="28772"/>
                </a:cubicBezTo>
                <a:close/>
                <a:moveTo>
                  <a:pt x="6541" y="29150"/>
                </a:moveTo>
                <a:cubicBezTo>
                  <a:pt x="6504" y="29150"/>
                  <a:pt x="6390" y="29150"/>
                  <a:pt x="6314" y="29188"/>
                </a:cubicBezTo>
                <a:cubicBezTo>
                  <a:pt x="6277" y="29226"/>
                  <a:pt x="6277" y="29264"/>
                  <a:pt x="6277" y="29302"/>
                </a:cubicBezTo>
                <a:lnTo>
                  <a:pt x="6428" y="29302"/>
                </a:lnTo>
                <a:cubicBezTo>
                  <a:pt x="6428" y="29302"/>
                  <a:pt x="6390" y="29302"/>
                  <a:pt x="6390" y="29339"/>
                </a:cubicBezTo>
                <a:cubicBezTo>
                  <a:pt x="6504" y="29339"/>
                  <a:pt x="6541" y="29377"/>
                  <a:pt x="6655" y="29377"/>
                </a:cubicBezTo>
                <a:cubicBezTo>
                  <a:pt x="6655" y="29339"/>
                  <a:pt x="6655" y="29339"/>
                  <a:pt x="6655" y="29339"/>
                </a:cubicBezTo>
                <a:lnTo>
                  <a:pt x="6806" y="29339"/>
                </a:lnTo>
                <a:cubicBezTo>
                  <a:pt x="6806" y="29226"/>
                  <a:pt x="6693" y="29150"/>
                  <a:pt x="6541" y="29150"/>
                </a:cubicBezTo>
                <a:close/>
                <a:moveTo>
                  <a:pt x="83971" y="28697"/>
                </a:moveTo>
                <a:lnTo>
                  <a:pt x="83820" y="28772"/>
                </a:lnTo>
                <a:cubicBezTo>
                  <a:pt x="83820" y="28772"/>
                  <a:pt x="83820" y="28810"/>
                  <a:pt x="83820" y="28810"/>
                </a:cubicBezTo>
                <a:cubicBezTo>
                  <a:pt x="83782" y="28848"/>
                  <a:pt x="83745" y="28886"/>
                  <a:pt x="83745" y="28961"/>
                </a:cubicBezTo>
                <a:lnTo>
                  <a:pt x="83669" y="28999"/>
                </a:lnTo>
                <a:cubicBezTo>
                  <a:pt x="83669" y="29037"/>
                  <a:pt x="83631" y="29037"/>
                  <a:pt x="83631" y="29075"/>
                </a:cubicBezTo>
                <a:cubicBezTo>
                  <a:pt x="83593" y="29113"/>
                  <a:pt x="83555" y="29150"/>
                  <a:pt x="83555" y="29188"/>
                </a:cubicBezTo>
                <a:cubicBezTo>
                  <a:pt x="83555" y="29302"/>
                  <a:pt x="83593" y="29339"/>
                  <a:pt x="83745" y="29377"/>
                </a:cubicBezTo>
                <a:lnTo>
                  <a:pt x="83896" y="29302"/>
                </a:lnTo>
                <a:cubicBezTo>
                  <a:pt x="83934" y="29264"/>
                  <a:pt x="83971" y="29188"/>
                  <a:pt x="83971" y="29113"/>
                </a:cubicBezTo>
                <a:cubicBezTo>
                  <a:pt x="84047" y="29113"/>
                  <a:pt x="84085" y="29075"/>
                  <a:pt x="84123" y="29075"/>
                </a:cubicBezTo>
                <a:cubicBezTo>
                  <a:pt x="84160" y="29037"/>
                  <a:pt x="84198" y="28961"/>
                  <a:pt x="84198" y="28886"/>
                </a:cubicBezTo>
                <a:cubicBezTo>
                  <a:pt x="84198" y="28772"/>
                  <a:pt x="84123" y="28697"/>
                  <a:pt x="83971" y="28697"/>
                </a:cubicBezTo>
                <a:close/>
                <a:moveTo>
                  <a:pt x="14859" y="29150"/>
                </a:moveTo>
                <a:cubicBezTo>
                  <a:pt x="14783" y="29150"/>
                  <a:pt x="14708" y="29188"/>
                  <a:pt x="14670" y="29226"/>
                </a:cubicBezTo>
                <a:cubicBezTo>
                  <a:pt x="14594" y="29264"/>
                  <a:pt x="14594" y="29339"/>
                  <a:pt x="14594" y="29377"/>
                </a:cubicBezTo>
                <a:lnTo>
                  <a:pt x="14746" y="29377"/>
                </a:lnTo>
                <a:cubicBezTo>
                  <a:pt x="14746" y="29415"/>
                  <a:pt x="14708" y="29415"/>
                  <a:pt x="14708" y="29415"/>
                </a:cubicBezTo>
                <a:cubicBezTo>
                  <a:pt x="14758" y="29453"/>
                  <a:pt x="14783" y="29465"/>
                  <a:pt x="14802" y="29465"/>
                </a:cubicBezTo>
                <a:cubicBezTo>
                  <a:pt x="14838" y="29465"/>
                  <a:pt x="14846" y="29415"/>
                  <a:pt x="14972" y="29415"/>
                </a:cubicBezTo>
                <a:cubicBezTo>
                  <a:pt x="14972" y="29415"/>
                  <a:pt x="14972" y="29415"/>
                  <a:pt x="14972" y="29377"/>
                </a:cubicBezTo>
                <a:lnTo>
                  <a:pt x="15124" y="29377"/>
                </a:lnTo>
                <a:cubicBezTo>
                  <a:pt x="15124" y="29264"/>
                  <a:pt x="15010" y="29150"/>
                  <a:pt x="14859" y="29150"/>
                </a:cubicBezTo>
                <a:close/>
                <a:moveTo>
                  <a:pt x="31608" y="28961"/>
                </a:moveTo>
                <a:lnTo>
                  <a:pt x="31457" y="29075"/>
                </a:lnTo>
                <a:lnTo>
                  <a:pt x="31457" y="29188"/>
                </a:lnTo>
                <a:cubicBezTo>
                  <a:pt x="31457" y="29415"/>
                  <a:pt x="31608" y="29491"/>
                  <a:pt x="31721" y="29491"/>
                </a:cubicBezTo>
                <a:lnTo>
                  <a:pt x="31835" y="29415"/>
                </a:lnTo>
                <a:cubicBezTo>
                  <a:pt x="31872" y="29377"/>
                  <a:pt x="31872" y="29377"/>
                  <a:pt x="31910" y="29377"/>
                </a:cubicBezTo>
                <a:lnTo>
                  <a:pt x="31986" y="29264"/>
                </a:lnTo>
                <a:cubicBezTo>
                  <a:pt x="31948" y="29075"/>
                  <a:pt x="31835" y="28961"/>
                  <a:pt x="31608" y="28961"/>
                </a:cubicBezTo>
                <a:close/>
                <a:moveTo>
                  <a:pt x="13634" y="29097"/>
                </a:moveTo>
                <a:cubicBezTo>
                  <a:pt x="13567" y="29097"/>
                  <a:pt x="13514" y="29124"/>
                  <a:pt x="13460" y="29150"/>
                </a:cubicBezTo>
                <a:cubicBezTo>
                  <a:pt x="13422" y="29188"/>
                  <a:pt x="13385" y="29264"/>
                  <a:pt x="13385" y="29339"/>
                </a:cubicBezTo>
                <a:lnTo>
                  <a:pt x="13385" y="29377"/>
                </a:lnTo>
                <a:lnTo>
                  <a:pt x="13498" y="29491"/>
                </a:lnTo>
                <a:cubicBezTo>
                  <a:pt x="13515" y="29499"/>
                  <a:pt x="13536" y="29504"/>
                  <a:pt x="13559" y="29504"/>
                </a:cubicBezTo>
                <a:cubicBezTo>
                  <a:pt x="13638" y="29504"/>
                  <a:pt x="13742" y="29448"/>
                  <a:pt x="13800" y="29302"/>
                </a:cubicBezTo>
                <a:lnTo>
                  <a:pt x="13725" y="29113"/>
                </a:lnTo>
                <a:cubicBezTo>
                  <a:pt x="13692" y="29102"/>
                  <a:pt x="13662" y="29097"/>
                  <a:pt x="13634" y="29097"/>
                </a:cubicBezTo>
                <a:close/>
                <a:moveTo>
                  <a:pt x="19714" y="29105"/>
                </a:moveTo>
                <a:cubicBezTo>
                  <a:pt x="19585" y="29105"/>
                  <a:pt x="19472" y="29203"/>
                  <a:pt x="19472" y="29302"/>
                </a:cubicBezTo>
                <a:lnTo>
                  <a:pt x="19509" y="29415"/>
                </a:lnTo>
                <a:cubicBezTo>
                  <a:pt x="19585" y="29453"/>
                  <a:pt x="19661" y="29491"/>
                  <a:pt x="19736" y="29491"/>
                </a:cubicBezTo>
                <a:cubicBezTo>
                  <a:pt x="19774" y="29491"/>
                  <a:pt x="19812" y="29491"/>
                  <a:pt x="19812" y="29528"/>
                </a:cubicBezTo>
                <a:lnTo>
                  <a:pt x="20039" y="29453"/>
                </a:lnTo>
                <a:cubicBezTo>
                  <a:pt x="20039" y="29415"/>
                  <a:pt x="20076" y="29377"/>
                  <a:pt x="20076" y="29339"/>
                </a:cubicBezTo>
                <a:cubicBezTo>
                  <a:pt x="20076" y="29226"/>
                  <a:pt x="19925" y="29113"/>
                  <a:pt x="19774" y="29113"/>
                </a:cubicBezTo>
                <a:cubicBezTo>
                  <a:pt x="19754" y="29108"/>
                  <a:pt x="19733" y="29105"/>
                  <a:pt x="19714" y="29105"/>
                </a:cubicBezTo>
                <a:close/>
                <a:moveTo>
                  <a:pt x="69604" y="29150"/>
                </a:moveTo>
                <a:lnTo>
                  <a:pt x="69491" y="29264"/>
                </a:lnTo>
                <a:lnTo>
                  <a:pt x="69491" y="29415"/>
                </a:lnTo>
                <a:lnTo>
                  <a:pt x="69604" y="29528"/>
                </a:lnTo>
                <a:cubicBezTo>
                  <a:pt x="69649" y="29540"/>
                  <a:pt x="69687" y="29544"/>
                  <a:pt x="69720" y="29544"/>
                </a:cubicBezTo>
                <a:cubicBezTo>
                  <a:pt x="69800" y="29544"/>
                  <a:pt x="69853" y="29517"/>
                  <a:pt x="69907" y="29491"/>
                </a:cubicBezTo>
                <a:cubicBezTo>
                  <a:pt x="69945" y="29453"/>
                  <a:pt x="69983" y="29377"/>
                  <a:pt x="69983" y="29302"/>
                </a:cubicBezTo>
                <a:cubicBezTo>
                  <a:pt x="69983" y="29302"/>
                  <a:pt x="69983" y="29264"/>
                  <a:pt x="69983" y="29264"/>
                </a:cubicBezTo>
                <a:lnTo>
                  <a:pt x="69869" y="29150"/>
                </a:lnTo>
                <a:close/>
                <a:moveTo>
                  <a:pt x="72591" y="29188"/>
                </a:moveTo>
                <a:lnTo>
                  <a:pt x="72440" y="29302"/>
                </a:lnTo>
                <a:cubicBezTo>
                  <a:pt x="72440" y="29415"/>
                  <a:pt x="72478" y="29491"/>
                  <a:pt x="72516" y="29528"/>
                </a:cubicBezTo>
                <a:cubicBezTo>
                  <a:pt x="72591" y="29604"/>
                  <a:pt x="72705" y="29604"/>
                  <a:pt x="72818" y="29604"/>
                </a:cubicBezTo>
                <a:lnTo>
                  <a:pt x="72932" y="29491"/>
                </a:lnTo>
                <a:lnTo>
                  <a:pt x="72969" y="29453"/>
                </a:lnTo>
                <a:cubicBezTo>
                  <a:pt x="72969" y="29264"/>
                  <a:pt x="72742" y="29226"/>
                  <a:pt x="72667" y="29226"/>
                </a:cubicBezTo>
                <a:lnTo>
                  <a:pt x="72591" y="29188"/>
                </a:lnTo>
                <a:close/>
                <a:moveTo>
                  <a:pt x="53763" y="29302"/>
                </a:moveTo>
                <a:cubicBezTo>
                  <a:pt x="53650" y="29302"/>
                  <a:pt x="53498" y="29302"/>
                  <a:pt x="53423" y="29377"/>
                </a:cubicBezTo>
                <a:cubicBezTo>
                  <a:pt x="53385" y="29415"/>
                  <a:pt x="53309" y="29453"/>
                  <a:pt x="53347" y="29604"/>
                </a:cubicBezTo>
                <a:lnTo>
                  <a:pt x="53461" y="29680"/>
                </a:lnTo>
                <a:cubicBezTo>
                  <a:pt x="53523" y="29695"/>
                  <a:pt x="53579" y="29705"/>
                  <a:pt x="53632" y="29705"/>
                </a:cubicBezTo>
                <a:cubicBezTo>
                  <a:pt x="53706" y="29705"/>
                  <a:pt x="53772" y="29686"/>
                  <a:pt x="53839" y="29642"/>
                </a:cubicBezTo>
                <a:cubicBezTo>
                  <a:pt x="53876" y="29604"/>
                  <a:pt x="53914" y="29528"/>
                  <a:pt x="53914" y="29453"/>
                </a:cubicBezTo>
                <a:cubicBezTo>
                  <a:pt x="53914" y="29453"/>
                  <a:pt x="53914" y="29415"/>
                  <a:pt x="53914" y="29415"/>
                </a:cubicBezTo>
                <a:lnTo>
                  <a:pt x="53763" y="29302"/>
                </a:lnTo>
                <a:close/>
                <a:moveTo>
                  <a:pt x="69102" y="29360"/>
                </a:moveTo>
                <a:cubicBezTo>
                  <a:pt x="69084" y="29360"/>
                  <a:pt x="69063" y="29365"/>
                  <a:pt x="69037" y="29377"/>
                </a:cubicBezTo>
                <a:lnTo>
                  <a:pt x="68962" y="29491"/>
                </a:lnTo>
                <a:cubicBezTo>
                  <a:pt x="68962" y="29491"/>
                  <a:pt x="68924" y="29491"/>
                  <a:pt x="68924" y="29528"/>
                </a:cubicBezTo>
                <a:cubicBezTo>
                  <a:pt x="68924" y="29566"/>
                  <a:pt x="68886" y="29604"/>
                  <a:pt x="68886" y="29680"/>
                </a:cubicBezTo>
                <a:lnTo>
                  <a:pt x="68962" y="29793"/>
                </a:lnTo>
                <a:cubicBezTo>
                  <a:pt x="69000" y="29812"/>
                  <a:pt x="69037" y="29822"/>
                  <a:pt x="69075" y="29822"/>
                </a:cubicBezTo>
                <a:cubicBezTo>
                  <a:pt x="69113" y="29822"/>
                  <a:pt x="69151" y="29812"/>
                  <a:pt x="69189" y="29793"/>
                </a:cubicBezTo>
                <a:cubicBezTo>
                  <a:pt x="69226" y="29755"/>
                  <a:pt x="69302" y="29680"/>
                  <a:pt x="69302" y="29566"/>
                </a:cubicBezTo>
                <a:cubicBezTo>
                  <a:pt x="69302" y="29528"/>
                  <a:pt x="69264" y="29453"/>
                  <a:pt x="69189" y="29377"/>
                </a:cubicBezTo>
                <a:cubicBezTo>
                  <a:pt x="69163" y="29377"/>
                  <a:pt x="69138" y="29360"/>
                  <a:pt x="69102" y="29360"/>
                </a:cubicBezTo>
                <a:close/>
                <a:moveTo>
                  <a:pt x="49793" y="29453"/>
                </a:moveTo>
                <a:lnTo>
                  <a:pt x="49642" y="29566"/>
                </a:lnTo>
                <a:cubicBezTo>
                  <a:pt x="49642" y="29566"/>
                  <a:pt x="49604" y="29604"/>
                  <a:pt x="49604" y="29642"/>
                </a:cubicBezTo>
                <a:lnTo>
                  <a:pt x="49680" y="29793"/>
                </a:lnTo>
                <a:cubicBezTo>
                  <a:pt x="49732" y="29819"/>
                  <a:pt x="49820" y="29863"/>
                  <a:pt x="49907" y="29863"/>
                </a:cubicBezTo>
                <a:cubicBezTo>
                  <a:pt x="49946" y="29863"/>
                  <a:pt x="49985" y="29854"/>
                  <a:pt x="50020" y="29831"/>
                </a:cubicBezTo>
                <a:cubicBezTo>
                  <a:pt x="50058" y="29831"/>
                  <a:pt x="50096" y="29793"/>
                  <a:pt x="50096" y="29680"/>
                </a:cubicBezTo>
                <a:lnTo>
                  <a:pt x="50020" y="29566"/>
                </a:lnTo>
                <a:lnTo>
                  <a:pt x="50020" y="29566"/>
                </a:lnTo>
                <a:lnTo>
                  <a:pt x="49907" y="29453"/>
                </a:lnTo>
                <a:close/>
                <a:moveTo>
                  <a:pt x="80909" y="29113"/>
                </a:moveTo>
                <a:cubicBezTo>
                  <a:pt x="80833" y="29113"/>
                  <a:pt x="80720" y="29113"/>
                  <a:pt x="80606" y="29150"/>
                </a:cubicBezTo>
                <a:lnTo>
                  <a:pt x="80531" y="29339"/>
                </a:lnTo>
                <a:cubicBezTo>
                  <a:pt x="80569" y="29415"/>
                  <a:pt x="80569" y="29491"/>
                  <a:pt x="80531" y="29566"/>
                </a:cubicBezTo>
                <a:cubicBezTo>
                  <a:pt x="80455" y="29718"/>
                  <a:pt x="80455" y="29869"/>
                  <a:pt x="80531" y="30020"/>
                </a:cubicBezTo>
                <a:lnTo>
                  <a:pt x="80758" y="29944"/>
                </a:lnTo>
                <a:lnTo>
                  <a:pt x="80947" y="29944"/>
                </a:lnTo>
                <a:lnTo>
                  <a:pt x="81060" y="29793"/>
                </a:lnTo>
                <a:cubicBezTo>
                  <a:pt x="81060" y="29718"/>
                  <a:pt x="81060" y="29604"/>
                  <a:pt x="81098" y="29528"/>
                </a:cubicBezTo>
                <a:cubicBezTo>
                  <a:pt x="81211" y="29491"/>
                  <a:pt x="81325" y="29339"/>
                  <a:pt x="81325" y="29226"/>
                </a:cubicBezTo>
                <a:lnTo>
                  <a:pt x="81325" y="29188"/>
                </a:lnTo>
                <a:lnTo>
                  <a:pt x="81174" y="29113"/>
                </a:lnTo>
                <a:close/>
                <a:moveTo>
                  <a:pt x="60417" y="29680"/>
                </a:moveTo>
                <a:lnTo>
                  <a:pt x="60304" y="29718"/>
                </a:lnTo>
                <a:cubicBezTo>
                  <a:pt x="60228" y="29755"/>
                  <a:pt x="60228" y="29831"/>
                  <a:pt x="60228" y="29907"/>
                </a:cubicBezTo>
                <a:cubicBezTo>
                  <a:pt x="60228" y="30020"/>
                  <a:pt x="60304" y="30096"/>
                  <a:pt x="60455" y="30096"/>
                </a:cubicBezTo>
                <a:lnTo>
                  <a:pt x="60606" y="29982"/>
                </a:lnTo>
                <a:cubicBezTo>
                  <a:pt x="60606" y="29982"/>
                  <a:pt x="60606" y="29944"/>
                  <a:pt x="60606" y="29944"/>
                </a:cubicBezTo>
                <a:lnTo>
                  <a:pt x="60493" y="29944"/>
                </a:lnTo>
                <a:lnTo>
                  <a:pt x="60606" y="29907"/>
                </a:lnTo>
                <a:cubicBezTo>
                  <a:pt x="60606" y="29755"/>
                  <a:pt x="60531" y="29680"/>
                  <a:pt x="60417" y="29680"/>
                </a:cubicBezTo>
                <a:close/>
                <a:moveTo>
                  <a:pt x="73196" y="29869"/>
                </a:moveTo>
                <a:cubicBezTo>
                  <a:pt x="72969" y="29869"/>
                  <a:pt x="72894" y="29982"/>
                  <a:pt x="72818" y="30096"/>
                </a:cubicBezTo>
                <a:lnTo>
                  <a:pt x="72932" y="30247"/>
                </a:lnTo>
                <a:cubicBezTo>
                  <a:pt x="72965" y="30258"/>
                  <a:pt x="72998" y="30263"/>
                  <a:pt x="73030" y="30263"/>
                </a:cubicBezTo>
                <a:cubicBezTo>
                  <a:pt x="73108" y="30263"/>
                  <a:pt x="73181" y="30236"/>
                  <a:pt x="73234" y="30209"/>
                </a:cubicBezTo>
                <a:cubicBezTo>
                  <a:pt x="73272" y="30171"/>
                  <a:pt x="73310" y="30133"/>
                  <a:pt x="73310" y="30020"/>
                </a:cubicBezTo>
                <a:lnTo>
                  <a:pt x="73310" y="29982"/>
                </a:lnTo>
                <a:lnTo>
                  <a:pt x="73196" y="29869"/>
                </a:lnTo>
                <a:close/>
                <a:moveTo>
                  <a:pt x="265" y="29869"/>
                </a:moveTo>
                <a:lnTo>
                  <a:pt x="152" y="29944"/>
                </a:lnTo>
                <a:cubicBezTo>
                  <a:pt x="76" y="30096"/>
                  <a:pt x="190" y="30285"/>
                  <a:pt x="341" y="30322"/>
                </a:cubicBezTo>
                <a:cubicBezTo>
                  <a:pt x="454" y="30322"/>
                  <a:pt x="568" y="30285"/>
                  <a:pt x="643" y="30209"/>
                </a:cubicBezTo>
                <a:lnTo>
                  <a:pt x="568" y="30058"/>
                </a:lnTo>
                <a:cubicBezTo>
                  <a:pt x="568" y="30058"/>
                  <a:pt x="568" y="30020"/>
                  <a:pt x="530" y="30020"/>
                </a:cubicBezTo>
                <a:cubicBezTo>
                  <a:pt x="492" y="29944"/>
                  <a:pt x="417" y="29907"/>
                  <a:pt x="265" y="29869"/>
                </a:cubicBezTo>
                <a:close/>
                <a:moveTo>
                  <a:pt x="83781" y="29557"/>
                </a:moveTo>
                <a:cubicBezTo>
                  <a:pt x="83757" y="29557"/>
                  <a:pt x="83733" y="29560"/>
                  <a:pt x="83707" y="29566"/>
                </a:cubicBezTo>
                <a:lnTo>
                  <a:pt x="83593" y="29680"/>
                </a:lnTo>
                <a:lnTo>
                  <a:pt x="83593" y="29718"/>
                </a:lnTo>
                <a:cubicBezTo>
                  <a:pt x="83593" y="30096"/>
                  <a:pt x="83782" y="30247"/>
                  <a:pt x="83971" y="30322"/>
                </a:cubicBezTo>
                <a:lnTo>
                  <a:pt x="84160" y="30209"/>
                </a:lnTo>
                <a:lnTo>
                  <a:pt x="84160" y="29907"/>
                </a:lnTo>
                <a:lnTo>
                  <a:pt x="83971" y="29793"/>
                </a:lnTo>
                <a:lnTo>
                  <a:pt x="84009" y="29793"/>
                </a:lnTo>
                <a:cubicBezTo>
                  <a:pt x="84009" y="29793"/>
                  <a:pt x="84009" y="29755"/>
                  <a:pt x="84009" y="29755"/>
                </a:cubicBezTo>
                <a:cubicBezTo>
                  <a:pt x="83978" y="29630"/>
                  <a:pt x="83895" y="29557"/>
                  <a:pt x="83781" y="29557"/>
                </a:cubicBezTo>
                <a:close/>
                <a:moveTo>
                  <a:pt x="87297" y="29929"/>
                </a:moveTo>
                <a:cubicBezTo>
                  <a:pt x="87216" y="29929"/>
                  <a:pt x="87163" y="29955"/>
                  <a:pt x="87109" y="29982"/>
                </a:cubicBezTo>
                <a:cubicBezTo>
                  <a:pt x="87072" y="30020"/>
                  <a:pt x="87034" y="30058"/>
                  <a:pt x="87034" y="30171"/>
                </a:cubicBezTo>
                <a:lnTo>
                  <a:pt x="87034" y="30209"/>
                </a:lnTo>
                <a:lnTo>
                  <a:pt x="87147" y="30322"/>
                </a:lnTo>
                <a:cubicBezTo>
                  <a:pt x="87298" y="30322"/>
                  <a:pt x="87374" y="30322"/>
                  <a:pt x="87450" y="30247"/>
                </a:cubicBezTo>
                <a:cubicBezTo>
                  <a:pt x="87487" y="30209"/>
                  <a:pt x="87525" y="30171"/>
                  <a:pt x="87525" y="30058"/>
                </a:cubicBezTo>
                <a:cubicBezTo>
                  <a:pt x="87525" y="30058"/>
                  <a:pt x="87525" y="30058"/>
                  <a:pt x="87525" y="30020"/>
                </a:cubicBezTo>
                <a:lnTo>
                  <a:pt x="87412" y="29944"/>
                </a:lnTo>
                <a:cubicBezTo>
                  <a:pt x="87368" y="29933"/>
                  <a:pt x="87330" y="29929"/>
                  <a:pt x="87297" y="29929"/>
                </a:cubicBezTo>
                <a:close/>
                <a:moveTo>
                  <a:pt x="28848" y="30020"/>
                </a:moveTo>
                <a:cubicBezTo>
                  <a:pt x="28659" y="30020"/>
                  <a:pt x="28583" y="30096"/>
                  <a:pt x="28508" y="30209"/>
                </a:cubicBezTo>
                <a:lnTo>
                  <a:pt x="28545" y="30322"/>
                </a:lnTo>
                <a:cubicBezTo>
                  <a:pt x="28601" y="30378"/>
                  <a:pt x="28676" y="30413"/>
                  <a:pt x="28757" y="30413"/>
                </a:cubicBezTo>
                <a:cubicBezTo>
                  <a:pt x="28787" y="30413"/>
                  <a:pt x="28817" y="30408"/>
                  <a:pt x="28848" y="30398"/>
                </a:cubicBezTo>
                <a:cubicBezTo>
                  <a:pt x="28923" y="30360"/>
                  <a:pt x="28961" y="30285"/>
                  <a:pt x="28961" y="30209"/>
                </a:cubicBezTo>
                <a:cubicBezTo>
                  <a:pt x="28961" y="30171"/>
                  <a:pt x="28961" y="30171"/>
                  <a:pt x="28961" y="30133"/>
                </a:cubicBezTo>
                <a:lnTo>
                  <a:pt x="28848" y="30020"/>
                </a:lnTo>
                <a:close/>
                <a:moveTo>
                  <a:pt x="26920" y="30020"/>
                </a:moveTo>
                <a:cubicBezTo>
                  <a:pt x="26806" y="30020"/>
                  <a:pt x="26731" y="30058"/>
                  <a:pt x="26693" y="30096"/>
                </a:cubicBezTo>
                <a:cubicBezTo>
                  <a:pt x="26655" y="30133"/>
                  <a:pt x="26617" y="30209"/>
                  <a:pt x="26655" y="30322"/>
                </a:cubicBezTo>
                <a:lnTo>
                  <a:pt x="26768" y="30436"/>
                </a:lnTo>
                <a:lnTo>
                  <a:pt x="26882" y="30436"/>
                </a:lnTo>
                <a:lnTo>
                  <a:pt x="27033" y="30285"/>
                </a:lnTo>
                <a:lnTo>
                  <a:pt x="27033" y="30133"/>
                </a:lnTo>
                <a:lnTo>
                  <a:pt x="26920" y="30020"/>
                </a:lnTo>
                <a:close/>
                <a:moveTo>
                  <a:pt x="76939" y="30096"/>
                </a:moveTo>
                <a:lnTo>
                  <a:pt x="76788" y="30209"/>
                </a:lnTo>
                <a:cubicBezTo>
                  <a:pt x="76750" y="30209"/>
                  <a:pt x="76712" y="30247"/>
                  <a:pt x="76712" y="30322"/>
                </a:cubicBezTo>
                <a:lnTo>
                  <a:pt x="76712" y="30360"/>
                </a:lnTo>
                <a:lnTo>
                  <a:pt x="76864" y="30474"/>
                </a:lnTo>
                <a:lnTo>
                  <a:pt x="76901" y="30474"/>
                </a:lnTo>
                <a:cubicBezTo>
                  <a:pt x="76977" y="30474"/>
                  <a:pt x="77128" y="30474"/>
                  <a:pt x="77166" y="30322"/>
                </a:cubicBezTo>
                <a:lnTo>
                  <a:pt x="77015" y="30171"/>
                </a:lnTo>
                <a:cubicBezTo>
                  <a:pt x="77053" y="30171"/>
                  <a:pt x="77090" y="30209"/>
                  <a:pt x="77090" y="30209"/>
                </a:cubicBezTo>
                <a:cubicBezTo>
                  <a:pt x="77090" y="30171"/>
                  <a:pt x="77053" y="30096"/>
                  <a:pt x="76939" y="30096"/>
                </a:cubicBezTo>
                <a:close/>
                <a:moveTo>
                  <a:pt x="81060" y="30020"/>
                </a:moveTo>
                <a:cubicBezTo>
                  <a:pt x="80985" y="30058"/>
                  <a:pt x="80947" y="30096"/>
                  <a:pt x="80947" y="30133"/>
                </a:cubicBezTo>
                <a:cubicBezTo>
                  <a:pt x="80909" y="30133"/>
                  <a:pt x="80871" y="30096"/>
                  <a:pt x="80833" y="30096"/>
                </a:cubicBezTo>
                <a:lnTo>
                  <a:pt x="80644" y="30247"/>
                </a:lnTo>
                <a:cubicBezTo>
                  <a:pt x="80644" y="30285"/>
                  <a:pt x="80644" y="30398"/>
                  <a:pt x="80720" y="30436"/>
                </a:cubicBezTo>
                <a:cubicBezTo>
                  <a:pt x="80758" y="30474"/>
                  <a:pt x="80833" y="30474"/>
                  <a:pt x="80909" y="30474"/>
                </a:cubicBezTo>
                <a:lnTo>
                  <a:pt x="80985" y="30398"/>
                </a:lnTo>
                <a:cubicBezTo>
                  <a:pt x="81060" y="30436"/>
                  <a:pt x="81098" y="30436"/>
                  <a:pt x="81174" y="30436"/>
                </a:cubicBezTo>
                <a:lnTo>
                  <a:pt x="81211" y="30360"/>
                </a:lnTo>
                <a:lnTo>
                  <a:pt x="81174" y="30360"/>
                </a:lnTo>
                <a:lnTo>
                  <a:pt x="81325" y="30247"/>
                </a:lnTo>
                <a:lnTo>
                  <a:pt x="81325" y="30133"/>
                </a:lnTo>
                <a:lnTo>
                  <a:pt x="81249" y="30058"/>
                </a:lnTo>
                <a:cubicBezTo>
                  <a:pt x="81174" y="30020"/>
                  <a:pt x="81098" y="30020"/>
                  <a:pt x="81060" y="30020"/>
                </a:cubicBezTo>
                <a:close/>
                <a:moveTo>
                  <a:pt x="42232" y="30133"/>
                </a:moveTo>
                <a:lnTo>
                  <a:pt x="42118" y="30247"/>
                </a:lnTo>
                <a:cubicBezTo>
                  <a:pt x="42118" y="30285"/>
                  <a:pt x="42081" y="30322"/>
                  <a:pt x="42081" y="30398"/>
                </a:cubicBezTo>
                <a:lnTo>
                  <a:pt x="42081" y="30436"/>
                </a:lnTo>
                <a:lnTo>
                  <a:pt x="42118" y="30511"/>
                </a:lnTo>
                <a:cubicBezTo>
                  <a:pt x="42156" y="30530"/>
                  <a:pt x="42194" y="30540"/>
                  <a:pt x="42232" y="30540"/>
                </a:cubicBezTo>
                <a:cubicBezTo>
                  <a:pt x="42270" y="30540"/>
                  <a:pt x="42307" y="30530"/>
                  <a:pt x="42345" y="30511"/>
                </a:cubicBezTo>
                <a:cubicBezTo>
                  <a:pt x="42421" y="30474"/>
                  <a:pt x="42459" y="30398"/>
                  <a:pt x="42459" y="30322"/>
                </a:cubicBezTo>
                <a:cubicBezTo>
                  <a:pt x="42459" y="30247"/>
                  <a:pt x="42459" y="30209"/>
                  <a:pt x="42383" y="30171"/>
                </a:cubicBezTo>
                <a:cubicBezTo>
                  <a:pt x="42345" y="30133"/>
                  <a:pt x="42307" y="30133"/>
                  <a:pt x="42232" y="30133"/>
                </a:cubicBezTo>
                <a:close/>
                <a:moveTo>
                  <a:pt x="24166" y="30594"/>
                </a:moveTo>
                <a:cubicBezTo>
                  <a:pt x="24177" y="30605"/>
                  <a:pt x="24198" y="30625"/>
                  <a:pt x="24198" y="30625"/>
                </a:cubicBezTo>
                <a:cubicBezTo>
                  <a:pt x="24198" y="30608"/>
                  <a:pt x="24183" y="30599"/>
                  <a:pt x="24166" y="30594"/>
                </a:cubicBezTo>
                <a:close/>
                <a:moveTo>
                  <a:pt x="24122" y="30322"/>
                </a:moveTo>
                <a:lnTo>
                  <a:pt x="24008" y="30360"/>
                </a:lnTo>
                <a:lnTo>
                  <a:pt x="23971" y="30474"/>
                </a:lnTo>
                <a:lnTo>
                  <a:pt x="24122" y="30474"/>
                </a:lnTo>
                <a:lnTo>
                  <a:pt x="24122" y="30587"/>
                </a:lnTo>
                <a:cubicBezTo>
                  <a:pt x="24122" y="30587"/>
                  <a:pt x="24145" y="30587"/>
                  <a:pt x="24166" y="30594"/>
                </a:cubicBezTo>
                <a:lnTo>
                  <a:pt x="24166" y="30594"/>
                </a:lnTo>
                <a:cubicBezTo>
                  <a:pt x="24162" y="30590"/>
                  <a:pt x="24160" y="30587"/>
                  <a:pt x="24160" y="30587"/>
                </a:cubicBezTo>
                <a:lnTo>
                  <a:pt x="24198" y="30587"/>
                </a:lnTo>
                <a:cubicBezTo>
                  <a:pt x="24198" y="30587"/>
                  <a:pt x="24198" y="30625"/>
                  <a:pt x="24235" y="30625"/>
                </a:cubicBezTo>
                <a:cubicBezTo>
                  <a:pt x="24311" y="30625"/>
                  <a:pt x="24311" y="30587"/>
                  <a:pt x="24311" y="30587"/>
                </a:cubicBezTo>
                <a:lnTo>
                  <a:pt x="24462" y="30587"/>
                </a:lnTo>
                <a:cubicBezTo>
                  <a:pt x="24462" y="30436"/>
                  <a:pt x="24235" y="30322"/>
                  <a:pt x="24122" y="30322"/>
                </a:cubicBezTo>
                <a:close/>
                <a:moveTo>
                  <a:pt x="20795" y="30171"/>
                </a:moveTo>
                <a:cubicBezTo>
                  <a:pt x="20719" y="30171"/>
                  <a:pt x="20530" y="30171"/>
                  <a:pt x="20492" y="30322"/>
                </a:cubicBezTo>
                <a:lnTo>
                  <a:pt x="20644" y="30474"/>
                </a:lnTo>
                <a:lnTo>
                  <a:pt x="20606" y="30474"/>
                </a:lnTo>
                <a:cubicBezTo>
                  <a:pt x="20635" y="30589"/>
                  <a:pt x="20730" y="30639"/>
                  <a:pt x="20824" y="30639"/>
                </a:cubicBezTo>
                <a:cubicBezTo>
                  <a:pt x="20853" y="30639"/>
                  <a:pt x="20881" y="30634"/>
                  <a:pt x="20908" y="30625"/>
                </a:cubicBezTo>
                <a:lnTo>
                  <a:pt x="21022" y="30511"/>
                </a:lnTo>
                <a:lnTo>
                  <a:pt x="21022" y="30285"/>
                </a:lnTo>
                <a:lnTo>
                  <a:pt x="20870" y="30171"/>
                </a:lnTo>
                <a:close/>
                <a:moveTo>
                  <a:pt x="60039" y="30285"/>
                </a:moveTo>
                <a:cubicBezTo>
                  <a:pt x="59964" y="30285"/>
                  <a:pt x="59888" y="30322"/>
                  <a:pt x="59850" y="30322"/>
                </a:cubicBezTo>
                <a:cubicBezTo>
                  <a:pt x="59812" y="30360"/>
                  <a:pt x="59774" y="30398"/>
                  <a:pt x="59774" y="30474"/>
                </a:cubicBezTo>
                <a:lnTo>
                  <a:pt x="59699" y="30398"/>
                </a:lnTo>
                <a:cubicBezTo>
                  <a:pt x="59510" y="30398"/>
                  <a:pt x="59434" y="30436"/>
                  <a:pt x="59359" y="30587"/>
                </a:cubicBezTo>
                <a:lnTo>
                  <a:pt x="59472" y="30738"/>
                </a:lnTo>
                <a:cubicBezTo>
                  <a:pt x="59510" y="30738"/>
                  <a:pt x="59548" y="30776"/>
                  <a:pt x="59585" y="30776"/>
                </a:cubicBezTo>
                <a:lnTo>
                  <a:pt x="59774" y="30663"/>
                </a:lnTo>
                <a:cubicBezTo>
                  <a:pt x="59774" y="30663"/>
                  <a:pt x="59774" y="30625"/>
                  <a:pt x="59812" y="30587"/>
                </a:cubicBezTo>
                <a:lnTo>
                  <a:pt x="59926" y="30663"/>
                </a:lnTo>
                <a:lnTo>
                  <a:pt x="60039" y="30663"/>
                </a:lnTo>
                <a:lnTo>
                  <a:pt x="60190" y="30549"/>
                </a:lnTo>
                <a:lnTo>
                  <a:pt x="60190" y="30398"/>
                </a:lnTo>
                <a:lnTo>
                  <a:pt x="60039" y="30285"/>
                </a:lnTo>
                <a:close/>
                <a:moveTo>
                  <a:pt x="49362" y="30388"/>
                </a:moveTo>
                <a:cubicBezTo>
                  <a:pt x="49342" y="30388"/>
                  <a:pt x="49322" y="30391"/>
                  <a:pt x="49302" y="30398"/>
                </a:cubicBezTo>
                <a:cubicBezTo>
                  <a:pt x="49151" y="30398"/>
                  <a:pt x="48999" y="30474"/>
                  <a:pt x="48999" y="30587"/>
                </a:cubicBezTo>
                <a:lnTo>
                  <a:pt x="48999" y="30625"/>
                </a:lnTo>
                <a:lnTo>
                  <a:pt x="49037" y="30701"/>
                </a:lnTo>
                <a:cubicBezTo>
                  <a:pt x="49068" y="30731"/>
                  <a:pt x="49222" y="30786"/>
                  <a:pt x="49360" y="30786"/>
                </a:cubicBezTo>
                <a:cubicBezTo>
                  <a:pt x="49392" y="30786"/>
                  <a:pt x="49424" y="30783"/>
                  <a:pt x="49453" y="30776"/>
                </a:cubicBezTo>
                <a:cubicBezTo>
                  <a:pt x="49529" y="30738"/>
                  <a:pt x="49566" y="30701"/>
                  <a:pt x="49566" y="30587"/>
                </a:cubicBezTo>
                <a:cubicBezTo>
                  <a:pt x="49566" y="30587"/>
                  <a:pt x="49566" y="30549"/>
                  <a:pt x="49566" y="30549"/>
                </a:cubicBezTo>
                <a:cubicBezTo>
                  <a:pt x="49535" y="30456"/>
                  <a:pt x="49453" y="30388"/>
                  <a:pt x="49362" y="30388"/>
                </a:cubicBezTo>
                <a:close/>
                <a:moveTo>
                  <a:pt x="79056" y="30701"/>
                </a:moveTo>
                <a:lnTo>
                  <a:pt x="78943" y="30814"/>
                </a:lnTo>
                <a:cubicBezTo>
                  <a:pt x="78905" y="30852"/>
                  <a:pt x="78867" y="30890"/>
                  <a:pt x="78867" y="30965"/>
                </a:cubicBezTo>
                <a:lnTo>
                  <a:pt x="78905" y="31003"/>
                </a:lnTo>
                <a:lnTo>
                  <a:pt x="78943" y="31079"/>
                </a:lnTo>
                <a:cubicBezTo>
                  <a:pt x="78981" y="31098"/>
                  <a:pt x="79019" y="31107"/>
                  <a:pt x="79056" y="31107"/>
                </a:cubicBezTo>
                <a:cubicBezTo>
                  <a:pt x="79094" y="31107"/>
                  <a:pt x="79132" y="31098"/>
                  <a:pt x="79170" y="31079"/>
                </a:cubicBezTo>
                <a:cubicBezTo>
                  <a:pt x="79245" y="31041"/>
                  <a:pt x="79283" y="30965"/>
                  <a:pt x="79283" y="30890"/>
                </a:cubicBezTo>
                <a:cubicBezTo>
                  <a:pt x="79283" y="30814"/>
                  <a:pt x="79245" y="30776"/>
                  <a:pt x="79208" y="30738"/>
                </a:cubicBezTo>
                <a:cubicBezTo>
                  <a:pt x="79170" y="30701"/>
                  <a:pt x="79094" y="30701"/>
                  <a:pt x="79056" y="30701"/>
                </a:cubicBezTo>
                <a:close/>
                <a:moveTo>
                  <a:pt x="89189" y="30814"/>
                </a:moveTo>
                <a:cubicBezTo>
                  <a:pt x="88962" y="30814"/>
                  <a:pt x="88849" y="30890"/>
                  <a:pt x="88886" y="31041"/>
                </a:cubicBezTo>
                <a:lnTo>
                  <a:pt x="89038" y="31154"/>
                </a:lnTo>
                <a:lnTo>
                  <a:pt x="89151" y="31154"/>
                </a:lnTo>
                <a:lnTo>
                  <a:pt x="89264" y="31041"/>
                </a:lnTo>
                <a:cubicBezTo>
                  <a:pt x="89302" y="31041"/>
                  <a:pt x="89340" y="31003"/>
                  <a:pt x="89340" y="30965"/>
                </a:cubicBezTo>
                <a:lnTo>
                  <a:pt x="89189" y="30814"/>
                </a:lnTo>
                <a:close/>
                <a:moveTo>
                  <a:pt x="17241" y="30398"/>
                </a:moveTo>
                <a:cubicBezTo>
                  <a:pt x="17203" y="30398"/>
                  <a:pt x="17014" y="30398"/>
                  <a:pt x="17014" y="30549"/>
                </a:cubicBezTo>
                <a:lnTo>
                  <a:pt x="17090" y="30663"/>
                </a:lnTo>
                <a:cubicBezTo>
                  <a:pt x="17052" y="30663"/>
                  <a:pt x="17052" y="30625"/>
                  <a:pt x="17014" y="30625"/>
                </a:cubicBezTo>
                <a:cubicBezTo>
                  <a:pt x="17014" y="30663"/>
                  <a:pt x="17014" y="30738"/>
                  <a:pt x="17014" y="30776"/>
                </a:cubicBezTo>
                <a:cubicBezTo>
                  <a:pt x="16938" y="30776"/>
                  <a:pt x="16901" y="30814"/>
                  <a:pt x="16863" y="30852"/>
                </a:cubicBezTo>
                <a:lnTo>
                  <a:pt x="16825" y="30927"/>
                </a:lnTo>
                <a:lnTo>
                  <a:pt x="16825" y="31079"/>
                </a:lnTo>
                <a:lnTo>
                  <a:pt x="16938" y="31192"/>
                </a:lnTo>
                <a:lnTo>
                  <a:pt x="17014" y="31192"/>
                </a:lnTo>
                <a:cubicBezTo>
                  <a:pt x="17127" y="31192"/>
                  <a:pt x="17279" y="31192"/>
                  <a:pt x="17392" y="31116"/>
                </a:cubicBezTo>
                <a:cubicBezTo>
                  <a:pt x="17430" y="31079"/>
                  <a:pt x="17468" y="31041"/>
                  <a:pt x="17468" y="30890"/>
                </a:cubicBezTo>
                <a:lnTo>
                  <a:pt x="17430" y="30852"/>
                </a:lnTo>
                <a:cubicBezTo>
                  <a:pt x="17392" y="30852"/>
                  <a:pt x="17392" y="30814"/>
                  <a:pt x="17392" y="30814"/>
                </a:cubicBezTo>
                <a:cubicBezTo>
                  <a:pt x="17430" y="30814"/>
                  <a:pt x="17506" y="30776"/>
                  <a:pt x="17506" y="30701"/>
                </a:cubicBezTo>
                <a:lnTo>
                  <a:pt x="17392" y="30549"/>
                </a:lnTo>
                <a:cubicBezTo>
                  <a:pt x="17417" y="30549"/>
                  <a:pt x="17426" y="30566"/>
                  <a:pt x="17429" y="30566"/>
                </a:cubicBezTo>
                <a:cubicBezTo>
                  <a:pt x="17430" y="30566"/>
                  <a:pt x="17430" y="30562"/>
                  <a:pt x="17430" y="30549"/>
                </a:cubicBezTo>
                <a:cubicBezTo>
                  <a:pt x="17430" y="30549"/>
                  <a:pt x="17468" y="30549"/>
                  <a:pt x="17468" y="30511"/>
                </a:cubicBezTo>
                <a:lnTo>
                  <a:pt x="17279" y="30398"/>
                </a:lnTo>
                <a:close/>
                <a:moveTo>
                  <a:pt x="83054" y="30912"/>
                </a:moveTo>
                <a:cubicBezTo>
                  <a:pt x="83033" y="30912"/>
                  <a:pt x="83011" y="30916"/>
                  <a:pt x="82988" y="30927"/>
                </a:cubicBezTo>
                <a:lnTo>
                  <a:pt x="82875" y="31041"/>
                </a:lnTo>
                <a:cubicBezTo>
                  <a:pt x="82875" y="31041"/>
                  <a:pt x="82875" y="31041"/>
                  <a:pt x="82837" y="31079"/>
                </a:cubicBezTo>
                <a:cubicBezTo>
                  <a:pt x="82837" y="31116"/>
                  <a:pt x="82799" y="31154"/>
                  <a:pt x="82799" y="31230"/>
                </a:cubicBezTo>
                <a:lnTo>
                  <a:pt x="82913" y="31343"/>
                </a:lnTo>
                <a:cubicBezTo>
                  <a:pt x="83064" y="31343"/>
                  <a:pt x="83215" y="31343"/>
                  <a:pt x="83291" y="31268"/>
                </a:cubicBezTo>
                <a:cubicBezTo>
                  <a:pt x="83329" y="31268"/>
                  <a:pt x="83366" y="31192"/>
                  <a:pt x="83366" y="31116"/>
                </a:cubicBezTo>
                <a:cubicBezTo>
                  <a:pt x="83366" y="31079"/>
                  <a:pt x="83366" y="31079"/>
                  <a:pt x="83366" y="31079"/>
                </a:cubicBezTo>
                <a:lnTo>
                  <a:pt x="83215" y="30965"/>
                </a:lnTo>
                <a:lnTo>
                  <a:pt x="83177" y="30965"/>
                </a:lnTo>
                <a:cubicBezTo>
                  <a:pt x="83151" y="30938"/>
                  <a:pt x="83105" y="30912"/>
                  <a:pt x="83054" y="30912"/>
                </a:cubicBezTo>
                <a:close/>
                <a:moveTo>
                  <a:pt x="78300" y="31003"/>
                </a:moveTo>
                <a:cubicBezTo>
                  <a:pt x="78187" y="31003"/>
                  <a:pt x="78149" y="31041"/>
                  <a:pt x="78111" y="31079"/>
                </a:cubicBezTo>
                <a:cubicBezTo>
                  <a:pt x="78073" y="31116"/>
                  <a:pt x="77998" y="31192"/>
                  <a:pt x="78036" y="31305"/>
                </a:cubicBezTo>
                <a:lnTo>
                  <a:pt x="78187" y="31419"/>
                </a:lnTo>
                <a:lnTo>
                  <a:pt x="78300" y="31419"/>
                </a:lnTo>
                <a:lnTo>
                  <a:pt x="78451" y="31268"/>
                </a:lnTo>
                <a:lnTo>
                  <a:pt x="78451" y="31116"/>
                </a:lnTo>
                <a:lnTo>
                  <a:pt x="78300" y="31003"/>
                </a:lnTo>
                <a:close/>
                <a:moveTo>
                  <a:pt x="37695" y="31079"/>
                </a:moveTo>
                <a:cubicBezTo>
                  <a:pt x="37544" y="31079"/>
                  <a:pt x="37430" y="31154"/>
                  <a:pt x="37430" y="31268"/>
                </a:cubicBezTo>
                <a:lnTo>
                  <a:pt x="37544" y="31381"/>
                </a:lnTo>
                <a:cubicBezTo>
                  <a:pt x="37544" y="31419"/>
                  <a:pt x="37544" y="31419"/>
                  <a:pt x="37581" y="31419"/>
                </a:cubicBezTo>
                <a:cubicBezTo>
                  <a:pt x="37619" y="31457"/>
                  <a:pt x="37695" y="31457"/>
                  <a:pt x="37846" y="31457"/>
                </a:cubicBezTo>
                <a:lnTo>
                  <a:pt x="37922" y="31343"/>
                </a:lnTo>
                <a:cubicBezTo>
                  <a:pt x="37959" y="31343"/>
                  <a:pt x="37959" y="31305"/>
                  <a:pt x="37959" y="31305"/>
                </a:cubicBezTo>
                <a:cubicBezTo>
                  <a:pt x="37959" y="31154"/>
                  <a:pt x="37846" y="31079"/>
                  <a:pt x="37695" y="31079"/>
                </a:cubicBezTo>
                <a:close/>
                <a:moveTo>
                  <a:pt x="81514" y="31230"/>
                </a:moveTo>
                <a:lnTo>
                  <a:pt x="81363" y="31343"/>
                </a:lnTo>
                <a:cubicBezTo>
                  <a:pt x="81363" y="31381"/>
                  <a:pt x="81363" y="31381"/>
                  <a:pt x="81325" y="31419"/>
                </a:cubicBezTo>
                <a:lnTo>
                  <a:pt x="81438" y="31608"/>
                </a:lnTo>
                <a:lnTo>
                  <a:pt x="81627" y="31608"/>
                </a:lnTo>
                <a:lnTo>
                  <a:pt x="81741" y="31494"/>
                </a:lnTo>
                <a:lnTo>
                  <a:pt x="81741" y="31381"/>
                </a:lnTo>
                <a:lnTo>
                  <a:pt x="81627" y="31268"/>
                </a:lnTo>
                <a:cubicBezTo>
                  <a:pt x="81627" y="31268"/>
                  <a:pt x="81589" y="31230"/>
                  <a:pt x="81514" y="31230"/>
                </a:cubicBezTo>
                <a:close/>
                <a:moveTo>
                  <a:pt x="15180" y="31532"/>
                </a:moveTo>
                <a:cubicBezTo>
                  <a:pt x="15114" y="31532"/>
                  <a:pt x="15048" y="31570"/>
                  <a:pt x="15086" y="31646"/>
                </a:cubicBezTo>
                <a:lnTo>
                  <a:pt x="15275" y="31646"/>
                </a:lnTo>
                <a:cubicBezTo>
                  <a:pt x="15313" y="31570"/>
                  <a:pt x="15247" y="31532"/>
                  <a:pt x="15180" y="31532"/>
                </a:cubicBezTo>
                <a:close/>
                <a:moveTo>
                  <a:pt x="61098" y="31343"/>
                </a:moveTo>
                <a:cubicBezTo>
                  <a:pt x="61022" y="31419"/>
                  <a:pt x="60984" y="31494"/>
                  <a:pt x="60984" y="31532"/>
                </a:cubicBezTo>
                <a:cubicBezTo>
                  <a:pt x="60984" y="31646"/>
                  <a:pt x="61098" y="31759"/>
                  <a:pt x="61211" y="31759"/>
                </a:cubicBezTo>
                <a:lnTo>
                  <a:pt x="61325" y="31721"/>
                </a:lnTo>
                <a:cubicBezTo>
                  <a:pt x="61400" y="31684"/>
                  <a:pt x="61438" y="31608"/>
                  <a:pt x="61438" y="31570"/>
                </a:cubicBezTo>
                <a:cubicBezTo>
                  <a:pt x="61438" y="31494"/>
                  <a:pt x="61362" y="31381"/>
                  <a:pt x="61249" y="31343"/>
                </a:cubicBezTo>
                <a:close/>
                <a:moveTo>
                  <a:pt x="21816" y="31079"/>
                </a:moveTo>
                <a:cubicBezTo>
                  <a:pt x="21778" y="31079"/>
                  <a:pt x="21702" y="31116"/>
                  <a:pt x="21664" y="31154"/>
                </a:cubicBezTo>
                <a:lnTo>
                  <a:pt x="21664" y="31230"/>
                </a:lnTo>
                <a:cubicBezTo>
                  <a:pt x="21627" y="31268"/>
                  <a:pt x="21551" y="31343"/>
                  <a:pt x="21589" y="31457"/>
                </a:cubicBezTo>
                <a:cubicBezTo>
                  <a:pt x="21589" y="31494"/>
                  <a:pt x="21589" y="31494"/>
                  <a:pt x="21589" y="31494"/>
                </a:cubicBezTo>
                <a:cubicBezTo>
                  <a:pt x="21589" y="31532"/>
                  <a:pt x="21589" y="31532"/>
                  <a:pt x="21551" y="31532"/>
                </a:cubicBezTo>
                <a:cubicBezTo>
                  <a:pt x="21513" y="31570"/>
                  <a:pt x="21513" y="31608"/>
                  <a:pt x="21513" y="31646"/>
                </a:cubicBezTo>
                <a:lnTo>
                  <a:pt x="21513" y="31684"/>
                </a:lnTo>
                <a:lnTo>
                  <a:pt x="21627" y="31759"/>
                </a:lnTo>
                <a:cubicBezTo>
                  <a:pt x="21677" y="31772"/>
                  <a:pt x="21723" y="31776"/>
                  <a:pt x="21765" y="31776"/>
                </a:cubicBezTo>
                <a:cubicBezTo>
                  <a:pt x="21849" y="31776"/>
                  <a:pt x="21916" y="31759"/>
                  <a:pt x="21967" y="31759"/>
                </a:cubicBezTo>
                <a:cubicBezTo>
                  <a:pt x="22005" y="31740"/>
                  <a:pt x="22033" y="31731"/>
                  <a:pt x="22061" y="31731"/>
                </a:cubicBezTo>
                <a:cubicBezTo>
                  <a:pt x="22090" y="31731"/>
                  <a:pt x="22118" y="31740"/>
                  <a:pt x="22156" y="31759"/>
                </a:cubicBezTo>
                <a:lnTo>
                  <a:pt x="22345" y="31646"/>
                </a:lnTo>
                <a:lnTo>
                  <a:pt x="22345" y="31343"/>
                </a:lnTo>
                <a:lnTo>
                  <a:pt x="22156" y="31230"/>
                </a:lnTo>
                <a:cubicBezTo>
                  <a:pt x="22118" y="31230"/>
                  <a:pt x="22080" y="31230"/>
                  <a:pt x="22042" y="31154"/>
                </a:cubicBezTo>
                <a:cubicBezTo>
                  <a:pt x="21967" y="31116"/>
                  <a:pt x="21891" y="31079"/>
                  <a:pt x="21816" y="31079"/>
                </a:cubicBezTo>
                <a:close/>
                <a:moveTo>
                  <a:pt x="22912" y="31116"/>
                </a:moveTo>
                <a:cubicBezTo>
                  <a:pt x="22534" y="31116"/>
                  <a:pt x="22534" y="31457"/>
                  <a:pt x="22534" y="31608"/>
                </a:cubicBezTo>
                <a:lnTo>
                  <a:pt x="22610" y="31684"/>
                </a:lnTo>
                <a:cubicBezTo>
                  <a:pt x="22723" y="31759"/>
                  <a:pt x="22874" y="31797"/>
                  <a:pt x="22988" y="31797"/>
                </a:cubicBezTo>
                <a:cubicBezTo>
                  <a:pt x="23063" y="31759"/>
                  <a:pt x="23139" y="31721"/>
                  <a:pt x="23215" y="31608"/>
                </a:cubicBezTo>
                <a:lnTo>
                  <a:pt x="23215" y="31457"/>
                </a:lnTo>
                <a:cubicBezTo>
                  <a:pt x="23177" y="31457"/>
                  <a:pt x="23177" y="31419"/>
                  <a:pt x="23139" y="31381"/>
                </a:cubicBezTo>
                <a:cubicBezTo>
                  <a:pt x="23063" y="31343"/>
                  <a:pt x="23063" y="31305"/>
                  <a:pt x="23063" y="31230"/>
                </a:cubicBezTo>
                <a:lnTo>
                  <a:pt x="22912" y="31116"/>
                </a:lnTo>
                <a:close/>
                <a:moveTo>
                  <a:pt x="72138" y="31041"/>
                </a:moveTo>
                <a:cubicBezTo>
                  <a:pt x="72100" y="31041"/>
                  <a:pt x="72100" y="31079"/>
                  <a:pt x="72100" y="31079"/>
                </a:cubicBezTo>
                <a:lnTo>
                  <a:pt x="71835" y="31154"/>
                </a:lnTo>
                <a:cubicBezTo>
                  <a:pt x="71835" y="31192"/>
                  <a:pt x="71835" y="31230"/>
                  <a:pt x="71835" y="31268"/>
                </a:cubicBezTo>
                <a:cubicBezTo>
                  <a:pt x="71797" y="31305"/>
                  <a:pt x="71759" y="31381"/>
                  <a:pt x="71759" y="31457"/>
                </a:cubicBezTo>
                <a:lnTo>
                  <a:pt x="71911" y="31570"/>
                </a:lnTo>
                <a:cubicBezTo>
                  <a:pt x="71986" y="31570"/>
                  <a:pt x="72024" y="31608"/>
                  <a:pt x="72100" y="31646"/>
                </a:cubicBezTo>
                <a:cubicBezTo>
                  <a:pt x="72165" y="31711"/>
                  <a:pt x="72259" y="31804"/>
                  <a:pt x="72429" y="31804"/>
                </a:cubicBezTo>
                <a:cubicBezTo>
                  <a:pt x="72456" y="31804"/>
                  <a:pt x="72485" y="31802"/>
                  <a:pt x="72516" y="31797"/>
                </a:cubicBezTo>
                <a:lnTo>
                  <a:pt x="72629" y="31646"/>
                </a:lnTo>
                <a:cubicBezTo>
                  <a:pt x="72629" y="31646"/>
                  <a:pt x="72667" y="31608"/>
                  <a:pt x="72667" y="31608"/>
                </a:cubicBezTo>
                <a:cubicBezTo>
                  <a:pt x="72667" y="31570"/>
                  <a:pt x="72705" y="31532"/>
                  <a:pt x="72705" y="31494"/>
                </a:cubicBezTo>
                <a:cubicBezTo>
                  <a:pt x="72705" y="31457"/>
                  <a:pt x="72705" y="31381"/>
                  <a:pt x="72591" y="31343"/>
                </a:cubicBezTo>
                <a:cubicBezTo>
                  <a:pt x="72591" y="31343"/>
                  <a:pt x="72591" y="31305"/>
                  <a:pt x="72591" y="31305"/>
                </a:cubicBezTo>
                <a:lnTo>
                  <a:pt x="72553" y="31192"/>
                </a:lnTo>
                <a:cubicBezTo>
                  <a:pt x="72516" y="31154"/>
                  <a:pt x="72440" y="31154"/>
                  <a:pt x="72402" y="31154"/>
                </a:cubicBezTo>
                <a:lnTo>
                  <a:pt x="72327" y="31079"/>
                </a:lnTo>
                <a:cubicBezTo>
                  <a:pt x="72251" y="31041"/>
                  <a:pt x="72175" y="31041"/>
                  <a:pt x="72138" y="31041"/>
                </a:cubicBezTo>
                <a:close/>
                <a:moveTo>
                  <a:pt x="55464" y="31230"/>
                </a:moveTo>
                <a:lnTo>
                  <a:pt x="55351" y="31381"/>
                </a:lnTo>
                <a:cubicBezTo>
                  <a:pt x="55389" y="31457"/>
                  <a:pt x="55389" y="31494"/>
                  <a:pt x="55389" y="31532"/>
                </a:cubicBezTo>
                <a:cubicBezTo>
                  <a:pt x="55427" y="31646"/>
                  <a:pt x="55427" y="31759"/>
                  <a:pt x="55616" y="31835"/>
                </a:cubicBezTo>
                <a:lnTo>
                  <a:pt x="55805" y="31835"/>
                </a:lnTo>
                <a:cubicBezTo>
                  <a:pt x="55842" y="31759"/>
                  <a:pt x="55880" y="31684"/>
                  <a:pt x="55880" y="31646"/>
                </a:cubicBezTo>
                <a:cubicBezTo>
                  <a:pt x="55880" y="31419"/>
                  <a:pt x="55691" y="31230"/>
                  <a:pt x="55464" y="31230"/>
                </a:cubicBezTo>
                <a:close/>
                <a:moveTo>
                  <a:pt x="54935" y="31419"/>
                </a:moveTo>
                <a:lnTo>
                  <a:pt x="54859" y="31570"/>
                </a:lnTo>
                <a:cubicBezTo>
                  <a:pt x="54859" y="31570"/>
                  <a:pt x="54859" y="31570"/>
                  <a:pt x="54822" y="31608"/>
                </a:cubicBezTo>
                <a:cubicBezTo>
                  <a:pt x="54822" y="31608"/>
                  <a:pt x="54784" y="31684"/>
                  <a:pt x="54784" y="31759"/>
                </a:cubicBezTo>
                <a:lnTo>
                  <a:pt x="54859" y="31835"/>
                </a:lnTo>
                <a:cubicBezTo>
                  <a:pt x="54935" y="31873"/>
                  <a:pt x="55011" y="31873"/>
                  <a:pt x="55086" y="31873"/>
                </a:cubicBezTo>
                <a:cubicBezTo>
                  <a:pt x="55162" y="31835"/>
                  <a:pt x="55200" y="31759"/>
                  <a:pt x="55200" y="31646"/>
                </a:cubicBezTo>
                <a:cubicBezTo>
                  <a:pt x="55200" y="31608"/>
                  <a:pt x="55162" y="31532"/>
                  <a:pt x="55086" y="31457"/>
                </a:cubicBezTo>
                <a:cubicBezTo>
                  <a:pt x="55049" y="31419"/>
                  <a:pt x="55011" y="31419"/>
                  <a:pt x="54935" y="31419"/>
                </a:cubicBezTo>
                <a:close/>
                <a:moveTo>
                  <a:pt x="16409" y="31532"/>
                </a:moveTo>
                <a:lnTo>
                  <a:pt x="16258" y="31646"/>
                </a:lnTo>
                <a:lnTo>
                  <a:pt x="16258" y="31797"/>
                </a:lnTo>
                <a:lnTo>
                  <a:pt x="16409" y="31910"/>
                </a:lnTo>
                <a:lnTo>
                  <a:pt x="16598" y="31910"/>
                </a:lnTo>
                <a:lnTo>
                  <a:pt x="16712" y="31797"/>
                </a:lnTo>
                <a:lnTo>
                  <a:pt x="16712" y="31646"/>
                </a:lnTo>
                <a:lnTo>
                  <a:pt x="16598" y="31532"/>
                </a:lnTo>
                <a:close/>
                <a:moveTo>
                  <a:pt x="19925" y="31570"/>
                </a:moveTo>
                <a:cubicBezTo>
                  <a:pt x="19812" y="31646"/>
                  <a:pt x="19774" y="31873"/>
                  <a:pt x="19887" y="31948"/>
                </a:cubicBezTo>
                <a:cubicBezTo>
                  <a:pt x="19925" y="31948"/>
                  <a:pt x="20001" y="31986"/>
                  <a:pt x="20039" y="31986"/>
                </a:cubicBezTo>
                <a:lnTo>
                  <a:pt x="20114" y="31910"/>
                </a:lnTo>
                <a:lnTo>
                  <a:pt x="20039" y="31910"/>
                </a:lnTo>
                <a:lnTo>
                  <a:pt x="20228" y="31797"/>
                </a:lnTo>
                <a:lnTo>
                  <a:pt x="20228" y="31684"/>
                </a:lnTo>
                <a:lnTo>
                  <a:pt x="20152" y="31608"/>
                </a:lnTo>
                <a:cubicBezTo>
                  <a:pt x="20076" y="31570"/>
                  <a:pt x="20001" y="31570"/>
                  <a:pt x="19925" y="31570"/>
                </a:cubicBezTo>
                <a:close/>
                <a:moveTo>
                  <a:pt x="79203" y="31542"/>
                </a:moveTo>
                <a:cubicBezTo>
                  <a:pt x="79160" y="31542"/>
                  <a:pt x="79113" y="31551"/>
                  <a:pt x="79056" y="31570"/>
                </a:cubicBezTo>
                <a:cubicBezTo>
                  <a:pt x="78981" y="31608"/>
                  <a:pt x="78943" y="31684"/>
                  <a:pt x="78943" y="31721"/>
                </a:cubicBezTo>
                <a:lnTo>
                  <a:pt x="79056" y="31873"/>
                </a:lnTo>
                <a:cubicBezTo>
                  <a:pt x="79094" y="31873"/>
                  <a:pt x="79132" y="31910"/>
                  <a:pt x="79170" y="31910"/>
                </a:cubicBezTo>
                <a:cubicBezTo>
                  <a:pt x="79195" y="31936"/>
                  <a:pt x="79273" y="32014"/>
                  <a:pt x="79380" y="32014"/>
                </a:cubicBezTo>
                <a:cubicBezTo>
                  <a:pt x="79430" y="32014"/>
                  <a:pt x="79487" y="31997"/>
                  <a:pt x="79548" y="31948"/>
                </a:cubicBezTo>
                <a:lnTo>
                  <a:pt x="79586" y="31835"/>
                </a:lnTo>
                <a:lnTo>
                  <a:pt x="79586" y="31684"/>
                </a:lnTo>
                <a:lnTo>
                  <a:pt x="79434" y="31570"/>
                </a:lnTo>
                <a:lnTo>
                  <a:pt x="79321" y="31570"/>
                </a:lnTo>
                <a:cubicBezTo>
                  <a:pt x="79283" y="31551"/>
                  <a:pt x="79245" y="31542"/>
                  <a:pt x="79203" y="31542"/>
                </a:cubicBezTo>
                <a:close/>
                <a:moveTo>
                  <a:pt x="80039" y="31684"/>
                </a:moveTo>
                <a:cubicBezTo>
                  <a:pt x="79813" y="31684"/>
                  <a:pt x="79661" y="31759"/>
                  <a:pt x="79623" y="31835"/>
                </a:cubicBezTo>
                <a:lnTo>
                  <a:pt x="79737" y="32024"/>
                </a:lnTo>
                <a:cubicBezTo>
                  <a:pt x="79762" y="32024"/>
                  <a:pt x="79797" y="32026"/>
                  <a:pt x="79836" y="32026"/>
                </a:cubicBezTo>
                <a:cubicBezTo>
                  <a:pt x="79972" y="32026"/>
                  <a:pt x="80161" y="32003"/>
                  <a:pt x="80191" y="31797"/>
                </a:cubicBezTo>
                <a:lnTo>
                  <a:pt x="80039" y="31684"/>
                </a:lnTo>
                <a:close/>
                <a:moveTo>
                  <a:pt x="81642" y="31668"/>
                </a:moveTo>
                <a:cubicBezTo>
                  <a:pt x="81564" y="31668"/>
                  <a:pt x="81492" y="31695"/>
                  <a:pt x="81438" y="31721"/>
                </a:cubicBezTo>
                <a:cubicBezTo>
                  <a:pt x="81249" y="31835"/>
                  <a:pt x="81249" y="32062"/>
                  <a:pt x="81438" y="32099"/>
                </a:cubicBezTo>
                <a:lnTo>
                  <a:pt x="81627" y="32024"/>
                </a:lnTo>
                <a:lnTo>
                  <a:pt x="81627" y="32024"/>
                </a:lnTo>
                <a:cubicBezTo>
                  <a:pt x="81627" y="32062"/>
                  <a:pt x="81589" y="32062"/>
                  <a:pt x="81627" y="32062"/>
                </a:cubicBezTo>
                <a:cubicBezTo>
                  <a:pt x="81665" y="32062"/>
                  <a:pt x="81816" y="32024"/>
                  <a:pt x="81816" y="31873"/>
                </a:cubicBezTo>
                <a:cubicBezTo>
                  <a:pt x="81816" y="31835"/>
                  <a:pt x="81816" y="31797"/>
                  <a:pt x="81816" y="31759"/>
                </a:cubicBezTo>
                <a:lnTo>
                  <a:pt x="81741" y="31684"/>
                </a:lnTo>
                <a:cubicBezTo>
                  <a:pt x="81707" y="31672"/>
                  <a:pt x="81674" y="31668"/>
                  <a:pt x="81642" y="31668"/>
                </a:cubicBezTo>
                <a:close/>
                <a:moveTo>
                  <a:pt x="43290" y="31646"/>
                </a:moveTo>
                <a:lnTo>
                  <a:pt x="43139" y="31721"/>
                </a:lnTo>
                <a:lnTo>
                  <a:pt x="43139" y="31759"/>
                </a:lnTo>
                <a:cubicBezTo>
                  <a:pt x="43139" y="31873"/>
                  <a:pt x="43177" y="31910"/>
                  <a:pt x="43215" y="31948"/>
                </a:cubicBezTo>
                <a:lnTo>
                  <a:pt x="43215" y="31986"/>
                </a:lnTo>
                <a:lnTo>
                  <a:pt x="43328" y="32137"/>
                </a:lnTo>
                <a:cubicBezTo>
                  <a:pt x="43404" y="32137"/>
                  <a:pt x="43479" y="32099"/>
                  <a:pt x="43555" y="32062"/>
                </a:cubicBezTo>
                <a:cubicBezTo>
                  <a:pt x="43593" y="32024"/>
                  <a:pt x="43631" y="31948"/>
                  <a:pt x="43631" y="31835"/>
                </a:cubicBezTo>
                <a:cubicBezTo>
                  <a:pt x="43631" y="31759"/>
                  <a:pt x="43593" y="31721"/>
                  <a:pt x="43555" y="31646"/>
                </a:cubicBezTo>
                <a:close/>
                <a:moveTo>
                  <a:pt x="5256" y="32137"/>
                </a:moveTo>
                <a:lnTo>
                  <a:pt x="5142" y="32251"/>
                </a:lnTo>
                <a:cubicBezTo>
                  <a:pt x="5067" y="32402"/>
                  <a:pt x="5180" y="32477"/>
                  <a:pt x="5369" y="32477"/>
                </a:cubicBezTo>
                <a:lnTo>
                  <a:pt x="5634" y="32440"/>
                </a:lnTo>
                <a:lnTo>
                  <a:pt x="5634" y="32402"/>
                </a:lnTo>
                <a:cubicBezTo>
                  <a:pt x="5634" y="32288"/>
                  <a:pt x="5596" y="32251"/>
                  <a:pt x="5558" y="32213"/>
                </a:cubicBezTo>
                <a:cubicBezTo>
                  <a:pt x="5483" y="32175"/>
                  <a:pt x="5369" y="32137"/>
                  <a:pt x="5256" y="32137"/>
                </a:cubicBezTo>
                <a:close/>
                <a:moveTo>
                  <a:pt x="58035" y="32099"/>
                </a:moveTo>
                <a:cubicBezTo>
                  <a:pt x="57922" y="32137"/>
                  <a:pt x="57808" y="32251"/>
                  <a:pt x="57808" y="32326"/>
                </a:cubicBezTo>
                <a:cubicBezTo>
                  <a:pt x="57808" y="32402"/>
                  <a:pt x="57884" y="32477"/>
                  <a:pt x="57960" y="32477"/>
                </a:cubicBezTo>
                <a:lnTo>
                  <a:pt x="58111" y="32364"/>
                </a:lnTo>
                <a:cubicBezTo>
                  <a:pt x="58111" y="32402"/>
                  <a:pt x="58111" y="32440"/>
                  <a:pt x="58111" y="32440"/>
                </a:cubicBezTo>
                <a:cubicBezTo>
                  <a:pt x="58149" y="32440"/>
                  <a:pt x="58300" y="32402"/>
                  <a:pt x="58300" y="32288"/>
                </a:cubicBezTo>
                <a:lnTo>
                  <a:pt x="58300" y="32213"/>
                </a:lnTo>
                <a:cubicBezTo>
                  <a:pt x="58262" y="32137"/>
                  <a:pt x="58149" y="32099"/>
                  <a:pt x="58035" y="32099"/>
                </a:cubicBezTo>
                <a:close/>
                <a:moveTo>
                  <a:pt x="5369" y="32477"/>
                </a:moveTo>
                <a:cubicBezTo>
                  <a:pt x="5369" y="32515"/>
                  <a:pt x="5407" y="32515"/>
                  <a:pt x="5407" y="32515"/>
                </a:cubicBezTo>
                <a:cubicBezTo>
                  <a:pt x="5407" y="32515"/>
                  <a:pt x="5407" y="32477"/>
                  <a:pt x="5369" y="32477"/>
                </a:cubicBezTo>
                <a:close/>
                <a:moveTo>
                  <a:pt x="20886" y="32084"/>
                </a:moveTo>
                <a:cubicBezTo>
                  <a:pt x="20858" y="32084"/>
                  <a:pt x="20828" y="32088"/>
                  <a:pt x="20795" y="32099"/>
                </a:cubicBezTo>
                <a:lnTo>
                  <a:pt x="20681" y="32213"/>
                </a:lnTo>
                <a:cubicBezTo>
                  <a:pt x="20681" y="32213"/>
                  <a:pt x="20681" y="32251"/>
                  <a:pt x="20681" y="32288"/>
                </a:cubicBezTo>
                <a:cubicBezTo>
                  <a:pt x="20681" y="32402"/>
                  <a:pt x="20719" y="32553"/>
                  <a:pt x="20946" y="32629"/>
                </a:cubicBezTo>
                <a:lnTo>
                  <a:pt x="21097" y="32591"/>
                </a:lnTo>
                <a:cubicBezTo>
                  <a:pt x="21135" y="32553"/>
                  <a:pt x="21173" y="32477"/>
                  <a:pt x="21173" y="32402"/>
                </a:cubicBezTo>
                <a:cubicBezTo>
                  <a:pt x="21173" y="32288"/>
                  <a:pt x="21135" y="32213"/>
                  <a:pt x="21059" y="32137"/>
                </a:cubicBezTo>
                <a:cubicBezTo>
                  <a:pt x="21006" y="32110"/>
                  <a:pt x="20953" y="32084"/>
                  <a:pt x="20886" y="32084"/>
                </a:cubicBezTo>
                <a:close/>
                <a:moveTo>
                  <a:pt x="67038" y="32298"/>
                </a:moveTo>
                <a:cubicBezTo>
                  <a:pt x="67005" y="32298"/>
                  <a:pt x="66977" y="32307"/>
                  <a:pt x="66958" y="32326"/>
                </a:cubicBezTo>
                <a:cubicBezTo>
                  <a:pt x="66807" y="32364"/>
                  <a:pt x="66769" y="32591"/>
                  <a:pt x="66882" y="32667"/>
                </a:cubicBezTo>
                <a:cubicBezTo>
                  <a:pt x="66958" y="32704"/>
                  <a:pt x="66996" y="32704"/>
                  <a:pt x="67071" y="32704"/>
                </a:cubicBezTo>
                <a:lnTo>
                  <a:pt x="67109" y="32629"/>
                </a:lnTo>
                <a:lnTo>
                  <a:pt x="67071" y="32629"/>
                </a:lnTo>
                <a:lnTo>
                  <a:pt x="67223" y="32515"/>
                </a:lnTo>
                <a:lnTo>
                  <a:pt x="67223" y="32440"/>
                </a:lnTo>
                <a:lnTo>
                  <a:pt x="67147" y="32326"/>
                </a:lnTo>
                <a:cubicBezTo>
                  <a:pt x="67109" y="32307"/>
                  <a:pt x="67071" y="32298"/>
                  <a:pt x="67038" y="32298"/>
                </a:cubicBezTo>
                <a:close/>
                <a:moveTo>
                  <a:pt x="54708" y="32175"/>
                </a:moveTo>
                <a:lnTo>
                  <a:pt x="54557" y="32213"/>
                </a:lnTo>
                <a:cubicBezTo>
                  <a:pt x="54519" y="32251"/>
                  <a:pt x="54519" y="32288"/>
                  <a:pt x="54519" y="32288"/>
                </a:cubicBezTo>
                <a:cubicBezTo>
                  <a:pt x="54444" y="32402"/>
                  <a:pt x="54406" y="32515"/>
                  <a:pt x="54406" y="32704"/>
                </a:cubicBezTo>
                <a:lnTo>
                  <a:pt x="54557" y="32780"/>
                </a:lnTo>
                <a:cubicBezTo>
                  <a:pt x="54784" y="32780"/>
                  <a:pt x="54897" y="32629"/>
                  <a:pt x="54897" y="32440"/>
                </a:cubicBezTo>
                <a:cubicBezTo>
                  <a:pt x="54897" y="32288"/>
                  <a:pt x="54822" y="32213"/>
                  <a:pt x="54708" y="32175"/>
                </a:cubicBezTo>
                <a:close/>
                <a:moveTo>
                  <a:pt x="82648" y="32402"/>
                </a:moveTo>
                <a:cubicBezTo>
                  <a:pt x="82497" y="32402"/>
                  <a:pt x="82383" y="32477"/>
                  <a:pt x="82346" y="32591"/>
                </a:cubicBezTo>
                <a:lnTo>
                  <a:pt x="82421" y="32742"/>
                </a:lnTo>
                <a:cubicBezTo>
                  <a:pt x="82459" y="32742"/>
                  <a:pt x="82497" y="32780"/>
                  <a:pt x="82535" y="32780"/>
                </a:cubicBezTo>
                <a:lnTo>
                  <a:pt x="82724" y="32704"/>
                </a:lnTo>
                <a:cubicBezTo>
                  <a:pt x="82724" y="32667"/>
                  <a:pt x="82762" y="32629"/>
                  <a:pt x="82762" y="32553"/>
                </a:cubicBezTo>
                <a:lnTo>
                  <a:pt x="82762" y="32515"/>
                </a:lnTo>
                <a:lnTo>
                  <a:pt x="82648" y="32402"/>
                </a:lnTo>
                <a:close/>
                <a:moveTo>
                  <a:pt x="3933" y="32251"/>
                </a:moveTo>
                <a:lnTo>
                  <a:pt x="3819" y="32326"/>
                </a:lnTo>
                <a:cubicBezTo>
                  <a:pt x="3706" y="32591"/>
                  <a:pt x="3744" y="32780"/>
                  <a:pt x="3933" y="32856"/>
                </a:cubicBezTo>
                <a:lnTo>
                  <a:pt x="4084" y="32818"/>
                </a:lnTo>
                <a:cubicBezTo>
                  <a:pt x="4159" y="32780"/>
                  <a:pt x="4311" y="32667"/>
                  <a:pt x="4311" y="32477"/>
                </a:cubicBezTo>
                <a:cubicBezTo>
                  <a:pt x="4311" y="32440"/>
                  <a:pt x="4311" y="32402"/>
                  <a:pt x="4311" y="32326"/>
                </a:cubicBezTo>
                <a:lnTo>
                  <a:pt x="4159" y="32251"/>
                </a:lnTo>
                <a:close/>
                <a:moveTo>
                  <a:pt x="43064" y="32477"/>
                </a:moveTo>
                <a:lnTo>
                  <a:pt x="42912" y="32553"/>
                </a:lnTo>
                <a:cubicBezTo>
                  <a:pt x="42874" y="32742"/>
                  <a:pt x="42988" y="32893"/>
                  <a:pt x="43139" y="32893"/>
                </a:cubicBezTo>
                <a:lnTo>
                  <a:pt x="43290" y="32780"/>
                </a:lnTo>
                <a:cubicBezTo>
                  <a:pt x="43290" y="32780"/>
                  <a:pt x="43290" y="32742"/>
                  <a:pt x="43290" y="32742"/>
                </a:cubicBezTo>
                <a:cubicBezTo>
                  <a:pt x="43290" y="32591"/>
                  <a:pt x="43215" y="32477"/>
                  <a:pt x="43064" y="32477"/>
                </a:cubicBezTo>
                <a:close/>
                <a:moveTo>
                  <a:pt x="78225" y="32251"/>
                </a:moveTo>
                <a:lnTo>
                  <a:pt x="78111" y="32326"/>
                </a:lnTo>
                <a:cubicBezTo>
                  <a:pt x="78111" y="32326"/>
                  <a:pt x="78073" y="32364"/>
                  <a:pt x="78036" y="32402"/>
                </a:cubicBezTo>
                <a:cubicBezTo>
                  <a:pt x="77960" y="32477"/>
                  <a:pt x="77847" y="32591"/>
                  <a:pt x="77847" y="32704"/>
                </a:cubicBezTo>
                <a:cubicBezTo>
                  <a:pt x="77847" y="32780"/>
                  <a:pt x="77884" y="32856"/>
                  <a:pt x="77960" y="32893"/>
                </a:cubicBezTo>
                <a:lnTo>
                  <a:pt x="78073" y="32969"/>
                </a:lnTo>
                <a:cubicBezTo>
                  <a:pt x="78225" y="32931"/>
                  <a:pt x="78338" y="32893"/>
                  <a:pt x="78414" y="32818"/>
                </a:cubicBezTo>
                <a:cubicBezTo>
                  <a:pt x="78489" y="32780"/>
                  <a:pt x="78527" y="32742"/>
                  <a:pt x="78565" y="32742"/>
                </a:cubicBezTo>
                <a:lnTo>
                  <a:pt x="78678" y="32667"/>
                </a:lnTo>
                <a:cubicBezTo>
                  <a:pt x="78678" y="32629"/>
                  <a:pt x="78678" y="32629"/>
                  <a:pt x="78678" y="32591"/>
                </a:cubicBezTo>
                <a:cubicBezTo>
                  <a:pt x="78678" y="32515"/>
                  <a:pt x="78640" y="32477"/>
                  <a:pt x="78603" y="32440"/>
                </a:cubicBezTo>
                <a:lnTo>
                  <a:pt x="78603" y="32402"/>
                </a:lnTo>
                <a:lnTo>
                  <a:pt x="78489" y="32251"/>
                </a:lnTo>
                <a:close/>
                <a:moveTo>
                  <a:pt x="79826" y="32386"/>
                </a:moveTo>
                <a:cubicBezTo>
                  <a:pt x="79746" y="32386"/>
                  <a:pt x="79666" y="32413"/>
                  <a:pt x="79586" y="32440"/>
                </a:cubicBezTo>
                <a:cubicBezTo>
                  <a:pt x="79434" y="32553"/>
                  <a:pt x="79359" y="32818"/>
                  <a:pt x="79510" y="32931"/>
                </a:cubicBezTo>
                <a:cubicBezTo>
                  <a:pt x="79548" y="32969"/>
                  <a:pt x="79623" y="33007"/>
                  <a:pt x="79737" y="33007"/>
                </a:cubicBezTo>
                <a:lnTo>
                  <a:pt x="79813" y="33007"/>
                </a:lnTo>
                <a:cubicBezTo>
                  <a:pt x="80002" y="32893"/>
                  <a:pt x="80002" y="32704"/>
                  <a:pt x="80002" y="32591"/>
                </a:cubicBezTo>
                <a:cubicBezTo>
                  <a:pt x="80002" y="32591"/>
                  <a:pt x="80002" y="32553"/>
                  <a:pt x="80002" y="32515"/>
                </a:cubicBezTo>
                <a:lnTo>
                  <a:pt x="79926" y="32402"/>
                </a:lnTo>
                <a:cubicBezTo>
                  <a:pt x="79893" y="32391"/>
                  <a:pt x="79859" y="32386"/>
                  <a:pt x="79826" y="32386"/>
                </a:cubicBezTo>
                <a:close/>
                <a:moveTo>
                  <a:pt x="81249" y="32667"/>
                </a:moveTo>
                <a:lnTo>
                  <a:pt x="81098" y="32780"/>
                </a:lnTo>
                <a:lnTo>
                  <a:pt x="81098" y="32931"/>
                </a:lnTo>
                <a:lnTo>
                  <a:pt x="81249" y="33045"/>
                </a:lnTo>
                <a:cubicBezTo>
                  <a:pt x="81363" y="33045"/>
                  <a:pt x="81438" y="33045"/>
                  <a:pt x="81476" y="33007"/>
                </a:cubicBezTo>
                <a:cubicBezTo>
                  <a:pt x="81514" y="32969"/>
                  <a:pt x="81589" y="32893"/>
                  <a:pt x="81589" y="32818"/>
                </a:cubicBezTo>
                <a:lnTo>
                  <a:pt x="81552" y="32780"/>
                </a:lnTo>
                <a:lnTo>
                  <a:pt x="81438" y="32667"/>
                </a:lnTo>
                <a:close/>
                <a:moveTo>
                  <a:pt x="17406" y="32615"/>
                </a:moveTo>
                <a:cubicBezTo>
                  <a:pt x="17340" y="32615"/>
                  <a:pt x="17269" y="32657"/>
                  <a:pt x="17241" y="32742"/>
                </a:cubicBezTo>
                <a:lnTo>
                  <a:pt x="17354" y="32893"/>
                </a:lnTo>
                <a:cubicBezTo>
                  <a:pt x="17317" y="32893"/>
                  <a:pt x="17279" y="32856"/>
                  <a:pt x="17279" y="32856"/>
                </a:cubicBezTo>
                <a:lnTo>
                  <a:pt x="17279" y="32893"/>
                </a:lnTo>
                <a:cubicBezTo>
                  <a:pt x="17279" y="32931"/>
                  <a:pt x="17317" y="32969"/>
                  <a:pt x="17317" y="33007"/>
                </a:cubicBezTo>
                <a:cubicBezTo>
                  <a:pt x="17354" y="33045"/>
                  <a:pt x="17402" y="33054"/>
                  <a:pt x="17449" y="33054"/>
                </a:cubicBezTo>
                <a:cubicBezTo>
                  <a:pt x="17496" y="33054"/>
                  <a:pt x="17543" y="33045"/>
                  <a:pt x="17581" y="33045"/>
                </a:cubicBezTo>
                <a:lnTo>
                  <a:pt x="17695" y="32969"/>
                </a:lnTo>
                <a:lnTo>
                  <a:pt x="17695" y="32931"/>
                </a:lnTo>
                <a:cubicBezTo>
                  <a:pt x="17695" y="32818"/>
                  <a:pt x="17619" y="32629"/>
                  <a:pt x="17468" y="32629"/>
                </a:cubicBezTo>
                <a:cubicBezTo>
                  <a:pt x="17449" y="32619"/>
                  <a:pt x="17428" y="32615"/>
                  <a:pt x="17406" y="32615"/>
                </a:cubicBezTo>
                <a:close/>
                <a:moveTo>
                  <a:pt x="40265" y="32662"/>
                </a:moveTo>
                <a:cubicBezTo>
                  <a:pt x="40026" y="32662"/>
                  <a:pt x="39963" y="32821"/>
                  <a:pt x="39963" y="32856"/>
                </a:cubicBezTo>
                <a:lnTo>
                  <a:pt x="40077" y="33007"/>
                </a:lnTo>
                <a:lnTo>
                  <a:pt x="40115" y="33007"/>
                </a:lnTo>
                <a:cubicBezTo>
                  <a:pt x="40141" y="33034"/>
                  <a:pt x="40187" y="33060"/>
                  <a:pt x="40265" y="33060"/>
                </a:cubicBezTo>
                <a:cubicBezTo>
                  <a:pt x="40297" y="33060"/>
                  <a:pt x="40335" y="33056"/>
                  <a:pt x="40379" y="33045"/>
                </a:cubicBezTo>
                <a:lnTo>
                  <a:pt x="40455" y="32931"/>
                </a:lnTo>
                <a:lnTo>
                  <a:pt x="40455" y="32780"/>
                </a:lnTo>
                <a:lnTo>
                  <a:pt x="40341" y="32667"/>
                </a:lnTo>
                <a:cubicBezTo>
                  <a:pt x="40314" y="32663"/>
                  <a:pt x="40289" y="32662"/>
                  <a:pt x="40265" y="32662"/>
                </a:cubicBezTo>
                <a:close/>
                <a:moveTo>
                  <a:pt x="52704" y="32704"/>
                </a:moveTo>
                <a:cubicBezTo>
                  <a:pt x="52591" y="32704"/>
                  <a:pt x="52515" y="32742"/>
                  <a:pt x="52440" y="32780"/>
                </a:cubicBezTo>
                <a:cubicBezTo>
                  <a:pt x="52402" y="32818"/>
                  <a:pt x="52364" y="32856"/>
                  <a:pt x="52364" y="32969"/>
                </a:cubicBezTo>
                <a:lnTo>
                  <a:pt x="52364" y="33007"/>
                </a:lnTo>
                <a:lnTo>
                  <a:pt x="52515" y="33120"/>
                </a:lnTo>
                <a:lnTo>
                  <a:pt x="52704" y="33120"/>
                </a:lnTo>
                <a:lnTo>
                  <a:pt x="52818" y="33007"/>
                </a:lnTo>
                <a:lnTo>
                  <a:pt x="52818" y="32818"/>
                </a:lnTo>
                <a:lnTo>
                  <a:pt x="52704" y="32704"/>
                </a:lnTo>
                <a:close/>
                <a:moveTo>
                  <a:pt x="24214" y="32755"/>
                </a:moveTo>
                <a:cubicBezTo>
                  <a:pt x="24089" y="32755"/>
                  <a:pt x="24037" y="32835"/>
                  <a:pt x="24008" y="32893"/>
                </a:cubicBezTo>
                <a:lnTo>
                  <a:pt x="24046" y="32893"/>
                </a:lnTo>
                <a:lnTo>
                  <a:pt x="23857" y="33007"/>
                </a:lnTo>
                <a:cubicBezTo>
                  <a:pt x="23857" y="33007"/>
                  <a:pt x="23857" y="33045"/>
                  <a:pt x="23857" y="33045"/>
                </a:cubicBezTo>
                <a:cubicBezTo>
                  <a:pt x="23857" y="33082"/>
                  <a:pt x="23895" y="33234"/>
                  <a:pt x="24046" y="33271"/>
                </a:cubicBezTo>
                <a:lnTo>
                  <a:pt x="24198" y="33158"/>
                </a:lnTo>
                <a:lnTo>
                  <a:pt x="24198" y="33158"/>
                </a:lnTo>
                <a:cubicBezTo>
                  <a:pt x="24198" y="33196"/>
                  <a:pt x="24160" y="33196"/>
                  <a:pt x="24160" y="33196"/>
                </a:cubicBezTo>
                <a:lnTo>
                  <a:pt x="24311" y="33196"/>
                </a:lnTo>
                <a:lnTo>
                  <a:pt x="24424" y="33082"/>
                </a:lnTo>
                <a:lnTo>
                  <a:pt x="24424" y="32893"/>
                </a:lnTo>
                <a:lnTo>
                  <a:pt x="24349" y="32780"/>
                </a:lnTo>
                <a:cubicBezTo>
                  <a:pt x="24296" y="32762"/>
                  <a:pt x="24251" y="32755"/>
                  <a:pt x="24214" y="32755"/>
                </a:cubicBezTo>
                <a:close/>
                <a:moveTo>
                  <a:pt x="20711" y="32614"/>
                </a:moveTo>
                <a:cubicBezTo>
                  <a:pt x="20667" y="32614"/>
                  <a:pt x="20619" y="32619"/>
                  <a:pt x="20568" y="32629"/>
                </a:cubicBezTo>
                <a:lnTo>
                  <a:pt x="20417" y="32742"/>
                </a:lnTo>
                <a:cubicBezTo>
                  <a:pt x="20417" y="32893"/>
                  <a:pt x="20455" y="33082"/>
                  <a:pt x="20606" y="33196"/>
                </a:cubicBezTo>
                <a:cubicBezTo>
                  <a:pt x="20689" y="33251"/>
                  <a:pt x="20792" y="33286"/>
                  <a:pt x="20916" y="33286"/>
                </a:cubicBezTo>
                <a:cubicBezTo>
                  <a:pt x="20961" y="33286"/>
                  <a:pt x="21009" y="33282"/>
                  <a:pt x="21059" y="33271"/>
                </a:cubicBezTo>
                <a:lnTo>
                  <a:pt x="21173" y="33158"/>
                </a:lnTo>
                <a:cubicBezTo>
                  <a:pt x="21173" y="32931"/>
                  <a:pt x="21135" y="32818"/>
                  <a:pt x="20984" y="32704"/>
                </a:cubicBezTo>
                <a:cubicBezTo>
                  <a:pt x="20929" y="32649"/>
                  <a:pt x="20833" y="32614"/>
                  <a:pt x="20711" y="32614"/>
                </a:cubicBezTo>
                <a:close/>
                <a:moveTo>
                  <a:pt x="78036" y="32969"/>
                </a:moveTo>
                <a:lnTo>
                  <a:pt x="77847" y="33082"/>
                </a:lnTo>
                <a:cubicBezTo>
                  <a:pt x="77847" y="33120"/>
                  <a:pt x="77847" y="33158"/>
                  <a:pt x="77809" y="33196"/>
                </a:cubicBezTo>
                <a:lnTo>
                  <a:pt x="77922" y="33385"/>
                </a:lnTo>
                <a:lnTo>
                  <a:pt x="78073" y="33385"/>
                </a:lnTo>
                <a:lnTo>
                  <a:pt x="78149" y="33309"/>
                </a:lnTo>
                <a:cubicBezTo>
                  <a:pt x="78187" y="33271"/>
                  <a:pt x="78225" y="33234"/>
                  <a:pt x="78225" y="33158"/>
                </a:cubicBezTo>
                <a:cubicBezTo>
                  <a:pt x="78225" y="33120"/>
                  <a:pt x="78225" y="33007"/>
                  <a:pt x="78036" y="32969"/>
                </a:cubicBezTo>
                <a:close/>
                <a:moveTo>
                  <a:pt x="55842" y="32969"/>
                </a:moveTo>
                <a:lnTo>
                  <a:pt x="55691" y="33045"/>
                </a:lnTo>
                <a:cubicBezTo>
                  <a:pt x="55691" y="33045"/>
                  <a:pt x="55691" y="33082"/>
                  <a:pt x="55653" y="33082"/>
                </a:cubicBezTo>
                <a:cubicBezTo>
                  <a:pt x="55616" y="33120"/>
                  <a:pt x="55578" y="33158"/>
                  <a:pt x="55578" y="33234"/>
                </a:cubicBezTo>
                <a:cubicBezTo>
                  <a:pt x="55578" y="33309"/>
                  <a:pt x="55616" y="33385"/>
                  <a:pt x="55767" y="33423"/>
                </a:cubicBezTo>
                <a:lnTo>
                  <a:pt x="55956" y="33347"/>
                </a:lnTo>
                <a:cubicBezTo>
                  <a:pt x="55994" y="33271"/>
                  <a:pt x="56032" y="33234"/>
                  <a:pt x="56032" y="33158"/>
                </a:cubicBezTo>
                <a:cubicBezTo>
                  <a:pt x="56032" y="33045"/>
                  <a:pt x="55956" y="32969"/>
                  <a:pt x="55842" y="32969"/>
                </a:cubicBezTo>
                <a:close/>
                <a:moveTo>
                  <a:pt x="76599" y="32856"/>
                </a:moveTo>
                <a:lnTo>
                  <a:pt x="76485" y="32969"/>
                </a:lnTo>
                <a:cubicBezTo>
                  <a:pt x="76485" y="33007"/>
                  <a:pt x="76485" y="33045"/>
                  <a:pt x="76485" y="33082"/>
                </a:cubicBezTo>
                <a:cubicBezTo>
                  <a:pt x="76485" y="33158"/>
                  <a:pt x="76485" y="33385"/>
                  <a:pt x="76674" y="33460"/>
                </a:cubicBezTo>
                <a:lnTo>
                  <a:pt x="76864" y="33385"/>
                </a:lnTo>
                <a:lnTo>
                  <a:pt x="76864" y="33385"/>
                </a:lnTo>
                <a:cubicBezTo>
                  <a:pt x="76864" y="33385"/>
                  <a:pt x="76826" y="33423"/>
                  <a:pt x="76826" y="33423"/>
                </a:cubicBezTo>
                <a:lnTo>
                  <a:pt x="76901" y="33423"/>
                </a:lnTo>
                <a:cubicBezTo>
                  <a:pt x="76977" y="33423"/>
                  <a:pt x="77242" y="33423"/>
                  <a:pt x="77242" y="33234"/>
                </a:cubicBezTo>
                <a:lnTo>
                  <a:pt x="77090" y="32969"/>
                </a:lnTo>
                <a:cubicBezTo>
                  <a:pt x="77053" y="32969"/>
                  <a:pt x="76977" y="32969"/>
                  <a:pt x="76939" y="32931"/>
                </a:cubicBezTo>
                <a:cubicBezTo>
                  <a:pt x="76864" y="32893"/>
                  <a:pt x="76750" y="32856"/>
                  <a:pt x="76599" y="32856"/>
                </a:cubicBezTo>
                <a:close/>
                <a:moveTo>
                  <a:pt x="41438" y="33196"/>
                </a:moveTo>
                <a:cubicBezTo>
                  <a:pt x="41287" y="33234"/>
                  <a:pt x="41211" y="33347"/>
                  <a:pt x="41173" y="33423"/>
                </a:cubicBezTo>
                <a:lnTo>
                  <a:pt x="41287" y="33574"/>
                </a:lnTo>
                <a:cubicBezTo>
                  <a:pt x="41551" y="33574"/>
                  <a:pt x="41665" y="33498"/>
                  <a:pt x="41702" y="33423"/>
                </a:cubicBezTo>
                <a:lnTo>
                  <a:pt x="41702" y="33271"/>
                </a:lnTo>
                <a:cubicBezTo>
                  <a:pt x="41627" y="33196"/>
                  <a:pt x="41551" y="33196"/>
                  <a:pt x="41438" y="33196"/>
                </a:cubicBezTo>
                <a:close/>
                <a:moveTo>
                  <a:pt x="13142" y="33256"/>
                </a:moveTo>
                <a:cubicBezTo>
                  <a:pt x="13111" y="33256"/>
                  <a:pt x="13077" y="33260"/>
                  <a:pt x="13044" y="33271"/>
                </a:cubicBezTo>
                <a:cubicBezTo>
                  <a:pt x="12969" y="33271"/>
                  <a:pt x="12931" y="33347"/>
                  <a:pt x="12893" y="33423"/>
                </a:cubicBezTo>
                <a:lnTo>
                  <a:pt x="13044" y="33574"/>
                </a:lnTo>
                <a:cubicBezTo>
                  <a:pt x="13044" y="33601"/>
                  <a:pt x="13082" y="33627"/>
                  <a:pt x="13144" y="33627"/>
                </a:cubicBezTo>
                <a:cubicBezTo>
                  <a:pt x="13170" y="33627"/>
                  <a:pt x="13200" y="33623"/>
                  <a:pt x="13233" y="33612"/>
                </a:cubicBezTo>
                <a:lnTo>
                  <a:pt x="13347" y="33498"/>
                </a:lnTo>
                <a:lnTo>
                  <a:pt x="13347" y="33423"/>
                </a:lnTo>
                <a:lnTo>
                  <a:pt x="13309" y="33309"/>
                </a:lnTo>
                <a:cubicBezTo>
                  <a:pt x="13282" y="33283"/>
                  <a:pt x="13218" y="33256"/>
                  <a:pt x="13142" y="33256"/>
                </a:cubicBezTo>
                <a:close/>
                <a:moveTo>
                  <a:pt x="59850" y="33082"/>
                </a:moveTo>
                <a:cubicBezTo>
                  <a:pt x="59585" y="33082"/>
                  <a:pt x="59472" y="33271"/>
                  <a:pt x="59472" y="33385"/>
                </a:cubicBezTo>
                <a:cubicBezTo>
                  <a:pt x="59472" y="33498"/>
                  <a:pt x="59548" y="33612"/>
                  <a:pt x="59661" y="33650"/>
                </a:cubicBezTo>
                <a:lnTo>
                  <a:pt x="59812" y="33574"/>
                </a:lnTo>
                <a:cubicBezTo>
                  <a:pt x="59868" y="33596"/>
                  <a:pt x="59913" y="33605"/>
                  <a:pt x="59951" y="33605"/>
                </a:cubicBezTo>
                <a:cubicBezTo>
                  <a:pt x="60042" y="33605"/>
                  <a:pt x="60088" y="33552"/>
                  <a:pt x="60115" y="33498"/>
                </a:cubicBezTo>
                <a:cubicBezTo>
                  <a:pt x="60115" y="33460"/>
                  <a:pt x="60115" y="33423"/>
                  <a:pt x="60115" y="33423"/>
                </a:cubicBezTo>
                <a:cubicBezTo>
                  <a:pt x="60115" y="33309"/>
                  <a:pt x="60039" y="33271"/>
                  <a:pt x="60001" y="33234"/>
                </a:cubicBezTo>
                <a:lnTo>
                  <a:pt x="59850" y="33082"/>
                </a:lnTo>
                <a:close/>
                <a:moveTo>
                  <a:pt x="57491" y="33341"/>
                </a:moveTo>
                <a:cubicBezTo>
                  <a:pt x="57264" y="33341"/>
                  <a:pt x="57204" y="33469"/>
                  <a:pt x="57204" y="33536"/>
                </a:cubicBezTo>
                <a:lnTo>
                  <a:pt x="57241" y="33650"/>
                </a:lnTo>
                <a:cubicBezTo>
                  <a:pt x="57286" y="33694"/>
                  <a:pt x="57343" y="33712"/>
                  <a:pt x="57406" y="33712"/>
                </a:cubicBezTo>
                <a:cubicBezTo>
                  <a:pt x="57450" y="33712"/>
                  <a:pt x="57497" y="33703"/>
                  <a:pt x="57544" y="33687"/>
                </a:cubicBezTo>
                <a:cubicBezTo>
                  <a:pt x="57657" y="33687"/>
                  <a:pt x="57695" y="33574"/>
                  <a:pt x="57695" y="33498"/>
                </a:cubicBezTo>
                <a:cubicBezTo>
                  <a:pt x="57695" y="33460"/>
                  <a:pt x="57695" y="33460"/>
                  <a:pt x="57695" y="33423"/>
                </a:cubicBezTo>
                <a:lnTo>
                  <a:pt x="57582" y="33347"/>
                </a:lnTo>
                <a:cubicBezTo>
                  <a:pt x="57549" y="33343"/>
                  <a:pt x="57519" y="33341"/>
                  <a:pt x="57491" y="33341"/>
                </a:cubicBezTo>
                <a:close/>
                <a:moveTo>
                  <a:pt x="379" y="33234"/>
                </a:moveTo>
                <a:lnTo>
                  <a:pt x="227" y="33347"/>
                </a:lnTo>
                <a:cubicBezTo>
                  <a:pt x="227" y="33460"/>
                  <a:pt x="265" y="33574"/>
                  <a:pt x="341" y="33687"/>
                </a:cubicBezTo>
                <a:lnTo>
                  <a:pt x="454" y="33725"/>
                </a:lnTo>
                <a:lnTo>
                  <a:pt x="606" y="33725"/>
                </a:lnTo>
                <a:lnTo>
                  <a:pt x="757" y="33650"/>
                </a:lnTo>
                <a:cubicBezTo>
                  <a:pt x="757" y="33612"/>
                  <a:pt x="757" y="33574"/>
                  <a:pt x="757" y="33536"/>
                </a:cubicBezTo>
                <a:cubicBezTo>
                  <a:pt x="757" y="33460"/>
                  <a:pt x="719" y="33234"/>
                  <a:pt x="379" y="33234"/>
                </a:cubicBezTo>
                <a:close/>
                <a:moveTo>
                  <a:pt x="64009" y="33385"/>
                </a:moveTo>
                <a:cubicBezTo>
                  <a:pt x="63858" y="33385"/>
                  <a:pt x="63744" y="33460"/>
                  <a:pt x="63706" y="33574"/>
                </a:cubicBezTo>
                <a:lnTo>
                  <a:pt x="63820" y="33725"/>
                </a:lnTo>
                <a:cubicBezTo>
                  <a:pt x="63858" y="33725"/>
                  <a:pt x="63858" y="33763"/>
                  <a:pt x="63933" y="33763"/>
                </a:cubicBezTo>
                <a:lnTo>
                  <a:pt x="64085" y="33650"/>
                </a:lnTo>
                <a:cubicBezTo>
                  <a:pt x="64122" y="33650"/>
                  <a:pt x="64160" y="33612"/>
                  <a:pt x="64160" y="33536"/>
                </a:cubicBezTo>
                <a:lnTo>
                  <a:pt x="64160" y="33498"/>
                </a:lnTo>
                <a:lnTo>
                  <a:pt x="64009" y="33385"/>
                </a:lnTo>
                <a:close/>
                <a:moveTo>
                  <a:pt x="48130" y="33385"/>
                </a:moveTo>
                <a:lnTo>
                  <a:pt x="48016" y="33498"/>
                </a:lnTo>
                <a:cubicBezTo>
                  <a:pt x="48016" y="33536"/>
                  <a:pt x="47979" y="33574"/>
                  <a:pt x="47979" y="33650"/>
                </a:cubicBezTo>
                <a:lnTo>
                  <a:pt x="47979" y="33687"/>
                </a:lnTo>
                <a:lnTo>
                  <a:pt x="48016" y="33763"/>
                </a:lnTo>
                <a:cubicBezTo>
                  <a:pt x="48054" y="33782"/>
                  <a:pt x="48101" y="33791"/>
                  <a:pt x="48144" y="33791"/>
                </a:cubicBezTo>
                <a:cubicBezTo>
                  <a:pt x="48186" y="33791"/>
                  <a:pt x="48224" y="33782"/>
                  <a:pt x="48243" y="33763"/>
                </a:cubicBezTo>
                <a:cubicBezTo>
                  <a:pt x="48319" y="33725"/>
                  <a:pt x="48394" y="33650"/>
                  <a:pt x="48394" y="33574"/>
                </a:cubicBezTo>
                <a:cubicBezTo>
                  <a:pt x="48394" y="33498"/>
                  <a:pt x="48357" y="33460"/>
                  <a:pt x="48281" y="33423"/>
                </a:cubicBezTo>
                <a:cubicBezTo>
                  <a:pt x="48243" y="33385"/>
                  <a:pt x="48205" y="33385"/>
                  <a:pt x="48130" y="33385"/>
                </a:cubicBezTo>
                <a:close/>
                <a:moveTo>
                  <a:pt x="16334" y="33612"/>
                </a:moveTo>
                <a:lnTo>
                  <a:pt x="16144" y="33763"/>
                </a:lnTo>
                <a:cubicBezTo>
                  <a:pt x="16144" y="33801"/>
                  <a:pt x="16144" y="33914"/>
                  <a:pt x="16258" y="33952"/>
                </a:cubicBezTo>
                <a:cubicBezTo>
                  <a:pt x="16296" y="33990"/>
                  <a:pt x="16334" y="33990"/>
                  <a:pt x="16447" y="33990"/>
                </a:cubicBezTo>
                <a:lnTo>
                  <a:pt x="16560" y="33876"/>
                </a:lnTo>
                <a:cubicBezTo>
                  <a:pt x="16560" y="33725"/>
                  <a:pt x="16485" y="33650"/>
                  <a:pt x="16334" y="33612"/>
                </a:cubicBezTo>
                <a:close/>
                <a:moveTo>
                  <a:pt x="82082" y="33634"/>
                </a:moveTo>
                <a:cubicBezTo>
                  <a:pt x="82018" y="33634"/>
                  <a:pt x="81945" y="33661"/>
                  <a:pt x="81892" y="33687"/>
                </a:cubicBezTo>
                <a:cubicBezTo>
                  <a:pt x="81816" y="33725"/>
                  <a:pt x="81779" y="33801"/>
                  <a:pt x="81779" y="33876"/>
                </a:cubicBezTo>
                <a:cubicBezTo>
                  <a:pt x="81779" y="33952"/>
                  <a:pt x="81854" y="34028"/>
                  <a:pt x="81968" y="34028"/>
                </a:cubicBezTo>
                <a:lnTo>
                  <a:pt x="82119" y="33914"/>
                </a:lnTo>
                <a:lnTo>
                  <a:pt x="82119" y="33914"/>
                </a:lnTo>
                <a:cubicBezTo>
                  <a:pt x="82119" y="33952"/>
                  <a:pt x="82081" y="33952"/>
                  <a:pt x="82081" y="33952"/>
                </a:cubicBezTo>
                <a:cubicBezTo>
                  <a:pt x="82119" y="33952"/>
                  <a:pt x="82232" y="33914"/>
                  <a:pt x="82232" y="33801"/>
                </a:cubicBezTo>
                <a:cubicBezTo>
                  <a:pt x="82232" y="33763"/>
                  <a:pt x="82232" y="33763"/>
                  <a:pt x="82232" y="33725"/>
                </a:cubicBezTo>
                <a:lnTo>
                  <a:pt x="82157" y="33650"/>
                </a:lnTo>
                <a:cubicBezTo>
                  <a:pt x="82134" y="33638"/>
                  <a:pt x="82109" y="33634"/>
                  <a:pt x="82082" y="33634"/>
                </a:cubicBezTo>
                <a:close/>
                <a:moveTo>
                  <a:pt x="80531" y="33839"/>
                </a:moveTo>
                <a:lnTo>
                  <a:pt x="80342" y="33914"/>
                </a:lnTo>
                <a:lnTo>
                  <a:pt x="80342" y="34065"/>
                </a:lnTo>
                <a:lnTo>
                  <a:pt x="80455" y="34179"/>
                </a:lnTo>
                <a:cubicBezTo>
                  <a:pt x="80606" y="34179"/>
                  <a:pt x="80720" y="34141"/>
                  <a:pt x="80796" y="34028"/>
                </a:cubicBezTo>
                <a:lnTo>
                  <a:pt x="80644" y="33839"/>
                </a:lnTo>
                <a:close/>
                <a:moveTo>
                  <a:pt x="54292" y="33914"/>
                </a:moveTo>
                <a:cubicBezTo>
                  <a:pt x="54292" y="33952"/>
                  <a:pt x="54255" y="33952"/>
                  <a:pt x="54217" y="33952"/>
                </a:cubicBezTo>
                <a:cubicBezTo>
                  <a:pt x="54141" y="33990"/>
                  <a:pt x="53952" y="34065"/>
                  <a:pt x="53952" y="34217"/>
                </a:cubicBezTo>
                <a:lnTo>
                  <a:pt x="54066" y="34330"/>
                </a:lnTo>
                <a:cubicBezTo>
                  <a:pt x="54113" y="34346"/>
                  <a:pt x="54166" y="34355"/>
                  <a:pt x="54221" y="34355"/>
                </a:cubicBezTo>
                <a:cubicBezTo>
                  <a:pt x="54298" y="34355"/>
                  <a:pt x="54377" y="34337"/>
                  <a:pt x="54444" y="34292"/>
                </a:cubicBezTo>
                <a:cubicBezTo>
                  <a:pt x="54481" y="34254"/>
                  <a:pt x="54519" y="34179"/>
                  <a:pt x="54519" y="34103"/>
                </a:cubicBezTo>
                <a:cubicBezTo>
                  <a:pt x="54519" y="34065"/>
                  <a:pt x="54519" y="34028"/>
                  <a:pt x="54519" y="33990"/>
                </a:cubicBezTo>
                <a:lnTo>
                  <a:pt x="54292" y="33914"/>
                </a:lnTo>
                <a:close/>
                <a:moveTo>
                  <a:pt x="39953" y="34201"/>
                </a:moveTo>
                <a:cubicBezTo>
                  <a:pt x="39932" y="34201"/>
                  <a:pt x="39910" y="34206"/>
                  <a:pt x="39888" y="34217"/>
                </a:cubicBezTo>
                <a:lnTo>
                  <a:pt x="39774" y="34330"/>
                </a:lnTo>
                <a:cubicBezTo>
                  <a:pt x="39736" y="34519"/>
                  <a:pt x="39850" y="34633"/>
                  <a:pt x="40001" y="34670"/>
                </a:cubicBezTo>
                <a:lnTo>
                  <a:pt x="40152" y="34519"/>
                </a:lnTo>
                <a:cubicBezTo>
                  <a:pt x="40152" y="34481"/>
                  <a:pt x="40152" y="34481"/>
                  <a:pt x="40152" y="34481"/>
                </a:cubicBezTo>
                <a:cubicBezTo>
                  <a:pt x="40152" y="34443"/>
                  <a:pt x="40190" y="34443"/>
                  <a:pt x="40190" y="34406"/>
                </a:cubicBezTo>
                <a:cubicBezTo>
                  <a:pt x="40190" y="34368"/>
                  <a:pt x="40190" y="34292"/>
                  <a:pt x="40077" y="34254"/>
                </a:cubicBezTo>
                <a:cubicBezTo>
                  <a:pt x="40050" y="34228"/>
                  <a:pt x="40004" y="34201"/>
                  <a:pt x="39953" y="34201"/>
                </a:cubicBezTo>
                <a:close/>
                <a:moveTo>
                  <a:pt x="17685" y="34310"/>
                </a:moveTo>
                <a:cubicBezTo>
                  <a:pt x="17651" y="34310"/>
                  <a:pt x="17616" y="34318"/>
                  <a:pt x="17581" y="34330"/>
                </a:cubicBezTo>
                <a:lnTo>
                  <a:pt x="17468" y="34443"/>
                </a:lnTo>
                <a:cubicBezTo>
                  <a:pt x="17468" y="34595"/>
                  <a:pt x="17695" y="34746"/>
                  <a:pt x="17808" y="34746"/>
                </a:cubicBezTo>
                <a:cubicBezTo>
                  <a:pt x="17921" y="34746"/>
                  <a:pt x="17997" y="34670"/>
                  <a:pt x="17997" y="34595"/>
                </a:cubicBezTo>
                <a:lnTo>
                  <a:pt x="17846" y="34481"/>
                </a:lnTo>
                <a:lnTo>
                  <a:pt x="17884" y="34481"/>
                </a:lnTo>
                <a:cubicBezTo>
                  <a:pt x="17831" y="34351"/>
                  <a:pt x="17761" y="34310"/>
                  <a:pt x="17685" y="34310"/>
                </a:cubicBezTo>
                <a:close/>
                <a:moveTo>
                  <a:pt x="20215" y="34230"/>
                </a:moveTo>
                <a:cubicBezTo>
                  <a:pt x="20170" y="34230"/>
                  <a:pt x="20123" y="34239"/>
                  <a:pt x="20076" y="34254"/>
                </a:cubicBezTo>
                <a:cubicBezTo>
                  <a:pt x="19850" y="34330"/>
                  <a:pt x="19774" y="34595"/>
                  <a:pt x="19925" y="34746"/>
                </a:cubicBezTo>
                <a:lnTo>
                  <a:pt x="20039" y="34746"/>
                </a:lnTo>
                <a:cubicBezTo>
                  <a:pt x="20266" y="34746"/>
                  <a:pt x="20417" y="34633"/>
                  <a:pt x="20417" y="34406"/>
                </a:cubicBezTo>
                <a:cubicBezTo>
                  <a:pt x="20417" y="34406"/>
                  <a:pt x="20417" y="34406"/>
                  <a:pt x="20417" y="34368"/>
                </a:cubicBezTo>
                <a:lnTo>
                  <a:pt x="20379" y="34292"/>
                </a:lnTo>
                <a:cubicBezTo>
                  <a:pt x="20335" y="34248"/>
                  <a:pt x="20277" y="34230"/>
                  <a:pt x="20215" y="34230"/>
                </a:cubicBezTo>
                <a:close/>
                <a:moveTo>
                  <a:pt x="18355" y="34358"/>
                </a:moveTo>
                <a:cubicBezTo>
                  <a:pt x="18321" y="34358"/>
                  <a:pt x="18289" y="34361"/>
                  <a:pt x="18262" y="34368"/>
                </a:cubicBezTo>
                <a:cubicBezTo>
                  <a:pt x="18186" y="34406"/>
                  <a:pt x="18110" y="34519"/>
                  <a:pt x="18148" y="34633"/>
                </a:cubicBezTo>
                <a:lnTo>
                  <a:pt x="18186" y="34670"/>
                </a:lnTo>
                <a:cubicBezTo>
                  <a:pt x="18241" y="34726"/>
                  <a:pt x="18378" y="34761"/>
                  <a:pt x="18491" y="34761"/>
                </a:cubicBezTo>
                <a:cubicBezTo>
                  <a:pt x="18533" y="34761"/>
                  <a:pt x="18572" y="34756"/>
                  <a:pt x="18602" y="34746"/>
                </a:cubicBezTo>
                <a:cubicBezTo>
                  <a:pt x="18715" y="34708"/>
                  <a:pt x="18791" y="34633"/>
                  <a:pt x="18791" y="34557"/>
                </a:cubicBezTo>
                <a:lnTo>
                  <a:pt x="18753" y="34481"/>
                </a:lnTo>
                <a:cubicBezTo>
                  <a:pt x="18691" y="34420"/>
                  <a:pt x="18504" y="34358"/>
                  <a:pt x="18355" y="34358"/>
                </a:cubicBezTo>
                <a:close/>
                <a:moveTo>
                  <a:pt x="47205" y="34816"/>
                </a:moveTo>
                <a:lnTo>
                  <a:pt x="47185" y="34822"/>
                </a:lnTo>
                <a:cubicBezTo>
                  <a:pt x="47193" y="34822"/>
                  <a:pt x="47200" y="34820"/>
                  <a:pt x="47205" y="34816"/>
                </a:cubicBezTo>
                <a:close/>
                <a:moveTo>
                  <a:pt x="19207" y="34481"/>
                </a:moveTo>
                <a:cubicBezTo>
                  <a:pt x="19093" y="34481"/>
                  <a:pt x="19018" y="34481"/>
                  <a:pt x="18980" y="34519"/>
                </a:cubicBezTo>
                <a:cubicBezTo>
                  <a:pt x="18942" y="34557"/>
                  <a:pt x="18904" y="34633"/>
                  <a:pt x="18942" y="34784"/>
                </a:cubicBezTo>
                <a:lnTo>
                  <a:pt x="19056" y="34859"/>
                </a:lnTo>
                <a:lnTo>
                  <a:pt x="19169" y="34859"/>
                </a:lnTo>
                <a:lnTo>
                  <a:pt x="19320" y="34746"/>
                </a:lnTo>
                <a:lnTo>
                  <a:pt x="19320" y="34595"/>
                </a:lnTo>
                <a:lnTo>
                  <a:pt x="19207" y="34481"/>
                </a:lnTo>
                <a:close/>
                <a:moveTo>
                  <a:pt x="46958" y="33952"/>
                </a:moveTo>
                <a:cubicBezTo>
                  <a:pt x="46920" y="33990"/>
                  <a:pt x="46882" y="34028"/>
                  <a:pt x="46844" y="34103"/>
                </a:cubicBezTo>
                <a:cubicBezTo>
                  <a:pt x="46806" y="34103"/>
                  <a:pt x="46769" y="34179"/>
                  <a:pt x="46769" y="34179"/>
                </a:cubicBezTo>
                <a:lnTo>
                  <a:pt x="46580" y="34254"/>
                </a:lnTo>
                <a:cubicBezTo>
                  <a:pt x="46580" y="34406"/>
                  <a:pt x="46580" y="34481"/>
                  <a:pt x="46617" y="34557"/>
                </a:cubicBezTo>
                <a:cubicBezTo>
                  <a:pt x="46655" y="34595"/>
                  <a:pt x="46655" y="34633"/>
                  <a:pt x="46655" y="34708"/>
                </a:cubicBezTo>
                <a:lnTo>
                  <a:pt x="46731" y="34859"/>
                </a:lnTo>
                <a:cubicBezTo>
                  <a:pt x="46806" y="34897"/>
                  <a:pt x="46882" y="34897"/>
                  <a:pt x="46920" y="34897"/>
                </a:cubicBezTo>
                <a:lnTo>
                  <a:pt x="47033" y="34897"/>
                </a:lnTo>
                <a:lnTo>
                  <a:pt x="47147" y="34822"/>
                </a:lnTo>
                <a:lnTo>
                  <a:pt x="47109" y="34822"/>
                </a:lnTo>
                <a:lnTo>
                  <a:pt x="47222" y="34784"/>
                </a:lnTo>
                <a:lnTo>
                  <a:pt x="47222" y="34784"/>
                </a:lnTo>
                <a:cubicBezTo>
                  <a:pt x="47222" y="34784"/>
                  <a:pt x="47222" y="34806"/>
                  <a:pt x="47205" y="34816"/>
                </a:cubicBezTo>
                <a:lnTo>
                  <a:pt x="47205" y="34816"/>
                </a:lnTo>
                <a:lnTo>
                  <a:pt x="47336" y="34784"/>
                </a:lnTo>
                <a:cubicBezTo>
                  <a:pt x="47374" y="34708"/>
                  <a:pt x="47374" y="34595"/>
                  <a:pt x="47374" y="34519"/>
                </a:cubicBezTo>
                <a:cubicBezTo>
                  <a:pt x="47411" y="34406"/>
                  <a:pt x="47411" y="34292"/>
                  <a:pt x="47449" y="34217"/>
                </a:cubicBezTo>
                <a:lnTo>
                  <a:pt x="47374" y="34141"/>
                </a:lnTo>
                <a:cubicBezTo>
                  <a:pt x="47374" y="34141"/>
                  <a:pt x="47411" y="34103"/>
                  <a:pt x="47411" y="34103"/>
                </a:cubicBezTo>
                <a:cubicBezTo>
                  <a:pt x="47411" y="34028"/>
                  <a:pt x="47374" y="33952"/>
                  <a:pt x="47222" y="33952"/>
                </a:cubicBezTo>
                <a:lnTo>
                  <a:pt x="47185" y="33990"/>
                </a:lnTo>
                <a:cubicBezTo>
                  <a:pt x="47147" y="33952"/>
                  <a:pt x="47071" y="33952"/>
                  <a:pt x="46958" y="33952"/>
                </a:cubicBezTo>
                <a:close/>
                <a:moveTo>
                  <a:pt x="81022" y="34676"/>
                </a:moveTo>
                <a:cubicBezTo>
                  <a:pt x="80983" y="34676"/>
                  <a:pt x="80944" y="34685"/>
                  <a:pt x="80909" y="34708"/>
                </a:cubicBezTo>
                <a:cubicBezTo>
                  <a:pt x="80871" y="34708"/>
                  <a:pt x="80833" y="34746"/>
                  <a:pt x="80796" y="34859"/>
                </a:cubicBezTo>
                <a:lnTo>
                  <a:pt x="80909" y="34973"/>
                </a:lnTo>
                <a:cubicBezTo>
                  <a:pt x="80962" y="35000"/>
                  <a:pt x="81035" y="35026"/>
                  <a:pt x="81113" y="35026"/>
                </a:cubicBezTo>
                <a:cubicBezTo>
                  <a:pt x="81145" y="35026"/>
                  <a:pt x="81178" y="35022"/>
                  <a:pt x="81211" y="35011"/>
                </a:cubicBezTo>
                <a:cubicBezTo>
                  <a:pt x="81249" y="34973"/>
                  <a:pt x="81325" y="34935"/>
                  <a:pt x="81325" y="34859"/>
                </a:cubicBezTo>
                <a:lnTo>
                  <a:pt x="81249" y="34746"/>
                </a:lnTo>
                <a:cubicBezTo>
                  <a:pt x="81197" y="34720"/>
                  <a:pt x="81109" y="34676"/>
                  <a:pt x="81022" y="34676"/>
                </a:cubicBezTo>
                <a:close/>
                <a:moveTo>
                  <a:pt x="2080" y="34670"/>
                </a:moveTo>
                <a:cubicBezTo>
                  <a:pt x="1778" y="34746"/>
                  <a:pt x="1626" y="34935"/>
                  <a:pt x="1778" y="35162"/>
                </a:cubicBezTo>
                <a:lnTo>
                  <a:pt x="1853" y="35237"/>
                </a:lnTo>
                <a:cubicBezTo>
                  <a:pt x="2004" y="35237"/>
                  <a:pt x="2080" y="35200"/>
                  <a:pt x="2156" y="35200"/>
                </a:cubicBezTo>
                <a:cubicBezTo>
                  <a:pt x="2156" y="35162"/>
                  <a:pt x="2193" y="35162"/>
                  <a:pt x="2231" y="35162"/>
                </a:cubicBezTo>
                <a:lnTo>
                  <a:pt x="2383" y="35048"/>
                </a:lnTo>
                <a:cubicBezTo>
                  <a:pt x="2383" y="34935"/>
                  <a:pt x="2345" y="34859"/>
                  <a:pt x="2307" y="34822"/>
                </a:cubicBezTo>
                <a:cubicBezTo>
                  <a:pt x="2269" y="34822"/>
                  <a:pt x="2269" y="34784"/>
                  <a:pt x="2269" y="34784"/>
                </a:cubicBezTo>
                <a:lnTo>
                  <a:pt x="2080" y="34670"/>
                </a:lnTo>
                <a:close/>
                <a:moveTo>
                  <a:pt x="32024" y="34822"/>
                </a:moveTo>
                <a:lnTo>
                  <a:pt x="31872" y="34973"/>
                </a:lnTo>
                <a:cubicBezTo>
                  <a:pt x="31872" y="35048"/>
                  <a:pt x="31948" y="35124"/>
                  <a:pt x="31948" y="35162"/>
                </a:cubicBezTo>
                <a:lnTo>
                  <a:pt x="32061" y="35237"/>
                </a:lnTo>
                <a:lnTo>
                  <a:pt x="32213" y="35237"/>
                </a:lnTo>
                <a:lnTo>
                  <a:pt x="32326" y="35086"/>
                </a:lnTo>
                <a:cubicBezTo>
                  <a:pt x="32326" y="35086"/>
                  <a:pt x="32364" y="35048"/>
                  <a:pt x="32364" y="35011"/>
                </a:cubicBezTo>
                <a:lnTo>
                  <a:pt x="32251" y="34822"/>
                </a:lnTo>
                <a:close/>
                <a:moveTo>
                  <a:pt x="76788" y="34822"/>
                </a:moveTo>
                <a:lnTo>
                  <a:pt x="76674" y="34935"/>
                </a:lnTo>
                <a:cubicBezTo>
                  <a:pt x="76637" y="35124"/>
                  <a:pt x="76712" y="35237"/>
                  <a:pt x="76901" y="35275"/>
                </a:cubicBezTo>
                <a:lnTo>
                  <a:pt x="77053" y="35200"/>
                </a:lnTo>
                <a:cubicBezTo>
                  <a:pt x="77053" y="35162"/>
                  <a:pt x="77053" y="35162"/>
                  <a:pt x="77053" y="35162"/>
                </a:cubicBezTo>
                <a:cubicBezTo>
                  <a:pt x="77090" y="35124"/>
                  <a:pt x="77128" y="35086"/>
                  <a:pt x="77128" y="35011"/>
                </a:cubicBezTo>
                <a:cubicBezTo>
                  <a:pt x="77128" y="34973"/>
                  <a:pt x="77128" y="34935"/>
                  <a:pt x="77090" y="34935"/>
                </a:cubicBezTo>
                <a:lnTo>
                  <a:pt x="76977" y="34822"/>
                </a:lnTo>
                <a:close/>
                <a:moveTo>
                  <a:pt x="11192" y="35048"/>
                </a:moveTo>
                <a:cubicBezTo>
                  <a:pt x="11078" y="35048"/>
                  <a:pt x="11003" y="35048"/>
                  <a:pt x="10927" y="35086"/>
                </a:cubicBezTo>
                <a:cubicBezTo>
                  <a:pt x="10889" y="35124"/>
                  <a:pt x="10851" y="35200"/>
                  <a:pt x="10851" y="35275"/>
                </a:cubicBezTo>
                <a:lnTo>
                  <a:pt x="10851" y="35313"/>
                </a:lnTo>
                <a:lnTo>
                  <a:pt x="11003" y="35426"/>
                </a:lnTo>
                <a:lnTo>
                  <a:pt x="11154" y="35426"/>
                </a:lnTo>
                <a:lnTo>
                  <a:pt x="11305" y="35313"/>
                </a:lnTo>
                <a:lnTo>
                  <a:pt x="11305" y="35162"/>
                </a:lnTo>
                <a:lnTo>
                  <a:pt x="11192" y="35048"/>
                </a:lnTo>
                <a:close/>
                <a:moveTo>
                  <a:pt x="1587" y="35145"/>
                </a:moveTo>
                <a:cubicBezTo>
                  <a:pt x="1563" y="35145"/>
                  <a:pt x="1538" y="35149"/>
                  <a:pt x="1513" y="35162"/>
                </a:cubicBezTo>
                <a:lnTo>
                  <a:pt x="1400" y="35275"/>
                </a:lnTo>
                <a:lnTo>
                  <a:pt x="1400" y="35351"/>
                </a:lnTo>
                <a:lnTo>
                  <a:pt x="1513" y="35502"/>
                </a:lnTo>
                <a:cubicBezTo>
                  <a:pt x="1513" y="35502"/>
                  <a:pt x="1551" y="35540"/>
                  <a:pt x="1626" y="35540"/>
                </a:cubicBezTo>
                <a:lnTo>
                  <a:pt x="1778" y="35389"/>
                </a:lnTo>
                <a:cubicBezTo>
                  <a:pt x="1778" y="35313"/>
                  <a:pt x="1778" y="35237"/>
                  <a:pt x="1702" y="35162"/>
                </a:cubicBezTo>
                <a:cubicBezTo>
                  <a:pt x="1677" y="35162"/>
                  <a:pt x="1635" y="35145"/>
                  <a:pt x="1587" y="35145"/>
                </a:cubicBezTo>
                <a:close/>
                <a:moveTo>
                  <a:pt x="85106" y="35200"/>
                </a:moveTo>
                <a:lnTo>
                  <a:pt x="84954" y="35313"/>
                </a:lnTo>
                <a:lnTo>
                  <a:pt x="84954" y="35426"/>
                </a:lnTo>
                <a:lnTo>
                  <a:pt x="85106" y="35540"/>
                </a:lnTo>
                <a:cubicBezTo>
                  <a:pt x="85132" y="35567"/>
                  <a:pt x="85178" y="35593"/>
                  <a:pt x="85229" y="35593"/>
                </a:cubicBezTo>
                <a:cubicBezTo>
                  <a:pt x="85250" y="35593"/>
                  <a:pt x="85272" y="35589"/>
                  <a:pt x="85295" y="35578"/>
                </a:cubicBezTo>
                <a:lnTo>
                  <a:pt x="85408" y="35464"/>
                </a:lnTo>
                <a:lnTo>
                  <a:pt x="85408" y="35313"/>
                </a:lnTo>
                <a:lnTo>
                  <a:pt x="85295" y="35200"/>
                </a:lnTo>
                <a:close/>
                <a:moveTo>
                  <a:pt x="75895" y="35033"/>
                </a:moveTo>
                <a:cubicBezTo>
                  <a:pt x="75817" y="35033"/>
                  <a:pt x="75745" y="35059"/>
                  <a:pt x="75691" y="35086"/>
                </a:cubicBezTo>
                <a:cubicBezTo>
                  <a:pt x="75578" y="35162"/>
                  <a:pt x="75578" y="35275"/>
                  <a:pt x="75540" y="35351"/>
                </a:cubicBezTo>
                <a:cubicBezTo>
                  <a:pt x="75540" y="35389"/>
                  <a:pt x="75540" y="35464"/>
                  <a:pt x="75540" y="35464"/>
                </a:cubicBezTo>
                <a:lnTo>
                  <a:pt x="75578" y="35616"/>
                </a:lnTo>
                <a:cubicBezTo>
                  <a:pt x="75622" y="35660"/>
                  <a:pt x="75693" y="35678"/>
                  <a:pt x="75758" y="35678"/>
                </a:cubicBezTo>
                <a:cubicBezTo>
                  <a:pt x="75805" y="35678"/>
                  <a:pt x="75849" y="35669"/>
                  <a:pt x="75881" y="35653"/>
                </a:cubicBezTo>
                <a:cubicBezTo>
                  <a:pt x="76032" y="35578"/>
                  <a:pt x="76145" y="35426"/>
                  <a:pt x="76145" y="35275"/>
                </a:cubicBezTo>
                <a:cubicBezTo>
                  <a:pt x="76145" y="35200"/>
                  <a:pt x="76107" y="35162"/>
                  <a:pt x="76070" y="35086"/>
                </a:cubicBezTo>
                <a:lnTo>
                  <a:pt x="75994" y="35048"/>
                </a:lnTo>
                <a:cubicBezTo>
                  <a:pt x="75961" y="35037"/>
                  <a:pt x="75928" y="35033"/>
                  <a:pt x="75895" y="35033"/>
                </a:cubicBezTo>
                <a:close/>
                <a:moveTo>
                  <a:pt x="77960" y="35048"/>
                </a:moveTo>
                <a:lnTo>
                  <a:pt x="77809" y="35162"/>
                </a:lnTo>
                <a:lnTo>
                  <a:pt x="77809" y="35464"/>
                </a:lnTo>
                <a:cubicBezTo>
                  <a:pt x="77733" y="35464"/>
                  <a:pt x="77657" y="35502"/>
                  <a:pt x="77620" y="35578"/>
                </a:cubicBezTo>
                <a:lnTo>
                  <a:pt x="77771" y="35729"/>
                </a:lnTo>
                <a:lnTo>
                  <a:pt x="77695" y="35729"/>
                </a:lnTo>
                <a:cubicBezTo>
                  <a:pt x="77695" y="35767"/>
                  <a:pt x="77733" y="35880"/>
                  <a:pt x="77847" y="35880"/>
                </a:cubicBezTo>
                <a:lnTo>
                  <a:pt x="77922" y="35880"/>
                </a:lnTo>
                <a:cubicBezTo>
                  <a:pt x="77998" y="35880"/>
                  <a:pt x="78073" y="35805"/>
                  <a:pt x="78073" y="35729"/>
                </a:cubicBezTo>
                <a:cubicBezTo>
                  <a:pt x="78073" y="35653"/>
                  <a:pt x="78036" y="35616"/>
                  <a:pt x="78036" y="35578"/>
                </a:cubicBezTo>
                <a:cubicBezTo>
                  <a:pt x="78111" y="35578"/>
                  <a:pt x="78225" y="35540"/>
                  <a:pt x="78300" y="35426"/>
                </a:cubicBezTo>
                <a:lnTo>
                  <a:pt x="78225" y="35275"/>
                </a:lnTo>
                <a:cubicBezTo>
                  <a:pt x="78225" y="35275"/>
                  <a:pt x="78225" y="35237"/>
                  <a:pt x="78187" y="35200"/>
                </a:cubicBezTo>
                <a:cubicBezTo>
                  <a:pt x="78149" y="35162"/>
                  <a:pt x="78111" y="35048"/>
                  <a:pt x="77960" y="35048"/>
                </a:cubicBezTo>
                <a:close/>
                <a:moveTo>
                  <a:pt x="83549" y="35269"/>
                </a:moveTo>
                <a:cubicBezTo>
                  <a:pt x="83509" y="35269"/>
                  <a:pt x="83472" y="35275"/>
                  <a:pt x="83442" y="35275"/>
                </a:cubicBezTo>
                <a:lnTo>
                  <a:pt x="83215" y="35313"/>
                </a:lnTo>
                <a:cubicBezTo>
                  <a:pt x="83215" y="35351"/>
                  <a:pt x="83215" y="35389"/>
                  <a:pt x="83177" y="35426"/>
                </a:cubicBezTo>
                <a:cubicBezTo>
                  <a:pt x="83140" y="35502"/>
                  <a:pt x="83102" y="35616"/>
                  <a:pt x="83102" y="35805"/>
                </a:cubicBezTo>
                <a:lnTo>
                  <a:pt x="83291" y="35918"/>
                </a:lnTo>
                <a:cubicBezTo>
                  <a:pt x="83316" y="35918"/>
                  <a:pt x="83341" y="35935"/>
                  <a:pt x="83378" y="35935"/>
                </a:cubicBezTo>
                <a:cubicBezTo>
                  <a:pt x="83396" y="35935"/>
                  <a:pt x="83417" y="35931"/>
                  <a:pt x="83442" y="35918"/>
                </a:cubicBezTo>
                <a:cubicBezTo>
                  <a:pt x="83518" y="35880"/>
                  <a:pt x="83518" y="35880"/>
                  <a:pt x="83555" y="35805"/>
                </a:cubicBezTo>
                <a:cubicBezTo>
                  <a:pt x="83669" y="35767"/>
                  <a:pt x="83820" y="35691"/>
                  <a:pt x="83820" y="35502"/>
                </a:cubicBezTo>
                <a:cubicBezTo>
                  <a:pt x="83820" y="35464"/>
                  <a:pt x="83820" y="35426"/>
                  <a:pt x="83782" y="35389"/>
                </a:cubicBezTo>
                <a:lnTo>
                  <a:pt x="83745" y="35351"/>
                </a:lnTo>
                <a:cubicBezTo>
                  <a:pt x="83676" y="35283"/>
                  <a:pt x="83608" y="35269"/>
                  <a:pt x="83549" y="35269"/>
                </a:cubicBezTo>
                <a:close/>
                <a:moveTo>
                  <a:pt x="35578" y="35540"/>
                </a:moveTo>
                <a:lnTo>
                  <a:pt x="35389" y="35616"/>
                </a:lnTo>
                <a:lnTo>
                  <a:pt x="35351" y="35616"/>
                </a:lnTo>
                <a:cubicBezTo>
                  <a:pt x="35351" y="35691"/>
                  <a:pt x="35275" y="35767"/>
                  <a:pt x="35313" y="35842"/>
                </a:cubicBezTo>
                <a:lnTo>
                  <a:pt x="35464" y="35956"/>
                </a:lnTo>
                <a:lnTo>
                  <a:pt x="35691" y="35956"/>
                </a:lnTo>
                <a:lnTo>
                  <a:pt x="35842" y="35842"/>
                </a:lnTo>
                <a:lnTo>
                  <a:pt x="35842" y="35805"/>
                </a:lnTo>
                <a:cubicBezTo>
                  <a:pt x="35842" y="35653"/>
                  <a:pt x="35691" y="35578"/>
                  <a:pt x="35578" y="35540"/>
                </a:cubicBezTo>
                <a:close/>
                <a:moveTo>
                  <a:pt x="34141" y="35540"/>
                </a:moveTo>
                <a:lnTo>
                  <a:pt x="33914" y="35616"/>
                </a:lnTo>
                <a:cubicBezTo>
                  <a:pt x="33876" y="35653"/>
                  <a:pt x="33763" y="35729"/>
                  <a:pt x="33801" y="35880"/>
                </a:cubicBezTo>
                <a:lnTo>
                  <a:pt x="33838" y="35918"/>
                </a:lnTo>
                <a:cubicBezTo>
                  <a:pt x="33921" y="35973"/>
                  <a:pt x="34025" y="36008"/>
                  <a:pt x="34119" y="36008"/>
                </a:cubicBezTo>
                <a:cubicBezTo>
                  <a:pt x="34153" y="36008"/>
                  <a:pt x="34186" y="36004"/>
                  <a:pt x="34217" y="35994"/>
                </a:cubicBezTo>
                <a:cubicBezTo>
                  <a:pt x="34330" y="35956"/>
                  <a:pt x="34406" y="35880"/>
                  <a:pt x="34406" y="35767"/>
                </a:cubicBezTo>
                <a:cubicBezTo>
                  <a:pt x="34406" y="35729"/>
                  <a:pt x="34406" y="35729"/>
                  <a:pt x="34368" y="35691"/>
                </a:cubicBezTo>
                <a:lnTo>
                  <a:pt x="34217" y="35616"/>
                </a:lnTo>
                <a:cubicBezTo>
                  <a:pt x="34217" y="35578"/>
                  <a:pt x="34179" y="35540"/>
                  <a:pt x="34141" y="35540"/>
                </a:cubicBezTo>
                <a:close/>
                <a:moveTo>
                  <a:pt x="48848" y="35729"/>
                </a:moveTo>
                <a:lnTo>
                  <a:pt x="48583" y="35805"/>
                </a:lnTo>
                <a:cubicBezTo>
                  <a:pt x="48583" y="35805"/>
                  <a:pt x="48546" y="35842"/>
                  <a:pt x="48546" y="35880"/>
                </a:cubicBezTo>
                <a:cubicBezTo>
                  <a:pt x="48508" y="35918"/>
                  <a:pt x="48470" y="35956"/>
                  <a:pt x="48470" y="35994"/>
                </a:cubicBezTo>
                <a:cubicBezTo>
                  <a:pt x="48470" y="36031"/>
                  <a:pt x="48470" y="36107"/>
                  <a:pt x="48621" y="36145"/>
                </a:cubicBezTo>
                <a:lnTo>
                  <a:pt x="48772" y="36031"/>
                </a:lnTo>
                <a:cubicBezTo>
                  <a:pt x="48772" y="36031"/>
                  <a:pt x="48772" y="36069"/>
                  <a:pt x="48772" y="36069"/>
                </a:cubicBezTo>
                <a:cubicBezTo>
                  <a:pt x="48735" y="36107"/>
                  <a:pt x="48735" y="36107"/>
                  <a:pt x="48697" y="36107"/>
                </a:cubicBezTo>
                <a:cubicBezTo>
                  <a:pt x="48735" y="36107"/>
                  <a:pt x="48772" y="36107"/>
                  <a:pt x="48810" y="36145"/>
                </a:cubicBezTo>
                <a:lnTo>
                  <a:pt x="48848" y="36145"/>
                </a:lnTo>
                <a:lnTo>
                  <a:pt x="49037" y="36069"/>
                </a:lnTo>
                <a:cubicBezTo>
                  <a:pt x="49037" y="36031"/>
                  <a:pt x="49037" y="35994"/>
                  <a:pt x="49037" y="35994"/>
                </a:cubicBezTo>
                <a:cubicBezTo>
                  <a:pt x="49037" y="35842"/>
                  <a:pt x="48924" y="35805"/>
                  <a:pt x="48886" y="35767"/>
                </a:cubicBezTo>
                <a:cubicBezTo>
                  <a:pt x="48848" y="35729"/>
                  <a:pt x="48848" y="35729"/>
                  <a:pt x="48848" y="35729"/>
                </a:cubicBezTo>
                <a:close/>
                <a:moveTo>
                  <a:pt x="15237" y="35653"/>
                </a:moveTo>
                <a:cubicBezTo>
                  <a:pt x="15161" y="35653"/>
                  <a:pt x="14972" y="35653"/>
                  <a:pt x="14935" y="35805"/>
                </a:cubicBezTo>
                <a:lnTo>
                  <a:pt x="15010" y="35918"/>
                </a:lnTo>
                <a:cubicBezTo>
                  <a:pt x="15048" y="35956"/>
                  <a:pt x="15048" y="35956"/>
                  <a:pt x="15048" y="35994"/>
                </a:cubicBezTo>
                <a:cubicBezTo>
                  <a:pt x="15081" y="36059"/>
                  <a:pt x="15170" y="36152"/>
                  <a:pt x="15315" y="36152"/>
                </a:cubicBezTo>
                <a:cubicBezTo>
                  <a:pt x="15338" y="36152"/>
                  <a:pt x="15362" y="36150"/>
                  <a:pt x="15388" y="36145"/>
                </a:cubicBezTo>
                <a:lnTo>
                  <a:pt x="15464" y="36107"/>
                </a:lnTo>
                <a:cubicBezTo>
                  <a:pt x="15540" y="36069"/>
                  <a:pt x="15577" y="36031"/>
                  <a:pt x="15577" y="35956"/>
                </a:cubicBezTo>
                <a:cubicBezTo>
                  <a:pt x="15577" y="35918"/>
                  <a:pt x="15540" y="35842"/>
                  <a:pt x="15502" y="35805"/>
                </a:cubicBezTo>
                <a:cubicBezTo>
                  <a:pt x="15464" y="35805"/>
                  <a:pt x="15464" y="35767"/>
                  <a:pt x="15464" y="35767"/>
                </a:cubicBezTo>
                <a:lnTo>
                  <a:pt x="15313" y="35653"/>
                </a:lnTo>
                <a:close/>
                <a:moveTo>
                  <a:pt x="8734" y="35351"/>
                </a:moveTo>
                <a:cubicBezTo>
                  <a:pt x="8696" y="35351"/>
                  <a:pt x="8470" y="35389"/>
                  <a:pt x="8394" y="35540"/>
                </a:cubicBezTo>
                <a:lnTo>
                  <a:pt x="8470" y="35691"/>
                </a:lnTo>
                <a:cubicBezTo>
                  <a:pt x="8470" y="35691"/>
                  <a:pt x="8432" y="35653"/>
                  <a:pt x="8432" y="35653"/>
                </a:cubicBezTo>
                <a:lnTo>
                  <a:pt x="8432" y="35653"/>
                </a:lnTo>
                <a:lnTo>
                  <a:pt x="8545" y="35805"/>
                </a:lnTo>
                <a:lnTo>
                  <a:pt x="8621" y="35805"/>
                </a:lnTo>
                <a:lnTo>
                  <a:pt x="8507" y="35880"/>
                </a:lnTo>
                <a:cubicBezTo>
                  <a:pt x="8507" y="35842"/>
                  <a:pt x="8507" y="35842"/>
                  <a:pt x="8507" y="35842"/>
                </a:cubicBezTo>
                <a:cubicBezTo>
                  <a:pt x="8470" y="35842"/>
                  <a:pt x="8356" y="35918"/>
                  <a:pt x="8394" y="36069"/>
                </a:cubicBezTo>
                <a:lnTo>
                  <a:pt x="8432" y="36145"/>
                </a:lnTo>
                <a:cubicBezTo>
                  <a:pt x="8488" y="36164"/>
                  <a:pt x="8536" y="36173"/>
                  <a:pt x="8578" y="36173"/>
                </a:cubicBezTo>
                <a:cubicBezTo>
                  <a:pt x="8621" y="36173"/>
                  <a:pt x="8659" y="36164"/>
                  <a:pt x="8696" y="36145"/>
                </a:cubicBezTo>
                <a:cubicBezTo>
                  <a:pt x="8885" y="36069"/>
                  <a:pt x="8885" y="35842"/>
                  <a:pt x="8734" y="35767"/>
                </a:cubicBezTo>
                <a:cubicBezTo>
                  <a:pt x="8734" y="35767"/>
                  <a:pt x="8772" y="35767"/>
                  <a:pt x="8810" y="35729"/>
                </a:cubicBezTo>
                <a:cubicBezTo>
                  <a:pt x="8885" y="35691"/>
                  <a:pt x="8885" y="35616"/>
                  <a:pt x="8885" y="35540"/>
                </a:cubicBezTo>
                <a:cubicBezTo>
                  <a:pt x="8885" y="35502"/>
                  <a:pt x="8885" y="35464"/>
                  <a:pt x="8885" y="35464"/>
                </a:cubicBezTo>
                <a:lnTo>
                  <a:pt x="8734" y="35351"/>
                </a:lnTo>
                <a:close/>
                <a:moveTo>
                  <a:pt x="75512" y="35647"/>
                </a:moveTo>
                <a:cubicBezTo>
                  <a:pt x="75243" y="35647"/>
                  <a:pt x="75112" y="35775"/>
                  <a:pt x="75011" y="35842"/>
                </a:cubicBezTo>
                <a:lnTo>
                  <a:pt x="74973" y="35956"/>
                </a:lnTo>
                <a:cubicBezTo>
                  <a:pt x="74973" y="36220"/>
                  <a:pt x="75162" y="36334"/>
                  <a:pt x="75389" y="36334"/>
                </a:cubicBezTo>
                <a:cubicBezTo>
                  <a:pt x="75616" y="36334"/>
                  <a:pt x="75843" y="36220"/>
                  <a:pt x="75843" y="35956"/>
                </a:cubicBezTo>
                <a:lnTo>
                  <a:pt x="75729" y="35805"/>
                </a:lnTo>
                <a:lnTo>
                  <a:pt x="75729" y="35805"/>
                </a:lnTo>
                <a:cubicBezTo>
                  <a:pt x="75748" y="35823"/>
                  <a:pt x="75758" y="35833"/>
                  <a:pt x="75762" y="35833"/>
                </a:cubicBezTo>
                <a:cubicBezTo>
                  <a:pt x="75767" y="35833"/>
                  <a:pt x="75767" y="35823"/>
                  <a:pt x="75767" y="35805"/>
                </a:cubicBezTo>
                <a:cubicBezTo>
                  <a:pt x="75729" y="35767"/>
                  <a:pt x="75729" y="35729"/>
                  <a:pt x="75691" y="35691"/>
                </a:cubicBezTo>
                <a:lnTo>
                  <a:pt x="75616" y="35653"/>
                </a:lnTo>
                <a:cubicBezTo>
                  <a:pt x="75579" y="35649"/>
                  <a:pt x="75544" y="35647"/>
                  <a:pt x="75512" y="35647"/>
                </a:cubicBezTo>
                <a:close/>
                <a:moveTo>
                  <a:pt x="70663" y="35965"/>
                </a:moveTo>
                <a:cubicBezTo>
                  <a:pt x="70606" y="35965"/>
                  <a:pt x="70550" y="35975"/>
                  <a:pt x="70512" y="35994"/>
                </a:cubicBezTo>
                <a:cubicBezTo>
                  <a:pt x="70323" y="36107"/>
                  <a:pt x="70361" y="36296"/>
                  <a:pt x="70550" y="36372"/>
                </a:cubicBezTo>
                <a:lnTo>
                  <a:pt x="70739" y="36220"/>
                </a:lnTo>
                <a:lnTo>
                  <a:pt x="70739" y="36220"/>
                </a:lnTo>
                <a:cubicBezTo>
                  <a:pt x="70739" y="36258"/>
                  <a:pt x="70701" y="36296"/>
                  <a:pt x="70701" y="36296"/>
                </a:cubicBezTo>
                <a:cubicBezTo>
                  <a:pt x="70739" y="36296"/>
                  <a:pt x="70814" y="36296"/>
                  <a:pt x="70852" y="36258"/>
                </a:cubicBezTo>
                <a:lnTo>
                  <a:pt x="70928" y="36145"/>
                </a:lnTo>
                <a:cubicBezTo>
                  <a:pt x="70928" y="36107"/>
                  <a:pt x="70928" y="36069"/>
                  <a:pt x="70890" y="36031"/>
                </a:cubicBezTo>
                <a:lnTo>
                  <a:pt x="70814" y="35994"/>
                </a:lnTo>
                <a:cubicBezTo>
                  <a:pt x="70776" y="35975"/>
                  <a:pt x="70720" y="35965"/>
                  <a:pt x="70663" y="35965"/>
                </a:cubicBezTo>
                <a:close/>
                <a:moveTo>
                  <a:pt x="34897" y="35805"/>
                </a:moveTo>
                <a:cubicBezTo>
                  <a:pt x="34708" y="35842"/>
                  <a:pt x="34632" y="35918"/>
                  <a:pt x="34632" y="35994"/>
                </a:cubicBezTo>
                <a:lnTo>
                  <a:pt x="34632" y="35956"/>
                </a:lnTo>
                <a:cubicBezTo>
                  <a:pt x="34519" y="35956"/>
                  <a:pt x="34443" y="35994"/>
                  <a:pt x="34406" y="36031"/>
                </a:cubicBezTo>
                <a:lnTo>
                  <a:pt x="34330" y="36031"/>
                </a:lnTo>
                <a:lnTo>
                  <a:pt x="34179" y="36145"/>
                </a:lnTo>
                <a:lnTo>
                  <a:pt x="34179" y="36296"/>
                </a:lnTo>
                <a:lnTo>
                  <a:pt x="34292" y="36409"/>
                </a:lnTo>
                <a:cubicBezTo>
                  <a:pt x="34321" y="36414"/>
                  <a:pt x="34348" y="36415"/>
                  <a:pt x="34373" y="36415"/>
                </a:cubicBezTo>
                <a:cubicBezTo>
                  <a:pt x="34580" y="36415"/>
                  <a:pt x="34674" y="36288"/>
                  <a:pt x="34708" y="36220"/>
                </a:cubicBezTo>
                <a:cubicBezTo>
                  <a:pt x="34708" y="36183"/>
                  <a:pt x="34708" y="36183"/>
                  <a:pt x="34746" y="36145"/>
                </a:cubicBezTo>
                <a:lnTo>
                  <a:pt x="34708" y="36069"/>
                </a:lnTo>
                <a:lnTo>
                  <a:pt x="34708" y="36069"/>
                </a:lnTo>
                <a:lnTo>
                  <a:pt x="34821" y="36145"/>
                </a:lnTo>
                <a:lnTo>
                  <a:pt x="34859" y="36145"/>
                </a:lnTo>
                <a:cubicBezTo>
                  <a:pt x="34897" y="36145"/>
                  <a:pt x="35086" y="36145"/>
                  <a:pt x="35124" y="35994"/>
                </a:cubicBezTo>
                <a:lnTo>
                  <a:pt x="35048" y="35956"/>
                </a:lnTo>
                <a:lnTo>
                  <a:pt x="34897" y="35805"/>
                </a:lnTo>
                <a:close/>
                <a:moveTo>
                  <a:pt x="77633" y="35865"/>
                </a:moveTo>
                <a:cubicBezTo>
                  <a:pt x="77553" y="35865"/>
                  <a:pt x="77473" y="35891"/>
                  <a:pt x="77393" y="35918"/>
                </a:cubicBezTo>
                <a:cubicBezTo>
                  <a:pt x="77242" y="36031"/>
                  <a:pt x="77204" y="36296"/>
                  <a:pt x="77355" y="36409"/>
                </a:cubicBezTo>
                <a:lnTo>
                  <a:pt x="77431" y="36447"/>
                </a:lnTo>
                <a:cubicBezTo>
                  <a:pt x="77464" y="36458"/>
                  <a:pt x="77497" y="36463"/>
                  <a:pt x="77529" y="36463"/>
                </a:cubicBezTo>
                <a:cubicBezTo>
                  <a:pt x="77607" y="36463"/>
                  <a:pt x="77680" y="36436"/>
                  <a:pt x="77733" y="36409"/>
                </a:cubicBezTo>
                <a:cubicBezTo>
                  <a:pt x="77809" y="36334"/>
                  <a:pt x="77847" y="36258"/>
                  <a:pt x="77847" y="36107"/>
                </a:cubicBezTo>
                <a:cubicBezTo>
                  <a:pt x="77847" y="36069"/>
                  <a:pt x="77847" y="36031"/>
                  <a:pt x="77847" y="35956"/>
                </a:cubicBezTo>
                <a:lnTo>
                  <a:pt x="77733" y="35880"/>
                </a:lnTo>
                <a:cubicBezTo>
                  <a:pt x="77700" y="35869"/>
                  <a:pt x="77667" y="35865"/>
                  <a:pt x="77633" y="35865"/>
                </a:cubicBezTo>
                <a:close/>
                <a:moveTo>
                  <a:pt x="67147" y="36220"/>
                </a:moveTo>
                <a:lnTo>
                  <a:pt x="67071" y="36296"/>
                </a:lnTo>
                <a:lnTo>
                  <a:pt x="67109" y="36296"/>
                </a:lnTo>
                <a:lnTo>
                  <a:pt x="66958" y="36409"/>
                </a:lnTo>
                <a:lnTo>
                  <a:pt x="66958" y="36523"/>
                </a:lnTo>
                <a:lnTo>
                  <a:pt x="67034" y="36561"/>
                </a:lnTo>
                <a:cubicBezTo>
                  <a:pt x="67034" y="36561"/>
                  <a:pt x="67034" y="36523"/>
                  <a:pt x="67034" y="36523"/>
                </a:cubicBezTo>
                <a:lnTo>
                  <a:pt x="67147" y="36674"/>
                </a:lnTo>
                <a:lnTo>
                  <a:pt x="67260" y="36674"/>
                </a:lnTo>
                <a:lnTo>
                  <a:pt x="67298" y="36636"/>
                </a:lnTo>
                <a:cubicBezTo>
                  <a:pt x="67298" y="36636"/>
                  <a:pt x="67336" y="36636"/>
                  <a:pt x="67336" y="36599"/>
                </a:cubicBezTo>
                <a:lnTo>
                  <a:pt x="67336" y="36599"/>
                </a:lnTo>
                <a:lnTo>
                  <a:pt x="67449" y="36485"/>
                </a:lnTo>
                <a:lnTo>
                  <a:pt x="67449" y="36409"/>
                </a:lnTo>
                <a:lnTo>
                  <a:pt x="67412" y="36334"/>
                </a:lnTo>
                <a:cubicBezTo>
                  <a:pt x="67412" y="36334"/>
                  <a:pt x="67412" y="36372"/>
                  <a:pt x="67412" y="36372"/>
                </a:cubicBezTo>
                <a:lnTo>
                  <a:pt x="67260" y="36220"/>
                </a:lnTo>
                <a:close/>
                <a:moveTo>
                  <a:pt x="74635" y="36318"/>
                </a:moveTo>
                <a:cubicBezTo>
                  <a:pt x="74602" y="36318"/>
                  <a:pt x="74564" y="36323"/>
                  <a:pt x="74519" y="36334"/>
                </a:cubicBezTo>
                <a:lnTo>
                  <a:pt x="74444" y="36485"/>
                </a:lnTo>
                <a:cubicBezTo>
                  <a:pt x="74444" y="36485"/>
                  <a:pt x="74444" y="36485"/>
                  <a:pt x="74406" y="36523"/>
                </a:cubicBezTo>
                <a:cubicBezTo>
                  <a:pt x="74406" y="36523"/>
                  <a:pt x="74368" y="36561"/>
                  <a:pt x="74368" y="36674"/>
                </a:cubicBezTo>
                <a:lnTo>
                  <a:pt x="74406" y="36712"/>
                </a:lnTo>
                <a:cubicBezTo>
                  <a:pt x="74463" y="36797"/>
                  <a:pt x="74562" y="36840"/>
                  <a:pt x="74672" y="36840"/>
                </a:cubicBezTo>
                <a:cubicBezTo>
                  <a:pt x="74708" y="36840"/>
                  <a:pt x="74746" y="36835"/>
                  <a:pt x="74784" y="36825"/>
                </a:cubicBezTo>
                <a:cubicBezTo>
                  <a:pt x="74898" y="36825"/>
                  <a:pt x="75011" y="36712"/>
                  <a:pt x="75011" y="36523"/>
                </a:cubicBezTo>
                <a:cubicBezTo>
                  <a:pt x="75011" y="36523"/>
                  <a:pt x="75011" y="36523"/>
                  <a:pt x="75011" y="36485"/>
                </a:cubicBezTo>
                <a:lnTo>
                  <a:pt x="74822" y="36372"/>
                </a:lnTo>
                <a:cubicBezTo>
                  <a:pt x="74768" y="36345"/>
                  <a:pt x="74715" y="36318"/>
                  <a:pt x="74635" y="36318"/>
                </a:cubicBezTo>
                <a:close/>
                <a:moveTo>
                  <a:pt x="43256" y="36280"/>
                </a:moveTo>
                <a:cubicBezTo>
                  <a:pt x="43240" y="36280"/>
                  <a:pt x="43226" y="36285"/>
                  <a:pt x="43215" y="36296"/>
                </a:cubicBezTo>
                <a:lnTo>
                  <a:pt x="43139" y="36334"/>
                </a:lnTo>
                <a:cubicBezTo>
                  <a:pt x="43064" y="36372"/>
                  <a:pt x="43026" y="36523"/>
                  <a:pt x="43026" y="36636"/>
                </a:cubicBezTo>
                <a:cubicBezTo>
                  <a:pt x="43026" y="36712"/>
                  <a:pt x="43064" y="36788"/>
                  <a:pt x="43101" y="36825"/>
                </a:cubicBezTo>
                <a:cubicBezTo>
                  <a:pt x="43128" y="36852"/>
                  <a:pt x="43174" y="36879"/>
                  <a:pt x="43238" y="36879"/>
                </a:cubicBezTo>
                <a:cubicBezTo>
                  <a:pt x="43265" y="36879"/>
                  <a:pt x="43295" y="36874"/>
                  <a:pt x="43328" y="36863"/>
                </a:cubicBezTo>
                <a:cubicBezTo>
                  <a:pt x="43442" y="36825"/>
                  <a:pt x="43479" y="36750"/>
                  <a:pt x="43479" y="36599"/>
                </a:cubicBezTo>
                <a:cubicBezTo>
                  <a:pt x="43479" y="36561"/>
                  <a:pt x="43479" y="36409"/>
                  <a:pt x="43366" y="36334"/>
                </a:cubicBezTo>
                <a:cubicBezTo>
                  <a:pt x="43339" y="36307"/>
                  <a:pt x="43294" y="36280"/>
                  <a:pt x="43256" y="36280"/>
                </a:cubicBezTo>
                <a:close/>
                <a:moveTo>
                  <a:pt x="90172" y="36485"/>
                </a:moveTo>
                <a:cubicBezTo>
                  <a:pt x="90058" y="36523"/>
                  <a:pt x="89945" y="36636"/>
                  <a:pt x="89907" y="36750"/>
                </a:cubicBezTo>
                <a:lnTo>
                  <a:pt x="89945" y="36863"/>
                </a:lnTo>
                <a:cubicBezTo>
                  <a:pt x="90011" y="36907"/>
                  <a:pt x="90078" y="36926"/>
                  <a:pt x="90144" y="36926"/>
                </a:cubicBezTo>
                <a:cubicBezTo>
                  <a:pt x="90191" y="36926"/>
                  <a:pt x="90238" y="36917"/>
                  <a:pt x="90285" y="36901"/>
                </a:cubicBezTo>
                <a:cubicBezTo>
                  <a:pt x="90323" y="36901"/>
                  <a:pt x="90399" y="36863"/>
                  <a:pt x="90436" y="36863"/>
                </a:cubicBezTo>
                <a:cubicBezTo>
                  <a:pt x="90481" y="36907"/>
                  <a:pt x="90564" y="36926"/>
                  <a:pt x="90648" y="36926"/>
                </a:cubicBezTo>
                <a:cubicBezTo>
                  <a:pt x="90708" y="36926"/>
                  <a:pt x="90768" y="36917"/>
                  <a:pt x="90815" y="36901"/>
                </a:cubicBezTo>
                <a:cubicBezTo>
                  <a:pt x="90928" y="36863"/>
                  <a:pt x="90966" y="36788"/>
                  <a:pt x="90966" y="36712"/>
                </a:cubicBezTo>
                <a:cubicBezTo>
                  <a:pt x="90966" y="36674"/>
                  <a:pt x="90966" y="36674"/>
                  <a:pt x="90966" y="36636"/>
                </a:cubicBezTo>
                <a:lnTo>
                  <a:pt x="90928" y="36561"/>
                </a:lnTo>
                <a:cubicBezTo>
                  <a:pt x="90884" y="36516"/>
                  <a:pt x="90813" y="36498"/>
                  <a:pt x="90740" y="36498"/>
                </a:cubicBezTo>
                <a:cubicBezTo>
                  <a:pt x="90688" y="36498"/>
                  <a:pt x="90635" y="36507"/>
                  <a:pt x="90588" y="36523"/>
                </a:cubicBezTo>
                <a:cubicBezTo>
                  <a:pt x="90550" y="36523"/>
                  <a:pt x="90512" y="36561"/>
                  <a:pt x="90474" y="36561"/>
                </a:cubicBezTo>
                <a:cubicBezTo>
                  <a:pt x="90399" y="36485"/>
                  <a:pt x="90285" y="36485"/>
                  <a:pt x="90172" y="36485"/>
                </a:cubicBezTo>
                <a:close/>
                <a:moveTo>
                  <a:pt x="44462" y="36636"/>
                </a:moveTo>
                <a:cubicBezTo>
                  <a:pt x="44349" y="36636"/>
                  <a:pt x="44273" y="36674"/>
                  <a:pt x="44198" y="36712"/>
                </a:cubicBezTo>
                <a:cubicBezTo>
                  <a:pt x="44160" y="36750"/>
                  <a:pt x="44122" y="36788"/>
                  <a:pt x="44122" y="36901"/>
                </a:cubicBezTo>
                <a:lnTo>
                  <a:pt x="44122" y="36939"/>
                </a:lnTo>
                <a:lnTo>
                  <a:pt x="44236" y="37014"/>
                </a:lnTo>
                <a:cubicBezTo>
                  <a:pt x="44257" y="37025"/>
                  <a:pt x="44286" y="37033"/>
                  <a:pt x="44317" y="37033"/>
                </a:cubicBezTo>
                <a:cubicBezTo>
                  <a:pt x="44390" y="37033"/>
                  <a:pt x="44477" y="36990"/>
                  <a:pt x="44532" y="36844"/>
                </a:cubicBezTo>
                <a:lnTo>
                  <a:pt x="44532" y="36844"/>
                </a:lnTo>
                <a:lnTo>
                  <a:pt x="44538" y="36863"/>
                </a:lnTo>
                <a:cubicBezTo>
                  <a:pt x="44538" y="36863"/>
                  <a:pt x="44538" y="36825"/>
                  <a:pt x="44538" y="36825"/>
                </a:cubicBezTo>
                <a:cubicBezTo>
                  <a:pt x="44536" y="36832"/>
                  <a:pt x="44534" y="36838"/>
                  <a:pt x="44532" y="36844"/>
                </a:cubicBezTo>
                <a:lnTo>
                  <a:pt x="44532" y="36844"/>
                </a:lnTo>
                <a:lnTo>
                  <a:pt x="44462" y="36636"/>
                </a:lnTo>
                <a:close/>
                <a:moveTo>
                  <a:pt x="49482" y="36707"/>
                </a:moveTo>
                <a:cubicBezTo>
                  <a:pt x="49220" y="36707"/>
                  <a:pt x="49188" y="36867"/>
                  <a:pt x="49188" y="36901"/>
                </a:cubicBezTo>
                <a:lnTo>
                  <a:pt x="49226" y="37014"/>
                </a:lnTo>
                <a:cubicBezTo>
                  <a:pt x="49280" y="37041"/>
                  <a:pt x="49352" y="37068"/>
                  <a:pt x="49430" y="37068"/>
                </a:cubicBezTo>
                <a:cubicBezTo>
                  <a:pt x="49462" y="37068"/>
                  <a:pt x="49495" y="37063"/>
                  <a:pt x="49529" y="37052"/>
                </a:cubicBezTo>
                <a:cubicBezTo>
                  <a:pt x="49642" y="37014"/>
                  <a:pt x="49680" y="36939"/>
                  <a:pt x="49680" y="36825"/>
                </a:cubicBezTo>
                <a:lnTo>
                  <a:pt x="49566" y="36712"/>
                </a:lnTo>
                <a:cubicBezTo>
                  <a:pt x="49536" y="36709"/>
                  <a:pt x="49508" y="36707"/>
                  <a:pt x="49482" y="36707"/>
                </a:cubicBezTo>
                <a:close/>
                <a:moveTo>
                  <a:pt x="1248" y="36788"/>
                </a:moveTo>
                <a:cubicBezTo>
                  <a:pt x="1210" y="36788"/>
                  <a:pt x="1173" y="36788"/>
                  <a:pt x="1135" y="36825"/>
                </a:cubicBezTo>
                <a:cubicBezTo>
                  <a:pt x="1059" y="36863"/>
                  <a:pt x="1021" y="36901"/>
                  <a:pt x="1021" y="36939"/>
                </a:cubicBezTo>
                <a:lnTo>
                  <a:pt x="1021" y="36977"/>
                </a:lnTo>
                <a:lnTo>
                  <a:pt x="1097" y="37052"/>
                </a:lnTo>
                <a:cubicBezTo>
                  <a:pt x="1097" y="37014"/>
                  <a:pt x="1097" y="37014"/>
                  <a:pt x="1097" y="36977"/>
                </a:cubicBezTo>
                <a:lnTo>
                  <a:pt x="1210" y="37128"/>
                </a:lnTo>
                <a:lnTo>
                  <a:pt x="1362" y="37128"/>
                </a:lnTo>
                <a:lnTo>
                  <a:pt x="1475" y="37090"/>
                </a:lnTo>
                <a:cubicBezTo>
                  <a:pt x="1475" y="37052"/>
                  <a:pt x="1513" y="37014"/>
                  <a:pt x="1513" y="36977"/>
                </a:cubicBezTo>
                <a:cubicBezTo>
                  <a:pt x="1513" y="36863"/>
                  <a:pt x="1400" y="36788"/>
                  <a:pt x="1248" y="36788"/>
                </a:cubicBezTo>
                <a:close/>
                <a:moveTo>
                  <a:pt x="8243" y="36750"/>
                </a:moveTo>
                <a:lnTo>
                  <a:pt x="8091" y="36863"/>
                </a:lnTo>
                <a:cubicBezTo>
                  <a:pt x="8054" y="36863"/>
                  <a:pt x="8016" y="36901"/>
                  <a:pt x="8016" y="36939"/>
                </a:cubicBezTo>
                <a:lnTo>
                  <a:pt x="8129" y="37090"/>
                </a:lnTo>
                <a:cubicBezTo>
                  <a:pt x="8167" y="37090"/>
                  <a:pt x="8205" y="37128"/>
                  <a:pt x="8243" y="37128"/>
                </a:cubicBezTo>
                <a:lnTo>
                  <a:pt x="8394" y="37052"/>
                </a:lnTo>
                <a:cubicBezTo>
                  <a:pt x="8432" y="37014"/>
                  <a:pt x="8470" y="36977"/>
                  <a:pt x="8470" y="36939"/>
                </a:cubicBezTo>
                <a:lnTo>
                  <a:pt x="8356" y="36788"/>
                </a:lnTo>
                <a:cubicBezTo>
                  <a:pt x="8318" y="36788"/>
                  <a:pt x="8318" y="36750"/>
                  <a:pt x="8243" y="36750"/>
                </a:cubicBezTo>
                <a:close/>
                <a:moveTo>
                  <a:pt x="51079" y="36750"/>
                </a:moveTo>
                <a:lnTo>
                  <a:pt x="50927" y="36863"/>
                </a:lnTo>
                <a:cubicBezTo>
                  <a:pt x="50927" y="36901"/>
                  <a:pt x="50927" y="36901"/>
                  <a:pt x="50927" y="36901"/>
                </a:cubicBezTo>
                <a:lnTo>
                  <a:pt x="51079" y="36901"/>
                </a:lnTo>
                <a:lnTo>
                  <a:pt x="50927" y="36939"/>
                </a:lnTo>
                <a:cubicBezTo>
                  <a:pt x="50927" y="37090"/>
                  <a:pt x="50965" y="37166"/>
                  <a:pt x="51079" y="37203"/>
                </a:cubicBezTo>
                <a:lnTo>
                  <a:pt x="51268" y="37090"/>
                </a:lnTo>
                <a:cubicBezTo>
                  <a:pt x="51306" y="37052"/>
                  <a:pt x="51381" y="37014"/>
                  <a:pt x="51381" y="36901"/>
                </a:cubicBezTo>
                <a:cubicBezTo>
                  <a:pt x="51381" y="36901"/>
                  <a:pt x="51381" y="36863"/>
                  <a:pt x="51381" y="36825"/>
                </a:cubicBezTo>
                <a:lnTo>
                  <a:pt x="51230" y="36750"/>
                </a:lnTo>
                <a:close/>
                <a:moveTo>
                  <a:pt x="6693" y="36788"/>
                </a:moveTo>
                <a:cubicBezTo>
                  <a:pt x="6579" y="36788"/>
                  <a:pt x="6504" y="36788"/>
                  <a:pt x="6428" y="36863"/>
                </a:cubicBezTo>
                <a:cubicBezTo>
                  <a:pt x="6314" y="36939"/>
                  <a:pt x="6314" y="37128"/>
                  <a:pt x="6428" y="37203"/>
                </a:cubicBezTo>
                <a:cubicBezTo>
                  <a:pt x="6504" y="37241"/>
                  <a:pt x="6579" y="37241"/>
                  <a:pt x="6693" y="37241"/>
                </a:cubicBezTo>
                <a:lnTo>
                  <a:pt x="6768" y="37128"/>
                </a:lnTo>
                <a:lnTo>
                  <a:pt x="6768" y="36901"/>
                </a:lnTo>
                <a:lnTo>
                  <a:pt x="6693" y="36788"/>
                </a:lnTo>
                <a:close/>
                <a:moveTo>
                  <a:pt x="83669" y="36788"/>
                </a:moveTo>
                <a:lnTo>
                  <a:pt x="83518" y="36901"/>
                </a:lnTo>
                <a:lnTo>
                  <a:pt x="83518" y="37128"/>
                </a:lnTo>
                <a:lnTo>
                  <a:pt x="83631" y="37241"/>
                </a:lnTo>
                <a:cubicBezTo>
                  <a:pt x="83782" y="37241"/>
                  <a:pt x="83858" y="37241"/>
                  <a:pt x="83934" y="37203"/>
                </a:cubicBezTo>
                <a:cubicBezTo>
                  <a:pt x="84009" y="37166"/>
                  <a:pt x="84047" y="37090"/>
                  <a:pt x="84047" y="36977"/>
                </a:cubicBezTo>
                <a:cubicBezTo>
                  <a:pt x="84047" y="36939"/>
                  <a:pt x="84047" y="36939"/>
                  <a:pt x="84047" y="36901"/>
                </a:cubicBezTo>
                <a:lnTo>
                  <a:pt x="83896" y="36788"/>
                </a:lnTo>
                <a:close/>
                <a:moveTo>
                  <a:pt x="27464" y="36919"/>
                </a:moveTo>
                <a:cubicBezTo>
                  <a:pt x="27404" y="36919"/>
                  <a:pt x="27324" y="36959"/>
                  <a:pt x="27298" y="37090"/>
                </a:cubicBezTo>
                <a:lnTo>
                  <a:pt x="27373" y="37166"/>
                </a:lnTo>
                <a:cubicBezTo>
                  <a:pt x="27373" y="37203"/>
                  <a:pt x="27373" y="37203"/>
                  <a:pt x="27373" y="37241"/>
                </a:cubicBezTo>
                <a:cubicBezTo>
                  <a:pt x="27373" y="37279"/>
                  <a:pt x="27373" y="37392"/>
                  <a:pt x="27562" y="37392"/>
                </a:cubicBezTo>
                <a:lnTo>
                  <a:pt x="27638" y="37392"/>
                </a:lnTo>
                <a:cubicBezTo>
                  <a:pt x="27714" y="37317"/>
                  <a:pt x="27751" y="37279"/>
                  <a:pt x="27751" y="37203"/>
                </a:cubicBezTo>
                <a:cubicBezTo>
                  <a:pt x="27751" y="37052"/>
                  <a:pt x="27676" y="36939"/>
                  <a:pt x="27525" y="36939"/>
                </a:cubicBezTo>
                <a:cubicBezTo>
                  <a:pt x="27513" y="36927"/>
                  <a:pt x="27490" y="36919"/>
                  <a:pt x="27464" y="36919"/>
                </a:cubicBezTo>
                <a:close/>
                <a:moveTo>
                  <a:pt x="86618" y="36863"/>
                </a:moveTo>
                <a:lnTo>
                  <a:pt x="86467" y="36977"/>
                </a:lnTo>
                <a:cubicBezTo>
                  <a:pt x="86467" y="36977"/>
                  <a:pt x="86429" y="37052"/>
                  <a:pt x="86391" y="37052"/>
                </a:cubicBezTo>
                <a:cubicBezTo>
                  <a:pt x="86315" y="37128"/>
                  <a:pt x="86240" y="37203"/>
                  <a:pt x="86240" y="37279"/>
                </a:cubicBezTo>
                <a:cubicBezTo>
                  <a:pt x="86240" y="37355"/>
                  <a:pt x="86278" y="37430"/>
                  <a:pt x="86353" y="37468"/>
                </a:cubicBezTo>
                <a:lnTo>
                  <a:pt x="86580" y="37392"/>
                </a:lnTo>
                <a:lnTo>
                  <a:pt x="86580" y="37392"/>
                </a:lnTo>
                <a:cubicBezTo>
                  <a:pt x="86580" y="37430"/>
                  <a:pt x="86542" y="37430"/>
                  <a:pt x="86542" y="37430"/>
                </a:cubicBezTo>
                <a:lnTo>
                  <a:pt x="86580" y="37430"/>
                </a:lnTo>
                <a:cubicBezTo>
                  <a:pt x="86656" y="37430"/>
                  <a:pt x="86807" y="37430"/>
                  <a:pt x="86883" y="37317"/>
                </a:cubicBezTo>
                <a:cubicBezTo>
                  <a:pt x="86883" y="37279"/>
                  <a:pt x="86883" y="37241"/>
                  <a:pt x="86883" y="37203"/>
                </a:cubicBezTo>
                <a:cubicBezTo>
                  <a:pt x="86883" y="37090"/>
                  <a:pt x="86845" y="37052"/>
                  <a:pt x="86807" y="37014"/>
                </a:cubicBezTo>
                <a:lnTo>
                  <a:pt x="86807" y="36977"/>
                </a:lnTo>
                <a:cubicBezTo>
                  <a:pt x="86807" y="36939"/>
                  <a:pt x="86731" y="36863"/>
                  <a:pt x="86618" y="36863"/>
                </a:cubicBezTo>
                <a:close/>
                <a:moveTo>
                  <a:pt x="71079" y="37128"/>
                </a:moveTo>
                <a:cubicBezTo>
                  <a:pt x="70928" y="37128"/>
                  <a:pt x="70814" y="37203"/>
                  <a:pt x="70814" y="37317"/>
                </a:cubicBezTo>
                <a:lnTo>
                  <a:pt x="70928" y="37430"/>
                </a:lnTo>
                <a:cubicBezTo>
                  <a:pt x="70928" y="37430"/>
                  <a:pt x="70928" y="37468"/>
                  <a:pt x="70966" y="37468"/>
                </a:cubicBezTo>
                <a:cubicBezTo>
                  <a:pt x="71003" y="37468"/>
                  <a:pt x="71079" y="37506"/>
                  <a:pt x="71230" y="37506"/>
                </a:cubicBezTo>
                <a:lnTo>
                  <a:pt x="71306" y="37392"/>
                </a:lnTo>
                <a:cubicBezTo>
                  <a:pt x="71344" y="37392"/>
                  <a:pt x="71344" y="37355"/>
                  <a:pt x="71344" y="37355"/>
                </a:cubicBezTo>
                <a:cubicBezTo>
                  <a:pt x="71344" y="37203"/>
                  <a:pt x="71230" y="37128"/>
                  <a:pt x="71079" y="37128"/>
                </a:cubicBezTo>
                <a:close/>
                <a:moveTo>
                  <a:pt x="64387" y="37090"/>
                </a:moveTo>
                <a:lnTo>
                  <a:pt x="64198" y="37166"/>
                </a:lnTo>
                <a:cubicBezTo>
                  <a:pt x="64198" y="37166"/>
                  <a:pt x="64160" y="37203"/>
                  <a:pt x="64160" y="37203"/>
                </a:cubicBezTo>
                <a:cubicBezTo>
                  <a:pt x="64085" y="37279"/>
                  <a:pt x="64047" y="37317"/>
                  <a:pt x="64047" y="37392"/>
                </a:cubicBezTo>
                <a:cubicBezTo>
                  <a:pt x="64047" y="37468"/>
                  <a:pt x="64085" y="37544"/>
                  <a:pt x="64198" y="37582"/>
                </a:cubicBezTo>
                <a:lnTo>
                  <a:pt x="64387" y="37468"/>
                </a:lnTo>
                <a:cubicBezTo>
                  <a:pt x="64387" y="37468"/>
                  <a:pt x="64425" y="37430"/>
                  <a:pt x="64425" y="37430"/>
                </a:cubicBezTo>
                <a:cubicBezTo>
                  <a:pt x="64463" y="37392"/>
                  <a:pt x="64538" y="37317"/>
                  <a:pt x="64538" y="37241"/>
                </a:cubicBezTo>
                <a:cubicBezTo>
                  <a:pt x="64538" y="37203"/>
                  <a:pt x="64500" y="37128"/>
                  <a:pt x="64387" y="37090"/>
                </a:cubicBezTo>
                <a:close/>
                <a:moveTo>
                  <a:pt x="2383" y="37166"/>
                </a:moveTo>
                <a:cubicBezTo>
                  <a:pt x="2269" y="37166"/>
                  <a:pt x="2193" y="37166"/>
                  <a:pt x="2156" y="37203"/>
                </a:cubicBezTo>
                <a:cubicBezTo>
                  <a:pt x="2080" y="37279"/>
                  <a:pt x="2042" y="37355"/>
                  <a:pt x="2042" y="37506"/>
                </a:cubicBezTo>
                <a:lnTo>
                  <a:pt x="2193" y="37619"/>
                </a:lnTo>
                <a:lnTo>
                  <a:pt x="2420" y="37619"/>
                </a:lnTo>
                <a:lnTo>
                  <a:pt x="2572" y="37506"/>
                </a:lnTo>
                <a:lnTo>
                  <a:pt x="2572" y="37468"/>
                </a:lnTo>
                <a:cubicBezTo>
                  <a:pt x="2572" y="37355"/>
                  <a:pt x="2534" y="37279"/>
                  <a:pt x="2458" y="37203"/>
                </a:cubicBezTo>
                <a:lnTo>
                  <a:pt x="2383" y="37166"/>
                </a:lnTo>
                <a:close/>
                <a:moveTo>
                  <a:pt x="6125" y="37203"/>
                </a:moveTo>
                <a:lnTo>
                  <a:pt x="6088" y="37241"/>
                </a:lnTo>
                <a:cubicBezTo>
                  <a:pt x="6012" y="37241"/>
                  <a:pt x="5785" y="37279"/>
                  <a:pt x="5785" y="37468"/>
                </a:cubicBezTo>
                <a:lnTo>
                  <a:pt x="5785" y="37506"/>
                </a:lnTo>
                <a:lnTo>
                  <a:pt x="5899" y="37619"/>
                </a:lnTo>
                <a:cubicBezTo>
                  <a:pt x="6050" y="37619"/>
                  <a:pt x="6163" y="37582"/>
                  <a:pt x="6201" y="37544"/>
                </a:cubicBezTo>
                <a:cubicBezTo>
                  <a:pt x="6277" y="37506"/>
                  <a:pt x="6314" y="37468"/>
                  <a:pt x="6314" y="37355"/>
                </a:cubicBezTo>
                <a:cubicBezTo>
                  <a:pt x="6314" y="37355"/>
                  <a:pt x="6314" y="37317"/>
                  <a:pt x="6314" y="37317"/>
                </a:cubicBezTo>
                <a:lnTo>
                  <a:pt x="6125" y="37203"/>
                </a:lnTo>
                <a:close/>
                <a:moveTo>
                  <a:pt x="32024" y="37128"/>
                </a:moveTo>
                <a:lnTo>
                  <a:pt x="31872" y="37241"/>
                </a:lnTo>
                <a:lnTo>
                  <a:pt x="31835" y="37241"/>
                </a:lnTo>
                <a:cubicBezTo>
                  <a:pt x="31797" y="37279"/>
                  <a:pt x="31683" y="37355"/>
                  <a:pt x="31683" y="37506"/>
                </a:cubicBezTo>
                <a:lnTo>
                  <a:pt x="31797" y="37619"/>
                </a:lnTo>
                <a:cubicBezTo>
                  <a:pt x="31948" y="37619"/>
                  <a:pt x="32024" y="37582"/>
                  <a:pt x="32061" y="37544"/>
                </a:cubicBezTo>
                <a:lnTo>
                  <a:pt x="32099" y="37544"/>
                </a:lnTo>
                <a:lnTo>
                  <a:pt x="32288" y="37430"/>
                </a:lnTo>
                <a:cubicBezTo>
                  <a:pt x="32288" y="37430"/>
                  <a:pt x="32288" y="37392"/>
                  <a:pt x="32288" y="37392"/>
                </a:cubicBezTo>
                <a:cubicBezTo>
                  <a:pt x="32288" y="37241"/>
                  <a:pt x="32175" y="37128"/>
                  <a:pt x="32024" y="37128"/>
                </a:cubicBezTo>
                <a:close/>
                <a:moveTo>
                  <a:pt x="69052" y="37014"/>
                </a:moveTo>
                <a:cubicBezTo>
                  <a:pt x="68971" y="37014"/>
                  <a:pt x="68886" y="37033"/>
                  <a:pt x="68810" y="37090"/>
                </a:cubicBezTo>
                <a:lnTo>
                  <a:pt x="68773" y="37203"/>
                </a:lnTo>
                <a:cubicBezTo>
                  <a:pt x="68810" y="37468"/>
                  <a:pt x="68924" y="37619"/>
                  <a:pt x="69189" y="37657"/>
                </a:cubicBezTo>
                <a:lnTo>
                  <a:pt x="69302" y="37582"/>
                </a:lnTo>
                <a:cubicBezTo>
                  <a:pt x="69378" y="37506"/>
                  <a:pt x="69378" y="37468"/>
                  <a:pt x="69378" y="37392"/>
                </a:cubicBezTo>
                <a:lnTo>
                  <a:pt x="69378" y="37355"/>
                </a:lnTo>
                <a:cubicBezTo>
                  <a:pt x="69378" y="37317"/>
                  <a:pt x="69378" y="37279"/>
                  <a:pt x="69415" y="37241"/>
                </a:cubicBezTo>
                <a:lnTo>
                  <a:pt x="69340" y="37052"/>
                </a:lnTo>
                <a:lnTo>
                  <a:pt x="69264" y="37052"/>
                </a:lnTo>
                <a:cubicBezTo>
                  <a:pt x="69207" y="37033"/>
                  <a:pt x="69132" y="37014"/>
                  <a:pt x="69052" y="37014"/>
                </a:cubicBezTo>
                <a:close/>
                <a:moveTo>
                  <a:pt x="17884" y="37166"/>
                </a:moveTo>
                <a:cubicBezTo>
                  <a:pt x="17770" y="37203"/>
                  <a:pt x="17543" y="37317"/>
                  <a:pt x="17619" y="37657"/>
                </a:cubicBezTo>
                <a:lnTo>
                  <a:pt x="17695" y="37771"/>
                </a:lnTo>
                <a:lnTo>
                  <a:pt x="17808" y="37771"/>
                </a:lnTo>
                <a:cubicBezTo>
                  <a:pt x="17869" y="37801"/>
                  <a:pt x="17955" y="37856"/>
                  <a:pt x="18066" y="37856"/>
                </a:cubicBezTo>
                <a:cubicBezTo>
                  <a:pt x="18092" y="37856"/>
                  <a:pt x="18119" y="37853"/>
                  <a:pt x="18148" y="37846"/>
                </a:cubicBezTo>
                <a:lnTo>
                  <a:pt x="18262" y="37808"/>
                </a:lnTo>
                <a:cubicBezTo>
                  <a:pt x="18337" y="37733"/>
                  <a:pt x="18375" y="37619"/>
                  <a:pt x="18375" y="37506"/>
                </a:cubicBezTo>
                <a:cubicBezTo>
                  <a:pt x="18375" y="37430"/>
                  <a:pt x="18337" y="37317"/>
                  <a:pt x="18262" y="37279"/>
                </a:cubicBezTo>
                <a:cubicBezTo>
                  <a:pt x="18224" y="37203"/>
                  <a:pt x="18110" y="37166"/>
                  <a:pt x="17921" y="37166"/>
                </a:cubicBezTo>
                <a:close/>
                <a:moveTo>
                  <a:pt x="85937" y="37468"/>
                </a:moveTo>
                <a:lnTo>
                  <a:pt x="85748" y="37582"/>
                </a:lnTo>
                <a:cubicBezTo>
                  <a:pt x="85748" y="37695"/>
                  <a:pt x="85786" y="37771"/>
                  <a:pt x="85824" y="37808"/>
                </a:cubicBezTo>
                <a:cubicBezTo>
                  <a:pt x="85877" y="37835"/>
                  <a:pt x="85950" y="37862"/>
                  <a:pt x="86041" y="37862"/>
                </a:cubicBezTo>
                <a:cubicBezTo>
                  <a:pt x="86079" y="37862"/>
                  <a:pt x="86120" y="37857"/>
                  <a:pt x="86164" y="37846"/>
                </a:cubicBezTo>
                <a:lnTo>
                  <a:pt x="86278" y="37771"/>
                </a:lnTo>
                <a:lnTo>
                  <a:pt x="86278" y="37733"/>
                </a:lnTo>
                <a:cubicBezTo>
                  <a:pt x="86278" y="37544"/>
                  <a:pt x="86051" y="37506"/>
                  <a:pt x="85975" y="37468"/>
                </a:cubicBezTo>
                <a:close/>
                <a:moveTo>
                  <a:pt x="38300" y="37203"/>
                </a:moveTo>
                <a:cubicBezTo>
                  <a:pt x="38149" y="37203"/>
                  <a:pt x="38073" y="37203"/>
                  <a:pt x="37997" y="37279"/>
                </a:cubicBezTo>
                <a:cubicBezTo>
                  <a:pt x="37959" y="37317"/>
                  <a:pt x="37884" y="37355"/>
                  <a:pt x="37922" y="37506"/>
                </a:cubicBezTo>
                <a:cubicBezTo>
                  <a:pt x="37846" y="37506"/>
                  <a:pt x="37808" y="37544"/>
                  <a:pt x="37770" y="37582"/>
                </a:cubicBezTo>
                <a:cubicBezTo>
                  <a:pt x="37733" y="37619"/>
                  <a:pt x="37733" y="37619"/>
                  <a:pt x="37733" y="37619"/>
                </a:cubicBezTo>
                <a:lnTo>
                  <a:pt x="37770" y="37619"/>
                </a:lnTo>
                <a:lnTo>
                  <a:pt x="37544" y="37695"/>
                </a:lnTo>
                <a:cubicBezTo>
                  <a:pt x="37544" y="37808"/>
                  <a:pt x="37581" y="37846"/>
                  <a:pt x="37657" y="37884"/>
                </a:cubicBezTo>
                <a:cubicBezTo>
                  <a:pt x="37679" y="37891"/>
                  <a:pt x="37702" y="37894"/>
                  <a:pt x="37725" y="37894"/>
                </a:cubicBezTo>
                <a:cubicBezTo>
                  <a:pt x="37825" y="37894"/>
                  <a:pt x="37936" y="37839"/>
                  <a:pt x="37997" y="37808"/>
                </a:cubicBezTo>
                <a:cubicBezTo>
                  <a:pt x="38035" y="37771"/>
                  <a:pt x="38073" y="37771"/>
                  <a:pt x="38073" y="37771"/>
                </a:cubicBezTo>
                <a:lnTo>
                  <a:pt x="38073" y="37733"/>
                </a:lnTo>
                <a:lnTo>
                  <a:pt x="38149" y="37619"/>
                </a:lnTo>
                <a:lnTo>
                  <a:pt x="38300" y="37619"/>
                </a:lnTo>
                <a:lnTo>
                  <a:pt x="38413" y="37468"/>
                </a:lnTo>
                <a:lnTo>
                  <a:pt x="38413" y="37317"/>
                </a:lnTo>
                <a:lnTo>
                  <a:pt x="38300" y="37203"/>
                </a:lnTo>
                <a:close/>
                <a:moveTo>
                  <a:pt x="54103" y="37430"/>
                </a:moveTo>
                <a:cubicBezTo>
                  <a:pt x="53914" y="37468"/>
                  <a:pt x="53650" y="37506"/>
                  <a:pt x="53687" y="37808"/>
                </a:cubicBezTo>
                <a:lnTo>
                  <a:pt x="53725" y="37884"/>
                </a:lnTo>
                <a:cubicBezTo>
                  <a:pt x="53801" y="37960"/>
                  <a:pt x="53914" y="37960"/>
                  <a:pt x="54066" y="37960"/>
                </a:cubicBezTo>
                <a:cubicBezTo>
                  <a:pt x="54179" y="37922"/>
                  <a:pt x="54292" y="37884"/>
                  <a:pt x="54330" y="37808"/>
                </a:cubicBezTo>
                <a:lnTo>
                  <a:pt x="54217" y="37619"/>
                </a:lnTo>
                <a:lnTo>
                  <a:pt x="54103" y="37430"/>
                </a:lnTo>
                <a:close/>
                <a:moveTo>
                  <a:pt x="27631" y="37534"/>
                </a:moveTo>
                <a:cubicBezTo>
                  <a:pt x="27595" y="37534"/>
                  <a:pt x="27559" y="37537"/>
                  <a:pt x="27525" y="37544"/>
                </a:cubicBezTo>
                <a:cubicBezTo>
                  <a:pt x="27411" y="37582"/>
                  <a:pt x="27373" y="37657"/>
                  <a:pt x="27373" y="37771"/>
                </a:cubicBezTo>
                <a:lnTo>
                  <a:pt x="27373" y="37808"/>
                </a:lnTo>
                <a:lnTo>
                  <a:pt x="27411" y="37884"/>
                </a:lnTo>
                <a:cubicBezTo>
                  <a:pt x="27467" y="37939"/>
                  <a:pt x="27623" y="37974"/>
                  <a:pt x="27762" y="37974"/>
                </a:cubicBezTo>
                <a:cubicBezTo>
                  <a:pt x="27813" y="37974"/>
                  <a:pt x="27862" y="37970"/>
                  <a:pt x="27903" y="37960"/>
                </a:cubicBezTo>
                <a:cubicBezTo>
                  <a:pt x="28016" y="37922"/>
                  <a:pt x="28054" y="37846"/>
                  <a:pt x="28054" y="37771"/>
                </a:cubicBezTo>
                <a:cubicBezTo>
                  <a:pt x="28054" y="37771"/>
                  <a:pt x="28054" y="37733"/>
                  <a:pt x="28054" y="37733"/>
                </a:cubicBezTo>
                <a:lnTo>
                  <a:pt x="28016" y="37657"/>
                </a:lnTo>
                <a:cubicBezTo>
                  <a:pt x="27954" y="37595"/>
                  <a:pt x="27792" y="37534"/>
                  <a:pt x="27631" y="37534"/>
                </a:cubicBezTo>
                <a:close/>
                <a:moveTo>
                  <a:pt x="34552" y="37591"/>
                </a:moveTo>
                <a:cubicBezTo>
                  <a:pt x="34510" y="37591"/>
                  <a:pt x="34462" y="37600"/>
                  <a:pt x="34406" y="37619"/>
                </a:cubicBezTo>
                <a:cubicBezTo>
                  <a:pt x="34330" y="37657"/>
                  <a:pt x="34292" y="37733"/>
                  <a:pt x="34292" y="37771"/>
                </a:cubicBezTo>
                <a:lnTo>
                  <a:pt x="34368" y="37884"/>
                </a:lnTo>
                <a:cubicBezTo>
                  <a:pt x="34406" y="37922"/>
                  <a:pt x="34443" y="37922"/>
                  <a:pt x="34481" y="37960"/>
                </a:cubicBezTo>
                <a:cubicBezTo>
                  <a:pt x="34519" y="37997"/>
                  <a:pt x="34595" y="38035"/>
                  <a:pt x="34708" y="38073"/>
                </a:cubicBezTo>
                <a:lnTo>
                  <a:pt x="34859" y="37960"/>
                </a:lnTo>
                <a:lnTo>
                  <a:pt x="34897" y="37960"/>
                </a:lnTo>
                <a:cubicBezTo>
                  <a:pt x="34897" y="37922"/>
                  <a:pt x="34935" y="37846"/>
                  <a:pt x="34935" y="37808"/>
                </a:cubicBezTo>
                <a:cubicBezTo>
                  <a:pt x="34935" y="37771"/>
                  <a:pt x="34935" y="37733"/>
                  <a:pt x="34935" y="37733"/>
                </a:cubicBezTo>
                <a:lnTo>
                  <a:pt x="34784" y="37619"/>
                </a:lnTo>
                <a:lnTo>
                  <a:pt x="34670" y="37619"/>
                </a:lnTo>
                <a:cubicBezTo>
                  <a:pt x="34632" y="37600"/>
                  <a:pt x="34595" y="37591"/>
                  <a:pt x="34552" y="37591"/>
                </a:cubicBezTo>
                <a:close/>
                <a:moveTo>
                  <a:pt x="35615" y="37733"/>
                </a:moveTo>
                <a:cubicBezTo>
                  <a:pt x="35389" y="37733"/>
                  <a:pt x="35351" y="37884"/>
                  <a:pt x="35389" y="37960"/>
                </a:cubicBezTo>
                <a:lnTo>
                  <a:pt x="35540" y="38073"/>
                </a:lnTo>
                <a:lnTo>
                  <a:pt x="35578" y="38073"/>
                </a:lnTo>
                <a:cubicBezTo>
                  <a:pt x="35615" y="38073"/>
                  <a:pt x="35804" y="38073"/>
                  <a:pt x="35842" y="37922"/>
                </a:cubicBezTo>
                <a:lnTo>
                  <a:pt x="35767" y="37846"/>
                </a:lnTo>
                <a:cubicBezTo>
                  <a:pt x="35767" y="37846"/>
                  <a:pt x="35767" y="37846"/>
                  <a:pt x="35767" y="37884"/>
                </a:cubicBezTo>
                <a:lnTo>
                  <a:pt x="35615" y="37733"/>
                </a:lnTo>
                <a:close/>
                <a:moveTo>
                  <a:pt x="36787" y="37733"/>
                </a:moveTo>
                <a:cubicBezTo>
                  <a:pt x="36674" y="37733"/>
                  <a:pt x="36636" y="37771"/>
                  <a:pt x="36598" y="37771"/>
                </a:cubicBezTo>
                <a:cubicBezTo>
                  <a:pt x="36561" y="37808"/>
                  <a:pt x="36485" y="37884"/>
                  <a:pt x="36523" y="38035"/>
                </a:cubicBezTo>
                <a:lnTo>
                  <a:pt x="36674" y="38111"/>
                </a:lnTo>
                <a:lnTo>
                  <a:pt x="36787" y="38111"/>
                </a:lnTo>
                <a:lnTo>
                  <a:pt x="36901" y="37997"/>
                </a:lnTo>
                <a:lnTo>
                  <a:pt x="36901" y="37846"/>
                </a:lnTo>
                <a:lnTo>
                  <a:pt x="36787" y="37733"/>
                </a:lnTo>
                <a:close/>
                <a:moveTo>
                  <a:pt x="46391" y="37657"/>
                </a:moveTo>
                <a:cubicBezTo>
                  <a:pt x="46239" y="37771"/>
                  <a:pt x="46277" y="37997"/>
                  <a:pt x="46391" y="38073"/>
                </a:cubicBezTo>
                <a:cubicBezTo>
                  <a:pt x="46466" y="38149"/>
                  <a:pt x="46580" y="38186"/>
                  <a:pt x="46655" y="38186"/>
                </a:cubicBezTo>
                <a:lnTo>
                  <a:pt x="46806" y="38073"/>
                </a:lnTo>
                <a:cubicBezTo>
                  <a:pt x="46806" y="38035"/>
                  <a:pt x="46806" y="38035"/>
                  <a:pt x="46806" y="37997"/>
                </a:cubicBezTo>
                <a:cubicBezTo>
                  <a:pt x="46806" y="37846"/>
                  <a:pt x="46693" y="37771"/>
                  <a:pt x="46655" y="37733"/>
                </a:cubicBezTo>
                <a:cubicBezTo>
                  <a:pt x="46617" y="37695"/>
                  <a:pt x="46617" y="37695"/>
                  <a:pt x="46580" y="37657"/>
                </a:cubicBezTo>
                <a:close/>
                <a:moveTo>
                  <a:pt x="48432" y="37733"/>
                </a:moveTo>
                <a:cubicBezTo>
                  <a:pt x="48319" y="37733"/>
                  <a:pt x="48243" y="37733"/>
                  <a:pt x="48205" y="37771"/>
                </a:cubicBezTo>
                <a:cubicBezTo>
                  <a:pt x="48092" y="37846"/>
                  <a:pt x="48092" y="37960"/>
                  <a:pt x="48092" y="38035"/>
                </a:cubicBezTo>
                <a:cubicBezTo>
                  <a:pt x="48092" y="38035"/>
                  <a:pt x="48092" y="38073"/>
                  <a:pt x="48092" y="38111"/>
                </a:cubicBezTo>
                <a:lnTo>
                  <a:pt x="48205" y="38224"/>
                </a:lnTo>
                <a:cubicBezTo>
                  <a:pt x="48319" y="38224"/>
                  <a:pt x="48394" y="38224"/>
                  <a:pt x="48470" y="38186"/>
                </a:cubicBezTo>
                <a:cubicBezTo>
                  <a:pt x="48546" y="38111"/>
                  <a:pt x="48583" y="38035"/>
                  <a:pt x="48583" y="37960"/>
                </a:cubicBezTo>
                <a:cubicBezTo>
                  <a:pt x="48583" y="37884"/>
                  <a:pt x="48546" y="37808"/>
                  <a:pt x="48508" y="37771"/>
                </a:cubicBezTo>
                <a:lnTo>
                  <a:pt x="48432" y="37733"/>
                </a:lnTo>
                <a:close/>
                <a:moveTo>
                  <a:pt x="9972" y="37992"/>
                </a:moveTo>
                <a:cubicBezTo>
                  <a:pt x="9704" y="37992"/>
                  <a:pt x="9642" y="38152"/>
                  <a:pt x="9642" y="38186"/>
                </a:cubicBezTo>
                <a:lnTo>
                  <a:pt x="9755" y="38338"/>
                </a:lnTo>
                <a:cubicBezTo>
                  <a:pt x="9785" y="38341"/>
                  <a:pt x="9813" y="38343"/>
                  <a:pt x="9839" y="38343"/>
                </a:cubicBezTo>
                <a:cubicBezTo>
                  <a:pt x="10102" y="38343"/>
                  <a:pt x="10136" y="38180"/>
                  <a:pt x="10171" y="38111"/>
                </a:cubicBezTo>
                <a:lnTo>
                  <a:pt x="10057" y="37997"/>
                </a:lnTo>
                <a:cubicBezTo>
                  <a:pt x="10027" y="37994"/>
                  <a:pt x="9998" y="37992"/>
                  <a:pt x="9972" y="37992"/>
                </a:cubicBezTo>
                <a:close/>
                <a:moveTo>
                  <a:pt x="1664" y="37997"/>
                </a:moveTo>
                <a:cubicBezTo>
                  <a:pt x="1551" y="37997"/>
                  <a:pt x="1475" y="37997"/>
                  <a:pt x="1400" y="38035"/>
                </a:cubicBezTo>
                <a:cubicBezTo>
                  <a:pt x="1362" y="38073"/>
                  <a:pt x="1324" y="38149"/>
                  <a:pt x="1324" y="38224"/>
                </a:cubicBezTo>
                <a:lnTo>
                  <a:pt x="1324" y="38262"/>
                </a:lnTo>
                <a:lnTo>
                  <a:pt x="1437" y="38375"/>
                </a:lnTo>
                <a:cubicBezTo>
                  <a:pt x="1551" y="38375"/>
                  <a:pt x="1626" y="38375"/>
                  <a:pt x="1702" y="38338"/>
                </a:cubicBezTo>
                <a:cubicBezTo>
                  <a:pt x="1740" y="38300"/>
                  <a:pt x="1778" y="38224"/>
                  <a:pt x="1778" y="38149"/>
                </a:cubicBezTo>
                <a:lnTo>
                  <a:pt x="1778" y="38111"/>
                </a:lnTo>
                <a:lnTo>
                  <a:pt x="1664" y="37997"/>
                </a:lnTo>
                <a:close/>
                <a:moveTo>
                  <a:pt x="77015" y="38111"/>
                </a:moveTo>
                <a:cubicBezTo>
                  <a:pt x="76939" y="38111"/>
                  <a:pt x="76712" y="38149"/>
                  <a:pt x="76712" y="38338"/>
                </a:cubicBezTo>
                <a:lnTo>
                  <a:pt x="76712" y="38375"/>
                </a:lnTo>
                <a:lnTo>
                  <a:pt x="76826" y="38489"/>
                </a:lnTo>
                <a:cubicBezTo>
                  <a:pt x="76977" y="38489"/>
                  <a:pt x="77090" y="38489"/>
                  <a:pt x="77128" y="38413"/>
                </a:cubicBezTo>
                <a:cubicBezTo>
                  <a:pt x="77166" y="38375"/>
                  <a:pt x="77242" y="38338"/>
                  <a:pt x="77242" y="38224"/>
                </a:cubicBezTo>
                <a:lnTo>
                  <a:pt x="77242" y="38186"/>
                </a:lnTo>
                <a:lnTo>
                  <a:pt x="77053" y="38111"/>
                </a:lnTo>
                <a:close/>
                <a:moveTo>
                  <a:pt x="8923" y="38149"/>
                </a:moveTo>
                <a:lnTo>
                  <a:pt x="8734" y="38262"/>
                </a:lnTo>
                <a:cubicBezTo>
                  <a:pt x="8734" y="38224"/>
                  <a:pt x="8772" y="38186"/>
                  <a:pt x="8772" y="38186"/>
                </a:cubicBezTo>
                <a:lnTo>
                  <a:pt x="8696" y="38186"/>
                </a:lnTo>
                <a:lnTo>
                  <a:pt x="8545" y="38300"/>
                </a:lnTo>
                <a:lnTo>
                  <a:pt x="8545" y="38527"/>
                </a:lnTo>
                <a:lnTo>
                  <a:pt x="8696" y="38640"/>
                </a:lnTo>
                <a:cubicBezTo>
                  <a:pt x="8810" y="38640"/>
                  <a:pt x="8885" y="38565"/>
                  <a:pt x="8923" y="38527"/>
                </a:cubicBezTo>
                <a:cubicBezTo>
                  <a:pt x="8961" y="38489"/>
                  <a:pt x="9074" y="38413"/>
                  <a:pt x="9074" y="38338"/>
                </a:cubicBezTo>
                <a:cubicBezTo>
                  <a:pt x="9074" y="38262"/>
                  <a:pt x="8999" y="38186"/>
                  <a:pt x="8923" y="38149"/>
                </a:cubicBezTo>
                <a:close/>
                <a:moveTo>
                  <a:pt x="54708" y="38300"/>
                </a:moveTo>
                <a:cubicBezTo>
                  <a:pt x="54633" y="38300"/>
                  <a:pt x="54519" y="38338"/>
                  <a:pt x="54481" y="38489"/>
                </a:cubicBezTo>
                <a:lnTo>
                  <a:pt x="54595" y="38640"/>
                </a:lnTo>
                <a:cubicBezTo>
                  <a:pt x="54708" y="38640"/>
                  <a:pt x="54822" y="38640"/>
                  <a:pt x="54859" y="38602"/>
                </a:cubicBezTo>
                <a:lnTo>
                  <a:pt x="54935" y="38489"/>
                </a:lnTo>
                <a:cubicBezTo>
                  <a:pt x="54935" y="38375"/>
                  <a:pt x="54822" y="38300"/>
                  <a:pt x="54708" y="38300"/>
                </a:cubicBezTo>
                <a:close/>
                <a:moveTo>
                  <a:pt x="12007" y="38139"/>
                </a:moveTo>
                <a:cubicBezTo>
                  <a:pt x="11976" y="38139"/>
                  <a:pt x="11944" y="38142"/>
                  <a:pt x="11910" y="38149"/>
                </a:cubicBezTo>
                <a:cubicBezTo>
                  <a:pt x="11759" y="38186"/>
                  <a:pt x="11645" y="38300"/>
                  <a:pt x="11645" y="38451"/>
                </a:cubicBezTo>
                <a:lnTo>
                  <a:pt x="11683" y="38565"/>
                </a:lnTo>
                <a:cubicBezTo>
                  <a:pt x="11766" y="38620"/>
                  <a:pt x="11890" y="38655"/>
                  <a:pt x="12009" y="38655"/>
                </a:cubicBezTo>
                <a:cubicBezTo>
                  <a:pt x="12053" y="38655"/>
                  <a:pt x="12096" y="38650"/>
                  <a:pt x="12137" y="38640"/>
                </a:cubicBezTo>
                <a:cubicBezTo>
                  <a:pt x="12250" y="38602"/>
                  <a:pt x="12364" y="38527"/>
                  <a:pt x="12402" y="38375"/>
                </a:cubicBezTo>
                <a:lnTo>
                  <a:pt x="12364" y="38300"/>
                </a:lnTo>
                <a:cubicBezTo>
                  <a:pt x="12270" y="38207"/>
                  <a:pt x="12151" y="38139"/>
                  <a:pt x="12007" y="38139"/>
                </a:cubicBezTo>
                <a:close/>
                <a:moveTo>
                  <a:pt x="2392" y="38237"/>
                </a:moveTo>
                <a:cubicBezTo>
                  <a:pt x="2346" y="38237"/>
                  <a:pt x="2293" y="38244"/>
                  <a:pt x="2231" y="38262"/>
                </a:cubicBezTo>
                <a:lnTo>
                  <a:pt x="2156" y="38300"/>
                </a:lnTo>
                <a:cubicBezTo>
                  <a:pt x="2042" y="38375"/>
                  <a:pt x="2042" y="38489"/>
                  <a:pt x="2042" y="38640"/>
                </a:cubicBezTo>
                <a:lnTo>
                  <a:pt x="2080" y="38716"/>
                </a:lnTo>
                <a:cubicBezTo>
                  <a:pt x="2137" y="38754"/>
                  <a:pt x="2212" y="38763"/>
                  <a:pt x="2288" y="38763"/>
                </a:cubicBezTo>
                <a:cubicBezTo>
                  <a:pt x="2364" y="38763"/>
                  <a:pt x="2439" y="38754"/>
                  <a:pt x="2496" y="38754"/>
                </a:cubicBezTo>
                <a:cubicBezTo>
                  <a:pt x="2609" y="38716"/>
                  <a:pt x="2723" y="38640"/>
                  <a:pt x="2761" y="38565"/>
                </a:cubicBezTo>
                <a:lnTo>
                  <a:pt x="2685" y="38413"/>
                </a:lnTo>
                <a:cubicBezTo>
                  <a:pt x="2685" y="38413"/>
                  <a:pt x="2685" y="38413"/>
                  <a:pt x="2647" y="38375"/>
                </a:cubicBezTo>
                <a:cubicBezTo>
                  <a:pt x="2618" y="38317"/>
                  <a:pt x="2545" y="38237"/>
                  <a:pt x="2392" y="38237"/>
                </a:cubicBezTo>
                <a:close/>
                <a:moveTo>
                  <a:pt x="7084" y="38237"/>
                </a:moveTo>
                <a:cubicBezTo>
                  <a:pt x="7021" y="38237"/>
                  <a:pt x="6964" y="38256"/>
                  <a:pt x="6919" y="38300"/>
                </a:cubicBezTo>
                <a:cubicBezTo>
                  <a:pt x="6806" y="38375"/>
                  <a:pt x="6806" y="38527"/>
                  <a:pt x="6806" y="38678"/>
                </a:cubicBezTo>
                <a:lnTo>
                  <a:pt x="6806" y="38716"/>
                </a:lnTo>
                <a:lnTo>
                  <a:pt x="6957" y="38829"/>
                </a:lnTo>
                <a:cubicBezTo>
                  <a:pt x="7184" y="38829"/>
                  <a:pt x="7335" y="38640"/>
                  <a:pt x="7335" y="38451"/>
                </a:cubicBezTo>
                <a:cubicBezTo>
                  <a:pt x="7335" y="38375"/>
                  <a:pt x="7335" y="38338"/>
                  <a:pt x="7297" y="38300"/>
                </a:cubicBezTo>
                <a:lnTo>
                  <a:pt x="7222" y="38262"/>
                </a:lnTo>
                <a:cubicBezTo>
                  <a:pt x="7175" y="38246"/>
                  <a:pt x="7128" y="38237"/>
                  <a:pt x="7084" y="38237"/>
                </a:cubicBezTo>
                <a:close/>
                <a:moveTo>
                  <a:pt x="959" y="37461"/>
                </a:moveTo>
                <a:cubicBezTo>
                  <a:pt x="764" y="37461"/>
                  <a:pt x="666" y="37554"/>
                  <a:pt x="568" y="37619"/>
                </a:cubicBezTo>
                <a:cubicBezTo>
                  <a:pt x="530" y="37657"/>
                  <a:pt x="492" y="37657"/>
                  <a:pt x="454" y="37695"/>
                </a:cubicBezTo>
                <a:lnTo>
                  <a:pt x="379" y="37733"/>
                </a:lnTo>
                <a:cubicBezTo>
                  <a:pt x="341" y="37846"/>
                  <a:pt x="379" y="37960"/>
                  <a:pt x="417" y="37997"/>
                </a:cubicBezTo>
                <a:cubicBezTo>
                  <a:pt x="379" y="38035"/>
                  <a:pt x="379" y="38073"/>
                  <a:pt x="379" y="38073"/>
                </a:cubicBezTo>
                <a:lnTo>
                  <a:pt x="454" y="38224"/>
                </a:lnTo>
                <a:cubicBezTo>
                  <a:pt x="568" y="38262"/>
                  <a:pt x="681" y="38300"/>
                  <a:pt x="832" y="38338"/>
                </a:cubicBezTo>
                <a:lnTo>
                  <a:pt x="719" y="38375"/>
                </a:lnTo>
                <a:cubicBezTo>
                  <a:pt x="719" y="38413"/>
                  <a:pt x="719" y="38413"/>
                  <a:pt x="719" y="38413"/>
                </a:cubicBezTo>
                <a:cubicBezTo>
                  <a:pt x="681" y="38451"/>
                  <a:pt x="643" y="38527"/>
                  <a:pt x="681" y="38640"/>
                </a:cubicBezTo>
                <a:lnTo>
                  <a:pt x="681" y="38678"/>
                </a:lnTo>
                <a:cubicBezTo>
                  <a:pt x="760" y="38809"/>
                  <a:pt x="928" y="38849"/>
                  <a:pt x="1050" y="38849"/>
                </a:cubicBezTo>
                <a:cubicBezTo>
                  <a:pt x="1104" y="38849"/>
                  <a:pt x="1149" y="38841"/>
                  <a:pt x="1173" y="38829"/>
                </a:cubicBezTo>
                <a:lnTo>
                  <a:pt x="1286" y="38716"/>
                </a:lnTo>
                <a:cubicBezTo>
                  <a:pt x="1286" y="38602"/>
                  <a:pt x="1248" y="38451"/>
                  <a:pt x="1135" y="38375"/>
                </a:cubicBezTo>
                <a:cubicBezTo>
                  <a:pt x="1135" y="38338"/>
                  <a:pt x="1097" y="38338"/>
                  <a:pt x="1097" y="38338"/>
                </a:cubicBezTo>
                <a:lnTo>
                  <a:pt x="1135" y="38338"/>
                </a:lnTo>
                <a:lnTo>
                  <a:pt x="1248" y="38224"/>
                </a:lnTo>
                <a:lnTo>
                  <a:pt x="1248" y="38186"/>
                </a:lnTo>
                <a:cubicBezTo>
                  <a:pt x="1286" y="38111"/>
                  <a:pt x="1286" y="37960"/>
                  <a:pt x="1286" y="37846"/>
                </a:cubicBezTo>
                <a:cubicBezTo>
                  <a:pt x="1286" y="37695"/>
                  <a:pt x="1248" y="37582"/>
                  <a:pt x="1135" y="37506"/>
                </a:cubicBezTo>
                <a:lnTo>
                  <a:pt x="1059" y="37468"/>
                </a:lnTo>
                <a:cubicBezTo>
                  <a:pt x="1023" y="37463"/>
                  <a:pt x="990" y="37461"/>
                  <a:pt x="959" y="37461"/>
                </a:cubicBezTo>
                <a:close/>
                <a:moveTo>
                  <a:pt x="33914" y="38300"/>
                </a:moveTo>
                <a:cubicBezTo>
                  <a:pt x="33838" y="38338"/>
                  <a:pt x="33801" y="38338"/>
                  <a:pt x="33801" y="38338"/>
                </a:cubicBezTo>
                <a:cubicBezTo>
                  <a:pt x="33763" y="38375"/>
                  <a:pt x="33763" y="38375"/>
                  <a:pt x="33725" y="38375"/>
                </a:cubicBezTo>
                <a:lnTo>
                  <a:pt x="33687" y="38375"/>
                </a:lnTo>
                <a:cubicBezTo>
                  <a:pt x="33612" y="38375"/>
                  <a:pt x="33536" y="38413"/>
                  <a:pt x="33498" y="38489"/>
                </a:cubicBezTo>
                <a:lnTo>
                  <a:pt x="33536" y="38602"/>
                </a:lnTo>
                <a:cubicBezTo>
                  <a:pt x="33536" y="38602"/>
                  <a:pt x="33536" y="38678"/>
                  <a:pt x="33536" y="38678"/>
                </a:cubicBezTo>
                <a:lnTo>
                  <a:pt x="33612" y="38829"/>
                </a:lnTo>
                <a:cubicBezTo>
                  <a:pt x="33612" y="38829"/>
                  <a:pt x="33649" y="38829"/>
                  <a:pt x="33687" y="38867"/>
                </a:cubicBezTo>
                <a:cubicBezTo>
                  <a:pt x="33649" y="38829"/>
                  <a:pt x="33612" y="38829"/>
                  <a:pt x="33612" y="38791"/>
                </a:cubicBezTo>
                <a:lnTo>
                  <a:pt x="33612" y="38791"/>
                </a:lnTo>
                <a:lnTo>
                  <a:pt x="33763" y="38905"/>
                </a:lnTo>
                <a:cubicBezTo>
                  <a:pt x="33990" y="38905"/>
                  <a:pt x="34179" y="38867"/>
                  <a:pt x="34292" y="38754"/>
                </a:cubicBezTo>
                <a:lnTo>
                  <a:pt x="34254" y="38565"/>
                </a:lnTo>
                <a:cubicBezTo>
                  <a:pt x="34217" y="38565"/>
                  <a:pt x="34217" y="38527"/>
                  <a:pt x="34217" y="38527"/>
                </a:cubicBezTo>
                <a:cubicBezTo>
                  <a:pt x="34179" y="38451"/>
                  <a:pt x="34141" y="38300"/>
                  <a:pt x="33952" y="38300"/>
                </a:cubicBezTo>
                <a:close/>
                <a:moveTo>
                  <a:pt x="55261" y="38550"/>
                </a:moveTo>
                <a:cubicBezTo>
                  <a:pt x="55220" y="38550"/>
                  <a:pt x="55175" y="38554"/>
                  <a:pt x="55124" y="38565"/>
                </a:cubicBezTo>
                <a:lnTo>
                  <a:pt x="55011" y="38640"/>
                </a:lnTo>
                <a:cubicBezTo>
                  <a:pt x="54973" y="38791"/>
                  <a:pt x="55124" y="38943"/>
                  <a:pt x="55313" y="38943"/>
                </a:cubicBezTo>
                <a:cubicBezTo>
                  <a:pt x="55464" y="38943"/>
                  <a:pt x="55578" y="38867"/>
                  <a:pt x="55578" y="38716"/>
                </a:cubicBezTo>
                <a:lnTo>
                  <a:pt x="55540" y="38640"/>
                </a:lnTo>
                <a:cubicBezTo>
                  <a:pt x="55457" y="38585"/>
                  <a:pt x="55374" y="38550"/>
                  <a:pt x="55261" y="38550"/>
                </a:cubicBezTo>
                <a:close/>
                <a:moveTo>
                  <a:pt x="7713" y="38716"/>
                </a:moveTo>
                <a:cubicBezTo>
                  <a:pt x="7638" y="38716"/>
                  <a:pt x="7487" y="38754"/>
                  <a:pt x="7487" y="38905"/>
                </a:cubicBezTo>
                <a:lnTo>
                  <a:pt x="7600" y="39056"/>
                </a:lnTo>
                <a:cubicBezTo>
                  <a:pt x="7713" y="39056"/>
                  <a:pt x="7789" y="39056"/>
                  <a:pt x="7865" y="39018"/>
                </a:cubicBezTo>
                <a:lnTo>
                  <a:pt x="7902" y="38905"/>
                </a:lnTo>
                <a:cubicBezTo>
                  <a:pt x="7902" y="38791"/>
                  <a:pt x="7827" y="38716"/>
                  <a:pt x="7713" y="38716"/>
                </a:cubicBezTo>
                <a:close/>
                <a:moveTo>
                  <a:pt x="12326" y="38716"/>
                </a:moveTo>
                <a:cubicBezTo>
                  <a:pt x="12212" y="38716"/>
                  <a:pt x="12137" y="38716"/>
                  <a:pt x="12099" y="38754"/>
                </a:cubicBezTo>
                <a:cubicBezTo>
                  <a:pt x="12023" y="38791"/>
                  <a:pt x="11986" y="38867"/>
                  <a:pt x="11986" y="38943"/>
                </a:cubicBezTo>
                <a:lnTo>
                  <a:pt x="11986" y="38980"/>
                </a:lnTo>
                <a:lnTo>
                  <a:pt x="12137" y="39094"/>
                </a:lnTo>
                <a:lnTo>
                  <a:pt x="12326" y="39094"/>
                </a:lnTo>
                <a:lnTo>
                  <a:pt x="12439" y="38980"/>
                </a:lnTo>
                <a:lnTo>
                  <a:pt x="12439" y="38829"/>
                </a:lnTo>
                <a:lnTo>
                  <a:pt x="12326" y="38716"/>
                </a:lnTo>
                <a:close/>
                <a:moveTo>
                  <a:pt x="21135" y="38678"/>
                </a:moveTo>
                <a:lnTo>
                  <a:pt x="20908" y="38754"/>
                </a:lnTo>
                <a:cubicBezTo>
                  <a:pt x="20795" y="39018"/>
                  <a:pt x="20984" y="39094"/>
                  <a:pt x="21097" y="39132"/>
                </a:cubicBezTo>
                <a:lnTo>
                  <a:pt x="21324" y="39056"/>
                </a:lnTo>
                <a:lnTo>
                  <a:pt x="21324" y="39018"/>
                </a:lnTo>
                <a:cubicBezTo>
                  <a:pt x="21324" y="38791"/>
                  <a:pt x="21211" y="38716"/>
                  <a:pt x="21135" y="38678"/>
                </a:cubicBezTo>
                <a:close/>
                <a:moveTo>
                  <a:pt x="17430" y="38754"/>
                </a:moveTo>
                <a:lnTo>
                  <a:pt x="17317" y="38905"/>
                </a:lnTo>
                <a:cubicBezTo>
                  <a:pt x="17317" y="38905"/>
                  <a:pt x="17317" y="38905"/>
                  <a:pt x="17317" y="38943"/>
                </a:cubicBezTo>
                <a:lnTo>
                  <a:pt x="17430" y="38943"/>
                </a:lnTo>
                <a:lnTo>
                  <a:pt x="17317" y="38980"/>
                </a:lnTo>
                <a:cubicBezTo>
                  <a:pt x="17317" y="39094"/>
                  <a:pt x="17354" y="39169"/>
                  <a:pt x="17468" y="39207"/>
                </a:cubicBezTo>
                <a:lnTo>
                  <a:pt x="17619" y="39132"/>
                </a:lnTo>
                <a:cubicBezTo>
                  <a:pt x="17657" y="39094"/>
                  <a:pt x="17770" y="39056"/>
                  <a:pt x="17770" y="38943"/>
                </a:cubicBezTo>
                <a:cubicBezTo>
                  <a:pt x="17770" y="38905"/>
                  <a:pt x="17770" y="38867"/>
                  <a:pt x="17732" y="38829"/>
                </a:cubicBezTo>
                <a:lnTo>
                  <a:pt x="17619" y="38754"/>
                </a:lnTo>
                <a:close/>
                <a:moveTo>
                  <a:pt x="86261" y="38819"/>
                </a:moveTo>
                <a:cubicBezTo>
                  <a:pt x="86242" y="38819"/>
                  <a:pt x="86223" y="38822"/>
                  <a:pt x="86202" y="38829"/>
                </a:cubicBezTo>
                <a:cubicBezTo>
                  <a:pt x="86089" y="38829"/>
                  <a:pt x="85975" y="38905"/>
                  <a:pt x="85975" y="39018"/>
                </a:cubicBezTo>
                <a:cubicBezTo>
                  <a:pt x="85975" y="39056"/>
                  <a:pt x="85975" y="39132"/>
                  <a:pt x="86126" y="39207"/>
                </a:cubicBezTo>
                <a:cubicBezTo>
                  <a:pt x="86164" y="39207"/>
                  <a:pt x="86240" y="39207"/>
                  <a:pt x="86315" y="39169"/>
                </a:cubicBezTo>
                <a:cubicBezTo>
                  <a:pt x="86315" y="39169"/>
                  <a:pt x="86467" y="39094"/>
                  <a:pt x="86467" y="38980"/>
                </a:cubicBezTo>
                <a:lnTo>
                  <a:pt x="86429" y="38943"/>
                </a:lnTo>
                <a:cubicBezTo>
                  <a:pt x="86398" y="38881"/>
                  <a:pt x="86342" y="38819"/>
                  <a:pt x="86261" y="38819"/>
                </a:cubicBezTo>
                <a:close/>
                <a:moveTo>
                  <a:pt x="37581" y="38839"/>
                </a:moveTo>
                <a:cubicBezTo>
                  <a:pt x="37544" y="38839"/>
                  <a:pt x="37506" y="38848"/>
                  <a:pt x="37468" y="38867"/>
                </a:cubicBezTo>
                <a:cubicBezTo>
                  <a:pt x="37355" y="38943"/>
                  <a:pt x="37317" y="39132"/>
                  <a:pt x="37430" y="39207"/>
                </a:cubicBezTo>
                <a:cubicBezTo>
                  <a:pt x="37457" y="39234"/>
                  <a:pt x="37503" y="39261"/>
                  <a:pt x="37540" y="39261"/>
                </a:cubicBezTo>
                <a:cubicBezTo>
                  <a:pt x="37556" y="39261"/>
                  <a:pt x="37570" y="39256"/>
                  <a:pt x="37581" y="39245"/>
                </a:cubicBezTo>
                <a:lnTo>
                  <a:pt x="37657" y="39207"/>
                </a:lnTo>
                <a:lnTo>
                  <a:pt x="37581" y="39207"/>
                </a:lnTo>
                <a:lnTo>
                  <a:pt x="37770" y="39094"/>
                </a:lnTo>
                <a:lnTo>
                  <a:pt x="37770" y="38980"/>
                </a:lnTo>
                <a:lnTo>
                  <a:pt x="37695" y="38867"/>
                </a:lnTo>
                <a:cubicBezTo>
                  <a:pt x="37657" y="38848"/>
                  <a:pt x="37619" y="38839"/>
                  <a:pt x="37581" y="38839"/>
                </a:cubicBezTo>
                <a:close/>
                <a:moveTo>
                  <a:pt x="5142" y="38980"/>
                </a:moveTo>
                <a:lnTo>
                  <a:pt x="4991" y="39094"/>
                </a:lnTo>
                <a:lnTo>
                  <a:pt x="4991" y="39207"/>
                </a:lnTo>
                <a:lnTo>
                  <a:pt x="5142" y="39321"/>
                </a:lnTo>
                <a:cubicBezTo>
                  <a:pt x="5180" y="39321"/>
                  <a:pt x="5218" y="39358"/>
                  <a:pt x="5332" y="39358"/>
                </a:cubicBezTo>
                <a:lnTo>
                  <a:pt x="5445" y="39245"/>
                </a:lnTo>
                <a:lnTo>
                  <a:pt x="5445" y="39094"/>
                </a:lnTo>
                <a:lnTo>
                  <a:pt x="5332" y="38980"/>
                </a:lnTo>
                <a:close/>
                <a:moveTo>
                  <a:pt x="9453" y="39283"/>
                </a:moveTo>
                <a:lnTo>
                  <a:pt x="9339" y="39358"/>
                </a:lnTo>
                <a:cubicBezTo>
                  <a:pt x="9301" y="39548"/>
                  <a:pt x="9490" y="39623"/>
                  <a:pt x="9566" y="39623"/>
                </a:cubicBezTo>
                <a:lnTo>
                  <a:pt x="9793" y="39548"/>
                </a:lnTo>
                <a:lnTo>
                  <a:pt x="9793" y="39510"/>
                </a:lnTo>
                <a:cubicBezTo>
                  <a:pt x="9793" y="39434"/>
                  <a:pt x="9755" y="39358"/>
                  <a:pt x="9717" y="39358"/>
                </a:cubicBezTo>
                <a:cubicBezTo>
                  <a:pt x="9642" y="39283"/>
                  <a:pt x="9566" y="39283"/>
                  <a:pt x="9453" y="39283"/>
                </a:cubicBezTo>
                <a:close/>
                <a:moveTo>
                  <a:pt x="26882" y="39321"/>
                </a:moveTo>
                <a:lnTo>
                  <a:pt x="26768" y="39434"/>
                </a:lnTo>
                <a:cubicBezTo>
                  <a:pt x="26731" y="39737"/>
                  <a:pt x="26920" y="39774"/>
                  <a:pt x="26995" y="39774"/>
                </a:cubicBezTo>
                <a:lnTo>
                  <a:pt x="27146" y="39661"/>
                </a:lnTo>
                <a:cubicBezTo>
                  <a:pt x="27146" y="39661"/>
                  <a:pt x="27146" y="39623"/>
                  <a:pt x="27184" y="39623"/>
                </a:cubicBezTo>
                <a:cubicBezTo>
                  <a:pt x="27184" y="39585"/>
                  <a:pt x="27184" y="39548"/>
                  <a:pt x="27184" y="39510"/>
                </a:cubicBezTo>
                <a:cubicBezTo>
                  <a:pt x="27184" y="39434"/>
                  <a:pt x="27146" y="39321"/>
                  <a:pt x="26882" y="39321"/>
                </a:cubicBezTo>
                <a:close/>
                <a:moveTo>
                  <a:pt x="57846" y="39434"/>
                </a:moveTo>
                <a:cubicBezTo>
                  <a:pt x="57771" y="39434"/>
                  <a:pt x="57695" y="39434"/>
                  <a:pt x="57619" y="39472"/>
                </a:cubicBezTo>
                <a:cubicBezTo>
                  <a:pt x="57544" y="39510"/>
                  <a:pt x="57468" y="39585"/>
                  <a:pt x="57468" y="39699"/>
                </a:cubicBezTo>
                <a:cubicBezTo>
                  <a:pt x="57468" y="39774"/>
                  <a:pt x="57544" y="39850"/>
                  <a:pt x="57657" y="39888"/>
                </a:cubicBezTo>
                <a:lnTo>
                  <a:pt x="57808" y="39812"/>
                </a:lnTo>
                <a:cubicBezTo>
                  <a:pt x="57846" y="39774"/>
                  <a:pt x="57960" y="39737"/>
                  <a:pt x="57960" y="39623"/>
                </a:cubicBezTo>
                <a:cubicBezTo>
                  <a:pt x="57960" y="39585"/>
                  <a:pt x="57960" y="39548"/>
                  <a:pt x="57922" y="39510"/>
                </a:cubicBezTo>
                <a:lnTo>
                  <a:pt x="57846" y="39434"/>
                </a:lnTo>
                <a:close/>
                <a:moveTo>
                  <a:pt x="5785" y="39888"/>
                </a:moveTo>
                <a:lnTo>
                  <a:pt x="5823" y="39963"/>
                </a:lnTo>
                <a:cubicBezTo>
                  <a:pt x="5823" y="39963"/>
                  <a:pt x="5785" y="39926"/>
                  <a:pt x="5785" y="39888"/>
                </a:cubicBezTo>
                <a:close/>
                <a:moveTo>
                  <a:pt x="18375" y="39510"/>
                </a:moveTo>
                <a:cubicBezTo>
                  <a:pt x="18224" y="39623"/>
                  <a:pt x="18262" y="39774"/>
                  <a:pt x="18375" y="39888"/>
                </a:cubicBezTo>
                <a:cubicBezTo>
                  <a:pt x="18430" y="39943"/>
                  <a:pt x="18486" y="39978"/>
                  <a:pt x="18556" y="39978"/>
                </a:cubicBezTo>
                <a:cubicBezTo>
                  <a:pt x="18582" y="39978"/>
                  <a:pt x="18609" y="39974"/>
                  <a:pt x="18640" y="39963"/>
                </a:cubicBezTo>
                <a:lnTo>
                  <a:pt x="18791" y="39850"/>
                </a:lnTo>
                <a:cubicBezTo>
                  <a:pt x="18753" y="39774"/>
                  <a:pt x="18715" y="39548"/>
                  <a:pt x="18489" y="39510"/>
                </a:cubicBezTo>
                <a:close/>
                <a:moveTo>
                  <a:pt x="35653" y="39780"/>
                </a:moveTo>
                <a:cubicBezTo>
                  <a:pt x="35614" y="39780"/>
                  <a:pt x="35575" y="39789"/>
                  <a:pt x="35540" y="39812"/>
                </a:cubicBezTo>
                <a:cubicBezTo>
                  <a:pt x="35502" y="39812"/>
                  <a:pt x="35426" y="39850"/>
                  <a:pt x="35426" y="39963"/>
                </a:cubicBezTo>
                <a:lnTo>
                  <a:pt x="35540" y="40077"/>
                </a:lnTo>
                <a:cubicBezTo>
                  <a:pt x="35592" y="40103"/>
                  <a:pt x="35662" y="40147"/>
                  <a:pt x="35738" y="40147"/>
                </a:cubicBezTo>
                <a:cubicBezTo>
                  <a:pt x="35772" y="40147"/>
                  <a:pt x="35807" y="40138"/>
                  <a:pt x="35842" y="40115"/>
                </a:cubicBezTo>
                <a:cubicBezTo>
                  <a:pt x="35880" y="40115"/>
                  <a:pt x="35956" y="40077"/>
                  <a:pt x="35956" y="39963"/>
                </a:cubicBezTo>
                <a:lnTo>
                  <a:pt x="35880" y="39850"/>
                </a:lnTo>
                <a:cubicBezTo>
                  <a:pt x="35828" y="39824"/>
                  <a:pt x="35740" y="39780"/>
                  <a:pt x="35653" y="39780"/>
                </a:cubicBezTo>
                <a:close/>
                <a:moveTo>
                  <a:pt x="6022" y="39575"/>
                </a:moveTo>
                <a:cubicBezTo>
                  <a:pt x="5995" y="39575"/>
                  <a:pt x="5967" y="39578"/>
                  <a:pt x="5936" y="39585"/>
                </a:cubicBezTo>
                <a:lnTo>
                  <a:pt x="5861" y="39737"/>
                </a:lnTo>
                <a:cubicBezTo>
                  <a:pt x="5823" y="39737"/>
                  <a:pt x="5785" y="39774"/>
                  <a:pt x="5747" y="39812"/>
                </a:cubicBezTo>
                <a:lnTo>
                  <a:pt x="5785" y="39888"/>
                </a:lnTo>
                <a:lnTo>
                  <a:pt x="5747" y="39888"/>
                </a:lnTo>
                <a:lnTo>
                  <a:pt x="5823" y="40077"/>
                </a:lnTo>
                <a:lnTo>
                  <a:pt x="5861" y="40077"/>
                </a:lnTo>
                <a:cubicBezTo>
                  <a:pt x="5936" y="40115"/>
                  <a:pt x="6050" y="40152"/>
                  <a:pt x="6201" y="40190"/>
                </a:cubicBezTo>
                <a:lnTo>
                  <a:pt x="6314" y="40152"/>
                </a:lnTo>
                <a:cubicBezTo>
                  <a:pt x="6390" y="40115"/>
                  <a:pt x="6428" y="40039"/>
                  <a:pt x="6428" y="40001"/>
                </a:cubicBezTo>
                <a:cubicBezTo>
                  <a:pt x="6428" y="39926"/>
                  <a:pt x="6390" y="39888"/>
                  <a:pt x="6390" y="39888"/>
                </a:cubicBezTo>
                <a:cubicBezTo>
                  <a:pt x="6390" y="39850"/>
                  <a:pt x="6390" y="39850"/>
                  <a:pt x="6352" y="39850"/>
                </a:cubicBezTo>
                <a:lnTo>
                  <a:pt x="6390" y="39850"/>
                </a:lnTo>
                <a:lnTo>
                  <a:pt x="6239" y="39623"/>
                </a:lnTo>
                <a:cubicBezTo>
                  <a:pt x="6209" y="39623"/>
                  <a:pt x="6130" y="39575"/>
                  <a:pt x="6022" y="39575"/>
                </a:cubicBezTo>
                <a:close/>
                <a:moveTo>
                  <a:pt x="27336" y="40001"/>
                </a:moveTo>
                <a:lnTo>
                  <a:pt x="27222" y="40115"/>
                </a:lnTo>
                <a:cubicBezTo>
                  <a:pt x="27184" y="40152"/>
                  <a:pt x="27146" y="40190"/>
                  <a:pt x="27109" y="40228"/>
                </a:cubicBezTo>
                <a:lnTo>
                  <a:pt x="27260" y="40379"/>
                </a:lnTo>
                <a:lnTo>
                  <a:pt x="27449" y="40379"/>
                </a:lnTo>
                <a:lnTo>
                  <a:pt x="27562" y="40266"/>
                </a:lnTo>
                <a:lnTo>
                  <a:pt x="27562" y="40190"/>
                </a:lnTo>
                <a:lnTo>
                  <a:pt x="27562" y="40152"/>
                </a:lnTo>
                <a:cubicBezTo>
                  <a:pt x="27562" y="40115"/>
                  <a:pt x="27562" y="40077"/>
                  <a:pt x="27487" y="40039"/>
                </a:cubicBezTo>
                <a:cubicBezTo>
                  <a:pt x="27487" y="40001"/>
                  <a:pt x="27411" y="40001"/>
                  <a:pt x="27336" y="40001"/>
                </a:cubicBezTo>
                <a:close/>
                <a:moveTo>
                  <a:pt x="80002" y="39812"/>
                </a:moveTo>
                <a:cubicBezTo>
                  <a:pt x="79737" y="39888"/>
                  <a:pt x="79510" y="40001"/>
                  <a:pt x="79434" y="40228"/>
                </a:cubicBezTo>
                <a:lnTo>
                  <a:pt x="79510" y="40379"/>
                </a:lnTo>
                <a:cubicBezTo>
                  <a:pt x="79586" y="40417"/>
                  <a:pt x="79671" y="40436"/>
                  <a:pt x="79751" y="40436"/>
                </a:cubicBezTo>
                <a:cubicBezTo>
                  <a:pt x="79831" y="40436"/>
                  <a:pt x="79907" y="40417"/>
                  <a:pt x="79964" y="40379"/>
                </a:cubicBezTo>
                <a:cubicBezTo>
                  <a:pt x="80115" y="40304"/>
                  <a:pt x="80191" y="40152"/>
                  <a:pt x="80191" y="40001"/>
                </a:cubicBezTo>
                <a:cubicBezTo>
                  <a:pt x="80191" y="39963"/>
                  <a:pt x="80191" y="39926"/>
                  <a:pt x="80191" y="39888"/>
                </a:cubicBezTo>
                <a:lnTo>
                  <a:pt x="80002" y="39812"/>
                </a:lnTo>
                <a:close/>
                <a:moveTo>
                  <a:pt x="11040" y="40039"/>
                </a:moveTo>
                <a:cubicBezTo>
                  <a:pt x="10927" y="40039"/>
                  <a:pt x="10814" y="40115"/>
                  <a:pt x="10814" y="40190"/>
                </a:cubicBezTo>
                <a:lnTo>
                  <a:pt x="10889" y="40341"/>
                </a:lnTo>
                <a:cubicBezTo>
                  <a:pt x="10889" y="40374"/>
                  <a:pt x="10973" y="40463"/>
                  <a:pt x="11141" y="40463"/>
                </a:cubicBezTo>
                <a:cubicBezTo>
                  <a:pt x="11168" y="40463"/>
                  <a:pt x="11198" y="40460"/>
                  <a:pt x="11229" y="40455"/>
                </a:cubicBezTo>
                <a:lnTo>
                  <a:pt x="11305" y="40379"/>
                </a:lnTo>
                <a:cubicBezTo>
                  <a:pt x="11305" y="40341"/>
                  <a:pt x="11305" y="40304"/>
                  <a:pt x="11305" y="40304"/>
                </a:cubicBezTo>
                <a:cubicBezTo>
                  <a:pt x="11305" y="40152"/>
                  <a:pt x="11192" y="40077"/>
                  <a:pt x="11040" y="40039"/>
                </a:cubicBezTo>
                <a:close/>
                <a:moveTo>
                  <a:pt x="85937" y="40266"/>
                </a:moveTo>
                <a:lnTo>
                  <a:pt x="85711" y="40341"/>
                </a:lnTo>
                <a:lnTo>
                  <a:pt x="85711" y="40493"/>
                </a:lnTo>
                <a:lnTo>
                  <a:pt x="85824" y="40606"/>
                </a:lnTo>
                <a:lnTo>
                  <a:pt x="86013" y="40606"/>
                </a:lnTo>
                <a:lnTo>
                  <a:pt x="86126" y="40493"/>
                </a:lnTo>
                <a:cubicBezTo>
                  <a:pt x="86164" y="40493"/>
                  <a:pt x="86164" y="40455"/>
                  <a:pt x="86164" y="40455"/>
                </a:cubicBezTo>
                <a:cubicBezTo>
                  <a:pt x="86164" y="40304"/>
                  <a:pt x="86013" y="40266"/>
                  <a:pt x="85937" y="40266"/>
                </a:cubicBezTo>
                <a:close/>
                <a:moveTo>
                  <a:pt x="64689" y="40266"/>
                </a:moveTo>
                <a:cubicBezTo>
                  <a:pt x="64463" y="40266"/>
                  <a:pt x="64387" y="40379"/>
                  <a:pt x="64311" y="40493"/>
                </a:cubicBezTo>
                <a:lnTo>
                  <a:pt x="64349" y="40606"/>
                </a:lnTo>
                <a:cubicBezTo>
                  <a:pt x="64387" y="40644"/>
                  <a:pt x="64463" y="40682"/>
                  <a:pt x="64538" y="40682"/>
                </a:cubicBezTo>
                <a:cubicBezTo>
                  <a:pt x="64652" y="40682"/>
                  <a:pt x="64765" y="40644"/>
                  <a:pt x="64841" y="40568"/>
                </a:cubicBezTo>
                <a:lnTo>
                  <a:pt x="64765" y="40379"/>
                </a:lnTo>
                <a:lnTo>
                  <a:pt x="64803" y="40379"/>
                </a:lnTo>
                <a:lnTo>
                  <a:pt x="64689" y="40266"/>
                </a:lnTo>
                <a:close/>
                <a:moveTo>
                  <a:pt x="379" y="40379"/>
                </a:moveTo>
                <a:cubicBezTo>
                  <a:pt x="265" y="40379"/>
                  <a:pt x="152" y="40417"/>
                  <a:pt x="114" y="40568"/>
                </a:cubicBezTo>
                <a:lnTo>
                  <a:pt x="227" y="40720"/>
                </a:lnTo>
                <a:cubicBezTo>
                  <a:pt x="379" y="40720"/>
                  <a:pt x="454" y="40720"/>
                  <a:pt x="492" y="40644"/>
                </a:cubicBezTo>
                <a:lnTo>
                  <a:pt x="568" y="40531"/>
                </a:lnTo>
                <a:cubicBezTo>
                  <a:pt x="568" y="40455"/>
                  <a:pt x="492" y="40379"/>
                  <a:pt x="379" y="40379"/>
                </a:cubicBezTo>
                <a:close/>
                <a:moveTo>
                  <a:pt x="28772" y="39888"/>
                </a:moveTo>
                <a:cubicBezTo>
                  <a:pt x="28700" y="39960"/>
                  <a:pt x="28659" y="39986"/>
                  <a:pt x="28609" y="39986"/>
                </a:cubicBezTo>
                <a:cubicBezTo>
                  <a:pt x="28580" y="39986"/>
                  <a:pt x="28549" y="39977"/>
                  <a:pt x="28508" y="39963"/>
                </a:cubicBezTo>
                <a:lnTo>
                  <a:pt x="28356" y="40001"/>
                </a:lnTo>
                <a:cubicBezTo>
                  <a:pt x="28281" y="40077"/>
                  <a:pt x="28281" y="40152"/>
                  <a:pt x="28281" y="40266"/>
                </a:cubicBezTo>
                <a:lnTo>
                  <a:pt x="28281" y="40417"/>
                </a:lnTo>
                <a:lnTo>
                  <a:pt x="28394" y="40531"/>
                </a:lnTo>
                <a:cubicBezTo>
                  <a:pt x="28432" y="40568"/>
                  <a:pt x="28470" y="40568"/>
                  <a:pt x="28508" y="40568"/>
                </a:cubicBezTo>
                <a:lnTo>
                  <a:pt x="28470" y="40682"/>
                </a:lnTo>
                <a:cubicBezTo>
                  <a:pt x="28583" y="40757"/>
                  <a:pt x="28772" y="40757"/>
                  <a:pt x="28961" y="40757"/>
                </a:cubicBezTo>
                <a:lnTo>
                  <a:pt x="29075" y="40644"/>
                </a:lnTo>
                <a:cubicBezTo>
                  <a:pt x="29075" y="40606"/>
                  <a:pt x="29075" y="40606"/>
                  <a:pt x="29075" y="40606"/>
                </a:cubicBezTo>
                <a:lnTo>
                  <a:pt x="29264" y="40493"/>
                </a:lnTo>
                <a:cubicBezTo>
                  <a:pt x="29264" y="40190"/>
                  <a:pt x="29150" y="40001"/>
                  <a:pt x="28961" y="39888"/>
                </a:cubicBezTo>
                <a:close/>
                <a:moveTo>
                  <a:pt x="14443" y="40341"/>
                </a:moveTo>
                <a:lnTo>
                  <a:pt x="14216" y="40455"/>
                </a:lnTo>
                <a:cubicBezTo>
                  <a:pt x="14254" y="40531"/>
                  <a:pt x="14254" y="40531"/>
                  <a:pt x="14254" y="40568"/>
                </a:cubicBezTo>
                <a:lnTo>
                  <a:pt x="14254" y="40606"/>
                </a:lnTo>
                <a:cubicBezTo>
                  <a:pt x="14254" y="40644"/>
                  <a:pt x="14254" y="40682"/>
                  <a:pt x="14292" y="40757"/>
                </a:cubicBezTo>
                <a:lnTo>
                  <a:pt x="14405" y="40795"/>
                </a:lnTo>
                <a:lnTo>
                  <a:pt x="14594" y="40795"/>
                </a:lnTo>
                <a:lnTo>
                  <a:pt x="14746" y="40720"/>
                </a:lnTo>
                <a:cubicBezTo>
                  <a:pt x="14746" y="40682"/>
                  <a:pt x="14746" y="40644"/>
                  <a:pt x="14746" y="40644"/>
                </a:cubicBezTo>
                <a:cubicBezTo>
                  <a:pt x="14746" y="40455"/>
                  <a:pt x="14594" y="40379"/>
                  <a:pt x="14481" y="40341"/>
                </a:cubicBezTo>
                <a:close/>
                <a:moveTo>
                  <a:pt x="61060" y="40379"/>
                </a:moveTo>
                <a:lnTo>
                  <a:pt x="60909" y="40493"/>
                </a:lnTo>
                <a:lnTo>
                  <a:pt x="60909" y="40757"/>
                </a:lnTo>
                <a:lnTo>
                  <a:pt x="61060" y="40871"/>
                </a:lnTo>
                <a:cubicBezTo>
                  <a:pt x="61098" y="40871"/>
                  <a:pt x="61136" y="40871"/>
                  <a:pt x="61173" y="40909"/>
                </a:cubicBezTo>
                <a:lnTo>
                  <a:pt x="61362" y="40833"/>
                </a:lnTo>
                <a:cubicBezTo>
                  <a:pt x="61400" y="40795"/>
                  <a:pt x="61400" y="40720"/>
                  <a:pt x="61400" y="40682"/>
                </a:cubicBezTo>
                <a:cubicBezTo>
                  <a:pt x="61400" y="40493"/>
                  <a:pt x="61287" y="40379"/>
                  <a:pt x="61060" y="40379"/>
                </a:cubicBezTo>
                <a:close/>
                <a:moveTo>
                  <a:pt x="79841" y="40553"/>
                </a:moveTo>
                <a:cubicBezTo>
                  <a:pt x="79819" y="40553"/>
                  <a:pt x="79797" y="40557"/>
                  <a:pt x="79775" y="40568"/>
                </a:cubicBezTo>
                <a:cubicBezTo>
                  <a:pt x="79661" y="40644"/>
                  <a:pt x="79623" y="40833"/>
                  <a:pt x="79737" y="40946"/>
                </a:cubicBezTo>
                <a:cubicBezTo>
                  <a:pt x="79762" y="40946"/>
                  <a:pt x="79804" y="40963"/>
                  <a:pt x="79841" y="40963"/>
                </a:cubicBezTo>
                <a:cubicBezTo>
                  <a:pt x="79859" y="40963"/>
                  <a:pt x="79876" y="40959"/>
                  <a:pt x="79888" y="40946"/>
                </a:cubicBezTo>
                <a:lnTo>
                  <a:pt x="79964" y="40909"/>
                </a:lnTo>
                <a:lnTo>
                  <a:pt x="79888" y="40909"/>
                </a:lnTo>
                <a:lnTo>
                  <a:pt x="80077" y="40795"/>
                </a:lnTo>
                <a:lnTo>
                  <a:pt x="80077" y="40682"/>
                </a:lnTo>
                <a:lnTo>
                  <a:pt x="80002" y="40606"/>
                </a:lnTo>
                <a:cubicBezTo>
                  <a:pt x="79948" y="40579"/>
                  <a:pt x="79895" y="40553"/>
                  <a:pt x="79841" y="40553"/>
                </a:cubicBezTo>
                <a:close/>
                <a:moveTo>
                  <a:pt x="32629" y="40568"/>
                </a:moveTo>
                <a:lnTo>
                  <a:pt x="32553" y="40682"/>
                </a:lnTo>
                <a:lnTo>
                  <a:pt x="32553" y="40909"/>
                </a:lnTo>
                <a:lnTo>
                  <a:pt x="32666" y="41022"/>
                </a:lnTo>
                <a:lnTo>
                  <a:pt x="32818" y="41022"/>
                </a:lnTo>
                <a:lnTo>
                  <a:pt x="32931" y="40871"/>
                </a:lnTo>
                <a:cubicBezTo>
                  <a:pt x="32931" y="40871"/>
                  <a:pt x="32931" y="40833"/>
                  <a:pt x="32931" y="40833"/>
                </a:cubicBezTo>
                <a:cubicBezTo>
                  <a:pt x="32931" y="40795"/>
                  <a:pt x="32931" y="40795"/>
                  <a:pt x="32931" y="40757"/>
                </a:cubicBezTo>
                <a:cubicBezTo>
                  <a:pt x="32931" y="40720"/>
                  <a:pt x="32931" y="40644"/>
                  <a:pt x="32855" y="40606"/>
                </a:cubicBezTo>
                <a:cubicBezTo>
                  <a:pt x="32818" y="40568"/>
                  <a:pt x="32742" y="40568"/>
                  <a:pt x="32629" y="40568"/>
                </a:cubicBezTo>
                <a:close/>
                <a:moveTo>
                  <a:pt x="12231" y="40413"/>
                </a:moveTo>
                <a:cubicBezTo>
                  <a:pt x="12214" y="40413"/>
                  <a:pt x="12195" y="40414"/>
                  <a:pt x="12175" y="40417"/>
                </a:cubicBezTo>
                <a:lnTo>
                  <a:pt x="12061" y="40531"/>
                </a:lnTo>
                <a:cubicBezTo>
                  <a:pt x="12023" y="40644"/>
                  <a:pt x="12061" y="40757"/>
                  <a:pt x="12137" y="40795"/>
                </a:cubicBezTo>
                <a:cubicBezTo>
                  <a:pt x="12175" y="40833"/>
                  <a:pt x="12212" y="40833"/>
                  <a:pt x="12250" y="40871"/>
                </a:cubicBezTo>
                <a:cubicBezTo>
                  <a:pt x="12212" y="40871"/>
                  <a:pt x="12175" y="40946"/>
                  <a:pt x="12175" y="41022"/>
                </a:cubicBezTo>
                <a:lnTo>
                  <a:pt x="12326" y="41022"/>
                </a:lnTo>
                <a:cubicBezTo>
                  <a:pt x="12326" y="41022"/>
                  <a:pt x="12288" y="41022"/>
                  <a:pt x="12326" y="41060"/>
                </a:cubicBezTo>
                <a:lnTo>
                  <a:pt x="12477" y="41060"/>
                </a:lnTo>
                <a:cubicBezTo>
                  <a:pt x="12515" y="41022"/>
                  <a:pt x="12477" y="41022"/>
                  <a:pt x="12477" y="41022"/>
                </a:cubicBezTo>
                <a:lnTo>
                  <a:pt x="12628" y="41022"/>
                </a:lnTo>
                <a:cubicBezTo>
                  <a:pt x="12628" y="40909"/>
                  <a:pt x="12553" y="40833"/>
                  <a:pt x="12402" y="40833"/>
                </a:cubicBezTo>
                <a:lnTo>
                  <a:pt x="12515" y="40720"/>
                </a:lnTo>
                <a:lnTo>
                  <a:pt x="12515" y="40682"/>
                </a:lnTo>
                <a:cubicBezTo>
                  <a:pt x="12480" y="40612"/>
                  <a:pt x="12445" y="40413"/>
                  <a:pt x="12231" y="40413"/>
                </a:cubicBezTo>
                <a:close/>
                <a:moveTo>
                  <a:pt x="33347" y="40720"/>
                </a:moveTo>
                <a:cubicBezTo>
                  <a:pt x="33082" y="40757"/>
                  <a:pt x="33044" y="40871"/>
                  <a:pt x="33082" y="40984"/>
                </a:cubicBezTo>
                <a:lnTo>
                  <a:pt x="33234" y="41060"/>
                </a:lnTo>
                <a:lnTo>
                  <a:pt x="33271" y="41060"/>
                </a:lnTo>
                <a:cubicBezTo>
                  <a:pt x="33347" y="41060"/>
                  <a:pt x="33536" y="41060"/>
                  <a:pt x="33536" y="40909"/>
                </a:cubicBezTo>
                <a:lnTo>
                  <a:pt x="33460" y="40833"/>
                </a:lnTo>
                <a:cubicBezTo>
                  <a:pt x="33460" y="40871"/>
                  <a:pt x="33460" y="40871"/>
                  <a:pt x="33460" y="40871"/>
                </a:cubicBezTo>
                <a:lnTo>
                  <a:pt x="33347" y="40720"/>
                </a:lnTo>
                <a:close/>
                <a:moveTo>
                  <a:pt x="89038" y="40531"/>
                </a:moveTo>
                <a:lnTo>
                  <a:pt x="88849" y="40682"/>
                </a:lnTo>
                <a:cubicBezTo>
                  <a:pt x="88849" y="40682"/>
                  <a:pt x="88849" y="40644"/>
                  <a:pt x="88849" y="40644"/>
                </a:cubicBezTo>
                <a:cubicBezTo>
                  <a:pt x="88849" y="40644"/>
                  <a:pt x="88849" y="40682"/>
                  <a:pt x="88811" y="40682"/>
                </a:cubicBezTo>
                <a:cubicBezTo>
                  <a:pt x="88735" y="40682"/>
                  <a:pt x="88622" y="40720"/>
                  <a:pt x="88584" y="40795"/>
                </a:cubicBezTo>
                <a:lnTo>
                  <a:pt x="88622" y="40909"/>
                </a:lnTo>
                <a:cubicBezTo>
                  <a:pt x="88714" y="41024"/>
                  <a:pt x="88864" y="41069"/>
                  <a:pt x="89026" y="41069"/>
                </a:cubicBezTo>
                <a:cubicBezTo>
                  <a:pt x="89129" y="41069"/>
                  <a:pt x="89238" y="41051"/>
                  <a:pt x="89340" y="41022"/>
                </a:cubicBezTo>
                <a:lnTo>
                  <a:pt x="89416" y="40909"/>
                </a:lnTo>
                <a:lnTo>
                  <a:pt x="89416" y="40871"/>
                </a:lnTo>
                <a:cubicBezTo>
                  <a:pt x="89416" y="40819"/>
                  <a:pt x="89398" y="40786"/>
                  <a:pt x="89375" y="40757"/>
                </a:cubicBezTo>
                <a:lnTo>
                  <a:pt x="89375" y="40757"/>
                </a:lnTo>
                <a:cubicBezTo>
                  <a:pt x="89376" y="40757"/>
                  <a:pt x="89377" y="40757"/>
                  <a:pt x="89378" y="40757"/>
                </a:cubicBezTo>
                <a:lnTo>
                  <a:pt x="89264" y="40568"/>
                </a:lnTo>
                <a:cubicBezTo>
                  <a:pt x="89231" y="40579"/>
                  <a:pt x="89201" y="40584"/>
                  <a:pt x="89174" y="40584"/>
                </a:cubicBezTo>
                <a:cubicBezTo>
                  <a:pt x="89110" y="40584"/>
                  <a:pt x="89064" y="40557"/>
                  <a:pt x="89038" y="40531"/>
                </a:cubicBezTo>
                <a:close/>
                <a:moveTo>
                  <a:pt x="70247" y="40720"/>
                </a:moveTo>
                <a:cubicBezTo>
                  <a:pt x="70134" y="40795"/>
                  <a:pt x="70096" y="40984"/>
                  <a:pt x="70209" y="41098"/>
                </a:cubicBezTo>
                <a:cubicBezTo>
                  <a:pt x="70235" y="41098"/>
                  <a:pt x="70277" y="41114"/>
                  <a:pt x="70313" y="41114"/>
                </a:cubicBezTo>
                <a:cubicBezTo>
                  <a:pt x="70331" y="41114"/>
                  <a:pt x="70348" y="41110"/>
                  <a:pt x="70361" y="41098"/>
                </a:cubicBezTo>
                <a:lnTo>
                  <a:pt x="70436" y="41060"/>
                </a:lnTo>
                <a:lnTo>
                  <a:pt x="70361" y="41060"/>
                </a:lnTo>
                <a:lnTo>
                  <a:pt x="70550" y="40946"/>
                </a:lnTo>
                <a:lnTo>
                  <a:pt x="70550" y="40833"/>
                </a:lnTo>
                <a:lnTo>
                  <a:pt x="70474" y="40757"/>
                </a:lnTo>
                <a:cubicBezTo>
                  <a:pt x="70398" y="40720"/>
                  <a:pt x="70323" y="40720"/>
                  <a:pt x="70247" y="40720"/>
                </a:cubicBezTo>
                <a:close/>
                <a:moveTo>
                  <a:pt x="26844" y="40606"/>
                </a:moveTo>
                <a:lnTo>
                  <a:pt x="26693" y="40720"/>
                </a:lnTo>
                <a:cubicBezTo>
                  <a:pt x="26693" y="40757"/>
                  <a:pt x="26693" y="40795"/>
                  <a:pt x="26693" y="40833"/>
                </a:cubicBezTo>
                <a:cubicBezTo>
                  <a:pt x="26693" y="40946"/>
                  <a:pt x="26731" y="41098"/>
                  <a:pt x="26957" y="41173"/>
                </a:cubicBezTo>
                <a:lnTo>
                  <a:pt x="27146" y="41098"/>
                </a:lnTo>
                <a:cubicBezTo>
                  <a:pt x="27146" y="41060"/>
                  <a:pt x="27184" y="41022"/>
                  <a:pt x="27184" y="40984"/>
                </a:cubicBezTo>
                <a:cubicBezTo>
                  <a:pt x="27222" y="40946"/>
                  <a:pt x="27260" y="40871"/>
                  <a:pt x="27260" y="40833"/>
                </a:cubicBezTo>
                <a:cubicBezTo>
                  <a:pt x="27260" y="40720"/>
                  <a:pt x="27184" y="40644"/>
                  <a:pt x="27109" y="40606"/>
                </a:cubicBezTo>
                <a:lnTo>
                  <a:pt x="26882" y="40682"/>
                </a:lnTo>
                <a:cubicBezTo>
                  <a:pt x="26882" y="40644"/>
                  <a:pt x="26919" y="40644"/>
                  <a:pt x="26920" y="40607"/>
                </a:cubicBezTo>
                <a:lnTo>
                  <a:pt x="26920" y="40607"/>
                </a:lnTo>
                <a:cubicBezTo>
                  <a:pt x="26919" y="40625"/>
                  <a:pt x="26910" y="40634"/>
                  <a:pt x="26896" y="40634"/>
                </a:cubicBezTo>
                <a:cubicBezTo>
                  <a:pt x="26882" y="40634"/>
                  <a:pt x="26863" y="40625"/>
                  <a:pt x="26844" y="40606"/>
                </a:cubicBezTo>
                <a:close/>
                <a:moveTo>
                  <a:pt x="34530" y="40671"/>
                </a:moveTo>
                <a:cubicBezTo>
                  <a:pt x="34501" y="40671"/>
                  <a:pt x="34472" y="40675"/>
                  <a:pt x="34443" y="40682"/>
                </a:cubicBezTo>
                <a:cubicBezTo>
                  <a:pt x="34368" y="40720"/>
                  <a:pt x="34292" y="40757"/>
                  <a:pt x="34254" y="40833"/>
                </a:cubicBezTo>
                <a:lnTo>
                  <a:pt x="34292" y="40984"/>
                </a:lnTo>
                <a:cubicBezTo>
                  <a:pt x="34368" y="41022"/>
                  <a:pt x="34443" y="41098"/>
                  <a:pt x="34519" y="41135"/>
                </a:cubicBezTo>
                <a:cubicBezTo>
                  <a:pt x="34632" y="41211"/>
                  <a:pt x="34708" y="41287"/>
                  <a:pt x="34859" y="41324"/>
                </a:cubicBezTo>
                <a:lnTo>
                  <a:pt x="35048" y="41173"/>
                </a:lnTo>
                <a:cubicBezTo>
                  <a:pt x="35048" y="41173"/>
                  <a:pt x="35048" y="41135"/>
                  <a:pt x="35048" y="41135"/>
                </a:cubicBezTo>
                <a:cubicBezTo>
                  <a:pt x="35048" y="41135"/>
                  <a:pt x="35048" y="41135"/>
                  <a:pt x="35048" y="41098"/>
                </a:cubicBezTo>
                <a:cubicBezTo>
                  <a:pt x="35086" y="41098"/>
                  <a:pt x="35162" y="41060"/>
                  <a:pt x="35162" y="40984"/>
                </a:cubicBezTo>
                <a:lnTo>
                  <a:pt x="35048" y="40833"/>
                </a:lnTo>
                <a:cubicBezTo>
                  <a:pt x="35010" y="40833"/>
                  <a:pt x="34935" y="40795"/>
                  <a:pt x="34859" y="40757"/>
                </a:cubicBezTo>
                <a:cubicBezTo>
                  <a:pt x="34767" y="40727"/>
                  <a:pt x="34651" y="40671"/>
                  <a:pt x="34530" y="40671"/>
                </a:cubicBezTo>
                <a:close/>
                <a:moveTo>
                  <a:pt x="6201" y="41022"/>
                </a:moveTo>
                <a:lnTo>
                  <a:pt x="6088" y="41173"/>
                </a:lnTo>
                <a:cubicBezTo>
                  <a:pt x="6088" y="41173"/>
                  <a:pt x="6088" y="41173"/>
                  <a:pt x="6088" y="41211"/>
                </a:cubicBezTo>
                <a:cubicBezTo>
                  <a:pt x="6050" y="41249"/>
                  <a:pt x="6012" y="41287"/>
                  <a:pt x="6012" y="41362"/>
                </a:cubicBezTo>
                <a:lnTo>
                  <a:pt x="6163" y="41476"/>
                </a:lnTo>
                <a:lnTo>
                  <a:pt x="6390" y="41476"/>
                </a:lnTo>
                <a:lnTo>
                  <a:pt x="6541" y="41362"/>
                </a:lnTo>
                <a:cubicBezTo>
                  <a:pt x="6541" y="41362"/>
                  <a:pt x="6541" y="41324"/>
                  <a:pt x="6541" y="41324"/>
                </a:cubicBezTo>
                <a:cubicBezTo>
                  <a:pt x="6541" y="41211"/>
                  <a:pt x="6504" y="41135"/>
                  <a:pt x="6466" y="41098"/>
                </a:cubicBezTo>
                <a:cubicBezTo>
                  <a:pt x="6390" y="41060"/>
                  <a:pt x="6314" y="41022"/>
                  <a:pt x="6201" y="41022"/>
                </a:cubicBezTo>
                <a:close/>
                <a:moveTo>
                  <a:pt x="25332" y="41022"/>
                </a:moveTo>
                <a:lnTo>
                  <a:pt x="25181" y="41135"/>
                </a:lnTo>
                <a:cubicBezTo>
                  <a:pt x="25181" y="41173"/>
                  <a:pt x="25143" y="41211"/>
                  <a:pt x="25143" y="41287"/>
                </a:cubicBezTo>
                <a:lnTo>
                  <a:pt x="25143" y="41324"/>
                </a:lnTo>
                <a:lnTo>
                  <a:pt x="25294" y="41438"/>
                </a:lnTo>
                <a:lnTo>
                  <a:pt x="25332" y="41438"/>
                </a:lnTo>
                <a:cubicBezTo>
                  <a:pt x="25370" y="41476"/>
                  <a:pt x="25445" y="41476"/>
                  <a:pt x="25521" y="41476"/>
                </a:cubicBezTo>
                <a:lnTo>
                  <a:pt x="25634" y="41362"/>
                </a:lnTo>
                <a:cubicBezTo>
                  <a:pt x="25634" y="41362"/>
                  <a:pt x="25634" y="41324"/>
                  <a:pt x="25634" y="41324"/>
                </a:cubicBezTo>
                <a:cubicBezTo>
                  <a:pt x="25634" y="41211"/>
                  <a:pt x="25634" y="41135"/>
                  <a:pt x="25559" y="41098"/>
                </a:cubicBezTo>
                <a:cubicBezTo>
                  <a:pt x="25483" y="41060"/>
                  <a:pt x="25407" y="41022"/>
                  <a:pt x="25332" y="41022"/>
                </a:cubicBezTo>
                <a:close/>
                <a:moveTo>
                  <a:pt x="23880" y="41082"/>
                </a:moveTo>
                <a:cubicBezTo>
                  <a:pt x="23848" y="41082"/>
                  <a:pt x="23815" y="41087"/>
                  <a:pt x="23782" y="41098"/>
                </a:cubicBezTo>
                <a:lnTo>
                  <a:pt x="23668" y="41211"/>
                </a:lnTo>
                <a:lnTo>
                  <a:pt x="23668" y="41362"/>
                </a:lnTo>
                <a:lnTo>
                  <a:pt x="23857" y="41476"/>
                </a:lnTo>
                <a:cubicBezTo>
                  <a:pt x="23857" y="41514"/>
                  <a:pt x="23895" y="41551"/>
                  <a:pt x="23933" y="41551"/>
                </a:cubicBezTo>
                <a:lnTo>
                  <a:pt x="24084" y="41551"/>
                </a:lnTo>
                <a:cubicBezTo>
                  <a:pt x="24160" y="41514"/>
                  <a:pt x="24198" y="41400"/>
                  <a:pt x="24198" y="41324"/>
                </a:cubicBezTo>
                <a:cubicBezTo>
                  <a:pt x="24198" y="41249"/>
                  <a:pt x="24160" y="41173"/>
                  <a:pt x="24084" y="41135"/>
                </a:cubicBezTo>
                <a:cubicBezTo>
                  <a:pt x="24031" y="41109"/>
                  <a:pt x="23958" y="41082"/>
                  <a:pt x="23880" y="41082"/>
                </a:cubicBezTo>
                <a:close/>
                <a:moveTo>
                  <a:pt x="65166" y="41158"/>
                </a:moveTo>
                <a:cubicBezTo>
                  <a:pt x="65134" y="41158"/>
                  <a:pt x="65101" y="41162"/>
                  <a:pt x="65068" y="41173"/>
                </a:cubicBezTo>
                <a:cubicBezTo>
                  <a:pt x="64992" y="41173"/>
                  <a:pt x="64954" y="41249"/>
                  <a:pt x="64916" y="41324"/>
                </a:cubicBezTo>
                <a:lnTo>
                  <a:pt x="64916" y="41438"/>
                </a:lnTo>
                <a:cubicBezTo>
                  <a:pt x="64992" y="41514"/>
                  <a:pt x="65030" y="41551"/>
                  <a:pt x="65105" y="41551"/>
                </a:cubicBezTo>
                <a:lnTo>
                  <a:pt x="65257" y="41514"/>
                </a:lnTo>
                <a:lnTo>
                  <a:pt x="65332" y="41514"/>
                </a:lnTo>
                <a:cubicBezTo>
                  <a:pt x="65408" y="41514"/>
                  <a:pt x="65521" y="41476"/>
                  <a:pt x="65521" y="41400"/>
                </a:cubicBezTo>
                <a:lnTo>
                  <a:pt x="65446" y="41249"/>
                </a:lnTo>
                <a:cubicBezTo>
                  <a:pt x="65408" y="41249"/>
                  <a:pt x="65370" y="41211"/>
                  <a:pt x="65370" y="41211"/>
                </a:cubicBezTo>
                <a:cubicBezTo>
                  <a:pt x="65317" y="41184"/>
                  <a:pt x="65244" y="41158"/>
                  <a:pt x="65166" y="41158"/>
                </a:cubicBezTo>
                <a:close/>
                <a:moveTo>
                  <a:pt x="24410" y="41279"/>
                </a:moveTo>
                <a:cubicBezTo>
                  <a:pt x="24390" y="41279"/>
                  <a:pt x="24370" y="41281"/>
                  <a:pt x="24349" y="41287"/>
                </a:cubicBezTo>
                <a:lnTo>
                  <a:pt x="24235" y="41362"/>
                </a:lnTo>
                <a:cubicBezTo>
                  <a:pt x="24160" y="41514"/>
                  <a:pt x="24311" y="41665"/>
                  <a:pt x="24500" y="41703"/>
                </a:cubicBezTo>
                <a:cubicBezTo>
                  <a:pt x="24613" y="41703"/>
                  <a:pt x="24727" y="41665"/>
                  <a:pt x="24727" y="41551"/>
                </a:cubicBezTo>
                <a:lnTo>
                  <a:pt x="24613" y="41400"/>
                </a:lnTo>
                <a:cubicBezTo>
                  <a:pt x="24613" y="41368"/>
                  <a:pt x="24529" y="41279"/>
                  <a:pt x="24410" y="41279"/>
                </a:cubicBezTo>
                <a:close/>
                <a:moveTo>
                  <a:pt x="29869" y="41287"/>
                </a:moveTo>
                <a:lnTo>
                  <a:pt x="29680" y="41400"/>
                </a:lnTo>
                <a:cubicBezTo>
                  <a:pt x="29680" y="41438"/>
                  <a:pt x="29604" y="41476"/>
                  <a:pt x="29604" y="41551"/>
                </a:cubicBezTo>
                <a:lnTo>
                  <a:pt x="29755" y="41703"/>
                </a:lnTo>
                <a:lnTo>
                  <a:pt x="29793" y="41703"/>
                </a:lnTo>
                <a:cubicBezTo>
                  <a:pt x="29831" y="41703"/>
                  <a:pt x="29869" y="41740"/>
                  <a:pt x="29982" y="41740"/>
                </a:cubicBezTo>
                <a:lnTo>
                  <a:pt x="30095" y="41627"/>
                </a:lnTo>
                <a:cubicBezTo>
                  <a:pt x="30095" y="41627"/>
                  <a:pt x="30095" y="41589"/>
                  <a:pt x="30095" y="41551"/>
                </a:cubicBezTo>
                <a:cubicBezTo>
                  <a:pt x="30095" y="41400"/>
                  <a:pt x="30020" y="41324"/>
                  <a:pt x="29869" y="41287"/>
                </a:cubicBezTo>
                <a:close/>
                <a:moveTo>
                  <a:pt x="27260" y="41400"/>
                </a:moveTo>
                <a:lnTo>
                  <a:pt x="27109" y="41551"/>
                </a:lnTo>
                <a:cubicBezTo>
                  <a:pt x="27109" y="41665"/>
                  <a:pt x="27146" y="41740"/>
                  <a:pt x="27222" y="41816"/>
                </a:cubicBezTo>
                <a:lnTo>
                  <a:pt x="27298" y="41854"/>
                </a:lnTo>
                <a:cubicBezTo>
                  <a:pt x="27562" y="41854"/>
                  <a:pt x="27600" y="41665"/>
                  <a:pt x="27638" y="41589"/>
                </a:cubicBezTo>
                <a:lnTo>
                  <a:pt x="27638" y="41551"/>
                </a:lnTo>
                <a:lnTo>
                  <a:pt x="27487" y="41400"/>
                </a:lnTo>
                <a:close/>
                <a:moveTo>
                  <a:pt x="22799" y="41476"/>
                </a:moveTo>
                <a:lnTo>
                  <a:pt x="22610" y="41551"/>
                </a:lnTo>
                <a:cubicBezTo>
                  <a:pt x="22610" y="41589"/>
                  <a:pt x="22610" y="41627"/>
                  <a:pt x="22610" y="41665"/>
                </a:cubicBezTo>
                <a:cubicBezTo>
                  <a:pt x="22610" y="41892"/>
                  <a:pt x="22761" y="41929"/>
                  <a:pt x="22836" y="41929"/>
                </a:cubicBezTo>
                <a:lnTo>
                  <a:pt x="22988" y="41816"/>
                </a:lnTo>
                <a:lnTo>
                  <a:pt x="22988" y="41778"/>
                </a:lnTo>
                <a:cubicBezTo>
                  <a:pt x="22988" y="41589"/>
                  <a:pt x="22912" y="41514"/>
                  <a:pt x="22799" y="41476"/>
                </a:cubicBezTo>
                <a:close/>
                <a:moveTo>
                  <a:pt x="20830" y="41544"/>
                </a:moveTo>
                <a:cubicBezTo>
                  <a:pt x="20808" y="41544"/>
                  <a:pt x="20783" y="41546"/>
                  <a:pt x="20757" y="41551"/>
                </a:cubicBezTo>
                <a:lnTo>
                  <a:pt x="20681" y="41627"/>
                </a:lnTo>
                <a:cubicBezTo>
                  <a:pt x="20606" y="41778"/>
                  <a:pt x="20757" y="41929"/>
                  <a:pt x="20908" y="41967"/>
                </a:cubicBezTo>
                <a:cubicBezTo>
                  <a:pt x="21059" y="41967"/>
                  <a:pt x="21135" y="41892"/>
                  <a:pt x="21173" y="41816"/>
                </a:cubicBezTo>
                <a:lnTo>
                  <a:pt x="21059" y="41665"/>
                </a:lnTo>
                <a:cubicBezTo>
                  <a:pt x="21027" y="41632"/>
                  <a:pt x="20966" y="41544"/>
                  <a:pt x="20830" y="41544"/>
                </a:cubicBezTo>
                <a:close/>
                <a:moveTo>
                  <a:pt x="77166" y="41400"/>
                </a:moveTo>
                <a:lnTo>
                  <a:pt x="76939" y="41514"/>
                </a:lnTo>
                <a:cubicBezTo>
                  <a:pt x="76939" y="41476"/>
                  <a:pt x="77015" y="41476"/>
                  <a:pt x="77015" y="41438"/>
                </a:cubicBezTo>
                <a:lnTo>
                  <a:pt x="76977" y="41438"/>
                </a:lnTo>
                <a:cubicBezTo>
                  <a:pt x="76901" y="41438"/>
                  <a:pt x="76826" y="41438"/>
                  <a:pt x="76750" y="41514"/>
                </a:cubicBezTo>
                <a:cubicBezTo>
                  <a:pt x="76712" y="41551"/>
                  <a:pt x="76674" y="41589"/>
                  <a:pt x="76750" y="41740"/>
                </a:cubicBezTo>
                <a:cubicBezTo>
                  <a:pt x="76750" y="41778"/>
                  <a:pt x="76788" y="41778"/>
                  <a:pt x="76826" y="41816"/>
                </a:cubicBezTo>
                <a:cubicBezTo>
                  <a:pt x="76788" y="41854"/>
                  <a:pt x="76750" y="41929"/>
                  <a:pt x="76788" y="42005"/>
                </a:cubicBezTo>
                <a:lnTo>
                  <a:pt x="76901" y="42081"/>
                </a:lnTo>
                <a:cubicBezTo>
                  <a:pt x="76938" y="42085"/>
                  <a:pt x="76971" y="42087"/>
                  <a:pt x="77001" y="42087"/>
                </a:cubicBezTo>
                <a:cubicBezTo>
                  <a:pt x="77249" y="42087"/>
                  <a:pt x="77279" y="41959"/>
                  <a:pt x="77279" y="41892"/>
                </a:cubicBezTo>
                <a:lnTo>
                  <a:pt x="77242" y="41816"/>
                </a:lnTo>
                <a:cubicBezTo>
                  <a:pt x="77242" y="41778"/>
                  <a:pt x="77204" y="41778"/>
                  <a:pt x="77166" y="41740"/>
                </a:cubicBezTo>
                <a:cubicBezTo>
                  <a:pt x="77317" y="41665"/>
                  <a:pt x="77317" y="41476"/>
                  <a:pt x="77166" y="41400"/>
                </a:cubicBezTo>
                <a:close/>
                <a:moveTo>
                  <a:pt x="44311" y="41703"/>
                </a:moveTo>
                <a:lnTo>
                  <a:pt x="44160" y="41816"/>
                </a:lnTo>
                <a:lnTo>
                  <a:pt x="44160" y="41967"/>
                </a:lnTo>
                <a:lnTo>
                  <a:pt x="44311" y="42081"/>
                </a:lnTo>
                <a:cubicBezTo>
                  <a:pt x="44333" y="42092"/>
                  <a:pt x="44359" y="42096"/>
                  <a:pt x="44384" y="42096"/>
                </a:cubicBezTo>
                <a:cubicBezTo>
                  <a:pt x="44447" y="42096"/>
                  <a:pt x="44511" y="42070"/>
                  <a:pt x="44538" y="42043"/>
                </a:cubicBezTo>
                <a:cubicBezTo>
                  <a:pt x="44576" y="42005"/>
                  <a:pt x="44614" y="41967"/>
                  <a:pt x="44614" y="41854"/>
                </a:cubicBezTo>
                <a:lnTo>
                  <a:pt x="44614" y="41816"/>
                </a:lnTo>
                <a:lnTo>
                  <a:pt x="44500" y="41703"/>
                </a:lnTo>
                <a:close/>
                <a:moveTo>
                  <a:pt x="33460" y="41778"/>
                </a:moveTo>
                <a:cubicBezTo>
                  <a:pt x="33271" y="41778"/>
                  <a:pt x="33158" y="41816"/>
                  <a:pt x="33082" y="41929"/>
                </a:cubicBezTo>
                <a:lnTo>
                  <a:pt x="33120" y="42043"/>
                </a:lnTo>
                <a:cubicBezTo>
                  <a:pt x="33168" y="42115"/>
                  <a:pt x="33246" y="42141"/>
                  <a:pt x="33326" y="42141"/>
                </a:cubicBezTo>
                <a:cubicBezTo>
                  <a:pt x="33372" y="42141"/>
                  <a:pt x="33419" y="42132"/>
                  <a:pt x="33460" y="42118"/>
                </a:cubicBezTo>
                <a:cubicBezTo>
                  <a:pt x="33536" y="42081"/>
                  <a:pt x="33612" y="42005"/>
                  <a:pt x="33612" y="41929"/>
                </a:cubicBezTo>
                <a:cubicBezTo>
                  <a:pt x="33612" y="41892"/>
                  <a:pt x="33612" y="41892"/>
                  <a:pt x="33612" y="41854"/>
                </a:cubicBezTo>
                <a:lnTo>
                  <a:pt x="33460" y="41778"/>
                </a:lnTo>
                <a:close/>
                <a:moveTo>
                  <a:pt x="67859" y="41763"/>
                </a:moveTo>
                <a:cubicBezTo>
                  <a:pt x="67805" y="41763"/>
                  <a:pt x="67779" y="41789"/>
                  <a:pt x="67752" y="41816"/>
                </a:cubicBezTo>
                <a:cubicBezTo>
                  <a:pt x="67714" y="41854"/>
                  <a:pt x="67638" y="41929"/>
                  <a:pt x="67676" y="42043"/>
                </a:cubicBezTo>
                <a:lnTo>
                  <a:pt x="67828" y="42156"/>
                </a:lnTo>
                <a:lnTo>
                  <a:pt x="67941" y="42156"/>
                </a:lnTo>
                <a:lnTo>
                  <a:pt x="68054" y="42043"/>
                </a:lnTo>
                <a:lnTo>
                  <a:pt x="68054" y="41892"/>
                </a:lnTo>
                <a:lnTo>
                  <a:pt x="67941" y="41778"/>
                </a:lnTo>
                <a:cubicBezTo>
                  <a:pt x="67908" y="41767"/>
                  <a:pt x="67881" y="41763"/>
                  <a:pt x="67859" y="41763"/>
                </a:cubicBezTo>
                <a:close/>
                <a:moveTo>
                  <a:pt x="69189" y="41665"/>
                </a:moveTo>
                <a:lnTo>
                  <a:pt x="69075" y="41778"/>
                </a:lnTo>
                <a:cubicBezTo>
                  <a:pt x="69075" y="41816"/>
                  <a:pt x="69075" y="41816"/>
                  <a:pt x="69037" y="41816"/>
                </a:cubicBezTo>
                <a:cubicBezTo>
                  <a:pt x="69037" y="41854"/>
                  <a:pt x="69000" y="41892"/>
                  <a:pt x="69000" y="42005"/>
                </a:cubicBezTo>
                <a:lnTo>
                  <a:pt x="69189" y="42118"/>
                </a:lnTo>
                <a:cubicBezTo>
                  <a:pt x="69219" y="42118"/>
                  <a:pt x="69297" y="42167"/>
                  <a:pt x="69405" y="42167"/>
                </a:cubicBezTo>
                <a:cubicBezTo>
                  <a:pt x="69432" y="42167"/>
                  <a:pt x="69461" y="42164"/>
                  <a:pt x="69491" y="42156"/>
                </a:cubicBezTo>
                <a:lnTo>
                  <a:pt x="69567" y="42081"/>
                </a:lnTo>
                <a:cubicBezTo>
                  <a:pt x="69604" y="42043"/>
                  <a:pt x="69604" y="41967"/>
                  <a:pt x="69604" y="41929"/>
                </a:cubicBezTo>
                <a:cubicBezTo>
                  <a:pt x="69604" y="41854"/>
                  <a:pt x="69567" y="41778"/>
                  <a:pt x="69529" y="41740"/>
                </a:cubicBezTo>
                <a:cubicBezTo>
                  <a:pt x="69453" y="41665"/>
                  <a:pt x="69340" y="41665"/>
                  <a:pt x="69189" y="41665"/>
                </a:cubicBezTo>
                <a:close/>
                <a:moveTo>
                  <a:pt x="26920" y="41740"/>
                </a:moveTo>
                <a:lnTo>
                  <a:pt x="26693" y="41816"/>
                </a:lnTo>
                <a:cubicBezTo>
                  <a:pt x="26693" y="41816"/>
                  <a:pt x="26731" y="41778"/>
                  <a:pt x="26731" y="41778"/>
                </a:cubicBezTo>
                <a:lnTo>
                  <a:pt x="26693" y="41778"/>
                </a:lnTo>
                <a:cubicBezTo>
                  <a:pt x="26617" y="41816"/>
                  <a:pt x="26390" y="41854"/>
                  <a:pt x="26466" y="42043"/>
                </a:cubicBezTo>
                <a:lnTo>
                  <a:pt x="26504" y="42118"/>
                </a:lnTo>
                <a:cubicBezTo>
                  <a:pt x="26560" y="42175"/>
                  <a:pt x="26627" y="42194"/>
                  <a:pt x="26693" y="42194"/>
                </a:cubicBezTo>
                <a:cubicBezTo>
                  <a:pt x="26759" y="42194"/>
                  <a:pt x="26825" y="42175"/>
                  <a:pt x="26882" y="42156"/>
                </a:cubicBezTo>
                <a:lnTo>
                  <a:pt x="26995" y="42156"/>
                </a:lnTo>
                <a:lnTo>
                  <a:pt x="27146" y="42043"/>
                </a:lnTo>
                <a:lnTo>
                  <a:pt x="27146" y="42005"/>
                </a:lnTo>
                <a:cubicBezTo>
                  <a:pt x="27146" y="41854"/>
                  <a:pt x="26995" y="41778"/>
                  <a:pt x="26920" y="41740"/>
                </a:cubicBezTo>
                <a:close/>
                <a:moveTo>
                  <a:pt x="28356" y="41438"/>
                </a:moveTo>
                <a:cubicBezTo>
                  <a:pt x="28167" y="41438"/>
                  <a:pt x="28054" y="41514"/>
                  <a:pt x="27978" y="41551"/>
                </a:cubicBezTo>
                <a:cubicBezTo>
                  <a:pt x="27827" y="41665"/>
                  <a:pt x="27789" y="41892"/>
                  <a:pt x="27865" y="42118"/>
                </a:cubicBezTo>
                <a:lnTo>
                  <a:pt x="27940" y="42194"/>
                </a:lnTo>
                <a:cubicBezTo>
                  <a:pt x="27996" y="42201"/>
                  <a:pt x="28046" y="42204"/>
                  <a:pt x="28092" y="42204"/>
                </a:cubicBezTo>
                <a:cubicBezTo>
                  <a:pt x="28296" y="42204"/>
                  <a:pt x="28408" y="42142"/>
                  <a:pt x="28470" y="42081"/>
                </a:cubicBezTo>
                <a:lnTo>
                  <a:pt x="28545" y="42005"/>
                </a:lnTo>
                <a:cubicBezTo>
                  <a:pt x="28545" y="41967"/>
                  <a:pt x="28545" y="41929"/>
                  <a:pt x="28545" y="41892"/>
                </a:cubicBezTo>
                <a:cubicBezTo>
                  <a:pt x="28545" y="41816"/>
                  <a:pt x="28508" y="41740"/>
                  <a:pt x="28508" y="41703"/>
                </a:cubicBezTo>
                <a:cubicBezTo>
                  <a:pt x="28508" y="41665"/>
                  <a:pt x="28470" y="41665"/>
                  <a:pt x="28470" y="41589"/>
                </a:cubicBezTo>
                <a:lnTo>
                  <a:pt x="28356" y="41438"/>
                </a:lnTo>
                <a:close/>
                <a:moveTo>
                  <a:pt x="26164" y="41665"/>
                </a:moveTo>
                <a:lnTo>
                  <a:pt x="25974" y="41740"/>
                </a:lnTo>
                <a:cubicBezTo>
                  <a:pt x="25937" y="41816"/>
                  <a:pt x="25937" y="41854"/>
                  <a:pt x="25899" y="41892"/>
                </a:cubicBezTo>
                <a:cubicBezTo>
                  <a:pt x="25861" y="41967"/>
                  <a:pt x="25823" y="42005"/>
                  <a:pt x="25785" y="42118"/>
                </a:cubicBezTo>
                <a:lnTo>
                  <a:pt x="25899" y="42270"/>
                </a:lnTo>
                <a:cubicBezTo>
                  <a:pt x="26050" y="42270"/>
                  <a:pt x="26126" y="42232"/>
                  <a:pt x="26201" y="42232"/>
                </a:cubicBezTo>
                <a:cubicBezTo>
                  <a:pt x="26239" y="42194"/>
                  <a:pt x="26277" y="42194"/>
                  <a:pt x="26277" y="42194"/>
                </a:cubicBezTo>
                <a:lnTo>
                  <a:pt x="26428" y="42118"/>
                </a:lnTo>
                <a:cubicBezTo>
                  <a:pt x="26428" y="42081"/>
                  <a:pt x="26428" y="42043"/>
                  <a:pt x="26428" y="42005"/>
                </a:cubicBezTo>
                <a:cubicBezTo>
                  <a:pt x="26428" y="41892"/>
                  <a:pt x="26390" y="41740"/>
                  <a:pt x="26164" y="41665"/>
                </a:cubicBezTo>
                <a:close/>
                <a:moveTo>
                  <a:pt x="12401" y="41882"/>
                </a:moveTo>
                <a:cubicBezTo>
                  <a:pt x="12288" y="41882"/>
                  <a:pt x="12206" y="41949"/>
                  <a:pt x="12175" y="42043"/>
                </a:cubicBezTo>
                <a:lnTo>
                  <a:pt x="12288" y="42194"/>
                </a:lnTo>
                <a:cubicBezTo>
                  <a:pt x="12288" y="42194"/>
                  <a:pt x="12326" y="42232"/>
                  <a:pt x="12326" y="42232"/>
                </a:cubicBezTo>
                <a:cubicBezTo>
                  <a:pt x="12358" y="42264"/>
                  <a:pt x="12419" y="42353"/>
                  <a:pt x="12556" y="42353"/>
                </a:cubicBezTo>
                <a:cubicBezTo>
                  <a:pt x="12578" y="42353"/>
                  <a:pt x="12602" y="42351"/>
                  <a:pt x="12628" y="42345"/>
                </a:cubicBezTo>
                <a:lnTo>
                  <a:pt x="12742" y="42270"/>
                </a:lnTo>
                <a:cubicBezTo>
                  <a:pt x="12742" y="42232"/>
                  <a:pt x="12742" y="42232"/>
                  <a:pt x="12742" y="42194"/>
                </a:cubicBezTo>
                <a:cubicBezTo>
                  <a:pt x="12742" y="42043"/>
                  <a:pt x="12628" y="41892"/>
                  <a:pt x="12477" y="41892"/>
                </a:cubicBezTo>
                <a:cubicBezTo>
                  <a:pt x="12450" y="41885"/>
                  <a:pt x="12425" y="41882"/>
                  <a:pt x="12401" y="41882"/>
                </a:cubicBezTo>
                <a:close/>
                <a:moveTo>
                  <a:pt x="64689" y="42005"/>
                </a:moveTo>
                <a:cubicBezTo>
                  <a:pt x="64538" y="42005"/>
                  <a:pt x="64463" y="42043"/>
                  <a:pt x="64349" y="42081"/>
                </a:cubicBezTo>
                <a:cubicBezTo>
                  <a:pt x="64274" y="42156"/>
                  <a:pt x="64236" y="42232"/>
                  <a:pt x="64236" y="42345"/>
                </a:cubicBezTo>
                <a:lnTo>
                  <a:pt x="64387" y="42459"/>
                </a:lnTo>
                <a:cubicBezTo>
                  <a:pt x="64614" y="42459"/>
                  <a:pt x="64689" y="42345"/>
                  <a:pt x="64765" y="42270"/>
                </a:cubicBezTo>
                <a:cubicBezTo>
                  <a:pt x="64765" y="42232"/>
                  <a:pt x="64765" y="42232"/>
                  <a:pt x="64803" y="42194"/>
                </a:cubicBezTo>
                <a:lnTo>
                  <a:pt x="64689" y="42005"/>
                </a:lnTo>
                <a:close/>
                <a:moveTo>
                  <a:pt x="56865" y="42064"/>
                </a:moveTo>
                <a:cubicBezTo>
                  <a:pt x="56817" y="42064"/>
                  <a:pt x="56775" y="42081"/>
                  <a:pt x="56750" y="42081"/>
                </a:cubicBezTo>
                <a:cubicBezTo>
                  <a:pt x="56674" y="42118"/>
                  <a:pt x="56636" y="42194"/>
                  <a:pt x="56636" y="42270"/>
                </a:cubicBezTo>
                <a:cubicBezTo>
                  <a:pt x="56636" y="42345"/>
                  <a:pt x="56674" y="42497"/>
                  <a:pt x="56825" y="42534"/>
                </a:cubicBezTo>
                <a:cubicBezTo>
                  <a:pt x="56863" y="42534"/>
                  <a:pt x="56977" y="42534"/>
                  <a:pt x="57015" y="42459"/>
                </a:cubicBezTo>
                <a:lnTo>
                  <a:pt x="56939" y="42307"/>
                </a:lnTo>
                <a:cubicBezTo>
                  <a:pt x="56939" y="42307"/>
                  <a:pt x="56939" y="42270"/>
                  <a:pt x="56939" y="42270"/>
                </a:cubicBezTo>
                <a:cubicBezTo>
                  <a:pt x="56939" y="42307"/>
                  <a:pt x="56977" y="42307"/>
                  <a:pt x="56977" y="42383"/>
                </a:cubicBezTo>
                <a:cubicBezTo>
                  <a:pt x="57015" y="42345"/>
                  <a:pt x="57052" y="42307"/>
                  <a:pt x="57052" y="42232"/>
                </a:cubicBezTo>
                <a:cubicBezTo>
                  <a:pt x="57052" y="42194"/>
                  <a:pt x="57052" y="42156"/>
                  <a:pt x="57015" y="42118"/>
                </a:cubicBezTo>
                <a:lnTo>
                  <a:pt x="56939" y="42081"/>
                </a:lnTo>
                <a:cubicBezTo>
                  <a:pt x="56914" y="42068"/>
                  <a:pt x="56888" y="42064"/>
                  <a:pt x="56865" y="42064"/>
                </a:cubicBezTo>
                <a:close/>
                <a:moveTo>
                  <a:pt x="89680" y="42081"/>
                </a:moveTo>
                <a:lnTo>
                  <a:pt x="89491" y="42156"/>
                </a:lnTo>
                <a:cubicBezTo>
                  <a:pt x="89491" y="42156"/>
                  <a:pt x="89529" y="42118"/>
                  <a:pt x="89529" y="42118"/>
                </a:cubicBezTo>
                <a:lnTo>
                  <a:pt x="89491" y="42118"/>
                </a:lnTo>
                <a:cubicBezTo>
                  <a:pt x="89416" y="42156"/>
                  <a:pt x="89189" y="42194"/>
                  <a:pt x="89264" y="42421"/>
                </a:cubicBezTo>
                <a:lnTo>
                  <a:pt x="89340" y="42497"/>
                </a:lnTo>
                <a:cubicBezTo>
                  <a:pt x="89378" y="42497"/>
                  <a:pt x="89378" y="42534"/>
                  <a:pt x="89378" y="42534"/>
                </a:cubicBezTo>
                <a:cubicBezTo>
                  <a:pt x="89453" y="42534"/>
                  <a:pt x="89529" y="42572"/>
                  <a:pt x="89642" y="42572"/>
                </a:cubicBezTo>
                <a:lnTo>
                  <a:pt x="89756" y="42383"/>
                </a:lnTo>
                <a:cubicBezTo>
                  <a:pt x="89756" y="42383"/>
                  <a:pt x="89756" y="42383"/>
                  <a:pt x="89794" y="42345"/>
                </a:cubicBezTo>
                <a:cubicBezTo>
                  <a:pt x="89794" y="42307"/>
                  <a:pt x="89832" y="42270"/>
                  <a:pt x="89832" y="42232"/>
                </a:cubicBezTo>
                <a:cubicBezTo>
                  <a:pt x="89832" y="42194"/>
                  <a:pt x="89794" y="42118"/>
                  <a:pt x="89680" y="42081"/>
                </a:cubicBezTo>
                <a:close/>
                <a:moveTo>
                  <a:pt x="4136" y="42216"/>
                </a:moveTo>
                <a:cubicBezTo>
                  <a:pt x="4109" y="42216"/>
                  <a:pt x="4079" y="42221"/>
                  <a:pt x="4046" y="42232"/>
                </a:cubicBezTo>
                <a:lnTo>
                  <a:pt x="3933" y="42345"/>
                </a:lnTo>
                <a:lnTo>
                  <a:pt x="3933" y="42459"/>
                </a:lnTo>
                <a:cubicBezTo>
                  <a:pt x="3933" y="42497"/>
                  <a:pt x="3933" y="42534"/>
                  <a:pt x="4008" y="42572"/>
                </a:cubicBezTo>
                <a:cubicBezTo>
                  <a:pt x="4008" y="42610"/>
                  <a:pt x="4084" y="42610"/>
                  <a:pt x="4159" y="42610"/>
                </a:cubicBezTo>
                <a:lnTo>
                  <a:pt x="4235" y="42497"/>
                </a:lnTo>
                <a:lnTo>
                  <a:pt x="4273" y="42497"/>
                </a:lnTo>
                <a:cubicBezTo>
                  <a:pt x="4235" y="42534"/>
                  <a:pt x="4235" y="42572"/>
                  <a:pt x="4235" y="42572"/>
                </a:cubicBezTo>
                <a:cubicBezTo>
                  <a:pt x="4273" y="42534"/>
                  <a:pt x="4424" y="42534"/>
                  <a:pt x="4424" y="42421"/>
                </a:cubicBezTo>
                <a:lnTo>
                  <a:pt x="4311" y="42270"/>
                </a:lnTo>
                <a:lnTo>
                  <a:pt x="4273" y="42270"/>
                </a:lnTo>
                <a:cubicBezTo>
                  <a:pt x="4246" y="42243"/>
                  <a:pt x="4201" y="42216"/>
                  <a:pt x="4136" y="42216"/>
                </a:cubicBezTo>
                <a:close/>
                <a:moveTo>
                  <a:pt x="16523" y="42156"/>
                </a:moveTo>
                <a:cubicBezTo>
                  <a:pt x="16371" y="42156"/>
                  <a:pt x="16258" y="42270"/>
                  <a:pt x="16258" y="42383"/>
                </a:cubicBezTo>
                <a:lnTo>
                  <a:pt x="16409" y="42383"/>
                </a:lnTo>
                <a:cubicBezTo>
                  <a:pt x="16523" y="42421"/>
                  <a:pt x="16523" y="42421"/>
                  <a:pt x="16598" y="42421"/>
                </a:cubicBezTo>
                <a:cubicBezTo>
                  <a:pt x="16636" y="42421"/>
                  <a:pt x="16636" y="42459"/>
                  <a:pt x="16636" y="42459"/>
                </a:cubicBezTo>
                <a:cubicBezTo>
                  <a:pt x="16636" y="42459"/>
                  <a:pt x="16636" y="42459"/>
                  <a:pt x="16636" y="42421"/>
                </a:cubicBezTo>
                <a:cubicBezTo>
                  <a:pt x="16674" y="42421"/>
                  <a:pt x="16712" y="42421"/>
                  <a:pt x="16787" y="42459"/>
                </a:cubicBezTo>
                <a:cubicBezTo>
                  <a:pt x="16787" y="42459"/>
                  <a:pt x="16749" y="42421"/>
                  <a:pt x="16749" y="42421"/>
                </a:cubicBezTo>
                <a:lnTo>
                  <a:pt x="16863" y="42421"/>
                </a:lnTo>
                <a:lnTo>
                  <a:pt x="16863" y="42497"/>
                </a:lnTo>
                <a:lnTo>
                  <a:pt x="17014" y="42610"/>
                </a:lnTo>
                <a:cubicBezTo>
                  <a:pt x="17127" y="42610"/>
                  <a:pt x="17165" y="42648"/>
                  <a:pt x="17165" y="42648"/>
                </a:cubicBezTo>
                <a:lnTo>
                  <a:pt x="17392" y="42534"/>
                </a:lnTo>
                <a:cubicBezTo>
                  <a:pt x="17354" y="42383"/>
                  <a:pt x="17241" y="42270"/>
                  <a:pt x="17052" y="42232"/>
                </a:cubicBezTo>
                <a:lnTo>
                  <a:pt x="16901" y="42345"/>
                </a:lnTo>
                <a:cubicBezTo>
                  <a:pt x="16863" y="42307"/>
                  <a:pt x="16825" y="42270"/>
                  <a:pt x="16749" y="42232"/>
                </a:cubicBezTo>
                <a:cubicBezTo>
                  <a:pt x="16674" y="42194"/>
                  <a:pt x="16598" y="42156"/>
                  <a:pt x="16523" y="42156"/>
                </a:cubicBezTo>
                <a:close/>
                <a:moveTo>
                  <a:pt x="23366" y="41816"/>
                </a:moveTo>
                <a:lnTo>
                  <a:pt x="23215" y="41929"/>
                </a:lnTo>
                <a:cubicBezTo>
                  <a:pt x="23177" y="41929"/>
                  <a:pt x="23177" y="41967"/>
                  <a:pt x="23139" y="42005"/>
                </a:cubicBezTo>
                <a:lnTo>
                  <a:pt x="23252" y="42156"/>
                </a:lnTo>
                <a:cubicBezTo>
                  <a:pt x="23290" y="42156"/>
                  <a:pt x="23328" y="42194"/>
                  <a:pt x="23366" y="42194"/>
                </a:cubicBezTo>
                <a:lnTo>
                  <a:pt x="23479" y="42118"/>
                </a:lnTo>
                <a:lnTo>
                  <a:pt x="23404" y="42194"/>
                </a:lnTo>
                <a:cubicBezTo>
                  <a:pt x="23404" y="42270"/>
                  <a:pt x="23404" y="42270"/>
                  <a:pt x="23441" y="42307"/>
                </a:cubicBezTo>
                <a:cubicBezTo>
                  <a:pt x="23479" y="42383"/>
                  <a:pt x="23517" y="42421"/>
                  <a:pt x="23517" y="42459"/>
                </a:cubicBezTo>
                <a:cubicBezTo>
                  <a:pt x="23555" y="42497"/>
                  <a:pt x="23555" y="42497"/>
                  <a:pt x="23555" y="42534"/>
                </a:cubicBezTo>
                <a:lnTo>
                  <a:pt x="23706" y="42610"/>
                </a:lnTo>
                <a:cubicBezTo>
                  <a:pt x="23819" y="42610"/>
                  <a:pt x="23895" y="42610"/>
                  <a:pt x="23933" y="42648"/>
                </a:cubicBezTo>
                <a:lnTo>
                  <a:pt x="24046" y="42610"/>
                </a:lnTo>
                <a:lnTo>
                  <a:pt x="24084" y="42648"/>
                </a:lnTo>
                <a:cubicBezTo>
                  <a:pt x="24117" y="42659"/>
                  <a:pt x="24153" y="42666"/>
                  <a:pt x="24189" y="42666"/>
                </a:cubicBezTo>
                <a:cubicBezTo>
                  <a:pt x="24279" y="42666"/>
                  <a:pt x="24371" y="42620"/>
                  <a:pt x="24424" y="42459"/>
                </a:cubicBezTo>
                <a:lnTo>
                  <a:pt x="24424" y="42459"/>
                </a:lnTo>
                <a:cubicBezTo>
                  <a:pt x="24424" y="42459"/>
                  <a:pt x="24387" y="42459"/>
                  <a:pt x="24387" y="42497"/>
                </a:cubicBezTo>
                <a:lnTo>
                  <a:pt x="24349" y="42270"/>
                </a:lnTo>
                <a:lnTo>
                  <a:pt x="24311" y="42270"/>
                </a:lnTo>
                <a:cubicBezTo>
                  <a:pt x="24257" y="42243"/>
                  <a:pt x="24204" y="42216"/>
                  <a:pt x="24137" y="42216"/>
                </a:cubicBezTo>
                <a:cubicBezTo>
                  <a:pt x="24109" y="42216"/>
                  <a:pt x="24079" y="42221"/>
                  <a:pt x="24046" y="42232"/>
                </a:cubicBezTo>
                <a:lnTo>
                  <a:pt x="24008" y="42270"/>
                </a:lnTo>
                <a:cubicBezTo>
                  <a:pt x="23971" y="42232"/>
                  <a:pt x="23971" y="42232"/>
                  <a:pt x="23933" y="42232"/>
                </a:cubicBezTo>
                <a:cubicBezTo>
                  <a:pt x="23857" y="42194"/>
                  <a:pt x="23819" y="42194"/>
                  <a:pt x="23744" y="42194"/>
                </a:cubicBezTo>
                <a:cubicBezTo>
                  <a:pt x="23744" y="42156"/>
                  <a:pt x="23706" y="42156"/>
                  <a:pt x="23706" y="42118"/>
                </a:cubicBezTo>
                <a:cubicBezTo>
                  <a:pt x="23630" y="42118"/>
                  <a:pt x="23593" y="42081"/>
                  <a:pt x="23555" y="42081"/>
                </a:cubicBezTo>
                <a:cubicBezTo>
                  <a:pt x="23555" y="42081"/>
                  <a:pt x="23593" y="42043"/>
                  <a:pt x="23593" y="42005"/>
                </a:cubicBezTo>
                <a:lnTo>
                  <a:pt x="23479" y="41854"/>
                </a:lnTo>
                <a:cubicBezTo>
                  <a:pt x="23441" y="41854"/>
                  <a:pt x="23441" y="41816"/>
                  <a:pt x="23366" y="41816"/>
                </a:cubicBezTo>
                <a:close/>
                <a:moveTo>
                  <a:pt x="22761" y="42686"/>
                </a:moveTo>
                <a:cubicBezTo>
                  <a:pt x="22781" y="42686"/>
                  <a:pt x="22790" y="42696"/>
                  <a:pt x="22795" y="42706"/>
                </a:cubicBezTo>
                <a:lnTo>
                  <a:pt x="22795" y="42706"/>
                </a:lnTo>
                <a:lnTo>
                  <a:pt x="22761" y="42686"/>
                </a:lnTo>
                <a:close/>
                <a:moveTo>
                  <a:pt x="11305" y="41589"/>
                </a:moveTo>
                <a:lnTo>
                  <a:pt x="11154" y="41740"/>
                </a:lnTo>
                <a:cubicBezTo>
                  <a:pt x="11154" y="41778"/>
                  <a:pt x="11154" y="41816"/>
                  <a:pt x="10927" y="41816"/>
                </a:cubicBezTo>
                <a:lnTo>
                  <a:pt x="10814" y="41816"/>
                </a:lnTo>
                <a:lnTo>
                  <a:pt x="10738" y="41929"/>
                </a:lnTo>
                <a:cubicBezTo>
                  <a:pt x="10738" y="42005"/>
                  <a:pt x="10738" y="42081"/>
                  <a:pt x="10776" y="42118"/>
                </a:cubicBezTo>
                <a:cubicBezTo>
                  <a:pt x="10776" y="42156"/>
                  <a:pt x="10776" y="42156"/>
                  <a:pt x="10776" y="42194"/>
                </a:cubicBezTo>
                <a:lnTo>
                  <a:pt x="10738" y="42232"/>
                </a:lnTo>
                <a:cubicBezTo>
                  <a:pt x="10700" y="42345"/>
                  <a:pt x="10738" y="42421"/>
                  <a:pt x="10776" y="42497"/>
                </a:cubicBezTo>
                <a:cubicBezTo>
                  <a:pt x="10776" y="42497"/>
                  <a:pt x="10814" y="42534"/>
                  <a:pt x="10776" y="42572"/>
                </a:cubicBezTo>
                <a:lnTo>
                  <a:pt x="10965" y="42723"/>
                </a:lnTo>
                <a:cubicBezTo>
                  <a:pt x="11003" y="42686"/>
                  <a:pt x="11003" y="42686"/>
                  <a:pt x="11003" y="42686"/>
                </a:cubicBezTo>
                <a:cubicBezTo>
                  <a:pt x="11040" y="42723"/>
                  <a:pt x="11040" y="42761"/>
                  <a:pt x="11040" y="42761"/>
                </a:cubicBezTo>
                <a:lnTo>
                  <a:pt x="11154" y="42875"/>
                </a:lnTo>
                <a:cubicBezTo>
                  <a:pt x="11214" y="42887"/>
                  <a:pt x="11268" y="42892"/>
                  <a:pt x="11318" y="42892"/>
                </a:cubicBezTo>
                <a:cubicBezTo>
                  <a:pt x="11579" y="42892"/>
                  <a:pt x="11701" y="42743"/>
                  <a:pt x="11797" y="42648"/>
                </a:cubicBezTo>
                <a:cubicBezTo>
                  <a:pt x="11816" y="42667"/>
                  <a:pt x="11844" y="42676"/>
                  <a:pt x="11872" y="42676"/>
                </a:cubicBezTo>
                <a:cubicBezTo>
                  <a:pt x="11901" y="42676"/>
                  <a:pt x="11929" y="42667"/>
                  <a:pt x="11948" y="42648"/>
                </a:cubicBezTo>
                <a:lnTo>
                  <a:pt x="12023" y="42534"/>
                </a:lnTo>
                <a:cubicBezTo>
                  <a:pt x="12023" y="42270"/>
                  <a:pt x="11986" y="41665"/>
                  <a:pt x="11305" y="41589"/>
                </a:cubicBezTo>
                <a:close/>
                <a:moveTo>
                  <a:pt x="22609" y="42529"/>
                </a:moveTo>
                <a:cubicBezTo>
                  <a:pt x="22370" y="42529"/>
                  <a:pt x="22307" y="42689"/>
                  <a:pt x="22307" y="42723"/>
                </a:cubicBezTo>
                <a:lnTo>
                  <a:pt x="22383" y="42875"/>
                </a:lnTo>
                <a:lnTo>
                  <a:pt x="22534" y="42988"/>
                </a:lnTo>
                <a:lnTo>
                  <a:pt x="22610" y="42988"/>
                </a:lnTo>
                <a:cubicBezTo>
                  <a:pt x="22685" y="42988"/>
                  <a:pt x="22799" y="42988"/>
                  <a:pt x="22874" y="42950"/>
                </a:cubicBezTo>
                <a:cubicBezTo>
                  <a:pt x="22912" y="42912"/>
                  <a:pt x="22950" y="42875"/>
                  <a:pt x="22950" y="42799"/>
                </a:cubicBezTo>
                <a:lnTo>
                  <a:pt x="22799" y="42708"/>
                </a:lnTo>
                <a:lnTo>
                  <a:pt x="22799" y="42708"/>
                </a:lnTo>
                <a:cubicBezTo>
                  <a:pt x="22799" y="42686"/>
                  <a:pt x="22799" y="42686"/>
                  <a:pt x="22799" y="42686"/>
                </a:cubicBezTo>
                <a:lnTo>
                  <a:pt x="22685" y="42534"/>
                </a:lnTo>
                <a:cubicBezTo>
                  <a:pt x="22658" y="42531"/>
                  <a:pt x="22633" y="42529"/>
                  <a:pt x="22609" y="42529"/>
                </a:cubicBezTo>
                <a:close/>
                <a:moveTo>
                  <a:pt x="26074" y="42317"/>
                </a:moveTo>
                <a:cubicBezTo>
                  <a:pt x="26031" y="42317"/>
                  <a:pt x="25993" y="42326"/>
                  <a:pt x="25974" y="42345"/>
                </a:cubicBezTo>
                <a:cubicBezTo>
                  <a:pt x="25861" y="42383"/>
                  <a:pt x="25823" y="42459"/>
                  <a:pt x="25861" y="42572"/>
                </a:cubicBezTo>
                <a:cubicBezTo>
                  <a:pt x="25785" y="42534"/>
                  <a:pt x="25748" y="42534"/>
                  <a:pt x="25710" y="42534"/>
                </a:cubicBezTo>
                <a:lnTo>
                  <a:pt x="25559" y="42610"/>
                </a:lnTo>
                <a:cubicBezTo>
                  <a:pt x="25559" y="42648"/>
                  <a:pt x="25559" y="42648"/>
                  <a:pt x="25521" y="42648"/>
                </a:cubicBezTo>
                <a:cubicBezTo>
                  <a:pt x="25521" y="42686"/>
                  <a:pt x="25483" y="42799"/>
                  <a:pt x="25483" y="42875"/>
                </a:cubicBezTo>
                <a:lnTo>
                  <a:pt x="25634" y="42988"/>
                </a:lnTo>
                <a:lnTo>
                  <a:pt x="25937" y="42988"/>
                </a:lnTo>
                <a:lnTo>
                  <a:pt x="26050" y="42875"/>
                </a:lnTo>
                <a:cubicBezTo>
                  <a:pt x="26088" y="42875"/>
                  <a:pt x="26088" y="42837"/>
                  <a:pt x="26088" y="42799"/>
                </a:cubicBezTo>
                <a:cubicBezTo>
                  <a:pt x="26088" y="42761"/>
                  <a:pt x="26088" y="42761"/>
                  <a:pt x="26050" y="42723"/>
                </a:cubicBezTo>
                <a:lnTo>
                  <a:pt x="26088" y="42723"/>
                </a:lnTo>
                <a:lnTo>
                  <a:pt x="26126" y="42648"/>
                </a:lnTo>
                <a:lnTo>
                  <a:pt x="26088" y="42648"/>
                </a:lnTo>
                <a:lnTo>
                  <a:pt x="26239" y="42534"/>
                </a:lnTo>
                <a:lnTo>
                  <a:pt x="26239" y="42459"/>
                </a:lnTo>
                <a:lnTo>
                  <a:pt x="26201" y="42345"/>
                </a:lnTo>
                <a:cubicBezTo>
                  <a:pt x="26164" y="42326"/>
                  <a:pt x="26116" y="42317"/>
                  <a:pt x="26074" y="42317"/>
                </a:cubicBezTo>
                <a:close/>
                <a:moveTo>
                  <a:pt x="26559" y="43068"/>
                </a:moveTo>
                <a:lnTo>
                  <a:pt x="26560" y="43070"/>
                </a:lnTo>
                <a:lnTo>
                  <a:pt x="26560" y="43070"/>
                </a:lnTo>
                <a:cubicBezTo>
                  <a:pt x="26565" y="43073"/>
                  <a:pt x="26571" y="43077"/>
                  <a:pt x="26575" y="43083"/>
                </a:cubicBezTo>
                <a:lnTo>
                  <a:pt x="26575" y="43083"/>
                </a:lnTo>
                <a:cubicBezTo>
                  <a:pt x="26572" y="43075"/>
                  <a:pt x="26565" y="43070"/>
                  <a:pt x="26559" y="43068"/>
                </a:cubicBezTo>
                <a:close/>
                <a:moveTo>
                  <a:pt x="44573" y="42678"/>
                </a:moveTo>
                <a:cubicBezTo>
                  <a:pt x="44551" y="42678"/>
                  <a:pt x="44527" y="42680"/>
                  <a:pt x="44500" y="42686"/>
                </a:cubicBezTo>
                <a:lnTo>
                  <a:pt x="44425" y="42799"/>
                </a:lnTo>
                <a:lnTo>
                  <a:pt x="44425" y="43026"/>
                </a:lnTo>
                <a:lnTo>
                  <a:pt x="44538" y="43139"/>
                </a:lnTo>
                <a:cubicBezTo>
                  <a:pt x="44565" y="43143"/>
                  <a:pt x="44590" y="43144"/>
                  <a:pt x="44614" y="43144"/>
                </a:cubicBezTo>
                <a:cubicBezTo>
                  <a:pt x="44853" y="43144"/>
                  <a:pt x="44916" y="42981"/>
                  <a:pt x="44916" y="42912"/>
                </a:cubicBezTo>
                <a:lnTo>
                  <a:pt x="44803" y="42799"/>
                </a:lnTo>
                <a:cubicBezTo>
                  <a:pt x="44770" y="42766"/>
                  <a:pt x="44710" y="42678"/>
                  <a:pt x="44573" y="42678"/>
                </a:cubicBezTo>
                <a:close/>
                <a:moveTo>
                  <a:pt x="62923" y="42644"/>
                </a:moveTo>
                <a:cubicBezTo>
                  <a:pt x="62908" y="42644"/>
                  <a:pt x="62892" y="42645"/>
                  <a:pt x="62875" y="42648"/>
                </a:cubicBezTo>
                <a:cubicBezTo>
                  <a:pt x="62761" y="42648"/>
                  <a:pt x="62610" y="42686"/>
                  <a:pt x="62610" y="42950"/>
                </a:cubicBezTo>
                <a:lnTo>
                  <a:pt x="62610" y="43064"/>
                </a:lnTo>
                <a:lnTo>
                  <a:pt x="62723" y="43177"/>
                </a:lnTo>
                <a:cubicBezTo>
                  <a:pt x="62768" y="43188"/>
                  <a:pt x="62806" y="43193"/>
                  <a:pt x="62839" y="43193"/>
                </a:cubicBezTo>
                <a:cubicBezTo>
                  <a:pt x="62919" y="43193"/>
                  <a:pt x="62972" y="43166"/>
                  <a:pt x="63026" y="43139"/>
                </a:cubicBezTo>
                <a:lnTo>
                  <a:pt x="63177" y="42950"/>
                </a:lnTo>
                <a:cubicBezTo>
                  <a:pt x="63177" y="42950"/>
                  <a:pt x="63177" y="42912"/>
                  <a:pt x="63139" y="42912"/>
                </a:cubicBezTo>
                <a:cubicBezTo>
                  <a:pt x="63139" y="42843"/>
                  <a:pt x="63107" y="42644"/>
                  <a:pt x="62923" y="42644"/>
                </a:cubicBezTo>
                <a:close/>
                <a:moveTo>
                  <a:pt x="21627" y="42912"/>
                </a:moveTo>
                <a:cubicBezTo>
                  <a:pt x="21400" y="42912"/>
                  <a:pt x="21286" y="42988"/>
                  <a:pt x="21324" y="43139"/>
                </a:cubicBezTo>
                <a:lnTo>
                  <a:pt x="21475" y="43253"/>
                </a:lnTo>
                <a:lnTo>
                  <a:pt x="21589" y="43253"/>
                </a:lnTo>
                <a:lnTo>
                  <a:pt x="21740" y="43139"/>
                </a:lnTo>
                <a:cubicBezTo>
                  <a:pt x="21740" y="43101"/>
                  <a:pt x="21778" y="43101"/>
                  <a:pt x="21778" y="43026"/>
                </a:cubicBezTo>
                <a:lnTo>
                  <a:pt x="21627" y="42912"/>
                </a:lnTo>
                <a:close/>
                <a:moveTo>
                  <a:pt x="89227" y="42610"/>
                </a:moveTo>
                <a:lnTo>
                  <a:pt x="89000" y="42723"/>
                </a:lnTo>
                <a:cubicBezTo>
                  <a:pt x="89000" y="42723"/>
                  <a:pt x="89000" y="42723"/>
                  <a:pt x="89000" y="42761"/>
                </a:cubicBezTo>
                <a:cubicBezTo>
                  <a:pt x="88962" y="42799"/>
                  <a:pt x="88962" y="42799"/>
                  <a:pt x="88962" y="42875"/>
                </a:cubicBezTo>
                <a:cubicBezTo>
                  <a:pt x="88849" y="42875"/>
                  <a:pt x="88697" y="42950"/>
                  <a:pt x="88697" y="43101"/>
                </a:cubicBezTo>
                <a:lnTo>
                  <a:pt x="88697" y="43139"/>
                </a:lnTo>
                <a:lnTo>
                  <a:pt x="88924" y="43253"/>
                </a:lnTo>
                <a:cubicBezTo>
                  <a:pt x="88962" y="43253"/>
                  <a:pt x="89038" y="43290"/>
                  <a:pt x="89151" y="43290"/>
                </a:cubicBezTo>
                <a:lnTo>
                  <a:pt x="89264" y="43177"/>
                </a:lnTo>
                <a:lnTo>
                  <a:pt x="89264" y="43139"/>
                </a:lnTo>
                <a:cubicBezTo>
                  <a:pt x="89264" y="43101"/>
                  <a:pt x="89264" y="43101"/>
                  <a:pt x="89264" y="43064"/>
                </a:cubicBezTo>
                <a:lnTo>
                  <a:pt x="89302" y="43064"/>
                </a:lnTo>
                <a:cubicBezTo>
                  <a:pt x="89416" y="43026"/>
                  <a:pt x="89529" y="42912"/>
                  <a:pt x="89529" y="42799"/>
                </a:cubicBezTo>
                <a:cubicBezTo>
                  <a:pt x="89529" y="42723"/>
                  <a:pt x="89491" y="42648"/>
                  <a:pt x="89416" y="42610"/>
                </a:cubicBezTo>
                <a:lnTo>
                  <a:pt x="89189" y="42686"/>
                </a:lnTo>
                <a:cubicBezTo>
                  <a:pt x="89189" y="42659"/>
                  <a:pt x="89208" y="42632"/>
                  <a:pt x="89232" y="42632"/>
                </a:cubicBezTo>
                <a:cubicBezTo>
                  <a:pt x="89242" y="42632"/>
                  <a:pt x="89253" y="42637"/>
                  <a:pt x="89264" y="42648"/>
                </a:cubicBezTo>
                <a:cubicBezTo>
                  <a:pt x="89264" y="42648"/>
                  <a:pt x="89227" y="42610"/>
                  <a:pt x="89227" y="42610"/>
                </a:cubicBezTo>
                <a:close/>
                <a:moveTo>
                  <a:pt x="26353" y="42912"/>
                </a:moveTo>
                <a:cubicBezTo>
                  <a:pt x="26164" y="42912"/>
                  <a:pt x="26164" y="43026"/>
                  <a:pt x="26164" y="43064"/>
                </a:cubicBezTo>
                <a:lnTo>
                  <a:pt x="26164" y="43101"/>
                </a:lnTo>
                <a:lnTo>
                  <a:pt x="26277" y="43177"/>
                </a:lnTo>
                <a:lnTo>
                  <a:pt x="26239" y="43177"/>
                </a:lnTo>
                <a:cubicBezTo>
                  <a:pt x="26270" y="43270"/>
                  <a:pt x="26327" y="43338"/>
                  <a:pt x="26430" y="43338"/>
                </a:cubicBezTo>
                <a:cubicBezTo>
                  <a:pt x="26453" y="43338"/>
                  <a:pt x="26477" y="43335"/>
                  <a:pt x="26504" y="43328"/>
                </a:cubicBezTo>
                <a:lnTo>
                  <a:pt x="26617" y="43215"/>
                </a:lnTo>
                <a:cubicBezTo>
                  <a:pt x="26617" y="43163"/>
                  <a:pt x="26599" y="43110"/>
                  <a:pt x="26575" y="43083"/>
                </a:cubicBezTo>
                <a:lnTo>
                  <a:pt x="26575" y="43083"/>
                </a:lnTo>
                <a:cubicBezTo>
                  <a:pt x="26578" y="43088"/>
                  <a:pt x="26579" y="43094"/>
                  <a:pt x="26579" y="43101"/>
                </a:cubicBezTo>
                <a:lnTo>
                  <a:pt x="26560" y="43070"/>
                </a:lnTo>
                <a:lnTo>
                  <a:pt x="26560" y="43070"/>
                </a:lnTo>
                <a:cubicBezTo>
                  <a:pt x="26556" y="43067"/>
                  <a:pt x="26551" y="43065"/>
                  <a:pt x="26547" y="43064"/>
                </a:cubicBezTo>
                <a:lnTo>
                  <a:pt x="26547" y="43064"/>
                </a:lnTo>
                <a:cubicBezTo>
                  <a:pt x="26550" y="43065"/>
                  <a:pt x="26555" y="43066"/>
                  <a:pt x="26559" y="43068"/>
                </a:cubicBezTo>
                <a:lnTo>
                  <a:pt x="26559" y="43068"/>
                </a:lnTo>
                <a:lnTo>
                  <a:pt x="26466" y="42912"/>
                </a:lnTo>
                <a:close/>
                <a:moveTo>
                  <a:pt x="20190" y="42875"/>
                </a:moveTo>
                <a:cubicBezTo>
                  <a:pt x="20001" y="42875"/>
                  <a:pt x="19887" y="42988"/>
                  <a:pt x="19887" y="43101"/>
                </a:cubicBezTo>
                <a:lnTo>
                  <a:pt x="20039" y="43101"/>
                </a:lnTo>
                <a:cubicBezTo>
                  <a:pt x="20114" y="43177"/>
                  <a:pt x="20190" y="43177"/>
                  <a:pt x="20341" y="43177"/>
                </a:cubicBezTo>
                <a:cubicBezTo>
                  <a:pt x="20341" y="43139"/>
                  <a:pt x="20303" y="43139"/>
                  <a:pt x="20303" y="43139"/>
                </a:cubicBezTo>
                <a:lnTo>
                  <a:pt x="20341" y="43139"/>
                </a:lnTo>
                <a:lnTo>
                  <a:pt x="20379" y="43253"/>
                </a:lnTo>
                <a:cubicBezTo>
                  <a:pt x="20432" y="43306"/>
                  <a:pt x="20618" y="43360"/>
                  <a:pt x="20789" y="43360"/>
                </a:cubicBezTo>
                <a:cubicBezTo>
                  <a:pt x="20860" y="43360"/>
                  <a:pt x="20928" y="43350"/>
                  <a:pt x="20984" y="43328"/>
                </a:cubicBezTo>
                <a:cubicBezTo>
                  <a:pt x="21097" y="43290"/>
                  <a:pt x="21135" y="43215"/>
                  <a:pt x="21135" y="43139"/>
                </a:cubicBezTo>
                <a:lnTo>
                  <a:pt x="21135" y="43101"/>
                </a:lnTo>
                <a:lnTo>
                  <a:pt x="20984" y="42988"/>
                </a:lnTo>
                <a:lnTo>
                  <a:pt x="20946" y="42988"/>
                </a:lnTo>
                <a:cubicBezTo>
                  <a:pt x="20881" y="42988"/>
                  <a:pt x="20779" y="42963"/>
                  <a:pt x="20676" y="42963"/>
                </a:cubicBezTo>
                <a:cubicBezTo>
                  <a:pt x="20598" y="42963"/>
                  <a:pt x="20519" y="42977"/>
                  <a:pt x="20455" y="43026"/>
                </a:cubicBezTo>
                <a:cubicBezTo>
                  <a:pt x="20417" y="42988"/>
                  <a:pt x="20417" y="42950"/>
                  <a:pt x="20379" y="42950"/>
                </a:cubicBezTo>
                <a:cubicBezTo>
                  <a:pt x="20341" y="42875"/>
                  <a:pt x="20266" y="42875"/>
                  <a:pt x="20190" y="42875"/>
                </a:cubicBezTo>
                <a:close/>
                <a:moveTo>
                  <a:pt x="56580" y="43404"/>
                </a:moveTo>
                <a:cubicBezTo>
                  <a:pt x="56514" y="43404"/>
                  <a:pt x="56447" y="43442"/>
                  <a:pt x="56485" y="43517"/>
                </a:cubicBezTo>
                <a:lnTo>
                  <a:pt x="56674" y="43517"/>
                </a:lnTo>
                <a:cubicBezTo>
                  <a:pt x="56712" y="43442"/>
                  <a:pt x="56646" y="43404"/>
                  <a:pt x="56580" y="43404"/>
                </a:cubicBezTo>
                <a:close/>
                <a:moveTo>
                  <a:pt x="81854" y="43101"/>
                </a:moveTo>
                <a:cubicBezTo>
                  <a:pt x="81741" y="43139"/>
                  <a:pt x="81476" y="43139"/>
                  <a:pt x="81476" y="43366"/>
                </a:cubicBezTo>
                <a:lnTo>
                  <a:pt x="81514" y="43480"/>
                </a:lnTo>
                <a:cubicBezTo>
                  <a:pt x="81589" y="43517"/>
                  <a:pt x="81665" y="43517"/>
                  <a:pt x="81703" y="43517"/>
                </a:cubicBezTo>
                <a:cubicBezTo>
                  <a:pt x="81816" y="43517"/>
                  <a:pt x="81930" y="43442"/>
                  <a:pt x="82005" y="43366"/>
                </a:cubicBezTo>
                <a:cubicBezTo>
                  <a:pt x="82005" y="43366"/>
                  <a:pt x="82043" y="43328"/>
                  <a:pt x="82043" y="43328"/>
                </a:cubicBezTo>
                <a:lnTo>
                  <a:pt x="81930" y="43101"/>
                </a:lnTo>
                <a:close/>
                <a:moveTo>
                  <a:pt x="9716" y="43160"/>
                </a:moveTo>
                <a:cubicBezTo>
                  <a:pt x="9692" y="43160"/>
                  <a:pt x="9667" y="43164"/>
                  <a:pt x="9642" y="43177"/>
                </a:cubicBezTo>
                <a:lnTo>
                  <a:pt x="9528" y="43290"/>
                </a:lnTo>
                <a:lnTo>
                  <a:pt x="9528" y="43366"/>
                </a:lnTo>
                <a:lnTo>
                  <a:pt x="9642" y="43480"/>
                </a:lnTo>
                <a:cubicBezTo>
                  <a:pt x="9679" y="43517"/>
                  <a:pt x="9717" y="43517"/>
                  <a:pt x="9755" y="43555"/>
                </a:cubicBezTo>
                <a:lnTo>
                  <a:pt x="9906" y="43404"/>
                </a:lnTo>
                <a:cubicBezTo>
                  <a:pt x="9906" y="43328"/>
                  <a:pt x="9906" y="43253"/>
                  <a:pt x="9831" y="43177"/>
                </a:cubicBezTo>
                <a:cubicBezTo>
                  <a:pt x="9805" y="43177"/>
                  <a:pt x="9763" y="43160"/>
                  <a:pt x="9716" y="43160"/>
                </a:cubicBezTo>
                <a:close/>
                <a:moveTo>
                  <a:pt x="79813" y="43139"/>
                </a:moveTo>
                <a:cubicBezTo>
                  <a:pt x="79661" y="43139"/>
                  <a:pt x="79548" y="43215"/>
                  <a:pt x="79510" y="43328"/>
                </a:cubicBezTo>
                <a:lnTo>
                  <a:pt x="79623" y="43480"/>
                </a:lnTo>
                <a:cubicBezTo>
                  <a:pt x="79623" y="43517"/>
                  <a:pt x="79661" y="43517"/>
                  <a:pt x="79699" y="43555"/>
                </a:cubicBezTo>
                <a:lnTo>
                  <a:pt x="79888" y="43442"/>
                </a:lnTo>
                <a:cubicBezTo>
                  <a:pt x="79926" y="43404"/>
                  <a:pt x="79964" y="43366"/>
                  <a:pt x="79964" y="43290"/>
                </a:cubicBezTo>
                <a:lnTo>
                  <a:pt x="79926" y="43253"/>
                </a:lnTo>
                <a:lnTo>
                  <a:pt x="79813" y="43139"/>
                </a:lnTo>
                <a:close/>
                <a:moveTo>
                  <a:pt x="8507" y="42648"/>
                </a:moveTo>
                <a:cubicBezTo>
                  <a:pt x="8356" y="42723"/>
                  <a:pt x="8280" y="42837"/>
                  <a:pt x="8205" y="42950"/>
                </a:cubicBezTo>
                <a:cubicBezTo>
                  <a:pt x="8205" y="42988"/>
                  <a:pt x="8167" y="43026"/>
                  <a:pt x="8167" y="43064"/>
                </a:cubicBezTo>
                <a:lnTo>
                  <a:pt x="8205" y="43139"/>
                </a:lnTo>
                <a:lnTo>
                  <a:pt x="8091" y="43177"/>
                </a:lnTo>
                <a:cubicBezTo>
                  <a:pt x="7940" y="43404"/>
                  <a:pt x="8129" y="43631"/>
                  <a:pt x="8432" y="43631"/>
                </a:cubicBezTo>
                <a:lnTo>
                  <a:pt x="8545" y="43555"/>
                </a:lnTo>
                <a:lnTo>
                  <a:pt x="8583" y="43555"/>
                </a:lnTo>
                <a:cubicBezTo>
                  <a:pt x="8621" y="43555"/>
                  <a:pt x="8734" y="43555"/>
                  <a:pt x="8810" y="43480"/>
                </a:cubicBezTo>
                <a:cubicBezTo>
                  <a:pt x="8810" y="43480"/>
                  <a:pt x="8848" y="43442"/>
                  <a:pt x="8848" y="43404"/>
                </a:cubicBezTo>
                <a:cubicBezTo>
                  <a:pt x="8885" y="43442"/>
                  <a:pt x="8961" y="43480"/>
                  <a:pt x="9037" y="43480"/>
                </a:cubicBezTo>
                <a:lnTo>
                  <a:pt x="9188" y="43404"/>
                </a:lnTo>
                <a:cubicBezTo>
                  <a:pt x="9188" y="43404"/>
                  <a:pt x="9226" y="43366"/>
                  <a:pt x="9226" y="43328"/>
                </a:cubicBezTo>
                <a:cubicBezTo>
                  <a:pt x="9263" y="43290"/>
                  <a:pt x="9301" y="43253"/>
                  <a:pt x="9301" y="43177"/>
                </a:cubicBezTo>
                <a:cubicBezTo>
                  <a:pt x="9301" y="43139"/>
                  <a:pt x="9301" y="43064"/>
                  <a:pt x="9150" y="43026"/>
                </a:cubicBezTo>
                <a:lnTo>
                  <a:pt x="9074" y="43064"/>
                </a:lnTo>
                <a:cubicBezTo>
                  <a:pt x="9037" y="43026"/>
                  <a:pt x="8961" y="42988"/>
                  <a:pt x="8961" y="42988"/>
                </a:cubicBezTo>
                <a:lnTo>
                  <a:pt x="8885" y="42799"/>
                </a:lnTo>
                <a:cubicBezTo>
                  <a:pt x="8885" y="42799"/>
                  <a:pt x="8848" y="42761"/>
                  <a:pt x="8848" y="42761"/>
                </a:cubicBezTo>
                <a:cubicBezTo>
                  <a:pt x="8810" y="42723"/>
                  <a:pt x="8734" y="42648"/>
                  <a:pt x="8583" y="42648"/>
                </a:cubicBezTo>
                <a:close/>
                <a:moveTo>
                  <a:pt x="72780" y="42837"/>
                </a:moveTo>
                <a:cubicBezTo>
                  <a:pt x="72553" y="42837"/>
                  <a:pt x="72478" y="42950"/>
                  <a:pt x="72516" y="43101"/>
                </a:cubicBezTo>
                <a:lnTo>
                  <a:pt x="72553" y="43139"/>
                </a:lnTo>
                <a:lnTo>
                  <a:pt x="72553" y="43215"/>
                </a:lnTo>
                <a:lnTo>
                  <a:pt x="72591" y="43215"/>
                </a:lnTo>
                <a:cubicBezTo>
                  <a:pt x="72478" y="43253"/>
                  <a:pt x="72402" y="43290"/>
                  <a:pt x="72364" y="43328"/>
                </a:cubicBezTo>
                <a:cubicBezTo>
                  <a:pt x="72327" y="43366"/>
                  <a:pt x="72327" y="43366"/>
                  <a:pt x="72327" y="43404"/>
                </a:cubicBezTo>
                <a:lnTo>
                  <a:pt x="72440" y="43593"/>
                </a:lnTo>
                <a:cubicBezTo>
                  <a:pt x="72467" y="43620"/>
                  <a:pt x="72531" y="43646"/>
                  <a:pt x="72620" y="43646"/>
                </a:cubicBezTo>
                <a:cubicBezTo>
                  <a:pt x="72657" y="43646"/>
                  <a:pt x="72698" y="43642"/>
                  <a:pt x="72742" y="43631"/>
                </a:cubicBezTo>
                <a:lnTo>
                  <a:pt x="72818" y="43555"/>
                </a:lnTo>
                <a:lnTo>
                  <a:pt x="72894" y="43555"/>
                </a:lnTo>
                <a:cubicBezTo>
                  <a:pt x="72894" y="43555"/>
                  <a:pt x="72856" y="43593"/>
                  <a:pt x="72856" y="43593"/>
                </a:cubicBezTo>
                <a:cubicBezTo>
                  <a:pt x="72894" y="43593"/>
                  <a:pt x="72894" y="43593"/>
                  <a:pt x="72932" y="43555"/>
                </a:cubicBezTo>
                <a:lnTo>
                  <a:pt x="73045" y="43555"/>
                </a:lnTo>
                <a:lnTo>
                  <a:pt x="73045" y="43480"/>
                </a:lnTo>
                <a:cubicBezTo>
                  <a:pt x="73072" y="43506"/>
                  <a:pt x="73080" y="43533"/>
                  <a:pt x="73095" y="43533"/>
                </a:cubicBezTo>
                <a:cubicBezTo>
                  <a:pt x="73102" y="43533"/>
                  <a:pt x="73109" y="43528"/>
                  <a:pt x="73121" y="43517"/>
                </a:cubicBezTo>
                <a:cubicBezTo>
                  <a:pt x="73121" y="43517"/>
                  <a:pt x="73121" y="43517"/>
                  <a:pt x="73121" y="43480"/>
                </a:cubicBezTo>
                <a:lnTo>
                  <a:pt x="73272" y="43480"/>
                </a:lnTo>
                <a:cubicBezTo>
                  <a:pt x="73272" y="43404"/>
                  <a:pt x="73158" y="43328"/>
                  <a:pt x="73045" y="43328"/>
                </a:cubicBezTo>
                <a:cubicBezTo>
                  <a:pt x="72969" y="43328"/>
                  <a:pt x="72894" y="43328"/>
                  <a:pt x="72818" y="43404"/>
                </a:cubicBezTo>
                <a:lnTo>
                  <a:pt x="72818" y="43328"/>
                </a:lnTo>
                <a:lnTo>
                  <a:pt x="72780" y="43290"/>
                </a:lnTo>
                <a:cubicBezTo>
                  <a:pt x="73045" y="43253"/>
                  <a:pt x="73007" y="43101"/>
                  <a:pt x="72969" y="42988"/>
                </a:cubicBezTo>
                <a:cubicBezTo>
                  <a:pt x="72969" y="42988"/>
                  <a:pt x="72969" y="42950"/>
                  <a:pt x="72932" y="42950"/>
                </a:cubicBezTo>
                <a:lnTo>
                  <a:pt x="72780" y="42837"/>
                </a:lnTo>
                <a:close/>
                <a:moveTo>
                  <a:pt x="24991" y="43480"/>
                </a:moveTo>
                <a:lnTo>
                  <a:pt x="24916" y="43517"/>
                </a:lnTo>
                <a:cubicBezTo>
                  <a:pt x="24897" y="43498"/>
                  <a:pt x="24869" y="43489"/>
                  <a:pt x="24836" y="43489"/>
                </a:cubicBezTo>
                <a:cubicBezTo>
                  <a:pt x="24802" y="43489"/>
                  <a:pt x="24765" y="43498"/>
                  <a:pt x="24727" y="43517"/>
                </a:cubicBezTo>
                <a:cubicBezTo>
                  <a:pt x="24651" y="43555"/>
                  <a:pt x="24651" y="43631"/>
                  <a:pt x="24651" y="43669"/>
                </a:cubicBezTo>
                <a:lnTo>
                  <a:pt x="24802" y="43820"/>
                </a:lnTo>
                <a:lnTo>
                  <a:pt x="24878" y="43820"/>
                </a:lnTo>
                <a:lnTo>
                  <a:pt x="25029" y="43782"/>
                </a:lnTo>
                <a:lnTo>
                  <a:pt x="25143" y="43631"/>
                </a:lnTo>
                <a:cubicBezTo>
                  <a:pt x="25143" y="43517"/>
                  <a:pt x="25029" y="43480"/>
                  <a:pt x="24991" y="43480"/>
                </a:cubicBezTo>
                <a:close/>
                <a:moveTo>
                  <a:pt x="48583" y="43404"/>
                </a:moveTo>
                <a:lnTo>
                  <a:pt x="48470" y="43517"/>
                </a:lnTo>
                <a:lnTo>
                  <a:pt x="48470" y="43669"/>
                </a:lnTo>
                <a:lnTo>
                  <a:pt x="48583" y="43820"/>
                </a:lnTo>
                <a:cubicBezTo>
                  <a:pt x="48697" y="43820"/>
                  <a:pt x="48810" y="43782"/>
                  <a:pt x="48886" y="43744"/>
                </a:cubicBezTo>
                <a:cubicBezTo>
                  <a:pt x="48924" y="43706"/>
                  <a:pt x="48961" y="43669"/>
                  <a:pt x="48961" y="43555"/>
                </a:cubicBezTo>
                <a:cubicBezTo>
                  <a:pt x="48961" y="43555"/>
                  <a:pt x="48961" y="43517"/>
                  <a:pt x="48961" y="43517"/>
                </a:cubicBezTo>
                <a:lnTo>
                  <a:pt x="48848" y="43404"/>
                </a:lnTo>
                <a:close/>
                <a:moveTo>
                  <a:pt x="5332" y="43555"/>
                </a:moveTo>
                <a:lnTo>
                  <a:pt x="5180" y="43706"/>
                </a:lnTo>
                <a:lnTo>
                  <a:pt x="5332" y="43706"/>
                </a:lnTo>
                <a:lnTo>
                  <a:pt x="5294" y="43820"/>
                </a:lnTo>
                <a:cubicBezTo>
                  <a:pt x="5332" y="43820"/>
                  <a:pt x="5369" y="43820"/>
                  <a:pt x="5407" y="43858"/>
                </a:cubicBezTo>
                <a:cubicBezTo>
                  <a:pt x="5407" y="43858"/>
                  <a:pt x="5369" y="43820"/>
                  <a:pt x="5369" y="43820"/>
                </a:cubicBezTo>
                <a:lnTo>
                  <a:pt x="5407" y="43820"/>
                </a:lnTo>
                <a:cubicBezTo>
                  <a:pt x="5407" y="43820"/>
                  <a:pt x="5369" y="43858"/>
                  <a:pt x="5445" y="43858"/>
                </a:cubicBezTo>
                <a:cubicBezTo>
                  <a:pt x="5483" y="43820"/>
                  <a:pt x="5521" y="43820"/>
                  <a:pt x="5521" y="43820"/>
                </a:cubicBezTo>
                <a:lnTo>
                  <a:pt x="5634" y="43820"/>
                </a:lnTo>
                <a:cubicBezTo>
                  <a:pt x="5634" y="43669"/>
                  <a:pt x="5407" y="43555"/>
                  <a:pt x="5332" y="43555"/>
                </a:cubicBezTo>
                <a:close/>
                <a:moveTo>
                  <a:pt x="33046" y="43198"/>
                </a:moveTo>
                <a:cubicBezTo>
                  <a:pt x="32998" y="43198"/>
                  <a:pt x="32956" y="43215"/>
                  <a:pt x="32931" y="43215"/>
                </a:cubicBezTo>
                <a:lnTo>
                  <a:pt x="32855" y="43290"/>
                </a:lnTo>
                <a:lnTo>
                  <a:pt x="32818" y="43366"/>
                </a:lnTo>
                <a:cubicBezTo>
                  <a:pt x="32780" y="43593"/>
                  <a:pt x="32780" y="43706"/>
                  <a:pt x="32855" y="43858"/>
                </a:cubicBezTo>
                <a:lnTo>
                  <a:pt x="32931" y="43895"/>
                </a:lnTo>
                <a:cubicBezTo>
                  <a:pt x="32986" y="43918"/>
                  <a:pt x="33032" y="43927"/>
                  <a:pt x="33070" y="43927"/>
                </a:cubicBezTo>
                <a:cubicBezTo>
                  <a:pt x="33161" y="43927"/>
                  <a:pt x="33207" y="43873"/>
                  <a:pt x="33234" y="43820"/>
                </a:cubicBezTo>
                <a:cubicBezTo>
                  <a:pt x="33252" y="43829"/>
                  <a:pt x="33271" y="43834"/>
                  <a:pt x="33290" y="43834"/>
                </a:cubicBezTo>
                <a:cubicBezTo>
                  <a:pt x="33345" y="43834"/>
                  <a:pt x="33394" y="43791"/>
                  <a:pt x="33423" y="43706"/>
                </a:cubicBezTo>
                <a:lnTo>
                  <a:pt x="33271" y="43555"/>
                </a:lnTo>
                <a:cubicBezTo>
                  <a:pt x="33309" y="43555"/>
                  <a:pt x="33347" y="43593"/>
                  <a:pt x="33347" y="43631"/>
                </a:cubicBezTo>
                <a:cubicBezTo>
                  <a:pt x="33347" y="43593"/>
                  <a:pt x="33347" y="43593"/>
                  <a:pt x="33347" y="43555"/>
                </a:cubicBezTo>
                <a:cubicBezTo>
                  <a:pt x="33385" y="43480"/>
                  <a:pt x="33385" y="43442"/>
                  <a:pt x="33347" y="43404"/>
                </a:cubicBezTo>
                <a:lnTo>
                  <a:pt x="33234" y="43366"/>
                </a:lnTo>
                <a:cubicBezTo>
                  <a:pt x="33234" y="43328"/>
                  <a:pt x="33196" y="43253"/>
                  <a:pt x="33120" y="43215"/>
                </a:cubicBezTo>
                <a:cubicBezTo>
                  <a:pt x="33095" y="43202"/>
                  <a:pt x="33070" y="43198"/>
                  <a:pt x="33046" y="43198"/>
                </a:cubicBezTo>
                <a:close/>
                <a:moveTo>
                  <a:pt x="59547" y="43361"/>
                </a:moveTo>
                <a:cubicBezTo>
                  <a:pt x="59301" y="43361"/>
                  <a:pt x="59204" y="43527"/>
                  <a:pt x="59170" y="43631"/>
                </a:cubicBezTo>
                <a:lnTo>
                  <a:pt x="59132" y="43669"/>
                </a:lnTo>
                <a:lnTo>
                  <a:pt x="59207" y="43858"/>
                </a:lnTo>
                <a:lnTo>
                  <a:pt x="59245" y="43858"/>
                </a:lnTo>
                <a:cubicBezTo>
                  <a:pt x="59307" y="43919"/>
                  <a:pt x="59369" y="43981"/>
                  <a:pt x="59492" y="43981"/>
                </a:cubicBezTo>
                <a:cubicBezTo>
                  <a:pt x="59520" y="43981"/>
                  <a:pt x="59551" y="43978"/>
                  <a:pt x="59585" y="43971"/>
                </a:cubicBezTo>
                <a:lnTo>
                  <a:pt x="59699" y="43895"/>
                </a:lnTo>
                <a:lnTo>
                  <a:pt x="59699" y="43858"/>
                </a:lnTo>
                <a:cubicBezTo>
                  <a:pt x="59737" y="43782"/>
                  <a:pt x="59774" y="43706"/>
                  <a:pt x="59774" y="43593"/>
                </a:cubicBezTo>
                <a:cubicBezTo>
                  <a:pt x="59774" y="43555"/>
                  <a:pt x="59774" y="43480"/>
                  <a:pt x="59737" y="43442"/>
                </a:cubicBezTo>
                <a:lnTo>
                  <a:pt x="59623" y="43366"/>
                </a:lnTo>
                <a:cubicBezTo>
                  <a:pt x="59596" y="43363"/>
                  <a:pt x="59571" y="43361"/>
                  <a:pt x="59547" y="43361"/>
                </a:cubicBezTo>
                <a:close/>
                <a:moveTo>
                  <a:pt x="52856" y="43631"/>
                </a:moveTo>
                <a:lnTo>
                  <a:pt x="52742" y="43744"/>
                </a:lnTo>
                <a:cubicBezTo>
                  <a:pt x="52704" y="43744"/>
                  <a:pt x="52667" y="43782"/>
                  <a:pt x="52667" y="43858"/>
                </a:cubicBezTo>
                <a:lnTo>
                  <a:pt x="52667" y="43933"/>
                </a:lnTo>
                <a:lnTo>
                  <a:pt x="52742" y="44009"/>
                </a:lnTo>
                <a:cubicBezTo>
                  <a:pt x="52780" y="44028"/>
                  <a:pt x="52818" y="44037"/>
                  <a:pt x="52856" y="44037"/>
                </a:cubicBezTo>
                <a:cubicBezTo>
                  <a:pt x="52893" y="44037"/>
                  <a:pt x="52931" y="44028"/>
                  <a:pt x="52969" y="44009"/>
                </a:cubicBezTo>
                <a:cubicBezTo>
                  <a:pt x="53045" y="43971"/>
                  <a:pt x="53083" y="43895"/>
                  <a:pt x="53083" y="43820"/>
                </a:cubicBezTo>
                <a:cubicBezTo>
                  <a:pt x="53083" y="43744"/>
                  <a:pt x="53045" y="43706"/>
                  <a:pt x="53007" y="43669"/>
                </a:cubicBezTo>
                <a:cubicBezTo>
                  <a:pt x="52969" y="43631"/>
                  <a:pt x="52893" y="43631"/>
                  <a:pt x="52856" y="43631"/>
                </a:cubicBezTo>
                <a:close/>
                <a:moveTo>
                  <a:pt x="40039" y="43782"/>
                </a:moveTo>
                <a:cubicBezTo>
                  <a:pt x="39925" y="43782"/>
                  <a:pt x="39850" y="43782"/>
                  <a:pt x="39812" y="43820"/>
                </a:cubicBezTo>
                <a:cubicBezTo>
                  <a:pt x="39774" y="43858"/>
                  <a:pt x="39699" y="43933"/>
                  <a:pt x="39699" y="44009"/>
                </a:cubicBezTo>
                <a:lnTo>
                  <a:pt x="39699" y="44047"/>
                </a:lnTo>
                <a:lnTo>
                  <a:pt x="39850" y="44160"/>
                </a:lnTo>
                <a:cubicBezTo>
                  <a:pt x="39925" y="44160"/>
                  <a:pt x="40039" y="44160"/>
                  <a:pt x="40077" y="44122"/>
                </a:cubicBezTo>
                <a:cubicBezTo>
                  <a:pt x="40115" y="44084"/>
                  <a:pt x="40152" y="44009"/>
                  <a:pt x="40152" y="43933"/>
                </a:cubicBezTo>
                <a:lnTo>
                  <a:pt x="40152" y="43895"/>
                </a:lnTo>
                <a:lnTo>
                  <a:pt x="40039" y="43782"/>
                </a:lnTo>
                <a:close/>
                <a:moveTo>
                  <a:pt x="31797" y="43480"/>
                </a:moveTo>
                <a:cubicBezTo>
                  <a:pt x="31532" y="43517"/>
                  <a:pt x="31154" y="43631"/>
                  <a:pt x="31116" y="43971"/>
                </a:cubicBezTo>
                <a:lnTo>
                  <a:pt x="31230" y="44122"/>
                </a:lnTo>
                <a:lnTo>
                  <a:pt x="31305" y="44122"/>
                </a:lnTo>
                <a:cubicBezTo>
                  <a:pt x="31359" y="44149"/>
                  <a:pt x="31431" y="44176"/>
                  <a:pt x="31522" y="44176"/>
                </a:cubicBezTo>
                <a:cubicBezTo>
                  <a:pt x="31560" y="44176"/>
                  <a:pt x="31601" y="44171"/>
                  <a:pt x="31646" y="44160"/>
                </a:cubicBezTo>
                <a:lnTo>
                  <a:pt x="31683" y="44122"/>
                </a:lnTo>
                <a:cubicBezTo>
                  <a:pt x="31721" y="44084"/>
                  <a:pt x="31759" y="44047"/>
                  <a:pt x="31759" y="43971"/>
                </a:cubicBezTo>
                <a:cubicBezTo>
                  <a:pt x="31759" y="43933"/>
                  <a:pt x="31759" y="43895"/>
                  <a:pt x="31759" y="43895"/>
                </a:cubicBezTo>
                <a:cubicBezTo>
                  <a:pt x="31835" y="43820"/>
                  <a:pt x="31948" y="43744"/>
                  <a:pt x="31986" y="43593"/>
                </a:cubicBezTo>
                <a:lnTo>
                  <a:pt x="31797" y="43480"/>
                </a:lnTo>
                <a:close/>
                <a:moveTo>
                  <a:pt x="21059" y="43328"/>
                </a:moveTo>
                <a:lnTo>
                  <a:pt x="20946" y="43480"/>
                </a:lnTo>
                <a:cubicBezTo>
                  <a:pt x="20908" y="43480"/>
                  <a:pt x="20833" y="43517"/>
                  <a:pt x="20795" y="43593"/>
                </a:cubicBezTo>
                <a:lnTo>
                  <a:pt x="20870" y="43744"/>
                </a:lnTo>
                <a:cubicBezTo>
                  <a:pt x="20908" y="43744"/>
                  <a:pt x="20946" y="43782"/>
                  <a:pt x="20946" y="43782"/>
                </a:cubicBezTo>
                <a:cubicBezTo>
                  <a:pt x="20984" y="43820"/>
                  <a:pt x="21022" y="43820"/>
                  <a:pt x="21022" y="43820"/>
                </a:cubicBezTo>
                <a:lnTo>
                  <a:pt x="20984" y="43895"/>
                </a:lnTo>
                <a:cubicBezTo>
                  <a:pt x="20946" y="44084"/>
                  <a:pt x="21022" y="44198"/>
                  <a:pt x="21211" y="44236"/>
                </a:cubicBezTo>
                <a:lnTo>
                  <a:pt x="21324" y="44198"/>
                </a:lnTo>
                <a:cubicBezTo>
                  <a:pt x="21438" y="44122"/>
                  <a:pt x="21438" y="43933"/>
                  <a:pt x="21324" y="43858"/>
                </a:cubicBezTo>
                <a:lnTo>
                  <a:pt x="21362" y="43820"/>
                </a:lnTo>
                <a:cubicBezTo>
                  <a:pt x="21400" y="43782"/>
                  <a:pt x="21400" y="43706"/>
                  <a:pt x="21400" y="43631"/>
                </a:cubicBezTo>
                <a:cubicBezTo>
                  <a:pt x="21400" y="43442"/>
                  <a:pt x="21286" y="43328"/>
                  <a:pt x="21059" y="43328"/>
                </a:cubicBezTo>
                <a:close/>
                <a:moveTo>
                  <a:pt x="12402" y="44160"/>
                </a:moveTo>
                <a:cubicBezTo>
                  <a:pt x="12335" y="44160"/>
                  <a:pt x="12269" y="44198"/>
                  <a:pt x="12326" y="44273"/>
                </a:cubicBezTo>
                <a:lnTo>
                  <a:pt x="12477" y="44273"/>
                </a:lnTo>
                <a:cubicBezTo>
                  <a:pt x="12534" y="44198"/>
                  <a:pt x="12468" y="44160"/>
                  <a:pt x="12402" y="44160"/>
                </a:cubicBezTo>
                <a:close/>
                <a:moveTo>
                  <a:pt x="17691" y="44041"/>
                </a:moveTo>
                <a:cubicBezTo>
                  <a:pt x="17636" y="44041"/>
                  <a:pt x="17558" y="44054"/>
                  <a:pt x="17468" y="44122"/>
                </a:cubicBezTo>
                <a:lnTo>
                  <a:pt x="17506" y="44311"/>
                </a:lnTo>
                <a:cubicBezTo>
                  <a:pt x="17581" y="44349"/>
                  <a:pt x="17638" y="44359"/>
                  <a:pt x="17685" y="44359"/>
                </a:cubicBezTo>
                <a:cubicBezTo>
                  <a:pt x="17732" y="44359"/>
                  <a:pt x="17770" y="44349"/>
                  <a:pt x="17808" y="44349"/>
                </a:cubicBezTo>
                <a:cubicBezTo>
                  <a:pt x="17846" y="44311"/>
                  <a:pt x="17884" y="44236"/>
                  <a:pt x="17884" y="44198"/>
                </a:cubicBezTo>
                <a:cubicBezTo>
                  <a:pt x="17884" y="44122"/>
                  <a:pt x="17846" y="44084"/>
                  <a:pt x="17770" y="44047"/>
                </a:cubicBezTo>
                <a:cubicBezTo>
                  <a:pt x="17755" y="44047"/>
                  <a:pt x="17728" y="44041"/>
                  <a:pt x="17691" y="44041"/>
                </a:cubicBezTo>
                <a:close/>
                <a:moveTo>
                  <a:pt x="45672" y="43820"/>
                </a:moveTo>
                <a:cubicBezTo>
                  <a:pt x="45672" y="43820"/>
                  <a:pt x="45483" y="43858"/>
                  <a:pt x="45483" y="44047"/>
                </a:cubicBezTo>
                <a:cubicBezTo>
                  <a:pt x="45483" y="44047"/>
                  <a:pt x="45483" y="44084"/>
                  <a:pt x="45483" y="44122"/>
                </a:cubicBezTo>
                <a:cubicBezTo>
                  <a:pt x="45521" y="44160"/>
                  <a:pt x="45483" y="44198"/>
                  <a:pt x="45521" y="44236"/>
                </a:cubicBezTo>
                <a:lnTo>
                  <a:pt x="45597" y="44349"/>
                </a:lnTo>
                <a:cubicBezTo>
                  <a:pt x="45634" y="44368"/>
                  <a:pt x="45672" y="44377"/>
                  <a:pt x="45710" y="44377"/>
                </a:cubicBezTo>
                <a:cubicBezTo>
                  <a:pt x="45748" y="44377"/>
                  <a:pt x="45786" y="44368"/>
                  <a:pt x="45823" y="44349"/>
                </a:cubicBezTo>
                <a:cubicBezTo>
                  <a:pt x="45937" y="44273"/>
                  <a:pt x="45975" y="44160"/>
                  <a:pt x="45975" y="44084"/>
                </a:cubicBezTo>
                <a:cubicBezTo>
                  <a:pt x="45975" y="43971"/>
                  <a:pt x="45937" y="43933"/>
                  <a:pt x="45861" y="43858"/>
                </a:cubicBezTo>
                <a:cubicBezTo>
                  <a:pt x="45823" y="43820"/>
                  <a:pt x="45748" y="43820"/>
                  <a:pt x="45672" y="43820"/>
                </a:cubicBezTo>
                <a:close/>
                <a:moveTo>
                  <a:pt x="51154" y="44047"/>
                </a:moveTo>
                <a:lnTo>
                  <a:pt x="50965" y="44160"/>
                </a:lnTo>
                <a:cubicBezTo>
                  <a:pt x="50965" y="44160"/>
                  <a:pt x="50927" y="44198"/>
                  <a:pt x="50927" y="44273"/>
                </a:cubicBezTo>
                <a:lnTo>
                  <a:pt x="50927" y="44311"/>
                </a:lnTo>
                <a:lnTo>
                  <a:pt x="51079" y="44425"/>
                </a:lnTo>
                <a:lnTo>
                  <a:pt x="51230" y="44425"/>
                </a:lnTo>
                <a:lnTo>
                  <a:pt x="51381" y="44311"/>
                </a:lnTo>
                <a:lnTo>
                  <a:pt x="51381" y="44198"/>
                </a:lnTo>
                <a:lnTo>
                  <a:pt x="51268" y="44084"/>
                </a:lnTo>
                <a:cubicBezTo>
                  <a:pt x="51230" y="44084"/>
                  <a:pt x="51192" y="44047"/>
                  <a:pt x="51154" y="44047"/>
                </a:cubicBezTo>
                <a:close/>
                <a:moveTo>
                  <a:pt x="70247" y="44047"/>
                </a:moveTo>
                <a:cubicBezTo>
                  <a:pt x="70134" y="44047"/>
                  <a:pt x="70058" y="44047"/>
                  <a:pt x="70020" y="44084"/>
                </a:cubicBezTo>
                <a:cubicBezTo>
                  <a:pt x="69983" y="44122"/>
                  <a:pt x="69945" y="44198"/>
                  <a:pt x="69983" y="44311"/>
                </a:cubicBezTo>
                <a:lnTo>
                  <a:pt x="70096" y="44425"/>
                </a:lnTo>
                <a:lnTo>
                  <a:pt x="70209" y="44425"/>
                </a:lnTo>
                <a:lnTo>
                  <a:pt x="70361" y="44311"/>
                </a:lnTo>
                <a:lnTo>
                  <a:pt x="70361" y="44160"/>
                </a:lnTo>
                <a:lnTo>
                  <a:pt x="70247" y="44047"/>
                </a:lnTo>
                <a:close/>
                <a:moveTo>
                  <a:pt x="30738" y="44009"/>
                </a:moveTo>
                <a:cubicBezTo>
                  <a:pt x="30663" y="44047"/>
                  <a:pt x="30511" y="44160"/>
                  <a:pt x="30511" y="44273"/>
                </a:cubicBezTo>
                <a:cubicBezTo>
                  <a:pt x="30511" y="44311"/>
                  <a:pt x="30511" y="44425"/>
                  <a:pt x="30700" y="44463"/>
                </a:cubicBezTo>
                <a:lnTo>
                  <a:pt x="30889" y="44349"/>
                </a:lnTo>
                <a:cubicBezTo>
                  <a:pt x="30889" y="44349"/>
                  <a:pt x="30889" y="44311"/>
                  <a:pt x="30927" y="44311"/>
                </a:cubicBezTo>
                <a:cubicBezTo>
                  <a:pt x="30965" y="44273"/>
                  <a:pt x="31003" y="44236"/>
                  <a:pt x="31003" y="44160"/>
                </a:cubicBezTo>
                <a:cubicBezTo>
                  <a:pt x="31003" y="44084"/>
                  <a:pt x="30965" y="44047"/>
                  <a:pt x="30852" y="44009"/>
                </a:cubicBezTo>
                <a:close/>
                <a:moveTo>
                  <a:pt x="62383" y="44084"/>
                </a:moveTo>
                <a:cubicBezTo>
                  <a:pt x="62308" y="44084"/>
                  <a:pt x="62232" y="44084"/>
                  <a:pt x="62156" y="44122"/>
                </a:cubicBezTo>
                <a:cubicBezTo>
                  <a:pt x="61967" y="44198"/>
                  <a:pt x="61930" y="44425"/>
                  <a:pt x="62194" y="44463"/>
                </a:cubicBezTo>
                <a:lnTo>
                  <a:pt x="62345" y="44349"/>
                </a:lnTo>
                <a:cubicBezTo>
                  <a:pt x="62345" y="44387"/>
                  <a:pt x="62345" y="44387"/>
                  <a:pt x="62345" y="44387"/>
                </a:cubicBezTo>
                <a:cubicBezTo>
                  <a:pt x="62383" y="44387"/>
                  <a:pt x="62459" y="44349"/>
                  <a:pt x="62459" y="44236"/>
                </a:cubicBezTo>
                <a:cubicBezTo>
                  <a:pt x="62459" y="44198"/>
                  <a:pt x="62459" y="44198"/>
                  <a:pt x="62459" y="44160"/>
                </a:cubicBezTo>
                <a:lnTo>
                  <a:pt x="62383" y="44084"/>
                </a:lnTo>
                <a:close/>
                <a:moveTo>
                  <a:pt x="48191" y="44107"/>
                </a:moveTo>
                <a:cubicBezTo>
                  <a:pt x="48158" y="44107"/>
                  <a:pt x="48125" y="44111"/>
                  <a:pt x="48092" y="44122"/>
                </a:cubicBezTo>
                <a:cubicBezTo>
                  <a:pt x="47979" y="44160"/>
                  <a:pt x="47903" y="44236"/>
                  <a:pt x="47903" y="44349"/>
                </a:cubicBezTo>
                <a:lnTo>
                  <a:pt x="48016" y="44463"/>
                </a:lnTo>
                <a:cubicBezTo>
                  <a:pt x="48053" y="44467"/>
                  <a:pt x="48086" y="44468"/>
                  <a:pt x="48117" y="44468"/>
                </a:cubicBezTo>
                <a:cubicBezTo>
                  <a:pt x="48365" y="44468"/>
                  <a:pt x="48398" y="44341"/>
                  <a:pt x="48432" y="44273"/>
                </a:cubicBezTo>
                <a:lnTo>
                  <a:pt x="48394" y="44160"/>
                </a:lnTo>
                <a:cubicBezTo>
                  <a:pt x="48341" y="44133"/>
                  <a:pt x="48269" y="44107"/>
                  <a:pt x="48191" y="44107"/>
                </a:cubicBezTo>
                <a:close/>
                <a:moveTo>
                  <a:pt x="227" y="44273"/>
                </a:moveTo>
                <a:lnTo>
                  <a:pt x="1" y="44349"/>
                </a:lnTo>
                <a:lnTo>
                  <a:pt x="1" y="44500"/>
                </a:lnTo>
                <a:lnTo>
                  <a:pt x="152" y="44614"/>
                </a:lnTo>
                <a:lnTo>
                  <a:pt x="454" y="44614"/>
                </a:lnTo>
                <a:lnTo>
                  <a:pt x="643" y="44538"/>
                </a:lnTo>
                <a:lnTo>
                  <a:pt x="643" y="44500"/>
                </a:lnTo>
                <a:cubicBezTo>
                  <a:pt x="643" y="44311"/>
                  <a:pt x="417" y="44273"/>
                  <a:pt x="303" y="44273"/>
                </a:cubicBezTo>
                <a:close/>
                <a:moveTo>
                  <a:pt x="23224" y="43722"/>
                </a:moveTo>
                <a:cubicBezTo>
                  <a:pt x="23174" y="43722"/>
                  <a:pt x="23111" y="43748"/>
                  <a:pt x="23063" y="43820"/>
                </a:cubicBezTo>
                <a:cubicBezTo>
                  <a:pt x="23063" y="43782"/>
                  <a:pt x="23025" y="43782"/>
                  <a:pt x="23025" y="43782"/>
                </a:cubicBezTo>
                <a:lnTo>
                  <a:pt x="22950" y="43744"/>
                </a:lnTo>
                <a:cubicBezTo>
                  <a:pt x="22917" y="43733"/>
                  <a:pt x="22883" y="43729"/>
                  <a:pt x="22851" y="43729"/>
                </a:cubicBezTo>
                <a:cubicBezTo>
                  <a:pt x="22773" y="43729"/>
                  <a:pt x="22701" y="43755"/>
                  <a:pt x="22647" y="43782"/>
                </a:cubicBezTo>
                <a:cubicBezTo>
                  <a:pt x="22572" y="43858"/>
                  <a:pt x="22496" y="43933"/>
                  <a:pt x="22496" y="44047"/>
                </a:cubicBezTo>
                <a:lnTo>
                  <a:pt x="22307" y="44047"/>
                </a:lnTo>
                <a:cubicBezTo>
                  <a:pt x="22080" y="44047"/>
                  <a:pt x="21816" y="44047"/>
                  <a:pt x="21589" y="44160"/>
                </a:cubicBezTo>
                <a:lnTo>
                  <a:pt x="21513" y="44236"/>
                </a:lnTo>
                <a:cubicBezTo>
                  <a:pt x="21475" y="44387"/>
                  <a:pt x="21513" y="44500"/>
                  <a:pt x="21589" y="44576"/>
                </a:cubicBezTo>
                <a:lnTo>
                  <a:pt x="21702" y="44614"/>
                </a:lnTo>
                <a:cubicBezTo>
                  <a:pt x="21740" y="44626"/>
                  <a:pt x="21782" y="44631"/>
                  <a:pt x="21824" y="44631"/>
                </a:cubicBezTo>
                <a:cubicBezTo>
                  <a:pt x="21908" y="44631"/>
                  <a:pt x="21992" y="44614"/>
                  <a:pt x="22042" y="44614"/>
                </a:cubicBezTo>
                <a:cubicBezTo>
                  <a:pt x="22099" y="44595"/>
                  <a:pt x="22137" y="44585"/>
                  <a:pt x="22165" y="44585"/>
                </a:cubicBezTo>
                <a:cubicBezTo>
                  <a:pt x="22194" y="44585"/>
                  <a:pt x="22213" y="44595"/>
                  <a:pt x="22232" y="44614"/>
                </a:cubicBezTo>
                <a:lnTo>
                  <a:pt x="22458" y="44500"/>
                </a:lnTo>
                <a:cubicBezTo>
                  <a:pt x="22458" y="44463"/>
                  <a:pt x="22458" y="44463"/>
                  <a:pt x="22496" y="44425"/>
                </a:cubicBezTo>
                <a:cubicBezTo>
                  <a:pt x="22534" y="44425"/>
                  <a:pt x="22534" y="44387"/>
                  <a:pt x="22572" y="44349"/>
                </a:cubicBezTo>
                <a:lnTo>
                  <a:pt x="22761" y="44349"/>
                </a:lnTo>
                <a:cubicBezTo>
                  <a:pt x="22874" y="44311"/>
                  <a:pt x="23063" y="44160"/>
                  <a:pt x="23101" y="44009"/>
                </a:cubicBezTo>
                <a:cubicBezTo>
                  <a:pt x="23101" y="44009"/>
                  <a:pt x="23101" y="44009"/>
                  <a:pt x="23101" y="44047"/>
                </a:cubicBezTo>
                <a:cubicBezTo>
                  <a:pt x="23132" y="44108"/>
                  <a:pt x="23187" y="44218"/>
                  <a:pt x="23367" y="44218"/>
                </a:cubicBezTo>
                <a:cubicBezTo>
                  <a:pt x="23410" y="44218"/>
                  <a:pt x="23459" y="44212"/>
                  <a:pt x="23517" y="44198"/>
                </a:cubicBezTo>
                <a:lnTo>
                  <a:pt x="23593" y="44084"/>
                </a:lnTo>
                <a:cubicBezTo>
                  <a:pt x="23593" y="43971"/>
                  <a:pt x="23479" y="43782"/>
                  <a:pt x="23290" y="43744"/>
                </a:cubicBezTo>
                <a:cubicBezTo>
                  <a:pt x="23276" y="43730"/>
                  <a:pt x="23252" y="43722"/>
                  <a:pt x="23224" y="43722"/>
                </a:cubicBezTo>
                <a:close/>
                <a:moveTo>
                  <a:pt x="52780" y="44198"/>
                </a:moveTo>
                <a:lnTo>
                  <a:pt x="52629" y="44273"/>
                </a:lnTo>
                <a:cubicBezTo>
                  <a:pt x="52629" y="44273"/>
                  <a:pt x="52591" y="44311"/>
                  <a:pt x="52591" y="44311"/>
                </a:cubicBezTo>
                <a:cubicBezTo>
                  <a:pt x="52553" y="44349"/>
                  <a:pt x="52515" y="44425"/>
                  <a:pt x="52553" y="44538"/>
                </a:cubicBezTo>
                <a:lnTo>
                  <a:pt x="52742" y="44614"/>
                </a:lnTo>
                <a:lnTo>
                  <a:pt x="52818" y="44614"/>
                </a:lnTo>
                <a:cubicBezTo>
                  <a:pt x="52849" y="44629"/>
                  <a:pt x="52887" y="44639"/>
                  <a:pt x="52923" y="44639"/>
                </a:cubicBezTo>
                <a:cubicBezTo>
                  <a:pt x="52974" y="44639"/>
                  <a:pt x="53023" y="44620"/>
                  <a:pt x="53045" y="44576"/>
                </a:cubicBezTo>
                <a:cubicBezTo>
                  <a:pt x="53120" y="44576"/>
                  <a:pt x="53120" y="44500"/>
                  <a:pt x="53120" y="44463"/>
                </a:cubicBezTo>
                <a:lnTo>
                  <a:pt x="53083" y="44349"/>
                </a:lnTo>
                <a:cubicBezTo>
                  <a:pt x="53045" y="44349"/>
                  <a:pt x="53045" y="44349"/>
                  <a:pt x="53007" y="44311"/>
                </a:cubicBezTo>
                <a:cubicBezTo>
                  <a:pt x="52969" y="44273"/>
                  <a:pt x="52893" y="44198"/>
                  <a:pt x="52780" y="44198"/>
                </a:cubicBezTo>
                <a:close/>
                <a:moveTo>
                  <a:pt x="47374" y="44311"/>
                </a:moveTo>
                <a:lnTo>
                  <a:pt x="47260" y="44425"/>
                </a:lnTo>
                <a:lnTo>
                  <a:pt x="47260" y="44576"/>
                </a:lnTo>
                <a:lnTo>
                  <a:pt x="47374" y="44689"/>
                </a:lnTo>
                <a:lnTo>
                  <a:pt x="47563" y="44689"/>
                </a:lnTo>
                <a:lnTo>
                  <a:pt x="47714" y="44576"/>
                </a:lnTo>
                <a:lnTo>
                  <a:pt x="47714" y="44425"/>
                </a:lnTo>
                <a:lnTo>
                  <a:pt x="47563" y="44311"/>
                </a:lnTo>
                <a:close/>
                <a:moveTo>
                  <a:pt x="57204" y="44311"/>
                </a:moveTo>
                <a:cubicBezTo>
                  <a:pt x="57090" y="44311"/>
                  <a:pt x="56901" y="44349"/>
                  <a:pt x="56901" y="44538"/>
                </a:cubicBezTo>
                <a:lnTo>
                  <a:pt x="56901" y="44576"/>
                </a:lnTo>
                <a:lnTo>
                  <a:pt x="57015" y="44689"/>
                </a:lnTo>
                <a:cubicBezTo>
                  <a:pt x="57241" y="44689"/>
                  <a:pt x="57317" y="44576"/>
                  <a:pt x="57355" y="44500"/>
                </a:cubicBezTo>
                <a:lnTo>
                  <a:pt x="57393" y="44463"/>
                </a:lnTo>
                <a:lnTo>
                  <a:pt x="57241" y="44311"/>
                </a:lnTo>
                <a:close/>
                <a:moveTo>
                  <a:pt x="76864" y="44387"/>
                </a:moveTo>
                <a:lnTo>
                  <a:pt x="76712" y="44500"/>
                </a:lnTo>
                <a:cubicBezTo>
                  <a:pt x="76712" y="44500"/>
                  <a:pt x="76674" y="44538"/>
                  <a:pt x="76674" y="44576"/>
                </a:cubicBezTo>
                <a:lnTo>
                  <a:pt x="76788" y="44727"/>
                </a:lnTo>
                <a:cubicBezTo>
                  <a:pt x="76788" y="44765"/>
                  <a:pt x="76826" y="44765"/>
                  <a:pt x="76864" y="44765"/>
                </a:cubicBezTo>
                <a:lnTo>
                  <a:pt x="77053" y="44689"/>
                </a:lnTo>
                <a:cubicBezTo>
                  <a:pt x="77053" y="44652"/>
                  <a:pt x="77090" y="44652"/>
                  <a:pt x="77090" y="44576"/>
                </a:cubicBezTo>
                <a:lnTo>
                  <a:pt x="76977" y="44463"/>
                </a:lnTo>
                <a:cubicBezTo>
                  <a:pt x="76977" y="44425"/>
                  <a:pt x="76939" y="44425"/>
                  <a:pt x="76864" y="44387"/>
                </a:cubicBezTo>
                <a:close/>
                <a:moveTo>
                  <a:pt x="16946" y="44415"/>
                </a:moveTo>
                <a:cubicBezTo>
                  <a:pt x="16918" y="44415"/>
                  <a:pt x="16891" y="44418"/>
                  <a:pt x="16863" y="44425"/>
                </a:cubicBezTo>
                <a:cubicBezTo>
                  <a:pt x="16825" y="44463"/>
                  <a:pt x="16712" y="44500"/>
                  <a:pt x="16712" y="44652"/>
                </a:cubicBezTo>
                <a:lnTo>
                  <a:pt x="16863" y="44765"/>
                </a:lnTo>
                <a:cubicBezTo>
                  <a:pt x="16901" y="44765"/>
                  <a:pt x="16938" y="44803"/>
                  <a:pt x="16938" y="44803"/>
                </a:cubicBezTo>
                <a:cubicBezTo>
                  <a:pt x="17014" y="44803"/>
                  <a:pt x="17127" y="44803"/>
                  <a:pt x="17203" y="44765"/>
                </a:cubicBezTo>
                <a:cubicBezTo>
                  <a:pt x="17241" y="44727"/>
                  <a:pt x="17279" y="44689"/>
                  <a:pt x="17279" y="44614"/>
                </a:cubicBezTo>
                <a:lnTo>
                  <a:pt x="17241" y="44538"/>
                </a:lnTo>
                <a:cubicBezTo>
                  <a:pt x="17179" y="44476"/>
                  <a:pt x="17067" y="44415"/>
                  <a:pt x="16946" y="44415"/>
                </a:cubicBezTo>
                <a:close/>
                <a:moveTo>
                  <a:pt x="14368" y="44500"/>
                </a:moveTo>
                <a:cubicBezTo>
                  <a:pt x="14254" y="44500"/>
                  <a:pt x="14141" y="44538"/>
                  <a:pt x="14103" y="44689"/>
                </a:cubicBezTo>
                <a:lnTo>
                  <a:pt x="14216" y="44841"/>
                </a:lnTo>
                <a:lnTo>
                  <a:pt x="14254" y="44841"/>
                </a:lnTo>
                <a:cubicBezTo>
                  <a:pt x="14285" y="44902"/>
                  <a:pt x="14341" y="44964"/>
                  <a:pt x="14484" y="44964"/>
                </a:cubicBezTo>
                <a:cubicBezTo>
                  <a:pt x="14516" y="44964"/>
                  <a:pt x="14553" y="44961"/>
                  <a:pt x="14594" y="44954"/>
                </a:cubicBezTo>
                <a:lnTo>
                  <a:pt x="14670" y="44841"/>
                </a:lnTo>
                <a:lnTo>
                  <a:pt x="14670" y="44803"/>
                </a:lnTo>
                <a:cubicBezTo>
                  <a:pt x="14670" y="44652"/>
                  <a:pt x="14519" y="44538"/>
                  <a:pt x="14368" y="44500"/>
                </a:cubicBezTo>
                <a:close/>
                <a:moveTo>
                  <a:pt x="13422" y="44614"/>
                </a:moveTo>
                <a:lnTo>
                  <a:pt x="13271" y="44689"/>
                </a:lnTo>
                <a:cubicBezTo>
                  <a:pt x="13233" y="44841"/>
                  <a:pt x="13309" y="44878"/>
                  <a:pt x="13347" y="44916"/>
                </a:cubicBezTo>
                <a:cubicBezTo>
                  <a:pt x="13422" y="44992"/>
                  <a:pt x="13498" y="44992"/>
                  <a:pt x="13649" y="44992"/>
                </a:cubicBezTo>
                <a:lnTo>
                  <a:pt x="13763" y="44878"/>
                </a:lnTo>
                <a:lnTo>
                  <a:pt x="13763" y="44841"/>
                </a:lnTo>
                <a:cubicBezTo>
                  <a:pt x="13763" y="44652"/>
                  <a:pt x="13574" y="44614"/>
                  <a:pt x="13460" y="44614"/>
                </a:cubicBezTo>
                <a:close/>
                <a:moveTo>
                  <a:pt x="69113" y="44652"/>
                </a:moveTo>
                <a:cubicBezTo>
                  <a:pt x="69037" y="44652"/>
                  <a:pt x="68962" y="44652"/>
                  <a:pt x="68924" y="44727"/>
                </a:cubicBezTo>
                <a:cubicBezTo>
                  <a:pt x="68848" y="44765"/>
                  <a:pt x="68848" y="44841"/>
                  <a:pt x="68848" y="44916"/>
                </a:cubicBezTo>
                <a:lnTo>
                  <a:pt x="68962" y="44916"/>
                </a:lnTo>
                <a:cubicBezTo>
                  <a:pt x="68962" y="44954"/>
                  <a:pt x="69000" y="44992"/>
                  <a:pt x="69000" y="45030"/>
                </a:cubicBezTo>
                <a:cubicBezTo>
                  <a:pt x="69121" y="45030"/>
                  <a:pt x="69145" y="44981"/>
                  <a:pt x="69208" y="44981"/>
                </a:cubicBezTo>
                <a:cubicBezTo>
                  <a:pt x="69223" y="44981"/>
                  <a:pt x="69242" y="44984"/>
                  <a:pt x="69264" y="44992"/>
                </a:cubicBezTo>
                <a:cubicBezTo>
                  <a:pt x="69264" y="44954"/>
                  <a:pt x="69264" y="44954"/>
                  <a:pt x="69264" y="44954"/>
                </a:cubicBezTo>
                <a:lnTo>
                  <a:pt x="69415" y="44954"/>
                </a:lnTo>
                <a:cubicBezTo>
                  <a:pt x="69415" y="44727"/>
                  <a:pt x="69264" y="44652"/>
                  <a:pt x="69113" y="44652"/>
                </a:cubicBezTo>
                <a:close/>
                <a:moveTo>
                  <a:pt x="40530" y="44236"/>
                </a:moveTo>
                <a:cubicBezTo>
                  <a:pt x="40379" y="44273"/>
                  <a:pt x="40115" y="44273"/>
                  <a:pt x="40115" y="44463"/>
                </a:cubicBezTo>
                <a:cubicBezTo>
                  <a:pt x="40115" y="44463"/>
                  <a:pt x="40115" y="44500"/>
                  <a:pt x="40115" y="44538"/>
                </a:cubicBezTo>
                <a:cubicBezTo>
                  <a:pt x="40039" y="44652"/>
                  <a:pt x="40001" y="44765"/>
                  <a:pt x="40001" y="44992"/>
                </a:cubicBezTo>
                <a:lnTo>
                  <a:pt x="40152" y="45105"/>
                </a:lnTo>
                <a:lnTo>
                  <a:pt x="40379" y="45105"/>
                </a:lnTo>
                <a:cubicBezTo>
                  <a:pt x="40490" y="45119"/>
                  <a:pt x="40565" y="45128"/>
                  <a:pt x="40633" y="45128"/>
                </a:cubicBezTo>
                <a:cubicBezTo>
                  <a:pt x="40750" y="45128"/>
                  <a:pt x="40844" y="45102"/>
                  <a:pt x="41060" y="45030"/>
                </a:cubicBezTo>
                <a:lnTo>
                  <a:pt x="41135" y="44954"/>
                </a:lnTo>
                <a:cubicBezTo>
                  <a:pt x="41135" y="44916"/>
                  <a:pt x="41135" y="44841"/>
                  <a:pt x="41135" y="44803"/>
                </a:cubicBezTo>
                <a:cubicBezTo>
                  <a:pt x="41135" y="44614"/>
                  <a:pt x="41022" y="44538"/>
                  <a:pt x="40946" y="44463"/>
                </a:cubicBezTo>
                <a:cubicBezTo>
                  <a:pt x="40871" y="44425"/>
                  <a:pt x="40833" y="44387"/>
                  <a:pt x="40833" y="44311"/>
                </a:cubicBezTo>
                <a:lnTo>
                  <a:pt x="40682" y="44236"/>
                </a:lnTo>
                <a:close/>
                <a:moveTo>
                  <a:pt x="52289" y="44803"/>
                </a:moveTo>
                <a:lnTo>
                  <a:pt x="52137" y="44916"/>
                </a:lnTo>
                <a:cubicBezTo>
                  <a:pt x="52062" y="44954"/>
                  <a:pt x="51948" y="45030"/>
                  <a:pt x="52024" y="45181"/>
                </a:cubicBezTo>
                <a:lnTo>
                  <a:pt x="52100" y="45256"/>
                </a:lnTo>
                <a:cubicBezTo>
                  <a:pt x="52175" y="45256"/>
                  <a:pt x="52251" y="45256"/>
                  <a:pt x="52326" y="45219"/>
                </a:cubicBezTo>
                <a:cubicBezTo>
                  <a:pt x="52402" y="45181"/>
                  <a:pt x="52478" y="45105"/>
                  <a:pt x="52478" y="44992"/>
                </a:cubicBezTo>
                <a:cubicBezTo>
                  <a:pt x="52478" y="44916"/>
                  <a:pt x="52402" y="44841"/>
                  <a:pt x="52289" y="44803"/>
                </a:cubicBezTo>
                <a:close/>
                <a:moveTo>
                  <a:pt x="87374" y="44597"/>
                </a:moveTo>
                <a:cubicBezTo>
                  <a:pt x="87349" y="44597"/>
                  <a:pt x="87324" y="44601"/>
                  <a:pt x="87298" y="44614"/>
                </a:cubicBezTo>
                <a:cubicBezTo>
                  <a:pt x="87261" y="44614"/>
                  <a:pt x="87223" y="44652"/>
                  <a:pt x="87223" y="44652"/>
                </a:cubicBezTo>
                <a:lnTo>
                  <a:pt x="87109" y="44689"/>
                </a:lnTo>
                <a:cubicBezTo>
                  <a:pt x="87034" y="44765"/>
                  <a:pt x="86996" y="44841"/>
                  <a:pt x="86996" y="44954"/>
                </a:cubicBezTo>
                <a:cubicBezTo>
                  <a:pt x="86996" y="45067"/>
                  <a:pt x="87034" y="45143"/>
                  <a:pt x="87109" y="45219"/>
                </a:cubicBezTo>
                <a:lnTo>
                  <a:pt x="87223" y="45256"/>
                </a:lnTo>
                <a:lnTo>
                  <a:pt x="87639" y="45256"/>
                </a:lnTo>
                <a:lnTo>
                  <a:pt x="87752" y="45219"/>
                </a:lnTo>
                <a:cubicBezTo>
                  <a:pt x="87866" y="45067"/>
                  <a:pt x="87866" y="44992"/>
                  <a:pt x="87866" y="44878"/>
                </a:cubicBezTo>
                <a:cubicBezTo>
                  <a:pt x="87866" y="44841"/>
                  <a:pt x="87866" y="44803"/>
                  <a:pt x="87903" y="44765"/>
                </a:cubicBezTo>
                <a:lnTo>
                  <a:pt x="87677" y="44652"/>
                </a:lnTo>
                <a:cubicBezTo>
                  <a:pt x="87639" y="44652"/>
                  <a:pt x="87639" y="44652"/>
                  <a:pt x="87525" y="44614"/>
                </a:cubicBezTo>
                <a:cubicBezTo>
                  <a:pt x="87475" y="44614"/>
                  <a:pt x="87424" y="44597"/>
                  <a:pt x="87374" y="44597"/>
                </a:cubicBezTo>
                <a:close/>
                <a:moveTo>
                  <a:pt x="22305" y="44863"/>
                </a:moveTo>
                <a:cubicBezTo>
                  <a:pt x="22279" y="44863"/>
                  <a:pt x="22254" y="44867"/>
                  <a:pt x="22232" y="44878"/>
                </a:cubicBezTo>
                <a:lnTo>
                  <a:pt x="22156" y="44916"/>
                </a:lnTo>
                <a:cubicBezTo>
                  <a:pt x="22118" y="44954"/>
                  <a:pt x="22080" y="44992"/>
                  <a:pt x="22080" y="45030"/>
                </a:cubicBezTo>
                <a:cubicBezTo>
                  <a:pt x="22080" y="45105"/>
                  <a:pt x="22080" y="45105"/>
                  <a:pt x="22118" y="45143"/>
                </a:cubicBezTo>
                <a:cubicBezTo>
                  <a:pt x="22118" y="45143"/>
                  <a:pt x="22118" y="45143"/>
                  <a:pt x="22118" y="45181"/>
                </a:cubicBezTo>
                <a:lnTo>
                  <a:pt x="22232" y="45294"/>
                </a:lnTo>
                <a:cubicBezTo>
                  <a:pt x="22254" y="45305"/>
                  <a:pt x="22279" y="45310"/>
                  <a:pt x="22305" y="45310"/>
                </a:cubicBezTo>
                <a:cubicBezTo>
                  <a:pt x="22367" y="45310"/>
                  <a:pt x="22432" y="45283"/>
                  <a:pt x="22458" y="45256"/>
                </a:cubicBezTo>
                <a:cubicBezTo>
                  <a:pt x="22534" y="45219"/>
                  <a:pt x="22572" y="45143"/>
                  <a:pt x="22572" y="45067"/>
                </a:cubicBezTo>
                <a:cubicBezTo>
                  <a:pt x="22572" y="45030"/>
                  <a:pt x="22534" y="44954"/>
                  <a:pt x="22458" y="44916"/>
                </a:cubicBezTo>
                <a:cubicBezTo>
                  <a:pt x="22432" y="44889"/>
                  <a:pt x="22367" y="44863"/>
                  <a:pt x="22305" y="44863"/>
                </a:cubicBezTo>
                <a:close/>
                <a:moveTo>
                  <a:pt x="72780" y="44689"/>
                </a:moveTo>
                <a:lnTo>
                  <a:pt x="72553" y="44727"/>
                </a:lnTo>
                <a:cubicBezTo>
                  <a:pt x="72516" y="44878"/>
                  <a:pt x="72516" y="44954"/>
                  <a:pt x="72553" y="45105"/>
                </a:cubicBezTo>
                <a:lnTo>
                  <a:pt x="72591" y="45143"/>
                </a:lnTo>
                <a:cubicBezTo>
                  <a:pt x="72553" y="45181"/>
                  <a:pt x="72553" y="45219"/>
                  <a:pt x="72553" y="45294"/>
                </a:cubicBezTo>
                <a:lnTo>
                  <a:pt x="72591" y="45370"/>
                </a:lnTo>
                <a:cubicBezTo>
                  <a:pt x="72667" y="45446"/>
                  <a:pt x="72742" y="45446"/>
                  <a:pt x="72818" y="45446"/>
                </a:cubicBezTo>
                <a:cubicBezTo>
                  <a:pt x="72932" y="45408"/>
                  <a:pt x="73007" y="45294"/>
                  <a:pt x="73045" y="45256"/>
                </a:cubicBezTo>
                <a:lnTo>
                  <a:pt x="73045" y="45105"/>
                </a:lnTo>
                <a:cubicBezTo>
                  <a:pt x="73045" y="45105"/>
                  <a:pt x="73007" y="45105"/>
                  <a:pt x="73007" y="45067"/>
                </a:cubicBezTo>
                <a:cubicBezTo>
                  <a:pt x="73045" y="45030"/>
                  <a:pt x="73083" y="44916"/>
                  <a:pt x="73083" y="44841"/>
                </a:cubicBezTo>
                <a:lnTo>
                  <a:pt x="72932" y="44689"/>
                </a:lnTo>
                <a:cubicBezTo>
                  <a:pt x="72894" y="44702"/>
                  <a:pt x="72864" y="44706"/>
                  <a:pt x="72842" y="44706"/>
                </a:cubicBezTo>
                <a:cubicBezTo>
                  <a:pt x="72797" y="44706"/>
                  <a:pt x="72780" y="44689"/>
                  <a:pt x="72780" y="44689"/>
                </a:cubicBezTo>
                <a:close/>
                <a:moveTo>
                  <a:pt x="16712" y="45181"/>
                </a:moveTo>
                <a:lnTo>
                  <a:pt x="16560" y="45294"/>
                </a:lnTo>
                <a:lnTo>
                  <a:pt x="16560" y="45446"/>
                </a:lnTo>
                <a:lnTo>
                  <a:pt x="16712" y="45559"/>
                </a:lnTo>
                <a:cubicBezTo>
                  <a:pt x="16749" y="45559"/>
                  <a:pt x="16787" y="45559"/>
                  <a:pt x="16825" y="45597"/>
                </a:cubicBezTo>
                <a:lnTo>
                  <a:pt x="17014" y="45483"/>
                </a:lnTo>
                <a:lnTo>
                  <a:pt x="17014" y="45294"/>
                </a:lnTo>
                <a:lnTo>
                  <a:pt x="16901" y="45181"/>
                </a:lnTo>
                <a:close/>
                <a:moveTo>
                  <a:pt x="24519" y="45274"/>
                </a:moveTo>
                <a:cubicBezTo>
                  <a:pt x="24359" y="45274"/>
                  <a:pt x="24304" y="45384"/>
                  <a:pt x="24273" y="45446"/>
                </a:cubicBezTo>
                <a:cubicBezTo>
                  <a:pt x="24273" y="45446"/>
                  <a:pt x="24273" y="45483"/>
                  <a:pt x="24235" y="45483"/>
                </a:cubicBezTo>
                <a:lnTo>
                  <a:pt x="24349" y="45672"/>
                </a:lnTo>
                <a:lnTo>
                  <a:pt x="24613" y="45672"/>
                </a:lnTo>
                <a:lnTo>
                  <a:pt x="24727" y="45559"/>
                </a:lnTo>
                <a:lnTo>
                  <a:pt x="24727" y="45408"/>
                </a:lnTo>
                <a:lnTo>
                  <a:pt x="24651" y="45294"/>
                </a:lnTo>
                <a:cubicBezTo>
                  <a:pt x="24601" y="45280"/>
                  <a:pt x="24557" y="45274"/>
                  <a:pt x="24519" y="45274"/>
                </a:cubicBezTo>
                <a:close/>
                <a:moveTo>
                  <a:pt x="31660" y="45279"/>
                </a:moveTo>
                <a:cubicBezTo>
                  <a:pt x="31633" y="45279"/>
                  <a:pt x="31603" y="45283"/>
                  <a:pt x="31570" y="45294"/>
                </a:cubicBezTo>
                <a:lnTo>
                  <a:pt x="31457" y="45408"/>
                </a:lnTo>
                <a:lnTo>
                  <a:pt x="31457" y="45483"/>
                </a:lnTo>
                <a:lnTo>
                  <a:pt x="31608" y="45635"/>
                </a:lnTo>
                <a:cubicBezTo>
                  <a:pt x="31608" y="45635"/>
                  <a:pt x="31683" y="45672"/>
                  <a:pt x="31797" y="45672"/>
                </a:cubicBezTo>
                <a:lnTo>
                  <a:pt x="31910" y="45559"/>
                </a:lnTo>
                <a:lnTo>
                  <a:pt x="31910" y="45446"/>
                </a:lnTo>
                <a:lnTo>
                  <a:pt x="31797" y="45332"/>
                </a:lnTo>
                <a:cubicBezTo>
                  <a:pt x="31770" y="45305"/>
                  <a:pt x="31724" y="45279"/>
                  <a:pt x="31660" y="45279"/>
                </a:cubicBezTo>
                <a:close/>
                <a:moveTo>
                  <a:pt x="74028" y="45219"/>
                </a:moveTo>
                <a:lnTo>
                  <a:pt x="73877" y="45294"/>
                </a:lnTo>
                <a:cubicBezTo>
                  <a:pt x="73839" y="45370"/>
                  <a:pt x="73839" y="45483"/>
                  <a:pt x="73990" y="45521"/>
                </a:cubicBezTo>
                <a:cubicBezTo>
                  <a:pt x="73952" y="45597"/>
                  <a:pt x="73990" y="45710"/>
                  <a:pt x="74104" y="45710"/>
                </a:cubicBezTo>
                <a:lnTo>
                  <a:pt x="74293" y="45635"/>
                </a:lnTo>
                <a:cubicBezTo>
                  <a:pt x="74293" y="45635"/>
                  <a:pt x="74293" y="45597"/>
                  <a:pt x="74293" y="45597"/>
                </a:cubicBezTo>
                <a:cubicBezTo>
                  <a:pt x="74330" y="45559"/>
                  <a:pt x="74406" y="45521"/>
                  <a:pt x="74406" y="45408"/>
                </a:cubicBezTo>
                <a:cubicBezTo>
                  <a:pt x="74406" y="45370"/>
                  <a:pt x="74406" y="45332"/>
                  <a:pt x="74406" y="45294"/>
                </a:cubicBezTo>
                <a:lnTo>
                  <a:pt x="74255" y="45219"/>
                </a:lnTo>
                <a:close/>
                <a:moveTo>
                  <a:pt x="60304" y="45370"/>
                </a:moveTo>
                <a:cubicBezTo>
                  <a:pt x="60190" y="45370"/>
                  <a:pt x="60115" y="45408"/>
                  <a:pt x="60039" y="45446"/>
                </a:cubicBezTo>
                <a:cubicBezTo>
                  <a:pt x="60001" y="45483"/>
                  <a:pt x="59964" y="45521"/>
                  <a:pt x="59964" y="45635"/>
                </a:cubicBezTo>
                <a:lnTo>
                  <a:pt x="59964" y="45672"/>
                </a:lnTo>
                <a:lnTo>
                  <a:pt x="60077" y="45786"/>
                </a:lnTo>
                <a:cubicBezTo>
                  <a:pt x="60190" y="45786"/>
                  <a:pt x="60266" y="45748"/>
                  <a:pt x="60342" y="45710"/>
                </a:cubicBezTo>
                <a:cubicBezTo>
                  <a:pt x="60379" y="45672"/>
                  <a:pt x="60417" y="45635"/>
                  <a:pt x="60417" y="45521"/>
                </a:cubicBezTo>
                <a:lnTo>
                  <a:pt x="60417" y="45483"/>
                </a:lnTo>
                <a:lnTo>
                  <a:pt x="60304" y="45370"/>
                </a:lnTo>
                <a:close/>
                <a:moveTo>
                  <a:pt x="86566" y="45223"/>
                </a:moveTo>
                <a:cubicBezTo>
                  <a:pt x="86525" y="45223"/>
                  <a:pt x="86479" y="45231"/>
                  <a:pt x="86429" y="45256"/>
                </a:cubicBezTo>
                <a:cubicBezTo>
                  <a:pt x="86278" y="45332"/>
                  <a:pt x="86240" y="45483"/>
                  <a:pt x="86240" y="45635"/>
                </a:cubicBezTo>
                <a:cubicBezTo>
                  <a:pt x="86240" y="45710"/>
                  <a:pt x="86240" y="45786"/>
                  <a:pt x="86315" y="45899"/>
                </a:cubicBezTo>
                <a:lnTo>
                  <a:pt x="86467" y="45899"/>
                </a:lnTo>
                <a:cubicBezTo>
                  <a:pt x="86580" y="45899"/>
                  <a:pt x="86656" y="45861"/>
                  <a:pt x="86694" y="45861"/>
                </a:cubicBezTo>
                <a:cubicBezTo>
                  <a:pt x="86769" y="45861"/>
                  <a:pt x="86883" y="45824"/>
                  <a:pt x="86996" y="45748"/>
                </a:cubicBezTo>
                <a:lnTo>
                  <a:pt x="87034" y="45635"/>
                </a:lnTo>
                <a:cubicBezTo>
                  <a:pt x="87034" y="45483"/>
                  <a:pt x="86958" y="45332"/>
                  <a:pt x="86807" y="45256"/>
                </a:cubicBezTo>
                <a:lnTo>
                  <a:pt x="86694" y="45294"/>
                </a:lnTo>
                <a:lnTo>
                  <a:pt x="86656" y="45294"/>
                </a:lnTo>
                <a:cubicBezTo>
                  <a:pt x="86694" y="45256"/>
                  <a:pt x="86731" y="45256"/>
                  <a:pt x="86731" y="45256"/>
                </a:cubicBezTo>
                <a:cubicBezTo>
                  <a:pt x="86706" y="45256"/>
                  <a:pt x="86647" y="45223"/>
                  <a:pt x="86566" y="45223"/>
                </a:cubicBezTo>
                <a:close/>
                <a:moveTo>
                  <a:pt x="47903" y="45483"/>
                </a:moveTo>
                <a:cubicBezTo>
                  <a:pt x="47789" y="45483"/>
                  <a:pt x="47714" y="45483"/>
                  <a:pt x="47676" y="45559"/>
                </a:cubicBezTo>
                <a:cubicBezTo>
                  <a:pt x="47638" y="45521"/>
                  <a:pt x="47600" y="45521"/>
                  <a:pt x="47563" y="45521"/>
                </a:cubicBezTo>
                <a:lnTo>
                  <a:pt x="47411" y="45635"/>
                </a:lnTo>
                <a:lnTo>
                  <a:pt x="47411" y="45748"/>
                </a:lnTo>
                <a:lnTo>
                  <a:pt x="47563" y="45861"/>
                </a:lnTo>
                <a:cubicBezTo>
                  <a:pt x="47563" y="45899"/>
                  <a:pt x="47600" y="45899"/>
                  <a:pt x="47638" y="45937"/>
                </a:cubicBezTo>
                <a:lnTo>
                  <a:pt x="47827" y="45824"/>
                </a:lnTo>
                <a:lnTo>
                  <a:pt x="47827" y="45824"/>
                </a:lnTo>
                <a:cubicBezTo>
                  <a:pt x="47827" y="45861"/>
                  <a:pt x="47789" y="45861"/>
                  <a:pt x="47827" y="45861"/>
                </a:cubicBezTo>
                <a:cubicBezTo>
                  <a:pt x="47865" y="45824"/>
                  <a:pt x="48016" y="45786"/>
                  <a:pt x="48016" y="45635"/>
                </a:cubicBezTo>
                <a:cubicBezTo>
                  <a:pt x="48016" y="45635"/>
                  <a:pt x="48016" y="45597"/>
                  <a:pt x="48016" y="45559"/>
                </a:cubicBezTo>
                <a:lnTo>
                  <a:pt x="47903" y="45483"/>
                </a:lnTo>
                <a:close/>
                <a:moveTo>
                  <a:pt x="13080" y="45579"/>
                </a:moveTo>
                <a:cubicBezTo>
                  <a:pt x="12907" y="45579"/>
                  <a:pt x="12849" y="45716"/>
                  <a:pt x="12817" y="45748"/>
                </a:cubicBezTo>
                <a:cubicBezTo>
                  <a:pt x="12817" y="45786"/>
                  <a:pt x="12817" y="45786"/>
                  <a:pt x="12780" y="45786"/>
                </a:cubicBezTo>
                <a:lnTo>
                  <a:pt x="12931" y="45975"/>
                </a:lnTo>
                <a:lnTo>
                  <a:pt x="13158" y="45975"/>
                </a:lnTo>
                <a:lnTo>
                  <a:pt x="13309" y="45861"/>
                </a:lnTo>
                <a:lnTo>
                  <a:pt x="13309" y="45710"/>
                </a:lnTo>
                <a:lnTo>
                  <a:pt x="13195" y="45597"/>
                </a:lnTo>
                <a:cubicBezTo>
                  <a:pt x="13152" y="45584"/>
                  <a:pt x="13114" y="45579"/>
                  <a:pt x="13080" y="45579"/>
                </a:cubicBezTo>
                <a:close/>
                <a:moveTo>
                  <a:pt x="1135" y="45635"/>
                </a:moveTo>
                <a:cubicBezTo>
                  <a:pt x="1097" y="45635"/>
                  <a:pt x="1059" y="45672"/>
                  <a:pt x="1021" y="45672"/>
                </a:cubicBezTo>
                <a:cubicBezTo>
                  <a:pt x="946" y="45672"/>
                  <a:pt x="795" y="45710"/>
                  <a:pt x="757" y="45786"/>
                </a:cubicBezTo>
                <a:lnTo>
                  <a:pt x="757" y="45937"/>
                </a:lnTo>
                <a:cubicBezTo>
                  <a:pt x="812" y="45992"/>
                  <a:pt x="928" y="46027"/>
                  <a:pt x="1046" y="46027"/>
                </a:cubicBezTo>
                <a:cubicBezTo>
                  <a:pt x="1089" y="46027"/>
                  <a:pt x="1132" y="46023"/>
                  <a:pt x="1173" y="46013"/>
                </a:cubicBezTo>
                <a:cubicBezTo>
                  <a:pt x="1248" y="45975"/>
                  <a:pt x="1324" y="45899"/>
                  <a:pt x="1324" y="45824"/>
                </a:cubicBezTo>
                <a:cubicBezTo>
                  <a:pt x="1324" y="45786"/>
                  <a:pt x="1324" y="45748"/>
                  <a:pt x="1286" y="45710"/>
                </a:cubicBezTo>
                <a:lnTo>
                  <a:pt x="1135" y="45635"/>
                </a:lnTo>
                <a:close/>
                <a:moveTo>
                  <a:pt x="6579" y="45521"/>
                </a:moveTo>
                <a:cubicBezTo>
                  <a:pt x="6390" y="45559"/>
                  <a:pt x="6239" y="45672"/>
                  <a:pt x="6201" y="45824"/>
                </a:cubicBezTo>
                <a:lnTo>
                  <a:pt x="6277" y="45937"/>
                </a:lnTo>
                <a:cubicBezTo>
                  <a:pt x="6360" y="45992"/>
                  <a:pt x="6443" y="46027"/>
                  <a:pt x="6541" y="46027"/>
                </a:cubicBezTo>
                <a:cubicBezTo>
                  <a:pt x="6576" y="46027"/>
                  <a:pt x="6614" y="46023"/>
                  <a:pt x="6655" y="46013"/>
                </a:cubicBezTo>
                <a:lnTo>
                  <a:pt x="6768" y="45937"/>
                </a:lnTo>
                <a:cubicBezTo>
                  <a:pt x="6806" y="45899"/>
                  <a:pt x="6806" y="45861"/>
                  <a:pt x="6806" y="45824"/>
                </a:cubicBezTo>
                <a:cubicBezTo>
                  <a:pt x="6806" y="45748"/>
                  <a:pt x="6768" y="45672"/>
                  <a:pt x="6693" y="45597"/>
                </a:cubicBezTo>
                <a:lnTo>
                  <a:pt x="6579" y="45521"/>
                </a:lnTo>
                <a:close/>
                <a:moveTo>
                  <a:pt x="2609" y="46050"/>
                </a:moveTo>
                <a:cubicBezTo>
                  <a:pt x="2609" y="46088"/>
                  <a:pt x="2609" y="46088"/>
                  <a:pt x="2572" y="46088"/>
                </a:cubicBezTo>
                <a:lnTo>
                  <a:pt x="2609" y="46050"/>
                </a:lnTo>
                <a:close/>
                <a:moveTo>
                  <a:pt x="2572" y="45256"/>
                </a:moveTo>
                <a:cubicBezTo>
                  <a:pt x="2307" y="45256"/>
                  <a:pt x="2231" y="45446"/>
                  <a:pt x="2231" y="45559"/>
                </a:cubicBezTo>
                <a:lnTo>
                  <a:pt x="2193" y="45559"/>
                </a:lnTo>
                <a:lnTo>
                  <a:pt x="2004" y="45597"/>
                </a:lnTo>
                <a:cubicBezTo>
                  <a:pt x="2004" y="45635"/>
                  <a:pt x="2004" y="45635"/>
                  <a:pt x="2004" y="45672"/>
                </a:cubicBezTo>
                <a:lnTo>
                  <a:pt x="1891" y="45748"/>
                </a:lnTo>
                <a:cubicBezTo>
                  <a:pt x="1853" y="45899"/>
                  <a:pt x="1967" y="46050"/>
                  <a:pt x="2118" y="46126"/>
                </a:cubicBezTo>
                <a:cubicBezTo>
                  <a:pt x="2203" y="46160"/>
                  <a:pt x="2288" y="46179"/>
                  <a:pt x="2369" y="46179"/>
                </a:cubicBezTo>
                <a:cubicBezTo>
                  <a:pt x="2469" y="46179"/>
                  <a:pt x="2564" y="46151"/>
                  <a:pt x="2647" y="46088"/>
                </a:cubicBezTo>
                <a:lnTo>
                  <a:pt x="2609" y="46050"/>
                </a:lnTo>
                <a:lnTo>
                  <a:pt x="2572" y="45975"/>
                </a:lnTo>
                <a:lnTo>
                  <a:pt x="2609" y="45975"/>
                </a:lnTo>
                <a:lnTo>
                  <a:pt x="2609" y="45937"/>
                </a:lnTo>
                <a:cubicBezTo>
                  <a:pt x="2647" y="45975"/>
                  <a:pt x="2647" y="46013"/>
                  <a:pt x="2609" y="46050"/>
                </a:cubicBezTo>
                <a:lnTo>
                  <a:pt x="2761" y="45975"/>
                </a:lnTo>
                <a:cubicBezTo>
                  <a:pt x="2761" y="45937"/>
                  <a:pt x="2761" y="45899"/>
                  <a:pt x="2761" y="45861"/>
                </a:cubicBezTo>
                <a:cubicBezTo>
                  <a:pt x="2761" y="45748"/>
                  <a:pt x="2685" y="45672"/>
                  <a:pt x="2647" y="45597"/>
                </a:cubicBezTo>
                <a:cubicBezTo>
                  <a:pt x="2685" y="45559"/>
                  <a:pt x="2723" y="45483"/>
                  <a:pt x="2685" y="45370"/>
                </a:cubicBezTo>
                <a:lnTo>
                  <a:pt x="2572" y="45256"/>
                </a:lnTo>
                <a:close/>
                <a:moveTo>
                  <a:pt x="4764" y="46013"/>
                </a:moveTo>
                <a:cubicBezTo>
                  <a:pt x="4575" y="46013"/>
                  <a:pt x="4462" y="46088"/>
                  <a:pt x="4462" y="46239"/>
                </a:cubicBezTo>
                <a:lnTo>
                  <a:pt x="4613" y="46239"/>
                </a:lnTo>
                <a:cubicBezTo>
                  <a:pt x="4613" y="46239"/>
                  <a:pt x="4613" y="46239"/>
                  <a:pt x="4613" y="46277"/>
                </a:cubicBezTo>
                <a:lnTo>
                  <a:pt x="4916" y="46277"/>
                </a:lnTo>
                <a:cubicBezTo>
                  <a:pt x="4916" y="46239"/>
                  <a:pt x="4878" y="46239"/>
                  <a:pt x="4878" y="46239"/>
                </a:cubicBezTo>
                <a:lnTo>
                  <a:pt x="5029" y="46239"/>
                </a:lnTo>
                <a:cubicBezTo>
                  <a:pt x="5029" y="46164"/>
                  <a:pt x="4991" y="46088"/>
                  <a:pt x="4953" y="46050"/>
                </a:cubicBezTo>
                <a:cubicBezTo>
                  <a:pt x="4878" y="46013"/>
                  <a:pt x="4840" y="46013"/>
                  <a:pt x="4764" y="46013"/>
                </a:cubicBezTo>
                <a:close/>
                <a:moveTo>
                  <a:pt x="37846" y="45937"/>
                </a:moveTo>
                <a:cubicBezTo>
                  <a:pt x="37657" y="45937"/>
                  <a:pt x="37544" y="46050"/>
                  <a:pt x="37544" y="46202"/>
                </a:cubicBezTo>
                <a:lnTo>
                  <a:pt x="37695" y="46202"/>
                </a:lnTo>
                <a:cubicBezTo>
                  <a:pt x="37695" y="46239"/>
                  <a:pt x="37657" y="46239"/>
                  <a:pt x="37695" y="46277"/>
                </a:cubicBezTo>
                <a:cubicBezTo>
                  <a:pt x="37770" y="46277"/>
                  <a:pt x="37880" y="46328"/>
                  <a:pt x="37978" y="46328"/>
                </a:cubicBezTo>
                <a:cubicBezTo>
                  <a:pt x="38027" y="46328"/>
                  <a:pt x="38073" y="46315"/>
                  <a:pt x="38111" y="46277"/>
                </a:cubicBezTo>
                <a:cubicBezTo>
                  <a:pt x="38111" y="46239"/>
                  <a:pt x="38111" y="46239"/>
                  <a:pt x="38111" y="46239"/>
                </a:cubicBezTo>
                <a:lnTo>
                  <a:pt x="38262" y="46239"/>
                </a:lnTo>
                <a:cubicBezTo>
                  <a:pt x="38262" y="46164"/>
                  <a:pt x="38186" y="46088"/>
                  <a:pt x="38111" y="46013"/>
                </a:cubicBezTo>
                <a:cubicBezTo>
                  <a:pt x="38035" y="45975"/>
                  <a:pt x="37959" y="45937"/>
                  <a:pt x="37846" y="45937"/>
                </a:cubicBezTo>
                <a:close/>
                <a:moveTo>
                  <a:pt x="76608" y="45994"/>
                </a:moveTo>
                <a:cubicBezTo>
                  <a:pt x="76521" y="45994"/>
                  <a:pt x="76437" y="46041"/>
                  <a:pt x="76410" y="46202"/>
                </a:cubicBezTo>
                <a:lnTo>
                  <a:pt x="76448" y="46391"/>
                </a:lnTo>
                <a:cubicBezTo>
                  <a:pt x="76561" y="46391"/>
                  <a:pt x="76712" y="46391"/>
                  <a:pt x="76788" y="46202"/>
                </a:cubicBezTo>
                <a:lnTo>
                  <a:pt x="76750" y="46202"/>
                </a:lnTo>
                <a:lnTo>
                  <a:pt x="76712" y="46013"/>
                </a:lnTo>
                <a:cubicBezTo>
                  <a:pt x="76679" y="46002"/>
                  <a:pt x="76643" y="45994"/>
                  <a:pt x="76608" y="45994"/>
                </a:cubicBezTo>
                <a:close/>
                <a:moveTo>
                  <a:pt x="77766" y="45984"/>
                </a:moveTo>
                <a:cubicBezTo>
                  <a:pt x="77705" y="45984"/>
                  <a:pt x="77639" y="45994"/>
                  <a:pt x="77582" y="46013"/>
                </a:cubicBezTo>
                <a:cubicBezTo>
                  <a:pt x="77544" y="46050"/>
                  <a:pt x="77506" y="46088"/>
                  <a:pt x="77506" y="46164"/>
                </a:cubicBezTo>
                <a:lnTo>
                  <a:pt x="77506" y="46202"/>
                </a:lnTo>
                <a:lnTo>
                  <a:pt x="77544" y="46239"/>
                </a:lnTo>
                <a:lnTo>
                  <a:pt x="77620" y="46391"/>
                </a:lnTo>
                <a:lnTo>
                  <a:pt x="77884" y="46391"/>
                </a:lnTo>
                <a:lnTo>
                  <a:pt x="77998" y="46277"/>
                </a:lnTo>
                <a:lnTo>
                  <a:pt x="77998" y="46164"/>
                </a:lnTo>
                <a:lnTo>
                  <a:pt x="78036" y="46164"/>
                </a:lnTo>
                <a:cubicBezTo>
                  <a:pt x="78036" y="46088"/>
                  <a:pt x="77998" y="46050"/>
                  <a:pt x="77922" y="46013"/>
                </a:cubicBezTo>
                <a:cubicBezTo>
                  <a:pt x="77884" y="45994"/>
                  <a:pt x="77828" y="45984"/>
                  <a:pt x="77766" y="45984"/>
                </a:cubicBezTo>
                <a:close/>
                <a:moveTo>
                  <a:pt x="18300" y="46050"/>
                </a:moveTo>
                <a:lnTo>
                  <a:pt x="18148" y="46164"/>
                </a:lnTo>
                <a:cubicBezTo>
                  <a:pt x="18148" y="46126"/>
                  <a:pt x="18148" y="46126"/>
                  <a:pt x="18148" y="46126"/>
                </a:cubicBezTo>
                <a:cubicBezTo>
                  <a:pt x="18110" y="46126"/>
                  <a:pt x="17997" y="46202"/>
                  <a:pt x="18035" y="46353"/>
                </a:cubicBezTo>
                <a:lnTo>
                  <a:pt x="18110" y="46429"/>
                </a:lnTo>
                <a:cubicBezTo>
                  <a:pt x="18163" y="46455"/>
                  <a:pt x="18251" y="46499"/>
                  <a:pt x="18338" y="46499"/>
                </a:cubicBezTo>
                <a:cubicBezTo>
                  <a:pt x="18377" y="46499"/>
                  <a:pt x="18416" y="46490"/>
                  <a:pt x="18451" y="46466"/>
                </a:cubicBezTo>
                <a:cubicBezTo>
                  <a:pt x="18451" y="46466"/>
                  <a:pt x="18526" y="46429"/>
                  <a:pt x="18526" y="46315"/>
                </a:cubicBezTo>
                <a:lnTo>
                  <a:pt x="18413" y="46202"/>
                </a:lnTo>
                <a:cubicBezTo>
                  <a:pt x="18451" y="46202"/>
                  <a:pt x="18451" y="46239"/>
                  <a:pt x="18451" y="46239"/>
                </a:cubicBezTo>
                <a:cubicBezTo>
                  <a:pt x="18451" y="46202"/>
                  <a:pt x="18451" y="46088"/>
                  <a:pt x="18300" y="46050"/>
                </a:cubicBezTo>
                <a:close/>
                <a:moveTo>
                  <a:pt x="46693" y="45937"/>
                </a:moveTo>
                <a:lnTo>
                  <a:pt x="46542" y="46050"/>
                </a:lnTo>
                <a:cubicBezTo>
                  <a:pt x="46542" y="46013"/>
                  <a:pt x="46542" y="46013"/>
                  <a:pt x="46504" y="46013"/>
                </a:cubicBezTo>
                <a:cubicBezTo>
                  <a:pt x="46466" y="46050"/>
                  <a:pt x="46428" y="46050"/>
                  <a:pt x="46391" y="46088"/>
                </a:cubicBezTo>
                <a:lnTo>
                  <a:pt x="46353" y="46239"/>
                </a:lnTo>
                <a:cubicBezTo>
                  <a:pt x="46391" y="46239"/>
                  <a:pt x="46391" y="46239"/>
                  <a:pt x="46353" y="46277"/>
                </a:cubicBezTo>
                <a:lnTo>
                  <a:pt x="46353" y="46315"/>
                </a:lnTo>
                <a:cubicBezTo>
                  <a:pt x="46353" y="46353"/>
                  <a:pt x="46391" y="46429"/>
                  <a:pt x="46466" y="46466"/>
                </a:cubicBezTo>
                <a:lnTo>
                  <a:pt x="46580" y="46504"/>
                </a:lnTo>
                <a:cubicBezTo>
                  <a:pt x="46693" y="46466"/>
                  <a:pt x="46920" y="46315"/>
                  <a:pt x="46920" y="46164"/>
                </a:cubicBezTo>
                <a:cubicBezTo>
                  <a:pt x="46920" y="46126"/>
                  <a:pt x="46882" y="46013"/>
                  <a:pt x="46693" y="45937"/>
                </a:cubicBezTo>
                <a:close/>
                <a:moveTo>
                  <a:pt x="12742" y="46353"/>
                </a:moveTo>
                <a:cubicBezTo>
                  <a:pt x="12591" y="46353"/>
                  <a:pt x="12477" y="46429"/>
                  <a:pt x="12477" y="46580"/>
                </a:cubicBezTo>
                <a:lnTo>
                  <a:pt x="12553" y="46693"/>
                </a:lnTo>
                <a:cubicBezTo>
                  <a:pt x="12591" y="46693"/>
                  <a:pt x="12591" y="46693"/>
                  <a:pt x="12591" y="46731"/>
                </a:cubicBezTo>
                <a:cubicBezTo>
                  <a:pt x="12652" y="46762"/>
                  <a:pt x="12738" y="46817"/>
                  <a:pt x="12888" y="46817"/>
                </a:cubicBezTo>
                <a:cubicBezTo>
                  <a:pt x="12924" y="46817"/>
                  <a:pt x="12963" y="46814"/>
                  <a:pt x="13006" y="46807"/>
                </a:cubicBezTo>
                <a:lnTo>
                  <a:pt x="13120" y="46731"/>
                </a:lnTo>
                <a:cubicBezTo>
                  <a:pt x="13120" y="46693"/>
                  <a:pt x="13120" y="46693"/>
                  <a:pt x="13120" y="46655"/>
                </a:cubicBezTo>
                <a:cubicBezTo>
                  <a:pt x="13120" y="46504"/>
                  <a:pt x="12931" y="46353"/>
                  <a:pt x="12742" y="46353"/>
                </a:cubicBezTo>
                <a:close/>
                <a:moveTo>
                  <a:pt x="44527" y="46418"/>
                </a:moveTo>
                <a:cubicBezTo>
                  <a:pt x="44397" y="46418"/>
                  <a:pt x="44259" y="46480"/>
                  <a:pt x="44198" y="46542"/>
                </a:cubicBezTo>
                <a:lnTo>
                  <a:pt x="44349" y="46769"/>
                </a:lnTo>
                <a:cubicBezTo>
                  <a:pt x="44409" y="46769"/>
                  <a:pt x="44470" y="46817"/>
                  <a:pt x="44569" y="46817"/>
                </a:cubicBezTo>
                <a:cubicBezTo>
                  <a:pt x="44594" y="46817"/>
                  <a:pt x="44621" y="46814"/>
                  <a:pt x="44651" y="46807"/>
                </a:cubicBezTo>
                <a:lnTo>
                  <a:pt x="44765" y="46693"/>
                </a:lnTo>
                <a:cubicBezTo>
                  <a:pt x="44765" y="46693"/>
                  <a:pt x="44765" y="46655"/>
                  <a:pt x="44765" y="46655"/>
                </a:cubicBezTo>
                <a:cubicBezTo>
                  <a:pt x="44765" y="46504"/>
                  <a:pt x="44651" y="46466"/>
                  <a:pt x="44614" y="46429"/>
                </a:cubicBezTo>
                <a:cubicBezTo>
                  <a:pt x="44586" y="46422"/>
                  <a:pt x="44557" y="46418"/>
                  <a:pt x="44527" y="46418"/>
                </a:cubicBezTo>
                <a:close/>
                <a:moveTo>
                  <a:pt x="63139" y="46504"/>
                </a:moveTo>
                <a:cubicBezTo>
                  <a:pt x="63064" y="46504"/>
                  <a:pt x="62950" y="46542"/>
                  <a:pt x="62875" y="46580"/>
                </a:cubicBezTo>
                <a:cubicBezTo>
                  <a:pt x="62686" y="46693"/>
                  <a:pt x="62723" y="46882"/>
                  <a:pt x="62875" y="46958"/>
                </a:cubicBezTo>
                <a:lnTo>
                  <a:pt x="63064" y="46882"/>
                </a:lnTo>
                <a:cubicBezTo>
                  <a:pt x="63139" y="46844"/>
                  <a:pt x="63253" y="46807"/>
                  <a:pt x="63253" y="46693"/>
                </a:cubicBezTo>
                <a:cubicBezTo>
                  <a:pt x="63253" y="46655"/>
                  <a:pt x="63253" y="46618"/>
                  <a:pt x="63253" y="46618"/>
                </a:cubicBezTo>
                <a:lnTo>
                  <a:pt x="63139" y="46504"/>
                </a:lnTo>
                <a:close/>
                <a:moveTo>
                  <a:pt x="60417" y="46655"/>
                </a:moveTo>
                <a:cubicBezTo>
                  <a:pt x="60304" y="46655"/>
                  <a:pt x="60228" y="46693"/>
                  <a:pt x="60153" y="46731"/>
                </a:cubicBezTo>
                <a:cubicBezTo>
                  <a:pt x="60115" y="46769"/>
                  <a:pt x="60077" y="46807"/>
                  <a:pt x="60077" y="46920"/>
                </a:cubicBezTo>
                <a:lnTo>
                  <a:pt x="60077" y="46958"/>
                </a:lnTo>
                <a:lnTo>
                  <a:pt x="60190" y="47071"/>
                </a:lnTo>
                <a:cubicBezTo>
                  <a:pt x="60304" y="47071"/>
                  <a:pt x="60379" y="47033"/>
                  <a:pt x="60455" y="46996"/>
                </a:cubicBezTo>
                <a:cubicBezTo>
                  <a:pt x="60493" y="46958"/>
                  <a:pt x="60531" y="46920"/>
                  <a:pt x="60531" y="46807"/>
                </a:cubicBezTo>
                <a:lnTo>
                  <a:pt x="60531" y="46769"/>
                </a:lnTo>
                <a:lnTo>
                  <a:pt x="60417" y="46655"/>
                </a:lnTo>
                <a:close/>
                <a:moveTo>
                  <a:pt x="76488" y="46576"/>
                </a:moveTo>
                <a:cubicBezTo>
                  <a:pt x="76453" y="46576"/>
                  <a:pt x="76415" y="46589"/>
                  <a:pt x="76372" y="46618"/>
                </a:cubicBezTo>
                <a:lnTo>
                  <a:pt x="76296" y="46618"/>
                </a:lnTo>
                <a:lnTo>
                  <a:pt x="76183" y="46731"/>
                </a:lnTo>
                <a:lnTo>
                  <a:pt x="76183" y="46958"/>
                </a:lnTo>
                <a:lnTo>
                  <a:pt x="76296" y="47071"/>
                </a:lnTo>
                <a:cubicBezTo>
                  <a:pt x="76523" y="47033"/>
                  <a:pt x="76674" y="46920"/>
                  <a:pt x="76674" y="46731"/>
                </a:cubicBezTo>
                <a:lnTo>
                  <a:pt x="76637" y="46655"/>
                </a:lnTo>
                <a:cubicBezTo>
                  <a:pt x="76590" y="46609"/>
                  <a:pt x="76543" y="46576"/>
                  <a:pt x="76488" y="46576"/>
                </a:cubicBezTo>
                <a:close/>
                <a:moveTo>
                  <a:pt x="70932" y="46744"/>
                </a:moveTo>
                <a:cubicBezTo>
                  <a:pt x="70877" y="46744"/>
                  <a:pt x="70823" y="46753"/>
                  <a:pt x="70776" y="46769"/>
                </a:cubicBezTo>
                <a:cubicBezTo>
                  <a:pt x="70625" y="46844"/>
                  <a:pt x="70550" y="46958"/>
                  <a:pt x="70587" y="47109"/>
                </a:cubicBezTo>
                <a:lnTo>
                  <a:pt x="70701" y="47222"/>
                </a:lnTo>
                <a:cubicBezTo>
                  <a:pt x="70726" y="47225"/>
                  <a:pt x="70750" y="47226"/>
                  <a:pt x="70772" y="47226"/>
                </a:cubicBezTo>
                <a:cubicBezTo>
                  <a:pt x="71089" y="47226"/>
                  <a:pt x="71157" y="46991"/>
                  <a:pt x="71192" y="46920"/>
                </a:cubicBezTo>
                <a:lnTo>
                  <a:pt x="71155" y="46807"/>
                </a:lnTo>
                <a:cubicBezTo>
                  <a:pt x="71088" y="46762"/>
                  <a:pt x="71009" y="46744"/>
                  <a:pt x="70932" y="46744"/>
                </a:cubicBezTo>
                <a:close/>
                <a:moveTo>
                  <a:pt x="67865" y="46769"/>
                </a:moveTo>
                <a:cubicBezTo>
                  <a:pt x="67752" y="46807"/>
                  <a:pt x="67525" y="46844"/>
                  <a:pt x="67563" y="47071"/>
                </a:cubicBezTo>
                <a:lnTo>
                  <a:pt x="67714" y="47185"/>
                </a:lnTo>
                <a:cubicBezTo>
                  <a:pt x="67714" y="47185"/>
                  <a:pt x="67752" y="47222"/>
                  <a:pt x="67790" y="47260"/>
                </a:cubicBezTo>
                <a:lnTo>
                  <a:pt x="67979" y="47222"/>
                </a:lnTo>
                <a:cubicBezTo>
                  <a:pt x="68017" y="47185"/>
                  <a:pt x="68017" y="47185"/>
                  <a:pt x="68054" y="47147"/>
                </a:cubicBezTo>
                <a:cubicBezTo>
                  <a:pt x="68054" y="47109"/>
                  <a:pt x="68092" y="47071"/>
                  <a:pt x="68092" y="46996"/>
                </a:cubicBezTo>
                <a:cubicBezTo>
                  <a:pt x="68092" y="46958"/>
                  <a:pt x="68092" y="46920"/>
                  <a:pt x="68054" y="46844"/>
                </a:cubicBezTo>
                <a:lnTo>
                  <a:pt x="67903" y="46769"/>
                </a:lnTo>
                <a:close/>
                <a:moveTo>
                  <a:pt x="33347" y="47147"/>
                </a:moveTo>
                <a:cubicBezTo>
                  <a:pt x="33234" y="47147"/>
                  <a:pt x="33120" y="47185"/>
                  <a:pt x="33082" y="47336"/>
                </a:cubicBezTo>
                <a:lnTo>
                  <a:pt x="33196" y="47487"/>
                </a:lnTo>
                <a:cubicBezTo>
                  <a:pt x="33347" y="47487"/>
                  <a:pt x="33423" y="47487"/>
                  <a:pt x="33460" y="47411"/>
                </a:cubicBezTo>
                <a:lnTo>
                  <a:pt x="33536" y="47336"/>
                </a:lnTo>
                <a:cubicBezTo>
                  <a:pt x="33536" y="47222"/>
                  <a:pt x="33423" y="47147"/>
                  <a:pt x="33347" y="47147"/>
                </a:cubicBezTo>
                <a:close/>
                <a:moveTo>
                  <a:pt x="77544" y="46466"/>
                </a:moveTo>
                <a:cubicBezTo>
                  <a:pt x="77128" y="46504"/>
                  <a:pt x="77090" y="46920"/>
                  <a:pt x="77090" y="47033"/>
                </a:cubicBezTo>
                <a:lnTo>
                  <a:pt x="77242" y="47185"/>
                </a:lnTo>
                <a:lnTo>
                  <a:pt x="77242" y="47185"/>
                </a:lnTo>
                <a:cubicBezTo>
                  <a:pt x="77204" y="47147"/>
                  <a:pt x="77204" y="47147"/>
                  <a:pt x="77166" y="47147"/>
                </a:cubicBezTo>
                <a:cubicBezTo>
                  <a:pt x="77166" y="47147"/>
                  <a:pt x="77166" y="47185"/>
                  <a:pt x="77166" y="47222"/>
                </a:cubicBezTo>
                <a:lnTo>
                  <a:pt x="77090" y="47298"/>
                </a:lnTo>
                <a:cubicBezTo>
                  <a:pt x="77053" y="47411"/>
                  <a:pt x="77128" y="47525"/>
                  <a:pt x="77242" y="47563"/>
                </a:cubicBezTo>
                <a:cubicBezTo>
                  <a:pt x="77272" y="47573"/>
                  <a:pt x="77305" y="47578"/>
                  <a:pt x="77339" y="47578"/>
                </a:cubicBezTo>
                <a:cubicBezTo>
                  <a:pt x="77433" y="47578"/>
                  <a:pt x="77537" y="47542"/>
                  <a:pt x="77620" y="47487"/>
                </a:cubicBezTo>
                <a:lnTo>
                  <a:pt x="77657" y="47374"/>
                </a:lnTo>
                <a:cubicBezTo>
                  <a:pt x="77620" y="47298"/>
                  <a:pt x="77582" y="47260"/>
                  <a:pt x="77582" y="47222"/>
                </a:cubicBezTo>
                <a:cubicBezTo>
                  <a:pt x="77695" y="47222"/>
                  <a:pt x="77847" y="47185"/>
                  <a:pt x="77922" y="47109"/>
                </a:cubicBezTo>
                <a:lnTo>
                  <a:pt x="77960" y="47071"/>
                </a:lnTo>
                <a:cubicBezTo>
                  <a:pt x="77960" y="47033"/>
                  <a:pt x="77960" y="47033"/>
                  <a:pt x="77960" y="46996"/>
                </a:cubicBezTo>
                <a:cubicBezTo>
                  <a:pt x="77960" y="46882"/>
                  <a:pt x="77884" y="46844"/>
                  <a:pt x="77809" y="46844"/>
                </a:cubicBezTo>
                <a:cubicBezTo>
                  <a:pt x="77847" y="46731"/>
                  <a:pt x="77771" y="46655"/>
                  <a:pt x="77733" y="46618"/>
                </a:cubicBezTo>
                <a:cubicBezTo>
                  <a:pt x="77733" y="46580"/>
                  <a:pt x="77695" y="46580"/>
                  <a:pt x="77695" y="46542"/>
                </a:cubicBezTo>
                <a:lnTo>
                  <a:pt x="77544" y="46466"/>
                </a:lnTo>
                <a:close/>
                <a:moveTo>
                  <a:pt x="67071" y="47071"/>
                </a:moveTo>
                <a:lnTo>
                  <a:pt x="66958" y="47185"/>
                </a:lnTo>
                <a:lnTo>
                  <a:pt x="66958" y="47222"/>
                </a:lnTo>
                <a:cubicBezTo>
                  <a:pt x="66958" y="47260"/>
                  <a:pt x="66958" y="47336"/>
                  <a:pt x="66958" y="47374"/>
                </a:cubicBezTo>
                <a:cubicBezTo>
                  <a:pt x="66958" y="47601"/>
                  <a:pt x="67071" y="47714"/>
                  <a:pt x="67260" y="47714"/>
                </a:cubicBezTo>
                <a:lnTo>
                  <a:pt x="67374" y="47676"/>
                </a:lnTo>
                <a:cubicBezTo>
                  <a:pt x="67412" y="47638"/>
                  <a:pt x="67487" y="47525"/>
                  <a:pt x="67487" y="47374"/>
                </a:cubicBezTo>
                <a:cubicBezTo>
                  <a:pt x="67487" y="47298"/>
                  <a:pt x="67487" y="47222"/>
                  <a:pt x="67412" y="47147"/>
                </a:cubicBezTo>
                <a:cubicBezTo>
                  <a:pt x="67336" y="47109"/>
                  <a:pt x="67223" y="47071"/>
                  <a:pt x="67071" y="47071"/>
                </a:cubicBezTo>
                <a:close/>
                <a:moveTo>
                  <a:pt x="32931" y="47411"/>
                </a:moveTo>
                <a:cubicBezTo>
                  <a:pt x="32780" y="47449"/>
                  <a:pt x="32591" y="47563"/>
                  <a:pt x="32591" y="47676"/>
                </a:cubicBezTo>
                <a:cubicBezTo>
                  <a:pt x="32591" y="47752"/>
                  <a:pt x="32629" y="47827"/>
                  <a:pt x="32818" y="47865"/>
                </a:cubicBezTo>
                <a:lnTo>
                  <a:pt x="33007" y="47790"/>
                </a:lnTo>
                <a:cubicBezTo>
                  <a:pt x="33007" y="47790"/>
                  <a:pt x="33044" y="47752"/>
                  <a:pt x="33044" y="47752"/>
                </a:cubicBezTo>
                <a:cubicBezTo>
                  <a:pt x="33120" y="47714"/>
                  <a:pt x="33196" y="47638"/>
                  <a:pt x="33196" y="47563"/>
                </a:cubicBezTo>
                <a:cubicBezTo>
                  <a:pt x="33196" y="47525"/>
                  <a:pt x="33158" y="47449"/>
                  <a:pt x="33044" y="47411"/>
                </a:cubicBezTo>
                <a:close/>
                <a:moveTo>
                  <a:pt x="9490" y="47563"/>
                </a:moveTo>
                <a:lnTo>
                  <a:pt x="9339" y="47676"/>
                </a:lnTo>
                <a:lnTo>
                  <a:pt x="9339" y="47827"/>
                </a:lnTo>
                <a:lnTo>
                  <a:pt x="9490" y="47941"/>
                </a:lnTo>
                <a:lnTo>
                  <a:pt x="9679" y="47941"/>
                </a:lnTo>
                <a:lnTo>
                  <a:pt x="9793" y="47827"/>
                </a:lnTo>
                <a:lnTo>
                  <a:pt x="9793" y="47676"/>
                </a:lnTo>
                <a:lnTo>
                  <a:pt x="9679" y="47563"/>
                </a:lnTo>
                <a:close/>
                <a:moveTo>
                  <a:pt x="22391" y="47460"/>
                </a:moveTo>
                <a:cubicBezTo>
                  <a:pt x="22327" y="47460"/>
                  <a:pt x="22261" y="47474"/>
                  <a:pt x="22194" y="47487"/>
                </a:cubicBezTo>
                <a:lnTo>
                  <a:pt x="22118" y="47487"/>
                </a:lnTo>
                <a:lnTo>
                  <a:pt x="22005" y="47601"/>
                </a:lnTo>
                <a:cubicBezTo>
                  <a:pt x="21929" y="47865"/>
                  <a:pt x="22118" y="48016"/>
                  <a:pt x="22345" y="48016"/>
                </a:cubicBezTo>
                <a:cubicBezTo>
                  <a:pt x="22496" y="48016"/>
                  <a:pt x="22685" y="47941"/>
                  <a:pt x="22685" y="47714"/>
                </a:cubicBezTo>
                <a:lnTo>
                  <a:pt x="22685" y="47676"/>
                </a:lnTo>
                <a:cubicBezTo>
                  <a:pt x="22612" y="47505"/>
                  <a:pt x="22507" y="47460"/>
                  <a:pt x="22391" y="47460"/>
                </a:cubicBezTo>
                <a:close/>
                <a:moveTo>
                  <a:pt x="11267" y="47676"/>
                </a:moveTo>
                <a:cubicBezTo>
                  <a:pt x="11192" y="47676"/>
                  <a:pt x="11154" y="47714"/>
                  <a:pt x="11116" y="47714"/>
                </a:cubicBezTo>
                <a:cubicBezTo>
                  <a:pt x="11078" y="47752"/>
                  <a:pt x="11040" y="47790"/>
                  <a:pt x="11040" y="47865"/>
                </a:cubicBezTo>
                <a:lnTo>
                  <a:pt x="11040" y="47903"/>
                </a:lnTo>
                <a:lnTo>
                  <a:pt x="11116" y="47941"/>
                </a:lnTo>
                <a:lnTo>
                  <a:pt x="11116" y="47941"/>
                </a:lnTo>
                <a:lnTo>
                  <a:pt x="11229" y="48054"/>
                </a:lnTo>
                <a:lnTo>
                  <a:pt x="11343" y="48054"/>
                </a:lnTo>
                <a:lnTo>
                  <a:pt x="11456" y="47979"/>
                </a:lnTo>
                <a:cubicBezTo>
                  <a:pt x="11494" y="47941"/>
                  <a:pt x="11494" y="47903"/>
                  <a:pt x="11494" y="47865"/>
                </a:cubicBezTo>
                <a:cubicBezTo>
                  <a:pt x="11494" y="47790"/>
                  <a:pt x="11381" y="47676"/>
                  <a:pt x="11267" y="47676"/>
                </a:cubicBezTo>
                <a:close/>
                <a:moveTo>
                  <a:pt x="40228" y="47790"/>
                </a:moveTo>
                <a:cubicBezTo>
                  <a:pt x="39925" y="47790"/>
                  <a:pt x="39850" y="47941"/>
                  <a:pt x="39850" y="48016"/>
                </a:cubicBezTo>
                <a:lnTo>
                  <a:pt x="39888" y="48092"/>
                </a:lnTo>
                <a:cubicBezTo>
                  <a:pt x="39943" y="48147"/>
                  <a:pt x="40019" y="48182"/>
                  <a:pt x="40100" y="48182"/>
                </a:cubicBezTo>
                <a:cubicBezTo>
                  <a:pt x="40129" y="48182"/>
                  <a:pt x="40160" y="48178"/>
                  <a:pt x="40190" y="48168"/>
                </a:cubicBezTo>
                <a:cubicBezTo>
                  <a:pt x="40304" y="48130"/>
                  <a:pt x="40341" y="48054"/>
                  <a:pt x="40341" y="47941"/>
                </a:cubicBezTo>
                <a:cubicBezTo>
                  <a:pt x="40341" y="47941"/>
                  <a:pt x="40341" y="47941"/>
                  <a:pt x="40341" y="47903"/>
                </a:cubicBezTo>
                <a:lnTo>
                  <a:pt x="40228" y="47790"/>
                </a:lnTo>
                <a:close/>
                <a:moveTo>
                  <a:pt x="48999" y="47752"/>
                </a:moveTo>
                <a:cubicBezTo>
                  <a:pt x="48924" y="47752"/>
                  <a:pt x="48848" y="47790"/>
                  <a:pt x="48810" y="47790"/>
                </a:cubicBezTo>
                <a:lnTo>
                  <a:pt x="48848" y="47790"/>
                </a:lnTo>
                <a:lnTo>
                  <a:pt x="48621" y="47865"/>
                </a:lnTo>
                <a:lnTo>
                  <a:pt x="48621" y="48092"/>
                </a:lnTo>
                <a:lnTo>
                  <a:pt x="48772" y="48205"/>
                </a:lnTo>
                <a:cubicBezTo>
                  <a:pt x="48999" y="48205"/>
                  <a:pt x="49151" y="48054"/>
                  <a:pt x="49151" y="47865"/>
                </a:cubicBezTo>
                <a:lnTo>
                  <a:pt x="48999" y="47752"/>
                </a:lnTo>
                <a:close/>
                <a:moveTo>
                  <a:pt x="45559" y="47752"/>
                </a:moveTo>
                <a:lnTo>
                  <a:pt x="45445" y="47865"/>
                </a:lnTo>
                <a:cubicBezTo>
                  <a:pt x="45445" y="47903"/>
                  <a:pt x="45445" y="47941"/>
                  <a:pt x="45445" y="47941"/>
                </a:cubicBezTo>
                <a:cubicBezTo>
                  <a:pt x="45445" y="48205"/>
                  <a:pt x="45597" y="48243"/>
                  <a:pt x="45672" y="48243"/>
                </a:cubicBezTo>
                <a:lnTo>
                  <a:pt x="45823" y="48168"/>
                </a:lnTo>
                <a:cubicBezTo>
                  <a:pt x="45823" y="48168"/>
                  <a:pt x="45861" y="48130"/>
                  <a:pt x="45861" y="48130"/>
                </a:cubicBezTo>
                <a:cubicBezTo>
                  <a:pt x="45899" y="48092"/>
                  <a:pt x="45975" y="48054"/>
                  <a:pt x="45975" y="47941"/>
                </a:cubicBezTo>
                <a:cubicBezTo>
                  <a:pt x="45975" y="47903"/>
                  <a:pt x="45975" y="47865"/>
                  <a:pt x="45937" y="47827"/>
                </a:cubicBezTo>
                <a:lnTo>
                  <a:pt x="45823" y="47752"/>
                </a:lnTo>
                <a:close/>
                <a:moveTo>
                  <a:pt x="54519" y="47903"/>
                </a:moveTo>
                <a:cubicBezTo>
                  <a:pt x="54330" y="47903"/>
                  <a:pt x="54255" y="47979"/>
                  <a:pt x="54179" y="48092"/>
                </a:cubicBezTo>
                <a:lnTo>
                  <a:pt x="54292" y="48243"/>
                </a:lnTo>
                <a:cubicBezTo>
                  <a:pt x="54330" y="48243"/>
                  <a:pt x="54368" y="48281"/>
                  <a:pt x="54406" y="48281"/>
                </a:cubicBezTo>
                <a:lnTo>
                  <a:pt x="54595" y="48205"/>
                </a:lnTo>
                <a:cubicBezTo>
                  <a:pt x="54595" y="48168"/>
                  <a:pt x="54633" y="48130"/>
                  <a:pt x="54633" y="48054"/>
                </a:cubicBezTo>
                <a:lnTo>
                  <a:pt x="54633" y="48016"/>
                </a:lnTo>
                <a:lnTo>
                  <a:pt x="54519" y="47903"/>
                </a:lnTo>
                <a:close/>
                <a:moveTo>
                  <a:pt x="13972" y="47870"/>
                </a:moveTo>
                <a:cubicBezTo>
                  <a:pt x="13842" y="47870"/>
                  <a:pt x="13711" y="47919"/>
                  <a:pt x="13611" y="47979"/>
                </a:cubicBezTo>
                <a:cubicBezTo>
                  <a:pt x="13574" y="47941"/>
                  <a:pt x="13536" y="47941"/>
                  <a:pt x="13498" y="47941"/>
                </a:cubicBezTo>
                <a:cubicBezTo>
                  <a:pt x="13436" y="47925"/>
                  <a:pt x="13356" y="47910"/>
                  <a:pt x="13271" y="47910"/>
                </a:cubicBezTo>
                <a:cubicBezTo>
                  <a:pt x="13150" y="47910"/>
                  <a:pt x="13020" y="47942"/>
                  <a:pt x="12931" y="48054"/>
                </a:cubicBezTo>
                <a:lnTo>
                  <a:pt x="12931" y="48205"/>
                </a:lnTo>
                <a:cubicBezTo>
                  <a:pt x="13120" y="48394"/>
                  <a:pt x="13271" y="48394"/>
                  <a:pt x="13498" y="48394"/>
                </a:cubicBezTo>
                <a:lnTo>
                  <a:pt x="13725" y="48394"/>
                </a:lnTo>
                <a:lnTo>
                  <a:pt x="13876" y="48243"/>
                </a:lnTo>
                <a:lnTo>
                  <a:pt x="13952" y="48243"/>
                </a:lnTo>
                <a:cubicBezTo>
                  <a:pt x="13984" y="48243"/>
                  <a:pt x="14023" y="48246"/>
                  <a:pt x="14063" y="48246"/>
                </a:cubicBezTo>
                <a:cubicBezTo>
                  <a:pt x="14164" y="48246"/>
                  <a:pt x="14276" y="48227"/>
                  <a:pt x="14330" y="48092"/>
                </a:cubicBezTo>
                <a:lnTo>
                  <a:pt x="14292" y="48016"/>
                </a:lnTo>
                <a:cubicBezTo>
                  <a:pt x="14203" y="47909"/>
                  <a:pt x="14088" y="47870"/>
                  <a:pt x="13972" y="47870"/>
                </a:cubicBezTo>
                <a:close/>
                <a:moveTo>
                  <a:pt x="28923" y="48319"/>
                </a:moveTo>
                <a:lnTo>
                  <a:pt x="28772" y="48470"/>
                </a:lnTo>
                <a:cubicBezTo>
                  <a:pt x="28772" y="48470"/>
                  <a:pt x="28772" y="48432"/>
                  <a:pt x="28772" y="48432"/>
                </a:cubicBezTo>
                <a:cubicBezTo>
                  <a:pt x="28697" y="48470"/>
                  <a:pt x="28545" y="48508"/>
                  <a:pt x="28583" y="48659"/>
                </a:cubicBezTo>
                <a:lnTo>
                  <a:pt x="28659" y="48773"/>
                </a:lnTo>
                <a:cubicBezTo>
                  <a:pt x="28681" y="48784"/>
                  <a:pt x="28706" y="48788"/>
                  <a:pt x="28734" y="48788"/>
                </a:cubicBezTo>
                <a:cubicBezTo>
                  <a:pt x="28801" y="48788"/>
                  <a:pt x="28881" y="48761"/>
                  <a:pt x="28961" y="48735"/>
                </a:cubicBezTo>
                <a:cubicBezTo>
                  <a:pt x="29037" y="48697"/>
                  <a:pt x="29075" y="48621"/>
                  <a:pt x="29075" y="48508"/>
                </a:cubicBezTo>
                <a:cubicBezTo>
                  <a:pt x="29075" y="48432"/>
                  <a:pt x="29037" y="48357"/>
                  <a:pt x="28923" y="48319"/>
                </a:cubicBezTo>
                <a:close/>
                <a:moveTo>
                  <a:pt x="6957" y="48357"/>
                </a:moveTo>
                <a:lnTo>
                  <a:pt x="6806" y="48508"/>
                </a:lnTo>
                <a:lnTo>
                  <a:pt x="6806" y="48659"/>
                </a:lnTo>
                <a:lnTo>
                  <a:pt x="6957" y="48773"/>
                </a:lnTo>
                <a:cubicBezTo>
                  <a:pt x="6995" y="48773"/>
                  <a:pt x="7033" y="48773"/>
                  <a:pt x="7071" y="48810"/>
                </a:cubicBezTo>
                <a:lnTo>
                  <a:pt x="7260" y="48735"/>
                </a:lnTo>
                <a:cubicBezTo>
                  <a:pt x="7260" y="48735"/>
                  <a:pt x="7260" y="48697"/>
                  <a:pt x="7297" y="48697"/>
                </a:cubicBezTo>
                <a:cubicBezTo>
                  <a:pt x="7297" y="48659"/>
                  <a:pt x="7335" y="48621"/>
                  <a:pt x="7335" y="48546"/>
                </a:cubicBezTo>
                <a:cubicBezTo>
                  <a:pt x="7335" y="48508"/>
                  <a:pt x="7335" y="48508"/>
                  <a:pt x="7335" y="48470"/>
                </a:cubicBezTo>
                <a:lnTo>
                  <a:pt x="7184" y="48357"/>
                </a:lnTo>
                <a:close/>
                <a:moveTo>
                  <a:pt x="24273" y="48394"/>
                </a:moveTo>
                <a:lnTo>
                  <a:pt x="24122" y="48546"/>
                </a:lnTo>
                <a:cubicBezTo>
                  <a:pt x="24122" y="48546"/>
                  <a:pt x="24122" y="48546"/>
                  <a:pt x="24122" y="48584"/>
                </a:cubicBezTo>
                <a:cubicBezTo>
                  <a:pt x="24084" y="48584"/>
                  <a:pt x="24046" y="48621"/>
                  <a:pt x="24046" y="48659"/>
                </a:cubicBezTo>
                <a:cubicBezTo>
                  <a:pt x="24046" y="48697"/>
                  <a:pt x="24046" y="48810"/>
                  <a:pt x="24235" y="48810"/>
                </a:cubicBezTo>
                <a:lnTo>
                  <a:pt x="24273" y="48773"/>
                </a:lnTo>
                <a:cubicBezTo>
                  <a:pt x="24273" y="48773"/>
                  <a:pt x="24273" y="48810"/>
                  <a:pt x="24273" y="48810"/>
                </a:cubicBezTo>
                <a:lnTo>
                  <a:pt x="24500" y="48697"/>
                </a:lnTo>
                <a:cubicBezTo>
                  <a:pt x="24500" y="48697"/>
                  <a:pt x="24500" y="48659"/>
                  <a:pt x="24500" y="48659"/>
                </a:cubicBezTo>
                <a:cubicBezTo>
                  <a:pt x="24500" y="48508"/>
                  <a:pt x="24424" y="48394"/>
                  <a:pt x="24273" y="48394"/>
                </a:cubicBezTo>
                <a:close/>
                <a:moveTo>
                  <a:pt x="29717" y="48357"/>
                </a:moveTo>
                <a:cubicBezTo>
                  <a:pt x="29642" y="48357"/>
                  <a:pt x="29528" y="48357"/>
                  <a:pt x="29453" y="48432"/>
                </a:cubicBezTo>
                <a:cubicBezTo>
                  <a:pt x="29415" y="48470"/>
                  <a:pt x="29377" y="48546"/>
                  <a:pt x="29415" y="48621"/>
                </a:cubicBezTo>
                <a:lnTo>
                  <a:pt x="29566" y="48697"/>
                </a:lnTo>
                <a:cubicBezTo>
                  <a:pt x="29604" y="48735"/>
                  <a:pt x="29680" y="48810"/>
                  <a:pt x="29793" y="48810"/>
                </a:cubicBezTo>
                <a:lnTo>
                  <a:pt x="29944" y="48697"/>
                </a:lnTo>
                <a:lnTo>
                  <a:pt x="29944" y="48508"/>
                </a:lnTo>
                <a:lnTo>
                  <a:pt x="29755" y="48394"/>
                </a:lnTo>
                <a:cubicBezTo>
                  <a:pt x="29755" y="48394"/>
                  <a:pt x="29717" y="48394"/>
                  <a:pt x="29717" y="48357"/>
                </a:cubicBezTo>
                <a:close/>
                <a:moveTo>
                  <a:pt x="31598" y="48465"/>
                </a:moveTo>
                <a:cubicBezTo>
                  <a:pt x="31323" y="48465"/>
                  <a:pt x="31223" y="48628"/>
                  <a:pt x="31154" y="48697"/>
                </a:cubicBezTo>
                <a:lnTo>
                  <a:pt x="31116" y="48735"/>
                </a:lnTo>
                <a:lnTo>
                  <a:pt x="31154" y="48886"/>
                </a:lnTo>
                <a:cubicBezTo>
                  <a:pt x="31208" y="48913"/>
                  <a:pt x="31242" y="48939"/>
                  <a:pt x="31285" y="48939"/>
                </a:cubicBezTo>
                <a:cubicBezTo>
                  <a:pt x="31302" y="48939"/>
                  <a:pt x="31321" y="48935"/>
                  <a:pt x="31343" y="48924"/>
                </a:cubicBezTo>
                <a:cubicBezTo>
                  <a:pt x="31570" y="48924"/>
                  <a:pt x="31721" y="48697"/>
                  <a:pt x="31759" y="48659"/>
                </a:cubicBezTo>
                <a:lnTo>
                  <a:pt x="31683" y="48470"/>
                </a:lnTo>
                <a:cubicBezTo>
                  <a:pt x="31653" y="48467"/>
                  <a:pt x="31624" y="48465"/>
                  <a:pt x="31598" y="48465"/>
                </a:cubicBezTo>
                <a:close/>
                <a:moveTo>
                  <a:pt x="79368" y="48682"/>
                </a:moveTo>
                <a:cubicBezTo>
                  <a:pt x="79303" y="48682"/>
                  <a:pt x="79235" y="48717"/>
                  <a:pt x="79208" y="48773"/>
                </a:cubicBezTo>
                <a:cubicBezTo>
                  <a:pt x="79132" y="48810"/>
                  <a:pt x="79132" y="48848"/>
                  <a:pt x="79132" y="48886"/>
                </a:cubicBezTo>
                <a:lnTo>
                  <a:pt x="79283" y="48886"/>
                </a:lnTo>
                <a:cubicBezTo>
                  <a:pt x="79283" y="48886"/>
                  <a:pt x="79245" y="48886"/>
                  <a:pt x="79245" y="48924"/>
                </a:cubicBezTo>
                <a:cubicBezTo>
                  <a:pt x="79283" y="48952"/>
                  <a:pt x="79316" y="48962"/>
                  <a:pt x="79346" y="48962"/>
                </a:cubicBezTo>
                <a:cubicBezTo>
                  <a:pt x="79405" y="48962"/>
                  <a:pt x="79450" y="48924"/>
                  <a:pt x="79490" y="48924"/>
                </a:cubicBezTo>
                <a:cubicBezTo>
                  <a:pt x="79510" y="48924"/>
                  <a:pt x="79529" y="48933"/>
                  <a:pt x="79548" y="48962"/>
                </a:cubicBezTo>
                <a:cubicBezTo>
                  <a:pt x="79623" y="48848"/>
                  <a:pt x="79548" y="48810"/>
                  <a:pt x="79434" y="48810"/>
                </a:cubicBezTo>
                <a:lnTo>
                  <a:pt x="79434" y="48697"/>
                </a:lnTo>
                <a:cubicBezTo>
                  <a:pt x="79414" y="48687"/>
                  <a:pt x="79391" y="48682"/>
                  <a:pt x="79368" y="48682"/>
                </a:cubicBezTo>
                <a:close/>
                <a:moveTo>
                  <a:pt x="24840" y="48735"/>
                </a:moveTo>
                <a:lnTo>
                  <a:pt x="24651" y="48848"/>
                </a:lnTo>
                <a:lnTo>
                  <a:pt x="24651" y="48999"/>
                </a:lnTo>
                <a:lnTo>
                  <a:pt x="24689" y="49075"/>
                </a:lnTo>
                <a:cubicBezTo>
                  <a:pt x="24744" y="49130"/>
                  <a:pt x="24840" y="49165"/>
                  <a:pt x="24932" y="49165"/>
                </a:cubicBezTo>
                <a:cubicBezTo>
                  <a:pt x="24966" y="49165"/>
                  <a:pt x="24999" y="49161"/>
                  <a:pt x="25029" y="49151"/>
                </a:cubicBezTo>
                <a:cubicBezTo>
                  <a:pt x="25143" y="49113"/>
                  <a:pt x="25218" y="48999"/>
                  <a:pt x="25218" y="48924"/>
                </a:cubicBezTo>
                <a:lnTo>
                  <a:pt x="25218" y="48886"/>
                </a:lnTo>
                <a:cubicBezTo>
                  <a:pt x="25218" y="48848"/>
                  <a:pt x="25218" y="48810"/>
                  <a:pt x="25181" y="48773"/>
                </a:cubicBezTo>
                <a:cubicBezTo>
                  <a:pt x="25105" y="48735"/>
                  <a:pt x="24991" y="48735"/>
                  <a:pt x="24916" y="48735"/>
                </a:cubicBezTo>
                <a:close/>
                <a:moveTo>
                  <a:pt x="6159" y="48933"/>
                </a:moveTo>
                <a:cubicBezTo>
                  <a:pt x="6125" y="48933"/>
                  <a:pt x="6088" y="48943"/>
                  <a:pt x="6050" y="48962"/>
                </a:cubicBezTo>
                <a:cubicBezTo>
                  <a:pt x="5974" y="48999"/>
                  <a:pt x="5936" y="49075"/>
                  <a:pt x="5936" y="49151"/>
                </a:cubicBezTo>
                <a:cubicBezTo>
                  <a:pt x="5936" y="49226"/>
                  <a:pt x="5974" y="49302"/>
                  <a:pt x="6050" y="49340"/>
                </a:cubicBezTo>
                <a:cubicBezTo>
                  <a:pt x="6125" y="49340"/>
                  <a:pt x="6201" y="49340"/>
                  <a:pt x="6239" y="49302"/>
                </a:cubicBezTo>
                <a:cubicBezTo>
                  <a:pt x="6314" y="49264"/>
                  <a:pt x="6352" y="49188"/>
                  <a:pt x="6352" y="49151"/>
                </a:cubicBezTo>
                <a:cubicBezTo>
                  <a:pt x="6352" y="49075"/>
                  <a:pt x="6314" y="48999"/>
                  <a:pt x="6239" y="48962"/>
                </a:cubicBezTo>
                <a:cubicBezTo>
                  <a:pt x="6220" y="48943"/>
                  <a:pt x="6192" y="48933"/>
                  <a:pt x="6159" y="48933"/>
                </a:cubicBezTo>
                <a:close/>
                <a:moveTo>
                  <a:pt x="84841" y="48848"/>
                </a:moveTo>
                <a:lnTo>
                  <a:pt x="84652" y="48962"/>
                </a:lnTo>
                <a:cubicBezTo>
                  <a:pt x="84652" y="48962"/>
                  <a:pt x="84652" y="48999"/>
                  <a:pt x="84652" y="48999"/>
                </a:cubicBezTo>
                <a:cubicBezTo>
                  <a:pt x="84652" y="49037"/>
                  <a:pt x="84614" y="49075"/>
                  <a:pt x="84614" y="49151"/>
                </a:cubicBezTo>
                <a:cubicBezTo>
                  <a:pt x="84614" y="49188"/>
                  <a:pt x="84652" y="49302"/>
                  <a:pt x="84841" y="49340"/>
                </a:cubicBezTo>
                <a:lnTo>
                  <a:pt x="84992" y="49226"/>
                </a:lnTo>
                <a:cubicBezTo>
                  <a:pt x="84992" y="49226"/>
                  <a:pt x="84992" y="49264"/>
                  <a:pt x="84992" y="49264"/>
                </a:cubicBezTo>
                <a:cubicBezTo>
                  <a:pt x="85030" y="49264"/>
                  <a:pt x="85181" y="49226"/>
                  <a:pt x="85181" y="49075"/>
                </a:cubicBezTo>
                <a:lnTo>
                  <a:pt x="85181" y="49037"/>
                </a:lnTo>
                <a:lnTo>
                  <a:pt x="85106" y="48962"/>
                </a:lnTo>
                <a:cubicBezTo>
                  <a:pt x="85068" y="48924"/>
                  <a:pt x="85030" y="48924"/>
                  <a:pt x="84992" y="48924"/>
                </a:cubicBezTo>
                <a:cubicBezTo>
                  <a:pt x="84954" y="48886"/>
                  <a:pt x="84917" y="48848"/>
                  <a:pt x="84841" y="48848"/>
                </a:cubicBezTo>
                <a:close/>
                <a:moveTo>
                  <a:pt x="9831" y="48962"/>
                </a:moveTo>
                <a:lnTo>
                  <a:pt x="9717" y="49075"/>
                </a:lnTo>
                <a:cubicBezTo>
                  <a:pt x="9717" y="49113"/>
                  <a:pt x="9717" y="49113"/>
                  <a:pt x="9717" y="49151"/>
                </a:cubicBezTo>
                <a:cubicBezTo>
                  <a:pt x="9679" y="49188"/>
                  <a:pt x="9642" y="49226"/>
                  <a:pt x="9642" y="49264"/>
                </a:cubicBezTo>
                <a:lnTo>
                  <a:pt x="9679" y="49340"/>
                </a:lnTo>
                <a:cubicBezTo>
                  <a:pt x="9747" y="49408"/>
                  <a:pt x="9815" y="49421"/>
                  <a:pt x="9867" y="49421"/>
                </a:cubicBezTo>
                <a:cubicBezTo>
                  <a:pt x="9902" y="49421"/>
                  <a:pt x="9929" y="49415"/>
                  <a:pt x="9944" y="49415"/>
                </a:cubicBezTo>
                <a:cubicBezTo>
                  <a:pt x="10057" y="49377"/>
                  <a:pt x="10095" y="49264"/>
                  <a:pt x="10095" y="49188"/>
                </a:cubicBezTo>
                <a:cubicBezTo>
                  <a:pt x="10095" y="49037"/>
                  <a:pt x="9982" y="48962"/>
                  <a:pt x="9831" y="48962"/>
                </a:cubicBezTo>
                <a:close/>
                <a:moveTo>
                  <a:pt x="19963" y="49113"/>
                </a:moveTo>
                <a:lnTo>
                  <a:pt x="19812" y="49226"/>
                </a:lnTo>
                <a:lnTo>
                  <a:pt x="19812" y="49377"/>
                </a:lnTo>
                <a:lnTo>
                  <a:pt x="19963" y="49491"/>
                </a:lnTo>
                <a:cubicBezTo>
                  <a:pt x="20039" y="49491"/>
                  <a:pt x="20190" y="49491"/>
                  <a:pt x="20303" y="49453"/>
                </a:cubicBezTo>
                <a:cubicBezTo>
                  <a:pt x="20303" y="49415"/>
                  <a:pt x="20341" y="49377"/>
                  <a:pt x="20341" y="49302"/>
                </a:cubicBezTo>
                <a:cubicBezTo>
                  <a:pt x="20341" y="49264"/>
                  <a:pt x="20341" y="49226"/>
                  <a:pt x="20341" y="49188"/>
                </a:cubicBezTo>
                <a:lnTo>
                  <a:pt x="20190" y="49113"/>
                </a:lnTo>
                <a:close/>
                <a:moveTo>
                  <a:pt x="83934" y="49113"/>
                </a:moveTo>
                <a:lnTo>
                  <a:pt x="83707" y="49226"/>
                </a:lnTo>
                <a:lnTo>
                  <a:pt x="83707" y="49377"/>
                </a:lnTo>
                <a:lnTo>
                  <a:pt x="83820" y="49491"/>
                </a:lnTo>
                <a:cubicBezTo>
                  <a:pt x="84009" y="49491"/>
                  <a:pt x="84085" y="49415"/>
                  <a:pt x="84160" y="49302"/>
                </a:cubicBezTo>
                <a:lnTo>
                  <a:pt x="84009" y="49151"/>
                </a:lnTo>
                <a:cubicBezTo>
                  <a:pt x="83971" y="49151"/>
                  <a:pt x="83971" y="49151"/>
                  <a:pt x="83934" y="49113"/>
                </a:cubicBezTo>
                <a:close/>
                <a:moveTo>
                  <a:pt x="55417" y="49097"/>
                </a:moveTo>
                <a:cubicBezTo>
                  <a:pt x="55326" y="49097"/>
                  <a:pt x="55253" y="49124"/>
                  <a:pt x="55200" y="49151"/>
                </a:cubicBezTo>
                <a:cubicBezTo>
                  <a:pt x="55124" y="49188"/>
                  <a:pt x="55049" y="49302"/>
                  <a:pt x="55086" y="49491"/>
                </a:cubicBezTo>
                <a:lnTo>
                  <a:pt x="55200" y="49604"/>
                </a:lnTo>
                <a:cubicBezTo>
                  <a:pt x="55351" y="49604"/>
                  <a:pt x="55464" y="49604"/>
                  <a:pt x="55540" y="49529"/>
                </a:cubicBezTo>
                <a:cubicBezTo>
                  <a:pt x="55616" y="49491"/>
                  <a:pt x="55653" y="49377"/>
                  <a:pt x="55653" y="49226"/>
                </a:cubicBezTo>
                <a:lnTo>
                  <a:pt x="55540" y="49113"/>
                </a:lnTo>
                <a:cubicBezTo>
                  <a:pt x="55496" y="49102"/>
                  <a:pt x="55455" y="49097"/>
                  <a:pt x="55417" y="49097"/>
                </a:cubicBezTo>
                <a:close/>
                <a:moveTo>
                  <a:pt x="3186" y="49302"/>
                </a:moveTo>
                <a:cubicBezTo>
                  <a:pt x="3129" y="49302"/>
                  <a:pt x="3082" y="49321"/>
                  <a:pt x="3063" y="49340"/>
                </a:cubicBezTo>
                <a:lnTo>
                  <a:pt x="2950" y="49340"/>
                </a:lnTo>
                <a:lnTo>
                  <a:pt x="2836" y="49491"/>
                </a:lnTo>
                <a:lnTo>
                  <a:pt x="2836" y="49680"/>
                </a:lnTo>
                <a:lnTo>
                  <a:pt x="2987" y="49793"/>
                </a:lnTo>
                <a:cubicBezTo>
                  <a:pt x="3101" y="49793"/>
                  <a:pt x="3403" y="49793"/>
                  <a:pt x="3403" y="49529"/>
                </a:cubicBezTo>
                <a:cubicBezTo>
                  <a:pt x="3403" y="49491"/>
                  <a:pt x="3403" y="49491"/>
                  <a:pt x="3403" y="49453"/>
                </a:cubicBezTo>
                <a:lnTo>
                  <a:pt x="3366" y="49377"/>
                </a:lnTo>
                <a:cubicBezTo>
                  <a:pt x="3309" y="49321"/>
                  <a:pt x="3243" y="49302"/>
                  <a:pt x="3186" y="49302"/>
                </a:cubicBezTo>
                <a:close/>
                <a:moveTo>
                  <a:pt x="60833" y="49453"/>
                </a:moveTo>
                <a:cubicBezTo>
                  <a:pt x="60871" y="49453"/>
                  <a:pt x="60871" y="49453"/>
                  <a:pt x="60871" y="49491"/>
                </a:cubicBezTo>
                <a:lnTo>
                  <a:pt x="60644" y="49529"/>
                </a:lnTo>
                <a:lnTo>
                  <a:pt x="60606" y="49567"/>
                </a:lnTo>
                <a:cubicBezTo>
                  <a:pt x="60606" y="49756"/>
                  <a:pt x="60833" y="49793"/>
                  <a:pt x="60909" y="49793"/>
                </a:cubicBezTo>
                <a:lnTo>
                  <a:pt x="60984" y="49793"/>
                </a:lnTo>
                <a:lnTo>
                  <a:pt x="61136" y="49718"/>
                </a:lnTo>
                <a:cubicBezTo>
                  <a:pt x="61136" y="49680"/>
                  <a:pt x="61136" y="49680"/>
                  <a:pt x="61136" y="49642"/>
                </a:cubicBezTo>
                <a:cubicBezTo>
                  <a:pt x="61136" y="49529"/>
                  <a:pt x="61060" y="49453"/>
                  <a:pt x="60909" y="49453"/>
                </a:cubicBezTo>
                <a:close/>
                <a:moveTo>
                  <a:pt x="61400" y="49415"/>
                </a:moveTo>
                <a:lnTo>
                  <a:pt x="61211" y="49529"/>
                </a:lnTo>
                <a:cubicBezTo>
                  <a:pt x="61211" y="49529"/>
                  <a:pt x="61173" y="49604"/>
                  <a:pt x="61173" y="49642"/>
                </a:cubicBezTo>
                <a:lnTo>
                  <a:pt x="61173" y="49718"/>
                </a:lnTo>
                <a:lnTo>
                  <a:pt x="61287" y="49793"/>
                </a:lnTo>
                <a:lnTo>
                  <a:pt x="61476" y="49793"/>
                </a:lnTo>
                <a:lnTo>
                  <a:pt x="61627" y="49680"/>
                </a:lnTo>
                <a:lnTo>
                  <a:pt x="61627" y="49567"/>
                </a:lnTo>
                <a:lnTo>
                  <a:pt x="61514" y="49453"/>
                </a:lnTo>
                <a:cubicBezTo>
                  <a:pt x="61476" y="49453"/>
                  <a:pt x="61438" y="49415"/>
                  <a:pt x="61400" y="49415"/>
                </a:cubicBezTo>
                <a:close/>
                <a:moveTo>
                  <a:pt x="3630" y="49567"/>
                </a:moveTo>
                <a:lnTo>
                  <a:pt x="3517" y="49680"/>
                </a:lnTo>
                <a:cubicBezTo>
                  <a:pt x="3517" y="49869"/>
                  <a:pt x="3668" y="49982"/>
                  <a:pt x="3857" y="50020"/>
                </a:cubicBezTo>
                <a:lnTo>
                  <a:pt x="4008" y="49869"/>
                </a:lnTo>
                <a:lnTo>
                  <a:pt x="4008" y="49680"/>
                </a:lnTo>
                <a:lnTo>
                  <a:pt x="3895" y="49567"/>
                </a:lnTo>
                <a:close/>
                <a:moveTo>
                  <a:pt x="50058" y="49652"/>
                </a:moveTo>
                <a:cubicBezTo>
                  <a:pt x="50020" y="49652"/>
                  <a:pt x="49982" y="49661"/>
                  <a:pt x="49944" y="49680"/>
                </a:cubicBezTo>
                <a:cubicBezTo>
                  <a:pt x="49831" y="49718"/>
                  <a:pt x="49793" y="49945"/>
                  <a:pt x="49907" y="50020"/>
                </a:cubicBezTo>
                <a:cubicBezTo>
                  <a:pt x="49944" y="50058"/>
                  <a:pt x="50020" y="50058"/>
                  <a:pt x="50058" y="50058"/>
                </a:cubicBezTo>
                <a:lnTo>
                  <a:pt x="50133" y="49983"/>
                </a:lnTo>
                <a:lnTo>
                  <a:pt x="50133" y="49983"/>
                </a:lnTo>
                <a:cubicBezTo>
                  <a:pt x="50096" y="50020"/>
                  <a:pt x="50096" y="50020"/>
                  <a:pt x="50058" y="50020"/>
                </a:cubicBezTo>
                <a:lnTo>
                  <a:pt x="50247" y="49907"/>
                </a:lnTo>
                <a:lnTo>
                  <a:pt x="50247" y="49793"/>
                </a:lnTo>
                <a:lnTo>
                  <a:pt x="50171" y="49680"/>
                </a:lnTo>
                <a:cubicBezTo>
                  <a:pt x="50134" y="49661"/>
                  <a:pt x="50096" y="49652"/>
                  <a:pt x="50058" y="49652"/>
                </a:cubicBezTo>
                <a:close/>
                <a:moveTo>
                  <a:pt x="56410" y="49756"/>
                </a:moveTo>
                <a:lnTo>
                  <a:pt x="56296" y="49869"/>
                </a:lnTo>
                <a:lnTo>
                  <a:pt x="56296" y="49982"/>
                </a:lnTo>
                <a:lnTo>
                  <a:pt x="56410" y="50096"/>
                </a:lnTo>
                <a:cubicBezTo>
                  <a:pt x="56410" y="50134"/>
                  <a:pt x="56447" y="50134"/>
                  <a:pt x="56523" y="50171"/>
                </a:cubicBezTo>
                <a:lnTo>
                  <a:pt x="56674" y="50020"/>
                </a:lnTo>
                <a:cubicBezTo>
                  <a:pt x="56674" y="49945"/>
                  <a:pt x="56674" y="49869"/>
                  <a:pt x="56599" y="49793"/>
                </a:cubicBezTo>
                <a:cubicBezTo>
                  <a:pt x="56561" y="49793"/>
                  <a:pt x="56485" y="49756"/>
                  <a:pt x="56410" y="49756"/>
                </a:cubicBezTo>
                <a:close/>
                <a:moveTo>
                  <a:pt x="6465" y="48689"/>
                </a:moveTo>
                <a:cubicBezTo>
                  <a:pt x="6441" y="48689"/>
                  <a:pt x="6417" y="48692"/>
                  <a:pt x="6390" y="48697"/>
                </a:cubicBezTo>
                <a:lnTo>
                  <a:pt x="6277" y="48773"/>
                </a:lnTo>
                <a:cubicBezTo>
                  <a:pt x="6239" y="48924"/>
                  <a:pt x="6314" y="48999"/>
                  <a:pt x="6352" y="49037"/>
                </a:cubicBezTo>
                <a:cubicBezTo>
                  <a:pt x="6352" y="49037"/>
                  <a:pt x="6352" y="49037"/>
                  <a:pt x="6352" y="49075"/>
                </a:cubicBezTo>
                <a:lnTo>
                  <a:pt x="6466" y="49226"/>
                </a:lnTo>
                <a:lnTo>
                  <a:pt x="6541" y="49226"/>
                </a:lnTo>
                <a:cubicBezTo>
                  <a:pt x="6541" y="49264"/>
                  <a:pt x="6579" y="49264"/>
                  <a:pt x="6579" y="49302"/>
                </a:cubicBezTo>
                <a:cubicBezTo>
                  <a:pt x="6617" y="49340"/>
                  <a:pt x="6655" y="49340"/>
                  <a:pt x="6617" y="49377"/>
                </a:cubicBezTo>
                <a:cubicBezTo>
                  <a:pt x="6617" y="49415"/>
                  <a:pt x="6617" y="49491"/>
                  <a:pt x="6655" y="49529"/>
                </a:cubicBezTo>
                <a:cubicBezTo>
                  <a:pt x="6655" y="49567"/>
                  <a:pt x="6693" y="49604"/>
                  <a:pt x="6730" y="49642"/>
                </a:cubicBezTo>
                <a:cubicBezTo>
                  <a:pt x="6806" y="49680"/>
                  <a:pt x="6844" y="49718"/>
                  <a:pt x="6882" y="49756"/>
                </a:cubicBezTo>
                <a:cubicBezTo>
                  <a:pt x="6984" y="50027"/>
                  <a:pt x="7238" y="50177"/>
                  <a:pt x="7508" y="50177"/>
                </a:cubicBezTo>
                <a:cubicBezTo>
                  <a:pt x="7539" y="50177"/>
                  <a:pt x="7569" y="50175"/>
                  <a:pt x="7600" y="50171"/>
                </a:cubicBezTo>
                <a:lnTo>
                  <a:pt x="7676" y="50096"/>
                </a:lnTo>
                <a:cubicBezTo>
                  <a:pt x="7713" y="50020"/>
                  <a:pt x="7751" y="49982"/>
                  <a:pt x="7751" y="49945"/>
                </a:cubicBezTo>
                <a:cubicBezTo>
                  <a:pt x="7789" y="49869"/>
                  <a:pt x="7865" y="49831"/>
                  <a:pt x="7827" y="49680"/>
                </a:cubicBezTo>
                <a:cubicBezTo>
                  <a:pt x="7978" y="49604"/>
                  <a:pt x="8016" y="49491"/>
                  <a:pt x="8016" y="49415"/>
                </a:cubicBezTo>
                <a:cubicBezTo>
                  <a:pt x="8016" y="49377"/>
                  <a:pt x="8016" y="49340"/>
                  <a:pt x="8016" y="49302"/>
                </a:cubicBezTo>
                <a:cubicBezTo>
                  <a:pt x="8016" y="49226"/>
                  <a:pt x="8016" y="49113"/>
                  <a:pt x="8054" y="49037"/>
                </a:cubicBezTo>
                <a:lnTo>
                  <a:pt x="7978" y="48886"/>
                </a:lnTo>
                <a:lnTo>
                  <a:pt x="7902" y="48886"/>
                </a:lnTo>
                <a:cubicBezTo>
                  <a:pt x="7827" y="48848"/>
                  <a:pt x="7713" y="48810"/>
                  <a:pt x="7562" y="48773"/>
                </a:cubicBezTo>
                <a:lnTo>
                  <a:pt x="7411" y="48886"/>
                </a:lnTo>
                <a:cubicBezTo>
                  <a:pt x="7373" y="48962"/>
                  <a:pt x="7335" y="48999"/>
                  <a:pt x="7108" y="48999"/>
                </a:cubicBezTo>
                <a:lnTo>
                  <a:pt x="6844" y="48999"/>
                </a:lnTo>
                <a:lnTo>
                  <a:pt x="6806" y="48962"/>
                </a:lnTo>
                <a:lnTo>
                  <a:pt x="6806" y="48848"/>
                </a:lnTo>
                <a:cubicBezTo>
                  <a:pt x="6768" y="48848"/>
                  <a:pt x="6768" y="48848"/>
                  <a:pt x="6730" y="48810"/>
                </a:cubicBezTo>
                <a:cubicBezTo>
                  <a:pt x="6698" y="48778"/>
                  <a:pt x="6609" y="48689"/>
                  <a:pt x="6465" y="48689"/>
                </a:cubicBezTo>
                <a:close/>
                <a:moveTo>
                  <a:pt x="7902" y="50020"/>
                </a:moveTo>
                <a:cubicBezTo>
                  <a:pt x="7789" y="50020"/>
                  <a:pt x="7676" y="50058"/>
                  <a:pt x="7676" y="50171"/>
                </a:cubicBezTo>
                <a:lnTo>
                  <a:pt x="7789" y="50323"/>
                </a:lnTo>
                <a:cubicBezTo>
                  <a:pt x="7789" y="50351"/>
                  <a:pt x="7833" y="50424"/>
                  <a:pt x="7936" y="50424"/>
                </a:cubicBezTo>
                <a:cubicBezTo>
                  <a:pt x="7969" y="50424"/>
                  <a:pt x="8008" y="50416"/>
                  <a:pt x="8054" y="50398"/>
                </a:cubicBezTo>
                <a:lnTo>
                  <a:pt x="8167" y="50360"/>
                </a:lnTo>
                <a:cubicBezTo>
                  <a:pt x="8167" y="50323"/>
                  <a:pt x="8167" y="50285"/>
                  <a:pt x="8167" y="50247"/>
                </a:cubicBezTo>
                <a:cubicBezTo>
                  <a:pt x="8167" y="50134"/>
                  <a:pt x="8054" y="50058"/>
                  <a:pt x="7902" y="50020"/>
                </a:cubicBezTo>
                <a:close/>
                <a:moveTo>
                  <a:pt x="38942" y="50020"/>
                </a:moveTo>
                <a:lnTo>
                  <a:pt x="38829" y="50171"/>
                </a:lnTo>
                <a:cubicBezTo>
                  <a:pt x="38829" y="50171"/>
                  <a:pt x="38829" y="50171"/>
                  <a:pt x="38829" y="50209"/>
                </a:cubicBezTo>
                <a:cubicBezTo>
                  <a:pt x="38829" y="50247"/>
                  <a:pt x="38829" y="50398"/>
                  <a:pt x="38980" y="50436"/>
                </a:cubicBezTo>
                <a:lnTo>
                  <a:pt x="39169" y="50285"/>
                </a:lnTo>
                <a:cubicBezTo>
                  <a:pt x="39207" y="50285"/>
                  <a:pt x="39245" y="50247"/>
                  <a:pt x="39245" y="50171"/>
                </a:cubicBezTo>
                <a:lnTo>
                  <a:pt x="39132" y="50020"/>
                </a:lnTo>
                <a:close/>
                <a:moveTo>
                  <a:pt x="47449" y="49945"/>
                </a:moveTo>
                <a:lnTo>
                  <a:pt x="47260" y="50058"/>
                </a:lnTo>
                <a:lnTo>
                  <a:pt x="47260" y="50285"/>
                </a:lnTo>
                <a:lnTo>
                  <a:pt x="47374" y="50436"/>
                </a:lnTo>
                <a:lnTo>
                  <a:pt x="47638" y="50436"/>
                </a:lnTo>
                <a:lnTo>
                  <a:pt x="47752" y="50285"/>
                </a:lnTo>
                <a:cubicBezTo>
                  <a:pt x="47752" y="50096"/>
                  <a:pt x="47600" y="50020"/>
                  <a:pt x="47525" y="49982"/>
                </a:cubicBezTo>
                <a:cubicBezTo>
                  <a:pt x="47487" y="49982"/>
                  <a:pt x="47487" y="49945"/>
                  <a:pt x="47449" y="49945"/>
                </a:cubicBezTo>
                <a:close/>
                <a:moveTo>
                  <a:pt x="29415" y="50096"/>
                </a:moveTo>
                <a:cubicBezTo>
                  <a:pt x="29226" y="50134"/>
                  <a:pt x="29037" y="50360"/>
                  <a:pt x="28999" y="50398"/>
                </a:cubicBezTo>
                <a:lnTo>
                  <a:pt x="29112" y="50587"/>
                </a:lnTo>
                <a:cubicBezTo>
                  <a:pt x="29226" y="50587"/>
                  <a:pt x="29302" y="50550"/>
                  <a:pt x="29377" y="50550"/>
                </a:cubicBezTo>
                <a:cubicBezTo>
                  <a:pt x="29415" y="50512"/>
                  <a:pt x="29453" y="50512"/>
                  <a:pt x="29528" y="50512"/>
                </a:cubicBezTo>
                <a:lnTo>
                  <a:pt x="29680" y="50398"/>
                </a:lnTo>
                <a:lnTo>
                  <a:pt x="29680" y="50247"/>
                </a:lnTo>
                <a:lnTo>
                  <a:pt x="29642" y="50171"/>
                </a:lnTo>
                <a:cubicBezTo>
                  <a:pt x="29566" y="50134"/>
                  <a:pt x="29491" y="50096"/>
                  <a:pt x="29415" y="50096"/>
                </a:cubicBezTo>
                <a:close/>
                <a:moveTo>
                  <a:pt x="48399" y="50181"/>
                </a:moveTo>
                <a:cubicBezTo>
                  <a:pt x="48366" y="50181"/>
                  <a:pt x="48338" y="50190"/>
                  <a:pt x="48319" y="50209"/>
                </a:cubicBezTo>
                <a:cubicBezTo>
                  <a:pt x="48168" y="50285"/>
                  <a:pt x="48130" y="50474"/>
                  <a:pt x="48243" y="50550"/>
                </a:cubicBezTo>
                <a:lnTo>
                  <a:pt x="48357" y="50587"/>
                </a:lnTo>
                <a:lnTo>
                  <a:pt x="48470" y="50474"/>
                </a:lnTo>
                <a:cubicBezTo>
                  <a:pt x="48470" y="50474"/>
                  <a:pt x="48470" y="50512"/>
                  <a:pt x="48470" y="50512"/>
                </a:cubicBezTo>
                <a:cubicBezTo>
                  <a:pt x="48508" y="50474"/>
                  <a:pt x="48621" y="50436"/>
                  <a:pt x="48621" y="50323"/>
                </a:cubicBezTo>
                <a:cubicBezTo>
                  <a:pt x="48621" y="50323"/>
                  <a:pt x="48621" y="50285"/>
                  <a:pt x="48583" y="50285"/>
                </a:cubicBezTo>
                <a:lnTo>
                  <a:pt x="48508" y="50209"/>
                </a:lnTo>
                <a:cubicBezTo>
                  <a:pt x="48470" y="50190"/>
                  <a:pt x="48432" y="50181"/>
                  <a:pt x="48399" y="50181"/>
                </a:cubicBezTo>
                <a:close/>
                <a:moveTo>
                  <a:pt x="73121" y="50171"/>
                </a:moveTo>
                <a:cubicBezTo>
                  <a:pt x="73007" y="50171"/>
                  <a:pt x="72969" y="50209"/>
                  <a:pt x="72932" y="50247"/>
                </a:cubicBezTo>
                <a:cubicBezTo>
                  <a:pt x="72856" y="50285"/>
                  <a:pt x="72818" y="50360"/>
                  <a:pt x="72856" y="50474"/>
                </a:cubicBezTo>
                <a:lnTo>
                  <a:pt x="73007" y="50587"/>
                </a:lnTo>
                <a:lnTo>
                  <a:pt x="73121" y="50587"/>
                </a:lnTo>
                <a:lnTo>
                  <a:pt x="73234" y="50474"/>
                </a:lnTo>
                <a:lnTo>
                  <a:pt x="73234" y="50285"/>
                </a:lnTo>
                <a:lnTo>
                  <a:pt x="73121" y="50171"/>
                </a:lnTo>
                <a:close/>
                <a:moveTo>
                  <a:pt x="59359" y="50247"/>
                </a:moveTo>
                <a:cubicBezTo>
                  <a:pt x="59283" y="50247"/>
                  <a:pt x="59094" y="50247"/>
                  <a:pt x="59018" y="50398"/>
                </a:cubicBezTo>
                <a:lnTo>
                  <a:pt x="59018" y="50550"/>
                </a:lnTo>
                <a:cubicBezTo>
                  <a:pt x="59072" y="50576"/>
                  <a:pt x="59163" y="50603"/>
                  <a:pt x="59252" y="50603"/>
                </a:cubicBezTo>
                <a:cubicBezTo>
                  <a:pt x="59289" y="50603"/>
                  <a:pt x="59325" y="50598"/>
                  <a:pt x="59359" y="50587"/>
                </a:cubicBezTo>
                <a:cubicBezTo>
                  <a:pt x="59434" y="50550"/>
                  <a:pt x="59510" y="50474"/>
                  <a:pt x="59510" y="50360"/>
                </a:cubicBezTo>
                <a:lnTo>
                  <a:pt x="59359" y="50247"/>
                </a:lnTo>
                <a:close/>
                <a:moveTo>
                  <a:pt x="41098" y="50512"/>
                </a:moveTo>
                <a:cubicBezTo>
                  <a:pt x="41022" y="50512"/>
                  <a:pt x="40757" y="50550"/>
                  <a:pt x="40682" y="50739"/>
                </a:cubicBezTo>
                <a:lnTo>
                  <a:pt x="40719" y="50852"/>
                </a:lnTo>
                <a:cubicBezTo>
                  <a:pt x="40833" y="50928"/>
                  <a:pt x="40908" y="50928"/>
                  <a:pt x="40984" y="50928"/>
                </a:cubicBezTo>
                <a:cubicBezTo>
                  <a:pt x="41098" y="50890"/>
                  <a:pt x="41173" y="50814"/>
                  <a:pt x="41249" y="50663"/>
                </a:cubicBezTo>
                <a:lnTo>
                  <a:pt x="41098" y="50512"/>
                </a:lnTo>
                <a:close/>
                <a:moveTo>
                  <a:pt x="36939" y="50587"/>
                </a:moveTo>
                <a:lnTo>
                  <a:pt x="36863" y="50776"/>
                </a:lnTo>
                <a:cubicBezTo>
                  <a:pt x="36901" y="50814"/>
                  <a:pt x="36901" y="50852"/>
                  <a:pt x="36901" y="50928"/>
                </a:cubicBezTo>
                <a:cubicBezTo>
                  <a:pt x="36901" y="51003"/>
                  <a:pt x="36901" y="51192"/>
                  <a:pt x="37279" y="51192"/>
                </a:cubicBezTo>
                <a:lnTo>
                  <a:pt x="37392" y="51117"/>
                </a:lnTo>
                <a:cubicBezTo>
                  <a:pt x="37430" y="51041"/>
                  <a:pt x="37430" y="51003"/>
                  <a:pt x="37430" y="50965"/>
                </a:cubicBezTo>
                <a:cubicBezTo>
                  <a:pt x="37430" y="50928"/>
                  <a:pt x="37430" y="50890"/>
                  <a:pt x="37506" y="50852"/>
                </a:cubicBezTo>
                <a:lnTo>
                  <a:pt x="37430" y="50663"/>
                </a:lnTo>
                <a:cubicBezTo>
                  <a:pt x="37392" y="50650"/>
                  <a:pt x="37355" y="50646"/>
                  <a:pt x="37320" y="50646"/>
                </a:cubicBezTo>
                <a:cubicBezTo>
                  <a:pt x="37250" y="50646"/>
                  <a:pt x="37191" y="50663"/>
                  <a:pt x="37166" y="50663"/>
                </a:cubicBezTo>
                <a:cubicBezTo>
                  <a:pt x="37166" y="50663"/>
                  <a:pt x="37128" y="50625"/>
                  <a:pt x="37128" y="50625"/>
                </a:cubicBezTo>
                <a:cubicBezTo>
                  <a:pt x="37090" y="50587"/>
                  <a:pt x="37014" y="50587"/>
                  <a:pt x="36939" y="50587"/>
                </a:cubicBezTo>
                <a:close/>
                <a:moveTo>
                  <a:pt x="76183" y="50814"/>
                </a:moveTo>
                <a:cubicBezTo>
                  <a:pt x="76107" y="50814"/>
                  <a:pt x="75994" y="50814"/>
                  <a:pt x="75918" y="50852"/>
                </a:cubicBezTo>
                <a:cubicBezTo>
                  <a:pt x="75843" y="50890"/>
                  <a:pt x="75805" y="51003"/>
                  <a:pt x="75881" y="51154"/>
                </a:cubicBezTo>
                <a:lnTo>
                  <a:pt x="75994" y="51230"/>
                </a:lnTo>
                <a:cubicBezTo>
                  <a:pt x="76018" y="51233"/>
                  <a:pt x="76039" y="51235"/>
                  <a:pt x="76060" y="51235"/>
                </a:cubicBezTo>
                <a:cubicBezTo>
                  <a:pt x="76265" y="51235"/>
                  <a:pt x="76296" y="51072"/>
                  <a:pt x="76296" y="51003"/>
                </a:cubicBezTo>
                <a:lnTo>
                  <a:pt x="76334" y="50965"/>
                </a:lnTo>
                <a:lnTo>
                  <a:pt x="76183" y="50814"/>
                </a:lnTo>
                <a:close/>
                <a:moveTo>
                  <a:pt x="89264" y="50814"/>
                </a:moveTo>
                <a:cubicBezTo>
                  <a:pt x="89038" y="50814"/>
                  <a:pt x="88886" y="50928"/>
                  <a:pt x="88886" y="51117"/>
                </a:cubicBezTo>
                <a:lnTo>
                  <a:pt x="89075" y="51230"/>
                </a:lnTo>
                <a:lnTo>
                  <a:pt x="89151" y="51230"/>
                </a:lnTo>
                <a:cubicBezTo>
                  <a:pt x="89198" y="51246"/>
                  <a:pt x="89245" y="51255"/>
                  <a:pt x="89289" y="51255"/>
                </a:cubicBezTo>
                <a:cubicBezTo>
                  <a:pt x="89352" y="51255"/>
                  <a:pt x="89409" y="51237"/>
                  <a:pt x="89453" y="51192"/>
                </a:cubicBezTo>
                <a:cubicBezTo>
                  <a:pt x="89491" y="51192"/>
                  <a:pt x="89529" y="51154"/>
                  <a:pt x="89529" y="51079"/>
                </a:cubicBezTo>
                <a:lnTo>
                  <a:pt x="89416" y="50965"/>
                </a:lnTo>
                <a:lnTo>
                  <a:pt x="89453" y="50965"/>
                </a:lnTo>
                <a:cubicBezTo>
                  <a:pt x="89416" y="50928"/>
                  <a:pt x="89416" y="50890"/>
                  <a:pt x="89378" y="50852"/>
                </a:cubicBezTo>
                <a:lnTo>
                  <a:pt x="89264" y="50814"/>
                </a:lnTo>
                <a:close/>
                <a:moveTo>
                  <a:pt x="41002" y="50978"/>
                </a:moveTo>
                <a:cubicBezTo>
                  <a:pt x="40971" y="50978"/>
                  <a:pt x="40940" y="50988"/>
                  <a:pt x="40908" y="51003"/>
                </a:cubicBezTo>
                <a:lnTo>
                  <a:pt x="40682" y="51079"/>
                </a:lnTo>
                <a:lnTo>
                  <a:pt x="40682" y="51117"/>
                </a:lnTo>
                <a:cubicBezTo>
                  <a:pt x="40682" y="51306"/>
                  <a:pt x="40795" y="51381"/>
                  <a:pt x="40871" y="51419"/>
                </a:cubicBezTo>
                <a:lnTo>
                  <a:pt x="41060" y="51343"/>
                </a:lnTo>
                <a:cubicBezTo>
                  <a:pt x="41098" y="51343"/>
                  <a:pt x="41211" y="51268"/>
                  <a:pt x="41211" y="51154"/>
                </a:cubicBezTo>
                <a:cubicBezTo>
                  <a:pt x="41211" y="51154"/>
                  <a:pt x="41211" y="51117"/>
                  <a:pt x="41173" y="51117"/>
                </a:cubicBezTo>
                <a:lnTo>
                  <a:pt x="41135" y="51041"/>
                </a:lnTo>
                <a:cubicBezTo>
                  <a:pt x="41091" y="50997"/>
                  <a:pt x="41047" y="50978"/>
                  <a:pt x="41002" y="50978"/>
                </a:cubicBezTo>
                <a:close/>
                <a:moveTo>
                  <a:pt x="10927" y="51117"/>
                </a:moveTo>
                <a:lnTo>
                  <a:pt x="10738" y="51192"/>
                </a:lnTo>
                <a:cubicBezTo>
                  <a:pt x="10662" y="51343"/>
                  <a:pt x="10776" y="51495"/>
                  <a:pt x="10965" y="51533"/>
                </a:cubicBezTo>
                <a:cubicBezTo>
                  <a:pt x="11116" y="51533"/>
                  <a:pt x="11229" y="51457"/>
                  <a:pt x="11229" y="51343"/>
                </a:cubicBezTo>
                <a:lnTo>
                  <a:pt x="11154" y="51230"/>
                </a:lnTo>
                <a:cubicBezTo>
                  <a:pt x="11116" y="51230"/>
                  <a:pt x="11078" y="51192"/>
                  <a:pt x="11040" y="51192"/>
                </a:cubicBezTo>
                <a:cubicBezTo>
                  <a:pt x="11003" y="51154"/>
                  <a:pt x="10965" y="51154"/>
                  <a:pt x="10927" y="51117"/>
                </a:cubicBezTo>
                <a:close/>
                <a:moveTo>
                  <a:pt x="23895" y="51533"/>
                </a:moveTo>
                <a:cubicBezTo>
                  <a:pt x="23919" y="51533"/>
                  <a:pt x="23943" y="51548"/>
                  <a:pt x="23958" y="51549"/>
                </a:cubicBezTo>
                <a:lnTo>
                  <a:pt x="23958" y="51549"/>
                </a:lnTo>
                <a:cubicBezTo>
                  <a:pt x="23948" y="51556"/>
                  <a:pt x="23940" y="51563"/>
                  <a:pt x="23933" y="51570"/>
                </a:cubicBezTo>
                <a:lnTo>
                  <a:pt x="23895" y="51533"/>
                </a:lnTo>
                <a:close/>
                <a:moveTo>
                  <a:pt x="34065" y="51117"/>
                </a:moveTo>
                <a:cubicBezTo>
                  <a:pt x="33990" y="51117"/>
                  <a:pt x="33914" y="51117"/>
                  <a:pt x="33838" y="51154"/>
                </a:cubicBezTo>
                <a:cubicBezTo>
                  <a:pt x="33763" y="51230"/>
                  <a:pt x="33725" y="51306"/>
                  <a:pt x="33763" y="51457"/>
                </a:cubicBezTo>
                <a:lnTo>
                  <a:pt x="33876" y="51570"/>
                </a:lnTo>
                <a:cubicBezTo>
                  <a:pt x="33952" y="51570"/>
                  <a:pt x="34065" y="51533"/>
                  <a:pt x="34103" y="51495"/>
                </a:cubicBezTo>
                <a:cubicBezTo>
                  <a:pt x="34179" y="51457"/>
                  <a:pt x="34217" y="51381"/>
                  <a:pt x="34217" y="51268"/>
                </a:cubicBezTo>
                <a:cubicBezTo>
                  <a:pt x="34217" y="51268"/>
                  <a:pt x="34217" y="51230"/>
                  <a:pt x="34217" y="51230"/>
                </a:cubicBezTo>
                <a:lnTo>
                  <a:pt x="34065" y="51117"/>
                </a:lnTo>
                <a:close/>
                <a:moveTo>
                  <a:pt x="4159" y="51117"/>
                </a:moveTo>
                <a:cubicBezTo>
                  <a:pt x="4084" y="51117"/>
                  <a:pt x="3970" y="51117"/>
                  <a:pt x="3933" y="51230"/>
                </a:cubicBezTo>
                <a:lnTo>
                  <a:pt x="4084" y="51381"/>
                </a:lnTo>
                <a:cubicBezTo>
                  <a:pt x="4084" y="51394"/>
                  <a:pt x="4080" y="51398"/>
                  <a:pt x="4073" y="51398"/>
                </a:cubicBezTo>
                <a:cubicBezTo>
                  <a:pt x="4059" y="51398"/>
                  <a:pt x="4033" y="51381"/>
                  <a:pt x="4008" y="51381"/>
                </a:cubicBezTo>
                <a:cubicBezTo>
                  <a:pt x="4008" y="51381"/>
                  <a:pt x="3970" y="51343"/>
                  <a:pt x="3970" y="51343"/>
                </a:cubicBezTo>
                <a:lnTo>
                  <a:pt x="3970" y="51381"/>
                </a:lnTo>
                <a:cubicBezTo>
                  <a:pt x="3970" y="51419"/>
                  <a:pt x="3970" y="51495"/>
                  <a:pt x="4084" y="51533"/>
                </a:cubicBezTo>
                <a:cubicBezTo>
                  <a:pt x="4116" y="51564"/>
                  <a:pt x="4155" y="51576"/>
                  <a:pt x="4191" y="51576"/>
                </a:cubicBezTo>
                <a:cubicBezTo>
                  <a:pt x="4242" y="51576"/>
                  <a:pt x="4289" y="51554"/>
                  <a:pt x="4311" y="51533"/>
                </a:cubicBezTo>
                <a:lnTo>
                  <a:pt x="4349" y="51495"/>
                </a:lnTo>
                <a:cubicBezTo>
                  <a:pt x="4386" y="51457"/>
                  <a:pt x="4386" y="51419"/>
                  <a:pt x="4386" y="51381"/>
                </a:cubicBezTo>
                <a:cubicBezTo>
                  <a:pt x="4386" y="51268"/>
                  <a:pt x="4273" y="51117"/>
                  <a:pt x="4159" y="51117"/>
                </a:cubicBezTo>
                <a:close/>
                <a:moveTo>
                  <a:pt x="47865" y="51154"/>
                </a:moveTo>
                <a:cubicBezTo>
                  <a:pt x="47638" y="51154"/>
                  <a:pt x="47563" y="51268"/>
                  <a:pt x="47525" y="51381"/>
                </a:cubicBezTo>
                <a:lnTo>
                  <a:pt x="47525" y="51533"/>
                </a:lnTo>
                <a:cubicBezTo>
                  <a:pt x="47600" y="51570"/>
                  <a:pt x="47676" y="51608"/>
                  <a:pt x="47789" y="51608"/>
                </a:cubicBezTo>
                <a:cubicBezTo>
                  <a:pt x="47903" y="51570"/>
                  <a:pt x="48016" y="51533"/>
                  <a:pt x="48054" y="51457"/>
                </a:cubicBezTo>
                <a:lnTo>
                  <a:pt x="47979" y="51268"/>
                </a:lnTo>
                <a:lnTo>
                  <a:pt x="47979" y="51268"/>
                </a:lnTo>
                <a:lnTo>
                  <a:pt x="47865" y="51154"/>
                </a:lnTo>
                <a:close/>
                <a:moveTo>
                  <a:pt x="58981" y="51268"/>
                </a:moveTo>
                <a:lnTo>
                  <a:pt x="58754" y="51343"/>
                </a:lnTo>
                <a:cubicBezTo>
                  <a:pt x="58754" y="51457"/>
                  <a:pt x="58791" y="51533"/>
                  <a:pt x="58829" y="51533"/>
                </a:cubicBezTo>
                <a:cubicBezTo>
                  <a:pt x="58867" y="51570"/>
                  <a:pt x="58943" y="51608"/>
                  <a:pt x="58981" y="51608"/>
                </a:cubicBezTo>
                <a:lnTo>
                  <a:pt x="58981" y="51646"/>
                </a:lnTo>
                <a:lnTo>
                  <a:pt x="59132" y="51759"/>
                </a:lnTo>
                <a:cubicBezTo>
                  <a:pt x="59245" y="51759"/>
                  <a:pt x="59585" y="51759"/>
                  <a:pt x="59585" y="51495"/>
                </a:cubicBezTo>
                <a:cubicBezTo>
                  <a:pt x="59585" y="51457"/>
                  <a:pt x="59585" y="51457"/>
                  <a:pt x="59585" y="51419"/>
                </a:cubicBezTo>
                <a:lnTo>
                  <a:pt x="59472" y="51306"/>
                </a:lnTo>
                <a:cubicBezTo>
                  <a:pt x="59321" y="51306"/>
                  <a:pt x="59283" y="51343"/>
                  <a:pt x="59207" y="51381"/>
                </a:cubicBezTo>
                <a:cubicBezTo>
                  <a:pt x="59170" y="51306"/>
                  <a:pt x="59056" y="51268"/>
                  <a:pt x="58981" y="51268"/>
                </a:cubicBezTo>
                <a:close/>
                <a:moveTo>
                  <a:pt x="22988" y="51268"/>
                </a:moveTo>
                <a:lnTo>
                  <a:pt x="22723" y="51343"/>
                </a:lnTo>
                <a:lnTo>
                  <a:pt x="22723" y="51457"/>
                </a:lnTo>
                <a:cubicBezTo>
                  <a:pt x="22723" y="51457"/>
                  <a:pt x="22723" y="51533"/>
                  <a:pt x="22799" y="51570"/>
                </a:cubicBezTo>
                <a:cubicBezTo>
                  <a:pt x="22799" y="51570"/>
                  <a:pt x="22836" y="51608"/>
                  <a:pt x="22836" y="51608"/>
                </a:cubicBezTo>
                <a:cubicBezTo>
                  <a:pt x="22874" y="51646"/>
                  <a:pt x="22912" y="51684"/>
                  <a:pt x="22950" y="51684"/>
                </a:cubicBezTo>
                <a:cubicBezTo>
                  <a:pt x="22969" y="51703"/>
                  <a:pt x="22997" y="51712"/>
                  <a:pt x="23025" y="51712"/>
                </a:cubicBezTo>
                <a:cubicBezTo>
                  <a:pt x="23054" y="51712"/>
                  <a:pt x="23082" y="51703"/>
                  <a:pt x="23101" y="51684"/>
                </a:cubicBezTo>
                <a:lnTo>
                  <a:pt x="23139" y="51646"/>
                </a:lnTo>
                <a:cubicBezTo>
                  <a:pt x="23139" y="51646"/>
                  <a:pt x="23177" y="51684"/>
                  <a:pt x="23177" y="51684"/>
                </a:cubicBezTo>
                <a:lnTo>
                  <a:pt x="23215" y="51684"/>
                </a:lnTo>
                <a:lnTo>
                  <a:pt x="23328" y="51608"/>
                </a:lnTo>
                <a:cubicBezTo>
                  <a:pt x="23328" y="51646"/>
                  <a:pt x="23328" y="51684"/>
                  <a:pt x="23328" y="51684"/>
                </a:cubicBezTo>
                <a:lnTo>
                  <a:pt x="23479" y="51797"/>
                </a:lnTo>
                <a:lnTo>
                  <a:pt x="23630" y="51797"/>
                </a:lnTo>
                <a:cubicBezTo>
                  <a:pt x="23668" y="51816"/>
                  <a:pt x="23715" y="51826"/>
                  <a:pt x="23763" y="51826"/>
                </a:cubicBezTo>
                <a:cubicBezTo>
                  <a:pt x="23810" y="51826"/>
                  <a:pt x="23857" y="51816"/>
                  <a:pt x="23895" y="51797"/>
                </a:cubicBezTo>
                <a:lnTo>
                  <a:pt x="23971" y="51873"/>
                </a:lnTo>
                <a:lnTo>
                  <a:pt x="24084" y="51873"/>
                </a:lnTo>
                <a:cubicBezTo>
                  <a:pt x="24122" y="51892"/>
                  <a:pt x="24160" y="51901"/>
                  <a:pt x="24198" y="51901"/>
                </a:cubicBezTo>
                <a:cubicBezTo>
                  <a:pt x="24235" y="51901"/>
                  <a:pt x="24273" y="51892"/>
                  <a:pt x="24311" y="51873"/>
                </a:cubicBezTo>
                <a:cubicBezTo>
                  <a:pt x="24387" y="51835"/>
                  <a:pt x="24424" y="51759"/>
                  <a:pt x="24424" y="51722"/>
                </a:cubicBezTo>
                <a:lnTo>
                  <a:pt x="24424" y="51608"/>
                </a:lnTo>
                <a:cubicBezTo>
                  <a:pt x="24311" y="51533"/>
                  <a:pt x="24198" y="51495"/>
                  <a:pt x="24084" y="51495"/>
                </a:cubicBezTo>
                <a:cubicBezTo>
                  <a:pt x="24056" y="51495"/>
                  <a:pt x="24008" y="51515"/>
                  <a:pt x="23970" y="51541"/>
                </a:cubicBezTo>
                <a:lnTo>
                  <a:pt x="23970" y="51541"/>
                </a:lnTo>
                <a:cubicBezTo>
                  <a:pt x="23970" y="51539"/>
                  <a:pt x="23971" y="51536"/>
                  <a:pt x="23971" y="51533"/>
                </a:cubicBezTo>
                <a:cubicBezTo>
                  <a:pt x="23971" y="51533"/>
                  <a:pt x="23971" y="51533"/>
                  <a:pt x="23971" y="51495"/>
                </a:cubicBezTo>
                <a:lnTo>
                  <a:pt x="23819" y="51381"/>
                </a:lnTo>
                <a:cubicBezTo>
                  <a:pt x="23779" y="51371"/>
                  <a:pt x="23741" y="51366"/>
                  <a:pt x="23705" y="51366"/>
                </a:cubicBezTo>
                <a:cubicBezTo>
                  <a:pt x="23607" y="51366"/>
                  <a:pt x="23524" y="51402"/>
                  <a:pt x="23441" y="51457"/>
                </a:cubicBezTo>
                <a:cubicBezTo>
                  <a:pt x="23441" y="51457"/>
                  <a:pt x="23404" y="51495"/>
                  <a:pt x="23404" y="51495"/>
                </a:cubicBezTo>
                <a:cubicBezTo>
                  <a:pt x="23328" y="51381"/>
                  <a:pt x="23215" y="51343"/>
                  <a:pt x="23101" y="51343"/>
                </a:cubicBezTo>
                <a:cubicBezTo>
                  <a:pt x="23063" y="51306"/>
                  <a:pt x="22988" y="51306"/>
                  <a:pt x="22988" y="51268"/>
                </a:cubicBezTo>
                <a:close/>
                <a:moveTo>
                  <a:pt x="88622" y="51570"/>
                </a:moveTo>
                <a:cubicBezTo>
                  <a:pt x="88508" y="51570"/>
                  <a:pt x="88433" y="51570"/>
                  <a:pt x="88357" y="51608"/>
                </a:cubicBezTo>
                <a:cubicBezTo>
                  <a:pt x="88319" y="51646"/>
                  <a:pt x="88244" y="51722"/>
                  <a:pt x="88281" y="51873"/>
                </a:cubicBezTo>
                <a:lnTo>
                  <a:pt x="88395" y="51948"/>
                </a:lnTo>
                <a:cubicBezTo>
                  <a:pt x="88428" y="51959"/>
                  <a:pt x="88461" y="51967"/>
                  <a:pt x="88493" y="51967"/>
                </a:cubicBezTo>
                <a:cubicBezTo>
                  <a:pt x="88568" y="51967"/>
                  <a:pt x="88638" y="51924"/>
                  <a:pt x="88691" y="51778"/>
                </a:cubicBezTo>
                <a:lnTo>
                  <a:pt x="88691" y="51778"/>
                </a:lnTo>
                <a:lnTo>
                  <a:pt x="88697" y="51797"/>
                </a:lnTo>
                <a:cubicBezTo>
                  <a:pt x="88697" y="51759"/>
                  <a:pt x="88697" y="51759"/>
                  <a:pt x="88697" y="51759"/>
                </a:cubicBezTo>
                <a:cubicBezTo>
                  <a:pt x="88695" y="51766"/>
                  <a:pt x="88693" y="51772"/>
                  <a:pt x="88691" y="51778"/>
                </a:cubicBezTo>
                <a:lnTo>
                  <a:pt x="88691" y="51778"/>
                </a:lnTo>
                <a:lnTo>
                  <a:pt x="88622" y="51570"/>
                </a:lnTo>
                <a:close/>
                <a:moveTo>
                  <a:pt x="17354" y="51343"/>
                </a:moveTo>
                <a:lnTo>
                  <a:pt x="17203" y="51381"/>
                </a:lnTo>
                <a:cubicBezTo>
                  <a:pt x="17127" y="51457"/>
                  <a:pt x="17090" y="51570"/>
                  <a:pt x="17127" y="51646"/>
                </a:cubicBezTo>
                <a:cubicBezTo>
                  <a:pt x="17090" y="51684"/>
                  <a:pt x="17014" y="51759"/>
                  <a:pt x="17014" y="51797"/>
                </a:cubicBezTo>
                <a:lnTo>
                  <a:pt x="17127" y="51986"/>
                </a:lnTo>
                <a:cubicBezTo>
                  <a:pt x="17127" y="51986"/>
                  <a:pt x="17165" y="52024"/>
                  <a:pt x="17241" y="52024"/>
                </a:cubicBezTo>
                <a:lnTo>
                  <a:pt x="17392" y="51911"/>
                </a:lnTo>
                <a:cubicBezTo>
                  <a:pt x="17392" y="51911"/>
                  <a:pt x="17430" y="51873"/>
                  <a:pt x="17430" y="51835"/>
                </a:cubicBezTo>
                <a:lnTo>
                  <a:pt x="17468" y="51835"/>
                </a:lnTo>
                <a:cubicBezTo>
                  <a:pt x="17619" y="51835"/>
                  <a:pt x="17808" y="51759"/>
                  <a:pt x="17808" y="51533"/>
                </a:cubicBezTo>
                <a:lnTo>
                  <a:pt x="17695" y="51419"/>
                </a:lnTo>
                <a:cubicBezTo>
                  <a:pt x="17581" y="51419"/>
                  <a:pt x="17506" y="51381"/>
                  <a:pt x="17392" y="51343"/>
                </a:cubicBezTo>
                <a:close/>
                <a:moveTo>
                  <a:pt x="21285" y="51743"/>
                </a:moveTo>
                <a:cubicBezTo>
                  <a:pt x="21261" y="51743"/>
                  <a:pt x="21236" y="51747"/>
                  <a:pt x="21211" y="51759"/>
                </a:cubicBezTo>
                <a:cubicBezTo>
                  <a:pt x="21135" y="51797"/>
                  <a:pt x="21135" y="51873"/>
                  <a:pt x="21097" y="51911"/>
                </a:cubicBezTo>
                <a:lnTo>
                  <a:pt x="21249" y="52062"/>
                </a:lnTo>
                <a:lnTo>
                  <a:pt x="21324" y="52062"/>
                </a:lnTo>
                <a:cubicBezTo>
                  <a:pt x="21400" y="52062"/>
                  <a:pt x="21551" y="52062"/>
                  <a:pt x="21589" y="51948"/>
                </a:cubicBezTo>
                <a:lnTo>
                  <a:pt x="21475" y="51797"/>
                </a:lnTo>
                <a:cubicBezTo>
                  <a:pt x="21438" y="51797"/>
                  <a:pt x="21438" y="51759"/>
                  <a:pt x="21400" y="51759"/>
                </a:cubicBezTo>
                <a:cubicBezTo>
                  <a:pt x="21375" y="51759"/>
                  <a:pt x="21333" y="51743"/>
                  <a:pt x="21285" y="51743"/>
                </a:cubicBezTo>
                <a:close/>
                <a:moveTo>
                  <a:pt x="53083" y="52251"/>
                </a:moveTo>
                <a:cubicBezTo>
                  <a:pt x="53016" y="52251"/>
                  <a:pt x="52950" y="52289"/>
                  <a:pt x="53007" y="52364"/>
                </a:cubicBezTo>
                <a:lnTo>
                  <a:pt x="53158" y="52364"/>
                </a:lnTo>
                <a:cubicBezTo>
                  <a:pt x="53215" y="52289"/>
                  <a:pt x="53149" y="52251"/>
                  <a:pt x="53083" y="52251"/>
                </a:cubicBezTo>
                <a:close/>
                <a:moveTo>
                  <a:pt x="32175" y="51986"/>
                </a:moveTo>
                <a:cubicBezTo>
                  <a:pt x="32061" y="52024"/>
                  <a:pt x="31986" y="52100"/>
                  <a:pt x="31986" y="52213"/>
                </a:cubicBezTo>
                <a:cubicBezTo>
                  <a:pt x="31986" y="52289"/>
                  <a:pt x="32024" y="52402"/>
                  <a:pt x="32099" y="52440"/>
                </a:cubicBezTo>
                <a:cubicBezTo>
                  <a:pt x="32175" y="52478"/>
                  <a:pt x="32213" y="52478"/>
                  <a:pt x="32288" y="52478"/>
                </a:cubicBezTo>
                <a:lnTo>
                  <a:pt x="32364" y="52440"/>
                </a:lnTo>
                <a:cubicBezTo>
                  <a:pt x="32402" y="52402"/>
                  <a:pt x="32477" y="52289"/>
                  <a:pt x="32477" y="52175"/>
                </a:cubicBezTo>
                <a:cubicBezTo>
                  <a:pt x="32477" y="52100"/>
                  <a:pt x="32402" y="52062"/>
                  <a:pt x="32364" y="52024"/>
                </a:cubicBezTo>
                <a:cubicBezTo>
                  <a:pt x="32326" y="51986"/>
                  <a:pt x="32288" y="51986"/>
                  <a:pt x="32175" y="51986"/>
                </a:cubicBezTo>
                <a:close/>
                <a:moveTo>
                  <a:pt x="60568" y="52100"/>
                </a:moveTo>
                <a:lnTo>
                  <a:pt x="60455" y="52213"/>
                </a:lnTo>
                <a:lnTo>
                  <a:pt x="60455" y="52364"/>
                </a:lnTo>
                <a:lnTo>
                  <a:pt x="60568" y="52478"/>
                </a:lnTo>
                <a:cubicBezTo>
                  <a:pt x="60613" y="52489"/>
                  <a:pt x="60651" y="52493"/>
                  <a:pt x="60684" y="52493"/>
                </a:cubicBezTo>
                <a:cubicBezTo>
                  <a:pt x="60764" y="52493"/>
                  <a:pt x="60817" y="52467"/>
                  <a:pt x="60871" y="52440"/>
                </a:cubicBezTo>
                <a:cubicBezTo>
                  <a:pt x="60909" y="52402"/>
                  <a:pt x="60947" y="52326"/>
                  <a:pt x="60947" y="52251"/>
                </a:cubicBezTo>
                <a:cubicBezTo>
                  <a:pt x="60947" y="52213"/>
                  <a:pt x="60947" y="52213"/>
                  <a:pt x="60947" y="52213"/>
                </a:cubicBezTo>
                <a:lnTo>
                  <a:pt x="60833" y="52100"/>
                </a:lnTo>
                <a:close/>
                <a:moveTo>
                  <a:pt x="68584" y="52137"/>
                </a:moveTo>
                <a:lnTo>
                  <a:pt x="68395" y="52251"/>
                </a:lnTo>
                <a:cubicBezTo>
                  <a:pt x="68395" y="52251"/>
                  <a:pt x="68357" y="52289"/>
                  <a:pt x="68357" y="52326"/>
                </a:cubicBezTo>
                <a:lnTo>
                  <a:pt x="68470" y="52478"/>
                </a:lnTo>
                <a:cubicBezTo>
                  <a:pt x="68470" y="52516"/>
                  <a:pt x="68508" y="52516"/>
                  <a:pt x="68584" y="52553"/>
                </a:cubicBezTo>
                <a:lnTo>
                  <a:pt x="68735" y="52440"/>
                </a:lnTo>
                <a:cubicBezTo>
                  <a:pt x="68735" y="52402"/>
                  <a:pt x="68773" y="52402"/>
                  <a:pt x="68773" y="52326"/>
                </a:cubicBezTo>
                <a:lnTo>
                  <a:pt x="68659" y="52213"/>
                </a:lnTo>
                <a:cubicBezTo>
                  <a:pt x="68659" y="52175"/>
                  <a:pt x="68621" y="52175"/>
                  <a:pt x="68584" y="52137"/>
                </a:cubicBezTo>
                <a:close/>
                <a:moveTo>
                  <a:pt x="39812" y="52289"/>
                </a:moveTo>
                <a:lnTo>
                  <a:pt x="39585" y="52326"/>
                </a:lnTo>
                <a:cubicBezTo>
                  <a:pt x="39510" y="52326"/>
                  <a:pt x="39358" y="52364"/>
                  <a:pt x="39283" y="52553"/>
                </a:cubicBezTo>
                <a:lnTo>
                  <a:pt x="39396" y="52705"/>
                </a:lnTo>
                <a:cubicBezTo>
                  <a:pt x="39547" y="52705"/>
                  <a:pt x="39699" y="52705"/>
                  <a:pt x="39812" y="52629"/>
                </a:cubicBezTo>
                <a:cubicBezTo>
                  <a:pt x="39888" y="52553"/>
                  <a:pt x="39925" y="52516"/>
                  <a:pt x="39925" y="52440"/>
                </a:cubicBezTo>
                <a:cubicBezTo>
                  <a:pt x="39925" y="52402"/>
                  <a:pt x="39925" y="52326"/>
                  <a:pt x="39812" y="52289"/>
                </a:cubicBezTo>
                <a:close/>
                <a:moveTo>
                  <a:pt x="12175" y="52402"/>
                </a:moveTo>
                <a:lnTo>
                  <a:pt x="12061" y="52516"/>
                </a:lnTo>
                <a:lnTo>
                  <a:pt x="12061" y="52629"/>
                </a:lnTo>
                <a:lnTo>
                  <a:pt x="12175" y="52742"/>
                </a:lnTo>
                <a:cubicBezTo>
                  <a:pt x="12201" y="52769"/>
                  <a:pt x="12247" y="52796"/>
                  <a:pt x="12312" y="52796"/>
                </a:cubicBezTo>
                <a:cubicBezTo>
                  <a:pt x="12338" y="52796"/>
                  <a:pt x="12368" y="52791"/>
                  <a:pt x="12402" y="52780"/>
                </a:cubicBezTo>
                <a:lnTo>
                  <a:pt x="12515" y="52667"/>
                </a:lnTo>
                <a:lnTo>
                  <a:pt x="12515" y="52516"/>
                </a:lnTo>
                <a:lnTo>
                  <a:pt x="12364" y="52402"/>
                </a:lnTo>
                <a:close/>
                <a:moveTo>
                  <a:pt x="5142" y="52705"/>
                </a:moveTo>
                <a:cubicBezTo>
                  <a:pt x="4991" y="52705"/>
                  <a:pt x="4878" y="52780"/>
                  <a:pt x="4878" y="52894"/>
                </a:cubicBezTo>
                <a:lnTo>
                  <a:pt x="5029" y="52894"/>
                </a:lnTo>
                <a:cubicBezTo>
                  <a:pt x="5029" y="52894"/>
                  <a:pt x="5029" y="52931"/>
                  <a:pt x="5067" y="53007"/>
                </a:cubicBezTo>
                <a:lnTo>
                  <a:pt x="5218" y="53007"/>
                </a:lnTo>
                <a:cubicBezTo>
                  <a:pt x="5256" y="52969"/>
                  <a:pt x="5256" y="52931"/>
                  <a:pt x="5256" y="52894"/>
                </a:cubicBezTo>
                <a:lnTo>
                  <a:pt x="5407" y="52894"/>
                </a:lnTo>
                <a:cubicBezTo>
                  <a:pt x="5407" y="52856"/>
                  <a:pt x="5369" y="52780"/>
                  <a:pt x="5332" y="52742"/>
                </a:cubicBezTo>
                <a:cubicBezTo>
                  <a:pt x="5294" y="52705"/>
                  <a:pt x="5218" y="52705"/>
                  <a:pt x="5142" y="52705"/>
                </a:cubicBezTo>
                <a:close/>
                <a:moveTo>
                  <a:pt x="72242" y="52464"/>
                </a:moveTo>
                <a:cubicBezTo>
                  <a:pt x="71977" y="52464"/>
                  <a:pt x="71944" y="52685"/>
                  <a:pt x="71911" y="52818"/>
                </a:cubicBezTo>
                <a:lnTo>
                  <a:pt x="72062" y="52931"/>
                </a:lnTo>
                <a:cubicBezTo>
                  <a:pt x="72062" y="52931"/>
                  <a:pt x="72062" y="52931"/>
                  <a:pt x="72100" y="52969"/>
                </a:cubicBezTo>
                <a:cubicBezTo>
                  <a:pt x="72138" y="52969"/>
                  <a:pt x="72175" y="53007"/>
                  <a:pt x="72289" y="53007"/>
                </a:cubicBezTo>
                <a:lnTo>
                  <a:pt x="72402" y="52894"/>
                </a:lnTo>
                <a:cubicBezTo>
                  <a:pt x="72402" y="52894"/>
                  <a:pt x="72402" y="52894"/>
                  <a:pt x="72402" y="52856"/>
                </a:cubicBezTo>
                <a:lnTo>
                  <a:pt x="72516" y="52780"/>
                </a:lnTo>
                <a:lnTo>
                  <a:pt x="72516" y="52742"/>
                </a:lnTo>
                <a:cubicBezTo>
                  <a:pt x="72516" y="52705"/>
                  <a:pt x="72516" y="52667"/>
                  <a:pt x="72478" y="52629"/>
                </a:cubicBezTo>
                <a:cubicBezTo>
                  <a:pt x="72478" y="52591"/>
                  <a:pt x="72478" y="52591"/>
                  <a:pt x="72478" y="52591"/>
                </a:cubicBezTo>
                <a:lnTo>
                  <a:pt x="72364" y="52478"/>
                </a:lnTo>
                <a:cubicBezTo>
                  <a:pt x="72319" y="52469"/>
                  <a:pt x="72278" y="52464"/>
                  <a:pt x="72242" y="52464"/>
                </a:cubicBezTo>
                <a:close/>
                <a:moveTo>
                  <a:pt x="27298" y="52667"/>
                </a:moveTo>
                <a:lnTo>
                  <a:pt x="27109" y="52780"/>
                </a:lnTo>
                <a:cubicBezTo>
                  <a:pt x="27109" y="52742"/>
                  <a:pt x="27146" y="52742"/>
                  <a:pt x="27146" y="52705"/>
                </a:cubicBezTo>
                <a:lnTo>
                  <a:pt x="27146" y="52705"/>
                </a:lnTo>
                <a:cubicBezTo>
                  <a:pt x="27109" y="52742"/>
                  <a:pt x="26957" y="52742"/>
                  <a:pt x="26957" y="52856"/>
                </a:cubicBezTo>
                <a:lnTo>
                  <a:pt x="26957" y="52931"/>
                </a:lnTo>
                <a:cubicBezTo>
                  <a:pt x="26995" y="53007"/>
                  <a:pt x="27109" y="53045"/>
                  <a:pt x="27184" y="53045"/>
                </a:cubicBezTo>
                <a:cubicBezTo>
                  <a:pt x="27298" y="53007"/>
                  <a:pt x="27449" y="52931"/>
                  <a:pt x="27449" y="52818"/>
                </a:cubicBezTo>
                <a:cubicBezTo>
                  <a:pt x="27449" y="52742"/>
                  <a:pt x="27373" y="52667"/>
                  <a:pt x="27298" y="52667"/>
                </a:cubicBezTo>
                <a:close/>
                <a:moveTo>
                  <a:pt x="40039" y="52629"/>
                </a:moveTo>
                <a:cubicBezTo>
                  <a:pt x="39925" y="52629"/>
                  <a:pt x="39850" y="52667"/>
                  <a:pt x="39812" y="52705"/>
                </a:cubicBezTo>
                <a:lnTo>
                  <a:pt x="39812" y="52742"/>
                </a:lnTo>
                <a:cubicBezTo>
                  <a:pt x="39736" y="52742"/>
                  <a:pt x="39699" y="52780"/>
                  <a:pt x="39661" y="52780"/>
                </a:cubicBezTo>
                <a:cubicBezTo>
                  <a:pt x="39547" y="52856"/>
                  <a:pt x="39585" y="53158"/>
                  <a:pt x="39774" y="53158"/>
                </a:cubicBezTo>
                <a:cubicBezTo>
                  <a:pt x="39812" y="53158"/>
                  <a:pt x="39888" y="53158"/>
                  <a:pt x="39963" y="53083"/>
                </a:cubicBezTo>
                <a:cubicBezTo>
                  <a:pt x="39963" y="53083"/>
                  <a:pt x="40001" y="53120"/>
                  <a:pt x="40001" y="53120"/>
                </a:cubicBezTo>
                <a:cubicBezTo>
                  <a:pt x="40077" y="53120"/>
                  <a:pt x="40115" y="53158"/>
                  <a:pt x="40228" y="53158"/>
                </a:cubicBezTo>
                <a:lnTo>
                  <a:pt x="40341" y="53045"/>
                </a:lnTo>
                <a:cubicBezTo>
                  <a:pt x="40341" y="52894"/>
                  <a:pt x="40190" y="52667"/>
                  <a:pt x="40039" y="52629"/>
                </a:cubicBezTo>
                <a:close/>
                <a:moveTo>
                  <a:pt x="46769" y="52289"/>
                </a:moveTo>
                <a:cubicBezTo>
                  <a:pt x="46617" y="52289"/>
                  <a:pt x="46504" y="52326"/>
                  <a:pt x="46466" y="52364"/>
                </a:cubicBezTo>
                <a:lnTo>
                  <a:pt x="46391" y="52364"/>
                </a:lnTo>
                <a:lnTo>
                  <a:pt x="46239" y="52478"/>
                </a:lnTo>
                <a:lnTo>
                  <a:pt x="46239" y="52553"/>
                </a:lnTo>
                <a:lnTo>
                  <a:pt x="46202" y="52553"/>
                </a:lnTo>
                <a:cubicBezTo>
                  <a:pt x="46013" y="52629"/>
                  <a:pt x="45975" y="52931"/>
                  <a:pt x="45975" y="53045"/>
                </a:cubicBezTo>
                <a:lnTo>
                  <a:pt x="46088" y="53158"/>
                </a:lnTo>
                <a:cubicBezTo>
                  <a:pt x="46202" y="53158"/>
                  <a:pt x="46277" y="53120"/>
                  <a:pt x="46315" y="53120"/>
                </a:cubicBezTo>
                <a:lnTo>
                  <a:pt x="46353" y="53120"/>
                </a:lnTo>
                <a:lnTo>
                  <a:pt x="46504" y="52969"/>
                </a:lnTo>
                <a:cubicBezTo>
                  <a:pt x="46504" y="52969"/>
                  <a:pt x="46504" y="52931"/>
                  <a:pt x="46466" y="52894"/>
                </a:cubicBezTo>
                <a:lnTo>
                  <a:pt x="46466" y="52894"/>
                </a:lnTo>
                <a:cubicBezTo>
                  <a:pt x="46507" y="52904"/>
                  <a:pt x="46545" y="52908"/>
                  <a:pt x="46580" y="52908"/>
                </a:cubicBezTo>
                <a:cubicBezTo>
                  <a:pt x="46675" y="52908"/>
                  <a:pt x="46751" y="52873"/>
                  <a:pt x="46806" y="52818"/>
                </a:cubicBezTo>
                <a:cubicBezTo>
                  <a:pt x="46882" y="52742"/>
                  <a:pt x="46958" y="52667"/>
                  <a:pt x="46958" y="52553"/>
                </a:cubicBezTo>
                <a:cubicBezTo>
                  <a:pt x="46958" y="52478"/>
                  <a:pt x="46882" y="52364"/>
                  <a:pt x="46806" y="52326"/>
                </a:cubicBezTo>
                <a:lnTo>
                  <a:pt x="46769" y="52289"/>
                </a:lnTo>
                <a:close/>
                <a:moveTo>
                  <a:pt x="63026" y="52553"/>
                </a:moveTo>
                <a:lnTo>
                  <a:pt x="62950" y="52742"/>
                </a:lnTo>
                <a:cubicBezTo>
                  <a:pt x="62988" y="52818"/>
                  <a:pt x="62988" y="52818"/>
                  <a:pt x="62950" y="52894"/>
                </a:cubicBezTo>
                <a:cubicBezTo>
                  <a:pt x="62913" y="52969"/>
                  <a:pt x="62875" y="53045"/>
                  <a:pt x="62837" y="53158"/>
                </a:cubicBezTo>
                <a:lnTo>
                  <a:pt x="62988" y="53272"/>
                </a:lnTo>
                <a:cubicBezTo>
                  <a:pt x="63102" y="53272"/>
                  <a:pt x="63253" y="53234"/>
                  <a:pt x="63366" y="53083"/>
                </a:cubicBezTo>
                <a:lnTo>
                  <a:pt x="63253" y="53045"/>
                </a:lnTo>
                <a:cubicBezTo>
                  <a:pt x="63291" y="52969"/>
                  <a:pt x="63328" y="52818"/>
                  <a:pt x="63328" y="52780"/>
                </a:cubicBezTo>
                <a:cubicBezTo>
                  <a:pt x="63328" y="52667"/>
                  <a:pt x="63291" y="52629"/>
                  <a:pt x="63253" y="52591"/>
                </a:cubicBezTo>
                <a:cubicBezTo>
                  <a:pt x="63177" y="52553"/>
                  <a:pt x="63102" y="52553"/>
                  <a:pt x="63026" y="52553"/>
                </a:cubicBezTo>
                <a:close/>
                <a:moveTo>
                  <a:pt x="26163" y="52926"/>
                </a:moveTo>
                <a:cubicBezTo>
                  <a:pt x="25924" y="52926"/>
                  <a:pt x="25861" y="53086"/>
                  <a:pt x="25861" y="53120"/>
                </a:cubicBezTo>
                <a:lnTo>
                  <a:pt x="25899" y="53234"/>
                </a:lnTo>
                <a:cubicBezTo>
                  <a:pt x="25974" y="53309"/>
                  <a:pt x="26088" y="53309"/>
                  <a:pt x="26201" y="53309"/>
                </a:cubicBezTo>
                <a:cubicBezTo>
                  <a:pt x="26315" y="53272"/>
                  <a:pt x="26390" y="53158"/>
                  <a:pt x="26390" y="53083"/>
                </a:cubicBezTo>
                <a:cubicBezTo>
                  <a:pt x="26390" y="53045"/>
                  <a:pt x="26390" y="53045"/>
                  <a:pt x="26353" y="53007"/>
                </a:cubicBezTo>
                <a:lnTo>
                  <a:pt x="26239" y="52931"/>
                </a:lnTo>
                <a:cubicBezTo>
                  <a:pt x="26212" y="52928"/>
                  <a:pt x="26186" y="52926"/>
                  <a:pt x="26163" y="52926"/>
                </a:cubicBezTo>
                <a:close/>
                <a:moveTo>
                  <a:pt x="70776" y="52931"/>
                </a:moveTo>
                <a:cubicBezTo>
                  <a:pt x="70663" y="52931"/>
                  <a:pt x="70587" y="52931"/>
                  <a:pt x="70550" y="52969"/>
                </a:cubicBezTo>
                <a:cubicBezTo>
                  <a:pt x="70512" y="53007"/>
                  <a:pt x="70436" y="53083"/>
                  <a:pt x="70436" y="53158"/>
                </a:cubicBezTo>
                <a:lnTo>
                  <a:pt x="70436" y="53196"/>
                </a:lnTo>
                <a:lnTo>
                  <a:pt x="70587" y="53309"/>
                </a:lnTo>
                <a:cubicBezTo>
                  <a:pt x="70663" y="53309"/>
                  <a:pt x="70776" y="53309"/>
                  <a:pt x="70814" y="53272"/>
                </a:cubicBezTo>
                <a:cubicBezTo>
                  <a:pt x="70852" y="53234"/>
                  <a:pt x="70890" y="53158"/>
                  <a:pt x="70890" y="53083"/>
                </a:cubicBezTo>
                <a:lnTo>
                  <a:pt x="70890" y="53045"/>
                </a:lnTo>
                <a:lnTo>
                  <a:pt x="70776" y="52931"/>
                </a:lnTo>
                <a:close/>
                <a:moveTo>
                  <a:pt x="2496" y="53120"/>
                </a:moveTo>
                <a:cubicBezTo>
                  <a:pt x="2345" y="53120"/>
                  <a:pt x="2231" y="53196"/>
                  <a:pt x="2231" y="53309"/>
                </a:cubicBezTo>
                <a:lnTo>
                  <a:pt x="2383" y="53309"/>
                </a:lnTo>
                <a:cubicBezTo>
                  <a:pt x="2383" y="53309"/>
                  <a:pt x="2345" y="53347"/>
                  <a:pt x="2383" y="53347"/>
                </a:cubicBezTo>
                <a:cubicBezTo>
                  <a:pt x="2483" y="53347"/>
                  <a:pt x="2500" y="53314"/>
                  <a:pt x="2534" y="53314"/>
                </a:cubicBezTo>
                <a:cubicBezTo>
                  <a:pt x="2551" y="53314"/>
                  <a:pt x="2572" y="53322"/>
                  <a:pt x="2609" y="53347"/>
                </a:cubicBezTo>
                <a:cubicBezTo>
                  <a:pt x="2609" y="53347"/>
                  <a:pt x="2609" y="53309"/>
                  <a:pt x="2609" y="53309"/>
                </a:cubicBezTo>
                <a:lnTo>
                  <a:pt x="2761" y="53309"/>
                </a:lnTo>
                <a:cubicBezTo>
                  <a:pt x="2761" y="53234"/>
                  <a:pt x="2723" y="53196"/>
                  <a:pt x="2647" y="53158"/>
                </a:cubicBezTo>
                <a:cubicBezTo>
                  <a:pt x="2609" y="53120"/>
                  <a:pt x="2534" y="53120"/>
                  <a:pt x="2496" y="53120"/>
                </a:cubicBezTo>
                <a:close/>
                <a:moveTo>
                  <a:pt x="65559" y="52969"/>
                </a:moveTo>
                <a:cubicBezTo>
                  <a:pt x="65446" y="52969"/>
                  <a:pt x="65332" y="52969"/>
                  <a:pt x="65257" y="53045"/>
                </a:cubicBezTo>
                <a:cubicBezTo>
                  <a:pt x="65105" y="53120"/>
                  <a:pt x="65068" y="53309"/>
                  <a:pt x="65181" y="53423"/>
                </a:cubicBezTo>
                <a:lnTo>
                  <a:pt x="65294" y="53461"/>
                </a:lnTo>
                <a:cubicBezTo>
                  <a:pt x="65559" y="53423"/>
                  <a:pt x="65635" y="53234"/>
                  <a:pt x="65672" y="53120"/>
                </a:cubicBezTo>
                <a:lnTo>
                  <a:pt x="65559" y="52969"/>
                </a:lnTo>
                <a:close/>
                <a:moveTo>
                  <a:pt x="87089" y="53035"/>
                </a:moveTo>
                <a:cubicBezTo>
                  <a:pt x="87007" y="53035"/>
                  <a:pt x="86951" y="53097"/>
                  <a:pt x="86920" y="53158"/>
                </a:cubicBezTo>
                <a:lnTo>
                  <a:pt x="87034" y="53309"/>
                </a:lnTo>
                <a:cubicBezTo>
                  <a:pt x="87034" y="53309"/>
                  <a:pt x="87034" y="53347"/>
                  <a:pt x="87034" y="53347"/>
                </a:cubicBezTo>
                <a:cubicBezTo>
                  <a:pt x="87072" y="53385"/>
                  <a:pt x="87147" y="53461"/>
                  <a:pt x="87261" y="53461"/>
                </a:cubicBezTo>
                <a:lnTo>
                  <a:pt x="87412" y="53385"/>
                </a:lnTo>
                <a:lnTo>
                  <a:pt x="87412" y="53347"/>
                </a:lnTo>
                <a:cubicBezTo>
                  <a:pt x="87412" y="53196"/>
                  <a:pt x="87298" y="53045"/>
                  <a:pt x="87147" y="53045"/>
                </a:cubicBezTo>
                <a:cubicBezTo>
                  <a:pt x="87126" y="53038"/>
                  <a:pt x="87107" y="53035"/>
                  <a:pt x="87089" y="53035"/>
                </a:cubicBezTo>
                <a:close/>
                <a:moveTo>
                  <a:pt x="55162" y="52969"/>
                </a:moveTo>
                <a:cubicBezTo>
                  <a:pt x="55124" y="53045"/>
                  <a:pt x="55011" y="53120"/>
                  <a:pt x="54935" y="53158"/>
                </a:cubicBezTo>
                <a:cubicBezTo>
                  <a:pt x="54897" y="53196"/>
                  <a:pt x="54859" y="53234"/>
                  <a:pt x="54822" y="53272"/>
                </a:cubicBezTo>
                <a:lnTo>
                  <a:pt x="54784" y="53423"/>
                </a:lnTo>
                <a:cubicBezTo>
                  <a:pt x="54846" y="53485"/>
                  <a:pt x="54933" y="53546"/>
                  <a:pt x="55045" y="53546"/>
                </a:cubicBezTo>
                <a:cubicBezTo>
                  <a:pt x="55070" y="53546"/>
                  <a:pt x="55096" y="53543"/>
                  <a:pt x="55124" y="53536"/>
                </a:cubicBezTo>
                <a:cubicBezTo>
                  <a:pt x="55313" y="53499"/>
                  <a:pt x="55464" y="53309"/>
                  <a:pt x="55464" y="53158"/>
                </a:cubicBezTo>
                <a:cubicBezTo>
                  <a:pt x="55464" y="53083"/>
                  <a:pt x="55427" y="53007"/>
                  <a:pt x="55389" y="52969"/>
                </a:cubicBezTo>
                <a:close/>
                <a:moveTo>
                  <a:pt x="78867" y="53120"/>
                </a:moveTo>
                <a:cubicBezTo>
                  <a:pt x="78754" y="53158"/>
                  <a:pt x="78451" y="53196"/>
                  <a:pt x="78527" y="53461"/>
                </a:cubicBezTo>
                <a:lnTo>
                  <a:pt x="78640" y="53574"/>
                </a:lnTo>
                <a:cubicBezTo>
                  <a:pt x="78661" y="53578"/>
                  <a:pt x="78680" y="53579"/>
                  <a:pt x="78698" y="53579"/>
                </a:cubicBezTo>
                <a:cubicBezTo>
                  <a:pt x="78881" y="53579"/>
                  <a:pt x="78946" y="53420"/>
                  <a:pt x="78981" y="53385"/>
                </a:cubicBezTo>
                <a:cubicBezTo>
                  <a:pt x="78981" y="53347"/>
                  <a:pt x="79019" y="53347"/>
                  <a:pt x="79019" y="53309"/>
                </a:cubicBezTo>
                <a:lnTo>
                  <a:pt x="78867" y="53120"/>
                </a:lnTo>
                <a:close/>
                <a:moveTo>
                  <a:pt x="53871" y="52770"/>
                </a:moveTo>
                <a:cubicBezTo>
                  <a:pt x="53811" y="52770"/>
                  <a:pt x="53756" y="52825"/>
                  <a:pt x="53725" y="52856"/>
                </a:cubicBezTo>
                <a:cubicBezTo>
                  <a:pt x="53725" y="52856"/>
                  <a:pt x="53725" y="52856"/>
                  <a:pt x="53687" y="52894"/>
                </a:cubicBezTo>
                <a:cubicBezTo>
                  <a:pt x="53725" y="52894"/>
                  <a:pt x="53725" y="52856"/>
                  <a:pt x="53763" y="52856"/>
                </a:cubicBezTo>
                <a:cubicBezTo>
                  <a:pt x="53839" y="52894"/>
                  <a:pt x="53839" y="52894"/>
                  <a:pt x="53839" y="52894"/>
                </a:cubicBezTo>
                <a:lnTo>
                  <a:pt x="53574" y="52931"/>
                </a:lnTo>
                <a:lnTo>
                  <a:pt x="53574" y="53158"/>
                </a:lnTo>
                <a:lnTo>
                  <a:pt x="53687" y="53272"/>
                </a:lnTo>
                <a:lnTo>
                  <a:pt x="53763" y="53272"/>
                </a:lnTo>
                <a:cubicBezTo>
                  <a:pt x="53763" y="53309"/>
                  <a:pt x="53763" y="53347"/>
                  <a:pt x="53763" y="53423"/>
                </a:cubicBezTo>
                <a:lnTo>
                  <a:pt x="53839" y="53499"/>
                </a:lnTo>
                <a:cubicBezTo>
                  <a:pt x="53839" y="53499"/>
                  <a:pt x="53876" y="53536"/>
                  <a:pt x="53876" y="53536"/>
                </a:cubicBezTo>
                <a:lnTo>
                  <a:pt x="53952" y="53612"/>
                </a:lnTo>
                <a:lnTo>
                  <a:pt x="53990" y="53650"/>
                </a:lnTo>
                <a:cubicBezTo>
                  <a:pt x="54103" y="53688"/>
                  <a:pt x="54217" y="53725"/>
                  <a:pt x="54368" y="53725"/>
                </a:cubicBezTo>
                <a:lnTo>
                  <a:pt x="54519" y="53574"/>
                </a:lnTo>
                <a:cubicBezTo>
                  <a:pt x="54557" y="53536"/>
                  <a:pt x="54633" y="53499"/>
                  <a:pt x="54633" y="53385"/>
                </a:cubicBezTo>
                <a:cubicBezTo>
                  <a:pt x="54633" y="53385"/>
                  <a:pt x="54633" y="53347"/>
                  <a:pt x="54633" y="53309"/>
                </a:cubicBezTo>
                <a:cubicBezTo>
                  <a:pt x="54595" y="53196"/>
                  <a:pt x="54519" y="53120"/>
                  <a:pt x="54444" y="53083"/>
                </a:cubicBezTo>
                <a:lnTo>
                  <a:pt x="54406" y="53045"/>
                </a:lnTo>
                <a:cubicBezTo>
                  <a:pt x="54330" y="53007"/>
                  <a:pt x="54292" y="52969"/>
                  <a:pt x="54217" y="52969"/>
                </a:cubicBezTo>
                <a:cubicBezTo>
                  <a:pt x="54179" y="52969"/>
                  <a:pt x="54179" y="52931"/>
                  <a:pt x="54141" y="52931"/>
                </a:cubicBezTo>
                <a:cubicBezTo>
                  <a:pt x="54103" y="52931"/>
                  <a:pt x="54103" y="52931"/>
                  <a:pt x="54066" y="52894"/>
                </a:cubicBezTo>
                <a:cubicBezTo>
                  <a:pt x="54066" y="52856"/>
                  <a:pt x="54028" y="52780"/>
                  <a:pt x="53914" y="52780"/>
                </a:cubicBezTo>
                <a:cubicBezTo>
                  <a:pt x="53900" y="52773"/>
                  <a:pt x="53885" y="52770"/>
                  <a:pt x="53871" y="52770"/>
                </a:cubicBezTo>
                <a:close/>
                <a:moveTo>
                  <a:pt x="72213" y="53083"/>
                </a:moveTo>
                <a:lnTo>
                  <a:pt x="71949" y="53158"/>
                </a:lnTo>
                <a:cubicBezTo>
                  <a:pt x="71949" y="53158"/>
                  <a:pt x="71986" y="53120"/>
                  <a:pt x="71986" y="53120"/>
                </a:cubicBezTo>
                <a:lnTo>
                  <a:pt x="71949" y="53120"/>
                </a:lnTo>
                <a:lnTo>
                  <a:pt x="71759" y="53272"/>
                </a:lnTo>
                <a:cubicBezTo>
                  <a:pt x="71797" y="53309"/>
                  <a:pt x="71797" y="53347"/>
                  <a:pt x="71797" y="53423"/>
                </a:cubicBezTo>
                <a:lnTo>
                  <a:pt x="71797" y="53461"/>
                </a:lnTo>
                <a:cubicBezTo>
                  <a:pt x="71797" y="53574"/>
                  <a:pt x="71797" y="53688"/>
                  <a:pt x="72024" y="53763"/>
                </a:cubicBezTo>
                <a:lnTo>
                  <a:pt x="72213" y="53688"/>
                </a:lnTo>
                <a:lnTo>
                  <a:pt x="72251" y="53650"/>
                </a:lnTo>
                <a:cubicBezTo>
                  <a:pt x="72289" y="53574"/>
                  <a:pt x="72327" y="53461"/>
                  <a:pt x="72327" y="53347"/>
                </a:cubicBezTo>
                <a:cubicBezTo>
                  <a:pt x="72327" y="53234"/>
                  <a:pt x="72289" y="53158"/>
                  <a:pt x="72213" y="53083"/>
                </a:cubicBezTo>
                <a:close/>
                <a:moveTo>
                  <a:pt x="50586" y="53811"/>
                </a:moveTo>
                <a:lnTo>
                  <a:pt x="50580" y="53816"/>
                </a:lnTo>
                <a:lnTo>
                  <a:pt x="50580" y="53816"/>
                </a:lnTo>
                <a:lnTo>
                  <a:pt x="50572" y="53832"/>
                </a:lnTo>
                <a:lnTo>
                  <a:pt x="50572" y="53832"/>
                </a:lnTo>
                <a:cubicBezTo>
                  <a:pt x="50578" y="53828"/>
                  <a:pt x="50584" y="53822"/>
                  <a:pt x="50586" y="53811"/>
                </a:cubicBezTo>
                <a:close/>
                <a:moveTo>
                  <a:pt x="47832" y="53341"/>
                </a:moveTo>
                <a:cubicBezTo>
                  <a:pt x="47756" y="53341"/>
                  <a:pt x="47684" y="53355"/>
                  <a:pt x="47638" y="53423"/>
                </a:cubicBezTo>
                <a:cubicBezTo>
                  <a:pt x="47600" y="53423"/>
                  <a:pt x="47525" y="53499"/>
                  <a:pt x="47563" y="53612"/>
                </a:cubicBezTo>
                <a:cubicBezTo>
                  <a:pt x="47563" y="53725"/>
                  <a:pt x="47676" y="53801"/>
                  <a:pt x="47827" y="53839"/>
                </a:cubicBezTo>
                <a:cubicBezTo>
                  <a:pt x="48016" y="53839"/>
                  <a:pt x="48130" y="53801"/>
                  <a:pt x="48168" y="53688"/>
                </a:cubicBezTo>
                <a:lnTo>
                  <a:pt x="48130" y="53650"/>
                </a:lnTo>
                <a:cubicBezTo>
                  <a:pt x="48168" y="53612"/>
                  <a:pt x="48205" y="53574"/>
                  <a:pt x="48205" y="53499"/>
                </a:cubicBezTo>
                <a:cubicBezTo>
                  <a:pt x="48205" y="53461"/>
                  <a:pt x="48205" y="53423"/>
                  <a:pt x="48168" y="53385"/>
                </a:cubicBezTo>
                <a:lnTo>
                  <a:pt x="48054" y="53347"/>
                </a:lnTo>
                <a:lnTo>
                  <a:pt x="47979" y="53347"/>
                </a:lnTo>
                <a:cubicBezTo>
                  <a:pt x="47933" y="53347"/>
                  <a:pt x="47882" y="53341"/>
                  <a:pt x="47832" y="53341"/>
                </a:cubicBezTo>
                <a:close/>
                <a:moveTo>
                  <a:pt x="50549" y="53470"/>
                </a:moveTo>
                <a:cubicBezTo>
                  <a:pt x="50512" y="53470"/>
                  <a:pt x="50474" y="53480"/>
                  <a:pt x="50436" y="53499"/>
                </a:cubicBezTo>
                <a:cubicBezTo>
                  <a:pt x="50285" y="53574"/>
                  <a:pt x="50285" y="53763"/>
                  <a:pt x="50398" y="53839"/>
                </a:cubicBezTo>
                <a:cubicBezTo>
                  <a:pt x="50436" y="53877"/>
                  <a:pt x="50474" y="53877"/>
                  <a:pt x="50549" y="53877"/>
                </a:cubicBezTo>
                <a:lnTo>
                  <a:pt x="50572" y="53832"/>
                </a:lnTo>
                <a:lnTo>
                  <a:pt x="50572" y="53832"/>
                </a:lnTo>
                <a:cubicBezTo>
                  <a:pt x="50561" y="53839"/>
                  <a:pt x="50549" y="53839"/>
                  <a:pt x="50549" y="53839"/>
                </a:cubicBezTo>
                <a:lnTo>
                  <a:pt x="50580" y="53816"/>
                </a:lnTo>
                <a:lnTo>
                  <a:pt x="50580" y="53816"/>
                </a:lnTo>
                <a:lnTo>
                  <a:pt x="50587" y="53801"/>
                </a:lnTo>
                <a:lnTo>
                  <a:pt x="50587" y="53801"/>
                </a:lnTo>
                <a:cubicBezTo>
                  <a:pt x="50587" y="53805"/>
                  <a:pt x="50587" y="53808"/>
                  <a:pt x="50586" y="53811"/>
                </a:cubicBezTo>
                <a:lnTo>
                  <a:pt x="50586" y="53811"/>
                </a:lnTo>
                <a:lnTo>
                  <a:pt x="50701" y="53725"/>
                </a:lnTo>
                <a:lnTo>
                  <a:pt x="50701" y="53612"/>
                </a:lnTo>
                <a:lnTo>
                  <a:pt x="50663" y="53499"/>
                </a:lnTo>
                <a:cubicBezTo>
                  <a:pt x="50625" y="53480"/>
                  <a:pt x="50587" y="53470"/>
                  <a:pt x="50549" y="53470"/>
                </a:cubicBezTo>
                <a:close/>
                <a:moveTo>
                  <a:pt x="62469" y="53625"/>
                </a:moveTo>
                <a:cubicBezTo>
                  <a:pt x="62422" y="53625"/>
                  <a:pt x="62369" y="53632"/>
                  <a:pt x="62308" y="53650"/>
                </a:cubicBezTo>
                <a:lnTo>
                  <a:pt x="62232" y="53839"/>
                </a:lnTo>
                <a:cubicBezTo>
                  <a:pt x="62270" y="53877"/>
                  <a:pt x="62232" y="53914"/>
                  <a:pt x="62232" y="53990"/>
                </a:cubicBezTo>
                <a:cubicBezTo>
                  <a:pt x="62194" y="54103"/>
                  <a:pt x="62194" y="54255"/>
                  <a:pt x="62270" y="54368"/>
                </a:cubicBezTo>
                <a:lnTo>
                  <a:pt x="62383" y="54406"/>
                </a:lnTo>
                <a:lnTo>
                  <a:pt x="62572" y="54406"/>
                </a:lnTo>
                <a:lnTo>
                  <a:pt x="62723" y="54255"/>
                </a:lnTo>
                <a:cubicBezTo>
                  <a:pt x="62723" y="54179"/>
                  <a:pt x="62761" y="54141"/>
                  <a:pt x="62837" y="54066"/>
                </a:cubicBezTo>
                <a:cubicBezTo>
                  <a:pt x="62875" y="54066"/>
                  <a:pt x="62875" y="54028"/>
                  <a:pt x="62913" y="53990"/>
                </a:cubicBezTo>
                <a:lnTo>
                  <a:pt x="62837" y="53801"/>
                </a:lnTo>
                <a:cubicBezTo>
                  <a:pt x="62799" y="53801"/>
                  <a:pt x="62799" y="53801"/>
                  <a:pt x="62761" y="53763"/>
                </a:cubicBezTo>
                <a:cubicBezTo>
                  <a:pt x="62703" y="53705"/>
                  <a:pt x="62623" y="53625"/>
                  <a:pt x="62469" y="53625"/>
                </a:cubicBezTo>
                <a:close/>
                <a:moveTo>
                  <a:pt x="77506" y="54406"/>
                </a:moveTo>
                <a:cubicBezTo>
                  <a:pt x="77506" y="54415"/>
                  <a:pt x="77508" y="54421"/>
                  <a:pt x="77511" y="54427"/>
                </a:cubicBezTo>
                <a:lnTo>
                  <a:pt x="77511" y="54427"/>
                </a:lnTo>
                <a:lnTo>
                  <a:pt x="77506" y="54406"/>
                </a:lnTo>
                <a:close/>
                <a:moveTo>
                  <a:pt x="40984" y="54141"/>
                </a:moveTo>
                <a:cubicBezTo>
                  <a:pt x="40984" y="54141"/>
                  <a:pt x="40984" y="54179"/>
                  <a:pt x="41022" y="54179"/>
                </a:cubicBezTo>
                <a:lnTo>
                  <a:pt x="40833" y="54179"/>
                </a:lnTo>
                <a:cubicBezTo>
                  <a:pt x="40833" y="54368"/>
                  <a:pt x="40984" y="54444"/>
                  <a:pt x="41098" y="54444"/>
                </a:cubicBezTo>
                <a:cubicBezTo>
                  <a:pt x="41173" y="54444"/>
                  <a:pt x="41249" y="54406"/>
                  <a:pt x="41287" y="54368"/>
                </a:cubicBezTo>
                <a:cubicBezTo>
                  <a:pt x="41362" y="54330"/>
                  <a:pt x="41362" y="54255"/>
                  <a:pt x="41362" y="54179"/>
                </a:cubicBezTo>
                <a:lnTo>
                  <a:pt x="41211" y="54179"/>
                </a:lnTo>
                <a:cubicBezTo>
                  <a:pt x="41249" y="54179"/>
                  <a:pt x="41249" y="54141"/>
                  <a:pt x="41249" y="54141"/>
                </a:cubicBezTo>
                <a:close/>
                <a:moveTo>
                  <a:pt x="77771" y="53725"/>
                </a:moveTo>
                <a:cubicBezTo>
                  <a:pt x="77582" y="53725"/>
                  <a:pt x="77468" y="53763"/>
                  <a:pt x="77393" y="53839"/>
                </a:cubicBezTo>
                <a:lnTo>
                  <a:pt x="77468" y="53990"/>
                </a:lnTo>
                <a:cubicBezTo>
                  <a:pt x="77431" y="54066"/>
                  <a:pt x="77393" y="54141"/>
                  <a:pt x="77393" y="54179"/>
                </a:cubicBezTo>
                <a:lnTo>
                  <a:pt x="77393" y="54217"/>
                </a:lnTo>
                <a:cubicBezTo>
                  <a:pt x="77393" y="54255"/>
                  <a:pt x="77393" y="54255"/>
                  <a:pt x="77393" y="54292"/>
                </a:cubicBezTo>
                <a:lnTo>
                  <a:pt x="77468" y="54368"/>
                </a:lnTo>
                <a:lnTo>
                  <a:pt x="77544" y="54444"/>
                </a:lnTo>
                <a:cubicBezTo>
                  <a:pt x="77544" y="54444"/>
                  <a:pt x="77522" y="54444"/>
                  <a:pt x="77511" y="54427"/>
                </a:cubicBezTo>
                <a:lnTo>
                  <a:pt x="77511" y="54427"/>
                </a:lnTo>
                <a:lnTo>
                  <a:pt x="77544" y="54557"/>
                </a:lnTo>
                <a:cubicBezTo>
                  <a:pt x="77603" y="54566"/>
                  <a:pt x="77656" y="54570"/>
                  <a:pt x="77706" y="54570"/>
                </a:cubicBezTo>
                <a:cubicBezTo>
                  <a:pt x="78071" y="54570"/>
                  <a:pt x="78200" y="54341"/>
                  <a:pt x="78300" y="54141"/>
                </a:cubicBezTo>
                <a:lnTo>
                  <a:pt x="78300" y="54103"/>
                </a:lnTo>
                <a:lnTo>
                  <a:pt x="78300" y="54028"/>
                </a:lnTo>
                <a:cubicBezTo>
                  <a:pt x="78225" y="53877"/>
                  <a:pt x="77960" y="53725"/>
                  <a:pt x="77771" y="53725"/>
                </a:cubicBezTo>
                <a:close/>
                <a:moveTo>
                  <a:pt x="43782" y="53839"/>
                </a:moveTo>
                <a:lnTo>
                  <a:pt x="43744" y="53877"/>
                </a:lnTo>
                <a:cubicBezTo>
                  <a:pt x="43555" y="53914"/>
                  <a:pt x="43479" y="54028"/>
                  <a:pt x="43404" y="54141"/>
                </a:cubicBezTo>
                <a:cubicBezTo>
                  <a:pt x="43404" y="54217"/>
                  <a:pt x="43366" y="54255"/>
                  <a:pt x="43328" y="54292"/>
                </a:cubicBezTo>
                <a:lnTo>
                  <a:pt x="43366" y="54482"/>
                </a:lnTo>
                <a:cubicBezTo>
                  <a:pt x="43404" y="54519"/>
                  <a:pt x="43404" y="54519"/>
                  <a:pt x="43442" y="54519"/>
                </a:cubicBezTo>
                <a:cubicBezTo>
                  <a:pt x="43503" y="54550"/>
                  <a:pt x="43589" y="54605"/>
                  <a:pt x="43699" y="54605"/>
                </a:cubicBezTo>
                <a:cubicBezTo>
                  <a:pt x="43725" y="54605"/>
                  <a:pt x="43753" y="54602"/>
                  <a:pt x="43782" y="54595"/>
                </a:cubicBezTo>
                <a:lnTo>
                  <a:pt x="43895" y="54444"/>
                </a:lnTo>
                <a:lnTo>
                  <a:pt x="43933" y="54444"/>
                </a:lnTo>
                <a:cubicBezTo>
                  <a:pt x="44009" y="54406"/>
                  <a:pt x="44084" y="54330"/>
                  <a:pt x="44084" y="54217"/>
                </a:cubicBezTo>
                <a:cubicBezTo>
                  <a:pt x="44084" y="54179"/>
                  <a:pt x="44084" y="54179"/>
                  <a:pt x="44084" y="54179"/>
                </a:cubicBezTo>
                <a:lnTo>
                  <a:pt x="43933" y="54066"/>
                </a:lnTo>
                <a:lnTo>
                  <a:pt x="43895" y="54066"/>
                </a:lnTo>
                <a:lnTo>
                  <a:pt x="43933" y="53990"/>
                </a:lnTo>
                <a:cubicBezTo>
                  <a:pt x="43933" y="53952"/>
                  <a:pt x="43895" y="53877"/>
                  <a:pt x="43782" y="53839"/>
                </a:cubicBezTo>
                <a:close/>
                <a:moveTo>
                  <a:pt x="52570" y="54479"/>
                </a:moveTo>
                <a:cubicBezTo>
                  <a:pt x="52421" y="54479"/>
                  <a:pt x="52251" y="54500"/>
                  <a:pt x="52251" y="54671"/>
                </a:cubicBezTo>
                <a:lnTo>
                  <a:pt x="52364" y="54822"/>
                </a:lnTo>
                <a:lnTo>
                  <a:pt x="52402" y="54822"/>
                </a:lnTo>
                <a:cubicBezTo>
                  <a:pt x="52459" y="54841"/>
                  <a:pt x="52515" y="54850"/>
                  <a:pt x="52572" y="54850"/>
                </a:cubicBezTo>
                <a:cubicBezTo>
                  <a:pt x="52629" y="54850"/>
                  <a:pt x="52686" y="54841"/>
                  <a:pt x="52742" y="54822"/>
                </a:cubicBezTo>
                <a:cubicBezTo>
                  <a:pt x="52780" y="54784"/>
                  <a:pt x="52818" y="54708"/>
                  <a:pt x="52818" y="54595"/>
                </a:cubicBezTo>
                <a:lnTo>
                  <a:pt x="52704" y="54482"/>
                </a:lnTo>
                <a:cubicBezTo>
                  <a:pt x="52667" y="54482"/>
                  <a:pt x="52619" y="54479"/>
                  <a:pt x="52570" y="54479"/>
                </a:cubicBezTo>
                <a:close/>
                <a:moveTo>
                  <a:pt x="44160" y="54482"/>
                </a:moveTo>
                <a:lnTo>
                  <a:pt x="43933" y="54595"/>
                </a:lnTo>
                <a:cubicBezTo>
                  <a:pt x="43895" y="54860"/>
                  <a:pt x="44122" y="54897"/>
                  <a:pt x="44160" y="54897"/>
                </a:cubicBezTo>
                <a:lnTo>
                  <a:pt x="44236" y="54860"/>
                </a:lnTo>
                <a:lnTo>
                  <a:pt x="44387" y="54746"/>
                </a:lnTo>
                <a:lnTo>
                  <a:pt x="44387" y="54633"/>
                </a:lnTo>
                <a:lnTo>
                  <a:pt x="44236" y="54519"/>
                </a:lnTo>
                <a:cubicBezTo>
                  <a:pt x="44198" y="54519"/>
                  <a:pt x="44198" y="54519"/>
                  <a:pt x="44160" y="54482"/>
                </a:cubicBezTo>
                <a:close/>
                <a:moveTo>
                  <a:pt x="27825" y="54579"/>
                </a:moveTo>
                <a:cubicBezTo>
                  <a:pt x="27745" y="54579"/>
                  <a:pt x="27691" y="54606"/>
                  <a:pt x="27638" y="54633"/>
                </a:cubicBezTo>
                <a:cubicBezTo>
                  <a:pt x="27600" y="54671"/>
                  <a:pt x="27525" y="54708"/>
                  <a:pt x="27525" y="54822"/>
                </a:cubicBezTo>
                <a:lnTo>
                  <a:pt x="27562" y="54860"/>
                </a:lnTo>
                <a:lnTo>
                  <a:pt x="27676" y="54973"/>
                </a:lnTo>
                <a:cubicBezTo>
                  <a:pt x="27903" y="54973"/>
                  <a:pt x="27978" y="54860"/>
                  <a:pt x="28016" y="54784"/>
                </a:cubicBezTo>
                <a:lnTo>
                  <a:pt x="28054" y="54746"/>
                </a:lnTo>
                <a:lnTo>
                  <a:pt x="27940" y="54595"/>
                </a:lnTo>
                <a:cubicBezTo>
                  <a:pt x="27896" y="54584"/>
                  <a:pt x="27858" y="54579"/>
                  <a:pt x="27825" y="54579"/>
                </a:cubicBezTo>
                <a:close/>
                <a:moveTo>
                  <a:pt x="13453" y="54513"/>
                </a:moveTo>
                <a:cubicBezTo>
                  <a:pt x="13405" y="54513"/>
                  <a:pt x="13357" y="54525"/>
                  <a:pt x="13309" y="54557"/>
                </a:cubicBezTo>
                <a:cubicBezTo>
                  <a:pt x="13233" y="54595"/>
                  <a:pt x="13195" y="54671"/>
                  <a:pt x="13195" y="54746"/>
                </a:cubicBezTo>
                <a:lnTo>
                  <a:pt x="13347" y="54860"/>
                </a:lnTo>
                <a:cubicBezTo>
                  <a:pt x="13385" y="54860"/>
                  <a:pt x="13385" y="54897"/>
                  <a:pt x="13422" y="54897"/>
                </a:cubicBezTo>
                <a:cubicBezTo>
                  <a:pt x="13484" y="54959"/>
                  <a:pt x="13571" y="55021"/>
                  <a:pt x="13683" y="55021"/>
                </a:cubicBezTo>
                <a:cubicBezTo>
                  <a:pt x="13708" y="55021"/>
                  <a:pt x="13735" y="55018"/>
                  <a:pt x="13763" y="55011"/>
                </a:cubicBezTo>
                <a:lnTo>
                  <a:pt x="13914" y="54860"/>
                </a:lnTo>
                <a:cubicBezTo>
                  <a:pt x="13914" y="54822"/>
                  <a:pt x="13914" y="54784"/>
                  <a:pt x="13914" y="54784"/>
                </a:cubicBezTo>
                <a:lnTo>
                  <a:pt x="13800" y="54595"/>
                </a:lnTo>
                <a:cubicBezTo>
                  <a:pt x="13763" y="54595"/>
                  <a:pt x="13687" y="54557"/>
                  <a:pt x="13649" y="54557"/>
                </a:cubicBezTo>
                <a:cubicBezTo>
                  <a:pt x="13584" y="54535"/>
                  <a:pt x="13518" y="54513"/>
                  <a:pt x="13453" y="54513"/>
                </a:cubicBezTo>
                <a:close/>
                <a:moveTo>
                  <a:pt x="62534" y="54671"/>
                </a:moveTo>
                <a:lnTo>
                  <a:pt x="62383" y="54822"/>
                </a:lnTo>
                <a:cubicBezTo>
                  <a:pt x="62345" y="54860"/>
                  <a:pt x="62270" y="54897"/>
                  <a:pt x="62270" y="55011"/>
                </a:cubicBezTo>
                <a:lnTo>
                  <a:pt x="62345" y="55124"/>
                </a:lnTo>
                <a:cubicBezTo>
                  <a:pt x="62421" y="55124"/>
                  <a:pt x="62497" y="55124"/>
                  <a:pt x="62572" y="55086"/>
                </a:cubicBezTo>
                <a:cubicBezTo>
                  <a:pt x="62648" y="55049"/>
                  <a:pt x="62723" y="54973"/>
                  <a:pt x="62723" y="54860"/>
                </a:cubicBezTo>
                <a:cubicBezTo>
                  <a:pt x="62723" y="54784"/>
                  <a:pt x="62648" y="54708"/>
                  <a:pt x="62534" y="54671"/>
                </a:cubicBezTo>
                <a:close/>
                <a:moveTo>
                  <a:pt x="17797" y="54646"/>
                </a:moveTo>
                <a:cubicBezTo>
                  <a:pt x="17731" y="54646"/>
                  <a:pt x="17659" y="54655"/>
                  <a:pt x="17581" y="54671"/>
                </a:cubicBezTo>
                <a:lnTo>
                  <a:pt x="17468" y="54784"/>
                </a:lnTo>
                <a:cubicBezTo>
                  <a:pt x="17468" y="54973"/>
                  <a:pt x="17543" y="55086"/>
                  <a:pt x="17732" y="55124"/>
                </a:cubicBezTo>
                <a:cubicBezTo>
                  <a:pt x="17770" y="55134"/>
                  <a:pt x="17810" y="55138"/>
                  <a:pt x="17851" y="55138"/>
                </a:cubicBezTo>
                <a:cubicBezTo>
                  <a:pt x="17971" y="55138"/>
                  <a:pt x="18092" y="55096"/>
                  <a:pt x="18148" y="55011"/>
                </a:cubicBezTo>
                <a:lnTo>
                  <a:pt x="18186" y="54935"/>
                </a:lnTo>
                <a:cubicBezTo>
                  <a:pt x="18148" y="54822"/>
                  <a:pt x="18110" y="54746"/>
                  <a:pt x="18035" y="54708"/>
                </a:cubicBezTo>
                <a:cubicBezTo>
                  <a:pt x="17968" y="54664"/>
                  <a:pt x="17889" y="54646"/>
                  <a:pt x="17797" y="54646"/>
                </a:cubicBezTo>
                <a:close/>
                <a:moveTo>
                  <a:pt x="63631" y="54671"/>
                </a:moveTo>
                <a:cubicBezTo>
                  <a:pt x="63593" y="54671"/>
                  <a:pt x="63517" y="54671"/>
                  <a:pt x="63442" y="54784"/>
                </a:cubicBezTo>
                <a:lnTo>
                  <a:pt x="63480" y="54973"/>
                </a:lnTo>
                <a:cubicBezTo>
                  <a:pt x="63480" y="54973"/>
                  <a:pt x="63517" y="54973"/>
                  <a:pt x="63517" y="55011"/>
                </a:cubicBezTo>
                <a:cubicBezTo>
                  <a:pt x="63593" y="55086"/>
                  <a:pt x="63669" y="55162"/>
                  <a:pt x="63820" y="55162"/>
                </a:cubicBezTo>
                <a:lnTo>
                  <a:pt x="63971" y="55011"/>
                </a:lnTo>
                <a:lnTo>
                  <a:pt x="63933" y="54973"/>
                </a:lnTo>
                <a:cubicBezTo>
                  <a:pt x="63896" y="54860"/>
                  <a:pt x="63782" y="54708"/>
                  <a:pt x="63631" y="54671"/>
                </a:cubicBezTo>
                <a:close/>
                <a:moveTo>
                  <a:pt x="1324" y="54746"/>
                </a:moveTo>
                <a:lnTo>
                  <a:pt x="1135" y="54860"/>
                </a:lnTo>
                <a:cubicBezTo>
                  <a:pt x="1135" y="54860"/>
                  <a:pt x="1097" y="54897"/>
                  <a:pt x="1097" y="54973"/>
                </a:cubicBezTo>
                <a:lnTo>
                  <a:pt x="1097" y="55011"/>
                </a:lnTo>
                <a:lnTo>
                  <a:pt x="1210" y="55124"/>
                </a:lnTo>
                <a:lnTo>
                  <a:pt x="1324" y="55124"/>
                </a:lnTo>
                <a:cubicBezTo>
                  <a:pt x="1351" y="55151"/>
                  <a:pt x="1415" y="55178"/>
                  <a:pt x="1504" y="55178"/>
                </a:cubicBezTo>
                <a:cubicBezTo>
                  <a:pt x="1541" y="55178"/>
                  <a:pt x="1582" y="55173"/>
                  <a:pt x="1626" y="55162"/>
                </a:cubicBezTo>
                <a:lnTo>
                  <a:pt x="1740" y="55049"/>
                </a:lnTo>
                <a:cubicBezTo>
                  <a:pt x="1740" y="54822"/>
                  <a:pt x="1475" y="54784"/>
                  <a:pt x="1362" y="54746"/>
                </a:cubicBezTo>
                <a:close/>
                <a:moveTo>
                  <a:pt x="31154" y="55219"/>
                </a:moveTo>
                <a:cubicBezTo>
                  <a:pt x="31156" y="55238"/>
                  <a:pt x="31162" y="55238"/>
                  <a:pt x="31192" y="55238"/>
                </a:cubicBezTo>
                <a:lnTo>
                  <a:pt x="31154" y="55219"/>
                </a:lnTo>
                <a:close/>
                <a:moveTo>
                  <a:pt x="89038" y="54822"/>
                </a:moveTo>
                <a:cubicBezTo>
                  <a:pt x="88886" y="54822"/>
                  <a:pt x="88735" y="54822"/>
                  <a:pt x="88660" y="54973"/>
                </a:cubicBezTo>
                <a:lnTo>
                  <a:pt x="88773" y="55124"/>
                </a:lnTo>
                <a:cubicBezTo>
                  <a:pt x="88735" y="55124"/>
                  <a:pt x="88697" y="55086"/>
                  <a:pt x="88697" y="55086"/>
                </a:cubicBezTo>
                <a:cubicBezTo>
                  <a:pt x="88697" y="55124"/>
                  <a:pt x="88697" y="55124"/>
                  <a:pt x="88697" y="55162"/>
                </a:cubicBezTo>
                <a:lnTo>
                  <a:pt x="88811" y="55275"/>
                </a:lnTo>
                <a:cubicBezTo>
                  <a:pt x="88855" y="55287"/>
                  <a:pt x="88893" y="55291"/>
                  <a:pt x="88925" y="55291"/>
                </a:cubicBezTo>
                <a:cubicBezTo>
                  <a:pt x="89003" y="55291"/>
                  <a:pt x="89049" y="55264"/>
                  <a:pt x="89075" y="55238"/>
                </a:cubicBezTo>
                <a:lnTo>
                  <a:pt x="89264" y="55162"/>
                </a:lnTo>
                <a:cubicBezTo>
                  <a:pt x="89302" y="55124"/>
                  <a:pt x="89302" y="55086"/>
                  <a:pt x="89302" y="55049"/>
                </a:cubicBezTo>
                <a:cubicBezTo>
                  <a:pt x="89302" y="54935"/>
                  <a:pt x="89189" y="54860"/>
                  <a:pt x="89038" y="54822"/>
                </a:cubicBezTo>
                <a:close/>
                <a:moveTo>
                  <a:pt x="31305" y="54973"/>
                </a:moveTo>
                <a:cubicBezTo>
                  <a:pt x="31268" y="54973"/>
                  <a:pt x="31230" y="54973"/>
                  <a:pt x="31192" y="55011"/>
                </a:cubicBezTo>
                <a:cubicBezTo>
                  <a:pt x="31116" y="55049"/>
                  <a:pt x="31078" y="55086"/>
                  <a:pt x="31078" y="55162"/>
                </a:cubicBezTo>
                <a:lnTo>
                  <a:pt x="31116" y="55200"/>
                </a:lnTo>
                <a:lnTo>
                  <a:pt x="31154" y="55219"/>
                </a:lnTo>
                <a:lnTo>
                  <a:pt x="31154" y="55219"/>
                </a:lnTo>
                <a:cubicBezTo>
                  <a:pt x="31154" y="55214"/>
                  <a:pt x="31154" y="55208"/>
                  <a:pt x="31154" y="55200"/>
                </a:cubicBezTo>
                <a:lnTo>
                  <a:pt x="31154" y="55200"/>
                </a:lnTo>
                <a:lnTo>
                  <a:pt x="31305" y="55313"/>
                </a:lnTo>
                <a:lnTo>
                  <a:pt x="31419" y="55313"/>
                </a:lnTo>
                <a:lnTo>
                  <a:pt x="31532" y="55275"/>
                </a:lnTo>
                <a:cubicBezTo>
                  <a:pt x="31570" y="55238"/>
                  <a:pt x="31570" y="55200"/>
                  <a:pt x="31570" y="55162"/>
                </a:cubicBezTo>
                <a:cubicBezTo>
                  <a:pt x="31570" y="55049"/>
                  <a:pt x="31457" y="54973"/>
                  <a:pt x="31305" y="54973"/>
                </a:cubicBezTo>
                <a:close/>
                <a:moveTo>
                  <a:pt x="39774" y="55086"/>
                </a:moveTo>
                <a:cubicBezTo>
                  <a:pt x="39623" y="55086"/>
                  <a:pt x="39510" y="55162"/>
                  <a:pt x="39510" y="55275"/>
                </a:cubicBezTo>
                <a:lnTo>
                  <a:pt x="39661" y="55275"/>
                </a:lnTo>
                <a:cubicBezTo>
                  <a:pt x="39661" y="55275"/>
                  <a:pt x="39661" y="55313"/>
                  <a:pt x="39661" y="55313"/>
                </a:cubicBezTo>
                <a:lnTo>
                  <a:pt x="39850" y="55313"/>
                </a:lnTo>
                <a:cubicBezTo>
                  <a:pt x="39850" y="55313"/>
                  <a:pt x="39850" y="55275"/>
                  <a:pt x="39850" y="55275"/>
                </a:cubicBezTo>
                <a:lnTo>
                  <a:pt x="40001" y="55275"/>
                </a:lnTo>
                <a:cubicBezTo>
                  <a:pt x="40001" y="55200"/>
                  <a:pt x="39963" y="55162"/>
                  <a:pt x="39925" y="55124"/>
                </a:cubicBezTo>
                <a:cubicBezTo>
                  <a:pt x="39850" y="55086"/>
                  <a:pt x="39812" y="55086"/>
                  <a:pt x="39774" y="55086"/>
                </a:cubicBezTo>
                <a:close/>
                <a:moveTo>
                  <a:pt x="84614" y="54822"/>
                </a:moveTo>
                <a:lnTo>
                  <a:pt x="84425" y="54973"/>
                </a:lnTo>
                <a:cubicBezTo>
                  <a:pt x="84425" y="55011"/>
                  <a:pt x="84425" y="55049"/>
                  <a:pt x="84425" y="55049"/>
                </a:cubicBezTo>
                <a:cubicBezTo>
                  <a:pt x="84387" y="55086"/>
                  <a:pt x="84387" y="55124"/>
                  <a:pt x="84387" y="55162"/>
                </a:cubicBezTo>
                <a:cubicBezTo>
                  <a:pt x="84387" y="55275"/>
                  <a:pt x="84538" y="55313"/>
                  <a:pt x="84576" y="55313"/>
                </a:cubicBezTo>
                <a:lnTo>
                  <a:pt x="84765" y="55162"/>
                </a:lnTo>
                <a:cubicBezTo>
                  <a:pt x="84765" y="55162"/>
                  <a:pt x="84765" y="55124"/>
                  <a:pt x="84765" y="55086"/>
                </a:cubicBezTo>
                <a:cubicBezTo>
                  <a:pt x="84803" y="55086"/>
                  <a:pt x="84803" y="55049"/>
                  <a:pt x="84803" y="55011"/>
                </a:cubicBezTo>
                <a:cubicBezTo>
                  <a:pt x="84803" y="54897"/>
                  <a:pt x="84652" y="54860"/>
                  <a:pt x="84614" y="54822"/>
                </a:cubicBezTo>
                <a:close/>
                <a:moveTo>
                  <a:pt x="61665" y="54784"/>
                </a:moveTo>
                <a:cubicBezTo>
                  <a:pt x="61551" y="54784"/>
                  <a:pt x="61325" y="54822"/>
                  <a:pt x="61249" y="55011"/>
                </a:cubicBezTo>
                <a:lnTo>
                  <a:pt x="61400" y="55162"/>
                </a:lnTo>
                <a:cubicBezTo>
                  <a:pt x="61400" y="55162"/>
                  <a:pt x="61438" y="55200"/>
                  <a:pt x="61438" y="55238"/>
                </a:cubicBezTo>
                <a:cubicBezTo>
                  <a:pt x="61476" y="55313"/>
                  <a:pt x="61551" y="55389"/>
                  <a:pt x="61665" y="55389"/>
                </a:cubicBezTo>
                <a:cubicBezTo>
                  <a:pt x="61778" y="55389"/>
                  <a:pt x="61854" y="55313"/>
                  <a:pt x="61892" y="55275"/>
                </a:cubicBezTo>
                <a:lnTo>
                  <a:pt x="61816" y="55086"/>
                </a:lnTo>
                <a:cubicBezTo>
                  <a:pt x="61854" y="55086"/>
                  <a:pt x="61892" y="55124"/>
                  <a:pt x="61892" y="55200"/>
                </a:cubicBezTo>
                <a:cubicBezTo>
                  <a:pt x="61892" y="55200"/>
                  <a:pt x="61892" y="55200"/>
                  <a:pt x="61892" y="55162"/>
                </a:cubicBezTo>
                <a:lnTo>
                  <a:pt x="61854" y="55011"/>
                </a:lnTo>
                <a:lnTo>
                  <a:pt x="61778" y="54973"/>
                </a:lnTo>
                <a:cubicBezTo>
                  <a:pt x="61778" y="54973"/>
                  <a:pt x="61778" y="54973"/>
                  <a:pt x="61778" y="54935"/>
                </a:cubicBezTo>
                <a:lnTo>
                  <a:pt x="61665" y="54784"/>
                </a:lnTo>
                <a:close/>
                <a:moveTo>
                  <a:pt x="9453" y="55049"/>
                </a:moveTo>
                <a:cubicBezTo>
                  <a:pt x="9377" y="55049"/>
                  <a:pt x="9150" y="55086"/>
                  <a:pt x="9150" y="55275"/>
                </a:cubicBezTo>
                <a:lnTo>
                  <a:pt x="9188" y="55389"/>
                </a:lnTo>
                <a:cubicBezTo>
                  <a:pt x="9256" y="55457"/>
                  <a:pt x="9324" y="55471"/>
                  <a:pt x="9384" y="55471"/>
                </a:cubicBezTo>
                <a:cubicBezTo>
                  <a:pt x="9424" y="55471"/>
                  <a:pt x="9460" y="55465"/>
                  <a:pt x="9490" y="55465"/>
                </a:cubicBezTo>
                <a:lnTo>
                  <a:pt x="9755" y="55389"/>
                </a:lnTo>
                <a:lnTo>
                  <a:pt x="9755" y="55351"/>
                </a:lnTo>
                <a:cubicBezTo>
                  <a:pt x="9755" y="55238"/>
                  <a:pt x="9717" y="55162"/>
                  <a:pt x="9642" y="55086"/>
                </a:cubicBezTo>
                <a:lnTo>
                  <a:pt x="9528" y="55049"/>
                </a:lnTo>
                <a:close/>
                <a:moveTo>
                  <a:pt x="18253" y="55071"/>
                </a:moveTo>
                <a:cubicBezTo>
                  <a:pt x="18230" y="55071"/>
                  <a:pt x="18208" y="55075"/>
                  <a:pt x="18186" y="55086"/>
                </a:cubicBezTo>
                <a:cubicBezTo>
                  <a:pt x="18073" y="55162"/>
                  <a:pt x="18035" y="55351"/>
                  <a:pt x="18148" y="55465"/>
                </a:cubicBezTo>
                <a:cubicBezTo>
                  <a:pt x="18173" y="55465"/>
                  <a:pt x="18215" y="55481"/>
                  <a:pt x="18252" y="55481"/>
                </a:cubicBezTo>
                <a:cubicBezTo>
                  <a:pt x="18270" y="55481"/>
                  <a:pt x="18287" y="55477"/>
                  <a:pt x="18300" y="55465"/>
                </a:cubicBezTo>
                <a:lnTo>
                  <a:pt x="18375" y="55427"/>
                </a:lnTo>
                <a:lnTo>
                  <a:pt x="18300" y="55427"/>
                </a:lnTo>
                <a:lnTo>
                  <a:pt x="18489" y="55313"/>
                </a:lnTo>
                <a:lnTo>
                  <a:pt x="18489" y="55200"/>
                </a:lnTo>
                <a:lnTo>
                  <a:pt x="18413" y="55124"/>
                </a:lnTo>
                <a:cubicBezTo>
                  <a:pt x="18359" y="55098"/>
                  <a:pt x="18306" y="55071"/>
                  <a:pt x="18253" y="55071"/>
                </a:cubicBezTo>
                <a:close/>
                <a:moveTo>
                  <a:pt x="87336" y="55086"/>
                </a:moveTo>
                <a:lnTo>
                  <a:pt x="87072" y="55162"/>
                </a:lnTo>
                <a:cubicBezTo>
                  <a:pt x="87072" y="55162"/>
                  <a:pt x="87072" y="55162"/>
                  <a:pt x="87034" y="55200"/>
                </a:cubicBezTo>
                <a:cubicBezTo>
                  <a:pt x="86996" y="55238"/>
                  <a:pt x="86958" y="55275"/>
                  <a:pt x="86958" y="55351"/>
                </a:cubicBezTo>
                <a:cubicBezTo>
                  <a:pt x="86958" y="55389"/>
                  <a:pt x="86996" y="55465"/>
                  <a:pt x="87147" y="55465"/>
                </a:cubicBezTo>
                <a:lnTo>
                  <a:pt x="87298" y="55389"/>
                </a:lnTo>
                <a:lnTo>
                  <a:pt x="87298" y="55389"/>
                </a:lnTo>
                <a:cubicBezTo>
                  <a:pt x="87298" y="55389"/>
                  <a:pt x="87298" y="55427"/>
                  <a:pt x="87261" y="55427"/>
                </a:cubicBezTo>
                <a:cubicBezTo>
                  <a:pt x="87242" y="55446"/>
                  <a:pt x="87223" y="55446"/>
                  <a:pt x="87209" y="55446"/>
                </a:cubicBezTo>
                <a:cubicBezTo>
                  <a:pt x="87194" y="55446"/>
                  <a:pt x="87185" y="55446"/>
                  <a:pt x="87185" y="55465"/>
                </a:cubicBezTo>
                <a:cubicBezTo>
                  <a:pt x="87235" y="55465"/>
                  <a:pt x="87303" y="55498"/>
                  <a:pt x="87387" y="55498"/>
                </a:cubicBezTo>
                <a:cubicBezTo>
                  <a:pt x="87429" y="55498"/>
                  <a:pt x="87475" y="55490"/>
                  <a:pt x="87525" y="55465"/>
                </a:cubicBezTo>
                <a:lnTo>
                  <a:pt x="87601" y="55389"/>
                </a:lnTo>
                <a:cubicBezTo>
                  <a:pt x="87601" y="55351"/>
                  <a:pt x="87601" y="55313"/>
                  <a:pt x="87601" y="55313"/>
                </a:cubicBezTo>
                <a:cubicBezTo>
                  <a:pt x="87601" y="55124"/>
                  <a:pt x="87412" y="55086"/>
                  <a:pt x="87374" y="55086"/>
                </a:cubicBezTo>
                <a:close/>
                <a:moveTo>
                  <a:pt x="17392" y="55049"/>
                </a:moveTo>
                <a:lnTo>
                  <a:pt x="17241" y="55200"/>
                </a:lnTo>
                <a:cubicBezTo>
                  <a:pt x="17241" y="55200"/>
                  <a:pt x="17241" y="55238"/>
                  <a:pt x="17241" y="55238"/>
                </a:cubicBezTo>
                <a:cubicBezTo>
                  <a:pt x="17203" y="55275"/>
                  <a:pt x="17165" y="55313"/>
                  <a:pt x="17165" y="55389"/>
                </a:cubicBezTo>
                <a:cubicBezTo>
                  <a:pt x="17165" y="55427"/>
                  <a:pt x="17203" y="55502"/>
                  <a:pt x="17354" y="55540"/>
                </a:cubicBezTo>
                <a:lnTo>
                  <a:pt x="17468" y="55502"/>
                </a:lnTo>
                <a:cubicBezTo>
                  <a:pt x="17543" y="55465"/>
                  <a:pt x="17657" y="55351"/>
                  <a:pt x="17657" y="55238"/>
                </a:cubicBezTo>
                <a:cubicBezTo>
                  <a:pt x="17657" y="55200"/>
                  <a:pt x="17657" y="55124"/>
                  <a:pt x="17619" y="55124"/>
                </a:cubicBezTo>
                <a:cubicBezTo>
                  <a:pt x="17543" y="55049"/>
                  <a:pt x="17468" y="55049"/>
                  <a:pt x="17392" y="55049"/>
                </a:cubicBezTo>
                <a:close/>
                <a:moveTo>
                  <a:pt x="70890" y="55238"/>
                </a:moveTo>
                <a:cubicBezTo>
                  <a:pt x="70814" y="55238"/>
                  <a:pt x="70663" y="55275"/>
                  <a:pt x="70625" y="55389"/>
                </a:cubicBezTo>
                <a:lnTo>
                  <a:pt x="70776" y="55540"/>
                </a:lnTo>
                <a:cubicBezTo>
                  <a:pt x="70739" y="55540"/>
                  <a:pt x="70701" y="55503"/>
                  <a:pt x="70701" y="55502"/>
                </a:cubicBezTo>
                <a:lnTo>
                  <a:pt x="70701" y="55502"/>
                </a:lnTo>
                <a:cubicBezTo>
                  <a:pt x="70739" y="55540"/>
                  <a:pt x="70739" y="55616"/>
                  <a:pt x="70852" y="55654"/>
                </a:cubicBezTo>
                <a:lnTo>
                  <a:pt x="71041" y="55540"/>
                </a:lnTo>
                <a:cubicBezTo>
                  <a:pt x="71041" y="55502"/>
                  <a:pt x="71079" y="55465"/>
                  <a:pt x="71079" y="55389"/>
                </a:cubicBezTo>
                <a:lnTo>
                  <a:pt x="71079" y="55351"/>
                </a:lnTo>
                <a:lnTo>
                  <a:pt x="70928" y="55238"/>
                </a:lnTo>
                <a:close/>
                <a:moveTo>
                  <a:pt x="63555" y="55502"/>
                </a:moveTo>
                <a:cubicBezTo>
                  <a:pt x="63480" y="55502"/>
                  <a:pt x="63404" y="55502"/>
                  <a:pt x="63328" y="55540"/>
                </a:cubicBezTo>
                <a:cubicBezTo>
                  <a:pt x="63253" y="55616"/>
                  <a:pt x="63253" y="55691"/>
                  <a:pt x="63291" y="55767"/>
                </a:cubicBezTo>
                <a:lnTo>
                  <a:pt x="63404" y="55843"/>
                </a:lnTo>
                <a:cubicBezTo>
                  <a:pt x="63435" y="55846"/>
                  <a:pt x="63463" y="55848"/>
                  <a:pt x="63489" y="55848"/>
                </a:cubicBezTo>
                <a:cubicBezTo>
                  <a:pt x="63751" y="55848"/>
                  <a:pt x="63782" y="55688"/>
                  <a:pt x="63782" y="55654"/>
                </a:cubicBezTo>
                <a:lnTo>
                  <a:pt x="63631" y="55502"/>
                </a:lnTo>
                <a:close/>
                <a:moveTo>
                  <a:pt x="19661" y="55313"/>
                </a:moveTo>
                <a:cubicBezTo>
                  <a:pt x="19396" y="55313"/>
                  <a:pt x="19169" y="55389"/>
                  <a:pt x="19056" y="55578"/>
                </a:cubicBezTo>
                <a:lnTo>
                  <a:pt x="19207" y="55729"/>
                </a:lnTo>
                <a:cubicBezTo>
                  <a:pt x="19207" y="55767"/>
                  <a:pt x="19245" y="55767"/>
                  <a:pt x="19245" y="55805"/>
                </a:cubicBezTo>
                <a:cubicBezTo>
                  <a:pt x="19320" y="55880"/>
                  <a:pt x="19434" y="55880"/>
                  <a:pt x="19509" y="55880"/>
                </a:cubicBezTo>
                <a:lnTo>
                  <a:pt x="19585" y="55880"/>
                </a:lnTo>
                <a:cubicBezTo>
                  <a:pt x="19585" y="55880"/>
                  <a:pt x="19585" y="55880"/>
                  <a:pt x="19547" y="55843"/>
                </a:cubicBezTo>
                <a:lnTo>
                  <a:pt x="19547" y="55843"/>
                </a:lnTo>
                <a:lnTo>
                  <a:pt x="19774" y="55880"/>
                </a:lnTo>
                <a:cubicBezTo>
                  <a:pt x="19850" y="55805"/>
                  <a:pt x="19850" y="55654"/>
                  <a:pt x="19850" y="55616"/>
                </a:cubicBezTo>
                <a:cubicBezTo>
                  <a:pt x="19850" y="55540"/>
                  <a:pt x="19850" y="55427"/>
                  <a:pt x="19774" y="55351"/>
                </a:cubicBezTo>
                <a:lnTo>
                  <a:pt x="19661" y="55313"/>
                </a:lnTo>
                <a:close/>
                <a:moveTo>
                  <a:pt x="39699" y="55616"/>
                </a:moveTo>
                <a:cubicBezTo>
                  <a:pt x="39472" y="55616"/>
                  <a:pt x="39396" y="55691"/>
                  <a:pt x="39434" y="55843"/>
                </a:cubicBezTo>
                <a:lnTo>
                  <a:pt x="39547" y="55956"/>
                </a:lnTo>
                <a:lnTo>
                  <a:pt x="39661" y="55956"/>
                </a:lnTo>
                <a:lnTo>
                  <a:pt x="39812" y="55843"/>
                </a:lnTo>
                <a:cubicBezTo>
                  <a:pt x="39812" y="55843"/>
                  <a:pt x="39850" y="55805"/>
                  <a:pt x="39850" y="55767"/>
                </a:cubicBezTo>
                <a:lnTo>
                  <a:pt x="39699" y="55616"/>
                </a:lnTo>
                <a:close/>
                <a:moveTo>
                  <a:pt x="85937" y="55616"/>
                </a:moveTo>
                <a:lnTo>
                  <a:pt x="85786" y="55654"/>
                </a:lnTo>
                <a:cubicBezTo>
                  <a:pt x="85711" y="55654"/>
                  <a:pt x="85521" y="55691"/>
                  <a:pt x="85521" y="55956"/>
                </a:cubicBezTo>
                <a:lnTo>
                  <a:pt x="85559" y="56032"/>
                </a:lnTo>
                <a:cubicBezTo>
                  <a:pt x="85626" y="56076"/>
                  <a:pt x="85692" y="56094"/>
                  <a:pt x="85766" y="56094"/>
                </a:cubicBezTo>
                <a:cubicBezTo>
                  <a:pt x="85819" y="56094"/>
                  <a:pt x="85875" y="56085"/>
                  <a:pt x="85937" y="56069"/>
                </a:cubicBezTo>
                <a:cubicBezTo>
                  <a:pt x="86051" y="56032"/>
                  <a:pt x="86126" y="55918"/>
                  <a:pt x="86126" y="55843"/>
                </a:cubicBezTo>
                <a:cubicBezTo>
                  <a:pt x="86126" y="55729"/>
                  <a:pt x="86051" y="55654"/>
                  <a:pt x="85937" y="55616"/>
                </a:cubicBezTo>
                <a:close/>
                <a:moveTo>
                  <a:pt x="14254" y="55502"/>
                </a:moveTo>
                <a:cubicBezTo>
                  <a:pt x="14141" y="55502"/>
                  <a:pt x="13876" y="55540"/>
                  <a:pt x="13876" y="55880"/>
                </a:cubicBezTo>
                <a:cubicBezTo>
                  <a:pt x="13876" y="55918"/>
                  <a:pt x="13876" y="55956"/>
                  <a:pt x="13876" y="55994"/>
                </a:cubicBezTo>
                <a:lnTo>
                  <a:pt x="13989" y="56107"/>
                </a:lnTo>
                <a:cubicBezTo>
                  <a:pt x="14065" y="56107"/>
                  <a:pt x="14178" y="56107"/>
                  <a:pt x="14292" y="56032"/>
                </a:cubicBezTo>
                <a:cubicBezTo>
                  <a:pt x="14330" y="55994"/>
                  <a:pt x="14368" y="55918"/>
                  <a:pt x="14330" y="55805"/>
                </a:cubicBezTo>
                <a:cubicBezTo>
                  <a:pt x="14330" y="55767"/>
                  <a:pt x="14330" y="55729"/>
                  <a:pt x="14368" y="55691"/>
                </a:cubicBezTo>
                <a:lnTo>
                  <a:pt x="14254" y="55502"/>
                </a:lnTo>
                <a:close/>
                <a:moveTo>
                  <a:pt x="40228" y="55767"/>
                </a:moveTo>
                <a:lnTo>
                  <a:pt x="40077" y="55880"/>
                </a:lnTo>
                <a:cubicBezTo>
                  <a:pt x="40039" y="56069"/>
                  <a:pt x="40152" y="56183"/>
                  <a:pt x="40304" y="56221"/>
                </a:cubicBezTo>
                <a:lnTo>
                  <a:pt x="40455" y="56107"/>
                </a:lnTo>
                <a:cubicBezTo>
                  <a:pt x="40455" y="56107"/>
                  <a:pt x="40493" y="56107"/>
                  <a:pt x="40493" y="56069"/>
                </a:cubicBezTo>
                <a:cubicBezTo>
                  <a:pt x="40493" y="56069"/>
                  <a:pt x="40530" y="55994"/>
                  <a:pt x="40530" y="55918"/>
                </a:cubicBezTo>
                <a:cubicBezTo>
                  <a:pt x="40530" y="55918"/>
                  <a:pt x="40530" y="55880"/>
                  <a:pt x="40530" y="55843"/>
                </a:cubicBezTo>
                <a:lnTo>
                  <a:pt x="40379" y="55767"/>
                </a:lnTo>
                <a:close/>
                <a:moveTo>
                  <a:pt x="90399" y="55880"/>
                </a:moveTo>
                <a:cubicBezTo>
                  <a:pt x="90285" y="55880"/>
                  <a:pt x="90172" y="55918"/>
                  <a:pt x="90172" y="56069"/>
                </a:cubicBezTo>
                <a:lnTo>
                  <a:pt x="90285" y="56221"/>
                </a:lnTo>
                <a:cubicBezTo>
                  <a:pt x="90399" y="56221"/>
                  <a:pt x="90474" y="56221"/>
                  <a:pt x="90550" y="56145"/>
                </a:cubicBezTo>
                <a:lnTo>
                  <a:pt x="90588" y="56032"/>
                </a:lnTo>
                <a:cubicBezTo>
                  <a:pt x="90588" y="55956"/>
                  <a:pt x="90512" y="55880"/>
                  <a:pt x="90399" y="55880"/>
                </a:cubicBezTo>
                <a:close/>
                <a:moveTo>
                  <a:pt x="14661" y="55875"/>
                </a:moveTo>
                <a:cubicBezTo>
                  <a:pt x="14399" y="55875"/>
                  <a:pt x="14364" y="56035"/>
                  <a:pt x="14330" y="56069"/>
                </a:cubicBezTo>
                <a:lnTo>
                  <a:pt x="14481" y="56221"/>
                </a:lnTo>
                <a:lnTo>
                  <a:pt x="14557" y="56221"/>
                </a:lnTo>
                <a:cubicBezTo>
                  <a:pt x="14594" y="56221"/>
                  <a:pt x="14632" y="56258"/>
                  <a:pt x="14746" y="56258"/>
                </a:cubicBezTo>
                <a:lnTo>
                  <a:pt x="14859" y="56145"/>
                </a:lnTo>
                <a:lnTo>
                  <a:pt x="14859" y="55994"/>
                </a:lnTo>
                <a:lnTo>
                  <a:pt x="14746" y="55880"/>
                </a:lnTo>
                <a:cubicBezTo>
                  <a:pt x="14715" y="55877"/>
                  <a:pt x="14687" y="55875"/>
                  <a:pt x="14661" y="55875"/>
                </a:cubicBezTo>
                <a:close/>
                <a:moveTo>
                  <a:pt x="63253" y="55805"/>
                </a:moveTo>
                <a:cubicBezTo>
                  <a:pt x="63026" y="55805"/>
                  <a:pt x="62950" y="55918"/>
                  <a:pt x="62875" y="56032"/>
                </a:cubicBezTo>
                <a:lnTo>
                  <a:pt x="62875" y="56183"/>
                </a:lnTo>
                <a:cubicBezTo>
                  <a:pt x="62958" y="56238"/>
                  <a:pt x="63041" y="56273"/>
                  <a:pt x="63124" y="56273"/>
                </a:cubicBezTo>
                <a:cubicBezTo>
                  <a:pt x="63154" y="56273"/>
                  <a:pt x="63185" y="56269"/>
                  <a:pt x="63215" y="56258"/>
                </a:cubicBezTo>
                <a:cubicBezTo>
                  <a:pt x="63328" y="56221"/>
                  <a:pt x="63404" y="56107"/>
                  <a:pt x="63404" y="55994"/>
                </a:cubicBezTo>
                <a:cubicBezTo>
                  <a:pt x="63404" y="55956"/>
                  <a:pt x="63366" y="55880"/>
                  <a:pt x="63328" y="55843"/>
                </a:cubicBezTo>
                <a:lnTo>
                  <a:pt x="63253" y="55805"/>
                </a:lnTo>
                <a:close/>
                <a:moveTo>
                  <a:pt x="19472" y="55918"/>
                </a:moveTo>
                <a:lnTo>
                  <a:pt x="19358" y="56032"/>
                </a:lnTo>
                <a:cubicBezTo>
                  <a:pt x="19283" y="55994"/>
                  <a:pt x="19245" y="55994"/>
                  <a:pt x="19169" y="55994"/>
                </a:cubicBezTo>
                <a:cubicBezTo>
                  <a:pt x="19156" y="55987"/>
                  <a:pt x="19141" y="55984"/>
                  <a:pt x="19125" y="55984"/>
                </a:cubicBezTo>
                <a:cubicBezTo>
                  <a:pt x="19046" y="55984"/>
                  <a:pt x="18942" y="56058"/>
                  <a:pt x="18942" y="56183"/>
                </a:cubicBezTo>
                <a:lnTo>
                  <a:pt x="19056" y="56334"/>
                </a:lnTo>
                <a:cubicBezTo>
                  <a:pt x="19093" y="56334"/>
                  <a:pt x="19131" y="56410"/>
                  <a:pt x="19207" y="56410"/>
                </a:cubicBezTo>
                <a:lnTo>
                  <a:pt x="19320" y="56372"/>
                </a:lnTo>
                <a:cubicBezTo>
                  <a:pt x="19358" y="56372"/>
                  <a:pt x="19396" y="56334"/>
                  <a:pt x="19396" y="56296"/>
                </a:cubicBezTo>
                <a:cubicBezTo>
                  <a:pt x="19434" y="56315"/>
                  <a:pt x="19462" y="56325"/>
                  <a:pt x="19490" y="56325"/>
                </a:cubicBezTo>
                <a:cubicBezTo>
                  <a:pt x="19519" y="56325"/>
                  <a:pt x="19547" y="56315"/>
                  <a:pt x="19585" y="56296"/>
                </a:cubicBezTo>
                <a:cubicBezTo>
                  <a:pt x="19661" y="56258"/>
                  <a:pt x="19698" y="56183"/>
                  <a:pt x="19698" y="56107"/>
                </a:cubicBezTo>
                <a:cubicBezTo>
                  <a:pt x="19698" y="56032"/>
                  <a:pt x="19661" y="55994"/>
                  <a:pt x="19623" y="55956"/>
                </a:cubicBezTo>
                <a:cubicBezTo>
                  <a:pt x="19585" y="55918"/>
                  <a:pt x="19509" y="55918"/>
                  <a:pt x="19472" y="55918"/>
                </a:cubicBezTo>
                <a:close/>
                <a:moveTo>
                  <a:pt x="51532" y="55767"/>
                </a:moveTo>
                <a:lnTo>
                  <a:pt x="51419" y="55843"/>
                </a:lnTo>
                <a:cubicBezTo>
                  <a:pt x="51381" y="55956"/>
                  <a:pt x="51306" y="56069"/>
                  <a:pt x="51306" y="56145"/>
                </a:cubicBezTo>
                <a:cubicBezTo>
                  <a:pt x="51306" y="56334"/>
                  <a:pt x="51419" y="56448"/>
                  <a:pt x="51646" y="56448"/>
                </a:cubicBezTo>
                <a:lnTo>
                  <a:pt x="51797" y="56372"/>
                </a:lnTo>
                <a:cubicBezTo>
                  <a:pt x="51797" y="56334"/>
                  <a:pt x="51835" y="56296"/>
                  <a:pt x="51873" y="56221"/>
                </a:cubicBezTo>
                <a:cubicBezTo>
                  <a:pt x="51910" y="56183"/>
                  <a:pt x="51986" y="56069"/>
                  <a:pt x="51986" y="55956"/>
                </a:cubicBezTo>
                <a:cubicBezTo>
                  <a:pt x="51986" y="55918"/>
                  <a:pt x="51986" y="55880"/>
                  <a:pt x="51986" y="55880"/>
                </a:cubicBezTo>
                <a:lnTo>
                  <a:pt x="51835" y="55767"/>
                </a:lnTo>
                <a:close/>
                <a:moveTo>
                  <a:pt x="18262" y="55654"/>
                </a:moveTo>
                <a:cubicBezTo>
                  <a:pt x="18224" y="55654"/>
                  <a:pt x="18110" y="55654"/>
                  <a:pt x="18035" y="55767"/>
                </a:cubicBezTo>
                <a:lnTo>
                  <a:pt x="18073" y="55843"/>
                </a:lnTo>
                <a:cubicBezTo>
                  <a:pt x="18035" y="55918"/>
                  <a:pt x="17997" y="55994"/>
                  <a:pt x="18035" y="56107"/>
                </a:cubicBezTo>
                <a:lnTo>
                  <a:pt x="18110" y="56145"/>
                </a:lnTo>
                <a:cubicBezTo>
                  <a:pt x="18035" y="56145"/>
                  <a:pt x="17959" y="56221"/>
                  <a:pt x="17959" y="56258"/>
                </a:cubicBezTo>
                <a:lnTo>
                  <a:pt x="18073" y="56410"/>
                </a:lnTo>
                <a:lnTo>
                  <a:pt x="18035" y="56410"/>
                </a:lnTo>
                <a:cubicBezTo>
                  <a:pt x="18110" y="56485"/>
                  <a:pt x="18186" y="56523"/>
                  <a:pt x="18300" y="56523"/>
                </a:cubicBezTo>
                <a:lnTo>
                  <a:pt x="18413" y="56448"/>
                </a:lnTo>
                <a:cubicBezTo>
                  <a:pt x="18413" y="56410"/>
                  <a:pt x="18413" y="56410"/>
                  <a:pt x="18413" y="56372"/>
                </a:cubicBezTo>
                <a:cubicBezTo>
                  <a:pt x="18413" y="56296"/>
                  <a:pt x="18375" y="56221"/>
                  <a:pt x="18300" y="56183"/>
                </a:cubicBezTo>
                <a:cubicBezTo>
                  <a:pt x="18337" y="56145"/>
                  <a:pt x="18375" y="56145"/>
                  <a:pt x="18375" y="56145"/>
                </a:cubicBezTo>
                <a:cubicBezTo>
                  <a:pt x="18451" y="56107"/>
                  <a:pt x="18489" y="56032"/>
                  <a:pt x="18489" y="55956"/>
                </a:cubicBezTo>
                <a:cubicBezTo>
                  <a:pt x="18489" y="55843"/>
                  <a:pt x="18413" y="55691"/>
                  <a:pt x="18262" y="55654"/>
                </a:cubicBezTo>
                <a:close/>
                <a:moveTo>
                  <a:pt x="53347" y="56069"/>
                </a:moveTo>
                <a:cubicBezTo>
                  <a:pt x="53196" y="56069"/>
                  <a:pt x="52893" y="56221"/>
                  <a:pt x="52856" y="56485"/>
                </a:cubicBezTo>
                <a:lnTo>
                  <a:pt x="52893" y="56599"/>
                </a:lnTo>
                <a:cubicBezTo>
                  <a:pt x="52950" y="56637"/>
                  <a:pt x="53007" y="56655"/>
                  <a:pt x="53068" y="56655"/>
                </a:cubicBezTo>
                <a:cubicBezTo>
                  <a:pt x="53130" y="56655"/>
                  <a:pt x="53196" y="56637"/>
                  <a:pt x="53272" y="56599"/>
                </a:cubicBezTo>
                <a:cubicBezTo>
                  <a:pt x="53423" y="56561"/>
                  <a:pt x="53536" y="56410"/>
                  <a:pt x="53536" y="56296"/>
                </a:cubicBezTo>
                <a:cubicBezTo>
                  <a:pt x="53536" y="56221"/>
                  <a:pt x="53498" y="56145"/>
                  <a:pt x="53461" y="56107"/>
                </a:cubicBezTo>
                <a:lnTo>
                  <a:pt x="53347" y="56069"/>
                </a:lnTo>
                <a:close/>
                <a:moveTo>
                  <a:pt x="87979" y="56372"/>
                </a:moveTo>
                <a:lnTo>
                  <a:pt x="87828" y="56448"/>
                </a:lnTo>
                <a:cubicBezTo>
                  <a:pt x="87752" y="56561"/>
                  <a:pt x="87752" y="56712"/>
                  <a:pt x="87866" y="56788"/>
                </a:cubicBezTo>
                <a:lnTo>
                  <a:pt x="88055" y="56750"/>
                </a:lnTo>
                <a:lnTo>
                  <a:pt x="88206" y="56674"/>
                </a:lnTo>
                <a:lnTo>
                  <a:pt x="88206" y="56561"/>
                </a:lnTo>
                <a:lnTo>
                  <a:pt x="88092" y="56448"/>
                </a:lnTo>
                <a:cubicBezTo>
                  <a:pt x="88055" y="56410"/>
                  <a:pt x="88017" y="56410"/>
                  <a:pt x="87979" y="56372"/>
                </a:cubicBezTo>
                <a:close/>
                <a:moveTo>
                  <a:pt x="57468" y="56485"/>
                </a:moveTo>
                <a:cubicBezTo>
                  <a:pt x="57355" y="56523"/>
                  <a:pt x="57241" y="56637"/>
                  <a:pt x="57241" y="56750"/>
                </a:cubicBezTo>
                <a:cubicBezTo>
                  <a:pt x="57241" y="56826"/>
                  <a:pt x="57279" y="56863"/>
                  <a:pt x="57393" y="56901"/>
                </a:cubicBezTo>
                <a:lnTo>
                  <a:pt x="57582" y="56826"/>
                </a:lnTo>
                <a:cubicBezTo>
                  <a:pt x="57582" y="56826"/>
                  <a:pt x="57582" y="56863"/>
                  <a:pt x="57582" y="56863"/>
                </a:cubicBezTo>
                <a:cubicBezTo>
                  <a:pt x="57619" y="56863"/>
                  <a:pt x="57771" y="56826"/>
                  <a:pt x="57771" y="56674"/>
                </a:cubicBezTo>
                <a:lnTo>
                  <a:pt x="57733" y="56599"/>
                </a:lnTo>
                <a:cubicBezTo>
                  <a:pt x="57695" y="56523"/>
                  <a:pt x="57582" y="56485"/>
                  <a:pt x="57468" y="56485"/>
                </a:cubicBezTo>
                <a:close/>
                <a:moveTo>
                  <a:pt x="13914" y="56599"/>
                </a:moveTo>
                <a:cubicBezTo>
                  <a:pt x="13838" y="56637"/>
                  <a:pt x="13763" y="56712"/>
                  <a:pt x="13763" y="56788"/>
                </a:cubicBezTo>
                <a:lnTo>
                  <a:pt x="13876" y="56939"/>
                </a:lnTo>
                <a:cubicBezTo>
                  <a:pt x="13906" y="56939"/>
                  <a:pt x="13961" y="56987"/>
                  <a:pt x="14039" y="56987"/>
                </a:cubicBezTo>
                <a:cubicBezTo>
                  <a:pt x="14059" y="56987"/>
                  <a:pt x="14080" y="56984"/>
                  <a:pt x="14103" y="56977"/>
                </a:cubicBezTo>
                <a:lnTo>
                  <a:pt x="14178" y="56863"/>
                </a:lnTo>
                <a:lnTo>
                  <a:pt x="14178" y="56750"/>
                </a:lnTo>
                <a:lnTo>
                  <a:pt x="14141" y="56674"/>
                </a:lnTo>
                <a:cubicBezTo>
                  <a:pt x="14065" y="56599"/>
                  <a:pt x="13989" y="56599"/>
                  <a:pt x="13914" y="56599"/>
                </a:cubicBezTo>
                <a:close/>
                <a:moveTo>
                  <a:pt x="80266" y="56599"/>
                </a:moveTo>
                <a:lnTo>
                  <a:pt x="80077" y="56750"/>
                </a:lnTo>
                <a:cubicBezTo>
                  <a:pt x="80077" y="56826"/>
                  <a:pt x="80115" y="56901"/>
                  <a:pt x="80191" y="56939"/>
                </a:cubicBezTo>
                <a:cubicBezTo>
                  <a:pt x="80217" y="56966"/>
                  <a:pt x="80244" y="56992"/>
                  <a:pt x="80298" y="56992"/>
                </a:cubicBezTo>
                <a:cubicBezTo>
                  <a:pt x="80320" y="56992"/>
                  <a:pt x="80346" y="56988"/>
                  <a:pt x="80380" y="56977"/>
                </a:cubicBezTo>
                <a:lnTo>
                  <a:pt x="80493" y="56863"/>
                </a:lnTo>
                <a:cubicBezTo>
                  <a:pt x="80493" y="56750"/>
                  <a:pt x="80417" y="56637"/>
                  <a:pt x="80266" y="56599"/>
                </a:cubicBezTo>
                <a:close/>
                <a:moveTo>
                  <a:pt x="83837" y="56763"/>
                </a:moveTo>
                <a:cubicBezTo>
                  <a:pt x="83788" y="56763"/>
                  <a:pt x="83732" y="56772"/>
                  <a:pt x="83669" y="56788"/>
                </a:cubicBezTo>
                <a:cubicBezTo>
                  <a:pt x="83480" y="56826"/>
                  <a:pt x="83480" y="56901"/>
                  <a:pt x="83480" y="56939"/>
                </a:cubicBezTo>
                <a:lnTo>
                  <a:pt x="83555" y="57015"/>
                </a:lnTo>
                <a:cubicBezTo>
                  <a:pt x="83555" y="57052"/>
                  <a:pt x="83593" y="57052"/>
                  <a:pt x="83593" y="57052"/>
                </a:cubicBezTo>
                <a:cubicBezTo>
                  <a:pt x="83593" y="57090"/>
                  <a:pt x="83631" y="57166"/>
                  <a:pt x="83782" y="57204"/>
                </a:cubicBezTo>
                <a:lnTo>
                  <a:pt x="83934" y="57090"/>
                </a:lnTo>
                <a:cubicBezTo>
                  <a:pt x="83971" y="57052"/>
                  <a:pt x="84009" y="57015"/>
                  <a:pt x="84047" y="56939"/>
                </a:cubicBezTo>
                <a:lnTo>
                  <a:pt x="84009" y="56826"/>
                </a:lnTo>
                <a:cubicBezTo>
                  <a:pt x="83965" y="56781"/>
                  <a:pt x="83908" y="56763"/>
                  <a:pt x="83837" y="56763"/>
                </a:cubicBezTo>
                <a:close/>
                <a:moveTo>
                  <a:pt x="27695" y="56839"/>
                </a:moveTo>
                <a:cubicBezTo>
                  <a:pt x="27651" y="56839"/>
                  <a:pt x="27607" y="56857"/>
                  <a:pt x="27562" y="56901"/>
                </a:cubicBezTo>
                <a:cubicBezTo>
                  <a:pt x="27373" y="56977"/>
                  <a:pt x="27411" y="57204"/>
                  <a:pt x="27600" y="57241"/>
                </a:cubicBezTo>
                <a:lnTo>
                  <a:pt x="27789" y="57128"/>
                </a:lnTo>
                <a:cubicBezTo>
                  <a:pt x="27789" y="57090"/>
                  <a:pt x="27865" y="57052"/>
                  <a:pt x="27865" y="57015"/>
                </a:cubicBezTo>
                <a:lnTo>
                  <a:pt x="27789" y="56863"/>
                </a:lnTo>
                <a:cubicBezTo>
                  <a:pt x="27758" y="56848"/>
                  <a:pt x="27727" y="56839"/>
                  <a:pt x="27695" y="56839"/>
                </a:cubicBezTo>
                <a:close/>
                <a:moveTo>
                  <a:pt x="417" y="56901"/>
                </a:moveTo>
                <a:cubicBezTo>
                  <a:pt x="303" y="56901"/>
                  <a:pt x="227" y="56939"/>
                  <a:pt x="152" y="56977"/>
                </a:cubicBezTo>
                <a:lnTo>
                  <a:pt x="114" y="57052"/>
                </a:lnTo>
                <a:lnTo>
                  <a:pt x="114" y="57241"/>
                </a:lnTo>
                <a:lnTo>
                  <a:pt x="190" y="57317"/>
                </a:lnTo>
                <a:cubicBezTo>
                  <a:pt x="278" y="57361"/>
                  <a:pt x="367" y="57380"/>
                  <a:pt x="448" y="57380"/>
                </a:cubicBezTo>
                <a:cubicBezTo>
                  <a:pt x="505" y="57380"/>
                  <a:pt x="559" y="57371"/>
                  <a:pt x="606" y="57355"/>
                </a:cubicBezTo>
                <a:cubicBezTo>
                  <a:pt x="681" y="57317"/>
                  <a:pt x="795" y="57279"/>
                  <a:pt x="832" y="57166"/>
                </a:cubicBezTo>
                <a:lnTo>
                  <a:pt x="795" y="57052"/>
                </a:lnTo>
                <a:cubicBezTo>
                  <a:pt x="719" y="56977"/>
                  <a:pt x="568" y="56901"/>
                  <a:pt x="417" y="56901"/>
                </a:cubicBezTo>
                <a:close/>
                <a:moveTo>
                  <a:pt x="70209" y="56334"/>
                </a:moveTo>
                <a:cubicBezTo>
                  <a:pt x="70172" y="56334"/>
                  <a:pt x="70096" y="56334"/>
                  <a:pt x="70020" y="56372"/>
                </a:cubicBezTo>
                <a:cubicBezTo>
                  <a:pt x="69907" y="56410"/>
                  <a:pt x="69831" y="56485"/>
                  <a:pt x="69793" y="56523"/>
                </a:cubicBezTo>
                <a:lnTo>
                  <a:pt x="69604" y="56599"/>
                </a:lnTo>
                <a:cubicBezTo>
                  <a:pt x="69567" y="56712"/>
                  <a:pt x="69529" y="56750"/>
                  <a:pt x="69415" y="56863"/>
                </a:cubicBezTo>
                <a:cubicBezTo>
                  <a:pt x="69340" y="56939"/>
                  <a:pt x="69226" y="57052"/>
                  <a:pt x="69189" y="57204"/>
                </a:cubicBezTo>
                <a:lnTo>
                  <a:pt x="69264" y="57317"/>
                </a:lnTo>
                <a:cubicBezTo>
                  <a:pt x="69378" y="57385"/>
                  <a:pt x="69477" y="57399"/>
                  <a:pt x="69555" y="57399"/>
                </a:cubicBezTo>
                <a:cubicBezTo>
                  <a:pt x="69607" y="57399"/>
                  <a:pt x="69650" y="57393"/>
                  <a:pt x="69680" y="57393"/>
                </a:cubicBezTo>
                <a:cubicBezTo>
                  <a:pt x="69793" y="57355"/>
                  <a:pt x="69907" y="57279"/>
                  <a:pt x="69945" y="57204"/>
                </a:cubicBezTo>
                <a:lnTo>
                  <a:pt x="70020" y="57204"/>
                </a:lnTo>
                <a:cubicBezTo>
                  <a:pt x="70058" y="57166"/>
                  <a:pt x="70058" y="57128"/>
                  <a:pt x="70058" y="57052"/>
                </a:cubicBezTo>
                <a:cubicBezTo>
                  <a:pt x="70096" y="57052"/>
                  <a:pt x="70172" y="57052"/>
                  <a:pt x="70209" y="57015"/>
                </a:cubicBezTo>
                <a:cubicBezTo>
                  <a:pt x="70247" y="56977"/>
                  <a:pt x="70247" y="56901"/>
                  <a:pt x="70285" y="56826"/>
                </a:cubicBezTo>
                <a:lnTo>
                  <a:pt x="70285" y="56826"/>
                </a:lnTo>
                <a:cubicBezTo>
                  <a:pt x="70247" y="56863"/>
                  <a:pt x="70209" y="56863"/>
                  <a:pt x="70209" y="56863"/>
                </a:cubicBezTo>
                <a:lnTo>
                  <a:pt x="70361" y="56788"/>
                </a:lnTo>
                <a:cubicBezTo>
                  <a:pt x="70361" y="56750"/>
                  <a:pt x="70361" y="56712"/>
                  <a:pt x="70361" y="56637"/>
                </a:cubicBezTo>
                <a:cubicBezTo>
                  <a:pt x="70361" y="56448"/>
                  <a:pt x="70323" y="56372"/>
                  <a:pt x="70209" y="56334"/>
                </a:cubicBezTo>
                <a:close/>
                <a:moveTo>
                  <a:pt x="24122" y="57431"/>
                </a:moveTo>
                <a:cubicBezTo>
                  <a:pt x="24046" y="57468"/>
                  <a:pt x="23933" y="57544"/>
                  <a:pt x="23933" y="57657"/>
                </a:cubicBezTo>
                <a:cubicBezTo>
                  <a:pt x="23933" y="57695"/>
                  <a:pt x="23971" y="57809"/>
                  <a:pt x="24160" y="57846"/>
                </a:cubicBezTo>
                <a:lnTo>
                  <a:pt x="24311" y="57771"/>
                </a:lnTo>
                <a:cubicBezTo>
                  <a:pt x="24349" y="57733"/>
                  <a:pt x="24387" y="57657"/>
                  <a:pt x="24387" y="57582"/>
                </a:cubicBezTo>
                <a:cubicBezTo>
                  <a:pt x="24387" y="57506"/>
                  <a:pt x="24311" y="57431"/>
                  <a:pt x="24198" y="57431"/>
                </a:cubicBezTo>
                <a:close/>
                <a:moveTo>
                  <a:pt x="15275" y="57468"/>
                </a:moveTo>
                <a:lnTo>
                  <a:pt x="15124" y="57582"/>
                </a:lnTo>
                <a:cubicBezTo>
                  <a:pt x="15124" y="57620"/>
                  <a:pt x="15124" y="57657"/>
                  <a:pt x="15086" y="57695"/>
                </a:cubicBezTo>
                <a:lnTo>
                  <a:pt x="15086" y="57809"/>
                </a:lnTo>
                <a:cubicBezTo>
                  <a:pt x="15151" y="57874"/>
                  <a:pt x="15301" y="57967"/>
                  <a:pt x="15462" y="57967"/>
                </a:cubicBezTo>
                <a:cubicBezTo>
                  <a:pt x="15488" y="57967"/>
                  <a:pt x="15514" y="57965"/>
                  <a:pt x="15540" y="57960"/>
                </a:cubicBezTo>
                <a:cubicBezTo>
                  <a:pt x="15577" y="57922"/>
                  <a:pt x="15691" y="57884"/>
                  <a:pt x="15691" y="57695"/>
                </a:cubicBezTo>
                <a:lnTo>
                  <a:pt x="15691" y="57620"/>
                </a:lnTo>
                <a:cubicBezTo>
                  <a:pt x="15615" y="57544"/>
                  <a:pt x="15502" y="57468"/>
                  <a:pt x="15275" y="57468"/>
                </a:cubicBezTo>
                <a:close/>
                <a:moveTo>
                  <a:pt x="69037" y="57355"/>
                </a:moveTo>
                <a:cubicBezTo>
                  <a:pt x="68886" y="57355"/>
                  <a:pt x="68773" y="57393"/>
                  <a:pt x="68697" y="57431"/>
                </a:cubicBezTo>
                <a:cubicBezTo>
                  <a:pt x="68584" y="57544"/>
                  <a:pt x="68546" y="57657"/>
                  <a:pt x="68584" y="57846"/>
                </a:cubicBezTo>
                <a:lnTo>
                  <a:pt x="68735" y="57960"/>
                </a:lnTo>
                <a:lnTo>
                  <a:pt x="68810" y="57960"/>
                </a:lnTo>
                <a:cubicBezTo>
                  <a:pt x="68848" y="57960"/>
                  <a:pt x="68848" y="57960"/>
                  <a:pt x="68848" y="57998"/>
                </a:cubicBezTo>
                <a:lnTo>
                  <a:pt x="69075" y="57922"/>
                </a:lnTo>
                <a:lnTo>
                  <a:pt x="69226" y="57809"/>
                </a:lnTo>
                <a:cubicBezTo>
                  <a:pt x="69189" y="57733"/>
                  <a:pt x="69151" y="57695"/>
                  <a:pt x="69151" y="57657"/>
                </a:cubicBezTo>
                <a:cubicBezTo>
                  <a:pt x="69113" y="57620"/>
                  <a:pt x="69075" y="57657"/>
                  <a:pt x="69151" y="57544"/>
                </a:cubicBezTo>
                <a:lnTo>
                  <a:pt x="69037" y="57355"/>
                </a:lnTo>
                <a:close/>
                <a:moveTo>
                  <a:pt x="43744" y="57846"/>
                </a:moveTo>
                <a:lnTo>
                  <a:pt x="43555" y="57922"/>
                </a:lnTo>
                <a:cubicBezTo>
                  <a:pt x="43555" y="57960"/>
                  <a:pt x="43517" y="57998"/>
                  <a:pt x="43517" y="58035"/>
                </a:cubicBezTo>
                <a:lnTo>
                  <a:pt x="43631" y="58187"/>
                </a:lnTo>
                <a:cubicBezTo>
                  <a:pt x="43668" y="58187"/>
                  <a:pt x="43668" y="58224"/>
                  <a:pt x="43744" y="58224"/>
                </a:cubicBezTo>
                <a:lnTo>
                  <a:pt x="43895" y="58111"/>
                </a:lnTo>
                <a:cubicBezTo>
                  <a:pt x="43933" y="58111"/>
                  <a:pt x="43933" y="58073"/>
                  <a:pt x="43971" y="58035"/>
                </a:cubicBezTo>
                <a:lnTo>
                  <a:pt x="43857" y="57884"/>
                </a:lnTo>
                <a:cubicBezTo>
                  <a:pt x="43820" y="57884"/>
                  <a:pt x="43782" y="57846"/>
                  <a:pt x="43744" y="57846"/>
                </a:cubicBezTo>
                <a:close/>
                <a:moveTo>
                  <a:pt x="16107" y="57884"/>
                </a:moveTo>
                <a:lnTo>
                  <a:pt x="15955" y="57998"/>
                </a:lnTo>
                <a:lnTo>
                  <a:pt x="15955" y="58149"/>
                </a:lnTo>
                <a:lnTo>
                  <a:pt x="16107" y="58262"/>
                </a:lnTo>
                <a:cubicBezTo>
                  <a:pt x="16140" y="58273"/>
                  <a:pt x="16173" y="58278"/>
                  <a:pt x="16205" y="58278"/>
                </a:cubicBezTo>
                <a:cubicBezTo>
                  <a:pt x="16283" y="58278"/>
                  <a:pt x="16356" y="58251"/>
                  <a:pt x="16409" y="58224"/>
                </a:cubicBezTo>
                <a:cubicBezTo>
                  <a:pt x="16447" y="58187"/>
                  <a:pt x="16485" y="58111"/>
                  <a:pt x="16485" y="58035"/>
                </a:cubicBezTo>
                <a:lnTo>
                  <a:pt x="16485" y="57998"/>
                </a:lnTo>
                <a:lnTo>
                  <a:pt x="16334" y="57884"/>
                </a:lnTo>
                <a:close/>
                <a:moveTo>
                  <a:pt x="78036" y="57771"/>
                </a:moveTo>
                <a:cubicBezTo>
                  <a:pt x="77620" y="57846"/>
                  <a:pt x="77506" y="58035"/>
                  <a:pt x="77620" y="58262"/>
                </a:cubicBezTo>
                <a:lnTo>
                  <a:pt x="77733" y="58338"/>
                </a:lnTo>
                <a:cubicBezTo>
                  <a:pt x="77770" y="58341"/>
                  <a:pt x="77804" y="58343"/>
                  <a:pt x="77837" y="58343"/>
                </a:cubicBezTo>
                <a:cubicBezTo>
                  <a:pt x="78168" y="58343"/>
                  <a:pt x="78266" y="58177"/>
                  <a:pt x="78300" y="58073"/>
                </a:cubicBezTo>
                <a:lnTo>
                  <a:pt x="78187" y="57922"/>
                </a:lnTo>
                <a:cubicBezTo>
                  <a:pt x="78212" y="57922"/>
                  <a:pt x="78220" y="57939"/>
                  <a:pt x="78223" y="57939"/>
                </a:cubicBezTo>
                <a:cubicBezTo>
                  <a:pt x="78225" y="57939"/>
                  <a:pt x="78225" y="57935"/>
                  <a:pt x="78225" y="57922"/>
                </a:cubicBezTo>
                <a:cubicBezTo>
                  <a:pt x="78225" y="57884"/>
                  <a:pt x="78187" y="57846"/>
                  <a:pt x="78149" y="57809"/>
                </a:cubicBezTo>
                <a:lnTo>
                  <a:pt x="78036" y="57771"/>
                </a:lnTo>
                <a:close/>
                <a:moveTo>
                  <a:pt x="78981" y="58035"/>
                </a:moveTo>
                <a:cubicBezTo>
                  <a:pt x="78830" y="58035"/>
                  <a:pt x="78754" y="58035"/>
                  <a:pt x="78678" y="58111"/>
                </a:cubicBezTo>
                <a:cubicBezTo>
                  <a:pt x="78640" y="58149"/>
                  <a:pt x="78565" y="58187"/>
                  <a:pt x="78565" y="58300"/>
                </a:cubicBezTo>
                <a:lnTo>
                  <a:pt x="78603" y="58338"/>
                </a:lnTo>
                <a:lnTo>
                  <a:pt x="78716" y="58414"/>
                </a:lnTo>
                <a:cubicBezTo>
                  <a:pt x="78749" y="58425"/>
                  <a:pt x="78783" y="58429"/>
                  <a:pt x="78815" y="58429"/>
                </a:cubicBezTo>
                <a:cubicBezTo>
                  <a:pt x="78893" y="58429"/>
                  <a:pt x="78965" y="58402"/>
                  <a:pt x="79019" y="58376"/>
                </a:cubicBezTo>
                <a:cubicBezTo>
                  <a:pt x="79056" y="58338"/>
                  <a:pt x="79094" y="58262"/>
                  <a:pt x="79094" y="58187"/>
                </a:cubicBezTo>
                <a:cubicBezTo>
                  <a:pt x="79094" y="58187"/>
                  <a:pt x="79094" y="58149"/>
                  <a:pt x="79094" y="58149"/>
                </a:cubicBezTo>
                <a:lnTo>
                  <a:pt x="78981" y="58035"/>
                </a:lnTo>
                <a:close/>
                <a:moveTo>
                  <a:pt x="58210" y="57982"/>
                </a:moveTo>
                <a:cubicBezTo>
                  <a:pt x="58146" y="57982"/>
                  <a:pt x="58100" y="58009"/>
                  <a:pt x="58073" y="58035"/>
                </a:cubicBezTo>
                <a:lnTo>
                  <a:pt x="58035" y="58035"/>
                </a:lnTo>
                <a:lnTo>
                  <a:pt x="57846" y="58149"/>
                </a:lnTo>
                <a:cubicBezTo>
                  <a:pt x="57846" y="58262"/>
                  <a:pt x="57884" y="58376"/>
                  <a:pt x="57960" y="58414"/>
                </a:cubicBezTo>
                <a:cubicBezTo>
                  <a:pt x="57998" y="58489"/>
                  <a:pt x="58073" y="58489"/>
                  <a:pt x="58187" y="58489"/>
                </a:cubicBezTo>
                <a:lnTo>
                  <a:pt x="58300" y="58376"/>
                </a:lnTo>
                <a:lnTo>
                  <a:pt x="58413" y="58262"/>
                </a:lnTo>
                <a:lnTo>
                  <a:pt x="58413" y="58111"/>
                </a:lnTo>
                <a:lnTo>
                  <a:pt x="58300" y="57998"/>
                </a:lnTo>
                <a:cubicBezTo>
                  <a:pt x="58267" y="57987"/>
                  <a:pt x="58237" y="57982"/>
                  <a:pt x="58210" y="57982"/>
                </a:cubicBezTo>
                <a:close/>
                <a:moveTo>
                  <a:pt x="69240" y="58408"/>
                </a:moveTo>
                <a:cubicBezTo>
                  <a:pt x="68991" y="58408"/>
                  <a:pt x="68958" y="58535"/>
                  <a:pt x="68924" y="58603"/>
                </a:cubicBezTo>
                <a:lnTo>
                  <a:pt x="69075" y="58754"/>
                </a:lnTo>
                <a:cubicBezTo>
                  <a:pt x="69264" y="58716"/>
                  <a:pt x="69378" y="58678"/>
                  <a:pt x="69453" y="58565"/>
                </a:cubicBezTo>
                <a:lnTo>
                  <a:pt x="69340" y="58414"/>
                </a:lnTo>
                <a:cubicBezTo>
                  <a:pt x="69303" y="58409"/>
                  <a:pt x="69270" y="58408"/>
                  <a:pt x="69240" y="58408"/>
                </a:cubicBezTo>
                <a:close/>
                <a:moveTo>
                  <a:pt x="28877" y="58484"/>
                </a:moveTo>
                <a:cubicBezTo>
                  <a:pt x="28615" y="58484"/>
                  <a:pt x="28583" y="58647"/>
                  <a:pt x="28583" y="58716"/>
                </a:cubicBezTo>
                <a:lnTo>
                  <a:pt x="28621" y="58792"/>
                </a:lnTo>
                <a:cubicBezTo>
                  <a:pt x="28669" y="58863"/>
                  <a:pt x="28732" y="58890"/>
                  <a:pt x="28781" y="58890"/>
                </a:cubicBezTo>
                <a:cubicBezTo>
                  <a:pt x="28810" y="58890"/>
                  <a:pt x="28834" y="58881"/>
                  <a:pt x="28848" y="58867"/>
                </a:cubicBezTo>
                <a:cubicBezTo>
                  <a:pt x="28961" y="58867"/>
                  <a:pt x="29037" y="58792"/>
                  <a:pt x="29075" y="58640"/>
                </a:cubicBezTo>
                <a:lnTo>
                  <a:pt x="28961" y="58489"/>
                </a:lnTo>
                <a:cubicBezTo>
                  <a:pt x="28931" y="58486"/>
                  <a:pt x="28903" y="58484"/>
                  <a:pt x="28877" y="58484"/>
                </a:cubicBezTo>
                <a:close/>
                <a:moveTo>
                  <a:pt x="11795" y="58472"/>
                </a:moveTo>
                <a:cubicBezTo>
                  <a:pt x="11771" y="58472"/>
                  <a:pt x="11746" y="58477"/>
                  <a:pt x="11721" y="58489"/>
                </a:cubicBezTo>
                <a:cubicBezTo>
                  <a:pt x="11683" y="58489"/>
                  <a:pt x="11645" y="58527"/>
                  <a:pt x="11645" y="58603"/>
                </a:cubicBezTo>
                <a:lnTo>
                  <a:pt x="11759" y="58754"/>
                </a:lnTo>
                <a:cubicBezTo>
                  <a:pt x="11721" y="58716"/>
                  <a:pt x="11683" y="58716"/>
                  <a:pt x="11683" y="58716"/>
                </a:cubicBezTo>
                <a:cubicBezTo>
                  <a:pt x="11683" y="58754"/>
                  <a:pt x="11683" y="58754"/>
                  <a:pt x="11683" y="58754"/>
                </a:cubicBezTo>
                <a:lnTo>
                  <a:pt x="11834" y="58905"/>
                </a:lnTo>
                <a:lnTo>
                  <a:pt x="11986" y="58905"/>
                </a:lnTo>
                <a:lnTo>
                  <a:pt x="12212" y="58829"/>
                </a:lnTo>
                <a:lnTo>
                  <a:pt x="12212" y="58640"/>
                </a:lnTo>
                <a:lnTo>
                  <a:pt x="12023" y="58527"/>
                </a:lnTo>
                <a:cubicBezTo>
                  <a:pt x="11986" y="58527"/>
                  <a:pt x="11948" y="58527"/>
                  <a:pt x="11910" y="58489"/>
                </a:cubicBezTo>
                <a:cubicBezTo>
                  <a:pt x="11885" y="58489"/>
                  <a:pt x="11843" y="58472"/>
                  <a:pt x="11795" y="58472"/>
                </a:cubicBezTo>
                <a:close/>
                <a:moveTo>
                  <a:pt x="19396" y="58489"/>
                </a:moveTo>
                <a:cubicBezTo>
                  <a:pt x="19245" y="58489"/>
                  <a:pt x="19131" y="58527"/>
                  <a:pt x="19056" y="58565"/>
                </a:cubicBezTo>
                <a:cubicBezTo>
                  <a:pt x="19018" y="58603"/>
                  <a:pt x="18980" y="58678"/>
                  <a:pt x="18980" y="58792"/>
                </a:cubicBezTo>
                <a:lnTo>
                  <a:pt x="19131" y="58905"/>
                </a:lnTo>
                <a:cubicBezTo>
                  <a:pt x="19320" y="58905"/>
                  <a:pt x="19434" y="58792"/>
                  <a:pt x="19472" y="58716"/>
                </a:cubicBezTo>
                <a:lnTo>
                  <a:pt x="19358" y="58640"/>
                </a:lnTo>
                <a:lnTo>
                  <a:pt x="19472" y="58678"/>
                </a:lnTo>
                <a:lnTo>
                  <a:pt x="19396" y="58489"/>
                </a:lnTo>
                <a:close/>
                <a:moveTo>
                  <a:pt x="48243" y="58451"/>
                </a:moveTo>
                <a:lnTo>
                  <a:pt x="48092" y="58489"/>
                </a:lnTo>
                <a:cubicBezTo>
                  <a:pt x="47979" y="58565"/>
                  <a:pt x="47979" y="58754"/>
                  <a:pt x="48092" y="58829"/>
                </a:cubicBezTo>
                <a:cubicBezTo>
                  <a:pt x="48130" y="58867"/>
                  <a:pt x="48168" y="58905"/>
                  <a:pt x="48281" y="58905"/>
                </a:cubicBezTo>
                <a:lnTo>
                  <a:pt x="48432" y="58754"/>
                </a:lnTo>
                <a:cubicBezTo>
                  <a:pt x="48394" y="58603"/>
                  <a:pt x="48357" y="58527"/>
                  <a:pt x="48243" y="58451"/>
                </a:cubicBezTo>
                <a:close/>
                <a:moveTo>
                  <a:pt x="9793" y="58829"/>
                </a:moveTo>
                <a:lnTo>
                  <a:pt x="9642" y="58943"/>
                </a:lnTo>
                <a:lnTo>
                  <a:pt x="9642" y="59018"/>
                </a:lnTo>
                <a:lnTo>
                  <a:pt x="9755" y="59132"/>
                </a:lnTo>
                <a:cubicBezTo>
                  <a:pt x="9793" y="59170"/>
                  <a:pt x="9831" y="59207"/>
                  <a:pt x="9868" y="59207"/>
                </a:cubicBezTo>
                <a:lnTo>
                  <a:pt x="10057" y="59094"/>
                </a:lnTo>
                <a:cubicBezTo>
                  <a:pt x="10057" y="59056"/>
                  <a:pt x="10057" y="59018"/>
                  <a:pt x="10095" y="58981"/>
                </a:cubicBezTo>
                <a:lnTo>
                  <a:pt x="9982" y="58829"/>
                </a:lnTo>
                <a:close/>
                <a:moveTo>
                  <a:pt x="5982" y="58909"/>
                </a:moveTo>
                <a:cubicBezTo>
                  <a:pt x="5922" y="58909"/>
                  <a:pt x="5848" y="58935"/>
                  <a:pt x="5785" y="59018"/>
                </a:cubicBezTo>
                <a:lnTo>
                  <a:pt x="5785" y="59207"/>
                </a:lnTo>
                <a:cubicBezTo>
                  <a:pt x="5880" y="59226"/>
                  <a:pt x="5946" y="59236"/>
                  <a:pt x="5998" y="59236"/>
                </a:cubicBezTo>
                <a:cubicBezTo>
                  <a:pt x="6050" y="59236"/>
                  <a:pt x="6088" y="59226"/>
                  <a:pt x="6125" y="59207"/>
                </a:cubicBezTo>
                <a:cubicBezTo>
                  <a:pt x="6163" y="59170"/>
                  <a:pt x="6201" y="59132"/>
                  <a:pt x="6201" y="59094"/>
                </a:cubicBezTo>
                <a:cubicBezTo>
                  <a:pt x="6201" y="59018"/>
                  <a:pt x="6163" y="58943"/>
                  <a:pt x="6088" y="58943"/>
                </a:cubicBezTo>
                <a:cubicBezTo>
                  <a:pt x="6071" y="58926"/>
                  <a:pt x="6031" y="58909"/>
                  <a:pt x="5982" y="58909"/>
                </a:cubicBezTo>
                <a:close/>
                <a:moveTo>
                  <a:pt x="39245" y="58300"/>
                </a:moveTo>
                <a:cubicBezTo>
                  <a:pt x="39056" y="58414"/>
                  <a:pt x="38716" y="58640"/>
                  <a:pt x="38716" y="58905"/>
                </a:cubicBezTo>
                <a:cubicBezTo>
                  <a:pt x="38716" y="58981"/>
                  <a:pt x="38753" y="59094"/>
                  <a:pt x="38829" y="59170"/>
                </a:cubicBezTo>
                <a:lnTo>
                  <a:pt x="38942" y="59207"/>
                </a:lnTo>
                <a:lnTo>
                  <a:pt x="38980" y="59207"/>
                </a:lnTo>
                <a:cubicBezTo>
                  <a:pt x="39075" y="59226"/>
                  <a:pt x="39122" y="59236"/>
                  <a:pt x="39165" y="59236"/>
                </a:cubicBezTo>
                <a:cubicBezTo>
                  <a:pt x="39207" y="59236"/>
                  <a:pt x="39245" y="59226"/>
                  <a:pt x="39321" y="59207"/>
                </a:cubicBezTo>
                <a:lnTo>
                  <a:pt x="39358" y="59207"/>
                </a:lnTo>
                <a:cubicBezTo>
                  <a:pt x="39321" y="59245"/>
                  <a:pt x="39245" y="59283"/>
                  <a:pt x="39245" y="59397"/>
                </a:cubicBezTo>
                <a:lnTo>
                  <a:pt x="39321" y="59510"/>
                </a:lnTo>
                <a:cubicBezTo>
                  <a:pt x="39354" y="59521"/>
                  <a:pt x="39387" y="59526"/>
                  <a:pt x="39419" y="59526"/>
                </a:cubicBezTo>
                <a:cubicBezTo>
                  <a:pt x="39497" y="59526"/>
                  <a:pt x="39570" y="59499"/>
                  <a:pt x="39623" y="59472"/>
                </a:cubicBezTo>
                <a:cubicBezTo>
                  <a:pt x="39699" y="59434"/>
                  <a:pt x="39736" y="59359"/>
                  <a:pt x="39736" y="59283"/>
                </a:cubicBezTo>
                <a:cubicBezTo>
                  <a:pt x="39736" y="59170"/>
                  <a:pt x="39661" y="59094"/>
                  <a:pt x="39547" y="59094"/>
                </a:cubicBezTo>
                <a:cubicBezTo>
                  <a:pt x="39547" y="59056"/>
                  <a:pt x="39547" y="59056"/>
                  <a:pt x="39547" y="59056"/>
                </a:cubicBezTo>
                <a:cubicBezTo>
                  <a:pt x="39585" y="59018"/>
                  <a:pt x="39623" y="58981"/>
                  <a:pt x="39661" y="58905"/>
                </a:cubicBezTo>
                <a:cubicBezTo>
                  <a:pt x="39736" y="58905"/>
                  <a:pt x="39888" y="58867"/>
                  <a:pt x="39888" y="58716"/>
                </a:cubicBezTo>
                <a:cubicBezTo>
                  <a:pt x="39888" y="58678"/>
                  <a:pt x="39888" y="58678"/>
                  <a:pt x="39850" y="58640"/>
                </a:cubicBezTo>
                <a:lnTo>
                  <a:pt x="39699" y="58565"/>
                </a:lnTo>
                <a:lnTo>
                  <a:pt x="39774" y="58565"/>
                </a:lnTo>
                <a:cubicBezTo>
                  <a:pt x="39736" y="58565"/>
                  <a:pt x="39736" y="58527"/>
                  <a:pt x="39699" y="58527"/>
                </a:cubicBezTo>
                <a:cubicBezTo>
                  <a:pt x="39661" y="58451"/>
                  <a:pt x="39547" y="58300"/>
                  <a:pt x="39321" y="58300"/>
                </a:cubicBezTo>
                <a:close/>
                <a:moveTo>
                  <a:pt x="69491" y="58603"/>
                </a:moveTo>
                <a:lnTo>
                  <a:pt x="69378" y="58754"/>
                </a:lnTo>
                <a:lnTo>
                  <a:pt x="69340" y="58754"/>
                </a:lnTo>
                <a:cubicBezTo>
                  <a:pt x="69264" y="58792"/>
                  <a:pt x="69113" y="58829"/>
                  <a:pt x="69113" y="58981"/>
                </a:cubicBezTo>
                <a:lnTo>
                  <a:pt x="69151" y="59018"/>
                </a:lnTo>
                <a:cubicBezTo>
                  <a:pt x="69075" y="59056"/>
                  <a:pt x="69037" y="59132"/>
                  <a:pt x="69037" y="59245"/>
                </a:cubicBezTo>
                <a:lnTo>
                  <a:pt x="69000" y="59245"/>
                </a:lnTo>
                <a:cubicBezTo>
                  <a:pt x="68924" y="59207"/>
                  <a:pt x="68848" y="59170"/>
                  <a:pt x="68810" y="59170"/>
                </a:cubicBezTo>
                <a:lnTo>
                  <a:pt x="68584" y="59283"/>
                </a:lnTo>
                <a:lnTo>
                  <a:pt x="68584" y="59321"/>
                </a:lnTo>
                <a:lnTo>
                  <a:pt x="68621" y="59321"/>
                </a:lnTo>
                <a:cubicBezTo>
                  <a:pt x="68584" y="59359"/>
                  <a:pt x="68584" y="59359"/>
                  <a:pt x="68546" y="59359"/>
                </a:cubicBezTo>
                <a:lnTo>
                  <a:pt x="68621" y="59510"/>
                </a:lnTo>
                <a:lnTo>
                  <a:pt x="68584" y="59548"/>
                </a:lnTo>
                <a:cubicBezTo>
                  <a:pt x="68584" y="59548"/>
                  <a:pt x="68621" y="59586"/>
                  <a:pt x="68621" y="59586"/>
                </a:cubicBezTo>
                <a:cubicBezTo>
                  <a:pt x="68659" y="59661"/>
                  <a:pt x="68735" y="59737"/>
                  <a:pt x="68848" y="59737"/>
                </a:cubicBezTo>
                <a:cubicBezTo>
                  <a:pt x="68922" y="59737"/>
                  <a:pt x="68959" y="59666"/>
                  <a:pt x="69031" y="59592"/>
                </a:cubicBezTo>
                <a:lnTo>
                  <a:pt x="69031" y="59592"/>
                </a:lnTo>
                <a:cubicBezTo>
                  <a:pt x="69058" y="59603"/>
                  <a:pt x="69085" y="59623"/>
                  <a:pt x="69113" y="59623"/>
                </a:cubicBezTo>
                <a:cubicBezTo>
                  <a:pt x="69226" y="59586"/>
                  <a:pt x="69264" y="59548"/>
                  <a:pt x="69264" y="59472"/>
                </a:cubicBezTo>
                <a:lnTo>
                  <a:pt x="69302" y="59472"/>
                </a:lnTo>
                <a:lnTo>
                  <a:pt x="69378" y="59434"/>
                </a:lnTo>
                <a:cubicBezTo>
                  <a:pt x="69415" y="59359"/>
                  <a:pt x="69453" y="59321"/>
                  <a:pt x="69453" y="59245"/>
                </a:cubicBezTo>
                <a:cubicBezTo>
                  <a:pt x="69491" y="59245"/>
                  <a:pt x="69567" y="59245"/>
                  <a:pt x="69642" y="59207"/>
                </a:cubicBezTo>
                <a:lnTo>
                  <a:pt x="69642" y="59207"/>
                </a:lnTo>
                <a:cubicBezTo>
                  <a:pt x="69642" y="59245"/>
                  <a:pt x="69604" y="59245"/>
                  <a:pt x="69604" y="59245"/>
                </a:cubicBezTo>
                <a:lnTo>
                  <a:pt x="69756" y="59397"/>
                </a:lnTo>
                <a:cubicBezTo>
                  <a:pt x="69983" y="59397"/>
                  <a:pt x="70172" y="59170"/>
                  <a:pt x="70172" y="58981"/>
                </a:cubicBezTo>
                <a:cubicBezTo>
                  <a:pt x="70172" y="58905"/>
                  <a:pt x="70134" y="58829"/>
                  <a:pt x="70096" y="58754"/>
                </a:cubicBezTo>
                <a:lnTo>
                  <a:pt x="69907" y="58792"/>
                </a:lnTo>
                <a:cubicBezTo>
                  <a:pt x="69869" y="58792"/>
                  <a:pt x="69831" y="58754"/>
                  <a:pt x="69793" y="58754"/>
                </a:cubicBezTo>
                <a:cubicBezTo>
                  <a:pt x="69793" y="58716"/>
                  <a:pt x="69756" y="58678"/>
                  <a:pt x="69718" y="58678"/>
                </a:cubicBezTo>
                <a:cubicBezTo>
                  <a:pt x="69680" y="58603"/>
                  <a:pt x="69604" y="58603"/>
                  <a:pt x="69491" y="58603"/>
                </a:cubicBezTo>
                <a:close/>
                <a:moveTo>
                  <a:pt x="49377" y="59472"/>
                </a:moveTo>
                <a:lnTo>
                  <a:pt x="49226" y="59586"/>
                </a:lnTo>
                <a:cubicBezTo>
                  <a:pt x="49226" y="59623"/>
                  <a:pt x="49188" y="59661"/>
                  <a:pt x="49188" y="59737"/>
                </a:cubicBezTo>
                <a:lnTo>
                  <a:pt x="49188" y="59775"/>
                </a:lnTo>
                <a:lnTo>
                  <a:pt x="49226" y="59850"/>
                </a:lnTo>
                <a:cubicBezTo>
                  <a:pt x="49253" y="59877"/>
                  <a:pt x="49317" y="59904"/>
                  <a:pt x="49380" y="59904"/>
                </a:cubicBezTo>
                <a:cubicBezTo>
                  <a:pt x="49405" y="59904"/>
                  <a:pt x="49431" y="59899"/>
                  <a:pt x="49453" y="59888"/>
                </a:cubicBezTo>
                <a:cubicBezTo>
                  <a:pt x="49566" y="59888"/>
                  <a:pt x="49680" y="59812"/>
                  <a:pt x="49755" y="59699"/>
                </a:cubicBezTo>
                <a:lnTo>
                  <a:pt x="49604" y="59548"/>
                </a:lnTo>
                <a:cubicBezTo>
                  <a:pt x="49566" y="59548"/>
                  <a:pt x="49566" y="59548"/>
                  <a:pt x="49566" y="59510"/>
                </a:cubicBezTo>
                <a:cubicBezTo>
                  <a:pt x="49529" y="59510"/>
                  <a:pt x="49453" y="59472"/>
                  <a:pt x="49377" y="59472"/>
                </a:cubicBezTo>
                <a:close/>
                <a:moveTo>
                  <a:pt x="82352" y="59495"/>
                </a:moveTo>
                <a:cubicBezTo>
                  <a:pt x="82313" y="59495"/>
                  <a:pt x="82273" y="59500"/>
                  <a:pt x="82232" y="59510"/>
                </a:cubicBezTo>
                <a:cubicBezTo>
                  <a:pt x="82119" y="59548"/>
                  <a:pt x="82043" y="59699"/>
                  <a:pt x="82081" y="59850"/>
                </a:cubicBezTo>
                <a:lnTo>
                  <a:pt x="82194" y="59926"/>
                </a:lnTo>
                <a:cubicBezTo>
                  <a:pt x="82227" y="59930"/>
                  <a:pt x="82256" y="59932"/>
                  <a:pt x="82284" y="59932"/>
                </a:cubicBezTo>
                <a:cubicBezTo>
                  <a:pt x="82513" y="59932"/>
                  <a:pt x="82581" y="59800"/>
                  <a:pt x="82648" y="59699"/>
                </a:cubicBezTo>
                <a:lnTo>
                  <a:pt x="82610" y="59586"/>
                </a:lnTo>
                <a:cubicBezTo>
                  <a:pt x="82555" y="59530"/>
                  <a:pt x="82459" y="59495"/>
                  <a:pt x="82352" y="59495"/>
                </a:cubicBezTo>
                <a:close/>
                <a:moveTo>
                  <a:pt x="20855" y="59532"/>
                </a:moveTo>
                <a:cubicBezTo>
                  <a:pt x="20788" y="59532"/>
                  <a:pt x="20735" y="59559"/>
                  <a:pt x="20681" y="59586"/>
                </a:cubicBezTo>
                <a:cubicBezTo>
                  <a:pt x="20644" y="59623"/>
                  <a:pt x="20568" y="59699"/>
                  <a:pt x="20606" y="59850"/>
                </a:cubicBezTo>
                <a:lnTo>
                  <a:pt x="20719" y="59926"/>
                </a:lnTo>
                <a:cubicBezTo>
                  <a:pt x="20745" y="59934"/>
                  <a:pt x="20770" y="59939"/>
                  <a:pt x="20795" y="59939"/>
                </a:cubicBezTo>
                <a:cubicBezTo>
                  <a:pt x="20882" y="59939"/>
                  <a:pt x="20963" y="59883"/>
                  <a:pt x="21022" y="59737"/>
                </a:cubicBezTo>
                <a:lnTo>
                  <a:pt x="20946" y="59548"/>
                </a:lnTo>
                <a:cubicBezTo>
                  <a:pt x="20913" y="59537"/>
                  <a:pt x="20883" y="59532"/>
                  <a:pt x="20855" y="59532"/>
                </a:cubicBezTo>
                <a:close/>
                <a:moveTo>
                  <a:pt x="42979" y="59581"/>
                </a:moveTo>
                <a:cubicBezTo>
                  <a:pt x="42717" y="59581"/>
                  <a:pt x="42685" y="59744"/>
                  <a:pt x="42685" y="59812"/>
                </a:cubicBezTo>
                <a:lnTo>
                  <a:pt x="42723" y="59888"/>
                </a:lnTo>
                <a:cubicBezTo>
                  <a:pt x="42779" y="59943"/>
                  <a:pt x="42854" y="59978"/>
                  <a:pt x="42935" y="59978"/>
                </a:cubicBezTo>
                <a:cubicBezTo>
                  <a:pt x="42965" y="59978"/>
                  <a:pt x="42995" y="59974"/>
                  <a:pt x="43026" y="59964"/>
                </a:cubicBezTo>
                <a:cubicBezTo>
                  <a:pt x="43139" y="59926"/>
                  <a:pt x="43177" y="59850"/>
                  <a:pt x="43177" y="59737"/>
                </a:cubicBezTo>
                <a:cubicBezTo>
                  <a:pt x="43177" y="59737"/>
                  <a:pt x="43177" y="59699"/>
                  <a:pt x="43177" y="59699"/>
                </a:cubicBezTo>
                <a:lnTo>
                  <a:pt x="43064" y="59586"/>
                </a:lnTo>
                <a:cubicBezTo>
                  <a:pt x="43033" y="59582"/>
                  <a:pt x="43005" y="59581"/>
                  <a:pt x="42979" y="59581"/>
                </a:cubicBezTo>
                <a:close/>
                <a:moveTo>
                  <a:pt x="56994" y="59712"/>
                </a:moveTo>
                <a:cubicBezTo>
                  <a:pt x="56944" y="59712"/>
                  <a:pt x="56888" y="59721"/>
                  <a:pt x="56825" y="59737"/>
                </a:cubicBezTo>
                <a:cubicBezTo>
                  <a:pt x="56712" y="59775"/>
                  <a:pt x="56599" y="59888"/>
                  <a:pt x="56599" y="60001"/>
                </a:cubicBezTo>
                <a:lnTo>
                  <a:pt x="56788" y="60115"/>
                </a:lnTo>
                <a:lnTo>
                  <a:pt x="56863" y="60115"/>
                </a:lnTo>
                <a:cubicBezTo>
                  <a:pt x="56977" y="60077"/>
                  <a:pt x="57166" y="60039"/>
                  <a:pt x="57204" y="59888"/>
                </a:cubicBezTo>
                <a:lnTo>
                  <a:pt x="57166" y="59775"/>
                </a:lnTo>
                <a:cubicBezTo>
                  <a:pt x="57121" y="59730"/>
                  <a:pt x="57064" y="59712"/>
                  <a:pt x="56994" y="59712"/>
                </a:cubicBezTo>
                <a:close/>
                <a:moveTo>
                  <a:pt x="25634" y="59737"/>
                </a:moveTo>
                <a:cubicBezTo>
                  <a:pt x="25521" y="59737"/>
                  <a:pt x="25483" y="59775"/>
                  <a:pt x="25445" y="59812"/>
                </a:cubicBezTo>
                <a:cubicBezTo>
                  <a:pt x="25407" y="59850"/>
                  <a:pt x="25332" y="59888"/>
                  <a:pt x="25370" y="60039"/>
                </a:cubicBezTo>
                <a:lnTo>
                  <a:pt x="25521" y="60153"/>
                </a:lnTo>
                <a:lnTo>
                  <a:pt x="25634" y="60153"/>
                </a:lnTo>
                <a:lnTo>
                  <a:pt x="25785" y="60001"/>
                </a:lnTo>
                <a:lnTo>
                  <a:pt x="25785" y="59850"/>
                </a:lnTo>
                <a:lnTo>
                  <a:pt x="25634" y="59737"/>
                </a:lnTo>
                <a:close/>
                <a:moveTo>
                  <a:pt x="37317" y="59737"/>
                </a:moveTo>
                <a:cubicBezTo>
                  <a:pt x="37203" y="59775"/>
                  <a:pt x="37014" y="59812"/>
                  <a:pt x="37014" y="60001"/>
                </a:cubicBezTo>
                <a:lnTo>
                  <a:pt x="37014" y="60039"/>
                </a:lnTo>
                <a:lnTo>
                  <a:pt x="37128" y="60153"/>
                </a:lnTo>
                <a:cubicBezTo>
                  <a:pt x="37203" y="60153"/>
                  <a:pt x="37355" y="60153"/>
                  <a:pt x="37468" y="60077"/>
                </a:cubicBezTo>
                <a:cubicBezTo>
                  <a:pt x="37506" y="60039"/>
                  <a:pt x="37544" y="60001"/>
                  <a:pt x="37544" y="59926"/>
                </a:cubicBezTo>
                <a:cubicBezTo>
                  <a:pt x="37544" y="59888"/>
                  <a:pt x="37544" y="59850"/>
                  <a:pt x="37506" y="59812"/>
                </a:cubicBezTo>
                <a:lnTo>
                  <a:pt x="37355" y="59737"/>
                </a:lnTo>
                <a:close/>
                <a:moveTo>
                  <a:pt x="69417" y="59532"/>
                </a:moveTo>
                <a:cubicBezTo>
                  <a:pt x="69384" y="59532"/>
                  <a:pt x="69346" y="59537"/>
                  <a:pt x="69302" y="59548"/>
                </a:cubicBezTo>
                <a:lnTo>
                  <a:pt x="69189" y="59661"/>
                </a:lnTo>
                <a:cubicBezTo>
                  <a:pt x="69189" y="59775"/>
                  <a:pt x="69189" y="59812"/>
                  <a:pt x="69151" y="59888"/>
                </a:cubicBezTo>
                <a:cubicBezTo>
                  <a:pt x="69151" y="59926"/>
                  <a:pt x="69113" y="59964"/>
                  <a:pt x="69113" y="60001"/>
                </a:cubicBezTo>
                <a:lnTo>
                  <a:pt x="69189" y="60115"/>
                </a:lnTo>
                <a:cubicBezTo>
                  <a:pt x="69242" y="60142"/>
                  <a:pt x="69296" y="60168"/>
                  <a:pt x="69336" y="60168"/>
                </a:cubicBezTo>
                <a:cubicBezTo>
                  <a:pt x="69352" y="60168"/>
                  <a:pt x="69367" y="60164"/>
                  <a:pt x="69378" y="60153"/>
                </a:cubicBezTo>
                <a:lnTo>
                  <a:pt x="69415" y="60228"/>
                </a:lnTo>
                <a:cubicBezTo>
                  <a:pt x="69449" y="60239"/>
                  <a:pt x="69479" y="60244"/>
                  <a:pt x="69506" y="60244"/>
                </a:cubicBezTo>
                <a:cubicBezTo>
                  <a:pt x="69573" y="60244"/>
                  <a:pt x="69627" y="60217"/>
                  <a:pt x="69680" y="60190"/>
                </a:cubicBezTo>
                <a:cubicBezTo>
                  <a:pt x="69718" y="60153"/>
                  <a:pt x="69756" y="60115"/>
                  <a:pt x="69756" y="60039"/>
                </a:cubicBezTo>
                <a:cubicBezTo>
                  <a:pt x="69756" y="60001"/>
                  <a:pt x="69718" y="59964"/>
                  <a:pt x="69718" y="59926"/>
                </a:cubicBezTo>
                <a:cubicBezTo>
                  <a:pt x="69756" y="59926"/>
                  <a:pt x="69793" y="59888"/>
                  <a:pt x="69793" y="59888"/>
                </a:cubicBezTo>
                <a:cubicBezTo>
                  <a:pt x="69819" y="59862"/>
                  <a:pt x="69828" y="59836"/>
                  <a:pt x="69830" y="59810"/>
                </a:cubicBezTo>
                <a:lnTo>
                  <a:pt x="69830" y="59810"/>
                </a:lnTo>
                <a:lnTo>
                  <a:pt x="69831" y="59812"/>
                </a:lnTo>
                <a:cubicBezTo>
                  <a:pt x="69831" y="59775"/>
                  <a:pt x="69831" y="59775"/>
                  <a:pt x="69831" y="59775"/>
                </a:cubicBezTo>
                <a:cubicBezTo>
                  <a:pt x="69831" y="59786"/>
                  <a:pt x="69831" y="59798"/>
                  <a:pt x="69830" y="59810"/>
                </a:cubicBezTo>
                <a:lnTo>
                  <a:pt x="69830" y="59810"/>
                </a:lnTo>
                <a:lnTo>
                  <a:pt x="69718" y="59586"/>
                </a:lnTo>
                <a:lnTo>
                  <a:pt x="69604" y="59586"/>
                </a:lnTo>
                <a:cubicBezTo>
                  <a:pt x="69551" y="59559"/>
                  <a:pt x="69498" y="59532"/>
                  <a:pt x="69417" y="59532"/>
                </a:cubicBezTo>
                <a:close/>
                <a:moveTo>
                  <a:pt x="76221" y="59888"/>
                </a:moveTo>
                <a:lnTo>
                  <a:pt x="76183" y="59926"/>
                </a:lnTo>
                <a:cubicBezTo>
                  <a:pt x="76070" y="59926"/>
                  <a:pt x="75881" y="59964"/>
                  <a:pt x="75881" y="60153"/>
                </a:cubicBezTo>
                <a:lnTo>
                  <a:pt x="75918" y="60266"/>
                </a:lnTo>
                <a:cubicBezTo>
                  <a:pt x="75972" y="60293"/>
                  <a:pt x="76025" y="60320"/>
                  <a:pt x="76092" y="60320"/>
                </a:cubicBezTo>
                <a:cubicBezTo>
                  <a:pt x="76120" y="60320"/>
                  <a:pt x="76150" y="60315"/>
                  <a:pt x="76183" y="60304"/>
                </a:cubicBezTo>
                <a:cubicBezTo>
                  <a:pt x="76296" y="60266"/>
                  <a:pt x="76372" y="60153"/>
                  <a:pt x="76372" y="60001"/>
                </a:cubicBezTo>
                <a:lnTo>
                  <a:pt x="76221" y="59888"/>
                </a:lnTo>
                <a:close/>
                <a:moveTo>
                  <a:pt x="15842" y="59964"/>
                </a:moveTo>
                <a:lnTo>
                  <a:pt x="15691" y="60039"/>
                </a:lnTo>
                <a:cubicBezTo>
                  <a:pt x="15615" y="60190"/>
                  <a:pt x="15729" y="60380"/>
                  <a:pt x="15918" y="60380"/>
                </a:cubicBezTo>
                <a:cubicBezTo>
                  <a:pt x="15946" y="60389"/>
                  <a:pt x="15974" y="60394"/>
                  <a:pt x="16002" y="60394"/>
                </a:cubicBezTo>
                <a:cubicBezTo>
                  <a:pt x="16083" y="60394"/>
                  <a:pt x="16154" y="60351"/>
                  <a:pt x="16182" y="60266"/>
                </a:cubicBezTo>
                <a:lnTo>
                  <a:pt x="16069" y="60115"/>
                </a:lnTo>
                <a:cubicBezTo>
                  <a:pt x="16069" y="60115"/>
                  <a:pt x="16031" y="60077"/>
                  <a:pt x="16031" y="60077"/>
                </a:cubicBezTo>
                <a:cubicBezTo>
                  <a:pt x="15993" y="60039"/>
                  <a:pt x="15955" y="59964"/>
                  <a:pt x="15842" y="59964"/>
                </a:cubicBezTo>
                <a:close/>
                <a:moveTo>
                  <a:pt x="87525" y="60190"/>
                </a:moveTo>
                <a:cubicBezTo>
                  <a:pt x="87374" y="60190"/>
                  <a:pt x="87185" y="60266"/>
                  <a:pt x="87185" y="60417"/>
                </a:cubicBezTo>
                <a:lnTo>
                  <a:pt x="87336" y="60417"/>
                </a:lnTo>
                <a:cubicBezTo>
                  <a:pt x="87466" y="60417"/>
                  <a:pt x="87457" y="60501"/>
                  <a:pt x="87570" y="60501"/>
                </a:cubicBezTo>
                <a:cubicBezTo>
                  <a:pt x="87589" y="60501"/>
                  <a:pt x="87612" y="60498"/>
                  <a:pt x="87639" y="60493"/>
                </a:cubicBezTo>
                <a:cubicBezTo>
                  <a:pt x="87639" y="60455"/>
                  <a:pt x="87639" y="60417"/>
                  <a:pt x="87639" y="60417"/>
                </a:cubicBezTo>
                <a:lnTo>
                  <a:pt x="87790" y="60417"/>
                </a:lnTo>
                <a:cubicBezTo>
                  <a:pt x="87790" y="60342"/>
                  <a:pt x="87752" y="60304"/>
                  <a:pt x="87677" y="60228"/>
                </a:cubicBezTo>
                <a:cubicBezTo>
                  <a:pt x="87639" y="60228"/>
                  <a:pt x="87601" y="60190"/>
                  <a:pt x="87525" y="60190"/>
                </a:cubicBezTo>
                <a:close/>
                <a:moveTo>
                  <a:pt x="90127" y="60100"/>
                </a:moveTo>
                <a:cubicBezTo>
                  <a:pt x="90018" y="60100"/>
                  <a:pt x="89915" y="60135"/>
                  <a:pt x="89832" y="60190"/>
                </a:cubicBezTo>
                <a:lnTo>
                  <a:pt x="89794" y="60266"/>
                </a:lnTo>
                <a:lnTo>
                  <a:pt x="89794" y="60417"/>
                </a:lnTo>
                <a:lnTo>
                  <a:pt x="89907" y="60531"/>
                </a:lnTo>
                <a:cubicBezTo>
                  <a:pt x="89954" y="60546"/>
                  <a:pt x="90008" y="60556"/>
                  <a:pt x="90062" y="60556"/>
                </a:cubicBezTo>
                <a:cubicBezTo>
                  <a:pt x="90139" y="60556"/>
                  <a:pt x="90219" y="60537"/>
                  <a:pt x="90285" y="60493"/>
                </a:cubicBezTo>
                <a:cubicBezTo>
                  <a:pt x="90323" y="60455"/>
                  <a:pt x="90361" y="60380"/>
                  <a:pt x="90361" y="60304"/>
                </a:cubicBezTo>
                <a:cubicBezTo>
                  <a:pt x="90361" y="60266"/>
                  <a:pt x="90361" y="60228"/>
                  <a:pt x="90361" y="60190"/>
                </a:cubicBezTo>
                <a:lnTo>
                  <a:pt x="90247" y="60115"/>
                </a:lnTo>
                <a:cubicBezTo>
                  <a:pt x="90207" y="60105"/>
                  <a:pt x="90166" y="60100"/>
                  <a:pt x="90127" y="60100"/>
                </a:cubicBezTo>
                <a:close/>
                <a:moveTo>
                  <a:pt x="64198" y="60266"/>
                </a:moveTo>
                <a:cubicBezTo>
                  <a:pt x="64085" y="60342"/>
                  <a:pt x="64009" y="60417"/>
                  <a:pt x="63971" y="60531"/>
                </a:cubicBezTo>
                <a:cubicBezTo>
                  <a:pt x="63933" y="60569"/>
                  <a:pt x="63896" y="60606"/>
                  <a:pt x="63858" y="60644"/>
                </a:cubicBezTo>
                <a:lnTo>
                  <a:pt x="63971" y="60871"/>
                </a:lnTo>
                <a:cubicBezTo>
                  <a:pt x="64160" y="60833"/>
                  <a:pt x="64425" y="60644"/>
                  <a:pt x="64425" y="60455"/>
                </a:cubicBezTo>
                <a:cubicBezTo>
                  <a:pt x="64425" y="60417"/>
                  <a:pt x="64425" y="60342"/>
                  <a:pt x="64349" y="60304"/>
                </a:cubicBezTo>
                <a:lnTo>
                  <a:pt x="64198" y="60266"/>
                </a:lnTo>
                <a:close/>
                <a:moveTo>
                  <a:pt x="50474" y="60455"/>
                </a:moveTo>
                <a:cubicBezTo>
                  <a:pt x="50360" y="60455"/>
                  <a:pt x="50285" y="60455"/>
                  <a:pt x="50247" y="60531"/>
                </a:cubicBezTo>
                <a:cubicBezTo>
                  <a:pt x="50134" y="60569"/>
                  <a:pt x="50134" y="60682"/>
                  <a:pt x="50134" y="60758"/>
                </a:cubicBezTo>
                <a:cubicBezTo>
                  <a:pt x="50134" y="60795"/>
                  <a:pt x="50134" y="60833"/>
                  <a:pt x="50134" y="60871"/>
                </a:cubicBezTo>
                <a:lnTo>
                  <a:pt x="50285" y="60947"/>
                </a:lnTo>
                <a:cubicBezTo>
                  <a:pt x="50315" y="60957"/>
                  <a:pt x="50346" y="60961"/>
                  <a:pt x="50376" y="60961"/>
                </a:cubicBezTo>
                <a:cubicBezTo>
                  <a:pt x="50459" y="60961"/>
                  <a:pt x="50542" y="60926"/>
                  <a:pt x="50625" y="60871"/>
                </a:cubicBezTo>
                <a:lnTo>
                  <a:pt x="50663" y="60795"/>
                </a:lnTo>
                <a:lnTo>
                  <a:pt x="50663" y="60758"/>
                </a:lnTo>
                <a:cubicBezTo>
                  <a:pt x="50663" y="60720"/>
                  <a:pt x="50625" y="60644"/>
                  <a:pt x="50625" y="60644"/>
                </a:cubicBezTo>
                <a:cubicBezTo>
                  <a:pt x="50587" y="60606"/>
                  <a:pt x="50587" y="60606"/>
                  <a:pt x="50587" y="60606"/>
                </a:cubicBezTo>
                <a:lnTo>
                  <a:pt x="50474" y="60455"/>
                </a:lnTo>
                <a:close/>
                <a:moveTo>
                  <a:pt x="52671" y="60616"/>
                </a:moveTo>
                <a:cubicBezTo>
                  <a:pt x="52638" y="60616"/>
                  <a:pt x="52610" y="60625"/>
                  <a:pt x="52591" y="60644"/>
                </a:cubicBezTo>
                <a:cubicBezTo>
                  <a:pt x="52478" y="60682"/>
                  <a:pt x="52440" y="60758"/>
                  <a:pt x="52440" y="60833"/>
                </a:cubicBezTo>
                <a:cubicBezTo>
                  <a:pt x="52440" y="60909"/>
                  <a:pt x="52515" y="60984"/>
                  <a:pt x="52591" y="61022"/>
                </a:cubicBezTo>
                <a:cubicBezTo>
                  <a:pt x="52667" y="61022"/>
                  <a:pt x="52742" y="61022"/>
                  <a:pt x="52780" y="60984"/>
                </a:cubicBezTo>
                <a:cubicBezTo>
                  <a:pt x="52818" y="60947"/>
                  <a:pt x="52856" y="60871"/>
                  <a:pt x="52856" y="60833"/>
                </a:cubicBezTo>
                <a:cubicBezTo>
                  <a:pt x="52856" y="60758"/>
                  <a:pt x="52818" y="60682"/>
                  <a:pt x="52780" y="60644"/>
                </a:cubicBezTo>
                <a:cubicBezTo>
                  <a:pt x="52742" y="60625"/>
                  <a:pt x="52704" y="60616"/>
                  <a:pt x="52671" y="60616"/>
                </a:cubicBezTo>
                <a:close/>
                <a:moveTo>
                  <a:pt x="17982" y="60742"/>
                </a:moveTo>
                <a:cubicBezTo>
                  <a:pt x="17950" y="60742"/>
                  <a:pt x="17917" y="60747"/>
                  <a:pt x="17884" y="60758"/>
                </a:cubicBezTo>
                <a:cubicBezTo>
                  <a:pt x="17808" y="60758"/>
                  <a:pt x="17732" y="60833"/>
                  <a:pt x="17732" y="60947"/>
                </a:cubicBezTo>
                <a:lnTo>
                  <a:pt x="17884" y="61060"/>
                </a:lnTo>
                <a:lnTo>
                  <a:pt x="17921" y="61060"/>
                </a:lnTo>
                <a:cubicBezTo>
                  <a:pt x="18035" y="61060"/>
                  <a:pt x="18186" y="61060"/>
                  <a:pt x="18224" y="60909"/>
                </a:cubicBezTo>
                <a:lnTo>
                  <a:pt x="18186" y="60795"/>
                </a:lnTo>
                <a:cubicBezTo>
                  <a:pt x="18133" y="60769"/>
                  <a:pt x="18060" y="60742"/>
                  <a:pt x="17982" y="60742"/>
                </a:cubicBezTo>
                <a:close/>
                <a:moveTo>
                  <a:pt x="31192" y="60606"/>
                </a:moveTo>
                <a:cubicBezTo>
                  <a:pt x="31041" y="60606"/>
                  <a:pt x="30889" y="60644"/>
                  <a:pt x="30776" y="60682"/>
                </a:cubicBezTo>
                <a:lnTo>
                  <a:pt x="30738" y="60795"/>
                </a:lnTo>
                <a:cubicBezTo>
                  <a:pt x="30738" y="60871"/>
                  <a:pt x="30776" y="61098"/>
                  <a:pt x="31003" y="61173"/>
                </a:cubicBezTo>
                <a:lnTo>
                  <a:pt x="31230" y="61022"/>
                </a:lnTo>
                <a:cubicBezTo>
                  <a:pt x="31268" y="60984"/>
                  <a:pt x="31343" y="60947"/>
                  <a:pt x="31343" y="60833"/>
                </a:cubicBezTo>
                <a:cubicBezTo>
                  <a:pt x="31343" y="60795"/>
                  <a:pt x="31305" y="60758"/>
                  <a:pt x="31305" y="60720"/>
                </a:cubicBezTo>
                <a:lnTo>
                  <a:pt x="31192" y="60606"/>
                </a:lnTo>
                <a:close/>
                <a:moveTo>
                  <a:pt x="42874" y="61022"/>
                </a:moveTo>
                <a:cubicBezTo>
                  <a:pt x="42723" y="61022"/>
                  <a:pt x="42610" y="61098"/>
                  <a:pt x="42572" y="61211"/>
                </a:cubicBezTo>
                <a:lnTo>
                  <a:pt x="42685" y="61363"/>
                </a:lnTo>
                <a:cubicBezTo>
                  <a:pt x="42685" y="61400"/>
                  <a:pt x="42723" y="61400"/>
                  <a:pt x="42761" y="61438"/>
                </a:cubicBezTo>
                <a:lnTo>
                  <a:pt x="42950" y="61325"/>
                </a:lnTo>
                <a:cubicBezTo>
                  <a:pt x="42950" y="61287"/>
                  <a:pt x="42988" y="61249"/>
                  <a:pt x="42988" y="61173"/>
                </a:cubicBezTo>
                <a:lnTo>
                  <a:pt x="42988" y="61136"/>
                </a:lnTo>
                <a:lnTo>
                  <a:pt x="42874" y="61022"/>
                </a:lnTo>
                <a:close/>
                <a:moveTo>
                  <a:pt x="82873" y="60969"/>
                </a:moveTo>
                <a:cubicBezTo>
                  <a:pt x="82793" y="60969"/>
                  <a:pt x="82739" y="60996"/>
                  <a:pt x="82686" y="61022"/>
                </a:cubicBezTo>
                <a:cubicBezTo>
                  <a:pt x="82648" y="60984"/>
                  <a:pt x="82610" y="60984"/>
                  <a:pt x="82572" y="60984"/>
                </a:cubicBezTo>
                <a:lnTo>
                  <a:pt x="82421" y="61136"/>
                </a:lnTo>
                <a:cubicBezTo>
                  <a:pt x="82421" y="61249"/>
                  <a:pt x="82459" y="61325"/>
                  <a:pt x="82535" y="61400"/>
                </a:cubicBezTo>
                <a:lnTo>
                  <a:pt x="82648" y="61438"/>
                </a:lnTo>
                <a:cubicBezTo>
                  <a:pt x="82799" y="61438"/>
                  <a:pt x="82988" y="61400"/>
                  <a:pt x="83102" y="61287"/>
                </a:cubicBezTo>
                <a:lnTo>
                  <a:pt x="83026" y="61098"/>
                </a:lnTo>
                <a:lnTo>
                  <a:pt x="83064" y="61098"/>
                </a:lnTo>
                <a:lnTo>
                  <a:pt x="82988" y="60984"/>
                </a:lnTo>
                <a:cubicBezTo>
                  <a:pt x="82944" y="60973"/>
                  <a:pt x="82906" y="60969"/>
                  <a:pt x="82873" y="60969"/>
                </a:cubicBezTo>
                <a:close/>
                <a:moveTo>
                  <a:pt x="60001" y="60984"/>
                </a:moveTo>
                <a:cubicBezTo>
                  <a:pt x="59850" y="60984"/>
                  <a:pt x="59774" y="61022"/>
                  <a:pt x="59737" y="61060"/>
                </a:cubicBezTo>
                <a:cubicBezTo>
                  <a:pt x="59623" y="61136"/>
                  <a:pt x="59661" y="61363"/>
                  <a:pt x="59812" y="61476"/>
                </a:cubicBezTo>
                <a:cubicBezTo>
                  <a:pt x="59866" y="61503"/>
                  <a:pt x="59919" y="61529"/>
                  <a:pt x="59986" y="61529"/>
                </a:cubicBezTo>
                <a:cubicBezTo>
                  <a:pt x="60014" y="61529"/>
                  <a:pt x="60044" y="61525"/>
                  <a:pt x="60077" y="61514"/>
                </a:cubicBezTo>
                <a:lnTo>
                  <a:pt x="60190" y="61438"/>
                </a:lnTo>
                <a:cubicBezTo>
                  <a:pt x="60190" y="61400"/>
                  <a:pt x="60190" y="61363"/>
                  <a:pt x="60190" y="61325"/>
                </a:cubicBezTo>
                <a:cubicBezTo>
                  <a:pt x="60190" y="61249"/>
                  <a:pt x="60153" y="61211"/>
                  <a:pt x="60153" y="61173"/>
                </a:cubicBezTo>
                <a:cubicBezTo>
                  <a:pt x="60115" y="61136"/>
                  <a:pt x="60115" y="61136"/>
                  <a:pt x="60115" y="61098"/>
                </a:cubicBezTo>
                <a:lnTo>
                  <a:pt x="60001" y="60984"/>
                </a:lnTo>
                <a:close/>
                <a:moveTo>
                  <a:pt x="41778" y="60947"/>
                </a:moveTo>
                <a:cubicBezTo>
                  <a:pt x="41627" y="60947"/>
                  <a:pt x="41513" y="60984"/>
                  <a:pt x="41476" y="61136"/>
                </a:cubicBezTo>
                <a:lnTo>
                  <a:pt x="41589" y="61287"/>
                </a:lnTo>
                <a:cubicBezTo>
                  <a:pt x="41589" y="61306"/>
                  <a:pt x="41589" y="61325"/>
                  <a:pt x="41589" y="61325"/>
                </a:cubicBezTo>
                <a:cubicBezTo>
                  <a:pt x="41589" y="61438"/>
                  <a:pt x="41589" y="61627"/>
                  <a:pt x="41854" y="61627"/>
                </a:cubicBezTo>
                <a:lnTo>
                  <a:pt x="41929" y="61589"/>
                </a:lnTo>
                <a:cubicBezTo>
                  <a:pt x="42005" y="61552"/>
                  <a:pt x="42043" y="61476"/>
                  <a:pt x="42043" y="61400"/>
                </a:cubicBezTo>
                <a:cubicBezTo>
                  <a:pt x="42043" y="61287"/>
                  <a:pt x="42005" y="61173"/>
                  <a:pt x="41929" y="61098"/>
                </a:cubicBezTo>
                <a:cubicBezTo>
                  <a:pt x="41929" y="61060"/>
                  <a:pt x="41929" y="61060"/>
                  <a:pt x="41929" y="61022"/>
                </a:cubicBezTo>
                <a:lnTo>
                  <a:pt x="41778" y="60947"/>
                </a:lnTo>
                <a:close/>
                <a:moveTo>
                  <a:pt x="87601" y="61249"/>
                </a:moveTo>
                <a:cubicBezTo>
                  <a:pt x="87525" y="61249"/>
                  <a:pt x="87487" y="61249"/>
                  <a:pt x="87450" y="61325"/>
                </a:cubicBezTo>
                <a:cubicBezTo>
                  <a:pt x="87374" y="61325"/>
                  <a:pt x="87298" y="61438"/>
                  <a:pt x="87336" y="61589"/>
                </a:cubicBezTo>
                <a:lnTo>
                  <a:pt x="87487" y="61665"/>
                </a:lnTo>
                <a:lnTo>
                  <a:pt x="87525" y="61665"/>
                </a:lnTo>
                <a:cubicBezTo>
                  <a:pt x="87563" y="61665"/>
                  <a:pt x="87752" y="61665"/>
                  <a:pt x="87790" y="61514"/>
                </a:cubicBezTo>
                <a:lnTo>
                  <a:pt x="87677" y="61476"/>
                </a:lnTo>
                <a:cubicBezTo>
                  <a:pt x="87677" y="61438"/>
                  <a:pt x="87677" y="61438"/>
                  <a:pt x="87677" y="61438"/>
                </a:cubicBezTo>
                <a:lnTo>
                  <a:pt x="87714" y="61363"/>
                </a:lnTo>
                <a:lnTo>
                  <a:pt x="87601" y="61249"/>
                </a:lnTo>
                <a:close/>
                <a:moveTo>
                  <a:pt x="79308" y="58863"/>
                </a:moveTo>
                <a:cubicBezTo>
                  <a:pt x="78964" y="58863"/>
                  <a:pt x="78862" y="59070"/>
                  <a:pt x="78792" y="59245"/>
                </a:cubicBezTo>
                <a:cubicBezTo>
                  <a:pt x="78603" y="59359"/>
                  <a:pt x="78451" y="59510"/>
                  <a:pt x="78338" y="59623"/>
                </a:cubicBezTo>
                <a:cubicBezTo>
                  <a:pt x="78262" y="59737"/>
                  <a:pt x="78187" y="59812"/>
                  <a:pt x="78111" y="59888"/>
                </a:cubicBezTo>
                <a:lnTo>
                  <a:pt x="78073" y="59888"/>
                </a:lnTo>
                <a:cubicBezTo>
                  <a:pt x="78036" y="59964"/>
                  <a:pt x="77998" y="60001"/>
                  <a:pt x="77998" y="60077"/>
                </a:cubicBezTo>
                <a:cubicBezTo>
                  <a:pt x="77998" y="60190"/>
                  <a:pt x="78111" y="60266"/>
                  <a:pt x="78187" y="60342"/>
                </a:cubicBezTo>
                <a:lnTo>
                  <a:pt x="78225" y="60342"/>
                </a:lnTo>
                <a:cubicBezTo>
                  <a:pt x="78225" y="60342"/>
                  <a:pt x="78225" y="60380"/>
                  <a:pt x="78187" y="60417"/>
                </a:cubicBezTo>
                <a:cubicBezTo>
                  <a:pt x="78187" y="60455"/>
                  <a:pt x="78149" y="60531"/>
                  <a:pt x="78149" y="60606"/>
                </a:cubicBezTo>
                <a:cubicBezTo>
                  <a:pt x="78149" y="60682"/>
                  <a:pt x="78187" y="60758"/>
                  <a:pt x="78187" y="60795"/>
                </a:cubicBezTo>
                <a:cubicBezTo>
                  <a:pt x="78225" y="60909"/>
                  <a:pt x="78225" y="60984"/>
                  <a:pt x="78187" y="61098"/>
                </a:cubicBezTo>
                <a:lnTo>
                  <a:pt x="78225" y="61249"/>
                </a:lnTo>
                <a:cubicBezTo>
                  <a:pt x="78225" y="61249"/>
                  <a:pt x="78262" y="61287"/>
                  <a:pt x="78300" y="61325"/>
                </a:cubicBezTo>
                <a:cubicBezTo>
                  <a:pt x="78496" y="61493"/>
                  <a:pt x="78797" y="61724"/>
                  <a:pt x="79124" y="61724"/>
                </a:cubicBezTo>
                <a:cubicBezTo>
                  <a:pt x="79238" y="61724"/>
                  <a:pt x="79355" y="61696"/>
                  <a:pt x="79472" y="61627"/>
                </a:cubicBezTo>
                <a:lnTo>
                  <a:pt x="79510" y="61476"/>
                </a:lnTo>
                <a:cubicBezTo>
                  <a:pt x="79434" y="61363"/>
                  <a:pt x="79359" y="61325"/>
                  <a:pt x="79245" y="61287"/>
                </a:cubicBezTo>
                <a:lnTo>
                  <a:pt x="79170" y="61287"/>
                </a:lnTo>
                <a:cubicBezTo>
                  <a:pt x="79132" y="61249"/>
                  <a:pt x="79056" y="61211"/>
                  <a:pt x="78981" y="61173"/>
                </a:cubicBezTo>
                <a:lnTo>
                  <a:pt x="78943" y="61173"/>
                </a:lnTo>
                <a:cubicBezTo>
                  <a:pt x="78905" y="61136"/>
                  <a:pt x="78905" y="61136"/>
                  <a:pt x="78867" y="61098"/>
                </a:cubicBezTo>
                <a:cubicBezTo>
                  <a:pt x="78830" y="61022"/>
                  <a:pt x="78792" y="60984"/>
                  <a:pt x="78716" y="60947"/>
                </a:cubicBezTo>
                <a:cubicBezTo>
                  <a:pt x="78716" y="60871"/>
                  <a:pt x="78716" y="60758"/>
                  <a:pt x="78754" y="60682"/>
                </a:cubicBezTo>
                <a:cubicBezTo>
                  <a:pt x="78754" y="60493"/>
                  <a:pt x="78754" y="60266"/>
                  <a:pt x="78640" y="60001"/>
                </a:cubicBezTo>
                <a:cubicBezTo>
                  <a:pt x="79056" y="59737"/>
                  <a:pt x="79359" y="59397"/>
                  <a:pt x="79510" y="59018"/>
                </a:cubicBezTo>
                <a:lnTo>
                  <a:pt x="79397" y="58867"/>
                </a:lnTo>
                <a:cubicBezTo>
                  <a:pt x="79366" y="58864"/>
                  <a:pt x="79336" y="58863"/>
                  <a:pt x="79308" y="58863"/>
                </a:cubicBezTo>
                <a:close/>
                <a:moveTo>
                  <a:pt x="69554" y="61375"/>
                </a:moveTo>
                <a:cubicBezTo>
                  <a:pt x="69509" y="61375"/>
                  <a:pt x="69462" y="61385"/>
                  <a:pt x="69415" y="61400"/>
                </a:cubicBezTo>
                <a:cubicBezTo>
                  <a:pt x="69264" y="61438"/>
                  <a:pt x="69189" y="61552"/>
                  <a:pt x="69189" y="61665"/>
                </a:cubicBezTo>
                <a:lnTo>
                  <a:pt x="69226" y="61741"/>
                </a:lnTo>
                <a:cubicBezTo>
                  <a:pt x="69282" y="61796"/>
                  <a:pt x="69357" y="61831"/>
                  <a:pt x="69438" y="61831"/>
                </a:cubicBezTo>
                <a:cubicBezTo>
                  <a:pt x="69468" y="61831"/>
                  <a:pt x="69498" y="61826"/>
                  <a:pt x="69529" y="61816"/>
                </a:cubicBezTo>
                <a:cubicBezTo>
                  <a:pt x="69680" y="61741"/>
                  <a:pt x="69756" y="61627"/>
                  <a:pt x="69756" y="61514"/>
                </a:cubicBezTo>
                <a:lnTo>
                  <a:pt x="69718" y="61438"/>
                </a:lnTo>
                <a:cubicBezTo>
                  <a:pt x="69674" y="61394"/>
                  <a:pt x="69616" y="61375"/>
                  <a:pt x="69554" y="61375"/>
                </a:cubicBezTo>
                <a:close/>
                <a:moveTo>
                  <a:pt x="42799" y="61552"/>
                </a:moveTo>
                <a:cubicBezTo>
                  <a:pt x="42723" y="61589"/>
                  <a:pt x="42685" y="61703"/>
                  <a:pt x="42685" y="61741"/>
                </a:cubicBezTo>
                <a:cubicBezTo>
                  <a:pt x="42685" y="61854"/>
                  <a:pt x="42723" y="61930"/>
                  <a:pt x="42837" y="61930"/>
                </a:cubicBezTo>
                <a:cubicBezTo>
                  <a:pt x="42862" y="61942"/>
                  <a:pt x="42883" y="61946"/>
                  <a:pt x="42902" y="61946"/>
                </a:cubicBezTo>
                <a:cubicBezTo>
                  <a:pt x="42942" y="61946"/>
                  <a:pt x="42975" y="61930"/>
                  <a:pt x="43026" y="61930"/>
                </a:cubicBezTo>
                <a:cubicBezTo>
                  <a:pt x="43064" y="61892"/>
                  <a:pt x="43101" y="61816"/>
                  <a:pt x="43101" y="61741"/>
                </a:cubicBezTo>
                <a:cubicBezTo>
                  <a:pt x="43101" y="61665"/>
                  <a:pt x="43064" y="61627"/>
                  <a:pt x="42988" y="61589"/>
                </a:cubicBezTo>
                <a:cubicBezTo>
                  <a:pt x="42950" y="61552"/>
                  <a:pt x="42874" y="61552"/>
                  <a:pt x="42799" y="61552"/>
                </a:cubicBezTo>
                <a:close/>
                <a:moveTo>
                  <a:pt x="41060" y="61589"/>
                </a:moveTo>
                <a:cubicBezTo>
                  <a:pt x="40984" y="61589"/>
                  <a:pt x="40871" y="61627"/>
                  <a:pt x="40833" y="61665"/>
                </a:cubicBezTo>
                <a:cubicBezTo>
                  <a:pt x="40795" y="61703"/>
                  <a:pt x="40757" y="61741"/>
                  <a:pt x="40757" y="61854"/>
                </a:cubicBezTo>
                <a:lnTo>
                  <a:pt x="40757" y="61892"/>
                </a:lnTo>
                <a:lnTo>
                  <a:pt x="40871" y="62005"/>
                </a:lnTo>
                <a:lnTo>
                  <a:pt x="41060" y="62005"/>
                </a:lnTo>
                <a:lnTo>
                  <a:pt x="41211" y="61892"/>
                </a:lnTo>
                <a:lnTo>
                  <a:pt x="41211" y="61741"/>
                </a:lnTo>
                <a:lnTo>
                  <a:pt x="41060" y="61589"/>
                </a:lnTo>
                <a:close/>
                <a:moveTo>
                  <a:pt x="43971" y="61703"/>
                </a:moveTo>
                <a:cubicBezTo>
                  <a:pt x="43895" y="61703"/>
                  <a:pt x="43820" y="61703"/>
                  <a:pt x="43744" y="61741"/>
                </a:cubicBezTo>
                <a:cubicBezTo>
                  <a:pt x="43668" y="61816"/>
                  <a:pt x="43668" y="61892"/>
                  <a:pt x="43706" y="61967"/>
                </a:cubicBezTo>
                <a:lnTo>
                  <a:pt x="43857" y="62043"/>
                </a:lnTo>
                <a:cubicBezTo>
                  <a:pt x="43895" y="62043"/>
                  <a:pt x="44122" y="62043"/>
                  <a:pt x="44198" y="61892"/>
                </a:cubicBezTo>
                <a:lnTo>
                  <a:pt x="44047" y="61703"/>
                </a:lnTo>
                <a:close/>
                <a:moveTo>
                  <a:pt x="55275" y="61552"/>
                </a:moveTo>
                <a:lnTo>
                  <a:pt x="55162" y="61589"/>
                </a:lnTo>
                <a:cubicBezTo>
                  <a:pt x="55124" y="61665"/>
                  <a:pt x="55124" y="61741"/>
                  <a:pt x="55124" y="61816"/>
                </a:cubicBezTo>
                <a:cubicBezTo>
                  <a:pt x="55124" y="61816"/>
                  <a:pt x="55124" y="61854"/>
                  <a:pt x="55124" y="61854"/>
                </a:cubicBezTo>
                <a:cubicBezTo>
                  <a:pt x="55124" y="61854"/>
                  <a:pt x="55124" y="61892"/>
                  <a:pt x="55086" y="61930"/>
                </a:cubicBezTo>
                <a:lnTo>
                  <a:pt x="55200" y="62081"/>
                </a:lnTo>
                <a:cubicBezTo>
                  <a:pt x="55240" y="62091"/>
                  <a:pt x="55278" y="62096"/>
                  <a:pt x="55313" y="62096"/>
                </a:cubicBezTo>
                <a:cubicBezTo>
                  <a:pt x="55409" y="62096"/>
                  <a:pt x="55485" y="62061"/>
                  <a:pt x="55540" y="62005"/>
                </a:cubicBezTo>
                <a:cubicBezTo>
                  <a:pt x="55616" y="61967"/>
                  <a:pt x="55653" y="61854"/>
                  <a:pt x="55653" y="61741"/>
                </a:cubicBezTo>
                <a:lnTo>
                  <a:pt x="55653" y="61703"/>
                </a:lnTo>
                <a:lnTo>
                  <a:pt x="55502" y="61589"/>
                </a:lnTo>
                <a:lnTo>
                  <a:pt x="55464" y="61589"/>
                </a:lnTo>
                <a:cubicBezTo>
                  <a:pt x="55427" y="61589"/>
                  <a:pt x="55351" y="61552"/>
                  <a:pt x="55275" y="61552"/>
                </a:cubicBezTo>
                <a:close/>
                <a:moveTo>
                  <a:pt x="23668" y="61589"/>
                </a:moveTo>
                <a:lnTo>
                  <a:pt x="23517" y="61741"/>
                </a:lnTo>
                <a:cubicBezTo>
                  <a:pt x="23517" y="61741"/>
                  <a:pt x="23479" y="61778"/>
                  <a:pt x="23479" y="61778"/>
                </a:cubicBezTo>
                <a:cubicBezTo>
                  <a:pt x="23441" y="61854"/>
                  <a:pt x="23441" y="61892"/>
                  <a:pt x="23441" y="61967"/>
                </a:cubicBezTo>
                <a:cubicBezTo>
                  <a:pt x="23441" y="62043"/>
                  <a:pt x="23479" y="62119"/>
                  <a:pt x="23593" y="62156"/>
                </a:cubicBezTo>
                <a:lnTo>
                  <a:pt x="23782" y="62005"/>
                </a:lnTo>
                <a:lnTo>
                  <a:pt x="23782" y="62005"/>
                </a:lnTo>
                <a:cubicBezTo>
                  <a:pt x="23782" y="62043"/>
                  <a:pt x="23744" y="62081"/>
                  <a:pt x="23706" y="62081"/>
                </a:cubicBezTo>
                <a:lnTo>
                  <a:pt x="23744" y="62081"/>
                </a:lnTo>
                <a:cubicBezTo>
                  <a:pt x="23782" y="62100"/>
                  <a:pt x="23819" y="62109"/>
                  <a:pt x="23857" y="62109"/>
                </a:cubicBezTo>
                <a:cubicBezTo>
                  <a:pt x="23895" y="62109"/>
                  <a:pt x="23933" y="62100"/>
                  <a:pt x="23971" y="62081"/>
                </a:cubicBezTo>
                <a:lnTo>
                  <a:pt x="24008" y="61967"/>
                </a:lnTo>
                <a:lnTo>
                  <a:pt x="24008" y="61892"/>
                </a:lnTo>
                <a:lnTo>
                  <a:pt x="23933" y="61816"/>
                </a:lnTo>
                <a:cubicBezTo>
                  <a:pt x="23933" y="61816"/>
                  <a:pt x="23933" y="61778"/>
                  <a:pt x="23895" y="61778"/>
                </a:cubicBezTo>
                <a:cubicBezTo>
                  <a:pt x="23857" y="61703"/>
                  <a:pt x="23819" y="61627"/>
                  <a:pt x="23668" y="61589"/>
                </a:cubicBezTo>
                <a:close/>
                <a:moveTo>
                  <a:pt x="14467" y="61763"/>
                </a:moveTo>
                <a:cubicBezTo>
                  <a:pt x="14402" y="61763"/>
                  <a:pt x="14356" y="61789"/>
                  <a:pt x="14330" y="61816"/>
                </a:cubicBezTo>
                <a:cubicBezTo>
                  <a:pt x="14216" y="61892"/>
                  <a:pt x="14216" y="62043"/>
                  <a:pt x="14330" y="62119"/>
                </a:cubicBezTo>
                <a:cubicBezTo>
                  <a:pt x="14405" y="62194"/>
                  <a:pt x="14481" y="62194"/>
                  <a:pt x="14557" y="62194"/>
                </a:cubicBezTo>
                <a:lnTo>
                  <a:pt x="14670" y="62081"/>
                </a:lnTo>
                <a:lnTo>
                  <a:pt x="14670" y="61892"/>
                </a:lnTo>
                <a:lnTo>
                  <a:pt x="14557" y="61778"/>
                </a:lnTo>
                <a:cubicBezTo>
                  <a:pt x="14523" y="61767"/>
                  <a:pt x="14493" y="61763"/>
                  <a:pt x="14467" y="61763"/>
                </a:cubicBezTo>
                <a:close/>
                <a:moveTo>
                  <a:pt x="65068" y="61854"/>
                </a:moveTo>
                <a:lnTo>
                  <a:pt x="64954" y="61967"/>
                </a:lnTo>
                <a:lnTo>
                  <a:pt x="64954" y="62081"/>
                </a:lnTo>
                <a:lnTo>
                  <a:pt x="65068" y="62194"/>
                </a:lnTo>
                <a:cubicBezTo>
                  <a:pt x="65105" y="62232"/>
                  <a:pt x="65143" y="62232"/>
                  <a:pt x="65181" y="62232"/>
                </a:cubicBezTo>
                <a:lnTo>
                  <a:pt x="65370" y="62119"/>
                </a:lnTo>
                <a:cubicBezTo>
                  <a:pt x="65370" y="62043"/>
                  <a:pt x="65332" y="61967"/>
                  <a:pt x="65257" y="61892"/>
                </a:cubicBezTo>
                <a:cubicBezTo>
                  <a:pt x="65219" y="61854"/>
                  <a:pt x="65181" y="61854"/>
                  <a:pt x="65068" y="61854"/>
                </a:cubicBezTo>
                <a:close/>
                <a:moveTo>
                  <a:pt x="28944" y="61920"/>
                </a:moveTo>
                <a:cubicBezTo>
                  <a:pt x="28926" y="61920"/>
                  <a:pt x="28906" y="61923"/>
                  <a:pt x="28886" y="61930"/>
                </a:cubicBezTo>
                <a:cubicBezTo>
                  <a:pt x="28772" y="61967"/>
                  <a:pt x="28697" y="62043"/>
                  <a:pt x="28697" y="62119"/>
                </a:cubicBezTo>
                <a:cubicBezTo>
                  <a:pt x="28697" y="62194"/>
                  <a:pt x="28734" y="62270"/>
                  <a:pt x="28848" y="62308"/>
                </a:cubicBezTo>
                <a:lnTo>
                  <a:pt x="29037" y="62194"/>
                </a:lnTo>
                <a:lnTo>
                  <a:pt x="29037" y="62194"/>
                </a:lnTo>
                <a:cubicBezTo>
                  <a:pt x="29037" y="62194"/>
                  <a:pt x="28999" y="62232"/>
                  <a:pt x="28999" y="62232"/>
                </a:cubicBezTo>
                <a:cubicBezTo>
                  <a:pt x="29037" y="62232"/>
                  <a:pt x="29112" y="62194"/>
                  <a:pt x="29150" y="62119"/>
                </a:cubicBezTo>
                <a:lnTo>
                  <a:pt x="29112" y="62043"/>
                </a:lnTo>
                <a:cubicBezTo>
                  <a:pt x="29082" y="61981"/>
                  <a:pt x="29026" y="61920"/>
                  <a:pt x="28944" y="61920"/>
                </a:cubicBezTo>
                <a:close/>
                <a:moveTo>
                  <a:pt x="11608" y="62005"/>
                </a:moveTo>
                <a:cubicBezTo>
                  <a:pt x="11494" y="62005"/>
                  <a:pt x="11419" y="62005"/>
                  <a:pt x="11343" y="62043"/>
                </a:cubicBezTo>
                <a:cubicBezTo>
                  <a:pt x="11305" y="62081"/>
                  <a:pt x="11267" y="62119"/>
                  <a:pt x="11267" y="62194"/>
                </a:cubicBezTo>
                <a:lnTo>
                  <a:pt x="11419" y="62308"/>
                </a:lnTo>
                <a:cubicBezTo>
                  <a:pt x="11456" y="62346"/>
                  <a:pt x="11456" y="62383"/>
                  <a:pt x="11532" y="62383"/>
                </a:cubicBezTo>
                <a:lnTo>
                  <a:pt x="11721" y="62308"/>
                </a:lnTo>
                <a:lnTo>
                  <a:pt x="11721" y="62308"/>
                </a:lnTo>
                <a:cubicBezTo>
                  <a:pt x="11721" y="62308"/>
                  <a:pt x="11721" y="62346"/>
                  <a:pt x="11683" y="62346"/>
                </a:cubicBezTo>
                <a:cubicBezTo>
                  <a:pt x="11645" y="62383"/>
                  <a:pt x="11608" y="62383"/>
                  <a:pt x="11608" y="62383"/>
                </a:cubicBezTo>
                <a:lnTo>
                  <a:pt x="11645" y="62383"/>
                </a:lnTo>
                <a:lnTo>
                  <a:pt x="11834" y="62308"/>
                </a:lnTo>
                <a:lnTo>
                  <a:pt x="11834" y="62119"/>
                </a:lnTo>
                <a:lnTo>
                  <a:pt x="11683" y="62005"/>
                </a:lnTo>
                <a:cubicBezTo>
                  <a:pt x="11671" y="62018"/>
                  <a:pt x="11658" y="62022"/>
                  <a:pt x="11647" y="62022"/>
                </a:cubicBezTo>
                <a:cubicBezTo>
                  <a:pt x="11624" y="62022"/>
                  <a:pt x="11608" y="62005"/>
                  <a:pt x="11608" y="62005"/>
                </a:cubicBezTo>
                <a:close/>
                <a:moveTo>
                  <a:pt x="68886" y="62005"/>
                </a:moveTo>
                <a:lnTo>
                  <a:pt x="68773" y="62119"/>
                </a:lnTo>
                <a:lnTo>
                  <a:pt x="68773" y="62156"/>
                </a:lnTo>
                <a:cubicBezTo>
                  <a:pt x="68773" y="62270"/>
                  <a:pt x="68810" y="62346"/>
                  <a:pt x="68848" y="62421"/>
                </a:cubicBezTo>
                <a:lnTo>
                  <a:pt x="68924" y="62459"/>
                </a:lnTo>
                <a:cubicBezTo>
                  <a:pt x="68944" y="62462"/>
                  <a:pt x="68963" y="62463"/>
                  <a:pt x="68981" y="62463"/>
                </a:cubicBezTo>
                <a:cubicBezTo>
                  <a:pt x="69200" y="62463"/>
                  <a:pt x="69264" y="62264"/>
                  <a:pt x="69264" y="62194"/>
                </a:cubicBezTo>
                <a:lnTo>
                  <a:pt x="69264" y="62156"/>
                </a:lnTo>
                <a:lnTo>
                  <a:pt x="69151" y="62005"/>
                </a:lnTo>
                <a:close/>
                <a:moveTo>
                  <a:pt x="14783" y="62005"/>
                </a:moveTo>
                <a:lnTo>
                  <a:pt x="14632" y="62156"/>
                </a:lnTo>
                <a:cubicBezTo>
                  <a:pt x="14632" y="62383"/>
                  <a:pt x="14783" y="62497"/>
                  <a:pt x="14897" y="62535"/>
                </a:cubicBezTo>
                <a:lnTo>
                  <a:pt x="15048" y="62535"/>
                </a:lnTo>
                <a:cubicBezTo>
                  <a:pt x="15124" y="62459"/>
                  <a:pt x="15161" y="62383"/>
                  <a:pt x="15161" y="62308"/>
                </a:cubicBezTo>
                <a:cubicBezTo>
                  <a:pt x="15161" y="62232"/>
                  <a:pt x="15124" y="62156"/>
                  <a:pt x="15048" y="62081"/>
                </a:cubicBezTo>
                <a:cubicBezTo>
                  <a:pt x="14972" y="62043"/>
                  <a:pt x="14859" y="62005"/>
                  <a:pt x="14783" y="62005"/>
                </a:cubicBezTo>
                <a:close/>
                <a:moveTo>
                  <a:pt x="86656" y="61930"/>
                </a:moveTo>
                <a:cubicBezTo>
                  <a:pt x="86467" y="61930"/>
                  <a:pt x="86353" y="62043"/>
                  <a:pt x="86202" y="62156"/>
                </a:cubicBezTo>
                <a:lnTo>
                  <a:pt x="86315" y="62346"/>
                </a:lnTo>
                <a:lnTo>
                  <a:pt x="86240" y="62346"/>
                </a:lnTo>
                <a:lnTo>
                  <a:pt x="86240" y="62459"/>
                </a:lnTo>
                <a:lnTo>
                  <a:pt x="86353" y="62572"/>
                </a:lnTo>
                <a:cubicBezTo>
                  <a:pt x="86410" y="62582"/>
                  <a:pt x="86464" y="62587"/>
                  <a:pt x="86516" y="62587"/>
                </a:cubicBezTo>
                <a:cubicBezTo>
                  <a:pt x="86670" y="62587"/>
                  <a:pt x="86797" y="62544"/>
                  <a:pt x="86883" y="62459"/>
                </a:cubicBezTo>
                <a:cubicBezTo>
                  <a:pt x="86996" y="62383"/>
                  <a:pt x="87034" y="62270"/>
                  <a:pt x="87034" y="62156"/>
                </a:cubicBezTo>
                <a:lnTo>
                  <a:pt x="87034" y="62081"/>
                </a:lnTo>
                <a:cubicBezTo>
                  <a:pt x="86996" y="62005"/>
                  <a:pt x="86920" y="62005"/>
                  <a:pt x="86845" y="62005"/>
                </a:cubicBezTo>
                <a:cubicBezTo>
                  <a:pt x="86807" y="61967"/>
                  <a:pt x="86731" y="61930"/>
                  <a:pt x="86656" y="61930"/>
                </a:cubicBezTo>
                <a:close/>
                <a:moveTo>
                  <a:pt x="74860" y="61741"/>
                </a:moveTo>
                <a:lnTo>
                  <a:pt x="74595" y="61816"/>
                </a:lnTo>
                <a:lnTo>
                  <a:pt x="74557" y="61816"/>
                </a:lnTo>
                <a:cubicBezTo>
                  <a:pt x="74519" y="61797"/>
                  <a:pt x="74472" y="61788"/>
                  <a:pt x="74425" y="61788"/>
                </a:cubicBezTo>
                <a:cubicBezTo>
                  <a:pt x="74378" y="61788"/>
                  <a:pt x="74330" y="61797"/>
                  <a:pt x="74293" y="61816"/>
                </a:cubicBezTo>
                <a:cubicBezTo>
                  <a:pt x="74217" y="61816"/>
                  <a:pt x="74141" y="61854"/>
                  <a:pt x="74141" y="61967"/>
                </a:cubicBezTo>
                <a:lnTo>
                  <a:pt x="74179" y="62043"/>
                </a:lnTo>
                <a:lnTo>
                  <a:pt x="74141" y="62043"/>
                </a:lnTo>
                <a:cubicBezTo>
                  <a:pt x="74104" y="62119"/>
                  <a:pt x="73990" y="62194"/>
                  <a:pt x="74104" y="62421"/>
                </a:cubicBezTo>
                <a:cubicBezTo>
                  <a:pt x="74197" y="62546"/>
                  <a:pt x="74336" y="62587"/>
                  <a:pt x="74482" y="62587"/>
                </a:cubicBezTo>
                <a:cubicBezTo>
                  <a:pt x="74691" y="62587"/>
                  <a:pt x="74915" y="62503"/>
                  <a:pt x="75049" y="62459"/>
                </a:cubicBezTo>
                <a:cubicBezTo>
                  <a:pt x="75087" y="62421"/>
                  <a:pt x="75124" y="62421"/>
                  <a:pt x="75162" y="62421"/>
                </a:cubicBezTo>
                <a:lnTo>
                  <a:pt x="75162" y="62194"/>
                </a:lnTo>
                <a:cubicBezTo>
                  <a:pt x="75162" y="62194"/>
                  <a:pt x="75200" y="62194"/>
                  <a:pt x="75162" y="62232"/>
                </a:cubicBezTo>
                <a:cubicBezTo>
                  <a:pt x="75200" y="62232"/>
                  <a:pt x="75200" y="62232"/>
                  <a:pt x="75200" y="62194"/>
                </a:cubicBezTo>
                <a:cubicBezTo>
                  <a:pt x="75276" y="62156"/>
                  <a:pt x="75313" y="62081"/>
                  <a:pt x="75313" y="62043"/>
                </a:cubicBezTo>
                <a:lnTo>
                  <a:pt x="75238" y="61930"/>
                </a:lnTo>
                <a:cubicBezTo>
                  <a:pt x="75124" y="61892"/>
                  <a:pt x="75087" y="61892"/>
                  <a:pt x="75011" y="61854"/>
                </a:cubicBezTo>
                <a:cubicBezTo>
                  <a:pt x="74935" y="61854"/>
                  <a:pt x="74935" y="61854"/>
                  <a:pt x="74860" y="61741"/>
                </a:cubicBezTo>
                <a:close/>
                <a:moveTo>
                  <a:pt x="43593" y="62421"/>
                </a:moveTo>
                <a:lnTo>
                  <a:pt x="43555" y="62459"/>
                </a:lnTo>
                <a:lnTo>
                  <a:pt x="43442" y="62459"/>
                </a:lnTo>
                <a:cubicBezTo>
                  <a:pt x="43404" y="62497"/>
                  <a:pt x="43366" y="62497"/>
                  <a:pt x="43328" y="62572"/>
                </a:cubicBezTo>
                <a:lnTo>
                  <a:pt x="43442" y="62724"/>
                </a:lnTo>
                <a:cubicBezTo>
                  <a:pt x="43442" y="62724"/>
                  <a:pt x="43404" y="62686"/>
                  <a:pt x="43404" y="62686"/>
                </a:cubicBezTo>
                <a:lnTo>
                  <a:pt x="43404" y="62686"/>
                </a:lnTo>
                <a:cubicBezTo>
                  <a:pt x="43460" y="62771"/>
                  <a:pt x="43517" y="62813"/>
                  <a:pt x="43590" y="62813"/>
                </a:cubicBezTo>
                <a:cubicBezTo>
                  <a:pt x="43614" y="62813"/>
                  <a:pt x="43640" y="62809"/>
                  <a:pt x="43668" y="62799"/>
                </a:cubicBezTo>
                <a:lnTo>
                  <a:pt x="43782" y="62686"/>
                </a:lnTo>
                <a:cubicBezTo>
                  <a:pt x="43782" y="62686"/>
                  <a:pt x="43782" y="62648"/>
                  <a:pt x="43782" y="62648"/>
                </a:cubicBezTo>
                <a:cubicBezTo>
                  <a:pt x="43782" y="62610"/>
                  <a:pt x="43782" y="62459"/>
                  <a:pt x="43593" y="62421"/>
                </a:cubicBezTo>
                <a:close/>
                <a:moveTo>
                  <a:pt x="29264" y="62346"/>
                </a:moveTo>
                <a:lnTo>
                  <a:pt x="29037" y="62459"/>
                </a:lnTo>
                <a:lnTo>
                  <a:pt x="29037" y="62572"/>
                </a:lnTo>
                <a:lnTo>
                  <a:pt x="28999" y="62535"/>
                </a:lnTo>
                <a:cubicBezTo>
                  <a:pt x="28734" y="62572"/>
                  <a:pt x="28734" y="62686"/>
                  <a:pt x="28734" y="62761"/>
                </a:cubicBezTo>
                <a:lnTo>
                  <a:pt x="28886" y="62875"/>
                </a:lnTo>
                <a:lnTo>
                  <a:pt x="29037" y="62875"/>
                </a:lnTo>
                <a:cubicBezTo>
                  <a:pt x="29075" y="62913"/>
                  <a:pt x="29150" y="62950"/>
                  <a:pt x="29188" y="62950"/>
                </a:cubicBezTo>
                <a:cubicBezTo>
                  <a:pt x="29226" y="62950"/>
                  <a:pt x="29226" y="62950"/>
                  <a:pt x="29264" y="62988"/>
                </a:cubicBezTo>
                <a:lnTo>
                  <a:pt x="29453" y="62837"/>
                </a:lnTo>
                <a:cubicBezTo>
                  <a:pt x="29453" y="62799"/>
                  <a:pt x="29453" y="62761"/>
                  <a:pt x="29415" y="62724"/>
                </a:cubicBezTo>
                <a:cubicBezTo>
                  <a:pt x="29453" y="62686"/>
                  <a:pt x="29491" y="62610"/>
                  <a:pt x="29491" y="62535"/>
                </a:cubicBezTo>
                <a:lnTo>
                  <a:pt x="29491" y="62497"/>
                </a:lnTo>
                <a:lnTo>
                  <a:pt x="29377" y="62383"/>
                </a:lnTo>
                <a:cubicBezTo>
                  <a:pt x="29339" y="62383"/>
                  <a:pt x="29302" y="62383"/>
                  <a:pt x="29264" y="62346"/>
                </a:cubicBezTo>
                <a:close/>
                <a:moveTo>
                  <a:pt x="12780" y="62686"/>
                </a:moveTo>
                <a:cubicBezTo>
                  <a:pt x="12704" y="62686"/>
                  <a:pt x="12553" y="62724"/>
                  <a:pt x="12553" y="62913"/>
                </a:cubicBezTo>
                <a:lnTo>
                  <a:pt x="12666" y="63026"/>
                </a:lnTo>
                <a:cubicBezTo>
                  <a:pt x="12780" y="63026"/>
                  <a:pt x="12855" y="63026"/>
                  <a:pt x="12931" y="62988"/>
                </a:cubicBezTo>
                <a:lnTo>
                  <a:pt x="12969" y="62875"/>
                </a:lnTo>
                <a:cubicBezTo>
                  <a:pt x="12969" y="62799"/>
                  <a:pt x="12893" y="62686"/>
                  <a:pt x="12780" y="62686"/>
                </a:cubicBezTo>
                <a:close/>
                <a:moveTo>
                  <a:pt x="42648" y="62620"/>
                </a:moveTo>
                <a:cubicBezTo>
                  <a:pt x="42610" y="62620"/>
                  <a:pt x="42572" y="62629"/>
                  <a:pt x="42534" y="62648"/>
                </a:cubicBezTo>
                <a:cubicBezTo>
                  <a:pt x="42421" y="62724"/>
                  <a:pt x="42383" y="62913"/>
                  <a:pt x="42496" y="62988"/>
                </a:cubicBezTo>
                <a:cubicBezTo>
                  <a:pt x="42534" y="63026"/>
                  <a:pt x="42610" y="63026"/>
                  <a:pt x="42648" y="63026"/>
                </a:cubicBezTo>
                <a:lnTo>
                  <a:pt x="42723" y="62950"/>
                </a:lnTo>
                <a:lnTo>
                  <a:pt x="42723" y="62950"/>
                </a:lnTo>
                <a:cubicBezTo>
                  <a:pt x="42685" y="62988"/>
                  <a:pt x="42648" y="62988"/>
                  <a:pt x="42648" y="62988"/>
                </a:cubicBezTo>
                <a:lnTo>
                  <a:pt x="42837" y="62875"/>
                </a:lnTo>
                <a:lnTo>
                  <a:pt x="42837" y="62761"/>
                </a:lnTo>
                <a:lnTo>
                  <a:pt x="42761" y="62648"/>
                </a:lnTo>
                <a:cubicBezTo>
                  <a:pt x="42723" y="62629"/>
                  <a:pt x="42685" y="62620"/>
                  <a:pt x="42648" y="62620"/>
                </a:cubicBezTo>
                <a:close/>
                <a:moveTo>
                  <a:pt x="44614" y="62648"/>
                </a:moveTo>
                <a:cubicBezTo>
                  <a:pt x="44387" y="62648"/>
                  <a:pt x="44311" y="62761"/>
                  <a:pt x="44236" y="62837"/>
                </a:cubicBezTo>
                <a:cubicBezTo>
                  <a:pt x="44236" y="62875"/>
                  <a:pt x="44198" y="62875"/>
                  <a:pt x="44198" y="62875"/>
                </a:cubicBezTo>
                <a:lnTo>
                  <a:pt x="44236" y="63064"/>
                </a:lnTo>
                <a:cubicBezTo>
                  <a:pt x="44279" y="63086"/>
                  <a:pt x="44335" y="63108"/>
                  <a:pt x="44397" y="63108"/>
                </a:cubicBezTo>
                <a:cubicBezTo>
                  <a:pt x="44442" y="63108"/>
                  <a:pt x="44490" y="63096"/>
                  <a:pt x="44538" y="63064"/>
                </a:cubicBezTo>
                <a:cubicBezTo>
                  <a:pt x="44651" y="63026"/>
                  <a:pt x="44765" y="62913"/>
                  <a:pt x="44765" y="62799"/>
                </a:cubicBezTo>
                <a:lnTo>
                  <a:pt x="44765" y="62724"/>
                </a:lnTo>
                <a:lnTo>
                  <a:pt x="44614" y="62648"/>
                </a:lnTo>
                <a:close/>
                <a:moveTo>
                  <a:pt x="29982" y="62714"/>
                </a:moveTo>
                <a:cubicBezTo>
                  <a:pt x="29944" y="62714"/>
                  <a:pt x="29906" y="62724"/>
                  <a:pt x="29869" y="62761"/>
                </a:cubicBezTo>
                <a:cubicBezTo>
                  <a:pt x="29793" y="62799"/>
                  <a:pt x="29793" y="62875"/>
                  <a:pt x="29755" y="62950"/>
                </a:cubicBezTo>
                <a:lnTo>
                  <a:pt x="29869" y="63064"/>
                </a:lnTo>
                <a:cubicBezTo>
                  <a:pt x="29906" y="63064"/>
                  <a:pt x="29944" y="63102"/>
                  <a:pt x="29944" y="63102"/>
                </a:cubicBezTo>
                <a:cubicBezTo>
                  <a:pt x="29982" y="63102"/>
                  <a:pt x="30020" y="63111"/>
                  <a:pt x="30062" y="63111"/>
                </a:cubicBezTo>
                <a:cubicBezTo>
                  <a:pt x="30105" y="63111"/>
                  <a:pt x="30152" y="63102"/>
                  <a:pt x="30209" y="63064"/>
                </a:cubicBezTo>
                <a:cubicBezTo>
                  <a:pt x="30285" y="63026"/>
                  <a:pt x="30285" y="62950"/>
                  <a:pt x="30285" y="62875"/>
                </a:cubicBezTo>
                <a:lnTo>
                  <a:pt x="30171" y="62761"/>
                </a:lnTo>
                <a:cubicBezTo>
                  <a:pt x="30171" y="62724"/>
                  <a:pt x="30133" y="62724"/>
                  <a:pt x="30095" y="62724"/>
                </a:cubicBezTo>
                <a:cubicBezTo>
                  <a:pt x="30058" y="62724"/>
                  <a:pt x="30020" y="62714"/>
                  <a:pt x="29982" y="62714"/>
                </a:cubicBezTo>
                <a:close/>
                <a:moveTo>
                  <a:pt x="68927" y="62663"/>
                </a:moveTo>
                <a:cubicBezTo>
                  <a:pt x="68876" y="62663"/>
                  <a:pt x="68818" y="62672"/>
                  <a:pt x="68735" y="62686"/>
                </a:cubicBezTo>
                <a:lnTo>
                  <a:pt x="68697" y="62686"/>
                </a:lnTo>
                <a:lnTo>
                  <a:pt x="68584" y="62799"/>
                </a:lnTo>
                <a:cubicBezTo>
                  <a:pt x="68546" y="63026"/>
                  <a:pt x="68697" y="63064"/>
                  <a:pt x="68810" y="63102"/>
                </a:cubicBezTo>
                <a:cubicBezTo>
                  <a:pt x="68810" y="63139"/>
                  <a:pt x="68848" y="63139"/>
                  <a:pt x="68848" y="63139"/>
                </a:cubicBezTo>
                <a:lnTo>
                  <a:pt x="69075" y="63026"/>
                </a:lnTo>
                <a:lnTo>
                  <a:pt x="69113" y="63026"/>
                </a:lnTo>
                <a:cubicBezTo>
                  <a:pt x="69151" y="63026"/>
                  <a:pt x="69264" y="62988"/>
                  <a:pt x="69264" y="62875"/>
                </a:cubicBezTo>
                <a:lnTo>
                  <a:pt x="69226" y="62761"/>
                </a:lnTo>
                <a:cubicBezTo>
                  <a:pt x="69083" y="62689"/>
                  <a:pt x="69015" y="62663"/>
                  <a:pt x="68927" y="62663"/>
                </a:cubicBezTo>
                <a:close/>
                <a:moveTo>
                  <a:pt x="37610" y="62506"/>
                </a:moveTo>
                <a:cubicBezTo>
                  <a:pt x="37572" y="62506"/>
                  <a:pt x="37525" y="62516"/>
                  <a:pt x="37468" y="62535"/>
                </a:cubicBezTo>
                <a:cubicBezTo>
                  <a:pt x="37392" y="62572"/>
                  <a:pt x="37392" y="62610"/>
                  <a:pt x="37355" y="62686"/>
                </a:cubicBezTo>
                <a:lnTo>
                  <a:pt x="37430" y="62761"/>
                </a:lnTo>
                <a:cubicBezTo>
                  <a:pt x="37355" y="62799"/>
                  <a:pt x="37317" y="62950"/>
                  <a:pt x="37392" y="63064"/>
                </a:cubicBezTo>
                <a:lnTo>
                  <a:pt x="37468" y="63139"/>
                </a:lnTo>
                <a:cubicBezTo>
                  <a:pt x="37546" y="63155"/>
                  <a:pt x="37618" y="63164"/>
                  <a:pt x="37681" y="63164"/>
                </a:cubicBezTo>
                <a:cubicBezTo>
                  <a:pt x="37769" y="63164"/>
                  <a:pt x="37840" y="63146"/>
                  <a:pt x="37884" y="63102"/>
                </a:cubicBezTo>
                <a:cubicBezTo>
                  <a:pt x="37959" y="63064"/>
                  <a:pt x="38035" y="62988"/>
                  <a:pt x="38035" y="62837"/>
                </a:cubicBezTo>
                <a:cubicBezTo>
                  <a:pt x="38035" y="62761"/>
                  <a:pt x="38035" y="62686"/>
                  <a:pt x="37997" y="62610"/>
                </a:cubicBezTo>
                <a:lnTo>
                  <a:pt x="37846" y="62535"/>
                </a:lnTo>
                <a:lnTo>
                  <a:pt x="37695" y="62535"/>
                </a:lnTo>
                <a:cubicBezTo>
                  <a:pt x="37676" y="62516"/>
                  <a:pt x="37648" y="62506"/>
                  <a:pt x="37610" y="62506"/>
                </a:cubicBezTo>
                <a:close/>
                <a:moveTo>
                  <a:pt x="51948" y="62535"/>
                </a:moveTo>
                <a:lnTo>
                  <a:pt x="51759" y="62648"/>
                </a:lnTo>
                <a:cubicBezTo>
                  <a:pt x="51759" y="62686"/>
                  <a:pt x="51759" y="62724"/>
                  <a:pt x="51721" y="62761"/>
                </a:cubicBezTo>
                <a:lnTo>
                  <a:pt x="51873" y="62913"/>
                </a:lnTo>
                <a:cubicBezTo>
                  <a:pt x="51873" y="62950"/>
                  <a:pt x="51873" y="63026"/>
                  <a:pt x="51873" y="63064"/>
                </a:cubicBezTo>
                <a:lnTo>
                  <a:pt x="52024" y="63177"/>
                </a:lnTo>
                <a:cubicBezTo>
                  <a:pt x="52251" y="63177"/>
                  <a:pt x="52629" y="63026"/>
                  <a:pt x="52629" y="62837"/>
                </a:cubicBezTo>
                <a:cubicBezTo>
                  <a:pt x="52629" y="62761"/>
                  <a:pt x="52591" y="62724"/>
                  <a:pt x="52553" y="62686"/>
                </a:cubicBezTo>
                <a:lnTo>
                  <a:pt x="52478" y="62686"/>
                </a:lnTo>
                <a:cubicBezTo>
                  <a:pt x="52478" y="62648"/>
                  <a:pt x="52478" y="62610"/>
                  <a:pt x="52402" y="62572"/>
                </a:cubicBezTo>
                <a:lnTo>
                  <a:pt x="52326" y="62535"/>
                </a:lnTo>
                <a:cubicBezTo>
                  <a:pt x="52213" y="62535"/>
                  <a:pt x="52137" y="62535"/>
                  <a:pt x="52062" y="62572"/>
                </a:cubicBezTo>
                <a:cubicBezTo>
                  <a:pt x="52024" y="62572"/>
                  <a:pt x="52024" y="62572"/>
                  <a:pt x="51948" y="62535"/>
                </a:cubicBezTo>
                <a:close/>
                <a:moveTo>
                  <a:pt x="70739" y="62837"/>
                </a:moveTo>
                <a:lnTo>
                  <a:pt x="70587" y="62913"/>
                </a:lnTo>
                <a:cubicBezTo>
                  <a:pt x="70512" y="62950"/>
                  <a:pt x="70398" y="63026"/>
                  <a:pt x="70474" y="63215"/>
                </a:cubicBezTo>
                <a:lnTo>
                  <a:pt x="70550" y="63291"/>
                </a:lnTo>
                <a:cubicBezTo>
                  <a:pt x="70625" y="63291"/>
                  <a:pt x="70701" y="63291"/>
                  <a:pt x="70776" y="63253"/>
                </a:cubicBezTo>
                <a:cubicBezTo>
                  <a:pt x="70852" y="63215"/>
                  <a:pt x="70928" y="63139"/>
                  <a:pt x="70928" y="63026"/>
                </a:cubicBezTo>
                <a:cubicBezTo>
                  <a:pt x="70928" y="62950"/>
                  <a:pt x="70852" y="62875"/>
                  <a:pt x="70739" y="62837"/>
                </a:cubicBezTo>
                <a:close/>
                <a:moveTo>
                  <a:pt x="39770" y="62166"/>
                </a:moveTo>
                <a:cubicBezTo>
                  <a:pt x="39736" y="62166"/>
                  <a:pt x="39699" y="62175"/>
                  <a:pt x="39661" y="62194"/>
                </a:cubicBezTo>
                <a:cubicBezTo>
                  <a:pt x="39510" y="62270"/>
                  <a:pt x="39434" y="62383"/>
                  <a:pt x="39510" y="62497"/>
                </a:cubicBezTo>
                <a:lnTo>
                  <a:pt x="39472" y="62497"/>
                </a:lnTo>
                <a:cubicBezTo>
                  <a:pt x="39434" y="62497"/>
                  <a:pt x="39396" y="62459"/>
                  <a:pt x="39396" y="62459"/>
                </a:cubicBezTo>
                <a:lnTo>
                  <a:pt x="39132" y="62459"/>
                </a:lnTo>
                <a:cubicBezTo>
                  <a:pt x="39132" y="62459"/>
                  <a:pt x="39094" y="62497"/>
                  <a:pt x="39094" y="62497"/>
                </a:cubicBezTo>
                <a:cubicBezTo>
                  <a:pt x="39056" y="62535"/>
                  <a:pt x="38942" y="62648"/>
                  <a:pt x="38980" y="62799"/>
                </a:cubicBezTo>
                <a:lnTo>
                  <a:pt x="39132" y="62875"/>
                </a:lnTo>
                <a:lnTo>
                  <a:pt x="39207" y="62875"/>
                </a:lnTo>
                <a:cubicBezTo>
                  <a:pt x="39245" y="62913"/>
                  <a:pt x="39245" y="62913"/>
                  <a:pt x="39283" y="62950"/>
                </a:cubicBezTo>
                <a:lnTo>
                  <a:pt x="39245" y="62950"/>
                </a:lnTo>
                <a:cubicBezTo>
                  <a:pt x="39283" y="62988"/>
                  <a:pt x="39283" y="63026"/>
                  <a:pt x="39283" y="63064"/>
                </a:cubicBezTo>
                <a:cubicBezTo>
                  <a:pt x="39321" y="63139"/>
                  <a:pt x="39396" y="63291"/>
                  <a:pt x="39585" y="63329"/>
                </a:cubicBezTo>
                <a:lnTo>
                  <a:pt x="39736" y="63291"/>
                </a:lnTo>
                <a:cubicBezTo>
                  <a:pt x="39774" y="63215"/>
                  <a:pt x="39774" y="63177"/>
                  <a:pt x="39774" y="63102"/>
                </a:cubicBezTo>
                <a:cubicBezTo>
                  <a:pt x="39774" y="63102"/>
                  <a:pt x="39812" y="63064"/>
                  <a:pt x="39812" y="63026"/>
                </a:cubicBezTo>
                <a:lnTo>
                  <a:pt x="39774" y="62913"/>
                </a:lnTo>
                <a:lnTo>
                  <a:pt x="39736" y="62913"/>
                </a:lnTo>
                <a:lnTo>
                  <a:pt x="39736" y="62648"/>
                </a:lnTo>
                <a:lnTo>
                  <a:pt x="39699" y="62572"/>
                </a:lnTo>
                <a:lnTo>
                  <a:pt x="39774" y="62572"/>
                </a:lnTo>
                <a:lnTo>
                  <a:pt x="39812" y="62535"/>
                </a:lnTo>
                <a:lnTo>
                  <a:pt x="39736" y="62459"/>
                </a:lnTo>
                <a:lnTo>
                  <a:pt x="39812" y="62497"/>
                </a:lnTo>
                <a:cubicBezTo>
                  <a:pt x="39812" y="62497"/>
                  <a:pt x="39850" y="62459"/>
                  <a:pt x="39850" y="62459"/>
                </a:cubicBezTo>
                <a:cubicBezTo>
                  <a:pt x="39888" y="62383"/>
                  <a:pt x="39925" y="62346"/>
                  <a:pt x="39925" y="62308"/>
                </a:cubicBezTo>
                <a:lnTo>
                  <a:pt x="39850" y="62194"/>
                </a:lnTo>
                <a:cubicBezTo>
                  <a:pt x="39831" y="62175"/>
                  <a:pt x="39803" y="62166"/>
                  <a:pt x="39770" y="62166"/>
                </a:cubicBezTo>
                <a:close/>
                <a:moveTo>
                  <a:pt x="80115" y="62837"/>
                </a:moveTo>
                <a:lnTo>
                  <a:pt x="80002" y="62913"/>
                </a:lnTo>
                <a:cubicBezTo>
                  <a:pt x="79926" y="62988"/>
                  <a:pt x="79888" y="63102"/>
                  <a:pt x="79926" y="63253"/>
                </a:cubicBezTo>
                <a:lnTo>
                  <a:pt x="80039" y="63329"/>
                </a:lnTo>
                <a:cubicBezTo>
                  <a:pt x="80068" y="63329"/>
                  <a:pt x="80108" y="63331"/>
                  <a:pt x="80153" y="63331"/>
                </a:cubicBezTo>
                <a:cubicBezTo>
                  <a:pt x="80287" y="63331"/>
                  <a:pt x="80465" y="63310"/>
                  <a:pt x="80493" y="63139"/>
                </a:cubicBezTo>
                <a:lnTo>
                  <a:pt x="80417" y="63026"/>
                </a:lnTo>
                <a:cubicBezTo>
                  <a:pt x="80417" y="63026"/>
                  <a:pt x="80380" y="62988"/>
                  <a:pt x="80380" y="62988"/>
                </a:cubicBezTo>
                <a:cubicBezTo>
                  <a:pt x="80342" y="62913"/>
                  <a:pt x="80266" y="62875"/>
                  <a:pt x="80115" y="62837"/>
                </a:cubicBezTo>
                <a:close/>
                <a:moveTo>
                  <a:pt x="42912" y="62950"/>
                </a:moveTo>
                <a:lnTo>
                  <a:pt x="42723" y="63102"/>
                </a:lnTo>
                <a:cubicBezTo>
                  <a:pt x="42837" y="63366"/>
                  <a:pt x="42988" y="63366"/>
                  <a:pt x="43026" y="63366"/>
                </a:cubicBezTo>
                <a:cubicBezTo>
                  <a:pt x="43101" y="63329"/>
                  <a:pt x="43177" y="63291"/>
                  <a:pt x="43177" y="63215"/>
                </a:cubicBezTo>
                <a:cubicBezTo>
                  <a:pt x="43177" y="63102"/>
                  <a:pt x="43064" y="63026"/>
                  <a:pt x="42912" y="62950"/>
                </a:cubicBezTo>
                <a:close/>
                <a:moveTo>
                  <a:pt x="681" y="63291"/>
                </a:moveTo>
                <a:cubicBezTo>
                  <a:pt x="566" y="63337"/>
                  <a:pt x="661" y="63411"/>
                  <a:pt x="736" y="63411"/>
                </a:cubicBezTo>
                <a:cubicBezTo>
                  <a:pt x="784" y="63411"/>
                  <a:pt x="824" y="63380"/>
                  <a:pt x="795" y="63291"/>
                </a:cubicBezTo>
                <a:close/>
                <a:moveTo>
                  <a:pt x="26859" y="63132"/>
                </a:moveTo>
                <a:cubicBezTo>
                  <a:pt x="26730" y="63132"/>
                  <a:pt x="26612" y="63230"/>
                  <a:pt x="26579" y="63329"/>
                </a:cubicBezTo>
                <a:lnTo>
                  <a:pt x="26731" y="63480"/>
                </a:lnTo>
                <a:lnTo>
                  <a:pt x="26957" y="63480"/>
                </a:lnTo>
                <a:lnTo>
                  <a:pt x="27109" y="63366"/>
                </a:lnTo>
                <a:cubicBezTo>
                  <a:pt x="27109" y="63177"/>
                  <a:pt x="26957" y="63139"/>
                  <a:pt x="26920" y="63139"/>
                </a:cubicBezTo>
                <a:cubicBezTo>
                  <a:pt x="26899" y="63134"/>
                  <a:pt x="26879" y="63132"/>
                  <a:pt x="26859" y="63132"/>
                </a:cubicBezTo>
                <a:close/>
                <a:moveTo>
                  <a:pt x="18715" y="63177"/>
                </a:moveTo>
                <a:lnTo>
                  <a:pt x="18526" y="63253"/>
                </a:lnTo>
                <a:cubicBezTo>
                  <a:pt x="18526" y="63291"/>
                  <a:pt x="18451" y="63329"/>
                  <a:pt x="18451" y="63404"/>
                </a:cubicBezTo>
                <a:lnTo>
                  <a:pt x="18489" y="63518"/>
                </a:lnTo>
                <a:cubicBezTo>
                  <a:pt x="18564" y="63593"/>
                  <a:pt x="18640" y="63593"/>
                  <a:pt x="18753" y="63593"/>
                </a:cubicBezTo>
                <a:cubicBezTo>
                  <a:pt x="18791" y="63593"/>
                  <a:pt x="18829" y="63555"/>
                  <a:pt x="18904" y="63555"/>
                </a:cubicBezTo>
                <a:lnTo>
                  <a:pt x="18980" y="63555"/>
                </a:lnTo>
                <a:lnTo>
                  <a:pt x="19093" y="63442"/>
                </a:lnTo>
                <a:lnTo>
                  <a:pt x="19093" y="63404"/>
                </a:lnTo>
                <a:cubicBezTo>
                  <a:pt x="19093" y="63215"/>
                  <a:pt x="18867" y="63177"/>
                  <a:pt x="18791" y="63177"/>
                </a:cubicBezTo>
                <a:close/>
                <a:moveTo>
                  <a:pt x="76145" y="63139"/>
                </a:moveTo>
                <a:cubicBezTo>
                  <a:pt x="75881" y="63139"/>
                  <a:pt x="75729" y="63215"/>
                  <a:pt x="75654" y="63442"/>
                </a:cubicBezTo>
                <a:lnTo>
                  <a:pt x="75729" y="63593"/>
                </a:lnTo>
                <a:cubicBezTo>
                  <a:pt x="75776" y="63609"/>
                  <a:pt x="75830" y="63618"/>
                  <a:pt x="75884" y="63618"/>
                </a:cubicBezTo>
                <a:cubicBezTo>
                  <a:pt x="75962" y="63618"/>
                  <a:pt x="76041" y="63600"/>
                  <a:pt x="76107" y="63555"/>
                </a:cubicBezTo>
                <a:cubicBezTo>
                  <a:pt x="76183" y="63555"/>
                  <a:pt x="76259" y="63480"/>
                  <a:pt x="76259" y="63291"/>
                </a:cubicBezTo>
                <a:cubicBezTo>
                  <a:pt x="76259" y="63291"/>
                  <a:pt x="76259" y="63291"/>
                  <a:pt x="76259" y="63253"/>
                </a:cubicBezTo>
                <a:lnTo>
                  <a:pt x="76145" y="63139"/>
                </a:lnTo>
                <a:close/>
                <a:moveTo>
                  <a:pt x="82383" y="63253"/>
                </a:moveTo>
                <a:cubicBezTo>
                  <a:pt x="82232" y="63253"/>
                  <a:pt x="82081" y="63329"/>
                  <a:pt x="82005" y="63404"/>
                </a:cubicBezTo>
                <a:lnTo>
                  <a:pt x="82081" y="63593"/>
                </a:lnTo>
                <a:cubicBezTo>
                  <a:pt x="82043" y="63593"/>
                  <a:pt x="82005" y="63555"/>
                  <a:pt x="82005" y="63518"/>
                </a:cubicBezTo>
                <a:cubicBezTo>
                  <a:pt x="82005" y="63480"/>
                  <a:pt x="82005" y="63480"/>
                  <a:pt x="82005" y="63480"/>
                </a:cubicBezTo>
                <a:lnTo>
                  <a:pt x="82005" y="63480"/>
                </a:lnTo>
                <a:cubicBezTo>
                  <a:pt x="81968" y="63518"/>
                  <a:pt x="81892" y="63631"/>
                  <a:pt x="82081" y="63744"/>
                </a:cubicBezTo>
                <a:lnTo>
                  <a:pt x="82270" y="63744"/>
                </a:lnTo>
                <a:cubicBezTo>
                  <a:pt x="82421" y="63707"/>
                  <a:pt x="82572" y="63707"/>
                  <a:pt x="82686" y="63631"/>
                </a:cubicBezTo>
                <a:lnTo>
                  <a:pt x="82610" y="63404"/>
                </a:lnTo>
                <a:lnTo>
                  <a:pt x="82610" y="63404"/>
                </a:lnTo>
                <a:cubicBezTo>
                  <a:pt x="82610" y="63404"/>
                  <a:pt x="82686" y="63442"/>
                  <a:pt x="82686" y="63518"/>
                </a:cubicBezTo>
                <a:cubicBezTo>
                  <a:pt x="82686" y="63518"/>
                  <a:pt x="82686" y="63518"/>
                  <a:pt x="82686" y="63480"/>
                </a:cubicBezTo>
                <a:lnTo>
                  <a:pt x="82686" y="63329"/>
                </a:lnTo>
                <a:cubicBezTo>
                  <a:pt x="82610" y="63291"/>
                  <a:pt x="82497" y="63253"/>
                  <a:pt x="82383" y="63253"/>
                </a:cubicBezTo>
                <a:close/>
                <a:moveTo>
                  <a:pt x="38149" y="63102"/>
                </a:moveTo>
                <a:lnTo>
                  <a:pt x="38073" y="63215"/>
                </a:lnTo>
                <a:lnTo>
                  <a:pt x="38035" y="63253"/>
                </a:lnTo>
                <a:cubicBezTo>
                  <a:pt x="38035" y="63253"/>
                  <a:pt x="38035" y="63215"/>
                  <a:pt x="38035" y="63215"/>
                </a:cubicBezTo>
                <a:lnTo>
                  <a:pt x="37922" y="63253"/>
                </a:lnTo>
                <a:cubicBezTo>
                  <a:pt x="37884" y="63366"/>
                  <a:pt x="37884" y="63404"/>
                  <a:pt x="37884" y="63442"/>
                </a:cubicBezTo>
                <a:cubicBezTo>
                  <a:pt x="37884" y="63555"/>
                  <a:pt x="37922" y="63593"/>
                  <a:pt x="37959" y="63669"/>
                </a:cubicBezTo>
                <a:lnTo>
                  <a:pt x="37959" y="63744"/>
                </a:lnTo>
                <a:lnTo>
                  <a:pt x="38111" y="63820"/>
                </a:lnTo>
                <a:cubicBezTo>
                  <a:pt x="38224" y="63820"/>
                  <a:pt x="38338" y="63782"/>
                  <a:pt x="38451" y="63707"/>
                </a:cubicBezTo>
                <a:cubicBezTo>
                  <a:pt x="38527" y="63631"/>
                  <a:pt x="38564" y="63555"/>
                  <a:pt x="38564" y="63442"/>
                </a:cubicBezTo>
                <a:cubicBezTo>
                  <a:pt x="38564" y="63291"/>
                  <a:pt x="38451" y="63102"/>
                  <a:pt x="38149" y="63102"/>
                </a:cubicBezTo>
                <a:close/>
                <a:moveTo>
                  <a:pt x="10584" y="63472"/>
                </a:moveTo>
                <a:cubicBezTo>
                  <a:pt x="10562" y="63472"/>
                  <a:pt x="10538" y="63474"/>
                  <a:pt x="10511" y="63480"/>
                </a:cubicBezTo>
                <a:lnTo>
                  <a:pt x="10360" y="63593"/>
                </a:lnTo>
                <a:cubicBezTo>
                  <a:pt x="10360" y="63744"/>
                  <a:pt x="10549" y="63933"/>
                  <a:pt x="10700" y="63933"/>
                </a:cubicBezTo>
                <a:cubicBezTo>
                  <a:pt x="10776" y="63933"/>
                  <a:pt x="10889" y="63896"/>
                  <a:pt x="10927" y="63782"/>
                </a:cubicBezTo>
                <a:lnTo>
                  <a:pt x="10889" y="63631"/>
                </a:lnTo>
                <a:cubicBezTo>
                  <a:pt x="10889" y="63631"/>
                  <a:pt x="10851" y="63631"/>
                  <a:pt x="10851" y="63593"/>
                </a:cubicBezTo>
                <a:cubicBezTo>
                  <a:pt x="10786" y="63561"/>
                  <a:pt x="10721" y="63472"/>
                  <a:pt x="10584" y="63472"/>
                </a:cubicBezTo>
                <a:close/>
                <a:moveTo>
                  <a:pt x="63744" y="63404"/>
                </a:moveTo>
                <a:cubicBezTo>
                  <a:pt x="63631" y="63404"/>
                  <a:pt x="63517" y="63404"/>
                  <a:pt x="63442" y="63442"/>
                </a:cubicBezTo>
                <a:cubicBezTo>
                  <a:pt x="63404" y="63480"/>
                  <a:pt x="63366" y="63555"/>
                  <a:pt x="63366" y="63593"/>
                </a:cubicBezTo>
                <a:cubicBezTo>
                  <a:pt x="63215" y="63669"/>
                  <a:pt x="63253" y="63744"/>
                  <a:pt x="63291" y="63858"/>
                </a:cubicBezTo>
                <a:lnTo>
                  <a:pt x="63328" y="63858"/>
                </a:lnTo>
                <a:cubicBezTo>
                  <a:pt x="63384" y="63913"/>
                  <a:pt x="63459" y="63948"/>
                  <a:pt x="63540" y="63948"/>
                </a:cubicBezTo>
                <a:cubicBezTo>
                  <a:pt x="63570" y="63948"/>
                  <a:pt x="63600" y="63944"/>
                  <a:pt x="63631" y="63933"/>
                </a:cubicBezTo>
                <a:cubicBezTo>
                  <a:pt x="63782" y="63858"/>
                  <a:pt x="63858" y="63707"/>
                  <a:pt x="63858" y="63555"/>
                </a:cubicBezTo>
                <a:lnTo>
                  <a:pt x="63858" y="63518"/>
                </a:lnTo>
                <a:lnTo>
                  <a:pt x="63744" y="63404"/>
                </a:lnTo>
                <a:close/>
                <a:moveTo>
                  <a:pt x="18640" y="63631"/>
                </a:moveTo>
                <a:cubicBezTo>
                  <a:pt x="18526" y="63631"/>
                  <a:pt x="18413" y="63669"/>
                  <a:pt x="18375" y="63820"/>
                </a:cubicBezTo>
                <a:lnTo>
                  <a:pt x="18489" y="63971"/>
                </a:lnTo>
                <a:cubicBezTo>
                  <a:pt x="18640" y="63971"/>
                  <a:pt x="18715" y="63971"/>
                  <a:pt x="18753" y="63933"/>
                </a:cubicBezTo>
                <a:lnTo>
                  <a:pt x="18829" y="63820"/>
                </a:lnTo>
                <a:cubicBezTo>
                  <a:pt x="18829" y="63707"/>
                  <a:pt x="18753" y="63631"/>
                  <a:pt x="18640" y="63631"/>
                </a:cubicBezTo>
                <a:close/>
                <a:moveTo>
                  <a:pt x="43782" y="63264"/>
                </a:moveTo>
                <a:cubicBezTo>
                  <a:pt x="43658" y="63264"/>
                  <a:pt x="43569" y="63352"/>
                  <a:pt x="43517" y="63404"/>
                </a:cubicBezTo>
                <a:cubicBezTo>
                  <a:pt x="43487" y="63374"/>
                  <a:pt x="43431" y="63318"/>
                  <a:pt x="43371" y="63318"/>
                </a:cubicBezTo>
                <a:cubicBezTo>
                  <a:pt x="43357" y="63318"/>
                  <a:pt x="43343" y="63321"/>
                  <a:pt x="43328" y="63329"/>
                </a:cubicBezTo>
                <a:cubicBezTo>
                  <a:pt x="43253" y="63329"/>
                  <a:pt x="43215" y="63366"/>
                  <a:pt x="43177" y="63442"/>
                </a:cubicBezTo>
                <a:cubicBezTo>
                  <a:pt x="43139" y="63480"/>
                  <a:pt x="43139" y="63480"/>
                  <a:pt x="43139" y="63518"/>
                </a:cubicBezTo>
                <a:lnTo>
                  <a:pt x="43177" y="63518"/>
                </a:lnTo>
                <a:lnTo>
                  <a:pt x="43177" y="63555"/>
                </a:lnTo>
                <a:cubicBezTo>
                  <a:pt x="43064" y="63555"/>
                  <a:pt x="42950" y="63593"/>
                  <a:pt x="42912" y="63744"/>
                </a:cubicBezTo>
                <a:lnTo>
                  <a:pt x="42988" y="63971"/>
                </a:lnTo>
                <a:cubicBezTo>
                  <a:pt x="43064" y="63971"/>
                  <a:pt x="43177" y="63933"/>
                  <a:pt x="43215" y="63896"/>
                </a:cubicBezTo>
                <a:cubicBezTo>
                  <a:pt x="43253" y="63858"/>
                  <a:pt x="43290" y="63820"/>
                  <a:pt x="43290" y="63707"/>
                </a:cubicBezTo>
                <a:cubicBezTo>
                  <a:pt x="43316" y="63719"/>
                  <a:pt x="43337" y="63723"/>
                  <a:pt x="43355" y="63723"/>
                </a:cubicBezTo>
                <a:cubicBezTo>
                  <a:pt x="43391" y="63723"/>
                  <a:pt x="43416" y="63707"/>
                  <a:pt x="43442" y="63707"/>
                </a:cubicBezTo>
                <a:cubicBezTo>
                  <a:pt x="43479" y="63707"/>
                  <a:pt x="43479" y="63707"/>
                  <a:pt x="43517" y="63744"/>
                </a:cubicBezTo>
                <a:lnTo>
                  <a:pt x="43706" y="63669"/>
                </a:lnTo>
                <a:cubicBezTo>
                  <a:pt x="43744" y="63631"/>
                  <a:pt x="43744" y="63593"/>
                  <a:pt x="43782" y="63593"/>
                </a:cubicBezTo>
                <a:cubicBezTo>
                  <a:pt x="43820" y="63593"/>
                  <a:pt x="44009" y="63593"/>
                  <a:pt x="44009" y="63442"/>
                </a:cubicBezTo>
                <a:lnTo>
                  <a:pt x="43971" y="63329"/>
                </a:lnTo>
                <a:cubicBezTo>
                  <a:pt x="43901" y="63282"/>
                  <a:pt x="43837" y="63264"/>
                  <a:pt x="43782" y="63264"/>
                </a:cubicBezTo>
                <a:close/>
                <a:moveTo>
                  <a:pt x="68470" y="63518"/>
                </a:moveTo>
                <a:lnTo>
                  <a:pt x="68319" y="63555"/>
                </a:lnTo>
                <a:cubicBezTo>
                  <a:pt x="68281" y="63593"/>
                  <a:pt x="68281" y="63593"/>
                  <a:pt x="68243" y="63593"/>
                </a:cubicBezTo>
                <a:cubicBezTo>
                  <a:pt x="68206" y="63669"/>
                  <a:pt x="68130" y="63707"/>
                  <a:pt x="68092" y="63820"/>
                </a:cubicBezTo>
                <a:lnTo>
                  <a:pt x="68206" y="63971"/>
                </a:lnTo>
                <a:cubicBezTo>
                  <a:pt x="68281" y="63971"/>
                  <a:pt x="68395" y="63933"/>
                  <a:pt x="68470" y="63896"/>
                </a:cubicBezTo>
                <a:cubicBezTo>
                  <a:pt x="68546" y="63820"/>
                  <a:pt x="68621" y="63744"/>
                  <a:pt x="68621" y="63707"/>
                </a:cubicBezTo>
                <a:cubicBezTo>
                  <a:pt x="68621" y="63631"/>
                  <a:pt x="68546" y="63555"/>
                  <a:pt x="68470" y="63518"/>
                </a:cubicBezTo>
                <a:close/>
                <a:moveTo>
                  <a:pt x="78187" y="63555"/>
                </a:moveTo>
                <a:lnTo>
                  <a:pt x="78073" y="63593"/>
                </a:lnTo>
                <a:cubicBezTo>
                  <a:pt x="78073" y="63631"/>
                  <a:pt x="78036" y="63631"/>
                  <a:pt x="78036" y="63631"/>
                </a:cubicBezTo>
                <a:cubicBezTo>
                  <a:pt x="77960" y="63669"/>
                  <a:pt x="77884" y="63744"/>
                  <a:pt x="77884" y="63820"/>
                </a:cubicBezTo>
                <a:cubicBezTo>
                  <a:pt x="77884" y="63896"/>
                  <a:pt x="77960" y="63971"/>
                  <a:pt x="78073" y="64009"/>
                </a:cubicBezTo>
                <a:lnTo>
                  <a:pt x="78262" y="63896"/>
                </a:lnTo>
                <a:cubicBezTo>
                  <a:pt x="78262" y="63896"/>
                  <a:pt x="78262" y="63896"/>
                  <a:pt x="78300" y="63858"/>
                </a:cubicBezTo>
                <a:cubicBezTo>
                  <a:pt x="78338" y="63820"/>
                  <a:pt x="78376" y="63782"/>
                  <a:pt x="78376" y="63707"/>
                </a:cubicBezTo>
                <a:cubicBezTo>
                  <a:pt x="78376" y="63669"/>
                  <a:pt x="78338" y="63593"/>
                  <a:pt x="78187" y="63555"/>
                </a:cubicBezTo>
                <a:close/>
                <a:moveTo>
                  <a:pt x="40606" y="63669"/>
                </a:moveTo>
                <a:lnTo>
                  <a:pt x="40493" y="63782"/>
                </a:lnTo>
                <a:cubicBezTo>
                  <a:pt x="40455" y="63820"/>
                  <a:pt x="40417" y="63858"/>
                  <a:pt x="40379" y="63896"/>
                </a:cubicBezTo>
                <a:lnTo>
                  <a:pt x="40530" y="64047"/>
                </a:lnTo>
                <a:lnTo>
                  <a:pt x="40682" y="64047"/>
                </a:lnTo>
                <a:lnTo>
                  <a:pt x="40833" y="63933"/>
                </a:lnTo>
                <a:lnTo>
                  <a:pt x="40833" y="63858"/>
                </a:lnTo>
                <a:lnTo>
                  <a:pt x="40833" y="63820"/>
                </a:lnTo>
                <a:cubicBezTo>
                  <a:pt x="40833" y="63820"/>
                  <a:pt x="40833" y="63744"/>
                  <a:pt x="40757" y="63707"/>
                </a:cubicBezTo>
                <a:cubicBezTo>
                  <a:pt x="40719" y="63669"/>
                  <a:pt x="40682" y="63669"/>
                  <a:pt x="40606" y="63669"/>
                </a:cubicBezTo>
                <a:close/>
                <a:moveTo>
                  <a:pt x="49982" y="63669"/>
                </a:moveTo>
                <a:cubicBezTo>
                  <a:pt x="49907" y="63669"/>
                  <a:pt x="49680" y="63707"/>
                  <a:pt x="49604" y="63858"/>
                </a:cubicBezTo>
                <a:lnTo>
                  <a:pt x="49642" y="63971"/>
                </a:lnTo>
                <a:cubicBezTo>
                  <a:pt x="49697" y="64027"/>
                  <a:pt x="49773" y="64062"/>
                  <a:pt x="49854" y="64062"/>
                </a:cubicBezTo>
                <a:cubicBezTo>
                  <a:pt x="49884" y="64062"/>
                  <a:pt x="49914" y="64057"/>
                  <a:pt x="49944" y="64047"/>
                </a:cubicBezTo>
                <a:cubicBezTo>
                  <a:pt x="50058" y="64009"/>
                  <a:pt x="50134" y="63933"/>
                  <a:pt x="50134" y="63820"/>
                </a:cubicBezTo>
                <a:cubicBezTo>
                  <a:pt x="50134" y="63820"/>
                  <a:pt x="50096" y="63782"/>
                  <a:pt x="50096" y="63782"/>
                </a:cubicBezTo>
                <a:lnTo>
                  <a:pt x="49982" y="63669"/>
                </a:lnTo>
                <a:close/>
                <a:moveTo>
                  <a:pt x="45748" y="63707"/>
                </a:moveTo>
                <a:cubicBezTo>
                  <a:pt x="45672" y="63744"/>
                  <a:pt x="45483" y="63744"/>
                  <a:pt x="45408" y="63896"/>
                </a:cubicBezTo>
                <a:lnTo>
                  <a:pt x="45521" y="64047"/>
                </a:lnTo>
                <a:lnTo>
                  <a:pt x="45597" y="64047"/>
                </a:lnTo>
                <a:cubicBezTo>
                  <a:pt x="45628" y="64063"/>
                  <a:pt x="45666" y="64072"/>
                  <a:pt x="45705" y="64072"/>
                </a:cubicBezTo>
                <a:cubicBezTo>
                  <a:pt x="45760" y="64072"/>
                  <a:pt x="45817" y="64053"/>
                  <a:pt x="45861" y="64009"/>
                </a:cubicBezTo>
                <a:cubicBezTo>
                  <a:pt x="45899" y="63971"/>
                  <a:pt x="45899" y="63933"/>
                  <a:pt x="45899" y="63896"/>
                </a:cubicBezTo>
                <a:cubicBezTo>
                  <a:pt x="45899" y="63858"/>
                  <a:pt x="45899" y="63820"/>
                  <a:pt x="45899" y="63820"/>
                </a:cubicBezTo>
                <a:lnTo>
                  <a:pt x="45748" y="63707"/>
                </a:lnTo>
                <a:close/>
                <a:moveTo>
                  <a:pt x="23517" y="63858"/>
                </a:moveTo>
                <a:cubicBezTo>
                  <a:pt x="23517" y="63858"/>
                  <a:pt x="23517" y="63858"/>
                  <a:pt x="23517" y="63896"/>
                </a:cubicBezTo>
                <a:lnTo>
                  <a:pt x="23366" y="63896"/>
                </a:lnTo>
                <a:cubicBezTo>
                  <a:pt x="23366" y="64009"/>
                  <a:pt x="23479" y="64122"/>
                  <a:pt x="23630" y="64122"/>
                </a:cubicBezTo>
                <a:cubicBezTo>
                  <a:pt x="23782" y="64122"/>
                  <a:pt x="23895" y="64009"/>
                  <a:pt x="23895" y="63896"/>
                </a:cubicBezTo>
                <a:lnTo>
                  <a:pt x="23744" y="63896"/>
                </a:lnTo>
                <a:cubicBezTo>
                  <a:pt x="23744" y="63858"/>
                  <a:pt x="23782" y="63858"/>
                  <a:pt x="23744" y="63858"/>
                </a:cubicBezTo>
                <a:close/>
                <a:moveTo>
                  <a:pt x="16749" y="63820"/>
                </a:moveTo>
                <a:cubicBezTo>
                  <a:pt x="16674" y="63820"/>
                  <a:pt x="16560" y="63858"/>
                  <a:pt x="16523" y="64047"/>
                </a:cubicBezTo>
                <a:lnTo>
                  <a:pt x="16636" y="64160"/>
                </a:lnTo>
                <a:cubicBezTo>
                  <a:pt x="16749" y="64160"/>
                  <a:pt x="16825" y="64160"/>
                  <a:pt x="16901" y="64122"/>
                </a:cubicBezTo>
                <a:lnTo>
                  <a:pt x="16976" y="64009"/>
                </a:lnTo>
                <a:cubicBezTo>
                  <a:pt x="16976" y="63933"/>
                  <a:pt x="16863" y="63858"/>
                  <a:pt x="16749" y="63820"/>
                </a:cubicBezTo>
                <a:close/>
                <a:moveTo>
                  <a:pt x="75162" y="63669"/>
                </a:moveTo>
                <a:cubicBezTo>
                  <a:pt x="74898" y="63669"/>
                  <a:pt x="74784" y="63820"/>
                  <a:pt x="74784" y="64047"/>
                </a:cubicBezTo>
                <a:lnTo>
                  <a:pt x="74935" y="64160"/>
                </a:lnTo>
                <a:lnTo>
                  <a:pt x="75011" y="64160"/>
                </a:lnTo>
                <a:cubicBezTo>
                  <a:pt x="75087" y="64160"/>
                  <a:pt x="75276" y="64160"/>
                  <a:pt x="75313" y="64009"/>
                </a:cubicBezTo>
                <a:lnTo>
                  <a:pt x="75276" y="63971"/>
                </a:lnTo>
                <a:cubicBezTo>
                  <a:pt x="75313" y="63933"/>
                  <a:pt x="75313" y="63896"/>
                  <a:pt x="75313" y="63858"/>
                </a:cubicBezTo>
                <a:cubicBezTo>
                  <a:pt x="75313" y="63820"/>
                  <a:pt x="75313" y="63782"/>
                  <a:pt x="75276" y="63744"/>
                </a:cubicBezTo>
                <a:lnTo>
                  <a:pt x="75162" y="63669"/>
                </a:lnTo>
                <a:close/>
                <a:moveTo>
                  <a:pt x="22572" y="63782"/>
                </a:moveTo>
                <a:cubicBezTo>
                  <a:pt x="22458" y="63782"/>
                  <a:pt x="22383" y="63782"/>
                  <a:pt x="22345" y="63820"/>
                </a:cubicBezTo>
                <a:cubicBezTo>
                  <a:pt x="22269" y="63896"/>
                  <a:pt x="22232" y="63971"/>
                  <a:pt x="22232" y="64122"/>
                </a:cubicBezTo>
                <a:lnTo>
                  <a:pt x="22345" y="64198"/>
                </a:lnTo>
                <a:cubicBezTo>
                  <a:pt x="22402" y="64217"/>
                  <a:pt x="22449" y="64226"/>
                  <a:pt x="22491" y="64226"/>
                </a:cubicBezTo>
                <a:cubicBezTo>
                  <a:pt x="22534" y="64226"/>
                  <a:pt x="22572" y="64217"/>
                  <a:pt x="22610" y="64198"/>
                </a:cubicBezTo>
                <a:cubicBezTo>
                  <a:pt x="22685" y="64122"/>
                  <a:pt x="22685" y="64009"/>
                  <a:pt x="22685" y="63971"/>
                </a:cubicBezTo>
                <a:cubicBezTo>
                  <a:pt x="22685" y="63933"/>
                  <a:pt x="22685" y="63933"/>
                  <a:pt x="22685" y="63896"/>
                </a:cubicBezTo>
                <a:lnTo>
                  <a:pt x="22572" y="63782"/>
                </a:lnTo>
                <a:close/>
                <a:moveTo>
                  <a:pt x="69226" y="63896"/>
                </a:moveTo>
                <a:cubicBezTo>
                  <a:pt x="69151" y="63896"/>
                  <a:pt x="69075" y="63933"/>
                  <a:pt x="69037" y="63971"/>
                </a:cubicBezTo>
                <a:lnTo>
                  <a:pt x="68886" y="64009"/>
                </a:lnTo>
                <a:cubicBezTo>
                  <a:pt x="68886" y="64198"/>
                  <a:pt x="69037" y="64236"/>
                  <a:pt x="69075" y="64236"/>
                </a:cubicBezTo>
                <a:cubicBezTo>
                  <a:pt x="69095" y="64241"/>
                  <a:pt x="69114" y="64243"/>
                  <a:pt x="69133" y="64243"/>
                </a:cubicBezTo>
                <a:cubicBezTo>
                  <a:pt x="69255" y="64243"/>
                  <a:pt x="69345" y="64140"/>
                  <a:pt x="69378" y="64009"/>
                </a:cubicBezTo>
                <a:lnTo>
                  <a:pt x="69226" y="63896"/>
                </a:lnTo>
                <a:close/>
                <a:moveTo>
                  <a:pt x="41953" y="63464"/>
                </a:moveTo>
                <a:cubicBezTo>
                  <a:pt x="41888" y="63464"/>
                  <a:pt x="41843" y="63491"/>
                  <a:pt x="41816" y="63518"/>
                </a:cubicBezTo>
                <a:cubicBezTo>
                  <a:pt x="41778" y="63555"/>
                  <a:pt x="41740" y="63631"/>
                  <a:pt x="41778" y="63744"/>
                </a:cubicBezTo>
                <a:lnTo>
                  <a:pt x="41854" y="63820"/>
                </a:lnTo>
                <a:cubicBezTo>
                  <a:pt x="41816" y="63820"/>
                  <a:pt x="41778" y="63820"/>
                  <a:pt x="41778" y="63858"/>
                </a:cubicBezTo>
                <a:cubicBezTo>
                  <a:pt x="41665" y="63896"/>
                  <a:pt x="41665" y="63971"/>
                  <a:pt x="41627" y="64009"/>
                </a:cubicBezTo>
                <a:cubicBezTo>
                  <a:pt x="41627" y="64023"/>
                  <a:pt x="41627" y="64037"/>
                  <a:pt x="41627" y="64047"/>
                </a:cubicBezTo>
                <a:lnTo>
                  <a:pt x="41740" y="64274"/>
                </a:lnTo>
                <a:cubicBezTo>
                  <a:pt x="41967" y="64274"/>
                  <a:pt x="42081" y="64160"/>
                  <a:pt x="42081" y="63933"/>
                </a:cubicBezTo>
                <a:lnTo>
                  <a:pt x="42005" y="63858"/>
                </a:lnTo>
                <a:lnTo>
                  <a:pt x="42156" y="63744"/>
                </a:lnTo>
                <a:lnTo>
                  <a:pt x="42156" y="63593"/>
                </a:lnTo>
                <a:lnTo>
                  <a:pt x="42043" y="63480"/>
                </a:lnTo>
                <a:cubicBezTo>
                  <a:pt x="42009" y="63469"/>
                  <a:pt x="41980" y="63464"/>
                  <a:pt x="41953" y="63464"/>
                </a:cubicBezTo>
                <a:close/>
                <a:moveTo>
                  <a:pt x="66498" y="63919"/>
                </a:moveTo>
                <a:cubicBezTo>
                  <a:pt x="66391" y="63919"/>
                  <a:pt x="66295" y="63954"/>
                  <a:pt x="66240" y="64009"/>
                </a:cubicBezTo>
                <a:lnTo>
                  <a:pt x="66164" y="64085"/>
                </a:lnTo>
                <a:lnTo>
                  <a:pt x="66164" y="64236"/>
                </a:lnTo>
                <a:lnTo>
                  <a:pt x="66277" y="64387"/>
                </a:lnTo>
                <a:cubicBezTo>
                  <a:pt x="66429" y="64387"/>
                  <a:pt x="66542" y="64349"/>
                  <a:pt x="66618" y="64312"/>
                </a:cubicBezTo>
                <a:cubicBezTo>
                  <a:pt x="66693" y="64236"/>
                  <a:pt x="66731" y="64160"/>
                  <a:pt x="66731" y="64047"/>
                </a:cubicBezTo>
                <a:lnTo>
                  <a:pt x="66618" y="63933"/>
                </a:lnTo>
                <a:cubicBezTo>
                  <a:pt x="66577" y="63923"/>
                  <a:pt x="66537" y="63919"/>
                  <a:pt x="66498" y="63919"/>
                </a:cubicBezTo>
                <a:close/>
                <a:moveTo>
                  <a:pt x="23215" y="64085"/>
                </a:moveTo>
                <a:cubicBezTo>
                  <a:pt x="23101" y="64085"/>
                  <a:pt x="22950" y="64085"/>
                  <a:pt x="22836" y="64160"/>
                </a:cubicBezTo>
                <a:cubicBezTo>
                  <a:pt x="22799" y="64198"/>
                  <a:pt x="22761" y="64236"/>
                  <a:pt x="22799" y="64387"/>
                </a:cubicBezTo>
                <a:lnTo>
                  <a:pt x="22950" y="64463"/>
                </a:lnTo>
                <a:cubicBezTo>
                  <a:pt x="23101" y="64463"/>
                  <a:pt x="23404" y="64463"/>
                  <a:pt x="23404" y="64198"/>
                </a:cubicBezTo>
                <a:lnTo>
                  <a:pt x="23290" y="64085"/>
                </a:lnTo>
                <a:close/>
                <a:moveTo>
                  <a:pt x="57158" y="64031"/>
                </a:moveTo>
                <a:cubicBezTo>
                  <a:pt x="57122" y="64031"/>
                  <a:pt x="57086" y="64036"/>
                  <a:pt x="57052" y="64047"/>
                </a:cubicBezTo>
                <a:cubicBezTo>
                  <a:pt x="57015" y="64047"/>
                  <a:pt x="56939" y="64122"/>
                  <a:pt x="56939" y="64198"/>
                </a:cubicBezTo>
                <a:lnTo>
                  <a:pt x="56977" y="64236"/>
                </a:lnTo>
                <a:cubicBezTo>
                  <a:pt x="56901" y="64274"/>
                  <a:pt x="56901" y="64312"/>
                  <a:pt x="56901" y="64349"/>
                </a:cubicBezTo>
                <a:lnTo>
                  <a:pt x="57015" y="64463"/>
                </a:lnTo>
                <a:lnTo>
                  <a:pt x="57279" y="64463"/>
                </a:lnTo>
                <a:lnTo>
                  <a:pt x="57393" y="64349"/>
                </a:lnTo>
                <a:cubicBezTo>
                  <a:pt x="57393" y="64312"/>
                  <a:pt x="57430" y="64312"/>
                  <a:pt x="57430" y="64274"/>
                </a:cubicBezTo>
                <a:lnTo>
                  <a:pt x="57355" y="64085"/>
                </a:lnTo>
                <a:cubicBezTo>
                  <a:pt x="57328" y="64058"/>
                  <a:pt x="57245" y="64031"/>
                  <a:pt x="57158" y="64031"/>
                </a:cubicBezTo>
                <a:close/>
                <a:moveTo>
                  <a:pt x="42912" y="64122"/>
                </a:moveTo>
                <a:lnTo>
                  <a:pt x="42685" y="64198"/>
                </a:lnTo>
                <a:lnTo>
                  <a:pt x="42610" y="64236"/>
                </a:lnTo>
                <a:lnTo>
                  <a:pt x="42610" y="64349"/>
                </a:lnTo>
                <a:lnTo>
                  <a:pt x="42837" y="64463"/>
                </a:lnTo>
                <a:cubicBezTo>
                  <a:pt x="42874" y="64501"/>
                  <a:pt x="42950" y="64538"/>
                  <a:pt x="43064" y="64538"/>
                </a:cubicBezTo>
                <a:lnTo>
                  <a:pt x="43177" y="64425"/>
                </a:lnTo>
                <a:lnTo>
                  <a:pt x="43177" y="64387"/>
                </a:lnTo>
                <a:cubicBezTo>
                  <a:pt x="43177" y="64236"/>
                  <a:pt x="43026" y="64198"/>
                  <a:pt x="42950" y="64160"/>
                </a:cubicBezTo>
                <a:cubicBezTo>
                  <a:pt x="42950" y="64160"/>
                  <a:pt x="42912" y="64122"/>
                  <a:pt x="42912" y="64122"/>
                </a:cubicBezTo>
                <a:close/>
                <a:moveTo>
                  <a:pt x="56035" y="63568"/>
                </a:moveTo>
                <a:cubicBezTo>
                  <a:pt x="55993" y="63568"/>
                  <a:pt x="55943" y="63577"/>
                  <a:pt x="55880" y="63593"/>
                </a:cubicBezTo>
                <a:cubicBezTo>
                  <a:pt x="55767" y="63593"/>
                  <a:pt x="55767" y="63669"/>
                  <a:pt x="55767" y="63707"/>
                </a:cubicBezTo>
                <a:cubicBezTo>
                  <a:pt x="55767" y="63782"/>
                  <a:pt x="55805" y="63820"/>
                  <a:pt x="55842" y="63858"/>
                </a:cubicBezTo>
                <a:cubicBezTo>
                  <a:pt x="55767" y="63933"/>
                  <a:pt x="55691" y="64047"/>
                  <a:pt x="55691" y="64160"/>
                </a:cubicBezTo>
                <a:cubicBezTo>
                  <a:pt x="55691" y="64387"/>
                  <a:pt x="55880" y="64614"/>
                  <a:pt x="56032" y="64727"/>
                </a:cubicBezTo>
                <a:lnTo>
                  <a:pt x="56145" y="64727"/>
                </a:lnTo>
                <a:cubicBezTo>
                  <a:pt x="56372" y="64727"/>
                  <a:pt x="56788" y="64727"/>
                  <a:pt x="56788" y="64425"/>
                </a:cubicBezTo>
                <a:lnTo>
                  <a:pt x="56712" y="64312"/>
                </a:lnTo>
                <a:cubicBezTo>
                  <a:pt x="56674" y="64274"/>
                  <a:pt x="56636" y="64274"/>
                  <a:pt x="56599" y="64274"/>
                </a:cubicBezTo>
                <a:lnTo>
                  <a:pt x="56674" y="64198"/>
                </a:lnTo>
                <a:cubicBezTo>
                  <a:pt x="56674" y="64122"/>
                  <a:pt x="56674" y="64085"/>
                  <a:pt x="56674" y="64047"/>
                </a:cubicBezTo>
                <a:cubicBezTo>
                  <a:pt x="56674" y="63896"/>
                  <a:pt x="56674" y="63820"/>
                  <a:pt x="56523" y="63669"/>
                </a:cubicBezTo>
                <a:lnTo>
                  <a:pt x="56447" y="63631"/>
                </a:lnTo>
                <a:cubicBezTo>
                  <a:pt x="56410" y="63618"/>
                  <a:pt x="56376" y="63614"/>
                  <a:pt x="56345" y="63614"/>
                </a:cubicBezTo>
                <a:cubicBezTo>
                  <a:pt x="56284" y="63614"/>
                  <a:pt x="56233" y="63631"/>
                  <a:pt x="56183" y="63631"/>
                </a:cubicBezTo>
                <a:cubicBezTo>
                  <a:pt x="56138" y="63587"/>
                  <a:pt x="56094" y="63568"/>
                  <a:pt x="56035" y="63568"/>
                </a:cubicBezTo>
                <a:close/>
                <a:moveTo>
                  <a:pt x="72969" y="64236"/>
                </a:moveTo>
                <a:cubicBezTo>
                  <a:pt x="72856" y="64236"/>
                  <a:pt x="72780" y="64236"/>
                  <a:pt x="72705" y="64274"/>
                </a:cubicBezTo>
                <a:cubicBezTo>
                  <a:pt x="72629" y="64349"/>
                  <a:pt x="72629" y="64463"/>
                  <a:pt x="72629" y="64538"/>
                </a:cubicBezTo>
                <a:lnTo>
                  <a:pt x="72629" y="64652"/>
                </a:lnTo>
                <a:lnTo>
                  <a:pt x="72705" y="64765"/>
                </a:lnTo>
                <a:cubicBezTo>
                  <a:pt x="72752" y="64781"/>
                  <a:pt x="72799" y="64790"/>
                  <a:pt x="72843" y="64790"/>
                </a:cubicBezTo>
                <a:cubicBezTo>
                  <a:pt x="72906" y="64790"/>
                  <a:pt x="72963" y="64772"/>
                  <a:pt x="73007" y="64727"/>
                </a:cubicBezTo>
                <a:cubicBezTo>
                  <a:pt x="73083" y="64690"/>
                  <a:pt x="73121" y="64614"/>
                  <a:pt x="73121" y="64501"/>
                </a:cubicBezTo>
                <a:cubicBezTo>
                  <a:pt x="73121" y="64425"/>
                  <a:pt x="73083" y="64349"/>
                  <a:pt x="73045" y="64274"/>
                </a:cubicBezTo>
                <a:lnTo>
                  <a:pt x="72969" y="64236"/>
                </a:lnTo>
                <a:close/>
                <a:moveTo>
                  <a:pt x="44207" y="64321"/>
                </a:moveTo>
                <a:cubicBezTo>
                  <a:pt x="44141" y="64321"/>
                  <a:pt x="44084" y="64330"/>
                  <a:pt x="44047" y="64349"/>
                </a:cubicBezTo>
                <a:cubicBezTo>
                  <a:pt x="43971" y="64387"/>
                  <a:pt x="43895" y="64463"/>
                  <a:pt x="43857" y="64614"/>
                </a:cubicBezTo>
                <a:lnTo>
                  <a:pt x="43895" y="64690"/>
                </a:lnTo>
                <a:cubicBezTo>
                  <a:pt x="43971" y="64765"/>
                  <a:pt x="44047" y="64803"/>
                  <a:pt x="44084" y="64841"/>
                </a:cubicBezTo>
                <a:lnTo>
                  <a:pt x="44273" y="64841"/>
                </a:lnTo>
                <a:cubicBezTo>
                  <a:pt x="44311" y="64841"/>
                  <a:pt x="44311" y="64841"/>
                  <a:pt x="44349" y="64803"/>
                </a:cubicBezTo>
                <a:cubicBezTo>
                  <a:pt x="44425" y="64765"/>
                  <a:pt x="44538" y="64690"/>
                  <a:pt x="44538" y="64538"/>
                </a:cubicBezTo>
                <a:cubicBezTo>
                  <a:pt x="44538" y="64501"/>
                  <a:pt x="44500" y="64463"/>
                  <a:pt x="44500" y="64425"/>
                </a:cubicBezTo>
                <a:lnTo>
                  <a:pt x="44425" y="64349"/>
                </a:lnTo>
                <a:cubicBezTo>
                  <a:pt x="44349" y="64330"/>
                  <a:pt x="44273" y="64321"/>
                  <a:pt x="44207" y="64321"/>
                </a:cubicBezTo>
                <a:close/>
                <a:moveTo>
                  <a:pt x="71041" y="64652"/>
                </a:moveTo>
                <a:lnTo>
                  <a:pt x="70928" y="64765"/>
                </a:lnTo>
                <a:lnTo>
                  <a:pt x="70928" y="64879"/>
                </a:lnTo>
                <a:lnTo>
                  <a:pt x="71079" y="64992"/>
                </a:lnTo>
                <a:cubicBezTo>
                  <a:pt x="71079" y="65019"/>
                  <a:pt x="71117" y="65046"/>
                  <a:pt x="71179" y="65046"/>
                </a:cubicBezTo>
                <a:cubicBezTo>
                  <a:pt x="71205" y="65046"/>
                  <a:pt x="71235" y="65041"/>
                  <a:pt x="71268" y="65030"/>
                </a:cubicBezTo>
                <a:lnTo>
                  <a:pt x="71381" y="64916"/>
                </a:lnTo>
                <a:lnTo>
                  <a:pt x="71381" y="64841"/>
                </a:lnTo>
                <a:lnTo>
                  <a:pt x="71268" y="64690"/>
                </a:lnTo>
                <a:cubicBezTo>
                  <a:pt x="71230" y="64690"/>
                  <a:pt x="71155" y="64652"/>
                  <a:pt x="71041" y="64652"/>
                </a:cubicBezTo>
                <a:close/>
                <a:moveTo>
                  <a:pt x="568" y="64501"/>
                </a:moveTo>
                <a:cubicBezTo>
                  <a:pt x="341" y="64501"/>
                  <a:pt x="265" y="64614"/>
                  <a:pt x="265" y="64727"/>
                </a:cubicBezTo>
                <a:cubicBezTo>
                  <a:pt x="265" y="64841"/>
                  <a:pt x="341" y="64954"/>
                  <a:pt x="454" y="65030"/>
                </a:cubicBezTo>
                <a:cubicBezTo>
                  <a:pt x="530" y="65105"/>
                  <a:pt x="643" y="65105"/>
                  <a:pt x="795" y="65105"/>
                </a:cubicBezTo>
                <a:lnTo>
                  <a:pt x="870" y="64954"/>
                </a:lnTo>
                <a:cubicBezTo>
                  <a:pt x="870" y="64879"/>
                  <a:pt x="870" y="64841"/>
                  <a:pt x="870" y="64803"/>
                </a:cubicBezTo>
                <a:cubicBezTo>
                  <a:pt x="870" y="64765"/>
                  <a:pt x="870" y="64690"/>
                  <a:pt x="757" y="64614"/>
                </a:cubicBezTo>
                <a:lnTo>
                  <a:pt x="681" y="64652"/>
                </a:lnTo>
                <a:lnTo>
                  <a:pt x="568" y="64501"/>
                </a:lnTo>
                <a:close/>
                <a:moveTo>
                  <a:pt x="40115" y="64690"/>
                </a:moveTo>
                <a:lnTo>
                  <a:pt x="40001" y="64803"/>
                </a:lnTo>
                <a:cubicBezTo>
                  <a:pt x="40001" y="64841"/>
                  <a:pt x="39963" y="64879"/>
                  <a:pt x="39963" y="64954"/>
                </a:cubicBezTo>
                <a:lnTo>
                  <a:pt x="39963" y="64992"/>
                </a:lnTo>
                <a:lnTo>
                  <a:pt x="40001" y="65068"/>
                </a:lnTo>
                <a:cubicBezTo>
                  <a:pt x="40077" y="65105"/>
                  <a:pt x="40190" y="65105"/>
                  <a:pt x="40228" y="65105"/>
                </a:cubicBezTo>
                <a:cubicBezTo>
                  <a:pt x="40304" y="65068"/>
                  <a:pt x="40379" y="64992"/>
                  <a:pt x="40379" y="64879"/>
                </a:cubicBezTo>
                <a:cubicBezTo>
                  <a:pt x="40379" y="64841"/>
                  <a:pt x="40341" y="64765"/>
                  <a:pt x="40266" y="64727"/>
                </a:cubicBezTo>
                <a:cubicBezTo>
                  <a:pt x="40228" y="64727"/>
                  <a:pt x="40190" y="64690"/>
                  <a:pt x="40115" y="64690"/>
                </a:cubicBezTo>
                <a:close/>
                <a:moveTo>
                  <a:pt x="42081" y="64538"/>
                </a:moveTo>
                <a:cubicBezTo>
                  <a:pt x="41929" y="64538"/>
                  <a:pt x="41740" y="64576"/>
                  <a:pt x="41627" y="64690"/>
                </a:cubicBezTo>
                <a:lnTo>
                  <a:pt x="41702" y="64879"/>
                </a:lnTo>
                <a:lnTo>
                  <a:pt x="41665" y="64879"/>
                </a:lnTo>
                <a:cubicBezTo>
                  <a:pt x="41665" y="64879"/>
                  <a:pt x="41665" y="64879"/>
                  <a:pt x="41665" y="64916"/>
                </a:cubicBezTo>
                <a:cubicBezTo>
                  <a:pt x="41702" y="64954"/>
                  <a:pt x="41740" y="65068"/>
                  <a:pt x="41891" y="65105"/>
                </a:cubicBezTo>
                <a:lnTo>
                  <a:pt x="42005" y="65068"/>
                </a:lnTo>
                <a:cubicBezTo>
                  <a:pt x="42005" y="65030"/>
                  <a:pt x="42043" y="65030"/>
                  <a:pt x="42043" y="65030"/>
                </a:cubicBezTo>
                <a:cubicBezTo>
                  <a:pt x="42118" y="64954"/>
                  <a:pt x="42232" y="64879"/>
                  <a:pt x="42232" y="64727"/>
                </a:cubicBezTo>
                <a:cubicBezTo>
                  <a:pt x="42232" y="64690"/>
                  <a:pt x="42232" y="64690"/>
                  <a:pt x="42232" y="64652"/>
                </a:cubicBezTo>
                <a:lnTo>
                  <a:pt x="42081" y="64538"/>
                </a:lnTo>
                <a:close/>
                <a:moveTo>
                  <a:pt x="18300" y="64765"/>
                </a:moveTo>
                <a:cubicBezTo>
                  <a:pt x="18148" y="64765"/>
                  <a:pt x="18035" y="64803"/>
                  <a:pt x="17959" y="64954"/>
                </a:cubicBezTo>
                <a:lnTo>
                  <a:pt x="18073" y="65105"/>
                </a:lnTo>
                <a:cubicBezTo>
                  <a:pt x="18110" y="65105"/>
                  <a:pt x="18148" y="65143"/>
                  <a:pt x="18186" y="65143"/>
                </a:cubicBezTo>
                <a:lnTo>
                  <a:pt x="18375" y="65030"/>
                </a:lnTo>
                <a:cubicBezTo>
                  <a:pt x="18375" y="65030"/>
                  <a:pt x="18413" y="64954"/>
                  <a:pt x="18413" y="64916"/>
                </a:cubicBezTo>
                <a:lnTo>
                  <a:pt x="18413" y="64841"/>
                </a:lnTo>
                <a:lnTo>
                  <a:pt x="18300" y="64765"/>
                </a:lnTo>
                <a:close/>
                <a:moveTo>
                  <a:pt x="51648" y="64863"/>
                </a:moveTo>
                <a:cubicBezTo>
                  <a:pt x="51615" y="64863"/>
                  <a:pt x="51577" y="64868"/>
                  <a:pt x="51532" y="64879"/>
                </a:cubicBezTo>
                <a:lnTo>
                  <a:pt x="51419" y="64992"/>
                </a:lnTo>
                <a:cubicBezTo>
                  <a:pt x="51419" y="65105"/>
                  <a:pt x="51419" y="65181"/>
                  <a:pt x="51495" y="65257"/>
                </a:cubicBezTo>
                <a:lnTo>
                  <a:pt x="51608" y="65295"/>
                </a:lnTo>
                <a:cubicBezTo>
                  <a:pt x="51721" y="65295"/>
                  <a:pt x="51797" y="65257"/>
                  <a:pt x="51873" y="65219"/>
                </a:cubicBezTo>
                <a:lnTo>
                  <a:pt x="51910" y="65143"/>
                </a:lnTo>
                <a:cubicBezTo>
                  <a:pt x="51910" y="65143"/>
                  <a:pt x="51910" y="65105"/>
                  <a:pt x="51910" y="65105"/>
                </a:cubicBezTo>
                <a:cubicBezTo>
                  <a:pt x="51910" y="64992"/>
                  <a:pt x="51873" y="64954"/>
                  <a:pt x="51835" y="64916"/>
                </a:cubicBezTo>
                <a:cubicBezTo>
                  <a:pt x="51781" y="64890"/>
                  <a:pt x="51728" y="64863"/>
                  <a:pt x="51648" y="64863"/>
                </a:cubicBezTo>
                <a:close/>
                <a:moveTo>
                  <a:pt x="69945" y="64690"/>
                </a:moveTo>
                <a:lnTo>
                  <a:pt x="69831" y="64727"/>
                </a:lnTo>
                <a:cubicBezTo>
                  <a:pt x="69718" y="64803"/>
                  <a:pt x="69718" y="64954"/>
                  <a:pt x="69718" y="65030"/>
                </a:cubicBezTo>
                <a:cubicBezTo>
                  <a:pt x="69718" y="65105"/>
                  <a:pt x="69718" y="65257"/>
                  <a:pt x="69831" y="65332"/>
                </a:cubicBezTo>
                <a:lnTo>
                  <a:pt x="69945" y="65332"/>
                </a:lnTo>
                <a:cubicBezTo>
                  <a:pt x="70134" y="65332"/>
                  <a:pt x="70209" y="65181"/>
                  <a:pt x="70209" y="65030"/>
                </a:cubicBezTo>
                <a:cubicBezTo>
                  <a:pt x="70209" y="64841"/>
                  <a:pt x="70096" y="64727"/>
                  <a:pt x="69945" y="64690"/>
                </a:cubicBezTo>
                <a:close/>
                <a:moveTo>
                  <a:pt x="17052" y="65105"/>
                </a:moveTo>
                <a:lnTo>
                  <a:pt x="16863" y="65257"/>
                </a:lnTo>
                <a:cubicBezTo>
                  <a:pt x="16863" y="65257"/>
                  <a:pt x="16863" y="65295"/>
                  <a:pt x="16825" y="65332"/>
                </a:cubicBezTo>
                <a:lnTo>
                  <a:pt x="16938" y="65521"/>
                </a:lnTo>
                <a:lnTo>
                  <a:pt x="17127" y="65521"/>
                </a:lnTo>
                <a:lnTo>
                  <a:pt x="17279" y="65408"/>
                </a:lnTo>
                <a:lnTo>
                  <a:pt x="17279" y="65295"/>
                </a:lnTo>
                <a:lnTo>
                  <a:pt x="17165" y="65181"/>
                </a:lnTo>
                <a:cubicBezTo>
                  <a:pt x="17127" y="65143"/>
                  <a:pt x="17090" y="65143"/>
                  <a:pt x="17052" y="65105"/>
                </a:cubicBezTo>
                <a:close/>
                <a:moveTo>
                  <a:pt x="24424" y="65105"/>
                </a:moveTo>
                <a:lnTo>
                  <a:pt x="24273" y="65295"/>
                </a:lnTo>
                <a:cubicBezTo>
                  <a:pt x="24273" y="65295"/>
                  <a:pt x="24235" y="65332"/>
                  <a:pt x="24235" y="65370"/>
                </a:cubicBezTo>
                <a:cubicBezTo>
                  <a:pt x="24235" y="65408"/>
                  <a:pt x="24273" y="65484"/>
                  <a:pt x="24387" y="65521"/>
                </a:cubicBezTo>
                <a:lnTo>
                  <a:pt x="24462" y="65484"/>
                </a:lnTo>
                <a:cubicBezTo>
                  <a:pt x="24462" y="65484"/>
                  <a:pt x="24538" y="65521"/>
                  <a:pt x="24613" y="65521"/>
                </a:cubicBezTo>
                <a:lnTo>
                  <a:pt x="24727" y="65408"/>
                </a:lnTo>
                <a:lnTo>
                  <a:pt x="24727" y="65295"/>
                </a:lnTo>
                <a:lnTo>
                  <a:pt x="24727" y="65257"/>
                </a:lnTo>
                <a:cubicBezTo>
                  <a:pt x="24727" y="65105"/>
                  <a:pt x="24500" y="65105"/>
                  <a:pt x="24424" y="65105"/>
                </a:cubicBezTo>
                <a:close/>
                <a:moveTo>
                  <a:pt x="77232" y="65354"/>
                </a:moveTo>
                <a:cubicBezTo>
                  <a:pt x="77210" y="65354"/>
                  <a:pt x="77188" y="65359"/>
                  <a:pt x="77166" y="65370"/>
                </a:cubicBezTo>
                <a:cubicBezTo>
                  <a:pt x="77053" y="65446"/>
                  <a:pt x="77015" y="65635"/>
                  <a:pt x="77128" y="65748"/>
                </a:cubicBezTo>
                <a:cubicBezTo>
                  <a:pt x="77179" y="65748"/>
                  <a:pt x="77212" y="65765"/>
                  <a:pt x="77251" y="65765"/>
                </a:cubicBezTo>
                <a:cubicBezTo>
                  <a:pt x="77271" y="65765"/>
                  <a:pt x="77292" y="65761"/>
                  <a:pt x="77317" y="65748"/>
                </a:cubicBezTo>
                <a:lnTo>
                  <a:pt x="77355" y="65710"/>
                </a:lnTo>
                <a:lnTo>
                  <a:pt x="77317" y="65710"/>
                </a:lnTo>
                <a:lnTo>
                  <a:pt x="77468" y="65597"/>
                </a:lnTo>
                <a:lnTo>
                  <a:pt x="77468" y="65484"/>
                </a:lnTo>
                <a:lnTo>
                  <a:pt x="77393" y="65408"/>
                </a:lnTo>
                <a:cubicBezTo>
                  <a:pt x="77339" y="65381"/>
                  <a:pt x="77286" y="65354"/>
                  <a:pt x="77232" y="65354"/>
                </a:cubicBezTo>
                <a:close/>
                <a:moveTo>
                  <a:pt x="14972" y="65370"/>
                </a:moveTo>
                <a:cubicBezTo>
                  <a:pt x="14708" y="65370"/>
                  <a:pt x="14594" y="65446"/>
                  <a:pt x="14557" y="65521"/>
                </a:cubicBezTo>
                <a:lnTo>
                  <a:pt x="14670" y="65710"/>
                </a:lnTo>
                <a:cubicBezTo>
                  <a:pt x="14670" y="65710"/>
                  <a:pt x="14708" y="65748"/>
                  <a:pt x="14708" y="65786"/>
                </a:cubicBezTo>
                <a:cubicBezTo>
                  <a:pt x="14746" y="65824"/>
                  <a:pt x="14746" y="65862"/>
                  <a:pt x="14821" y="65899"/>
                </a:cubicBezTo>
                <a:lnTo>
                  <a:pt x="15048" y="65824"/>
                </a:lnTo>
                <a:lnTo>
                  <a:pt x="15048" y="65824"/>
                </a:lnTo>
                <a:cubicBezTo>
                  <a:pt x="15048" y="65824"/>
                  <a:pt x="15010" y="65862"/>
                  <a:pt x="15048" y="65862"/>
                </a:cubicBezTo>
                <a:cubicBezTo>
                  <a:pt x="15086" y="65824"/>
                  <a:pt x="15124" y="65824"/>
                  <a:pt x="15199" y="65786"/>
                </a:cubicBezTo>
                <a:lnTo>
                  <a:pt x="15199" y="65748"/>
                </a:lnTo>
                <a:cubicBezTo>
                  <a:pt x="15237" y="65710"/>
                  <a:pt x="15237" y="65673"/>
                  <a:pt x="15237" y="65673"/>
                </a:cubicBezTo>
                <a:cubicBezTo>
                  <a:pt x="15237" y="65559"/>
                  <a:pt x="15124" y="65484"/>
                  <a:pt x="15086" y="65484"/>
                </a:cubicBezTo>
                <a:lnTo>
                  <a:pt x="14972" y="65370"/>
                </a:lnTo>
                <a:close/>
                <a:moveTo>
                  <a:pt x="62043" y="65219"/>
                </a:moveTo>
                <a:cubicBezTo>
                  <a:pt x="61930" y="65219"/>
                  <a:pt x="61854" y="65257"/>
                  <a:pt x="61778" y="65295"/>
                </a:cubicBezTo>
                <a:cubicBezTo>
                  <a:pt x="61665" y="65408"/>
                  <a:pt x="61627" y="65521"/>
                  <a:pt x="61627" y="65635"/>
                </a:cubicBezTo>
                <a:cubicBezTo>
                  <a:pt x="61627" y="65673"/>
                  <a:pt x="61627" y="65748"/>
                  <a:pt x="61665" y="65824"/>
                </a:cubicBezTo>
                <a:lnTo>
                  <a:pt x="61703" y="65862"/>
                </a:lnTo>
                <a:cubicBezTo>
                  <a:pt x="61759" y="65899"/>
                  <a:pt x="61816" y="65909"/>
                  <a:pt x="61863" y="65909"/>
                </a:cubicBezTo>
                <a:cubicBezTo>
                  <a:pt x="61911" y="65909"/>
                  <a:pt x="61948" y="65899"/>
                  <a:pt x="61967" y="65899"/>
                </a:cubicBezTo>
                <a:cubicBezTo>
                  <a:pt x="62156" y="65824"/>
                  <a:pt x="62194" y="65559"/>
                  <a:pt x="62194" y="65446"/>
                </a:cubicBezTo>
                <a:cubicBezTo>
                  <a:pt x="62194" y="65408"/>
                  <a:pt x="62156" y="65370"/>
                  <a:pt x="62156" y="65332"/>
                </a:cubicBezTo>
                <a:lnTo>
                  <a:pt x="62043" y="65219"/>
                </a:lnTo>
                <a:close/>
                <a:moveTo>
                  <a:pt x="38753" y="65521"/>
                </a:moveTo>
                <a:cubicBezTo>
                  <a:pt x="38678" y="65521"/>
                  <a:pt x="38602" y="65521"/>
                  <a:pt x="38527" y="65559"/>
                </a:cubicBezTo>
                <a:cubicBezTo>
                  <a:pt x="38451" y="65635"/>
                  <a:pt x="38375" y="65710"/>
                  <a:pt x="38375" y="65786"/>
                </a:cubicBezTo>
                <a:cubicBezTo>
                  <a:pt x="38375" y="65899"/>
                  <a:pt x="38451" y="65975"/>
                  <a:pt x="38564" y="65975"/>
                </a:cubicBezTo>
                <a:lnTo>
                  <a:pt x="38716" y="65899"/>
                </a:lnTo>
                <a:cubicBezTo>
                  <a:pt x="38753" y="65899"/>
                  <a:pt x="38867" y="65824"/>
                  <a:pt x="38867" y="65710"/>
                </a:cubicBezTo>
                <a:cubicBezTo>
                  <a:pt x="38867" y="65673"/>
                  <a:pt x="38867" y="65635"/>
                  <a:pt x="38829" y="65597"/>
                </a:cubicBezTo>
                <a:lnTo>
                  <a:pt x="38753" y="65521"/>
                </a:lnTo>
                <a:close/>
                <a:moveTo>
                  <a:pt x="58300" y="65862"/>
                </a:moveTo>
                <a:cubicBezTo>
                  <a:pt x="58224" y="65862"/>
                  <a:pt x="58073" y="65862"/>
                  <a:pt x="58035" y="66013"/>
                </a:cubicBezTo>
                <a:lnTo>
                  <a:pt x="58149" y="66126"/>
                </a:lnTo>
                <a:lnTo>
                  <a:pt x="58111" y="66126"/>
                </a:lnTo>
                <a:cubicBezTo>
                  <a:pt x="58111" y="66126"/>
                  <a:pt x="58149" y="66202"/>
                  <a:pt x="58262" y="66240"/>
                </a:cubicBezTo>
                <a:lnTo>
                  <a:pt x="58413" y="66126"/>
                </a:lnTo>
                <a:cubicBezTo>
                  <a:pt x="58451" y="66088"/>
                  <a:pt x="58489" y="66051"/>
                  <a:pt x="58489" y="65975"/>
                </a:cubicBezTo>
                <a:lnTo>
                  <a:pt x="58489" y="65937"/>
                </a:lnTo>
                <a:lnTo>
                  <a:pt x="58338" y="65862"/>
                </a:lnTo>
                <a:close/>
                <a:moveTo>
                  <a:pt x="27714" y="65899"/>
                </a:moveTo>
                <a:cubicBezTo>
                  <a:pt x="27600" y="65937"/>
                  <a:pt x="27562" y="66013"/>
                  <a:pt x="27562" y="66088"/>
                </a:cubicBezTo>
                <a:lnTo>
                  <a:pt x="27600" y="66202"/>
                </a:lnTo>
                <a:cubicBezTo>
                  <a:pt x="27676" y="66277"/>
                  <a:pt x="27789" y="66277"/>
                  <a:pt x="27903" y="66277"/>
                </a:cubicBezTo>
                <a:cubicBezTo>
                  <a:pt x="27978" y="66240"/>
                  <a:pt x="28054" y="66164"/>
                  <a:pt x="28054" y="66088"/>
                </a:cubicBezTo>
                <a:lnTo>
                  <a:pt x="28016" y="65975"/>
                </a:lnTo>
                <a:cubicBezTo>
                  <a:pt x="27940" y="65899"/>
                  <a:pt x="27827" y="65899"/>
                  <a:pt x="27714" y="65899"/>
                </a:cubicBezTo>
                <a:close/>
                <a:moveTo>
                  <a:pt x="31726" y="65814"/>
                </a:moveTo>
                <a:cubicBezTo>
                  <a:pt x="31665" y="65814"/>
                  <a:pt x="31608" y="65824"/>
                  <a:pt x="31570" y="65824"/>
                </a:cubicBezTo>
                <a:cubicBezTo>
                  <a:pt x="31570" y="65824"/>
                  <a:pt x="31532" y="65862"/>
                  <a:pt x="31532" y="65862"/>
                </a:cubicBezTo>
                <a:lnTo>
                  <a:pt x="31305" y="65862"/>
                </a:lnTo>
                <a:lnTo>
                  <a:pt x="31268" y="65899"/>
                </a:lnTo>
                <a:cubicBezTo>
                  <a:pt x="31268" y="65937"/>
                  <a:pt x="31230" y="65975"/>
                  <a:pt x="31230" y="65975"/>
                </a:cubicBezTo>
                <a:lnTo>
                  <a:pt x="31343" y="66088"/>
                </a:lnTo>
                <a:cubicBezTo>
                  <a:pt x="31343" y="66126"/>
                  <a:pt x="31343" y="66126"/>
                  <a:pt x="31381" y="66164"/>
                </a:cubicBezTo>
                <a:cubicBezTo>
                  <a:pt x="31381" y="66202"/>
                  <a:pt x="31381" y="66277"/>
                  <a:pt x="31419" y="66315"/>
                </a:cubicBezTo>
                <a:lnTo>
                  <a:pt x="31494" y="66391"/>
                </a:lnTo>
                <a:cubicBezTo>
                  <a:pt x="31683" y="66391"/>
                  <a:pt x="31759" y="66353"/>
                  <a:pt x="31835" y="66315"/>
                </a:cubicBezTo>
                <a:cubicBezTo>
                  <a:pt x="31872" y="66315"/>
                  <a:pt x="31872" y="66277"/>
                  <a:pt x="31872" y="66277"/>
                </a:cubicBezTo>
                <a:cubicBezTo>
                  <a:pt x="31872" y="66277"/>
                  <a:pt x="31910" y="66277"/>
                  <a:pt x="31910" y="66315"/>
                </a:cubicBezTo>
                <a:lnTo>
                  <a:pt x="32137" y="66202"/>
                </a:lnTo>
                <a:cubicBezTo>
                  <a:pt x="32137" y="66202"/>
                  <a:pt x="32175" y="66164"/>
                  <a:pt x="32175" y="66164"/>
                </a:cubicBezTo>
                <a:cubicBezTo>
                  <a:pt x="32175" y="66126"/>
                  <a:pt x="32213" y="66088"/>
                  <a:pt x="32213" y="66051"/>
                </a:cubicBezTo>
                <a:cubicBezTo>
                  <a:pt x="32213" y="66013"/>
                  <a:pt x="32213" y="65937"/>
                  <a:pt x="32061" y="65899"/>
                </a:cubicBezTo>
                <a:lnTo>
                  <a:pt x="31986" y="65937"/>
                </a:lnTo>
                <a:cubicBezTo>
                  <a:pt x="31948" y="65899"/>
                  <a:pt x="31948" y="65862"/>
                  <a:pt x="31910" y="65862"/>
                </a:cubicBezTo>
                <a:cubicBezTo>
                  <a:pt x="31854" y="65824"/>
                  <a:pt x="31787" y="65814"/>
                  <a:pt x="31726" y="65814"/>
                </a:cubicBezTo>
                <a:close/>
                <a:moveTo>
                  <a:pt x="41740" y="66013"/>
                </a:moveTo>
                <a:lnTo>
                  <a:pt x="41589" y="66088"/>
                </a:lnTo>
                <a:cubicBezTo>
                  <a:pt x="41589" y="66088"/>
                  <a:pt x="41589" y="66088"/>
                  <a:pt x="41551" y="66126"/>
                </a:cubicBezTo>
                <a:cubicBezTo>
                  <a:pt x="41551" y="66164"/>
                  <a:pt x="41513" y="66240"/>
                  <a:pt x="41513" y="66353"/>
                </a:cubicBezTo>
                <a:lnTo>
                  <a:pt x="41627" y="66429"/>
                </a:lnTo>
                <a:cubicBezTo>
                  <a:pt x="41660" y="66440"/>
                  <a:pt x="41690" y="66444"/>
                  <a:pt x="41718" y="66444"/>
                </a:cubicBezTo>
                <a:cubicBezTo>
                  <a:pt x="41785" y="66444"/>
                  <a:pt x="41838" y="66418"/>
                  <a:pt x="41891" y="66391"/>
                </a:cubicBezTo>
                <a:cubicBezTo>
                  <a:pt x="41929" y="66353"/>
                  <a:pt x="41967" y="66277"/>
                  <a:pt x="41967" y="66202"/>
                </a:cubicBezTo>
                <a:cubicBezTo>
                  <a:pt x="41967" y="66088"/>
                  <a:pt x="41854" y="66013"/>
                  <a:pt x="41740" y="66013"/>
                </a:cubicBezTo>
                <a:close/>
                <a:moveTo>
                  <a:pt x="54028" y="66164"/>
                </a:moveTo>
                <a:cubicBezTo>
                  <a:pt x="53914" y="66164"/>
                  <a:pt x="53839" y="66164"/>
                  <a:pt x="53763" y="66240"/>
                </a:cubicBezTo>
                <a:cubicBezTo>
                  <a:pt x="53650" y="66315"/>
                  <a:pt x="53650" y="66504"/>
                  <a:pt x="53687" y="66656"/>
                </a:cubicBezTo>
                <a:lnTo>
                  <a:pt x="53952" y="66693"/>
                </a:lnTo>
                <a:cubicBezTo>
                  <a:pt x="53952" y="66656"/>
                  <a:pt x="54028" y="66656"/>
                  <a:pt x="54066" y="66656"/>
                </a:cubicBezTo>
                <a:lnTo>
                  <a:pt x="54217" y="66542"/>
                </a:lnTo>
                <a:cubicBezTo>
                  <a:pt x="54217" y="66504"/>
                  <a:pt x="54217" y="66467"/>
                  <a:pt x="54217" y="66467"/>
                </a:cubicBezTo>
                <a:cubicBezTo>
                  <a:pt x="54217" y="66353"/>
                  <a:pt x="54179" y="66277"/>
                  <a:pt x="54141" y="66202"/>
                </a:cubicBezTo>
                <a:lnTo>
                  <a:pt x="54028" y="66164"/>
                </a:lnTo>
                <a:close/>
                <a:moveTo>
                  <a:pt x="19434" y="65975"/>
                </a:moveTo>
                <a:lnTo>
                  <a:pt x="19245" y="66013"/>
                </a:lnTo>
                <a:cubicBezTo>
                  <a:pt x="19245" y="66051"/>
                  <a:pt x="19207" y="66051"/>
                  <a:pt x="19207" y="66088"/>
                </a:cubicBezTo>
                <a:cubicBezTo>
                  <a:pt x="19169" y="66164"/>
                  <a:pt x="19131" y="66240"/>
                  <a:pt x="19131" y="66315"/>
                </a:cubicBezTo>
                <a:cubicBezTo>
                  <a:pt x="19131" y="66315"/>
                  <a:pt x="19131" y="66353"/>
                  <a:pt x="19131" y="66391"/>
                </a:cubicBezTo>
                <a:cubicBezTo>
                  <a:pt x="19093" y="66391"/>
                  <a:pt x="19056" y="66429"/>
                  <a:pt x="19056" y="66504"/>
                </a:cubicBezTo>
                <a:lnTo>
                  <a:pt x="19093" y="66618"/>
                </a:lnTo>
                <a:cubicBezTo>
                  <a:pt x="19177" y="66673"/>
                  <a:pt x="19260" y="66708"/>
                  <a:pt x="19328" y="66708"/>
                </a:cubicBezTo>
                <a:cubicBezTo>
                  <a:pt x="19353" y="66708"/>
                  <a:pt x="19376" y="66704"/>
                  <a:pt x="19396" y="66693"/>
                </a:cubicBezTo>
                <a:cubicBezTo>
                  <a:pt x="19509" y="66618"/>
                  <a:pt x="19509" y="66504"/>
                  <a:pt x="19509" y="66429"/>
                </a:cubicBezTo>
                <a:cubicBezTo>
                  <a:pt x="19509" y="66429"/>
                  <a:pt x="19509" y="66353"/>
                  <a:pt x="19547" y="66353"/>
                </a:cubicBezTo>
                <a:cubicBezTo>
                  <a:pt x="19509" y="66353"/>
                  <a:pt x="19509" y="66391"/>
                  <a:pt x="19472" y="66391"/>
                </a:cubicBezTo>
                <a:lnTo>
                  <a:pt x="19623" y="66277"/>
                </a:lnTo>
                <a:cubicBezTo>
                  <a:pt x="19623" y="66126"/>
                  <a:pt x="19547" y="66013"/>
                  <a:pt x="19434" y="65975"/>
                </a:cubicBezTo>
                <a:close/>
                <a:moveTo>
                  <a:pt x="28644" y="66375"/>
                </a:moveTo>
                <a:cubicBezTo>
                  <a:pt x="28612" y="66375"/>
                  <a:pt x="28579" y="66380"/>
                  <a:pt x="28545" y="66391"/>
                </a:cubicBezTo>
                <a:cubicBezTo>
                  <a:pt x="28394" y="66429"/>
                  <a:pt x="28281" y="66542"/>
                  <a:pt x="28281" y="66656"/>
                </a:cubicBezTo>
                <a:lnTo>
                  <a:pt x="28319" y="66769"/>
                </a:lnTo>
                <a:cubicBezTo>
                  <a:pt x="28363" y="66813"/>
                  <a:pt x="28433" y="66832"/>
                  <a:pt x="28514" y="66832"/>
                </a:cubicBezTo>
                <a:cubicBezTo>
                  <a:pt x="28571" y="66832"/>
                  <a:pt x="28634" y="66822"/>
                  <a:pt x="28697" y="66807"/>
                </a:cubicBezTo>
                <a:cubicBezTo>
                  <a:pt x="28810" y="66769"/>
                  <a:pt x="28886" y="66656"/>
                  <a:pt x="28886" y="66542"/>
                </a:cubicBezTo>
                <a:lnTo>
                  <a:pt x="28848" y="66429"/>
                </a:lnTo>
                <a:cubicBezTo>
                  <a:pt x="28794" y="66402"/>
                  <a:pt x="28722" y="66375"/>
                  <a:pt x="28644" y="66375"/>
                </a:cubicBezTo>
                <a:close/>
                <a:moveTo>
                  <a:pt x="1400" y="66542"/>
                </a:moveTo>
                <a:lnTo>
                  <a:pt x="1135" y="66618"/>
                </a:lnTo>
                <a:cubicBezTo>
                  <a:pt x="1097" y="66807"/>
                  <a:pt x="1286" y="66845"/>
                  <a:pt x="1362" y="66882"/>
                </a:cubicBezTo>
                <a:lnTo>
                  <a:pt x="1589" y="66807"/>
                </a:lnTo>
                <a:cubicBezTo>
                  <a:pt x="1589" y="66807"/>
                  <a:pt x="1626" y="66769"/>
                  <a:pt x="1626" y="66731"/>
                </a:cubicBezTo>
                <a:cubicBezTo>
                  <a:pt x="1626" y="66618"/>
                  <a:pt x="1475" y="66580"/>
                  <a:pt x="1400" y="66542"/>
                </a:cubicBezTo>
                <a:close/>
                <a:moveTo>
                  <a:pt x="6882" y="66456"/>
                </a:moveTo>
                <a:cubicBezTo>
                  <a:pt x="6836" y="66456"/>
                  <a:pt x="6786" y="66460"/>
                  <a:pt x="6730" y="66467"/>
                </a:cubicBezTo>
                <a:lnTo>
                  <a:pt x="6617" y="66580"/>
                </a:lnTo>
                <a:lnTo>
                  <a:pt x="6617" y="66769"/>
                </a:lnTo>
                <a:lnTo>
                  <a:pt x="6693" y="66882"/>
                </a:lnTo>
                <a:cubicBezTo>
                  <a:pt x="6764" y="66918"/>
                  <a:pt x="6829" y="66932"/>
                  <a:pt x="6886" y="66932"/>
                </a:cubicBezTo>
                <a:cubicBezTo>
                  <a:pt x="7008" y="66932"/>
                  <a:pt x="7095" y="66870"/>
                  <a:pt x="7146" y="66845"/>
                </a:cubicBezTo>
                <a:cubicBezTo>
                  <a:pt x="7184" y="66807"/>
                  <a:pt x="7222" y="66807"/>
                  <a:pt x="7260" y="66807"/>
                </a:cubicBezTo>
                <a:lnTo>
                  <a:pt x="7260" y="66580"/>
                </a:lnTo>
                <a:cubicBezTo>
                  <a:pt x="7198" y="66518"/>
                  <a:pt x="7086" y="66456"/>
                  <a:pt x="6882" y="66456"/>
                </a:cubicBezTo>
                <a:close/>
                <a:moveTo>
                  <a:pt x="53461" y="66164"/>
                </a:moveTo>
                <a:cubicBezTo>
                  <a:pt x="53234" y="66202"/>
                  <a:pt x="53083" y="66315"/>
                  <a:pt x="53045" y="66504"/>
                </a:cubicBezTo>
                <a:lnTo>
                  <a:pt x="53083" y="66618"/>
                </a:lnTo>
                <a:lnTo>
                  <a:pt x="52969" y="66693"/>
                </a:lnTo>
                <a:cubicBezTo>
                  <a:pt x="52969" y="66656"/>
                  <a:pt x="53006" y="66618"/>
                  <a:pt x="53007" y="66618"/>
                </a:cubicBezTo>
                <a:lnTo>
                  <a:pt x="53007" y="66618"/>
                </a:lnTo>
                <a:cubicBezTo>
                  <a:pt x="52969" y="66656"/>
                  <a:pt x="52893" y="66693"/>
                  <a:pt x="52856" y="66769"/>
                </a:cubicBezTo>
                <a:lnTo>
                  <a:pt x="52856" y="66845"/>
                </a:lnTo>
                <a:cubicBezTo>
                  <a:pt x="52893" y="66920"/>
                  <a:pt x="53007" y="66958"/>
                  <a:pt x="53120" y="66958"/>
                </a:cubicBezTo>
                <a:cubicBezTo>
                  <a:pt x="53234" y="66920"/>
                  <a:pt x="53347" y="66807"/>
                  <a:pt x="53309" y="66693"/>
                </a:cubicBezTo>
                <a:cubicBezTo>
                  <a:pt x="53347" y="66693"/>
                  <a:pt x="53423" y="66693"/>
                  <a:pt x="53461" y="66656"/>
                </a:cubicBezTo>
                <a:cubicBezTo>
                  <a:pt x="53574" y="66618"/>
                  <a:pt x="53650" y="66504"/>
                  <a:pt x="53650" y="66391"/>
                </a:cubicBezTo>
                <a:cubicBezTo>
                  <a:pt x="53650" y="66315"/>
                  <a:pt x="53650" y="66277"/>
                  <a:pt x="53574" y="66202"/>
                </a:cubicBezTo>
                <a:lnTo>
                  <a:pt x="53461" y="66164"/>
                </a:lnTo>
                <a:close/>
                <a:moveTo>
                  <a:pt x="33801" y="66656"/>
                </a:moveTo>
                <a:cubicBezTo>
                  <a:pt x="33687" y="66656"/>
                  <a:pt x="33574" y="66693"/>
                  <a:pt x="33536" y="66731"/>
                </a:cubicBezTo>
                <a:cubicBezTo>
                  <a:pt x="33498" y="66769"/>
                  <a:pt x="33423" y="66845"/>
                  <a:pt x="33423" y="66920"/>
                </a:cubicBezTo>
                <a:cubicBezTo>
                  <a:pt x="33423" y="66958"/>
                  <a:pt x="33460" y="67034"/>
                  <a:pt x="33574" y="67071"/>
                </a:cubicBezTo>
                <a:lnTo>
                  <a:pt x="33725" y="66920"/>
                </a:lnTo>
                <a:lnTo>
                  <a:pt x="33725" y="66920"/>
                </a:lnTo>
                <a:cubicBezTo>
                  <a:pt x="33725" y="66958"/>
                  <a:pt x="33687" y="66996"/>
                  <a:pt x="33687" y="66996"/>
                </a:cubicBezTo>
                <a:cubicBezTo>
                  <a:pt x="33725" y="66996"/>
                  <a:pt x="33801" y="66996"/>
                  <a:pt x="33876" y="66958"/>
                </a:cubicBezTo>
                <a:lnTo>
                  <a:pt x="33914" y="66845"/>
                </a:lnTo>
                <a:cubicBezTo>
                  <a:pt x="33914" y="66807"/>
                  <a:pt x="33914" y="66769"/>
                  <a:pt x="33876" y="66731"/>
                </a:cubicBezTo>
                <a:lnTo>
                  <a:pt x="33801" y="66656"/>
                </a:lnTo>
                <a:close/>
                <a:moveTo>
                  <a:pt x="52122" y="66602"/>
                </a:moveTo>
                <a:cubicBezTo>
                  <a:pt x="52055" y="66602"/>
                  <a:pt x="52002" y="66629"/>
                  <a:pt x="51948" y="66656"/>
                </a:cubicBezTo>
                <a:cubicBezTo>
                  <a:pt x="51873" y="66693"/>
                  <a:pt x="51835" y="66769"/>
                  <a:pt x="51835" y="66882"/>
                </a:cubicBezTo>
                <a:cubicBezTo>
                  <a:pt x="51835" y="66958"/>
                  <a:pt x="51873" y="67034"/>
                  <a:pt x="51986" y="67071"/>
                </a:cubicBezTo>
                <a:lnTo>
                  <a:pt x="52137" y="66958"/>
                </a:lnTo>
                <a:lnTo>
                  <a:pt x="52175" y="66958"/>
                </a:lnTo>
                <a:cubicBezTo>
                  <a:pt x="52175" y="66996"/>
                  <a:pt x="52137" y="66996"/>
                  <a:pt x="52137" y="66996"/>
                </a:cubicBezTo>
                <a:cubicBezTo>
                  <a:pt x="52175" y="66996"/>
                  <a:pt x="52326" y="66996"/>
                  <a:pt x="52326" y="66845"/>
                </a:cubicBezTo>
                <a:lnTo>
                  <a:pt x="52251" y="66731"/>
                </a:lnTo>
                <a:lnTo>
                  <a:pt x="52251" y="66731"/>
                </a:lnTo>
                <a:cubicBezTo>
                  <a:pt x="52251" y="66731"/>
                  <a:pt x="52289" y="66769"/>
                  <a:pt x="52289" y="66769"/>
                </a:cubicBezTo>
                <a:lnTo>
                  <a:pt x="52213" y="66618"/>
                </a:lnTo>
                <a:cubicBezTo>
                  <a:pt x="52180" y="66607"/>
                  <a:pt x="52150" y="66602"/>
                  <a:pt x="52122" y="66602"/>
                </a:cubicBezTo>
                <a:close/>
                <a:moveTo>
                  <a:pt x="27903" y="66656"/>
                </a:moveTo>
                <a:lnTo>
                  <a:pt x="27676" y="66693"/>
                </a:lnTo>
                <a:lnTo>
                  <a:pt x="27638" y="66769"/>
                </a:lnTo>
                <a:cubicBezTo>
                  <a:pt x="27638" y="66807"/>
                  <a:pt x="27600" y="66882"/>
                  <a:pt x="27600" y="66958"/>
                </a:cubicBezTo>
                <a:cubicBezTo>
                  <a:pt x="27600" y="67109"/>
                  <a:pt x="27676" y="67185"/>
                  <a:pt x="27827" y="67223"/>
                </a:cubicBezTo>
                <a:lnTo>
                  <a:pt x="27978" y="67109"/>
                </a:lnTo>
                <a:lnTo>
                  <a:pt x="27978" y="67109"/>
                </a:lnTo>
                <a:cubicBezTo>
                  <a:pt x="27978" y="67147"/>
                  <a:pt x="27978" y="67147"/>
                  <a:pt x="27940" y="67147"/>
                </a:cubicBezTo>
                <a:lnTo>
                  <a:pt x="28016" y="67147"/>
                </a:lnTo>
                <a:lnTo>
                  <a:pt x="28167" y="67034"/>
                </a:lnTo>
                <a:lnTo>
                  <a:pt x="28167" y="66769"/>
                </a:lnTo>
                <a:lnTo>
                  <a:pt x="28016" y="66656"/>
                </a:lnTo>
                <a:close/>
                <a:moveTo>
                  <a:pt x="61627" y="66882"/>
                </a:moveTo>
                <a:cubicBezTo>
                  <a:pt x="61476" y="66882"/>
                  <a:pt x="61362" y="66920"/>
                  <a:pt x="61287" y="67071"/>
                </a:cubicBezTo>
                <a:lnTo>
                  <a:pt x="61325" y="67185"/>
                </a:lnTo>
                <a:cubicBezTo>
                  <a:pt x="61380" y="67240"/>
                  <a:pt x="61476" y="67275"/>
                  <a:pt x="61553" y="67275"/>
                </a:cubicBezTo>
                <a:cubicBezTo>
                  <a:pt x="61581" y="67275"/>
                  <a:pt x="61607" y="67271"/>
                  <a:pt x="61627" y="67260"/>
                </a:cubicBezTo>
                <a:cubicBezTo>
                  <a:pt x="61703" y="67223"/>
                  <a:pt x="61740" y="67147"/>
                  <a:pt x="61740" y="67071"/>
                </a:cubicBezTo>
                <a:cubicBezTo>
                  <a:pt x="61740" y="67034"/>
                  <a:pt x="61740" y="66996"/>
                  <a:pt x="61740" y="66958"/>
                </a:cubicBezTo>
                <a:lnTo>
                  <a:pt x="61627" y="66882"/>
                </a:lnTo>
                <a:close/>
                <a:moveTo>
                  <a:pt x="2912" y="66920"/>
                </a:moveTo>
                <a:lnTo>
                  <a:pt x="2761" y="67034"/>
                </a:lnTo>
                <a:lnTo>
                  <a:pt x="2761" y="67185"/>
                </a:lnTo>
                <a:lnTo>
                  <a:pt x="2912" y="67298"/>
                </a:lnTo>
                <a:lnTo>
                  <a:pt x="3139" y="67298"/>
                </a:lnTo>
                <a:lnTo>
                  <a:pt x="3290" y="67223"/>
                </a:lnTo>
                <a:lnTo>
                  <a:pt x="3290" y="67185"/>
                </a:lnTo>
                <a:cubicBezTo>
                  <a:pt x="3290" y="67071"/>
                  <a:pt x="3252" y="67034"/>
                  <a:pt x="3214" y="66996"/>
                </a:cubicBezTo>
                <a:cubicBezTo>
                  <a:pt x="3139" y="66920"/>
                  <a:pt x="3025" y="66920"/>
                  <a:pt x="2912" y="66920"/>
                </a:cubicBezTo>
                <a:close/>
                <a:moveTo>
                  <a:pt x="58791" y="66967"/>
                </a:moveTo>
                <a:cubicBezTo>
                  <a:pt x="58754" y="66967"/>
                  <a:pt x="58716" y="66977"/>
                  <a:pt x="58678" y="66996"/>
                </a:cubicBezTo>
                <a:cubicBezTo>
                  <a:pt x="58565" y="67034"/>
                  <a:pt x="58527" y="67260"/>
                  <a:pt x="58640" y="67336"/>
                </a:cubicBezTo>
                <a:cubicBezTo>
                  <a:pt x="58678" y="67374"/>
                  <a:pt x="58754" y="67374"/>
                  <a:pt x="58791" y="67374"/>
                </a:cubicBezTo>
                <a:lnTo>
                  <a:pt x="58867" y="67298"/>
                </a:lnTo>
                <a:lnTo>
                  <a:pt x="58791" y="67298"/>
                </a:lnTo>
                <a:lnTo>
                  <a:pt x="58981" y="67185"/>
                </a:lnTo>
                <a:lnTo>
                  <a:pt x="58981" y="67109"/>
                </a:lnTo>
                <a:lnTo>
                  <a:pt x="58905" y="66996"/>
                </a:lnTo>
                <a:cubicBezTo>
                  <a:pt x="58867" y="66977"/>
                  <a:pt x="58829" y="66967"/>
                  <a:pt x="58791" y="66967"/>
                </a:cubicBezTo>
                <a:close/>
                <a:moveTo>
                  <a:pt x="50128" y="67020"/>
                </a:moveTo>
                <a:cubicBezTo>
                  <a:pt x="50032" y="67020"/>
                  <a:pt x="49928" y="67076"/>
                  <a:pt x="49869" y="67223"/>
                </a:cubicBezTo>
                <a:lnTo>
                  <a:pt x="49982" y="67412"/>
                </a:lnTo>
                <a:cubicBezTo>
                  <a:pt x="50058" y="67412"/>
                  <a:pt x="50134" y="67412"/>
                  <a:pt x="50209" y="67374"/>
                </a:cubicBezTo>
                <a:cubicBezTo>
                  <a:pt x="50247" y="67336"/>
                  <a:pt x="50285" y="67260"/>
                  <a:pt x="50285" y="67185"/>
                </a:cubicBezTo>
                <a:lnTo>
                  <a:pt x="50285" y="67147"/>
                </a:lnTo>
                <a:lnTo>
                  <a:pt x="50209" y="67034"/>
                </a:lnTo>
                <a:cubicBezTo>
                  <a:pt x="50184" y="67025"/>
                  <a:pt x="50156" y="67020"/>
                  <a:pt x="50128" y="67020"/>
                </a:cubicBezTo>
                <a:close/>
                <a:moveTo>
                  <a:pt x="4953" y="67185"/>
                </a:moveTo>
                <a:cubicBezTo>
                  <a:pt x="4878" y="67185"/>
                  <a:pt x="4802" y="67223"/>
                  <a:pt x="4764" y="67223"/>
                </a:cubicBezTo>
                <a:cubicBezTo>
                  <a:pt x="4727" y="67260"/>
                  <a:pt x="4689" y="67336"/>
                  <a:pt x="4689" y="67487"/>
                </a:cubicBezTo>
                <a:lnTo>
                  <a:pt x="4840" y="67563"/>
                </a:lnTo>
                <a:lnTo>
                  <a:pt x="4953" y="67563"/>
                </a:lnTo>
                <a:lnTo>
                  <a:pt x="5105" y="67450"/>
                </a:lnTo>
                <a:lnTo>
                  <a:pt x="5105" y="67298"/>
                </a:lnTo>
                <a:lnTo>
                  <a:pt x="4953" y="67185"/>
                </a:lnTo>
                <a:close/>
                <a:moveTo>
                  <a:pt x="80153" y="67336"/>
                </a:moveTo>
                <a:lnTo>
                  <a:pt x="79964" y="67450"/>
                </a:lnTo>
                <a:cubicBezTo>
                  <a:pt x="79964" y="67487"/>
                  <a:pt x="79964" y="67525"/>
                  <a:pt x="79926" y="67563"/>
                </a:cubicBezTo>
                <a:lnTo>
                  <a:pt x="80077" y="67714"/>
                </a:lnTo>
                <a:lnTo>
                  <a:pt x="80115" y="67714"/>
                </a:lnTo>
                <a:cubicBezTo>
                  <a:pt x="80191" y="67714"/>
                  <a:pt x="80380" y="67714"/>
                  <a:pt x="80417" y="67601"/>
                </a:cubicBezTo>
                <a:lnTo>
                  <a:pt x="80304" y="67412"/>
                </a:lnTo>
                <a:cubicBezTo>
                  <a:pt x="80266" y="67412"/>
                  <a:pt x="80228" y="67374"/>
                  <a:pt x="80153" y="67336"/>
                </a:cubicBezTo>
                <a:close/>
                <a:moveTo>
                  <a:pt x="25937" y="67374"/>
                </a:moveTo>
                <a:lnTo>
                  <a:pt x="25748" y="67450"/>
                </a:lnTo>
                <a:lnTo>
                  <a:pt x="25748" y="67601"/>
                </a:lnTo>
                <a:lnTo>
                  <a:pt x="25861" y="67714"/>
                </a:lnTo>
                <a:cubicBezTo>
                  <a:pt x="25888" y="67721"/>
                  <a:pt x="25913" y="67724"/>
                  <a:pt x="25938" y="67724"/>
                </a:cubicBezTo>
                <a:cubicBezTo>
                  <a:pt x="26050" y="67724"/>
                  <a:pt x="26132" y="67656"/>
                  <a:pt x="26164" y="67563"/>
                </a:cubicBezTo>
                <a:lnTo>
                  <a:pt x="26050" y="67374"/>
                </a:lnTo>
                <a:cubicBezTo>
                  <a:pt x="26037" y="67387"/>
                  <a:pt x="26025" y="67391"/>
                  <a:pt x="26012" y="67391"/>
                </a:cubicBezTo>
                <a:cubicBezTo>
                  <a:pt x="25987" y="67391"/>
                  <a:pt x="25962" y="67374"/>
                  <a:pt x="25937" y="67374"/>
                </a:cubicBezTo>
                <a:close/>
                <a:moveTo>
                  <a:pt x="39785" y="67439"/>
                </a:moveTo>
                <a:cubicBezTo>
                  <a:pt x="39756" y="67439"/>
                  <a:pt x="39728" y="67442"/>
                  <a:pt x="39699" y="67450"/>
                </a:cubicBezTo>
                <a:cubicBezTo>
                  <a:pt x="39623" y="67487"/>
                  <a:pt x="39547" y="67563"/>
                  <a:pt x="39585" y="67676"/>
                </a:cubicBezTo>
                <a:lnTo>
                  <a:pt x="39736" y="67790"/>
                </a:lnTo>
                <a:lnTo>
                  <a:pt x="39812" y="67790"/>
                </a:lnTo>
                <a:cubicBezTo>
                  <a:pt x="39888" y="67790"/>
                  <a:pt x="40077" y="67790"/>
                  <a:pt x="40115" y="67639"/>
                </a:cubicBezTo>
                <a:lnTo>
                  <a:pt x="40077" y="67525"/>
                </a:lnTo>
                <a:cubicBezTo>
                  <a:pt x="40016" y="67495"/>
                  <a:pt x="39905" y="67439"/>
                  <a:pt x="39785" y="67439"/>
                </a:cubicBezTo>
                <a:close/>
                <a:moveTo>
                  <a:pt x="71268" y="67412"/>
                </a:moveTo>
                <a:lnTo>
                  <a:pt x="71117" y="67487"/>
                </a:lnTo>
                <a:cubicBezTo>
                  <a:pt x="71079" y="67525"/>
                  <a:pt x="71079" y="67525"/>
                  <a:pt x="71041" y="67601"/>
                </a:cubicBezTo>
                <a:lnTo>
                  <a:pt x="71155" y="67714"/>
                </a:lnTo>
                <a:cubicBezTo>
                  <a:pt x="71192" y="67752"/>
                  <a:pt x="71230" y="67752"/>
                  <a:pt x="71268" y="67790"/>
                </a:cubicBezTo>
                <a:lnTo>
                  <a:pt x="71457" y="67676"/>
                </a:lnTo>
                <a:cubicBezTo>
                  <a:pt x="71457" y="67676"/>
                  <a:pt x="71495" y="67639"/>
                  <a:pt x="71495" y="67601"/>
                </a:cubicBezTo>
                <a:lnTo>
                  <a:pt x="71381" y="67450"/>
                </a:lnTo>
                <a:cubicBezTo>
                  <a:pt x="71381" y="67412"/>
                  <a:pt x="71344" y="67412"/>
                  <a:pt x="71268" y="67412"/>
                </a:cubicBezTo>
                <a:close/>
                <a:moveTo>
                  <a:pt x="28545" y="67639"/>
                </a:moveTo>
                <a:cubicBezTo>
                  <a:pt x="28432" y="67639"/>
                  <a:pt x="28319" y="67714"/>
                  <a:pt x="28319" y="67828"/>
                </a:cubicBezTo>
                <a:lnTo>
                  <a:pt x="28470" y="67828"/>
                </a:lnTo>
                <a:cubicBezTo>
                  <a:pt x="28470" y="67828"/>
                  <a:pt x="28470" y="67865"/>
                  <a:pt x="28470" y="67865"/>
                </a:cubicBezTo>
                <a:lnTo>
                  <a:pt x="28659" y="67865"/>
                </a:lnTo>
                <a:cubicBezTo>
                  <a:pt x="28659" y="67865"/>
                  <a:pt x="28659" y="67828"/>
                  <a:pt x="28659" y="67828"/>
                </a:cubicBezTo>
                <a:lnTo>
                  <a:pt x="28810" y="67828"/>
                </a:lnTo>
                <a:cubicBezTo>
                  <a:pt x="28810" y="67790"/>
                  <a:pt x="28772" y="67752"/>
                  <a:pt x="28734" y="67714"/>
                </a:cubicBezTo>
                <a:cubicBezTo>
                  <a:pt x="28697" y="67676"/>
                  <a:pt x="28621" y="67639"/>
                  <a:pt x="28545" y="67639"/>
                </a:cubicBezTo>
                <a:close/>
                <a:moveTo>
                  <a:pt x="14708" y="67601"/>
                </a:moveTo>
                <a:lnTo>
                  <a:pt x="14594" y="67714"/>
                </a:lnTo>
                <a:lnTo>
                  <a:pt x="14594" y="67828"/>
                </a:lnTo>
                <a:lnTo>
                  <a:pt x="14708" y="67941"/>
                </a:lnTo>
                <a:lnTo>
                  <a:pt x="14972" y="67941"/>
                </a:lnTo>
                <a:lnTo>
                  <a:pt x="15086" y="67828"/>
                </a:lnTo>
                <a:lnTo>
                  <a:pt x="15086" y="67714"/>
                </a:lnTo>
                <a:lnTo>
                  <a:pt x="14972" y="67601"/>
                </a:lnTo>
                <a:close/>
                <a:moveTo>
                  <a:pt x="72024" y="67487"/>
                </a:moveTo>
                <a:lnTo>
                  <a:pt x="71911" y="67563"/>
                </a:lnTo>
                <a:cubicBezTo>
                  <a:pt x="71873" y="67639"/>
                  <a:pt x="71873" y="67714"/>
                  <a:pt x="71873" y="67790"/>
                </a:cubicBezTo>
                <a:cubicBezTo>
                  <a:pt x="71873" y="67979"/>
                  <a:pt x="71949" y="68130"/>
                  <a:pt x="72100" y="68168"/>
                </a:cubicBezTo>
                <a:lnTo>
                  <a:pt x="72213" y="68168"/>
                </a:lnTo>
                <a:cubicBezTo>
                  <a:pt x="72364" y="68130"/>
                  <a:pt x="72402" y="68017"/>
                  <a:pt x="72402" y="67903"/>
                </a:cubicBezTo>
                <a:lnTo>
                  <a:pt x="72516" y="67865"/>
                </a:lnTo>
                <a:lnTo>
                  <a:pt x="72516" y="67828"/>
                </a:lnTo>
                <a:cubicBezTo>
                  <a:pt x="72516" y="67790"/>
                  <a:pt x="72516" y="67714"/>
                  <a:pt x="72516" y="67676"/>
                </a:cubicBezTo>
                <a:cubicBezTo>
                  <a:pt x="72516" y="67601"/>
                  <a:pt x="72478" y="67525"/>
                  <a:pt x="72364" y="67487"/>
                </a:cubicBezTo>
                <a:lnTo>
                  <a:pt x="72289" y="67563"/>
                </a:lnTo>
                <a:lnTo>
                  <a:pt x="72251" y="67563"/>
                </a:lnTo>
                <a:cubicBezTo>
                  <a:pt x="72251" y="67563"/>
                  <a:pt x="72251" y="67563"/>
                  <a:pt x="72213" y="67525"/>
                </a:cubicBezTo>
                <a:cubicBezTo>
                  <a:pt x="72175" y="67525"/>
                  <a:pt x="72100" y="67487"/>
                  <a:pt x="72024" y="67487"/>
                </a:cubicBezTo>
                <a:close/>
                <a:moveTo>
                  <a:pt x="47508" y="67765"/>
                </a:moveTo>
                <a:cubicBezTo>
                  <a:pt x="47474" y="67765"/>
                  <a:pt x="47443" y="67774"/>
                  <a:pt x="47411" y="67790"/>
                </a:cubicBezTo>
                <a:cubicBezTo>
                  <a:pt x="47336" y="67790"/>
                  <a:pt x="47298" y="67865"/>
                  <a:pt x="47298" y="67941"/>
                </a:cubicBezTo>
                <a:cubicBezTo>
                  <a:pt x="47298" y="68017"/>
                  <a:pt x="47336" y="68130"/>
                  <a:pt x="47449" y="68168"/>
                </a:cubicBezTo>
                <a:cubicBezTo>
                  <a:pt x="47468" y="68187"/>
                  <a:pt x="47496" y="68196"/>
                  <a:pt x="47530" y="68196"/>
                </a:cubicBezTo>
                <a:cubicBezTo>
                  <a:pt x="47563" y="68196"/>
                  <a:pt x="47600" y="68187"/>
                  <a:pt x="47638" y="68168"/>
                </a:cubicBezTo>
                <a:cubicBezTo>
                  <a:pt x="47714" y="68130"/>
                  <a:pt x="47752" y="68092"/>
                  <a:pt x="47752" y="68017"/>
                </a:cubicBezTo>
                <a:cubicBezTo>
                  <a:pt x="47752" y="67941"/>
                  <a:pt x="47714" y="67903"/>
                  <a:pt x="47676" y="67828"/>
                </a:cubicBezTo>
                <a:cubicBezTo>
                  <a:pt x="47610" y="67783"/>
                  <a:pt x="47556" y="67765"/>
                  <a:pt x="47508" y="67765"/>
                </a:cubicBezTo>
                <a:close/>
                <a:moveTo>
                  <a:pt x="17610" y="67749"/>
                </a:moveTo>
                <a:cubicBezTo>
                  <a:pt x="17560" y="67749"/>
                  <a:pt x="17511" y="67761"/>
                  <a:pt x="17468" y="67790"/>
                </a:cubicBezTo>
                <a:cubicBezTo>
                  <a:pt x="17354" y="67828"/>
                  <a:pt x="17279" y="67903"/>
                  <a:pt x="17279" y="67979"/>
                </a:cubicBezTo>
                <a:lnTo>
                  <a:pt x="17203" y="67903"/>
                </a:lnTo>
                <a:cubicBezTo>
                  <a:pt x="16976" y="67903"/>
                  <a:pt x="16938" y="68017"/>
                  <a:pt x="16938" y="68054"/>
                </a:cubicBezTo>
                <a:cubicBezTo>
                  <a:pt x="16938" y="68092"/>
                  <a:pt x="16938" y="68092"/>
                  <a:pt x="16976" y="68092"/>
                </a:cubicBezTo>
                <a:lnTo>
                  <a:pt x="17014" y="68281"/>
                </a:lnTo>
                <a:cubicBezTo>
                  <a:pt x="17036" y="68292"/>
                  <a:pt x="17062" y="68297"/>
                  <a:pt x="17087" y="68297"/>
                </a:cubicBezTo>
                <a:cubicBezTo>
                  <a:pt x="17150" y="68297"/>
                  <a:pt x="17214" y="68270"/>
                  <a:pt x="17241" y="68243"/>
                </a:cubicBezTo>
                <a:cubicBezTo>
                  <a:pt x="17279" y="68206"/>
                  <a:pt x="17317" y="68168"/>
                  <a:pt x="17317" y="68092"/>
                </a:cubicBezTo>
                <a:cubicBezTo>
                  <a:pt x="17372" y="68148"/>
                  <a:pt x="17427" y="68183"/>
                  <a:pt x="17497" y="68183"/>
                </a:cubicBezTo>
                <a:cubicBezTo>
                  <a:pt x="17523" y="68183"/>
                  <a:pt x="17551" y="68178"/>
                  <a:pt x="17581" y="68168"/>
                </a:cubicBezTo>
                <a:cubicBezTo>
                  <a:pt x="17695" y="68168"/>
                  <a:pt x="17808" y="68054"/>
                  <a:pt x="17846" y="67979"/>
                </a:cubicBezTo>
                <a:lnTo>
                  <a:pt x="17846" y="67828"/>
                </a:lnTo>
                <a:cubicBezTo>
                  <a:pt x="17776" y="67781"/>
                  <a:pt x="17691" y="67749"/>
                  <a:pt x="17610" y="67749"/>
                </a:cubicBezTo>
                <a:close/>
                <a:moveTo>
                  <a:pt x="44992" y="67865"/>
                </a:moveTo>
                <a:lnTo>
                  <a:pt x="44954" y="67903"/>
                </a:lnTo>
                <a:cubicBezTo>
                  <a:pt x="44899" y="67881"/>
                  <a:pt x="44850" y="67872"/>
                  <a:pt x="44807" y="67872"/>
                </a:cubicBezTo>
                <a:cubicBezTo>
                  <a:pt x="44705" y="67872"/>
                  <a:pt x="44640" y="67925"/>
                  <a:pt x="44614" y="67979"/>
                </a:cubicBezTo>
                <a:lnTo>
                  <a:pt x="44614" y="68130"/>
                </a:lnTo>
                <a:lnTo>
                  <a:pt x="44651" y="68206"/>
                </a:lnTo>
                <a:cubicBezTo>
                  <a:pt x="44651" y="68168"/>
                  <a:pt x="44651" y="68168"/>
                  <a:pt x="44651" y="68168"/>
                </a:cubicBezTo>
                <a:lnTo>
                  <a:pt x="44727" y="68243"/>
                </a:lnTo>
                <a:lnTo>
                  <a:pt x="44765" y="68281"/>
                </a:lnTo>
                <a:cubicBezTo>
                  <a:pt x="44796" y="68297"/>
                  <a:pt x="44827" y="68306"/>
                  <a:pt x="44859" y="68306"/>
                </a:cubicBezTo>
                <a:cubicBezTo>
                  <a:pt x="44903" y="68306"/>
                  <a:pt x="44947" y="68288"/>
                  <a:pt x="44992" y="68243"/>
                </a:cubicBezTo>
                <a:cubicBezTo>
                  <a:pt x="45067" y="68206"/>
                  <a:pt x="45143" y="68092"/>
                  <a:pt x="45143" y="68017"/>
                </a:cubicBezTo>
                <a:cubicBezTo>
                  <a:pt x="45143" y="67941"/>
                  <a:pt x="45067" y="67865"/>
                  <a:pt x="44992" y="67865"/>
                </a:cubicBezTo>
                <a:close/>
                <a:moveTo>
                  <a:pt x="28621" y="67903"/>
                </a:moveTo>
                <a:cubicBezTo>
                  <a:pt x="28394" y="67941"/>
                  <a:pt x="28243" y="68054"/>
                  <a:pt x="28281" y="68281"/>
                </a:cubicBezTo>
                <a:lnTo>
                  <a:pt x="28394" y="68395"/>
                </a:lnTo>
                <a:cubicBezTo>
                  <a:pt x="28734" y="68395"/>
                  <a:pt x="28772" y="68206"/>
                  <a:pt x="28772" y="68092"/>
                </a:cubicBezTo>
                <a:cubicBezTo>
                  <a:pt x="28772" y="68092"/>
                  <a:pt x="28772" y="68054"/>
                  <a:pt x="28772" y="68017"/>
                </a:cubicBezTo>
                <a:lnTo>
                  <a:pt x="28621" y="67903"/>
                </a:lnTo>
                <a:close/>
                <a:moveTo>
                  <a:pt x="48810" y="67298"/>
                </a:moveTo>
                <a:cubicBezTo>
                  <a:pt x="48659" y="67298"/>
                  <a:pt x="48546" y="67336"/>
                  <a:pt x="48470" y="67374"/>
                </a:cubicBezTo>
                <a:lnTo>
                  <a:pt x="48432" y="67412"/>
                </a:lnTo>
                <a:lnTo>
                  <a:pt x="48357" y="67487"/>
                </a:lnTo>
                <a:cubicBezTo>
                  <a:pt x="48130" y="67525"/>
                  <a:pt x="47979" y="67676"/>
                  <a:pt x="47865" y="67790"/>
                </a:cubicBezTo>
                <a:lnTo>
                  <a:pt x="47827" y="67828"/>
                </a:lnTo>
                <a:lnTo>
                  <a:pt x="47827" y="68017"/>
                </a:lnTo>
                <a:cubicBezTo>
                  <a:pt x="47865" y="68017"/>
                  <a:pt x="47865" y="68092"/>
                  <a:pt x="47903" y="68130"/>
                </a:cubicBezTo>
                <a:cubicBezTo>
                  <a:pt x="47941" y="68206"/>
                  <a:pt x="47979" y="68395"/>
                  <a:pt x="48205" y="68395"/>
                </a:cubicBezTo>
                <a:lnTo>
                  <a:pt x="48319" y="68395"/>
                </a:lnTo>
                <a:cubicBezTo>
                  <a:pt x="48394" y="68319"/>
                  <a:pt x="48432" y="68243"/>
                  <a:pt x="48432" y="68206"/>
                </a:cubicBezTo>
                <a:cubicBezTo>
                  <a:pt x="48432" y="68206"/>
                  <a:pt x="48470" y="68168"/>
                  <a:pt x="48470" y="68168"/>
                </a:cubicBezTo>
                <a:cubicBezTo>
                  <a:pt x="48546" y="68168"/>
                  <a:pt x="48621" y="68092"/>
                  <a:pt x="48621" y="68017"/>
                </a:cubicBezTo>
                <a:lnTo>
                  <a:pt x="48621" y="67979"/>
                </a:lnTo>
                <a:cubicBezTo>
                  <a:pt x="48621" y="67941"/>
                  <a:pt x="48583" y="67903"/>
                  <a:pt x="48583" y="67903"/>
                </a:cubicBezTo>
                <a:cubicBezTo>
                  <a:pt x="48659" y="67865"/>
                  <a:pt x="48697" y="67865"/>
                  <a:pt x="48735" y="67865"/>
                </a:cubicBezTo>
                <a:cubicBezTo>
                  <a:pt x="48772" y="67865"/>
                  <a:pt x="48810" y="67828"/>
                  <a:pt x="48848" y="67828"/>
                </a:cubicBezTo>
                <a:lnTo>
                  <a:pt x="48961" y="67714"/>
                </a:lnTo>
                <a:lnTo>
                  <a:pt x="48961" y="67412"/>
                </a:lnTo>
                <a:lnTo>
                  <a:pt x="48810" y="67298"/>
                </a:lnTo>
                <a:close/>
                <a:moveTo>
                  <a:pt x="62799" y="67903"/>
                </a:moveTo>
                <a:cubicBezTo>
                  <a:pt x="62383" y="67903"/>
                  <a:pt x="62308" y="67979"/>
                  <a:pt x="62270" y="67979"/>
                </a:cubicBezTo>
                <a:lnTo>
                  <a:pt x="62308" y="68206"/>
                </a:lnTo>
                <a:cubicBezTo>
                  <a:pt x="62270" y="68206"/>
                  <a:pt x="62270" y="68168"/>
                  <a:pt x="62270" y="68168"/>
                </a:cubicBezTo>
                <a:cubicBezTo>
                  <a:pt x="62270" y="68168"/>
                  <a:pt x="62270" y="68206"/>
                  <a:pt x="62270" y="68206"/>
                </a:cubicBezTo>
                <a:cubicBezTo>
                  <a:pt x="62270" y="68281"/>
                  <a:pt x="62270" y="68395"/>
                  <a:pt x="62421" y="68433"/>
                </a:cubicBezTo>
                <a:lnTo>
                  <a:pt x="62459" y="68470"/>
                </a:lnTo>
                <a:cubicBezTo>
                  <a:pt x="62761" y="68470"/>
                  <a:pt x="62950" y="68281"/>
                  <a:pt x="62950" y="68017"/>
                </a:cubicBezTo>
                <a:lnTo>
                  <a:pt x="62799" y="67903"/>
                </a:lnTo>
                <a:close/>
                <a:moveTo>
                  <a:pt x="595" y="67991"/>
                </a:moveTo>
                <a:cubicBezTo>
                  <a:pt x="475" y="67991"/>
                  <a:pt x="389" y="68064"/>
                  <a:pt x="303" y="68092"/>
                </a:cubicBezTo>
                <a:lnTo>
                  <a:pt x="341" y="68092"/>
                </a:lnTo>
                <a:lnTo>
                  <a:pt x="114" y="68168"/>
                </a:lnTo>
                <a:lnTo>
                  <a:pt x="114" y="68206"/>
                </a:lnTo>
                <a:cubicBezTo>
                  <a:pt x="114" y="68281"/>
                  <a:pt x="152" y="68319"/>
                  <a:pt x="190" y="68357"/>
                </a:cubicBezTo>
                <a:cubicBezTo>
                  <a:pt x="190" y="68433"/>
                  <a:pt x="265" y="68470"/>
                  <a:pt x="341" y="68508"/>
                </a:cubicBezTo>
                <a:lnTo>
                  <a:pt x="530" y="68395"/>
                </a:lnTo>
                <a:lnTo>
                  <a:pt x="530" y="68395"/>
                </a:lnTo>
                <a:cubicBezTo>
                  <a:pt x="530" y="68395"/>
                  <a:pt x="492" y="68433"/>
                  <a:pt x="492" y="68433"/>
                </a:cubicBezTo>
                <a:cubicBezTo>
                  <a:pt x="454" y="68470"/>
                  <a:pt x="417" y="68470"/>
                  <a:pt x="417" y="68470"/>
                </a:cubicBezTo>
                <a:cubicBezTo>
                  <a:pt x="454" y="68470"/>
                  <a:pt x="530" y="68508"/>
                  <a:pt x="643" y="68508"/>
                </a:cubicBezTo>
                <a:lnTo>
                  <a:pt x="757" y="68433"/>
                </a:lnTo>
                <a:cubicBezTo>
                  <a:pt x="757" y="68433"/>
                  <a:pt x="757" y="68395"/>
                  <a:pt x="795" y="68395"/>
                </a:cubicBezTo>
                <a:cubicBezTo>
                  <a:pt x="832" y="68357"/>
                  <a:pt x="870" y="68319"/>
                  <a:pt x="870" y="68243"/>
                </a:cubicBezTo>
                <a:cubicBezTo>
                  <a:pt x="870" y="68206"/>
                  <a:pt x="832" y="68168"/>
                  <a:pt x="795" y="68092"/>
                </a:cubicBezTo>
                <a:lnTo>
                  <a:pt x="719" y="68017"/>
                </a:lnTo>
                <a:cubicBezTo>
                  <a:pt x="674" y="67998"/>
                  <a:pt x="632" y="67991"/>
                  <a:pt x="595" y="67991"/>
                </a:cubicBezTo>
                <a:close/>
                <a:moveTo>
                  <a:pt x="71079" y="68206"/>
                </a:moveTo>
                <a:lnTo>
                  <a:pt x="70928" y="68319"/>
                </a:lnTo>
                <a:cubicBezTo>
                  <a:pt x="70890" y="68357"/>
                  <a:pt x="70852" y="68395"/>
                  <a:pt x="70814" y="68470"/>
                </a:cubicBezTo>
                <a:lnTo>
                  <a:pt x="70890" y="68584"/>
                </a:lnTo>
                <a:cubicBezTo>
                  <a:pt x="70928" y="68603"/>
                  <a:pt x="70975" y="68612"/>
                  <a:pt x="71022" y="68612"/>
                </a:cubicBezTo>
                <a:cubicBezTo>
                  <a:pt x="71070" y="68612"/>
                  <a:pt x="71117" y="68603"/>
                  <a:pt x="71155" y="68584"/>
                </a:cubicBezTo>
                <a:cubicBezTo>
                  <a:pt x="71230" y="68546"/>
                  <a:pt x="71268" y="68470"/>
                  <a:pt x="71268" y="68395"/>
                </a:cubicBezTo>
                <a:cubicBezTo>
                  <a:pt x="71268" y="68319"/>
                  <a:pt x="71230" y="68243"/>
                  <a:pt x="71079" y="68206"/>
                </a:cubicBezTo>
                <a:close/>
                <a:moveTo>
                  <a:pt x="81287" y="68281"/>
                </a:moveTo>
                <a:cubicBezTo>
                  <a:pt x="81211" y="68281"/>
                  <a:pt x="81098" y="68281"/>
                  <a:pt x="81060" y="68470"/>
                </a:cubicBezTo>
                <a:lnTo>
                  <a:pt x="81098" y="68584"/>
                </a:lnTo>
                <a:cubicBezTo>
                  <a:pt x="81124" y="68610"/>
                  <a:pt x="81186" y="68654"/>
                  <a:pt x="81259" y="68654"/>
                </a:cubicBezTo>
                <a:cubicBezTo>
                  <a:pt x="81292" y="68654"/>
                  <a:pt x="81327" y="68645"/>
                  <a:pt x="81363" y="68622"/>
                </a:cubicBezTo>
                <a:cubicBezTo>
                  <a:pt x="81438" y="68622"/>
                  <a:pt x="81476" y="68546"/>
                  <a:pt x="81476" y="68508"/>
                </a:cubicBezTo>
                <a:cubicBezTo>
                  <a:pt x="81476" y="68395"/>
                  <a:pt x="81400" y="68281"/>
                  <a:pt x="81287" y="68281"/>
                </a:cubicBezTo>
                <a:close/>
                <a:moveTo>
                  <a:pt x="76939" y="69000"/>
                </a:moveTo>
                <a:cubicBezTo>
                  <a:pt x="76864" y="69037"/>
                  <a:pt x="76788" y="69113"/>
                  <a:pt x="76788" y="69189"/>
                </a:cubicBezTo>
                <a:lnTo>
                  <a:pt x="76939" y="69340"/>
                </a:lnTo>
                <a:lnTo>
                  <a:pt x="76977" y="69340"/>
                </a:lnTo>
                <a:cubicBezTo>
                  <a:pt x="77090" y="69340"/>
                  <a:pt x="77242" y="69340"/>
                  <a:pt x="77279" y="69189"/>
                </a:cubicBezTo>
                <a:lnTo>
                  <a:pt x="77242" y="69075"/>
                </a:lnTo>
                <a:cubicBezTo>
                  <a:pt x="77166" y="69000"/>
                  <a:pt x="77053" y="69000"/>
                  <a:pt x="76939" y="69000"/>
                </a:cubicBezTo>
                <a:close/>
                <a:moveTo>
                  <a:pt x="31445" y="69349"/>
                </a:moveTo>
                <a:lnTo>
                  <a:pt x="31445" y="69349"/>
                </a:lnTo>
                <a:cubicBezTo>
                  <a:pt x="31449" y="69358"/>
                  <a:pt x="31453" y="69368"/>
                  <a:pt x="31457" y="69378"/>
                </a:cubicBezTo>
                <a:cubicBezTo>
                  <a:pt x="31457" y="69378"/>
                  <a:pt x="31457" y="69360"/>
                  <a:pt x="31445" y="69349"/>
                </a:cubicBezTo>
                <a:close/>
                <a:moveTo>
                  <a:pt x="58111" y="68811"/>
                </a:moveTo>
                <a:cubicBezTo>
                  <a:pt x="57998" y="68811"/>
                  <a:pt x="57922" y="68886"/>
                  <a:pt x="57922" y="68962"/>
                </a:cubicBezTo>
                <a:lnTo>
                  <a:pt x="58035" y="69075"/>
                </a:lnTo>
                <a:cubicBezTo>
                  <a:pt x="58066" y="69136"/>
                  <a:pt x="58121" y="69247"/>
                  <a:pt x="58281" y="69247"/>
                </a:cubicBezTo>
                <a:cubicBezTo>
                  <a:pt x="58319" y="69247"/>
                  <a:pt x="58363" y="69241"/>
                  <a:pt x="58413" y="69227"/>
                </a:cubicBezTo>
                <a:lnTo>
                  <a:pt x="58413" y="69227"/>
                </a:lnTo>
                <a:cubicBezTo>
                  <a:pt x="58363" y="69260"/>
                  <a:pt x="58338" y="69312"/>
                  <a:pt x="58338" y="69378"/>
                </a:cubicBezTo>
                <a:lnTo>
                  <a:pt x="58489" y="69378"/>
                </a:lnTo>
                <a:cubicBezTo>
                  <a:pt x="58489" y="69378"/>
                  <a:pt x="58451" y="69416"/>
                  <a:pt x="58489" y="69416"/>
                </a:cubicBezTo>
                <a:lnTo>
                  <a:pt x="58640" y="69416"/>
                </a:lnTo>
                <a:cubicBezTo>
                  <a:pt x="58678" y="69416"/>
                  <a:pt x="58640" y="69378"/>
                  <a:pt x="58640" y="69378"/>
                </a:cubicBezTo>
                <a:lnTo>
                  <a:pt x="58791" y="69378"/>
                </a:lnTo>
                <a:cubicBezTo>
                  <a:pt x="58791" y="69302"/>
                  <a:pt x="58754" y="69264"/>
                  <a:pt x="58716" y="69226"/>
                </a:cubicBezTo>
                <a:cubicBezTo>
                  <a:pt x="58678" y="69189"/>
                  <a:pt x="58602" y="69189"/>
                  <a:pt x="58565" y="69189"/>
                </a:cubicBezTo>
                <a:cubicBezTo>
                  <a:pt x="58501" y="69189"/>
                  <a:pt x="58451" y="69202"/>
                  <a:pt x="58414" y="69226"/>
                </a:cubicBezTo>
                <a:lnTo>
                  <a:pt x="58414" y="69226"/>
                </a:lnTo>
                <a:lnTo>
                  <a:pt x="58489" y="69151"/>
                </a:lnTo>
                <a:cubicBezTo>
                  <a:pt x="58489" y="69113"/>
                  <a:pt x="58489" y="69113"/>
                  <a:pt x="58489" y="69075"/>
                </a:cubicBezTo>
                <a:cubicBezTo>
                  <a:pt x="58489" y="68886"/>
                  <a:pt x="58262" y="68811"/>
                  <a:pt x="58111" y="68811"/>
                </a:cubicBezTo>
                <a:close/>
                <a:moveTo>
                  <a:pt x="15955" y="69113"/>
                </a:moveTo>
                <a:lnTo>
                  <a:pt x="15729" y="69189"/>
                </a:lnTo>
                <a:cubicBezTo>
                  <a:pt x="15729" y="69189"/>
                  <a:pt x="15729" y="69226"/>
                  <a:pt x="15729" y="69226"/>
                </a:cubicBezTo>
                <a:cubicBezTo>
                  <a:pt x="15691" y="69264"/>
                  <a:pt x="15653" y="69340"/>
                  <a:pt x="15691" y="69453"/>
                </a:cubicBezTo>
                <a:lnTo>
                  <a:pt x="15842" y="69529"/>
                </a:lnTo>
                <a:lnTo>
                  <a:pt x="15880" y="69529"/>
                </a:lnTo>
                <a:cubicBezTo>
                  <a:pt x="15993" y="69529"/>
                  <a:pt x="16182" y="69491"/>
                  <a:pt x="16182" y="69302"/>
                </a:cubicBezTo>
                <a:lnTo>
                  <a:pt x="16182" y="69264"/>
                </a:lnTo>
                <a:lnTo>
                  <a:pt x="16031" y="69151"/>
                </a:lnTo>
                <a:cubicBezTo>
                  <a:pt x="15993" y="69151"/>
                  <a:pt x="15993" y="69151"/>
                  <a:pt x="15955" y="69113"/>
                </a:cubicBezTo>
                <a:close/>
                <a:moveTo>
                  <a:pt x="12364" y="69151"/>
                </a:moveTo>
                <a:lnTo>
                  <a:pt x="12212" y="69189"/>
                </a:lnTo>
                <a:cubicBezTo>
                  <a:pt x="12175" y="69226"/>
                  <a:pt x="12137" y="69302"/>
                  <a:pt x="12137" y="69378"/>
                </a:cubicBezTo>
                <a:cubicBezTo>
                  <a:pt x="12137" y="69491"/>
                  <a:pt x="12212" y="69567"/>
                  <a:pt x="12364" y="69605"/>
                </a:cubicBezTo>
                <a:lnTo>
                  <a:pt x="12515" y="69491"/>
                </a:lnTo>
                <a:cubicBezTo>
                  <a:pt x="12515" y="69453"/>
                  <a:pt x="12515" y="69453"/>
                  <a:pt x="12515" y="69416"/>
                </a:cubicBezTo>
                <a:cubicBezTo>
                  <a:pt x="12553" y="69378"/>
                  <a:pt x="12553" y="69378"/>
                  <a:pt x="12553" y="69340"/>
                </a:cubicBezTo>
                <a:cubicBezTo>
                  <a:pt x="12553" y="69189"/>
                  <a:pt x="12402" y="69151"/>
                  <a:pt x="12364" y="69151"/>
                </a:cubicBezTo>
                <a:close/>
                <a:moveTo>
                  <a:pt x="89445" y="69083"/>
                </a:moveTo>
                <a:cubicBezTo>
                  <a:pt x="89381" y="69083"/>
                  <a:pt x="89307" y="69108"/>
                  <a:pt x="89227" y="69189"/>
                </a:cubicBezTo>
                <a:lnTo>
                  <a:pt x="89302" y="69378"/>
                </a:lnTo>
                <a:cubicBezTo>
                  <a:pt x="89302" y="69378"/>
                  <a:pt x="89227" y="69340"/>
                  <a:pt x="89227" y="69302"/>
                </a:cubicBezTo>
                <a:cubicBezTo>
                  <a:pt x="89227" y="69264"/>
                  <a:pt x="89264" y="69264"/>
                  <a:pt x="89227" y="69264"/>
                </a:cubicBezTo>
                <a:cubicBezTo>
                  <a:pt x="89189" y="69302"/>
                  <a:pt x="89151" y="69416"/>
                  <a:pt x="89227" y="69529"/>
                </a:cubicBezTo>
                <a:lnTo>
                  <a:pt x="89340" y="69605"/>
                </a:lnTo>
                <a:cubicBezTo>
                  <a:pt x="89416" y="69605"/>
                  <a:pt x="89453" y="69567"/>
                  <a:pt x="89491" y="69567"/>
                </a:cubicBezTo>
                <a:cubicBezTo>
                  <a:pt x="89491" y="69567"/>
                  <a:pt x="89491" y="69567"/>
                  <a:pt x="89529" y="69605"/>
                </a:cubicBezTo>
                <a:lnTo>
                  <a:pt x="89756" y="69567"/>
                </a:lnTo>
                <a:cubicBezTo>
                  <a:pt x="89756" y="69529"/>
                  <a:pt x="89794" y="69529"/>
                  <a:pt x="89794" y="69491"/>
                </a:cubicBezTo>
                <a:cubicBezTo>
                  <a:pt x="89832" y="69453"/>
                  <a:pt x="89869" y="69378"/>
                  <a:pt x="89869" y="69264"/>
                </a:cubicBezTo>
                <a:lnTo>
                  <a:pt x="89680" y="69189"/>
                </a:lnTo>
                <a:cubicBezTo>
                  <a:pt x="89642" y="69189"/>
                  <a:pt x="89642" y="69189"/>
                  <a:pt x="89642" y="69151"/>
                </a:cubicBezTo>
                <a:cubicBezTo>
                  <a:pt x="89599" y="69129"/>
                  <a:pt x="89531" y="69083"/>
                  <a:pt x="89445" y="69083"/>
                </a:cubicBezTo>
                <a:close/>
                <a:moveTo>
                  <a:pt x="31276" y="69250"/>
                </a:moveTo>
                <a:cubicBezTo>
                  <a:pt x="31249" y="69250"/>
                  <a:pt x="31220" y="69255"/>
                  <a:pt x="31192" y="69264"/>
                </a:cubicBezTo>
                <a:lnTo>
                  <a:pt x="31116" y="69378"/>
                </a:lnTo>
                <a:lnTo>
                  <a:pt x="31116" y="69529"/>
                </a:lnTo>
                <a:lnTo>
                  <a:pt x="31268" y="69642"/>
                </a:lnTo>
                <a:lnTo>
                  <a:pt x="31305" y="69642"/>
                </a:lnTo>
                <a:cubicBezTo>
                  <a:pt x="31343" y="69642"/>
                  <a:pt x="31532" y="69642"/>
                  <a:pt x="31570" y="69491"/>
                </a:cubicBezTo>
                <a:lnTo>
                  <a:pt x="31419" y="69340"/>
                </a:lnTo>
                <a:cubicBezTo>
                  <a:pt x="31431" y="69340"/>
                  <a:pt x="31439" y="69344"/>
                  <a:pt x="31445" y="69349"/>
                </a:cubicBezTo>
                <a:lnTo>
                  <a:pt x="31445" y="69349"/>
                </a:lnTo>
                <a:cubicBezTo>
                  <a:pt x="31411" y="69283"/>
                  <a:pt x="31348" y="69250"/>
                  <a:pt x="31276" y="69250"/>
                </a:cubicBezTo>
                <a:close/>
                <a:moveTo>
                  <a:pt x="14245" y="69425"/>
                </a:moveTo>
                <a:cubicBezTo>
                  <a:pt x="14207" y="69425"/>
                  <a:pt x="14178" y="69434"/>
                  <a:pt x="14141" y="69453"/>
                </a:cubicBezTo>
                <a:lnTo>
                  <a:pt x="13989" y="69453"/>
                </a:lnTo>
                <a:lnTo>
                  <a:pt x="13876" y="69567"/>
                </a:lnTo>
                <a:lnTo>
                  <a:pt x="13876" y="69794"/>
                </a:lnTo>
                <a:lnTo>
                  <a:pt x="13914" y="69869"/>
                </a:lnTo>
                <a:cubicBezTo>
                  <a:pt x="13958" y="69914"/>
                  <a:pt x="14041" y="69932"/>
                  <a:pt x="14125" y="69932"/>
                </a:cubicBezTo>
                <a:cubicBezTo>
                  <a:pt x="14185" y="69932"/>
                  <a:pt x="14245" y="69923"/>
                  <a:pt x="14292" y="69907"/>
                </a:cubicBezTo>
                <a:cubicBezTo>
                  <a:pt x="14443" y="69831"/>
                  <a:pt x="14519" y="69756"/>
                  <a:pt x="14519" y="69642"/>
                </a:cubicBezTo>
                <a:cubicBezTo>
                  <a:pt x="14519" y="69605"/>
                  <a:pt x="14519" y="69567"/>
                  <a:pt x="14481" y="69567"/>
                </a:cubicBezTo>
                <a:lnTo>
                  <a:pt x="14405" y="69453"/>
                </a:lnTo>
                <a:cubicBezTo>
                  <a:pt x="14330" y="69434"/>
                  <a:pt x="14282" y="69425"/>
                  <a:pt x="14245" y="69425"/>
                </a:cubicBezTo>
                <a:close/>
                <a:moveTo>
                  <a:pt x="47222" y="69416"/>
                </a:moveTo>
                <a:cubicBezTo>
                  <a:pt x="47071" y="69453"/>
                  <a:pt x="46958" y="69567"/>
                  <a:pt x="46882" y="69642"/>
                </a:cubicBezTo>
                <a:cubicBezTo>
                  <a:pt x="46882" y="69680"/>
                  <a:pt x="46844" y="69718"/>
                  <a:pt x="46806" y="69756"/>
                </a:cubicBezTo>
                <a:lnTo>
                  <a:pt x="46806" y="69945"/>
                </a:lnTo>
                <a:cubicBezTo>
                  <a:pt x="46853" y="69968"/>
                  <a:pt x="46904" y="69977"/>
                  <a:pt x="46954" y="69977"/>
                </a:cubicBezTo>
                <a:cubicBezTo>
                  <a:pt x="47064" y="69977"/>
                  <a:pt x="47170" y="69933"/>
                  <a:pt x="47222" y="69907"/>
                </a:cubicBezTo>
                <a:lnTo>
                  <a:pt x="47260" y="69907"/>
                </a:lnTo>
                <a:lnTo>
                  <a:pt x="47298" y="69680"/>
                </a:lnTo>
                <a:cubicBezTo>
                  <a:pt x="47298" y="69680"/>
                  <a:pt x="47336" y="69718"/>
                  <a:pt x="47336" y="69756"/>
                </a:cubicBezTo>
                <a:cubicBezTo>
                  <a:pt x="47374" y="69718"/>
                  <a:pt x="47411" y="69642"/>
                  <a:pt x="47411" y="69567"/>
                </a:cubicBezTo>
                <a:cubicBezTo>
                  <a:pt x="47411" y="69529"/>
                  <a:pt x="47411" y="69491"/>
                  <a:pt x="47374" y="69453"/>
                </a:cubicBezTo>
                <a:lnTo>
                  <a:pt x="47222" y="69416"/>
                </a:lnTo>
                <a:close/>
                <a:moveTo>
                  <a:pt x="71722" y="69869"/>
                </a:moveTo>
                <a:lnTo>
                  <a:pt x="71608" y="69983"/>
                </a:lnTo>
                <a:lnTo>
                  <a:pt x="71608" y="70096"/>
                </a:lnTo>
                <a:lnTo>
                  <a:pt x="71722" y="70209"/>
                </a:lnTo>
                <a:lnTo>
                  <a:pt x="71986" y="70209"/>
                </a:lnTo>
                <a:lnTo>
                  <a:pt x="72100" y="70096"/>
                </a:lnTo>
                <a:lnTo>
                  <a:pt x="72100" y="69983"/>
                </a:lnTo>
                <a:lnTo>
                  <a:pt x="71986" y="69869"/>
                </a:lnTo>
                <a:close/>
                <a:moveTo>
                  <a:pt x="79170" y="69869"/>
                </a:moveTo>
                <a:lnTo>
                  <a:pt x="79019" y="69983"/>
                </a:lnTo>
                <a:cubicBezTo>
                  <a:pt x="78981" y="69983"/>
                  <a:pt x="78943" y="70020"/>
                  <a:pt x="78943" y="70058"/>
                </a:cubicBezTo>
                <a:lnTo>
                  <a:pt x="79056" y="70209"/>
                </a:lnTo>
                <a:cubicBezTo>
                  <a:pt x="79094" y="70209"/>
                  <a:pt x="79132" y="70247"/>
                  <a:pt x="79170" y="70247"/>
                </a:cubicBezTo>
                <a:lnTo>
                  <a:pt x="79321" y="70172"/>
                </a:lnTo>
                <a:cubicBezTo>
                  <a:pt x="79359" y="70134"/>
                  <a:pt x="79397" y="70096"/>
                  <a:pt x="79397" y="70058"/>
                </a:cubicBezTo>
                <a:lnTo>
                  <a:pt x="79283" y="69945"/>
                </a:lnTo>
                <a:cubicBezTo>
                  <a:pt x="79245" y="69907"/>
                  <a:pt x="79208" y="69869"/>
                  <a:pt x="79170" y="69869"/>
                </a:cubicBezTo>
                <a:close/>
                <a:moveTo>
                  <a:pt x="88649" y="69958"/>
                </a:moveTo>
                <a:cubicBezTo>
                  <a:pt x="88608" y="69958"/>
                  <a:pt x="88561" y="69965"/>
                  <a:pt x="88508" y="69983"/>
                </a:cubicBezTo>
                <a:lnTo>
                  <a:pt x="88395" y="70096"/>
                </a:lnTo>
                <a:lnTo>
                  <a:pt x="88395" y="70247"/>
                </a:lnTo>
                <a:lnTo>
                  <a:pt x="88622" y="70361"/>
                </a:lnTo>
                <a:cubicBezTo>
                  <a:pt x="88641" y="70342"/>
                  <a:pt x="88650" y="70332"/>
                  <a:pt x="88655" y="70332"/>
                </a:cubicBezTo>
                <a:cubicBezTo>
                  <a:pt x="88660" y="70332"/>
                  <a:pt x="88660" y="70342"/>
                  <a:pt x="88660" y="70361"/>
                </a:cubicBezTo>
                <a:cubicBezTo>
                  <a:pt x="88685" y="70361"/>
                  <a:pt x="88714" y="70365"/>
                  <a:pt x="88746" y="70365"/>
                </a:cubicBezTo>
                <a:cubicBezTo>
                  <a:pt x="88811" y="70365"/>
                  <a:pt x="88886" y="70348"/>
                  <a:pt x="88962" y="70247"/>
                </a:cubicBezTo>
                <a:lnTo>
                  <a:pt x="88924" y="70096"/>
                </a:lnTo>
                <a:cubicBezTo>
                  <a:pt x="88866" y="70038"/>
                  <a:pt x="88786" y="69958"/>
                  <a:pt x="88649" y="69958"/>
                </a:cubicBezTo>
                <a:close/>
                <a:moveTo>
                  <a:pt x="34935" y="70020"/>
                </a:moveTo>
                <a:cubicBezTo>
                  <a:pt x="34859" y="70020"/>
                  <a:pt x="34784" y="70020"/>
                  <a:pt x="34708" y="70096"/>
                </a:cubicBezTo>
                <a:cubicBezTo>
                  <a:pt x="34632" y="70134"/>
                  <a:pt x="34595" y="70209"/>
                  <a:pt x="34595" y="70323"/>
                </a:cubicBezTo>
                <a:cubicBezTo>
                  <a:pt x="34595" y="70474"/>
                  <a:pt x="34708" y="70550"/>
                  <a:pt x="34859" y="70588"/>
                </a:cubicBezTo>
                <a:lnTo>
                  <a:pt x="34973" y="70512"/>
                </a:lnTo>
                <a:cubicBezTo>
                  <a:pt x="34973" y="70474"/>
                  <a:pt x="35010" y="70436"/>
                  <a:pt x="35010" y="70436"/>
                </a:cubicBezTo>
                <a:cubicBezTo>
                  <a:pt x="35048" y="70361"/>
                  <a:pt x="35086" y="70323"/>
                  <a:pt x="35086" y="70247"/>
                </a:cubicBezTo>
                <a:cubicBezTo>
                  <a:pt x="35086" y="70172"/>
                  <a:pt x="35086" y="70096"/>
                  <a:pt x="35010" y="70058"/>
                </a:cubicBezTo>
                <a:lnTo>
                  <a:pt x="34935" y="70020"/>
                </a:lnTo>
                <a:close/>
                <a:moveTo>
                  <a:pt x="73650" y="70247"/>
                </a:moveTo>
                <a:cubicBezTo>
                  <a:pt x="73574" y="70247"/>
                  <a:pt x="73385" y="70247"/>
                  <a:pt x="73310" y="70399"/>
                </a:cubicBezTo>
                <a:lnTo>
                  <a:pt x="73385" y="70588"/>
                </a:lnTo>
                <a:cubicBezTo>
                  <a:pt x="73725" y="70588"/>
                  <a:pt x="73801" y="70436"/>
                  <a:pt x="73801" y="70361"/>
                </a:cubicBezTo>
                <a:lnTo>
                  <a:pt x="73650" y="70247"/>
                </a:lnTo>
                <a:close/>
                <a:moveTo>
                  <a:pt x="17959" y="70020"/>
                </a:moveTo>
                <a:cubicBezTo>
                  <a:pt x="17770" y="70058"/>
                  <a:pt x="17732" y="70134"/>
                  <a:pt x="17732" y="70209"/>
                </a:cubicBezTo>
                <a:cubicBezTo>
                  <a:pt x="17732" y="70247"/>
                  <a:pt x="17732" y="70247"/>
                  <a:pt x="17732" y="70285"/>
                </a:cubicBezTo>
                <a:cubicBezTo>
                  <a:pt x="17732" y="70323"/>
                  <a:pt x="17695" y="70361"/>
                  <a:pt x="17695" y="70361"/>
                </a:cubicBezTo>
                <a:cubicBezTo>
                  <a:pt x="17657" y="70436"/>
                  <a:pt x="17619" y="70550"/>
                  <a:pt x="17657" y="70663"/>
                </a:cubicBezTo>
                <a:lnTo>
                  <a:pt x="17770" y="70777"/>
                </a:lnTo>
                <a:lnTo>
                  <a:pt x="17884" y="70777"/>
                </a:lnTo>
                <a:cubicBezTo>
                  <a:pt x="17884" y="70777"/>
                  <a:pt x="17846" y="70739"/>
                  <a:pt x="17846" y="70739"/>
                </a:cubicBezTo>
                <a:lnTo>
                  <a:pt x="17846" y="70739"/>
                </a:lnTo>
                <a:lnTo>
                  <a:pt x="18035" y="70852"/>
                </a:lnTo>
                <a:lnTo>
                  <a:pt x="18224" y="70852"/>
                </a:lnTo>
                <a:cubicBezTo>
                  <a:pt x="18256" y="70852"/>
                  <a:pt x="18295" y="70855"/>
                  <a:pt x="18335" y="70855"/>
                </a:cubicBezTo>
                <a:cubicBezTo>
                  <a:pt x="18436" y="70855"/>
                  <a:pt x="18548" y="70836"/>
                  <a:pt x="18602" y="70701"/>
                </a:cubicBezTo>
                <a:lnTo>
                  <a:pt x="18451" y="70550"/>
                </a:lnTo>
                <a:cubicBezTo>
                  <a:pt x="18337" y="70550"/>
                  <a:pt x="18262" y="70474"/>
                  <a:pt x="18148" y="70399"/>
                </a:cubicBezTo>
                <a:cubicBezTo>
                  <a:pt x="18148" y="70361"/>
                  <a:pt x="18110" y="70323"/>
                  <a:pt x="18110" y="70323"/>
                </a:cubicBezTo>
                <a:cubicBezTo>
                  <a:pt x="18148" y="70285"/>
                  <a:pt x="18148" y="70247"/>
                  <a:pt x="18186" y="70209"/>
                </a:cubicBezTo>
                <a:lnTo>
                  <a:pt x="18110" y="70134"/>
                </a:lnTo>
                <a:cubicBezTo>
                  <a:pt x="18110" y="70172"/>
                  <a:pt x="18110" y="70172"/>
                  <a:pt x="18110" y="70172"/>
                </a:cubicBezTo>
                <a:lnTo>
                  <a:pt x="17959" y="70020"/>
                </a:lnTo>
                <a:close/>
                <a:moveTo>
                  <a:pt x="15880" y="70966"/>
                </a:moveTo>
                <a:lnTo>
                  <a:pt x="15729" y="71079"/>
                </a:lnTo>
                <a:cubicBezTo>
                  <a:pt x="15691" y="71117"/>
                  <a:pt x="15653" y="71155"/>
                  <a:pt x="15615" y="71192"/>
                </a:cubicBezTo>
                <a:lnTo>
                  <a:pt x="15729" y="71382"/>
                </a:lnTo>
                <a:cubicBezTo>
                  <a:pt x="15766" y="71382"/>
                  <a:pt x="15804" y="71419"/>
                  <a:pt x="15880" y="71457"/>
                </a:cubicBezTo>
                <a:lnTo>
                  <a:pt x="16031" y="71419"/>
                </a:lnTo>
                <a:cubicBezTo>
                  <a:pt x="16069" y="71382"/>
                  <a:pt x="16107" y="71268"/>
                  <a:pt x="16107" y="71192"/>
                </a:cubicBezTo>
                <a:cubicBezTo>
                  <a:pt x="16107" y="71079"/>
                  <a:pt x="16031" y="70966"/>
                  <a:pt x="15880" y="70966"/>
                </a:cubicBezTo>
                <a:close/>
                <a:moveTo>
                  <a:pt x="41102" y="71051"/>
                </a:moveTo>
                <a:cubicBezTo>
                  <a:pt x="41069" y="71051"/>
                  <a:pt x="41041" y="71060"/>
                  <a:pt x="41022" y="71079"/>
                </a:cubicBezTo>
                <a:cubicBezTo>
                  <a:pt x="40908" y="71117"/>
                  <a:pt x="40871" y="71192"/>
                  <a:pt x="40871" y="71268"/>
                </a:cubicBezTo>
                <a:cubicBezTo>
                  <a:pt x="40871" y="71344"/>
                  <a:pt x="40946" y="71419"/>
                  <a:pt x="41022" y="71457"/>
                </a:cubicBezTo>
                <a:cubicBezTo>
                  <a:pt x="41098" y="71457"/>
                  <a:pt x="41135" y="71457"/>
                  <a:pt x="41211" y="71419"/>
                </a:cubicBezTo>
                <a:cubicBezTo>
                  <a:pt x="41249" y="71382"/>
                  <a:pt x="41287" y="71306"/>
                  <a:pt x="41287" y="71268"/>
                </a:cubicBezTo>
                <a:cubicBezTo>
                  <a:pt x="41287" y="71192"/>
                  <a:pt x="41249" y="71117"/>
                  <a:pt x="41211" y="71079"/>
                </a:cubicBezTo>
                <a:cubicBezTo>
                  <a:pt x="41173" y="71060"/>
                  <a:pt x="41135" y="71051"/>
                  <a:pt x="41102" y="71051"/>
                </a:cubicBezTo>
                <a:close/>
                <a:moveTo>
                  <a:pt x="42005" y="71117"/>
                </a:moveTo>
                <a:cubicBezTo>
                  <a:pt x="41891" y="71117"/>
                  <a:pt x="41816" y="71117"/>
                  <a:pt x="41740" y="71155"/>
                </a:cubicBezTo>
                <a:cubicBezTo>
                  <a:pt x="41702" y="71192"/>
                  <a:pt x="41665" y="71268"/>
                  <a:pt x="41665" y="71344"/>
                </a:cubicBezTo>
                <a:cubicBezTo>
                  <a:pt x="41665" y="71457"/>
                  <a:pt x="41740" y="71533"/>
                  <a:pt x="41891" y="71571"/>
                </a:cubicBezTo>
                <a:lnTo>
                  <a:pt x="42043" y="71457"/>
                </a:lnTo>
                <a:cubicBezTo>
                  <a:pt x="42043" y="71457"/>
                  <a:pt x="42043" y="71457"/>
                  <a:pt x="42043" y="71419"/>
                </a:cubicBezTo>
                <a:cubicBezTo>
                  <a:pt x="42081" y="71382"/>
                  <a:pt x="42118" y="71344"/>
                  <a:pt x="42118" y="71268"/>
                </a:cubicBezTo>
                <a:cubicBezTo>
                  <a:pt x="42118" y="71268"/>
                  <a:pt x="42118" y="71230"/>
                  <a:pt x="42081" y="71192"/>
                </a:cubicBezTo>
                <a:lnTo>
                  <a:pt x="42005" y="71117"/>
                </a:lnTo>
                <a:close/>
                <a:moveTo>
                  <a:pt x="36183" y="70890"/>
                </a:moveTo>
                <a:lnTo>
                  <a:pt x="36031" y="71003"/>
                </a:lnTo>
                <a:cubicBezTo>
                  <a:pt x="35956" y="71079"/>
                  <a:pt x="35880" y="71155"/>
                  <a:pt x="35918" y="71306"/>
                </a:cubicBezTo>
                <a:lnTo>
                  <a:pt x="35993" y="71344"/>
                </a:lnTo>
                <a:cubicBezTo>
                  <a:pt x="35918" y="71419"/>
                  <a:pt x="35918" y="71457"/>
                  <a:pt x="35918" y="71457"/>
                </a:cubicBezTo>
                <a:lnTo>
                  <a:pt x="35956" y="71571"/>
                </a:lnTo>
                <a:cubicBezTo>
                  <a:pt x="36011" y="71626"/>
                  <a:pt x="36107" y="71661"/>
                  <a:pt x="36184" y="71661"/>
                </a:cubicBezTo>
                <a:cubicBezTo>
                  <a:pt x="36212" y="71661"/>
                  <a:pt x="36238" y="71656"/>
                  <a:pt x="36258" y="71646"/>
                </a:cubicBezTo>
                <a:cubicBezTo>
                  <a:pt x="36372" y="71608"/>
                  <a:pt x="36447" y="71533"/>
                  <a:pt x="36447" y="71419"/>
                </a:cubicBezTo>
                <a:cubicBezTo>
                  <a:pt x="36447" y="71419"/>
                  <a:pt x="36447" y="71382"/>
                  <a:pt x="36447" y="71382"/>
                </a:cubicBezTo>
                <a:lnTo>
                  <a:pt x="36372" y="71306"/>
                </a:lnTo>
                <a:cubicBezTo>
                  <a:pt x="36409" y="71268"/>
                  <a:pt x="36409" y="71192"/>
                  <a:pt x="36409" y="71117"/>
                </a:cubicBezTo>
                <a:cubicBezTo>
                  <a:pt x="36409" y="71003"/>
                  <a:pt x="36334" y="70928"/>
                  <a:pt x="36183" y="70890"/>
                </a:cubicBezTo>
                <a:close/>
                <a:moveTo>
                  <a:pt x="66693" y="71251"/>
                </a:moveTo>
                <a:cubicBezTo>
                  <a:pt x="66520" y="71251"/>
                  <a:pt x="66466" y="71394"/>
                  <a:pt x="66466" y="71457"/>
                </a:cubicBezTo>
                <a:lnTo>
                  <a:pt x="66429" y="71457"/>
                </a:lnTo>
                <a:lnTo>
                  <a:pt x="66429" y="71382"/>
                </a:lnTo>
                <a:lnTo>
                  <a:pt x="66315" y="71268"/>
                </a:lnTo>
                <a:cubicBezTo>
                  <a:pt x="66285" y="71265"/>
                  <a:pt x="66256" y="71263"/>
                  <a:pt x="66230" y="71263"/>
                </a:cubicBezTo>
                <a:cubicBezTo>
                  <a:pt x="65968" y="71263"/>
                  <a:pt x="65937" y="71423"/>
                  <a:pt x="65937" y="71457"/>
                </a:cubicBezTo>
                <a:lnTo>
                  <a:pt x="66051" y="71608"/>
                </a:lnTo>
                <a:lnTo>
                  <a:pt x="66088" y="71608"/>
                </a:lnTo>
                <a:cubicBezTo>
                  <a:pt x="66115" y="71635"/>
                  <a:pt x="66161" y="71662"/>
                  <a:pt x="66225" y="71662"/>
                </a:cubicBezTo>
                <a:cubicBezTo>
                  <a:pt x="66252" y="71662"/>
                  <a:pt x="66282" y="71657"/>
                  <a:pt x="66315" y="71646"/>
                </a:cubicBezTo>
                <a:lnTo>
                  <a:pt x="66429" y="71533"/>
                </a:lnTo>
                <a:lnTo>
                  <a:pt x="66429" y="71495"/>
                </a:lnTo>
                <a:lnTo>
                  <a:pt x="66542" y="71646"/>
                </a:lnTo>
                <a:lnTo>
                  <a:pt x="66807" y="71646"/>
                </a:lnTo>
                <a:lnTo>
                  <a:pt x="66920" y="71533"/>
                </a:lnTo>
                <a:lnTo>
                  <a:pt x="66920" y="71382"/>
                </a:lnTo>
                <a:lnTo>
                  <a:pt x="66807" y="71268"/>
                </a:lnTo>
                <a:cubicBezTo>
                  <a:pt x="66764" y="71256"/>
                  <a:pt x="66726" y="71251"/>
                  <a:pt x="66693" y="71251"/>
                </a:cubicBezTo>
                <a:close/>
                <a:moveTo>
                  <a:pt x="26617" y="71230"/>
                </a:moveTo>
                <a:cubicBezTo>
                  <a:pt x="26466" y="71268"/>
                  <a:pt x="26353" y="71382"/>
                  <a:pt x="26277" y="71495"/>
                </a:cubicBezTo>
                <a:lnTo>
                  <a:pt x="26315" y="71608"/>
                </a:lnTo>
                <a:cubicBezTo>
                  <a:pt x="26387" y="71680"/>
                  <a:pt x="26474" y="71707"/>
                  <a:pt x="26566" y="71707"/>
                </a:cubicBezTo>
                <a:cubicBezTo>
                  <a:pt x="26620" y="71707"/>
                  <a:pt x="26675" y="71698"/>
                  <a:pt x="26731" y="71684"/>
                </a:cubicBezTo>
                <a:cubicBezTo>
                  <a:pt x="26844" y="71646"/>
                  <a:pt x="26920" y="71533"/>
                  <a:pt x="26920" y="71419"/>
                </a:cubicBezTo>
                <a:cubicBezTo>
                  <a:pt x="26920" y="71419"/>
                  <a:pt x="26920" y="71382"/>
                  <a:pt x="26920" y="71344"/>
                </a:cubicBezTo>
                <a:lnTo>
                  <a:pt x="26882" y="71306"/>
                </a:lnTo>
                <a:cubicBezTo>
                  <a:pt x="26806" y="71230"/>
                  <a:pt x="26731" y="71230"/>
                  <a:pt x="26617" y="71230"/>
                </a:cubicBezTo>
                <a:close/>
                <a:moveTo>
                  <a:pt x="33574" y="71571"/>
                </a:moveTo>
                <a:cubicBezTo>
                  <a:pt x="33423" y="71571"/>
                  <a:pt x="33309" y="71646"/>
                  <a:pt x="33271" y="71760"/>
                </a:cubicBezTo>
                <a:lnTo>
                  <a:pt x="33385" y="71911"/>
                </a:lnTo>
                <a:cubicBezTo>
                  <a:pt x="33423" y="71949"/>
                  <a:pt x="33423" y="71949"/>
                  <a:pt x="33498" y="71949"/>
                </a:cubicBezTo>
                <a:lnTo>
                  <a:pt x="33649" y="71873"/>
                </a:lnTo>
                <a:cubicBezTo>
                  <a:pt x="33687" y="71835"/>
                  <a:pt x="33725" y="71797"/>
                  <a:pt x="33725" y="71722"/>
                </a:cubicBezTo>
                <a:lnTo>
                  <a:pt x="33725" y="71684"/>
                </a:lnTo>
                <a:lnTo>
                  <a:pt x="33574" y="71571"/>
                </a:lnTo>
                <a:close/>
                <a:moveTo>
                  <a:pt x="80153" y="71571"/>
                </a:moveTo>
                <a:cubicBezTo>
                  <a:pt x="80002" y="71571"/>
                  <a:pt x="79888" y="71646"/>
                  <a:pt x="79850" y="71760"/>
                </a:cubicBezTo>
                <a:lnTo>
                  <a:pt x="80002" y="71911"/>
                </a:lnTo>
                <a:cubicBezTo>
                  <a:pt x="80039" y="71911"/>
                  <a:pt x="80039" y="71911"/>
                  <a:pt x="80077" y="71949"/>
                </a:cubicBezTo>
                <a:lnTo>
                  <a:pt x="80304" y="71835"/>
                </a:lnTo>
                <a:lnTo>
                  <a:pt x="80304" y="71684"/>
                </a:lnTo>
                <a:lnTo>
                  <a:pt x="80153" y="71571"/>
                </a:lnTo>
                <a:close/>
                <a:moveTo>
                  <a:pt x="79434" y="71684"/>
                </a:moveTo>
                <a:lnTo>
                  <a:pt x="79245" y="71760"/>
                </a:lnTo>
                <a:cubicBezTo>
                  <a:pt x="79208" y="71873"/>
                  <a:pt x="79321" y="72062"/>
                  <a:pt x="79472" y="72062"/>
                </a:cubicBezTo>
                <a:cubicBezTo>
                  <a:pt x="79492" y="72069"/>
                  <a:pt x="79512" y="72072"/>
                  <a:pt x="79532" y="72072"/>
                </a:cubicBezTo>
                <a:cubicBezTo>
                  <a:pt x="79622" y="72072"/>
                  <a:pt x="79699" y="72004"/>
                  <a:pt x="79699" y="71911"/>
                </a:cubicBezTo>
                <a:lnTo>
                  <a:pt x="79548" y="71760"/>
                </a:lnTo>
                <a:cubicBezTo>
                  <a:pt x="79548" y="71760"/>
                  <a:pt x="79510" y="71722"/>
                  <a:pt x="79434" y="71684"/>
                </a:cubicBezTo>
                <a:close/>
                <a:moveTo>
                  <a:pt x="12288" y="71155"/>
                </a:moveTo>
                <a:lnTo>
                  <a:pt x="12212" y="71192"/>
                </a:lnTo>
                <a:cubicBezTo>
                  <a:pt x="12061" y="71344"/>
                  <a:pt x="12023" y="71533"/>
                  <a:pt x="12137" y="71646"/>
                </a:cubicBezTo>
                <a:cubicBezTo>
                  <a:pt x="12099" y="71684"/>
                  <a:pt x="12099" y="71722"/>
                  <a:pt x="12061" y="71760"/>
                </a:cubicBezTo>
                <a:lnTo>
                  <a:pt x="12137" y="71873"/>
                </a:lnTo>
                <a:cubicBezTo>
                  <a:pt x="12137" y="71911"/>
                  <a:pt x="12137" y="71949"/>
                  <a:pt x="12099" y="71986"/>
                </a:cubicBezTo>
                <a:lnTo>
                  <a:pt x="12250" y="72138"/>
                </a:lnTo>
                <a:cubicBezTo>
                  <a:pt x="12402" y="72138"/>
                  <a:pt x="12553" y="72100"/>
                  <a:pt x="12628" y="72024"/>
                </a:cubicBezTo>
                <a:cubicBezTo>
                  <a:pt x="12704" y="71986"/>
                  <a:pt x="12780" y="71835"/>
                  <a:pt x="12704" y="71646"/>
                </a:cubicBezTo>
                <a:lnTo>
                  <a:pt x="12817" y="71533"/>
                </a:lnTo>
                <a:cubicBezTo>
                  <a:pt x="12780" y="71268"/>
                  <a:pt x="12591" y="71155"/>
                  <a:pt x="12288" y="71155"/>
                </a:cubicBezTo>
                <a:close/>
                <a:moveTo>
                  <a:pt x="31041" y="71722"/>
                </a:moveTo>
                <a:cubicBezTo>
                  <a:pt x="30927" y="71722"/>
                  <a:pt x="30814" y="71722"/>
                  <a:pt x="30738" y="71797"/>
                </a:cubicBezTo>
                <a:cubicBezTo>
                  <a:pt x="30625" y="71873"/>
                  <a:pt x="30587" y="72062"/>
                  <a:pt x="30738" y="72138"/>
                </a:cubicBezTo>
                <a:lnTo>
                  <a:pt x="30814" y="72175"/>
                </a:lnTo>
                <a:cubicBezTo>
                  <a:pt x="30889" y="72175"/>
                  <a:pt x="30965" y="72175"/>
                  <a:pt x="31041" y="72138"/>
                </a:cubicBezTo>
                <a:cubicBezTo>
                  <a:pt x="31116" y="72062"/>
                  <a:pt x="31116" y="71986"/>
                  <a:pt x="31116" y="71911"/>
                </a:cubicBezTo>
                <a:cubicBezTo>
                  <a:pt x="31116" y="71873"/>
                  <a:pt x="31116" y="71873"/>
                  <a:pt x="31116" y="71835"/>
                </a:cubicBezTo>
                <a:lnTo>
                  <a:pt x="31041" y="71722"/>
                </a:lnTo>
                <a:close/>
                <a:moveTo>
                  <a:pt x="152" y="71797"/>
                </a:moveTo>
                <a:lnTo>
                  <a:pt x="1" y="71911"/>
                </a:lnTo>
                <a:lnTo>
                  <a:pt x="1" y="72251"/>
                </a:lnTo>
                <a:lnTo>
                  <a:pt x="114" y="72365"/>
                </a:lnTo>
                <a:cubicBezTo>
                  <a:pt x="147" y="72376"/>
                  <a:pt x="180" y="72380"/>
                  <a:pt x="213" y="72380"/>
                </a:cubicBezTo>
                <a:cubicBezTo>
                  <a:pt x="291" y="72380"/>
                  <a:pt x="363" y="72353"/>
                  <a:pt x="417" y="72327"/>
                </a:cubicBezTo>
                <a:cubicBezTo>
                  <a:pt x="492" y="72289"/>
                  <a:pt x="530" y="72213"/>
                  <a:pt x="530" y="72138"/>
                </a:cubicBezTo>
                <a:cubicBezTo>
                  <a:pt x="530" y="72062"/>
                  <a:pt x="454" y="71949"/>
                  <a:pt x="379" y="71873"/>
                </a:cubicBezTo>
                <a:cubicBezTo>
                  <a:pt x="303" y="71797"/>
                  <a:pt x="227" y="71797"/>
                  <a:pt x="152" y="71797"/>
                </a:cubicBezTo>
                <a:close/>
                <a:moveTo>
                  <a:pt x="53990" y="71646"/>
                </a:moveTo>
                <a:cubicBezTo>
                  <a:pt x="53876" y="71760"/>
                  <a:pt x="53801" y="71911"/>
                  <a:pt x="53763" y="72024"/>
                </a:cubicBezTo>
                <a:cubicBezTo>
                  <a:pt x="53763" y="72100"/>
                  <a:pt x="53725" y="72175"/>
                  <a:pt x="53725" y="72213"/>
                </a:cubicBezTo>
                <a:lnTo>
                  <a:pt x="53801" y="72365"/>
                </a:lnTo>
                <a:cubicBezTo>
                  <a:pt x="53848" y="72388"/>
                  <a:pt x="53891" y="72397"/>
                  <a:pt x="53930" y="72397"/>
                </a:cubicBezTo>
                <a:cubicBezTo>
                  <a:pt x="54015" y="72397"/>
                  <a:pt x="54077" y="72353"/>
                  <a:pt x="54103" y="72327"/>
                </a:cubicBezTo>
                <a:cubicBezTo>
                  <a:pt x="54179" y="72327"/>
                  <a:pt x="54255" y="72289"/>
                  <a:pt x="54255" y="72175"/>
                </a:cubicBezTo>
                <a:lnTo>
                  <a:pt x="54217" y="72062"/>
                </a:lnTo>
                <a:lnTo>
                  <a:pt x="54217" y="72062"/>
                </a:lnTo>
                <a:cubicBezTo>
                  <a:pt x="54255" y="72100"/>
                  <a:pt x="54255" y="72100"/>
                  <a:pt x="54255" y="72100"/>
                </a:cubicBezTo>
                <a:cubicBezTo>
                  <a:pt x="54255" y="72100"/>
                  <a:pt x="54255" y="72062"/>
                  <a:pt x="54255" y="72062"/>
                </a:cubicBezTo>
                <a:cubicBezTo>
                  <a:pt x="54292" y="71986"/>
                  <a:pt x="54330" y="71949"/>
                  <a:pt x="54330" y="71873"/>
                </a:cubicBezTo>
                <a:cubicBezTo>
                  <a:pt x="54330" y="71797"/>
                  <a:pt x="54292" y="71722"/>
                  <a:pt x="54141" y="71646"/>
                </a:cubicBezTo>
                <a:close/>
                <a:moveTo>
                  <a:pt x="75360" y="71933"/>
                </a:moveTo>
                <a:cubicBezTo>
                  <a:pt x="75323" y="71933"/>
                  <a:pt x="75282" y="71938"/>
                  <a:pt x="75238" y="71949"/>
                </a:cubicBezTo>
                <a:lnTo>
                  <a:pt x="75162" y="72024"/>
                </a:lnTo>
                <a:cubicBezTo>
                  <a:pt x="75124" y="72062"/>
                  <a:pt x="75124" y="72138"/>
                  <a:pt x="75124" y="72175"/>
                </a:cubicBezTo>
                <a:cubicBezTo>
                  <a:pt x="75124" y="72251"/>
                  <a:pt x="75162" y="72402"/>
                  <a:pt x="75465" y="72440"/>
                </a:cubicBezTo>
                <a:lnTo>
                  <a:pt x="75616" y="72327"/>
                </a:lnTo>
                <a:cubicBezTo>
                  <a:pt x="75654" y="72327"/>
                  <a:pt x="75729" y="72251"/>
                  <a:pt x="75729" y="72138"/>
                </a:cubicBezTo>
                <a:cubicBezTo>
                  <a:pt x="75729" y="72138"/>
                  <a:pt x="75729" y="72100"/>
                  <a:pt x="75729" y="72062"/>
                </a:cubicBezTo>
                <a:lnTo>
                  <a:pt x="75540" y="71986"/>
                </a:lnTo>
                <a:cubicBezTo>
                  <a:pt x="75514" y="71960"/>
                  <a:pt x="75449" y="71933"/>
                  <a:pt x="75360" y="71933"/>
                </a:cubicBezTo>
                <a:close/>
                <a:moveTo>
                  <a:pt x="3025" y="72100"/>
                </a:moveTo>
                <a:lnTo>
                  <a:pt x="2836" y="72213"/>
                </a:lnTo>
                <a:cubicBezTo>
                  <a:pt x="2836" y="72213"/>
                  <a:pt x="2798" y="72251"/>
                  <a:pt x="2761" y="72289"/>
                </a:cubicBezTo>
                <a:lnTo>
                  <a:pt x="2912" y="72440"/>
                </a:lnTo>
                <a:cubicBezTo>
                  <a:pt x="2912" y="72440"/>
                  <a:pt x="2950" y="72478"/>
                  <a:pt x="2987" y="72478"/>
                </a:cubicBezTo>
                <a:lnTo>
                  <a:pt x="3176" y="72365"/>
                </a:lnTo>
                <a:cubicBezTo>
                  <a:pt x="3176" y="72365"/>
                  <a:pt x="3214" y="72327"/>
                  <a:pt x="3214" y="72289"/>
                </a:cubicBezTo>
                <a:lnTo>
                  <a:pt x="3101" y="72138"/>
                </a:lnTo>
                <a:cubicBezTo>
                  <a:pt x="3101" y="72138"/>
                  <a:pt x="3063" y="72100"/>
                  <a:pt x="3025" y="72100"/>
                </a:cubicBezTo>
                <a:close/>
                <a:moveTo>
                  <a:pt x="33234" y="72667"/>
                </a:moveTo>
                <a:cubicBezTo>
                  <a:pt x="33234" y="72667"/>
                  <a:pt x="33233" y="72667"/>
                  <a:pt x="33196" y="72705"/>
                </a:cubicBezTo>
                <a:lnTo>
                  <a:pt x="33139" y="72705"/>
                </a:lnTo>
                <a:lnTo>
                  <a:pt x="33234" y="72667"/>
                </a:lnTo>
                <a:close/>
                <a:moveTo>
                  <a:pt x="33385" y="72289"/>
                </a:moveTo>
                <a:cubicBezTo>
                  <a:pt x="33271" y="72289"/>
                  <a:pt x="33158" y="72327"/>
                  <a:pt x="33044" y="72402"/>
                </a:cubicBezTo>
                <a:cubicBezTo>
                  <a:pt x="33007" y="72440"/>
                  <a:pt x="32931" y="72478"/>
                  <a:pt x="32931" y="72591"/>
                </a:cubicBezTo>
                <a:cubicBezTo>
                  <a:pt x="32931" y="72667"/>
                  <a:pt x="32969" y="72705"/>
                  <a:pt x="33044" y="72743"/>
                </a:cubicBezTo>
                <a:lnTo>
                  <a:pt x="33135" y="72706"/>
                </a:lnTo>
                <a:lnTo>
                  <a:pt x="33135" y="72706"/>
                </a:lnTo>
                <a:cubicBezTo>
                  <a:pt x="33169" y="72714"/>
                  <a:pt x="33210" y="72743"/>
                  <a:pt x="33309" y="72743"/>
                </a:cubicBezTo>
                <a:lnTo>
                  <a:pt x="33423" y="72591"/>
                </a:lnTo>
                <a:cubicBezTo>
                  <a:pt x="33460" y="72554"/>
                  <a:pt x="33498" y="72516"/>
                  <a:pt x="33498" y="72440"/>
                </a:cubicBezTo>
                <a:lnTo>
                  <a:pt x="33385" y="72289"/>
                </a:lnTo>
                <a:close/>
                <a:moveTo>
                  <a:pt x="46693" y="72289"/>
                </a:moveTo>
                <a:lnTo>
                  <a:pt x="46466" y="72365"/>
                </a:lnTo>
                <a:cubicBezTo>
                  <a:pt x="46428" y="72478"/>
                  <a:pt x="46466" y="72591"/>
                  <a:pt x="46542" y="72705"/>
                </a:cubicBezTo>
                <a:lnTo>
                  <a:pt x="46655" y="72743"/>
                </a:lnTo>
                <a:cubicBezTo>
                  <a:pt x="46882" y="72743"/>
                  <a:pt x="46958" y="72629"/>
                  <a:pt x="46996" y="72554"/>
                </a:cubicBezTo>
                <a:lnTo>
                  <a:pt x="47033" y="72516"/>
                </a:lnTo>
                <a:lnTo>
                  <a:pt x="46996" y="72365"/>
                </a:lnTo>
                <a:cubicBezTo>
                  <a:pt x="46920" y="72327"/>
                  <a:pt x="46844" y="72327"/>
                  <a:pt x="46769" y="72289"/>
                </a:cubicBezTo>
                <a:close/>
                <a:moveTo>
                  <a:pt x="19963" y="72365"/>
                </a:moveTo>
                <a:cubicBezTo>
                  <a:pt x="19736" y="72365"/>
                  <a:pt x="19585" y="72478"/>
                  <a:pt x="19585" y="72667"/>
                </a:cubicBezTo>
                <a:lnTo>
                  <a:pt x="19698" y="72780"/>
                </a:lnTo>
                <a:cubicBezTo>
                  <a:pt x="19745" y="72796"/>
                  <a:pt x="19786" y="72805"/>
                  <a:pt x="19823" y="72805"/>
                </a:cubicBezTo>
                <a:cubicBezTo>
                  <a:pt x="19874" y="72805"/>
                  <a:pt x="19919" y="72787"/>
                  <a:pt x="19963" y="72743"/>
                </a:cubicBezTo>
                <a:cubicBezTo>
                  <a:pt x="20076" y="72705"/>
                  <a:pt x="20076" y="72591"/>
                  <a:pt x="20114" y="72478"/>
                </a:cubicBezTo>
                <a:lnTo>
                  <a:pt x="19963" y="72365"/>
                </a:lnTo>
                <a:close/>
                <a:moveTo>
                  <a:pt x="87856" y="73045"/>
                </a:moveTo>
                <a:cubicBezTo>
                  <a:pt x="87851" y="73045"/>
                  <a:pt x="87848" y="73045"/>
                  <a:pt x="87844" y="73046"/>
                </a:cubicBezTo>
                <a:lnTo>
                  <a:pt x="87844" y="73046"/>
                </a:lnTo>
                <a:cubicBezTo>
                  <a:pt x="87848" y="73045"/>
                  <a:pt x="87852" y="73045"/>
                  <a:pt x="87856" y="73045"/>
                </a:cubicBezTo>
                <a:lnTo>
                  <a:pt x="87856" y="73045"/>
                </a:lnTo>
                <a:lnTo>
                  <a:pt x="87856" y="73045"/>
                </a:lnTo>
                <a:close/>
                <a:moveTo>
                  <a:pt x="74257" y="72651"/>
                </a:moveTo>
                <a:cubicBezTo>
                  <a:pt x="74195" y="72651"/>
                  <a:pt x="74130" y="72678"/>
                  <a:pt x="74104" y="72705"/>
                </a:cubicBezTo>
                <a:cubicBezTo>
                  <a:pt x="73990" y="72780"/>
                  <a:pt x="73952" y="72894"/>
                  <a:pt x="73952" y="72969"/>
                </a:cubicBezTo>
                <a:lnTo>
                  <a:pt x="74066" y="73121"/>
                </a:lnTo>
                <a:lnTo>
                  <a:pt x="74330" y="73121"/>
                </a:lnTo>
                <a:lnTo>
                  <a:pt x="74444" y="72969"/>
                </a:lnTo>
                <a:lnTo>
                  <a:pt x="74444" y="72780"/>
                </a:lnTo>
                <a:lnTo>
                  <a:pt x="74330" y="72667"/>
                </a:lnTo>
                <a:cubicBezTo>
                  <a:pt x="74308" y="72656"/>
                  <a:pt x="74283" y="72651"/>
                  <a:pt x="74257" y="72651"/>
                </a:cubicBezTo>
                <a:close/>
                <a:moveTo>
                  <a:pt x="60228" y="72856"/>
                </a:moveTo>
                <a:cubicBezTo>
                  <a:pt x="60153" y="72856"/>
                  <a:pt x="60077" y="72894"/>
                  <a:pt x="60001" y="72932"/>
                </a:cubicBezTo>
                <a:cubicBezTo>
                  <a:pt x="59888" y="73007"/>
                  <a:pt x="59888" y="73234"/>
                  <a:pt x="60153" y="73272"/>
                </a:cubicBezTo>
                <a:lnTo>
                  <a:pt x="60304" y="73121"/>
                </a:lnTo>
                <a:cubicBezTo>
                  <a:pt x="60304" y="73121"/>
                  <a:pt x="60304" y="73083"/>
                  <a:pt x="60342" y="73045"/>
                </a:cubicBezTo>
                <a:lnTo>
                  <a:pt x="60228" y="72856"/>
                </a:lnTo>
                <a:close/>
                <a:moveTo>
                  <a:pt x="87941" y="72932"/>
                </a:moveTo>
                <a:lnTo>
                  <a:pt x="87856" y="73045"/>
                </a:lnTo>
                <a:lnTo>
                  <a:pt x="87856" y="73045"/>
                </a:lnTo>
                <a:cubicBezTo>
                  <a:pt x="87859" y="73045"/>
                  <a:pt x="87862" y="73045"/>
                  <a:pt x="87866" y="73045"/>
                </a:cubicBezTo>
                <a:cubicBezTo>
                  <a:pt x="87862" y="73045"/>
                  <a:pt x="87859" y="73045"/>
                  <a:pt x="87856" y="73045"/>
                </a:cubicBezTo>
                <a:lnTo>
                  <a:pt x="87856" y="73045"/>
                </a:lnTo>
                <a:lnTo>
                  <a:pt x="87828" y="73083"/>
                </a:lnTo>
                <a:cubicBezTo>
                  <a:pt x="87828" y="73054"/>
                  <a:pt x="87828" y="73047"/>
                  <a:pt x="87844" y="73046"/>
                </a:cubicBezTo>
                <a:lnTo>
                  <a:pt x="87844" y="73046"/>
                </a:lnTo>
                <a:cubicBezTo>
                  <a:pt x="87711" y="73052"/>
                  <a:pt x="87677" y="73124"/>
                  <a:pt x="87677" y="73196"/>
                </a:cubicBezTo>
                <a:cubicBezTo>
                  <a:pt x="87677" y="73234"/>
                  <a:pt x="87677" y="73272"/>
                  <a:pt x="87677" y="73272"/>
                </a:cubicBezTo>
                <a:lnTo>
                  <a:pt x="87790" y="73348"/>
                </a:lnTo>
                <a:cubicBezTo>
                  <a:pt x="87790" y="73348"/>
                  <a:pt x="87828" y="73385"/>
                  <a:pt x="87828" y="73385"/>
                </a:cubicBezTo>
                <a:cubicBezTo>
                  <a:pt x="87866" y="73385"/>
                  <a:pt x="87941" y="73423"/>
                  <a:pt x="88092" y="73423"/>
                </a:cubicBezTo>
                <a:lnTo>
                  <a:pt x="88206" y="73310"/>
                </a:lnTo>
                <a:cubicBezTo>
                  <a:pt x="88206" y="73272"/>
                  <a:pt x="88206" y="73234"/>
                  <a:pt x="88206" y="73196"/>
                </a:cubicBezTo>
                <a:cubicBezTo>
                  <a:pt x="88206" y="72969"/>
                  <a:pt x="88055" y="72932"/>
                  <a:pt x="87941" y="72932"/>
                </a:cubicBezTo>
                <a:close/>
                <a:moveTo>
                  <a:pt x="10360" y="73121"/>
                </a:moveTo>
                <a:cubicBezTo>
                  <a:pt x="10133" y="73121"/>
                  <a:pt x="10020" y="73234"/>
                  <a:pt x="10057" y="73385"/>
                </a:cubicBezTo>
                <a:lnTo>
                  <a:pt x="10209" y="73461"/>
                </a:lnTo>
                <a:cubicBezTo>
                  <a:pt x="10246" y="73461"/>
                  <a:pt x="10284" y="73461"/>
                  <a:pt x="10322" y="73499"/>
                </a:cubicBezTo>
                <a:lnTo>
                  <a:pt x="10511" y="73385"/>
                </a:lnTo>
                <a:lnTo>
                  <a:pt x="10511" y="73234"/>
                </a:lnTo>
                <a:lnTo>
                  <a:pt x="10360" y="73121"/>
                </a:lnTo>
                <a:close/>
                <a:moveTo>
                  <a:pt x="1473" y="73077"/>
                </a:moveTo>
                <a:cubicBezTo>
                  <a:pt x="1421" y="73077"/>
                  <a:pt x="1369" y="73083"/>
                  <a:pt x="1324" y="73083"/>
                </a:cubicBezTo>
                <a:lnTo>
                  <a:pt x="1210" y="73196"/>
                </a:lnTo>
                <a:lnTo>
                  <a:pt x="1210" y="73385"/>
                </a:lnTo>
                <a:lnTo>
                  <a:pt x="1362" y="73537"/>
                </a:lnTo>
                <a:lnTo>
                  <a:pt x="1664" y="73537"/>
                </a:lnTo>
                <a:lnTo>
                  <a:pt x="1778" y="73423"/>
                </a:lnTo>
                <a:cubicBezTo>
                  <a:pt x="1778" y="73385"/>
                  <a:pt x="1778" y="73348"/>
                  <a:pt x="1778" y="73348"/>
                </a:cubicBezTo>
                <a:cubicBezTo>
                  <a:pt x="1778" y="73234"/>
                  <a:pt x="1740" y="73158"/>
                  <a:pt x="1702" y="73158"/>
                </a:cubicBezTo>
                <a:cubicBezTo>
                  <a:pt x="1634" y="73090"/>
                  <a:pt x="1552" y="73077"/>
                  <a:pt x="1473" y="73077"/>
                </a:cubicBezTo>
                <a:close/>
                <a:moveTo>
                  <a:pt x="18564" y="73196"/>
                </a:moveTo>
                <a:cubicBezTo>
                  <a:pt x="18489" y="73196"/>
                  <a:pt x="18262" y="73234"/>
                  <a:pt x="18262" y="73423"/>
                </a:cubicBezTo>
                <a:lnTo>
                  <a:pt x="18262" y="73461"/>
                </a:lnTo>
                <a:lnTo>
                  <a:pt x="18375" y="73574"/>
                </a:lnTo>
                <a:cubicBezTo>
                  <a:pt x="18489" y="73574"/>
                  <a:pt x="18640" y="73574"/>
                  <a:pt x="18715" y="73537"/>
                </a:cubicBezTo>
                <a:cubicBezTo>
                  <a:pt x="18753" y="73499"/>
                  <a:pt x="18791" y="73461"/>
                  <a:pt x="18791" y="73385"/>
                </a:cubicBezTo>
                <a:cubicBezTo>
                  <a:pt x="18791" y="73348"/>
                  <a:pt x="18791" y="73310"/>
                  <a:pt x="18753" y="73272"/>
                </a:cubicBezTo>
                <a:lnTo>
                  <a:pt x="18602" y="73196"/>
                </a:lnTo>
                <a:close/>
                <a:moveTo>
                  <a:pt x="53309" y="73234"/>
                </a:moveTo>
                <a:cubicBezTo>
                  <a:pt x="53196" y="73272"/>
                  <a:pt x="53158" y="73348"/>
                  <a:pt x="53158" y="73423"/>
                </a:cubicBezTo>
                <a:cubicBezTo>
                  <a:pt x="53158" y="73537"/>
                  <a:pt x="53234" y="73612"/>
                  <a:pt x="53309" y="73612"/>
                </a:cubicBezTo>
                <a:cubicBezTo>
                  <a:pt x="53332" y="73623"/>
                  <a:pt x="53354" y="73628"/>
                  <a:pt x="53375" y="73628"/>
                </a:cubicBezTo>
                <a:cubicBezTo>
                  <a:pt x="53426" y="73628"/>
                  <a:pt x="53472" y="73601"/>
                  <a:pt x="53498" y="73574"/>
                </a:cubicBezTo>
                <a:cubicBezTo>
                  <a:pt x="53574" y="73537"/>
                  <a:pt x="53574" y="73499"/>
                  <a:pt x="53574" y="73423"/>
                </a:cubicBezTo>
                <a:cubicBezTo>
                  <a:pt x="53574" y="73348"/>
                  <a:pt x="53536" y="73272"/>
                  <a:pt x="53498" y="73272"/>
                </a:cubicBezTo>
                <a:cubicBezTo>
                  <a:pt x="53423" y="73234"/>
                  <a:pt x="53347" y="73234"/>
                  <a:pt x="53309" y="73234"/>
                </a:cubicBezTo>
                <a:close/>
                <a:moveTo>
                  <a:pt x="21664" y="72831"/>
                </a:moveTo>
                <a:cubicBezTo>
                  <a:pt x="21589" y="72831"/>
                  <a:pt x="21522" y="72840"/>
                  <a:pt x="21475" y="72856"/>
                </a:cubicBezTo>
                <a:cubicBezTo>
                  <a:pt x="21362" y="72894"/>
                  <a:pt x="21286" y="72969"/>
                  <a:pt x="21286" y="73045"/>
                </a:cubicBezTo>
                <a:lnTo>
                  <a:pt x="21286" y="73121"/>
                </a:lnTo>
                <a:cubicBezTo>
                  <a:pt x="21324" y="73234"/>
                  <a:pt x="21438" y="73234"/>
                  <a:pt x="21513" y="73234"/>
                </a:cubicBezTo>
                <a:lnTo>
                  <a:pt x="21627" y="73348"/>
                </a:lnTo>
                <a:cubicBezTo>
                  <a:pt x="21645" y="73366"/>
                  <a:pt x="21664" y="73376"/>
                  <a:pt x="21683" y="73376"/>
                </a:cubicBezTo>
                <a:cubicBezTo>
                  <a:pt x="21702" y="73376"/>
                  <a:pt x="21721" y="73366"/>
                  <a:pt x="21740" y="73348"/>
                </a:cubicBezTo>
                <a:lnTo>
                  <a:pt x="21778" y="73423"/>
                </a:lnTo>
                <a:cubicBezTo>
                  <a:pt x="21813" y="73416"/>
                  <a:pt x="21846" y="73413"/>
                  <a:pt x="21878" y="73413"/>
                </a:cubicBezTo>
                <a:cubicBezTo>
                  <a:pt x="22022" y="73413"/>
                  <a:pt x="22146" y="73475"/>
                  <a:pt x="22269" y="73537"/>
                </a:cubicBezTo>
                <a:cubicBezTo>
                  <a:pt x="22376" y="73590"/>
                  <a:pt x="22502" y="73643"/>
                  <a:pt x="22647" y="73643"/>
                </a:cubicBezTo>
                <a:cubicBezTo>
                  <a:pt x="22707" y="73643"/>
                  <a:pt x="22770" y="73634"/>
                  <a:pt x="22836" y="73612"/>
                </a:cubicBezTo>
                <a:lnTo>
                  <a:pt x="22912" y="73537"/>
                </a:lnTo>
                <a:cubicBezTo>
                  <a:pt x="22950" y="73499"/>
                  <a:pt x="22950" y="73461"/>
                  <a:pt x="22950" y="73423"/>
                </a:cubicBezTo>
                <a:cubicBezTo>
                  <a:pt x="22950" y="73234"/>
                  <a:pt x="22685" y="73196"/>
                  <a:pt x="22534" y="73158"/>
                </a:cubicBezTo>
                <a:cubicBezTo>
                  <a:pt x="22496" y="73158"/>
                  <a:pt x="22496" y="73121"/>
                  <a:pt x="22458" y="73121"/>
                </a:cubicBezTo>
                <a:lnTo>
                  <a:pt x="22383" y="72969"/>
                </a:lnTo>
                <a:cubicBezTo>
                  <a:pt x="22307" y="72969"/>
                  <a:pt x="22232" y="72969"/>
                  <a:pt x="22156" y="73007"/>
                </a:cubicBezTo>
                <a:cubicBezTo>
                  <a:pt x="22118" y="72969"/>
                  <a:pt x="22080" y="72894"/>
                  <a:pt x="22005" y="72894"/>
                </a:cubicBezTo>
                <a:cubicBezTo>
                  <a:pt x="21894" y="72850"/>
                  <a:pt x="21770" y="72831"/>
                  <a:pt x="21664" y="72831"/>
                </a:cubicBezTo>
                <a:close/>
                <a:moveTo>
                  <a:pt x="62232" y="73121"/>
                </a:moveTo>
                <a:cubicBezTo>
                  <a:pt x="62119" y="73121"/>
                  <a:pt x="62005" y="73121"/>
                  <a:pt x="61930" y="73158"/>
                </a:cubicBezTo>
                <a:cubicBezTo>
                  <a:pt x="61816" y="73234"/>
                  <a:pt x="61778" y="73385"/>
                  <a:pt x="61778" y="73499"/>
                </a:cubicBezTo>
                <a:lnTo>
                  <a:pt x="61778" y="73537"/>
                </a:lnTo>
                <a:lnTo>
                  <a:pt x="61892" y="73688"/>
                </a:lnTo>
                <a:lnTo>
                  <a:pt x="61967" y="73688"/>
                </a:lnTo>
                <a:cubicBezTo>
                  <a:pt x="62119" y="73688"/>
                  <a:pt x="62383" y="73688"/>
                  <a:pt x="62421" y="73461"/>
                </a:cubicBezTo>
                <a:lnTo>
                  <a:pt x="62270" y="73348"/>
                </a:lnTo>
                <a:lnTo>
                  <a:pt x="62345" y="73348"/>
                </a:lnTo>
                <a:lnTo>
                  <a:pt x="62345" y="73234"/>
                </a:lnTo>
                <a:lnTo>
                  <a:pt x="62232" y="73121"/>
                </a:lnTo>
                <a:close/>
                <a:moveTo>
                  <a:pt x="66318" y="73209"/>
                </a:moveTo>
                <a:cubicBezTo>
                  <a:pt x="66259" y="73209"/>
                  <a:pt x="66193" y="73228"/>
                  <a:pt x="66126" y="73272"/>
                </a:cubicBezTo>
                <a:cubicBezTo>
                  <a:pt x="65975" y="73310"/>
                  <a:pt x="65824" y="73461"/>
                  <a:pt x="65862" y="73688"/>
                </a:cubicBezTo>
                <a:lnTo>
                  <a:pt x="66051" y="73763"/>
                </a:lnTo>
                <a:cubicBezTo>
                  <a:pt x="66088" y="73763"/>
                  <a:pt x="66126" y="73763"/>
                  <a:pt x="66126" y="73726"/>
                </a:cubicBezTo>
                <a:cubicBezTo>
                  <a:pt x="66277" y="73688"/>
                  <a:pt x="66504" y="73612"/>
                  <a:pt x="66504" y="73385"/>
                </a:cubicBezTo>
                <a:cubicBezTo>
                  <a:pt x="66504" y="73385"/>
                  <a:pt x="66504" y="73348"/>
                  <a:pt x="66504" y="73348"/>
                </a:cubicBezTo>
                <a:lnTo>
                  <a:pt x="66429" y="73234"/>
                </a:lnTo>
                <a:cubicBezTo>
                  <a:pt x="66397" y="73218"/>
                  <a:pt x="66359" y="73209"/>
                  <a:pt x="66318" y="73209"/>
                </a:cubicBezTo>
                <a:close/>
                <a:moveTo>
                  <a:pt x="28734" y="73272"/>
                </a:moveTo>
                <a:cubicBezTo>
                  <a:pt x="28394" y="73348"/>
                  <a:pt x="28432" y="73650"/>
                  <a:pt x="28583" y="73726"/>
                </a:cubicBezTo>
                <a:cubicBezTo>
                  <a:pt x="28610" y="73752"/>
                  <a:pt x="28656" y="73779"/>
                  <a:pt x="28693" y="73779"/>
                </a:cubicBezTo>
                <a:cubicBezTo>
                  <a:pt x="28709" y="73779"/>
                  <a:pt x="28723" y="73774"/>
                  <a:pt x="28734" y="73763"/>
                </a:cubicBezTo>
                <a:lnTo>
                  <a:pt x="28810" y="73650"/>
                </a:lnTo>
                <a:cubicBezTo>
                  <a:pt x="28886" y="73612"/>
                  <a:pt x="28999" y="73537"/>
                  <a:pt x="28999" y="73461"/>
                </a:cubicBezTo>
                <a:cubicBezTo>
                  <a:pt x="28999" y="73423"/>
                  <a:pt x="28961" y="73348"/>
                  <a:pt x="28810" y="73310"/>
                </a:cubicBezTo>
                <a:lnTo>
                  <a:pt x="28734" y="73272"/>
                </a:lnTo>
                <a:close/>
                <a:moveTo>
                  <a:pt x="50981" y="73218"/>
                </a:moveTo>
                <a:cubicBezTo>
                  <a:pt x="50953" y="73218"/>
                  <a:pt x="50923" y="73223"/>
                  <a:pt x="50890" y="73234"/>
                </a:cubicBezTo>
                <a:cubicBezTo>
                  <a:pt x="50738" y="73272"/>
                  <a:pt x="50663" y="73423"/>
                  <a:pt x="50663" y="73574"/>
                </a:cubicBezTo>
                <a:cubicBezTo>
                  <a:pt x="50663" y="73650"/>
                  <a:pt x="50701" y="73726"/>
                  <a:pt x="50776" y="73763"/>
                </a:cubicBezTo>
                <a:cubicBezTo>
                  <a:pt x="50814" y="73801"/>
                  <a:pt x="50890" y="73839"/>
                  <a:pt x="51003" y="73839"/>
                </a:cubicBezTo>
                <a:cubicBezTo>
                  <a:pt x="51154" y="73839"/>
                  <a:pt x="51268" y="73688"/>
                  <a:pt x="51268" y="73537"/>
                </a:cubicBezTo>
                <a:cubicBezTo>
                  <a:pt x="51268" y="73423"/>
                  <a:pt x="51230" y="73310"/>
                  <a:pt x="51154" y="73272"/>
                </a:cubicBezTo>
                <a:cubicBezTo>
                  <a:pt x="51101" y="73245"/>
                  <a:pt x="51047" y="73218"/>
                  <a:pt x="50981" y="73218"/>
                </a:cubicBezTo>
                <a:close/>
                <a:moveTo>
                  <a:pt x="88395" y="73348"/>
                </a:moveTo>
                <a:cubicBezTo>
                  <a:pt x="88168" y="73348"/>
                  <a:pt x="88017" y="73499"/>
                  <a:pt x="88055" y="73726"/>
                </a:cubicBezTo>
                <a:lnTo>
                  <a:pt x="88168" y="73839"/>
                </a:lnTo>
                <a:lnTo>
                  <a:pt x="88433" y="73839"/>
                </a:lnTo>
                <a:lnTo>
                  <a:pt x="88546" y="73726"/>
                </a:lnTo>
                <a:lnTo>
                  <a:pt x="88546" y="73461"/>
                </a:lnTo>
                <a:lnTo>
                  <a:pt x="88395" y="73348"/>
                </a:lnTo>
                <a:close/>
                <a:moveTo>
                  <a:pt x="30776" y="73499"/>
                </a:moveTo>
                <a:cubicBezTo>
                  <a:pt x="30663" y="73499"/>
                  <a:pt x="30587" y="73499"/>
                  <a:pt x="30511" y="73537"/>
                </a:cubicBezTo>
                <a:cubicBezTo>
                  <a:pt x="30474" y="73574"/>
                  <a:pt x="30436" y="73650"/>
                  <a:pt x="30436" y="73726"/>
                </a:cubicBezTo>
                <a:lnTo>
                  <a:pt x="30436" y="73763"/>
                </a:lnTo>
                <a:lnTo>
                  <a:pt x="30587" y="73877"/>
                </a:lnTo>
                <a:lnTo>
                  <a:pt x="30738" y="73877"/>
                </a:lnTo>
                <a:lnTo>
                  <a:pt x="30889" y="73763"/>
                </a:lnTo>
                <a:lnTo>
                  <a:pt x="30889" y="73612"/>
                </a:lnTo>
                <a:lnTo>
                  <a:pt x="30776" y="73499"/>
                </a:lnTo>
                <a:close/>
                <a:moveTo>
                  <a:pt x="20455" y="73688"/>
                </a:moveTo>
                <a:cubicBezTo>
                  <a:pt x="20341" y="73688"/>
                  <a:pt x="20266" y="73688"/>
                  <a:pt x="20190" y="73726"/>
                </a:cubicBezTo>
                <a:cubicBezTo>
                  <a:pt x="20114" y="73763"/>
                  <a:pt x="20076" y="73877"/>
                  <a:pt x="20076" y="73952"/>
                </a:cubicBezTo>
                <a:cubicBezTo>
                  <a:pt x="20076" y="74066"/>
                  <a:pt x="20114" y="74141"/>
                  <a:pt x="20228" y="74179"/>
                </a:cubicBezTo>
                <a:lnTo>
                  <a:pt x="20379" y="74028"/>
                </a:lnTo>
                <a:cubicBezTo>
                  <a:pt x="20455" y="73990"/>
                  <a:pt x="20530" y="73952"/>
                  <a:pt x="20530" y="73839"/>
                </a:cubicBezTo>
                <a:cubicBezTo>
                  <a:pt x="20530" y="73839"/>
                  <a:pt x="20530" y="73801"/>
                  <a:pt x="20530" y="73801"/>
                </a:cubicBezTo>
                <a:lnTo>
                  <a:pt x="20455" y="73688"/>
                </a:lnTo>
                <a:close/>
                <a:moveTo>
                  <a:pt x="75502" y="73801"/>
                </a:moveTo>
                <a:lnTo>
                  <a:pt x="75313" y="73952"/>
                </a:lnTo>
                <a:cubicBezTo>
                  <a:pt x="75313" y="73952"/>
                  <a:pt x="75276" y="73990"/>
                  <a:pt x="75238" y="74028"/>
                </a:cubicBezTo>
                <a:lnTo>
                  <a:pt x="75351" y="74179"/>
                </a:lnTo>
                <a:lnTo>
                  <a:pt x="75540" y="74179"/>
                </a:lnTo>
                <a:lnTo>
                  <a:pt x="75654" y="74066"/>
                </a:lnTo>
                <a:cubicBezTo>
                  <a:pt x="75654" y="74066"/>
                  <a:pt x="75654" y="74028"/>
                  <a:pt x="75654" y="74028"/>
                </a:cubicBezTo>
                <a:cubicBezTo>
                  <a:pt x="75654" y="73990"/>
                  <a:pt x="75654" y="73839"/>
                  <a:pt x="75502" y="73801"/>
                </a:cubicBezTo>
                <a:close/>
                <a:moveTo>
                  <a:pt x="26466" y="73726"/>
                </a:moveTo>
                <a:cubicBezTo>
                  <a:pt x="26390" y="73726"/>
                  <a:pt x="26277" y="73763"/>
                  <a:pt x="26277" y="73839"/>
                </a:cubicBezTo>
                <a:lnTo>
                  <a:pt x="26201" y="73915"/>
                </a:lnTo>
                <a:cubicBezTo>
                  <a:pt x="26201" y="74028"/>
                  <a:pt x="26239" y="74104"/>
                  <a:pt x="26277" y="74141"/>
                </a:cubicBezTo>
                <a:cubicBezTo>
                  <a:pt x="26343" y="74186"/>
                  <a:pt x="26423" y="74204"/>
                  <a:pt x="26500" y="74204"/>
                </a:cubicBezTo>
                <a:cubicBezTo>
                  <a:pt x="26555" y="74204"/>
                  <a:pt x="26608" y="74195"/>
                  <a:pt x="26655" y="74179"/>
                </a:cubicBezTo>
                <a:lnTo>
                  <a:pt x="26768" y="74104"/>
                </a:lnTo>
                <a:cubicBezTo>
                  <a:pt x="26806" y="74066"/>
                  <a:pt x="26806" y="74066"/>
                  <a:pt x="26806" y="74028"/>
                </a:cubicBezTo>
                <a:cubicBezTo>
                  <a:pt x="26806" y="73877"/>
                  <a:pt x="26617" y="73726"/>
                  <a:pt x="26466" y="73726"/>
                </a:cubicBezTo>
                <a:close/>
                <a:moveTo>
                  <a:pt x="42081" y="73763"/>
                </a:moveTo>
                <a:lnTo>
                  <a:pt x="41929" y="73877"/>
                </a:lnTo>
                <a:cubicBezTo>
                  <a:pt x="41929" y="73877"/>
                  <a:pt x="41929" y="73915"/>
                  <a:pt x="41929" y="73952"/>
                </a:cubicBezTo>
                <a:cubicBezTo>
                  <a:pt x="41891" y="73990"/>
                  <a:pt x="41891" y="74028"/>
                  <a:pt x="41891" y="74104"/>
                </a:cubicBezTo>
                <a:cubicBezTo>
                  <a:pt x="41891" y="74179"/>
                  <a:pt x="41929" y="74255"/>
                  <a:pt x="42043" y="74293"/>
                </a:cubicBezTo>
                <a:lnTo>
                  <a:pt x="42156" y="74255"/>
                </a:lnTo>
                <a:cubicBezTo>
                  <a:pt x="42232" y="74217"/>
                  <a:pt x="42383" y="74104"/>
                  <a:pt x="42383" y="73952"/>
                </a:cubicBezTo>
                <a:cubicBezTo>
                  <a:pt x="42383" y="73915"/>
                  <a:pt x="42383" y="73763"/>
                  <a:pt x="42081" y="73763"/>
                </a:cubicBezTo>
                <a:close/>
                <a:moveTo>
                  <a:pt x="54066" y="73877"/>
                </a:moveTo>
                <a:cubicBezTo>
                  <a:pt x="54028" y="73915"/>
                  <a:pt x="53952" y="73915"/>
                  <a:pt x="53839" y="73952"/>
                </a:cubicBezTo>
                <a:lnTo>
                  <a:pt x="53763" y="74066"/>
                </a:lnTo>
                <a:cubicBezTo>
                  <a:pt x="53763" y="74179"/>
                  <a:pt x="53801" y="74217"/>
                  <a:pt x="53801" y="74255"/>
                </a:cubicBezTo>
                <a:cubicBezTo>
                  <a:pt x="53801" y="74255"/>
                  <a:pt x="53801" y="74217"/>
                  <a:pt x="53801" y="74217"/>
                </a:cubicBezTo>
                <a:lnTo>
                  <a:pt x="53914" y="74406"/>
                </a:lnTo>
                <a:lnTo>
                  <a:pt x="53952" y="74406"/>
                </a:lnTo>
                <a:cubicBezTo>
                  <a:pt x="53990" y="74444"/>
                  <a:pt x="54066" y="74444"/>
                  <a:pt x="54141" y="74444"/>
                </a:cubicBezTo>
                <a:lnTo>
                  <a:pt x="54217" y="74406"/>
                </a:lnTo>
                <a:cubicBezTo>
                  <a:pt x="54292" y="74368"/>
                  <a:pt x="54406" y="74217"/>
                  <a:pt x="54406" y="74066"/>
                </a:cubicBezTo>
                <a:cubicBezTo>
                  <a:pt x="54406" y="73990"/>
                  <a:pt x="54368" y="73915"/>
                  <a:pt x="54255" y="73877"/>
                </a:cubicBezTo>
                <a:close/>
                <a:moveTo>
                  <a:pt x="83215" y="73461"/>
                </a:moveTo>
                <a:cubicBezTo>
                  <a:pt x="83140" y="73537"/>
                  <a:pt x="83102" y="73574"/>
                  <a:pt x="83102" y="73650"/>
                </a:cubicBezTo>
                <a:cubicBezTo>
                  <a:pt x="83064" y="73726"/>
                  <a:pt x="83026" y="73763"/>
                  <a:pt x="82988" y="73763"/>
                </a:cubicBezTo>
                <a:lnTo>
                  <a:pt x="83102" y="73990"/>
                </a:lnTo>
                <a:cubicBezTo>
                  <a:pt x="83064" y="73990"/>
                  <a:pt x="83026" y="73952"/>
                  <a:pt x="83026" y="73952"/>
                </a:cubicBezTo>
                <a:cubicBezTo>
                  <a:pt x="83026" y="73952"/>
                  <a:pt x="83026" y="73952"/>
                  <a:pt x="83026" y="73990"/>
                </a:cubicBezTo>
                <a:cubicBezTo>
                  <a:pt x="83026" y="74028"/>
                  <a:pt x="83026" y="74104"/>
                  <a:pt x="83064" y="74141"/>
                </a:cubicBezTo>
                <a:cubicBezTo>
                  <a:pt x="83102" y="74179"/>
                  <a:pt x="83140" y="74179"/>
                  <a:pt x="83177" y="74217"/>
                </a:cubicBezTo>
                <a:lnTo>
                  <a:pt x="83215" y="74217"/>
                </a:lnTo>
                <a:lnTo>
                  <a:pt x="83253" y="74255"/>
                </a:lnTo>
                <a:cubicBezTo>
                  <a:pt x="83329" y="74331"/>
                  <a:pt x="83480" y="74444"/>
                  <a:pt x="83669" y="74444"/>
                </a:cubicBezTo>
                <a:lnTo>
                  <a:pt x="83782" y="74368"/>
                </a:lnTo>
                <a:cubicBezTo>
                  <a:pt x="83782" y="74368"/>
                  <a:pt x="83782" y="74406"/>
                  <a:pt x="83782" y="74406"/>
                </a:cubicBezTo>
                <a:lnTo>
                  <a:pt x="83896" y="74293"/>
                </a:lnTo>
                <a:cubicBezTo>
                  <a:pt x="83934" y="74255"/>
                  <a:pt x="83934" y="74217"/>
                  <a:pt x="83934" y="74179"/>
                </a:cubicBezTo>
                <a:cubicBezTo>
                  <a:pt x="83934" y="74028"/>
                  <a:pt x="83820" y="73952"/>
                  <a:pt x="83745" y="73915"/>
                </a:cubicBezTo>
                <a:cubicBezTo>
                  <a:pt x="83707" y="73915"/>
                  <a:pt x="83707" y="73915"/>
                  <a:pt x="83669" y="73877"/>
                </a:cubicBezTo>
                <a:cubicBezTo>
                  <a:pt x="83669" y="73574"/>
                  <a:pt x="83480" y="73461"/>
                  <a:pt x="83329" y="73461"/>
                </a:cubicBezTo>
                <a:close/>
                <a:moveTo>
                  <a:pt x="53725" y="74217"/>
                </a:moveTo>
                <a:cubicBezTo>
                  <a:pt x="53650" y="74217"/>
                  <a:pt x="53536" y="74217"/>
                  <a:pt x="53498" y="74255"/>
                </a:cubicBezTo>
                <a:cubicBezTo>
                  <a:pt x="53347" y="74368"/>
                  <a:pt x="53385" y="74595"/>
                  <a:pt x="53650" y="74595"/>
                </a:cubicBezTo>
                <a:lnTo>
                  <a:pt x="53801" y="74482"/>
                </a:lnTo>
                <a:cubicBezTo>
                  <a:pt x="53801" y="74444"/>
                  <a:pt x="53801" y="74444"/>
                  <a:pt x="53839" y="74406"/>
                </a:cubicBezTo>
                <a:lnTo>
                  <a:pt x="53725" y="74217"/>
                </a:lnTo>
                <a:close/>
                <a:moveTo>
                  <a:pt x="43177" y="73915"/>
                </a:moveTo>
                <a:cubicBezTo>
                  <a:pt x="43026" y="73952"/>
                  <a:pt x="42950" y="74066"/>
                  <a:pt x="42874" y="74179"/>
                </a:cubicBezTo>
                <a:cubicBezTo>
                  <a:pt x="42837" y="74217"/>
                  <a:pt x="42837" y="74255"/>
                  <a:pt x="42799" y="74293"/>
                </a:cubicBezTo>
                <a:lnTo>
                  <a:pt x="42912" y="74482"/>
                </a:lnTo>
                <a:cubicBezTo>
                  <a:pt x="42950" y="74482"/>
                  <a:pt x="42950" y="74482"/>
                  <a:pt x="42988" y="74520"/>
                </a:cubicBezTo>
                <a:cubicBezTo>
                  <a:pt x="43026" y="74595"/>
                  <a:pt x="43139" y="74671"/>
                  <a:pt x="43290" y="74671"/>
                </a:cubicBezTo>
                <a:lnTo>
                  <a:pt x="43442" y="74557"/>
                </a:lnTo>
                <a:cubicBezTo>
                  <a:pt x="43442" y="74520"/>
                  <a:pt x="43442" y="74520"/>
                  <a:pt x="43479" y="74482"/>
                </a:cubicBezTo>
                <a:cubicBezTo>
                  <a:pt x="43555" y="74444"/>
                  <a:pt x="43631" y="74406"/>
                  <a:pt x="43668" y="74331"/>
                </a:cubicBezTo>
                <a:lnTo>
                  <a:pt x="43517" y="74179"/>
                </a:lnTo>
                <a:cubicBezTo>
                  <a:pt x="43517" y="74141"/>
                  <a:pt x="43479" y="74141"/>
                  <a:pt x="43479" y="74141"/>
                </a:cubicBezTo>
                <a:cubicBezTo>
                  <a:pt x="43442" y="74104"/>
                  <a:pt x="43404" y="74066"/>
                  <a:pt x="43366" y="74028"/>
                </a:cubicBezTo>
                <a:lnTo>
                  <a:pt x="43177" y="73915"/>
                </a:lnTo>
                <a:close/>
                <a:moveTo>
                  <a:pt x="39473" y="74209"/>
                </a:moveTo>
                <a:cubicBezTo>
                  <a:pt x="39327" y="74209"/>
                  <a:pt x="39234" y="74298"/>
                  <a:pt x="39169" y="74331"/>
                </a:cubicBezTo>
                <a:cubicBezTo>
                  <a:pt x="39132" y="74368"/>
                  <a:pt x="39132" y="74368"/>
                  <a:pt x="39094" y="74406"/>
                </a:cubicBezTo>
                <a:lnTo>
                  <a:pt x="39207" y="74633"/>
                </a:lnTo>
                <a:cubicBezTo>
                  <a:pt x="39265" y="74662"/>
                  <a:pt x="39322" y="74734"/>
                  <a:pt x="39446" y="74734"/>
                </a:cubicBezTo>
                <a:cubicBezTo>
                  <a:pt x="39485" y="74734"/>
                  <a:pt x="39531" y="74727"/>
                  <a:pt x="39585" y="74709"/>
                </a:cubicBezTo>
                <a:lnTo>
                  <a:pt x="39699" y="74595"/>
                </a:lnTo>
                <a:lnTo>
                  <a:pt x="39699" y="74331"/>
                </a:lnTo>
                <a:lnTo>
                  <a:pt x="39547" y="74217"/>
                </a:lnTo>
                <a:cubicBezTo>
                  <a:pt x="39521" y="74212"/>
                  <a:pt x="39496" y="74209"/>
                  <a:pt x="39473" y="74209"/>
                </a:cubicBezTo>
                <a:close/>
                <a:moveTo>
                  <a:pt x="70020" y="74406"/>
                </a:moveTo>
                <a:cubicBezTo>
                  <a:pt x="69945" y="74406"/>
                  <a:pt x="69718" y="74444"/>
                  <a:pt x="69718" y="74595"/>
                </a:cubicBezTo>
                <a:cubicBezTo>
                  <a:pt x="69718" y="74633"/>
                  <a:pt x="69718" y="74633"/>
                  <a:pt x="69718" y="74671"/>
                </a:cubicBezTo>
                <a:lnTo>
                  <a:pt x="69869" y="74746"/>
                </a:lnTo>
                <a:lnTo>
                  <a:pt x="69983" y="74746"/>
                </a:lnTo>
                <a:lnTo>
                  <a:pt x="70134" y="74671"/>
                </a:lnTo>
                <a:cubicBezTo>
                  <a:pt x="70134" y="74633"/>
                  <a:pt x="70172" y="74595"/>
                  <a:pt x="70172" y="74557"/>
                </a:cubicBezTo>
                <a:lnTo>
                  <a:pt x="70020" y="74406"/>
                </a:lnTo>
                <a:close/>
                <a:moveTo>
                  <a:pt x="64765" y="74406"/>
                </a:moveTo>
                <a:lnTo>
                  <a:pt x="64614" y="74520"/>
                </a:lnTo>
                <a:cubicBezTo>
                  <a:pt x="64614" y="74482"/>
                  <a:pt x="64614" y="74482"/>
                  <a:pt x="64614" y="74482"/>
                </a:cubicBezTo>
                <a:lnTo>
                  <a:pt x="64500" y="74595"/>
                </a:lnTo>
                <a:cubicBezTo>
                  <a:pt x="64500" y="74633"/>
                  <a:pt x="64500" y="74633"/>
                  <a:pt x="64500" y="74633"/>
                </a:cubicBezTo>
                <a:cubicBezTo>
                  <a:pt x="64500" y="74709"/>
                  <a:pt x="64500" y="74860"/>
                  <a:pt x="64652" y="74860"/>
                </a:cubicBezTo>
                <a:lnTo>
                  <a:pt x="64803" y="74746"/>
                </a:lnTo>
                <a:lnTo>
                  <a:pt x="64803" y="74746"/>
                </a:lnTo>
                <a:cubicBezTo>
                  <a:pt x="64803" y="74784"/>
                  <a:pt x="64765" y="74822"/>
                  <a:pt x="64803" y="74822"/>
                </a:cubicBezTo>
                <a:cubicBezTo>
                  <a:pt x="64841" y="74784"/>
                  <a:pt x="64954" y="74784"/>
                  <a:pt x="64992" y="74671"/>
                </a:cubicBezTo>
                <a:lnTo>
                  <a:pt x="64879" y="74520"/>
                </a:lnTo>
                <a:lnTo>
                  <a:pt x="64879" y="74520"/>
                </a:lnTo>
                <a:cubicBezTo>
                  <a:pt x="64879" y="74520"/>
                  <a:pt x="64916" y="74557"/>
                  <a:pt x="64916" y="74557"/>
                </a:cubicBezTo>
                <a:cubicBezTo>
                  <a:pt x="64916" y="74520"/>
                  <a:pt x="64879" y="74444"/>
                  <a:pt x="64765" y="74406"/>
                </a:cubicBezTo>
                <a:close/>
                <a:moveTo>
                  <a:pt x="8091" y="74520"/>
                </a:moveTo>
                <a:lnTo>
                  <a:pt x="7940" y="74633"/>
                </a:lnTo>
                <a:lnTo>
                  <a:pt x="7940" y="74784"/>
                </a:lnTo>
                <a:lnTo>
                  <a:pt x="8091" y="74898"/>
                </a:lnTo>
                <a:cubicBezTo>
                  <a:pt x="8125" y="74909"/>
                  <a:pt x="8155" y="74913"/>
                  <a:pt x="8181" y="74913"/>
                </a:cubicBezTo>
                <a:cubicBezTo>
                  <a:pt x="8246" y="74913"/>
                  <a:pt x="8292" y="74887"/>
                  <a:pt x="8318" y="74860"/>
                </a:cubicBezTo>
                <a:cubicBezTo>
                  <a:pt x="8356" y="74822"/>
                  <a:pt x="8432" y="74746"/>
                  <a:pt x="8432" y="74671"/>
                </a:cubicBezTo>
                <a:lnTo>
                  <a:pt x="8394" y="74633"/>
                </a:lnTo>
                <a:lnTo>
                  <a:pt x="8280" y="74520"/>
                </a:lnTo>
                <a:close/>
                <a:moveTo>
                  <a:pt x="58640" y="74709"/>
                </a:moveTo>
                <a:cubicBezTo>
                  <a:pt x="58489" y="74709"/>
                  <a:pt x="58376" y="74784"/>
                  <a:pt x="58376" y="74898"/>
                </a:cubicBezTo>
                <a:lnTo>
                  <a:pt x="58527" y="74898"/>
                </a:lnTo>
                <a:cubicBezTo>
                  <a:pt x="58527" y="74935"/>
                  <a:pt x="58527" y="74935"/>
                  <a:pt x="58527" y="74935"/>
                </a:cubicBezTo>
                <a:lnTo>
                  <a:pt x="58716" y="74935"/>
                </a:lnTo>
                <a:cubicBezTo>
                  <a:pt x="58716" y="74935"/>
                  <a:pt x="58716" y="74935"/>
                  <a:pt x="58716" y="74898"/>
                </a:cubicBezTo>
                <a:lnTo>
                  <a:pt x="58867" y="74898"/>
                </a:lnTo>
                <a:cubicBezTo>
                  <a:pt x="58867" y="74860"/>
                  <a:pt x="58829" y="74784"/>
                  <a:pt x="58754" y="74746"/>
                </a:cubicBezTo>
                <a:cubicBezTo>
                  <a:pt x="58716" y="74746"/>
                  <a:pt x="58678" y="74709"/>
                  <a:pt x="58640" y="74709"/>
                </a:cubicBezTo>
                <a:close/>
                <a:moveTo>
                  <a:pt x="46277" y="74671"/>
                </a:moveTo>
                <a:lnTo>
                  <a:pt x="46164" y="74784"/>
                </a:lnTo>
                <a:lnTo>
                  <a:pt x="46164" y="74898"/>
                </a:lnTo>
                <a:lnTo>
                  <a:pt x="46277" y="75011"/>
                </a:lnTo>
                <a:cubicBezTo>
                  <a:pt x="46315" y="75049"/>
                  <a:pt x="46353" y="75049"/>
                  <a:pt x="46391" y="75049"/>
                </a:cubicBezTo>
                <a:lnTo>
                  <a:pt x="46542" y="74898"/>
                </a:lnTo>
                <a:cubicBezTo>
                  <a:pt x="46542" y="74860"/>
                  <a:pt x="46542" y="74784"/>
                  <a:pt x="46466" y="74709"/>
                </a:cubicBezTo>
                <a:cubicBezTo>
                  <a:pt x="46428" y="74671"/>
                  <a:pt x="46353" y="74671"/>
                  <a:pt x="46277" y="74671"/>
                </a:cubicBezTo>
                <a:close/>
                <a:moveTo>
                  <a:pt x="43101" y="74671"/>
                </a:moveTo>
                <a:lnTo>
                  <a:pt x="42912" y="74784"/>
                </a:lnTo>
                <a:cubicBezTo>
                  <a:pt x="42912" y="74822"/>
                  <a:pt x="42912" y="74860"/>
                  <a:pt x="42874" y="74898"/>
                </a:cubicBezTo>
                <a:lnTo>
                  <a:pt x="42988" y="75087"/>
                </a:lnTo>
                <a:lnTo>
                  <a:pt x="43064" y="75087"/>
                </a:lnTo>
                <a:cubicBezTo>
                  <a:pt x="43117" y="75113"/>
                  <a:pt x="43170" y="75140"/>
                  <a:pt x="43251" y="75140"/>
                </a:cubicBezTo>
                <a:cubicBezTo>
                  <a:pt x="43284" y="75140"/>
                  <a:pt x="43322" y="75136"/>
                  <a:pt x="43366" y="75124"/>
                </a:cubicBezTo>
                <a:lnTo>
                  <a:pt x="43479" y="75049"/>
                </a:lnTo>
                <a:cubicBezTo>
                  <a:pt x="43479" y="75011"/>
                  <a:pt x="43479" y="74973"/>
                  <a:pt x="43479" y="74935"/>
                </a:cubicBezTo>
                <a:cubicBezTo>
                  <a:pt x="43479" y="74746"/>
                  <a:pt x="43290" y="74709"/>
                  <a:pt x="43177" y="74709"/>
                </a:cubicBezTo>
                <a:cubicBezTo>
                  <a:pt x="43139" y="74709"/>
                  <a:pt x="43101" y="74709"/>
                  <a:pt x="43101" y="74671"/>
                </a:cubicBezTo>
                <a:close/>
                <a:moveTo>
                  <a:pt x="14027" y="74822"/>
                </a:moveTo>
                <a:cubicBezTo>
                  <a:pt x="13914" y="74822"/>
                  <a:pt x="13800" y="74822"/>
                  <a:pt x="13725" y="75011"/>
                </a:cubicBezTo>
                <a:lnTo>
                  <a:pt x="13800" y="75238"/>
                </a:lnTo>
                <a:cubicBezTo>
                  <a:pt x="13874" y="75238"/>
                  <a:pt x="14019" y="75238"/>
                  <a:pt x="14096" y="75029"/>
                </a:cubicBezTo>
                <a:lnTo>
                  <a:pt x="14096" y="75029"/>
                </a:lnTo>
                <a:lnTo>
                  <a:pt x="14103" y="75049"/>
                </a:lnTo>
                <a:cubicBezTo>
                  <a:pt x="14103" y="75049"/>
                  <a:pt x="14103" y="75011"/>
                  <a:pt x="14103" y="75011"/>
                </a:cubicBezTo>
                <a:cubicBezTo>
                  <a:pt x="14101" y="75017"/>
                  <a:pt x="14099" y="75023"/>
                  <a:pt x="14096" y="75029"/>
                </a:cubicBezTo>
                <a:lnTo>
                  <a:pt x="14096" y="75029"/>
                </a:lnTo>
                <a:lnTo>
                  <a:pt x="14027" y="74822"/>
                </a:lnTo>
                <a:close/>
                <a:moveTo>
                  <a:pt x="35578" y="74066"/>
                </a:moveTo>
                <a:lnTo>
                  <a:pt x="35389" y="74141"/>
                </a:lnTo>
                <a:cubicBezTo>
                  <a:pt x="35351" y="74179"/>
                  <a:pt x="35351" y="74217"/>
                  <a:pt x="35313" y="74255"/>
                </a:cubicBezTo>
                <a:lnTo>
                  <a:pt x="35275" y="74293"/>
                </a:lnTo>
                <a:cubicBezTo>
                  <a:pt x="35200" y="74444"/>
                  <a:pt x="35313" y="74520"/>
                  <a:pt x="35389" y="74557"/>
                </a:cubicBezTo>
                <a:lnTo>
                  <a:pt x="35389" y="74633"/>
                </a:lnTo>
                <a:cubicBezTo>
                  <a:pt x="35389" y="74671"/>
                  <a:pt x="35389" y="74709"/>
                  <a:pt x="35389" y="74784"/>
                </a:cubicBezTo>
                <a:lnTo>
                  <a:pt x="35389" y="74860"/>
                </a:lnTo>
                <a:cubicBezTo>
                  <a:pt x="35389" y="74898"/>
                  <a:pt x="35389" y="75011"/>
                  <a:pt x="35502" y="75011"/>
                </a:cubicBezTo>
                <a:cubicBezTo>
                  <a:pt x="35521" y="75030"/>
                  <a:pt x="35540" y="75039"/>
                  <a:pt x="35563" y="75039"/>
                </a:cubicBezTo>
                <a:cubicBezTo>
                  <a:pt x="35587" y="75039"/>
                  <a:pt x="35615" y="75030"/>
                  <a:pt x="35653" y="75011"/>
                </a:cubicBezTo>
                <a:cubicBezTo>
                  <a:pt x="35691" y="74973"/>
                  <a:pt x="35729" y="74973"/>
                  <a:pt x="35767" y="74935"/>
                </a:cubicBezTo>
                <a:cubicBezTo>
                  <a:pt x="35927" y="74855"/>
                  <a:pt x="36087" y="74775"/>
                  <a:pt x="36288" y="74775"/>
                </a:cubicBezTo>
                <a:cubicBezTo>
                  <a:pt x="36371" y="74775"/>
                  <a:pt x="36461" y="74789"/>
                  <a:pt x="36561" y="74822"/>
                </a:cubicBezTo>
                <a:lnTo>
                  <a:pt x="36679" y="74751"/>
                </a:lnTo>
                <a:lnTo>
                  <a:pt x="36679" y="74751"/>
                </a:lnTo>
                <a:lnTo>
                  <a:pt x="36712" y="74784"/>
                </a:lnTo>
                <a:cubicBezTo>
                  <a:pt x="36598" y="74822"/>
                  <a:pt x="36561" y="74898"/>
                  <a:pt x="36561" y="74973"/>
                </a:cubicBezTo>
                <a:cubicBezTo>
                  <a:pt x="36561" y="74973"/>
                  <a:pt x="36561" y="75011"/>
                  <a:pt x="36561" y="75011"/>
                </a:cubicBezTo>
                <a:lnTo>
                  <a:pt x="36636" y="75238"/>
                </a:lnTo>
                <a:cubicBezTo>
                  <a:pt x="36712" y="75238"/>
                  <a:pt x="36787" y="75238"/>
                  <a:pt x="36863" y="75162"/>
                </a:cubicBezTo>
                <a:cubicBezTo>
                  <a:pt x="36976" y="75087"/>
                  <a:pt x="37014" y="74973"/>
                  <a:pt x="37014" y="74860"/>
                </a:cubicBezTo>
                <a:cubicBezTo>
                  <a:pt x="37014" y="74746"/>
                  <a:pt x="36939" y="74709"/>
                  <a:pt x="36939" y="74709"/>
                </a:cubicBezTo>
                <a:cubicBezTo>
                  <a:pt x="36901" y="74709"/>
                  <a:pt x="36863" y="74699"/>
                  <a:pt x="36821" y="74699"/>
                </a:cubicBezTo>
                <a:cubicBezTo>
                  <a:pt x="36797" y="74699"/>
                  <a:pt x="36773" y="74702"/>
                  <a:pt x="36747" y="74710"/>
                </a:cubicBezTo>
                <a:lnTo>
                  <a:pt x="36747" y="74710"/>
                </a:lnTo>
                <a:lnTo>
                  <a:pt x="36750" y="74709"/>
                </a:lnTo>
                <a:cubicBezTo>
                  <a:pt x="36750" y="74671"/>
                  <a:pt x="36750" y="74633"/>
                  <a:pt x="36750" y="74595"/>
                </a:cubicBezTo>
                <a:cubicBezTo>
                  <a:pt x="36750" y="74444"/>
                  <a:pt x="36674" y="74141"/>
                  <a:pt x="36183" y="74104"/>
                </a:cubicBezTo>
                <a:cubicBezTo>
                  <a:pt x="36107" y="74104"/>
                  <a:pt x="36031" y="74141"/>
                  <a:pt x="35993" y="74179"/>
                </a:cubicBezTo>
                <a:cubicBezTo>
                  <a:pt x="35880" y="74141"/>
                  <a:pt x="35767" y="74104"/>
                  <a:pt x="35691" y="74104"/>
                </a:cubicBezTo>
                <a:cubicBezTo>
                  <a:pt x="35653" y="74104"/>
                  <a:pt x="35615" y="74066"/>
                  <a:pt x="35578" y="74066"/>
                </a:cubicBezTo>
                <a:close/>
                <a:moveTo>
                  <a:pt x="85036" y="74882"/>
                </a:moveTo>
                <a:cubicBezTo>
                  <a:pt x="85014" y="74882"/>
                  <a:pt x="84988" y="74887"/>
                  <a:pt x="84954" y="74898"/>
                </a:cubicBezTo>
                <a:lnTo>
                  <a:pt x="84841" y="75011"/>
                </a:lnTo>
                <a:lnTo>
                  <a:pt x="84841" y="75124"/>
                </a:lnTo>
                <a:lnTo>
                  <a:pt x="84954" y="75238"/>
                </a:lnTo>
                <a:cubicBezTo>
                  <a:pt x="84992" y="75238"/>
                  <a:pt x="85030" y="75276"/>
                  <a:pt x="85068" y="75276"/>
                </a:cubicBezTo>
                <a:lnTo>
                  <a:pt x="85257" y="75124"/>
                </a:lnTo>
                <a:cubicBezTo>
                  <a:pt x="85257" y="75049"/>
                  <a:pt x="85219" y="74973"/>
                  <a:pt x="85143" y="74935"/>
                </a:cubicBezTo>
                <a:cubicBezTo>
                  <a:pt x="85117" y="74909"/>
                  <a:pt x="85090" y="74882"/>
                  <a:pt x="85036" y="74882"/>
                </a:cubicBezTo>
                <a:close/>
                <a:moveTo>
                  <a:pt x="48092" y="75011"/>
                </a:moveTo>
                <a:lnTo>
                  <a:pt x="47903" y="75124"/>
                </a:lnTo>
                <a:cubicBezTo>
                  <a:pt x="47903" y="75162"/>
                  <a:pt x="47903" y="75162"/>
                  <a:pt x="47865" y="75200"/>
                </a:cubicBezTo>
                <a:lnTo>
                  <a:pt x="47979" y="75389"/>
                </a:lnTo>
                <a:lnTo>
                  <a:pt x="48092" y="75389"/>
                </a:lnTo>
                <a:lnTo>
                  <a:pt x="48205" y="75351"/>
                </a:lnTo>
                <a:cubicBezTo>
                  <a:pt x="48243" y="75314"/>
                  <a:pt x="48281" y="75238"/>
                  <a:pt x="48281" y="75162"/>
                </a:cubicBezTo>
                <a:cubicBezTo>
                  <a:pt x="48281" y="75124"/>
                  <a:pt x="48243" y="75049"/>
                  <a:pt x="48092" y="75011"/>
                </a:cubicBezTo>
                <a:close/>
                <a:moveTo>
                  <a:pt x="18375" y="75124"/>
                </a:moveTo>
                <a:cubicBezTo>
                  <a:pt x="18300" y="75124"/>
                  <a:pt x="18262" y="75162"/>
                  <a:pt x="18224" y="75162"/>
                </a:cubicBezTo>
                <a:cubicBezTo>
                  <a:pt x="18186" y="75200"/>
                  <a:pt x="18148" y="75238"/>
                  <a:pt x="18148" y="75314"/>
                </a:cubicBezTo>
                <a:lnTo>
                  <a:pt x="18148" y="75351"/>
                </a:lnTo>
                <a:lnTo>
                  <a:pt x="18224" y="75389"/>
                </a:lnTo>
                <a:cubicBezTo>
                  <a:pt x="18224" y="75389"/>
                  <a:pt x="18224" y="75351"/>
                  <a:pt x="18224" y="75351"/>
                </a:cubicBezTo>
                <a:lnTo>
                  <a:pt x="18337" y="75465"/>
                </a:lnTo>
                <a:lnTo>
                  <a:pt x="18451" y="75465"/>
                </a:lnTo>
                <a:lnTo>
                  <a:pt x="18564" y="75427"/>
                </a:lnTo>
                <a:cubicBezTo>
                  <a:pt x="18602" y="75389"/>
                  <a:pt x="18602" y="75351"/>
                  <a:pt x="18602" y="75314"/>
                </a:cubicBezTo>
                <a:cubicBezTo>
                  <a:pt x="18602" y="75200"/>
                  <a:pt x="18489" y="75124"/>
                  <a:pt x="18375" y="75124"/>
                </a:cubicBezTo>
                <a:close/>
                <a:moveTo>
                  <a:pt x="10171" y="75049"/>
                </a:moveTo>
                <a:lnTo>
                  <a:pt x="9982" y="75087"/>
                </a:lnTo>
                <a:cubicBezTo>
                  <a:pt x="9944" y="75087"/>
                  <a:pt x="9944" y="75124"/>
                  <a:pt x="9906" y="75124"/>
                </a:cubicBezTo>
                <a:cubicBezTo>
                  <a:pt x="9831" y="75124"/>
                  <a:pt x="9604" y="75162"/>
                  <a:pt x="9642" y="75389"/>
                </a:cubicBezTo>
                <a:lnTo>
                  <a:pt x="9679" y="75427"/>
                </a:lnTo>
                <a:cubicBezTo>
                  <a:pt x="9727" y="75499"/>
                  <a:pt x="9790" y="75525"/>
                  <a:pt x="9869" y="75525"/>
                </a:cubicBezTo>
                <a:cubicBezTo>
                  <a:pt x="9914" y="75525"/>
                  <a:pt x="9964" y="75516"/>
                  <a:pt x="10020" y="75503"/>
                </a:cubicBezTo>
                <a:cubicBezTo>
                  <a:pt x="10133" y="75465"/>
                  <a:pt x="10284" y="75389"/>
                  <a:pt x="10284" y="75238"/>
                </a:cubicBezTo>
                <a:cubicBezTo>
                  <a:pt x="10284" y="75162"/>
                  <a:pt x="10246" y="75124"/>
                  <a:pt x="10171" y="75049"/>
                </a:cubicBezTo>
                <a:close/>
                <a:moveTo>
                  <a:pt x="54330" y="75087"/>
                </a:moveTo>
                <a:lnTo>
                  <a:pt x="54179" y="75200"/>
                </a:lnTo>
                <a:cubicBezTo>
                  <a:pt x="54141" y="75389"/>
                  <a:pt x="54255" y="75503"/>
                  <a:pt x="54406" y="75540"/>
                </a:cubicBezTo>
                <a:lnTo>
                  <a:pt x="54557" y="75427"/>
                </a:lnTo>
                <a:lnTo>
                  <a:pt x="54595" y="75427"/>
                </a:lnTo>
                <a:cubicBezTo>
                  <a:pt x="54595" y="75389"/>
                  <a:pt x="54633" y="75314"/>
                  <a:pt x="54633" y="75238"/>
                </a:cubicBezTo>
                <a:cubicBezTo>
                  <a:pt x="54633" y="75238"/>
                  <a:pt x="54633" y="75200"/>
                  <a:pt x="54633" y="75200"/>
                </a:cubicBezTo>
                <a:lnTo>
                  <a:pt x="54481" y="75087"/>
                </a:lnTo>
                <a:close/>
                <a:moveTo>
                  <a:pt x="55947" y="75233"/>
                </a:moveTo>
                <a:cubicBezTo>
                  <a:pt x="55685" y="75233"/>
                  <a:pt x="55650" y="75396"/>
                  <a:pt x="55616" y="75465"/>
                </a:cubicBezTo>
                <a:lnTo>
                  <a:pt x="55653" y="75540"/>
                </a:lnTo>
                <a:cubicBezTo>
                  <a:pt x="55725" y="75612"/>
                  <a:pt x="55782" y="75639"/>
                  <a:pt x="55833" y="75639"/>
                </a:cubicBezTo>
                <a:cubicBezTo>
                  <a:pt x="55863" y="75639"/>
                  <a:pt x="55890" y="75630"/>
                  <a:pt x="55918" y="75616"/>
                </a:cubicBezTo>
                <a:cubicBezTo>
                  <a:pt x="56032" y="75616"/>
                  <a:pt x="56107" y="75540"/>
                  <a:pt x="56145" y="75389"/>
                </a:cubicBezTo>
                <a:lnTo>
                  <a:pt x="56032" y="75238"/>
                </a:lnTo>
                <a:cubicBezTo>
                  <a:pt x="56001" y="75235"/>
                  <a:pt x="55973" y="75233"/>
                  <a:pt x="55947" y="75233"/>
                </a:cubicBezTo>
                <a:close/>
                <a:moveTo>
                  <a:pt x="17392" y="75238"/>
                </a:moveTo>
                <a:lnTo>
                  <a:pt x="17241" y="75351"/>
                </a:lnTo>
                <a:cubicBezTo>
                  <a:pt x="17203" y="75540"/>
                  <a:pt x="17317" y="75654"/>
                  <a:pt x="17468" y="75692"/>
                </a:cubicBezTo>
                <a:lnTo>
                  <a:pt x="17581" y="75578"/>
                </a:lnTo>
                <a:lnTo>
                  <a:pt x="17581" y="75578"/>
                </a:lnTo>
                <a:cubicBezTo>
                  <a:pt x="17732" y="75540"/>
                  <a:pt x="17770" y="75465"/>
                  <a:pt x="17770" y="75427"/>
                </a:cubicBezTo>
                <a:cubicBezTo>
                  <a:pt x="17770" y="75389"/>
                  <a:pt x="17770" y="75351"/>
                  <a:pt x="17732" y="75314"/>
                </a:cubicBezTo>
                <a:lnTo>
                  <a:pt x="17619" y="75238"/>
                </a:lnTo>
                <a:close/>
                <a:moveTo>
                  <a:pt x="47600" y="75238"/>
                </a:moveTo>
                <a:cubicBezTo>
                  <a:pt x="47525" y="75238"/>
                  <a:pt x="47449" y="75238"/>
                  <a:pt x="47374" y="75276"/>
                </a:cubicBezTo>
                <a:cubicBezTo>
                  <a:pt x="47298" y="75314"/>
                  <a:pt x="47222" y="75427"/>
                  <a:pt x="47222" y="75503"/>
                </a:cubicBezTo>
                <a:cubicBezTo>
                  <a:pt x="47222" y="75616"/>
                  <a:pt x="47298" y="75692"/>
                  <a:pt x="47411" y="75729"/>
                </a:cubicBezTo>
                <a:lnTo>
                  <a:pt x="47563" y="75692"/>
                </a:lnTo>
                <a:cubicBezTo>
                  <a:pt x="47563" y="75692"/>
                  <a:pt x="47600" y="75654"/>
                  <a:pt x="47600" y="75654"/>
                </a:cubicBezTo>
                <a:cubicBezTo>
                  <a:pt x="47676" y="75616"/>
                  <a:pt x="47752" y="75578"/>
                  <a:pt x="47752" y="75465"/>
                </a:cubicBezTo>
                <a:cubicBezTo>
                  <a:pt x="47752" y="75427"/>
                  <a:pt x="47714" y="75389"/>
                  <a:pt x="47676" y="75314"/>
                </a:cubicBezTo>
                <a:lnTo>
                  <a:pt x="47600" y="75238"/>
                </a:lnTo>
                <a:close/>
                <a:moveTo>
                  <a:pt x="8460" y="75346"/>
                </a:moveTo>
                <a:cubicBezTo>
                  <a:pt x="8198" y="75346"/>
                  <a:pt x="8164" y="75506"/>
                  <a:pt x="8129" y="75540"/>
                </a:cubicBezTo>
                <a:lnTo>
                  <a:pt x="8167" y="75654"/>
                </a:lnTo>
                <a:cubicBezTo>
                  <a:pt x="8222" y="75709"/>
                  <a:pt x="8318" y="75744"/>
                  <a:pt x="8410" y="75744"/>
                </a:cubicBezTo>
                <a:cubicBezTo>
                  <a:pt x="8444" y="75744"/>
                  <a:pt x="8477" y="75740"/>
                  <a:pt x="8507" y="75729"/>
                </a:cubicBezTo>
                <a:cubicBezTo>
                  <a:pt x="8583" y="75692"/>
                  <a:pt x="8659" y="75616"/>
                  <a:pt x="8659" y="75503"/>
                </a:cubicBezTo>
                <a:cubicBezTo>
                  <a:pt x="8659" y="75503"/>
                  <a:pt x="8659" y="75465"/>
                  <a:pt x="8659" y="75465"/>
                </a:cubicBezTo>
                <a:lnTo>
                  <a:pt x="8545" y="75351"/>
                </a:lnTo>
                <a:cubicBezTo>
                  <a:pt x="8514" y="75348"/>
                  <a:pt x="8486" y="75346"/>
                  <a:pt x="8460" y="75346"/>
                </a:cubicBezTo>
                <a:close/>
                <a:moveTo>
                  <a:pt x="63872" y="75493"/>
                </a:moveTo>
                <a:cubicBezTo>
                  <a:pt x="63820" y="75493"/>
                  <a:pt x="63763" y="75503"/>
                  <a:pt x="63706" y="75540"/>
                </a:cubicBezTo>
                <a:lnTo>
                  <a:pt x="63744" y="75729"/>
                </a:lnTo>
                <a:cubicBezTo>
                  <a:pt x="63706" y="75729"/>
                  <a:pt x="63669" y="75692"/>
                  <a:pt x="63669" y="75654"/>
                </a:cubicBezTo>
                <a:cubicBezTo>
                  <a:pt x="63669" y="75616"/>
                  <a:pt x="63669" y="75616"/>
                  <a:pt x="63669" y="75616"/>
                </a:cubicBezTo>
                <a:cubicBezTo>
                  <a:pt x="63669" y="75654"/>
                  <a:pt x="63631" y="75729"/>
                  <a:pt x="63631" y="75805"/>
                </a:cubicBezTo>
                <a:lnTo>
                  <a:pt x="63744" y="75881"/>
                </a:lnTo>
                <a:cubicBezTo>
                  <a:pt x="63808" y="75895"/>
                  <a:pt x="63865" y="75901"/>
                  <a:pt x="63916" y="75901"/>
                </a:cubicBezTo>
                <a:cubicBezTo>
                  <a:pt x="64140" y="75901"/>
                  <a:pt x="64257" y="75784"/>
                  <a:pt x="64349" y="75692"/>
                </a:cubicBezTo>
                <a:lnTo>
                  <a:pt x="64198" y="75503"/>
                </a:lnTo>
                <a:cubicBezTo>
                  <a:pt x="64160" y="75521"/>
                  <a:pt x="64122" y="75531"/>
                  <a:pt x="64089" y="75531"/>
                </a:cubicBezTo>
                <a:cubicBezTo>
                  <a:pt x="64056" y="75531"/>
                  <a:pt x="64028" y="75521"/>
                  <a:pt x="64009" y="75503"/>
                </a:cubicBezTo>
                <a:cubicBezTo>
                  <a:pt x="63971" y="75503"/>
                  <a:pt x="63924" y="75493"/>
                  <a:pt x="63872" y="75493"/>
                </a:cubicBezTo>
                <a:close/>
                <a:moveTo>
                  <a:pt x="21059" y="75540"/>
                </a:moveTo>
                <a:lnTo>
                  <a:pt x="20908" y="75692"/>
                </a:lnTo>
                <a:lnTo>
                  <a:pt x="20908" y="75767"/>
                </a:lnTo>
                <a:lnTo>
                  <a:pt x="21059" y="75881"/>
                </a:lnTo>
                <a:cubicBezTo>
                  <a:pt x="21059" y="75918"/>
                  <a:pt x="21135" y="75956"/>
                  <a:pt x="21249" y="75956"/>
                </a:cubicBezTo>
                <a:lnTo>
                  <a:pt x="21362" y="75843"/>
                </a:lnTo>
                <a:lnTo>
                  <a:pt x="21362" y="75692"/>
                </a:lnTo>
                <a:lnTo>
                  <a:pt x="21249" y="75540"/>
                </a:lnTo>
                <a:close/>
                <a:moveTo>
                  <a:pt x="32364" y="75616"/>
                </a:moveTo>
                <a:lnTo>
                  <a:pt x="32251" y="75729"/>
                </a:lnTo>
                <a:lnTo>
                  <a:pt x="32251" y="75881"/>
                </a:lnTo>
                <a:lnTo>
                  <a:pt x="32364" y="75994"/>
                </a:lnTo>
                <a:cubicBezTo>
                  <a:pt x="32477" y="75994"/>
                  <a:pt x="32553" y="75994"/>
                  <a:pt x="32629" y="75956"/>
                </a:cubicBezTo>
                <a:cubicBezTo>
                  <a:pt x="32666" y="75918"/>
                  <a:pt x="32704" y="75843"/>
                  <a:pt x="32704" y="75767"/>
                </a:cubicBezTo>
                <a:lnTo>
                  <a:pt x="32704" y="75729"/>
                </a:lnTo>
                <a:lnTo>
                  <a:pt x="32553" y="75616"/>
                </a:lnTo>
                <a:close/>
                <a:moveTo>
                  <a:pt x="18678" y="75654"/>
                </a:moveTo>
                <a:cubicBezTo>
                  <a:pt x="18602" y="75692"/>
                  <a:pt x="18375" y="75729"/>
                  <a:pt x="18375" y="75918"/>
                </a:cubicBezTo>
                <a:lnTo>
                  <a:pt x="18375" y="75956"/>
                </a:lnTo>
                <a:lnTo>
                  <a:pt x="18526" y="76032"/>
                </a:lnTo>
                <a:cubicBezTo>
                  <a:pt x="18547" y="76037"/>
                  <a:pt x="18567" y="76039"/>
                  <a:pt x="18585" y="76039"/>
                </a:cubicBezTo>
                <a:cubicBezTo>
                  <a:pt x="18698" y="76039"/>
                  <a:pt x="18758" y="75951"/>
                  <a:pt x="18791" y="75918"/>
                </a:cubicBezTo>
                <a:cubicBezTo>
                  <a:pt x="18791" y="75918"/>
                  <a:pt x="18829" y="75881"/>
                  <a:pt x="18829" y="75881"/>
                </a:cubicBezTo>
                <a:lnTo>
                  <a:pt x="18715" y="75654"/>
                </a:lnTo>
                <a:close/>
                <a:moveTo>
                  <a:pt x="17052" y="75767"/>
                </a:moveTo>
                <a:lnTo>
                  <a:pt x="16938" y="75881"/>
                </a:lnTo>
                <a:lnTo>
                  <a:pt x="16938" y="76032"/>
                </a:lnTo>
                <a:lnTo>
                  <a:pt x="17090" y="76145"/>
                </a:lnTo>
                <a:lnTo>
                  <a:pt x="17241" y="76145"/>
                </a:lnTo>
                <a:lnTo>
                  <a:pt x="17392" y="76032"/>
                </a:lnTo>
                <a:lnTo>
                  <a:pt x="17392" y="75918"/>
                </a:lnTo>
                <a:lnTo>
                  <a:pt x="17279" y="75805"/>
                </a:lnTo>
                <a:cubicBezTo>
                  <a:pt x="17241" y="75805"/>
                  <a:pt x="17165" y="75767"/>
                  <a:pt x="17052" y="75767"/>
                </a:cubicBezTo>
                <a:close/>
                <a:moveTo>
                  <a:pt x="20455" y="75805"/>
                </a:moveTo>
                <a:cubicBezTo>
                  <a:pt x="20266" y="75843"/>
                  <a:pt x="20152" y="75994"/>
                  <a:pt x="20190" y="76145"/>
                </a:cubicBezTo>
                <a:lnTo>
                  <a:pt x="20341" y="76221"/>
                </a:lnTo>
                <a:cubicBezTo>
                  <a:pt x="20354" y="76208"/>
                  <a:pt x="20366" y="76204"/>
                  <a:pt x="20379" y="76204"/>
                </a:cubicBezTo>
                <a:cubicBezTo>
                  <a:pt x="20404" y="76204"/>
                  <a:pt x="20429" y="76221"/>
                  <a:pt x="20455" y="76221"/>
                </a:cubicBezTo>
                <a:cubicBezTo>
                  <a:pt x="20530" y="76221"/>
                  <a:pt x="20644" y="76221"/>
                  <a:pt x="20719" y="76145"/>
                </a:cubicBezTo>
                <a:cubicBezTo>
                  <a:pt x="20757" y="76145"/>
                  <a:pt x="20795" y="76070"/>
                  <a:pt x="20795" y="76032"/>
                </a:cubicBezTo>
                <a:cubicBezTo>
                  <a:pt x="20795" y="75994"/>
                  <a:pt x="20757" y="75994"/>
                  <a:pt x="20757" y="75956"/>
                </a:cubicBezTo>
                <a:cubicBezTo>
                  <a:pt x="20719" y="75843"/>
                  <a:pt x="20606" y="75805"/>
                  <a:pt x="20455" y="75805"/>
                </a:cubicBezTo>
                <a:close/>
                <a:moveTo>
                  <a:pt x="23063" y="75805"/>
                </a:moveTo>
                <a:cubicBezTo>
                  <a:pt x="22950" y="75805"/>
                  <a:pt x="22874" y="75843"/>
                  <a:pt x="22799" y="75881"/>
                </a:cubicBezTo>
                <a:cubicBezTo>
                  <a:pt x="22761" y="75918"/>
                  <a:pt x="22723" y="75956"/>
                  <a:pt x="22723" y="76070"/>
                </a:cubicBezTo>
                <a:lnTo>
                  <a:pt x="22723" y="76107"/>
                </a:lnTo>
                <a:lnTo>
                  <a:pt x="22874" y="76221"/>
                </a:lnTo>
                <a:lnTo>
                  <a:pt x="23025" y="76221"/>
                </a:lnTo>
                <a:lnTo>
                  <a:pt x="23177" y="76070"/>
                </a:lnTo>
                <a:lnTo>
                  <a:pt x="23177" y="75918"/>
                </a:lnTo>
                <a:lnTo>
                  <a:pt x="23063" y="75805"/>
                </a:lnTo>
                <a:close/>
                <a:moveTo>
                  <a:pt x="7256" y="75908"/>
                </a:moveTo>
                <a:cubicBezTo>
                  <a:pt x="7230" y="75908"/>
                  <a:pt x="7206" y="75911"/>
                  <a:pt x="7184" y="75918"/>
                </a:cubicBezTo>
                <a:cubicBezTo>
                  <a:pt x="7071" y="75956"/>
                  <a:pt x="7033" y="76070"/>
                  <a:pt x="7071" y="76183"/>
                </a:cubicBezTo>
                <a:lnTo>
                  <a:pt x="7222" y="76259"/>
                </a:lnTo>
                <a:lnTo>
                  <a:pt x="7260" y="76259"/>
                </a:lnTo>
                <a:cubicBezTo>
                  <a:pt x="7335" y="76259"/>
                  <a:pt x="7524" y="76259"/>
                  <a:pt x="7562" y="76107"/>
                </a:cubicBezTo>
                <a:lnTo>
                  <a:pt x="7524" y="75994"/>
                </a:lnTo>
                <a:cubicBezTo>
                  <a:pt x="7494" y="75963"/>
                  <a:pt x="7364" y="75908"/>
                  <a:pt x="7256" y="75908"/>
                </a:cubicBezTo>
                <a:close/>
                <a:moveTo>
                  <a:pt x="61589" y="75805"/>
                </a:moveTo>
                <a:cubicBezTo>
                  <a:pt x="61438" y="75805"/>
                  <a:pt x="61287" y="75843"/>
                  <a:pt x="61249" y="75994"/>
                </a:cubicBezTo>
                <a:lnTo>
                  <a:pt x="61249" y="76107"/>
                </a:lnTo>
                <a:cubicBezTo>
                  <a:pt x="61287" y="76183"/>
                  <a:pt x="61400" y="76221"/>
                  <a:pt x="61438" y="76259"/>
                </a:cubicBezTo>
                <a:cubicBezTo>
                  <a:pt x="61476" y="76259"/>
                  <a:pt x="61551" y="76297"/>
                  <a:pt x="61551" y="76297"/>
                </a:cubicBezTo>
                <a:lnTo>
                  <a:pt x="61740" y="76334"/>
                </a:lnTo>
                <a:cubicBezTo>
                  <a:pt x="61892" y="76259"/>
                  <a:pt x="61930" y="76183"/>
                  <a:pt x="61930" y="76107"/>
                </a:cubicBezTo>
                <a:cubicBezTo>
                  <a:pt x="61930" y="75994"/>
                  <a:pt x="61778" y="75843"/>
                  <a:pt x="61589" y="75805"/>
                </a:cubicBezTo>
                <a:close/>
                <a:moveTo>
                  <a:pt x="78830" y="75881"/>
                </a:moveTo>
                <a:cubicBezTo>
                  <a:pt x="78754" y="75881"/>
                  <a:pt x="78678" y="75881"/>
                  <a:pt x="78603" y="75918"/>
                </a:cubicBezTo>
                <a:cubicBezTo>
                  <a:pt x="78451" y="76032"/>
                  <a:pt x="78565" y="76297"/>
                  <a:pt x="78754" y="76334"/>
                </a:cubicBezTo>
                <a:cubicBezTo>
                  <a:pt x="78784" y="76344"/>
                  <a:pt x="78815" y="76349"/>
                  <a:pt x="78844" y="76349"/>
                </a:cubicBezTo>
                <a:cubicBezTo>
                  <a:pt x="78925" y="76349"/>
                  <a:pt x="79001" y="76314"/>
                  <a:pt x="79056" y="76259"/>
                </a:cubicBezTo>
                <a:lnTo>
                  <a:pt x="79094" y="76221"/>
                </a:lnTo>
                <a:cubicBezTo>
                  <a:pt x="79094" y="76183"/>
                  <a:pt x="79094" y="76183"/>
                  <a:pt x="79094" y="76145"/>
                </a:cubicBezTo>
                <a:cubicBezTo>
                  <a:pt x="79094" y="76070"/>
                  <a:pt x="79094" y="75994"/>
                  <a:pt x="78943" y="75956"/>
                </a:cubicBezTo>
                <a:lnTo>
                  <a:pt x="78830" y="75881"/>
                </a:lnTo>
                <a:close/>
                <a:moveTo>
                  <a:pt x="18073" y="75956"/>
                </a:moveTo>
                <a:lnTo>
                  <a:pt x="17959" y="76070"/>
                </a:lnTo>
                <a:lnTo>
                  <a:pt x="17959" y="76259"/>
                </a:lnTo>
                <a:lnTo>
                  <a:pt x="18110" y="76372"/>
                </a:lnTo>
                <a:lnTo>
                  <a:pt x="18262" y="76372"/>
                </a:lnTo>
                <a:lnTo>
                  <a:pt x="18413" y="76259"/>
                </a:lnTo>
                <a:lnTo>
                  <a:pt x="18413" y="76145"/>
                </a:lnTo>
                <a:lnTo>
                  <a:pt x="18300" y="76032"/>
                </a:lnTo>
                <a:cubicBezTo>
                  <a:pt x="18262" y="75994"/>
                  <a:pt x="18186" y="75956"/>
                  <a:pt x="18073" y="75956"/>
                </a:cubicBezTo>
                <a:close/>
                <a:moveTo>
                  <a:pt x="15729" y="75767"/>
                </a:moveTo>
                <a:lnTo>
                  <a:pt x="15653" y="75805"/>
                </a:lnTo>
                <a:cubicBezTo>
                  <a:pt x="15540" y="75881"/>
                  <a:pt x="15540" y="75994"/>
                  <a:pt x="15540" y="76070"/>
                </a:cubicBezTo>
                <a:cubicBezTo>
                  <a:pt x="15540" y="76107"/>
                  <a:pt x="15540" y="76259"/>
                  <a:pt x="15653" y="76334"/>
                </a:cubicBezTo>
                <a:cubicBezTo>
                  <a:pt x="15719" y="76379"/>
                  <a:pt x="15786" y="76397"/>
                  <a:pt x="15845" y="76397"/>
                </a:cubicBezTo>
                <a:cubicBezTo>
                  <a:pt x="15886" y="76397"/>
                  <a:pt x="15924" y="76388"/>
                  <a:pt x="15955" y="76372"/>
                </a:cubicBezTo>
                <a:cubicBezTo>
                  <a:pt x="15955" y="76372"/>
                  <a:pt x="15972" y="76355"/>
                  <a:pt x="15995" y="76355"/>
                </a:cubicBezTo>
                <a:cubicBezTo>
                  <a:pt x="16006" y="76355"/>
                  <a:pt x="16018" y="76360"/>
                  <a:pt x="16031" y="76372"/>
                </a:cubicBezTo>
                <a:lnTo>
                  <a:pt x="16182" y="76221"/>
                </a:lnTo>
                <a:lnTo>
                  <a:pt x="16182" y="76145"/>
                </a:lnTo>
                <a:cubicBezTo>
                  <a:pt x="16144" y="76107"/>
                  <a:pt x="16144" y="76107"/>
                  <a:pt x="16182" y="76070"/>
                </a:cubicBezTo>
                <a:lnTo>
                  <a:pt x="16182" y="75994"/>
                </a:lnTo>
                <a:lnTo>
                  <a:pt x="16069" y="75881"/>
                </a:lnTo>
                <a:cubicBezTo>
                  <a:pt x="16069" y="75881"/>
                  <a:pt x="16031" y="75843"/>
                  <a:pt x="16031" y="75843"/>
                </a:cubicBezTo>
                <a:cubicBezTo>
                  <a:pt x="15955" y="75805"/>
                  <a:pt x="15880" y="75767"/>
                  <a:pt x="15729" y="75767"/>
                </a:cubicBezTo>
                <a:close/>
                <a:moveTo>
                  <a:pt x="52671" y="76004"/>
                </a:moveTo>
                <a:cubicBezTo>
                  <a:pt x="52638" y="76004"/>
                  <a:pt x="52610" y="76013"/>
                  <a:pt x="52591" y="76032"/>
                </a:cubicBezTo>
                <a:cubicBezTo>
                  <a:pt x="52478" y="76070"/>
                  <a:pt x="52440" y="76145"/>
                  <a:pt x="52440" y="76221"/>
                </a:cubicBezTo>
                <a:cubicBezTo>
                  <a:pt x="52440" y="76297"/>
                  <a:pt x="52515" y="76372"/>
                  <a:pt x="52591" y="76410"/>
                </a:cubicBezTo>
                <a:cubicBezTo>
                  <a:pt x="52667" y="76410"/>
                  <a:pt x="52742" y="76410"/>
                  <a:pt x="52780" y="76372"/>
                </a:cubicBezTo>
                <a:cubicBezTo>
                  <a:pt x="52818" y="76334"/>
                  <a:pt x="52856" y="76297"/>
                  <a:pt x="52856" y="76221"/>
                </a:cubicBezTo>
                <a:cubicBezTo>
                  <a:pt x="52856" y="76145"/>
                  <a:pt x="52818" y="76070"/>
                  <a:pt x="52780" y="76032"/>
                </a:cubicBezTo>
                <a:cubicBezTo>
                  <a:pt x="52742" y="76013"/>
                  <a:pt x="52704" y="76004"/>
                  <a:pt x="52671" y="76004"/>
                </a:cubicBezTo>
                <a:close/>
                <a:moveTo>
                  <a:pt x="27674" y="76280"/>
                </a:moveTo>
                <a:cubicBezTo>
                  <a:pt x="27651" y="76280"/>
                  <a:pt x="27625" y="76284"/>
                  <a:pt x="27600" y="76297"/>
                </a:cubicBezTo>
                <a:lnTo>
                  <a:pt x="27487" y="76410"/>
                </a:lnTo>
                <a:lnTo>
                  <a:pt x="27487" y="76486"/>
                </a:lnTo>
                <a:lnTo>
                  <a:pt x="27600" y="76637"/>
                </a:lnTo>
                <a:cubicBezTo>
                  <a:pt x="27638" y="76637"/>
                  <a:pt x="27638" y="76675"/>
                  <a:pt x="27714" y="76675"/>
                </a:cubicBezTo>
                <a:lnTo>
                  <a:pt x="27865" y="76523"/>
                </a:lnTo>
                <a:cubicBezTo>
                  <a:pt x="27865" y="76448"/>
                  <a:pt x="27865" y="76372"/>
                  <a:pt x="27789" y="76297"/>
                </a:cubicBezTo>
                <a:cubicBezTo>
                  <a:pt x="27764" y="76297"/>
                  <a:pt x="27722" y="76280"/>
                  <a:pt x="27674" y="76280"/>
                </a:cubicBezTo>
                <a:close/>
                <a:moveTo>
                  <a:pt x="8621" y="76334"/>
                </a:moveTo>
                <a:cubicBezTo>
                  <a:pt x="8507" y="76372"/>
                  <a:pt x="8394" y="76486"/>
                  <a:pt x="8394" y="76561"/>
                </a:cubicBezTo>
                <a:cubicBezTo>
                  <a:pt x="8394" y="76637"/>
                  <a:pt x="8470" y="76712"/>
                  <a:pt x="8545" y="76712"/>
                </a:cubicBezTo>
                <a:lnTo>
                  <a:pt x="8696" y="76599"/>
                </a:lnTo>
                <a:cubicBezTo>
                  <a:pt x="8696" y="76637"/>
                  <a:pt x="8696" y="76675"/>
                  <a:pt x="8696" y="76675"/>
                </a:cubicBezTo>
                <a:cubicBezTo>
                  <a:pt x="8734" y="76675"/>
                  <a:pt x="8885" y="76637"/>
                  <a:pt x="8885" y="76523"/>
                </a:cubicBezTo>
                <a:lnTo>
                  <a:pt x="8885" y="76448"/>
                </a:lnTo>
                <a:cubicBezTo>
                  <a:pt x="8848" y="76372"/>
                  <a:pt x="8734" y="76334"/>
                  <a:pt x="8621" y="76334"/>
                </a:cubicBezTo>
                <a:close/>
                <a:moveTo>
                  <a:pt x="10351" y="76282"/>
                </a:moveTo>
                <a:cubicBezTo>
                  <a:pt x="10313" y="76282"/>
                  <a:pt x="10277" y="76286"/>
                  <a:pt x="10246" y="76297"/>
                </a:cubicBezTo>
                <a:cubicBezTo>
                  <a:pt x="10095" y="76334"/>
                  <a:pt x="10020" y="76448"/>
                  <a:pt x="10057" y="76561"/>
                </a:cubicBezTo>
                <a:lnTo>
                  <a:pt x="10095" y="76637"/>
                </a:lnTo>
                <a:cubicBezTo>
                  <a:pt x="10178" y="76692"/>
                  <a:pt x="10302" y="76727"/>
                  <a:pt x="10421" y="76727"/>
                </a:cubicBezTo>
                <a:cubicBezTo>
                  <a:pt x="10465" y="76727"/>
                  <a:pt x="10508" y="76723"/>
                  <a:pt x="10549" y="76712"/>
                </a:cubicBezTo>
                <a:cubicBezTo>
                  <a:pt x="10662" y="76675"/>
                  <a:pt x="10700" y="76599"/>
                  <a:pt x="10700" y="76486"/>
                </a:cubicBezTo>
                <a:cubicBezTo>
                  <a:pt x="10700" y="76486"/>
                  <a:pt x="10700" y="76448"/>
                  <a:pt x="10700" y="76410"/>
                </a:cubicBezTo>
                <a:lnTo>
                  <a:pt x="10662" y="76372"/>
                </a:lnTo>
                <a:cubicBezTo>
                  <a:pt x="10579" y="76317"/>
                  <a:pt x="10456" y="76282"/>
                  <a:pt x="10351" y="76282"/>
                </a:cubicBezTo>
                <a:close/>
                <a:moveTo>
                  <a:pt x="77506" y="76448"/>
                </a:moveTo>
                <a:cubicBezTo>
                  <a:pt x="77431" y="76448"/>
                  <a:pt x="77317" y="76448"/>
                  <a:pt x="77279" y="76523"/>
                </a:cubicBezTo>
                <a:cubicBezTo>
                  <a:pt x="77204" y="76561"/>
                  <a:pt x="77204" y="76599"/>
                  <a:pt x="77204" y="76675"/>
                </a:cubicBezTo>
                <a:lnTo>
                  <a:pt x="77355" y="76675"/>
                </a:lnTo>
                <a:cubicBezTo>
                  <a:pt x="77355" y="76675"/>
                  <a:pt x="77317" y="76675"/>
                  <a:pt x="77317" y="76712"/>
                </a:cubicBezTo>
                <a:cubicBezTo>
                  <a:pt x="77393" y="76750"/>
                  <a:pt x="77544" y="76750"/>
                  <a:pt x="77695" y="76750"/>
                </a:cubicBezTo>
                <a:cubicBezTo>
                  <a:pt x="77695" y="76712"/>
                  <a:pt x="77695" y="76712"/>
                  <a:pt x="77695" y="76675"/>
                </a:cubicBezTo>
                <a:lnTo>
                  <a:pt x="77847" y="76675"/>
                </a:lnTo>
                <a:cubicBezTo>
                  <a:pt x="77847" y="76561"/>
                  <a:pt x="77695" y="76448"/>
                  <a:pt x="77506" y="76448"/>
                </a:cubicBezTo>
                <a:close/>
                <a:moveTo>
                  <a:pt x="49642" y="76297"/>
                </a:moveTo>
                <a:cubicBezTo>
                  <a:pt x="49566" y="76297"/>
                  <a:pt x="49340" y="76334"/>
                  <a:pt x="49340" y="76523"/>
                </a:cubicBezTo>
                <a:lnTo>
                  <a:pt x="49340" y="76561"/>
                </a:lnTo>
                <a:lnTo>
                  <a:pt x="49415" y="76637"/>
                </a:lnTo>
                <a:lnTo>
                  <a:pt x="49415" y="76637"/>
                </a:lnTo>
                <a:lnTo>
                  <a:pt x="49529" y="76788"/>
                </a:lnTo>
                <a:cubicBezTo>
                  <a:pt x="49642" y="76788"/>
                  <a:pt x="49755" y="76788"/>
                  <a:pt x="49831" y="76750"/>
                </a:cubicBezTo>
                <a:cubicBezTo>
                  <a:pt x="49907" y="76675"/>
                  <a:pt x="49944" y="76599"/>
                  <a:pt x="49944" y="76523"/>
                </a:cubicBezTo>
                <a:cubicBezTo>
                  <a:pt x="49944" y="76448"/>
                  <a:pt x="49907" y="76372"/>
                  <a:pt x="49831" y="76297"/>
                </a:cubicBezTo>
                <a:close/>
                <a:moveTo>
                  <a:pt x="62156" y="76523"/>
                </a:moveTo>
                <a:cubicBezTo>
                  <a:pt x="62119" y="76561"/>
                  <a:pt x="62081" y="76637"/>
                  <a:pt x="62081" y="76750"/>
                </a:cubicBezTo>
                <a:cubicBezTo>
                  <a:pt x="62081" y="76864"/>
                  <a:pt x="62194" y="76977"/>
                  <a:pt x="62308" y="76977"/>
                </a:cubicBezTo>
                <a:lnTo>
                  <a:pt x="62459" y="76864"/>
                </a:lnTo>
                <a:cubicBezTo>
                  <a:pt x="62497" y="76864"/>
                  <a:pt x="62610" y="76826"/>
                  <a:pt x="62610" y="76712"/>
                </a:cubicBezTo>
                <a:cubicBezTo>
                  <a:pt x="62610" y="76675"/>
                  <a:pt x="62572" y="76637"/>
                  <a:pt x="62572" y="76637"/>
                </a:cubicBezTo>
                <a:lnTo>
                  <a:pt x="62459" y="76523"/>
                </a:lnTo>
                <a:close/>
                <a:moveTo>
                  <a:pt x="51003" y="76372"/>
                </a:moveTo>
                <a:lnTo>
                  <a:pt x="50852" y="76523"/>
                </a:lnTo>
                <a:cubicBezTo>
                  <a:pt x="50890" y="76561"/>
                  <a:pt x="50890" y="76637"/>
                  <a:pt x="50890" y="76675"/>
                </a:cubicBezTo>
                <a:lnTo>
                  <a:pt x="50890" y="76750"/>
                </a:lnTo>
                <a:cubicBezTo>
                  <a:pt x="50890" y="76901"/>
                  <a:pt x="50927" y="77053"/>
                  <a:pt x="51192" y="77128"/>
                </a:cubicBezTo>
                <a:lnTo>
                  <a:pt x="51343" y="77090"/>
                </a:lnTo>
                <a:cubicBezTo>
                  <a:pt x="51381" y="77053"/>
                  <a:pt x="51419" y="77015"/>
                  <a:pt x="51419" y="76939"/>
                </a:cubicBezTo>
                <a:cubicBezTo>
                  <a:pt x="51419" y="76864"/>
                  <a:pt x="51343" y="76826"/>
                  <a:pt x="51306" y="76788"/>
                </a:cubicBezTo>
                <a:cubicBezTo>
                  <a:pt x="51343" y="76750"/>
                  <a:pt x="51381" y="76637"/>
                  <a:pt x="51381" y="76486"/>
                </a:cubicBezTo>
                <a:lnTo>
                  <a:pt x="51230" y="76372"/>
                </a:lnTo>
                <a:close/>
                <a:moveTo>
                  <a:pt x="45781" y="76888"/>
                </a:moveTo>
                <a:cubicBezTo>
                  <a:pt x="45686" y="76888"/>
                  <a:pt x="45588" y="76944"/>
                  <a:pt x="45559" y="77090"/>
                </a:cubicBezTo>
                <a:lnTo>
                  <a:pt x="45634" y="77280"/>
                </a:lnTo>
                <a:cubicBezTo>
                  <a:pt x="45748" y="77280"/>
                  <a:pt x="45823" y="77280"/>
                  <a:pt x="45861" y="77242"/>
                </a:cubicBezTo>
                <a:cubicBezTo>
                  <a:pt x="45899" y="77204"/>
                  <a:pt x="45975" y="77128"/>
                  <a:pt x="45975" y="77053"/>
                </a:cubicBezTo>
                <a:lnTo>
                  <a:pt x="45937" y="77015"/>
                </a:lnTo>
                <a:lnTo>
                  <a:pt x="45861" y="76901"/>
                </a:lnTo>
                <a:cubicBezTo>
                  <a:pt x="45836" y="76893"/>
                  <a:pt x="45808" y="76888"/>
                  <a:pt x="45781" y="76888"/>
                </a:cubicBezTo>
                <a:close/>
                <a:moveTo>
                  <a:pt x="91041" y="77015"/>
                </a:moveTo>
                <a:lnTo>
                  <a:pt x="90815" y="77090"/>
                </a:lnTo>
                <a:cubicBezTo>
                  <a:pt x="90777" y="77090"/>
                  <a:pt x="90625" y="77204"/>
                  <a:pt x="90701" y="77355"/>
                </a:cubicBezTo>
                <a:lnTo>
                  <a:pt x="90852" y="77431"/>
                </a:lnTo>
                <a:cubicBezTo>
                  <a:pt x="90890" y="77431"/>
                  <a:pt x="90890" y="77469"/>
                  <a:pt x="90928" y="77469"/>
                </a:cubicBezTo>
                <a:lnTo>
                  <a:pt x="91155" y="77355"/>
                </a:lnTo>
                <a:cubicBezTo>
                  <a:pt x="91117" y="77280"/>
                  <a:pt x="91117" y="77242"/>
                  <a:pt x="91117" y="77242"/>
                </a:cubicBezTo>
                <a:cubicBezTo>
                  <a:pt x="91117" y="77166"/>
                  <a:pt x="91117" y="77090"/>
                  <a:pt x="91041" y="77015"/>
                </a:cubicBezTo>
                <a:close/>
                <a:moveTo>
                  <a:pt x="75389" y="77204"/>
                </a:moveTo>
                <a:lnTo>
                  <a:pt x="75162" y="77280"/>
                </a:lnTo>
                <a:lnTo>
                  <a:pt x="75162" y="77431"/>
                </a:lnTo>
                <a:lnTo>
                  <a:pt x="75276" y="77544"/>
                </a:lnTo>
                <a:lnTo>
                  <a:pt x="75465" y="77544"/>
                </a:lnTo>
                <a:lnTo>
                  <a:pt x="75616" y="77469"/>
                </a:lnTo>
                <a:cubicBezTo>
                  <a:pt x="75616" y="77431"/>
                  <a:pt x="75616" y="77431"/>
                  <a:pt x="75616" y="77393"/>
                </a:cubicBezTo>
                <a:cubicBezTo>
                  <a:pt x="75616" y="77242"/>
                  <a:pt x="75465" y="77204"/>
                  <a:pt x="75389" y="77204"/>
                </a:cubicBezTo>
                <a:close/>
                <a:moveTo>
                  <a:pt x="35048" y="77185"/>
                </a:moveTo>
                <a:cubicBezTo>
                  <a:pt x="34963" y="77185"/>
                  <a:pt x="34878" y="77204"/>
                  <a:pt x="34821" y="77242"/>
                </a:cubicBezTo>
                <a:lnTo>
                  <a:pt x="34859" y="77431"/>
                </a:lnTo>
                <a:cubicBezTo>
                  <a:pt x="34921" y="77492"/>
                  <a:pt x="35008" y="77554"/>
                  <a:pt x="35120" y="77554"/>
                </a:cubicBezTo>
                <a:cubicBezTo>
                  <a:pt x="35145" y="77554"/>
                  <a:pt x="35172" y="77551"/>
                  <a:pt x="35200" y="77544"/>
                </a:cubicBezTo>
                <a:cubicBezTo>
                  <a:pt x="35237" y="77506"/>
                  <a:pt x="35313" y="77469"/>
                  <a:pt x="35351" y="77355"/>
                </a:cubicBezTo>
                <a:lnTo>
                  <a:pt x="35275" y="77242"/>
                </a:lnTo>
                <a:cubicBezTo>
                  <a:pt x="35218" y="77204"/>
                  <a:pt x="35133" y="77185"/>
                  <a:pt x="35048" y="77185"/>
                </a:cubicBezTo>
                <a:close/>
                <a:moveTo>
                  <a:pt x="10622" y="77226"/>
                </a:moveTo>
                <a:cubicBezTo>
                  <a:pt x="10596" y="77226"/>
                  <a:pt x="10571" y="77231"/>
                  <a:pt x="10549" y="77242"/>
                </a:cubicBezTo>
                <a:cubicBezTo>
                  <a:pt x="10473" y="77242"/>
                  <a:pt x="10398" y="77280"/>
                  <a:pt x="10322" y="77355"/>
                </a:cubicBezTo>
                <a:lnTo>
                  <a:pt x="10360" y="77506"/>
                </a:lnTo>
                <a:cubicBezTo>
                  <a:pt x="10398" y="77582"/>
                  <a:pt x="10473" y="77582"/>
                  <a:pt x="10587" y="77582"/>
                </a:cubicBezTo>
                <a:cubicBezTo>
                  <a:pt x="10662" y="77582"/>
                  <a:pt x="10738" y="77506"/>
                  <a:pt x="10814" y="77431"/>
                </a:cubicBezTo>
                <a:lnTo>
                  <a:pt x="10776" y="77280"/>
                </a:lnTo>
                <a:cubicBezTo>
                  <a:pt x="10749" y="77253"/>
                  <a:pt x="10685" y="77226"/>
                  <a:pt x="10622" y="77226"/>
                </a:cubicBezTo>
                <a:close/>
                <a:moveTo>
                  <a:pt x="30639" y="77188"/>
                </a:moveTo>
                <a:cubicBezTo>
                  <a:pt x="30558" y="77188"/>
                  <a:pt x="30478" y="77215"/>
                  <a:pt x="30398" y="77242"/>
                </a:cubicBezTo>
                <a:cubicBezTo>
                  <a:pt x="30247" y="77355"/>
                  <a:pt x="30247" y="77544"/>
                  <a:pt x="30398" y="77582"/>
                </a:cubicBezTo>
                <a:lnTo>
                  <a:pt x="30587" y="77506"/>
                </a:lnTo>
                <a:lnTo>
                  <a:pt x="30587" y="77506"/>
                </a:lnTo>
                <a:cubicBezTo>
                  <a:pt x="30587" y="77506"/>
                  <a:pt x="30549" y="77544"/>
                  <a:pt x="30549" y="77544"/>
                </a:cubicBezTo>
                <a:lnTo>
                  <a:pt x="30587" y="77544"/>
                </a:lnTo>
                <a:cubicBezTo>
                  <a:pt x="30663" y="77544"/>
                  <a:pt x="30814" y="77506"/>
                  <a:pt x="30814" y="77355"/>
                </a:cubicBezTo>
                <a:lnTo>
                  <a:pt x="30814" y="77317"/>
                </a:lnTo>
                <a:lnTo>
                  <a:pt x="30738" y="77204"/>
                </a:lnTo>
                <a:cubicBezTo>
                  <a:pt x="30705" y="77193"/>
                  <a:pt x="30672" y="77188"/>
                  <a:pt x="30639" y="77188"/>
                </a:cubicBezTo>
                <a:close/>
                <a:moveTo>
                  <a:pt x="48412" y="76777"/>
                </a:moveTo>
                <a:cubicBezTo>
                  <a:pt x="48373" y="76777"/>
                  <a:pt x="48329" y="76790"/>
                  <a:pt x="48281" y="76826"/>
                </a:cubicBezTo>
                <a:lnTo>
                  <a:pt x="48205" y="76939"/>
                </a:lnTo>
                <a:cubicBezTo>
                  <a:pt x="48130" y="76977"/>
                  <a:pt x="47979" y="77053"/>
                  <a:pt x="48054" y="77280"/>
                </a:cubicBezTo>
                <a:lnTo>
                  <a:pt x="48092" y="77317"/>
                </a:lnTo>
                <a:cubicBezTo>
                  <a:pt x="48205" y="77393"/>
                  <a:pt x="48319" y="77393"/>
                  <a:pt x="48432" y="77393"/>
                </a:cubicBezTo>
                <a:cubicBezTo>
                  <a:pt x="48470" y="77393"/>
                  <a:pt x="48508" y="77431"/>
                  <a:pt x="48508" y="77431"/>
                </a:cubicBezTo>
                <a:cubicBezTo>
                  <a:pt x="48508" y="77431"/>
                  <a:pt x="48546" y="77469"/>
                  <a:pt x="48508" y="77582"/>
                </a:cubicBezTo>
                <a:lnTo>
                  <a:pt x="48659" y="77695"/>
                </a:lnTo>
                <a:cubicBezTo>
                  <a:pt x="48961" y="77658"/>
                  <a:pt x="49113" y="77506"/>
                  <a:pt x="49151" y="77242"/>
                </a:cubicBezTo>
                <a:lnTo>
                  <a:pt x="49113" y="77128"/>
                </a:lnTo>
                <a:cubicBezTo>
                  <a:pt x="49075" y="77128"/>
                  <a:pt x="49037" y="77090"/>
                  <a:pt x="49037" y="77053"/>
                </a:cubicBezTo>
                <a:cubicBezTo>
                  <a:pt x="48999" y="76977"/>
                  <a:pt x="48961" y="76901"/>
                  <a:pt x="48848" y="76864"/>
                </a:cubicBezTo>
                <a:lnTo>
                  <a:pt x="48772" y="76977"/>
                </a:lnTo>
                <a:lnTo>
                  <a:pt x="48697" y="76901"/>
                </a:lnTo>
                <a:lnTo>
                  <a:pt x="48621" y="76901"/>
                </a:lnTo>
                <a:cubicBezTo>
                  <a:pt x="48621" y="76901"/>
                  <a:pt x="48583" y="76901"/>
                  <a:pt x="48583" y="76864"/>
                </a:cubicBezTo>
                <a:cubicBezTo>
                  <a:pt x="48558" y="76838"/>
                  <a:pt x="48497" y="76777"/>
                  <a:pt x="48412" y="76777"/>
                </a:cubicBezTo>
                <a:close/>
                <a:moveTo>
                  <a:pt x="89869" y="76675"/>
                </a:moveTo>
                <a:lnTo>
                  <a:pt x="89605" y="76750"/>
                </a:lnTo>
                <a:cubicBezTo>
                  <a:pt x="89579" y="76724"/>
                  <a:pt x="89517" y="76680"/>
                  <a:pt x="89431" y="76680"/>
                </a:cubicBezTo>
                <a:cubicBezTo>
                  <a:pt x="89392" y="76680"/>
                  <a:pt x="89349" y="76689"/>
                  <a:pt x="89302" y="76712"/>
                </a:cubicBezTo>
                <a:lnTo>
                  <a:pt x="89189" y="76750"/>
                </a:lnTo>
                <a:cubicBezTo>
                  <a:pt x="89038" y="76901"/>
                  <a:pt x="88849" y="77053"/>
                  <a:pt x="88811" y="77393"/>
                </a:cubicBezTo>
                <a:lnTo>
                  <a:pt x="88962" y="77506"/>
                </a:lnTo>
                <a:lnTo>
                  <a:pt x="89000" y="77506"/>
                </a:lnTo>
                <a:cubicBezTo>
                  <a:pt x="88962" y="77506"/>
                  <a:pt x="88962" y="77469"/>
                  <a:pt x="88962" y="77469"/>
                </a:cubicBezTo>
                <a:lnTo>
                  <a:pt x="88962" y="77469"/>
                </a:lnTo>
                <a:lnTo>
                  <a:pt x="89113" y="77582"/>
                </a:lnTo>
                <a:cubicBezTo>
                  <a:pt x="89169" y="77571"/>
                  <a:pt x="89214" y="77566"/>
                  <a:pt x="89254" y="77566"/>
                </a:cubicBezTo>
                <a:cubicBezTo>
                  <a:pt x="89350" y="77566"/>
                  <a:pt x="89411" y="77593"/>
                  <a:pt x="89491" y="77620"/>
                </a:cubicBezTo>
                <a:cubicBezTo>
                  <a:pt x="89567" y="77658"/>
                  <a:pt x="89642" y="77695"/>
                  <a:pt x="89794" y="77695"/>
                </a:cubicBezTo>
                <a:lnTo>
                  <a:pt x="89907" y="77658"/>
                </a:lnTo>
                <a:cubicBezTo>
                  <a:pt x="89945" y="77620"/>
                  <a:pt x="89945" y="77582"/>
                  <a:pt x="89983" y="77582"/>
                </a:cubicBezTo>
                <a:cubicBezTo>
                  <a:pt x="90058" y="77469"/>
                  <a:pt x="90172" y="77317"/>
                  <a:pt x="90172" y="77128"/>
                </a:cubicBezTo>
                <a:cubicBezTo>
                  <a:pt x="90172" y="76939"/>
                  <a:pt x="90058" y="76826"/>
                  <a:pt x="89945" y="76750"/>
                </a:cubicBezTo>
                <a:cubicBezTo>
                  <a:pt x="89907" y="76750"/>
                  <a:pt x="89869" y="76712"/>
                  <a:pt x="89869" y="76675"/>
                </a:cubicBezTo>
                <a:close/>
                <a:moveTo>
                  <a:pt x="53536" y="77506"/>
                </a:moveTo>
                <a:lnTo>
                  <a:pt x="53385" y="77658"/>
                </a:lnTo>
                <a:lnTo>
                  <a:pt x="53385" y="77733"/>
                </a:lnTo>
                <a:lnTo>
                  <a:pt x="53498" y="77847"/>
                </a:lnTo>
                <a:cubicBezTo>
                  <a:pt x="53536" y="77884"/>
                  <a:pt x="53574" y="77884"/>
                  <a:pt x="53612" y="77922"/>
                </a:cubicBezTo>
                <a:lnTo>
                  <a:pt x="53801" y="77771"/>
                </a:lnTo>
                <a:cubicBezTo>
                  <a:pt x="53801" y="77771"/>
                  <a:pt x="53801" y="77733"/>
                  <a:pt x="53839" y="77695"/>
                </a:cubicBezTo>
                <a:lnTo>
                  <a:pt x="53725" y="77506"/>
                </a:lnTo>
                <a:close/>
                <a:moveTo>
                  <a:pt x="60826" y="77727"/>
                </a:moveTo>
                <a:cubicBezTo>
                  <a:pt x="60786" y="77727"/>
                  <a:pt x="60750" y="77733"/>
                  <a:pt x="60720" y="77733"/>
                </a:cubicBezTo>
                <a:cubicBezTo>
                  <a:pt x="60568" y="77771"/>
                  <a:pt x="60455" y="77922"/>
                  <a:pt x="60455" y="78036"/>
                </a:cubicBezTo>
                <a:lnTo>
                  <a:pt x="60531" y="78149"/>
                </a:lnTo>
                <a:cubicBezTo>
                  <a:pt x="60619" y="78193"/>
                  <a:pt x="60695" y="78212"/>
                  <a:pt x="60765" y="78212"/>
                </a:cubicBezTo>
                <a:cubicBezTo>
                  <a:pt x="60815" y="78212"/>
                  <a:pt x="60862" y="78203"/>
                  <a:pt x="60909" y="78187"/>
                </a:cubicBezTo>
                <a:cubicBezTo>
                  <a:pt x="60984" y="78149"/>
                  <a:pt x="61060" y="78073"/>
                  <a:pt x="61098" y="77922"/>
                </a:cubicBezTo>
                <a:lnTo>
                  <a:pt x="61022" y="77809"/>
                </a:lnTo>
                <a:cubicBezTo>
                  <a:pt x="60954" y="77741"/>
                  <a:pt x="60886" y="77727"/>
                  <a:pt x="60826" y="77727"/>
                </a:cubicBezTo>
                <a:close/>
                <a:moveTo>
                  <a:pt x="24296" y="77415"/>
                </a:moveTo>
                <a:cubicBezTo>
                  <a:pt x="24229" y="77415"/>
                  <a:pt x="24175" y="77442"/>
                  <a:pt x="24122" y="77469"/>
                </a:cubicBezTo>
                <a:cubicBezTo>
                  <a:pt x="24084" y="77506"/>
                  <a:pt x="24046" y="77582"/>
                  <a:pt x="24046" y="77658"/>
                </a:cubicBezTo>
                <a:lnTo>
                  <a:pt x="24046" y="77695"/>
                </a:lnTo>
                <a:lnTo>
                  <a:pt x="24160" y="77809"/>
                </a:lnTo>
                <a:lnTo>
                  <a:pt x="24235" y="77809"/>
                </a:lnTo>
                <a:lnTo>
                  <a:pt x="24273" y="77960"/>
                </a:lnTo>
                <a:lnTo>
                  <a:pt x="24311" y="77960"/>
                </a:lnTo>
                <a:cubicBezTo>
                  <a:pt x="24349" y="77998"/>
                  <a:pt x="24387" y="77998"/>
                  <a:pt x="24424" y="77998"/>
                </a:cubicBezTo>
                <a:cubicBezTo>
                  <a:pt x="24424" y="78073"/>
                  <a:pt x="24462" y="78111"/>
                  <a:pt x="24500" y="78149"/>
                </a:cubicBezTo>
                <a:cubicBezTo>
                  <a:pt x="24576" y="78225"/>
                  <a:pt x="24651" y="78225"/>
                  <a:pt x="24727" y="78225"/>
                </a:cubicBezTo>
                <a:lnTo>
                  <a:pt x="24878" y="78111"/>
                </a:lnTo>
                <a:cubicBezTo>
                  <a:pt x="24878" y="78111"/>
                  <a:pt x="24878" y="78073"/>
                  <a:pt x="24878" y="78073"/>
                </a:cubicBezTo>
                <a:cubicBezTo>
                  <a:pt x="24878" y="77884"/>
                  <a:pt x="24727" y="77771"/>
                  <a:pt x="24576" y="77733"/>
                </a:cubicBezTo>
                <a:cubicBezTo>
                  <a:pt x="24538" y="77695"/>
                  <a:pt x="24500" y="77695"/>
                  <a:pt x="24462" y="77695"/>
                </a:cubicBezTo>
                <a:cubicBezTo>
                  <a:pt x="24500" y="77658"/>
                  <a:pt x="24500" y="77620"/>
                  <a:pt x="24500" y="77544"/>
                </a:cubicBezTo>
                <a:lnTo>
                  <a:pt x="24387" y="77431"/>
                </a:lnTo>
                <a:cubicBezTo>
                  <a:pt x="24353" y="77420"/>
                  <a:pt x="24323" y="77415"/>
                  <a:pt x="24296" y="77415"/>
                </a:cubicBezTo>
                <a:close/>
                <a:moveTo>
                  <a:pt x="23895" y="78036"/>
                </a:moveTo>
                <a:cubicBezTo>
                  <a:pt x="23782" y="78036"/>
                  <a:pt x="23668" y="78111"/>
                  <a:pt x="23668" y="78225"/>
                </a:cubicBezTo>
                <a:lnTo>
                  <a:pt x="23819" y="78225"/>
                </a:lnTo>
                <a:cubicBezTo>
                  <a:pt x="23819" y="78225"/>
                  <a:pt x="23819" y="78225"/>
                  <a:pt x="23819" y="78263"/>
                </a:cubicBezTo>
                <a:lnTo>
                  <a:pt x="24008" y="78263"/>
                </a:lnTo>
                <a:cubicBezTo>
                  <a:pt x="24008" y="78225"/>
                  <a:pt x="24008" y="78225"/>
                  <a:pt x="24008" y="78225"/>
                </a:cubicBezTo>
                <a:lnTo>
                  <a:pt x="24160" y="78225"/>
                </a:lnTo>
                <a:cubicBezTo>
                  <a:pt x="24160" y="78149"/>
                  <a:pt x="24122" y="78111"/>
                  <a:pt x="24046" y="78073"/>
                </a:cubicBezTo>
                <a:cubicBezTo>
                  <a:pt x="24008" y="78036"/>
                  <a:pt x="23971" y="78036"/>
                  <a:pt x="23895" y="78036"/>
                </a:cubicBezTo>
                <a:lnTo>
                  <a:pt x="23933" y="78149"/>
                </a:lnTo>
                <a:lnTo>
                  <a:pt x="23895" y="78149"/>
                </a:lnTo>
                <a:lnTo>
                  <a:pt x="23895" y="78036"/>
                </a:lnTo>
                <a:close/>
                <a:moveTo>
                  <a:pt x="69756" y="77922"/>
                </a:moveTo>
                <a:lnTo>
                  <a:pt x="69604" y="78036"/>
                </a:lnTo>
                <a:lnTo>
                  <a:pt x="69604" y="78225"/>
                </a:lnTo>
                <a:lnTo>
                  <a:pt x="69718" y="78338"/>
                </a:lnTo>
                <a:cubicBezTo>
                  <a:pt x="69945" y="78338"/>
                  <a:pt x="70020" y="78225"/>
                  <a:pt x="70096" y="78149"/>
                </a:cubicBezTo>
                <a:lnTo>
                  <a:pt x="70096" y="78111"/>
                </a:lnTo>
                <a:lnTo>
                  <a:pt x="69983" y="77922"/>
                </a:lnTo>
                <a:close/>
                <a:moveTo>
                  <a:pt x="75465" y="77771"/>
                </a:moveTo>
                <a:lnTo>
                  <a:pt x="75351" y="77847"/>
                </a:lnTo>
                <a:cubicBezTo>
                  <a:pt x="75200" y="78036"/>
                  <a:pt x="75313" y="78187"/>
                  <a:pt x="75427" y="78300"/>
                </a:cubicBezTo>
                <a:lnTo>
                  <a:pt x="75502" y="78225"/>
                </a:lnTo>
                <a:lnTo>
                  <a:pt x="75465" y="78300"/>
                </a:lnTo>
                <a:lnTo>
                  <a:pt x="75502" y="78300"/>
                </a:lnTo>
                <a:cubicBezTo>
                  <a:pt x="75583" y="78327"/>
                  <a:pt x="75644" y="78354"/>
                  <a:pt x="75700" y="78354"/>
                </a:cubicBezTo>
                <a:cubicBezTo>
                  <a:pt x="75723" y="78354"/>
                  <a:pt x="75745" y="78349"/>
                  <a:pt x="75767" y="78338"/>
                </a:cubicBezTo>
                <a:cubicBezTo>
                  <a:pt x="75843" y="78300"/>
                  <a:pt x="75843" y="78263"/>
                  <a:pt x="75843" y="78225"/>
                </a:cubicBezTo>
                <a:lnTo>
                  <a:pt x="75843" y="78187"/>
                </a:lnTo>
                <a:cubicBezTo>
                  <a:pt x="75881" y="78149"/>
                  <a:pt x="75918" y="78111"/>
                  <a:pt x="75918" y="78036"/>
                </a:cubicBezTo>
                <a:lnTo>
                  <a:pt x="75843" y="77960"/>
                </a:lnTo>
                <a:cubicBezTo>
                  <a:pt x="75843" y="77960"/>
                  <a:pt x="75805" y="77922"/>
                  <a:pt x="75805" y="77922"/>
                </a:cubicBezTo>
                <a:cubicBezTo>
                  <a:pt x="75729" y="77847"/>
                  <a:pt x="75654" y="77771"/>
                  <a:pt x="75465" y="77771"/>
                </a:cubicBezTo>
                <a:close/>
                <a:moveTo>
                  <a:pt x="33158" y="77922"/>
                </a:moveTo>
                <a:lnTo>
                  <a:pt x="33044" y="78036"/>
                </a:lnTo>
                <a:lnTo>
                  <a:pt x="33044" y="78263"/>
                </a:lnTo>
                <a:lnTo>
                  <a:pt x="33120" y="78376"/>
                </a:lnTo>
                <a:cubicBezTo>
                  <a:pt x="33173" y="78394"/>
                  <a:pt x="33217" y="78401"/>
                  <a:pt x="33255" y="78401"/>
                </a:cubicBezTo>
                <a:cubicBezTo>
                  <a:pt x="33380" y="78401"/>
                  <a:pt x="33431" y="78321"/>
                  <a:pt x="33460" y="78263"/>
                </a:cubicBezTo>
                <a:cubicBezTo>
                  <a:pt x="33612" y="78225"/>
                  <a:pt x="33649" y="78149"/>
                  <a:pt x="33649" y="78073"/>
                </a:cubicBezTo>
                <a:cubicBezTo>
                  <a:pt x="33649" y="78073"/>
                  <a:pt x="33649" y="78036"/>
                  <a:pt x="33649" y="78036"/>
                </a:cubicBezTo>
                <a:lnTo>
                  <a:pt x="33460" y="77960"/>
                </a:lnTo>
                <a:lnTo>
                  <a:pt x="33347" y="77960"/>
                </a:lnTo>
                <a:cubicBezTo>
                  <a:pt x="33309" y="77960"/>
                  <a:pt x="33271" y="77922"/>
                  <a:pt x="33158" y="77922"/>
                </a:cubicBezTo>
                <a:close/>
                <a:moveTo>
                  <a:pt x="80148" y="78069"/>
                </a:moveTo>
                <a:cubicBezTo>
                  <a:pt x="79979" y="78069"/>
                  <a:pt x="79847" y="78265"/>
                  <a:pt x="79813" y="78300"/>
                </a:cubicBezTo>
                <a:lnTo>
                  <a:pt x="79888" y="78489"/>
                </a:lnTo>
                <a:cubicBezTo>
                  <a:pt x="80039" y="78489"/>
                  <a:pt x="80115" y="78452"/>
                  <a:pt x="80153" y="78414"/>
                </a:cubicBezTo>
                <a:lnTo>
                  <a:pt x="80191" y="78414"/>
                </a:lnTo>
                <a:lnTo>
                  <a:pt x="80380" y="78300"/>
                </a:lnTo>
                <a:cubicBezTo>
                  <a:pt x="80342" y="78111"/>
                  <a:pt x="80266" y="78073"/>
                  <a:pt x="80191" y="78073"/>
                </a:cubicBezTo>
                <a:cubicBezTo>
                  <a:pt x="80176" y="78071"/>
                  <a:pt x="80162" y="78069"/>
                  <a:pt x="80148" y="78069"/>
                </a:cubicBezTo>
                <a:close/>
                <a:moveTo>
                  <a:pt x="21059" y="77733"/>
                </a:moveTo>
                <a:lnTo>
                  <a:pt x="20870" y="77771"/>
                </a:lnTo>
                <a:cubicBezTo>
                  <a:pt x="20833" y="77809"/>
                  <a:pt x="20833" y="77884"/>
                  <a:pt x="20795" y="77960"/>
                </a:cubicBezTo>
                <a:cubicBezTo>
                  <a:pt x="20795" y="77960"/>
                  <a:pt x="20757" y="78036"/>
                  <a:pt x="20757" y="78036"/>
                </a:cubicBezTo>
                <a:lnTo>
                  <a:pt x="20833" y="78149"/>
                </a:lnTo>
                <a:cubicBezTo>
                  <a:pt x="20795" y="78187"/>
                  <a:pt x="20757" y="78225"/>
                  <a:pt x="20757" y="78263"/>
                </a:cubicBezTo>
                <a:cubicBezTo>
                  <a:pt x="20719" y="78263"/>
                  <a:pt x="20719" y="78263"/>
                  <a:pt x="20719" y="78300"/>
                </a:cubicBezTo>
                <a:lnTo>
                  <a:pt x="20719" y="78452"/>
                </a:lnTo>
                <a:cubicBezTo>
                  <a:pt x="20802" y="78507"/>
                  <a:pt x="20906" y="78542"/>
                  <a:pt x="21014" y="78542"/>
                </a:cubicBezTo>
                <a:cubicBezTo>
                  <a:pt x="21054" y="78542"/>
                  <a:pt x="21095" y="78537"/>
                  <a:pt x="21135" y="78527"/>
                </a:cubicBezTo>
                <a:lnTo>
                  <a:pt x="21249" y="78414"/>
                </a:lnTo>
                <a:cubicBezTo>
                  <a:pt x="21249" y="78376"/>
                  <a:pt x="21249" y="78376"/>
                  <a:pt x="21286" y="78338"/>
                </a:cubicBezTo>
                <a:cubicBezTo>
                  <a:pt x="21286" y="78338"/>
                  <a:pt x="21286" y="78300"/>
                  <a:pt x="21286" y="78263"/>
                </a:cubicBezTo>
                <a:lnTo>
                  <a:pt x="21362" y="78300"/>
                </a:lnTo>
                <a:cubicBezTo>
                  <a:pt x="21447" y="78337"/>
                  <a:pt x="21516" y="78354"/>
                  <a:pt x="21575" y="78354"/>
                </a:cubicBezTo>
                <a:cubicBezTo>
                  <a:pt x="21699" y="78354"/>
                  <a:pt x="21776" y="78278"/>
                  <a:pt x="21853" y="78149"/>
                </a:cubicBezTo>
                <a:lnTo>
                  <a:pt x="21702" y="77998"/>
                </a:lnTo>
                <a:lnTo>
                  <a:pt x="21627" y="77998"/>
                </a:lnTo>
                <a:cubicBezTo>
                  <a:pt x="21589" y="77960"/>
                  <a:pt x="21513" y="77922"/>
                  <a:pt x="21475" y="77922"/>
                </a:cubicBezTo>
                <a:lnTo>
                  <a:pt x="21324" y="78036"/>
                </a:lnTo>
                <a:cubicBezTo>
                  <a:pt x="21324" y="78073"/>
                  <a:pt x="21286" y="78111"/>
                  <a:pt x="21286" y="78149"/>
                </a:cubicBezTo>
                <a:cubicBezTo>
                  <a:pt x="21249" y="78149"/>
                  <a:pt x="21249" y="78111"/>
                  <a:pt x="21211" y="78073"/>
                </a:cubicBezTo>
                <a:lnTo>
                  <a:pt x="21249" y="78036"/>
                </a:lnTo>
                <a:cubicBezTo>
                  <a:pt x="21249" y="77884"/>
                  <a:pt x="21173" y="77771"/>
                  <a:pt x="21059" y="77733"/>
                </a:cubicBezTo>
                <a:close/>
                <a:moveTo>
                  <a:pt x="70966" y="78073"/>
                </a:moveTo>
                <a:cubicBezTo>
                  <a:pt x="70739" y="78073"/>
                  <a:pt x="70663" y="78187"/>
                  <a:pt x="70587" y="78300"/>
                </a:cubicBezTo>
                <a:lnTo>
                  <a:pt x="70663" y="78489"/>
                </a:lnTo>
                <a:lnTo>
                  <a:pt x="70701" y="78489"/>
                </a:lnTo>
                <a:cubicBezTo>
                  <a:pt x="70754" y="78516"/>
                  <a:pt x="70808" y="78543"/>
                  <a:pt x="70875" y="78543"/>
                </a:cubicBezTo>
                <a:cubicBezTo>
                  <a:pt x="70902" y="78543"/>
                  <a:pt x="70932" y="78538"/>
                  <a:pt x="70966" y="78527"/>
                </a:cubicBezTo>
                <a:lnTo>
                  <a:pt x="71079" y="78414"/>
                </a:lnTo>
                <a:lnTo>
                  <a:pt x="71079" y="78225"/>
                </a:lnTo>
                <a:lnTo>
                  <a:pt x="70966" y="78073"/>
                </a:lnTo>
                <a:close/>
                <a:moveTo>
                  <a:pt x="23404" y="78263"/>
                </a:moveTo>
                <a:lnTo>
                  <a:pt x="23252" y="78376"/>
                </a:lnTo>
                <a:lnTo>
                  <a:pt x="23252" y="78527"/>
                </a:lnTo>
                <a:lnTo>
                  <a:pt x="23366" y="78641"/>
                </a:lnTo>
                <a:cubicBezTo>
                  <a:pt x="23403" y="78647"/>
                  <a:pt x="23438" y="78650"/>
                  <a:pt x="23473" y="78650"/>
                </a:cubicBezTo>
                <a:cubicBezTo>
                  <a:pt x="23650" y="78650"/>
                  <a:pt x="23788" y="78566"/>
                  <a:pt x="23819" y="78376"/>
                </a:cubicBezTo>
                <a:lnTo>
                  <a:pt x="23706" y="78263"/>
                </a:lnTo>
                <a:close/>
                <a:moveTo>
                  <a:pt x="20152" y="78272"/>
                </a:moveTo>
                <a:cubicBezTo>
                  <a:pt x="20114" y="78272"/>
                  <a:pt x="20076" y="78281"/>
                  <a:pt x="20039" y="78300"/>
                </a:cubicBezTo>
                <a:cubicBezTo>
                  <a:pt x="19925" y="78376"/>
                  <a:pt x="19887" y="78565"/>
                  <a:pt x="20001" y="78641"/>
                </a:cubicBezTo>
                <a:cubicBezTo>
                  <a:pt x="20076" y="78678"/>
                  <a:pt x="20114" y="78678"/>
                  <a:pt x="20190" y="78678"/>
                </a:cubicBezTo>
                <a:lnTo>
                  <a:pt x="20228" y="78641"/>
                </a:lnTo>
                <a:lnTo>
                  <a:pt x="20190" y="78641"/>
                </a:lnTo>
                <a:lnTo>
                  <a:pt x="20341" y="78527"/>
                </a:lnTo>
                <a:lnTo>
                  <a:pt x="20341" y="78414"/>
                </a:lnTo>
                <a:lnTo>
                  <a:pt x="20266" y="78300"/>
                </a:lnTo>
                <a:cubicBezTo>
                  <a:pt x="20228" y="78281"/>
                  <a:pt x="20190" y="78272"/>
                  <a:pt x="20152" y="78272"/>
                </a:cubicBezTo>
                <a:close/>
                <a:moveTo>
                  <a:pt x="33763" y="78641"/>
                </a:moveTo>
                <a:cubicBezTo>
                  <a:pt x="33687" y="78641"/>
                  <a:pt x="33612" y="78678"/>
                  <a:pt x="33574" y="78716"/>
                </a:cubicBezTo>
                <a:cubicBezTo>
                  <a:pt x="33536" y="78754"/>
                  <a:pt x="33498" y="78830"/>
                  <a:pt x="33498" y="78943"/>
                </a:cubicBezTo>
                <a:lnTo>
                  <a:pt x="33649" y="79056"/>
                </a:lnTo>
                <a:lnTo>
                  <a:pt x="33763" y="79056"/>
                </a:lnTo>
                <a:lnTo>
                  <a:pt x="33914" y="78943"/>
                </a:lnTo>
                <a:lnTo>
                  <a:pt x="33914" y="78792"/>
                </a:lnTo>
                <a:lnTo>
                  <a:pt x="33763" y="78641"/>
                </a:lnTo>
                <a:close/>
                <a:moveTo>
                  <a:pt x="39962" y="78284"/>
                </a:moveTo>
                <a:cubicBezTo>
                  <a:pt x="39938" y="78284"/>
                  <a:pt x="39913" y="78288"/>
                  <a:pt x="39888" y="78300"/>
                </a:cubicBezTo>
                <a:lnTo>
                  <a:pt x="39774" y="78414"/>
                </a:lnTo>
                <a:cubicBezTo>
                  <a:pt x="39736" y="78603"/>
                  <a:pt x="39850" y="78716"/>
                  <a:pt x="40001" y="78754"/>
                </a:cubicBezTo>
                <a:lnTo>
                  <a:pt x="40039" y="78716"/>
                </a:lnTo>
                <a:lnTo>
                  <a:pt x="40039" y="78716"/>
                </a:lnTo>
                <a:cubicBezTo>
                  <a:pt x="40039" y="78754"/>
                  <a:pt x="40001" y="78754"/>
                  <a:pt x="40001" y="78754"/>
                </a:cubicBezTo>
                <a:cubicBezTo>
                  <a:pt x="39963" y="78792"/>
                  <a:pt x="39925" y="78867"/>
                  <a:pt x="39925" y="78905"/>
                </a:cubicBezTo>
                <a:cubicBezTo>
                  <a:pt x="39925" y="78981"/>
                  <a:pt x="39963" y="79056"/>
                  <a:pt x="40115" y="79094"/>
                </a:cubicBezTo>
                <a:lnTo>
                  <a:pt x="40266" y="79019"/>
                </a:lnTo>
                <a:cubicBezTo>
                  <a:pt x="40304" y="78981"/>
                  <a:pt x="40379" y="78905"/>
                  <a:pt x="40379" y="78830"/>
                </a:cubicBezTo>
                <a:cubicBezTo>
                  <a:pt x="40379" y="78716"/>
                  <a:pt x="40266" y="78678"/>
                  <a:pt x="40152" y="78641"/>
                </a:cubicBezTo>
                <a:lnTo>
                  <a:pt x="40039" y="78716"/>
                </a:lnTo>
                <a:lnTo>
                  <a:pt x="40152" y="78603"/>
                </a:lnTo>
                <a:cubicBezTo>
                  <a:pt x="40152" y="78565"/>
                  <a:pt x="40152" y="78565"/>
                  <a:pt x="40152" y="78565"/>
                </a:cubicBezTo>
                <a:cubicBezTo>
                  <a:pt x="40152" y="78527"/>
                  <a:pt x="40190" y="78489"/>
                  <a:pt x="40190" y="78489"/>
                </a:cubicBezTo>
                <a:cubicBezTo>
                  <a:pt x="40190" y="78452"/>
                  <a:pt x="40190" y="78376"/>
                  <a:pt x="40077" y="78300"/>
                </a:cubicBezTo>
                <a:cubicBezTo>
                  <a:pt x="40052" y="78300"/>
                  <a:pt x="40009" y="78284"/>
                  <a:pt x="39962" y="78284"/>
                </a:cubicBezTo>
                <a:close/>
                <a:moveTo>
                  <a:pt x="72856" y="78603"/>
                </a:moveTo>
                <a:lnTo>
                  <a:pt x="72742" y="78754"/>
                </a:lnTo>
                <a:cubicBezTo>
                  <a:pt x="72742" y="78792"/>
                  <a:pt x="72742" y="78792"/>
                  <a:pt x="72742" y="78830"/>
                </a:cubicBezTo>
                <a:cubicBezTo>
                  <a:pt x="72705" y="78943"/>
                  <a:pt x="72742" y="79019"/>
                  <a:pt x="72780" y="79056"/>
                </a:cubicBezTo>
                <a:cubicBezTo>
                  <a:pt x="72818" y="79094"/>
                  <a:pt x="72856" y="79094"/>
                  <a:pt x="72932" y="79094"/>
                </a:cubicBezTo>
                <a:lnTo>
                  <a:pt x="73045" y="79019"/>
                </a:lnTo>
                <a:cubicBezTo>
                  <a:pt x="73083" y="79019"/>
                  <a:pt x="73083" y="78981"/>
                  <a:pt x="73121" y="78981"/>
                </a:cubicBezTo>
                <a:cubicBezTo>
                  <a:pt x="73158" y="78981"/>
                  <a:pt x="73310" y="78943"/>
                  <a:pt x="73310" y="78792"/>
                </a:cubicBezTo>
                <a:lnTo>
                  <a:pt x="73272" y="78678"/>
                </a:lnTo>
                <a:cubicBezTo>
                  <a:pt x="73158" y="78603"/>
                  <a:pt x="73007" y="78603"/>
                  <a:pt x="72856" y="78603"/>
                </a:cubicBezTo>
                <a:close/>
                <a:moveTo>
                  <a:pt x="90200" y="78782"/>
                </a:moveTo>
                <a:cubicBezTo>
                  <a:pt x="90177" y="78782"/>
                  <a:pt x="90155" y="78785"/>
                  <a:pt x="90134" y="78792"/>
                </a:cubicBezTo>
                <a:cubicBezTo>
                  <a:pt x="90021" y="78830"/>
                  <a:pt x="89945" y="78905"/>
                  <a:pt x="89907" y="78981"/>
                </a:cubicBezTo>
                <a:lnTo>
                  <a:pt x="89945" y="79094"/>
                </a:lnTo>
                <a:cubicBezTo>
                  <a:pt x="90021" y="79208"/>
                  <a:pt x="90134" y="79246"/>
                  <a:pt x="90247" y="79246"/>
                </a:cubicBezTo>
                <a:cubicBezTo>
                  <a:pt x="90361" y="79208"/>
                  <a:pt x="90474" y="79132"/>
                  <a:pt x="90550" y="79019"/>
                </a:cubicBezTo>
                <a:lnTo>
                  <a:pt x="90474" y="78905"/>
                </a:lnTo>
                <a:cubicBezTo>
                  <a:pt x="90413" y="78844"/>
                  <a:pt x="90300" y="78782"/>
                  <a:pt x="90200" y="78782"/>
                </a:cubicBezTo>
                <a:close/>
                <a:moveTo>
                  <a:pt x="15653" y="79246"/>
                </a:moveTo>
                <a:cubicBezTo>
                  <a:pt x="15653" y="79246"/>
                  <a:pt x="15653" y="79246"/>
                  <a:pt x="15653" y="79246"/>
                </a:cubicBezTo>
                <a:cubicBezTo>
                  <a:pt x="15653" y="79246"/>
                  <a:pt x="15653" y="79246"/>
                  <a:pt x="15653" y="79246"/>
                </a:cubicBezTo>
                <a:close/>
                <a:moveTo>
                  <a:pt x="49642" y="78452"/>
                </a:moveTo>
                <a:cubicBezTo>
                  <a:pt x="49604" y="78452"/>
                  <a:pt x="49491" y="78452"/>
                  <a:pt x="49377" y="78527"/>
                </a:cubicBezTo>
                <a:cubicBezTo>
                  <a:pt x="49302" y="78527"/>
                  <a:pt x="49188" y="78527"/>
                  <a:pt x="49113" y="78603"/>
                </a:cubicBezTo>
                <a:cubicBezTo>
                  <a:pt x="49037" y="78641"/>
                  <a:pt x="48999" y="78754"/>
                  <a:pt x="48999" y="78867"/>
                </a:cubicBezTo>
                <a:lnTo>
                  <a:pt x="49037" y="78981"/>
                </a:lnTo>
                <a:cubicBezTo>
                  <a:pt x="49226" y="79094"/>
                  <a:pt x="49491" y="79094"/>
                  <a:pt x="49642" y="79094"/>
                </a:cubicBezTo>
                <a:lnTo>
                  <a:pt x="49642" y="79170"/>
                </a:lnTo>
                <a:cubicBezTo>
                  <a:pt x="49673" y="79200"/>
                  <a:pt x="49728" y="79256"/>
                  <a:pt x="49848" y="79256"/>
                </a:cubicBezTo>
                <a:cubicBezTo>
                  <a:pt x="49876" y="79256"/>
                  <a:pt x="49908" y="79253"/>
                  <a:pt x="49944" y="79246"/>
                </a:cubicBezTo>
                <a:lnTo>
                  <a:pt x="50058" y="79170"/>
                </a:lnTo>
                <a:cubicBezTo>
                  <a:pt x="50058" y="79170"/>
                  <a:pt x="50058" y="79132"/>
                  <a:pt x="50058" y="79132"/>
                </a:cubicBezTo>
                <a:cubicBezTo>
                  <a:pt x="50096" y="79094"/>
                  <a:pt x="50134" y="79056"/>
                  <a:pt x="50134" y="78981"/>
                </a:cubicBezTo>
                <a:cubicBezTo>
                  <a:pt x="50134" y="78943"/>
                  <a:pt x="50134" y="78943"/>
                  <a:pt x="50096" y="78905"/>
                </a:cubicBezTo>
                <a:lnTo>
                  <a:pt x="49982" y="78830"/>
                </a:lnTo>
                <a:cubicBezTo>
                  <a:pt x="49957" y="78817"/>
                  <a:pt x="49936" y="78813"/>
                  <a:pt x="49918" y="78813"/>
                </a:cubicBezTo>
                <a:cubicBezTo>
                  <a:pt x="49881" y="78813"/>
                  <a:pt x="49856" y="78830"/>
                  <a:pt x="49831" y="78830"/>
                </a:cubicBezTo>
                <a:cubicBezTo>
                  <a:pt x="49831" y="78754"/>
                  <a:pt x="49831" y="78527"/>
                  <a:pt x="49642" y="78452"/>
                </a:cubicBezTo>
                <a:close/>
                <a:moveTo>
                  <a:pt x="77657" y="78867"/>
                </a:moveTo>
                <a:lnTo>
                  <a:pt x="77506" y="78981"/>
                </a:lnTo>
                <a:cubicBezTo>
                  <a:pt x="77468" y="79208"/>
                  <a:pt x="77582" y="79321"/>
                  <a:pt x="77847" y="79397"/>
                </a:cubicBezTo>
                <a:lnTo>
                  <a:pt x="77998" y="79246"/>
                </a:lnTo>
                <a:lnTo>
                  <a:pt x="77998" y="79246"/>
                </a:lnTo>
                <a:cubicBezTo>
                  <a:pt x="77998" y="79283"/>
                  <a:pt x="77960" y="79321"/>
                  <a:pt x="77960" y="79321"/>
                </a:cubicBezTo>
                <a:cubicBezTo>
                  <a:pt x="77998" y="79321"/>
                  <a:pt x="78073" y="79321"/>
                  <a:pt x="78149" y="79246"/>
                </a:cubicBezTo>
                <a:lnTo>
                  <a:pt x="78187" y="79132"/>
                </a:lnTo>
                <a:lnTo>
                  <a:pt x="78149" y="79056"/>
                </a:lnTo>
                <a:cubicBezTo>
                  <a:pt x="78036" y="78981"/>
                  <a:pt x="77884" y="78905"/>
                  <a:pt x="77657" y="78867"/>
                </a:cubicBezTo>
                <a:close/>
                <a:moveTo>
                  <a:pt x="56372" y="79019"/>
                </a:moveTo>
                <a:cubicBezTo>
                  <a:pt x="56221" y="79019"/>
                  <a:pt x="56107" y="79094"/>
                  <a:pt x="56069" y="79208"/>
                </a:cubicBezTo>
                <a:lnTo>
                  <a:pt x="56069" y="79321"/>
                </a:lnTo>
                <a:cubicBezTo>
                  <a:pt x="56152" y="79376"/>
                  <a:pt x="56235" y="79412"/>
                  <a:pt x="56304" y="79412"/>
                </a:cubicBezTo>
                <a:cubicBezTo>
                  <a:pt x="56329" y="79412"/>
                  <a:pt x="56352" y="79407"/>
                  <a:pt x="56372" y="79397"/>
                </a:cubicBezTo>
                <a:cubicBezTo>
                  <a:pt x="56447" y="79359"/>
                  <a:pt x="56523" y="79283"/>
                  <a:pt x="56523" y="79208"/>
                </a:cubicBezTo>
                <a:cubicBezTo>
                  <a:pt x="56523" y="79170"/>
                  <a:pt x="56523" y="79132"/>
                  <a:pt x="56485" y="79094"/>
                </a:cubicBezTo>
                <a:lnTo>
                  <a:pt x="56372" y="79019"/>
                </a:lnTo>
                <a:close/>
                <a:moveTo>
                  <a:pt x="15357" y="78748"/>
                </a:moveTo>
                <a:cubicBezTo>
                  <a:pt x="15144" y="78748"/>
                  <a:pt x="14775" y="78880"/>
                  <a:pt x="14708" y="78981"/>
                </a:cubicBezTo>
                <a:lnTo>
                  <a:pt x="14859" y="79056"/>
                </a:lnTo>
                <a:lnTo>
                  <a:pt x="14859" y="79170"/>
                </a:lnTo>
                <a:cubicBezTo>
                  <a:pt x="14859" y="79179"/>
                  <a:pt x="14859" y="79189"/>
                  <a:pt x="14859" y="79208"/>
                </a:cubicBezTo>
                <a:cubicBezTo>
                  <a:pt x="14859" y="79435"/>
                  <a:pt x="15048" y="79472"/>
                  <a:pt x="15086" y="79472"/>
                </a:cubicBezTo>
                <a:lnTo>
                  <a:pt x="15161" y="79435"/>
                </a:lnTo>
                <a:cubicBezTo>
                  <a:pt x="15199" y="79435"/>
                  <a:pt x="15237" y="79397"/>
                  <a:pt x="15237" y="79359"/>
                </a:cubicBezTo>
                <a:cubicBezTo>
                  <a:pt x="15291" y="79386"/>
                  <a:pt x="15344" y="79412"/>
                  <a:pt x="15411" y="79412"/>
                </a:cubicBezTo>
                <a:cubicBezTo>
                  <a:pt x="15439" y="79412"/>
                  <a:pt x="15469" y="79408"/>
                  <a:pt x="15502" y="79397"/>
                </a:cubicBezTo>
                <a:lnTo>
                  <a:pt x="15653" y="79321"/>
                </a:lnTo>
                <a:cubicBezTo>
                  <a:pt x="15653" y="79321"/>
                  <a:pt x="15653" y="79283"/>
                  <a:pt x="15653" y="79246"/>
                </a:cubicBezTo>
                <a:cubicBezTo>
                  <a:pt x="15653" y="79283"/>
                  <a:pt x="15615" y="79321"/>
                  <a:pt x="15577" y="79321"/>
                </a:cubicBezTo>
                <a:lnTo>
                  <a:pt x="15691" y="79208"/>
                </a:lnTo>
                <a:lnTo>
                  <a:pt x="15691" y="79170"/>
                </a:lnTo>
                <a:cubicBezTo>
                  <a:pt x="15691" y="78981"/>
                  <a:pt x="15615" y="78830"/>
                  <a:pt x="15426" y="78754"/>
                </a:cubicBezTo>
                <a:cubicBezTo>
                  <a:pt x="15406" y="78750"/>
                  <a:pt x="15383" y="78748"/>
                  <a:pt x="15357" y="78748"/>
                </a:cubicBezTo>
                <a:close/>
                <a:moveTo>
                  <a:pt x="29193" y="78962"/>
                </a:moveTo>
                <a:cubicBezTo>
                  <a:pt x="29131" y="78962"/>
                  <a:pt x="29075" y="78981"/>
                  <a:pt x="29037" y="79019"/>
                </a:cubicBezTo>
                <a:cubicBezTo>
                  <a:pt x="28923" y="79056"/>
                  <a:pt x="28848" y="79170"/>
                  <a:pt x="28886" y="79321"/>
                </a:cubicBezTo>
                <a:lnTo>
                  <a:pt x="28999" y="79397"/>
                </a:lnTo>
                <a:lnTo>
                  <a:pt x="29037" y="79397"/>
                </a:lnTo>
                <a:lnTo>
                  <a:pt x="29075" y="79510"/>
                </a:lnTo>
                <a:cubicBezTo>
                  <a:pt x="29119" y="79521"/>
                  <a:pt x="29160" y="79526"/>
                  <a:pt x="29198" y="79526"/>
                </a:cubicBezTo>
                <a:cubicBezTo>
                  <a:pt x="29289" y="79526"/>
                  <a:pt x="29361" y="79499"/>
                  <a:pt x="29415" y="79472"/>
                </a:cubicBezTo>
                <a:lnTo>
                  <a:pt x="29566" y="79359"/>
                </a:lnTo>
                <a:cubicBezTo>
                  <a:pt x="29566" y="79359"/>
                  <a:pt x="29566" y="79321"/>
                  <a:pt x="29566" y="79283"/>
                </a:cubicBezTo>
                <a:cubicBezTo>
                  <a:pt x="29566" y="79170"/>
                  <a:pt x="29491" y="79056"/>
                  <a:pt x="29377" y="79019"/>
                </a:cubicBezTo>
                <a:cubicBezTo>
                  <a:pt x="29320" y="78981"/>
                  <a:pt x="29254" y="78962"/>
                  <a:pt x="29193" y="78962"/>
                </a:cubicBezTo>
                <a:close/>
                <a:moveTo>
                  <a:pt x="4725" y="79325"/>
                </a:moveTo>
                <a:cubicBezTo>
                  <a:pt x="4648" y="79325"/>
                  <a:pt x="4562" y="79351"/>
                  <a:pt x="4500" y="79435"/>
                </a:cubicBezTo>
                <a:lnTo>
                  <a:pt x="4538" y="79624"/>
                </a:lnTo>
                <a:cubicBezTo>
                  <a:pt x="4575" y="79624"/>
                  <a:pt x="4575" y="79624"/>
                  <a:pt x="4575" y="79661"/>
                </a:cubicBezTo>
                <a:lnTo>
                  <a:pt x="4689" y="79775"/>
                </a:lnTo>
                <a:cubicBezTo>
                  <a:pt x="4733" y="79781"/>
                  <a:pt x="4775" y="79784"/>
                  <a:pt x="4815" y="79784"/>
                </a:cubicBezTo>
                <a:cubicBezTo>
                  <a:pt x="5013" y="79784"/>
                  <a:pt x="5155" y="79706"/>
                  <a:pt x="5218" y="79548"/>
                </a:cubicBezTo>
                <a:lnTo>
                  <a:pt x="5029" y="79397"/>
                </a:lnTo>
                <a:cubicBezTo>
                  <a:pt x="4991" y="79397"/>
                  <a:pt x="4953" y="79397"/>
                  <a:pt x="4878" y="79359"/>
                </a:cubicBezTo>
                <a:cubicBezTo>
                  <a:pt x="4844" y="79342"/>
                  <a:pt x="4787" y="79325"/>
                  <a:pt x="4725" y="79325"/>
                </a:cubicBezTo>
                <a:close/>
                <a:moveTo>
                  <a:pt x="568" y="79775"/>
                </a:moveTo>
                <a:cubicBezTo>
                  <a:pt x="454" y="79775"/>
                  <a:pt x="303" y="79850"/>
                  <a:pt x="303" y="80002"/>
                </a:cubicBezTo>
                <a:lnTo>
                  <a:pt x="417" y="80115"/>
                </a:lnTo>
                <a:cubicBezTo>
                  <a:pt x="417" y="80115"/>
                  <a:pt x="417" y="80153"/>
                  <a:pt x="454" y="80153"/>
                </a:cubicBezTo>
                <a:cubicBezTo>
                  <a:pt x="492" y="80153"/>
                  <a:pt x="568" y="80191"/>
                  <a:pt x="719" y="80191"/>
                </a:cubicBezTo>
                <a:lnTo>
                  <a:pt x="832" y="80115"/>
                </a:lnTo>
                <a:cubicBezTo>
                  <a:pt x="832" y="80077"/>
                  <a:pt x="832" y="80039"/>
                  <a:pt x="832" y="80002"/>
                </a:cubicBezTo>
                <a:cubicBezTo>
                  <a:pt x="832" y="79850"/>
                  <a:pt x="719" y="79775"/>
                  <a:pt x="568" y="79775"/>
                </a:cubicBezTo>
                <a:close/>
                <a:moveTo>
                  <a:pt x="16362" y="79760"/>
                </a:moveTo>
                <a:cubicBezTo>
                  <a:pt x="16339" y="79760"/>
                  <a:pt x="16316" y="79765"/>
                  <a:pt x="16296" y="79775"/>
                </a:cubicBezTo>
                <a:cubicBezTo>
                  <a:pt x="16182" y="79775"/>
                  <a:pt x="16031" y="79888"/>
                  <a:pt x="16031" y="80002"/>
                </a:cubicBezTo>
                <a:cubicBezTo>
                  <a:pt x="16031" y="80077"/>
                  <a:pt x="16107" y="80153"/>
                  <a:pt x="16182" y="80191"/>
                </a:cubicBezTo>
                <a:lnTo>
                  <a:pt x="16334" y="80002"/>
                </a:lnTo>
                <a:lnTo>
                  <a:pt x="16334" y="80002"/>
                </a:lnTo>
                <a:cubicBezTo>
                  <a:pt x="16334" y="80039"/>
                  <a:pt x="16296" y="80077"/>
                  <a:pt x="16296" y="80077"/>
                </a:cubicBezTo>
                <a:cubicBezTo>
                  <a:pt x="16371" y="80077"/>
                  <a:pt x="16447" y="80077"/>
                  <a:pt x="16485" y="80039"/>
                </a:cubicBezTo>
                <a:lnTo>
                  <a:pt x="16560" y="79926"/>
                </a:lnTo>
                <a:lnTo>
                  <a:pt x="16523" y="79850"/>
                </a:lnTo>
                <a:cubicBezTo>
                  <a:pt x="16495" y="79795"/>
                  <a:pt x="16427" y="79760"/>
                  <a:pt x="16362" y="79760"/>
                </a:cubicBezTo>
                <a:close/>
                <a:moveTo>
                  <a:pt x="86293" y="79608"/>
                </a:moveTo>
                <a:cubicBezTo>
                  <a:pt x="86265" y="79608"/>
                  <a:pt x="86235" y="79613"/>
                  <a:pt x="86202" y="79624"/>
                </a:cubicBezTo>
                <a:cubicBezTo>
                  <a:pt x="86164" y="79624"/>
                  <a:pt x="86126" y="79661"/>
                  <a:pt x="86126" y="79737"/>
                </a:cubicBezTo>
                <a:lnTo>
                  <a:pt x="86202" y="79813"/>
                </a:lnTo>
                <a:cubicBezTo>
                  <a:pt x="86164" y="79850"/>
                  <a:pt x="86164" y="79888"/>
                  <a:pt x="86164" y="79888"/>
                </a:cubicBezTo>
                <a:lnTo>
                  <a:pt x="86126" y="79926"/>
                </a:lnTo>
                <a:lnTo>
                  <a:pt x="86240" y="80077"/>
                </a:lnTo>
                <a:cubicBezTo>
                  <a:pt x="86240" y="80077"/>
                  <a:pt x="86278" y="80077"/>
                  <a:pt x="86278" y="80115"/>
                </a:cubicBezTo>
                <a:cubicBezTo>
                  <a:pt x="86353" y="80153"/>
                  <a:pt x="86429" y="80191"/>
                  <a:pt x="86580" y="80191"/>
                </a:cubicBezTo>
                <a:lnTo>
                  <a:pt x="86694" y="80039"/>
                </a:lnTo>
                <a:cubicBezTo>
                  <a:pt x="86656" y="79964"/>
                  <a:pt x="86656" y="79926"/>
                  <a:pt x="86656" y="79888"/>
                </a:cubicBezTo>
                <a:cubicBezTo>
                  <a:pt x="86656" y="79813"/>
                  <a:pt x="86656" y="79737"/>
                  <a:pt x="86580" y="79661"/>
                </a:cubicBezTo>
                <a:lnTo>
                  <a:pt x="86429" y="79737"/>
                </a:lnTo>
                <a:cubicBezTo>
                  <a:pt x="86429" y="79699"/>
                  <a:pt x="86429" y="79699"/>
                  <a:pt x="86429" y="79699"/>
                </a:cubicBezTo>
                <a:cubicBezTo>
                  <a:pt x="86441" y="79687"/>
                  <a:pt x="86454" y="79682"/>
                  <a:pt x="86465" y="79682"/>
                </a:cubicBezTo>
                <a:cubicBezTo>
                  <a:pt x="86488" y="79682"/>
                  <a:pt x="86504" y="79699"/>
                  <a:pt x="86504" y="79699"/>
                </a:cubicBezTo>
                <a:cubicBezTo>
                  <a:pt x="86504" y="79699"/>
                  <a:pt x="86467" y="79661"/>
                  <a:pt x="86467" y="79661"/>
                </a:cubicBezTo>
                <a:cubicBezTo>
                  <a:pt x="86413" y="79635"/>
                  <a:pt x="86360" y="79608"/>
                  <a:pt x="86293" y="79608"/>
                </a:cubicBezTo>
                <a:close/>
                <a:moveTo>
                  <a:pt x="55729" y="79435"/>
                </a:moveTo>
                <a:cubicBezTo>
                  <a:pt x="55578" y="79435"/>
                  <a:pt x="55502" y="79435"/>
                  <a:pt x="55427" y="79510"/>
                </a:cubicBezTo>
                <a:cubicBezTo>
                  <a:pt x="55389" y="79548"/>
                  <a:pt x="55313" y="79661"/>
                  <a:pt x="55389" y="79850"/>
                </a:cubicBezTo>
                <a:lnTo>
                  <a:pt x="55502" y="79926"/>
                </a:lnTo>
                <a:lnTo>
                  <a:pt x="55653" y="79926"/>
                </a:lnTo>
                <a:cubicBezTo>
                  <a:pt x="55616" y="79964"/>
                  <a:pt x="55578" y="79964"/>
                  <a:pt x="55540" y="80002"/>
                </a:cubicBezTo>
                <a:cubicBezTo>
                  <a:pt x="55502" y="80039"/>
                  <a:pt x="55464" y="80039"/>
                  <a:pt x="55464" y="80077"/>
                </a:cubicBezTo>
                <a:lnTo>
                  <a:pt x="55427" y="80266"/>
                </a:lnTo>
                <a:cubicBezTo>
                  <a:pt x="55497" y="80313"/>
                  <a:pt x="55596" y="80345"/>
                  <a:pt x="55688" y="80345"/>
                </a:cubicBezTo>
                <a:cubicBezTo>
                  <a:pt x="55745" y="80345"/>
                  <a:pt x="55799" y="80333"/>
                  <a:pt x="55842" y="80304"/>
                </a:cubicBezTo>
                <a:cubicBezTo>
                  <a:pt x="55956" y="80266"/>
                  <a:pt x="56032" y="80191"/>
                  <a:pt x="56032" y="80077"/>
                </a:cubicBezTo>
                <a:cubicBezTo>
                  <a:pt x="56032" y="80039"/>
                  <a:pt x="56032" y="80002"/>
                  <a:pt x="56032" y="79964"/>
                </a:cubicBezTo>
                <a:lnTo>
                  <a:pt x="55994" y="79926"/>
                </a:lnTo>
                <a:cubicBezTo>
                  <a:pt x="55918" y="79888"/>
                  <a:pt x="55842" y="79850"/>
                  <a:pt x="55805" y="79850"/>
                </a:cubicBezTo>
                <a:cubicBezTo>
                  <a:pt x="55767" y="79850"/>
                  <a:pt x="55767" y="79888"/>
                  <a:pt x="55729" y="79888"/>
                </a:cubicBezTo>
                <a:cubicBezTo>
                  <a:pt x="55842" y="79813"/>
                  <a:pt x="55842" y="79699"/>
                  <a:pt x="55842" y="79624"/>
                </a:cubicBezTo>
                <a:cubicBezTo>
                  <a:pt x="55842" y="79586"/>
                  <a:pt x="55842" y="79586"/>
                  <a:pt x="55842" y="79548"/>
                </a:cubicBezTo>
                <a:lnTo>
                  <a:pt x="55729" y="79435"/>
                </a:lnTo>
                <a:close/>
                <a:moveTo>
                  <a:pt x="13611" y="80002"/>
                </a:moveTo>
                <a:lnTo>
                  <a:pt x="13498" y="80115"/>
                </a:lnTo>
                <a:lnTo>
                  <a:pt x="13498" y="80153"/>
                </a:lnTo>
                <a:cubicBezTo>
                  <a:pt x="13498" y="80266"/>
                  <a:pt x="13536" y="80342"/>
                  <a:pt x="13611" y="80418"/>
                </a:cubicBezTo>
                <a:lnTo>
                  <a:pt x="13687" y="80455"/>
                </a:lnTo>
                <a:cubicBezTo>
                  <a:pt x="13838" y="80455"/>
                  <a:pt x="13914" y="80418"/>
                  <a:pt x="13952" y="80380"/>
                </a:cubicBezTo>
                <a:lnTo>
                  <a:pt x="14027" y="80304"/>
                </a:lnTo>
                <a:lnTo>
                  <a:pt x="14027" y="80229"/>
                </a:lnTo>
                <a:cubicBezTo>
                  <a:pt x="14027" y="80153"/>
                  <a:pt x="13989" y="80077"/>
                  <a:pt x="13952" y="80077"/>
                </a:cubicBezTo>
                <a:cubicBezTo>
                  <a:pt x="13876" y="80002"/>
                  <a:pt x="13763" y="80002"/>
                  <a:pt x="13611" y="80002"/>
                </a:cubicBezTo>
                <a:close/>
                <a:moveTo>
                  <a:pt x="48432" y="80039"/>
                </a:moveTo>
                <a:lnTo>
                  <a:pt x="48281" y="80191"/>
                </a:lnTo>
                <a:cubicBezTo>
                  <a:pt x="48281" y="80229"/>
                  <a:pt x="48243" y="80229"/>
                  <a:pt x="48243" y="80266"/>
                </a:cubicBezTo>
                <a:lnTo>
                  <a:pt x="48357" y="80455"/>
                </a:lnTo>
                <a:lnTo>
                  <a:pt x="48470" y="80455"/>
                </a:lnTo>
                <a:lnTo>
                  <a:pt x="48583" y="80380"/>
                </a:lnTo>
                <a:cubicBezTo>
                  <a:pt x="48621" y="80380"/>
                  <a:pt x="48659" y="80304"/>
                  <a:pt x="48659" y="80229"/>
                </a:cubicBezTo>
                <a:cubicBezTo>
                  <a:pt x="48659" y="80191"/>
                  <a:pt x="48621" y="80115"/>
                  <a:pt x="48432" y="80039"/>
                </a:cubicBezTo>
                <a:close/>
                <a:moveTo>
                  <a:pt x="10549" y="80115"/>
                </a:moveTo>
                <a:cubicBezTo>
                  <a:pt x="10436" y="80153"/>
                  <a:pt x="10246" y="80191"/>
                  <a:pt x="10209" y="80342"/>
                </a:cubicBezTo>
                <a:lnTo>
                  <a:pt x="10246" y="80455"/>
                </a:lnTo>
                <a:cubicBezTo>
                  <a:pt x="10322" y="80531"/>
                  <a:pt x="10398" y="80531"/>
                  <a:pt x="10473" y="80531"/>
                </a:cubicBezTo>
                <a:cubicBezTo>
                  <a:pt x="10625" y="80531"/>
                  <a:pt x="10738" y="80380"/>
                  <a:pt x="10814" y="80266"/>
                </a:cubicBezTo>
                <a:lnTo>
                  <a:pt x="10625" y="80115"/>
                </a:lnTo>
                <a:close/>
                <a:moveTo>
                  <a:pt x="34511" y="80139"/>
                </a:moveTo>
                <a:cubicBezTo>
                  <a:pt x="34429" y="80139"/>
                  <a:pt x="34358" y="80181"/>
                  <a:pt x="34330" y="80266"/>
                </a:cubicBezTo>
                <a:lnTo>
                  <a:pt x="34406" y="80455"/>
                </a:lnTo>
                <a:cubicBezTo>
                  <a:pt x="34368" y="80455"/>
                  <a:pt x="34368" y="80418"/>
                  <a:pt x="34368" y="80418"/>
                </a:cubicBezTo>
                <a:lnTo>
                  <a:pt x="34368" y="80455"/>
                </a:lnTo>
                <a:lnTo>
                  <a:pt x="34481" y="80607"/>
                </a:lnTo>
                <a:cubicBezTo>
                  <a:pt x="34557" y="80607"/>
                  <a:pt x="34670" y="80607"/>
                  <a:pt x="34708" y="80569"/>
                </a:cubicBezTo>
                <a:cubicBezTo>
                  <a:pt x="34784" y="80531"/>
                  <a:pt x="34784" y="80455"/>
                  <a:pt x="34784" y="80418"/>
                </a:cubicBezTo>
                <a:cubicBezTo>
                  <a:pt x="34784" y="80304"/>
                  <a:pt x="34708" y="80191"/>
                  <a:pt x="34595" y="80153"/>
                </a:cubicBezTo>
                <a:cubicBezTo>
                  <a:pt x="34566" y="80143"/>
                  <a:pt x="34538" y="80139"/>
                  <a:pt x="34511" y="80139"/>
                </a:cubicBezTo>
                <a:close/>
                <a:moveTo>
                  <a:pt x="68546" y="79586"/>
                </a:moveTo>
                <a:cubicBezTo>
                  <a:pt x="68432" y="79586"/>
                  <a:pt x="68319" y="79586"/>
                  <a:pt x="68243" y="79661"/>
                </a:cubicBezTo>
                <a:cubicBezTo>
                  <a:pt x="68206" y="79699"/>
                  <a:pt x="68130" y="79775"/>
                  <a:pt x="68168" y="79926"/>
                </a:cubicBezTo>
                <a:lnTo>
                  <a:pt x="68281" y="80039"/>
                </a:lnTo>
                <a:cubicBezTo>
                  <a:pt x="68395" y="80039"/>
                  <a:pt x="68470" y="80039"/>
                  <a:pt x="68546" y="80002"/>
                </a:cubicBezTo>
                <a:lnTo>
                  <a:pt x="68546" y="80002"/>
                </a:lnTo>
                <a:lnTo>
                  <a:pt x="68508" y="80039"/>
                </a:lnTo>
                <a:cubicBezTo>
                  <a:pt x="68546" y="80115"/>
                  <a:pt x="68508" y="80191"/>
                  <a:pt x="68470" y="80191"/>
                </a:cubicBezTo>
                <a:lnTo>
                  <a:pt x="68546" y="80380"/>
                </a:lnTo>
                <a:cubicBezTo>
                  <a:pt x="68596" y="80392"/>
                  <a:pt x="68638" y="80397"/>
                  <a:pt x="68673" y="80397"/>
                </a:cubicBezTo>
                <a:cubicBezTo>
                  <a:pt x="68743" y="80397"/>
                  <a:pt x="68785" y="80380"/>
                  <a:pt x="68810" y="80380"/>
                </a:cubicBezTo>
                <a:cubicBezTo>
                  <a:pt x="68848" y="80418"/>
                  <a:pt x="68924" y="80455"/>
                  <a:pt x="68962" y="80493"/>
                </a:cubicBezTo>
                <a:cubicBezTo>
                  <a:pt x="69000" y="80531"/>
                  <a:pt x="69037" y="80569"/>
                  <a:pt x="69075" y="80644"/>
                </a:cubicBezTo>
                <a:lnTo>
                  <a:pt x="69340" y="80607"/>
                </a:lnTo>
                <a:lnTo>
                  <a:pt x="69340" y="80607"/>
                </a:lnTo>
                <a:cubicBezTo>
                  <a:pt x="69340" y="80607"/>
                  <a:pt x="69302" y="80644"/>
                  <a:pt x="69302" y="80644"/>
                </a:cubicBezTo>
                <a:lnTo>
                  <a:pt x="69340" y="80644"/>
                </a:lnTo>
                <a:cubicBezTo>
                  <a:pt x="69415" y="80644"/>
                  <a:pt x="69567" y="80644"/>
                  <a:pt x="69642" y="80531"/>
                </a:cubicBezTo>
                <a:lnTo>
                  <a:pt x="69642" y="80229"/>
                </a:lnTo>
                <a:lnTo>
                  <a:pt x="69529" y="80115"/>
                </a:lnTo>
                <a:cubicBezTo>
                  <a:pt x="69340" y="80077"/>
                  <a:pt x="69226" y="79964"/>
                  <a:pt x="69075" y="79850"/>
                </a:cubicBezTo>
                <a:lnTo>
                  <a:pt x="69037" y="79813"/>
                </a:lnTo>
                <a:lnTo>
                  <a:pt x="68848" y="79850"/>
                </a:lnTo>
                <a:cubicBezTo>
                  <a:pt x="68810" y="79850"/>
                  <a:pt x="68773" y="79888"/>
                  <a:pt x="68735" y="79888"/>
                </a:cubicBezTo>
                <a:lnTo>
                  <a:pt x="68659" y="79888"/>
                </a:lnTo>
                <a:cubicBezTo>
                  <a:pt x="68659" y="79850"/>
                  <a:pt x="68697" y="79775"/>
                  <a:pt x="68659" y="79699"/>
                </a:cubicBezTo>
                <a:lnTo>
                  <a:pt x="68546" y="79586"/>
                </a:lnTo>
                <a:close/>
                <a:moveTo>
                  <a:pt x="43215" y="80191"/>
                </a:moveTo>
                <a:lnTo>
                  <a:pt x="43101" y="80418"/>
                </a:lnTo>
                <a:cubicBezTo>
                  <a:pt x="43064" y="80455"/>
                  <a:pt x="43026" y="80493"/>
                  <a:pt x="43026" y="80607"/>
                </a:cubicBezTo>
                <a:lnTo>
                  <a:pt x="43177" y="80720"/>
                </a:lnTo>
                <a:cubicBezTo>
                  <a:pt x="43290" y="80720"/>
                  <a:pt x="43366" y="80682"/>
                  <a:pt x="43404" y="80644"/>
                </a:cubicBezTo>
                <a:cubicBezTo>
                  <a:pt x="43442" y="80607"/>
                  <a:pt x="43479" y="80569"/>
                  <a:pt x="43479" y="80493"/>
                </a:cubicBezTo>
                <a:cubicBezTo>
                  <a:pt x="43517" y="80455"/>
                  <a:pt x="43555" y="80418"/>
                  <a:pt x="43555" y="80342"/>
                </a:cubicBezTo>
                <a:cubicBezTo>
                  <a:pt x="43555" y="80342"/>
                  <a:pt x="43555" y="80304"/>
                  <a:pt x="43555" y="80304"/>
                </a:cubicBezTo>
                <a:lnTo>
                  <a:pt x="43404" y="80191"/>
                </a:lnTo>
                <a:close/>
                <a:moveTo>
                  <a:pt x="47932" y="80213"/>
                </a:moveTo>
                <a:cubicBezTo>
                  <a:pt x="47909" y="80213"/>
                  <a:pt x="47887" y="80217"/>
                  <a:pt x="47865" y="80229"/>
                </a:cubicBezTo>
                <a:lnTo>
                  <a:pt x="47752" y="80266"/>
                </a:lnTo>
                <a:cubicBezTo>
                  <a:pt x="47676" y="80342"/>
                  <a:pt x="47638" y="80455"/>
                  <a:pt x="47676" y="80607"/>
                </a:cubicBezTo>
                <a:lnTo>
                  <a:pt x="47789" y="80720"/>
                </a:lnTo>
                <a:lnTo>
                  <a:pt x="48054" y="80720"/>
                </a:lnTo>
                <a:lnTo>
                  <a:pt x="48168" y="80607"/>
                </a:lnTo>
                <a:cubicBezTo>
                  <a:pt x="48168" y="80569"/>
                  <a:pt x="48205" y="80531"/>
                  <a:pt x="48205" y="80493"/>
                </a:cubicBezTo>
                <a:cubicBezTo>
                  <a:pt x="48205" y="80418"/>
                  <a:pt x="48168" y="80342"/>
                  <a:pt x="48092" y="80266"/>
                </a:cubicBezTo>
                <a:cubicBezTo>
                  <a:pt x="48038" y="80240"/>
                  <a:pt x="47985" y="80213"/>
                  <a:pt x="47932" y="80213"/>
                </a:cubicBezTo>
                <a:close/>
                <a:moveTo>
                  <a:pt x="52478" y="80607"/>
                </a:moveTo>
                <a:lnTo>
                  <a:pt x="52251" y="80682"/>
                </a:lnTo>
                <a:cubicBezTo>
                  <a:pt x="52251" y="80796"/>
                  <a:pt x="52289" y="80833"/>
                  <a:pt x="52289" y="80871"/>
                </a:cubicBezTo>
                <a:cubicBezTo>
                  <a:pt x="52289" y="80871"/>
                  <a:pt x="52289" y="80833"/>
                  <a:pt x="52289" y="80833"/>
                </a:cubicBezTo>
                <a:lnTo>
                  <a:pt x="52440" y="81022"/>
                </a:lnTo>
                <a:cubicBezTo>
                  <a:pt x="52465" y="81022"/>
                  <a:pt x="52490" y="81039"/>
                  <a:pt x="52527" y="81039"/>
                </a:cubicBezTo>
                <a:cubicBezTo>
                  <a:pt x="52545" y="81039"/>
                  <a:pt x="52566" y="81035"/>
                  <a:pt x="52591" y="81022"/>
                </a:cubicBezTo>
                <a:cubicBezTo>
                  <a:pt x="52667" y="81022"/>
                  <a:pt x="52667" y="80985"/>
                  <a:pt x="52704" y="80909"/>
                </a:cubicBezTo>
                <a:lnTo>
                  <a:pt x="52667" y="80871"/>
                </a:lnTo>
                <a:cubicBezTo>
                  <a:pt x="52704" y="80833"/>
                  <a:pt x="52780" y="80796"/>
                  <a:pt x="52780" y="80758"/>
                </a:cubicBezTo>
                <a:lnTo>
                  <a:pt x="52629" y="80607"/>
                </a:lnTo>
                <a:close/>
                <a:moveTo>
                  <a:pt x="82988" y="80607"/>
                </a:moveTo>
                <a:lnTo>
                  <a:pt x="82875" y="80720"/>
                </a:lnTo>
                <a:cubicBezTo>
                  <a:pt x="82837" y="80871"/>
                  <a:pt x="82875" y="80947"/>
                  <a:pt x="82951" y="81022"/>
                </a:cubicBezTo>
                <a:cubicBezTo>
                  <a:pt x="83026" y="81060"/>
                  <a:pt x="83102" y="81060"/>
                  <a:pt x="83177" y="81060"/>
                </a:cubicBezTo>
                <a:lnTo>
                  <a:pt x="83329" y="80947"/>
                </a:lnTo>
                <a:cubicBezTo>
                  <a:pt x="83329" y="80909"/>
                  <a:pt x="83329" y="80909"/>
                  <a:pt x="83329" y="80871"/>
                </a:cubicBezTo>
                <a:cubicBezTo>
                  <a:pt x="83366" y="80871"/>
                  <a:pt x="83442" y="80833"/>
                  <a:pt x="83442" y="80758"/>
                </a:cubicBezTo>
                <a:lnTo>
                  <a:pt x="83291" y="80607"/>
                </a:lnTo>
                <a:close/>
                <a:moveTo>
                  <a:pt x="43894" y="80360"/>
                </a:moveTo>
                <a:cubicBezTo>
                  <a:pt x="43746" y="80360"/>
                  <a:pt x="43596" y="80400"/>
                  <a:pt x="43517" y="80531"/>
                </a:cubicBezTo>
                <a:lnTo>
                  <a:pt x="43555" y="80644"/>
                </a:lnTo>
                <a:cubicBezTo>
                  <a:pt x="43593" y="80720"/>
                  <a:pt x="43668" y="80758"/>
                  <a:pt x="43706" y="80796"/>
                </a:cubicBezTo>
                <a:cubicBezTo>
                  <a:pt x="43517" y="80796"/>
                  <a:pt x="43404" y="80871"/>
                  <a:pt x="43442" y="81022"/>
                </a:cubicBezTo>
                <a:lnTo>
                  <a:pt x="43593" y="81098"/>
                </a:lnTo>
                <a:lnTo>
                  <a:pt x="43706" y="81098"/>
                </a:lnTo>
                <a:lnTo>
                  <a:pt x="43857" y="81022"/>
                </a:lnTo>
                <a:cubicBezTo>
                  <a:pt x="43857" y="80985"/>
                  <a:pt x="43895" y="80985"/>
                  <a:pt x="43895" y="80909"/>
                </a:cubicBezTo>
                <a:lnTo>
                  <a:pt x="43820" y="80833"/>
                </a:lnTo>
                <a:lnTo>
                  <a:pt x="43820" y="80833"/>
                </a:lnTo>
                <a:cubicBezTo>
                  <a:pt x="43895" y="80871"/>
                  <a:pt x="43895" y="80871"/>
                  <a:pt x="43933" y="80947"/>
                </a:cubicBezTo>
                <a:lnTo>
                  <a:pt x="44122" y="81022"/>
                </a:lnTo>
                <a:cubicBezTo>
                  <a:pt x="44236" y="80985"/>
                  <a:pt x="44462" y="80909"/>
                  <a:pt x="44500" y="80720"/>
                </a:cubicBezTo>
                <a:cubicBezTo>
                  <a:pt x="44500" y="80682"/>
                  <a:pt x="44538" y="80682"/>
                  <a:pt x="44538" y="80644"/>
                </a:cubicBezTo>
                <a:cubicBezTo>
                  <a:pt x="44538" y="80569"/>
                  <a:pt x="44500" y="80493"/>
                  <a:pt x="44349" y="80455"/>
                </a:cubicBezTo>
                <a:lnTo>
                  <a:pt x="44236" y="80380"/>
                </a:lnTo>
                <a:lnTo>
                  <a:pt x="44084" y="80380"/>
                </a:lnTo>
                <a:cubicBezTo>
                  <a:pt x="44026" y="80368"/>
                  <a:pt x="43960" y="80360"/>
                  <a:pt x="43894" y="80360"/>
                </a:cubicBezTo>
                <a:close/>
                <a:moveTo>
                  <a:pt x="53876" y="80796"/>
                </a:moveTo>
                <a:lnTo>
                  <a:pt x="53687" y="80871"/>
                </a:lnTo>
                <a:cubicBezTo>
                  <a:pt x="53687" y="80909"/>
                  <a:pt x="53650" y="80909"/>
                  <a:pt x="53650" y="80985"/>
                </a:cubicBezTo>
                <a:lnTo>
                  <a:pt x="53763" y="81098"/>
                </a:lnTo>
                <a:cubicBezTo>
                  <a:pt x="53763" y="81136"/>
                  <a:pt x="53801" y="81136"/>
                  <a:pt x="53876" y="81174"/>
                </a:cubicBezTo>
                <a:lnTo>
                  <a:pt x="54028" y="81060"/>
                </a:lnTo>
                <a:cubicBezTo>
                  <a:pt x="54028" y="81060"/>
                  <a:pt x="54066" y="81022"/>
                  <a:pt x="54103" y="80985"/>
                </a:cubicBezTo>
                <a:lnTo>
                  <a:pt x="53952" y="80833"/>
                </a:lnTo>
                <a:cubicBezTo>
                  <a:pt x="53952" y="80833"/>
                  <a:pt x="53914" y="80796"/>
                  <a:pt x="53876" y="80796"/>
                </a:cubicBezTo>
                <a:close/>
                <a:moveTo>
                  <a:pt x="7865" y="81249"/>
                </a:moveTo>
                <a:lnTo>
                  <a:pt x="7713" y="81363"/>
                </a:lnTo>
                <a:lnTo>
                  <a:pt x="7713" y="81514"/>
                </a:lnTo>
                <a:lnTo>
                  <a:pt x="7827" y="81627"/>
                </a:lnTo>
                <a:cubicBezTo>
                  <a:pt x="7884" y="81627"/>
                  <a:pt x="7950" y="81637"/>
                  <a:pt x="8011" y="81637"/>
                </a:cubicBezTo>
                <a:cubicBezTo>
                  <a:pt x="8073" y="81637"/>
                  <a:pt x="8129" y="81627"/>
                  <a:pt x="8167" y="81590"/>
                </a:cubicBezTo>
                <a:cubicBezTo>
                  <a:pt x="8205" y="81552"/>
                  <a:pt x="8243" y="81514"/>
                  <a:pt x="8243" y="81438"/>
                </a:cubicBezTo>
                <a:cubicBezTo>
                  <a:pt x="8243" y="81401"/>
                  <a:pt x="8243" y="81363"/>
                  <a:pt x="8243" y="81325"/>
                </a:cubicBezTo>
                <a:lnTo>
                  <a:pt x="8091" y="81249"/>
                </a:lnTo>
                <a:close/>
              </a:path>
            </a:pathLst>
          </a:custGeom>
          <a:solidFill>
            <a:schemeClr val="lt1">
              <a:alpha val="442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21" name="Rectangle 1"/>
          <p:cNvSpPr>
            <a:spLocks noChangeArrowheads="1"/>
          </p:cNvSpPr>
          <p:nvPr/>
        </p:nvSpPr>
        <p:spPr bwMode="auto">
          <a:xfrm>
            <a:off x="785786" y="928676"/>
            <a:ext cx="6300122" cy="160043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tab pos="228600" algn="ctr"/>
                <a:tab pos="1371600" algn="ctr"/>
              </a:tabLst>
            </a:pPr>
            <a:r>
              <a:rPr kumimoji="0" lang="en-US" sz="18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a:t>
            </a:r>
            <a:r>
              <a:rPr kumimoji="0" lang="id-ID" sz="18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Tampilan Data Pengajuan Beasiswa</a:t>
            </a:r>
            <a:r>
              <a:rPr kumimoji="0" lang="en-US" sz="18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a:t>
            </a:r>
            <a:r>
              <a:rPr kumimoji="0" lang="id-ID" sz="18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71600" algn="ctr"/>
              </a:tabLst>
            </a:pPr>
            <a:r>
              <a:rPr kumimoji="0" lang="id-ID" sz="16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Tampilan data pengajuan beasiswa adalah tampilan data-data siswa </a:t>
            </a:r>
            <a:endParaRPr kumimoji="0" lang="en-US" sz="16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71600" algn="ctr"/>
              </a:tabLst>
            </a:pPr>
            <a:r>
              <a:rPr kumimoji="0" lang="id-ID" sz="16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yang ingin mengajukan beasiswa, untuk berpindah kehalaman ini admin harus </a:t>
            </a:r>
            <a:endParaRPr kumimoji="0" lang="en-US" sz="16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71600" algn="ctr"/>
              </a:tabLst>
            </a:pPr>
            <a:r>
              <a:rPr kumimoji="0" lang="id-ID" sz="16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memilih menu data pengajuan beasiswa dimana pada halaman ini </a:t>
            </a:r>
            <a:endParaRPr kumimoji="0" lang="en-US" sz="16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71600" algn="ctr"/>
              </a:tabLst>
            </a:pPr>
            <a:r>
              <a:rPr kumimoji="0" lang="id-ID" sz="16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menyediakan tombol edit untuk merubah data dan tombol hapus </a:t>
            </a:r>
            <a:endParaRPr kumimoji="0" lang="en-US" sz="16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600" algn="ctr"/>
                <a:tab pos="1371600" algn="ctr"/>
              </a:tabLst>
            </a:pPr>
            <a:r>
              <a:rPr kumimoji="0" lang="id-ID" sz="1600" b="1" i="0" u="none" strike="noStrike" cap="none" normalizeH="0" baseline="0" dirty="0">
                <a:ln>
                  <a:noFill/>
                </a:ln>
                <a:solidFill>
                  <a:schemeClr val="tx1"/>
                </a:solidFill>
                <a:effectLst/>
                <a:latin typeface="Franklin Gothic Demi Cond" pitchFamily="34" charset="0"/>
                <a:ea typeface="Times New Roman" pitchFamily="18" charset="0"/>
                <a:cs typeface="Arial" pitchFamily="34" charset="0"/>
              </a:rPr>
              <a:t>untuk menghapus  data, berikut ini tampilan pengajuan beasisw</a:t>
            </a:r>
            <a:r>
              <a:rPr kumimoji="0" lang="id-ID" sz="1600" b="0" i="0" u="none" strike="noStrike" cap="none" normalizeH="0" baseline="0" dirty="0">
                <a:ln>
                  <a:noFill/>
                </a:ln>
                <a:solidFill>
                  <a:schemeClr val="tx1"/>
                </a:solidFill>
                <a:effectLst/>
                <a:latin typeface="Arial" pitchFamily="34" charset="0"/>
                <a:ea typeface="Times New Roman" pitchFamily="18" charset="0"/>
                <a:cs typeface="Arial" pitchFamily="34" charset="0"/>
              </a:rPr>
              <a:t>a </a:t>
            </a:r>
            <a:endParaRPr kumimoji="0" lang="id-ID" sz="1600" b="0" i="0" u="none" strike="noStrike" cap="none" normalizeH="0" baseline="0" dirty="0">
              <a:ln>
                <a:noFill/>
              </a:ln>
              <a:solidFill>
                <a:schemeClr val="tx1"/>
              </a:solidFill>
              <a:effectLst/>
              <a:latin typeface="Arial" pitchFamily="34" charset="0"/>
              <a:cs typeface="Arial" pitchFamily="34" charset="0"/>
            </a:endParaRPr>
          </a:p>
        </p:txBody>
      </p:sp>
      <p:pic>
        <p:nvPicPr>
          <p:cNvPr id="84" name="Picture 83"/>
          <p:cNvPicPr/>
          <p:nvPr/>
        </p:nvPicPr>
        <p:blipFill>
          <a:blip r:embed="rId3"/>
          <a:stretch>
            <a:fillRect/>
          </a:stretch>
        </p:blipFill>
        <p:spPr>
          <a:xfrm>
            <a:off x="1785918" y="2571750"/>
            <a:ext cx="4357718" cy="1800860"/>
          </a:xfrm>
          <a:prstGeom prst="rect">
            <a:avLst/>
          </a:prstGeom>
        </p:spPr>
      </p:pic>
    </p:spTree>
  </p:cSld>
  <p:clrMapOvr>
    <a:masterClrMapping/>
  </p:clrMapOvr>
</p:sld>
</file>

<file path=ppt/theme/theme1.xml><?xml version="1.0" encoding="utf-8"?>
<a:theme xmlns:a="http://schemas.openxmlformats.org/drawingml/2006/main" name="Language Arts Subject for Middle School - 6th Grade: Vocabulary Skills by Slidesgo">
  <a:themeElements>
    <a:clrScheme name="Simple Light">
      <a:dk1>
        <a:srgbClr val="578A36"/>
      </a:dk1>
      <a:lt1>
        <a:srgbClr val="C8D9AD"/>
      </a:lt1>
      <a:dk2>
        <a:srgbClr val="8EB355"/>
      </a:dk2>
      <a:lt2>
        <a:srgbClr val="4E4937"/>
      </a:lt2>
      <a:accent1>
        <a:srgbClr val="1E3D28"/>
      </a:accent1>
      <a:accent2>
        <a:srgbClr val="3E6949"/>
      </a:accent2>
      <a:accent3>
        <a:srgbClr val="FFFFFF"/>
      </a:accent3>
      <a:accent4>
        <a:srgbClr val="F2B6B6"/>
      </a:accent4>
      <a:accent5>
        <a:srgbClr val="FFCFCA"/>
      </a:accent5>
      <a:accent6>
        <a:srgbClr val="FFE6B3"/>
      </a:accent6>
      <a:hlink>
        <a:srgbClr val="4E493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230</TotalTime>
  <Words>849</Words>
  <Application>Microsoft Office PowerPoint</Application>
  <PresentationFormat>Peragaan Layar (16:9)</PresentationFormat>
  <Paragraphs>102</Paragraphs>
  <Slides>17</Slides>
  <Notes>17</Notes>
  <HiddenSlides>0</HiddenSlides>
  <MMClips>0</MMClips>
  <ScaleCrop>false</ScaleCrop>
  <HeadingPairs>
    <vt:vector size="4" baseType="variant">
      <vt:variant>
        <vt:lpstr>Tema</vt:lpstr>
      </vt:variant>
      <vt:variant>
        <vt:i4>1</vt:i4>
      </vt:variant>
      <vt:variant>
        <vt:lpstr>Judul Slide</vt:lpstr>
      </vt:variant>
      <vt:variant>
        <vt:i4>17</vt:i4>
      </vt:variant>
    </vt:vector>
  </HeadingPairs>
  <TitlesOfParts>
    <vt:vector size="18" baseType="lpstr">
      <vt:lpstr>Language Arts Subject for Middle School - 6th Grade: Vocabulary Skills by Slidesgo</vt:lpstr>
      <vt:lpstr>“PowerPoint” “APLIKASI PENERIMAAN PESERTA DIDIK BARU (PPDB) BERBASIS WEB “</vt:lpstr>
      <vt:lpstr>“PENGERTIAN APLIKASI PPDB”</vt:lpstr>
      <vt:lpstr>“Tujuan Dari Aplikasih PPDB”</vt:lpstr>
      <vt:lpstr>“Perbedaan Sitem Lama Dan Sitem Baru”</vt:lpstr>
      <vt:lpstr>“Proses layanan pendaftaran siswa baru pada sistem baru” </vt:lpstr>
      <vt:lpstr>“Tampilan Registrasi Calon Siswa Baru “</vt:lpstr>
      <vt:lpstr>“Tampilan Data Registrasi Siswa”  Tampilan data registrasi siswa adalah untuk menampilkan data-data siswa yang telah melakukan registrasi bagi calon siswa baru dimana admin memilih menu data registrasi siswa maka akan tampil data siswa registrasi baru kemudian didalam halaman ini juga menyedikan tombol edit untuk mengubah data dan tombol hapus untuk menghapus data, berikut dibawah tampilan data registrasi siswa </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“Thanks”  “We aplogize if something went wrong”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“APLIKASI PENERIMAAN PESERTA DIDIK BARU (PPDB) BERBASIS WEB “</dc:title>
  <cp:lastModifiedBy>Pengguna Tidak dikenal</cp:lastModifiedBy>
  <cp:revision>29</cp:revision>
  <dcterms:modified xsi:type="dcterms:W3CDTF">2022-03-11T10:03:55Z</dcterms:modified>
</cp:coreProperties>
</file>